
<file path=[Content_Types].xml><?xml version="1.0" encoding="utf-8"?>
<Types xmlns="http://schemas.openxmlformats.org/package/2006/content-types">
  <Default Extension="fntdata" ContentType="application/x-fontdata"/>
  <Default Extension="png" ContentType="image/png"/>
  <Default Extension="rels" ContentType="application/vnd.openxmlformats-package.relationships+xml"/>
  <Default Extension="xml" ContentType="application/xml"/>
  <Override PartName="/ppt/presentation.xml" ContentType="application/vnd.openxmlformats-officedocument.presentationml.presentation.main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slideLayouts/slideLayout21.xml" ContentType="application/vnd.openxmlformats-officedocument.presentationml.slideLayout+xml"/>
  <Override PartName="/ppt/slideLayouts/slideLayout22.xml" ContentType="application/vnd.openxmlformats-officedocument.presentationml.slideLayout+xml"/>
  <Override PartName="/ppt/slideLayouts/slideLayout23.xml" ContentType="application/vnd.openxmlformats-officedocument.presentationml.slideLayout+xml"/>
  <Override PartName="/ppt/slideLayouts/slideLayout24.xml" ContentType="application/vnd.openxmlformats-officedocument.presentationml.slideLayout+xml"/>
  <Override PartName="/ppt/slideLayouts/slideLayout25.xml" ContentType="application/vnd.openxmlformats-officedocument.presentationml.slideLayout+xml"/>
  <Override PartName="/ppt/slideLayouts/slideLayout26.xml" ContentType="application/vnd.openxmlformats-officedocument.presentationml.slideLayout+xml"/>
  <Override PartName="/ppt/slideLayouts/slideLayout27.xml" ContentType="application/vnd.openxmlformats-officedocument.presentationml.slideLayout+xml"/>
  <Override PartName="/ppt/slideLayouts/slideLayout28.xml" ContentType="application/vnd.openxmlformats-officedocument.presentationml.slideLayout+xml"/>
  <Override PartName="/ppt/slideLayouts/slideLayout29.xml" ContentType="application/vnd.openxmlformats-officedocument.presentationml.slideLayout+xml"/>
  <Override PartName="/ppt/slideLayouts/slideLayout30.xml" ContentType="application/vnd.openxmlformats-officedocument.presentationml.slideLayout+xml"/>
  <Override PartName="/ppt/slideLayouts/slideLayout31.xml" ContentType="application/vnd.openxmlformats-officedocument.presentationml.slideLayout+xml"/>
  <Override PartName="/ppt/slideLayouts/slideLayout32.xml" ContentType="application/vnd.openxmlformats-officedocument.presentationml.slideLayout+xml"/>
  <Override PartName="/ppt/slideLayouts/slideLayout33.xml" ContentType="application/vnd.openxmlformats-officedocument.presentationml.slideLayout+xml"/>
  <Override PartName="/ppt/slideLayouts/slideLayout34.xml" ContentType="application/vnd.openxmlformats-officedocument.presentationml.slideLayout+xml"/>
  <Override PartName="/ppt/slideLayouts/slideLayout35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notesSlides/notesSlide3.xml" ContentType="application/vnd.openxmlformats-officedocument.presentationml.notesSlide+xml"/>
  <Override PartName="/ppt/notesSlides/notesSlide4.xml" ContentType="application/vnd.openxmlformats-officedocument.presentationml.notesSlide+xml"/>
  <Override PartName="/ppt/notesSlides/notesSlide5.xml" ContentType="application/vnd.openxmlformats-officedocument.presentationml.notesSlide+xml"/>
  <Override PartName="/ppt/notesSlides/notesSlide6.xml" ContentType="application/vnd.openxmlformats-officedocument.presentationml.notesSlide+xml"/>
  <Override PartName="/ppt/notesSlides/notesSlide7.xml" ContentType="application/vnd.openxmlformats-officedocument.presentationml.notesSlide+xml"/>
  <Override PartName="/ppt/notesSlides/notesSlide8.xml" ContentType="application/vnd.openxmlformats-officedocument.presentationml.notesSlid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notesSlides/notesSlide11.xml" ContentType="application/vnd.openxmlformats-officedocument.presentationml.notesSlide+xml"/>
  <Override PartName="/ppt/notesSlides/notesSlide12.xml" ContentType="application/vnd.openxmlformats-officedocument.presentationml.notesSlide+xml"/>
  <Override PartName="/ppt/notesSlides/notesSlide13.xml" ContentType="application/vnd.openxmlformats-officedocument.presentationml.notesSlide+xml"/>
  <Override PartName="/ppt/notesSlides/notesSlide14.xml" ContentType="application/vnd.openxmlformats-officedocument.presentationml.notesSlide+xml"/>
  <Override PartName="/ppt/changesInfos/changesInfo1.xml" ContentType="application/vnd.ms-powerpoint.changesinfo+xml"/>
  <Override PartName="/ppt/revisionInfo.xml" ContentType="application/vnd.ms-powerpoint.revisioninfo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trictFirstAndLastChars="0" embedTrueTypeFonts="1" saveSubsetFonts="1" autoCompressPictures="0">
  <p:sldMasterIdLst>
    <p:sldMasterId id="2147483687" r:id="rId1"/>
  </p:sldMasterIdLst>
  <p:notesMasterIdLst>
    <p:notesMasterId r:id="rId23"/>
  </p:notesMasterIdLst>
  <p:sldIdLst>
    <p:sldId id="256" r:id="rId2"/>
    <p:sldId id="257" r:id="rId3"/>
    <p:sldId id="258" r:id="rId4"/>
    <p:sldId id="259" r:id="rId5"/>
    <p:sldId id="260" r:id="rId6"/>
    <p:sldId id="261" r:id="rId7"/>
    <p:sldId id="262" r:id="rId8"/>
    <p:sldId id="278" r:id="rId9"/>
    <p:sldId id="279" r:id="rId10"/>
    <p:sldId id="281" r:id="rId11"/>
    <p:sldId id="282" r:id="rId12"/>
    <p:sldId id="283" r:id="rId13"/>
    <p:sldId id="284" r:id="rId14"/>
    <p:sldId id="285" r:id="rId15"/>
    <p:sldId id="263" r:id="rId16"/>
    <p:sldId id="275" r:id="rId17"/>
    <p:sldId id="276" r:id="rId18"/>
    <p:sldId id="277" r:id="rId19"/>
    <p:sldId id="267" r:id="rId20"/>
    <p:sldId id="273" r:id="rId21"/>
    <p:sldId id="274" r:id="rId22"/>
  </p:sldIdLst>
  <p:sldSz cx="9144000" cy="5143500" type="screen16x9"/>
  <p:notesSz cx="6858000" cy="9144000"/>
  <p:embeddedFontLst>
    <p:embeddedFont>
      <p:font typeface="Aldrich" panose="020B0604020202020204" charset="0"/>
      <p:regular r:id="rId24"/>
    </p:embeddedFont>
    <p:embeddedFont>
      <p:font typeface="Bebas Neue" panose="020B0606020202050201" pitchFamily="34" charset="0"/>
      <p:regular r:id="rId25"/>
    </p:embeddedFont>
    <p:embeddedFont>
      <p:font typeface="Figtree" panose="020B0604020202020204" charset="0"/>
      <p:regular r:id="rId26"/>
      <p:bold r:id="rId27"/>
      <p:italic r:id="rId28"/>
      <p:boldItalic r:id="rId29"/>
    </p:embeddedFont>
    <p:embeddedFont>
      <p:font typeface="Nunito Light" pitchFamily="2" charset="0"/>
      <p:regular r:id="rId30"/>
      <p:italic r:id="rId31"/>
    </p:embeddedFont>
    <p:embeddedFont>
      <p:font typeface="PT Sans" panose="020B0503020203020204" pitchFamily="34" charset="0"/>
      <p:regular r:id="rId32"/>
      <p:bold r:id="rId33"/>
      <p:italic r:id="rId34"/>
      <p:boldItalic r:id="rId35"/>
    </p:embeddedFont>
    <p:embeddedFont>
      <p:font typeface="Source Sans Pro" panose="020B0503030403020204" pitchFamily="34" charset="0"/>
      <p:regular r:id="rId36"/>
      <p:bold r:id="rId37"/>
      <p:italic r:id="rId38"/>
      <p:boldItalic r:id="rId39"/>
    </p:embeddedFont>
  </p:embeddedFontLst>
  <p:defaultText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defaultTextStyle>
  <p:extLst>
    <p:ext uri="{EFAFB233-063F-42B5-8137-9DF3F51BA10A}">
      <p15:sldGuideLst xmlns:p15="http://schemas.microsoft.com/office/powerpoint/2012/main">
        <p15:guide id="1" orient="horz" pos="1620">
          <p15:clr>
            <a:srgbClr val="9AA0A6"/>
          </p15:clr>
        </p15:guide>
        <p15:guide id="2" pos="2880">
          <p15:clr>
            <a:srgbClr val="9AA0A6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revisionInfo.xml><?xml version="1.0" encoding="utf-8"?>
<p1510:revInfo xmlns:a="http://schemas.openxmlformats.org/drawingml/2006/main" xmlns:r="http://schemas.openxmlformats.org/officeDocument/2006/relationships" xmlns:p1510="http://schemas.microsoft.com/office/powerpoint/2015/10/main">
  <p1510:revLst>
    <p1510:client id="{8090EAFF-B348-4685-9A3B-2596940F35DD}" v="176" dt="2024-08-25T17:34:24.584"/>
  </p1510:revLst>
</p1510:revInfo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>
  <p:normalViewPr>
    <p:restoredLeft sz="15620"/>
    <p:restoredTop sz="94660"/>
  </p:normalViewPr>
  <p:slideViewPr>
    <p:cSldViewPr snapToGrid="0">
      <p:cViewPr varScale="1">
        <p:scale>
          <a:sx n="78" d="100"/>
          <a:sy n="78" d="100"/>
        </p:scale>
        <p:origin x="1056" y="52"/>
      </p:cViewPr>
      <p:guideLst>
        <p:guide orient="horz" pos="1620"/>
        <p:guide pos="2880"/>
      </p:guideLst>
    </p:cSldViewPr>
  </p:slideViewPr>
  <p:notesTextViewPr>
    <p:cViewPr>
      <p:scale>
        <a:sx n="1" d="1"/>
        <a:sy n="1" d="1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12.xml"/><Relationship Id="rId18" Type="http://schemas.openxmlformats.org/officeDocument/2006/relationships/slide" Target="slides/slide17.xml"/><Relationship Id="rId26" Type="http://schemas.openxmlformats.org/officeDocument/2006/relationships/font" Target="fonts/font3.fntdata"/><Relationship Id="rId39" Type="http://schemas.openxmlformats.org/officeDocument/2006/relationships/font" Target="fonts/font16.fntdata"/><Relationship Id="rId21" Type="http://schemas.openxmlformats.org/officeDocument/2006/relationships/slide" Target="slides/slide20.xml"/><Relationship Id="rId34" Type="http://schemas.openxmlformats.org/officeDocument/2006/relationships/font" Target="fonts/font11.fntdata"/><Relationship Id="rId42" Type="http://schemas.openxmlformats.org/officeDocument/2006/relationships/theme" Target="theme/theme1.xml"/><Relationship Id="rId7" Type="http://schemas.openxmlformats.org/officeDocument/2006/relationships/slide" Target="slides/slide6.xml"/><Relationship Id="rId2" Type="http://schemas.openxmlformats.org/officeDocument/2006/relationships/slide" Target="slides/slide1.xml"/><Relationship Id="rId16" Type="http://schemas.openxmlformats.org/officeDocument/2006/relationships/slide" Target="slides/slide15.xml"/><Relationship Id="rId29" Type="http://schemas.openxmlformats.org/officeDocument/2006/relationships/font" Target="fonts/font6.fntdata"/><Relationship Id="rId1" Type="http://schemas.openxmlformats.org/officeDocument/2006/relationships/slideMaster" Target="slideMasters/slideMaster1.xml"/><Relationship Id="rId6" Type="http://schemas.openxmlformats.org/officeDocument/2006/relationships/slide" Target="slides/slide5.xml"/><Relationship Id="rId11" Type="http://schemas.openxmlformats.org/officeDocument/2006/relationships/slide" Target="slides/slide10.xml"/><Relationship Id="rId24" Type="http://schemas.openxmlformats.org/officeDocument/2006/relationships/font" Target="fonts/font1.fntdata"/><Relationship Id="rId32" Type="http://schemas.openxmlformats.org/officeDocument/2006/relationships/font" Target="fonts/font9.fntdata"/><Relationship Id="rId37" Type="http://schemas.openxmlformats.org/officeDocument/2006/relationships/font" Target="fonts/font14.fntdata"/><Relationship Id="rId40" Type="http://schemas.openxmlformats.org/officeDocument/2006/relationships/presProps" Target="presProps.xml"/><Relationship Id="rId45" Type="http://schemas.microsoft.com/office/2015/10/relationships/revisionInfo" Target="revisionInfo.xml"/><Relationship Id="rId5" Type="http://schemas.openxmlformats.org/officeDocument/2006/relationships/slide" Target="slides/slide4.xml"/><Relationship Id="rId15" Type="http://schemas.openxmlformats.org/officeDocument/2006/relationships/slide" Target="slides/slide14.xml"/><Relationship Id="rId23" Type="http://schemas.openxmlformats.org/officeDocument/2006/relationships/notesMaster" Target="notesMasters/notesMaster1.xml"/><Relationship Id="rId28" Type="http://schemas.openxmlformats.org/officeDocument/2006/relationships/font" Target="fonts/font5.fntdata"/><Relationship Id="rId36" Type="http://schemas.openxmlformats.org/officeDocument/2006/relationships/font" Target="fonts/font13.fntdata"/><Relationship Id="rId10" Type="http://schemas.openxmlformats.org/officeDocument/2006/relationships/slide" Target="slides/slide9.xml"/><Relationship Id="rId19" Type="http://schemas.openxmlformats.org/officeDocument/2006/relationships/slide" Target="slides/slide18.xml"/><Relationship Id="rId31" Type="http://schemas.openxmlformats.org/officeDocument/2006/relationships/font" Target="fonts/font8.fntdata"/><Relationship Id="rId44" Type="http://schemas.microsoft.com/office/2016/11/relationships/changesInfo" Target="changesInfos/changesInfo1.xml"/><Relationship Id="rId4" Type="http://schemas.openxmlformats.org/officeDocument/2006/relationships/slide" Target="slides/slide3.xml"/><Relationship Id="rId9" Type="http://schemas.openxmlformats.org/officeDocument/2006/relationships/slide" Target="slides/slide8.xml"/><Relationship Id="rId14" Type="http://schemas.openxmlformats.org/officeDocument/2006/relationships/slide" Target="slides/slide13.xml"/><Relationship Id="rId22" Type="http://schemas.openxmlformats.org/officeDocument/2006/relationships/slide" Target="slides/slide21.xml"/><Relationship Id="rId27" Type="http://schemas.openxmlformats.org/officeDocument/2006/relationships/font" Target="fonts/font4.fntdata"/><Relationship Id="rId30" Type="http://schemas.openxmlformats.org/officeDocument/2006/relationships/font" Target="fonts/font7.fntdata"/><Relationship Id="rId35" Type="http://schemas.openxmlformats.org/officeDocument/2006/relationships/font" Target="fonts/font12.fntdata"/><Relationship Id="rId43" Type="http://schemas.openxmlformats.org/officeDocument/2006/relationships/tableStyles" Target="tableStyles.xml"/><Relationship Id="rId8" Type="http://schemas.openxmlformats.org/officeDocument/2006/relationships/slide" Target="slides/slide7.xml"/><Relationship Id="rId3" Type="http://schemas.openxmlformats.org/officeDocument/2006/relationships/slide" Target="slides/slide2.xml"/><Relationship Id="rId12" Type="http://schemas.openxmlformats.org/officeDocument/2006/relationships/slide" Target="slides/slide11.xml"/><Relationship Id="rId17" Type="http://schemas.openxmlformats.org/officeDocument/2006/relationships/slide" Target="slides/slide16.xml"/><Relationship Id="rId25" Type="http://schemas.openxmlformats.org/officeDocument/2006/relationships/font" Target="fonts/font2.fntdata"/><Relationship Id="rId33" Type="http://schemas.openxmlformats.org/officeDocument/2006/relationships/font" Target="fonts/font10.fntdata"/><Relationship Id="rId38" Type="http://schemas.openxmlformats.org/officeDocument/2006/relationships/font" Target="fonts/font15.fntdata"/><Relationship Id="rId20" Type="http://schemas.openxmlformats.org/officeDocument/2006/relationships/slide" Target="slides/slide19.xml"/><Relationship Id="rId41" Type="http://schemas.openxmlformats.org/officeDocument/2006/relationships/viewProps" Target="viewProps.xml"/></Relationships>
</file>

<file path=ppt/changesInfos/changesInfo1.xml><?xml version="1.0" encoding="utf-8"?>
<pc:chgInfo xmlns:a="http://schemas.openxmlformats.org/drawingml/2006/main" xmlns:r="http://schemas.openxmlformats.org/officeDocument/2006/relationships" xmlns:ac="http://schemas.microsoft.com/office/drawing/2013/main/command" xmlns:pc="http://schemas.microsoft.com/office/powerpoint/2013/main/command">
  <pc:docChgLst>
    <pc:chgData name="Madhavi Kathula" userId="f49cefadac28f352" providerId="LiveId" clId="{8090EAFF-B348-4685-9A3B-2596940F35DD}"/>
    <pc:docChg chg="undo custSel addSld delSld modSld sldOrd">
      <pc:chgData name="Madhavi Kathula" userId="f49cefadac28f352" providerId="LiveId" clId="{8090EAFF-B348-4685-9A3B-2596940F35DD}" dt="2024-08-25T17:34:24.581" v="1867"/>
      <pc:docMkLst>
        <pc:docMk/>
      </pc:docMkLst>
      <pc:sldChg chg="addSp delSp modSp mod modTransition delAnim modAnim">
        <pc:chgData name="Madhavi Kathula" userId="f49cefadac28f352" providerId="LiveId" clId="{8090EAFF-B348-4685-9A3B-2596940F35DD}" dt="2024-08-25T17:28:24.193" v="1834"/>
        <pc:sldMkLst>
          <pc:docMk/>
          <pc:sldMk cId="0" sldId="256"/>
        </pc:sldMkLst>
        <pc:picChg chg="add del mod">
          <ac:chgData name="Madhavi Kathula" userId="f49cefadac28f352" providerId="LiveId" clId="{8090EAFF-B348-4685-9A3B-2596940F35DD}" dt="2024-08-25T14:06:26.785" v="1623" actId="478"/>
          <ac:picMkLst>
            <pc:docMk/>
            <pc:sldMk cId="0" sldId="256"/>
            <ac:picMk id="2" creationId="{362EBF5A-EA59-DE94-C259-1FC932F2BF79}"/>
          </ac:picMkLst>
        </pc:picChg>
        <pc:picChg chg="add del mod ord">
          <ac:chgData name="Madhavi Kathula" userId="f49cefadac28f352" providerId="LiveId" clId="{8090EAFF-B348-4685-9A3B-2596940F35DD}" dt="2024-08-25T16:56:44.423" v="1795"/>
          <ac:picMkLst>
            <pc:docMk/>
            <pc:sldMk cId="0" sldId="256"/>
            <ac:picMk id="3" creationId="{0B484BC7-E34C-F359-FCE2-783A0F1F6C76}"/>
          </ac:picMkLst>
        </pc:picChg>
        <pc:picChg chg="add del mod">
          <ac:chgData name="Madhavi Kathula" userId="f49cefadac28f352" providerId="LiveId" clId="{8090EAFF-B348-4685-9A3B-2596940F35DD}" dt="2024-08-25T17:28:02.174" v="1833"/>
          <ac:picMkLst>
            <pc:docMk/>
            <pc:sldMk cId="0" sldId="256"/>
            <ac:picMk id="4" creationId="{84F7ACF5-79F1-A53A-DCC8-7472282688FA}"/>
          </ac:picMkLst>
        </pc:picChg>
        <pc:picChg chg="add del mod">
          <ac:chgData name="Madhavi Kathula" userId="f49cefadac28f352" providerId="LiveId" clId="{8090EAFF-B348-4685-9A3B-2596940F35DD}" dt="2024-08-25T14:21:51.183" v="1638" actId="478"/>
          <ac:picMkLst>
            <pc:docMk/>
            <pc:sldMk cId="0" sldId="256"/>
            <ac:picMk id="5" creationId="{D04E246B-B908-2F17-4842-7655CA0B2B63}"/>
          </ac:picMkLst>
        </pc:picChg>
        <pc:picChg chg="add del mod">
          <ac:chgData name="Madhavi Kathula" userId="f49cefadac28f352" providerId="LiveId" clId="{8090EAFF-B348-4685-9A3B-2596940F35DD}" dt="2024-08-25T14:21:43.496" v="1637" actId="478"/>
          <ac:picMkLst>
            <pc:docMk/>
            <pc:sldMk cId="0" sldId="256"/>
            <ac:picMk id="6" creationId="{7E4E5EAD-5E10-0759-59B2-C58A9B32B9BA}"/>
          </ac:picMkLst>
        </pc:picChg>
        <pc:picChg chg="add del mod">
          <ac:chgData name="Madhavi Kathula" userId="f49cefadac28f352" providerId="LiveId" clId="{8090EAFF-B348-4685-9A3B-2596940F35DD}" dt="2024-08-25T15:12:57.140" v="1666"/>
          <ac:picMkLst>
            <pc:docMk/>
            <pc:sldMk cId="0" sldId="256"/>
            <ac:picMk id="8" creationId="{E0DB9632-AED0-A860-D02B-82ACF3E59611}"/>
          </ac:picMkLst>
        </pc:picChg>
        <pc:picChg chg="add del mod">
          <ac:chgData name="Madhavi Kathula" userId="f49cefadac28f352" providerId="LiveId" clId="{8090EAFF-B348-4685-9A3B-2596940F35DD}" dt="2024-08-25T15:13:01.279" v="1668"/>
          <ac:picMkLst>
            <pc:docMk/>
            <pc:sldMk cId="0" sldId="256"/>
            <ac:picMk id="9" creationId="{46C99932-A3E0-57C0-47D9-D304FD57AB77}"/>
          </ac:picMkLst>
        </pc:picChg>
        <pc:picChg chg="add del mod ord">
          <ac:chgData name="Madhavi Kathula" userId="f49cefadac28f352" providerId="LiveId" clId="{8090EAFF-B348-4685-9A3B-2596940F35DD}" dt="2024-08-25T17:28:24.193" v="1834"/>
          <ac:picMkLst>
            <pc:docMk/>
            <pc:sldMk cId="0" sldId="256"/>
            <ac:picMk id="11" creationId="{6D1A5B3C-BF03-4991-38D3-99A2AE8F8822}"/>
          </ac:picMkLst>
        </pc:picChg>
        <pc:picChg chg="add mod">
          <ac:chgData name="Madhavi Kathula" userId="f49cefadac28f352" providerId="LiveId" clId="{8090EAFF-B348-4685-9A3B-2596940F35DD}" dt="2024-08-25T17:28:24.193" v="1834"/>
          <ac:picMkLst>
            <pc:docMk/>
            <pc:sldMk cId="0" sldId="256"/>
            <ac:picMk id="12" creationId="{BDD935FF-5669-50E1-06D3-5BF9974567A8}"/>
          </ac:picMkLst>
        </pc:picChg>
        <pc:picChg chg="add del mod ord">
          <ac:chgData name="Madhavi Kathula" userId="f49cefadac28f352" providerId="LiveId" clId="{8090EAFF-B348-4685-9A3B-2596940F35DD}" dt="2024-08-25T15:21:24.258" v="1669"/>
          <ac:picMkLst>
            <pc:docMk/>
            <pc:sldMk cId="0" sldId="256"/>
            <ac:picMk id="12" creationId="{FF1B9785-33B4-C964-BF48-31B99BE601D8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56"/>
            <ac:picMk id="13" creationId="{1049150A-3499-3848-E499-E75CFD18A3F9}"/>
          </ac:picMkLst>
        </pc:picChg>
        <pc:picChg chg="add del mod ord">
          <ac:chgData name="Madhavi Kathula" userId="f49cefadac28f352" providerId="LiveId" clId="{8090EAFF-B348-4685-9A3B-2596940F35DD}" dt="2024-08-25T15:31:14.712" v="1684"/>
          <ac:picMkLst>
            <pc:docMk/>
            <pc:sldMk cId="0" sldId="256"/>
            <ac:picMk id="14" creationId="{3792F1BA-6068-D149-7476-280C8570C11F}"/>
          </ac:picMkLst>
        </pc:picChg>
        <pc:picChg chg="add del mod">
          <ac:chgData name="Madhavi Kathula" userId="f49cefadac28f352" providerId="LiveId" clId="{8090EAFF-B348-4685-9A3B-2596940F35DD}" dt="2024-08-25T15:31:18.167" v="1686"/>
          <ac:picMkLst>
            <pc:docMk/>
            <pc:sldMk cId="0" sldId="256"/>
            <ac:picMk id="15" creationId="{C954C030-B40C-2341-C053-7EF63C893270}"/>
          </ac:picMkLst>
        </pc:picChg>
        <pc:picChg chg="add del mod ord">
          <ac:chgData name="Madhavi Kathula" userId="f49cefadac28f352" providerId="LiveId" clId="{8090EAFF-B348-4685-9A3B-2596940F35DD}" dt="2024-08-25T15:34:23.491" v="1687"/>
          <ac:picMkLst>
            <pc:docMk/>
            <pc:sldMk cId="0" sldId="256"/>
            <ac:picMk id="18" creationId="{E107982D-77E6-8144-2208-57DF227F7CA5}"/>
          </ac:picMkLst>
        </pc:picChg>
        <pc:picChg chg="add del mod">
          <ac:chgData name="Madhavi Kathula" userId="f49cefadac28f352" providerId="LiveId" clId="{8090EAFF-B348-4685-9A3B-2596940F35DD}" dt="2024-08-25T15:39:02.130" v="1693"/>
          <ac:picMkLst>
            <pc:docMk/>
            <pc:sldMk cId="0" sldId="256"/>
            <ac:picMk id="19" creationId="{F229FD42-9EBB-A656-EE2D-A78F85D05F33}"/>
          </ac:picMkLst>
        </pc:picChg>
        <pc:picChg chg="add del mod ord">
          <ac:chgData name="Madhavi Kathula" userId="f49cefadac28f352" providerId="LiveId" clId="{8090EAFF-B348-4685-9A3B-2596940F35DD}" dt="2024-08-25T15:39:36.252" v="1694"/>
          <ac:picMkLst>
            <pc:docMk/>
            <pc:sldMk cId="0" sldId="256"/>
            <ac:picMk id="21" creationId="{70520921-4254-70F0-20E0-B8F87DACE82B}"/>
          </ac:picMkLst>
        </pc:picChg>
        <pc:picChg chg="add del mod">
          <ac:chgData name="Madhavi Kathula" userId="f49cefadac28f352" providerId="LiveId" clId="{8090EAFF-B348-4685-9A3B-2596940F35DD}" dt="2024-08-25T15:40:20.296" v="1697"/>
          <ac:picMkLst>
            <pc:docMk/>
            <pc:sldMk cId="0" sldId="256"/>
            <ac:picMk id="22" creationId="{DBAD188D-FCA9-DD1D-C022-8758D2B091D9}"/>
          </ac:picMkLst>
        </pc:picChg>
        <pc:picChg chg="add del mod ord">
          <ac:chgData name="Madhavi Kathula" userId="f49cefadac28f352" providerId="LiveId" clId="{8090EAFF-B348-4685-9A3B-2596940F35DD}" dt="2024-08-25T15:40:45.721" v="1698"/>
          <ac:picMkLst>
            <pc:docMk/>
            <pc:sldMk cId="0" sldId="256"/>
            <ac:picMk id="25" creationId="{E5AE2EF1-3AD8-16DA-CB44-79C6B177FEA1}"/>
          </ac:picMkLst>
        </pc:picChg>
        <pc:picChg chg="add del mod">
          <ac:chgData name="Madhavi Kathula" userId="f49cefadac28f352" providerId="LiveId" clId="{8090EAFF-B348-4685-9A3B-2596940F35DD}" dt="2024-08-25T15:41:13.980" v="1700"/>
          <ac:picMkLst>
            <pc:docMk/>
            <pc:sldMk cId="0" sldId="256"/>
            <ac:picMk id="26" creationId="{D11F6834-F4A0-72E3-CE5D-83361AC87C71}"/>
          </ac:picMkLst>
        </pc:picChg>
        <pc:picChg chg="add del mod ord">
          <ac:chgData name="Madhavi Kathula" userId="f49cefadac28f352" providerId="LiveId" clId="{8090EAFF-B348-4685-9A3B-2596940F35DD}" dt="2024-08-25T15:42:29.427" v="1701"/>
          <ac:picMkLst>
            <pc:docMk/>
            <pc:sldMk cId="0" sldId="256"/>
            <ac:picMk id="30" creationId="{F206976C-4E2C-E159-1AD0-ED23767EA732}"/>
          </ac:picMkLst>
        </pc:picChg>
        <pc:picChg chg="add del mod">
          <ac:chgData name="Madhavi Kathula" userId="f49cefadac28f352" providerId="LiveId" clId="{8090EAFF-B348-4685-9A3B-2596940F35DD}" dt="2024-08-25T15:44:00.595" v="1707"/>
          <ac:picMkLst>
            <pc:docMk/>
            <pc:sldMk cId="0" sldId="256"/>
            <ac:picMk id="31" creationId="{C738CC34-41CF-8B03-DFFA-CB678C233BC3}"/>
          </ac:picMkLst>
        </pc:picChg>
        <pc:picChg chg="add del mod ord">
          <ac:chgData name="Madhavi Kathula" userId="f49cefadac28f352" providerId="LiveId" clId="{8090EAFF-B348-4685-9A3B-2596940F35DD}" dt="2024-08-25T15:44:24.903" v="1708"/>
          <ac:picMkLst>
            <pc:docMk/>
            <pc:sldMk cId="0" sldId="256"/>
            <ac:picMk id="36" creationId="{A246C8E2-22F7-2E71-9A3F-726A2646BD4E}"/>
          </ac:picMkLst>
        </pc:picChg>
        <pc:picChg chg="add del mod">
          <ac:chgData name="Madhavi Kathula" userId="f49cefadac28f352" providerId="LiveId" clId="{8090EAFF-B348-4685-9A3B-2596940F35DD}" dt="2024-08-25T15:44:27.996" v="1710"/>
          <ac:picMkLst>
            <pc:docMk/>
            <pc:sldMk cId="0" sldId="256"/>
            <ac:picMk id="37" creationId="{A076A346-D512-50BE-EEA5-DE9D928A40B6}"/>
          </ac:picMkLst>
        </pc:picChg>
        <pc:picChg chg="add del mod ord">
          <ac:chgData name="Madhavi Kathula" userId="f49cefadac28f352" providerId="LiveId" clId="{8090EAFF-B348-4685-9A3B-2596940F35DD}" dt="2024-08-25T15:44:35.876" v="1711"/>
          <ac:picMkLst>
            <pc:docMk/>
            <pc:sldMk cId="0" sldId="256"/>
            <ac:picMk id="40" creationId="{02B5EBFB-5894-4262-456D-E2C3A6C45995}"/>
          </ac:picMkLst>
        </pc:picChg>
        <pc:picChg chg="add del mod">
          <ac:chgData name="Madhavi Kathula" userId="f49cefadac28f352" providerId="LiveId" clId="{8090EAFF-B348-4685-9A3B-2596940F35DD}" dt="2024-08-25T15:44:38.846" v="1713"/>
          <ac:picMkLst>
            <pc:docMk/>
            <pc:sldMk cId="0" sldId="256"/>
            <ac:picMk id="41" creationId="{1905177C-4E03-3474-A24E-27BD38B3E3C1}"/>
          </ac:picMkLst>
        </pc:picChg>
        <pc:picChg chg="add del mod ord">
          <ac:chgData name="Madhavi Kathula" userId="f49cefadac28f352" providerId="LiveId" clId="{8090EAFF-B348-4685-9A3B-2596940F35DD}" dt="2024-08-25T15:44:45.174" v="1714"/>
          <ac:picMkLst>
            <pc:docMk/>
            <pc:sldMk cId="0" sldId="256"/>
            <ac:picMk id="44" creationId="{656DECBB-0252-0617-B802-09F9D6CDBFB7}"/>
          </ac:picMkLst>
        </pc:picChg>
        <pc:picChg chg="add del mod">
          <ac:chgData name="Madhavi Kathula" userId="f49cefadac28f352" providerId="LiveId" clId="{8090EAFF-B348-4685-9A3B-2596940F35DD}" dt="2024-08-25T15:44:47.606" v="1716"/>
          <ac:picMkLst>
            <pc:docMk/>
            <pc:sldMk cId="0" sldId="256"/>
            <ac:picMk id="45" creationId="{C5750B37-021A-F3EC-5B3A-8023D258E5AC}"/>
          </ac:picMkLst>
        </pc:picChg>
        <pc:picChg chg="add del mod ord">
          <ac:chgData name="Madhavi Kathula" userId="f49cefadac28f352" providerId="LiveId" clId="{8090EAFF-B348-4685-9A3B-2596940F35DD}" dt="2024-08-25T15:46:07.852" v="1717"/>
          <ac:picMkLst>
            <pc:docMk/>
            <pc:sldMk cId="0" sldId="256"/>
            <ac:picMk id="48" creationId="{203E4008-8036-9FD0-D97E-9BA648C7066D}"/>
          </ac:picMkLst>
        </pc:picChg>
        <pc:picChg chg="add del mod">
          <ac:chgData name="Madhavi Kathula" userId="f49cefadac28f352" providerId="LiveId" clId="{8090EAFF-B348-4685-9A3B-2596940F35DD}" dt="2024-08-25T15:47:51.463" v="1723"/>
          <ac:picMkLst>
            <pc:docMk/>
            <pc:sldMk cId="0" sldId="256"/>
            <ac:picMk id="49" creationId="{73FED5AC-3A5F-AF38-8350-D263E647374F}"/>
          </ac:picMkLst>
        </pc:picChg>
        <pc:picChg chg="add del mod ord">
          <ac:chgData name="Madhavi Kathula" userId="f49cefadac28f352" providerId="LiveId" clId="{8090EAFF-B348-4685-9A3B-2596940F35DD}" dt="2024-08-25T15:48:58.968" v="1724"/>
          <ac:picMkLst>
            <pc:docMk/>
            <pc:sldMk cId="0" sldId="256"/>
            <ac:picMk id="54" creationId="{0747FED2-0A20-C62E-791A-70DF9762B62E}"/>
          </ac:picMkLst>
        </pc:picChg>
        <pc:picChg chg="add del mod">
          <ac:chgData name="Madhavi Kathula" userId="f49cefadac28f352" providerId="LiveId" clId="{8090EAFF-B348-4685-9A3B-2596940F35DD}" dt="2024-08-25T15:49:11.473" v="1730"/>
          <ac:picMkLst>
            <pc:docMk/>
            <pc:sldMk cId="0" sldId="256"/>
            <ac:picMk id="55" creationId="{D0012BB1-73F2-3933-BB7A-C75B4AC3D425}"/>
          </ac:picMkLst>
        </pc:picChg>
        <pc:picChg chg="add del mod ord">
          <ac:chgData name="Madhavi Kathula" userId="f49cefadac28f352" providerId="LiveId" clId="{8090EAFF-B348-4685-9A3B-2596940F35DD}" dt="2024-08-25T15:49:32.644" v="1731"/>
          <ac:picMkLst>
            <pc:docMk/>
            <pc:sldMk cId="0" sldId="256"/>
            <ac:picMk id="56" creationId="{AD868105-BB52-9B44-8CA0-6A85F133BED0}"/>
          </ac:picMkLst>
        </pc:picChg>
        <pc:picChg chg="add del mod">
          <ac:chgData name="Madhavi Kathula" userId="f49cefadac28f352" providerId="LiveId" clId="{8090EAFF-B348-4685-9A3B-2596940F35DD}" dt="2024-08-25T15:49:36.559" v="1733"/>
          <ac:picMkLst>
            <pc:docMk/>
            <pc:sldMk cId="0" sldId="256"/>
            <ac:picMk id="57" creationId="{ACEED555-78AF-4399-C88A-5CFA63506A10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56"/>
            <ac:picMk id="60" creationId="{FF8A2124-4D10-5973-0AB5-2297C44996FA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56"/>
            <ac:picMk id="61" creationId="{06CD9845-E99D-4FFF-7D59-BF21AC8F9122}"/>
          </ac:picMkLst>
        </pc:picChg>
        <pc:picChg chg="add del mod ord">
          <ac:chgData name="Madhavi Kathula" userId="f49cefadac28f352" providerId="LiveId" clId="{8090EAFF-B348-4685-9A3B-2596940F35DD}" dt="2024-08-25T16:54:20.688" v="1792"/>
          <ac:picMkLst>
            <pc:docMk/>
            <pc:sldMk cId="0" sldId="256"/>
            <ac:picMk id="849" creationId="{08C1877B-E0A7-060B-0053-AB5CA84CEC49}"/>
          </ac:picMkLst>
        </pc:picChg>
        <pc:picChg chg="del mod">
          <ac:chgData name="Madhavi Kathula" userId="f49cefadac28f352" providerId="LiveId" clId="{8090EAFF-B348-4685-9A3B-2596940F35DD}" dt="2024-08-22T01:14:41.199" v="1606" actId="478"/>
          <ac:picMkLst>
            <pc:docMk/>
            <pc:sldMk cId="0" sldId="256"/>
            <ac:picMk id="850" creationId="{00000000-0000-0000-0000-000000000000}"/>
          </ac:picMkLst>
        </pc:picChg>
        <pc:picChg chg="add del mod">
          <ac:chgData name="Madhavi Kathula" userId="f49cefadac28f352" providerId="LiveId" clId="{8090EAFF-B348-4685-9A3B-2596940F35DD}" dt="2024-08-25T16:55:24.595" v="1794"/>
          <ac:picMkLst>
            <pc:docMk/>
            <pc:sldMk cId="0" sldId="256"/>
            <ac:picMk id="850" creationId="{A981637B-D222-D810-410A-F03CC314A652}"/>
          </ac:picMkLst>
        </pc:picChg>
      </pc:sldChg>
      <pc:sldChg chg="addSp delSp modSp mod modTransition delAnim modAnim">
        <pc:chgData name="Madhavi Kathula" userId="f49cefadac28f352" providerId="LiveId" clId="{8090EAFF-B348-4685-9A3B-2596940F35DD}" dt="2024-08-25T17:30:18.721" v="1846"/>
        <pc:sldMkLst>
          <pc:docMk/>
          <pc:sldMk cId="0" sldId="257"/>
        </pc:sldMkLst>
        <pc:spChg chg="add del mod">
          <ac:chgData name="Madhavi Kathula" userId="f49cefadac28f352" providerId="LiveId" clId="{8090EAFF-B348-4685-9A3B-2596940F35DD}" dt="2024-08-22T01:13:11.581" v="1586" actId="478"/>
          <ac:spMkLst>
            <pc:docMk/>
            <pc:sldMk cId="0" sldId="257"/>
            <ac:spMk id="3" creationId="{8BCE6C52-558D-4B94-F8F0-A77E3846DFA2}"/>
          </ac:spMkLst>
        </pc:spChg>
        <pc:spChg chg="mod">
          <ac:chgData name="Madhavi Kathula" userId="f49cefadac28f352" providerId="LiveId" clId="{8090EAFF-B348-4685-9A3B-2596940F35DD}" dt="2024-08-22T01:12:42.490" v="1580" actId="20577"/>
          <ac:spMkLst>
            <pc:docMk/>
            <pc:sldMk cId="0" sldId="257"/>
            <ac:spMk id="858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11:20.247" v="1558" actId="20577"/>
          <ac:spMkLst>
            <pc:docMk/>
            <pc:sldMk cId="0" sldId="257"/>
            <ac:spMk id="859" creationId="{00000000-0000-0000-0000-000000000000}"/>
          </ac:spMkLst>
        </pc:spChg>
        <pc:spChg chg="add del mod">
          <ac:chgData name="Madhavi Kathula" userId="f49cefadac28f352" providerId="LiveId" clId="{8090EAFF-B348-4685-9A3B-2596940F35DD}" dt="2024-08-22T01:13:40.396" v="1590" actId="20577"/>
          <ac:spMkLst>
            <pc:docMk/>
            <pc:sldMk cId="0" sldId="257"/>
            <ac:spMk id="860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09:18.588" v="10" actId="14100"/>
          <ac:spMkLst>
            <pc:docMk/>
            <pc:sldMk cId="0" sldId="257"/>
            <ac:spMk id="861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09:23.533" v="11" actId="14100"/>
          <ac:spMkLst>
            <pc:docMk/>
            <pc:sldMk cId="0" sldId="257"/>
            <ac:spMk id="862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09:13.955" v="9" actId="14100"/>
          <ac:spMkLst>
            <pc:docMk/>
            <pc:sldMk cId="0" sldId="257"/>
            <ac:spMk id="863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13:54.628" v="1603"/>
          <ac:spMkLst>
            <pc:docMk/>
            <pc:sldMk cId="0" sldId="257"/>
            <ac:spMk id="864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13:42.734" v="1592" actId="20577"/>
          <ac:spMkLst>
            <pc:docMk/>
            <pc:sldMk cId="0" sldId="257"/>
            <ac:spMk id="866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13:59.768" v="1605" actId="20577"/>
          <ac:spMkLst>
            <pc:docMk/>
            <pc:sldMk cId="0" sldId="257"/>
            <ac:spMk id="867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13:52.344" v="1602" actId="20577"/>
          <ac:spMkLst>
            <pc:docMk/>
            <pc:sldMk cId="0" sldId="257"/>
            <ac:spMk id="868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7:29:01.547" v="1836"/>
          <ac:picMkLst>
            <pc:docMk/>
            <pc:sldMk cId="0" sldId="257"/>
            <ac:picMk id="2" creationId="{9720EF93-1F45-094A-7DDC-F7147896FFFD}"/>
          </ac:picMkLst>
        </pc:picChg>
        <pc:picChg chg="add del mod">
          <ac:chgData name="Madhavi Kathula" userId="f49cefadac28f352" providerId="LiveId" clId="{8090EAFF-B348-4685-9A3B-2596940F35DD}" dt="2024-08-25T14:11:16.088" v="1624"/>
          <ac:picMkLst>
            <pc:docMk/>
            <pc:sldMk cId="0" sldId="257"/>
            <ac:picMk id="2" creationId="{B43DC14C-B6EC-5DE3-0DDF-DFF675322C30}"/>
          </ac:picMkLst>
        </pc:picChg>
        <pc:picChg chg="add del mod">
          <ac:chgData name="Madhavi Kathula" userId="f49cefadac28f352" providerId="LiveId" clId="{8090EAFF-B348-4685-9A3B-2596940F35DD}" dt="2024-08-25T14:21:57.626" v="1640" actId="478"/>
          <ac:picMkLst>
            <pc:docMk/>
            <pc:sldMk cId="0" sldId="257"/>
            <ac:picMk id="3" creationId="{4842E5AF-F1C2-0FB2-8E03-B336F5A11616}"/>
          </ac:picMkLst>
        </pc:picChg>
        <pc:picChg chg="add del mod">
          <ac:chgData name="Madhavi Kathula" userId="f49cefadac28f352" providerId="LiveId" clId="{8090EAFF-B348-4685-9A3B-2596940F35DD}" dt="2024-08-25T14:21:56.078" v="1639" actId="478"/>
          <ac:picMkLst>
            <pc:docMk/>
            <pc:sldMk cId="0" sldId="257"/>
            <ac:picMk id="4" creationId="{20E341ED-1A3A-E171-2A24-CB2B13078272}"/>
          </ac:picMkLst>
        </pc:picChg>
        <pc:picChg chg="add del mod">
          <ac:chgData name="Madhavi Kathula" userId="f49cefadac28f352" providerId="LiveId" clId="{8090EAFF-B348-4685-9A3B-2596940F35DD}" dt="2024-08-25T15:21:24.258" v="1669"/>
          <ac:picMkLst>
            <pc:docMk/>
            <pc:sldMk cId="0" sldId="257"/>
            <ac:picMk id="6" creationId="{A9708EB0-5885-EDC5-89AD-9D743A11178D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57"/>
            <ac:picMk id="7" creationId="{0A3ECB3B-450F-764B-FE8C-34AF7A8C5085}"/>
          </ac:picMkLst>
        </pc:picChg>
        <pc:picChg chg="add del mod ord">
          <ac:chgData name="Madhavi Kathula" userId="f49cefadac28f352" providerId="LiveId" clId="{8090EAFF-B348-4685-9A3B-2596940F35DD}" dt="2024-08-25T15:34:23.491" v="1687"/>
          <ac:picMkLst>
            <pc:docMk/>
            <pc:sldMk cId="0" sldId="257"/>
            <ac:picMk id="8" creationId="{F72DD48C-B343-AECA-6E02-749AC36869C6}"/>
          </ac:picMkLst>
        </pc:picChg>
        <pc:picChg chg="add del mod">
          <ac:chgData name="Madhavi Kathula" userId="f49cefadac28f352" providerId="LiveId" clId="{8090EAFF-B348-4685-9A3B-2596940F35DD}" dt="2024-08-25T15:39:02.130" v="1693"/>
          <ac:picMkLst>
            <pc:docMk/>
            <pc:sldMk cId="0" sldId="257"/>
            <ac:picMk id="9" creationId="{B2EA9F05-D6AF-D8BC-69EE-46A5F5F8EA97}"/>
          </ac:picMkLst>
        </pc:picChg>
        <pc:picChg chg="add del mod ord">
          <ac:chgData name="Madhavi Kathula" userId="f49cefadac28f352" providerId="LiveId" clId="{8090EAFF-B348-4685-9A3B-2596940F35DD}" dt="2024-08-25T15:39:36.252" v="1694"/>
          <ac:picMkLst>
            <pc:docMk/>
            <pc:sldMk cId="0" sldId="257"/>
            <ac:picMk id="12" creationId="{F24A4E64-55B6-25FF-9507-423158B2E85F}"/>
          </ac:picMkLst>
        </pc:picChg>
        <pc:picChg chg="add del mod">
          <ac:chgData name="Madhavi Kathula" userId="f49cefadac28f352" providerId="LiveId" clId="{8090EAFF-B348-4685-9A3B-2596940F35DD}" dt="2024-08-25T15:40:20.296" v="1697"/>
          <ac:picMkLst>
            <pc:docMk/>
            <pc:sldMk cId="0" sldId="257"/>
            <ac:picMk id="13" creationId="{040B9538-EC2E-C3BF-EB71-0F8D23394A31}"/>
          </ac:picMkLst>
        </pc:picChg>
        <pc:picChg chg="add del mod ord">
          <ac:chgData name="Madhavi Kathula" userId="f49cefadac28f352" providerId="LiveId" clId="{8090EAFF-B348-4685-9A3B-2596940F35DD}" dt="2024-08-25T17:29:10.270" v="1837"/>
          <ac:picMkLst>
            <pc:docMk/>
            <pc:sldMk cId="0" sldId="257"/>
            <ac:picMk id="16" creationId="{603E3BD0-9E6B-B21F-19E6-DA5BF3F388FB}"/>
          </ac:picMkLst>
        </pc:picChg>
        <pc:picChg chg="add del mod">
          <ac:chgData name="Madhavi Kathula" userId="f49cefadac28f352" providerId="LiveId" clId="{8090EAFF-B348-4685-9A3B-2596940F35DD}" dt="2024-08-25T17:29:13.699" v="1839"/>
          <ac:picMkLst>
            <pc:docMk/>
            <pc:sldMk cId="0" sldId="257"/>
            <ac:picMk id="17" creationId="{5C9766E6-4DAB-D0CC-CF0E-C842B612C2B8}"/>
          </ac:picMkLst>
        </pc:picChg>
        <pc:picChg chg="add del mod ord">
          <ac:chgData name="Madhavi Kathula" userId="f49cefadac28f352" providerId="LiveId" clId="{8090EAFF-B348-4685-9A3B-2596940F35DD}" dt="2024-08-25T15:42:29.427" v="1701"/>
          <ac:picMkLst>
            <pc:docMk/>
            <pc:sldMk cId="0" sldId="257"/>
            <ac:picMk id="19" creationId="{D4C3A056-D653-6B9B-FBCC-BA5F8D1474E4}"/>
          </ac:picMkLst>
        </pc:picChg>
        <pc:picChg chg="add del mod">
          <ac:chgData name="Madhavi Kathula" userId="f49cefadac28f352" providerId="LiveId" clId="{8090EAFF-B348-4685-9A3B-2596940F35DD}" dt="2024-08-25T15:44:00.595" v="1707"/>
          <ac:picMkLst>
            <pc:docMk/>
            <pc:sldMk cId="0" sldId="257"/>
            <ac:picMk id="20" creationId="{18FC8806-9A1B-AE70-A5EE-DE9FC91DB6F3}"/>
          </ac:picMkLst>
        </pc:picChg>
        <pc:picChg chg="add del mod ord">
          <ac:chgData name="Madhavi Kathula" userId="f49cefadac28f352" providerId="LiveId" clId="{8090EAFF-B348-4685-9A3B-2596940F35DD}" dt="2024-08-25T17:29:22.931" v="1840"/>
          <ac:picMkLst>
            <pc:docMk/>
            <pc:sldMk cId="0" sldId="257"/>
            <ac:picMk id="20" creationId="{E505B1AB-F8FA-1065-A3EB-8E0C7916CC00}"/>
          </ac:picMkLst>
        </pc:picChg>
        <pc:picChg chg="add del mod">
          <ac:chgData name="Madhavi Kathula" userId="f49cefadac28f352" providerId="LiveId" clId="{8090EAFF-B348-4685-9A3B-2596940F35DD}" dt="2024-08-25T17:29:38.937" v="1842"/>
          <ac:picMkLst>
            <pc:docMk/>
            <pc:sldMk cId="0" sldId="257"/>
            <ac:picMk id="21" creationId="{C9B7E766-38EB-951B-6372-8EFAED4E1593}"/>
          </ac:picMkLst>
        </pc:picChg>
        <pc:picChg chg="add del mod ord">
          <ac:chgData name="Madhavi Kathula" userId="f49cefadac28f352" providerId="LiveId" clId="{8090EAFF-B348-4685-9A3B-2596940F35DD}" dt="2024-08-25T17:29:48.190" v="1843"/>
          <ac:picMkLst>
            <pc:docMk/>
            <pc:sldMk cId="0" sldId="257"/>
            <ac:picMk id="28" creationId="{27FB755F-662B-DDDA-0739-29086662C85C}"/>
          </ac:picMkLst>
        </pc:picChg>
        <pc:picChg chg="add del mod ord">
          <ac:chgData name="Madhavi Kathula" userId="f49cefadac28f352" providerId="LiveId" clId="{8090EAFF-B348-4685-9A3B-2596940F35DD}" dt="2024-08-25T15:46:07.852" v="1717"/>
          <ac:picMkLst>
            <pc:docMk/>
            <pc:sldMk cId="0" sldId="257"/>
            <ac:picMk id="29" creationId="{76383D1C-D101-F9AF-9E20-A3937895222B}"/>
          </ac:picMkLst>
        </pc:picChg>
        <pc:picChg chg="add del mod">
          <ac:chgData name="Madhavi Kathula" userId="f49cefadac28f352" providerId="LiveId" clId="{8090EAFF-B348-4685-9A3B-2596940F35DD}" dt="2024-08-25T17:30:09.960" v="1845"/>
          <ac:picMkLst>
            <pc:docMk/>
            <pc:sldMk cId="0" sldId="257"/>
            <ac:picMk id="29" creationId="{8E0558E7-1539-A438-19A3-E03BE1529506}"/>
          </ac:picMkLst>
        </pc:picChg>
        <pc:picChg chg="add del mod">
          <ac:chgData name="Madhavi Kathula" userId="f49cefadac28f352" providerId="LiveId" clId="{8090EAFF-B348-4685-9A3B-2596940F35DD}" dt="2024-08-25T15:47:51.463" v="1723"/>
          <ac:picMkLst>
            <pc:docMk/>
            <pc:sldMk cId="0" sldId="257"/>
            <ac:picMk id="30" creationId="{43317B32-F99F-9320-D27F-49FD3C6344BB}"/>
          </ac:picMkLst>
        </pc:picChg>
        <pc:picChg chg="add del mod ord">
          <ac:chgData name="Madhavi Kathula" userId="f49cefadac28f352" providerId="LiveId" clId="{8090EAFF-B348-4685-9A3B-2596940F35DD}" dt="2024-08-25T17:30:18.721" v="1846"/>
          <ac:picMkLst>
            <pc:docMk/>
            <pc:sldMk cId="0" sldId="257"/>
            <ac:picMk id="38" creationId="{62030C86-544D-42D5-3E4D-A643D40297FF}"/>
          </ac:picMkLst>
        </pc:picChg>
        <pc:picChg chg="add mod">
          <ac:chgData name="Madhavi Kathula" userId="f49cefadac28f352" providerId="LiveId" clId="{8090EAFF-B348-4685-9A3B-2596940F35DD}" dt="2024-08-25T17:30:18.721" v="1846"/>
          <ac:picMkLst>
            <pc:docMk/>
            <pc:sldMk cId="0" sldId="257"/>
            <ac:picMk id="39" creationId="{06CFCB6B-5082-225B-2AF8-6243E717A5A9}"/>
          </ac:picMkLst>
        </pc:picChg>
        <pc:picChg chg="add del mod ord">
          <ac:chgData name="Madhavi Kathula" userId="f49cefadac28f352" providerId="LiveId" clId="{8090EAFF-B348-4685-9A3B-2596940F35DD}" dt="2024-08-25T15:48:58.968" v="1724"/>
          <ac:picMkLst>
            <pc:docMk/>
            <pc:sldMk cId="0" sldId="257"/>
            <ac:picMk id="40" creationId="{75E92A7E-32AB-7A64-6952-D25CBF09D245}"/>
          </ac:picMkLst>
        </pc:picChg>
        <pc:picChg chg="add del mod">
          <ac:chgData name="Madhavi Kathula" userId="f49cefadac28f352" providerId="LiveId" clId="{8090EAFF-B348-4685-9A3B-2596940F35DD}" dt="2024-08-25T15:49:11.473" v="1730"/>
          <ac:picMkLst>
            <pc:docMk/>
            <pc:sldMk cId="0" sldId="257"/>
            <ac:picMk id="41" creationId="{B2725FD9-9E80-A5F2-D69D-F3545C153045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57"/>
            <ac:picMk id="42" creationId="{54712CBA-93E0-DF22-3327-AB567E8D10AE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57"/>
            <ac:picMk id="43" creationId="{8559CA2E-B55C-2690-0851-02E03A71D04F}"/>
          </ac:picMkLst>
        </pc:picChg>
        <pc:picChg chg="add del mod ord">
          <ac:chgData name="Madhavi Kathula" userId="f49cefadac28f352" providerId="LiveId" clId="{8090EAFF-B348-4685-9A3B-2596940F35DD}" dt="2024-08-25T16:56:44.423" v="1795"/>
          <ac:picMkLst>
            <pc:docMk/>
            <pc:sldMk cId="0" sldId="257"/>
            <ac:picMk id="52" creationId="{566BB5FF-EF15-0AFA-F8E2-C25846AD25C4}"/>
          </ac:picMkLst>
        </pc:picChg>
        <pc:picChg chg="del mod">
          <ac:chgData name="Madhavi Kathula" userId="f49cefadac28f352" providerId="LiveId" clId="{8090EAFF-B348-4685-9A3B-2596940F35DD}" dt="2024-08-22T01:14:45.276" v="1607" actId="478"/>
          <ac:picMkLst>
            <pc:docMk/>
            <pc:sldMk cId="0" sldId="257"/>
            <ac:picMk id="870" creationId="{00000000-0000-0000-0000-000000000000}"/>
          </ac:picMkLst>
        </pc:picChg>
      </pc:sldChg>
      <pc:sldChg chg="addSp delSp modSp mod modTransition delAnim modAnim">
        <pc:chgData name="Madhavi Kathula" userId="f49cefadac28f352" providerId="LiveId" clId="{8090EAFF-B348-4685-9A3B-2596940F35DD}" dt="2024-08-25T17:33:45.104" v="1864"/>
        <pc:sldMkLst>
          <pc:docMk/>
          <pc:sldMk cId="0" sldId="258"/>
        </pc:sldMkLst>
        <pc:spChg chg="add">
          <ac:chgData name="Madhavi Kathula" userId="f49cefadac28f352" providerId="LiveId" clId="{8090EAFF-B348-4685-9A3B-2596940F35DD}" dt="2024-08-22T00:09:47.945" v="13"/>
          <ac:spMkLst>
            <pc:docMk/>
            <pc:sldMk cId="0" sldId="258"/>
            <ac:spMk id="2" creationId="{89E84BA8-2A0B-A905-D39B-C8C37A10ADCE}"/>
          </ac:spMkLst>
        </pc:spChg>
        <pc:spChg chg="add mod">
          <ac:chgData name="Madhavi Kathula" userId="f49cefadac28f352" providerId="LiveId" clId="{8090EAFF-B348-4685-9A3B-2596940F35DD}" dt="2024-08-22T00:13:49.688" v="53"/>
          <ac:spMkLst>
            <pc:docMk/>
            <pc:sldMk cId="0" sldId="258"/>
            <ac:spMk id="3" creationId="{2EEF5B52-0C4B-7668-C65D-7864285212A7}"/>
          </ac:spMkLst>
        </pc:spChg>
        <pc:spChg chg="add del mod">
          <ac:chgData name="Madhavi Kathula" userId="f49cefadac28f352" providerId="LiveId" clId="{8090EAFF-B348-4685-9A3B-2596940F35DD}" dt="2024-08-22T00:14:42.028" v="61" actId="20577"/>
          <ac:spMkLst>
            <pc:docMk/>
            <pc:sldMk cId="0" sldId="258"/>
            <ac:spMk id="877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4:11:16.088" v="1624"/>
          <ac:picMkLst>
            <pc:docMk/>
            <pc:sldMk cId="0" sldId="258"/>
            <ac:picMk id="2" creationId="{41B482C2-91B9-50D8-04C4-99C3041F5573}"/>
          </ac:picMkLst>
        </pc:picChg>
        <pc:picChg chg="add del mod">
          <ac:chgData name="Madhavi Kathula" userId="f49cefadac28f352" providerId="LiveId" clId="{8090EAFF-B348-4685-9A3B-2596940F35DD}" dt="2024-08-25T15:21:24.258" v="1669"/>
          <ac:picMkLst>
            <pc:docMk/>
            <pc:sldMk cId="0" sldId="258"/>
            <ac:picMk id="2" creationId="{66D11F06-BD93-7F48-9648-15B45AED7E1B}"/>
          </ac:picMkLst>
        </pc:picChg>
        <pc:picChg chg="add del mod">
          <ac:chgData name="Madhavi Kathula" userId="f49cefadac28f352" providerId="LiveId" clId="{8090EAFF-B348-4685-9A3B-2596940F35DD}" dt="2024-08-25T17:31:13.918" v="1848"/>
          <ac:picMkLst>
            <pc:docMk/>
            <pc:sldMk cId="0" sldId="258"/>
            <ac:picMk id="2" creationId="{AB07397F-36D2-16C0-50D2-66E0E3F05689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58"/>
            <ac:picMk id="3" creationId="{8DE1B760-083D-EFF8-1D7D-401FCEEFF5BA}"/>
          </ac:picMkLst>
        </pc:picChg>
        <pc:picChg chg="add del mod">
          <ac:chgData name="Madhavi Kathula" userId="f49cefadac28f352" providerId="LiveId" clId="{8090EAFF-B348-4685-9A3B-2596940F35DD}" dt="2024-08-25T14:13:44.642" v="1625" actId="478"/>
          <ac:picMkLst>
            <pc:docMk/>
            <pc:sldMk cId="0" sldId="258"/>
            <ac:picMk id="3" creationId="{935FA642-0F7C-035A-7C49-B2FC83E7A27A}"/>
          </ac:picMkLst>
        </pc:picChg>
        <pc:picChg chg="add del mod ord">
          <ac:chgData name="Madhavi Kathula" userId="f49cefadac28f352" providerId="LiveId" clId="{8090EAFF-B348-4685-9A3B-2596940F35DD}" dt="2024-08-25T15:34:23.491" v="1687"/>
          <ac:picMkLst>
            <pc:docMk/>
            <pc:sldMk cId="0" sldId="258"/>
            <ac:picMk id="4" creationId="{49E65E42-4725-05DC-CEA1-C2115B94EAA7}"/>
          </ac:picMkLst>
        </pc:picChg>
        <pc:picChg chg="add del mod">
          <ac:chgData name="Madhavi Kathula" userId="f49cefadac28f352" providerId="LiveId" clId="{8090EAFF-B348-4685-9A3B-2596940F35DD}" dt="2024-08-25T15:39:02.130" v="1693"/>
          <ac:picMkLst>
            <pc:docMk/>
            <pc:sldMk cId="0" sldId="258"/>
            <ac:picMk id="5" creationId="{9E135102-E555-D519-89C4-AFF44C787C6D}"/>
          </ac:picMkLst>
        </pc:picChg>
        <pc:picChg chg="add del mod ord">
          <ac:chgData name="Madhavi Kathula" userId="f49cefadac28f352" providerId="LiveId" clId="{8090EAFF-B348-4685-9A3B-2596940F35DD}" dt="2024-08-25T15:42:29.427" v="1701"/>
          <ac:picMkLst>
            <pc:docMk/>
            <pc:sldMk cId="0" sldId="258"/>
            <ac:picMk id="6" creationId="{4E2E0954-51AD-369B-AA0D-FF26032B407C}"/>
          </ac:picMkLst>
        </pc:picChg>
        <pc:picChg chg="add del mod">
          <ac:chgData name="Madhavi Kathula" userId="f49cefadac28f352" providerId="LiveId" clId="{8090EAFF-B348-4685-9A3B-2596940F35DD}" dt="2024-08-25T15:44:00.595" v="1707"/>
          <ac:picMkLst>
            <pc:docMk/>
            <pc:sldMk cId="0" sldId="258"/>
            <ac:picMk id="7" creationId="{554918A1-395C-4DEE-B84D-34DCAC6EE983}"/>
          </ac:picMkLst>
        </pc:picChg>
        <pc:picChg chg="add del mod">
          <ac:chgData name="Madhavi Kathula" userId="f49cefadac28f352" providerId="LiveId" clId="{8090EAFF-B348-4685-9A3B-2596940F35DD}" dt="2024-08-25T14:15:52.942" v="1636" actId="478"/>
          <ac:picMkLst>
            <pc:docMk/>
            <pc:sldMk cId="0" sldId="258"/>
            <ac:picMk id="13" creationId="{33E3EC37-8202-F12E-515C-0D9E4ABFCA8F}"/>
          </ac:picMkLst>
        </pc:picChg>
        <pc:picChg chg="add del mod ord">
          <ac:chgData name="Madhavi Kathula" userId="f49cefadac28f352" providerId="LiveId" clId="{8090EAFF-B348-4685-9A3B-2596940F35DD}" dt="2024-08-25T15:46:07.852" v="1717"/>
          <ac:picMkLst>
            <pc:docMk/>
            <pc:sldMk cId="0" sldId="258"/>
            <ac:picMk id="17" creationId="{B3504E68-AADB-99C7-5B22-290DD8C460C9}"/>
          </ac:picMkLst>
        </pc:picChg>
        <pc:picChg chg="add del mod">
          <ac:chgData name="Madhavi Kathula" userId="f49cefadac28f352" providerId="LiveId" clId="{8090EAFF-B348-4685-9A3B-2596940F35DD}" dt="2024-08-25T15:47:51.463" v="1723"/>
          <ac:picMkLst>
            <pc:docMk/>
            <pc:sldMk cId="0" sldId="258"/>
            <ac:picMk id="18" creationId="{4B2F6AED-9087-B68D-44BF-140E29D93508}"/>
          </ac:picMkLst>
        </pc:picChg>
        <pc:picChg chg="add del mod ord">
          <ac:chgData name="Madhavi Kathula" userId="f49cefadac28f352" providerId="LiveId" clId="{8090EAFF-B348-4685-9A3B-2596940F35DD}" dt="2024-08-25T15:48:58.968" v="1724"/>
          <ac:picMkLst>
            <pc:docMk/>
            <pc:sldMk cId="0" sldId="258"/>
            <ac:picMk id="26" creationId="{4C0A8432-B24E-D8FD-94BA-347B59C9A624}"/>
          </ac:picMkLst>
        </pc:picChg>
        <pc:picChg chg="add del mod">
          <ac:chgData name="Madhavi Kathula" userId="f49cefadac28f352" providerId="LiveId" clId="{8090EAFF-B348-4685-9A3B-2596940F35DD}" dt="2024-08-25T15:49:11.473" v="1730"/>
          <ac:picMkLst>
            <pc:docMk/>
            <pc:sldMk cId="0" sldId="258"/>
            <ac:picMk id="27" creationId="{885A5039-3242-9D5A-2C81-FC037D1D967C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58"/>
            <ac:picMk id="28" creationId="{EB957F14-3E69-BB77-DF4C-383B2E4D517A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58"/>
            <ac:picMk id="29" creationId="{28991C20-56EB-56DB-0276-9947B6896D23}"/>
          </ac:picMkLst>
        </pc:picChg>
        <pc:picChg chg="add del mod ord">
          <ac:chgData name="Madhavi Kathula" userId="f49cefadac28f352" providerId="LiveId" clId="{8090EAFF-B348-4685-9A3B-2596940F35DD}" dt="2024-08-25T16:56:44.423" v="1795"/>
          <ac:picMkLst>
            <pc:docMk/>
            <pc:sldMk cId="0" sldId="258"/>
            <ac:picMk id="39" creationId="{4FA350C3-9DCB-5C0E-380A-914CF7AE74A9}"/>
          </ac:picMkLst>
        </pc:picChg>
        <pc:picChg chg="add del mod ord">
          <ac:chgData name="Madhavi Kathula" userId="f49cefadac28f352" providerId="LiveId" clId="{8090EAFF-B348-4685-9A3B-2596940F35DD}" dt="2024-08-25T17:31:26.849" v="1849"/>
          <ac:picMkLst>
            <pc:docMk/>
            <pc:sldMk cId="0" sldId="258"/>
            <ac:picMk id="41" creationId="{133421DB-7158-3008-6DC9-74F8908909D4}"/>
          </ac:picMkLst>
        </pc:picChg>
        <pc:picChg chg="add del mod">
          <ac:chgData name="Madhavi Kathula" userId="f49cefadac28f352" providerId="LiveId" clId="{8090EAFF-B348-4685-9A3B-2596940F35DD}" dt="2024-08-25T17:31:45.079" v="1851"/>
          <ac:picMkLst>
            <pc:docMk/>
            <pc:sldMk cId="0" sldId="258"/>
            <ac:picMk id="42" creationId="{11969D15-6AE6-94AE-DBAA-B79B4FD274F3}"/>
          </ac:picMkLst>
        </pc:picChg>
        <pc:picChg chg="add del mod ord">
          <ac:chgData name="Madhavi Kathula" userId="f49cefadac28f352" providerId="LiveId" clId="{8090EAFF-B348-4685-9A3B-2596940F35DD}" dt="2024-08-25T17:31:59.073" v="1852"/>
          <ac:picMkLst>
            <pc:docMk/>
            <pc:sldMk cId="0" sldId="258"/>
            <ac:picMk id="47" creationId="{9AB81B03-610C-289E-6197-0A218FB468DA}"/>
          </ac:picMkLst>
        </pc:picChg>
        <pc:picChg chg="add del mod">
          <ac:chgData name="Madhavi Kathula" userId="f49cefadac28f352" providerId="LiveId" clId="{8090EAFF-B348-4685-9A3B-2596940F35DD}" dt="2024-08-25T17:32:11.849" v="1854"/>
          <ac:picMkLst>
            <pc:docMk/>
            <pc:sldMk cId="0" sldId="258"/>
            <ac:picMk id="48" creationId="{D740AB05-223A-50F5-DFC6-BAE209AEA28C}"/>
          </ac:picMkLst>
        </pc:picChg>
        <pc:picChg chg="add del mod ord">
          <ac:chgData name="Madhavi Kathula" userId="f49cefadac28f352" providerId="LiveId" clId="{8090EAFF-B348-4685-9A3B-2596940F35DD}" dt="2024-08-25T17:32:24.188" v="1855"/>
          <ac:picMkLst>
            <pc:docMk/>
            <pc:sldMk cId="0" sldId="258"/>
            <ac:picMk id="52" creationId="{3FCC14CC-16C2-FC70-FCA2-DF1D07DDD501}"/>
          </ac:picMkLst>
        </pc:picChg>
        <pc:picChg chg="add del mod">
          <ac:chgData name="Madhavi Kathula" userId="f49cefadac28f352" providerId="LiveId" clId="{8090EAFF-B348-4685-9A3B-2596940F35DD}" dt="2024-08-25T17:32:47.370" v="1857"/>
          <ac:picMkLst>
            <pc:docMk/>
            <pc:sldMk cId="0" sldId="258"/>
            <ac:picMk id="53" creationId="{FDE3098C-6B4B-C96B-8D6E-B29AC9BA46D3}"/>
          </ac:picMkLst>
        </pc:picChg>
        <pc:picChg chg="add del mod ord">
          <ac:chgData name="Madhavi Kathula" userId="f49cefadac28f352" providerId="LiveId" clId="{8090EAFF-B348-4685-9A3B-2596940F35DD}" dt="2024-08-25T17:33:00.323" v="1858"/>
          <ac:picMkLst>
            <pc:docMk/>
            <pc:sldMk cId="0" sldId="258"/>
            <ac:picMk id="58" creationId="{B1FCE8D2-A2F3-FAE9-F77E-D9E36D33CB69}"/>
          </ac:picMkLst>
        </pc:picChg>
        <pc:picChg chg="add del mod">
          <ac:chgData name="Madhavi Kathula" userId="f49cefadac28f352" providerId="LiveId" clId="{8090EAFF-B348-4685-9A3B-2596940F35DD}" dt="2024-08-25T17:33:14.330" v="1860"/>
          <ac:picMkLst>
            <pc:docMk/>
            <pc:sldMk cId="0" sldId="258"/>
            <ac:picMk id="59" creationId="{7D936705-FAD3-CF66-DDD6-A7C03BEBE153}"/>
          </ac:picMkLst>
        </pc:picChg>
        <pc:picChg chg="add del mod ord">
          <ac:chgData name="Madhavi Kathula" userId="f49cefadac28f352" providerId="LiveId" clId="{8090EAFF-B348-4685-9A3B-2596940F35DD}" dt="2024-08-25T17:33:24.049" v="1861"/>
          <ac:picMkLst>
            <pc:docMk/>
            <pc:sldMk cId="0" sldId="258"/>
            <ac:picMk id="63" creationId="{AC811D4F-DF6F-3EDA-1291-31E10254B5D6}"/>
          </ac:picMkLst>
        </pc:picChg>
        <pc:picChg chg="del mod">
          <ac:chgData name="Madhavi Kathula" userId="f49cefadac28f352" providerId="LiveId" clId="{8090EAFF-B348-4685-9A3B-2596940F35DD}" dt="2024-08-22T01:14:48.768" v="1608" actId="478"/>
          <ac:picMkLst>
            <pc:docMk/>
            <pc:sldMk cId="0" sldId="258"/>
            <ac:picMk id="925" creationId="{00000000-0000-0000-0000-000000000000}"/>
          </ac:picMkLst>
        </pc:picChg>
        <pc:picChg chg="add del mod">
          <ac:chgData name="Madhavi Kathula" userId="f49cefadac28f352" providerId="LiveId" clId="{8090EAFF-B348-4685-9A3B-2596940F35DD}" dt="2024-08-25T17:33:32.600" v="1863"/>
          <ac:picMkLst>
            <pc:docMk/>
            <pc:sldMk cId="0" sldId="258"/>
            <ac:picMk id="925" creationId="{FFE1FF9A-18BB-D4DF-EA0A-89E69CDF86FD}"/>
          </ac:picMkLst>
        </pc:picChg>
        <pc:picChg chg="add del mod ord">
          <ac:chgData name="Madhavi Kathula" userId="f49cefadac28f352" providerId="LiveId" clId="{8090EAFF-B348-4685-9A3B-2596940F35DD}" dt="2024-08-25T17:33:45.104" v="1864"/>
          <ac:picMkLst>
            <pc:docMk/>
            <pc:sldMk cId="0" sldId="258"/>
            <ac:picMk id="929" creationId="{49187DEF-B166-CB4B-A4F2-27E3583CE9D5}"/>
          </ac:picMkLst>
        </pc:picChg>
        <pc:picChg chg="add mod">
          <ac:chgData name="Madhavi Kathula" userId="f49cefadac28f352" providerId="LiveId" clId="{8090EAFF-B348-4685-9A3B-2596940F35DD}" dt="2024-08-25T17:33:45.104" v="1864"/>
          <ac:picMkLst>
            <pc:docMk/>
            <pc:sldMk cId="0" sldId="258"/>
            <ac:picMk id="930" creationId="{DECAD60A-8332-6E94-70E0-617AE810E3F2}"/>
          </ac:picMkLst>
        </pc:picChg>
      </pc:sldChg>
      <pc:sldChg chg="addSp delSp modSp mod modTransition modAnim">
        <pc:chgData name="Madhavi Kathula" userId="f49cefadac28f352" providerId="LiveId" clId="{8090EAFF-B348-4685-9A3B-2596940F35DD}" dt="2024-08-25T17:34:24.581" v="1867"/>
        <pc:sldMkLst>
          <pc:docMk/>
          <pc:sldMk cId="0" sldId="259"/>
        </pc:sldMkLst>
        <pc:spChg chg="add mod">
          <ac:chgData name="Madhavi Kathula" userId="f49cefadac28f352" providerId="LiveId" clId="{8090EAFF-B348-4685-9A3B-2596940F35DD}" dt="2024-08-22T00:18:43.794" v="281" actId="20577"/>
          <ac:spMkLst>
            <pc:docMk/>
            <pc:sldMk cId="0" sldId="259"/>
            <ac:spMk id="3" creationId="{22C99D52-078D-76B2-39E4-300C31DD43BD}"/>
          </ac:spMkLst>
        </pc:spChg>
        <pc:spChg chg="del">
          <ac:chgData name="Madhavi Kathula" userId="f49cefadac28f352" providerId="LiveId" clId="{8090EAFF-B348-4685-9A3B-2596940F35DD}" dt="2024-08-22T00:18:41.157" v="280" actId="478"/>
          <ac:spMkLst>
            <pc:docMk/>
            <pc:sldMk cId="0" sldId="259"/>
            <ac:spMk id="931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18:51.398" v="282" actId="1076"/>
          <ac:spMkLst>
            <pc:docMk/>
            <pc:sldMk cId="0" sldId="259"/>
            <ac:spMk id="932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7:34:00.296" v="1866"/>
          <ac:picMkLst>
            <pc:docMk/>
            <pc:sldMk cId="0" sldId="259"/>
            <ac:picMk id="2" creationId="{0D66EF6A-9289-F00A-820F-912E8ED3A399}"/>
          </ac:picMkLst>
        </pc:picChg>
        <pc:picChg chg="add del mod">
          <ac:chgData name="Madhavi Kathula" userId="f49cefadac28f352" providerId="LiveId" clId="{8090EAFF-B348-4685-9A3B-2596940F35DD}" dt="2024-08-25T14:22:15.970" v="1642" actId="478"/>
          <ac:picMkLst>
            <pc:docMk/>
            <pc:sldMk cId="0" sldId="259"/>
            <ac:picMk id="2" creationId="{75F55D95-3277-0C67-2DC7-1C1900CCA4E8}"/>
          </ac:picMkLst>
        </pc:picChg>
        <pc:picChg chg="add del mod">
          <ac:chgData name="Madhavi Kathula" userId="f49cefadac28f352" providerId="LiveId" clId="{8090EAFF-B348-4685-9A3B-2596940F35DD}" dt="2024-08-25T14:22:01.330" v="1641" actId="478"/>
          <ac:picMkLst>
            <pc:docMk/>
            <pc:sldMk cId="0" sldId="259"/>
            <ac:picMk id="4" creationId="{17B5EC3A-DDDE-1D17-C23E-B731B78A5FC9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59"/>
            <ac:picMk id="6" creationId="{CA5DEBB5-A22D-8845-E9EE-8E69050B9790}"/>
          </ac:picMkLst>
        </pc:picChg>
        <pc:picChg chg="add del mod ord">
          <ac:chgData name="Madhavi Kathula" userId="f49cefadac28f352" providerId="LiveId" clId="{8090EAFF-B348-4685-9A3B-2596940F35DD}" dt="2024-08-25T15:34:23.491" v="1687"/>
          <ac:picMkLst>
            <pc:docMk/>
            <pc:sldMk cId="0" sldId="259"/>
            <ac:picMk id="7" creationId="{BAAF3C19-1763-0307-E9CA-213AD98425D8}"/>
          </ac:picMkLst>
        </pc:picChg>
        <pc:picChg chg="add del mod">
          <ac:chgData name="Madhavi Kathula" userId="f49cefadac28f352" providerId="LiveId" clId="{8090EAFF-B348-4685-9A3B-2596940F35DD}" dt="2024-08-25T15:39:02.130" v="1693"/>
          <ac:picMkLst>
            <pc:docMk/>
            <pc:sldMk cId="0" sldId="259"/>
            <ac:picMk id="8" creationId="{EF2F29E3-C834-D783-0A1F-DFB7B3329ABA}"/>
          </ac:picMkLst>
        </pc:picChg>
        <pc:picChg chg="add del mod ord">
          <ac:chgData name="Madhavi Kathula" userId="f49cefadac28f352" providerId="LiveId" clId="{8090EAFF-B348-4685-9A3B-2596940F35DD}" dt="2024-08-25T15:42:29.427" v="1701"/>
          <ac:picMkLst>
            <pc:docMk/>
            <pc:sldMk cId="0" sldId="259"/>
            <ac:picMk id="9" creationId="{98D5BB01-13B5-1C27-8C65-1ACA4E9D8438}"/>
          </ac:picMkLst>
        </pc:picChg>
        <pc:picChg chg="add del mod">
          <ac:chgData name="Madhavi Kathula" userId="f49cefadac28f352" providerId="LiveId" clId="{8090EAFF-B348-4685-9A3B-2596940F35DD}" dt="2024-08-25T15:44:00.595" v="1707"/>
          <ac:picMkLst>
            <pc:docMk/>
            <pc:sldMk cId="0" sldId="259"/>
            <ac:picMk id="10" creationId="{76F95024-1868-DB27-2051-2454A1BF0A9F}"/>
          </ac:picMkLst>
        </pc:picChg>
        <pc:picChg chg="add del mod ord">
          <ac:chgData name="Madhavi Kathula" userId="f49cefadac28f352" providerId="LiveId" clId="{8090EAFF-B348-4685-9A3B-2596940F35DD}" dt="2024-08-25T15:46:07.852" v="1717"/>
          <ac:picMkLst>
            <pc:docMk/>
            <pc:sldMk cId="0" sldId="259"/>
            <ac:picMk id="25" creationId="{F424DF33-5416-BB48-E50D-9D9F6B02F330}"/>
          </ac:picMkLst>
        </pc:picChg>
        <pc:picChg chg="add del mod">
          <ac:chgData name="Madhavi Kathula" userId="f49cefadac28f352" providerId="LiveId" clId="{8090EAFF-B348-4685-9A3B-2596940F35DD}" dt="2024-08-25T15:47:51.463" v="1723"/>
          <ac:picMkLst>
            <pc:docMk/>
            <pc:sldMk cId="0" sldId="259"/>
            <ac:picMk id="26" creationId="{BB5316D3-3A9D-52AC-30F8-B2FDC434F1C6}"/>
          </ac:picMkLst>
        </pc:picChg>
        <pc:picChg chg="add del mod ord">
          <ac:chgData name="Madhavi Kathula" userId="f49cefadac28f352" providerId="LiveId" clId="{8090EAFF-B348-4685-9A3B-2596940F35DD}" dt="2024-08-25T15:48:58.968" v="1724"/>
          <ac:picMkLst>
            <pc:docMk/>
            <pc:sldMk cId="0" sldId="259"/>
            <ac:picMk id="35" creationId="{617BE943-EB04-1150-098C-92990951B929}"/>
          </ac:picMkLst>
        </pc:picChg>
        <pc:picChg chg="add del mod">
          <ac:chgData name="Madhavi Kathula" userId="f49cefadac28f352" providerId="LiveId" clId="{8090EAFF-B348-4685-9A3B-2596940F35DD}" dt="2024-08-25T15:49:11.473" v="1730"/>
          <ac:picMkLst>
            <pc:docMk/>
            <pc:sldMk cId="0" sldId="259"/>
            <ac:picMk id="36" creationId="{ACBB8AC1-B6A2-9ADB-AA18-A9DF2493F0E6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59"/>
            <ac:picMk id="37" creationId="{133447DB-4837-AB23-C8BE-20760AE9DD3B}"/>
          </ac:picMkLst>
        </pc:picChg>
        <pc:picChg chg="add del mod">
          <ac:chgData name="Madhavi Kathula" userId="f49cefadac28f352" providerId="LiveId" clId="{8090EAFF-B348-4685-9A3B-2596940F35DD}" dt="2024-08-25T16:02:04.743" v="1736"/>
          <ac:picMkLst>
            <pc:docMk/>
            <pc:sldMk cId="0" sldId="259"/>
            <ac:picMk id="38" creationId="{8E5E8CD7-C3AE-F266-5EA7-18C5C20456F8}"/>
          </ac:picMkLst>
        </pc:picChg>
        <pc:picChg chg="add del mod ord">
          <ac:chgData name="Madhavi Kathula" userId="f49cefadac28f352" providerId="LiveId" clId="{8090EAFF-B348-4685-9A3B-2596940F35DD}" dt="2024-08-25T16:02:26.753" v="1737"/>
          <ac:picMkLst>
            <pc:docMk/>
            <pc:sldMk cId="0" sldId="259"/>
            <ac:picMk id="47" creationId="{6413F5C0-06AB-CD1B-1242-524A0450559D}"/>
          </ac:picMkLst>
        </pc:picChg>
        <pc:picChg chg="add del mod">
          <ac:chgData name="Madhavi Kathula" userId="f49cefadac28f352" providerId="LiveId" clId="{8090EAFF-B348-4685-9A3B-2596940F35DD}" dt="2024-08-25T16:03:02.374" v="1739"/>
          <ac:picMkLst>
            <pc:docMk/>
            <pc:sldMk cId="0" sldId="259"/>
            <ac:picMk id="48" creationId="{2488088D-ADE0-F639-C882-1A4AAAAFE58B}"/>
          </ac:picMkLst>
        </pc:picChg>
        <pc:picChg chg="add del mod ord">
          <ac:chgData name="Madhavi Kathula" userId="f49cefadac28f352" providerId="LiveId" clId="{8090EAFF-B348-4685-9A3B-2596940F35DD}" dt="2024-08-25T17:34:24.581" v="1867"/>
          <ac:picMkLst>
            <pc:docMk/>
            <pc:sldMk cId="0" sldId="259"/>
            <ac:picMk id="50" creationId="{C7D7489D-A12A-FDC5-38CE-B01091E7EBBE}"/>
          </ac:picMkLst>
        </pc:picChg>
        <pc:picChg chg="add mod">
          <ac:chgData name="Madhavi Kathula" userId="f49cefadac28f352" providerId="LiveId" clId="{8090EAFF-B348-4685-9A3B-2596940F35DD}" dt="2024-08-25T17:34:24.581" v="1867"/>
          <ac:picMkLst>
            <pc:docMk/>
            <pc:sldMk cId="0" sldId="259"/>
            <ac:picMk id="51" creationId="{F84543E5-0A16-1A9F-8844-372FC87E3721}"/>
          </ac:picMkLst>
        </pc:picChg>
        <pc:picChg chg="add del mod ord">
          <ac:chgData name="Madhavi Kathula" userId="f49cefadac28f352" providerId="LiveId" clId="{8090EAFF-B348-4685-9A3B-2596940F35DD}" dt="2024-08-25T16:03:22.175" v="1740"/>
          <ac:picMkLst>
            <pc:docMk/>
            <pc:sldMk cId="0" sldId="259"/>
            <ac:picMk id="54" creationId="{195A13C2-6270-2F4D-8FC9-7F855D5C3D68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59"/>
            <ac:picMk id="55" creationId="{53494B1F-88D4-E2F7-677A-6BC93228CA8B}"/>
          </ac:picMkLst>
        </pc:picChg>
        <pc:picChg chg="add del mod ord">
          <ac:chgData name="Madhavi Kathula" userId="f49cefadac28f352" providerId="LiveId" clId="{8090EAFF-B348-4685-9A3B-2596940F35DD}" dt="2024-08-25T16:56:44.423" v="1795"/>
          <ac:picMkLst>
            <pc:docMk/>
            <pc:sldMk cId="0" sldId="259"/>
            <ac:picMk id="60" creationId="{8BA710D0-4C67-546F-9CCB-A091A5BB3E20}"/>
          </ac:picMkLst>
        </pc:picChg>
        <pc:picChg chg="del mod">
          <ac:chgData name="Madhavi Kathula" userId="f49cefadac28f352" providerId="LiveId" clId="{8090EAFF-B348-4685-9A3B-2596940F35DD}" dt="2024-08-22T01:14:51.911" v="1609" actId="478"/>
          <ac:picMkLst>
            <pc:docMk/>
            <pc:sldMk cId="0" sldId="259"/>
            <ac:picMk id="976" creationId="{00000000-0000-0000-0000-000000000000}"/>
          </ac:picMkLst>
        </pc:picChg>
      </pc:sldChg>
      <pc:sldChg chg="addSp delSp modSp mod modTransition modAnim">
        <pc:chgData name="Madhavi Kathula" userId="f49cefadac28f352" providerId="LiveId" clId="{8090EAFF-B348-4685-9A3B-2596940F35DD}" dt="2024-08-25T17:00:15.107" v="1798"/>
        <pc:sldMkLst>
          <pc:docMk/>
          <pc:sldMk cId="0" sldId="260"/>
        </pc:sldMkLst>
        <pc:spChg chg="add">
          <ac:chgData name="Madhavi Kathula" userId="f49cefadac28f352" providerId="LiveId" clId="{8090EAFF-B348-4685-9A3B-2596940F35DD}" dt="2024-08-22T00:22:21.800" v="390"/>
          <ac:spMkLst>
            <pc:docMk/>
            <pc:sldMk cId="0" sldId="260"/>
            <ac:spMk id="2" creationId="{67567A13-F8FC-08B0-CAD3-93E4494CBFA5}"/>
          </ac:spMkLst>
        </pc:spChg>
        <pc:spChg chg="add">
          <ac:chgData name="Madhavi Kathula" userId="f49cefadac28f352" providerId="LiveId" clId="{8090EAFF-B348-4685-9A3B-2596940F35DD}" dt="2024-08-22T00:22:26.709" v="391"/>
          <ac:spMkLst>
            <pc:docMk/>
            <pc:sldMk cId="0" sldId="260"/>
            <ac:spMk id="3" creationId="{1FB2E100-6CF9-F4DB-EDF5-2180ACAA5B80}"/>
          </ac:spMkLst>
        </pc:spChg>
        <pc:spChg chg="add del mod">
          <ac:chgData name="Madhavi Kathula" userId="f49cefadac28f352" providerId="LiveId" clId="{8090EAFF-B348-4685-9A3B-2596940F35DD}" dt="2024-08-22T00:24:14.137" v="519"/>
          <ac:spMkLst>
            <pc:docMk/>
            <pc:sldMk cId="0" sldId="260"/>
            <ac:spMk id="4" creationId="{DAC32710-CB04-B471-6DB0-4B9436CEE6CB}"/>
          </ac:spMkLst>
        </pc:spChg>
        <pc:spChg chg="add del mod">
          <ac:chgData name="Madhavi Kathula" userId="f49cefadac28f352" providerId="LiveId" clId="{8090EAFF-B348-4685-9A3B-2596940F35DD}" dt="2024-08-22T00:24:14.136" v="517"/>
          <ac:spMkLst>
            <pc:docMk/>
            <pc:sldMk cId="0" sldId="260"/>
            <ac:spMk id="5" creationId="{CAAB6F7B-7BCD-8C2B-2C46-E8E3C83923E6}"/>
          </ac:spMkLst>
        </pc:spChg>
        <pc:spChg chg="add del mod">
          <ac:chgData name="Madhavi Kathula" userId="f49cefadac28f352" providerId="LiveId" clId="{8090EAFF-B348-4685-9A3B-2596940F35DD}" dt="2024-08-22T00:24:14.135" v="515"/>
          <ac:spMkLst>
            <pc:docMk/>
            <pc:sldMk cId="0" sldId="260"/>
            <ac:spMk id="6" creationId="{1723E7D4-FB9D-53AA-13F9-D42401CB1611}"/>
          </ac:spMkLst>
        </pc:spChg>
        <pc:spChg chg="add del mod">
          <ac:chgData name="Madhavi Kathula" userId="f49cefadac28f352" providerId="LiveId" clId="{8090EAFF-B348-4685-9A3B-2596940F35DD}" dt="2024-08-22T00:24:14.134" v="513"/>
          <ac:spMkLst>
            <pc:docMk/>
            <pc:sldMk cId="0" sldId="260"/>
            <ac:spMk id="7" creationId="{307AD3FC-5FE6-62BE-DE8C-F29F56DBEF79}"/>
          </ac:spMkLst>
        </pc:spChg>
        <pc:spChg chg="mod">
          <ac:chgData name="Madhavi Kathula" userId="f49cefadac28f352" providerId="LiveId" clId="{8090EAFF-B348-4685-9A3B-2596940F35DD}" dt="2024-08-22T00:24:49.203" v="527" actId="1076"/>
          <ac:spMkLst>
            <pc:docMk/>
            <pc:sldMk cId="0" sldId="260"/>
            <ac:spMk id="983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24:44.725" v="526" actId="1076"/>
          <ac:spMkLst>
            <pc:docMk/>
            <pc:sldMk cId="0" sldId="260"/>
            <ac:spMk id="984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4:22:32.102" v="1646" actId="478"/>
          <ac:picMkLst>
            <pc:docMk/>
            <pc:sldMk cId="0" sldId="260"/>
            <ac:picMk id="2" creationId="{4DFE7A8F-DA3F-B3C9-EBFE-98A12B5437CF}"/>
          </ac:picMkLst>
        </pc:picChg>
        <pc:picChg chg="add del mod">
          <ac:chgData name="Madhavi Kathula" userId="f49cefadac28f352" providerId="LiveId" clId="{8090EAFF-B348-4685-9A3B-2596940F35DD}" dt="2024-08-25T16:58:29.252" v="1797"/>
          <ac:picMkLst>
            <pc:docMk/>
            <pc:sldMk cId="0" sldId="260"/>
            <ac:picMk id="2" creationId="{E977BFA9-914C-B78D-9BA5-3227E5A425C6}"/>
          </ac:picMkLst>
        </pc:picChg>
        <pc:picChg chg="add del mod">
          <ac:chgData name="Madhavi Kathula" userId="f49cefadac28f352" providerId="LiveId" clId="{8090EAFF-B348-4685-9A3B-2596940F35DD}" dt="2024-08-25T14:22:29.354" v="1645" actId="478"/>
          <ac:picMkLst>
            <pc:docMk/>
            <pc:sldMk cId="0" sldId="260"/>
            <ac:picMk id="3" creationId="{D0E2F83C-2254-1556-A4AB-652E21FB9A7B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60"/>
            <ac:picMk id="6" creationId="{ABE27F28-70DE-62A5-F972-5C3A2110CEDB}"/>
          </ac:picMkLst>
        </pc:picChg>
        <pc:picChg chg="add del mod ord">
          <ac:chgData name="Madhavi Kathula" userId="f49cefadac28f352" providerId="LiveId" clId="{8090EAFF-B348-4685-9A3B-2596940F35DD}" dt="2024-08-25T15:34:23.491" v="1687"/>
          <ac:picMkLst>
            <pc:docMk/>
            <pc:sldMk cId="0" sldId="260"/>
            <ac:picMk id="7" creationId="{10C57E0E-1A5A-B4FC-4E1D-5E180108027C}"/>
          </ac:picMkLst>
        </pc:picChg>
        <pc:picChg chg="add del mod">
          <ac:chgData name="Madhavi Kathula" userId="f49cefadac28f352" providerId="LiveId" clId="{8090EAFF-B348-4685-9A3B-2596940F35DD}" dt="2024-08-25T15:39:02.130" v="1693"/>
          <ac:picMkLst>
            <pc:docMk/>
            <pc:sldMk cId="0" sldId="260"/>
            <ac:picMk id="8" creationId="{D7239D4D-2C9C-B0E1-430C-12FF8C1ABC01}"/>
          </ac:picMkLst>
        </pc:picChg>
        <pc:picChg chg="add del mod ord">
          <ac:chgData name="Madhavi Kathula" userId="f49cefadac28f352" providerId="LiveId" clId="{8090EAFF-B348-4685-9A3B-2596940F35DD}" dt="2024-08-25T17:00:15.107" v="1798"/>
          <ac:picMkLst>
            <pc:docMk/>
            <pc:sldMk cId="0" sldId="260"/>
            <ac:picMk id="9" creationId="{4FA6DAFE-C3FB-3E15-F43D-DC2320E13D36}"/>
          </ac:picMkLst>
        </pc:picChg>
        <pc:picChg chg="add mod">
          <ac:chgData name="Madhavi Kathula" userId="f49cefadac28f352" providerId="LiveId" clId="{8090EAFF-B348-4685-9A3B-2596940F35DD}" dt="2024-08-25T17:00:15.107" v="1798"/>
          <ac:picMkLst>
            <pc:docMk/>
            <pc:sldMk cId="0" sldId="260"/>
            <ac:picMk id="10" creationId="{4775E595-EE47-1657-7CE2-87F74CDC2BD4}"/>
          </ac:picMkLst>
        </pc:picChg>
        <pc:picChg chg="add del mod ord">
          <ac:chgData name="Madhavi Kathula" userId="f49cefadac28f352" providerId="LiveId" clId="{8090EAFF-B348-4685-9A3B-2596940F35DD}" dt="2024-08-25T15:42:29.427" v="1701"/>
          <ac:picMkLst>
            <pc:docMk/>
            <pc:sldMk cId="0" sldId="260"/>
            <ac:picMk id="11" creationId="{6E1717CF-8824-71A5-8CB9-D4FB7C5F6525}"/>
          </ac:picMkLst>
        </pc:picChg>
        <pc:picChg chg="add del mod">
          <ac:chgData name="Madhavi Kathula" userId="f49cefadac28f352" providerId="LiveId" clId="{8090EAFF-B348-4685-9A3B-2596940F35DD}" dt="2024-08-25T15:44:00.595" v="1707"/>
          <ac:picMkLst>
            <pc:docMk/>
            <pc:sldMk cId="0" sldId="260"/>
            <ac:picMk id="12" creationId="{8B1C8D1E-B1F6-3E09-9841-CAAE1BF37EA2}"/>
          </ac:picMkLst>
        </pc:picChg>
        <pc:picChg chg="add del mod ord">
          <ac:chgData name="Madhavi Kathula" userId="f49cefadac28f352" providerId="LiveId" clId="{8090EAFF-B348-4685-9A3B-2596940F35DD}" dt="2024-08-25T15:46:07.852" v="1717"/>
          <ac:picMkLst>
            <pc:docMk/>
            <pc:sldMk cId="0" sldId="260"/>
            <ac:picMk id="25" creationId="{1903DAC3-67D1-B261-87FD-62990C89AA76}"/>
          </ac:picMkLst>
        </pc:picChg>
        <pc:picChg chg="add del mod">
          <ac:chgData name="Madhavi Kathula" userId="f49cefadac28f352" providerId="LiveId" clId="{8090EAFF-B348-4685-9A3B-2596940F35DD}" dt="2024-08-25T15:47:51.463" v="1723"/>
          <ac:picMkLst>
            <pc:docMk/>
            <pc:sldMk cId="0" sldId="260"/>
            <ac:picMk id="26" creationId="{C4EECEDA-332C-D5B2-BFB8-ED1EFAB468F8}"/>
          </ac:picMkLst>
        </pc:picChg>
        <pc:picChg chg="add del mod ord">
          <ac:chgData name="Madhavi Kathula" userId="f49cefadac28f352" providerId="LiveId" clId="{8090EAFF-B348-4685-9A3B-2596940F35DD}" dt="2024-08-25T15:48:58.968" v="1724"/>
          <ac:picMkLst>
            <pc:docMk/>
            <pc:sldMk cId="0" sldId="260"/>
            <ac:picMk id="35" creationId="{0CBE60AF-F523-AE67-6603-CEAE149F8372}"/>
          </ac:picMkLst>
        </pc:picChg>
        <pc:picChg chg="add del mod">
          <ac:chgData name="Madhavi Kathula" userId="f49cefadac28f352" providerId="LiveId" clId="{8090EAFF-B348-4685-9A3B-2596940F35DD}" dt="2024-08-25T15:49:11.473" v="1730"/>
          <ac:picMkLst>
            <pc:docMk/>
            <pc:sldMk cId="0" sldId="260"/>
            <ac:picMk id="36" creationId="{99980F57-481A-A542-CBD3-B54E36C16C8C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60"/>
            <ac:picMk id="39" creationId="{3084816C-C705-A274-AE80-ECB95140E438}"/>
          </ac:picMkLst>
        </pc:picChg>
        <pc:picChg chg="add del mod">
          <ac:chgData name="Madhavi Kathula" userId="f49cefadac28f352" providerId="LiveId" clId="{8090EAFF-B348-4685-9A3B-2596940F35DD}" dt="2024-08-25T16:05:13.555" v="1742"/>
          <ac:picMkLst>
            <pc:docMk/>
            <pc:sldMk cId="0" sldId="260"/>
            <ac:picMk id="40" creationId="{A99103D3-A6D4-82C0-DECA-FDDA489C442D}"/>
          </ac:picMkLst>
        </pc:picChg>
        <pc:picChg chg="add del mod ord">
          <ac:chgData name="Madhavi Kathula" userId="f49cefadac28f352" providerId="LiveId" clId="{8090EAFF-B348-4685-9A3B-2596940F35DD}" dt="2024-08-25T16:06:13.295" v="1743"/>
          <ac:picMkLst>
            <pc:docMk/>
            <pc:sldMk cId="0" sldId="260"/>
            <ac:picMk id="964" creationId="{1FBCE20E-289E-8E6D-5172-7193D9307C56}"/>
          </ac:picMkLst>
        </pc:picChg>
        <pc:picChg chg="add del mod">
          <ac:chgData name="Madhavi Kathula" userId="f49cefadac28f352" providerId="LiveId" clId="{8090EAFF-B348-4685-9A3B-2596940F35DD}" dt="2024-08-25T16:06:16.190" v="1745"/>
          <ac:picMkLst>
            <pc:docMk/>
            <pc:sldMk cId="0" sldId="260"/>
            <ac:picMk id="965" creationId="{0A988329-9400-FC77-A0F2-7467276222E0}"/>
          </ac:picMkLst>
        </pc:picChg>
        <pc:picChg chg="add del mod ord">
          <ac:chgData name="Madhavi Kathula" userId="f49cefadac28f352" providerId="LiveId" clId="{8090EAFF-B348-4685-9A3B-2596940F35DD}" dt="2024-08-25T16:06:26.962" v="1746"/>
          <ac:picMkLst>
            <pc:docMk/>
            <pc:sldMk cId="0" sldId="260"/>
            <ac:picMk id="968" creationId="{C37CC9CA-B95C-08C1-7B47-1DEF26253826}"/>
          </ac:picMkLst>
        </pc:picChg>
        <pc:picChg chg="add del mod">
          <ac:chgData name="Madhavi Kathula" userId="f49cefadac28f352" providerId="LiveId" clId="{8090EAFF-B348-4685-9A3B-2596940F35DD}" dt="2024-08-25T16:06:29.464" v="1748"/>
          <ac:picMkLst>
            <pc:docMk/>
            <pc:sldMk cId="0" sldId="260"/>
            <ac:picMk id="969" creationId="{F3941BDC-0AA4-78D0-B920-1DC615B32297}"/>
          </ac:picMkLst>
        </pc:picChg>
        <pc:picChg chg="add del mod ord">
          <ac:chgData name="Madhavi Kathula" userId="f49cefadac28f352" providerId="LiveId" clId="{8090EAFF-B348-4685-9A3B-2596940F35DD}" dt="2024-08-25T16:08:14.132" v="1749"/>
          <ac:picMkLst>
            <pc:docMk/>
            <pc:sldMk cId="0" sldId="260"/>
            <ac:picMk id="972" creationId="{C379F5DE-2F55-E112-00F1-D6363A88940E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60"/>
            <ac:picMk id="973" creationId="{3D535C48-42EA-96EB-7CC1-E8AB677596D7}"/>
          </ac:picMkLst>
        </pc:picChg>
        <pc:picChg chg="add del mod ord">
          <ac:chgData name="Madhavi Kathula" userId="f49cefadac28f352" providerId="LiveId" clId="{8090EAFF-B348-4685-9A3B-2596940F35DD}" dt="2024-08-25T16:56:44.423" v="1795"/>
          <ac:picMkLst>
            <pc:docMk/>
            <pc:sldMk cId="0" sldId="260"/>
            <ac:picMk id="977" creationId="{A2FC552F-0C6A-485B-280D-3E5A7C84AF35}"/>
          </ac:picMkLst>
        </pc:picChg>
        <pc:picChg chg="del mod">
          <ac:chgData name="Madhavi Kathula" userId="f49cefadac28f352" providerId="LiveId" clId="{8090EAFF-B348-4685-9A3B-2596940F35DD}" dt="2024-08-22T01:14:54.914" v="1610" actId="478"/>
          <ac:picMkLst>
            <pc:docMk/>
            <pc:sldMk cId="0" sldId="260"/>
            <ac:picMk id="1653" creationId="{00000000-0000-0000-0000-000000000000}"/>
          </ac:picMkLst>
        </pc:picChg>
      </pc:sldChg>
      <pc:sldChg chg="addSp delSp modSp mod modTransition modAnim">
        <pc:chgData name="Madhavi Kathula" userId="f49cefadac28f352" providerId="LiveId" clId="{8090EAFF-B348-4685-9A3B-2596940F35DD}" dt="2024-08-25T17:04:08.235" v="1805"/>
        <pc:sldMkLst>
          <pc:docMk/>
          <pc:sldMk cId="0" sldId="261"/>
        </pc:sldMkLst>
        <pc:spChg chg="mod">
          <ac:chgData name="Madhavi Kathula" userId="f49cefadac28f352" providerId="LiveId" clId="{8090EAFF-B348-4685-9A3B-2596940F35DD}" dt="2024-08-22T00:33:24.540" v="847" actId="1076"/>
          <ac:spMkLst>
            <pc:docMk/>
            <pc:sldMk cId="0" sldId="261"/>
            <ac:spMk id="1659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4:08.402" v="857" actId="255"/>
          <ac:spMkLst>
            <pc:docMk/>
            <pc:sldMk cId="0" sldId="261"/>
            <ac:spMk id="1660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3:56:06.213" v="1622" actId="478"/>
          <ac:picMkLst>
            <pc:docMk/>
            <pc:sldMk cId="0" sldId="261"/>
            <ac:picMk id="2" creationId="{8C657DD0-CC23-9D3B-4C73-DCF9A62CA79D}"/>
          </ac:picMkLst>
        </pc:picChg>
        <pc:picChg chg="add del mod">
          <ac:chgData name="Madhavi Kathula" userId="f49cefadac28f352" providerId="LiveId" clId="{8090EAFF-B348-4685-9A3B-2596940F35DD}" dt="2024-08-25T17:02:04.979" v="1801"/>
          <ac:picMkLst>
            <pc:docMk/>
            <pc:sldMk cId="0" sldId="261"/>
            <ac:picMk id="2" creationId="{F5899166-BCEF-F0F1-B7A7-4DA8EB75D7E9}"/>
          </ac:picMkLst>
        </pc:picChg>
        <pc:picChg chg="add del mod">
          <ac:chgData name="Madhavi Kathula" userId="f49cefadac28f352" providerId="LiveId" clId="{8090EAFF-B348-4685-9A3B-2596940F35DD}" dt="2024-08-25T14:22:39.516" v="1647" actId="478"/>
          <ac:picMkLst>
            <pc:docMk/>
            <pc:sldMk cId="0" sldId="261"/>
            <ac:picMk id="3" creationId="{A3E6A0F2-B9C0-7A0E-4593-0329517A7E77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61"/>
            <ac:picMk id="5" creationId="{1877FD06-B322-BDCE-C498-C831DAD44AA0}"/>
          </ac:picMkLst>
        </pc:picChg>
        <pc:picChg chg="add del mod ord">
          <ac:chgData name="Madhavi Kathula" userId="f49cefadac28f352" providerId="LiveId" clId="{8090EAFF-B348-4685-9A3B-2596940F35DD}" dt="2024-08-25T17:02:46.592" v="1802"/>
          <ac:picMkLst>
            <pc:docMk/>
            <pc:sldMk cId="0" sldId="261"/>
            <ac:picMk id="5" creationId="{EBDC519B-0816-DE53-98CC-3743D6A02DA2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61"/>
            <ac:picMk id="6" creationId="{5E3C9CA5-C00A-97CE-8904-4383BCEF57FD}"/>
          </ac:picMkLst>
        </pc:picChg>
        <pc:picChg chg="add del mod">
          <ac:chgData name="Madhavi Kathula" userId="f49cefadac28f352" providerId="LiveId" clId="{8090EAFF-B348-4685-9A3B-2596940F35DD}" dt="2024-08-25T17:02:54.412" v="1804"/>
          <ac:picMkLst>
            <pc:docMk/>
            <pc:sldMk cId="0" sldId="261"/>
            <ac:picMk id="6" creationId="{CF6DD2C0-75BE-7B13-753A-5E9DFE076440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61"/>
            <ac:picMk id="7" creationId="{EEEE61AF-FD2C-7DC5-CA14-07C4C02D3A00}"/>
          </ac:picMkLst>
        </pc:picChg>
        <pc:picChg chg="add del mod ord">
          <ac:chgData name="Madhavi Kathula" userId="f49cefadac28f352" providerId="LiveId" clId="{8090EAFF-B348-4685-9A3B-2596940F35DD}" dt="2024-08-25T17:04:08.235" v="1805"/>
          <ac:picMkLst>
            <pc:docMk/>
            <pc:sldMk cId="0" sldId="261"/>
            <ac:picMk id="9" creationId="{31CD32B6-B0FB-3A9C-309A-DACAFF007E96}"/>
          </ac:picMkLst>
        </pc:picChg>
        <pc:picChg chg="add mod">
          <ac:chgData name="Madhavi Kathula" userId="f49cefadac28f352" providerId="LiveId" clId="{8090EAFF-B348-4685-9A3B-2596940F35DD}" dt="2024-08-25T17:04:08.235" v="1805"/>
          <ac:picMkLst>
            <pc:docMk/>
            <pc:sldMk cId="0" sldId="261"/>
            <ac:picMk id="10" creationId="{D95DAA0F-5454-776E-D330-5034FB825ABC}"/>
          </ac:picMkLst>
        </pc:picChg>
        <pc:picChg chg="add del mod ord">
          <ac:chgData name="Madhavi Kathula" userId="f49cefadac28f352" providerId="LiveId" clId="{8090EAFF-B348-4685-9A3B-2596940F35DD}" dt="2024-08-25T17:02:01.760" v="1799"/>
          <ac:picMkLst>
            <pc:docMk/>
            <pc:sldMk cId="0" sldId="261"/>
            <ac:picMk id="44" creationId="{89B7D07C-F2D6-20CB-9C2A-F15B85050A63}"/>
          </ac:picMkLst>
        </pc:picChg>
        <pc:picChg chg="del mod">
          <ac:chgData name="Madhavi Kathula" userId="f49cefadac28f352" providerId="LiveId" clId="{8090EAFF-B348-4685-9A3B-2596940F35DD}" dt="2024-08-22T01:14:59.450" v="1611" actId="478"/>
          <ac:picMkLst>
            <pc:docMk/>
            <pc:sldMk cId="0" sldId="261"/>
            <ac:picMk id="1709" creationId="{00000000-0000-0000-0000-000000000000}"/>
          </ac:picMkLst>
        </pc:picChg>
      </pc:sldChg>
      <pc:sldChg chg="addSp delSp modSp mod modTransition modAnim modNotesTx">
        <pc:chgData name="Madhavi Kathula" userId="f49cefadac28f352" providerId="LiveId" clId="{8090EAFF-B348-4685-9A3B-2596940F35DD}" dt="2024-08-25T17:05:58.128" v="1806"/>
        <pc:sldMkLst>
          <pc:docMk/>
          <pc:sldMk cId="0" sldId="262"/>
        </pc:sldMkLst>
        <pc:spChg chg="add">
          <ac:chgData name="Madhavi Kathula" userId="f49cefadac28f352" providerId="LiveId" clId="{8090EAFF-B348-4685-9A3B-2596940F35DD}" dt="2024-08-22T00:36:10.314" v="868"/>
          <ac:spMkLst>
            <pc:docMk/>
            <pc:sldMk cId="0" sldId="262"/>
            <ac:spMk id="2" creationId="{BCD7F84B-3591-FBAB-4380-6F43928D4979}"/>
          </ac:spMkLst>
        </pc:spChg>
        <pc:spChg chg="add">
          <ac:chgData name="Madhavi Kathula" userId="f49cefadac28f352" providerId="LiveId" clId="{8090EAFF-B348-4685-9A3B-2596940F35DD}" dt="2024-08-22T00:37:20.815" v="880"/>
          <ac:spMkLst>
            <pc:docMk/>
            <pc:sldMk cId="0" sldId="262"/>
            <ac:spMk id="3" creationId="{7B27410A-3D54-26DF-556F-018EE0774C12}"/>
          </ac:spMkLst>
        </pc:spChg>
        <pc:spChg chg="add">
          <ac:chgData name="Madhavi Kathula" userId="f49cefadac28f352" providerId="LiveId" clId="{8090EAFF-B348-4685-9A3B-2596940F35DD}" dt="2024-08-22T00:37:26.135" v="881"/>
          <ac:spMkLst>
            <pc:docMk/>
            <pc:sldMk cId="0" sldId="262"/>
            <ac:spMk id="4" creationId="{44636819-3A7F-0880-042D-8AD06EEFE2B5}"/>
          </ac:spMkLst>
        </pc:spChg>
        <pc:spChg chg="add">
          <ac:chgData name="Madhavi Kathula" userId="f49cefadac28f352" providerId="LiveId" clId="{8090EAFF-B348-4685-9A3B-2596940F35DD}" dt="2024-08-22T00:37:30.474" v="882"/>
          <ac:spMkLst>
            <pc:docMk/>
            <pc:sldMk cId="0" sldId="262"/>
            <ac:spMk id="5" creationId="{7303933E-20C2-50F2-E478-E541326BA571}"/>
          </ac:spMkLst>
        </pc:spChg>
        <pc:spChg chg="mod">
          <ac:chgData name="Madhavi Kathula" userId="f49cefadac28f352" providerId="LiveId" clId="{8090EAFF-B348-4685-9A3B-2596940F35DD}" dt="2024-08-22T00:37:06.529" v="878" actId="1076"/>
          <ac:spMkLst>
            <pc:docMk/>
            <pc:sldMk cId="0" sldId="262"/>
            <ac:spMk id="1715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8:09.991" v="900" actId="123"/>
          <ac:spMkLst>
            <pc:docMk/>
            <pc:sldMk cId="0" sldId="262"/>
            <ac:spMk id="1716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8:19.666" v="901" actId="1076"/>
          <ac:spMkLst>
            <pc:docMk/>
            <pc:sldMk cId="0" sldId="262"/>
            <ac:spMk id="1717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9:42.785" v="928" actId="20577"/>
          <ac:spMkLst>
            <pc:docMk/>
            <pc:sldMk cId="0" sldId="262"/>
            <ac:spMk id="1718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8:36.736" v="907" actId="20577"/>
          <ac:spMkLst>
            <pc:docMk/>
            <pc:sldMk cId="0" sldId="262"/>
            <ac:spMk id="1719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6:30.429" v="871" actId="1076"/>
          <ac:spMkLst>
            <pc:docMk/>
            <pc:sldMk cId="0" sldId="262"/>
            <ac:spMk id="1720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8:44.012" v="908" actId="1076"/>
          <ac:spMkLst>
            <pc:docMk/>
            <pc:sldMk cId="0" sldId="262"/>
            <ac:spMk id="1721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7:09.328" v="879" actId="1076"/>
          <ac:spMkLst>
            <pc:docMk/>
            <pc:sldMk cId="0" sldId="262"/>
            <ac:spMk id="1722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38:35.379" v="906" actId="20577"/>
          <ac:spMkLst>
            <pc:docMk/>
            <pc:sldMk cId="0" sldId="262"/>
            <ac:spMk id="1723" creationId="{00000000-0000-0000-0000-000000000000}"/>
          </ac:spMkLst>
        </pc:spChg>
        <pc:picChg chg="add mod">
          <ac:chgData name="Madhavi Kathula" userId="f49cefadac28f352" providerId="LiveId" clId="{8090EAFF-B348-4685-9A3B-2596940F35DD}" dt="2024-08-25T17:05:58.128" v="1806"/>
          <ac:picMkLst>
            <pc:docMk/>
            <pc:sldMk cId="0" sldId="262"/>
            <ac:picMk id="2" creationId="{4B257210-D032-A418-17C6-6D135980BFEE}"/>
          </ac:picMkLst>
        </pc:picChg>
        <pc:picChg chg="add del mod">
          <ac:chgData name="Madhavi Kathula" userId="f49cefadac28f352" providerId="LiveId" clId="{8090EAFF-B348-4685-9A3B-2596940F35DD}" dt="2024-08-25T14:22:24.328" v="1644" actId="478"/>
          <ac:picMkLst>
            <pc:docMk/>
            <pc:sldMk cId="0" sldId="262"/>
            <ac:picMk id="2" creationId="{6A7F6F02-5D6B-C91D-FCD9-F985A3A5D10E}"/>
          </ac:picMkLst>
        </pc:picChg>
        <pc:picChg chg="add del mod">
          <ac:chgData name="Madhavi Kathula" userId="f49cefadac28f352" providerId="LiveId" clId="{8090EAFF-B348-4685-9A3B-2596940F35DD}" dt="2024-08-25T14:22:22.076" v="1643" actId="478"/>
          <ac:picMkLst>
            <pc:docMk/>
            <pc:sldMk cId="0" sldId="262"/>
            <ac:picMk id="3" creationId="{A4412291-68B1-7E0C-B6D5-BB31A5A748C9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62"/>
            <ac:picMk id="6" creationId="{E3D13898-787E-F6B0-E5AE-752BF85C2AB7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62"/>
            <ac:picMk id="7" creationId="{C16724C5-4688-F9E6-DB73-0FD6D199C5EB}"/>
          </ac:picMkLst>
        </pc:picChg>
        <pc:picChg chg="add del mod">
          <ac:chgData name="Madhavi Kathula" userId="f49cefadac28f352" providerId="LiveId" clId="{8090EAFF-B348-4685-9A3B-2596940F35DD}" dt="2024-08-25T16:48:47.103" v="1751"/>
          <ac:picMkLst>
            <pc:docMk/>
            <pc:sldMk cId="0" sldId="262"/>
            <ac:picMk id="8" creationId="{7ED4079A-B7F1-A516-D42C-BA10D7266956}"/>
          </ac:picMkLst>
        </pc:picChg>
        <pc:picChg chg="add del mod ord">
          <ac:chgData name="Madhavi Kathula" userId="f49cefadac28f352" providerId="LiveId" clId="{8090EAFF-B348-4685-9A3B-2596940F35DD}" dt="2024-08-25T16:48:58.615" v="1752"/>
          <ac:picMkLst>
            <pc:docMk/>
            <pc:sldMk cId="0" sldId="262"/>
            <ac:picMk id="24" creationId="{1F193671-C663-4129-C2CA-0631C275BBF6}"/>
          </ac:picMkLst>
        </pc:picChg>
        <pc:picChg chg="add del mod">
          <ac:chgData name="Madhavi Kathula" userId="f49cefadac28f352" providerId="LiveId" clId="{8090EAFF-B348-4685-9A3B-2596940F35DD}" dt="2024-08-25T16:49:04.462" v="1754"/>
          <ac:picMkLst>
            <pc:docMk/>
            <pc:sldMk cId="0" sldId="262"/>
            <ac:picMk id="25" creationId="{108DCEC4-F093-0D56-A973-E4C59369B155}"/>
          </ac:picMkLst>
        </pc:picChg>
        <pc:picChg chg="add del mod ord">
          <ac:chgData name="Madhavi Kathula" userId="f49cefadac28f352" providerId="LiveId" clId="{8090EAFF-B348-4685-9A3B-2596940F35DD}" dt="2024-08-25T16:49:27.447" v="1755"/>
          <ac:picMkLst>
            <pc:docMk/>
            <pc:sldMk cId="0" sldId="262"/>
            <ac:picMk id="28" creationId="{41A3D765-9406-6D17-3FDB-16C2224623F9}"/>
          </ac:picMkLst>
        </pc:picChg>
        <pc:picChg chg="add del mod">
          <ac:chgData name="Madhavi Kathula" userId="f49cefadac28f352" providerId="LiveId" clId="{8090EAFF-B348-4685-9A3B-2596940F35DD}" dt="2024-08-25T16:49:37.497" v="1757"/>
          <ac:picMkLst>
            <pc:docMk/>
            <pc:sldMk cId="0" sldId="262"/>
            <ac:picMk id="29" creationId="{BF4911BC-57CC-616E-0608-36D21309EFDE}"/>
          </ac:picMkLst>
        </pc:picChg>
        <pc:picChg chg="add del mod ord">
          <ac:chgData name="Madhavi Kathula" userId="f49cefadac28f352" providerId="LiveId" clId="{8090EAFF-B348-4685-9A3B-2596940F35DD}" dt="2024-08-25T16:49:45.553" v="1758"/>
          <ac:picMkLst>
            <pc:docMk/>
            <pc:sldMk cId="0" sldId="262"/>
            <ac:picMk id="32" creationId="{B1E2B5E0-7893-FA2C-74FE-9EF8AA0EC26D}"/>
          </ac:picMkLst>
        </pc:picChg>
        <pc:picChg chg="add del mod">
          <ac:chgData name="Madhavi Kathula" userId="f49cefadac28f352" providerId="LiveId" clId="{8090EAFF-B348-4685-9A3B-2596940F35DD}" dt="2024-08-25T16:49:49.330" v="1760"/>
          <ac:picMkLst>
            <pc:docMk/>
            <pc:sldMk cId="0" sldId="262"/>
            <ac:picMk id="33" creationId="{83D45B0D-068A-B295-FF4A-7D9DE4435AF7}"/>
          </ac:picMkLst>
        </pc:picChg>
        <pc:picChg chg="add del mod ord">
          <ac:chgData name="Madhavi Kathula" userId="f49cefadac28f352" providerId="LiveId" clId="{8090EAFF-B348-4685-9A3B-2596940F35DD}" dt="2024-08-25T16:50:05.582" v="1761"/>
          <ac:picMkLst>
            <pc:docMk/>
            <pc:sldMk cId="0" sldId="262"/>
            <ac:picMk id="36" creationId="{28023AC3-49A3-BFF4-E11D-1A7AAEE1EE82}"/>
          </ac:picMkLst>
        </pc:picChg>
        <pc:picChg chg="add del mod">
          <ac:chgData name="Madhavi Kathula" userId="f49cefadac28f352" providerId="LiveId" clId="{8090EAFF-B348-4685-9A3B-2596940F35DD}" dt="2024-08-25T16:50:11.750" v="1763"/>
          <ac:picMkLst>
            <pc:docMk/>
            <pc:sldMk cId="0" sldId="262"/>
            <ac:picMk id="37" creationId="{81386B97-293A-1533-CFF9-C395DECEB55E}"/>
          </ac:picMkLst>
        </pc:picChg>
        <pc:picChg chg="add del mod ord">
          <ac:chgData name="Madhavi Kathula" userId="f49cefadac28f352" providerId="LiveId" clId="{8090EAFF-B348-4685-9A3B-2596940F35DD}" dt="2024-08-25T16:50:25.969" v="1764"/>
          <ac:picMkLst>
            <pc:docMk/>
            <pc:sldMk cId="0" sldId="262"/>
            <ac:picMk id="40" creationId="{AE973496-EABD-FD55-A6C9-7699BBB23E5F}"/>
          </ac:picMkLst>
        </pc:picChg>
        <pc:picChg chg="add del mod">
          <ac:chgData name="Madhavi Kathula" userId="f49cefadac28f352" providerId="LiveId" clId="{8090EAFF-B348-4685-9A3B-2596940F35DD}" dt="2024-08-25T16:50:31.483" v="1766"/>
          <ac:picMkLst>
            <pc:docMk/>
            <pc:sldMk cId="0" sldId="262"/>
            <ac:picMk id="41" creationId="{FC8FB47F-F680-207B-0903-80218C8AE062}"/>
          </ac:picMkLst>
        </pc:picChg>
        <pc:picChg chg="add del mod ord">
          <ac:chgData name="Madhavi Kathula" userId="f49cefadac28f352" providerId="LiveId" clId="{8090EAFF-B348-4685-9A3B-2596940F35DD}" dt="2024-08-25T16:51:07.932" v="1767"/>
          <ac:picMkLst>
            <pc:docMk/>
            <pc:sldMk cId="0" sldId="262"/>
            <ac:picMk id="44" creationId="{3641A5B1-D366-04EB-F50C-C580BD90FDA7}"/>
          </ac:picMkLst>
        </pc:picChg>
        <pc:picChg chg="add del mod">
          <ac:chgData name="Madhavi Kathula" userId="f49cefadac28f352" providerId="LiveId" clId="{8090EAFF-B348-4685-9A3B-2596940F35DD}" dt="2024-08-25T16:51:36.385" v="1769"/>
          <ac:picMkLst>
            <pc:docMk/>
            <pc:sldMk cId="0" sldId="262"/>
            <ac:picMk id="45" creationId="{B42AE95E-E53F-737E-6074-68DA3996F09E}"/>
          </ac:picMkLst>
        </pc:picChg>
        <pc:picChg chg="add del mod ord">
          <ac:chgData name="Madhavi Kathula" userId="f49cefadac28f352" providerId="LiveId" clId="{8090EAFF-B348-4685-9A3B-2596940F35DD}" dt="2024-08-25T16:52:11.757" v="1770"/>
          <ac:picMkLst>
            <pc:docMk/>
            <pc:sldMk cId="0" sldId="262"/>
            <ac:picMk id="49" creationId="{80ED7CC8-171E-CB1A-8BC2-CC5690191310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62"/>
            <ac:picMk id="50" creationId="{4F3C369B-7C4A-FF91-3543-861FEA35B21E}"/>
          </ac:picMkLst>
        </pc:picChg>
        <pc:picChg chg="add del mod ord">
          <ac:chgData name="Madhavi Kathula" userId="f49cefadac28f352" providerId="LiveId" clId="{8090EAFF-B348-4685-9A3B-2596940F35DD}" dt="2024-08-25T17:05:58.128" v="1806"/>
          <ac:picMkLst>
            <pc:docMk/>
            <pc:sldMk cId="0" sldId="262"/>
            <ac:picMk id="57" creationId="{9E419663-7C6C-ABD1-F308-2345DF28AD16}"/>
          </ac:picMkLst>
        </pc:picChg>
        <pc:picChg chg="del mod">
          <ac:chgData name="Madhavi Kathula" userId="f49cefadac28f352" providerId="LiveId" clId="{8090EAFF-B348-4685-9A3B-2596940F35DD}" dt="2024-08-22T01:15:02.607" v="1612" actId="478"/>
          <ac:picMkLst>
            <pc:docMk/>
            <pc:sldMk cId="0" sldId="262"/>
            <ac:picMk id="1725" creationId="{00000000-0000-0000-0000-000000000000}"/>
          </ac:picMkLst>
        </pc:picChg>
      </pc:sldChg>
      <pc:sldChg chg="addSp delSp modSp mod modTransition modAnim modNotesTx">
        <pc:chgData name="Madhavi Kathula" userId="f49cefadac28f352" providerId="LiveId" clId="{8090EAFF-B348-4685-9A3B-2596940F35DD}" dt="2024-08-25T17:07:10.759" v="1807"/>
        <pc:sldMkLst>
          <pc:docMk/>
          <pc:sldMk cId="0" sldId="263"/>
        </pc:sldMkLst>
        <pc:spChg chg="add">
          <ac:chgData name="Madhavi Kathula" userId="f49cefadac28f352" providerId="LiveId" clId="{8090EAFF-B348-4685-9A3B-2596940F35DD}" dt="2024-08-22T00:42:22.980" v="1006"/>
          <ac:spMkLst>
            <pc:docMk/>
            <pc:sldMk cId="0" sldId="263"/>
            <ac:spMk id="2" creationId="{E2EE008D-A214-02A9-8A54-A9FE4D6D7EBC}"/>
          </ac:spMkLst>
        </pc:spChg>
        <pc:spChg chg="add">
          <ac:chgData name="Madhavi Kathula" userId="f49cefadac28f352" providerId="LiveId" clId="{8090EAFF-B348-4685-9A3B-2596940F35DD}" dt="2024-08-22T00:42:31.795" v="1007"/>
          <ac:spMkLst>
            <pc:docMk/>
            <pc:sldMk cId="0" sldId="263"/>
            <ac:spMk id="3" creationId="{EE213D78-8F93-51AF-435A-4F4FC7059615}"/>
          </ac:spMkLst>
        </pc:spChg>
        <pc:spChg chg="add">
          <ac:chgData name="Madhavi Kathula" userId="f49cefadac28f352" providerId="LiveId" clId="{8090EAFF-B348-4685-9A3B-2596940F35DD}" dt="2024-08-22T00:42:35.834" v="1009"/>
          <ac:spMkLst>
            <pc:docMk/>
            <pc:sldMk cId="0" sldId="263"/>
            <ac:spMk id="4" creationId="{B5EE4795-5160-3198-B7CC-7256C473BFBD}"/>
          </ac:spMkLst>
        </pc:spChg>
        <pc:spChg chg="mod">
          <ac:chgData name="Madhavi Kathula" userId="f49cefadac28f352" providerId="LiveId" clId="{8090EAFF-B348-4685-9A3B-2596940F35DD}" dt="2024-08-22T00:40:24.411" v="995" actId="6549"/>
          <ac:spMkLst>
            <pc:docMk/>
            <pc:sldMk cId="0" sldId="263"/>
            <ac:spMk id="1730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54:52.992" v="1211" actId="20577"/>
          <ac:spMkLst>
            <pc:docMk/>
            <pc:sldMk cId="0" sldId="263"/>
            <ac:spMk id="1731" creationId="{00000000-0000-0000-0000-000000000000}"/>
          </ac:spMkLst>
        </pc:spChg>
        <pc:picChg chg="add mod">
          <ac:chgData name="Madhavi Kathula" userId="f49cefadac28f352" providerId="LiveId" clId="{8090EAFF-B348-4685-9A3B-2596940F35DD}" dt="2024-08-25T17:07:10.759" v="1807"/>
          <ac:picMkLst>
            <pc:docMk/>
            <pc:sldMk cId="0" sldId="263"/>
            <ac:picMk id="2" creationId="{5F6477BE-A484-100C-105D-75F6DDF91B8B}"/>
          </ac:picMkLst>
        </pc:picChg>
        <pc:picChg chg="add del mod">
          <ac:chgData name="Madhavi Kathula" userId="f49cefadac28f352" providerId="LiveId" clId="{8090EAFF-B348-4685-9A3B-2596940F35DD}" dt="2024-08-25T14:22:46.429" v="1649" actId="478"/>
          <ac:picMkLst>
            <pc:docMk/>
            <pc:sldMk cId="0" sldId="263"/>
            <ac:picMk id="2" creationId="{DDE91A56-AFF8-B7C8-9E06-58C76EBF7360}"/>
          </ac:picMkLst>
        </pc:picChg>
        <pc:picChg chg="add del mod">
          <ac:chgData name="Madhavi Kathula" userId="f49cefadac28f352" providerId="LiveId" clId="{8090EAFF-B348-4685-9A3B-2596940F35DD}" dt="2024-08-25T14:22:43.298" v="1648" actId="478"/>
          <ac:picMkLst>
            <pc:docMk/>
            <pc:sldMk cId="0" sldId="263"/>
            <ac:picMk id="3" creationId="{828D7057-074F-6C7E-50F2-CA440180C04F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63"/>
            <ac:picMk id="6" creationId="{CE47BBAD-2330-AE6F-DB9C-E8B7C44AA586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63"/>
            <ac:picMk id="7" creationId="{CFA1B5D6-B083-10BD-D7C9-A8BBDB548903}"/>
          </ac:picMkLst>
        </pc:picChg>
        <pc:picChg chg="add del mod">
          <ac:chgData name="Madhavi Kathula" userId="f49cefadac28f352" providerId="LiveId" clId="{8090EAFF-B348-4685-9A3B-2596940F35DD}" dt="2024-08-25T16:53:33.444" v="1772"/>
          <ac:picMkLst>
            <pc:docMk/>
            <pc:sldMk cId="0" sldId="263"/>
            <ac:picMk id="8" creationId="{D3DAB395-23FB-47C2-787D-DD54B9E381EE}"/>
          </ac:picMkLst>
        </pc:picChg>
        <pc:picChg chg="add del mod ord">
          <ac:chgData name="Madhavi Kathula" userId="f49cefadac28f352" providerId="LiveId" clId="{8090EAFF-B348-4685-9A3B-2596940F35DD}" dt="2024-08-25T16:53:39.518" v="1773"/>
          <ac:picMkLst>
            <pc:docMk/>
            <pc:sldMk cId="0" sldId="263"/>
            <ac:picMk id="59" creationId="{40CD832E-7CA4-D247-E405-894C6043F77C}"/>
          </ac:picMkLst>
        </pc:picChg>
        <pc:picChg chg="add del mod">
          <ac:chgData name="Madhavi Kathula" userId="f49cefadac28f352" providerId="LiveId" clId="{8090EAFF-B348-4685-9A3B-2596940F35DD}" dt="2024-08-25T16:53:43.429" v="1775"/>
          <ac:picMkLst>
            <pc:docMk/>
            <pc:sldMk cId="0" sldId="263"/>
            <ac:picMk id="60" creationId="{8A15C886-F5B4-6B49-7ECA-BA496123B824}"/>
          </ac:picMkLst>
        </pc:picChg>
        <pc:picChg chg="add del mod ord">
          <ac:chgData name="Madhavi Kathula" userId="f49cefadac28f352" providerId="LiveId" clId="{8090EAFF-B348-4685-9A3B-2596940F35DD}" dt="2024-08-25T16:54:07.940" v="1776"/>
          <ac:picMkLst>
            <pc:docMk/>
            <pc:sldMk cId="0" sldId="263"/>
            <ac:picMk id="63" creationId="{DF779A70-A8DD-37FB-2129-D488676B180C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63"/>
            <ac:picMk id="1728" creationId="{08390F67-D6B8-052F-057B-6C58EBAADAD6}"/>
          </ac:picMkLst>
        </pc:picChg>
        <pc:picChg chg="del mod">
          <ac:chgData name="Madhavi Kathula" userId="f49cefadac28f352" providerId="LiveId" clId="{8090EAFF-B348-4685-9A3B-2596940F35DD}" dt="2024-08-22T01:15:05.516" v="1613" actId="478"/>
          <ac:picMkLst>
            <pc:docMk/>
            <pc:sldMk cId="0" sldId="263"/>
            <ac:picMk id="1733" creationId="{00000000-0000-0000-0000-000000000000}"/>
          </ac:picMkLst>
        </pc:picChg>
        <pc:picChg chg="add del mod ord">
          <ac:chgData name="Madhavi Kathula" userId="f49cefadac28f352" providerId="LiveId" clId="{8090EAFF-B348-4685-9A3B-2596940F35DD}" dt="2024-08-25T17:07:10.759" v="1807"/>
          <ac:picMkLst>
            <pc:docMk/>
            <pc:sldMk cId="0" sldId="263"/>
            <ac:picMk id="1733" creationId="{6D61F002-6DA2-3D28-5317-0678D6D6D610}"/>
          </ac:picMkLst>
        </pc:picChg>
        <pc:picChg chg="del">
          <ac:chgData name="Madhavi Kathula" userId="f49cefadac28f352" providerId="LiveId" clId="{8090EAFF-B348-4685-9A3B-2596940F35DD}" dt="2024-08-22T00:44:12.252" v="1034" actId="478"/>
          <ac:picMkLst>
            <pc:docMk/>
            <pc:sldMk cId="0" sldId="263"/>
            <ac:picMk id="1734" creationId="{00000000-0000-0000-0000-000000000000}"/>
          </ac:picMkLst>
        </pc:picChg>
      </pc:sldChg>
      <pc:sldChg chg="modSp del mod">
        <pc:chgData name="Madhavi Kathula" userId="f49cefadac28f352" providerId="LiveId" clId="{8090EAFF-B348-4685-9A3B-2596940F35DD}" dt="2024-08-22T00:44:41.013" v="1036" actId="47"/>
        <pc:sldMkLst>
          <pc:docMk/>
          <pc:sldMk cId="0" sldId="264"/>
        </pc:sldMkLst>
        <pc:spChg chg="mod">
          <ac:chgData name="Madhavi Kathula" userId="f49cefadac28f352" providerId="LiveId" clId="{8090EAFF-B348-4685-9A3B-2596940F35DD}" dt="2024-08-22T00:44:29.143" v="1035" actId="20577"/>
          <ac:spMkLst>
            <pc:docMk/>
            <pc:sldMk cId="0" sldId="264"/>
            <ac:spMk id="1739" creationId="{00000000-0000-0000-0000-000000000000}"/>
          </ac:spMkLst>
        </pc:spChg>
      </pc:sldChg>
      <pc:sldChg chg="delSp modSp del mod">
        <pc:chgData name="Madhavi Kathula" userId="f49cefadac28f352" providerId="LiveId" clId="{8090EAFF-B348-4685-9A3B-2596940F35DD}" dt="2024-08-22T00:55:02.933" v="1212" actId="47"/>
        <pc:sldMkLst>
          <pc:docMk/>
          <pc:sldMk cId="0" sldId="265"/>
        </pc:sldMkLst>
        <pc:spChg chg="mod">
          <ac:chgData name="Madhavi Kathula" userId="f49cefadac28f352" providerId="LiveId" clId="{8090EAFF-B348-4685-9A3B-2596940F35DD}" dt="2024-08-22T00:51:24.362" v="1187" actId="20577"/>
          <ac:spMkLst>
            <pc:docMk/>
            <pc:sldMk cId="0" sldId="265"/>
            <ac:spMk id="1748" creationId="{00000000-0000-0000-0000-000000000000}"/>
          </ac:spMkLst>
        </pc:spChg>
        <pc:picChg chg="del">
          <ac:chgData name="Madhavi Kathula" userId="f49cefadac28f352" providerId="LiveId" clId="{8090EAFF-B348-4685-9A3B-2596940F35DD}" dt="2024-08-22T00:51:30.076" v="1188" actId="478"/>
          <ac:picMkLst>
            <pc:docMk/>
            <pc:sldMk cId="0" sldId="265"/>
            <ac:picMk id="1752" creationId="{00000000-0000-0000-0000-000000000000}"/>
          </ac:picMkLst>
        </pc:picChg>
      </pc:sldChg>
      <pc:sldChg chg="del">
        <pc:chgData name="Madhavi Kathula" userId="f49cefadac28f352" providerId="LiveId" clId="{8090EAFF-B348-4685-9A3B-2596940F35DD}" dt="2024-08-22T01:00:05.588" v="1403" actId="47"/>
        <pc:sldMkLst>
          <pc:docMk/>
          <pc:sldMk cId="0" sldId="266"/>
        </pc:sldMkLst>
      </pc:sldChg>
      <pc:sldChg chg="addSp delSp modSp mod modTransition modAnim">
        <pc:chgData name="Madhavi Kathula" userId="f49cefadac28f352" providerId="LiveId" clId="{8090EAFF-B348-4685-9A3B-2596940F35DD}" dt="2024-08-25T17:10:20.047" v="1815"/>
        <pc:sldMkLst>
          <pc:docMk/>
          <pc:sldMk cId="0" sldId="267"/>
        </pc:sldMkLst>
        <pc:spChg chg="add del mod">
          <ac:chgData name="Madhavi Kathula" userId="f49cefadac28f352" providerId="LiveId" clId="{8090EAFF-B348-4685-9A3B-2596940F35DD}" dt="2024-08-22T01:07:17.933" v="1515"/>
          <ac:spMkLst>
            <pc:docMk/>
            <pc:sldMk cId="0" sldId="267"/>
            <ac:spMk id="2" creationId="{4FA6C726-D8DC-E7C8-85BE-94A0F47821A7}"/>
          </ac:spMkLst>
        </pc:spChg>
        <pc:spChg chg="add mod">
          <ac:chgData name="Madhavi Kathula" userId="f49cefadac28f352" providerId="LiveId" clId="{8090EAFF-B348-4685-9A3B-2596940F35DD}" dt="2024-08-22T01:04:30.114" v="1476"/>
          <ac:spMkLst>
            <pc:docMk/>
            <pc:sldMk cId="0" sldId="267"/>
            <ac:spMk id="3" creationId="{70C41F15-0172-AA43-E697-3A70DCC35ECA}"/>
          </ac:spMkLst>
        </pc:spChg>
        <pc:spChg chg="mod">
          <ac:chgData name="Madhavi Kathula" userId="f49cefadac28f352" providerId="LiveId" clId="{8090EAFF-B348-4685-9A3B-2596940F35DD}" dt="2024-08-22T01:07:23.505" v="1516" actId="207"/>
          <ac:spMkLst>
            <pc:docMk/>
            <pc:sldMk cId="0" sldId="267"/>
            <ac:spMk id="1766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07:41.607" v="1519" actId="207"/>
          <ac:spMkLst>
            <pc:docMk/>
            <pc:sldMk cId="0" sldId="267"/>
            <ac:spMk id="1767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1:09:49.238" v="1549" actId="14100"/>
          <ac:spMkLst>
            <pc:docMk/>
            <pc:sldMk cId="0" sldId="267"/>
            <ac:spMk id="1768" creationId="{00000000-0000-0000-0000-000000000000}"/>
          </ac:spMkLst>
        </pc:spChg>
        <pc:picChg chg="add mod">
          <ac:chgData name="Madhavi Kathula" userId="f49cefadac28f352" providerId="LiveId" clId="{8090EAFF-B348-4685-9A3B-2596940F35DD}" dt="2024-08-25T17:10:20.047" v="1815"/>
          <ac:picMkLst>
            <pc:docMk/>
            <pc:sldMk cId="0" sldId="267"/>
            <ac:picMk id="2" creationId="{CAC48F42-E200-6B16-3C74-1396F98779C8}"/>
          </ac:picMkLst>
        </pc:picChg>
        <pc:picChg chg="add del mod">
          <ac:chgData name="Madhavi Kathula" userId="f49cefadac28f352" providerId="LiveId" clId="{8090EAFF-B348-4685-9A3B-2596940F35DD}" dt="2024-08-25T14:23:06.140" v="1655" actId="478"/>
          <ac:picMkLst>
            <pc:docMk/>
            <pc:sldMk cId="0" sldId="267"/>
            <ac:picMk id="2" creationId="{CF121157-A505-3CC5-2A47-15A66713C49B}"/>
          </ac:picMkLst>
        </pc:picChg>
        <pc:picChg chg="add del mod">
          <ac:chgData name="Madhavi Kathula" userId="f49cefadac28f352" providerId="LiveId" clId="{8090EAFF-B348-4685-9A3B-2596940F35DD}" dt="2024-08-25T14:23:04.232" v="1654" actId="478"/>
          <ac:picMkLst>
            <pc:docMk/>
            <pc:sldMk cId="0" sldId="267"/>
            <ac:picMk id="3" creationId="{BF1A35D6-554D-4FD0-A74C-7F55EB1684DA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67"/>
            <ac:picMk id="6" creationId="{210A255C-85E0-8FEE-C85B-966CD4969E46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67"/>
            <ac:picMk id="7" creationId="{FA47F3E8-9433-2EB2-ECDD-8A39924499CF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67"/>
            <ac:picMk id="8" creationId="{CAC5987F-01BC-7D2D-2584-DF6A4259A11D}"/>
          </ac:picMkLst>
        </pc:picChg>
        <pc:picChg chg="add del mod ord">
          <ac:chgData name="Madhavi Kathula" userId="f49cefadac28f352" providerId="LiveId" clId="{8090EAFF-B348-4685-9A3B-2596940F35DD}" dt="2024-08-25T17:10:20.047" v="1815"/>
          <ac:picMkLst>
            <pc:docMk/>
            <pc:sldMk cId="0" sldId="267"/>
            <ac:picMk id="21" creationId="{38589600-B029-604F-9758-4E3C4A302FE4}"/>
          </ac:picMkLst>
        </pc:picChg>
        <pc:picChg chg="del">
          <ac:chgData name="Madhavi Kathula" userId="f49cefadac28f352" providerId="LiveId" clId="{8090EAFF-B348-4685-9A3B-2596940F35DD}" dt="2024-08-22T01:15:22.470" v="1617" actId="478"/>
          <ac:picMkLst>
            <pc:docMk/>
            <pc:sldMk cId="0" sldId="267"/>
            <ac:picMk id="1769" creationId="{00000000-0000-0000-0000-000000000000}"/>
          </ac:picMkLst>
        </pc:picChg>
      </pc:sldChg>
      <pc:sldChg chg="del">
        <pc:chgData name="Madhavi Kathula" userId="f49cefadac28f352" providerId="LiveId" clId="{8090EAFF-B348-4685-9A3B-2596940F35DD}" dt="2024-08-22T01:10:22.209" v="1553" actId="47"/>
        <pc:sldMkLst>
          <pc:docMk/>
          <pc:sldMk cId="0" sldId="268"/>
        </pc:sldMkLst>
      </pc:sldChg>
      <pc:sldChg chg="del">
        <pc:chgData name="Madhavi Kathula" userId="f49cefadac28f352" providerId="LiveId" clId="{8090EAFF-B348-4685-9A3B-2596940F35DD}" dt="2024-08-22T01:10:24.610" v="1554" actId="47"/>
        <pc:sldMkLst>
          <pc:docMk/>
          <pc:sldMk cId="0" sldId="269"/>
        </pc:sldMkLst>
      </pc:sldChg>
      <pc:sldChg chg="del">
        <pc:chgData name="Madhavi Kathula" userId="f49cefadac28f352" providerId="LiveId" clId="{8090EAFF-B348-4685-9A3B-2596940F35DD}" dt="2024-08-22T01:10:26.645" v="1555" actId="47"/>
        <pc:sldMkLst>
          <pc:docMk/>
          <pc:sldMk cId="0" sldId="270"/>
        </pc:sldMkLst>
      </pc:sldChg>
      <pc:sldChg chg="add del">
        <pc:chgData name="Madhavi Kathula" userId="f49cefadac28f352" providerId="LiveId" clId="{8090EAFF-B348-4685-9A3B-2596940F35DD}" dt="2024-08-22T01:10:29.666" v="1556" actId="47"/>
        <pc:sldMkLst>
          <pc:docMk/>
          <pc:sldMk cId="0" sldId="271"/>
        </pc:sldMkLst>
      </pc:sldChg>
      <pc:sldChg chg="del">
        <pc:chgData name="Madhavi Kathula" userId="f49cefadac28f352" providerId="LiveId" clId="{8090EAFF-B348-4685-9A3B-2596940F35DD}" dt="2024-08-22T01:10:11.141" v="1550" actId="47"/>
        <pc:sldMkLst>
          <pc:docMk/>
          <pc:sldMk cId="0" sldId="272"/>
        </pc:sldMkLst>
      </pc:sldChg>
      <pc:sldChg chg="addSp delSp modSp mod modTransition modAnim">
        <pc:chgData name="Madhavi Kathula" userId="f49cefadac28f352" providerId="LiveId" clId="{8090EAFF-B348-4685-9A3B-2596940F35DD}" dt="2024-08-25T17:14:08.034" v="1830"/>
        <pc:sldMkLst>
          <pc:docMk/>
          <pc:sldMk cId="0" sldId="273"/>
        </pc:sldMkLst>
        <pc:spChg chg="mod">
          <ac:chgData name="Madhavi Kathula" userId="f49cefadac28f352" providerId="LiveId" clId="{8090EAFF-B348-4685-9A3B-2596940F35DD}" dt="2024-08-22T00:53:38.611" v="1201" actId="123"/>
          <ac:spMkLst>
            <pc:docMk/>
            <pc:sldMk cId="0" sldId="273"/>
            <ac:spMk id="1816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4:23:00.082" v="1653" actId="478"/>
          <ac:picMkLst>
            <pc:docMk/>
            <pc:sldMk cId="0" sldId="273"/>
            <ac:picMk id="2" creationId="{60E8169C-ACE0-83CD-0AD8-25F65D40EA3D}"/>
          </ac:picMkLst>
        </pc:picChg>
        <pc:picChg chg="add del mod">
          <ac:chgData name="Madhavi Kathula" userId="f49cefadac28f352" providerId="LiveId" clId="{8090EAFF-B348-4685-9A3B-2596940F35DD}" dt="2024-08-25T17:10:47.973" v="1817"/>
          <ac:picMkLst>
            <pc:docMk/>
            <pc:sldMk cId="0" sldId="273"/>
            <ac:picMk id="2" creationId="{612517AC-237D-8448-7810-684D02A271AA}"/>
          </ac:picMkLst>
        </pc:picChg>
        <pc:picChg chg="add del mod">
          <ac:chgData name="Madhavi Kathula" userId="f49cefadac28f352" providerId="LiveId" clId="{8090EAFF-B348-4685-9A3B-2596940F35DD}" dt="2024-08-25T14:22:58.547" v="1652" actId="478"/>
          <ac:picMkLst>
            <pc:docMk/>
            <pc:sldMk cId="0" sldId="273"/>
            <ac:picMk id="3" creationId="{A2E876A3-94CB-F182-3451-29286515DF53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0" sldId="273"/>
            <ac:picMk id="6" creationId="{58A9F49E-A9A3-F5CA-3DE6-7A14E2BC67A1}"/>
          </ac:picMkLst>
        </pc:picChg>
        <pc:picChg chg="add del mod ord">
          <ac:chgData name="Madhavi Kathula" userId="f49cefadac28f352" providerId="LiveId" clId="{8090EAFF-B348-4685-9A3B-2596940F35DD}" dt="2024-08-25T17:11:33.224" v="1818"/>
          <ac:picMkLst>
            <pc:docMk/>
            <pc:sldMk cId="0" sldId="273"/>
            <ac:picMk id="6" creationId="{C0CB3B5B-8567-4E45-D982-C24D89D92518}"/>
          </ac:picMkLst>
        </pc:picChg>
        <pc:picChg chg="add del mod">
          <ac:chgData name="Madhavi Kathula" userId="f49cefadac28f352" providerId="LiveId" clId="{8090EAFF-B348-4685-9A3B-2596940F35DD}" dt="2024-08-25T17:11:41.707" v="1820"/>
          <ac:picMkLst>
            <pc:docMk/>
            <pc:sldMk cId="0" sldId="273"/>
            <ac:picMk id="7" creationId="{0348971F-78C2-E7CD-D037-3435342C1EA1}"/>
          </ac:picMkLst>
        </pc:picChg>
        <pc:picChg chg="add del mod ord">
          <ac:chgData name="Madhavi Kathula" userId="f49cefadac28f352" providerId="LiveId" clId="{8090EAFF-B348-4685-9A3B-2596940F35DD}" dt="2024-08-25T17:11:48.807" v="1821"/>
          <ac:picMkLst>
            <pc:docMk/>
            <pc:sldMk cId="0" sldId="273"/>
            <ac:picMk id="10" creationId="{BF8B9817-DE81-D603-BBB0-3865C95EC0DC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0" sldId="273"/>
            <ac:picMk id="11" creationId="{18844BE6-DF99-DDFC-0638-80077C721EF9}"/>
          </ac:picMkLst>
        </pc:picChg>
        <pc:picChg chg="add del mod">
          <ac:chgData name="Madhavi Kathula" userId="f49cefadac28f352" providerId="LiveId" clId="{8090EAFF-B348-4685-9A3B-2596940F35DD}" dt="2024-08-25T17:11:51.227" v="1823"/>
          <ac:picMkLst>
            <pc:docMk/>
            <pc:sldMk cId="0" sldId="273"/>
            <ac:picMk id="11" creationId="{1C125B3B-4C66-018A-EB25-B8F4A7967519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73"/>
            <ac:picMk id="12" creationId="{66F00EE3-2B90-14D8-39DB-BD56A3EF2B36}"/>
          </ac:picMkLst>
        </pc:picChg>
        <pc:picChg chg="add del mod ord">
          <ac:chgData name="Madhavi Kathula" userId="f49cefadac28f352" providerId="LiveId" clId="{8090EAFF-B348-4685-9A3B-2596940F35DD}" dt="2024-08-25T17:12:02.303" v="1824"/>
          <ac:picMkLst>
            <pc:docMk/>
            <pc:sldMk cId="0" sldId="273"/>
            <ac:picMk id="14" creationId="{2CC6D018-5C30-2E20-A4E5-594ABC436205}"/>
          </ac:picMkLst>
        </pc:picChg>
        <pc:picChg chg="add del mod">
          <ac:chgData name="Madhavi Kathula" userId="f49cefadac28f352" providerId="LiveId" clId="{8090EAFF-B348-4685-9A3B-2596940F35DD}" dt="2024-08-25T17:12:05.102" v="1826"/>
          <ac:picMkLst>
            <pc:docMk/>
            <pc:sldMk cId="0" sldId="273"/>
            <ac:picMk id="15" creationId="{5EE71808-1E5C-0F38-2C3F-F4AC65994584}"/>
          </ac:picMkLst>
        </pc:picChg>
        <pc:picChg chg="add del mod ord">
          <ac:chgData name="Madhavi Kathula" userId="f49cefadac28f352" providerId="LiveId" clId="{8090EAFF-B348-4685-9A3B-2596940F35DD}" dt="2024-08-25T17:12:54.055" v="1827"/>
          <ac:picMkLst>
            <pc:docMk/>
            <pc:sldMk cId="0" sldId="273"/>
            <ac:picMk id="18" creationId="{1A3A66BC-60C2-A763-E807-8DE87EA2084A}"/>
          </ac:picMkLst>
        </pc:picChg>
        <pc:picChg chg="add del mod">
          <ac:chgData name="Madhavi Kathula" userId="f49cefadac28f352" providerId="LiveId" clId="{8090EAFF-B348-4685-9A3B-2596940F35DD}" dt="2024-08-25T17:13:22.633" v="1829"/>
          <ac:picMkLst>
            <pc:docMk/>
            <pc:sldMk cId="0" sldId="273"/>
            <ac:picMk id="19" creationId="{29B63BEF-3D58-AF2D-3C56-630C027E9882}"/>
          </ac:picMkLst>
        </pc:picChg>
        <pc:picChg chg="add del mod ord">
          <ac:chgData name="Madhavi Kathula" userId="f49cefadac28f352" providerId="LiveId" clId="{8090EAFF-B348-4685-9A3B-2596940F35DD}" dt="2024-08-25T17:10:20.047" v="1815"/>
          <ac:picMkLst>
            <pc:docMk/>
            <pc:sldMk cId="0" sldId="273"/>
            <ac:picMk id="21" creationId="{5BC964EF-DCC7-216C-CD65-20B6BF6C064D}"/>
          </ac:picMkLst>
        </pc:picChg>
        <pc:picChg chg="add del mod ord">
          <ac:chgData name="Madhavi Kathula" userId="f49cefadac28f352" providerId="LiveId" clId="{8090EAFF-B348-4685-9A3B-2596940F35DD}" dt="2024-08-25T17:14:08.034" v="1830"/>
          <ac:picMkLst>
            <pc:docMk/>
            <pc:sldMk cId="0" sldId="273"/>
            <ac:picMk id="24" creationId="{93169681-0A2C-9D7B-BF81-1116FCE5E3FA}"/>
          </ac:picMkLst>
        </pc:picChg>
        <pc:picChg chg="add mod">
          <ac:chgData name="Madhavi Kathula" userId="f49cefadac28f352" providerId="LiveId" clId="{8090EAFF-B348-4685-9A3B-2596940F35DD}" dt="2024-08-25T17:14:08.034" v="1830"/>
          <ac:picMkLst>
            <pc:docMk/>
            <pc:sldMk cId="0" sldId="273"/>
            <ac:picMk id="25" creationId="{A20D0A2C-B2D9-D1CA-13C1-C4E407096A3F}"/>
          </ac:picMkLst>
        </pc:picChg>
        <pc:picChg chg="del mod">
          <ac:chgData name="Madhavi Kathula" userId="f49cefadac28f352" providerId="LiveId" clId="{8090EAFF-B348-4685-9A3B-2596940F35DD}" dt="2024-08-22T01:15:26.794" v="1618" actId="478"/>
          <ac:picMkLst>
            <pc:docMk/>
            <pc:sldMk cId="0" sldId="273"/>
            <ac:picMk id="2485" creationId="{00000000-0000-0000-0000-000000000000}"/>
          </ac:picMkLst>
        </pc:picChg>
      </pc:sldChg>
      <pc:sldChg chg="addSp delSp modSp mod modTransition modAnim">
        <pc:chgData name="Madhavi Kathula" userId="f49cefadac28f352" providerId="LiveId" clId="{8090EAFF-B348-4685-9A3B-2596940F35DD}" dt="2024-08-25T17:15:00.062" v="1831"/>
        <pc:sldMkLst>
          <pc:docMk/>
          <pc:sldMk cId="0" sldId="274"/>
        </pc:sldMkLst>
        <pc:picChg chg="add mod">
          <ac:chgData name="Madhavi Kathula" userId="f49cefadac28f352" providerId="LiveId" clId="{8090EAFF-B348-4685-9A3B-2596940F35DD}" dt="2024-08-25T17:15:00.062" v="1831"/>
          <ac:picMkLst>
            <pc:docMk/>
            <pc:sldMk cId="0" sldId="274"/>
            <ac:picMk id="2" creationId="{3FE8C242-D629-8245-D52F-4BACB1B51F02}"/>
          </ac:picMkLst>
        </pc:picChg>
        <pc:picChg chg="add del mod">
          <ac:chgData name="Madhavi Kathula" userId="f49cefadac28f352" providerId="LiveId" clId="{8090EAFF-B348-4685-9A3B-2596940F35DD}" dt="2024-08-25T14:22:54.550" v="1651" actId="478"/>
          <ac:picMkLst>
            <pc:docMk/>
            <pc:sldMk cId="0" sldId="274"/>
            <ac:picMk id="2" creationId="{7794922D-D086-0989-1613-B488F47A4FF4}"/>
          </ac:picMkLst>
        </pc:picChg>
        <pc:picChg chg="add del mod">
          <ac:chgData name="Madhavi Kathula" userId="f49cefadac28f352" providerId="LiveId" clId="{8090EAFF-B348-4685-9A3B-2596940F35DD}" dt="2024-08-25T14:22:52.725" v="1650" actId="478"/>
          <ac:picMkLst>
            <pc:docMk/>
            <pc:sldMk cId="0" sldId="274"/>
            <ac:picMk id="3" creationId="{E207B7A5-5289-50FE-C9DA-D315FB78A32A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0" sldId="274"/>
            <ac:picMk id="9" creationId="{8C42E4BA-F504-3ADC-E101-A491F91BE64C}"/>
          </ac:picMkLst>
        </pc:picChg>
        <pc:picChg chg="add del mod ord">
          <ac:chgData name="Madhavi Kathula" userId="f49cefadac28f352" providerId="LiveId" clId="{8090EAFF-B348-4685-9A3B-2596940F35DD}" dt="2024-08-25T17:15:00.062" v="1831"/>
          <ac:picMkLst>
            <pc:docMk/>
            <pc:sldMk cId="0" sldId="274"/>
            <ac:picMk id="15" creationId="{F9D4BF10-56E5-0291-CDC3-9859078C99CF}"/>
          </ac:picMkLst>
        </pc:picChg>
      </pc:sldChg>
      <pc:sldChg chg="addSp delSp modSp add mod modTransition modAnim modNotesTx">
        <pc:chgData name="Madhavi Kathula" userId="f49cefadac28f352" providerId="LiveId" clId="{8090EAFF-B348-4685-9A3B-2596940F35DD}" dt="2024-08-25T17:08:26.308" v="1814"/>
        <pc:sldMkLst>
          <pc:docMk/>
          <pc:sldMk cId="2056634360" sldId="275"/>
        </pc:sldMkLst>
        <pc:spChg chg="add">
          <ac:chgData name="Madhavi Kathula" userId="f49cefadac28f352" providerId="LiveId" clId="{8090EAFF-B348-4685-9A3B-2596940F35DD}" dt="2024-08-22T00:45:57.931" v="1050"/>
          <ac:spMkLst>
            <pc:docMk/>
            <pc:sldMk cId="2056634360" sldId="275"/>
            <ac:spMk id="2" creationId="{6CA57DA6-99D8-4CD0-2768-8D50C81F402D}"/>
          </ac:spMkLst>
        </pc:spChg>
        <pc:spChg chg="add">
          <ac:chgData name="Madhavi Kathula" userId="f49cefadac28f352" providerId="LiveId" clId="{8090EAFF-B348-4685-9A3B-2596940F35DD}" dt="2024-08-22T00:46:01.298" v="1052"/>
          <ac:spMkLst>
            <pc:docMk/>
            <pc:sldMk cId="2056634360" sldId="275"/>
            <ac:spMk id="3" creationId="{A8452E3A-0D86-9D68-3C23-8FCDCAB82A3C}"/>
          </ac:spMkLst>
        </pc:spChg>
        <pc:spChg chg="add">
          <ac:chgData name="Madhavi Kathula" userId="f49cefadac28f352" providerId="LiveId" clId="{8090EAFF-B348-4685-9A3B-2596940F35DD}" dt="2024-08-22T00:46:11.441" v="1056"/>
          <ac:spMkLst>
            <pc:docMk/>
            <pc:sldMk cId="2056634360" sldId="275"/>
            <ac:spMk id="4" creationId="{70BEADFD-6CA3-68FE-DC9B-92FE976F1F0E}"/>
          </ac:spMkLst>
        </pc:spChg>
        <pc:spChg chg="add">
          <ac:chgData name="Madhavi Kathula" userId="f49cefadac28f352" providerId="LiveId" clId="{8090EAFF-B348-4685-9A3B-2596940F35DD}" dt="2024-08-22T00:46:14.700" v="1058"/>
          <ac:spMkLst>
            <pc:docMk/>
            <pc:sldMk cId="2056634360" sldId="275"/>
            <ac:spMk id="5" creationId="{CAE50235-8CB5-2BA4-F66B-A3BA4F568E77}"/>
          </ac:spMkLst>
        </pc:spChg>
        <pc:spChg chg="add">
          <ac:chgData name="Madhavi Kathula" userId="f49cefadac28f352" providerId="LiveId" clId="{8090EAFF-B348-4685-9A3B-2596940F35DD}" dt="2024-08-22T00:46:19.045" v="1063"/>
          <ac:spMkLst>
            <pc:docMk/>
            <pc:sldMk cId="2056634360" sldId="275"/>
            <ac:spMk id="6" creationId="{60C58A74-5C5A-9C07-C55D-E9F017885222}"/>
          </ac:spMkLst>
        </pc:spChg>
        <pc:spChg chg="add">
          <ac:chgData name="Madhavi Kathula" userId="f49cefadac28f352" providerId="LiveId" clId="{8090EAFF-B348-4685-9A3B-2596940F35DD}" dt="2024-08-22T00:46:39.099" v="1079"/>
          <ac:spMkLst>
            <pc:docMk/>
            <pc:sldMk cId="2056634360" sldId="275"/>
            <ac:spMk id="7" creationId="{EF2F239A-CD56-C380-C13C-7629A1BEC3C4}"/>
          </ac:spMkLst>
        </pc:spChg>
        <pc:spChg chg="add">
          <ac:chgData name="Madhavi Kathula" userId="f49cefadac28f352" providerId="LiveId" clId="{8090EAFF-B348-4685-9A3B-2596940F35DD}" dt="2024-08-22T00:47:33.489" v="1104"/>
          <ac:spMkLst>
            <pc:docMk/>
            <pc:sldMk cId="2056634360" sldId="275"/>
            <ac:spMk id="8" creationId="{A31694BE-E2DB-0FBE-1BAB-39B815BF7EEC}"/>
          </ac:spMkLst>
        </pc:spChg>
        <pc:spChg chg="add del mod">
          <ac:chgData name="Madhavi Kathula" userId="f49cefadac28f352" providerId="LiveId" clId="{8090EAFF-B348-4685-9A3B-2596940F35DD}" dt="2024-08-22T00:49:09.853" v="1148"/>
          <ac:spMkLst>
            <pc:docMk/>
            <pc:sldMk cId="2056634360" sldId="275"/>
            <ac:spMk id="9" creationId="{55F611D0-D11A-D8AC-F9BC-6E0BF60BBD36}"/>
          </ac:spMkLst>
        </pc:spChg>
        <pc:spChg chg="add mod">
          <ac:chgData name="Madhavi Kathula" userId="f49cefadac28f352" providerId="LiveId" clId="{8090EAFF-B348-4685-9A3B-2596940F35DD}" dt="2024-08-22T00:48:34.708" v="1132"/>
          <ac:spMkLst>
            <pc:docMk/>
            <pc:sldMk cId="2056634360" sldId="275"/>
            <ac:spMk id="10" creationId="{B7139D80-BAA9-179C-45D6-4F9801797941}"/>
          </ac:spMkLst>
        </pc:spChg>
        <pc:spChg chg="mod">
          <ac:chgData name="Madhavi Kathula" userId="f49cefadac28f352" providerId="LiveId" clId="{8090EAFF-B348-4685-9A3B-2596940F35DD}" dt="2024-08-22T00:45:09.206" v="1039" actId="20577"/>
          <ac:spMkLst>
            <pc:docMk/>
            <pc:sldMk cId="2056634360" sldId="275"/>
            <ac:spMk id="1730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50:09.927" v="1165" actId="20577"/>
          <ac:spMkLst>
            <pc:docMk/>
            <pc:sldMk cId="2056634360" sldId="275"/>
            <ac:spMk id="1731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7:08:00.921" v="1810"/>
          <ac:picMkLst>
            <pc:docMk/>
            <pc:sldMk cId="2056634360" sldId="275"/>
            <ac:picMk id="2" creationId="{6904C691-E12F-1884-0A13-3DA65FF0902A}"/>
          </ac:picMkLst>
        </pc:picChg>
        <pc:picChg chg="add del mod">
          <ac:chgData name="Madhavi Kathula" userId="f49cefadac28f352" providerId="LiveId" clId="{8090EAFF-B348-4685-9A3B-2596940F35DD}" dt="2024-08-25T14:23:24.782" v="1661" actId="478"/>
          <ac:picMkLst>
            <pc:docMk/>
            <pc:sldMk cId="2056634360" sldId="275"/>
            <ac:picMk id="2" creationId="{7C429FBE-FDC8-F736-1CDD-8704CA710513}"/>
          </ac:picMkLst>
        </pc:picChg>
        <pc:picChg chg="add del mod">
          <ac:chgData name="Madhavi Kathula" userId="f49cefadac28f352" providerId="LiveId" clId="{8090EAFF-B348-4685-9A3B-2596940F35DD}" dt="2024-08-25T14:23:23.017" v="1660" actId="478"/>
          <ac:picMkLst>
            <pc:docMk/>
            <pc:sldMk cId="2056634360" sldId="275"/>
            <ac:picMk id="3" creationId="{5C9411E3-1998-A0DC-AFE1-D047F52A949E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2056634360" sldId="275"/>
            <ac:picMk id="6" creationId="{CCD72959-9EFB-6705-0E5B-A1ACA381B95E}"/>
          </ac:picMkLst>
        </pc:picChg>
        <pc:picChg chg="add del mod ord">
          <ac:chgData name="Madhavi Kathula" userId="f49cefadac28f352" providerId="LiveId" clId="{8090EAFF-B348-4685-9A3B-2596940F35DD}" dt="2024-08-25T17:08:07.359" v="1811"/>
          <ac:picMkLst>
            <pc:docMk/>
            <pc:sldMk cId="2056634360" sldId="275"/>
            <ac:picMk id="7" creationId="{57CC929F-3AB3-8E99-911C-C88591499924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2056634360" sldId="275"/>
            <ac:picMk id="7" creationId="{779CF1C7-C575-9C21-D540-E9964A2B9573}"/>
          </ac:picMkLst>
        </pc:picChg>
        <pc:picChg chg="add del mod">
          <ac:chgData name="Madhavi Kathula" userId="f49cefadac28f352" providerId="LiveId" clId="{8090EAFF-B348-4685-9A3B-2596940F35DD}" dt="2024-08-25T17:08:11.757" v="1813"/>
          <ac:picMkLst>
            <pc:docMk/>
            <pc:sldMk cId="2056634360" sldId="275"/>
            <ac:picMk id="8" creationId="{5D0F588A-DC25-7691-365A-8871658856F6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2056634360" sldId="275"/>
            <ac:picMk id="8" creationId="{A2535571-D505-D4E2-3870-2CE48FFA6218}"/>
          </ac:picMkLst>
        </pc:picChg>
        <pc:picChg chg="add del mod ord">
          <ac:chgData name="Madhavi Kathula" userId="f49cefadac28f352" providerId="LiveId" clId="{8090EAFF-B348-4685-9A3B-2596940F35DD}" dt="2024-08-25T17:08:26.308" v="1814"/>
          <ac:picMkLst>
            <pc:docMk/>
            <pc:sldMk cId="2056634360" sldId="275"/>
            <ac:picMk id="11" creationId="{01E31A10-B9ED-17A2-88D4-63432BA976E1}"/>
          </ac:picMkLst>
        </pc:picChg>
        <pc:picChg chg="add mod">
          <ac:chgData name="Madhavi Kathula" userId="f49cefadac28f352" providerId="LiveId" clId="{8090EAFF-B348-4685-9A3B-2596940F35DD}" dt="2024-08-25T17:08:26.308" v="1814"/>
          <ac:picMkLst>
            <pc:docMk/>
            <pc:sldMk cId="2056634360" sldId="275"/>
            <ac:picMk id="12" creationId="{8EA3C924-4E77-382E-5E8D-311DAE73839F}"/>
          </ac:picMkLst>
        </pc:picChg>
        <pc:picChg chg="add del mod ord">
          <ac:chgData name="Madhavi Kathula" userId="f49cefadac28f352" providerId="LiveId" clId="{8090EAFF-B348-4685-9A3B-2596940F35DD}" dt="2024-08-25T17:07:38.409" v="1808"/>
          <ac:picMkLst>
            <pc:docMk/>
            <pc:sldMk cId="2056634360" sldId="275"/>
            <ac:picMk id="36" creationId="{A8C15681-F037-4766-BF80-DCDBD43120A4}"/>
          </ac:picMkLst>
        </pc:picChg>
        <pc:picChg chg="del mod">
          <ac:chgData name="Madhavi Kathula" userId="f49cefadac28f352" providerId="LiveId" clId="{8090EAFF-B348-4685-9A3B-2596940F35DD}" dt="2024-08-22T01:15:12.852" v="1614" actId="478"/>
          <ac:picMkLst>
            <pc:docMk/>
            <pc:sldMk cId="2056634360" sldId="275"/>
            <ac:picMk id="1733" creationId="{00000000-0000-0000-0000-000000000000}"/>
          </ac:picMkLst>
        </pc:picChg>
      </pc:sldChg>
      <pc:sldChg chg="addSp delSp modSp add mod ord modTransition modAnim modNotesTx">
        <pc:chgData name="Madhavi Kathula" userId="f49cefadac28f352" providerId="LiveId" clId="{8090EAFF-B348-4685-9A3B-2596940F35DD}" dt="2024-08-25T17:10:20.047" v="1815"/>
        <pc:sldMkLst>
          <pc:docMk/>
          <pc:sldMk cId="451785763" sldId="276"/>
        </pc:sldMkLst>
        <pc:spChg chg="mod">
          <ac:chgData name="Madhavi Kathula" userId="f49cefadac28f352" providerId="LiveId" clId="{8090EAFF-B348-4685-9A3B-2596940F35DD}" dt="2024-08-22T00:55:22.659" v="1214" actId="207"/>
          <ac:spMkLst>
            <pc:docMk/>
            <pc:sldMk cId="451785763" sldId="276"/>
            <ac:spMk id="1730" creationId="{00000000-0000-0000-0000-000000000000}"/>
          </ac:spMkLst>
        </pc:spChg>
        <pc:spChg chg="mod">
          <ac:chgData name="Madhavi Kathula" userId="f49cefadac28f352" providerId="LiveId" clId="{8090EAFF-B348-4685-9A3B-2596940F35DD}" dt="2024-08-22T00:57:20.966" v="1313" actId="20577"/>
          <ac:spMkLst>
            <pc:docMk/>
            <pc:sldMk cId="451785763" sldId="276"/>
            <ac:spMk id="1731" creationId="{00000000-0000-0000-0000-000000000000}"/>
          </ac:spMkLst>
        </pc:spChg>
        <pc:picChg chg="add mod">
          <ac:chgData name="Madhavi Kathula" userId="f49cefadac28f352" providerId="LiveId" clId="{8090EAFF-B348-4685-9A3B-2596940F35DD}" dt="2024-08-25T17:10:20.047" v="1815"/>
          <ac:picMkLst>
            <pc:docMk/>
            <pc:sldMk cId="451785763" sldId="276"/>
            <ac:picMk id="2" creationId="{927BA59E-4477-43E9-FC3B-32018C9AE62F}"/>
          </ac:picMkLst>
        </pc:picChg>
        <pc:picChg chg="add del mod">
          <ac:chgData name="Madhavi Kathula" userId="f49cefadac28f352" providerId="LiveId" clId="{8090EAFF-B348-4685-9A3B-2596940F35DD}" dt="2024-08-25T14:23:17.912" v="1659" actId="478"/>
          <ac:picMkLst>
            <pc:docMk/>
            <pc:sldMk cId="451785763" sldId="276"/>
            <ac:picMk id="2" creationId="{BA714E44-D054-90CF-1FF9-B2A51F1D3F46}"/>
          </ac:picMkLst>
        </pc:picChg>
        <pc:picChg chg="add del mod">
          <ac:chgData name="Madhavi Kathula" userId="f49cefadac28f352" providerId="LiveId" clId="{8090EAFF-B348-4685-9A3B-2596940F35DD}" dt="2024-08-25T14:23:16.017" v="1658" actId="478"/>
          <ac:picMkLst>
            <pc:docMk/>
            <pc:sldMk cId="451785763" sldId="276"/>
            <ac:picMk id="3" creationId="{7D1765E2-4865-C0D4-84FE-923F50A5A159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451785763" sldId="276"/>
            <ac:picMk id="6" creationId="{623AD074-F21D-2316-5DED-CEF5B8DFE777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451785763" sldId="276"/>
            <ac:picMk id="7" creationId="{227ECD3E-A52A-6AEE-8729-54698E090166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451785763" sldId="276"/>
            <ac:picMk id="8" creationId="{559695C1-0F1D-DF9F-7BA6-577A9D5A1070}"/>
          </ac:picMkLst>
        </pc:picChg>
        <pc:picChg chg="add del mod ord">
          <ac:chgData name="Madhavi Kathula" userId="f49cefadac28f352" providerId="LiveId" clId="{8090EAFF-B348-4685-9A3B-2596940F35DD}" dt="2024-08-25T17:10:20.047" v="1815"/>
          <ac:picMkLst>
            <pc:docMk/>
            <pc:sldMk cId="451785763" sldId="276"/>
            <ac:picMk id="30" creationId="{C6E4EE5B-63B3-1B79-42CB-836606886E61}"/>
          </ac:picMkLst>
        </pc:picChg>
        <pc:picChg chg="del mod">
          <ac:chgData name="Madhavi Kathula" userId="f49cefadac28f352" providerId="LiveId" clId="{8090EAFF-B348-4685-9A3B-2596940F35DD}" dt="2024-08-22T01:15:16.011" v="1615" actId="478"/>
          <ac:picMkLst>
            <pc:docMk/>
            <pc:sldMk cId="451785763" sldId="276"/>
            <ac:picMk id="1733" creationId="{00000000-0000-0000-0000-000000000000}"/>
          </ac:picMkLst>
        </pc:picChg>
      </pc:sldChg>
      <pc:sldChg chg="addSp delSp modSp add mod ord modTransition modAnim modNotesTx">
        <pc:chgData name="Madhavi Kathula" userId="f49cefadac28f352" providerId="LiveId" clId="{8090EAFF-B348-4685-9A3B-2596940F35DD}" dt="2024-08-25T17:10:20.047" v="1815"/>
        <pc:sldMkLst>
          <pc:docMk/>
          <pc:sldMk cId="997054264" sldId="277"/>
        </pc:sldMkLst>
        <pc:spChg chg="mod">
          <ac:chgData name="Madhavi Kathula" userId="f49cefadac28f352" providerId="LiveId" clId="{8090EAFF-B348-4685-9A3B-2596940F35DD}" dt="2024-08-22T00:59:38.422" v="1402" actId="14100"/>
          <ac:spMkLst>
            <pc:docMk/>
            <pc:sldMk cId="997054264" sldId="277"/>
            <ac:spMk id="1731" creationId="{00000000-0000-0000-0000-000000000000}"/>
          </ac:spMkLst>
        </pc:spChg>
        <pc:picChg chg="add del mod">
          <ac:chgData name="Madhavi Kathula" userId="f49cefadac28f352" providerId="LiveId" clId="{8090EAFF-B348-4685-9A3B-2596940F35DD}" dt="2024-08-25T14:23:12.307" v="1657" actId="478"/>
          <ac:picMkLst>
            <pc:docMk/>
            <pc:sldMk cId="997054264" sldId="277"/>
            <ac:picMk id="2" creationId="{2DD90FB8-23D8-6B7D-2EA5-CA9FBFE86E6F}"/>
          </ac:picMkLst>
        </pc:picChg>
        <pc:picChg chg="add mod">
          <ac:chgData name="Madhavi Kathula" userId="f49cefadac28f352" providerId="LiveId" clId="{8090EAFF-B348-4685-9A3B-2596940F35DD}" dt="2024-08-25T17:10:20.047" v="1815"/>
          <ac:picMkLst>
            <pc:docMk/>
            <pc:sldMk cId="997054264" sldId="277"/>
            <ac:picMk id="2" creationId="{B27ECA00-D0EE-BDC0-F02B-9023B2107C1C}"/>
          </ac:picMkLst>
        </pc:picChg>
        <pc:picChg chg="add del mod">
          <ac:chgData name="Madhavi Kathula" userId="f49cefadac28f352" providerId="LiveId" clId="{8090EAFF-B348-4685-9A3B-2596940F35DD}" dt="2024-08-25T14:23:10.945" v="1656" actId="478"/>
          <ac:picMkLst>
            <pc:docMk/>
            <pc:sldMk cId="997054264" sldId="277"/>
            <ac:picMk id="3" creationId="{1AEA4D32-34EB-BFF7-47D3-12BE492DD60D}"/>
          </ac:picMkLst>
        </pc:picChg>
        <pc:picChg chg="add del mod">
          <ac:chgData name="Madhavi Kathula" userId="f49cefadac28f352" providerId="LiveId" clId="{8090EAFF-B348-4685-9A3B-2596940F35DD}" dt="2024-08-25T15:30:55.757" v="1683"/>
          <ac:picMkLst>
            <pc:docMk/>
            <pc:sldMk cId="997054264" sldId="277"/>
            <ac:picMk id="6" creationId="{9885F572-12FE-8F26-E0EC-D573DDD7D706}"/>
          </ac:picMkLst>
        </pc:picChg>
        <pc:picChg chg="add del mod ord">
          <ac:chgData name="Madhavi Kathula" userId="f49cefadac28f352" providerId="LiveId" clId="{8090EAFF-B348-4685-9A3B-2596940F35DD}" dt="2024-08-25T15:55:40.905" v="1734"/>
          <ac:picMkLst>
            <pc:docMk/>
            <pc:sldMk cId="997054264" sldId="277"/>
            <ac:picMk id="7" creationId="{E3D24778-2098-7717-6F30-764AE4CDFE43}"/>
          </ac:picMkLst>
        </pc:picChg>
        <pc:picChg chg="add del mod">
          <ac:chgData name="Madhavi Kathula" userId="f49cefadac28f352" providerId="LiveId" clId="{8090EAFF-B348-4685-9A3B-2596940F35DD}" dt="2024-08-25T16:54:11.219" v="1791"/>
          <ac:picMkLst>
            <pc:docMk/>
            <pc:sldMk cId="997054264" sldId="277"/>
            <ac:picMk id="8" creationId="{C0ACF9DB-F780-5CF4-EFC2-7512A806EECB}"/>
          </ac:picMkLst>
        </pc:picChg>
        <pc:picChg chg="add del mod ord">
          <ac:chgData name="Madhavi Kathula" userId="f49cefadac28f352" providerId="LiveId" clId="{8090EAFF-B348-4685-9A3B-2596940F35DD}" dt="2024-08-25T17:10:20.047" v="1815"/>
          <ac:picMkLst>
            <pc:docMk/>
            <pc:sldMk cId="997054264" sldId="277"/>
            <ac:picMk id="26" creationId="{A71950B6-3015-1E28-91D0-3472239ADFD9}"/>
          </ac:picMkLst>
        </pc:picChg>
        <pc:picChg chg="del mod">
          <ac:chgData name="Madhavi Kathula" userId="f49cefadac28f352" providerId="LiveId" clId="{8090EAFF-B348-4685-9A3B-2596940F35DD}" dt="2024-08-22T01:15:19.024" v="1616" actId="478"/>
          <ac:picMkLst>
            <pc:docMk/>
            <pc:sldMk cId="997054264" sldId="277"/>
            <ac:picMk id="1733" creationId="{00000000-0000-0000-0000-000000000000}"/>
          </ac:picMkLst>
        </pc:picChg>
      </pc:sldChg>
      <pc:sldMasterChg chg="delSldLayout">
        <pc:chgData name="Madhavi Kathula" userId="f49cefadac28f352" providerId="LiveId" clId="{8090EAFF-B348-4685-9A3B-2596940F35DD}" dt="2024-08-22T01:10:29.666" v="1556" actId="47"/>
        <pc:sldMasterMkLst>
          <pc:docMk/>
          <pc:sldMasterMk cId="0" sldId="2147483687"/>
        </pc:sldMasterMkLst>
        <pc:sldLayoutChg chg="del">
          <pc:chgData name="Madhavi Kathula" userId="f49cefadac28f352" providerId="LiveId" clId="{8090EAFF-B348-4685-9A3B-2596940F35DD}" dt="2024-08-22T01:10:24.610" v="1554" actId="47"/>
          <pc:sldLayoutMkLst>
            <pc:docMk/>
            <pc:sldMasterMk cId="0" sldId="2147483687"/>
            <pc:sldLayoutMk cId="0" sldId="2147483652"/>
          </pc:sldLayoutMkLst>
        </pc:sldLayoutChg>
        <pc:sldLayoutChg chg="del">
          <pc:chgData name="Madhavi Kathula" userId="f49cefadac28f352" providerId="LiveId" clId="{8090EAFF-B348-4685-9A3B-2596940F35DD}" dt="2024-08-22T01:10:29.666" v="1556" actId="47"/>
          <pc:sldLayoutMkLst>
            <pc:docMk/>
            <pc:sldMasterMk cId="0" sldId="2147483687"/>
            <pc:sldLayoutMk cId="0" sldId="2147483685"/>
          </pc:sldLayoutMkLst>
        </pc:sldLayoutChg>
      </pc:sldMasterChg>
    </pc:docChg>
  </pc:docChgLst>
  <pc:docChgLst>
    <pc:chgData name="Madhavi Kathula" userId="f49cefadac28f352" providerId="LiveId" clId="{8CC8F311-426A-42F3-B239-DD0500B7D246}"/>
    <pc:docChg chg="custSel addSld modSld">
      <pc:chgData name="Madhavi Kathula" userId="f49cefadac28f352" providerId="LiveId" clId="{8CC8F311-426A-42F3-B239-DD0500B7D246}" dt="2024-08-25T21:50:47.553" v="45" actId="1076"/>
      <pc:docMkLst>
        <pc:docMk/>
      </pc:docMkLst>
      <pc:sldChg chg="addSp delSp modSp add mod">
        <pc:chgData name="Madhavi Kathula" userId="f49cefadac28f352" providerId="LiveId" clId="{8CC8F311-426A-42F3-B239-DD0500B7D246}" dt="2024-08-25T21:50:47.553" v="45" actId="1076"/>
        <pc:sldMkLst>
          <pc:docMk/>
          <pc:sldMk cId="605708797" sldId="285"/>
        </pc:sldMkLst>
        <pc:spChg chg="mod">
          <ac:chgData name="Madhavi Kathula" userId="f49cefadac28f352" providerId="LiveId" clId="{8CC8F311-426A-42F3-B239-DD0500B7D246}" dt="2024-08-25T21:50:34.722" v="44" actId="14100"/>
          <ac:spMkLst>
            <pc:docMk/>
            <pc:sldMk cId="605708797" sldId="285"/>
            <ac:spMk id="6" creationId="{EF6D8F3E-E0A5-20B0-6AF0-3F8ECAE199C0}"/>
          </ac:spMkLst>
        </pc:spChg>
        <pc:spChg chg="mod">
          <ac:chgData name="Madhavi Kathula" userId="f49cefadac28f352" providerId="LiveId" clId="{8CC8F311-426A-42F3-B239-DD0500B7D246}" dt="2024-08-25T21:49:36.580" v="33" actId="1076"/>
          <ac:spMkLst>
            <pc:docMk/>
            <pc:sldMk cId="605708797" sldId="285"/>
            <ac:spMk id="9" creationId="{9DE486E5-BDE2-3FF3-9AE4-2B58150FCE20}"/>
          </ac:spMkLst>
        </pc:spChg>
        <pc:picChg chg="add mod">
          <ac:chgData name="Madhavi Kathula" userId="f49cefadac28f352" providerId="LiveId" clId="{8CC8F311-426A-42F3-B239-DD0500B7D246}" dt="2024-08-25T21:50:47.553" v="45" actId="1076"/>
          <ac:picMkLst>
            <pc:docMk/>
            <pc:sldMk cId="605708797" sldId="285"/>
            <ac:picMk id="3" creationId="{46C403E0-B53B-003A-1B29-3A7AB9C6CBC9}"/>
          </ac:picMkLst>
        </pc:picChg>
        <pc:picChg chg="del">
          <ac:chgData name="Madhavi Kathula" userId="f49cefadac28f352" providerId="LiveId" clId="{8CC8F311-426A-42F3-B239-DD0500B7D246}" dt="2024-08-25T21:48:57.129" v="1" actId="478"/>
          <ac:picMkLst>
            <pc:docMk/>
            <pc:sldMk cId="605708797" sldId="285"/>
            <ac:picMk id="4" creationId="{1FCE0E67-818B-6190-CD2E-EE9C365A786A}"/>
          </ac:picMkLst>
        </pc:picChg>
        <pc:picChg chg="del">
          <ac:chgData name="Madhavi Kathula" userId="f49cefadac28f352" providerId="LiveId" clId="{8CC8F311-426A-42F3-B239-DD0500B7D246}" dt="2024-08-25T21:49:00.535" v="2" actId="478"/>
          <ac:picMkLst>
            <pc:docMk/>
            <pc:sldMk cId="605708797" sldId="285"/>
            <ac:picMk id="8" creationId="{089222CB-0EEB-1238-0451-CFCF6CF945B8}"/>
          </ac:picMkLst>
        </pc:picChg>
      </pc:sldChg>
    </pc:docChg>
  </pc:docChgLst>
</pc:chgInfo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Shape 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3" name="Google Shape;3;n"/>
          <p:cNvSpPr>
            <a:spLocks noGrp="1" noRot="1" noChangeAspect="1"/>
          </p:cNvSpPr>
          <p:nvPr>
            <p:ph type="sldImg" idx="2"/>
          </p:nvPr>
        </p:nvSpPr>
        <p:spPr>
          <a:xfrm>
            <a:off x="381300" y="685800"/>
            <a:ext cx="6096075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  <a:noFill/>
          <a:ln w="9525" cap="flat" cmpd="sng">
            <a:solidFill>
              <a:srgbClr val="000000"/>
            </a:solidFill>
            <a:prstDash val="solid"/>
            <a:round/>
            <a:headEnd type="none" w="sm" len="sm"/>
            <a:tailEnd type="none" w="sm" len="sm"/>
          </a:ln>
        </p:spPr>
      </p:sp>
      <p:sp>
        <p:nvSpPr>
          <p:cNvPr id="4" name="Google Shape;4;n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1pPr>
            <a:lvl2pPr marL="914400" lvl="1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2pPr>
            <a:lvl3pPr marL="1371600" lvl="2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3pPr>
            <a:lvl4pPr marL="1828800" lvl="3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4pPr>
            <a:lvl5pPr marL="2286000" lvl="4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5pPr>
            <a:lvl6pPr marL="2743200" lvl="5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6pPr>
            <a:lvl7pPr marL="3200400" lvl="6" indent="-298450">
              <a:spcBef>
                <a:spcPts val="0"/>
              </a:spcBef>
              <a:spcAft>
                <a:spcPts val="0"/>
              </a:spcAft>
              <a:buSzPts val="1100"/>
              <a:buChar char="●"/>
              <a:defRPr sz="1100"/>
            </a:lvl7pPr>
            <a:lvl8pPr marL="3657600" lvl="7" indent="-298450">
              <a:spcBef>
                <a:spcPts val="0"/>
              </a:spcBef>
              <a:spcAft>
                <a:spcPts val="0"/>
              </a:spcAft>
              <a:buSzPts val="1100"/>
              <a:buChar char="○"/>
              <a:defRPr sz="1100"/>
            </a:lvl8pPr>
            <a:lvl9pPr marL="4114800" lvl="8" indent="-298450">
              <a:spcBef>
                <a:spcPts val="0"/>
              </a:spcBef>
              <a:spcAft>
                <a:spcPts val="0"/>
              </a:spcAft>
              <a:buSzPts val="1100"/>
              <a:buChar char="■"/>
              <a:defRPr sz="1100"/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notesStyle>
    <a:defPPr marR="0" lvl="0" algn="l" rtl="0">
      <a:lnSpc>
        <a:spcPct val="100000"/>
      </a:lnSpc>
      <a:spcBef>
        <a:spcPts val="0"/>
      </a:spcBef>
      <a:spcAft>
        <a:spcPts val="0"/>
      </a:spcAft>
    </a:defPPr>
    <a:lvl1pPr marR="0" lvl="0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1pPr>
    <a:lvl2pPr marR="0" lvl="1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2pPr>
    <a:lvl3pPr marR="0" lvl="2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3pPr>
    <a:lvl4pPr marR="0" lvl="3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4pPr>
    <a:lvl5pPr marR="0" lvl="4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5pPr>
    <a:lvl6pPr marR="0" lvl="5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6pPr>
    <a:lvl7pPr marR="0" lvl="6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7pPr>
    <a:lvl8pPr marR="0" lvl="7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8pPr>
    <a:lvl9pPr marR="0" lvl="8" algn="l" rtl="0">
      <a:lnSpc>
        <a:spcPct val="100000"/>
      </a:lnSpc>
      <a:spcBef>
        <a:spcPts val="0"/>
      </a:spcBef>
      <a:spcAft>
        <a:spcPts val="0"/>
      </a:spcAft>
      <a:buClr>
        <a:srgbClr val="000000"/>
      </a:buClr>
      <a:buFont typeface="Arial"/>
      <a:defRPr sz="1400" b="0" i="0" u="none" strike="noStrike" cap="none">
        <a:solidFill>
          <a:srgbClr val="000000"/>
        </a:solidFill>
        <a:latin typeface="Arial"/>
        <a:ea typeface="Arial"/>
        <a:cs typeface="Arial"/>
        <a:sym typeface="Arial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7.xml"/><Relationship Id="rId1" Type="http://schemas.openxmlformats.org/officeDocument/2006/relationships/notesMaster" Target="../notesMasters/notesMaster1.xml"/></Relationships>
</file>

<file path=ppt/notesSlides/_rels/notesSlide1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_rels/notesSlide1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9.xml"/><Relationship Id="rId1" Type="http://schemas.openxmlformats.org/officeDocument/2006/relationships/notesMaster" Target="../notesMasters/notesMaster1.xml"/></Relationships>
</file>

<file path=ppt/notesSlides/_rels/notesSlide1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1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3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4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5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6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79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797" name="Google Shape;797;g204ea247b10_0_13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798" name="Google Shape;798;g204ea247b10_0_13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2e5ff509f4e_0_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2e5ff509f4e_0_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1425954056"/>
      </p:ext>
    </p:extLst>
  </p:cSld>
  <p:clrMapOvr>
    <a:masterClrMapping/>
  </p:clrMapOvr>
</p:notes>
</file>

<file path=ppt/notesSlides/notesSlide11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2e5ff509f4e_0_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2e5ff509f4e_0_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48998244"/>
      </p:ext>
    </p:extLst>
  </p:cSld>
  <p:clrMapOvr>
    <a:masterClrMapping/>
  </p:clrMapOvr>
</p:notes>
</file>

<file path=ppt/notesSlides/notesSlide1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3" name="Google Shape;1763;g204ea247b10_0_58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64" name="Google Shape;1764;g204ea247b10_0_58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8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2" name="Google Shape;1812;g2e5ebbc2b1f_0_29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813" name="Google Shape;1813;g2e5ebbc2b1f_0_29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1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248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88" name="Google Shape;2488;g54dda1946d_6_377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2489" name="Google Shape;2489;g54dda1946d_6_377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5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3" name="Google Shape;853;g204ea247b10_0_24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54" name="Google Shape;854;g204ea247b10_0_24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87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3" name="Google Shape;873;g14072739ea5_12_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874" name="Google Shape;874;g14072739ea5_12_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2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28" name="Google Shape;928;g204ea247b10_0_411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29" name="Google Shape;929;g204ea247b10_0_411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9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79" name="Google Shape;979;g2e5ff509f4e_0_6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980" name="Google Shape;980;g2e5ff509f4e_0_6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6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6" name="Google Shape;1656;g204ea247b10_0_500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657" name="Google Shape;1657;g204ea247b10_0_500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</p:spTree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1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2" name="Google Shape;1712;g204ea247b10_0_653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13" name="Google Shape;1713;g204ea247b10_0_653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2e5ff509f4e_0_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2e5ff509f4e_0_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 showMasterSp="0" showMasterPhAnim="0">
  <p:cSld>
    <p:spTree>
      <p:nvGrpSpPr>
        <p:cNvPr id="1" name="Shape 17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27" name="Google Shape;1727;g2e5ff509f4e_0_48:notes"/>
          <p:cNvSpPr>
            <a:spLocks noGrp="1" noRot="1" noChangeAspect="1"/>
          </p:cNvSpPr>
          <p:nvPr>
            <p:ph type="sldImg" idx="2"/>
          </p:nvPr>
        </p:nvSpPr>
        <p:spPr>
          <a:xfrm>
            <a:off x="381000" y="685800"/>
            <a:ext cx="6096000" cy="3429000"/>
          </a:xfrm>
          <a:custGeom>
            <a:avLst/>
            <a:gdLst/>
            <a:ahLst/>
            <a:cxnLst/>
            <a:rect l="l" t="t" r="r" b="b"/>
            <a:pathLst>
              <a:path w="120000" h="120000" extrusionOk="0">
                <a:moveTo>
                  <a:pt x="0" y="0"/>
                </a:moveTo>
                <a:lnTo>
                  <a:pt x="120000" y="0"/>
                </a:lnTo>
                <a:lnTo>
                  <a:pt x="120000" y="120000"/>
                </a:lnTo>
                <a:lnTo>
                  <a:pt x="0" y="120000"/>
                </a:lnTo>
                <a:close/>
              </a:path>
            </a:pathLst>
          </a:custGeom>
        </p:spPr>
      </p:sp>
      <p:sp>
        <p:nvSpPr>
          <p:cNvPr id="1728" name="Google Shape;1728;g2e5ff509f4e_0_48:notes"/>
          <p:cNvSpPr txBox="1">
            <a:spLocks noGrp="1"/>
          </p:cNvSpPr>
          <p:nvPr>
            <p:ph type="body" idx="1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3558576021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2.png"/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3.png"/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15.png"/><Relationship Id="rId1" Type="http://schemas.openxmlformats.org/officeDocument/2006/relationships/slideMaster" Target="../slideMasters/slideMaster1.xml"/></Relationships>
</file>

<file path=ppt/slideLayouts/_rels/slideLayout21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2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2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5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6.xml.rels><?xml version="1.0" encoding="UTF-8" standalone="yes"?>
<Relationships xmlns="http://schemas.openxmlformats.org/package/2006/relationships"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7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6.png"/><Relationship Id="rId1" Type="http://schemas.openxmlformats.org/officeDocument/2006/relationships/slideMaster" Target="../slideMasters/slideMaster1.xml"/></Relationships>
</file>

<file path=ppt/slideLayouts/_rels/slideLayout28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2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3.png"/><Relationship Id="rId1" Type="http://schemas.openxmlformats.org/officeDocument/2006/relationships/slideMaster" Target="../slideMasters/slideMaster1.xml"/></Relationships>
</file>

<file path=ppt/slideLayouts/_rels/slideLayout30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2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33.xml.rels><?xml version="1.0" encoding="UTF-8" standalone="yes"?>
<Relationships xmlns="http://schemas.openxmlformats.org/package/2006/relationships"><Relationship Id="rId3" Type="http://schemas.openxmlformats.org/officeDocument/2006/relationships/image" Target="../media/image14.png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/Relationships>
</file>

<file path=ppt/slideLayouts/_rels/slideLayout34.xml.rels><?xml version="1.0" encoding="UTF-8" standalone="yes"?>
<Relationships xmlns="http://schemas.openxmlformats.org/package/2006/relationships"><Relationship Id="rId3" Type="http://schemas.openxmlformats.org/officeDocument/2006/relationships/hyperlink" Target="https://bit.ly/3A1uf1Q" TargetMode="External"/><Relationship Id="rId2" Type="http://schemas.openxmlformats.org/officeDocument/2006/relationships/image" Target="../media/image1.png"/><Relationship Id="rId1" Type="http://schemas.openxmlformats.org/officeDocument/2006/relationships/slideMaster" Target="../slideMasters/slideMaster1.xml"/><Relationship Id="rId6" Type="http://schemas.openxmlformats.org/officeDocument/2006/relationships/image" Target="../media/image2.png"/><Relationship Id="rId5" Type="http://schemas.openxmlformats.org/officeDocument/2006/relationships/hyperlink" Target="http://bit.ly/2TtBDfr" TargetMode="External"/><Relationship Id="rId4" Type="http://schemas.openxmlformats.org/officeDocument/2006/relationships/hyperlink" Target="http://bit.ly/2TyoMsr" TargetMode="External"/></Relationships>
</file>

<file path=ppt/slideLayouts/_rels/slideLayout35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5.png"/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png"/><Relationship Id="rId2" Type="http://schemas.openxmlformats.org/officeDocument/2006/relationships/image" Target="../media/image7.png"/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3" Type="http://schemas.openxmlformats.org/officeDocument/2006/relationships/image" Target="../media/image2.png"/><Relationship Id="rId2" Type="http://schemas.openxmlformats.org/officeDocument/2006/relationships/image" Target="../media/image9.png"/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3" Type="http://schemas.openxmlformats.org/officeDocument/2006/relationships/image" Target="../media/image4.png"/><Relationship Id="rId2" Type="http://schemas.openxmlformats.org/officeDocument/2006/relationships/image" Target="../media/image10.png"/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image" Target="../media/image11.png"/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slide" type="title">
  <p:cSld name="TITLE">
    <p:spTree>
      <p:nvGrpSpPr>
        <p:cNvPr id="1" name="Shape 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" name="Google Shape;9;p2"/>
          <p:cNvPicPr preferRelativeResize="0"/>
          <p:nvPr/>
        </p:nvPicPr>
        <p:blipFill rotWithShape="1">
          <a:blip r:embed="rId2">
            <a:alphaModFix/>
          </a:blip>
          <a:srcRect t="1078"/>
          <a:stretch/>
        </p:blipFill>
        <p:spPr>
          <a:xfrm flipH="1">
            <a:off x="3" y="0"/>
            <a:ext cx="9143997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0" name="Google Shape;10;p2"/>
          <p:cNvSpPr txBox="1">
            <a:spLocks noGrp="1"/>
          </p:cNvSpPr>
          <p:nvPr>
            <p:ph type="ctrTitle"/>
          </p:nvPr>
        </p:nvSpPr>
        <p:spPr>
          <a:xfrm>
            <a:off x="1283475" y="1264444"/>
            <a:ext cx="6350100" cy="202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5200"/>
              <a:buNone/>
              <a:defRPr sz="6500" b="1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5200"/>
              <a:buNone/>
              <a:defRPr sz="5200"/>
            </a:lvl9pPr>
          </a:lstStyle>
          <a:p>
            <a:endParaRPr/>
          </a:p>
        </p:txBody>
      </p:sp>
      <p:sp>
        <p:nvSpPr>
          <p:cNvPr id="11" name="Google Shape;11;p2"/>
          <p:cNvSpPr txBox="1">
            <a:spLocks noGrp="1"/>
          </p:cNvSpPr>
          <p:nvPr>
            <p:ph type="subTitle" idx="1"/>
          </p:nvPr>
        </p:nvSpPr>
        <p:spPr>
          <a:xfrm>
            <a:off x="1283475" y="3232194"/>
            <a:ext cx="4528800" cy="475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800"/>
              <a:buNone/>
              <a:defRPr sz="1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able of contents">
  <p:cSld name="BLANK_1_1_1_1_1_1">
    <p:spTree>
      <p:nvGrpSpPr>
        <p:cNvPr id="1" name="Shape 11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11" name="Google Shape;111;p13"/>
          <p:cNvPicPr preferRelativeResize="0"/>
          <p:nvPr/>
        </p:nvPicPr>
        <p:blipFill rotWithShape="1">
          <a:blip r:embed="rId2">
            <a:alphaModFix/>
          </a:blip>
          <a:srcRect t="813"/>
          <a:stretch/>
        </p:blipFill>
        <p:spPr>
          <a:xfrm>
            <a:off x="0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pic>
        <p:nvPicPr>
          <p:cNvPr id="112" name="Google Shape;112;p13"/>
          <p:cNvPicPr preferRelativeResize="0"/>
          <p:nvPr/>
        </p:nvPicPr>
        <p:blipFill rotWithShape="1">
          <a:blip r:embed="rId3">
            <a:alphaModFix amt="69000"/>
          </a:blip>
          <a:srcRect l="2180" t="20341" r="3444" b="10330"/>
          <a:stretch/>
        </p:blipFill>
        <p:spPr>
          <a:xfrm rot="-6754089">
            <a:off x="-1096775" y="3539050"/>
            <a:ext cx="3267649" cy="1800223"/>
          </a:xfrm>
          <a:prstGeom prst="rect">
            <a:avLst/>
          </a:prstGeom>
          <a:noFill/>
          <a:ln>
            <a:noFill/>
          </a:ln>
        </p:spPr>
      </p:pic>
      <p:sp>
        <p:nvSpPr>
          <p:cNvPr id="113" name="Google Shape;113;p1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114" name="Google Shape;114;p13"/>
          <p:cNvSpPr txBox="1">
            <a:spLocks noGrp="1"/>
          </p:cNvSpPr>
          <p:nvPr>
            <p:ph type="subTitle" idx="1"/>
          </p:nvPr>
        </p:nvSpPr>
        <p:spPr>
          <a:xfrm>
            <a:off x="1364825" y="2193175"/>
            <a:ext cx="29163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5" name="Google Shape;115;p13"/>
          <p:cNvSpPr txBox="1">
            <a:spLocks noGrp="1"/>
          </p:cNvSpPr>
          <p:nvPr>
            <p:ph type="subTitle" idx="2"/>
          </p:nvPr>
        </p:nvSpPr>
        <p:spPr>
          <a:xfrm>
            <a:off x="4992750" y="2193175"/>
            <a:ext cx="29163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6" name="Google Shape;116;p13"/>
          <p:cNvSpPr txBox="1">
            <a:spLocks noGrp="1"/>
          </p:cNvSpPr>
          <p:nvPr>
            <p:ph type="subTitle" idx="3"/>
          </p:nvPr>
        </p:nvSpPr>
        <p:spPr>
          <a:xfrm>
            <a:off x="1364825" y="3931375"/>
            <a:ext cx="29163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7" name="Google Shape;117;p13"/>
          <p:cNvSpPr txBox="1">
            <a:spLocks noGrp="1"/>
          </p:cNvSpPr>
          <p:nvPr>
            <p:ph type="subTitle" idx="4"/>
          </p:nvPr>
        </p:nvSpPr>
        <p:spPr>
          <a:xfrm>
            <a:off x="4992750" y="3931375"/>
            <a:ext cx="29163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18" name="Google Shape;118;p13"/>
          <p:cNvSpPr txBox="1">
            <a:spLocks noGrp="1"/>
          </p:cNvSpPr>
          <p:nvPr>
            <p:ph type="title" idx="5"/>
          </p:nvPr>
        </p:nvSpPr>
        <p:spPr>
          <a:xfrm>
            <a:off x="1364824" y="1420975"/>
            <a:ext cx="8316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19" name="Google Shape;119;p13"/>
          <p:cNvSpPr txBox="1">
            <a:spLocks noGrp="1"/>
          </p:cNvSpPr>
          <p:nvPr>
            <p:ph type="title" idx="6"/>
          </p:nvPr>
        </p:nvSpPr>
        <p:spPr>
          <a:xfrm>
            <a:off x="1364824" y="3159199"/>
            <a:ext cx="8316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20" name="Google Shape;120;p13"/>
          <p:cNvSpPr txBox="1">
            <a:spLocks noGrp="1"/>
          </p:cNvSpPr>
          <p:nvPr>
            <p:ph type="title" idx="7"/>
          </p:nvPr>
        </p:nvSpPr>
        <p:spPr>
          <a:xfrm>
            <a:off x="4992757" y="1420975"/>
            <a:ext cx="8316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21" name="Google Shape;121;p13"/>
          <p:cNvSpPr txBox="1">
            <a:spLocks noGrp="1"/>
          </p:cNvSpPr>
          <p:nvPr>
            <p:ph type="title" idx="8"/>
          </p:nvPr>
        </p:nvSpPr>
        <p:spPr>
          <a:xfrm>
            <a:off x="4992757" y="3159199"/>
            <a:ext cx="831600" cy="447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l" rtl="0">
              <a:spcBef>
                <a:spcPts val="0"/>
              </a:spcBef>
              <a:spcAft>
                <a:spcPts val="0"/>
              </a:spcAft>
              <a:buSzPts val="3000"/>
              <a:buNone/>
              <a:defRPr sz="3500">
                <a:solidFill>
                  <a:schemeClr val="accent2"/>
                </a:solidFill>
              </a:defRPr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sp>
        <p:nvSpPr>
          <p:cNvPr id="122" name="Google Shape;122;p13"/>
          <p:cNvSpPr txBox="1">
            <a:spLocks noGrp="1"/>
          </p:cNvSpPr>
          <p:nvPr>
            <p:ph type="subTitle" idx="9"/>
          </p:nvPr>
        </p:nvSpPr>
        <p:spPr>
          <a:xfrm>
            <a:off x="1364825" y="1980375"/>
            <a:ext cx="29163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3" name="Google Shape;123;p13"/>
          <p:cNvSpPr txBox="1">
            <a:spLocks noGrp="1"/>
          </p:cNvSpPr>
          <p:nvPr>
            <p:ph type="subTitle" idx="13"/>
          </p:nvPr>
        </p:nvSpPr>
        <p:spPr>
          <a:xfrm>
            <a:off x="4992750" y="1980375"/>
            <a:ext cx="29163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4" name="Google Shape;124;p13"/>
          <p:cNvSpPr txBox="1">
            <a:spLocks noGrp="1"/>
          </p:cNvSpPr>
          <p:nvPr>
            <p:ph type="subTitle" idx="14"/>
          </p:nvPr>
        </p:nvSpPr>
        <p:spPr>
          <a:xfrm>
            <a:off x="1364825" y="3718650"/>
            <a:ext cx="29163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125" name="Google Shape;125;p13"/>
          <p:cNvSpPr txBox="1">
            <a:spLocks noGrp="1"/>
          </p:cNvSpPr>
          <p:nvPr>
            <p:ph type="subTitle" idx="15"/>
          </p:nvPr>
        </p:nvSpPr>
        <p:spPr>
          <a:xfrm>
            <a:off x="4992750" y="3718650"/>
            <a:ext cx="29163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l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Quote">
  <p:cSld name="BLANK_1_1">
    <p:spTree>
      <p:nvGrpSpPr>
        <p:cNvPr id="1" name="Shape 12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27" name="Google Shape;127;p1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 rot="10800000" flipH="1">
            <a:off x="0" y="22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28" name="Google Shape;128;p14"/>
          <p:cNvSpPr txBox="1">
            <a:spLocks noGrp="1"/>
          </p:cNvSpPr>
          <p:nvPr>
            <p:ph type="title"/>
          </p:nvPr>
        </p:nvSpPr>
        <p:spPr>
          <a:xfrm>
            <a:off x="1099950" y="3066962"/>
            <a:ext cx="5316600" cy="53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3000"/>
              <a:buNone/>
              <a:defRPr sz="3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129" name="Google Shape;129;p14"/>
          <p:cNvSpPr txBox="1">
            <a:spLocks noGrp="1"/>
          </p:cNvSpPr>
          <p:nvPr>
            <p:ph type="subTitle" idx="1"/>
          </p:nvPr>
        </p:nvSpPr>
        <p:spPr>
          <a:xfrm>
            <a:off x="1099950" y="1544638"/>
            <a:ext cx="5891400" cy="1383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000"/>
              <a:buNone/>
              <a:defRPr sz="2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3000"/>
              <a:buNone/>
              <a:defRPr sz="30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3000"/>
              <a:buNone/>
              <a:defRPr sz="3000"/>
            </a:lvl9pPr>
          </a:lstStyle>
          <a:p>
            <a:endParaRPr/>
          </a:p>
        </p:txBody>
      </p:sp>
      <p:grpSp>
        <p:nvGrpSpPr>
          <p:cNvPr id="130" name="Google Shape;130;p14"/>
          <p:cNvGrpSpPr/>
          <p:nvPr/>
        </p:nvGrpSpPr>
        <p:grpSpPr>
          <a:xfrm>
            <a:off x="-914448" y="3190775"/>
            <a:ext cx="4400236" cy="3321874"/>
            <a:chOff x="1424825" y="728175"/>
            <a:chExt cx="5653650" cy="2961200"/>
          </a:xfrm>
        </p:grpSpPr>
        <p:sp>
          <p:nvSpPr>
            <p:cNvPr id="131" name="Google Shape;131;p14"/>
            <p:cNvSpPr/>
            <p:nvPr/>
          </p:nvSpPr>
          <p:spPr>
            <a:xfrm>
              <a:off x="2119900" y="728175"/>
              <a:ext cx="4927925" cy="1950000"/>
            </a:xfrm>
            <a:custGeom>
              <a:avLst/>
              <a:gdLst/>
              <a:ahLst/>
              <a:cxnLst/>
              <a:rect l="l" t="t" r="r" b="b"/>
              <a:pathLst>
                <a:path w="197117" h="78000" extrusionOk="0">
                  <a:moveTo>
                    <a:pt x="389" y="0"/>
                  </a:moveTo>
                  <a:lnTo>
                    <a:pt x="1" y="58"/>
                  </a:lnTo>
                  <a:cubicBezTo>
                    <a:pt x="946" y="6351"/>
                    <a:pt x="3954" y="12092"/>
                    <a:pt x="8188" y="16937"/>
                  </a:cubicBezTo>
                  <a:cubicBezTo>
                    <a:pt x="12423" y="21728"/>
                    <a:pt x="17829" y="25628"/>
                    <a:pt x="23677" y="28249"/>
                  </a:cubicBezTo>
                  <a:cubicBezTo>
                    <a:pt x="34432" y="33041"/>
                    <a:pt x="46408" y="34155"/>
                    <a:pt x="58166" y="34208"/>
                  </a:cubicBezTo>
                  <a:cubicBezTo>
                    <a:pt x="59169" y="34208"/>
                    <a:pt x="60172" y="34155"/>
                    <a:pt x="61175" y="34155"/>
                  </a:cubicBezTo>
                  <a:cubicBezTo>
                    <a:pt x="69251" y="34043"/>
                    <a:pt x="77443" y="33540"/>
                    <a:pt x="85519" y="33540"/>
                  </a:cubicBezTo>
                  <a:cubicBezTo>
                    <a:pt x="90146" y="33540"/>
                    <a:pt x="94714" y="33709"/>
                    <a:pt x="99283" y="34208"/>
                  </a:cubicBezTo>
                  <a:cubicBezTo>
                    <a:pt x="115382" y="35938"/>
                    <a:pt x="131040" y="42008"/>
                    <a:pt x="144019" y="51814"/>
                  </a:cubicBezTo>
                  <a:cubicBezTo>
                    <a:pt x="148088" y="54880"/>
                    <a:pt x="151877" y="58277"/>
                    <a:pt x="155719" y="61677"/>
                  </a:cubicBezTo>
                  <a:cubicBezTo>
                    <a:pt x="159619" y="65020"/>
                    <a:pt x="163519" y="68363"/>
                    <a:pt x="167811" y="71149"/>
                  </a:cubicBezTo>
                  <a:cubicBezTo>
                    <a:pt x="173993" y="75102"/>
                    <a:pt x="181405" y="77999"/>
                    <a:pt x="188648" y="77999"/>
                  </a:cubicBezTo>
                  <a:cubicBezTo>
                    <a:pt x="191545" y="77999"/>
                    <a:pt x="194384" y="77554"/>
                    <a:pt x="197117" y="76551"/>
                  </a:cubicBezTo>
                  <a:lnTo>
                    <a:pt x="196947" y="76163"/>
                  </a:lnTo>
                  <a:cubicBezTo>
                    <a:pt x="194273" y="77166"/>
                    <a:pt x="191487" y="77554"/>
                    <a:pt x="188648" y="77554"/>
                  </a:cubicBezTo>
                  <a:cubicBezTo>
                    <a:pt x="181517" y="77554"/>
                    <a:pt x="174216" y="74714"/>
                    <a:pt x="168034" y="70757"/>
                  </a:cubicBezTo>
                  <a:cubicBezTo>
                    <a:pt x="163800" y="68029"/>
                    <a:pt x="159842" y="64739"/>
                    <a:pt x="156000" y="61343"/>
                  </a:cubicBezTo>
                  <a:cubicBezTo>
                    <a:pt x="152153" y="58000"/>
                    <a:pt x="148311" y="54546"/>
                    <a:pt x="144242" y="51480"/>
                  </a:cubicBezTo>
                  <a:cubicBezTo>
                    <a:pt x="131263" y="41620"/>
                    <a:pt x="115493" y="35545"/>
                    <a:pt x="99336" y="33763"/>
                  </a:cubicBezTo>
                  <a:cubicBezTo>
                    <a:pt x="94714" y="33263"/>
                    <a:pt x="90146" y="33094"/>
                    <a:pt x="85519" y="33094"/>
                  </a:cubicBezTo>
                  <a:cubicBezTo>
                    <a:pt x="77385" y="33094"/>
                    <a:pt x="69251" y="33598"/>
                    <a:pt x="61117" y="33763"/>
                  </a:cubicBezTo>
                  <a:lnTo>
                    <a:pt x="58166" y="33763"/>
                  </a:lnTo>
                  <a:cubicBezTo>
                    <a:pt x="46408" y="33763"/>
                    <a:pt x="34485" y="32648"/>
                    <a:pt x="23846" y="27857"/>
                  </a:cubicBezTo>
                  <a:cubicBezTo>
                    <a:pt x="18052" y="25241"/>
                    <a:pt x="12646" y="21394"/>
                    <a:pt x="8523" y="16661"/>
                  </a:cubicBezTo>
                  <a:cubicBezTo>
                    <a:pt x="4346" y="11869"/>
                    <a:pt x="1338" y="6240"/>
                    <a:pt x="389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" name="Google Shape;132;p14"/>
            <p:cNvSpPr/>
            <p:nvPr/>
          </p:nvSpPr>
          <p:spPr>
            <a:xfrm>
              <a:off x="2020950" y="756025"/>
              <a:ext cx="5031000" cy="2065675"/>
            </a:xfrm>
            <a:custGeom>
              <a:avLst/>
              <a:gdLst/>
              <a:ahLst/>
              <a:cxnLst/>
              <a:rect l="l" t="t" r="r" b="b"/>
              <a:pathLst>
                <a:path w="201240" h="82627" extrusionOk="0">
                  <a:moveTo>
                    <a:pt x="393" y="0"/>
                  </a:moveTo>
                  <a:lnTo>
                    <a:pt x="1" y="58"/>
                  </a:lnTo>
                  <a:cubicBezTo>
                    <a:pt x="1004" y="6521"/>
                    <a:pt x="4124" y="12315"/>
                    <a:pt x="8416" y="17160"/>
                  </a:cubicBezTo>
                  <a:cubicBezTo>
                    <a:pt x="12762" y="22009"/>
                    <a:pt x="18333" y="25909"/>
                    <a:pt x="24292" y="28472"/>
                  </a:cubicBezTo>
                  <a:cubicBezTo>
                    <a:pt x="34713" y="32983"/>
                    <a:pt x="46190" y="34097"/>
                    <a:pt x="57556" y="34097"/>
                  </a:cubicBezTo>
                  <a:cubicBezTo>
                    <a:pt x="59227" y="34097"/>
                    <a:pt x="60840" y="34097"/>
                    <a:pt x="62458" y="34044"/>
                  </a:cubicBezTo>
                  <a:cubicBezTo>
                    <a:pt x="70927" y="33821"/>
                    <a:pt x="79337" y="33206"/>
                    <a:pt x="87806" y="33206"/>
                  </a:cubicBezTo>
                  <a:cubicBezTo>
                    <a:pt x="92263" y="33206"/>
                    <a:pt x="96720" y="33375"/>
                    <a:pt x="101177" y="33874"/>
                  </a:cubicBezTo>
                  <a:cubicBezTo>
                    <a:pt x="117058" y="35657"/>
                    <a:pt x="132546" y="41621"/>
                    <a:pt x="144746" y="51703"/>
                  </a:cubicBezTo>
                  <a:cubicBezTo>
                    <a:pt x="152768" y="58335"/>
                    <a:pt x="159231" y="66358"/>
                    <a:pt x="167254" y="72874"/>
                  </a:cubicBezTo>
                  <a:cubicBezTo>
                    <a:pt x="170708" y="75718"/>
                    <a:pt x="174720" y="78111"/>
                    <a:pt x="178954" y="79840"/>
                  </a:cubicBezTo>
                  <a:cubicBezTo>
                    <a:pt x="183188" y="81565"/>
                    <a:pt x="187703" y="82626"/>
                    <a:pt x="192214" y="82626"/>
                  </a:cubicBezTo>
                  <a:cubicBezTo>
                    <a:pt x="195222" y="82626"/>
                    <a:pt x="198289" y="82122"/>
                    <a:pt x="201240" y="81066"/>
                  </a:cubicBezTo>
                  <a:lnTo>
                    <a:pt x="201128" y="80674"/>
                  </a:lnTo>
                  <a:cubicBezTo>
                    <a:pt x="198231" y="81735"/>
                    <a:pt x="195222" y="82180"/>
                    <a:pt x="192214" y="82180"/>
                  </a:cubicBezTo>
                  <a:cubicBezTo>
                    <a:pt x="187757" y="82180"/>
                    <a:pt x="183300" y="81177"/>
                    <a:pt x="179123" y="79448"/>
                  </a:cubicBezTo>
                  <a:cubicBezTo>
                    <a:pt x="174889" y="77777"/>
                    <a:pt x="170931" y="75325"/>
                    <a:pt x="167535" y="72540"/>
                  </a:cubicBezTo>
                  <a:cubicBezTo>
                    <a:pt x="159565" y="66077"/>
                    <a:pt x="153049" y="58054"/>
                    <a:pt x="145026" y="51426"/>
                  </a:cubicBezTo>
                  <a:cubicBezTo>
                    <a:pt x="132711" y="41286"/>
                    <a:pt x="117169" y="35269"/>
                    <a:pt x="101235" y="33486"/>
                  </a:cubicBezTo>
                  <a:cubicBezTo>
                    <a:pt x="96778" y="32983"/>
                    <a:pt x="92263" y="32818"/>
                    <a:pt x="87806" y="32818"/>
                  </a:cubicBezTo>
                  <a:cubicBezTo>
                    <a:pt x="79337" y="32818"/>
                    <a:pt x="70869" y="33429"/>
                    <a:pt x="62458" y="33598"/>
                  </a:cubicBezTo>
                  <a:cubicBezTo>
                    <a:pt x="60840" y="33651"/>
                    <a:pt x="59169" y="33709"/>
                    <a:pt x="57556" y="33709"/>
                  </a:cubicBezTo>
                  <a:cubicBezTo>
                    <a:pt x="46190" y="33709"/>
                    <a:pt x="34766" y="32595"/>
                    <a:pt x="24461" y="28080"/>
                  </a:cubicBezTo>
                  <a:cubicBezTo>
                    <a:pt x="18556" y="25517"/>
                    <a:pt x="13038" y="21675"/>
                    <a:pt x="8750" y="16884"/>
                  </a:cubicBezTo>
                  <a:cubicBezTo>
                    <a:pt x="4458" y="12092"/>
                    <a:pt x="1396" y="6352"/>
                    <a:pt x="393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" name="Google Shape;133;p14"/>
            <p:cNvSpPr/>
            <p:nvPr/>
          </p:nvSpPr>
          <p:spPr>
            <a:xfrm>
              <a:off x="1920675" y="783875"/>
              <a:ext cx="5135500" cy="2181225"/>
            </a:xfrm>
            <a:custGeom>
              <a:avLst/>
              <a:gdLst/>
              <a:ahLst/>
              <a:cxnLst/>
              <a:rect l="l" t="t" r="r" b="b"/>
              <a:pathLst>
                <a:path w="205420" h="87249" extrusionOk="0">
                  <a:moveTo>
                    <a:pt x="446" y="1"/>
                  </a:moveTo>
                  <a:lnTo>
                    <a:pt x="0" y="112"/>
                  </a:lnTo>
                  <a:cubicBezTo>
                    <a:pt x="1115" y="6633"/>
                    <a:pt x="4293" y="12480"/>
                    <a:pt x="8750" y="17383"/>
                  </a:cubicBezTo>
                  <a:cubicBezTo>
                    <a:pt x="13207" y="22286"/>
                    <a:pt x="18890" y="26133"/>
                    <a:pt x="24960" y="28695"/>
                  </a:cubicBezTo>
                  <a:cubicBezTo>
                    <a:pt x="35047" y="32930"/>
                    <a:pt x="46132" y="34044"/>
                    <a:pt x="57109" y="34044"/>
                  </a:cubicBezTo>
                  <a:cubicBezTo>
                    <a:pt x="59338" y="34044"/>
                    <a:pt x="61567" y="33986"/>
                    <a:pt x="63849" y="33932"/>
                  </a:cubicBezTo>
                  <a:cubicBezTo>
                    <a:pt x="72540" y="33652"/>
                    <a:pt x="81289" y="32930"/>
                    <a:pt x="90034" y="32930"/>
                  </a:cubicBezTo>
                  <a:cubicBezTo>
                    <a:pt x="94438" y="32930"/>
                    <a:pt x="98837" y="33095"/>
                    <a:pt x="103183" y="33598"/>
                  </a:cubicBezTo>
                  <a:cubicBezTo>
                    <a:pt x="118729" y="35381"/>
                    <a:pt x="134048" y="41287"/>
                    <a:pt x="145583" y="51649"/>
                  </a:cubicBezTo>
                  <a:cubicBezTo>
                    <a:pt x="149483" y="55215"/>
                    <a:pt x="152937" y="59115"/>
                    <a:pt x="156280" y="63069"/>
                  </a:cubicBezTo>
                  <a:cubicBezTo>
                    <a:pt x="159677" y="67026"/>
                    <a:pt x="163019" y="70980"/>
                    <a:pt x="166696" y="74657"/>
                  </a:cubicBezTo>
                  <a:cubicBezTo>
                    <a:pt x="170485" y="78334"/>
                    <a:pt x="175054" y="81454"/>
                    <a:pt x="179956" y="83683"/>
                  </a:cubicBezTo>
                  <a:cubicBezTo>
                    <a:pt x="184917" y="85911"/>
                    <a:pt x="190266" y="87248"/>
                    <a:pt x="195556" y="87248"/>
                  </a:cubicBezTo>
                  <a:cubicBezTo>
                    <a:pt x="198899" y="87248"/>
                    <a:pt x="202188" y="86749"/>
                    <a:pt x="205420" y="85635"/>
                  </a:cubicBezTo>
                  <a:lnTo>
                    <a:pt x="205308" y="85243"/>
                  </a:lnTo>
                  <a:cubicBezTo>
                    <a:pt x="202131" y="86303"/>
                    <a:pt x="198846" y="86803"/>
                    <a:pt x="195556" y="86803"/>
                  </a:cubicBezTo>
                  <a:cubicBezTo>
                    <a:pt x="190319" y="86803"/>
                    <a:pt x="185029" y="85523"/>
                    <a:pt x="180126" y="83348"/>
                  </a:cubicBezTo>
                  <a:cubicBezTo>
                    <a:pt x="175276" y="81120"/>
                    <a:pt x="170766" y="78000"/>
                    <a:pt x="167031" y="74323"/>
                  </a:cubicBezTo>
                  <a:cubicBezTo>
                    <a:pt x="163300" y="70704"/>
                    <a:pt x="160011" y="66746"/>
                    <a:pt x="156614" y="62792"/>
                  </a:cubicBezTo>
                  <a:cubicBezTo>
                    <a:pt x="153214" y="58834"/>
                    <a:pt x="149817" y="54881"/>
                    <a:pt x="145859" y="51369"/>
                  </a:cubicBezTo>
                  <a:cubicBezTo>
                    <a:pt x="134271" y="40894"/>
                    <a:pt x="118840" y="34989"/>
                    <a:pt x="103241" y="33206"/>
                  </a:cubicBezTo>
                  <a:cubicBezTo>
                    <a:pt x="98837" y="32707"/>
                    <a:pt x="94438" y="32484"/>
                    <a:pt x="90034" y="32484"/>
                  </a:cubicBezTo>
                  <a:cubicBezTo>
                    <a:pt x="81289" y="32484"/>
                    <a:pt x="72540" y="33206"/>
                    <a:pt x="63795" y="33487"/>
                  </a:cubicBezTo>
                  <a:cubicBezTo>
                    <a:pt x="61567" y="33598"/>
                    <a:pt x="59338" y="33652"/>
                    <a:pt x="57109" y="33652"/>
                  </a:cubicBezTo>
                  <a:cubicBezTo>
                    <a:pt x="46132" y="33652"/>
                    <a:pt x="35158" y="32537"/>
                    <a:pt x="25130" y="28303"/>
                  </a:cubicBezTo>
                  <a:cubicBezTo>
                    <a:pt x="19113" y="25798"/>
                    <a:pt x="13483" y="21952"/>
                    <a:pt x="9026" y="17107"/>
                  </a:cubicBezTo>
                  <a:cubicBezTo>
                    <a:pt x="4627" y="12258"/>
                    <a:pt x="1507" y="6463"/>
                    <a:pt x="44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" name="Google Shape;134;p14"/>
            <p:cNvSpPr/>
            <p:nvPr/>
          </p:nvSpPr>
          <p:spPr>
            <a:xfrm>
              <a:off x="1821825" y="813175"/>
              <a:ext cx="5238475" cy="2296775"/>
            </a:xfrm>
            <a:custGeom>
              <a:avLst/>
              <a:gdLst/>
              <a:ahLst/>
              <a:cxnLst/>
              <a:rect l="l" t="t" r="r" b="b"/>
              <a:pathLst>
                <a:path w="209539" h="91871" extrusionOk="0">
                  <a:moveTo>
                    <a:pt x="389" y="1"/>
                  </a:moveTo>
                  <a:lnTo>
                    <a:pt x="1" y="54"/>
                  </a:lnTo>
                  <a:cubicBezTo>
                    <a:pt x="1115" y="6686"/>
                    <a:pt x="4458" y="12646"/>
                    <a:pt x="8969" y="17548"/>
                  </a:cubicBezTo>
                  <a:cubicBezTo>
                    <a:pt x="13537" y="22451"/>
                    <a:pt x="19389" y="26351"/>
                    <a:pt x="25629" y="28861"/>
                  </a:cubicBezTo>
                  <a:cubicBezTo>
                    <a:pt x="35377" y="32872"/>
                    <a:pt x="46021" y="33928"/>
                    <a:pt x="56660" y="33928"/>
                  </a:cubicBezTo>
                  <a:cubicBezTo>
                    <a:pt x="59503" y="33928"/>
                    <a:pt x="62343" y="33875"/>
                    <a:pt x="65128" y="33763"/>
                  </a:cubicBezTo>
                  <a:cubicBezTo>
                    <a:pt x="74154" y="33371"/>
                    <a:pt x="83180" y="32591"/>
                    <a:pt x="92152" y="32591"/>
                  </a:cubicBezTo>
                  <a:cubicBezTo>
                    <a:pt x="96497" y="32591"/>
                    <a:pt x="100785" y="32760"/>
                    <a:pt x="105131" y="33260"/>
                  </a:cubicBezTo>
                  <a:cubicBezTo>
                    <a:pt x="120343" y="35043"/>
                    <a:pt x="135497" y="40948"/>
                    <a:pt x="146306" y="51534"/>
                  </a:cubicBezTo>
                  <a:cubicBezTo>
                    <a:pt x="150148" y="55322"/>
                    <a:pt x="153379" y="59503"/>
                    <a:pt x="156499" y="63791"/>
                  </a:cubicBezTo>
                  <a:cubicBezTo>
                    <a:pt x="159619" y="68025"/>
                    <a:pt x="162686" y="72371"/>
                    <a:pt x="166140" y="76329"/>
                  </a:cubicBezTo>
                  <a:cubicBezTo>
                    <a:pt x="170151" y="80951"/>
                    <a:pt x="175219" y="84797"/>
                    <a:pt x="180848" y="87525"/>
                  </a:cubicBezTo>
                  <a:cubicBezTo>
                    <a:pt x="186473" y="90257"/>
                    <a:pt x="192602" y="91871"/>
                    <a:pt x="198730" y="91871"/>
                  </a:cubicBezTo>
                  <a:cubicBezTo>
                    <a:pt x="202407" y="91871"/>
                    <a:pt x="206031" y="91313"/>
                    <a:pt x="209539" y="90088"/>
                  </a:cubicBezTo>
                  <a:lnTo>
                    <a:pt x="209427" y="89700"/>
                  </a:lnTo>
                  <a:cubicBezTo>
                    <a:pt x="205920" y="90868"/>
                    <a:pt x="202354" y="91425"/>
                    <a:pt x="198730" y="91425"/>
                  </a:cubicBezTo>
                  <a:cubicBezTo>
                    <a:pt x="192660" y="91425"/>
                    <a:pt x="186585" y="89865"/>
                    <a:pt x="181013" y="87191"/>
                  </a:cubicBezTo>
                  <a:cubicBezTo>
                    <a:pt x="175500" y="84463"/>
                    <a:pt x="170428" y="80616"/>
                    <a:pt x="166474" y="76048"/>
                  </a:cubicBezTo>
                  <a:cubicBezTo>
                    <a:pt x="163020" y="72094"/>
                    <a:pt x="159953" y="67802"/>
                    <a:pt x="156833" y="63514"/>
                  </a:cubicBezTo>
                  <a:cubicBezTo>
                    <a:pt x="153713" y="59280"/>
                    <a:pt x="150482" y="55046"/>
                    <a:pt x="146640" y="51257"/>
                  </a:cubicBezTo>
                  <a:cubicBezTo>
                    <a:pt x="135720" y="40560"/>
                    <a:pt x="120454" y="34597"/>
                    <a:pt x="105189" y="32872"/>
                  </a:cubicBezTo>
                  <a:cubicBezTo>
                    <a:pt x="100843" y="32315"/>
                    <a:pt x="96497" y="32145"/>
                    <a:pt x="92152" y="32145"/>
                  </a:cubicBezTo>
                  <a:cubicBezTo>
                    <a:pt x="83126" y="32145"/>
                    <a:pt x="74100" y="32925"/>
                    <a:pt x="65128" y="33318"/>
                  </a:cubicBezTo>
                  <a:cubicBezTo>
                    <a:pt x="62289" y="33429"/>
                    <a:pt x="59503" y="33540"/>
                    <a:pt x="56660" y="33540"/>
                  </a:cubicBezTo>
                  <a:cubicBezTo>
                    <a:pt x="46074" y="33540"/>
                    <a:pt x="35488" y="32426"/>
                    <a:pt x="25741" y="28526"/>
                  </a:cubicBezTo>
                  <a:cubicBezTo>
                    <a:pt x="19612" y="26017"/>
                    <a:pt x="13818" y="22117"/>
                    <a:pt x="9303" y="17272"/>
                  </a:cubicBezTo>
                  <a:cubicBezTo>
                    <a:pt x="4792" y="12423"/>
                    <a:pt x="1503" y="6517"/>
                    <a:pt x="389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" name="Google Shape;135;p14"/>
            <p:cNvSpPr/>
            <p:nvPr/>
          </p:nvSpPr>
          <p:spPr>
            <a:xfrm>
              <a:off x="1722900" y="841050"/>
              <a:ext cx="5341650" cy="2413750"/>
            </a:xfrm>
            <a:custGeom>
              <a:avLst/>
              <a:gdLst/>
              <a:ahLst/>
              <a:cxnLst/>
              <a:rect l="l" t="t" r="r" b="b"/>
              <a:pathLst>
                <a:path w="213666" h="96550" extrusionOk="0">
                  <a:moveTo>
                    <a:pt x="392" y="0"/>
                  </a:moveTo>
                  <a:lnTo>
                    <a:pt x="0" y="111"/>
                  </a:lnTo>
                  <a:cubicBezTo>
                    <a:pt x="1172" y="6797"/>
                    <a:pt x="4569" y="12814"/>
                    <a:pt x="9249" y="17771"/>
                  </a:cubicBezTo>
                  <a:cubicBezTo>
                    <a:pt x="13929" y="22731"/>
                    <a:pt x="19892" y="26631"/>
                    <a:pt x="26244" y="29136"/>
                  </a:cubicBezTo>
                  <a:cubicBezTo>
                    <a:pt x="35768" y="32871"/>
                    <a:pt x="46020" y="33928"/>
                    <a:pt x="56271" y="33928"/>
                  </a:cubicBezTo>
                  <a:cubicBezTo>
                    <a:pt x="59672" y="33928"/>
                    <a:pt x="63068" y="33816"/>
                    <a:pt x="66469" y="33651"/>
                  </a:cubicBezTo>
                  <a:cubicBezTo>
                    <a:pt x="75717" y="33148"/>
                    <a:pt x="84966" y="32256"/>
                    <a:pt x="94215" y="32256"/>
                  </a:cubicBezTo>
                  <a:cubicBezTo>
                    <a:pt x="98502" y="32256"/>
                    <a:pt x="102794" y="32479"/>
                    <a:pt x="107082" y="32983"/>
                  </a:cubicBezTo>
                  <a:cubicBezTo>
                    <a:pt x="122014" y="34765"/>
                    <a:pt x="136945" y="40613"/>
                    <a:pt x="147085" y="51480"/>
                  </a:cubicBezTo>
                  <a:cubicBezTo>
                    <a:pt x="150820" y="55491"/>
                    <a:pt x="153828" y="60002"/>
                    <a:pt x="156668" y="64570"/>
                  </a:cubicBezTo>
                  <a:cubicBezTo>
                    <a:pt x="159565" y="69139"/>
                    <a:pt x="162297" y="73819"/>
                    <a:pt x="165582" y="78111"/>
                  </a:cubicBezTo>
                  <a:cubicBezTo>
                    <a:pt x="169763" y="83624"/>
                    <a:pt x="175387" y="88251"/>
                    <a:pt x="181627" y="91482"/>
                  </a:cubicBezTo>
                  <a:cubicBezTo>
                    <a:pt x="187925" y="94656"/>
                    <a:pt x="194887" y="96550"/>
                    <a:pt x="201854" y="96550"/>
                  </a:cubicBezTo>
                  <a:cubicBezTo>
                    <a:pt x="205865" y="96550"/>
                    <a:pt x="209819" y="95939"/>
                    <a:pt x="213665" y="94602"/>
                  </a:cubicBezTo>
                  <a:lnTo>
                    <a:pt x="213554" y="94210"/>
                  </a:lnTo>
                  <a:cubicBezTo>
                    <a:pt x="209765" y="95493"/>
                    <a:pt x="205807" y="96104"/>
                    <a:pt x="201854" y="96104"/>
                  </a:cubicBezTo>
                  <a:cubicBezTo>
                    <a:pt x="194945" y="96104"/>
                    <a:pt x="188037" y="94268"/>
                    <a:pt x="181850" y="91090"/>
                  </a:cubicBezTo>
                  <a:cubicBezTo>
                    <a:pt x="175610" y="87916"/>
                    <a:pt x="170097" y="83348"/>
                    <a:pt x="165916" y="77888"/>
                  </a:cubicBezTo>
                  <a:cubicBezTo>
                    <a:pt x="162631" y="73596"/>
                    <a:pt x="159899" y="68916"/>
                    <a:pt x="157060" y="64347"/>
                  </a:cubicBezTo>
                  <a:cubicBezTo>
                    <a:pt x="154163" y="59779"/>
                    <a:pt x="151154" y="55210"/>
                    <a:pt x="147419" y="51199"/>
                  </a:cubicBezTo>
                  <a:cubicBezTo>
                    <a:pt x="137168" y="40225"/>
                    <a:pt x="122125" y="34320"/>
                    <a:pt x="107082" y="32537"/>
                  </a:cubicBezTo>
                  <a:cubicBezTo>
                    <a:pt x="102794" y="32033"/>
                    <a:pt x="98502" y="31868"/>
                    <a:pt x="94215" y="31868"/>
                  </a:cubicBezTo>
                  <a:cubicBezTo>
                    <a:pt x="84966" y="31868"/>
                    <a:pt x="75660" y="32760"/>
                    <a:pt x="66411" y="33205"/>
                  </a:cubicBezTo>
                  <a:cubicBezTo>
                    <a:pt x="63068" y="33370"/>
                    <a:pt x="59672" y="33482"/>
                    <a:pt x="56271" y="33482"/>
                  </a:cubicBezTo>
                  <a:cubicBezTo>
                    <a:pt x="46020" y="33482"/>
                    <a:pt x="35826" y="32425"/>
                    <a:pt x="26408" y="28748"/>
                  </a:cubicBezTo>
                  <a:cubicBezTo>
                    <a:pt x="20115" y="26239"/>
                    <a:pt x="14209" y="22397"/>
                    <a:pt x="9529" y="17494"/>
                  </a:cubicBezTo>
                  <a:cubicBezTo>
                    <a:pt x="4903" y="12591"/>
                    <a:pt x="1560" y="6628"/>
                    <a:pt x="3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" name="Google Shape;136;p14"/>
            <p:cNvSpPr/>
            <p:nvPr/>
          </p:nvSpPr>
          <p:spPr>
            <a:xfrm>
              <a:off x="1624050" y="870225"/>
              <a:ext cx="5446050" cy="2529450"/>
            </a:xfrm>
            <a:custGeom>
              <a:avLst/>
              <a:gdLst/>
              <a:ahLst/>
              <a:cxnLst/>
              <a:rect l="l" t="t" r="r" b="b"/>
              <a:pathLst>
                <a:path w="217842" h="101178" extrusionOk="0">
                  <a:moveTo>
                    <a:pt x="388" y="1"/>
                  </a:moveTo>
                  <a:lnTo>
                    <a:pt x="1" y="59"/>
                  </a:lnTo>
                  <a:cubicBezTo>
                    <a:pt x="1226" y="6909"/>
                    <a:pt x="4681" y="12984"/>
                    <a:pt x="9525" y="17941"/>
                  </a:cubicBezTo>
                  <a:cubicBezTo>
                    <a:pt x="14317" y="22955"/>
                    <a:pt x="20392" y="26855"/>
                    <a:pt x="26855" y="29306"/>
                  </a:cubicBezTo>
                  <a:cubicBezTo>
                    <a:pt x="36103" y="32818"/>
                    <a:pt x="46020" y="33875"/>
                    <a:pt x="55937" y="33875"/>
                  </a:cubicBezTo>
                  <a:cubicBezTo>
                    <a:pt x="59891" y="33875"/>
                    <a:pt x="63849" y="33710"/>
                    <a:pt x="67749" y="33429"/>
                  </a:cubicBezTo>
                  <a:cubicBezTo>
                    <a:pt x="77274" y="32872"/>
                    <a:pt x="86803" y="31927"/>
                    <a:pt x="96274" y="31927"/>
                  </a:cubicBezTo>
                  <a:cubicBezTo>
                    <a:pt x="100508" y="31927"/>
                    <a:pt x="104743" y="32092"/>
                    <a:pt x="108977" y="32649"/>
                  </a:cubicBezTo>
                  <a:cubicBezTo>
                    <a:pt x="116331" y="33487"/>
                    <a:pt x="123685" y="35435"/>
                    <a:pt x="130371" y="38501"/>
                  </a:cubicBezTo>
                  <a:cubicBezTo>
                    <a:pt x="137057" y="41563"/>
                    <a:pt x="143127" y="45798"/>
                    <a:pt x="147865" y="51369"/>
                  </a:cubicBezTo>
                  <a:cubicBezTo>
                    <a:pt x="151484" y="55603"/>
                    <a:pt x="154217" y="60395"/>
                    <a:pt x="156833" y="65297"/>
                  </a:cubicBezTo>
                  <a:cubicBezTo>
                    <a:pt x="159454" y="70200"/>
                    <a:pt x="161905" y="75214"/>
                    <a:pt x="165025" y="79841"/>
                  </a:cubicBezTo>
                  <a:cubicBezTo>
                    <a:pt x="169371" y="86304"/>
                    <a:pt x="175441" y="91652"/>
                    <a:pt x="182350" y="95329"/>
                  </a:cubicBezTo>
                  <a:cubicBezTo>
                    <a:pt x="189316" y="99060"/>
                    <a:pt x="197116" y="101177"/>
                    <a:pt x="204916" y="101177"/>
                  </a:cubicBezTo>
                  <a:cubicBezTo>
                    <a:pt x="209262" y="101177"/>
                    <a:pt x="213608" y="100508"/>
                    <a:pt x="217842" y="99118"/>
                  </a:cubicBezTo>
                  <a:lnTo>
                    <a:pt x="217673" y="98726"/>
                  </a:lnTo>
                  <a:cubicBezTo>
                    <a:pt x="213550" y="100121"/>
                    <a:pt x="209204" y="100731"/>
                    <a:pt x="204916" y="100731"/>
                  </a:cubicBezTo>
                  <a:cubicBezTo>
                    <a:pt x="197170" y="100731"/>
                    <a:pt x="189428" y="98672"/>
                    <a:pt x="182573" y="94995"/>
                  </a:cubicBezTo>
                  <a:cubicBezTo>
                    <a:pt x="175664" y="91260"/>
                    <a:pt x="169647" y="85969"/>
                    <a:pt x="165359" y="79618"/>
                  </a:cubicBezTo>
                  <a:cubicBezTo>
                    <a:pt x="162240" y="74992"/>
                    <a:pt x="159788" y="70035"/>
                    <a:pt x="157225" y="65132"/>
                  </a:cubicBezTo>
                  <a:cubicBezTo>
                    <a:pt x="154604" y="60230"/>
                    <a:pt x="151819" y="55380"/>
                    <a:pt x="148142" y="51093"/>
                  </a:cubicBezTo>
                  <a:cubicBezTo>
                    <a:pt x="143350" y="45521"/>
                    <a:pt x="137280" y="41229"/>
                    <a:pt x="130536" y="38109"/>
                  </a:cubicBezTo>
                  <a:cubicBezTo>
                    <a:pt x="123797" y="35047"/>
                    <a:pt x="116385" y="33095"/>
                    <a:pt x="109030" y="32203"/>
                  </a:cubicBezTo>
                  <a:cubicBezTo>
                    <a:pt x="104796" y="31704"/>
                    <a:pt x="100508" y="31481"/>
                    <a:pt x="96274" y="31481"/>
                  </a:cubicBezTo>
                  <a:cubicBezTo>
                    <a:pt x="86745" y="31481"/>
                    <a:pt x="77220" y="32484"/>
                    <a:pt x="67749" y="33041"/>
                  </a:cubicBezTo>
                  <a:cubicBezTo>
                    <a:pt x="63849" y="33264"/>
                    <a:pt x="59891" y="33429"/>
                    <a:pt x="55937" y="33429"/>
                  </a:cubicBezTo>
                  <a:cubicBezTo>
                    <a:pt x="46074" y="33429"/>
                    <a:pt x="36215" y="32426"/>
                    <a:pt x="27020" y="28918"/>
                  </a:cubicBezTo>
                  <a:cubicBezTo>
                    <a:pt x="20615" y="26467"/>
                    <a:pt x="14540" y="22621"/>
                    <a:pt x="9806" y="17664"/>
                  </a:cubicBezTo>
                  <a:cubicBezTo>
                    <a:pt x="5068" y="12704"/>
                    <a:pt x="1614" y="6744"/>
                    <a:pt x="38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" name="Google Shape;137;p14"/>
            <p:cNvSpPr/>
            <p:nvPr/>
          </p:nvSpPr>
          <p:spPr>
            <a:xfrm>
              <a:off x="1523775" y="898100"/>
              <a:ext cx="5550450" cy="2646425"/>
            </a:xfrm>
            <a:custGeom>
              <a:avLst/>
              <a:gdLst/>
              <a:ahLst/>
              <a:cxnLst/>
              <a:rect l="l" t="t" r="r" b="b"/>
              <a:pathLst>
                <a:path w="222018" h="105857" extrusionOk="0">
                  <a:moveTo>
                    <a:pt x="446" y="0"/>
                  </a:moveTo>
                  <a:lnTo>
                    <a:pt x="0" y="112"/>
                  </a:lnTo>
                  <a:cubicBezTo>
                    <a:pt x="1279" y="7020"/>
                    <a:pt x="4903" y="13149"/>
                    <a:pt x="9806" y="18163"/>
                  </a:cubicBezTo>
                  <a:cubicBezTo>
                    <a:pt x="14709" y="23235"/>
                    <a:pt x="20949" y="27135"/>
                    <a:pt x="27576" y="29528"/>
                  </a:cubicBezTo>
                  <a:cubicBezTo>
                    <a:pt x="36549" y="32871"/>
                    <a:pt x="46131" y="33874"/>
                    <a:pt x="55768" y="33874"/>
                  </a:cubicBezTo>
                  <a:cubicBezTo>
                    <a:pt x="60225" y="33874"/>
                    <a:pt x="64682" y="33651"/>
                    <a:pt x="69139" y="33317"/>
                  </a:cubicBezTo>
                  <a:cubicBezTo>
                    <a:pt x="78833" y="32648"/>
                    <a:pt x="88585" y="31592"/>
                    <a:pt x="98333" y="31592"/>
                  </a:cubicBezTo>
                  <a:cubicBezTo>
                    <a:pt x="102567" y="31592"/>
                    <a:pt x="106748" y="31815"/>
                    <a:pt x="110982" y="32314"/>
                  </a:cubicBezTo>
                  <a:cubicBezTo>
                    <a:pt x="118167" y="33205"/>
                    <a:pt x="125356" y="35158"/>
                    <a:pt x="131873" y="38220"/>
                  </a:cubicBezTo>
                  <a:cubicBezTo>
                    <a:pt x="138394" y="41340"/>
                    <a:pt x="144241" y="45632"/>
                    <a:pt x="148645" y="51315"/>
                  </a:cubicBezTo>
                  <a:cubicBezTo>
                    <a:pt x="152211" y="55772"/>
                    <a:pt x="154716" y="60897"/>
                    <a:pt x="157002" y="66135"/>
                  </a:cubicBezTo>
                  <a:cubicBezTo>
                    <a:pt x="159342" y="71372"/>
                    <a:pt x="161513" y="76662"/>
                    <a:pt x="164468" y="81565"/>
                  </a:cubicBezTo>
                  <a:cubicBezTo>
                    <a:pt x="168925" y="89031"/>
                    <a:pt x="175499" y="95106"/>
                    <a:pt x="183076" y="99282"/>
                  </a:cubicBezTo>
                  <a:cubicBezTo>
                    <a:pt x="190707" y="103516"/>
                    <a:pt x="199345" y="105856"/>
                    <a:pt x="207978" y="105856"/>
                  </a:cubicBezTo>
                  <a:cubicBezTo>
                    <a:pt x="212716" y="105856"/>
                    <a:pt x="217449" y="105134"/>
                    <a:pt x="222018" y="103628"/>
                  </a:cubicBezTo>
                  <a:lnTo>
                    <a:pt x="221853" y="103240"/>
                  </a:lnTo>
                  <a:cubicBezTo>
                    <a:pt x="217338" y="104742"/>
                    <a:pt x="212658" y="105469"/>
                    <a:pt x="207978" y="105469"/>
                  </a:cubicBezTo>
                  <a:cubicBezTo>
                    <a:pt x="199398" y="105469"/>
                    <a:pt x="190818" y="103129"/>
                    <a:pt x="183299" y="98948"/>
                  </a:cubicBezTo>
                  <a:cubicBezTo>
                    <a:pt x="175775" y="94771"/>
                    <a:pt x="169259" y="88754"/>
                    <a:pt x="164855" y="81400"/>
                  </a:cubicBezTo>
                  <a:cubicBezTo>
                    <a:pt x="161905" y="76497"/>
                    <a:pt x="159730" y="71202"/>
                    <a:pt x="157390" y="65965"/>
                  </a:cubicBezTo>
                  <a:cubicBezTo>
                    <a:pt x="155050" y="60728"/>
                    <a:pt x="152545" y="55602"/>
                    <a:pt x="148979" y="51034"/>
                  </a:cubicBezTo>
                  <a:cubicBezTo>
                    <a:pt x="144522" y="45351"/>
                    <a:pt x="138616" y="41005"/>
                    <a:pt x="132042" y="37885"/>
                  </a:cubicBezTo>
                  <a:cubicBezTo>
                    <a:pt x="125521" y="34765"/>
                    <a:pt x="118225" y="32818"/>
                    <a:pt x="111036" y="31926"/>
                  </a:cubicBezTo>
                  <a:cubicBezTo>
                    <a:pt x="106802" y="31423"/>
                    <a:pt x="102567" y="31200"/>
                    <a:pt x="98333" y="31200"/>
                  </a:cubicBezTo>
                  <a:cubicBezTo>
                    <a:pt x="88585" y="31200"/>
                    <a:pt x="78833" y="32261"/>
                    <a:pt x="69085" y="32929"/>
                  </a:cubicBezTo>
                  <a:cubicBezTo>
                    <a:pt x="64682" y="33205"/>
                    <a:pt x="60225" y="33428"/>
                    <a:pt x="55768" y="33428"/>
                  </a:cubicBezTo>
                  <a:cubicBezTo>
                    <a:pt x="46185" y="33428"/>
                    <a:pt x="36660" y="32426"/>
                    <a:pt x="27688" y="29141"/>
                  </a:cubicBezTo>
                  <a:cubicBezTo>
                    <a:pt x="21171" y="26743"/>
                    <a:pt x="14985" y="22843"/>
                    <a:pt x="10082" y="17886"/>
                  </a:cubicBezTo>
                  <a:cubicBezTo>
                    <a:pt x="5237" y="12926"/>
                    <a:pt x="1672" y="6855"/>
                    <a:pt x="44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" name="Google Shape;138;p14"/>
            <p:cNvSpPr/>
            <p:nvPr/>
          </p:nvSpPr>
          <p:spPr>
            <a:xfrm>
              <a:off x="1424825" y="927400"/>
              <a:ext cx="5653650" cy="2761975"/>
            </a:xfrm>
            <a:custGeom>
              <a:avLst/>
              <a:gdLst/>
              <a:ahLst/>
              <a:cxnLst/>
              <a:rect l="l" t="t" r="r" b="b"/>
              <a:pathLst>
                <a:path w="226146" h="110479" extrusionOk="0">
                  <a:moveTo>
                    <a:pt x="392" y="0"/>
                  </a:moveTo>
                  <a:lnTo>
                    <a:pt x="0" y="54"/>
                  </a:lnTo>
                  <a:cubicBezTo>
                    <a:pt x="1337" y="7074"/>
                    <a:pt x="5015" y="13314"/>
                    <a:pt x="10087" y="18386"/>
                  </a:cubicBezTo>
                  <a:cubicBezTo>
                    <a:pt x="15101" y="23400"/>
                    <a:pt x="21452" y="27300"/>
                    <a:pt x="28192" y="29694"/>
                  </a:cubicBezTo>
                  <a:cubicBezTo>
                    <a:pt x="36941" y="32871"/>
                    <a:pt x="46243" y="33816"/>
                    <a:pt x="55549" y="33816"/>
                  </a:cubicBezTo>
                  <a:cubicBezTo>
                    <a:pt x="60506" y="33816"/>
                    <a:pt x="65520" y="33540"/>
                    <a:pt x="70423" y="33148"/>
                  </a:cubicBezTo>
                  <a:cubicBezTo>
                    <a:pt x="80398" y="32426"/>
                    <a:pt x="90368" y="31254"/>
                    <a:pt x="100343" y="31254"/>
                  </a:cubicBezTo>
                  <a:cubicBezTo>
                    <a:pt x="104520" y="31254"/>
                    <a:pt x="108754" y="31476"/>
                    <a:pt x="112935" y="31980"/>
                  </a:cubicBezTo>
                  <a:cubicBezTo>
                    <a:pt x="119955" y="32871"/>
                    <a:pt x="127028" y="34819"/>
                    <a:pt x="133379" y="37939"/>
                  </a:cubicBezTo>
                  <a:cubicBezTo>
                    <a:pt x="139677" y="41059"/>
                    <a:pt x="145302" y="45405"/>
                    <a:pt x="149425" y="51146"/>
                  </a:cubicBezTo>
                  <a:cubicBezTo>
                    <a:pt x="152879" y="55937"/>
                    <a:pt x="155054" y="61339"/>
                    <a:pt x="157171" y="66910"/>
                  </a:cubicBezTo>
                  <a:cubicBezTo>
                    <a:pt x="159231" y="72428"/>
                    <a:pt x="161125" y="78111"/>
                    <a:pt x="163911" y="83290"/>
                  </a:cubicBezTo>
                  <a:cubicBezTo>
                    <a:pt x="168426" y="91705"/>
                    <a:pt x="175446" y="98502"/>
                    <a:pt x="183745" y="103182"/>
                  </a:cubicBezTo>
                  <a:cubicBezTo>
                    <a:pt x="191990" y="107916"/>
                    <a:pt x="201462" y="110479"/>
                    <a:pt x="210933" y="110479"/>
                  </a:cubicBezTo>
                  <a:cubicBezTo>
                    <a:pt x="216059" y="110479"/>
                    <a:pt x="221185" y="109756"/>
                    <a:pt x="226145" y="108139"/>
                  </a:cubicBezTo>
                  <a:lnTo>
                    <a:pt x="225976" y="107693"/>
                  </a:lnTo>
                  <a:cubicBezTo>
                    <a:pt x="221131" y="109311"/>
                    <a:pt x="216059" y="110091"/>
                    <a:pt x="210933" y="110091"/>
                  </a:cubicBezTo>
                  <a:cubicBezTo>
                    <a:pt x="201573" y="110091"/>
                    <a:pt x="192102" y="107528"/>
                    <a:pt x="183914" y="102848"/>
                  </a:cubicBezTo>
                  <a:cubicBezTo>
                    <a:pt x="175722" y="98168"/>
                    <a:pt x="168760" y="91424"/>
                    <a:pt x="164303" y="83125"/>
                  </a:cubicBezTo>
                  <a:cubicBezTo>
                    <a:pt x="161517" y="77942"/>
                    <a:pt x="159623" y="72317"/>
                    <a:pt x="157559" y="66745"/>
                  </a:cubicBezTo>
                  <a:cubicBezTo>
                    <a:pt x="155442" y="61174"/>
                    <a:pt x="153214" y="55714"/>
                    <a:pt x="149759" y="50923"/>
                  </a:cubicBezTo>
                  <a:cubicBezTo>
                    <a:pt x="145583" y="45128"/>
                    <a:pt x="139954" y="40725"/>
                    <a:pt x="133549" y="37551"/>
                  </a:cubicBezTo>
                  <a:cubicBezTo>
                    <a:pt x="127139" y="34373"/>
                    <a:pt x="120008" y="32479"/>
                    <a:pt x="112988" y="31588"/>
                  </a:cubicBezTo>
                  <a:cubicBezTo>
                    <a:pt x="108754" y="31031"/>
                    <a:pt x="104520" y="30866"/>
                    <a:pt x="100343" y="30866"/>
                  </a:cubicBezTo>
                  <a:cubicBezTo>
                    <a:pt x="90368" y="30866"/>
                    <a:pt x="80340" y="31980"/>
                    <a:pt x="70423" y="32760"/>
                  </a:cubicBezTo>
                  <a:cubicBezTo>
                    <a:pt x="65466" y="33148"/>
                    <a:pt x="60506" y="33429"/>
                    <a:pt x="55549" y="33429"/>
                  </a:cubicBezTo>
                  <a:cubicBezTo>
                    <a:pt x="46243" y="33429"/>
                    <a:pt x="37052" y="32426"/>
                    <a:pt x="28361" y="29306"/>
                  </a:cubicBezTo>
                  <a:cubicBezTo>
                    <a:pt x="21675" y="26966"/>
                    <a:pt x="15324" y="23066"/>
                    <a:pt x="10363" y="18052"/>
                  </a:cubicBezTo>
                  <a:cubicBezTo>
                    <a:pt x="5349" y="13037"/>
                    <a:pt x="1730" y="6909"/>
                    <a:pt x="39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39" name="Google Shape;139;p14"/>
          <p:cNvGrpSpPr/>
          <p:nvPr/>
        </p:nvGrpSpPr>
        <p:grpSpPr>
          <a:xfrm rot="5196305">
            <a:off x="5897535" y="-969792"/>
            <a:ext cx="5632499" cy="6234250"/>
            <a:chOff x="1449975" y="238125"/>
            <a:chExt cx="4717750" cy="5237125"/>
          </a:xfrm>
        </p:grpSpPr>
        <p:sp>
          <p:nvSpPr>
            <p:cNvPr id="140" name="Google Shape;140;p14"/>
            <p:cNvSpPr/>
            <p:nvPr/>
          </p:nvSpPr>
          <p:spPr>
            <a:xfrm>
              <a:off x="1776800" y="1463375"/>
              <a:ext cx="2132975" cy="2093075"/>
            </a:xfrm>
            <a:custGeom>
              <a:avLst/>
              <a:gdLst/>
              <a:ahLst/>
              <a:cxnLst/>
              <a:rect l="l" t="t" r="r" b="b"/>
              <a:pathLst>
                <a:path w="85319" h="83723" extrusionOk="0">
                  <a:moveTo>
                    <a:pt x="73763" y="575"/>
                  </a:moveTo>
                  <a:cubicBezTo>
                    <a:pt x="76261" y="575"/>
                    <a:pt x="78392" y="781"/>
                    <a:pt x="80074" y="1066"/>
                  </a:cubicBezTo>
                  <a:cubicBezTo>
                    <a:pt x="80932" y="1230"/>
                    <a:pt x="81670" y="1437"/>
                    <a:pt x="82244" y="1640"/>
                  </a:cubicBezTo>
                  <a:cubicBezTo>
                    <a:pt x="82817" y="1847"/>
                    <a:pt x="83270" y="2092"/>
                    <a:pt x="83555" y="2338"/>
                  </a:cubicBezTo>
                  <a:cubicBezTo>
                    <a:pt x="83965" y="2666"/>
                    <a:pt x="84253" y="3033"/>
                    <a:pt x="84417" y="3361"/>
                  </a:cubicBezTo>
                  <a:cubicBezTo>
                    <a:pt x="84621" y="3689"/>
                    <a:pt x="84703" y="3977"/>
                    <a:pt x="84703" y="4305"/>
                  </a:cubicBezTo>
                  <a:cubicBezTo>
                    <a:pt x="84703" y="4551"/>
                    <a:pt x="84663" y="4797"/>
                    <a:pt x="84539" y="5043"/>
                  </a:cubicBezTo>
                  <a:cubicBezTo>
                    <a:pt x="84375" y="5492"/>
                    <a:pt x="84008" y="5944"/>
                    <a:pt x="83473" y="6436"/>
                  </a:cubicBezTo>
                  <a:cubicBezTo>
                    <a:pt x="82654" y="7174"/>
                    <a:pt x="81385" y="7911"/>
                    <a:pt x="79621" y="8649"/>
                  </a:cubicBezTo>
                  <a:cubicBezTo>
                    <a:pt x="77900" y="9426"/>
                    <a:pt x="75687" y="10164"/>
                    <a:pt x="72943" y="10862"/>
                  </a:cubicBezTo>
                  <a:cubicBezTo>
                    <a:pt x="64787" y="12950"/>
                    <a:pt x="55116" y="16392"/>
                    <a:pt x="45897" y="23113"/>
                  </a:cubicBezTo>
                  <a:cubicBezTo>
                    <a:pt x="36718" y="29794"/>
                    <a:pt x="28070" y="39750"/>
                    <a:pt x="22005" y="54831"/>
                  </a:cubicBezTo>
                  <a:cubicBezTo>
                    <a:pt x="18153" y="64420"/>
                    <a:pt x="14629" y="71511"/>
                    <a:pt x="11639" y="76222"/>
                  </a:cubicBezTo>
                  <a:cubicBezTo>
                    <a:pt x="10121" y="78559"/>
                    <a:pt x="8770" y="80320"/>
                    <a:pt x="7541" y="81467"/>
                  </a:cubicBezTo>
                  <a:cubicBezTo>
                    <a:pt x="6925" y="82001"/>
                    <a:pt x="6351" y="82451"/>
                    <a:pt x="5820" y="82696"/>
                  </a:cubicBezTo>
                  <a:cubicBezTo>
                    <a:pt x="5286" y="82985"/>
                    <a:pt x="4836" y="83106"/>
                    <a:pt x="4384" y="83106"/>
                  </a:cubicBezTo>
                  <a:cubicBezTo>
                    <a:pt x="4181" y="83106"/>
                    <a:pt x="3935" y="83067"/>
                    <a:pt x="3728" y="82985"/>
                  </a:cubicBezTo>
                  <a:cubicBezTo>
                    <a:pt x="3525" y="82942"/>
                    <a:pt x="3361" y="82821"/>
                    <a:pt x="3197" y="82696"/>
                  </a:cubicBezTo>
                  <a:cubicBezTo>
                    <a:pt x="2869" y="82451"/>
                    <a:pt x="2581" y="82123"/>
                    <a:pt x="2335" y="81674"/>
                  </a:cubicBezTo>
                  <a:cubicBezTo>
                    <a:pt x="1925" y="80975"/>
                    <a:pt x="1558" y="80034"/>
                    <a:pt x="1312" y="78844"/>
                  </a:cubicBezTo>
                  <a:cubicBezTo>
                    <a:pt x="1024" y="77697"/>
                    <a:pt x="860" y="76264"/>
                    <a:pt x="739" y="74583"/>
                  </a:cubicBezTo>
                  <a:cubicBezTo>
                    <a:pt x="657" y="73517"/>
                    <a:pt x="614" y="72370"/>
                    <a:pt x="614" y="71222"/>
                  </a:cubicBezTo>
                  <a:cubicBezTo>
                    <a:pt x="614" y="63354"/>
                    <a:pt x="2417" y="54218"/>
                    <a:pt x="6187" y="45120"/>
                  </a:cubicBezTo>
                  <a:cubicBezTo>
                    <a:pt x="9957" y="36062"/>
                    <a:pt x="15737" y="27090"/>
                    <a:pt x="23726" y="19549"/>
                  </a:cubicBezTo>
                  <a:cubicBezTo>
                    <a:pt x="31309" y="12419"/>
                    <a:pt x="40570" y="7666"/>
                    <a:pt x="49585" y="4715"/>
                  </a:cubicBezTo>
                  <a:cubicBezTo>
                    <a:pt x="58601" y="1765"/>
                    <a:pt x="67327" y="575"/>
                    <a:pt x="73763" y="575"/>
                  </a:cubicBezTo>
                  <a:close/>
                  <a:moveTo>
                    <a:pt x="73763" y="1"/>
                  </a:moveTo>
                  <a:cubicBezTo>
                    <a:pt x="67246" y="1"/>
                    <a:pt x="58476" y="1148"/>
                    <a:pt x="49379" y="4141"/>
                  </a:cubicBezTo>
                  <a:cubicBezTo>
                    <a:pt x="40324" y="7092"/>
                    <a:pt x="30981" y="11885"/>
                    <a:pt x="23316" y="19097"/>
                  </a:cubicBezTo>
                  <a:cubicBezTo>
                    <a:pt x="15245" y="26719"/>
                    <a:pt x="9426" y="35734"/>
                    <a:pt x="5613" y="44914"/>
                  </a:cubicBezTo>
                  <a:cubicBezTo>
                    <a:pt x="1804" y="54054"/>
                    <a:pt x="1" y="63272"/>
                    <a:pt x="1" y="71222"/>
                  </a:cubicBezTo>
                  <a:cubicBezTo>
                    <a:pt x="1" y="72412"/>
                    <a:pt x="40" y="73517"/>
                    <a:pt x="122" y="74625"/>
                  </a:cubicBezTo>
                  <a:cubicBezTo>
                    <a:pt x="247" y="76100"/>
                    <a:pt x="368" y="77412"/>
                    <a:pt x="614" y="78517"/>
                  </a:cubicBezTo>
                  <a:cubicBezTo>
                    <a:pt x="778" y="79336"/>
                    <a:pt x="984" y="80074"/>
                    <a:pt x="1230" y="80729"/>
                  </a:cubicBezTo>
                  <a:cubicBezTo>
                    <a:pt x="1394" y="81221"/>
                    <a:pt x="1597" y="81631"/>
                    <a:pt x="1804" y="82001"/>
                  </a:cubicBezTo>
                  <a:cubicBezTo>
                    <a:pt x="2132" y="82532"/>
                    <a:pt x="2542" y="82985"/>
                    <a:pt x="2951" y="83270"/>
                  </a:cubicBezTo>
                  <a:cubicBezTo>
                    <a:pt x="3155" y="83434"/>
                    <a:pt x="3400" y="83559"/>
                    <a:pt x="3646" y="83598"/>
                  </a:cubicBezTo>
                  <a:cubicBezTo>
                    <a:pt x="3892" y="83680"/>
                    <a:pt x="4138" y="83722"/>
                    <a:pt x="4384" y="83722"/>
                  </a:cubicBezTo>
                  <a:cubicBezTo>
                    <a:pt x="4958" y="83722"/>
                    <a:pt x="5492" y="83559"/>
                    <a:pt x="6105" y="83270"/>
                  </a:cubicBezTo>
                  <a:cubicBezTo>
                    <a:pt x="6597" y="82985"/>
                    <a:pt x="7131" y="82614"/>
                    <a:pt x="7705" y="82123"/>
                  </a:cubicBezTo>
                  <a:cubicBezTo>
                    <a:pt x="8688" y="81264"/>
                    <a:pt x="9711" y="80034"/>
                    <a:pt x="10819" y="78517"/>
                  </a:cubicBezTo>
                  <a:cubicBezTo>
                    <a:pt x="12498" y="76182"/>
                    <a:pt x="14301" y="73068"/>
                    <a:pt x="16268" y="69173"/>
                  </a:cubicBezTo>
                  <a:cubicBezTo>
                    <a:pt x="18235" y="65282"/>
                    <a:pt x="20366" y="60568"/>
                    <a:pt x="22579" y="55037"/>
                  </a:cubicBezTo>
                  <a:cubicBezTo>
                    <a:pt x="28604" y="40078"/>
                    <a:pt x="37167" y="30243"/>
                    <a:pt x="46264" y="23605"/>
                  </a:cubicBezTo>
                  <a:cubicBezTo>
                    <a:pt x="55362" y="16966"/>
                    <a:pt x="64993" y="13524"/>
                    <a:pt x="73065" y="11436"/>
                  </a:cubicBezTo>
                  <a:cubicBezTo>
                    <a:pt x="75195" y="10901"/>
                    <a:pt x="76999" y="10328"/>
                    <a:pt x="78516" y="9754"/>
                  </a:cubicBezTo>
                  <a:cubicBezTo>
                    <a:pt x="80811" y="8895"/>
                    <a:pt x="82490" y="8033"/>
                    <a:pt x="83598" y="7131"/>
                  </a:cubicBezTo>
                  <a:cubicBezTo>
                    <a:pt x="84171" y="6682"/>
                    <a:pt x="84581" y="6190"/>
                    <a:pt x="84866" y="5738"/>
                  </a:cubicBezTo>
                  <a:cubicBezTo>
                    <a:pt x="85155" y="5289"/>
                    <a:pt x="85319" y="4797"/>
                    <a:pt x="85319" y="4305"/>
                  </a:cubicBezTo>
                  <a:cubicBezTo>
                    <a:pt x="85319" y="3895"/>
                    <a:pt x="85194" y="3443"/>
                    <a:pt x="84948" y="3033"/>
                  </a:cubicBezTo>
                  <a:cubicBezTo>
                    <a:pt x="84703" y="2623"/>
                    <a:pt x="84375" y="2256"/>
                    <a:pt x="83965" y="1886"/>
                  </a:cubicBezTo>
                  <a:cubicBezTo>
                    <a:pt x="83598" y="1558"/>
                    <a:pt x="83063" y="1312"/>
                    <a:pt x="82450" y="1066"/>
                  </a:cubicBezTo>
                  <a:cubicBezTo>
                    <a:pt x="81506" y="738"/>
                    <a:pt x="80277" y="453"/>
                    <a:pt x="78802" y="289"/>
                  </a:cubicBezTo>
                  <a:cubicBezTo>
                    <a:pt x="77369" y="83"/>
                    <a:pt x="75648" y="1"/>
                    <a:pt x="737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" name="Google Shape;141;p14"/>
            <p:cNvSpPr/>
            <p:nvPr/>
          </p:nvSpPr>
          <p:spPr>
            <a:xfrm>
              <a:off x="1773700" y="1422400"/>
              <a:ext cx="2237475" cy="2211900"/>
            </a:xfrm>
            <a:custGeom>
              <a:avLst/>
              <a:gdLst/>
              <a:ahLst/>
              <a:cxnLst/>
              <a:rect l="l" t="t" r="r" b="b"/>
              <a:pathLst>
                <a:path w="89499" h="88476" extrusionOk="0">
                  <a:moveTo>
                    <a:pt x="73067" y="574"/>
                  </a:moveTo>
                  <a:cubicBezTo>
                    <a:pt x="76919" y="574"/>
                    <a:pt x="80237" y="984"/>
                    <a:pt x="82820" y="1640"/>
                  </a:cubicBezTo>
                  <a:cubicBezTo>
                    <a:pt x="84132" y="1968"/>
                    <a:pt x="85236" y="2338"/>
                    <a:pt x="86099" y="2787"/>
                  </a:cubicBezTo>
                  <a:cubicBezTo>
                    <a:pt x="86548" y="3033"/>
                    <a:pt x="86918" y="3240"/>
                    <a:pt x="87246" y="3486"/>
                  </a:cubicBezTo>
                  <a:cubicBezTo>
                    <a:pt x="87531" y="3731"/>
                    <a:pt x="87820" y="3977"/>
                    <a:pt x="87984" y="4223"/>
                  </a:cubicBezTo>
                  <a:cubicBezTo>
                    <a:pt x="88311" y="4633"/>
                    <a:pt x="88515" y="5000"/>
                    <a:pt x="88679" y="5371"/>
                  </a:cubicBezTo>
                  <a:cubicBezTo>
                    <a:pt x="88803" y="5738"/>
                    <a:pt x="88885" y="6108"/>
                    <a:pt x="88885" y="6475"/>
                  </a:cubicBezTo>
                  <a:cubicBezTo>
                    <a:pt x="88885" y="6764"/>
                    <a:pt x="88842" y="7049"/>
                    <a:pt x="88760" y="7338"/>
                  </a:cubicBezTo>
                  <a:cubicBezTo>
                    <a:pt x="88557" y="7829"/>
                    <a:pt x="88229" y="8321"/>
                    <a:pt x="87695" y="8852"/>
                  </a:cubicBezTo>
                  <a:cubicBezTo>
                    <a:pt x="86918" y="9672"/>
                    <a:pt x="85646" y="10491"/>
                    <a:pt x="83925" y="11272"/>
                  </a:cubicBezTo>
                  <a:cubicBezTo>
                    <a:pt x="82204" y="12091"/>
                    <a:pt x="79991" y="12911"/>
                    <a:pt x="77204" y="13730"/>
                  </a:cubicBezTo>
                  <a:cubicBezTo>
                    <a:pt x="67861" y="16517"/>
                    <a:pt x="56430" y="20943"/>
                    <a:pt x="45569" y="29138"/>
                  </a:cubicBezTo>
                  <a:cubicBezTo>
                    <a:pt x="41104" y="32499"/>
                    <a:pt x="36842" y="36390"/>
                    <a:pt x="32990" y="41104"/>
                  </a:cubicBezTo>
                  <a:cubicBezTo>
                    <a:pt x="29138" y="45815"/>
                    <a:pt x="25696" y="51388"/>
                    <a:pt x="22909" y="58027"/>
                  </a:cubicBezTo>
                  <a:cubicBezTo>
                    <a:pt x="21516" y="61266"/>
                    <a:pt x="20205" y="64338"/>
                    <a:pt x="18975" y="67167"/>
                  </a:cubicBezTo>
                  <a:cubicBezTo>
                    <a:pt x="15900" y="74173"/>
                    <a:pt x="13156" y="79379"/>
                    <a:pt x="10737" y="82821"/>
                  </a:cubicBezTo>
                  <a:cubicBezTo>
                    <a:pt x="9550" y="84542"/>
                    <a:pt x="8442" y="85853"/>
                    <a:pt x="7419" y="86673"/>
                  </a:cubicBezTo>
                  <a:cubicBezTo>
                    <a:pt x="6927" y="87083"/>
                    <a:pt x="6475" y="87410"/>
                    <a:pt x="6026" y="87614"/>
                  </a:cubicBezTo>
                  <a:cubicBezTo>
                    <a:pt x="5573" y="87820"/>
                    <a:pt x="5164" y="87902"/>
                    <a:pt x="4796" y="87902"/>
                  </a:cubicBezTo>
                  <a:cubicBezTo>
                    <a:pt x="4590" y="87902"/>
                    <a:pt x="4344" y="87860"/>
                    <a:pt x="4141" y="87778"/>
                  </a:cubicBezTo>
                  <a:cubicBezTo>
                    <a:pt x="3770" y="87656"/>
                    <a:pt x="3443" y="87450"/>
                    <a:pt x="3115" y="87083"/>
                  </a:cubicBezTo>
                  <a:cubicBezTo>
                    <a:pt x="2829" y="86794"/>
                    <a:pt x="2623" y="86427"/>
                    <a:pt x="2377" y="86017"/>
                  </a:cubicBezTo>
                  <a:cubicBezTo>
                    <a:pt x="2049" y="85401"/>
                    <a:pt x="1721" y="84581"/>
                    <a:pt x="1476" y="83640"/>
                  </a:cubicBezTo>
                  <a:cubicBezTo>
                    <a:pt x="1230" y="82739"/>
                    <a:pt x="984" y="81755"/>
                    <a:pt x="820" y="80565"/>
                  </a:cubicBezTo>
                  <a:cubicBezTo>
                    <a:pt x="820" y="80483"/>
                    <a:pt x="781" y="80401"/>
                    <a:pt x="781" y="80280"/>
                  </a:cubicBezTo>
                  <a:cubicBezTo>
                    <a:pt x="535" y="78559"/>
                    <a:pt x="410" y="76674"/>
                    <a:pt x="410" y="74625"/>
                  </a:cubicBezTo>
                  <a:cubicBezTo>
                    <a:pt x="410" y="69953"/>
                    <a:pt x="1066" y="64544"/>
                    <a:pt x="2377" y="58971"/>
                  </a:cubicBezTo>
                  <a:cubicBezTo>
                    <a:pt x="2502" y="58437"/>
                    <a:pt x="2623" y="57863"/>
                    <a:pt x="2787" y="57332"/>
                  </a:cubicBezTo>
                  <a:cubicBezTo>
                    <a:pt x="3321" y="55283"/>
                    <a:pt x="3934" y="53234"/>
                    <a:pt x="4633" y="51224"/>
                  </a:cubicBezTo>
                  <a:cubicBezTo>
                    <a:pt x="5655" y="48153"/>
                    <a:pt x="6885" y="45120"/>
                    <a:pt x="8321" y="42170"/>
                  </a:cubicBezTo>
                  <a:cubicBezTo>
                    <a:pt x="12130" y="34423"/>
                    <a:pt x="17457" y="26801"/>
                    <a:pt x="24384" y="20162"/>
                  </a:cubicBezTo>
                  <a:cubicBezTo>
                    <a:pt x="25899" y="18687"/>
                    <a:pt x="27456" y="17336"/>
                    <a:pt x="29095" y="16064"/>
                  </a:cubicBezTo>
                  <a:cubicBezTo>
                    <a:pt x="33564" y="12540"/>
                    <a:pt x="38481" y="9590"/>
                    <a:pt x="43520" y="7256"/>
                  </a:cubicBezTo>
                  <a:cubicBezTo>
                    <a:pt x="53928" y="2420"/>
                    <a:pt x="64665" y="574"/>
                    <a:pt x="73067" y="574"/>
                  </a:cubicBezTo>
                  <a:close/>
                  <a:moveTo>
                    <a:pt x="73067" y="1"/>
                  </a:moveTo>
                  <a:cubicBezTo>
                    <a:pt x="64583" y="1"/>
                    <a:pt x="53765" y="1846"/>
                    <a:pt x="43274" y="6721"/>
                  </a:cubicBezTo>
                  <a:cubicBezTo>
                    <a:pt x="38602" y="8895"/>
                    <a:pt x="34055" y="11557"/>
                    <a:pt x="29833" y="14753"/>
                  </a:cubicBezTo>
                  <a:cubicBezTo>
                    <a:pt x="28112" y="16107"/>
                    <a:pt x="26473" y="17582"/>
                    <a:pt x="24915" y="19097"/>
                  </a:cubicBezTo>
                  <a:cubicBezTo>
                    <a:pt x="17418" y="26391"/>
                    <a:pt x="11720" y="34751"/>
                    <a:pt x="7786" y="43153"/>
                  </a:cubicBezTo>
                  <a:cubicBezTo>
                    <a:pt x="5206" y="48644"/>
                    <a:pt x="3239" y="54667"/>
                    <a:pt x="1928" y="60486"/>
                  </a:cubicBezTo>
                  <a:cubicBezTo>
                    <a:pt x="656" y="66347"/>
                    <a:pt x="0" y="71960"/>
                    <a:pt x="0" y="76756"/>
                  </a:cubicBezTo>
                  <a:cubicBezTo>
                    <a:pt x="0" y="77533"/>
                    <a:pt x="0" y="78313"/>
                    <a:pt x="43" y="79051"/>
                  </a:cubicBezTo>
                  <a:cubicBezTo>
                    <a:pt x="82" y="79500"/>
                    <a:pt x="125" y="79952"/>
                    <a:pt x="207" y="80362"/>
                  </a:cubicBezTo>
                  <a:cubicBezTo>
                    <a:pt x="410" y="81673"/>
                    <a:pt x="617" y="82860"/>
                    <a:pt x="902" y="83844"/>
                  </a:cubicBezTo>
                  <a:cubicBezTo>
                    <a:pt x="1108" y="84581"/>
                    <a:pt x="1354" y="85237"/>
                    <a:pt x="1639" y="85811"/>
                  </a:cubicBezTo>
                  <a:cubicBezTo>
                    <a:pt x="2010" y="86673"/>
                    <a:pt x="2459" y="87328"/>
                    <a:pt x="2993" y="87778"/>
                  </a:cubicBezTo>
                  <a:cubicBezTo>
                    <a:pt x="3279" y="88023"/>
                    <a:pt x="3567" y="88187"/>
                    <a:pt x="3852" y="88312"/>
                  </a:cubicBezTo>
                  <a:cubicBezTo>
                    <a:pt x="4180" y="88433"/>
                    <a:pt x="4469" y="88476"/>
                    <a:pt x="4796" y="88476"/>
                  </a:cubicBezTo>
                  <a:cubicBezTo>
                    <a:pt x="5288" y="88476"/>
                    <a:pt x="5780" y="88351"/>
                    <a:pt x="6272" y="88148"/>
                  </a:cubicBezTo>
                  <a:cubicBezTo>
                    <a:pt x="7131" y="87738"/>
                    <a:pt x="8075" y="87001"/>
                    <a:pt x="9058" y="85935"/>
                  </a:cubicBezTo>
                  <a:cubicBezTo>
                    <a:pt x="10491" y="84378"/>
                    <a:pt x="12130" y="82041"/>
                    <a:pt x="13851" y="78926"/>
                  </a:cubicBezTo>
                  <a:cubicBezTo>
                    <a:pt x="15615" y="75854"/>
                    <a:pt x="17500" y="72002"/>
                    <a:pt x="19506" y="67413"/>
                  </a:cubicBezTo>
                  <a:cubicBezTo>
                    <a:pt x="20736" y="64544"/>
                    <a:pt x="22047" y="61512"/>
                    <a:pt x="23440" y="58273"/>
                  </a:cubicBezTo>
                  <a:cubicBezTo>
                    <a:pt x="26227" y="51634"/>
                    <a:pt x="29630" y="46143"/>
                    <a:pt x="33439" y="41471"/>
                  </a:cubicBezTo>
                  <a:cubicBezTo>
                    <a:pt x="37252" y="36800"/>
                    <a:pt x="41471" y="32948"/>
                    <a:pt x="45897" y="29630"/>
                  </a:cubicBezTo>
                  <a:cubicBezTo>
                    <a:pt x="56715" y="21474"/>
                    <a:pt x="68068" y="17048"/>
                    <a:pt x="77368" y="14304"/>
                  </a:cubicBezTo>
                  <a:cubicBezTo>
                    <a:pt x="79499" y="13688"/>
                    <a:pt x="81302" y="13032"/>
                    <a:pt x="82820" y="12419"/>
                  </a:cubicBezTo>
                  <a:cubicBezTo>
                    <a:pt x="85115" y="11475"/>
                    <a:pt x="86754" y="10534"/>
                    <a:pt x="87859" y="9550"/>
                  </a:cubicBezTo>
                  <a:cubicBezTo>
                    <a:pt x="88393" y="9059"/>
                    <a:pt x="88803" y="8524"/>
                    <a:pt x="89088" y="8033"/>
                  </a:cubicBezTo>
                  <a:cubicBezTo>
                    <a:pt x="89334" y="7501"/>
                    <a:pt x="89498" y="6967"/>
                    <a:pt x="89498" y="6475"/>
                  </a:cubicBezTo>
                  <a:cubicBezTo>
                    <a:pt x="89498" y="6026"/>
                    <a:pt x="89377" y="5574"/>
                    <a:pt x="89213" y="5164"/>
                  </a:cubicBezTo>
                  <a:cubicBezTo>
                    <a:pt x="89049" y="4715"/>
                    <a:pt x="88803" y="4305"/>
                    <a:pt x="88475" y="3895"/>
                  </a:cubicBezTo>
                  <a:cubicBezTo>
                    <a:pt x="88229" y="3567"/>
                    <a:pt x="87941" y="3279"/>
                    <a:pt x="87574" y="3033"/>
                  </a:cubicBezTo>
                  <a:cubicBezTo>
                    <a:pt x="86957" y="2541"/>
                    <a:pt x="86180" y="2132"/>
                    <a:pt x="85236" y="1764"/>
                  </a:cubicBezTo>
                  <a:cubicBezTo>
                    <a:pt x="83804" y="1230"/>
                    <a:pt x="82040" y="781"/>
                    <a:pt x="79991" y="492"/>
                  </a:cubicBezTo>
                  <a:cubicBezTo>
                    <a:pt x="77942" y="165"/>
                    <a:pt x="75608" y="1"/>
                    <a:pt x="730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" name="Google Shape;142;p14"/>
            <p:cNvSpPr/>
            <p:nvPr/>
          </p:nvSpPr>
          <p:spPr>
            <a:xfrm>
              <a:off x="1761400" y="1373225"/>
              <a:ext cx="2352200" cy="2341000"/>
            </a:xfrm>
            <a:custGeom>
              <a:avLst/>
              <a:gdLst/>
              <a:ahLst/>
              <a:cxnLst/>
              <a:rect l="l" t="t" r="r" b="b"/>
              <a:pathLst>
                <a:path w="94088" h="93640" extrusionOk="0">
                  <a:moveTo>
                    <a:pt x="73629" y="574"/>
                  </a:moveTo>
                  <a:cubicBezTo>
                    <a:pt x="73715" y="574"/>
                    <a:pt x="73801" y="574"/>
                    <a:pt x="73887" y="574"/>
                  </a:cubicBezTo>
                  <a:cubicBezTo>
                    <a:pt x="78762" y="574"/>
                    <a:pt x="83066" y="1191"/>
                    <a:pt x="86345" y="2256"/>
                  </a:cubicBezTo>
                  <a:cubicBezTo>
                    <a:pt x="87984" y="2787"/>
                    <a:pt x="89377" y="3404"/>
                    <a:pt x="90482" y="4141"/>
                  </a:cubicBezTo>
                  <a:cubicBezTo>
                    <a:pt x="91590" y="4836"/>
                    <a:pt x="92367" y="5616"/>
                    <a:pt x="92819" y="6475"/>
                  </a:cubicBezTo>
                  <a:cubicBezTo>
                    <a:pt x="93065" y="6846"/>
                    <a:pt x="93229" y="7256"/>
                    <a:pt x="93350" y="7665"/>
                  </a:cubicBezTo>
                  <a:cubicBezTo>
                    <a:pt x="93475" y="8033"/>
                    <a:pt x="93514" y="8403"/>
                    <a:pt x="93514" y="8813"/>
                  </a:cubicBezTo>
                  <a:cubicBezTo>
                    <a:pt x="93514" y="9141"/>
                    <a:pt x="93475" y="9468"/>
                    <a:pt x="93393" y="9796"/>
                  </a:cubicBezTo>
                  <a:cubicBezTo>
                    <a:pt x="93186" y="10370"/>
                    <a:pt x="92859" y="10944"/>
                    <a:pt x="92328" y="11557"/>
                  </a:cubicBezTo>
                  <a:cubicBezTo>
                    <a:pt x="91547" y="12419"/>
                    <a:pt x="90318" y="13320"/>
                    <a:pt x="88597" y="14222"/>
                  </a:cubicBezTo>
                  <a:cubicBezTo>
                    <a:pt x="86876" y="15124"/>
                    <a:pt x="84663" y="16025"/>
                    <a:pt x="81837" y="16966"/>
                  </a:cubicBezTo>
                  <a:cubicBezTo>
                    <a:pt x="72287" y="20123"/>
                    <a:pt x="60485" y="24916"/>
                    <a:pt x="48890" y="32948"/>
                  </a:cubicBezTo>
                  <a:cubicBezTo>
                    <a:pt x="43891" y="36390"/>
                    <a:pt x="39219" y="40203"/>
                    <a:pt x="35039" y="44832"/>
                  </a:cubicBezTo>
                  <a:cubicBezTo>
                    <a:pt x="30859" y="49421"/>
                    <a:pt x="27129" y="54873"/>
                    <a:pt x="24139" y="61551"/>
                  </a:cubicBezTo>
                  <a:cubicBezTo>
                    <a:pt x="22664" y="64872"/>
                    <a:pt x="21310" y="68026"/>
                    <a:pt x="20041" y="71058"/>
                  </a:cubicBezTo>
                  <a:cubicBezTo>
                    <a:pt x="16926" y="78477"/>
                    <a:pt x="14140" y="84008"/>
                    <a:pt x="11681" y="87656"/>
                  </a:cubicBezTo>
                  <a:cubicBezTo>
                    <a:pt x="10452" y="89499"/>
                    <a:pt x="9344" y="90853"/>
                    <a:pt x="8278" y="91754"/>
                  </a:cubicBezTo>
                  <a:cubicBezTo>
                    <a:pt x="7787" y="92203"/>
                    <a:pt x="7295" y="92531"/>
                    <a:pt x="6846" y="92738"/>
                  </a:cubicBezTo>
                  <a:cubicBezTo>
                    <a:pt x="6354" y="92941"/>
                    <a:pt x="5944" y="93066"/>
                    <a:pt x="5534" y="93066"/>
                  </a:cubicBezTo>
                  <a:cubicBezTo>
                    <a:pt x="5328" y="93066"/>
                    <a:pt x="5125" y="93023"/>
                    <a:pt x="4918" y="92984"/>
                  </a:cubicBezTo>
                  <a:cubicBezTo>
                    <a:pt x="4551" y="92859"/>
                    <a:pt x="4180" y="92656"/>
                    <a:pt x="3853" y="92328"/>
                  </a:cubicBezTo>
                  <a:cubicBezTo>
                    <a:pt x="3321" y="91836"/>
                    <a:pt x="2830" y="91099"/>
                    <a:pt x="2377" y="90072"/>
                  </a:cubicBezTo>
                  <a:cubicBezTo>
                    <a:pt x="1968" y="89089"/>
                    <a:pt x="1558" y="87820"/>
                    <a:pt x="1191" y="86302"/>
                  </a:cubicBezTo>
                  <a:cubicBezTo>
                    <a:pt x="863" y="84788"/>
                    <a:pt x="617" y="82985"/>
                    <a:pt x="535" y="81018"/>
                  </a:cubicBezTo>
                  <a:cubicBezTo>
                    <a:pt x="492" y="80280"/>
                    <a:pt x="492" y="79500"/>
                    <a:pt x="492" y="78723"/>
                  </a:cubicBezTo>
                  <a:cubicBezTo>
                    <a:pt x="492" y="73927"/>
                    <a:pt x="1148" y="68314"/>
                    <a:pt x="2420" y="62453"/>
                  </a:cubicBezTo>
                  <a:cubicBezTo>
                    <a:pt x="3731" y="56634"/>
                    <a:pt x="5698" y="50611"/>
                    <a:pt x="8278" y="45120"/>
                  </a:cubicBezTo>
                  <a:cubicBezTo>
                    <a:pt x="12212" y="36718"/>
                    <a:pt x="17910" y="28358"/>
                    <a:pt x="25407" y="21064"/>
                  </a:cubicBezTo>
                  <a:cubicBezTo>
                    <a:pt x="26965" y="19549"/>
                    <a:pt x="28604" y="18074"/>
                    <a:pt x="30325" y="16720"/>
                  </a:cubicBezTo>
                  <a:cubicBezTo>
                    <a:pt x="35160" y="12829"/>
                    <a:pt x="40488" y="9550"/>
                    <a:pt x="46021" y="6928"/>
                  </a:cubicBezTo>
                  <a:cubicBezTo>
                    <a:pt x="55631" y="2425"/>
                    <a:pt x="65442" y="574"/>
                    <a:pt x="73629" y="574"/>
                  </a:cubicBezTo>
                  <a:close/>
                  <a:moveTo>
                    <a:pt x="73887" y="1"/>
                  </a:moveTo>
                  <a:cubicBezTo>
                    <a:pt x="65567" y="1"/>
                    <a:pt x="55568" y="1804"/>
                    <a:pt x="45776" y="6436"/>
                  </a:cubicBezTo>
                  <a:cubicBezTo>
                    <a:pt x="40570" y="8895"/>
                    <a:pt x="35570" y="11885"/>
                    <a:pt x="30981" y="15491"/>
                  </a:cubicBezTo>
                  <a:cubicBezTo>
                    <a:pt x="29220" y="16927"/>
                    <a:pt x="27538" y="18441"/>
                    <a:pt x="25899" y="20041"/>
                  </a:cubicBezTo>
                  <a:cubicBezTo>
                    <a:pt x="17867" y="27991"/>
                    <a:pt x="11802" y="37046"/>
                    <a:pt x="7705" y="46104"/>
                  </a:cubicBezTo>
                  <a:cubicBezTo>
                    <a:pt x="5164" y="51716"/>
                    <a:pt x="3240" y="57945"/>
                    <a:pt x="1968" y="64052"/>
                  </a:cubicBezTo>
                  <a:cubicBezTo>
                    <a:pt x="656" y="70117"/>
                    <a:pt x="1" y="76058"/>
                    <a:pt x="1" y="81057"/>
                  </a:cubicBezTo>
                  <a:lnTo>
                    <a:pt x="1" y="81509"/>
                  </a:lnTo>
                  <a:cubicBezTo>
                    <a:pt x="83" y="83352"/>
                    <a:pt x="328" y="84991"/>
                    <a:pt x="656" y="86466"/>
                  </a:cubicBezTo>
                  <a:cubicBezTo>
                    <a:pt x="945" y="87614"/>
                    <a:pt x="1230" y="88640"/>
                    <a:pt x="1558" y="89541"/>
                  </a:cubicBezTo>
                  <a:cubicBezTo>
                    <a:pt x="1804" y="90197"/>
                    <a:pt x="2092" y="90771"/>
                    <a:pt x="2377" y="91262"/>
                  </a:cubicBezTo>
                  <a:cubicBezTo>
                    <a:pt x="2787" y="92039"/>
                    <a:pt x="3279" y="92613"/>
                    <a:pt x="3813" y="93023"/>
                  </a:cubicBezTo>
                  <a:cubicBezTo>
                    <a:pt x="4059" y="93229"/>
                    <a:pt x="4344" y="93351"/>
                    <a:pt x="4633" y="93475"/>
                  </a:cubicBezTo>
                  <a:cubicBezTo>
                    <a:pt x="4918" y="93557"/>
                    <a:pt x="5246" y="93639"/>
                    <a:pt x="5534" y="93639"/>
                  </a:cubicBezTo>
                  <a:cubicBezTo>
                    <a:pt x="6026" y="93639"/>
                    <a:pt x="6557" y="93515"/>
                    <a:pt x="7049" y="93269"/>
                  </a:cubicBezTo>
                  <a:cubicBezTo>
                    <a:pt x="7993" y="92820"/>
                    <a:pt x="8934" y="92039"/>
                    <a:pt x="9917" y="90935"/>
                  </a:cubicBezTo>
                  <a:cubicBezTo>
                    <a:pt x="11435" y="89253"/>
                    <a:pt x="13074" y="86755"/>
                    <a:pt x="14835" y="83476"/>
                  </a:cubicBezTo>
                  <a:cubicBezTo>
                    <a:pt x="16599" y="80237"/>
                    <a:pt x="18523" y="76140"/>
                    <a:pt x="20533" y="71304"/>
                  </a:cubicBezTo>
                  <a:cubicBezTo>
                    <a:pt x="21801" y="68232"/>
                    <a:pt x="23195" y="65075"/>
                    <a:pt x="24670" y="61797"/>
                  </a:cubicBezTo>
                  <a:cubicBezTo>
                    <a:pt x="27620" y="55158"/>
                    <a:pt x="31308" y="49792"/>
                    <a:pt x="35449" y="45202"/>
                  </a:cubicBezTo>
                  <a:cubicBezTo>
                    <a:pt x="39586" y="40612"/>
                    <a:pt x="44258" y="36842"/>
                    <a:pt x="49218" y="33400"/>
                  </a:cubicBezTo>
                  <a:cubicBezTo>
                    <a:pt x="60731" y="25450"/>
                    <a:pt x="72494" y="20654"/>
                    <a:pt x="82040" y="17500"/>
                  </a:cubicBezTo>
                  <a:cubicBezTo>
                    <a:pt x="86302" y="16064"/>
                    <a:pt x="89295" y="14671"/>
                    <a:pt x="91219" y="13278"/>
                  </a:cubicBezTo>
                  <a:cubicBezTo>
                    <a:pt x="92203" y="12540"/>
                    <a:pt x="92901" y="11845"/>
                    <a:pt x="93393" y="11108"/>
                  </a:cubicBezTo>
                  <a:cubicBezTo>
                    <a:pt x="93639" y="10698"/>
                    <a:pt x="93803" y="10327"/>
                    <a:pt x="93924" y="9960"/>
                  </a:cubicBezTo>
                  <a:cubicBezTo>
                    <a:pt x="94049" y="9590"/>
                    <a:pt x="94088" y="9180"/>
                    <a:pt x="94088" y="8813"/>
                  </a:cubicBezTo>
                  <a:cubicBezTo>
                    <a:pt x="94088" y="8360"/>
                    <a:pt x="94006" y="7911"/>
                    <a:pt x="93885" y="7501"/>
                  </a:cubicBezTo>
                  <a:cubicBezTo>
                    <a:pt x="93760" y="7049"/>
                    <a:pt x="93557" y="6639"/>
                    <a:pt x="93311" y="6190"/>
                  </a:cubicBezTo>
                  <a:cubicBezTo>
                    <a:pt x="92819" y="5246"/>
                    <a:pt x="91918" y="4426"/>
                    <a:pt x="90770" y="3649"/>
                  </a:cubicBezTo>
                  <a:cubicBezTo>
                    <a:pt x="89049" y="2541"/>
                    <a:pt x="86672" y="1640"/>
                    <a:pt x="83804" y="984"/>
                  </a:cubicBezTo>
                  <a:cubicBezTo>
                    <a:pt x="80935" y="371"/>
                    <a:pt x="77575" y="1"/>
                    <a:pt x="738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" name="Google Shape;143;p14"/>
            <p:cNvSpPr/>
            <p:nvPr/>
          </p:nvSpPr>
          <p:spPr>
            <a:xfrm>
              <a:off x="1748125" y="1318975"/>
              <a:ext cx="2469000" cy="2475150"/>
            </a:xfrm>
            <a:custGeom>
              <a:avLst/>
              <a:gdLst/>
              <a:ahLst/>
              <a:cxnLst/>
              <a:rect l="l" t="t" r="r" b="b"/>
              <a:pathLst>
                <a:path w="98760" h="99006" extrusionOk="0">
                  <a:moveTo>
                    <a:pt x="75565" y="532"/>
                  </a:moveTo>
                  <a:cubicBezTo>
                    <a:pt x="81260" y="532"/>
                    <a:pt x="86302" y="1433"/>
                    <a:pt x="90193" y="2951"/>
                  </a:cubicBezTo>
                  <a:cubicBezTo>
                    <a:pt x="92121" y="3689"/>
                    <a:pt x="93760" y="4590"/>
                    <a:pt x="95029" y="5613"/>
                  </a:cubicBezTo>
                  <a:cubicBezTo>
                    <a:pt x="96301" y="6596"/>
                    <a:pt x="97202" y="7704"/>
                    <a:pt x="97694" y="8891"/>
                  </a:cubicBezTo>
                  <a:cubicBezTo>
                    <a:pt x="98061" y="9711"/>
                    <a:pt x="98225" y="10491"/>
                    <a:pt x="98225" y="11229"/>
                  </a:cubicBezTo>
                  <a:cubicBezTo>
                    <a:pt x="98225" y="12006"/>
                    <a:pt x="98061" y="12786"/>
                    <a:pt x="97612" y="13523"/>
                  </a:cubicBezTo>
                  <a:cubicBezTo>
                    <a:pt x="97324" y="14097"/>
                    <a:pt x="96874" y="14628"/>
                    <a:pt x="96258" y="15202"/>
                  </a:cubicBezTo>
                  <a:cubicBezTo>
                    <a:pt x="95399" y="16064"/>
                    <a:pt x="94170" y="16884"/>
                    <a:pt x="92531" y="17743"/>
                  </a:cubicBezTo>
                  <a:cubicBezTo>
                    <a:pt x="90931" y="18605"/>
                    <a:pt x="88964" y="19464"/>
                    <a:pt x="86548" y="20365"/>
                  </a:cubicBezTo>
                  <a:cubicBezTo>
                    <a:pt x="76752" y="23932"/>
                    <a:pt x="64541" y="29096"/>
                    <a:pt x="52247" y="36963"/>
                  </a:cubicBezTo>
                  <a:cubicBezTo>
                    <a:pt x="46756" y="40445"/>
                    <a:pt x="41635" y="44176"/>
                    <a:pt x="37085" y="48723"/>
                  </a:cubicBezTo>
                  <a:cubicBezTo>
                    <a:pt x="32538" y="53230"/>
                    <a:pt x="28604" y="58600"/>
                    <a:pt x="25447" y="65278"/>
                  </a:cubicBezTo>
                  <a:cubicBezTo>
                    <a:pt x="23850" y="68639"/>
                    <a:pt x="22414" y="71917"/>
                    <a:pt x="21103" y="75195"/>
                  </a:cubicBezTo>
                  <a:cubicBezTo>
                    <a:pt x="17989" y="82981"/>
                    <a:pt x="15163" y="88843"/>
                    <a:pt x="12661" y="92734"/>
                  </a:cubicBezTo>
                  <a:cubicBezTo>
                    <a:pt x="11432" y="94662"/>
                    <a:pt x="10245" y="96094"/>
                    <a:pt x="9180" y="97078"/>
                  </a:cubicBezTo>
                  <a:cubicBezTo>
                    <a:pt x="8645" y="97530"/>
                    <a:pt x="8114" y="97898"/>
                    <a:pt x="7662" y="98104"/>
                  </a:cubicBezTo>
                  <a:cubicBezTo>
                    <a:pt x="7170" y="98350"/>
                    <a:pt x="6721" y="98471"/>
                    <a:pt x="6269" y="98471"/>
                  </a:cubicBezTo>
                  <a:cubicBezTo>
                    <a:pt x="5859" y="98471"/>
                    <a:pt x="5449" y="98350"/>
                    <a:pt x="5039" y="98104"/>
                  </a:cubicBezTo>
                  <a:cubicBezTo>
                    <a:pt x="4711" y="97940"/>
                    <a:pt x="4426" y="97694"/>
                    <a:pt x="4138" y="97366"/>
                  </a:cubicBezTo>
                  <a:cubicBezTo>
                    <a:pt x="3689" y="96914"/>
                    <a:pt x="3236" y="96258"/>
                    <a:pt x="2826" y="95481"/>
                  </a:cubicBezTo>
                  <a:cubicBezTo>
                    <a:pt x="2417" y="94662"/>
                    <a:pt x="2049" y="93678"/>
                    <a:pt x="1679" y="92570"/>
                  </a:cubicBezTo>
                  <a:cubicBezTo>
                    <a:pt x="1269" y="91384"/>
                    <a:pt x="984" y="89990"/>
                    <a:pt x="820" y="88433"/>
                  </a:cubicBezTo>
                  <a:cubicBezTo>
                    <a:pt x="656" y="86997"/>
                    <a:pt x="532" y="85401"/>
                    <a:pt x="532" y="83679"/>
                  </a:cubicBezTo>
                  <a:lnTo>
                    <a:pt x="532" y="83227"/>
                  </a:lnTo>
                  <a:cubicBezTo>
                    <a:pt x="532" y="78228"/>
                    <a:pt x="1187" y="72287"/>
                    <a:pt x="2499" y="66222"/>
                  </a:cubicBezTo>
                  <a:cubicBezTo>
                    <a:pt x="3771" y="60115"/>
                    <a:pt x="5695" y="53886"/>
                    <a:pt x="8236" y="48274"/>
                  </a:cubicBezTo>
                  <a:cubicBezTo>
                    <a:pt x="12333" y="39216"/>
                    <a:pt x="18398" y="30161"/>
                    <a:pt x="26430" y="22211"/>
                  </a:cubicBezTo>
                  <a:cubicBezTo>
                    <a:pt x="28069" y="20611"/>
                    <a:pt x="29751" y="19097"/>
                    <a:pt x="31512" y="17661"/>
                  </a:cubicBezTo>
                  <a:cubicBezTo>
                    <a:pt x="36718" y="13360"/>
                    <a:pt x="42494" y="9753"/>
                    <a:pt x="48559" y="6803"/>
                  </a:cubicBezTo>
                  <a:cubicBezTo>
                    <a:pt x="57902" y="2377"/>
                    <a:pt x="67409" y="532"/>
                    <a:pt x="75523" y="532"/>
                  </a:cubicBezTo>
                  <a:close/>
                  <a:moveTo>
                    <a:pt x="75523" y="0"/>
                  </a:moveTo>
                  <a:cubicBezTo>
                    <a:pt x="67327" y="0"/>
                    <a:pt x="57738" y="1843"/>
                    <a:pt x="48313" y="6351"/>
                  </a:cubicBezTo>
                  <a:cubicBezTo>
                    <a:pt x="42576" y="9098"/>
                    <a:pt x="37085" y="12497"/>
                    <a:pt x="32046" y="16513"/>
                  </a:cubicBezTo>
                  <a:cubicBezTo>
                    <a:pt x="30282" y="17989"/>
                    <a:pt x="28604" y="19546"/>
                    <a:pt x="26965" y="21146"/>
                  </a:cubicBezTo>
                  <a:cubicBezTo>
                    <a:pt x="18359" y="29751"/>
                    <a:pt x="11924" y="39543"/>
                    <a:pt x="7705" y="49257"/>
                  </a:cubicBezTo>
                  <a:cubicBezTo>
                    <a:pt x="5164" y="54994"/>
                    <a:pt x="3236" y="61469"/>
                    <a:pt x="1967" y="67819"/>
                  </a:cubicBezTo>
                  <a:cubicBezTo>
                    <a:pt x="738" y="73720"/>
                    <a:pt x="82" y="79539"/>
                    <a:pt x="0" y="84538"/>
                  </a:cubicBezTo>
                  <a:cubicBezTo>
                    <a:pt x="40" y="85932"/>
                    <a:pt x="122" y="87286"/>
                    <a:pt x="286" y="88472"/>
                  </a:cubicBezTo>
                  <a:cubicBezTo>
                    <a:pt x="450" y="90072"/>
                    <a:pt x="738" y="91505"/>
                    <a:pt x="1148" y="92734"/>
                  </a:cubicBezTo>
                  <a:cubicBezTo>
                    <a:pt x="1476" y="93760"/>
                    <a:pt x="1843" y="94662"/>
                    <a:pt x="2213" y="95439"/>
                  </a:cubicBezTo>
                  <a:cubicBezTo>
                    <a:pt x="2787" y="96586"/>
                    <a:pt x="3361" y="97488"/>
                    <a:pt x="4056" y="98061"/>
                  </a:cubicBezTo>
                  <a:cubicBezTo>
                    <a:pt x="4384" y="98389"/>
                    <a:pt x="4754" y="98596"/>
                    <a:pt x="5121" y="98760"/>
                  </a:cubicBezTo>
                  <a:cubicBezTo>
                    <a:pt x="5492" y="98924"/>
                    <a:pt x="5901" y="99006"/>
                    <a:pt x="6269" y="99006"/>
                  </a:cubicBezTo>
                  <a:cubicBezTo>
                    <a:pt x="6803" y="99006"/>
                    <a:pt x="7334" y="98881"/>
                    <a:pt x="7868" y="98596"/>
                  </a:cubicBezTo>
                  <a:cubicBezTo>
                    <a:pt x="8809" y="98143"/>
                    <a:pt x="9793" y="97324"/>
                    <a:pt x="10819" y="96137"/>
                  </a:cubicBezTo>
                  <a:cubicBezTo>
                    <a:pt x="12376" y="94334"/>
                    <a:pt x="14055" y="91711"/>
                    <a:pt x="15818" y="88269"/>
                  </a:cubicBezTo>
                  <a:cubicBezTo>
                    <a:pt x="17621" y="84827"/>
                    <a:pt x="19546" y="80522"/>
                    <a:pt x="21637" y="75402"/>
                  </a:cubicBezTo>
                  <a:cubicBezTo>
                    <a:pt x="22949" y="72123"/>
                    <a:pt x="24342" y="68884"/>
                    <a:pt x="25938" y="65524"/>
                  </a:cubicBezTo>
                  <a:cubicBezTo>
                    <a:pt x="29053" y="58886"/>
                    <a:pt x="32987" y="53601"/>
                    <a:pt x="37494" y="49093"/>
                  </a:cubicBezTo>
                  <a:cubicBezTo>
                    <a:pt x="41963" y="44586"/>
                    <a:pt x="47044" y="40897"/>
                    <a:pt x="52535" y="37413"/>
                  </a:cubicBezTo>
                  <a:cubicBezTo>
                    <a:pt x="64786" y="29587"/>
                    <a:pt x="76959" y="24463"/>
                    <a:pt x="86751" y="20857"/>
                  </a:cubicBezTo>
                  <a:cubicBezTo>
                    <a:pt x="88882" y="20080"/>
                    <a:pt x="90728" y="19300"/>
                    <a:pt x="92242" y="18523"/>
                  </a:cubicBezTo>
                  <a:cubicBezTo>
                    <a:pt x="94537" y="17376"/>
                    <a:pt x="96176" y="16185"/>
                    <a:pt x="97242" y="14999"/>
                  </a:cubicBezTo>
                  <a:cubicBezTo>
                    <a:pt x="97733" y="14382"/>
                    <a:pt x="98143" y="13769"/>
                    <a:pt x="98389" y="13153"/>
                  </a:cubicBezTo>
                  <a:cubicBezTo>
                    <a:pt x="98635" y="12540"/>
                    <a:pt x="98759" y="11884"/>
                    <a:pt x="98759" y="11229"/>
                  </a:cubicBezTo>
                  <a:cubicBezTo>
                    <a:pt x="98759" y="10409"/>
                    <a:pt x="98553" y="9547"/>
                    <a:pt x="98186" y="8688"/>
                  </a:cubicBezTo>
                  <a:cubicBezTo>
                    <a:pt x="97651" y="7416"/>
                    <a:pt x="96668" y="6229"/>
                    <a:pt x="95357" y="5164"/>
                  </a:cubicBezTo>
                  <a:cubicBezTo>
                    <a:pt x="93350" y="3607"/>
                    <a:pt x="90564" y="2295"/>
                    <a:pt x="87203" y="1394"/>
                  </a:cubicBezTo>
                  <a:cubicBezTo>
                    <a:pt x="83843" y="492"/>
                    <a:pt x="79867" y="0"/>
                    <a:pt x="75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" name="Google Shape;144;p14"/>
            <p:cNvSpPr/>
            <p:nvPr/>
          </p:nvSpPr>
          <p:spPr>
            <a:xfrm>
              <a:off x="1734775" y="1262575"/>
              <a:ext cx="2587825" cy="2612450"/>
            </a:xfrm>
            <a:custGeom>
              <a:avLst/>
              <a:gdLst/>
              <a:ahLst/>
              <a:cxnLst/>
              <a:rect l="l" t="t" r="r" b="b"/>
              <a:pathLst>
                <a:path w="103513" h="104498" extrusionOk="0">
                  <a:moveTo>
                    <a:pt x="77696" y="535"/>
                  </a:moveTo>
                  <a:cubicBezTo>
                    <a:pt x="84131" y="535"/>
                    <a:pt x="89868" y="1683"/>
                    <a:pt x="94251" y="3650"/>
                  </a:cubicBezTo>
                  <a:cubicBezTo>
                    <a:pt x="96425" y="4633"/>
                    <a:pt x="98267" y="5781"/>
                    <a:pt x="99661" y="7092"/>
                  </a:cubicBezTo>
                  <a:cubicBezTo>
                    <a:pt x="101097" y="8403"/>
                    <a:pt x="102080" y="9879"/>
                    <a:pt x="102572" y="11436"/>
                  </a:cubicBezTo>
                  <a:cubicBezTo>
                    <a:pt x="102857" y="12213"/>
                    <a:pt x="102982" y="12993"/>
                    <a:pt x="102982" y="13731"/>
                  </a:cubicBezTo>
                  <a:cubicBezTo>
                    <a:pt x="102982" y="14589"/>
                    <a:pt x="102818" y="15452"/>
                    <a:pt x="102365" y="16271"/>
                  </a:cubicBezTo>
                  <a:cubicBezTo>
                    <a:pt x="102080" y="16927"/>
                    <a:pt x="101628" y="17540"/>
                    <a:pt x="101015" y="18156"/>
                  </a:cubicBezTo>
                  <a:cubicBezTo>
                    <a:pt x="100113" y="19097"/>
                    <a:pt x="98884" y="20041"/>
                    <a:pt x="97284" y="20982"/>
                  </a:cubicBezTo>
                  <a:cubicBezTo>
                    <a:pt x="95687" y="21926"/>
                    <a:pt x="93678" y="22910"/>
                    <a:pt x="91219" y="23851"/>
                  </a:cubicBezTo>
                  <a:cubicBezTo>
                    <a:pt x="81220" y="27867"/>
                    <a:pt x="68599" y="33358"/>
                    <a:pt x="55610" y="41023"/>
                  </a:cubicBezTo>
                  <a:cubicBezTo>
                    <a:pt x="49585" y="44586"/>
                    <a:pt x="44054" y="48235"/>
                    <a:pt x="39176" y="52700"/>
                  </a:cubicBezTo>
                  <a:cubicBezTo>
                    <a:pt x="34258" y="57126"/>
                    <a:pt x="30039" y="62371"/>
                    <a:pt x="26718" y="69134"/>
                  </a:cubicBezTo>
                  <a:cubicBezTo>
                    <a:pt x="25040" y="72534"/>
                    <a:pt x="23565" y="75937"/>
                    <a:pt x="22211" y="79379"/>
                  </a:cubicBezTo>
                  <a:cubicBezTo>
                    <a:pt x="19014" y="87614"/>
                    <a:pt x="16188" y="93803"/>
                    <a:pt x="13605" y="97901"/>
                  </a:cubicBezTo>
                  <a:cubicBezTo>
                    <a:pt x="12336" y="99950"/>
                    <a:pt x="11146" y="101507"/>
                    <a:pt x="10042" y="102491"/>
                  </a:cubicBezTo>
                  <a:cubicBezTo>
                    <a:pt x="9468" y="103022"/>
                    <a:pt x="8934" y="103393"/>
                    <a:pt x="8402" y="103638"/>
                  </a:cubicBezTo>
                  <a:cubicBezTo>
                    <a:pt x="7911" y="103884"/>
                    <a:pt x="7419" y="104006"/>
                    <a:pt x="6967" y="104006"/>
                  </a:cubicBezTo>
                  <a:cubicBezTo>
                    <a:pt x="6517" y="104006"/>
                    <a:pt x="6108" y="103884"/>
                    <a:pt x="5698" y="103678"/>
                  </a:cubicBezTo>
                  <a:cubicBezTo>
                    <a:pt x="5409" y="103556"/>
                    <a:pt x="5081" y="103311"/>
                    <a:pt x="4796" y="103065"/>
                  </a:cubicBezTo>
                  <a:cubicBezTo>
                    <a:pt x="4305" y="102655"/>
                    <a:pt x="3852" y="102081"/>
                    <a:pt x="3442" y="101383"/>
                  </a:cubicBezTo>
                  <a:cubicBezTo>
                    <a:pt x="2993" y="100688"/>
                    <a:pt x="2541" y="99868"/>
                    <a:pt x="2131" y="98885"/>
                  </a:cubicBezTo>
                  <a:cubicBezTo>
                    <a:pt x="1600" y="97655"/>
                    <a:pt x="1190" y="96056"/>
                    <a:pt x="902" y="94213"/>
                  </a:cubicBezTo>
                  <a:cubicBezTo>
                    <a:pt x="656" y="92328"/>
                    <a:pt x="534" y="90197"/>
                    <a:pt x="534" y="87902"/>
                  </a:cubicBezTo>
                  <a:lnTo>
                    <a:pt x="534" y="86794"/>
                  </a:lnTo>
                  <a:cubicBezTo>
                    <a:pt x="616" y="81795"/>
                    <a:pt x="1272" y="75976"/>
                    <a:pt x="2501" y="70075"/>
                  </a:cubicBezTo>
                  <a:cubicBezTo>
                    <a:pt x="3770" y="63725"/>
                    <a:pt x="5698" y="57250"/>
                    <a:pt x="8239" y="51513"/>
                  </a:cubicBezTo>
                  <a:cubicBezTo>
                    <a:pt x="12458" y="41799"/>
                    <a:pt x="18893" y="32007"/>
                    <a:pt x="27499" y="23402"/>
                  </a:cubicBezTo>
                  <a:cubicBezTo>
                    <a:pt x="29138" y="21802"/>
                    <a:pt x="30816" y="20245"/>
                    <a:pt x="32580" y="18769"/>
                  </a:cubicBezTo>
                  <a:cubicBezTo>
                    <a:pt x="38192" y="14016"/>
                    <a:pt x="44464" y="10000"/>
                    <a:pt x="51102" y="6803"/>
                  </a:cubicBezTo>
                  <a:cubicBezTo>
                    <a:pt x="60282" y="2378"/>
                    <a:pt x="69543" y="535"/>
                    <a:pt x="77657" y="535"/>
                  </a:cubicBezTo>
                  <a:close/>
                  <a:moveTo>
                    <a:pt x="77657" y="1"/>
                  </a:moveTo>
                  <a:cubicBezTo>
                    <a:pt x="69461" y="1"/>
                    <a:pt x="60118" y="1847"/>
                    <a:pt x="50857" y="6312"/>
                  </a:cubicBezTo>
                  <a:cubicBezTo>
                    <a:pt x="44503" y="9426"/>
                    <a:pt x="38481" y="13239"/>
                    <a:pt x="33029" y="17704"/>
                  </a:cubicBezTo>
                  <a:cubicBezTo>
                    <a:pt x="31308" y="19179"/>
                    <a:pt x="29629" y="20736"/>
                    <a:pt x="28030" y="22375"/>
                  </a:cubicBezTo>
                  <a:cubicBezTo>
                    <a:pt x="18850" y="31637"/>
                    <a:pt x="12048" y="42170"/>
                    <a:pt x="7665" y="52497"/>
                  </a:cubicBezTo>
                  <a:cubicBezTo>
                    <a:pt x="5163" y="58398"/>
                    <a:pt x="3239" y="65118"/>
                    <a:pt x="1928" y="71714"/>
                  </a:cubicBezTo>
                  <a:cubicBezTo>
                    <a:pt x="862" y="77205"/>
                    <a:pt x="207" y="82657"/>
                    <a:pt x="0" y="87532"/>
                  </a:cubicBezTo>
                  <a:lnTo>
                    <a:pt x="0" y="87902"/>
                  </a:lnTo>
                  <a:cubicBezTo>
                    <a:pt x="0" y="90237"/>
                    <a:pt x="125" y="92368"/>
                    <a:pt x="410" y="94295"/>
                  </a:cubicBezTo>
                  <a:cubicBezTo>
                    <a:pt x="698" y="96180"/>
                    <a:pt x="1066" y="97777"/>
                    <a:pt x="1639" y="99088"/>
                  </a:cubicBezTo>
                  <a:cubicBezTo>
                    <a:pt x="2420" y="100852"/>
                    <a:pt x="3239" y="102202"/>
                    <a:pt x="4098" y="103104"/>
                  </a:cubicBezTo>
                  <a:cubicBezTo>
                    <a:pt x="4550" y="103556"/>
                    <a:pt x="5000" y="103924"/>
                    <a:pt x="5452" y="104169"/>
                  </a:cubicBezTo>
                  <a:cubicBezTo>
                    <a:pt x="5944" y="104376"/>
                    <a:pt x="6435" y="104497"/>
                    <a:pt x="6967" y="104497"/>
                  </a:cubicBezTo>
                  <a:cubicBezTo>
                    <a:pt x="7501" y="104497"/>
                    <a:pt x="8075" y="104376"/>
                    <a:pt x="8648" y="104088"/>
                  </a:cubicBezTo>
                  <a:cubicBezTo>
                    <a:pt x="9632" y="103638"/>
                    <a:pt x="10655" y="102737"/>
                    <a:pt x="11720" y="101465"/>
                  </a:cubicBezTo>
                  <a:cubicBezTo>
                    <a:pt x="13320" y="99580"/>
                    <a:pt x="14998" y="96793"/>
                    <a:pt x="16844" y="93148"/>
                  </a:cubicBezTo>
                  <a:cubicBezTo>
                    <a:pt x="18647" y="89499"/>
                    <a:pt x="20614" y="84952"/>
                    <a:pt x="22702" y="79582"/>
                  </a:cubicBezTo>
                  <a:cubicBezTo>
                    <a:pt x="24056" y="76140"/>
                    <a:pt x="25532" y="72740"/>
                    <a:pt x="27210" y="69337"/>
                  </a:cubicBezTo>
                  <a:cubicBezTo>
                    <a:pt x="30488" y="62659"/>
                    <a:pt x="34668" y="57496"/>
                    <a:pt x="39504" y="53070"/>
                  </a:cubicBezTo>
                  <a:cubicBezTo>
                    <a:pt x="44339" y="48645"/>
                    <a:pt x="49873" y="45038"/>
                    <a:pt x="55856" y="41472"/>
                  </a:cubicBezTo>
                  <a:cubicBezTo>
                    <a:pt x="68845" y="33810"/>
                    <a:pt x="81427" y="28358"/>
                    <a:pt x="91426" y="24342"/>
                  </a:cubicBezTo>
                  <a:cubicBezTo>
                    <a:pt x="93596" y="23484"/>
                    <a:pt x="95441" y="22621"/>
                    <a:pt x="96999" y="21762"/>
                  </a:cubicBezTo>
                  <a:cubicBezTo>
                    <a:pt x="99293" y="20490"/>
                    <a:pt x="100933" y="19179"/>
                    <a:pt x="101955" y="17868"/>
                  </a:cubicBezTo>
                  <a:cubicBezTo>
                    <a:pt x="102490" y="17212"/>
                    <a:pt x="102900" y="16517"/>
                    <a:pt x="103146" y="15819"/>
                  </a:cubicBezTo>
                  <a:cubicBezTo>
                    <a:pt x="103391" y="15124"/>
                    <a:pt x="103513" y="14426"/>
                    <a:pt x="103513" y="13731"/>
                  </a:cubicBezTo>
                  <a:cubicBezTo>
                    <a:pt x="103513" y="12911"/>
                    <a:pt x="103349" y="12091"/>
                    <a:pt x="103103" y="11272"/>
                  </a:cubicBezTo>
                  <a:cubicBezTo>
                    <a:pt x="102529" y="9590"/>
                    <a:pt x="101506" y="8075"/>
                    <a:pt x="100031" y="6722"/>
                  </a:cubicBezTo>
                  <a:cubicBezTo>
                    <a:pt x="97818" y="4673"/>
                    <a:pt x="94661" y="2994"/>
                    <a:pt x="90852" y="1847"/>
                  </a:cubicBezTo>
                  <a:cubicBezTo>
                    <a:pt x="87039" y="657"/>
                    <a:pt x="82574" y="1"/>
                    <a:pt x="776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" name="Google Shape;145;p14"/>
            <p:cNvSpPr/>
            <p:nvPr/>
          </p:nvSpPr>
          <p:spPr>
            <a:xfrm>
              <a:off x="1720425" y="1205225"/>
              <a:ext cx="2707750" cy="2752825"/>
            </a:xfrm>
            <a:custGeom>
              <a:avLst/>
              <a:gdLst/>
              <a:ahLst/>
              <a:cxnLst/>
              <a:rect l="l" t="t" r="r" b="b"/>
              <a:pathLst>
                <a:path w="108310" h="110113" extrusionOk="0">
                  <a:moveTo>
                    <a:pt x="80155" y="492"/>
                  </a:moveTo>
                  <a:cubicBezTo>
                    <a:pt x="87285" y="492"/>
                    <a:pt x="93678" y="1928"/>
                    <a:pt x="98474" y="4344"/>
                  </a:cubicBezTo>
                  <a:cubicBezTo>
                    <a:pt x="100890" y="5534"/>
                    <a:pt x="102900" y="6967"/>
                    <a:pt x="104415" y="8606"/>
                  </a:cubicBezTo>
                  <a:cubicBezTo>
                    <a:pt x="105972" y="10245"/>
                    <a:pt x="107037" y="12048"/>
                    <a:pt x="107529" y="13976"/>
                  </a:cubicBezTo>
                  <a:cubicBezTo>
                    <a:pt x="107693" y="14753"/>
                    <a:pt x="107817" y="15490"/>
                    <a:pt x="107817" y="16188"/>
                  </a:cubicBezTo>
                  <a:cubicBezTo>
                    <a:pt x="107817" y="17172"/>
                    <a:pt x="107611" y="18113"/>
                    <a:pt x="107201" y="19057"/>
                  </a:cubicBezTo>
                  <a:cubicBezTo>
                    <a:pt x="106873" y="19752"/>
                    <a:pt x="106424" y="20450"/>
                    <a:pt x="105808" y="21145"/>
                  </a:cubicBezTo>
                  <a:cubicBezTo>
                    <a:pt x="104906" y="22171"/>
                    <a:pt x="103677" y="23237"/>
                    <a:pt x="102080" y="24260"/>
                  </a:cubicBezTo>
                  <a:cubicBezTo>
                    <a:pt x="100441" y="25286"/>
                    <a:pt x="98432" y="26351"/>
                    <a:pt x="95973" y="27417"/>
                  </a:cubicBezTo>
                  <a:cubicBezTo>
                    <a:pt x="85728" y="31842"/>
                    <a:pt x="72697" y="37619"/>
                    <a:pt x="59010" y="45159"/>
                  </a:cubicBezTo>
                  <a:cubicBezTo>
                    <a:pt x="52453" y="48765"/>
                    <a:pt x="46470" y="52332"/>
                    <a:pt x="41268" y="56676"/>
                  </a:cubicBezTo>
                  <a:cubicBezTo>
                    <a:pt x="36022" y="61059"/>
                    <a:pt x="31554" y="66222"/>
                    <a:pt x="28073" y="72985"/>
                  </a:cubicBezTo>
                  <a:cubicBezTo>
                    <a:pt x="26269" y="76428"/>
                    <a:pt x="24752" y="79952"/>
                    <a:pt x="23358" y="83597"/>
                  </a:cubicBezTo>
                  <a:cubicBezTo>
                    <a:pt x="20123" y="92245"/>
                    <a:pt x="17212" y="98802"/>
                    <a:pt x="14589" y="103146"/>
                  </a:cubicBezTo>
                  <a:cubicBezTo>
                    <a:pt x="13320" y="105316"/>
                    <a:pt x="12048" y="106955"/>
                    <a:pt x="10901" y="108021"/>
                  </a:cubicBezTo>
                  <a:cubicBezTo>
                    <a:pt x="10288" y="108555"/>
                    <a:pt x="9753" y="108965"/>
                    <a:pt x="9180" y="109211"/>
                  </a:cubicBezTo>
                  <a:cubicBezTo>
                    <a:pt x="8649" y="109496"/>
                    <a:pt x="8114" y="109620"/>
                    <a:pt x="7622" y="109620"/>
                  </a:cubicBezTo>
                  <a:cubicBezTo>
                    <a:pt x="7173" y="109620"/>
                    <a:pt x="6764" y="109539"/>
                    <a:pt x="6354" y="109332"/>
                  </a:cubicBezTo>
                  <a:cubicBezTo>
                    <a:pt x="5737" y="109086"/>
                    <a:pt x="5124" y="108637"/>
                    <a:pt x="4469" y="107939"/>
                  </a:cubicBezTo>
                  <a:cubicBezTo>
                    <a:pt x="3852" y="107244"/>
                    <a:pt x="3239" y="106342"/>
                    <a:pt x="2623" y="105234"/>
                  </a:cubicBezTo>
                  <a:cubicBezTo>
                    <a:pt x="1928" y="103965"/>
                    <a:pt x="1394" y="102202"/>
                    <a:pt x="1027" y="100071"/>
                  </a:cubicBezTo>
                  <a:cubicBezTo>
                    <a:pt x="699" y="97940"/>
                    <a:pt x="535" y="95442"/>
                    <a:pt x="535" y="92655"/>
                  </a:cubicBezTo>
                  <a:cubicBezTo>
                    <a:pt x="535" y="91754"/>
                    <a:pt x="535" y="90770"/>
                    <a:pt x="574" y="89826"/>
                  </a:cubicBezTo>
                  <a:cubicBezTo>
                    <a:pt x="781" y="84951"/>
                    <a:pt x="1436" y="79499"/>
                    <a:pt x="2502" y="74008"/>
                  </a:cubicBezTo>
                  <a:cubicBezTo>
                    <a:pt x="3813" y="67412"/>
                    <a:pt x="5737" y="60692"/>
                    <a:pt x="8239" y="54791"/>
                  </a:cubicBezTo>
                  <a:cubicBezTo>
                    <a:pt x="12622" y="44464"/>
                    <a:pt x="19424" y="33931"/>
                    <a:pt x="28604" y="24669"/>
                  </a:cubicBezTo>
                  <a:cubicBezTo>
                    <a:pt x="30203" y="23030"/>
                    <a:pt x="31882" y="21473"/>
                    <a:pt x="33603" y="19998"/>
                  </a:cubicBezTo>
                  <a:cubicBezTo>
                    <a:pt x="39668" y="14795"/>
                    <a:pt x="46431" y="10369"/>
                    <a:pt x="53683" y="6803"/>
                  </a:cubicBezTo>
                  <a:cubicBezTo>
                    <a:pt x="62780" y="2377"/>
                    <a:pt x="71959" y="492"/>
                    <a:pt x="80155" y="492"/>
                  </a:cubicBezTo>
                  <a:close/>
                  <a:moveTo>
                    <a:pt x="80155" y="0"/>
                  </a:moveTo>
                  <a:cubicBezTo>
                    <a:pt x="71877" y="0"/>
                    <a:pt x="62616" y="1885"/>
                    <a:pt x="53479" y="6354"/>
                  </a:cubicBezTo>
                  <a:cubicBezTo>
                    <a:pt x="46431" y="9796"/>
                    <a:pt x="39874" y="14058"/>
                    <a:pt x="33974" y="19057"/>
                  </a:cubicBezTo>
                  <a:cubicBezTo>
                    <a:pt x="32292" y="20532"/>
                    <a:pt x="30653" y="22047"/>
                    <a:pt x="29095" y="23604"/>
                  </a:cubicBezTo>
                  <a:cubicBezTo>
                    <a:pt x="19385" y="33521"/>
                    <a:pt x="12212" y="44792"/>
                    <a:pt x="7665" y="55774"/>
                  </a:cubicBezTo>
                  <a:cubicBezTo>
                    <a:pt x="5206" y="61839"/>
                    <a:pt x="3239" y="68763"/>
                    <a:pt x="1928" y="75690"/>
                  </a:cubicBezTo>
                  <a:cubicBezTo>
                    <a:pt x="945" y="80689"/>
                    <a:pt x="328" y="85646"/>
                    <a:pt x="43" y="90196"/>
                  </a:cubicBezTo>
                  <a:cubicBezTo>
                    <a:pt x="43" y="91055"/>
                    <a:pt x="0" y="91875"/>
                    <a:pt x="0" y="92655"/>
                  </a:cubicBezTo>
                  <a:cubicBezTo>
                    <a:pt x="0" y="95442"/>
                    <a:pt x="207" y="97982"/>
                    <a:pt x="535" y="100153"/>
                  </a:cubicBezTo>
                  <a:cubicBezTo>
                    <a:pt x="902" y="102326"/>
                    <a:pt x="1436" y="104129"/>
                    <a:pt x="2174" y="105480"/>
                  </a:cubicBezTo>
                  <a:cubicBezTo>
                    <a:pt x="3033" y="106998"/>
                    <a:pt x="3895" y="108145"/>
                    <a:pt x="4797" y="108922"/>
                  </a:cubicBezTo>
                  <a:cubicBezTo>
                    <a:pt x="5246" y="109332"/>
                    <a:pt x="5698" y="109620"/>
                    <a:pt x="6147" y="109824"/>
                  </a:cubicBezTo>
                  <a:cubicBezTo>
                    <a:pt x="6639" y="109988"/>
                    <a:pt x="7131" y="110112"/>
                    <a:pt x="7583" y="110112"/>
                  </a:cubicBezTo>
                  <a:lnTo>
                    <a:pt x="7622" y="110112"/>
                  </a:lnTo>
                  <a:cubicBezTo>
                    <a:pt x="8196" y="110112"/>
                    <a:pt x="8813" y="109948"/>
                    <a:pt x="9386" y="109660"/>
                  </a:cubicBezTo>
                  <a:cubicBezTo>
                    <a:pt x="10452" y="109168"/>
                    <a:pt x="11517" y="108227"/>
                    <a:pt x="12622" y="106916"/>
                  </a:cubicBezTo>
                  <a:cubicBezTo>
                    <a:pt x="14261" y="104906"/>
                    <a:pt x="15982" y="101956"/>
                    <a:pt x="17867" y="98104"/>
                  </a:cubicBezTo>
                  <a:cubicBezTo>
                    <a:pt x="19713" y="94252"/>
                    <a:pt x="21680" y="89459"/>
                    <a:pt x="23850" y="83804"/>
                  </a:cubicBezTo>
                  <a:cubicBezTo>
                    <a:pt x="25204" y="80155"/>
                    <a:pt x="26719" y="76631"/>
                    <a:pt x="28522" y="73189"/>
                  </a:cubicBezTo>
                  <a:cubicBezTo>
                    <a:pt x="31964" y="66511"/>
                    <a:pt x="36390" y="61387"/>
                    <a:pt x="41553" y="57085"/>
                  </a:cubicBezTo>
                  <a:cubicBezTo>
                    <a:pt x="46759" y="52742"/>
                    <a:pt x="52699" y="49175"/>
                    <a:pt x="59256" y="45611"/>
                  </a:cubicBezTo>
                  <a:cubicBezTo>
                    <a:pt x="72903" y="38071"/>
                    <a:pt x="85892" y="32292"/>
                    <a:pt x="96179" y="27866"/>
                  </a:cubicBezTo>
                  <a:cubicBezTo>
                    <a:pt x="100563" y="25941"/>
                    <a:pt x="103595" y="24096"/>
                    <a:pt x="105523" y="22211"/>
                  </a:cubicBezTo>
                  <a:cubicBezTo>
                    <a:pt x="106506" y="21227"/>
                    <a:pt x="107201" y="20244"/>
                    <a:pt x="107653" y="19260"/>
                  </a:cubicBezTo>
                  <a:cubicBezTo>
                    <a:pt x="108103" y="18277"/>
                    <a:pt x="108309" y="17254"/>
                    <a:pt x="108309" y="16188"/>
                  </a:cubicBezTo>
                  <a:cubicBezTo>
                    <a:pt x="108309" y="15408"/>
                    <a:pt x="108185" y="14671"/>
                    <a:pt x="108021" y="13851"/>
                  </a:cubicBezTo>
                  <a:cubicBezTo>
                    <a:pt x="107490" y="11845"/>
                    <a:pt x="106381" y="9960"/>
                    <a:pt x="104785" y="8278"/>
                  </a:cubicBezTo>
                  <a:cubicBezTo>
                    <a:pt x="102408" y="5737"/>
                    <a:pt x="98966" y="3688"/>
                    <a:pt x="94744" y="2256"/>
                  </a:cubicBezTo>
                  <a:cubicBezTo>
                    <a:pt x="90524" y="820"/>
                    <a:pt x="85564" y="0"/>
                    <a:pt x="80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" name="Google Shape;146;p14"/>
            <p:cNvSpPr/>
            <p:nvPr/>
          </p:nvSpPr>
          <p:spPr>
            <a:xfrm>
              <a:off x="1706075" y="1145800"/>
              <a:ext cx="2828625" cy="2896250"/>
            </a:xfrm>
            <a:custGeom>
              <a:avLst/>
              <a:gdLst/>
              <a:ahLst/>
              <a:cxnLst/>
              <a:rect l="l" t="t" r="r" b="b"/>
              <a:pathLst>
                <a:path w="113145" h="115850" extrusionOk="0">
                  <a:moveTo>
                    <a:pt x="82821" y="492"/>
                  </a:moveTo>
                  <a:cubicBezTo>
                    <a:pt x="90607" y="492"/>
                    <a:pt x="97573" y="2213"/>
                    <a:pt x="102818" y="5082"/>
                  </a:cubicBezTo>
                  <a:cubicBezTo>
                    <a:pt x="105441" y="6518"/>
                    <a:pt x="107611" y="8239"/>
                    <a:pt x="109250" y="10206"/>
                  </a:cubicBezTo>
                  <a:cubicBezTo>
                    <a:pt x="110889" y="12173"/>
                    <a:pt x="111998" y="14304"/>
                    <a:pt x="112447" y="16638"/>
                  </a:cubicBezTo>
                  <a:cubicBezTo>
                    <a:pt x="112571" y="17336"/>
                    <a:pt x="112653" y="18031"/>
                    <a:pt x="112653" y="18687"/>
                  </a:cubicBezTo>
                  <a:cubicBezTo>
                    <a:pt x="112653" y="19795"/>
                    <a:pt x="112447" y="20818"/>
                    <a:pt x="112037" y="21883"/>
                  </a:cubicBezTo>
                  <a:cubicBezTo>
                    <a:pt x="111709" y="22663"/>
                    <a:pt x="111260" y="23440"/>
                    <a:pt x="110644" y="24178"/>
                  </a:cubicBezTo>
                  <a:cubicBezTo>
                    <a:pt x="109742" y="25325"/>
                    <a:pt x="108473" y="26473"/>
                    <a:pt x="106834" y="27581"/>
                  </a:cubicBezTo>
                  <a:cubicBezTo>
                    <a:pt x="105195" y="28728"/>
                    <a:pt x="103185" y="29876"/>
                    <a:pt x="100727" y="31023"/>
                  </a:cubicBezTo>
                  <a:cubicBezTo>
                    <a:pt x="90197" y="35941"/>
                    <a:pt x="76795" y="41963"/>
                    <a:pt x="62413" y="49382"/>
                  </a:cubicBezTo>
                  <a:cubicBezTo>
                    <a:pt x="55322" y="53027"/>
                    <a:pt x="48929" y="56512"/>
                    <a:pt x="43356" y="60774"/>
                  </a:cubicBezTo>
                  <a:cubicBezTo>
                    <a:pt x="37783" y="65075"/>
                    <a:pt x="33030" y="70117"/>
                    <a:pt x="29384" y="76920"/>
                  </a:cubicBezTo>
                  <a:cubicBezTo>
                    <a:pt x="27499" y="80444"/>
                    <a:pt x="25899" y="84050"/>
                    <a:pt x="24506" y="87941"/>
                  </a:cubicBezTo>
                  <a:cubicBezTo>
                    <a:pt x="21188" y="96999"/>
                    <a:pt x="18277" y="103923"/>
                    <a:pt x="15573" y="108513"/>
                  </a:cubicBezTo>
                  <a:cubicBezTo>
                    <a:pt x="14222" y="110807"/>
                    <a:pt x="12950" y="112529"/>
                    <a:pt x="11721" y="113676"/>
                  </a:cubicBezTo>
                  <a:cubicBezTo>
                    <a:pt x="11108" y="114250"/>
                    <a:pt x="10491" y="114659"/>
                    <a:pt x="9918" y="114948"/>
                  </a:cubicBezTo>
                  <a:cubicBezTo>
                    <a:pt x="9305" y="115233"/>
                    <a:pt x="8731" y="115358"/>
                    <a:pt x="8157" y="115358"/>
                  </a:cubicBezTo>
                  <a:cubicBezTo>
                    <a:pt x="7747" y="115358"/>
                    <a:pt x="7338" y="115276"/>
                    <a:pt x="6928" y="115151"/>
                  </a:cubicBezTo>
                  <a:cubicBezTo>
                    <a:pt x="6311" y="114905"/>
                    <a:pt x="5698" y="114538"/>
                    <a:pt x="5043" y="113964"/>
                  </a:cubicBezTo>
                  <a:cubicBezTo>
                    <a:pt x="4426" y="113391"/>
                    <a:pt x="3771" y="112611"/>
                    <a:pt x="3115" y="111670"/>
                  </a:cubicBezTo>
                  <a:cubicBezTo>
                    <a:pt x="2666" y="111053"/>
                    <a:pt x="2296" y="110276"/>
                    <a:pt x="1968" y="109332"/>
                  </a:cubicBezTo>
                  <a:cubicBezTo>
                    <a:pt x="1476" y="107900"/>
                    <a:pt x="1109" y="106178"/>
                    <a:pt x="863" y="104169"/>
                  </a:cubicBezTo>
                  <a:cubicBezTo>
                    <a:pt x="617" y="102202"/>
                    <a:pt x="492" y="99989"/>
                    <a:pt x="492" y="97573"/>
                  </a:cubicBezTo>
                  <a:cubicBezTo>
                    <a:pt x="492" y="95973"/>
                    <a:pt x="535" y="94295"/>
                    <a:pt x="617" y="92573"/>
                  </a:cubicBezTo>
                  <a:cubicBezTo>
                    <a:pt x="902" y="88023"/>
                    <a:pt x="1519" y="83066"/>
                    <a:pt x="2502" y="78067"/>
                  </a:cubicBezTo>
                  <a:cubicBezTo>
                    <a:pt x="3813" y="71140"/>
                    <a:pt x="5780" y="64216"/>
                    <a:pt x="8239" y="58151"/>
                  </a:cubicBezTo>
                  <a:cubicBezTo>
                    <a:pt x="12786" y="47169"/>
                    <a:pt x="19959" y="35898"/>
                    <a:pt x="29669" y="25981"/>
                  </a:cubicBezTo>
                  <a:cubicBezTo>
                    <a:pt x="31227" y="24424"/>
                    <a:pt x="32866" y="22909"/>
                    <a:pt x="34548" y="21434"/>
                  </a:cubicBezTo>
                  <a:cubicBezTo>
                    <a:pt x="41022" y="15697"/>
                    <a:pt x="48356" y="10819"/>
                    <a:pt x="56266" y="6885"/>
                  </a:cubicBezTo>
                  <a:cubicBezTo>
                    <a:pt x="65364" y="2420"/>
                    <a:pt x="74543" y="492"/>
                    <a:pt x="82821" y="492"/>
                  </a:cubicBezTo>
                  <a:close/>
                  <a:moveTo>
                    <a:pt x="82821" y="0"/>
                  </a:moveTo>
                  <a:cubicBezTo>
                    <a:pt x="74500" y="0"/>
                    <a:pt x="65200" y="1967"/>
                    <a:pt x="56060" y="6475"/>
                  </a:cubicBezTo>
                  <a:cubicBezTo>
                    <a:pt x="48356" y="10288"/>
                    <a:pt x="41143" y="15041"/>
                    <a:pt x="34793" y="20572"/>
                  </a:cubicBezTo>
                  <a:cubicBezTo>
                    <a:pt x="33194" y="22008"/>
                    <a:pt x="31679" y="23440"/>
                    <a:pt x="30204" y="24958"/>
                  </a:cubicBezTo>
                  <a:cubicBezTo>
                    <a:pt x="19916" y="35531"/>
                    <a:pt x="12376" y="47497"/>
                    <a:pt x="7705" y="59135"/>
                  </a:cubicBezTo>
                  <a:cubicBezTo>
                    <a:pt x="5207" y="65363"/>
                    <a:pt x="3240" y="72576"/>
                    <a:pt x="1886" y="79745"/>
                  </a:cubicBezTo>
                  <a:cubicBezTo>
                    <a:pt x="1066" y="84132"/>
                    <a:pt x="492" y="88515"/>
                    <a:pt x="165" y="92655"/>
                  </a:cubicBezTo>
                  <a:cubicBezTo>
                    <a:pt x="43" y="94334"/>
                    <a:pt x="1" y="95973"/>
                    <a:pt x="1" y="97573"/>
                  </a:cubicBezTo>
                  <a:cubicBezTo>
                    <a:pt x="1" y="100809"/>
                    <a:pt x="207" y="103720"/>
                    <a:pt x="656" y="106178"/>
                  </a:cubicBezTo>
                  <a:cubicBezTo>
                    <a:pt x="902" y="107408"/>
                    <a:pt x="1148" y="108513"/>
                    <a:pt x="1519" y="109457"/>
                  </a:cubicBezTo>
                  <a:cubicBezTo>
                    <a:pt x="1846" y="110440"/>
                    <a:pt x="2256" y="111299"/>
                    <a:pt x="2705" y="111955"/>
                  </a:cubicBezTo>
                  <a:cubicBezTo>
                    <a:pt x="3607" y="113227"/>
                    <a:pt x="4508" y="114210"/>
                    <a:pt x="5410" y="114866"/>
                  </a:cubicBezTo>
                  <a:cubicBezTo>
                    <a:pt x="5862" y="115194"/>
                    <a:pt x="6311" y="115440"/>
                    <a:pt x="6764" y="115604"/>
                  </a:cubicBezTo>
                  <a:cubicBezTo>
                    <a:pt x="7256" y="115768"/>
                    <a:pt x="7705" y="115850"/>
                    <a:pt x="8157" y="115850"/>
                  </a:cubicBezTo>
                  <a:cubicBezTo>
                    <a:pt x="8813" y="115850"/>
                    <a:pt x="9468" y="115686"/>
                    <a:pt x="10124" y="115397"/>
                  </a:cubicBezTo>
                  <a:cubicBezTo>
                    <a:pt x="11229" y="114866"/>
                    <a:pt x="12337" y="113840"/>
                    <a:pt x="13484" y="112447"/>
                  </a:cubicBezTo>
                  <a:cubicBezTo>
                    <a:pt x="15206" y="110316"/>
                    <a:pt x="16966" y="107201"/>
                    <a:pt x="18894" y="103146"/>
                  </a:cubicBezTo>
                  <a:cubicBezTo>
                    <a:pt x="20779" y="99087"/>
                    <a:pt x="22785" y="94049"/>
                    <a:pt x="24958" y="88105"/>
                  </a:cubicBezTo>
                  <a:cubicBezTo>
                    <a:pt x="26352" y="84253"/>
                    <a:pt x="27948" y="80647"/>
                    <a:pt x="29833" y="77165"/>
                  </a:cubicBezTo>
                  <a:cubicBezTo>
                    <a:pt x="33439" y="70402"/>
                    <a:pt x="38111" y="65403"/>
                    <a:pt x="43645" y="61141"/>
                  </a:cubicBezTo>
                  <a:cubicBezTo>
                    <a:pt x="49175" y="56922"/>
                    <a:pt x="55568" y="53437"/>
                    <a:pt x="62616" y="49791"/>
                  </a:cubicBezTo>
                  <a:cubicBezTo>
                    <a:pt x="77002" y="42373"/>
                    <a:pt x="90400" y="36350"/>
                    <a:pt x="100891" y="31433"/>
                  </a:cubicBezTo>
                  <a:cubicBezTo>
                    <a:pt x="105316" y="29384"/>
                    <a:pt x="108391" y="27374"/>
                    <a:pt x="110316" y="25286"/>
                  </a:cubicBezTo>
                  <a:cubicBezTo>
                    <a:pt x="111299" y="24221"/>
                    <a:pt x="111998" y="23155"/>
                    <a:pt x="112447" y="22047"/>
                  </a:cubicBezTo>
                  <a:cubicBezTo>
                    <a:pt x="112938" y="20982"/>
                    <a:pt x="113145" y="19834"/>
                    <a:pt x="113145" y="18687"/>
                  </a:cubicBezTo>
                  <a:cubicBezTo>
                    <a:pt x="113145" y="17992"/>
                    <a:pt x="113063" y="17254"/>
                    <a:pt x="112899" y="16556"/>
                  </a:cubicBezTo>
                  <a:cubicBezTo>
                    <a:pt x="112447" y="14140"/>
                    <a:pt x="111299" y="11884"/>
                    <a:pt x="109621" y="9878"/>
                  </a:cubicBezTo>
                  <a:cubicBezTo>
                    <a:pt x="107080" y="6885"/>
                    <a:pt x="103349" y="4426"/>
                    <a:pt x="98760" y="2705"/>
                  </a:cubicBezTo>
                  <a:cubicBezTo>
                    <a:pt x="94170" y="984"/>
                    <a:pt x="88722" y="0"/>
                    <a:pt x="828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" name="Google Shape;147;p14"/>
            <p:cNvSpPr/>
            <p:nvPr/>
          </p:nvSpPr>
          <p:spPr>
            <a:xfrm>
              <a:off x="1690750" y="1087450"/>
              <a:ext cx="2950500" cy="3039600"/>
            </a:xfrm>
            <a:custGeom>
              <a:avLst/>
              <a:gdLst/>
              <a:ahLst/>
              <a:cxnLst/>
              <a:rect l="l" t="t" r="r" b="b"/>
              <a:pathLst>
                <a:path w="118020" h="121584" extrusionOk="0">
                  <a:moveTo>
                    <a:pt x="85686" y="449"/>
                  </a:moveTo>
                  <a:cubicBezTo>
                    <a:pt x="94088" y="449"/>
                    <a:pt x="101668" y="2416"/>
                    <a:pt x="107283" y="5777"/>
                  </a:cubicBezTo>
                  <a:cubicBezTo>
                    <a:pt x="110109" y="7458"/>
                    <a:pt x="112447" y="9465"/>
                    <a:pt x="114168" y="11720"/>
                  </a:cubicBezTo>
                  <a:cubicBezTo>
                    <a:pt x="115889" y="14015"/>
                    <a:pt x="117036" y="16556"/>
                    <a:pt x="117403" y="19260"/>
                  </a:cubicBezTo>
                  <a:cubicBezTo>
                    <a:pt x="117528" y="19873"/>
                    <a:pt x="117567" y="20490"/>
                    <a:pt x="117567" y="21063"/>
                  </a:cubicBezTo>
                  <a:cubicBezTo>
                    <a:pt x="117567" y="22293"/>
                    <a:pt x="117364" y="23480"/>
                    <a:pt x="116912" y="24627"/>
                  </a:cubicBezTo>
                  <a:cubicBezTo>
                    <a:pt x="116256" y="26348"/>
                    <a:pt x="115069" y="27987"/>
                    <a:pt x="113184" y="29669"/>
                  </a:cubicBezTo>
                  <a:cubicBezTo>
                    <a:pt x="111339" y="31308"/>
                    <a:pt x="108798" y="32947"/>
                    <a:pt x="105480" y="34586"/>
                  </a:cubicBezTo>
                  <a:cubicBezTo>
                    <a:pt x="94744" y="39953"/>
                    <a:pt x="80893" y="46224"/>
                    <a:pt x="65813" y="53558"/>
                  </a:cubicBezTo>
                  <a:cubicBezTo>
                    <a:pt x="58230" y="57207"/>
                    <a:pt x="51388" y="60649"/>
                    <a:pt x="45487" y="64829"/>
                  </a:cubicBezTo>
                  <a:cubicBezTo>
                    <a:pt x="39544" y="69009"/>
                    <a:pt x="34587" y="74008"/>
                    <a:pt x="30774" y="80811"/>
                  </a:cubicBezTo>
                  <a:cubicBezTo>
                    <a:pt x="28807" y="84374"/>
                    <a:pt x="27129" y="88144"/>
                    <a:pt x="25693" y="92203"/>
                  </a:cubicBezTo>
                  <a:cubicBezTo>
                    <a:pt x="22333" y="101749"/>
                    <a:pt x="19343" y="109004"/>
                    <a:pt x="16556" y="113879"/>
                  </a:cubicBezTo>
                  <a:cubicBezTo>
                    <a:pt x="15163" y="116298"/>
                    <a:pt x="13852" y="118141"/>
                    <a:pt x="12540" y="119331"/>
                  </a:cubicBezTo>
                  <a:cubicBezTo>
                    <a:pt x="11885" y="119944"/>
                    <a:pt x="11229" y="120396"/>
                    <a:pt x="10573" y="120682"/>
                  </a:cubicBezTo>
                  <a:cubicBezTo>
                    <a:pt x="9957" y="121009"/>
                    <a:pt x="9344" y="121134"/>
                    <a:pt x="8688" y="121134"/>
                  </a:cubicBezTo>
                  <a:cubicBezTo>
                    <a:pt x="7908" y="121134"/>
                    <a:pt x="7088" y="120888"/>
                    <a:pt x="6229" y="120396"/>
                  </a:cubicBezTo>
                  <a:cubicBezTo>
                    <a:pt x="5410" y="119905"/>
                    <a:pt x="4548" y="119124"/>
                    <a:pt x="3646" y="118102"/>
                  </a:cubicBezTo>
                  <a:cubicBezTo>
                    <a:pt x="3115" y="117485"/>
                    <a:pt x="2663" y="116626"/>
                    <a:pt x="2253" y="115643"/>
                  </a:cubicBezTo>
                  <a:cubicBezTo>
                    <a:pt x="1640" y="114125"/>
                    <a:pt x="1187" y="112201"/>
                    <a:pt x="902" y="109988"/>
                  </a:cubicBezTo>
                  <a:cubicBezTo>
                    <a:pt x="614" y="107732"/>
                    <a:pt x="450" y="105192"/>
                    <a:pt x="450" y="102448"/>
                  </a:cubicBezTo>
                  <a:cubicBezTo>
                    <a:pt x="450" y="100110"/>
                    <a:pt x="574" y="97612"/>
                    <a:pt x="778" y="94989"/>
                  </a:cubicBezTo>
                  <a:cubicBezTo>
                    <a:pt x="1105" y="90849"/>
                    <a:pt x="1679" y="86466"/>
                    <a:pt x="2499" y="82079"/>
                  </a:cubicBezTo>
                  <a:cubicBezTo>
                    <a:pt x="3853" y="74910"/>
                    <a:pt x="5820" y="67697"/>
                    <a:pt x="8318" y="61469"/>
                  </a:cubicBezTo>
                  <a:cubicBezTo>
                    <a:pt x="12989" y="49831"/>
                    <a:pt x="20529" y="37865"/>
                    <a:pt x="30817" y="27292"/>
                  </a:cubicBezTo>
                  <a:cubicBezTo>
                    <a:pt x="32292" y="25774"/>
                    <a:pt x="33807" y="24342"/>
                    <a:pt x="35406" y="22906"/>
                  </a:cubicBezTo>
                  <a:cubicBezTo>
                    <a:pt x="42373" y="16638"/>
                    <a:pt x="50280" y="11228"/>
                    <a:pt x="58886" y="6924"/>
                  </a:cubicBezTo>
                  <a:cubicBezTo>
                    <a:pt x="68026" y="2416"/>
                    <a:pt x="77287" y="449"/>
                    <a:pt x="85646" y="449"/>
                  </a:cubicBezTo>
                  <a:close/>
                  <a:moveTo>
                    <a:pt x="85646" y="0"/>
                  </a:moveTo>
                  <a:cubicBezTo>
                    <a:pt x="77205" y="0"/>
                    <a:pt x="67862" y="1967"/>
                    <a:pt x="58682" y="6514"/>
                  </a:cubicBezTo>
                  <a:cubicBezTo>
                    <a:pt x="50198" y="10776"/>
                    <a:pt x="42412" y="16064"/>
                    <a:pt x="35488" y="22211"/>
                  </a:cubicBezTo>
                  <a:cubicBezTo>
                    <a:pt x="34095" y="23522"/>
                    <a:pt x="32702" y="24873"/>
                    <a:pt x="31348" y="26266"/>
                  </a:cubicBezTo>
                  <a:cubicBezTo>
                    <a:pt x="20490" y="37455"/>
                    <a:pt x="12580" y="50198"/>
                    <a:pt x="7744" y="62452"/>
                  </a:cubicBezTo>
                  <a:cubicBezTo>
                    <a:pt x="3974" y="72041"/>
                    <a:pt x="1394" y="84007"/>
                    <a:pt x="329" y="94783"/>
                  </a:cubicBezTo>
                  <a:cubicBezTo>
                    <a:pt x="122" y="97448"/>
                    <a:pt x="1" y="100028"/>
                    <a:pt x="1" y="102448"/>
                  </a:cubicBezTo>
                  <a:cubicBezTo>
                    <a:pt x="1" y="106136"/>
                    <a:pt x="247" y="109453"/>
                    <a:pt x="778" y="112201"/>
                  </a:cubicBezTo>
                  <a:cubicBezTo>
                    <a:pt x="1066" y="113551"/>
                    <a:pt x="1394" y="114741"/>
                    <a:pt x="1804" y="115807"/>
                  </a:cubicBezTo>
                  <a:cubicBezTo>
                    <a:pt x="2253" y="116830"/>
                    <a:pt x="2745" y="117731"/>
                    <a:pt x="3318" y="118387"/>
                  </a:cubicBezTo>
                  <a:cubicBezTo>
                    <a:pt x="4220" y="119452"/>
                    <a:pt x="5121" y="120232"/>
                    <a:pt x="6023" y="120806"/>
                  </a:cubicBezTo>
                  <a:cubicBezTo>
                    <a:pt x="6885" y="121337"/>
                    <a:pt x="7787" y="121583"/>
                    <a:pt x="8688" y="121583"/>
                  </a:cubicBezTo>
                  <a:cubicBezTo>
                    <a:pt x="9383" y="121583"/>
                    <a:pt x="10081" y="121419"/>
                    <a:pt x="10776" y="121091"/>
                  </a:cubicBezTo>
                  <a:cubicBezTo>
                    <a:pt x="12006" y="120560"/>
                    <a:pt x="13196" y="119495"/>
                    <a:pt x="14383" y="118020"/>
                  </a:cubicBezTo>
                  <a:cubicBezTo>
                    <a:pt x="16186" y="115764"/>
                    <a:pt x="17989" y="112486"/>
                    <a:pt x="19916" y="108185"/>
                  </a:cubicBezTo>
                  <a:cubicBezTo>
                    <a:pt x="21883" y="103923"/>
                    <a:pt x="23890" y="98635"/>
                    <a:pt x="26103" y="92367"/>
                  </a:cubicBezTo>
                  <a:cubicBezTo>
                    <a:pt x="27538" y="88308"/>
                    <a:pt x="29217" y="84581"/>
                    <a:pt x="31184" y="81057"/>
                  </a:cubicBezTo>
                  <a:cubicBezTo>
                    <a:pt x="34954" y="74293"/>
                    <a:pt x="39871" y="69376"/>
                    <a:pt x="45733" y="65196"/>
                  </a:cubicBezTo>
                  <a:cubicBezTo>
                    <a:pt x="51591" y="61016"/>
                    <a:pt x="58436" y="57617"/>
                    <a:pt x="66016" y="53968"/>
                  </a:cubicBezTo>
                  <a:cubicBezTo>
                    <a:pt x="81096" y="46634"/>
                    <a:pt x="94947" y="40363"/>
                    <a:pt x="105683" y="34996"/>
                  </a:cubicBezTo>
                  <a:cubicBezTo>
                    <a:pt x="110152" y="32783"/>
                    <a:pt x="113224" y="30571"/>
                    <a:pt x="115191" y="28315"/>
                  </a:cubicBezTo>
                  <a:cubicBezTo>
                    <a:pt x="116174" y="27168"/>
                    <a:pt x="116872" y="25981"/>
                    <a:pt x="117321" y="24791"/>
                  </a:cubicBezTo>
                  <a:cubicBezTo>
                    <a:pt x="117813" y="23561"/>
                    <a:pt x="118020" y="22332"/>
                    <a:pt x="118020" y="21063"/>
                  </a:cubicBezTo>
                  <a:cubicBezTo>
                    <a:pt x="118020" y="20447"/>
                    <a:pt x="117977" y="19834"/>
                    <a:pt x="117856" y="19178"/>
                  </a:cubicBezTo>
                  <a:cubicBezTo>
                    <a:pt x="117446" y="16392"/>
                    <a:pt x="116299" y="13769"/>
                    <a:pt x="114535" y="11474"/>
                  </a:cubicBezTo>
                  <a:cubicBezTo>
                    <a:pt x="111873" y="7989"/>
                    <a:pt x="107857" y="5121"/>
                    <a:pt x="102897" y="3115"/>
                  </a:cubicBezTo>
                  <a:cubicBezTo>
                    <a:pt x="97940" y="1105"/>
                    <a:pt x="92039" y="0"/>
                    <a:pt x="85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" name="Google Shape;148;p14"/>
            <p:cNvSpPr/>
            <p:nvPr/>
          </p:nvSpPr>
          <p:spPr>
            <a:xfrm>
              <a:off x="1674375" y="1026950"/>
              <a:ext cx="3073425" cy="3187200"/>
            </a:xfrm>
            <a:custGeom>
              <a:avLst/>
              <a:gdLst/>
              <a:ahLst/>
              <a:cxnLst/>
              <a:rect l="l" t="t" r="r" b="b"/>
              <a:pathLst>
                <a:path w="122937" h="127488" extrusionOk="0">
                  <a:moveTo>
                    <a:pt x="88636" y="453"/>
                  </a:moveTo>
                  <a:cubicBezTo>
                    <a:pt x="97694" y="453"/>
                    <a:pt x="105807" y="2705"/>
                    <a:pt x="111830" y="6557"/>
                  </a:cubicBezTo>
                  <a:cubicBezTo>
                    <a:pt x="114862" y="8442"/>
                    <a:pt x="117321" y="10737"/>
                    <a:pt x="119124" y="13360"/>
                  </a:cubicBezTo>
                  <a:cubicBezTo>
                    <a:pt x="120970" y="15943"/>
                    <a:pt x="122117" y="18851"/>
                    <a:pt x="122445" y="21966"/>
                  </a:cubicBezTo>
                  <a:cubicBezTo>
                    <a:pt x="122484" y="22500"/>
                    <a:pt x="122527" y="22992"/>
                    <a:pt x="122527" y="23483"/>
                  </a:cubicBezTo>
                  <a:cubicBezTo>
                    <a:pt x="122527" y="24834"/>
                    <a:pt x="122320" y="26145"/>
                    <a:pt x="121871" y="27417"/>
                  </a:cubicBezTo>
                  <a:cubicBezTo>
                    <a:pt x="121173" y="29302"/>
                    <a:pt x="119986" y="31145"/>
                    <a:pt x="118101" y="32909"/>
                  </a:cubicBezTo>
                  <a:cubicBezTo>
                    <a:pt x="116216" y="34712"/>
                    <a:pt x="113633" y="36472"/>
                    <a:pt x="110315" y="38275"/>
                  </a:cubicBezTo>
                  <a:cubicBezTo>
                    <a:pt x="99372" y="44094"/>
                    <a:pt x="85029" y="50611"/>
                    <a:pt x="69294" y="57781"/>
                  </a:cubicBezTo>
                  <a:cubicBezTo>
                    <a:pt x="61180" y="61512"/>
                    <a:pt x="53886" y="64830"/>
                    <a:pt x="47657" y="68970"/>
                  </a:cubicBezTo>
                  <a:cubicBezTo>
                    <a:pt x="41389" y="73068"/>
                    <a:pt x="36143" y="77943"/>
                    <a:pt x="32209" y="84827"/>
                  </a:cubicBezTo>
                  <a:cubicBezTo>
                    <a:pt x="30118" y="88433"/>
                    <a:pt x="28357" y="92285"/>
                    <a:pt x="26921" y="96547"/>
                  </a:cubicBezTo>
                  <a:cubicBezTo>
                    <a:pt x="23479" y="106546"/>
                    <a:pt x="20489" y="114211"/>
                    <a:pt x="17578" y="119374"/>
                  </a:cubicBezTo>
                  <a:cubicBezTo>
                    <a:pt x="16146" y="121915"/>
                    <a:pt x="14752" y="123882"/>
                    <a:pt x="13359" y="125151"/>
                  </a:cubicBezTo>
                  <a:cubicBezTo>
                    <a:pt x="12661" y="125806"/>
                    <a:pt x="11966" y="126259"/>
                    <a:pt x="11268" y="126586"/>
                  </a:cubicBezTo>
                  <a:cubicBezTo>
                    <a:pt x="10573" y="126914"/>
                    <a:pt x="9874" y="127078"/>
                    <a:pt x="9179" y="127078"/>
                  </a:cubicBezTo>
                  <a:cubicBezTo>
                    <a:pt x="8399" y="127078"/>
                    <a:pt x="7622" y="126872"/>
                    <a:pt x="6802" y="126462"/>
                  </a:cubicBezTo>
                  <a:cubicBezTo>
                    <a:pt x="5940" y="126052"/>
                    <a:pt x="5121" y="125439"/>
                    <a:pt x="4219" y="124577"/>
                  </a:cubicBezTo>
                  <a:cubicBezTo>
                    <a:pt x="3606" y="124003"/>
                    <a:pt x="3032" y="123144"/>
                    <a:pt x="2541" y="122079"/>
                  </a:cubicBezTo>
                  <a:cubicBezTo>
                    <a:pt x="1842" y="120440"/>
                    <a:pt x="1311" y="118348"/>
                    <a:pt x="941" y="115889"/>
                  </a:cubicBezTo>
                  <a:cubicBezTo>
                    <a:pt x="613" y="113431"/>
                    <a:pt x="449" y="110562"/>
                    <a:pt x="449" y="107490"/>
                  </a:cubicBezTo>
                  <a:cubicBezTo>
                    <a:pt x="449" y="104294"/>
                    <a:pt x="613" y="100809"/>
                    <a:pt x="984" y="97203"/>
                  </a:cubicBezTo>
                  <a:cubicBezTo>
                    <a:pt x="2049" y="86427"/>
                    <a:pt x="4629" y="74461"/>
                    <a:pt x="8399" y="64872"/>
                  </a:cubicBezTo>
                  <a:cubicBezTo>
                    <a:pt x="13235" y="52618"/>
                    <a:pt x="21145" y="39875"/>
                    <a:pt x="32003" y="28686"/>
                  </a:cubicBezTo>
                  <a:cubicBezTo>
                    <a:pt x="33357" y="27293"/>
                    <a:pt x="34750" y="25942"/>
                    <a:pt x="36143" y="24631"/>
                  </a:cubicBezTo>
                  <a:cubicBezTo>
                    <a:pt x="43601" y="17746"/>
                    <a:pt x="52164" y="11803"/>
                    <a:pt x="61550" y="7049"/>
                  </a:cubicBezTo>
                  <a:cubicBezTo>
                    <a:pt x="70769" y="2460"/>
                    <a:pt x="80112" y="453"/>
                    <a:pt x="88636" y="453"/>
                  </a:cubicBezTo>
                  <a:close/>
                  <a:moveTo>
                    <a:pt x="88636" y="1"/>
                  </a:moveTo>
                  <a:cubicBezTo>
                    <a:pt x="80030" y="1"/>
                    <a:pt x="70648" y="2050"/>
                    <a:pt x="61344" y="6682"/>
                  </a:cubicBezTo>
                  <a:cubicBezTo>
                    <a:pt x="52082" y="11354"/>
                    <a:pt x="43559" y="17255"/>
                    <a:pt x="36143" y="24014"/>
                  </a:cubicBezTo>
                  <a:cubicBezTo>
                    <a:pt x="34914" y="25204"/>
                    <a:pt x="33685" y="26391"/>
                    <a:pt x="32495" y="27621"/>
                  </a:cubicBezTo>
                  <a:cubicBezTo>
                    <a:pt x="21102" y="39505"/>
                    <a:pt x="12825" y="52946"/>
                    <a:pt x="7868" y="65856"/>
                  </a:cubicBezTo>
                  <a:cubicBezTo>
                    <a:pt x="4344" y="74992"/>
                    <a:pt x="1803" y="86263"/>
                    <a:pt x="574" y="96793"/>
                  </a:cubicBezTo>
                  <a:cubicBezTo>
                    <a:pt x="203" y="100563"/>
                    <a:pt x="0" y="104169"/>
                    <a:pt x="0" y="107490"/>
                  </a:cubicBezTo>
                  <a:cubicBezTo>
                    <a:pt x="0" y="111627"/>
                    <a:pt x="328" y="115316"/>
                    <a:pt x="941" y="118309"/>
                  </a:cubicBezTo>
                  <a:cubicBezTo>
                    <a:pt x="1269" y="119823"/>
                    <a:pt x="1679" y="121135"/>
                    <a:pt x="2170" y="122243"/>
                  </a:cubicBezTo>
                  <a:cubicBezTo>
                    <a:pt x="2662" y="123347"/>
                    <a:pt x="3236" y="124249"/>
                    <a:pt x="3934" y="124905"/>
                  </a:cubicBezTo>
                  <a:cubicBezTo>
                    <a:pt x="4836" y="125767"/>
                    <a:pt x="5694" y="126423"/>
                    <a:pt x="6596" y="126832"/>
                  </a:cubicBezTo>
                  <a:cubicBezTo>
                    <a:pt x="7458" y="127281"/>
                    <a:pt x="8317" y="127488"/>
                    <a:pt x="9179" y="127488"/>
                  </a:cubicBezTo>
                  <a:cubicBezTo>
                    <a:pt x="9956" y="127488"/>
                    <a:pt x="10694" y="127324"/>
                    <a:pt x="11431" y="126996"/>
                  </a:cubicBezTo>
                  <a:cubicBezTo>
                    <a:pt x="12743" y="126380"/>
                    <a:pt x="14015" y="125275"/>
                    <a:pt x="15244" y="123718"/>
                  </a:cubicBezTo>
                  <a:cubicBezTo>
                    <a:pt x="17129" y="121341"/>
                    <a:pt x="19014" y="117856"/>
                    <a:pt x="21021" y="113349"/>
                  </a:cubicBezTo>
                  <a:cubicBezTo>
                    <a:pt x="22988" y="108841"/>
                    <a:pt x="25079" y="103268"/>
                    <a:pt x="27331" y="96711"/>
                  </a:cubicBezTo>
                  <a:cubicBezTo>
                    <a:pt x="28767" y="92449"/>
                    <a:pt x="30488" y="88597"/>
                    <a:pt x="32577" y="85034"/>
                  </a:cubicBezTo>
                  <a:cubicBezTo>
                    <a:pt x="36511" y="78231"/>
                    <a:pt x="41674" y="73396"/>
                    <a:pt x="47863" y="69298"/>
                  </a:cubicBezTo>
                  <a:cubicBezTo>
                    <a:pt x="54092" y="65239"/>
                    <a:pt x="61386" y="61922"/>
                    <a:pt x="69500" y="58191"/>
                  </a:cubicBezTo>
                  <a:cubicBezTo>
                    <a:pt x="85236" y="50979"/>
                    <a:pt x="99536" y="44504"/>
                    <a:pt x="110518" y="38646"/>
                  </a:cubicBezTo>
                  <a:cubicBezTo>
                    <a:pt x="114987" y="36269"/>
                    <a:pt x="118101" y="33892"/>
                    <a:pt x="120107" y="31391"/>
                  </a:cubicBezTo>
                  <a:cubicBezTo>
                    <a:pt x="121091" y="30161"/>
                    <a:pt x="121789" y="28893"/>
                    <a:pt x="122281" y="27581"/>
                  </a:cubicBezTo>
                  <a:cubicBezTo>
                    <a:pt x="122730" y="26270"/>
                    <a:pt x="122937" y="24916"/>
                    <a:pt x="122937" y="23483"/>
                  </a:cubicBezTo>
                  <a:cubicBezTo>
                    <a:pt x="122937" y="22992"/>
                    <a:pt x="122937" y="22457"/>
                    <a:pt x="122855" y="21926"/>
                  </a:cubicBezTo>
                  <a:cubicBezTo>
                    <a:pt x="122527" y="18730"/>
                    <a:pt x="121337" y="15779"/>
                    <a:pt x="119494" y="13114"/>
                  </a:cubicBezTo>
                  <a:cubicBezTo>
                    <a:pt x="116708" y="9141"/>
                    <a:pt x="112446" y="5862"/>
                    <a:pt x="107119" y="3568"/>
                  </a:cubicBezTo>
                  <a:cubicBezTo>
                    <a:pt x="101831" y="1312"/>
                    <a:pt x="95481" y="1"/>
                    <a:pt x="88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" name="Google Shape;149;p14"/>
            <p:cNvSpPr/>
            <p:nvPr/>
          </p:nvSpPr>
          <p:spPr>
            <a:xfrm>
              <a:off x="1657975" y="967550"/>
              <a:ext cx="3197350" cy="3335700"/>
            </a:xfrm>
            <a:custGeom>
              <a:avLst/>
              <a:gdLst/>
              <a:ahLst/>
              <a:cxnLst/>
              <a:rect l="l" t="t" r="r" b="b"/>
              <a:pathLst>
                <a:path w="127894" h="133428" extrusionOk="0">
                  <a:moveTo>
                    <a:pt x="91711" y="410"/>
                  </a:moveTo>
                  <a:cubicBezTo>
                    <a:pt x="101382" y="410"/>
                    <a:pt x="110070" y="2951"/>
                    <a:pt x="116462" y="7255"/>
                  </a:cubicBezTo>
                  <a:cubicBezTo>
                    <a:pt x="119659" y="9425"/>
                    <a:pt x="122281" y="12008"/>
                    <a:pt x="124166" y="14916"/>
                  </a:cubicBezTo>
                  <a:cubicBezTo>
                    <a:pt x="126051" y="17867"/>
                    <a:pt x="127199" y="21106"/>
                    <a:pt x="127445" y="24630"/>
                  </a:cubicBezTo>
                  <a:cubicBezTo>
                    <a:pt x="127484" y="25040"/>
                    <a:pt x="127484" y="25450"/>
                    <a:pt x="127484" y="25817"/>
                  </a:cubicBezTo>
                  <a:cubicBezTo>
                    <a:pt x="127484" y="27335"/>
                    <a:pt x="127281" y="28767"/>
                    <a:pt x="126828" y="30121"/>
                  </a:cubicBezTo>
                  <a:cubicBezTo>
                    <a:pt x="126133" y="32209"/>
                    <a:pt x="124904" y="34176"/>
                    <a:pt x="122976" y="36143"/>
                  </a:cubicBezTo>
                  <a:cubicBezTo>
                    <a:pt x="121052" y="38071"/>
                    <a:pt x="118469" y="39956"/>
                    <a:pt x="115108" y="41881"/>
                  </a:cubicBezTo>
                  <a:cubicBezTo>
                    <a:pt x="103962" y="48191"/>
                    <a:pt x="89210" y="54912"/>
                    <a:pt x="72779" y="62003"/>
                  </a:cubicBezTo>
                  <a:cubicBezTo>
                    <a:pt x="64131" y="65773"/>
                    <a:pt x="56387" y="69009"/>
                    <a:pt x="49788" y="73025"/>
                  </a:cubicBezTo>
                  <a:cubicBezTo>
                    <a:pt x="43192" y="77040"/>
                    <a:pt x="37740" y="81876"/>
                    <a:pt x="33603" y="88760"/>
                  </a:cubicBezTo>
                  <a:cubicBezTo>
                    <a:pt x="31429" y="92409"/>
                    <a:pt x="29626" y="96383"/>
                    <a:pt x="28151" y="100851"/>
                  </a:cubicBezTo>
                  <a:cubicBezTo>
                    <a:pt x="24670" y="111341"/>
                    <a:pt x="21595" y="119413"/>
                    <a:pt x="18605" y="124822"/>
                  </a:cubicBezTo>
                  <a:cubicBezTo>
                    <a:pt x="17087" y="127569"/>
                    <a:pt x="15612" y="129618"/>
                    <a:pt x="14136" y="130969"/>
                  </a:cubicBezTo>
                  <a:cubicBezTo>
                    <a:pt x="13399" y="131667"/>
                    <a:pt x="12622" y="132159"/>
                    <a:pt x="11884" y="132526"/>
                  </a:cubicBezTo>
                  <a:cubicBezTo>
                    <a:pt x="11147" y="132854"/>
                    <a:pt x="10366" y="133018"/>
                    <a:pt x="9589" y="133018"/>
                  </a:cubicBezTo>
                  <a:cubicBezTo>
                    <a:pt x="8852" y="133018"/>
                    <a:pt x="8072" y="132854"/>
                    <a:pt x="7295" y="132526"/>
                  </a:cubicBezTo>
                  <a:cubicBezTo>
                    <a:pt x="6475" y="132198"/>
                    <a:pt x="5655" y="131706"/>
                    <a:pt x="4793" y="131051"/>
                  </a:cubicBezTo>
                  <a:cubicBezTo>
                    <a:pt x="4056" y="130477"/>
                    <a:pt x="3400" y="129575"/>
                    <a:pt x="2869" y="128471"/>
                  </a:cubicBezTo>
                  <a:cubicBezTo>
                    <a:pt x="2049" y="126750"/>
                    <a:pt x="1433" y="124494"/>
                    <a:pt x="1023" y="121789"/>
                  </a:cubicBezTo>
                  <a:cubicBezTo>
                    <a:pt x="613" y="119085"/>
                    <a:pt x="410" y="115970"/>
                    <a:pt x="410" y="112528"/>
                  </a:cubicBezTo>
                  <a:cubicBezTo>
                    <a:pt x="410" y="108430"/>
                    <a:pt x="695" y="103883"/>
                    <a:pt x="1230" y="99169"/>
                  </a:cubicBezTo>
                  <a:cubicBezTo>
                    <a:pt x="2459" y="88639"/>
                    <a:pt x="5000" y="77368"/>
                    <a:pt x="8524" y="68232"/>
                  </a:cubicBezTo>
                  <a:cubicBezTo>
                    <a:pt x="13481" y="55322"/>
                    <a:pt x="21758" y="41881"/>
                    <a:pt x="33151" y="29997"/>
                  </a:cubicBezTo>
                  <a:cubicBezTo>
                    <a:pt x="34341" y="28767"/>
                    <a:pt x="35570" y="27580"/>
                    <a:pt x="36799" y="26390"/>
                  </a:cubicBezTo>
                  <a:cubicBezTo>
                    <a:pt x="44789" y="18893"/>
                    <a:pt x="54010" y="12336"/>
                    <a:pt x="64213" y="7173"/>
                  </a:cubicBezTo>
                  <a:cubicBezTo>
                    <a:pt x="73516" y="2459"/>
                    <a:pt x="83023" y="410"/>
                    <a:pt x="91711" y="410"/>
                  </a:cubicBezTo>
                  <a:close/>
                  <a:moveTo>
                    <a:pt x="91711" y="0"/>
                  </a:moveTo>
                  <a:cubicBezTo>
                    <a:pt x="82942" y="0"/>
                    <a:pt x="73392" y="2049"/>
                    <a:pt x="64049" y="6803"/>
                  </a:cubicBezTo>
                  <a:cubicBezTo>
                    <a:pt x="53886" y="11966"/>
                    <a:pt x="44667" y="18483"/>
                    <a:pt x="36675" y="25981"/>
                  </a:cubicBezTo>
                  <a:cubicBezTo>
                    <a:pt x="35652" y="26964"/>
                    <a:pt x="34668" y="27948"/>
                    <a:pt x="33685" y="28974"/>
                  </a:cubicBezTo>
                  <a:cubicBezTo>
                    <a:pt x="21677" y="41471"/>
                    <a:pt x="13071" y="55649"/>
                    <a:pt x="7950" y="69173"/>
                  </a:cubicBezTo>
                  <a:cubicBezTo>
                    <a:pt x="4672" y="77860"/>
                    <a:pt x="2253" y="88475"/>
                    <a:pt x="902" y="98638"/>
                  </a:cubicBezTo>
                  <a:cubicBezTo>
                    <a:pt x="286" y="103513"/>
                    <a:pt x="0" y="108266"/>
                    <a:pt x="0" y="112528"/>
                  </a:cubicBezTo>
                  <a:cubicBezTo>
                    <a:pt x="0" y="117118"/>
                    <a:pt x="328" y="121176"/>
                    <a:pt x="1066" y="124412"/>
                  </a:cubicBezTo>
                  <a:cubicBezTo>
                    <a:pt x="1433" y="126051"/>
                    <a:pt x="1925" y="127487"/>
                    <a:pt x="2498" y="128635"/>
                  </a:cubicBezTo>
                  <a:cubicBezTo>
                    <a:pt x="3072" y="129821"/>
                    <a:pt x="3728" y="130723"/>
                    <a:pt x="4547" y="131379"/>
                  </a:cubicBezTo>
                  <a:cubicBezTo>
                    <a:pt x="5410" y="132077"/>
                    <a:pt x="6268" y="132569"/>
                    <a:pt x="7131" y="132936"/>
                  </a:cubicBezTo>
                  <a:cubicBezTo>
                    <a:pt x="7950" y="133264"/>
                    <a:pt x="8809" y="133428"/>
                    <a:pt x="9589" y="133428"/>
                  </a:cubicBezTo>
                  <a:cubicBezTo>
                    <a:pt x="10448" y="133428"/>
                    <a:pt x="11268" y="133264"/>
                    <a:pt x="12048" y="132896"/>
                  </a:cubicBezTo>
                  <a:cubicBezTo>
                    <a:pt x="13441" y="132241"/>
                    <a:pt x="14792" y="131093"/>
                    <a:pt x="16146" y="129412"/>
                  </a:cubicBezTo>
                  <a:cubicBezTo>
                    <a:pt x="18113" y="126871"/>
                    <a:pt x="20080" y="123225"/>
                    <a:pt x="22086" y="118472"/>
                  </a:cubicBezTo>
                  <a:cubicBezTo>
                    <a:pt x="24135" y="113718"/>
                    <a:pt x="26227" y="107857"/>
                    <a:pt x="28522" y="101015"/>
                  </a:cubicBezTo>
                  <a:cubicBezTo>
                    <a:pt x="29997" y="96546"/>
                    <a:pt x="31800" y="92612"/>
                    <a:pt x="33970" y="88967"/>
                  </a:cubicBezTo>
                  <a:cubicBezTo>
                    <a:pt x="38029" y="82164"/>
                    <a:pt x="43438" y="77411"/>
                    <a:pt x="50034" y="73395"/>
                  </a:cubicBezTo>
                  <a:cubicBezTo>
                    <a:pt x="56590" y="69379"/>
                    <a:pt x="64295" y="66140"/>
                    <a:pt x="72943" y="62370"/>
                  </a:cubicBezTo>
                  <a:cubicBezTo>
                    <a:pt x="89374" y="55282"/>
                    <a:pt x="104126" y="48562"/>
                    <a:pt x="115315" y="42251"/>
                  </a:cubicBezTo>
                  <a:cubicBezTo>
                    <a:pt x="119822" y="39668"/>
                    <a:pt x="122976" y="37127"/>
                    <a:pt x="124986" y="34422"/>
                  </a:cubicBezTo>
                  <a:cubicBezTo>
                    <a:pt x="126009" y="33072"/>
                    <a:pt x="126746" y="31678"/>
                    <a:pt x="127199" y="30285"/>
                  </a:cubicBezTo>
                  <a:cubicBezTo>
                    <a:pt x="127690" y="28849"/>
                    <a:pt x="127894" y="27374"/>
                    <a:pt x="127894" y="25817"/>
                  </a:cubicBezTo>
                  <a:cubicBezTo>
                    <a:pt x="127894" y="25407"/>
                    <a:pt x="127894" y="24997"/>
                    <a:pt x="127854" y="24587"/>
                  </a:cubicBezTo>
                  <a:cubicBezTo>
                    <a:pt x="127608" y="21024"/>
                    <a:pt x="126418" y="17664"/>
                    <a:pt x="124494" y="14713"/>
                  </a:cubicBezTo>
                  <a:cubicBezTo>
                    <a:pt x="121626" y="10245"/>
                    <a:pt x="117075" y="6557"/>
                    <a:pt x="111420" y="3977"/>
                  </a:cubicBezTo>
                  <a:cubicBezTo>
                    <a:pt x="105765" y="1436"/>
                    <a:pt x="99005" y="0"/>
                    <a:pt x="91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" name="Google Shape;150;p14"/>
            <p:cNvSpPr/>
            <p:nvPr/>
          </p:nvSpPr>
          <p:spPr>
            <a:xfrm>
              <a:off x="1640525" y="907125"/>
              <a:ext cx="3322425" cy="3487350"/>
            </a:xfrm>
            <a:custGeom>
              <a:avLst/>
              <a:gdLst/>
              <a:ahLst/>
              <a:cxnLst/>
              <a:rect l="l" t="t" r="r" b="b"/>
              <a:pathLst>
                <a:path w="132897" h="139494" extrusionOk="0">
                  <a:moveTo>
                    <a:pt x="94868" y="411"/>
                  </a:moveTo>
                  <a:cubicBezTo>
                    <a:pt x="105112" y="411"/>
                    <a:pt x="114374" y="3237"/>
                    <a:pt x="121134" y="7990"/>
                  </a:cubicBezTo>
                  <a:cubicBezTo>
                    <a:pt x="124536" y="10410"/>
                    <a:pt x="127280" y="13278"/>
                    <a:pt x="129247" y="16556"/>
                  </a:cubicBezTo>
                  <a:cubicBezTo>
                    <a:pt x="131175" y="19792"/>
                    <a:pt x="132322" y="23441"/>
                    <a:pt x="132486" y="27332"/>
                  </a:cubicBezTo>
                  <a:cubicBezTo>
                    <a:pt x="132526" y="27621"/>
                    <a:pt x="132526" y="27867"/>
                    <a:pt x="132526" y="28152"/>
                  </a:cubicBezTo>
                  <a:cubicBezTo>
                    <a:pt x="132526" y="29791"/>
                    <a:pt x="132280" y="31348"/>
                    <a:pt x="131831" y="32866"/>
                  </a:cubicBezTo>
                  <a:cubicBezTo>
                    <a:pt x="131132" y="35118"/>
                    <a:pt x="129864" y="37292"/>
                    <a:pt x="127936" y="39380"/>
                  </a:cubicBezTo>
                  <a:cubicBezTo>
                    <a:pt x="125969" y="41472"/>
                    <a:pt x="123389" y="43521"/>
                    <a:pt x="119986" y="45527"/>
                  </a:cubicBezTo>
                  <a:cubicBezTo>
                    <a:pt x="108594" y="52372"/>
                    <a:pt x="93392" y="59256"/>
                    <a:pt x="76303" y="66262"/>
                  </a:cubicBezTo>
                  <a:cubicBezTo>
                    <a:pt x="67123" y="70032"/>
                    <a:pt x="58970" y="73189"/>
                    <a:pt x="52004" y="77163"/>
                  </a:cubicBezTo>
                  <a:cubicBezTo>
                    <a:pt x="45077" y="81097"/>
                    <a:pt x="39340" y="85850"/>
                    <a:pt x="35078" y="92735"/>
                  </a:cubicBezTo>
                  <a:cubicBezTo>
                    <a:pt x="32783" y="96465"/>
                    <a:pt x="30898" y="100521"/>
                    <a:pt x="29384" y="105235"/>
                  </a:cubicBezTo>
                  <a:cubicBezTo>
                    <a:pt x="25859" y="116175"/>
                    <a:pt x="22745" y="124659"/>
                    <a:pt x="19631" y="130396"/>
                  </a:cubicBezTo>
                  <a:cubicBezTo>
                    <a:pt x="18073" y="133264"/>
                    <a:pt x="16516" y="135435"/>
                    <a:pt x="14916" y="136910"/>
                  </a:cubicBezTo>
                  <a:cubicBezTo>
                    <a:pt x="14139" y="137648"/>
                    <a:pt x="13320" y="138182"/>
                    <a:pt x="12500" y="138549"/>
                  </a:cubicBezTo>
                  <a:cubicBezTo>
                    <a:pt x="11681" y="138920"/>
                    <a:pt x="10861" y="139083"/>
                    <a:pt x="9999" y="139083"/>
                  </a:cubicBezTo>
                  <a:cubicBezTo>
                    <a:pt x="9261" y="139083"/>
                    <a:pt x="8524" y="138959"/>
                    <a:pt x="7786" y="138713"/>
                  </a:cubicBezTo>
                  <a:cubicBezTo>
                    <a:pt x="7009" y="138467"/>
                    <a:pt x="6229" y="138057"/>
                    <a:pt x="5409" y="137526"/>
                  </a:cubicBezTo>
                  <a:cubicBezTo>
                    <a:pt x="4590" y="136992"/>
                    <a:pt x="3852" y="136133"/>
                    <a:pt x="3196" y="134943"/>
                  </a:cubicBezTo>
                  <a:cubicBezTo>
                    <a:pt x="2256" y="133140"/>
                    <a:pt x="1557" y="130724"/>
                    <a:pt x="1108" y="127773"/>
                  </a:cubicBezTo>
                  <a:cubicBezTo>
                    <a:pt x="616" y="124823"/>
                    <a:pt x="410" y="121420"/>
                    <a:pt x="410" y="117650"/>
                  </a:cubicBezTo>
                  <a:cubicBezTo>
                    <a:pt x="410" y="112568"/>
                    <a:pt x="820" y="106874"/>
                    <a:pt x="1600" y="101055"/>
                  </a:cubicBezTo>
                  <a:cubicBezTo>
                    <a:pt x="2951" y="90892"/>
                    <a:pt x="5370" y="80277"/>
                    <a:pt x="8648" y="71590"/>
                  </a:cubicBezTo>
                  <a:cubicBezTo>
                    <a:pt x="13769" y="58066"/>
                    <a:pt x="22375" y="43888"/>
                    <a:pt x="34383" y="31391"/>
                  </a:cubicBezTo>
                  <a:cubicBezTo>
                    <a:pt x="35366" y="30365"/>
                    <a:pt x="36350" y="29381"/>
                    <a:pt x="37373" y="28398"/>
                  </a:cubicBezTo>
                  <a:cubicBezTo>
                    <a:pt x="45896" y="20120"/>
                    <a:pt x="55856" y="12950"/>
                    <a:pt x="66920" y="7295"/>
                  </a:cubicBezTo>
                  <a:cubicBezTo>
                    <a:pt x="76345" y="2499"/>
                    <a:pt x="85974" y="411"/>
                    <a:pt x="94825" y="411"/>
                  </a:cubicBezTo>
                  <a:close/>
                  <a:moveTo>
                    <a:pt x="94825" y="1"/>
                  </a:moveTo>
                  <a:cubicBezTo>
                    <a:pt x="85934" y="1"/>
                    <a:pt x="76221" y="2132"/>
                    <a:pt x="66756" y="6925"/>
                  </a:cubicBezTo>
                  <a:cubicBezTo>
                    <a:pt x="55649" y="12622"/>
                    <a:pt x="45650" y="19835"/>
                    <a:pt x="37088" y="28112"/>
                  </a:cubicBezTo>
                  <a:cubicBezTo>
                    <a:pt x="36350" y="28850"/>
                    <a:pt x="35612" y="29588"/>
                    <a:pt x="34914" y="30365"/>
                  </a:cubicBezTo>
                  <a:cubicBezTo>
                    <a:pt x="22335" y="43521"/>
                    <a:pt x="13320" y="58437"/>
                    <a:pt x="8075" y="72573"/>
                  </a:cubicBezTo>
                  <a:cubicBezTo>
                    <a:pt x="5081" y="80769"/>
                    <a:pt x="2705" y="90646"/>
                    <a:pt x="1272" y="100357"/>
                  </a:cubicBezTo>
                  <a:cubicBezTo>
                    <a:pt x="452" y="106422"/>
                    <a:pt x="0" y="112365"/>
                    <a:pt x="0" y="117650"/>
                  </a:cubicBezTo>
                  <a:cubicBezTo>
                    <a:pt x="0" y="122692"/>
                    <a:pt x="410" y="127118"/>
                    <a:pt x="1229" y="130642"/>
                  </a:cubicBezTo>
                  <a:cubicBezTo>
                    <a:pt x="1682" y="132363"/>
                    <a:pt x="2213" y="133878"/>
                    <a:pt x="2869" y="135107"/>
                  </a:cubicBezTo>
                  <a:cubicBezTo>
                    <a:pt x="3524" y="136336"/>
                    <a:pt x="4304" y="137280"/>
                    <a:pt x="5206" y="137854"/>
                  </a:cubicBezTo>
                  <a:cubicBezTo>
                    <a:pt x="6026" y="138428"/>
                    <a:pt x="6845" y="138795"/>
                    <a:pt x="7665" y="139083"/>
                  </a:cubicBezTo>
                  <a:cubicBezTo>
                    <a:pt x="8442" y="139369"/>
                    <a:pt x="9222" y="139493"/>
                    <a:pt x="9999" y="139493"/>
                  </a:cubicBezTo>
                  <a:cubicBezTo>
                    <a:pt x="10900" y="139493"/>
                    <a:pt x="11802" y="139287"/>
                    <a:pt x="12664" y="138920"/>
                  </a:cubicBezTo>
                  <a:cubicBezTo>
                    <a:pt x="14179" y="138221"/>
                    <a:pt x="15615" y="136992"/>
                    <a:pt x="17008" y="135231"/>
                  </a:cubicBezTo>
                  <a:cubicBezTo>
                    <a:pt x="19096" y="132527"/>
                    <a:pt x="21145" y="128675"/>
                    <a:pt x="23237" y="123675"/>
                  </a:cubicBezTo>
                  <a:cubicBezTo>
                    <a:pt x="25325" y="118676"/>
                    <a:pt x="27456" y="112529"/>
                    <a:pt x="29793" y="105356"/>
                  </a:cubicBezTo>
                  <a:cubicBezTo>
                    <a:pt x="31269" y="100685"/>
                    <a:pt x="33111" y="96629"/>
                    <a:pt x="35406" y="92941"/>
                  </a:cubicBezTo>
                  <a:cubicBezTo>
                    <a:pt x="39628" y="86096"/>
                    <a:pt x="45283" y="81424"/>
                    <a:pt x="52207" y="77490"/>
                  </a:cubicBezTo>
                  <a:cubicBezTo>
                    <a:pt x="59092" y="73556"/>
                    <a:pt x="67248" y="70403"/>
                    <a:pt x="76467" y="66633"/>
                  </a:cubicBezTo>
                  <a:cubicBezTo>
                    <a:pt x="93556" y="59624"/>
                    <a:pt x="108758" y="52700"/>
                    <a:pt x="120193" y="45855"/>
                  </a:cubicBezTo>
                  <a:cubicBezTo>
                    <a:pt x="124740" y="43150"/>
                    <a:pt x="127897" y="40406"/>
                    <a:pt x="129946" y="37495"/>
                  </a:cubicBezTo>
                  <a:cubicBezTo>
                    <a:pt x="130968" y="36020"/>
                    <a:pt x="131706" y="34545"/>
                    <a:pt x="132198" y="32987"/>
                  </a:cubicBezTo>
                  <a:cubicBezTo>
                    <a:pt x="132690" y="31430"/>
                    <a:pt x="132896" y="29834"/>
                    <a:pt x="132896" y="28152"/>
                  </a:cubicBezTo>
                  <a:lnTo>
                    <a:pt x="132896" y="27332"/>
                  </a:lnTo>
                  <a:cubicBezTo>
                    <a:pt x="132732" y="23359"/>
                    <a:pt x="131542" y="19628"/>
                    <a:pt x="129575" y="16350"/>
                  </a:cubicBezTo>
                  <a:cubicBezTo>
                    <a:pt x="126585" y="11393"/>
                    <a:pt x="121789" y="7295"/>
                    <a:pt x="115806" y="4466"/>
                  </a:cubicBezTo>
                  <a:cubicBezTo>
                    <a:pt x="109784" y="1597"/>
                    <a:pt x="102611" y="1"/>
                    <a:pt x="948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" name="Google Shape;151;p14"/>
            <p:cNvSpPr/>
            <p:nvPr/>
          </p:nvSpPr>
          <p:spPr>
            <a:xfrm>
              <a:off x="1623150" y="846650"/>
              <a:ext cx="3448375" cy="3640025"/>
            </a:xfrm>
            <a:custGeom>
              <a:avLst/>
              <a:gdLst/>
              <a:ahLst/>
              <a:cxnLst/>
              <a:rect l="l" t="t" r="r" b="b"/>
              <a:pathLst>
                <a:path w="137935" h="145601" extrusionOk="0">
                  <a:moveTo>
                    <a:pt x="98021" y="371"/>
                  </a:moveTo>
                  <a:cubicBezTo>
                    <a:pt x="108879" y="371"/>
                    <a:pt x="118714" y="3485"/>
                    <a:pt x="125844" y="8770"/>
                  </a:cubicBezTo>
                  <a:cubicBezTo>
                    <a:pt x="129411" y="11393"/>
                    <a:pt x="132319" y="14550"/>
                    <a:pt x="134329" y="18156"/>
                  </a:cubicBezTo>
                  <a:cubicBezTo>
                    <a:pt x="136335" y="21719"/>
                    <a:pt x="137482" y="25735"/>
                    <a:pt x="137564" y="30040"/>
                  </a:cubicBezTo>
                  <a:lnTo>
                    <a:pt x="137564" y="30407"/>
                  </a:lnTo>
                  <a:cubicBezTo>
                    <a:pt x="137564" y="33974"/>
                    <a:pt x="136663" y="37252"/>
                    <a:pt x="134614" y="40324"/>
                  </a:cubicBezTo>
                  <a:cubicBezTo>
                    <a:pt x="132565" y="43399"/>
                    <a:pt x="129369" y="46307"/>
                    <a:pt x="124861" y="49175"/>
                  </a:cubicBezTo>
                  <a:cubicBezTo>
                    <a:pt x="113266" y="56512"/>
                    <a:pt x="97569" y="63600"/>
                    <a:pt x="79827" y="70527"/>
                  </a:cubicBezTo>
                  <a:cubicBezTo>
                    <a:pt x="70113" y="74336"/>
                    <a:pt x="61508" y="77411"/>
                    <a:pt x="54213" y="81263"/>
                  </a:cubicBezTo>
                  <a:cubicBezTo>
                    <a:pt x="50568" y="83188"/>
                    <a:pt x="47247" y="85319"/>
                    <a:pt x="44297" y="87859"/>
                  </a:cubicBezTo>
                  <a:cubicBezTo>
                    <a:pt x="41346" y="90361"/>
                    <a:pt x="38723" y="93269"/>
                    <a:pt x="36511" y="96711"/>
                  </a:cubicBezTo>
                  <a:cubicBezTo>
                    <a:pt x="34134" y="100481"/>
                    <a:pt x="32209" y="104703"/>
                    <a:pt x="30652" y="109578"/>
                  </a:cubicBezTo>
                  <a:cubicBezTo>
                    <a:pt x="27085" y="120970"/>
                    <a:pt x="23889" y="129946"/>
                    <a:pt x="20653" y="136011"/>
                  </a:cubicBezTo>
                  <a:cubicBezTo>
                    <a:pt x="19054" y="139044"/>
                    <a:pt x="17414" y="141339"/>
                    <a:pt x="15693" y="142896"/>
                  </a:cubicBezTo>
                  <a:cubicBezTo>
                    <a:pt x="14834" y="143673"/>
                    <a:pt x="13972" y="144246"/>
                    <a:pt x="13071" y="144656"/>
                  </a:cubicBezTo>
                  <a:cubicBezTo>
                    <a:pt x="12169" y="145027"/>
                    <a:pt x="11268" y="145230"/>
                    <a:pt x="10327" y="145230"/>
                  </a:cubicBezTo>
                  <a:cubicBezTo>
                    <a:pt x="8973" y="145230"/>
                    <a:pt x="7540" y="144863"/>
                    <a:pt x="6022" y="144043"/>
                  </a:cubicBezTo>
                  <a:cubicBezTo>
                    <a:pt x="5573" y="143797"/>
                    <a:pt x="5121" y="143427"/>
                    <a:pt x="4711" y="143017"/>
                  </a:cubicBezTo>
                  <a:cubicBezTo>
                    <a:pt x="3973" y="142240"/>
                    <a:pt x="3318" y="141175"/>
                    <a:pt x="2787" y="139903"/>
                  </a:cubicBezTo>
                  <a:cubicBezTo>
                    <a:pt x="1967" y="137936"/>
                    <a:pt x="1351" y="135477"/>
                    <a:pt x="984" y="132569"/>
                  </a:cubicBezTo>
                  <a:cubicBezTo>
                    <a:pt x="574" y="129701"/>
                    <a:pt x="367" y="126380"/>
                    <a:pt x="410" y="122816"/>
                  </a:cubicBezTo>
                  <a:cubicBezTo>
                    <a:pt x="367" y="116709"/>
                    <a:pt x="941" y="109785"/>
                    <a:pt x="1967" y="102776"/>
                  </a:cubicBezTo>
                  <a:cubicBezTo>
                    <a:pt x="3400" y="93065"/>
                    <a:pt x="5776" y="83188"/>
                    <a:pt x="8770" y="74992"/>
                  </a:cubicBezTo>
                  <a:cubicBezTo>
                    <a:pt x="14015" y="60856"/>
                    <a:pt x="23030" y="45940"/>
                    <a:pt x="35609" y="32784"/>
                  </a:cubicBezTo>
                  <a:cubicBezTo>
                    <a:pt x="36307" y="32007"/>
                    <a:pt x="37045" y="31269"/>
                    <a:pt x="37783" y="30531"/>
                  </a:cubicBezTo>
                  <a:cubicBezTo>
                    <a:pt x="46880" y="21516"/>
                    <a:pt x="57616" y="13606"/>
                    <a:pt x="69621" y="7419"/>
                  </a:cubicBezTo>
                  <a:cubicBezTo>
                    <a:pt x="79211" y="2541"/>
                    <a:pt x="88963" y="371"/>
                    <a:pt x="98021" y="371"/>
                  </a:cubicBezTo>
                  <a:close/>
                  <a:moveTo>
                    <a:pt x="98021" y="1"/>
                  </a:moveTo>
                  <a:cubicBezTo>
                    <a:pt x="88924" y="1"/>
                    <a:pt x="79089" y="2174"/>
                    <a:pt x="69458" y="7092"/>
                  </a:cubicBezTo>
                  <a:cubicBezTo>
                    <a:pt x="57328" y="13320"/>
                    <a:pt x="46509" y="21310"/>
                    <a:pt x="37330" y="30450"/>
                  </a:cubicBezTo>
                  <a:cubicBezTo>
                    <a:pt x="36920" y="30859"/>
                    <a:pt x="36511" y="31308"/>
                    <a:pt x="36101" y="31718"/>
                  </a:cubicBezTo>
                  <a:cubicBezTo>
                    <a:pt x="22988" y="45530"/>
                    <a:pt x="13605" y="61184"/>
                    <a:pt x="8235" y="75975"/>
                  </a:cubicBezTo>
                  <a:cubicBezTo>
                    <a:pt x="5449" y="83598"/>
                    <a:pt x="3236" y="92656"/>
                    <a:pt x="1761" y="101753"/>
                  </a:cubicBezTo>
                  <a:cubicBezTo>
                    <a:pt x="613" y="109129"/>
                    <a:pt x="39" y="116381"/>
                    <a:pt x="0" y="122816"/>
                  </a:cubicBezTo>
                  <a:cubicBezTo>
                    <a:pt x="39" y="128265"/>
                    <a:pt x="449" y="133100"/>
                    <a:pt x="1393" y="136831"/>
                  </a:cubicBezTo>
                  <a:cubicBezTo>
                    <a:pt x="1885" y="138716"/>
                    <a:pt x="2459" y="140312"/>
                    <a:pt x="3196" y="141584"/>
                  </a:cubicBezTo>
                  <a:cubicBezTo>
                    <a:pt x="3564" y="142240"/>
                    <a:pt x="3973" y="142814"/>
                    <a:pt x="4426" y="143263"/>
                  </a:cubicBezTo>
                  <a:cubicBezTo>
                    <a:pt x="4875" y="143715"/>
                    <a:pt x="5367" y="144083"/>
                    <a:pt x="5858" y="144371"/>
                  </a:cubicBezTo>
                  <a:cubicBezTo>
                    <a:pt x="7416" y="145191"/>
                    <a:pt x="8891" y="145600"/>
                    <a:pt x="10327" y="145600"/>
                  </a:cubicBezTo>
                  <a:cubicBezTo>
                    <a:pt x="11310" y="145600"/>
                    <a:pt x="12294" y="145394"/>
                    <a:pt x="13235" y="144984"/>
                  </a:cubicBezTo>
                  <a:cubicBezTo>
                    <a:pt x="14874" y="144289"/>
                    <a:pt x="16392" y="142935"/>
                    <a:pt x="17867" y="141050"/>
                  </a:cubicBezTo>
                  <a:cubicBezTo>
                    <a:pt x="20119" y="138224"/>
                    <a:pt x="22211" y="134126"/>
                    <a:pt x="24341" y="128881"/>
                  </a:cubicBezTo>
                  <a:cubicBezTo>
                    <a:pt x="26472" y="123593"/>
                    <a:pt x="28643" y="117200"/>
                    <a:pt x="31019" y="109703"/>
                  </a:cubicBezTo>
                  <a:cubicBezTo>
                    <a:pt x="32537" y="104825"/>
                    <a:pt x="34462" y="100645"/>
                    <a:pt x="36838" y="96917"/>
                  </a:cubicBezTo>
                  <a:cubicBezTo>
                    <a:pt x="39012" y="93475"/>
                    <a:pt x="41592" y="90607"/>
                    <a:pt x="44542" y="88148"/>
                  </a:cubicBezTo>
                  <a:cubicBezTo>
                    <a:pt x="48929" y="84378"/>
                    <a:pt x="54131" y="81509"/>
                    <a:pt x="60075" y="78844"/>
                  </a:cubicBezTo>
                  <a:cubicBezTo>
                    <a:pt x="66015" y="76139"/>
                    <a:pt x="72654" y="73723"/>
                    <a:pt x="79948" y="70855"/>
                  </a:cubicBezTo>
                  <a:cubicBezTo>
                    <a:pt x="97694" y="63928"/>
                    <a:pt x="113430" y="56840"/>
                    <a:pt x="125025" y="49503"/>
                  </a:cubicBezTo>
                  <a:cubicBezTo>
                    <a:pt x="129615" y="46635"/>
                    <a:pt x="132853" y="43684"/>
                    <a:pt x="134902" y="40530"/>
                  </a:cubicBezTo>
                  <a:cubicBezTo>
                    <a:pt x="136991" y="37373"/>
                    <a:pt x="137935" y="34056"/>
                    <a:pt x="137935" y="30407"/>
                  </a:cubicBezTo>
                  <a:lnTo>
                    <a:pt x="137935" y="30040"/>
                  </a:lnTo>
                  <a:cubicBezTo>
                    <a:pt x="137853" y="25653"/>
                    <a:pt x="136705" y="21598"/>
                    <a:pt x="134657" y="17949"/>
                  </a:cubicBezTo>
                  <a:cubicBezTo>
                    <a:pt x="131581" y="12501"/>
                    <a:pt x="126500" y="8032"/>
                    <a:pt x="120189" y="4918"/>
                  </a:cubicBezTo>
                  <a:cubicBezTo>
                    <a:pt x="113839" y="1764"/>
                    <a:pt x="106217" y="1"/>
                    <a:pt x="980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" name="Google Shape;152;p14"/>
            <p:cNvSpPr/>
            <p:nvPr/>
          </p:nvSpPr>
          <p:spPr>
            <a:xfrm>
              <a:off x="1606750" y="786250"/>
              <a:ext cx="3573375" cy="3794675"/>
            </a:xfrm>
            <a:custGeom>
              <a:avLst/>
              <a:gdLst/>
              <a:ahLst/>
              <a:cxnLst/>
              <a:rect l="l" t="t" r="r" b="b"/>
              <a:pathLst>
                <a:path w="142935" h="151787" extrusionOk="0">
                  <a:moveTo>
                    <a:pt x="101218" y="368"/>
                  </a:moveTo>
                  <a:cubicBezTo>
                    <a:pt x="112650" y="368"/>
                    <a:pt x="122976" y="3728"/>
                    <a:pt x="130477" y="9465"/>
                  </a:cubicBezTo>
                  <a:cubicBezTo>
                    <a:pt x="134204" y="12294"/>
                    <a:pt x="137237" y="15736"/>
                    <a:pt x="139328" y="19628"/>
                  </a:cubicBezTo>
                  <a:cubicBezTo>
                    <a:pt x="141417" y="23522"/>
                    <a:pt x="142564" y="27866"/>
                    <a:pt x="142564" y="32538"/>
                  </a:cubicBezTo>
                  <a:lnTo>
                    <a:pt x="142564" y="32741"/>
                  </a:lnTo>
                  <a:cubicBezTo>
                    <a:pt x="142564" y="36636"/>
                    <a:pt x="141581" y="40117"/>
                    <a:pt x="139492" y="43438"/>
                  </a:cubicBezTo>
                  <a:cubicBezTo>
                    <a:pt x="137401" y="46756"/>
                    <a:pt x="134204" y="49831"/>
                    <a:pt x="129657" y="52863"/>
                  </a:cubicBezTo>
                  <a:cubicBezTo>
                    <a:pt x="117895" y="60689"/>
                    <a:pt x="101710" y="67901"/>
                    <a:pt x="83309" y="74785"/>
                  </a:cubicBezTo>
                  <a:cubicBezTo>
                    <a:pt x="73025" y="78598"/>
                    <a:pt x="64009" y="81588"/>
                    <a:pt x="56345" y="85401"/>
                  </a:cubicBezTo>
                  <a:cubicBezTo>
                    <a:pt x="52535" y="87286"/>
                    <a:pt x="49093" y="89374"/>
                    <a:pt x="46018" y="91875"/>
                  </a:cubicBezTo>
                  <a:cubicBezTo>
                    <a:pt x="42946" y="94334"/>
                    <a:pt x="40242" y="97242"/>
                    <a:pt x="37947" y="100727"/>
                  </a:cubicBezTo>
                  <a:cubicBezTo>
                    <a:pt x="35445" y="104536"/>
                    <a:pt x="33439" y="108841"/>
                    <a:pt x="31882" y="113922"/>
                  </a:cubicBezTo>
                  <a:cubicBezTo>
                    <a:pt x="28233" y="125806"/>
                    <a:pt x="25037" y="135188"/>
                    <a:pt x="21637" y="141624"/>
                  </a:cubicBezTo>
                  <a:cubicBezTo>
                    <a:pt x="19955" y="144820"/>
                    <a:pt x="18234" y="147279"/>
                    <a:pt x="16392" y="148918"/>
                  </a:cubicBezTo>
                  <a:cubicBezTo>
                    <a:pt x="15490" y="149777"/>
                    <a:pt x="14546" y="150393"/>
                    <a:pt x="13563" y="150803"/>
                  </a:cubicBezTo>
                  <a:cubicBezTo>
                    <a:pt x="12622" y="151213"/>
                    <a:pt x="11596" y="151416"/>
                    <a:pt x="10530" y="151416"/>
                  </a:cubicBezTo>
                  <a:cubicBezTo>
                    <a:pt x="9301" y="151416"/>
                    <a:pt x="7990" y="151131"/>
                    <a:pt x="6639" y="150557"/>
                  </a:cubicBezTo>
                  <a:cubicBezTo>
                    <a:pt x="6065" y="150311"/>
                    <a:pt x="5574" y="149983"/>
                    <a:pt x="5121" y="149531"/>
                  </a:cubicBezTo>
                  <a:cubicBezTo>
                    <a:pt x="4302" y="148754"/>
                    <a:pt x="3564" y="147689"/>
                    <a:pt x="2990" y="146335"/>
                  </a:cubicBezTo>
                  <a:cubicBezTo>
                    <a:pt x="2089" y="144286"/>
                    <a:pt x="1394" y="141624"/>
                    <a:pt x="984" y="138509"/>
                  </a:cubicBezTo>
                  <a:cubicBezTo>
                    <a:pt x="531" y="135395"/>
                    <a:pt x="328" y="131871"/>
                    <a:pt x="328" y="128019"/>
                  </a:cubicBezTo>
                  <a:cubicBezTo>
                    <a:pt x="328" y="120764"/>
                    <a:pt x="1066" y="112447"/>
                    <a:pt x="2417" y="104169"/>
                  </a:cubicBezTo>
                  <a:cubicBezTo>
                    <a:pt x="3892" y="95072"/>
                    <a:pt x="6105" y="86014"/>
                    <a:pt x="8891" y="78391"/>
                  </a:cubicBezTo>
                  <a:cubicBezTo>
                    <a:pt x="14261" y="63600"/>
                    <a:pt x="23644" y="47946"/>
                    <a:pt x="36757" y="34134"/>
                  </a:cubicBezTo>
                  <a:cubicBezTo>
                    <a:pt x="37167" y="33724"/>
                    <a:pt x="37576" y="33275"/>
                    <a:pt x="37986" y="32866"/>
                  </a:cubicBezTo>
                  <a:cubicBezTo>
                    <a:pt x="47657" y="22988"/>
                    <a:pt x="59213" y="14300"/>
                    <a:pt x="72287" y="7541"/>
                  </a:cubicBezTo>
                  <a:cubicBezTo>
                    <a:pt x="81997" y="2580"/>
                    <a:pt x="91957" y="368"/>
                    <a:pt x="101218" y="368"/>
                  </a:cubicBezTo>
                  <a:close/>
                  <a:moveTo>
                    <a:pt x="101218" y="0"/>
                  </a:moveTo>
                  <a:cubicBezTo>
                    <a:pt x="91914" y="0"/>
                    <a:pt x="81915" y="2213"/>
                    <a:pt x="72123" y="7252"/>
                  </a:cubicBezTo>
                  <a:cubicBezTo>
                    <a:pt x="58885" y="14097"/>
                    <a:pt x="47165" y="22906"/>
                    <a:pt x="37373" y="32987"/>
                  </a:cubicBezTo>
                  <a:cubicBezTo>
                    <a:pt x="37373" y="33029"/>
                    <a:pt x="37330" y="33069"/>
                    <a:pt x="37291" y="33111"/>
                  </a:cubicBezTo>
                  <a:cubicBezTo>
                    <a:pt x="23604" y="47575"/>
                    <a:pt x="13851" y="63928"/>
                    <a:pt x="8317" y="79375"/>
                  </a:cubicBezTo>
                  <a:cubicBezTo>
                    <a:pt x="5859" y="86302"/>
                    <a:pt x="3770" y="94455"/>
                    <a:pt x="2295" y="102776"/>
                  </a:cubicBezTo>
                  <a:cubicBezTo>
                    <a:pt x="820" y="111502"/>
                    <a:pt x="0" y="120315"/>
                    <a:pt x="0" y="128019"/>
                  </a:cubicBezTo>
                  <a:cubicBezTo>
                    <a:pt x="0" y="133877"/>
                    <a:pt x="450" y="139083"/>
                    <a:pt x="1515" y="143099"/>
                  </a:cubicBezTo>
                  <a:cubicBezTo>
                    <a:pt x="2049" y="145105"/>
                    <a:pt x="2705" y="146787"/>
                    <a:pt x="3525" y="148098"/>
                  </a:cubicBezTo>
                  <a:cubicBezTo>
                    <a:pt x="3934" y="148754"/>
                    <a:pt x="4384" y="149328"/>
                    <a:pt x="4875" y="149777"/>
                  </a:cubicBezTo>
                  <a:cubicBezTo>
                    <a:pt x="5367" y="150269"/>
                    <a:pt x="5901" y="150639"/>
                    <a:pt x="6475" y="150885"/>
                  </a:cubicBezTo>
                  <a:cubicBezTo>
                    <a:pt x="7908" y="151459"/>
                    <a:pt x="9262" y="151786"/>
                    <a:pt x="10530" y="151786"/>
                  </a:cubicBezTo>
                  <a:cubicBezTo>
                    <a:pt x="11638" y="151786"/>
                    <a:pt x="12704" y="151541"/>
                    <a:pt x="13727" y="151131"/>
                  </a:cubicBezTo>
                  <a:cubicBezTo>
                    <a:pt x="15490" y="150351"/>
                    <a:pt x="17130" y="148957"/>
                    <a:pt x="18687" y="146951"/>
                  </a:cubicBezTo>
                  <a:cubicBezTo>
                    <a:pt x="21064" y="143958"/>
                    <a:pt x="23234" y="139614"/>
                    <a:pt x="25447" y="134084"/>
                  </a:cubicBezTo>
                  <a:cubicBezTo>
                    <a:pt x="27620" y="128550"/>
                    <a:pt x="29833" y="121829"/>
                    <a:pt x="32210" y="114043"/>
                  </a:cubicBezTo>
                  <a:cubicBezTo>
                    <a:pt x="33767" y="108962"/>
                    <a:pt x="35734" y="104700"/>
                    <a:pt x="38232" y="100891"/>
                  </a:cubicBezTo>
                  <a:cubicBezTo>
                    <a:pt x="40488" y="97448"/>
                    <a:pt x="43192" y="94580"/>
                    <a:pt x="46225" y="92121"/>
                  </a:cubicBezTo>
                  <a:cubicBezTo>
                    <a:pt x="50814" y="88433"/>
                    <a:pt x="56263" y="85604"/>
                    <a:pt x="62492" y="82981"/>
                  </a:cubicBezTo>
                  <a:cubicBezTo>
                    <a:pt x="68720" y="80358"/>
                    <a:pt x="75729" y="77982"/>
                    <a:pt x="83433" y="75113"/>
                  </a:cubicBezTo>
                  <a:cubicBezTo>
                    <a:pt x="101831" y="68229"/>
                    <a:pt x="118019" y="61016"/>
                    <a:pt x="129861" y="53148"/>
                  </a:cubicBezTo>
                  <a:cubicBezTo>
                    <a:pt x="134411" y="50116"/>
                    <a:pt x="137689" y="47002"/>
                    <a:pt x="139778" y="43641"/>
                  </a:cubicBezTo>
                  <a:cubicBezTo>
                    <a:pt x="141909" y="40281"/>
                    <a:pt x="142892" y="36675"/>
                    <a:pt x="142935" y="32741"/>
                  </a:cubicBezTo>
                  <a:lnTo>
                    <a:pt x="142935" y="32538"/>
                  </a:lnTo>
                  <a:cubicBezTo>
                    <a:pt x="142935" y="27823"/>
                    <a:pt x="141745" y="23440"/>
                    <a:pt x="139614" y="19464"/>
                  </a:cubicBezTo>
                  <a:cubicBezTo>
                    <a:pt x="136460" y="13563"/>
                    <a:pt x="131172" y="8688"/>
                    <a:pt x="124494" y="5328"/>
                  </a:cubicBezTo>
                  <a:cubicBezTo>
                    <a:pt x="117856" y="1925"/>
                    <a:pt x="109824" y="0"/>
                    <a:pt x="101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" name="Google Shape;153;p14"/>
            <p:cNvSpPr/>
            <p:nvPr/>
          </p:nvSpPr>
          <p:spPr>
            <a:xfrm>
              <a:off x="1588300" y="725750"/>
              <a:ext cx="3700425" cy="3950400"/>
            </a:xfrm>
            <a:custGeom>
              <a:avLst/>
              <a:gdLst/>
              <a:ahLst/>
              <a:cxnLst/>
              <a:rect l="l" t="t" r="r" b="b"/>
              <a:pathLst>
                <a:path w="148017" h="158016" extrusionOk="0">
                  <a:moveTo>
                    <a:pt x="104497" y="329"/>
                  </a:moveTo>
                  <a:cubicBezTo>
                    <a:pt x="116381" y="329"/>
                    <a:pt x="127199" y="3935"/>
                    <a:pt x="135024" y="10000"/>
                  </a:cubicBezTo>
                  <a:cubicBezTo>
                    <a:pt x="138919" y="13032"/>
                    <a:pt x="142073" y="16720"/>
                    <a:pt x="144286" y="20861"/>
                  </a:cubicBezTo>
                  <a:cubicBezTo>
                    <a:pt x="146459" y="24998"/>
                    <a:pt x="147689" y="29630"/>
                    <a:pt x="147689" y="34630"/>
                  </a:cubicBezTo>
                  <a:lnTo>
                    <a:pt x="147689" y="35449"/>
                  </a:lnTo>
                  <a:cubicBezTo>
                    <a:pt x="147564" y="39547"/>
                    <a:pt x="146499" y="43235"/>
                    <a:pt x="144368" y="46717"/>
                  </a:cubicBezTo>
                  <a:cubicBezTo>
                    <a:pt x="142237" y="50159"/>
                    <a:pt x="139040" y="53398"/>
                    <a:pt x="134575" y="56513"/>
                  </a:cubicBezTo>
                  <a:cubicBezTo>
                    <a:pt x="122609" y="64872"/>
                    <a:pt x="105929" y="72249"/>
                    <a:pt x="86833" y="79051"/>
                  </a:cubicBezTo>
                  <a:cubicBezTo>
                    <a:pt x="76058" y="82860"/>
                    <a:pt x="66550" y="85772"/>
                    <a:pt x="58601" y="89499"/>
                  </a:cubicBezTo>
                  <a:cubicBezTo>
                    <a:pt x="54624" y="91345"/>
                    <a:pt x="51018" y="93394"/>
                    <a:pt x="47821" y="95852"/>
                  </a:cubicBezTo>
                  <a:cubicBezTo>
                    <a:pt x="44586" y="98350"/>
                    <a:pt x="41799" y="101219"/>
                    <a:pt x="39422" y="104704"/>
                  </a:cubicBezTo>
                  <a:cubicBezTo>
                    <a:pt x="36839" y="108556"/>
                    <a:pt x="34790" y="112982"/>
                    <a:pt x="33194" y="118309"/>
                  </a:cubicBezTo>
                  <a:cubicBezTo>
                    <a:pt x="29506" y="130642"/>
                    <a:pt x="26267" y="140477"/>
                    <a:pt x="22742" y="147279"/>
                  </a:cubicBezTo>
                  <a:cubicBezTo>
                    <a:pt x="20982" y="150640"/>
                    <a:pt x="19136" y="153262"/>
                    <a:pt x="17212" y="155026"/>
                  </a:cubicBezTo>
                  <a:cubicBezTo>
                    <a:pt x="16228" y="155885"/>
                    <a:pt x="15202" y="156583"/>
                    <a:pt x="14137" y="157032"/>
                  </a:cubicBezTo>
                  <a:cubicBezTo>
                    <a:pt x="13071" y="157442"/>
                    <a:pt x="11967" y="157688"/>
                    <a:pt x="10777" y="157688"/>
                  </a:cubicBezTo>
                  <a:cubicBezTo>
                    <a:pt x="9672" y="157688"/>
                    <a:pt x="8524" y="157485"/>
                    <a:pt x="7295" y="157075"/>
                  </a:cubicBezTo>
                  <a:cubicBezTo>
                    <a:pt x="6679" y="156868"/>
                    <a:pt x="6148" y="156541"/>
                    <a:pt x="5613" y="156091"/>
                  </a:cubicBezTo>
                  <a:cubicBezTo>
                    <a:pt x="4712" y="155311"/>
                    <a:pt x="3935" y="154206"/>
                    <a:pt x="3279" y="152771"/>
                  </a:cubicBezTo>
                  <a:cubicBezTo>
                    <a:pt x="2253" y="150640"/>
                    <a:pt x="1515" y="147814"/>
                    <a:pt x="1066" y="144493"/>
                  </a:cubicBezTo>
                  <a:cubicBezTo>
                    <a:pt x="574" y="141175"/>
                    <a:pt x="329" y="137362"/>
                    <a:pt x="329" y="133225"/>
                  </a:cubicBezTo>
                  <a:cubicBezTo>
                    <a:pt x="329" y="124702"/>
                    <a:pt x="1312" y="114824"/>
                    <a:pt x="3033" y="105196"/>
                  </a:cubicBezTo>
                  <a:cubicBezTo>
                    <a:pt x="4508" y="96875"/>
                    <a:pt x="6597" y="88722"/>
                    <a:pt x="9055" y="81795"/>
                  </a:cubicBezTo>
                  <a:cubicBezTo>
                    <a:pt x="14589" y="66348"/>
                    <a:pt x="24342" y="49995"/>
                    <a:pt x="38029" y="35531"/>
                  </a:cubicBezTo>
                  <a:cubicBezTo>
                    <a:pt x="38068" y="35489"/>
                    <a:pt x="38111" y="35449"/>
                    <a:pt x="38111" y="35407"/>
                  </a:cubicBezTo>
                  <a:cubicBezTo>
                    <a:pt x="48438" y="24588"/>
                    <a:pt x="60853" y="15042"/>
                    <a:pt x="75031" y="7666"/>
                  </a:cubicBezTo>
                  <a:cubicBezTo>
                    <a:pt x="84909" y="2584"/>
                    <a:pt x="95029" y="329"/>
                    <a:pt x="104497" y="329"/>
                  </a:cubicBezTo>
                  <a:close/>
                  <a:moveTo>
                    <a:pt x="104497" y="1"/>
                  </a:moveTo>
                  <a:cubicBezTo>
                    <a:pt x="94990" y="1"/>
                    <a:pt x="84827" y="2296"/>
                    <a:pt x="74910" y="7377"/>
                  </a:cubicBezTo>
                  <a:cubicBezTo>
                    <a:pt x="60607" y="14796"/>
                    <a:pt x="48110" y="24385"/>
                    <a:pt x="37783" y="35286"/>
                  </a:cubicBezTo>
                  <a:cubicBezTo>
                    <a:pt x="37659" y="35449"/>
                    <a:pt x="37537" y="35571"/>
                    <a:pt x="37373" y="35735"/>
                  </a:cubicBezTo>
                  <a:cubicBezTo>
                    <a:pt x="23769" y="50530"/>
                    <a:pt x="14016" y="67125"/>
                    <a:pt x="8482" y="82778"/>
                  </a:cubicBezTo>
                  <a:cubicBezTo>
                    <a:pt x="6351" y="88886"/>
                    <a:pt x="4508" y="95934"/>
                    <a:pt x="3073" y="103229"/>
                  </a:cubicBezTo>
                  <a:cubicBezTo>
                    <a:pt x="1106" y="113473"/>
                    <a:pt x="1" y="124085"/>
                    <a:pt x="1" y="133225"/>
                  </a:cubicBezTo>
                  <a:cubicBezTo>
                    <a:pt x="1" y="139536"/>
                    <a:pt x="532" y="145109"/>
                    <a:pt x="1679" y="149371"/>
                  </a:cubicBezTo>
                  <a:cubicBezTo>
                    <a:pt x="2296" y="151459"/>
                    <a:pt x="2991" y="153262"/>
                    <a:pt x="3935" y="154616"/>
                  </a:cubicBezTo>
                  <a:cubicBezTo>
                    <a:pt x="4384" y="155311"/>
                    <a:pt x="4876" y="155885"/>
                    <a:pt x="5410" y="156337"/>
                  </a:cubicBezTo>
                  <a:cubicBezTo>
                    <a:pt x="5941" y="156786"/>
                    <a:pt x="6557" y="157157"/>
                    <a:pt x="7170" y="157360"/>
                  </a:cubicBezTo>
                  <a:cubicBezTo>
                    <a:pt x="8442" y="157813"/>
                    <a:pt x="9629" y="158016"/>
                    <a:pt x="10777" y="158016"/>
                  </a:cubicBezTo>
                  <a:cubicBezTo>
                    <a:pt x="12006" y="158016"/>
                    <a:pt x="13153" y="157770"/>
                    <a:pt x="14261" y="157321"/>
                  </a:cubicBezTo>
                  <a:cubicBezTo>
                    <a:pt x="16186" y="156501"/>
                    <a:pt x="17950" y="155026"/>
                    <a:pt x="19589" y="152895"/>
                  </a:cubicBezTo>
                  <a:cubicBezTo>
                    <a:pt x="22087" y="149699"/>
                    <a:pt x="24342" y="145148"/>
                    <a:pt x="26594" y="139329"/>
                  </a:cubicBezTo>
                  <a:cubicBezTo>
                    <a:pt x="28850" y="133510"/>
                    <a:pt x="31102" y="126462"/>
                    <a:pt x="33521" y="118391"/>
                  </a:cubicBezTo>
                  <a:cubicBezTo>
                    <a:pt x="35079" y="113103"/>
                    <a:pt x="37128" y="108720"/>
                    <a:pt x="39708" y="104868"/>
                  </a:cubicBezTo>
                  <a:cubicBezTo>
                    <a:pt x="42045" y="101426"/>
                    <a:pt x="44832" y="98557"/>
                    <a:pt x="47985" y="96138"/>
                  </a:cubicBezTo>
                  <a:cubicBezTo>
                    <a:pt x="52782" y="92450"/>
                    <a:pt x="58437" y="89706"/>
                    <a:pt x="64993" y="87122"/>
                  </a:cubicBezTo>
                  <a:cubicBezTo>
                    <a:pt x="71507" y="84582"/>
                    <a:pt x="78844" y="82205"/>
                    <a:pt x="86958" y="79336"/>
                  </a:cubicBezTo>
                  <a:cubicBezTo>
                    <a:pt x="106054" y="72534"/>
                    <a:pt x="122731" y="65158"/>
                    <a:pt x="134739" y="56798"/>
                  </a:cubicBezTo>
                  <a:cubicBezTo>
                    <a:pt x="139247" y="53644"/>
                    <a:pt x="142483" y="50405"/>
                    <a:pt x="144656" y="46881"/>
                  </a:cubicBezTo>
                  <a:cubicBezTo>
                    <a:pt x="146826" y="43357"/>
                    <a:pt x="147892" y="39587"/>
                    <a:pt x="148016" y="35449"/>
                  </a:cubicBezTo>
                  <a:lnTo>
                    <a:pt x="148016" y="34630"/>
                  </a:lnTo>
                  <a:cubicBezTo>
                    <a:pt x="148016" y="29588"/>
                    <a:pt x="146787" y="24877"/>
                    <a:pt x="144574" y="20697"/>
                  </a:cubicBezTo>
                  <a:cubicBezTo>
                    <a:pt x="141253" y="14426"/>
                    <a:pt x="135723" y="9223"/>
                    <a:pt x="128756" y="5617"/>
                  </a:cubicBezTo>
                  <a:cubicBezTo>
                    <a:pt x="121829" y="2011"/>
                    <a:pt x="113470" y="1"/>
                    <a:pt x="1044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" name="Google Shape;154;p14"/>
            <p:cNvSpPr/>
            <p:nvPr/>
          </p:nvSpPr>
          <p:spPr>
            <a:xfrm>
              <a:off x="1570850" y="665350"/>
              <a:ext cx="3826475" cy="4107100"/>
            </a:xfrm>
            <a:custGeom>
              <a:avLst/>
              <a:gdLst/>
              <a:ahLst/>
              <a:cxnLst/>
              <a:rect l="l" t="t" r="r" b="b"/>
              <a:pathLst>
                <a:path w="153059" h="164284" extrusionOk="0">
                  <a:moveTo>
                    <a:pt x="107775" y="286"/>
                  </a:moveTo>
                  <a:cubicBezTo>
                    <a:pt x="120111" y="286"/>
                    <a:pt x="131379" y="4099"/>
                    <a:pt x="139535" y="10531"/>
                  </a:cubicBezTo>
                  <a:cubicBezTo>
                    <a:pt x="143590" y="13770"/>
                    <a:pt x="146911" y="17622"/>
                    <a:pt x="149206" y="22048"/>
                  </a:cubicBezTo>
                  <a:cubicBezTo>
                    <a:pt x="151501" y="26431"/>
                    <a:pt x="152770" y="31348"/>
                    <a:pt x="152770" y="36636"/>
                  </a:cubicBezTo>
                  <a:cubicBezTo>
                    <a:pt x="152770" y="37128"/>
                    <a:pt x="152770" y="37659"/>
                    <a:pt x="152730" y="38151"/>
                  </a:cubicBezTo>
                  <a:cubicBezTo>
                    <a:pt x="152524" y="42455"/>
                    <a:pt x="151419" y="46346"/>
                    <a:pt x="149206" y="49995"/>
                  </a:cubicBezTo>
                  <a:cubicBezTo>
                    <a:pt x="147033" y="53601"/>
                    <a:pt x="143836" y="56962"/>
                    <a:pt x="139453" y="60158"/>
                  </a:cubicBezTo>
                  <a:cubicBezTo>
                    <a:pt x="127281" y="69049"/>
                    <a:pt x="110112" y="76589"/>
                    <a:pt x="90360" y="83270"/>
                  </a:cubicBezTo>
                  <a:cubicBezTo>
                    <a:pt x="79050" y="87122"/>
                    <a:pt x="69091" y="89991"/>
                    <a:pt x="60813" y="93597"/>
                  </a:cubicBezTo>
                  <a:cubicBezTo>
                    <a:pt x="56633" y="95439"/>
                    <a:pt x="52906" y="97449"/>
                    <a:pt x="49546" y="99865"/>
                  </a:cubicBezTo>
                  <a:cubicBezTo>
                    <a:pt x="46225" y="102324"/>
                    <a:pt x="43356" y="105192"/>
                    <a:pt x="40897" y="108677"/>
                  </a:cubicBezTo>
                  <a:cubicBezTo>
                    <a:pt x="38193" y="112611"/>
                    <a:pt x="36062" y="117119"/>
                    <a:pt x="34465" y="122649"/>
                  </a:cubicBezTo>
                  <a:cubicBezTo>
                    <a:pt x="30735" y="135435"/>
                    <a:pt x="27456" y="145804"/>
                    <a:pt x="23768" y="152934"/>
                  </a:cubicBezTo>
                  <a:cubicBezTo>
                    <a:pt x="21965" y="156498"/>
                    <a:pt x="20041" y="159284"/>
                    <a:pt x="17910" y="161169"/>
                  </a:cubicBezTo>
                  <a:cubicBezTo>
                    <a:pt x="16884" y="162071"/>
                    <a:pt x="15779" y="162809"/>
                    <a:pt x="14632" y="163261"/>
                  </a:cubicBezTo>
                  <a:cubicBezTo>
                    <a:pt x="13484" y="163753"/>
                    <a:pt x="12255" y="163999"/>
                    <a:pt x="10983" y="163999"/>
                  </a:cubicBezTo>
                  <a:cubicBezTo>
                    <a:pt x="9999" y="163999"/>
                    <a:pt x="8977" y="163874"/>
                    <a:pt x="7911" y="163589"/>
                  </a:cubicBezTo>
                  <a:cubicBezTo>
                    <a:pt x="7255" y="163382"/>
                    <a:pt x="6639" y="163097"/>
                    <a:pt x="6065" y="162645"/>
                  </a:cubicBezTo>
                  <a:cubicBezTo>
                    <a:pt x="5082" y="161868"/>
                    <a:pt x="4223" y="160720"/>
                    <a:pt x="3485" y="159245"/>
                  </a:cubicBezTo>
                  <a:cubicBezTo>
                    <a:pt x="2420" y="156990"/>
                    <a:pt x="1600" y="154000"/>
                    <a:pt x="1109" y="150476"/>
                  </a:cubicBezTo>
                  <a:cubicBezTo>
                    <a:pt x="574" y="146951"/>
                    <a:pt x="328" y="142854"/>
                    <a:pt x="328" y="138428"/>
                  </a:cubicBezTo>
                  <a:cubicBezTo>
                    <a:pt x="328" y="128468"/>
                    <a:pt x="1600" y="116748"/>
                    <a:pt x="3771" y="105645"/>
                  </a:cubicBezTo>
                  <a:cubicBezTo>
                    <a:pt x="5206" y="98350"/>
                    <a:pt x="7049" y="91302"/>
                    <a:pt x="9180" y="85194"/>
                  </a:cubicBezTo>
                  <a:cubicBezTo>
                    <a:pt x="14714" y="69541"/>
                    <a:pt x="24467" y="52946"/>
                    <a:pt x="38071" y="38151"/>
                  </a:cubicBezTo>
                  <a:cubicBezTo>
                    <a:pt x="38481" y="37741"/>
                    <a:pt x="38848" y="37331"/>
                    <a:pt x="39258" y="36882"/>
                  </a:cubicBezTo>
                  <a:cubicBezTo>
                    <a:pt x="49955" y="25572"/>
                    <a:pt x="62905" y="15530"/>
                    <a:pt x="77739" y="7826"/>
                  </a:cubicBezTo>
                  <a:cubicBezTo>
                    <a:pt x="87777" y="2624"/>
                    <a:pt x="98104" y="286"/>
                    <a:pt x="107775" y="286"/>
                  </a:cubicBezTo>
                  <a:close/>
                  <a:moveTo>
                    <a:pt x="107775" y="1"/>
                  </a:moveTo>
                  <a:cubicBezTo>
                    <a:pt x="98065" y="1"/>
                    <a:pt x="87695" y="2335"/>
                    <a:pt x="77614" y="7541"/>
                  </a:cubicBezTo>
                  <a:cubicBezTo>
                    <a:pt x="62741" y="15284"/>
                    <a:pt x="49749" y="25326"/>
                    <a:pt x="39012" y="36675"/>
                  </a:cubicBezTo>
                  <a:cubicBezTo>
                    <a:pt x="38357" y="37413"/>
                    <a:pt x="37662" y="38151"/>
                    <a:pt x="37006" y="38888"/>
                  </a:cubicBezTo>
                  <a:cubicBezTo>
                    <a:pt x="23647" y="53887"/>
                    <a:pt x="14097" y="70524"/>
                    <a:pt x="8649" y="86178"/>
                  </a:cubicBezTo>
                  <a:cubicBezTo>
                    <a:pt x="6885" y="91302"/>
                    <a:pt x="5288" y="97039"/>
                    <a:pt x="3977" y="103061"/>
                  </a:cubicBezTo>
                  <a:cubicBezTo>
                    <a:pt x="1476" y="114906"/>
                    <a:pt x="1" y="127649"/>
                    <a:pt x="1" y="138428"/>
                  </a:cubicBezTo>
                  <a:cubicBezTo>
                    <a:pt x="1" y="145188"/>
                    <a:pt x="574" y="151171"/>
                    <a:pt x="1846" y="155639"/>
                  </a:cubicBezTo>
                  <a:cubicBezTo>
                    <a:pt x="2459" y="157891"/>
                    <a:pt x="3279" y="159737"/>
                    <a:pt x="4262" y="161130"/>
                  </a:cubicBezTo>
                  <a:cubicBezTo>
                    <a:pt x="4754" y="161825"/>
                    <a:pt x="5288" y="162441"/>
                    <a:pt x="5901" y="162891"/>
                  </a:cubicBezTo>
                  <a:cubicBezTo>
                    <a:pt x="6475" y="163343"/>
                    <a:pt x="7131" y="163671"/>
                    <a:pt x="7829" y="163874"/>
                  </a:cubicBezTo>
                  <a:cubicBezTo>
                    <a:pt x="8934" y="164163"/>
                    <a:pt x="9960" y="164284"/>
                    <a:pt x="10983" y="164284"/>
                  </a:cubicBezTo>
                  <a:cubicBezTo>
                    <a:pt x="12294" y="164284"/>
                    <a:pt x="13566" y="164038"/>
                    <a:pt x="14753" y="163546"/>
                  </a:cubicBezTo>
                  <a:cubicBezTo>
                    <a:pt x="16844" y="162687"/>
                    <a:pt x="18729" y="161088"/>
                    <a:pt x="20451" y="158875"/>
                  </a:cubicBezTo>
                  <a:cubicBezTo>
                    <a:pt x="23113" y="155514"/>
                    <a:pt x="25450" y="150679"/>
                    <a:pt x="27745" y="144575"/>
                  </a:cubicBezTo>
                  <a:cubicBezTo>
                    <a:pt x="30040" y="138467"/>
                    <a:pt x="32292" y="131134"/>
                    <a:pt x="34751" y="122731"/>
                  </a:cubicBezTo>
                  <a:cubicBezTo>
                    <a:pt x="36350" y="117240"/>
                    <a:pt x="38439" y="112732"/>
                    <a:pt x="41143" y="108841"/>
                  </a:cubicBezTo>
                  <a:cubicBezTo>
                    <a:pt x="43563" y="105399"/>
                    <a:pt x="46431" y="102530"/>
                    <a:pt x="49749" y="100111"/>
                  </a:cubicBezTo>
                  <a:cubicBezTo>
                    <a:pt x="54709" y="96505"/>
                    <a:pt x="60610" y="93800"/>
                    <a:pt x="67452" y="91302"/>
                  </a:cubicBezTo>
                  <a:cubicBezTo>
                    <a:pt x="74254" y="88801"/>
                    <a:pt x="81958" y="86466"/>
                    <a:pt x="90482" y="83555"/>
                  </a:cubicBezTo>
                  <a:cubicBezTo>
                    <a:pt x="110234" y="76877"/>
                    <a:pt x="127405" y="69337"/>
                    <a:pt x="139617" y="60404"/>
                  </a:cubicBezTo>
                  <a:cubicBezTo>
                    <a:pt x="144043" y="57207"/>
                    <a:pt x="147278" y="53805"/>
                    <a:pt x="149491" y="50159"/>
                  </a:cubicBezTo>
                  <a:cubicBezTo>
                    <a:pt x="151704" y="46471"/>
                    <a:pt x="152852" y="42537"/>
                    <a:pt x="153016" y="38193"/>
                  </a:cubicBezTo>
                  <a:cubicBezTo>
                    <a:pt x="153058" y="37659"/>
                    <a:pt x="153058" y="37128"/>
                    <a:pt x="153058" y="36636"/>
                  </a:cubicBezTo>
                  <a:cubicBezTo>
                    <a:pt x="153058" y="31309"/>
                    <a:pt x="151786" y="26349"/>
                    <a:pt x="149491" y="21884"/>
                  </a:cubicBezTo>
                  <a:cubicBezTo>
                    <a:pt x="146010" y="15245"/>
                    <a:pt x="140230" y="9754"/>
                    <a:pt x="133018" y="5941"/>
                  </a:cubicBezTo>
                  <a:cubicBezTo>
                    <a:pt x="125766" y="2132"/>
                    <a:pt x="117079" y="1"/>
                    <a:pt x="1077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" name="Google Shape;155;p14"/>
            <p:cNvSpPr/>
            <p:nvPr/>
          </p:nvSpPr>
          <p:spPr>
            <a:xfrm>
              <a:off x="1553475" y="603900"/>
              <a:ext cx="3953425" cy="4266900"/>
            </a:xfrm>
            <a:custGeom>
              <a:avLst/>
              <a:gdLst/>
              <a:ahLst/>
              <a:cxnLst/>
              <a:rect l="l" t="t" r="r" b="b"/>
              <a:pathLst>
                <a:path w="158137" h="170676" extrusionOk="0">
                  <a:moveTo>
                    <a:pt x="111053" y="285"/>
                  </a:moveTo>
                  <a:cubicBezTo>
                    <a:pt x="123839" y="285"/>
                    <a:pt x="135559" y="4301"/>
                    <a:pt x="144040" y="11104"/>
                  </a:cubicBezTo>
                  <a:cubicBezTo>
                    <a:pt x="148301" y="14507"/>
                    <a:pt x="151744" y="18605"/>
                    <a:pt x="154163" y="23234"/>
                  </a:cubicBezTo>
                  <a:cubicBezTo>
                    <a:pt x="156540" y="27905"/>
                    <a:pt x="157851" y="33069"/>
                    <a:pt x="157851" y="38684"/>
                  </a:cubicBezTo>
                  <a:cubicBezTo>
                    <a:pt x="157851" y="39422"/>
                    <a:pt x="157851" y="40160"/>
                    <a:pt x="157769" y="40936"/>
                  </a:cubicBezTo>
                  <a:cubicBezTo>
                    <a:pt x="157481" y="45444"/>
                    <a:pt x="156294" y="49503"/>
                    <a:pt x="154081" y="53312"/>
                  </a:cubicBezTo>
                  <a:cubicBezTo>
                    <a:pt x="151825" y="57082"/>
                    <a:pt x="148629" y="60567"/>
                    <a:pt x="144285" y="63885"/>
                  </a:cubicBezTo>
                  <a:cubicBezTo>
                    <a:pt x="131952" y="73310"/>
                    <a:pt x="114289" y="80932"/>
                    <a:pt x="93881" y="87571"/>
                  </a:cubicBezTo>
                  <a:cubicBezTo>
                    <a:pt x="81998" y="91423"/>
                    <a:pt x="71632" y="94209"/>
                    <a:pt x="62983" y="97776"/>
                  </a:cubicBezTo>
                  <a:cubicBezTo>
                    <a:pt x="58682" y="99536"/>
                    <a:pt x="54748" y="101503"/>
                    <a:pt x="51306" y="103923"/>
                  </a:cubicBezTo>
                  <a:cubicBezTo>
                    <a:pt x="47864" y="106339"/>
                    <a:pt x="44871" y="109207"/>
                    <a:pt x="42373" y="112732"/>
                  </a:cubicBezTo>
                  <a:cubicBezTo>
                    <a:pt x="39543" y="116666"/>
                    <a:pt x="37331" y="121337"/>
                    <a:pt x="35734" y="127035"/>
                  </a:cubicBezTo>
                  <a:cubicBezTo>
                    <a:pt x="31964" y="140269"/>
                    <a:pt x="28643" y="151131"/>
                    <a:pt x="24834" y="158671"/>
                  </a:cubicBezTo>
                  <a:cubicBezTo>
                    <a:pt x="22949" y="162441"/>
                    <a:pt x="20900" y="165349"/>
                    <a:pt x="18644" y="167358"/>
                  </a:cubicBezTo>
                  <a:cubicBezTo>
                    <a:pt x="17539" y="168342"/>
                    <a:pt x="16349" y="169119"/>
                    <a:pt x="15081" y="169610"/>
                  </a:cubicBezTo>
                  <a:cubicBezTo>
                    <a:pt x="13851" y="170145"/>
                    <a:pt x="12497" y="170391"/>
                    <a:pt x="11104" y="170391"/>
                  </a:cubicBezTo>
                  <a:cubicBezTo>
                    <a:pt x="10285" y="170391"/>
                    <a:pt x="9426" y="170309"/>
                    <a:pt x="8524" y="170102"/>
                  </a:cubicBezTo>
                  <a:cubicBezTo>
                    <a:pt x="7826" y="169981"/>
                    <a:pt x="7170" y="169692"/>
                    <a:pt x="6557" y="169243"/>
                  </a:cubicBezTo>
                  <a:cubicBezTo>
                    <a:pt x="5449" y="168506"/>
                    <a:pt x="4548" y="167316"/>
                    <a:pt x="3728" y="165758"/>
                  </a:cubicBezTo>
                  <a:cubicBezTo>
                    <a:pt x="2541" y="163424"/>
                    <a:pt x="1679" y="160267"/>
                    <a:pt x="1148" y="156497"/>
                  </a:cubicBezTo>
                  <a:cubicBezTo>
                    <a:pt x="574" y="152770"/>
                    <a:pt x="286" y="148383"/>
                    <a:pt x="286" y="143672"/>
                  </a:cubicBezTo>
                  <a:cubicBezTo>
                    <a:pt x="286" y="132034"/>
                    <a:pt x="1925" y="118141"/>
                    <a:pt x="4672" y="105519"/>
                  </a:cubicBezTo>
                  <a:cubicBezTo>
                    <a:pt x="5983" y="99497"/>
                    <a:pt x="7580" y="93760"/>
                    <a:pt x="9344" y="88636"/>
                  </a:cubicBezTo>
                  <a:cubicBezTo>
                    <a:pt x="14792" y="72982"/>
                    <a:pt x="24342" y="56345"/>
                    <a:pt x="37701" y="41346"/>
                  </a:cubicBezTo>
                  <a:cubicBezTo>
                    <a:pt x="38603" y="40323"/>
                    <a:pt x="39543" y="39297"/>
                    <a:pt x="40445" y="38314"/>
                  </a:cubicBezTo>
                  <a:cubicBezTo>
                    <a:pt x="51552" y="26554"/>
                    <a:pt x="64993" y="16064"/>
                    <a:pt x="80440" y="7989"/>
                  </a:cubicBezTo>
                  <a:cubicBezTo>
                    <a:pt x="90646" y="2662"/>
                    <a:pt x="101176" y="285"/>
                    <a:pt x="111053" y="285"/>
                  </a:cubicBezTo>
                  <a:close/>
                  <a:moveTo>
                    <a:pt x="111053" y="0"/>
                  </a:moveTo>
                  <a:cubicBezTo>
                    <a:pt x="101136" y="0"/>
                    <a:pt x="90564" y="2416"/>
                    <a:pt x="80319" y="7744"/>
                  </a:cubicBezTo>
                  <a:cubicBezTo>
                    <a:pt x="64829" y="15818"/>
                    <a:pt x="51345" y="26309"/>
                    <a:pt x="40242" y="38111"/>
                  </a:cubicBezTo>
                  <a:cubicBezTo>
                    <a:pt x="38930" y="39543"/>
                    <a:pt x="37658" y="40936"/>
                    <a:pt x="36390" y="42412"/>
                  </a:cubicBezTo>
                  <a:cubicBezTo>
                    <a:pt x="23440" y="57492"/>
                    <a:pt x="14137" y="74047"/>
                    <a:pt x="8770" y="89619"/>
                  </a:cubicBezTo>
                  <a:cubicBezTo>
                    <a:pt x="7459" y="93514"/>
                    <a:pt x="6229" y="97776"/>
                    <a:pt x="5121" y="102241"/>
                  </a:cubicBezTo>
                  <a:cubicBezTo>
                    <a:pt x="1925" y="115725"/>
                    <a:pt x="1" y="131008"/>
                    <a:pt x="1" y="143672"/>
                  </a:cubicBezTo>
                  <a:cubicBezTo>
                    <a:pt x="1" y="150885"/>
                    <a:pt x="614" y="157235"/>
                    <a:pt x="2007" y="161949"/>
                  </a:cubicBezTo>
                  <a:cubicBezTo>
                    <a:pt x="2662" y="164326"/>
                    <a:pt x="3525" y="166293"/>
                    <a:pt x="4629" y="167725"/>
                  </a:cubicBezTo>
                  <a:cubicBezTo>
                    <a:pt x="5164" y="168424"/>
                    <a:pt x="5738" y="169037"/>
                    <a:pt x="6393" y="169489"/>
                  </a:cubicBezTo>
                  <a:cubicBezTo>
                    <a:pt x="7049" y="169938"/>
                    <a:pt x="7744" y="170266"/>
                    <a:pt x="8481" y="170391"/>
                  </a:cubicBezTo>
                  <a:cubicBezTo>
                    <a:pt x="9383" y="170594"/>
                    <a:pt x="10245" y="170676"/>
                    <a:pt x="11104" y="170676"/>
                  </a:cubicBezTo>
                  <a:cubicBezTo>
                    <a:pt x="12540" y="170676"/>
                    <a:pt x="13891" y="170391"/>
                    <a:pt x="15202" y="169856"/>
                  </a:cubicBezTo>
                  <a:cubicBezTo>
                    <a:pt x="17457" y="168955"/>
                    <a:pt x="19464" y="167276"/>
                    <a:pt x="21310" y="164899"/>
                  </a:cubicBezTo>
                  <a:cubicBezTo>
                    <a:pt x="24096" y="161333"/>
                    <a:pt x="26555" y="156251"/>
                    <a:pt x="28889" y="149859"/>
                  </a:cubicBezTo>
                  <a:cubicBezTo>
                    <a:pt x="31266" y="143466"/>
                    <a:pt x="33521" y="135804"/>
                    <a:pt x="35980" y="127117"/>
                  </a:cubicBezTo>
                  <a:cubicBezTo>
                    <a:pt x="37619" y="121419"/>
                    <a:pt x="39789" y="116790"/>
                    <a:pt x="42576" y="112896"/>
                  </a:cubicBezTo>
                  <a:cubicBezTo>
                    <a:pt x="45077" y="109371"/>
                    <a:pt x="48067" y="106545"/>
                    <a:pt x="51470" y="104169"/>
                  </a:cubicBezTo>
                  <a:cubicBezTo>
                    <a:pt x="56633" y="100562"/>
                    <a:pt x="62780" y="97940"/>
                    <a:pt x="69868" y="95481"/>
                  </a:cubicBezTo>
                  <a:cubicBezTo>
                    <a:pt x="76998" y="93022"/>
                    <a:pt x="85073" y="90728"/>
                    <a:pt x="93963" y="87859"/>
                  </a:cubicBezTo>
                  <a:cubicBezTo>
                    <a:pt x="114413" y="81220"/>
                    <a:pt x="132074" y="73556"/>
                    <a:pt x="144449" y="64091"/>
                  </a:cubicBezTo>
                  <a:cubicBezTo>
                    <a:pt x="148793" y="60770"/>
                    <a:pt x="152071" y="57246"/>
                    <a:pt x="154327" y="53437"/>
                  </a:cubicBezTo>
                  <a:cubicBezTo>
                    <a:pt x="156540" y="49624"/>
                    <a:pt x="157769" y="45487"/>
                    <a:pt x="158054" y="40936"/>
                  </a:cubicBezTo>
                  <a:cubicBezTo>
                    <a:pt x="158097" y="40160"/>
                    <a:pt x="158136" y="39422"/>
                    <a:pt x="158136" y="38684"/>
                  </a:cubicBezTo>
                  <a:cubicBezTo>
                    <a:pt x="158136" y="33029"/>
                    <a:pt x="156786" y="27784"/>
                    <a:pt x="154409" y="23112"/>
                  </a:cubicBezTo>
                  <a:cubicBezTo>
                    <a:pt x="150803" y="16103"/>
                    <a:pt x="144777" y="10327"/>
                    <a:pt x="137237" y="6311"/>
                  </a:cubicBezTo>
                  <a:cubicBezTo>
                    <a:pt x="129740" y="2295"/>
                    <a:pt x="120682" y="0"/>
                    <a:pt x="1110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" name="Google Shape;156;p14"/>
            <p:cNvSpPr/>
            <p:nvPr/>
          </p:nvSpPr>
          <p:spPr>
            <a:xfrm>
              <a:off x="1536025" y="543400"/>
              <a:ext cx="4080525" cy="4425750"/>
            </a:xfrm>
            <a:custGeom>
              <a:avLst/>
              <a:gdLst/>
              <a:ahLst/>
              <a:cxnLst/>
              <a:rect l="l" t="t" r="r" b="b"/>
              <a:pathLst>
                <a:path w="163221" h="177030" extrusionOk="0">
                  <a:moveTo>
                    <a:pt x="114331" y="247"/>
                  </a:moveTo>
                  <a:cubicBezTo>
                    <a:pt x="127608" y="247"/>
                    <a:pt x="139781" y="4469"/>
                    <a:pt x="148590" y="11639"/>
                  </a:cubicBezTo>
                  <a:cubicBezTo>
                    <a:pt x="157441" y="18769"/>
                    <a:pt x="162975" y="28893"/>
                    <a:pt x="162975" y="40652"/>
                  </a:cubicBezTo>
                  <a:cubicBezTo>
                    <a:pt x="162975" y="41635"/>
                    <a:pt x="162932" y="42619"/>
                    <a:pt x="162850" y="43645"/>
                  </a:cubicBezTo>
                  <a:cubicBezTo>
                    <a:pt x="162483" y="48356"/>
                    <a:pt x="161172" y="52618"/>
                    <a:pt x="158916" y="56594"/>
                  </a:cubicBezTo>
                  <a:cubicBezTo>
                    <a:pt x="156664" y="60528"/>
                    <a:pt x="153425" y="64134"/>
                    <a:pt x="149163" y="67534"/>
                  </a:cubicBezTo>
                  <a:cubicBezTo>
                    <a:pt x="136666" y="77533"/>
                    <a:pt x="118511" y="85280"/>
                    <a:pt x="97409" y="91836"/>
                  </a:cubicBezTo>
                  <a:cubicBezTo>
                    <a:pt x="84990" y="95728"/>
                    <a:pt x="74172" y="98393"/>
                    <a:pt x="65199" y="101874"/>
                  </a:cubicBezTo>
                  <a:cubicBezTo>
                    <a:pt x="60692" y="103596"/>
                    <a:pt x="56633" y="105523"/>
                    <a:pt x="53069" y="107939"/>
                  </a:cubicBezTo>
                  <a:cubicBezTo>
                    <a:pt x="49503" y="110316"/>
                    <a:pt x="46388" y="113145"/>
                    <a:pt x="43808" y="116709"/>
                  </a:cubicBezTo>
                  <a:cubicBezTo>
                    <a:pt x="40897" y="120685"/>
                    <a:pt x="38645" y="125478"/>
                    <a:pt x="37006" y="131379"/>
                  </a:cubicBezTo>
                  <a:cubicBezTo>
                    <a:pt x="33193" y="145066"/>
                    <a:pt x="29875" y="156419"/>
                    <a:pt x="25899" y="164369"/>
                  </a:cubicBezTo>
                  <a:cubicBezTo>
                    <a:pt x="23932" y="168342"/>
                    <a:pt x="21801" y="171457"/>
                    <a:pt x="19385" y="173548"/>
                  </a:cubicBezTo>
                  <a:cubicBezTo>
                    <a:pt x="16965" y="175679"/>
                    <a:pt x="14303" y="176784"/>
                    <a:pt x="11189" y="176784"/>
                  </a:cubicBezTo>
                  <a:cubicBezTo>
                    <a:pt x="10533" y="176784"/>
                    <a:pt x="9878" y="176745"/>
                    <a:pt x="9179" y="176620"/>
                  </a:cubicBezTo>
                  <a:cubicBezTo>
                    <a:pt x="8403" y="176538"/>
                    <a:pt x="7665" y="176253"/>
                    <a:pt x="7009" y="175843"/>
                  </a:cubicBezTo>
                  <a:cubicBezTo>
                    <a:pt x="5862" y="175063"/>
                    <a:pt x="4836" y="173876"/>
                    <a:pt x="3977" y="172237"/>
                  </a:cubicBezTo>
                  <a:cubicBezTo>
                    <a:pt x="2705" y="169818"/>
                    <a:pt x="1764" y="166500"/>
                    <a:pt x="1190" y="162523"/>
                  </a:cubicBezTo>
                  <a:cubicBezTo>
                    <a:pt x="574" y="158550"/>
                    <a:pt x="289" y="153918"/>
                    <a:pt x="289" y="148918"/>
                  </a:cubicBezTo>
                  <a:cubicBezTo>
                    <a:pt x="289" y="135313"/>
                    <a:pt x="2377" y="118882"/>
                    <a:pt x="5819" y="104661"/>
                  </a:cubicBezTo>
                  <a:cubicBezTo>
                    <a:pt x="6927" y="100196"/>
                    <a:pt x="8157" y="95934"/>
                    <a:pt x="9468" y="92039"/>
                  </a:cubicBezTo>
                  <a:cubicBezTo>
                    <a:pt x="14835" y="76467"/>
                    <a:pt x="24138" y="59912"/>
                    <a:pt x="37088" y="44832"/>
                  </a:cubicBezTo>
                  <a:cubicBezTo>
                    <a:pt x="38563" y="43071"/>
                    <a:pt x="40120" y="41389"/>
                    <a:pt x="41677" y="39711"/>
                  </a:cubicBezTo>
                  <a:cubicBezTo>
                    <a:pt x="53151" y="27457"/>
                    <a:pt x="67084" y="16517"/>
                    <a:pt x="83148" y="8115"/>
                  </a:cubicBezTo>
                  <a:cubicBezTo>
                    <a:pt x="93557" y="2705"/>
                    <a:pt x="104250" y="247"/>
                    <a:pt x="114331" y="247"/>
                  </a:cubicBezTo>
                  <a:close/>
                  <a:moveTo>
                    <a:pt x="114331" y="1"/>
                  </a:moveTo>
                  <a:cubicBezTo>
                    <a:pt x="104211" y="1"/>
                    <a:pt x="93475" y="2459"/>
                    <a:pt x="83066" y="7869"/>
                  </a:cubicBezTo>
                  <a:cubicBezTo>
                    <a:pt x="66920" y="16310"/>
                    <a:pt x="52988" y="27253"/>
                    <a:pt x="41471" y="39504"/>
                  </a:cubicBezTo>
                  <a:cubicBezTo>
                    <a:pt x="39422" y="41717"/>
                    <a:pt x="37416" y="44012"/>
                    <a:pt x="35488" y="46268"/>
                  </a:cubicBezTo>
                  <a:cubicBezTo>
                    <a:pt x="23073" y="61348"/>
                    <a:pt x="14140" y="77657"/>
                    <a:pt x="8934" y="93023"/>
                  </a:cubicBezTo>
                  <a:cubicBezTo>
                    <a:pt x="8075" y="95564"/>
                    <a:pt x="7255" y="98229"/>
                    <a:pt x="6518" y="101016"/>
                  </a:cubicBezTo>
                  <a:cubicBezTo>
                    <a:pt x="2502" y="116014"/>
                    <a:pt x="0" y="134127"/>
                    <a:pt x="0" y="148918"/>
                  </a:cubicBezTo>
                  <a:cubicBezTo>
                    <a:pt x="0" y="156540"/>
                    <a:pt x="699" y="163304"/>
                    <a:pt x="2131" y="168260"/>
                  </a:cubicBezTo>
                  <a:cubicBezTo>
                    <a:pt x="2869" y="170719"/>
                    <a:pt x="3813" y="172768"/>
                    <a:pt x="4960" y="174243"/>
                  </a:cubicBezTo>
                  <a:cubicBezTo>
                    <a:pt x="5534" y="174981"/>
                    <a:pt x="6190" y="175597"/>
                    <a:pt x="6885" y="176046"/>
                  </a:cubicBezTo>
                  <a:cubicBezTo>
                    <a:pt x="7583" y="176499"/>
                    <a:pt x="8321" y="176784"/>
                    <a:pt x="9140" y="176909"/>
                  </a:cubicBezTo>
                  <a:cubicBezTo>
                    <a:pt x="9835" y="176990"/>
                    <a:pt x="10491" y="177030"/>
                    <a:pt x="11189" y="177030"/>
                  </a:cubicBezTo>
                  <a:cubicBezTo>
                    <a:pt x="14343" y="177030"/>
                    <a:pt x="17090" y="175882"/>
                    <a:pt x="19549" y="173752"/>
                  </a:cubicBezTo>
                  <a:cubicBezTo>
                    <a:pt x="21391" y="172155"/>
                    <a:pt x="23073" y="169981"/>
                    <a:pt x="24630" y="167319"/>
                  </a:cubicBezTo>
                  <a:cubicBezTo>
                    <a:pt x="26964" y="163304"/>
                    <a:pt x="29056" y="158222"/>
                    <a:pt x="31062" y="152157"/>
                  </a:cubicBezTo>
                  <a:cubicBezTo>
                    <a:pt x="33111" y="146132"/>
                    <a:pt x="35121" y="139165"/>
                    <a:pt x="37252" y="131461"/>
                  </a:cubicBezTo>
                  <a:cubicBezTo>
                    <a:pt x="38891" y="125560"/>
                    <a:pt x="41104" y="120807"/>
                    <a:pt x="44012" y="116873"/>
                  </a:cubicBezTo>
                  <a:cubicBezTo>
                    <a:pt x="46595" y="113349"/>
                    <a:pt x="49667" y="110523"/>
                    <a:pt x="53191" y="108146"/>
                  </a:cubicBezTo>
                  <a:cubicBezTo>
                    <a:pt x="58518" y="104579"/>
                    <a:pt x="64953" y="102038"/>
                    <a:pt x="72330" y="99622"/>
                  </a:cubicBezTo>
                  <a:cubicBezTo>
                    <a:pt x="79745" y="97245"/>
                    <a:pt x="88147" y="94990"/>
                    <a:pt x="97491" y="92082"/>
                  </a:cubicBezTo>
                  <a:cubicBezTo>
                    <a:pt x="118593" y="85525"/>
                    <a:pt x="136788" y="77739"/>
                    <a:pt x="149327" y="67741"/>
                  </a:cubicBezTo>
                  <a:cubicBezTo>
                    <a:pt x="153589" y="64338"/>
                    <a:pt x="156867" y="60692"/>
                    <a:pt x="159123" y="56716"/>
                  </a:cubicBezTo>
                  <a:cubicBezTo>
                    <a:pt x="161418" y="52742"/>
                    <a:pt x="162729" y="48399"/>
                    <a:pt x="163096" y="43645"/>
                  </a:cubicBezTo>
                  <a:cubicBezTo>
                    <a:pt x="163178" y="42661"/>
                    <a:pt x="163221" y="41635"/>
                    <a:pt x="163221" y="40652"/>
                  </a:cubicBezTo>
                  <a:cubicBezTo>
                    <a:pt x="163221" y="28811"/>
                    <a:pt x="157647" y="18605"/>
                    <a:pt x="148753" y="11435"/>
                  </a:cubicBezTo>
                  <a:cubicBezTo>
                    <a:pt x="139863" y="4223"/>
                    <a:pt x="127651" y="1"/>
                    <a:pt x="114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" name="Google Shape;157;p14"/>
            <p:cNvSpPr/>
            <p:nvPr/>
          </p:nvSpPr>
          <p:spPr>
            <a:xfrm>
              <a:off x="1518650" y="481925"/>
              <a:ext cx="4207475" cy="4587625"/>
            </a:xfrm>
            <a:custGeom>
              <a:avLst/>
              <a:gdLst/>
              <a:ahLst/>
              <a:cxnLst/>
              <a:rect l="l" t="t" r="r" b="b"/>
              <a:pathLst>
                <a:path w="168299" h="183505" extrusionOk="0">
                  <a:moveTo>
                    <a:pt x="117649" y="247"/>
                  </a:moveTo>
                  <a:cubicBezTo>
                    <a:pt x="131378" y="247"/>
                    <a:pt x="143957" y="4673"/>
                    <a:pt x="153137" y="12173"/>
                  </a:cubicBezTo>
                  <a:cubicBezTo>
                    <a:pt x="162316" y="19714"/>
                    <a:pt x="168053" y="30286"/>
                    <a:pt x="168053" y="42662"/>
                  </a:cubicBezTo>
                  <a:cubicBezTo>
                    <a:pt x="168053" y="43891"/>
                    <a:pt x="168013" y="45120"/>
                    <a:pt x="167889" y="46389"/>
                  </a:cubicBezTo>
                  <a:cubicBezTo>
                    <a:pt x="167440" y="51307"/>
                    <a:pt x="166086" y="55775"/>
                    <a:pt x="163752" y="59912"/>
                  </a:cubicBezTo>
                  <a:cubicBezTo>
                    <a:pt x="161457" y="64010"/>
                    <a:pt x="158218" y="67741"/>
                    <a:pt x="154038" y="71222"/>
                  </a:cubicBezTo>
                  <a:cubicBezTo>
                    <a:pt x="141377" y="81756"/>
                    <a:pt x="122691" y="89624"/>
                    <a:pt x="100929" y="96138"/>
                  </a:cubicBezTo>
                  <a:cubicBezTo>
                    <a:pt x="87941" y="100032"/>
                    <a:pt x="76713" y="102612"/>
                    <a:pt x="67369" y="106015"/>
                  </a:cubicBezTo>
                  <a:cubicBezTo>
                    <a:pt x="62698" y="107694"/>
                    <a:pt x="58518" y="109621"/>
                    <a:pt x="54830" y="111998"/>
                  </a:cubicBezTo>
                  <a:cubicBezTo>
                    <a:pt x="51142" y="114332"/>
                    <a:pt x="47945" y="117161"/>
                    <a:pt x="45280" y="120725"/>
                  </a:cubicBezTo>
                  <a:cubicBezTo>
                    <a:pt x="42248" y="124784"/>
                    <a:pt x="39914" y="129658"/>
                    <a:pt x="38274" y="135766"/>
                  </a:cubicBezTo>
                  <a:cubicBezTo>
                    <a:pt x="34422" y="149902"/>
                    <a:pt x="31102" y="161786"/>
                    <a:pt x="26964" y="170106"/>
                  </a:cubicBezTo>
                  <a:cubicBezTo>
                    <a:pt x="24915" y="174286"/>
                    <a:pt x="22660" y="177564"/>
                    <a:pt x="20080" y="179817"/>
                  </a:cubicBezTo>
                  <a:cubicBezTo>
                    <a:pt x="17497" y="182072"/>
                    <a:pt x="14628" y="183259"/>
                    <a:pt x="11186" y="183259"/>
                  </a:cubicBezTo>
                  <a:cubicBezTo>
                    <a:pt x="10737" y="183259"/>
                    <a:pt x="10284" y="183220"/>
                    <a:pt x="9793" y="183177"/>
                  </a:cubicBezTo>
                  <a:cubicBezTo>
                    <a:pt x="8973" y="183095"/>
                    <a:pt x="8196" y="182849"/>
                    <a:pt x="7498" y="182439"/>
                  </a:cubicBezTo>
                  <a:cubicBezTo>
                    <a:pt x="6229" y="181702"/>
                    <a:pt x="5164" y="180472"/>
                    <a:pt x="4219" y="178751"/>
                  </a:cubicBezTo>
                  <a:cubicBezTo>
                    <a:pt x="2869" y="176253"/>
                    <a:pt x="1843" y="172729"/>
                    <a:pt x="1230" y="168549"/>
                  </a:cubicBezTo>
                  <a:cubicBezTo>
                    <a:pt x="574" y="164369"/>
                    <a:pt x="246" y="159452"/>
                    <a:pt x="246" y="154164"/>
                  </a:cubicBezTo>
                  <a:cubicBezTo>
                    <a:pt x="246" y="138471"/>
                    <a:pt x="2908" y="119128"/>
                    <a:pt x="7213" y="103475"/>
                  </a:cubicBezTo>
                  <a:cubicBezTo>
                    <a:pt x="7950" y="100688"/>
                    <a:pt x="8770" y="98023"/>
                    <a:pt x="9629" y="95482"/>
                  </a:cubicBezTo>
                  <a:cubicBezTo>
                    <a:pt x="14835" y="80116"/>
                    <a:pt x="23768" y="63807"/>
                    <a:pt x="36183" y="48727"/>
                  </a:cubicBezTo>
                  <a:cubicBezTo>
                    <a:pt x="38314" y="46143"/>
                    <a:pt x="40569" y="43603"/>
                    <a:pt x="42903" y="41105"/>
                  </a:cubicBezTo>
                  <a:cubicBezTo>
                    <a:pt x="54748" y="28440"/>
                    <a:pt x="69173" y="17048"/>
                    <a:pt x="85849" y="8279"/>
                  </a:cubicBezTo>
                  <a:cubicBezTo>
                    <a:pt x="96422" y="2748"/>
                    <a:pt x="107365" y="247"/>
                    <a:pt x="117649" y="247"/>
                  </a:cubicBezTo>
                  <a:close/>
                  <a:moveTo>
                    <a:pt x="117649" y="1"/>
                  </a:moveTo>
                  <a:cubicBezTo>
                    <a:pt x="107322" y="1"/>
                    <a:pt x="96340" y="2502"/>
                    <a:pt x="85767" y="8075"/>
                  </a:cubicBezTo>
                  <a:cubicBezTo>
                    <a:pt x="69048" y="16845"/>
                    <a:pt x="54584" y="28237"/>
                    <a:pt x="42740" y="40941"/>
                  </a:cubicBezTo>
                  <a:cubicBezTo>
                    <a:pt x="39750" y="44137"/>
                    <a:pt x="36921" y="47415"/>
                    <a:pt x="34298" y="50733"/>
                  </a:cubicBezTo>
                  <a:cubicBezTo>
                    <a:pt x="22578" y="65610"/>
                    <a:pt x="14097" y="81467"/>
                    <a:pt x="9055" y="96465"/>
                  </a:cubicBezTo>
                  <a:cubicBezTo>
                    <a:pt x="8688" y="97574"/>
                    <a:pt x="8317" y="98678"/>
                    <a:pt x="7989" y="99826"/>
                  </a:cubicBezTo>
                  <a:cubicBezTo>
                    <a:pt x="3115" y="116096"/>
                    <a:pt x="0" y="137199"/>
                    <a:pt x="0" y="154164"/>
                  </a:cubicBezTo>
                  <a:cubicBezTo>
                    <a:pt x="0" y="162238"/>
                    <a:pt x="738" y="169408"/>
                    <a:pt x="2295" y="174614"/>
                  </a:cubicBezTo>
                  <a:cubicBezTo>
                    <a:pt x="3072" y="177194"/>
                    <a:pt x="4055" y="179325"/>
                    <a:pt x="5327" y="180843"/>
                  </a:cubicBezTo>
                  <a:cubicBezTo>
                    <a:pt x="5941" y="181580"/>
                    <a:pt x="6596" y="182193"/>
                    <a:pt x="7376" y="182646"/>
                  </a:cubicBezTo>
                  <a:cubicBezTo>
                    <a:pt x="8114" y="183095"/>
                    <a:pt x="8891" y="183341"/>
                    <a:pt x="9793" y="183423"/>
                  </a:cubicBezTo>
                  <a:cubicBezTo>
                    <a:pt x="10284" y="183465"/>
                    <a:pt x="10737" y="183505"/>
                    <a:pt x="11186" y="183505"/>
                  </a:cubicBezTo>
                  <a:lnTo>
                    <a:pt x="11228" y="183505"/>
                  </a:lnTo>
                  <a:cubicBezTo>
                    <a:pt x="14671" y="183505"/>
                    <a:pt x="17660" y="182275"/>
                    <a:pt x="20244" y="180023"/>
                  </a:cubicBezTo>
                  <a:cubicBezTo>
                    <a:pt x="22211" y="178302"/>
                    <a:pt x="23971" y="176007"/>
                    <a:pt x="25610" y="173221"/>
                  </a:cubicBezTo>
                  <a:cubicBezTo>
                    <a:pt x="28030" y="168998"/>
                    <a:pt x="30200" y="163632"/>
                    <a:pt x="32249" y="157321"/>
                  </a:cubicBezTo>
                  <a:cubicBezTo>
                    <a:pt x="34340" y="151010"/>
                    <a:pt x="36347" y="143798"/>
                    <a:pt x="38478" y="135848"/>
                  </a:cubicBezTo>
                  <a:cubicBezTo>
                    <a:pt x="40117" y="129740"/>
                    <a:pt x="42454" y="124905"/>
                    <a:pt x="45444" y="120889"/>
                  </a:cubicBezTo>
                  <a:cubicBezTo>
                    <a:pt x="48109" y="117365"/>
                    <a:pt x="51263" y="114539"/>
                    <a:pt x="54951" y="112162"/>
                  </a:cubicBezTo>
                  <a:cubicBezTo>
                    <a:pt x="60442" y="108638"/>
                    <a:pt x="67081" y="106136"/>
                    <a:pt x="74785" y="103802"/>
                  </a:cubicBezTo>
                  <a:cubicBezTo>
                    <a:pt x="82489" y="101465"/>
                    <a:pt x="91258" y="99295"/>
                    <a:pt x="100972" y="96344"/>
                  </a:cubicBezTo>
                  <a:cubicBezTo>
                    <a:pt x="122773" y="89827"/>
                    <a:pt x="141459" y="82002"/>
                    <a:pt x="154163" y="71429"/>
                  </a:cubicBezTo>
                  <a:cubicBezTo>
                    <a:pt x="158382" y="67905"/>
                    <a:pt x="161660" y="64135"/>
                    <a:pt x="163955" y="60037"/>
                  </a:cubicBezTo>
                  <a:cubicBezTo>
                    <a:pt x="166292" y="55896"/>
                    <a:pt x="167686" y="51389"/>
                    <a:pt x="168135" y="46389"/>
                  </a:cubicBezTo>
                  <a:cubicBezTo>
                    <a:pt x="168259" y="45120"/>
                    <a:pt x="168299" y="43891"/>
                    <a:pt x="168299" y="42662"/>
                  </a:cubicBezTo>
                  <a:cubicBezTo>
                    <a:pt x="168299" y="30204"/>
                    <a:pt x="162522" y="19550"/>
                    <a:pt x="153300" y="12009"/>
                  </a:cubicBezTo>
                  <a:cubicBezTo>
                    <a:pt x="144082" y="4469"/>
                    <a:pt x="131418" y="1"/>
                    <a:pt x="1176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" name="Google Shape;158;p14"/>
            <p:cNvSpPr/>
            <p:nvPr/>
          </p:nvSpPr>
          <p:spPr>
            <a:xfrm>
              <a:off x="1502250" y="421525"/>
              <a:ext cx="4334525" cy="4748425"/>
            </a:xfrm>
            <a:custGeom>
              <a:avLst/>
              <a:gdLst/>
              <a:ahLst/>
              <a:cxnLst/>
              <a:rect l="l" t="t" r="r" b="b"/>
              <a:pathLst>
                <a:path w="173381" h="189937" extrusionOk="0">
                  <a:moveTo>
                    <a:pt x="120927" y="204"/>
                  </a:moveTo>
                  <a:cubicBezTo>
                    <a:pt x="135106" y="204"/>
                    <a:pt x="148137" y="4836"/>
                    <a:pt x="157687" y="12704"/>
                  </a:cubicBezTo>
                  <a:cubicBezTo>
                    <a:pt x="167194" y="20572"/>
                    <a:pt x="173135" y="31637"/>
                    <a:pt x="173135" y="44625"/>
                  </a:cubicBezTo>
                  <a:cubicBezTo>
                    <a:pt x="173135" y="46061"/>
                    <a:pt x="173053" y="47576"/>
                    <a:pt x="172931" y="49094"/>
                  </a:cubicBezTo>
                  <a:cubicBezTo>
                    <a:pt x="172358" y="54257"/>
                    <a:pt x="170922" y="58929"/>
                    <a:pt x="168588" y="63190"/>
                  </a:cubicBezTo>
                  <a:cubicBezTo>
                    <a:pt x="166211" y="67452"/>
                    <a:pt x="162972" y="71304"/>
                    <a:pt x="158835" y="74868"/>
                  </a:cubicBezTo>
                  <a:cubicBezTo>
                    <a:pt x="146049" y="85975"/>
                    <a:pt x="126828" y="93925"/>
                    <a:pt x="104372" y="100399"/>
                  </a:cubicBezTo>
                  <a:cubicBezTo>
                    <a:pt x="90892" y="104291"/>
                    <a:pt x="79211" y="106792"/>
                    <a:pt x="69540" y="110110"/>
                  </a:cubicBezTo>
                  <a:cubicBezTo>
                    <a:pt x="64665" y="111791"/>
                    <a:pt x="60361" y="113634"/>
                    <a:pt x="56509" y="115971"/>
                  </a:cubicBezTo>
                  <a:cubicBezTo>
                    <a:pt x="52699" y="118348"/>
                    <a:pt x="49421" y="121135"/>
                    <a:pt x="46674" y="124741"/>
                  </a:cubicBezTo>
                  <a:cubicBezTo>
                    <a:pt x="43559" y="128796"/>
                    <a:pt x="41143" y="133796"/>
                    <a:pt x="39462" y="140149"/>
                  </a:cubicBezTo>
                  <a:cubicBezTo>
                    <a:pt x="35652" y="154655"/>
                    <a:pt x="32292" y="167070"/>
                    <a:pt x="28030" y="175840"/>
                  </a:cubicBezTo>
                  <a:cubicBezTo>
                    <a:pt x="25857" y="180226"/>
                    <a:pt x="23522" y="183708"/>
                    <a:pt x="20775" y="186085"/>
                  </a:cubicBezTo>
                  <a:cubicBezTo>
                    <a:pt x="18031" y="188461"/>
                    <a:pt x="14874" y="189733"/>
                    <a:pt x="11147" y="189733"/>
                  </a:cubicBezTo>
                  <a:cubicBezTo>
                    <a:pt x="10901" y="189733"/>
                    <a:pt x="10655" y="189733"/>
                    <a:pt x="10409" y="189691"/>
                  </a:cubicBezTo>
                  <a:cubicBezTo>
                    <a:pt x="9508" y="189651"/>
                    <a:pt x="8688" y="189406"/>
                    <a:pt x="7908" y="188996"/>
                  </a:cubicBezTo>
                  <a:cubicBezTo>
                    <a:pt x="6557" y="188298"/>
                    <a:pt x="5410" y="187029"/>
                    <a:pt x="4426" y="185265"/>
                  </a:cubicBezTo>
                  <a:cubicBezTo>
                    <a:pt x="2951" y="182642"/>
                    <a:pt x="1886" y="178954"/>
                    <a:pt x="1230" y="174529"/>
                  </a:cubicBezTo>
                  <a:cubicBezTo>
                    <a:pt x="532" y="170146"/>
                    <a:pt x="204" y="164982"/>
                    <a:pt x="204" y="159366"/>
                  </a:cubicBezTo>
                  <a:cubicBezTo>
                    <a:pt x="204" y="141460"/>
                    <a:pt x="3525" y="119043"/>
                    <a:pt x="8645" y="102242"/>
                  </a:cubicBezTo>
                  <a:cubicBezTo>
                    <a:pt x="8973" y="101094"/>
                    <a:pt x="9344" y="99990"/>
                    <a:pt x="9711" y="98881"/>
                  </a:cubicBezTo>
                  <a:cubicBezTo>
                    <a:pt x="14753" y="83883"/>
                    <a:pt x="23234" y="68026"/>
                    <a:pt x="34954" y="53149"/>
                  </a:cubicBezTo>
                  <a:cubicBezTo>
                    <a:pt x="37783" y="49543"/>
                    <a:pt x="40815" y="45979"/>
                    <a:pt x="44051" y="42494"/>
                  </a:cubicBezTo>
                  <a:cubicBezTo>
                    <a:pt x="56305" y="29342"/>
                    <a:pt x="71222" y="17540"/>
                    <a:pt x="88554" y="8400"/>
                  </a:cubicBezTo>
                  <a:cubicBezTo>
                    <a:pt x="99291" y="2745"/>
                    <a:pt x="110398" y="204"/>
                    <a:pt x="120927" y="204"/>
                  </a:cubicBezTo>
                  <a:close/>
                  <a:moveTo>
                    <a:pt x="120927" y="1"/>
                  </a:moveTo>
                  <a:cubicBezTo>
                    <a:pt x="110398" y="1"/>
                    <a:pt x="99209" y="2542"/>
                    <a:pt x="88433" y="8236"/>
                  </a:cubicBezTo>
                  <a:cubicBezTo>
                    <a:pt x="71097" y="17333"/>
                    <a:pt x="56181" y="29178"/>
                    <a:pt x="43930" y="42330"/>
                  </a:cubicBezTo>
                  <a:cubicBezTo>
                    <a:pt x="39832" y="46717"/>
                    <a:pt x="36062" y="51264"/>
                    <a:pt x="32577" y="55854"/>
                  </a:cubicBezTo>
                  <a:cubicBezTo>
                    <a:pt x="22005" y="69993"/>
                    <a:pt x="14261" y="84827"/>
                    <a:pt x="9465" y="98963"/>
                  </a:cubicBezTo>
                  <a:cubicBezTo>
                    <a:pt x="3728" y="116093"/>
                    <a:pt x="1" y="140270"/>
                    <a:pt x="1" y="159366"/>
                  </a:cubicBezTo>
                  <a:cubicBezTo>
                    <a:pt x="1" y="167890"/>
                    <a:pt x="738" y="175430"/>
                    <a:pt x="2417" y="180882"/>
                  </a:cubicBezTo>
                  <a:cubicBezTo>
                    <a:pt x="3236" y="183626"/>
                    <a:pt x="4302" y="185839"/>
                    <a:pt x="5613" y="187396"/>
                  </a:cubicBezTo>
                  <a:cubicBezTo>
                    <a:pt x="6269" y="188176"/>
                    <a:pt x="7006" y="188789"/>
                    <a:pt x="7787" y="189199"/>
                  </a:cubicBezTo>
                  <a:cubicBezTo>
                    <a:pt x="8606" y="189651"/>
                    <a:pt x="9465" y="189855"/>
                    <a:pt x="10367" y="189937"/>
                  </a:cubicBezTo>
                  <a:lnTo>
                    <a:pt x="11147" y="189937"/>
                  </a:lnTo>
                  <a:cubicBezTo>
                    <a:pt x="14917" y="189937"/>
                    <a:pt x="18113" y="188625"/>
                    <a:pt x="20900" y="186249"/>
                  </a:cubicBezTo>
                  <a:cubicBezTo>
                    <a:pt x="22988" y="184446"/>
                    <a:pt x="24834" y="182029"/>
                    <a:pt x="26555" y="179079"/>
                  </a:cubicBezTo>
                  <a:cubicBezTo>
                    <a:pt x="31636" y="170227"/>
                    <a:pt x="35364" y="156541"/>
                    <a:pt x="39707" y="140188"/>
                  </a:cubicBezTo>
                  <a:cubicBezTo>
                    <a:pt x="41347" y="133877"/>
                    <a:pt x="43723" y="128921"/>
                    <a:pt x="46838" y="124862"/>
                  </a:cubicBezTo>
                  <a:cubicBezTo>
                    <a:pt x="49585" y="121299"/>
                    <a:pt x="52863" y="118512"/>
                    <a:pt x="56633" y="116175"/>
                  </a:cubicBezTo>
                  <a:cubicBezTo>
                    <a:pt x="62328" y="112650"/>
                    <a:pt x="69212" y="110234"/>
                    <a:pt x="77205" y="107939"/>
                  </a:cubicBezTo>
                  <a:cubicBezTo>
                    <a:pt x="85194" y="105645"/>
                    <a:pt x="94334" y="103514"/>
                    <a:pt x="104454" y="100603"/>
                  </a:cubicBezTo>
                  <a:cubicBezTo>
                    <a:pt x="126910" y="94128"/>
                    <a:pt x="146131" y="86178"/>
                    <a:pt x="158998" y="75032"/>
                  </a:cubicBezTo>
                  <a:cubicBezTo>
                    <a:pt x="163136" y="71468"/>
                    <a:pt x="166414" y="67574"/>
                    <a:pt x="168751" y="63272"/>
                  </a:cubicBezTo>
                  <a:cubicBezTo>
                    <a:pt x="171128" y="59011"/>
                    <a:pt x="172603" y="54296"/>
                    <a:pt x="173135" y="49133"/>
                  </a:cubicBezTo>
                  <a:cubicBezTo>
                    <a:pt x="173298" y="47576"/>
                    <a:pt x="173380" y="46101"/>
                    <a:pt x="173380" y="44625"/>
                  </a:cubicBezTo>
                  <a:cubicBezTo>
                    <a:pt x="173380" y="31594"/>
                    <a:pt x="167358" y="20408"/>
                    <a:pt x="157808" y="12540"/>
                  </a:cubicBezTo>
                  <a:cubicBezTo>
                    <a:pt x="148262" y="4630"/>
                    <a:pt x="135149" y="1"/>
                    <a:pt x="1209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" name="Google Shape;159;p14"/>
            <p:cNvSpPr/>
            <p:nvPr/>
          </p:nvSpPr>
          <p:spPr>
            <a:xfrm>
              <a:off x="1484800" y="360075"/>
              <a:ext cx="4461625" cy="4911350"/>
            </a:xfrm>
            <a:custGeom>
              <a:avLst/>
              <a:gdLst/>
              <a:ahLst/>
              <a:cxnLst/>
              <a:rect l="l" t="t" r="r" b="b"/>
              <a:pathLst>
                <a:path w="178465" h="196454" extrusionOk="0">
                  <a:moveTo>
                    <a:pt x="124248" y="203"/>
                  </a:moveTo>
                  <a:cubicBezTo>
                    <a:pt x="138879" y="203"/>
                    <a:pt x="152402" y="5039"/>
                    <a:pt x="162237" y="13235"/>
                  </a:cubicBezTo>
                  <a:cubicBezTo>
                    <a:pt x="172072" y="21430"/>
                    <a:pt x="178258" y="33029"/>
                    <a:pt x="178258" y="46592"/>
                  </a:cubicBezTo>
                  <a:cubicBezTo>
                    <a:pt x="178258" y="48313"/>
                    <a:pt x="178176" y="50076"/>
                    <a:pt x="177973" y="51837"/>
                  </a:cubicBezTo>
                  <a:cubicBezTo>
                    <a:pt x="176744" y="62573"/>
                    <a:pt x="171826" y="71261"/>
                    <a:pt x="163712" y="78598"/>
                  </a:cubicBezTo>
                  <a:cubicBezTo>
                    <a:pt x="150763" y="90275"/>
                    <a:pt x="131011" y="98268"/>
                    <a:pt x="107899" y="104700"/>
                  </a:cubicBezTo>
                  <a:cubicBezTo>
                    <a:pt x="93842" y="108552"/>
                    <a:pt x="81712" y="111010"/>
                    <a:pt x="71713" y="114249"/>
                  </a:cubicBezTo>
                  <a:cubicBezTo>
                    <a:pt x="66674" y="115889"/>
                    <a:pt x="62206" y="117692"/>
                    <a:pt x="58272" y="120026"/>
                  </a:cubicBezTo>
                  <a:cubicBezTo>
                    <a:pt x="54338" y="122363"/>
                    <a:pt x="50939" y="125150"/>
                    <a:pt x="48152" y="128756"/>
                  </a:cubicBezTo>
                  <a:cubicBezTo>
                    <a:pt x="44874" y="132893"/>
                    <a:pt x="42415" y="138017"/>
                    <a:pt x="40733" y="144531"/>
                  </a:cubicBezTo>
                  <a:cubicBezTo>
                    <a:pt x="36881" y="159490"/>
                    <a:pt x="33521" y="172440"/>
                    <a:pt x="29095" y="181619"/>
                  </a:cubicBezTo>
                  <a:cubicBezTo>
                    <a:pt x="26882" y="186209"/>
                    <a:pt x="24424" y="189897"/>
                    <a:pt x="21473" y="192395"/>
                  </a:cubicBezTo>
                  <a:cubicBezTo>
                    <a:pt x="18523" y="194896"/>
                    <a:pt x="15162" y="196247"/>
                    <a:pt x="11107" y="196247"/>
                  </a:cubicBezTo>
                  <a:lnTo>
                    <a:pt x="11025" y="196247"/>
                  </a:lnTo>
                  <a:cubicBezTo>
                    <a:pt x="10081" y="196247"/>
                    <a:pt x="9180" y="196043"/>
                    <a:pt x="8360" y="195634"/>
                  </a:cubicBezTo>
                  <a:cubicBezTo>
                    <a:pt x="6927" y="194935"/>
                    <a:pt x="5698" y="193624"/>
                    <a:pt x="4672" y="191782"/>
                  </a:cubicBezTo>
                  <a:cubicBezTo>
                    <a:pt x="3115" y="189077"/>
                    <a:pt x="2010" y="185225"/>
                    <a:pt x="1272" y="180593"/>
                  </a:cubicBezTo>
                  <a:cubicBezTo>
                    <a:pt x="535" y="175964"/>
                    <a:pt x="164" y="170512"/>
                    <a:pt x="164" y="164611"/>
                  </a:cubicBezTo>
                  <a:cubicBezTo>
                    <a:pt x="164" y="144820"/>
                    <a:pt x="4016" y="119862"/>
                    <a:pt x="9835" y="102323"/>
                  </a:cubicBezTo>
                  <a:cubicBezTo>
                    <a:pt x="9960" y="102038"/>
                    <a:pt x="10042" y="101749"/>
                    <a:pt x="10163" y="101421"/>
                  </a:cubicBezTo>
                  <a:cubicBezTo>
                    <a:pt x="14959" y="87285"/>
                    <a:pt x="22703" y="72451"/>
                    <a:pt x="33275" y="58312"/>
                  </a:cubicBezTo>
                  <a:cubicBezTo>
                    <a:pt x="36924" y="53394"/>
                    <a:pt x="40940" y="48601"/>
                    <a:pt x="45284" y="43887"/>
                  </a:cubicBezTo>
                  <a:cubicBezTo>
                    <a:pt x="57905" y="30325"/>
                    <a:pt x="73313" y="18070"/>
                    <a:pt x="91262" y="8563"/>
                  </a:cubicBezTo>
                  <a:cubicBezTo>
                    <a:pt x="102162" y="2826"/>
                    <a:pt x="113512" y="203"/>
                    <a:pt x="124248" y="203"/>
                  </a:cubicBezTo>
                  <a:close/>
                  <a:moveTo>
                    <a:pt x="124248" y="0"/>
                  </a:moveTo>
                  <a:cubicBezTo>
                    <a:pt x="113472" y="0"/>
                    <a:pt x="102120" y="2623"/>
                    <a:pt x="91137" y="8399"/>
                  </a:cubicBezTo>
                  <a:cubicBezTo>
                    <a:pt x="73189" y="17906"/>
                    <a:pt x="57780" y="30161"/>
                    <a:pt x="45159" y="43766"/>
                  </a:cubicBezTo>
                  <a:cubicBezTo>
                    <a:pt x="39628" y="49706"/>
                    <a:pt x="34668" y="55853"/>
                    <a:pt x="30243" y="62124"/>
                  </a:cubicBezTo>
                  <a:cubicBezTo>
                    <a:pt x="22171" y="73720"/>
                    <a:pt x="15861" y="85686"/>
                    <a:pt x="11435" y="97242"/>
                  </a:cubicBezTo>
                  <a:cubicBezTo>
                    <a:pt x="10819" y="98923"/>
                    <a:pt x="10206" y="100602"/>
                    <a:pt x="9671" y="102284"/>
                  </a:cubicBezTo>
                  <a:cubicBezTo>
                    <a:pt x="3852" y="119823"/>
                    <a:pt x="0" y="144820"/>
                    <a:pt x="0" y="164611"/>
                  </a:cubicBezTo>
                  <a:cubicBezTo>
                    <a:pt x="0" y="173587"/>
                    <a:pt x="781" y="181537"/>
                    <a:pt x="2541" y="187231"/>
                  </a:cubicBezTo>
                  <a:cubicBezTo>
                    <a:pt x="3443" y="190100"/>
                    <a:pt x="4551" y="192395"/>
                    <a:pt x="5983" y="193995"/>
                  </a:cubicBezTo>
                  <a:cubicBezTo>
                    <a:pt x="6681" y="194771"/>
                    <a:pt x="7458" y="195388"/>
                    <a:pt x="8278" y="195798"/>
                  </a:cubicBezTo>
                  <a:cubicBezTo>
                    <a:pt x="9140" y="196207"/>
                    <a:pt x="10042" y="196453"/>
                    <a:pt x="11025" y="196453"/>
                  </a:cubicBezTo>
                  <a:lnTo>
                    <a:pt x="11107" y="196453"/>
                  </a:lnTo>
                  <a:cubicBezTo>
                    <a:pt x="15205" y="196453"/>
                    <a:pt x="18647" y="195060"/>
                    <a:pt x="21598" y="192559"/>
                  </a:cubicBezTo>
                  <a:cubicBezTo>
                    <a:pt x="26063" y="188749"/>
                    <a:pt x="29423" y="182357"/>
                    <a:pt x="32416" y="174118"/>
                  </a:cubicBezTo>
                  <a:cubicBezTo>
                    <a:pt x="35406" y="165883"/>
                    <a:pt x="38029" y="155802"/>
                    <a:pt x="40940" y="144574"/>
                  </a:cubicBezTo>
                  <a:cubicBezTo>
                    <a:pt x="42618" y="138057"/>
                    <a:pt x="45077" y="132975"/>
                    <a:pt x="48273" y="128877"/>
                  </a:cubicBezTo>
                  <a:cubicBezTo>
                    <a:pt x="51060" y="125314"/>
                    <a:pt x="54463" y="122485"/>
                    <a:pt x="58354" y="120190"/>
                  </a:cubicBezTo>
                  <a:cubicBezTo>
                    <a:pt x="64255" y="116708"/>
                    <a:pt x="71385" y="114331"/>
                    <a:pt x="79663" y="112119"/>
                  </a:cubicBezTo>
                  <a:cubicBezTo>
                    <a:pt x="87941" y="109906"/>
                    <a:pt x="97409" y="107775"/>
                    <a:pt x="107939" y="104864"/>
                  </a:cubicBezTo>
                  <a:cubicBezTo>
                    <a:pt x="131051" y="98471"/>
                    <a:pt x="150845" y="90439"/>
                    <a:pt x="163834" y="78719"/>
                  </a:cubicBezTo>
                  <a:cubicBezTo>
                    <a:pt x="171990" y="71385"/>
                    <a:pt x="176908" y="62655"/>
                    <a:pt x="178176" y="51879"/>
                  </a:cubicBezTo>
                  <a:cubicBezTo>
                    <a:pt x="178383" y="50076"/>
                    <a:pt x="178465" y="48313"/>
                    <a:pt x="178465" y="46592"/>
                  </a:cubicBezTo>
                  <a:cubicBezTo>
                    <a:pt x="178465" y="32987"/>
                    <a:pt x="172236" y="21349"/>
                    <a:pt x="162358" y="13113"/>
                  </a:cubicBezTo>
                  <a:cubicBezTo>
                    <a:pt x="152484" y="4836"/>
                    <a:pt x="138919" y="0"/>
                    <a:pt x="124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" name="Google Shape;160;p14"/>
            <p:cNvSpPr/>
            <p:nvPr/>
          </p:nvSpPr>
          <p:spPr>
            <a:xfrm>
              <a:off x="1467425" y="299575"/>
              <a:ext cx="4589650" cy="5073225"/>
            </a:xfrm>
            <a:custGeom>
              <a:avLst/>
              <a:gdLst/>
              <a:ahLst/>
              <a:cxnLst/>
              <a:rect l="l" t="t" r="r" b="b"/>
              <a:pathLst>
                <a:path w="183586" h="202929" extrusionOk="0">
                  <a:moveTo>
                    <a:pt x="127608" y="165"/>
                  </a:moveTo>
                  <a:cubicBezTo>
                    <a:pt x="142689" y="165"/>
                    <a:pt x="156621" y="5207"/>
                    <a:pt x="166824" y="13730"/>
                  </a:cubicBezTo>
                  <a:cubicBezTo>
                    <a:pt x="176986" y="22293"/>
                    <a:pt x="183422" y="34384"/>
                    <a:pt x="183422" y="48520"/>
                  </a:cubicBezTo>
                  <a:cubicBezTo>
                    <a:pt x="183422" y="50487"/>
                    <a:pt x="183297" y="52496"/>
                    <a:pt x="183012" y="54545"/>
                  </a:cubicBezTo>
                  <a:cubicBezTo>
                    <a:pt x="181619" y="65731"/>
                    <a:pt x="176576" y="74746"/>
                    <a:pt x="168587" y="82247"/>
                  </a:cubicBezTo>
                  <a:cubicBezTo>
                    <a:pt x="155513" y="94498"/>
                    <a:pt x="135188" y="102530"/>
                    <a:pt x="111420" y="108923"/>
                  </a:cubicBezTo>
                  <a:cubicBezTo>
                    <a:pt x="96832" y="112817"/>
                    <a:pt x="84253" y="115152"/>
                    <a:pt x="73884" y="118348"/>
                  </a:cubicBezTo>
                  <a:cubicBezTo>
                    <a:pt x="68720" y="119905"/>
                    <a:pt x="64091" y="121708"/>
                    <a:pt x="60033" y="124003"/>
                  </a:cubicBezTo>
                  <a:cubicBezTo>
                    <a:pt x="55977" y="126341"/>
                    <a:pt x="52493" y="129127"/>
                    <a:pt x="49585" y="132733"/>
                  </a:cubicBezTo>
                  <a:cubicBezTo>
                    <a:pt x="46224" y="136913"/>
                    <a:pt x="43684" y="142158"/>
                    <a:pt x="42002" y="148879"/>
                  </a:cubicBezTo>
                  <a:cubicBezTo>
                    <a:pt x="38150" y="164041"/>
                    <a:pt x="34832" y="177400"/>
                    <a:pt x="30325" y="186989"/>
                  </a:cubicBezTo>
                  <a:cubicBezTo>
                    <a:pt x="28112" y="191825"/>
                    <a:pt x="25571" y="195677"/>
                    <a:pt x="22539" y="198382"/>
                  </a:cubicBezTo>
                  <a:cubicBezTo>
                    <a:pt x="19464" y="201086"/>
                    <a:pt x="15939" y="202643"/>
                    <a:pt x="11678" y="202765"/>
                  </a:cubicBezTo>
                  <a:lnTo>
                    <a:pt x="11432" y="202765"/>
                  </a:lnTo>
                  <a:cubicBezTo>
                    <a:pt x="10448" y="202765"/>
                    <a:pt x="9507" y="202561"/>
                    <a:pt x="8688" y="202152"/>
                  </a:cubicBezTo>
                  <a:cubicBezTo>
                    <a:pt x="7170" y="201371"/>
                    <a:pt x="5901" y="200021"/>
                    <a:pt x="4836" y="198136"/>
                  </a:cubicBezTo>
                  <a:cubicBezTo>
                    <a:pt x="3197" y="195306"/>
                    <a:pt x="2049" y="191291"/>
                    <a:pt x="1269" y="186455"/>
                  </a:cubicBezTo>
                  <a:cubicBezTo>
                    <a:pt x="531" y="181619"/>
                    <a:pt x="164" y="175925"/>
                    <a:pt x="164" y="169818"/>
                  </a:cubicBezTo>
                  <a:cubicBezTo>
                    <a:pt x="164" y="149371"/>
                    <a:pt x="4098" y="123718"/>
                    <a:pt x="9999" y="105726"/>
                  </a:cubicBezTo>
                  <a:cubicBezTo>
                    <a:pt x="10655" y="103720"/>
                    <a:pt x="11350" y="101711"/>
                    <a:pt x="12130" y="99662"/>
                  </a:cubicBezTo>
                  <a:cubicBezTo>
                    <a:pt x="16556" y="88106"/>
                    <a:pt x="22866" y="76140"/>
                    <a:pt x="30938" y="64544"/>
                  </a:cubicBezTo>
                  <a:cubicBezTo>
                    <a:pt x="35570" y="57988"/>
                    <a:pt x="40733" y="51513"/>
                    <a:pt x="46510" y="45284"/>
                  </a:cubicBezTo>
                  <a:cubicBezTo>
                    <a:pt x="59502" y="31227"/>
                    <a:pt x="75401" y="18523"/>
                    <a:pt x="93963" y="8731"/>
                  </a:cubicBezTo>
                  <a:cubicBezTo>
                    <a:pt x="105070" y="2830"/>
                    <a:pt x="116626" y="165"/>
                    <a:pt x="127608" y="165"/>
                  </a:cubicBezTo>
                  <a:close/>
                  <a:moveTo>
                    <a:pt x="127608" y="1"/>
                  </a:moveTo>
                  <a:cubicBezTo>
                    <a:pt x="116626" y="1"/>
                    <a:pt x="105027" y="2666"/>
                    <a:pt x="93881" y="8567"/>
                  </a:cubicBezTo>
                  <a:cubicBezTo>
                    <a:pt x="75319" y="18402"/>
                    <a:pt x="59420" y="31105"/>
                    <a:pt x="46388" y="45160"/>
                  </a:cubicBezTo>
                  <a:cubicBezTo>
                    <a:pt x="38806" y="53355"/>
                    <a:pt x="32210" y="61961"/>
                    <a:pt x="26637" y="70691"/>
                  </a:cubicBezTo>
                  <a:cubicBezTo>
                    <a:pt x="21922" y="78149"/>
                    <a:pt x="17867" y="85729"/>
                    <a:pt x="14589" y="93187"/>
                  </a:cubicBezTo>
                  <a:cubicBezTo>
                    <a:pt x="12786" y="97409"/>
                    <a:pt x="11186" y="101547"/>
                    <a:pt x="9835" y="105687"/>
                  </a:cubicBezTo>
                  <a:cubicBezTo>
                    <a:pt x="3892" y="123675"/>
                    <a:pt x="0" y="149371"/>
                    <a:pt x="0" y="169818"/>
                  </a:cubicBezTo>
                  <a:cubicBezTo>
                    <a:pt x="0" y="179161"/>
                    <a:pt x="820" y="187438"/>
                    <a:pt x="2662" y="193382"/>
                  </a:cubicBezTo>
                  <a:cubicBezTo>
                    <a:pt x="3564" y="196333"/>
                    <a:pt x="4754" y="198749"/>
                    <a:pt x="6186" y="200388"/>
                  </a:cubicBezTo>
                  <a:cubicBezTo>
                    <a:pt x="6924" y="201207"/>
                    <a:pt x="7704" y="201863"/>
                    <a:pt x="8606" y="202273"/>
                  </a:cubicBezTo>
                  <a:cubicBezTo>
                    <a:pt x="9465" y="202725"/>
                    <a:pt x="10409" y="202929"/>
                    <a:pt x="11432" y="202929"/>
                  </a:cubicBezTo>
                  <a:lnTo>
                    <a:pt x="11678" y="202929"/>
                  </a:lnTo>
                  <a:cubicBezTo>
                    <a:pt x="15982" y="202807"/>
                    <a:pt x="19588" y="201250"/>
                    <a:pt x="22621" y="198503"/>
                  </a:cubicBezTo>
                  <a:cubicBezTo>
                    <a:pt x="27250" y="194405"/>
                    <a:pt x="30652" y="187727"/>
                    <a:pt x="33685" y="179161"/>
                  </a:cubicBezTo>
                  <a:cubicBezTo>
                    <a:pt x="36717" y="170637"/>
                    <a:pt x="39297" y="160310"/>
                    <a:pt x="42166" y="148918"/>
                  </a:cubicBezTo>
                  <a:cubicBezTo>
                    <a:pt x="43848" y="142198"/>
                    <a:pt x="46388" y="136995"/>
                    <a:pt x="49706" y="132855"/>
                  </a:cubicBezTo>
                  <a:cubicBezTo>
                    <a:pt x="52574" y="129248"/>
                    <a:pt x="56059" y="126462"/>
                    <a:pt x="60115" y="124167"/>
                  </a:cubicBezTo>
                  <a:cubicBezTo>
                    <a:pt x="66179" y="120725"/>
                    <a:pt x="73516" y="118430"/>
                    <a:pt x="82122" y="116217"/>
                  </a:cubicBezTo>
                  <a:cubicBezTo>
                    <a:pt x="90685" y="114047"/>
                    <a:pt x="100520" y="111998"/>
                    <a:pt x="111463" y="109129"/>
                  </a:cubicBezTo>
                  <a:cubicBezTo>
                    <a:pt x="135230" y="102694"/>
                    <a:pt x="155556" y="94662"/>
                    <a:pt x="168709" y="82368"/>
                  </a:cubicBezTo>
                  <a:cubicBezTo>
                    <a:pt x="176740" y="74871"/>
                    <a:pt x="181782" y="65813"/>
                    <a:pt x="183176" y="54585"/>
                  </a:cubicBezTo>
                  <a:cubicBezTo>
                    <a:pt x="183461" y="52536"/>
                    <a:pt x="183586" y="50487"/>
                    <a:pt x="183586" y="48520"/>
                  </a:cubicBezTo>
                  <a:cubicBezTo>
                    <a:pt x="183586" y="34341"/>
                    <a:pt x="177150" y="22211"/>
                    <a:pt x="166905" y="13606"/>
                  </a:cubicBezTo>
                  <a:cubicBezTo>
                    <a:pt x="156703" y="5043"/>
                    <a:pt x="142728" y="1"/>
                    <a:pt x="127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" name="Google Shape;161;p14"/>
            <p:cNvSpPr/>
            <p:nvPr/>
          </p:nvSpPr>
          <p:spPr>
            <a:xfrm>
              <a:off x="1449975" y="238125"/>
              <a:ext cx="4717750" cy="5237125"/>
            </a:xfrm>
            <a:custGeom>
              <a:avLst/>
              <a:gdLst/>
              <a:ahLst/>
              <a:cxnLst/>
              <a:rect l="l" t="t" r="r" b="b"/>
              <a:pathLst>
                <a:path w="188710" h="209485" extrusionOk="0">
                  <a:moveTo>
                    <a:pt x="130929" y="164"/>
                  </a:moveTo>
                  <a:cubicBezTo>
                    <a:pt x="146458" y="164"/>
                    <a:pt x="160883" y="5370"/>
                    <a:pt x="171374" y="14303"/>
                  </a:cubicBezTo>
                  <a:cubicBezTo>
                    <a:pt x="181907" y="23194"/>
                    <a:pt x="188545" y="35776"/>
                    <a:pt x="188545" y="50486"/>
                  </a:cubicBezTo>
                  <a:cubicBezTo>
                    <a:pt x="188545" y="52699"/>
                    <a:pt x="188381" y="54994"/>
                    <a:pt x="188093" y="57331"/>
                  </a:cubicBezTo>
                  <a:cubicBezTo>
                    <a:pt x="185962" y="72861"/>
                    <a:pt x="177438" y="84295"/>
                    <a:pt x="164571" y="93147"/>
                  </a:cubicBezTo>
                  <a:cubicBezTo>
                    <a:pt x="151704" y="101998"/>
                    <a:pt x="134453" y="108227"/>
                    <a:pt x="114947" y="113227"/>
                  </a:cubicBezTo>
                  <a:cubicBezTo>
                    <a:pt x="95399" y="118265"/>
                    <a:pt x="79417" y="120560"/>
                    <a:pt x="67330" y="125478"/>
                  </a:cubicBezTo>
                  <a:cubicBezTo>
                    <a:pt x="61265" y="127936"/>
                    <a:pt x="56223" y="131051"/>
                    <a:pt x="52207" y="135437"/>
                  </a:cubicBezTo>
                  <a:cubicBezTo>
                    <a:pt x="48152" y="139863"/>
                    <a:pt x="45159" y="145600"/>
                    <a:pt x="43274" y="153261"/>
                  </a:cubicBezTo>
                  <a:cubicBezTo>
                    <a:pt x="39464" y="168630"/>
                    <a:pt x="36225" y="182356"/>
                    <a:pt x="31636" y="192398"/>
                  </a:cubicBezTo>
                  <a:cubicBezTo>
                    <a:pt x="29383" y="197397"/>
                    <a:pt x="26761" y="201495"/>
                    <a:pt x="23604" y="204364"/>
                  </a:cubicBezTo>
                  <a:cubicBezTo>
                    <a:pt x="20489" y="207272"/>
                    <a:pt x="16762" y="209035"/>
                    <a:pt x="12294" y="209321"/>
                  </a:cubicBezTo>
                  <a:lnTo>
                    <a:pt x="11802" y="209321"/>
                  </a:lnTo>
                  <a:cubicBezTo>
                    <a:pt x="10779" y="209321"/>
                    <a:pt x="9835" y="209117"/>
                    <a:pt x="8976" y="208665"/>
                  </a:cubicBezTo>
                  <a:cubicBezTo>
                    <a:pt x="7419" y="207888"/>
                    <a:pt x="6107" y="206495"/>
                    <a:pt x="4960" y="204528"/>
                  </a:cubicBezTo>
                  <a:cubicBezTo>
                    <a:pt x="3278" y="201535"/>
                    <a:pt x="2092" y="197355"/>
                    <a:pt x="1311" y="192316"/>
                  </a:cubicBezTo>
                  <a:cubicBezTo>
                    <a:pt x="534" y="187316"/>
                    <a:pt x="164" y="181415"/>
                    <a:pt x="164" y="175023"/>
                  </a:cubicBezTo>
                  <a:cubicBezTo>
                    <a:pt x="164" y="153960"/>
                    <a:pt x="4141" y="127569"/>
                    <a:pt x="10123" y="109168"/>
                  </a:cubicBezTo>
                  <a:cubicBezTo>
                    <a:pt x="11556" y="104742"/>
                    <a:pt x="13277" y="100195"/>
                    <a:pt x="15287" y="95645"/>
                  </a:cubicBezTo>
                  <a:cubicBezTo>
                    <a:pt x="18565" y="88187"/>
                    <a:pt x="22620" y="80607"/>
                    <a:pt x="27335" y="73149"/>
                  </a:cubicBezTo>
                  <a:cubicBezTo>
                    <a:pt x="42946" y="48562"/>
                    <a:pt x="66304" y="24997"/>
                    <a:pt x="96671" y="8894"/>
                  </a:cubicBezTo>
                  <a:cubicBezTo>
                    <a:pt x="107981" y="2869"/>
                    <a:pt x="119740" y="164"/>
                    <a:pt x="130929" y="164"/>
                  </a:cubicBezTo>
                  <a:close/>
                  <a:moveTo>
                    <a:pt x="130929" y="0"/>
                  </a:moveTo>
                  <a:cubicBezTo>
                    <a:pt x="119740" y="0"/>
                    <a:pt x="107938" y="2747"/>
                    <a:pt x="96589" y="8769"/>
                  </a:cubicBezTo>
                  <a:cubicBezTo>
                    <a:pt x="51387" y="32744"/>
                    <a:pt x="21597" y="73352"/>
                    <a:pt x="9999" y="109129"/>
                  </a:cubicBezTo>
                  <a:cubicBezTo>
                    <a:pt x="3977" y="127569"/>
                    <a:pt x="0" y="153960"/>
                    <a:pt x="0" y="175023"/>
                  </a:cubicBezTo>
                  <a:cubicBezTo>
                    <a:pt x="0" y="184733"/>
                    <a:pt x="862" y="193339"/>
                    <a:pt x="2747" y="199528"/>
                  </a:cubicBezTo>
                  <a:cubicBezTo>
                    <a:pt x="3688" y="202643"/>
                    <a:pt x="4917" y="205101"/>
                    <a:pt x="6393" y="206822"/>
                  </a:cubicBezTo>
                  <a:cubicBezTo>
                    <a:pt x="7173" y="207681"/>
                    <a:pt x="7993" y="208337"/>
                    <a:pt x="8894" y="208789"/>
                  </a:cubicBezTo>
                  <a:cubicBezTo>
                    <a:pt x="9796" y="209239"/>
                    <a:pt x="10779" y="209484"/>
                    <a:pt x="11802" y="209484"/>
                  </a:cubicBezTo>
                  <a:lnTo>
                    <a:pt x="12336" y="209484"/>
                  </a:lnTo>
                  <a:cubicBezTo>
                    <a:pt x="16844" y="209157"/>
                    <a:pt x="20571" y="207435"/>
                    <a:pt x="23728" y="204485"/>
                  </a:cubicBezTo>
                  <a:cubicBezTo>
                    <a:pt x="28482" y="200102"/>
                    <a:pt x="31964" y="193054"/>
                    <a:pt x="34996" y="184241"/>
                  </a:cubicBezTo>
                  <a:cubicBezTo>
                    <a:pt x="38028" y="175433"/>
                    <a:pt x="40569" y="164817"/>
                    <a:pt x="43438" y="153304"/>
                  </a:cubicBezTo>
                  <a:cubicBezTo>
                    <a:pt x="45323" y="145639"/>
                    <a:pt x="48316" y="139945"/>
                    <a:pt x="52289" y="135558"/>
                  </a:cubicBezTo>
                  <a:cubicBezTo>
                    <a:pt x="58315" y="128962"/>
                    <a:pt x="66632" y="125314"/>
                    <a:pt x="77165" y="122363"/>
                  </a:cubicBezTo>
                  <a:cubicBezTo>
                    <a:pt x="87655" y="119413"/>
                    <a:pt x="100316" y="117160"/>
                    <a:pt x="114947" y="113390"/>
                  </a:cubicBezTo>
                  <a:cubicBezTo>
                    <a:pt x="134493" y="108348"/>
                    <a:pt x="151746" y="102120"/>
                    <a:pt x="164653" y="93268"/>
                  </a:cubicBezTo>
                  <a:cubicBezTo>
                    <a:pt x="177563" y="84417"/>
                    <a:pt x="186126" y="72903"/>
                    <a:pt x="188217" y="57331"/>
                  </a:cubicBezTo>
                  <a:cubicBezTo>
                    <a:pt x="188545" y="54994"/>
                    <a:pt x="188709" y="52742"/>
                    <a:pt x="188709" y="50486"/>
                  </a:cubicBezTo>
                  <a:cubicBezTo>
                    <a:pt x="188709" y="35734"/>
                    <a:pt x="182028" y="23112"/>
                    <a:pt x="171498" y="14179"/>
                  </a:cubicBezTo>
                  <a:cubicBezTo>
                    <a:pt x="160926" y="5245"/>
                    <a:pt x="146501" y="0"/>
                    <a:pt x="1309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1">
  <p:cSld name="TITLE_ONLY_1">
    <p:spTree>
      <p:nvGrpSpPr>
        <p:cNvPr id="1" name="Shape 16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3" name="Google Shape;163;p15"/>
          <p:cNvPicPr preferRelativeResize="0"/>
          <p:nvPr/>
        </p:nvPicPr>
        <p:blipFill rotWithShape="1">
          <a:blip r:embed="rId2">
            <a:alphaModFix/>
          </a:blip>
          <a:srcRect l="948" t="8784" r="7835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164" name="Google Shape;164;p1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65" name="Google Shape;165;p15"/>
          <p:cNvGrpSpPr/>
          <p:nvPr/>
        </p:nvGrpSpPr>
        <p:grpSpPr>
          <a:xfrm>
            <a:off x="6746990" y="-296198"/>
            <a:ext cx="2691137" cy="2630434"/>
            <a:chOff x="1424825" y="728175"/>
            <a:chExt cx="5653650" cy="2961200"/>
          </a:xfrm>
        </p:grpSpPr>
        <p:sp>
          <p:nvSpPr>
            <p:cNvPr id="166" name="Google Shape;166;p15"/>
            <p:cNvSpPr/>
            <p:nvPr/>
          </p:nvSpPr>
          <p:spPr>
            <a:xfrm>
              <a:off x="2119900" y="728175"/>
              <a:ext cx="4927925" cy="1950000"/>
            </a:xfrm>
            <a:custGeom>
              <a:avLst/>
              <a:gdLst/>
              <a:ahLst/>
              <a:cxnLst/>
              <a:rect l="l" t="t" r="r" b="b"/>
              <a:pathLst>
                <a:path w="197117" h="78000" extrusionOk="0">
                  <a:moveTo>
                    <a:pt x="389" y="0"/>
                  </a:moveTo>
                  <a:lnTo>
                    <a:pt x="1" y="58"/>
                  </a:lnTo>
                  <a:cubicBezTo>
                    <a:pt x="946" y="6351"/>
                    <a:pt x="3954" y="12092"/>
                    <a:pt x="8188" y="16937"/>
                  </a:cubicBezTo>
                  <a:cubicBezTo>
                    <a:pt x="12423" y="21728"/>
                    <a:pt x="17829" y="25628"/>
                    <a:pt x="23677" y="28249"/>
                  </a:cubicBezTo>
                  <a:cubicBezTo>
                    <a:pt x="34432" y="33041"/>
                    <a:pt x="46408" y="34155"/>
                    <a:pt x="58166" y="34208"/>
                  </a:cubicBezTo>
                  <a:cubicBezTo>
                    <a:pt x="59169" y="34208"/>
                    <a:pt x="60172" y="34155"/>
                    <a:pt x="61175" y="34155"/>
                  </a:cubicBezTo>
                  <a:cubicBezTo>
                    <a:pt x="69251" y="34043"/>
                    <a:pt x="77443" y="33540"/>
                    <a:pt x="85519" y="33540"/>
                  </a:cubicBezTo>
                  <a:cubicBezTo>
                    <a:pt x="90146" y="33540"/>
                    <a:pt x="94714" y="33709"/>
                    <a:pt x="99283" y="34208"/>
                  </a:cubicBezTo>
                  <a:cubicBezTo>
                    <a:pt x="115382" y="35938"/>
                    <a:pt x="131040" y="42008"/>
                    <a:pt x="144019" y="51814"/>
                  </a:cubicBezTo>
                  <a:cubicBezTo>
                    <a:pt x="148088" y="54880"/>
                    <a:pt x="151877" y="58277"/>
                    <a:pt x="155719" y="61677"/>
                  </a:cubicBezTo>
                  <a:cubicBezTo>
                    <a:pt x="159619" y="65020"/>
                    <a:pt x="163519" y="68363"/>
                    <a:pt x="167811" y="71149"/>
                  </a:cubicBezTo>
                  <a:cubicBezTo>
                    <a:pt x="173993" y="75102"/>
                    <a:pt x="181405" y="77999"/>
                    <a:pt x="188648" y="77999"/>
                  </a:cubicBezTo>
                  <a:cubicBezTo>
                    <a:pt x="191545" y="77999"/>
                    <a:pt x="194384" y="77554"/>
                    <a:pt x="197117" y="76551"/>
                  </a:cubicBezTo>
                  <a:lnTo>
                    <a:pt x="196947" y="76163"/>
                  </a:lnTo>
                  <a:cubicBezTo>
                    <a:pt x="194273" y="77166"/>
                    <a:pt x="191487" y="77554"/>
                    <a:pt x="188648" y="77554"/>
                  </a:cubicBezTo>
                  <a:cubicBezTo>
                    <a:pt x="181517" y="77554"/>
                    <a:pt x="174216" y="74714"/>
                    <a:pt x="168034" y="70757"/>
                  </a:cubicBezTo>
                  <a:cubicBezTo>
                    <a:pt x="163800" y="68029"/>
                    <a:pt x="159842" y="64739"/>
                    <a:pt x="156000" y="61343"/>
                  </a:cubicBezTo>
                  <a:cubicBezTo>
                    <a:pt x="152153" y="58000"/>
                    <a:pt x="148311" y="54546"/>
                    <a:pt x="144242" y="51480"/>
                  </a:cubicBezTo>
                  <a:cubicBezTo>
                    <a:pt x="131263" y="41620"/>
                    <a:pt x="115493" y="35545"/>
                    <a:pt x="99336" y="33763"/>
                  </a:cubicBezTo>
                  <a:cubicBezTo>
                    <a:pt x="94714" y="33263"/>
                    <a:pt x="90146" y="33094"/>
                    <a:pt x="85519" y="33094"/>
                  </a:cubicBezTo>
                  <a:cubicBezTo>
                    <a:pt x="77385" y="33094"/>
                    <a:pt x="69251" y="33598"/>
                    <a:pt x="61117" y="33763"/>
                  </a:cubicBezTo>
                  <a:lnTo>
                    <a:pt x="58166" y="33763"/>
                  </a:lnTo>
                  <a:cubicBezTo>
                    <a:pt x="46408" y="33763"/>
                    <a:pt x="34485" y="32648"/>
                    <a:pt x="23846" y="27857"/>
                  </a:cubicBezTo>
                  <a:cubicBezTo>
                    <a:pt x="18052" y="25241"/>
                    <a:pt x="12646" y="21394"/>
                    <a:pt x="8523" y="16661"/>
                  </a:cubicBezTo>
                  <a:cubicBezTo>
                    <a:pt x="4346" y="11869"/>
                    <a:pt x="1338" y="624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" name="Google Shape;167;p15"/>
            <p:cNvSpPr/>
            <p:nvPr/>
          </p:nvSpPr>
          <p:spPr>
            <a:xfrm>
              <a:off x="2020950" y="756025"/>
              <a:ext cx="5031000" cy="2065675"/>
            </a:xfrm>
            <a:custGeom>
              <a:avLst/>
              <a:gdLst/>
              <a:ahLst/>
              <a:cxnLst/>
              <a:rect l="l" t="t" r="r" b="b"/>
              <a:pathLst>
                <a:path w="201240" h="82627" extrusionOk="0">
                  <a:moveTo>
                    <a:pt x="393" y="0"/>
                  </a:moveTo>
                  <a:lnTo>
                    <a:pt x="1" y="58"/>
                  </a:lnTo>
                  <a:cubicBezTo>
                    <a:pt x="1004" y="6521"/>
                    <a:pt x="4124" y="12315"/>
                    <a:pt x="8416" y="17160"/>
                  </a:cubicBezTo>
                  <a:cubicBezTo>
                    <a:pt x="12762" y="22009"/>
                    <a:pt x="18333" y="25909"/>
                    <a:pt x="24292" y="28472"/>
                  </a:cubicBezTo>
                  <a:cubicBezTo>
                    <a:pt x="34713" y="32983"/>
                    <a:pt x="46190" y="34097"/>
                    <a:pt x="57556" y="34097"/>
                  </a:cubicBezTo>
                  <a:cubicBezTo>
                    <a:pt x="59227" y="34097"/>
                    <a:pt x="60840" y="34097"/>
                    <a:pt x="62458" y="34044"/>
                  </a:cubicBezTo>
                  <a:cubicBezTo>
                    <a:pt x="70927" y="33821"/>
                    <a:pt x="79337" y="33206"/>
                    <a:pt x="87806" y="33206"/>
                  </a:cubicBezTo>
                  <a:cubicBezTo>
                    <a:pt x="92263" y="33206"/>
                    <a:pt x="96720" y="33375"/>
                    <a:pt x="101177" y="33874"/>
                  </a:cubicBezTo>
                  <a:cubicBezTo>
                    <a:pt x="117058" y="35657"/>
                    <a:pt x="132546" y="41621"/>
                    <a:pt x="144746" y="51703"/>
                  </a:cubicBezTo>
                  <a:cubicBezTo>
                    <a:pt x="152768" y="58335"/>
                    <a:pt x="159231" y="66358"/>
                    <a:pt x="167254" y="72874"/>
                  </a:cubicBezTo>
                  <a:cubicBezTo>
                    <a:pt x="170708" y="75718"/>
                    <a:pt x="174720" y="78111"/>
                    <a:pt x="178954" y="79840"/>
                  </a:cubicBezTo>
                  <a:cubicBezTo>
                    <a:pt x="183188" y="81565"/>
                    <a:pt x="187703" y="82626"/>
                    <a:pt x="192214" y="82626"/>
                  </a:cubicBezTo>
                  <a:cubicBezTo>
                    <a:pt x="195222" y="82626"/>
                    <a:pt x="198289" y="82122"/>
                    <a:pt x="201240" y="81066"/>
                  </a:cubicBezTo>
                  <a:lnTo>
                    <a:pt x="201128" y="80674"/>
                  </a:lnTo>
                  <a:cubicBezTo>
                    <a:pt x="198231" y="81735"/>
                    <a:pt x="195222" y="82180"/>
                    <a:pt x="192214" y="82180"/>
                  </a:cubicBezTo>
                  <a:cubicBezTo>
                    <a:pt x="187757" y="82180"/>
                    <a:pt x="183300" y="81177"/>
                    <a:pt x="179123" y="79448"/>
                  </a:cubicBezTo>
                  <a:cubicBezTo>
                    <a:pt x="174889" y="77777"/>
                    <a:pt x="170931" y="75325"/>
                    <a:pt x="167535" y="72540"/>
                  </a:cubicBezTo>
                  <a:cubicBezTo>
                    <a:pt x="159565" y="66077"/>
                    <a:pt x="153049" y="58054"/>
                    <a:pt x="145026" y="51426"/>
                  </a:cubicBezTo>
                  <a:cubicBezTo>
                    <a:pt x="132711" y="41286"/>
                    <a:pt x="117169" y="35269"/>
                    <a:pt x="101235" y="33486"/>
                  </a:cubicBezTo>
                  <a:cubicBezTo>
                    <a:pt x="96778" y="32983"/>
                    <a:pt x="92263" y="32818"/>
                    <a:pt x="87806" y="32818"/>
                  </a:cubicBezTo>
                  <a:cubicBezTo>
                    <a:pt x="79337" y="32818"/>
                    <a:pt x="70869" y="33429"/>
                    <a:pt x="62458" y="33598"/>
                  </a:cubicBezTo>
                  <a:cubicBezTo>
                    <a:pt x="60840" y="33651"/>
                    <a:pt x="59169" y="33709"/>
                    <a:pt x="57556" y="33709"/>
                  </a:cubicBezTo>
                  <a:cubicBezTo>
                    <a:pt x="46190" y="33709"/>
                    <a:pt x="34766" y="32595"/>
                    <a:pt x="24461" y="28080"/>
                  </a:cubicBezTo>
                  <a:cubicBezTo>
                    <a:pt x="18556" y="25517"/>
                    <a:pt x="13038" y="21675"/>
                    <a:pt x="8750" y="16884"/>
                  </a:cubicBezTo>
                  <a:cubicBezTo>
                    <a:pt x="4458" y="12092"/>
                    <a:pt x="1396" y="6352"/>
                    <a:pt x="3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" name="Google Shape;168;p15"/>
            <p:cNvSpPr/>
            <p:nvPr/>
          </p:nvSpPr>
          <p:spPr>
            <a:xfrm>
              <a:off x="1920675" y="783875"/>
              <a:ext cx="5135500" cy="2181225"/>
            </a:xfrm>
            <a:custGeom>
              <a:avLst/>
              <a:gdLst/>
              <a:ahLst/>
              <a:cxnLst/>
              <a:rect l="l" t="t" r="r" b="b"/>
              <a:pathLst>
                <a:path w="205420" h="87249" extrusionOk="0">
                  <a:moveTo>
                    <a:pt x="446" y="1"/>
                  </a:moveTo>
                  <a:lnTo>
                    <a:pt x="0" y="112"/>
                  </a:lnTo>
                  <a:cubicBezTo>
                    <a:pt x="1115" y="6633"/>
                    <a:pt x="4293" y="12480"/>
                    <a:pt x="8750" y="17383"/>
                  </a:cubicBezTo>
                  <a:cubicBezTo>
                    <a:pt x="13207" y="22286"/>
                    <a:pt x="18890" y="26133"/>
                    <a:pt x="24960" y="28695"/>
                  </a:cubicBezTo>
                  <a:cubicBezTo>
                    <a:pt x="35047" y="32930"/>
                    <a:pt x="46132" y="34044"/>
                    <a:pt x="57109" y="34044"/>
                  </a:cubicBezTo>
                  <a:cubicBezTo>
                    <a:pt x="59338" y="34044"/>
                    <a:pt x="61567" y="33986"/>
                    <a:pt x="63849" y="33932"/>
                  </a:cubicBezTo>
                  <a:cubicBezTo>
                    <a:pt x="72540" y="33652"/>
                    <a:pt x="81289" y="32930"/>
                    <a:pt x="90034" y="32930"/>
                  </a:cubicBezTo>
                  <a:cubicBezTo>
                    <a:pt x="94438" y="32930"/>
                    <a:pt x="98837" y="33095"/>
                    <a:pt x="103183" y="33598"/>
                  </a:cubicBezTo>
                  <a:cubicBezTo>
                    <a:pt x="118729" y="35381"/>
                    <a:pt x="134048" y="41287"/>
                    <a:pt x="145583" y="51649"/>
                  </a:cubicBezTo>
                  <a:cubicBezTo>
                    <a:pt x="149483" y="55215"/>
                    <a:pt x="152937" y="59115"/>
                    <a:pt x="156280" y="63069"/>
                  </a:cubicBezTo>
                  <a:cubicBezTo>
                    <a:pt x="159677" y="67026"/>
                    <a:pt x="163019" y="70980"/>
                    <a:pt x="166696" y="74657"/>
                  </a:cubicBezTo>
                  <a:cubicBezTo>
                    <a:pt x="170485" y="78334"/>
                    <a:pt x="175054" y="81454"/>
                    <a:pt x="179956" y="83683"/>
                  </a:cubicBezTo>
                  <a:cubicBezTo>
                    <a:pt x="184917" y="85911"/>
                    <a:pt x="190266" y="87248"/>
                    <a:pt x="195556" y="87248"/>
                  </a:cubicBezTo>
                  <a:cubicBezTo>
                    <a:pt x="198899" y="87248"/>
                    <a:pt x="202188" y="86749"/>
                    <a:pt x="205420" y="85635"/>
                  </a:cubicBezTo>
                  <a:lnTo>
                    <a:pt x="205308" y="85243"/>
                  </a:lnTo>
                  <a:cubicBezTo>
                    <a:pt x="202131" y="86303"/>
                    <a:pt x="198846" y="86803"/>
                    <a:pt x="195556" y="86803"/>
                  </a:cubicBezTo>
                  <a:cubicBezTo>
                    <a:pt x="190319" y="86803"/>
                    <a:pt x="185029" y="85523"/>
                    <a:pt x="180126" y="83348"/>
                  </a:cubicBezTo>
                  <a:cubicBezTo>
                    <a:pt x="175276" y="81120"/>
                    <a:pt x="170766" y="78000"/>
                    <a:pt x="167031" y="74323"/>
                  </a:cubicBezTo>
                  <a:cubicBezTo>
                    <a:pt x="163300" y="70704"/>
                    <a:pt x="160011" y="66746"/>
                    <a:pt x="156614" y="62792"/>
                  </a:cubicBezTo>
                  <a:cubicBezTo>
                    <a:pt x="153214" y="58834"/>
                    <a:pt x="149817" y="54881"/>
                    <a:pt x="145859" y="51369"/>
                  </a:cubicBezTo>
                  <a:cubicBezTo>
                    <a:pt x="134271" y="40894"/>
                    <a:pt x="118840" y="34989"/>
                    <a:pt x="103241" y="33206"/>
                  </a:cubicBezTo>
                  <a:cubicBezTo>
                    <a:pt x="98837" y="32707"/>
                    <a:pt x="94438" y="32484"/>
                    <a:pt x="90034" y="32484"/>
                  </a:cubicBezTo>
                  <a:cubicBezTo>
                    <a:pt x="81289" y="32484"/>
                    <a:pt x="72540" y="33206"/>
                    <a:pt x="63795" y="33487"/>
                  </a:cubicBezTo>
                  <a:cubicBezTo>
                    <a:pt x="61567" y="33598"/>
                    <a:pt x="59338" y="33652"/>
                    <a:pt x="57109" y="33652"/>
                  </a:cubicBezTo>
                  <a:cubicBezTo>
                    <a:pt x="46132" y="33652"/>
                    <a:pt x="35158" y="32537"/>
                    <a:pt x="25130" y="28303"/>
                  </a:cubicBezTo>
                  <a:cubicBezTo>
                    <a:pt x="19113" y="25798"/>
                    <a:pt x="13483" y="21952"/>
                    <a:pt x="9026" y="17107"/>
                  </a:cubicBezTo>
                  <a:cubicBezTo>
                    <a:pt x="4627" y="12258"/>
                    <a:pt x="1507" y="6463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" name="Google Shape;169;p15"/>
            <p:cNvSpPr/>
            <p:nvPr/>
          </p:nvSpPr>
          <p:spPr>
            <a:xfrm>
              <a:off x="1821825" y="813175"/>
              <a:ext cx="5238475" cy="2296775"/>
            </a:xfrm>
            <a:custGeom>
              <a:avLst/>
              <a:gdLst/>
              <a:ahLst/>
              <a:cxnLst/>
              <a:rect l="l" t="t" r="r" b="b"/>
              <a:pathLst>
                <a:path w="209539" h="91871" extrusionOk="0">
                  <a:moveTo>
                    <a:pt x="389" y="1"/>
                  </a:moveTo>
                  <a:lnTo>
                    <a:pt x="1" y="54"/>
                  </a:lnTo>
                  <a:cubicBezTo>
                    <a:pt x="1115" y="6686"/>
                    <a:pt x="4458" y="12646"/>
                    <a:pt x="8969" y="17548"/>
                  </a:cubicBezTo>
                  <a:cubicBezTo>
                    <a:pt x="13537" y="22451"/>
                    <a:pt x="19389" y="26351"/>
                    <a:pt x="25629" y="28861"/>
                  </a:cubicBezTo>
                  <a:cubicBezTo>
                    <a:pt x="35377" y="32872"/>
                    <a:pt x="46021" y="33928"/>
                    <a:pt x="56660" y="33928"/>
                  </a:cubicBezTo>
                  <a:cubicBezTo>
                    <a:pt x="59503" y="33928"/>
                    <a:pt x="62343" y="33875"/>
                    <a:pt x="65128" y="33763"/>
                  </a:cubicBezTo>
                  <a:cubicBezTo>
                    <a:pt x="74154" y="33371"/>
                    <a:pt x="83180" y="32591"/>
                    <a:pt x="92152" y="32591"/>
                  </a:cubicBezTo>
                  <a:cubicBezTo>
                    <a:pt x="96497" y="32591"/>
                    <a:pt x="100785" y="32760"/>
                    <a:pt x="105131" y="33260"/>
                  </a:cubicBezTo>
                  <a:cubicBezTo>
                    <a:pt x="120343" y="35043"/>
                    <a:pt x="135497" y="40948"/>
                    <a:pt x="146306" y="51534"/>
                  </a:cubicBezTo>
                  <a:cubicBezTo>
                    <a:pt x="150148" y="55322"/>
                    <a:pt x="153379" y="59503"/>
                    <a:pt x="156499" y="63791"/>
                  </a:cubicBezTo>
                  <a:cubicBezTo>
                    <a:pt x="159619" y="68025"/>
                    <a:pt x="162686" y="72371"/>
                    <a:pt x="166140" y="76329"/>
                  </a:cubicBezTo>
                  <a:cubicBezTo>
                    <a:pt x="170151" y="80951"/>
                    <a:pt x="175219" y="84797"/>
                    <a:pt x="180848" y="87525"/>
                  </a:cubicBezTo>
                  <a:cubicBezTo>
                    <a:pt x="186473" y="90257"/>
                    <a:pt x="192602" y="91871"/>
                    <a:pt x="198730" y="91871"/>
                  </a:cubicBezTo>
                  <a:cubicBezTo>
                    <a:pt x="202407" y="91871"/>
                    <a:pt x="206031" y="91313"/>
                    <a:pt x="209539" y="90088"/>
                  </a:cubicBezTo>
                  <a:lnTo>
                    <a:pt x="209427" y="89700"/>
                  </a:lnTo>
                  <a:cubicBezTo>
                    <a:pt x="205920" y="90868"/>
                    <a:pt x="202354" y="91425"/>
                    <a:pt x="198730" y="91425"/>
                  </a:cubicBezTo>
                  <a:cubicBezTo>
                    <a:pt x="192660" y="91425"/>
                    <a:pt x="186585" y="89865"/>
                    <a:pt x="181013" y="87191"/>
                  </a:cubicBezTo>
                  <a:cubicBezTo>
                    <a:pt x="175500" y="84463"/>
                    <a:pt x="170428" y="80616"/>
                    <a:pt x="166474" y="76048"/>
                  </a:cubicBezTo>
                  <a:cubicBezTo>
                    <a:pt x="163020" y="72094"/>
                    <a:pt x="159953" y="67802"/>
                    <a:pt x="156833" y="63514"/>
                  </a:cubicBezTo>
                  <a:cubicBezTo>
                    <a:pt x="153713" y="59280"/>
                    <a:pt x="150482" y="55046"/>
                    <a:pt x="146640" y="51257"/>
                  </a:cubicBezTo>
                  <a:cubicBezTo>
                    <a:pt x="135720" y="40560"/>
                    <a:pt x="120454" y="34597"/>
                    <a:pt x="105189" y="32872"/>
                  </a:cubicBezTo>
                  <a:cubicBezTo>
                    <a:pt x="100843" y="32315"/>
                    <a:pt x="96497" y="32145"/>
                    <a:pt x="92152" y="32145"/>
                  </a:cubicBezTo>
                  <a:cubicBezTo>
                    <a:pt x="83126" y="32145"/>
                    <a:pt x="74100" y="32925"/>
                    <a:pt x="65128" y="33318"/>
                  </a:cubicBezTo>
                  <a:cubicBezTo>
                    <a:pt x="62289" y="33429"/>
                    <a:pt x="59503" y="33540"/>
                    <a:pt x="56660" y="33540"/>
                  </a:cubicBezTo>
                  <a:cubicBezTo>
                    <a:pt x="46074" y="33540"/>
                    <a:pt x="35488" y="32426"/>
                    <a:pt x="25741" y="28526"/>
                  </a:cubicBezTo>
                  <a:cubicBezTo>
                    <a:pt x="19612" y="26017"/>
                    <a:pt x="13818" y="22117"/>
                    <a:pt x="9303" y="17272"/>
                  </a:cubicBezTo>
                  <a:cubicBezTo>
                    <a:pt x="4792" y="12423"/>
                    <a:pt x="1503" y="6517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" name="Google Shape;170;p15"/>
            <p:cNvSpPr/>
            <p:nvPr/>
          </p:nvSpPr>
          <p:spPr>
            <a:xfrm>
              <a:off x="1722900" y="841050"/>
              <a:ext cx="5341650" cy="2413750"/>
            </a:xfrm>
            <a:custGeom>
              <a:avLst/>
              <a:gdLst/>
              <a:ahLst/>
              <a:cxnLst/>
              <a:rect l="l" t="t" r="r" b="b"/>
              <a:pathLst>
                <a:path w="213666" h="96550" extrusionOk="0">
                  <a:moveTo>
                    <a:pt x="392" y="0"/>
                  </a:moveTo>
                  <a:lnTo>
                    <a:pt x="0" y="111"/>
                  </a:lnTo>
                  <a:cubicBezTo>
                    <a:pt x="1172" y="6797"/>
                    <a:pt x="4569" y="12814"/>
                    <a:pt x="9249" y="17771"/>
                  </a:cubicBezTo>
                  <a:cubicBezTo>
                    <a:pt x="13929" y="22731"/>
                    <a:pt x="19892" y="26631"/>
                    <a:pt x="26244" y="29136"/>
                  </a:cubicBezTo>
                  <a:cubicBezTo>
                    <a:pt x="35768" y="32871"/>
                    <a:pt x="46020" y="33928"/>
                    <a:pt x="56271" y="33928"/>
                  </a:cubicBezTo>
                  <a:cubicBezTo>
                    <a:pt x="59672" y="33928"/>
                    <a:pt x="63068" y="33816"/>
                    <a:pt x="66469" y="33651"/>
                  </a:cubicBezTo>
                  <a:cubicBezTo>
                    <a:pt x="75717" y="33148"/>
                    <a:pt x="84966" y="32256"/>
                    <a:pt x="94215" y="32256"/>
                  </a:cubicBezTo>
                  <a:cubicBezTo>
                    <a:pt x="98502" y="32256"/>
                    <a:pt x="102794" y="32479"/>
                    <a:pt x="107082" y="32983"/>
                  </a:cubicBezTo>
                  <a:cubicBezTo>
                    <a:pt x="122014" y="34765"/>
                    <a:pt x="136945" y="40613"/>
                    <a:pt x="147085" y="51480"/>
                  </a:cubicBezTo>
                  <a:cubicBezTo>
                    <a:pt x="150820" y="55491"/>
                    <a:pt x="153828" y="60002"/>
                    <a:pt x="156668" y="64570"/>
                  </a:cubicBezTo>
                  <a:cubicBezTo>
                    <a:pt x="159565" y="69139"/>
                    <a:pt x="162297" y="73819"/>
                    <a:pt x="165582" y="78111"/>
                  </a:cubicBezTo>
                  <a:cubicBezTo>
                    <a:pt x="169763" y="83624"/>
                    <a:pt x="175387" y="88251"/>
                    <a:pt x="181627" y="91482"/>
                  </a:cubicBezTo>
                  <a:cubicBezTo>
                    <a:pt x="187925" y="94656"/>
                    <a:pt x="194887" y="96550"/>
                    <a:pt x="201854" y="96550"/>
                  </a:cubicBezTo>
                  <a:cubicBezTo>
                    <a:pt x="205865" y="96550"/>
                    <a:pt x="209819" y="95939"/>
                    <a:pt x="213665" y="94602"/>
                  </a:cubicBezTo>
                  <a:lnTo>
                    <a:pt x="213554" y="94210"/>
                  </a:lnTo>
                  <a:cubicBezTo>
                    <a:pt x="209765" y="95493"/>
                    <a:pt x="205807" y="96104"/>
                    <a:pt x="201854" y="96104"/>
                  </a:cubicBezTo>
                  <a:cubicBezTo>
                    <a:pt x="194945" y="96104"/>
                    <a:pt x="188037" y="94268"/>
                    <a:pt x="181850" y="91090"/>
                  </a:cubicBezTo>
                  <a:cubicBezTo>
                    <a:pt x="175610" y="87916"/>
                    <a:pt x="170097" y="83348"/>
                    <a:pt x="165916" y="77888"/>
                  </a:cubicBezTo>
                  <a:cubicBezTo>
                    <a:pt x="162631" y="73596"/>
                    <a:pt x="159899" y="68916"/>
                    <a:pt x="157060" y="64347"/>
                  </a:cubicBezTo>
                  <a:cubicBezTo>
                    <a:pt x="154163" y="59779"/>
                    <a:pt x="151154" y="55210"/>
                    <a:pt x="147419" y="51199"/>
                  </a:cubicBezTo>
                  <a:cubicBezTo>
                    <a:pt x="137168" y="40225"/>
                    <a:pt x="122125" y="34320"/>
                    <a:pt x="107082" y="32537"/>
                  </a:cubicBezTo>
                  <a:cubicBezTo>
                    <a:pt x="102794" y="32033"/>
                    <a:pt x="98502" y="31868"/>
                    <a:pt x="94215" y="31868"/>
                  </a:cubicBezTo>
                  <a:cubicBezTo>
                    <a:pt x="84966" y="31868"/>
                    <a:pt x="75660" y="32760"/>
                    <a:pt x="66411" y="33205"/>
                  </a:cubicBezTo>
                  <a:cubicBezTo>
                    <a:pt x="63068" y="33370"/>
                    <a:pt x="59672" y="33482"/>
                    <a:pt x="56271" y="33482"/>
                  </a:cubicBezTo>
                  <a:cubicBezTo>
                    <a:pt x="46020" y="33482"/>
                    <a:pt x="35826" y="32425"/>
                    <a:pt x="26408" y="28748"/>
                  </a:cubicBezTo>
                  <a:cubicBezTo>
                    <a:pt x="20115" y="26239"/>
                    <a:pt x="14209" y="22397"/>
                    <a:pt x="9529" y="17494"/>
                  </a:cubicBezTo>
                  <a:cubicBezTo>
                    <a:pt x="4903" y="12591"/>
                    <a:pt x="1560" y="6628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1" name="Google Shape;171;p15"/>
            <p:cNvSpPr/>
            <p:nvPr/>
          </p:nvSpPr>
          <p:spPr>
            <a:xfrm>
              <a:off x="1624050" y="870225"/>
              <a:ext cx="5446050" cy="2529450"/>
            </a:xfrm>
            <a:custGeom>
              <a:avLst/>
              <a:gdLst/>
              <a:ahLst/>
              <a:cxnLst/>
              <a:rect l="l" t="t" r="r" b="b"/>
              <a:pathLst>
                <a:path w="217842" h="101178" extrusionOk="0">
                  <a:moveTo>
                    <a:pt x="388" y="1"/>
                  </a:moveTo>
                  <a:lnTo>
                    <a:pt x="1" y="59"/>
                  </a:lnTo>
                  <a:cubicBezTo>
                    <a:pt x="1226" y="6909"/>
                    <a:pt x="4681" y="12984"/>
                    <a:pt x="9525" y="17941"/>
                  </a:cubicBezTo>
                  <a:cubicBezTo>
                    <a:pt x="14317" y="22955"/>
                    <a:pt x="20392" y="26855"/>
                    <a:pt x="26855" y="29306"/>
                  </a:cubicBezTo>
                  <a:cubicBezTo>
                    <a:pt x="36103" y="32818"/>
                    <a:pt x="46020" y="33875"/>
                    <a:pt x="55937" y="33875"/>
                  </a:cubicBezTo>
                  <a:cubicBezTo>
                    <a:pt x="59891" y="33875"/>
                    <a:pt x="63849" y="33710"/>
                    <a:pt x="67749" y="33429"/>
                  </a:cubicBezTo>
                  <a:cubicBezTo>
                    <a:pt x="77274" y="32872"/>
                    <a:pt x="86803" y="31927"/>
                    <a:pt x="96274" y="31927"/>
                  </a:cubicBezTo>
                  <a:cubicBezTo>
                    <a:pt x="100508" y="31927"/>
                    <a:pt x="104743" y="32092"/>
                    <a:pt x="108977" y="32649"/>
                  </a:cubicBezTo>
                  <a:cubicBezTo>
                    <a:pt x="116331" y="33487"/>
                    <a:pt x="123685" y="35435"/>
                    <a:pt x="130371" y="38501"/>
                  </a:cubicBezTo>
                  <a:cubicBezTo>
                    <a:pt x="137057" y="41563"/>
                    <a:pt x="143127" y="45798"/>
                    <a:pt x="147865" y="51369"/>
                  </a:cubicBezTo>
                  <a:cubicBezTo>
                    <a:pt x="151484" y="55603"/>
                    <a:pt x="154217" y="60395"/>
                    <a:pt x="156833" y="65297"/>
                  </a:cubicBezTo>
                  <a:cubicBezTo>
                    <a:pt x="159454" y="70200"/>
                    <a:pt x="161905" y="75214"/>
                    <a:pt x="165025" y="79841"/>
                  </a:cubicBezTo>
                  <a:cubicBezTo>
                    <a:pt x="169371" y="86304"/>
                    <a:pt x="175441" y="91652"/>
                    <a:pt x="182350" y="95329"/>
                  </a:cubicBezTo>
                  <a:cubicBezTo>
                    <a:pt x="189316" y="99060"/>
                    <a:pt x="197116" y="101177"/>
                    <a:pt x="204916" y="101177"/>
                  </a:cubicBezTo>
                  <a:cubicBezTo>
                    <a:pt x="209262" y="101177"/>
                    <a:pt x="213608" y="100508"/>
                    <a:pt x="217842" y="99118"/>
                  </a:cubicBezTo>
                  <a:lnTo>
                    <a:pt x="217673" y="98726"/>
                  </a:lnTo>
                  <a:cubicBezTo>
                    <a:pt x="213550" y="100121"/>
                    <a:pt x="209204" y="100731"/>
                    <a:pt x="204916" y="100731"/>
                  </a:cubicBezTo>
                  <a:cubicBezTo>
                    <a:pt x="197170" y="100731"/>
                    <a:pt x="189428" y="98672"/>
                    <a:pt x="182573" y="94995"/>
                  </a:cubicBezTo>
                  <a:cubicBezTo>
                    <a:pt x="175664" y="91260"/>
                    <a:pt x="169647" y="85969"/>
                    <a:pt x="165359" y="79618"/>
                  </a:cubicBezTo>
                  <a:cubicBezTo>
                    <a:pt x="162240" y="74992"/>
                    <a:pt x="159788" y="70035"/>
                    <a:pt x="157225" y="65132"/>
                  </a:cubicBezTo>
                  <a:cubicBezTo>
                    <a:pt x="154604" y="60230"/>
                    <a:pt x="151819" y="55380"/>
                    <a:pt x="148142" y="51093"/>
                  </a:cubicBezTo>
                  <a:cubicBezTo>
                    <a:pt x="143350" y="45521"/>
                    <a:pt x="137280" y="41229"/>
                    <a:pt x="130536" y="38109"/>
                  </a:cubicBezTo>
                  <a:cubicBezTo>
                    <a:pt x="123797" y="35047"/>
                    <a:pt x="116385" y="33095"/>
                    <a:pt x="109030" y="32203"/>
                  </a:cubicBezTo>
                  <a:cubicBezTo>
                    <a:pt x="104796" y="31704"/>
                    <a:pt x="100508" y="31481"/>
                    <a:pt x="96274" y="31481"/>
                  </a:cubicBezTo>
                  <a:cubicBezTo>
                    <a:pt x="86745" y="31481"/>
                    <a:pt x="77220" y="32484"/>
                    <a:pt x="67749" y="33041"/>
                  </a:cubicBezTo>
                  <a:cubicBezTo>
                    <a:pt x="63849" y="33264"/>
                    <a:pt x="59891" y="33429"/>
                    <a:pt x="55937" y="33429"/>
                  </a:cubicBezTo>
                  <a:cubicBezTo>
                    <a:pt x="46074" y="33429"/>
                    <a:pt x="36215" y="32426"/>
                    <a:pt x="27020" y="28918"/>
                  </a:cubicBezTo>
                  <a:cubicBezTo>
                    <a:pt x="20615" y="26467"/>
                    <a:pt x="14540" y="22621"/>
                    <a:pt x="9806" y="17664"/>
                  </a:cubicBezTo>
                  <a:cubicBezTo>
                    <a:pt x="5068" y="12704"/>
                    <a:pt x="1614" y="6744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2" name="Google Shape;172;p15"/>
            <p:cNvSpPr/>
            <p:nvPr/>
          </p:nvSpPr>
          <p:spPr>
            <a:xfrm>
              <a:off x="1523775" y="898100"/>
              <a:ext cx="5550450" cy="2646425"/>
            </a:xfrm>
            <a:custGeom>
              <a:avLst/>
              <a:gdLst/>
              <a:ahLst/>
              <a:cxnLst/>
              <a:rect l="l" t="t" r="r" b="b"/>
              <a:pathLst>
                <a:path w="222018" h="105857" extrusionOk="0">
                  <a:moveTo>
                    <a:pt x="446" y="0"/>
                  </a:moveTo>
                  <a:lnTo>
                    <a:pt x="0" y="112"/>
                  </a:lnTo>
                  <a:cubicBezTo>
                    <a:pt x="1279" y="7020"/>
                    <a:pt x="4903" y="13149"/>
                    <a:pt x="9806" y="18163"/>
                  </a:cubicBezTo>
                  <a:cubicBezTo>
                    <a:pt x="14709" y="23235"/>
                    <a:pt x="20949" y="27135"/>
                    <a:pt x="27576" y="29528"/>
                  </a:cubicBezTo>
                  <a:cubicBezTo>
                    <a:pt x="36549" y="32871"/>
                    <a:pt x="46131" y="33874"/>
                    <a:pt x="55768" y="33874"/>
                  </a:cubicBezTo>
                  <a:cubicBezTo>
                    <a:pt x="60225" y="33874"/>
                    <a:pt x="64682" y="33651"/>
                    <a:pt x="69139" y="33317"/>
                  </a:cubicBezTo>
                  <a:cubicBezTo>
                    <a:pt x="78833" y="32648"/>
                    <a:pt x="88585" y="31592"/>
                    <a:pt x="98333" y="31592"/>
                  </a:cubicBezTo>
                  <a:cubicBezTo>
                    <a:pt x="102567" y="31592"/>
                    <a:pt x="106748" y="31815"/>
                    <a:pt x="110982" y="32314"/>
                  </a:cubicBezTo>
                  <a:cubicBezTo>
                    <a:pt x="118167" y="33205"/>
                    <a:pt x="125356" y="35158"/>
                    <a:pt x="131873" y="38220"/>
                  </a:cubicBezTo>
                  <a:cubicBezTo>
                    <a:pt x="138394" y="41340"/>
                    <a:pt x="144241" y="45632"/>
                    <a:pt x="148645" y="51315"/>
                  </a:cubicBezTo>
                  <a:cubicBezTo>
                    <a:pt x="152211" y="55772"/>
                    <a:pt x="154716" y="60897"/>
                    <a:pt x="157002" y="66135"/>
                  </a:cubicBezTo>
                  <a:cubicBezTo>
                    <a:pt x="159342" y="71372"/>
                    <a:pt x="161513" y="76662"/>
                    <a:pt x="164468" y="81565"/>
                  </a:cubicBezTo>
                  <a:cubicBezTo>
                    <a:pt x="168925" y="89031"/>
                    <a:pt x="175499" y="95106"/>
                    <a:pt x="183076" y="99282"/>
                  </a:cubicBezTo>
                  <a:cubicBezTo>
                    <a:pt x="190707" y="103516"/>
                    <a:pt x="199345" y="105856"/>
                    <a:pt x="207978" y="105856"/>
                  </a:cubicBezTo>
                  <a:cubicBezTo>
                    <a:pt x="212716" y="105856"/>
                    <a:pt x="217449" y="105134"/>
                    <a:pt x="222018" y="103628"/>
                  </a:cubicBezTo>
                  <a:lnTo>
                    <a:pt x="221853" y="103240"/>
                  </a:lnTo>
                  <a:cubicBezTo>
                    <a:pt x="217338" y="104742"/>
                    <a:pt x="212658" y="105469"/>
                    <a:pt x="207978" y="105469"/>
                  </a:cubicBezTo>
                  <a:cubicBezTo>
                    <a:pt x="199398" y="105469"/>
                    <a:pt x="190818" y="103129"/>
                    <a:pt x="183299" y="98948"/>
                  </a:cubicBezTo>
                  <a:cubicBezTo>
                    <a:pt x="175775" y="94771"/>
                    <a:pt x="169259" y="88754"/>
                    <a:pt x="164855" y="81400"/>
                  </a:cubicBezTo>
                  <a:cubicBezTo>
                    <a:pt x="161905" y="76497"/>
                    <a:pt x="159730" y="71202"/>
                    <a:pt x="157390" y="65965"/>
                  </a:cubicBezTo>
                  <a:cubicBezTo>
                    <a:pt x="155050" y="60728"/>
                    <a:pt x="152545" y="55602"/>
                    <a:pt x="148979" y="51034"/>
                  </a:cubicBezTo>
                  <a:cubicBezTo>
                    <a:pt x="144522" y="45351"/>
                    <a:pt x="138616" y="41005"/>
                    <a:pt x="132042" y="37885"/>
                  </a:cubicBezTo>
                  <a:cubicBezTo>
                    <a:pt x="125521" y="34765"/>
                    <a:pt x="118225" y="32818"/>
                    <a:pt x="111036" y="31926"/>
                  </a:cubicBezTo>
                  <a:cubicBezTo>
                    <a:pt x="106802" y="31423"/>
                    <a:pt x="102567" y="31200"/>
                    <a:pt x="98333" y="31200"/>
                  </a:cubicBezTo>
                  <a:cubicBezTo>
                    <a:pt x="88585" y="31200"/>
                    <a:pt x="78833" y="32261"/>
                    <a:pt x="69085" y="32929"/>
                  </a:cubicBezTo>
                  <a:cubicBezTo>
                    <a:pt x="64682" y="33205"/>
                    <a:pt x="60225" y="33428"/>
                    <a:pt x="55768" y="33428"/>
                  </a:cubicBezTo>
                  <a:cubicBezTo>
                    <a:pt x="46185" y="33428"/>
                    <a:pt x="36660" y="32426"/>
                    <a:pt x="27688" y="29141"/>
                  </a:cubicBezTo>
                  <a:cubicBezTo>
                    <a:pt x="21171" y="26743"/>
                    <a:pt x="14985" y="22843"/>
                    <a:pt x="10082" y="17886"/>
                  </a:cubicBezTo>
                  <a:cubicBezTo>
                    <a:pt x="5237" y="12926"/>
                    <a:pt x="1672" y="6855"/>
                    <a:pt x="4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3" name="Google Shape;173;p15"/>
            <p:cNvSpPr/>
            <p:nvPr/>
          </p:nvSpPr>
          <p:spPr>
            <a:xfrm>
              <a:off x="1424825" y="927400"/>
              <a:ext cx="5653650" cy="2761975"/>
            </a:xfrm>
            <a:custGeom>
              <a:avLst/>
              <a:gdLst/>
              <a:ahLst/>
              <a:cxnLst/>
              <a:rect l="l" t="t" r="r" b="b"/>
              <a:pathLst>
                <a:path w="226146" h="110479" extrusionOk="0">
                  <a:moveTo>
                    <a:pt x="392" y="0"/>
                  </a:moveTo>
                  <a:lnTo>
                    <a:pt x="0" y="54"/>
                  </a:lnTo>
                  <a:cubicBezTo>
                    <a:pt x="1337" y="7074"/>
                    <a:pt x="5015" y="13314"/>
                    <a:pt x="10087" y="18386"/>
                  </a:cubicBezTo>
                  <a:cubicBezTo>
                    <a:pt x="15101" y="23400"/>
                    <a:pt x="21452" y="27300"/>
                    <a:pt x="28192" y="29694"/>
                  </a:cubicBezTo>
                  <a:cubicBezTo>
                    <a:pt x="36941" y="32871"/>
                    <a:pt x="46243" y="33816"/>
                    <a:pt x="55549" y="33816"/>
                  </a:cubicBezTo>
                  <a:cubicBezTo>
                    <a:pt x="60506" y="33816"/>
                    <a:pt x="65520" y="33540"/>
                    <a:pt x="70423" y="33148"/>
                  </a:cubicBezTo>
                  <a:cubicBezTo>
                    <a:pt x="80398" y="32426"/>
                    <a:pt x="90368" y="31254"/>
                    <a:pt x="100343" y="31254"/>
                  </a:cubicBezTo>
                  <a:cubicBezTo>
                    <a:pt x="104520" y="31254"/>
                    <a:pt x="108754" y="31476"/>
                    <a:pt x="112935" y="31980"/>
                  </a:cubicBezTo>
                  <a:cubicBezTo>
                    <a:pt x="119955" y="32871"/>
                    <a:pt x="127028" y="34819"/>
                    <a:pt x="133379" y="37939"/>
                  </a:cubicBezTo>
                  <a:cubicBezTo>
                    <a:pt x="139677" y="41059"/>
                    <a:pt x="145302" y="45405"/>
                    <a:pt x="149425" y="51146"/>
                  </a:cubicBezTo>
                  <a:cubicBezTo>
                    <a:pt x="152879" y="55937"/>
                    <a:pt x="155054" y="61339"/>
                    <a:pt x="157171" y="66910"/>
                  </a:cubicBezTo>
                  <a:cubicBezTo>
                    <a:pt x="159231" y="72428"/>
                    <a:pt x="161125" y="78111"/>
                    <a:pt x="163911" y="83290"/>
                  </a:cubicBezTo>
                  <a:cubicBezTo>
                    <a:pt x="168426" y="91705"/>
                    <a:pt x="175446" y="98502"/>
                    <a:pt x="183745" y="103182"/>
                  </a:cubicBezTo>
                  <a:cubicBezTo>
                    <a:pt x="191990" y="107916"/>
                    <a:pt x="201462" y="110479"/>
                    <a:pt x="210933" y="110479"/>
                  </a:cubicBezTo>
                  <a:cubicBezTo>
                    <a:pt x="216059" y="110479"/>
                    <a:pt x="221185" y="109756"/>
                    <a:pt x="226145" y="108139"/>
                  </a:cubicBezTo>
                  <a:lnTo>
                    <a:pt x="225976" y="107693"/>
                  </a:lnTo>
                  <a:cubicBezTo>
                    <a:pt x="221131" y="109311"/>
                    <a:pt x="216059" y="110091"/>
                    <a:pt x="210933" y="110091"/>
                  </a:cubicBezTo>
                  <a:cubicBezTo>
                    <a:pt x="201573" y="110091"/>
                    <a:pt x="192102" y="107528"/>
                    <a:pt x="183914" y="102848"/>
                  </a:cubicBezTo>
                  <a:cubicBezTo>
                    <a:pt x="175722" y="98168"/>
                    <a:pt x="168760" y="91424"/>
                    <a:pt x="164303" y="83125"/>
                  </a:cubicBezTo>
                  <a:cubicBezTo>
                    <a:pt x="161517" y="77942"/>
                    <a:pt x="159623" y="72317"/>
                    <a:pt x="157559" y="66745"/>
                  </a:cubicBezTo>
                  <a:cubicBezTo>
                    <a:pt x="155442" y="61174"/>
                    <a:pt x="153214" y="55714"/>
                    <a:pt x="149759" y="50923"/>
                  </a:cubicBezTo>
                  <a:cubicBezTo>
                    <a:pt x="145583" y="45128"/>
                    <a:pt x="139954" y="40725"/>
                    <a:pt x="133549" y="37551"/>
                  </a:cubicBezTo>
                  <a:cubicBezTo>
                    <a:pt x="127139" y="34373"/>
                    <a:pt x="120008" y="32479"/>
                    <a:pt x="112988" y="31588"/>
                  </a:cubicBezTo>
                  <a:cubicBezTo>
                    <a:pt x="108754" y="31031"/>
                    <a:pt x="104520" y="30866"/>
                    <a:pt x="100343" y="30866"/>
                  </a:cubicBezTo>
                  <a:cubicBezTo>
                    <a:pt x="90368" y="30866"/>
                    <a:pt x="80340" y="31980"/>
                    <a:pt x="70423" y="32760"/>
                  </a:cubicBezTo>
                  <a:cubicBezTo>
                    <a:pt x="65466" y="33148"/>
                    <a:pt x="60506" y="33429"/>
                    <a:pt x="55549" y="33429"/>
                  </a:cubicBezTo>
                  <a:cubicBezTo>
                    <a:pt x="46243" y="33429"/>
                    <a:pt x="37052" y="32426"/>
                    <a:pt x="28361" y="29306"/>
                  </a:cubicBezTo>
                  <a:cubicBezTo>
                    <a:pt x="21675" y="26966"/>
                    <a:pt x="15324" y="23066"/>
                    <a:pt x="10363" y="18052"/>
                  </a:cubicBezTo>
                  <a:cubicBezTo>
                    <a:pt x="5349" y="13037"/>
                    <a:pt x="1730" y="6909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74" name="Google Shape;174;p15"/>
          <p:cNvGrpSpPr/>
          <p:nvPr/>
        </p:nvGrpSpPr>
        <p:grpSpPr>
          <a:xfrm>
            <a:off x="-730050" y="3728978"/>
            <a:ext cx="3128058" cy="1490034"/>
            <a:chOff x="238125" y="2104300"/>
            <a:chExt cx="7138425" cy="2877625"/>
          </a:xfrm>
        </p:grpSpPr>
        <p:sp>
          <p:nvSpPr>
            <p:cNvPr id="175" name="Google Shape;175;p15"/>
            <p:cNvSpPr/>
            <p:nvPr/>
          </p:nvSpPr>
          <p:spPr>
            <a:xfrm>
              <a:off x="328700" y="2687950"/>
              <a:ext cx="6168900" cy="2293975"/>
            </a:xfrm>
            <a:custGeom>
              <a:avLst/>
              <a:gdLst/>
              <a:ahLst/>
              <a:cxnLst/>
              <a:rect l="l" t="t" r="r" b="b"/>
              <a:pathLst>
                <a:path w="246756" h="91759" extrusionOk="0">
                  <a:moveTo>
                    <a:pt x="67749" y="1"/>
                  </a:moveTo>
                  <a:cubicBezTo>
                    <a:pt x="57943" y="1"/>
                    <a:pt x="48137" y="2060"/>
                    <a:pt x="38831" y="5349"/>
                  </a:cubicBezTo>
                  <a:cubicBezTo>
                    <a:pt x="25125" y="10194"/>
                    <a:pt x="12534" y="17548"/>
                    <a:pt x="1" y="24849"/>
                  </a:cubicBezTo>
                  <a:lnTo>
                    <a:pt x="166" y="25183"/>
                  </a:lnTo>
                  <a:cubicBezTo>
                    <a:pt x="12703" y="17882"/>
                    <a:pt x="25348" y="10528"/>
                    <a:pt x="39000" y="5737"/>
                  </a:cubicBezTo>
                  <a:cubicBezTo>
                    <a:pt x="48191" y="2505"/>
                    <a:pt x="57997" y="446"/>
                    <a:pt x="67749" y="446"/>
                  </a:cubicBezTo>
                  <a:cubicBezTo>
                    <a:pt x="72429" y="446"/>
                    <a:pt x="77051" y="892"/>
                    <a:pt x="81619" y="1948"/>
                  </a:cubicBezTo>
                  <a:cubicBezTo>
                    <a:pt x="88639" y="3566"/>
                    <a:pt x="95436" y="6628"/>
                    <a:pt x="101231" y="11032"/>
                  </a:cubicBezTo>
                  <a:cubicBezTo>
                    <a:pt x="106971" y="15378"/>
                    <a:pt x="111651" y="20949"/>
                    <a:pt x="114548" y="27577"/>
                  </a:cubicBezTo>
                  <a:cubicBezTo>
                    <a:pt x="116273" y="31646"/>
                    <a:pt x="117334" y="35992"/>
                    <a:pt x="118448" y="40337"/>
                  </a:cubicBezTo>
                  <a:cubicBezTo>
                    <a:pt x="119563" y="44683"/>
                    <a:pt x="120788" y="48971"/>
                    <a:pt x="122906" y="52929"/>
                  </a:cubicBezTo>
                  <a:cubicBezTo>
                    <a:pt x="126471" y="59668"/>
                    <a:pt x="132208" y="64629"/>
                    <a:pt x="138951" y="68136"/>
                  </a:cubicBezTo>
                  <a:cubicBezTo>
                    <a:pt x="145690" y="71648"/>
                    <a:pt x="153437" y="73654"/>
                    <a:pt x="161014" y="74376"/>
                  </a:cubicBezTo>
                  <a:cubicBezTo>
                    <a:pt x="164744" y="74768"/>
                    <a:pt x="168480" y="74880"/>
                    <a:pt x="172210" y="74880"/>
                  </a:cubicBezTo>
                  <a:cubicBezTo>
                    <a:pt x="181459" y="74880"/>
                    <a:pt x="190765" y="74100"/>
                    <a:pt x="199956" y="74100"/>
                  </a:cubicBezTo>
                  <a:cubicBezTo>
                    <a:pt x="202131" y="74100"/>
                    <a:pt x="204248" y="74100"/>
                    <a:pt x="206365" y="74211"/>
                  </a:cubicBezTo>
                  <a:cubicBezTo>
                    <a:pt x="213884" y="74599"/>
                    <a:pt x="221684" y="75936"/>
                    <a:pt x="228704" y="78722"/>
                  </a:cubicBezTo>
                  <a:cubicBezTo>
                    <a:pt x="235671" y="81508"/>
                    <a:pt x="241910" y="85688"/>
                    <a:pt x="246421" y="91759"/>
                  </a:cubicBezTo>
                  <a:lnTo>
                    <a:pt x="246755" y="91483"/>
                  </a:lnTo>
                  <a:cubicBezTo>
                    <a:pt x="242187" y="85408"/>
                    <a:pt x="235893" y="81173"/>
                    <a:pt x="228815" y="78334"/>
                  </a:cubicBezTo>
                  <a:cubicBezTo>
                    <a:pt x="221796" y="75548"/>
                    <a:pt x="213942" y="74211"/>
                    <a:pt x="206365" y="73819"/>
                  </a:cubicBezTo>
                  <a:cubicBezTo>
                    <a:pt x="204248" y="73708"/>
                    <a:pt x="202131" y="73654"/>
                    <a:pt x="199956" y="73654"/>
                  </a:cubicBezTo>
                  <a:cubicBezTo>
                    <a:pt x="190707" y="73654"/>
                    <a:pt x="181459" y="74488"/>
                    <a:pt x="172210" y="74488"/>
                  </a:cubicBezTo>
                  <a:cubicBezTo>
                    <a:pt x="168480" y="74488"/>
                    <a:pt x="164744" y="74323"/>
                    <a:pt x="161067" y="73988"/>
                  </a:cubicBezTo>
                  <a:cubicBezTo>
                    <a:pt x="153548" y="73208"/>
                    <a:pt x="145860" y="71256"/>
                    <a:pt x="139174" y="67802"/>
                  </a:cubicBezTo>
                  <a:cubicBezTo>
                    <a:pt x="132488" y="64294"/>
                    <a:pt x="126748" y="59391"/>
                    <a:pt x="123240" y="52759"/>
                  </a:cubicBezTo>
                  <a:cubicBezTo>
                    <a:pt x="121176" y="48859"/>
                    <a:pt x="119950" y="44572"/>
                    <a:pt x="118836" y="40226"/>
                  </a:cubicBezTo>
                  <a:cubicBezTo>
                    <a:pt x="117722" y="35934"/>
                    <a:pt x="116666" y="31535"/>
                    <a:pt x="114883" y="27412"/>
                  </a:cubicBezTo>
                  <a:cubicBezTo>
                    <a:pt x="112039" y="20726"/>
                    <a:pt x="107248" y="15097"/>
                    <a:pt x="101453" y="10698"/>
                  </a:cubicBezTo>
                  <a:cubicBezTo>
                    <a:pt x="95659" y="6294"/>
                    <a:pt x="88809" y="3174"/>
                    <a:pt x="81731" y="1561"/>
                  </a:cubicBezTo>
                  <a:cubicBezTo>
                    <a:pt x="77109" y="500"/>
                    <a:pt x="72429" y="1"/>
                    <a:pt x="677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6" name="Google Shape;176;p15"/>
            <p:cNvSpPr/>
            <p:nvPr/>
          </p:nvSpPr>
          <p:spPr>
            <a:xfrm>
              <a:off x="314775" y="2604375"/>
              <a:ext cx="6308175" cy="2376225"/>
            </a:xfrm>
            <a:custGeom>
              <a:avLst/>
              <a:gdLst/>
              <a:ahLst/>
              <a:cxnLst/>
              <a:rect l="l" t="t" r="r" b="b"/>
              <a:pathLst>
                <a:path w="252327" h="95049" extrusionOk="0">
                  <a:moveTo>
                    <a:pt x="66354" y="1"/>
                  </a:moveTo>
                  <a:cubicBezTo>
                    <a:pt x="56994" y="112"/>
                    <a:pt x="47580" y="2060"/>
                    <a:pt x="38719" y="5015"/>
                  </a:cubicBezTo>
                  <a:cubicBezTo>
                    <a:pt x="25125" y="9637"/>
                    <a:pt x="12480" y="16603"/>
                    <a:pt x="0" y="23565"/>
                  </a:cubicBezTo>
                  <a:lnTo>
                    <a:pt x="223" y="23958"/>
                  </a:lnTo>
                  <a:cubicBezTo>
                    <a:pt x="12703" y="16991"/>
                    <a:pt x="25295" y="9971"/>
                    <a:pt x="38831" y="5403"/>
                  </a:cubicBezTo>
                  <a:cubicBezTo>
                    <a:pt x="47692" y="2452"/>
                    <a:pt x="57052" y="500"/>
                    <a:pt x="66354" y="446"/>
                  </a:cubicBezTo>
                  <a:lnTo>
                    <a:pt x="67080" y="446"/>
                  </a:lnTo>
                  <a:cubicBezTo>
                    <a:pt x="71702" y="446"/>
                    <a:pt x="76382" y="892"/>
                    <a:pt x="81009" y="1948"/>
                  </a:cubicBezTo>
                  <a:cubicBezTo>
                    <a:pt x="87971" y="3455"/>
                    <a:pt x="94714" y="6463"/>
                    <a:pt x="100450" y="10640"/>
                  </a:cubicBezTo>
                  <a:cubicBezTo>
                    <a:pt x="106245" y="14763"/>
                    <a:pt x="110983" y="20169"/>
                    <a:pt x="114045" y="26574"/>
                  </a:cubicBezTo>
                  <a:cubicBezTo>
                    <a:pt x="116050" y="30755"/>
                    <a:pt x="117276" y="35323"/>
                    <a:pt x="118613" y="39892"/>
                  </a:cubicBezTo>
                  <a:cubicBezTo>
                    <a:pt x="119897" y="44460"/>
                    <a:pt x="121287" y="48971"/>
                    <a:pt x="123627" y="53094"/>
                  </a:cubicBezTo>
                  <a:cubicBezTo>
                    <a:pt x="124630" y="54934"/>
                    <a:pt x="125803" y="56606"/>
                    <a:pt x="127140" y="58166"/>
                  </a:cubicBezTo>
                  <a:cubicBezTo>
                    <a:pt x="130371" y="61896"/>
                    <a:pt x="134325" y="64794"/>
                    <a:pt x="138782" y="66969"/>
                  </a:cubicBezTo>
                  <a:cubicBezTo>
                    <a:pt x="143185" y="69197"/>
                    <a:pt x="148088" y="70757"/>
                    <a:pt x="152991" y="71814"/>
                  </a:cubicBezTo>
                  <a:cubicBezTo>
                    <a:pt x="156891" y="72651"/>
                    <a:pt x="160844" y="73209"/>
                    <a:pt x="164802" y="73485"/>
                  </a:cubicBezTo>
                  <a:cubicBezTo>
                    <a:pt x="168421" y="73766"/>
                    <a:pt x="172045" y="73877"/>
                    <a:pt x="175664" y="73877"/>
                  </a:cubicBezTo>
                  <a:cubicBezTo>
                    <a:pt x="178174" y="73877"/>
                    <a:pt x="180625" y="73819"/>
                    <a:pt x="183130" y="73708"/>
                  </a:cubicBezTo>
                  <a:cubicBezTo>
                    <a:pt x="190038" y="73543"/>
                    <a:pt x="197005" y="73039"/>
                    <a:pt x="203913" y="73039"/>
                  </a:cubicBezTo>
                  <a:cubicBezTo>
                    <a:pt x="205638" y="73039"/>
                    <a:pt x="207368" y="73097"/>
                    <a:pt x="209039" y="73151"/>
                  </a:cubicBezTo>
                  <a:cubicBezTo>
                    <a:pt x="210318" y="73209"/>
                    <a:pt x="211544" y="73262"/>
                    <a:pt x="212828" y="73374"/>
                  </a:cubicBezTo>
                  <a:cubicBezTo>
                    <a:pt x="218956" y="73877"/>
                    <a:pt x="225138" y="75103"/>
                    <a:pt x="230821" y="77273"/>
                  </a:cubicBezTo>
                  <a:cubicBezTo>
                    <a:pt x="240070" y="80897"/>
                    <a:pt x="247259" y="86745"/>
                    <a:pt x="251992" y="95048"/>
                  </a:cubicBezTo>
                  <a:lnTo>
                    <a:pt x="252327" y="94826"/>
                  </a:lnTo>
                  <a:cubicBezTo>
                    <a:pt x="247535" y="86468"/>
                    <a:pt x="240292" y="80563"/>
                    <a:pt x="230990" y="76939"/>
                  </a:cubicBezTo>
                  <a:cubicBezTo>
                    <a:pt x="225250" y="74711"/>
                    <a:pt x="219010" y="73485"/>
                    <a:pt x="212828" y="72986"/>
                  </a:cubicBezTo>
                  <a:cubicBezTo>
                    <a:pt x="211602" y="72874"/>
                    <a:pt x="210318" y="72763"/>
                    <a:pt x="209093" y="72763"/>
                  </a:cubicBezTo>
                  <a:cubicBezTo>
                    <a:pt x="207368" y="72651"/>
                    <a:pt x="205638" y="72651"/>
                    <a:pt x="203913" y="72651"/>
                  </a:cubicBezTo>
                  <a:cubicBezTo>
                    <a:pt x="197005" y="72651"/>
                    <a:pt x="190038" y="73151"/>
                    <a:pt x="183076" y="73320"/>
                  </a:cubicBezTo>
                  <a:cubicBezTo>
                    <a:pt x="180625" y="73374"/>
                    <a:pt x="178116" y="73431"/>
                    <a:pt x="175664" y="73431"/>
                  </a:cubicBezTo>
                  <a:cubicBezTo>
                    <a:pt x="172045" y="73431"/>
                    <a:pt x="168421" y="73320"/>
                    <a:pt x="164856" y="73097"/>
                  </a:cubicBezTo>
                  <a:cubicBezTo>
                    <a:pt x="160902" y="72763"/>
                    <a:pt x="156944" y="72206"/>
                    <a:pt x="153102" y="71368"/>
                  </a:cubicBezTo>
                  <a:cubicBezTo>
                    <a:pt x="148200" y="70365"/>
                    <a:pt x="143350" y="68805"/>
                    <a:pt x="138951" y="66634"/>
                  </a:cubicBezTo>
                  <a:cubicBezTo>
                    <a:pt x="134547" y="64459"/>
                    <a:pt x="130594" y="61562"/>
                    <a:pt x="127474" y="57885"/>
                  </a:cubicBezTo>
                  <a:cubicBezTo>
                    <a:pt x="126137" y="56325"/>
                    <a:pt x="124965" y="54654"/>
                    <a:pt x="123962" y="52871"/>
                  </a:cubicBezTo>
                  <a:cubicBezTo>
                    <a:pt x="121680" y="48806"/>
                    <a:pt x="120285" y="44349"/>
                    <a:pt x="119005" y="39780"/>
                  </a:cubicBezTo>
                  <a:cubicBezTo>
                    <a:pt x="117668" y="35212"/>
                    <a:pt x="116443" y="30643"/>
                    <a:pt x="114437" y="26351"/>
                  </a:cubicBezTo>
                  <a:cubicBezTo>
                    <a:pt x="111317" y="19946"/>
                    <a:pt x="106526" y="14486"/>
                    <a:pt x="100731" y="10306"/>
                  </a:cubicBezTo>
                  <a:cubicBezTo>
                    <a:pt x="94879" y="6071"/>
                    <a:pt x="88082" y="3063"/>
                    <a:pt x="81062" y="1503"/>
                  </a:cubicBezTo>
                  <a:cubicBezTo>
                    <a:pt x="76440" y="500"/>
                    <a:pt x="71760" y="1"/>
                    <a:pt x="670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7" name="Google Shape;177;p15"/>
            <p:cNvSpPr/>
            <p:nvPr/>
          </p:nvSpPr>
          <p:spPr>
            <a:xfrm>
              <a:off x="302175" y="2522150"/>
              <a:ext cx="6446125" cy="2457000"/>
            </a:xfrm>
            <a:custGeom>
              <a:avLst/>
              <a:gdLst/>
              <a:ahLst/>
              <a:cxnLst/>
              <a:rect l="l" t="t" r="r" b="b"/>
              <a:pathLst>
                <a:path w="257845" h="98280" extrusionOk="0">
                  <a:moveTo>
                    <a:pt x="65855" y="0"/>
                  </a:moveTo>
                  <a:cubicBezTo>
                    <a:pt x="56553" y="58"/>
                    <a:pt x="47304" y="1841"/>
                    <a:pt x="38501" y="4680"/>
                  </a:cubicBezTo>
                  <a:cubicBezTo>
                    <a:pt x="25019" y="9026"/>
                    <a:pt x="12427" y="15658"/>
                    <a:pt x="1" y="22286"/>
                  </a:cubicBezTo>
                  <a:lnTo>
                    <a:pt x="224" y="22678"/>
                  </a:lnTo>
                  <a:cubicBezTo>
                    <a:pt x="12650" y="15992"/>
                    <a:pt x="25241" y="9360"/>
                    <a:pt x="38613" y="5073"/>
                  </a:cubicBezTo>
                  <a:cubicBezTo>
                    <a:pt x="47416" y="2229"/>
                    <a:pt x="56606" y="446"/>
                    <a:pt x="65855" y="393"/>
                  </a:cubicBezTo>
                  <a:lnTo>
                    <a:pt x="66300" y="393"/>
                  </a:lnTo>
                  <a:cubicBezTo>
                    <a:pt x="70980" y="393"/>
                    <a:pt x="75660" y="838"/>
                    <a:pt x="80287" y="1841"/>
                  </a:cubicBezTo>
                  <a:cubicBezTo>
                    <a:pt x="87195" y="3343"/>
                    <a:pt x="93881" y="6187"/>
                    <a:pt x="99675" y="10198"/>
                  </a:cubicBezTo>
                  <a:cubicBezTo>
                    <a:pt x="105470" y="14152"/>
                    <a:pt x="110314" y="19335"/>
                    <a:pt x="113492" y="25464"/>
                  </a:cubicBezTo>
                  <a:cubicBezTo>
                    <a:pt x="115774" y="29809"/>
                    <a:pt x="117223" y="34601"/>
                    <a:pt x="118729" y="39392"/>
                  </a:cubicBezTo>
                  <a:cubicBezTo>
                    <a:pt x="120231" y="44126"/>
                    <a:pt x="121791" y="48917"/>
                    <a:pt x="124301" y="53209"/>
                  </a:cubicBezTo>
                  <a:cubicBezTo>
                    <a:pt x="125415" y="55046"/>
                    <a:pt x="126694" y="56828"/>
                    <a:pt x="128143" y="58446"/>
                  </a:cubicBezTo>
                  <a:cubicBezTo>
                    <a:pt x="131655" y="62288"/>
                    <a:pt x="136054" y="65021"/>
                    <a:pt x="140846" y="67080"/>
                  </a:cubicBezTo>
                  <a:cubicBezTo>
                    <a:pt x="145637" y="69085"/>
                    <a:pt x="150821" y="70369"/>
                    <a:pt x="156058" y="71203"/>
                  </a:cubicBezTo>
                  <a:cubicBezTo>
                    <a:pt x="160181" y="71871"/>
                    <a:pt x="164415" y="72317"/>
                    <a:pt x="168591" y="72540"/>
                  </a:cubicBezTo>
                  <a:cubicBezTo>
                    <a:pt x="171934" y="72709"/>
                    <a:pt x="175277" y="72763"/>
                    <a:pt x="178620" y="72763"/>
                  </a:cubicBezTo>
                  <a:cubicBezTo>
                    <a:pt x="181686" y="72763"/>
                    <a:pt x="184806" y="72709"/>
                    <a:pt x="187868" y="72651"/>
                  </a:cubicBezTo>
                  <a:cubicBezTo>
                    <a:pt x="194723" y="72428"/>
                    <a:pt x="201574" y="71929"/>
                    <a:pt x="208429" y="71929"/>
                  </a:cubicBezTo>
                  <a:cubicBezTo>
                    <a:pt x="210711" y="71929"/>
                    <a:pt x="212997" y="71983"/>
                    <a:pt x="215279" y="72152"/>
                  </a:cubicBezTo>
                  <a:cubicBezTo>
                    <a:pt x="216617" y="72205"/>
                    <a:pt x="217900" y="72317"/>
                    <a:pt x="219237" y="72486"/>
                  </a:cubicBezTo>
                  <a:cubicBezTo>
                    <a:pt x="225700" y="73155"/>
                    <a:pt x="232163" y="74715"/>
                    <a:pt x="237957" y="77500"/>
                  </a:cubicBezTo>
                  <a:cubicBezTo>
                    <a:pt x="242637" y="79782"/>
                    <a:pt x="246537" y="82680"/>
                    <a:pt x="249769" y="86192"/>
                  </a:cubicBezTo>
                  <a:cubicBezTo>
                    <a:pt x="253000" y="89646"/>
                    <a:pt x="255505" y="93711"/>
                    <a:pt x="257457" y="98279"/>
                  </a:cubicBezTo>
                  <a:lnTo>
                    <a:pt x="257845" y="98115"/>
                  </a:lnTo>
                  <a:cubicBezTo>
                    <a:pt x="255897" y="93488"/>
                    <a:pt x="253334" y="89423"/>
                    <a:pt x="250045" y="85911"/>
                  </a:cubicBezTo>
                  <a:cubicBezTo>
                    <a:pt x="246814" y="82403"/>
                    <a:pt x="242860" y="79448"/>
                    <a:pt x="238122" y="77166"/>
                  </a:cubicBezTo>
                  <a:cubicBezTo>
                    <a:pt x="232328" y="74323"/>
                    <a:pt x="225754" y="72763"/>
                    <a:pt x="219291" y="72041"/>
                  </a:cubicBezTo>
                  <a:lnTo>
                    <a:pt x="215279" y="71706"/>
                  </a:lnTo>
                  <a:cubicBezTo>
                    <a:pt x="212997" y="71595"/>
                    <a:pt x="210711" y="71537"/>
                    <a:pt x="208429" y="71537"/>
                  </a:cubicBezTo>
                  <a:cubicBezTo>
                    <a:pt x="201574" y="71537"/>
                    <a:pt x="194723" y="72041"/>
                    <a:pt x="187868" y="72205"/>
                  </a:cubicBezTo>
                  <a:cubicBezTo>
                    <a:pt x="184806" y="72317"/>
                    <a:pt x="181686" y="72375"/>
                    <a:pt x="178620" y="72375"/>
                  </a:cubicBezTo>
                  <a:cubicBezTo>
                    <a:pt x="175277" y="72375"/>
                    <a:pt x="171934" y="72317"/>
                    <a:pt x="168591" y="72094"/>
                  </a:cubicBezTo>
                  <a:cubicBezTo>
                    <a:pt x="164415" y="71871"/>
                    <a:pt x="160234" y="71483"/>
                    <a:pt x="156111" y="70815"/>
                  </a:cubicBezTo>
                  <a:cubicBezTo>
                    <a:pt x="150932" y="69923"/>
                    <a:pt x="145748" y="68698"/>
                    <a:pt x="141015" y="66692"/>
                  </a:cubicBezTo>
                  <a:cubicBezTo>
                    <a:pt x="136224" y="64686"/>
                    <a:pt x="131931" y="61954"/>
                    <a:pt x="128477" y="58166"/>
                  </a:cubicBezTo>
                  <a:cubicBezTo>
                    <a:pt x="127029" y="56552"/>
                    <a:pt x="125749" y="54823"/>
                    <a:pt x="124635" y="52986"/>
                  </a:cubicBezTo>
                  <a:cubicBezTo>
                    <a:pt x="122126" y="48752"/>
                    <a:pt x="120624" y="44014"/>
                    <a:pt x="119117" y="39281"/>
                  </a:cubicBezTo>
                  <a:cubicBezTo>
                    <a:pt x="117615" y="34489"/>
                    <a:pt x="116167" y="29698"/>
                    <a:pt x="113880" y="25294"/>
                  </a:cubicBezTo>
                  <a:cubicBezTo>
                    <a:pt x="110649" y="19054"/>
                    <a:pt x="105746" y="13875"/>
                    <a:pt x="99898" y="9806"/>
                  </a:cubicBezTo>
                  <a:cubicBezTo>
                    <a:pt x="94104" y="5795"/>
                    <a:pt x="87360" y="2955"/>
                    <a:pt x="80398" y="1449"/>
                  </a:cubicBezTo>
                  <a:cubicBezTo>
                    <a:pt x="75718" y="446"/>
                    <a:pt x="70980" y="0"/>
                    <a:pt x="66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8" name="Google Shape;178;p15"/>
            <p:cNvSpPr/>
            <p:nvPr/>
          </p:nvSpPr>
          <p:spPr>
            <a:xfrm>
              <a:off x="289700" y="2438575"/>
              <a:ext cx="6583975" cy="2539225"/>
            </a:xfrm>
            <a:custGeom>
              <a:avLst/>
              <a:gdLst/>
              <a:ahLst/>
              <a:cxnLst/>
              <a:rect l="l" t="t" r="r" b="b"/>
              <a:pathLst>
                <a:path w="263359" h="101569" extrusionOk="0">
                  <a:moveTo>
                    <a:pt x="65351" y="1"/>
                  </a:moveTo>
                  <a:cubicBezTo>
                    <a:pt x="56160" y="1"/>
                    <a:pt x="47023" y="1672"/>
                    <a:pt x="38274" y="4346"/>
                  </a:cubicBezTo>
                  <a:cubicBezTo>
                    <a:pt x="24960" y="8416"/>
                    <a:pt x="12369" y="14709"/>
                    <a:pt x="1" y="21060"/>
                  </a:cubicBezTo>
                  <a:lnTo>
                    <a:pt x="166" y="21453"/>
                  </a:lnTo>
                  <a:cubicBezTo>
                    <a:pt x="12534" y="15101"/>
                    <a:pt x="25125" y="8803"/>
                    <a:pt x="38385" y="4738"/>
                  </a:cubicBezTo>
                  <a:cubicBezTo>
                    <a:pt x="47135" y="2118"/>
                    <a:pt x="56214" y="446"/>
                    <a:pt x="65351" y="393"/>
                  </a:cubicBezTo>
                  <a:lnTo>
                    <a:pt x="65574" y="393"/>
                  </a:lnTo>
                  <a:cubicBezTo>
                    <a:pt x="70200" y="393"/>
                    <a:pt x="74934" y="838"/>
                    <a:pt x="79614" y="1841"/>
                  </a:cubicBezTo>
                  <a:cubicBezTo>
                    <a:pt x="86411" y="3290"/>
                    <a:pt x="93096" y="5964"/>
                    <a:pt x="98891" y="9753"/>
                  </a:cubicBezTo>
                  <a:cubicBezTo>
                    <a:pt x="104685" y="13595"/>
                    <a:pt x="109588" y="18498"/>
                    <a:pt x="112988" y="24403"/>
                  </a:cubicBezTo>
                  <a:cubicBezTo>
                    <a:pt x="115551" y="28918"/>
                    <a:pt x="117165" y="33932"/>
                    <a:pt x="118836" y="38889"/>
                  </a:cubicBezTo>
                  <a:cubicBezTo>
                    <a:pt x="120508" y="43903"/>
                    <a:pt x="122237" y="48864"/>
                    <a:pt x="124965" y="53321"/>
                  </a:cubicBezTo>
                  <a:cubicBezTo>
                    <a:pt x="126190" y="55269"/>
                    <a:pt x="127528" y="57109"/>
                    <a:pt x="129146" y="58781"/>
                  </a:cubicBezTo>
                  <a:cubicBezTo>
                    <a:pt x="132988" y="62734"/>
                    <a:pt x="137725" y="65355"/>
                    <a:pt x="142905" y="67191"/>
                  </a:cubicBezTo>
                  <a:cubicBezTo>
                    <a:pt x="148030" y="69032"/>
                    <a:pt x="153602" y="69977"/>
                    <a:pt x="159120" y="70646"/>
                  </a:cubicBezTo>
                  <a:cubicBezTo>
                    <a:pt x="163465" y="71149"/>
                    <a:pt x="167922" y="71484"/>
                    <a:pt x="172322" y="71595"/>
                  </a:cubicBezTo>
                  <a:cubicBezTo>
                    <a:pt x="175165" y="71706"/>
                    <a:pt x="177951" y="71760"/>
                    <a:pt x="180790" y="71760"/>
                  </a:cubicBezTo>
                  <a:cubicBezTo>
                    <a:pt x="184748" y="71760"/>
                    <a:pt x="188701" y="71706"/>
                    <a:pt x="192659" y="71595"/>
                  </a:cubicBezTo>
                  <a:cubicBezTo>
                    <a:pt x="199510" y="71372"/>
                    <a:pt x="206365" y="70868"/>
                    <a:pt x="213274" y="70868"/>
                  </a:cubicBezTo>
                  <a:cubicBezTo>
                    <a:pt x="216001" y="70868"/>
                    <a:pt x="218733" y="70926"/>
                    <a:pt x="221461" y="71149"/>
                  </a:cubicBezTo>
                  <a:cubicBezTo>
                    <a:pt x="222856" y="71261"/>
                    <a:pt x="224247" y="71426"/>
                    <a:pt x="225642" y="71595"/>
                  </a:cubicBezTo>
                  <a:cubicBezTo>
                    <a:pt x="232439" y="72540"/>
                    <a:pt x="239178" y="74434"/>
                    <a:pt x="245030" y="77777"/>
                  </a:cubicBezTo>
                  <a:cubicBezTo>
                    <a:pt x="249822" y="80509"/>
                    <a:pt x="253552" y="83963"/>
                    <a:pt x="256450" y="87975"/>
                  </a:cubicBezTo>
                  <a:cubicBezTo>
                    <a:pt x="259347" y="91986"/>
                    <a:pt x="261410" y="96555"/>
                    <a:pt x="262970" y="101569"/>
                  </a:cubicBezTo>
                  <a:lnTo>
                    <a:pt x="263358" y="101400"/>
                  </a:lnTo>
                  <a:cubicBezTo>
                    <a:pt x="261798" y="96443"/>
                    <a:pt x="259681" y="91817"/>
                    <a:pt x="256784" y="87752"/>
                  </a:cubicBezTo>
                  <a:cubicBezTo>
                    <a:pt x="253833" y="83683"/>
                    <a:pt x="250098" y="80228"/>
                    <a:pt x="245253" y="77443"/>
                  </a:cubicBezTo>
                  <a:cubicBezTo>
                    <a:pt x="239348" y="74046"/>
                    <a:pt x="232551" y="72152"/>
                    <a:pt x="225696" y="71203"/>
                  </a:cubicBezTo>
                  <a:cubicBezTo>
                    <a:pt x="224305" y="71038"/>
                    <a:pt x="222910" y="70868"/>
                    <a:pt x="221519" y="70757"/>
                  </a:cubicBezTo>
                  <a:cubicBezTo>
                    <a:pt x="218733" y="70534"/>
                    <a:pt x="216001" y="70481"/>
                    <a:pt x="213274" y="70481"/>
                  </a:cubicBezTo>
                  <a:cubicBezTo>
                    <a:pt x="206365" y="70481"/>
                    <a:pt x="199510" y="70980"/>
                    <a:pt x="192659" y="71149"/>
                  </a:cubicBezTo>
                  <a:cubicBezTo>
                    <a:pt x="188701" y="71261"/>
                    <a:pt x="184748" y="71372"/>
                    <a:pt x="180790" y="71372"/>
                  </a:cubicBezTo>
                  <a:cubicBezTo>
                    <a:pt x="177951" y="71372"/>
                    <a:pt x="175165" y="71314"/>
                    <a:pt x="172322" y="71203"/>
                  </a:cubicBezTo>
                  <a:cubicBezTo>
                    <a:pt x="167922" y="71038"/>
                    <a:pt x="163519" y="70757"/>
                    <a:pt x="159173" y="70258"/>
                  </a:cubicBezTo>
                  <a:cubicBezTo>
                    <a:pt x="153660" y="69589"/>
                    <a:pt x="148142" y="68586"/>
                    <a:pt x="143016" y="66804"/>
                  </a:cubicBezTo>
                  <a:cubicBezTo>
                    <a:pt x="137890" y="64963"/>
                    <a:pt x="133210" y="62346"/>
                    <a:pt x="129480" y="58447"/>
                  </a:cubicBezTo>
                  <a:cubicBezTo>
                    <a:pt x="127862" y="56829"/>
                    <a:pt x="126525" y="55046"/>
                    <a:pt x="125299" y="53151"/>
                  </a:cubicBezTo>
                  <a:cubicBezTo>
                    <a:pt x="122625" y="48752"/>
                    <a:pt x="120900" y="43792"/>
                    <a:pt x="119228" y="38777"/>
                  </a:cubicBezTo>
                  <a:cubicBezTo>
                    <a:pt x="117557" y="33763"/>
                    <a:pt x="115939" y="28749"/>
                    <a:pt x="113323" y="24238"/>
                  </a:cubicBezTo>
                  <a:cubicBezTo>
                    <a:pt x="109922" y="18221"/>
                    <a:pt x="104966" y="13260"/>
                    <a:pt x="99113" y="9418"/>
                  </a:cubicBezTo>
                  <a:cubicBezTo>
                    <a:pt x="93266" y="5572"/>
                    <a:pt x="86580" y="2898"/>
                    <a:pt x="79672" y="1449"/>
                  </a:cubicBezTo>
                  <a:cubicBezTo>
                    <a:pt x="74992" y="446"/>
                    <a:pt x="70200" y="1"/>
                    <a:pt x="655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9" name="Google Shape;179;p15"/>
            <p:cNvSpPr/>
            <p:nvPr/>
          </p:nvSpPr>
          <p:spPr>
            <a:xfrm>
              <a:off x="275775" y="2355000"/>
              <a:ext cx="6724700" cy="2621375"/>
            </a:xfrm>
            <a:custGeom>
              <a:avLst/>
              <a:gdLst/>
              <a:ahLst/>
              <a:cxnLst/>
              <a:rect l="l" t="t" r="r" b="b"/>
              <a:pathLst>
                <a:path w="268988" h="104855" extrusionOk="0">
                  <a:moveTo>
                    <a:pt x="64794" y="1"/>
                  </a:moveTo>
                  <a:cubicBezTo>
                    <a:pt x="55768" y="1"/>
                    <a:pt x="46800" y="1561"/>
                    <a:pt x="38109" y="4070"/>
                  </a:cubicBezTo>
                  <a:cubicBezTo>
                    <a:pt x="24902" y="7859"/>
                    <a:pt x="12369" y="13818"/>
                    <a:pt x="1" y="19835"/>
                  </a:cubicBezTo>
                  <a:lnTo>
                    <a:pt x="223" y="20227"/>
                  </a:lnTo>
                  <a:cubicBezTo>
                    <a:pt x="12534" y="14210"/>
                    <a:pt x="25072" y="8246"/>
                    <a:pt x="38220" y="4458"/>
                  </a:cubicBezTo>
                  <a:cubicBezTo>
                    <a:pt x="46854" y="1953"/>
                    <a:pt x="55826" y="393"/>
                    <a:pt x="64794" y="393"/>
                  </a:cubicBezTo>
                  <a:lnTo>
                    <a:pt x="64905" y="393"/>
                  </a:lnTo>
                  <a:cubicBezTo>
                    <a:pt x="69474" y="393"/>
                    <a:pt x="74265" y="839"/>
                    <a:pt x="79003" y="1841"/>
                  </a:cubicBezTo>
                  <a:cubicBezTo>
                    <a:pt x="85742" y="3232"/>
                    <a:pt x="92374" y="5741"/>
                    <a:pt x="98168" y="9361"/>
                  </a:cubicBezTo>
                  <a:cubicBezTo>
                    <a:pt x="104016" y="12984"/>
                    <a:pt x="108977" y="17664"/>
                    <a:pt x="112485" y="23400"/>
                  </a:cubicBezTo>
                  <a:cubicBezTo>
                    <a:pt x="115328" y="28027"/>
                    <a:pt x="117165" y="33206"/>
                    <a:pt x="119005" y="38443"/>
                  </a:cubicBezTo>
                  <a:cubicBezTo>
                    <a:pt x="120842" y="43680"/>
                    <a:pt x="122736" y="48864"/>
                    <a:pt x="125691" y="53486"/>
                  </a:cubicBezTo>
                  <a:cubicBezTo>
                    <a:pt x="126970" y="55492"/>
                    <a:pt x="128477" y="57386"/>
                    <a:pt x="130202" y="59057"/>
                  </a:cubicBezTo>
                  <a:cubicBezTo>
                    <a:pt x="134382" y="63127"/>
                    <a:pt x="139508" y="65689"/>
                    <a:pt x="145022" y="67303"/>
                  </a:cubicBezTo>
                  <a:cubicBezTo>
                    <a:pt x="150540" y="68921"/>
                    <a:pt x="156445" y="69643"/>
                    <a:pt x="162239" y="70089"/>
                  </a:cubicBezTo>
                  <a:cubicBezTo>
                    <a:pt x="166808" y="70423"/>
                    <a:pt x="171488" y="70646"/>
                    <a:pt x="176110" y="70704"/>
                  </a:cubicBezTo>
                  <a:cubicBezTo>
                    <a:pt x="178004" y="70757"/>
                    <a:pt x="179845" y="70757"/>
                    <a:pt x="181739" y="70757"/>
                  </a:cubicBezTo>
                  <a:cubicBezTo>
                    <a:pt x="186976" y="70757"/>
                    <a:pt x="192267" y="70646"/>
                    <a:pt x="197451" y="70534"/>
                  </a:cubicBezTo>
                  <a:cubicBezTo>
                    <a:pt x="204413" y="70311"/>
                    <a:pt x="211379" y="69812"/>
                    <a:pt x="218288" y="69812"/>
                  </a:cubicBezTo>
                  <a:cubicBezTo>
                    <a:pt x="221461" y="69812"/>
                    <a:pt x="224581" y="69924"/>
                    <a:pt x="227759" y="70200"/>
                  </a:cubicBezTo>
                  <a:cubicBezTo>
                    <a:pt x="229208" y="70369"/>
                    <a:pt x="230656" y="70534"/>
                    <a:pt x="232105" y="70757"/>
                  </a:cubicBezTo>
                  <a:cubicBezTo>
                    <a:pt x="239236" y="71871"/>
                    <a:pt x="246256" y="74158"/>
                    <a:pt x="252162" y="78058"/>
                  </a:cubicBezTo>
                  <a:cubicBezTo>
                    <a:pt x="257065" y="81289"/>
                    <a:pt x="260572" y="85301"/>
                    <a:pt x="263135" y="89811"/>
                  </a:cubicBezTo>
                  <a:cubicBezTo>
                    <a:pt x="265756" y="94380"/>
                    <a:pt x="267369" y="99452"/>
                    <a:pt x="268542" y="104854"/>
                  </a:cubicBezTo>
                  <a:lnTo>
                    <a:pt x="268987" y="104743"/>
                  </a:lnTo>
                  <a:cubicBezTo>
                    <a:pt x="267762" y="99341"/>
                    <a:pt x="266144" y="94215"/>
                    <a:pt x="263527" y="89646"/>
                  </a:cubicBezTo>
                  <a:cubicBezTo>
                    <a:pt x="260907" y="85020"/>
                    <a:pt x="257399" y="80955"/>
                    <a:pt x="252385" y="77724"/>
                  </a:cubicBezTo>
                  <a:cubicBezTo>
                    <a:pt x="246421" y="73766"/>
                    <a:pt x="239348" y="71484"/>
                    <a:pt x="232158" y="70369"/>
                  </a:cubicBezTo>
                  <a:cubicBezTo>
                    <a:pt x="230710" y="70147"/>
                    <a:pt x="229261" y="69924"/>
                    <a:pt x="227759" y="69812"/>
                  </a:cubicBezTo>
                  <a:cubicBezTo>
                    <a:pt x="224639" y="69478"/>
                    <a:pt x="221461" y="69367"/>
                    <a:pt x="218288" y="69367"/>
                  </a:cubicBezTo>
                  <a:cubicBezTo>
                    <a:pt x="211321" y="69367"/>
                    <a:pt x="204359" y="69924"/>
                    <a:pt x="197451" y="70089"/>
                  </a:cubicBezTo>
                  <a:cubicBezTo>
                    <a:pt x="192214" y="70258"/>
                    <a:pt x="186976" y="70369"/>
                    <a:pt x="181739" y="70369"/>
                  </a:cubicBezTo>
                  <a:cubicBezTo>
                    <a:pt x="179845" y="70369"/>
                    <a:pt x="178004" y="70311"/>
                    <a:pt x="176110" y="70311"/>
                  </a:cubicBezTo>
                  <a:cubicBezTo>
                    <a:pt x="171488" y="70258"/>
                    <a:pt x="166861" y="70035"/>
                    <a:pt x="162293" y="69701"/>
                  </a:cubicBezTo>
                  <a:cubicBezTo>
                    <a:pt x="156499" y="69255"/>
                    <a:pt x="150593" y="68529"/>
                    <a:pt x="145133" y="66915"/>
                  </a:cubicBezTo>
                  <a:cubicBezTo>
                    <a:pt x="139673" y="65297"/>
                    <a:pt x="134605" y="62792"/>
                    <a:pt x="130536" y="58781"/>
                  </a:cubicBezTo>
                  <a:cubicBezTo>
                    <a:pt x="128811" y="57110"/>
                    <a:pt x="127305" y="55269"/>
                    <a:pt x="126025" y="53263"/>
                  </a:cubicBezTo>
                  <a:cubicBezTo>
                    <a:pt x="123128" y="48695"/>
                    <a:pt x="121234" y="43515"/>
                    <a:pt x="119393" y="38278"/>
                  </a:cubicBezTo>
                  <a:cubicBezTo>
                    <a:pt x="117557" y="33095"/>
                    <a:pt x="115716" y="27858"/>
                    <a:pt x="112877" y="23178"/>
                  </a:cubicBezTo>
                  <a:cubicBezTo>
                    <a:pt x="109311" y="17383"/>
                    <a:pt x="104239" y="12650"/>
                    <a:pt x="98391" y="9026"/>
                  </a:cubicBezTo>
                  <a:cubicBezTo>
                    <a:pt x="92539" y="5349"/>
                    <a:pt x="85853" y="2844"/>
                    <a:pt x="79056" y="1449"/>
                  </a:cubicBezTo>
                  <a:cubicBezTo>
                    <a:pt x="74323" y="446"/>
                    <a:pt x="69531" y="1"/>
                    <a:pt x="649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0" name="Google Shape;180;p15"/>
            <p:cNvSpPr/>
            <p:nvPr/>
          </p:nvSpPr>
          <p:spPr>
            <a:xfrm>
              <a:off x="263175" y="2271425"/>
              <a:ext cx="6862650" cy="2703600"/>
            </a:xfrm>
            <a:custGeom>
              <a:avLst/>
              <a:gdLst/>
              <a:ahLst/>
              <a:cxnLst/>
              <a:rect l="l" t="t" r="r" b="b"/>
              <a:pathLst>
                <a:path w="274506" h="108144" extrusionOk="0">
                  <a:moveTo>
                    <a:pt x="63960" y="1"/>
                  </a:moveTo>
                  <a:cubicBezTo>
                    <a:pt x="55158" y="1"/>
                    <a:pt x="46413" y="1449"/>
                    <a:pt x="37944" y="3736"/>
                  </a:cubicBezTo>
                  <a:cubicBezTo>
                    <a:pt x="24849" y="7302"/>
                    <a:pt x="12316" y="12926"/>
                    <a:pt x="1" y="18609"/>
                  </a:cubicBezTo>
                  <a:lnTo>
                    <a:pt x="170" y="19002"/>
                  </a:lnTo>
                  <a:cubicBezTo>
                    <a:pt x="12481" y="13261"/>
                    <a:pt x="25019" y="7689"/>
                    <a:pt x="38056" y="4124"/>
                  </a:cubicBezTo>
                  <a:cubicBezTo>
                    <a:pt x="46524" y="1842"/>
                    <a:pt x="55216" y="393"/>
                    <a:pt x="63960" y="393"/>
                  </a:cubicBezTo>
                  <a:lnTo>
                    <a:pt x="64406" y="393"/>
                  </a:lnTo>
                  <a:cubicBezTo>
                    <a:pt x="68921" y="447"/>
                    <a:pt x="73601" y="892"/>
                    <a:pt x="78281" y="1842"/>
                  </a:cubicBezTo>
                  <a:cubicBezTo>
                    <a:pt x="84967" y="3121"/>
                    <a:pt x="91595" y="5519"/>
                    <a:pt x="97389" y="8973"/>
                  </a:cubicBezTo>
                  <a:cubicBezTo>
                    <a:pt x="103241" y="12369"/>
                    <a:pt x="108367" y="16826"/>
                    <a:pt x="111986" y="22344"/>
                  </a:cubicBezTo>
                  <a:cubicBezTo>
                    <a:pt x="115106" y="27078"/>
                    <a:pt x="117112" y="32538"/>
                    <a:pt x="119175" y="37944"/>
                  </a:cubicBezTo>
                  <a:cubicBezTo>
                    <a:pt x="121181" y="43404"/>
                    <a:pt x="123187" y="48864"/>
                    <a:pt x="126360" y="53655"/>
                  </a:cubicBezTo>
                  <a:cubicBezTo>
                    <a:pt x="127755" y="55715"/>
                    <a:pt x="129369" y="57667"/>
                    <a:pt x="131209" y="59392"/>
                  </a:cubicBezTo>
                  <a:cubicBezTo>
                    <a:pt x="135720" y="63573"/>
                    <a:pt x="141180" y="65966"/>
                    <a:pt x="147086" y="67415"/>
                  </a:cubicBezTo>
                  <a:cubicBezTo>
                    <a:pt x="152938" y="68863"/>
                    <a:pt x="159231" y="69309"/>
                    <a:pt x="165306" y="69532"/>
                  </a:cubicBezTo>
                  <a:cubicBezTo>
                    <a:pt x="170098" y="69755"/>
                    <a:pt x="174889" y="69812"/>
                    <a:pt x="179680" y="69812"/>
                  </a:cubicBezTo>
                  <a:lnTo>
                    <a:pt x="179903" y="69812"/>
                  </a:lnTo>
                  <a:cubicBezTo>
                    <a:pt x="187311" y="69812"/>
                    <a:pt x="194835" y="69643"/>
                    <a:pt x="202242" y="69478"/>
                  </a:cubicBezTo>
                  <a:cubicBezTo>
                    <a:pt x="209320" y="69255"/>
                    <a:pt x="216394" y="68698"/>
                    <a:pt x="223414" y="68698"/>
                  </a:cubicBezTo>
                  <a:cubicBezTo>
                    <a:pt x="226926" y="68698"/>
                    <a:pt x="230434" y="68863"/>
                    <a:pt x="233946" y="69255"/>
                  </a:cubicBezTo>
                  <a:cubicBezTo>
                    <a:pt x="235448" y="69420"/>
                    <a:pt x="237008" y="69643"/>
                    <a:pt x="238514" y="69924"/>
                  </a:cubicBezTo>
                  <a:cubicBezTo>
                    <a:pt x="245980" y="71261"/>
                    <a:pt x="253276" y="73877"/>
                    <a:pt x="259293" y="78334"/>
                  </a:cubicBezTo>
                  <a:cubicBezTo>
                    <a:pt x="264308" y="82012"/>
                    <a:pt x="267597" y="86580"/>
                    <a:pt x="269826" y="91652"/>
                  </a:cubicBezTo>
                  <a:cubicBezTo>
                    <a:pt x="272108" y="96720"/>
                    <a:pt x="273280" y="102291"/>
                    <a:pt x="274060" y="108144"/>
                  </a:cubicBezTo>
                  <a:lnTo>
                    <a:pt x="274506" y="108086"/>
                  </a:lnTo>
                  <a:cubicBezTo>
                    <a:pt x="273668" y="102238"/>
                    <a:pt x="272500" y="96609"/>
                    <a:pt x="270213" y="91483"/>
                  </a:cubicBezTo>
                  <a:cubicBezTo>
                    <a:pt x="267931" y="86357"/>
                    <a:pt x="264588" y="81735"/>
                    <a:pt x="259516" y="78000"/>
                  </a:cubicBezTo>
                  <a:cubicBezTo>
                    <a:pt x="253446" y="73490"/>
                    <a:pt x="246091" y="70869"/>
                    <a:pt x="238568" y="69478"/>
                  </a:cubicBezTo>
                  <a:cubicBezTo>
                    <a:pt x="237066" y="69255"/>
                    <a:pt x="235506" y="69032"/>
                    <a:pt x="233999" y="68863"/>
                  </a:cubicBezTo>
                  <a:cubicBezTo>
                    <a:pt x="230492" y="68475"/>
                    <a:pt x="226979" y="68306"/>
                    <a:pt x="223414" y="68306"/>
                  </a:cubicBezTo>
                  <a:cubicBezTo>
                    <a:pt x="216340" y="68306"/>
                    <a:pt x="209262" y="68863"/>
                    <a:pt x="202242" y="69032"/>
                  </a:cubicBezTo>
                  <a:cubicBezTo>
                    <a:pt x="194777" y="69255"/>
                    <a:pt x="187311" y="69420"/>
                    <a:pt x="179903" y="69420"/>
                  </a:cubicBezTo>
                  <a:lnTo>
                    <a:pt x="179680" y="69420"/>
                  </a:lnTo>
                  <a:cubicBezTo>
                    <a:pt x="174889" y="69420"/>
                    <a:pt x="170098" y="69309"/>
                    <a:pt x="165306" y="69144"/>
                  </a:cubicBezTo>
                  <a:cubicBezTo>
                    <a:pt x="159231" y="68921"/>
                    <a:pt x="152991" y="68475"/>
                    <a:pt x="147144" y="67027"/>
                  </a:cubicBezTo>
                  <a:cubicBezTo>
                    <a:pt x="141349" y="65578"/>
                    <a:pt x="135889" y="63180"/>
                    <a:pt x="131544" y="59115"/>
                  </a:cubicBezTo>
                  <a:cubicBezTo>
                    <a:pt x="129649" y="57386"/>
                    <a:pt x="128089" y="55492"/>
                    <a:pt x="126694" y="53433"/>
                  </a:cubicBezTo>
                  <a:cubicBezTo>
                    <a:pt x="123574" y="48695"/>
                    <a:pt x="121569" y="43293"/>
                    <a:pt x="119563" y="37833"/>
                  </a:cubicBezTo>
                  <a:cubicBezTo>
                    <a:pt x="117504" y="32373"/>
                    <a:pt x="115498" y="26913"/>
                    <a:pt x="112320" y="22121"/>
                  </a:cubicBezTo>
                  <a:cubicBezTo>
                    <a:pt x="108643" y="16550"/>
                    <a:pt x="103517" y="12035"/>
                    <a:pt x="97612" y="8581"/>
                  </a:cubicBezTo>
                  <a:cubicBezTo>
                    <a:pt x="91764" y="5127"/>
                    <a:pt x="85078" y="2733"/>
                    <a:pt x="78393" y="1396"/>
                  </a:cubicBezTo>
                  <a:cubicBezTo>
                    <a:pt x="73655" y="505"/>
                    <a:pt x="68921" y="1"/>
                    <a:pt x="64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" name="Google Shape;181;p15"/>
            <p:cNvSpPr/>
            <p:nvPr/>
          </p:nvSpPr>
          <p:spPr>
            <a:xfrm>
              <a:off x="250700" y="2187875"/>
              <a:ext cx="7000475" cy="2785700"/>
            </a:xfrm>
            <a:custGeom>
              <a:avLst/>
              <a:gdLst/>
              <a:ahLst/>
              <a:cxnLst/>
              <a:rect l="l" t="t" r="r" b="b"/>
              <a:pathLst>
                <a:path w="280019" h="111428" extrusionOk="0">
                  <a:moveTo>
                    <a:pt x="63122" y="0"/>
                  </a:moveTo>
                  <a:cubicBezTo>
                    <a:pt x="54542" y="0"/>
                    <a:pt x="46020" y="1337"/>
                    <a:pt x="37717" y="3454"/>
                  </a:cubicBezTo>
                  <a:cubicBezTo>
                    <a:pt x="24738" y="6744"/>
                    <a:pt x="12258" y="11981"/>
                    <a:pt x="1" y="17383"/>
                  </a:cubicBezTo>
                  <a:lnTo>
                    <a:pt x="166" y="17775"/>
                  </a:lnTo>
                  <a:cubicBezTo>
                    <a:pt x="12369" y="12369"/>
                    <a:pt x="24903" y="7131"/>
                    <a:pt x="37828" y="3847"/>
                  </a:cubicBezTo>
                  <a:cubicBezTo>
                    <a:pt x="46074" y="1729"/>
                    <a:pt x="54542" y="446"/>
                    <a:pt x="63122" y="446"/>
                  </a:cubicBezTo>
                  <a:lnTo>
                    <a:pt x="63849" y="446"/>
                  </a:lnTo>
                  <a:cubicBezTo>
                    <a:pt x="68306" y="446"/>
                    <a:pt x="72928" y="891"/>
                    <a:pt x="77608" y="1783"/>
                  </a:cubicBezTo>
                  <a:cubicBezTo>
                    <a:pt x="84182" y="3067"/>
                    <a:pt x="90814" y="5295"/>
                    <a:pt x="96662" y="8526"/>
                  </a:cubicBezTo>
                  <a:cubicBezTo>
                    <a:pt x="102514" y="11758"/>
                    <a:pt x="107693" y="15992"/>
                    <a:pt x="111428" y="21283"/>
                  </a:cubicBezTo>
                  <a:cubicBezTo>
                    <a:pt x="114883" y="26186"/>
                    <a:pt x="117111" y="31815"/>
                    <a:pt x="119282" y="37498"/>
                  </a:cubicBezTo>
                  <a:cubicBezTo>
                    <a:pt x="121510" y="43123"/>
                    <a:pt x="123686" y="48863"/>
                    <a:pt x="127028" y="53820"/>
                  </a:cubicBezTo>
                  <a:cubicBezTo>
                    <a:pt x="128530" y="55937"/>
                    <a:pt x="130202" y="57942"/>
                    <a:pt x="132266" y="59725"/>
                  </a:cubicBezTo>
                  <a:cubicBezTo>
                    <a:pt x="136999" y="64017"/>
                    <a:pt x="142851" y="66299"/>
                    <a:pt x="149145" y="67525"/>
                  </a:cubicBezTo>
                  <a:cubicBezTo>
                    <a:pt x="155385" y="68809"/>
                    <a:pt x="162017" y="68974"/>
                    <a:pt x="168368" y="68974"/>
                  </a:cubicBezTo>
                  <a:cubicBezTo>
                    <a:pt x="169148" y="69032"/>
                    <a:pt x="169982" y="69032"/>
                    <a:pt x="170762" y="69032"/>
                  </a:cubicBezTo>
                  <a:cubicBezTo>
                    <a:pt x="174996" y="69032"/>
                    <a:pt x="179342" y="68974"/>
                    <a:pt x="183634" y="68920"/>
                  </a:cubicBezTo>
                  <a:cubicBezTo>
                    <a:pt x="191434" y="68809"/>
                    <a:pt x="199234" y="68586"/>
                    <a:pt x="207034" y="68417"/>
                  </a:cubicBezTo>
                  <a:cubicBezTo>
                    <a:pt x="214218" y="68194"/>
                    <a:pt x="221408" y="67637"/>
                    <a:pt x="228651" y="67637"/>
                  </a:cubicBezTo>
                  <a:cubicBezTo>
                    <a:pt x="232493" y="67637"/>
                    <a:pt x="236339" y="67806"/>
                    <a:pt x="240128" y="68305"/>
                  </a:cubicBezTo>
                  <a:cubicBezTo>
                    <a:pt x="241741" y="68475"/>
                    <a:pt x="243359" y="68751"/>
                    <a:pt x="244919" y="69032"/>
                  </a:cubicBezTo>
                  <a:cubicBezTo>
                    <a:pt x="252719" y="70592"/>
                    <a:pt x="260296" y="73600"/>
                    <a:pt x="266367" y="78556"/>
                  </a:cubicBezTo>
                  <a:cubicBezTo>
                    <a:pt x="271492" y="82791"/>
                    <a:pt x="274559" y="87863"/>
                    <a:pt x="276507" y="93488"/>
                  </a:cubicBezTo>
                  <a:cubicBezTo>
                    <a:pt x="278459" y="99059"/>
                    <a:pt x="279181" y="105188"/>
                    <a:pt x="279573" y="111428"/>
                  </a:cubicBezTo>
                  <a:lnTo>
                    <a:pt x="280019" y="111374"/>
                  </a:lnTo>
                  <a:cubicBezTo>
                    <a:pt x="279627" y="105134"/>
                    <a:pt x="278847" y="99006"/>
                    <a:pt x="276899" y="93376"/>
                  </a:cubicBezTo>
                  <a:cubicBezTo>
                    <a:pt x="274947" y="87694"/>
                    <a:pt x="271827" y="82514"/>
                    <a:pt x="266647" y="78280"/>
                  </a:cubicBezTo>
                  <a:cubicBezTo>
                    <a:pt x="260461" y="73208"/>
                    <a:pt x="252830" y="70199"/>
                    <a:pt x="244973" y="68639"/>
                  </a:cubicBezTo>
                  <a:cubicBezTo>
                    <a:pt x="243413" y="68305"/>
                    <a:pt x="241799" y="68082"/>
                    <a:pt x="240181" y="67859"/>
                  </a:cubicBezTo>
                  <a:cubicBezTo>
                    <a:pt x="236339" y="67414"/>
                    <a:pt x="232493" y="67249"/>
                    <a:pt x="228651" y="67249"/>
                  </a:cubicBezTo>
                  <a:cubicBezTo>
                    <a:pt x="221408" y="67249"/>
                    <a:pt x="214165" y="67806"/>
                    <a:pt x="207034" y="67971"/>
                  </a:cubicBezTo>
                  <a:cubicBezTo>
                    <a:pt x="199234" y="68194"/>
                    <a:pt x="191434" y="68363"/>
                    <a:pt x="183634" y="68475"/>
                  </a:cubicBezTo>
                  <a:cubicBezTo>
                    <a:pt x="179342" y="68586"/>
                    <a:pt x="174996" y="68586"/>
                    <a:pt x="170762" y="68586"/>
                  </a:cubicBezTo>
                  <a:lnTo>
                    <a:pt x="168368" y="68586"/>
                  </a:lnTo>
                  <a:cubicBezTo>
                    <a:pt x="162017" y="68586"/>
                    <a:pt x="155385" y="68363"/>
                    <a:pt x="149203" y="67137"/>
                  </a:cubicBezTo>
                  <a:cubicBezTo>
                    <a:pt x="143016" y="65912"/>
                    <a:pt x="137222" y="63625"/>
                    <a:pt x="132488" y="59449"/>
                  </a:cubicBezTo>
                  <a:cubicBezTo>
                    <a:pt x="130536" y="57666"/>
                    <a:pt x="128865" y="55714"/>
                    <a:pt x="127416" y="53543"/>
                  </a:cubicBezTo>
                  <a:cubicBezTo>
                    <a:pt x="124020" y="48640"/>
                    <a:pt x="121845" y="43011"/>
                    <a:pt x="119674" y="37328"/>
                  </a:cubicBezTo>
                  <a:cubicBezTo>
                    <a:pt x="117499" y="31645"/>
                    <a:pt x="115271" y="25963"/>
                    <a:pt x="111763" y="21060"/>
                  </a:cubicBezTo>
                  <a:cubicBezTo>
                    <a:pt x="107974" y="15711"/>
                    <a:pt x="102791" y="11424"/>
                    <a:pt x="96885" y="8192"/>
                  </a:cubicBezTo>
                  <a:cubicBezTo>
                    <a:pt x="90926" y="4903"/>
                    <a:pt x="84294" y="2674"/>
                    <a:pt x="77666" y="1395"/>
                  </a:cubicBezTo>
                  <a:cubicBezTo>
                    <a:pt x="72986" y="504"/>
                    <a:pt x="68306" y="58"/>
                    <a:pt x="638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" name="Google Shape;182;p15"/>
            <p:cNvSpPr/>
            <p:nvPr/>
          </p:nvSpPr>
          <p:spPr>
            <a:xfrm>
              <a:off x="238125" y="2104300"/>
              <a:ext cx="7138425" cy="2867950"/>
            </a:xfrm>
            <a:custGeom>
              <a:avLst/>
              <a:gdLst/>
              <a:ahLst/>
              <a:cxnLst/>
              <a:rect l="l" t="t" r="r" b="b"/>
              <a:pathLst>
                <a:path w="285537" h="114718" extrusionOk="0">
                  <a:moveTo>
                    <a:pt x="62235" y="0"/>
                  </a:moveTo>
                  <a:cubicBezTo>
                    <a:pt x="40671" y="0"/>
                    <a:pt x="19892" y="7858"/>
                    <a:pt x="0" y="16157"/>
                  </a:cubicBezTo>
                  <a:lnTo>
                    <a:pt x="111" y="16549"/>
                  </a:lnTo>
                  <a:cubicBezTo>
                    <a:pt x="20004" y="8246"/>
                    <a:pt x="40729" y="446"/>
                    <a:pt x="62235" y="446"/>
                  </a:cubicBezTo>
                  <a:lnTo>
                    <a:pt x="63349" y="446"/>
                  </a:lnTo>
                  <a:cubicBezTo>
                    <a:pt x="71648" y="557"/>
                    <a:pt x="80955" y="2064"/>
                    <a:pt x="89423" y="5237"/>
                  </a:cubicBezTo>
                  <a:cubicBezTo>
                    <a:pt x="97945" y="8469"/>
                    <a:pt x="105692" y="13372"/>
                    <a:pt x="110929" y="20280"/>
                  </a:cubicBezTo>
                  <a:cubicBezTo>
                    <a:pt x="115497" y="26297"/>
                    <a:pt x="118060" y="33651"/>
                    <a:pt x="120957" y="40841"/>
                  </a:cubicBezTo>
                  <a:cubicBezTo>
                    <a:pt x="122459" y="44406"/>
                    <a:pt x="124019" y="47914"/>
                    <a:pt x="125913" y="51203"/>
                  </a:cubicBezTo>
                  <a:cubicBezTo>
                    <a:pt x="127866" y="54435"/>
                    <a:pt x="130206" y="57497"/>
                    <a:pt x="133268" y="60060"/>
                  </a:cubicBezTo>
                  <a:cubicBezTo>
                    <a:pt x="137502" y="63683"/>
                    <a:pt x="142516" y="65800"/>
                    <a:pt x="147923" y="67026"/>
                  </a:cubicBezTo>
                  <a:cubicBezTo>
                    <a:pt x="153325" y="68252"/>
                    <a:pt x="159065" y="68586"/>
                    <a:pt x="164690" y="68586"/>
                  </a:cubicBezTo>
                  <a:cubicBezTo>
                    <a:pt x="166977" y="68586"/>
                    <a:pt x="169205" y="68528"/>
                    <a:pt x="171434" y="68475"/>
                  </a:cubicBezTo>
                  <a:cubicBezTo>
                    <a:pt x="184747" y="68082"/>
                    <a:pt x="198342" y="67695"/>
                    <a:pt x="211771" y="67360"/>
                  </a:cubicBezTo>
                  <a:cubicBezTo>
                    <a:pt x="219125" y="67191"/>
                    <a:pt x="226533" y="66580"/>
                    <a:pt x="233887" y="66580"/>
                  </a:cubicBezTo>
                  <a:cubicBezTo>
                    <a:pt x="238068" y="66580"/>
                    <a:pt x="242244" y="66745"/>
                    <a:pt x="246367" y="67302"/>
                  </a:cubicBezTo>
                  <a:cubicBezTo>
                    <a:pt x="256231" y="68698"/>
                    <a:pt x="266090" y="72205"/>
                    <a:pt x="273444" y="78837"/>
                  </a:cubicBezTo>
                  <a:cubicBezTo>
                    <a:pt x="278681" y="83517"/>
                    <a:pt x="281578" y="89200"/>
                    <a:pt x="283196" y="95329"/>
                  </a:cubicBezTo>
                  <a:cubicBezTo>
                    <a:pt x="284810" y="101457"/>
                    <a:pt x="285090" y="108085"/>
                    <a:pt x="285090" y="114717"/>
                  </a:cubicBezTo>
                  <a:lnTo>
                    <a:pt x="285536" y="114717"/>
                  </a:lnTo>
                  <a:cubicBezTo>
                    <a:pt x="285536" y="108031"/>
                    <a:pt x="285202" y="101399"/>
                    <a:pt x="283584" y="95217"/>
                  </a:cubicBezTo>
                  <a:cubicBezTo>
                    <a:pt x="281970" y="89031"/>
                    <a:pt x="279015" y="83295"/>
                    <a:pt x="273725" y="78557"/>
                  </a:cubicBezTo>
                  <a:cubicBezTo>
                    <a:pt x="266259" y="71818"/>
                    <a:pt x="256342" y="68305"/>
                    <a:pt x="246425" y="66915"/>
                  </a:cubicBezTo>
                  <a:cubicBezTo>
                    <a:pt x="242244" y="66358"/>
                    <a:pt x="238068" y="66135"/>
                    <a:pt x="233887" y="66135"/>
                  </a:cubicBezTo>
                  <a:cubicBezTo>
                    <a:pt x="226533" y="66135"/>
                    <a:pt x="219125" y="66745"/>
                    <a:pt x="211771" y="66915"/>
                  </a:cubicBezTo>
                  <a:cubicBezTo>
                    <a:pt x="198342" y="67249"/>
                    <a:pt x="184747" y="67695"/>
                    <a:pt x="171434" y="68029"/>
                  </a:cubicBezTo>
                  <a:cubicBezTo>
                    <a:pt x="169205" y="68082"/>
                    <a:pt x="166977" y="68140"/>
                    <a:pt x="164690" y="68140"/>
                  </a:cubicBezTo>
                  <a:cubicBezTo>
                    <a:pt x="159065" y="68140"/>
                    <a:pt x="153325" y="67860"/>
                    <a:pt x="148034" y="66634"/>
                  </a:cubicBezTo>
                  <a:cubicBezTo>
                    <a:pt x="142686" y="65408"/>
                    <a:pt x="137725" y="63349"/>
                    <a:pt x="133491" y="59725"/>
                  </a:cubicBezTo>
                  <a:cubicBezTo>
                    <a:pt x="130540" y="57221"/>
                    <a:pt x="128200" y="54212"/>
                    <a:pt x="126306" y="50981"/>
                  </a:cubicBezTo>
                  <a:cubicBezTo>
                    <a:pt x="123409" y="46078"/>
                    <a:pt x="121403" y="40671"/>
                    <a:pt x="119228" y="35269"/>
                  </a:cubicBezTo>
                  <a:cubicBezTo>
                    <a:pt x="116999" y="29921"/>
                    <a:pt x="114717" y="24626"/>
                    <a:pt x="111205" y="20004"/>
                  </a:cubicBezTo>
                  <a:cubicBezTo>
                    <a:pt x="105968" y="13037"/>
                    <a:pt x="98114" y="8081"/>
                    <a:pt x="89588" y="4850"/>
                  </a:cubicBezTo>
                  <a:cubicBezTo>
                    <a:pt x="81008" y="1672"/>
                    <a:pt x="71706" y="112"/>
                    <a:pt x="63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2">
  <p:cSld name="TITLE_ONLY_1_1">
    <p:spTree>
      <p:nvGrpSpPr>
        <p:cNvPr id="1" name="Shape 18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84" name="Google Shape;184;p16"/>
          <p:cNvPicPr preferRelativeResize="0"/>
          <p:nvPr/>
        </p:nvPicPr>
        <p:blipFill rotWithShape="1">
          <a:blip r:embed="rId2">
            <a:alphaModFix/>
          </a:blip>
          <a:srcRect l="2633" t="2633" r="2633" b="2633"/>
          <a:stretch/>
        </p:blipFill>
        <p:spPr>
          <a:xfrm>
            <a:off x="0" y="0"/>
            <a:ext cx="9144003" cy="5143522"/>
          </a:xfrm>
          <a:prstGeom prst="rect">
            <a:avLst/>
          </a:prstGeom>
          <a:noFill/>
          <a:ln>
            <a:noFill/>
          </a:ln>
        </p:spPr>
      </p:pic>
      <p:sp>
        <p:nvSpPr>
          <p:cNvPr id="185" name="Google Shape;185;p16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186" name="Google Shape;186;p16"/>
          <p:cNvGrpSpPr/>
          <p:nvPr/>
        </p:nvGrpSpPr>
        <p:grpSpPr>
          <a:xfrm rot="-10028608">
            <a:off x="7551489" y="-804971"/>
            <a:ext cx="2776296" cy="1981171"/>
            <a:chOff x="238125" y="289125"/>
            <a:chExt cx="7141675" cy="5135725"/>
          </a:xfrm>
        </p:grpSpPr>
        <p:sp>
          <p:nvSpPr>
            <p:cNvPr id="187" name="Google Shape;187;p16"/>
            <p:cNvSpPr/>
            <p:nvPr/>
          </p:nvSpPr>
          <p:spPr>
            <a:xfrm>
              <a:off x="238125" y="289125"/>
              <a:ext cx="7141675" cy="5135725"/>
            </a:xfrm>
            <a:custGeom>
              <a:avLst/>
              <a:gdLst/>
              <a:ahLst/>
              <a:cxnLst/>
              <a:rect l="l" t="t" r="r" b="b"/>
              <a:pathLst>
                <a:path w="285667" h="205429" extrusionOk="0">
                  <a:moveTo>
                    <a:pt x="53992" y="676"/>
                  </a:moveTo>
                  <a:cubicBezTo>
                    <a:pt x="54890" y="676"/>
                    <a:pt x="55787" y="748"/>
                    <a:pt x="56685" y="748"/>
                  </a:cubicBezTo>
                  <a:cubicBezTo>
                    <a:pt x="67603" y="1346"/>
                    <a:pt x="78072" y="5085"/>
                    <a:pt x="88171" y="9500"/>
                  </a:cubicBezTo>
                  <a:cubicBezTo>
                    <a:pt x="103277" y="16153"/>
                    <a:pt x="117934" y="24528"/>
                    <a:pt x="129522" y="36272"/>
                  </a:cubicBezTo>
                  <a:cubicBezTo>
                    <a:pt x="133112" y="39933"/>
                    <a:pt x="136402" y="43972"/>
                    <a:pt x="139842" y="47860"/>
                  </a:cubicBezTo>
                  <a:cubicBezTo>
                    <a:pt x="143282" y="51749"/>
                    <a:pt x="146800" y="55488"/>
                    <a:pt x="150910" y="58707"/>
                  </a:cubicBezTo>
                  <a:cubicBezTo>
                    <a:pt x="156443" y="63044"/>
                    <a:pt x="162803" y="66107"/>
                    <a:pt x="169455" y="68279"/>
                  </a:cubicBezTo>
                  <a:cubicBezTo>
                    <a:pt x="176114" y="70522"/>
                    <a:pt x="183143" y="71790"/>
                    <a:pt x="190095" y="72538"/>
                  </a:cubicBezTo>
                  <a:cubicBezTo>
                    <a:pt x="204082" y="73962"/>
                    <a:pt x="218064" y="73286"/>
                    <a:pt x="231973" y="74112"/>
                  </a:cubicBezTo>
                  <a:cubicBezTo>
                    <a:pt x="238703" y="74483"/>
                    <a:pt x="245733" y="75458"/>
                    <a:pt x="252092" y="77474"/>
                  </a:cubicBezTo>
                  <a:cubicBezTo>
                    <a:pt x="258523" y="79496"/>
                    <a:pt x="264428" y="82637"/>
                    <a:pt x="268993" y="87495"/>
                  </a:cubicBezTo>
                  <a:cubicBezTo>
                    <a:pt x="271906" y="90635"/>
                    <a:pt x="274299" y="94524"/>
                    <a:pt x="276393" y="98790"/>
                  </a:cubicBezTo>
                  <a:cubicBezTo>
                    <a:pt x="279462" y="105293"/>
                    <a:pt x="281556" y="112771"/>
                    <a:pt x="282974" y="120476"/>
                  </a:cubicBezTo>
                  <a:cubicBezTo>
                    <a:pt x="284320" y="128104"/>
                    <a:pt x="284918" y="135953"/>
                    <a:pt x="284918" y="142982"/>
                  </a:cubicBezTo>
                  <a:cubicBezTo>
                    <a:pt x="284918" y="146123"/>
                    <a:pt x="284769" y="149115"/>
                    <a:pt x="284619" y="151884"/>
                  </a:cubicBezTo>
                  <a:cubicBezTo>
                    <a:pt x="283722" y="162503"/>
                    <a:pt x="279983" y="173122"/>
                    <a:pt x="273851" y="182018"/>
                  </a:cubicBezTo>
                  <a:cubicBezTo>
                    <a:pt x="267719" y="190843"/>
                    <a:pt x="259271" y="197950"/>
                    <a:pt x="248951" y="201539"/>
                  </a:cubicBezTo>
                  <a:cubicBezTo>
                    <a:pt x="242371" y="203783"/>
                    <a:pt x="235712" y="204680"/>
                    <a:pt x="228910" y="204680"/>
                  </a:cubicBezTo>
                  <a:cubicBezTo>
                    <a:pt x="217465" y="204680"/>
                    <a:pt x="205799" y="202210"/>
                    <a:pt x="194062" y="199667"/>
                  </a:cubicBezTo>
                  <a:cubicBezTo>
                    <a:pt x="182246" y="197202"/>
                    <a:pt x="170353" y="194660"/>
                    <a:pt x="158537" y="194660"/>
                  </a:cubicBezTo>
                  <a:cubicBezTo>
                    <a:pt x="155923" y="194660"/>
                    <a:pt x="153231" y="194809"/>
                    <a:pt x="150610" y="195030"/>
                  </a:cubicBezTo>
                  <a:cubicBezTo>
                    <a:pt x="146572" y="195479"/>
                    <a:pt x="142534" y="196305"/>
                    <a:pt x="138574" y="197053"/>
                  </a:cubicBezTo>
                  <a:cubicBezTo>
                    <a:pt x="134535" y="197800"/>
                    <a:pt x="130569" y="198470"/>
                    <a:pt x="126531" y="198698"/>
                  </a:cubicBezTo>
                  <a:cubicBezTo>
                    <a:pt x="125633" y="198770"/>
                    <a:pt x="124664" y="198770"/>
                    <a:pt x="123767" y="198770"/>
                  </a:cubicBezTo>
                  <a:cubicBezTo>
                    <a:pt x="110228" y="198770"/>
                    <a:pt x="96696" y="193236"/>
                    <a:pt x="87046" y="183664"/>
                  </a:cubicBezTo>
                  <a:cubicBezTo>
                    <a:pt x="82338" y="179105"/>
                    <a:pt x="78748" y="173721"/>
                    <a:pt x="75607" y="168037"/>
                  </a:cubicBezTo>
                  <a:cubicBezTo>
                    <a:pt x="70893" y="159434"/>
                    <a:pt x="67304" y="149940"/>
                    <a:pt x="63343" y="140739"/>
                  </a:cubicBezTo>
                  <a:cubicBezTo>
                    <a:pt x="59305" y="131544"/>
                    <a:pt x="54890" y="122642"/>
                    <a:pt x="48237" y="115164"/>
                  </a:cubicBezTo>
                  <a:cubicBezTo>
                    <a:pt x="42554" y="108661"/>
                    <a:pt x="35447" y="103576"/>
                    <a:pt x="28567" y="98413"/>
                  </a:cubicBezTo>
                  <a:cubicBezTo>
                    <a:pt x="21615" y="93178"/>
                    <a:pt x="14956" y="87871"/>
                    <a:pt x="9871" y="80991"/>
                  </a:cubicBezTo>
                  <a:cubicBezTo>
                    <a:pt x="3739" y="72688"/>
                    <a:pt x="748" y="62446"/>
                    <a:pt x="748" y="52198"/>
                  </a:cubicBezTo>
                  <a:cubicBezTo>
                    <a:pt x="748" y="43152"/>
                    <a:pt x="3069" y="34100"/>
                    <a:pt x="7706" y="26323"/>
                  </a:cubicBezTo>
                  <a:cubicBezTo>
                    <a:pt x="12492" y="18396"/>
                    <a:pt x="19443" y="12043"/>
                    <a:pt x="27520" y="7556"/>
                  </a:cubicBezTo>
                  <a:cubicBezTo>
                    <a:pt x="35596" y="3141"/>
                    <a:pt x="44797" y="676"/>
                    <a:pt x="53992" y="676"/>
                  </a:cubicBezTo>
                  <a:close/>
                  <a:moveTo>
                    <a:pt x="53992" y="0"/>
                  </a:moveTo>
                  <a:cubicBezTo>
                    <a:pt x="44648" y="0"/>
                    <a:pt x="35375" y="2471"/>
                    <a:pt x="27149" y="6958"/>
                  </a:cubicBezTo>
                  <a:cubicBezTo>
                    <a:pt x="18995" y="11445"/>
                    <a:pt x="11893" y="17948"/>
                    <a:pt x="7107" y="25952"/>
                  </a:cubicBezTo>
                  <a:cubicBezTo>
                    <a:pt x="2393" y="33801"/>
                    <a:pt x="0" y="43002"/>
                    <a:pt x="0" y="52198"/>
                  </a:cubicBezTo>
                  <a:cubicBezTo>
                    <a:pt x="0" y="62595"/>
                    <a:pt x="3069" y="72987"/>
                    <a:pt x="9273" y="81440"/>
                  </a:cubicBezTo>
                  <a:cubicBezTo>
                    <a:pt x="14436" y="88392"/>
                    <a:pt x="21238" y="93776"/>
                    <a:pt x="28118" y="98939"/>
                  </a:cubicBezTo>
                  <a:cubicBezTo>
                    <a:pt x="34998" y="104174"/>
                    <a:pt x="42105" y="109259"/>
                    <a:pt x="47711" y="115690"/>
                  </a:cubicBezTo>
                  <a:cubicBezTo>
                    <a:pt x="52048" y="120548"/>
                    <a:pt x="55488" y="126160"/>
                    <a:pt x="58479" y="131993"/>
                  </a:cubicBezTo>
                  <a:cubicBezTo>
                    <a:pt x="62966" y="140817"/>
                    <a:pt x="66406" y="150389"/>
                    <a:pt x="70522" y="159434"/>
                  </a:cubicBezTo>
                  <a:cubicBezTo>
                    <a:pt x="74632" y="168558"/>
                    <a:pt x="79418" y="177161"/>
                    <a:pt x="86525" y="184190"/>
                  </a:cubicBezTo>
                  <a:cubicBezTo>
                    <a:pt x="96319" y="193912"/>
                    <a:pt x="110007" y="199517"/>
                    <a:pt x="123767" y="199517"/>
                  </a:cubicBezTo>
                  <a:cubicBezTo>
                    <a:pt x="124736" y="199517"/>
                    <a:pt x="125633" y="199517"/>
                    <a:pt x="126531" y="199446"/>
                  </a:cubicBezTo>
                  <a:cubicBezTo>
                    <a:pt x="130647" y="199218"/>
                    <a:pt x="134685" y="198470"/>
                    <a:pt x="138645" y="197723"/>
                  </a:cubicBezTo>
                  <a:cubicBezTo>
                    <a:pt x="142684" y="196975"/>
                    <a:pt x="146650" y="196227"/>
                    <a:pt x="150688" y="195778"/>
                  </a:cubicBezTo>
                  <a:cubicBezTo>
                    <a:pt x="153303" y="195479"/>
                    <a:pt x="155923" y="195407"/>
                    <a:pt x="158537" y="195407"/>
                  </a:cubicBezTo>
                  <a:cubicBezTo>
                    <a:pt x="170281" y="195407"/>
                    <a:pt x="182097" y="197872"/>
                    <a:pt x="193912" y="200415"/>
                  </a:cubicBezTo>
                  <a:cubicBezTo>
                    <a:pt x="205650" y="202886"/>
                    <a:pt x="217394" y="205428"/>
                    <a:pt x="228910" y="205428"/>
                  </a:cubicBezTo>
                  <a:cubicBezTo>
                    <a:pt x="235712" y="205428"/>
                    <a:pt x="242520" y="204531"/>
                    <a:pt x="249173" y="202210"/>
                  </a:cubicBezTo>
                  <a:cubicBezTo>
                    <a:pt x="259642" y="198548"/>
                    <a:pt x="268245" y="191369"/>
                    <a:pt x="274449" y="182395"/>
                  </a:cubicBezTo>
                  <a:cubicBezTo>
                    <a:pt x="280659" y="173493"/>
                    <a:pt x="284470" y="162725"/>
                    <a:pt x="285295" y="151956"/>
                  </a:cubicBezTo>
                  <a:cubicBezTo>
                    <a:pt x="285517" y="149192"/>
                    <a:pt x="285666" y="146123"/>
                    <a:pt x="285666" y="142982"/>
                  </a:cubicBezTo>
                  <a:cubicBezTo>
                    <a:pt x="285666" y="133560"/>
                    <a:pt x="284548" y="122720"/>
                    <a:pt x="282005" y="112699"/>
                  </a:cubicBezTo>
                  <a:cubicBezTo>
                    <a:pt x="280731" y="107686"/>
                    <a:pt x="279085" y="102900"/>
                    <a:pt x="277069" y="98490"/>
                  </a:cubicBezTo>
                  <a:cubicBezTo>
                    <a:pt x="274975" y="94153"/>
                    <a:pt x="272505" y="90264"/>
                    <a:pt x="269513" y="87046"/>
                  </a:cubicBezTo>
                  <a:cubicBezTo>
                    <a:pt x="264805" y="82038"/>
                    <a:pt x="258823" y="78820"/>
                    <a:pt x="252314" y="76726"/>
                  </a:cubicBezTo>
                  <a:cubicBezTo>
                    <a:pt x="245811" y="74710"/>
                    <a:pt x="238781" y="73812"/>
                    <a:pt x="232051" y="73364"/>
                  </a:cubicBezTo>
                  <a:cubicBezTo>
                    <a:pt x="218064" y="72538"/>
                    <a:pt x="204082" y="73214"/>
                    <a:pt x="190173" y="71790"/>
                  </a:cubicBezTo>
                  <a:cubicBezTo>
                    <a:pt x="183293" y="71120"/>
                    <a:pt x="176264" y="69774"/>
                    <a:pt x="169683" y="67603"/>
                  </a:cubicBezTo>
                  <a:cubicBezTo>
                    <a:pt x="163102" y="65437"/>
                    <a:pt x="156820" y="62368"/>
                    <a:pt x="151358" y="58108"/>
                  </a:cubicBezTo>
                  <a:cubicBezTo>
                    <a:pt x="147320" y="54967"/>
                    <a:pt x="143808" y="51228"/>
                    <a:pt x="140368" y="47340"/>
                  </a:cubicBezTo>
                  <a:cubicBezTo>
                    <a:pt x="137000" y="43451"/>
                    <a:pt x="133638" y="39485"/>
                    <a:pt x="129971" y="35746"/>
                  </a:cubicBezTo>
                  <a:cubicBezTo>
                    <a:pt x="118305" y="23930"/>
                    <a:pt x="103647" y="15483"/>
                    <a:pt x="88470" y="8824"/>
                  </a:cubicBezTo>
                  <a:cubicBezTo>
                    <a:pt x="78371" y="4415"/>
                    <a:pt x="67752" y="598"/>
                    <a:pt x="56762" y="78"/>
                  </a:cubicBezTo>
                  <a:cubicBezTo>
                    <a:pt x="55787" y="0"/>
                    <a:pt x="54890" y="0"/>
                    <a:pt x="539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" name="Google Shape;188;p16"/>
            <p:cNvSpPr/>
            <p:nvPr/>
          </p:nvSpPr>
          <p:spPr>
            <a:xfrm>
              <a:off x="542925" y="468600"/>
              <a:ext cx="6565850" cy="4733700"/>
            </a:xfrm>
            <a:custGeom>
              <a:avLst/>
              <a:gdLst/>
              <a:ahLst/>
              <a:cxnLst/>
              <a:rect l="l" t="t" r="r" b="b"/>
              <a:pathLst>
                <a:path w="262634" h="189348" extrusionOk="0">
                  <a:moveTo>
                    <a:pt x="51672" y="748"/>
                  </a:moveTo>
                  <a:cubicBezTo>
                    <a:pt x="54741" y="897"/>
                    <a:pt x="57732" y="1346"/>
                    <a:pt x="60723" y="2022"/>
                  </a:cubicBezTo>
                  <a:cubicBezTo>
                    <a:pt x="67675" y="3518"/>
                    <a:pt x="74333" y="6132"/>
                    <a:pt x="80836" y="9052"/>
                  </a:cubicBezTo>
                  <a:cubicBezTo>
                    <a:pt x="94746" y="15405"/>
                    <a:pt x="108135" y="23481"/>
                    <a:pt x="118903" y="34400"/>
                  </a:cubicBezTo>
                  <a:cubicBezTo>
                    <a:pt x="122266" y="37768"/>
                    <a:pt x="125406" y="41507"/>
                    <a:pt x="128625" y="45019"/>
                  </a:cubicBezTo>
                  <a:cubicBezTo>
                    <a:pt x="131838" y="48608"/>
                    <a:pt x="135206" y="51976"/>
                    <a:pt x="139017" y="54890"/>
                  </a:cubicBezTo>
                  <a:cubicBezTo>
                    <a:pt x="145149" y="59604"/>
                    <a:pt x="152256" y="62667"/>
                    <a:pt x="159734" y="64611"/>
                  </a:cubicBezTo>
                  <a:cubicBezTo>
                    <a:pt x="164891" y="65957"/>
                    <a:pt x="170204" y="66783"/>
                    <a:pt x="175510" y="67304"/>
                  </a:cubicBezTo>
                  <a:cubicBezTo>
                    <a:pt x="184035" y="68129"/>
                    <a:pt x="192638" y="68051"/>
                    <a:pt x="201235" y="68279"/>
                  </a:cubicBezTo>
                  <a:cubicBezTo>
                    <a:pt x="205572" y="68350"/>
                    <a:pt x="209988" y="68500"/>
                    <a:pt x="214325" y="68877"/>
                  </a:cubicBezTo>
                  <a:cubicBezTo>
                    <a:pt x="220529" y="69326"/>
                    <a:pt x="226960" y="70295"/>
                    <a:pt x="232793" y="72317"/>
                  </a:cubicBezTo>
                  <a:cubicBezTo>
                    <a:pt x="238704" y="74333"/>
                    <a:pt x="244010" y="77324"/>
                    <a:pt x="248126" y="81961"/>
                  </a:cubicBezTo>
                  <a:cubicBezTo>
                    <a:pt x="253134" y="87572"/>
                    <a:pt x="256651" y="95499"/>
                    <a:pt x="258817" y="104096"/>
                  </a:cubicBezTo>
                  <a:cubicBezTo>
                    <a:pt x="260989" y="112699"/>
                    <a:pt x="261958" y="121972"/>
                    <a:pt x="261958" y="130347"/>
                  </a:cubicBezTo>
                  <a:cubicBezTo>
                    <a:pt x="261958" y="134158"/>
                    <a:pt x="261737" y="137748"/>
                    <a:pt x="261360" y="141038"/>
                  </a:cubicBezTo>
                  <a:cubicBezTo>
                    <a:pt x="260313" y="150688"/>
                    <a:pt x="256723" y="160260"/>
                    <a:pt x="250890" y="168259"/>
                  </a:cubicBezTo>
                  <a:cubicBezTo>
                    <a:pt x="245135" y="176186"/>
                    <a:pt x="237280" y="182545"/>
                    <a:pt x="227786" y="185758"/>
                  </a:cubicBezTo>
                  <a:cubicBezTo>
                    <a:pt x="221725" y="187780"/>
                    <a:pt x="215521" y="188599"/>
                    <a:pt x="209240" y="188599"/>
                  </a:cubicBezTo>
                  <a:cubicBezTo>
                    <a:pt x="201612" y="188599"/>
                    <a:pt x="193835" y="187403"/>
                    <a:pt x="185980" y="185985"/>
                  </a:cubicBezTo>
                  <a:cubicBezTo>
                    <a:pt x="178131" y="184489"/>
                    <a:pt x="170275" y="182695"/>
                    <a:pt x="162349" y="181498"/>
                  </a:cubicBezTo>
                  <a:cubicBezTo>
                    <a:pt x="156964" y="180750"/>
                    <a:pt x="151508" y="180152"/>
                    <a:pt x="146124" y="180152"/>
                  </a:cubicBezTo>
                  <a:cubicBezTo>
                    <a:pt x="143282" y="180152"/>
                    <a:pt x="140512" y="180302"/>
                    <a:pt x="137671" y="180672"/>
                  </a:cubicBezTo>
                  <a:cubicBezTo>
                    <a:pt x="133932" y="181121"/>
                    <a:pt x="130270" y="181869"/>
                    <a:pt x="126681" y="182545"/>
                  </a:cubicBezTo>
                  <a:cubicBezTo>
                    <a:pt x="123013" y="183293"/>
                    <a:pt x="119352" y="183963"/>
                    <a:pt x="115685" y="184190"/>
                  </a:cubicBezTo>
                  <a:cubicBezTo>
                    <a:pt x="114488" y="184340"/>
                    <a:pt x="113220" y="184340"/>
                    <a:pt x="112023" y="184340"/>
                  </a:cubicBezTo>
                  <a:cubicBezTo>
                    <a:pt x="106340" y="184340"/>
                    <a:pt x="100579" y="183365"/>
                    <a:pt x="95195" y="181348"/>
                  </a:cubicBezTo>
                  <a:cubicBezTo>
                    <a:pt x="88692" y="178878"/>
                    <a:pt x="82781" y="174917"/>
                    <a:pt x="77995" y="169982"/>
                  </a:cubicBezTo>
                  <a:cubicBezTo>
                    <a:pt x="73885" y="165716"/>
                    <a:pt x="70666" y="160858"/>
                    <a:pt x="67902" y="155624"/>
                  </a:cubicBezTo>
                  <a:cubicBezTo>
                    <a:pt x="63714" y="147846"/>
                    <a:pt x="60574" y="139243"/>
                    <a:pt x="56984" y="130946"/>
                  </a:cubicBezTo>
                  <a:cubicBezTo>
                    <a:pt x="53395" y="122642"/>
                    <a:pt x="49428" y="114643"/>
                    <a:pt x="43595" y="107835"/>
                  </a:cubicBezTo>
                  <a:cubicBezTo>
                    <a:pt x="38510" y="101930"/>
                    <a:pt x="32228" y="97216"/>
                    <a:pt x="26096" y="92508"/>
                  </a:cubicBezTo>
                  <a:cubicBezTo>
                    <a:pt x="19964" y="87722"/>
                    <a:pt x="13982" y="82936"/>
                    <a:pt x="9572" y="76576"/>
                  </a:cubicBezTo>
                  <a:cubicBezTo>
                    <a:pt x="3740" y="68350"/>
                    <a:pt x="670" y="58180"/>
                    <a:pt x="670" y="48010"/>
                  </a:cubicBezTo>
                  <a:cubicBezTo>
                    <a:pt x="670" y="39933"/>
                    <a:pt x="2615" y="31935"/>
                    <a:pt x="6581" y="24977"/>
                  </a:cubicBezTo>
                  <a:cubicBezTo>
                    <a:pt x="10769" y="17499"/>
                    <a:pt x="17200" y="11445"/>
                    <a:pt x="24678" y="7257"/>
                  </a:cubicBezTo>
                  <a:cubicBezTo>
                    <a:pt x="32157" y="3069"/>
                    <a:pt x="40753" y="748"/>
                    <a:pt x="49356" y="748"/>
                  </a:cubicBezTo>
                  <a:close/>
                  <a:moveTo>
                    <a:pt x="49356" y="0"/>
                  </a:moveTo>
                  <a:cubicBezTo>
                    <a:pt x="40604" y="0"/>
                    <a:pt x="31929" y="2393"/>
                    <a:pt x="24301" y="6659"/>
                  </a:cubicBezTo>
                  <a:cubicBezTo>
                    <a:pt x="16752" y="10846"/>
                    <a:pt x="10243" y="17050"/>
                    <a:pt x="5905" y="24606"/>
                  </a:cubicBezTo>
                  <a:cubicBezTo>
                    <a:pt x="1945" y="31707"/>
                    <a:pt x="0" y="39862"/>
                    <a:pt x="0" y="48010"/>
                  </a:cubicBezTo>
                  <a:cubicBezTo>
                    <a:pt x="0" y="58330"/>
                    <a:pt x="3063" y="68650"/>
                    <a:pt x="8974" y="77025"/>
                  </a:cubicBezTo>
                  <a:cubicBezTo>
                    <a:pt x="13461" y="83456"/>
                    <a:pt x="19515" y="88320"/>
                    <a:pt x="25648" y="93106"/>
                  </a:cubicBezTo>
                  <a:cubicBezTo>
                    <a:pt x="31780" y="97814"/>
                    <a:pt x="38061" y="102451"/>
                    <a:pt x="43075" y="108284"/>
                  </a:cubicBezTo>
                  <a:cubicBezTo>
                    <a:pt x="46886" y="112771"/>
                    <a:pt x="49955" y="117784"/>
                    <a:pt x="52569" y="123091"/>
                  </a:cubicBezTo>
                  <a:cubicBezTo>
                    <a:pt x="56535" y="131095"/>
                    <a:pt x="59676" y="139692"/>
                    <a:pt x="63338" y="147918"/>
                  </a:cubicBezTo>
                  <a:cubicBezTo>
                    <a:pt x="67005" y="156144"/>
                    <a:pt x="71264" y="163999"/>
                    <a:pt x="77474" y="170502"/>
                  </a:cubicBezTo>
                  <a:cubicBezTo>
                    <a:pt x="82332" y="175516"/>
                    <a:pt x="88315" y="179554"/>
                    <a:pt x="94973" y="182019"/>
                  </a:cubicBezTo>
                  <a:cubicBezTo>
                    <a:pt x="100429" y="184041"/>
                    <a:pt x="106262" y="185088"/>
                    <a:pt x="112023" y="185088"/>
                  </a:cubicBezTo>
                  <a:cubicBezTo>
                    <a:pt x="113292" y="185088"/>
                    <a:pt x="114488" y="185010"/>
                    <a:pt x="115685" y="184938"/>
                  </a:cubicBezTo>
                  <a:cubicBezTo>
                    <a:pt x="119424" y="184639"/>
                    <a:pt x="123091" y="183963"/>
                    <a:pt x="126752" y="183293"/>
                  </a:cubicBezTo>
                  <a:cubicBezTo>
                    <a:pt x="130420" y="182545"/>
                    <a:pt x="134081" y="181797"/>
                    <a:pt x="137748" y="181348"/>
                  </a:cubicBezTo>
                  <a:cubicBezTo>
                    <a:pt x="140512" y="181049"/>
                    <a:pt x="143354" y="180900"/>
                    <a:pt x="146124" y="180900"/>
                  </a:cubicBezTo>
                  <a:cubicBezTo>
                    <a:pt x="151508" y="180900"/>
                    <a:pt x="156815" y="181420"/>
                    <a:pt x="162199" y="182246"/>
                  </a:cubicBezTo>
                  <a:cubicBezTo>
                    <a:pt x="170126" y="183442"/>
                    <a:pt x="177981" y="185159"/>
                    <a:pt x="185830" y="186655"/>
                  </a:cubicBezTo>
                  <a:cubicBezTo>
                    <a:pt x="193685" y="188151"/>
                    <a:pt x="201534" y="189347"/>
                    <a:pt x="209240" y="189347"/>
                  </a:cubicBezTo>
                  <a:cubicBezTo>
                    <a:pt x="215593" y="189347"/>
                    <a:pt x="221875" y="188528"/>
                    <a:pt x="228007" y="186434"/>
                  </a:cubicBezTo>
                  <a:cubicBezTo>
                    <a:pt x="237657" y="183143"/>
                    <a:pt x="245655" y="176712"/>
                    <a:pt x="251488" y="168636"/>
                  </a:cubicBezTo>
                  <a:cubicBezTo>
                    <a:pt x="257321" y="160559"/>
                    <a:pt x="261060" y="150909"/>
                    <a:pt x="262107" y="141116"/>
                  </a:cubicBezTo>
                  <a:cubicBezTo>
                    <a:pt x="262484" y="137826"/>
                    <a:pt x="262634" y="134158"/>
                    <a:pt x="262634" y="130347"/>
                  </a:cubicBezTo>
                  <a:cubicBezTo>
                    <a:pt x="262634" y="121894"/>
                    <a:pt x="261737" y="112549"/>
                    <a:pt x="259493" y="103875"/>
                  </a:cubicBezTo>
                  <a:cubicBezTo>
                    <a:pt x="257321" y="95200"/>
                    <a:pt x="253810" y="87195"/>
                    <a:pt x="248647" y="81440"/>
                  </a:cubicBezTo>
                  <a:cubicBezTo>
                    <a:pt x="244459" y="76726"/>
                    <a:pt x="239003" y="73663"/>
                    <a:pt x="233020" y="71641"/>
                  </a:cubicBezTo>
                  <a:cubicBezTo>
                    <a:pt x="227110" y="69625"/>
                    <a:pt x="220607" y="68650"/>
                    <a:pt x="214325" y="68129"/>
                  </a:cubicBezTo>
                  <a:cubicBezTo>
                    <a:pt x="209988" y="67830"/>
                    <a:pt x="205650" y="67680"/>
                    <a:pt x="201235" y="67531"/>
                  </a:cubicBezTo>
                  <a:cubicBezTo>
                    <a:pt x="192638" y="67381"/>
                    <a:pt x="184113" y="67381"/>
                    <a:pt x="175588" y="66556"/>
                  </a:cubicBezTo>
                  <a:cubicBezTo>
                    <a:pt x="170275" y="66107"/>
                    <a:pt x="165041" y="65287"/>
                    <a:pt x="159956" y="63941"/>
                  </a:cubicBezTo>
                  <a:cubicBezTo>
                    <a:pt x="152555" y="61997"/>
                    <a:pt x="145526" y="58928"/>
                    <a:pt x="139465" y="54369"/>
                  </a:cubicBezTo>
                  <a:cubicBezTo>
                    <a:pt x="135654" y="51450"/>
                    <a:pt x="132364" y="48088"/>
                    <a:pt x="129145" y="44570"/>
                  </a:cubicBezTo>
                  <a:cubicBezTo>
                    <a:pt x="125933" y="40980"/>
                    <a:pt x="122792" y="37319"/>
                    <a:pt x="119424" y="33879"/>
                  </a:cubicBezTo>
                  <a:cubicBezTo>
                    <a:pt x="108584" y="22883"/>
                    <a:pt x="95123" y="14807"/>
                    <a:pt x="81136" y="8376"/>
                  </a:cubicBezTo>
                  <a:cubicBezTo>
                    <a:pt x="74633" y="5462"/>
                    <a:pt x="67902" y="2770"/>
                    <a:pt x="60873" y="1274"/>
                  </a:cubicBezTo>
                  <a:cubicBezTo>
                    <a:pt x="57881" y="676"/>
                    <a:pt x="54812" y="227"/>
                    <a:pt x="51672" y="78"/>
                  </a:cubicBezTo>
                  <a:cubicBezTo>
                    <a:pt x="50924" y="0"/>
                    <a:pt x="50104" y="0"/>
                    <a:pt x="49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" name="Google Shape;189;p16"/>
            <p:cNvSpPr/>
            <p:nvPr/>
          </p:nvSpPr>
          <p:spPr>
            <a:xfrm>
              <a:off x="843850" y="648075"/>
              <a:ext cx="5997525" cy="4331825"/>
            </a:xfrm>
            <a:custGeom>
              <a:avLst/>
              <a:gdLst/>
              <a:ahLst/>
              <a:cxnLst/>
              <a:rect l="l" t="t" r="r" b="b"/>
              <a:pathLst>
                <a:path w="239901" h="173273" extrusionOk="0">
                  <a:moveTo>
                    <a:pt x="44798" y="748"/>
                  </a:moveTo>
                  <a:cubicBezTo>
                    <a:pt x="45468" y="748"/>
                    <a:pt x="46144" y="748"/>
                    <a:pt x="46814" y="826"/>
                  </a:cubicBezTo>
                  <a:cubicBezTo>
                    <a:pt x="49655" y="897"/>
                    <a:pt x="52425" y="1346"/>
                    <a:pt x="55189" y="1944"/>
                  </a:cubicBezTo>
                  <a:cubicBezTo>
                    <a:pt x="61549" y="3368"/>
                    <a:pt x="67753" y="5833"/>
                    <a:pt x="73663" y="8675"/>
                  </a:cubicBezTo>
                  <a:cubicBezTo>
                    <a:pt x="86376" y="14735"/>
                    <a:pt x="98491" y="22512"/>
                    <a:pt x="108512" y="32533"/>
                  </a:cubicBezTo>
                  <a:cubicBezTo>
                    <a:pt x="111575" y="35674"/>
                    <a:pt x="114494" y="38964"/>
                    <a:pt x="117557" y="42177"/>
                  </a:cubicBezTo>
                  <a:cubicBezTo>
                    <a:pt x="120548" y="45467"/>
                    <a:pt x="123689" y="48536"/>
                    <a:pt x="127279" y="51151"/>
                  </a:cubicBezTo>
                  <a:cubicBezTo>
                    <a:pt x="132962" y="55338"/>
                    <a:pt x="139543" y="58108"/>
                    <a:pt x="146501" y="59825"/>
                  </a:cubicBezTo>
                  <a:cubicBezTo>
                    <a:pt x="151209" y="61022"/>
                    <a:pt x="156145" y="61698"/>
                    <a:pt x="161008" y="62069"/>
                  </a:cubicBezTo>
                  <a:cubicBezTo>
                    <a:pt x="168935" y="62745"/>
                    <a:pt x="176862" y="62667"/>
                    <a:pt x="184789" y="62894"/>
                  </a:cubicBezTo>
                  <a:cubicBezTo>
                    <a:pt x="188749" y="63044"/>
                    <a:pt x="192788" y="63194"/>
                    <a:pt x="196754" y="63642"/>
                  </a:cubicBezTo>
                  <a:cubicBezTo>
                    <a:pt x="202437" y="64163"/>
                    <a:pt x="208342" y="65210"/>
                    <a:pt x="213655" y="67154"/>
                  </a:cubicBezTo>
                  <a:cubicBezTo>
                    <a:pt x="218961" y="69098"/>
                    <a:pt x="223825" y="72018"/>
                    <a:pt x="227486" y="76355"/>
                  </a:cubicBezTo>
                  <a:cubicBezTo>
                    <a:pt x="231752" y="81291"/>
                    <a:pt x="234665" y="88021"/>
                    <a:pt x="236538" y="95350"/>
                  </a:cubicBezTo>
                  <a:cubicBezTo>
                    <a:pt x="238404" y="102600"/>
                    <a:pt x="239152" y="110527"/>
                    <a:pt x="239152" y="117784"/>
                  </a:cubicBezTo>
                  <a:cubicBezTo>
                    <a:pt x="239152" y="122193"/>
                    <a:pt x="238853" y="126459"/>
                    <a:pt x="238333" y="130198"/>
                  </a:cubicBezTo>
                  <a:cubicBezTo>
                    <a:pt x="237136" y="138795"/>
                    <a:pt x="233547" y="147398"/>
                    <a:pt x="228162" y="154427"/>
                  </a:cubicBezTo>
                  <a:cubicBezTo>
                    <a:pt x="222700" y="161528"/>
                    <a:pt x="215449" y="167140"/>
                    <a:pt x="206775" y="169982"/>
                  </a:cubicBezTo>
                  <a:cubicBezTo>
                    <a:pt x="201163" y="171848"/>
                    <a:pt x="195480" y="172524"/>
                    <a:pt x="189725" y="172524"/>
                  </a:cubicBezTo>
                  <a:cubicBezTo>
                    <a:pt x="182767" y="172524"/>
                    <a:pt x="175737" y="171549"/>
                    <a:pt x="168636" y="170281"/>
                  </a:cubicBezTo>
                  <a:cubicBezTo>
                    <a:pt x="161529" y="169007"/>
                    <a:pt x="154350" y="167589"/>
                    <a:pt x="147249" y="166614"/>
                  </a:cubicBezTo>
                  <a:cubicBezTo>
                    <a:pt x="142833" y="166015"/>
                    <a:pt x="138424" y="165644"/>
                    <a:pt x="134009" y="165644"/>
                  </a:cubicBezTo>
                  <a:cubicBezTo>
                    <a:pt x="130946" y="165644"/>
                    <a:pt x="127877" y="165866"/>
                    <a:pt x="124886" y="166243"/>
                  </a:cubicBezTo>
                  <a:cubicBezTo>
                    <a:pt x="118155" y="167140"/>
                    <a:pt x="111652" y="169084"/>
                    <a:pt x="104922" y="169754"/>
                  </a:cubicBezTo>
                  <a:cubicBezTo>
                    <a:pt x="103426" y="169832"/>
                    <a:pt x="101931" y="169904"/>
                    <a:pt x="100435" y="169904"/>
                  </a:cubicBezTo>
                  <a:cubicBezTo>
                    <a:pt x="95272" y="169904"/>
                    <a:pt x="90187" y="169084"/>
                    <a:pt x="85329" y="167361"/>
                  </a:cubicBezTo>
                  <a:cubicBezTo>
                    <a:pt x="79119" y="165046"/>
                    <a:pt x="73586" y="161080"/>
                    <a:pt x="69176" y="156222"/>
                  </a:cubicBezTo>
                  <a:cubicBezTo>
                    <a:pt x="65587" y="152333"/>
                    <a:pt x="62745" y="147918"/>
                    <a:pt x="60352" y="143282"/>
                  </a:cubicBezTo>
                  <a:cubicBezTo>
                    <a:pt x="56685" y="136252"/>
                    <a:pt x="53921" y="128624"/>
                    <a:pt x="50780" y="121146"/>
                  </a:cubicBezTo>
                  <a:cubicBezTo>
                    <a:pt x="47639" y="113746"/>
                    <a:pt x="44199" y="106567"/>
                    <a:pt x="39114" y="100435"/>
                  </a:cubicBezTo>
                  <a:cubicBezTo>
                    <a:pt x="34699" y="95122"/>
                    <a:pt x="29165" y="90935"/>
                    <a:pt x="23781" y="86597"/>
                  </a:cubicBezTo>
                  <a:cubicBezTo>
                    <a:pt x="18397" y="82338"/>
                    <a:pt x="13162" y="77923"/>
                    <a:pt x="9351" y="72239"/>
                  </a:cubicBezTo>
                  <a:cubicBezTo>
                    <a:pt x="3817" y="63941"/>
                    <a:pt x="748" y="53771"/>
                    <a:pt x="748" y="43750"/>
                  </a:cubicBezTo>
                  <a:cubicBezTo>
                    <a:pt x="748" y="36721"/>
                    <a:pt x="2244" y="29763"/>
                    <a:pt x="5534" y="23559"/>
                  </a:cubicBezTo>
                  <a:cubicBezTo>
                    <a:pt x="9273" y="16602"/>
                    <a:pt x="15106" y="10918"/>
                    <a:pt x="21986" y="6958"/>
                  </a:cubicBezTo>
                  <a:cubicBezTo>
                    <a:pt x="28866" y="2991"/>
                    <a:pt x="36871" y="748"/>
                    <a:pt x="44798" y="748"/>
                  </a:cubicBezTo>
                  <a:close/>
                  <a:moveTo>
                    <a:pt x="44798" y="0"/>
                  </a:moveTo>
                  <a:cubicBezTo>
                    <a:pt x="36721" y="0"/>
                    <a:pt x="28645" y="2244"/>
                    <a:pt x="21615" y="6282"/>
                  </a:cubicBezTo>
                  <a:cubicBezTo>
                    <a:pt x="14658" y="10320"/>
                    <a:pt x="8675" y="16153"/>
                    <a:pt x="4936" y="23260"/>
                  </a:cubicBezTo>
                  <a:cubicBezTo>
                    <a:pt x="1574" y="29542"/>
                    <a:pt x="0" y="36643"/>
                    <a:pt x="0" y="43750"/>
                  </a:cubicBezTo>
                  <a:cubicBezTo>
                    <a:pt x="0" y="53921"/>
                    <a:pt x="3141" y="64240"/>
                    <a:pt x="8753" y="72616"/>
                  </a:cubicBezTo>
                  <a:cubicBezTo>
                    <a:pt x="12641" y="78449"/>
                    <a:pt x="17948" y="82858"/>
                    <a:pt x="23332" y="87195"/>
                  </a:cubicBezTo>
                  <a:cubicBezTo>
                    <a:pt x="28716" y="91461"/>
                    <a:pt x="34179" y="95649"/>
                    <a:pt x="38516" y="100883"/>
                  </a:cubicBezTo>
                  <a:cubicBezTo>
                    <a:pt x="41878" y="104922"/>
                    <a:pt x="44498" y="109409"/>
                    <a:pt x="46814" y="114195"/>
                  </a:cubicBezTo>
                  <a:cubicBezTo>
                    <a:pt x="50331" y="121296"/>
                    <a:pt x="53024" y="129001"/>
                    <a:pt x="56236" y="136330"/>
                  </a:cubicBezTo>
                  <a:cubicBezTo>
                    <a:pt x="59455" y="143730"/>
                    <a:pt x="63194" y="150760"/>
                    <a:pt x="68578" y="156742"/>
                  </a:cubicBezTo>
                  <a:cubicBezTo>
                    <a:pt x="73065" y="161606"/>
                    <a:pt x="78748" y="165644"/>
                    <a:pt x="85102" y="168037"/>
                  </a:cubicBezTo>
                  <a:cubicBezTo>
                    <a:pt x="90038" y="169832"/>
                    <a:pt x="95200" y="170652"/>
                    <a:pt x="100435" y="170652"/>
                  </a:cubicBezTo>
                  <a:cubicBezTo>
                    <a:pt x="101931" y="170652"/>
                    <a:pt x="103498" y="170580"/>
                    <a:pt x="104994" y="170430"/>
                  </a:cubicBezTo>
                  <a:cubicBezTo>
                    <a:pt x="111802" y="169832"/>
                    <a:pt x="118305" y="167888"/>
                    <a:pt x="124964" y="166990"/>
                  </a:cubicBezTo>
                  <a:cubicBezTo>
                    <a:pt x="127955" y="166542"/>
                    <a:pt x="130946" y="166392"/>
                    <a:pt x="134009" y="166392"/>
                  </a:cubicBezTo>
                  <a:cubicBezTo>
                    <a:pt x="138347" y="166392"/>
                    <a:pt x="142762" y="166763"/>
                    <a:pt x="147171" y="167361"/>
                  </a:cubicBezTo>
                  <a:cubicBezTo>
                    <a:pt x="154278" y="168259"/>
                    <a:pt x="161379" y="169754"/>
                    <a:pt x="168487" y="171029"/>
                  </a:cubicBezTo>
                  <a:cubicBezTo>
                    <a:pt x="175588" y="172225"/>
                    <a:pt x="182695" y="173272"/>
                    <a:pt x="189725" y="173272"/>
                  </a:cubicBezTo>
                  <a:cubicBezTo>
                    <a:pt x="195558" y="173272"/>
                    <a:pt x="201313" y="172524"/>
                    <a:pt x="206996" y="170652"/>
                  </a:cubicBezTo>
                  <a:cubicBezTo>
                    <a:pt x="215820" y="167810"/>
                    <a:pt x="223227" y="162055"/>
                    <a:pt x="228683" y="154876"/>
                  </a:cubicBezTo>
                  <a:cubicBezTo>
                    <a:pt x="234217" y="147697"/>
                    <a:pt x="237806" y="139022"/>
                    <a:pt x="239081" y="130270"/>
                  </a:cubicBezTo>
                  <a:cubicBezTo>
                    <a:pt x="239601" y="126531"/>
                    <a:pt x="239900" y="122271"/>
                    <a:pt x="239900" y="117784"/>
                  </a:cubicBezTo>
                  <a:cubicBezTo>
                    <a:pt x="239900" y="110456"/>
                    <a:pt x="239081" y="102529"/>
                    <a:pt x="237208" y="95200"/>
                  </a:cubicBezTo>
                  <a:cubicBezTo>
                    <a:pt x="235341" y="87794"/>
                    <a:pt x="232350" y="80992"/>
                    <a:pt x="228013" y="75829"/>
                  </a:cubicBezTo>
                  <a:cubicBezTo>
                    <a:pt x="224274" y="71420"/>
                    <a:pt x="219338" y="68428"/>
                    <a:pt x="213876" y="66484"/>
                  </a:cubicBezTo>
                  <a:cubicBezTo>
                    <a:pt x="208492" y="64462"/>
                    <a:pt x="202587" y="63415"/>
                    <a:pt x="196826" y="62894"/>
                  </a:cubicBezTo>
                  <a:cubicBezTo>
                    <a:pt x="192865" y="62518"/>
                    <a:pt x="188827" y="62296"/>
                    <a:pt x="184789" y="62147"/>
                  </a:cubicBezTo>
                  <a:cubicBezTo>
                    <a:pt x="176862" y="61919"/>
                    <a:pt x="168935" y="61997"/>
                    <a:pt x="161080" y="61399"/>
                  </a:cubicBezTo>
                  <a:cubicBezTo>
                    <a:pt x="156222" y="60950"/>
                    <a:pt x="151359" y="60274"/>
                    <a:pt x="146650" y="59078"/>
                  </a:cubicBezTo>
                  <a:cubicBezTo>
                    <a:pt x="139842" y="57432"/>
                    <a:pt x="133339" y="54668"/>
                    <a:pt x="127656" y="50552"/>
                  </a:cubicBezTo>
                  <a:cubicBezTo>
                    <a:pt x="124138" y="48010"/>
                    <a:pt x="121075" y="44947"/>
                    <a:pt x="118084" y="41728"/>
                  </a:cubicBezTo>
                  <a:cubicBezTo>
                    <a:pt x="115015" y="38516"/>
                    <a:pt x="112101" y="35147"/>
                    <a:pt x="109032" y="32007"/>
                  </a:cubicBezTo>
                  <a:cubicBezTo>
                    <a:pt x="98940" y="21914"/>
                    <a:pt x="86747" y="14059"/>
                    <a:pt x="73962" y="8005"/>
                  </a:cubicBezTo>
                  <a:cubicBezTo>
                    <a:pt x="67980" y="5163"/>
                    <a:pt x="61848" y="2620"/>
                    <a:pt x="55339" y="1197"/>
                  </a:cubicBezTo>
                  <a:cubicBezTo>
                    <a:pt x="52575" y="598"/>
                    <a:pt x="49733" y="227"/>
                    <a:pt x="46814" y="78"/>
                  </a:cubicBezTo>
                  <a:cubicBezTo>
                    <a:pt x="46144" y="0"/>
                    <a:pt x="45468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" name="Google Shape;190;p16"/>
            <p:cNvSpPr/>
            <p:nvPr/>
          </p:nvSpPr>
          <p:spPr>
            <a:xfrm>
              <a:off x="1144925" y="829475"/>
              <a:ext cx="5430975" cy="3927875"/>
            </a:xfrm>
            <a:custGeom>
              <a:avLst/>
              <a:gdLst/>
              <a:ahLst/>
              <a:cxnLst/>
              <a:rect l="l" t="t" r="r" b="b"/>
              <a:pathLst>
                <a:path w="217239" h="157115" extrusionOk="0">
                  <a:moveTo>
                    <a:pt x="40305" y="671"/>
                  </a:moveTo>
                  <a:cubicBezTo>
                    <a:pt x="40831" y="671"/>
                    <a:pt x="41351" y="671"/>
                    <a:pt x="41950" y="749"/>
                  </a:cubicBezTo>
                  <a:cubicBezTo>
                    <a:pt x="44492" y="820"/>
                    <a:pt x="47113" y="1197"/>
                    <a:pt x="49655" y="1796"/>
                  </a:cubicBezTo>
                  <a:cubicBezTo>
                    <a:pt x="55488" y="3064"/>
                    <a:pt x="61094" y="5457"/>
                    <a:pt x="66478" y="8149"/>
                  </a:cubicBezTo>
                  <a:cubicBezTo>
                    <a:pt x="77995" y="13910"/>
                    <a:pt x="88841" y="21388"/>
                    <a:pt x="98036" y="30584"/>
                  </a:cubicBezTo>
                  <a:cubicBezTo>
                    <a:pt x="100955" y="33425"/>
                    <a:pt x="103648" y="36417"/>
                    <a:pt x="106412" y="39336"/>
                  </a:cubicBezTo>
                  <a:cubicBezTo>
                    <a:pt x="109253" y="42178"/>
                    <a:pt x="112173" y="44942"/>
                    <a:pt x="115535" y="47335"/>
                  </a:cubicBezTo>
                  <a:cubicBezTo>
                    <a:pt x="120770" y="51002"/>
                    <a:pt x="126902" y="53467"/>
                    <a:pt x="133183" y="54962"/>
                  </a:cubicBezTo>
                  <a:cubicBezTo>
                    <a:pt x="137599" y="55938"/>
                    <a:pt x="142085" y="56536"/>
                    <a:pt x="146495" y="56835"/>
                  </a:cubicBezTo>
                  <a:cubicBezTo>
                    <a:pt x="153751" y="57284"/>
                    <a:pt x="161002" y="57206"/>
                    <a:pt x="168259" y="57433"/>
                  </a:cubicBezTo>
                  <a:cubicBezTo>
                    <a:pt x="171920" y="57583"/>
                    <a:pt x="175588" y="57882"/>
                    <a:pt x="179177" y="58253"/>
                  </a:cubicBezTo>
                  <a:cubicBezTo>
                    <a:pt x="184412" y="58929"/>
                    <a:pt x="189718" y="59976"/>
                    <a:pt x="194504" y="61920"/>
                  </a:cubicBezTo>
                  <a:cubicBezTo>
                    <a:pt x="199290" y="63864"/>
                    <a:pt x="203556" y="66628"/>
                    <a:pt x="206769" y="70667"/>
                  </a:cubicBezTo>
                  <a:cubicBezTo>
                    <a:pt x="210286" y="75004"/>
                    <a:pt x="212751" y="80615"/>
                    <a:pt x="214247" y="86670"/>
                  </a:cubicBezTo>
                  <a:cubicBezTo>
                    <a:pt x="215820" y="92730"/>
                    <a:pt x="216490" y="99233"/>
                    <a:pt x="216490" y="105365"/>
                  </a:cubicBezTo>
                  <a:cubicBezTo>
                    <a:pt x="216490" y="110379"/>
                    <a:pt x="216042" y="115165"/>
                    <a:pt x="215294" y="119203"/>
                  </a:cubicBezTo>
                  <a:cubicBezTo>
                    <a:pt x="213876" y="126902"/>
                    <a:pt x="210436" y="134380"/>
                    <a:pt x="205351" y="140590"/>
                  </a:cubicBezTo>
                  <a:cubicBezTo>
                    <a:pt x="200266" y="146794"/>
                    <a:pt x="193607" y="151730"/>
                    <a:pt x="185758" y="154123"/>
                  </a:cubicBezTo>
                  <a:cubicBezTo>
                    <a:pt x="180673" y="155768"/>
                    <a:pt x="175438" y="156366"/>
                    <a:pt x="170126" y="156366"/>
                  </a:cubicBezTo>
                  <a:cubicBezTo>
                    <a:pt x="163922" y="156366"/>
                    <a:pt x="157640" y="155547"/>
                    <a:pt x="151281" y="154500"/>
                  </a:cubicBezTo>
                  <a:cubicBezTo>
                    <a:pt x="144927" y="153525"/>
                    <a:pt x="138496" y="152328"/>
                    <a:pt x="132136" y="151658"/>
                  </a:cubicBezTo>
                  <a:cubicBezTo>
                    <a:pt x="128774" y="151281"/>
                    <a:pt x="125334" y="151060"/>
                    <a:pt x="121966" y="151060"/>
                  </a:cubicBezTo>
                  <a:cubicBezTo>
                    <a:pt x="118676" y="151060"/>
                    <a:pt x="115385" y="151281"/>
                    <a:pt x="112095" y="151808"/>
                  </a:cubicBezTo>
                  <a:cubicBezTo>
                    <a:pt x="106041" y="152705"/>
                    <a:pt x="100208" y="154422"/>
                    <a:pt x="94225" y="155170"/>
                  </a:cubicBezTo>
                  <a:cubicBezTo>
                    <a:pt x="92430" y="155397"/>
                    <a:pt x="90558" y="155469"/>
                    <a:pt x="88763" y="155469"/>
                  </a:cubicBezTo>
                  <a:cubicBezTo>
                    <a:pt x="84276" y="155469"/>
                    <a:pt x="79789" y="154799"/>
                    <a:pt x="75530" y="153225"/>
                  </a:cubicBezTo>
                  <a:cubicBezTo>
                    <a:pt x="69547" y="151060"/>
                    <a:pt x="64312" y="147171"/>
                    <a:pt x="60274" y="142457"/>
                  </a:cubicBezTo>
                  <a:cubicBezTo>
                    <a:pt x="54214" y="135427"/>
                    <a:pt x="50624" y="126681"/>
                    <a:pt x="47184" y="117929"/>
                  </a:cubicBezTo>
                  <a:cubicBezTo>
                    <a:pt x="45467" y="113519"/>
                    <a:pt x="43744" y="109104"/>
                    <a:pt x="41728" y="104917"/>
                  </a:cubicBezTo>
                  <a:cubicBezTo>
                    <a:pt x="39784" y="100657"/>
                    <a:pt x="37463" y="96619"/>
                    <a:pt x="34549" y="92951"/>
                  </a:cubicBezTo>
                  <a:cubicBezTo>
                    <a:pt x="30810" y="88243"/>
                    <a:pt x="26096" y="84504"/>
                    <a:pt x="21460" y="80615"/>
                  </a:cubicBezTo>
                  <a:cubicBezTo>
                    <a:pt x="16823" y="76799"/>
                    <a:pt x="12414" y="72838"/>
                    <a:pt x="9195" y="67753"/>
                  </a:cubicBezTo>
                  <a:cubicBezTo>
                    <a:pt x="3961" y="59449"/>
                    <a:pt x="748" y="49279"/>
                    <a:pt x="748" y="39336"/>
                  </a:cubicBezTo>
                  <a:cubicBezTo>
                    <a:pt x="748" y="33353"/>
                    <a:pt x="1944" y="27443"/>
                    <a:pt x="4559" y="22136"/>
                  </a:cubicBezTo>
                  <a:cubicBezTo>
                    <a:pt x="7700" y="15627"/>
                    <a:pt x="13012" y="10243"/>
                    <a:pt x="19294" y="6504"/>
                  </a:cubicBezTo>
                  <a:cubicBezTo>
                    <a:pt x="25647" y="2765"/>
                    <a:pt x="32976" y="671"/>
                    <a:pt x="40305" y="671"/>
                  </a:cubicBezTo>
                  <a:close/>
                  <a:moveTo>
                    <a:pt x="40305" y="1"/>
                  </a:moveTo>
                  <a:cubicBezTo>
                    <a:pt x="32826" y="1"/>
                    <a:pt x="25348" y="2095"/>
                    <a:pt x="18917" y="5906"/>
                  </a:cubicBezTo>
                  <a:cubicBezTo>
                    <a:pt x="12486" y="9722"/>
                    <a:pt x="7179" y="15179"/>
                    <a:pt x="3889" y="21837"/>
                  </a:cubicBezTo>
                  <a:cubicBezTo>
                    <a:pt x="1197" y="27293"/>
                    <a:pt x="0" y="33276"/>
                    <a:pt x="0" y="39336"/>
                  </a:cubicBezTo>
                  <a:cubicBezTo>
                    <a:pt x="0" y="49429"/>
                    <a:pt x="3291" y="59677"/>
                    <a:pt x="8597" y="68124"/>
                  </a:cubicBezTo>
                  <a:cubicBezTo>
                    <a:pt x="11887" y="73359"/>
                    <a:pt x="16374" y="77325"/>
                    <a:pt x="21011" y="81214"/>
                  </a:cubicBezTo>
                  <a:cubicBezTo>
                    <a:pt x="25647" y="85025"/>
                    <a:pt x="30362" y="88764"/>
                    <a:pt x="34023" y="93400"/>
                  </a:cubicBezTo>
                  <a:cubicBezTo>
                    <a:pt x="36865" y="96990"/>
                    <a:pt x="39108" y="101028"/>
                    <a:pt x="41130" y="105216"/>
                  </a:cubicBezTo>
                  <a:cubicBezTo>
                    <a:pt x="44044" y="111497"/>
                    <a:pt x="46437" y="118228"/>
                    <a:pt x="49207" y="124737"/>
                  </a:cubicBezTo>
                  <a:cubicBezTo>
                    <a:pt x="51970" y="131240"/>
                    <a:pt x="55111" y="137521"/>
                    <a:pt x="59748" y="142906"/>
                  </a:cubicBezTo>
                  <a:cubicBezTo>
                    <a:pt x="63864" y="147692"/>
                    <a:pt x="69170" y="151730"/>
                    <a:pt x="75231" y="153901"/>
                  </a:cubicBezTo>
                  <a:cubicBezTo>
                    <a:pt x="79640" y="155469"/>
                    <a:pt x="84204" y="156217"/>
                    <a:pt x="88763" y="156217"/>
                  </a:cubicBezTo>
                  <a:cubicBezTo>
                    <a:pt x="90636" y="156217"/>
                    <a:pt x="92502" y="156067"/>
                    <a:pt x="94297" y="155846"/>
                  </a:cubicBezTo>
                  <a:cubicBezTo>
                    <a:pt x="100357" y="155170"/>
                    <a:pt x="106262" y="153375"/>
                    <a:pt x="112173" y="152478"/>
                  </a:cubicBezTo>
                  <a:cubicBezTo>
                    <a:pt x="115463" y="151957"/>
                    <a:pt x="118676" y="151808"/>
                    <a:pt x="121966" y="151808"/>
                  </a:cubicBezTo>
                  <a:cubicBezTo>
                    <a:pt x="125334" y="151808"/>
                    <a:pt x="128697" y="152029"/>
                    <a:pt x="132065" y="152328"/>
                  </a:cubicBezTo>
                  <a:cubicBezTo>
                    <a:pt x="138418" y="153076"/>
                    <a:pt x="144778" y="154201"/>
                    <a:pt x="151131" y="155248"/>
                  </a:cubicBezTo>
                  <a:cubicBezTo>
                    <a:pt x="157490" y="156294"/>
                    <a:pt x="163844" y="157114"/>
                    <a:pt x="170126" y="157114"/>
                  </a:cubicBezTo>
                  <a:cubicBezTo>
                    <a:pt x="175510" y="157114"/>
                    <a:pt x="180745" y="156516"/>
                    <a:pt x="185979" y="154871"/>
                  </a:cubicBezTo>
                  <a:cubicBezTo>
                    <a:pt x="193984" y="152328"/>
                    <a:pt x="200786" y="147321"/>
                    <a:pt x="205949" y="141039"/>
                  </a:cubicBezTo>
                  <a:cubicBezTo>
                    <a:pt x="211034" y="134757"/>
                    <a:pt x="214546" y="127130"/>
                    <a:pt x="215970" y="119352"/>
                  </a:cubicBezTo>
                  <a:cubicBezTo>
                    <a:pt x="216789" y="115236"/>
                    <a:pt x="217238" y="110450"/>
                    <a:pt x="217238" y="105365"/>
                  </a:cubicBezTo>
                  <a:cubicBezTo>
                    <a:pt x="217238" y="99161"/>
                    <a:pt x="216568" y="92652"/>
                    <a:pt x="214995" y="86520"/>
                  </a:cubicBezTo>
                  <a:cubicBezTo>
                    <a:pt x="213427" y="80388"/>
                    <a:pt x="210956" y="74705"/>
                    <a:pt x="207367" y="70218"/>
                  </a:cubicBezTo>
                  <a:cubicBezTo>
                    <a:pt x="204005" y="66030"/>
                    <a:pt x="199590" y="63188"/>
                    <a:pt x="194732" y="61244"/>
                  </a:cubicBezTo>
                  <a:cubicBezTo>
                    <a:pt x="189868" y="59300"/>
                    <a:pt x="184561" y="58181"/>
                    <a:pt x="179327" y="57583"/>
                  </a:cubicBezTo>
                  <a:cubicBezTo>
                    <a:pt x="175659" y="57134"/>
                    <a:pt x="171998" y="56907"/>
                    <a:pt x="168259" y="56757"/>
                  </a:cubicBezTo>
                  <a:cubicBezTo>
                    <a:pt x="161002" y="56458"/>
                    <a:pt x="153751" y="56608"/>
                    <a:pt x="146572" y="56087"/>
                  </a:cubicBezTo>
                  <a:cubicBezTo>
                    <a:pt x="142157" y="55788"/>
                    <a:pt x="137670" y="55262"/>
                    <a:pt x="133333" y="54215"/>
                  </a:cubicBezTo>
                  <a:cubicBezTo>
                    <a:pt x="127129" y="52797"/>
                    <a:pt x="121147" y="50404"/>
                    <a:pt x="115912" y="46736"/>
                  </a:cubicBezTo>
                  <a:cubicBezTo>
                    <a:pt x="112621" y="44421"/>
                    <a:pt x="109780" y="41729"/>
                    <a:pt x="106938" y="38810"/>
                  </a:cubicBezTo>
                  <a:cubicBezTo>
                    <a:pt x="104168" y="35968"/>
                    <a:pt x="101476" y="32905"/>
                    <a:pt x="98562" y="30063"/>
                  </a:cubicBezTo>
                  <a:cubicBezTo>
                    <a:pt x="89290" y="20790"/>
                    <a:pt x="78371" y="13312"/>
                    <a:pt x="66777" y="7479"/>
                  </a:cubicBezTo>
                  <a:cubicBezTo>
                    <a:pt x="61393" y="4787"/>
                    <a:pt x="55710" y="2394"/>
                    <a:pt x="49805" y="1048"/>
                  </a:cubicBezTo>
                  <a:cubicBezTo>
                    <a:pt x="47184" y="450"/>
                    <a:pt x="44570" y="150"/>
                    <a:pt x="4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" name="Google Shape;191;p16"/>
            <p:cNvSpPr/>
            <p:nvPr/>
          </p:nvSpPr>
          <p:spPr>
            <a:xfrm>
              <a:off x="1445850" y="1008950"/>
              <a:ext cx="4866500" cy="3546475"/>
            </a:xfrm>
            <a:custGeom>
              <a:avLst/>
              <a:gdLst/>
              <a:ahLst/>
              <a:cxnLst/>
              <a:rect l="l" t="t" r="r" b="b"/>
              <a:pathLst>
                <a:path w="194660" h="141859" extrusionOk="0">
                  <a:moveTo>
                    <a:pt x="37092" y="749"/>
                  </a:moveTo>
                  <a:cubicBezTo>
                    <a:pt x="39413" y="821"/>
                    <a:pt x="41728" y="1120"/>
                    <a:pt x="44049" y="1718"/>
                  </a:cubicBezTo>
                  <a:cubicBezTo>
                    <a:pt x="49434" y="2914"/>
                    <a:pt x="54441" y="5158"/>
                    <a:pt x="59305" y="7700"/>
                  </a:cubicBezTo>
                  <a:cubicBezTo>
                    <a:pt x="69625" y="13162"/>
                    <a:pt x="79197" y="20342"/>
                    <a:pt x="87644" y="28639"/>
                  </a:cubicBezTo>
                  <a:cubicBezTo>
                    <a:pt x="90265" y="31260"/>
                    <a:pt x="92729" y="33952"/>
                    <a:pt x="95350" y="36494"/>
                  </a:cubicBezTo>
                  <a:cubicBezTo>
                    <a:pt x="97964" y="39037"/>
                    <a:pt x="100656" y="41502"/>
                    <a:pt x="103725" y="43524"/>
                  </a:cubicBezTo>
                  <a:cubicBezTo>
                    <a:pt x="108661" y="46814"/>
                    <a:pt x="114195" y="48908"/>
                    <a:pt x="119950" y="50105"/>
                  </a:cubicBezTo>
                  <a:cubicBezTo>
                    <a:pt x="123916" y="51002"/>
                    <a:pt x="128026" y="51373"/>
                    <a:pt x="132065" y="51600"/>
                  </a:cubicBezTo>
                  <a:cubicBezTo>
                    <a:pt x="138645" y="51971"/>
                    <a:pt x="145226" y="51750"/>
                    <a:pt x="151735" y="52121"/>
                  </a:cubicBezTo>
                  <a:cubicBezTo>
                    <a:pt x="155097" y="52270"/>
                    <a:pt x="158388" y="52569"/>
                    <a:pt x="161678" y="53018"/>
                  </a:cubicBezTo>
                  <a:cubicBezTo>
                    <a:pt x="166315" y="53694"/>
                    <a:pt x="171029" y="54891"/>
                    <a:pt x="175288" y="56757"/>
                  </a:cubicBezTo>
                  <a:cubicBezTo>
                    <a:pt x="179554" y="58702"/>
                    <a:pt x="183293" y="61322"/>
                    <a:pt x="186135" y="65061"/>
                  </a:cubicBezTo>
                  <a:cubicBezTo>
                    <a:pt x="188899" y="68800"/>
                    <a:pt x="190921" y="73359"/>
                    <a:pt x="192117" y="78294"/>
                  </a:cubicBezTo>
                  <a:cubicBezTo>
                    <a:pt x="193386" y="83158"/>
                    <a:pt x="193912" y="88393"/>
                    <a:pt x="193912" y="93400"/>
                  </a:cubicBezTo>
                  <a:cubicBezTo>
                    <a:pt x="193912" y="98862"/>
                    <a:pt x="193314" y="104019"/>
                    <a:pt x="192267" y="108357"/>
                  </a:cubicBezTo>
                  <a:cubicBezTo>
                    <a:pt x="190622" y="115015"/>
                    <a:pt x="187331" y="121518"/>
                    <a:pt x="182545" y="126831"/>
                  </a:cubicBezTo>
                  <a:cubicBezTo>
                    <a:pt x="177831" y="132137"/>
                    <a:pt x="171777" y="136325"/>
                    <a:pt x="164747" y="138419"/>
                  </a:cubicBezTo>
                  <a:cubicBezTo>
                    <a:pt x="160111" y="139765"/>
                    <a:pt x="155325" y="140291"/>
                    <a:pt x="150539" y="140291"/>
                  </a:cubicBezTo>
                  <a:cubicBezTo>
                    <a:pt x="145077" y="140291"/>
                    <a:pt x="139471" y="139615"/>
                    <a:pt x="133859" y="138867"/>
                  </a:cubicBezTo>
                  <a:cubicBezTo>
                    <a:pt x="128254" y="138048"/>
                    <a:pt x="122642" y="137150"/>
                    <a:pt x="117036" y="136702"/>
                  </a:cubicBezTo>
                  <a:cubicBezTo>
                    <a:pt x="114793" y="136552"/>
                    <a:pt x="112472" y="136474"/>
                    <a:pt x="110228" y="136474"/>
                  </a:cubicBezTo>
                  <a:cubicBezTo>
                    <a:pt x="106567" y="136474"/>
                    <a:pt x="102900" y="136702"/>
                    <a:pt x="99310" y="137372"/>
                  </a:cubicBezTo>
                  <a:cubicBezTo>
                    <a:pt x="94004" y="138347"/>
                    <a:pt x="88769" y="139914"/>
                    <a:pt x="83456" y="140662"/>
                  </a:cubicBezTo>
                  <a:cubicBezTo>
                    <a:pt x="81440" y="140961"/>
                    <a:pt x="79269" y="141111"/>
                    <a:pt x="77175" y="141111"/>
                  </a:cubicBezTo>
                  <a:cubicBezTo>
                    <a:pt x="73286" y="141111"/>
                    <a:pt x="69397" y="140590"/>
                    <a:pt x="65658" y="139244"/>
                  </a:cubicBezTo>
                  <a:cubicBezTo>
                    <a:pt x="59975" y="137222"/>
                    <a:pt x="55117" y="133262"/>
                    <a:pt x="51450" y="128697"/>
                  </a:cubicBezTo>
                  <a:cubicBezTo>
                    <a:pt x="46365" y="122493"/>
                    <a:pt x="43451" y="114866"/>
                    <a:pt x="40532" y="107310"/>
                  </a:cubicBezTo>
                  <a:cubicBezTo>
                    <a:pt x="37618" y="99682"/>
                    <a:pt x="34848" y="92054"/>
                    <a:pt x="30062" y="85623"/>
                  </a:cubicBezTo>
                  <a:cubicBezTo>
                    <a:pt x="26999" y="81435"/>
                    <a:pt x="23033" y="78145"/>
                    <a:pt x="19144" y="74705"/>
                  </a:cubicBezTo>
                  <a:cubicBezTo>
                    <a:pt x="15333" y="71343"/>
                    <a:pt x="11666" y="67825"/>
                    <a:pt x="9052" y="63338"/>
                  </a:cubicBezTo>
                  <a:cubicBezTo>
                    <a:pt x="4116" y="54891"/>
                    <a:pt x="676" y="44792"/>
                    <a:pt x="676" y="34999"/>
                  </a:cubicBezTo>
                  <a:cubicBezTo>
                    <a:pt x="676" y="30063"/>
                    <a:pt x="1573" y="25199"/>
                    <a:pt x="3518" y="20712"/>
                  </a:cubicBezTo>
                  <a:cubicBezTo>
                    <a:pt x="6210" y="14730"/>
                    <a:pt x="10918" y="9723"/>
                    <a:pt x="16602" y="6205"/>
                  </a:cubicBezTo>
                  <a:cubicBezTo>
                    <a:pt x="22363" y="2693"/>
                    <a:pt x="29093" y="749"/>
                    <a:pt x="35746" y="749"/>
                  </a:cubicBezTo>
                  <a:close/>
                  <a:moveTo>
                    <a:pt x="35746" y="1"/>
                  </a:moveTo>
                  <a:cubicBezTo>
                    <a:pt x="28944" y="1"/>
                    <a:pt x="22064" y="2017"/>
                    <a:pt x="16231" y="5607"/>
                  </a:cubicBezTo>
                  <a:cubicBezTo>
                    <a:pt x="10398" y="9124"/>
                    <a:pt x="5612" y="14281"/>
                    <a:pt x="2919" y="20413"/>
                  </a:cubicBezTo>
                  <a:cubicBezTo>
                    <a:pt x="826" y="25050"/>
                    <a:pt x="0" y="29985"/>
                    <a:pt x="0" y="34999"/>
                  </a:cubicBezTo>
                  <a:cubicBezTo>
                    <a:pt x="0" y="44942"/>
                    <a:pt x="3440" y="55190"/>
                    <a:pt x="8376" y="63715"/>
                  </a:cubicBezTo>
                  <a:cubicBezTo>
                    <a:pt x="11068" y="68351"/>
                    <a:pt x="14885" y="71863"/>
                    <a:pt x="18695" y="75231"/>
                  </a:cubicBezTo>
                  <a:cubicBezTo>
                    <a:pt x="22512" y="78671"/>
                    <a:pt x="26473" y="81962"/>
                    <a:pt x="29464" y="86072"/>
                  </a:cubicBezTo>
                  <a:cubicBezTo>
                    <a:pt x="34178" y="92353"/>
                    <a:pt x="36942" y="99909"/>
                    <a:pt x="39862" y="107537"/>
                  </a:cubicBezTo>
                  <a:cubicBezTo>
                    <a:pt x="42775" y="115165"/>
                    <a:pt x="45766" y="122792"/>
                    <a:pt x="50852" y="129146"/>
                  </a:cubicBezTo>
                  <a:cubicBezTo>
                    <a:pt x="54591" y="133860"/>
                    <a:pt x="59604" y="137820"/>
                    <a:pt x="65437" y="139914"/>
                  </a:cubicBezTo>
                  <a:cubicBezTo>
                    <a:pt x="69248" y="141260"/>
                    <a:pt x="73214" y="141859"/>
                    <a:pt x="77175" y="141859"/>
                  </a:cubicBezTo>
                  <a:cubicBezTo>
                    <a:pt x="79346" y="141859"/>
                    <a:pt x="81440" y="141709"/>
                    <a:pt x="83606" y="141410"/>
                  </a:cubicBezTo>
                  <a:cubicBezTo>
                    <a:pt x="88990" y="140590"/>
                    <a:pt x="94153" y="139017"/>
                    <a:pt x="99460" y="138048"/>
                  </a:cubicBezTo>
                  <a:cubicBezTo>
                    <a:pt x="103049" y="137450"/>
                    <a:pt x="106639" y="137150"/>
                    <a:pt x="110228" y="137150"/>
                  </a:cubicBezTo>
                  <a:cubicBezTo>
                    <a:pt x="112472" y="137150"/>
                    <a:pt x="114715" y="137300"/>
                    <a:pt x="116959" y="137450"/>
                  </a:cubicBezTo>
                  <a:cubicBezTo>
                    <a:pt x="122570" y="137898"/>
                    <a:pt x="128176" y="138796"/>
                    <a:pt x="133788" y="139543"/>
                  </a:cubicBezTo>
                  <a:cubicBezTo>
                    <a:pt x="139393" y="140363"/>
                    <a:pt x="145005" y="141039"/>
                    <a:pt x="150539" y="141039"/>
                  </a:cubicBezTo>
                  <a:cubicBezTo>
                    <a:pt x="155396" y="141039"/>
                    <a:pt x="160182" y="140513"/>
                    <a:pt x="164969" y="139095"/>
                  </a:cubicBezTo>
                  <a:cubicBezTo>
                    <a:pt x="172148" y="137001"/>
                    <a:pt x="178357" y="132735"/>
                    <a:pt x="183143" y="127279"/>
                  </a:cubicBezTo>
                  <a:cubicBezTo>
                    <a:pt x="187930" y="121895"/>
                    <a:pt x="191292" y="115314"/>
                    <a:pt x="192937" y="108506"/>
                  </a:cubicBezTo>
                  <a:cubicBezTo>
                    <a:pt x="193984" y="104097"/>
                    <a:pt x="194660" y="98862"/>
                    <a:pt x="194660" y="93400"/>
                  </a:cubicBezTo>
                  <a:cubicBezTo>
                    <a:pt x="194660" y="88315"/>
                    <a:pt x="194133" y="83080"/>
                    <a:pt x="192865" y="78073"/>
                  </a:cubicBezTo>
                  <a:cubicBezTo>
                    <a:pt x="191591" y="73137"/>
                    <a:pt x="189575" y="68501"/>
                    <a:pt x="186733" y="64612"/>
                  </a:cubicBezTo>
                  <a:cubicBezTo>
                    <a:pt x="183814" y="60795"/>
                    <a:pt x="179925" y="58031"/>
                    <a:pt x="175588" y="56087"/>
                  </a:cubicBezTo>
                  <a:cubicBezTo>
                    <a:pt x="171250" y="54143"/>
                    <a:pt x="166464" y="53018"/>
                    <a:pt x="161756" y="52270"/>
                  </a:cubicBezTo>
                  <a:cubicBezTo>
                    <a:pt x="158466" y="51822"/>
                    <a:pt x="155175" y="51522"/>
                    <a:pt x="151807" y="51373"/>
                  </a:cubicBezTo>
                  <a:cubicBezTo>
                    <a:pt x="145226" y="51074"/>
                    <a:pt x="138645" y="51223"/>
                    <a:pt x="132065" y="50852"/>
                  </a:cubicBezTo>
                  <a:cubicBezTo>
                    <a:pt x="128026" y="50703"/>
                    <a:pt x="123988" y="50254"/>
                    <a:pt x="120099" y="49429"/>
                  </a:cubicBezTo>
                  <a:cubicBezTo>
                    <a:pt x="114416" y="48232"/>
                    <a:pt x="108960" y="46138"/>
                    <a:pt x="104174" y="42926"/>
                  </a:cubicBezTo>
                  <a:cubicBezTo>
                    <a:pt x="101183" y="40903"/>
                    <a:pt x="98491" y="38510"/>
                    <a:pt x="95870" y="35968"/>
                  </a:cubicBezTo>
                  <a:cubicBezTo>
                    <a:pt x="93256" y="33425"/>
                    <a:pt x="90785" y="30733"/>
                    <a:pt x="88171" y="28191"/>
                  </a:cubicBezTo>
                  <a:cubicBezTo>
                    <a:pt x="79646" y="19815"/>
                    <a:pt x="69996" y="12564"/>
                    <a:pt x="59604" y="7102"/>
                  </a:cubicBezTo>
                  <a:cubicBezTo>
                    <a:pt x="54740" y="4488"/>
                    <a:pt x="49655" y="2244"/>
                    <a:pt x="44199" y="970"/>
                  </a:cubicBezTo>
                  <a:cubicBezTo>
                    <a:pt x="41878" y="450"/>
                    <a:pt x="39485" y="73"/>
                    <a:pt x="370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" name="Google Shape;192;p16"/>
            <p:cNvSpPr/>
            <p:nvPr/>
          </p:nvSpPr>
          <p:spPr>
            <a:xfrm>
              <a:off x="1741225" y="1188425"/>
              <a:ext cx="4311200" cy="3187525"/>
            </a:xfrm>
            <a:custGeom>
              <a:avLst/>
              <a:gdLst/>
              <a:ahLst/>
              <a:cxnLst/>
              <a:rect l="l" t="t" r="r" b="b"/>
              <a:pathLst>
                <a:path w="172448" h="127501" extrusionOk="0">
                  <a:moveTo>
                    <a:pt x="32384" y="749"/>
                  </a:moveTo>
                  <a:cubicBezTo>
                    <a:pt x="34550" y="821"/>
                    <a:pt x="36644" y="1120"/>
                    <a:pt x="38737" y="1568"/>
                  </a:cubicBezTo>
                  <a:cubicBezTo>
                    <a:pt x="43523" y="2765"/>
                    <a:pt x="48010" y="4859"/>
                    <a:pt x="52276" y="7252"/>
                  </a:cubicBezTo>
                  <a:cubicBezTo>
                    <a:pt x="61399" y="12486"/>
                    <a:pt x="69775" y="19295"/>
                    <a:pt x="77403" y="26773"/>
                  </a:cubicBezTo>
                  <a:cubicBezTo>
                    <a:pt x="82189" y="31409"/>
                    <a:pt x="86598" y="36267"/>
                    <a:pt x="92209" y="39785"/>
                  </a:cubicBezTo>
                  <a:cubicBezTo>
                    <a:pt x="96696" y="42549"/>
                    <a:pt x="101704" y="44343"/>
                    <a:pt x="106867" y="45319"/>
                  </a:cubicBezTo>
                  <a:cubicBezTo>
                    <a:pt x="110456" y="45989"/>
                    <a:pt x="114117" y="46288"/>
                    <a:pt x="117785" y="46437"/>
                  </a:cubicBezTo>
                  <a:cubicBezTo>
                    <a:pt x="123690" y="46587"/>
                    <a:pt x="129600" y="46366"/>
                    <a:pt x="135505" y="46736"/>
                  </a:cubicBezTo>
                  <a:cubicBezTo>
                    <a:pt x="138496" y="46886"/>
                    <a:pt x="141416" y="47263"/>
                    <a:pt x="144329" y="47783"/>
                  </a:cubicBezTo>
                  <a:cubicBezTo>
                    <a:pt x="148517" y="48531"/>
                    <a:pt x="152633" y="49728"/>
                    <a:pt x="156372" y="51600"/>
                  </a:cubicBezTo>
                  <a:cubicBezTo>
                    <a:pt x="160033" y="53467"/>
                    <a:pt x="163324" y="56009"/>
                    <a:pt x="165645" y="59449"/>
                  </a:cubicBezTo>
                  <a:cubicBezTo>
                    <a:pt x="167811" y="62590"/>
                    <a:pt x="169306" y="66257"/>
                    <a:pt x="170282" y="70068"/>
                  </a:cubicBezTo>
                  <a:cubicBezTo>
                    <a:pt x="171251" y="73885"/>
                    <a:pt x="171699" y="77995"/>
                    <a:pt x="171699" y="81962"/>
                  </a:cubicBezTo>
                  <a:cubicBezTo>
                    <a:pt x="171699" y="87567"/>
                    <a:pt x="170802" y="93029"/>
                    <a:pt x="169456" y="97516"/>
                  </a:cubicBezTo>
                  <a:cubicBezTo>
                    <a:pt x="167661" y="103122"/>
                    <a:pt x="164371" y="108584"/>
                    <a:pt x="160033" y="112993"/>
                  </a:cubicBezTo>
                  <a:cubicBezTo>
                    <a:pt x="155696" y="117480"/>
                    <a:pt x="150162" y="120920"/>
                    <a:pt x="143958" y="122643"/>
                  </a:cubicBezTo>
                  <a:cubicBezTo>
                    <a:pt x="139771" y="123839"/>
                    <a:pt x="135433" y="124210"/>
                    <a:pt x="131096" y="124210"/>
                  </a:cubicBezTo>
                  <a:cubicBezTo>
                    <a:pt x="126382" y="124210"/>
                    <a:pt x="121524" y="123762"/>
                    <a:pt x="116660" y="123163"/>
                  </a:cubicBezTo>
                  <a:cubicBezTo>
                    <a:pt x="111874" y="122643"/>
                    <a:pt x="107016" y="122045"/>
                    <a:pt x="102152" y="121817"/>
                  </a:cubicBezTo>
                  <a:cubicBezTo>
                    <a:pt x="101105" y="121817"/>
                    <a:pt x="100058" y="121745"/>
                    <a:pt x="99089" y="121745"/>
                  </a:cubicBezTo>
                  <a:cubicBezTo>
                    <a:pt x="94902" y="121745"/>
                    <a:pt x="90786" y="122116"/>
                    <a:pt x="86747" y="122942"/>
                  </a:cubicBezTo>
                  <a:cubicBezTo>
                    <a:pt x="82111" y="123911"/>
                    <a:pt x="77624" y="125335"/>
                    <a:pt x="72988" y="126155"/>
                  </a:cubicBezTo>
                  <a:cubicBezTo>
                    <a:pt x="70672" y="126603"/>
                    <a:pt x="68279" y="126831"/>
                    <a:pt x="65886" y="126831"/>
                  </a:cubicBezTo>
                  <a:cubicBezTo>
                    <a:pt x="62518" y="126831"/>
                    <a:pt x="59228" y="126382"/>
                    <a:pt x="56087" y="125257"/>
                  </a:cubicBezTo>
                  <a:cubicBezTo>
                    <a:pt x="53323" y="124288"/>
                    <a:pt x="50852" y="122864"/>
                    <a:pt x="48609" y="121069"/>
                  </a:cubicBezTo>
                  <a:cubicBezTo>
                    <a:pt x="46365" y="119352"/>
                    <a:pt x="44421" y="117259"/>
                    <a:pt x="42776" y="115015"/>
                  </a:cubicBezTo>
                  <a:cubicBezTo>
                    <a:pt x="38815" y="109553"/>
                    <a:pt x="36422" y="103122"/>
                    <a:pt x="34101" y="96691"/>
                  </a:cubicBezTo>
                  <a:cubicBezTo>
                    <a:pt x="31786" y="90259"/>
                    <a:pt x="29542" y="83756"/>
                    <a:pt x="25803" y="78223"/>
                  </a:cubicBezTo>
                  <a:cubicBezTo>
                    <a:pt x="23332" y="74633"/>
                    <a:pt x="20192" y="71791"/>
                    <a:pt x="17129" y="68800"/>
                  </a:cubicBezTo>
                  <a:cubicBezTo>
                    <a:pt x="14059" y="65881"/>
                    <a:pt x="11146" y="62818"/>
                    <a:pt x="9124" y="59001"/>
                  </a:cubicBezTo>
                  <a:cubicBezTo>
                    <a:pt x="6809" y="54663"/>
                    <a:pt x="4715" y="50027"/>
                    <a:pt x="3219" y="45169"/>
                  </a:cubicBezTo>
                  <a:cubicBezTo>
                    <a:pt x="1723" y="40383"/>
                    <a:pt x="748" y="35447"/>
                    <a:pt x="748" y="30584"/>
                  </a:cubicBezTo>
                  <a:cubicBezTo>
                    <a:pt x="748" y="26773"/>
                    <a:pt x="1347" y="22956"/>
                    <a:pt x="2770" y="19366"/>
                  </a:cubicBezTo>
                  <a:cubicBezTo>
                    <a:pt x="4936" y="13833"/>
                    <a:pt x="9052" y="9124"/>
                    <a:pt x="14137" y="5906"/>
                  </a:cubicBezTo>
                  <a:cubicBezTo>
                    <a:pt x="19294" y="2615"/>
                    <a:pt x="25426" y="749"/>
                    <a:pt x="31487" y="749"/>
                  </a:cubicBezTo>
                  <a:close/>
                  <a:moveTo>
                    <a:pt x="31487" y="1"/>
                  </a:moveTo>
                  <a:cubicBezTo>
                    <a:pt x="25277" y="1"/>
                    <a:pt x="18995" y="1945"/>
                    <a:pt x="13760" y="5307"/>
                  </a:cubicBezTo>
                  <a:cubicBezTo>
                    <a:pt x="8526" y="8598"/>
                    <a:pt x="4338" y="13384"/>
                    <a:pt x="2094" y="19067"/>
                  </a:cubicBezTo>
                  <a:cubicBezTo>
                    <a:pt x="677" y="22806"/>
                    <a:pt x="1" y="26695"/>
                    <a:pt x="1" y="30584"/>
                  </a:cubicBezTo>
                  <a:cubicBezTo>
                    <a:pt x="1" y="35519"/>
                    <a:pt x="976" y="40533"/>
                    <a:pt x="2543" y="45390"/>
                  </a:cubicBezTo>
                  <a:cubicBezTo>
                    <a:pt x="4039" y="50254"/>
                    <a:pt x="6210" y="54962"/>
                    <a:pt x="8454" y="59300"/>
                  </a:cubicBezTo>
                  <a:cubicBezTo>
                    <a:pt x="10548" y="63266"/>
                    <a:pt x="13539" y="66329"/>
                    <a:pt x="16602" y="69321"/>
                  </a:cubicBezTo>
                  <a:cubicBezTo>
                    <a:pt x="19671" y="72312"/>
                    <a:pt x="22812" y="75154"/>
                    <a:pt x="25205" y="78671"/>
                  </a:cubicBezTo>
                  <a:cubicBezTo>
                    <a:pt x="28866" y="84056"/>
                    <a:pt x="31110" y="90487"/>
                    <a:pt x="33431" y="96918"/>
                  </a:cubicBezTo>
                  <a:cubicBezTo>
                    <a:pt x="35674" y="103349"/>
                    <a:pt x="38139" y="109852"/>
                    <a:pt x="42177" y="115386"/>
                  </a:cubicBezTo>
                  <a:cubicBezTo>
                    <a:pt x="43900" y="117707"/>
                    <a:pt x="45917" y="119873"/>
                    <a:pt x="48160" y="121668"/>
                  </a:cubicBezTo>
                  <a:cubicBezTo>
                    <a:pt x="50481" y="123462"/>
                    <a:pt x="53024" y="124958"/>
                    <a:pt x="55788" y="125933"/>
                  </a:cubicBezTo>
                  <a:cubicBezTo>
                    <a:pt x="59078" y="127052"/>
                    <a:pt x="62446" y="127501"/>
                    <a:pt x="65886" y="127501"/>
                  </a:cubicBezTo>
                  <a:cubicBezTo>
                    <a:pt x="68279" y="127501"/>
                    <a:pt x="70744" y="127279"/>
                    <a:pt x="73137" y="126902"/>
                  </a:cubicBezTo>
                  <a:cubicBezTo>
                    <a:pt x="77774" y="126083"/>
                    <a:pt x="82338" y="124587"/>
                    <a:pt x="86897" y="123690"/>
                  </a:cubicBezTo>
                  <a:cubicBezTo>
                    <a:pt x="90935" y="122864"/>
                    <a:pt x="94973" y="122493"/>
                    <a:pt x="99089" y="122493"/>
                  </a:cubicBezTo>
                  <a:cubicBezTo>
                    <a:pt x="100058" y="122493"/>
                    <a:pt x="101105" y="122493"/>
                    <a:pt x="102152" y="122565"/>
                  </a:cubicBezTo>
                  <a:cubicBezTo>
                    <a:pt x="106938" y="122715"/>
                    <a:pt x="111802" y="123313"/>
                    <a:pt x="116588" y="123911"/>
                  </a:cubicBezTo>
                  <a:cubicBezTo>
                    <a:pt x="121446" y="124438"/>
                    <a:pt x="126310" y="124958"/>
                    <a:pt x="131096" y="124958"/>
                  </a:cubicBezTo>
                  <a:cubicBezTo>
                    <a:pt x="135505" y="124958"/>
                    <a:pt x="139842" y="124509"/>
                    <a:pt x="144180" y="123313"/>
                  </a:cubicBezTo>
                  <a:cubicBezTo>
                    <a:pt x="150539" y="121596"/>
                    <a:pt x="156073" y="118078"/>
                    <a:pt x="160560" y="113519"/>
                  </a:cubicBezTo>
                  <a:cubicBezTo>
                    <a:pt x="164969" y="109033"/>
                    <a:pt x="168337" y="103499"/>
                    <a:pt x="170132" y="97738"/>
                  </a:cubicBezTo>
                  <a:cubicBezTo>
                    <a:pt x="171550" y="93179"/>
                    <a:pt x="172447" y="87645"/>
                    <a:pt x="172447" y="81962"/>
                  </a:cubicBezTo>
                  <a:cubicBezTo>
                    <a:pt x="172447" y="77923"/>
                    <a:pt x="171999" y="73807"/>
                    <a:pt x="171029" y="69919"/>
                  </a:cubicBezTo>
                  <a:cubicBezTo>
                    <a:pt x="170054" y="65958"/>
                    <a:pt x="168487" y="62291"/>
                    <a:pt x="166243" y="59078"/>
                  </a:cubicBezTo>
                  <a:cubicBezTo>
                    <a:pt x="163850" y="55489"/>
                    <a:pt x="160482" y="52869"/>
                    <a:pt x="156671" y="51002"/>
                  </a:cubicBezTo>
                  <a:cubicBezTo>
                    <a:pt x="152932" y="49058"/>
                    <a:pt x="148667" y="47783"/>
                    <a:pt x="144479" y="47036"/>
                  </a:cubicBezTo>
                  <a:cubicBezTo>
                    <a:pt x="141565" y="46515"/>
                    <a:pt x="138574" y="46216"/>
                    <a:pt x="135505" y="45989"/>
                  </a:cubicBezTo>
                  <a:cubicBezTo>
                    <a:pt x="129600" y="45618"/>
                    <a:pt x="123690" y="45839"/>
                    <a:pt x="117785" y="45690"/>
                  </a:cubicBezTo>
                  <a:cubicBezTo>
                    <a:pt x="114195" y="45540"/>
                    <a:pt x="110528" y="45241"/>
                    <a:pt x="107016" y="44571"/>
                  </a:cubicBezTo>
                  <a:cubicBezTo>
                    <a:pt x="101931" y="43673"/>
                    <a:pt x="96995" y="41879"/>
                    <a:pt x="92580" y="39187"/>
                  </a:cubicBezTo>
                  <a:cubicBezTo>
                    <a:pt x="87124" y="35747"/>
                    <a:pt x="82709" y="30883"/>
                    <a:pt x="77923" y="26246"/>
                  </a:cubicBezTo>
                  <a:cubicBezTo>
                    <a:pt x="70224" y="18768"/>
                    <a:pt x="61848" y="11888"/>
                    <a:pt x="52647" y="6654"/>
                  </a:cubicBezTo>
                  <a:cubicBezTo>
                    <a:pt x="48387" y="4189"/>
                    <a:pt x="43823" y="2095"/>
                    <a:pt x="38887" y="898"/>
                  </a:cubicBezTo>
                  <a:cubicBezTo>
                    <a:pt x="36793" y="372"/>
                    <a:pt x="34627" y="73"/>
                    <a:pt x="3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" name="Google Shape;193;p16"/>
            <p:cNvSpPr/>
            <p:nvPr/>
          </p:nvSpPr>
          <p:spPr>
            <a:xfrm>
              <a:off x="2036625" y="1367900"/>
              <a:ext cx="3759750" cy="2832325"/>
            </a:xfrm>
            <a:custGeom>
              <a:avLst/>
              <a:gdLst/>
              <a:ahLst/>
              <a:cxnLst/>
              <a:rect l="l" t="t" r="r" b="b"/>
              <a:pathLst>
                <a:path w="150390" h="113293" extrusionOk="0">
                  <a:moveTo>
                    <a:pt x="27747" y="749"/>
                  </a:moveTo>
                  <a:cubicBezTo>
                    <a:pt x="29691" y="821"/>
                    <a:pt x="31558" y="1048"/>
                    <a:pt x="33353" y="1497"/>
                  </a:cubicBezTo>
                  <a:cubicBezTo>
                    <a:pt x="37690" y="2615"/>
                    <a:pt x="41656" y="4560"/>
                    <a:pt x="45318" y="6881"/>
                  </a:cubicBezTo>
                  <a:cubicBezTo>
                    <a:pt x="53245" y="11739"/>
                    <a:pt x="60352" y="18320"/>
                    <a:pt x="67232" y="24900"/>
                  </a:cubicBezTo>
                  <a:cubicBezTo>
                    <a:pt x="71420" y="28938"/>
                    <a:pt x="75607" y="33126"/>
                    <a:pt x="80693" y="35968"/>
                  </a:cubicBezTo>
                  <a:cubicBezTo>
                    <a:pt x="84731" y="38361"/>
                    <a:pt x="89218" y="39785"/>
                    <a:pt x="93854" y="40533"/>
                  </a:cubicBezTo>
                  <a:cubicBezTo>
                    <a:pt x="97067" y="40981"/>
                    <a:pt x="100285" y="41203"/>
                    <a:pt x="103576" y="41203"/>
                  </a:cubicBezTo>
                  <a:lnTo>
                    <a:pt x="104844" y="41203"/>
                  </a:lnTo>
                  <a:cubicBezTo>
                    <a:pt x="107387" y="41203"/>
                    <a:pt x="109929" y="41131"/>
                    <a:pt x="112472" y="41131"/>
                  </a:cubicBezTo>
                  <a:cubicBezTo>
                    <a:pt x="114715" y="41131"/>
                    <a:pt x="116959" y="41203"/>
                    <a:pt x="119202" y="41352"/>
                  </a:cubicBezTo>
                  <a:cubicBezTo>
                    <a:pt x="121894" y="41580"/>
                    <a:pt x="124515" y="41950"/>
                    <a:pt x="126979" y="42477"/>
                  </a:cubicBezTo>
                  <a:cubicBezTo>
                    <a:pt x="130647" y="43374"/>
                    <a:pt x="134236" y="44643"/>
                    <a:pt x="137377" y="46437"/>
                  </a:cubicBezTo>
                  <a:cubicBezTo>
                    <a:pt x="140590" y="48310"/>
                    <a:pt x="143282" y="50703"/>
                    <a:pt x="145226" y="53844"/>
                  </a:cubicBezTo>
                  <a:cubicBezTo>
                    <a:pt x="148367" y="58929"/>
                    <a:pt x="149641" y="65061"/>
                    <a:pt x="149641" y="70966"/>
                  </a:cubicBezTo>
                  <a:cubicBezTo>
                    <a:pt x="149641" y="76649"/>
                    <a:pt x="148445" y="82261"/>
                    <a:pt x="146650" y="86598"/>
                  </a:cubicBezTo>
                  <a:cubicBezTo>
                    <a:pt x="144706" y="91235"/>
                    <a:pt x="141487" y="95644"/>
                    <a:pt x="137527" y="99233"/>
                  </a:cubicBezTo>
                  <a:cubicBezTo>
                    <a:pt x="133488" y="102751"/>
                    <a:pt x="128625" y="105515"/>
                    <a:pt x="123169" y="106861"/>
                  </a:cubicBezTo>
                  <a:cubicBezTo>
                    <a:pt x="119352" y="107836"/>
                    <a:pt x="115463" y="108135"/>
                    <a:pt x="111503" y="108135"/>
                  </a:cubicBezTo>
                  <a:cubicBezTo>
                    <a:pt x="103797" y="108135"/>
                    <a:pt x="95948" y="106939"/>
                    <a:pt x="88171" y="106939"/>
                  </a:cubicBezTo>
                  <a:lnTo>
                    <a:pt x="87273" y="106939"/>
                  </a:lnTo>
                  <a:cubicBezTo>
                    <a:pt x="82858" y="107011"/>
                    <a:pt x="78521" y="107459"/>
                    <a:pt x="74184" y="108584"/>
                  </a:cubicBezTo>
                  <a:cubicBezTo>
                    <a:pt x="70295" y="109553"/>
                    <a:pt x="66406" y="110827"/>
                    <a:pt x="62518" y="111647"/>
                  </a:cubicBezTo>
                  <a:cubicBezTo>
                    <a:pt x="59975" y="112245"/>
                    <a:pt x="57361" y="112544"/>
                    <a:pt x="54740" y="112544"/>
                  </a:cubicBezTo>
                  <a:cubicBezTo>
                    <a:pt x="51899" y="112544"/>
                    <a:pt x="49135" y="112173"/>
                    <a:pt x="46442" y="111276"/>
                  </a:cubicBezTo>
                  <a:cubicBezTo>
                    <a:pt x="43900" y="110379"/>
                    <a:pt x="41507" y="108955"/>
                    <a:pt x="39485" y="107238"/>
                  </a:cubicBezTo>
                  <a:cubicBezTo>
                    <a:pt x="37391" y="105515"/>
                    <a:pt x="35596" y="103421"/>
                    <a:pt x="34178" y="101255"/>
                  </a:cubicBezTo>
                  <a:cubicBezTo>
                    <a:pt x="31109" y="96691"/>
                    <a:pt x="29314" y="91384"/>
                    <a:pt x="27597" y="86149"/>
                  </a:cubicBezTo>
                  <a:cubicBezTo>
                    <a:pt x="25875" y="80837"/>
                    <a:pt x="24229" y="75530"/>
                    <a:pt x="21537" y="70894"/>
                  </a:cubicBezTo>
                  <a:cubicBezTo>
                    <a:pt x="19742" y="67903"/>
                    <a:pt x="17349" y="65432"/>
                    <a:pt x="15106" y="62889"/>
                  </a:cubicBezTo>
                  <a:cubicBezTo>
                    <a:pt x="12791" y="60347"/>
                    <a:pt x="10619" y="57804"/>
                    <a:pt x="9123" y="54592"/>
                  </a:cubicBezTo>
                  <a:cubicBezTo>
                    <a:pt x="7107" y="50176"/>
                    <a:pt x="5013" y="45468"/>
                    <a:pt x="3440" y="40754"/>
                  </a:cubicBezTo>
                  <a:cubicBezTo>
                    <a:pt x="1795" y="35968"/>
                    <a:pt x="676" y="31110"/>
                    <a:pt x="676" y="26324"/>
                  </a:cubicBezTo>
                  <a:cubicBezTo>
                    <a:pt x="676" y="23482"/>
                    <a:pt x="1125" y="20713"/>
                    <a:pt x="2022" y="17949"/>
                  </a:cubicBezTo>
                  <a:cubicBezTo>
                    <a:pt x="3667" y="12935"/>
                    <a:pt x="7179" y="8598"/>
                    <a:pt x="11744" y="5607"/>
                  </a:cubicBezTo>
                  <a:cubicBezTo>
                    <a:pt x="16231" y="2544"/>
                    <a:pt x="21687" y="749"/>
                    <a:pt x="27149" y="749"/>
                  </a:cubicBezTo>
                  <a:close/>
                  <a:moveTo>
                    <a:pt x="27149" y="1"/>
                  </a:moveTo>
                  <a:cubicBezTo>
                    <a:pt x="21537" y="1"/>
                    <a:pt x="15932" y="1868"/>
                    <a:pt x="11295" y="4937"/>
                  </a:cubicBezTo>
                  <a:cubicBezTo>
                    <a:pt x="6659" y="8077"/>
                    <a:pt x="2991" y="12487"/>
                    <a:pt x="1274" y="17721"/>
                  </a:cubicBezTo>
                  <a:cubicBezTo>
                    <a:pt x="377" y="20563"/>
                    <a:pt x="0" y="23405"/>
                    <a:pt x="0" y="26324"/>
                  </a:cubicBezTo>
                  <a:cubicBezTo>
                    <a:pt x="0" y="31182"/>
                    <a:pt x="1125" y="36118"/>
                    <a:pt x="2692" y="40981"/>
                  </a:cubicBezTo>
                  <a:cubicBezTo>
                    <a:pt x="4337" y="45767"/>
                    <a:pt x="6431" y="50476"/>
                    <a:pt x="8525" y="54891"/>
                  </a:cubicBezTo>
                  <a:cubicBezTo>
                    <a:pt x="10021" y="58253"/>
                    <a:pt x="12264" y="60873"/>
                    <a:pt x="14585" y="63338"/>
                  </a:cubicBezTo>
                  <a:cubicBezTo>
                    <a:pt x="16829" y="65881"/>
                    <a:pt x="19144" y="68351"/>
                    <a:pt x="20867" y="71265"/>
                  </a:cubicBezTo>
                  <a:cubicBezTo>
                    <a:pt x="23559" y="75752"/>
                    <a:pt x="25204" y="81064"/>
                    <a:pt x="26921" y="86371"/>
                  </a:cubicBezTo>
                  <a:cubicBezTo>
                    <a:pt x="28644" y="91606"/>
                    <a:pt x="30439" y="96990"/>
                    <a:pt x="33502" y="101626"/>
                  </a:cubicBezTo>
                  <a:cubicBezTo>
                    <a:pt x="35076" y="103947"/>
                    <a:pt x="36870" y="106041"/>
                    <a:pt x="38964" y="107836"/>
                  </a:cubicBezTo>
                  <a:cubicBezTo>
                    <a:pt x="41130" y="109553"/>
                    <a:pt x="43523" y="111049"/>
                    <a:pt x="46215" y="111946"/>
                  </a:cubicBezTo>
                  <a:cubicBezTo>
                    <a:pt x="48985" y="112843"/>
                    <a:pt x="51827" y="113292"/>
                    <a:pt x="54740" y="113292"/>
                  </a:cubicBezTo>
                  <a:cubicBezTo>
                    <a:pt x="57432" y="113292"/>
                    <a:pt x="60053" y="112921"/>
                    <a:pt x="62667" y="112395"/>
                  </a:cubicBezTo>
                  <a:cubicBezTo>
                    <a:pt x="66634" y="111575"/>
                    <a:pt x="70444" y="110229"/>
                    <a:pt x="74333" y="109254"/>
                  </a:cubicBezTo>
                  <a:cubicBezTo>
                    <a:pt x="78599" y="108207"/>
                    <a:pt x="82936" y="107687"/>
                    <a:pt x="87273" y="107687"/>
                  </a:cubicBezTo>
                  <a:cubicBezTo>
                    <a:pt x="87572" y="107687"/>
                    <a:pt x="87872" y="107609"/>
                    <a:pt x="88171" y="107609"/>
                  </a:cubicBezTo>
                  <a:cubicBezTo>
                    <a:pt x="95870" y="107609"/>
                    <a:pt x="103725" y="108883"/>
                    <a:pt x="111503" y="108883"/>
                  </a:cubicBezTo>
                  <a:cubicBezTo>
                    <a:pt x="115463" y="108883"/>
                    <a:pt x="119429" y="108584"/>
                    <a:pt x="123390" y="107609"/>
                  </a:cubicBezTo>
                  <a:cubicBezTo>
                    <a:pt x="128924" y="106191"/>
                    <a:pt x="133859" y="103421"/>
                    <a:pt x="137975" y="99760"/>
                  </a:cubicBezTo>
                  <a:cubicBezTo>
                    <a:pt x="142085" y="96092"/>
                    <a:pt x="145304" y="91683"/>
                    <a:pt x="147320" y="86897"/>
                  </a:cubicBezTo>
                  <a:cubicBezTo>
                    <a:pt x="149193" y="82410"/>
                    <a:pt x="150389" y="76799"/>
                    <a:pt x="150389" y="70966"/>
                  </a:cubicBezTo>
                  <a:cubicBezTo>
                    <a:pt x="150389" y="64983"/>
                    <a:pt x="149043" y="58702"/>
                    <a:pt x="145824" y="53467"/>
                  </a:cubicBezTo>
                  <a:cubicBezTo>
                    <a:pt x="143808" y="50254"/>
                    <a:pt x="141038" y="47712"/>
                    <a:pt x="137748" y="45839"/>
                  </a:cubicBezTo>
                  <a:cubicBezTo>
                    <a:pt x="134535" y="43973"/>
                    <a:pt x="130868" y="42627"/>
                    <a:pt x="127207" y="41801"/>
                  </a:cubicBezTo>
                  <a:cubicBezTo>
                    <a:pt x="124586" y="41203"/>
                    <a:pt x="121972" y="40832"/>
                    <a:pt x="119280" y="40604"/>
                  </a:cubicBezTo>
                  <a:cubicBezTo>
                    <a:pt x="117036" y="40455"/>
                    <a:pt x="114715" y="40455"/>
                    <a:pt x="112472" y="40455"/>
                  </a:cubicBezTo>
                  <a:lnTo>
                    <a:pt x="103576" y="40455"/>
                  </a:lnTo>
                  <a:cubicBezTo>
                    <a:pt x="100357" y="40455"/>
                    <a:pt x="97145" y="40305"/>
                    <a:pt x="94004" y="39785"/>
                  </a:cubicBezTo>
                  <a:cubicBezTo>
                    <a:pt x="89439" y="39109"/>
                    <a:pt x="85030" y="37613"/>
                    <a:pt x="81063" y="35370"/>
                  </a:cubicBezTo>
                  <a:cubicBezTo>
                    <a:pt x="76056" y="32528"/>
                    <a:pt x="71940" y="28490"/>
                    <a:pt x="67752" y="24380"/>
                  </a:cubicBezTo>
                  <a:cubicBezTo>
                    <a:pt x="60872" y="17799"/>
                    <a:pt x="53693" y="11218"/>
                    <a:pt x="45695" y="6283"/>
                  </a:cubicBezTo>
                  <a:cubicBezTo>
                    <a:pt x="41956" y="3890"/>
                    <a:pt x="37989" y="1945"/>
                    <a:pt x="33580" y="821"/>
                  </a:cubicBezTo>
                  <a:cubicBezTo>
                    <a:pt x="31636" y="372"/>
                    <a:pt x="29763" y="73"/>
                    <a:pt x="27819" y="73"/>
                  </a:cubicBezTo>
                  <a:cubicBezTo>
                    <a:pt x="27597" y="73"/>
                    <a:pt x="27370" y="1"/>
                    <a:pt x="27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" name="Google Shape;194;p16"/>
            <p:cNvSpPr/>
            <p:nvPr/>
          </p:nvSpPr>
          <p:spPr>
            <a:xfrm>
              <a:off x="2326475" y="1549175"/>
              <a:ext cx="3217425" cy="2473500"/>
            </a:xfrm>
            <a:custGeom>
              <a:avLst/>
              <a:gdLst/>
              <a:ahLst/>
              <a:cxnLst/>
              <a:rect l="l" t="t" r="r" b="b"/>
              <a:pathLst>
                <a:path w="128697" h="98940" extrusionOk="0">
                  <a:moveTo>
                    <a:pt x="23332" y="677"/>
                  </a:moveTo>
                  <a:cubicBezTo>
                    <a:pt x="24977" y="749"/>
                    <a:pt x="26622" y="976"/>
                    <a:pt x="28268" y="1347"/>
                  </a:cubicBezTo>
                  <a:cubicBezTo>
                    <a:pt x="32079" y="2322"/>
                    <a:pt x="35447" y="4189"/>
                    <a:pt x="38588" y="6360"/>
                  </a:cubicBezTo>
                  <a:cubicBezTo>
                    <a:pt x="45318" y="10919"/>
                    <a:pt x="51151" y="17201"/>
                    <a:pt x="57283" y="22962"/>
                  </a:cubicBezTo>
                  <a:cubicBezTo>
                    <a:pt x="60944" y="26474"/>
                    <a:pt x="64833" y="29842"/>
                    <a:pt x="69398" y="32157"/>
                  </a:cubicBezTo>
                  <a:cubicBezTo>
                    <a:pt x="72987" y="34029"/>
                    <a:pt x="76948" y="35148"/>
                    <a:pt x="81064" y="35597"/>
                  </a:cubicBezTo>
                  <a:cubicBezTo>
                    <a:pt x="83080" y="35896"/>
                    <a:pt x="85174" y="35974"/>
                    <a:pt x="87196" y="35974"/>
                  </a:cubicBezTo>
                  <a:cubicBezTo>
                    <a:pt x="88015" y="35974"/>
                    <a:pt x="88763" y="35974"/>
                    <a:pt x="89511" y="35896"/>
                  </a:cubicBezTo>
                  <a:cubicBezTo>
                    <a:pt x="92353" y="35824"/>
                    <a:pt x="95194" y="35675"/>
                    <a:pt x="98036" y="35675"/>
                  </a:cubicBezTo>
                  <a:cubicBezTo>
                    <a:pt x="99759" y="35675"/>
                    <a:pt x="101476" y="35746"/>
                    <a:pt x="103199" y="35896"/>
                  </a:cubicBezTo>
                  <a:cubicBezTo>
                    <a:pt x="105442" y="36123"/>
                    <a:pt x="107758" y="36572"/>
                    <a:pt x="109929" y="37170"/>
                  </a:cubicBezTo>
                  <a:cubicBezTo>
                    <a:pt x="112992" y="38068"/>
                    <a:pt x="116061" y="39414"/>
                    <a:pt x="118676" y="41208"/>
                  </a:cubicBezTo>
                  <a:cubicBezTo>
                    <a:pt x="121296" y="43075"/>
                    <a:pt x="123462" y="45318"/>
                    <a:pt x="124957" y="48160"/>
                  </a:cubicBezTo>
                  <a:cubicBezTo>
                    <a:pt x="127051" y="52127"/>
                    <a:pt x="127949" y="56464"/>
                    <a:pt x="127949" y="60652"/>
                  </a:cubicBezTo>
                  <a:cubicBezTo>
                    <a:pt x="127949" y="66186"/>
                    <a:pt x="126381" y="71570"/>
                    <a:pt x="124060" y="75680"/>
                  </a:cubicBezTo>
                  <a:cubicBezTo>
                    <a:pt x="121966" y="79269"/>
                    <a:pt x="118903" y="82638"/>
                    <a:pt x="115236" y="85330"/>
                  </a:cubicBezTo>
                  <a:cubicBezTo>
                    <a:pt x="111497" y="88022"/>
                    <a:pt x="107237" y="90038"/>
                    <a:pt x="102601" y="91013"/>
                  </a:cubicBezTo>
                  <a:cubicBezTo>
                    <a:pt x="99011" y="91833"/>
                    <a:pt x="95344" y="92060"/>
                    <a:pt x="91605" y="92060"/>
                  </a:cubicBezTo>
                  <a:cubicBezTo>
                    <a:pt x="87196" y="92060"/>
                    <a:pt x="82781" y="91761"/>
                    <a:pt x="78371" y="91761"/>
                  </a:cubicBezTo>
                  <a:cubicBezTo>
                    <a:pt x="76427" y="91761"/>
                    <a:pt x="74555" y="91761"/>
                    <a:pt x="72610" y="91982"/>
                  </a:cubicBezTo>
                  <a:cubicBezTo>
                    <a:pt x="68949" y="92281"/>
                    <a:pt x="65359" y="92957"/>
                    <a:pt x="61842" y="94076"/>
                  </a:cubicBezTo>
                  <a:cubicBezTo>
                    <a:pt x="58629" y="95051"/>
                    <a:pt x="55410" y="96248"/>
                    <a:pt x="52198" y="97145"/>
                  </a:cubicBezTo>
                  <a:cubicBezTo>
                    <a:pt x="49506" y="97815"/>
                    <a:pt x="46736" y="98264"/>
                    <a:pt x="44044" y="98264"/>
                  </a:cubicBezTo>
                  <a:cubicBezTo>
                    <a:pt x="41651" y="98264"/>
                    <a:pt x="39335" y="97893"/>
                    <a:pt x="37014" y="97145"/>
                  </a:cubicBezTo>
                  <a:cubicBezTo>
                    <a:pt x="34621" y="96397"/>
                    <a:pt x="32378" y="95051"/>
                    <a:pt x="30511" y="93328"/>
                  </a:cubicBezTo>
                  <a:cubicBezTo>
                    <a:pt x="28567" y="91683"/>
                    <a:pt x="26993" y="89667"/>
                    <a:pt x="25725" y="87495"/>
                  </a:cubicBezTo>
                  <a:cubicBezTo>
                    <a:pt x="23631" y="83834"/>
                    <a:pt x="22357" y="79646"/>
                    <a:pt x="21310" y="75530"/>
                  </a:cubicBezTo>
                  <a:cubicBezTo>
                    <a:pt x="20191" y="71342"/>
                    <a:pt x="19144" y="67232"/>
                    <a:pt x="17499" y="63493"/>
                  </a:cubicBezTo>
                  <a:cubicBezTo>
                    <a:pt x="16374" y="61023"/>
                    <a:pt x="14807" y="59007"/>
                    <a:pt x="13311" y="56913"/>
                  </a:cubicBezTo>
                  <a:cubicBezTo>
                    <a:pt x="11816" y="54819"/>
                    <a:pt x="10392" y="52725"/>
                    <a:pt x="9423" y="50182"/>
                  </a:cubicBezTo>
                  <a:cubicBezTo>
                    <a:pt x="7700" y="45618"/>
                    <a:pt x="5534" y="40909"/>
                    <a:pt x="3811" y="36273"/>
                  </a:cubicBezTo>
                  <a:cubicBezTo>
                    <a:pt x="2094" y="31559"/>
                    <a:pt x="748" y="26773"/>
                    <a:pt x="748" y="22064"/>
                  </a:cubicBezTo>
                  <a:cubicBezTo>
                    <a:pt x="748" y="20192"/>
                    <a:pt x="969" y="18325"/>
                    <a:pt x="1418" y="16531"/>
                  </a:cubicBezTo>
                  <a:cubicBezTo>
                    <a:pt x="2016" y="14209"/>
                    <a:pt x="3063" y="12115"/>
                    <a:pt x="4409" y="10171"/>
                  </a:cubicBezTo>
                  <a:cubicBezTo>
                    <a:pt x="6503" y="7329"/>
                    <a:pt x="9345" y="4936"/>
                    <a:pt x="12564" y="3291"/>
                  </a:cubicBezTo>
                  <a:cubicBezTo>
                    <a:pt x="15776" y="1646"/>
                    <a:pt x="19443" y="677"/>
                    <a:pt x="23033" y="677"/>
                  </a:cubicBezTo>
                  <a:close/>
                  <a:moveTo>
                    <a:pt x="23033" y="1"/>
                  </a:moveTo>
                  <a:cubicBezTo>
                    <a:pt x="18020" y="1"/>
                    <a:pt x="13084" y="1724"/>
                    <a:pt x="9046" y="4565"/>
                  </a:cubicBezTo>
                  <a:cubicBezTo>
                    <a:pt x="7030" y="6061"/>
                    <a:pt x="5235" y="7778"/>
                    <a:pt x="3811" y="9800"/>
                  </a:cubicBezTo>
                  <a:cubicBezTo>
                    <a:pt x="2393" y="11745"/>
                    <a:pt x="1346" y="13988"/>
                    <a:pt x="748" y="16303"/>
                  </a:cubicBezTo>
                  <a:cubicBezTo>
                    <a:pt x="222" y="18248"/>
                    <a:pt x="0" y="20192"/>
                    <a:pt x="0" y="22064"/>
                  </a:cubicBezTo>
                  <a:cubicBezTo>
                    <a:pt x="0" y="26922"/>
                    <a:pt x="1346" y="31786"/>
                    <a:pt x="3141" y="36494"/>
                  </a:cubicBezTo>
                  <a:cubicBezTo>
                    <a:pt x="4858" y="41208"/>
                    <a:pt x="7030" y="45917"/>
                    <a:pt x="8747" y="50404"/>
                  </a:cubicBezTo>
                  <a:cubicBezTo>
                    <a:pt x="9722" y="53024"/>
                    <a:pt x="11217" y="55190"/>
                    <a:pt x="12713" y="57284"/>
                  </a:cubicBezTo>
                  <a:cubicBezTo>
                    <a:pt x="14209" y="59377"/>
                    <a:pt x="15704" y="61400"/>
                    <a:pt x="16823" y="63793"/>
                  </a:cubicBezTo>
                  <a:cubicBezTo>
                    <a:pt x="18468" y="67382"/>
                    <a:pt x="19443" y="71570"/>
                    <a:pt x="20562" y="75680"/>
                  </a:cubicBezTo>
                  <a:cubicBezTo>
                    <a:pt x="21687" y="79868"/>
                    <a:pt x="22955" y="84055"/>
                    <a:pt x="25127" y="87794"/>
                  </a:cubicBezTo>
                  <a:cubicBezTo>
                    <a:pt x="26395" y="90038"/>
                    <a:pt x="28040" y="92132"/>
                    <a:pt x="29985" y="93855"/>
                  </a:cubicBezTo>
                  <a:cubicBezTo>
                    <a:pt x="32007" y="95650"/>
                    <a:pt x="34250" y="96996"/>
                    <a:pt x="36793" y="97815"/>
                  </a:cubicBezTo>
                  <a:cubicBezTo>
                    <a:pt x="39186" y="98641"/>
                    <a:pt x="41579" y="98940"/>
                    <a:pt x="44044" y="98940"/>
                  </a:cubicBezTo>
                  <a:cubicBezTo>
                    <a:pt x="46814" y="98940"/>
                    <a:pt x="49655" y="98491"/>
                    <a:pt x="52347" y="97815"/>
                  </a:cubicBezTo>
                  <a:cubicBezTo>
                    <a:pt x="55638" y="96996"/>
                    <a:pt x="58850" y="95799"/>
                    <a:pt x="62069" y="94752"/>
                  </a:cubicBezTo>
                  <a:cubicBezTo>
                    <a:pt x="65509" y="93705"/>
                    <a:pt x="69021" y="92957"/>
                    <a:pt x="72688" y="92658"/>
                  </a:cubicBezTo>
                  <a:cubicBezTo>
                    <a:pt x="74555" y="92509"/>
                    <a:pt x="76499" y="92431"/>
                    <a:pt x="78371" y="92431"/>
                  </a:cubicBezTo>
                  <a:cubicBezTo>
                    <a:pt x="82709" y="92431"/>
                    <a:pt x="87196" y="92730"/>
                    <a:pt x="91605" y="92730"/>
                  </a:cubicBezTo>
                  <a:cubicBezTo>
                    <a:pt x="95344" y="92730"/>
                    <a:pt x="99083" y="92509"/>
                    <a:pt x="102750" y="91761"/>
                  </a:cubicBezTo>
                  <a:cubicBezTo>
                    <a:pt x="107459" y="90714"/>
                    <a:pt x="111874" y="88692"/>
                    <a:pt x="115613" y="85928"/>
                  </a:cubicBezTo>
                  <a:cubicBezTo>
                    <a:pt x="119352" y="83158"/>
                    <a:pt x="122493" y="79796"/>
                    <a:pt x="124658" y="75979"/>
                  </a:cubicBezTo>
                  <a:cubicBezTo>
                    <a:pt x="127129" y="71791"/>
                    <a:pt x="128697" y="66335"/>
                    <a:pt x="128697" y="60652"/>
                  </a:cubicBezTo>
                  <a:cubicBezTo>
                    <a:pt x="128697" y="56386"/>
                    <a:pt x="127799" y="51899"/>
                    <a:pt x="125634" y="47861"/>
                  </a:cubicBezTo>
                  <a:cubicBezTo>
                    <a:pt x="124060" y="44870"/>
                    <a:pt x="121745" y="42477"/>
                    <a:pt x="119053" y="40610"/>
                  </a:cubicBezTo>
                  <a:cubicBezTo>
                    <a:pt x="116361" y="38738"/>
                    <a:pt x="113292" y="37392"/>
                    <a:pt x="110079" y="36494"/>
                  </a:cubicBezTo>
                  <a:cubicBezTo>
                    <a:pt x="107907" y="35824"/>
                    <a:pt x="105592" y="35447"/>
                    <a:pt x="103271" y="35226"/>
                  </a:cubicBezTo>
                  <a:cubicBezTo>
                    <a:pt x="101476" y="34999"/>
                    <a:pt x="99759" y="34999"/>
                    <a:pt x="98036" y="34999"/>
                  </a:cubicBezTo>
                  <a:cubicBezTo>
                    <a:pt x="95194" y="34999"/>
                    <a:pt x="92353" y="35148"/>
                    <a:pt x="89511" y="35226"/>
                  </a:cubicBezTo>
                  <a:lnTo>
                    <a:pt x="87196" y="35226"/>
                  </a:lnTo>
                  <a:cubicBezTo>
                    <a:pt x="85174" y="35226"/>
                    <a:pt x="83157" y="35148"/>
                    <a:pt x="81135" y="34927"/>
                  </a:cubicBezTo>
                  <a:cubicBezTo>
                    <a:pt x="77175" y="34478"/>
                    <a:pt x="73209" y="33353"/>
                    <a:pt x="69697" y="31559"/>
                  </a:cubicBezTo>
                  <a:cubicBezTo>
                    <a:pt x="65282" y="29243"/>
                    <a:pt x="61471" y="25953"/>
                    <a:pt x="57732" y="22435"/>
                  </a:cubicBezTo>
                  <a:cubicBezTo>
                    <a:pt x="51671" y="16680"/>
                    <a:pt x="45767" y="10398"/>
                    <a:pt x="39036" y="5762"/>
                  </a:cubicBezTo>
                  <a:cubicBezTo>
                    <a:pt x="35818" y="3519"/>
                    <a:pt x="32306" y="1646"/>
                    <a:pt x="28417" y="677"/>
                  </a:cubicBezTo>
                  <a:cubicBezTo>
                    <a:pt x="26772" y="228"/>
                    <a:pt x="25049" y="1"/>
                    <a:pt x="23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" name="Google Shape;195;p16"/>
            <p:cNvSpPr/>
            <p:nvPr/>
          </p:nvSpPr>
          <p:spPr>
            <a:xfrm>
              <a:off x="2614375" y="1728650"/>
              <a:ext cx="2682750" cy="2118300"/>
            </a:xfrm>
            <a:custGeom>
              <a:avLst/>
              <a:gdLst/>
              <a:ahLst/>
              <a:cxnLst/>
              <a:rect l="l" t="t" r="r" b="b"/>
              <a:pathLst>
                <a:path w="107310" h="84732" extrusionOk="0">
                  <a:moveTo>
                    <a:pt x="18995" y="749"/>
                  </a:moveTo>
                  <a:cubicBezTo>
                    <a:pt x="20413" y="749"/>
                    <a:pt x="21837" y="898"/>
                    <a:pt x="23255" y="1275"/>
                  </a:cubicBezTo>
                  <a:cubicBezTo>
                    <a:pt x="26473" y="2173"/>
                    <a:pt x="29315" y="3890"/>
                    <a:pt x="31929" y="5912"/>
                  </a:cubicBezTo>
                  <a:cubicBezTo>
                    <a:pt x="34699" y="8077"/>
                    <a:pt x="37164" y="10620"/>
                    <a:pt x="39707" y="13240"/>
                  </a:cubicBezTo>
                  <a:cubicBezTo>
                    <a:pt x="42177" y="15932"/>
                    <a:pt x="44720" y="18624"/>
                    <a:pt x="47334" y="21089"/>
                  </a:cubicBezTo>
                  <a:cubicBezTo>
                    <a:pt x="50553" y="24081"/>
                    <a:pt x="54143" y="26701"/>
                    <a:pt x="58181" y="28418"/>
                  </a:cubicBezTo>
                  <a:cubicBezTo>
                    <a:pt x="61393" y="29764"/>
                    <a:pt x="64833" y="30590"/>
                    <a:pt x="68273" y="30811"/>
                  </a:cubicBezTo>
                  <a:cubicBezTo>
                    <a:pt x="69099" y="30889"/>
                    <a:pt x="69996" y="30889"/>
                    <a:pt x="70816" y="30889"/>
                  </a:cubicBezTo>
                  <a:cubicBezTo>
                    <a:pt x="72389" y="30889"/>
                    <a:pt x="73957" y="30811"/>
                    <a:pt x="75530" y="30739"/>
                  </a:cubicBezTo>
                  <a:cubicBezTo>
                    <a:pt x="78145" y="30512"/>
                    <a:pt x="80687" y="30362"/>
                    <a:pt x="83158" y="30362"/>
                  </a:cubicBezTo>
                  <a:cubicBezTo>
                    <a:pt x="84504" y="30362"/>
                    <a:pt x="85850" y="30362"/>
                    <a:pt x="87196" y="30590"/>
                  </a:cubicBezTo>
                  <a:cubicBezTo>
                    <a:pt x="89140" y="30811"/>
                    <a:pt x="91085" y="31260"/>
                    <a:pt x="92880" y="31936"/>
                  </a:cubicBezTo>
                  <a:cubicBezTo>
                    <a:pt x="95494" y="32905"/>
                    <a:pt x="97887" y="34251"/>
                    <a:pt x="99981" y="36046"/>
                  </a:cubicBezTo>
                  <a:cubicBezTo>
                    <a:pt x="102075" y="37840"/>
                    <a:pt x="103720" y="40012"/>
                    <a:pt x="104845" y="42555"/>
                  </a:cubicBezTo>
                  <a:cubicBezTo>
                    <a:pt x="106041" y="45468"/>
                    <a:pt x="106562" y="48310"/>
                    <a:pt x="106562" y="51080"/>
                  </a:cubicBezTo>
                  <a:cubicBezTo>
                    <a:pt x="106562" y="56386"/>
                    <a:pt x="104545" y="61172"/>
                    <a:pt x="101554" y="64762"/>
                  </a:cubicBezTo>
                  <a:cubicBezTo>
                    <a:pt x="99311" y="67454"/>
                    <a:pt x="96319" y="69775"/>
                    <a:pt x="93029" y="71570"/>
                  </a:cubicBezTo>
                  <a:cubicBezTo>
                    <a:pt x="89661" y="73365"/>
                    <a:pt x="85922" y="74711"/>
                    <a:pt x="82183" y="75309"/>
                  </a:cubicBezTo>
                  <a:cubicBezTo>
                    <a:pt x="78222" y="75907"/>
                    <a:pt x="74106" y="75979"/>
                    <a:pt x="70068" y="76057"/>
                  </a:cubicBezTo>
                  <a:cubicBezTo>
                    <a:pt x="66030" y="76129"/>
                    <a:pt x="61992" y="76278"/>
                    <a:pt x="58031" y="77026"/>
                  </a:cubicBezTo>
                  <a:cubicBezTo>
                    <a:pt x="55112" y="77624"/>
                    <a:pt x="52270" y="78599"/>
                    <a:pt x="49506" y="79718"/>
                  </a:cubicBezTo>
                  <a:cubicBezTo>
                    <a:pt x="47035" y="80693"/>
                    <a:pt x="44571" y="81812"/>
                    <a:pt x="41950" y="82638"/>
                  </a:cubicBezTo>
                  <a:cubicBezTo>
                    <a:pt x="39258" y="83535"/>
                    <a:pt x="36416" y="84055"/>
                    <a:pt x="33575" y="84055"/>
                  </a:cubicBezTo>
                  <a:cubicBezTo>
                    <a:pt x="31630" y="84055"/>
                    <a:pt x="29614" y="83756"/>
                    <a:pt x="27742" y="83158"/>
                  </a:cubicBezTo>
                  <a:cubicBezTo>
                    <a:pt x="25426" y="82410"/>
                    <a:pt x="23332" y="81142"/>
                    <a:pt x="21610" y="79497"/>
                  </a:cubicBezTo>
                  <a:cubicBezTo>
                    <a:pt x="19815" y="77923"/>
                    <a:pt x="18397" y="75907"/>
                    <a:pt x="17422" y="73736"/>
                  </a:cubicBezTo>
                  <a:cubicBezTo>
                    <a:pt x="16153" y="71043"/>
                    <a:pt x="15477" y="68052"/>
                    <a:pt x="15029" y="65061"/>
                  </a:cubicBezTo>
                  <a:cubicBezTo>
                    <a:pt x="14508" y="61998"/>
                    <a:pt x="14209" y="59007"/>
                    <a:pt x="13461" y="56165"/>
                  </a:cubicBezTo>
                  <a:cubicBezTo>
                    <a:pt x="13013" y="54292"/>
                    <a:pt x="12337" y="52647"/>
                    <a:pt x="11667" y="51002"/>
                  </a:cubicBezTo>
                  <a:cubicBezTo>
                    <a:pt x="10991" y="49357"/>
                    <a:pt x="10320" y="47640"/>
                    <a:pt x="9794" y="45767"/>
                  </a:cubicBezTo>
                  <a:cubicBezTo>
                    <a:pt x="8526" y="41059"/>
                    <a:pt x="6282" y="36494"/>
                    <a:pt x="4338" y="31936"/>
                  </a:cubicBezTo>
                  <a:cubicBezTo>
                    <a:pt x="3291" y="29614"/>
                    <a:pt x="2394" y="27371"/>
                    <a:pt x="1795" y="25056"/>
                  </a:cubicBezTo>
                  <a:cubicBezTo>
                    <a:pt x="1119" y="22812"/>
                    <a:pt x="671" y="20491"/>
                    <a:pt x="671" y="18176"/>
                  </a:cubicBezTo>
                  <a:cubicBezTo>
                    <a:pt x="671" y="17129"/>
                    <a:pt x="748" y="16154"/>
                    <a:pt x="970" y="15107"/>
                  </a:cubicBezTo>
                  <a:cubicBezTo>
                    <a:pt x="1269" y="13091"/>
                    <a:pt x="2017" y="11146"/>
                    <a:pt x="3141" y="9423"/>
                  </a:cubicBezTo>
                  <a:cubicBezTo>
                    <a:pt x="4787" y="6881"/>
                    <a:pt x="7180" y="4637"/>
                    <a:pt x="9944" y="3142"/>
                  </a:cubicBezTo>
                  <a:cubicBezTo>
                    <a:pt x="12713" y="1574"/>
                    <a:pt x="15777" y="749"/>
                    <a:pt x="18917" y="749"/>
                  </a:cubicBezTo>
                  <a:close/>
                  <a:moveTo>
                    <a:pt x="18917" y="1"/>
                  </a:moveTo>
                  <a:cubicBezTo>
                    <a:pt x="14580" y="1"/>
                    <a:pt x="10320" y="1646"/>
                    <a:pt x="6881" y="4338"/>
                  </a:cubicBezTo>
                  <a:cubicBezTo>
                    <a:pt x="5158" y="5612"/>
                    <a:pt x="3662" y="7258"/>
                    <a:pt x="2543" y="9052"/>
                  </a:cubicBezTo>
                  <a:cubicBezTo>
                    <a:pt x="1418" y="10847"/>
                    <a:pt x="599" y="12863"/>
                    <a:pt x="222" y="14957"/>
                  </a:cubicBezTo>
                  <a:cubicBezTo>
                    <a:pt x="72" y="16082"/>
                    <a:pt x="1" y="17129"/>
                    <a:pt x="1" y="18176"/>
                  </a:cubicBezTo>
                  <a:cubicBezTo>
                    <a:pt x="1" y="20569"/>
                    <a:pt x="372" y="22962"/>
                    <a:pt x="1048" y="25277"/>
                  </a:cubicBezTo>
                  <a:cubicBezTo>
                    <a:pt x="2094" y="28795"/>
                    <a:pt x="3662" y="32235"/>
                    <a:pt x="5158" y="35675"/>
                  </a:cubicBezTo>
                  <a:cubicBezTo>
                    <a:pt x="6653" y="39115"/>
                    <a:pt x="8227" y="42477"/>
                    <a:pt x="9124" y="45995"/>
                  </a:cubicBezTo>
                  <a:cubicBezTo>
                    <a:pt x="9573" y="47939"/>
                    <a:pt x="10320" y="49584"/>
                    <a:pt x="10991" y="51301"/>
                  </a:cubicBezTo>
                  <a:cubicBezTo>
                    <a:pt x="11667" y="52946"/>
                    <a:pt x="12337" y="54591"/>
                    <a:pt x="12785" y="56314"/>
                  </a:cubicBezTo>
                  <a:cubicBezTo>
                    <a:pt x="13461" y="59078"/>
                    <a:pt x="13832" y="62147"/>
                    <a:pt x="14281" y="65139"/>
                  </a:cubicBezTo>
                  <a:cubicBezTo>
                    <a:pt x="14807" y="68202"/>
                    <a:pt x="15406" y="71193"/>
                    <a:pt x="16752" y="74035"/>
                  </a:cubicBezTo>
                  <a:cubicBezTo>
                    <a:pt x="17799" y="76278"/>
                    <a:pt x="19294" y="78372"/>
                    <a:pt x="21089" y="80095"/>
                  </a:cubicBezTo>
                  <a:cubicBezTo>
                    <a:pt x="22884" y="81740"/>
                    <a:pt x="25049" y="83086"/>
                    <a:pt x="27520" y="83834"/>
                  </a:cubicBezTo>
                  <a:cubicBezTo>
                    <a:pt x="29465" y="84504"/>
                    <a:pt x="31558" y="84731"/>
                    <a:pt x="33575" y="84731"/>
                  </a:cubicBezTo>
                  <a:cubicBezTo>
                    <a:pt x="36494" y="84731"/>
                    <a:pt x="39485" y="84205"/>
                    <a:pt x="42177" y="83308"/>
                  </a:cubicBezTo>
                  <a:cubicBezTo>
                    <a:pt x="44792" y="82488"/>
                    <a:pt x="47334" y="81363"/>
                    <a:pt x="49805" y="80394"/>
                  </a:cubicBezTo>
                  <a:cubicBezTo>
                    <a:pt x="52569" y="79269"/>
                    <a:pt x="55261" y="78300"/>
                    <a:pt x="58181" y="77774"/>
                  </a:cubicBezTo>
                  <a:cubicBezTo>
                    <a:pt x="61992" y="77026"/>
                    <a:pt x="66030" y="76876"/>
                    <a:pt x="70068" y="76805"/>
                  </a:cubicBezTo>
                  <a:cubicBezTo>
                    <a:pt x="74106" y="76727"/>
                    <a:pt x="78222" y="76655"/>
                    <a:pt x="82261" y="75979"/>
                  </a:cubicBezTo>
                  <a:cubicBezTo>
                    <a:pt x="86149" y="75381"/>
                    <a:pt x="89960" y="74035"/>
                    <a:pt x="93328" y="72168"/>
                  </a:cubicBezTo>
                  <a:cubicBezTo>
                    <a:pt x="96768" y="70373"/>
                    <a:pt x="99759" y="67980"/>
                    <a:pt x="102075" y="65210"/>
                  </a:cubicBezTo>
                  <a:cubicBezTo>
                    <a:pt x="105216" y="61471"/>
                    <a:pt x="107309" y="56536"/>
                    <a:pt x="107309" y="51080"/>
                  </a:cubicBezTo>
                  <a:cubicBezTo>
                    <a:pt x="107309" y="48238"/>
                    <a:pt x="106789" y="45247"/>
                    <a:pt x="105443" y="42255"/>
                  </a:cubicBezTo>
                  <a:cubicBezTo>
                    <a:pt x="104318" y="39635"/>
                    <a:pt x="102601" y="37392"/>
                    <a:pt x="100429" y="35525"/>
                  </a:cubicBezTo>
                  <a:cubicBezTo>
                    <a:pt x="98336" y="33653"/>
                    <a:pt x="95793" y="32235"/>
                    <a:pt x="93101" y="31260"/>
                  </a:cubicBezTo>
                  <a:cubicBezTo>
                    <a:pt x="91234" y="30590"/>
                    <a:pt x="89290" y="30063"/>
                    <a:pt x="87268" y="29842"/>
                  </a:cubicBezTo>
                  <a:cubicBezTo>
                    <a:pt x="85922" y="29692"/>
                    <a:pt x="84576" y="29614"/>
                    <a:pt x="83158" y="29614"/>
                  </a:cubicBezTo>
                  <a:cubicBezTo>
                    <a:pt x="80615" y="29614"/>
                    <a:pt x="78073" y="29842"/>
                    <a:pt x="75530" y="29991"/>
                  </a:cubicBezTo>
                  <a:cubicBezTo>
                    <a:pt x="73957" y="30063"/>
                    <a:pt x="72389" y="30141"/>
                    <a:pt x="70816" y="30141"/>
                  </a:cubicBezTo>
                  <a:cubicBezTo>
                    <a:pt x="69996" y="30141"/>
                    <a:pt x="69171" y="30141"/>
                    <a:pt x="68351" y="30063"/>
                  </a:cubicBezTo>
                  <a:cubicBezTo>
                    <a:pt x="64911" y="29842"/>
                    <a:pt x="61543" y="29094"/>
                    <a:pt x="58480" y="27748"/>
                  </a:cubicBezTo>
                  <a:cubicBezTo>
                    <a:pt x="54513" y="26025"/>
                    <a:pt x="51002" y="23482"/>
                    <a:pt x="47861" y="20569"/>
                  </a:cubicBezTo>
                  <a:cubicBezTo>
                    <a:pt x="45241" y="18098"/>
                    <a:pt x="42698" y="15406"/>
                    <a:pt x="40233" y="12792"/>
                  </a:cubicBezTo>
                  <a:cubicBezTo>
                    <a:pt x="37691" y="10099"/>
                    <a:pt x="35148" y="7557"/>
                    <a:pt x="32378" y="5385"/>
                  </a:cubicBezTo>
                  <a:cubicBezTo>
                    <a:pt x="29686" y="3219"/>
                    <a:pt x="26772" y="1496"/>
                    <a:pt x="23404" y="599"/>
                  </a:cubicBezTo>
                  <a:cubicBezTo>
                    <a:pt x="21986" y="228"/>
                    <a:pt x="20491" y="1"/>
                    <a:pt x="18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" name="Google Shape;196;p16"/>
            <p:cNvSpPr/>
            <p:nvPr/>
          </p:nvSpPr>
          <p:spPr>
            <a:xfrm>
              <a:off x="2894800" y="1908125"/>
              <a:ext cx="2163025" cy="1764875"/>
            </a:xfrm>
            <a:custGeom>
              <a:avLst/>
              <a:gdLst/>
              <a:ahLst/>
              <a:cxnLst/>
              <a:rect l="l" t="t" r="r" b="b"/>
              <a:pathLst>
                <a:path w="86521" h="70595" extrusionOk="0">
                  <a:moveTo>
                    <a:pt x="15107" y="749"/>
                  </a:moveTo>
                  <a:cubicBezTo>
                    <a:pt x="16225" y="749"/>
                    <a:pt x="17350" y="898"/>
                    <a:pt x="18469" y="1197"/>
                  </a:cubicBezTo>
                  <a:cubicBezTo>
                    <a:pt x="20563" y="1796"/>
                    <a:pt x="22435" y="2843"/>
                    <a:pt x="24081" y="4189"/>
                  </a:cubicBezTo>
                  <a:cubicBezTo>
                    <a:pt x="26545" y="6211"/>
                    <a:pt x="28717" y="8825"/>
                    <a:pt x="30883" y="11517"/>
                  </a:cubicBezTo>
                  <a:cubicBezTo>
                    <a:pt x="33054" y="14209"/>
                    <a:pt x="35220" y="16979"/>
                    <a:pt x="37763" y="19223"/>
                  </a:cubicBezTo>
                  <a:cubicBezTo>
                    <a:pt x="42626" y="23560"/>
                    <a:pt x="49129" y="26025"/>
                    <a:pt x="55638" y="26025"/>
                  </a:cubicBezTo>
                  <a:lnTo>
                    <a:pt x="55860" y="26025"/>
                  </a:lnTo>
                  <a:cubicBezTo>
                    <a:pt x="58031" y="26025"/>
                    <a:pt x="60125" y="25726"/>
                    <a:pt x="62219" y="25504"/>
                  </a:cubicBezTo>
                  <a:cubicBezTo>
                    <a:pt x="64313" y="25205"/>
                    <a:pt x="66329" y="24978"/>
                    <a:pt x="68423" y="24978"/>
                  </a:cubicBezTo>
                  <a:cubicBezTo>
                    <a:pt x="69470" y="24978"/>
                    <a:pt x="70517" y="25056"/>
                    <a:pt x="71492" y="25205"/>
                  </a:cubicBezTo>
                  <a:cubicBezTo>
                    <a:pt x="74633" y="25654"/>
                    <a:pt x="77547" y="27072"/>
                    <a:pt x="79868" y="29166"/>
                  </a:cubicBezTo>
                  <a:cubicBezTo>
                    <a:pt x="82261" y="31260"/>
                    <a:pt x="84056" y="33952"/>
                    <a:pt x="84953" y="36943"/>
                  </a:cubicBezTo>
                  <a:cubicBezTo>
                    <a:pt x="85551" y="38816"/>
                    <a:pt x="85773" y="40533"/>
                    <a:pt x="85773" y="42178"/>
                  </a:cubicBezTo>
                  <a:cubicBezTo>
                    <a:pt x="85773" y="45019"/>
                    <a:pt x="84953" y="47412"/>
                    <a:pt x="83607" y="49506"/>
                  </a:cubicBezTo>
                  <a:cubicBezTo>
                    <a:pt x="82560" y="51080"/>
                    <a:pt x="81214" y="52498"/>
                    <a:pt x="79640" y="53694"/>
                  </a:cubicBezTo>
                  <a:cubicBezTo>
                    <a:pt x="77247" y="55417"/>
                    <a:pt x="74334" y="56763"/>
                    <a:pt x="71343" y="57732"/>
                  </a:cubicBezTo>
                  <a:cubicBezTo>
                    <a:pt x="68274" y="58707"/>
                    <a:pt x="65061" y="59306"/>
                    <a:pt x="61992" y="59527"/>
                  </a:cubicBezTo>
                  <a:cubicBezTo>
                    <a:pt x="58929" y="59754"/>
                    <a:pt x="55788" y="59826"/>
                    <a:pt x="52719" y="60125"/>
                  </a:cubicBezTo>
                  <a:cubicBezTo>
                    <a:pt x="49656" y="60502"/>
                    <a:pt x="46587" y="61023"/>
                    <a:pt x="43673" y="62147"/>
                  </a:cubicBezTo>
                  <a:cubicBezTo>
                    <a:pt x="41651" y="62967"/>
                    <a:pt x="39707" y="64092"/>
                    <a:pt x="37840" y="65139"/>
                  </a:cubicBezTo>
                  <a:cubicBezTo>
                    <a:pt x="35896" y="66186"/>
                    <a:pt x="34024" y="67304"/>
                    <a:pt x="32079" y="68130"/>
                  </a:cubicBezTo>
                  <a:cubicBezTo>
                    <a:pt x="29465" y="69249"/>
                    <a:pt x="26545" y="69925"/>
                    <a:pt x="23704" y="69925"/>
                  </a:cubicBezTo>
                  <a:cubicBezTo>
                    <a:pt x="21987" y="69925"/>
                    <a:pt x="20341" y="69626"/>
                    <a:pt x="18696" y="69177"/>
                  </a:cubicBezTo>
                  <a:cubicBezTo>
                    <a:pt x="16525" y="68501"/>
                    <a:pt x="14509" y="67304"/>
                    <a:pt x="12863" y="65737"/>
                  </a:cubicBezTo>
                  <a:cubicBezTo>
                    <a:pt x="11218" y="64164"/>
                    <a:pt x="9944" y="62219"/>
                    <a:pt x="9346" y="60054"/>
                  </a:cubicBezTo>
                  <a:cubicBezTo>
                    <a:pt x="9046" y="58857"/>
                    <a:pt x="8897" y="57583"/>
                    <a:pt x="8897" y="56314"/>
                  </a:cubicBezTo>
                  <a:cubicBezTo>
                    <a:pt x="8897" y="54143"/>
                    <a:pt x="9274" y="51899"/>
                    <a:pt x="9722" y="49584"/>
                  </a:cubicBezTo>
                  <a:cubicBezTo>
                    <a:pt x="10093" y="47341"/>
                    <a:pt x="10470" y="45019"/>
                    <a:pt x="10470" y="42704"/>
                  </a:cubicBezTo>
                  <a:lnTo>
                    <a:pt x="10470" y="41430"/>
                  </a:lnTo>
                  <a:cubicBezTo>
                    <a:pt x="10243" y="38965"/>
                    <a:pt x="9573" y="36644"/>
                    <a:pt x="8598" y="34400"/>
                  </a:cubicBezTo>
                  <a:cubicBezTo>
                    <a:pt x="7180" y="31038"/>
                    <a:pt x="5236" y="27820"/>
                    <a:pt x="3590" y="24529"/>
                  </a:cubicBezTo>
                  <a:cubicBezTo>
                    <a:pt x="2765" y="22884"/>
                    <a:pt x="2095" y="21317"/>
                    <a:pt x="1568" y="19594"/>
                  </a:cubicBezTo>
                  <a:cubicBezTo>
                    <a:pt x="1048" y="17948"/>
                    <a:pt x="749" y="16303"/>
                    <a:pt x="749" y="14509"/>
                  </a:cubicBezTo>
                  <a:lnTo>
                    <a:pt x="749" y="13689"/>
                  </a:lnTo>
                  <a:cubicBezTo>
                    <a:pt x="898" y="11894"/>
                    <a:pt x="1347" y="10249"/>
                    <a:pt x="2167" y="8676"/>
                  </a:cubicBezTo>
                  <a:cubicBezTo>
                    <a:pt x="3441" y="6360"/>
                    <a:pt x="5307" y="4338"/>
                    <a:pt x="7629" y="2992"/>
                  </a:cubicBezTo>
                  <a:cubicBezTo>
                    <a:pt x="9872" y="1574"/>
                    <a:pt x="12486" y="749"/>
                    <a:pt x="15107" y="749"/>
                  </a:cubicBezTo>
                  <a:close/>
                  <a:moveTo>
                    <a:pt x="15107" y="1"/>
                  </a:moveTo>
                  <a:cubicBezTo>
                    <a:pt x="11439" y="1"/>
                    <a:pt x="7778" y="1574"/>
                    <a:pt x="5008" y="4039"/>
                  </a:cubicBezTo>
                  <a:cubicBezTo>
                    <a:pt x="3590" y="5236"/>
                    <a:pt x="2394" y="6731"/>
                    <a:pt x="1568" y="8376"/>
                  </a:cubicBezTo>
                  <a:cubicBezTo>
                    <a:pt x="671" y="9950"/>
                    <a:pt x="150" y="11745"/>
                    <a:pt x="1" y="13689"/>
                  </a:cubicBezTo>
                  <a:lnTo>
                    <a:pt x="1" y="14509"/>
                  </a:lnTo>
                  <a:cubicBezTo>
                    <a:pt x="1" y="16979"/>
                    <a:pt x="599" y="19295"/>
                    <a:pt x="1496" y="21538"/>
                  </a:cubicBezTo>
                  <a:cubicBezTo>
                    <a:pt x="2765" y="24906"/>
                    <a:pt x="4709" y="28119"/>
                    <a:pt x="6432" y="31409"/>
                  </a:cubicBezTo>
                  <a:cubicBezTo>
                    <a:pt x="7252" y="33054"/>
                    <a:pt x="8000" y="34700"/>
                    <a:pt x="8598" y="36345"/>
                  </a:cubicBezTo>
                  <a:cubicBezTo>
                    <a:pt x="9196" y="38068"/>
                    <a:pt x="9573" y="39713"/>
                    <a:pt x="9722" y="41508"/>
                  </a:cubicBezTo>
                  <a:cubicBezTo>
                    <a:pt x="9794" y="41879"/>
                    <a:pt x="9794" y="42327"/>
                    <a:pt x="9794" y="42704"/>
                  </a:cubicBezTo>
                  <a:cubicBezTo>
                    <a:pt x="9794" y="44948"/>
                    <a:pt x="9346" y="47191"/>
                    <a:pt x="8975" y="49506"/>
                  </a:cubicBezTo>
                  <a:cubicBezTo>
                    <a:pt x="8598" y="51750"/>
                    <a:pt x="8149" y="53993"/>
                    <a:pt x="8149" y="56314"/>
                  </a:cubicBezTo>
                  <a:cubicBezTo>
                    <a:pt x="8149" y="57661"/>
                    <a:pt x="8299" y="58929"/>
                    <a:pt x="8676" y="60275"/>
                  </a:cubicBezTo>
                  <a:cubicBezTo>
                    <a:pt x="9346" y="62596"/>
                    <a:pt x="10620" y="64612"/>
                    <a:pt x="12337" y="66257"/>
                  </a:cubicBezTo>
                  <a:cubicBezTo>
                    <a:pt x="14060" y="67903"/>
                    <a:pt x="16225" y="69177"/>
                    <a:pt x="18469" y="69847"/>
                  </a:cubicBezTo>
                  <a:cubicBezTo>
                    <a:pt x="20192" y="70373"/>
                    <a:pt x="21909" y="70595"/>
                    <a:pt x="23704" y="70595"/>
                  </a:cubicBezTo>
                  <a:cubicBezTo>
                    <a:pt x="26695" y="70595"/>
                    <a:pt x="29614" y="69925"/>
                    <a:pt x="32378" y="68800"/>
                  </a:cubicBezTo>
                  <a:cubicBezTo>
                    <a:pt x="34400" y="67980"/>
                    <a:pt x="36267" y="66856"/>
                    <a:pt x="38211" y="65737"/>
                  </a:cubicBezTo>
                  <a:cubicBezTo>
                    <a:pt x="40084" y="64690"/>
                    <a:pt x="41950" y="63643"/>
                    <a:pt x="43973" y="62817"/>
                  </a:cubicBezTo>
                  <a:cubicBezTo>
                    <a:pt x="46814" y="61699"/>
                    <a:pt x="49728" y="61172"/>
                    <a:pt x="52797" y="60873"/>
                  </a:cubicBezTo>
                  <a:cubicBezTo>
                    <a:pt x="55860" y="60574"/>
                    <a:pt x="59001" y="60502"/>
                    <a:pt x="62070" y="60275"/>
                  </a:cubicBezTo>
                  <a:cubicBezTo>
                    <a:pt x="64834" y="60054"/>
                    <a:pt x="67675" y="59527"/>
                    <a:pt x="70517" y="58779"/>
                  </a:cubicBezTo>
                  <a:cubicBezTo>
                    <a:pt x="74705" y="57583"/>
                    <a:pt x="78671" y="55638"/>
                    <a:pt x="81585" y="52946"/>
                  </a:cubicBezTo>
                  <a:cubicBezTo>
                    <a:pt x="83080" y="51600"/>
                    <a:pt x="84355" y="50033"/>
                    <a:pt x="85174" y="48238"/>
                  </a:cubicBezTo>
                  <a:cubicBezTo>
                    <a:pt x="86000" y="46443"/>
                    <a:pt x="86520" y="44421"/>
                    <a:pt x="86520" y="42178"/>
                  </a:cubicBezTo>
                  <a:cubicBezTo>
                    <a:pt x="86520" y="40461"/>
                    <a:pt x="86221" y="38666"/>
                    <a:pt x="85623" y="36722"/>
                  </a:cubicBezTo>
                  <a:cubicBezTo>
                    <a:pt x="84726" y="33581"/>
                    <a:pt x="82781" y="30739"/>
                    <a:pt x="80388" y="28645"/>
                  </a:cubicBezTo>
                  <a:cubicBezTo>
                    <a:pt x="77923" y="26474"/>
                    <a:pt x="74854" y="24978"/>
                    <a:pt x="71642" y="24457"/>
                  </a:cubicBezTo>
                  <a:cubicBezTo>
                    <a:pt x="70517" y="24308"/>
                    <a:pt x="69470" y="24230"/>
                    <a:pt x="68423" y="24230"/>
                  </a:cubicBezTo>
                  <a:cubicBezTo>
                    <a:pt x="66329" y="24230"/>
                    <a:pt x="64164" y="24457"/>
                    <a:pt x="62141" y="24757"/>
                  </a:cubicBezTo>
                  <a:cubicBezTo>
                    <a:pt x="60048" y="24978"/>
                    <a:pt x="57954" y="25277"/>
                    <a:pt x="55860" y="25277"/>
                  </a:cubicBezTo>
                  <a:lnTo>
                    <a:pt x="55638" y="25277"/>
                  </a:lnTo>
                  <a:cubicBezTo>
                    <a:pt x="49279" y="25277"/>
                    <a:pt x="42997" y="22884"/>
                    <a:pt x="38211" y="18696"/>
                  </a:cubicBezTo>
                  <a:cubicBezTo>
                    <a:pt x="36566" y="17201"/>
                    <a:pt x="35070" y="15484"/>
                    <a:pt x="33653" y="13689"/>
                  </a:cubicBezTo>
                  <a:cubicBezTo>
                    <a:pt x="31409" y="11069"/>
                    <a:pt x="29387" y="8227"/>
                    <a:pt x="26994" y="5834"/>
                  </a:cubicBezTo>
                  <a:cubicBezTo>
                    <a:pt x="25798" y="4637"/>
                    <a:pt x="24529" y="3590"/>
                    <a:pt x="23183" y="2693"/>
                  </a:cubicBezTo>
                  <a:cubicBezTo>
                    <a:pt x="21837" y="1724"/>
                    <a:pt x="20341" y="976"/>
                    <a:pt x="18696" y="527"/>
                  </a:cubicBezTo>
                  <a:cubicBezTo>
                    <a:pt x="17500" y="150"/>
                    <a:pt x="16303" y="1"/>
                    <a:pt x="15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97" name="Google Shape;197;p16"/>
          <p:cNvGrpSpPr/>
          <p:nvPr/>
        </p:nvGrpSpPr>
        <p:grpSpPr>
          <a:xfrm rot="-8677234" flipH="1">
            <a:off x="-6599500" y="649242"/>
            <a:ext cx="11597402" cy="5651080"/>
            <a:chOff x="238125" y="848250"/>
            <a:chExt cx="7138050" cy="4013725"/>
          </a:xfrm>
        </p:grpSpPr>
        <p:sp>
          <p:nvSpPr>
            <p:cNvPr id="198" name="Google Shape;198;p16"/>
            <p:cNvSpPr/>
            <p:nvPr/>
          </p:nvSpPr>
          <p:spPr>
            <a:xfrm>
              <a:off x="1180925" y="848250"/>
              <a:ext cx="6195250" cy="2993575"/>
            </a:xfrm>
            <a:custGeom>
              <a:avLst/>
              <a:gdLst/>
              <a:ahLst/>
              <a:cxnLst/>
              <a:rect l="l" t="t" r="r" b="b"/>
              <a:pathLst>
                <a:path w="247810" h="119743" extrusionOk="0">
                  <a:moveTo>
                    <a:pt x="231811" y="0"/>
                  </a:moveTo>
                  <a:cubicBezTo>
                    <a:pt x="220923" y="0"/>
                    <a:pt x="209802" y="1903"/>
                    <a:pt x="199690" y="8984"/>
                  </a:cubicBezTo>
                  <a:cubicBezTo>
                    <a:pt x="188921" y="16479"/>
                    <a:pt x="181607" y="28495"/>
                    <a:pt x="176372" y="40154"/>
                  </a:cubicBezTo>
                  <a:cubicBezTo>
                    <a:pt x="171138" y="51870"/>
                    <a:pt x="167331" y="63947"/>
                    <a:pt x="160787" y="75187"/>
                  </a:cubicBezTo>
                  <a:cubicBezTo>
                    <a:pt x="156086" y="83220"/>
                    <a:pt x="149961" y="90715"/>
                    <a:pt x="142999" y="97139"/>
                  </a:cubicBezTo>
                  <a:cubicBezTo>
                    <a:pt x="143061" y="97139"/>
                    <a:pt x="143180" y="97077"/>
                    <a:pt x="143237" y="97077"/>
                  </a:cubicBezTo>
                  <a:cubicBezTo>
                    <a:pt x="150199" y="90715"/>
                    <a:pt x="156205" y="83277"/>
                    <a:pt x="160906" y="75306"/>
                  </a:cubicBezTo>
                  <a:cubicBezTo>
                    <a:pt x="167507" y="64004"/>
                    <a:pt x="171314" y="51932"/>
                    <a:pt x="176548" y="40211"/>
                  </a:cubicBezTo>
                  <a:cubicBezTo>
                    <a:pt x="181783" y="28552"/>
                    <a:pt x="189040" y="16598"/>
                    <a:pt x="199809" y="9103"/>
                  </a:cubicBezTo>
                  <a:cubicBezTo>
                    <a:pt x="209859" y="2022"/>
                    <a:pt x="220985" y="181"/>
                    <a:pt x="231811" y="181"/>
                  </a:cubicBezTo>
                  <a:cubicBezTo>
                    <a:pt x="237283" y="181"/>
                    <a:pt x="242637" y="657"/>
                    <a:pt x="247752" y="1190"/>
                  </a:cubicBezTo>
                  <a:lnTo>
                    <a:pt x="247810" y="1014"/>
                  </a:lnTo>
                  <a:cubicBezTo>
                    <a:pt x="242637" y="476"/>
                    <a:pt x="237283" y="0"/>
                    <a:pt x="231811" y="0"/>
                  </a:cubicBezTo>
                  <a:close/>
                  <a:moveTo>
                    <a:pt x="143061" y="97258"/>
                  </a:moveTo>
                  <a:cubicBezTo>
                    <a:pt x="142942" y="97258"/>
                    <a:pt x="142880" y="97315"/>
                    <a:pt x="142761" y="97315"/>
                  </a:cubicBezTo>
                  <a:cubicBezTo>
                    <a:pt x="142466" y="97615"/>
                    <a:pt x="142110" y="97910"/>
                    <a:pt x="141753" y="98267"/>
                  </a:cubicBezTo>
                  <a:cubicBezTo>
                    <a:pt x="141810" y="98210"/>
                    <a:pt x="141929" y="98210"/>
                    <a:pt x="141991" y="98210"/>
                  </a:cubicBezTo>
                  <a:cubicBezTo>
                    <a:pt x="142347" y="97910"/>
                    <a:pt x="142704" y="97615"/>
                    <a:pt x="143061" y="97258"/>
                  </a:cubicBezTo>
                  <a:close/>
                  <a:moveTo>
                    <a:pt x="141810" y="98386"/>
                  </a:moveTo>
                  <a:cubicBezTo>
                    <a:pt x="141691" y="98386"/>
                    <a:pt x="141634" y="98448"/>
                    <a:pt x="141515" y="98448"/>
                  </a:cubicBezTo>
                  <a:lnTo>
                    <a:pt x="140444" y="99338"/>
                  </a:lnTo>
                  <a:lnTo>
                    <a:pt x="140739" y="99338"/>
                  </a:lnTo>
                  <a:cubicBezTo>
                    <a:pt x="141096" y="99043"/>
                    <a:pt x="141453" y="98686"/>
                    <a:pt x="141810" y="98386"/>
                  </a:cubicBezTo>
                  <a:close/>
                  <a:moveTo>
                    <a:pt x="140263" y="99518"/>
                  </a:moveTo>
                  <a:lnTo>
                    <a:pt x="139192" y="100408"/>
                  </a:lnTo>
                  <a:lnTo>
                    <a:pt x="139492" y="100408"/>
                  </a:lnTo>
                  <a:lnTo>
                    <a:pt x="140563" y="99518"/>
                  </a:lnTo>
                  <a:close/>
                  <a:moveTo>
                    <a:pt x="139254" y="100589"/>
                  </a:moveTo>
                  <a:cubicBezTo>
                    <a:pt x="139135" y="100589"/>
                    <a:pt x="139073" y="100589"/>
                    <a:pt x="138954" y="100646"/>
                  </a:cubicBezTo>
                  <a:cubicBezTo>
                    <a:pt x="138598" y="100884"/>
                    <a:pt x="138241" y="101184"/>
                    <a:pt x="137884" y="101479"/>
                  </a:cubicBezTo>
                  <a:cubicBezTo>
                    <a:pt x="138003" y="101479"/>
                    <a:pt x="138122" y="101422"/>
                    <a:pt x="138184" y="101422"/>
                  </a:cubicBezTo>
                  <a:cubicBezTo>
                    <a:pt x="138540" y="101184"/>
                    <a:pt x="138897" y="100884"/>
                    <a:pt x="139254" y="100589"/>
                  </a:cubicBezTo>
                  <a:close/>
                  <a:moveTo>
                    <a:pt x="137646" y="101660"/>
                  </a:moveTo>
                  <a:cubicBezTo>
                    <a:pt x="137289" y="101955"/>
                    <a:pt x="136932" y="102255"/>
                    <a:pt x="136575" y="102493"/>
                  </a:cubicBezTo>
                  <a:cubicBezTo>
                    <a:pt x="136694" y="102493"/>
                    <a:pt x="136813" y="102493"/>
                    <a:pt x="136932" y="102431"/>
                  </a:cubicBezTo>
                  <a:cubicBezTo>
                    <a:pt x="137289" y="102193"/>
                    <a:pt x="137589" y="101898"/>
                    <a:pt x="137946" y="101660"/>
                  </a:cubicBezTo>
                  <a:close/>
                  <a:moveTo>
                    <a:pt x="136637" y="102669"/>
                  </a:moveTo>
                  <a:cubicBezTo>
                    <a:pt x="136518" y="102669"/>
                    <a:pt x="136399" y="102731"/>
                    <a:pt x="136280" y="102731"/>
                  </a:cubicBezTo>
                  <a:cubicBezTo>
                    <a:pt x="135923" y="102969"/>
                    <a:pt x="135623" y="103264"/>
                    <a:pt x="135267" y="103501"/>
                  </a:cubicBezTo>
                  <a:cubicBezTo>
                    <a:pt x="135385" y="103501"/>
                    <a:pt x="135504" y="103444"/>
                    <a:pt x="135623" y="103444"/>
                  </a:cubicBezTo>
                  <a:cubicBezTo>
                    <a:pt x="135980" y="103206"/>
                    <a:pt x="136280" y="102907"/>
                    <a:pt x="136637" y="102669"/>
                  </a:cubicBezTo>
                  <a:close/>
                  <a:moveTo>
                    <a:pt x="135328" y="103682"/>
                  </a:moveTo>
                  <a:cubicBezTo>
                    <a:pt x="135209" y="103682"/>
                    <a:pt x="135090" y="103739"/>
                    <a:pt x="134971" y="103739"/>
                  </a:cubicBezTo>
                  <a:cubicBezTo>
                    <a:pt x="134615" y="103977"/>
                    <a:pt x="134258" y="104215"/>
                    <a:pt x="133901" y="104515"/>
                  </a:cubicBezTo>
                  <a:cubicBezTo>
                    <a:pt x="134020" y="104453"/>
                    <a:pt x="134196" y="104453"/>
                    <a:pt x="134315" y="104396"/>
                  </a:cubicBezTo>
                  <a:cubicBezTo>
                    <a:pt x="134672" y="104158"/>
                    <a:pt x="134971" y="103920"/>
                    <a:pt x="135328" y="103682"/>
                  </a:cubicBezTo>
                  <a:close/>
                  <a:moveTo>
                    <a:pt x="1" y="67397"/>
                  </a:moveTo>
                  <a:lnTo>
                    <a:pt x="1" y="67516"/>
                  </a:lnTo>
                  <a:cubicBezTo>
                    <a:pt x="7852" y="68587"/>
                    <a:pt x="14695" y="71680"/>
                    <a:pt x="20882" y="75782"/>
                  </a:cubicBezTo>
                  <a:cubicBezTo>
                    <a:pt x="27006" y="79827"/>
                    <a:pt x="32479" y="85004"/>
                    <a:pt x="37713" y="90177"/>
                  </a:cubicBezTo>
                  <a:cubicBezTo>
                    <a:pt x="42591" y="95117"/>
                    <a:pt x="47469" y="100289"/>
                    <a:pt x="52765" y="104810"/>
                  </a:cubicBezTo>
                  <a:cubicBezTo>
                    <a:pt x="53060" y="105048"/>
                    <a:pt x="53417" y="105286"/>
                    <a:pt x="53774" y="105467"/>
                  </a:cubicBezTo>
                  <a:cubicBezTo>
                    <a:pt x="48125" y="100765"/>
                    <a:pt x="43010" y="95293"/>
                    <a:pt x="37775" y="90058"/>
                  </a:cubicBezTo>
                  <a:cubicBezTo>
                    <a:pt x="32598" y="84885"/>
                    <a:pt x="27125" y="79708"/>
                    <a:pt x="20939" y="75606"/>
                  </a:cubicBezTo>
                  <a:cubicBezTo>
                    <a:pt x="14753" y="71499"/>
                    <a:pt x="7914" y="68468"/>
                    <a:pt x="1" y="67397"/>
                  </a:cubicBezTo>
                  <a:close/>
                  <a:moveTo>
                    <a:pt x="133958" y="104634"/>
                  </a:moveTo>
                  <a:cubicBezTo>
                    <a:pt x="133839" y="104691"/>
                    <a:pt x="133720" y="104691"/>
                    <a:pt x="133601" y="104753"/>
                  </a:cubicBezTo>
                  <a:lnTo>
                    <a:pt x="132530" y="105467"/>
                  </a:lnTo>
                  <a:cubicBezTo>
                    <a:pt x="132711" y="105405"/>
                    <a:pt x="132830" y="105348"/>
                    <a:pt x="133006" y="105348"/>
                  </a:cubicBezTo>
                  <a:cubicBezTo>
                    <a:pt x="133306" y="105110"/>
                    <a:pt x="133663" y="104872"/>
                    <a:pt x="133958" y="104634"/>
                  </a:cubicBezTo>
                  <a:close/>
                  <a:moveTo>
                    <a:pt x="54488" y="106300"/>
                  </a:moveTo>
                  <a:cubicBezTo>
                    <a:pt x="54506" y="106308"/>
                    <a:pt x="54522" y="106316"/>
                    <a:pt x="54538" y="106322"/>
                  </a:cubicBezTo>
                  <a:lnTo>
                    <a:pt x="54538" y="106322"/>
                  </a:lnTo>
                  <a:cubicBezTo>
                    <a:pt x="54529" y="106310"/>
                    <a:pt x="54514" y="106300"/>
                    <a:pt x="54488" y="106300"/>
                  </a:cubicBezTo>
                  <a:close/>
                  <a:moveTo>
                    <a:pt x="54538" y="106322"/>
                  </a:moveTo>
                  <a:cubicBezTo>
                    <a:pt x="54550" y="106338"/>
                    <a:pt x="54550" y="106357"/>
                    <a:pt x="54550" y="106357"/>
                  </a:cubicBezTo>
                  <a:lnTo>
                    <a:pt x="54726" y="106357"/>
                  </a:lnTo>
                  <a:cubicBezTo>
                    <a:pt x="54677" y="106357"/>
                    <a:pt x="54625" y="106357"/>
                    <a:pt x="54538" y="106322"/>
                  </a:cubicBezTo>
                  <a:close/>
                  <a:moveTo>
                    <a:pt x="132649" y="105586"/>
                  </a:moveTo>
                  <a:cubicBezTo>
                    <a:pt x="132473" y="105643"/>
                    <a:pt x="132354" y="105643"/>
                    <a:pt x="132173" y="105705"/>
                  </a:cubicBezTo>
                  <a:cubicBezTo>
                    <a:pt x="131878" y="105943"/>
                    <a:pt x="131521" y="106119"/>
                    <a:pt x="131222" y="106357"/>
                  </a:cubicBezTo>
                  <a:cubicBezTo>
                    <a:pt x="131341" y="106300"/>
                    <a:pt x="131521" y="106300"/>
                    <a:pt x="131697" y="106238"/>
                  </a:cubicBezTo>
                  <a:cubicBezTo>
                    <a:pt x="131997" y="106000"/>
                    <a:pt x="132292" y="105824"/>
                    <a:pt x="132649" y="105586"/>
                  </a:cubicBezTo>
                  <a:close/>
                  <a:moveTo>
                    <a:pt x="54787" y="106538"/>
                  </a:moveTo>
                  <a:lnTo>
                    <a:pt x="54845" y="106595"/>
                  </a:lnTo>
                  <a:lnTo>
                    <a:pt x="55083" y="106595"/>
                  </a:lnTo>
                  <a:cubicBezTo>
                    <a:pt x="55025" y="106595"/>
                    <a:pt x="54906" y="106538"/>
                    <a:pt x="54787" y="106538"/>
                  </a:cubicBezTo>
                  <a:close/>
                  <a:moveTo>
                    <a:pt x="131283" y="106538"/>
                  </a:moveTo>
                  <a:cubicBezTo>
                    <a:pt x="131103" y="106538"/>
                    <a:pt x="130927" y="106595"/>
                    <a:pt x="130808" y="106657"/>
                  </a:cubicBezTo>
                  <a:cubicBezTo>
                    <a:pt x="130451" y="106833"/>
                    <a:pt x="130151" y="107071"/>
                    <a:pt x="129856" y="107251"/>
                  </a:cubicBezTo>
                  <a:lnTo>
                    <a:pt x="130389" y="107071"/>
                  </a:lnTo>
                  <a:lnTo>
                    <a:pt x="131283" y="106538"/>
                  </a:lnTo>
                  <a:close/>
                  <a:moveTo>
                    <a:pt x="129913" y="107370"/>
                  </a:moveTo>
                  <a:lnTo>
                    <a:pt x="129380" y="107546"/>
                  </a:lnTo>
                  <a:cubicBezTo>
                    <a:pt x="129080" y="107727"/>
                    <a:pt x="128723" y="107903"/>
                    <a:pt x="128428" y="108084"/>
                  </a:cubicBezTo>
                  <a:cubicBezTo>
                    <a:pt x="128666" y="108022"/>
                    <a:pt x="128904" y="107965"/>
                    <a:pt x="129080" y="107903"/>
                  </a:cubicBezTo>
                  <a:cubicBezTo>
                    <a:pt x="129380" y="107727"/>
                    <a:pt x="129618" y="107546"/>
                    <a:pt x="129913" y="107370"/>
                  </a:cubicBezTo>
                  <a:close/>
                  <a:moveTo>
                    <a:pt x="128547" y="108260"/>
                  </a:moveTo>
                  <a:lnTo>
                    <a:pt x="128547" y="108260"/>
                  </a:lnTo>
                  <a:cubicBezTo>
                    <a:pt x="128309" y="108322"/>
                    <a:pt x="128128" y="108379"/>
                    <a:pt x="127891" y="108441"/>
                  </a:cubicBezTo>
                  <a:cubicBezTo>
                    <a:pt x="127595" y="108617"/>
                    <a:pt x="127358" y="108798"/>
                    <a:pt x="127058" y="108917"/>
                  </a:cubicBezTo>
                  <a:cubicBezTo>
                    <a:pt x="127296" y="108855"/>
                    <a:pt x="127595" y="108736"/>
                    <a:pt x="127833" y="108679"/>
                  </a:cubicBezTo>
                  <a:cubicBezTo>
                    <a:pt x="128071" y="108560"/>
                    <a:pt x="128309" y="108379"/>
                    <a:pt x="128547" y="108260"/>
                  </a:cubicBezTo>
                  <a:close/>
                  <a:moveTo>
                    <a:pt x="127120" y="109093"/>
                  </a:moveTo>
                  <a:lnTo>
                    <a:pt x="127120" y="109093"/>
                  </a:lnTo>
                  <a:cubicBezTo>
                    <a:pt x="126882" y="109155"/>
                    <a:pt x="126644" y="109274"/>
                    <a:pt x="126406" y="109331"/>
                  </a:cubicBezTo>
                  <a:cubicBezTo>
                    <a:pt x="126168" y="109450"/>
                    <a:pt x="125930" y="109569"/>
                    <a:pt x="125692" y="109750"/>
                  </a:cubicBezTo>
                  <a:lnTo>
                    <a:pt x="126582" y="109393"/>
                  </a:lnTo>
                  <a:cubicBezTo>
                    <a:pt x="126763" y="109274"/>
                    <a:pt x="126939" y="109212"/>
                    <a:pt x="127120" y="109093"/>
                  </a:cubicBezTo>
                  <a:close/>
                  <a:moveTo>
                    <a:pt x="125749" y="109869"/>
                  </a:moveTo>
                  <a:cubicBezTo>
                    <a:pt x="125454" y="109988"/>
                    <a:pt x="125154" y="110107"/>
                    <a:pt x="124797" y="110226"/>
                  </a:cubicBezTo>
                  <a:cubicBezTo>
                    <a:pt x="124621" y="110283"/>
                    <a:pt x="124440" y="110402"/>
                    <a:pt x="124264" y="110521"/>
                  </a:cubicBezTo>
                  <a:lnTo>
                    <a:pt x="125511" y="109988"/>
                  </a:lnTo>
                  <a:cubicBezTo>
                    <a:pt x="125573" y="109988"/>
                    <a:pt x="125692" y="109926"/>
                    <a:pt x="125749" y="109869"/>
                  </a:cubicBezTo>
                  <a:close/>
                  <a:moveTo>
                    <a:pt x="123608" y="110939"/>
                  </a:moveTo>
                  <a:lnTo>
                    <a:pt x="123608" y="110939"/>
                  </a:lnTo>
                  <a:cubicBezTo>
                    <a:pt x="123454" y="110976"/>
                    <a:pt x="123300" y="111039"/>
                    <a:pt x="123147" y="111111"/>
                  </a:cubicBezTo>
                  <a:lnTo>
                    <a:pt x="123147" y="111111"/>
                  </a:lnTo>
                  <a:cubicBezTo>
                    <a:pt x="123322" y="111055"/>
                    <a:pt x="123492" y="110995"/>
                    <a:pt x="123608" y="110939"/>
                  </a:cubicBezTo>
                  <a:close/>
                  <a:moveTo>
                    <a:pt x="123147" y="111111"/>
                  </a:moveTo>
                  <a:lnTo>
                    <a:pt x="123147" y="111111"/>
                  </a:lnTo>
                  <a:cubicBezTo>
                    <a:pt x="123142" y="111112"/>
                    <a:pt x="123137" y="111114"/>
                    <a:pt x="123132" y="111115"/>
                  </a:cubicBezTo>
                  <a:cubicBezTo>
                    <a:pt x="123075" y="111115"/>
                    <a:pt x="122956" y="111177"/>
                    <a:pt x="122894" y="111234"/>
                  </a:cubicBezTo>
                  <a:cubicBezTo>
                    <a:pt x="122978" y="111192"/>
                    <a:pt x="123063" y="111150"/>
                    <a:pt x="123147" y="111111"/>
                  </a:cubicBezTo>
                  <a:close/>
                  <a:moveTo>
                    <a:pt x="57105" y="108203"/>
                  </a:moveTo>
                  <a:cubicBezTo>
                    <a:pt x="57048" y="108203"/>
                    <a:pt x="56986" y="108203"/>
                    <a:pt x="56929" y="108260"/>
                  </a:cubicBezTo>
                  <a:cubicBezTo>
                    <a:pt x="61688" y="111829"/>
                    <a:pt x="66803" y="114922"/>
                    <a:pt x="72633" y="116945"/>
                  </a:cubicBezTo>
                  <a:cubicBezTo>
                    <a:pt x="77986" y="118848"/>
                    <a:pt x="83873" y="119743"/>
                    <a:pt x="90002" y="119743"/>
                  </a:cubicBezTo>
                  <a:cubicBezTo>
                    <a:pt x="99933" y="119743"/>
                    <a:pt x="110464" y="117302"/>
                    <a:pt x="120515" y="112605"/>
                  </a:cubicBezTo>
                  <a:lnTo>
                    <a:pt x="121585" y="112067"/>
                  </a:lnTo>
                  <a:lnTo>
                    <a:pt x="121585" y="112067"/>
                  </a:lnTo>
                  <a:cubicBezTo>
                    <a:pt x="120396" y="112605"/>
                    <a:pt x="119206" y="113081"/>
                    <a:pt x="117959" y="113557"/>
                  </a:cubicBezTo>
                  <a:cubicBezTo>
                    <a:pt x="108680" y="117540"/>
                    <a:pt x="99100" y="119562"/>
                    <a:pt x="90002" y="119562"/>
                  </a:cubicBezTo>
                  <a:cubicBezTo>
                    <a:pt x="83934" y="119562"/>
                    <a:pt x="78043" y="118672"/>
                    <a:pt x="72690" y="116769"/>
                  </a:cubicBezTo>
                  <a:cubicBezTo>
                    <a:pt x="66922" y="114746"/>
                    <a:pt x="61807" y="111772"/>
                    <a:pt x="57105" y="1082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" name="Google Shape;199;p16"/>
            <p:cNvSpPr/>
            <p:nvPr/>
          </p:nvSpPr>
          <p:spPr>
            <a:xfrm>
              <a:off x="1125975" y="857150"/>
              <a:ext cx="6248775" cy="2950425"/>
            </a:xfrm>
            <a:custGeom>
              <a:avLst/>
              <a:gdLst/>
              <a:ahLst/>
              <a:cxnLst/>
              <a:rect l="l" t="t" r="r" b="b"/>
              <a:pathLst>
                <a:path w="249951" h="118017" extrusionOk="0">
                  <a:moveTo>
                    <a:pt x="234899" y="1"/>
                  </a:moveTo>
                  <a:cubicBezTo>
                    <a:pt x="224135" y="1"/>
                    <a:pt x="213128" y="1966"/>
                    <a:pt x="203196" y="8985"/>
                  </a:cubicBezTo>
                  <a:cubicBezTo>
                    <a:pt x="192665" y="16537"/>
                    <a:pt x="185589" y="28434"/>
                    <a:pt x="180474" y="39974"/>
                  </a:cubicBezTo>
                  <a:cubicBezTo>
                    <a:pt x="175415" y="51514"/>
                    <a:pt x="171670" y="63410"/>
                    <a:pt x="165127" y="74536"/>
                  </a:cubicBezTo>
                  <a:cubicBezTo>
                    <a:pt x="160306" y="82745"/>
                    <a:pt x="154001" y="90240"/>
                    <a:pt x="146806" y="96602"/>
                  </a:cubicBezTo>
                  <a:lnTo>
                    <a:pt x="147044" y="96602"/>
                  </a:lnTo>
                  <a:cubicBezTo>
                    <a:pt x="154239" y="90240"/>
                    <a:pt x="160487" y="82745"/>
                    <a:pt x="165246" y="74593"/>
                  </a:cubicBezTo>
                  <a:cubicBezTo>
                    <a:pt x="171846" y="63472"/>
                    <a:pt x="175534" y="51576"/>
                    <a:pt x="180650" y="40036"/>
                  </a:cubicBezTo>
                  <a:cubicBezTo>
                    <a:pt x="185765" y="28496"/>
                    <a:pt x="192784" y="16656"/>
                    <a:pt x="203315" y="9161"/>
                  </a:cubicBezTo>
                  <a:cubicBezTo>
                    <a:pt x="213190" y="2085"/>
                    <a:pt x="224192" y="120"/>
                    <a:pt x="234899" y="120"/>
                  </a:cubicBezTo>
                  <a:cubicBezTo>
                    <a:pt x="240014" y="120"/>
                    <a:pt x="245073" y="596"/>
                    <a:pt x="249950" y="1133"/>
                  </a:cubicBezTo>
                  <a:lnTo>
                    <a:pt x="249950" y="953"/>
                  </a:lnTo>
                  <a:cubicBezTo>
                    <a:pt x="245130" y="420"/>
                    <a:pt x="240014" y="1"/>
                    <a:pt x="234899" y="1"/>
                  </a:cubicBezTo>
                  <a:close/>
                  <a:moveTo>
                    <a:pt x="146863" y="96783"/>
                  </a:moveTo>
                  <a:cubicBezTo>
                    <a:pt x="146744" y="96783"/>
                    <a:pt x="146687" y="96783"/>
                    <a:pt x="146568" y="96840"/>
                  </a:cubicBezTo>
                  <a:lnTo>
                    <a:pt x="145497" y="97735"/>
                  </a:lnTo>
                  <a:cubicBezTo>
                    <a:pt x="145616" y="97735"/>
                    <a:pt x="145735" y="97735"/>
                    <a:pt x="145792" y="97673"/>
                  </a:cubicBezTo>
                  <a:lnTo>
                    <a:pt x="146863" y="96783"/>
                  </a:lnTo>
                  <a:close/>
                  <a:moveTo>
                    <a:pt x="145316" y="97911"/>
                  </a:moveTo>
                  <a:lnTo>
                    <a:pt x="144246" y="98806"/>
                  </a:lnTo>
                  <a:cubicBezTo>
                    <a:pt x="144308" y="98806"/>
                    <a:pt x="144426" y="98806"/>
                    <a:pt x="144545" y="98744"/>
                  </a:cubicBezTo>
                  <a:cubicBezTo>
                    <a:pt x="144902" y="98506"/>
                    <a:pt x="145259" y="98211"/>
                    <a:pt x="145554" y="97911"/>
                  </a:cubicBezTo>
                  <a:close/>
                  <a:moveTo>
                    <a:pt x="144008" y="98982"/>
                  </a:moveTo>
                  <a:lnTo>
                    <a:pt x="142937" y="99876"/>
                  </a:lnTo>
                  <a:cubicBezTo>
                    <a:pt x="143056" y="99876"/>
                    <a:pt x="143118" y="99814"/>
                    <a:pt x="143237" y="99814"/>
                  </a:cubicBezTo>
                  <a:cubicBezTo>
                    <a:pt x="143594" y="99519"/>
                    <a:pt x="143951" y="99281"/>
                    <a:pt x="144308" y="98982"/>
                  </a:cubicBezTo>
                  <a:close/>
                  <a:moveTo>
                    <a:pt x="142999" y="99995"/>
                  </a:moveTo>
                  <a:cubicBezTo>
                    <a:pt x="142880" y="100052"/>
                    <a:pt x="142761" y="100052"/>
                    <a:pt x="142699" y="100052"/>
                  </a:cubicBezTo>
                  <a:cubicBezTo>
                    <a:pt x="142342" y="100352"/>
                    <a:pt x="141985" y="100647"/>
                    <a:pt x="141628" y="100885"/>
                  </a:cubicBezTo>
                  <a:cubicBezTo>
                    <a:pt x="141747" y="100885"/>
                    <a:pt x="141866" y="100828"/>
                    <a:pt x="141928" y="100828"/>
                  </a:cubicBezTo>
                  <a:cubicBezTo>
                    <a:pt x="142285" y="100590"/>
                    <a:pt x="142642" y="100290"/>
                    <a:pt x="142999" y="99995"/>
                  </a:cubicBezTo>
                  <a:close/>
                  <a:moveTo>
                    <a:pt x="141690" y="101066"/>
                  </a:moveTo>
                  <a:cubicBezTo>
                    <a:pt x="141571" y="101066"/>
                    <a:pt x="141452" y="101066"/>
                    <a:pt x="141333" y="101123"/>
                  </a:cubicBezTo>
                  <a:cubicBezTo>
                    <a:pt x="140976" y="101361"/>
                    <a:pt x="140620" y="101661"/>
                    <a:pt x="140263" y="101899"/>
                  </a:cubicBezTo>
                  <a:cubicBezTo>
                    <a:pt x="140382" y="101899"/>
                    <a:pt x="140501" y="101837"/>
                    <a:pt x="140677" y="101837"/>
                  </a:cubicBezTo>
                  <a:cubicBezTo>
                    <a:pt x="140976" y="101542"/>
                    <a:pt x="141333" y="101304"/>
                    <a:pt x="141690" y="101066"/>
                  </a:cubicBezTo>
                  <a:close/>
                  <a:moveTo>
                    <a:pt x="140320" y="102018"/>
                  </a:moveTo>
                  <a:lnTo>
                    <a:pt x="140320" y="102018"/>
                  </a:lnTo>
                  <a:cubicBezTo>
                    <a:pt x="140201" y="102075"/>
                    <a:pt x="140082" y="102075"/>
                    <a:pt x="139963" y="102137"/>
                  </a:cubicBezTo>
                  <a:cubicBezTo>
                    <a:pt x="139606" y="102375"/>
                    <a:pt x="139311" y="102613"/>
                    <a:pt x="138954" y="102850"/>
                  </a:cubicBezTo>
                  <a:cubicBezTo>
                    <a:pt x="139073" y="102850"/>
                    <a:pt x="139192" y="102789"/>
                    <a:pt x="139311" y="102789"/>
                  </a:cubicBezTo>
                  <a:cubicBezTo>
                    <a:pt x="139668" y="102551"/>
                    <a:pt x="140025" y="102313"/>
                    <a:pt x="140320" y="102018"/>
                  </a:cubicBezTo>
                  <a:close/>
                  <a:moveTo>
                    <a:pt x="139011" y="103027"/>
                  </a:moveTo>
                  <a:cubicBezTo>
                    <a:pt x="138892" y="103027"/>
                    <a:pt x="138716" y="103088"/>
                    <a:pt x="138597" y="103088"/>
                  </a:cubicBezTo>
                  <a:cubicBezTo>
                    <a:pt x="138297" y="103326"/>
                    <a:pt x="137940" y="103564"/>
                    <a:pt x="137583" y="103802"/>
                  </a:cubicBezTo>
                  <a:cubicBezTo>
                    <a:pt x="137702" y="103802"/>
                    <a:pt x="137883" y="103740"/>
                    <a:pt x="138002" y="103683"/>
                  </a:cubicBezTo>
                  <a:cubicBezTo>
                    <a:pt x="138359" y="103502"/>
                    <a:pt x="138654" y="103264"/>
                    <a:pt x="139011" y="103027"/>
                  </a:cubicBezTo>
                  <a:close/>
                  <a:moveTo>
                    <a:pt x="137645" y="103978"/>
                  </a:moveTo>
                  <a:cubicBezTo>
                    <a:pt x="137526" y="103978"/>
                    <a:pt x="137346" y="104040"/>
                    <a:pt x="137227" y="104040"/>
                  </a:cubicBezTo>
                  <a:cubicBezTo>
                    <a:pt x="136870" y="104278"/>
                    <a:pt x="136575" y="104516"/>
                    <a:pt x="136218" y="104754"/>
                  </a:cubicBezTo>
                  <a:cubicBezTo>
                    <a:pt x="136394" y="104692"/>
                    <a:pt x="136575" y="104635"/>
                    <a:pt x="136694" y="104573"/>
                  </a:cubicBezTo>
                  <a:cubicBezTo>
                    <a:pt x="137050" y="104397"/>
                    <a:pt x="137346" y="104159"/>
                    <a:pt x="137645" y="103978"/>
                  </a:cubicBezTo>
                  <a:close/>
                  <a:moveTo>
                    <a:pt x="0" y="72514"/>
                  </a:moveTo>
                  <a:lnTo>
                    <a:pt x="0" y="72633"/>
                  </a:lnTo>
                  <a:cubicBezTo>
                    <a:pt x="7733" y="73228"/>
                    <a:pt x="14514" y="75902"/>
                    <a:pt x="20700" y="79533"/>
                  </a:cubicBezTo>
                  <a:cubicBezTo>
                    <a:pt x="26887" y="83102"/>
                    <a:pt x="32478" y="87680"/>
                    <a:pt x="38008" y="92143"/>
                  </a:cubicBezTo>
                  <a:cubicBezTo>
                    <a:pt x="43542" y="96545"/>
                    <a:pt x="49253" y="101004"/>
                    <a:pt x="55377" y="104930"/>
                  </a:cubicBezTo>
                  <a:cubicBezTo>
                    <a:pt x="55796" y="105168"/>
                    <a:pt x="56210" y="105349"/>
                    <a:pt x="56567" y="105525"/>
                  </a:cubicBezTo>
                  <a:cubicBezTo>
                    <a:pt x="56391" y="105406"/>
                    <a:pt x="56153" y="105287"/>
                    <a:pt x="55972" y="105111"/>
                  </a:cubicBezTo>
                  <a:cubicBezTo>
                    <a:pt x="55615" y="104930"/>
                    <a:pt x="55258" y="104692"/>
                    <a:pt x="54963" y="104454"/>
                  </a:cubicBezTo>
                  <a:cubicBezTo>
                    <a:pt x="49015" y="100590"/>
                    <a:pt x="43480" y="96307"/>
                    <a:pt x="38127" y="92024"/>
                  </a:cubicBezTo>
                  <a:cubicBezTo>
                    <a:pt x="32597" y="87561"/>
                    <a:pt x="26944" y="82983"/>
                    <a:pt x="20758" y="79352"/>
                  </a:cubicBezTo>
                  <a:cubicBezTo>
                    <a:pt x="14571" y="75726"/>
                    <a:pt x="7790" y="73109"/>
                    <a:pt x="0" y="72514"/>
                  </a:cubicBezTo>
                  <a:close/>
                  <a:moveTo>
                    <a:pt x="136275" y="104873"/>
                  </a:moveTo>
                  <a:cubicBezTo>
                    <a:pt x="136156" y="104930"/>
                    <a:pt x="135980" y="104930"/>
                    <a:pt x="135799" y="104992"/>
                  </a:cubicBezTo>
                  <a:cubicBezTo>
                    <a:pt x="135504" y="105230"/>
                    <a:pt x="135147" y="105406"/>
                    <a:pt x="134847" y="105587"/>
                  </a:cubicBezTo>
                  <a:cubicBezTo>
                    <a:pt x="135028" y="105587"/>
                    <a:pt x="135204" y="105525"/>
                    <a:pt x="135385" y="105468"/>
                  </a:cubicBezTo>
                  <a:cubicBezTo>
                    <a:pt x="135680" y="105287"/>
                    <a:pt x="135980" y="105049"/>
                    <a:pt x="136275" y="104873"/>
                  </a:cubicBezTo>
                  <a:close/>
                  <a:moveTo>
                    <a:pt x="134909" y="105763"/>
                  </a:moveTo>
                  <a:lnTo>
                    <a:pt x="134909" y="105763"/>
                  </a:lnTo>
                  <a:cubicBezTo>
                    <a:pt x="134728" y="105825"/>
                    <a:pt x="134552" y="105882"/>
                    <a:pt x="134371" y="105882"/>
                  </a:cubicBezTo>
                  <a:cubicBezTo>
                    <a:pt x="134076" y="106120"/>
                    <a:pt x="133777" y="106301"/>
                    <a:pt x="133481" y="106477"/>
                  </a:cubicBezTo>
                  <a:cubicBezTo>
                    <a:pt x="133658" y="106419"/>
                    <a:pt x="133895" y="106358"/>
                    <a:pt x="134076" y="106301"/>
                  </a:cubicBezTo>
                  <a:cubicBezTo>
                    <a:pt x="134371" y="106120"/>
                    <a:pt x="134671" y="105944"/>
                    <a:pt x="134909" y="105763"/>
                  </a:cubicBezTo>
                  <a:close/>
                  <a:moveTo>
                    <a:pt x="133539" y="106596"/>
                  </a:moveTo>
                  <a:lnTo>
                    <a:pt x="133539" y="106596"/>
                  </a:lnTo>
                  <a:cubicBezTo>
                    <a:pt x="133301" y="106657"/>
                    <a:pt x="133125" y="106715"/>
                    <a:pt x="132887" y="106833"/>
                  </a:cubicBezTo>
                  <a:cubicBezTo>
                    <a:pt x="132649" y="106952"/>
                    <a:pt x="132349" y="107133"/>
                    <a:pt x="132111" y="107309"/>
                  </a:cubicBezTo>
                  <a:cubicBezTo>
                    <a:pt x="132349" y="107190"/>
                    <a:pt x="132587" y="107133"/>
                    <a:pt x="132825" y="107071"/>
                  </a:cubicBezTo>
                  <a:cubicBezTo>
                    <a:pt x="133063" y="106895"/>
                    <a:pt x="133301" y="106776"/>
                    <a:pt x="133539" y="106596"/>
                  </a:cubicBezTo>
                  <a:close/>
                  <a:moveTo>
                    <a:pt x="132173" y="107428"/>
                  </a:moveTo>
                  <a:lnTo>
                    <a:pt x="132173" y="107428"/>
                  </a:lnTo>
                  <a:cubicBezTo>
                    <a:pt x="131873" y="107547"/>
                    <a:pt x="131635" y="107609"/>
                    <a:pt x="131397" y="107666"/>
                  </a:cubicBezTo>
                  <a:cubicBezTo>
                    <a:pt x="131159" y="107847"/>
                    <a:pt x="130921" y="107966"/>
                    <a:pt x="130683" y="108085"/>
                  </a:cubicBezTo>
                  <a:cubicBezTo>
                    <a:pt x="130983" y="107966"/>
                    <a:pt x="131278" y="107847"/>
                    <a:pt x="131635" y="107728"/>
                  </a:cubicBezTo>
                  <a:cubicBezTo>
                    <a:pt x="131816" y="107666"/>
                    <a:pt x="131992" y="107547"/>
                    <a:pt x="132173" y="107428"/>
                  </a:cubicBezTo>
                  <a:close/>
                  <a:moveTo>
                    <a:pt x="130745" y="108261"/>
                  </a:moveTo>
                  <a:cubicBezTo>
                    <a:pt x="130731" y="108261"/>
                    <a:pt x="130716" y="108265"/>
                    <a:pt x="130701" y="108271"/>
                  </a:cubicBezTo>
                  <a:lnTo>
                    <a:pt x="130701" y="108271"/>
                  </a:lnTo>
                  <a:cubicBezTo>
                    <a:pt x="130716" y="108267"/>
                    <a:pt x="130731" y="108264"/>
                    <a:pt x="130745" y="108261"/>
                  </a:cubicBezTo>
                  <a:close/>
                  <a:moveTo>
                    <a:pt x="130701" y="108271"/>
                  </a:moveTo>
                  <a:cubicBezTo>
                    <a:pt x="130417" y="108335"/>
                    <a:pt x="130136" y="108448"/>
                    <a:pt x="129851" y="108561"/>
                  </a:cubicBezTo>
                  <a:cubicBezTo>
                    <a:pt x="129675" y="108680"/>
                    <a:pt x="129494" y="108737"/>
                    <a:pt x="129318" y="108856"/>
                  </a:cubicBezTo>
                  <a:cubicBezTo>
                    <a:pt x="129732" y="108680"/>
                    <a:pt x="130089" y="108561"/>
                    <a:pt x="130507" y="108380"/>
                  </a:cubicBezTo>
                  <a:cubicBezTo>
                    <a:pt x="130598" y="108336"/>
                    <a:pt x="130653" y="108290"/>
                    <a:pt x="130701" y="108271"/>
                  </a:cubicBezTo>
                  <a:close/>
                  <a:moveTo>
                    <a:pt x="128661" y="109275"/>
                  </a:moveTo>
                  <a:lnTo>
                    <a:pt x="128128" y="109451"/>
                  </a:lnTo>
                  <a:cubicBezTo>
                    <a:pt x="128111" y="109468"/>
                    <a:pt x="128094" y="109481"/>
                    <a:pt x="128075" y="109491"/>
                  </a:cubicBezTo>
                  <a:lnTo>
                    <a:pt x="128075" y="109491"/>
                  </a:lnTo>
                  <a:cubicBezTo>
                    <a:pt x="128271" y="109419"/>
                    <a:pt x="128482" y="109364"/>
                    <a:pt x="128661" y="109275"/>
                  </a:cubicBezTo>
                  <a:close/>
                  <a:moveTo>
                    <a:pt x="128075" y="109491"/>
                  </a:moveTo>
                  <a:cubicBezTo>
                    <a:pt x="128011" y="109515"/>
                    <a:pt x="127949" y="109540"/>
                    <a:pt x="127890" y="109570"/>
                  </a:cubicBezTo>
                  <a:cubicBezTo>
                    <a:pt x="127976" y="109529"/>
                    <a:pt x="128029" y="109517"/>
                    <a:pt x="128075" y="109491"/>
                  </a:cubicBezTo>
                  <a:close/>
                  <a:moveTo>
                    <a:pt x="60017" y="107609"/>
                  </a:moveTo>
                  <a:cubicBezTo>
                    <a:pt x="59960" y="107609"/>
                    <a:pt x="59898" y="107666"/>
                    <a:pt x="59841" y="107666"/>
                  </a:cubicBezTo>
                  <a:cubicBezTo>
                    <a:pt x="65251" y="110821"/>
                    <a:pt x="71024" y="113496"/>
                    <a:pt x="77329" y="115461"/>
                  </a:cubicBezTo>
                  <a:cubicBezTo>
                    <a:pt x="82740" y="117184"/>
                    <a:pt x="88631" y="118016"/>
                    <a:pt x="94698" y="118016"/>
                  </a:cubicBezTo>
                  <a:cubicBezTo>
                    <a:pt x="102964" y="118016"/>
                    <a:pt x="111649" y="116413"/>
                    <a:pt x="120157" y="113201"/>
                  </a:cubicBezTo>
                  <a:cubicBezTo>
                    <a:pt x="121404" y="112725"/>
                    <a:pt x="122594" y="112249"/>
                    <a:pt x="123783" y="111711"/>
                  </a:cubicBezTo>
                  <a:cubicBezTo>
                    <a:pt x="124140" y="111535"/>
                    <a:pt x="124559" y="111354"/>
                    <a:pt x="124916" y="111178"/>
                  </a:cubicBezTo>
                  <a:cubicBezTo>
                    <a:pt x="125449" y="110940"/>
                    <a:pt x="126044" y="110702"/>
                    <a:pt x="126581" y="110402"/>
                  </a:cubicBezTo>
                  <a:lnTo>
                    <a:pt x="126581" y="110402"/>
                  </a:lnTo>
                  <a:cubicBezTo>
                    <a:pt x="125392" y="110940"/>
                    <a:pt x="124202" y="111416"/>
                    <a:pt x="123012" y="111892"/>
                  </a:cubicBezTo>
                  <a:cubicBezTo>
                    <a:pt x="113614" y="115875"/>
                    <a:pt x="103916" y="117840"/>
                    <a:pt x="94698" y="117840"/>
                  </a:cubicBezTo>
                  <a:cubicBezTo>
                    <a:pt x="88631" y="117840"/>
                    <a:pt x="82801" y="117008"/>
                    <a:pt x="77386" y="115342"/>
                  </a:cubicBezTo>
                  <a:cubicBezTo>
                    <a:pt x="71143" y="113377"/>
                    <a:pt x="65432" y="110702"/>
                    <a:pt x="60017" y="1076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" name="Google Shape;200;p16"/>
            <p:cNvSpPr/>
            <p:nvPr/>
          </p:nvSpPr>
          <p:spPr>
            <a:xfrm>
              <a:off x="1070875" y="864650"/>
              <a:ext cx="6303875" cy="2908775"/>
            </a:xfrm>
            <a:custGeom>
              <a:avLst/>
              <a:gdLst/>
              <a:ahLst/>
              <a:cxnLst/>
              <a:rect l="l" t="t" r="r" b="b"/>
              <a:pathLst>
                <a:path w="252155" h="116351" extrusionOk="0">
                  <a:moveTo>
                    <a:pt x="237878" y="1"/>
                  </a:moveTo>
                  <a:cubicBezTo>
                    <a:pt x="227347" y="1"/>
                    <a:pt x="216402" y="2023"/>
                    <a:pt x="206709" y="9099"/>
                  </a:cubicBezTo>
                  <a:cubicBezTo>
                    <a:pt x="196416" y="16656"/>
                    <a:pt x="189578" y="28372"/>
                    <a:pt x="184638" y="39793"/>
                  </a:cubicBezTo>
                  <a:cubicBezTo>
                    <a:pt x="179642" y="51214"/>
                    <a:pt x="176015" y="62991"/>
                    <a:pt x="169529" y="73936"/>
                  </a:cubicBezTo>
                  <a:cubicBezTo>
                    <a:pt x="164533" y="82264"/>
                    <a:pt x="158051" y="89821"/>
                    <a:pt x="150556" y="96183"/>
                  </a:cubicBezTo>
                  <a:cubicBezTo>
                    <a:pt x="150675" y="96183"/>
                    <a:pt x="150732" y="96183"/>
                    <a:pt x="150851" y="96126"/>
                  </a:cubicBezTo>
                  <a:cubicBezTo>
                    <a:pt x="158227" y="89821"/>
                    <a:pt x="164714" y="82264"/>
                    <a:pt x="169648" y="73998"/>
                  </a:cubicBezTo>
                  <a:cubicBezTo>
                    <a:pt x="176134" y="63053"/>
                    <a:pt x="179822" y="51276"/>
                    <a:pt x="184757" y="39855"/>
                  </a:cubicBezTo>
                  <a:cubicBezTo>
                    <a:pt x="189754" y="28491"/>
                    <a:pt x="196535" y="16713"/>
                    <a:pt x="206828" y="9218"/>
                  </a:cubicBezTo>
                  <a:cubicBezTo>
                    <a:pt x="216464" y="2199"/>
                    <a:pt x="227347" y="177"/>
                    <a:pt x="237878" y="177"/>
                  </a:cubicBezTo>
                  <a:cubicBezTo>
                    <a:pt x="242756" y="177"/>
                    <a:pt x="247572" y="596"/>
                    <a:pt x="252093" y="1190"/>
                  </a:cubicBezTo>
                  <a:lnTo>
                    <a:pt x="252154" y="1010"/>
                  </a:lnTo>
                  <a:cubicBezTo>
                    <a:pt x="247572" y="415"/>
                    <a:pt x="242756" y="1"/>
                    <a:pt x="237878" y="1"/>
                  </a:cubicBezTo>
                  <a:close/>
                  <a:moveTo>
                    <a:pt x="150376" y="96364"/>
                  </a:moveTo>
                  <a:lnTo>
                    <a:pt x="149305" y="97254"/>
                  </a:lnTo>
                  <a:cubicBezTo>
                    <a:pt x="149367" y="97254"/>
                    <a:pt x="149486" y="97254"/>
                    <a:pt x="149605" y="97197"/>
                  </a:cubicBezTo>
                  <a:cubicBezTo>
                    <a:pt x="149962" y="96959"/>
                    <a:pt x="150318" y="96659"/>
                    <a:pt x="150613" y="96364"/>
                  </a:cubicBezTo>
                  <a:close/>
                  <a:moveTo>
                    <a:pt x="149067" y="97435"/>
                  </a:moveTo>
                  <a:lnTo>
                    <a:pt x="147996" y="98325"/>
                  </a:lnTo>
                  <a:cubicBezTo>
                    <a:pt x="148115" y="98268"/>
                    <a:pt x="148177" y="98268"/>
                    <a:pt x="148296" y="98268"/>
                  </a:cubicBezTo>
                  <a:cubicBezTo>
                    <a:pt x="148653" y="97968"/>
                    <a:pt x="149010" y="97730"/>
                    <a:pt x="149367" y="97435"/>
                  </a:cubicBezTo>
                  <a:close/>
                  <a:moveTo>
                    <a:pt x="148058" y="98444"/>
                  </a:moveTo>
                  <a:lnTo>
                    <a:pt x="148058" y="98444"/>
                  </a:lnTo>
                  <a:cubicBezTo>
                    <a:pt x="147939" y="98506"/>
                    <a:pt x="147820" y="98506"/>
                    <a:pt x="147701" y="98506"/>
                  </a:cubicBezTo>
                  <a:cubicBezTo>
                    <a:pt x="147401" y="98801"/>
                    <a:pt x="147044" y="99039"/>
                    <a:pt x="146688" y="99338"/>
                  </a:cubicBezTo>
                  <a:cubicBezTo>
                    <a:pt x="146749" y="99338"/>
                    <a:pt x="146868" y="99276"/>
                    <a:pt x="146987" y="99276"/>
                  </a:cubicBezTo>
                  <a:cubicBezTo>
                    <a:pt x="147344" y="99039"/>
                    <a:pt x="147701" y="98744"/>
                    <a:pt x="148058" y="98444"/>
                  </a:cubicBezTo>
                  <a:close/>
                  <a:moveTo>
                    <a:pt x="146393" y="99514"/>
                  </a:moveTo>
                  <a:cubicBezTo>
                    <a:pt x="146036" y="99814"/>
                    <a:pt x="145679" y="100052"/>
                    <a:pt x="145322" y="100347"/>
                  </a:cubicBezTo>
                  <a:cubicBezTo>
                    <a:pt x="145441" y="100290"/>
                    <a:pt x="145560" y="100290"/>
                    <a:pt x="145679" y="100290"/>
                  </a:cubicBezTo>
                  <a:cubicBezTo>
                    <a:pt x="146036" y="99990"/>
                    <a:pt x="146393" y="99752"/>
                    <a:pt x="146749" y="99514"/>
                  </a:cubicBezTo>
                  <a:close/>
                  <a:moveTo>
                    <a:pt x="145379" y="100466"/>
                  </a:moveTo>
                  <a:lnTo>
                    <a:pt x="145379" y="100466"/>
                  </a:lnTo>
                  <a:cubicBezTo>
                    <a:pt x="145260" y="100528"/>
                    <a:pt x="145141" y="100528"/>
                    <a:pt x="145022" y="100528"/>
                  </a:cubicBezTo>
                  <a:cubicBezTo>
                    <a:pt x="144665" y="100823"/>
                    <a:pt x="144308" y="101061"/>
                    <a:pt x="144013" y="101299"/>
                  </a:cubicBezTo>
                  <a:cubicBezTo>
                    <a:pt x="144132" y="101299"/>
                    <a:pt x="144251" y="101242"/>
                    <a:pt x="144370" y="101242"/>
                  </a:cubicBezTo>
                  <a:cubicBezTo>
                    <a:pt x="144727" y="101004"/>
                    <a:pt x="145084" y="100766"/>
                    <a:pt x="145379" y="100466"/>
                  </a:cubicBezTo>
                  <a:close/>
                  <a:moveTo>
                    <a:pt x="144070" y="101480"/>
                  </a:moveTo>
                  <a:cubicBezTo>
                    <a:pt x="143894" y="101480"/>
                    <a:pt x="143775" y="101537"/>
                    <a:pt x="143656" y="101537"/>
                  </a:cubicBezTo>
                  <a:cubicBezTo>
                    <a:pt x="143299" y="101775"/>
                    <a:pt x="143000" y="102013"/>
                    <a:pt x="142643" y="102251"/>
                  </a:cubicBezTo>
                  <a:cubicBezTo>
                    <a:pt x="142762" y="102194"/>
                    <a:pt x="142942" y="102194"/>
                    <a:pt x="143061" y="102132"/>
                  </a:cubicBezTo>
                  <a:cubicBezTo>
                    <a:pt x="143418" y="101894"/>
                    <a:pt x="143713" y="101718"/>
                    <a:pt x="144070" y="101480"/>
                  </a:cubicBezTo>
                  <a:close/>
                  <a:moveTo>
                    <a:pt x="142705" y="102370"/>
                  </a:moveTo>
                  <a:lnTo>
                    <a:pt x="142705" y="102370"/>
                  </a:lnTo>
                  <a:cubicBezTo>
                    <a:pt x="142524" y="102431"/>
                    <a:pt x="142405" y="102489"/>
                    <a:pt x="142286" y="102489"/>
                  </a:cubicBezTo>
                  <a:cubicBezTo>
                    <a:pt x="141929" y="102727"/>
                    <a:pt x="141572" y="102964"/>
                    <a:pt x="141277" y="103145"/>
                  </a:cubicBezTo>
                  <a:cubicBezTo>
                    <a:pt x="141396" y="103145"/>
                    <a:pt x="141572" y="103083"/>
                    <a:pt x="141753" y="103026"/>
                  </a:cubicBezTo>
                  <a:cubicBezTo>
                    <a:pt x="142048" y="102845"/>
                    <a:pt x="142405" y="102608"/>
                    <a:pt x="142705" y="102370"/>
                  </a:cubicBezTo>
                  <a:close/>
                  <a:moveTo>
                    <a:pt x="141334" y="103321"/>
                  </a:moveTo>
                  <a:cubicBezTo>
                    <a:pt x="141158" y="103321"/>
                    <a:pt x="140977" y="103383"/>
                    <a:pt x="140858" y="103440"/>
                  </a:cubicBezTo>
                  <a:cubicBezTo>
                    <a:pt x="140501" y="103621"/>
                    <a:pt x="140206" y="103859"/>
                    <a:pt x="139906" y="104035"/>
                  </a:cubicBezTo>
                  <a:cubicBezTo>
                    <a:pt x="140087" y="103978"/>
                    <a:pt x="140263" y="103916"/>
                    <a:pt x="140444" y="103916"/>
                  </a:cubicBezTo>
                  <a:cubicBezTo>
                    <a:pt x="140739" y="103678"/>
                    <a:pt x="141039" y="103502"/>
                    <a:pt x="141334" y="103321"/>
                  </a:cubicBezTo>
                  <a:close/>
                  <a:moveTo>
                    <a:pt x="139968" y="104216"/>
                  </a:moveTo>
                  <a:cubicBezTo>
                    <a:pt x="139787" y="104216"/>
                    <a:pt x="139611" y="104273"/>
                    <a:pt x="139431" y="104335"/>
                  </a:cubicBezTo>
                  <a:cubicBezTo>
                    <a:pt x="139136" y="104511"/>
                    <a:pt x="138779" y="104692"/>
                    <a:pt x="138479" y="104868"/>
                  </a:cubicBezTo>
                  <a:cubicBezTo>
                    <a:pt x="138717" y="104811"/>
                    <a:pt x="138898" y="104749"/>
                    <a:pt x="139136" y="104692"/>
                  </a:cubicBezTo>
                  <a:cubicBezTo>
                    <a:pt x="139431" y="104511"/>
                    <a:pt x="139669" y="104392"/>
                    <a:pt x="139968" y="104216"/>
                  </a:cubicBezTo>
                  <a:close/>
                  <a:moveTo>
                    <a:pt x="1" y="77686"/>
                  </a:moveTo>
                  <a:lnTo>
                    <a:pt x="1" y="77805"/>
                  </a:lnTo>
                  <a:cubicBezTo>
                    <a:pt x="7677" y="77981"/>
                    <a:pt x="14339" y="80185"/>
                    <a:pt x="20525" y="83335"/>
                  </a:cubicBezTo>
                  <a:cubicBezTo>
                    <a:pt x="26769" y="86428"/>
                    <a:pt x="32541" y="90416"/>
                    <a:pt x="38370" y="94104"/>
                  </a:cubicBezTo>
                  <a:cubicBezTo>
                    <a:pt x="44495" y="97968"/>
                    <a:pt x="51038" y="101718"/>
                    <a:pt x="58057" y="105049"/>
                  </a:cubicBezTo>
                  <a:cubicBezTo>
                    <a:pt x="58533" y="105225"/>
                    <a:pt x="59009" y="105406"/>
                    <a:pt x="59485" y="105525"/>
                  </a:cubicBezTo>
                  <a:cubicBezTo>
                    <a:pt x="59247" y="105463"/>
                    <a:pt x="59009" y="105344"/>
                    <a:pt x="58771" y="105225"/>
                  </a:cubicBezTo>
                  <a:cubicBezTo>
                    <a:pt x="58414" y="105049"/>
                    <a:pt x="58000" y="104868"/>
                    <a:pt x="57581" y="104630"/>
                  </a:cubicBezTo>
                  <a:cubicBezTo>
                    <a:pt x="50800" y="101361"/>
                    <a:pt x="44438" y="97730"/>
                    <a:pt x="38427" y="93985"/>
                  </a:cubicBezTo>
                  <a:cubicBezTo>
                    <a:pt x="32598" y="90297"/>
                    <a:pt x="26830" y="86309"/>
                    <a:pt x="20644" y="83159"/>
                  </a:cubicBezTo>
                  <a:cubicBezTo>
                    <a:pt x="14396" y="80066"/>
                    <a:pt x="7677" y="77805"/>
                    <a:pt x="1" y="77686"/>
                  </a:cubicBezTo>
                  <a:close/>
                  <a:moveTo>
                    <a:pt x="138541" y="105049"/>
                  </a:moveTo>
                  <a:cubicBezTo>
                    <a:pt x="138360" y="105106"/>
                    <a:pt x="138122" y="105168"/>
                    <a:pt x="137946" y="105225"/>
                  </a:cubicBezTo>
                  <a:cubicBezTo>
                    <a:pt x="137646" y="105406"/>
                    <a:pt x="137408" y="105582"/>
                    <a:pt x="137113" y="105701"/>
                  </a:cubicBezTo>
                  <a:cubicBezTo>
                    <a:pt x="137351" y="105644"/>
                    <a:pt x="137589" y="105582"/>
                    <a:pt x="137884" y="105463"/>
                  </a:cubicBezTo>
                  <a:cubicBezTo>
                    <a:pt x="138122" y="105344"/>
                    <a:pt x="138360" y="105168"/>
                    <a:pt x="138541" y="105049"/>
                  </a:cubicBezTo>
                  <a:close/>
                  <a:moveTo>
                    <a:pt x="137170" y="105882"/>
                  </a:moveTo>
                  <a:lnTo>
                    <a:pt x="137170" y="105882"/>
                  </a:lnTo>
                  <a:cubicBezTo>
                    <a:pt x="136932" y="105939"/>
                    <a:pt x="136694" y="106001"/>
                    <a:pt x="136456" y="106119"/>
                  </a:cubicBezTo>
                  <a:cubicBezTo>
                    <a:pt x="136218" y="106238"/>
                    <a:pt x="135981" y="106357"/>
                    <a:pt x="135743" y="106533"/>
                  </a:cubicBezTo>
                  <a:lnTo>
                    <a:pt x="136637" y="106177"/>
                  </a:lnTo>
                  <a:cubicBezTo>
                    <a:pt x="136813" y="106058"/>
                    <a:pt x="136994" y="106001"/>
                    <a:pt x="137170" y="105882"/>
                  </a:cubicBezTo>
                  <a:close/>
                  <a:moveTo>
                    <a:pt x="135804" y="106652"/>
                  </a:moveTo>
                  <a:cubicBezTo>
                    <a:pt x="135505" y="106771"/>
                    <a:pt x="135148" y="106890"/>
                    <a:pt x="134853" y="106952"/>
                  </a:cubicBezTo>
                  <a:cubicBezTo>
                    <a:pt x="134672" y="107071"/>
                    <a:pt x="134496" y="107190"/>
                    <a:pt x="134315" y="107247"/>
                  </a:cubicBezTo>
                  <a:cubicBezTo>
                    <a:pt x="134734" y="107128"/>
                    <a:pt x="135148" y="106952"/>
                    <a:pt x="135567" y="106771"/>
                  </a:cubicBezTo>
                  <a:cubicBezTo>
                    <a:pt x="135624" y="106771"/>
                    <a:pt x="135685" y="106714"/>
                    <a:pt x="135804" y="106652"/>
                  </a:cubicBezTo>
                  <a:close/>
                  <a:moveTo>
                    <a:pt x="133663" y="107666"/>
                  </a:moveTo>
                  <a:lnTo>
                    <a:pt x="133663" y="107666"/>
                  </a:lnTo>
                  <a:cubicBezTo>
                    <a:pt x="133482" y="107723"/>
                    <a:pt x="133363" y="107785"/>
                    <a:pt x="133187" y="107842"/>
                  </a:cubicBezTo>
                  <a:cubicBezTo>
                    <a:pt x="133068" y="107904"/>
                    <a:pt x="133006" y="107961"/>
                    <a:pt x="132887" y="108023"/>
                  </a:cubicBezTo>
                  <a:cubicBezTo>
                    <a:pt x="133187" y="107904"/>
                    <a:pt x="133425" y="107785"/>
                    <a:pt x="133663" y="107666"/>
                  </a:cubicBezTo>
                  <a:close/>
                  <a:moveTo>
                    <a:pt x="62935" y="107128"/>
                  </a:moveTo>
                  <a:cubicBezTo>
                    <a:pt x="62877" y="107128"/>
                    <a:pt x="62758" y="107128"/>
                    <a:pt x="62697" y="107190"/>
                  </a:cubicBezTo>
                  <a:cubicBezTo>
                    <a:pt x="68764" y="109807"/>
                    <a:pt x="75188" y="112187"/>
                    <a:pt x="82088" y="114090"/>
                  </a:cubicBezTo>
                  <a:cubicBezTo>
                    <a:pt x="87504" y="115575"/>
                    <a:pt x="93333" y="116351"/>
                    <a:pt x="99339" y="116351"/>
                  </a:cubicBezTo>
                  <a:cubicBezTo>
                    <a:pt x="107785" y="116351"/>
                    <a:pt x="116589" y="114861"/>
                    <a:pt x="125216" y="111592"/>
                  </a:cubicBezTo>
                  <a:cubicBezTo>
                    <a:pt x="126406" y="111116"/>
                    <a:pt x="127596" y="110640"/>
                    <a:pt x="128785" y="110102"/>
                  </a:cubicBezTo>
                  <a:cubicBezTo>
                    <a:pt x="128961" y="110045"/>
                    <a:pt x="129142" y="109984"/>
                    <a:pt x="129380" y="109865"/>
                  </a:cubicBezTo>
                  <a:cubicBezTo>
                    <a:pt x="130094" y="109508"/>
                    <a:pt x="130808" y="109213"/>
                    <a:pt x="131579" y="108856"/>
                  </a:cubicBezTo>
                  <a:lnTo>
                    <a:pt x="131579" y="108856"/>
                  </a:lnTo>
                  <a:lnTo>
                    <a:pt x="128010" y="110283"/>
                  </a:lnTo>
                  <a:cubicBezTo>
                    <a:pt x="127772" y="110340"/>
                    <a:pt x="127534" y="110459"/>
                    <a:pt x="127296" y="110578"/>
                  </a:cubicBezTo>
                  <a:cubicBezTo>
                    <a:pt x="118016" y="114385"/>
                    <a:pt x="108442" y="116232"/>
                    <a:pt x="99339" y="116232"/>
                  </a:cubicBezTo>
                  <a:cubicBezTo>
                    <a:pt x="93333" y="116232"/>
                    <a:pt x="87504" y="115456"/>
                    <a:pt x="82088" y="113909"/>
                  </a:cubicBezTo>
                  <a:cubicBezTo>
                    <a:pt x="75307" y="112068"/>
                    <a:pt x="68945" y="109746"/>
                    <a:pt x="62935" y="1071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" name="Google Shape;201;p16"/>
            <p:cNvSpPr/>
            <p:nvPr/>
          </p:nvSpPr>
          <p:spPr>
            <a:xfrm>
              <a:off x="1014375" y="872025"/>
              <a:ext cx="6358825" cy="2868700"/>
            </a:xfrm>
            <a:custGeom>
              <a:avLst/>
              <a:gdLst/>
              <a:ahLst/>
              <a:cxnLst/>
              <a:rect l="l" t="t" r="r" b="b"/>
              <a:pathLst>
                <a:path w="254353" h="114748" extrusionOk="0">
                  <a:moveTo>
                    <a:pt x="240909" y="1"/>
                  </a:moveTo>
                  <a:cubicBezTo>
                    <a:pt x="230559" y="1"/>
                    <a:pt x="219795" y="2142"/>
                    <a:pt x="210335" y="9223"/>
                  </a:cubicBezTo>
                  <a:cubicBezTo>
                    <a:pt x="200222" y="16775"/>
                    <a:pt x="193622" y="28377"/>
                    <a:pt x="188802" y="39679"/>
                  </a:cubicBezTo>
                  <a:cubicBezTo>
                    <a:pt x="183986" y="50919"/>
                    <a:pt x="180355" y="62578"/>
                    <a:pt x="173931" y="73346"/>
                  </a:cubicBezTo>
                  <a:cubicBezTo>
                    <a:pt x="168877" y="81793"/>
                    <a:pt x="162096" y="89407"/>
                    <a:pt x="154420" y="95712"/>
                  </a:cubicBezTo>
                  <a:lnTo>
                    <a:pt x="154720" y="95712"/>
                  </a:lnTo>
                  <a:cubicBezTo>
                    <a:pt x="162334" y="89407"/>
                    <a:pt x="169053" y="81793"/>
                    <a:pt x="174050" y="73404"/>
                  </a:cubicBezTo>
                  <a:cubicBezTo>
                    <a:pt x="180536" y="62639"/>
                    <a:pt x="184105" y="50981"/>
                    <a:pt x="188921" y="39736"/>
                  </a:cubicBezTo>
                  <a:cubicBezTo>
                    <a:pt x="193741" y="28434"/>
                    <a:pt x="200341" y="16837"/>
                    <a:pt x="210397" y="9342"/>
                  </a:cubicBezTo>
                  <a:cubicBezTo>
                    <a:pt x="219852" y="2323"/>
                    <a:pt x="230559" y="182"/>
                    <a:pt x="240909" y="182"/>
                  </a:cubicBezTo>
                  <a:cubicBezTo>
                    <a:pt x="245549" y="182"/>
                    <a:pt x="250070" y="596"/>
                    <a:pt x="254353" y="1190"/>
                  </a:cubicBezTo>
                  <a:lnTo>
                    <a:pt x="254353" y="1071"/>
                  </a:lnTo>
                  <a:cubicBezTo>
                    <a:pt x="250070" y="420"/>
                    <a:pt x="245549" y="1"/>
                    <a:pt x="240909" y="1"/>
                  </a:cubicBezTo>
                  <a:close/>
                  <a:moveTo>
                    <a:pt x="154182" y="95888"/>
                  </a:moveTo>
                  <a:lnTo>
                    <a:pt x="153111" y="96783"/>
                  </a:lnTo>
                  <a:cubicBezTo>
                    <a:pt x="153230" y="96783"/>
                    <a:pt x="153292" y="96721"/>
                    <a:pt x="153411" y="96721"/>
                  </a:cubicBezTo>
                  <a:cubicBezTo>
                    <a:pt x="153768" y="96426"/>
                    <a:pt x="154125" y="96188"/>
                    <a:pt x="154482" y="95888"/>
                  </a:cubicBezTo>
                  <a:close/>
                  <a:moveTo>
                    <a:pt x="153173" y="96902"/>
                  </a:moveTo>
                  <a:lnTo>
                    <a:pt x="153173" y="96902"/>
                  </a:lnTo>
                  <a:cubicBezTo>
                    <a:pt x="153054" y="96959"/>
                    <a:pt x="152935" y="96959"/>
                    <a:pt x="152873" y="96959"/>
                  </a:cubicBezTo>
                  <a:cubicBezTo>
                    <a:pt x="152517" y="97259"/>
                    <a:pt x="152160" y="97497"/>
                    <a:pt x="151803" y="97792"/>
                  </a:cubicBezTo>
                  <a:cubicBezTo>
                    <a:pt x="151865" y="97792"/>
                    <a:pt x="151984" y="97735"/>
                    <a:pt x="152103" y="97735"/>
                  </a:cubicBezTo>
                  <a:cubicBezTo>
                    <a:pt x="152459" y="97497"/>
                    <a:pt x="152816" y="97197"/>
                    <a:pt x="153173" y="96902"/>
                  </a:cubicBezTo>
                  <a:close/>
                  <a:moveTo>
                    <a:pt x="151508" y="97973"/>
                  </a:moveTo>
                  <a:cubicBezTo>
                    <a:pt x="151151" y="98268"/>
                    <a:pt x="150794" y="98506"/>
                    <a:pt x="150437" y="98805"/>
                  </a:cubicBezTo>
                  <a:cubicBezTo>
                    <a:pt x="150556" y="98744"/>
                    <a:pt x="150675" y="98744"/>
                    <a:pt x="150794" y="98744"/>
                  </a:cubicBezTo>
                  <a:cubicBezTo>
                    <a:pt x="151151" y="98449"/>
                    <a:pt x="151508" y="98211"/>
                    <a:pt x="151865" y="97973"/>
                  </a:cubicBezTo>
                  <a:close/>
                  <a:moveTo>
                    <a:pt x="150494" y="98924"/>
                  </a:moveTo>
                  <a:lnTo>
                    <a:pt x="150494" y="98924"/>
                  </a:lnTo>
                  <a:cubicBezTo>
                    <a:pt x="150375" y="98981"/>
                    <a:pt x="150256" y="98981"/>
                    <a:pt x="150137" y="98981"/>
                  </a:cubicBezTo>
                  <a:cubicBezTo>
                    <a:pt x="149780" y="99281"/>
                    <a:pt x="149423" y="99519"/>
                    <a:pt x="149067" y="99757"/>
                  </a:cubicBezTo>
                  <a:cubicBezTo>
                    <a:pt x="149247" y="99757"/>
                    <a:pt x="149366" y="99695"/>
                    <a:pt x="149485" y="99695"/>
                  </a:cubicBezTo>
                  <a:cubicBezTo>
                    <a:pt x="149842" y="99457"/>
                    <a:pt x="150199" y="99162"/>
                    <a:pt x="150494" y="98924"/>
                  </a:cubicBezTo>
                  <a:close/>
                  <a:moveTo>
                    <a:pt x="149186" y="99933"/>
                  </a:moveTo>
                  <a:cubicBezTo>
                    <a:pt x="149009" y="99933"/>
                    <a:pt x="148890" y="99933"/>
                    <a:pt x="148772" y="99995"/>
                  </a:cubicBezTo>
                  <a:cubicBezTo>
                    <a:pt x="148415" y="100233"/>
                    <a:pt x="148058" y="100471"/>
                    <a:pt x="147758" y="100709"/>
                  </a:cubicBezTo>
                  <a:cubicBezTo>
                    <a:pt x="147877" y="100647"/>
                    <a:pt x="147996" y="100647"/>
                    <a:pt x="148177" y="100590"/>
                  </a:cubicBezTo>
                  <a:cubicBezTo>
                    <a:pt x="148472" y="100352"/>
                    <a:pt x="148829" y="100114"/>
                    <a:pt x="149186" y="99933"/>
                  </a:cubicBezTo>
                  <a:close/>
                  <a:moveTo>
                    <a:pt x="147820" y="100828"/>
                  </a:moveTo>
                  <a:lnTo>
                    <a:pt x="147820" y="100828"/>
                  </a:lnTo>
                  <a:cubicBezTo>
                    <a:pt x="147639" y="100885"/>
                    <a:pt x="147520" y="100885"/>
                    <a:pt x="147344" y="100947"/>
                  </a:cubicBezTo>
                  <a:cubicBezTo>
                    <a:pt x="147044" y="101185"/>
                    <a:pt x="146687" y="101361"/>
                    <a:pt x="146392" y="101599"/>
                  </a:cubicBezTo>
                  <a:cubicBezTo>
                    <a:pt x="146511" y="101542"/>
                    <a:pt x="146687" y="101542"/>
                    <a:pt x="146868" y="101480"/>
                  </a:cubicBezTo>
                  <a:cubicBezTo>
                    <a:pt x="147163" y="101304"/>
                    <a:pt x="147463" y="101066"/>
                    <a:pt x="147820" y="100828"/>
                  </a:cubicBezTo>
                  <a:close/>
                  <a:moveTo>
                    <a:pt x="146449" y="101780"/>
                  </a:moveTo>
                  <a:cubicBezTo>
                    <a:pt x="146273" y="101780"/>
                    <a:pt x="146092" y="101837"/>
                    <a:pt x="145973" y="101899"/>
                  </a:cubicBezTo>
                  <a:cubicBezTo>
                    <a:pt x="145616" y="102075"/>
                    <a:pt x="145321" y="102255"/>
                    <a:pt x="144965" y="102493"/>
                  </a:cubicBezTo>
                  <a:cubicBezTo>
                    <a:pt x="145141" y="102432"/>
                    <a:pt x="145321" y="102374"/>
                    <a:pt x="145559" y="102313"/>
                  </a:cubicBezTo>
                  <a:lnTo>
                    <a:pt x="146449" y="101780"/>
                  </a:lnTo>
                  <a:close/>
                  <a:moveTo>
                    <a:pt x="145084" y="102612"/>
                  </a:moveTo>
                  <a:cubicBezTo>
                    <a:pt x="144846" y="102669"/>
                    <a:pt x="144665" y="102731"/>
                    <a:pt x="144489" y="102788"/>
                  </a:cubicBezTo>
                  <a:lnTo>
                    <a:pt x="143594" y="103326"/>
                  </a:lnTo>
                  <a:cubicBezTo>
                    <a:pt x="143832" y="103264"/>
                    <a:pt x="144013" y="103207"/>
                    <a:pt x="144251" y="103145"/>
                  </a:cubicBezTo>
                  <a:cubicBezTo>
                    <a:pt x="144489" y="102969"/>
                    <a:pt x="144784" y="102788"/>
                    <a:pt x="145084" y="102612"/>
                  </a:cubicBezTo>
                  <a:close/>
                  <a:moveTo>
                    <a:pt x="143656" y="103502"/>
                  </a:moveTo>
                  <a:cubicBezTo>
                    <a:pt x="143475" y="103564"/>
                    <a:pt x="143237" y="103621"/>
                    <a:pt x="143061" y="103683"/>
                  </a:cubicBezTo>
                  <a:cubicBezTo>
                    <a:pt x="142761" y="103802"/>
                    <a:pt x="142466" y="103978"/>
                    <a:pt x="142228" y="104159"/>
                  </a:cubicBezTo>
                  <a:cubicBezTo>
                    <a:pt x="142466" y="104097"/>
                    <a:pt x="142704" y="103978"/>
                    <a:pt x="142942" y="103921"/>
                  </a:cubicBezTo>
                  <a:cubicBezTo>
                    <a:pt x="143180" y="103740"/>
                    <a:pt x="143418" y="103621"/>
                    <a:pt x="143656" y="103502"/>
                  </a:cubicBezTo>
                  <a:close/>
                  <a:moveTo>
                    <a:pt x="142285" y="104278"/>
                  </a:moveTo>
                  <a:lnTo>
                    <a:pt x="142285" y="104278"/>
                  </a:lnTo>
                  <a:cubicBezTo>
                    <a:pt x="142047" y="104397"/>
                    <a:pt x="141752" y="104454"/>
                    <a:pt x="141514" y="104516"/>
                  </a:cubicBezTo>
                  <a:cubicBezTo>
                    <a:pt x="141277" y="104692"/>
                    <a:pt x="141039" y="104811"/>
                    <a:pt x="140801" y="104930"/>
                  </a:cubicBezTo>
                  <a:cubicBezTo>
                    <a:pt x="141096" y="104811"/>
                    <a:pt x="141396" y="104754"/>
                    <a:pt x="141752" y="104635"/>
                  </a:cubicBezTo>
                  <a:lnTo>
                    <a:pt x="142285" y="104278"/>
                  </a:lnTo>
                  <a:close/>
                  <a:moveTo>
                    <a:pt x="140858" y="105111"/>
                  </a:moveTo>
                  <a:cubicBezTo>
                    <a:pt x="140842" y="105111"/>
                    <a:pt x="140820" y="105115"/>
                    <a:pt x="140797" y="105123"/>
                  </a:cubicBezTo>
                  <a:lnTo>
                    <a:pt x="140797" y="105123"/>
                  </a:lnTo>
                  <a:cubicBezTo>
                    <a:pt x="140817" y="105119"/>
                    <a:pt x="140837" y="105115"/>
                    <a:pt x="140858" y="105111"/>
                  </a:cubicBezTo>
                  <a:close/>
                  <a:moveTo>
                    <a:pt x="1785" y="82802"/>
                  </a:moveTo>
                  <a:cubicBezTo>
                    <a:pt x="1190" y="82802"/>
                    <a:pt x="595" y="82802"/>
                    <a:pt x="0" y="82864"/>
                  </a:cubicBezTo>
                  <a:lnTo>
                    <a:pt x="62" y="82983"/>
                  </a:lnTo>
                  <a:lnTo>
                    <a:pt x="1785" y="82983"/>
                  </a:lnTo>
                  <a:cubicBezTo>
                    <a:pt x="8923" y="82983"/>
                    <a:pt x="15228" y="84824"/>
                    <a:pt x="21239" y="87385"/>
                  </a:cubicBezTo>
                  <a:cubicBezTo>
                    <a:pt x="27244" y="89940"/>
                    <a:pt x="32897" y="93271"/>
                    <a:pt x="38784" y="96069"/>
                  </a:cubicBezTo>
                  <a:cubicBezTo>
                    <a:pt x="45627" y="99400"/>
                    <a:pt x="53003" y="102432"/>
                    <a:pt x="60855" y="105111"/>
                  </a:cubicBezTo>
                  <a:cubicBezTo>
                    <a:pt x="61388" y="105230"/>
                    <a:pt x="61982" y="105406"/>
                    <a:pt x="62520" y="105525"/>
                  </a:cubicBezTo>
                  <a:cubicBezTo>
                    <a:pt x="62282" y="105406"/>
                    <a:pt x="62044" y="105349"/>
                    <a:pt x="61745" y="105230"/>
                  </a:cubicBezTo>
                  <a:cubicBezTo>
                    <a:pt x="61269" y="105111"/>
                    <a:pt x="60793" y="104930"/>
                    <a:pt x="60317" y="104754"/>
                  </a:cubicBezTo>
                  <a:cubicBezTo>
                    <a:pt x="52703" y="102136"/>
                    <a:pt x="45508" y="99162"/>
                    <a:pt x="38846" y="95950"/>
                  </a:cubicBezTo>
                  <a:cubicBezTo>
                    <a:pt x="33016" y="93095"/>
                    <a:pt x="27306" y="89821"/>
                    <a:pt x="21296" y="87266"/>
                  </a:cubicBezTo>
                  <a:cubicBezTo>
                    <a:pt x="15290" y="84648"/>
                    <a:pt x="8923" y="82802"/>
                    <a:pt x="1785" y="82802"/>
                  </a:cubicBezTo>
                  <a:close/>
                  <a:moveTo>
                    <a:pt x="140797" y="105123"/>
                  </a:moveTo>
                  <a:cubicBezTo>
                    <a:pt x="140522" y="105184"/>
                    <a:pt x="140243" y="105295"/>
                    <a:pt x="139968" y="105406"/>
                  </a:cubicBezTo>
                  <a:cubicBezTo>
                    <a:pt x="139787" y="105525"/>
                    <a:pt x="139611" y="105587"/>
                    <a:pt x="139430" y="105706"/>
                  </a:cubicBezTo>
                  <a:cubicBezTo>
                    <a:pt x="139730" y="105587"/>
                    <a:pt x="140087" y="105468"/>
                    <a:pt x="140382" y="105287"/>
                  </a:cubicBezTo>
                  <a:cubicBezTo>
                    <a:pt x="140501" y="105287"/>
                    <a:pt x="140563" y="105230"/>
                    <a:pt x="140620" y="105230"/>
                  </a:cubicBezTo>
                  <a:cubicBezTo>
                    <a:pt x="140664" y="105185"/>
                    <a:pt x="140738" y="105144"/>
                    <a:pt x="140797" y="105123"/>
                  </a:cubicBezTo>
                  <a:close/>
                  <a:moveTo>
                    <a:pt x="138778" y="106120"/>
                  </a:moveTo>
                  <a:lnTo>
                    <a:pt x="138752" y="106128"/>
                  </a:lnTo>
                  <a:lnTo>
                    <a:pt x="138752" y="106128"/>
                  </a:lnTo>
                  <a:cubicBezTo>
                    <a:pt x="138761" y="106125"/>
                    <a:pt x="138770" y="106122"/>
                    <a:pt x="138778" y="106120"/>
                  </a:cubicBezTo>
                  <a:close/>
                  <a:moveTo>
                    <a:pt x="138752" y="106128"/>
                  </a:moveTo>
                  <a:cubicBezTo>
                    <a:pt x="138644" y="106164"/>
                    <a:pt x="138519" y="106199"/>
                    <a:pt x="138400" y="106247"/>
                  </a:cubicBezTo>
                  <a:lnTo>
                    <a:pt x="138400" y="106247"/>
                  </a:lnTo>
                  <a:lnTo>
                    <a:pt x="138752" y="106128"/>
                  </a:lnTo>
                  <a:close/>
                  <a:moveTo>
                    <a:pt x="138400" y="106247"/>
                  </a:moveTo>
                  <a:lnTo>
                    <a:pt x="138241" y="106300"/>
                  </a:lnTo>
                  <a:cubicBezTo>
                    <a:pt x="138183" y="106357"/>
                    <a:pt x="138064" y="106357"/>
                    <a:pt x="138003" y="106419"/>
                  </a:cubicBezTo>
                  <a:cubicBezTo>
                    <a:pt x="138064" y="106419"/>
                    <a:pt x="138122" y="106357"/>
                    <a:pt x="138183" y="106357"/>
                  </a:cubicBezTo>
                  <a:cubicBezTo>
                    <a:pt x="138249" y="106313"/>
                    <a:pt x="138323" y="106277"/>
                    <a:pt x="138400" y="106247"/>
                  </a:cubicBezTo>
                  <a:close/>
                  <a:moveTo>
                    <a:pt x="136637" y="107252"/>
                  </a:moveTo>
                  <a:lnTo>
                    <a:pt x="136637" y="107252"/>
                  </a:lnTo>
                  <a:cubicBezTo>
                    <a:pt x="136578" y="107283"/>
                    <a:pt x="136519" y="107315"/>
                    <a:pt x="136459" y="107345"/>
                  </a:cubicBezTo>
                  <a:lnTo>
                    <a:pt x="136459" y="107345"/>
                  </a:lnTo>
                  <a:cubicBezTo>
                    <a:pt x="136521" y="107319"/>
                    <a:pt x="136582" y="107288"/>
                    <a:pt x="136637" y="107252"/>
                  </a:cubicBezTo>
                  <a:close/>
                  <a:moveTo>
                    <a:pt x="65851" y="106595"/>
                  </a:moveTo>
                  <a:cubicBezTo>
                    <a:pt x="65789" y="106657"/>
                    <a:pt x="65670" y="106657"/>
                    <a:pt x="65613" y="106714"/>
                  </a:cubicBezTo>
                  <a:cubicBezTo>
                    <a:pt x="72333" y="108856"/>
                    <a:pt x="79414" y="110878"/>
                    <a:pt x="86847" y="112663"/>
                  </a:cubicBezTo>
                  <a:cubicBezTo>
                    <a:pt x="92262" y="114033"/>
                    <a:pt x="98030" y="114747"/>
                    <a:pt x="103978" y="114747"/>
                  </a:cubicBezTo>
                  <a:cubicBezTo>
                    <a:pt x="112425" y="114747"/>
                    <a:pt x="121171" y="113319"/>
                    <a:pt x="129794" y="110164"/>
                  </a:cubicBezTo>
                  <a:cubicBezTo>
                    <a:pt x="129975" y="110107"/>
                    <a:pt x="130151" y="110045"/>
                    <a:pt x="130270" y="109988"/>
                  </a:cubicBezTo>
                  <a:lnTo>
                    <a:pt x="133839" y="108561"/>
                  </a:lnTo>
                  <a:cubicBezTo>
                    <a:pt x="134728" y="108170"/>
                    <a:pt x="135617" y="107783"/>
                    <a:pt x="136459" y="107345"/>
                  </a:cubicBezTo>
                  <a:lnTo>
                    <a:pt x="136459" y="107345"/>
                  </a:lnTo>
                  <a:cubicBezTo>
                    <a:pt x="136317" y="107406"/>
                    <a:pt x="136164" y="107447"/>
                    <a:pt x="136042" y="107490"/>
                  </a:cubicBezTo>
                  <a:cubicBezTo>
                    <a:pt x="135090" y="107904"/>
                    <a:pt x="134077" y="108323"/>
                    <a:pt x="133125" y="108680"/>
                  </a:cubicBezTo>
                  <a:cubicBezTo>
                    <a:pt x="132887" y="108799"/>
                    <a:pt x="132592" y="108856"/>
                    <a:pt x="132354" y="108975"/>
                  </a:cubicBezTo>
                  <a:cubicBezTo>
                    <a:pt x="132292" y="109037"/>
                    <a:pt x="132235" y="109037"/>
                    <a:pt x="132173" y="109037"/>
                  </a:cubicBezTo>
                  <a:lnTo>
                    <a:pt x="130926" y="109570"/>
                  </a:lnTo>
                  <a:cubicBezTo>
                    <a:pt x="121942" y="113020"/>
                    <a:pt x="112782" y="114566"/>
                    <a:pt x="103978" y="114566"/>
                  </a:cubicBezTo>
                  <a:cubicBezTo>
                    <a:pt x="98030" y="114566"/>
                    <a:pt x="92262" y="113852"/>
                    <a:pt x="86847" y="112544"/>
                  </a:cubicBezTo>
                  <a:cubicBezTo>
                    <a:pt x="79590" y="110702"/>
                    <a:pt x="72571" y="108799"/>
                    <a:pt x="65851" y="1065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" name="Google Shape;202;p16"/>
            <p:cNvSpPr/>
            <p:nvPr/>
          </p:nvSpPr>
          <p:spPr>
            <a:xfrm>
              <a:off x="959400" y="880950"/>
              <a:ext cx="6413800" cy="2827050"/>
            </a:xfrm>
            <a:custGeom>
              <a:avLst/>
              <a:gdLst/>
              <a:ahLst/>
              <a:cxnLst/>
              <a:rect l="l" t="t" r="r" b="b"/>
              <a:pathLst>
                <a:path w="256552" h="113082" extrusionOk="0">
                  <a:moveTo>
                    <a:pt x="243884" y="1"/>
                  </a:moveTo>
                  <a:cubicBezTo>
                    <a:pt x="233710" y="1"/>
                    <a:pt x="223065" y="2261"/>
                    <a:pt x="213842" y="9280"/>
                  </a:cubicBezTo>
                  <a:cubicBezTo>
                    <a:pt x="203911" y="16775"/>
                    <a:pt x="197606" y="28315"/>
                    <a:pt x="192904" y="39441"/>
                  </a:cubicBezTo>
                  <a:cubicBezTo>
                    <a:pt x="188207" y="50562"/>
                    <a:pt x="184695" y="62044"/>
                    <a:pt x="178271" y="72690"/>
                  </a:cubicBezTo>
                  <a:cubicBezTo>
                    <a:pt x="173098" y="81255"/>
                    <a:pt x="166079" y="88931"/>
                    <a:pt x="158166" y="95174"/>
                  </a:cubicBezTo>
                  <a:cubicBezTo>
                    <a:pt x="158285" y="95174"/>
                    <a:pt x="158404" y="95117"/>
                    <a:pt x="158465" y="95117"/>
                  </a:cubicBezTo>
                  <a:cubicBezTo>
                    <a:pt x="166317" y="88931"/>
                    <a:pt x="173274" y="81317"/>
                    <a:pt x="178452" y="72751"/>
                  </a:cubicBezTo>
                  <a:cubicBezTo>
                    <a:pt x="184876" y="62102"/>
                    <a:pt x="188383" y="50624"/>
                    <a:pt x="193085" y="39498"/>
                  </a:cubicBezTo>
                  <a:cubicBezTo>
                    <a:pt x="197725" y="28377"/>
                    <a:pt x="204087" y="16894"/>
                    <a:pt x="213904" y="9399"/>
                  </a:cubicBezTo>
                  <a:cubicBezTo>
                    <a:pt x="223122" y="2380"/>
                    <a:pt x="233710" y="120"/>
                    <a:pt x="243884" y="120"/>
                  </a:cubicBezTo>
                  <a:cubicBezTo>
                    <a:pt x="248224" y="120"/>
                    <a:pt x="252507" y="538"/>
                    <a:pt x="256495" y="1190"/>
                  </a:cubicBezTo>
                  <a:lnTo>
                    <a:pt x="256552" y="1014"/>
                  </a:lnTo>
                  <a:cubicBezTo>
                    <a:pt x="252507" y="358"/>
                    <a:pt x="248224" y="1"/>
                    <a:pt x="243884" y="1"/>
                  </a:cubicBezTo>
                  <a:close/>
                  <a:moveTo>
                    <a:pt x="157928" y="95355"/>
                  </a:moveTo>
                  <a:cubicBezTo>
                    <a:pt x="157571" y="95650"/>
                    <a:pt x="157214" y="95950"/>
                    <a:pt x="156857" y="96188"/>
                  </a:cubicBezTo>
                  <a:cubicBezTo>
                    <a:pt x="156976" y="96188"/>
                    <a:pt x="157095" y="96188"/>
                    <a:pt x="157157" y="96126"/>
                  </a:cubicBezTo>
                  <a:cubicBezTo>
                    <a:pt x="157514" y="95888"/>
                    <a:pt x="157871" y="95593"/>
                    <a:pt x="158228" y="95355"/>
                  </a:cubicBezTo>
                  <a:close/>
                  <a:moveTo>
                    <a:pt x="156919" y="96364"/>
                  </a:moveTo>
                  <a:cubicBezTo>
                    <a:pt x="156800" y="96364"/>
                    <a:pt x="156681" y="96364"/>
                    <a:pt x="156562" y="96426"/>
                  </a:cubicBezTo>
                  <a:cubicBezTo>
                    <a:pt x="156205" y="96664"/>
                    <a:pt x="155848" y="96902"/>
                    <a:pt x="155491" y="97197"/>
                  </a:cubicBezTo>
                  <a:cubicBezTo>
                    <a:pt x="155610" y="97140"/>
                    <a:pt x="155729" y="97140"/>
                    <a:pt x="155848" y="97140"/>
                  </a:cubicBezTo>
                  <a:cubicBezTo>
                    <a:pt x="156205" y="96840"/>
                    <a:pt x="156562" y="96602"/>
                    <a:pt x="156919" y="96364"/>
                  </a:cubicBezTo>
                  <a:close/>
                  <a:moveTo>
                    <a:pt x="155548" y="97316"/>
                  </a:moveTo>
                  <a:cubicBezTo>
                    <a:pt x="155429" y="97378"/>
                    <a:pt x="155310" y="97378"/>
                    <a:pt x="155191" y="97378"/>
                  </a:cubicBezTo>
                  <a:cubicBezTo>
                    <a:pt x="154835" y="97673"/>
                    <a:pt x="154478" y="97911"/>
                    <a:pt x="154183" y="98149"/>
                  </a:cubicBezTo>
                  <a:cubicBezTo>
                    <a:pt x="154302" y="98149"/>
                    <a:pt x="154421" y="98092"/>
                    <a:pt x="154540" y="98092"/>
                  </a:cubicBezTo>
                  <a:cubicBezTo>
                    <a:pt x="154896" y="97854"/>
                    <a:pt x="155253" y="97616"/>
                    <a:pt x="155548" y="97316"/>
                  </a:cubicBezTo>
                  <a:close/>
                  <a:moveTo>
                    <a:pt x="154240" y="98329"/>
                  </a:moveTo>
                  <a:cubicBezTo>
                    <a:pt x="154064" y="98329"/>
                    <a:pt x="153945" y="98329"/>
                    <a:pt x="153826" y="98387"/>
                  </a:cubicBezTo>
                  <a:cubicBezTo>
                    <a:pt x="153469" y="98624"/>
                    <a:pt x="153112" y="98862"/>
                    <a:pt x="152812" y="99100"/>
                  </a:cubicBezTo>
                  <a:cubicBezTo>
                    <a:pt x="152931" y="99043"/>
                    <a:pt x="153112" y="99043"/>
                    <a:pt x="153231" y="98981"/>
                  </a:cubicBezTo>
                  <a:cubicBezTo>
                    <a:pt x="153588" y="98743"/>
                    <a:pt x="153883" y="98567"/>
                    <a:pt x="154240" y="98329"/>
                  </a:cubicBezTo>
                  <a:close/>
                  <a:moveTo>
                    <a:pt x="152874" y="99219"/>
                  </a:moveTo>
                  <a:lnTo>
                    <a:pt x="152874" y="99219"/>
                  </a:lnTo>
                  <a:cubicBezTo>
                    <a:pt x="152693" y="99281"/>
                    <a:pt x="152574" y="99281"/>
                    <a:pt x="152455" y="99338"/>
                  </a:cubicBezTo>
                  <a:cubicBezTo>
                    <a:pt x="152098" y="99576"/>
                    <a:pt x="151741" y="99757"/>
                    <a:pt x="151446" y="99995"/>
                  </a:cubicBezTo>
                  <a:cubicBezTo>
                    <a:pt x="151565" y="99933"/>
                    <a:pt x="151741" y="99933"/>
                    <a:pt x="151922" y="99876"/>
                  </a:cubicBezTo>
                  <a:cubicBezTo>
                    <a:pt x="152217" y="99695"/>
                    <a:pt x="152517" y="99457"/>
                    <a:pt x="152874" y="99219"/>
                  </a:cubicBezTo>
                  <a:close/>
                  <a:moveTo>
                    <a:pt x="151503" y="100171"/>
                  </a:moveTo>
                  <a:cubicBezTo>
                    <a:pt x="151327" y="100171"/>
                    <a:pt x="151147" y="100233"/>
                    <a:pt x="151028" y="100233"/>
                  </a:cubicBezTo>
                  <a:cubicBezTo>
                    <a:pt x="150671" y="100471"/>
                    <a:pt x="150376" y="100647"/>
                    <a:pt x="150019" y="100885"/>
                  </a:cubicBezTo>
                  <a:lnTo>
                    <a:pt x="150552" y="100709"/>
                  </a:lnTo>
                  <a:cubicBezTo>
                    <a:pt x="150909" y="100528"/>
                    <a:pt x="151208" y="100352"/>
                    <a:pt x="151503" y="100171"/>
                  </a:cubicBezTo>
                  <a:close/>
                  <a:moveTo>
                    <a:pt x="150076" y="101004"/>
                  </a:moveTo>
                  <a:lnTo>
                    <a:pt x="149543" y="101185"/>
                  </a:lnTo>
                  <a:lnTo>
                    <a:pt x="148648" y="101718"/>
                  </a:lnTo>
                  <a:cubicBezTo>
                    <a:pt x="148829" y="101661"/>
                    <a:pt x="149067" y="101599"/>
                    <a:pt x="149243" y="101542"/>
                  </a:cubicBezTo>
                  <a:cubicBezTo>
                    <a:pt x="149543" y="101361"/>
                    <a:pt x="149838" y="101185"/>
                    <a:pt x="150076" y="101004"/>
                  </a:cubicBezTo>
                  <a:close/>
                  <a:moveTo>
                    <a:pt x="148710" y="101898"/>
                  </a:moveTo>
                  <a:cubicBezTo>
                    <a:pt x="148529" y="101956"/>
                    <a:pt x="148291" y="102017"/>
                    <a:pt x="148115" y="102075"/>
                  </a:cubicBezTo>
                  <a:cubicBezTo>
                    <a:pt x="147815" y="102193"/>
                    <a:pt x="147520" y="102374"/>
                    <a:pt x="147221" y="102550"/>
                  </a:cubicBezTo>
                  <a:cubicBezTo>
                    <a:pt x="147520" y="102431"/>
                    <a:pt x="147758" y="102374"/>
                    <a:pt x="147996" y="102312"/>
                  </a:cubicBezTo>
                  <a:cubicBezTo>
                    <a:pt x="148234" y="102136"/>
                    <a:pt x="148472" y="102017"/>
                    <a:pt x="148710" y="101898"/>
                  </a:cubicBezTo>
                  <a:close/>
                  <a:moveTo>
                    <a:pt x="147340" y="102669"/>
                  </a:moveTo>
                  <a:lnTo>
                    <a:pt x="147340" y="102669"/>
                  </a:lnTo>
                  <a:cubicBezTo>
                    <a:pt x="147045" y="102788"/>
                    <a:pt x="146807" y="102850"/>
                    <a:pt x="146569" y="102907"/>
                  </a:cubicBezTo>
                  <a:cubicBezTo>
                    <a:pt x="146331" y="103026"/>
                    <a:pt x="146093" y="103207"/>
                    <a:pt x="145855" y="103326"/>
                  </a:cubicBezTo>
                  <a:lnTo>
                    <a:pt x="146745" y="102969"/>
                  </a:lnTo>
                  <a:cubicBezTo>
                    <a:pt x="146926" y="102907"/>
                    <a:pt x="147102" y="102788"/>
                    <a:pt x="147340" y="102669"/>
                  </a:cubicBezTo>
                  <a:close/>
                  <a:moveTo>
                    <a:pt x="145912" y="103445"/>
                  </a:moveTo>
                  <a:lnTo>
                    <a:pt x="145022" y="103802"/>
                  </a:lnTo>
                  <a:cubicBezTo>
                    <a:pt x="144784" y="103859"/>
                    <a:pt x="144603" y="103978"/>
                    <a:pt x="144427" y="104097"/>
                  </a:cubicBezTo>
                  <a:cubicBezTo>
                    <a:pt x="144546" y="104040"/>
                    <a:pt x="144722" y="103978"/>
                    <a:pt x="144841" y="103921"/>
                  </a:cubicBezTo>
                  <a:cubicBezTo>
                    <a:pt x="145079" y="103802"/>
                    <a:pt x="145379" y="103740"/>
                    <a:pt x="145674" y="103621"/>
                  </a:cubicBezTo>
                  <a:cubicBezTo>
                    <a:pt x="145736" y="103564"/>
                    <a:pt x="145855" y="103502"/>
                    <a:pt x="145912" y="103445"/>
                  </a:cubicBezTo>
                  <a:close/>
                  <a:moveTo>
                    <a:pt x="143832" y="104454"/>
                  </a:moveTo>
                  <a:lnTo>
                    <a:pt x="143295" y="104635"/>
                  </a:lnTo>
                  <a:cubicBezTo>
                    <a:pt x="143176" y="104692"/>
                    <a:pt x="143119" y="104754"/>
                    <a:pt x="143000" y="104811"/>
                  </a:cubicBezTo>
                  <a:cubicBezTo>
                    <a:pt x="143295" y="104692"/>
                    <a:pt x="143533" y="104573"/>
                    <a:pt x="143832" y="104454"/>
                  </a:cubicBezTo>
                  <a:close/>
                  <a:moveTo>
                    <a:pt x="4341" y="87741"/>
                  </a:moveTo>
                  <a:cubicBezTo>
                    <a:pt x="2913" y="87741"/>
                    <a:pt x="1486" y="87798"/>
                    <a:pt x="1" y="87979"/>
                  </a:cubicBezTo>
                  <a:lnTo>
                    <a:pt x="1" y="88098"/>
                  </a:lnTo>
                  <a:cubicBezTo>
                    <a:pt x="1486" y="87979"/>
                    <a:pt x="2913" y="87917"/>
                    <a:pt x="4341" y="87917"/>
                  </a:cubicBezTo>
                  <a:cubicBezTo>
                    <a:pt x="10765" y="87917"/>
                    <a:pt x="16656" y="89407"/>
                    <a:pt x="22305" y="91429"/>
                  </a:cubicBezTo>
                  <a:cubicBezTo>
                    <a:pt x="27958" y="93452"/>
                    <a:pt x="33431" y="95950"/>
                    <a:pt x="39141" y="98030"/>
                  </a:cubicBezTo>
                  <a:cubicBezTo>
                    <a:pt x="46636" y="100709"/>
                    <a:pt x="54783" y="102969"/>
                    <a:pt x="63349" y="104992"/>
                  </a:cubicBezTo>
                  <a:cubicBezTo>
                    <a:pt x="63468" y="105049"/>
                    <a:pt x="63530" y="105049"/>
                    <a:pt x="63587" y="105049"/>
                  </a:cubicBezTo>
                  <a:cubicBezTo>
                    <a:pt x="64243" y="105168"/>
                    <a:pt x="64895" y="105230"/>
                    <a:pt x="65552" y="105349"/>
                  </a:cubicBezTo>
                  <a:cubicBezTo>
                    <a:pt x="65252" y="105287"/>
                    <a:pt x="65014" y="105230"/>
                    <a:pt x="64719" y="105168"/>
                  </a:cubicBezTo>
                  <a:cubicBezTo>
                    <a:pt x="64181" y="105049"/>
                    <a:pt x="63587" y="104873"/>
                    <a:pt x="63054" y="104754"/>
                  </a:cubicBezTo>
                  <a:cubicBezTo>
                    <a:pt x="54607" y="102731"/>
                    <a:pt x="46574" y="100528"/>
                    <a:pt x="39141" y="97854"/>
                  </a:cubicBezTo>
                  <a:cubicBezTo>
                    <a:pt x="33488" y="95831"/>
                    <a:pt x="28015" y="93271"/>
                    <a:pt x="22367" y="91249"/>
                  </a:cubicBezTo>
                  <a:cubicBezTo>
                    <a:pt x="16656" y="89226"/>
                    <a:pt x="10827" y="87741"/>
                    <a:pt x="4341" y="87741"/>
                  </a:cubicBezTo>
                  <a:close/>
                  <a:moveTo>
                    <a:pt x="141691" y="105644"/>
                  </a:moveTo>
                  <a:lnTo>
                    <a:pt x="141691" y="105644"/>
                  </a:lnTo>
                  <a:cubicBezTo>
                    <a:pt x="141272" y="105824"/>
                    <a:pt x="140858" y="105943"/>
                    <a:pt x="140440" y="106119"/>
                  </a:cubicBezTo>
                  <a:lnTo>
                    <a:pt x="138122" y="107014"/>
                  </a:lnTo>
                  <a:cubicBezTo>
                    <a:pt x="137884" y="107133"/>
                    <a:pt x="137646" y="107252"/>
                    <a:pt x="137346" y="107371"/>
                  </a:cubicBezTo>
                  <a:cubicBezTo>
                    <a:pt x="137289" y="107371"/>
                    <a:pt x="137227" y="107371"/>
                    <a:pt x="137170" y="107428"/>
                  </a:cubicBezTo>
                  <a:cubicBezTo>
                    <a:pt x="136752" y="107609"/>
                    <a:pt x="136395" y="107728"/>
                    <a:pt x="135981" y="107904"/>
                  </a:cubicBezTo>
                  <a:lnTo>
                    <a:pt x="135443" y="108085"/>
                  </a:lnTo>
                  <a:lnTo>
                    <a:pt x="134553" y="108442"/>
                  </a:lnTo>
                  <a:cubicBezTo>
                    <a:pt x="125868" y="111535"/>
                    <a:pt x="117065" y="112901"/>
                    <a:pt x="108556" y="112901"/>
                  </a:cubicBezTo>
                  <a:cubicBezTo>
                    <a:pt x="102727" y="112901"/>
                    <a:pt x="96959" y="112249"/>
                    <a:pt x="91606" y="111059"/>
                  </a:cubicBezTo>
                  <a:cubicBezTo>
                    <a:pt x="83692" y="109332"/>
                    <a:pt x="76078" y="107728"/>
                    <a:pt x="68702" y="106062"/>
                  </a:cubicBezTo>
                  <a:cubicBezTo>
                    <a:pt x="68583" y="106119"/>
                    <a:pt x="68464" y="106119"/>
                    <a:pt x="68345" y="106181"/>
                  </a:cubicBezTo>
                  <a:cubicBezTo>
                    <a:pt x="75840" y="107847"/>
                    <a:pt x="83573" y="109512"/>
                    <a:pt x="91544" y="111235"/>
                  </a:cubicBezTo>
                  <a:cubicBezTo>
                    <a:pt x="96959" y="112425"/>
                    <a:pt x="102670" y="113081"/>
                    <a:pt x="108556" y="113081"/>
                  </a:cubicBezTo>
                  <a:cubicBezTo>
                    <a:pt x="116765" y="113081"/>
                    <a:pt x="125274" y="111773"/>
                    <a:pt x="133658" y="108918"/>
                  </a:cubicBezTo>
                  <a:cubicBezTo>
                    <a:pt x="134015" y="108799"/>
                    <a:pt x="134315" y="108680"/>
                    <a:pt x="134610" y="108561"/>
                  </a:cubicBezTo>
                  <a:cubicBezTo>
                    <a:pt x="134672" y="108561"/>
                    <a:pt x="134729" y="108499"/>
                    <a:pt x="134791" y="108499"/>
                  </a:cubicBezTo>
                  <a:lnTo>
                    <a:pt x="135324" y="108323"/>
                  </a:lnTo>
                  <a:cubicBezTo>
                    <a:pt x="136276" y="107966"/>
                    <a:pt x="137289" y="107547"/>
                    <a:pt x="138241" y="107133"/>
                  </a:cubicBezTo>
                  <a:cubicBezTo>
                    <a:pt x="138417" y="107071"/>
                    <a:pt x="138655" y="107014"/>
                    <a:pt x="138836" y="106895"/>
                  </a:cubicBezTo>
                  <a:lnTo>
                    <a:pt x="141691" y="10564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" name="Google Shape;203;p16"/>
            <p:cNvSpPr/>
            <p:nvPr/>
          </p:nvSpPr>
          <p:spPr>
            <a:xfrm>
              <a:off x="904325" y="888450"/>
              <a:ext cx="6467450" cy="2786825"/>
            </a:xfrm>
            <a:custGeom>
              <a:avLst/>
              <a:gdLst/>
              <a:ahLst/>
              <a:cxnLst/>
              <a:rect l="l" t="t" r="r" b="b"/>
              <a:pathLst>
                <a:path w="258698" h="111473" extrusionOk="0">
                  <a:moveTo>
                    <a:pt x="246801" y="0"/>
                  </a:moveTo>
                  <a:cubicBezTo>
                    <a:pt x="236808" y="0"/>
                    <a:pt x="226338" y="2380"/>
                    <a:pt x="217354" y="9337"/>
                  </a:cubicBezTo>
                  <a:cubicBezTo>
                    <a:pt x="207661" y="16894"/>
                    <a:pt x="201593" y="28315"/>
                    <a:pt x="197011" y="39317"/>
                  </a:cubicBezTo>
                  <a:cubicBezTo>
                    <a:pt x="192490" y="50262"/>
                    <a:pt x="189040" y="61625"/>
                    <a:pt x="182677" y="72033"/>
                  </a:cubicBezTo>
                  <a:cubicBezTo>
                    <a:pt x="177324" y="80779"/>
                    <a:pt x="170124" y="88512"/>
                    <a:pt x="161915" y="94636"/>
                  </a:cubicBezTo>
                  <a:lnTo>
                    <a:pt x="162272" y="94636"/>
                  </a:lnTo>
                  <a:cubicBezTo>
                    <a:pt x="170362" y="88450"/>
                    <a:pt x="177500" y="80836"/>
                    <a:pt x="182796" y="72152"/>
                  </a:cubicBezTo>
                  <a:cubicBezTo>
                    <a:pt x="189159" y="61683"/>
                    <a:pt x="192671" y="50324"/>
                    <a:pt x="197191" y="39379"/>
                  </a:cubicBezTo>
                  <a:cubicBezTo>
                    <a:pt x="201712" y="28372"/>
                    <a:pt x="207837" y="17013"/>
                    <a:pt x="217473" y="9518"/>
                  </a:cubicBezTo>
                  <a:cubicBezTo>
                    <a:pt x="226396" y="2499"/>
                    <a:pt x="236808" y="177"/>
                    <a:pt x="246801" y="177"/>
                  </a:cubicBezTo>
                  <a:cubicBezTo>
                    <a:pt x="250903" y="177"/>
                    <a:pt x="254891" y="533"/>
                    <a:pt x="258698" y="1190"/>
                  </a:cubicBezTo>
                  <a:lnTo>
                    <a:pt x="258698" y="1071"/>
                  </a:lnTo>
                  <a:cubicBezTo>
                    <a:pt x="254891" y="414"/>
                    <a:pt x="250903" y="0"/>
                    <a:pt x="246801" y="0"/>
                  </a:cubicBezTo>
                  <a:close/>
                  <a:moveTo>
                    <a:pt x="161977" y="94817"/>
                  </a:moveTo>
                  <a:cubicBezTo>
                    <a:pt x="161858" y="94817"/>
                    <a:pt x="161739" y="94874"/>
                    <a:pt x="161677" y="94874"/>
                  </a:cubicBezTo>
                  <a:cubicBezTo>
                    <a:pt x="161320" y="95112"/>
                    <a:pt x="160963" y="95412"/>
                    <a:pt x="160607" y="95650"/>
                  </a:cubicBezTo>
                  <a:cubicBezTo>
                    <a:pt x="160726" y="95650"/>
                    <a:pt x="160845" y="95588"/>
                    <a:pt x="160963" y="95588"/>
                  </a:cubicBezTo>
                  <a:cubicBezTo>
                    <a:pt x="161263" y="95350"/>
                    <a:pt x="161620" y="95055"/>
                    <a:pt x="161977" y="94817"/>
                  </a:cubicBezTo>
                  <a:close/>
                  <a:moveTo>
                    <a:pt x="160668" y="95826"/>
                  </a:moveTo>
                  <a:cubicBezTo>
                    <a:pt x="160549" y="95826"/>
                    <a:pt x="160431" y="95826"/>
                    <a:pt x="160312" y="95888"/>
                  </a:cubicBezTo>
                  <a:lnTo>
                    <a:pt x="159241" y="96602"/>
                  </a:lnTo>
                  <a:cubicBezTo>
                    <a:pt x="159360" y="96602"/>
                    <a:pt x="159479" y="96540"/>
                    <a:pt x="159598" y="96540"/>
                  </a:cubicBezTo>
                  <a:lnTo>
                    <a:pt x="160668" y="95826"/>
                  </a:lnTo>
                  <a:close/>
                  <a:moveTo>
                    <a:pt x="159298" y="96778"/>
                  </a:moveTo>
                  <a:cubicBezTo>
                    <a:pt x="159179" y="96778"/>
                    <a:pt x="159060" y="96840"/>
                    <a:pt x="158884" y="96840"/>
                  </a:cubicBezTo>
                  <a:cubicBezTo>
                    <a:pt x="158584" y="97078"/>
                    <a:pt x="158227" y="97316"/>
                    <a:pt x="157870" y="97554"/>
                  </a:cubicBezTo>
                  <a:cubicBezTo>
                    <a:pt x="157989" y="97492"/>
                    <a:pt x="158170" y="97492"/>
                    <a:pt x="158289" y="97435"/>
                  </a:cubicBezTo>
                  <a:cubicBezTo>
                    <a:pt x="158646" y="97254"/>
                    <a:pt x="158941" y="97016"/>
                    <a:pt x="159298" y="96778"/>
                  </a:cubicBezTo>
                  <a:close/>
                  <a:moveTo>
                    <a:pt x="157932" y="97730"/>
                  </a:moveTo>
                  <a:cubicBezTo>
                    <a:pt x="157813" y="97730"/>
                    <a:pt x="157632" y="97792"/>
                    <a:pt x="157513" y="97792"/>
                  </a:cubicBezTo>
                  <a:cubicBezTo>
                    <a:pt x="157157" y="98029"/>
                    <a:pt x="156800" y="98206"/>
                    <a:pt x="156505" y="98443"/>
                  </a:cubicBezTo>
                  <a:cubicBezTo>
                    <a:pt x="156624" y="98443"/>
                    <a:pt x="156800" y="98386"/>
                    <a:pt x="156980" y="98324"/>
                  </a:cubicBezTo>
                  <a:cubicBezTo>
                    <a:pt x="157275" y="98148"/>
                    <a:pt x="157632" y="97910"/>
                    <a:pt x="157932" y="97730"/>
                  </a:cubicBezTo>
                  <a:close/>
                  <a:moveTo>
                    <a:pt x="156562" y="98624"/>
                  </a:moveTo>
                  <a:cubicBezTo>
                    <a:pt x="156386" y="98624"/>
                    <a:pt x="156205" y="98681"/>
                    <a:pt x="156086" y="98743"/>
                  </a:cubicBezTo>
                  <a:cubicBezTo>
                    <a:pt x="155729" y="98919"/>
                    <a:pt x="155434" y="99100"/>
                    <a:pt x="155077" y="99338"/>
                  </a:cubicBezTo>
                  <a:lnTo>
                    <a:pt x="155610" y="99157"/>
                  </a:lnTo>
                  <a:cubicBezTo>
                    <a:pt x="155967" y="98981"/>
                    <a:pt x="156267" y="98800"/>
                    <a:pt x="156562" y="98624"/>
                  </a:cubicBezTo>
                  <a:close/>
                  <a:moveTo>
                    <a:pt x="155134" y="99457"/>
                  </a:moveTo>
                  <a:lnTo>
                    <a:pt x="154601" y="99633"/>
                  </a:lnTo>
                  <a:lnTo>
                    <a:pt x="153706" y="100171"/>
                  </a:lnTo>
                  <a:cubicBezTo>
                    <a:pt x="153887" y="100109"/>
                    <a:pt x="154125" y="100052"/>
                    <a:pt x="154301" y="99990"/>
                  </a:cubicBezTo>
                  <a:cubicBezTo>
                    <a:pt x="154601" y="99814"/>
                    <a:pt x="154896" y="99633"/>
                    <a:pt x="155134" y="99457"/>
                  </a:cubicBezTo>
                  <a:close/>
                  <a:moveTo>
                    <a:pt x="153768" y="100347"/>
                  </a:moveTo>
                  <a:cubicBezTo>
                    <a:pt x="153588" y="100409"/>
                    <a:pt x="153350" y="100466"/>
                    <a:pt x="153174" y="100466"/>
                  </a:cubicBezTo>
                  <a:lnTo>
                    <a:pt x="152279" y="101004"/>
                  </a:lnTo>
                  <a:cubicBezTo>
                    <a:pt x="152579" y="100885"/>
                    <a:pt x="152817" y="100823"/>
                    <a:pt x="153055" y="100766"/>
                  </a:cubicBezTo>
                  <a:cubicBezTo>
                    <a:pt x="153292" y="100585"/>
                    <a:pt x="153530" y="100466"/>
                    <a:pt x="153768" y="100347"/>
                  </a:cubicBezTo>
                  <a:close/>
                  <a:moveTo>
                    <a:pt x="152341" y="101123"/>
                  </a:moveTo>
                  <a:lnTo>
                    <a:pt x="152341" y="101123"/>
                  </a:lnTo>
                  <a:cubicBezTo>
                    <a:pt x="152103" y="101180"/>
                    <a:pt x="151865" y="101299"/>
                    <a:pt x="151627" y="101361"/>
                  </a:cubicBezTo>
                  <a:cubicBezTo>
                    <a:pt x="151389" y="101479"/>
                    <a:pt x="151151" y="101656"/>
                    <a:pt x="150913" y="101775"/>
                  </a:cubicBezTo>
                  <a:cubicBezTo>
                    <a:pt x="151089" y="101717"/>
                    <a:pt x="151270" y="101656"/>
                    <a:pt x="151446" y="101537"/>
                  </a:cubicBezTo>
                  <a:cubicBezTo>
                    <a:pt x="151565" y="101537"/>
                    <a:pt x="151684" y="101479"/>
                    <a:pt x="151803" y="101418"/>
                  </a:cubicBezTo>
                  <a:cubicBezTo>
                    <a:pt x="151984" y="101361"/>
                    <a:pt x="152160" y="101242"/>
                    <a:pt x="152341" y="101123"/>
                  </a:cubicBezTo>
                  <a:close/>
                  <a:moveTo>
                    <a:pt x="150970" y="101893"/>
                  </a:moveTo>
                  <a:lnTo>
                    <a:pt x="150970" y="101893"/>
                  </a:lnTo>
                  <a:cubicBezTo>
                    <a:pt x="150675" y="102012"/>
                    <a:pt x="150375" y="102131"/>
                    <a:pt x="150018" y="102193"/>
                  </a:cubicBezTo>
                  <a:cubicBezTo>
                    <a:pt x="149842" y="102312"/>
                    <a:pt x="149662" y="102431"/>
                    <a:pt x="149486" y="102488"/>
                  </a:cubicBezTo>
                  <a:cubicBezTo>
                    <a:pt x="149900" y="102369"/>
                    <a:pt x="150318" y="102193"/>
                    <a:pt x="150675" y="102074"/>
                  </a:cubicBezTo>
                  <a:cubicBezTo>
                    <a:pt x="150794" y="102012"/>
                    <a:pt x="150851" y="101955"/>
                    <a:pt x="150970" y="101893"/>
                  </a:cubicBezTo>
                  <a:close/>
                  <a:moveTo>
                    <a:pt x="148891" y="102907"/>
                  </a:moveTo>
                  <a:lnTo>
                    <a:pt x="148353" y="103083"/>
                  </a:lnTo>
                  <a:cubicBezTo>
                    <a:pt x="148290" y="103116"/>
                    <a:pt x="148244" y="103147"/>
                    <a:pt x="148198" y="103170"/>
                  </a:cubicBezTo>
                  <a:lnTo>
                    <a:pt x="148198" y="103170"/>
                  </a:lnTo>
                  <a:cubicBezTo>
                    <a:pt x="148432" y="103106"/>
                    <a:pt x="148640" y="103007"/>
                    <a:pt x="148891" y="102907"/>
                  </a:cubicBezTo>
                  <a:close/>
                  <a:moveTo>
                    <a:pt x="148198" y="103170"/>
                  </a:moveTo>
                  <a:lnTo>
                    <a:pt x="148198" y="103170"/>
                  </a:lnTo>
                  <a:cubicBezTo>
                    <a:pt x="148152" y="103182"/>
                    <a:pt x="148106" y="103193"/>
                    <a:pt x="148058" y="103202"/>
                  </a:cubicBezTo>
                  <a:cubicBezTo>
                    <a:pt x="148114" y="103202"/>
                    <a:pt x="148156" y="103190"/>
                    <a:pt x="148198" y="103170"/>
                  </a:cubicBezTo>
                  <a:close/>
                  <a:moveTo>
                    <a:pt x="7082" y="92557"/>
                  </a:moveTo>
                  <a:cubicBezTo>
                    <a:pt x="4821" y="92557"/>
                    <a:pt x="2442" y="92733"/>
                    <a:pt x="1" y="93152"/>
                  </a:cubicBezTo>
                  <a:lnTo>
                    <a:pt x="1" y="93271"/>
                  </a:lnTo>
                  <a:cubicBezTo>
                    <a:pt x="2442" y="92914"/>
                    <a:pt x="4821" y="92733"/>
                    <a:pt x="7082" y="92733"/>
                  </a:cubicBezTo>
                  <a:cubicBezTo>
                    <a:pt x="18679" y="92733"/>
                    <a:pt x="28734" y="97316"/>
                    <a:pt x="39441" y="99990"/>
                  </a:cubicBezTo>
                  <a:cubicBezTo>
                    <a:pt x="47707" y="102074"/>
                    <a:pt x="56572" y="103502"/>
                    <a:pt x="65851" y="104930"/>
                  </a:cubicBezTo>
                  <a:cubicBezTo>
                    <a:pt x="65970" y="104930"/>
                    <a:pt x="66089" y="104987"/>
                    <a:pt x="66147" y="104987"/>
                  </a:cubicBezTo>
                  <a:lnTo>
                    <a:pt x="66208" y="104987"/>
                  </a:lnTo>
                  <a:lnTo>
                    <a:pt x="68526" y="105167"/>
                  </a:lnTo>
                  <a:cubicBezTo>
                    <a:pt x="68288" y="105106"/>
                    <a:pt x="67993" y="105106"/>
                    <a:pt x="67755" y="105049"/>
                  </a:cubicBezTo>
                  <a:cubicBezTo>
                    <a:pt x="67098" y="104930"/>
                    <a:pt x="66446" y="104868"/>
                    <a:pt x="65790" y="104749"/>
                  </a:cubicBezTo>
                  <a:lnTo>
                    <a:pt x="65614" y="104749"/>
                  </a:lnTo>
                  <a:cubicBezTo>
                    <a:pt x="56391" y="103321"/>
                    <a:pt x="47649" y="101893"/>
                    <a:pt x="39498" y="99814"/>
                  </a:cubicBezTo>
                  <a:cubicBezTo>
                    <a:pt x="28791" y="97135"/>
                    <a:pt x="18740" y="92557"/>
                    <a:pt x="7082" y="92557"/>
                  </a:cubicBezTo>
                  <a:close/>
                  <a:moveTo>
                    <a:pt x="146749" y="104035"/>
                  </a:moveTo>
                  <a:lnTo>
                    <a:pt x="146749" y="104035"/>
                  </a:lnTo>
                  <a:cubicBezTo>
                    <a:pt x="146093" y="104335"/>
                    <a:pt x="145498" y="104573"/>
                    <a:pt x="144846" y="104811"/>
                  </a:cubicBezTo>
                  <a:cubicBezTo>
                    <a:pt x="144308" y="105049"/>
                    <a:pt x="143713" y="105225"/>
                    <a:pt x="143180" y="105463"/>
                  </a:cubicBezTo>
                  <a:cubicBezTo>
                    <a:pt x="142999" y="105524"/>
                    <a:pt x="142761" y="105581"/>
                    <a:pt x="142585" y="105700"/>
                  </a:cubicBezTo>
                  <a:cubicBezTo>
                    <a:pt x="142524" y="105700"/>
                    <a:pt x="142466" y="105762"/>
                    <a:pt x="142405" y="105762"/>
                  </a:cubicBezTo>
                  <a:cubicBezTo>
                    <a:pt x="142347" y="105762"/>
                    <a:pt x="142286" y="105819"/>
                    <a:pt x="142229" y="105819"/>
                  </a:cubicBezTo>
                  <a:cubicBezTo>
                    <a:pt x="141810" y="106000"/>
                    <a:pt x="141396" y="106176"/>
                    <a:pt x="140977" y="106295"/>
                  </a:cubicBezTo>
                  <a:cubicBezTo>
                    <a:pt x="140801" y="106357"/>
                    <a:pt x="140620" y="106414"/>
                    <a:pt x="140501" y="106476"/>
                  </a:cubicBezTo>
                  <a:cubicBezTo>
                    <a:pt x="140144" y="106595"/>
                    <a:pt x="139849" y="106714"/>
                    <a:pt x="139549" y="106833"/>
                  </a:cubicBezTo>
                  <a:cubicBezTo>
                    <a:pt x="139311" y="106890"/>
                    <a:pt x="139135" y="107009"/>
                    <a:pt x="138897" y="107071"/>
                  </a:cubicBezTo>
                  <a:cubicBezTo>
                    <a:pt x="138659" y="107128"/>
                    <a:pt x="138360" y="107247"/>
                    <a:pt x="138122" y="107309"/>
                  </a:cubicBezTo>
                  <a:cubicBezTo>
                    <a:pt x="129737" y="110102"/>
                    <a:pt x="121290" y="111292"/>
                    <a:pt x="113139" y="111292"/>
                  </a:cubicBezTo>
                  <a:cubicBezTo>
                    <a:pt x="107309" y="111292"/>
                    <a:pt x="101661" y="110697"/>
                    <a:pt x="96307" y="109688"/>
                  </a:cubicBezTo>
                  <a:cubicBezTo>
                    <a:pt x="87860" y="108023"/>
                    <a:pt x="79533" y="106833"/>
                    <a:pt x="71500" y="105643"/>
                  </a:cubicBezTo>
                  <a:cubicBezTo>
                    <a:pt x="71381" y="105643"/>
                    <a:pt x="71262" y="105700"/>
                    <a:pt x="71086" y="105700"/>
                  </a:cubicBezTo>
                  <a:cubicBezTo>
                    <a:pt x="79233" y="106952"/>
                    <a:pt x="87680" y="108199"/>
                    <a:pt x="96245" y="109807"/>
                  </a:cubicBezTo>
                  <a:cubicBezTo>
                    <a:pt x="101661" y="110878"/>
                    <a:pt x="107309" y="111473"/>
                    <a:pt x="113139" y="111473"/>
                  </a:cubicBezTo>
                  <a:cubicBezTo>
                    <a:pt x="121109" y="111473"/>
                    <a:pt x="129318" y="110340"/>
                    <a:pt x="137470" y="107723"/>
                  </a:cubicBezTo>
                  <a:cubicBezTo>
                    <a:pt x="137708" y="107666"/>
                    <a:pt x="137946" y="107547"/>
                    <a:pt x="138184" y="107485"/>
                  </a:cubicBezTo>
                  <a:lnTo>
                    <a:pt x="138717" y="107309"/>
                  </a:lnTo>
                  <a:cubicBezTo>
                    <a:pt x="139016" y="107190"/>
                    <a:pt x="139311" y="107071"/>
                    <a:pt x="139611" y="107009"/>
                  </a:cubicBezTo>
                  <a:cubicBezTo>
                    <a:pt x="139668" y="106952"/>
                    <a:pt x="139787" y="106952"/>
                    <a:pt x="139849" y="106890"/>
                  </a:cubicBezTo>
                  <a:cubicBezTo>
                    <a:pt x="140025" y="106833"/>
                    <a:pt x="140144" y="106771"/>
                    <a:pt x="140325" y="106714"/>
                  </a:cubicBezTo>
                  <a:lnTo>
                    <a:pt x="142643" y="105819"/>
                  </a:lnTo>
                  <a:cubicBezTo>
                    <a:pt x="143061" y="105643"/>
                    <a:pt x="143475" y="105524"/>
                    <a:pt x="143894" y="105344"/>
                  </a:cubicBezTo>
                  <a:cubicBezTo>
                    <a:pt x="144846" y="104930"/>
                    <a:pt x="145798" y="104511"/>
                    <a:pt x="146749" y="1040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" name="Google Shape;204;p16"/>
            <p:cNvSpPr/>
            <p:nvPr/>
          </p:nvSpPr>
          <p:spPr>
            <a:xfrm>
              <a:off x="849375" y="895825"/>
              <a:ext cx="6522400" cy="2746750"/>
            </a:xfrm>
            <a:custGeom>
              <a:avLst/>
              <a:gdLst/>
              <a:ahLst/>
              <a:cxnLst/>
              <a:rect l="l" t="t" r="r" b="b"/>
              <a:pathLst>
                <a:path w="260896" h="109870" extrusionOk="0">
                  <a:moveTo>
                    <a:pt x="249651" y="0"/>
                  </a:moveTo>
                  <a:cubicBezTo>
                    <a:pt x="239895" y="0"/>
                    <a:pt x="229545" y="2499"/>
                    <a:pt x="220861" y="9461"/>
                  </a:cubicBezTo>
                  <a:cubicBezTo>
                    <a:pt x="211405" y="17013"/>
                    <a:pt x="205514" y="28315"/>
                    <a:pt x="201112" y="39141"/>
                  </a:cubicBezTo>
                  <a:cubicBezTo>
                    <a:pt x="196710" y="49967"/>
                    <a:pt x="193322" y="61150"/>
                    <a:pt x="187017" y="71443"/>
                  </a:cubicBezTo>
                  <a:cubicBezTo>
                    <a:pt x="181601" y="80303"/>
                    <a:pt x="174106" y="88036"/>
                    <a:pt x="165660" y="94104"/>
                  </a:cubicBezTo>
                  <a:lnTo>
                    <a:pt x="166017" y="94104"/>
                  </a:lnTo>
                  <a:cubicBezTo>
                    <a:pt x="174344" y="87979"/>
                    <a:pt x="181782" y="80365"/>
                    <a:pt x="187193" y="71562"/>
                  </a:cubicBezTo>
                  <a:cubicBezTo>
                    <a:pt x="193498" y="61211"/>
                    <a:pt x="196891" y="50029"/>
                    <a:pt x="201293" y="39203"/>
                  </a:cubicBezTo>
                  <a:cubicBezTo>
                    <a:pt x="205695" y="28377"/>
                    <a:pt x="211581" y="17132"/>
                    <a:pt x="220980" y="9580"/>
                  </a:cubicBezTo>
                  <a:cubicBezTo>
                    <a:pt x="229607" y="2680"/>
                    <a:pt x="239895" y="181"/>
                    <a:pt x="249651" y="181"/>
                  </a:cubicBezTo>
                  <a:cubicBezTo>
                    <a:pt x="253520" y="181"/>
                    <a:pt x="257327" y="595"/>
                    <a:pt x="260834" y="1252"/>
                  </a:cubicBezTo>
                  <a:lnTo>
                    <a:pt x="260896" y="1071"/>
                  </a:lnTo>
                  <a:cubicBezTo>
                    <a:pt x="257327" y="419"/>
                    <a:pt x="253520" y="0"/>
                    <a:pt x="249651" y="0"/>
                  </a:cubicBezTo>
                  <a:close/>
                  <a:moveTo>
                    <a:pt x="165722" y="94284"/>
                  </a:moveTo>
                  <a:cubicBezTo>
                    <a:pt x="165603" y="94284"/>
                    <a:pt x="165484" y="94341"/>
                    <a:pt x="165365" y="94341"/>
                  </a:cubicBezTo>
                  <a:cubicBezTo>
                    <a:pt x="165008" y="94579"/>
                    <a:pt x="164651" y="94817"/>
                    <a:pt x="164294" y="95117"/>
                  </a:cubicBezTo>
                  <a:cubicBezTo>
                    <a:pt x="164413" y="95055"/>
                    <a:pt x="164589" y="95055"/>
                    <a:pt x="164708" y="94998"/>
                  </a:cubicBezTo>
                  <a:cubicBezTo>
                    <a:pt x="165065" y="94760"/>
                    <a:pt x="165365" y="94522"/>
                    <a:pt x="165722" y="94284"/>
                  </a:cubicBezTo>
                  <a:close/>
                  <a:moveTo>
                    <a:pt x="164351" y="95236"/>
                  </a:moveTo>
                  <a:lnTo>
                    <a:pt x="164351" y="95236"/>
                  </a:lnTo>
                  <a:cubicBezTo>
                    <a:pt x="164232" y="95293"/>
                    <a:pt x="164113" y="95293"/>
                    <a:pt x="163994" y="95293"/>
                  </a:cubicBezTo>
                  <a:lnTo>
                    <a:pt x="162924" y="96007"/>
                  </a:lnTo>
                  <a:cubicBezTo>
                    <a:pt x="163104" y="96007"/>
                    <a:pt x="163223" y="95950"/>
                    <a:pt x="163342" y="95950"/>
                  </a:cubicBezTo>
                  <a:cubicBezTo>
                    <a:pt x="163699" y="95712"/>
                    <a:pt x="164056" y="95474"/>
                    <a:pt x="164351" y="95236"/>
                  </a:cubicBezTo>
                  <a:close/>
                  <a:moveTo>
                    <a:pt x="162985" y="96188"/>
                  </a:moveTo>
                  <a:cubicBezTo>
                    <a:pt x="162866" y="96188"/>
                    <a:pt x="162686" y="96245"/>
                    <a:pt x="162567" y="96245"/>
                  </a:cubicBezTo>
                  <a:cubicBezTo>
                    <a:pt x="162210" y="96483"/>
                    <a:pt x="161915" y="96721"/>
                    <a:pt x="161558" y="96902"/>
                  </a:cubicBezTo>
                  <a:cubicBezTo>
                    <a:pt x="161734" y="96902"/>
                    <a:pt x="161853" y="96840"/>
                    <a:pt x="162034" y="96840"/>
                  </a:cubicBezTo>
                  <a:cubicBezTo>
                    <a:pt x="162329" y="96602"/>
                    <a:pt x="162686" y="96364"/>
                    <a:pt x="162985" y="96188"/>
                  </a:cubicBezTo>
                  <a:close/>
                  <a:moveTo>
                    <a:pt x="161615" y="97078"/>
                  </a:moveTo>
                  <a:lnTo>
                    <a:pt x="161615" y="97078"/>
                  </a:lnTo>
                  <a:cubicBezTo>
                    <a:pt x="161439" y="97140"/>
                    <a:pt x="161320" y="97140"/>
                    <a:pt x="161139" y="97197"/>
                  </a:cubicBezTo>
                  <a:cubicBezTo>
                    <a:pt x="160844" y="97378"/>
                    <a:pt x="160487" y="97615"/>
                    <a:pt x="160187" y="97792"/>
                  </a:cubicBezTo>
                  <a:cubicBezTo>
                    <a:pt x="160368" y="97734"/>
                    <a:pt x="160544" y="97673"/>
                    <a:pt x="160725" y="97673"/>
                  </a:cubicBezTo>
                  <a:cubicBezTo>
                    <a:pt x="161020" y="97435"/>
                    <a:pt x="161320" y="97259"/>
                    <a:pt x="161615" y="97078"/>
                  </a:cubicBezTo>
                  <a:close/>
                  <a:moveTo>
                    <a:pt x="160249" y="97972"/>
                  </a:moveTo>
                  <a:cubicBezTo>
                    <a:pt x="160068" y="97972"/>
                    <a:pt x="159892" y="98029"/>
                    <a:pt x="159711" y="98091"/>
                  </a:cubicBezTo>
                  <a:cubicBezTo>
                    <a:pt x="159355" y="98267"/>
                    <a:pt x="159059" y="98448"/>
                    <a:pt x="158760" y="98624"/>
                  </a:cubicBezTo>
                  <a:cubicBezTo>
                    <a:pt x="158998" y="98567"/>
                    <a:pt x="159178" y="98505"/>
                    <a:pt x="159416" y="98448"/>
                  </a:cubicBezTo>
                  <a:cubicBezTo>
                    <a:pt x="159654" y="98267"/>
                    <a:pt x="159949" y="98091"/>
                    <a:pt x="160249" y="97972"/>
                  </a:cubicBezTo>
                  <a:close/>
                  <a:moveTo>
                    <a:pt x="158822" y="98805"/>
                  </a:moveTo>
                  <a:lnTo>
                    <a:pt x="158822" y="98805"/>
                  </a:lnTo>
                  <a:cubicBezTo>
                    <a:pt x="158641" y="98862"/>
                    <a:pt x="158403" y="98924"/>
                    <a:pt x="158227" y="98981"/>
                  </a:cubicBezTo>
                  <a:cubicBezTo>
                    <a:pt x="157927" y="99100"/>
                    <a:pt x="157632" y="99281"/>
                    <a:pt x="157332" y="99457"/>
                  </a:cubicBezTo>
                  <a:cubicBezTo>
                    <a:pt x="157632" y="99338"/>
                    <a:pt x="157870" y="99281"/>
                    <a:pt x="158108" y="99219"/>
                  </a:cubicBezTo>
                  <a:cubicBezTo>
                    <a:pt x="158346" y="99043"/>
                    <a:pt x="158584" y="98924"/>
                    <a:pt x="158822" y="98805"/>
                  </a:cubicBezTo>
                  <a:close/>
                  <a:moveTo>
                    <a:pt x="157451" y="99576"/>
                  </a:moveTo>
                  <a:cubicBezTo>
                    <a:pt x="157156" y="99695"/>
                    <a:pt x="156918" y="99757"/>
                    <a:pt x="156680" y="99814"/>
                  </a:cubicBezTo>
                  <a:cubicBezTo>
                    <a:pt x="156442" y="99933"/>
                    <a:pt x="156204" y="100114"/>
                    <a:pt x="155966" y="100233"/>
                  </a:cubicBezTo>
                  <a:cubicBezTo>
                    <a:pt x="156261" y="100114"/>
                    <a:pt x="156561" y="99995"/>
                    <a:pt x="156856" y="99933"/>
                  </a:cubicBezTo>
                  <a:cubicBezTo>
                    <a:pt x="157037" y="99814"/>
                    <a:pt x="157213" y="99695"/>
                    <a:pt x="157451" y="99576"/>
                  </a:cubicBezTo>
                  <a:close/>
                  <a:moveTo>
                    <a:pt x="156023" y="100352"/>
                  </a:moveTo>
                  <a:cubicBezTo>
                    <a:pt x="155991" y="100352"/>
                    <a:pt x="155977" y="100370"/>
                    <a:pt x="155960" y="100385"/>
                  </a:cubicBezTo>
                  <a:lnTo>
                    <a:pt x="155960" y="100385"/>
                  </a:lnTo>
                  <a:cubicBezTo>
                    <a:pt x="155980" y="100374"/>
                    <a:pt x="156000" y="100363"/>
                    <a:pt x="156023" y="100352"/>
                  </a:cubicBezTo>
                  <a:close/>
                  <a:moveTo>
                    <a:pt x="155960" y="100385"/>
                  </a:moveTo>
                  <a:cubicBezTo>
                    <a:pt x="155949" y="100392"/>
                    <a:pt x="155938" y="100399"/>
                    <a:pt x="155927" y="100406"/>
                  </a:cubicBezTo>
                  <a:lnTo>
                    <a:pt x="155927" y="100406"/>
                  </a:lnTo>
                  <a:cubicBezTo>
                    <a:pt x="155941" y="100402"/>
                    <a:pt x="155951" y="100394"/>
                    <a:pt x="155960" y="100385"/>
                  </a:cubicBezTo>
                  <a:close/>
                  <a:moveTo>
                    <a:pt x="155927" y="100406"/>
                  </a:moveTo>
                  <a:cubicBezTo>
                    <a:pt x="155921" y="100408"/>
                    <a:pt x="155913" y="100409"/>
                    <a:pt x="155904" y="100409"/>
                  </a:cubicBezTo>
                  <a:cubicBezTo>
                    <a:pt x="155667" y="100471"/>
                    <a:pt x="155372" y="100590"/>
                    <a:pt x="155134" y="100647"/>
                  </a:cubicBezTo>
                  <a:cubicBezTo>
                    <a:pt x="154896" y="100766"/>
                    <a:pt x="154715" y="100885"/>
                    <a:pt x="154539" y="100947"/>
                  </a:cubicBezTo>
                  <a:cubicBezTo>
                    <a:pt x="154953" y="100828"/>
                    <a:pt x="155372" y="100647"/>
                    <a:pt x="155728" y="100528"/>
                  </a:cubicBezTo>
                  <a:cubicBezTo>
                    <a:pt x="155811" y="100488"/>
                    <a:pt x="155863" y="100447"/>
                    <a:pt x="155927" y="100406"/>
                  </a:cubicBezTo>
                  <a:close/>
                  <a:moveTo>
                    <a:pt x="153944" y="101361"/>
                  </a:moveTo>
                  <a:cubicBezTo>
                    <a:pt x="153882" y="101361"/>
                    <a:pt x="153763" y="101422"/>
                    <a:pt x="153706" y="101422"/>
                  </a:cubicBezTo>
                  <a:cubicBezTo>
                    <a:pt x="153587" y="101480"/>
                    <a:pt x="153525" y="101480"/>
                    <a:pt x="153406" y="101541"/>
                  </a:cubicBezTo>
                  <a:cubicBezTo>
                    <a:pt x="153287" y="101598"/>
                    <a:pt x="153230" y="101598"/>
                    <a:pt x="153111" y="101660"/>
                  </a:cubicBezTo>
                  <a:cubicBezTo>
                    <a:pt x="153406" y="101541"/>
                    <a:pt x="153644" y="101480"/>
                    <a:pt x="153944" y="101361"/>
                  </a:cubicBezTo>
                  <a:close/>
                  <a:moveTo>
                    <a:pt x="10350" y="97140"/>
                  </a:moveTo>
                  <a:cubicBezTo>
                    <a:pt x="7019" y="97140"/>
                    <a:pt x="3569" y="97497"/>
                    <a:pt x="0" y="98329"/>
                  </a:cubicBezTo>
                  <a:lnTo>
                    <a:pt x="0" y="98448"/>
                  </a:lnTo>
                  <a:cubicBezTo>
                    <a:pt x="3569" y="97615"/>
                    <a:pt x="7019" y="97316"/>
                    <a:pt x="10350" y="97316"/>
                  </a:cubicBezTo>
                  <a:cubicBezTo>
                    <a:pt x="20582" y="97316"/>
                    <a:pt x="29918" y="100471"/>
                    <a:pt x="39792" y="101955"/>
                  </a:cubicBezTo>
                  <a:cubicBezTo>
                    <a:pt x="48715" y="103383"/>
                    <a:pt x="58351" y="104097"/>
                    <a:pt x="68287" y="104872"/>
                  </a:cubicBezTo>
                  <a:lnTo>
                    <a:pt x="68820" y="104872"/>
                  </a:lnTo>
                  <a:cubicBezTo>
                    <a:pt x="69715" y="104930"/>
                    <a:pt x="70605" y="104930"/>
                    <a:pt x="71500" y="104930"/>
                  </a:cubicBezTo>
                  <a:cubicBezTo>
                    <a:pt x="71262" y="104930"/>
                    <a:pt x="70962" y="104872"/>
                    <a:pt x="70724" y="104872"/>
                  </a:cubicBezTo>
                  <a:lnTo>
                    <a:pt x="68406" y="104692"/>
                  </a:lnTo>
                  <a:lnTo>
                    <a:pt x="68107" y="104692"/>
                  </a:lnTo>
                  <a:cubicBezTo>
                    <a:pt x="58175" y="103921"/>
                    <a:pt x="48715" y="103207"/>
                    <a:pt x="39792" y="101836"/>
                  </a:cubicBezTo>
                  <a:cubicBezTo>
                    <a:pt x="29980" y="100290"/>
                    <a:pt x="20582" y="97140"/>
                    <a:pt x="10350" y="97140"/>
                  </a:cubicBezTo>
                  <a:close/>
                  <a:moveTo>
                    <a:pt x="151741" y="102493"/>
                  </a:moveTo>
                  <a:cubicBezTo>
                    <a:pt x="150970" y="102850"/>
                    <a:pt x="150137" y="103145"/>
                    <a:pt x="149304" y="103502"/>
                  </a:cubicBezTo>
                  <a:lnTo>
                    <a:pt x="148233" y="103859"/>
                  </a:lnTo>
                  <a:cubicBezTo>
                    <a:pt x="147934" y="103978"/>
                    <a:pt x="147696" y="104097"/>
                    <a:pt x="147401" y="104216"/>
                  </a:cubicBezTo>
                  <a:cubicBezTo>
                    <a:pt x="147339" y="104216"/>
                    <a:pt x="147282" y="104278"/>
                    <a:pt x="147220" y="104278"/>
                  </a:cubicBezTo>
                  <a:cubicBezTo>
                    <a:pt x="147163" y="104278"/>
                    <a:pt x="147101" y="104335"/>
                    <a:pt x="146982" y="104335"/>
                  </a:cubicBezTo>
                  <a:cubicBezTo>
                    <a:pt x="146687" y="104516"/>
                    <a:pt x="146330" y="104635"/>
                    <a:pt x="146030" y="104754"/>
                  </a:cubicBezTo>
                  <a:lnTo>
                    <a:pt x="145497" y="104930"/>
                  </a:lnTo>
                  <a:lnTo>
                    <a:pt x="144603" y="105286"/>
                  </a:lnTo>
                  <a:cubicBezTo>
                    <a:pt x="144365" y="105348"/>
                    <a:pt x="144127" y="105405"/>
                    <a:pt x="143889" y="105524"/>
                  </a:cubicBezTo>
                  <a:cubicBezTo>
                    <a:pt x="143651" y="105586"/>
                    <a:pt x="143413" y="105643"/>
                    <a:pt x="143175" y="105762"/>
                  </a:cubicBezTo>
                  <a:cubicBezTo>
                    <a:pt x="142880" y="105824"/>
                    <a:pt x="142642" y="105943"/>
                    <a:pt x="142342" y="106000"/>
                  </a:cubicBezTo>
                  <a:cubicBezTo>
                    <a:pt x="142166" y="106062"/>
                    <a:pt x="141928" y="106119"/>
                    <a:pt x="141690" y="106181"/>
                  </a:cubicBezTo>
                  <a:cubicBezTo>
                    <a:pt x="133658" y="108679"/>
                    <a:pt x="125511" y="109688"/>
                    <a:pt x="117659" y="109688"/>
                  </a:cubicBezTo>
                  <a:cubicBezTo>
                    <a:pt x="111948" y="109688"/>
                    <a:pt x="106357" y="109155"/>
                    <a:pt x="101003" y="108261"/>
                  </a:cubicBezTo>
                  <a:cubicBezTo>
                    <a:pt x="91962" y="106776"/>
                    <a:pt x="82977" y="105881"/>
                    <a:pt x="74293" y="105168"/>
                  </a:cubicBezTo>
                  <a:lnTo>
                    <a:pt x="74236" y="105168"/>
                  </a:lnTo>
                  <a:cubicBezTo>
                    <a:pt x="74117" y="105229"/>
                    <a:pt x="73936" y="105229"/>
                    <a:pt x="73817" y="105286"/>
                  </a:cubicBezTo>
                  <a:cubicBezTo>
                    <a:pt x="82682" y="106000"/>
                    <a:pt x="91781" y="106895"/>
                    <a:pt x="100942" y="108441"/>
                  </a:cubicBezTo>
                  <a:cubicBezTo>
                    <a:pt x="106295" y="109331"/>
                    <a:pt x="111948" y="109869"/>
                    <a:pt x="117659" y="109869"/>
                  </a:cubicBezTo>
                  <a:cubicBezTo>
                    <a:pt x="125330" y="109869"/>
                    <a:pt x="133244" y="108917"/>
                    <a:pt x="141153" y="106538"/>
                  </a:cubicBezTo>
                  <a:cubicBezTo>
                    <a:pt x="141390" y="106476"/>
                    <a:pt x="141571" y="106419"/>
                    <a:pt x="141809" y="106357"/>
                  </a:cubicBezTo>
                  <a:cubicBezTo>
                    <a:pt x="141985" y="106300"/>
                    <a:pt x="142223" y="106238"/>
                    <a:pt x="142461" y="106119"/>
                  </a:cubicBezTo>
                  <a:cubicBezTo>
                    <a:pt x="142699" y="106062"/>
                    <a:pt x="142937" y="106000"/>
                    <a:pt x="143237" y="105881"/>
                  </a:cubicBezTo>
                  <a:cubicBezTo>
                    <a:pt x="143356" y="105824"/>
                    <a:pt x="143532" y="105762"/>
                    <a:pt x="143713" y="105705"/>
                  </a:cubicBezTo>
                  <a:cubicBezTo>
                    <a:pt x="144008" y="105643"/>
                    <a:pt x="144365" y="105524"/>
                    <a:pt x="144664" y="105405"/>
                  </a:cubicBezTo>
                  <a:cubicBezTo>
                    <a:pt x="144722" y="105405"/>
                    <a:pt x="144783" y="105348"/>
                    <a:pt x="144841" y="105348"/>
                  </a:cubicBezTo>
                  <a:lnTo>
                    <a:pt x="145378" y="105168"/>
                  </a:lnTo>
                  <a:cubicBezTo>
                    <a:pt x="145911" y="104930"/>
                    <a:pt x="146506" y="104754"/>
                    <a:pt x="147044" y="104516"/>
                  </a:cubicBezTo>
                  <a:cubicBezTo>
                    <a:pt x="147696" y="104278"/>
                    <a:pt x="148291" y="104040"/>
                    <a:pt x="148947" y="103740"/>
                  </a:cubicBezTo>
                  <a:cubicBezTo>
                    <a:pt x="149899" y="103383"/>
                    <a:pt x="150851" y="102969"/>
                    <a:pt x="151741" y="1024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" name="Google Shape;205;p16"/>
            <p:cNvSpPr/>
            <p:nvPr/>
          </p:nvSpPr>
          <p:spPr>
            <a:xfrm>
              <a:off x="792850" y="903325"/>
              <a:ext cx="6577375" cy="2706525"/>
            </a:xfrm>
            <a:custGeom>
              <a:avLst/>
              <a:gdLst/>
              <a:ahLst/>
              <a:cxnLst/>
              <a:rect l="l" t="t" r="r" b="b"/>
              <a:pathLst>
                <a:path w="263095" h="108261" extrusionOk="0">
                  <a:moveTo>
                    <a:pt x="252507" y="0"/>
                  </a:moveTo>
                  <a:cubicBezTo>
                    <a:pt x="242989" y="0"/>
                    <a:pt x="232877" y="2675"/>
                    <a:pt x="224430" y="9575"/>
                  </a:cubicBezTo>
                  <a:cubicBezTo>
                    <a:pt x="215213" y="17132"/>
                    <a:pt x="209559" y="28314"/>
                    <a:pt x="205338" y="38960"/>
                  </a:cubicBezTo>
                  <a:cubicBezTo>
                    <a:pt x="201056" y="49667"/>
                    <a:pt x="197724" y="60731"/>
                    <a:pt x="191476" y="70843"/>
                  </a:cubicBezTo>
                  <a:cubicBezTo>
                    <a:pt x="185885" y="79827"/>
                    <a:pt x="178152" y="87560"/>
                    <a:pt x="169467" y="93566"/>
                  </a:cubicBezTo>
                  <a:cubicBezTo>
                    <a:pt x="169586" y="93566"/>
                    <a:pt x="169705" y="93509"/>
                    <a:pt x="169824" y="93509"/>
                  </a:cubicBezTo>
                  <a:cubicBezTo>
                    <a:pt x="178390" y="87498"/>
                    <a:pt x="186066" y="79884"/>
                    <a:pt x="191595" y="70962"/>
                  </a:cubicBezTo>
                  <a:cubicBezTo>
                    <a:pt x="197901" y="60793"/>
                    <a:pt x="201232" y="49729"/>
                    <a:pt x="205457" y="39022"/>
                  </a:cubicBezTo>
                  <a:cubicBezTo>
                    <a:pt x="209740" y="28372"/>
                    <a:pt x="215332" y="17251"/>
                    <a:pt x="224549" y="9694"/>
                  </a:cubicBezTo>
                  <a:cubicBezTo>
                    <a:pt x="232939" y="2794"/>
                    <a:pt x="243051" y="176"/>
                    <a:pt x="252507" y="176"/>
                  </a:cubicBezTo>
                  <a:cubicBezTo>
                    <a:pt x="256195" y="176"/>
                    <a:pt x="259764" y="595"/>
                    <a:pt x="263095" y="1247"/>
                  </a:cubicBezTo>
                  <a:lnTo>
                    <a:pt x="263095" y="1128"/>
                  </a:lnTo>
                  <a:cubicBezTo>
                    <a:pt x="259764" y="414"/>
                    <a:pt x="256195" y="0"/>
                    <a:pt x="252507" y="0"/>
                  </a:cubicBezTo>
                  <a:close/>
                  <a:moveTo>
                    <a:pt x="169529" y="93746"/>
                  </a:moveTo>
                  <a:cubicBezTo>
                    <a:pt x="169410" y="93746"/>
                    <a:pt x="169229" y="93804"/>
                    <a:pt x="169110" y="93804"/>
                  </a:cubicBezTo>
                  <a:cubicBezTo>
                    <a:pt x="168754" y="94041"/>
                    <a:pt x="168397" y="94279"/>
                    <a:pt x="168102" y="94517"/>
                  </a:cubicBezTo>
                  <a:cubicBezTo>
                    <a:pt x="168221" y="94460"/>
                    <a:pt x="168340" y="94460"/>
                    <a:pt x="168516" y="94398"/>
                  </a:cubicBezTo>
                  <a:cubicBezTo>
                    <a:pt x="168815" y="94222"/>
                    <a:pt x="169172" y="93984"/>
                    <a:pt x="169529" y="93746"/>
                  </a:cubicBezTo>
                  <a:close/>
                  <a:moveTo>
                    <a:pt x="168159" y="94636"/>
                  </a:moveTo>
                  <a:lnTo>
                    <a:pt x="168159" y="94636"/>
                  </a:lnTo>
                  <a:cubicBezTo>
                    <a:pt x="167983" y="94698"/>
                    <a:pt x="167864" y="94698"/>
                    <a:pt x="167745" y="94755"/>
                  </a:cubicBezTo>
                  <a:cubicBezTo>
                    <a:pt x="167388" y="94993"/>
                    <a:pt x="167031" y="95174"/>
                    <a:pt x="166674" y="95412"/>
                  </a:cubicBezTo>
                  <a:cubicBezTo>
                    <a:pt x="166850" y="95350"/>
                    <a:pt x="167031" y="95350"/>
                    <a:pt x="167150" y="95293"/>
                  </a:cubicBezTo>
                  <a:cubicBezTo>
                    <a:pt x="167507" y="95112"/>
                    <a:pt x="167802" y="94874"/>
                    <a:pt x="168159" y="94636"/>
                  </a:cubicBezTo>
                  <a:close/>
                  <a:moveTo>
                    <a:pt x="166731" y="95531"/>
                  </a:moveTo>
                  <a:lnTo>
                    <a:pt x="166731" y="95531"/>
                  </a:lnTo>
                  <a:cubicBezTo>
                    <a:pt x="166612" y="95588"/>
                    <a:pt x="166436" y="95650"/>
                    <a:pt x="166255" y="95650"/>
                  </a:cubicBezTo>
                  <a:cubicBezTo>
                    <a:pt x="165960" y="95888"/>
                    <a:pt x="165603" y="96064"/>
                    <a:pt x="165304" y="96245"/>
                  </a:cubicBezTo>
                  <a:cubicBezTo>
                    <a:pt x="165484" y="96245"/>
                    <a:pt x="165660" y="96183"/>
                    <a:pt x="165841" y="96126"/>
                  </a:cubicBezTo>
                  <a:cubicBezTo>
                    <a:pt x="166136" y="95945"/>
                    <a:pt x="166436" y="95769"/>
                    <a:pt x="166731" y="95531"/>
                  </a:cubicBezTo>
                  <a:close/>
                  <a:moveTo>
                    <a:pt x="165365" y="96421"/>
                  </a:moveTo>
                  <a:lnTo>
                    <a:pt x="165365" y="96421"/>
                  </a:lnTo>
                  <a:cubicBezTo>
                    <a:pt x="165185" y="96483"/>
                    <a:pt x="165008" y="96483"/>
                    <a:pt x="164828" y="96540"/>
                  </a:cubicBezTo>
                  <a:cubicBezTo>
                    <a:pt x="164533" y="96721"/>
                    <a:pt x="164233" y="96897"/>
                    <a:pt x="163876" y="97078"/>
                  </a:cubicBezTo>
                  <a:cubicBezTo>
                    <a:pt x="164114" y="97078"/>
                    <a:pt x="164295" y="97016"/>
                    <a:pt x="164533" y="96959"/>
                  </a:cubicBezTo>
                  <a:cubicBezTo>
                    <a:pt x="164771" y="96778"/>
                    <a:pt x="165066" y="96602"/>
                    <a:pt x="165365" y="96421"/>
                  </a:cubicBezTo>
                  <a:close/>
                  <a:moveTo>
                    <a:pt x="163938" y="97254"/>
                  </a:moveTo>
                  <a:cubicBezTo>
                    <a:pt x="163757" y="97315"/>
                    <a:pt x="163581" y="97373"/>
                    <a:pt x="163343" y="97434"/>
                  </a:cubicBezTo>
                  <a:cubicBezTo>
                    <a:pt x="163043" y="97611"/>
                    <a:pt x="162805" y="97729"/>
                    <a:pt x="162510" y="97910"/>
                  </a:cubicBezTo>
                  <a:lnTo>
                    <a:pt x="162567" y="97910"/>
                  </a:lnTo>
                  <a:cubicBezTo>
                    <a:pt x="162805" y="97791"/>
                    <a:pt x="162986" y="97729"/>
                    <a:pt x="163224" y="97672"/>
                  </a:cubicBezTo>
                  <a:cubicBezTo>
                    <a:pt x="163462" y="97553"/>
                    <a:pt x="163700" y="97373"/>
                    <a:pt x="163938" y="97254"/>
                  </a:cubicBezTo>
                  <a:close/>
                  <a:moveTo>
                    <a:pt x="162567" y="98086"/>
                  </a:moveTo>
                  <a:lnTo>
                    <a:pt x="162567" y="98086"/>
                  </a:lnTo>
                  <a:cubicBezTo>
                    <a:pt x="162329" y="98148"/>
                    <a:pt x="162091" y="98205"/>
                    <a:pt x="161796" y="98267"/>
                  </a:cubicBezTo>
                  <a:cubicBezTo>
                    <a:pt x="161558" y="98386"/>
                    <a:pt x="161320" y="98562"/>
                    <a:pt x="161083" y="98681"/>
                  </a:cubicBezTo>
                  <a:cubicBezTo>
                    <a:pt x="161378" y="98562"/>
                    <a:pt x="161677" y="98505"/>
                    <a:pt x="161972" y="98386"/>
                  </a:cubicBezTo>
                  <a:cubicBezTo>
                    <a:pt x="162153" y="98267"/>
                    <a:pt x="162391" y="98148"/>
                    <a:pt x="162567" y="98086"/>
                  </a:cubicBezTo>
                  <a:close/>
                  <a:moveTo>
                    <a:pt x="161140" y="98800"/>
                  </a:moveTo>
                  <a:lnTo>
                    <a:pt x="161140" y="98800"/>
                  </a:lnTo>
                  <a:cubicBezTo>
                    <a:pt x="160902" y="98919"/>
                    <a:pt x="160664" y="98981"/>
                    <a:pt x="160426" y="99038"/>
                  </a:cubicBezTo>
                  <a:cubicBezTo>
                    <a:pt x="160369" y="99100"/>
                    <a:pt x="160307" y="99100"/>
                    <a:pt x="160250" y="99100"/>
                  </a:cubicBezTo>
                  <a:cubicBezTo>
                    <a:pt x="160069" y="99219"/>
                    <a:pt x="159831" y="99338"/>
                    <a:pt x="159655" y="99395"/>
                  </a:cubicBezTo>
                  <a:cubicBezTo>
                    <a:pt x="160069" y="99276"/>
                    <a:pt x="160488" y="99100"/>
                    <a:pt x="160845" y="98981"/>
                  </a:cubicBezTo>
                  <a:cubicBezTo>
                    <a:pt x="160964" y="98919"/>
                    <a:pt x="161021" y="98862"/>
                    <a:pt x="161140" y="98800"/>
                  </a:cubicBezTo>
                  <a:close/>
                  <a:moveTo>
                    <a:pt x="159117" y="99814"/>
                  </a:moveTo>
                  <a:lnTo>
                    <a:pt x="159117" y="99814"/>
                  </a:lnTo>
                  <a:cubicBezTo>
                    <a:pt x="158879" y="99871"/>
                    <a:pt x="158703" y="99933"/>
                    <a:pt x="158522" y="99990"/>
                  </a:cubicBezTo>
                  <a:cubicBezTo>
                    <a:pt x="158403" y="100052"/>
                    <a:pt x="158346" y="100052"/>
                    <a:pt x="158227" y="100109"/>
                  </a:cubicBezTo>
                  <a:cubicBezTo>
                    <a:pt x="158522" y="99990"/>
                    <a:pt x="158822" y="99933"/>
                    <a:pt x="159117" y="99814"/>
                  </a:cubicBezTo>
                  <a:close/>
                  <a:moveTo>
                    <a:pt x="14634" y="101417"/>
                  </a:moveTo>
                  <a:cubicBezTo>
                    <a:pt x="9932" y="101417"/>
                    <a:pt x="5055" y="101955"/>
                    <a:pt x="1" y="103502"/>
                  </a:cubicBezTo>
                  <a:lnTo>
                    <a:pt x="58" y="103678"/>
                  </a:lnTo>
                  <a:cubicBezTo>
                    <a:pt x="5116" y="102131"/>
                    <a:pt x="9932" y="101598"/>
                    <a:pt x="14634" y="101598"/>
                  </a:cubicBezTo>
                  <a:cubicBezTo>
                    <a:pt x="23318" y="101598"/>
                    <a:pt x="31584" y="103383"/>
                    <a:pt x="40212" y="103978"/>
                  </a:cubicBezTo>
                  <a:cubicBezTo>
                    <a:pt x="49905" y="104630"/>
                    <a:pt x="60198" y="104572"/>
                    <a:pt x="70843" y="104749"/>
                  </a:cubicBezTo>
                  <a:lnTo>
                    <a:pt x="71319" y="104749"/>
                  </a:lnTo>
                  <a:cubicBezTo>
                    <a:pt x="72390" y="104691"/>
                    <a:pt x="73404" y="104691"/>
                    <a:pt x="74474" y="104630"/>
                  </a:cubicBezTo>
                  <a:lnTo>
                    <a:pt x="73761" y="104630"/>
                  </a:lnTo>
                  <a:cubicBezTo>
                    <a:pt x="72866" y="104630"/>
                    <a:pt x="71976" y="104630"/>
                    <a:pt x="71081" y="104572"/>
                  </a:cubicBezTo>
                  <a:lnTo>
                    <a:pt x="70606" y="104572"/>
                  </a:lnTo>
                  <a:cubicBezTo>
                    <a:pt x="60079" y="104392"/>
                    <a:pt x="49848" y="104454"/>
                    <a:pt x="40212" y="103797"/>
                  </a:cubicBezTo>
                  <a:cubicBezTo>
                    <a:pt x="31584" y="103202"/>
                    <a:pt x="23318" y="101417"/>
                    <a:pt x="14634" y="101417"/>
                  </a:cubicBezTo>
                  <a:close/>
                  <a:moveTo>
                    <a:pt x="156857" y="100942"/>
                  </a:moveTo>
                  <a:cubicBezTo>
                    <a:pt x="155848" y="101360"/>
                    <a:pt x="154777" y="101774"/>
                    <a:pt x="153764" y="102131"/>
                  </a:cubicBezTo>
                  <a:cubicBezTo>
                    <a:pt x="153645" y="102193"/>
                    <a:pt x="153469" y="102250"/>
                    <a:pt x="153350" y="102312"/>
                  </a:cubicBezTo>
                  <a:cubicBezTo>
                    <a:pt x="153050" y="102431"/>
                    <a:pt x="152812" y="102550"/>
                    <a:pt x="152517" y="102607"/>
                  </a:cubicBezTo>
                  <a:cubicBezTo>
                    <a:pt x="152455" y="102669"/>
                    <a:pt x="152398" y="102669"/>
                    <a:pt x="152336" y="102726"/>
                  </a:cubicBezTo>
                  <a:cubicBezTo>
                    <a:pt x="152041" y="102845"/>
                    <a:pt x="151741" y="102907"/>
                    <a:pt x="151503" y="103026"/>
                  </a:cubicBezTo>
                  <a:cubicBezTo>
                    <a:pt x="151384" y="103083"/>
                    <a:pt x="151208" y="103145"/>
                    <a:pt x="151089" y="103202"/>
                  </a:cubicBezTo>
                  <a:cubicBezTo>
                    <a:pt x="150908" y="103264"/>
                    <a:pt x="150732" y="103321"/>
                    <a:pt x="150613" y="103383"/>
                  </a:cubicBezTo>
                  <a:cubicBezTo>
                    <a:pt x="150257" y="103502"/>
                    <a:pt x="149957" y="103559"/>
                    <a:pt x="149662" y="103678"/>
                  </a:cubicBezTo>
                  <a:cubicBezTo>
                    <a:pt x="149424" y="103740"/>
                    <a:pt x="149186" y="103859"/>
                    <a:pt x="149005" y="103916"/>
                  </a:cubicBezTo>
                  <a:cubicBezTo>
                    <a:pt x="148710" y="104035"/>
                    <a:pt x="148472" y="104097"/>
                    <a:pt x="148234" y="104154"/>
                  </a:cubicBezTo>
                  <a:cubicBezTo>
                    <a:pt x="147934" y="104273"/>
                    <a:pt x="147696" y="104335"/>
                    <a:pt x="147401" y="104454"/>
                  </a:cubicBezTo>
                  <a:cubicBezTo>
                    <a:pt x="147220" y="104511"/>
                    <a:pt x="146983" y="104572"/>
                    <a:pt x="146806" y="104630"/>
                  </a:cubicBezTo>
                  <a:cubicBezTo>
                    <a:pt x="146507" y="104691"/>
                    <a:pt x="146212" y="104810"/>
                    <a:pt x="145912" y="104868"/>
                  </a:cubicBezTo>
                  <a:lnTo>
                    <a:pt x="145379" y="105048"/>
                  </a:lnTo>
                  <a:cubicBezTo>
                    <a:pt x="137584" y="107247"/>
                    <a:pt x="129794" y="108080"/>
                    <a:pt x="122180" y="108080"/>
                  </a:cubicBezTo>
                  <a:cubicBezTo>
                    <a:pt x="116589" y="108080"/>
                    <a:pt x="111054" y="107604"/>
                    <a:pt x="105763" y="106890"/>
                  </a:cubicBezTo>
                  <a:cubicBezTo>
                    <a:pt x="96302" y="105524"/>
                    <a:pt x="86904" y="104986"/>
                    <a:pt x="77686" y="104749"/>
                  </a:cubicBezTo>
                  <a:lnTo>
                    <a:pt x="76911" y="104749"/>
                  </a:lnTo>
                  <a:cubicBezTo>
                    <a:pt x="76792" y="104810"/>
                    <a:pt x="76673" y="104810"/>
                    <a:pt x="76497" y="104868"/>
                  </a:cubicBezTo>
                  <a:lnTo>
                    <a:pt x="76554" y="104868"/>
                  </a:lnTo>
                  <a:cubicBezTo>
                    <a:pt x="86071" y="105105"/>
                    <a:pt x="95888" y="105643"/>
                    <a:pt x="105763" y="107009"/>
                  </a:cubicBezTo>
                  <a:cubicBezTo>
                    <a:pt x="111054" y="107785"/>
                    <a:pt x="116589" y="108260"/>
                    <a:pt x="122180" y="108260"/>
                  </a:cubicBezTo>
                  <a:cubicBezTo>
                    <a:pt x="129613" y="108260"/>
                    <a:pt x="137227" y="107428"/>
                    <a:pt x="144903" y="105343"/>
                  </a:cubicBezTo>
                  <a:lnTo>
                    <a:pt x="145436" y="105167"/>
                  </a:lnTo>
                  <a:cubicBezTo>
                    <a:pt x="145674" y="105105"/>
                    <a:pt x="145974" y="105048"/>
                    <a:pt x="146212" y="104986"/>
                  </a:cubicBezTo>
                  <a:cubicBezTo>
                    <a:pt x="146450" y="104868"/>
                    <a:pt x="146626" y="104810"/>
                    <a:pt x="146864" y="104749"/>
                  </a:cubicBezTo>
                  <a:lnTo>
                    <a:pt x="147577" y="104572"/>
                  </a:lnTo>
                  <a:cubicBezTo>
                    <a:pt x="147815" y="104454"/>
                    <a:pt x="148053" y="104392"/>
                    <a:pt x="148291" y="104335"/>
                  </a:cubicBezTo>
                  <a:lnTo>
                    <a:pt x="148829" y="104154"/>
                  </a:lnTo>
                  <a:cubicBezTo>
                    <a:pt x="149124" y="104035"/>
                    <a:pt x="149424" y="103916"/>
                    <a:pt x="149719" y="103859"/>
                  </a:cubicBezTo>
                  <a:cubicBezTo>
                    <a:pt x="149781" y="103797"/>
                    <a:pt x="149900" y="103797"/>
                    <a:pt x="149957" y="103740"/>
                  </a:cubicBezTo>
                  <a:lnTo>
                    <a:pt x="150494" y="103559"/>
                  </a:lnTo>
                  <a:lnTo>
                    <a:pt x="151565" y="103202"/>
                  </a:lnTo>
                  <a:cubicBezTo>
                    <a:pt x="152398" y="102845"/>
                    <a:pt x="153231" y="102550"/>
                    <a:pt x="154002" y="102193"/>
                  </a:cubicBezTo>
                  <a:lnTo>
                    <a:pt x="156857" y="10094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" name="Google Shape;206;p16"/>
            <p:cNvSpPr/>
            <p:nvPr/>
          </p:nvSpPr>
          <p:spPr>
            <a:xfrm>
              <a:off x="737775" y="912250"/>
              <a:ext cx="6632450" cy="2719850"/>
            </a:xfrm>
            <a:custGeom>
              <a:avLst/>
              <a:gdLst/>
              <a:ahLst/>
              <a:cxnLst/>
              <a:rect l="l" t="t" r="r" b="b"/>
              <a:pathLst>
                <a:path w="265298" h="108794" extrusionOk="0">
                  <a:moveTo>
                    <a:pt x="255304" y="0"/>
                  </a:moveTo>
                  <a:cubicBezTo>
                    <a:pt x="246025" y="0"/>
                    <a:pt x="236094" y="2794"/>
                    <a:pt x="227942" y="9637"/>
                  </a:cubicBezTo>
                  <a:cubicBezTo>
                    <a:pt x="218962" y="17189"/>
                    <a:pt x="213547" y="28195"/>
                    <a:pt x="209445" y="38783"/>
                  </a:cubicBezTo>
                  <a:cubicBezTo>
                    <a:pt x="205338" y="49310"/>
                    <a:pt x="202069" y="60255"/>
                    <a:pt x="195821" y="70191"/>
                  </a:cubicBezTo>
                  <a:cubicBezTo>
                    <a:pt x="190110" y="79351"/>
                    <a:pt x="182082" y="87022"/>
                    <a:pt x="173160" y="92971"/>
                  </a:cubicBezTo>
                  <a:cubicBezTo>
                    <a:pt x="173279" y="92914"/>
                    <a:pt x="173455" y="92914"/>
                    <a:pt x="173574" y="92852"/>
                  </a:cubicBezTo>
                  <a:cubicBezTo>
                    <a:pt x="182377" y="86965"/>
                    <a:pt x="190291" y="79351"/>
                    <a:pt x="196002" y="70248"/>
                  </a:cubicBezTo>
                  <a:cubicBezTo>
                    <a:pt x="202188" y="60317"/>
                    <a:pt x="205457" y="49372"/>
                    <a:pt x="209564" y="38841"/>
                  </a:cubicBezTo>
                  <a:cubicBezTo>
                    <a:pt x="213728" y="28253"/>
                    <a:pt x="219081" y="17308"/>
                    <a:pt x="228061" y="9755"/>
                  </a:cubicBezTo>
                  <a:cubicBezTo>
                    <a:pt x="236151" y="2912"/>
                    <a:pt x="246087" y="119"/>
                    <a:pt x="255304" y="119"/>
                  </a:cubicBezTo>
                  <a:cubicBezTo>
                    <a:pt x="258754" y="119"/>
                    <a:pt x="262147" y="533"/>
                    <a:pt x="265241" y="1247"/>
                  </a:cubicBezTo>
                  <a:lnTo>
                    <a:pt x="265298" y="1071"/>
                  </a:lnTo>
                  <a:cubicBezTo>
                    <a:pt x="262147" y="357"/>
                    <a:pt x="258754" y="0"/>
                    <a:pt x="255304" y="0"/>
                  </a:cubicBezTo>
                  <a:close/>
                  <a:moveTo>
                    <a:pt x="173217" y="93090"/>
                  </a:moveTo>
                  <a:lnTo>
                    <a:pt x="173217" y="93090"/>
                  </a:lnTo>
                  <a:cubicBezTo>
                    <a:pt x="173098" y="93152"/>
                    <a:pt x="172922" y="93152"/>
                    <a:pt x="172803" y="93152"/>
                  </a:cubicBezTo>
                  <a:cubicBezTo>
                    <a:pt x="172446" y="93389"/>
                    <a:pt x="172146" y="93627"/>
                    <a:pt x="171789" y="93865"/>
                  </a:cubicBezTo>
                  <a:cubicBezTo>
                    <a:pt x="171908" y="93803"/>
                    <a:pt x="172089" y="93746"/>
                    <a:pt x="172265" y="93746"/>
                  </a:cubicBezTo>
                  <a:cubicBezTo>
                    <a:pt x="172565" y="93508"/>
                    <a:pt x="172922" y="93328"/>
                    <a:pt x="173217" y="93090"/>
                  </a:cubicBezTo>
                  <a:close/>
                  <a:moveTo>
                    <a:pt x="171851" y="93984"/>
                  </a:moveTo>
                  <a:lnTo>
                    <a:pt x="171851" y="93984"/>
                  </a:lnTo>
                  <a:cubicBezTo>
                    <a:pt x="171670" y="94041"/>
                    <a:pt x="171551" y="94041"/>
                    <a:pt x="171375" y="94103"/>
                  </a:cubicBezTo>
                  <a:cubicBezTo>
                    <a:pt x="171018" y="94279"/>
                    <a:pt x="170719" y="94517"/>
                    <a:pt x="170362" y="94698"/>
                  </a:cubicBezTo>
                  <a:cubicBezTo>
                    <a:pt x="170543" y="94636"/>
                    <a:pt x="170719" y="94636"/>
                    <a:pt x="170899" y="94579"/>
                  </a:cubicBezTo>
                  <a:cubicBezTo>
                    <a:pt x="171195" y="94398"/>
                    <a:pt x="171551" y="94160"/>
                    <a:pt x="171851" y="93984"/>
                  </a:cubicBezTo>
                  <a:close/>
                  <a:moveTo>
                    <a:pt x="170424" y="94874"/>
                  </a:moveTo>
                  <a:cubicBezTo>
                    <a:pt x="170243" y="94874"/>
                    <a:pt x="170067" y="94936"/>
                    <a:pt x="169948" y="94993"/>
                  </a:cubicBezTo>
                  <a:cubicBezTo>
                    <a:pt x="169591" y="95174"/>
                    <a:pt x="169291" y="95350"/>
                    <a:pt x="168996" y="95531"/>
                  </a:cubicBezTo>
                  <a:cubicBezTo>
                    <a:pt x="169053" y="95531"/>
                    <a:pt x="169115" y="95469"/>
                    <a:pt x="169234" y="95469"/>
                  </a:cubicBezTo>
                  <a:cubicBezTo>
                    <a:pt x="169353" y="95412"/>
                    <a:pt x="169472" y="95412"/>
                    <a:pt x="169591" y="95350"/>
                  </a:cubicBezTo>
                  <a:cubicBezTo>
                    <a:pt x="169886" y="95174"/>
                    <a:pt x="170186" y="95055"/>
                    <a:pt x="170424" y="94874"/>
                  </a:cubicBezTo>
                  <a:close/>
                  <a:moveTo>
                    <a:pt x="169053" y="95707"/>
                  </a:moveTo>
                  <a:cubicBezTo>
                    <a:pt x="168815" y="95707"/>
                    <a:pt x="168639" y="95769"/>
                    <a:pt x="168458" y="95826"/>
                  </a:cubicBezTo>
                  <a:cubicBezTo>
                    <a:pt x="168163" y="96007"/>
                    <a:pt x="167863" y="96183"/>
                    <a:pt x="167568" y="96302"/>
                  </a:cubicBezTo>
                  <a:lnTo>
                    <a:pt x="168282" y="96126"/>
                  </a:lnTo>
                  <a:cubicBezTo>
                    <a:pt x="168520" y="95945"/>
                    <a:pt x="168815" y="95826"/>
                    <a:pt x="169053" y="95707"/>
                  </a:cubicBezTo>
                  <a:close/>
                  <a:moveTo>
                    <a:pt x="167625" y="96483"/>
                  </a:moveTo>
                  <a:lnTo>
                    <a:pt x="167625" y="96483"/>
                  </a:lnTo>
                  <a:cubicBezTo>
                    <a:pt x="167449" y="96540"/>
                    <a:pt x="167211" y="96602"/>
                    <a:pt x="167031" y="96659"/>
                  </a:cubicBezTo>
                  <a:cubicBezTo>
                    <a:pt x="166974" y="96659"/>
                    <a:pt x="166974" y="96659"/>
                    <a:pt x="166912" y="96721"/>
                  </a:cubicBezTo>
                  <a:cubicBezTo>
                    <a:pt x="166674" y="96840"/>
                    <a:pt x="166379" y="96958"/>
                    <a:pt x="166141" y="97077"/>
                  </a:cubicBezTo>
                  <a:cubicBezTo>
                    <a:pt x="166436" y="97016"/>
                    <a:pt x="166736" y="96897"/>
                    <a:pt x="167031" y="96778"/>
                  </a:cubicBezTo>
                  <a:cubicBezTo>
                    <a:pt x="167269" y="96721"/>
                    <a:pt x="167449" y="96602"/>
                    <a:pt x="167625" y="96483"/>
                  </a:cubicBezTo>
                  <a:close/>
                  <a:moveTo>
                    <a:pt x="166198" y="97254"/>
                  </a:moveTo>
                  <a:lnTo>
                    <a:pt x="166198" y="97254"/>
                  </a:lnTo>
                  <a:cubicBezTo>
                    <a:pt x="165903" y="97315"/>
                    <a:pt x="165603" y="97434"/>
                    <a:pt x="165308" y="97553"/>
                  </a:cubicBezTo>
                  <a:cubicBezTo>
                    <a:pt x="165127" y="97610"/>
                    <a:pt x="164951" y="97729"/>
                    <a:pt x="164713" y="97848"/>
                  </a:cubicBezTo>
                  <a:cubicBezTo>
                    <a:pt x="165127" y="97672"/>
                    <a:pt x="165546" y="97553"/>
                    <a:pt x="165960" y="97372"/>
                  </a:cubicBezTo>
                  <a:cubicBezTo>
                    <a:pt x="166022" y="97372"/>
                    <a:pt x="166141" y="97315"/>
                    <a:pt x="166198" y="97254"/>
                  </a:cubicBezTo>
                  <a:close/>
                  <a:moveTo>
                    <a:pt x="164175" y="98205"/>
                  </a:moveTo>
                  <a:cubicBezTo>
                    <a:pt x="163999" y="98267"/>
                    <a:pt x="163819" y="98324"/>
                    <a:pt x="163581" y="98386"/>
                  </a:cubicBezTo>
                  <a:cubicBezTo>
                    <a:pt x="163556" y="98411"/>
                    <a:pt x="163519" y="98437"/>
                    <a:pt x="163476" y="98458"/>
                  </a:cubicBezTo>
                  <a:lnTo>
                    <a:pt x="163476" y="98458"/>
                  </a:lnTo>
                  <a:cubicBezTo>
                    <a:pt x="163709" y="98392"/>
                    <a:pt x="163944" y="98299"/>
                    <a:pt x="164175" y="98205"/>
                  </a:cubicBezTo>
                  <a:close/>
                  <a:moveTo>
                    <a:pt x="163476" y="98458"/>
                  </a:moveTo>
                  <a:lnTo>
                    <a:pt x="163476" y="98458"/>
                  </a:lnTo>
                  <a:cubicBezTo>
                    <a:pt x="163412" y="98476"/>
                    <a:pt x="163349" y="98492"/>
                    <a:pt x="163286" y="98505"/>
                  </a:cubicBezTo>
                  <a:cubicBezTo>
                    <a:pt x="163353" y="98505"/>
                    <a:pt x="163420" y="98485"/>
                    <a:pt x="163476" y="98458"/>
                  </a:cubicBezTo>
                  <a:close/>
                  <a:moveTo>
                    <a:pt x="161977" y="99338"/>
                  </a:moveTo>
                  <a:lnTo>
                    <a:pt x="161977" y="99338"/>
                  </a:lnTo>
                  <a:cubicBezTo>
                    <a:pt x="160787" y="99814"/>
                    <a:pt x="159598" y="100290"/>
                    <a:pt x="158408" y="100704"/>
                  </a:cubicBezTo>
                  <a:cubicBezTo>
                    <a:pt x="158108" y="100823"/>
                    <a:pt x="157870" y="100884"/>
                    <a:pt x="157575" y="101003"/>
                  </a:cubicBezTo>
                  <a:cubicBezTo>
                    <a:pt x="157513" y="101060"/>
                    <a:pt x="157456" y="101060"/>
                    <a:pt x="157337" y="101122"/>
                  </a:cubicBezTo>
                  <a:cubicBezTo>
                    <a:pt x="156980" y="101241"/>
                    <a:pt x="156562" y="101417"/>
                    <a:pt x="156148" y="101536"/>
                  </a:cubicBezTo>
                  <a:cubicBezTo>
                    <a:pt x="156086" y="101598"/>
                    <a:pt x="155967" y="101598"/>
                    <a:pt x="155910" y="101655"/>
                  </a:cubicBezTo>
                  <a:cubicBezTo>
                    <a:pt x="155791" y="101655"/>
                    <a:pt x="155729" y="101717"/>
                    <a:pt x="155610" y="101717"/>
                  </a:cubicBezTo>
                  <a:lnTo>
                    <a:pt x="154720" y="102074"/>
                  </a:lnTo>
                  <a:cubicBezTo>
                    <a:pt x="154482" y="102131"/>
                    <a:pt x="154244" y="102250"/>
                    <a:pt x="154006" y="102312"/>
                  </a:cubicBezTo>
                  <a:cubicBezTo>
                    <a:pt x="153768" y="102369"/>
                    <a:pt x="153530" y="102488"/>
                    <a:pt x="153292" y="102550"/>
                  </a:cubicBezTo>
                  <a:cubicBezTo>
                    <a:pt x="152993" y="102607"/>
                    <a:pt x="152697" y="102726"/>
                    <a:pt x="152460" y="102788"/>
                  </a:cubicBezTo>
                  <a:cubicBezTo>
                    <a:pt x="152222" y="102845"/>
                    <a:pt x="152041" y="102907"/>
                    <a:pt x="151803" y="102964"/>
                  </a:cubicBezTo>
                  <a:cubicBezTo>
                    <a:pt x="151508" y="103083"/>
                    <a:pt x="151208" y="103145"/>
                    <a:pt x="150913" y="103264"/>
                  </a:cubicBezTo>
                  <a:cubicBezTo>
                    <a:pt x="150732" y="103321"/>
                    <a:pt x="150556" y="103383"/>
                    <a:pt x="150375" y="103383"/>
                  </a:cubicBezTo>
                  <a:cubicBezTo>
                    <a:pt x="150080" y="103502"/>
                    <a:pt x="149723" y="103559"/>
                    <a:pt x="149423" y="103678"/>
                  </a:cubicBezTo>
                  <a:cubicBezTo>
                    <a:pt x="149247" y="103740"/>
                    <a:pt x="149067" y="103740"/>
                    <a:pt x="148948" y="103797"/>
                  </a:cubicBezTo>
                  <a:cubicBezTo>
                    <a:pt x="141453" y="105700"/>
                    <a:pt x="133958" y="106476"/>
                    <a:pt x="126644" y="106476"/>
                  </a:cubicBezTo>
                  <a:cubicBezTo>
                    <a:pt x="121109" y="106476"/>
                    <a:pt x="115699" y="106057"/>
                    <a:pt x="110464" y="105405"/>
                  </a:cubicBezTo>
                  <a:cubicBezTo>
                    <a:pt x="102612" y="104453"/>
                    <a:pt x="94760" y="104097"/>
                    <a:pt x="87027" y="104097"/>
                  </a:cubicBezTo>
                  <a:cubicBezTo>
                    <a:pt x="85005" y="104097"/>
                    <a:pt x="82983" y="104154"/>
                    <a:pt x="81017" y="104215"/>
                  </a:cubicBezTo>
                  <a:cubicBezTo>
                    <a:pt x="80484" y="104215"/>
                    <a:pt x="80008" y="104273"/>
                    <a:pt x="79533" y="104273"/>
                  </a:cubicBezTo>
                  <a:cubicBezTo>
                    <a:pt x="79414" y="104334"/>
                    <a:pt x="79233" y="104334"/>
                    <a:pt x="79114" y="104392"/>
                  </a:cubicBezTo>
                  <a:lnTo>
                    <a:pt x="79889" y="104392"/>
                  </a:lnTo>
                  <a:cubicBezTo>
                    <a:pt x="82269" y="104334"/>
                    <a:pt x="84648" y="104273"/>
                    <a:pt x="87027" y="104273"/>
                  </a:cubicBezTo>
                  <a:cubicBezTo>
                    <a:pt x="94760" y="104273"/>
                    <a:pt x="102612" y="104629"/>
                    <a:pt x="110464" y="105581"/>
                  </a:cubicBezTo>
                  <a:cubicBezTo>
                    <a:pt x="115699" y="106176"/>
                    <a:pt x="121109" y="106595"/>
                    <a:pt x="126644" y="106595"/>
                  </a:cubicBezTo>
                  <a:cubicBezTo>
                    <a:pt x="133782" y="106595"/>
                    <a:pt x="141158" y="105938"/>
                    <a:pt x="148534" y="104097"/>
                  </a:cubicBezTo>
                  <a:cubicBezTo>
                    <a:pt x="148653" y="104035"/>
                    <a:pt x="148829" y="103978"/>
                    <a:pt x="149009" y="103978"/>
                  </a:cubicBezTo>
                  <a:cubicBezTo>
                    <a:pt x="149305" y="103859"/>
                    <a:pt x="149604" y="103797"/>
                    <a:pt x="149899" y="103678"/>
                  </a:cubicBezTo>
                  <a:cubicBezTo>
                    <a:pt x="150080" y="103678"/>
                    <a:pt x="150256" y="103621"/>
                    <a:pt x="150437" y="103559"/>
                  </a:cubicBezTo>
                  <a:cubicBezTo>
                    <a:pt x="150732" y="103502"/>
                    <a:pt x="150970" y="103383"/>
                    <a:pt x="151270" y="103321"/>
                  </a:cubicBezTo>
                  <a:cubicBezTo>
                    <a:pt x="151446" y="103264"/>
                    <a:pt x="151684" y="103202"/>
                    <a:pt x="151865" y="103145"/>
                  </a:cubicBezTo>
                  <a:cubicBezTo>
                    <a:pt x="152103" y="103083"/>
                    <a:pt x="152341" y="103026"/>
                    <a:pt x="152578" y="102907"/>
                  </a:cubicBezTo>
                  <a:cubicBezTo>
                    <a:pt x="152816" y="102845"/>
                    <a:pt x="153111" y="102788"/>
                    <a:pt x="153349" y="102669"/>
                  </a:cubicBezTo>
                  <a:cubicBezTo>
                    <a:pt x="153530" y="102607"/>
                    <a:pt x="153706" y="102607"/>
                    <a:pt x="153887" y="102550"/>
                  </a:cubicBezTo>
                  <a:lnTo>
                    <a:pt x="154777" y="102193"/>
                  </a:lnTo>
                  <a:cubicBezTo>
                    <a:pt x="154839" y="102193"/>
                    <a:pt x="154896" y="102193"/>
                    <a:pt x="155015" y="102131"/>
                  </a:cubicBezTo>
                  <a:lnTo>
                    <a:pt x="155553" y="101955"/>
                  </a:lnTo>
                  <a:cubicBezTo>
                    <a:pt x="155672" y="101893"/>
                    <a:pt x="155848" y="101836"/>
                    <a:pt x="155967" y="101774"/>
                  </a:cubicBezTo>
                  <a:cubicBezTo>
                    <a:pt x="156980" y="101417"/>
                    <a:pt x="158051" y="101003"/>
                    <a:pt x="159060" y="100585"/>
                  </a:cubicBezTo>
                  <a:cubicBezTo>
                    <a:pt x="160012" y="100171"/>
                    <a:pt x="161025" y="99752"/>
                    <a:pt x="161977" y="99338"/>
                  </a:cubicBezTo>
                  <a:close/>
                  <a:moveTo>
                    <a:pt x="76677" y="104273"/>
                  </a:moveTo>
                  <a:cubicBezTo>
                    <a:pt x="75607" y="104334"/>
                    <a:pt x="74593" y="104334"/>
                    <a:pt x="73522" y="104392"/>
                  </a:cubicBezTo>
                  <a:lnTo>
                    <a:pt x="73046" y="104392"/>
                  </a:lnTo>
                  <a:cubicBezTo>
                    <a:pt x="61864" y="104867"/>
                    <a:pt x="50919" y="105581"/>
                    <a:pt x="40511" y="105700"/>
                  </a:cubicBezTo>
                  <a:lnTo>
                    <a:pt x="39260" y="105700"/>
                  </a:lnTo>
                  <a:cubicBezTo>
                    <a:pt x="33254" y="105700"/>
                    <a:pt x="27306" y="105224"/>
                    <a:pt x="21358" y="105224"/>
                  </a:cubicBezTo>
                  <a:cubicBezTo>
                    <a:pt x="14396" y="105224"/>
                    <a:pt x="7376" y="105881"/>
                    <a:pt x="1" y="108617"/>
                  </a:cubicBezTo>
                  <a:lnTo>
                    <a:pt x="62" y="108793"/>
                  </a:lnTo>
                  <a:cubicBezTo>
                    <a:pt x="7376" y="106057"/>
                    <a:pt x="14396" y="105405"/>
                    <a:pt x="21358" y="105405"/>
                  </a:cubicBezTo>
                  <a:cubicBezTo>
                    <a:pt x="27306" y="105405"/>
                    <a:pt x="33254" y="105881"/>
                    <a:pt x="39260" y="105881"/>
                  </a:cubicBezTo>
                  <a:lnTo>
                    <a:pt x="40568" y="105881"/>
                  </a:lnTo>
                  <a:cubicBezTo>
                    <a:pt x="50980" y="105762"/>
                    <a:pt x="61982" y="104986"/>
                    <a:pt x="73227" y="104572"/>
                  </a:cubicBezTo>
                  <a:lnTo>
                    <a:pt x="73641" y="104572"/>
                  </a:lnTo>
                  <a:cubicBezTo>
                    <a:pt x="74893" y="104453"/>
                    <a:pt x="76082" y="104392"/>
                    <a:pt x="77272" y="104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" name="Google Shape;207;p16"/>
            <p:cNvSpPr/>
            <p:nvPr/>
          </p:nvSpPr>
          <p:spPr>
            <a:xfrm>
              <a:off x="682800" y="919625"/>
              <a:ext cx="6687425" cy="2849275"/>
            </a:xfrm>
            <a:custGeom>
              <a:avLst/>
              <a:gdLst/>
              <a:ahLst/>
              <a:cxnLst/>
              <a:rect l="l" t="t" r="r" b="b"/>
              <a:pathLst>
                <a:path w="267497" h="113971" extrusionOk="0">
                  <a:moveTo>
                    <a:pt x="258098" y="0"/>
                  </a:moveTo>
                  <a:cubicBezTo>
                    <a:pt x="249057" y="0"/>
                    <a:pt x="239301" y="2917"/>
                    <a:pt x="231450" y="9756"/>
                  </a:cubicBezTo>
                  <a:cubicBezTo>
                    <a:pt x="222708" y="17312"/>
                    <a:pt x="217530" y="28195"/>
                    <a:pt x="213547" y="38607"/>
                  </a:cubicBezTo>
                  <a:cubicBezTo>
                    <a:pt x="209560" y="49077"/>
                    <a:pt x="206409" y="59784"/>
                    <a:pt x="200223" y="69596"/>
                  </a:cubicBezTo>
                  <a:cubicBezTo>
                    <a:pt x="194332" y="78875"/>
                    <a:pt x="186066" y="86551"/>
                    <a:pt x="176844" y="92319"/>
                  </a:cubicBezTo>
                  <a:cubicBezTo>
                    <a:pt x="177024" y="92319"/>
                    <a:pt x="177143" y="92262"/>
                    <a:pt x="177319" y="92262"/>
                  </a:cubicBezTo>
                  <a:cubicBezTo>
                    <a:pt x="186361" y="86489"/>
                    <a:pt x="194513" y="78818"/>
                    <a:pt x="200342" y="69658"/>
                  </a:cubicBezTo>
                  <a:cubicBezTo>
                    <a:pt x="206528" y="59841"/>
                    <a:pt x="209740" y="49077"/>
                    <a:pt x="213723" y="38665"/>
                  </a:cubicBezTo>
                  <a:cubicBezTo>
                    <a:pt x="217649" y="28257"/>
                    <a:pt x="222827" y="17431"/>
                    <a:pt x="231569" y="9874"/>
                  </a:cubicBezTo>
                  <a:cubicBezTo>
                    <a:pt x="239363" y="3093"/>
                    <a:pt x="249119" y="181"/>
                    <a:pt x="258098" y="181"/>
                  </a:cubicBezTo>
                  <a:cubicBezTo>
                    <a:pt x="261310" y="181"/>
                    <a:pt x="264522" y="538"/>
                    <a:pt x="267440" y="1252"/>
                  </a:cubicBezTo>
                  <a:lnTo>
                    <a:pt x="267497" y="1133"/>
                  </a:lnTo>
                  <a:cubicBezTo>
                    <a:pt x="264522" y="357"/>
                    <a:pt x="261372" y="0"/>
                    <a:pt x="258098" y="0"/>
                  </a:cubicBezTo>
                  <a:close/>
                  <a:moveTo>
                    <a:pt x="176905" y="92500"/>
                  </a:moveTo>
                  <a:cubicBezTo>
                    <a:pt x="176786" y="92557"/>
                    <a:pt x="176606" y="92557"/>
                    <a:pt x="176487" y="92619"/>
                  </a:cubicBezTo>
                  <a:cubicBezTo>
                    <a:pt x="176130" y="92795"/>
                    <a:pt x="175773" y="93033"/>
                    <a:pt x="175478" y="93213"/>
                  </a:cubicBezTo>
                  <a:cubicBezTo>
                    <a:pt x="175597" y="93152"/>
                    <a:pt x="175716" y="93152"/>
                    <a:pt x="175835" y="93094"/>
                  </a:cubicBezTo>
                  <a:lnTo>
                    <a:pt x="176011" y="93094"/>
                  </a:lnTo>
                  <a:cubicBezTo>
                    <a:pt x="176311" y="92914"/>
                    <a:pt x="176606" y="92676"/>
                    <a:pt x="176905" y="92500"/>
                  </a:cubicBezTo>
                  <a:close/>
                  <a:moveTo>
                    <a:pt x="175535" y="93332"/>
                  </a:moveTo>
                  <a:lnTo>
                    <a:pt x="175002" y="93508"/>
                  </a:lnTo>
                  <a:cubicBezTo>
                    <a:pt x="174702" y="93689"/>
                    <a:pt x="174345" y="93865"/>
                    <a:pt x="174050" y="94046"/>
                  </a:cubicBezTo>
                  <a:cubicBezTo>
                    <a:pt x="174288" y="93984"/>
                    <a:pt x="174464" y="93927"/>
                    <a:pt x="174645" y="93865"/>
                  </a:cubicBezTo>
                  <a:lnTo>
                    <a:pt x="175535" y="93332"/>
                  </a:lnTo>
                  <a:close/>
                  <a:moveTo>
                    <a:pt x="174107" y="94165"/>
                  </a:moveTo>
                  <a:lnTo>
                    <a:pt x="174107" y="94165"/>
                  </a:lnTo>
                  <a:cubicBezTo>
                    <a:pt x="173988" y="94222"/>
                    <a:pt x="173812" y="94284"/>
                    <a:pt x="173693" y="94284"/>
                  </a:cubicBezTo>
                  <a:cubicBezTo>
                    <a:pt x="173631" y="94341"/>
                    <a:pt x="173574" y="94341"/>
                    <a:pt x="173512" y="94341"/>
                  </a:cubicBezTo>
                  <a:cubicBezTo>
                    <a:pt x="173217" y="94522"/>
                    <a:pt x="172918" y="94641"/>
                    <a:pt x="172623" y="94817"/>
                  </a:cubicBezTo>
                  <a:cubicBezTo>
                    <a:pt x="172861" y="94760"/>
                    <a:pt x="173156" y="94698"/>
                    <a:pt x="173394" y="94641"/>
                  </a:cubicBezTo>
                  <a:cubicBezTo>
                    <a:pt x="173631" y="94460"/>
                    <a:pt x="173869" y="94341"/>
                    <a:pt x="174107" y="94165"/>
                  </a:cubicBezTo>
                  <a:close/>
                  <a:moveTo>
                    <a:pt x="172680" y="94998"/>
                  </a:moveTo>
                  <a:lnTo>
                    <a:pt x="171966" y="95174"/>
                  </a:lnTo>
                  <a:cubicBezTo>
                    <a:pt x="171728" y="95293"/>
                    <a:pt x="171490" y="95474"/>
                    <a:pt x="171252" y="95593"/>
                  </a:cubicBezTo>
                  <a:cubicBezTo>
                    <a:pt x="171552" y="95474"/>
                    <a:pt x="171847" y="95412"/>
                    <a:pt x="172147" y="95293"/>
                  </a:cubicBezTo>
                  <a:cubicBezTo>
                    <a:pt x="172323" y="95174"/>
                    <a:pt x="172504" y="95055"/>
                    <a:pt x="172680" y="94998"/>
                  </a:cubicBezTo>
                  <a:close/>
                  <a:moveTo>
                    <a:pt x="171314" y="95712"/>
                  </a:moveTo>
                  <a:lnTo>
                    <a:pt x="171314" y="95712"/>
                  </a:lnTo>
                  <a:cubicBezTo>
                    <a:pt x="171014" y="95831"/>
                    <a:pt x="170719" y="95950"/>
                    <a:pt x="170419" y="96007"/>
                  </a:cubicBezTo>
                  <a:cubicBezTo>
                    <a:pt x="170181" y="96126"/>
                    <a:pt x="170005" y="96188"/>
                    <a:pt x="169824" y="96307"/>
                  </a:cubicBezTo>
                  <a:cubicBezTo>
                    <a:pt x="170181" y="96188"/>
                    <a:pt x="170600" y="96007"/>
                    <a:pt x="171014" y="95888"/>
                  </a:cubicBezTo>
                  <a:cubicBezTo>
                    <a:pt x="171076" y="95831"/>
                    <a:pt x="171195" y="95769"/>
                    <a:pt x="171314" y="95712"/>
                  </a:cubicBezTo>
                  <a:close/>
                  <a:moveTo>
                    <a:pt x="169292" y="96663"/>
                  </a:moveTo>
                  <a:cubicBezTo>
                    <a:pt x="169111" y="96721"/>
                    <a:pt x="168873" y="96782"/>
                    <a:pt x="168697" y="96840"/>
                  </a:cubicBezTo>
                  <a:cubicBezTo>
                    <a:pt x="168578" y="96901"/>
                    <a:pt x="168459" y="96959"/>
                    <a:pt x="168397" y="97020"/>
                  </a:cubicBezTo>
                  <a:lnTo>
                    <a:pt x="169292" y="96663"/>
                  </a:lnTo>
                  <a:close/>
                  <a:moveTo>
                    <a:pt x="80004" y="103920"/>
                  </a:moveTo>
                  <a:lnTo>
                    <a:pt x="80004" y="103920"/>
                  </a:lnTo>
                  <a:cubicBezTo>
                    <a:pt x="79858" y="103939"/>
                    <a:pt x="79711" y="103958"/>
                    <a:pt x="79565" y="103977"/>
                  </a:cubicBezTo>
                  <a:lnTo>
                    <a:pt x="79565" y="103977"/>
                  </a:lnTo>
                  <a:cubicBezTo>
                    <a:pt x="79711" y="103976"/>
                    <a:pt x="79859" y="103968"/>
                    <a:pt x="80004" y="103920"/>
                  </a:cubicBezTo>
                  <a:close/>
                  <a:moveTo>
                    <a:pt x="167031" y="97791"/>
                  </a:moveTo>
                  <a:lnTo>
                    <a:pt x="167031" y="97791"/>
                  </a:lnTo>
                  <a:cubicBezTo>
                    <a:pt x="165841" y="98267"/>
                    <a:pt x="164652" y="98743"/>
                    <a:pt x="163519" y="99162"/>
                  </a:cubicBezTo>
                  <a:cubicBezTo>
                    <a:pt x="163224" y="99281"/>
                    <a:pt x="162924" y="99338"/>
                    <a:pt x="162629" y="99457"/>
                  </a:cubicBezTo>
                  <a:cubicBezTo>
                    <a:pt x="162567" y="99519"/>
                    <a:pt x="162510" y="99519"/>
                    <a:pt x="162391" y="99576"/>
                  </a:cubicBezTo>
                  <a:cubicBezTo>
                    <a:pt x="162035" y="99695"/>
                    <a:pt x="161616" y="99876"/>
                    <a:pt x="161202" y="99995"/>
                  </a:cubicBezTo>
                  <a:lnTo>
                    <a:pt x="160664" y="100171"/>
                  </a:lnTo>
                  <a:cubicBezTo>
                    <a:pt x="160545" y="100232"/>
                    <a:pt x="160426" y="100290"/>
                    <a:pt x="160307" y="100290"/>
                  </a:cubicBezTo>
                  <a:cubicBezTo>
                    <a:pt x="160131" y="100409"/>
                    <a:pt x="159950" y="100470"/>
                    <a:pt x="159774" y="100528"/>
                  </a:cubicBezTo>
                  <a:cubicBezTo>
                    <a:pt x="159536" y="100589"/>
                    <a:pt x="159298" y="100646"/>
                    <a:pt x="159060" y="100765"/>
                  </a:cubicBezTo>
                  <a:cubicBezTo>
                    <a:pt x="158822" y="100827"/>
                    <a:pt x="158584" y="100884"/>
                    <a:pt x="158285" y="101003"/>
                  </a:cubicBezTo>
                  <a:cubicBezTo>
                    <a:pt x="158047" y="101065"/>
                    <a:pt x="157752" y="101184"/>
                    <a:pt x="157514" y="101241"/>
                  </a:cubicBezTo>
                  <a:cubicBezTo>
                    <a:pt x="157276" y="101303"/>
                    <a:pt x="157095" y="101360"/>
                    <a:pt x="156857" y="101422"/>
                  </a:cubicBezTo>
                  <a:cubicBezTo>
                    <a:pt x="156562" y="101541"/>
                    <a:pt x="156262" y="101598"/>
                    <a:pt x="155967" y="101717"/>
                  </a:cubicBezTo>
                  <a:cubicBezTo>
                    <a:pt x="155786" y="101717"/>
                    <a:pt x="155610" y="101779"/>
                    <a:pt x="155429" y="101836"/>
                  </a:cubicBezTo>
                  <a:cubicBezTo>
                    <a:pt x="155073" y="101955"/>
                    <a:pt x="154777" y="102017"/>
                    <a:pt x="154421" y="102074"/>
                  </a:cubicBezTo>
                  <a:cubicBezTo>
                    <a:pt x="154302" y="102136"/>
                    <a:pt x="154121" y="102193"/>
                    <a:pt x="153945" y="102255"/>
                  </a:cubicBezTo>
                  <a:cubicBezTo>
                    <a:pt x="153588" y="102312"/>
                    <a:pt x="153288" y="102374"/>
                    <a:pt x="152931" y="102493"/>
                  </a:cubicBezTo>
                  <a:cubicBezTo>
                    <a:pt x="152755" y="102493"/>
                    <a:pt x="152636" y="102550"/>
                    <a:pt x="152455" y="102612"/>
                  </a:cubicBezTo>
                  <a:cubicBezTo>
                    <a:pt x="145260" y="104277"/>
                    <a:pt x="138060" y="104872"/>
                    <a:pt x="130984" y="104872"/>
                  </a:cubicBezTo>
                  <a:cubicBezTo>
                    <a:pt x="125630" y="104872"/>
                    <a:pt x="120334" y="104515"/>
                    <a:pt x="115161" y="103978"/>
                  </a:cubicBezTo>
                  <a:cubicBezTo>
                    <a:pt x="109627" y="103445"/>
                    <a:pt x="104036" y="103207"/>
                    <a:pt x="98444" y="103207"/>
                  </a:cubicBezTo>
                  <a:cubicBezTo>
                    <a:pt x="93747" y="103207"/>
                    <a:pt x="88989" y="103383"/>
                    <a:pt x="84287" y="103683"/>
                  </a:cubicBezTo>
                  <a:cubicBezTo>
                    <a:pt x="83573" y="103740"/>
                    <a:pt x="82859" y="103802"/>
                    <a:pt x="82088" y="103859"/>
                  </a:cubicBezTo>
                  <a:cubicBezTo>
                    <a:pt x="81969" y="103920"/>
                    <a:pt x="81851" y="103978"/>
                    <a:pt x="81732" y="103978"/>
                  </a:cubicBezTo>
                  <a:cubicBezTo>
                    <a:pt x="82207" y="103978"/>
                    <a:pt x="82683" y="103920"/>
                    <a:pt x="83216" y="103920"/>
                  </a:cubicBezTo>
                  <a:cubicBezTo>
                    <a:pt x="88275" y="103564"/>
                    <a:pt x="93328" y="103383"/>
                    <a:pt x="98444" y="103383"/>
                  </a:cubicBezTo>
                  <a:cubicBezTo>
                    <a:pt x="104036" y="103383"/>
                    <a:pt x="109570" y="103621"/>
                    <a:pt x="115161" y="104158"/>
                  </a:cubicBezTo>
                  <a:cubicBezTo>
                    <a:pt x="120334" y="104691"/>
                    <a:pt x="125630" y="105048"/>
                    <a:pt x="130984" y="105048"/>
                  </a:cubicBezTo>
                  <a:cubicBezTo>
                    <a:pt x="137941" y="105048"/>
                    <a:pt x="145022" y="104453"/>
                    <a:pt x="152098" y="102850"/>
                  </a:cubicBezTo>
                  <a:cubicBezTo>
                    <a:pt x="152279" y="102788"/>
                    <a:pt x="152398" y="102788"/>
                    <a:pt x="152574" y="102731"/>
                  </a:cubicBezTo>
                  <a:cubicBezTo>
                    <a:pt x="152874" y="102669"/>
                    <a:pt x="153231" y="102550"/>
                    <a:pt x="153526" y="102493"/>
                  </a:cubicBezTo>
                  <a:cubicBezTo>
                    <a:pt x="153707" y="102431"/>
                    <a:pt x="153883" y="102431"/>
                    <a:pt x="154002" y="102374"/>
                  </a:cubicBezTo>
                  <a:cubicBezTo>
                    <a:pt x="154302" y="102312"/>
                    <a:pt x="154597" y="102193"/>
                    <a:pt x="154954" y="102136"/>
                  </a:cubicBezTo>
                  <a:cubicBezTo>
                    <a:pt x="155134" y="102074"/>
                    <a:pt x="155310" y="102017"/>
                    <a:pt x="155491" y="102017"/>
                  </a:cubicBezTo>
                  <a:cubicBezTo>
                    <a:pt x="155729" y="101898"/>
                    <a:pt x="156024" y="101836"/>
                    <a:pt x="156324" y="101779"/>
                  </a:cubicBezTo>
                  <a:cubicBezTo>
                    <a:pt x="156500" y="101717"/>
                    <a:pt x="156738" y="101660"/>
                    <a:pt x="156919" y="101598"/>
                  </a:cubicBezTo>
                  <a:cubicBezTo>
                    <a:pt x="157157" y="101541"/>
                    <a:pt x="157395" y="101422"/>
                    <a:pt x="157633" y="101360"/>
                  </a:cubicBezTo>
                  <a:cubicBezTo>
                    <a:pt x="157871" y="101303"/>
                    <a:pt x="158109" y="101241"/>
                    <a:pt x="158404" y="101122"/>
                  </a:cubicBezTo>
                  <a:cubicBezTo>
                    <a:pt x="158584" y="101065"/>
                    <a:pt x="158703" y="101003"/>
                    <a:pt x="158879" y="100946"/>
                  </a:cubicBezTo>
                  <a:cubicBezTo>
                    <a:pt x="159236" y="100884"/>
                    <a:pt x="159536" y="100765"/>
                    <a:pt x="159831" y="100646"/>
                  </a:cubicBezTo>
                  <a:cubicBezTo>
                    <a:pt x="159893" y="100646"/>
                    <a:pt x="159950" y="100589"/>
                    <a:pt x="160069" y="100589"/>
                  </a:cubicBezTo>
                  <a:cubicBezTo>
                    <a:pt x="160188" y="100528"/>
                    <a:pt x="160250" y="100528"/>
                    <a:pt x="160369" y="100470"/>
                  </a:cubicBezTo>
                  <a:cubicBezTo>
                    <a:pt x="160426" y="100470"/>
                    <a:pt x="160545" y="100409"/>
                    <a:pt x="160607" y="100409"/>
                  </a:cubicBezTo>
                  <a:cubicBezTo>
                    <a:pt x="161797" y="99995"/>
                    <a:pt x="162986" y="99519"/>
                    <a:pt x="164176" y="99043"/>
                  </a:cubicBezTo>
                  <a:cubicBezTo>
                    <a:pt x="165128" y="98686"/>
                    <a:pt x="166079" y="98267"/>
                    <a:pt x="167031" y="97791"/>
                  </a:cubicBezTo>
                  <a:close/>
                  <a:moveTo>
                    <a:pt x="79565" y="103977"/>
                  </a:moveTo>
                  <a:lnTo>
                    <a:pt x="79565" y="103977"/>
                  </a:lnTo>
                  <a:cubicBezTo>
                    <a:pt x="79533" y="103978"/>
                    <a:pt x="79502" y="103978"/>
                    <a:pt x="79471" y="103978"/>
                  </a:cubicBezTo>
                  <a:cubicBezTo>
                    <a:pt x="78281" y="104097"/>
                    <a:pt x="77092" y="104158"/>
                    <a:pt x="75840" y="104277"/>
                  </a:cubicBezTo>
                  <a:lnTo>
                    <a:pt x="75483" y="104277"/>
                  </a:lnTo>
                  <a:cubicBezTo>
                    <a:pt x="63587" y="105286"/>
                    <a:pt x="51990" y="106776"/>
                    <a:pt x="40864" y="107666"/>
                  </a:cubicBezTo>
                  <a:cubicBezTo>
                    <a:pt x="34083" y="108260"/>
                    <a:pt x="27363" y="108260"/>
                    <a:pt x="20582" y="108855"/>
                  </a:cubicBezTo>
                  <a:cubicBezTo>
                    <a:pt x="13801" y="109450"/>
                    <a:pt x="6958" y="110702"/>
                    <a:pt x="1" y="113795"/>
                  </a:cubicBezTo>
                  <a:lnTo>
                    <a:pt x="58" y="113971"/>
                  </a:lnTo>
                  <a:cubicBezTo>
                    <a:pt x="7020" y="110878"/>
                    <a:pt x="13801" y="109631"/>
                    <a:pt x="20582" y="109036"/>
                  </a:cubicBezTo>
                  <a:cubicBezTo>
                    <a:pt x="27363" y="108441"/>
                    <a:pt x="34083" y="108441"/>
                    <a:pt x="40864" y="107846"/>
                  </a:cubicBezTo>
                  <a:cubicBezTo>
                    <a:pt x="52047" y="106895"/>
                    <a:pt x="63767" y="105467"/>
                    <a:pt x="75664" y="104453"/>
                  </a:cubicBezTo>
                  <a:lnTo>
                    <a:pt x="75840" y="104453"/>
                  </a:lnTo>
                  <a:cubicBezTo>
                    <a:pt x="77115" y="104296"/>
                    <a:pt x="78344" y="104135"/>
                    <a:pt x="79565" y="1039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" name="Google Shape;208;p16"/>
            <p:cNvSpPr/>
            <p:nvPr/>
          </p:nvSpPr>
          <p:spPr>
            <a:xfrm>
              <a:off x="626300" y="927125"/>
              <a:ext cx="6742500" cy="2978600"/>
            </a:xfrm>
            <a:custGeom>
              <a:avLst/>
              <a:gdLst/>
              <a:ahLst/>
              <a:cxnLst/>
              <a:rect l="l" t="t" r="r" b="b"/>
              <a:pathLst>
                <a:path w="269700" h="119144" extrusionOk="0">
                  <a:moveTo>
                    <a:pt x="260896" y="0"/>
                  </a:moveTo>
                  <a:cubicBezTo>
                    <a:pt x="252149" y="0"/>
                    <a:pt x="242575" y="3093"/>
                    <a:pt x="235080" y="9812"/>
                  </a:cubicBezTo>
                  <a:cubicBezTo>
                    <a:pt x="226514" y="17426"/>
                    <a:pt x="221575" y="28195"/>
                    <a:pt x="217711" y="38484"/>
                  </a:cubicBezTo>
                  <a:cubicBezTo>
                    <a:pt x="213904" y="48777"/>
                    <a:pt x="210749" y="59365"/>
                    <a:pt x="204624" y="69001"/>
                  </a:cubicBezTo>
                  <a:cubicBezTo>
                    <a:pt x="198614" y="78399"/>
                    <a:pt x="190049" y="86070"/>
                    <a:pt x="180593" y="91724"/>
                  </a:cubicBezTo>
                  <a:cubicBezTo>
                    <a:pt x="180769" y="91662"/>
                    <a:pt x="180950" y="91662"/>
                    <a:pt x="181126" y="91605"/>
                  </a:cubicBezTo>
                  <a:cubicBezTo>
                    <a:pt x="190405" y="85951"/>
                    <a:pt x="198852" y="78338"/>
                    <a:pt x="204743" y="69058"/>
                  </a:cubicBezTo>
                  <a:cubicBezTo>
                    <a:pt x="210930" y="59422"/>
                    <a:pt x="214023" y="48777"/>
                    <a:pt x="217887" y="38545"/>
                  </a:cubicBezTo>
                  <a:cubicBezTo>
                    <a:pt x="221694" y="28252"/>
                    <a:pt x="226633" y="17545"/>
                    <a:pt x="235137" y="9931"/>
                  </a:cubicBezTo>
                  <a:cubicBezTo>
                    <a:pt x="242632" y="3269"/>
                    <a:pt x="252149" y="176"/>
                    <a:pt x="260896" y="176"/>
                  </a:cubicBezTo>
                  <a:cubicBezTo>
                    <a:pt x="263927" y="176"/>
                    <a:pt x="266901" y="533"/>
                    <a:pt x="269638" y="1309"/>
                  </a:cubicBezTo>
                  <a:lnTo>
                    <a:pt x="269700" y="1128"/>
                  </a:lnTo>
                  <a:cubicBezTo>
                    <a:pt x="266963" y="414"/>
                    <a:pt x="263989" y="0"/>
                    <a:pt x="260896" y="0"/>
                  </a:cubicBezTo>
                  <a:close/>
                  <a:moveTo>
                    <a:pt x="180650" y="91900"/>
                  </a:moveTo>
                  <a:cubicBezTo>
                    <a:pt x="180593" y="91900"/>
                    <a:pt x="180474" y="91900"/>
                    <a:pt x="180355" y="91962"/>
                  </a:cubicBezTo>
                  <a:cubicBezTo>
                    <a:pt x="180293" y="91962"/>
                    <a:pt x="180236" y="91962"/>
                    <a:pt x="180174" y="92019"/>
                  </a:cubicBezTo>
                  <a:cubicBezTo>
                    <a:pt x="179817" y="92200"/>
                    <a:pt x="179522" y="92376"/>
                    <a:pt x="179223" y="92557"/>
                  </a:cubicBezTo>
                  <a:cubicBezTo>
                    <a:pt x="179403" y="92495"/>
                    <a:pt x="179579" y="92438"/>
                    <a:pt x="179817" y="92376"/>
                  </a:cubicBezTo>
                  <a:cubicBezTo>
                    <a:pt x="180117" y="92200"/>
                    <a:pt x="180355" y="92019"/>
                    <a:pt x="180650" y="91900"/>
                  </a:cubicBezTo>
                  <a:close/>
                  <a:moveTo>
                    <a:pt x="179284" y="92675"/>
                  </a:moveTo>
                  <a:lnTo>
                    <a:pt x="179284" y="92675"/>
                  </a:lnTo>
                  <a:cubicBezTo>
                    <a:pt x="179046" y="92733"/>
                    <a:pt x="178866" y="92794"/>
                    <a:pt x="178690" y="92852"/>
                  </a:cubicBezTo>
                  <a:cubicBezTo>
                    <a:pt x="178390" y="93032"/>
                    <a:pt x="178095" y="93151"/>
                    <a:pt x="177795" y="93327"/>
                  </a:cubicBezTo>
                  <a:cubicBezTo>
                    <a:pt x="178033" y="93270"/>
                    <a:pt x="178271" y="93208"/>
                    <a:pt x="178509" y="93089"/>
                  </a:cubicBezTo>
                  <a:cubicBezTo>
                    <a:pt x="178747" y="92971"/>
                    <a:pt x="178985" y="92852"/>
                    <a:pt x="179284" y="92675"/>
                  </a:cubicBezTo>
                  <a:close/>
                  <a:moveTo>
                    <a:pt x="177857" y="93508"/>
                  </a:moveTo>
                  <a:lnTo>
                    <a:pt x="177143" y="93684"/>
                  </a:lnTo>
                  <a:cubicBezTo>
                    <a:pt x="176905" y="93803"/>
                    <a:pt x="176605" y="93922"/>
                    <a:pt x="176367" y="94103"/>
                  </a:cubicBezTo>
                  <a:cubicBezTo>
                    <a:pt x="176667" y="93984"/>
                    <a:pt x="176962" y="93922"/>
                    <a:pt x="177262" y="93803"/>
                  </a:cubicBezTo>
                  <a:cubicBezTo>
                    <a:pt x="177438" y="93684"/>
                    <a:pt x="177676" y="93565"/>
                    <a:pt x="177857" y="93508"/>
                  </a:cubicBezTo>
                  <a:close/>
                  <a:moveTo>
                    <a:pt x="176429" y="94222"/>
                  </a:moveTo>
                  <a:lnTo>
                    <a:pt x="176429" y="94222"/>
                  </a:lnTo>
                  <a:cubicBezTo>
                    <a:pt x="176129" y="94341"/>
                    <a:pt x="175834" y="94398"/>
                    <a:pt x="175535" y="94517"/>
                  </a:cubicBezTo>
                  <a:cubicBezTo>
                    <a:pt x="175358" y="94579"/>
                    <a:pt x="175121" y="94698"/>
                    <a:pt x="174940" y="94817"/>
                  </a:cubicBezTo>
                  <a:cubicBezTo>
                    <a:pt x="175358" y="94698"/>
                    <a:pt x="175715" y="94517"/>
                    <a:pt x="176129" y="94398"/>
                  </a:cubicBezTo>
                  <a:cubicBezTo>
                    <a:pt x="176248" y="94341"/>
                    <a:pt x="176310" y="94279"/>
                    <a:pt x="176429" y="94222"/>
                  </a:cubicBezTo>
                  <a:close/>
                  <a:moveTo>
                    <a:pt x="174464" y="95174"/>
                  </a:moveTo>
                  <a:cubicBezTo>
                    <a:pt x="174226" y="95231"/>
                    <a:pt x="174050" y="95293"/>
                    <a:pt x="173812" y="95350"/>
                  </a:cubicBezTo>
                  <a:cubicBezTo>
                    <a:pt x="173802" y="95360"/>
                    <a:pt x="173790" y="95370"/>
                    <a:pt x="173776" y="95380"/>
                  </a:cubicBezTo>
                  <a:lnTo>
                    <a:pt x="173776" y="95380"/>
                  </a:lnTo>
                  <a:cubicBezTo>
                    <a:pt x="174008" y="95313"/>
                    <a:pt x="174252" y="95259"/>
                    <a:pt x="174464" y="95174"/>
                  </a:cubicBezTo>
                  <a:close/>
                  <a:moveTo>
                    <a:pt x="173776" y="95380"/>
                  </a:moveTo>
                  <a:cubicBezTo>
                    <a:pt x="173685" y="95407"/>
                    <a:pt x="173597" y="95435"/>
                    <a:pt x="173512" y="95469"/>
                  </a:cubicBezTo>
                  <a:cubicBezTo>
                    <a:pt x="173611" y="95469"/>
                    <a:pt x="173710" y="95429"/>
                    <a:pt x="173776" y="95380"/>
                  </a:cubicBezTo>
                  <a:close/>
                  <a:moveTo>
                    <a:pt x="172146" y="96302"/>
                  </a:moveTo>
                  <a:cubicBezTo>
                    <a:pt x="170957" y="96777"/>
                    <a:pt x="169824" y="97196"/>
                    <a:pt x="168634" y="97610"/>
                  </a:cubicBezTo>
                  <a:cubicBezTo>
                    <a:pt x="168339" y="97729"/>
                    <a:pt x="168040" y="97848"/>
                    <a:pt x="167745" y="97910"/>
                  </a:cubicBezTo>
                  <a:cubicBezTo>
                    <a:pt x="167683" y="97967"/>
                    <a:pt x="167626" y="97967"/>
                    <a:pt x="167507" y="98029"/>
                  </a:cubicBezTo>
                  <a:cubicBezTo>
                    <a:pt x="167150" y="98148"/>
                    <a:pt x="166731" y="98324"/>
                    <a:pt x="166317" y="98443"/>
                  </a:cubicBezTo>
                  <a:cubicBezTo>
                    <a:pt x="166136" y="98505"/>
                    <a:pt x="165960" y="98562"/>
                    <a:pt x="165779" y="98681"/>
                  </a:cubicBezTo>
                  <a:cubicBezTo>
                    <a:pt x="165484" y="98743"/>
                    <a:pt x="165184" y="98862"/>
                    <a:pt x="164889" y="98981"/>
                  </a:cubicBezTo>
                  <a:lnTo>
                    <a:pt x="164827" y="98981"/>
                  </a:lnTo>
                  <a:cubicBezTo>
                    <a:pt x="164590" y="99038"/>
                    <a:pt x="164352" y="99157"/>
                    <a:pt x="164176" y="99219"/>
                  </a:cubicBezTo>
                  <a:cubicBezTo>
                    <a:pt x="163938" y="99276"/>
                    <a:pt x="163700" y="99338"/>
                    <a:pt x="163400" y="99457"/>
                  </a:cubicBezTo>
                  <a:cubicBezTo>
                    <a:pt x="163162" y="99514"/>
                    <a:pt x="162867" y="99633"/>
                    <a:pt x="162567" y="99695"/>
                  </a:cubicBezTo>
                  <a:cubicBezTo>
                    <a:pt x="162391" y="99752"/>
                    <a:pt x="162153" y="99814"/>
                    <a:pt x="161972" y="99871"/>
                  </a:cubicBezTo>
                  <a:cubicBezTo>
                    <a:pt x="161677" y="99932"/>
                    <a:pt x="161377" y="100051"/>
                    <a:pt x="161082" y="100109"/>
                  </a:cubicBezTo>
                  <a:cubicBezTo>
                    <a:pt x="160844" y="100170"/>
                    <a:pt x="160664" y="100228"/>
                    <a:pt x="160488" y="100289"/>
                  </a:cubicBezTo>
                  <a:cubicBezTo>
                    <a:pt x="160188" y="100346"/>
                    <a:pt x="159831" y="100465"/>
                    <a:pt x="159536" y="100527"/>
                  </a:cubicBezTo>
                  <a:cubicBezTo>
                    <a:pt x="159355" y="100584"/>
                    <a:pt x="159179" y="100646"/>
                    <a:pt x="159060" y="100646"/>
                  </a:cubicBezTo>
                  <a:cubicBezTo>
                    <a:pt x="158703" y="100765"/>
                    <a:pt x="158346" y="100822"/>
                    <a:pt x="157989" y="100884"/>
                  </a:cubicBezTo>
                  <a:cubicBezTo>
                    <a:pt x="157870" y="100941"/>
                    <a:pt x="157689" y="101003"/>
                    <a:pt x="157570" y="101003"/>
                  </a:cubicBezTo>
                  <a:cubicBezTo>
                    <a:pt x="157214" y="101122"/>
                    <a:pt x="156857" y="101179"/>
                    <a:pt x="156500" y="101241"/>
                  </a:cubicBezTo>
                  <a:cubicBezTo>
                    <a:pt x="156381" y="101298"/>
                    <a:pt x="156205" y="101298"/>
                    <a:pt x="156086" y="101360"/>
                  </a:cubicBezTo>
                  <a:cubicBezTo>
                    <a:pt x="149124" y="102788"/>
                    <a:pt x="142167" y="103321"/>
                    <a:pt x="135385" y="103321"/>
                  </a:cubicBezTo>
                  <a:cubicBezTo>
                    <a:pt x="130151" y="103321"/>
                    <a:pt x="124973" y="103026"/>
                    <a:pt x="119920" y="102607"/>
                  </a:cubicBezTo>
                  <a:cubicBezTo>
                    <a:pt x="115756" y="102250"/>
                    <a:pt x="111530" y="102131"/>
                    <a:pt x="107366" y="102131"/>
                  </a:cubicBezTo>
                  <a:cubicBezTo>
                    <a:pt x="100766" y="102131"/>
                    <a:pt x="94223" y="102488"/>
                    <a:pt x="87680" y="103083"/>
                  </a:cubicBezTo>
                  <a:cubicBezTo>
                    <a:pt x="86728" y="103202"/>
                    <a:pt x="85714" y="103321"/>
                    <a:pt x="84762" y="103502"/>
                  </a:cubicBezTo>
                  <a:cubicBezTo>
                    <a:pt x="84617" y="103502"/>
                    <a:pt x="84511" y="103540"/>
                    <a:pt x="84412" y="103554"/>
                  </a:cubicBezTo>
                  <a:lnTo>
                    <a:pt x="84412" y="103554"/>
                  </a:lnTo>
                  <a:cubicBezTo>
                    <a:pt x="85159" y="103498"/>
                    <a:pt x="85853" y="103438"/>
                    <a:pt x="86547" y="103383"/>
                  </a:cubicBezTo>
                  <a:cubicBezTo>
                    <a:pt x="93447" y="102669"/>
                    <a:pt x="100409" y="102250"/>
                    <a:pt x="107366" y="102250"/>
                  </a:cubicBezTo>
                  <a:cubicBezTo>
                    <a:pt x="111530" y="102250"/>
                    <a:pt x="115756" y="102431"/>
                    <a:pt x="119920" y="102788"/>
                  </a:cubicBezTo>
                  <a:cubicBezTo>
                    <a:pt x="124973" y="103145"/>
                    <a:pt x="130151" y="103502"/>
                    <a:pt x="135385" y="103502"/>
                  </a:cubicBezTo>
                  <a:cubicBezTo>
                    <a:pt x="142048" y="103502"/>
                    <a:pt x="148886" y="102964"/>
                    <a:pt x="155786" y="101598"/>
                  </a:cubicBezTo>
                  <a:cubicBezTo>
                    <a:pt x="155905" y="101536"/>
                    <a:pt x="156024" y="101536"/>
                    <a:pt x="156143" y="101479"/>
                  </a:cubicBezTo>
                  <a:cubicBezTo>
                    <a:pt x="156500" y="101417"/>
                    <a:pt x="156857" y="101360"/>
                    <a:pt x="157214" y="101241"/>
                  </a:cubicBezTo>
                  <a:cubicBezTo>
                    <a:pt x="157333" y="101241"/>
                    <a:pt x="157513" y="101179"/>
                    <a:pt x="157632" y="101179"/>
                  </a:cubicBezTo>
                  <a:cubicBezTo>
                    <a:pt x="157989" y="101060"/>
                    <a:pt x="158284" y="101003"/>
                    <a:pt x="158641" y="100941"/>
                  </a:cubicBezTo>
                  <a:cubicBezTo>
                    <a:pt x="158760" y="100884"/>
                    <a:pt x="158941" y="100822"/>
                    <a:pt x="159117" y="100822"/>
                  </a:cubicBezTo>
                  <a:cubicBezTo>
                    <a:pt x="159417" y="100765"/>
                    <a:pt x="159712" y="100646"/>
                    <a:pt x="160012" y="100584"/>
                  </a:cubicBezTo>
                  <a:cubicBezTo>
                    <a:pt x="160188" y="100527"/>
                    <a:pt x="160369" y="100465"/>
                    <a:pt x="160607" y="100408"/>
                  </a:cubicBezTo>
                  <a:cubicBezTo>
                    <a:pt x="160844" y="100346"/>
                    <a:pt x="161139" y="100289"/>
                    <a:pt x="161439" y="100228"/>
                  </a:cubicBezTo>
                  <a:cubicBezTo>
                    <a:pt x="161615" y="100170"/>
                    <a:pt x="161853" y="100109"/>
                    <a:pt x="162034" y="100051"/>
                  </a:cubicBezTo>
                  <a:cubicBezTo>
                    <a:pt x="162272" y="99932"/>
                    <a:pt x="162510" y="99871"/>
                    <a:pt x="162748" y="99814"/>
                  </a:cubicBezTo>
                  <a:cubicBezTo>
                    <a:pt x="162986" y="99752"/>
                    <a:pt x="163224" y="99633"/>
                    <a:pt x="163462" y="99576"/>
                  </a:cubicBezTo>
                  <a:cubicBezTo>
                    <a:pt x="163638" y="99514"/>
                    <a:pt x="163876" y="99457"/>
                    <a:pt x="164057" y="99395"/>
                  </a:cubicBezTo>
                  <a:cubicBezTo>
                    <a:pt x="164295" y="99338"/>
                    <a:pt x="164590" y="99219"/>
                    <a:pt x="164827" y="99157"/>
                  </a:cubicBezTo>
                  <a:cubicBezTo>
                    <a:pt x="164889" y="99157"/>
                    <a:pt x="164889" y="99100"/>
                    <a:pt x="164946" y="99100"/>
                  </a:cubicBezTo>
                  <a:cubicBezTo>
                    <a:pt x="165008" y="99100"/>
                    <a:pt x="165127" y="99038"/>
                    <a:pt x="165184" y="99038"/>
                  </a:cubicBezTo>
                  <a:cubicBezTo>
                    <a:pt x="165365" y="98981"/>
                    <a:pt x="165541" y="98919"/>
                    <a:pt x="165779" y="98862"/>
                  </a:cubicBezTo>
                  <a:cubicBezTo>
                    <a:pt x="166912" y="98443"/>
                    <a:pt x="168101" y="97967"/>
                    <a:pt x="169291" y="97491"/>
                  </a:cubicBezTo>
                  <a:cubicBezTo>
                    <a:pt x="170243" y="97134"/>
                    <a:pt x="171195" y="96720"/>
                    <a:pt x="172146" y="96302"/>
                  </a:cubicBezTo>
                  <a:close/>
                  <a:moveTo>
                    <a:pt x="84412" y="103554"/>
                  </a:moveTo>
                  <a:cubicBezTo>
                    <a:pt x="84391" y="103555"/>
                    <a:pt x="84370" y="103557"/>
                    <a:pt x="84348" y="103559"/>
                  </a:cubicBezTo>
                  <a:cubicBezTo>
                    <a:pt x="84369" y="103559"/>
                    <a:pt x="84390" y="103557"/>
                    <a:pt x="84412" y="103554"/>
                  </a:cubicBezTo>
                  <a:close/>
                  <a:moveTo>
                    <a:pt x="82740" y="103559"/>
                  </a:moveTo>
                  <a:cubicBezTo>
                    <a:pt x="82606" y="103579"/>
                    <a:pt x="82472" y="103600"/>
                    <a:pt x="82338" y="103620"/>
                  </a:cubicBezTo>
                  <a:lnTo>
                    <a:pt x="82338" y="103620"/>
                  </a:lnTo>
                  <a:cubicBezTo>
                    <a:pt x="82492" y="103619"/>
                    <a:pt x="82637" y="103612"/>
                    <a:pt x="82740" y="103559"/>
                  </a:cubicBezTo>
                  <a:close/>
                  <a:moveTo>
                    <a:pt x="82338" y="103620"/>
                  </a:moveTo>
                  <a:lnTo>
                    <a:pt x="82338" y="103620"/>
                  </a:lnTo>
                  <a:cubicBezTo>
                    <a:pt x="82314" y="103620"/>
                    <a:pt x="82289" y="103620"/>
                    <a:pt x="82264" y="103620"/>
                  </a:cubicBezTo>
                  <a:cubicBezTo>
                    <a:pt x="80898" y="103797"/>
                    <a:pt x="79528" y="103977"/>
                    <a:pt x="78100" y="104153"/>
                  </a:cubicBezTo>
                  <a:lnTo>
                    <a:pt x="77924" y="104153"/>
                  </a:lnTo>
                  <a:cubicBezTo>
                    <a:pt x="65433" y="105700"/>
                    <a:pt x="53117" y="107841"/>
                    <a:pt x="41282" y="109688"/>
                  </a:cubicBezTo>
                  <a:cubicBezTo>
                    <a:pt x="27482" y="111767"/>
                    <a:pt x="13801" y="111886"/>
                    <a:pt x="1" y="118967"/>
                  </a:cubicBezTo>
                  <a:lnTo>
                    <a:pt x="120" y="119143"/>
                  </a:lnTo>
                  <a:cubicBezTo>
                    <a:pt x="13858" y="112005"/>
                    <a:pt x="27482" y="111948"/>
                    <a:pt x="41282" y="109807"/>
                  </a:cubicBezTo>
                  <a:cubicBezTo>
                    <a:pt x="53179" y="108022"/>
                    <a:pt x="65490" y="105881"/>
                    <a:pt x="78043" y="104334"/>
                  </a:cubicBezTo>
                  <a:cubicBezTo>
                    <a:pt x="79456" y="104060"/>
                    <a:pt x="80917" y="103838"/>
                    <a:pt x="82338" y="1036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" name="Google Shape;209;p16"/>
            <p:cNvSpPr/>
            <p:nvPr/>
          </p:nvSpPr>
          <p:spPr>
            <a:xfrm>
              <a:off x="571225" y="934500"/>
              <a:ext cx="6797575" cy="3108025"/>
            </a:xfrm>
            <a:custGeom>
              <a:avLst/>
              <a:gdLst/>
              <a:ahLst/>
              <a:cxnLst/>
              <a:rect l="l" t="t" r="r" b="b"/>
              <a:pathLst>
                <a:path w="271903" h="124321" extrusionOk="0">
                  <a:moveTo>
                    <a:pt x="263575" y="0"/>
                  </a:moveTo>
                  <a:cubicBezTo>
                    <a:pt x="255128" y="0"/>
                    <a:pt x="245787" y="3331"/>
                    <a:pt x="238592" y="9936"/>
                  </a:cubicBezTo>
                  <a:cubicBezTo>
                    <a:pt x="230264" y="17607"/>
                    <a:pt x="225562" y="28195"/>
                    <a:pt x="221817" y="38308"/>
                  </a:cubicBezTo>
                  <a:cubicBezTo>
                    <a:pt x="218129" y="48482"/>
                    <a:pt x="215093" y="58889"/>
                    <a:pt x="209026" y="68406"/>
                  </a:cubicBezTo>
                  <a:cubicBezTo>
                    <a:pt x="202840" y="77924"/>
                    <a:pt x="193979" y="85599"/>
                    <a:pt x="184281" y="91072"/>
                  </a:cubicBezTo>
                  <a:cubicBezTo>
                    <a:pt x="184462" y="91010"/>
                    <a:pt x="184700" y="90953"/>
                    <a:pt x="184876" y="90891"/>
                  </a:cubicBezTo>
                  <a:cubicBezTo>
                    <a:pt x="194393" y="85419"/>
                    <a:pt x="203078" y="77866"/>
                    <a:pt x="209145" y="68468"/>
                  </a:cubicBezTo>
                  <a:cubicBezTo>
                    <a:pt x="215212" y="59008"/>
                    <a:pt x="218305" y="48482"/>
                    <a:pt x="221993" y="38369"/>
                  </a:cubicBezTo>
                  <a:cubicBezTo>
                    <a:pt x="225681" y="28257"/>
                    <a:pt x="230383" y="17669"/>
                    <a:pt x="238711" y="10055"/>
                  </a:cubicBezTo>
                  <a:cubicBezTo>
                    <a:pt x="245849" y="3450"/>
                    <a:pt x="255185" y="181"/>
                    <a:pt x="263575" y="181"/>
                  </a:cubicBezTo>
                  <a:cubicBezTo>
                    <a:pt x="266487" y="181"/>
                    <a:pt x="269285" y="595"/>
                    <a:pt x="271841" y="1309"/>
                  </a:cubicBezTo>
                  <a:lnTo>
                    <a:pt x="271903" y="1190"/>
                  </a:lnTo>
                  <a:cubicBezTo>
                    <a:pt x="269285" y="419"/>
                    <a:pt x="266487" y="0"/>
                    <a:pt x="263575" y="0"/>
                  </a:cubicBezTo>
                  <a:close/>
                  <a:moveTo>
                    <a:pt x="184343" y="91248"/>
                  </a:moveTo>
                  <a:cubicBezTo>
                    <a:pt x="184162" y="91248"/>
                    <a:pt x="183924" y="91310"/>
                    <a:pt x="183748" y="91367"/>
                  </a:cubicBezTo>
                  <a:cubicBezTo>
                    <a:pt x="183448" y="91548"/>
                    <a:pt x="183153" y="91667"/>
                    <a:pt x="182853" y="91843"/>
                  </a:cubicBezTo>
                  <a:lnTo>
                    <a:pt x="183567" y="91667"/>
                  </a:lnTo>
                  <a:cubicBezTo>
                    <a:pt x="183867" y="91486"/>
                    <a:pt x="184105" y="91367"/>
                    <a:pt x="184343" y="91248"/>
                  </a:cubicBezTo>
                  <a:close/>
                  <a:moveTo>
                    <a:pt x="182915" y="92024"/>
                  </a:moveTo>
                  <a:lnTo>
                    <a:pt x="182201" y="92200"/>
                  </a:lnTo>
                  <a:cubicBezTo>
                    <a:pt x="181963" y="92319"/>
                    <a:pt x="181725" y="92438"/>
                    <a:pt x="181487" y="92618"/>
                  </a:cubicBezTo>
                  <a:cubicBezTo>
                    <a:pt x="181725" y="92499"/>
                    <a:pt x="182020" y="92438"/>
                    <a:pt x="182320" y="92319"/>
                  </a:cubicBezTo>
                  <a:cubicBezTo>
                    <a:pt x="182558" y="92200"/>
                    <a:pt x="182734" y="92081"/>
                    <a:pt x="182915" y="92024"/>
                  </a:cubicBezTo>
                  <a:close/>
                  <a:moveTo>
                    <a:pt x="181544" y="92737"/>
                  </a:moveTo>
                  <a:cubicBezTo>
                    <a:pt x="181249" y="92856"/>
                    <a:pt x="180950" y="92913"/>
                    <a:pt x="180655" y="93032"/>
                  </a:cubicBezTo>
                  <a:cubicBezTo>
                    <a:pt x="180417" y="93094"/>
                    <a:pt x="180236" y="93213"/>
                    <a:pt x="180060" y="93332"/>
                  </a:cubicBezTo>
                  <a:cubicBezTo>
                    <a:pt x="180417" y="93213"/>
                    <a:pt x="180831" y="93032"/>
                    <a:pt x="181188" y="92913"/>
                  </a:cubicBezTo>
                  <a:lnTo>
                    <a:pt x="181544" y="92737"/>
                  </a:lnTo>
                  <a:close/>
                  <a:moveTo>
                    <a:pt x="179584" y="93627"/>
                  </a:moveTo>
                  <a:lnTo>
                    <a:pt x="179584" y="93627"/>
                  </a:lnTo>
                  <a:cubicBezTo>
                    <a:pt x="179444" y="93664"/>
                    <a:pt x="179303" y="93720"/>
                    <a:pt x="179175" y="93772"/>
                  </a:cubicBezTo>
                  <a:lnTo>
                    <a:pt x="179175" y="93772"/>
                  </a:lnTo>
                  <a:cubicBezTo>
                    <a:pt x="179304" y="93724"/>
                    <a:pt x="179439" y="93675"/>
                    <a:pt x="179584" y="93627"/>
                  </a:cubicBezTo>
                  <a:close/>
                  <a:moveTo>
                    <a:pt x="179175" y="93772"/>
                  </a:moveTo>
                  <a:lnTo>
                    <a:pt x="179175" y="93772"/>
                  </a:lnTo>
                  <a:cubicBezTo>
                    <a:pt x="179097" y="93801"/>
                    <a:pt x="179022" y="93830"/>
                    <a:pt x="178948" y="93858"/>
                  </a:cubicBezTo>
                  <a:lnTo>
                    <a:pt x="178948" y="93858"/>
                  </a:lnTo>
                  <a:cubicBezTo>
                    <a:pt x="179017" y="93836"/>
                    <a:pt x="179093" y="93805"/>
                    <a:pt x="179175" y="93772"/>
                  </a:cubicBezTo>
                  <a:close/>
                  <a:moveTo>
                    <a:pt x="178948" y="93858"/>
                  </a:moveTo>
                  <a:cubicBezTo>
                    <a:pt x="178941" y="93861"/>
                    <a:pt x="178934" y="93863"/>
                    <a:pt x="178927" y="93865"/>
                  </a:cubicBezTo>
                  <a:cubicBezTo>
                    <a:pt x="178923" y="93867"/>
                    <a:pt x="178919" y="93869"/>
                    <a:pt x="178915" y="93871"/>
                  </a:cubicBezTo>
                  <a:lnTo>
                    <a:pt x="178915" y="93871"/>
                  </a:lnTo>
                  <a:cubicBezTo>
                    <a:pt x="178926" y="93867"/>
                    <a:pt x="178937" y="93863"/>
                    <a:pt x="178948" y="93858"/>
                  </a:cubicBezTo>
                  <a:close/>
                  <a:moveTo>
                    <a:pt x="178915" y="93871"/>
                  </a:moveTo>
                  <a:cubicBezTo>
                    <a:pt x="178887" y="93882"/>
                    <a:pt x="178859" y="93893"/>
                    <a:pt x="178832" y="93904"/>
                  </a:cubicBezTo>
                  <a:lnTo>
                    <a:pt x="178832" y="93904"/>
                  </a:lnTo>
                  <a:cubicBezTo>
                    <a:pt x="178859" y="93895"/>
                    <a:pt x="178887" y="93885"/>
                    <a:pt x="178915" y="93871"/>
                  </a:cubicBezTo>
                  <a:close/>
                  <a:moveTo>
                    <a:pt x="178832" y="93904"/>
                  </a:moveTo>
                  <a:cubicBezTo>
                    <a:pt x="178748" y="93931"/>
                    <a:pt x="178674" y="93943"/>
                    <a:pt x="178632" y="93984"/>
                  </a:cubicBezTo>
                  <a:cubicBezTo>
                    <a:pt x="178698" y="93958"/>
                    <a:pt x="178765" y="93931"/>
                    <a:pt x="178832" y="93904"/>
                  </a:cubicBezTo>
                  <a:close/>
                  <a:moveTo>
                    <a:pt x="177262" y="94817"/>
                  </a:moveTo>
                  <a:lnTo>
                    <a:pt x="177262" y="94817"/>
                  </a:lnTo>
                  <a:cubicBezTo>
                    <a:pt x="176072" y="95236"/>
                    <a:pt x="174882" y="95650"/>
                    <a:pt x="173755" y="96068"/>
                  </a:cubicBezTo>
                  <a:lnTo>
                    <a:pt x="172860" y="96425"/>
                  </a:lnTo>
                  <a:cubicBezTo>
                    <a:pt x="172741" y="96425"/>
                    <a:pt x="172684" y="96482"/>
                    <a:pt x="172622" y="96482"/>
                  </a:cubicBezTo>
                  <a:cubicBezTo>
                    <a:pt x="172208" y="96663"/>
                    <a:pt x="171789" y="96782"/>
                    <a:pt x="171375" y="96958"/>
                  </a:cubicBezTo>
                  <a:lnTo>
                    <a:pt x="170837" y="97139"/>
                  </a:lnTo>
                  <a:cubicBezTo>
                    <a:pt x="170542" y="97258"/>
                    <a:pt x="170243" y="97315"/>
                    <a:pt x="169948" y="97434"/>
                  </a:cubicBezTo>
                  <a:cubicBezTo>
                    <a:pt x="169710" y="97496"/>
                    <a:pt x="169472" y="97615"/>
                    <a:pt x="169234" y="97672"/>
                  </a:cubicBezTo>
                  <a:cubicBezTo>
                    <a:pt x="168996" y="97734"/>
                    <a:pt x="168758" y="97791"/>
                    <a:pt x="168458" y="97910"/>
                  </a:cubicBezTo>
                  <a:cubicBezTo>
                    <a:pt x="168220" y="97972"/>
                    <a:pt x="167925" y="98091"/>
                    <a:pt x="167625" y="98148"/>
                  </a:cubicBezTo>
                  <a:cubicBezTo>
                    <a:pt x="167449" y="98210"/>
                    <a:pt x="167211" y="98267"/>
                    <a:pt x="167030" y="98329"/>
                  </a:cubicBezTo>
                  <a:cubicBezTo>
                    <a:pt x="166735" y="98386"/>
                    <a:pt x="166436" y="98505"/>
                    <a:pt x="166079" y="98567"/>
                  </a:cubicBezTo>
                  <a:lnTo>
                    <a:pt x="165546" y="98743"/>
                  </a:lnTo>
                  <a:cubicBezTo>
                    <a:pt x="165246" y="98805"/>
                    <a:pt x="164889" y="98924"/>
                    <a:pt x="164594" y="98981"/>
                  </a:cubicBezTo>
                  <a:cubicBezTo>
                    <a:pt x="164413" y="99043"/>
                    <a:pt x="164237" y="99043"/>
                    <a:pt x="164118" y="99100"/>
                  </a:cubicBezTo>
                  <a:cubicBezTo>
                    <a:pt x="163761" y="99162"/>
                    <a:pt x="163404" y="99281"/>
                    <a:pt x="163047" y="99338"/>
                  </a:cubicBezTo>
                  <a:cubicBezTo>
                    <a:pt x="162928" y="99400"/>
                    <a:pt x="162748" y="99400"/>
                    <a:pt x="162629" y="99457"/>
                  </a:cubicBezTo>
                  <a:cubicBezTo>
                    <a:pt x="162272" y="99519"/>
                    <a:pt x="161915" y="99637"/>
                    <a:pt x="161501" y="99695"/>
                  </a:cubicBezTo>
                  <a:cubicBezTo>
                    <a:pt x="161382" y="99695"/>
                    <a:pt x="161263" y="99756"/>
                    <a:pt x="161144" y="99756"/>
                  </a:cubicBezTo>
                  <a:cubicBezTo>
                    <a:pt x="160725" y="99875"/>
                    <a:pt x="160368" y="99933"/>
                    <a:pt x="160011" y="99994"/>
                  </a:cubicBezTo>
                  <a:cubicBezTo>
                    <a:pt x="159892" y="99994"/>
                    <a:pt x="159773" y="100051"/>
                    <a:pt x="159655" y="100051"/>
                  </a:cubicBezTo>
                  <a:cubicBezTo>
                    <a:pt x="152873" y="101303"/>
                    <a:pt x="146154" y="101717"/>
                    <a:pt x="139549" y="101717"/>
                  </a:cubicBezTo>
                  <a:cubicBezTo>
                    <a:pt x="134552" y="101717"/>
                    <a:pt x="129556" y="101479"/>
                    <a:pt x="124678" y="101184"/>
                  </a:cubicBezTo>
                  <a:cubicBezTo>
                    <a:pt x="121528" y="101003"/>
                    <a:pt x="118373" y="100946"/>
                    <a:pt x="115223" y="100946"/>
                  </a:cubicBezTo>
                  <a:cubicBezTo>
                    <a:pt x="107190" y="100946"/>
                    <a:pt x="99100" y="101541"/>
                    <a:pt x="91072" y="102493"/>
                  </a:cubicBezTo>
                  <a:cubicBezTo>
                    <a:pt x="89821" y="102669"/>
                    <a:pt x="88574" y="102850"/>
                    <a:pt x="87384" y="103088"/>
                  </a:cubicBezTo>
                  <a:cubicBezTo>
                    <a:pt x="87203" y="103088"/>
                    <a:pt x="87084" y="103145"/>
                    <a:pt x="86965" y="103207"/>
                  </a:cubicBezTo>
                  <a:cubicBezTo>
                    <a:pt x="87917" y="103026"/>
                    <a:pt x="88931" y="102907"/>
                    <a:pt x="89883" y="102788"/>
                  </a:cubicBezTo>
                  <a:cubicBezTo>
                    <a:pt x="98329" y="101717"/>
                    <a:pt x="106776" y="101065"/>
                    <a:pt x="115223" y="101065"/>
                  </a:cubicBezTo>
                  <a:cubicBezTo>
                    <a:pt x="118373" y="101065"/>
                    <a:pt x="121528" y="101184"/>
                    <a:pt x="124621" y="101360"/>
                  </a:cubicBezTo>
                  <a:cubicBezTo>
                    <a:pt x="129556" y="101660"/>
                    <a:pt x="134495" y="101898"/>
                    <a:pt x="139549" y="101898"/>
                  </a:cubicBezTo>
                  <a:cubicBezTo>
                    <a:pt x="146092" y="101898"/>
                    <a:pt x="152697" y="101479"/>
                    <a:pt x="159359" y="100289"/>
                  </a:cubicBezTo>
                  <a:cubicBezTo>
                    <a:pt x="159478" y="100289"/>
                    <a:pt x="159597" y="100232"/>
                    <a:pt x="159716" y="100232"/>
                  </a:cubicBezTo>
                  <a:cubicBezTo>
                    <a:pt x="160073" y="100170"/>
                    <a:pt x="160430" y="100051"/>
                    <a:pt x="160787" y="99994"/>
                  </a:cubicBezTo>
                  <a:cubicBezTo>
                    <a:pt x="160906" y="99994"/>
                    <a:pt x="161082" y="99933"/>
                    <a:pt x="161201" y="99933"/>
                  </a:cubicBezTo>
                  <a:cubicBezTo>
                    <a:pt x="161558" y="99875"/>
                    <a:pt x="161915" y="99756"/>
                    <a:pt x="162272" y="99695"/>
                  </a:cubicBezTo>
                  <a:cubicBezTo>
                    <a:pt x="162391" y="99695"/>
                    <a:pt x="162510" y="99637"/>
                    <a:pt x="162691" y="99576"/>
                  </a:cubicBezTo>
                  <a:cubicBezTo>
                    <a:pt x="162986" y="99519"/>
                    <a:pt x="163342" y="99457"/>
                    <a:pt x="163699" y="99400"/>
                  </a:cubicBezTo>
                  <a:cubicBezTo>
                    <a:pt x="163818" y="99338"/>
                    <a:pt x="163999" y="99281"/>
                    <a:pt x="164175" y="99281"/>
                  </a:cubicBezTo>
                  <a:cubicBezTo>
                    <a:pt x="164475" y="99162"/>
                    <a:pt x="164770" y="99100"/>
                    <a:pt x="165070" y="99043"/>
                  </a:cubicBezTo>
                  <a:lnTo>
                    <a:pt x="165603" y="98862"/>
                  </a:lnTo>
                  <a:cubicBezTo>
                    <a:pt x="165903" y="98805"/>
                    <a:pt x="166198" y="98743"/>
                    <a:pt x="166498" y="98624"/>
                  </a:cubicBezTo>
                  <a:cubicBezTo>
                    <a:pt x="166674" y="98624"/>
                    <a:pt x="166912" y="98567"/>
                    <a:pt x="167092" y="98505"/>
                  </a:cubicBezTo>
                  <a:cubicBezTo>
                    <a:pt x="167330" y="98386"/>
                    <a:pt x="167568" y="98329"/>
                    <a:pt x="167806" y="98267"/>
                  </a:cubicBezTo>
                  <a:cubicBezTo>
                    <a:pt x="168044" y="98210"/>
                    <a:pt x="168282" y="98148"/>
                    <a:pt x="168577" y="98029"/>
                  </a:cubicBezTo>
                  <a:lnTo>
                    <a:pt x="169115" y="97853"/>
                  </a:lnTo>
                  <a:cubicBezTo>
                    <a:pt x="169172" y="97853"/>
                    <a:pt x="169234" y="97853"/>
                    <a:pt x="169291" y="97791"/>
                  </a:cubicBezTo>
                  <a:cubicBezTo>
                    <a:pt x="169529" y="97734"/>
                    <a:pt x="169767" y="97672"/>
                    <a:pt x="170005" y="97553"/>
                  </a:cubicBezTo>
                  <a:cubicBezTo>
                    <a:pt x="170067" y="97553"/>
                    <a:pt x="170185" y="97553"/>
                    <a:pt x="170243" y="97496"/>
                  </a:cubicBezTo>
                  <a:cubicBezTo>
                    <a:pt x="170481" y="97434"/>
                    <a:pt x="170661" y="97377"/>
                    <a:pt x="170837" y="97315"/>
                  </a:cubicBezTo>
                  <a:cubicBezTo>
                    <a:pt x="172027" y="96901"/>
                    <a:pt x="173160" y="96482"/>
                    <a:pt x="174349" y="96007"/>
                  </a:cubicBezTo>
                  <a:cubicBezTo>
                    <a:pt x="175301" y="95650"/>
                    <a:pt x="176253" y="95236"/>
                    <a:pt x="177262" y="94817"/>
                  </a:cubicBezTo>
                  <a:close/>
                  <a:moveTo>
                    <a:pt x="85481" y="103207"/>
                  </a:moveTo>
                  <a:cubicBezTo>
                    <a:pt x="85396" y="103223"/>
                    <a:pt x="85312" y="103239"/>
                    <a:pt x="85228" y="103255"/>
                  </a:cubicBezTo>
                  <a:lnTo>
                    <a:pt x="85228" y="103255"/>
                  </a:lnTo>
                  <a:cubicBezTo>
                    <a:pt x="85312" y="103248"/>
                    <a:pt x="85396" y="103233"/>
                    <a:pt x="85481" y="103207"/>
                  </a:cubicBezTo>
                  <a:close/>
                  <a:moveTo>
                    <a:pt x="85228" y="103255"/>
                  </a:moveTo>
                  <a:cubicBezTo>
                    <a:pt x="85133" y="103264"/>
                    <a:pt x="85039" y="103264"/>
                    <a:pt x="84943" y="103264"/>
                  </a:cubicBezTo>
                  <a:cubicBezTo>
                    <a:pt x="83396" y="103502"/>
                    <a:pt x="81793" y="103739"/>
                    <a:pt x="80246" y="104039"/>
                  </a:cubicBezTo>
                  <a:cubicBezTo>
                    <a:pt x="67098" y="106119"/>
                    <a:pt x="54192" y="108974"/>
                    <a:pt x="41582" y="111653"/>
                  </a:cubicBezTo>
                  <a:cubicBezTo>
                    <a:pt x="27663" y="114627"/>
                    <a:pt x="13563" y="116112"/>
                    <a:pt x="0" y="124145"/>
                  </a:cubicBezTo>
                  <a:lnTo>
                    <a:pt x="62" y="124321"/>
                  </a:lnTo>
                  <a:cubicBezTo>
                    <a:pt x="13624" y="116293"/>
                    <a:pt x="27663" y="114803"/>
                    <a:pt x="41639" y="111829"/>
                  </a:cubicBezTo>
                  <a:cubicBezTo>
                    <a:pt x="54130" y="109155"/>
                    <a:pt x="66979" y="106300"/>
                    <a:pt x="80008" y="104215"/>
                  </a:cubicBezTo>
                  <a:cubicBezTo>
                    <a:pt x="81766" y="103875"/>
                    <a:pt x="83471" y="103591"/>
                    <a:pt x="85228" y="1032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" name="Google Shape;210;p16"/>
            <p:cNvSpPr/>
            <p:nvPr/>
          </p:nvSpPr>
          <p:spPr>
            <a:xfrm>
              <a:off x="516250" y="943400"/>
              <a:ext cx="6851000" cy="3235950"/>
            </a:xfrm>
            <a:custGeom>
              <a:avLst/>
              <a:gdLst/>
              <a:ahLst/>
              <a:cxnLst/>
              <a:rect l="l" t="t" r="r" b="b"/>
              <a:pathLst>
                <a:path w="274040" h="129438" extrusionOk="0">
                  <a:moveTo>
                    <a:pt x="266307" y="1"/>
                  </a:moveTo>
                  <a:cubicBezTo>
                    <a:pt x="258098" y="1"/>
                    <a:pt x="248999" y="3451"/>
                    <a:pt x="242099" y="9994"/>
                  </a:cubicBezTo>
                  <a:cubicBezTo>
                    <a:pt x="234010" y="17670"/>
                    <a:pt x="229489" y="28139"/>
                    <a:pt x="225977" y="38132"/>
                  </a:cubicBezTo>
                  <a:cubicBezTo>
                    <a:pt x="222408" y="48126"/>
                    <a:pt x="219434" y="58414"/>
                    <a:pt x="213366" y="67693"/>
                  </a:cubicBezTo>
                  <a:cubicBezTo>
                    <a:pt x="207061" y="77392"/>
                    <a:pt x="197901" y="85005"/>
                    <a:pt x="187969" y="90359"/>
                  </a:cubicBezTo>
                  <a:cubicBezTo>
                    <a:pt x="188207" y="90240"/>
                    <a:pt x="188445" y="90178"/>
                    <a:pt x="188683" y="90121"/>
                  </a:cubicBezTo>
                  <a:cubicBezTo>
                    <a:pt x="198376" y="84825"/>
                    <a:pt x="207299" y="77273"/>
                    <a:pt x="213485" y="67812"/>
                  </a:cubicBezTo>
                  <a:cubicBezTo>
                    <a:pt x="219553" y="58476"/>
                    <a:pt x="222527" y="48183"/>
                    <a:pt x="226096" y="38189"/>
                  </a:cubicBezTo>
                  <a:cubicBezTo>
                    <a:pt x="229665" y="28196"/>
                    <a:pt x="234129" y="17727"/>
                    <a:pt x="242218" y="10113"/>
                  </a:cubicBezTo>
                  <a:cubicBezTo>
                    <a:pt x="249057" y="3570"/>
                    <a:pt x="258160" y="120"/>
                    <a:pt x="266307" y="120"/>
                  </a:cubicBezTo>
                  <a:cubicBezTo>
                    <a:pt x="268986" y="120"/>
                    <a:pt x="271603" y="539"/>
                    <a:pt x="273983" y="1310"/>
                  </a:cubicBezTo>
                  <a:lnTo>
                    <a:pt x="274040" y="1134"/>
                  </a:lnTo>
                  <a:cubicBezTo>
                    <a:pt x="271660" y="358"/>
                    <a:pt x="269043" y="1"/>
                    <a:pt x="266307" y="1"/>
                  </a:cubicBezTo>
                  <a:close/>
                  <a:moveTo>
                    <a:pt x="188026" y="90478"/>
                  </a:moveTo>
                  <a:lnTo>
                    <a:pt x="187313" y="90654"/>
                  </a:lnTo>
                  <a:cubicBezTo>
                    <a:pt x="187075" y="90835"/>
                    <a:pt x="186780" y="90954"/>
                    <a:pt x="186542" y="91073"/>
                  </a:cubicBezTo>
                  <a:cubicBezTo>
                    <a:pt x="186837" y="90954"/>
                    <a:pt x="187136" y="90892"/>
                    <a:pt x="187431" y="90773"/>
                  </a:cubicBezTo>
                  <a:cubicBezTo>
                    <a:pt x="187612" y="90716"/>
                    <a:pt x="187850" y="90597"/>
                    <a:pt x="188026" y="90478"/>
                  </a:cubicBezTo>
                  <a:close/>
                  <a:moveTo>
                    <a:pt x="186599" y="91249"/>
                  </a:moveTo>
                  <a:cubicBezTo>
                    <a:pt x="186552" y="91249"/>
                    <a:pt x="186514" y="91259"/>
                    <a:pt x="186479" y="91274"/>
                  </a:cubicBezTo>
                  <a:lnTo>
                    <a:pt x="186479" y="91274"/>
                  </a:lnTo>
                  <a:cubicBezTo>
                    <a:pt x="186519" y="91265"/>
                    <a:pt x="186559" y="91257"/>
                    <a:pt x="186599" y="91249"/>
                  </a:cubicBezTo>
                  <a:close/>
                  <a:moveTo>
                    <a:pt x="186479" y="91274"/>
                  </a:moveTo>
                  <a:lnTo>
                    <a:pt x="186479" y="91274"/>
                  </a:lnTo>
                  <a:cubicBezTo>
                    <a:pt x="186223" y="91327"/>
                    <a:pt x="185964" y="91384"/>
                    <a:pt x="185709" y="91487"/>
                  </a:cubicBezTo>
                  <a:cubicBezTo>
                    <a:pt x="185528" y="91606"/>
                    <a:pt x="185352" y="91668"/>
                    <a:pt x="185114" y="91787"/>
                  </a:cubicBezTo>
                  <a:cubicBezTo>
                    <a:pt x="185528" y="91668"/>
                    <a:pt x="185885" y="91549"/>
                    <a:pt x="186304" y="91368"/>
                  </a:cubicBezTo>
                  <a:cubicBezTo>
                    <a:pt x="186375" y="91333"/>
                    <a:pt x="186425" y="91297"/>
                    <a:pt x="186479" y="91274"/>
                  </a:cubicBezTo>
                  <a:close/>
                  <a:moveTo>
                    <a:pt x="184695" y="92082"/>
                  </a:moveTo>
                  <a:cubicBezTo>
                    <a:pt x="184566" y="92115"/>
                    <a:pt x="184436" y="92166"/>
                    <a:pt x="184316" y="92214"/>
                  </a:cubicBezTo>
                  <a:lnTo>
                    <a:pt x="184316" y="92214"/>
                  </a:lnTo>
                  <a:cubicBezTo>
                    <a:pt x="184438" y="92170"/>
                    <a:pt x="184562" y="92126"/>
                    <a:pt x="184695" y="92082"/>
                  </a:cubicBezTo>
                  <a:close/>
                  <a:moveTo>
                    <a:pt x="184316" y="92214"/>
                  </a:moveTo>
                  <a:cubicBezTo>
                    <a:pt x="184155" y="92273"/>
                    <a:pt x="183998" y="92331"/>
                    <a:pt x="183830" y="92389"/>
                  </a:cubicBezTo>
                  <a:lnTo>
                    <a:pt x="183830" y="92389"/>
                  </a:lnTo>
                  <a:cubicBezTo>
                    <a:pt x="183901" y="92371"/>
                    <a:pt x="183972" y="92356"/>
                    <a:pt x="184043" y="92320"/>
                  </a:cubicBezTo>
                  <a:cubicBezTo>
                    <a:pt x="184123" y="92294"/>
                    <a:pt x="184216" y="92255"/>
                    <a:pt x="184316" y="92214"/>
                  </a:cubicBezTo>
                  <a:close/>
                  <a:moveTo>
                    <a:pt x="183830" y="92389"/>
                  </a:moveTo>
                  <a:lnTo>
                    <a:pt x="183830" y="92389"/>
                  </a:lnTo>
                  <a:cubicBezTo>
                    <a:pt x="183782" y="92402"/>
                    <a:pt x="183734" y="92415"/>
                    <a:pt x="183686" y="92438"/>
                  </a:cubicBezTo>
                  <a:cubicBezTo>
                    <a:pt x="183735" y="92422"/>
                    <a:pt x="183783" y="92406"/>
                    <a:pt x="183830" y="92389"/>
                  </a:cubicBezTo>
                  <a:close/>
                  <a:moveTo>
                    <a:pt x="182316" y="93271"/>
                  </a:moveTo>
                  <a:lnTo>
                    <a:pt x="182316" y="93271"/>
                  </a:lnTo>
                  <a:cubicBezTo>
                    <a:pt x="181188" y="93690"/>
                    <a:pt x="179998" y="94104"/>
                    <a:pt x="178866" y="94523"/>
                  </a:cubicBezTo>
                  <a:cubicBezTo>
                    <a:pt x="178571" y="94642"/>
                    <a:pt x="178214" y="94699"/>
                    <a:pt x="177914" y="94818"/>
                  </a:cubicBezTo>
                  <a:cubicBezTo>
                    <a:pt x="177857" y="94880"/>
                    <a:pt x="177738" y="94880"/>
                    <a:pt x="177676" y="94937"/>
                  </a:cubicBezTo>
                  <a:cubicBezTo>
                    <a:pt x="177262" y="95056"/>
                    <a:pt x="176843" y="95237"/>
                    <a:pt x="176486" y="95356"/>
                  </a:cubicBezTo>
                  <a:cubicBezTo>
                    <a:pt x="176310" y="95413"/>
                    <a:pt x="176072" y="95475"/>
                    <a:pt x="175892" y="95532"/>
                  </a:cubicBezTo>
                  <a:cubicBezTo>
                    <a:pt x="175597" y="95651"/>
                    <a:pt x="175297" y="95770"/>
                    <a:pt x="175002" y="95831"/>
                  </a:cubicBezTo>
                  <a:cubicBezTo>
                    <a:pt x="174764" y="95950"/>
                    <a:pt x="174526" y="96008"/>
                    <a:pt x="174288" y="96069"/>
                  </a:cubicBezTo>
                  <a:cubicBezTo>
                    <a:pt x="174050" y="96126"/>
                    <a:pt x="173869" y="96188"/>
                    <a:pt x="173631" y="96307"/>
                  </a:cubicBezTo>
                  <a:lnTo>
                    <a:pt x="173574" y="96307"/>
                  </a:lnTo>
                  <a:cubicBezTo>
                    <a:pt x="173274" y="96364"/>
                    <a:pt x="172979" y="96483"/>
                    <a:pt x="172741" y="96545"/>
                  </a:cubicBezTo>
                  <a:cubicBezTo>
                    <a:pt x="172503" y="96602"/>
                    <a:pt x="172323" y="96664"/>
                    <a:pt x="172085" y="96721"/>
                  </a:cubicBezTo>
                  <a:cubicBezTo>
                    <a:pt x="171790" y="96840"/>
                    <a:pt x="171490" y="96902"/>
                    <a:pt x="171133" y="96959"/>
                  </a:cubicBezTo>
                  <a:lnTo>
                    <a:pt x="170600" y="97140"/>
                  </a:lnTo>
                  <a:cubicBezTo>
                    <a:pt x="170300" y="97197"/>
                    <a:pt x="169943" y="97316"/>
                    <a:pt x="169648" y="97378"/>
                  </a:cubicBezTo>
                  <a:cubicBezTo>
                    <a:pt x="169467" y="97435"/>
                    <a:pt x="169291" y="97435"/>
                    <a:pt x="169172" y="97497"/>
                  </a:cubicBezTo>
                  <a:cubicBezTo>
                    <a:pt x="168815" y="97554"/>
                    <a:pt x="168459" y="97673"/>
                    <a:pt x="168102" y="97735"/>
                  </a:cubicBezTo>
                  <a:cubicBezTo>
                    <a:pt x="167921" y="97792"/>
                    <a:pt x="167802" y="97792"/>
                    <a:pt x="167683" y="97854"/>
                  </a:cubicBezTo>
                  <a:cubicBezTo>
                    <a:pt x="167269" y="97911"/>
                    <a:pt x="166912" y="97973"/>
                    <a:pt x="166555" y="98092"/>
                  </a:cubicBezTo>
                  <a:cubicBezTo>
                    <a:pt x="166436" y="98092"/>
                    <a:pt x="166317" y="98149"/>
                    <a:pt x="166198" y="98149"/>
                  </a:cubicBezTo>
                  <a:cubicBezTo>
                    <a:pt x="165779" y="98211"/>
                    <a:pt x="165423" y="98330"/>
                    <a:pt x="165066" y="98387"/>
                  </a:cubicBezTo>
                  <a:cubicBezTo>
                    <a:pt x="164890" y="98387"/>
                    <a:pt x="164771" y="98449"/>
                    <a:pt x="164652" y="98449"/>
                  </a:cubicBezTo>
                  <a:cubicBezTo>
                    <a:pt x="164295" y="98506"/>
                    <a:pt x="163876" y="98568"/>
                    <a:pt x="163519" y="98625"/>
                  </a:cubicBezTo>
                  <a:cubicBezTo>
                    <a:pt x="163400" y="98687"/>
                    <a:pt x="163281" y="98687"/>
                    <a:pt x="163162" y="98687"/>
                  </a:cubicBezTo>
                  <a:cubicBezTo>
                    <a:pt x="156562" y="99814"/>
                    <a:pt x="150076" y="100114"/>
                    <a:pt x="143594" y="100114"/>
                  </a:cubicBezTo>
                  <a:cubicBezTo>
                    <a:pt x="138836" y="100114"/>
                    <a:pt x="134077" y="99933"/>
                    <a:pt x="129375" y="99757"/>
                  </a:cubicBezTo>
                  <a:cubicBezTo>
                    <a:pt x="127177" y="99638"/>
                    <a:pt x="124974" y="99577"/>
                    <a:pt x="122713" y="99577"/>
                  </a:cubicBezTo>
                  <a:cubicBezTo>
                    <a:pt x="113377" y="99577"/>
                    <a:pt x="103916" y="100409"/>
                    <a:pt x="94518" y="101780"/>
                  </a:cubicBezTo>
                  <a:cubicBezTo>
                    <a:pt x="93033" y="102018"/>
                    <a:pt x="91487" y="102313"/>
                    <a:pt x="89997" y="102613"/>
                  </a:cubicBezTo>
                  <a:cubicBezTo>
                    <a:pt x="89878" y="102613"/>
                    <a:pt x="89702" y="102670"/>
                    <a:pt x="89583" y="102732"/>
                  </a:cubicBezTo>
                  <a:cubicBezTo>
                    <a:pt x="90773" y="102494"/>
                    <a:pt x="92020" y="102313"/>
                    <a:pt x="93271" y="102137"/>
                  </a:cubicBezTo>
                  <a:cubicBezTo>
                    <a:pt x="103084" y="100647"/>
                    <a:pt x="112901" y="99757"/>
                    <a:pt x="122713" y="99757"/>
                  </a:cubicBezTo>
                  <a:cubicBezTo>
                    <a:pt x="124917" y="99757"/>
                    <a:pt x="127177" y="99814"/>
                    <a:pt x="129375" y="99933"/>
                  </a:cubicBezTo>
                  <a:cubicBezTo>
                    <a:pt x="134015" y="100114"/>
                    <a:pt x="138774" y="100290"/>
                    <a:pt x="143594" y="100290"/>
                  </a:cubicBezTo>
                  <a:cubicBezTo>
                    <a:pt x="149957" y="100290"/>
                    <a:pt x="156381" y="99995"/>
                    <a:pt x="162867" y="98925"/>
                  </a:cubicBezTo>
                  <a:cubicBezTo>
                    <a:pt x="162986" y="98925"/>
                    <a:pt x="163105" y="98863"/>
                    <a:pt x="163224" y="98863"/>
                  </a:cubicBezTo>
                  <a:cubicBezTo>
                    <a:pt x="163638" y="98806"/>
                    <a:pt x="163995" y="98744"/>
                    <a:pt x="164352" y="98687"/>
                  </a:cubicBezTo>
                  <a:cubicBezTo>
                    <a:pt x="164471" y="98625"/>
                    <a:pt x="164590" y="98625"/>
                    <a:pt x="164709" y="98568"/>
                  </a:cubicBezTo>
                  <a:cubicBezTo>
                    <a:pt x="165127" y="98506"/>
                    <a:pt x="165484" y="98449"/>
                    <a:pt x="165841" y="98387"/>
                  </a:cubicBezTo>
                  <a:cubicBezTo>
                    <a:pt x="165960" y="98387"/>
                    <a:pt x="166079" y="98330"/>
                    <a:pt x="166255" y="98330"/>
                  </a:cubicBezTo>
                  <a:cubicBezTo>
                    <a:pt x="166612" y="98211"/>
                    <a:pt x="166969" y="98149"/>
                    <a:pt x="167269" y="98092"/>
                  </a:cubicBezTo>
                  <a:cubicBezTo>
                    <a:pt x="167445" y="98030"/>
                    <a:pt x="167564" y="98030"/>
                    <a:pt x="167745" y="97973"/>
                  </a:cubicBezTo>
                  <a:cubicBezTo>
                    <a:pt x="168040" y="97911"/>
                    <a:pt x="168397" y="97854"/>
                    <a:pt x="168754" y="97735"/>
                  </a:cubicBezTo>
                  <a:cubicBezTo>
                    <a:pt x="168873" y="97735"/>
                    <a:pt x="169053" y="97673"/>
                    <a:pt x="169229" y="97673"/>
                  </a:cubicBezTo>
                  <a:cubicBezTo>
                    <a:pt x="169529" y="97554"/>
                    <a:pt x="169824" y="97497"/>
                    <a:pt x="170124" y="97435"/>
                  </a:cubicBezTo>
                  <a:lnTo>
                    <a:pt x="170657" y="97259"/>
                  </a:lnTo>
                  <a:lnTo>
                    <a:pt x="171552" y="97078"/>
                  </a:lnTo>
                  <a:cubicBezTo>
                    <a:pt x="171728" y="97021"/>
                    <a:pt x="171966" y="96959"/>
                    <a:pt x="172147" y="96902"/>
                  </a:cubicBezTo>
                  <a:cubicBezTo>
                    <a:pt x="172384" y="96840"/>
                    <a:pt x="172622" y="96721"/>
                    <a:pt x="172860" y="96664"/>
                  </a:cubicBezTo>
                  <a:cubicBezTo>
                    <a:pt x="173155" y="96602"/>
                    <a:pt x="173393" y="96545"/>
                    <a:pt x="173631" y="96483"/>
                  </a:cubicBezTo>
                  <a:cubicBezTo>
                    <a:pt x="173631" y="96426"/>
                    <a:pt x="173693" y="96426"/>
                    <a:pt x="173693" y="96426"/>
                  </a:cubicBezTo>
                  <a:cubicBezTo>
                    <a:pt x="173869" y="96364"/>
                    <a:pt x="173988" y="96364"/>
                    <a:pt x="174169" y="96307"/>
                  </a:cubicBezTo>
                  <a:cubicBezTo>
                    <a:pt x="174464" y="96188"/>
                    <a:pt x="174764" y="96069"/>
                    <a:pt x="175059" y="96008"/>
                  </a:cubicBezTo>
                  <a:cubicBezTo>
                    <a:pt x="175178" y="95950"/>
                    <a:pt x="175240" y="95950"/>
                    <a:pt x="175359" y="95889"/>
                  </a:cubicBezTo>
                  <a:cubicBezTo>
                    <a:pt x="175535" y="95831"/>
                    <a:pt x="175773" y="95770"/>
                    <a:pt x="175954" y="95712"/>
                  </a:cubicBezTo>
                  <a:cubicBezTo>
                    <a:pt x="177081" y="95294"/>
                    <a:pt x="178271" y="94880"/>
                    <a:pt x="179461" y="94461"/>
                  </a:cubicBezTo>
                  <a:cubicBezTo>
                    <a:pt x="180412" y="94047"/>
                    <a:pt x="181364" y="93690"/>
                    <a:pt x="182316" y="93271"/>
                  </a:cubicBezTo>
                  <a:close/>
                  <a:moveTo>
                    <a:pt x="88156" y="102789"/>
                  </a:moveTo>
                  <a:cubicBezTo>
                    <a:pt x="87975" y="102789"/>
                    <a:pt x="87799" y="102851"/>
                    <a:pt x="87680" y="102851"/>
                  </a:cubicBezTo>
                  <a:cubicBezTo>
                    <a:pt x="85833" y="103207"/>
                    <a:pt x="84049" y="103502"/>
                    <a:pt x="82207" y="103859"/>
                  </a:cubicBezTo>
                  <a:cubicBezTo>
                    <a:pt x="68583" y="106477"/>
                    <a:pt x="55083" y="109989"/>
                    <a:pt x="41934" y="113558"/>
                  </a:cubicBezTo>
                  <a:cubicBezTo>
                    <a:pt x="27777" y="117422"/>
                    <a:pt x="13382" y="120339"/>
                    <a:pt x="1" y="129261"/>
                  </a:cubicBezTo>
                  <a:lnTo>
                    <a:pt x="58" y="129437"/>
                  </a:lnTo>
                  <a:cubicBezTo>
                    <a:pt x="13444" y="120458"/>
                    <a:pt x="27777" y="117602"/>
                    <a:pt x="41934" y="113734"/>
                  </a:cubicBezTo>
                  <a:cubicBezTo>
                    <a:pt x="55021" y="110165"/>
                    <a:pt x="68464" y="106657"/>
                    <a:pt x="81969" y="104040"/>
                  </a:cubicBezTo>
                  <a:cubicBezTo>
                    <a:pt x="84049" y="103621"/>
                    <a:pt x="86133" y="103207"/>
                    <a:pt x="88156" y="1027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" name="Google Shape;211;p16"/>
            <p:cNvSpPr/>
            <p:nvPr/>
          </p:nvSpPr>
          <p:spPr>
            <a:xfrm>
              <a:off x="459750" y="950900"/>
              <a:ext cx="6907500" cy="3365250"/>
            </a:xfrm>
            <a:custGeom>
              <a:avLst/>
              <a:gdLst/>
              <a:ahLst/>
              <a:cxnLst/>
              <a:rect l="l" t="t" r="r" b="b"/>
              <a:pathLst>
                <a:path w="276300" h="134610" extrusionOk="0">
                  <a:moveTo>
                    <a:pt x="268986" y="1"/>
                  </a:moveTo>
                  <a:cubicBezTo>
                    <a:pt x="261134" y="1"/>
                    <a:pt x="252268" y="3627"/>
                    <a:pt x="245668" y="10113"/>
                  </a:cubicBezTo>
                  <a:cubicBezTo>
                    <a:pt x="237816" y="17784"/>
                    <a:pt x="233533" y="28077"/>
                    <a:pt x="230140" y="37951"/>
                  </a:cubicBezTo>
                  <a:cubicBezTo>
                    <a:pt x="226690" y="47826"/>
                    <a:pt x="223778" y="57995"/>
                    <a:pt x="217830" y="67098"/>
                  </a:cubicBezTo>
                  <a:cubicBezTo>
                    <a:pt x="211344" y="76911"/>
                    <a:pt x="201888" y="84467"/>
                    <a:pt x="191714" y="89640"/>
                  </a:cubicBezTo>
                  <a:cubicBezTo>
                    <a:pt x="192014" y="89521"/>
                    <a:pt x="192252" y="89464"/>
                    <a:pt x="192547" y="89345"/>
                  </a:cubicBezTo>
                  <a:cubicBezTo>
                    <a:pt x="202483" y="84230"/>
                    <a:pt x="211643" y="76735"/>
                    <a:pt x="217949" y="67217"/>
                  </a:cubicBezTo>
                  <a:cubicBezTo>
                    <a:pt x="223954" y="58057"/>
                    <a:pt x="226871" y="47883"/>
                    <a:pt x="230259" y="38008"/>
                  </a:cubicBezTo>
                  <a:cubicBezTo>
                    <a:pt x="233709" y="28134"/>
                    <a:pt x="237992" y="17846"/>
                    <a:pt x="245787" y="10232"/>
                  </a:cubicBezTo>
                  <a:cubicBezTo>
                    <a:pt x="252330" y="3808"/>
                    <a:pt x="261191" y="177"/>
                    <a:pt x="268986" y="177"/>
                  </a:cubicBezTo>
                  <a:cubicBezTo>
                    <a:pt x="271541" y="177"/>
                    <a:pt x="273982" y="534"/>
                    <a:pt x="276243" y="1366"/>
                  </a:cubicBezTo>
                  <a:lnTo>
                    <a:pt x="276300" y="1190"/>
                  </a:lnTo>
                  <a:cubicBezTo>
                    <a:pt x="274039" y="358"/>
                    <a:pt x="271603" y="1"/>
                    <a:pt x="268986" y="1"/>
                  </a:cubicBezTo>
                  <a:close/>
                  <a:moveTo>
                    <a:pt x="191776" y="89759"/>
                  </a:moveTo>
                  <a:lnTo>
                    <a:pt x="191776" y="89759"/>
                  </a:lnTo>
                  <a:cubicBezTo>
                    <a:pt x="191476" y="89878"/>
                    <a:pt x="191181" y="89940"/>
                    <a:pt x="190881" y="89997"/>
                  </a:cubicBezTo>
                  <a:cubicBezTo>
                    <a:pt x="190705" y="90116"/>
                    <a:pt x="190467" y="90235"/>
                    <a:pt x="190286" y="90297"/>
                  </a:cubicBezTo>
                  <a:cubicBezTo>
                    <a:pt x="190643" y="90178"/>
                    <a:pt x="191062" y="90059"/>
                    <a:pt x="191419" y="89940"/>
                  </a:cubicBezTo>
                  <a:lnTo>
                    <a:pt x="191776" y="89759"/>
                  </a:lnTo>
                  <a:close/>
                  <a:moveTo>
                    <a:pt x="189872" y="90592"/>
                  </a:moveTo>
                  <a:cubicBezTo>
                    <a:pt x="189734" y="90638"/>
                    <a:pt x="189596" y="90693"/>
                    <a:pt x="189462" y="90751"/>
                  </a:cubicBezTo>
                  <a:lnTo>
                    <a:pt x="189462" y="90751"/>
                  </a:lnTo>
                  <a:cubicBezTo>
                    <a:pt x="189598" y="90710"/>
                    <a:pt x="189735" y="90660"/>
                    <a:pt x="189872" y="90592"/>
                  </a:cubicBezTo>
                  <a:close/>
                  <a:moveTo>
                    <a:pt x="189462" y="90751"/>
                  </a:moveTo>
                  <a:lnTo>
                    <a:pt x="189462" y="90751"/>
                  </a:lnTo>
                  <a:cubicBezTo>
                    <a:pt x="189361" y="90781"/>
                    <a:pt x="189260" y="90806"/>
                    <a:pt x="189159" y="90830"/>
                  </a:cubicBezTo>
                  <a:cubicBezTo>
                    <a:pt x="189040" y="90892"/>
                    <a:pt x="188978" y="90949"/>
                    <a:pt x="188859" y="91011"/>
                  </a:cubicBezTo>
                  <a:cubicBezTo>
                    <a:pt x="189043" y="90938"/>
                    <a:pt x="189248" y="90842"/>
                    <a:pt x="189462" y="90751"/>
                  </a:cubicBezTo>
                  <a:close/>
                  <a:moveTo>
                    <a:pt x="187493" y="91782"/>
                  </a:moveTo>
                  <a:cubicBezTo>
                    <a:pt x="186303" y="92200"/>
                    <a:pt x="185171" y="92614"/>
                    <a:pt x="184043" y="92971"/>
                  </a:cubicBezTo>
                  <a:cubicBezTo>
                    <a:pt x="183686" y="93090"/>
                    <a:pt x="183386" y="93209"/>
                    <a:pt x="183091" y="93328"/>
                  </a:cubicBezTo>
                  <a:cubicBezTo>
                    <a:pt x="182972" y="93390"/>
                    <a:pt x="182910" y="93390"/>
                    <a:pt x="182791" y="93447"/>
                  </a:cubicBezTo>
                  <a:cubicBezTo>
                    <a:pt x="182377" y="93566"/>
                    <a:pt x="182020" y="93747"/>
                    <a:pt x="181602" y="93866"/>
                  </a:cubicBezTo>
                  <a:lnTo>
                    <a:pt x="181069" y="94042"/>
                  </a:lnTo>
                  <a:cubicBezTo>
                    <a:pt x="180769" y="94161"/>
                    <a:pt x="180474" y="94223"/>
                    <a:pt x="180174" y="94342"/>
                  </a:cubicBezTo>
                  <a:cubicBezTo>
                    <a:pt x="179879" y="94399"/>
                    <a:pt x="179641" y="94461"/>
                    <a:pt x="179403" y="94580"/>
                  </a:cubicBezTo>
                  <a:lnTo>
                    <a:pt x="178689" y="94756"/>
                  </a:lnTo>
                  <a:cubicBezTo>
                    <a:pt x="178509" y="94818"/>
                    <a:pt x="178332" y="94875"/>
                    <a:pt x="178095" y="94937"/>
                  </a:cubicBezTo>
                  <a:cubicBezTo>
                    <a:pt x="178033" y="94994"/>
                    <a:pt x="177914" y="94994"/>
                    <a:pt x="177857" y="95056"/>
                  </a:cubicBezTo>
                  <a:cubicBezTo>
                    <a:pt x="177619" y="95113"/>
                    <a:pt x="177438" y="95175"/>
                    <a:pt x="177200" y="95175"/>
                  </a:cubicBezTo>
                  <a:cubicBezTo>
                    <a:pt x="176905" y="95294"/>
                    <a:pt x="176605" y="95351"/>
                    <a:pt x="176310" y="95470"/>
                  </a:cubicBezTo>
                  <a:cubicBezTo>
                    <a:pt x="176129" y="95470"/>
                    <a:pt x="175953" y="95531"/>
                    <a:pt x="175772" y="95589"/>
                  </a:cubicBezTo>
                  <a:cubicBezTo>
                    <a:pt x="175415" y="95650"/>
                    <a:pt x="175058" y="95769"/>
                    <a:pt x="174763" y="95826"/>
                  </a:cubicBezTo>
                  <a:cubicBezTo>
                    <a:pt x="174583" y="95888"/>
                    <a:pt x="174407" y="95945"/>
                    <a:pt x="174288" y="95945"/>
                  </a:cubicBezTo>
                  <a:cubicBezTo>
                    <a:pt x="173931" y="96064"/>
                    <a:pt x="173574" y="96126"/>
                    <a:pt x="173217" y="96183"/>
                  </a:cubicBezTo>
                  <a:cubicBezTo>
                    <a:pt x="173098" y="96245"/>
                    <a:pt x="172917" y="96245"/>
                    <a:pt x="172798" y="96302"/>
                  </a:cubicBezTo>
                  <a:cubicBezTo>
                    <a:pt x="172384" y="96364"/>
                    <a:pt x="172027" y="96421"/>
                    <a:pt x="171670" y="96540"/>
                  </a:cubicBezTo>
                  <a:cubicBezTo>
                    <a:pt x="171551" y="96540"/>
                    <a:pt x="171432" y="96602"/>
                    <a:pt x="171252" y="96602"/>
                  </a:cubicBezTo>
                  <a:cubicBezTo>
                    <a:pt x="170895" y="96659"/>
                    <a:pt x="170538" y="96721"/>
                    <a:pt x="170124" y="96840"/>
                  </a:cubicBezTo>
                  <a:cubicBezTo>
                    <a:pt x="170005" y="96840"/>
                    <a:pt x="169886" y="96840"/>
                    <a:pt x="169767" y="96897"/>
                  </a:cubicBezTo>
                  <a:cubicBezTo>
                    <a:pt x="169410" y="96959"/>
                    <a:pt x="168991" y="97016"/>
                    <a:pt x="168577" y="97078"/>
                  </a:cubicBezTo>
                  <a:cubicBezTo>
                    <a:pt x="168515" y="97078"/>
                    <a:pt x="168396" y="97135"/>
                    <a:pt x="168277" y="97135"/>
                  </a:cubicBezTo>
                  <a:lnTo>
                    <a:pt x="167031" y="97316"/>
                  </a:lnTo>
                  <a:cubicBezTo>
                    <a:pt x="166969" y="97316"/>
                    <a:pt x="166850" y="97373"/>
                    <a:pt x="166731" y="97373"/>
                  </a:cubicBezTo>
                  <a:cubicBezTo>
                    <a:pt x="160249" y="98325"/>
                    <a:pt x="153825" y="98563"/>
                    <a:pt x="147458" y="98563"/>
                  </a:cubicBezTo>
                  <a:cubicBezTo>
                    <a:pt x="142937" y="98563"/>
                    <a:pt x="138536" y="98444"/>
                    <a:pt x="134134" y="98325"/>
                  </a:cubicBezTo>
                  <a:cubicBezTo>
                    <a:pt x="132825" y="98325"/>
                    <a:pt x="131516" y="98268"/>
                    <a:pt x="130151" y="98268"/>
                  </a:cubicBezTo>
                  <a:cubicBezTo>
                    <a:pt x="119563" y="98268"/>
                    <a:pt x="108856" y="99338"/>
                    <a:pt x="98206" y="101061"/>
                  </a:cubicBezTo>
                  <a:cubicBezTo>
                    <a:pt x="96421" y="101418"/>
                    <a:pt x="94579" y="101775"/>
                    <a:pt x="92733" y="102132"/>
                  </a:cubicBezTo>
                  <a:cubicBezTo>
                    <a:pt x="92614" y="102194"/>
                    <a:pt x="92438" y="102251"/>
                    <a:pt x="92257" y="102313"/>
                  </a:cubicBezTo>
                  <a:cubicBezTo>
                    <a:pt x="93747" y="102013"/>
                    <a:pt x="95293" y="101718"/>
                    <a:pt x="96778" y="101480"/>
                  </a:cubicBezTo>
                  <a:cubicBezTo>
                    <a:pt x="107961" y="99576"/>
                    <a:pt x="119087" y="98444"/>
                    <a:pt x="130151" y="98444"/>
                  </a:cubicBezTo>
                  <a:cubicBezTo>
                    <a:pt x="131516" y="98444"/>
                    <a:pt x="132825" y="98444"/>
                    <a:pt x="134134" y="98506"/>
                  </a:cubicBezTo>
                  <a:cubicBezTo>
                    <a:pt x="138536" y="98625"/>
                    <a:pt x="142937" y="98744"/>
                    <a:pt x="147458" y="98744"/>
                  </a:cubicBezTo>
                  <a:cubicBezTo>
                    <a:pt x="153706" y="98744"/>
                    <a:pt x="160069" y="98506"/>
                    <a:pt x="166493" y="97554"/>
                  </a:cubicBezTo>
                  <a:lnTo>
                    <a:pt x="166793" y="97554"/>
                  </a:lnTo>
                  <a:cubicBezTo>
                    <a:pt x="167207" y="97492"/>
                    <a:pt x="167564" y="97435"/>
                    <a:pt x="167982" y="97373"/>
                  </a:cubicBezTo>
                  <a:cubicBezTo>
                    <a:pt x="168101" y="97316"/>
                    <a:pt x="168220" y="97316"/>
                    <a:pt x="168339" y="97316"/>
                  </a:cubicBezTo>
                  <a:cubicBezTo>
                    <a:pt x="168696" y="97254"/>
                    <a:pt x="169110" y="97197"/>
                    <a:pt x="169467" y="97078"/>
                  </a:cubicBezTo>
                  <a:cubicBezTo>
                    <a:pt x="169586" y="97078"/>
                    <a:pt x="169705" y="97078"/>
                    <a:pt x="169824" y="97016"/>
                  </a:cubicBezTo>
                  <a:cubicBezTo>
                    <a:pt x="170243" y="96959"/>
                    <a:pt x="170600" y="96897"/>
                    <a:pt x="170957" y="96840"/>
                  </a:cubicBezTo>
                  <a:cubicBezTo>
                    <a:pt x="171075" y="96778"/>
                    <a:pt x="171194" y="96778"/>
                    <a:pt x="171371" y="96778"/>
                  </a:cubicBezTo>
                  <a:cubicBezTo>
                    <a:pt x="171727" y="96659"/>
                    <a:pt x="172084" y="96602"/>
                    <a:pt x="172441" y="96540"/>
                  </a:cubicBezTo>
                  <a:cubicBezTo>
                    <a:pt x="172560" y="96483"/>
                    <a:pt x="172679" y="96483"/>
                    <a:pt x="172860" y="96421"/>
                  </a:cubicBezTo>
                  <a:cubicBezTo>
                    <a:pt x="173155" y="96364"/>
                    <a:pt x="173512" y="96302"/>
                    <a:pt x="173869" y="96245"/>
                  </a:cubicBezTo>
                  <a:cubicBezTo>
                    <a:pt x="173988" y="96183"/>
                    <a:pt x="174169" y="96126"/>
                    <a:pt x="174345" y="96126"/>
                  </a:cubicBezTo>
                  <a:cubicBezTo>
                    <a:pt x="174644" y="96007"/>
                    <a:pt x="174940" y="95945"/>
                    <a:pt x="175296" y="95888"/>
                  </a:cubicBezTo>
                  <a:cubicBezTo>
                    <a:pt x="175477" y="95826"/>
                    <a:pt x="175653" y="95769"/>
                    <a:pt x="175834" y="95769"/>
                  </a:cubicBezTo>
                  <a:cubicBezTo>
                    <a:pt x="176072" y="95650"/>
                    <a:pt x="176367" y="95589"/>
                    <a:pt x="176667" y="95531"/>
                  </a:cubicBezTo>
                  <a:cubicBezTo>
                    <a:pt x="176905" y="95470"/>
                    <a:pt x="177081" y="95412"/>
                    <a:pt x="177262" y="95351"/>
                  </a:cubicBezTo>
                  <a:cubicBezTo>
                    <a:pt x="177557" y="95294"/>
                    <a:pt x="177795" y="95232"/>
                    <a:pt x="178033" y="95175"/>
                  </a:cubicBezTo>
                  <a:cubicBezTo>
                    <a:pt x="178095" y="95113"/>
                    <a:pt x="178095" y="95113"/>
                    <a:pt x="178152" y="95113"/>
                  </a:cubicBezTo>
                  <a:cubicBezTo>
                    <a:pt x="178332" y="95056"/>
                    <a:pt x="178570" y="94994"/>
                    <a:pt x="178746" y="94937"/>
                  </a:cubicBezTo>
                  <a:cubicBezTo>
                    <a:pt x="178927" y="94875"/>
                    <a:pt x="179103" y="94818"/>
                    <a:pt x="179341" y="94756"/>
                  </a:cubicBezTo>
                  <a:cubicBezTo>
                    <a:pt x="179641" y="94699"/>
                    <a:pt x="179936" y="94580"/>
                    <a:pt x="180236" y="94461"/>
                  </a:cubicBezTo>
                  <a:cubicBezTo>
                    <a:pt x="180293" y="94461"/>
                    <a:pt x="180412" y="94399"/>
                    <a:pt x="180474" y="94399"/>
                  </a:cubicBezTo>
                  <a:cubicBezTo>
                    <a:pt x="180712" y="94342"/>
                    <a:pt x="180888" y="94280"/>
                    <a:pt x="181126" y="94223"/>
                  </a:cubicBezTo>
                  <a:cubicBezTo>
                    <a:pt x="182258" y="93804"/>
                    <a:pt x="183448" y="93390"/>
                    <a:pt x="184576" y="92971"/>
                  </a:cubicBezTo>
                  <a:cubicBezTo>
                    <a:pt x="185528" y="92557"/>
                    <a:pt x="186479" y="92200"/>
                    <a:pt x="187493" y="91782"/>
                  </a:cubicBezTo>
                  <a:close/>
                  <a:moveTo>
                    <a:pt x="91010" y="102370"/>
                  </a:moveTo>
                  <a:cubicBezTo>
                    <a:pt x="90830" y="102370"/>
                    <a:pt x="90654" y="102432"/>
                    <a:pt x="90416" y="102489"/>
                  </a:cubicBezTo>
                  <a:cubicBezTo>
                    <a:pt x="88393" y="102907"/>
                    <a:pt x="86309" y="103321"/>
                    <a:pt x="84229" y="103740"/>
                  </a:cubicBezTo>
                  <a:cubicBezTo>
                    <a:pt x="70129" y="106890"/>
                    <a:pt x="56034" y="111054"/>
                    <a:pt x="42291" y="115575"/>
                  </a:cubicBezTo>
                  <a:cubicBezTo>
                    <a:pt x="27896" y="120277"/>
                    <a:pt x="13206" y="124559"/>
                    <a:pt x="0" y="134434"/>
                  </a:cubicBezTo>
                  <a:lnTo>
                    <a:pt x="119" y="134610"/>
                  </a:lnTo>
                  <a:cubicBezTo>
                    <a:pt x="13263" y="124736"/>
                    <a:pt x="27958" y="120453"/>
                    <a:pt x="42353" y="115694"/>
                  </a:cubicBezTo>
                  <a:cubicBezTo>
                    <a:pt x="56034" y="111235"/>
                    <a:pt x="69953" y="107071"/>
                    <a:pt x="84048" y="103978"/>
                  </a:cubicBezTo>
                  <a:cubicBezTo>
                    <a:pt x="86371" y="103383"/>
                    <a:pt x="88688" y="102846"/>
                    <a:pt x="91010" y="1023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" name="Google Shape;212;p16"/>
            <p:cNvSpPr/>
            <p:nvPr/>
          </p:nvSpPr>
          <p:spPr>
            <a:xfrm>
              <a:off x="404675" y="958275"/>
              <a:ext cx="6961150" cy="3494700"/>
            </a:xfrm>
            <a:custGeom>
              <a:avLst/>
              <a:gdLst/>
              <a:ahLst/>
              <a:cxnLst/>
              <a:rect l="l" t="t" r="r" b="b"/>
              <a:pathLst>
                <a:path w="278446" h="139788" extrusionOk="0">
                  <a:moveTo>
                    <a:pt x="271664" y="1"/>
                  </a:moveTo>
                  <a:cubicBezTo>
                    <a:pt x="264108" y="1"/>
                    <a:pt x="255423" y="3870"/>
                    <a:pt x="249180" y="10175"/>
                  </a:cubicBezTo>
                  <a:cubicBezTo>
                    <a:pt x="241566" y="17908"/>
                    <a:pt x="237521" y="28077"/>
                    <a:pt x="234247" y="37832"/>
                  </a:cubicBezTo>
                  <a:cubicBezTo>
                    <a:pt x="230978" y="47531"/>
                    <a:pt x="228122" y="57524"/>
                    <a:pt x="222174" y="66503"/>
                  </a:cubicBezTo>
                  <a:cubicBezTo>
                    <a:pt x="215569" y="76440"/>
                    <a:pt x="205814" y="83935"/>
                    <a:pt x="195345" y="88869"/>
                  </a:cubicBezTo>
                  <a:cubicBezTo>
                    <a:pt x="195763" y="88750"/>
                    <a:pt x="196120" y="88631"/>
                    <a:pt x="196534" y="88512"/>
                  </a:cubicBezTo>
                  <a:cubicBezTo>
                    <a:pt x="206589" y="83516"/>
                    <a:pt x="215926" y="76202"/>
                    <a:pt x="222293" y="66622"/>
                  </a:cubicBezTo>
                  <a:cubicBezTo>
                    <a:pt x="228298" y="57581"/>
                    <a:pt x="231154" y="47588"/>
                    <a:pt x="234428" y="37832"/>
                  </a:cubicBezTo>
                  <a:cubicBezTo>
                    <a:pt x="237697" y="28139"/>
                    <a:pt x="241742" y="18027"/>
                    <a:pt x="249299" y="10294"/>
                  </a:cubicBezTo>
                  <a:cubicBezTo>
                    <a:pt x="255542" y="3989"/>
                    <a:pt x="264170" y="182"/>
                    <a:pt x="271664" y="182"/>
                  </a:cubicBezTo>
                  <a:cubicBezTo>
                    <a:pt x="274044" y="182"/>
                    <a:pt x="276361" y="539"/>
                    <a:pt x="278384" y="1371"/>
                  </a:cubicBezTo>
                  <a:lnTo>
                    <a:pt x="278446" y="1190"/>
                  </a:lnTo>
                  <a:cubicBezTo>
                    <a:pt x="276361" y="420"/>
                    <a:pt x="274044" y="1"/>
                    <a:pt x="271664" y="1"/>
                  </a:cubicBezTo>
                  <a:close/>
                  <a:moveTo>
                    <a:pt x="194988" y="89169"/>
                  </a:moveTo>
                  <a:lnTo>
                    <a:pt x="194274" y="89345"/>
                  </a:lnTo>
                  <a:lnTo>
                    <a:pt x="193917" y="89526"/>
                  </a:lnTo>
                  <a:lnTo>
                    <a:pt x="194988" y="89169"/>
                  </a:lnTo>
                  <a:close/>
                  <a:moveTo>
                    <a:pt x="192551" y="90297"/>
                  </a:moveTo>
                  <a:lnTo>
                    <a:pt x="192551" y="90297"/>
                  </a:lnTo>
                  <a:cubicBezTo>
                    <a:pt x="191419" y="90716"/>
                    <a:pt x="190291" y="91130"/>
                    <a:pt x="189158" y="91487"/>
                  </a:cubicBezTo>
                  <a:cubicBezTo>
                    <a:pt x="188801" y="91606"/>
                    <a:pt x="188506" y="91725"/>
                    <a:pt x="188149" y="91843"/>
                  </a:cubicBezTo>
                  <a:cubicBezTo>
                    <a:pt x="188088" y="91905"/>
                    <a:pt x="187969" y="91905"/>
                    <a:pt x="187850" y="91962"/>
                  </a:cubicBezTo>
                  <a:cubicBezTo>
                    <a:pt x="187493" y="92081"/>
                    <a:pt x="187079" y="92262"/>
                    <a:pt x="186722" y="92381"/>
                  </a:cubicBezTo>
                  <a:cubicBezTo>
                    <a:pt x="186484" y="92438"/>
                    <a:pt x="186303" y="92500"/>
                    <a:pt x="186127" y="92557"/>
                  </a:cubicBezTo>
                  <a:cubicBezTo>
                    <a:pt x="185827" y="92676"/>
                    <a:pt x="185532" y="92738"/>
                    <a:pt x="185232" y="92857"/>
                  </a:cubicBezTo>
                  <a:cubicBezTo>
                    <a:pt x="184994" y="92914"/>
                    <a:pt x="184756" y="92976"/>
                    <a:pt x="184519" y="93095"/>
                  </a:cubicBezTo>
                  <a:cubicBezTo>
                    <a:pt x="184281" y="93152"/>
                    <a:pt x="183986" y="93214"/>
                    <a:pt x="183748" y="93271"/>
                  </a:cubicBezTo>
                  <a:cubicBezTo>
                    <a:pt x="183510" y="93390"/>
                    <a:pt x="183210" y="93452"/>
                    <a:pt x="182915" y="93509"/>
                  </a:cubicBezTo>
                  <a:cubicBezTo>
                    <a:pt x="182796" y="93571"/>
                    <a:pt x="182677" y="93571"/>
                    <a:pt x="182558" y="93628"/>
                  </a:cubicBezTo>
                  <a:cubicBezTo>
                    <a:pt x="182439" y="93628"/>
                    <a:pt x="182377" y="93690"/>
                    <a:pt x="182320" y="93690"/>
                  </a:cubicBezTo>
                  <a:cubicBezTo>
                    <a:pt x="181963" y="93747"/>
                    <a:pt x="181663" y="93866"/>
                    <a:pt x="181368" y="93928"/>
                  </a:cubicBezTo>
                  <a:cubicBezTo>
                    <a:pt x="181187" y="93985"/>
                    <a:pt x="181011" y="94047"/>
                    <a:pt x="180831" y="94047"/>
                  </a:cubicBezTo>
                  <a:cubicBezTo>
                    <a:pt x="180474" y="94166"/>
                    <a:pt x="180179" y="94223"/>
                    <a:pt x="179822" y="94342"/>
                  </a:cubicBezTo>
                  <a:cubicBezTo>
                    <a:pt x="179641" y="94342"/>
                    <a:pt x="179522" y="94404"/>
                    <a:pt x="179346" y="94404"/>
                  </a:cubicBezTo>
                  <a:cubicBezTo>
                    <a:pt x="178989" y="94523"/>
                    <a:pt x="178632" y="94580"/>
                    <a:pt x="178275" y="94642"/>
                  </a:cubicBezTo>
                  <a:cubicBezTo>
                    <a:pt x="178156" y="94699"/>
                    <a:pt x="177975" y="94699"/>
                    <a:pt x="177856" y="94761"/>
                  </a:cubicBezTo>
                  <a:cubicBezTo>
                    <a:pt x="177499" y="94818"/>
                    <a:pt x="177085" y="94937"/>
                    <a:pt x="176729" y="94999"/>
                  </a:cubicBezTo>
                  <a:cubicBezTo>
                    <a:pt x="176610" y="94999"/>
                    <a:pt x="176491" y="95056"/>
                    <a:pt x="176372" y="95056"/>
                  </a:cubicBezTo>
                  <a:cubicBezTo>
                    <a:pt x="175953" y="95117"/>
                    <a:pt x="175596" y="95175"/>
                    <a:pt x="175182" y="95294"/>
                  </a:cubicBezTo>
                  <a:cubicBezTo>
                    <a:pt x="175063" y="95294"/>
                    <a:pt x="174944" y="95294"/>
                    <a:pt x="174825" y="95355"/>
                  </a:cubicBezTo>
                  <a:cubicBezTo>
                    <a:pt x="174468" y="95413"/>
                    <a:pt x="174049" y="95474"/>
                    <a:pt x="173635" y="95531"/>
                  </a:cubicBezTo>
                  <a:cubicBezTo>
                    <a:pt x="173516" y="95531"/>
                    <a:pt x="173397" y="95593"/>
                    <a:pt x="173336" y="95593"/>
                  </a:cubicBezTo>
                  <a:lnTo>
                    <a:pt x="172089" y="95769"/>
                  </a:lnTo>
                  <a:cubicBezTo>
                    <a:pt x="171970" y="95769"/>
                    <a:pt x="171908" y="95831"/>
                    <a:pt x="171789" y="95831"/>
                  </a:cubicBezTo>
                  <a:lnTo>
                    <a:pt x="170542" y="96007"/>
                  </a:lnTo>
                  <a:lnTo>
                    <a:pt x="170242" y="96007"/>
                  </a:lnTo>
                  <a:cubicBezTo>
                    <a:pt x="163642" y="96840"/>
                    <a:pt x="157099" y="97021"/>
                    <a:pt x="150613" y="97021"/>
                  </a:cubicBezTo>
                  <a:cubicBezTo>
                    <a:pt x="146687" y="97021"/>
                    <a:pt x="142761" y="96959"/>
                    <a:pt x="138835" y="96959"/>
                  </a:cubicBezTo>
                  <a:lnTo>
                    <a:pt x="137645" y="96959"/>
                  </a:lnTo>
                  <a:cubicBezTo>
                    <a:pt x="125868" y="96959"/>
                    <a:pt x="113914" y="98149"/>
                    <a:pt x="102017" y="100290"/>
                  </a:cubicBezTo>
                  <a:cubicBezTo>
                    <a:pt x="99814" y="100766"/>
                    <a:pt x="97672" y="101242"/>
                    <a:pt x="95531" y="101718"/>
                  </a:cubicBezTo>
                  <a:cubicBezTo>
                    <a:pt x="95522" y="101721"/>
                    <a:pt x="95514" y="101724"/>
                    <a:pt x="95505" y="101727"/>
                  </a:cubicBezTo>
                  <a:lnTo>
                    <a:pt x="95505" y="101727"/>
                  </a:lnTo>
                  <a:cubicBezTo>
                    <a:pt x="97160" y="101407"/>
                    <a:pt x="98807" y="101086"/>
                    <a:pt x="100409" y="100766"/>
                  </a:cubicBezTo>
                  <a:cubicBezTo>
                    <a:pt x="112843" y="98449"/>
                    <a:pt x="125335" y="97078"/>
                    <a:pt x="137645" y="97078"/>
                  </a:cubicBezTo>
                  <a:lnTo>
                    <a:pt x="138835" y="97078"/>
                  </a:lnTo>
                  <a:cubicBezTo>
                    <a:pt x="142761" y="97140"/>
                    <a:pt x="146687" y="97197"/>
                    <a:pt x="150613" y="97197"/>
                  </a:cubicBezTo>
                  <a:cubicBezTo>
                    <a:pt x="157037" y="97197"/>
                    <a:pt x="163461" y="97021"/>
                    <a:pt x="170004" y="96245"/>
                  </a:cubicBezTo>
                  <a:cubicBezTo>
                    <a:pt x="170123" y="96188"/>
                    <a:pt x="170185" y="96188"/>
                    <a:pt x="170304" y="96188"/>
                  </a:cubicBezTo>
                  <a:lnTo>
                    <a:pt x="171551" y="96007"/>
                  </a:lnTo>
                  <a:cubicBezTo>
                    <a:pt x="171613" y="96007"/>
                    <a:pt x="171732" y="96007"/>
                    <a:pt x="171851" y="95950"/>
                  </a:cubicBezTo>
                  <a:cubicBezTo>
                    <a:pt x="172265" y="95888"/>
                    <a:pt x="172622" y="95831"/>
                    <a:pt x="173041" y="95769"/>
                  </a:cubicBezTo>
                  <a:lnTo>
                    <a:pt x="173397" y="95769"/>
                  </a:lnTo>
                  <a:cubicBezTo>
                    <a:pt x="173754" y="95712"/>
                    <a:pt x="174168" y="95593"/>
                    <a:pt x="174525" y="95531"/>
                  </a:cubicBezTo>
                  <a:cubicBezTo>
                    <a:pt x="174644" y="95531"/>
                    <a:pt x="174763" y="95531"/>
                    <a:pt x="174882" y="95474"/>
                  </a:cubicBezTo>
                  <a:cubicBezTo>
                    <a:pt x="175301" y="95413"/>
                    <a:pt x="175658" y="95355"/>
                    <a:pt x="176015" y="95294"/>
                  </a:cubicBezTo>
                  <a:cubicBezTo>
                    <a:pt x="176134" y="95236"/>
                    <a:pt x="176253" y="95236"/>
                    <a:pt x="176429" y="95236"/>
                  </a:cubicBezTo>
                  <a:cubicBezTo>
                    <a:pt x="176786" y="95117"/>
                    <a:pt x="177143" y="95056"/>
                    <a:pt x="177499" y="94999"/>
                  </a:cubicBezTo>
                  <a:cubicBezTo>
                    <a:pt x="177618" y="94999"/>
                    <a:pt x="177799" y="94937"/>
                    <a:pt x="177918" y="94937"/>
                  </a:cubicBezTo>
                  <a:cubicBezTo>
                    <a:pt x="178275" y="94818"/>
                    <a:pt x="178570" y="94761"/>
                    <a:pt x="178927" y="94699"/>
                  </a:cubicBezTo>
                  <a:cubicBezTo>
                    <a:pt x="179108" y="94642"/>
                    <a:pt x="179227" y="94642"/>
                    <a:pt x="179403" y="94580"/>
                  </a:cubicBezTo>
                  <a:cubicBezTo>
                    <a:pt x="179703" y="94523"/>
                    <a:pt x="180060" y="94404"/>
                    <a:pt x="180355" y="94342"/>
                  </a:cubicBezTo>
                  <a:cubicBezTo>
                    <a:pt x="180535" y="94285"/>
                    <a:pt x="180712" y="94285"/>
                    <a:pt x="180892" y="94223"/>
                  </a:cubicBezTo>
                  <a:cubicBezTo>
                    <a:pt x="181187" y="94166"/>
                    <a:pt x="181487" y="94104"/>
                    <a:pt x="181782" y="93985"/>
                  </a:cubicBezTo>
                  <a:cubicBezTo>
                    <a:pt x="181963" y="93928"/>
                    <a:pt x="182139" y="93866"/>
                    <a:pt x="182377" y="93866"/>
                  </a:cubicBezTo>
                  <a:cubicBezTo>
                    <a:pt x="182439" y="93809"/>
                    <a:pt x="182496" y="93809"/>
                    <a:pt x="182558" y="93809"/>
                  </a:cubicBezTo>
                  <a:lnTo>
                    <a:pt x="183091" y="93628"/>
                  </a:lnTo>
                  <a:lnTo>
                    <a:pt x="183805" y="93452"/>
                  </a:lnTo>
                  <a:cubicBezTo>
                    <a:pt x="184043" y="93390"/>
                    <a:pt x="184223" y="93333"/>
                    <a:pt x="184400" y="93271"/>
                  </a:cubicBezTo>
                  <a:cubicBezTo>
                    <a:pt x="184699" y="93152"/>
                    <a:pt x="184994" y="93095"/>
                    <a:pt x="185294" y="92976"/>
                  </a:cubicBezTo>
                  <a:cubicBezTo>
                    <a:pt x="185413" y="92976"/>
                    <a:pt x="185470" y="92914"/>
                    <a:pt x="185589" y="92914"/>
                  </a:cubicBezTo>
                  <a:cubicBezTo>
                    <a:pt x="185770" y="92857"/>
                    <a:pt x="186008" y="92738"/>
                    <a:pt x="186246" y="92676"/>
                  </a:cubicBezTo>
                  <a:cubicBezTo>
                    <a:pt x="187374" y="92319"/>
                    <a:pt x="188506" y="91905"/>
                    <a:pt x="189696" y="91487"/>
                  </a:cubicBezTo>
                  <a:cubicBezTo>
                    <a:pt x="190648" y="91130"/>
                    <a:pt x="191599" y="90716"/>
                    <a:pt x="192551" y="90297"/>
                  </a:cubicBezTo>
                  <a:close/>
                  <a:moveTo>
                    <a:pt x="95505" y="101727"/>
                  </a:moveTo>
                  <a:cubicBezTo>
                    <a:pt x="95315" y="101763"/>
                    <a:pt x="95126" y="101800"/>
                    <a:pt x="94936" y="101837"/>
                  </a:cubicBezTo>
                  <a:cubicBezTo>
                    <a:pt x="95108" y="101837"/>
                    <a:pt x="95332" y="101785"/>
                    <a:pt x="95505" y="101727"/>
                  </a:cubicBezTo>
                  <a:close/>
                  <a:moveTo>
                    <a:pt x="93984" y="101899"/>
                  </a:moveTo>
                  <a:lnTo>
                    <a:pt x="93984" y="101899"/>
                  </a:lnTo>
                  <a:cubicBezTo>
                    <a:pt x="93746" y="101956"/>
                    <a:pt x="93508" y="102018"/>
                    <a:pt x="93213" y="102075"/>
                  </a:cubicBezTo>
                  <a:cubicBezTo>
                    <a:pt x="90891" y="102551"/>
                    <a:pt x="88574" y="103088"/>
                    <a:pt x="86251" y="103683"/>
                  </a:cubicBezTo>
                  <a:cubicBezTo>
                    <a:pt x="71561" y="107252"/>
                    <a:pt x="56928" y="112068"/>
                    <a:pt x="42652" y="117540"/>
                  </a:cubicBezTo>
                  <a:cubicBezTo>
                    <a:pt x="27957" y="123132"/>
                    <a:pt x="12968" y="128842"/>
                    <a:pt x="0" y="139611"/>
                  </a:cubicBezTo>
                  <a:lnTo>
                    <a:pt x="119" y="139787"/>
                  </a:lnTo>
                  <a:cubicBezTo>
                    <a:pt x="13087" y="128961"/>
                    <a:pt x="28019" y="123313"/>
                    <a:pt x="42709" y="117659"/>
                  </a:cubicBezTo>
                  <a:cubicBezTo>
                    <a:pt x="56928" y="112249"/>
                    <a:pt x="71500" y="107490"/>
                    <a:pt x="86075" y="103859"/>
                  </a:cubicBezTo>
                  <a:cubicBezTo>
                    <a:pt x="88750" y="103207"/>
                    <a:pt x="91367" y="102551"/>
                    <a:pt x="93984" y="1018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" name="Google Shape;213;p16"/>
            <p:cNvSpPr/>
            <p:nvPr/>
          </p:nvSpPr>
          <p:spPr>
            <a:xfrm>
              <a:off x="349700" y="965775"/>
              <a:ext cx="7016125" cy="3622575"/>
            </a:xfrm>
            <a:custGeom>
              <a:avLst/>
              <a:gdLst/>
              <a:ahLst/>
              <a:cxnLst/>
              <a:rect l="l" t="t" r="r" b="b"/>
              <a:pathLst>
                <a:path w="280645" h="144903" extrusionOk="0">
                  <a:moveTo>
                    <a:pt x="274277" y="1"/>
                  </a:moveTo>
                  <a:cubicBezTo>
                    <a:pt x="267020" y="1"/>
                    <a:pt x="258636" y="4045"/>
                    <a:pt x="252687" y="10289"/>
                  </a:cubicBezTo>
                  <a:cubicBezTo>
                    <a:pt x="245368" y="18084"/>
                    <a:pt x="241504" y="28077"/>
                    <a:pt x="238349" y="37651"/>
                  </a:cubicBezTo>
                  <a:cubicBezTo>
                    <a:pt x="235256" y="47231"/>
                    <a:pt x="232463" y="57105"/>
                    <a:pt x="226514" y="65908"/>
                  </a:cubicBezTo>
                  <a:cubicBezTo>
                    <a:pt x="219790" y="75902"/>
                    <a:pt x="209740" y="83335"/>
                    <a:pt x="199033" y="88093"/>
                  </a:cubicBezTo>
                  <a:lnTo>
                    <a:pt x="200461" y="87560"/>
                  </a:lnTo>
                  <a:cubicBezTo>
                    <a:pt x="200637" y="87499"/>
                    <a:pt x="200818" y="87442"/>
                    <a:pt x="200936" y="87380"/>
                  </a:cubicBezTo>
                  <a:cubicBezTo>
                    <a:pt x="210987" y="82621"/>
                    <a:pt x="220328" y="75483"/>
                    <a:pt x="226691" y="66027"/>
                  </a:cubicBezTo>
                  <a:cubicBezTo>
                    <a:pt x="232582" y="57162"/>
                    <a:pt x="235375" y="47288"/>
                    <a:pt x="238530" y="37713"/>
                  </a:cubicBezTo>
                  <a:cubicBezTo>
                    <a:pt x="241680" y="28134"/>
                    <a:pt x="245487" y="18141"/>
                    <a:pt x="252806" y="10408"/>
                  </a:cubicBezTo>
                  <a:cubicBezTo>
                    <a:pt x="258693" y="4164"/>
                    <a:pt x="267082" y="177"/>
                    <a:pt x="274277" y="177"/>
                  </a:cubicBezTo>
                  <a:cubicBezTo>
                    <a:pt x="276538" y="177"/>
                    <a:pt x="278679" y="595"/>
                    <a:pt x="280583" y="1428"/>
                  </a:cubicBezTo>
                  <a:lnTo>
                    <a:pt x="280645" y="1247"/>
                  </a:lnTo>
                  <a:cubicBezTo>
                    <a:pt x="278679" y="415"/>
                    <a:pt x="276538" y="1"/>
                    <a:pt x="274277" y="1"/>
                  </a:cubicBezTo>
                  <a:close/>
                  <a:moveTo>
                    <a:pt x="197662" y="88869"/>
                  </a:moveTo>
                  <a:cubicBezTo>
                    <a:pt x="196535" y="89283"/>
                    <a:pt x="195402" y="89640"/>
                    <a:pt x="194274" y="89997"/>
                  </a:cubicBezTo>
                  <a:cubicBezTo>
                    <a:pt x="193917" y="90116"/>
                    <a:pt x="193561" y="90297"/>
                    <a:pt x="193261" y="90416"/>
                  </a:cubicBezTo>
                  <a:cubicBezTo>
                    <a:pt x="193142" y="90416"/>
                    <a:pt x="193023" y="90473"/>
                    <a:pt x="192966" y="90473"/>
                  </a:cubicBezTo>
                  <a:cubicBezTo>
                    <a:pt x="192547" y="90654"/>
                    <a:pt x="192190" y="90773"/>
                    <a:pt x="191776" y="90892"/>
                  </a:cubicBezTo>
                  <a:cubicBezTo>
                    <a:pt x="191595" y="90949"/>
                    <a:pt x="191419" y="91011"/>
                    <a:pt x="191181" y="91068"/>
                  </a:cubicBezTo>
                  <a:cubicBezTo>
                    <a:pt x="190881" y="91187"/>
                    <a:pt x="190586" y="91248"/>
                    <a:pt x="190348" y="91367"/>
                  </a:cubicBezTo>
                  <a:cubicBezTo>
                    <a:pt x="190049" y="91425"/>
                    <a:pt x="189811" y="91486"/>
                    <a:pt x="189573" y="91543"/>
                  </a:cubicBezTo>
                  <a:cubicBezTo>
                    <a:pt x="189335" y="91662"/>
                    <a:pt x="189097" y="91724"/>
                    <a:pt x="188859" y="91781"/>
                  </a:cubicBezTo>
                  <a:cubicBezTo>
                    <a:pt x="188564" y="91843"/>
                    <a:pt x="188264" y="91962"/>
                    <a:pt x="187969" y="92019"/>
                  </a:cubicBezTo>
                  <a:cubicBezTo>
                    <a:pt x="187788" y="92081"/>
                    <a:pt x="187612" y="92138"/>
                    <a:pt x="187374" y="92200"/>
                  </a:cubicBezTo>
                  <a:cubicBezTo>
                    <a:pt x="187255" y="92200"/>
                    <a:pt x="187074" y="92257"/>
                    <a:pt x="186955" y="92319"/>
                  </a:cubicBezTo>
                  <a:cubicBezTo>
                    <a:pt x="186779" y="92319"/>
                    <a:pt x="186599" y="92376"/>
                    <a:pt x="186422" y="92438"/>
                  </a:cubicBezTo>
                  <a:cubicBezTo>
                    <a:pt x="186242" y="92495"/>
                    <a:pt x="186066" y="92495"/>
                    <a:pt x="185885" y="92557"/>
                  </a:cubicBezTo>
                  <a:cubicBezTo>
                    <a:pt x="185590" y="92614"/>
                    <a:pt x="185233" y="92733"/>
                    <a:pt x="184876" y="92795"/>
                  </a:cubicBezTo>
                  <a:cubicBezTo>
                    <a:pt x="184757" y="92852"/>
                    <a:pt x="184576" y="92852"/>
                    <a:pt x="184400" y="92914"/>
                  </a:cubicBezTo>
                  <a:cubicBezTo>
                    <a:pt x="184043" y="92971"/>
                    <a:pt x="183686" y="93090"/>
                    <a:pt x="183329" y="93152"/>
                  </a:cubicBezTo>
                  <a:cubicBezTo>
                    <a:pt x="183210" y="93152"/>
                    <a:pt x="183091" y="93209"/>
                    <a:pt x="182911" y="93209"/>
                  </a:cubicBezTo>
                  <a:cubicBezTo>
                    <a:pt x="182554" y="93328"/>
                    <a:pt x="182197" y="93390"/>
                    <a:pt x="181783" y="93447"/>
                  </a:cubicBezTo>
                  <a:cubicBezTo>
                    <a:pt x="181664" y="93447"/>
                    <a:pt x="181545" y="93509"/>
                    <a:pt x="181426" y="93509"/>
                  </a:cubicBezTo>
                  <a:cubicBezTo>
                    <a:pt x="181007" y="93566"/>
                    <a:pt x="180650" y="93685"/>
                    <a:pt x="180236" y="93747"/>
                  </a:cubicBezTo>
                  <a:cubicBezTo>
                    <a:pt x="180117" y="93747"/>
                    <a:pt x="179998" y="93747"/>
                    <a:pt x="179879" y="93804"/>
                  </a:cubicBezTo>
                  <a:cubicBezTo>
                    <a:pt x="179522" y="93866"/>
                    <a:pt x="179104" y="93923"/>
                    <a:pt x="178690" y="93985"/>
                  </a:cubicBezTo>
                  <a:cubicBezTo>
                    <a:pt x="178571" y="93985"/>
                    <a:pt x="178452" y="94042"/>
                    <a:pt x="178390" y="94042"/>
                  </a:cubicBezTo>
                  <a:lnTo>
                    <a:pt x="177143" y="94223"/>
                  </a:lnTo>
                  <a:cubicBezTo>
                    <a:pt x="177024" y="94223"/>
                    <a:pt x="176962" y="94223"/>
                    <a:pt x="176843" y="94280"/>
                  </a:cubicBezTo>
                  <a:cubicBezTo>
                    <a:pt x="176429" y="94342"/>
                    <a:pt x="176010" y="94399"/>
                    <a:pt x="175596" y="94399"/>
                  </a:cubicBezTo>
                  <a:cubicBezTo>
                    <a:pt x="175477" y="94461"/>
                    <a:pt x="175359" y="94461"/>
                    <a:pt x="175297" y="94461"/>
                  </a:cubicBezTo>
                  <a:cubicBezTo>
                    <a:pt x="174883" y="94518"/>
                    <a:pt x="174407" y="94580"/>
                    <a:pt x="173988" y="94637"/>
                  </a:cubicBezTo>
                  <a:lnTo>
                    <a:pt x="173693" y="94637"/>
                  </a:lnTo>
                  <a:cubicBezTo>
                    <a:pt x="166368" y="95452"/>
                    <a:pt x="159137" y="95525"/>
                    <a:pt x="151932" y="95525"/>
                  </a:cubicBezTo>
                  <a:cubicBezTo>
                    <a:pt x="150362" y="95525"/>
                    <a:pt x="148793" y="95522"/>
                    <a:pt x="147224" y="95522"/>
                  </a:cubicBezTo>
                  <a:cubicBezTo>
                    <a:pt x="145993" y="95522"/>
                    <a:pt x="144763" y="95524"/>
                    <a:pt x="143532" y="95531"/>
                  </a:cubicBezTo>
                  <a:cubicBezTo>
                    <a:pt x="131160" y="95650"/>
                    <a:pt x="118611" y="97078"/>
                    <a:pt x="106001" y="99514"/>
                  </a:cubicBezTo>
                  <a:cubicBezTo>
                    <a:pt x="103440" y="100052"/>
                    <a:pt x="100885" y="100647"/>
                    <a:pt x="98325" y="101242"/>
                  </a:cubicBezTo>
                  <a:cubicBezTo>
                    <a:pt x="98149" y="101299"/>
                    <a:pt x="97911" y="101361"/>
                    <a:pt x="97730" y="101418"/>
                  </a:cubicBezTo>
                  <a:cubicBezTo>
                    <a:pt x="99871" y="100942"/>
                    <a:pt x="102013" y="100466"/>
                    <a:pt x="104216" y="99990"/>
                  </a:cubicBezTo>
                  <a:cubicBezTo>
                    <a:pt x="117421" y="97373"/>
                    <a:pt x="130565" y="95826"/>
                    <a:pt x="143532" y="95707"/>
                  </a:cubicBezTo>
                  <a:cubicBezTo>
                    <a:pt x="153407" y="95588"/>
                    <a:pt x="163400" y="95888"/>
                    <a:pt x="173512" y="94817"/>
                  </a:cubicBezTo>
                  <a:lnTo>
                    <a:pt x="173812" y="94817"/>
                  </a:lnTo>
                  <a:lnTo>
                    <a:pt x="175059" y="94637"/>
                  </a:lnTo>
                  <a:lnTo>
                    <a:pt x="175359" y="94637"/>
                  </a:lnTo>
                  <a:cubicBezTo>
                    <a:pt x="175773" y="94580"/>
                    <a:pt x="176191" y="94518"/>
                    <a:pt x="176548" y="94461"/>
                  </a:cubicBezTo>
                  <a:cubicBezTo>
                    <a:pt x="176667" y="94461"/>
                    <a:pt x="176786" y="94461"/>
                    <a:pt x="176905" y="94399"/>
                  </a:cubicBezTo>
                  <a:cubicBezTo>
                    <a:pt x="177319" y="94342"/>
                    <a:pt x="177676" y="94280"/>
                    <a:pt x="178095" y="94223"/>
                  </a:cubicBezTo>
                  <a:lnTo>
                    <a:pt x="178452" y="94223"/>
                  </a:lnTo>
                  <a:cubicBezTo>
                    <a:pt x="178809" y="94161"/>
                    <a:pt x="179223" y="94104"/>
                    <a:pt x="179579" y="93985"/>
                  </a:cubicBezTo>
                  <a:cubicBezTo>
                    <a:pt x="179698" y="93985"/>
                    <a:pt x="179817" y="93985"/>
                    <a:pt x="179936" y="93923"/>
                  </a:cubicBezTo>
                  <a:cubicBezTo>
                    <a:pt x="180355" y="93866"/>
                    <a:pt x="180712" y="93804"/>
                    <a:pt x="181069" y="93747"/>
                  </a:cubicBezTo>
                  <a:cubicBezTo>
                    <a:pt x="181245" y="93747"/>
                    <a:pt x="181364" y="93685"/>
                    <a:pt x="181483" y="93685"/>
                  </a:cubicBezTo>
                  <a:cubicBezTo>
                    <a:pt x="181840" y="93628"/>
                    <a:pt x="182197" y="93566"/>
                    <a:pt x="182554" y="93447"/>
                  </a:cubicBezTo>
                  <a:cubicBezTo>
                    <a:pt x="182673" y="93447"/>
                    <a:pt x="182853" y="93390"/>
                    <a:pt x="182972" y="93390"/>
                  </a:cubicBezTo>
                  <a:cubicBezTo>
                    <a:pt x="183329" y="93328"/>
                    <a:pt x="183686" y="93209"/>
                    <a:pt x="183981" y="93152"/>
                  </a:cubicBezTo>
                  <a:cubicBezTo>
                    <a:pt x="184162" y="93152"/>
                    <a:pt x="184338" y="93090"/>
                    <a:pt x="184457" y="93033"/>
                  </a:cubicBezTo>
                  <a:cubicBezTo>
                    <a:pt x="184814" y="92971"/>
                    <a:pt x="185114" y="92914"/>
                    <a:pt x="185471" y="92852"/>
                  </a:cubicBezTo>
                  <a:cubicBezTo>
                    <a:pt x="185590" y="92795"/>
                    <a:pt x="185766" y="92733"/>
                    <a:pt x="185947" y="92733"/>
                  </a:cubicBezTo>
                  <a:cubicBezTo>
                    <a:pt x="186242" y="92614"/>
                    <a:pt x="186541" y="92557"/>
                    <a:pt x="186836" y="92495"/>
                  </a:cubicBezTo>
                  <a:cubicBezTo>
                    <a:pt x="186898" y="92495"/>
                    <a:pt x="186955" y="92495"/>
                    <a:pt x="187017" y="92438"/>
                  </a:cubicBezTo>
                  <a:cubicBezTo>
                    <a:pt x="187136" y="92438"/>
                    <a:pt x="187312" y="92376"/>
                    <a:pt x="187431" y="92319"/>
                  </a:cubicBezTo>
                  <a:cubicBezTo>
                    <a:pt x="187669" y="92257"/>
                    <a:pt x="187969" y="92200"/>
                    <a:pt x="188207" y="92138"/>
                  </a:cubicBezTo>
                  <a:lnTo>
                    <a:pt x="188921" y="91962"/>
                  </a:lnTo>
                  <a:cubicBezTo>
                    <a:pt x="189097" y="91900"/>
                    <a:pt x="189278" y="91843"/>
                    <a:pt x="189516" y="91781"/>
                  </a:cubicBezTo>
                  <a:cubicBezTo>
                    <a:pt x="189811" y="91662"/>
                    <a:pt x="190110" y="91605"/>
                    <a:pt x="190405" y="91486"/>
                  </a:cubicBezTo>
                  <a:cubicBezTo>
                    <a:pt x="190467" y="91486"/>
                    <a:pt x="190586" y="91425"/>
                    <a:pt x="190705" y="91425"/>
                  </a:cubicBezTo>
                  <a:cubicBezTo>
                    <a:pt x="190881" y="91367"/>
                    <a:pt x="191119" y="91248"/>
                    <a:pt x="191357" y="91187"/>
                  </a:cubicBezTo>
                  <a:cubicBezTo>
                    <a:pt x="192490" y="90830"/>
                    <a:pt x="193618" y="90416"/>
                    <a:pt x="194750" y="89997"/>
                  </a:cubicBezTo>
                  <a:cubicBezTo>
                    <a:pt x="195702" y="89640"/>
                    <a:pt x="196711" y="89283"/>
                    <a:pt x="197662" y="88869"/>
                  </a:cubicBezTo>
                  <a:close/>
                  <a:moveTo>
                    <a:pt x="97135" y="101361"/>
                  </a:moveTo>
                  <a:lnTo>
                    <a:pt x="97135" y="101361"/>
                  </a:lnTo>
                  <a:cubicBezTo>
                    <a:pt x="96874" y="101428"/>
                    <a:pt x="96612" y="101496"/>
                    <a:pt x="96351" y="101564"/>
                  </a:cubicBezTo>
                  <a:lnTo>
                    <a:pt x="96351" y="101564"/>
                  </a:lnTo>
                  <a:cubicBezTo>
                    <a:pt x="96595" y="101513"/>
                    <a:pt x="96845" y="101457"/>
                    <a:pt x="97135" y="101361"/>
                  </a:cubicBezTo>
                  <a:close/>
                  <a:moveTo>
                    <a:pt x="96351" y="101564"/>
                  </a:moveTo>
                  <a:cubicBezTo>
                    <a:pt x="96295" y="101576"/>
                    <a:pt x="96239" y="101587"/>
                    <a:pt x="96183" y="101599"/>
                  </a:cubicBezTo>
                  <a:cubicBezTo>
                    <a:pt x="93566" y="102251"/>
                    <a:pt x="90949" y="102907"/>
                    <a:pt x="88274" y="103559"/>
                  </a:cubicBezTo>
                  <a:cubicBezTo>
                    <a:pt x="73047" y="107666"/>
                    <a:pt x="57819" y="113138"/>
                    <a:pt x="42948" y="119501"/>
                  </a:cubicBezTo>
                  <a:cubicBezTo>
                    <a:pt x="27958" y="125987"/>
                    <a:pt x="12787" y="133125"/>
                    <a:pt x="1" y="144784"/>
                  </a:cubicBezTo>
                  <a:lnTo>
                    <a:pt x="120" y="144903"/>
                  </a:lnTo>
                  <a:cubicBezTo>
                    <a:pt x="12849" y="133244"/>
                    <a:pt x="28015" y="126106"/>
                    <a:pt x="43005" y="119682"/>
                  </a:cubicBezTo>
                  <a:cubicBezTo>
                    <a:pt x="57876" y="113257"/>
                    <a:pt x="73047" y="107842"/>
                    <a:pt x="88274" y="103740"/>
                  </a:cubicBezTo>
                  <a:cubicBezTo>
                    <a:pt x="90931" y="102980"/>
                    <a:pt x="93639" y="102268"/>
                    <a:pt x="96351" y="1015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" name="Google Shape;214;p16"/>
            <p:cNvSpPr/>
            <p:nvPr/>
          </p:nvSpPr>
          <p:spPr>
            <a:xfrm>
              <a:off x="294625" y="973150"/>
              <a:ext cx="7069650" cy="3752025"/>
            </a:xfrm>
            <a:custGeom>
              <a:avLst/>
              <a:gdLst/>
              <a:ahLst/>
              <a:cxnLst/>
              <a:rect l="l" t="t" r="r" b="b"/>
              <a:pathLst>
                <a:path w="282786" h="150081" extrusionOk="0">
                  <a:moveTo>
                    <a:pt x="276899" y="1"/>
                  </a:moveTo>
                  <a:cubicBezTo>
                    <a:pt x="273449" y="1"/>
                    <a:pt x="269642" y="1071"/>
                    <a:pt x="266073" y="2918"/>
                  </a:cubicBezTo>
                  <a:cubicBezTo>
                    <a:pt x="262442" y="4759"/>
                    <a:pt x="258992" y="7319"/>
                    <a:pt x="256199" y="10413"/>
                  </a:cubicBezTo>
                  <a:cubicBezTo>
                    <a:pt x="249118" y="18203"/>
                    <a:pt x="245492" y="28077"/>
                    <a:pt x="242456" y="37475"/>
                  </a:cubicBezTo>
                  <a:cubicBezTo>
                    <a:pt x="239482" y="46936"/>
                    <a:pt x="236745" y="56691"/>
                    <a:pt x="230916" y="65314"/>
                  </a:cubicBezTo>
                  <a:cubicBezTo>
                    <a:pt x="224135" y="75307"/>
                    <a:pt x="213904" y="82564"/>
                    <a:pt x="203139" y="87085"/>
                  </a:cubicBezTo>
                  <a:cubicBezTo>
                    <a:pt x="203021" y="87147"/>
                    <a:pt x="202840" y="87204"/>
                    <a:pt x="202664" y="87265"/>
                  </a:cubicBezTo>
                  <a:cubicBezTo>
                    <a:pt x="203791" y="86909"/>
                    <a:pt x="204924" y="86433"/>
                    <a:pt x="205995" y="86014"/>
                  </a:cubicBezTo>
                  <a:cubicBezTo>
                    <a:pt x="215750" y="81374"/>
                    <a:pt x="224849" y="74536"/>
                    <a:pt x="231035" y="65375"/>
                  </a:cubicBezTo>
                  <a:cubicBezTo>
                    <a:pt x="236926" y="56748"/>
                    <a:pt x="239662" y="46993"/>
                    <a:pt x="242637" y="37537"/>
                  </a:cubicBezTo>
                  <a:cubicBezTo>
                    <a:pt x="245611" y="28139"/>
                    <a:pt x="249237" y="18264"/>
                    <a:pt x="256318" y="10532"/>
                  </a:cubicBezTo>
                  <a:cubicBezTo>
                    <a:pt x="259111" y="7438"/>
                    <a:pt x="262561" y="4878"/>
                    <a:pt x="266130" y="3037"/>
                  </a:cubicBezTo>
                  <a:cubicBezTo>
                    <a:pt x="269699" y="1252"/>
                    <a:pt x="273449" y="181"/>
                    <a:pt x="276899" y="181"/>
                  </a:cubicBezTo>
                  <a:cubicBezTo>
                    <a:pt x="278979" y="181"/>
                    <a:pt x="281001" y="595"/>
                    <a:pt x="282729" y="1428"/>
                  </a:cubicBezTo>
                  <a:lnTo>
                    <a:pt x="282786" y="1309"/>
                  </a:lnTo>
                  <a:cubicBezTo>
                    <a:pt x="281001" y="419"/>
                    <a:pt x="279041" y="1"/>
                    <a:pt x="276899" y="1"/>
                  </a:cubicBezTo>
                  <a:close/>
                  <a:moveTo>
                    <a:pt x="202721" y="87442"/>
                  </a:moveTo>
                  <a:cubicBezTo>
                    <a:pt x="201650" y="87860"/>
                    <a:pt x="200522" y="88217"/>
                    <a:pt x="199390" y="88574"/>
                  </a:cubicBezTo>
                  <a:lnTo>
                    <a:pt x="198319" y="88931"/>
                  </a:lnTo>
                  <a:cubicBezTo>
                    <a:pt x="198262" y="88988"/>
                    <a:pt x="198143" y="88988"/>
                    <a:pt x="198024" y="89050"/>
                  </a:cubicBezTo>
                  <a:cubicBezTo>
                    <a:pt x="197667" y="89169"/>
                    <a:pt x="197248" y="89288"/>
                    <a:pt x="196891" y="89407"/>
                  </a:cubicBezTo>
                  <a:cubicBezTo>
                    <a:pt x="196653" y="89464"/>
                    <a:pt x="196477" y="89526"/>
                    <a:pt x="196296" y="89583"/>
                  </a:cubicBezTo>
                  <a:cubicBezTo>
                    <a:pt x="196001" y="89702"/>
                    <a:pt x="195702" y="89764"/>
                    <a:pt x="195407" y="89883"/>
                  </a:cubicBezTo>
                  <a:cubicBezTo>
                    <a:pt x="195169" y="89940"/>
                    <a:pt x="194931" y="90059"/>
                    <a:pt x="194631" y="90121"/>
                  </a:cubicBezTo>
                  <a:lnTo>
                    <a:pt x="193917" y="90297"/>
                  </a:lnTo>
                  <a:cubicBezTo>
                    <a:pt x="193679" y="90359"/>
                    <a:pt x="193384" y="90478"/>
                    <a:pt x="193084" y="90535"/>
                  </a:cubicBezTo>
                  <a:cubicBezTo>
                    <a:pt x="192846" y="90597"/>
                    <a:pt x="192670" y="90654"/>
                    <a:pt x="192490" y="90716"/>
                  </a:cubicBezTo>
                  <a:cubicBezTo>
                    <a:pt x="192133" y="90773"/>
                    <a:pt x="191838" y="90834"/>
                    <a:pt x="191538" y="90953"/>
                  </a:cubicBezTo>
                  <a:lnTo>
                    <a:pt x="191362" y="90953"/>
                  </a:lnTo>
                  <a:cubicBezTo>
                    <a:pt x="191243" y="91011"/>
                    <a:pt x="191124" y="91011"/>
                    <a:pt x="191005" y="91072"/>
                  </a:cubicBezTo>
                  <a:cubicBezTo>
                    <a:pt x="190648" y="91130"/>
                    <a:pt x="190291" y="91248"/>
                    <a:pt x="189991" y="91310"/>
                  </a:cubicBezTo>
                  <a:cubicBezTo>
                    <a:pt x="189815" y="91310"/>
                    <a:pt x="189634" y="91367"/>
                    <a:pt x="189515" y="91429"/>
                  </a:cubicBezTo>
                  <a:lnTo>
                    <a:pt x="188445" y="91605"/>
                  </a:lnTo>
                  <a:cubicBezTo>
                    <a:pt x="188269" y="91667"/>
                    <a:pt x="188150" y="91667"/>
                    <a:pt x="188031" y="91724"/>
                  </a:cubicBezTo>
                  <a:cubicBezTo>
                    <a:pt x="187612" y="91786"/>
                    <a:pt x="187255" y="91843"/>
                    <a:pt x="186898" y="91905"/>
                  </a:cubicBezTo>
                  <a:cubicBezTo>
                    <a:pt x="186779" y="91962"/>
                    <a:pt x="186603" y="91962"/>
                    <a:pt x="186484" y="92024"/>
                  </a:cubicBezTo>
                  <a:cubicBezTo>
                    <a:pt x="186127" y="92081"/>
                    <a:pt x="185708" y="92143"/>
                    <a:pt x="185351" y="92200"/>
                  </a:cubicBezTo>
                  <a:cubicBezTo>
                    <a:pt x="185233" y="92200"/>
                    <a:pt x="185114" y="92262"/>
                    <a:pt x="184995" y="92262"/>
                  </a:cubicBezTo>
                  <a:lnTo>
                    <a:pt x="183748" y="92438"/>
                  </a:lnTo>
                  <a:cubicBezTo>
                    <a:pt x="183686" y="92500"/>
                    <a:pt x="183567" y="92500"/>
                    <a:pt x="183448" y="92500"/>
                  </a:cubicBezTo>
                  <a:lnTo>
                    <a:pt x="182201" y="92676"/>
                  </a:lnTo>
                  <a:cubicBezTo>
                    <a:pt x="182082" y="92676"/>
                    <a:pt x="182020" y="92738"/>
                    <a:pt x="181901" y="92738"/>
                  </a:cubicBezTo>
                  <a:cubicBezTo>
                    <a:pt x="181487" y="92795"/>
                    <a:pt x="181069" y="92857"/>
                    <a:pt x="180655" y="92857"/>
                  </a:cubicBezTo>
                  <a:cubicBezTo>
                    <a:pt x="180536" y="92914"/>
                    <a:pt x="180417" y="92914"/>
                    <a:pt x="180355" y="92914"/>
                  </a:cubicBezTo>
                  <a:cubicBezTo>
                    <a:pt x="179879" y="92976"/>
                    <a:pt x="179465" y="93033"/>
                    <a:pt x="179046" y="93033"/>
                  </a:cubicBezTo>
                  <a:cubicBezTo>
                    <a:pt x="178989" y="93095"/>
                    <a:pt x="178870" y="93095"/>
                    <a:pt x="178751" y="93095"/>
                  </a:cubicBezTo>
                  <a:cubicBezTo>
                    <a:pt x="178332" y="93152"/>
                    <a:pt x="177918" y="93152"/>
                    <a:pt x="177443" y="93214"/>
                  </a:cubicBezTo>
                  <a:cubicBezTo>
                    <a:pt x="177381" y="93214"/>
                    <a:pt x="177262" y="93214"/>
                    <a:pt x="177205" y="93271"/>
                  </a:cubicBezTo>
                  <a:cubicBezTo>
                    <a:pt x="167449" y="94166"/>
                    <a:pt x="157870" y="93866"/>
                    <a:pt x="148234" y="94166"/>
                  </a:cubicBezTo>
                  <a:cubicBezTo>
                    <a:pt x="135742" y="94461"/>
                    <a:pt x="123013" y="96007"/>
                    <a:pt x="110283" y="98624"/>
                  </a:cubicBezTo>
                  <a:cubicBezTo>
                    <a:pt x="107014" y="99338"/>
                    <a:pt x="103802" y="100114"/>
                    <a:pt x="100528" y="100947"/>
                  </a:cubicBezTo>
                  <a:cubicBezTo>
                    <a:pt x="103088" y="100352"/>
                    <a:pt x="105643" y="99757"/>
                    <a:pt x="108204" y="99219"/>
                  </a:cubicBezTo>
                  <a:cubicBezTo>
                    <a:pt x="121704" y="96364"/>
                    <a:pt x="135090" y="94641"/>
                    <a:pt x="148296" y="94285"/>
                  </a:cubicBezTo>
                  <a:cubicBezTo>
                    <a:pt x="157813" y="94047"/>
                    <a:pt x="167330" y="94285"/>
                    <a:pt x="176967" y="93452"/>
                  </a:cubicBezTo>
                  <a:cubicBezTo>
                    <a:pt x="177086" y="93452"/>
                    <a:pt x="177143" y="93390"/>
                    <a:pt x="177262" y="93390"/>
                  </a:cubicBezTo>
                  <a:cubicBezTo>
                    <a:pt x="177680" y="93390"/>
                    <a:pt x="178094" y="93333"/>
                    <a:pt x="178570" y="93271"/>
                  </a:cubicBezTo>
                  <a:lnTo>
                    <a:pt x="178808" y="93271"/>
                  </a:lnTo>
                  <a:cubicBezTo>
                    <a:pt x="179284" y="93214"/>
                    <a:pt x="179703" y="93152"/>
                    <a:pt x="180117" y="93095"/>
                  </a:cubicBezTo>
                  <a:lnTo>
                    <a:pt x="180417" y="93095"/>
                  </a:lnTo>
                  <a:lnTo>
                    <a:pt x="181663" y="92914"/>
                  </a:lnTo>
                  <a:cubicBezTo>
                    <a:pt x="181725" y="92914"/>
                    <a:pt x="181844" y="92914"/>
                    <a:pt x="181963" y="92857"/>
                  </a:cubicBezTo>
                  <a:cubicBezTo>
                    <a:pt x="182377" y="92795"/>
                    <a:pt x="182734" y="92795"/>
                    <a:pt x="183153" y="92738"/>
                  </a:cubicBezTo>
                  <a:cubicBezTo>
                    <a:pt x="183272" y="92676"/>
                    <a:pt x="183391" y="92676"/>
                    <a:pt x="183510" y="92676"/>
                  </a:cubicBezTo>
                  <a:cubicBezTo>
                    <a:pt x="183867" y="92619"/>
                    <a:pt x="184281" y="92557"/>
                    <a:pt x="184700" y="92500"/>
                  </a:cubicBezTo>
                  <a:cubicBezTo>
                    <a:pt x="184819" y="92438"/>
                    <a:pt x="184937" y="92438"/>
                    <a:pt x="185056" y="92438"/>
                  </a:cubicBezTo>
                  <a:cubicBezTo>
                    <a:pt x="185413" y="92381"/>
                    <a:pt x="185770" y="92319"/>
                    <a:pt x="186184" y="92200"/>
                  </a:cubicBezTo>
                  <a:cubicBezTo>
                    <a:pt x="186303" y="92200"/>
                    <a:pt x="186422" y="92200"/>
                    <a:pt x="186541" y="92143"/>
                  </a:cubicBezTo>
                  <a:cubicBezTo>
                    <a:pt x="186898" y="92081"/>
                    <a:pt x="187255" y="92024"/>
                    <a:pt x="187674" y="91962"/>
                  </a:cubicBezTo>
                  <a:cubicBezTo>
                    <a:pt x="187793" y="91905"/>
                    <a:pt x="187912" y="91905"/>
                    <a:pt x="188088" y="91843"/>
                  </a:cubicBezTo>
                  <a:cubicBezTo>
                    <a:pt x="188388" y="91786"/>
                    <a:pt x="188744" y="91724"/>
                    <a:pt x="189101" y="91667"/>
                  </a:cubicBezTo>
                  <a:cubicBezTo>
                    <a:pt x="189277" y="91605"/>
                    <a:pt x="189396" y="91605"/>
                    <a:pt x="189577" y="91548"/>
                  </a:cubicBezTo>
                  <a:cubicBezTo>
                    <a:pt x="189872" y="91486"/>
                    <a:pt x="190229" y="91429"/>
                    <a:pt x="190529" y="91367"/>
                  </a:cubicBezTo>
                  <a:lnTo>
                    <a:pt x="191062" y="91191"/>
                  </a:lnTo>
                  <a:cubicBezTo>
                    <a:pt x="191181" y="91191"/>
                    <a:pt x="191300" y="91191"/>
                    <a:pt x="191419" y="91130"/>
                  </a:cubicBezTo>
                  <a:cubicBezTo>
                    <a:pt x="191600" y="91072"/>
                    <a:pt x="191776" y="91072"/>
                    <a:pt x="191957" y="91011"/>
                  </a:cubicBezTo>
                  <a:cubicBezTo>
                    <a:pt x="192133" y="90953"/>
                    <a:pt x="192313" y="90892"/>
                    <a:pt x="192551" y="90834"/>
                  </a:cubicBezTo>
                  <a:lnTo>
                    <a:pt x="193265" y="90654"/>
                  </a:lnTo>
                  <a:lnTo>
                    <a:pt x="193979" y="90478"/>
                  </a:lnTo>
                  <a:cubicBezTo>
                    <a:pt x="194217" y="90416"/>
                    <a:pt x="194393" y="90359"/>
                    <a:pt x="194574" y="90297"/>
                  </a:cubicBezTo>
                  <a:cubicBezTo>
                    <a:pt x="194869" y="90178"/>
                    <a:pt x="195169" y="90121"/>
                    <a:pt x="195464" y="90059"/>
                  </a:cubicBezTo>
                  <a:cubicBezTo>
                    <a:pt x="195583" y="90002"/>
                    <a:pt x="195702" y="89940"/>
                    <a:pt x="195764" y="89940"/>
                  </a:cubicBezTo>
                  <a:cubicBezTo>
                    <a:pt x="196001" y="89883"/>
                    <a:pt x="196239" y="89821"/>
                    <a:pt x="196477" y="89702"/>
                  </a:cubicBezTo>
                  <a:cubicBezTo>
                    <a:pt x="197605" y="89345"/>
                    <a:pt x="198738" y="88988"/>
                    <a:pt x="199865" y="88574"/>
                  </a:cubicBezTo>
                  <a:cubicBezTo>
                    <a:pt x="200817" y="88217"/>
                    <a:pt x="201769" y="87860"/>
                    <a:pt x="202721" y="87442"/>
                  </a:cubicBezTo>
                  <a:close/>
                  <a:moveTo>
                    <a:pt x="100471" y="100828"/>
                  </a:moveTo>
                  <a:lnTo>
                    <a:pt x="100471" y="100828"/>
                  </a:lnTo>
                  <a:cubicBezTo>
                    <a:pt x="100114" y="100885"/>
                    <a:pt x="99695" y="101004"/>
                    <a:pt x="99338" y="101066"/>
                  </a:cubicBezTo>
                  <a:cubicBezTo>
                    <a:pt x="96364" y="101837"/>
                    <a:pt x="93390" y="102612"/>
                    <a:pt x="90477" y="103445"/>
                  </a:cubicBezTo>
                  <a:cubicBezTo>
                    <a:pt x="74593" y="108023"/>
                    <a:pt x="58770" y="114152"/>
                    <a:pt x="43304" y="121466"/>
                  </a:cubicBezTo>
                  <a:cubicBezTo>
                    <a:pt x="27958" y="128785"/>
                    <a:pt x="12554" y="137351"/>
                    <a:pt x="0" y="150018"/>
                  </a:cubicBezTo>
                  <a:lnTo>
                    <a:pt x="119" y="150080"/>
                  </a:lnTo>
                  <a:cubicBezTo>
                    <a:pt x="12673" y="137470"/>
                    <a:pt x="28077" y="128961"/>
                    <a:pt x="43366" y="121647"/>
                  </a:cubicBezTo>
                  <a:cubicBezTo>
                    <a:pt x="58832" y="114271"/>
                    <a:pt x="74712" y="108142"/>
                    <a:pt x="90596" y="103621"/>
                  </a:cubicBezTo>
                  <a:cubicBezTo>
                    <a:pt x="93866" y="102612"/>
                    <a:pt x="97197" y="101661"/>
                    <a:pt x="100471" y="1008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" name="Google Shape;215;p16"/>
            <p:cNvSpPr/>
            <p:nvPr/>
          </p:nvSpPr>
          <p:spPr>
            <a:xfrm>
              <a:off x="238125" y="982075"/>
              <a:ext cx="7126150" cy="3879900"/>
            </a:xfrm>
            <a:custGeom>
              <a:avLst/>
              <a:gdLst/>
              <a:ahLst/>
              <a:cxnLst/>
              <a:rect l="l" t="t" r="r" b="b"/>
              <a:pathLst>
                <a:path w="285046" h="155196" extrusionOk="0">
                  <a:moveTo>
                    <a:pt x="279573" y="1"/>
                  </a:moveTo>
                  <a:cubicBezTo>
                    <a:pt x="276242" y="1"/>
                    <a:pt x="272616" y="1071"/>
                    <a:pt x="269166" y="2975"/>
                  </a:cubicBezTo>
                  <a:cubicBezTo>
                    <a:pt x="265716" y="4821"/>
                    <a:pt x="262442" y="7438"/>
                    <a:pt x="259768" y="10470"/>
                  </a:cubicBezTo>
                  <a:cubicBezTo>
                    <a:pt x="252925" y="18321"/>
                    <a:pt x="249536" y="28020"/>
                    <a:pt x="246681" y="37299"/>
                  </a:cubicBezTo>
                  <a:cubicBezTo>
                    <a:pt x="243826" y="46579"/>
                    <a:pt x="241147" y="56153"/>
                    <a:pt x="235317" y="64662"/>
                  </a:cubicBezTo>
                  <a:cubicBezTo>
                    <a:pt x="228717" y="74298"/>
                    <a:pt x="218724" y="81255"/>
                    <a:pt x="208255" y="85657"/>
                  </a:cubicBezTo>
                  <a:cubicBezTo>
                    <a:pt x="207184" y="86076"/>
                    <a:pt x="206051" y="86552"/>
                    <a:pt x="204924" y="86908"/>
                  </a:cubicBezTo>
                  <a:lnTo>
                    <a:pt x="203496" y="87441"/>
                  </a:lnTo>
                  <a:cubicBezTo>
                    <a:pt x="203377" y="87503"/>
                    <a:pt x="203258" y="87503"/>
                    <a:pt x="203196" y="87560"/>
                  </a:cubicBezTo>
                  <a:cubicBezTo>
                    <a:pt x="202782" y="87679"/>
                    <a:pt x="202425" y="87798"/>
                    <a:pt x="202007" y="87917"/>
                  </a:cubicBezTo>
                  <a:cubicBezTo>
                    <a:pt x="201830" y="87979"/>
                    <a:pt x="201650" y="88036"/>
                    <a:pt x="201412" y="88098"/>
                  </a:cubicBezTo>
                  <a:cubicBezTo>
                    <a:pt x="201117" y="88217"/>
                    <a:pt x="200879" y="88274"/>
                    <a:pt x="200579" y="88393"/>
                  </a:cubicBezTo>
                  <a:cubicBezTo>
                    <a:pt x="200284" y="88455"/>
                    <a:pt x="200046" y="88512"/>
                    <a:pt x="199808" y="88574"/>
                  </a:cubicBezTo>
                  <a:cubicBezTo>
                    <a:pt x="199570" y="88631"/>
                    <a:pt x="199332" y="88693"/>
                    <a:pt x="199094" y="88812"/>
                  </a:cubicBezTo>
                  <a:lnTo>
                    <a:pt x="198200" y="88988"/>
                  </a:lnTo>
                  <a:cubicBezTo>
                    <a:pt x="198024" y="89050"/>
                    <a:pt x="197786" y="89107"/>
                    <a:pt x="197605" y="89169"/>
                  </a:cubicBezTo>
                  <a:cubicBezTo>
                    <a:pt x="197310" y="89226"/>
                    <a:pt x="196953" y="89345"/>
                    <a:pt x="196653" y="89407"/>
                  </a:cubicBezTo>
                  <a:cubicBezTo>
                    <a:pt x="196477" y="89464"/>
                    <a:pt x="196296" y="89464"/>
                    <a:pt x="196120" y="89526"/>
                  </a:cubicBezTo>
                  <a:cubicBezTo>
                    <a:pt x="196058" y="89526"/>
                    <a:pt x="195939" y="89583"/>
                    <a:pt x="195820" y="89583"/>
                  </a:cubicBezTo>
                  <a:lnTo>
                    <a:pt x="195106" y="89764"/>
                  </a:lnTo>
                  <a:cubicBezTo>
                    <a:pt x="194930" y="89764"/>
                    <a:pt x="194811" y="89821"/>
                    <a:pt x="194631" y="89821"/>
                  </a:cubicBezTo>
                  <a:cubicBezTo>
                    <a:pt x="194274" y="89940"/>
                    <a:pt x="193917" y="90002"/>
                    <a:pt x="193560" y="90059"/>
                  </a:cubicBezTo>
                  <a:cubicBezTo>
                    <a:pt x="193441" y="90121"/>
                    <a:pt x="193265" y="90121"/>
                    <a:pt x="193146" y="90178"/>
                  </a:cubicBezTo>
                  <a:cubicBezTo>
                    <a:pt x="192789" y="90240"/>
                    <a:pt x="192370" y="90297"/>
                    <a:pt x="192013" y="90359"/>
                  </a:cubicBezTo>
                  <a:cubicBezTo>
                    <a:pt x="191894" y="90359"/>
                    <a:pt x="191775" y="90416"/>
                    <a:pt x="191656" y="90416"/>
                  </a:cubicBezTo>
                  <a:cubicBezTo>
                    <a:pt x="191242" y="90477"/>
                    <a:pt x="190885" y="90535"/>
                    <a:pt x="190467" y="90654"/>
                  </a:cubicBezTo>
                  <a:lnTo>
                    <a:pt x="190110" y="90654"/>
                  </a:lnTo>
                  <a:cubicBezTo>
                    <a:pt x="189696" y="90773"/>
                    <a:pt x="189277" y="90834"/>
                    <a:pt x="188920" y="90891"/>
                  </a:cubicBezTo>
                  <a:lnTo>
                    <a:pt x="188563" y="90891"/>
                  </a:lnTo>
                  <a:lnTo>
                    <a:pt x="187316" y="91072"/>
                  </a:lnTo>
                  <a:cubicBezTo>
                    <a:pt x="187255" y="91072"/>
                    <a:pt x="187136" y="91129"/>
                    <a:pt x="187017" y="91129"/>
                  </a:cubicBezTo>
                  <a:lnTo>
                    <a:pt x="185770" y="91310"/>
                  </a:lnTo>
                  <a:lnTo>
                    <a:pt x="185470" y="91310"/>
                  </a:lnTo>
                  <a:cubicBezTo>
                    <a:pt x="185056" y="91367"/>
                    <a:pt x="184580" y="91429"/>
                    <a:pt x="184161" y="91429"/>
                  </a:cubicBezTo>
                  <a:cubicBezTo>
                    <a:pt x="184042" y="91486"/>
                    <a:pt x="183985" y="91486"/>
                    <a:pt x="183866" y="91486"/>
                  </a:cubicBezTo>
                  <a:cubicBezTo>
                    <a:pt x="183448" y="91548"/>
                    <a:pt x="183034" y="91548"/>
                    <a:pt x="182558" y="91605"/>
                  </a:cubicBezTo>
                  <a:lnTo>
                    <a:pt x="182320" y="91605"/>
                  </a:lnTo>
                  <a:cubicBezTo>
                    <a:pt x="181844" y="91667"/>
                    <a:pt x="181425" y="91724"/>
                    <a:pt x="180949" y="91724"/>
                  </a:cubicBezTo>
                  <a:cubicBezTo>
                    <a:pt x="180892" y="91724"/>
                    <a:pt x="180773" y="91786"/>
                    <a:pt x="180711" y="91786"/>
                  </a:cubicBezTo>
                  <a:cubicBezTo>
                    <a:pt x="171432" y="92500"/>
                    <a:pt x="162271" y="92262"/>
                    <a:pt x="153054" y="92676"/>
                  </a:cubicBezTo>
                  <a:cubicBezTo>
                    <a:pt x="136574" y="93390"/>
                    <a:pt x="119681" y="96007"/>
                    <a:pt x="102731" y="100471"/>
                  </a:cubicBezTo>
                  <a:cubicBezTo>
                    <a:pt x="99457" y="101304"/>
                    <a:pt x="96126" y="102255"/>
                    <a:pt x="92856" y="103264"/>
                  </a:cubicBezTo>
                  <a:cubicBezTo>
                    <a:pt x="76258" y="108261"/>
                    <a:pt x="59783" y="115042"/>
                    <a:pt x="43723" y="123431"/>
                  </a:cubicBezTo>
                  <a:cubicBezTo>
                    <a:pt x="28019" y="131578"/>
                    <a:pt x="12373" y="141572"/>
                    <a:pt x="0" y="155134"/>
                  </a:cubicBezTo>
                  <a:lnTo>
                    <a:pt x="119" y="155196"/>
                  </a:lnTo>
                  <a:cubicBezTo>
                    <a:pt x="12492" y="141691"/>
                    <a:pt x="28076" y="131759"/>
                    <a:pt x="43780" y="123550"/>
                  </a:cubicBezTo>
                  <a:cubicBezTo>
                    <a:pt x="60378" y="114923"/>
                    <a:pt x="77510" y="107966"/>
                    <a:pt x="94641" y="102907"/>
                  </a:cubicBezTo>
                  <a:cubicBezTo>
                    <a:pt x="94698" y="102850"/>
                    <a:pt x="94760" y="102850"/>
                    <a:pt x="94817" y="102850"/>
                  </a:cubicBezTo>
                  <a:lnTo>
                    <a:pt x="95355" y="102669"/>
                  </a:lnTo>
                  <a:cubicBezTo>
                    <a:pt x="95412" y="102669"/>
                    <a:pt x="95474" y="102612"/>
                    <a:pt x="95531" y="102612"/>
                  </a:cubicBezTo>
                  <a:cubicBezTo>
                    <a:pt x="95712" y="102550"/>
                    <a:pt x="95831" y="102550"/>
                    <a:pt x="96007" y="102493"/>
                  </a:cubicBezTo>
                  <a:cubicBezTo>
                    <a:pt x="96068" y="102431"/>
                    <a:pt x="96187" y="102431"/>
                    <a:pt x="96245" y="102431"/>
                  </a:cubicBezTo>
                  <a:cubicBezTo>
                    <a:pt x="96364" y="102374"/>
                    <a:pt x="96483" y="102312"/>
                    <a:pt x="96663" y="102312"/>
                  </a:cubicBezTo>
                  <a:cubicBezTo>
                    <a:pt x="96720" y="102255"/>
                    <a:pt x="96839" y="102255"/>
                    <a:pt x="96901" y="102193"/>
                  </a:cubicBezTo>
                  <a:cubicBezTo>
                    <a:pt x="97020" y="102193"/>
                    <a:pt x="97139" y="102136"/>
                    <a:pt x="97196" y="102136"/>
                  </a:cubicBezTo>
                  <a:cubicBezTo>
                    <a:pt x="97315" y="102074"/>
                    <a:pt x="97434" y="102074"/>
                    <a:pt x="97553" y="102017"/>
                  </a:cubicBezTo>
                  <a:cubicBezTo>
                    <a:pt x="97615" y="102017"/>
                    <a:pt x="97672" y="102017"/>
                    <a:pt x="97734" y="101955"/>
                  </a:cubicBezTo>
                  <a:cubicBezTo>
                    <a:pt x="97910" y="101955"/>
                    <a:pt x="98029" y="101898"/>
                    <a:pt x="98148" y="101898"/>
                  </a:cubicBezTo>
                  <a:cubicBezTo>
                    <a:pt x="98148" y="101836"/>
                    <a:pt x="98210" y="101836"/>
                    <a:pt x="98267" y="101836"/>
                  </a:cubicBezTo>
                  <a:cubicBezTo>
                    <a:pt x="98386" y="101779"/>
                    <a:pt x="98567" y="101779"/>
                    <a:pt x="98686" y="101718"/>
                  </a:cubicBezTo>
                  <a:cubicBezTo>
                    <a:pt x="98862" y="101660"/>
                    <a:pt x="98981" y="101660"/>
                    <a:pt x="99100" y="101599"/>
                  </a:cubicBezTo>
                  <a:cubicBezTo>
                    <a:pt x="99219" y="101541"/>
                    <a:pt x="99400" y="101541"/>
                    <a:pt x="99519" y="101480"/>
                  </a:cubicBezTo>
                  <a:cubicBezTo>
                    <a:pt x="99638" y="101480"/>
                    <a:pt x="99756" y="101422"/>
                    <a:pt x="99875" y="101361"/>
                  </a:cubicBezTo>
                  <a:cubicBezTo>
                    <a:pt x="99994" y="101361"/>
                    <a:pt x="100113" y="101304"/>
                    <a:pt x="100289" y="101304"/>
                  </a:cubicBezTo>
                  <a:cubicBezTo>
                    <a:pt x="100408" y="101242"/>
                    <a:pt x="100527" y="101185"/>
                    <a:pt x="100708" y="101185"/>
                  </a:cubicBezTo>
                  <a:cubicBezTo>
                    <a:pt x="100827" y="101123"/>
                    <a:pt x="101003" y="101066"/>
                    <a:pt x="101122" y="101066"/>
                  </a:cubicBezTo>
                  <a:cubicBezTo>
                    <a:pt x="101303" y="101004"/>
                    <a:pt x="101479" y="100947"/>
                    <a:pt x="101598" y="100885"/>
                  </a:cubicBezTo>
                  <a:cubicBezTo>
                    <a:pt x="101779" y="100885"/>
                    <a:pt x="102017" y="100828"/>
                    <a:pt x="102193" y="100766"/>
                  </a:cubicBezTo>
                  <a:cubicBezTo>
                    <a:pt x="102374" y="100709"/>
                    <a:pt x="102612" y="100647"/>
                    <a:pt x="102788" y="100590"/>
                  </a:cubicBezTo>
                  <a:cubicBezTo>
                    <a:pt x="106062" y="99757"/>
                    <a:pt x="109274" y="98981"/>
                    <a:pt x="112543" y="98267"/>
                  </a:cubicBezTo>
                  <a:cubicBezTo>
                    <a:pt x="126167" y="95236"/>
                    <a:pt x="139730" y="93390"/>
                    <a:pt x="153054" y="92857"/>
                  </a:cubicBezTo>
                  <a:cubicBezTo>
                    <a:pt x="162214" y="92438"/>
                    <a:pt x="171313" y="92619"/>
                    <a:pt x="180473" y="91962"/>
                  </a:cubicBezTo>
                  <a:cubicBezTo>
                    <a:pt x="180592" y="91962"/>
                    <a:pt x="180654" y="91905"/>
                    <a:pt x="180773" y="91905"/>
                  </a:cubicBezTo>
                  <a:cubicBezTo>
                    <a:pt x="181187" y="91905"/>
                    <a:pt x="181663" y="91843"/>
                    <a:pt x="182082" y="91843"/>
                  </a:cubicBezTo>
                  <a:cubicBezTo>
                    <a:pt x="182201" y="91786"/>
                    <a:pt x="182258" y="91786"/>
                    <a:pt x="182377" y="91786"/>
                  </a:cubicBezTo>
                  <a:cubicBezTo>
                    <a:pt x="182796" y="91724"/>
                    <a:pt x="183210" y="91724"/>
                    <a:pt x="183686" y="91667"/>
                  </a:cubicBezTo>
                  <a:lnTo>
                    <a:pt x="183923" y="91667"/>
                  </a:lnTo>
                  <a:cubicBezTo>
                    <a:pt x="184399" y="91605"/>
                    <a:pt x="184818" y="91548"/>
                    <a:pt x="185232" y="91486"/>
                  </a:cubicBezTo>
                  <a:lnTo>
                    <a:pt x="185532" y="91486"/>
                  </a:lnTo>
                  <a:lnTo>
                    <a:pt x="186779" y="91310"/>
                  </a:lnTo>
                  <a:lnTo>
                    <a:pt x="187079" y="91310"/>
                  </a:lnTo>
                  <a:lnTo>
                    <a:pt x="188325" y="91129"/>
                  </a:lnTo>
                  <a:cubicBezTo>
                    <a:pt x="188387" y="91129"/>
                    <a:pt x="188506" y="91072"/>
                    <a:pt x="188625" y="91072"/>
                  </a:cubicBezTo>
                  <a:cubicBezTo>
                    <a:pt x="189039" y="91010"/>
                    <a:pt x="189396" y="90953"/>
                    <a:pt x="189815" y="90891"/>
                  </a:cubicBezTo>
                  <a:cubicBezTo>
                    <a:pt x="189934" y="90891"/>
                    <a:pt x="190053" y="90834"/>
                    <a:pt x="190172" y="90834"/>
                  </a:cubicBezTo>
                  <a:cubicBezTo>
                    <a:pt x="190529" y="90773"/>
                    <a:pt x="190943" y="90715"/>
                    <a:pt x="191299" y="90654"/>
                  </a:cubicBezTo>
                  <a:cubicBezTo>
                    <a:pt x="191418" y="90654"/>
                    <a:pt x="191599" y="90596"/>
                    <a:pt x="191718" y="90596"/>
                  </a:cubicBezTo>
                  <a:cubicBezTo>
                    <a:pt x="192075" y="90535"/>
                    <a:pt x="192432" y="90477"/>
                    <a:pt x="192789" y="90359"/>
                  </a:cubicBezTo>
                  <a:cubicBezTo>
                    <a:pt x="192908" y="90359"/>
                    <a:pt x="193084" y="90359"/>
                    <a:pt x="193203" y="90297"/>
                  </a:cubicBezTo>
                  <a:lnTo>
                    <a:pt x="194274" y="90121"/>
                  </a:lnTo>
                  <a:cubicBezTo>
                    <a:pt x="194393" y="90059"/>
                    <a:pt x="194573" y="90059"/>
                    <a:pt x="194692" y="90002"/>
                  </a:cubicBezTo>
                  <a:cubicBezTo>
                    <a:pt x="195049" y="89940"/>
                    <a:pt x="195344" y="89883"/>
                    <a:pt x="195701" y="89821"/>
                  </a:cubicBezTo>
                  <a:cubicBezTo>
                    <a:pt x="195763" y="89764"/>
                    <a:pt x="195820" y="89764"/>
                    <a:pt x="195882" y="89764"/>
                  </a:cubicBezTo>
                  <a:cubicBezTo>
                    <a:pt x="196001" y="89702"/>
                    <a:pt x="196120" y="89702"/>
                    <a:pt x="196177" y="89702"/>
                  </a:cubicBezTo>
                  <a:cubicBezTo>
                    <a:pt x="196477" y="89583"/>
                    <a:pt x="196772" y="89526"/>
                    <a:pt x="197072" y="89464"/>
                  </a:cubicBezTo>
                  <a:cubicBezTo>
                    <a:pt x="197248" y="89407"/>
                    <a:pt x="197486" y="89345"/>
                    <a:pt x="197667" y="89345"/>
                  </a:cubicBezTo>
                  <a:cubicBezTo>
                    <a:pt x="197905" y="89226"/>
                    <a:pt x="198200" y="89169"/>
                    <a:pt x="198438" y="89107"/>
                  </a:cubicBezTo>
                  <a:lnTo>
                    <a:pt x="199151" y="88931"/>
                  </a:lnTo>
                  <a:cubicBezTo>
                    <a:pt x="199332" y="88869"/>
                    <a:pt x="199570" y="88812"/>
                    <a:pt x="199746" y="88750"/>
                  </a:cubicBezTo>
                  <a:cubicBezTo>
                    <a:pt x="200046" y="88693"/>
                    <a:pt x="200341" y="88631"/>
                    <a:pt x="200641" y="88512"/>
                  </a:cubicBezTo>
                  <a:cubicBezTo>
                    <a:pt x="200698" y="88512"/>
                    <a:pt x="200817" y="88455"/>
                    <a:pt x="200936" y="88393"/>
                  </a:cubicBezTo>
                  <a:lnTo>
                    <a:pt x="201650" y="88217"/>
                  </a:lnTo>
                  <a:cubicBezTo>
                    <a:pt x="202782" y="87860"/>
                    <a:pt x="203910" y="87503"/>
                    <a:pt x="204981" y="87085"/>
                  </a:cubicBezTo>
                  <a:cubicBezTo>
                    <a:pt x="216701" y="82864"/>
                    <a:pt x="228122" y="75488"/>
                    <a:pt x="235498" y="64719"/>
                  </a:cubicBezTo>
                  <a:cubicBezTo>
                    <a:pt x="241328" y="56215"/>
                    <a:pt x="243945" y="46636"/>
                    <a:pt x="246800" y="37356"/>
                  </a:cubicBezTo>
                  <a:cubicBezTo>
                    <a:pt x="249655" y="28077"/>
                    <a:pt x="253105" y="18383"/>
                    <a:pt x="259944" y="10589"/>
                  </a:cubicBezTo>
                  <a:cubicBezTo>
                    <a:pt x="262561" y="7557"/>
                    <a:pt x="265835" y="4940"/>
                    <a:pt x="269223" y="3094"/>
                  </a:cubicBezTo>
                  <a:cubicBezTo>
                    <a:pt x="272673" y="1252"/>
                    <a:pt x="276304" y="119"/>
                    <a:pt x="279573" y="119"/>
                  </a:cubicBezTo>
                  <a:cubicBezTo>
                    <a:pt x="281539" y="119"/>
                    <a:pt x="283323" y="538"/>
                    <a:pt x="284989" y="1428"/>
                  </a:cubicBezTo>
                  <a:lnTo>
                    <a:pt x="285046" y="1252"/>
                  </a:lnTo>
                  <a:cubicBezTo>
                    <a:pt x="283380" y="357"/>
                    <a:pt x="281539" y="1"/>
                    <a:pt x="279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4">
  <p:cSld name="TITLE_ONLY_1_1_1_1">
    <p:spTree>
      <p:nvGrpSpPr>
        <p:cNvPr id="1" name="Shape 21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0" name="Google Shape;220;p18"/>
          <p:cNvPicPr preferRelativeResize="0"/>
          <p:nvPr/>
        </p:nvPicPr>
        <p:blipFill rotWithShape="1">
          <a:blip r:embed="rId2">
            <a:alphaModFix/>
          </a:blip>
          <a:srcRect l="5320" t="5329"/>
          <a:stretch/>
        </p:blipFill>
        <p:spPr>
          <a:xfrm flipH="1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21" name="Google Shape;221;p1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22" name="Google Shape;222;p18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3618571">
            <a:off x="-1704918" y="2777223"/>
            <a:ext cx="3357786" cy="2384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5">
  <p:cSld name="TITLE_ONLY_1_1_1_1_1">
    <p:spTree>
      <p:nvGrpSpPr>
        <p:cNvPr id="1" name="Shape 22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24" name="Google Shape;224;p19"/>
          <p:cNvPicPr preferRelativeResize="0"/>
          <p:nvPr/>
        </p:nvPicPr>
        <p:blipFill rotWithShape="1">
          <a:blip r:embed="rId2">
            <a:alphaModFix/>
          </a:blip>
          <a:srcRect r="3614"/>
          <a:stretch/>
        </p:blipFill>
        <p:spPr>
          <a:xfrm rot="10800000" flipH="1">
            <a:off x="0" y="22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25" name="Google Shape;225;p1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26" name="Google Shape;226;p19"/>
          <p:cNvPicPr preferRelativeResize="0"/>
          <p:nvPr/>
        </p:nvPicPr>
        <p:blipFill rotWithShape="1">
          <a:blip r:embed="rId3">
            <a:alphaModFix/>
          </a:blip>
          <a:srcRect l="2681" t="18915" r="1880" b="11208"/>
          <a:stretch/>
        </p:blipFill>
        <p:spPr>
          <a:xfrm rot="2966520">
            <a:off x="-1344686" y="3426803"/>
            <a:ext cx="3209373" cy="17623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27" name="Google Shape;227;p19"/>
          <p:cNvGrpSpPr/>
          <p:nvPr/>
        </p:nvGrpSpPr>
        <p:grpSpPr>
          <a:xfrm rot="-9933277">
            <a:off x="6655752" y="137728"/>
            <a:ext cx="3127714" cy="1490251"/>
            <a:chOff x="238125" y="2104300"/>
            <a:chExt cx="7138425" cy="2877625"/>
          </a:xfrm>
        </p:grpSpPr>
        <p:sp>
          <p:nvSpPr>
            <p:cNvPr id="228" name="Google Shape;228;p19"/>
            <p:cNvSpPr/>
            <p:nvPr/>
          </p:nvSpPr>
          <p:spPr>
            <a:xfrm>
              <a:off x="328700" y="2687950"/>
              <a:ext cx="6168900" cy="2293975"/>
            </a:xfrm>
            <a:custGeom>
              <a:avLst/>
              <a:gdLst/>
              <a:ahLst/>
              <a:cxnLst/>
              <a:rect l="l" t="t" r="r" b="b"/>
              <a:pathLst>
                <a:path w="246756" h="91759" extrusionOk="0">
                  <a:moveTo>
                    <a:pt x="67749" y="1"/>
                  </a:moveTo>
                  <a:cubicBezTo>
                    <a:pt x="57943" y="1"/>
                    <a:pt x="48137" y="2060"/>
                    <a:pt x="38831" y="5349"/>
                  </a:cubicBezTo>
                  <a:cubicBezTo>
                    <a:pt x="25125" y="10194"/>
                    <a:pt x="12534" y="17548"/>
                    <a:pt x="1" y="24849"/>
                  </a:cubicBezTo>
                  <a:lnTo>
                    <a:pt x="166" y="25183"/>
                  </a:lnTo>
                  <a:cubicBezTo>
                    <a:pt x="12703" y="17882"/>
                    <a:pt x="25348" y="10528"/>
                    <a:pt x="39000" y="5737"/>
                  </a:cubicBezTo>
                  <a:cubicBezTo>
                    <a:pt x="48191" y="2505"/>
                    <a:pt x="57997" y="446"/>
                    <a:pt x="67749" y="446"/>
                  </a:cubicBezTo>
                  <a:cubicBezTo>
                    <a:pt x="72429" y="446"/>
                    <a:pt x="77051" y="892"/>
                    <a:pt x="81619" y="1948"/>
                  </a:cubicBezTo>
                  <a:cubicBezTo>
                    <a:pt x="88639" y="3566"/>
                    <a:pt x="95436" y="6628"/>
                    <a:pt x="101231" y="11032"/>
                  </a:cubicBezTo>
                  <a:cubicBezTo>
                    <a:pt x="106971" y="15378"/>
                    <a:pt x="111651" y="20949"/>
                    <a:pt x="114548" y="27577"/>
                  </a:cubicBezTo>
                  <a:cubicBezTo>
                    <a:pt x="116273" y="31646"/>
                    <a:pt x="117334" y="35992"/>
                    <a:pt x="118448" y="40337"/>
                  </a:cubicBezTo>
                  <a:cubicBezTo>
                    <a:pt x="119563" y="44683"/>
                    <a:pt x="120788" y="48971"/>
                    <a:pt x="122906" y="52929"/>
                  </a:cubicBezTo>
                  <a:cubicBezTo>
                    <a:pt x="126471" y="59668"/>
                    <a:pt x="132208" y="64629"/>
                    <a:pt x="138951" y="68136"/>
                  </a:cubicBezTo>
                  <a:cubicBezTo>
                    <a:pt x="145690" y="71648"/>
                    <a:pt x="153437" y="73654"/>
                    <a:pt x="161014" y="74376"/>
                  </a:cubicBezTo>
                  <a:cubicBezTo>
                    <a:pt x="164744" y="74768"/>
                    <a:pt x="168480" y="74880"/>
                    <a:pt x="172210" y="74880"/>
                  </a:cubicBezTo>
                  <a:cubicBezTo>
                    <a:pt x="181459" y="74880"/>
                    <a:pt x="190765" y="74100"/>
                    <a:pt x="199956" y="74100"/>
                  </a:cubicBezTo>
                  <a:cubicBezTo>
                    <a:pt x="202131" y="74100"/>
                    <a:pt x="204248" y="74100"/>
                    <a:pt x="206365" y="74211"/>
                  </a:cubicBezTo>
                  <a:cubicBezTo>
                    <a:pt x="213884" y="74599"/>
                    <a:pt x="221684" y="75936"/>
                    <a:pt x="228704" y="78722"/>
                  </a:cubicBezTo>
                  <a:cubicBezTo>
                    <a:pt x="235671" y="81508"/>
                    <a:pt x="241910" y="85688"/>
                    <a:pt x="246421" y="91759"/>
                  </a:cubicBezTo>
                  <a:lnTo>
                    <a:pt x="246755" y="91483"/>
                  </a:lnTo>
                  <a:cubicBezTo>
                    <a:pt x="242187" y="85408"/>
                    <a:pt x="235893" y="81173"/>
                    <a:pt x="228815" y="78334"/>
                  </a:cubicBezTo>
                  <a:cubicBezTo>
                    <a:pt x="221796" y="75548"/>
                    <a:pt x="213942" y="74211"/>
                    <a:pt x="206365" y="73819"/>
                  </a:cubicBezTo>
                  <a:cubicBezTo>
                    <a:pt x="204248" y="73708"/>
                    <a:pt x="202131" y="73654"/>
                    <a:pt x="199956" y="73654"/>
                  </a:cubicBezTo>
                  <a:cubicBezTo>
                    <a:pt x="190707" y="73654"/>
                    <a:pt x="181459" y="74488"/>
                    <a:pt x="172210" y="74488"/>
                  </a:cubicBezTo>
                  <a:cubicBezTo>
                    <a:pt x="168480" y="74488"/>
                    <a:pt x="164744" y="74323"/>
                    <a:pt x="161067" y="73988"/>
                  </a:cubicBezTo>
                  <a:cubicBezTo>
                    <a:pt x="153548" y="73208"/>
                    <a:pt x="145860" y="71256"/>
                    <a:pt x="139174" y="67802"/>
                  </a:cubicBezTo>
                  <a:cubicBezTo>
                    <a:pt x="132488" y="64294"/>
                    <a:pt x="126748" y="59391"/>
                    <a:pt x="123240" y="52759"/>
                  </a:cubicBezTo>
                  <a:cubicBezTo>
                    <a:pt x="121176" y="48859"/>
                    <a:pt x="119950" y="44572"/>
                    <a:pt x="118836" y="40226"/>
                  </a:cubicBezTo>
                  <a:cubicBezTo>
                    <a:pt x="117722" y="35934"/>
                    <a:pt x="116666" y="31535"/>
                    <a:pt x="114883" y="27412"/>
                  </a:cubicBezTo>
                  <a:cubicBezTo>
                    <a:pt x="112039" y="20726"/>
                    <a:pt x="107248" y="15097"/>
                    <a:pt x="101453" y="10698"/>
                  </a:cubicBezTo>
                  <a:cubicBezTo>
                    <a:pt x="95659" y="6294"/>
                    <a:pt x="88809" y="3174"/>
                    <a:pt x="81731" y="1561"/>
                  </a:cubicBezTo>
                  <a:cubicBezTo>
                    <a:pt x="77109" y="500"/>
                    <a:pt x="72429" y="1"/>
                    <a:pt x="677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" name="Google Shape;229;p19"/>
            <p:cNvSpPr/>
            <p:nvPr/>
          </p:nvSpPr>
          <p:spPr>
            <a:xfrm>
              <a:off x="314775" y="2604375"/>
              <a:ext cx="6308175" cy="2376225"/>
            </a:xfrm>
            <a:custGeom>
              <a:avLst/>
              <a:gdLst/>
              <a:ahLst/>
              <a:cxnLst/>
              <a:rect l="l" t="t" r="r" b="b"/>
              <a:pathLst>
                <a:path w="252327" h="95049" extrusionOk="0">
                  <a:moveTo>
                    <a:pt x="66354" y="1"/>
                  </a:moveTo>
                  <a:cubicBezTo>
                    <a:pt x="56994" y="112"/>
                    <a:pt x="47580" y="2060"/>
                    <a:pt x="38719" y="5015"/>
                  </a:cubicBezTo>
                  <a:cubicBezTo>
                    <a:pt x="25125" y="9637"/>
                    <a:pt x="12480" y="16603"/>
                    <a:pt x="0" y="23565"/>
                  </a:cubicBezTo>
                  <a:lnTo>
                    <a:pt x="223" y="23958"/>
                  </a:lnTo>
                  <a:cubicBezTo>
                    <a:pt x="12703" y="16991"/>
                    <a:pt x="25295" y="9971"/>
                    <a:pt x="38831" y="5403"/>
                  </a:cubicBezTo>
                  <a:cubicBezTo>
                    <a:pt x="47692" y="2452"/>
                    <a:pt x="57052" y="500"/>
                    <a:pt x="66354" y="446"/>
                  </a:cubicBezTo>
                  <a:lnTo>
                    <a:pt x="67080" y="446"/>
                  </a:lnTo>
                  <a:cubicBezTo>
                    <a:pt x="71702" y="446"/>
                    <a:pt x="76382" y="892"/>
                    <a:pt x="81009" y="1948"/>
                  </a:cubicBezTo>
                  <a:cubicBezTo>
                    <a:pt x="87971" y="3455"/>
                    <a:pt x="94714" y="6463"/>
                    <a:pt x="100450" y="10640"/>
                  </a:cubicBezTo>
                  <a:cubicBezTo>
                    <a:pt x="106245" y="14763"/>
                    <a:pt x="110983" y="20169"/>
                    <a:pt x="114045" y="26574"/>
                  </a:cubicBezTo>
                  <a:cubicBezTo>
                    <a:pt x="116050" y="30755"/>
                    <a:pt x="117276" y="35323"/>
                    <a:pt x="118613" y="39892"/>
                  </a:cubicBezTo>
                  <a:cubicBezTo>
                    <a:pt x="119897" y="44460"/>
                    <a:pt x="121287" y="48971"/>
                    <a:pt x="123627" y="53094"/>
                  </a:cubicBezTo>
                  <a:cubicBezTo>
                    <a:pt x="124630" y="54934"/>
                    <a:pt x="125803" y="56606"/>
                    <a:pt x="127140" y="58166"/>
                  </a:cubicBezTo>
                  <a:cubicBezTo>
                    <a:pt x="130371" y="61896"/>
                    <a:pt x="134325" y="64794"/>
                    <a:pt x="138782" y="66969"/>
                  </a:cubicBezTo>
                  <a:cubicBezTo>
                    <a:pt x="143185" y="69197"/>
                    <a:pt x="148088" y="70757"/>
                    <a:pt x="152991" y="71814"/>
                  </a:cubicBezTo>
                  <a:cubicBezTo>
                    <a:pt x="156891" y="72651"/>
                    <a:pt x="160844" y="73209"/>
                    <a:pt x="164802" y="73485"/>
                  </a:cubicBezTo>
                  <a:cubicBezTo>
                    <a:pt x="168421" y="73766"/>
                    <a:pt x="172045" y="73877"/>
                    <a:pt x="175664" y="73877"/>
                  </a:cubicBezTo>
                  <a:cubicBezTo>
                    <a:pt x="178174" y="73877"/>
                    <a:pt x="180625" y="73819"/>
                    <a:pt x="183130" y="73708"/>
                  </a:cubicBezTo>
                  <a:cubicBezTo>
                    <a:pt x="190038" y="73543"/>
                    <a:pt x="197005" y="73039"/>
                    <a:pt x="203913" y="73039"/>
                  </a:cubicBezTo>
                  <a:cubicBezTo>
                    <a:pt x="205638" y="73039"/>
                    <a:pt x="207368" y="73097"/>
                    <a:pt x="209039" y="73151"/>
                  </a:cubicBezTo>
                  <a:cubicBezTo>
                    <a:pt x="210318" y="73209"/>
                    <a:pt x="211544" y="73262"/>
                    <a:pt x="212828" y="73374"/>
                  </a:cubicBezTo>
                  <a:cubicBezTo>
                    <a:pt x="218956" y="73877"/>
                    <a:pt x="225138" y="75103"/>
                    <a:pt x="230821" y="77273"/>
                  </a:cubicBezTo>
                  <a:cubicBezTo>
                    <a:pt x="240070" y="80897"/>
                    <a:pt x="247259" y="86745"/>
                    <a:pt x="251992" y="95048"/>
                  </a:cubicBezTo>
                  <a:lnTo>
                    <a:pt x="252327" y="94826"/>
                  </a:lnTo>
                  <a:cubicBezTo>
                    <a:pt x="247535" y="86468"/>
                    <a:pt x="240292" y="80563"/>
                    <a:pt x="230990" y="76939"/>
                  </a:cubicBezTo>
                  <a:cubicBezTo>
                    <a:pt x="225250" y="74711"/>
                    <a:pt x="219010" y="73485"/>
                    <a:pt x="212828" y="72986"/>
                  </a:cubicBezTo>
                  <a:cubicBezTo>
                    <a:pt x="211602" y="72874"/>
                    <a:pt x="210318" y="72763"/>
                    <a:pt x="209093" y="72763"/>
                  </a:cubicBezTo>
                  <a:cubicBezTo>
                    <a:pt x="207368" y="72651"/>
                    <a:pt x="205638" y="72651"/>
                    <a:pt x="203913" y="72651"/>
                  </a:cubicBezTo>
                  <a:cubicBezTo>
                    <a:pt x="197005" y="72651"/>
                    <a:pt x="190038" y="73151"/>
                    <a:pt x="183076" y="73320"/>
                  </a:cubicBezTo>
                  <a:cubicBezTo>
                    <a:pt x="180625" y="73374"/>
                    <a:pt x="178116" y="73431"/>
                    <a:pt x="175664" y="73431"/>
                  </a:cubicBezTo>
                  <a:cubicBezTo>
                    <a:pt x="172045" y="73431"/>
                    <a:pt x="168421" y="73320"/>
                    <a:pt x="164856" y="73097"/>
                  </a:cubicBezTo>
                  <a:cubicBezTo>
                    <a:pt x="160902" y="72763"/>
                    <a:pt x="156944" y="72206"/>
                    <a:pt x="153102" y="71368"/>
                  </a:cubicBezTo>
                  <a:cubicBezTo>
                    <a:pt x="148200" y="70365"/>
                    <a:pt x="143350" y="68805"/>
                    <a:pt x="138951" y="66634"/>
                  </a:cubicBezTo>
                  <a:cubicBezTo>
                    <a:pt x="134547" y="64459"/>
                    <a:pt x="130594" y="61562"/>
                    <a:pt x="127474" y="57885"/>
                  </a:cubicBezTo>
                  <a:cubicBezTo>
                    <a:pt x="126137" y="56325"/>
                    <a:pt x="124965" y="54654"/>
                    <a:pt x="123962" y="52871"/>
                  </a:cubicBezTo>
                  <a:cubicBezTo>
                    <a:pt x="121680" y="48806"/>
                    <a:pt x="120285" y="44349"/>
                    <a:pt x="119005" y="39780"/>
                  </a:cubicBezTo>
                  <a:cubicBezTo>
                    <a:pt x="117668" y="35212"/>
                    <a:pt x="116443" y="30643"/>
                    <a:pt x="114437" y="26351"/>
                  </a:cubicBezTo>
                  <a:cubicBezTo>
                    <a:pt x="111317" y="19946"/>
                    <a:pt x="106526" y="14486"/>
                    <a:pt x="100731" y="10306"/>
                  </a:cubicBezTo>
                  <a:cubicBezTo>
                    <a:pt x="94879" y="6071"/>
                    <a:pt x="88082" y="3063"/>
                    <a:pt x="81062" y="1503"/>
                  </a:cubicBezTo>
                  <a:cubicBezTo>
                    <a:pt x="76440" y="500"/>
                    <a:pt x="71760" y="1"/>
                    <a:pt x="6708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" name="Google Shape;230;p19"/>
            <p:cNvSpPr/>
            <p:nvPr/>
          </p:nvSpPr>
          <p:spPr>
            <a:xfrm>
              <a:off x="302175" y="2522150"/>
              <a:ext cx="6446125" cy="2457000"/>
            </a:xfrm>
            <a:custGeom>
              <a:avLst/>
              <a:gdLst/>
              <a:ahLst/>
              <a:cxnLst/>
              <a:rect l="l" t="t" r="r" b="b"/>
              <a:pathLst>
                <a:path w="257845" h="98280" extrusionOk="0">
                  <a:moveTo>
                    <a:pt x="65855" y="0"/>
                  </a:moveTo>
                  <a:cubicBezTo>
                    <a:pt x="56553" y="58"/>
                    <a:pt x="47304" y="1841"/>
                    <a:pt x="38501" y="4680"/>
                  </a:cubicBezTo>
                  <a:cubicBezTo>
                    <a:pt x="25019" y="9026"/>
                    <a:pt x="12427" y="15658"/>
                    <a:pt x="1" y="22286"/>
                  </a:cubicBezTo>
                  <a:lnTo>
                    <a:pt x="224" y="22678"/>
                  </a:lnTo>
                  <a:cubicBezTo>
                    <a:pt x="12650" y="15992"/>
                    <a:pt x="25241" y="9360"/>
                    <a:pt x="38613" y="5073"/>
                  </a:cubicBezTo>
                  <a:cubicBezTo>
                    <a:pt x="47416" y="2229"/>
                    <a:pt x="56606" y="446"/>
                    <a:pt x="65855" y="393"/>
                  </a:cubicBezTo>
                  <a:lnTo>
                    <a:pt x="66300" y="393"/>
                  </a:lnTo>
                  <a:cubicBezTo>
                    <a:pt x="70980" y="393"/>
                    <a:pt x="75660" y="838"/>
                    <a:pt x="80287" y="1841"/>
                  </a:cubicBezTo>
                  <a:cubicBezTo>
                    <a:pt x="87195" y="3343"/>
                    <a:pt x="93881" y="6187"/>
                    <a:pt x="99675" y="10198"/>
                  </a:cubicBezTo>
                  <a:cubicBezTo>
                    <a:pt x="105470" y="14152"/>
                    <a:pt x="110314" y="19335"/>
                    <a:pt x="113492" y="25464"/>
                  </a:cubicBezTo>
                  <a:cubicBezTo>
                    <a:pt x="115774" y="29809"/>
                    <a:pt x="117223" y="34601"/>
                    <a:pt x="118729" y="39392"/>
                  </a:cubicBezTo>
                  <a:cubicBezTo>
                    <a:pt x="120231" y="44126"/>
                    <a:pt x="121791" y="48917"/>
                    <a:pt x="124301" y="53209"/>
                  </a:cubicBezTo>
                  <a:cubicBezTo>
                    <a:pt x="125415" y="55046"/>
                    <a:pt x="126694" y="56828"/>
                    <a:pt x="128143" y="58446"/>
                  </a:cubicBezTo>
                  <a:cubicBezTo>
                    <a:pt x="131655" y="62288"/>
                    <a:pt x="136054" y="65021"/>
                    <a:pt x="140846" y="67080"/>
                  </a:cubicBezTo>
                  <a:cubicBezTo>
                    <a:pt x="145637" y="69085"/>
                    <a:pt x="150821" y="70369"/>
                    <a:pt x="156058" y="71203"/>
                  </a:cubicBezTo>
                  <a:cubicBezTo>
                    <a:pt x="160181" y="71871"/>
                    <a:pt x="164415" y="72317"/>
                    <a:pt x="168591" y="72540"/>
                  </a:cubicBezTo>
                  <a:cubicBezTo>
                    <a:pt x="171934" y="72709"/>
                    <a:pt x="175277" y="72763"/>
                    <a:pt x="178620" y="72763"/>
                  </a:cubicBezTo>
                  <a:cubicBezTo>
                    <a:pt x="181686" y="72763"/>
                    <a:pt x="184806" y="72709"/>
                    <a:pt x="187868" y="72651"/>
                  </a:cubicBezTo>
                  <a:cubicBezTo>
                    <a:pt x="194723" y="72428"/>
                    <a:pt x="201574" y="71929"/>
                    <a:pt x="208429" y="71929"/>
                  </a:cubicBezTo>
                  <a:cubicBezTo>
                    <a:pt x="210711" y="71929"/>
                    <a:pt x="212997" y="71983"/>
                    <a:pt x="215279" y="72152"/>
                  </a:cubicBezTo>
                  <a:cubicBezTo>
                    <a:pt x="216617" y="72205"/>
                    <a:pt x="217900" y="72317"/>
                    <a:pt x="219237" y="72486"/>
                  </a:cubicBezTo>
                  <a:cubicBezTo>
                    <a:pt x="225700" y="73155"/>
                    <a:pt x="232163" y="74715"/>
                    <a:pt x="237957" y="77500"/>
                  </a:cubicBezTo>
                  <a:cubicBezTo>
                    <a:pt x="242637" y="79782"/>
                    <a:pt x="246537" y="82680"/>
                    <a:pt x="249769" y="86192"/>
                  </a:cubicBezTo>
                  <a:cubicBezTo>
                    <a:pt x="253000" y="89646"/>
                    <a:pt x="255505" y="93711"/>
                    <a:pt x="257457" y="98279"/>
                  </a:cubicBezTo>
                  <a:lnTo>
                    <a:pt x="257845" y="98115"/>
                  </a:lnTo>
                  <a:cubicBezTo>
                    <a:pt x="255897" y="93488"/>
                    <a:pt x="253334" y="89423"/>
                    <a:pt x="250045" y="85911"/>
                  </a:cubicBezTo>
                  <a:cubicBezTo>
                    <a:pt x="246814" y="82403"/>
                    <a:pt x="242860" y="79448"/>
                    <a:pt x="238122" y="77166"/>
                  </a:cubicBezTo>
                  <a:cubicBezTo>
                    <a:pt x="232328" y="74323"/>
                    <a:pt x="225754" y="72763"/>
                    <a:pt x="219291" y="72041"/>
                  </a:cubicBezTo>
                  <a:lnTo>
                    <a:pt x="215279" y="71706"/>
                  </a:lnTo>
                  <a:cubicBezTo>
                    <a:pt x="212997" y="71595"/>
                    <a:pt x="210711" y="71537"/>
                    <a:pt x="208429" y="71537"/>
                  </a:cubicBezTo>
                  <a:cubicBezTo>
                    <a:pt x="201574" y="71537"/>
                    <a:pt x="194723" y="72041"/>
                    <a:pt x="187868" y="72205"/>
                  </a:cubicBezTo>
                  <a:cubicBezTo>
                    <a:pt x="184806" y="72317"/>
                    <a:pt x="181686" y="72375"/>
                    <a:pt x="178620" y="72375"/>
                  </a:cubicBezTo>
                  <a:cubicBezTo>
                    <a:pt x="175277" y="72375"/>
                    <a:pt x="171934" y="72317"/>
                    <a:pt x="168591" y="72094"/>
                  </a:cubicBezTo>
                  <a:cubicBezTo>
                    <a:pt x="164415" y="71871"/>
                    <a:pt x="160234" y="71483"/>
                    <a:pt x="156111" y="70815"/>
                  </a:cubicBezTo>
                  <a:cubicBezTo>
                    <a:pt x="150932" y="69923"/>
                    <a:pt x="145748" y="68698"/>
                    <a:pt x="141015" y="66692"/>
                  </a:cubicBezTo>
                  <a:cubicBezTo>
                    <a:pt x="136224" y="64686"/>
                    <a:pt x="131931" y="61954"/>
                    <a:pt x="128477" y="58166"/>
                  </a:cubicBezTo>
                  <a:cubicBezTo>
                    <a:pt x="127029" y="56552"/>
                    <a:pt x="125749" y="54823"/>
                    <a:pt x="124635" y="52986"/>
                  </a:cubicBezTo>
                  <a:cubicBezTo>
                    <a:pt x="122126" y="48752"/>
                    <a:pt x="120624" y="44014"/>
                    <a:pt x="119117" y="39281"/>
                  </a:cubicBezTo>
                  <a:cubicBezTo>
                    <a:pt x="117615" y="34489"/>
                    <a:pt x="116167" y="29698"/>
                    <a:pt x="113880" y="25294"/>
                  </a:cubicBezTo>
                  <a:cubicBezTo>
                    <a:pt x="110649" y="19054"/>
                    <a:pt x="105746" y="13875"/>
                    <a:pt x="99898" y="9806"/>
                  </a:cubicBezTo>
                  <a:cubicBezTo>
                    <a:pt x="94104" y="5795"/>
                    <a:pt x="87360" y="2955"/>
                    <a:pt x="80398" y="1449"/>
                  </a:cubicBezTo>
                  <a:cubicBezTo>
                    <a:pt x="75718" y="446"/>
                    <a:pt x="70980" y="0"/>
                    <a:pt x="66300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" name="Google Shape;231;p19"/>
            <p:cNvSpPr/>
            <p:nvPr/>
          </p:nvSpPr>
          <p:spPr>
            <a:xfrm>
              <a:off x="289700" y="2438575"/>
              <a:ext cx="6583975" cy="2539225"/>
            </a:xfrm>
            <a:custGeom>
              <a:avLst/>
              <a:gdLst/>
              <a:ahLst/>
              <a:cxnLst/>
              <a:rect l="l" t="t" r="r" b="b"/>
              <a:pathLst>
                <a:path w="263359" h="101569" extrusionOk="0">
                  <a:moveTo>
                    <a:pt x="65351" y="1"/>
                  </a:moveTo>
                  <a:cubicBezTo>
                    <a:pt x="56160" y="1"/>
                    <a:pt x="47023" y="1672"/>
                    <a:pt x="38274" y="4346"/>
                  </a:cubicBezTo>
                  <a:cubicBezTo>
                    <a:pt x="24960" y="8416"/>
                    <a:pt x="12369" y="14709"/>
                    <a:pt x="1" y="21060"/>
                  </a:cubicBezTo>
                  <a:lnTo>
                    <a:pt x="166" y="21453"/>
                  </a:lnTo>
                  <a:cubicBezTo>
                    <a:pt x="12534" y="15101"/>
                    <a:pt x="25125" y="8803"/>
                    <a:pt x="38385" y="4738"/>
                  </a:cubicBezTo>
                  <a:cubicBezTo>
                    <a:pt x="47135" y="2118"/>
                    <a:pt x="56214" y="446"/>
                    <a:pt x="65351" y="393"/>
                  </a:cubicBezTo>
                  <a:lnTo>
                    <a:pt x="65574" y="393"/>
                  </a:lnTo>
                  <a:cubicBezTo>
                    <a:pt x="70200" y="393"/>
                    <a:pt x="74934" y="838"/>
                    <a:pt x="79614" y="1841"/>
                  </a:cubicBezTo>
                  <a:cubicBezTo>
                    <a:pt x="86411" y="3290"/>
                    <a:pt x="93096" y="5964"/>
                    <a:pt x="98891" y="9753"/>
                  </a:cubicBezTo>
                  <a:cubicBezTo>
                    <a:pt x="104685" y="13595"/>
                    <a:pt x="109588" y="18498"/>
                    <a:pt x="112988" y="24403"/>
                  </a:cubicBezTo>
                  <a:cubicBezTo>
                    <a:pt x="115551" y="28918"/>
                    <a:pt x="117165" y="33932"/>
                    <a:pt x="118836" y="38889"/>
                  </a:cubicBezTo>
                  <a:cubicBezTo>
                    <a:pt x="120508" y="43903"/>
                    <a:pt x="122237" y="48864"/>
                    <a:pt x="124965" y="53321"/>
                  </a:cubicBezTo>
                  <a:cubicBezTo>
                    <a:pt x="126190" y="55269"/>
                    <a:pt x="127528" y="57109"/>
                    <a:pt x="129146" y="58781"/>
                  </a:cubicBezTo>
                  <a:cubicBezTo>
                    <a:pt x="132988" y="62734"/>
                    <a:pt x="137725" y="65355"/>
                    <a:pt x="142905" y="67191"/>
                  </a:cubicBezTo>
                  <a:cubicBezTo>
                    <a:pt x="148030" y="69032"/>
                    <a:pt x="153602" y="69977"/>
                    <a:pt x="159120" y="70646"/>
                  </a:cubicBezTo>
                  <a:cubicBezTo>
                    <a:pt x="163465" y="71149"/>
                    <a:pt x="167922" y="71484"/>
                    <a:pt x="172322" y="71595"/>
                  </a:cubicBezTo>
                  <a:cubicBezTo>
                    <a:pt x="175165" y="71706"/>
                    <a:pt x="177951" y="71760"/>
                    <a:pt x="180790" y="71760"/>
                  </a:cubicBezTo>
                  <a:cubicBezTo>
                    <a:pt x="184748" y="71760"/>
                    <a:pt x="188701" y="71706"/>
                    <a:pt x="192659" y="71595"/>
                  </a:cubicBezTo>
                  <a:cubicBezTo>
                    <a:pt x="199510" y="71372"/>
                    <a:pt x="206365" y="70868"/>
                    <a:pt x="213274" y="70868"/>
                  </a:cubicBezTo>
                  <a:cubicBezTo>
                    <a:pt x="216001" y="70868"/>
                    <a:pt x="218733" y="70926"/>
                    <a:pt x="221461" y="71149"/>
                  </a:cubicBezTo>
                  <a:cubicBezTo>
                    <a:pt x="222856" y="71261"/>
                    <a:pt x="224247" y="71426"/>
                    <a:pt x="225642" y="71595"/>
                  </a:cubicBezTo>
                  <a:cubicBezTo>
                    <a:pt x="232439" y="72540"/>
                    <a:pt x="239178" y="74434"/>
                    <a:pt x="245030" y="77777"/>
                  </a:cubicBezTo>
                  <a:cubicBezTo>
                    <a:pt x="249822" y="80509"/>
                    <a:pt x="253552" y="83963"/>
                    <a:pt x="256450" y="87975"/>
                  </a:cubicBezTo>
                  <a:cubicBezTo>
                    <a:pt x="259347" y="91986"/>
                    <a:pt x="261410" y="96555"/>
                    <a:pt x="262970" y="101569"/>
                  </a:cubicBezTo>
                  <a:lnTo>
                    <a:pt x="263358" y="101400"/>
                  </a:lnTo>
                  <a:cubicBezTo>
                    <a:pt x="261798" y="96443"/>
                    <a:pt x="259681" y="91817"/>
                    <a:pt x="256784" y="87752"/>
                  </a:cubicBezTo>
                  <a:cubicBezTo>
                    <a:pt x="253833" y="83683"/>
                    <a:pt x="250098" y="80228"/>
                    <a:pt x="245253" y="77443"/>
                  </a:cubicBezTo>
                  <a:cubicBezTo>
                    <a:pt x="239348" y="74046"/>
                    <a:pt x="232551" y="72152"/>
                    <a:pt x="225696" y="71203"/>
                  </a:cubicBezTo>
                  <a:cubicBezTo>
                    <a:pt x="224305" y="71038"/>
                    <a:pt x="222910" y="70868"/>
                    <a:pt x="221519" y="70757"/>
                  </a:cubicBezTo>
                  <a:cubicBezTo>
                    <a:pt x="218733" y="70534"/>
                    <a:pt x="216001" y="70481"/>
                    <a:pt x="213274" y="70481"/>
                  </a:cubicBezTo>
                  <a:cubicBezTo>
                    <a:pt x="206365" y="70481"/>
                    <a:pt x="199510" y="70980"/>
                    <a:pt x="192659" y="71149"/>
                  </a:cubicBezTo>
                  <a:cubicBezTo>
                    <a:pt x="188701" y="71261"/>
                    <a:pt x="184748" y="71372"/>
                    <a:pt x="180790" y="71372"/>
                  </a:cubicBezTo>
                  <a:cubicBezTo>
                    <a:pt x="177951" y="71372"/>
                    <a:pt x="175165" y="71314"/>
                    <a:pt x="172322" y="71203"/>
                  </a:cubicBezTo>
                  <a:cubicBezTo>
                    <a:pt x="167922" y="71038"/>
                    <a:pt x="163519" y="70757"/>
                    <a:pt x="159173" y="70258"/>
                  </a:cubicBezTo>
                  <a:cubicBezTo>
                    <a:pt x="153660" y="69589"/>
                    <a:pt x="148142" y="68586"/>
                    <a:pt x="143016" y="66804"/>
                  </a:cubicBezTo>
                  <a:cubicBezTo>
                    <a:pt x="137890" y="64963"/>
                    <a:pt x="133210" y="62346"/>
                    <a:pt x="129480" y="58447"/>
                  </a:cubicBezTo>
                  <a:cubicBezTo>
                    <a:pt x="127862" y="56829"/>
                    <a:pt x="126525" y="55046"/>
                    <a:pt x="125299" y="53151"/>
                  </a:cubicBezTo>
                  <a:cubicBezTo>
                    <a:pt x="122625" y="48752"/>
                    <a:pt x="120900" y="43792"/>
                    <a:pt x="119228" y="38777"/>
                  </a:cubicBezTo>
                  <a:cubicBezTo>
                    <a:pt x="117557" y="33763"/>
                    <a:pt x="115939" y="28749"/>
                    <a:pt x="113323" y="24238"/>
                  </a:cubicBezTo>
                  <a:cubicBezTo>
                    <a:pt x="109922" y="18221"/>
                    <a:pt x="104966" y="13260"/>
                    <a:pt x="99113" y="9418"/>
                  </a:cubicBezTo>
                  <a:cubicBezTo>
                    <a:pt x="93266" y="5572"/>
                    <a:pt x="86580" y="2898"/>
                    <a:pt x="79672" y="1449"/>
                  </a:cubicBezTo>
                  <a:cubicBezTo>
                    <a:pt x="74992" y="446"/>
                    <a:pt x="70200" y="1"/>
                    <a:pt x="65574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" name="Google Shape;232;p19"/>
            <p:cNvSpPr/>
            <p:nvPr/>
          </p:nvSpPr>
          <p:spPr>
            <a:xfrm>
              <a:off x="275775" y="2355000"/>
              <a:ext cx="6724700" cy="2621375"/>
            </a:xfrm>
            <a:custGeom>
              <a:avLst/>
              <a:gdLst/>
              <a:ahLst/>
              <a:cxnLst/>
              <a:rect l="l" t="t" r="r" b="b"/>
              <a:pathLst>
                <a:path w="268988" h="104855" extrusionOk="0">
                  <a:moveTo>
                    <a:pt x="64794" y="1"/>
                  </a:moveTo>
                  <a:cubicBezTo>
                    <a:pt x="55768" y="1"/>
                    <a:pt x="46800" y="1561"/>
                    <a:pt x="38109" y="4070"/>
                  </a:cubicBezTo>
                  <a:cubicBezTo>
                    <a:pt x="24902" y="7859"/>
                    <a:pt x="12369" y="13818"/>
                    <a:pt x="1" y="19835"/>
                  </a:cubicBezTo>
                  <a:lnTo>
                    <a:pt x="223" y="20227"/>
                  </a:lnTo>
                  <a:cubicBezTo>
                    <a:pt x="12534" y="14210"/>
                    <a:pt x="25072" y="8246"/>
                    <a:pt x="38220" y="4458"/>
                  </a:cubicBezTo>
                  <a:cubicBezTo>
                    <a:pt x="46854" y="1953"/>
                    <a:pt x="55826" y="393"/>
                    <a:pt x="64794" y="393"/>
                  </a:cubicBezTo>
                  <a:lnTo>
                    <a:pt x="64905" y="393"/>
                  </a:lnTo>
                  <a:cubicBezTo>
                    <a:pt x="69474" y="393"/>
                    <a:pt x="74265" y="839"/>
                    <a:pt x="79003" y="1841"/>
                  </a:cubicBezTo>
                  <a:cubicBezTo>
                    <a:pt x="85742" y="3232"/>
                    <a:pt x="92374" y="5741"/>
                    <a:pt x="98168" y="9361"/>
                  </a:cubicBezTo>
                  <a:cubicBezTo>
                    <a:pt x="104016" y="12984"/>
                    <a:pt x="108977" y="17664"/>
                    <a:pt x="112485" y="23400"/>
                  </a:cubicBezTo>
                  <a:cubicBezTo>
                    <a:pt x="115328" y="28027"/>
                    <a:pt x="117165" y="33206"/>
                    <a:pt x="119005" y="38443"/>
                  </a:cubicBezTo>
                  <a:cubicBezTo>
                    <a:pt x="120842" y="43680"/>
                    <a:pt x="122736" y="48864"/>
                    <a:pt x="125691" y="53486"/>
                  </a:cubicBezTo>
                  <a:cubicBezTo>
                    <a:pt x="126970" y="55492"/>
                    <a:pt x="128477" y="57386"/>
                    <a:pt x="130202" y="59057"/>
                  </a:cubicBezTo>
                  <a:cubicBezTo>
                    <a:pt x="134382" y="63127"/>
                    <a:pt x="139508" y="65689"/>
                    <a:pt x="145022" y="67303"/>
                  </a:cubicBezTo>
                  <a:cubicBezTo>
                    <a:pt x="150540" y="68921"/>
                    <a:pt x="156445" y="69643"/>
                    <a:pt x="162239" y="70089"/>
                  </a:cubicBezTo>
                  <a:cubicBezTo>
                    <a:pt x="166808" y="70423"/>
                    <a:pt x="171488" y="70646"/>
                    <a:pt x="176110" y="70704"/>
                  </a:cubicBezTo>
                  <a:cubicBezTo>
                    <a:pt x="178004" y="70757"/>
                    <a:pt x="179845" y="70757"/>
                    <a:pt x="181739" y="70757"/>
                  </a:cubicBezTo>
                  <a:cubicBezTo>
                    <a:pt x="186976" y="70757"/>
                    <a:pt x="192267" y="70646"/>
                    <a:pt x="197451" y="70534"/>
                  </a:cubicBezTo>
                  <a:cubicBezTo>
                    <a:pt x="204413" y="70311"/>
                    <a:pt x="211379" y="69812"/>
                    <a:pt x="218288" y="69812"/>
                  </a:cubicBezTo>
                  <a:cubicBezTo>
                    <a:pt x="221461" y="69812"/>
                    <a:pt x="224581" y="69924"/>
                    <a:pt x="227759" y="70200"/>
                  </a:cubicBezTo>
                  <a:cubicBezTo>
                    <a:pt x="229208" y="70369"/>
                    <a:pt x="230656" y="70534"/>
                    <a:pt x="232105" y="70757"/>
                  </a:cubicBezTo>
                  <a:cubicBezTo>
                    <a:pt x="239236" y="71871"/>
                    <a:pt x="246256" y="74158"/>
                    <a:pt x="252162" y="78058"/>
                  </a:cubicBezTo>
                  <a:cubicBezTo>
                    <a:pt x="257065" y="81289"/>
                    <a:pt x="260572" y="85301"/>
                    <a:pt x="263135" y="89811"/>
                  </a:cubicBezTo>
                  <a:cubicBezTo>
                    <a:pt x="265756" y="94380"/>
                    <a:pt x="267369" y="99452"/>
                    <a:pt x="268542" y="104854"/>
                  </a:cubicBezTo>
                  <a:lnTo>
                    <a:pt x="268987" y="104743"/>
                  </a:lnTo>
                  <a:cubicBezTo>
                    <a:pt x="267762" y="99341"/>
                    <a:pt x="266144" y="94215"/>
                    <a:pt x="263527" y="89646"/>
                  </a:cubicBezTo>
                  <a:cubicBezTo>
                    <a:pt x="260907" y="85020"/>
                    <a:pt x="257399" y="80955"/>
                    <a:pt x="252385" y="77724"/>
                  </a:cubicBezTo>
                  <a:cubicBezTo>
                    <a:pt x="246421" y="73766"/>
                    <a:pt x="239348" y="71484"/>
                    <a:pt x="232158" y="70369"/>
                  </a:cubicBezTo>
                  <a:cubicBezTo>
                    <a:pt x="230710" y="70147"/>
                    <a:pt x="229261" y="69924"/>
                    <a:pt x="227759" y="69812"/>
                  </a:cubicBezTo>
                  <a:cubicBezTo>
                    <a:pt x="224639" y="69478"/>
                    <a:pt x="221461" y="69367"/>
                    <a:pt x="218288" y="69367"/>
                  </a:cubicBezTo>
                  <a:cubicBezTo>
                    <a:pt x="211321" y="69367"/>
                    <a:pt x="204359" y="69924"/>
                    <a:pt x="197451" y="70089"/>
                  </a:cubicBezTo>
                  <a:cubicBezTo>
                    <a:pt x="192214" y="70258"/>
                    <a:pt x="186976" y="70369"/>
                    <a:pt x="181739" y="70369"/>
                  </a:cubicBezTo>
                  <a:cubicBezTo>
                    <a:pt x="179845" y="70369"/>
                    <a:pt x="178004" y="70311"/>
                    <a:pt x="176110" y="70311"/>
                  </a:cubicBezTo>
                  <a:cubicBezTo>
                    <a:pt x="171488" y="70258"/>
                    <a:pt x="166861" y="70035"/>
                    <a:pt x="162293" y="69701"/>
                  </a:cubicBezTo>
                  <a:cubicBezTo>
                    <a:pt x="156499" y="69255"/>
                    <a:pt x="150593" y="68529"/>
                    <a:pt x="145133" y="66915"/>
                  </a:cubicBezTo>
                  <a:cubicBezTo>
                    <a:pt x="139673" y="65297"/>
                    <a:pt x="134605" y="62792"/>
                    <a:pt x="130536" y="58781"/>
                  </a:cubicBezTo>
                  <a:cubicBezTo>
                    <a:pt x="128811" y="57110"/>
                    <a:pt x="127305" y="55269"/>
                    <a:pt x="126025" y="53263"/>
                  </a:cubicBezTo>
                  <a:cubicBezTo>
                    <a:pt x="123128" y="48695"/>
                    <a:pt x="121234" y="43515"/>
                    <a:pt x="119393" y="38278"/>
                  </a:cubicBezTo>
                  <a:cubicBezTo>
                    <a:pt x="117557" y="33095"/>
                    <a:pt x="115716" y="27858"/>
                    <a:pt x="112877" y="23178"/>
                  </a:cubicBezTo>
                  <a:cubicBezTo>
                    <a:pt x="109311" y="17383"/>
                    <a:pt x="104239" y="12650"/>
                    <a:pt x="98391" y="9026"/>
                  </a:cubicBezTo>
                  <a:cubicBezTo>
                    <a:pt x="92539" y="5349"/>
                    <a:pt x="85853" y="2844"/>
                    <a:pt x="79056" y="1449"/>
                  </a:cubicBezTo>
                  <a:cubicBezTo>
                    <a:pt x="74323" y="446"/>
                    <a:pt x="69531" y="1"/>
                    <a:pt x="6490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" name="Google Shape;233;p19"/>
            <p:cNvSpPr/>
            <p:nvPr/>
          </p:nvSpPr>
          <p:spPr>
            <a:xfrm>
              <a:off x="263175" y="2271425"/>
              <a:ext cx="6862650" cy="2703600"/>
            </a:xfrm>
            <a:custGeom>
              <a:avLst/>
              <a:gdLst/>
              <a:ahLst/>
              <a:cxnLst/>
              <a:rect l="l" t="t" r="r" b="b"/>
              <a:pathLst>
                <a:path w="274506" h="108144" extrusionOk="0">
                  <a:moveTo>
                    <a:pt x="63960" y="1"/>
                  </a:moveTo>
                  <a:cubicBezTo>
                    <a:pt x="55158" y="1"/>
                    <a:pt x="46413" y="1449"/>
                    <a:pt x="37944" y="3736"/>
                  </a:cubicBezTo>
                  <a:cubicBezTo>
                    <a:pt x="24849" y="7302"/>
                    <a:pt x="12316" y="12926"/>
                    <a:pt x="1" y="18609"/>
                  </a:cubicBezTo>
                  <a:lnTo>
                    <a:pt x="170" y="19002"/>
                  </a:lnTo>
                  <a:cubicBezTo>
                    <a:pt x="12481" y="13261"/>
                    <a:pt x="25019" y="7689"/>
                    <a:pt x="38056" y="4124"/>
                  </a:cubicBezTo>
                  <a:cubicBezTo>
                    <a:pt x="46524" y="1842"/>
                    <a:pt x="55216" y="393"/>
                    <a:pt x="63960" y="393"/>
                  </a:cubicBezTo>
                  <a:lnTo>
                    <a:pt x="64406" y="393"/>
                  </a:lnTo>
                  <a:cubicBezTo>
                    <a:pt x="68921" y="447"/>
                    <a:pt x="73601" y="892"/>
                    <a:pt x="78281" y="1842"/>
                  </a:cubicBezTo>
                  <a:cubicBezTo>
                    <a:pt x="84967" y="3121"/>
                    <a:pt x="91595" y="5519"/>
                    <a:pt x="97389" y="8973"/>
                  </a:cubicBezTo>
                  <a:cubicBezTo>
                    <a:pt x="103241" y="12369"/>
                    <a:pt x="108367" y="16826"/>
                    <a:pt x="111986" y="22344"/>
                  </a:cubicBezTo>
                  <a:cubicBezTo>
                    <a:pt x="115106" y="27078"/>
                    <a:pt x="117112" y="32538"/>
                    <a:pt x="119175" y="37944"/>
                  </a:cubicBezTo>
                  <a:cubicBezTo>
                    <a:pt x="121181" y="43404"/>
                    <a:pt x="123187" y="48864"/>
                    <a:pt x="126360" y="53655"/>
                  </a:cubicBezTo>
                  <a:cubicBezTo>
                    <a:pt x="127755" y="55715"/>
                    <a:pt x="129369" y="57667"/>
                    <a:pt x="131209" y="59392"/>
                  </a:cubicBezTo>
                  <a:cubicBezTo>
                    <a:pt x="135720" y="63573"/>
                    <a:pt x="141180" y="65966"/>
                    <a:pt x="147086" y="67415"/>
                  </a:cubicBezTo>
                  <a:cubicBezTo>
                    <a:pt x="152938" y="68863"/>
                    <a:pt x="159231" y="69309"/>
                    <a:pt x="165306" y="69532"/>
                  </a:cubicBezTo>
                  <a:cubicBezTo>
                    <a:pt x="170098" y="69755"/>
                    <a:pt x="174889" y="69812"/>
                    <a:pt x="179680" y="69812"/>
                  </a:cubicBezTo>
                  <a:lnTo>
                    <a:pt x="179903" y="69812"/>
                  </a:lnTo>
                  <a:cubicBezTo>
                    <a:pt x="187311" y="69812"/>
                    <a:pt x="194835" y="69643"/>
                    <a:pt x="202242" y="69478"/>
                  </a:cubicBezTo>
                  <a:cubicBezTo>
                    <a:pt x="209320" y="69255"/>
                    <a:pt x="216394" y="68698"/>
                    <a:pt x="223414" y="68698"/>
                  </a:cubicBezTo>
                  <a:cubicBezTo>
                    <a:pt x="226926" y="68698"/>
                    <a:pt x="230434" y="68863"/>
                    <a:pt x="233946" y="69255"/>
                  </a:cubicBezTo>
                  <a:cubicBezTo>
                    <a:pt x="235448" y="69420"/>
                    <a:pt x="237008" y="69643"/>
                    <a:pt x="238514" y="69924"/>
                  </a:cubicBezTo>
                  <a:cubicBezTo>
                    <a:pt x="245980" y="71261"/>
                    <a:pt x="253276" y="73877"/>
                    <a:pt x="259293" y="78334"/>
                  </a:cubicBezTo>
                  <a:cubicBezTo>
                    <a:pt x="264308" y="82012"/>
                    <a:pt x="267597" y="86580"/>
                    <a:pt x="269826" y="91652"/>
                  </a:cubicBezTo>
                  <a:cubicBezTo>
                    <a:pt x="272108" y="96720"/>
                    <a:pt x="273280" y="102291"/>
                    <a:pt x="274060" y="108144"/>
                  </a:cubicBezTo>
                  <a:lnTo>
                    <a:pt x="274506" y="108086"/>
                  </a:lnTo>
                  <a:cubicBezTo>
                    <a:pt x="273668" y="102238"/>
                    <a:pt x="272500" y="96609"/>
                    <a:pt x="270213" y="91483"/>
                  </a:cubicBezTo>
                  <a:cubicBezTo>
                    <a:pt x="267931" y="86357"/>
                    <a:pt x="264588" y="81735"/>
                    <a:pt x="259516" y="78000"/>
                  </a:cubicBezTo>
                  <a:cubicBezTo>
                    <a:pt x="253446" y="73490"/>
                    <a:pt x="246091" y="70869"/>
                    <a:pt x="238568" y="69478"/>
                  </a:cubicBezTo>
                  <a:cubicBezTo>
                    <a:pt x="237066" y="69255"/>
                    <a:pt x="235506" y="69032"/>
                    <a:pt x="233999" y="68863"/>
                  </a:cubicBezTo>
                  <a:cubicBezTo>
                    <a:pt x="230492" y="68475"/>
                    <a:pt x="226979" y="68306"/>
                    <a:pt x="223414" y="68306"/>
                  </a:cubicBezTo>
                  <a:cubicBezTo>
                    <a:pt x="216340" y="68306"/>
                    <a:pt x="209262" y="68863"/>
                    <a:pt x="202242" y="69032"/>
                  </a:cubicBezTo>
                  <a:cubicBezTo>
                    <a:pt x="194777" y="69255"/>
                    <a:pt x="187311" y="69420"/>
                    <a:pt x="179903" y="69420"/>
                  </a:cubicBezTo>
                  <a:lnTo>
                    <a:pt x="179680" y="69420"/>
                  </a:lnTo>
                  <a:cubicBezTo>
                    <a:pt x="174889" y="69420"/>
                    <a:pt x="170098" y="69309"/>
                    <a:pt x="165306" y="69144"/>
                  </a:cubicBezTo>
                  <a:cubicBezTo>
                    <a:pt x="159231" y="68921"/>
                    <a:pt x="152991" y="68475"/>
                    <a:pt x="147144" y="67027"/>
                  </a:cubicBezTo>
                  <a:cubicBezTo>
                    <a:pt x="141349" y="65578"/>
                    <a:pt x="135889" y="63180"/>
                    <a:pt x="131544" y="59115"/>
                  </a:cubicBezTo>
                  <a:cubicBezTo>
                    <a:pt x="129649" y="57386"/>
                    <a:pt x="128089" y="55492"/>
                    <a:pt x="126694" y="53433"/>
                  </a:cubicBezTo>
                  <a:cubicBezTo>
                    <a:pt x="123574" y="48695"/>
                    <a:pt x="121569" y="43293"/>
                    <a:pt x="119563" y="37833"/>
                  </a:cubicBezTo>
                  <a:cubicBezTo>
                    <a:pt x="117504" y="32373"/>
                    <a:pt x="115498" y="26913"/>
                    <a:pt x="112320" y="22121"/>
                  </a:cubicBezTo>
                  <a:cubicBezTo>
                    <a:pt x="108643" y="16550"/>
                    <a:pt x="103517" y="12035"/>
                    <a:pt x="97612" y="8581"/>
                  </a:cubicBezTo>
                  <a:cubicBezTo>
                    <a:pt x="91764" y="5127"/>
                    <a:pt x="85078" y="2733"/>
                    <a:pt x="78393" y="1396"/>
                  </a:cubicBezTo>
                  <a:cubicBezTo>
                    <a:pt x="73655" y="505"/>
                    <a:pt x="68921" y="1"/>
                    <a:pt x="6440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" name="Google Shape;234;p19"/>
            <p:cNvSpPr/>
            <p:nvPr/>
          </p:nvSpPr>
          <p:spPr>
            <a:xfrm>
              <a:off x="250700" y="2187875"/>
              <a:ext cx="7000475" cy="2785700"/>
            </a:xfrm>
            <a:custGeom>
              <a:avLst/>
              <a:gdLst/>
              <a:ahLst/>
              <a:cxnLst/>
              <a:rect l="l" t="t" r="r" b="b"/>
              <a:pathLst>
                <a:path w="280019" h="111428" extrusionOk="0">
                  <a:moveTo>
                    <a:pt x="63122" y="0"/>
                  </a:moveTo>
                  <a:cubicBezTo>
                    <a:pt x="54542" y="0"/>
                    <a:pt x="46020" y="1337"/>
                    <a:pt x="37717" y="3454"/>
                  </a:cubicBezTo>
                  <a:cubicBezTo>
                    <a:pt x="24738" y="6744"/>
                    <a:pt x="12258" y="11981"/>
                    <a:pt x="1" y="17383"/>
                  </a:cubicBezTo>
                  <a:lnTo>
                    <a:pt x="166" y="17775"/>
                  </a:lnTo>
                  <a:cubicBezTo>
                    <a:pt x="12369" y="12369"/>
                    <a:pt x="24903" y="7131"/>
                    <a:pt x="37828" y="3847"/>
                  </a:cubicBezTo>
                  <a:cubicBezTo>
                    <a:pt x="46074" y="1729"/>
                    <a:pt x="54542" y="446"/>
                    <a:pt x="63122" y="446"/>
                  </a:cubicBezTo>
                  <a:lnTo>
                    <a:pt x="63849" y="446"/>
                  </a:lnTo>
                  <a:cubicBezTo>
                    <a:pt x="68306" y="446"/>
                    <a:pt x="72928" y="891"/>
                    <a:pt x="77608" y="1783"/>
                  </a:cubicBezTo>
                  <a:cubicBezTo>
                    <a:pt x="84182" y="3067"/>
                    <a:pt x="90814" y="5295"/>
                    <a:pt x="96662" y="8526"/>
                  </a:cubicBezTo>
                  <a:cubicBezTo>
                    <a:pt x="102514" y="11758"/>
                    <a:pt x="107693" y="15992"/>
                    <a:pt x="111428" y="21283"/>
                  </a:cubicBezTo>
                  <a:cubicBezTo>
                    <a:pt x="114883" y="26186"/>
                    <a:pt x="117111" y="31815"/>
                    <a:pt x="119282" y="37498"/>
                  </a:cubicBezTo>
                  <a:cubicBezTo>
                    <a:pt x="121510" y="43123"/>
                    <a:pt x="123686" y="48863"/>
                    <a:pt x="127028" y="53820"/>
                  </a:cubicBezTo>
                  <a:cubicBezTo>
                    <a:pt x="128530" y="55937"/>
                    <a:pt x="130202" y="57942"/>
                    <a:pt x="132266" y="59725"/>
                  </a:cubicBezTo>
                  <a:cubicBezTo>
                    <a:pt x="136999" y="64017"/>
                    <a:pt x="142851" y="66299"/>
                    <a:pt x="149145" y="67525"/>
                  </a:cubicBezTo>
                  <a:cubicBezTo>
                    <a:pt x="155385" y="68809"/>
                    <a:pt x="162017" y="68974"/>
                    <a:pt x="168368" y="68974"/>
                  </a:cubicBezTo>
                  <a:cubicBezTo>
                    <a:pt x="169148" y="69032"/>
                    <a:pt x="169982" y="69032"/>
                    <a:pt x="170762" y="69032"/>
                  </a:cubicBezTo>
                  <a:cubicBezTo>
                    <a:pt x="174996" y="69032"/>
                    <a:pt x="179342" y="68974"/>
                    <a:pt x="183634" y="68920"/>
                  </a:cubicBezTo>
                  <a:cubicBezTo>
                    <a:pt x="191434" y="68809"/>
                    <a:pt x="199234" y="68586"/>
                    <a:pt x="207034" y="68417"/>
                  </a:cubicBezTo>
                  <a:cubicBezTo>
                    <a:pt x="214218" y="68194"/>
                    <a:pt x="221408" y="67637"/>
                    <a:pt x="228651" y="67637"/>
                  </a:cubicBezTo>
                  <a:cubicBezTo>
                    <a:pt x="232493" y="67637"/>
                    <a:pt x="236339" y="67806"/>
                    <a:pt x="240128" y="68305"/>
                  </a:cubicBezTo>
                  <a:cubicBezTo>
                    <a:pt x="241741" y="68475"/>
                    <a:pt x="243359" y="68751"/>
                    <a:pt x="244919" y="69032"/>
                  </a:cubicBezTo>
                  <a:cubicBezTo>
                    <a:pt x="252719" y="70592"/>
                    <a:pt x="260296" y="73600"/>
                    <a:pt x="266367" y="78556"/>
                  </a:cubicBezTo>
                  <a:cubicBezTo>
                    <a:pt x="271492" y="82791"/>
                    <a:pt x="274559" y="87863"/>
                    <a:pt x="276507" y="93488"/>
                  </a:cubicBezTo>
                  <a:cubicBezTo>
                    <a:pt x="278459" y="99059"/>
                    <a:pt x="279181" y="105188"/>
                    <a:pt x="279573" y="111428"/>
                  </a:cubicBezTo>
                  <a:lnTo>
                    <a:pt x="280019" y="111374"/>
                  </a:lnTo>
                  <a:cubicBezTo>
                    <a:pt x="279627" y="105134"/>
                    <a:pt x="278847" y="99006"/>
                    <a:pt x="276899" y="93376"/>
                  </a:cubicBezTo>
                  <a:cubicBezTo>
                    <a:pt x="274947" y="87694"/>
                    <a:pt x="271827" y="82514"/>
                    <a:pt x="266647" y="78280"/>
                  </a:cubicBezTo>
                  <a:cubicBezTo>
                    <a:pt x="260461" y="73208"/>
                    <a:pt x="252830" y="70199"/>
                    <a:pt x="244973" y="68639"/>
                  </a:cubicBezTo>
                  <a:cubicBezTo>
                    <a:pt x="243413" y="68305"/>
                    <a:pt x="241799" y="68082"/>
                    <a:pt x="240181" y="67859"/>
                  </a:cubicBezTo>
                  <a:cubicBezTo>
                    <a:pt x="236339" y="67414"/>
                    <a:pt x="232493" y="67249"/>
                    <a:pt x="228651" y="67249"/>
                  </a:cubicBezTo>
                  <a:cubicBezTo>
                    <a:pt x="221408" y="67249"/>
                    <a:pt x="214165" y="67806"/>
                    <a:pt x="207034" y="67971"/>
                  </a:cubicBezTo>
                  <a:cubicBezTo>
                    <a:pt x="199234" y="68194"/>
                    <a:pt x="191434" y="68363"/>
                    <a:pt x="183634" y="68475"/>
                  </a:cubicBezTo>
                  <a:cubicBezTo>
                    <a:pt x="179342" y="68586"/>
                    <a:pt x="174996" y="68586"/>
                    <a:pt x="170762" y="68586"/>
                  </a:cubicBezTo>
                  <a:lnTo>
                    <a:pt x="168368" y="68586"/>
                  </a:lnTo>
                  <a:cubicBezTo>
                    <a:pt x="162017" y="68586"/>
                    <a:pt x="155385" y="68363"/>
                    <a:pt x="149203" y="67137"/>
                  </a:cubicBezTo>
                  <a:cubicBezTo>
                    <a:pt x="143016" y="65912"/>
                    <a:pt x="137222" y="63625"/>
                    <a:pt x="132488" y="59449"/>
                  </a:cubicBezTo>
                  <a:cubicBezTo>
                    <a:pt x="130536" y="57666"/>
                    <a:pt x="128865" y="55714"/>
                    <a:pt x="127416" y="53543"/>
                  </a:cubicBezTo>
                  <a:cubicBezTo>
                    <a:pt x="124020" y="48640"/>
                    <a:pt x="121845" y="43011"/>
                    <a:pt x="119674" y="37328"/>
                  </a:cubicBezTo>
                  <a:cubicBezTo>
                    <a:pt x="117499" y="31645"/>
                    <a:pt x="115271" y="25963"/>
                    <a:pt x="111763" y="21060"/>
                  </a:cubicBezTo>
                  <a:cubicBezTo>
                    <a:pt x="107974" y="15711"/>
                    <a:pt x="102791" y="11424"/>
                    <a:pt x="96885" y="8192"/>
                  </a:cubicBezTo>
                  <a:cubicBezTo>
                    <a:pt x="90926" y="4903"/>
                    <a:pt x="84294" y="2674"/>
                    <a:pt x="77666" y="1395"/>
                  </a:cubicBezTo>
                  <a:cubicBezTo>
                    <a:pt x="72986" y="504"/>
                    <a:pt x="68306" y="58"/>
                    <a:pt x="638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" name="Google Shape;235;p19"/>
            <p:cNvSpPr/>
            <p:nvPr/>
          </p:nvSpPr>
          <p:spPr>
            <a:xfrm>
              <a:off x="238125" y="2104300"/>
              <a:ext cx="7138425" cy="2867950"/>
            </a:xfrm>
            <a:custGeom>
              <a:avLst/>
              <a:gdLst/>
              <a:ahLst/>
              <a:cxnLst/>
              <a:rect l="l" t="t" r="r" b="b"/>
              <a:pathLst>
                <a:path w="285537" h="114718" extrusionOk="0">
                  <a:moveTo>
                    <a:pt x="62235" y="0"/>
                  </a:moveTo>
                  <a:cubicBezTo>
                    <a:pt x="40671" y="0"/>
                    <a:pt x="19892" y="7858"/>
                    <a:pt x="0" y="16157"/>
                  </a:cubicBezTo>
                  <a:lnTo>
                    <a:pt x="111" y="16549"/>
                  </a:lnTo>
                  <a:cubicBezTo>
                    <a:pt x="20004" y="8246"/>
                    <a:pt x="40729" y="446"/>
                    <a:pt x="62235" y="446"/>
                  </a:cubicBezTo>
                  <a:lnTo>
                    <a:pt x="63349" y="446"/>
                  </a:lnTo>
                  <a:cubicBezTo>
                    <a:pt x="71648" y="557"/>
                    <a:pt x="80955" y="2064"/>
                    <a:pt x="89423" y="5237"/>
                  </a:cubicBezTo>
                  <a:cubicBezTo>
                    <a:pt x="97945" y="8469"/>
                    <a:pt x="105692" y="13372"/>
                    <a:pt x="110929" y="20280"/>
                  </a:cubicBezTo>
                  <a:cubicBezTo>
                    <a:pt x="115497" y="26297"/>
                    <a:pt x="118060" y="33651"/>
                    <a:pt x="120957" y="40841"/>
                  </a:cubicBezTo>
                  <a:cubicBezTo>
                    <a:pt x="122459" y="44406"/>
                    <a:pt x="124019" y="47914"/>
                    <a:pt x="125913" y="51203"/>
                  </a:cubicBezTo>
                  <a:cubicBezTo>
                    <a:pt x="127866" y="54435"/>
                    <a:pt x="130206" y="57497"/>
                    <a:pt x="133268" y="60060"/>
                  </a:cubicBezTo>
                  <a:cubicBezTo>
                    <a:pt x="137502" y="63683"/>
                    <a:pt x="142516" y="65800"/>
                    <a:pt x="147923" y="67026"/>
                  </a:cubicBezTo>
                  <a:cubicBezTo>
                    <a:pt x="153325" y="68252"/>
                    <a:pt x="159065" y="68586"/>
                    <a:pt x="164690" y="68586"/>
                  </a:cubicBezTo>
                  <a:cubicBezTo>
                    <a:pt x="166977" y="68586"/>
                    <a:pt x="169205" y="68528"/>
                    <a:pt x="171434" y="68475"/>
                  </a:cubicBezTo>
                  <a:cubicBezTo>
                    <a:pt x="184747" y="68082"/>
                    <a:pt x="198342" y="67695"/>
                    <a:pt x="211771" y="67360"/>
                  </a:cubicBezTo>
                  <a:cubicBezTo>
                    <a:pt x="219125" y="67191"/>
                    <a:pt x="226533" y="66580"/>
                    <a:pt x="233887" y="66580"/>
                  </a:cubicBezTo>
                  <a:cubicBezTo>
                    <a:pt x="238068" y="66580"/>
                    <a:pt x="242244" y="66745"/>
                    <a:pt x="246367" y="67302"/>
                  </a:cubicBezTo>
                  <a:cubicBezTo>
                    <a:pt x="256231" y="68698"/>
                    <a:pt x="266090" y="72205"/>
                    <a:pt x="273444" y="78837"/>
                  </a:cubicBezTo>
                  <a:cubicBezTo>
                    <a:pt x="278681" y="83517"/>
                    <a:pt x="281578" y="89200"/>
                    <a:pt x="283196" y="95329"/>
                  </a:cubicBezTo>
                  <a:cubicBezTo>
                    <a:pt x="284810" y="101457"/>
                    <a:pt x="285090" y="108085"/>
                    <a:pt x="285090" y="114717"/>
                  </a:cubicBezTo>
                  <a:lnTo>
                    <a:pt x="285536" y="114717"/>
                  </a:lnTo>
                  <a:cubicBezTo>
                    <a:pt x="285536" y="108031"/>
                    <a:pt x="285202" y="101399"/>
                    <a:pt x="283584" y="95217"/>
                  </a:cubicBezTo>
                  <a:cubicBezTo>
                    <a:pt x="281970" y="89031"/>
                    <a:pt x="279015" y="83295"/>
                    <a:pt x="273725" y="78557"/>
                  </a:cubicBezTo>
                  <a:cubicBezTo>
                    <a:pt x="266259" y="71818"/>
                    <a:pt x="256342" y="68305"/>
                    <a:pt x="246425" y="66915"/>
                  </a:cubicBezTo>
                  <a:cubicBezTo>
                    <a:pt x="242244" y="66358"/>
                    <a:pt x="238068" y="66135"/>
                    <a:pt x="233887" y="66135"/>
                  </a:cubicBezTo>
                  <a:cubicBezTo>
                    <a:pt x="226533" y="66135"/>
                    <a:pt x="219125" y="66745"/>
                    <a:pt x="211771" y="66915"/>
                  </a:cubicBezTo>
                  <a:cubicBezTo>
                    <a:pt x="198342" y="67249"/>
                    <a:pt x="184747" y="67695"/>
                    <a:pt x="171434" y="68029"/>
                  </a:cubicBezTo>
                  <a:cubicBezTo>
                    <a:pt x="169205" y="68082"/>
                    <a:pt x="166977" y="68140"/>
                    <a:pt x="164690" y="68140"/>
                  </a:cubicBezTo>
                  <a:cubicBezTo>
                    <a:pt x="159065" y="68140"/>
                    <a:pt x="153325" y="67860"/>
                    <a:pt x="148034" y="66634"/>
                  </a:cubicBezTo>
                  <a:cubicBezTo>
                    <a:pt x="142686" y="65408"/>
                    <a:pt x="137725" y="63349"/>
                    <a:pt x="133491" y="59725"/>
                  </a:cubicBezTo>
                  <a:cubicBezTo>
                    <a:pt x="130540" y="57221"/>
                    <a:pt x="128200" y="54212"/>
                    <a:pt x="126306" y="50981"/>
                  </a:cubicBezTo>
                  <a:cubicBezTo>
                    <a:pt x="123409" y="46078"/>
                    <a:pt x="121403" y="40671"/>
                    <a:pt x="119228" y="35269"/>
                  </a:cubicBezTo>
                  <a:cubicBezTo>
                    <a:pt x="116999" y="29921"/>
                    <a:pt x="114717" y="24626"/>
                    <a:pt x="111205" y="20004"/>
                  </a:cubicBezTo>
                  <a:cubicBezTo>
                    <a:pt x="105968" y="13037"/>
                    <a:pt x="98114" y="8081"/>
                    <a:pt x="89588" y="4850"/>
                  </a:cubicBezTo>
                  <a:cubicBezTo>
                    <a:pt x="81008" y="1672"/>
                    <a:pt x="71706" y="112"/>
                    <a:pt x="6334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6">
  <p:cSld name="TITLE_ONLY_1_1_2">
    <p:spTree>
      <p:nvGrpSpPr>
        <p:cNvPr id="1" name="Shape 23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7" name="Google Shape;237;p20"/>
          <p:cNvPicPr preferRelativeResize="0"/>
          <p:nvPr/>
        </p:nvPicPr>
        <p:blipFill rotWithShape="1">
          <a:blip r:embed="rId2">
            <a:alphaModFix/>
          </a:blip>
          <a:srcRect l="2633" t="2633" r="2633" b="2633"/>
          <a:stretch/>
        </p:blipFill>
        <p:spPr>
          <a:xfrm>
            <a:off x="0" y="0"/>
            <a:ext cx="9144003" cy="5143522"/>
          </a:xfrm>
          <a:prstGeom prst="rect">
            <a:avLst/>
          </a:prstGeom>
          <a:noFill/>
          <a:ln>
            <a:noFill/>
          </a:ln>
        </p:spPr>
      </p:pic>
      <p:sp>
        <p:nvSpPr>
          <p:cNvPr id="238" name="Google Shape;238;p2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39" name="Google Shape;239;p20"/>
          <p:cNvGrpSpPr/>
          <p:nvPr/>
        </p:nvGrpSpPr>
        <p:grpSpPr>
          <a:xfrm rot="-10028608">
            <a:off x="7551489" y="-804971"/>
            <a:ext cx="2776296" cy="1981171"/>
            <a:chOff x="238125" y="289125"/>
            <a:chExt cx="7141675" cy="5135725"/>
          </a:xfrm>
        </p:grpSpPr>
        <p:sp>
          <p:nvSpPr>
            <p:cNvPr id="240" name="Google Shape;240;p20"/>
            <p:cNvSpPr/>
            <p:nvPr/>
          </p:nvSpPr>
          <p:spPr>
            <a:xfrm>
              <a:off x="238125" y="289125"/>
              <a:ext cx="7141675" cy="5135725"/>
            </a:xfrm>
            <a:custGeom>
              <a:avLst/>
              <a:gdLst/>
              <a:ahLst/>
              <a:cxnLst/>
              <a:rect l="l" t="t" r="r" b="b"/>
              <a:pathLst>
                <a:path w="285667" h="205429" extrusionOk="0">
                  <a:moveTo>
                    <a:pt x="53992" y="676"/>
                  </a:moveTo>
                  <a:cubicBezTo>
                    <a:pt x="54890" y="676"/>
                    <a:pt x="55787" y="748"/>
                    <a:pt x="56685" y="748"/>
                  </a:cubicBezTo>
                  <a:cubicBezTo>
                    <a:pt x="67603" y="1346"/>
                    <a:pt x="78072" y="5085"/>
                    <a:pt x="88171" y="9500"/>
                  </a:cubicBezTo>
                  <a:cubicBezTo>
                    <a:pt x="103277" y="16153"/>
                    <a:pt x="117934" y="24528"/>
                    <a:pt x="129522" y="36272"/>
                  </a:cubicBezTo>
                  <a:cubicBezTo>
                    <a:pt x="133112" y="39933"/>
                    <a:pt x="136402" y="43972"/>
                    <a:pt x="139842" y="47860"/>
                  </a:cubicBezTo>
                  <a:cubicBezTo>
                    <a:pt x="143282" y="51749"/>
                    <a:pt x="146800" y="55488"/>
                    <a:pt x="150910" y="58707"/>
                  </a:cubicBezTo>
                  <a:cubicBezTo>
                    <a:pt x="156443" y="63044"/>
                    <a:pt x="162803" y="66107"/>
                    <a:pt x="169455" y="68279"/>
                  </a:cubicBezTo>
                  <a:cubicBezTo>
                    <a:pt x="176114" y="70522"/>
                    <a:pt x="183143" y="71790"/>
                    <a:pt x="190095" y="72538"/>
                  </a:cubicBezTo>
                  <a:cubicBezTo>
                    <a:pt x="204082" y="73962"/>
                    <a:pt x="218064" y="73286"/>
                    <a:pt x="231973" y="74112"/>
                  </a:cubicBezTo>
                  <a:cubicBezTo>
                    <a:pt x="238703" y="74483"/>
                    <a:pt x="245733" y="75458"/>
                    <a:pt x="252092" y="77474"/>
                  </a:cubicBezTo>
                  <a:cubicBezTo>
                    <a:pt x="258523" y="79496"/>
                    <a:pt x="264428" y="82637"/>
                    <a:pt x="268993" y="87495"/>
                  </a:cubicBezTo>
                  <a:cubicBezTo>
                    <a:pt x="271906" y="90635"/>
                    <a:pt x="274299" y="94524"/>
                    <a:pt x="276393" y="98790"/>
                  </a:cubicBezTo>
                  <a:cubicBezTo>
                    <a:pt x="279462" y="105293"/>
                    <a:pt x="281556" y="112771"/>
                    <a:pt x="282974" y="120476"/>
                  </a:cubicBezTo>
                  <a:cubicBezTo>
                    <a:pt x="284320" y="128104"/>
                    <a:pt x="284918" y="135953"/>
                    <a:pt x="284918" y="142982"/>
                  </a:cubicBezTo>
                  <a:cubicBezTo>
                    <a:pt x="284918" y="146123"/>
                    <a:pt x="284769" y="149115"/>
                    <a:pt x="284619" y="151884"/>
                  </a:cubicBezTo>
                  <a:cubicBezTo>
                    <a:pt x="283722" y="162503"/>
                    <a:pt x="279983" y="173122"/>
                    <a:pt x="273851" y="182018"/>
                  </a:cubicBezTo>
                  <a:cubicBezTo>
                    <a:pt x="267719" y="190843"/>
                    <a:pt x="259271" y="197950"/>
                    <a:pt x="248951" y="201539"/>
                  </a:cubicBezTo>
                  <a:cubicBezTo>
                    <a:pt x="242371" y="203783"/>
                    <a:pt x="235712" y="204680"/>
                    <a:pt x="228910" y="204680"/>
                  </a:cubicBezTo>
                  <a:cubicBezTo>
                    <a:pt x="217465" y="204680"/>
                    <a:pt x="205799" y="202210"/>
                    <a:pt x="194062" y="199667"/>
                  </a:cubicBezTo>
                  <a:cubicBezTo>
                    <a:pt x="182246" y="197202"/>
                    <a:pt x="170353" y="194660"/>
                    <a:pt x="158537" y="194660"/>
                  </a:cubicBezTo>
                  <a:cubicBezTo>
                    <a:pt x="155923" y="194660"/>
                    <a:pt x="153231" y="194809"/>
                    <a:pt x="150610" y="195030"/>
                  </a:cubicBezTo>
                  <a:cubicBezTo>
                    <a:pt x="146572" y="195479"/>
                    <a:pt x="142534" y="196305"/>
                    <a:pt x="138574" y="197053"/>
                  </a:cubicBezTo>
                  <a:cubicBezTo>
                    <a:pt x="134535" y="197800"/>
                    <a:pt x="130569" y="198470"/>
                    <a:pt x="126531" y="198698"/>
                  </a:cubicBezTo>
                  <a:cubicBezTo>
                    <a:pt x="125633" y="198770"/>
                    <a:pt x="124664" y="198770"/>
                    <a:pt x="123767" y="198770"/>
                  </a:cubicBezTo>
                  <a:cubicBezTo>
                    <a:pt x="110228" y="198770"/>
                    <a:pt x="96696" y="193236"/>
                    <a:pt x="87046" y="183664"/>
                  </a:cubicBezTo>
                  <a:cubicBezTo>
                    <a:pt x="82338" y="179105"/>
                    <a:pt x="78748" y="173721"/>
                    <a:pt x="75607" y="168037"/>
                  </a:cubicBezTo>
                  <a:cubicBezTo>
                    <a:pt x="70893" y="159434"/>
                    <a:pt x="67304" y="149940"/>
                    <a:pt x="63343" y="140739"/>
                  </a:cubicBezTo>
                  <a:cubicBezTo>
                    <a:pt x="59305" y="131544"/>
                    <a:pt x="54890" y="122642"/>
                    <a:pt x="48237" y="115164"/>
                  </a:cubicBezTo>
                  <a:cubicBezTo>
                    <a:pt x="42554" y="108661"/>
                    <a:pt x="35447" y="103576"/>
                    <a:pt x="28567" y="98413"/>
                  </a:cubicBezTo>
                  <a:cubicBezTo>
                    <a:pt x="21615" y="93178"/>
                    <a:pt x="14956" y="87871"/>
                    <a:pt x="9871" y="80991"/>
                  </a:cubicBezTo>
                  <a:cubicBezTo>
                    <a:pt x="3739" y="72688"/>
                    <a:pt x="748" y="62446"/>
                    <a:pt x="748" y="52198"/>
                  </a:cubicBezTo>
                  <a:cubicBezTo>
                    <a:pt x="748" y="43152"/>
                    <a:pt x="3069" y="34100"/>
                    <a:pt x="7706" y="26323"/>
                  </a:cubicBezTo>
                  <a:cubicBezTo>
                    <a:pt x="12492" y="18396"/>
                    <a:pt x="19443" y="12043"/>
                    <a:pt x="27520" y="7556"/>
                  </a:cubicBezTo>
                  <a:cubicBezTo>
                    <a:pt x="35596" y="3141"/>
                    <a:pt x="44797" y="676"/>
                    <a:pt x="53992" y="676"/>
                  </a:cubicBezTo>
                  <a:close/>
                  <a:moveTo>
                    <a:pt x="53992" y="0"/>
                  </a:moveTo>
                  <a:cubicBezTo>
                    <a:pt x="44648" y="0"/>
                    <a:pt x="35375" y="2471"/>
                    <a:pt x="27149" y="6958"/>
                  </a:cubicBezTo>
                  <a:cubicBezTo>
                    <a:pt x="18995" y="11445"/>
                    <a:pt x="11893" y="17948"/>
                    <a:pt x="7107" y="25952"/>
                  </a:cubicBezTo>
                  <a:cubicBezTo>
                    <a:pt x="2393" y="33801"/>
                    <a:pt x="0" y="43002"/>
                    <a:pt x="0" y="52198"/>
                  </a:cubicBezTo>
                  <a:cubicBezTo>
                    <a:pt x="0" y="62595"/>
                    <a:pt x="3069" y="72987"/>
                    <a:pt x="9273" y="81440"/>
                  </a:cubicBezTo>
                  <a:cubicBezTo>
                    <a:pt x="14436" y="88392"/>
                    <a:pt x="21238" y="93776"/>
                    <a:pt x="28118" y="98939"/>
                  </a:cubicBezTo>
                  <a:cubicBezTo>
                    <a:pt x="34998" y="104174"/>
                    <a:pt x="42105" y="109259"/>
                    <a:pt x="47711" y="115690"/>
                  </a:cubicBezTo>
                  <a:cubicBezTo>
                    <a:pt x="52048" y="120548"/>
                    <a:pt x="55488" y="126160"/>
                    <a:pt x="58479" y="131993"/>
                  </a:cubicBezTo>
                  <a:cubicBezTo>
                    <a:pt x="62966" y="140817"/>
                    <a:pt x="66406" y="150389"/>
                    <a:pt x="70522" y="159434"/>
                  </a:cubicBezTo>
                  <a:cubicBezTo>
                    <a:pt x="74632" y="168558"/>
                    <a:pt x="79418" y="177161"/>
                    <a:pt x="86525" y="184190"/>
                  </a:cubicBezTo>
                  <a:cubicBezTo>
                    <a:pt x="96319" y="193912"/>
                    <a:pt x="110007" y="199517"/>
                    <a:pt x="123767" y="199517"/>
                  </a:cubicBezTo>
                  <a:cubicBezTo>
                    <a:pt x="124736" y="199517"/>
                    <a:pt x="125633" y="199517"/>
                    <a:pt x="126531" y="199446"/>
                  </a:cubicBezTo>
                  <a:cubicBezTo>
                    <a:pt x="130647" y="199218"/>
                    <a:pt x="134685" y="198470"/>
                    <a:pt x="138645" y="197723"/>
                  </a:cubicBezTo>
                  <a:cubicBezTo>
                    <a:pt x="142684" y="196975"/>
                    <a:pt x="146650" y="196227"/>
                    <a:pt x="150688" y="195778"/>
                  </a:cubicBezTo>
                  <a:cubicBezTo>
                    <a:pt x="153303" y="195479"/>
                    <a:pt x="155923" y="195407"/>
                    <a:pt x="158537" y="195407"/>
                  </a:cubicBezTo>
                  <a:cubicBezTo>
                    <a:pt x="170281" y="195407"/>
                    <a:pt x="182097" y="197872"/>
                    <a:pt x="193912" y="200415"/>
                  </a:cubicBezTo>
                  <a:cubicBezTo>
                    <a:pt x="205650" y="202886"/>
                    <a:pt x="217394" y="205428"/>
                    <a:pt x="228910" y="205428"/>
                  </a:cubicBezTo>
                  <a:cubicBezTo>
                    <a:pt x="235712" y="205428"/>
                    <a:pt x="242520" y="204531"/>
                    <a:pt x="249173" y="202210"/>
                  </a:cubicBezTo>
                  <a:cubicBezTo>
                    <a:pt x="259642" y="198548"/>
                    <a:pt x="268245" y="191369"/>
                    <a:pt x="274449" y="182395"/>
                  </a:cubicBezTo>
                  <a:cubicBezTo>
                    <a:pt x="280659" y="173493"/>
                    <a:pt x="284470" y="162725"/>
                    <a:pt x="285295" y="151956"/>
                  </a:cubicBezTo>
                  <a:cubicBezTo>
                    <a:pt x="285517" y="149192"/>
                    <a:pt x="285666" y="146123"/>
                    <a:pt x="285666" y="142982"/>
                  </a:cubicBezTo>
                  <a:cubicBezTo>
                    <a:pt x="285666" y="133560"/>
                    <a:pt x="284548" y="122720"/>
                    <a:pt x="282005" y="112699"/>
                  </a:cubicBezTo>
                  <a:cubicBezTo>
                    <a:pt x="280731" y="107686"/>
                    <a:pt x="279085" y="102900"/>
                    <a:pt x="277069" y="98490"/>
                  </a:cubicBezTo>
                  <a:cubicBezTo>
                    <a:pt x="274975" y="94153"/>
                    <a:pt x="272505" y="90264"/>
                    <a:pt x="269513" y="87046"/>
                  </a:cubicBezTo>
                  <a:cubicBezTo>
                    <a:pt x="264805" y="82038"/>
                    <a:pt x="258823" y="78820"/>
                    <a:pt x="252314" y="76726"/>
                  </a:cubicBezTo>
                  <a:cubicBezTo>
                    <a:pt x="245811" y="74710"/>
                    <a:pt x="238781" y="73812"/>
                    <a:pt x="232051" y="73364"/>
                  </a:cubicBezTo>
                  <a:cubicBezTo>
                    <a:pt x="218064" y="72538"/>
                    <a:pt x="204082" y="73214"/>
                    <a:pt x="190173" y="71790"/>
                  </a:cubicBezTo>
                  <a:cubicBezTo>
                    <a:pt x="183293" y="71120"/>
                    <a:pt x="176264" y="69774"/>
                    <a:pt x="169683" y="67603"/>
                  </a:cubicBezTo>
                  <a:cubicBezTo>
                    <a:pt x="163102" y="65437"/>
                    <a:pt x="156820" y="62368"/>
                    <a:pt x="151358" y="58108"/>
                  </a:cubicBezTo>
                  <a:cubicBezTo>
                    <a:pt x="147320" y="54967"/>
                    <a:pt x="143808" y="51228"/>
                    <a:pt x="140368" y="47340"/>
                  </a:cubicBezTo>
                  <a:cubicBezTo>
                    <a:pt x="137000" y="43451"/>
                    <a:pt x="133638" y="39485"/>
                    <a:pt x="129971" y="35746"/>
                  </a:cubicBezTo>
                  <a:cubicBezTo>
                    <a:pt x="118305" y="23930"/>
                    <a:pt x="103647" y="15483"/>
                    <a:pt x="88470" y="8824"/>
                  </a:cubicBezTo>
                  <a:cubicBezTo>
                    <a:pt x="78371" y="4415"/>
                    <a:pt x="67752" y="598"/>
                    <a:pt x="56762" y="78"/>
                  </a:cubicBezTo>
                  <a:cubicBezTo>
                    <a:pt x="55787" y="0"/>
                    <a:pt x="54890" y="0"/>
                    <a:pt x="539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" name="Google Shape;241;p20"/>
            <p:cNvSpPr/>
            <p:nvPr/>
          </p:nvSpPr>
          <p:spPr>
            <a:xfrm>
              <a:off x="542925" y="468600"/>
              <a:ext cx="6565850" cy="4733700"/>
            </a:xfrm>
            <a:custGeom>
              <a:avLst/>
              <a:gdLst/>
              <a:ahLst/>
              <a:cxnLst/>
              <a:rect l="l" t="t" r="r" b="b"/>
              <a:pathLst>
                <a:path w="262634" h="189348" extrusionOk="0">
                  <a:moveTo>
                    <a:pt x="51672" y="748"/>
                  </a:moveTo>
                  <a:cubicBezTo>
                    <a:pt x="54741" y="897"/>
                    <a:pt x="57732" y="1346"/>
                    <a:pt x="60723" y="2022"/>
                  </a:cubicBezTo>
                  <a:cubicBezTo>
                    <a:pt x="67675" y="3518"/>
                    <a:pt x="74333" y="6132"/>
                    <a:pt x="80836" y="9052"/>
                  </a:cubicBezTo>
                  <a:cubicBezTo>
                    <a:pt x="94746" y="15405"/>
                    <a:pt x="108135" y="23481"/>
                    <a:pt x="118903" y="34400"/>
                  </a:cubicBezTo>
                  <a:cubicBezTo>
                    <a:pt x="122266" y="37768"/>
                    <a:pt x="125406" y="41507"/>
                    <a:pt x="128625" y="45019"/>
                  </a:cubicBezTo>
                  <a:cubicBezTo>
                    <a:pt x="131838" y="48608"/>
                    <a:pt x="135206" y="51976"/>
                    <a:pt x="139017" y="54890"/>
                  </a:cubicBezTo>
                  <a:cubicBezTo>
                    <a:pt x="145149" y="59604"/>
                    <a:pt x="152256" y="62667"/>
                    <a:pt x="159734" y="64611"/>
                  </a:cubicBezTo>
                  <a:cubicBezTo>
                    <a:pt x="164891" y="65957"/>
                    <a:pt x="170204" y="66783"/>
                    <a:pt x="175510" y="67304"/>
                  </a:cubicBezTo>
                  <a:cubicBezTo>
                    <a:pt x="184035" y="68129"/>
                    <a:pt x="192638" y="68051"/>
                    <a:pt x="201235" y="68279"/>
                  </a:cubicBezTo>
                  <a:cubicBezTo>
                    <a:pt x="205572" y="68350"/>
                    <a:pt x="209988" y="68500"/>
                    <a:pt x="214325" y="68877"/>
                  </a:cubicBezTo>
                  <a:cubicBezTo>
                    <a:pt x="220529" y="69326"/>
                    <a:pt x="226960" y="70295"/>
                    <a:pt x="232793" y="72317"/>
                  </a:cubicBezTo>
                  <a:cubicBezTo>
                    <a:pt x="238704" y="74333"/>
                    <a:pt x="244010" y="77324"/>
                    <a:pt x="248126" y="81961"/>
                  </a:cubicBezTo>
                  <a:cubicBezTo>
                    <a:pt x="253134" y="87572"/>
                    <a:pt x="256651" y="95499"/>
                    <a:pt x="258817" y="104096"/>
                  </a:cubicBezTo>
                  <a:cubicBezTo>
                    <a:pt x="260989" y="112699"/>
                    <a:pt x="261958" y="121972"/>
                    <a:pt x="261958" y="130347"/>
                  </a:cubicBezTo>
                  <a:cubicBezTo>
                    <a:pt x="261958" y="134158"/>
                    <a:pt x="261737" y="137748"/>
                    <a:pt x="261360" y="141038"/>
                  </a:cubicBezTo>
                  <a:cubicBezTo>
                    <a:pt x="260313" y="150688"/>
                    <a:pt x="256723" y="160260"/>
                    <a:pt x="250890" y="168259"/>
                  </a:cubicBezTo>
                  <a:cubicBezTo>
                    <a:pt x="245135" y="176186"/>
                    <a:pt x="237280" y="182545"/>
                    <a:pt x="227786" y="185758"/>
                  </a:cubicBezTo>
                  <a:cubicBezTo>
                    <a:pt x="221725" y="187780"/>
                    <a:pt x="215521" y="188599"/>
                    <a:pt x="209240" y="188599"/>
                  </a:cubicBezTo>
                  <a:cubicBezTo>
                    <a:pt x="201612" y="188599"/>
                    <a:pt x="193835" y="187403"/>
                    <a:pt x="185980" y="185985"/>
                  </a:cubicBezTo>
                  <a:cubicBezTo>
                    <a:pt x="178131" y="184489"/>
                    <a:pt x="170275" y="182695"/>
                    <a:pt x="162349" y="181498"/>
                  </a:cubicBezTo>
                  <a:cubicBezTo>
                    <a:pt x="156964" y="180750"/>
                    <a:pt x="151508" y="180152"/>
                    <a:pt x="146124" y="180152"/>
                  </a:cubicBezTo>
                  <a:cubicBezTo>
                    <a:pt x="143282" y="180152"/>
                    <a:pt x="140512" y="180302"/>
                    <a:pt x="137671" y="180672"/>
                  </a:cubicBezTo>
                  <a:cubicBezTo>
                    <a:pt x="133932" y="181121"/>
                    <a:pt x="130270" y="181869"/>
                    <a:pt x="126681" y="182545"/>
                  </a:cubicBezTo>
                  <a:cubicBezTo>
                    <a:pt x="123013" y="183293"/>
                    <a:pt x="119352" y="183963"/>
                    <a:pt x="115685" y="184190"/>
                  </a:cubicBezTo>
                  <a:cubicBezTo>
                    <a:pt x="114488" y="184340"/>
                    <a:pt x="113220" y="184340"/>
                    <a:pt x="112023" y="184340"/>
                  </a:cubicBezTo>
                  <a:cubicBezTo>
                    <a:pt x="106340" y="184340"/>
                    <a:pt x="100579" y="183365"/>
                    <a:pt x="95195" y="181348"/>
                  </a:cubicBezTo>
                  <a:cubicBezTo>
                    <a:pt x="88692" y="178878"/>
                    <a:pt x="82781" y="174917"/>
                    <a:pt x="77995" y="169982"/>
                  </a:cubicBezTo>
                  <a:cubicBezTo>
                    <a:pt x="73885" y="165716"/>
                    <a:pt x="70666" y="160858"/>
                    <a:pt x="67902" y="155624"/>
                  </a:cubicBezTo>
                  <a:cubicBezTo>
                    <a:pt x="63714" y="147846"/>
                    <a:pt x="60574" y="139243"/>
                    <a:pt x="56984" y="130946"/>
                  </a:cubicBezTo>
                  <a:cubicBezTo>
                    <a:pt x="53395" y="122642"/>
                    <a:pt x="49428" y="114643"/>
                    <a:pt x="43595" y="107835"/>
                  </a:cubicBezTo>
                  <a:cubicBezTo>
                    <a:pt x="38510" y="101930"/>
                    <a:pt x="32228" y="97216"/>
                    <a:pt x="26096" y="92508"/>
                  </a:cubicBezTo>
                  <a:cubicBezTo>
                    <a:pt x="19964" y="87722"/>
                    <a:pt x="13982" y="82936"/>
                    <a:pt x="9572" y="76576"/>
                  </a:cubicBezTo>
                  <a:cubicBezTo>
                    <a:pt x="3740" y="68350"/>
                    <a:pt x="670" y="58180"/>
                    <a:pt x="670" y="48010"/>
                  </a:cubicBezTo>
                  <a:cubicBezTo>
                    <a:pt x="670" y="39933"/>
                    <a:pt x="2615" y="31935"/>
                    <a:pt x="6581" y="24977"/>
                  </a:cubicBezTo>
                  <a:cubicBezTo>
                    <a:pt x="10769" y="17499"/>
                    <a:pt x="17200" y="11445"/>
                    <a:pt x="24678" y="7257"/>
                  </a:cubicBezTo>
                  <a:cubicBezTo>
                    <a:pt x="32157" y="3069"/>
                    <a:pt x="40753" y="748"/>
                    <a:pt x="49356" y="748"/>
                  </a:cubicBezTo>
                  <a:close/>
                  <a:moveTo>
                    <a:pt x="49356" y="0"/>
                  </a:moveTo>
                  <a:cubicBezTo>
                    <a:pt x="40604" y="0"/>
                    <a:pt x="31929" y="2393"/>
                    <a:pt x="24301" y="6659"/>
                  </a:cubicBezTo>
                  <a:cubicBezTo>
                    <a:pt x="16752" y="10846"/>
                    <a:pt x="10243" y="17050"/>
                    <a:pt x="5905" y="24606"/>
                  </a:cubicBezTo>
                  <a:cubicBezTo>
                    <a:pt x="1945" y="31707"/>
                    <a:pt x="0" y="39862"/>
                    <a:pt x="0" y="48010"/>
                  </a:cubicBezTo>
                  <a:cubicBezTo>
                    <a:pt x="0" y="58330"/>
                    <a:pt x="3063" y="68650"/>
                    <a:pt x="8974" y="77025"/>
                  </a:cubicBezTo>
                  <a:cubicBezTo>
                    <a:pt x="13461" y="83456"/>
                    <a:pt x="19515" y="88320"/>
                    <a:pt x="25648" y="93106"/>
                  </a:cubicBezTo>
                  <a:cubicBezTo>
                    <a:pt x="31780" y="97814"/>
                    <a:pt x="38061" y="102451"/>
                    <a:pt x="43075" y="108284"/>
                  </a:cubicBezTo>
                  <a:cubicBezTo>
                    <a:pt x="46886" y="112771"/>
                    <a:pt x="49955" y="117784"/>
                    <a:pt x="52569" y="123091"/>
                  </a:cubicBezTo>
                  <a:cubicBezTo>
                    <a:pt x="56535" y="131095"/>
                    <a:pt x="59676" y="139692"/>
                    <a:pt x="63338" y="147918"/>
                  </a:cubicBezTo>
                  <a:cubicBezTo>
                    <a:pt x="67005" y="156144"/>
                    <a:pt x="71264" y="163999"/>
                    <a:pt x="77474" y="170502"/>
                  </a:cubicBezTo>
                  <a:cubicBezTo>
                    <a:pt x="82332" y="175516"/>
                    <a:pt x="88315" y="179554"/>
                    <a:pt x="94973" y="182019"/>
                  </a:cubicBezTo>
                  <a:cubicBezTo>
                    <a:pt x="100429" y="184041"/>
                    <a:pt x="106262" y="185088"/>
                    <a:pt x="112023" y="185088"/>
                  </a:cubicBezTo>
                  <a:cubicBezTo>
                    <a:pt x="113292" y="185088"/>
                    <a:pt x="114488" y="185010"/>
                    <a:pt x="115685" y="184938"/>
                  </a:cubicBezTo>
                  <a:cubicBezTo>
                    <a:pt x="119424" y="184639"/>
                    <a:pt x="123091" y="183963"/>
                    <a:pt x="126752" y="183293"/>
                  </a:cubicBezTo>
                  <a:cubicBezTo>
                    <a:pt x="130420" y="182545"/>
                    <a:pt x="134081" y="181797"/>
                    <a:pt x="137748" y="181348"/>
                  </a:cubicBezTo>
                  <a:cubicBezTo>
                    <a:pt x="140512" y="181049"/>
                    <a:pt x="143354" y="180900"/>
                    <a:pt x="146124" y="180900"/>
                  </a:cubicBezTo>
                  <a:cubicBezTo>
                    <a:pt x="151508" y="180900"/>
                    <a:pt x="156815" y="181420"/>
                    <a:pt x="162199" y="182246"/>
                  </a:cubicBezTo>
                  <a:cubicBezTo>
                    <a:pt x="170126" y="183442"/>
                    <a:pt x="177981" y="185159"/>
                    <a:pt x="185830" y="186655"/>
                  </a:cubicBezTo>
                  <a:cubicBezTo>
                    <a:pt x="193685" y="188151"/>
                    <a:pt x="201534" y="189347"/>
                    <a:pt x="209240" y="189347"/>
                  </a:cubicBezTo>
                  <a:cubicBezTo>
                    <a:pt x="215593" y="189347"/>
                    <a:pt x="221875" y="188528"/>
                    <a:pt x="228007" y="186434"/>
                  </a:cubicBezTo>
                  <a:cubicBezTo>
                    <a:pt x="237657" y="183143"/>
                    <a:pt x="245655" y="176712"/>
                    <a:pt x="251488" y="168636"/>
                  </a:cubicBezTo>
                  <a:cubicBezTo>
                    <a:pt x="257321" y="160559"/>
                    <a:pt x="261060" y="150909"/>
                    <a:pt x="262107" y="141116"/>
                  </a:cubicBezTo>
                  <a:cubicBezTo>
                    <a:pt x="262484" y="137826"/>
                    <a:pt x="262634" y="134158"/>
                    <a:pt x="262634" y="130347"/>
                  </a:cubicBezTo>
                  <a:cubicBezTo>
                    <a:pt x="262634" y="121894"/>
                    <a:pt x="261737" y="112549"/>
                    <a:pt x="259493" y="103875"/>
                  </a:cubicBezTo>
                  <a:cubicBezTo>
                    <a:pt x="257321" y="95200"/>
                    <a:pt x="253810" y="87195"/>
                    <a:pt x="248647" y="81440"/>
                  </a:cubicBezTo>
                  <a:cubicBezTo>
                    <a:pt x="244459" y="76726"/>
                    <a:pt x="239003" y="73663"/>
                    <a:pt x="233020" y="71641"/>
                  </a:cubicBezTo>
                  <a:cubicBezTo>
                    <a:pt x="227110" y="69625"/>
                    <a:pt x="220607" y="68650"/>
                    <a:pt x="214325" y="68129"/>
                  </a:cubicBezTo>
                  <a:cubicBezTo>
                    <a:pt x="209988" y="67830"/>
                    <a:pt x="205650" y="67680"/>
                    <a:pt x="201235" y="67531"/>
                  </a:cubicBezTo>
                  <a:cubicBezTo>
                    <a:pt x="192638" y="67381"/>
                    <a:pt x="184113" y="67381"/>
                    <a:pt x="175588" y="66556"/>
                  </a:cubicBezTo>
                  <a:cubicBezTo>
                    <a:pt x="170275" y="66107"/>
                    <a:pt x="165041" y="65287"/>
                    <a:pt x="159956" y="63941"/>
                  </a:cubicBezTo>
                  <a:cubicBezTo>
                    <a:pt x="152555" y="61997"/>
                    <a:pt x="145526" y="58928"/>
                    <a:pt x="139465" y="54369"/>
                  </a:cubicBezTo>
                  <a:cubicBezTo>
                    <a:pt x="135654" y="51450"/>
                    <a:pt x="132364" y="48088"/>
                    <a:pt x="129145" y="44570"/>
                  </a:cubicBezTo>
                  <a:cubicBezTo>
                    <a:pt x="125933" y="40980"/>
                    <a:pt x="122792" y="37319"/>
                    <a:pt x="119424" y="33879"/>
                  </a:cubicBezTo>
                  <a:cubicBezTo>
                    <a:pt x="108584" y="22883"/>
                    <a:pt x="95123" y="14807"/>
                    <a:pt x="81136" y="8376"/>
                  </a:cubicBezTo>
                  <a:cubicBezTo>
                    <a:pt x="74633" y="5462"/>
                    <a:pt x="67902" y="2770"/>
                    <a:pt x="60873" y="1274"/>
                  </a:cubicBezTo>
                  <a:cubicBezTo>
                    <a:pt x="57881" y="676"/>
                    <a:pt x="54812" y="227"/>
                    <a:pt x="51672" y="78"/>
                  </a:cubicBezTo>
                  <a:cubicBezTo>
                    <a:pt x="50924" y="0"/>
                    <a:pt x="50104" y="0"/>
                    <a:pt x="49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" name="Google Shape;242;p20"/>
            <p:cNvSpPr/>
            <p:nvPr/>
          </p:nvSpPr>
          <p:spPr>
            <a:xfrm>
              <a:off x="843850" y="648075"/>
              <a:ext cx="5997525" cy="4331825"/>
            </a:xfrm>
            <a:custGeom>
              <a:avLst/>
              <a:gdLst/>
              <a:ahLst/>
              <a:cxnLst/>
              <a:rect l="l" t="t" r="r" b="b"/>
              <a:pathLst>
                <a:path w="239901" h="173273" extrusionOk="0">
                  <a:moveTo>
                    <a:pt x="44798" y="748"/>
                  </a:moveTo>
                  <a:cubicBezTo>
                    <a:pt x="45468" y="748"/>
                    <a:pt x="46144" y="748"/>
                    <a:pt x="46814" y="826"/>
                  </a:cubicBezTo>
                  <a:cubicBezTo>
                    <a:pt x="49655" y="897"/>
                    <a:pt x="52425" y="1346"/>
                    <a:pt x="55189" y="1944"/>
                  </a:cubicBezTo>
                  <a:cubicBezTo>
                    <a:pt x="61549" y="3368"/>
                    <a:pt x="67753" y="5833"/>
                    <a:pt x="73663" y="8675"/>
                  </a:cubicBezTo>
                  <a:cubicBezTo>
                    <a:pt x="86376" y="14735"/>
                    <a:pt x="98491" y="22512"/>
                    <a:pt x="108512" y="32533"/>
                  </a:cubicBezTo>
                  <a:cubicBezTo>
                    <a:pt x="111575" y="35674"/>
                    <a:pt x="114494" y="38964"/>
                    <a:pt x="117557" y="42177"/>
                  </a:cubicBezTo>
                  <a:cubicBezTo>
                    <a:pt x="120548" y="45467"/>
                    <a:pt x="123689" y="48536"/>
                    <a:pt x="127279" y="51151"/>
                  </a:cubicBezTo>
                  <a:cubicBezTo>
                    <a:pt x="132962" y="55338"/>
                    <a:pt x="139543" y="58108"/>
                    <a:pt x="146501" y="59825"/>
                  </a:cubicBezTo>
                  <a:cubicBezTo>
                    <a:pt x="151209" y="61022"/>
                    <a:pt x="156145" y="61698"/>
                    <a:pt x="161008" y="62069"/>
                  </a:cubicBezTo>
                  <a:cubicBezTo>
                    <a:pt x="168935" y="62745"/>
                    <a:pt x="176862" y="62667"/>
                    <a:pt x="184789" y="62894"/>
                  </a:cubicBezTo>
                  <a:cubicBezTo>
                    <a:pt x="188749" y="63044"/>
                    <a:pt x="192788" y="63194"/>
                    <a:pt x="196754" y="63642"/>
                  </a:cubicBezTo>
                  <a:cubicBezTo>
                    <a:pt x="202437" y="64163"/>
                    <a:pt x="208342" y="65210"/>
                    <a:pt x="213655" y="67154"/>
                  </a:cubicBezTo>
                  <a:cubicBezTo>
                    <a:pt x="218961" y="69098"/>
                    <a:pt x="223825" y="72018"/>
                    <a:pt x="227486" y="76355"/>
                  </a:cubicBezTo>
                  <a:cubicBezTo>
                    <a:pt x="231752" y="81291"/>
                    <a:pt x="234665" y="88021"/>
                    <a:pt x="236538" y="95350"/>
                  </a:cubicBezTo>
                  <a:cubicBezTo>
                    <a:pt x="238404" y="102600"/>
                    <a:pt x="239152" y="110527"/>
                    <a:pt x="239152" y="117784"/>
                  </a:cubicBezTo>
                  <a:cubicBezTo>
                    <a:pt x="239152" y="122193"/>
                    <a:pt x="238853" y="126459"/>
                    <a:pt x="238333" y="130198"/>
                  </a:cubicBezTo>
                  <a:cubicBezTo>
                    <a:pt x="237136" y="138795"/>
                    <a:pt x="233547" y="147398"/>
                    <a:pt x="228162" y="154427"/>
                  </a:cubicBezTo>
                  <a:cubicBezTo>
                    <a:pt x="222700" y="161528"/>
                    <a:pt x="215449" y="167140"/>
                    <a:pt x="206775" y="169982"/>
                  </a:cubicBezTo>
                  <a:cubicBezTo>
                    <a:pt x="201163" y="171848"/>
                    <a:pt x="195480" y="172524"/>
                    <a:pt x="189725" y="172524"/>
                  </a:cubicBezTo>
                  <a:cubicBezTo>
                    <a:pt x="182767" y="172524"/>
                    <a:pt x="175737" y="171549"/>
                    <a:pt x="168636" y="170281"/>
                  </a:cubicBezTo>
                  <a:cubicBezTo>
                    <a:pt x="161529" y="169007"/>
                    <a:pt x="154350" y="167589"/>
                    <a:pt x="147249" y="166614"/>
                  </a:cubicBezTo>
                  <a:cubicBezTo>
                    <a:pt x="142833" y="166015"/>
                    <a:pt x="138424" y="165644"/>
                    <a:pt x="134009" y="165644"/>
                  </a:cubicBezTo>
                  <a:cubicBezTo>
                    <a:pt x="130946" y="165644"/>
                    <a:pt x="127877" y="165866"/>
                    <a:pt x="124886" y="166243"/>
                  </a:cubicBezTo>
                  <a:cubicBezTo>
                    <a:pt x="118155" y="167140"/>
                    <a:pt x="111652" y="169084"/>
                    <a:pt x="104922" y="169754"/>
                  </a:cubicBezTo>
                  <a:cubicBezTo>
                    <a:pt x="103426" y="169832"/>
                    <a:pt x="101931" y="169904"/>
                    <a:pt x="100435" y="169904"/>
                  </a:cubicBezTo>
                  <a:cubicBezTo>
                    <a:pt x="95272" y="169904"/>
                    <a:pt x="90187" y="169084"/>
                    <a:pt x="85329" y="167361"/>
                  </a:cubicBezTo>
                  <a:cubicBezTo>
                    <a:pt x="79119" y="165046"/>
                    <a:pt x="73586" y="161080"/>
                    <a:pt x="69176" y="156222"/>
                  </a:cubicBezTo>
                  <a:cubicBezTo>
                    <a:pt x="65587" y="152333"/>
                    <a:pt x="62745" y="147918"/>
                    <a:pt x="60352" y="143282"/>
                  </a:cubicBezTo>
                  <a:cubicBezTo>
                    <a:pt x="56685" y="136252"/>
                    <a:pt x="53921" y="128624"/>
                    <a:pt x="50780" y="121146"/>
                  </a:cubicBezTo>
                  <a:cubicBezTo>
                    <a:pt x="47639" y="113746"/>
                    <a:pt x="44199" y="106567"/>
                    <a:pt x="39114" y="100435"/>
                  </a:cubicBezTo>
                  <a:cubicBezTo>
                    <a:pt x="34699" y="95122"/>
                    <a:pt x="29165" y="90935"/>
                    <a:pt x="23781" y="86597"/>
                  </a:cubicBezTo>
                  <a:cubicBezTo>
                    <a:pt x="18397" y="82338"/>
                    <a:pt x="13162" y="77923"/>
                    <a:pt x="9351" y="72239"/>
                  </a:cubicBezTo>
                  <a:cubicBezTo>
                    <a:pt x="3817" y="63941"/>
                    <a:pt x="748" y="53771"/>
                    <a:pt x="748" y="43750"/>
                  </a:cubicBezTo>
                  <a:cubicBezTo>
                    <a:pt x="748" y="36721"/>
                    <a:pt x="2244" y="29763"/>
                    <a:pt x="5534" y="23559"/>
                  </a:cubicBezTo>
                  <a:cubicBezTo>
                    <a:pt x="9273" y="16602"/>
                    <a:pt x="15106" y="10918"/>
                    <a:pt x="21986" y="6958"/>
                  </a:cubicBezTo>
                  <a:cubicBezTo>
                    <a:pt x="28866" y="2991"/>
                    <a:pt x="36871" y="748"/>
                    <a:pt x="44798" y="748"/>
                  </a:cubicBezTo>
                  <a:close/>
                  <a:moveTo>
                    <a:pt x="44798" y="0"/>
                  </a:moveTo>
                  <a:cubicBezTo>
                    <a:pt x="36721" y="0"/>
                    <a:pt x="28645" y="2244"/>
                    <a:pt x="21615" y="6282"/>
                  </a:cubicBezTo>
                  <a:cubicBezTo>
                    <a:pt x="14658" y="10320"/>
                    <a:pt x="8675" y="16153"/>
                    <a:pt x="4936" y="23260"/>
                  </a:cubicBezTo>
                  <a:cubicBezTo>
                    <a:pt x="1574" y="29542"/>
                    <a:pt x="0" y="36643"/>
                    <a:pt x="0" y="43750"/>
                  </a:cubicBezTo>
                  <a:cubicBezTo>
                    <a:pt x="0" y="53921"/>
                    <a:pt x="3141" y="64240"/>
                    <a:pt x="8753" y="72616"/>
                  </a:cubicBezTo>
                  <a:cubicBezTo>
                    <a:pt x="12641" y="78449"/>
                    <a:pt x="17948" y="82858"/>
                    <a:pt x="23332" y="87195"/>
                  </a:cubicBezTo>
                  <a:cubicBezTo>
                    <a:pt x="28716" y="91461"/>
                    <a:pt x="34179" y="95649"/>
                    <a:pt x="38516" y="100883"/>
                  </a:cubicBezTo>
                  <a:cubicBezTo>
                    <a:pt x="41878" y="104922"/>
                    <a:pt x="44498" y="109409"/>
                    <a:pt x="46814" y="114195"/>
                  </a:cubicBezTo>
                  <a:cubicBezTo>
                    <a:pt x="50331" y="121296"/>
                    <a:pt x="53024" y="129001"/>
                    <a:pt x="56236" y="136330"/>
                  </a:cubicBezTo>
                  <a:cubicBezTo>
                    <a:pt x="59455" y="143730"/>
                    <a:pt x="63194" y="150760"/>
                    <a:pt x="68578" y="156742"/>
                  </a:cubicBezTo>
                  <a:cubicBezTo>
                    <a:pt x="73065" y="161606"/>
                    <a:pt x="78748" y="165644"/>
                    <a:pt x="85102" y="168037"/>
                  </a:cubicBezTo>
                  <a:cubicBezTo>
                    <a:pt x="90038" y="169832"/>
                    <a:pt x="95200" y="170652"/>
                    <a:pt x="100435" y="170652"/>
                  </a:cubicBezTo>
                  <a:cubicBezTo>
                    <a:pt x="101931" y="170652"/>
                    <a:pt x="103498" y="170580"/>
                    <a:pt x="104994" y="170430"/>
                  </a:cubicBezTo>
                  <a:cubicBezTo>
                    <a:pt x="111802" y="169832"/>
                    <a:pt x="118305" y="167888"/>
                    <a:pt x="124964" y="166990"/>
                  </a:cubicBezTo>
                  <a:cubicBezTo>
                    <a:pt x="127955" y="166542"/>
                    <a:pt x="130946" y="166392"/>
                    <a:pt x="134009" y="166392"/>
                  </a:cubicBezTo>
                  <a:cubicBezTo>
                    <a:pt x="138347" y="166392"/>
                    <a:pt x="142762" y="166763"/>
                    <a:pt x="147171" y="167361"/>
                  </a:cubicBezTo>
                  <a:cubicBezTo>
                    <a:pt x="154278" y="168259"/>
                    <a:pt x="161379" y="169754"/>
                    <a:pt x="168487" y="171029"/>
                  </a:cubicBezTo>
                  <a:cubicBezTo>
                    <a:pt x="175588" y="172225"/>
                    <a:pt x="182695" y="173272"/>
                    <a:pt x="189725" y="173272"/>
                  </a:cubicBezTo>
                  <a:cubicBezTo>
                    <a:pt x="195558" y="173272"/>
                    <a:pt x="201313" y="172524"/>
                    <a:pt x="206996" y="170652"/>
                  </a:cubicBezTo>
                  <a:cubicBezTo>
                    <a:pt x="215820" y="167810"/>
                    <a:pt x="223227" y="162055"/>
                    <a:pt x="228683" y="154876"/>
                  </a:cubicBezTo>
                  <a:cubicBezTo>
                    <a:pt x="234217" y="147697"/>
                    <a:pt x="237806" y="139022"/>
                    <a:pt x="239081" y="130270"/>
                  </a:cubicBezTo>
                  <a:cubicBezTo>
                    <a:pt x="239601" y="126531"/>
                    <a:pt x="239900" y="122271"/>
                    <a:pt x="239900" y="117784"/>
                  </a:cubicBezTo>
                  <a:cubicBezTo>
                    <a:pt x="239900" y="110456"/>
                    <a:pt x="239081" y="102529"/>
                    <a:pt x="237208" y="95200"/>
                  </a:cubicBezTo>
                  <a:cubicBezTo>
                    <a:pt x="235341" y="87794"/>
                    <a:pt x="232350" y="80992"/>
                    <a:pt x="228013" y="75829"/>
                  </a:cubicBezTo>
                  <a:cubicBezTo>
                    <a:pt x="224274" y="71420"/>
                    <a:pt x="219338" y="68428"/>
                    <a:pt x="213876" y="66484"/>
                  </a:cubicBezTo>
                  <a:cubicBezTo>
                    <a:pt x="208492" y="64462"/>
                    <a:pt x="202587" y="63415"/>
                    <a:pt x="196826" y="62894"/>
                  </a:cubicBezTo>
                  <a:cubicBezTo>
                    <a:pt x="192865" y="62518"/>
                    <a:pt x="188827" y="62296"/>
                    <a:pt x="184789" y="62147"/>
                  </a:cubicBezTo>
                  <a:cubicBezTo>
                    <a:pt x="176862" y="61919"/>
                    <a:pt x="168935" y="61997"/>
                    <a:pt x="161080" y="61399"/>
                  </a:cubicBezTo>
                  <a:cubicBezTo>
                    <a:pt x="156222" y="60950"/>
                    <a:pt x="151359" y="60274"/>
                    <a:pt x="146650" y="59078"/>
                  </a:cubicBezTo>
                  <a:cubicBezTo>
                    <a:pt x="139842" y="57432"/>
                    <a:pt x="133339" y="54668"/>
                    <a:pt x="127656" y="50552"/>
                  </a:cubicBezTo>
                  <a:cubicBezTo>
                    <a:pt x="124138" y="48010"/>
                    <a:pt x="121075" y="44947"/>
                    <a:pt x="118084" y="41728"/>
                  </a:cubicBezTo>
                  <a:cubicBezTo>
                    <a:pt x="115015" y="38516"/>
                    <a:pt x="112101" y="35147"/>
                    <a:pt x="109032" y="32007"/>
                  </a:cubicBezTo>
                  <a:cubicBezTo>
                    <a:pt x="98940" y="21914"/>
                    <a:pt x="86747" y="14059"/>
                    <a:pt x="73962" y="8005"/>
                  </a:cubicBezTo>
                  <a:cubicBezTo>
                    <a:pt x="67980" y="5163"/>
                    <a:pt x="61848" y="2620"/>
                    <a:pt x="55339" y="1197"/>
                  </a:cubicBezTo>
                  <a:cubicBezTo>
                    <a:pt x="52575" y="598"/>
                    <a:pt x="49733" y="227"/>
                    <a:pt x="46814" y="78"/>
                  </a:cubicBezTo>
                  <a:cubicBezTo>
                    <a:pt x="46144" y="0"/>
                    <a:pt x="45468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" name="Google Shape;243;p20"/>
            <p:cNvSpPr/>
            <p:nvPr/>
          </p:nvSpPr>
          <p:spPr>
            <a:xfrm>
              <a:off x="1144925" y="829475"/>
              <a:ext cx="5430975" cy="3927875"/>
            </a:xfrm>
            <a:custGeom>
              <a:avLst/>
              <a:gdLst/>
              <a:ahLst/>
              <a:cxnLst/>
              <a:rect l="l" t="t" r="r" b="b"/>
              <a:pathLst>
                <a:path w="217239" h="157115" extrusionOk="0">
                  <a:moveTo>
                    <a:pt x="40305" y="671"/>
                  </a:moveTo>
                  <a:cubicBezTo>
                    <a:pt x="40831" y="671"/>
                    <a:pt x="41351" y="671"/>
                    <a:pt x="41950" y="749"/>
                  </a:cubicBezTo>
                  <a:cubicBezTo>
                    <a:pt x="44492" y="820"/>
                    <a:pt x="47113" y="1197"/>
                    <a:pt x="49655" y="1796"/>
                  </a:cubicBezTo>
                  <a:cubicBezTo>
                    <a:pt x="55488" y="3064"/>
                    <a:pt x="61094" y="5457"/>
                    <a:pt x="66478" y="8149"/>
                  </a:cubicBezTo>
                  <a:cubicBezTo>
                    <a:pt x="77995" y="13910"/>
                    <a:pt x="88841" y="21388"/>
                    <a:pt x="98036" y="30584"/>
                  </a:cubicBezTo>
                  <a:cubicBezTo>
                    <a:pt x="100955" y="33425"/>
                    <a:pt x="103648" y="36417"/>
                    <a:pt x="106412" y="39336"/>
                  </a:cubicBezTo>
                  <a:cubicBezTo>
                    <a:pt x="109253" y="42178"/>
                    <a:pt x="112173" y="44942"/>
                    <a:pt x="115535" y="47335"/>
                  </a:cubicBezTo>
                  <a:cubicBezTo>
                    <a:pt x="120770" y="51002"/>
                    <a:pt x="126902" y="53467"/>
                    <a:pt x="133183" y="54962"/>
                  </a:cubicBezTo>
                  <a:cubicBezTo>
                    <a:pt x="137599" y="55938"/>
                    <a:pt x="142085" y="56536"/>
                    <a:pt x="146495" y="56835"/>
                  </a:cubicBezTo>
                  <a:cubicBezTo>
                    <a:pt x="153751" y="57284"/>
                    <a:pt x="161002" y="57206"/>
                    <a:pt x="168259" y="57433"/>
                  </a:cubicBezTo>
                  <a:cubicBezTo>
                    <a:pt x="171920" y="57583"/>
                    <a:pt x="175588" y="57882"/>
                    <a:pt x="179177" y="58253"/>
                  </a:cubicBezTo>
                  <a:cubicBezTo>
                    <a:pt x="184412" y="58929"/>
                    <a:pt x="189718" y="59976"/>
                    <a:pt x="194504" y="61920"/>
                  </a:cubicBezTo>
                  <a:cubicBezTo>
                    <a:pt x="199290" y="63864"/>
                    <a:pt x="203556" y="66628"/>
                    <a:pt x="206769" y="70667"/>
                  </a:cubicBezTo>
                  <a:cubicBezTo>
                    <a:pt x="210286" y="75004"/>
                    <a:pt x="212751" y="80615"/>
                    <a:pt x="214247" y="86670"/>
                  </a:cubicBezTo>
                  <a:cubicBezTo>
                    <a:pt x="215820" y="92730"/>
                    <a:pt x="216490" y="99233"/>
                    <a:pt x="216490" y="105365"/>
                  </a:cubicBezTo>
                  <a:cubicBezTo>
                    <a:pt x="216490" y="110379"/>
                    <a:pt x="216042" y="115165"/>
                    <a:pt x="215294" y="119203"/>
                  </a:cubicBezTo>
                  <a:cubicBezTo>
                    <a:pt x="213876" y="126902"/>
                    <a:pt x="210436" y="134380"/>
                    <a:pt x="205351" y="140590"/>
                  </a:cubicBezTo>
                  <a:cubicBezTo>
                    <a:pt x="200266" y="146794"/>
                    <a:pt x="193607" y="151730"/>
                    <a:pt x="185758" y="154123"/>
                  </a:cubicBezTo>
                  <a:cubicBezTo>
                    <a:pt x="180673" y="155768"/>
                    <a:pt x="175438" y="156366"/>
                    <a:pt x="170126" y="156366"/>
                  </a:cubicBezTo>
                  <a:cubicBezTo>
                    <a:pt x="163922" y="156366"/>
                    <a:pt x="157640" y="155547"/>
                    <a:pt x="151281" y="154500"/>
                  </a:cubicBezTo>
                  <a:cubicBezTo>
                    <a:pt x="144927" y="153525"/>
                    <a:pt x="138496" y="152328"/>
                    <a:pt x="132136" y="151658"/>
                  </a:cubicBezTo>
                  <a:cubicBezTo>
                    <a:pt x="128774" y="151281"/>
                    <a:pt x="125334" y="151060"/>
                    <a:pt x="121966" y="151060"/>
                  </a:cubicBezTo>
                  <a:cubicBezTo>
                    <a:pt x="118676" y="151060"/>
                    <a:pt x="115385" y="151281"/>
                    <a:pt x="112095" y="151808"/>
                  </a:cubicBezTo>
                  <a:cubicBezTo>
                    <a:pt x="106041" y="152705"/>
                    <a:pt x="100208" y="154422"/>
                    <a:pt x="94225" y="155170"/>
                  </a:cubicBezTo>
                  <a:cubicBezTo>
                    <a:pt x="92430" y="155397"/>
                    <a:pt x="90558" y="155469"/>
                    <a:pt x="88763" y="155469"/>
                  </a:cubicBezTo>
                  <a:cubicBezTo>
                    <a:pt x="84276" y="155469"/>
                    <a:pt x="79789" y="154799"/>
                    <a:pt x="75530" y="153225"/>
                  </a:cubicBezTo>
                  <a:cubicBezTo>
                    <a:pt x="69547" y="151060"/>
                    <a:pt x="64312" y="147171"/>
                    <a:pt x="60274" y="142457"/>
                  </a:cubicBezTo>
                  <a:cubicBezTo>
                    <a:pt x="54214" y="135427"/>
                    <a:pt x="50624" y="126681"/>
                    <a:pt x="47184" y="117929"/>
                  </a:cubicBezTo>
                  <a:cubicBezTo>
                    <a:pt x="45467" y="113519"/>
                    <a:pt x="43744" y="109104"/>
                    <a:pt x="41728" y="104917"/>
                  </a:cubicBezTo>
                  <a:cubicBezTo>
                    <a:pt x="39784" y="100657"/>
                    <a:pt x="37463" y="96619"/>
                    <a:pt x="34549" y="92951"/>
                  </a:cubicBezTo>
                  <a:cubicBezTo>
                    <a:pt x="30810" y="88243"/>
                    <a:pt x="26096" y="84504"/>
                    <a:pt x="21460" y="80615"/>
                  </a:cubicBezTo>
                  <a:cubicBezTo>
                    <a:pt x="16823" y="76799"/>
                    <a:pt x="12414" y="72838"/>
                    <a:pt x="9195" y="67753"/>
                  </a:cubicBezTo>
                  <a:cubicBezTo>
                    <a:pt x="3961" y="59449"/>
                    <a:pt x="748" y="49279"/>
                    <a:pt x="748" y="39336"/>
                  </a:cubicBezTo>
                  <a:cubicBezTo>
                    <a:pt x="748" y="33353"/>
                    <a:pt x="1944" y="27443"/>
                    <a:pt x="4559" y="22136"/>
                  </a:cubicBezTo>
                  <a:cubicBezTo>
                    <a:pt x="7700" y="15627"/>
                    <a:pt x="13012" y="10243"/>
                    <a:pt x="19294" y="6504"/>
                  </a:cubicBezTo>
                  <a:cubicBezTo>
                    <a:pt x="25647" y="2765"/>
                    <a:pt x="32976" y="671"/>
                    <a:pt x="40305" y="671"/>
                  </a:cubicBezTo>
                  <a:close/>
                  <a:moveTo>
                    <a:pt x="40305" y="1"/>
                  </a:moveTo>
                  <a:cubicBezTo>
                    <a:pt x="32826" y="1"/>
                    <a:pt x="25348" y="2095"/>
                    <a:pt x="18917" y="5906"/>
                  </a:cubicBezTo>
                  <a:cubicBezTo>
                    <a:pt x="12486" y="9722"/>
                    <a:pt x="7179" y="15179"/>
                    <a:pt x="3889" y="21837"/>
                  </a:cubicBezTo>
                  <a:cubicBezTo>
                    <a:pt x="1197" y="27293"/>
                    <a:pt x="0" y="33276"/>
                    <a:pt x="0" y="39336"/>
                  </a:cubicBezTo>
                  <a:cubicBezTo>
                    <a:pt x="0" y="49429"/>
                    <a:pt x="3291" y="59677"/>
                    <a:pt x="8597" y="68124"/>
                  </a:cubicBezTo>
                  <a:cubicBezTo>
                    <a:pt x="11887" y="73359"/>
                    <a:pt x="16374" y="77325"/>
                    <a:pt x="21011" y="81214"/>
                  </a:cubicBezTo>
                  <a:cubicBezTo>
                    <a:pt x="25647" y="85025"/>
                    <a:pt x="30362" y="88764"/>
                    <a:pt x="34023" y="93400"/>
                  </a:cubicBezTo>
                  <a:cubicBezTo>
                    <a:pt x="36865" y="96990"/>
                    <a:pt x="39108" y="101028"/>
                    <a:pt x="41130" y="105216"/>
                  </a:cubicBezTo>
                  <a:cubicBezTo>
                    <a:pt x="44044" y="111497"/>
                    <a:pt x="46437" y="118228"/>
                    <a:pt x="49207" y="124737"/>
                  </a:cubicBezTo>
                  <a:cubicBezTo>
                    <a:pt x="51970" y="131240"/>
                    <a:pt x="55111" y="137521"/>
                    <a:pt x="59748" y="142906"/>
                  </a:cubicBezTo>
                  <a:cubicBezTo>
                    <a:pt x="63864" y="147692"/>
                    <a:pt x="69170" y="151730"/>
                    <a:pt x="75231" y="153901"/>
                  </a:cubicBezTo>
                  <a:cubicBezTo>
                    <a:pt x="79640" y="155469"/>
                    <a:pt x="84204" y="156217"/>
                    <a:pt x="88763" y="156217"/>
                  </a:cubicBezTo>
                  <a:cubicBezTo>
                    <a:pt x="90636" y="156217"/>
                    <a:pt x="92502" y="156067"/>
                    <a:pt x="94297" y="155846"/>
                  </a:cubicBezTo>
                  <a:cubicBezTo>
                    <a:pt x="100357" y="155170"/>
                    <a:pt x="106262" y="153375"/>
                    <a:pt x="112173" y="152478"/>
                  </a:cubicBezTo>
                  <a:cubicBezTo>
                    <a:pt x="115463" y="151957"/>
                    <a:pt x="118676" y="151808"/>
                    <a:pt x="121966" y="151808"/>
                  </a:cubicBezTo>
                  <a:cubicBezTo>
                    <a:pt x="125334" y="151808"/>
                    <a:pt x="128697" y="152029"/>
                    <a:pt x="132065" y="152328"/>
                  </a:cubicBezTo>
                  <a:cubicBezTo>
                    <a:pt x="138418" y="153076"/>
                    <a:pt x="144778" y="154201"/>
                    <a:pt x="151131" y="155248"/>
                  </a:cubicBezTo>
                  <a:cubicBezTo>
                    <a:pt x="157490" y="156294"/>
                    <a:pt x="163844" y="157114"/>
                    <a:pt x="170126" y="157114"/>
                  </a:cubicBezTo>
                  <a:cubicBezTo>
                    <a:pt x="175510" y="157114"/>
                    <a:pt x="180745" y="156516"/>
                    <a:pt x="185979" y="154871"/>
                  </a:cubicBezTo>
                  <a:cubicBezTo>
                    <a:pt x="193984" y="152328"/>
                    <a:pt x="200786" y="147321"/>
                    <a:pt x="205949" y="141039"/>
                  </a:cubicBezTo>
                  <a:cubicBezTo>
                    <a:pt x="211034" y="134757"/>
                    <a:pt x="214546" y="127130"/>
                    <a:pt x="215970" y="119352"/>
                  </a:cubicBezTo>
                  <a:cubicBezTo>
                    <a:pt x="216789" y="115236"/>
                    <a:pt x="217238" y="110450"/>
                    <a:pt x="217238" y="105365"/>
                  </a:cubicBezTo>
                  <a:cubicBezTo>
                    <a:pt x="217238" y="99161"/>
                    <a:pt x="216568" y="92652"/>
                    <a:pt x="214995" y="86520"/>
                  </a:cubicBezTo>
                  <a:cubicBezTo>
                    <a:pt x="213427" y="80388"/>
                    <a:pt x="210956" y="74705"/>
                    <a:pt x="207367" y="70218"/>
                  </a:cubicBezTo>
                  <a:cubicBezTo>
                    <a:pt x="204005" y="66030"/>
                    <a:pt x="199590" y="63188"/>
                    <a:pt x="194732" y="61244"/>
                  </a:cubicBezTo>
                  <a:cubicBezTo>
                    <a:pt x="189868" y="59300"/>
                    <a:pt x="184561" y="58181"/>
                    <a:pt x="179327" y="57583"/>
                  </a:cubicBezTo>
                  <a:cubicBezTo>
                    <a:pt x="175659" y="57134"/>
                    <a:pt x="171998" y="56907"/>
                    <a:pt x="168259" y="56757"/>
                  </a:cubicBezTo>
                  <a:cubicBezTo>
                    <a:pt x="161002" y="56458"/>
                    <a:pt x="153751" y="56608"/>
                    <a:pt x="146572" y="56087"/>
                  </a:cubicBezTo>
                  <a:cubicBezTo>
                    <a:pt x="142157" y="55788"/>
                    <a:pt x="137670" y="55262"/>
                    <a:pt x="133333" y="54215"/>
                  </a:cubicBezTo>
                  <a:cubicBezTo>
                    <a:pt x="127129" y="52797"/>
                    <a:pt x="121147" y="50404"/>
                    <a:pt x="115912" y="46736"/>
                  </a:cubicBezTo>
                  <a:cubicBezTo>
                    <a:pt x="112621" y="44421"/>
                    <a:pt x="109780" y="41729"/>
                    <a:pt x="106938" y="38810"/>
                  </a:cubicBezTo>
                  <a:cubicBezTo>
                    <a:pt x="104168" y="35968"/>
                    <a:pt x="101476" y="32905"/>
                    <a:pt x="98562" y="30063"/>
                  </a:cubicBezTo>
                  <a:cubicBezTo>
                    <a:pt x="89290" y="20790"/>
                    <a:pt x="78371" y="13312"/>
                    <a:pt x="66777" y="7479"/>
                  </a:cubicBezTo>
                  <a:cubicBezTo>
                    <a:pt x="61393" y="4787"/>
                    <a:pt x="55710" y="2394"/>
                    <a:pt x="49805" y="1048"/>
                  </a:cubicBezTo>
                  <a:cubicBezTo>
                    <a:pt x="47184" y="450"/>
                    <a:pt x="44570" y="150"/>
                    <a:pt x="4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" name="Google Shape;244;p20"/>
            <p:cNvSpPr/>
            <p:nvPr/>
          </p:nvSpPr>
          <p:spPr>
            <a:xfrm>
              <a:off x="1445850" y="1008950"/>
              <a:ext cx="4866500" cy="3546475"/>
            </a:xfrm>
            <a:custGeom>
              <a:avLst/>
              <a:gdLst/>
              <a:ahLst/>
              <a:cxnLst/>
              <a:rect l="l" t="t" r="r" b="b"/>
              <a:pathLst>
                <a:path w="194660" h="141859" extrusionOk="0">
                  <a:moveTo>
                    <a:pt x="37092" y="749"/>
                  </a:moveTo>
                  <a:cubicBezTo>
                    <a:pt x="39413" y="821"/>
                    <a:pt x="41728" y="1120"/>
                    <a:pt x="44049" y="1718"/>
                  </a:cubicBezTo>
                  <a:cubicBezTo>
                    <a:pt x="49434" y="2914"/>
                    <a:pt x="54441" y="5158"/>
                    <a:pt x="59305" y="7700"/>
                  </a:cubicBezTo>
                  <a:cubicBezTo>
                    <a:pt x="69625" y="13162"/>
                    <a:pt x="79197" y="20342"/>
                    <a:pt x="87644" y="28639"/>
                  </a:cubicBezTo>
                  <a:cubicBezTo>
                    <a:pt x="90265" y="31260"/>
                    <a:pt x="92729" y="33952"/>
                    <a:pt x="95350" y="36494"/>
                  </a:cubicBezTo>
                  <a:cubicBezTo>
                    <a:pt x="97964" y="39037"/>
                    <a:pt x="100656" y="41502"/>
                    <a:pt x="103725" y="43524"/>
                  </a:cubicBezTo>
                  <a:cubicBezTo>
                    <a:pt x="108661" y="46814"/>
                    <a:pt x="114195" y="48908"/>
                    <a:pt x="119950" y="50105"/>
                  </a:cubicBezTo>
                  <a:cubicBezTo>
                    <a:pt x="123916" y="51002"/>
                    <a:pt x="128026" y="51373"/>
                    <a:pt x="132065" y="51600"/>
                  </a:cubicBezTo>
                  <a:cubicBezTo>
                    <a:pt x="138645" y="51971"/>
                    <a:pt x="145226" y="51750"/>
                    <a:pt x="151735" y="52121"/>
                  </a:cubicBezTo>
                  <a:cubicBezTo>
                    <a:pt x="155097" y="52270"/>
                    <a:pt x="158388" y="52569"/>
                    <a:pt x="161678" y="53018"/>
                  </a:cubicBezTo>
                  <a:cubicBezTo>
                    <a:pt x="166315" y="53694"/>
                    <a:pt x="171029" y="54891"/>
                    <a:pt x="175288" y="56757"/>
                  </a:cubicBezTo>
                  <a:cubicBezTo>
                    <a:pt x="179554" y="58702"/>
                    <a:pt x="183293" y="61322"/>
                    <a:pt x="186135" y="65061"/>
                  </a:cubicBezTo>
                  <a:cubicBezTo>
                    <a:pt x="188899" y="68800"/>
                    <a:pt x="190921" y="73359"/>
                    <a:pt x="192117" y="78294"/>
                  </a:cubicBezTo>
                  <a:cubicBezTo>
                    <a:pt x="193386" y="83158"/>
                    <a:pt x="193912" y="88393"/>
                    <a:pt x="193912" y="93400"/>
                  </a:cubicBezTo>
                  <a:cubicBezTo>
                    <a:pt x="193912" y="98862"/>
                    <a:pt x="193314" y="104019"/>
                    <a:pt x="192267" y="108357"/>
                  </a:cubicBezTo>
                  <a:cubicBezTo>
                    <a:pt x="190622" y="115015"/>
                    <a:pt x="187331" y="121518"/>
                    <a:pt x="182545" y="126831"/>
                  </a:cubicBezTo>
                  <a:cubicBezTo>
                    <a:pt x="177831" y="132137"/>
                    <a:pt x="171777" y="136325"/>
                    <a:pt x="164747" y="138419"/>
                  </a:cubicBezTo>
                  <a:cubicBezTo>
                    <a:pt x="160111" y="139765"/>
                    <a:pt x="155325" y="140291"/>
                    <a:pt x="150539" y="140291"/>
                  </a:cubicBezTo>
                  <a:cubicBezTo>
                    <a:pt x="145077" y="140291"/>
                    <a:pt x="139471" y="139615"/>
                    <a:pt x="133859" y="138867"/>
                  </a:cubicBezTo>
                  <a:cubicBezTo>
                    <a:pt x="128254" y="138048"/>
                    <a:pt x="122642" y="137150"/>
                    <a:pt x="117036" y="136702"/>
                  </a:cubicBezTo>
                  <a:cubicBezTo>
                    <a:pt x="114793" y="136552"/>
                    <a:pt x="112472" y="136474"/>
                    <a:pt x="110228" y="136474"/>
                  </a:cubicBezTo>
                  <a:cubicBezTo>
                    <a:pt x="106567" y="136474"/>
                    <a:pt x="102900" y="136702"/>
                    <a:pt x="99310" y="137372"/>
                  </a:cubicBezTo>
                  <a:cubicBezTo>
                    <a:pt x="94004" y="138347"/>
                    <a:pt x="88769" y="139914"/>
                    <a:pt x="83456" y="140662"/>
                  </a:cubicBezTo>
                  <a:cubicBezTo>
                    <a:pt x="81440" y="140961"/>
                    <a:pt x="79269" y="141111"/>
                    <a:pt x="77175" y="141111"/>
                  </a:cubicBezTo>
                  <a:cubicBezTo>
                    <a:pt x="73286" y="141111"/>
                    <a:pt x="69397" y="140590"/>
                    <a:pt x="65658" y="139244"/>
                  </a:cubicBezTo>
                  <a:cubicBezTo>
                    <a:pt x="59975" y="137222"/>
                    <a:pt x="55117" y="133262"/>
                    <a:pt x="51450" y="128697"/>
                  </a:cubicBezTo>
                  <a:cubicBezTo>
                    <a:pt x="46365" y="122493"/>
                    <a:pt x="43451" y="114866"/>
                    <a:pt x="40532" y="107310"/>
                  </a:cubicBezTo>
                  <a:cubicBezTo>
                    <a:pt x="37618" y="99682"/>
                    <a:pt x="34848" y="92054"/>
                    <a:pt x="30062" y="85623"/>
                  </a:cubicBezTo>
                  <a:cubicBezTo>
                    <a:pt x="26999" y="81435"/>
                    <a:pt x="23033" y="78145"/>
                    <a:pt x="19144" y="74705"/>
                  </a:cubicBezTo>
                  <a:cubicBezTo>
                    <a:pt x="15333" y="71343"/>
                    <a:pt x="11666" y="67825"/>
                    <a:pt x="9052" y="63338"/>
                  </a:cubicBezTo>
                  <a:cubicBezTo>
                    <a:pt x="4116" y="54891"/>
                    <a:pt x="676" y="44792"/>
                    <a:pt x="676" y="34999"/>
                  </a:cubicBezTo>
                  <a:cubicBezTo>
                    <a:pt x="676" y="30063"/>
                    <a:pt x="1573" y="25199"/>
                    <a:pt x="3518" y="20712"/>
                  </a:cubicBezTo>
                  <a:cubicBezTo>
                    <a:pt x="6210" y="14730"/>
                    <a:pt x="10918" y="9723"/>
                    <a:pt x="16602" y="6205"/>
                  </a:cubicBezTo>
                  <a:cubicBezTo>
                    <a:pt x="22363" y="2693"/>
                    <a:pt x="29093" y="749"/>
                    <a:pt x="35746" y="749"/>
                  </a:cubicBezTo>
                  <a:close/>
                  <a:moveTo>
                    <a:pt x="35746" y="1"/>
                  </a:moveTo>
                  <a:cubicBezTo>
                    <a:pt x="28944" y="1"/>
                    <a:pt x="22064" y="2017"/>
                    <a:pt x="16231" y="5607"/>
                  </a:cubicBezTo>
                  <a:cubicBezTo>
                    <a:pt x="10398" y="9124"/>
                    <a:pt x="5612" y="14281"/>
                    <a:pt x="2919" y="20413"/>
                  </a:cubicBezTo>
                  <a:cubicBezTo>
                    <a:pt x="826" y="25050"/>
                    <a:pt x="0" y="29985"/>
                    <a:pt x="0" y="34999"/>
                  </a:cubicBezTo>
                  <a:cubicBezTo>
                    <a:pt x="0" y="44942"/>
                    <a:pt x="3440" y="55190"/>
                    <a:pt x="8376" y="63715"/>
                  </a:cubicBezTo>
                  <a:cubicBezTo>
                    <a:pt x="11068" y="68351"/>
                    <a:pt x="14885" y="71863"/>
                    <a:pt x="18695" y="75231"/>
                  </a:cubicBezTo>
                  <a:cubicBezTo>
                    <a:pt x="22512" y="78671"/>
                    <a:pt x="26473" y="81962"/>
                    <a:pt x="29464" y="86072"/>
                  </a:cubicBezTo>
                  <a:cubicBezTo>
                    <a:pt x="34178" y="92353"/>
                    <a:pt x="36942" y="99909"/>
                    <a:pt x="39862" y="107537"/>
                  </a:cubicBezTo>
                  <a:cubicBezTo>
                    <a:pt x="42775" y="115165"/>
                    <a:pt x="45766" y="122792"/>
                    <a:pt x="50852" y="129146"/>
                  </a:cubicBezTo>
                  <a:cubicBezTo>
                    <a:pt x="54591" y="133860"/>
                    <a:pt x="59604" y="137820"/>
                    <a:pt x="65437" y="139914"/>
                  </a:cubicBezTo>
                  <a:cubicBezTo>
                    <a:pt x="69248" y="141260"/>
                    <a:pt x="73214" y="141859"/>
                    <a:pt x="77175" y="141859"/>
                  </a:cubicBezTo>
                  <a:cubicBezTo>
                    <a:pt x="79346" y="141859"/>
                    <a:pt x="81440" y="141709"/>
                    <a:pt x="83606" y="141410"/>
                  </a:cubicBezTo>
                  <a:cubicBezTo>
                    <a:pt x="88990" y="140590"/>
                    <a:pt x="94153" y="139017"/>
                    <a:pt x="99460" y="138048"/>
                  </a:cubicBezTo>
                  <a:cubicBezTo>
                    <a:pt x="103049" y="137450"/>
                    <a:pt x="106639" y="137150"/>
                    <a:pt x="110228" y="137150"/>
                  </a:cubicBezTo>
                  <a:cubicBezTo>
                    <a:pt x="112472" y="137150"/>
                    <a:pt x="114715" y="137300"/>
                    <a:pt x="116959" y="137450"/>
                  </a:cubicBezTo>
                  <a:cubicBezTo>
                    <a:pt x="122570" y="137898"/>
                    <a:pt x="128176" y="138796"/>
                    <a:pt x="133788" y="139543"/>
                  </a:cubicBezTo>
                  <a:cubicBezTo>
                    <a:pt x="139393" y="140363"/>
                    <a:pt x="145005" y="141039"/>
                    <a:pt x="150539" y="141039"/>
                  </a:cubicBezTo>
                  <a:cubicBezTo>
                    <a:pt x="155396" y="141039"/>
                    <a:pt x="160182" y="140513"/>
                    <a:pt x="164969" y="139095"/>
                  </a:cubicBezTo>
                  <a:cubicBezTo>
                    <a:pt x="172148" y="137001"/>
                    <a:pt x="178357" y="132735"/>
                    <a:pt x="183143" y="127279"/>
                  </a:cubicBezTo>
                  <a:cubicBezTo>
                    <a:pt x="187930" y="121895"/>
                    <a:pt x="191292" y="115314"/>
                    <a:pt x="192937" y="108506"/>
                  </a:cubicBezTo>
                  <a:cubicBezTo>
                    <a:pt x="193984" y="104097"/>
                    <a:pt x="194660" y="98862"/>
                    <a:pt x="194660" y="93400"/>
                  </a:cubicBezTo>
                  <a:cubicBezTo>
                    <a:pt x="194660" y="88315"/>
                    <a:pt x="194133" y="83080"/>
                    <a:pt x="192865" y="78073"/>
                  </a:cubicBezTo>
                  <a:cubicBezTo>
                    <a:pt x="191591" y="73137"/>
                    <a:pt x="189575" y="68501"/>
                    <a:pt x="186733" y="64612"/>
                  </a:cubicBezTo>
                  <a:cubicBezTo>
                    <a:pt x="183814" y="60795"/>
                    <a:pt x="179925" y="58031"/>
                    <a:pt x="175588" y="56087"/>
                  </a:cubicBezTo>
                  <a:cubicBezTo>
                    <a:pt x="171250" y="54143"/>
                    <a:pt x="166464" y="53018"/>
                    <a:pt x="161756" y="52270"/>
                  </a:cubicBezTo>
                  <a:cubicBezTo>
                    <a:pt x="158466" y="51822"/>
                    <a:pt x="155175" y="51522"/>
                    <a:pt x="151807" y="51373"/>
                  </a:cubicBezTo>
                  <a:cubicBezTo>
                    <a:pt x="145226" y="51074"/>
                    <a:pt x="138645" y="51223"/>
                    <a:pt x="132065" y="50852"/>
                  </a:cubicBezTo>
                  <a:cubicBezTo>
                    <a:pt x="128026" y="50703"/>
                    <a:pt x="123988" y="50254"/>
                    <a:pt x="120099" y="49429"/>
                  </a:cubicBezTo>
                  <a:cubicBezTo>
                    <a:pt x="114416" y="48232"/>
                    <a:pt x="108960" y="46138"/>
                    <a:pt x="104174" y="42926"/>
                  </a:cubicBezTo>
                  <a:cubicBezTo>
                    <a:pt x="101183" y="40903"/>
                    <a:pt x="98491" y="38510"/>
                    <a:pt x="95870" y="35968"/>
                  </a:cubicBezTo>
                  <a:cubicBezTo>
                    <a:pt x="93256" y="33425"/>
                    <a:pt x="90785" y="30733"/>
                    <a:pt x="88171" y="28191"/>
                  </a:cubicBezTo>
                  <a:cubicBezTo>
                    <a:pt x="79646" y="19815"/>
                    <a:pt x="69996" y="12564"/>
                    <a:pt x="59604" y="7102"/>
                  </a:cubicBezTo>
                  <a:cubicBezTo>
                    <a:pt x="54740" y="4488"/>
                    <a:pt x="49655" y="2244"/>
                    <a:pt x="44199" y="970"/>
                  </a:cubicBezTo>
                  <a:cubicBezTo>
                    <a:pt x="41878" y="450"/>
                    <a:pt x="39485" y="73"/>
                    <a:pt x="370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" name="Google Shape;245;p20"/>
            <p:cNvSpPr/>
            <p:nvPr/>
          </p:nvSpPr>
          <p:spPr>
            <a:xfrm>
              <a:off x="1741225" y="1188425"/>
              <a:ext cx="4311200" cy="3187525"/>
            </a:xfrm>
            <a:custGeom>
              <a:avLst/>
              <a:gdLst/>
              <a:ahLst/>
              <a:cxnLst/>
              <a:rect l="l" t="t" r="r" b="b"/>
              <a:pathLst>
                <a:path w="172448" h="127501" extrusionOk="0">
                  <a:moveTo>
                    <a:pt x="32384" y="749"/>
                  </a:moveTo>
                  <a:cubicBezTo>
                    <a:pt x="34550" y="821"/>
                    <a:pt x="36644" y="1120"/>
                    <a:pt x="38737" y="1568"/>
                  </a:cubicBezTo>
                  <a:cubicBezTo>
                    <a:pt x="43523" y="2765"/>
                    <a:pt x="48010" y="4859"/>
                    <a:pt x="52276" y="7252"/>
                  </a:cubicBezTo>
                  <a:cubicBezTo>
                    <a:pt x="61399" y="12486"/>
                    <a:pt x="69775" y="19295"/>
                    <a:pt x="77403" y="26773"/>
                  </a:cubicBezTo>
                  <a:cubicBezTo>
                    <a:pt x="82189" y="31409"/>
                    <a:pt x="86598" y="36267"/>
                    <a:pt x="92209" y="39785"/>
                  </a:cubicBezTo>
                  <a:cubicBezTo>
                    <a:pt x="96696" y="42549"/>
                    <a:pt x="101704" y="44343"/>
                    <a:pt x="106867" y="45319"/>
                  </a:cubicBezTo>
                  <a:cubicBezTo>
                    <a:pt x="110456" y="45989"/>
                    <a:pt x="114117" y="46288"/>
                    <a:pt x="117785" y="46437"/>
                  </a:cubicBezTo>
                  <a:cubicBezTo>
                    <a:pt x="123690" y="46587"/>
                    <a:pt x="129600" y="46366"/>
                    <a:pt x="135505" y="46736"/>
                  </a:cubicBezTo>
                  <a:cubicBezTo>
                    <a:pt x="138496" y="46886"/>
                    <a:pt x="141416" y="47263"/>
                    <a:pt x="144329" y="47783"/>
                  </a:cubicBezTo>
                  <a:cubicBezTo>
                    <a:pt x="148517" y="48531"/>
                    <a:pt x="152633" y="49728"/>
                    <a:pt x="156372" y="51600"/>
                  </a:cubicBezTo>
                  <a:cubicBezTo>
                    <a:pt x="160033" y="53467"/>
                    <a:pt x="163324" y="56009"/>
                    <a:pt x="165645" y="59449"/>
                  </a:cubicBezTo>
                  <a:cubicBezTo>
                    <a:pt x="167811" y="62590"/>
                    <a:pt x="169306" y="66257"/>
                    <a:pt x="170282" y="70068"/>
                  </a:cubicBezTo>
                  <a:cubicBezTo>
                    <a:pt x="171251" y="73885"/>
                    <a:pt x="171699" y="77995"/>
                    <a:pt x="171699" y="81962"/>
                  </a:cubicBezTo>
                  <a:cubicBezTo>
                    <a:pt x="171699" y="87567"/>
                    <a:pt x="170802" y="93029"/>
                    <a:pt x="169456" y="97516"/>
                  </a:cubicBezTo>
                  <a:cubicBezTo>
                    <a:pt x="167661" y="103122"/>
                    <a:pt x="164371" y="108584"/>
                    <a:pt x="160033" y="112993"/>
                  </a:cubicBezTo>
                  <a:cubicBezTo>
                    <a:pt x="155696" y="117480"/>
                    <a:pt x="150162" y="120920"/>
                    <a:pt x="143958" y="122643"/>
                  </a:cubicBezTo>
                  <a:cubicBezTo>
                    <a:pt x="139771" y="123839"/>
                    <a:pt x="135433" y="124210"/>
                    <a:pt x="131096" y="124210"/>
                  </a:cubicBezTo>
                  <a:cubicBezTo>
                    <a:pt x="126382" y="124210"/>
                    <a:pt x="121524" y="123762"/>
                    <a:pt x="116660" y="123163"/>
                  </a:cubicBezTo>
                  <a:cubicBezTo>
                    <a:pt x="111874" y="122643"/>
                    <a:pt x="107016" y="122045"/>
                    <a:pt x="102152" y="121817"/>
                  </a:cubicBezTo>
                  <a:cubicBezTo>
                    <a:pt x="101105" y="121817"/>
                    <a:pt x="100058" y="121745"/>
                    <a:pt x="99089" y="121745"/>
                  </a:cubicBezTo>
                  <a:cubicBezTo>
                    <a:pt x="94902" y="121745"/>
                    <a:pt x="90786" y="122116"/>
                    <a:pt x="86747" y="122942"/>
                  </a:cubicBezTo>
                  <a:cubicBezTo>
                    <a:pt x="82111" y="123911"/>
                    <a:pt x="77624" y="125335"/>
                    <a:pt x="72988" y="126155"/>
                  </a:cubicBezTo>
                  <a:cubicBezTo>
                    <a:pt x="70672" y="126603"/>
                    <a:pt x="68279" y="126831"/>
                    <a:pt x="65886" y="126831"/>
                  </a:cubicBezTo>
                  <a:cubicBezTo>
                    <a:pt x="62518" y="126831"/>
                    <a:pt x="59228" y="126382"/>
                    <a:pt x="56087" y="125257"/>
                  </a:cubicBezTo>
                  <a:cubicBezTo>
                    <a:pt x="53323" y="124288"/>
                    <a:pt x="50852" y="122864"/>
                    <a:pt x="48609" y="121069"/>
                  </a:cubicBezTo>
                  <a:cubicBezTo>
                    <a:pt x="46365" y="119352"/>
                    <a:pt x="44421" y="117259"/>
                    <a:pt x="42776" y="115015"/>
                  </a:cubicBezTo>
                  <a:cubicBezTo>
                    <a:pt x="38815" y="109553"/>
                    <a:pt x="36422" y="103122"/>
                    <a:pt x="34101" y="96691"/>
                  </a:cubicBezTo>
                  <a:cubicBezTo>
                    <a:pt x="31786" y="90259"/>
                    <a:pt x="29542" y="83756"/>
                    <a:pt x="25803" y="78223"/>
                  </a:cubicBezTo>
                  <a:cubicBezTo>
                    <a:pt x="23332" y="74633"/>
                    <a:pt x="20192" y="71791"/>
                    <a:pt x="17129" y="68800"/>
                  </a:cubicBezTo>
                  <a:cubicBezTo>
                    <a:pt x="14059" y="65881"/>
                    <a:pt x="11146" y="62818"/>
                    <a:pt x="9124" y="59001"/>
                  </a:cubicBezTo>
                  <a:cubicBezTo>
                    <a:pt x="6809" y="54663"/>
                    <a:pt x="4715" y="50027"/>
                    <a:pt x="3219" y="45169"/>
                  </a:cubicBezTo>
                  <a:cubicBezTo>
                    <a:pt x="1723" y="40383"/>
                    <a:pt x="748" y="35447"/>
                    <a:pt x="748" y="30584"/>
                  </a:cubicBezTo>
                  <a:cubicBezTo>
                    <a:pt x="748" y="26773"/>
                    <a:pt x="1347" y="22956"/>
                    <a:pt x="2770" y="19366"/>
                  </a:cubicBezTo>
                  <a:cubicBezTo>
                    <a:pt x="4936" y="13833"/>
                    <a:pt x="9052" y="9124"/>
                    <a:pt x="14137" y="5906"/>
                  </a:cubicBezTo>
                  <a:cubicBezTo>
                    <a:pt x="19294" y="2615"/>
                    <a:pt x="25426" y="749"/>
                    <a:pt x="31487" y="749"/>
                  </a:cubicBezTo>
                  <a:close/>
                  <a:moveTo>
                    <a:pt x="31487" y="1"/>
                  </a:moveTo>
                  <a:cubicBezTo>
                    <a:pt x="25277" y="1"/>
                    <a:pt x="18995" y="1945"/>
                    <a:pt x="13760" y="5307"/>
                  </a:cubicBezTo>
                  <a:cubicBezTo>
                    <a:pt x="8526" y="8598"/>
                    <a:pt x="4338" y="13384"/>
                    <a:pt x="2094" y="19067"/>
                  </a:cubicBezTo>
                  <a:cubicBezTo>
                    <a:pt x="677" y="22806"/>
                    <a:pt x="1" y="26695"/>
                    <a:pt x="1" y="30584"/>
                  </a:cubicBezTo>
                  <a:cubicBezTo>
                    <a:pt x="1" y="35519"/>
                    <a:pt x="976" y="40533"/>
                    <a:pt x="2543" y="45390"/>
                  </a:cubicBezTo>
                  <a:cubicBezTo>
                    <a:pt x="4039" y="50254"/>
                    <a:pt x="6210" y="54962"/>
                    <a:pt x="8454" y="59300"/>
                  </a:cubicBezTo>
                  <a:cubicBezTo>
                    <a:pt x="10548" y="63266"/>
                    <a:pt x="13539" y="66329"/>
                    <a:pt x="16602" y="69321"/>
                  </a:cubicBezTo>
                  <a:cubicBezTo>
                    <a:pt x="19671" y="72312"/>
                    <a:pt x="22812" y="75154"/>
                    <a:pt x="25205" y="78671"/>
                  </a:cubicBezTo>
                  <a:cubicBezTo>
                    <a:pt x="28866" y="84056"/>
                    <a:pt x="31110" y="90487"/>
                    <a:pt x="33431" y="96918"/>
                  </a:cubicBezTo>
                  <a:cubicBezTo>
                    <a:pt x="35674" y="103349"/>
                    <a:pt x="38139" y="109852"/>
                    <a:pt x="42177" y="115386"/>
                  </a:cubicBezTo>
                  <a:cubicBezTo>
                    <a:pt x="43900" y="117707"/>
                    <a:pt x="45917" y="119873"/>
                    <a:pt x="48160" y="121668"/>
                  </a:cubicBezTo>
                  <a:cubicBezTo>
                    <a:pt x="50481" y="123462"/>
                    <a:pt x="53024" y="124958"/>
                    <a:pt x="55788" y="125933"/>
                  </a:cubicBezTo>
                  <a:cubicBezTo>
                    <a:pt x="59078" y="127052"/>
                    <a:pt x="62446" y="127501"/>
                    <a:pt x="65886" y="127501"/>
                  </a:cubicBezTo>
                  <a:cubicBezTo>
                    <a:pt x="68279" y="127501"/>
                    <a:pt x="70744" y="127279"/>
                    <a:pt x="73137" y="126902"/>
                  </a:cubicBezTo>
                  <a:cubicBezTo>
                    <a:pt x="77774" y="126083"/>
                    <a:pt x="82338" y="124587"/>
                    <a:pt x="86897" y="123690"/>
                  </a:cubicBezTo>
                  <a:cubicBezTo>
                    <a:pt x="90935" y="122864"/>
                    <a:pt x="94973" y="122493"/>
                    <a:pt x="99089" y="122493"/>
                  </a:cubicBezTo>
                  <a:cubicBezTo>
                    <a:pt x="100058" y="122493"/>
                    <a:pt x="101105" y="122493"/>
                    <a:pt x="102152" y="122565"/>
                  </a:cubicBezTo>
                  <a:cubicBezTo>
                    <a:pt x="106938" y="122715"/>
                    <a:pt x="111802" y="123313"/>
                    <a:pt x="116588" y="123911"/>
                  </a:cubicBezTo>
                  <a:cubicBezTo>
                    <a:pt x="121446" y="124438"/>
                    <a:pt x="126310" y="124958"/>
                    <a:pt x="131096" y="124958"/>
                  </a:cubicBezTo>
                  <a:cubicBezTo>
                    <a:pt x="135505" y="124958"/>
                    <a:pt x="139842" y="124509"/>
                    <a:pt x="144180" y="123313"/>
                  </a:cubicBezTo>
                  <a:cubicBezTo>
                    <a:pt x="150539" y="121596"/>
                    <a:pt x="156073" y="118078"/>
                    <a:pt x="160560" y="113519"/>
                  </a:cubicBezTo>
                  <a:cubicBezTo>
                    <a:pt x="164969" y="109033"/>
                    <a:pt x="168337" y="103499"/>
                    <a:pt x="170132" y="97738"/>
                  </a:cubicBezTo>
                  <a:cubicBezTo>
                    <a:pt x="171550" y="93179"/>
                    <a:pt x="172447" y="87645"/>
                    <a:pt x="172447" y="81962"/>
                  </a:cubicBezTo>
                  <a:cubicBezTo>
                    <a:pt x="172447" y="77923"/>
                    <a:pt x="171999" y="73807"/>
                    <a:pt x="171029" y="69919"/>
                  </a:cubicBezTo>
                  <a:cubicBezTo>
                    <a:pt x="170054" y="65958"/>
                    <a:pt x="168487" y="62291"/>
                    <a:pt x="166243" y="59078"/>
                  </a:cubicBezTo>
                  <a:cubicBezTo>
                    <a:pt x="163850" y="55489"/>
                    <a:pt x="160482" y="52869"/>
                    <a:pt x="156671" y="51002"/>
                  </a:cubicBezTo>
                  <a:cubicBezTo>
                    <a:pt x="152932" y="49058"/>
                    <a:pt x="148667" y="47783"/>
                    <a:pt x="144479" y="47036"/>
                  </a:cubicBezTo>
                  <a:cubicBezTo>
                    <a:pt x="141565" y="46515"/>
                    <a:pt x="138574" y="46216"/>
                    <a:pt x="135505" y="45989"/>
                  </a:cubicBezTo>
                  <a:cubicBezTo>
                    <a:pt x="129600" y="45618"/>
                    <a:pt x="123690" y="45839"/>
                    <a:pt x="117785" y="45690"/>
                  </a:cubicBezTo>
                  <a:cubicBezTo>
                    <a:pt x="114195" y="45540"/>
                    <a:pt x="110528" y="45241"/>
                    <a:pt x="107016" y="44571"/>
                  </a:cubicBezTo>
                  <a:cubicBezTo>
                    <a:pt x="101931" y="43673"/>
                    <a:pt x="96995" y="41879"/>
                    <a:pt x="92580" y="39187"/>
                  </a:cubicBezTo>
                  <a:cubicBezTo>
                    <a:pt x="87124" y="35747"/>
                    <a:pt x="82709" y="30883"/>
                    <a:pt x="77923" y="26246"/>
                  </a:cubicBezTo>
                  <a:cubicBezTo>
                    <a:pt x="70224" y="18768"/>
                    <a:pt x="61848" y="11888"/>
                    <a:pt x="52647" y="6654"/>
                  </a:cubicBezTo>
                  <a:cubicBezTo>
                    <a:pt x="48387" y="4189"/>
                    <a:pt x="43823" y="2095"/>
                    <a:pt x="38887" y="898"/>
                  </a:cubicBezTo>
                  <a:cubicBezTo>
                    <a:pt x="36793" y="372"/>
                    <a:pt x="34627" y="73"/>
                    <a:pt x="3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" name="Google Shape;246;p20"/>
            <p:cNvSpPr/>
            <p:nvPr/>
          </p:nvSpPr>
          <p:spPr>
            <a:xfrm>
              <a:off x="2036625" y="1367900"/>
              <a:ext cx="3759750" cy="2832325"/>
            </a:xfrm>
            <a:custGeom>
              <a:avLst/>
              <a:gdLst/>
              <a:ahLst/>
              <a:cxnLst/>
              <a:rect l="l" t="t" r="r" b="b"/>
              <a:pathLst>
                <a:path w="150390" h="113293" extrusionOk="0">
                  <a:moveTo>
                    <a:pt x="27747" y="749"/>
                  </a:moveTo>
                  <a:cubicBezTo>
                    <a:pt x="29691" y="821"/>
                    <a:pt x="31558" y="1048"/>
                    <a:pt x="33353" y="1497"/>
                  </a:cubicBezTo>
                  <a:cubicBezTo>
                    <a:pt x="37690" y="2615"/>
                    <a:pt x="41656" y="4560"/>
                    <a:pt x="45318" y="6881"/>
                  </a:cubicBezTo>
                  <a:cubicBezTo>
                    <a:pt x="53245" y="11739"/>
                    <a:pt x="60352" y="18320"/>
                    <a:pt x="67232" y="24900"/>
                  </a:cubicBezTo>
                  <a:cubicBezTo>
                    <a:pt x="71420" y="28938"/>
                    <a:pt x="75607" y="33126"/>
                    <a:pt x="80693" y="35968"/>
                  </a:cubicBezTo>
                  <a:cubicBezTo>
                    <a:pt x="84731" y="38361"/>
                    <a:pt x="89218" y="39785"/>
                    <a:pt x="93854" y="40533"/>
                  </a:cubicBezTo>
                  <a:cubicBezTo>
                    <a:pt x="97067" y="40981"/>
                    <a:pt x="100285" y="41203"/>
                    <a:pt x="103576" y="41203"/>
                  </a:cubicBezTo>
                  <a:lnTo>
                    <a:pt x="104844" y="41203"/>
                  </a:lnTo>
                  <a:cubicBezTo>
                    <a:pt x="107387" y="41203"/>
                    <a:pt x="109929" y="41131"/>
                    <a:pt x="112472" y="41131"/>
                  </a:cubicBezTo>
                  <a:cubicBezTo>
                    <a:pt x="114715" y="41131"/>
                    <a:pt x="116959" y="41203"/>
                    <a:pt x="119202" y="41352"/>
                  </a:cubicBezTo>
                  <a:cubicBezTo>
                    <a:pt x="121894" y="41580"/>
                    <a:pt x="124515" y="41950"/>
                    <a:pt x="126979" y="42477"/>
                  </a:cubicBezTo>
                  <a:cubicBezTo>
                    <a:pt x="130647" y="43374"/>
                    <a:pt x="134236" y="44643"/>
                    <a:pt x="137377" y="46437"/>
                  </a:cubicBezTo>
                  <a:cubicBezTo>
                    <a:pt x="140590" y="48310"/>
                    <a:pt x="143282" y="50703"/>
                    <a:pt x="145226" y="53844"/>
                  </a:cubicBezTo>
                  <a:cubicBezTo>
                    <a:pt x="148367" y="58929"/>
                    <a:pt x="149641" y="65061"/>
                    <a:pt x="149641" y="70966"/>
                  </a:cubicBezTo>
                  <a:cubicBezTo>
                    <a:pt x="149641" y="76649"/>
                    <a:pt x="148445" y="82261"/>
                    <a:pt x="146650" y="86598"/>
                  </a:cubicBezTo>
                  <a:cubicBezTo>
                    <a:pt x="144706" y="91235"/>
                    <a:pt x="141487" y="95644"/>
                    <a:pt x="137527" y="99233"/>
                  </a:cubicBezTo>
                  <a:cubicBezTo>
                    <a:pt x="133488" y="102751"/>
                    <a:pt x="128625" y="105515"/>
                    <a:pt x="123169" y="106861"/>
                  </a:cubicBezTo>
                  <a:cubicBezTo>
                    <a:pt x="119352" y="107836"/>
                    <a:pt x="115463" y="108135"/>
                    <a:pt x="111503" y="108135"/>
                  </a:cubicBezTo>
                  <a:cubicBezTo>
                    <a:pt x="103797" y="108135"/>
                    <a:pt x="95948" y="106939"/>
                    <a:pt x="88171" y="106939"/>
                  </a:cubicBezTo>
                  <a:lnTo>
                    <a:pt x="87273" y="106939"/>
                  </a:lnTo>
                  <a:cubicBezTo>
                    <a:pt x="82858" y="107011"/>
                    <a:pt x="78521" y="107459"/>
                    <a:pt x="74184" y="108584"/>
                  </a:cubicBezTo>
                  <a:cubicBezTo>
                    <a:pt x="70295" y="109553"/>
                    <a:pt x="66406" y="110827"/>
                    <a:pt x="62518" y="111647"/>
                  </a:cubicBezTo>
                  <a:cubicBezTo>
                    <a:pt x="59975" y="112245"/>
                    <a:pt x="57361" y="112544"/>
                    <a:pt x="54740" y="112544"/>
                  </a:cubicBezTo>
                  <a:cubicBezTo>
                    <a:pt x="51899" y="112544"/>
                    <a:pt x="49135" y="112173"/>
                    <a:pt x="46442" y="111276"/>
                  </a:cubicBezTo>
                  <a:cubicBezTo>
                    <a:pt x="43900" y="110379"/>
                    <a:pt x="41507" y="108955"/>
                    <a:pt x="39485" y="107238"/>
                  </a:cubicBezTo>
                  <a:cubicBezTo>
                    <a:pt x="37391" y="105515"/>
                    <a:pt x="35596" y="103421"/>
                    <a:pt x="34178" y="101255"/>
                  </a:cubicBezTo>
                  <a:cubicBezTo>
                    <a:pt x="31109" y="96691"/>
                    <a:pt x="29314" y="91384"/>
                    <a:pt x="27597" y="86149"/>
                  </a:cubicBezTo>
                  <a:cubicBezTo>
                    <a:pt x="25875" y="80837"/>
                    <a:pt x="24229" y="75530"/>
                    <a:pt x="21537" y="70894"/>
                  </a:cubicBezTo>
                  <a:cubicBezTo>
                    <a:pt x="19742" y="67903"/>
                    <a:pt x="17349" y="65432"/>
                    <a:pt x="15106" y="62889"/>
                  </a:cubicBezTo>
                  <a:cubicBezTo>
                    <a:pt x="12791" y="60347"/>
                    <a:pt x="10619" y="57804"/>
                    <a:pt x="9123" y="54592"/>
                  </a:cubicBezTo>
                  <a:cubicBezTo>
                    <a:pt x="7107" y="50176"/>
                    <a:pt x="5013" y="45468"/>
                    <a:pt x="3440" y="40754"/>
                  </a:cubicBezTo>
                  <a:cubicBezTo>
                    <a:pt x="1795" y="35968"/>
                    <a:pt x="676" y="31110"/>
                    <a:pt x="676" y="26324"/>
                  </a:cubicBezTo>
                  <a:cubicBezTo>
                    <a:pt x="676" y="23482"/>
                    <a:pt x="1125" y="20713"/>
                    <a:pt x="2022" y="17949"/>
                  </a:cubicBezTo>
                  <a:cubicBezTo>
                    <a:pt x="3667" y="12935"/>
                    <a:pt x="7179" y="8598"/>
                    <a:pt x="11744" y="5607"/>
                  </a:cubicBezTo>
                  <a:cubicBezTo>
                    <a:pt x="16231" y="2544"/>
                    <a:pt x="21687" y="749"/>
                    <a:pt x="27149" y="749"/>
                  </a:cubicBezTo>
                  <a:close/>
                  <a:moveTo>
                    <a:pt x="27149" y="1"/>
                  </a:moveTo>
                  <a:cubicBezTo>
                    <a:pt x="21537" y="1"/>
                    <a:pt x="15932" y="1868"/>
                    <a:pt x="11295" y="4937"/>
                  </a:cubicBezTo>
                  <a:cubicBezTo>
                    <a:pt x="6659" y="8077"/>
                    <a:pt x="2991" y="12487"/>
                    <a:pt x="1274" y="17721"/>
                  </a:cubicBezTo>
                  <a:cubicBezTo>
                    <a:pt x="377" y="20563"/>
                    <a:pt x="0" y="23405"/>
                    <a:pt x="0" y="26324"/>
                  </a:cubicBezTo>
                  <a:cubicBezTo>
                    <a:pt x="0" y="31182"/>
                    <a:pt x="1125" y="36118"/>
                    <a:pt x="2692" y="40981"/>
                  </a:cubicBezTo>
                  <a:cubicBezTo>
                    <a:pt x="4337" y="45767"/>
                    <a:pt x="6431" y="50476"/>
                    <a:pt x="8525" y="54891"/>
                  </a:cubicBezTo>
                  <a:cubicBezTo>
                    <a:pt x="10021" y="58253"/>
                    <a:pt x="12264" y="60873"/>
                    <a:pt x="14585" y="63338"/>
                  </a:cubicBezTo>
                  <a:cubicBezTo>
                    <a:pt x="16829" y="65881"/>
                    <a:pt x="19144" y="68351"/>
                    <a:pt x="20867" y="71265"/>
                  </a:cubicBezTo>
                  <a:cubicBezTo>
                    <a:pt x="23559" y="75752"/>
                    <a:pt x="25204" y="81064"/>
                    <a:pt x="26921" y="86371"/>
                  </a:cubicBezTo>
                  <a:cubicBezTo>
                    <a:pt x="28644" y="91606"/>
                    <a:pt x="30439" y="96990"/>
                    <a:pt x="33502" y="101626"/>
                  </a:cubicBezTo>
                  <a:cubicBezTo>
                    <a:pt x="35076" y="103947"/>
                    <a:pt x="36870" y="106041"/>
                    <a:pt x="38964" y="107836"/>
                  </a:cubicBezTo>
                  <a:cubicBezTo>
                    <a:pt x="41130" y="109553"/>
                    <a:pt x="43523" y="111049"/>
                    <a:pt x="46215" y="111946"/>
                  </a:cubicBezTo>
                  <a:cubicBezTo>
                    <a:pt x="48985" y="112843"/>
                    <a:pt x="51827" y="113292"/>
                    <a:pt x="54740" y="113292"/>
                  </a:cubicBezTo>
                  <a:cubicBezTo>
                    <a:pt x="57432" y="113292"/>
                    <a:pt x="60053" y="112921"/>
                    <a:pt x="62667" y="112395"/>
                  </a:cubicBezTo>
                  <a:cubicBezTo>
                    <a:pt x="66634" y="111575"/>
                    <a:pt x="70444" y="110229"/>
                    <a:pt x="74333" y="109254"/>
                  </a:cubicBezTo>
                  <a:cubicBezTo>
                    <a:pt x="78599" y="108207"/>
                    <a:pt x="82936" y="107687"/>
                    <a:pt x="87273" y="107687"/>
                  </a:cubicBezTo>
                  <a:cubicBezTo>
                    <a:pt x="87572" y="107687"/>
                    <a:pt x="87872" y="107609"/>
                    <a:pt x="88171" y="107609"/>
                  </a:cubicBezTo>
                  <a:cubicBezTo>
                    <a:pt x="95870" y="107609"/>
                    <a:pt x="103725" y="108883"/>
                    <a:pt x="111503" y="108883"/>
                  </a:cubicBezTo>
                  <a:cubicBezTo>
                    <a:pt x="115463" y="108883"/>
                    <a:pt x="119429" y="108584"/>
                    <a:pt x="123390" y="107609"/>
                  </a:cubicBezTo>
                  <a:cubicBezTo>
                    <a:pt x="128924" y="106191"/>
                    <a:pt x="133859" y="103421"/>
                    <a:pt x="137975" y="99760"/>
                  </a:cubicBezTo>
                  <a:cubicBezTo>
                    <a:pt x="142085" y="96092"/>
                    <a:pt x="145304" y="91683"/>
                    <a:pt x="147320" y="86897"/>
                  </a:cubicBezTo>
                  <a:cubicBezTo>
                    <a:pt x="149193" y="82410"/>
                    <a:pt x="150389" y="76799"/>
                    <a:pt x="150389" y="70966"/>
                  </a:cubicBezTo>
                  <a:cubicBezTo>
                    <a:pt x="150389" y="64983"/>
                    <a:pt x="149043" y="58702"/>
                    <a:pt x="145824" y="53467"/>
                  </a:cubicBezTo>
                  <a:cubicBezTo>
                    <a:pt x="143808" y="50254"/>
                    <a:pt x="141038" y="47712"/>
                    <a:pt x="137748" y="45839"/>
                  </a:cubicBezTo>
                  <a:cubicBezTo>
                    <a:pt x="134535" y="43973"/>
                    <a:pt x="130868" y="42627"/>
                    <a:pt x="127207" y="41801"/>
                  </a:cubicBezTo>
                  <a:cubicBezTo>
                    <a:pt x="124586" y="41203"/>
                    <a:pt x="121972" y="40832"/>
                    <a:pt x="119280" y="40604"/>
                  </a:cubicBezTo>
                  <a:cubicBezTo>
                    <a:pt x="117036" y="40455"/>
                    <a:pt x="114715" y="40455"/>
                    <a:pt x="112472" y="40455"/>
                  </a:cubicBezTo>
                  <a:lnTo>
                    <a:pt x="103576" y="40455"/>
                  </a:lnTo>
                  <a:cubicBezTo>
                    <a:pt x="100357" y="40455"/>
                    <a:pt x="97145" y="40305"/>
                    <a:pt x="94004" y="39785"/>
                  </a:cubicBezTo>
                  <a:cubicBezTo>
                    <a:pt x="89439" y="39109"/>
                    <a:pt x="85030" y="37613"/>
                    <a:pt x="81063" y="35370"/>
                  </a:cubicBezTo>
                  <a:cubicBezTo>
                    <a:pt x="76056" y="32528"/>
                    <a:pt x="71940" y="28490"/>
                    <a:pt x="67752" y="24380"/>
                  </a:cubicBezTo>
                  <a:cubicBezTo>
                    <a:pt x="60872" y="17799"/>
                    <a:pt x="53693" y="11218"/>
                    <a:pt x="45695" y="6283"/>
                  </a:cubicBezTo>
                  <a:cubicBezTo>
                    <a:pt x="41956" y="3890"/>
                    <a:pt x="37989" y="1945"/>
                    <a:pt x="33580" y="821"/>
                  </a:cubicBezTo>
                  <a:cubicBezTo>
                    <a:pt x="31636" y="372"/>
                    <a:pt x="29763" y="73"/>
                    <a:pt x="27819" y="73"/>
                  </a:cubicBezTo>
                  <a:cubicBezTo>
                    <a:pt x="27597" y="73"/>
                    <a:pt x="27370" y="1"/>
                    <a:pt x="27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" name="Google Shape;247;p20"/>
            <p:cNvSpPr/>
            <p:nvPr/>
          </p:nvSpPr>
          <p:spPr>
            <a:xfrm>
              <a:off x="2326475" y="1549175"/>
              <a:ext cx="3217425" cy="2473500"/>
            </a:xfrm>
            <a:custGeom>
              <a:avLst/>
              <a:gdLst/>
              <a:ahLst/>
              <a:cxnLst/>
              <a:rect l="l" t="t" r="r" b="b"/>
              <a:pathLst>
                <a:path w="128697" h="98940" extrusionOk="0">
                  <a:moveTo>
                    <a:pt x="23332" y="677"/>
                  </a:moveTo>
                  <a:cubicBezTo>
                    <a:pt x="24977" y="749"/>
                    <a:pt x="26622" y="976"/>
                    <a:pt x="28268" y="1347"/>
                  </a:cubicBezTo>
                  <a:cubicBezTo>
                    <a:pt x="32079" y="2322"/>
                    <a:pt x="35447" y="4189"/>
                    <a:pt x="38588" y="6360"/>
                  </a:cubicBezTo>
                  <a:cubicBezTo>
                    <a:pt x="45318" y="10919"/>
                    <a:pt x="51151" y="17201"/>
                    <a:pt x="57283" y="22962"/>
                  </a:cubicBezTo>
                  <a:cubicBezTo>
                    <a:pt x="60944" y="26474"/>
                    <a:pt x="64833" y="29842"/>
                    <a:pt x="69398" y="32157"/>
                  </a:cubicBezTo>
                  <a:cubicBezTo>
                    <a:pt x="72987" y="34029"/>
                    <a:pt x="76948" y="35148"/>
                    <a:pt x="81064" y="35597"/>
                  </a:cubicBezTo>
                  <a:cubicBezTo>
                    <a:pt x="83080" y="35896"/>
                    <a:pt x="85174" y="35974"/>
                    <a:pt x="87196" y="35974"/>
                  </a:cubicBezTo>
                  <a:cubicBezTo>
                    <a:pt x="88015" y="35974"/>
                    <a:pt x="88763" y="35974"/>
                    <a:pt x="89511" y="35896"/>
                  </a:cubicBezTo>
                  <a:cubicBezTo>
                    <a:pt x="92353" y="35824"/>
                    <a:pt x="95194" y="35675"/>
                    <a:pt x="98036" y="35675"/>
                  </a:cubicBezTo>
                  <a:cubicBezTo>
                    <a:pt x="99759" y="35675"/>
                    <a:pt x="101476" y="35746"/>
                    <a:pt x="103199" y="35896"/>
                  </a:cubicBezTo>
                  <a:cubicBezTo>
                    <a:pt x="105442" y="36123"/>
                    <a:pt x="107758" y="36572"/>
                    <a:pt x="109929" y="37170"/>
                  </a:cubicBezTo>
                  <a:cubicBezTo>
                    <a:pt x="112992" y="38068"/>
                    <a:pt x="116061" y="39414"/>
                    <a:pt x="118676" y="41208"/>
                  </a:cubicBezTo>
                  <a:cubicBezTo>
                    <a:pt x="121296" y="43075"/>
                    <a:pt x="123462" y="45318"/>
                    <a:pt x="124957" y="48160"/>
                  </a:cubicBezTo>
                  <a:cubicBezTo>
                    <a:pt x="127051" y="52127"/>
                    <a:pt x="127949" y="56464"/>
                    <a:pt x="127949" y="60652"/>
                  </a:cubicBezTo>
                  <a:cubicBezTo>
                    <a:pt x="127949" y="66186"/>
                    <a:pt x="126381" y="71570"/>
                    <a:pt x="124060" y="75680"/>
                  </a:cubicBezTo>
                  <a:cubicBezTo>
                    <a:pt x="121966" y="79269"/>
                    <a:pt x="118903" y="82638"/>
                    <a:pt x="115236" y="85330"/>
                  </a:cubicBezTo>
                  <a:cubicBezTo>
                    <a:pt x="111497" y="88022"/>
                    <a:pt x="107237" y="90038"/>
                    <a:pt x="102601" y="91013"/>
                  </a:cubicBezTo>
                  <a:cubicBezTo>
                    <a:pt x="99011" y="91833"/>
                    <a:pt x="95344" y="92060"/>
                    <a:pt x="91605" y="92060"/>
                  </a:cubicBezTo>
                  <a:cubicBezTo>
                    <a:pt x="87196" y="92060"/>
                    <a:pt x="82781" y="91761"/>
                    <a:pt x="78371" y="91761"/>
                  </a:cubicBezTo>
                  <a:cubicBezTo>
                    <a:pt x="76427" y="91761"/>
                    <a:pt x="74555" y="91761"/>
                    <a:pt x="72610" y="91982"/>
                  </a:cubicBezTo>
                  <a:cubicBezTo>
                    <a:pt x="68949" y="92281"/>
                    <a:pt x="65359" y="92957"/>
                    <a:pt x="61842" y="94076"/>
                  </a:cubicBezTo>
                  <a:cubicBezTo>
                    <a:pt x="58629" y="95051"/>
                    <a:pt x="55410" y="96248"/>
                    <a:pt x="52198" y="97145"/>
                  </a:cubicBezTo>
                  <a:cubicBezTo>
                    <a:pt x="49506" y="97815"/>
                    <a:pt x="46736" y="98264"/>
                    <a:pt x="44044" y="98264"/>
                  </a:cubicBezTo>
                  <a:cubicBezTo>
                    <a:pt x="41651" y="98264"/>
                    <a:pt x="39335" y="97893"/>
                    <a:pt x="37014" y="97145"/>
                  </a:cubicBezTo>
                  <a:cubicBezTo>
                    <a:pt x="34621" y="96397"/>
                    <a:pt x="32378" y="95051"/>
                    <a:pt x="30511" y="93328"/>
                  </a:cubicBezTo>
                  <a:cubicBezTo>
                    <a:pt x="28567" y="91683"/>
                    <a:pt x="26993" y="89667"/>
                    <a:pt x="25725" y="87495"/>
                  </a:cubicBezTo>
                  <a:cubicBezTo>
                    <a:pt x="23631" y="83834"/>
                    <a:pt x="22357" y="79646"/>
                    <a:pt x="21310" y="75530"/>
                  </a:cubicBezTo>
                  <a:cubicBezTo>
                    <a:pt x="20191" y="71342"/>
                    <a:pt x="19144" y="67232"/>
                    <a:pt x="17499" y="63493"/>
                  </a:cubicBezTo>
                  <a:cubicBezTo>
                    <a:pt x="16374" y="61023"/>
                    <a:pt x="14807" y="59007"/>
                    <a:pt x="13311" y="56913"/>
                  </a:cubicBezTo>
                  <a:cubicBezTo>
                    <a:pt x="11816" y="54819"/>
                    <a:pt x="10392" y="52725"/>
                    <a:pt x="9423" y="50182"/>
                  </a:cubicBezTo>
                  <a:cubicBezTo>
                    <a:pt x="7700" y="45618"/>
                    <a:pt x="5534" y="40909"/>
                    <a:pt x="3811" y="36273"/>
                  </a:cubicBezTo>
                  <a:cubicBezTo>
                    <a:pt x="2094" y="31559"/>
                    <a:pt x="748" y="26773"/>
                    <a:pt x="748" y="22064"/>
                  </a:cubicBezTo>
                  <a:cubicBezTo>
                    <a:pt x="748" y="20192"/>
                    <a:pt x="969" y="18325"/>
                    <a:pt x="1418" y="16531"/>
                  </a:cubicBezTo>
                  <a:cubicBezTo>
                    <a:pt x="2016" y="14209"/>
                    <a:pt x="3063" y="12115"/>
                    <a:pt x="4409" y="10171"/>
                  </a:cubicBezTo>
                  <a:cubicBezTo>
                    <a:pt x="6503" y="7329"/>
                    <a:pt x="9345" y="4936"/>
                    <a:pt x="12564" y="3291"/>
                  </a:cubicBezTo>
                  <a:cubicBezTo>
                    <a:pt x="15776" y="1646"/>
                    <a:pt x="19443" y="677"/>
                    <a:pt x="23033" y="677"/>
                  </a:cubicBezTo>
                  <a:close/>
                  <a:moveTo>
                    <a:pt x="23033" y="1"/>
                  </a:moveTo>
                  <a:cubicBezTo>
                    <a:pt x="18020" y="1"/>
                    <a:pt x="13084" y="1724"/>
                    <a:pt x="9046" y="4565"/>
                  </a:cubicBezTo>
                  <a:cubicBezTo>
                    <a:pt x="7030" y="6061"/>
                    <a:pt x="5235" y="7778"/>
                    <a:pt x="3811" y="9800"/>
                  </a:cubicBezTo>
                  <a:cubicBezTo>
                    <a:pt x="2393" y="11745"/>
                    <a:pt x="1346" y="13988"/>
                    <a:pt x="748" y="16303"/>
                  </a:cubicBezTo>
                  <a:cubicBezTo>
                    <a:pt x="222" y="18248"/>
                    <a:pt x="0" y="20192"/>
                    <a:pt x="0" y="22064"/>
                  </a:cubicBezTo>
                  <a:cubicBezTo>
                    <a:pt x="0" y="26922"/>
                    <a:pt x="1346" y="31786"/>
                    <a:pt x="3141" y="36494"/>
                  </a:cubicBezTo>
                  <a:cubicBezTo>
                    <a:pt x="4858" y="41208"/>
                    <a:pt x="7030" y="45917"/>
                    <a:pt x="8747" y="50404"/>
                  </a:cubicBezTo>
                  <a:cubicBezTo>
                    <a:pt x="9722" y="53024"/>
                    <a:pt x="11217" y="55190"/>
                    <a:pt x="12713" y="57284"/>
                  </a:cubicBezTo>
                  <a:cubicBezTo>
                    <a:pt x="14209" y="59377"/>
                    <a:pt x="15704" y="61400"/>
                    <a:pt x="16823" y="63793"/>
                  </a:cubicBezTo>
                  <a:cubicBezTo>
                    <a:pt x="18468" y="67382"/>
                    <a:pt x="19443" y="71570"/>
                    <a:pt x="20562" y="75680"/>
                  </a:cubicBezTo>
                  <a:cubicBezTo>
                    <a:pt x="21687" y="79868"/>
                    <a:pt x="22955" y="84055"/>
                    <a:pt x="25127" y="87794"/>
                  </a:cubicBezTo>
                  <a:cubicBezTo>
                    <a:pt x="26395" y="90038"/>
                    <a:pt x="28040" y="92132"/>
                    <a:pt x="29985" y="93855"/>
                  </a:cubicBezTo>
                  <a:cubicBezTo>
                    <a:pt x="32007" y="95650"/>
                    <a:pt x="34250" y="96996"/>
                    <a:pt x="36793" y="97815"/>
                  </a:cubicBezTo>
                  <a:cubicBezTo>
                    <a:pt x="39186" y="98641"/>
                    <a:pt x="41579" y="98940"/>
                    <a:pt x="44044" y="98940"/>
                  </a:cubicBezTo>
                  <a:cubicBezTo>
                    <a:pt x="46814" y="98940"/>
                    <a:pt x="49655" y="98491"/>
                    <a:pt x="52347" y="97815"/>
                  </a:cubicBezTo>
                  <a:cubicBezTo>
                    <a:pt x="55638" y="96996"/>
                    <a:pt x="58850" y="95799"/>
                    <a:pt x="62069" y="94752"/>
                  </a:cubicBezTo>
                  <a:cubicBezTo>
                    <a:pt x="65509" y="93705"/>
                    <a:pt x="69021" y="92957"/>
                    <a:pt x="72688" y="92658"/>
                  </a:cubicBezTo>
                  <a:cubicBezTo>
                    <a:pt x="74555" y="92509"/>
                    <a:pt x="76499" y="92431"/>
                    <a:pt x="78371" y="92431"/>
                  </a:cubicBezTo>
                  <a:cubicBezTo>
                    <a:pt x="82709" y="92431"/>
                    <a:pt x="87196" y="92730"/>
                    <a:pt x="91605" y="92730"/>
                  </a:cubicBezTo>
                  <a:cubicBezTo>
                    <a:pt x="95344" y="92730"/>
                    <a:pt x="99083" y="92509"/>
                    <a:pt x="102750" y="91761"/>
                  </a:cubicBezTo>
                  <a:cubicBezTo>
                    <a:pt x="107459" y="90714"/>
                    <a:pt x="111874" y="88692"/>
                    <a:pt x="115613" y="85928"/>
                  </a:cubicBezTo>
                  <a:cubicBezTo>
                    <a:pt x="119352" y="83158"/>
                    <a:pt x="122493" y="79796"/>
                    <a:pt x="124658" y="75979"/>
                  </a:cubicBezTo>
                  <a:cubicBezTo>
                    <a:pt x="127129" y="71791"/>
                    <a:pt x="128697" y="66335"/>
                    <a:pt x="128697" y="60652"/>
                  </a:cubicBezTo>
                  <a:cubicBezTo>
                    <a:pt x="128697" y="56386"/>
                    <a:pt x="127799" y="51899"/>
                    <a:pt x="125634" y="47861"/>
                  </a:cubicBezTo>
                  <a:cubicBezTo>
                    <a:pt x="124060" y="44870"/>
                    <a:pt x="121745" y="42477"/>
                    <a:pt x="119053" y="40610"/>
                  </a:cubicBezTo>
                  <a:cubicBezTo>
                    <a:pt x="116361" y="38738"/>
                    <a:pt x="113292" y="37392"/>
                    <a:pt x="110079" y="36494"/>
                  </a:cubicBezTo>
                  <a:cubicBezTo>
                    <a:pt x="107907" y="35824"/>
                    <a:pt x="105592" y="35447"/>
                    <a:pt x="103271" y="35226"/>
                  </a:cubicBezTo>
                  <a:cubicBezTo>
                    <a:pt x="101476" y="34999"/>
                    <a:pt x="99759" y="34999"/>
                    <a:pt x="98036" y="34999"/>
                  </a:cubicBezTo>
                  <a:cubicBezTo>
                    <a:pt x="95194" y="34999"/>
                    <a:pt x="92353" y="35148"/>
                    <a:pt x="89511" y="35226"/>
                  </a:cubicBezTo>
                  <a:lnTo>
                    <a:pt x="87196" y="35226"/>
                  </a:lnTo>
                  <a:cubicBezTo>
                    <a:pt x="85174" y="35226"/>
                    <a:pt x="83157" y="35148"/>
                    <a:pt x="81135" y="34927"/>
                  </a:cubicBezTo>
                  <a:cubicBezTo>
                    <a:pt x="77175" y="34478"/>
                    <a:pt x="73209" y="33353"/>
                    <a:pt x="69697" y="31559"/>
                  </a:cubicBezTo>
                  <a:cubicBezTo>
                    <a:pt x="65282" y="29243"/>
                    <a:pt x="61471" y="25953"/>
                    <a:pt x="57732" y="22435"/>
                  </a:cubicBezTo>
                  <a:cubicBezTo>
                    <a:pt x="51671" y="16680"/>
                    <a:pt x="45767" y="10398"/>
                    <a:pt x="39036" y="5762"/>
                  </a:cubicBezTo>
                  <a:cubicBezTo>
                    <a:pt x="35818" y="3519"/>
                    <a:pt x="32306" y="1646"/>
                    <a:pt x="28417" y="677"/>
                  </a:cubicBezTo>
                  <a:cubicBezTo>
                    <a:pt x="26772" y="228"/>
                    <a:pt x="25049" y="1"/>
                    <a:pt x="23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" name="Google Shape;248;p20"/>
            <p:cNvSpPr/>
            <p:nvPr/>
          </p:nvSpPr>
          <p:spPr>
            <a:xfrm>
              <a:off x="2614375" y="1728650"/>
              <a:ext cx="2682750" cy="2118300"/>
            </a:xfrm>
            <a:custGeom>
              <a:avLst/>
              <a:gdLst/>
              <a:ahLst/>
              <a:cxnLst/>
              <a:rect l="l" t="t" r="r" b="b"/>
              <a:pathLst>
                <a:path w="107310" h="84732" extrusionOk="0">
                  <a:moveTo>
                    <a:pt x="18995" y="749"/>
                  </a:moveTo>
                  <a:cubicBezTo>
                    <a:pt x="20413" y="749"/>
                    <a:pt x="21837" y="898"/>
                    <a:pt x="23255" y="1275"/>
                  </a:cubicBezTo>
                  <a:cubicBezTo>
                    <a:pt x="26473" y="2173"/>
                    <a:pt x="29315" y="3890"/>
                    <a:pt x="31929" y="5912"/>
                  </a:cubicBezTo>
                  <a:cubicBezTo>
                    <a:pt x="34699" y="8077"/>
                    <a:pt x="37164" y="10620"/>
                    <a:pt x="39707" y="13240"/>
                  </a:cubicBezTo>
                  <a:cubicBezTo>
                    <a:pt x="42177" y="15932"/>
                    <a:pt x="44720" y="18624"/>
                    <a:pt x="47334" y="21089"/>
                  </a:cubicBezTo>
                  <a:cubicBezTo>
                    <a:pt x="50553" y="24081"/>
                    <a:pt x="54143" y="26701"/>
                    <a:pt x="58181" y="28418"/>
                  </a:cubicBezTo>
                  <a:cubicBezTo>
                    <a:pt x="61393" y="29764"/>
                    <a:pt x="64833" y="30590"/>
                    <a:pt x="68273" y="30811"/>
                  </a:cubicBezTo>
                  <a:cubicBezTo>
                    <a:pt x="69099" y="30889"/>
                    <a:pt x="69996" y="30889"/>
                    <a:pt x="70816" y="30889"/>
                  </a:cubicBezTo>
                  <a:cubicBezTo>
                    <a:pt x="72389" y="30889"/>
                    <a:pt x="73957" y="30811"/>
                    <a:pt x="75530" y="30739"/>
                  </a:cubicBezTo>
                  <a:cubicBezTo>
                    <a:pt x="78145" y="30512"/>
                    <a:pt x="80687" y="30362"/>
                    <a:pt x="83158" y="30362"/>
                  </a:cubicBezTo>
                  <a:cubicBezTo>
                    <a:pt x="84504" y="30362"/>
                    <a:pt x="85850" y="30362"/>
                    <a:pt x="87196" y="30590"/>
                  </a:cubicBezTo>
                  <a:cubicBezTo>
                    <a:pt x="89140" y="30811"/>
                    <a:pt x="91085" y="31260"/>
                    <a:pt x="92880" y="31936"/>
                  </a:cubicBezTo>
                  <a:cubicBezTo>
                    <a:pt x="95494" y="32905"/>
                    <a:pt x="97887" y="34251"/>
                    <a:pt x="99981" y="36046"/>
                  </a:cubicBezTo>
                  <a:cubicBezTo>
                    <a:pt x="102075" y="37840"/>
                    <a:pt x="103720" y="40012"/>
                    <a:pt x="104845" y="42555"/>
                  </a:cubicBezTo>
                  <a:cubicBezTo>
                    <a:pt x="106041" y="45468"/>
                    <a:pt x="106562" y="48310"/>
                    <a:pt x="106562" y="51080"/>
                  </a:cubicBezTo>
                  <a:cubicBezTo>
                    <a:pt x="106562" y="56386"/>
                    <a:pt x="104545" y="61172"/>
                    <a:pt x="101554" y="64762"/>
                  </a:cubicBezTo>
                  <a:cubicBezTo>
                    <a:pt x="99311" y="67454"/>
                    <a:pt x="96319" y="69775"/>
                    <a:pt x="93029" y="71570"/>
                  </a:cubicBezTo>
                  <a:cubicBezTo>
                    <a:pt x="89661" y="73365"/>
                    <a:pt x="85922" y="74711"/>
                    <a:pt x="82183" y="75309"/>
                  </a:cubicBezTo>
                  <a:cubicBezTo>
                    <a:pt x="78222" y="75907"/>
                    <a:pt x="74106" y="75979"/>
                    <a:pt x="70068" y="76057"/>
                  </a:cubicBezTo>
                  <a:cubicBezTo>
                    <a:pt x="66030" y="76129"/>
                    <a:pt x="61992" y="76278"/>
                    <a:pt x="58031" y="77026"/>
                  </a:cubicBezTo>
                  <a:cubicBezTo>
                    <a:pt x="55112" y="77624"/>
                    <a:pt x="52270" y="78599"/>
                    <a:pt x="49506" y="79718"/>
                  </a:cubicBezTo>
                  <a:cubicBezTo>
                    <a:pt x="47035" y="80693"/>
                    <a:pt x="44571" y="81812"/>
                    <a:pt x="41950" y="82638"/>
                  </a:cubicBezTo>
                  <a:cubicBezTo>
                    <a:pt x="39258" y="83535"/>
                    <a:pt x="36416" y="84055"/>
                    <a:pt x="33575" y="84055"/>
                  </a:cubicBezTo>
                  <a:cubicBezTo>
                    <a:pt x="31630" y="84055"/>
                    <a:pt x="29614" y="83756"/>
                    <a:pt x="27742" y="83158"/>
                  </a:cubicBezTo>
                  <a:cubicBezTo>
                    <a:pt x="25426" y="82410"/>
                    <a:pt x="23332" y="81142"/>
                    <a:pt x="21610" y="79497"/>
                  </a:cubicBezTo>
                  <a:cubicBezTo>
                    <a:pt x="19815" y="77923"/>
                    <a:pt x="18397" y="75907"/>
                    <a:pt x="17422" y="73736"/>
                  </a:cubicBezTo>
                  <a:cubicBezTo>
                    <a:pt x="16153" y="71043"/>
                    <a:pt x="15477" y="68052"/>
                    <a:pt x="15029" y="65061"/>
                  </a:cubicBezTo>
                  <a:cubicBezTo>
                    <a:pt x="14508" y="61998"/>
                    <a:pt x="14209" y="59007"/>
                    <a:pt x="13461" y="56165"/>
                  </a:cubicBezTo>
                  <a:cubicBezTo>
                    <a:pt x="13013" y="54292"/>
                    <a:pt x="12337" y="52647"/>
                    <a:pt x="11667" y="51002"/>
                  </a:cubicBezTo>
                  <a:cubicBezTo>
                    <a:pt x="10991" y="49357"/>
                    <a:pt x="10320" y="47640"/>
                    <a:pt x="9794" y="45767"/>
                  </a:cubicBezTo>
                  <a:cubicBezTo>
                    <a:pt x="8526" y="41059"/>
                    <a:pt x="6282" y="36494"/>
                    <a:pt x="4338" y="31936"/>
                  </a:cubicBezTo>
                  <a:cubicBezTo>
                    <a:pt x="3291" y="29614"/>
                    <a:pt x="2394" y="27371"/>
                    <a:pt x="1795" y="25056"/>
                  </a:cubicBezTo>
                  <a:cubicBezTo>
                    <a:pt x="1119" y="22812"/>
                    <a:pt x="671" y="20491"/>
                    <a:pt x="671" y="18176"/>
                  </a:cubicBezTo>
                  <a:cubicBezTo>
                    <a:pt x="671" y="17129"/>
                    <a:pt x="748" y="16154"/>
                    <a:pt x="970" y="15107"/>
                  </a:cubicBezTo>
                  <a:cubicBezTo>
                    <a:pt x="1269" y="13091"/>
                    <a:pt x="2017" y="11146"/>
                    <a:pt x="3141" y="9423"/>
                  </a:cubicBezTo>
                  <a:cubicBezTo>
                    <a:pt x="4787" y="6881"/>
                    <a:pt x="7180" y="4637"/>
                    <a:pt x="9944" y="3142"/>
                  </a:cubicBezTo>
                  <a:cubicBezTo>
                    <a:pt x="12713" y="1574"/>
                    <a:pt x="15777" y="749"/>
                    <a:pt x="18917" y="749"/>
                  </a:cubicBezTo>
                  <a:close/>
                  <a:moveTo>
                    <a:pt x="18917" y="1"/>
                  </a:moveTo>
                  <a:cubicBezTo>
                    <a:pt x="14580" y="1"/>
                    <a:pt x="10320" y="1646"/>
                    <a:pt x="6881" y="4338"/>
                  </a:cubicBezTo>
                  <a:cubicBezTo>
                    <a:pt x="5158" y="5612"/>
                    <a:pt x="3662" y="7258"/>
                    <a:pt x="2543" y="9052"/>
                  </a:cubicBezTo>
                  <a:cubicBezTo>
                    <a:pt x="1418" y="10847"/>
                    <a:pt x="599" y="12863"/>
                    <a:pt x="222" y="14957"/>
                  </a:cubicBezTo>
                  <a:cubicBezTo>
                    <a:pt x="72" y="16082"/>
                    <a:pt x="1" y="17129"/>
                    <a:pt x="1" y="18176"/>
                  </a:cubicBezTo>
                  <a:cubicBezTo>
                    <a:pt x="1" y="20569"/>
                    <a:pt x="372" y="22962"/>
                    <a:pt x="1048" y="25277"/>
                  </a:cubicBezTo>
                  <a:cubicBezTo>
                    <a:pt x="2094" y="28795"/>
                    <a:pt x="3662" y="32235"/>
                    <a:pt x="5158" y="35675"/>
                  </a:cubicBezTo>
                  <a:cubicBezTo>
                    <a:pt x="6653" y="39115"/>
                    <a:pt x="8227" y="42477"/>
                    <a:pt x="9124" y="45995"/>
                  </a:cubicBezTo>
                  <a:cubicBezTo>
                    <a:pt x="9573" y="47939"/>
                    <a:pt x="10320" y="49584"/>
                    <a:pt x="10991" y="51301"/>
                  </a:cubicBezTo>
                  <a:cubicBezTo>
                    <a:pt x="11667" y="52946"/>
                    <a:pt x="12337" y="54591"/>
                    <a:pt x="12785" y="56314"/>
                  </a:cubicBezTo>
                  <a:cubicBezTo>
                    <a:pt x="13461" y="59078"/>
                    <a:pt x="13832" y="62147"/>
                    <a:pt x="14281" y="65139"/>
                  </a:cubicBezTo>
                  <a:cubicBezTo>
                    <a:pt x="14807" y="68202"/>
                    <a:pt x="15406" y="71193"/>
                    <a:pt x="16752" y="74035"/>
                  </a:cubicBezTo>
                  <a:cubicBezTo>
                    <a:pt x="17799" y="76278"/>
                    <a:pt x="19294" y="78372"/>
                    <a:pt x="21089" y="80095"/>
                  </a:cubicBezTo>
                  <a:cubicBezTo>
                    <a:pt x="22884" y="81740"/>
                    <a:pt x="25049" y="83086"/>
                    <a:pt x="27520" y="83834"/>
                  </a:cubicBezTo>
                  <a:cubicBezTo>
                    <a:pt x="29465" y="84504"/>
                    <a:pt x="31558" y="84731"/>
                    <a:pt x="33575" y="84731"/>
                  </a:cubicBezTo>
                  <a:cubicBezTo>
                    <a:pt x="36494" y="84731"/>
                    <a:pt x="39485" y="84205"/>
                    <a:pt x="42177" y="83308"/>
                  </a:cubicBezTo>
                  <a:cubicBezTo>
                    <a:pt x="44792" y="82488"/>
                    <a:pt x="47334" y="81363"/>
                    <a:pt x="49805" y="80394"/>
                  </a:cubicBezTo>
                  <a:cubicBezTo>
                    <a:pt x="52569" y="79269"/>
                    <a:pt x="55261" y="78300"/>
                    <a:pt x="58181" y="77774"/>
                  </a:cubicBezTo>
                  <a:cubicBezTo>
                    <a:pt x="61992" y="77026"/>
                    <a:pt x="66030" y="76876"/>
                    <a:pt x="70068" y="76805"/>
                  </a:cubicBezTo>
                  <a:cubicBezTo>
                    <a:pt x="74106" y="76727"/>
                    <a:pt x="78222" y="76655"/>
                    <a:pt x="82261" y="75979"/>
                  </a:cubicBezTo>
                  <a:cubicBezTo>
                    <a:pt x="86149" y="75381"/>
                    <a:pt x="89960" y="74035"/>
                    <a:pt x="93328" y="72168"/>
                  </a:cubicBezTo>
                  <a:cubicBezTo>
                    <a:pt x="96768" y="70373"/>
                    <a:pt x="99759" y="67980"/>
                    <a:pt x="102075" y="65210"/>
                  </a:cubicBezTo>
                  <a:cubicBezTo>
                    <a:pt x="105216" y="61471"/>
                    <a:pt x="107309" y="56536"/>
                    <a:pt x="107309" y="51080"/>
                  </a:cubicBezTo>
                  <a:cubicBezTo>
                    <a:pt x="107309" y="48238"/>
                    <a:pt x="106789" y="45247"/>
                    <a:pt x="105443" y="42255"/>
                  </a:cubicBezTo>
                  <a:cubicBezTo>
                    <a:pt x="104318" y="39635"/>
                    <a:pt x="102601" y="37392"/>
                    <a:pt x="100429" y="35525"/>
                  </a:cubicBezTo>
                  <a:cubicBezTo>
                    <a:pt x="98336" y="33653"/>
                    <a:pt x="95793" y="32235"/>
                    <a:pt x="93101" y="31260"/>
                  </a:cubicBezTo>
                  <a:cubicBezTo>
                    <a:pt x="91234" y="30590"/>
                    <a:pt x="89290" y="30063"/>
                    <a:pt x="87268" y="29842"/>
                  </a:cubicBezTo>
                  <a:cubicBezTo>
                    <a:pt x="85922" y="29692"/>
                    <a:pt x="84576" y="29614"/>
                    <a:pt x="83158" y="29614"/>
                  </a:cubicBezTo>
                  <a:cubicBezTo>
                    <a:pt x="80615" y="29614"/>
                    <a:pt x="78073" y="29842"/>
                    <a:pt x="75530" y="29991"/>
                  </a:cubicBezTo>
                  <a:cubicBezTo>
                    <a:pt x="73957" y="30063"/>
                    <a:pt x="72389" y="30141"/>
                    <a:pt x="70816" y="30141"/>
                  </a:cubicBezTo>
                  <a:cubicBezTo>
                    <a:pt x="69996" y="30141"/>
                    <a:pt x="69171" y="30141"/>
                    <a:pt x="68351" y="30063"/>
                  </a:cubicBezTo>
                  <a:cubicBezTo>
                    <a:pt x="64911" y="29842"/>
                    <a:pt x="61543" y="29094"/>
                    <a:pt x="58480" y="27748"/>
                  </a:cubicBezTo>
                  <a:cubicBezTo>
                    <a:pt x="54513" y="26025"/>
                    <a:pt x="51002" y="23482"/>
                    <a:pt x="47861" y="20569"/>
                  </a:cubicBezTo>
                  <a:cubicBezTo>
                    <a:pt x="45241" y="18098"/>
                    <a:pt x="42698" y="15406"/>
                    <a:pt x="40233" y="12792"/>
                  </a:cubicBezTo>
                  <a:cubicBezTo>
                    <a:pt x="37691" y="10099"/>
                    <a:pt x="35148" y="7557"/>
                    <a:pt x="32378" y="5385"/>
                  </a:cubicBezTo>
                  <a:cubicBezTo>
                    <a:pt x="29686" y="3219"/>
                    <a:pt x="26772" y="1496"/>
                    <a:pt x="23404" y="599"/>
                  </a:cubicBezTo>
                  <a:cubicBezTo>
                    <a:pt x="21986" y="228"/>
                    <a:pt x="20491" y="1"/>
                    <a:pt x="18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" name="Google Shape;249;p20"/>
            <p:cNvSpPr/>
            <p:nvPr/>
          </p:nvSpPr>
          <p:spPr>
            <a:xfrm>
              <a:off x="2894800" y="1908125"/>
              <a:ext cx="2163025" cy="1764875"/>
            </a:xfrm>
            <a:custGeom>
              <a:avLst/>
              <a:gdLst/>
              <a:ahLst/>
              <a:cxnLst/>
              <a:rect l="l" t="t" r="r" b="b"/>
              <a:pathLst>
                <a:path w="86521" h="70595" extrusionOk="0">
                  <a:moveTo>
                    <a:pt x="15107" y="749"/>
                  </a:moveTo>
                  <a:cubicBezTo>
                    <a:pt x="16225" y="749"/>
                    <a:pt x="17350" y="898"/>
                    <a:pt x="18469" y="1197"/>
                  </a:cubicBezTo>
                  <a:cubicBezTo>
                    <a:pt x="20563" y="1796"/>
                    <a:pt x="22435" y="2843"/>
                    <a:pt x="24081" y="4189"/>
                  </a:cubicBezTo>
                  <a:cubicBezTo>
                    <a:pt x="26545" y="6211"/>
                    <a:pt x="28717" y="8825"/>
                    <a:pt x="30883" y="11517"/>
                  </a:cubicBezTo>
                  <a:cubicBezTo>
                    <a:pt x="33054" y="14209"/>
                    <a:pt x="35220" y="16979"/>
                    <a:pt x="37763" y="19223"/>
                  </a:cubicBezTo>
                  <a:cubicBezTo>
                    <a:pt x="42626" y="23560"/>
                    <a:pt x="49129" y="26025"/>
                    <a:pt x="55638" y="26025"/>
                  </a:cubicBezTo>
                  <a:lnTo>
                    <a:pt x="55860" y="26025"/>
                  </a:lnTo>
                  <a:cubicBezTo>
                    <a:pt x="58031" y="26025"/>
                    <a:pt x="60125" y="25726"/>
                    <a:pt x="62219" y="25504"/>
                  </a:cubicBezTo>
                  <a:cubicBezTo>
                    <a:pt x="64313" y="25205"/>
                    <a:pt x="66329" y="24978"/>
                    <a:pt x="68423" y="24978"/>
                  </a:cubicBezTo>
                  <a:cubicBezTo>
                    <a:pt x="69470" y="24978"/>
                    <a:pt x="70517" y="25056"/>
                    <a:pt x="71492" y="25205"/>
                  </a:cubicBezTo>
                  <a:cubicBezTo>
                    <a:pt x="74633" y="25654"/>
                    <a:pt x="77547" y="27072"/>
                    <a:pt x="79868" y="29166"/>
                  </a:cubicBezTo>
                  <a:cubicBezTo>
                    <a:pt x="82261" y="31260"/>
                    <a:pt x="84056" y="33952"/>
                    <a:pt x="84953" y="36943"/>
                  </a:cubicBezTo>
                  <a:cubicBezTo>
                    <a:pt x="85551" y="38816"/>
                    <a:pt x="85773" y="40533"/>
                    <a:pt x="85773" y="42178"/>
                  </a:cubicBezTo>
                  <a:cubicBezTo>
                    <a:pt x="85773" y="45019"/>
                    <a:pt x="84953" y="47412"/>
                    <a:pt x="83607" y="49506"/>
                  </a:cubicBezTo>
                  <a:cubicBezTo>
                    <a:pt x="82560" y="51080"/>
                    <a:pt x="81214" y="52498"/>
                    <a:pt x="79640" y="53694"/>
                  </a:cubicBezTo>
                  <a:cubicBezTo>
                    <a:pt x="77247" y="55417"/>
                    <a:pt x="74334" y="56763"/>
                    <a:pt x="71343" y="57732"/>
                  </a:cubicBezTo>
                  <a:cubicBezTo>
                    <a:pt x="68274" y="58707"/>
                    <a:pt x="65061" y="59306"/>
                    <a:pt x="61992" y="59527"/>
                  </a:cubicBezTo>
                  <a:cubicBezTo>
                    <a:pt x="58929" y="59754"/>
                    <a:pt x="55788" y="59826"/>
                    <a:pt x="52719" y="60125"/>
                  </a:cubicBezTo>
                  <a:cubicBezTo>
                    <a:pt x="49656" y="60502"/>
                    <a:pt x="46587" y="61023"/>
                    <a:pt x="43673" y="62147"/>
                  </a:cubicBezTo>
                  <a:cubicBezTo>
                    <a:pt x="41651" y="62967"/>
                    <a:pt x="39707" y="64092"/>
                    <a:pt x="37840" y="65139"/>
                  </a:cubicBezTo>
                  <a:cubicBezTo>
                    <a:pt x="35896" y="66186"/>
                    <a:pt x="34024" y="67304"/>
                    <a:pt x="32079" y="68130"/>
                  </a:cubicBezTo>
                  <a:cubicBezTo>
                    <a:pt x="29465" y="69249"/>
                    <a:pt x="26545" y="69925"/>
                    <a:pt x="23704" y="69925"/>
                  </a:cubicBezTo>
                  <a:cubicBezTo>
                    <a:pt x="21987" y="69925"/>
                    <a:pt x="20341" y="69626"/>
                    <a:pt x="18696" y="69177"/>
                  </a:cubicBezTo>
                  <a:cubicBezTo>
                    <a:pt x="16525" y="68501"/>
                    <a:pt x="14509" y="67304"/>
                    <a:pt x="12863" y="65737"/>
                  </a:cubicBezTo>
                  <a:cubicBezTo>
                    <a:pt x="11218" y="64164"/>
                    <a:pt x="9944" y="62219"/>
                    <a:pt x="9346" y="60054"/>
                  </a:cubicBezTo>
                  <a:cubicBezTo>
                    <a:pt x="9046" y="58857"/>
                    <a:pt x="8897" y="57583"/>
                    <a:pt x="8897" y="56314"/>
                  </a:cubicBezTo>
                  <a:cubicBezTo>
                    <a:pt x="8897" y="54143"/>
                    <a:pt x="9274" y="51899"/>
                    <a:pt x="9722" y="49584"/>
                  </a:cubicBezTo>
                  <a:cubicBezTo>
                    <a:pt x="10093" y="47341"/>
                    <a:pt x="10470" y="45019"/>
                    <a:pt x="10470" y="42704"/>
                  </a:cubicBezTo>
                  <a:lnTo>
                    <a:pt x="10470" y="41430"/>
                  </a:lnTo>
                  <a:cubicBezTo>
                    <a:pt x="10243" y="38965"/>
                    <a:pt x="9573" y="36644"/>
                    <a:pt x="8598" y="34400"/>
                  </a:cubicBezTo>
                  <a:cubicBezTo>
                    <a:pt x="7180" y="31038"/>
                    <a:pt x="5236" y="27820"/>
                    <a:pt x="3590" y="24529"/>
                  </a:cubicBezTo>
                  <a:cubicBezTo>
                    <a:pt x="2765" y="22884"/>
                    <a:pt x="2095" y="21317"/>
                    <a:pt x="1568" y="19594"/>
                  </a:cubicBezTo>
                  <a:cubicBezTo>
                    <a:pt x="1048" y="17948"/>
                    <a:pt x="749" y="16303"/>
                    <a:pt x="749" y="14509"/>
                  </a:cubicBezTo>
                  <a:lnTo>
                    <a:pt x="749" y="13689"/>
                  </a:lnTo>
                  <a:cubicBezTo>
                    <a:pt x="898" y="11894"/>
                    <a:pt x="1347" y="10249"/>
                    <a:pt x="2167" y="8676"/>
                  </a:cubicBezTo>
                  <a:cubicBezTo>
                    <a:pt x="3441" y="6360"/>
                    <a:pt x="5307" y="4338"/>
                    <a:pt x="7629" y="2992"/>
                  </a:cubicBezTo>
                  <a:cubicBezTo>
                    <a:pt x="9872" y="1574"/>
                    <a:pt x="12486" y="749"/>
                    <a:pt x="15107" y="749"/>
                  </a:cubicBezTo>
                  <a:close/>
                  <a:moveTo>
                    <a:pt x="15107" y="1"/>
                  </a:moveTo>
                  <a:cubicBezTo>
                    <a:pt x="11439" y="1"/>
                    <a:pt x="7778" y="1574"/>
                    <a:pt x="5008" y="4039"/>
                  </a:cubicBezTo>
                  <a:cubicBezTo>
                    <a:pt x="3590" y="5236"/>
                    <a:pt x="2394" y="6731"/>
                    <a:pt x="1568" y="8376"/>
                  </a:cubicBezTo>
                  <a:cubicBezTo>
                    <a:pt x="671" y="9950"/>
                    <a:pt x="150" y="11745"/>
                    <a:pt x="1" y="13689"/>
                  </a:cubicBezTo>
                  <a:lnTo>
                    <a:pt x="1" y="14509"/>
                  </a:lnTo>
                  <a:cubicBezTo>
                    <a:pt x="1" y="16979"/>
                    <a:pt x="599" y="19295"/>
                    <a:pt x="1496" y="21538"/>
                  </a:cubicBezTo>
                  <a:cubicBezTo>
                    <a:pt x="2765" y="24906"/>
                    <a:pt x="4709" y="28119"/>
                    <a:pt x="6432" y="31409"/>
                  </a:cubicBezTo>
                  <a:cubicBezTo>
                    <a:pt x="7252" y="33054"/>
                    <a:pt x="8000" y="34700"/>
                    <a:pt x="8598" y="36345"/>
                  </a:cubicBezTo>
                  <a:cubicBezTo>
                    <a:pt x="9196" y="38068"/>
                    <a:pt x="9573" y="39713"/>
                    <a:pt x="9722" y="41508"/>
                  </a:cubicBezTo>
                  <a:cubicBezTo>
                    <a:pt x="9794" y="41879"/>
                    <a:pt x="9794" y="42327"/>
                    <a:pt x="9794" y="42704"/>
                  </a:cubicBezTo>
                  <a:cubicBezTo>
                    <a:pt x="9794" y="44948"/>
                    <a:pt x="9346" y="47191"/>
                    <a:pt x="8975" y="49506"/>
                  </a:cubicBezTo>
                  <a:cubicBezTo>
                    <a:pt x="8598" y="51750"/>
                    <a:pt x="8149" y="53993"/>
                    <a:pt x="8149" y="56314"/>
                  </a:cubicBezTo>
                  <a:cubicBezTo>
                    <a:pt x="8149" y="57661"/>
                    <a:pt x="8299" y="58929"/>
                    <a:pt x="8676" y="60275"/>
                  </a:cubicBezTo>
                  <a:cubicBezTo>
                    <a:pt x="9346" y="62596"/>
                    <a:pt x="10620" y="64612"/>
                    <a:pt x="12337" y="66257"/>
                  </a:cubicBezTo>
                  <a:cubicBezTo>
                    <a:pt x="14060" y="67903"/>
                    <a:pt x="16225" y="69177"/>
                    <a:pt x="18469" y="69847"/>
                  </a:cubicBezTo>
                  <a:cubicBezTo>
                    <a:pt x="20192" y="70373"/>
                    <a:pt x="21909" y="70595"/>
                    <a:pt x="23704" y="70595"/>
                  </a:cubicBezTo>
                  <a:cubicBezTo>
                    <a:pt x="26695" y="70595"/>
                    <a:pt x="29614" y="69925"/>
                    <a:pt x="32378" y="68800"/>
                  </a:cubicBezTo>
                  <a:cubicBezTo>
                    <a:pt x="34400" y="67980"/>
                    <a:pt x="36267" y="66856"/>
                    <a:pt x="38211" y="65737"/>
                  </a:cubicBezTo>
                  <a:cubicBezTo>
                    <a:pt x="40084" y="64690"/>
                    <a:pt x="41950" y="63643"/>
                    <a:pt x="43973" y="62817"/>
                  </a:cubicBezTo>
                  <a:cubicBezTo>
                    <a:pt x="46814" y="61699"/>
                    <a:pt x="49728" y="61172"/>
                    <a:pt x="52797" y="60873"/>
                  </a:cubicBezTo>
                  <a:cubicBezTo>
                    <a:pt x="55860" y="60574"/>
                    <a:pt x="59001" y="60502"/>
                    <a:pt x="62070" y="60275"/>
                  </a:cubicBezTo>
                  <a:cubicBezTo>
                    <a:pt x="64834" y="60054"/>
                    <a:pt x="67675" y="59527"/>
                    <a:pt x="70517" y="58779"/>
                  </a:cubicBezTo>
                  <a:cubicBezTo>
                    <a:pt x="74705" y="57583"/>
                    <a:pt x="78671" y="55638"/>
                    <a:pt x="81585" y="52946"/>
                  </a:cubicBezTo>
                  <a:cubicBezTo>
                    <a:pt x="83080" y="51600"/>
                    <a:pt x="84355" y="50033"/>
                    <a:pt x="85174" y="48238"/>
                  </a:cubicBezTo>
                  <a:cubicBezTo>
                    <a:pt x="86000" y="46443"/>
                    <a:pt x="86520" y="44421"/>
                    <a:pt x="86520" y="42178"/>
                  </a:cubicBezTo>
                  <a:cubicBezTo>
                    <a:pt x="86520" y="40461"/>
                    <a:pt x="86221" y="38666"/>
                    <a:pt x="85623" y="36722"/>
                  </a:cubicBezTo>
                  <a:cubicBezTo>
                    <a:pt x="84726" y="33581"/>
                    <a:pt x="82781" y="30739"/>
                    <a:pt x="80388" y="28645"/>
                  </a:cubicBezTo>
                  <a:cubicBezTo>
                    <a:pt x="77923" y="26474"/>
                    <a:pt x="74854" y="24978"/>
                    <a:pt x="71642" y="24457"/>
                  </a:cubicBezTo>
                  <a:cubicBezTo>
                    <a:pt x="70517" y="24308"/>
                    <a:pt x="69470" y="24230"/>
                    <a:pt x="68423" y="24230"/>
                  </a:cubicBezTo>
                  <a:cubicBezTo>
                    <a:pt x="66329" y="24230"/>
                    <a:pt x="64164" y="24457"/>
                    <a:pt x="62141" y="24757"/>
                  </a:cubicBezTo>
                  <a:cubicBezTo>
                    <a:pt x="60048" y="24978"/>
                    <a:pt x="57954" y="25277"/>
                    <a:pt x="55860" y="25277"/>
                  </a:cubicBezTo>
                  <a:lnTo>
                    <a:pt x="55638" y="25277"/>
                  </a:lnTo>
                  <a:cubicBezTo>
                    <a:pt x="49279" y="25277"/>
                    <a:pt x="42997" y="22884"/>
                    <a:pt x="38211" y="18696"/>
                  </a:cubicBezTo>
                  <a:cubicBezTo>
                    <a:pt x="36566" y="17201"/>
                    <a:pt x="35070" y="15484"/>
                    <a:pt x="33653" y="13689"/>
                  </a:cubicBezTo>
                  <a:cubicBezTo>
                    <a:pt x="31409" y="11069"/>
                    <a:pt x="29387" y="8227"/>
                    <a:pt x="26994" y="5834"/>
                  </a:cubicBezTo>
                  <a:cubicBezTo>
                    <a:pt x="25798" y="4637"/>
                    <a:pt x="24529" y="3590"/>
                    <a:pt x="23183" y="2693"/>
                  </a:cubicBezTo>
                  <a:cubicBezTo>
                    <a:pt x="21837" y="1724"/>
                    <a:pt x="20341" y="976"/>
                    <a:pt x="18696" y="527"/>
                  </a:cubicBezTo>
                  <a:cubicBezTo>
                    <a:pt x="17500" y="150"/>
                    <a:pt x="16303" y="1"/>
                    <a:pt x="15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50" name="Google Shape;250;p20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2108201">
            <a:off x="-1059744" y="3580615"/>
            <a:ext cx="2985688" cy="166126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7">
  <p:cSld name="TITLE_ONLY_1_1_1_2">
    <p:spTree>
      <p:nvGrpSpPr>
        <p:cNvPr id="1" name="Shape 25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52" name="Google Shape;252;p21"/>
          <p:cNvPicPr preferRelativeResize="0"/>
          <p:nvPr/>
        </p:nvPicPr>
        <p:blipFill rotWithShape="1">
          <a:blip r:embed="rId2">
            <a:alphaModFix/>
          </a:blip>
          <a:srcRect l="-5185" t="-5185"/>
          <a:stretch/>
        </p:blipFill>
        <p:spPr>
          <a:xfrm>
            <a:off x="-474150" y="-266700"/>
            <a:ext cx="9618150" cy="5410201"/>
          </a:xfrm>
          <a:prstGeom prst="rect">
            <a:avLst/>
          </a:prstGeom>
          <a:noFill/>
          <a:ln>
            <a:noFill/>
          </a:ln>
        </p:spPr>
      </p:pic>
      <p:sp>
        <p:nvSpPr>
          <p:cNvPr id="253" name="Google Shape;253;p2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pic>
        <p:nvPicPr>
          <p:cNvPr id="254" name="Google Shape;254;p21"/>
          <p:cNvPicPr preferRelativeResize="0"/>
          <p:nvPr/>
        </p:nvPicPr>
        <p:blipFill rotWithShape="1">
          <a:blip r:embed="rId3">
            <a:alphaModFix/>
          </a:blip>
          <a:srcRect l="2681" t="18915" r="1880" b="11208"/>
          <a:stretch/>
        </p:blipFill>
        <p:spPr>
          <a:xfrm rot="-8099992">
            <a:off x="6954387" y="182303"/>
            <a:ext cx="3209374" cy="1762398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55" name="Google Shape;255;p21"/>
          <p:cNvGrpSpPr/>
          <p:nvPr/>
        </p:nvGrpSpPr>
        <p:grpSpPr>
          <a:xfrm rot="-7735305">
            <a:off x="-2614461" y="2379287"/>
            <a:ext cx="4218211" cy="2668641"/>
            <a:chOff x="238125" y="597125"/>
            <a:chExt cx="7137425" cy="4515475"/>
          </a:xfrm>
        </p:grpSpPr>
        <p:sp>
          <p:nvSpPr>
            <p:cNvPr id="256" name="Google Shape;256;p21"/>
            <p:cNvSpPr/>
            <p:nvPr/>
          </p:nvSpPr>
          <p:spPr>
            <a:xfrm>
              <a:off x="238125" y="597125"/>
              <a:ext cx="7137425" cy="4515475"/>
            </a:xfrm>
            <a:custGeom>
              <a:avLst/>
              <a:gdLst/>
              <a:ahLst/>
              <a:cxnLst/>
              <a:rect l="l" t="t" r="r" b="b"/>
              <a:pathLst>
                <a:path w="285497" h="180619" extrusionOk="0">
                  <a:moveTo>
                    <a:pt x="35624" y="0"/>
                  </a:moveTo>
                  <a:cubicBezTo>
                    <a:pt x="26768" y="0"/>
                    <a:pt x="17844" y="2316"/>
                    <a:pt x="11171" y="7270"/>
                  </a:cubicBezTo>
                  <a:cubicBezTo>
                    <a:pt x="7798" y="9717"/>
                    <a:pt x="5023" y="12757"/>
                    <a:pt x="3040" y="16522"/>
                  </a:cubicBezTo>
                  <a:cubicBezTo>
                    <a:pt x="1057" y="20223"/>
                    <a:pt x="0" y="24653"/>
                    <a:pt x="0" y="29739"/>
                  </a:cubicBezTo>
                  <a:lnTo>
                    <a:pt x="0" y="29871"/>
                  </a:lnTo>
                  <a:lnTo>
                    <a:pt x="397" y="29871"/>
                  </a:lnTo>
                  <a:lnTo>
                    <a:pt x="397" y="29739"/>
                  </a:lnTo>
                  <a:cubicBezTo>
                    <a:pt x="397" y="24717"/>
                    <a:pt x="1454" y="20355"/>
                    <a:pt x="3437" y="16723"/>
                  </a:cubicBezTo>
                  <a:cubicBezTo>
                    <a:pt x="6344" y="11171"/>
                    <a:pt x="11039" y="7137"/>
                    <a:pt x="16723" y="4430"/>
                  </a:cubicBezTo>
                  <a:cubicBezTo>
                    <a:pt x="22406" y="1718"/>
                    <a:pt x="29078" y="397"/>
                    <a:pt x="35624" y="397"/>
                  </a:cubicBezTo>
                  <a:cubicBezTo>
                    <a:pt x="41439" y="397"/>
                    <a:pt x="47186" y="1390"/>
                    <a:pt x="52278" y="3373"/>
                  </a:cubicBezTo>
                  <a:cubicBezTo>
                    <a:pt x="63645" y="7798"/>
                    <a:pt x="71903" y="16062"/>
                    <a:pt x="77983" y="26038"/>
                  </a:cubicBezTo>
                  <a:cubicBezTo>
                    <a:pt x="84063" y="35951"/>
                    <a:pt x="88028" y="47583"/>
                    <a:pt x="90936" y="58622"/>
                  </a:cubicBezTo>
                  <a:cubicBezTo>
                    <a:pt x="95694" y="76793"/>
                    <a:pt x="98470" y="97941"/>
                    <a:pt x="104285" y="117571"/>
                  </a:cubicBezTo>
                  <a:cubicBezTo>
                    <a:pt x="107193" y="127352"/>
                    <a:pt x="110831" y="136737"/>
                    <a:pt x="115917" y="145196"/>
                  </a:cubicBezTo>
                  <a:cubicBezTo>
                    <a:pt x="118761" y="149885"/>
                    <a:pt x="121997" y="154316"/>
                    <a:pt x="125830" y="158345"/>
                  </a:cubicBezTo>
                  <a:cubicBezTo>
                    <a:pt x="128939" y="161517"/>
                    <a:pt x="132507" y="164425"/>
                    <a:pt x="136472" y="167005"/>
                  </a:cubicBezTo>
                  <a:cubicBezTo>
                    <a:pt x="136681" y="167129"/>
                    <a:pt x="136891" y="167255"/>
                    <a:pt x="137100" y="167398"/>
                  </a:cubicBezTo>
                  <a:lnTo>
                    <a:pt x="137100" y="167398"/>
                  </a:lnTo>
                  <a:cubicBezTo>
                    <a:pt x="136782" y="167160"/>
                    <a:pt x="136479" y="166933"/>
                    <a:pt x="136139" y="166740"/>
                  </a:cubicBezTo>
                  <a:cubicBezTo>
                    <a:pt x="127680" y="160792"/>
                    <a:pt x="121272" y="153391"/>
                    <a:pt x="116250" y="144995"/>
                  </a:cubicBezTo>
                  <a:cubicBezTo>
                    <a:pt x="108716" y="132375"/>
                    <a:pt x="104285" y="117571"/>
                    <a:pt x="100849" y="102567"/>
                  </a:cubicBezTo>
                  <a:cubicBezTo>
                    <a:pt x="97412" y="87499"/>
                    <a:pt x="94901" y="72167"/>
                    <a:pt x="91332" y="58490"/>
                  </a:cubicBezTo>
                  <a:cubicBezTo>
                    <a:pt x="88425" y="47450"/>
                    <a:pt x="84459" y="35819"/>
                    <a:pt x="78316" y="25843"/>
                  </a:cubicBezTo>
                  <a:cubicBezTo>
                    <a:pt x="72167" y="15797"/>
                    <a:pt x="63909" y="7470"/>
                    <a:pt x="52410" y="2977"/>
                  </a:cubicBezTo>
                  <a:cubicBezTo>
                    <a:pt x="47255" y="994"/>
                    <a:pt x="41439" y="0"/>
                    <a:pt x="35624" y="0"/>
                  </a:cubicBezTo>
                  <a:close/>
                  <a:moveTo>
                    <a:pt x="137100" y="167398"/>
                  </a:moveTo>
                  <a:lnTo>
                    <a:pt x="137100" y="167398"/>
                  </a:lnTo>
                  <a:cubicBezTo>
                    <a:pt x="137218" y="167486"/>
                    <a:pt x="137337" y="167576"/>
                    <a:pt x="137461" y="167665"/>
                  </a:cubicBezTo>
                  <a:cubicBezTo>
                    <a:pt x="137341" y="167569"/>
                    <a:pt x="137221" y="167481"/>
                    <a:pt x="137100" y="167398"/>
                  </a:cubicBezTo>
                  <a:close/>
                  <a:moveTo>
                    <a:pt x="272279" y="43951"/>
                  </a:moveTo>
                  <a:lnTo>
                    <a:pt x="271951" y="44215"/>
                  </a:lnTo>
                  <a:cubicBezTo>
                    <a:pt x="280014" y="54921"/>
                    <a:pt x="285100" y="68995"/>
                    <a:pt x="285100" y="82477"/>
                  </a:cubicBezTo>
                  <a:lnTo>
                    <a:pt x="285100" y="83206"/>
                  </a:lnTo>
                  <a:cubicBezTo>
                    <a:pt x="284703" y="108451"/>
                    <a:pt x="272543" y="132243"/>
                    <a:pt x="254240" y="149954"/>
                  </a:cubicBezTo>
                  <a:cubicBezTo>
                    <a:pt x="236000" y="167665"/>
                    <a:pt x="211680" y="179228"/>
                    <a:pt x="187159" y="180153"/>
                  </a:cubicBezTo>
                  <a:cubicBezTo>
                    <a:pt x="185837" y="180222"/>
                    <a:pt x="184584" y="180222"/>
                    <a:pt x="183262" y="180222"/>
                  </a:cubicBezTo>
                  <a:cubicBezTo>
                    <a:pt x="171234" y="180222"/>
                    <a:pt x="159138" y="178171"/>
                    <a:pt x="148236" y="173412"/>
                  </a:cubicBezTo>
                  <a:cubicBezTo>
                    <a:pt x="146978" y="172952"/>
                    <a:pt x="145725" y="172424"/>
                    <a:pt x="144466" y="171826"/>
                  </a:cubicBezTo>
                  <a:cubicBezTo>
                    <a:pt x="144403" y="171895"/>
                    <a:pt x="144271" y="171958"/>
                    <a:pt x="144139" y="172027"/>
                  </a:cubicBezTo>
                  <a:cubicBezTo>
                    <a:pt x="156098" y="178038"/>
                    <a:pt x="169780" y="180619"/>
                    <a:pt x="183262" y="180619"/>
                  </a:cubicBezTo>
                  <a:cubicBezTo>
                    <a:pt x="184584" y="180619"/>
                    <a:pt x="185837" y="180619"/>
                    <a:pt x="187159" y="180550"/>
                  </a:cubicBezTo>
                  <a:cubicBezTo>
                    <a:pt x="211812" y="179625"/>
                    <a:pt x="236195" y="167993"/>
                    <a:pt x="254567" y="150218"/>
                  </a:cubicBezTo>
                  <a:cubicBezTo>
                    <a:pt x="272876" y="132507"/>
                    <a:pt x="285168" y="108584"/>
                    <a:pt x="285496" y="83270"/>
                  </a:cubicBezTo>
                  <a:lnTo>
                    <a:pt x="285496" y="82477"/>
                  </a:lnTo>
                  <a:cubicBezTo>
                    <a:pt x="285496" y="68931"/>
                    <a:pt x="280410" y="54720"/>
                    <a:pt x="272279" y="4395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7" name="Google Shape;257;p21"/>
            <p:cNvSpPr/>
            <p:nvPr/>
          </p:nvSpPr>
          <p:spPr>
            <a:xfrm>
              <a:off x="282775" y="711175"/>
              <a:ext cx="7056425" cy="4356750"/>
            </a:xfrm>
            <a:custGeom>
              <a:avLst/>
              <a:gdLst/>
              <a:ahLst/>
              <a:cxnLst/>
              <a:rect l="l" t="t" r="r" b="b"/>
              <a:pathLst>
                <a:path w="282257" h="174270" extrusionOk="0">
                  <a:moveTo>
                    <a:pt x="31194" y="1"/>
                  </a:moveTo>
                  <a:cubicBezTo>
                    <a:pt x="23264" y="1"/>
                    <a:pt x="15465" y="2047"/>
                    <a:pt x="9650" y="6276"/>
                  </a:cubicBezTo>
                  <a:cubicBezTo>
                    <a:pt x="6742" y="8391"/>
                    <a:pt x="4363" y="11035"/>
                    <a:pt x="2644" y="14275"/>
                  </a:cubicBezTo>
                  <a:cubicBezTo>
                    <a:pt x="926" y="17511"/>
                    <a:pt x="1" y="21281"/>
                    <a:pt x="1" y="25706"/>
                  </a:cubicBezTo>
                  <a:lnTo>
                    <a:pt x="1" y="26763"/>
                  </a:lnTo>
                  <a:lnTo>
                    <a:pt x="398" y="26763"/>
                  </a:lnTo>
                  <a:lnTo>
                    <a:pt x="398" y="25706"/>
                  </a:lnTo>
                  <a:cubicBezTo>
                    <a:pt x="398" y="21344"/>
                    <a:pt x="1323" y="17643"/>
                    <a:pt x="3041" y="14471"/>
                  </a:cubicBezTo>
                  <a:cubicBezTo>
                    <a:pt x="5484" y="9713"/>
                    <a:pt x="9581" y="6213"/>
                    <a:pt x="14540" y="3834"/>
                  </a:cubicBezTo>
                  <a:cubicBezTo>
                    <a:pt x="19494" y="1518"/>
                    <a:pt x="25310" y="397"/>
                    <a:pt x="31194" y="397"/>
                  </a:cubicBezTo>
                  <a:cubicBezTo>
                    <a:pt x="37274" y="397"/>
                    <a:pt x="43486" y="1587"/>
                    <a:pt x="48905" y="3966"/>
                  </a:cubicBezTo>
                  <a:cubicBezTo>
                    <a:pt x="54853" y="6477"/>
                    <a:pt x="59876" y="10109"/>
                    <a:pt x="64238" y="14408"/>
                  </a:cubicBezTo>
                  <a:cubicBezTo>
                    <a:pt x="68599" y="18769"/>
                    <a:pt x="72232" y="23855"/>
                    <a:pt x="75340" y="29275"/>
                  </a:cubicBezTo>
                  <a:cubicBezTo>
                    <a:pt x="80559" y="38527"/>
                    <a:pt x="84259" y="48905"/>
                    <a:pt x="87167" y="58749"/>
                  </a:cubicBezTo>
                  <a:cubicBezTo>
                    <a:pt x="91201" y="72628"/>
                    <a:pt x="94172" y="88161"/>
                    <a:pt x="98206" y="103160"/>
                  </a:cubicBezTo>
                  <a:cubicBezTo>
                    <a:pt x="101442" y="114923"/>
                    <a:pt x="105275" y="126491"/>
                    <a:pt x="110959" y="136801"/>
                  </a:cubicBezTo>
                  <a:cubicBezTo>
                    <a:pt x="114792" y="143674"/>
                    <a:pt x="119354" y="149950"/>
                    <a:pt x="125101" y="155437"/>
                  </a:cubicBezTo>
                  <a:cubicBezTo>
                    <a:pt x="128078" y="158081"/>
                    <a:pt x="131382" y="160523"/>
                    <a:pt x="134951" y="162707"/>
                  </a:cubicBezTo>
                  <a:lnTo>
                    <a:pt x="136336" y="163500"/>
                  </a:lnTo>
                  <a:cubicBezTo>
                    <a:pt x="136140" y="163368"/>
                    <a:pt x="135940" y="163236"/>
                    <a:pt x="135675" y="163103"/>
                  </a:cubicBezTo>
                  <a:cubicBezTo>
                    <a:pt x="135347" y="162839"/>
                    <a:pt x="135014" y="162638"/>
                    <a:pt x="134686" y="162443"/>
                  </a:cubicBezTo>
                  <a:cubicBezTo>
                    <a:pt x="130721" y="159863"/>
                    <a:pt x="127153" y="156955"/>
                    <a:pt x="124044" y="153783"/>
                  </a:cubicBezTo>
                  <a:cubicBezTo>
                    <a:pt x="118958" y="148696"/>
                    <a:pt x="114792" y="142881"/>
                    <a:pt x="111355" y="136600"/>
                  </a:cubicBezTo>
                  <a:cubicBezTo>
                    <a:pt x="105672" y="126359"/>
                    <a:pt x="101839" y="114860"/>
                    <a:pt x="98603" y="103028"/>
                  </a:cubicBezTo>
                  <a:cubicBezTo>
                    <a:pt x="94569" y="88029"/>
                    <a:pt x="91598" y="72564"/>
                    <a:pt x="87564" y="58686"/>
                  </a:cubicBezTo>
                  <a:cubicBezTo>
                    <a:pt x="84656" y="48773"/>
                    <a:pt x="80955" y="38395"/>
                    <a:pt x="75737" y="29079"/>
                  </a:cubicBezTo>
                  <a:cubicBezTo>
                    <a:pt x="72565" y="23591"/>
                    <a:pt x="68927" y="18505"/>
                    <a:pt x="64565" y="14143"/>
                  </a:cubicBezTo>
                  <a:cubicBezTo>
                    <a:pt x="60140" y="9782"/>
                    <a:pt x="55049" y="6144"/>
                    <a:pt x="49101" y="3569"/>
                  </a:cubicBezTo>
                  <a:cubicBezTo>
                    <a:pt x="43618" y="1190"/>
                    <a:pt x="37338" y="1"/>
                    <a:pt x="31194" y="1"/>
                  </a:cubicBezTo>
                  <a:close/>
                  <a:moveTo>
                    <a:pt x="270228" y="41831"/>
                  </a:moveTo>
                  <a:lnTo>
                    <a:pt x="269964" y="42032"/>
                  </a:lnTo>
                  <a:cubicBezTo>
                    <a:pt x="277234" y="51152"/>
                    <a:pt x="281796" y="63243"/>
                    <a:pt x="281796" y="75139"/>
                  </a:cubicBezTo>
                  <a:cubicBezTo>
                    <a:pt x="281796" y="75932"/>
                    <a:pt x="281796" y="76725"/>
                    <a:pt x="281728" y="77518"/>
                  </a:cubicBezTo>
                  <a:cubicBezTo>
                    <a:pt x="281003" y="91069"/>
                    <a:pt x="276441" y="104349"/>
                    <a:pt x="269108" y="116642"/>
                  </a:cubicBezTo>
                  <a:cubicBezTo>
                    <a:pt x="252982" y="143605"/>
                    <a:pt x="225686" y="165483"/>
                    <a:pt x="196211" y="171827"/>
                  </a:cubicBezTo>
                  <a:cubicBezTo>
                    <a:pt x="192447" y="172683"/>
                    <a:pt x="188677" y="173281"/>
                    <a:pt x="184844" y="173545"/>
                  </a:cubicBezTo>
                  <a:cubicBezTo>
                    <a:pt x="182200" y="173741"/>
                    <a:pt x="179557" y="173873"/>
                    <a:pt x="176913" y="173873"/>
                  </a:cubicBezTo>
                  <a:cubicBezTo>
                    <a:pt x="166673" y="173873"/>
                    <a:pt x="156294" y="172223"/>
                    <a:pt x="146847" y="168586"/>
                  </a:cubicBezTo>
                  <a:cubicBezTo>
                    <a:pt x="145525" y="168126"/>
                    <a:pt x="144266" y="167661"/>
                    <a:pt x="143013" y="167132"/>
                  </a:cubicBezTo>
                  <a:cubicBezTo>
                    <a:pt x="142881" y="167201"/>
                    <a:pt x="142813" y="167264"/>
                    <a:pt x="142680" y="167264"/>
                  </a:cubicBezTo>
                  <a:cubicBezTo>
                    <a:pt x="143939" y="167862"/>
                    <a:pt x="145192" y="168390"/>
                    <a:pt x="146450" y="168850"/>
                  </a:cubicBezTo>
                  <a:cubicBezTo>
                    <a:pt x="156030" y="172620"/>
                    <a:pt x="166540" y="174270"/>
                    <a:pt x="176913" y="174270"/>
                  </a:cubicBezTo>
                  <a:cubicBezTo>
                    <a:pt x="179557" y="174270"/>
                    <a:pt x="182200" y="174137"/>
                    <a:pt x="184844" y="173942"/>
                  </a:cubicBezTo>
                  <a:cubicBezTo>
                    <a:pt x="188677" y="173677"/>
                    <a:pt x="192510" y="173080"/>
                    <a:pt x="196280" y="172287"/>
                  </a:cubicBezTo>
                  <a:cubicBezTo>
                    <a:pt x="225887" y="165879"/>
                    <a:pt x="253310" y="143869"/>
                    <a:pt x="269435" y="116843"/>
                  </a:cubicBezTo>
                  <a:cubicBezTo>
                    <a:pt x="276774" y="104550"/>
                    <a:pt x="281400" y="91132"/>
                    <a:pt x="282193" y="77587"/>
                  </a:cubicBezTo>
                  <a:cubicBezTo>
                    <a:pt x="282193" y="76725"/>
                    <a:pt x="282256" y="75932"/>
                    <a:pt x="282256" y="75139"/>
                  </a:cubicBezTo>
                  <a:cubicBezTo>
                    <a:pt x="282256" y="63180"/>
                    <a:pt x="277630" y="50951"/>
                    <a:pt x="270228" y="4183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8" name="Google Shape;258;p21"/>
            <p:cNvSpPr/>
            <p:nvPr/>
          </p:nvSpPr>
          <p:spPr>
            <a:xfrm>
              <a:off x="327325" y="823525"/>
              <a:ext cx="6975525" cy="4204750"/>
            </a:xfrm>
            <a:custGeom>
              <a:avLst/>
              <a:gdLst/>
              <a:ahLst/>
              <a:cxnLst/>
              <a:rect l="l" t="t" r="r" b="b"/>
              <a:pathLst>
                <a:path w="279021" h="168190" extrusionOk="0">
                  <a:moveTo>
                    <a:pt x="26832" y="1"/>
                  </a:moveTo>
                  <a:cubicBezTo>
                    <a:pt x="19827" y="1"/>
                    <a:pt x="13155" y="1719"/>
                    <a:pt x="8196" y="5288"/>
                  </a:cubicBezTo>
                  <a:cubicBezTo>
                    <a:pt x="5684" y="7069"/>
                    <a:pt x="3638" y="9385"/>
                    <a:pt x="2248" y="12092"/>
                  </a:cubicBezTo>
                  <a:cubicBezTo>
                    <a:pt x="794" y="14868"/>
                    <a:pt x="1" y="18108"/>
                    <a:pt x="1" y="21809"/>
                  </a:cubicBezTo>
                  <a:cubicBezTo>
                    <a:pt x="1" y="22470"/>
                    <a:pt x="1" y="23131"/>
                    <a:pt x="69" y="23792"/>
                  </a:cubicBezTo>
                  <a:lnTo>
                    <a:pt x="466" y="23723"/>
                  </a:lnTo>
                  <a:cubicBezTo>
                    <a:pt x="466" y="23062"/>
                    <a:pt x="397" y="22470"/>
                    <a:pt x="397" y="21809"/>
                  </a:cubicBezTo>
                  <a:cubicBezTo>
                    <a:pt x="397" y="18172"/>
                    <a:pt x="1190" y="15000"/>
                    <a:pt x="2581" y="12293"/>
                  </a:cubicBezTo>
                  <a:cubicBezTo>
                    <a:pt x="4696" y="8259"/>
                    <a:pt x="8132" y="5288"/>
                    <a:pt x="12362" y="3368"/>
                  </a:cubicBezTo>
                  <a:cubicBezTo>
                    <a:pt x="16591" y="1386"/>
                    <a:pt x="21614" y="397"/>
                    <a:pt x="26832" y="397"/>
                  </a:cubicBezTo>
                  <a:cubicBezTo>
                    <a:pt x="33176" y="397"/>
                    <a:pt x="39785" y="1851"/>
                    <a:pt x="45537" y="4558"/>
                  </a:cubicBezTo>
                  <a:cubicBezTo>
                    <a:pt x="51221" y="7270"/>
                    <a:pt x="56111" y="10902"/>
                    <a:pt x="60341" y="15264"/>
                  </a:cubicBezTo>
                  <a:cubicBezTo>
                    <a:pt x="64570" y="19626"/>
                    <a:pt x="68139" y="24717"/>
                    <a:pt x="71243" y="30068"/>
                  </a:cubicBezTo>
                  <a:cubicBezTo>
                    <a:pt x="76466" y="39188"/>
                    <a:pt x="80299" y="49365"/>
                    <a:pt x="83403" y="59014"/>
                  </a:cubicBezTo>
                  <a:cubicBezTo>
                    <a:pt x="87764" y="72564"/>
                    <a:pt x="91137" y="87563"/>
                    <a:pt x="95631" y="102039"/>
                  </a:cubicBezTo>
                  <a:cubicBezTo>
                    <a:pt x="99131" y="113337"/>
                    <a:pt x="103297" y="124376"/>
                    <a:pt x="109177" y="134157"/>
                  </a:cubicBezTo>
                  <a:cubicBezTo>
                    <a:pt x="113343" y="140962"/>
                    <a:pt x="118233" y="147174"/>
                    <a:pt x="124377" y="152397"/>
                  </a:cubicBezTo>
                  <a:cubicBezTo>
                    <a:pt x="127152" y="154644"/>
                    <a:pt x="130192" y="156627"/>
                    <a:pt x="133497" y="158477"/>
                  </a:cubicBezTo>
                  <a:cubicBezTo>
                    <a:pt x="133766" y="158596"/>
                    <a:pt x="134034" y="158728"/>
                    <a:pt x="134302" y="158862"/>
                  </a:cubicBezTo>
                  <a:lnTo>
                    <a:pt x="134302" y="158862"/>
                  </a:lnTo>
                  <a:lnTo>
                    <a:pt x="133169" y="158213"/>
                  </a:lnTo>
                  <a:cubicBezTo>
                    <a:pt x="129600" y="156029"/>
                    <a:pt x="126296" y="153587"/>
                    <a:pt x="123319" y="150943"/>
                  </a:cubicBezTo>
                  <a:cubicBezTo>
                    <a:pt x="117837" y="145984"/>
                    <a:pt x="113343" y="140237"/>
                    <a:pt x="109573" y="133956"/>
                  </a:cubicBezTo>
                  <a:cubicBezTo>
                    <a:pt x="103694" y="124244"/>
                    <a:pt x="99528" y="113205"/>
                    <a:pt x="96028" y="101907"/>
                  </a:cubicBezTo>
                  <a:cubicBezTo>
                    <a:pt x="91534" y="87500"/>
                    <a:pt x="88161" y="72495"/>
                    <a:pt x="83799" y="58881"/>
                  </a:cubicBezTo>
                  <a:cubicBezTo>
                    <a:pt x="80696" y="49233"/>
                    <a:pt x="76863" y="39055"/>
                    <a:pt x="71576" y="29872"/>
                  </a:cubicBezTo>
                  <a:cubicBezTo>
                    <a:pt x="68467" y="24453"/>
                    <a:pt x="64898" y="19361"/>
                    <a:pt x="60605" y="15000"/>
                  </a:cubicBezTo>
                  <a:cubicBezTo>
                    <a:pt x="56376" y="10574"/>
                    <a:pt x="51416" y="6874"/>
                    <a:pt x="45733" y="4230"/>
                  </a:cubicBezTo>
                  <a:cubicBezTo>
                    <a:pt x="39917" y="1454"/>
                    <a:pt x="33245" y="1"/>
                    <a:pt x="26832" y="1"/>
                  </a:cubicBezTo>
                  <a:close/>
                  <a:moveTo>
                    <a:pt x="134302" y="158862"/>
                  </a:moveTo>
                  <a:lnTo>
                    <a:pt x="134554" y="159006"/>
                  </a:lnTo>
                  <a:cubicBezTo>
                    <a:pt x="134818" y="159138"/>
                    <a:pt x="135019" y="159270"/>
                    <a:pt x="135284" y="159334"/>
                  </a:cubicBezTo>
                  <a:cubicBezTo>
                    <a:pt x="134955" y="159189"/>
                    <a:pt x="134629" y="159024"/>
                    <a:pt x="134302" y="158862"/>
                  </a:cubicBezTo>
                  <a:close/>
                  <a:moveTo>
                    <a:pt x="268251" y="39716"/>
                  </a:moveTo>
                  <a:lnTo>
                    <a:pt x="267918" y="39981"/>
                  </a:lnTo>
                  <a:cubicBezTo>
                    <a:pt x="274526" y="47583"/>
                    <a:pt x="278624" y="57824"/>
                    <a:pt x="278624" y="68134"/>
                  </a:cubicBezTo>
                  <a:cubicBezTo>
                    <a:pt x="278624" y="69392"/>
                    <a:pt x="278560" y="70645"/>
                    <a:pt x="278428" y="71903"/>
                  </a:cubicBezTo>
                  <a:cubicBezTo>
                    <a:pt x="277170" y="84328"/>
                    <a:pt x="272147" y="96884"/>
                    <a:pt x="264481" y="108711"/>
                  </a:cubicBezTo>
                  <a:cubicBezTo>
                    <a:pt x="247563" y="134818"/>
                    <a:pt x="221726" y="157420"/>
                    <a:pt x="193504" y="164885"/>
                  </a:cubicBezTo>
                  <a:cubicBezTo>
                    <a:pt x="189872" y="165810"/>
                    <a:pt x="186234" y="166540"/>
                    <a:pt x="182533" y="167000"/>
                  </a:cubicBezTo>
                  <a:cubicBezTo>
                    <a:pt x="178637" y="167529"/>
                    <a:pt x="174735" y="167729"/>
                    <a:pt x="170770" y="167729"/>
                  </a:cubicBezTo>
                  <a:cubicBezTo>
                    <a:pt x="162178" y="167729"/>
                    <a:pt x="153587" y="166540"/>
                    <a:pt x="145461" y="163828"/>
                  </a:cubicBezTo>
                  <a:cubicBezTo>
                    <a:pt x="144139" y="163431"/>
                    <a:pt x="142818" y="162971"/>
                    <a:pt x="141559" y="162506"/>
                  </a:cubicBezTo>
                  <a:cubicBezTo>
                    <a:pt x="141427" y="162575"/>
                    <a:pt x="141364" y="162638"/>
                    <a:pt x="141231" y="162638"/>
                  </a:cubicBezTo>
                  <a:cubicBezTo>
                    <a:pt x="142484" y="163167"/>
                    <a:pt x="143743" y="163632"/>
                    <a:pt x="145065" y="164092"/>
                  </a:cubicBezTo>
                  <a:cubicBezTo>
                    <a:pt x="153259" y="166936"/>
                    <a:pt x="162046" y="168189"/>
                    <a:pt x="170770" y="168189"/>
                  </a:cubicBezTo>
                  <a:cubicBezTo>
                    <a:pt x="174735" y="168189"/>
                    <a:pt x="178700" y="167925"/>
                    <a:pt x="182602" y="167396"/>
                  </a:cubicBezTo>
                  <a:cubicBezTo>
                    <a:pt x="186303" y="167000"/>
                    <a:pt x="189935" y="166207"/>
                    <a:pt x="193572" y="165282"/>
                  </a:cubicBezTo>
                  <a:cubicBezTo>
                    <a:pt x="221921" y="157748"/>
                    <a:pt x="247896" y="135082"/>
                    <a:pt x="264814" y="108912"/>
                  </a:cubicBezTo>
                  <a:cubicBezTo>
                    <a:pt x="272480" y="97016"/>
                    <a:pt x="277566" y="84460"/>
                    <a:pt x="278825" y="71967"/>
                  </a:cubicBezTo>
                  <a:cubicBezTo>
                    <a:pt x="278957" y="70714"/>
                    <a:pt x="279020" y="69392"/>
                    <a:pt x="279020" y="68134"/>
                  </a:cubicBezTo>
                  <a:cubicBezTo>
                    <a:pt x="279020" y="57692"/>
                    <a:pt x="274923" y="47382"/>
                    <a:pt x="268251" y="397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9" name="Google Shape;259;p21"/>
            <p:cNvSpPr/>
            <p:nvPr/>
          </p:nvSpPr>
          <p:spPr>
            <a:xfrm>
              <a:off x="370275" y="934150"/>
              <a:ext cx="6897950" cy="4057775"/>
            </a:xfrm>
            <a:custGeom>
              <a:avLst/>
              <a:gdLst/>
              <a:ahLst/>
              <a:cxnLst/>
              <a:rect l="l" t="t" r="r" b="b"/>
              <a:pathLst>
                <a:path w="275918" h="162311" extrusionOk="0">
                  <a:moveTo>
                    <a:pt x="22603" y="1"/>
                  </a:moveTo>
                  <a:cubicBezTo>
                    <a:pt x="16591" y="1"/>
                    <a:pt x="10908" y="1391"/>
                    <a:pt x="6811" y="4363"/>
                  </a:cubicBezTo>
                  <a:cubicBezTo>
                    <a:pt x="4696" y="5885"/>
                    <a:pt x="3041" y="7736"/>
                    <a:pt x="1851" y="10046"/>
                  </a:cubicBezTo>
                  <a:cubicBezTo>
                    <a:pt x="662" y="12362"/>
                    <a:pt x="1" y="15005"/>
                    <a:pt x="1" y="18109"/>
                  </a:cubicBezTo>
                  <a:cubicBezTo>
                    <a:pt x="1" y="18970"/>
                    <a:pt x="70" y="19896"/>
                    <a:pt x="202" y="20821"/>
                  </a:cubicBezTo>
                  <a:lnTo>
                    <a:pt x="598" y="20752"/>
                  </a:lnTo>
                  <a:cubicBezTo>
                    <a:pt x="466" y="19827"/>
                    <a:pt x="466" y="18970"/>
                    <a:pt x="466" y="18109"/>
                  </a:cubicBezTo>
                  <a:cubicBezTo>
                    <a:pt x="466" y="15069"/>
                    <a:pt x="1058" y="12425"/>
                    <a:pt x="2248" y="10247"/>
                  </a:cubicBezTo>
                  <a:cubicBezTo>
                    <a:pt x="3903" y="6874"/>
                    <a:pt x="6811" y="4431"/>
                    <a:pt x="10311" y="2845"/>
                  </a:cubicBezTo>
                  <a:cubicBezTo>
                    <a:pt x="13879" y="1190"/>
                    <a:pt x="18109" y="397"/>
                    <a:pt x="22603" y="397"/>
                  </a:cubicBezTo>
                  <a:cubicBezTo>
                    <a:pt x="29148" y="397"/>
                    <a:pt x="36153" y="2052"/>
                    <a:pt x="42297" y="5288"/>
                  </a:cubicBezTo>
                  <a:cubicBezTo>
                    <a:pt x="53072" y="10908"/>
                    <a:pt x="61002" y="20292"/>
                    <a:pt x="67214" y="30929"/>
                  </a:cubicBezTo>
                  <a:cubicBezTo>
                    <a:pt x="72432" y="39986"/>
                    <a:pt x="76398" y="49899"/>
                    <a:pt x="79702" y="59347"/>
                  </a:cubicBezTo>
                  <a:cubicBezTo>
                    <a:pt x="84397" y="72564"/>
                    <a:pt x="88230" y="87103"/>
                    <a:pt x="93052" y="100918"/>
                  </a:cubicBezTo>
                  <a:cubicBezTo>
                    <a:pt x="96953" y="111820"/>
                    <a:pt x="101447" y="122394"/>
                    <a:pt x="107527" y="131646"/>
                  </a:cubicBezTo>
                  <a:cubicBezTo>
                    <a:pt x="111889" y="138324"/>
                    <a:pt x="117176" y="144335"/>
                    <a:pt x="123653" y="149225"/>
                  </a:cubicBezTo>
                  <a:cubicBezTo>
                    <a:pt x="126227" y="151144"/>
                    <a:pt x="129072" y="152794"/>
                    <a:pt x="132043" y="154248"/>
                  </a:cubicBezTo>
                  <a:cubicBezTo>
                    <a:pt x="132675" y="154592"/>
                    <a:pt x="133304" y="154888"/>
                    <a:pt x="133935" y="155133"/>
                  </a:cubicBezTo>
                  <a:lnTo>
                    <a:pt x="133935" y="155133"/>
                  </a:lnTo>
                  <a:cubicBezTo>
                    <a:pt x="133802" y="155067"/>
                    <a:pt x="133683" y="154988"/>
                    <a:pt x="133566" y="154909"/>
                  </a:cubicBezTo>
                  <a:cubicBezTo>
                    <a:pt x="132968" y="154644"/>
                    <a:pt x="132376" y="154317"/>
                    <a:pt x="131779" y="154052"/>
                  </a:cubicBezTo>
                  <a:cubicBezTo>
                    <a:pt x="128474" y="152202"/>
                    <a:pt x="125434" y="150219"/>
                    <a:pt x="122659" y="147972"/>
                  </a:cubicBezTo>
                  <a:cubicBezTo>
                    <a:pt x="116780" y="143277"/>
                    <a:pt x="111953" y="137663"/>
                    <a:pt x="107855" y="131382"/>
                  </a:cubicBezTo>
                  <a:cubicBezTo>
                    <a:pt x="101775" y="122198"/>
                    <a:pt x="97281" y="111624"/>
                    <a:pt x="93448" y="100786"/>
                  </a:cubicBezTo>
                  <a:cubicBezTo>
                    <a:pt x="88626" y="86971"/>
                    <a:pt x="84793" y="72501"/>
                    <a:pt x="80099" y="59215"/>
                  </a:cubicBezTo>
                  <a:cubicBezTo>
                    <a:pt x="76731" y="49767"/>
                    <a:pt x="72829" y="39785"/>
                    <a:pt x="67542" y="30734"/>
                  </a:cubicBezTo>
                  <a:cubicBezTo>
                    <a:pt x="61330" y="20028"/>
                    <a:pt x="53336" y="10575"/>
                    <a:pt x="42498" y="4891"/>
                  </a:cubicBezTo>
                  <a:cubicBezTo>
                    <a:pt x="36285" y="1656"/>
                    <a:pt x="29211" y="1"/>
                    <a:pt x="22603" y="1"/>
                  </a:cubicBezTo>
                  <a:close/>
                  <a:moveTo>
                    <a:pt x="133935" y="155133"/>
                  </a:moveTo>
                  <a:cubicBezTo>
                    <a:pt x="134024" y="155176"/>
                    <a:pt x="134120" y="155214"/>
                    <a:pt x="134226" y="155242"/>
                  </a:cubicBezTo>
                  <a:cubicBezTo>
                    <a:pt x="134129" y="155207"/>
                    <a:pt x="134032" y="155170"/>
                    <a:pt x="133935" y="155133"/>
                  </a:cubicBezTo>
                  <a:close/>
                  <a:moveTo>
                    <a:pt x="266269" y="37739"/>
                  </a:moveTo>
                  <a:lnTo>
                    <a:pt x="265935" y="38003"/>
                  </a:lnTo>
                  <a:cubicBezTo>
                    <a:pt x="271883" y="44216"/>
                    <a:pt x="275521" y="52738"/>
                    <a:pt x="275521" y="61530"/>
                  </a:cubicBezTo>
                  <a:cubicBezTo>
                    <a:pt x="275521" y="63117"/>
                    <a:pt x="275389" y="64766"/>
                    <a:pt x="275124" y="66352"/>
                  </a:cubicBezTo>
                  <a:cubicBezTo>
                    <a:pt x="273406" y="77656"/>
                    <a:pt x="267918" y="89419"/>
                    <a:pt x="259924" y="100786"/>
                  </a:cubicBezTo>
                  <a:cubicBezTo>
                    <a:pt x="242213" y="126095"/>
                    <a:pt x="217824" y="149426"/>
                    <a:pt x="190797" y="157949"/>
                  </a:cubicBezTo>
                  <a:cubicBezTo>
                    <a:pt x="187361" y="159075"/>
                    <a:pt x="183855" y="159931"/>
                    <a:pt x="180287" y="160529"/>
                  </a:cubicBezTo>
                  <a:cubicBezTo>
                    <a:pt x="175264" y="161454"/>
                    <a:pt x="170109" y="161914"/>
                    <a:pt x="164954" y="161914"/>
                  </a:cubicBezTo>
                  <a:cubicBezTo>
                    <a:pt x="157886" y="161914"/>
                    <a:pt x="150812" y="160989"/>
                    <a:pt x="144071" y="159006"/>
                  </a:cubicBezTo>
                  <a:cubicBezTo>
                    <a:pt x="142749" y="158742"/>
                    <a:pt x="141427" y="158345"/>
                    <a:pt x="140174" y="157949"/>
                  </a:cubicBezTo>
                  <a:cubicBezTo>
                    <a:pt x="140042" y="158018"/>
                    <a:pt x="139910" y="158018"/>
                    <a:pt x="139841" y="158081"/>
                  </a:cubicBezTo>
                  <a:cubicBezTo>
                    <a:pt x="141100" y="158546"/>
                    <a:pt x="142421" y="159006"/>
                    <a:pt x="143743" y="159403"/>
                  </a:cubicBezTo>
                  <a:cubicBezTo>
                    <a:pt x="150616" y="161385"/>
                    <a:pt x="157817" y="162311"/>
                    <a:pt x="164954" y="162311"/>
                  </a:cubicBezTo>
                  <a:cubicBezTo>
                    <a:pt x="170178" y="162311"/>
                    <a:pt x="175333" y="161851"/>
                    <a:pt x="180355" y="160989"/>
                  </a:cubicBezTo>
                  <a:cubicBezTo>
                    <a:pt x="183924" y="160328"/>
                    <a:pt x="187493" y="159471"/>
                    <a:pt x="190929" y="158345"/>
                  </a:cubicBezTo>
                  <a:cubicBezTo>
                    <a:pt x="204543" y="154052"/>
                    <a:pt x="217427" y="146053"/>
                    <a:pt x="229128" y="136008"/>
                  </a:cubicBezTo>
                  <a:cubicBezTo>
                    <a:pt x="240822" y="125899"/>
                    <a:pt x="251396" y="113739"/>
                    <a:pt x="260252" y="101050"/>
                  </a:cubicBezTo>
                  <a:cubicBezTo>
                    <a:pt x="268251" y="89615"/>
                    <a:pt x="273734" y="77788"/>
                    <a:pt x="275521" y="66421"/>
                  </a:cubicBezTo>
                  <a:cubicBezTo>
                    <a:pt x="275785" y="64766"/>
                    <a:pt x="275917" y="63117"/>
                    <a:pt x="275917" y="61530"/>
                  </a:cubicBezTo>
                  <a:cubicBezTo>
                    <a:pt x="275917" y="52606"/>
                    <a:pt x="272280" y="44015"/>
                    <a:pt x="266269" y="3773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0" name="Google Shape;260;p21"/>
            <p:cNvSpPr/>
            <p:nvPr/>
          </p:nvSpPr>
          <p:spPr>
            <a:xfrm>
              <a:off x="413250" y="1041625"/>
              <a:ext cx="6823500" cy="3918975"/>
            </a:xfrm>
            <a:custGeom>
              <a:avLst/>
              <a:gdLst/>
              <a:ahLst/>
              <a:cxnLst/>
              <a:rect l="l" t="t" r="r" b="b"/>
              <a:pathLst>
                <a:path w="272940" h="156759" extrusionOk="0">
                  <a:moveTo>
                    <a:pt x="18505" y="0"/>
                  </a:moveTo>
                  <a:cubicBezTo>
                    <a:pt x="13419" y="0"/>
                    <a:pt x="8792" y="1121"/>
                    <a:pt x="5419" y="3569"/>
                  </a:cubicBezTo>
                  <a:cubicBezTo>
                    <a:pt x="3770" y="4758"/>
                    <a:pt x="2379" y="6276"/>
                    <a:pt x="1454" y="8126"/>
                  </a:cubicBezTo>
                  <a:cubicBezTo>
                    <a:pt x="529" y="9977"/>
                    <a:pt x="0" y="12160"/>
                    <a:pt x="0" y="14671"/>
                  </a:cubicBezTo>
                  <a:cubicBezTo>
                    <a:pt x="0" y="15729"/>
                    <a:pt x="132" y="16850"/>
                    <a:pt x="333" y="17976"/>
                  </a:cubicBezTo>
                  <a:lnTo>
                    <a:pt x="730" y="17907"/>
                  </a:lnTo>
                  <a:cubicBezTo>
                    <a:pt x="529" y="16786"/>
                    <a:pt x="397" y="15660"/>
                    <a:pt x="397" y="14671"/>
                  </a:cubicBezTo>
                  <a:cubicBezTo>
                    <a:pt x="397" y="12224"/>
                    <a:pt x="925" y="10109"/>
                    <a:pt x="1851" y="8327"/>
                  </a:cubicBezTo>
                  <a:cubicBezTo>
                    <a:pt x="3172" y="5615"/>
                    <a:pt x="5488" y="3632"/>
                    <a:pt x="8327" y="2310"/>
                  </a:cubicBezTo>
                  <a:cubicBezTo>
                    <a:pt x="11235" y="1057"/>
                    <a:pt x="14740" y="397"/>
                    <a:pt x="18505" y="397"/>
                  </a:cubicBezTo>
                  <a:cubicBezTo>
                    <a:pt x="25113" y="397"/>
                    <a:pt x="32515" y="2379"/>
                    <a:pt x="38992" y="6080"/>
                  </a:cubicBezTo>
                  <a:cubicBezTo>
                    <a:pt x="49238" y="11959"/>
                    <a:pt x="56967" y="21344"/>
                    <a:pt x="63179" y="31917"/>
                  </a:cubicBezTo>
                  <a:cubicBezTo>
                    <a:pt x="68403" y="40842"/>
                    <a:pt x="72432" y="50554"/>
                    <a:pt x="76000" y="59743"/>
                  </a:cubicBezTo>
                  <a:cubicBezTo>
                    <a:pt x="80960" y="72696"/>
                    <a:pt x="85321" y="86706"/>
                    <a:pt x="90540" y="99987"/>
                  </a:cubicBezTo>
                  <a:cubicBezTo>
                    <a:pt x="94706" y="110365"/>
                    <a:pt x="99527" y="120474"/>
                    <a:pt x="105808" y="129198"/>
                  </a:cubicBezTo>
                  <a:cubicBezTo>
                    <a:pt x="110567" y="135743"/>
                    <a:pt x="116118" y="141559"/>
                    <a:pt x="122922" y="146185"/>
                  </a:cubicBezTo>
                  <a:cubicBezTo>
                    <a:pt x="125370" y="147702"/>
                    <a:pt x="127945" y="149024"/>
                    <a:pt x="130657" y="150213"/>
                  </a:cubicBezTo>
                  <a:cubicBezTo>
                    <a:pt x="131514" y="150610"/>
                    <a:pt x="132307" y="150943"/>
                    <a:pt x="133168" y="151271"/>
                  </a:cubicBezTo>
                  <a:cubicBezTo>
                    <a:pt x="132904" y="151138"/>
                    <a:pt x="132703" y="151075"/>
                    <a:pt x="132507" y="150943"/>
                  </a:cubicBezTo>
                  <a:cubicBezTo>
                    <a:pt x="131778" y="150679"/>
                    <a:pt x="131054" y="150345"/>
                    <a:pt x="130324" y="149949"/>
                  </a:cubicBezTo>
                  <a:cubicBezTo>
                    <a:pt x="127353" y="148495"/>
                    <a:pt x="124508" y="146845"/>
                    <a:pt x="121934" y="144926"/>
                  </a:cubicBezTo>
                  <a:cubicBezTo>
                    <a:pt x="115721" y="140501"/>
                    <a:pt x="110567" y="135082"/>
                    <a:pt x="106136" y="129002"/>
                  </a:cubicBezTo>
                  <a:cubicBezTo>
                    <a:pt x="99860" y="120278"/>
                    <a:pt x="95102" y="110233"/>
                    <a:pt x="90936" y="99855"/>
                  </a:cubicBezTo>
                  <a:cubicBezTo>
                    <a:pt x="85649" y="86574"/>
                    <a:pt x="81356" y="72564"/>
                    <a:pt x="76333" y="59611"/>
                  </a:cubicBezTo>
                  <a:cubicBezTo>
                    <a:pt x="72828" y="50422"/>
                    <a:pt x="68731" y="40641"/>
                    <a:pt x="63513" y="31722"/>
                  </a:cubicBezTo>
                  <a:cubicBezTo>
                    <a:pt x="57300" y="21148"/>
                    <a:pt x="49566" y="11695"/>
                    <a:pt x="39193" y="5747"/>
                  </a:cubicBezTo>
                  <a:cubicBezTo>
                    <a:pt x="32647" y="1983"/>
                    <a:pt x="25182" y="0"/>
                    <a:pt x="18505" y="0"/>
                  </a:cubicBezTo>
                  <a:close/>
                  <a:moveTo>
                    <a:pt x="264285" y="35883"/>
                  </a:moveTo>
                  <a:lnTo>
                    <a:pt x="264021" y="36147"/>
                  </a:lnTo>
                  <a:cubicBezTo>
                    <a:pt x="269308" y="41106"/>
                    <a:pt x="272480" y="47979"/>
                    <a:pt x="272480" y="55312"/>
                  </a:cubicBezTo>
                  <a:cubicBezTo>
                    <a:pt x="272480" y="57163"/>
                    <a:pt x="272279" y="59082"/>
                    <a:pt x="271883" y="60932"/>
                  </a:cubicBezTo>
                  <a:cubicBezTo>
                    <a:pt x="269572" y="71110"/>
                    <a:pt x="263688" y="82080"/>
                    <a:pt x="255429" y="92982"/>
                  </a:cubicBezTo>
                  <a:cubicBezTo>
                    <a:pt x="246109" y="105274"/>
                    <a:pt x="235736" y="117434"/>
                    <a:pt x="224501" y="127680"/>
                  </a:cubicBezTo>
                  <a:cubicBezTo>
                    <a:pt x="213266" y="137990"/>
                    <a:pt x="201037" y="146380"/>
                    <a:pt x="188153" y="151207"/>
                  </a:cubicBezTo>
                  <a:cubicBezTo>
                    <a:pt x="184848" y="152397"/>
                    <a:pt x="181475" y="153454"/>
                    <a:pt x="178039" y="154247"/>
                  </a:cubicBezTo>
                  <a:cubicBezTo>
                    <a:pt x="171959" y="155569"/>
                    <a:pt x="165683" y="156362"/>
                    <a:pt x="159402" y="156362"/>
                  </a:cubicBezTo>
                  <a:cubicBezTo>
                    <a:pt x="153851" y="156362"/>
                    <a:pt x="148300" y="155765"/>
                    <a:pt x="142881" y="154443"/>
                  </a:cubicBezTo>
                  <a:cubicBezTo>
                    <a:pt x="141495" y="154178"/>
                    <a:pt x="140105" y="153851"/>
                    <a:pt x="138720" y="153518"/>
                  </a:cubicBezTo>
                  <a:cubicBezTo>
                    <a:pt x="138651" y="153518"/>
                    <a:pt x="138519" y="153586"/>
                    <a:pt x="138455" y="153650"/>
                  </a:cubicBezTo>
                  <a:cubicBezTo>
                    <a:pt x="139708" y="154046"/>
                    <a:pt x="141030" y="154443"/>
                    <a:pt x="142352" y="154707"/>
                  </a:cubicBezTo>
                  <a:cubicBezTo>
                    <a:pt x="147903" y="156098"/>
                    <a:pt x="153655" y="156759"/>
                    <a:pt x="159402" y="156759"/>
                  </a:cubicBezTo>
                  <a:cubicBezTo>
                    <a:pt x="165747" y="156759"/>
                    <a:pt x="172028" y="155965"/>
                    <a:pt x="178108" y="154644"/>
                  </a:cubicBezTo>
                  <a:cubicBezTo>
                    <a:pt x="181608" y="153851"/>
                    <a:pt x="184981" y="152793"/>
                    <a:pt x="188285" y="151604"/>
                  </a:cubicBezTo>
                  <a:cubicBezTo>
                    <a:pt x="201302" y="146777"/>
                    <a:pt x="213462" y="138318"/>
                    <a:pt x="224765" y="128008"/>
                  </a:cubicBezTo>
                  <a:cubicBezTo>
                    <a:pt x="236063" y="117698"/>
                    <a:pt x="246442" y="105538"/>
                    <a:pt x="255757" y="93246"/>
                  </a:cubicBezTo>
                  <a:cubicBezTo>
                    <a:pt x="264021" y="82276"/>
                    <a:pt x="269969" y="71305"/>
                    <a:pt x="272279" y="61064"/>
                  </a:cubicBezTo>
                  <a:cubicBezTo>
                    <a:pt x="272744" y="59145"/>
                    <a:pt x="272940" y="57231"/>
                    <a:pt x="272940" y="55312"/>
                  </a:cubicBezTo>
                  <a:cubicBezTo>
                    <a:pt x="272940" y="47847"/>
                    <a:pt x="269636" y="40842"/>
                    <a:pt x="264285" y="3588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1" name="Google Shape;261;p21"/>
            <p:cNvSpPr/>
            <p:nvPr/>
          </p:nvSpPr>
          <p:spPr>
            <a:xfrm>
              <a:off x="454625" y="1145625"/>
              <a:ext cx="6750800" cy="3786825"/>
            </a:xfrm>
            <a:custGeom>
              <a:avLst/>
              <a:gdLst/>
              <a:ahLst/>
              <a:cxnLst/>
              <a:rect l="l" t="t" r="r" b="b"/>
              <a:pathLst>
                <a:path w="270032" h="151473" extrusionOk="0">
                  <a:moveTo>
                    <a:pt x="14603" y="1"/>
                  </a:moveTo>
                  <a:cubicBezTo>
                    <a:pt x="10505" y="1"/>
                    <a:pt x="6873" y="863"/>
                    <a:pt x="4230" y="2777"/>
                  </a:cubicBezTo>
                  <a:cubicBezTo>
                    <a:pt x="2908" y="3702"/>
                    <a:pt x="1850" y="4891"/>
                    <a:pt x="1121" y="6345"/>
                  </a:cubicBezTo>
                  <a:cubicBezTo>
                    <a:pt x="397" y="7799"/>
                    <a:pt x="0" y="9517"/>
                    <a:pt x="0" y="11437"/>
                  </a:cubicBezTo>
                  <a:cubicBezTo>
                    <a:pt x="0" y="12626"/>
                    <a:pt x="196" y="13948"/>
                    <a:pt x="460" y="15333"/>
                  </a:cubicBezTo>
                  <a:lnTo>
                    <a:pt x="857" y="15201"/>
                  </a:lnTo>
                  <a:cubicBezTo>
                    <a:pt x="592" y="13879"/>
                    <a:pt x="460" y="12626"/>
                    <a:pt x="460" y="11437"/>
                  </a:cubicBezTo>
                  <a:cubicBezTo>
                    <a:pt x="460" y="9517"/>
                    <a:pt x="793" y="7931"/>
                    <a:pt x="1517" y="6546"/>
                  </a:cubicBezTo>
                  <a:cubicBezTo>
                    <a:pt x="2575" y="4431"/>
                    <a:pt x="4293" y="2909"/>
                    <a:pt x="6540" y="1920"/>
                  </a:cubicBezTo>
                  <a:cubicBezTo>
                    <a:pt x="8787" y="926"/>
                    <a:pt x="11563" y="397"/>
                    <a:pt x="14603" y="397"/>
                  </a:cubicBezTo>
                  <a:cubicBezTo>
                    <a:pt x="21148" y="397"/>
                    <a:pt x="29010" y="2713"/>
                    <a:pt x="35751" y="7075"/>
                  </a:cubicBezTo>
                  <a:cubicBezTo>
                    <a:pt x="45468" y="13218"/>
                    <a:pt x="53002" y="22603"/>
                    <a:pt x="59214" y="33044"/>
                  </a:cubicBezTo>
                  <a:cubicBezTo>
                    <a:pt x="64369" y="41837"/>
                    <a:pt x="68598" y="51417"/>
                    <a:pt x="72363" y="60341"/>
                  </a:cubicBezTo>
                  <a:cubicBezTo>
                    <a:pt x="77650" y="72961"/>
                    <a:pt x="82408" y="86511"/>
                    <a:pt x="88092" y="99200"/>
                  </a:cubicBezTo>
                  <a:cubicBezTo>
                    <a:pt x="92522" y="109113"/>
                    <a:pt x="97608" y="118693"/>
                    <a:pt x="104153" y="126957"/>
                  </a:cubicBezTo>
                  <a:cubicBezTo>
                    <a:pt x="109176" y="133301"/>
                    <a:pt x="115055" y="138784"/>
                    <a:pt x="122192" y="143013"/>
                  </a:cubicBezTo>
                  <a:cubicBezTo>
                    <a:pt x="124439" y="144272"/>
                    <a:pt x="126819" y="145392"/>
                    <a:pt x="129330" y="146318"/>
                  </a:cubicBezTo>
                  <a:cubicBezTo>
                    <a:pt x="130255" y="146714"/>
                    <a:pt x="131180" y="147047"/>
                    <a:pt x="132174" y="147375"/>
                  </a:cubicBezTo>
                  <a:cubicBezTo>
                    <a:pt x="131910" y="147243"/>
                    <a:pt x="131709" y="147179"/>
                    <a:pt x="131513" y="147111"/>
                  </a:cubicBezTo>
                  <a:cubicBezTo>
                    <a:pt x="130652" y="146783"/>
                    <a:pt x="129859" y="146450"/>
                    <a:pt x="129002" y="146053"/>
                  </a:cubicBezTo>
                  <a:cubicBezTo>
                    <a:pt x="126290" y="144864"/>
                    <a:pt x="123715" y="143542"/>
                    <a:pt x="121267" y="142025"/>
                  </a:cubicBezTo>
                  <a:cubicBezTo>
                    <a:pt x="114727" y="137858"/>
                    <a:pt x="109239" y="132640"/>
                    <a:pt x="104481" y="126692"/>
                  </a:cubicBezTo>
                  <a:cubicBezTo>
                    <a:pt x="98005" y="118498"/>
                    <a:pt x="92919" y="108912"/>
                    <a:pt x="88425" y="98999"/>
                  </a:cubicBezTo>
                  <a:cubicBezTo>
                    <a:pt x="82741" y="86379"/>
                    <a:pt x="78046" y="72829"/>
                    <a:pt x="72696" y="60209"/>
                  </a:cubicBezTo>
                  <a:cubicBezTo>
                    <a:pt x="68995" y="51221"/>
                    <a:pt x="64765" y="41636"/>
                    <a:pt x="59542" y="32849"/>
                  </a:cubicBezTo>
                  <a:cubicBezTo>
                    <a:pt x="53398" y="22407"/>
                    <a:pt x="45796" y="12891"/>
                    <a:pt x="36015" y="6678"/>
                  </a:cubicBezTo>
                  <a:cubicBezTo>
                    <a:pt x="29142" y="2380"/>
                    <a:pt x="21211" y="1"/>
                    <a:pt x="14603" y="1"/>
                  </a:cubicBezTo>
                  <a:close/>
                  <a:moveTo>
                    <a:pt x="262366" y="34171"/>
                  </a:moveTo>
                  <a:lnTo>
                    <a:pt x="262101" y="34435"/>
                  </a:lnTo>
                  <a:cubicBezTo>
                    <a:pt x="266791" y="38199"/>
                    <a:pt x="269635" y="43618"/>
                    <a:pt x="269635" y="49635"/>
                  </a:cubicBezTo>
                  <a:cubicBezTo>
                    <a:pt x="269635" y="51549"/>
                    <a:pt x="269302" y="53600"/>
                    <a:pt x="268641" y="55646"/>
                  </a:cubicBezTo>
                  <a:cubicBezTo>
                    <a:pt x="265866" y="64703"/>
                    <a:pt x="259521" y="74880"/>
                    <a:pt x="250930" y="85385"/>
                  </a:cubicBezTo>
                  <a:cubicBezTo>
                    <a:pt x="241218" y="97218"/>
                    <a:pt x="231041" y="109378"/>
                    <a:pt x="220202" y="119883"/>
                  </a:cubicBezTo>
                  <a:cubicBezTo>
                    <a:pt x="209364" y="130325"/>
                    <a:pt x="197865" y="139249"/>
                    <a:pt x="185573" y="144536"/>
                  </a:cubicBezTo>
                  <a:cubicBezTo>
                    <a:pt x="182400" y="145921"/>
                    <a:pt x="179160" y="147111"/>
                    <a:pt x="175855" y="148036"/>
                  </a:cubicBezTo>
                  <a:cubicBezTo>
                    <a:pt x="168919" y="149955"/>
                    <a:pt x="161517" y="151076"/>
                    <a:pt x="154179" y="151076"/>
                  </a:cubicBezTo>
                  <a:cubicBezTo>
                    <a:pt x="149949" y="151076"/>
                    <a:pt x="145788" y="150748"/>
                    <a:pt x="141691" y="149955"/>
                  </a:cubicBezTo>
                  <a:cubicBezTo>
                    <a:pt x="140237" y="149754"/>
                    <a:pt x="138846" y="149490"/>
                    <a:pt x="137392" y="149162"/>
                  </a:cubicBezTo>
                  <a:cubicBezTo>
                    <a:pt x="137329" y="149225"/>
                    <a:pt x="137197" y="149294"/>
                    <a:pt x="137065" y="149358"/>
                  </a:cubicBezTo>
                  <a:cubicBezTo>
                    <a:pt x="138450" y="149691"/>
                    <a:pt x="139840" y="150018"/>
                    <a:pt x="141226" y="150283"/>
                  </a:cubicBezTo>
                  <a:cubicBezTo>
                    <a:pt x="145455" y="151145"/>
                    <a:pt x="149817" y="151472"/>
                    <a:pt x="154179" y="151472"/>
                  </a:cubicBezTo>
                  <a:cubicBezTo>
                    <a:pt x="161580" y="151472"/>
                    <a:pt x="168982" y="150352"/>
                    <a:pt x="175987" y="148432"/>
                  </a:cubicBezTo>
                  <a:cubicBezTo>
                    <a:pt x="179292" y="147507"/>
                    <a:pt x="182533" y="146318"/>
                    <a:pt x="185705" y="144932"/>
                  </a:cubicBezTo>
                  <a:cubicBezTo>
                    <a:pt x="198060" y="139577"/>
                    <a:pt x="209628" y="130658"/>
                    <a:pt x="220467" y="120147"/>
                  </a:cubicBezTo>
                  <a:cubicBezTo>
                    <a:pt x="231368" y="109642"/>
                    <a:pt x="241546" y="97482"/>
                    <a:pt x="251263" y="85650"/>
                  </a:cubicBezTo>
                  <a:cubicBezTo>
                    <a:pt x="259855" y="75145"/>
                    <a:pt x="266199" y="64898"/>
                    <a:pt x="269038" y="55778"/>
                  </a:cubicBezTo>
                  <a:cubicBezTo>
                    <a:pt x="269699" y="53664"/>
                    <a:pt x="270032" y="51618"/>
                    <a:pt x="270032" y="49635"/>
                  </a:cubicBezTo>
                  <a:cubicBezTo>
                    <a:pt x="270032" y="43486"/>
                    <a:pt x="267124" y="37935"/>
                    <a:pt x="262366" y="3417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2" name="Google Shape;262;p21"/>
            <p:cNvSpPr/>
            <p:nvPr/>
          </p:nvSpPr>
          <p:spPr>
            <a:xfrm>
              <a:off x="495850" y="1246475"/>
              <a:ext cx="6679850" cy="3664550"/>
            </a:xfrm>
            <a:custGeom>
              <a:avLst/>
              <a:gdLst/>
              <a:ahLst/>
              <a:cxnLst/>
              <a:rect l="l" t="t" r="r" b="b"/>
              <a:pathLst>
                <a:path w="267194" h="146582" extrusionOk="0">
                  <a:moveTo>
                    <a:pt x="260452" y="32516"/>
                  </a:moveTo>
                  <a:lnTo>
                    <a:pt x="260252" y="32843"/>
                  </a:lnTo>
                  <a:cubicBezTo>
                    <a:pt x="262303" y="34234"/>
                    <a:pt x="263952" y="35883"/>
                    <a:pt x="265079" y="37866"/>
                  </a:cubicBezTo>
                  <a:cubicBezTo>
                    <a:pt x="266199" y="39785"/>
                    <a:pt x="266797" y="41963"/>
                    <a:pt x="266797" y="44343"/>
                  </a:cubicBezTo>
                  <a:cubicBezTo>
                    <a:pt x="266797" y="46325"/>
                    <a:pt x="266400" y="48377"/>
                    <a:pt x="265475" y="50491"/>
                  </a:cubicBezTo>
                  <a:cubicBezTo>
                    <a:pt x="263688" y="54721"/>
                    <a:pt x="260912" y="59410"/>
                    <a:pt x="257344" y="64370"/>
                  </a:cubicBezTo>
                  <a:cubicBezTo>
                    <a:pt x="257280" y="64433"/>
                    <a:pt x="257212" y="64565"/>
                    <a:pt x="257148" y="64634"/>
                  </a:cubicBezTo>
                  <a:lnTo>
                    <a:pt x="257148" y="65358"/>
                  </a:lnTo>
                  <a:cubicBezTo>
                    <a:pt x="260981" y="60071"/>
                    <a:pt x="263952" y="55117"/>
                    <a:pt x="265872" y="50624"/>
                  </a:cubicBezTo>
                  <a:cubicBezTo>
                    <a:pt x="266797" y="48509"/>
                    <a:pt x="267193" y="46325"/>
                    <a:pt x="267193" y="44343"/>
                  </a:cubicBezTo>
                  <a:cubicBezTo>
                    <a:pt x="267193" y="41900"/>
                    <a:pt x="266596" y="39653"/>
                    <a:pt x="265406" y="37602"/>
                  </a:cubicBezTo>
                  <a:cubicBezTo>
                    <a:pt x="264286" y="35619"/>
                    <a:pt x="262567" y="33901"/>
                    <a:pt x="260452" y="32516"/>
                  </a:cubicBezTo>
                  <a:close/>
                  <a:moveTo>
                    <a:pt x="10908" y="1"/>
                  </a:moveTo>
                  <a:cubicBezTo>
                    <a:pt x="9322" y="1"/>
                    <a:pt x="7868" y="196"/>
                    <a:pt x="6546" y="530"/>
                  </a:cubicBezTo>
                  <a:cubicBezTo>
                    <a:pt x="4563" y="990"/>
                    <a:pt x="2908" y="1915"/>
                    <a:pt x="1788" y="3236"/>
                  </a:cubicBezTo>
                  <a:cubicBezTo>
                    <a:pt x="1190" y="3897"/>
                    <a:pt x="730" y="4690"/>
                    <a:pt x="466" y="5552"/>
                  </a:cubicBezTo>
                  <a:cubicBezTo>
                    <a:pt x="133" y="6477"/>
                    <a:pt x="1" y="7403"/>
                    <a:pt x="1" y="8523"/>
                  </a:cubicBezTo>
                  <a:cubicBezTo>
                    <a:pt x="1" y="9782"/>
                    <a:pt x="201" y="11236"/>
                    <a:pt x="661" y="12753"/>
                  </a:cubicBezTo>
                  <a:lnTo>
                    <a:pt x="1058" y="12621"/>
                  </a:lnTo>
                  <a:cubicBezTo>
                    <a:pt x="598" y="11103"/>
                    <a:pt x="397" y="9713"/>
                    <a:pt x="397" y="8523"/>
                  </a:cubicBezTo>
                  <a:cubicBezTo>
                    <a:pt x="397" y="7138"/>
                    <a:pt x="661" y="5949"/>
                    <a:pt x="1190" y="4891"/>
                  </a:cubicBezTo>
                  <a:cubicBezTo>
                    <a:pt x="1920" y="3369"/>
                    <a:pt x="3173" y="2248"/>
                    <a:pt x="4828" y="1518"/>
                  </a:cubicBezTo>
                  <a:cubicBezTo>
                    <a:pt x="6546" y="794"/>
                    <a:pt x="8592" y="397"/>
                    <a:pt x="10908" y="397"/>
                  </a:cubicBezTo>
                  <a:cubicBezTo>
                    <a:pt x="14080" y="397"/>
                    <a:pt x="17712" y="1122"/>
                    <a:pt x="21413" y="2380"/>
                  </a:cubicBezTo>
                  <a:cubicBezTo>
                    <a:pt x="25182" y="3702"/>
                    <a:pt x="29015" y="5616"/>
                    <a:pt x="32584" y="8127"/>
                  </a:cubicBezTo>
                  <a:cubicBezTo>
                    <a:pt x="41768" y="14540"/>
                    <a:pt x="49106" y="23988"/>
                    <a:pt x="55249" y="34297"/>
                  </a:cubicBezTo>
                  <a:cubicBezTo>
                    <a:pt x="60404" y="42957"/>
                    <a:pt x="64766" y="52342"/>
                    <a:pt x="68731" y="61065"/>
                  </a:cubicBezTo>
                  <a:cubicBezTo>
                    <a:pt x="74351" y="73357"/>
                    <a:pt x="79506" y="86443"/>
                    <a:pt x="85586" y="98471"/>
                  </a:cubicBezTo>
                  <a:cubicBezTo>
                    <a:pt x="90408" y="107987"/>
                    <a:pt x="95827" y="117107"/>
                    <a:pt x="102568" y="124773"/>
                  </a:cubicBezTo>
                  <a:cubicBezTo>
                    <a:pt x="107855" y="130917"/>
                    <a:pt x="114067" y="136140"/>
                    <a:pt x="121469" y="139973"/>
                  </a:cubicBezTo>
                  <a:cubicBezTo>
                    <a:pt x="123520" y="140962"/>
                    <a:pt x="125698" y="141824"/>
                    <a:pt x="127945" y="142548"/>
                  </a:cubicBezTo>
                  <a:cubicBezTo>
                    <a:pt x="128797" y="142867"/>
                    <a:pt x="129692" y="143101"/>
                    <a:pt x="130561" y="143354"/>
                  </a:cubicBezTo>
                  <a:lnTo>
                    <a:pt x="130561" y="143354"/>
                  </a:lnTo>
                  <a:cubicBezTo>
                    <a:pt x="130549" y="143349"/>
                    <a:pt x="130537" y="143345"/>
                    <a:pt x="130525" y="143341"/>
                  </a:cubicBezTo>
                  <a:cubicBezTo>
                    <a:pt x="129531" y="143013"/>
                    <a:pt x="128606" y="142680"/>
                    <a:pt x="127681" y="142284"/>
                  </a:cubicBezTo>
                  <a:cubicBezTo>
                    <a:pt x="125170" y="141358"/>
                    <a:pt x="122790" y="140238"/>
                    <a:pt x="120543" y="138979"/>
                  </a:cubicBezTo>
                  <a:cubicBezTo>
                    <a:pt x="113670" y="135278"/>
                    <a:pt x="107923" y="130256"/>
                    <a:pt x="102832" y="124509"/>
                  </a:cubicBezTo>
                  <a:cubicBezTo>
                    <a:pt x="96160" y="116843"/>
                    <a:pt x="90741" y="107786"/>
                    <a:pt x="85983" y="98270"/>
                  </a:cubicBezTo>
                  <a:cubicBezTo>
                    <a:pt x="79903" y="86242"/>
                    <a:pt x="74748" y="73225"/>
                    <a:pt x="69064" y="60864"/>
                  </a:cubicBezTo>
                  <a:cubicBezTo>
                    <a:pt x="65162" y="52141"/>
                    <a:pt x="60801" y="42825"/>
                    <a:pt x="55582" y="34102"/>
                  </a:cubicBezTo>
                  <a:cubicBezTo>
                    <a:pt x="49434" y="23792"/>
                    <a:pt x="42032" y="14276"/>
                    <a:pt x="32780" y="7799"/>
                  </a:cubicBezTo>
                  <a:cubicBezTo>
                    <a:pt x="29211" y="5288"/>
                    <a:pt x="25315" y="3305"/>
                    <a:pt x="21545" y="1983"/>
                  </a:cubicBezTo>
                  <a:cubicBezTo>
                    <a:pt x="17781" y="725"/>
                    <a:pt x="14143" y="1"/>
                    <a:pt x="10908" y="1"/>
                  </a:cubicBezTo>
                  <a:close/>
                  <a:moveTo>
                    <a:pt x="130561" y="143354"/>
                  </a:moveTo>
                  <a:lnTo>
                    <a:pt x="130561" y="143354"/>
                  </a:lnTo>
                  <a:cubicBezTo>
                    <a:pt x="130746" y="143417"/>
                    <a:pt x="130938" y="143477"/>
                    <a:pt x="131186" y="143542"/>
                  </a:cubicBezTo>
                  <a:cubicBezTo>
                    <a:pt x="130980" y="143477"/>
                    <a:pt x="130771" y="143415"/>
                    <a:pt x="130561" y="143354"/>
                  </a:cubicBezTo>
                  <a:close/>
                  <a:moveTo>
                    <a:pt x="256419" y="65691"/>
                  </a:moveTo>
                  <a:cubicBezTo>
                    <a:pt x="253511" y="69588"/>
                    <a:pt x="250143" y="73685"/>
                    <a:pt x="246442" y="77851"/>
                  </a:cubicBezTo>
                  <a:cubicBezTo>
                    <a:pt x="236328" y="89351"/>
                    <a:pt x="226283" y="101442"/>
                    <a:pt x="215910" y="112148"/>
                  </a:cubicBezTo>
                  <a:cubicBezTo>
                    <a:pt x="205468" y="122854"/>
                    <a:pt x="194630" y="132175"/>
                    <a:pt x="182930" y="138054"/>
                  </a:cubicBezTo>
                  <a:cubicBezTo>
                    <a:pt x="179958" y="139577"/>
                    <a:pt x="176850" y="140898"/>
                    <a:pt x="173677" y="141956"/>
                  </a:cubicBezTo>
                  <a:cubicBezTo>
                    <a:pt x="165948" y="144599"/>
                    <a:pt x="157552" y="146185"/>
                    <a:pt x="149162" y="146185"/>
                  </a:cubicBezTo>
                  <a:cubicBezTo>
                    <a:pt x="146254" y="146185"/>
                    <a:pt x="143410" y="145984"/>
                    <a:pt x="140502" y="145588"/>
                  </a:cubicBezTo>
                  <a:cubicBezTo>
                    <a:pt x="139048" y="145456"/>
                    <a:pt x="137530" y="145260"/>
                    <a:pt x="136077" y="144996"/>
                  </a:cubicBezTo>
                  <a:cubicBezTo>
                    <a:pt x="135944" y="145059"/>
                    <a:pt x="135876" y="145128"/>
                    <a:pt x="135743" y="145128"/>
                  </a:cubicBezTo>
                  <a:cubicBezTo>
                    <a:pt x="137197" y="145456"/>
                    <a:pt x="138588" y="145720"/>
                    <a:pt x="140042" y="145921"/>
                  </a:cubicBezTo>
                  <a:cubicBezTo>
                    <a:pt x="143082" y="146381"/>
                    <a:pt x="146122" y="146582"/>
                    <a:pt x="149162" y="146582"/>
                  </a:cubicBezTo>
                  <a:cubicBezTo>
                    <a:pt x="157621" y="146582"/>
                    <a:pt x="166011" y="144996"/>
                    <a:pt x="173810" y="142352"/>
                  </a:cubicBezTo>
                  <a:cubicBezTo>
                    <a:pt x="176982" y="141226"/>
                    <a:pt x="180091" y="139904"/>
                    <a:pt x="183131" y="138387"/>
                  </a:cubicBezTo>
                  <a:cubicBezTo>
                    <a:pt x="194894" y="132503"/>
                    <a:pt x="205732" y="123187"/>
                    <a:pt x="216174" y="112412"/>
                  </a:cubicBezTo>
                  <a:cubicBezTo>
                    <a:pt x="226616" y="101706"/>
                    <a:pt x="236661" y="89615"/>
                    <a:pt x="246770" y="78116"/>
                  </a:cubicBezTo>
                  <a:cubicBezTo>
                    <a:pt x="250338" y="74082"/>
                    <a:pt x="253579" y="70117"/>
                    <a:pt x="256419" y="66352"/>
                  </a:cubicBezTo>
                  <a:lnTo>
                    <a:pt x="256419" y="65691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3" name="Google Shape;263;p21"/>
            <p:cNvSpPr/>
            <p:nvPr/>
          </p:nvSpPr>
          <p:spPr>
            <a:xfrm>
              <a:off x="533925" y="1343900"/>
              <a:ext cx="6615325" cy="3548900"/>
            </a:xfrm>
            <a:custGeom>
              <a:avLst/>
              <a:gdLst/>
              <a:ahLst/>
              <a:cxnLst/>
              <a:rect l="l" t="t" r="r" b="b"/>
              <a:pathLst>
                <a:path w="264613" h="141956" extrusionOk="0">
                  <a:moveTo>
                    <a:pt x="258665" y="31061"/>
                  </a:moveTo>
                  <a:lnTo>
                    <a:pt x="258464" y="31458"/>
                  </a:lnTo>
                  <a:cubicBezTo>
                    <a:pt x="260315" y="32251"/>
                    <a:pt x="261705" y="33440"/>
                    <a:pt x="262694" y="34831"/>
                  </a:cubicBezTo>
                  <a:cubicBezTo>
                    <a:pt x="263619" y="36153"/>
                    <a:pt x="264148" y="37802"/>
                    <a:pt x="264148" y="39520"/>
                  </a:cubicBezTo>
                  <a:cubicBezTo>
                    <a:pt x="264148" y="41371"/>
                    <a:pt x="263619" y="43353"/>
                    <a:pt x="262429" y="45468"/>
                  </a:cubicBezTo>
                  <a:cubicBezTo>
                    <a:pt x="260912" y="48048"/>
                    <a:pt x="258993" y="50887"/>
                    <a:pt x="256550" y="53996"/>
                  </a:cubicBezTo>
                  <a:cubicBezTo>
                    <a:pt x="256550" y="54260"/>
                    <a:pt x="256482" y="54525"/>
                    <a:pt x="256482" y="54789"/>
                  </a:cubicBezTo>
                  <a:cubicBezTo>
                    <a:pt x="259062" y="51485"/>
                    <a:pt x="261176" y="48445"/>
                    <a:pt x="262763" y="45669"/>
                  </a:cubicBezTo>
                  <a:cubicBezTo>
                    <a:pt x="264016" y="43486"/>
                    <a:pt x="264613" y="41440"/>
                    <a:pt x="264613" y="39520"/>
                  </a:cubicBezTo>
                  <a:cubicBezTo>
                    <a:pt x="264613" y="37670"/>
                    <a:pt x="264016" y="36020"/>
                    <a:pt x="263027" y="34567"/>
                  </a:cubicBezTo>
                  <a:cubicBezTo>
                    <a:pt x="261969" y="33113"/>
                    <a:pt x="260516" y="31923"/>
                    <a:pt x="258665" y="31061"/>
                  </a:cubicBezTo>
                  <a:close/>
                  <a:moveTo>
                    <a:pt x="255556" y="55249"/>
                  </a:moveTo>
                  <a:cubicBezTo>
                    <a:pt x="255556" y="55318"/>
                    <a:pt x="255493" y="55381"/>
                    <a:pt x="255424" y="55450"/>
                  </a:cubicBezTo>
                  <a:cubicBezTo>
                    <a:pt x="255424" y="55646"/>
                    <a:pt x="255493" y="55847"/>
                    <a:pt x="255493" y="56042"/>
                  </a:cubicBezTo>
                  <a:cubicBezTo>
                    <a:pt x="255493" y="55979"/>
                    <a:pt x="255556" y="55979"/>
                    <a:pt x="255556" y="55910"/>
                  </a:cubicBezTo>
                  <a:lnTo>
                    <a:pt x="255556" y="55249"/>
                  </a:lnTo>
                  <a:close/>
                  <a:moveTo>
                    <a:pt x="255096" y="55910"/>
                  </a:moveTo>
                  <a:cubicBezTo>
                    <a:pt x="254964" y="55979"/>
                    <a:pt x="254896" y="56111"/>
                    <a:pt x="254832" y="56174"/>
                  </a:cubicBezTo>
                  <a:cubicBezTo>
                    <a:pt x="254896" y="56375"/>
                    <a:pt x="254896" y="56571"/>
                    <a:pt x="254896" y="56772"/>
                  </a:cubicBezTo>
                  <a:cubicBezTo>
                    <a:pt x="254964" y="56640"/>
                    <a:pt x="255028" y="56571"/>
                    <a:pt x="255096" y="56507"/>
                  </a:cubicBezTo>
                  <a:lnTo>
                    <a:pt x="255096" y="55910"/>
                  </a:lnTo>
                  <a:close/>
                  <a:moveTo>
                    <a:pt x="7666" y="0"/>
                  </a:moveTo>
                  <a:cubicBezTo>
                    <a:pt x="6540" y="0"/>
                    <a:pt x="5483" y="69"/>
                    <a:pt x="4558" y="333"/>
                  </a:cubicBezTo>
                  <a:cubicBezTo>
                    <a:pt x="3172" y="661"/>
                    <a:pt x="2046" y="1322"/>
                    <a:pt x="1253" y="2247"/>
                  </a:cubicBezTo>
                  <a:cubicBezTo>
                    <a:pt x="857" y="2713"/>
                    <a:pt x="529" y="3241"/>
                    <a:pt x="328" y="3833"/>
                  </a:cubicBezTo>
                  <a:cubicBezTo>
                    <a:pt x="132" y="4494"/>
                    <a:pt x="0" y="5155"/>
                    <a:pt x="0" y="5885"/>
                  </a:cubicBezTo>
                  <a:cubicBezTo>
                    <a:pt x="0" y="7206"/>
                    <a:pt x="328" y="8660"/>
                    <a:pt x="989" y="10379"/>
                  </a:cubicBezTo>
                  <a:lnTo>
                    <a:pt x="1385" y="10178"/>
                  </a:lnTo>
                  <a:cubicBezTo>
                    <a:pt x="725" y="8528"/>
                    <a:pt x="397" y="7138"/>
                    <a:pt x="397" y="5885"/>
                  </a:cubicBezTo>
                  <a:cubicBezTo>
                    <a:pt x="397" y="4960"/>
                    <a:pt x="592" y="4166"/>
                    <a:pt x="925" y="3437"/>
                  </a:cubicBezTo>
                  <a:cubicBezTo>
                    <a:pt x="1454" y="2448"/>
                    <a:pt x="2311" y="1655"/>
                    <a:pt x="3437" y="1126"/>
                  </a:cubicBezTo>
                  <a:cubicBezTo>
                    <a:pt x="4558" y="661"/>
                    <a:pt x="6012" y="397"/>
                    <a:pt x="7666" y="397"/>
                  </a:cubicBezTo>
                  <a:cubicBezTo>
                    <a:pt x="10574" y="397"/>
                    <a:pt x="14206" y="1190"/>
                    <a:pt x="17976" y="2713"/>
                  </a:cubicBezTo>
                  <a:cubicBezTo>
                    <a:pt x="21740" y="4230"/>
                    <a:pt x="25774" y="6477"/>
                    <a:pt x="29475" y="9321"/>
                  </a:cubicBezTo>
                  <a:cubicBezTo>
                    <a:pt x="38130" y="16062"/>
                    <a:pt x="45267" y="25510"/>
                    <a:pt x="51347" y="35687"/>
                  </a:cubicBezTo>
                  <a:cubicBezTo>
                    <a:pt x="56571" y="44279"/>
                    <a:pt x="60996" y="53399"/>
                    <a:pt x="65226" y="61927"/>
                  </a:cubicBezTo>
                  <a:cubicBezTo>
                    <a:pt x="71110" y="73886"/>
                    <a:pt x="76793" y="86442"/>
                    <a:pt x="83270" y="97941"/>
                  </a:cubicBezTo>
                  <a:cubicBezTo>
                    <a:pt x="88356" y="106998"/>
                    <a:pt x="94108" y="115589"/>
                    <a:pt x="101045" y="122790"/>
                  </a:cubicBezTo>
                  <a:cubicBezTo>
                    <a:pt x="106728" y="128606"/>
                    <a:pt x="113205" y="133496"/>
                    <a:pt x="120807" y="136933"/>
                  </a:cubicBezTo>
                  <a:cubicBezTo>
                    <a:pt x="122721" y="137662"/>
                    <a:pt x="124704" y="138387"/>
                    <a:pt x="126755" y="138915"/>
                  </a:cubicBezTo>
                  <a:cubicBezTo>
                    <a:pt x="127945" y="139248"/>
                    <a:pt x="129134" y="139576"/>
                    <a:pt x="130324" y="139777"/>
                  </a:cubicBezTo>
                  <a:cubicBezTo>
                    <a:pt x="130060" y="139708"/>
                    <a:pt x="129859" y="139708"/>
                    <a:pt x="129663" y="139645"/>
                  </a:cubicBezTo>
                  <a:cubicBezTo>
                    <a:pt x="128606" y="139312"/>
                    <a:pt x="127480" y="139047"/>
                    <a:pt x="126422" y="138651"/>
                  </a:cubicBezTo>
                  <a:cubicBezTo>
                    <a:pt x="124175" y="137927"/>
                    <a:pt x="121997" y="137065"/>
                    <a:pt x="119946" y="136076"/>
                  </a:cubicBezTo>
                  <a:cubicBezTo>
                    <a:pt x="112808" y="132703"/>
                    <a:pt x="106728" y="128014"/>
                    <a:pt x="101378" y="122462"/>
                  </a:cubicBezTo>
                  <a:cubicBezTo>
                    <a:pt x="94436" y="115325"/>
                    <a:pt x="88689" y="106734"/>
                    <a:pt x="83598" y="97746"/>
                  </a:cubicBezTo>
                  <a:cubicBezTo>
                    <a:pt x="77121" y="86310"/>
                    <a:pt x="71506" y="73753"/>
                    <a:pt x="65559" y="61726"/>
                  </a:cubicBezTo>
                  <a:cubicBezTo>
                    <a:pt x="61392" y="53203"/>
                    <a:pt x="56899" y="44083"/>
                    <a:pt x="51744" y="35492"/>
                  </a:cubicBezTo>
                  <a:cubicBezTo>
                    <a:pt x="45600" y="25246"/>
                    <a:pt x="38463" y="15798"/>
                    <a:pt x="29739" y="8988"/>
                  </a:cubicBezTo>
                  <a:cubicBezTo>
                    <a:pt x="25970" y="6149"/>
                    <a:pt x="21941" y="3833"/>
                    <a:pt x="18108" y="2316"/>
                  </a:cubicBezTo>
                  <a:cubicBezTo>
                    <a:pt x="14275" y="793"/>
                    <a:pt x="10638" y="0"/>
                    <a:pt x="7666" y="0"/>
                  </a:cubicBezTo>
                  <a:close/>
                  <a:moveTo>
                    <a:pt x="254499" y="56640"/>
                  </a:moveTo>
                  <a:cubicBezTo>
                    <a:pt x="250999" y="60933"/>
                    <a:pt x="246833" y="65559"/>
                    <a:pt x="242143" y="70518"/>
                  </a:cubicBezTo>
                  <a:cubicBezTo>
                    <a:pt x="231569" y="81552"/>
                    <a:pt x="221720" y="93648"/>
                    <a:pt x="211675" y="104550"/>
                  </a:cubicBezTo>
                  <a:cubicBezTo>
                    <a:pt x="201698" y="115520"/>
                    <a:pt x="191584" y="125238"/>
                    <a:pt x="180481" y="131646"/>
                  </a:cubicBezTo>
                  <a:cubicBezTo>
                    <a:pt x="177642" y="133301"/>
                    <a:pt x="174666" y="134754"/>
                    <a:pt x="171626" y="136007"/>
                  </a:cubicBezTo>
                  <a:cubicBezTo>
                    <a:pt x="163167" y="139444"/>
                    <a:pt x="153914" y="141495"/>
                    <a:pt x="144530" y="141495"/>
                  </a:cubicBezTo>
                  <a:cubicBezTo>
                    <a:pt x="142881" y="141495"/>
                    <a:pt x="141162" y="141427"/>
                    <a:pt x="139507" y="141294"/>
                  </a:cubicBezTo>
                  <a:cubicBezTo>
                    <a:pt x="137921" y="141231"/>
                    <a:pt x="136404" y="141162"/>
                    <a:pt x="134881" y="140967"/>
                  </a:cubicBezTo>
                  <a:cubicBezTo>
                    <a:pt x="134749" y="141030"/>
                    <a:pt x="134686" y="141030"/>
                    <a:pt x="134554" y="141099"/>
                  </a:cubicBezTo>
                  <a:cubicBezTo>
                    <a:pt x="136007" y="141363"/>
                    <a:pt x="137525" y="141559"/>
                    <a:pt x="138979" y="141691"/>
                  </a:cubicBezTo>
                  <a:cubicBezTo>
                    <a:pt x="140829" y="141823"/>
                    <a:pt x="142680" y="141955"/>
                    <a:pt x="144530" y="141955"/>
                  </a:cubicBezTo>
                  <a:cubicBezTo>
                    <a:pt x="153983" y="141955"/>
                    <a:pt x="163299" y="139841"/>
                    <a:pt x="171758" y="136404"/>
                  </a:cubicBezTo>
                  <a:cubicBezTo>
                    <a:pt x="174867" y="135151"/>
                    <a:pt x="177838" y="133697"/>
                    <a:pt x="180682" y="132042"/>
                  </a:cubicBezTo>
                  <a:cubicBezTo>
                    <a:pt x="191848" y="125566"/>
                    <a:pt x="202026" y="115785"/>
                    <a:pt x="212008" y="104883"/>
                  </a:cubicBezTo>
                  <a:cubicBezTo>
                    <a:pt x="222053" y="93913"/>
                    <a:pt x="231897" y="81816"/>
                    <a:pt x="242408" y="70782"/>
                  </a:cubicBezTo>
                  <a:cubicBezTo>
                    <a:pt x="246965" y="65955"/>
                    <a:pt x="251131" y="61398"/>
                    <a:pt x="254568" y="57168"/>
                  </a:cubicBezTo>
                  <a:cubicBezTo>
                    <a:pt x="254499" y="57036"/>
                    <a:pt x="254499" y="56835"/>
                    <a:pt x="254499" y="5664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4" name="Google Shape;264;p21"/>
            <p:cNvSpPr/>
            <p:nvPr/>
          </p:nvSpPr>
          <p:spPr>
            <a:xfrm>
              <a:off x="571850" y="1436425"/>
              <a:ext cx="6550975" cy="3441575"/>
            </a:xfrm>
            <a:custGeom>
              <a:avLst/>
              <a:gdLst/>
              <a:ahLst/>
              <a:cxnLst/>
              <a:rect l="l" t="t" r="r" b="b"/>
              <a:pathLst>
                <a:path w="262039" h="137663" extrusionOk="0">
                  <a:moveTo>
                    <a:pt x="256884" y="29808"/>
                  </a:moveTo>
                  <a:lnTo>
                    <a:pt x="256752" y="30205"/>
                  </a:lnTo>
                  <a:cubicBezTo>
                    <a:pt x="258338" y="30601"/>
                    <a:pt x="259527" y="31262"/>
                    <a:pt x="260384" y="32119"/>
                  </a:cubicBezTo>
                  <a:cubicBezTo>
                    <a:pt x="260780" y="32584"/>
                    <a:pt x="261113" y="33044"/>
                    <a:pt x="261309" y="33572"/>
                  </a:cubicBezTo>
                  <a:cubicBezTo>
                    <a:pt x="261510" y="34101"/>
                    <a:pt x="261642" y="34699"/>
                    <a:pt x="261642" y="35291"/>
                  </a:cubicBezTo>
                  <a:cubicBezTo>
                    <a:pt x="261642" y="36020"/>
                    <a:pt x="261441" y="36877"/>
                    <a:pt x="261045" y="37739"/>
                  </a:cubicBezTo>
                  <a:cubicBezTo>
                    <a:pt x="260717" y="38664"/>
                    <a:pt x="260119" y="39589"/>
                    <a:pt x="259326" y="40646"/>
                  </a:cubicBezTo>
                  <a:cubicBezTo>
                    <a:pt x="258401" y="41836"/>
                    <a:pt x="257280" y="43158"/>
                    <a:pt x="256022" y="44612"/>
                  </a:cubicBezTo>
                  <a:cubicBezTo>
                    <a:pt x="255959" y="44876"/>
                    <a:pt x="255890" y="45204"/>
                    <a:pt x="255826" y="45468"/>
                  </a:cubicBezTo>
                  <a:cubicBezTo>
                    <a:pt x="257280" y="43819"/>
                    <a:pt x="258602" y="42296"/>
                    <a:pt x="259659" y="40842"/>
                  </a:cubicBezTo>
                  <a:cubicBezTo>
                    <a:pt x="260452" y="39853"/>
                    <a:pt x="261045" y="38859"/>
                    <a:pt x="261441" y="37934"/>
                  </a:cubicBezTo>
                  <a:cubicBezTo>
                    <a:pt x="261838" y="37009"/>
                    <a:pt x="262039" y="36084"/>
                    <a:pt x="262039" y="35291"/>
                  </a:cubicBezTo>
                  <a:cubicBezTo>
                    <a:pt x="262039" y="34630"/>
                    <a:pt x="261906" y="33969"/>
                    <a:pt x="261705" y="33440"/>
                  </a:cubicBezTo>
                  <a:cubicBezTo>
                    <a:pt x="261309" y="32584"/>
                    <a:pt x="260717" y="31791"/>
                    <a:pt x="259924" y="31193"/>
                  </a:cubicBezTo>
                  <a:cubicBezTo>
                    <a:pt x="259131" y="30601"/>
                    <a:pt x="258073" y="30136"/>
                    <a:pt x="256884" y="29808"/>
                  </a:cubicBezTo>
                  <a:close/>
                  <a:moveTo>
                    <a:pt x="254965" y="45801"/>
                  </a:moveTo>
                  <a:cubicBezTo>
                    <a:pt x="254901" y="45865"/>
                    <a:pt x="254832" y="45997"/>
                    <a:pt x="254769" y="46066"/>
                  </a:cubicBezTo>
                  <a:cubicBezTo>
                    <a:pt x="254769" y="46261"/>
                    <a:pt x="254769" y="46393"/>
                    <a:pt x="254832" y="46594"/>
                  </a:cubicBezTo>
                  <a:cubicBezTo>
                    <a:pt x="254832" y="46525"/>
                    <a:pt x="254901" y="46462"/>
                    <a:pt x="254965" y="46462"/>
                  </a:cubicBezTo>
                  <a:lnTo>
                    <a:pt x="254965" y="45997"/>
                  </a:lnTo>
                  <a:lnTo>
                    <a:pt x="254965" y="45801"/>
                  </a:lnTo>
                  <a:close/>
                  <a:moveTo>
                    <a:pt x="254372" y="46462"/>
                  </a:moveTo>
                  <a:cubicBezTo>
                    <a:pt x="254304" y="46594"/>
                    <a:pt x="254172" y="46658"/>
                    <a:pt x="254108" y="46790"/>
                  </a:cubicBezTo>
                  <a:cubicBezTo>
                    <a:pt x="254108" y="46991"/>
                    <a:pt x="254108" y="47123"/>
                    <a:pt x="254172" y="47319"/>
                  </a:cubicBezTo>
                  <a:cubicBezTo>
                    <a:pt x="254240" y="47186"/>
                    <a:pt x="254304" y="47123"/>
                    <a:pt x="254436" y="47054"/>
                  </a:cubicBezTo>
                  <a:cubicBezTo>
                    <a:pt x="254436" y="46859"/>
                    <a:pt x="254372" y="46658"/>
                    <a:pt x="254372" y="46462"/>
                  </a:cubicBezTo>
                  <a:close/>
                  <a:moveTo>
                    <a:pt x="253712" y="47186"/>
                  </a:moveTo>
                  <a:cubicBezTo>
                    <a:pt x="253643" y="47319"/>
                    <a:pt x="253511" y="47451"/>
                    <a:pt x="253379" y="47519"/>
                  </a:cubicBezTo>
                  <a:cubicBezTo>
                    <a:pt x="253447" y="47715"/>
                    <a:pt x="253447" y="47916"/>
                    <a:pt x="253447" y="48048"/>
                  </a:cubicBezTo>
                  <a:cubicBezTo>
                    <a:pt x="253579" y="47916"/>
                    <a:pt x="253712" y="47847"/>
                    <a:pt x="253775" y="47715"/>
                  </a:cubicBezTo>
                  <a:cubicBezTo>
                    <a:pt x="253775" y="47519"/>
                    <a:pt x="253775" y="47387"/>
                    <a:pt x="253712" y="47186"/>
                  </a:cubicBezTo>
                  <a:close/>
                  <a:moveTo>
                    <a:pt x="253051" y="47916"/>
                  </a:moveTo>
                  <a:lnTo>
                    <a:pt x="252654" y="48312"/>
                  </a:lnTo>
                  <a:cubicBezTo>
                    <a:pt x="252718" y="48508"/>
                    <a:pt x="252718" y="48640"/>
                    <a:pt x="252786" y="48841"/>
                  </a:cubicBezTo>
                  <a:cubicBezTo>
                    <a:pt x="252850" y="48709"/>
                    <a:pt x="252982" y="48577"/>
                    <a:pt x="253114" y="48445"/>
                  </a:cubicBezTo>
                  <a:cubicBezTo>
                    <a:pt x="253114" y="48244"/>
                    <a:pt x="253051" y="48112"/>
                    <a:pt x="253051" y="47916"/>
                  </a:cubicBezTo>
                  <a:close/>
                  <a:moveTo>
                    <a:pt x="4759" y="0"/>
                  </a:moveTo>
                  <a:cubicBezTo>
                    <a:pt x="4098" y="0"/>
                    <a:pt x="3437" y="69"/>
                    <a:pt x="2845" y="201"/>
                  </a:cubicBezTo>
                  <a:cubicBezTo>
                    <a:pt x="2380" y="333"/>
                    <a:pt x="1983" y="465"/>
                    <a:pt x="1655" y="661"/>
                  </a:cubicBezTo>
                  <a:cubicBezTo>
                    <a:pt x="1127" y="925"/>
                    <a:pt x="661" y="1391"/>
                    <a:pt x="397" y="1851"/>
                  </a:cubicBezTo>
                  <a:cubicBezTo>
                    <a:pt x="133" y="2379"/>
                    <a:pt x="1" y="2977"/>
                    <a:pt x="1" y="3701"/>
                  </a:cubicBezTo>
                  <a:cubicBezTo>
                    <a:pt x="1" y="4891"/>
                    <a:pt x="397" y="6345"/>
                    <a:pt x="1322" y="8132"/>
                  </a:cubicBezTo>
                  <a:lnTo>
                    <a:pt x="1655" y="7931"/>
                  </a:lnTo>
                  <a:cubicBezTo>
                    <a:pt x="794" y="6212"/>
                    <a:pt x="397" y="4827"/>
                    <a:pt x="397" y="3701"/>
                  </a:cubicBezTo>
                  <a:cubicBezTo>
                    <a:pt x="397" y="3109"/>
                    <a:pt x="466" y="2644"/>
                    <a:pt x="661" y="2247"/>
                  </a:cubicBezTo>
                  <a:cubicBezTo>
                    <a:pt x="862" y="1919"/>
                    <a:pt x="1058" y="1655"/>
                    <a:pt x="1259" y="1391"/>
                  </a:cubicBezTo>
                  <a:cubicBezTo>
                    <a:pt x="1655" y="1058"/>
                    <a:pt x="2115" y="793"/>
                    <a:pt x="2713" y="661"/>
                  </a:cubicBezTo>
                  <a:cubicBezTo>
                    <a:pt x="3305" y="465"/>
                    <a:pt x="4035" y="397"/>
                    <a:pt x="4759" y="397"/>
                  </a:cubicBezTo>
                  <a:lnTo>
                    <a:pt x="4828" y="397"/>
                  </a:lnTo>
                  <a:cubicBezTo>
                    <a:pt x="6081" y="397"/>
                    <a:pt x="7603" y="598"/>
                    <a:pt x="9253" y="1058"/>
                  </a:cubicBezTo>
                  <a:cubicBezTo>
                    <a:pt x="14212" y="2448"/>
                    <a:pt x="20620" y="5816"/>
                    <a:pt x="26372" y="10775"/>
                  </a:cubicBezTo>
                  <a:cubicBezTo>
                    <a:pt x="34498" y="17712"/>
                    <a:pt x="41440" y="27228"/>
                    <a:pt x="47520" y="37273"/>
                  </a:cubicBezTo>
                  <a:cubicBezTo>
                    <a:pt x="52675" y="45732"/>
                    <a:pt x="57301" y="54657"/>
                    <a:pt x="61726" y="62915"/>
                  </a:cubicBezTo>
                  <a:cubicBezTo>
                    <a:pt x="67938" y="74615"/>
                    <a:pt x="74018" y="86706"/>
                    <a:pt x="80891" y="97545"/>
                  </a:cubicBezTo>
                  <a:cubicBezTo>
                    <a:pt x="86379" y="106136"/>
                    <a:pt x="92390" y="114267"/>
                    <a:pt x="99596" y="120940"/>
                  </a:cubicBezTo>
                  <a:cubicBezTo>
                    <a:pt x="105544" y="126491"/>
                    <a:pt x="112285" y="130985"/>
                    <a:pt x="120147" y="133961"/>
                  </a:cubicBezTo>
                  <a:cubicBezTo>
                    <a:pt x="121865" y="134553"/>
                    <a:pt x="123652" y="135082"/>
                    <a:pt x="125566" y="135479"/>
                  </a:cubicBezTo>
                  <a:cubicBezTo>
                    <a:pt x="126710" y="135782"/>
                    <a:pt x="127907" y="135971"/>
                    <a:pt x="129056" y="136154"/>
                  </a:cubicBezTo>
                  <a:lnTo>
                    <a:pt x="129056" y="136154"/>
                  </a:lnTo>
                  <a:cubicBezTo>
                    <a:pt x="128973" y="136131"/>
                    <a:pt x="128889" y="136103"/>
                    <a:pt x="128807" y="136076"/>
                  </a:cubicBezTo>
                  <a:cubicBezTo>
                    <a:pt x="127617" y="135875"/>
                    <a:pt x="126428" y="135547"/>
                    <a:pt x="125238" y="135214"/>
                  </a:cubicBezTo>
                  <a:cubicBezTo>
                    <a:pt x="123187" y="134686"/>
                    <a:pt x="121204" y="133961"/>
                    <a:pt x="119290" y="133232"/>
                  </a:cubicBezTo>
                  <a:cubicBezTo>
                    <a:pt x="111889" y="130260"/>
                    <a:pt x="105544" y="125899"/>
                    <a:pt x="99861" y="120612"/>
                  </a:cubicBezTo>
                  <a:cubicBezTo>
                    <a:pt x="92723" y="114003"/>
                    <a:pt x="86707" y="105940"/>
                    <a:pt x="81288" y="97349"/>
                  </a:cubicBezTo>
                  <a:cubicBezTo>
                    <a:pt x="74415" y="86511"/>
                    <a:pt x="68271" y="74483"/>
                    <a:pt x="62059" y="62719"/>
                  </a:cubicBezTo>
                  <a:cubicBezTo>
                    <a:pt x="57697" y="54456"/>
                    <a:pt x="53071" y="45537"/>
                    <a:pt x="47916" y="37009"/>
                  </a:cubicBezTo>
                  <a:cubicBezTo>
                    <a:pt x="41768" y="26964"/>
                    <a:pt x="34831" y="17447"/>
                    <a:pt x="26636" y="10442"/>
                  </a:cubicBezTo>
                  <a:cubicBezTo>
                    <a:pt x="22735" y="7138"/>
                    <a:pt x="18637" y="4494"/>
                    <a:pt x="14804" y="2712"/>
                  </a:cubicBezTo>
                  <a:cubicBezTo>
                    <a:pt x="12890" y="1851"/>
                    <a:pt x="11040" y="1126"/>
                    <a:pt x="9322" y="661"/>
                  </a:cubicBezTo>
                  <a:cubicBezTo>
                    <a:pt x="7667" y="201"/>
                    <a:pt x="6149" y="0"/>
                    <a:pt x="4759" y="0"/>
                  </a:cubicBezTo>
                  <a:close/>
                  <a:moveTo>
                    <a:pt x="129056" y="136154"/>
                  </a:moveTo>
                  <a:cubicBezTo>
                    <a:pt x="129171" y="136185"/>
                    <a:pt x="129286" y="136208"/>
                    <a:pt x="129399" y="136208"/>
                  </a:cubicBezTo>
                  <a:cubicBezTo>
                    <a:pt x="129285" y="136190"/>
                    <a:pt x="129171" y="136172"/>
                    <a:pt x="129056" y="136154"/>
                  </a:cubicBezTo>
                  <a:close/>
                  <a:moveTo>
                    <a:pt x="252321" y="48709"/>
                  </a:moveTo>
                  <a:cubicBezTo>
                    <a:pt x="248292" y="53002"/>
                    <a:pt x="243333" y="57961"/>
                    <a:pt x="237782" y="63312"/>
                  </a:cubicBezTo>
                  <a:cubicBezTo>
                    <a:pt x="226811" y="73954"/>
                    <a:pt x="217099" y="86046"/>
                    <a:pt x="207514" y="97217"/>
                  </a:cubicBezTo>
                  <a:cubicBezTo>
                    <a:pt x="197934" y="108383"/>
                    <a:pt x="188481" y="118560"/>
                    <a:pt x="178039" y="125502"/>
                  </a:cubicBezTo>
                  <a:cubicBezTo>
                    <a:pt x="175332" y="127284"/>
                    <a:pt x="172488" y="128870"/>
                    <a:pt x="169580" y="130260"/>
                  </a:cubicBezTo>
                  <a:cubicBezTo>
                    <a:pt x="160592" y="134553"/>
                    <a:pt x="150484" y="137266"/>
                    <a:pt x="140174" y="137266"/>
                  </a:cubicBezTo>
                  <a:cubicBezTo>
                    <a:pt x="139577" y="137266"/>
                    <a:pt x="139048" y="137197"/>
                    <a:pt x="138519" y="137197"/>
                  </a:cubicBezTo>
                  <a:lnTo>
                    <a:pt x="137462" y="137197"/>
                  </a:lnTo>
                  <a:cubicBezTo>
                    <a:pt x="136209" y="137197"/>
                    <a:pt x="134950" y="137197"/>
                    <a:pt x="133697" y="137065"/>
                  </a:cubicBezTo>
                  <a:cubicBezTo>
                    <a:pt x="133565" y="137133"/>
                    <a:pt x="133433" y="137197"/>
                    <a:pt x="133364" y="137266"/>
                  </a:cubicBezTo>
                  <a:cubicBezTo>
                    <a:pt x="134887" y="137461"/>
                    <a:pt x="136404" y="137530"/>
                    <a:pt x="137990" y="137593"/>
                  </a:cubicBezTo>
                  <a:cubicBezTo>
                    <a:pt x="138720" y="137662"/>
                    <a:pt x="139444" y="137662"/>
                    <a:pt x="140174" y="137662"/>
                  </a:cubicBezTo>
                  <a:cubicBezTo>
                    <a:pt x="150547" y="137662"/>
                    <a:pt x="160724" y="134950"/>
                    <a:pt x="169781" y="130657"/>
                  </a:cubicBezTo>
                  <a:cubicBezTo>
                    <a:pt x="172689" y="129266"/>
                    <a:pt x="175528" y="127617"/>
                    <a:pt x="178240" y="125830"/>
                  </a:cubicBezTo>
                  <a:cubicBezTo>
                    <a:pt x="188814" y="118893"/>
                    <a:pt x="198262" y="108647"/>
                    <a:pt x="207847" y="97481"/>
                  </a:cubicBezTo>
                  <a:cubicBezTo>
                    <a:pt x="217427" y="86310"/>
                    <a:pt x="227145" y="74219"/>
                    <a:pt x="238046" y="63576"/>
                  </a:cubicBezTo>
                  <a:cubicBezTo>
                    <a:pt x="243534" y="58289"/>
                    <a:pt x="248425" y="53467"/>
                    <a:pt x="252390" y="49169"/>
                  </a:cubicBezTo>
                  <a:cubicBezTo>
                    <a:pt x="252390" y="49037"/>
                    <a:pt x="252321" y="48841"/>
                    <a:pt x="252321" y="48709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5" name="Google Shape;265;p21"/>
            <p:cNvSpPr/>
            <p:nvPr/>
          </p:nvSpPr>
          <p:spPr>
            <a:xfrm>
              <a:off x="606625" y="1522325"/>
              <a:ext cx="6491350" cy="3344025"/>
            </a:xfrm>
            <a:custGeom>
              <a:avLst/>
              <a:gdLst/>
              <a:ahLst/>
              <a:cxnLst/>
              <a:rect l="l" t="t" r="r" b="b"/>
              <a:pathLst>
                <a:path w="259654" h="133761" extrusionOk="0">
                  <a:moveTo>
                    <a:pt x="255160" y="28751"/>
                  </a:moveTo>
                  <a:lnTo>
                    <a:pt x="255160" y="29211"/>
                  </a:lnTo>
                  <a:cubicBezTo>
                    <a:pt x="256481" y="29280"/>
                    <a:pt x="257539" y="29544"/>
                    <a:pt x="258200" y="29941"/>
                  </a:cubicBezTo>
                  <a:cubicBezTo>
                    <a:pt x="258596" y="30136"/>
                    <a:pt x="258861" y="30401"/>
                    <a:pt x="258993" y="30665"/>
                  </a:cubicBezTo>
                  <a:cubicBezTo>
                    <a:pt x="259194" y="30929"/>
                    <a:pt x="259257" y="31263"/>
                    <a:pt x="259257" y="31659"/>
                  </a:cubicBezTo>
                  <a:cubicBezTo>
                    <a:pt x="259257" y="32188"/>
                    <a:pt x="259061" y="32849"/>
                    <a:pt x="258596" y="33573"/>
                  </a:cubicBezTo>
                  <a:cubicBezTo>
                    <a:pt x="258136" y="34303"/>
                    <a:pt x="257407" y="35159"/>
                    <a:pt x="256418" y="36021"/>
                  </a:cubicBezTo>
                  <a:cubicBezTo>
                    <a:pt x="256217" y="36285"/>
                    <a:pt x="255953" y="36481"/>
                    <a:pt x="255688" y="36745"/>
                  </a:cubicBezTo>
                  <a:cubicBezTo>
                    <a:pt x="255688" y="36946"/>
                    <a:pt x="255625" y="37142"/>
                    <a:pt x="255556" y="37406"/>
                  </a:cubicBezTo>
                  <a:cubicBezTo>
                    <a:pt x="255953" y="37009"/>
                    <a:pt x="256349" y="36682"/>
                    <a:pt x="256746" y="36349"/>
                  </a:cubicBezTo>
                  <a:cubicBezTo>
                    <a:pt x="257740" y="35423"/>
                    <a:pt x="258464" y="34567"/>
                    <a:pt x="258929" y="33774"/>
                  </a:cubicBezTo>
                  <a:cubicBezTo>
                    <a:pt x="259458" y="32981"/>
                    <a:pt x="259654" y="32251"/>
                    <a:pt x="259654" y="31659"/>
                  </a:cubicBezTo>
                  <a:cubicBezTo>
                    <a:pt x="259654" y="31194"/>
                    <a:pt x="259590" y="30797"/>
                    <a:pt x="259326" y="30470"/>
                  </a:cubicBezTo>
                  <a:cubicBezTo>
                    <a:pt x="259194" y="30205"/>
                    <a:pt x="258993" y="30004"/>
                    <a:pt x="258728" y="29809"/>
                  </a:cubicBezTo>
                  <a:cubicBezTo>
                    <a:pt x="258332" y="29476"/>
                    <a:pt x="257803" y="29280"/>
                    <a:pt x="257211" y="29079"/>
                  </a:cubicBezTo>
                  <a:cubicBezTo>
                    <a:pt x="256614" y="28947"/>
                    <a:pt x="255953" y="28815"/>
                    <a:pt x="255160" y="28751"/>
                  </a:cubicBezTo>
                  <a:close/>
                  <a:moveTo>
                    <a:pt x="254631" y="37670"/>
                  </a:moveTo>
                  <a:lnTo>
                    <a:pt x="254367" y="37935"/>
                  </a:lnTo>
                  <a:cubicBezTo>
                    <a:pt x="254367" y="37935"/>
                    <a:pt x="254367" y="38003"/>
                    <a:pt x="254435" y="38067"/>
                  </a:cubicBezTo>
                  <a:lnTo>
                    <a:pt x="254631" y="37670"/>
                  </a:lnTo>
                  <a:close/>
                  <a:moveTo>
                    <a:pt x="254039" y="38268"/>
                  </a:moveTo>
                  <a:cubicBezTo>
                    <a:pt x="253907" y="38331"/>
                    <a:pt x="253775" y="38463"/>
                    <a:pt x="253642" y="38596"/>
                  </a:cubicBezTo>
                  <a:cubicBezTo>
                    <a:pt x="253642" y="38728"/>
                    <a:pt x="253706" y="38929"/>
                    <a:pt x="253706" y="39061"/>
                  </a:cubicBezTo>
                  <a:cubicBezTo>
                    <a:pt x="253838" y="38992"/>
                    <a:pt x="253970" y="38860"/>
                    <a:pt x="254039" y="38728"/>
                  </a:cubicBezTo>
                  <a:lnTo>
                    <a:pt x="254039" y="38596"/>
                  </a:lnTo>
                  <a:lnTo>
                    <a:pt x="254039" y="38268"/>
                  </a:lnTo>
                  <a:close/>
                  <a:moveTo>
                    <a:pt x="253246" y="38929"/>
                  </a:moveTo>
                  <a:lnTo>
                    <a:pt x="252849" y="39325"/>
                  </a:lnTo>
                  <a:cubicBezTo>
                    <a:pt x="252849" y="39457"/>
                    <a:pt x="252913" y="39590"/>
                    <a:pt x="252913" y="39785"/>
                  </a:cubicBezTo>
                  <a:cubicBezTo>
                    <a:pt x="253045" y="39653"/>
                    <a:pt x="253177" y="39521"/>
                    <a:pt x="253378" y="39389"/>
                  </a:cubicBezTo>
                  <a:cubicBezTo>
                    <a:pt x="253309" y="39256"/>
                    <a:pt x="253309" y="39061"/>
                    <a:pt x="253246" y="38929"/>
                  </a:cubicBezTo>
                  <a:close/>
                  <a:moveTo>
                    <a:pt x="252516" y="39590"/>
                  </a:moveTo>
                  <a:cubicBezTo>
                    <a:pt x="252321" y="39722"/>
                    <a:pt x="252188" y="39854"/>
                    <a:pt x="252056" y="39986"/>
                  </a:cubicBezTo>
                  <a:cubicBezTo>
                    <a:pt x="252056" y="40182"/>
                    <a:pt x="252120" y="40314"/>
                    <a:pt x="252120" y="40446"/>
                  </a:cubicBezTo>
                  <a:cubicBezTo>
                    <a:pt x="252321" y="40314"/>
                    <a:pt x="252453" y="40182"/>
                    <a:pt x="252585" y="40049"/>
                  </a:cubicBezTo>
                  <a:cubicBezTo>
                    <a:pt x="252585" y="39917"/>
                    <a:pt x="252516" y="39785"/>
                    <a:pt x="252516" y="39590"/>
                  </a:cubicBezTo>
                  <a:close/>
                  <a:moveTo>
                    <a:pt x="251723" y="40314"/>
                  </a:moveTo>
                  <a:cubicBezTo>
                    <a:pt x="251528" y="40446"/>
                    <a:pt x="251395" y="40578"/>
                    <a:pt x="251263" y="40710"/>
                  </a:cubicBezTo>
                  <a:cubicBezTo>
                    <a:pt x="251263" y="40843"/>
                    <a:pt x="251327" y="41043"/>
                    <a:pt x="251327" y="41176"/>
                  </a:cubicBezTo>
                  <a:cubicBezTo>
                    <a:pt x="251528" y="41043"/>
                    <a:pt x="251660" y="40911"/>
                    <a:pt x="251792" y="40779"/>
                  </a:cubicBezTo>
                  <a:cubicBezTo>
                    <a:pt x="251792" y="40647"/>
                    <a:pt x="251723" y="40446"/>
                    <a:pt x="251723" y="40314"/>
                  </a:cubicBezTo>
                  <a:close/>
                  <a:moveTo>
                    <a:pt x="250867" y="41043"/>
                  </a:moveTo>
                  <a:cubicBezTo>
                    <a:pt x="250734" y="41176"/>
                    <a:pt x="250602" y="41308"/>
                    <a:pt x="250401" y="41440"/>
                  </a:cubicBezTo>
                  <a:cubicBezTo>
                    <a:pt x="250470" y="41572"/>
                    <a:pt x="250534" y="41768"/>
                    <a:pt x="250534" y="41900"/>
                  </a:cubicBezTo>
                  <a:cubicBezTo>
                    <a:pt x="250734" y="41768"/>
                    <a:pt x="250867" y="41636"/>
                    <a:pt x="250999" y="41503"/>
                  </a:cubicBezTo>
                  <a:cubicBezTo>
                    <a:pt x="250999" y="41308"/>
                    <a:pt x="250930" y="41176"/>
                    <a:pt x="250867" y="41043"/>
                  </a:cubicBezTo>
                  <a:close/>
                  <a:moveTo>
                    <a:pt x="2511" y="1"/>
                  </a:moveTo>
                  <a:cubicBezTo>
                    <a:pt x="2178" y="1"/>
                    <a:pt x="1782" y="69"/>
                    <a:pt x="1517" y="133"/>
                  </a:cubicBezTo>
                  <a:cubicBezTo>
                    <a:pt x="1253" y="202"/>
                    <a:pt x="1057" y="265"/>
                    <a:pt x="857" y="397"/>
                  </a:cubicBezTo>
                  <a:cubicBezTo>
                    <a:pt x="592" y="529"/>
                    <a:pt x="328" y="730"/>
                    <a:pt x="196" y="1058"/>
                  </a:cubicBezTo>
                  <a:cubicBezTo>
                    <a:pt x="64" y="1322"/>
                    <a:pt x="0" y="1656"/>
                    <a:pt x="0" y="1983"/>
                  </a:cubicBezTo>
                  <a:cubicBezTo>
                    <a:pt x="0" y="2512"/>
                    <a:pt x="132" y="3109"/>
                    <a:pt x="397" y="3834"/>
                  </a:cubicBezTo>
                  <a:cubicBezTo>
                    <a:pt x="724" y="4495"/>
                    <a:pt x="1121" y="5288"/>
                    <a:pt x="1782" y="6213"/>
                  </a:cubicBezTo>
                  <a:lnTo>
                    <a:pt x="2115" y="5949"/>
                  </a:lnTo>
                  <a:cubicBezTo>
                    <a:pt x="1517" y="5092"/>
                    <a:pt x="1057" y="4299"/>
                    <a:pt x="793" y="3638"/>
                  </a:cubicBezTo>
                  <a:cubicBezTo>
                    <a:pt x="529" y="2977"/>
                    <a:pt x="397" y="2449"/>
                    <a:pt x="397" y="1983"/>
                  </a:cubicBezTo>
                  <a:cubicBezTo>
                    <a:pt x="397" y="1719"/>
                    <a:pt x="460" y="1523"/>
                    <a:pt x="529" y="1322"/>
                  </a:cubicBezTo>
                  <a:cubicBezTo>
                    <a:pt x="592" y="1127"/>
                    <a:pt x="724" y="1058"/>
                    <a:pt x="793" y="926"/>
                  </a:cubicBezTo>
                  <a:cubicBezTo>
                    <a:pt x="989" y="794"/>
                    <a:pt x="1190" y="662"/>
                    <a:pt x="1517" y="529"/>
                  </a:cubicBezTo>
                  <a:cubicBezTo>
                    <a:pt x="1782" y="466"/>
                    <a:pt x="2115" y="397"/>
                    <a:pt x="2511" y="397"/>
                  </a:cubicBezTo>
                  <a:lnTo>
                    <a:pt x="2575" y="397"/>
                  </a:lnTo>
                  <a:cubicBezTo>
                    <a:pt x="3569" y="397"/>
                    <a:pt x="4822" y="730"/>
                    <a:pt x="6344" y="1259"/>
                  </a:cubicBezTo>
                  <a:cubicBezTo>
                    <a:pt x="8655" y="2052"/>
                    <a:pt x="11430" y="3437"/>
                    <a:pt x="14338" y="5288"/>
                  </a:cubicBezTo>
                  <a:cubicBezTo>
                    <a:pt x="17315" y="7207"/>
                    <a:pt x="20418" y="9586"/>
                    <a:pt x="23395" y="12425"/>
                  </a:cubicBezTo>
                  <a:cubicBezTo>
                    <a:pt x="30992" y="19631"/>
                    <a:pt x="37733" y="29211"/>
                    <a:pt x="43813" y="39124"/>
                  </a:cubicBezTo>
                  <a:cubicBezTo>
                    <a:pt x="48968" y="47451"/>
                    <a:pt x="53726" y="56175"/>
                    <a:pt x="58352" y="64237"/>
                  </a:cubicBezTo>
                  <a:cubicBezTo>
                    <a:pt x="64898" y="75673"/>
                    <a:pt x="71438" y="87236"/>
                    <a:pt x="78707" y="97482"/>
                  </a:cubicBezTo>
                  <a:cubicBezTo>
                    <a:pt x="84459" y="105608"/>
                    <a:pt x="90804" y="113210"/>
                    <a:pt x="98205" y="119354"/>
                  </a:cubicBezTo>
                  <a:cubicBezTo>
                    <a:pt x="104481" y="124577"/>
                    <a:pt x="111486" y="128738"/>
                    <a:pt x="119549" y="131250"/>
                  </a:cubicBezTo>
                  <a:cubicBezTo>
                    <a:pt x="121135" y="131646"/>
                    <a:pt x="122790" y="132043"/>
                    <a:pt x="124439" y="132307"/>
                  </a:cubicBezTo>
                  <a:cubicBezTo>
                    <a:pt x="125893" y="132571"/>
                    <a:pt x="127284" y="132772"/>
                    <a:pt x="128669" y="132904"/>
                  </a:cubicBezTo>
                  <a:cubicBezTo>
                    <a:pt x="128473" y="132836"/>
                    <a:pt x="128272" y="132836"/>
                    <a:pt x="128008" y="132772"/>
                  </a:cubicBezTo>
                  <a:cubicBezTo>
                    <a:pt x="126755" y="132571"/>
                    <a:pt x="125433" y="132376"/>
                    <a:pt x="124175" y="132043"/>
                  </a:cubicBezTo>
                  <a:cubicBezTo>
                    <a:pt x="122261" y="131646"/>
                    <a:pt x="120474" y="131117"/>
                    <a:pt x="118756" y="130525"/>
                  </a:cubicBezTo>
                  <a:cubicBezTo>
                    <a:pt x="111159" y="128014"/>
                    <a:pt x="104481" y="124049"/>
                    <a:pt x="98470" y="119090"/>
                  </a:cubicBezTo>
                  <a:cubicBezTo>
                    <a:pt x="91132" y="112946"/>
                    <a:pt x="84787" y="105343"/>
                    <a:pt x="79040" y="97217"/>
                  </a:cubicBezTo>
                  <a:cubicBezTo>
                    <a:pt x="71771" y="86971"/>
                    <a:pt x="65225" y="75409"/>
                    <a:pt x="58685" y="64042"/>
                  </a:cubicBezTo>
                  <a:cubicBezTo>
                    <a:pt x="54059" y="55979"/>
                    <a:pt x="49364" y="47256"/>
                    <a:pt x="44146" y="38860"/>
                  </a:cubicBezTo>
                  <a:cubicBezTo>
                    <a:pt x="38066" y="28947"/>
                    <a:pt x="31325" y="19430"/>
                    <a:pt x="23723" y="12161"/>
                  </a:cubicBezTo>
                  <a:cubicBezTo>
                    <a:pt x="19694" y="8328"/>
                    <a:pt x="15464" y="5288"/>
                    <a:pt x="11695" y="3242"/>
                  </a:cubicBezTo>
                  <a:cubicBezTo>
                    <a:pt x="9844" y="2184"/>
                    <a:pt x="8063" y="1391"/>
                    <a:pt x="6540" y="863"/>
                  </a:cubicBezTo>
                  <a:cubicBezTo>
                    <a:pt x="4954" y="265"/>
                    <a:pt x="3632" y="1"/>
                    <a:pt x="2511" y="1"/>
                  </a:cubicBezTo>
                  <a:close/>
                  <a:moveTo>
                    <a:pt x="250074" y="41768"/>
                  </a:moveTo>
                  <a:cubicBezTo>
                    <a:pt x="245511" y="45802"/>
                    <a:pt x="239896" y="50756"/>
                    <a:pt x="233552" y="56376"/>
                  </a:cubicBezTo>
                  <a:cubicBezTo>
                    <a:pt x="222185" y="66616"/>
                    <a:pt x="212600" y="78713"/>
                    <a:pt x="203480" y="90080"/>
                  </a:cubicBezTo>
                  <a:cubicBezTo>
                    <a:pt x="194296" y="101447"/>
                    <a:pt x="185573" y="112153"/>
                    <a:pt x="175660" y="119555"/>
                  </a:cubicBezTo>
                  <a:cubicBezTo>
                    <a:pt x="173148" y="121469"/>
                    <a:pt x="170436" y="123256"/>
                    <a:pt x="167660" y="124842"/>
                  </a:cubicBezTo>
                  <a:cubicBezTo>
                    <a:pt x="158673" y="129796"/>
                    <a:pt x="148300" y="133037"/>
                    <a:pt x="137657" y="133364"/>
                  </a:cubicBezTo>
                  <a:cubicBezTo>
                    <a:pt x="136272" y="133433"/>
                    <a:pt x="134881" y="133497"/>
                    <a:pt x="133496" y="133497"/>
                  </a:cubicBezTo>
                  <a:lnTo>
                    <a:pt x="132571" y="133497"/>
                  </a:lnTo>
                  <a:cubicBezTo>
                    <a:pt x="132502" y="133565"/>
                    <a:pt x="132370" y="133629"/>
                    <a:pt x="132306" y="133629"/>
                  </a:cubicBezTo>
                  <a:cubicBezTo>
                    <a:pt x="133559" y="133761"/>
                    <a:pt x="134818" y="133761"/>
                    <a:pt x="136071" y="133761"/>
                  </a:cubicBezTo>
                  <a:lnTo>
                    <a:pt x="137128" y="133761"/>
                  </a:lnTo>
                  <a:cubicBezTo>
                    <a:pt x="148035" y="133565"/>
                    <a:pt x="158673" y="130261"/>
                    <a:pt x="167861" y="125170"/>
                  </a:cubicBezTo>
                  <a:cubicBezTo>
                    <a:pt x="170637" y="123584"/>
                    <a:pt x="173344" y="121865"/>
                    <a:pt x="175924" y="119883"/>
                  </a:cubicBezTo>
                  <a:cubicBezTo>
                    <a:pt x="185837" y="112417"/>
                    <a:pt x="194624" y="101711"/>
                    <a:pt x="203813" y="90344"/>
                  </a:cubicBezTo>
                  <a:cubicBezTo>
                    <a:pt x="212933" y="78977"/>
                    <a:pt x="222449" y="66950"/>
                    <a:pt x="233880" y="56703"/>
                  </a:cubicBezTo>
                  <a:cubicBezTo>
                    <a:pt x="240092" y="51152"/>
                    <a:pt x="245712" y="46198"/>
                    <a:pt x="250206" y="42164"/>
                  </a:cubicBezTo>
                  <a:cubicBezTo>
                    <a:pt x="250137" y="42032"/>
                    <a:pt x="250137" y="41900"/>
                    <a:pt x="250074" y="417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6" name="Google Shape;266;p21"/>
            <p:cNvSpPr/>
            <p:nvPr/>
          </p:nvSpPr>
          <p:spPr>
            <a:xfrm>
              <a:off x="639650" y="1603350"/>
              <a:ext cx="6436925" cy="3256400"/>
            </a:xfrm>
            <a:custGeom>
              <a:avLst/>
              <a:gdLst/>
              <a:ahLst/>
              <a:cxnLst/>
              <a:rect l="l" t="t" r="r" b="b"/>
              <a:pathLst>
                <a:path w="257477" h="130256" extrusionOk="0">
                  <a:moveTo>
                    <a:pt x="1541" y="2972"/>
                  </a:moveTo>
                  <a:cubicBezTo>
                    <a:pt x="1556" y="2995"/>
                    <a:pt x="1571" y="3018"/>
                    <a:pt x="1587" y="3041"/>
                  </a:cubicBezTo>
                  <a:lnTo>
                    <a:pt x="1587" y="2972"/>
                  </a:lnTo>
                  <a:close/>
                  <a:moveTo>
                    <a:pt x="2248" y="3834"/>
                  </a:moveTo>
                  <a:lnTo>
                    <a:pt x="2512" y="4098"/>
                  </a:lnTo>
                  <a:cubicBezTo>
                    <a:pt x="2512" y="4029"/>
                    <a:pt x="2443" y="3966"/>
                    <a:pt x="2380" y="3966"/>
                  </a:cubicBezTo>
                  <a:cubicBezTo>
                    <a:pt x="2380" y="3897"/>
                    <a:pt x="2311" y="3897"/>
                    <a:pt x="2248" y="3834"/>
                  </a:cubicBezTo>
                  <a:close/>
                  <a:moveTo>
                    <a:pt x="255890" y="27688"/>
                  </a:moveTo>
                  <a:cubicBezTo>
                    <a:pt x="255229" y="27688"/>
                    <a:pt x="254500" y="27757"/>
                    <a:pt x="253574" y="27953"/>
                  </a:cubicBezTo>
                  <a:lnTo>
                    <a:pt x="253643" y="28349"/>
                  </a:lnTo>
                  <a:cubicBezTo>
                    <a:pt x="254568" y="28154"/>
                    <a:pt x="255293" y="28085"/>
                    <a:pt x="255890" y="28085"/>
                  </a:cubicBezTo>
                  <a:cubicBezTo>
                    <a:pt x="256287" y="28085"/>
                    <a:pt x="256614" y="28154"/>
                    <a:pt x="256815" y="28217"/>
                  </a:cubicBezTo>
                  <a:cubicBezTo>
                    <a:pt x="256879" y="28286"/>
                    <a:pt x="256947" y="28349"/>
                    <a:pt x="257011" y="28349"/>
                  </a:cubicBezTo>
                  <a:cubicBezTo>
                    <a:pt x="257011" y="28418"/>
                    <a:pt x="257011" y="28482"/>
                    <a:pt x="257080" y="28550"/>
                  </a:cubicBezTo>
                  <a:cubicBezTo>
                    <a:pt x="257080" y="28614"/>
                    <a:pt x="257011" y="28682"/>
                    <a:pt x="257011" y="28746"/>
                  </a:cubicBezTo>
                  <a:cubicBezTo>
                    <a:pt x="256947" y="28878"/>
                    <a:pt x="256879" y="29079"/>
                    <a:pt x="256683" y="29275"/>
                  </a:cubicBezTo>
                  <a:cubicBezTo>
                    <a:pt x="256482" y="29475"/>
                    <a:pt x="256218" y="29803"/>
                    <a:pt x="255821" y="30068"/>
                  </a:cubicBezTo>
                  <a:cubicBezTo>
                    <a:pt x="255821" y="30269"/>
                    <a:pt x="255758" y="30401"/>
                    <a:pt x="255626" y="30533"/>
                  </a:cubicBezTo>
                  <a:cubicBezTo>
                    <a:pt x="255557" y="30665"/>
                    <a:pt x="255494" y="30797"/>
                    <a:pt x="255361" y="30993"/>
                  </a:cubicBezTo>
                  <a:cubicBezTo>
                    <a:pt x="255821" y="30596"/>
                    <a:pt x="256218" y="30332"/>
                    <a:pt x="256551" y="30004"/>
                  </a:cubicBezTo>
                  <a:cubicBezTo>
                    <a:pt x="256815" y="29740"/>
                    <a:pt x="257080" y="29475"/>
                    <a:pt x="257212" y="29211"/>
                  </a:cubicBezTo>
                  <a:cubicBezTo>
                    <a:pt x="257275" y="29079"/>
                    <a:pt x="257344" y="29010"/>
                    <a:pt x="257407" y="28878"/>
                  </a:cubicBezTo>
                  <a:cubicBezTo>
                    <a:pt x="257407" y="28746"/>
                    <a:pt x="257476" y="28682"/>
                    <a:pt x="257476" y="28550"/>
                  </a:cubicBezTo>
                  <a:cubicBezTo>
                    <a:pt x="257476" y="28418"/>
                    <a:pt x="257407" y="28217"/>
                    <a:pt x="257344" y="28154"/>
                  </a:cubicBezTo>
                  <a:cubicBezTo>
                    <a:pt x="257275" y="28022"/>
                    <a:pt x="257212" y="27953"/>
                    <a:pt x="257080" y="27889"/>
                  </a:cubicBezTo>
                  <a:cubicBezTo>
                    <a:pt x="256947" y="27821"/>
                    <a:pt x="256747" y="27757"/>
                    <a:pt x="256551" y="27757"/>
                  </a:cubicBezTo>
                  <a:cubicBezTo>
                    <a:pt x="256350" y="27688"/>
                    <a:pt x="256154" y="27688"/>
                    <a:pt x="255890" y="27688"/>
                  </a:cubicBezTo>
                  <a:close/>
                  <a:moveTo>
                    <a:pt x="254700" y="30929"/>
                  </a:moveTo>
                  <a:cubicBezTo>
                    <a:pt x="254568" y="31062"/>
                    <a:pt x="254436" y="31125"/>
                    <a:pt x="254235" y="31257"/>
                  </a:cubicBezTo>
                  <a:cubicBezTo>
                    <a:pt x="254304" y="31326"/>
                    <a:pt x="254304" y="31458"/>
                    <a:pt x="254304" y="31590"/>
                  </a:cubicBezTo>
                  <a:lnTo>
                    <a:pt x="254436" y="31458"/>
                  </a:lnTo>
                  <a:cubicBezTo>
                    <a:pt x="254568" y="31326"/>
                    <a:pt x="254632" y="31257"/>
                    <a:pt x="254700" y="31125"/>
                  </a:cubicBezTo>
                  <a:lnTo>
                    <a:pt x="254700" y="31062"/>
                  </a:lnTo>
                  <a:lnTo>
                    <a:pt x="254700" y="30929"/>
                  </a:lnTo>
                  <a:close/>
                  <a:moveTo>
                    <a:pt x="253907" y="31458"/>
                  </a:moveTo>
                  <a:cubicBezTo>
                    <a:pt x="253775" y="31522"/>
                    <a:pt x="253707" y="31590"/>
                    <a:pt x="253574" y="31654"/>
                  </a:cubicBezTo>
                  <a:cubicBezTo>
                    <a:pt x="253511" y="31722"/>
                    <a:pt x="253442" y="31722"/>
                    <a:pt x="253379" y="31786"/>
                  </a:cubicBezTo>
                  <a:cubicBezTo>
                    <a:pt x="253442" y="31918"/>
                    <a:pt x="253442" y="32050"/>
                    <a:pt x="253511" y="32182"/>
                  </a:cubicBezTo>
                  <a:cubicBezTo>
                    <a:pt x="253643" y="32119"/>
                    <a:pt x="253707" y="32050"/>
                    <a:pt x="253839" y="31987"/>
                  </a:cubicBezTo>
                  <a:cubicBezTo>
                    <a:pt x="253839" y="31987"/>
                    <a:pt x="253907" y="31918"/>
                    <a:pt x="253971" y="31918"/>
                  </a:cubicBezTo>
                  <a:cubicBezTo>
                    <a:pt x="253971" y="31786"/>
                    <a:pt x="253907" y="31590"/>
                    <a:pt x="253907" y="31458"/>
                  </a:cubicBezTo>
                  <a:close/>
                  <a:moveTo>
                    <a:pt x="253046" y="32050"/>
                  </a:moveTo>
                  <a:cubicBezTo>
                    <a:pt x="252850" y="32119"/>
                    <a:pt x="252718" y="32251"/>
                    <a:pt x="252517" y="32383"/>
                  </a:cubicBezTo>
                  <a:cubicBezTo>
                    <a:pt x="252586" y="32515"/>
                    <a:pt x="252586" y="32648"/>
                    <a:pt x="252649" y="32780"/>
                  </a:cubicBezTo>
                  <a:cubicBezTo>
                    <a:pt x="252850" y="32648"/>
                    <a:pt x="252982" y="32515"/>
                    <a:pt x="253114" y="32447"/>
                  </a:cubicBezTo>
                  <a:cubicBezTo>
                    <a:pt x="253114" y="32315"/>
                    <a:pt x="253046" y="32182"/>
                    <a:pt x="253046" y="32050"/>
                  </a:cubicBezTo>
                  <a:close/>
                  <a:moveTo>
                    <a:pt x="252189" y="32579"/>
                  </a:moveTo>
                  <a:cubicBezTo>
                    <a:pt x="251988" y="32711"/>
                    <a:pt x="251793" y="32780"/>
                    <a:pt x="251660" y="32912"/>
                  </a:cubicBezTo>
                  <a:cubicBezTo>
                    <a:pt x="251660" y="33044"/>
                    <a:pt x="251724" y="33176"/>
                    <a:pt x="251793" y="33309"/>
                  </a:cubicBezTo>
                  <a:cubicBezTo>
                    <a:pt x="251925" y="33240"/>
                    <a:pt x="252120" y="33108"/>
                    <a:pt x="252321" y="32975"/>
                  </a:cubicBezTo>
                  <a:cubicBezTo>
                    <a:pt x="252253" y="32843"/>
                    <a:pt x="252189" y="32711"/>
                    <a:pt x="252189" y="32579"/>
                  </a:cubicBezTo>
                  <a:close/>
                  <a:moveTo>
                    <a:pt x="251264" y="33176"/>
                  </a:moveTo>
                  <a:cubicBezTo>
                    <a:pt x="251132" y="33240"/>
                    <a:pt x="250931" y="33372"/>
                    <a:pt x="250735" y="33504"/>
                  </a:cubicBezTo>
                  <a:lnTo>
                    <a:pt x="250931" y="33901"/>
                  </a:lnTo>
                  <a:cubicBezTo>
                    <a:pt x="251063" y="33768"/>
                    <a:pt x="251264" y="33705"/>
                    <a:pt x="251396" y="33573"/>
                  </a:cubicBezTo>
                  <a:cubicBezTo>
                    <a:pt x="251396" y="33441"/>
                    <a:pt x="251327" y="33309"/>
                    <a:pt x="251264" y="33176"/>
                  </a:cubicBezTo>
                  <a:close/>
                  <a:moveTo>
                    <a:pt x="250402" y="33768"/>
                  </a:moveTo>
                  <a:cubicBezTo>
                    <a:pt x="250270" y="33837"/>
                    <a:pt x="250074" y="33969"/>
                    <a:pt x="249873" y="34102"/>
                  </a:cubicBezTo>
                  <a:cubicBezTo>
                    <a:pt x="249942" y="34234"/>
                    <a:pt x="250006" y="34366"/>
                    <a:pt x="250006" y="34498"/>
                  </a:cubicBezTo>
                  <a:cubicBezTo>
                    <a:pt x="250207" y="34366"/>
                    <a:pt x="250402" y="34234"/>
                    <a:pt x="250534" y="34165"/>
                  </a:cubicBezTo>
                  <a:cubicBezTo>
                    <a:pt x="250534" y="34033"/>
                    <a:pt x="250471" y="33901"/>
                    <a:pt x="250402" y="33768"/>
                  </a:cubicBezTo>
                  <a:close/>
                  <a:moveTo>
                    <a:pt x="249546" y="34366"/>
                  </a:moveTo>
                  <a:cubicBezTo>
                    <a:pt x="249345" y="34429"/>
                    <a:pt x="249213" y="34562"/>
                    <a:pt x="249017" y="34694"/>
                  </a:cubicBezTo>
                  <a:cubicBezTo>
                    <a:pt x="249080" y="34826"/>
                    <a:pt x="249149" y="34958"/>
                    <a:pt x="249149" y="35090"/>
                  </a:cubicBezTo>
                  <a:cubicBezTo>
                    <a:pt x="249345" y="34958"/>
                    <a:pt x="249477" y="34826"/>
                    <a:pt x="249678" y="34762"/>
                  </a:cubicBezTo>
                  <a:cubicBezTo>
                    <a:pt x="249609" y="34630"/>
                    <a:pt x="249609" y="34498"/>
                    <a:pt x="249546" y="34366"/>
                  </a:cubicBezTo>
                  <a:close/>
                  <a:moveTo>
                    <a:pt x="248684" y="34958"/>
                  </a:moveTo>
                  <a:cubicBezTo>
                    <a:pt x="248488" y="35027"/>
                    <a:pt x="248356" y="35159"/>
                    <a:pt x="248155" y="35291"/>
                  </a:cubicBezTo>
                  <a:cubicBezTo>
                    <a:pt x="248224" y="35423"/>
                    <a:pt x="248224" y="35555"/>
                    <a:pt x="248287" y="35688"/>
                  </a:cubicBezTo>
                  <a:cubicBezTo>
                    <a:pt x="248488" y="35555"/>
                    <a:pt x="248620" y="35423"/>
                    <a:pt x="248816" y="35355"/>
                  </a:cubicBezTo>
                  <a:cubicBezTo>
                    <a:pt x="248753" y="35222"/>
                    <a:pt x="248684" y="35090"/>
                    <a:pt x="248684" y="34958"/>
                  </a:cubicBezTo>
                  <a:close/>
                  <a:moveTo>
                    <a:pt x="989" y="1"/>
                  </a:moveTo>
                  <a:cubicBezTo>
                    <a:pt x="794" y="1"/>
                    <a:pt x="662" y="1"/>
                    <a:pt x="593" y="64"/>
                  </a:cubicBezTo>
                  <a:cubicBezTo>
                    <a:pt x="461" y="64"/>
                    <a:pt x="397" y="133"/>
                    <a:pt x="329" y="133"/>
                  </a:cubicBezTo>
                  <a:cubicBezTo>
                    <a:pt x="196" y="196"/>
                    <a:pt x="133" y="328"/>
                    <a:pt x="64" y="397"/>
                  </a:cubicBezTo>
                  <a:cubicBezTo>
                    <a:pt x="1" y="529"/>
                    <a:pt x="1" y="662"/>
                    <a:pt x="1" y="794"/>
                  </a:cubicBezTo>
                  <a:cubicBezTo>
                    <a:pt x="1" y="989"/>
                    <a:pt x="1" y="1190"/>
                    <a:pt x="133" y="1455"/>
                  </a:cubicBezTo>
                  <a:cubicBezTo>
                    <a:pt x="265" y="1782"/>
                    <a:pt x="530" y="2248"/>
                    <a:pt x="857" y="2708"/>
                  </a:cubicBezTo>
                  <a:cubicBezTo>
                    <a:pt x="989" y="2840"/>
                    <a:pt x="1058" y="2972"/>
                    <a:pt x="1190" y="3173"/>
                  </a:cubicBezTo>
                  <a:lnTo>
                    <a:pt x="1190" y="3104"/>
                  </a:lnTo>
                  <a:cubicBezTo>
                    <a:pt x="1254" y="3041"/>
                    <a:pt x="1254" y="3041"/>
                    <a:pt x="1323" y="3041"/>
                  </a:cubicBezTo>
                  <a:cubicBezTo>
                    <a:pt x="1323" y="2972"/>
                    <a:pt x="1323" y="2972"/>
                    <a:pt x="1386" y="2972"/>
                  </a:cubicBezTo>
                  <a:lnTo>
                    <a:pt x="1541" y="2972"/>
                  </a:lnTo>
                  <a:cubicBezTo>
                    <a:pt x="1292" y="2606"/>
                    <a:pt x="1050" y="2296"/>
                    <a:pt x="926" y="2047"/>
                  </a:cubicBezTo>
                  <a:cubicBezTo>
                    <a:pt x="725" y="1782"/>
                    <a:pt x="593" y="1518"/>
                    <a:pt x="530" y="1322"/>
                  </a:cubicBezTo>
                  <a:cubicBezTo>
                    <a:pt x="397" y="1121"/>
                    <a:pt x="397" y="926"/>
                    <a:pt x="397" y="794"/>
                  </a:cubicBezTo>
                  <a:lnTo>
                    <a:pt x="397" y="662"/>
                  </a:lnTo>
                  <a:cubicBezTo>
                    <a:pt x="461" y="593"/>
                    <a:pt x="461" y="593"/>
                    <a:pt x="461" y="529"/>
                  </a:cubicBezTo>
                  <a:cubicBezTo>
                    <a:pt x="530" y="529"/>
                    <a:pt x="593" y="461"/>
                    <a:pt x="662" y="461"/>
                  </a:cubicBezTo>
                  <a:cubicBezTo>
                    <a:pt x="725" y="461"/>
                    <a:pt x="857" y="397"/>
                    <a:pt x="989" y="397"/>
                  </a:cubicBezTo>
                  <a:cubicBezTo>
                    <a:pt x="1254" y="397"/>
                    <a:pt x="1650" y="529"/>
                    <a:pt x="2179" y="662"/>
                  </a:cubicBezTo>
                  <a:cubicBezTo>
                    <a:pt x="3041" y="926"/>
                    <a:pt x="4162" y="1455"/>
                    <a:pt x="5483" y="2179"/>
                  </a:cubicBezTo>
                  <a:cubicBezTo>
                    <a:pt x="9517" y="4426"/>
                    <a:pt x="15132" y="8655"/>
                    <a:pt x="20551" y="14339"/>
                  </a:cubicBezTo>
                  <a:cubicBezTo>
                    <a:pt x="27625" y="21809"/>
                    <a:pt x="34102" y="31389"/>
                    <a:pt x="40182" y="41170"/>
                  </a:cubicBezTo>
                  <a:cubicBezTo>
                    <a:pt x="45337" y="49365"/>
                    <a:pt x="50227" y="57893"/>
                    <a:pt x="55049" y="65755"/>
                  </a:cubicBezTo>
                  <a:cubicBezTo>
                    <a:pt x="61858" y="76857"/>
                    <a:pt x="68927" y="87896"/>
                    <a:pt x="76593" y="97609"/>
                  </a:cubicBezTo>
                  <a:cubicBezTo>
                    <a:pt x="82673" y="105275"/>
                    <a:pt x="89351" y="112349"/>
                    <a:pt x="96948" y="118032"/>
                  </a:cubicBezTo>
                  <a:cubicBezTo>
                    <a:pt x="103493" y="122854"/>
                    <a:pt x="110763" y="126555"/>
                    <a:pt x="119021" y="128606"/>
                  </a:cubicBezTo>
                  <a:cubicBezTo>
                    <a:pt x="120475" y="128934"/>
                    <a:pt x="121929" y="129135"/>
                    <a:pt x="123451" y="129330"/>
                  </a:cubicBezTo>
                  <a:cubicBezTo>
                    <a:pt x="124710" y="129497"/>
                    <a:pt x="125972" y="129616"/>
                    <a:pt x="127232" y="129652"/>
                  </a:cubicBezTo>
                  <a:lnTo>
                    <a:pt x="127232" y="129652"/>
                  </a:lnTo>
                  <a:cubicBezTo>
                    <a:pt x="125885" y="129520"/>
                    <a:pt x="124532" y="129323"/>
                    <a:pt x="123118" y="129066"/>
                  </a:cubicBezTo>
                  <a:cubicBezTo>
                    <a:pt x="121469" y="128802"/>
                    <a:pt x="119814" y="128405"/>
                    <a:pt x="118228" y="128009"/>
                  </a:cubicBezTo>
                  <a:cubicBezTo>
                    <a:pt x="110430" y="125963"/>
                    <a:pt x="103493" y="122325"/>
                    <a:pt x="97212" y="117699"/>
                  </a:cubicBezTo>
                  <a:cubicBezTo>
                    <a:pt x="89615" y="112084"/>
                    <a:pt x="82937" y="105010"/>
                    <a:pt x="76926" y="97344"/>
                  </a:cubicBezTo>
                  <a:cubicBezTo>
                    <a:pt x="69260" y="87696"/>
                    <a:pt x="62255" y="76593"/>
                    <a:pt x="55382" y="65490"/>
                  </a:cubicBezTo>
                  <a:cubicBezTo>
                    <a:pt x="50555" y="57692"/>
                    <a:pt x="45664" y="49169"/>
                    <a:pt x="40510" y="40906"/>
                  </a:cubicBezTo>
                  <a:cubicBezTo>
                    <a:pt x="34430" y="31125"/>
                    <a:pt x="27953" y="21545"/>
                    <a:pt x="20816" y="14011"/>
                  </a:cubicBezTo>
                  <a:cubicBezTo>
                    <a:pt x="16718" y="9649"/>
                    <a:pt x="12425" y="6144"/>
                    <a:pt x="8856" y="3765"/>
                  </a:cubicBezTo>
                  <a:cubicBezTo>
                    <a:pt x="7069" y="2575"/>
                    <a:pt x="5420" y="1650"/>
                    <a:pt x="4098" y="989"/>
                  </a:cubicBezTo>
                  <a:cubicBezTo>
                    <a:pt x="3437" y="662"/>
                    <a:pt x="2840" y="397"/>
                    <a:pt x="2311" y="265"/>
                  </a:cubicBezTo>
                  <a:cubicBezTo>
                    <a:pt x="1783" y="64"/>
                    <a:pt x="1323" y="1"/>
                    <a:pt x="989" y="1"/>
                  </a:cubicBezTo>
                  <a:close/>
                  <a:moveTo>
                    <a:pt x="127232" y="129652"/>
                  </a:moveTo>
                  <a:lnTo>
                    <a:pt x="127232" y="129652"/>
                  </a:lnTo>
                  <a:cubicBezTo>
                    <a:pt x="127271" y="129656"/>
                    <a:pt x="127309" y="129660"/>
                    <a:pt x="127348" y="129663"/>
                  </a:cubicBezTo>
                  <a:lnTo>
                    <a:pt x="128009" y="129663"/>
                  </a:lnTo>
                  <a:cubicBezTo>
                    <a:pt x="127750" y="129663"/>
                    <a:pt x="127491" y="129660"/>
                    <a:pt x="127232" y="129652"/>
                  </a:cubicBezTo>
                  <a:close/>
                  <a:moveTo>
                    <a:pt x="247827" y="35555"/>
                  </a:moveTo>
                  <a:cubicBezTo>
                    <a:pt x="242805" y="39055"/>
                    <a:pt x="236392" y="43946"/>
                    <a:pt x="229455" y="49698"/>
                  </a:cubicBezTo>
                  <a:cubicBezTo>
                    <a:pt x="217560" y="59479"/>
                    <a:pt x="208175" y="71570"/>
                    <a:pt x="199452" y="83202"/>
                  </a:cubicBezTo>
                  <a:cubicBezTo>
                    <a:pt x="190728" y="94769"/>
                    <a:pt x="182666" y="105872"/>
                    <a:pt x="173413" y="113866"/>
                  </a:cubicBezTo>
                  <a:cubicBezTo>
                    <a:pt x="170965" y="115917"/>
                    <a:pt x="168454" y="117831"/>
                    <a:pt x="165811" y="119549"/>
                  </a:cubicBezTo>
                  <a:cubicBezTo>
                    <a:pt x="157288" y="124969"/>
                    <a:pt x="147306" y="128738"/>
                    <a:pt x="136865" y="129663"/>
                  </a:cubicBezTo>
                  <a:cubicBezTo>
                    <a:pt x="135146" y="129859"/>
                    <a:pt x="133365" y="130060"/>
                    <a:pt x="131578" y="130123"/>
                  </a:cubicBezTo>
                  <a:cubicBezTo>
                    <a:pt x="131445" y="130123"/>
                    <a:pt x="131382" y="130192"/>
                    <a:pt x="131250" y="130256"/>
                  </a:cubicBezTo>
                  <a:lnTo>
                    <a:pt x="132175" y="130256"/>
                  </a:lnTo>
                  <a:cubicBezTo>
                    <a:pt x="133560" y="130256"/>
                    <a:pt x="134951" y="130192"/>
                    <a:pt x="136336" y="130123"/>
                  </a:cubicBezTo>
                  <a:cubicBezTo>
                    <a:pt x="147042" y="129330"/>
                    <a:pt x="157288" y="125434"/>
                    <a:pt x="166012" y="119883"/>
                  </a:cubicBezTo>
                  <a:cubicBezTo>
                    <a:pt x="168719" y="118164"/>
                    <a:pt x="171230" y="116245"/>
                    <a:pt x="173678" y="114130"/>
                  </a:cubicBezTo>
                  <a:cubicBezTo>
                    <a:pt x="182993" y="106136"/>
                    <a:pt x="191056" y="95034"/>
                    <a:pt x="199779" y="83403"/>
                  </a:cubicBezTo>
                  <a:cubicBezTo>
                    <a:pt x="208503" y="71835"/>
                    <a:pt x="217887" y="59807"/>
                    <a:pt x="229720" y="50026"/>
                  </a:cubicBezTo>
                  <a:cubicBezTo>
                    <a:pt x="236593" y="44279"/>
                    <a:pt x="242937" y="39452"/>
                    <a:pt x="247960" y="35952"/>
                  </a:cubicBezTo>
                  <a:cubicBezTo>
                    <a:pt x="247891" y="35820"/>
                    <a:pt x="247827" y="35688"/>
                    <a:pt x="247827" y="3555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7" name="Google Shape;267;p21"/>
            <p:cNvSpPr/>
            <p:nvPr/>
          </p:nvSpPr>
          <p:spPr>
            <a:xfrm>
              <a:off x="669400" y="1677625"/>
              <a:ext cx="6385625" cy="3178825"/>
            </a:xfrm>
            <a:custGeom>
              <a:avLst/>
              <a:gdLst/>
              <a:ahLst/>
              <a:cxnLst/>
              <a:rect l="l" t="t" r="r" b="b"/>
              <a:pathLst>
                <a:path w="255425" h="127153" extrusionOk="0">
                  <a:moveTo>
                    <a:pt x="196" y="1"/>
                  </a:moveTo>
                  <a:cubicBezTo>
                    <a:pt x="133" y="1"/>
                    <a:pt x="133" y="1"/>
                    <a:pt x="133" y="70"/>
                  </a:cubicBezTo>
                  <a:cubicBezTo>
                    <a:pt x="64" y="70"/>
                    <a:pt x="64" y="70"/>
                    <a:pt x="0" y="133"/>
                  </a:cubicBezTo>
                  <a:lnTo>
                    <a:pt x="0" y="202"/>
                  </a:lnTo>
                  <a:lnTo>
                    <a:pt x="0" y="265"/>
                  </a:lnTo>
                  <a:lnTo>
                    <a:pt x="0" y="334"/>
                  </a:lnTo>
                  <a:cubicBezTo>
                    <a:pt x="64" y="397"/>
                    <a:pt x="64" y="466"/>
                    <a:pt x="133" y="530"/>
                  </a:cubicBezTo>
                  <a:lnTo>
                    <a:pt x="460" y="863"/>
                  </a:lnTo>
                  <a:cubicBezTo>
                    <a:pt x="593" y="995"/>
                    <a:pt x="793" y="1190"/>
                    <a:pt x="1058" y="1391"/>
                  </a:cubicBezTo>
                  <a:cubicBezTo>
                    <a:pt x="1058" y="1455"/>
                    <a:pt x="1058" y="1455"/>
                    <a:pt x="1121" y="1455"/>
                  </a:cubicBezTo>
                  <a:cubicBezTo>
                    <a:pt x="1586" y="1851"/>
                    <a:pt x="2179" y="2380"/>
                    <a:pt x="2972" y="2977"/>
                  </a:cubicBezTo>
                  <a:lnTo>
                    <a:pt x="3236" y="2644"/>
                  </a:lnTo>
                  <a:cubicBezTo>
                    <a:pt x="2380" y="1984"/>
                    <a:pt x="1782" y="1524"/>
                    <a:pt x="1322" y="1127"/>
                  </a:cubicBezTo>
                  <a:lnTo>
                    <a:pt x="1058" y="863"/>
                  </a:lnTo>
                  <a:lnTo>
                    <a:pt x="1058" y="863"/>
                  </a:lnTo>
                  <a:cubicBezTo>
                    <a:pt x="1121" y="926"/>
                    <a:pt x="1190" y="926"/>
                    <a:pt x="1190" y="995"/>
                  </a:cubicBezTo>
                  <a:lnTo>
                    <a:pt x="1586" y="1190"/>
                  </a:lnTo>
                  <a:cubicBezTo>
                    <a:pt x="3040" y="2184"/>
                    <a:pt x="5420" y="4098"/>
                    <a:pt x="8259" y="6678"/>
                  </a:cubicBezTo>
                  <a:cubicBezTo>
                    <a:pt x="8919" y="7207"/>
                    <a:pt x="9580" y="7868"/>
                    <a:pt x="10241" y="8460"/>
                  </a:cubicBezTo>
                  <a:lnTo>
                    <a:pt x="10373" y="8460"/>
                  </a:lnTo>
                  <a:lnTo>
                    <a:pt x="10442" y="8661"/>
                  </a:lnTo>
                  <a:cubicBezTo>
                    <a:pt x="10902" y="9121"/>
                    <a:pt x="11367" y="9517"/>
                    <a:pt x="11827" y="10046"/>
                  </a:cubicBezTo>
                  <a:cubicBezTo>
                    <a:pt x="11959" y="9983"/>
                    <a:pt x="12092" y="9983"/>
                    <a:pt x="12224" y="9914"/>
                  </a:cubicBezTo>
                  <a:lnTo>
                    <a:pt x="12293" y="10311"/>
                  </a:lnTo>
                  <a:cubicBezTo>
                    <a:pt x="12224" y="10311"/>
                    <a:pt x="12224" y="10379"/>
                    <a:pt x="12160" y="10379"/>
                  </a:cubicBezTo>
                  <a:cubicBezTo>
                    <a:pt x="12557" y="10776"/>
                    <a:pt x="13017" y="11172"/>
                    <a:pt x="13413" y="11632"/>
                  </a:cubicBezTo>
                  <a:cubicBezTo>
                    <a:pt x="13546" y="11569"/>
                    <a:pt x="13678" y="11500"/>
                    <a:pt x="13810" y="11500"/>
                  </a:cubicBezTo>
                  <a:cubicBezTo>
                    <a:pt x="11103" y="8661"/>
                    <a:pt x="8523" y="6213"/>
                    <a:pt x="6345" y="4363"/>
                  </a:cubicBezTo>
                  <a:cubicBezTo>
                    <a:pt x="4690" y="2977"/>
                    <a:pt x="3236" y="1920"/>
                    <a:pt x="2247" y="1190"/>
                  </a:cubicBezTo>
                  <a:cubicBezTo>
                    <a:pt x="1719" y="794"/>
                    <a:pt x="1253" y="530"/>
                    <a:pt x="926" y="334"/>
                  </a:cubicBezTo>
                  <a:cubicBezTo>
                    <a:pt x="793" y="202"/>
                    <a:pt x="661" y="133"/>
                    <a:pt x="529" y="70"/>
                  </a:cubicBezTo>
                  <a:lnTo>
                    <a:pt x="397" y="70"/>
                  </a:lnTo>
                  <a:lnTo>
                    <a:pt x="397" y="1"/>
                  </a:lnTo>
                  <a:close/>
                  <a:moveTo>
                    <a:pt x="14143" y="11764"/>
                  </a:moveTo>
                  <a:lnTo>
                    <a:pt x="13746" y="11965"/>
                  </a:lnTo>
                  <a:cubicBezTo>
                    <a:pt x="14143" y="12362"/>
                    <a:pt x="14540" y="12822"/>
                    <a:pt x="15000" y="13287"/>
                  </a:cubicBezTo>
                  <a:cubicBezTo>
                    <a:pt x="15068" y="13218"/>
                    <a:pt x="15200" y="13155"/>
                    <a:pt x="15333" y="13086"/>
                  </a:cubicBezTo>
                  <a:cubicBezTo>
                    <a:pt x="14936" y="12626"/>
                    <a:pt x="14540" y="12230"/>
                    <a:pt x="14143" y="11764"/>
                  </a:cubicBezTo>
                  <a:close/>
                  <a:moveTo>
                    <a:pt x="15660" y="13419"/>
                  </a:moveTo>
                  <a:lnTo>
                    <a:pt x="15264" y="13615"/>
                  </a:lnTo>
                  <a:cubicBezTo>
                    <a:pt x="15660" y="14080"/>
                    <a:pt x="16126" y="14540"/>
                    <a:pt x="16522" y="15005"/>
                  </a:cubicBezTo>
                  <a:cubicBezTo>
                    <a:pt x="16654" y="14937"/>
                    <a:pt x="16786" y="14873"/>
                    <a:pt x="16850" y="14804"/>
                  </a:cubicBezTo>
                  <a:lnTo>
                    <a:pt x="15660" y="13419"/>
                  </a:lnTo>
                  <a:close/>
                  <a:moveTo>
                    <a:pt x="17183" y="15138"/>
                  </a:moveTo>
                  <a:lnTo>
                    <a:pt x="16786" y="15333"/>
                  </a:lnTo>
                  <a:cubicBezTo>
                    <a:pt x="17114" y="15666"/>
                    <a:pt x="17447" y="16063"/>
                    <a:pt x="17775" y="16459"/>
                  </a:cubicBezTo>
                  <a:cubicBezTo>
                    <a:pt x="17844" y="16591"/>
                    <a:pt x="17976" y="16655"/>
                    <a:pt x="18040" y="16787"/>
                  </a:cubicBezTo>
                  <a:cubicBezTo>
                    <a:pt x="18172" y="16724"/>
                    <a:pt x="18304" y="16655"/>
                    <a:pt x="18373" y="16523"/>
                  </a:cubicBezTo>
                  <a:cubicBezTo>
                    <a:pt x="18304" y="16459"/>
                    <a:pt x="18172" y="16327"/>
                    <a:pt x="18108" y="16195"/>
                  </a:cubicBezTo>
                  <a:cubicBezTo>
                    <a:pt x="17775" y="15798"/>
                    <a:pt x="17447" y="15465"/>
                    <a:pt x="17183" y="15138"/>
                  </a:cubicBezTo>
                  <a:close/>
                  <a:moveTo>
                    <a:pt x="18637" y="16856"/>
                  </a:moveTo>
                  <a:cubicBezTo>
                    <a:pt x="18568" y="16919"/>
                    <a:pt x="18436" y="17051"/>
                    <a:pt x="18304" y="17120"/>
                  </a:cubicBezTo>
                  <a:cubicBezTo>
                    <a:pt x="18769" y="17580"/>
                    <a:pt x="19166" y="18109"/>
                    <a:pt x="19562" y="18637"/>
                  </a:cubicBezTo>
                  <a:cubicBezTo>
                    <a:pt x="19694" y="18505"/>
                    <a:pt x="19758" y="18442"/>
                    <a:pt x="19890" y="18373"/>
                  </a:cubicBezTo>
                  <a:cubicBezTo>
                    <a:pt x="19493" y="17844"/>
                    <a:pt x="19097" y="17384"/>
                    <a:pt x="18637" y="16856"/>
                  </a:cubicBezTo>
                  <a:close/>
                  <a:moveTo>
                    <a:pt x="255160" y="25844"/>
                  </a:moveTo>
                  <a:lnTo>
                    <a:pt x="255160" y="25907"/>
                  </a:lnTo>
                  <a:lnTo>
                    <a:pt x="255028" y="25907"/>
                  </a:lnTo>
                  <a:cubicBezTo>
                    <a:pt x="254896" y="25976"/>
                    <a:pt x="254631" y="26108"/>
                    <a:pt x="254235" y="26240"/>
                  </a:cubicBezTo>
                  <a:lnTo>
                    <a:pt x="254304" y="26304"/>
                  </a:lnTo>
                  <a:cubicBezTo>
                    <a:pt x="254367" y="26304"/>
                    <a:pt x="254436" y="26436"/>
                    <a:pt x="254499" y="26504"/>
                  </a:cubicBezTo>
                  <a:cubicBezTo>
                    <a:pt x="254568" y="26504"/>
                    <a:pt x="254568" y="26568"/>
                    <a:pt x="254568" y="26637"/>
                  </a:cubicBezTo>
                  <a:lnTo>
                    <a:pt x="255097" y="26372"/>
                  </a:lnTo>
                  <a:cubicBezTo>
                    <a:pt x="255160" y="26304"/>
                    <a:pt x="255229" y="26304"/>
                    <a:pt x="255292" y="26304"/>
                  </a:cubicBezTo>
                  <a:lnTo>
                    <a:pt x="255292" y="26240"/>
                  </a:lnTo>
                  <a:lnTo>
                    <a:pt x="255361" y="26240"/>
                  </a:lnTo>
                  <a:cubicBezTo>
                    <a:pt x="255361" y="26171"/>
                    <a:pt x="255424" y="26171"/>
                    <a:pt x="255424" y="26171"/>
                  </a:cubicBezTo>
                  <a:lnTo>
                    <a:pt x="255424" y="26039"/>
                  </a:lnTo>
                  <a:lnTo>
                    <a:pt x="255424" y="25976"/>
                  </a:lnTo>
                  <a:lnTo>
                    <a:pt x="255361" y="25907"/>
                  </a:lnTo>
                  <a:cubicBezTo>
                    <a:pt x="255292" y="25907"/>
                    <a:pt x="255292" y="25844"/>
                    <a:pt x="255292" y="25844"/>
                  </a:cubicBezTo>
                  <a:close/>
                  <a:moveTo>
                    <a:pt x="253643" y="26504"/>
                  </a:moveTo>
                  <a:cubicBezTo>
                    <a:pt x="253574" y="26504"/>
                    <a:pt x="253442" y="26568"/>
                    <a:pt x="253378" y="26637"/>
                  </a:cubicBezTo>
                  <a:lnTo>
                    <a:pt x="253574" y="26832"/>
                  </a:lnTo>
                  <a:cubicBezTo>
                    <a:pt x="253574" y="26901"/>
                    <a:pt x="253643" y="27033"/>
                    <a:pt x="253706" y="27097"/>
                  </a:cubicBezTo>
                  <a:cubicBezTo>
                    <a:pt x="253907" y="26964"/>
                    <a:pt x="254039" y="26901"/>
                    <a:pt x="254235" y="26769"/>
                  </a:cubicBezTo>
                  <a:lnTo>
                    <a:pt x="254171" y="26769"/>
                  </a:lnTo>
                  <a:cubicBezTo>
                    <a:pt x="254171" y="26700"/>
                    <a:pt x="254103" y="26637"/>
                    <a:pt x="253970" y="26568"/>
                  </a:cubicBezTo>
                  <a:cubicBezTo>
                    <a:pt x="253907" y="26568"/>
                    <a:pt x="253775" y="26504"/>
                    <a:pt x="253643" y="26504"/>
                  </a:cubicBezTo>
                  <a:close/>
                  <a:moveTo>
                    <a:pt x="252913" y="26769"/>
                  </a:moveTo>
                  <a:cubicBezTo>
                    <a:pt x="252781" y="26832"/>
                    <a:pt x="252585" y="26901"/>
                    <a:pt x="252453" y="26964"/>
                  </a:cubicBezTo>
                  <a:cubicBezTo>
                    <a:pt x="252585" y="27165"/>
                    <a:pt x="252717" y="27361"/>
                    <a:pt x="252781" y="27562"/>
                  </a:cubicBezTo>
                  <a:cubicBezTo>
                    <a:pt x="252982" y="27430"/>
                    <a:pt x="253177" y="27361"/>
                    <a:pt x="253310" y="27229"/>
                  </a:cubicBezTo>
                  <a:cubicBezTo>
                    <a:pt x="253310" y="27229"/>
                    <a:pt x="253246" y="27165"/>
                    <a:pt x="253246" y="27097"/>
                  </a:cubicBezTo>
                  <a:lnTo>
                    <a:pt x="252913" y="26769"/>
                  </a:lnTo>
                  <a:close/>
                  <a:moveTo>
                    <a:pt x="252057" y="27097"/>
                  </a:moveTo>
                  <a:cubicBezTo>
                    <a:pt x="251856" y="27165"/>
                    <a:pt x="251660" y="27229"/>
                    <a:pt x="251528" y="27361"/>
                  </a:cubicBezTo>
                  <a:cubicBezTo>
                    <a:pt x="251591" y="27430"/>
                    <a:pt x="251660" y="27562"/>
                    <a:pt x="251723" y="27694"/>
                  </a:cubicBezTo>
                  <a:cubicBezTo>
                    <a:pt x="251856" y="27625"/>
                    <a:pt x="251988" y="27562"/>
                    <a:pt x="252120" y="27562"/>
                  </a:cubicBezTo>
                  <a:lnTo>
                    <a:pt x="252252" y="27826"/>
                  </a:lnTo>
                  <a:cubicBezTo>
                    <a:pt x="252321" y="27757"/>
                    <a:pt x="252384" y="27757"/>
                    <a:pt x="252453" y="27757"/>
                  </a:cubicBezTo>
                  <a:cubicBezTo>
                    <a:pt x="252321" y="27493"/>
                    <a:pt x="252189" y="27298"/>
                    <a:pt x="252057" y="27097"/>
                  </a:cubicBezTo>
                  <a:close/>
                  <a:moveTo>
                    <a:pt x="251131" y="27493"/>
                  </a:moveTo>
                  <a:cubicBezTo>
                    <a:pt x="251063" y="27493"/>
                    <a:pt x="250930" y="27562"/>
                    <a:pt x="250867" y="27562"/>
                  </a:cubicBezTo>
                  <a:cubicBezTo>
                    <a:pt x="250798" y="27625"/>
                    <a:pt x="250666" y="27625"/>
                    <a:pt x="250534" y="27694"/>
                  </a:cubicBezTo>
                  <a:lnTo>
                    <a:pt x="250735" y="28091"/>
                  </a:lnTo>
                  <a:cubicBezTo>
                    <a:pt x="250867" y="28022"/>
                    <a:pt x="250930" y="27958"/>
                    <a:pt x="251063" y="27958"/>
                  </a:cubicBezTo>
                  <a:cubicBezTo>
                    <a:pt x="251131" y="27890"/>
                    <a:pt x="251195" y="27890"/>
                    <a:pt x="251327" y="27826"/>
                  </a:cubicBezTo>
                  <a:cubicBezTo>
                    <a:pt x="251327" y="27826"/>
                    <a:pt x="251264" y="27757"/>
                    <a:pt x="251264" y="27694"/>
                  </a:cubicBezTo>
                  <a:cubicBezTo>
                    <a:pt x="251195" y="27625"/>
                    <a:pt x="251131" y="27562"/>
                    <a:pt x="251131" y="27493"/>
                  </a:cubicBezTo>
                  <a:close/>
                  <a:moveTo>
                    <a:pt x="250137" y="27826"/>
                  </a:moveTo>
                  <a:cubicBezTo>
                    <a:pt x="250005" y="27890"/>
                    <a:pt x="249810" y="28022"/>
                    <a:pt x="249609" y="28091"/>
                  </a:cubicBezTo>
                  <a:cubicBezTo>
                    <a:pt x="249677" y="28223"/>
                    <a:pt x="249741" y="28286"/>
                    <a:pt x="249810" y="28418"/>
                  </a:cubicBezTo>
                  <a:cubicBezTo>
                    <a:pt x="250005" y="28355"/>
                    <a:pt x="250206" y="28286"/>
                    <a:pt x="250338" y="28223"/>
                  </a:cubicBezTo>
                  <a:cubicBezTo>
                    <a:pt x="250338" y="28091"/>
                    <a:pt x="250270" y="27958"/>
                    <a:pt x="250137" y="27826"/>
                  </a:cubicBezTo>
                  <a:close/>
                  <a:moveTo>
                    <a:pt x="249212" y="28223"/>
                  </a:moveTo>
                  <a:cubicBezTo>
                    <a:pt x="249080" y="28286"/>
                    <a:pt x="248884" y="28418"/>
                    <a:pt x="248683" y="28487"/>
                  </a:cubicBezTo>
                  <a:lnTo>
                    <a:pt x="248884" y="28884"/>
                  </a:lnTo>
                  <a:cubicBezTo>
                    <a:pt x="249080" y="28751"/>
                    <a:pt x="249212" y="28683"/>
                    <a:pt x="249413" y="28619"/>
                  </a:cubicBezTo>
                  <a:lnTo>
                    <a:pt x="249212" y="28223"/>
                  </a:lnTo>
                  <a:close/>
                  <a:moveTo>
                    <a:pt x="248287" y="28683"/>
                  </a:moveTo>
                  <a:cubicBezTo>
                    <a:pt x="248155" y="28751"/>
                    <a:pt x="247959" y="28815"/>
                    <a:pt x="247758" y="28884"/>
                  </a:cubicBezTo>
                  <a:lnTo>
                    <a:pt x="247959" y="29280"/>
                  </a:lnTo>
                  <a:cubicBezTo>
                    <a:pt x="248155" y="29211"/>
                    <a:pt x="248287" y="29079"/>
                    <a:pt x="248488" y="29016"/>
                  </a:cubicBezTo>
                  <a:cubicBezTo>
                    <a:pt x="248419" y="28884"/>
                    <a:pt x="248356" y="28751"/>
                    <a:pt x="248287" y="28683"/>
                  </a:cubicBezTo>
                  <a:close/>
                  <a:moveTo>
                    <a:pt x="247430" y="29079"/>
                  </a:moveTo>
                  <a:cubicBezTo>
                    <a:pt x="247230" y="29148"/>
                    <a:pt x="247034" y="29280"/>
                    <a:pt x="246833" y="29344"/>
                  </a:cubicBezTo>
                  <a:lnTo>
                    <a:pt x="247034" y="29740"/>
                  </a:lnTo>
                  <a:cubicBezTo>
                    <a:pt x="247230" y="29677"/>
                    <a:pt x="247362" y="29544"/>
                    <a:pt x="247563" y="29476"/>
                  </a:cubicBezTo>
                  <a:cubicBezTo>
                    <a:pt x="247494" y="29344"/>
                    <a:pt x="247430" y="29211"/>
                    <a:pt x="247430" y="29079"/>
                  </a:cubicBezTo>
                  <a:close/>
                  <a:moveTo>
                    <a:pt x="246505" y="29544"/>
                  </a:moveTo>
                  <a:cubicBezTo>
                    <a:pt x="246304" y="29608"/>
                    <a:pt x="246109" y="29740"/>
                    <a:pt x="245908" y="29809"/>
                  </a:cubicBezTo>
                  <a:lnTo>
                    <a:pt x="246109" y="30205"/>
                  </a:lnTo>
                  <a:cubicBezTo>
                    <a:pt x="246304" y="30073"/>
                    <a:pt x="246505" y="30004"/>
                    <a:pt x="246637" y="29941"/>
                  </a:cubicBezTo>
                  <a:cubicBezTo>
                    <a:pt x="246569" y="29809"/>
                    <a:pt x="246569" y="29677"/>
                    <a:pt x="246505" y="29544"/>
                  </a:cubicBezTo>
                  <a:close/>
                  <a:moveTo>
                    <a:pt x="20154" y="18706"/>
                  </a:moveTo>
                  <a:cubicBezTo>
                    <a:pt x="20022" y="18770"/>
                    <a:pt x="19959" y="18838"/>
                    <a:pt x="19827" y="18971"/>
                  </a:cubicBezTo>
                  <a:cubicBezTo>
                    <a:pt x="25642" y="26240"/>
                    <a:pt x="31193" y="34831"/>
                    <a:pt x="36676" y="43423"/>
                  </a:cubicBezTo>
                  <a:cubicBezTo>
                    <a:pt x="41831" y="51618"/>
                    <a:pt x="46790" y="59945"/>
                    <a:pt x="51876" y="67478"/>
                  </a:cubicBezTo>
                  <a:cubicBezTo>
                    <a:pt x="59014" y="78317"/>
                    <a:pt x="66484" y="88891"/>
                    <a:pt x="74547" y="97942"/>
                  </a:cubicBezTo>
                  <a:cubicBezTo>
                    <a:pt x="80954" y="105148"/>
                    <a:pt x="87960" y="111757"/>
                    <a:pt x="95827" y="116912"/>
                  </a:cubicBezTo>
                  <a:cubicBezTo>
                    <a:pt x="102700" y="121337"/>
                    <a:pt x="110234" y="124641"/>
                    <a:pt x="118561" y="126227"/>
                  </a:cubicBezTo>
                  <a:cubicBezTo>
                    <a:pt x="119882" y="126428"/>
                    <a:pt x="121204" y="126560"/>
                    <a:pt x="122526" y="126624"/>
                  </a:cubicBezTo>
                  <a:cubicBezTo>
                    <a:pt x="123715" y="126692"/>
                    <a:pt x="124905" y="126756"/>
                    <a:pt x="126095" y="126756"/>
                  </a:cubicBezTo>
                  <a:lnTo>
                    <a:pt x="127480" y="126756"/>
                  </a:lnTo>
                  <a:cubicBezTo>
                    <a:pt x="127215" y="126756"/>
                    <a:pt x="127020" y="126756"/>
                    <a:pt x="126819" y="126692"/>
                  </a:cubicBezTo>
                  <a:cubicBezTo>
                    <a:pt x="125302" y="126692"/>
                    <a:pt x="123779" y="126560"/>
                    <a:pt x="122261" y="126359"/>
                  </a:cubicBezTo>
                  <a:cubicBezTo>
                    <a:pt x="120739" y="126164"/>
                    <a:pt x="119285" y="125963"/>
                    <a:pt x="117831" y="125635"/>
                  </a:cubicBezTo>
                  <a:cubicBezTo>
                    <a:pt x="109837" y="124049"/>
                    <a:pt x="102631" y="120808"/>
                    <a:pt x="96022" y="116515"/>
                  </a:cubicBezTo>
                  <a:cubicBezTo>
                    <a:pt x="88224" y="111492"/>
                    <a:pt x="81287" y="104884"/>
                    <a:pt x="74874" y="97678"/>
                  </a:cubicBezTo>
                  <a:cubicBezTo>
                    <a:pt x="66812" y="88626"/>
                    <a:pt x="59347" y="78052"/>
                    <a:pt x="52209" y="67278"/>
                  </a:cubicBezTo>
                  <a:cubicBezTo>
                    <a:pt x="47187" y="59680"/>
                    <a:pt x="42164" y="51353"/>
                    <a:pt x="37009" y="43222"/>
                  </a:cubicBezTo>
                  <a:cubicBezTo>
                    <a:pt x="31590" y="34567"/>
                    <a:pt x="25970" y="25976"/>
                    <a:pt x="20154" y="18706"/>
                  </a:cubicBezTo>
                  <a:close/>
                  <a:moveTo>
                    <a:pt x="245580" y="30004"/>
                  </a:moveTo>
                  <a:cubicBezTo>
                    <a:pt x="243793" y="30930"/>
                    <a:pt x="241879" y="32056"/>
                    <a:pt x="239828" y="33245"/>
                  </a:cubicBezTo>
                  <a:cubicBezTo>
                    <a:pt x="235535" y="35952"/>
                    <a:pt x="230576" y="39325"/>
                    <a:pt x="225421" y="43222"/>
                  </a:cubicBezTo>
                  <a:cubicBezTo>
                    <a:pt x="213129" y="52675"/>
                    <a:pt x="203876" y="64703"/>
                    <a:pt x="195618" y="76530"/>
                  </a:cubicBezTo>
                  <a:cubicBezTo>
                    <a:pt x="187291" y="88362"/>
                    <a:pt x="179953" y="99925"/>
                    <a:pt x="171298" y="108384"/>
                  </a:cubicBezTo>
                  <a:cubicBezTo>
                    <a:pt x="168982" y="110631"/>
                    <a:pt x="166603" y="112682"/>
                    <a:pt x="164092" y="114532"/>
                  </a:cubicBezTo>
                  <a:cubicBezTo>
                    <a:pt x="156029" y="120412"/>
                    <a:pt x="146513" y="124710"/>
                    <a:pt x="136272" y="126164"/>
                  </a:cubicBezTo>
                  <a:cubicBezTo>
                    <a:pt x="134422" y="126560"/>
                    <a:pt x="132571" y="126825"/>
                    <a:pt x="130721" y="126957"/>
                  </a:cubicBezTo>
                  <a:cubicBezTo>
                    <a:pt x="130588" y="127020"/>
                    <a:pt x="130520" y="127089"/>
                    <a:pt x="130388" y="127152"/>
                  </a:cubicBezTo>
                  <a:cubicBezTo>
                    <a:pt x="132175" y="127089"/>
                    <a:pt x="133956" y="126888"/>
                    <a:pt x="135675" y="126692"/>
                  </a:cubicBezTo>
                  <a:cubicBezTo>
                    <a:pt x="146248" y="125302"/>
                    <a:pt x="156098" y="120877"/>
                    <a:pt x="164356" y="114860"/>
                  </a:cubicBezTo>
                  <a:cubicBezTo>
                    <a:pt x="166868" y="113010"/>
                    <a:pt x="169316" y="110895"/>
                    <a:pt x="171562" y="108717"/>
                  </a:cubicBezTo>
                  <a:cubicBezTo>
                    <a:pt x="180286" y="100189"/>
                    <a:pt x="187688" y="88558"/>
                    <a:pt x="195946" y="76731"/>
                  </a:cubicBezTo>
                  <a:cubicBezTo>
                    <a:pt x="204209" y="64967"/>
                    <a:pt x="213393" y="52939"/>
                    <a:pt x="225685" y="43555"/>
                  </a:cubicBezTo>
                  <a:cubicBezTo>
                    <a:pt x="230840" y="39653"/>
                    <a:pt x="235730" y="36285"/>
                    <a:pt x="240092" y="33642"/>
                  </a:cubicBezTo>
                  <a:cubicBezTo>
                    <a:pt x="242075" y="32384"/>
                    <a:pt x="243994" y="31326"/>
                    <a:pt x="245712" y="30401"/>
                  </a:cubicBezTo>
                  <a:cubicBezTo>
                    <a:pt x="245712" y="30269"/>
                    <a:pt x="245643" y="30137"/>
                    <a:pt x="245580" y="3000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8" name="Google Shape;268;p21"/>
            <p:cNvSpPr/>
            <p:nvPr/>
          </p:nvSpPr>
          <p:spPr>
            <a:xfrm>
              <a:off x="695825" y="1743725"/>
              <a:ext cx="6339375" cy="3107825"/>
            </a:xfrm>
            <a:custGeom>
              <a:avLst/>
              <a:gdLst/>
              <a:ahLst/>
              <a:cxnLst/>
              <a:rect l="l" t="t" r="r" b="b"/>
              <a:pathLst>
                <a:path w="253575" h="124313" extrusionOk="0">
                  <a:moveTo>
                    <a:pt x="461" y="0"/>
                  </a:moveTo>
                  <a:cubicBezTo>
                    <a:pt x="397" y="0"/>
                    <a:pt x="397" y="0"/>
                    <a:pt x="329" y="69"/>
                  </a:cubicBezTo>
                  <a:lnTo>
                    <a:pt x="196" y="69"/>
                  </a:lnTo>
                  <a:cubicBezTo>
                    <a:pt x="133" y="133"/>
                    <a:pt x="64" y="201"/>
                    <a:pt x="64" y="265"/>
                  </a:cubicBezTo>
                  <a:cubicBezTo>
                    <a:pt x="1" y="333"/>
                    <a:pt x="1" y="397"/>
                    <a:pt x="1" y="397"/>
                  </a:cubicBezTo>
                  <a:cubicBezTo>
                    <a:pt x="1" y="529"/>
                    <a:pt x="64" y="661"/>
                    <a:pt x="133" y="793"/>
                  </a:cubicBezTo>
                  <a:cubicBezTo>
                    <a:pt x="265" y="1058"/>
                    <a:pt x="461" y="1391"/>
                    <a:pt x="725" y="1787"/>
                  </a:cubicBezTo>
                  <a:cubicBezTo>
                    <a:pt x="926" y="2052"/>
                    <a:pt x="1190" y="2316"/>
                    <a:pt x="1455" y="2644"/>
                  </a:cubicBezTo>
                  <a:cubicBezTo>
                    <a:pt x="1455" y="2644"/>
                    <a:pt x="1518" y="2644"/>
                    <a:pt x="1518" y="2580"/>
                  </a:cubicBezTo>
                  <a:cubicBezTo>
                    <a:pt x="1650" y="2580"/>
                    <a:pt x="1719" y="2512"/>
                    <a:pt x="1851" y="2448"/>
                  </a:cubicBezTo>
                  <a:lnTo>
                    <a:pt x="1650" y="2247"/>
                  </a:lnTo>
                  <a:cubicBezTo>
                    <a:pt x="1254" y="1787"/>
                    <a:pt x="926" y="1391"/>
                    <a:pt x="725" y="1058"/>
                  </a:cubicBezTo>
                  <a:cubicBezTo>
                    <a:pt x="593" y="862"/>
                    <a:pt x="529" y="730"/>
                    <a:pt x="461" y="661"/>
                  </a:cubicBezTo>
                  <a:cubicBezTo>
                    <a:pt x="461" y="529"/>
                    <a:pt x="397" y="466"/>
                    <a:pt x="397" y="466"/>
                  </a:cubicBezTo>
                  <a:cubicBezTo>
                    <a:pt x="461" y="466"/>
                    <a:pt x="461" y="397"/>
                    <a:pt x="461" y="397"/>
                  </a:cubicBezTo>
                  <a:cubicBezTo>
                    <a:pt x="593" y="397"/>
                    <a:pt x="725" y="466"/>
                    <a:pt x="857" y="529"/>
                  </a:cubicBezTo>
                  <a:cubicBezTo>
                    <a:pt x="1190" y="598"/>
                    <a:pt x="1518" y="730"/>
                    <a:pt x="2047" y="926"/>
                  </a:cubicBezTo>
                  <a:cubicBezTo>
                    <a:pt x="2512" y="1190"/>
                    <a:pt x="3104" y="1454"/>
                    <a:pt x="3765" y="1787"/>
                  </a:cubicBezTo>
                  <a:lnTo>
                    <a:pt x="3966" y="1454"/>
                  </a:lnTo>
                  <a:cubicBezTo>
                    <a:pt x="3041" y="994"/>
                    <a:pt x="2311" y="598"/>
                    <a:pt x="1719" y="397"/>
                  </a:cubicBezTo>
                  <a:cubicBezTo>
                    <a:pt x="1455" y="265"/>
                    <a:pt x="1190" y="201"/>
                    <a:pt x="989" y="133"/>
                  </a:cubicBezTo>
                  <a:cubicBezTo>
                    <a:pt x="794" y="69"/>
                    <a:pt x="662" y="0"/>
                    <a:pt x="461" y="0"/>
                  </a:cubicBezTo>
                  <a:close/>
                  <a:moveTo>
                    <a:pt x="2047" y="2845"/>
                  </a:moveTo>
                  <a:cubicBezTo>
                    <a:pt x="1915" y="2908"/>
                    <a:pt x="1782" y="2908"/>
                    <a:pt x="1719" y="2977"/>
                  </a:cubicBezTo>
                  <a:cubicBezTo>
                    <a:pt x="2047" y="3437"/>
                    <a:pt x="2512" y="3902"/>
                    <a:pt x="2972" y="4431"/>
                  </a:cubicBezTo>
                  <a:cubicBezTo>
                    <a:pt x="3041" y="4563"/>
                    <a:pt x="3173" y="4695"/>
                    <a:pt x="3305" y="4827"/>
                  </a:cubicBezTo>
                  <a:lnTo>
                    <a:pt x="3702" y="4627"/>
                  </a:lnTo>
                  <a:cubicBezTo>
                    <a:pt x="3104" y="3966"/>
                    <a:pt x="2576" y="3373"/>
                    <a:pt x="2116" y="2845"/>
                  </a:cubicBezTo>
                  <a:close/>
                  <a:moveTo>
                    <a:pt x="3966" y="4960"/>
                  </a:moveTo>
                  <a:lnTo>
                    <a:pt x="3569" y="5155"/>
                  </a:lnTo>
                  <a:cubicBezTo>
                    <a:pt x="4098" y="5684"/>
                    <a:pt x="4627" y="6281"/>
                    <a:pt x="5156" y="6873"/>
                  </a:cubicBezTo>
                  <a:lnTo>
                    <a:pt x="5552" y="6678"/>
                  </a:lnTo>
                  <a:lnTo>
                    <a:pt x="5023" y="6149"/>
                  </a:lnTo>
                  <a:cubicBezTo>
                    <a:pt x="4690" y="5753"/>
                    <a:pt x="4294" y="5356"/>
                    <a:pt x="3966" y="4960"/>
                  </a:cubicBezTo>
                  <a:close/>
                  <a:moveTo>
                    <a:pt x="5816" y="7006"/>
                  </a:moveTo>
                  <a:lnTo>
                    <a:pt x="5420" y="7207"/>
                  </a:lnTo>
                  <a:cubicBezTo>
                    <a:pt x="5880" y="7735"/>
                    <a:pt x="6409" y="8327"/>
                    <a:pt x="6937" y="8925"/>
                  </a:cubicBezTo>
                  <a:cubicBezTo>
                    <a:pt x="7006" y="8856"/>
                    <a:pt x="7138" y="8793"/>
                    <a:pt x="7270" y="8724"/>
                  </a:cubicBezTo>
                  <a:lnTo>
                    <a:pt x="7270" y="8660"/>
                  </a:lnTo>
                  <a:cubicBezTo>
                    <a:pt x="6805" y="8132"/>
                    <a:pt x="6276" y="7534"/>
                    <a:pt x="5816" y="7006"/>
                  </a:cubicBezTo>
                  <a:close/>
                  <a:moveTo>
                    <a:pt x="7535" y="8988"/>
                  </a:moveTo>
                  <a:cubicBezTo>
                    <a:pt x="7466" y="9057"/>
                    <a:pt x="7334" y="9120"/>
                    <a:pt x="7202" y="9189"/>
                  </a:cubicBezTo>
                  <a:cubicBezTo>
                    <a:pt x="7667" y="9781"/>
                    <a:pt x="8127" y="10310"/>
                    <a:pt x="8656" y="10907"/>
                  </a:cubicBezTo>
                  <a:cubicBezTo>
                    <a:pt x="8788" y="10839"/>
                    <a:pt x="8856" y="10707"/>
                    <a:pt x="8989" y="10643"/>
                  </a:cubicBezTo>
                  <a:cubicBezTo>
                    <a:pt x="8523" y="10114"/>
                    <a:pt x="8063" y="9517"/>
                    <a:pt x="7535" y="8988"/>
                  </a:cubicBezTo>
                  <a:close/>
                  <a:moveTo>
                    <a:pt x="9253" y="10971"/>
                  </a:moveTo>
                  <a:cubicBezTo>
                    <a:pt x="9184" y="11040"/>
                    <a:pt x="9052" y="11103"/>
                    <a:pt x="8920" y="11235"/>
                  </a:cubicBezTo>
                  <a:cubicBezTo>
                    <a:pt x="9385" y="11764"/>
                    <a:pt x="9845" y="12293"/>
                    <a:pt x="10310" y="12890"/>
                  </a:cubicBezTo>
                  <a:cubicBezTo>
                    <a:pt x="10443" y="12821"/>
                    <a:pt x="10575" y="12689"/>
                    <a:pt x="10638" y="12626"/>
                  </a:cubicBezTo>
                  <a:cubicBezTo>
                    <a:pt x="10178" y="12097"/>
                    <a:pt x="9713" y="11500"/>
                    <a:pt x="9253" y="10971"/>
                  </a:cubicBezTo>
                  <a:close/>
                  <a:moveTo>
                    <a:pt x="10902" y="12953"/>
                  </a:moveTo>
                  <a:cubicBezTo>
                    <a:pt x="10839" y="13022"/>
                    <a:pt x="10707" y="13086"/>
                    <a:pt x="10575" y="13218"/>
                  </a:cubicBezTo>
                  <a:cubicBezTo>
                    <a:pt x="11035" y="13747"/>
                    <a:pt x="11500" y="14275"/>
                    <a:pt x="11960" y="14873"/>
                  </a:cubicBezTo>
                  <a:cubicBezTo>
                    <a:pt x="12092" y="14804"/>
                    <a:pt x="12161" y="14672"/>
                    <a:pt x="12293" y="14608"/>
                  </a:cubicBezTo>
                  <a:cubicBezTo>
                    <a:pt x="11828" y="14080"/>
                    <a:pt x="11368" y="13482"/>
                    <a:pt x="10902" y="12953"/>
                  </a:cubicBezTo>
                  <a:close/>
                  <a:moveTo>
                    <a:pt x="12557" y="14936"/>
                  </a:moveTo>
                  <a:cubicBezTo>
                    <a:pt x="12425" y="15005"/>
                    <a:pt x="12356" y="15137"/>
                    <a:pt x="12224" y="15200"/>
                  </a:cubicBezTo>
                  <a:cubicBezTo>
                    <a:pt x="12689" y="15729"/>
                    <a:pt x="13149" y="16327"/>
                    <a:pt x="13615" y="16919"/>
                  </a:cubicBezTo>
                  <a:cubicBezTo>
                    <a:pt x="13678" y="16787"/>
                    <a:pt x="13810" y="16723"/>
                    <a:pt x="13879" y="16591"/>
                  </a:cubicBezTo>
                  <a:cubicBezTo>
                    <a:pt x="13414" y="16062"/>
                    <a:pt x="13017" y="15465"/>
                    <a:pt x="12557" y="14936"/>
                  </a:cubicBezTo>
                  <a:close/>
                  <a:moveTo>
                    <a:pt x="14143" y="16919"/>
                  </a:moveTo>
                  <a:cubicBezTo>
                    <a:pt x="14075" y="17051"/>
                    <a:pt x="13943" y="17120"/>
                    <a:pt x="13810" y="17252"/>
                  </a:cubicBezTo>
                  <a:cubicBezTo>
                    <a:pt x="14276" y="17780"/>
                    <a:pt x="14736" y="18373"/>
                    <a:pt x="15132" y="18901"/>
                  </a:cubicBezTo>
                  <a:lnTo>
                    <a:pt x="15132" y="18970"/>
                  </a:lnTo>
                  <a:lnTo>
                    <a:pt x="15465" y="18637"/>
                  </a:lnTo>
                  <a:cubicBezTo>
                    <a:pt x="15000" y="18045"/>
                    <a:pt x="14603" y="17516"/>
                    <a:pt x="14143" y="16919"/>
                  </a:cubicBezTo>
                  <a:close/>
                  <a:moveTo>
                    <a:pt x="250603" y="23464"/>
                  </a:moveTo>
                  <a:cubicBezTo>
                    <a:pt x="250735" y="23596"/>
                    <a:pt x="250799" y="23728"/>
                    <a:pt x="250931" y="23792"/>
                  </a:cubicBezTo>
                  <a:lnTo>
                    <a:pt x="250931" y="23860"/>
                  </a:lnTo>
                  <a:cubicBezTo>
                    <a:pt x="251132" y="23860"/>
                    <a:pt x="251264" y="23792"/>
                    <a:pt x="251396" y="23792"/>
                  </a:cubicBezTo>
                  <a:cubicBezTo>
                    <a:pt x="251327" y="23792"/>
                    <a:pt x="251264" y="23728"/>
                    <a:pt x="251195" y="23728"/>
                  </a:cubicBezTo>
                  <a:cubicBezTo>
                    <a:pt x="251000" y="23660"/>
                    <a:pt x="250799" y="23527"/>
                    <a:pt x="250603" y="23464"/>
                  </a:cubicBezTo>
                  <a:close/>
                  <a:moveTo>
                    <a:pt x="249942" y="23527"/>
                  </a:moveTo>
                  <a:cubicBezTo>
                    <a:pt x="249810" y="23527"/>
                    <a:pt x="249741" y="23596"/>
                    <a:pt x="249609" y="23596"/>
                  </a:cubicBezTo>
                  <a:cubicBezTo>
                    <a:pt x="249678" y="23728"/>
                    <a:pt x="249810" y="23860"/>
                    <a:pt x="249942" y="23993"/>
                  </a:cubicBezTo>
                  <a:cubicBezTo>
                    <a:pt x="250074" y="23924"/>
                    <a:pt x="250270" y="23924"/>
                    <a:pt x="250402" y="23924"/>
                  </a:cubicBezTo>
                  <a:cubicBezTo>
                    <a:pt x="250270" y="23792"/>
                    <a:pt x="250138" y="23660"/>
                    <a:pt x="249942" y="23527"/>
                  </a:cubicBezTo>
                  <a:close/>
                  <a:moveTo>
                    <a:pt x="249080" y="23660"/>
                  </a:moveTo>
                  <a:cubicBezTo>
                    <a:pt x="248948" y="23660"/>
                    <a:pt x="248753" y="23728"/>
                    <a:pt x="248620" y="23728"/>
                  </a:cubicBezTo>
                  <a:cubicBezTo>
                    <a:pt x="248684" y="23860"/>
                    <a:pt x="248816" y="23993"/>
                    <a:pt x="248885" y="24125"/>
                  </a:cubicBezTo>
                  <a:cubicBezTo>
                    <a:pt x="249080" y="24056"/>
                    <a:pt x="249281" y="24056"/>
                    <a:pt x="249413" y="24056"/>
                  </a:cubicBezTo>
                  <a:cubicBezTo>
                    <a:pt x="249345" y="23924"/>
                    <a:pt x="249213" y="23792"/>
                    <a:pt x="249080" y="23660"/>
                  </a:cubicBezTo>
                  <a:close/>
                  <a:moveTo>
                    <a:pt x="248155" y="23792"/>
                  </a:moveTo>
                  <a:cubicBezTo>
                    <a:pt x="247960" y="23860"/>
                    <a:pt x="247827" y="23860"/>
                    <a:pt x="247626" y="23924"/>
                  </a:cubicBezTo>
                  <a:cubicBezTo>
                    <a:pt x="247695" y="24056"/>
                    <a:pt x="247827" y="24188"/>
                    <a:pt x="247891" y="24320"/>
                  </a:cubicBezTo>
                  <a:cubicBezTo>
                    <a:pt x="248023" y="24257"/>
                    <a:pt x="248224" y="24257"/>
                    <a:pt x="248356" y="24188"/>
                  </a:cubicBezTo>
                  <a:lnTo>
                    <a:pt x="248420" y="24188"/>
                  </a:lnTo>
                  <a:cubicBezTo>
                    <a:pt x="248356" y="24056"/>
                    <a:pt x="248224" y="23924"/>
                    <a:pt x="248155" y="23792"/>
                  </a:cubicBezTo>
                  <a:close/>
                  <a:moveTo>
                    <a:pt x="247230" y="23993"/>
                  </a:moveTo>
                  <a:cubicBezTo>
                    <a:pt x="247034" y="24056"/>
                    <a:pt x="246833" y="24125"/>
                    <a:pt x="246701" y="24125"/>
                  </a:cubicBezTo>
                  <a:lnTo>
                    <a:pt x="246902" y="24521"/>
                  </a:lnTo>
                  <a:cubicBezTo>
                    <a:pt x="247098" y="24453"/>
                    <a:pt x="247299" y="24453"/>
                    <a:pt x="247431" y="24389"/>
                  </a:cubicBezTo>
                  <a:lnTo>
                    <a:pt x="247230" y="23993"/>
                  </a:lnTo>
                  <a:close/>
                  <a:moveTo>
                    <a:pt x="246241" y="24257"/>
                  </a:moveTo>
                  <a:cubicBezTo>
                    <a:pt x="246040" y="24320"/>
                    <a:pt x="245908" y="24320"/>
                    <a:pt x="245713" y="24389"/>
                  </a:cubicBezTo>
                  <a:lnTo>
                    <a:pt x="245908" y="24786"/>
                  </a:lnTo>
                  <a:cubicBezTo>
                    <a:pt x="246109" y="24717"/>
                    <a:pt x="246305" y="24654"/>
                    <a:pt x="246506" y="24654"/>
                  </a:cubicBezTo>
                  <a:cubicBezTo>
                    <a:pt x="246437" y="24521"/>
                    <a:pt x="246305" y="24389"/>
                    <a:pt x="246241" y="24257"/>
                  </a:cubicBezTo>
                  <a:close/>
                  <a:moveTo>
                    <a:pt x="245316" y="24521"/>
                  </a:moveTo>
                  <a:cubicBezTo>
                    <a:pt x="245115" y="24585"/>
                    <a:pt x="244920" y="24654"/>
                    <a:pt x="244787" y="24717"/>
                  </a:cubicBezTo>
                  <a:cubicBezTo>
                    <a:pt x="244851" y="24786"/>
                    <a:pt x="244920" y="24918"/>
                    <a:pt x="244983" y="25050"/>
                  </a:cubicBezTo>
                  <a:cubicBezTo>
                    <a:pt x="245184" y="24981"/>
                    <a:pt x="245316" y="24918"/>
                    <a:pt x="245512" y="24918"/>
                  </a:cubicBezTo>
                  <a:lnTo>
                    <a:pt x="245316" y="24521"/>
                  </a:lnTo>
                  <a:close/>
                  <a:moveTo>
                    <a:pt x="244391" y="24849"/>
                  </a:moveTo>
                  <a:cubicBezTo>
                    <a:pt x="244190" y="24849"/>
                    <a:pt x="243994" y="24918"/>
                    <a:pt x="243793" y="24981"/>
                  </a:cubicBezTo>
                  <a:lnTo>
                    <a:pt x="243994" y="25378"/>
                  </a:lnTo>
                  <a:lnTo>
                    <a:pt x="244586" y="25182"/>
                  </a:lnTo>
                  <a:cubicBezTo>
                    <a:pt x="244523" y="25050"/>
                    <a:pt x="244454" y="24918"/>
                    <a:pt x="244391" y="24849"/>
                  </a:cubicBezTo>
                  <a:close/>
                  <a:moveTo>
                    <a:pt x="251460" y="23395"/>
                  </a:moveTo>
                  <a:cubicBezTo>
                    <a:pt x="251592" y="23464"/>
                    <a:pt x="251660" y="23464"/>
                    <a:pt x="251724" y="23527"/>
                  </a:cubicBezTo>
                  <a:cubicBezTo>
                    <a:pt x="251856" y="23596"/>
                    <a:pt x="251988" y="23728"/>
                    <a:pt x="252120" y="23792"/>
                  </a:cubicBezTo>
                  <a:cubicBezTo>
                    <a:pt x="252321" y="23792"/>
                    <a:pt x="252453" y="23860"/>
                    <a:pt x="252586" y="23860"/>
                  </a:cubicBezTo>
                  <a:cubicBezTo>
                    <a:pt x="252718" y="23860"/>
                    <a:pt x="252850" y="23924"/>
                    <a:pt x="252913" y="23924"/>
                  </a:cubicBezTo>
                  <a:cubicBezTo>
                    <a:pt x="253046" y="23993"/>
                    <a:pt x="253114" y="24056"/>
                    <a:pt x="253114" y="24125"/>
                  </a:cubicBezTo>
                  <a:lnTo>
                    <a:pt x="253178" y="24125"/>
                  </a:lnTo>
                  <a:lnTo>
                    <a:pt x="253178" y="24257"/>
                  </a:lnTo>
                  <a:cubicBezTo>
                    <a:pt x="253178" y="24389"/>
                    <a:pt x="253114" y="24521"/>
                    <a:pt x="253046" y="24717"/>
                  </a:cubicBezTo>
                  <a:cubicBezTo>
                    <a:pt x="252982" y="24849"/>
                    <a:pt x="252913" y="24918"/>
                    <a:pt x="252850" y="25050"/>
                  </a:cubicBezTo>
                  <a:lnTo>
                    <a:pt x="252850" y="25447"/>
                  </a:lnTo>
                  <a:lnTo>
                    <a:pt x="252850" y="25711"/>
                  </a:lnTo>
                  <a:cubicBezTo>
                    <a:pt x="252850" y="25711"/>
                    <a:pt x="252850" y="25642"/>
                    <a:pt x="252913" y="25642"/>
                  </a:cubicBezTo>
                  <a:cubicBezTo>
                    <a:pt x="252982" y="25579"/>
                    <a:pt x="253046" y="25447"/>
                    <a:pt x="253114" y="25378"/>
                  </a:cubicBezTo>
                  <a:cubicBezTo>
                    <a:pt x="253247" y="25182"/>
                    <a:pt x="253310" y="25050"/>
                    <a:pt x="253379" y="24918"/>
                  </a:cubicBezTo>
                  <a:cubicBezTo>
                    <a:pt x="253511" y="24786"/>
                    <a:pt x="253574" y="24654"/>
                    <a:pt x="253574" y="24453"/>
                  </a:cubicBezTo>
                  <a:lnTo>
                    <a:pt x="253574" y="24257"/>
                  </a:lnTo>
                  <a:cubicBezTo>
                    <a:pt x="253574" y="24188"/>
                    <a:pt x="253574" y="24056"/>
                    <a:pt x="253511" y="23993"/>
                  </a:cubicBezTo>
                  <a:cubicBezTo>
                    <a:pt x="253511" y="23924"/>
                    <a:pt x="253511" y="23860"/>
                    <a:pt x="253442" y="23860"/>
                  </a:cubicBezTo>
                  <a:cubicBezTo>
                    <a:pt x="253379" y="23792"/>
                    <a:pt x="253310" y="23660"/>
                    <a:pt x="253247" y="23660"/>
                  </a:cubicBezTo>
                  <a:lnTo>
                    <a:pt x="253178" y="23596"/>
                  </a:lnTo>
                  <a:cubicBezTo>
                    <a:pt x="253046" y="23527"/>
                    <a:pt x="252850" y="23464"/>
                    <a:pt x="252649" y="23464"/>
                  </a:cubicBezTo>
                  <a:cubicBezTo>
                    <a:pt x="252453" y="23395"/>
                    <a:pt x="252189" y="23395"/>
                    <a:pt x="251856" y="23395"/>
                  </a:cubicBezTo>
                  <a:close/>
                  <a:moveTo>
                    <a:pt x="252453" y="25510"/>
                  </a:moveTo>
                  <a:lnTo>
                    <a:pt x="252453" y="25510"/>
                  </a:lnTo>
                  <a:cubicBezTo>
                    <a:pt x="252385" y="25642"/>
                    <a:pt x="252321" y="25711"/>
                    <a:pt x="252189" y="25843"/>
                  </a:cubicBezTo>
                  <a:lnTo>
                    <a:pt x="252057" y="25975"/>
                  </a:lnTo>
                  <a:cubicBezTo>
                    <a:pt x="252120" y="26107"/>
                    <a:pt x="252120" y="26303"/>
                    <a:pt x="252189" y="26435"/>
                  </a:cubicBezTo>
                  <a:lnTo>
                    <a:pt x="252321" y="26303"/>
                  </a:lnTo>
                  <a:cubicBezTo>
                    <a:pt x="252385" y="26039"/>
                    <a:pt x="252453" y="25774"/>
                    <a:pt x="252453" y="25510"/>
                  </a:cubicBezTo>
                  <a:close/>
                  <a:moveTo>
                    <a:pt x="251724" y="26303"/>
                  </a:moveTo>
                  <a:cubicBezTo>
                    <a:pt x="251592" y="26435"/>
                    <a:pt x="251460" y="26567"/>
                    <a:pt x="251327" y="26768"/>
                  </a:cubicBezTo>
                  <a:cubicBezTo>
                    <a:pt x="251327" y="26900"/>
                    <a:pt x="251396" y="27033"/>
                    <a:pt x="251396" y="27228"/>
                  </a:cubicBezTo>
                  <a:lnTo>
                    <a:pt x="251793" y="26832"/>
                  </a:lnTo>
                  <a:cubicBezTo>
                    <a:pt x="251793" y="26700"/>
                    <a:pt x="251724" y="26504"/>
                    <a:pt x="251724" y="26303"/>
                  </a:cubicBezTo>
                  <a:close/>
                  <a:moveTo>
                    <a:pt x="250931" y="27096"/>
                  </a:moveTo>
                  <a:lnTo>
                    <a:pt x="250735" y="27297"/>
                  </a:lnTo>
                  <a:lnTo>
                    <a:pt x="251000" y="27561"/>
                  </a:lnTo>
                  <a:lnTo>
                    <a:pt x="251063" y="27561"/>
                  </a:lnTo>
                  <a:cubicBezTo>
                    <a:pt x="251000" y="27360"/>
                    <a:pt x="251000" y="27228"/>
                    <a:pt x="250931" y="27096"/>
                  </a:cubicBezTo>
                  <a:close/>
                  <a:moveTo>
                    <a:pt x="127020" y="124048"/>
                  </a:moveTo>
                  <a:cubicBezTo>
                    <a:pt x="126946" y="124048"/>
                    <a:pt x="126873" y="124057"/>
                    <a:pt x="126799" y="124068"/>
                  </a:cubicBezTo>
                  <a:lnTo>
                    <a:pt x="126799" y="124068"/>
                  </a:lnTo>
                  <a:cubicBezTo>
                    <a:pt x="126873" y="124062"/>
                    <a:pt x="126947" y="124055"/>
                    <a:pt x="127020" y="124048"/>
                  </a:cubicBezTo>
                  <a:close/>
                  <a:moveTo>
                    <a:pt x="126799" y="124068"/>
                  </a:moveTo>
                  <a:lnTo>
                    <a:pt x="126799" y="124068"/>
                  </a:lnTo>
                  <a:cubicBezTo>
                    <a:pt x="126617" y="124084"/>
                    <a:pt x="126435" y="124098"/>
                    <a:pt x="126252" y="124112"/>
                  </a:cubicBezTo>
                  <a:lnTo>
                    <a:pt x="126423" y="124112"/>
                  </a:lnTo>
                  <a:cubicBezTo>
                    <a:pt x="126549" y="124112"/>
                    <a:pt x="126674" y="124087"/>
                    <a:pt x="126799" y="124068"/>
                  </a:cubicBezTo>
                  <a:close/>
                  <a:moveTo>
                    <a:pt x="15729" y="18970"/>
                  </a:moveTo>
                  <a:lnTo>
                    <a:pt x="15396" y="19298"/>
                  </a:lnTo>
                  <a:cubicBezTo>
                    <a:pt x="21344" y="27228"/>
                    <a:pt x="27292" y="36681"/>
                    <a:pt x="33309" y="46066"/>
                  </a:cubicBezTo>
                  <a:cubicBezTo>
                    <a:pt x="38395" y="54128"/>
                    <a:pt x="43550" y="62254"/>
                    <a:pt x="48836" y="69593"/>
                  </a:cubicBezTo>
                  <a:cubicBezTo>
                    <a:pt x="56307" y="80098"/>
                    <a:pt x="64237" y="90143"/>
                    <a:pt x="72697" y="98671"/>
                  </a:cubicBezTo>
                  <a:cubicBezTo>
                    <a:pt x="79437" y="105412"/>
                    <a:pt x="86707" y="111492"/>
                    <a:pt x="94770" y="116118"/>
                  </a:cubicBezTo>
                  <a:cubicBezTo>
                    <a:pt x="101971" y="120147"/>
                    <a:pt x="109769" y="123054"/>
                    <a:pt x="118228" y="124112"/>
                  </a:cubicBezTo>
                  <a:cubicBezTo>
                    <a:pt x="119418" y="124181"/>
                    <a:pt x="120607" y="124244"/>
                    <a:pt x="121797" y="124244"/>
                  </a:cubicBezTo>
                  <a:lnTo>
                    <a:pt x="122590" y="124244"/>
                  </a:lnTo>
                  <a:cubicBezTo>
                    <a:pt x="123844" y="124244"/>
                    <a:pt x="125052" y="124201"/>
                    <a:pt x="126252" y="124112"/>
                  </a:cubicBezTo>
                  <a:lnTo>
                    <a:pt x="125038" y="124112"/>
                  </a:lnTo>
                  <a:cubicBezTo>
                    <a:pt x="123848" y="124112"/>
                    <a:pt x="122658" y="124048"/>
                    <a:pt x="121469" y="123980"/>
                  </a:cubicBezTo>
                  <a:cubicBezTo>
                    <a:pt x="120147" y="123916"/>
                    <a:pt x="118825" y="123784"/>
                    <a:pt x="117504" y="123583"/>
                  </a:cubicBezTo>
                  <a:cubicBezTo>
                    <a:pt x="109372" y="122462"/>
                    <a:pt x="101907" y="119687"/>
                    <a:pt x="94965" y="115721"/>
                  </a:cubicBezTo>
                  <a:cubicBezTo>
                    <a:pt x="86971" y="111159"/>
                    <a:pt x="79702" y="105148"/>
                    <a:pt x="72961" y="98407"/>
                  </a:cubicBezTo>
                  <a:cubicBezTo>
                    <a:pt x="64565" y="89879"/>
                    <a:pt x="56635" y="79834"/>
                    <a:pt x="49170" y="69328"/>
                  </a:cubicBezTo>
                  <a:cubicBezTo>
                    <a:pt x="43883" y="61990"/>
                    <a:pt x="38791" y="53927"/>
                    <a:pt x="33636" y="45865"/>
                  </a:cubicBezTo>
                  <a:cubicBezTo>
                    <a:pt x="27625" y="36480"/>
                    <a:pt x="21677" y="26964"/>
                    <a:pt x="15729" y="18970"/>
                  </a:cubicBezTo>
                  <a:close/>
                  <a:moveTo>
                    <a:pt x="243397" y="25113"/>
                  </a:moveTo>
                  <a:cubicBezTo>
                    <a:pt x="241351" y="25907"/>
                    <a:pt x="239035" y="26832"/>
                    <a:pt x="236593" y="28090"/>
                  </a:cubicBezTo>
                  <a:cubicBezTo>
                    <a:pt x="231966" y="30337"/>
                    <a:pt x="226875" y="33377"/>
                    <a:pt x="221525" y="37141"/>
                  </a:cubicBezTo>
                  <a:cubicBezTo>
                    <a:pt x="208767" y="46129"/>
                    <a:pt x="199779" y="58157"/>
                    <a:pt x="191918" y="70185"/>
                  </a:cubicBezTo>
                  <a:cubicBezTo>
                    <a:pt x="184051" y="82281"/>
                    <a:pt x="177310" y="94309"/>
                    <a:pt x="169247" y="103297"/>
                  </a:cubicBezTo>
                  <a:cubicBezTo>
                    <a:pt x="167132" y="105608"/>
                    <a:pt x="164885" y="107854"/>
                    <a:pt x="162506" y="109837"/>
                  </a:cubicBezTo>
                  <a:cubicBezTo>
                    <a:pt x="154909" y="116181"/>
                    <a:pt x="145789" y="120940"/>
                    <a:pt x="135807" y="122991"/>
                  </a:cubicBezTo>
                  <a:cubicBezTo>
                    <a:pt x="133893" y="123520"/>
                    <a:pt x="131974" y="123848"/>
                    <a:pt x="129991" y="124181"/>
                  </a:cubicBezTo>
                  <a:cubicBezTo>
                    <a:pt x="129859" y="124181"/>
                    <a:pt x="129727" y="124244"/>
                    <a:pt x="129664" y="124313"/>
                  </a:cubicBezTo>
                  <a:cubicBezTo>
                    <a:pt x="131514" y="124181"/>
                    <a:pt x="133365" y="123916"/>
                    <a:pt x="135215" y="123520"/>
                  </a:cubicBezTo>
                  <a:cubicBezTo>
                    <a:pt x="145525" y="121537"/>
                    <a:pt x="154972" y="116647"/>
                    <a:pt x="162771" y="110170"/>
                  </a:cubicBezTo>
                  <a:cubicBezTo>
                    <a:pt x="165218" y="108188"/>
                    <a:pt x="167465" y="105941"/>
                    <a:pt x="169580" y="103561"/>
                  </a:cubicBezTo>
                  <a:cubicBezTo>
                    <a:pt x="177706" y="94505"/>
                    <a:pt x="184384" y="82477"/>
                    <a:pt x="192245" y="70449"/>
                  </a:cubicBezTo>
                  <a:cubicBezTo>
                    <a:pt x="200112" y="58421"/>
                    <a:pt x="209100" y="46394"/>
                    <a:pt x="221789" y="37474"/>
                  </a:cubicBezTo>
                  <a:cubicBezTo>
                    <a:pt x="227076" y="33774"/>
                    <a:pt x="232162" y="30665"/>
                    <a:pt x="236788" y="28418"/>
                  </a:cubicBezTo>
                  <a:cubicBezTo>
                    <a:pt x="239236" y="27228"/>
                    <a:pt x="241546" y="26240"/>
                    <a:pt x="243598" y="25510"/>
                  </a:cubicBezTo>
                  <a:lnTo>
                    <a:pt x="243397" y="2511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9" name="Google Shape;269;p21"/>
            <p:cNvSpPr/>
            <p:nvPr/>
          </p:nvSpPr>
          <p:spPr>
            <a:xfrm>
              <a:off x="718950" y="1801625"/>
              <a:ext cx="6298125" cy="3056550"/>
            </a:xfrm>
            <a:custGeom>
              <a:avLst/>
              <a:gdLst/>
              <a:ahLst/>
              <a:cxnLst/>
              <a:rect l="l" t="t" r="r" b="b"/>
              <a:pathLst>
                <a:path w="251925" h="122262" extrusionOk="0">
                  <a:moveTo>
                    <a:pt x="1851" y="0"/>
                  </a:moveTo>
                  <a:cubicBezTo>
                    <a:pt x="1518" y="0"/>
                    <a:pt x="1254" y="64"/>
                    <a:pt x="1058" y="132"/>
                  </a:cubicBezTo>
                  <a:lnTo>
                    <a:pt x="926" y="132"/>
                  </a:lnTo>
                  <a:cubicBezTo>
                    <a:pt x="794" y="196"/>
                    <a:pt x="725" y="264"/>
                    <a:pt x="593" y="264"/>
                  </a:cubicBezTo>
                  <a:cubicBezTo>
                    <a:pt x="593" y="328"/>
                    <a:pt x="530" y="328"/>
                    <a:pt x="530" y="328"/>
                  </a:cubicBezTo>
                  <a:cubicBezTo>
                    <a:pt x="398" y="460"/>
                    <a:pt x="265" y="592"/>
                    <a:pt x="133" y="793"/>
                  </a:cubicBezTo>
                  <a:cubicBezTo>
                    <a:pt x="64" y="989"/>
                    <a:pt x="1" y="1190"/>
                    <a:pt x="1" y="1454"/>
                  </a:cubicBezTo>
                  <a:cubicBezTo>
                    <a:pt x="1" y="1851"/>
                    <a:pt x="133" y="2311"/>
                    <a:pt x="329" y="2776"/>
                  </a:cubicBezTo>
                  <a:cubicBezTo>
                    <a:pt x="461" y="3236"/>
                    <a:pt x="662" y="3701"/>
                    <a:pt x="926" y="4230"/>
                  </a:cubicBezTo>
                  <a:cubicBezTo>
                    <a:pt x="990" y="4097"/>
                    <a:pt x="1058" y="3965"/>
                    <a:pt x="1122" y="3764"/>
                  </a:cubicBezTo>
                  <a:lnTo>
                    <a:pt x="1122" y="3701"/>
                  </a:lnTo>
                  <a:cubicBezTo>
                    <a:pt x="926" y="3304"/>
                    <a:pt x="794" y="2971"/>
                    <a:pt x="662" y="2644"/>
                  </a:cubicBezTo>
                  <a:cubicBezTo>
                    <a:pt x="530" y="2178"/>
                    <a:pt x="461" y="1782"/>
                    <a:pt x="461" y="1454"/>
                  </a:cubicBezTo>
                  <a:cubicBezTo>
                    <a:pt x="461" y="1253"/>
                    <a:pt x="461" y="1121"/>
                    <a:pt x="530" y="989"/>
                  </a:cubicBezTo>
                  <a:cubicBezTo>
                    <a:pt x="530" y="925"/>
                    <a:pt x="593" y="857"/>
                    <a:pt x="662" y="793"/>
                  </a:cubicBezTo>
                  <a:lnTo>
                    <a:pt x="794" y="661"/>
                  </a:lnTo>
                  <a:cubicBezTo>
                    <a:pt x="857" y="592"/>
                    <a:pt x="990" y="592"/>
                    <a:pt x="1122" y="529"/>
                  </a:cubicBezTo>
                  <a:lnTo>
                    <a:pt x="1191" y="529"/>
                  </a:lnTo>
                  <a:cubicBezTo>
                    <a:pt x="1386" y="460"/>
                    <a:pt x="1587" y="460"/>
                    <a:pt x="1851" y="460"/>
                  </a:cubicBezTo>
                  <a:cubicBezTo>
                    <a:pt x="2512" y="460"/>
                    <a:pt x="3438" y="592"/>
                    <a:pt x="4691" y="989"/>
                  </a:cubicBezTo>
                  <a:lnTo>
                    <a:pt x="4823" y="592"/>
                  </a:lnTo>
                  <a:cubicBezTo>
                    <a:pt x="3570" y="196"/>
                    <a:pt x="2576" y="0"/>
                    <a:pt x="1851" y="0"/>
                  </a:cubicBezTo>
                  <a:close/>
                  <a:moveTo>
                    <a:pt x="1386" y="4230"/>
                  </a:moveTo>
                  <a:cubicBezTo>
                    <a:pt x="1323" y="4362"/>
                    <a:pt x="1254" y="4557"/>
                    <a:pt x="1254" y="4822"/>
                  </a:cubicBezTo>
                  <a:cubicBezTo>
                    <a:pt x="1455" y="5155"/>
                    <a:pt x="1719" y="5615"/>
                    <a:pt x="1984" y="6011"/>
                  </a:cubicBezTo>
                  <a:cubicBezTo>
                    <a:pt x="2047" y="6144"/>
                    <a:pt x="2116" y="6344"/>
                    <a:pt x="2248" y="6477"/>
                  </a:cubicBezTo>
                  <a:lnTo>
                    <a:pt x="2248" y="6408"/>
                  </a:lnTo>
                  <a:cubicBezTo>
                    <a:pt x="2311" y="6276"/>
                    <a:pt x="2380" y="6212"/>
                    <a:pt x="2444" y="6080"/>
                  </a:cubicBezTo>
                  <a:cubicBezTo>
                    <a:pt x="2047" y="5419"/>
                    <a:pt x="1719" y="4822"/>
                    <a:pt x="1455" y="4293"/>
                  </a:cubicBezTo>
                  <a:lnTo>
                    <a:pt x="1386" y="4230"/>
                  </a:lnTo>
                  <a:close/>
                  <a:moveTo>
                    <a:pt x="2708" y="6477"/>
                  </a:moveTo>
                  <a:cubicBezTo>
                    <a:pt x="2644" y="6609"/>
                    <a:pt x="2576" y="6741"/>
                    <a:pt x="2444" y="6873"/>
                  </a:cubicBezTo>
                  <a:cubicBezTo>
                    <a:pt x="2840" y="7465"/>
                    <a:pt x="3237" y="8063"/>
                    <a:pt x="3702" y="8724"/>
                  </a:cubicBezTo>
                  <a:cubicBezTo>
                    <a:pt x="3765" y="8591"/>
                    <a:pt x="3834" y="8459"/>
                    <a:pt x="3966" y="8327"/>
                  </a:cubicBezTo>
                  <a:cubicBezTo>
                    <a:pt x="3501" y="7666"/>
                    <a:pt x="3104" y="7069"/>
                    <a:pt x="2708" y="6477"/>
                  </a:cubicBezTo>
                  <a:close/>
                  <a:moveTo>
                    <a:pt x="4162" y="8724"/>
                  </a:moveTo>
                  <a:cubicBezTo>
                    <a:pt x="4098" y="8856"/>
                    <a:pt x="4030" y="8919"/>
                    <a:pt x="3897" y="9051"/>
                  </a:cubicBezTo>
                  <a:cubicBezTo>
                    <a:pt x="4294" y="9649"/>
                    <a:pt x="4759" y="10241"/>
                    <a:pt x="5156" y="10902"/>
                  </a:cubicBezTo>
                  <a:cubicBezTo>
                    <a:pt x="5288" y="10838"/>
                    <a:pt x="5351" y="10706"/>
                    <a:pt x="5484" y="10574"/>
                  </a:cubicBezTo>
                  <a:cubicBezTo>
                    <a:pt x="5024" y="9977"/>
                    <a:pt x="4627" y="9384"/>
                    <a:pt x="4231" y="8787"/>
                  </a:cubicBezTo>
                  <a:cubicBezTo>
                    <a:pt x="4231" y="8724"/>
                    <a:pt x="4162" y="8724"/>
                    <a:pt x="4162" y="8724"/>
                  </a:cubicBezTo>
                  <a:close/>
                  <a:moveTo>
                    <a:pt x="5684" y="10971"/>
                  </a:moveTo>
                  <a:cubicBezTo>
                    <a:pt x="5616" y="11034"/>
                    <a:pt x="5552" y="11166"/>
                    <a:pt x="5420" y="11235"/>
                  </a:cubicBezTo>
                  <a:cubicBezTo>
                    <a:pt x="5817" y="11764"/>
                    <a:pt x="6144" y="12292"/>
                    <a:pt x="6541" y="12884"/>
                  </a:cubicBezTo>
                  <a:cubicBezTo>
                    <a:pt x="6610" y="12953"/>
                    <a:pt x="6673" y="13017"/>
                    <a:pt x="6742" y="13149"/>
                  </a:cubicBezTo>
                  <a:cubicBezTo>
                    <a:pt x="6805" y="13017"/>
                    <a:pt x="6937" y="12884"/>
                    <a:pt x="7006" y="12821"/>
                  </a:cubicBezTo>
                  <a:cubicBezTo>
                    <a:pt x="6541" y="12160"/>
                    <a:pt x="6144" y="11563"/>
                    <a:pt x="5684" y="10971"/>
                  </a:cubicBezTo>
                  <a:close/>
                  <a:moveTo>
                    <a:pt x="7271" y="13149"/>
                  </a:moveTo>
                  <a:lnTo>
                    <a:pt x="6937" y="13482"/>
                  </a:lnTo>
                  <a:cubicBezTo>
                    <a:pt x="7403" y="14074"/>
                    <a:pt x="7799" y="14671"/>
                    <a:pt x="8259" y="15332"/>
                  </a:cubicBezTo>
                  <a:cubicBezTo>
                    <a:pt x="8328" y="15200"/>
                    <a:pt x="8460" y="15131"/>
                    <a:pt x="8524" y="14999"/>
                  </a:cubicBezTo>
                  <a:cubicBezTo>
                    <a:pt x="8127" y="14338"/>
                    <a:pt x="7667" y="13746"/>
                    <a:pt x="7271" y="13149"/>
                  </a:cubicBezTo>
                  <a:close/>
                  <a:moveTo>
                    <a:pt x="8788" y="15332"/>
                  </a:moveTo>
                  <a:cubicBezTo>
                    <a:pt x="8724" y="15464"/>
                    <a:pt x="8592" y="15597"/>
                    <a:pt x="8524" y="15660"/>
                  </a:cubicBezTo>
                  <a:cubicBezTo>
                    <a:pt x="8920" y="16258"/>
                    <a:pt x="9385" y="16918"/>
                    <a:pt x="9782" y="17511"/>
                  </a:cubicBezTo>
                  <a:cubicBezTo>
                    <a:pt x="9914" y="17447"/>
                    <a:pt x="9977" y="17315"/>
                    <a:pt x="10046" y="17183"/>
                  </a:cubicBezTo>
                  <a:cubicBezTo>
                    <a:pt x="9650" y="16585"/>
                    <a:pt x="9184" y="15924"/>
                    <a:pt x="8788" y="15332"/>
                  </a:cubicBezTo>
                  <a:close/>
                  <a:moveTo>
                    <a:pt x="10311" y="17579"/>
                  </a:moveTo>
                  <a:lnTo>
                    <a:pt x="10046" y="17844"/>
                  </a:lnTo>
                  <a:cubicBezTo>
                    <a:pt x="10443" y="18504"/>
                    <a:pt x="10903" y="19097"/>
                    <a:pt x="11299" y="19757"/>
                  </a:cubicBezTo>
                  <a:cubicBezTo>
                    <a:pt x="11431" y="19625"/>
                    <a:pt x="11500" y="19493"/>
                    <a:pt x="11564" y="19430"/>
                  </a:cubicBezTo>
                  <a:cubicBezTo>
                    <a:pt x="11167" y="18769"/>
                    <a:pt x="10707" y="18171"/>
                    <a:pt x="10311" y="17579"/>
                  </a:cubicBezTo>
                  <a:close/>
                  <a:moveTo>
                    <a:pt x="245713" y="20355"/>
                  </a:moveTo>
                  <a:lnTo>
                    <a:pt x="246109" y="20751"/>
                  </a:lnTo>
                  <a:lnTo>
                    <a:pt x="246569" y="20751"/>
                  </a:lnTo>
                  <a:cubicBezTo>
                    <a:pt x="246437" y="20619"/>
                    <a:pt x="246305" y="20487"/>
                    <a:pt x="246109" y="20355"/>
                  </a:cubicBezTo>
                  <a:close/>
                  <a:moveTo>
                    <a:pt x="245184" y="20355"/>
                  </a:moveTo>
                  <a:cubicBezTo>
                    <a:pt x="245052" y="20355"/>
                    <a:pt x="244920" y="20418"/>
                    <a:pt x="244719" y="20418"/>
                  </a:cubicBezTo>
                  <a:cubicBezTo>
                    <a:pt x="244851" y="20551"/>
                    <a:pt x="244920" y="20683"/>
                    <a:pt x="245052" y="20815"/>
                  </a:cubicBezTo>
                  <a:cubicBezTo>
                    <a:pt x="245184" y="20815"/>
                    <a:pt x="245380" y="20751"/>
                    <a:pt x="245581" y="20751"/>
                  </a:cubicBezTo>
                  <a:lnTo>
                    <a:pt x="245184" y="20355"/>
                  </a:lnTo>
                  <a:close/>
                  <a:moveTo>
                    <a:pt x="246770" y="20355"/>
                  </a:moveTo>
                  <a:cubicBezTo>
                    <a:pt x="246770" y="20418"/>
                    <a:pt x="246834" y="20418"/>
                    <a:pt x="246834" y="20487"/>
                  </a:cubicBezTo>
                  <a:lnTo>
                    <a:pt x="247167" y="20815"/>
                  </a:lnTo>
                  <a:lnTo>
                    <a:pt x="247563" y="20815"/>
                  </a:lnTo>
                  <a:cubicBezTo>
                    <a:pt x="247362" y="20683"/>
                    <a:pt x="247167" y="20551"/>
                    <a:pt x="246966" y="20355"/>
                  </a:cubicBezTo>
                  <a:close/>
                  <a:moveTo>
                    <a:pt x="244259" y="20418"/>
                  </a:moveTo>
                  <a:cubicBezTo>
                    <a:pt x="244058" y="20418"/>
                    <a:pt x="243926" y="20487"/>
                    <a:pt x="243730" y="20487"/>
                  </a:cubicBezTo>
                  <a:cubicBezTo>
                    <a:pt x="243862" y="20619"/>
                    <a:pt x="243926" y="20751"/>
                    <a:pt x="243995" y="20884"/>
                  </a:cubicBezTo>
                  <a:cubicBezTo>
                    <a:pt x="244190" y="20884"/>
                    <a:pt x="244391" y="20815"/>
                    <a:pt x="244523" y="20815"/>
                  </a:cubicBezTo>
                  <a:cubicBezTo>
                    <a:pt x="244455" y="20683"/>
                    <a:pt x="244322" y="20551"/>
                    <a:pt x="244259" y="20418"/>
                  </a:cubicBezTo>
                  <a:close/>
                  <a:moveTo>
                    <a:pt x="248023" y="20683"/>
                  </a:moveTo>
                  <a:cubicBezTo>
                    <a:pt x="248092" y="20751"/>
                    <a:pt x="248224" y="20815"/>
                    <a:pt x="248288" y="20884"/>
                  </a:cubicBezTo>
                  <a:cubicBezTo>
                    <a:pt x="248356" y="20884"/>
                    <a:pt x="248488" y="20947"/>
                    <a:pt x="248552" y="20947"/>
                  </a:cubicBezTo>
                  <a:cubicBezTo>
                    <a:pt x="248420" y="20815"/>
                    <a:pt x="248224" y="20751"/>
                    <a:pt x="248023" y="20683"/>
                  </a:cubicBezTo>
                  <a:close/>
                  <a:moveTo>
                    <a:pt x="243265" y="20551"/>
                  </a:moveTo>
                  <a:cubicBezTo>
                    <a:pt x="243133" y="20551"/>
                    <a:pt x="242937" y="20551"/>
                    <a:pt x="242736" y="20619"/>
                  </a:cubicBezTo>
                  <a:cubicBezTo>
                    <a:pt x="242868" y="20751"/>
                    <a:pt x="242937" y="20884"/>
                    <a:pt x="243001" y="21016"/>
                  </a:cubicBezTo>
                  <a:cubicBezTo>
                    <a:pt x="243201" y="20947"/>
                    <a:pt x="243397" y="20947"/>
                    <a:pt x="243529" y="20947"/>
                  </a:cubicBezTo>
                  <a:cubicBezTo>
                    <a:pt x="243466" y="20815"/>
                    <a:pt x="243397" y="20683"/>
                    <a:pt x="243265" y="20551"/>
                  </a:cubicBezTo>
                  <a:close/>
                  <a:moveTo>
                    <a:pt x="242340" y="20683"/>
                  </a:moveTo>
                  <a:cubicBezTo>
                    <a:pt x="242144" y="20683"/>
                    <a:pt x="241943" y="20751"/>
                    <a:pt x="241811" y="20751"/>
                  </a:cubicBezTo>
                  <a:lnTo>
                    <a:pt x="242012" y="21148"/>
                  </a:lnTo>
                  <a:cubicBezTo>
                    <a:pt x="242208" y="21079"/>
                    <a:pt x="242408" y="21079"/>
                    <a:pt x="242541" y="21079"/>
                  </a:cubicBezTo>
                  <a:lnTo>
                    <a:pt x="242340" y="20683"/>
                  </a:lnTo>
                  <a:close/>
                  <a:moveTo>
                    <a:pt x="248684" y="20551"/>
                  </a:moveTo>
                  <a:cubicBezTo>
                    <a:pt x="249081" y="20751"/>
                    <a:pt x="249345" y="20947"/>
                    <a:pt x="249678" y="21148"/>
                  </a:cubicBezTo>
                  <a:cubicBezTo>
                    <a:pt x="249874" y="21211"/>
                    <a:pt x="250075" y="21344"/>
                    <a:pt x="250270" y="21412"/>
                  </a:cubicBezTo>
                  <a:cubicBezTo>
                    <a:pt x="250339" y="21412"/>
                    <a:pt x="250402" y="21476"/>
                    <a:pt x="250471" y="21476"/>
                  </a:cubicBezTo>
                  <a:cubicBezTo>
                    <a:pt x="250667" y="21608"/>
                    <a:pt x="250799" y="21677"/>
                    <a:pt x="250931" y="21809"/>
                  </a:cubicBezTo>
                  <a:lnTo>
                    <a:pt x="251264" y="22137"/>
                  </a:lnTo>
                  <a:cubicBezTo>
                    <a:pt x="251264" y="22205"/>
                    <a:pt x="251328" y="22269"/>
                    <a:pt x="251328" y="22269"/>
                  </a:cubicBezTo>
                  <a:cubicBezTo>
                    <a:pt x="251460" y="22533"/>
                    <a:pt x="251528" y="22734"/>
                    <a:pt x="251528" y="22998"/>
                  </a:cubicBezTo>
                  <a:lnTo>
                    <a:pt x="251528" y="23131"/>
                  </a:lnTo>
                  <a:lnTo>
                    <a:pt x="251528" y="23194"/>
                  </a:lnTo>
                  <a:cubicBezTo>
                    <a:pt x="251528" y="23458"/>
                    <a:pt x="251460" y="23723"/>
                    <a:pt x="251396" y="23987"/>
                  </a:cubicBezTo>
                  <a:cubicBezTo>
                    <a:pt x="251396" y="24119"/>
                    <a:pt x="251328" y="24251"/>
                    <a:pt x="251264" y="24452"/>
                  </a:cubicBezTo>
                  <a:lnTo>
                    <a:pt x="251264" y="24648"/>
                  </a:lnTo>
                  <a:cubicBezTo>
                    <a:pt x="251264" y="24912"/>
                    <a:pt x="251264" y="25245"/>
                    <a:pt x="251195" y="25573"/>
                  </a:cubicBezTo>
                  <a:lnTo>
                    <a:pt x="251396" y="25177"/>
                  </a:lnTo>
                  <a:cubicBezTo>
                    <a:pt x="251724" y="24516"/>
                    <a:pt x="251856" y="23924"/>
                    <a:pt x="251925" y="23395"/>
                  </a:cubicBezTo>
                  <a:lnTo>
                    <a:pt x="251925" y="23131"/>
                  </a:lnTo>
                  <a:lnTo>
                    <a:pt x="251925" y="22734"/>
                  </a:lnTo>
                  <a:lnTo>
                    <a:pt x="251724" y="22137"/>
                  </a:lnTo>
                  <a:cubicBezTo>
                    <a:pt x="251661" y="22073"/>
                    <a:pt x="251592" y="21941"/>
                    <a:pt x="251592" y="21872"/>
                  </a:cubicBezTo>
                  <a:lnTo>
                    <a:pt x="251396" y="21677"/>
                  </a:lnTo>
                  <a:lnTo>
                    <a:pt x="251195" y="21476"/>
                  </a:lnTo>
                  <a:cubicBezTo>
                    <a:pt x="251063" y="21412"/>
                    <a:pt x="250931" y="21280"/>
                    <a:pt x="250799" y="21211"/>
                  </a:cubicBezTo>
                  <a:cubicBezTo>
                    <a:pt x="250735" y="21148"/>
                    <a:pt x="250667" y="21148"/>
                    <a:pt x="250535" y="21079"/>
                  </a:cubicBezTo>
                  <a:cubicBezTo>
                    <a:pt x="250138" y="20884"/>
                    <a:pt x="249546" y="20683"/>
                    <a:pt x="248885" y="20551"/>
                  </a:cubicBezTo>
                  <a:close/>
                  <a:moveTo>
                    <a:pt x="250799" y="25441"/>
                  </a:moveTo>
                  <a:lnTo>
                    <a:pt x="250799" y="25441"/>
                  </a:lnTo>
                  <a:cubicBezTo>
                    <a:pt x="250735" y="25573"/>
                    <a:pt x="250667" y="25642"/>
                    <a:pt x="250603" y="25774"/>
                  </a:cubicBezTo>
                  <a:lnTo>
                    <a:pt x="250603" y="26366"/>
                  </a:lnTo>
                  <a:cubicBezTo>
                    <a:pt x="250667" y="26038"/>
                    <a:pt x="250735" y="25705"/>
                    <a:pt x="250799" y="25441"/>
                  </a:cubicBezTo>
                  <a:close/>
                  <a:moveTo>
                    <a:pt x="250207" y="26435"/>
                  </a:moveTo>
                  <a:cubicBezTo>
                    <a:pt x="250207" y="26435"/>
                    <a:pt x="250207" y="26498"/>
                    <a:pt x="250138" y="26498"/>
                  </a:cubicBezTo>
                  <a:lnTo>
                    <a:pt x="249942" y="26895"/>
                  </a:lnTo>
                  <a:cubicBezTo>
                    <a:pt x="249942" y="27096"/>
                    <a:pt x="249942" y="27291"/>
                    <a:pt x="250006" y="27492"/>
                  </a:cubicBezTo>
                  <a:cubicBezTo>
                    <a:pt x="250075" y="27424"/>
                    <a:pt x="250138" y="27291"/>
                    <a:pt x="250207" y="27228"/>
                  </a:cubicBezTo>
                  <a:lnTo>
                    <a:pt x="250207" y="26498"/>
                  </a:lnTo>
                  <a:lnTo>
                    <a:pt x="250207" y="26435"/>
                  </a:lnTo>
                  <a:close/>
                  <a:moveTo>
                    <a:pt x="241351" y="20815"/>
                  </a:moveTo>
                  <a:cubicBezTo>
                    <a:pt x="238972" y="21344"/>
                    <a:pt x="236260" y="22137"/>
                    <a:pt x="233421" y="23194"/>
                  </a:cubicBezTo>
                  <a:cubicBezTo>
                    <a:pt x="228594" y="25044"/>
                    <a:pt x="223243" y="27820"/>
                    <a:pt x="217824" y="31325"/>
                  </a:cubicBezTo>
                  <a:cubicBezTo>
                    <a:pt x="204607" y="39848"/>
                    <a:pt x="195751" y="51945"/>
                    <a:pt x="188280" y="64237"/>
                  </a:cubicBezTo>
                  <a:cubicBezTo>
                    <a:pt x="180879" y="76460"/>
                    <a:pt x="174867" y="89017"/>
                    <a:pt x="167397" y="98470"/>
                  </a:cubicBezTo>
                  <a:cubicBezTo>
                    <a:pt x="165414" y="100981"/>
                    <a:pt x="163300" y="103360"/>
                    <a:pt x="161053" y="105538"/>
                  </a:cubicBezTo>
                  <a:cubicBezTo>
                    <a:pt x="153984" y="112216"/>
                    <a:pt x="145260" y="117503"/>
                    <a:pt x="135543" y="120078"/>
                  </a:cubicBezTo>
                  <a:cubicBezTo>
                    <a:pt x="133497" y="120738"/>
                    <a:pt x="131446" y="121267"/>
                    <a:pt x="129331" y="121664"/>
                  </a:cubicBezTo>
                  <a:cubicBezTo>
                    <a:pt x="129267" y="121732"/>
                    <a:pt x="129135" y="121796"/>
                    <a:pt x="129066" y="121865"/>
                  </a:cubicBezTo>
                  <a:cubicBezTo>
                    <a:pt x="131049" y="121532"/>
                    <a:pt x="132968" y="121204"/>
                    <a:pt x="134882" y="120675"/>
                  </a:cubicBezTo>
                  <a:cubicBezTo>
                    <a:pt x="144996" y="118095"/>
                    <a:pt x="154047" y="112745"/>
                    <a:pt x="161317" y="105803"/>
                  </a:cubicBezTo>
                  <a:cubicBezTo>
                    <a:pt x="163633" y="103625"/>
                    <a:pt x="165747" y="101245"/>
                    <a:pt x="167730" y="98734"/>
                  </a:cubicBezTo>
                  <a:cubicBezTo>
                    <a:pt x="175195" y="89218"/>
                    <a:pt x="181212" y="76661"/>
                    <a:pt x="188614" y="64432"/>
                  </a:cubicBezTo>
                  <a:cubicBezTo>
                    <a:pt x="196079" y="52140"/>
                    <a:pt x="204871" y="40181"/>
                    <a:pt x="218020" y="31653"/>
                  </a:cubicBezTo>
                  <a:cubicBezTo>
                    <a:pt x="223439" y="28153"/>
                    <a:pt x="228794" y="25441"/>
                    <a:pt x="233553" y="23591"/>
                  </a:cubicBezTo>
                  <a:cubicBezTo>
                    <a:pt x="236461" y="22470"/>
                    <a:pt x="239168" y="21677"/>
                    <a:pt x="241615" y="21211"/>
                  </a:cubicBezTo>
                  <a:cubicBezTo>
                    <a:pt x="241483" y="21079"/>
                    <a:pt x="241414" y="20947"/>
                    <a:pt x="241351" y="20815"/>
                  </a:cubicBezTo>
                  <a:close/>
                  <a:moveTo>
                    <a:pt x="11828" y="19757"/>
                  </a:moveTo>
                  <a:cubicBezTo>
                    <a:pt x="11764" y="19890"/>
                    <a:pt x="11632" y="19958"/>
                    <a:pt x="11564" y="20091"/>
                  </a:cubicBezTo>
                  <a:cubicBezTo>
                    <a:pt x="11897" y="20619"/>
                    <a:pt x="12293" y="21148"/>
                    <a:pt x="12621" y="21740"/>
                  </a:cubicBezTo>
                  <a:cubicBezTo>
                    <a:pt x="18172" y="30004"/>
                    <a:pt x="23988" y="39652"/>
                    <a:pt x="30068" y="49037"/>
                  </a:cubicBezTo>
                  <a:cubicBezTo>
                    <a:pt x="35159" y="56967"/>
                    <a:pt x="40446" y="64898"/>
                    <a:pt x="45929" y="72035"/>
                  </a:cubicBezTo>
                  <a:cubicBezTo>
                    <a:pt x="53727" y="82212"/>
                    <a:pt x="62123" y="91792"/>
                    <a:pt x="70979" y="99723"/>
                  </a:cubicBezTo>
                  <a:cubicBezTo>
                    <a:pt x="77984" y="106004"/>
                    <a:pt x="85650" y="111555"/>
                    <a:pt x="93908" y="115652"/>
                  </a:cubicBezTo>
                  <a:cubicBezTo>
                    <a:pt x="101379" y="119285"/>
                    <a:pt x="109372" y="121664"/>
                    <a:pt x="118033" y="122261"/>
                  </a:cubicBezTo>
                  <a:lnTo>
                    <a:pt x="118958" y="122261"/>
                  </a:lnTo>
                  <a:cubicBezTo>
                    <a:pt x="119682" y="122261"/>
                    <a:pt x="120412" y="122261"/>
                    <a:pt x="121205" y="122192"/>
                  </a:cubicBezTo>
                  <a:cubicBezTo>
                    <a:pt x="123055" y="122129"/>
                    <a:pt x="124906" y="121928"/>
                    <a:pt x="126756" y="121732"/>
                  </a:cubicBezTo>
                  <a:lnTo>
                    <a:pt x="126095" y="121732"/>
                  </a:lnTo>
                  <a:cubicBezTo>
                    <a:pt x="124641" y="121865"/>
                    <a:pt x="123187" y="121928"/>
                    <a:pt x="121665" y="121928"/>
                  </a:cubicBezTo>
                  <a:lnTo>
                    <a:pt x="120872" y="121928"/>
                  </a:lnTo>
                  <a:cubicBezTo>
                    <a:pt x="119682" y="121928"/>
                    <a:pt x="118493" y="121865"/>
                    <a:pt x="117303" y="121796"/>
                  </a:cubicBezTo>
                  <a:cubicBezTo>
                    <a:pt x="109045" y="121135"/>
                    <a:pt x="101310" y="118756"/>
                    <a:pt x="94109" y="115256"/>
                  </a:cubicBezTo>
                  <a:cubicBezTo>
                    <a:pt x="85845" y="111222"/>
                    <a:pt x="78248" y="105671"/>
                    <a:pt x="71243" y="99395"/>
                  </a:cubicBezTo>
                  <a:cubicBezTo>
                    <a:pt x="62387" y="91528"/>
                    <a:pt x="54060" y="81948"/>
                    <a:pt x="46262" y="71771"/>
                  </a:cubicBezTo>
                  <a:cubicBezTo>
                    <a:pt x="40774" y="64633"/>
                    <a:pt x="35487" y="56766"/>
                    <a:pt x="30401" y="48836"/>
                  </a:cubicBezTo>
                  <a:cubicBezTo>
                    <a:pt x="24321" y="39451"/>
                    <a:pt x="18505" y="29739"/>
                    <a:pt x="13018" y="21476"/>
                  </a:cubicBezTo>
                  <a:cubicBezTo>
                    <a:pt x="12621" y="20884"/>
                    <a:pt x="12224" y="20355"/>
                    <a:pt x="11828" y="1975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0" name="Google Shape;270;p21"/>
            <p:cNvSpPr/>
            <p:nvPr/>
          </p:nvSpPr>
          <p:spPr>
            <a:xfrm>
              <a:off x="738800" y="1851175"/>
              <a:ext cx="6261775" cy="3016900"/>
            </a:xfrm>
            <a:custGeom>
              <a:avLst/>
              <a:gdLst/>
              <a:ahLst/>
              <a:cxnLst/>
              <a:rect l="l" t="t" r="r" b="b"/>
              <a:pathLst>
                <a:path w="250471" h="120676" extrusionOk="0">
                  <a:moveTo>
                    <a:pt x="4362" y="1"/>
                  </a:moveTo>
                  <a:cubicBezTo>
                    <a:pt x="3632" y="1"/>
                    <a:pt x="2971" y="64"/>
                    <a:pt x="2443" y="196"/>
                  </a:cubicBezTo>
                  <a:cubicBezTo>
                    <a:pt x="2247" y="265"/>
                    <a:pt x="2115" y="265"/>
                    <a:pt x="1983" y="329"/>
                  </a:cubicBezTo>
                  <a:lnTo>
                    <a:pt x="1586" y="529"/>
                  </a:lnTo>
                  <a:cubicBezTo>
                    <a:pt x="1517" y="529"/>
                    <a:pt x="1385" y="593"/>
                    <a:pt x="1322" y="662"/>
                  </a:cubicBezTo>
                  <a:cubicBezTo>
                    <a:pt x="925" y="926"/>
                    <a:pt x="592" y="1322"/>
                    <a:pt x="328" y="1719"/>
                  </a:cubicBezTo>
                  <a:lnTo>
                    <a:pt x="328" y="1782"/>
                  </a:lnTo>
                  <a:cubicBezTo>
                    <a:pt x="264" y="1983"/>
                    <a:pt x="196" y="2115"/>
                    <a:pt x="132" y="2248"/>
                  </a:cubicBezTo>
                  <a:cubicBezTo>
                    <a:pt x="63" y="2644"/>
                    <a:pt x="0" y="3041"/>
                    <a:pt x="0" y="3437"/>
                  </a:cubicBezTo>
                  <a:cubicBezTo>
                    <a:pt x="0" y="4362"/>
                    <a:pt x="196" y="5483"/>
                    <a:pt x="661" y="6742"/>
                  </a:cubicBezTo>
                  <a:cubicBezTo>
                    <a:pt x="724" y="6477"/>
                    <a:pt x="724" y="6213"/>
                    <a:pt x="857" y="5949"/>
                  </a:cubicBezTo>
                  <a:cubicBezTo>
                    <a:pt x="529" y="4955"/>
                    <a:pt x="397" y="4162"/>
                    <a:pt x="397" y="3437"/>
                  </a:cubicBezTo>
                  <a:cubicBezTo>
                    <a:pt x="397" y="3236"/>
                    <a:pt x="397" y="3041"/>
                    <a:pt x="460" y="2840"/>
                  </a:cubicBezTo>
                  <a:cubicBezTo>
                    <a:pt x="460" y="2575"/>
                    <a:pt x="529" y="2380"/>
                    <a:pt x="592" y="2248"/>
                  </a:cubicBezTo>
                  <a:lnTo>
                    <a:pt x="592" y="2115"/>
                  </a:lnTo>
                  <a:cubicBezTo>
                    <a:pt x="724" y="1851"/>
                    <a:pt x="857" y="1587"/>
                    <a:pt x="1121" y="1386"/>
                  </a:cubicBezTo>
                  <a:cubicBezTo>
                    <a:pt x="1322" y="1190"/>
                    <a:pt x="1586" y="989"/>
                    <a:pt x="1850" y="857"/>
                  </a:cubicBezTo>
                  <a:lnTo>
                    <a:pt x="2247" y="662"/>
                  </a:lnTo>
                  <a:lnTo>
                    <a:pt x="2310" y="662"/>
                  </a:lnTo>
                  <a:cubicBezTo>
                    <a:pt x="2908" y="461"/>
                    <a:pt x="3569" y="397"/>
                    <a:pt x="4362" y="397"/>
                  </a:cubicBezTo>
                  <a:cubicBezTo>
                    <a:pt x="4822" y="397"/>
                    <a:pt x="5287" y="397"/>
                    <a:pt x="5816" y="461"/>
                  </a:cubicBezTo>
                  <a:lnTo>
                    <a:pt x="5816" y="64"/>
                  </a:lnTo>
                  <a:cubicBezTo>
                    <a:pt x="5287" y="1"/>
                    <a:pt x="4822" y="1"/>
                    <a:pt x="4362" y="1"/>
                  </a:cubicBezTo>
                  <a:close/>
                  <a:moveTo>
                    <a:pt x="1057" y="6742"/>
                  </a:moveTo>
                  <a:cubicBezTo>
                    <a:pt x="1057" y="7006"/>
                    <a:pt x="989" y="7334"/>
                    <a:pt x="989" y="7667"/>
                  </a:cubicBezTo>
                  <a:cubicBezTo>
                    <a:pt x="1190" y="8127"/>
                    <a:pt x="1385" y="8655"/>
                    <a:pt x="1586" y="9121"/>
                  </a:cubicBezTo>
                  <a:cubicBezTo>
                    <a:pt x="1650" y="8920"/>
                    <a:pt x="1718" y="8788"/>
                    <a:pt x="1782" y="8592"/>
                  </a:cubicBezTo>
                  <a:cubicBezTo>
                    <a:pt x="1586" y="8063"/>
                    <a:pt x="1385" y="7598"/>
                    <a:pt x="1190" y="7069"/>
                  </a:cubicBezTo>
                  <a:cubicBezTo>
                    <a:pt x="1190" y="7006"/>
                    <a:pt x="1121" y="6874"/>
                    <a:pt x="1057" y="6742"/>
                  </a:cubicBezTo>
                  <a:close/>
                  <a:moveTo>
                    <a:pt x="2046" y="9121"/>
                  </a:moveTo>
                  <a:lnTo>
                    <a:pt x="1850" y="9713"/>
                  </a:lnTo>
                  <a:cubicBezTo>
                    <a:pt x="2115" y="10242"/>
                    <a:pt x="2379" y="10902"/>
                    <a:pt x="2707" y="11500"/>
                  </a:cubicBezTo>
                  <a:cubicBezTo>
                    <a:pt x="2776" y="11368"/>
                    <a:pt x="2908" y="11236"/>
                    <a:pt x="2971" y="11035"/>
                  </a:cubicBezTo>
                  <a:cubicBezTo>
                    <a:pt x="2644" y="10374"/>
                    <a:pt x="2310" y="9713"/>
                    <a:pt x="2046" y="9121"/>
                  </a:cubicBezTo>
                  <a:close/>
                  <a:moveTo>
                    <a:pt x="3172" y="11500"/>
                  </a:moveTo>
                  <a:cubicBezTo>
                    <a:pt x="3103" y="11695"/>
                    <a:pt x="3040" y="11828"/>
                    <a:pt x="2971" y="11960"/>
                  </a:cubicBezTo>
                  <a:cubicBezTo>
                    <a:pt x="3304" y="12621"/>
                    <a:pt x="3632" y="13218"/>
                    <a:pt x="3965" y="13879"/>
                  </a:cubicBezTo>
                  <a:cubicBezTo>
                    <a:pt x="4029" y="13747"/>
                    <a:pt x="4161" y="13615"/>
                    <a:pt x="4230" y="13482"/>
                  </a:cubicBezTo>
                  <a:cubicBezTo>
                    <a:pt x="3965" y="12954"/>
                    <a:pt x="3701" y="12489"/>
                    <a:pt x="3437" y="11960"/>
                  </a:cubicBezTo>
                  <a:cubicBezTo>
                    <a:pt x="3368" y="11828"/>
                    <a:pt x="3236" y="11695"/>
                    <a:pt x="3172" y="11500"/>
                  </a:cubicBezTo>
                  <a:close/>
                  <a:moveTo>
                    <a:pt x="4425" y="13879"/>
                  </a:moveTo>
                  <a:cubicBezTo>
                    <a:pt x="4362" y="14011"/>
                    <a:pt x="4293" y="14143"/>
                    <a:pt x="4230" y="14339"/>
                  </a:cubicBezTo>
                  <a:cubicBezTo>
                    <a:pt x="4362" y="14540"/>
                    <a:pt x="4425" y="14804"/>
                    <a:pt x="4557" y="15000"/>
                  </a:cubicBezTo>
                  <a:cubicBezTo>
                    <a:pt x="4822" y="15396"/>
                    <a:pt x="5023" y="15862"/>
                    <a:pt x="5287" y="16258"/>
                  </a:cubicBezTo>
                  <a:cubicBezTo>
                    <a:pt x="5350" y="16126"/>
                    <a:pt x="5483" y="15994"/>
                    <a:pt x="5551" y="15862"/>
                  </a:cubicBezTo>
                  <a:cubicBezTo>
                    <a:pt x="5155" y="15201"/>
                    <a:pt x="4822" y="14540"/>
                    <a:pt x="4425" y="13879"/>
                  </a:cubicBezTo>
                  <a:close/>
                  <a:moveTo>
                    <a:pt x="239896" y="17051"/>
                  </a:moveTo>
                  <a:cubicBezTo>
                    <a:pt x="239960" y="17183"/>
                    <a:pt x="240092" y="17316"/>
                    <a:pt x="240161" y="17448"/>
                  </a:cubicBezTo>
                  <a:lnTo>
                    <a:pt x="240689" y="17448"/>
                  </a:lnTo>
                  <a:cubicBezTo>
                    <a:pt x="240557" y="17316"/>
                    <a:pt x="240488" y="17183"/>
                    <a:pt x="240356" y="17051"/>
                  </a:cubicBezTo>
                  <a:close/>
                  <a:moveTo>
                    <a:pt x="240885" y="17051"/>
                  </a:moveTo>
                  <a:cubicBezTo>
                    <a:pt x="240954" y="17183"/>
                    <a:pt x="241086" y="17316"/>
                    <a:pt x="241149" y="17511"/>
                  </a:cubicBezTo>
                  <a:lnTo>
                    <a:pt x="241678" y="17511"/>
                  </a:lnTo>
                  <a:cubicBezTo>
                    <a:pt x="241546" y="17379"/>
                    <a:pt x="241414" y="17183"/>
                    <a:pt x="241350" y="17051"/>
                  </a:cubicBezTo>
                  <a:close/>
                  <a:moveTo>
                    <a:pt x="241879" y="17115"/>
                  </a:moveTo>
                  <a:cubicBezTo>
                    <a:pt x="242011" y="17247"/>
                    <a:pt x="242143" y="17379"/>
                    <a:pt x="242207" y="17511"/>
                  </a:cubicBezTo>
                  <a:cubicBezTo>
                    <a:pt x="242407" y="17511"/>
                    <a:pt x="242540" y="17580"/>
                    <a:pt x="242672" y="17580"/>
                  </a:cubicBezTo>
                  <a:cubicBezTo>
                    <a:pt x="242540" y="17448"/>
                    <a:pt x="242407" y="17247"/>
                    <a:pt x="242275" y="17115"/>
                  </a:cubicBezTo>
                  <a:close/>
                  <a:moveTo>
                    <a:pt x="242867" y="17183"/>
                  </a:moveTo>
                  <a:cubicBezTo>
                    <a:pt x="243068" y="17316"/>
                    <a:pt x="243201" y="17511"/>
                    <a:pt x="243333" y="17643"/>
                  </a:cubicBezTo>
                  <a:lnTo>
                    <a:pt x="243465" y="17643"/>
                  </a:lnTo>
                  <a:cubicBezTo>
                    <a:pt x="243597" y="17712"/>
                    <a:pt x="243661" y="17712"/>
                    <a:pt x="243729" y="17712"/>
                  </a:cubicBezTo>
                  <a:cubicBezTo>
                    <a:pt x="243528" y="17511"/>
                    <a:pt x="243396" y="17379"/>
                    <a:pt x="243201" y="17247"/>
                  </a:cubicBezTo>
                  <a:cubicBezTo>
                    <a:pt x="243068" y="17183"/>
                    <a:pt x="243000" y="17183"/>
                    <a:pt x="242867" y="17183"/>
                  </a:cubicBezTo>
                  <a:close/>
                  <a:moveTo>
                    <a:pt x="243925" y="17316"/>
                  </a:moveTo>
                  <a:lnTo>
                    <a:pt x="244454" y="17844"/>
                  </a:lnTo>
                  <a:cubicBezTo>
                    <a:pt x="244522" y="17844"/>
                    <a:pt x="244654" y="17908"/>
                    <a:pt x="244787" y="17908"/>
                  </a:cubicBezTo>
                  <a:lnTo>
                    <a:pt x="243994" y="17316"/>
                  </a:lnTo>
                  <a:close/>
                  <a:moveTo>
                    <a:pt x="245511" y="17976"/>
                  </a:moveTo>
                  <a:lnTo>
                    <a:pt x="245511" y="17976"/>
                  </a:lnTo>
                  <a:cubicBezTo>
                    <a:pt x="245580" y="18040"/>
                    <a:pt x="245580" y="18109"/>
                    <a:pt x="245643" y="18109"/>
                  </a:cubicBezTo>
                  <a:cubicBezTo>
                    <a:pt x="245712" y="18109"/>
                    <a:pt x="245775" y="18172"/>
                    <a:pt x="245775" y="18172"/>
                  </a:cubicBezTo>
                  <a:cubicBezTo>
                    <a:pt x="245712" y="18109"/>
                    <a:pt x="245643" y="18040"/>
                    <a:pt x="245511" y="17976"/>
                  </a:cubicBezTo>
                  <a:close/>
                  <a:moveTo>
                    <a:pt x="5747" y="16258"/>
                  </a:moveTo>
                  <a:cubicBezTo>
                    <a:pt x="5684" y="16390"/>
                    <a:pt x="5615" y="16522"/>
                    <a:pt x="5483" y="16655"/>
                  </a:cubicBezTo>
                  <a:cubicBezTo>
                    <a:pt x="5879" y="17316"/>
                    <a:pt x="6276" y="17976"/>
                    <a:pt x="6609" y="18637"/>
                  </a:cubicBezTo>
                  <a:cubicBezTo>
                    <a:pt x="6741" y="18505"/>
                    <a:pt x="6804" y="18373"/>
                    <a:pt x="6873" y="18241"/>
                  </a:cubicBezTo>
                  <a:cubicBezTo>
                    <a:pt x="6477" y="17580"/>
                    <a:pt x="6143" y="16919"/>
                    <a:pt x="5747" y="16258"/>
                  </a:cubicBezTo>
                  <a:close/>
                  <a:moveTo>
                    <a:pt x="7137" y="18637"/>
                  </a:moveTo>
                  <a:cubicBezTo>
                    <a:pt x="7005" y="18769"/>
                    <a:pt x="6937" y="18902"/>
                    <a:pt x="6873" y="19034"/>
                  </a:cubicBezTo>
                  <a:cubicBezTo>
                    <a:pt x="7270" y="19626"/>
                    <a:pt x="7597" y="20287"/>
                    <a:pt x="7994" y="20948"/>
                  </a:cubicBezTo>
                  <a:cubicBezTo>
                    <a:pt x="8126" y="20815"/>
                    <a:pt x="8195" y="20752"/>
                    <a:pt x="8258" y="20620"/>
                  </a:cubicBezTo>
                  <a:cubicBezTo>
                    <a:pt x="7862" y="19959"/>
                    <a:pt x="7465" y="19298"/>
                    <a:pt x="7137" y="18637"/>
                  </a:cubicBezTo>
                  <a:close/>
                  <a:moveTo>
                    <a:pt x="245976" y="17775"/>
                  </a:moveTo>
                  <a:lnTo>
                    <a:pt x="245976" y="17775"/>
                  </a:lnTo>
                  <a:cubicBezTo>
                    <a:pt x="246304" y="17976"/>
                    <a:pt x="246637" y="18241"/>
                    <a:pt x="246965" y="18436"/>
                  </a:cubicBezTo>
                  <a:cubicBezTo>
                    <a:pt x="247034" y="18505"/>
                    <a:pt x="247166" y="18569"/>
                    <a:pt x="247229" y="18701"/>
                  </a:cubicBezTo>
                  <a:cubicBezTo>
                    <a:pt x="247430" y="18769"/>
                    <a:pt x="247626" y="18833"/>
                    <a:pt x="247758" y="18965"/>
                  </a:cubicBezTo>
                  <a:cubicBezTo>
                    <a:pt x="247959" y="19034"/>
                    <a:pt x="248091" y="19166"/>
                    <a:pt x="248223" y="19229"/>
                  </a:cubicBezTo>
                  <a:cubicBezTo>
                    <a:pt x="248419" y="19362"/>
                    <a:pt x="248551" y="19494"/>
                    <a:pt x="248683" y="19626"/>
                  </a:cubicBezTo>
                  <a:cubicBezTo>
                    <a:pt x="248884" y="19758"/>
                    <a:pt x="249080" y="19959"/>
                    <a:pt x="249212" y="20155"/>
                  </a:cubicBezTo>
                  <a:lnTo>
                    <a:pt x="249281" y="20155"/>
                  </a:lnTo>
                  <a:cubicBezTo>
                    <a:pt x="249413" y="20356"/>
                    <a:pt x="249545" y="20551"/>
                    <a:pt x="249677" y="20815"/>
                  </a:cubicBezTo>
                  <a:cubicBezTo>
                    <a:pt x="249741" y="20948"/>
                    <a:pt x="249809" y="21149"/>
                    <a:pt x="249873" y="21344"/>
                  </a:cubicBezTo>
                  <a:cubicBezTo>
                    <a:pt x="249873" y="21413"/>
                    <a:pt x="249873" y="21476"/>
                    <a:pt x="249941" y="21545"/>
                  </a:cubicBezTo>
                  <a:cubicBezTo>
                    <a:pt x="249941" y="21677"/>
                    <a:pt x="250005" y="21873"/>
                    <a:pt x="250005" y="22005"/>
                  </a:cubicBezTo>
                  <a:cubicBezTo>
                    <a:pt x="250005" y="22206"/>
                    <a:pt x="250074" y="22402"/>
                    <a:pt x="250074" y="22534"/>
                  </a:cubicBezTo>
                  <a:lnTo>
                    <a:pt x="250074" y="22666"/>
                  </a:lnTo>
                  <a:cubicBezTo>
                    <a:pt x="250074" y="22930"/>
                    <a:pt x="250005" y="23195"/>
                    <a:pt x="250005" y="23459"/>
                  </a:cubicBezTo>
                  <a:cubicBezTo>
                    <a:pt x="249941" y="23723"/>
                    <a:pt x="249873" y="24056"/>
                    <a:pt x="249809" y="24384"/>
                  </a:cubicBezTo>
                  <a:lnTo>
                    <a:pt x="249809" y="24516"/>
                  </a:lnTo>
                  <a:cubicBezTo>
                    <a:pt x="249809" y="25045"/>
                    <a:pt x="249809" y="25574"/>
                    <a:pt x="249741" y="26102"/>
                  </a:cubicBezTo>
                  <a:cubicBezTo>
                    <a:pt x="249941" y="25442"/>
                    <a:pt x="250137" y="24849"/>
                    <a:pt x="250269" y="24252"/>
                  </a:cubicBezTo>
                  <a:cubicBezTo>
                    <a:pt x="250338" y="23988"/>
                    <a:pt x="250401" y="23792"/>
                    <a:pt x="250401" y="23591"/>
                  </a:cubicBezTo>
                  <a:cubicBezTo>
                    <a:pt x="250470" y="23263"/>
                    <a:pt x="250470" y="22930"/>
                    <a:pt x="250470" y="22666"/>
                  </a:cubicBezTo>
                  <a:lnTo>
                    <a:pt x="250470" y="22470"/>
                  </a:lnTo>
                  <a:lnTo>
                    <a:pt x="250470" y="22137"/>
                  </a:lnTo>
                  <a:cubicBezTo>
                    <a:pt x="250401" y="22005"/>
                    <a:pt x="250401" y="21809"/>
                    <a:pt x="250338" y="21677"/>
                  </a:cubicBezTo>
                  <a:cubicBezTo>
                    <a:pt x="250338" y="21545"/>
                    <a:pt x="250338" y="21413"/>
                    <a:pt x="250269" y="21344"/>
                  </a:cubicBezTo>
                  <a:lnTo>
                    <a:pt x="250074" y="20752"/>
                  </a:lnTo>
                  <a:cubicBezTo>
                    <a:pt x="250074" y="20683"/>
                    <a:pt x="250005" y="20620"/>
                    <a:pt x="250005" y="20620"/>
                  </a:cubicBezTo>
                  <a:cubicBezTo>
                    <a:pt x="249941" y="20419"/>
                    <a:pt x="249809" y="20223"/>
                    <a:pt x="249677" y="20022"/>
                  </a:cubicBezTo>
                  <a:cubicBezTo>
                    <a:pt x="249545" y="19890"/>
                    <a:pt x="249413" y="19695"/>
                    <a:pt x="249212" y="19562"/>
                  </a:cubicBezTo>
                  <a:lnTo>
                    <a:pt x="249212" y="19494"/>
                  </a:lnTo>
                  <a:cubicBezTo>
                    <a:pt x="249080" y="19430"/>
                    <a:pt x="249016" y="19298"/>
                    <a:pt x="248884" y="19166"/>
                  </a:cubicBezTo>
                  <a:cubicBezTo>
                    <a:pt x="248551" y="18965"/>
                    <a:pt x="248287" y="18769"/>
                    <a:pt x="247890" y="18569"/>
                  </a:cubicBezTo>
                  <a:cubicBezTo>
                    <a:pt x="247626" y="18436"/>
                    <a:pt x="247361" y="18241"/>
                    <a:pt x="247034" y="18109"/>
                  </a:cubicBezTo>
                  <a:cubicBezTo>
                    <a:pt x="246701" y="17976"/>
                    <a:pt x="246304" y="17908"/>
                    <a:pt x="245976" y="17775"/>
                  </a:cubicBezTo>
                  <a:close/>
                  <a:moveTo>
                    <a:pt x="249344" y="25970"/>
                  </a:moveTo>
                  <a:cubicBezTo>
                    <a:pt x="249281" y="26102"/>
                    <a:pt x="249281" y="26171"/>
                    <a:pt x="249212" y="26235"/>
                  </a:cubicBezTo>
                  <a:lnTo>
                    <a:pt x="249212" y="26568"/>
                  </a:lnTo>
                  <a:cubicBezTo>
                    <a:pt x="249281" y="26367"/>
                    <a:pt x="249281" y="26171"/>
                    <a:pt x="249344" y="25970"/>
                  </a:cubicBezTo>
                  <a:close/>
                  <a:moveTo>
                    <a:pt x="248815" y="27160"/>
                  </a:moveTo>
                  <a:lnTo>
                    <a:pt x="248815" y="27160"/>
                  </a:lnTo>
                  <a:cubicBezTo>
                    <a:pt x="248752" y="27292"/>
                    <a:pt x="248683" y="27493"/>
                    <a:pt x="248620" y="27625"/>
                  </a:cubicBezTo>
                  <a:cubicBezTo>
                    <a:pt x="248620" y="27757"/>
                    <a:pt x="248620" y="27889"/>
                    <a:pt x="248683" y="28022"/>
                  </a:cubicBezTo>
                  <a:lnTo>
                    <a:pt x="248752" y="28085"/>
                  </a:lnTo>
                  <a:cubicBezTo>
                    <a:pt x="248815" y="27757"/>
                    <a:pt x="248815" y="27493"/>
                    <a:pt x="248815" y="27160"/>
                  </a:cubicBezTo>
                  <a:close/>
                  <a:moveTo>
                    <a:pt x="239367" y="17115"/>
                  </a:moveTo>
                  <a:cubicBezTo>
                    <a:pt x="236127" y="17247"/>
                    <a:pt x="232426" y="17976"/>
                    <a:pt x="228397" y="19298"/>
                  </a:cubicBezTo>
                  <a:cubicBezTo>
                    <a:pt x="223903" y="20815"/>
                    <a:pt x="219076" y="22999"/>
                    <a:pt x="214186" y="25838"/>
                  </a:cubicBezTo>
                  <a:cubicBezTo>
                    <a:pt x="200508" y="33969"/>
                    <a:pt x="191848" y="45997"/>
                    <a:pt x="184843" y="58554"/>
                  </a:cubicBezTo>
                  <a:cubicBezTo>
                    <a:pt x="177838" y="71042"/>
                    <a:pt x="172551" y="83995"/>
                    <a:pt x="165678" y="94040"/>
                  </a:cubicBezTo>
                  <a:cubicBezTo>
                    <a:pt x="163827" y="96683"/>
                    <a:pt x="161845" y="99195"/>
                    <a:pt x="159730" y="101510"/>
                  </a:cubicBezTo>
                  <a:cubicBezTo>
                    <a:pt x="153121" y="108579"/>
                    <a:pt x="144794" y="114263"/>
                    <a:pt x="135346" y="117503"/>
                  </a:cubicBezTo>
                  <a:cubicBezTo>
                    <a:pt x="133232" y="118297"/>
                    <a:pt x="131117" y="118957"/>
                    <a:pt x="128870" y="119550"/>
                  </a:cubicBezTo>
                  <a:cubicBezTo>
                    <a:pt x="128738" y="119550"/>
                    <a:pt x="128669" y="119618"/>
                    <a:pt x="128537" y="119682"/>
                  </a:cubicBezTo>
                  <a:cubicBezTo>
                    <a:pt x="130652" y="119285"/>
                    <a:pt x="132703" y="118756"/>
                    <a:pt x="134749" y="118096"/>
                  </a:cubicBezTo>
                  <a:cubicBezTo>
                    <a:pt x="144599" y="114992"/>
                    <a:pt x="153190" y="109108"/>
                    <a:pt x="160063" y="101775"/>
                  </a:cubicBezTo>
                  <a:cubicBezTo>
                    <a:pt x="162178" y="99459"/>
                    <a:pt x="164160" y="96948"/>
                    <a:pt x="166011" y="94241"/>
                  </a:cubicBezTo>
                  <a:cubicBezTo>
                    <a:pt x="172884" y="84196"/>
                    <a:pt x="178171" y="71243"/>
                    <a:pt x="185176" y="58749"/>
                  </a:cubicBezTo>
                  <a:cubicBezTo>
                    <a:pt x="188676" y="52474"/>
                    <a:pt x="192578" y="46394"/>
                    <a:pt x="197336" y="40843"/>
                  </a:cubicBezTo>
                  <a:cubicBezTo>
                    <a:pt x="202026" y="35291"/>
                    <a:pt x="207646" y="30269"/>
                    <a:pt x="214387" y="26235"/>
                  </a:cubicBezTo>
                  <a:cubicBezTo>
                    <a:pt x="219208" y="23327"/>
                    <a:pt x="224035" y="21149"/>
                    <a:pt x="228529" y="19695"/>
                  </a:cubicBezTo>
                  <a:cubicBezTo>
                    <a:pt x="232627" y="18373"/>
                    <a:pt x="236391" y="17643"/>
                    <a:pt x="239695" y="17511"/>
                  </a:cubicBezTo>
                  <a:cubicBezTo>
                    <a:pt x="239563" y="17379"/>
                    <a:pt x="239500" y="17247"/>
                    <a:pt x="239367" y="17115"/>
                  </a:cubicBezTo>
                  <a:close/>
                  <a:moveTo>
                    <a:pt x="126554" y="119618"/>
                  </a:moveTo>
                  <a:lnTo>
                    <a:pt x="126554" y="119618"/>
                  </a:lnTo>
                  <a:cubicBezTo>
                    <a:pt x="126302" y="119670"/>
                    <a:pt x="126049" y="119720"/>
                    <a:pt x="125795" y="119768"/>
                  </a:cubicBezTo>
                  <a:lnTo>
                    <a:pt x="125795" y="119768"/>
                  </a:lnTo>
                  <a:cubicBezTo>
                    <a:pt x="125851" y="119762"/>
                    <a:pt x="125906" y="119756"/>
                    <a:pt x="125962" y="119750"/>
                  </a:cubicBezTo>
                  <a:cubicBezTo>
                    <a:pt x="126158" y="119682"/>
                    <a:pt x="126359" y="119682"/>
                    <a:pt x="126554" y="119618"/>
                  </a:cubicBezTo>
                  <a:close/>
                  <a:moveTo>
                    <a:pt x="8523" y="21016"/>
                  </a:moveTo>
                  <a:cubicBezTo>
                    <a:pt x="8390" y="21080"/>
                    <a:pt x="8327" y="21212"/>
                    <a:pt x="8258" y="21344"/>
                  </a:cubicBezTo>
                  <a:cubicBezTo>
                    <a:pt x="8919" y="22470"/>
                    <a:pt x="9580" y="23660"/>
                    <a:pt x="10310" y="24849"/>
                  </a:cubicBezTo>
                  <a:cubicBezTo>
                    <a:pt x="15264" y="33372"/>
                    <a:pt x="20884" y="43089"/>
                    <a:pt x="26895" y="52342"/>
                  </a:cubicBezTo>
                  <a:cubicBezTo>
                    <a:pt x="32050" y="60140"/>
                    <a:pt x="37469" y="67869"/>
                    <a:pt x="43152" y="74743"/>
                  </a:cubicBezTo>
                  <a:cubicBezTo>
                    <a:pt x="51284" y="84656"/>
                    <a:pt x="60071" y="93776"/>
                    <a:pt x="69323" y="101045"/>
                  </a:cubicBezTo>
                  <a:cubicBezTo>
                    <a:pt x="76460" y="106665"/>
                    <a:pt x="84063" y="111556"/>
                    <a:pt x="92189" y="115056"/>
                  </a:cubicBezTo>
                  <a:cubicBezTo>
                    <a:pt x="100252" y="118561"/>
                    <a:pt x="108779" y="120607"/>
                    <a:pt x="117899" y="120676"/>
                  </a:cubicBezTo>
                  <a:lnTo>
                    <a:pt x="120675" y="120475"/>
                  </a:lnTo>
                  <a:cubicBezTo>
                    <a:pt x="122397" y="120305"/>
                    <a:pt x="124118" y="120083"/>
                    <a:pt x="125795" y="119768"/>
                  </a:cubicBezTo>
                  <a:lnTo>
                    <a:pt x="125795" y="119768"/>
                  </a:lnTo>
                  <a:cubicBezTo>
                    <a:pt x="124000" y="119958"/>
                    <a:pt x="122206" y="120149"/>
                    <a:pt x="120411" y="120210"/>
                  </a:cubicBezTo>
                  <a:cubicBezTo>
                    <a:pt x="119618" y="120279"/>
                    <a:pt x="118888" y="120279"/>
                    <a:pt x="118164" y="120279"/>
                  </a:cubicBezTo>
                  <a:lnTo>
                    <a:pt x="117239" y="120279"/>
                  </a:lnTo>
                  <a:cubicBezTo>
                    <a:pt x="108446" y="120147"/>
                    <a:pt x="100188" y="118032"/>
                    <a:pt x="92321" y="114659"/>
                  </a:cubicBezTo>
                  <a:cubicBezTo>
                    <a:pt x="84258" y="111223"/>
                    <a:pt x="76661" y="106332"/>
                    <a:pt x="69587" y="100717"/>
                  </a:cubicBezTo>
                  <a:cubicBezTo>
                    <a:pt x="60404" y="93448"/>
                    <a:pt x="51548" y="84328"/>
                    <a:pt x="43417" y="74478"/>
                  </a:cubicBezTo>
                  <a:cubicBezTo>
                    <a:pt x="37802" y="67605"/>
                    <a:pt x="32383" y="59939"/>
                    <a:pt x="27291" y="52141"/>
                  </a:cubicBezTo>
                  <a:cubicBezTo>
                    <a:pt x="21211" y="42889"/>
                    <a:pt x="15660" y="33176"/>
                    <a:pt x="10637" y="24649"/>
                  </a:cubicBezTo>
                  <a:cubicBezTo>
                    <a:pt x="9913" y="23396"/>
                    <a:pt x="9183" y="22206"/>
                    <a:pt x="8523" y="2101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1" name="Google Shape;271;p21"/>
            <p:cNvSpPr/>
            <p:nvPr/>
          </p:nvSpPr>
          <p:spPr>
            <a:xfrm>
              <a:off x="753600" y="1889125"/>
              <a:ext cx="6230450" cy="2990450"/>
            </a:xfrm>
            <a:custGeom>
              <a:avLst/>
              <a:gdLst/>
              <a:ahLst/>
              <a:cxnLst/>
              <a:rect l="l" t="t" r="r" b="b"/>
              <a:pathLst>
                <a:path w="249218" h="119618" extrusionOk="0">
                  <a:moveTo>
                    <a:pt x="6873" y="0"/>
                  </a:moveTo>
                  <a:cubicBezTo>
                    <a:pt x="5684" y="69"/>
                    <a:pt x="4695" y="333"/>
                    <a:pt x="3833" y="597"/>
                  </a:cubicBezTo>
                  <a:cubicBezTo>
                    <a:pt x="3638" y="661"/>
                    <a:pt x="3437" y="793"/>
                    <a:pt x="3241" y="862"/>
                  </a:cubicBezTo>
                  <a:lnTo>
                    <a:pt x="2845" y="1057"/>
                  </a:lnTo>
                  <a:cubicBezTo>
                    <a:pt x="2115" y="1454"/>
                    <a:pt x="1523" y="1983"/>
                    <a:pt x="1058" y="2580"/>
                  </a:cubicBezTo>
                  <a:cubicBezTo>
                    <a:pt x="994" y="2712"/>
                    <a:pt x="925" y="2776"/>
                    <a:pt x="862" y="2908"/>
                  </a:cubicBezTo>
                  <a:lnTo>
                    <a:pt x="862" y="2977"/>
                  </a:lnTo>
                  <a:cubicBezTo>
                    <a:pt x="598" y="3373"/>
                    <a:pt x="397" y="3902"/>
                    <a:pt x="265" y="4431"/>
                  </a:cubicBezTo>
                  <a:cubicBezTo>
                    <a:pt x="132" y="4695"/>
                    <a:pt x="132" y="4959"/>
                    <a:pt x="69" y="5224"/>
                  </a:cubicBezTo>
                  <a:cubicBezTo>
                    <a:pt x="0" y="5684"/>
                    <a:pt x="0" y="6149"/>
                    <a:pt x="0" y="6609"/>
                  </a:cubicBezTo>
                  <a:cubicBezTo>
                    <a:pt x="0" y="7666"/>
                    <a:pt x="132" y="8856"/>
                    <a:pt x="397" y="10177"/>
                  </a:cubicBezTo>
                  <a:lnTo>
                    <a:pt x="598" y="8988"/>
                  </a:lnTo>
                  <a:cubicBezTo>
                    <a:pt x="465" y="8131"/>
                    <a:pt x="397" y="7338"/>
                    <a:pt x="397" y="6609"/>
                  </a:cubicBezTo>
                  <a:lnTo>
                    <a:pt x="397" y="6149"/>
                  </a:lnTo>
                  <a:cubicBezTo>
                    <a:pt x="397" y="5816"/>
                    <a:pt x="465" y="5488"/>
                    <a:pt x="465" y="5224"/>
                  </a:cubicBezTo>
                  <a:cubicBezTo>
                    <a:pt x="529" y="4827"/>
                    <a:pt x="661" y="4431"/>
                    <a:pt x="730" y="4097"/>
                  </a:cubicBezTo>
                  <a:cubicBezTo>
                    <a:pt x="862" y="3833"/>
                    <a:pt x="925" y="3569"/>
                    <a:pt x="1058" y="3373"/>
                  </a:cubicBezTo>
                  <a:cubicBezTo>
                    <a:pt x="1190" y="3241"/>
                    <a:pt x="1258" y="3109"/>
                    <a:pt x="1322" y="2977"/>
                  </a:cubicBezTo>
                  <a:cubicBezTo>
                    <a:pt x="1391" y="2844"/>
                    <a:pt x="1454" y="2776"/>
                    <a:pt x="1523" y="2644"/>
                  </a:cubicBezTo>
                  <a:cubicBezTo>
                    <a:pt x="1919" y="2184"/>
                    <a:pt x="2448" y="1718"/>
                    <a:pt x="3109" y="1391"/>
                  </a:cubicBezTo>
                  <a:lnTo>
                    <a:pt x="3505" y="1190"/>
                  </a:lnTo>
                  <a:cubicBezTo>
                    <a:pt x="3569" y="1190"/>
                    <a:pt x="3638" y="1126"/>
                    <a:pt x="3638" y="1126"/>
                  </a:cubicBezTo>
                  <a:cubicBezTo>
                    <a:pt x="4563" y="730"/>
                    <a:pt x="5684" y="529"/>
                    <a:pt x="7074" y="397"/>
                  </a:cubicBezTo>
                  <a:lnTo>
                    <a:pt x="7074" y="201"/>
                  </a:lnTo>
                  <a:lnTo>
                    <a:pt x="7005" y="0"/>
                  </a:lnTo>
                  <a:close/>
                  <a:moveTo>
                    <a:pt x="862" y="10177"/>
                  </a:moveTo>
                  <a:cubicBezTo>
                    <a:pt x="793" y="10574"/>
                    <a:pt x="730" y="11039"/>
                    <a:pt x="730" y="11436"/>
                  </a:cubicBezTo>
                  <a:cubicBezTo>
                    <a:pt x="862" y="11832"/>
                    <a:pt x="994" y="12292"/>
                    <a:pt x="1126" y="12689"/>
                  </a:cubicBezTo>
                  <a:cubicBezTo>
                    <a:pt x="1190" y="12493"/>
                    <a:pt x="1258" y="12229"/>
                    <a:pt x="1322" y="11964"/>
                  </a:cubicBezTo>
                  <a:cubicBezTo>
                    <a:pt x="1126" y="11367"/>
                    <a:pt x="994" y="10775"/>
                    <a:pt x="862" y="10177"/>
                  </a:cubicBezTo>
                  <a:close/>
                  <a:moveTo>
                    <a:pt x="238115" y="14011"/>
                  </a:moveTo>
                  <a:cubicBezTo>
                    <a:pt x="238247" y="14143"/>
                    <a:pt x="238379" y="14344"/>
                    <a:pt x="238511" y="14476"/>
                  </a:cubicBezTo>
                  <a:cubicBezTo>
                    <a:pt x="238643" y="14476"/>
                    <a:pt x="238775" y="14539"/>
                    <a:pt x="238971" y="14539"/>
                  </a:cubicBezTo>
                  <a:cubicBezTo>
                    <a:pt x="238839" y="14407"/>
                    <a:pt x="238707" y="14211"/>
                    <a:pt x="238575" y="14079"/>
                  </a:cubicBezTo>
                  <a:cubicBezTo>
                    <a:pt x="238442" y="14011"/>
                    <a:pt x="238310" y="14011"/>
                    <a:pt x="238115" y="14011"/>
                  </a:cubicBezTo>
                  <a:close/>
                  <a:moveTo>
                    <a:pt x="239172" y="14143"/>
                  </a:moveTo>
                  <a:cubicBezTo>
                    <a:pt x="239304" y="14344"/>
                    <a:pt x="239436" y="14476"/>
                    <a:pt x="239569" y="14608"/>
                  </a:cubicBezTo>
                  <a:cubicBezTo>
                    <a:pt x="239701" y="14671"/>
                    <a:pt x="239833" y="14671"/>
                    <a:pt x="239965" y="14740"/>
                  </a:cubicBezTo>
                  <a:cubicBezTo>
                    <a:pt x="239833" y="14539"/>
                    <a:pt x="239632" y="14344"/>
                    <a:pt x="239500" y="14211"/>
                  </a:cubicBezTo>
                  <a:cubicBezTo>
                    <a:pt x="239368" y="14211"/>
                    <a:pt x="239304" y="14143"/>
                    <a:pt x="239172" y="14143"/>
                  </a:cubicBezTo>
                  <a:close/>
                  <a:moveTo>
                    <a:pt x="240229" y="14344"/>
                  </a:moveTo>
                  <a:cubicBezTo>
                    <a:pt x="240362" y="14539"/>
                    <a:pt x="240494" y="14671"/>
                    <a:pt x="240689" y="14872"/>
                  </a:cubicBezTo>
                  <a:cubicBezTo>
                    <a:pt x="240822" y="14872"/>
                    <a:pt x="240890" y="14936"/>
                    <a:pt x="241022" y="14936"/>
                  </a:cubicBezTo>
                  <a:cubicBezTo>
                    <a:pt x="240822" y="14740"/>
                    <a:pt x="240626" y="14539"/>
                    <a:pt x="240425" y="14407"/>
                  </a:cubicBezTo>
                  <a:cubicBezTo>
                    <a:pt x="240362" y="14344"/>
                    <a:pt x="240293" y="14344"/>
                    <a:pt x="240229" y="14344"/>
                  </a:cubicBezTo>
                  <a:close/>
                  <a:moveTo>
                    <a:pt x="1523" y="12689"/>
                  </a:moveTo>
                  <a:cubicBezTo>
                    <a:pt x="1454" y="12953"/>
                    <a:pt x="1391" y="13217"/>
                    <a:pt x="1391" y="13418"/>
                  </a:cubicBezTo>
                  <a:cubicBezTo>
                    <a:pt x="1523" y="14011"/>
                    <a:pt x="1787" y="14608"/>
                    <a:pt x="1983" y="15200"/>
                  </a:cubicBezTo>
                  <a:cubicBezTo>
                    <a:pt x="2052" y="15068"/>
                    <a:pt x="2184" y="14872"/>
                    <a:pt x="2247" y="14671"/>
                  </a:cubicBezTo>
                  <a:cubicBezTo>
                    <a:pt x="1983" y="14011"/>
                    <a:pt x="1718" y="13350"/>
                    <a:pt x="1523" y="12689"/>
                  </a:cubicBezTo>
                  <a:close/>
                  <a:moveTo>
                    <a:pt x="241350" y="14740"/>
                  </a:moveTo>
                  <a:lnTo>
                    <a:pt x="241350" y="14740"/>
                  </a:lnTo>
                  <a:cubicBezTo>
                    <a:pt x="241551" y="14872"/>
                    <a:pt x="241683" y="15004"/>
                    <a:pt x="241879" y="15200"/>
                  </a:cubicBezTo>
                  <a:cubicBezTo>
                    <a:pt x="241948" y="15200"/>
                    <a:pt x="242011" y="15269"/>
                    <a:pt x="242080" y="15269"/>
                  </a:cubicBezTo>
                  <a:cubicBezTo>
                    <a:pt x="241879" y="15068"/>
                    <a:pt x="241615" y="14872"/>
                    <a:pt x="241350" y="14740"/>
                  </a:cubicBezTo>
                  <a:close/>
                  <a:moveTo>
                    <a:pt x="2448" y="15200"/>
                  </a:moveTo>
                  <a:lnTo>
                    <a:pt x="2247" y="15798"/>
                  </a:lnTo>
                  <a:cubicBezTo>
                    <a:pt x="2247" y="15930"/>
                    <a:pt x="2316" y="15993"/>
                    <a:pt x="2316" y="16125"/>
                  </a:cubicBezTo>
                  <a:cubicBezTo>
                    <a:pt x="2580" y="16654"/>
                    <a:pt x="2776" y="17183"/>
                    <a:pt x="3040" y="17711"/>
                  </a:cubicBezTo>
                  <a:cubicBezTo>
                    <a:pt x="3040" y="17648"/>
                    <a:pt x="3109" y="17516"/>
                    <a:pt x="3172" y="17447"/>
                  </a:cubicBezTo>
                  <a:cubicBezTo>
                    <a:pt x="3172" y="17384"/>
                    <a:pt x="3241" y="17315"/>
                    <a:pt x="3241" y="17251"/>
                  </a:cubicBezTo>
                  <a:cubicBezTo>
                    <a:pt x="3040" y="16786"/>
                    <a:pt x="2908" y="16390"/>
                    <a:pt x="2712" y="15930"/>
                  </a:cubicBezTo>
                  <a:cubicBezTo>
                    <a:pt x="2644" y="15729"/>
                    <a:pt x="2511" y="15464"/>
                    <a:pt x="2448" y="15200"/>
                  </a:cubicBezTo>
                  <a:close/>
                  <a:moveTo>
                    <a:pt x="3437" y="17780"/>
                  </a:moveTo>
                  <a:cubicBezTo>
                    <a:pt x="3373" y="17912"/>
                    <a:pt x="3305" y="18108"/>
                    <a:pt x="3241" y="18240"/>
                  </a:cubicBezTo>
                  <a:cubicBezTo>
                    <a:pt x="3505" y="18901"/>
                    <a:pt x="3833" y="19562"/>
                    <a:pt x="4098" y="20223"/>
                  </a:cubicBezTo>
                  <a:cubicBezTo>
                    <a:pt x="4230" y="20091"/>
                    <a:pt x="4298" y="19958"/>
                    <a:pt x="4362" y="19763"/>
                  </a:cubicBezTo>
                  <a:cubicBezTo>
                    <a:pt x="4034" y="19102"/>
                    <a:pt x="3770" y="18441"/>
                    <a:pt x="3437" y="17780"/>
                  </a:cubicBezTo>
                  <a:close/>
                  <a:moveTo>
                    <a:pt x="4563" y="20291"/>
                  </a:moveTo>
                  <a:lnTo>
                    <a:pt x="4362" y="20688"/>
                  </a:lnTo>
                  <a:cubicBezTo>
                    <a:pt x="4626" y="21349"/>
                    <a:pt x="4959" y="22073"/>
                    <a:pt x="5287" y="22734"/>
                  </a:cubicBezTo>
                  <a:cubicBezTo>
                    <a:pt x="5356" y="22602"/>
                    <a:pt x="5488" y="22470"/>
                    <a:pt x="5551" y="22337"/>
                  </a:cubicBezTo>
                  <a:cubicBezTo>
                    <a:pt x="5224" y="21613"/>
                    <a:pt x="4891" y="20952"/>
                    <a:pt x="4563" y="20291"/>
                  </a:cubicBezTo>
                  <a:close/>
                  <a:moveTo>
                    <a:pt x="243333" y="15269"/>
                  </a:moveTo>
                  <a:lnTo>
                    <a:pt x="243333" y="15269"/>
                  </a:lnTo>
                  <a:cubicBezTo>
                    <a:pt x="243930" y="15665"/>
                    <a:pt x="244459" y="16062"/>
                    <a:pt x="244919" y="16458"/>
                  </a:cubicBezTo>
                  <a:cubicBezTo>
                    <a:pt x="245051" y="16522"/>
                    <a:pt x="245120" y="16591"/>
                    <a:pt x="245183" y="16654"/>
                  </a:cubicBezTo>
                  <a:lnTo>
                    <a:pt x="245580" y="16855"/>
                  </a:lnTo>
                  <a:cubicBezTo>
                    <a:pt x="245781" y="17051"/>
                    <a:pt x="245976" y="17183"/>
                    <a:pt x="246177" y="17315"/>
                  </a:cubicBezTo>
                  <a:cubicBezTo>
                    <a:pt x="246373" y="17516"/>
                    <a:pt x="246574" y="17648"/>
                    <a:pt x="246769" y="17844"/>
                  </a:cubicBezTo>
                  <a:cubicBezTo>
                    <a:pt x="246902" y="17976"/>
                    <a:pt x="247034" y="18108"/>
                    <a:pt x="247102" y="18240"/>
                  </a:cubicBezTo>
                  <a:cubicBezTo>
                    <a:pt x="247367" y="18441"/>
                    <a:pt x="247562" y="18769"/>
                    <a:pt x="247763" y="19033"/>
                  </a:cubicBezTo>
                  <a:cubicBezTo>
                    <a:pt x="247763" y="19102"/>
                    <a:pt x="247827" y="19165"/>
                    <a:pt x="247896" y="19234"/>
                  </a:cubicBezTo>
                  <a:cubicBezTo>
                    <a:pt x="247896" y="19297"/>
                    <a:pt x="247959" y="19366"/>
                    <a:pt x="247959" y="19366"/>
                  </a:cubicBezTo>
                  <a:cubicBezTo>
                    <a:pt x="248160" y="19763"/>
                    <a:pt x="248355" y="20159"/>
                    <a:pt x="248488" y="20619"/>
                  </a:cubicBezTo>
                  <a:cubicBezTo>
                    <a:pt x="248488" y="20751"/>
                    <a:pt x="248556" y="20884"/>
                    <a:pt x="248556" y="21016"/>
                  </a:cubicBezTo>
                  <a:cubicBezTo>
                    <a:pt x="248620" y="21084"/>
                    <a:pt x="248620" y="21148"/>
                    <a:pt x="248620" y="21280"/>
                  </a:cubicBezTo>
                  <a:cubicBezTo>
                    <a:pt x="248689" y="21412"/>
                    <a:pt x="248689" y="21544"/>
                    <a:pt x="248752" y="21745"/>
                  </a:cubicBezTo>
                  <a:cubicBezTo>
                    <a:pt x="248752" y="22142"/>
                    <a:pt x="248821" y="22538"/>
                    <a:pt x="248821" y="22935"/>
                  </a:cubicBezTo>
                  <a:lnTo>
                    <a:pt x="248821" y="22998"/>
                  </a:lnTo>
                  <a:lnTo>
                    <a:pt x="248821" y="23728"/>
                  </a:lnTo>
                  <a:cubicBezTo>
                    <a:pt x="248752" y="23992"/>
                    <a:pt x="248752" y="24257"/>
                    <a:pt x="248752" y="24452"/>
                  </a:cubicBezTo>
                  <a:cubicBezTo>
                    <a:pt x="248689" y="24653"/>
                    <a:pt x="248689" y="24849"/>
                    <a:pt x="248620" y="25050"/>
                  </a:cubicBezTo>
                  <a:lnTo>
                    <a:pt x="248620" y="25245"/>
                  </a:lnTo>
                  <a:cubicBezTo>
                    <a:pt x="248620" y="25975"/>
                    <a:pt x="248620" y="26699"/>
                    <a:pt x="248488" y="27429"/>
                  </a:cubicBezTo>
                  <a:cubicBezTo>
                    <a:pt x="248488" y="27429"/>
                    <a:pt x="248556" y="27429"/>
                    <a:pt x="248556" y="27360"/>
                  </a:cubicBezTo>
                  <a:cubicBezTo>
                    <a:pt x="248620" y="27096"/>
                    <a:pt x="248689" y="26768"/>
                    <a:pt x="248752" y="26504"/>
                  </a:cubicBezTo>
                  <a:cubicBezTo>
                    <a:pt x="248953" y="25843"/>
                    <a:pt x="249016" y="25182"/>
                    <a:pt x="249149" y="24584"/>
                  </a:cubicBezTo>
                  <a:cubicBezTo>
                    <a:pt x="249217" y="24056"/>
                    <a:pt x="249217" y="23527"/>
                    <a:pt x="249217" y="22998"/>
                  </a:cubicBezTo>
                  <a:lnTo>
                    <a:pt x="249217" y="22866"/>
                  </a:lnTo>
                  <a:lnTo>
                    <a:pt x="249217" y="22274"/>
                  </a:lnTo>
                  <a:cubicBezTo>
                    <a:pt x="249149" y="22010"/>
                    <a:pt x="249149" y="21677"/>
                    <a:pt x="249085" y="21412"/>
                  </a:cubicBezTo>
                  <a:cubicBezTo>
                    <a:pt x="249085" y="21217"/>
                    <a:pt x="249016" y="21084"/>
                    <a:pt x="249016" y="20952"/>
                  </a:cubicBezTo>
                  <a:cubicBezTo>
                    <a:pt x="248953" y="20884"/>
                    <a:pt x="248953" y="20820"/>
                    <a:pt x="248953" y="20751"/>
                  </a:cubicBezTo>
                  <a:cubicBezTo>
                    <a:pt x="248884" y="20619"/>
                    <a:pt x="248884" y="20487"/>
                    <a:pt x="248821" y="20355"/>
                  </a:cubicBezTo>
                  <a:lnTo>
                    <a:pt x="248821" y="20291"/>
                  </a:lnTo>
                  <a:cubicBezTo>
                    <a:pt x="248689" y="19895"/>
                    <a:pt x="248556" y="19562"/>
                    <a:pt x="248355" y="19234"/>
                  </a:cubicBezTo>
                  <a:cubicBezTo>
                    <a:pt x="248292" y="19102"/>
                    <a:pt x="248223" y="18970"/>
                    <a:pt x="248160" y="18901"/>
                  </a:cubicBezTo>
                  <a:cubicBezTo>
                    <a:pt x="247959" y="18637"/>
                    <a:pt x="247827" y="18372"/>
                    <a:pt x="247631" y="18177"/>
                  </a:cubicBezTo>
                  <a:cubicBezTo>
                    <a:pt x="247499" y="18044"/>
                    <a:pt x="247367" y="17912"/>
                    <a:pt x="247298" y="17780"/>
                  </a:cubicBezTo>
                  <a:lnTo>
                    <a:pt x="246902" y="17384"/>
                  </a:lnTo>
                  <a:cubicBezTo>
                    <a:pt x="246838" y="17315"/>
                    <a:pt x="246706" y="17251"/>
                    <a:pt x="246637" y="17183"/>
                  </a:cubicBezTo>
                  <a:cubicBezTo>
                    <a:pt x="246574" y="17051"/>
                    <a:pt x="246442" y="16987"/>
                    <a:pt x="246373" y="16918"/>
                  </a:cubicBezTo>
                  <a:cubicBezTo>
                    <a:pt x="246045" y="16723"/>
                    <a:pt x="245712" y="16458"/>
                    <a:pt x="245384" y="16257"/>
                  </a:cubicBezTo>
                  <a:cubicBezTo>
                    <a:pt x="244787" y="15930"/>
                    <a:pt x="244062" y="15597"/>
                    <a:pt x="243333" y="15269"/>
                  </a:cubicBezTo>
                  <a:close/>
                  <a:moveTo>
                    <a:pt x="247695" y="28682"/>
                  </a:moveTo>
                  <a:cubicBezTo>
                    <a:pt x="247695" y="28751"/>
                    <a:pt x="247631" y="28814"/>
                    <a:pt x="247631" y="28883"/>
                  </a:cubicBezTo>
                  <a:lnTo>
                    <a:pt x="247695" y="28883"/>
                  </a:lnTo>
                  <a:lnTo>
                    <a:pt x="247695" y="28682"/>
                  </a:lnTo>
                  <a:close/>
                  <a:moveTo>
                    <a:pt x="126560" y="117968"/>
                  </a:moveTo>
                  <a:lnTo>
                    <a:pt x="126560" y="117968"/>
                  </a:lnTo>
                  <a:cubicBezTo>
                    <a:pt x="126522" y="117978"/>
                    <a:pt x="126485" y="117988"/>
                    <a:pt x="126448" y="117998"/>
                  </a:cubicBezTo>
                  <a:lnTo>
                    <a:pt x="126448" y="117998"/>
                  </a:lnTo>
                  <a:cubicBezTo>
                    <a:pt x="126485" y="117989"/>
                    <a:pt x="126522" y="117980"/>
                    <a:pt x="126560" y="117968"/>
                  </a:cubicBezTo>
                  <a:close/>
                  <a:moveTo>
                    <a:pt x="235075" y="13878"/>
                  </a:moveTo>
                  <a:cubicBezTo>
                    <a:pt x="228069" y="13878"/>
                    <a:pt x="219346" y="16257"/>
                    <a:pt x="210818" y="20884"/>
                  </a:cubicBezTo>
                  <a:cubicBezTo>
                    <a:pt x="203749" y="24717"/>
                    <a:pt x="198066" y="29607"/>
                    <a:pt x="193308" y="35227"/>
                  </a:cubicBezTo>
                  <a:cubicBezTo>
                    <a:pt x="186234" y="43554"/>
                    <a:pt x="181280" y="53335"/>
                    <a:pt x="176981" y="62984"/>
                  </a:cubicBezTo>
                  <a:cubicBezTo>
                    <a:pt x="172620" y="72632"/>
                    <a:pt x="168855" y="82149"/>
                    <a:pt x="164161" y="90011"/>
                  </a:cubicBezTo>
                  <a:cubicBezTo>
                    <a:pt x="162442" y="92855"/>
                    <a:pt x="160661" y="95498"/>
                    <a:pt x="158609" y="97941"/>
                  </a:cubicBezTo>
                  <a:cubicBezTo>
                    <a:pt x="152466" y="105412"/>
                    <a:pt x="144599" y="111555"/>
                    <a:pt x="135415" y="115256"/>
                  </a:cubicBezTo>
                  <a:cubicBezTo>
                    <a:pt x="133232" y="116250"/>
                    <a:pt x="130921" y="117106"/>
                    <a:pt x="128606" y="117836"/>
                  </a:cubicBezTo>
                  <a:cubicBezTo>
                    <a:pt x="128473" y="117899"/>
                    <a:pt x="128341" y="117968"/>
                    <a:pt x="128278" y="118032"/>
                  </a:cubicBezTo>
                  <a:cubicBezTo>
                    <a:pt x="130525" y="117439"/>
                    <a:pt x="132640" y="116779"/>
                    <a:pt x="134754" y="115985"/>
                  </a:cubicBezTo>
                  <a:cubicBezTo>
                    <a:pt x="144334" y="112216"/>
                    <a:pt x="152598" y="105940"/>
                    <a:pt x="158942" y="98205"/>
                  </a:cubicBezTo>
                  <a:cubicBezTo>
                    <a:pt x="160988" y="95694"/>
                    <a:pt x="162839" y="93051"/>
                    <a:pt x="164494" y="90212"/>
                  </a:cubicBezTo>
                  <a:cubicBezTo>
                    <a:pt x="170769" y="79701"/>
                    <a:pt x="175395" y="66219"/>
                    <a:pt x="181941" y="53531"/>
                  </a:cubicBezTo>
                  <a:cubicBezTo>
                    <a:pt x="185176" y="47186"/>
                    <a:pt x="188946" y="40974"/>
                    <a:pt x="193635" y="35491"/>
                  </a:cubicBezTo>
                  <a:cubicBezTo>
                    <a:pt x="198330" y="29940"/>
                    <a:pt x="203945" y="25050"/>
                    <a:pt x="211019" y="21217"/>
                  </a:cubicBezTo>
                  <a:cubicBezTo>
                    <a:pt x="219478" y="16591"/>
                    <a:pt x="228202" y="14275"/>
                    <a:pt x="235075" y="14275"/>
                  </a:cubicBezTo>
                  <a:cubicBezTo>
                    <a:pt x="236063" y="14275"/>
                    <a:pt x="237057" y="14344"/>
                    <a:pt x="237914" y="14407"/>
                  </a:cubicBezTo>
                  <a:cubicBezTo>
                    <a:pt x="237782" y="14275"/>
                    <a:pt x="237718" y="14079"/>
                    <a:pt x="237586" y="13947"/>
                  </a:cubicBezTo>
                  <a:cubicBezTo>
                    <a:pt x="236793" y="13878"/>
                    <a:pt x="235931" y="13878"/>
                    <a:pt x="235075" y="13878"/>
                  </a:cubicBezTo>
                  <a:close/>
                  <a:moveTo>
                    <a:pt x="5752" y="22734"/>
                  </a:moveTo>
                  <a:cubicBezTo>
                    <a:pt x="5684" y="22866"/>
                    <a:pt x="5620" y="23067"/>
                    <a:pt x="5488" y="23199"/>
                  </a:cubicBezTo>
                  <a:cubicBezTo>
                    <a:pt x="6345" y="24849"/>
                    <a:pt x="7206" y="26636"/>
                    <a:pt x="8132" y="28417"/>
                  </a:cubicBezTo>
                  <a:cubicBezTo>
                    <a:pt x="12625" y="37210"/>
                    <a:pt x="17976" y="46991"/>
                    <a:pt x="23992" y="56111"/>
                  </a:cubicBezTo>
                  <a:cubicBezTo>
                    <a:pt x="29078" y="63840"/>
                    <a:pt x="34630" y="71311"/>
                    <a:pt x="40578" y="77983"/>
                  </a:cubicBezTo>
                  <a:cubicBezTo>
                    <a:pt x="48973" y="87568"/>
                    <a:pt x="58289" y="96159"/>
                    <a:pt x="67938" y="102900"/>
                  </a:cubicBezTo>
                  <a:cubicBezTo>
                    <a:pt x="81885" y="112612"/>
                    <a:pt x="97613" y="119618"/>
                    <a:pt x="114595" y="119618"/>
                  </a:cubicBezTo>
                  <a:cubicBezTo>
                    <a:pt x="115721" y="119618"/>
                    <a:pt x="116779" y="119618"/>
                    <a:pt x="117900" y="119554"/>
                  </a:cubicBezTo>
                  <a:cubicBezTo>
                    <a:pt x="118761" y="119422"/>
                    <a:pt x="119554" y="119353"/>
                    <a:pt x="120411" y="119221"/>
                  </a:cubicBezTo>
                  <a:cubicBezTo>
                    <a:pt x="122486" y="118962"/>
                    <a:pt x="124500" y="118514"/>
                    <a:pt x="126448" y="117998"/>
                  </a:cubicBezTo>
                  <a:lnTo>
                    <a:pt x="126448" y="117998"/>
                  </a:lnTo>
                  <a:cubicBezTo>
                    <a:pt x="126286" y="118034"/>
                    <a:pt x="126126" y="118044"/>
                    <a:pt x="125962" y="118100"/>
                  </a:cubicBezTo>
                  <a:cubicBezTo>
                    <a:pt x="124048" y="118497"/>
                    <a:pt x="122066" y="118761"/>
                    <a:pt x="120083" y="118957"/>
                  </a:cubicBezTo>
                  <a:lnTo>
                    <a:pt x="117307" y="119158"/>
                  </a:lnTo>
                  <a:cubicBezTo>
                    <a:pt x="116382" y="119221"/>
                    <a:pt x="115520" y="119221"/>
                    <a:pt x="114595" y="119221"/>
                  </a:cubicBezTo>
                  <a:cubicBezTo>
                    <a:pt x="97677" y="119221"/>
                    <a:pt x="82080" y="112216"/>
                    <a:pt x="68202" y="102567"/>
                  </a:cubicBezTo>
                  <a:cubicBezTo>
                    <a:pt x="58553" y="95826"/>
                    <a:pt x="49301" y="87235"/>
                    <a:pt x="40842" y="77718"/>
                  </a:cubicBezTo>
                  <a:cubicBezTo>
                    <a:pt x="34963" y="71046"/>
                    <a:pt x="29475" y="63576"/>
                    <a:pt x="24320" y="55910"/>
                  </a:cubicBezTo>
                  <a:cubicBezTo>
                    <a:pt x="18309" y="46790"/>
                    <a:pt x="12953" y="37009"/>
                    <a:pt x="8528" y="28285"/>
                  </a:cubicBezTo>
                  <a:cubicBezTo>
                    <a:pt x="7534" y="26371"/>
                    <a:pt x="6609" y="24521"/>
                    <a:pt x="5752" y="22734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2" name="Google Shape;272;p21"/>
            <p:cNvSpPr/>
            <p:nvPr/>
          </p:nvSpPr>
          <p:spPr>
            <a:xfrm>
              <a:off x="761925" y="1925450"/>
              <a:ext cx="6207175" cy="2970650"/>
            </a:xfrm>
            <a:custGeom>
              <a:avLst/>
              <a:gdLst/>
              <a:ahLst/>
              <a:cxnLst/>
              <a:rect l="l" t="t" r="r" b="b"/>
              <a:pathLst>
                <a:path w="248287" h="118826" extrusionOk="0">
                  <a:moveTo>
                    <a:pt x="236655" y="11172"/>
                  </a:moveTo>
                  <a:cubicBezTo>
                    <a:pt x="236788" y="11368"/>
                    <a:pt x="236989" y="11500"/>
                    <a:pt x="237121" y="11701"/>
                  </a:cubicBezTo>
                  <a:cubicBezTo>
                    <a:pt x="237253" y="11764"/>
                    <a:pt x="237385" y="11764"/>
                    <a:pt x="237517" y="11833"/>
                  </a:cubicBezTo>
                  <a:lnTo>
                    <a:pt x="236920" y="11236"/>
                  </a:lnTo>
                  <a:cubicBezTo>
                    <a:pt x="236856" y="11236"/>
                    <a:pt x="236724" y="11172"/>
                    <a:pt x="236655" y="11172"/>
                  </a:cubicBezTo>
                  <a:close/>
                  <a:moveTo>
                    <a:pt x="237713" y="11437"/>
                  </a:moveTo>
                  <a:lnTo>
                    <a:pt x="237713" y="11437"/>
                  </a:lnTo>
                  <a:cubicBezTo>
                    <a:pt x="237914" y="11632"/>
                    <a:pt x="238109" y="11833"/>
                    <a:pt x="238242" y="12029"/>
                  </a:cubicBezTo>
                  <a:cubicBezTo>
                    <a:pt x="238374" y="12098"/>
                    <a:pt x="238442" y="12098"/>
                    <a:pt x="238575" y="12161"/>
                  </a:cubicBezTo>
                  <a:cubicBezTo>
                    <a:pt x="238310" y="11897"/>
                    <a:pt x="238046" y="11701"/>
                    <a:pt x="237845" y="11500"/>
                  </a:cubicBezTo>
                  <a:cubicBezTo>
                    <a:pt x="237782" y="11437"/>
                    <a:pt x="237713" y="11437"/>
                    <a:pt x="237713" y="11437"/>
                  </a:cubicBezTo>
                  <a:close/>
                  <a:moveTo>
                    <a:pt x="239236" y="12230"/>
                  </a:moveTo>
                  <a:lnTo>
                    <a:pt x="239236" y="12230"/>
                  </a:lnTo>
                  <a:cubicBezTo>
                    <a:pt x="239299" y="12293"/>
                    <a:pt x="239368" y="12425"/>
                    <a:pt x="239500" y="12494"/>
                  </a:cubicBezTo>
                  <a:cubicBezTo>
                    <a:pt x="239500" y="12494"/>
                    <a:pt x="239563" y="12494"/>
                    <a:pt x="239632" y="12558"/>
                  </a:cubicBezTo>
                  <a:cubicBezTo>
                    <a:pt x="239500" y="12425"/>
                    <a:pt x="239368" y="12293"/>
                    <a:pt x="239236" y="12230"/>
                  </a:cubicBezTo>
                  <a:close/>
                  <a:moveTo>
                    <a:pt x="8523" y="1"/>
                  </a:moveTo>
                  <a:cubicBezTo>
                    <a:pt x="8391" y="70"/>
                    <a:pt x="8258" y="70"/>
                    <a:pt x="8126" y="133"/>
                  </a:cubicBezTo>
                  <a:cubicBezTo>
                    <a:pt x="6805" y="398"/>
                    <a:pt x="5615" y="863"/>
                    <a:pt x="4626" y="1391"/>
                  </a:cubicBezTo>
                  <a:lnTo>
                    <a:pt x="4626" y="1455"/>
                  </a:lnTo>
                  <a:cubicBezTo>
                    <a:pt x="4494" y="1524"/>
                    <a:pt x="4362" y="1587"/>
                    <a:pt x="4293" y="1656"/>
                  </a:cubicBezTo>
                  <a:cubicBezTo>
                    <a:pt x="3500" y="2116"/>
                    <a:pt x="2776" y="2713"/>
                    <a:pt x="2247" y="3374"/>
                  </a:cubicBezTo>
                  <a:cubicBezTo>
                    <a:pt x="2115" y="3506"/>
                    <a:pt x="2046" y="3638"/>
                    <a:pt x="1983" y="3771"/>
                  </a:cubicBezTo>
                  <a:cubicBezTo>
                    <a:pt x="1586" y="4167"/>
                    <a:pt x="1322" y="4696"/>
                    <a:pt x="1058" y="5225"/>
                  </a:cubicBezTo>
                  <a:lnTo>
                    <a:pt x="857" y="5621"/>
                  </a:lnTo>
                  <a:cubicBezTo>
                    <a:pt x="793" y="5817"/>
                    <a:pt x="725" y="5949"/>
                    <a:pt x="661" y="6150"/>
                  </a:cubicBezTo>
                  <a:lnTo>
                    <a:pt x="265" y="7535"/>
                  </a:lnTo>
                  <a:lnTo>
                    <a:pt x="64" y="8724"/>
                  </a:lnTo>
                  <a:cubicBezTo>
                    <a:pt x="0" y="9322"/>
                    <a:pt x="0" y="9983"/>
                    <a:pt x="0" y="10644"/>
                  </a:cubicBezTo>
                  <a:cubicBezTo>
                    <a:pt x="0" y="11701"/>
                    <a:pt x="64" y="12822"/>
                    <a:pt x="265" y="14011"/>
                  </a:cubicBezTo>
                  <a:cubicBezTo>
                    <a:pt x="328" y="13483"/>
                    <a:pt x="397" y="13023"/>
                    <a:pt x="460" y="12494"/>
                  </a:cubicBezTo>
                  <a:cubicBezTo>
                    <a:pt x="460" y="11833"/>
                    <a:pt x="397" y="11236"/>
                    <a:pt x="397" y="10644"/>
                  </a:cubicBezTo>
                  <a:lnTo>
                    <a:pt x="397" y="9983"/>
                  </a:lnTo>
                  <a:cubicBezTo>
                    <a:pt x="397" y="9586"/>
                    <a:pt x="460" y="9121"/>
                    <a:pt x="529" y="8724"/>
                  </a:cubicBezTo>
                  <a:cubicBezTo>
                    <a:pt x="592" y="8064"/>
                    <a:pt x="725" y="7535"/>
                    <a:pt x="857" y="6943"/>
                  </a:cubicBezTo>
                  <a:cubicBezTo>
                    <a:pt x="857" y="6874"/>
                    <a:pt x="925" y="6811"/>
                    <a:pt x="925" y="6742"/>
                  </a:cubicBezTo>
                  <a:lnTo>
                    <a:pt x="1121" y="6150"/>
                  </a:lnTo>
                  <a:cubicBezTo>
                    <a:pt x="1385" y="5420"/>
                    <a:pt x="1719" y="4696"/>
                    <a:pt x="2178" y="4098"/>
                  </a:cubicBezTo>
                  <a:cubicBezTo>
                    <a:pt x="2311" y="3966"/>
                    <a:pt x="2379" y="3903"/>
                    <a:pt x="2443" y="3771"/>
                  </a:cubicBezTo>
                  <a:cubicBezTo>
                    <a:pt x="2776" y="3438"/>
                    <a:pt x="3040" y="3110"/>
                    <a:pt x="3368" y="2777"/>
                  </a:cubicBezTo>
                  <a:cubicBezTo>
                    <a:pt x="3765" y="2512"/>
                    <a:pt x="4161" y="2184"/>
                    <a:pt x="4558" y="1920"/>
                  </a:cubicBezTo>
                  <a:cubicBezTo>
                    <a:pt x="4690" y="1851"/>
                    <a:pt x="4822" y="1788"/>
                    <a:pt x="4891" y="1719"/>
                  </a:cubicBezTo>
                  <a:cubicBezTo>
                    <a:pt x="5879" y="1191"/>
                    <a:pt x="7069" y="731"/>
                    <a:pt x="8459" y="466"/>
                  </a:cubicBezTo>
                  <a:cubicBezTo>
                    <a:pt x="8523" y="466"/>
                    <a:pt x="8523" y="398"/>
                    <a:pt x="8592" y="398"/>
                  </a:cubicBezTo>
                  <a:lnTo>
                    <a:pt x="8523" y="1"/>
                  </a:lnTo>
                  <a:close/>
                  <a:moveTo>
                    <a:pt x="661" y="14011"/>
                  </a:moveTo>
                  <a:cubicBezTo>
                    <a:pt x="592" y="14540"/>
                    <a:pt x="529" y="15069"/>
                    <a:pt x="529" y="15666"/>
                  </a:cubicBezTo>
                  <a:lnTo>
                    <a:pt x="725" y="16655"/>
                  </a:lnTo>
                  <a:cubicBezTo>
                    <a:pt x="793" y="16391"/>
                    <a:pt x="925" y="16126"/>
                    <a:pt x="989" y="15798"/>
                  </a:cubicBezTo>
                  <a:cubicBezTo>
                    <a:pt x="857" y="15201"/>
                    <a:pt x="725" y="14609"/>
                    <a:pt x="661" y="14011"/>
                  </a:cubicBezTo>
                  <a:close/>
                  <a:moveTo>
                    <a:pt x="1190" y="16655"/>
                  </a:moveTo>
                  <a:cubicBezTo>
                    <a:pt x="1121" y="16988"/>
                    <a:pt x="1058" y="17316"/>
                    <a:pt x="989" y="17580"/>
                  </a:cubicBezTo>
                  <a:cubicBezTo>
                    <a:pt x="1121" y="18178"/>
                    <a:pt x="1253" y="18770"/>
                    <a:pt x="1454" y="19367"/>
                  </a:cubicBezTo>
                  <a:cubicBezTo>
                    <a:pt x="1518" y="19103"/>
                    <a:pt x="1586" y="18902"/>
                    <a:pt x="1650" y="18638"/>
                  </a:cubicBezTo>
                  <a:cubicBezTo>
                    <a:pt x="1518" y="17977"/>
                    <a:pt x="1322" y="17316"/>
                    <a:pt x="1190" y="16655"/>
                  </a:cubicBezTo>
                  <a:close/>
                  <a:moveTo>
                    <a:pt x="1851" y="19367"/>
                  </a:moveTo>
                  <a:cubicBezTo>
                    <a:pt x="1782" y="19563"/>
                    <a:pt x="1719" y="19827"/>
                    <a:pt x="1650" y="20028"/>
                  </a:cubicBezTo>
                  <a:cubicBezTo>
                    <a:pt x="1650" y="20160"/>
                    <a:pt x="1719" y="20292"/>
                    <a:pt x="1719" y="20425"/>
                  </a:cubicBezTo>
                  <a:cubicBezTo>
                    <a:pt x="1914" y="20953"/>
                    <a:pt x="2046" y="21413"/>
                    <a:pt x="2247" y="21942"/>
                  </a:cubicBezTo>
                  <a:cubicBezTo>
                    <a:pt x="2311" y="21810"/>
                    <a:pt x="2443" y="21614"/>
                    <a:pt x="2512" y="21413"/>
                  </a:cubicBezTo>
                  <a:cubicBezTo>
                    <a:pt x="2379" y="21017"/>
                    <a:pt x="2247" y="20620"/>
                    <a:pt x="2115" y="20292"/>
                  </a:cubicBezTo>
                  <a:cubicBezTo>
                    <a:pt x="2046" y="19959"/>
                    <a:pt x="1983" y="19631"/>
                    <a:pt x="1851" y="19367"/>
                  </a:cubicBezTo>
                  <a:close/>
                  <a:moveTo>
                    <a:pt x="2707" y="22011"/>
                  </a:moveTo>
                  <a:cubicBezTo>
                    <a:pt x="2575" y="22206"/>
                    <a:pt x="2512" y="22338"/>
                    <a:pt x="2443" y="22539"/>
                  </a:cubicBezTo>
                  <a:cubicBezTo>
                    <a:pt x="2644" y="23200"/>
                    <a:pt x="2908" y="23924"/>
                    <a:pt x="3172" y="24585"/>
                  </a:cubicBezTo>
                  <a:cubicBezTo>
                    <a:pt x="3236" y="24390"/>
                    <a:pt x="3305" y="24258"/>
                    <a:pt x="3437" y="24057"/>
                  </a:cubicBezTo>
                  <a:cubicBezTo>
                    <a:pt x="3172" y="23396"/>
                    <a:pt x="2908" y="22671"/>
                    <a:pt x="2707" y="22011"/>
                  </a:cubicBezTo>
                  <a:close/>
                  <a:moveTo>
                    <a:pt x="240885" y="12626"/>
                  </a:moveTo>
                  <a:lnTo>
                    <a:pt x="240885" y="12626"/>
                  </a:lnTo>
                  <a:cubicBezTo>
                    <a:pt x="241615" y="13155"/>
                    <a:pt x="242276" y="13684"/>
                    <a:pt x="242868" y="14212"/>
                  </a:cubicBezTo>
                  <a:cubicBezTo>
                    <a:pt x="242936" y="14276"/>
                    <a:pt x="243000" y="14345"/>
                    <a:pt x="243069" y="14345"/>
                  </a:cubicBezTo>
                  <a:lnTo>
                    <a:pt x="243862" y="14937"/>
                  </a:lnTo>
                  <a:cubicBezTo>
                    <a:pt x="244057" y="15069"/>
                    <a:pt x="244258" y="15270"/>
                    <a:pt x="244390" y="15402"/>
                  </a:cubicBezTo>
                  <a:cubicBezTo>
                    <a:pt x="244586" y="15534"/>
                    <a:pt x="244718" y="15666"/>
                    <a:pt x="244850" y="15798"/>
                  </a:cubicBezTo>
                  <a:cubicBezTo>
                    <a:pt x="245051" y="16063"/>
                    <a:pt x="245316" y="16327"/>
                    <a:pt x="245511" y="16523"/>
                  </a:cubicBezTo>
                  <a:cubicBezTo>
                    <a:pt x="245580" y="16655"/>
                    <a:pt x="245712" y="16787"/>
                    <a:pt x="245776" y="16919"/>
                  </a:cubicBezTo>
                  <a:cubicBezTo>
                    <a:pt x="245844" y="16988"/>
                    <a:pt x="245908" y="17120"/>
                    <a:pt x="245976" y="17184"/>
                  </a:cubicBezTo>
                  <a:cubicBezTo>
                    <a:pt x="246172" y="17448"/>
                    <a:pt x="246304" y="17649"/>
                    <a:pt x="246436" y="17913"/>
                  </a:cubicBezTo>
                  <a:cubicBezTo>
                    <a:pt x="246569" y="18045"/>
                    <a:pt x="246637" y="18178"/>
                    <a:pt x="246637" y="18310"/>
                  </a:cubicBezTo>
                  <a:cubicBezTo>
                    <a:pt x="246902" y="18770"/>
                    <a:pt x="247097" y="19235"/>
                    <a:pt x="247298" y="19695"/>
                  </a:cubicBezTo>
                  <a:cubicBezTo>
                    <a:pt x="247298" y="19827"/>
                    <a:pt x="247362" y="19959"/>
                    <a:pt x="247430" y="20091"/>
                  </a:cubicBezTo>
                  <a:lnTo>
                    <a:pt x="247430" y="20292"/>
                  </a:lnTo>
                  <a:cubicBezTo>
                    <a:pt x="247626" y="20884"/>
                    <a:pt x="247758" y="21482"/>
                    <a:pt x="247827" y="22143"/>
                  </a:cubicBezTo>
                  <a:lnTo>
                    <a:pt x="247827" y="22471"/>
                  </a:lnTo>
                  <a:lnTo>
                    <a:pt x="247827" y="22603"/>
                  </a:lnTo>
                  <a:cubicBezTo>
                    <a:pt x="247890" y="22999"/>
                    <a:pt x="247890" y="23396"/>
                    <a:pt x="247890" y="23792"/>
                  </a:cubicBezTo>
                  <a:lnTo>
                    <a:pt x="247890" y="24189"/>
                  </a:lnTo>
                  <a:cubicBezTo>
                    <a:pt x="247890" y="24522"/>
                    <a:pt x="247890" y="24786"/>
                    <a:pt x="247827" y="25114"/>
                  </a:cubicBezTo>
                  <a:cubicBezTo>
                    <a:pt x="247827" y="25315"/>
                    <a:pt x="247827" y="25511"/>
                    <a:pt x="247758" y="25775"/>
                  </a:cubicBezTo>
                  <a:lnTo>
                    <a:pt x="247758" y="25907"/>
                  </a:lnTo>
                  <a:lnTo>
                    <a:pt x="247758" y="25976"/>
                  </a:lnTo>
                  <a:lnTo>
                    <a:pt x="247758" y="26436"/>
                  </a:lnTo>
                  <a:cubicBezTo>
                    <a:pt x="247758" y="27298"/>
                    <a:pt x="247758" y="28223"/>
                    <a:pt x="247626" y="29079"/>
                  </a:cubicBezTo>
                  <a:cubicBezTo>
                    <a:pt x="247890" y="28022"/>
                    <a:pt x="248091" y="26964"/>
                    <a:pt x="248155" y="25976"/>
                  </a:cubicBezTo>
                  <a:cubicBezTo>
                    <a:pt x="248287" y="25246"/>
                    <a:pt x="248287" y="24522"/>
                    <a:pt x="248287" y="23792"/>
                  </a:cubicBezTo>
                  <a:lnTo>
                    <a:pt x="248287" y="23597"/>
                  </a:lnTo>
                  <a:lnTo>
                    <a:pt x="248287" y="23264"/>
                  </a:lnTo>
                  <a:lnTo>
                    <a:pt x="248287" y="22539"/>
                  </a:lnTo>
                  <a:cubicBezTo>
                    <a:pt x="248223" y="22338"/>
                    <a:pt x="248223" y="22143"/>
                    <a:pt x="248223" y="21942"/>
                  </a:cubicBezTo>
                  <a:cubicBezTo>
                    <a:pt x="248155" y="21878"/>
                    <a:pt x="248155" y="21810"/>
                    <a:pt x="248155" y="21810"/>
                  </a:cubicBezTo>
                  <a:cubicBezTo>
                    <a:pt x="248091" y="21218"/>
                    <a:pt x="247959" y="20689"/>
                    <a:pt x="247827" y="20160"/>
                  </a:cubicBezTo>
                  <a:cubicBezTo>
                    <a:pt x="247827" y="20091"/>
                    <a:pt x="247758" y="19959"/>
                    <a:pt x="247758" y="19896"/>
                  </a:cubicBezTo>
                  <a:cubicBezTo>
                    <a:pt x="247695" y="19764"/>
                    <a:pt x="247695" y="19631"/>
                    <a:pt x="247626" y="19499"/>
                  </a:cubicBezTo>
                  <a:cubicBezTo>
                    <a:pt x="247494" y="19034"/>
                    <a:pt x="247298" y="18574"/>
                    <a:pt x="247034" y="18178"/>
                  </a:cubicBezTo>
                  <a:lnTo>
                    <a:pt x="246833" y="17781"/>
                  </a:lnTo>
                  <a:cubicBezTo>
                    <a:pt x="246701" y="17448"/>
                    <a:pt x="246505" y="17120"/>
                    <a:pt x="246241" y="16856"/>
                  </a:cubicBezTo>
                  <a:cubicBezTo>
                    <a:pt x="246172" y="16724"/>
                    <a:pt x="246040" y="16591"/>
                    <a:pt x="245976" y="16459"/>
                  </a:cubicBezTo>
                  <a:cubicBezTo>
                    <a:pt x="245776" y="16258"/>
                    <a:pt x="245643" y="16063"/>
                    <a:pt x="245448" y="15862"/>
                  </a:cubicBezTo>
                  <a:lnTo>
                    <a:pt x="245115" y="15534"/>
                  </a:lnTo>
                  <a:cubicBezTo>
                    <a:pt x="245115" y="15465"/>
                    <a:pt x="245051" y="15465"/>
                    <a:pt x="245051" y="15402"/>
                  </a:cubicBezTo>
                  <a:cubicBezTo>
                    <a:pt x="244919" y="15333"/>
                    <a:pt x="244850" y="15270"/>
                    <a:pt x="244718" y="15138"/>
                  </a:cubicBezTo>
                  <a:cubicBezTo>
                    <a:pt x="244655" y="15138"/>
                    <a:pt x="244655" y="15069"/>
                    <a:pt x="244586" y="15005"/>
                  </a:cubicBezTo>
                  <a:cubicBezTo>
                    <a:pt x="244126" y="14609"/>
                    <a:pt x="243597" y="14212"/>
                    <a:pt x="243000" y="13816"/>
                  </a:cubicBezTo>
                  <a:cubicBezTo>
                    <a:pt x="242339" y="13419"/>
                    <a:pt x="241678" y="13023"/>
                    <a:pt x="240885" y="12626"/>
                  </a:cubicBezTo>
                  <a:close/>
                  <a:moveTo>
                    <a:pt x="229587" y="10379"/>
                  </a:moveTo>
                  <a:cubicBezTo>
                    <a:pt x="222909" y="10379"/>
                    <a:pt x="215180" y="12230"/>
                    <a:pt x="207646" y="15931"/>
                  </a:cubicBezTo>
                  <a:cubicBezTo>
                    <a:pt x="200376" y="19563"/>
                    <a:pt x="194624" y="24390"/>
                    <a:pt x="189935" y="29941"/>
                  </a:cubicBezTo>
                  <a:cubicBezTo>
                    <a:pt x="182929" y="38199"/>
                    <a:pt x="178234" y="48112"/>
                    <a:pt x="174338" y="58025"/>
                  </a:cubicBezTo>
                  <a:cubicBezTo>
                    <a:pt x="170373" y="67938"/>
                    <a:pt x="167132" y="77852"/>
                    <a:pt x="162839" y="86115"/>
                  </a:cubicBezTo>
                  <a:cubicBezTo>
                    <a:pt x="161316" y="89023"/>
                    <a:pt x="159667" y="91862"/>
                    <a:pt x="157747" y="94442"/>
                  </a:cubicBezTo>
                  <a:cubicBezTo>
                    <a:pt x="152064" y="102304"/>
                    <a:pt x="144599" y="108780"/>
                    <a:pt x="135743" y="113010"/>
                  </a:cubicBezTo>
                  <a:cubicBezTo>
                    <a:pt x="133496" y="114268"/>
                    <a:pt x="131048" y="115326"/>
                    <a:pt x="128537" y="116182"/>
                  </a:cubicBezTo>
                  <a:cubicBezTo>
                    <a:pt x="128474" y="116251"/>
                    <a:pt x="128341" y="116314"/>
                    <a:pt x="128273" y="116383"/>
                  </a:cubicBezTo>
                  <a:cubicBezTo>
                    <a:pt x="130588" y="115653"/>
                    <a:pt x="132899" y="114797"/>
                    <a:pt x="135082" y="113803"/>
                  </a:cubicBezTo>
                  <a:cubicBezTo>
                    <a:pt x="144398" y="109573"/>
                    <a:pt x="152196" y="102832"/>
                    <a:pt x="158081" y="94706"/>
                  </a:cubicBezTo>
                  <a:cubicBezTo>
                    <a:pt x="159994" y="92063"/>
                    <a:pt x="161713" y="89287"/>
                    <a:pt x="163235" y="86311"/>
                  </a:cubicBezTo>
                  <a:cubicBezTo>
                    <a:pt x="168919" y="75208"/>
                    <a:pt x="172815" y="61266"/>
                    <a:pt x="178964" y="48377"/>
                  </a:cubicBezTo>
                  <a:cubicBezTo>
                    <a:pt x="182004" y="41900"/>
                    <a:pt x="185573" y="35688"/>
                    <a:pt x="190262" y="30205"/>
                  </a:cubicBezTo>
                  <a:cubicBezTo>
                    <a:pt x="194888" y="24654"/>
                    <a:pt x="200572" y="19896"/>
                    <a:pt x="207842" y="16327"/>
                  </a:cubicBezTo>
                  <a:cubicBezTo>
                    <a:pt x="215312" y="12626"/>
                    <a:pt x="222978" y="10776"/>
                    <a:pt x="229587" y="10776"/>
                  </a:cubicBezTo>
                  <a:cubicBezTo>
                    <a:pt x="232029" y="10776"/>
                    <a:pt x="234345" y="11040"/>
                    <a:pt x="236460" y="11500"/>
                  </a:cubicBezTo>
                  <a:cubicBezTo>
                    <a:pt x="236259" y="11368"/>
                    <a:pt x="236127" y="11172"/>
                    <a:pt x="235995" y="11040"/>
                  </a:cubicBezTo>
                  <a:cubicBezTo>
                    <a:pt x="234012" y="10575"/>
                    <a:pt x="231834" y="10379"/>
                    <a:pt x="229587" y="10379"/>
                  </a:cubicBezTo>
                  <a:close/>
                  <a:moveTo>
                    <a:pt x="3632" y="24585"/>
                  </a:moveTo>
                  <a:cubicBezTo>
                    <a:pt x="3500" y="24786"/>
                    <a:pt x="3437" y="24982"/>
                    <a:pt x="3368" y="25114"/>
                  </a:cubicBezTo>
                  <a:cubicBezTo>
                    <a:pt x="4230" y="27361"/>
                    <a:pt x="5155" y="29677"/>
                    <a:pt x="6212" y="32119"/>
                  </a:cubicBezTo>
                  <a:cubicBezTo>
                    <a:pt x="10178" y="41107"/>
                    <a:pt x="15332" y="50957"/>
                    <a:pt x="21344" y="59945"/>
                  </a:cubicBezTo>
                  <a:cubicBezTo>
                    <a:pt x="26435" y="67542"/>
                    <a:pt x="32119" y="74812"/>
                    <a:pt x="38262" y="81288"/>
                  </a:cubicBezTo>
                  <a:cubicBezTo>
                    <a:pt x="47054" y="90477"/>
                    <a:pt x="56766" y="98672"/>
                    <a:pt x="66812" y="104752"/>
                  </a:cubicBezTo>
                  <a:cubicBezTo>
                    <a:pt x="80293" y="113010"/>
                    <a:pt x="95361" y="118825"/>
                    <a:pt x="111159" y="118825"/>
                  </a:cubicBezTo>
                  <a:cubicBezTo>
                    <a:pt x="113469" y="118825"/>
                    <a:pt x="115848" y="118693"/>
                    <a:pt x="118164" y="118429"/>
                  </a:cubicBezTo>
                  <a:lnTo>
                    <a:pt x="120342" y="118032"/>
                  </a:lnTo>
                  <a:cubicBezTo>
                    <a:pt x="122589" y="117636"/>
                    <a:pt x="124773" y="117044"/>
                    <a:pt x="126887" y="116383"/>
                  </a:cubicBezTo>
                  <a:cubicBezTo>
                    <a:pt x="126687" y="116383"/>
                    <a:pt x="126422" y="116446"/>
                    <a:pt x="126227" y="116515"/>
                  </a:cubicBezTo>
                  <a:cubicBezTo>
                    <a:pt x="124244" y="117044"/>
                    <a:pt x="122193" y="117504"/>
                    <a:pt x="120078" y="117768"/>
                  </a:cubicBezTo>
                  <a:cubicBezTo>
                    <a:pt x="119221" y="117900"/>
                    <a:pt x="118428" y="117969"/>
                    <a:pt x="117567" y="118101"/>
                  </a:cubicBezTo>
                  <a:cubicBezTo>
                    <a:pt x="115452" y="118297"/>
                    <a:pt x="113274" y="118429"/>
                    <a:pt x="111159" y="118429"/>
                  </a:cubicBezTo>
                  <a:cubicBezTo>
                    <a:pt x="95493" y="118429"/>
                    <a:pt x="80494" y="112682"/>
                    <a:pt x="67013" y="104419"/>
                  </a:cubicBezTo>
                  <a:cubicBezTo>
                    <a:pt x="57031" y="98339"/>
                    <a:pt x="47319" y="90212"/>
                    <a:pt x="38526" y="81024"/>
                  </a:cubicBezTo>
                  <a:cubicBezTo>
                    <a:pt x="32446" y="74547"/>
                    <a:pt x="26763" y="67278"/>
                    <a:pt x="21677" y="59680"/>
                  </a:cubicBezTo>
                  <a:cubicBezTo>
                    <a:pt x="15660" y="50756"/>
                    <a:pt x="10574" y="40912"/>
                    <a:pt x="6609" y="31924"/>
                  </a:cubicBezTo>
                  <a:cubicBezTo>
                    <a:pt x="5483" y="29412"/>
                    <a:pt x="4494" y="26964"/>
                    <a:pt x="3632" y="2458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3" name="Google Shape;273;p21"/>
            <p:cNvSpPr/>
            <p:nvPr/>
          </p:nvSpPr>
          <p:spPr>
            <a:xfrm>
              <a:off x="763500" y="1963525"/>
              <a:ext cx="6192400" cy="2954125"/>
            </a:xfrm>
            <a:custGeom>
              <a:avLst/>
              <a:gdLst/>
              <a:ahLst/>
              <a:cxnLst/>
              <a:rect l="l" t="t" r="r" b="b"/>
              <a:pathLst>
                <a:path w="247696" h="118165" extrusionOk="0">
                  <a:moveTo>
                    <a:pt x="235472" y="8391"/>
                  </a:moveTo>
                  <a:lnTo>
                    <a:pt x="235472" y="8391"/>
                  </a:lnTo>
                  <a:cubicBezTo>
                    <a:pt x="235667" y="8592"/>
                    <a:pt x="235868" y="8788"/>
                    <a:pt x="236064" y="9052"/>
                  </a:cubicBezTo>
                  <a:cubicBezTo>
                    <a:pt x="236133" y="9052"/>
                    <a:pt x="236196" y="9121"/>
                    <a:pt x="236265" y="9121"/>
                  </a:cubicBezTo>
                  <a:cubicBezTo>
                    <a:pt x="236000" y="8856"/>
                    <a:pt x="235736" y="8655"/>
                    <a:pt x="235472" y="8391"/>
                  </a:cubicBezTo>
                  <a:close/>
                  <a:moveTo>
                    <a:pt x="237255" y="9519"/>
                  </a:moveTo>
                  <a:lnTo>
                    <a:pt x="237322" y="9581"/>
                  </a:lnTo>
                  <a:lnTo>
                    <a:pt x="237386" y="9581"/>
                  </a:lnTo>
                  <a:cubicBezTo>
                    <a:pt x="237323" y="9581"/>
                    <a:pt x="237322" y="9581"/>
                    <a:pt x="237255" y="9519"/>
                  </a:cubicBezTo>
                  <a:close/>
                  <a:moveTo>
                    <a:pt x="10247" y="1"/>
                  </a:moveTo>
                  <a:cubicBezTo>
                    <a:pt x="10178" y="1"/>
                    <a:pt x="10115" y="1"/>
                    <a:pt x="10046" y="64"/>
                  </a:cubicBezTo>
                  <a:cubicBezTo>
                    <a:pt x="9914" y="64"/>
                    <a:pt x="9782" y="133"/>
                    <a:pt x="9649" y="196"/>
                  </a:cubicBezTo>
                  <a:cubicBezTo>
                    <a:pt x="8396" y="661"/>
                    <a:pt x="7270" y="1190"/>
                    <a:pt x="6282" y="1851"/>
                  </a:cubicBezTo>
                  <a:cubicBezTo>
                    <a:pt x="6149" y="1915"/>
                    <a:pt x="6081" y="2047"/>
                    <a:pt x="5949" y="2115"/>
                  </a:cubicBezTo>
                  <a:cubicBezTo>
                    <a:pt x="5092" y="2708"/>
                    <a:pt x="4362" y="3368"/>
                    <a:pt x="3702" y="4098"/>
                  </a:cubicBezTo>
                  <a:cubicBezTo>
                    <a:pt x="3569" y="4230"/>
                    <a:pt x="3506" y="4362"/>
                    <a:pt x="3374" y="4426"/>
                  </a:cubicBezTo>
                  <a:cubicBezTo>
                    <a:pt x="3041" y="4891"/>
                    <a:pt x="2713" y="5351"/>
                    <a:pt x="2380" y="5880"/>
                  </a:cubicBezTo>
                  <a:cubicBezTo>
                    <a:pt x="2248" y="6081"/>
                    <a:pt x="2115" y="6345"/>
                    <a:pt x="1983" y="6541"/>
                  </a:cubicBezTo>
                  <a:cubicBezTo>
                    <a:pt x="1920" y="6742"/>
                    <a:pt x="1788" y="6874"/>
                    <a:pt x="1719" y="7006"/>
                  </a:cubicBezTo>
                  <a:cubicBezTo>
                    <a:pt x="1455" y="7667"/>
                    <a:pt x="1127" y="8328"/>
                    <a:pt x="926" y="8988"/>
                  </a:cubicBezTo>
                  <a:cubicBezTo>
                    <a:pt x="862" y="9253"/>
                    <a:pt x="794" y="9517"/>
                    <a:pt x="730" y="9713"/>
                  </a:cubicBezTo>
                  <a:cubicBezTo>
                    <a:pt x="598" y="10109"/>
                    <a:pt x="529" y="10575"/>
                    <a:pt x="397" y="10971"/>
                  </a:cubicBezTo>
                  <a:cubicBezTo>
                    <a:pt x="334" y="11500"/>
                    <a:pt x="265" y="11960"/>
                    <a:pt x="202" y="12488"/>
                  </a:cubicBezTo>
                  <a:cubicBezTo>
                    <a:pt x="69" y="13414"/>
                    <a:pt x="1" y="14408"/>
                    <a:pt x="1" y="15396"/>
                  </a:cubicBezTo>
                  <a:cubicBezTo>
                    <a:pt x="1" y="16258"/>
                    <a:pt x="69" y="17183"/>
                    <a:pt x="133" y="18108"/>
                  </a:cubicBezTo>
                  <a:cubicBezTo>
                    <a:pt x="202" y="17448"/>
                    <a:pt x="334" y="16850"/>
                    <a:pt x="466" y="16258"/>
                  </a:cubicBezTo>
                  <a:lnTo>
                    <a:pt x="466" y="15396"/>
                  </a:lnTo>
                  <a:lnTo>
                    <a:pt x="466" y="14143"/>
                  </a:lnTo>
                  <a:cubicBezTo>
                    <a:pt x="466" y="13546"/>
                    <a:pt x="529" y="13017"/>
                    <a:pt x="598" y="12488"/>
                  </a:cubicBezTo>
                  <a:cubicBezTo>
                    <a:pt x="662" y="11764"/>
                    <a:pt x="794" y="11103"/>
                    <a:pt x="995" y="10442"/>
                  </a:cubicBezTo>
                  <a:cubicBezTo>
                    <a:pt x="995" y="10241"/>
                    <a:pt x="1058" y="9977"/>
                    <a:pt x="1127" y="9713"/>
                  </a:cubicBezTo>
                  <a:cubicBezTo>
                    <a:pt x="1391" y="8920"/>
                    <a:pt x="1656" y="8195"/>
                    <a:pt x="1983" y="7466"/>
                  </a:cubicBezTo>
                  <a:cubicBezTo>
                    <a:pt x="2052" y="7334"/>
                    <a:pt x="2115" y="7201"/>
                    <a:pt x="2184" y="7006"/>
                  </a:cubicBezTo>
                  <a:cubicBezTo>
                    <a:pt x="2380" y="6673"/>
                    <a:pt x="2512" y="6408"/>
                    <a:pt x="2713" y="6081"/>
                  </a:cubicBezTo>
                  <a:cubicBezTo>
                    <a:pt x="2977" y="5615"/>
                    <a:pt x="3305" y="5219"/>
                    <a:pt x="3638" y="4759"/>
                  </a:cubicBezTo>
                  <a:cubicBezTo>
                    <a:pt x="3770" y="4690"/>
                    <a:pt x="3834" y="4558"/>
                    <a:pt x="3902" y="4495"/>
                  </a:cubicBezTo>
                  <a:cubicBezTo>
                    <a:pt x="4563" y="3702"/>
                    <a:pt x="5356" y="3041"/>
                    <a:pt x="6213" y="2443"/>
                  </a:cubicBezTo>
                  <a:cubicBezTo>
                    <a:pt x="6345" y="2311"/>
                    <a:pt x="6477" y="2248"/>
                    <a:pt x="6546" y="2179"/>
                  </a:cubicBezTo>
                  <a:cubicBezTo>
                    <a:pt x="7535" y="1518"/>
                    <a:pt x="8661" y="989"/>
                    <a:pt x="9982" y="529"/>
                  </a:cubicBezTo>
                  <a:lnTo>
                    <a:pt x="10379" y="328"/>
                  </a:lnTo>
                  <a:lnTo>
                    <a:pt x="10247" y="1"/>
                  </a:lnTo>
                  <a:close/>
                  <a:moveTo>
                    <a:pt x="529" y="18108"/>
                  </a:moveTo>
                  <a:cubicBezTo>
                    <a:pt x="466" y="18769"/>
                    <a:pt x="397" y="19361"/>
                    <a:pt x="334" y="20022"/>
                  </a:cubicBezTo>
                  <a:cubicBezTo>
                    <a:pt x="397" y="20355"/>
                    <a:pt x="466" y="20620"/>
                    <a:pt x="466" y="20884"/>
                  </a:cubicBezTo>
                  <a:cubicBezTo>
                    <a:pt x="529" y="20551"/>
                    <a:pt x="662" y="20155"/>
                    <a:pt x="730" y="19827"/>
                  </a:cubicBezTo>
                  <a:cubicBezTo>
                    <a:pt x="662" y="19229"/>
                    <a:pt x="598" y="18701"/>
                    <a:pt x="529" y="18108"/>
                  </a:cubicBezTo>
                  <a:close/>
                  <a:moveTo>
                    <a:pt x="926" y="20884"/>
                  </a:moveTo>
                  <a:cubicBezTo>
                    <a:pt x="794" y="21212"/>
                    <a:pt x="730" y="21608"/>
                    <a:pt x="662" y="21942"/>
                  </a:cubicBezTo>
                  <a:cubicBezTo>
                    <a:pt x="730" y="22534"/>
                    <a:pt x="862" y="23062"/>
                    <a:pt x="995" y="23660"/>
                  </a:cubicBezTo>
                  <a:cubicBezTo>
                    <a:pt x="1058" y="23395"/>
                    <a:pt x="1127" y="23131"/>
                    <a:pt x="1259" y="22867"/>
                  </a:cubicBezTo>
                  <a:cubicBezTo>
                    <a:pt x="1127" y="22206"/>
                    <a:pt x="995" y="21545"/>
                    <a:pt x="926" y="20884"/>
                  </a:cubicBezTo>
                  <a:close/>
                  <a:moveTo>
                    <a:pt x="1391" y="23660"/>
                  </a:moveTo>
                  <a:cubicBezTo>
                    <a:pt x="1322" y="23924"/>
                    <a:pt x="1259" y="24188"/>
                    <a:pt x="1127" y="24453"/>
                  </a:cubicBezTo>
                  <a:cubicBezTo>
                    <a:pt x="1322" y="25114"/>
                    <a:pt x="1455" y="25706"/>
                    <a:pt x="1656" y="26367"/>
                  </a:cubicBezTo>
                  <a:cubicBezTo>
                    <a:pt x="1719" y="26171"/>
                    <a:pt x="1788" y="25970"/>
                    <a:pt x="1920" y="25775"/>
                  </a:cubicBezTo>
                  <a:cubicBezTo>
                    <a:pt x="1719" y="25045"/>
                    <a:pt x="1523" y="24321"/>
                    <a:pt x="1391" y="23660"/>
                  </a:cubicBezTo>
                  <a:close/>
                  <a:moveTo>
                    <a:pt x="238644" y="9782"/>
                  </a:moveTo>
                  <a:lnTo>
                    <a:pt x="238644" y="9782"/>
                  </a:lnTo>
                  <a:cubicBezTo>
                    <a:pt x="239500" y="10442"/>
                    <a:pt x="240293" y="11103"/>
                    <a:pt x="240954" y="11764"/>
                  </a:cubicBezTo>
                  <a:cubicBezTo>
                    <a:pt x="241219" y="11896"/>
                    <a:pt x="241483" y="12092"/>
                    <a:pt x="241684" y="12293"/>
                  </a:cubicBezTo>
                  <a:cubicBezTo>
                    <a:pt x="241879" y="12425"/>
                    <a:pt x="242012" y="12557"/>
                    <a:pt x="242213" y="12753"/>
                  </a:cubicBezTo>
                  <a:cubicBezTo>
                    <a:pt x="242408" y="12885"/>
                    <a:pt x="242540" y="13017"/>
                    <a:pt x="242741" y="13218"/>
                  </a:cubicBezTo>
                  <a:cubicBezTo>
                    <a:pt x="243006" y="13414"/>
                    <a:pt x="243201" y="13678"/>
                    <a:pt x="243402" y="13879"/>
                  </a:cubicBezTo>
                  <a:lnTo>
                    <a:pt x="243799" y="14275"/>
                  </a:lnTo>
                  <a:cubicBezTo>
                    <a:pt x="243994" y="14603"/>
                    <a:pt x="244259" y="14936"/>
                    <a:pt x="244523" y="15201"/>
                  </a:cubicBezTo>
                  <a:lnTo>
                    <a:pt x="244724" y="15597"/>
                  </a:lnTo>
                  <a:cubicBezTo>
                    <a:pt x="244919" y="15793"/>
                    <a:pt x="245052" y="16057"/>
                    <a:pt x="245184" y="16258"/>
                  </a:cubicBezTo>
                  <a:cubicBezTo>
                    <a:pt x="245253" y="16454"/>
                    <a:pt x="245385" y="16655"/>
                    <a:pt x="245448" y="16787"/>
                  </a:cubicBezTo>
                  <a:lnTo>
                    <a:pt x="245649" y="17183"/>
                  </a:lnTo>
                  <a:cubicBezTo>
                    <a:pt x="245913" y="17712"/>
                    <a:pt x="246109" y="18241"/>
                    <a:pt x="246310" y="18769"/>
                  </a:cubicBezTo>
                  <a:cubicBezTo>
                    <a:pt x="246373" y="18902"/>
                    <a:pt x="246442" y="19034"/>
                    <a:pt x="246442" y="19166"/>
                  </a:cubicBezTo>
                  <a:cubicBezTo>
                    <a:pt x="246706" y="19827"/>
                    <a:pt x="246839" y="20551"/>
                    <a:pt x="246971" y="21281"/>
                  </a:cubicBezTo>
                  <a:cubicBezTo>
                    <a:pt x="247034" y="21413"/>
                    <a:pt x="247034" y="21608"/>
                    <a:pt x="247103" y="21741"/>
                  </a:cubicBezTo>
                  <a:cubicBezTo>
                    <a:pt x="247235" y="22735"/>
                    <a:pt x="247299" y="23723"/>
                    <a:pt x="247299" y="24717"/>
                  </a:cubicBezTo>
                  <a:lnTo>
                    <a:pt x="247299" y="24913"/>
                  </a:lnTo>
                  <a:lnTo>
                    <a:pt x="247299" y="25378"/>
                  </a:lnTo>
                  <a:lnTo>
                    <a:pt x="247299" y="25706"/>
                  </a:lnTo>
                  <a:lnTo>
                    <a:pt x="247299" y="25907"/>
                  </a:lnTo>
                  <a:cubicBezTo>
                    <a:pt x="247235" y="26235"/>
                    <a:pt x="247235" y="26631"/>
                    <a:pt x="247235" y="27028"/>
                  </a:cubicBezTo>
                  <a:lnTo>
                    <a:pt x="247235" y="28022"/>
                  </a:lnTo>
                  <a:cubicBezTo>
                    <a:pt x="247235" y="28947"/>
                    <a:pt x="247166" y="29872"/>
                    <a:pt x="247103" y="30861"/>
                  </a:cubicBezTo>
                  <a:lnTo>
                    <a:pt x="247166" y="30861"/>
                  </a:lnTo>
                  <a:cubicBezTo>
                    <a:pt x="247166" y="30596"/>
                    <a:pt x="247235" y="30332"/>
                    <a:pt x="247299" y="30004"/>
                  </a:cubicBezTo>
                  <a:cubicBezTo>
                    <a:pt x="247299" y="29740"/>
                    <a:pt x="247367" y="29475"/>
                    <a:pt x="247367" y="29211"/>
                  </a:cubicBezTo>
                  <a:cubicBezTo>
                    <a:pt x="247500" y="28682"/>
                    <a:pt x="247563" y="28085"/>
                    <a:pt x="247563" y="27556"/>
                  </a:cubicBezTo>
                  <a:cubicBezTo>
                    <a:pt x="247695" y="26700"/>
                    <a:pt x="247695" y="25775"/>
                    <a:pt x="247695" y="24913"/>
                  </a:cubicBezTo>
                  <a:lnTo>
                    <a:pt x="247695" y="24453"/>
                  </a:lnTo>
                  <a:lnTo>
                    <a:pt x="247695" y="24384"/>
                  </a:lnTo>
                  <a:lnTo>
                    <a:pt x="247695" y="24252"/>
                  </a:lnTo>
                  <a:lnTo>
                    <a:pt x="247695" y="23528"/>
                  </a:lnTo>
                  <a:cubicBezTo>
                    <a:pt x="247632" y="23395"/>
                    <a:pt x="247632" y="23263"/>
                    <a:pt x="247632" y="23131"/>
                  </a:cubicBezTo>
                  <a:cubicBezTo>
                    <a:pt x="247563" y="22534"/>
                    <a:pt x="247500" y="21942"/>
                    <a:pt x="247431" y="21413"/>
                  </a:cubicBezTo>
                  <a:cubicBezTo>
                    <a:pt x="247431" y="21281"/>
                    <a:pt x="247367" y="21080"/>
                    <a:pt x="247367" y="20948"/>
                  </a:cubicBezTo>
                  <a:cubicBezTo>
                    <a:pt x="247235" y="20223"/>
                    <a:pt x="247034" y="19562"/>
                    <a:pt x="246839" y="18902"/>
                  </a:cubicBezTo>
                  <a:cubicBezTo>
                    <a:pt x="246770" y="18769"/>
                    <a:pt x="246706" y="18637"/>
                    <a:pt x="246706" y="18505"/>
                  </a:cubicBezTo>
                  <a:cubicBezTo>
                    <a:pt x="246506" y="17976"/>
                    <a:pt x="246310" y="17511"/>
                    <a:pt x="246046" y="16982"/>
                  </a:cubicBezTo>
                  <a:cubicBezTo>
                    <a:pt x="245977" y="16850"/>
                    <a:pt x="245913" y="16787"/>
                    <a:pt x="245845" y="16655"/>
                  </a:cubicBezTo>
                  <a:cubicBezTo>
                    <a:pt x="245781" y="16454"/>
                    <a:pt x="245649" y="16258"/>
                    <a:pt x="245517" y="16057"/>
                  </a:cubicBezTo>
                  <a:cubicBezTo>
                    <a:pt x="245385" y="15862"/>
                    <a:pt x="245316" y="15661"/>
                    <a:pt x="245184" y="15528"/>
                  </a:cubicBezTo>
                  <a:cubicBezTo>
                    <a:pt x="245120" y="15396"/>
                    <a:pt x="244988" y="15264"/>
                    <a:pt x="244919" y="15132"/>
                  </a:cubicBezTo>
                  <a:cubicBezTo>
                    <a:pt x="244724" y="14868"/>
                    <a:pt x="244523" y="14540"/>
                    <a:pt x="244327" y="14275"/>
                  </a:cubicBezTo>
                  <a:lnTo>
                    <a:pt x="243931" y="13879"/>
                  </a:lnTo>
                  <a:cubicBezTo>
                    <a:pt x="243799" y="13678"/>
                    <a:pt x="243598" y="13546"/>
                    <a:pt x="243466" y="13350"/>
                  </a:cubicBezTo>
                  <a:lnTo>
                    <a:pt x="242937" y="12822"/>
                  </a:lnTo>
                  <a:cubicBezTo>
                    <a:pt x="242873" y="12753"/>
                    <a:pt x="242805" y="12753"/>
                    <a:pt x="242805" y="12689"/>
                  </a:cubicBezTo>
                  <a:cubicBezTo>
                    <a:pt x="242213" y="12161"/>
                    <a:pt x="241552" y="11632"/>
                    <a:pt x="240822" y="11103"/>
                  </a:cubicBezTo>
                  <a:cubicBezTo>
                    <a:pt x="240161" y="10638"/>
                    <a:pt x="239437" y="10241"/>
                    <a:pt x="238644" y="9782"/>
                  </a:cubicBezTo>
                  <a:close/>
                  <a:moveTo>
                    <a:pt x="224300" y="6541"/>
                  </a:moveTo>
                  <a:cubicBezTo>
                    <a:pt x="218088" y="6541"/>
                    <a:pt x="211347" y="7995"/>
                    <a:pt x="204739" y="10971"/>
                  </a:cubicBezTo>
                  <a:cubicBezTo>
                    <a:pt x="197205" y="14339"/>
                    <a:pt x="191389" y="19034"/>
                    <a:pt x="186763" y="24516"/>
                  </a:cubicBezTo>
                  <a:cubicBezTo>
                    <a:pt x="179826" y="32780"/>
                    <a:pt x="175528" y="42888"/>
                    <a:pt x="171959" y="53002"/>
                  </a:cubicBezTo>
                  <a:cubicBezTo>
                    <a:pt x="168391" y="63180"/>
                    <a:pt x="165684" y="73421"/>
                    <a:pt x="161851" y="82081"/>
                  </a:cubicBezTo>
                  <a:cubicBezTo>
                    <a:pt x="160460" y="85184"/>
                    <a:pt x="158943" y="88161"/>
                    <a:pt x="157156" y="90936"/>
                  </a:cubicBezTo>
                  <a:cubicBezTo>
                    <a:pt x="152001" y="98999"/>
                    <a:pt x="144996" y="105872"/>
                    <a:pt x="136537" y="110562"/>
                  </a:cubicBezTo>
                  <a:cubicBezTo>
                    <a:pt x="134094" y="112084"/>
                    <a:pt x="131514" y="113406"/>
                    <a:pt x="128807" y="114527"/>
                  </a:cubicBezTo>
                  <a:cubicBezTo>
                    <a:pt x="128776" y="114543"/>
                    <a:pt x="128749" y="114558"/>
                    <a:pt x="128724" y="114573"/>
                  </a:cubicBezTo>
                  <a:lnTo>
                    <a:pt x="128724" y="114573"/>
                  </a:lnTo>
                  <a:cubicBezTo>
                    <a:pt x="131148" y="113732"/>
                    <a:pt x="133508" y="112703"/>
                    <a:pt x="135680" y="111487"/>
                  </a:cubicBezTo>
                  <a:cubicBezTo>
                    <a:pt x="144731" y="106729"/>
                    <a:pt x="152070" y="99591"/>
                    <a:pt x="157489" y="91132"/>
                  </a:cubicBezTo>
                  <a:cubicBezTo>
                    <a:pt x="159271" y="88356"/>
                    <a:pt x="160857" y="85385"/>
                    <a:pt x="162247" y="82276"/>
                  </a:cubicBezTo>
                  <a:cubicBezTo>
                    <a:pt x="167333" y="70645"/>
                    <a:pt x="170505" y="56307"/>
                    <a:pt x="176189" y="43153"/>
                  </a:cubicBezTo>
                  <a:cubicBezTo>
                    <a:pt x="179033" y="36544"/>
                    <a:pt x="182470" y="30268"/>
                    <a:pt x="187096" y="24781"/>
                  </a:cubicBezTo>
                  <a:cubicBezTo>
                    <a:pt x="191722" y="19361"/>
                    <a:pt x="197469" y="14672"/>
                    <a:pt x="204939" y="11299"/>
                  </a:cubicBezTo>
                  <a:cubicBezTo>
                    <a:pt x="211416" y="8391"/>
                    <a:pt x="218157" y="7006"/>
                    <a:pt x="224300" y="7006"/>
                  </a:cubicBezTo>
                  <a:cubicBezTo>
                    <a:pt x="228266" y="7006"/>
                    <a:pt x="231966" y="7535"/>
                    <a:pt x="235207" y="8724"/>
                  </a:cubicBezTo>
                  <a:cubicBezTo>
                    <a:pt x="235006" y="8523"/>
                    <a:pt x="234811" y="8259"/>
                    <a:pt x="234546" y="8063"/>
                  </a:cubicBezTo>
                  <a:cubicBezTo>
                    <a:pt x="231506" y="7069"/>
                    <a:pt x="228001" y="6541"/>
                    <a:pt x="224300" y="6541"/>
                  </a:cubicBezTo>
                  <a:close/>
                  <a:moveTo>
                    <a:pt x="128724" y="114573"/>
                  </a:moveTo>
                  <a:cubicBezTo>
                    <a:pt x="128641" y="114602"/>
                    <a:pt x="128557" y="114631"/>
                    <a:pt x="128474" y="114659"/>
                  </a:cubicBezTo>
                  <a:cubicBezTo>
                    <a:pt x="128576" y="114659"/>
                    <a:pt x="128640" y="114622"/>
                    <a:pt x="128724" y="114573"/>
                  </a:cubicBezTo>
                  <a:close/>
                  <a:moveTo>
                    <a:pt x="127417" y="114596"/>
                  </a:moveTo>
                  <a:cubicBezTo>
                    <a:pt x="127042" y="114743"/>
                    <a:pt x="126666" y="114886"/>
                    <a:pt x="126288" y="115026"/>
                  </a:cubicBezTo>
                  <a:lnTo>
                    <a:pt x="126288" y="115026"/>
                  </a:lnTo>
                  <a:cubicBezTo>
                    <a:pt x="126467" y="114971"/>
                    <a:pt x="126646" y="114916"/>
                    <a:pt x="126824" y="114860"/>
                  </a:cubicBezTo>
                  <a:cubicBezTo>
                    <a:pt x="127020" y="114791"/>
                    <a:pt x="127221" y="114728"/>
                    <a:pt x="127417" y="114596"/>
                  </a:cubicBezTo>
                  <a:close/>
                  <a:moveTo>
                    <a:pt x="2052" y="26435"/>
                  </a:moveTo>
                  <a:cubicBezTo>
                    <a:pt x="1983" y="26631"/>
                    <a:pt x="1920" y="26832"/>
                    <a:pt x="1788" y="27028"/>
                  </a:cubicBezTo>
                  <a:cubicBezTo>
                    <a:pt x="2581" y="29803"/>
                    <a:pt x="3506" y="32711"/>
                    <a:pt x="4627" y="35688"/>
                  </a:cubicBezTo>
                  <a:cubicBezTo>
                    <a:pt x="8063" y="44940"/>
                    <a:pt x="12954" y="54853"/>
                    <a:pt x="18970" y="63709"/>
                  </a:cubicBezTo>
                  <a:cubicBezTo>
                    <a:pt x="24056" y="71174"/>
                    <a:pt x="29872" y="78248"/>
                    <a:pt x="36216" y="84460"/>
                  </a:cubicBezTo>
                  <a:cubicBezTo>
                    <a:pt x="45273" y="93379"/>
                    <a:pt x="55514" y="101045"/>
                    <a:pt x="65892" y="106596"/>
                  </a:cubicBezTo>
                  <a:cubicBezTo>
                    <a:pt x="78909" y="113469"/>
                    <a:pt x="93120" y="118164"/>
                    <a:pt x="107723" y="118164"/>
                  </a:cubicBezTo>
                  <a:cubicBezTo>
                    <a:pt x="111360" y="118164"/>
                    <a:pt x="115061" y="117831"/>
                    <a:pt x="118693" y="117239"/>
                  </a:cubicBezTo>
                  <a:cubicBezTo>
                    <a:pt x="119354" y="117107"/>
                    <a:pt x="119951" y="116975"/>
                    <a:pt x="120612" y="116774"/>
                  </a:cubicBezTo>
                  <a:cubicBezTo>
                    <a:pt x="122583" y="116283"/>
                    <a:pt x="124463" y="115699"/>
                    <a:pt x="126288" y="115026"/>
                  </a:cubicBezTo>
                  <a:lnTo>
                    <a:pt x="126288" y="115026"/>
                  </a:lnTo>
                  <a:cubicBezTo>
                    <a:pt x="124341" y="115619"/>
                    <a:pt x="122337" y="116146"/>
                    <a:pt x="120279" y="116509"/>
                  </a:cubicBezTo>
                  <a:lnTo>
                    <a:pt x="118101" y="116906"/>
                  </a:lnTo>
                  <a:cubicBezTo>
                    <a:pt x="114664" y="117435"/>
                    <a:pt x="111159" y="117699"/>
                    <a:pt x="107723" y="117699"/>
                  </a:cubicBezTo>
                  <a:cubicBezTo>
                    <a:pt x="93252" y="117699"/>
                    <a:pt x="79041" y="113142"/>
                    <a:pt x="66088" y="106269"/>
                  </a:cubicBezTo>
                  <a:cubicBezTo>
                    <a:pt x="55715" y="100717"/>
                    <a:pt x="45537" y="93051"/>
                    <a:pt x="36481" y="84196"/>
                  </a:cubicBezTo>
                  <a:cubicBezTo>
                    <a:pt x="30205" y="77983"/>
                    <a:pt x="24389" y="70909"/>
                    <a:pt x="19298" y="63444"/>
                  </a:cubicBezTo>
                  <a:cubicBezTo>
                    <a:pt x="13287" y="54652"/>
                    <a:pt x="8460" y="44808"/>
                    <a:pt x="5023" y="35555"/>
                  </a:cubicBezTo>
                  <a:cubicBezTo>
                    <a:pt x="3834" y="32383"/>
                    <a:pt x="2845" y="29343"/>
                    <a:pt x="2052" y="2643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4" name="Google Shape;274;p21"/>
            <p:cNvSpPr/>
            <p:nvPr/>
          </p:nvSpPr>
          <p:spPr>
            <a:xfrm>
              <a:off x="760200" y="1999875"/>
              <a:ext cx="6184200" cy="2944200"/>
            </a:xfrm>
            <a:custGeom>
              <a:avLst/>
              <a:gdLst/>
              <a:ahLst/>
              <a:cxnLst/>
              <a:rect l="l" t="t" r="r" b="b"/>
              <a:pathLst>
                <a:path w="247368" h="117768" extrusionOk="0">
                  <a:moveTo>
                    <a:pt x="12229" y="1"/>
                  </a:moveTo>
                  <a:cubicBezTo>
                    <a:pt x="12028" y="64"/>
                    <a:pt x="11896" y="133"/>
                    <a:pt x="11701" y="196"/>
                  </a:cubicBezTo>
                  <a:cubicBezTo>
                    <a:pt x="11568" y="265"/>
                    <a:pt x="11436" y="328"/>
                    <a:pt x="11368" y="397"/>
                  </a:cubicBezTo>
                  <a:cubicBezTo>
                    <a:pt x="10178" y="989"/>
                    <a:pt x="9057" y="1650"/>
                    <a:pt x="8063" y="2380"/>
                  </a:cubicBezTo>
                  <a:cubicBezTo>
                    <a:pt x="8000" y="2443"/>
                    <a:pt x="7868" y="2575"/>
                    <a:pt x="7735" y="2644"/>
                  </a:cubicBezTo>
                  <a:cubicBezTo>
                    <a:pt x="6874" y="3305"/>
                    <a:pt x="6081" y="4098"/>
                    <a:pt x="5356" y="4891"/>
                  </a:cubicBezTo>
                  <a:cubicBezTo>
                    <a:pt x="5287" y="4954"/>
                    <a:pt x="5155" y="5087"/>
                    <a:pt x="5092" y="5219"/>
                  </a:cubicBezTo>
                  <a:cubicBezTo>
                    <a:pt x="4431" y="5948"/>
                    <a:pt x="3902" y="6741"/>
                    <a:pt x="3374" y="7534"/>
                  </a:cubicBezTo>
                  <a:cubicBezTo>
                    <a:pt x="3305" y="7667"/>
                    <a:pt x="3173" y="7799"/>
                    <a:pt x="3109" y="7931"/>
                  </a:cubicBezTo>
                  <a:cubicBezTo>
                    <a:pt x="2977" y="8127"/>
                    <a:pt x="2908" y="8328"/>
                    <a:pt x="2776" y="8523"/>
                  </a:cubicBezTo>
                  <a:cubicBezTo>
                    <a:pt x="2512" y="9052"/>
                    <a:pt x="2247" y="9649"/>
                    <a:pt x="1983" y="10241"/>
                  </a:cubicBezTo>
                  <a:cubicBezTo>
                    <a:pt x="1920" y="10442"/>
                    <a:pt x="1788" y="10638"/>
                    <a:pt x="1719" y="10770"/>
                  </a:cubicBezTo>
                  <a:cubicBezTo>
                    <a:pt x="1454" y="11431"/>
                    <a:pt x="1259" y="12161"/>
                    <a:pt x="1058" y="12821"/>
                  </a:cubicBezTo>
                  <a:cubicBezTo>
                    <a:pt x="994" y="13149"/>
                    <a:pt x="862" y="13414"/>
                    <a:pt x="794" y="13678"/>
                  </a:cubicBezTo>
                  <a:cubicBezTo>
                    <a:pt x="730" y="14074"/>
                    <a:pt x="661" y="14408"/>
                    <a:pt x="598" y="14804"/>
                  </a:cubicBezTo>
                  <a:cubicBezTo>
                    <a:pt x="466" y="15396"/>
                    <a:pt x="334" y="15994"/>
                    <a:pt x="265" y="16654"/>
                  </a:cubicBezTo>
                  <a:cubicBezTo>
                    <a:pt x="69" y="18108"/>
                    <a:pt x="1" y="19562"/>
                    <a:pt x="1" y="21148"/>
                  </a:cubicBezTo>
                  <a:lnTo>
                    <a:pt x="1" y="22470"/>
                  </a:lnTo>
                  <a:lnTo>
                    <a:pt x="397" y="20287"/>
                  </a:lnTo>
                  <a:cubicBezTo>
                    <a:pt x="397" y="19694"/>
                    <a:pt x="466" y="19166"/>
                    <a:pt x="466" y="18568"/>
                  </a:cubicBezTo>
                  <a:cubicBezTo>
                    <a:pt x="529" y="17907"/>
                    <a:pt x="598" y="17315"/>
                    <a:pt x="661" y="16654"/>
                  </a:cubicBezTo>
                  <a:cubicBezTo>
                    <a:pt x="794" y="15925"/>
                    <a:pt x="926" y="15264"/>
                    <a:pt x="1058" y="14603"/>
                  </a:cubicBezTo>
                  <a:cubicBezTo>
                    <a:pt x="1127" y="14339"/>
                    <a:pt x="1190" y="14011"/>
                    <a:pt x="1259" y="13678"/>
                  </a:cubicBezTo>
                  <a:cubicBezTo>
                    <a:pt x="1454" y="12885"/>
                    <a:pt x="1655" y="12161"/>
                    <a:pt x="1983" y="11368"/>
                  </a:cubicBezTo>
                  <a:lnTo>
                    <a:pt x="2184" y="10770"/>
                  </a:lnTo>
                  <a:cubicBezTo>
                    <a:pt x="2448" y="10046"/>
                    <a:pt x="2776" y="9385"/>
                    <a:pt x="3173" y="8724"/>
                  </a:cubicBezTo>
                  <a:cubicBezTo>
                    <a:pt x="3241" y="8592"/>
                    <a:pt x="3305" y="8460"/>
                    <a:pt x="3374" y="8391"/>
                  </a:cubicBezTo>
                  <a:cubicBezTo>
                    <a:pt x="3437" y="8195"/>
                    <a:pt x="3506" y="8063"/>
                    <a:pt x="3569" y="7931"/>
                  </a:cubicBezTo>
                  <a:cubicBezTo>
                    <a:pt x="4098" y="7069"/>
                    <a:pt x="4695" y="6276"/>
                    <a:pt x="5287" y="5552"/>
                  </a:cubicBezTo>
                  <a:lnTo>
                    <a:pt x="5621" y="5219"/>
                  </a:lnTo>
                  <a:cubicBezTo>
                    <a:pt x="6345" y="4426"/>
                    <a:pt x="7138" y="3633"/>
                    <a:pt x="8000" y="2972"/>
                  </a:cubicBezTo>
                  <a:cubicBezTo>
                    <a:pt x="8132" y="2840"/>
                    <a:pt x="8264" y="2776"/>
                    <a:pt x="8327" y="2707"/>
                  </a:cubicBezTo>
                  <a:cubicBezTo>
                    <a:pt x="9321" y="1983"/>
                    <a:pt x="10442" y="1322"/>
                    <a:pt x="11632" y="725"/>
                  </a:cubicBezTo>
                  <a:lnTo>
                    <a:pt x="12028" y="529"/>
                  </a:lnTo>
                  <a:cubicBezTo>
                    <a:pt x="12161" y="461"/>
                    <a:pt x="12229" y="397"/>
                    <a:pt x="12361" y="397"/>
                  </a:cubicBezTo>
                  <a:lnTo>
                    <a:pt x="12229" y="1"/>
                  </a:lnTo>
                  <a:close/>
                  <a:moveTo>
                    <a:pt x="397" y="22534"/>
                  </a:moveTo>
                  <a:cubicBezTo>
                    <a:pt x="334" y="23263"/>
                    <a:pt x="201" y="23987"/>
                    <a:pt x="133" y="24781"/>
                  </a:cubicBezTo>
                  <a:cubicBezTo>
                    <a:pt x="133" y="24981"/>
                    <a:pt x="201" y="25177"/>
                    <a:pt x="201" y="25378"/>
                  </a:cubicBezTo>
                  <a:cubicBezTo>
                    <a:pt x="334" y="24981"/>
                    <a:pt x="397" y="24585"/>
                    <a:pt x="529" y="24188"/>
                  </a:cubicBezTo>
                  <a:cubicBezTo>
                    <a:pt x="466" y="23591"/>
                    <a:pt x="466" y="23062"/>
                    <a:pt x="397" y="22534"/>
                  </a:cubicBezTo>
                  <a:close/>
                  <a:moveTo>
                    <a:pt x="598" y="25378"/>
                  </a:moveTo>
                  <a:cubicBezTo>
                    <a:pt x="529" y="25838"/>
                    <a:pt x="397" y="26234"/>
                    <a:pt x="334" y="26631"/>
                  </a:cubicBezTo>
                  <a:lnTo>
                    <a:pt x="529" y="28217"/>
                  </a:lnTo>
                  <a:cubicBezTo>
                    <a:pt x="661" y="27953"/>
                    <a:pt x="730" y="27688"/>
                    <a:pt x="862" y="27361"/>
                  </a:cubicBezTo>
                  <a:cubicBezTo>
                    <a:pt x="730" y="26700"/>
                    <a:pt x="661" y="26039"/>
                    <a:pt x="598" y="25378"/>
                  </a:cubicBezTo>
                  <a:close/>
                  <a:moveTo>
                    <a:pt x="236592" y="6937"/>
                  </a:moveTo>
                  <a:lnTo>
                    <a:pt x="236592" y="6937"/>
                  </a:lnTo>
                  <a:cubicBezTo>
                    <a:pt x="237586" y="7667"/>
                    <a:pt x="238443" y="8460"/>
                    <a:pt x="239305" y="9253"/>
                  </a:cubicBezTo>
                  <a:cubicBezTo>
                    <a:pt x="239437" y="9316"/>
                    <a:pt x="239569" y="9448"/>
                    <a:pt x="239701" y="9581"/>
                  </a:cubicBezTo>
                  <a:cubicBezTo>
                    <a:pt x="239833" y="9713"/>
                    <a:pt x="239965" y="9845"/>
                    <a:pt x="240161" y="9977"/>
                  </a:cubicBezTo>
                  <a:cubicBezTo>
                    <a:pt x="240362" y="10109"/>
                    <a:pt x="240558" y="10310"/>
                    <a:pt x="240758" y="10506"/>
                  </a:cubicBezTo>
                  <a:lnTo>
                    <a:pt x="241419" y="11167"/>
                  </a:lnTo>
                  <a:cubicBezTo>
                    <a:pt x="241551" y="11299"/>
                    <a:pt x="241684" y="11500"/>
                    <a:pt x="241816" y="11632"/>
                  </a:cubicBezTo>
                  <a:cubicBezTo>
                    <a:pt x="242080" y="11896"/>
                    <a:pt x="242345" y="12224"/>
                    <a:pt x="242609" y="12488"/>
                  </a:cubicBezTo>
                  <a:cubicBezTo>
                    <a:pt x="242672" y="12621"/>
                    <a:pt x="242805" y="12753"/>
                    <a:pt x="242873" y="12885"/>
                  </a:cubicBezTo>
                  <a:cubicBezTo>
                    <a:pt x="243201" y="13281"/>
                    <a:pt x="243402" y="13614"/>
                    <a:pt x="243666" y="14011"/>
                  </a:cubicBezTo>
                  <a:cubicBezTo>
                    <a:pt x="243730" y="14143"/>
                    <a:pt x="243862" y="14275"/>
                    <a:pt x="243931" y="14408"/>
                  </a:cubicBezTo>
                  <a:cubicBezTo>
                    <a:pt x="244126" y="14804"/>
                    <a:pt x="244391" y="15201"/>
                    <a:pt x="244591" y="15597"/>
                  </a:cubicBezTo>
                  <a:cubicBezTo>
                    <a:pt x="244655" y="15661"/>
                    <a:pt x="244655" y="15729"/>
                    <a:pt x="244655" y="15793"/>
                  </a:cubicBezTo>
                  <a:cubicBezTo>
                    <a:pt x="244724" y="15861"/>
                    <a:pt x="244787" y="15994"/>
                    <a:pt x="244856" y="16126"/>
                  </a:cubicBezTo>
                  <a:cubicBezTo>
                    <a:pt x="245120" y="16718"/>
                    <a:pt x="245385" y="17315"/>
                    <a:pt x="245580" y="17907"/>
                  </a:cubicBezTo>
                  <a:cubicBezTo>
                    <a:pt x="245649" y="18040"/>
                    <a:pt x="245712" y="18172"/>
                    <a:pt x="245712" y="18304"/>
                  </a:cubicBezTo>
                  <a:cubicBezTo>
                    <a:pt x="245977" y="19034"/>
                    <a:pt x="246178" y="19758"/>
                    <a:pt x="246373" y="20488"/>
                  </a:cubicBezTo>
                  <a:cubicBezTo>
                    <a:pt x="246373" y="20683"/>
                    <a:pt x="246442" y="20815"/>
                    <a:pt x="246442" y="20947"/>
                  </a:cubicBezTo>
                  <a:cubicBezTo>
                    <a:pt x="246638" y="21941"/>
                    <a:pt x="246770" y="22930"/>
                    <a:pt x="246838" y="23924"/>
                  </a:cubicBezTo>
                  <a:cubicBezTo>
                    <a:pt x="246838" y="24120"/>
                    <a:pt x="246902" y="24321"/>
                    <a:pt x="246902" y="24516"/>
                  </a:cubicBezTo>
                  <a:cubicBezTo>
                    <a:pt x="246902" y="25177"/>
                    <a:pt x="246971" y="25838"/>
                    <a:pt x="246971" y="26568"/>
                  </a:cubicBezTo>
                  <a:cubicBezTo>
                    <a:pt x="246971" y="27096"/>
                    <a:pt x="246971" y="27688"/>
                    <a:pt x="246902" y="28286"/>
                  </a:cubicBezTo>
                  <a:cubicBezTo>
                    <a:pt x="246902" y="28878"/>
                    <a:pt x="246971" y="29475"/>
                    <a:pt x="246971" y="30068"/>
                  </a:cubicBezTo>
                  <a:cubicBezTo>
                    <a:pt x="246971" y="30596"/>
                    <a:pt x="246902" y="31194"/>
                    <a:pt x="246902" y="31786"/>
                  </a:cubicBezTo>
                  <a:lnTo>
                    <a:pt x="247034" y="31854"/>
                  </a:lnTo>
                  <a:cubicBezTo>
                    <a:pt x="247103" y="30993"/>
                    <a:pt x="247166" y="30200"/>
                    <a:pt x="247235" y="29407"/>
                  </a:cubicBezTo>
                  <a:cubicBezTo>
                    <a:pt x="247298" y="28418"/>
                    <a:pt x="247367" y="27493"/>
                    <a:pt x="247367" y="26568"/>
                  </a:cubicBezTo>
                  <a:lnTo>
                    <a:pt x="247367" y="25574"/>
                  </a:lnTo>
                  <a:cubicBezTo>
                    <a:pt x="247367" y="25045"/>
                    <a:pt x="247298" y="24585"/>
                    <a:pt x="247298" y="24056"/>
                  </a:cubicBezTo>
                  <a:cubicBezTo>
                    <a:pt x="247235" y="23855"/>
                    <a:pt x="247235" y="23723"/>
                    <a:pt x="247235" y="23528"/>
                  </a:cubicBezTo>
                  <a:cubicBezTo>
                    <a:pt x="247103" y="22534"/>
                    <a:pt x="246971" y="21608"/>
                    <a:pt x="246770" y="20683"/>
                  </a:cubicBezTo>
                  <a:cubicBezTo>
                    <a:pt x="246770" y="20488"/>
                    <a:pt x="246706" y="20355"/>
                    <a:pt x="246706" y="20223"/>
                  </a:cubicBezTo>
                  <a:lnTo>
                    <a:pt x="246109" y="18040"/>
                  </a:lnTo>
                  <a:lnTo>
                    <a:pt x="245913" y="17643"/>
                  </a:lnTo>
                  <a:cubicBezTo>
                    <a:pt x="245712" y="17051"/>
                    <a:pt x="245517" y="16522"/>
                    <a:pt x="245252" y="15994"/>
                  </a:cubicBezTo>
                  <a:lnTo>
                    <a:pt x="245051" y="15597"/>
                  </a:lnTo>
                  <a:cubicBezTo>
                    <a:pt x="245051" y="15528"/>
                    <a:pt x="244988" y="15465"/>
                    <a:pt x="244988" y="15396"/>
                  </a:cubicBezTo>
                  <a:cubicBezTo>
                    <a:pt x="244787" y="15068"/>
                    <a:pt x="244523" y="14672"/>
                    <a:pt x="244327" y="14275"/>
                  </a:cubicBezTo>
                  <a:lnTo>
                    <a:pt x="244126" y="13879"/>
                  </a:lnTo>
                  <a:cubicBezTo>
                    <a:pt x="243862" y="13546"/>
                    <a:pt x="243666" y="13218"/>
                    <a:pt x="243402" y="12885"/>
                  </a:cubicBezTo>
                  <a:cubicBezTo>
                    <a:pt x="243270" y="12753"/>
                    <a:pt x="243201" y="12621"/>
                    <a:pt x="243069" y="12488"/>
                  </a:cubicBezTo>
                  <a:lnTo>
                    <a:pt x="242477" y="11695"/>
                  </a:lnTo>
                  <a:cubicBezTo>
                    <a:pt x="242345" y="11563"/>
                    <a:pt x="242212" y="11368"/>
                    <a:pt x="242011" y="11235"/>
                  </a:cubicBezTo>
                  <a:cubicBezTo>
                    <a:pt x="241879" y="11103"/>
                    <a:pt x="241747" y="10902"/>
                    <a:pt x="241615" y="10770"/>
                  </a:cubicBezTo>
                  <a:cubicBezTo>
                    <a:pt x="241419" y="10574"/>
                    <a:pt x="241287" y="10442"/>
                    <a:pt x="241086" y="10310"/>
                  </a:cubicBezTo>
                  <a:cubicBezTo>
                    <a:pt x="240425" y="9649"/>
                    <a:pt x="239632" y="8988"/>
                    <a:pt x="238776" y="8328"/>
                  </a:cubicBezTo>
                  <a:cubicBezTo>
                    <a:pt x="238115" y="7862"/>
                    <a:pt x="237385" y="7402"/>
                    <a:pt x="236592" y="6937"/>
                  </a:cubicBezTo>
                  <a:close/>
                  <a:moveTo>
                    <a:pt x="219277" y="2575"/>
                  </a:moveTo>
                  <a:cubicBezTo>
                    <a:pt x="213726" y="2575"/>
                    <a:pt x="207778" y="3701"/>
                    <a:pt x="202095" y="6012"/>
                  </a:cubicBezTo>
                  <a:cubicBezTo>
                    <a:pt x="194297" y="9184"/>
                    <a:pt x="188417" y="13747"/>
                    <a:pt x="183855" y="19229"/>
                  </a:cubicBezTo>
                  <a:cubicBezTo>
                    <a:pt x="176918" y="27424"/>
                    <a:pt x="172953" y="37670"/>
                    <a:pt x="169781" y="48112"/>
                  </a:cubicBezTo>
                  <a:cubicBezTo>
                    <a:pt x="166672" y="58485"/>
                    <a:pt x="164425" y="69128"/>
                    <a:pt x="161057" y="78179"/>
                  </a:cubicBezTo>
                  <a:cubicBezTo>
                    <a:pt x="159868" y="81420"/>
                    <a:pt x="158414" y="84523"/>
                    <a:pt x="156759" y="87431"/>
                  </a:cubicBezTo>
                  <a:cubicBezTo>
                    <a:pt x="152001" y="95890"/>
                    <a:pt x="145392" y="103096"/>
                    <a:pt x="137197" y="108315"/>
                  </a:cubicBezTo>
                  <a:cubicBezTo>
                    <a:pt x="134686" y="110033"/>
                    <a:pt x="132043" y="111555"/>
                    <a:pt x="129203" y="112877"/>
                  </a:cubicBezTo>
                  <a:cubicBezTo>
                    <a:pt x="129135" y="112941"/>
                    <a:pt x="129003" y="113009"/>
                    <a:pt x="128939" y="113073"/>
                  </a:cubicBezTo>
                  <a:cubicBezTo>
                    <a:pt x="131646" y="111952"/>
                    <a:pt x="134226" y="110630"/>
                    <a:pt x="136669" y="109108"/>
                  </a:cubicBezTo>
                  <a:cubicBezTo>
                    <a:pt x="145260" y="103889"/>
                    <a:pt x="152202" y="96419"/>
                    <a:pt x="157156" y="87632"/>
                  </a:cubicBezTo>
                  <a:cubicBezTo>
                    <a:pt x="158810" y="84724"/>
                    <a:pt x="160196" y="81552"/>
                    <a:pt x="161454" y="78311"/>
                  </a:cubicBezTo>
                  <a:cubicBezTo>
                    <a:pt x="165948" y="66220"/>
                    <a:pt x="168459" y="51348"/>
                    <a:pt x="173677" y="37935"/>
                  </a:cubicBezTo>
                  <a:cubicBezTo>
                    <a:pt x="176321" y="31257"/>
                    <a:pt x="179562" y="24913"/>
                    <a:pt x="184119" y="19494"/>
                  </a:cubicBezTo>
                  <a:cubicBezTo>
                    <a:pt x="188682" y="14074"/>
                    <a:pt x="194561" y="9517"/>
                    <a:pt x="202227" y="6408"/>
                  </a:cubicBezTo>
                  <a:cubicBezTo>
                    <a:pt x="207911" y="4098"/>
                    <a:pt x="213726" y="2972"/>
                    <a:pt x="219277" y="2972"/>
                  </a:cubicBezTo>
                  <a:cubicBezTo>
                    <a:pt x="224697" y="2972"/>
                    <a:pt x="229851" y="4029"/>
                    <a:pt x="234150" y="6081"/>
                  </a:cubicBezTo>
                  <a:cubicBezTo>
                    <a:pt x="233885" y="5816"/>
                    <a:pt x="233552" y="5483"/>
                    <a:pt x="233225" y="5219"/>
                  </a:cubicBezTo>
                  <a:cubicBezTo>
                    <a:pt x="229127" y="3501"/>
                    <a:pt x="224300" y="2575"/>
                    <a:pt x="219277" y="2575"/>
                  </a:cubicBezTo>
                  <a:close/>
                  <a:moveTo>
                    <a:pt x="994" y="28286"/>
                  </a:moveTo>
                  <a:cubicBezTo>
                    <a:pt x="862" y="28550"/>
                    <a:pt x="794" y="28878"/>
                    <a:pt x="730" y="29142"/>
                  </a:cubicBezTo>
                  <a:cubicBezTo>
                    <a:pt x="1259" y="32447"/>
                    <a:pt x="2115" y="35883"/>
                    <a:pt x="3173" y="39320"/>
                  </a:cubicBezTo>
                  <a:cubicBezTo>
                    <a:pt x="6149" y="48836"/>
                    <a:pt x="10775" y="58749"/>
                    <a:pt x="16787" y="67542"/>
                  </a:cubicBezTo>
                  <a:cubicBezTo>
                    <a:pt x="21878" y="74875"/>
                    <a:pt x="27826" y="81816"/>
                    <a:pt x="34366" y="87764"/>
                  </a:cubicBezTo>
                  <a:cubicBezTo>
                    <a:pt x="43750" y="96355"/>
                    <a:pt x="54393" y="103556"/>
                    <a:pt x="65231" y="108515"/>
                  </a:cubicBezTo>
                  <a:cubicBezTo>
                    <a:pt x="77523" y="114130"/>
                    <a:pt x="90804" y="117768"/>
                    <a:pt x="104154" y="117768"/>
                  </a:cubicBezTo>
                  <a:cubicBezTo>
                    <a:pt x="109245" y="117768"/>
                    <a:pt x="114331" y="117239"/>
                    <a:pt x="119423" y="116049"/>
                  </a:cubicBezTo>
                  <a:cubicBezTo>
                    <a:pt x="119951" y="115917"/>
                    <a:pt x="120480" y="115785"/>
                    <a:pt x="121009" y="115584"/>
                  </a:cubicBezTo>
                  <a:cubicBezTo>
                    <a:pt x="123520" y="114860"/>
                    <a:pt x="125899" y="113998"/>
                    <a:pt x="128146" y="112941"/>
                  </a:cubicBezTo>
                  <a:lnTo>
                    <a:pt x="128146" y="112941"/>
                  </a:lnTo>
                  <a:lnTo>
                    <a:pt x="127549" y="113142"/>
                  </a:lnTo>
                  <a:cubicBezTo>
                    <a:pt x="125370" y="113998"/>
                    <a:pt x="123123" y="114728"/>
                    <a:pt x="120744" y="115320"/>
                  </a:cubicBezTo>
                  <a:cubicBezTo>
                    <a:pt x="120083" y="115521"/>
                    <a:pt x="119486" y="115653"/>
                    <a:pt x="118825" y="115785"/>
                  </a:cubicBezTo>
                  <a:cubicBezTo>
                    <a:pt x="114003" y="116842"/>
                    <a:pt x="109044" y="117302"/>
                    <a:pt x="104154" y="117302"/>
                  </a:cubicBezTo>
                  <a:cubicBezTo>
                    <a:pt x="90873" y="117302"/>
                    <a:pt x="77655" y="113734"/>
                    <a:pt x="65427" y="108119"/>
                  </a:cubicBezTo>
                  <a:cubicBezTo>
                    <a:pt x="54657" y="103160"/>
                    <a:pt x="44015" y="96022"/>
                    <a:pt x="34630" y="87500"/>
                  </a:cubicBezTo>
                  <a:cubicBezTo>
                    <a:pt x="28154" y="81483"/>
                    <a:pt x="22142" y="74679"/>
                    <a:pt x="17120" y="67277"/>
                  </a:cubicBezTo>
                  <a:cubicBezTo>
                    <a:pt x="11103" y="58554"/>
                    <a:pt x="6546" y="48704"/>
                    <a:pt x="3569" y="39256"/>
                  </a:cubicBezTo>
                  <a:cubicBezTo>
                    <a:pt x="2380" y="35487"/>
                    <a:pt x="1523" y="31786"/>
                    <a:pt x="994" y="2828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5" name="Google Shape;275;p21"/>
            <p:cNvSpPr/>
            <p:nvPr/>
          </p:nvSpPr>
          <p:spPr>
            <a:xfrm>
              <a:off x="748700" y="1996575"/>
              <a:ext cx="6185775" cy="2978825"/>
            </a:xfrm>
            <a:custGeom>
              <a:avLst/>
              <a:gdLst/>
              <a:ahLst/>
              <a:cxnLst/>
              <a:rect l="l" t="t" r="r" b="b"/>
              <a:pathLst>
                <a:path w="247431" h="119153" extrusionOk="0">
                  <a:moveTo>
                    <a:pt x="14471" y="1586"/>
                  </a:moveTo>
                  <a:cubicBezTo>
                    <a:pt x="14207" y="1719"/>
                    <a:pt x="13942" y="1914"/>
                    <a:pt x="13678" y="2046"/>
                  </a:cubicBezTo>
                  <a:cubicBezTo>
                    <a:pt x="13614" y="2115"/>
                    <a:pt x="13482" y="2179"/>
                    <a:pt x="13350" y="2247"/>
                  </a:cubicBezTo>
                  <a:cubicBezTo>
                    <a:pt x="12224" y="2972"/>
                    <a:pt x="11167" y="3701"/>
                    <a:pt x="10178" y="4494"/>
                  </a:cubicBezTo>
                  <a:cubicBezTo>
                    <a:pt x="10046" y="4558"/>
                    <a:pt x="9977" y="4690"/>
                    <a:pt x="9845" y="4759"/>
                  </a:cubicBezTo>
                  <a:cubicBezTo>
                    <a:pt x="8988" y="5552"/>
                    <a:pt x="8127" y="6345"/>
                    <a:pt x="7334" y="7201"/>
                  </a:cubicBezTo>
                  <a:cubicBezTo>
                    <a:pt x="7270" y="7333"/>
                    <a:pt x="7138" y="7402"/>
                    <a:pt x="7069" y="7534"/>
                  </a:cubicBezTo>
                  <a:cubicBezTo>
                    <a:pt x="6345" y="8327"/>
                    <a:pt x="5747" y="9184"/>
                    <a:pt x="5155" y="10046"/>
                  </a:cubicBezTo>
                  <a:cubicBezTo>
                    <a:pt x="5087" y="10178"/>
                    <a:pt x="4954" y="10310"/>
                    <a:pt x="4891" y="10442"/>
                  </a:cubicBezTo>
                  <a:cubicBezTo>
                    <a:pt x="4362" y="11235"/>
                    <a:pt x="3897" y="12092"/>
                    <a:pt x="3437" y="12953"/>
                  </a:cubicBezTo>
                  <a:cubicBezTo>
                    <a:pt x="3437" y="13017"/>
                    <a:pt x="3368" y="13086"/>
                    <a:pt x="3368" y="13149"/>
                  </a:cubicBezTo>
                  <a:cubicBezTo>
                    <a:pt x="3305" y="13218"/>
                    <a:pt x="3236" y="13350"/>
                    <a:pt x="3236" y="13413"/>
                  </a:cubicBezTo>
                  <a:cubicBezTo>
                    <a:pt x="2840" y="14206"/>
                    <a:pt x="2512" y="14999"/>
                    <a:pt x="2179" y="15793"/>
                  </a:cubicBezTo>
                  <a:cubicBezTo>
                    <a:pt x="2115" y="16057"/>
                    <a:pt x="2047" y="16258"/>
                    <a:pt x="1983" y="16522"/>
                  </a:cubicBezTo>
                  <a:cubicBezTo>
                    <a:pt x="1719" y="17183"/>
                    <a:pt x="1518" y="17844"/>
                    <a:pt x="1322" y="18505"/>
                  </a:cubicBezTo>
                  <a:cubicBezTo>
                    <a:pt x="1254" y="18833"/>
                    <a:pt x="1121" y="19229"/>
                    <a:pt x="1058" y="19562"/>
                  </a:cubicBezTo>
                  <a:cubicBezTo>
                    <a:pt x="989" y="19826"/>
                    <a:pt x="926" y="20154"/>
                    <a:pt x="857" y="20419"/>
                  </a:cubicBezTo>
                  <a:lnTo>
                    <a:pt x="461" y="22602"/>
                  </a:lnTo>
                  <a:cubicBezTo>
                    <a:pt x="196" y="24585"/>
                    <a:pt x="1" y="26631"/>
                    <a:pt x="1" y="28682"/>
                  </a:cubicBezTo>
                  <a:cubicBezTo>
                    <a:pt x="133" y="27820"/>
                    <a:pt x="328" y="26964"/>
                    <a:pt x="529" y="26171"/>
                  </a:cubicBezTo>
                  <a:cubicBezTo>
                    <a:pt x="529" y="25706"/>
                    <a:pt x="593" y="25309"/>
                    <a:pt x="593" y="24913"/>
                  </a:cubicBezTo>
                  <a:cubicBezTo>
                    <a:pt x="661" y="24119"/>
                    <a:pt x="794" y="23395"/>
                    <a:pt x="857" y="22666"/>
                  </a:cubicBezTo>
                  <a:cubicBezTo>
                    <a:pt x="989" y="21941"/>
                    <a:pt x="1121" y="21280"/>
                    <a:pt x="1254" y="20620"/>
                  </a:cubicBezTo>
                  <a:cubicBezTo>
                    <a:pt x="1322" y="20286"/>
                    <a:pt x="1386" y="19890"/>
                    <a:pt x="1518" y="19562"/>
                  </a:cubicBezTo>
                  <a:cubicBezTo>
                    <a:pt x="1650" y="18769"/>
                    <a:pt x="1914" y="17976"/>
                    <a:pt x="2179" y="17183"/>
                  </a:cubicBezTo>
                  <a:cubicBezTo>
                    <a:pt x="2248" y="16982"/>
                    <a:pt x="2311" y="16718"/>
                    <a:pt x="2380" y="16522"/>
                  </a:cubicBezTo>
                  <a:cubicBezTo>
                    <a:pt x="2707" y="15660"/>
                    <a:pt x="3041" y="14804"/>
                    <a:pt x="3437" y="13942"/>
                  </a:cubicBezTo>
                  <a:cubicBezTo>
                    <a:pt x="3501" y="13810"/>
                    <a:pt x="3569" y="13614"/>
                    <a:pt x="3633" y="13482"/>
                  </a:cubicBezTo>
                  <a:cubicBezTo>
                    <a:pt x="3701" y="13413"/>
                    <a:pt x="3701" y="13350"/>
                    <a:pt x="3701" y="13281"/>
                  </a:cubicBezTo>
                  <a:cubicBezTo>
                    <a:pt x="4161" y="12488"/>
                    <a:pt x="4627" y="11632"/>
                    <a:pt x="5087" y="10839"/>
                  </a:cubicBezTo>
                  <a:cubicBezTo>
                    <a:pt x="5219" y="10706"/>
                    <a:pt x="5288" y="10574"/>
                    <a:pt x="5351" y="10442"/>
                  </a:cubicBezTo>
                  <a:cubicBezTo>
                    <a:pt x="5948" y="9580"/>
                    <a:pt x="6609" y="8724"/>
                    <a:pt x="7334" y="7862"/>
                  </a:cubicBezTo>
                  <a:cubicBezTo>
                    <a:pt x="7402" y="7799"/>
                    <a:pt x="7534" y="7666"/>
                    <a:pt x="7598" y="7534"/>
                  </a:cubicBezTo>
                  <a:cubicBezTo>
                    <a:pt x="8391" y="6673"/>
                    <a:pt x="9184" y="5879"/>
                    <a:pt x="10109" y="5086"/>
                  </a:cubicBezTo>
                  <a:cubicBezTo>
                    <a:pt x="10241" y="5023"/>
                    <a:pt x="10310" y="4891"/>
                    <a:pt x="10442" y="4822"/>
                  </a:cubicBezTo>
                  <a:cubicBezTo>
                    <a:pt x="11431" y="4029"/>
                    <a:pt x="12488" y="3236"/>
                    <a:pt x="13614" y="2575"/>
                  </a:cubicBezTo>
                  <a:lnTo>
                    <a:pt x="14011" y="2380"/>
                  </a:lnTo>
                  <a:cubicBezTo>
                    <a:pt x="14207" y="2247"/>
                    <a:pt x="14471" y="2115"/>
                    <a:pt x="14672" y="1983"/>
                  </a:cubicBezTo>
                  <a:lnTo>
                    <a:pt x="14471" y="1586"/>
                  </a:lnTo>
                  <a:close/>
                  <a:moveTo>
                    <a:pt x="397" y="28682"/>
                  </a:moveTo>
                  <a:cubicBezTo>
                    <a:pt x="265" y="29539"/>
                    <a:pt x="133" y="30400"/>
                    <a:pt x="64" y="31257"/>
                  </a:cubicBezTo>
                  <a:lnTo>
                    <a:pt x="64" y="31653"/>
                  </a:lnTo>
                  <a:cubicBezTo>
                    <a:pt x="196" y="31193"/>
                    <a:pt x="328" y="30728"/>
                    <a:pt x="461" y="30332"/>
                  </a:cubicBezTo>
                  <a:cubicBezTo>
                    <a:pt x="397" y="29935"/>
                    <a:pt x="397" y="29539"/>
                    <a:pt x="397" y="29142"/>
                  </a:cubicBezTo>
                  <a:lnTo>
                    <a:pt x="397" y="28682"/>
                  </a:lnTo>
                  <a:close/>
                  <a:moveTo>
                    <a:pt x="234805" y="5483"/>
                  </a:moveTo>
                  <a:lnTo>
                    <a:pt x="234805" y="5483"/>
                  </a:lnTo>
                  <a:cubicBezTo>
                    <a:pt x="235931" y="6345"/>
                    <a:pt x="236920" y="7270"/>
                    <a:pt x="237845" y="8195"/>
                  </a:cubicBezTo>
                  <a:cubicBezTo>
                    <a:pt x="237914" y="8259"/>
                    <a:pt x="237914" y="8259"/>
                    <a:pt x="237978" y="8259"/>
                  </a:cubicBezTo>
                  <a:lnTo>
                    <a:pt x="238374" y="8655"/>
                  </a:lnTo>
                  <a:cubicBezTo>
                    <a:pt x="238575" y="8856"/>
                    <a:pt x="238839" y="9052"/>
                    <a:pt x="239104" y="9316"/>
                  </a:cubicBezTo>
                  <a:lnTo>
                    <a:pt x="239696" y="9913"/>
                  </a:lnTo>
                  <a:cubicBezTo>
                    <a:pt x="239828" y="10046"/>
                    <a:pt x="240029" y="10241"/>
                    <a:pt x="240161" y="10442"/>
                  </a:cubicBezTo>
                  <a:lnTo>
                    <a:pt x="240954" y="11235"/>
                  </a:lnTo>
                  <a:cubicBezTo>
                    <a:pt x="241018" y="11367"/>
                    <a:pt x="241150" y="11563"/>
                    <a:pt x="241282" y="11695"/>
                  </a:cubicBezTo>
                  <a:cubicBezTo>
                    <a:pt x="241546" y="12028"/>
                    <a:pt x="241811" y="12356"/>
                    <a:pt x="242075" y="12753"/>
                  </a:cubicBezTo>
                  <a:cubicBezTo>
                    <a:pt x="242207" y="12885"/>
                    <a:pt x="242276" y="13017"/>
                    <a:pt x="242339" y="13149"/>
                  </a:cubicBezTo>
                  <a:cubicBezTo>
                    <a:pt x="242672" y="13546"/>
                    <a:pt x="242937" y="13942"/>
                    <a:pt x="243201" y="14407"/>
                  </a:cubicBezTo>
                  <a:lnTo>
                    <a:pt x="243397" y="14804"/>
                  </a:lnTo>
                  <a:cubicBezTo>
                    <a:pt x="243730" y="15264"/>
                    <a:pt x="243994" y="15793"/>
                    <a:pt x="244258" y="16321"/>
                  </a:cubicBezTo>
                  <a:cubicBezTo>
                    <a:pt x="244258" y="16453"/>
                    <a:pt x="244322" y="16586"/>
                    <a:pt x="244391" y="16718"/>
                  </a:cubicBezTo>
                  <a:lnTo>
                    <a:pt x="244454" y="16786"/>
                  </a:lnTo>
                  <a:cubicBezTo>
                    <a:pt x="244718" y="17379"/>
                    <a:pt x="244919" y="17976"/>
                    <a:pt x="245184" y="18637"/>
                  </a:cubicBezTo>
                  <a:cubicBezTo>
                    <a:pt x="245247" y="18769"/>
                    <a:pt x="245247" y="18901"/>
                    <a:pt x="245316" y="19033"/>
                  </a:cubicBezTo>
                  <a:cubicBezTo>
                    <a:pt x="245580" y="19758"/>
                    <a:pt x="245845" y="20551"/>
                    <a:pt x="246040" y="21344"/>
                  </a:cubicBezTo>
                  <a:cubicBezTo>
                    <a:pt x="246040" y="21476"/>
                    <a:pt x="246109" y="21677"/>
                    <a:pt x="246109" y="21809"/>
                  </a:cubicBezTo>
                  <a:cubicBezTo>
                    <a:pt x="246373" y="22798"/>
                    <a:pt x="246505" y="23792"/>
                    <a:pt x="246638" y="24780"/>
                  </a:cubicBezTo>
                  <a:cubicBezTo>
                    <a:pt x="246701" y="24981"/>
                    <a:pt x="246701" y="25113"/>
                    <a:pt x="246701" y="25309"/>
                  </a:cubicBezTo>
                  <a:cubicBezTo>
                    <a:pt x="246902" y="26567"/>
                    <a:pt x="246965" y="27820"/>
                    <a:pt x="246965" y="29142"/>
                  </a:cubicBezTo>
                  <a:lnTo>
                    <a:pt x="246965" y="29803"/>
                  </a:lnTo>
                  <a:lnTo>
                    <a:pt x="246965" y="30200"/>
                  </a:lnTo>
                  <a:lnTo>
                    <a:pt x="246965" y="31326"/>
                  </a:lnTo>
                  <a:cubicBezTo>
                    <a:pt x="247034" y="32251"/>
                    <a:pt x="247034" y="33176"/>
                    <a:pt x="247034" y="34165"/>
                  </a:cubicBezTo>
                  <a:lnTo>
                    <a:pt x="247034" y="34366"/>
                  </a:lnTo>
                  <a:lnTo>
                    <a:pt x="247230" y="34366"/>
                  </a:lnTo>
                  <a:cubicBezTo>
                    <a:pt x="247298" y="33504"/>
                    <a:pt x="247362" y="32711"/>
                    <a:pt x="247362" y="31918"/>
                  </a:cubicBezTo>
                  <a:cubicBezTo>
                    <a:pt x="247362" y="31326"/>
                    <a:pt x="247431" y="30728"/>
                    <a:pt x="247431" y="30200"/>
                  </a:cubicBezTo>
                  <a:cubicBezTo>
                    <a:pt x="247431" y="29607"/>
                    <a:pt x="247362" y="29010"/>
                    <a:pt x="247362" y="28418"/>
                  </a:cubicBezTo>
                  <a:cubicBezTo>
                    <a:pt x="247298" y="27228"/>
                    <a:pt x="247230" y="26039"/>
                    <a:pt x="247098" y="24913"/>
                  </a:cubicBezTo>
                  <a:cubicBezTo>
                    <a:pt x="247034" y="24717"/>
                    <a:pt x="247034" y="24585"/>
                    <a:pt x="247034" y="24384"/>
                  </a:cubicBezTo>
                  <a:cubicBezTo>
                    <a:pt x="246902" y="23395"/>
                    <a:pt x="246701" y="22401"/>
                    <a:pt x="246437" y="21476"/>
                  </a:cubicBezTo>
                  <a:cubicBezTo>
                    <a:pt x="246437" y="21344"/>
                    <a:pt x="246373" y="21212"/>
                    <a:pt x="246373" y="21016"/>
                  </a:cubicBezTo>
                  <a:cubicBezTo>
                    <a:pt x="246172" y="20286"/>
                    <a:pt x="245908" y="19493"/>
                    <a:pt x="245644" y="18769"/>
                  </a:cubicBezTo>
                  <a:cubicBezTo>
                    <a:pt x="245644" y="18637"/>
                    <a:pt x="245580" y="18505"/>
                    <a:pt x="245511" y="18373"/>
                  </a:cubicBezTo>
                  <a:cubicBezTo>
                    <a:pt x="245316" y="17775"/>
                    <a:pt x="245051" y="17183"/>
                    <a:pt x="244787" y="16586"/>
                  </a:cubicBezTo>
                  <a:lnTo>
                    <a:pt x="244787" y="16522"/>
                  </a:lnTo>
                  <a:lnTo>
                    <a:pt x="244586" y="16126"/>
                  </a:lnTo>
                  <a:cubicBezTo>
                    <a:pt x="244322" y="15660"/>
                    <a:pt x="244058" y="15132"/>
                    <a:pt x="243793" y="14672"/>
                  </a:cubicBezTo>
                  <a:lnTo>
                    <a:pt x="243598" y="14275"/>
                  </a:lnTo>
                  <a:lnTo>
                    <a:pt x="242805" y="13086"/>
                  </a:lnTo>
                  <a:cubicBezTo>
                    <a:pt x="242736" y="12953"/>
                    <a:pt x="242672" y="12821"/>
                    <a:pt x="242540" y="12689"/>
                  </a:cubicBezTo>
                  <a:cubicBezTo>
                    <a:pt x="242339" y="12356"/>
                    <a:pt x="242075" y="12028"/>
                    <a:pt x="241811" y="11695"/>
                  </a:cubicBezTo>
                  <a:cubicBezTo>
                    <a:pt x="241747" y="11563"/>
                    <a:pt x="241615" y="11431"/>
                    <a:pt x="241483" y="11299"/>
                  </a:cubicBezTo>
                  <a:cubicBezTo>
                    <a:pt x="241282" y="11034"/>
                    <a:pt x="241086" y="10839"/>
                    <a:pt x="240885" y="10574"/>
                  </a:cubicBezTo>
                  <a:cubicBezTo>
                    <a:pt x="240690" y="10373"/>
                    <a:pt x="240558" y="10241"/>
                    <a:pt x="240425" y="10046"/>
                  </a:cubicBezTo>
                  <a:lnTo>
                    <a:pt x="240029" y="9649"/>
                  </a:lnTo>
                  <a:cubicBezTo>
                    <a:pt x="239897" y="9580"/>
                    <a:pt x="239828" y="9448"/>
                    <a:pt x="239765" y="9385"/>
                  </a:cubicBezTo>
                  <a:cubicBezTo>
                    <a:pt x="238903" y="8592"/>
                    <a:pt x="238046" y="7799"/>
                    <a:pt x="237052" y="7069"/>
                  </a:cubicBezTo>
                  <a:lnTo>
                    <a:pt x="235466" y="5879"/>
                  </a:lnTo>
                  <a:cubicBezTo>
                    <a:pt x="235271" y="5747"/>
                    <a:pt x="235006" y="5615"/>
                    <a:pt x="234805" y="5483"/>
                  </a:cubicBezTo>
                  <a:close/>
                  <a:moveTo>
                    <a:pt x="214784" y="0"/>
                  </a:moveTo>
                  <a:cubicBezTo>
                    <a:pt x="209761" y="0"/>
                    <a:pt x="204670" y="857"/>
                    <a:pt x="199716" y="2707"/>
                  </a:cubicBezTo>
                  <a:cubicBezTo>
                    <a:pt x="191717" y="5615"/>
                    <a:pt x="185769" y="10046"/>
                    <a:pt x="181211" y="15528"/>
                  </a:cubicBezTo>
                  <a:cubicBezTo>
                    <a:pt x="174402" y="23660"/>
                    <a:pt x="170701" y="34033"/>
                    <a:pt x="167994" y="44739"/>
                  </a:cubicBezTo>
                  <a:cubicBezTo>
                    <a:pt x="165282" y="55445"/>
                    <a:pt x="163500" y="66415"/>
                    <a:pt x="160592" y="75868"/>
                  </a:cubicBezTo>
                  <a:cubicBezTo>
                    <a:pt x="159535" y="79236"/>
                    <a:pt x="158213" y="82477"/>
                    <a:pt x="156690" y="85517"/>
                  </a:cubicBezTo>
                  <a:cubicBezTo>
                    <a:pt x="152397" y="94240"/>
                    <a:pt x="146249" y="101774"/>
                    <a:pt x="138387" y="107458"/>
                  </a:cubicBezTo>
                  <a:cubicBezTo>
                    <a:pt x="135913" y="109359"/>
                    <a:pt x="133200" y="111139"/>
                    <a:pt x="130356" y="112681"/>
                  </a:cubicBezTo>
                  <a:lnTo>
                    <a:pt x="130356" y="112681"/>
                  </a:lnTo>
                  <a:cubicBezTo>
                    <a:pt x="132934" y="111437"/>
                    <a:pt x="135351" y="110024"/>
                    <a:pt x="137657" y="108447"/>
                  </a:cubicBezTo>
                  <a:cubicBezTo>
                    <a:pt x="146053" y="102700"/>
                    <a:pt x="152593" y="94833"/>
                    <a:pt x="157087" y="85713"/>
                  </a:cubicBezTo>
                  <a:cubicBezTo>
                    <a:pt x="158610" y="82609"/>
                    <a:pt x="159863" y="79368"/>
                    <a:pt x="160920" y="75932"/>
                  </a:cubicBezTo>
                  <a:cubicBezTo>
                    <a:pt x="162903" y="69656"/>
                    <a:pt x="164357" y="62651"/>
                    <a:pt x="165879" y="55513"/>
                  </a:cubicBezTo>
                  <a:cubicBezTo>
                    <a:pt x="168190" y="44871"/>
                    <a:pt x="170770" y="33900"/>
                    <a:pt x="175723" y="24516"/>
                  </a:cubicBezTo>
                  <a:cubicBezTo>
                    <a:pt x="178171" y="19890"/>
                    <a:pt x="181275" y="15597"/>
                    <a:pt x="185177" y="11896"/>
                  </a:cubicBezTo>
                  <a:cubicBezTo>
                    <a:pt x="189142" y="8259"/>
                    <a:pt x="193900" y="5219"/>
                    <a:pt x="199848" y="3040"/>
                  </a:cubicBezTo>
                  <a:cubicBezTo>
                    <a:pt x="204738" y="1253"/>
                    <a:pt x="209824" y="397"/>
                    <a:pt x="214784" y="397"/>
                  </a:cubicBezTo>
                  <a:cubicBezTo>
                    <a:pt x="221588" y="397"/>
                    <a:pt x="228064" y="2046"/>
                    <a:pt x="233484" y="5155"/>
                  </a:cubicBezTo>
                  <a:lnTo>
                    <a:pt x="232294" y="4161"/>
                  </a:lnTo>
                  <a:cubicBezTo>
                    <a:pt x="232098" y="3966"/>
                    <a:pt x="231834" y="3833"/>
                    <a:pt x="231633" y="3701"/>
                  </a:cubicBezTo>
                  <a:cubicBezTo>
                    <a:pt x="226611" y="1253"/>
                    <a:pt x="220795" y="0"/>
                    <a:pt x="214784" y="0"/>
                  </a:cubicBezTo>
                  <a:close/>
                  <a:moveTo>
                    <a:pt x="130356" y="112681"/>
                  </a:moveTo>
                  <a:cubicBezTo>
                    <a:pt x="130142" y="112784"/>
                    <a:pt x="129926" y="112887"/>
                    <a:pt x="129709" y="112988"/>
                  </a:cubicBezTo>
                  <a:lnTo>
                    <a:pt x="129709" y="112988"/>
                  </a:lnTo>
                  <a:cubicBezTo>
                    <a:pt x="129825" y="112940"/>
                    <a:pt x="129935" y="112933"/>
                    <a:pt x="129991" y="112877"/>
                  </a:cubicBezTo>
                  <a:cubicBezTo>
                    <a:pt x="130113" y="112812"/>
                    <a:pt x="130235" y="112747"/>
                    <a:pt x="130356" y="112681"/>
                  </a:cubicBezTo>
                  <a:close/>
                  <a:moveTo>
                    <a:pt x="129709" y="112988"/>
                  </a:moveTo>
                  <a:lnTo>
                    <a:pt x="129709" y="112988"/>
                  </a:lnTo>
                  <a:cubicBezTo>
                    <a:pt x="129694" y="112994"/>
                    <a:pt x="129679" y="113001"/>
                    <a:pt x="129663" y="113009"/>
                  </a:cubicBezTo>
                  <a:cubicBezTo>
                    <a:pt x="129678" y="113002"/>
                    <a:pt x="129694" y="112995"/>
                    <a:pt x="129709" y="112988"/>
                  </a:cubicBezTo>
                  <a:close/>
                  <a:moveTo>
                    <a:pt x="461" y="31722"/>
                  </a:moveTo>
                  <a:cubicBezTo>
                    <a:pt x="397" y="32182"/>
                    <a:pt x="265" y="32579"/>
                    <a:pt x="133" y="33044"/>
                  </a:cubicBezTo>
                  <a:cubicBezTo>
                    <a:pt x="461" y="36808"/>
                    <a:pt x="1121" y="40710"/>
                    <a:pt x="2047" y="44606"/>
                  </a:cubicBezTo>
                  <a:cubicBezTo>
                    <a:pt x="4494" y="54387"/>
                    <a:pt x="8920" y="64300"/>
                    <a:pt x="14936" y="72960"/>
                  </a:cubicBezTo>
                  <a:cubicBezTo>
                    <a:pt x="19959" y="80230"/>
                    <a:pt x="26102" y="86902"/>
                    <a:pt x="32843" y="92654"/>
                  </a:cubicBezTo>
                  <a:cubicBezTo>
                    <a:pt x="42561" y="100913"/>
                    <a:pt x="53663" y="107590"/>
                    <a:pt x="64898" y="111952"/>
                  </a:cubicBezTo>
                  <a:cubicBezTo>
                    <a:pt x="76265" y="116377"/>
                    <a:pt x="88489" y="119153"/>
                    <a:pt x="100585" y="119153"/>
                  </a:cubicBezTo>
                  <a:cubicBezTo>
                    <a:pt x="107257" y="119153"/>
                    <a:pt x="113866" y="118296"/>
                    <a:pt x="120411" y="116509"/>
                  </a:cubicBezTo>
                  <a:cubicBezTo>
                    <a:pt x="120871" y="116314"/>
                    <a:pt x="121336" y="116181"/>
                    <a:pt x="121796" y="115980"/>
                  </a:cubicBezTo>
                  <a:cubicBezTo>
                    <a:pt x="124376" y="115055"/>
                    <a:pt x="126819" y="113998"/>
                    <a:pt x="129198" y="112808"/>
                  </a:cubicBezTo>
                  <a:lnTo>
                    <a:pt x="129198" y="112808"/>
                  </a:lnTo>
                  <a:cubicBezTo>
                    <a:pt x="129003" y="112877"/>
                    <a:pt x="128802" y="113009"/>
                    <a:pt x="128606" y="113073"/>
                  </a:cubicBezTo>
                  <a:cubicBezTo>
                    <a:pt x="126359" y="114130"/>
                    <a:pt x="123980" y="114992"/>
                    <a:pt x="121469" y="115716"/>
                  </a:cubicBezTo>
                  <a:cubicBezTo>
                    <a:pt x="120940" y="115917"/>
                    <a:pt x="120411" y="116049"/>
                    <a:pt x="119883" y="116181"/>
                  </a:cubicBezTo>
                  <a:cubicBezTo>
                    <a:pt x="113538" y="117963"/>
                    <a:pt x="107062" y="118756"/>
                    <a:pt x="100585" y="118756"/>
                  </a:cubicBezTo>
                  <a:cubicBezTo>
                    <a:pt x="88557" y="118756"/>
                    <a:pt x="76397" y="115980"/>
                    <a:pt x="65030" y="111555"/>
                  </a:cubicBezTo>
                  <a:cubicBezTo>
                    <a:pt x="53859" y="107194"/>
                    <a:pt x="42825" y="100585"/>
                    <a:pt x="33108" y="92321"/>
                  </a:cubicBezTo>
                  <a:cubicBezTo>
                    <a:pt x="26367" y="86574"/>
                    <a:pt x="20287" y="79966"/>
                    <a:pt x="15264" y="72696"/>
                  </a:cubicBezTo>
                  <a:cubicBezTo>
                    <a:pt x="9316" y="64105"/>
                    <a:pt x="4891" y="54192"/>
                    <a:pt x="2443" y="44474"/>
                  </a:cubicBezTo>
                  <a:cubicBezTo>
                    <a:pt x="1386" y="40113"/>
                    <a:pt x="661" y="35820"/>
                    <a:pt x="461" y="3172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6" name="Google Shape;276;p21"/>
            <p:cNvSpPr/>
            <p:nvPr/>
          </p:nvSpPr>
          <p:spPr>
            <a:xfrm>
              <a:off x="730450" y="1925450"/>
              <a:ext cx="6194125" cy="3088025"/>
            </a:xfrm>
            <a:custGeom>
              <a:avLst/>
              <a:gdLst/>
              <a:ahLst/>
              <a:cxnLst/>
              <a:rect l="l" t="t" r="r" b="b"/>
              <a:pathLst>
                <a:path w="247765" h="123521" extrusionOk="0">
                  <a:moveTo>
                    <a:pt x="232659" y="6729"/>
                  </a:moveTo>
                  <a:cubicBezTo>
                    <a:pt x="232716" y="6777"/>
                    <a:pt x="232772" y="6825"/>
                    <a:pt x="232828" y="6874"/>
                  </a:cubicBezTo>
                  <a:cubicBezTo>
                    <a:pt x="232856" y="6874"/>
                    <a:pt x="232884" y="6887"/>
                    <a:pt x="232912" y="6906"/>
                  </a:cubicBezTo>
                  <a:lnTo>
                    <a:pt x="232912" y="6906"/>
                  </a:lnTo>
                  <a:cubicBezTo>
                    <a:pt x="232832" y="6841"/>
                    <a:pt x="232745" y="6783"/>
                    <a:pt x="232659" y="6729"/>
                  </a:cubicBezTo>
                  <a:close/>
                  <a:moveTo>
                    <a:pt x="232912" y="6906"/>
                  </a:moveTo>
                  <a:cubicBezTo>
                    <a:pt x="232951" y="6938"/>
                    <a:pt x="232989" y="6971"/>
                    <a:pt x="233024" y="7006"/>
                  </a:cubicBezTo>
                  <a:cubicBezTo>
                    <a:pt x="232988" y="6970"/>
                    <a:pt x="232950" y="6932"/>
                    <a:pt x="232912" y="6906"/>
                  </a:cubicBezTo>
                  <a:close/>
                  <a:moveTo>
                    <a:pt x="17051" y="5885"/>
                  </a:moveTo>
                  <a:cubicBezTo>
                    <a:pt x="16655" y="6150"/>
                    <a:pt x="16327" y="6414"/>
                    <a:pt x="15931" y="6610"/>
                  </a:cubicBezTo>
                  <a:cubicBezTo>
                    <a:pt x="15862" y="6742"/>
                    <a:pt x="15730" y="6811"/>
                    <a:pt x="15598" y="6874"/>
                  </a:cubicBezTo>
                  <a:cubicBezTo>
                    <a:pt x="14540" y="7667"/>
                    <a:pt x="13483" y="8460"/>
                    <a:pt x="12494" y="9322"/>
                  </a:cubicBezTo>
                  <a:cubicBezTo>
                    <a:pt x="12425" y="9454"/>
                    <a:pt x="12293" y="9518"/>
                    <a:pt x="12230" y="9650"/>
                  </a:cubicBezTo>
                  <a:cubicBezTo>
                    <a:pt x="11304" y="10443"/>
                    <a:pt x="10443" y="11368"/>
                    <a:pt x="9586" y="12230"/>
                  </a:cubicBezTo>
                  <a:cubicBezTo>
                    <a:pt x="9517" y="12362"/>
                    <a:pt x="9454" y="12494"/>
                    <a:pt x="9322" y="12558"/>
                  </a:cubicBezTo>
                  <a:cubicBezTo>
                    <a:pt x="8592" y="13419"/>
                    <a:pt x="7868" y="14345"/>
                    <a:pt x="7207" y="15270"/>
                  </a:cubicBezTo>
                  <a:cubicBezTo>
                    <a:pt x="7138" y="15402"/>
                    <a:pt x="7075" y="15534"/>
                    <a:pt x="6943" y="15666"/>
                  </a:cubicBezTo>
                  <a:cubicBezTo>
                    <a:pt x="6345" y="16523"/>
                    <a:pt x="5817" y="17448"/>
                    <a:pt x="5288" y="18310"/>
                  </a:cubicBezTo>
                  <a:cubicBezTo>
                    <a:pt x="5224" y="18505"/>
                    <a:pt x="5156" y="18638"/>
                    <a:pt x="5024" y="18770"/>
                  </a:cubicBezTo>
                  <a:cubicBezTo>
                    <a:pt x="4696" y="19431"/>
                    <a:pt x="4363" y="20091"/>
                    <a:pt x="4035" y="20821"/>
                  </a:cubicBezTo>
                  <a:cubicBezTo>
                    <a:pt x="3903" y="21017"/>
                    <a:pt x="3834" y="21218"/>
                    <a:pt x="3771" y="21413"/>
                  </a:cubicBezTo>
                  <a:cubicBezTo>
                    <a:pt x="3702" y="21614"/>
                    <a:pt x="3570" y="21810"/>
                    <a:pt x="3506" y="21942"/>
                  </a:cubicBezTo>
                  <a:cubicBezTo>
                    <a:pt x="3173" y="22735"/>
                    <a:pt x="2845" y="23597"/>
                    <a:pt x="2581" y="24390"/>
                  </a:cubicBezTo>
                  <a:cubicBezTo>
                    <a:pt x="2449" y="24654"/>
                    <a:pt x="2380" y="24918"/>
                    <a:pt x="2317" y="25183"/>
                  </a:cubicBezTo>
                  <a:lnTo>
                    <a:pt x="1719" y="27165"/>
                  </a:lnTo>
                  <a:cubicBezTo>
                    <a:pt x="1587" y="27562"/>
                    <a:pt x="1524" y="27958"/>
                    <a:pt x="1391" y="28355"/>
                  </a:cubicBezTo>
                  <a:cubicBezTo>
                    <a:pt x="1323" y="28551"/>
                    <a:pt x="1323" y="28751"/>
                    <a:pt x="1259" y="29016"/>
                  </a:cubicBezTo>
                  <a:cubicBezTo>
                    <a:pt x="1058" y="29809"/>
                    <a:pt x="863" y="30665"/>
                    <a:pt x="731" y="31527"/>
                  </a:cubicBezTo>
                  <a:cubicBezTo>
                    <a:pt x="397" y="33573"/>
                    <a:pt x="202" y="35625"/>
                    <a:pt x="70" y="37739"/>
                  </a:cubicBezTo>
                  <a:cubicBezTo>
                    <a:pt x="265" y="36814"/>
                    <a:pt x="466" y="35889"/>
                    <a:pt x="662" y="34895"/>
                  </a:cubicBezTo>
                  <a:cubicBezTo>
                    <a:pt x="731" y="34631"/>
                    <a:pt x="731" y="34366"/>
                    <a:pt x="794" y="34102"/>
                  </a:cubicBezTo>
                  <a:cubicBezTo>
                    <a:pt x="863" y="33245"/>
                    <a:pt x="995" y="32384"/>
                    <a:pt x="1127" y="31527"/>
                  </a:cubicBezTo>
                  <a:cubicBezTo>
                    <a:pt x="1259" y="30930"/>
                    <a:pt x="1391" y="30269"/>
                    <a:pt x="1524" y="29608"/>
                  </a:cubicBezTo>
                  <a:cubicBezTo>
                    <a:pt x="1587" y="29211"/>
                    <a:pt x="1719" y="28815"/>
                    <a:pt x="1788" y="28355"/>
                  </a:cubicBezTo>
                  <a:cubicBezTo>
                    <a:pt x="1984" y="27562"/>
                    <a:pt x="2248" y="26769"/>
                    <a:pt x="2449" y="25976"/>
                  </a:cubicBezTo>
                  <a:cubicBezTo>
                    <a:pt x="2581" y="25711"/>
                    <a:pt x="2644" y="25447"/>
                    <a:pt x="2713" y="25183"/>
                  </a:cubicBezTo>
                  <a:cubicBezTo>
                    <a:pt x="3041" y="24321"/>
                    <a:pt x="3374" y="23396"/>
                    <a:pt x="3702" y="22539"/>
                  </a:cubicBezTo>
                  <a:cubicBezTo>
                    <a:pt x="3771" y="22338"/>
                    <a:pt x="3834" y="22206"/>
                    <a:pt x="3966" y="22011"/>
                  </a:cubicBezTo>
                  <a:cubicBezTo>
                    <a:pt x="4098" y="21678"/>
                    <a:pt x="4231" y="21350"/>
                    <a:pt x="4431" y="20953"/>
                  </a:cubicBezTo>
                  <a:cubicBezTo>
                    <a:pt x="4696" y="20425"/>
                    <a:pt x="4960" y="19827"/>
                    <a:pt x="5288" y="19235"/>
                  </a:cubicBezTo>
                  <a:lnTo>
                    <a:pt x="5489" y="18838"/>
                  </a:lnTo>
                  <a:cubicBezTo>
                    <a:pt x="6018" y="17844"/>
                    <a:pt x="6610" y="16919"/>
                    <a:pt x="7207" y="16063"/>
                  </a:cubicBezTo>
                  <a:cubicBezTo>
                    <a:pt x="7271" y="15931"/>
                    <a:pt x="7339" y="15798"/>
                    <a:pt x="7471" y="15666"/>
                  </a:cubicBezTo>
                  <a:cubicBezTo>
                    <a:pt x="8132" y="14741"/>
                    <a:pt x="8793" y="13816"/>
                    <a:pt x="9586" y="12891"/>
                  </a:cubicBezTo>
                  <a:lnTo>
                    <a:pt x="9851" y="12626"/>
                  </a:lnTo>
                  <a:cubicBezTo>
                    <a:pt x="10644" y="11701"/>
                    <a:pt x="11500" y="10776"/>
                    <a:pt x="12425" y="9983"/>
                  </a:cubicBezTo>
                  <a:cubicBezTo>
                    <a:pt x="12558" y="9851"/>
                    <a:pt x="12690" y="9782"/>
                    <a:pt x="12758" y="9650"/>
                  </a:cubicBezTo>
                  <a:cubicBezTo>
                    <a:pt x="13747" y="8793"/>
                    <a:pt x="14804" y="8000"/>
                    <a:pt x="15862" y="7207"/>
                  </a:cubicBezTo>
                  <a:cubicBezTo>
                    <a:pt x="15994" y="7138"/>
                    <a:pt x="16126" y="7006"/>
                    <a:pt x="16195" y="6943"/>
                  </a:cubicBezTo>
                  <a:cubicBezTo>
                    <a:pt x="16523" y="6742"/>
                    <a:pt x="16919" y="6478"/>
                    <a:pt x="17252" y="6282"/>
                  </a:cubicBezTo>
                  <a:lnTo>
                    <a:pt x="17051" y="5885"/>
                  </a:lnTo>
                  <a:close/>
                  <a:moveTo>
                    <a:pt x="233288" y="6678"/>
                  </a:moveTo>
                  <a:cubicBezTo>
                    <a:pt x="234478" y="7667"/>
                    <a:pt x="235668" y="8724"/>
                    <a:pt x="236725" y="9851"/>
                  </a:cubicBezTo>
                  <a:lnTo>
                    <a:pt x="236794" y="9914"/>
                  </a:lnTo>
                  <a:cubicBezTo>
                    <a:pt x="237058" y="10178"/>
                    <a:pt x="237322" y="10379"/>
                    <a:pt x="237587" y="10644"/>
                  </a:cubicBezTo>
                  <a:lnTo>
                    <a:pt x="238179" y="11236"/>
                  </a:lnTo>
                  <a:lnTo>
                    <a:pt x="238776" y="11833"/>
                  </a:lnTo>
                  <a:cubicBezTo>
                    <a:pt x="238972" y="12098"/>
                    <a:pt x="239236" y="12362"/>
                    <a:pt x="239501" y="12626"/>
                  </a:cubicBezTo>
                  <a:cubicBezTo>
                    <a:pt x="239633" y="12758"/>
                    <a:pt x="239765" y="12954"/>
                    <a:pt x="239897" y="13086"/>
                  </a:cubicBezTo>
                  <a:lnTo>
                    <a:pt x="240690" y="14080"/>
                  </a:lnTo>
                  <a:cubicBezTo>
                    <a:pt x="240822" y="14212"/>
                    <a:pt x="240891" y="14345"/>
                    <a:pt x="241023" y="14477"/>
                  </a:cubicBezTo>
                  <a:cubicBezTo>
                    <a:pt x="241288" y="14873"/>
                    <a:pt x="241615" y="15333"/>
                    <a:pt x="241880" y="15730"/>
                  </a:cubicBezTo>
                  <a:lnTo>
                    <a:pt x="242081" y="16126"/>
                  </a:lnTo>
                  <a:cubicBezTo>
                    <a:pt x="242408" y="16591"/>
                    <a:pt x="242673" y="17051"/>
                    <a:pt x="243006" y="17580"/>
                  </a:cubicBezTo>
                  <a:cubicBezTo>
                    <a:pt x="243069" y="17649"/>
                    <a:pt x="243138" y="17781"/>
                    <a:pt x="243201" y="17913"/>
                  </a:cubicBezTo>
                  <a:cubicBezTo>
                    <a:pt x="243466" y="18505"/>
                    <a:pt x="243799" y="19034"/>
                    <a:pt x="244063" y="19631"/>
                  </a:cubicBezTo>
                  <a:cubicBezTo>
                    <a:pt x="244127" y="19764"/>
                    <a:pt x="244127" y="19896"/>
                    <a:pt x="244195" y="20028"/>
                  </a:cubicBezTo>
                  <a:lnTo>
                    <a:pt x="244592" y="20821"/>
                  </a:lnTo>
                  <a:cubicBezTo>
                    <a:pt x="244724" y="21218"/>
                    <a:pt x="244920" y="21614"/>
                    <a:pt x="245052" y="22074"/>
                  </a:cubicBezTo>
                  <a:cubicBezTo>
                    <a:pt x="245052" y="22206"/>
                    <a:pt x="245121" y="22338"/>
                    <a:pt x="245184" y="22471"/>
                  </a:cubicBezTo>
                  <a:cubicBezTo>
                    <a:pt x="245448" y="23264"/>
                    <a:pt x="245713" y="24057"/>
                    <a:pt x="245914" y="24918"/>
                  </a:cubicBezTo>
                  <a:cubicBezTo>
                    <a:pt x="245977" y="25051"/>
                    <a:pt x="246046" y="25183"/>
                    <a:pt x="246046" y="25378"/>
                  </a:cubicBezTo>
                  <a:cubicBezTo>
                    <a:pt x="246310" y="26372"/>
                    <a:pt x="246506" y="27361"/>
                    <a:pt x="246707" y="28355"/>
                  </a:cubicBezTo>
                  <a:cubicBezTo>
                    <a:pt x="246707" y="28551"/>
                    <a:pt x="246770" y="28683"/>
                    <a:pt x="246770" y="28884"/>
                  </a:cubicBezTo>
                  <a:cubicBezTo>
                    <a:pt x="246971" y="30137"/>
                    <a:pt x="247103" y="31395"/>
                    <a:pt x="247235" y="32648"/>
                  </a:cubicBezTo>
                  <a:lnTo>
                    <a:pt x="247235" y="33245"/>
                  </a:lnTo>
                  <a:cubicBezTo>
                    <a:pt x="247299" y="34498"/>
                    <a:pt x="247368" y="35757"/>
                    <a:pt x="247368" y="37010"/>
                  </a:cubicBezTo>
                  <a:lnTo>
                    <a:pt x="247368" y="37142"/>
                  </a:lnTo>
                  <a:cubicBezTo>
                    <a:pt x="247431" y="38004"/>
                    <a:pt x="247431" y="38797"/>
                    <a:pt x="247431" y="39653"/>
                  </a:cubicBezTo>
                  <a:lnTo>
                    <a:pt x="247695" y="39653"/>
                  </a:lnTo>
                  <a:cubicBezTo>
                    <a:pt x="247764" y="39125"/>
                    <a:pt x="247764" y="38665"/>
                    <a:pt x="247764" y="38199"/>
                  </a:cubicBezTo>
                  <a:lnTo>
                    <a:pt x="247764" y="37475"/>
                  </a:lnTo>
                  <a:lnTo>
                    <a:pt x="247764" y="37211"/>
                  </a:lnTo>
                  <a:lnTo>
                    <a:pt x="247764" y="37010"/>
                  </a:lnTo>
                  <a:cubicBezTo>
                    <a:pt x="247764" y="36021"/>
                    <a:pt x="247764" y="35096"/>
                    <a:pt x="247695" y="34171"/>
                  </a:cubicBezTo>
                  <a:cubicBezTo>
                    <a:pt x="247695" y="33705"/>
                    <a:pt x="247632" y="33245"/>
                    <a:pt x="247632" y="32780"/>
                  </a:cubicBezTo>
                  <a:cubicBezTo>
                    <a:pt x="247632" y="32585"/>
                    <a:pt x="247563" y="32384"/>
                    <a:pt x="247563" y="32188"/>
                  </a:cubicBezTo>
                  <a:cubicBezTo>
                    <a:pt x="247500" y="30930"/>
                    <a:pt x="247299" y="29677"/>
                    <a:pt x="247103" y="28487"/>
                  </a:cubicBezTo>
                  <a:cubicBezTo>
                    <a:pt x="247103" y="28355"/>
                    <a:pt x="247103" y="28154"/>
                    <a:pt x="247035" y="27958"/>
                  </a:cubicBezTo>
                  <a:cubicBezTo>
                    <a:pt x="246839" y="26964"/>
                    <a:pt x="246638" y="26039"/>
                    <a:pt x="246374" y="25051"/>
                  </a:cubicBezTo>
                  <a:cubicBezTo>
                    <a:pt x="246374" y="24918"/>
                    <a:pt x="246310" y="24718"/>
                    <a:pt x="246310" y="24585"/>
                  </a:cubicBezTo>
                  <a:lnTo>
                    <a:pt x="245517" y="22206"/>
                  </a:lnTo>
                  <a:cubicBezTo>
                    <a:pt x="245517" y="22074"/>
                    <a:pt x="245448" y="21942"/>
                    <a:pt x="245385" y="21810"/>
                  </a:cubicBezTo>
                  <a:cubicBezTo>
                    <a:pt x="245253" y="21413"/>
                    <a:pt x="245121" y="21085"/>
                    <a:pt x="244920" y="20689"/>
                  </a:cubicBezTo>
                  <a:cubicBezTo>
                    <a:pt x="244856" y="20425"/>
                    <a:pt x="244724" y="20091"/>
                    <a:pt x="244592" y="19827"/>
                  </a:cubicBezTo>
                  <a:lnTo>
                    <a:pt x="244391" y="19431"/>
                  </a:lnTo>
                  <a:cubicBezTo>
                    <a:pt x="244127" y="18902"/>
                    <a:pt x="243862" y="18310"/>
                    <a:pt x="243598" y="17781"/>
                  </a:cubicBezTo>
                  <a:cubicBezTo>
                    <a:pt x="243535" y="17649"/>
                    <a:pt x="243466" y="17517"/>
                    <a:pt x="243402" y="17448"/>
                  </a:cubicBezTo>
                  <a:cubicBezTo>
                    <a:pt x="243138" y="16919"/>
                    <a:pt x="242874" y="16523"/>
                    <a:pt x="242541" y="16063"/>
                  </a:cubicBezTo>
                  <a:cubicBezTo>
                    <a:pt x="242477" y="15931"/>
                    <a:pt x="242408" y="15798"/>
                    <a:pt x="242276" y="15666"/>
                  </a:cubicBezTo>
                  <a:cubicBezTo>
                    <a:pt x="242081" y="15270"/>
                    <a:pt x="241816" y="14873"/>
                    <a:pt x="241483" y="14540"/>
                  </a:cubicBezTo>
                  <a:cubicBezTo>
                    <a:pt x="241420" y="14345"/>
                    <a:pt x="241288" y="14212"/>
                    <a:pt x="241219" y="14080"/>
                  </a:cubicBezTo>
                  <a:cubicBezTo>
                    <a:pt x="240954" y="13816"/>
                    <a:pt x="240759" y="13483"/>
                    <a:pt x="240495" y="13155"/>
                  </a:cubicBezTo>
                  <a:cubicBezTo>
                    <a:pt x="240362" y="13023"/>
                    <a:pt x="240230" y="12891"/>
                    <a:pt x="240098" y="12690"/>
                  </a:cubicBezTo>
                  <a:cubicBezTo>
                    <a:pt x="239897" y="12494"/>
                    <a:pt x="239701" y="12230"/>
                    <a:pt x="239501" y="12029"/>
                  </a:cubicBezTo>
                  <a:cubicBezTo>
                    <a:pt x="239368" y="11833"/>
                    <a:pt x="239173" y="11632"/>
                    <a:pt x="238972" y="11437"/>
                  </a:cubicBezTo>
                  <a:lnTo>
                    <a:pt x="238644" y="11104"/>
                  </a:lnTo>
                  <a:lnTo>
                    <a:pt x="238575" y="11040"/>
                  </a:lnTo>
                  <a:cubicBezTo>
                    <a:pt x="237650" y="10115"/>
                    <a:pt x="236661" y="9190"/>
                    <a:pt x="235535" y="8328"/>
                  </a:cubicBezTo>
                  <a:cubicBezTo>
                    <a:pt x="235271" y="8064"/>
                    <a:pt x="234943" y="7868"/>
                    <a:pt x="234679" y="7667"/>
                  </a:cubicBezTo>
                  <a:lnTo>
                    <a:pt x="233288" y="6678"/>
                  </a:lnTo>
                  <a:close/>
                  <a:moveTo>
                    <a:pt x="130526" y="115326"/>
                  </a:moveTo>
                  <a:cubicBezTo>
                    <a:pt x="130449" y="115369"/>
                    <a:pt x="130373" y="115412"/>
                    <a:pt x="130297" y="115455"/>
                  </a:cubicBezTo>
                  <a:lnTo>
                    <a:pt x="130297" y="115455"/>
                  </a:lnTo>
                  <a:cubicBezTo>
                    <a:pt x="130373" y="115417"/>
                    <a:pt x="130449" y="115376"/>
                    <a:pt x="130526" y="115326"/>
                  </a:cubicBezTo>
                  <a:close/>
                  <a:moveTo>
                    <a:pt x="210687" y="1"/>
                  </a:moveTo>
                  <a:cubicBezTo>
                    <a:pt x="206325" y="1"/>
                    <a:pt x="201900" y="662"/>
                    <a:pt x="197670" y="2052"/>
                  </a:cubicBezTo>
                  <a:cubicBezTo>
                    <a:pt x="189407" y="4759"/>
                    <a:pt x="183395" y="9058"/>
                    <a:pt x="178901" y="14477"/>
                  </a:cubicBezTo>
                  <a:cubicBezTo>
                    <a:pt x="172092" y="22603"/>
                    <a:pt x="168724" y="33177"/>
                    <a:pt x="166408" y="44084"/>
                  </a:cubicBezTo>
                  <a:cubicBezTo>
                    <a:pt x="164098" y="55054"/>
                    <a:pt x="162840" y="66421"/>
                    <a:pt x="160328" y="76202"/>
                  </a:cubicBezTo>
                  <a:cubicBezTo>
                    <a:pt x="159472" y="79702"/>
                    <a:pt x="158282" y="83138"/>
                    <a:pt x="156892" y="86379"/>
                  </a:cubicBezTo>
                  <a:cubicBezTo>
                    <a:pt x="153059" y="95298"/>
                    <a:pt x="147312" y="103097"/>
                    <a:pt x="139841" y="109177"/>
                  </a:cubicBezTo>
                  <a:cubicBezTo>
                    <a:pt x="137066" y="111556"/>
                    <a:pt x="134026" y="113803"/>
                    <a:pt x="130721" y="115722"/>
                  </a:cubicBezTo>
                  <a:cubicBezTo>
                    <a:pt x="133698" y="114136"/>
                    <a:pt x="136537" y="112286"/>
                    <a:pt x="139117" y="110303"/>
                  </a:cubicBezTo>
                  <a:cubicBezTo>
                    <a:pt x="147111" y="104091"/>
                    <a:pt x="153260" y="95896"/>
                    <a:pt x="157288" y="86512"/>
                  </a:cubicBezTo>
                  <a:cubicBezTo>
                    <a:pt x="158679" y="83271"/>
                    <a:pt x="159868" y="79834"/>
                    <a:pt x="160725" y="76334"/>
                  </a:cubicBezTo>
                  <a:cubicBezTo>
                    <a:pt x="162443" y="69725"/>
                    <a:pt x="163569" y="62519"/>
                    <a:pt x="164822" y="55186"/>
                  </a:cubicBezTo>
                  <a:cubicBezTo>
                    <a:pt x="166673" y="44147"/>
                    <a:pt x="168787" y="32981"/>
                    <a:pt x="173546" y="23528"/>
                  </a:cubicBezTo>
                  <a:cubicBezTo>
                    <a:pt x="175861" y="18838"/>
                    <a:pt x="178901" y="14540"/>
                    <a:pt x="182867" y="10971"/>
                  </a:cubicBezTo>
                  <a:cubicBezTo>
                    <a:pt x="186763" y="7339"/>
                    <a:pt x="191654" y="4431"/>
                    <a:pt x="197734" y="2449"/>
                  </a:cubicBezTo>
                  <a:cubicBezTo>
                    <a:pt x="201963" y="1058"/>
                    <a:pt x="206325" y="398"/>
                    <a:pt x="210687" y="398"/>
                  </a:cubicBezTo>
                  <a:cubicBezTo>
                    <a:pt x="218421" y="398"/>
                    <a:pt x="226088" y="2581"/>
                    <a:pt x="232363" y="6546"/>
                  </a:cubicBezTo>
                  <a:cubicBezTo>
                    <a:pt x="232453" y="6605"/>
                    <a:pt x="232556" y="6665"/>
                    <a:pt x="232659" y="6729"/>
                  </a:cubicBezTo>
                  <a:lnTo>
                    <a:pt x="232659" y="6729"/>
                  </a:lnTo>
                  <a:cubicBezTo>
                    <a:pt x="231722" y="5935"/>
                    <a:pt x="230782" y="5247"/>
                    <a:pt x="229720" y="4564"/>
                  </a:cubicBezTo>
                  <a:cubicBezTo>
                    <a:pt x="224036" y="1587"/>
                    <a:pt x="217364" y="1"/>
                    <a:pt x="210687" y="1"/>
                  </a:cubicBezTo>
                  <a:close/>
                  <a:moveTo>
                    <a:pt x="466" y="37803"/>
                  </a:moveTo>
                  <a:cubicBezTo>
                    <a:pt x="334" y="38728"/>
                    <a:pt x="133" y="39722"/>
                    <a:pt x="1" y="40647"/>
                  </a:cubicBezTo>
                  <a:cubicBezTo>
                    <a:pt x="70" y="44544"/>
                    <a:pt x="466" y="48578"/>
                    <a:pt x="1259" y="52543"/>
                  </a:cubicBezTo>
                  <a:cubicBezTo>
                    <a:pt x="3173" y="62588"/>
                    <a:pt x="7339" y="72565"/>
                    <a:pt x="13351" y="81092"/>
                  </a:cubicBezTo>
                  <a:cubicBezTo>
                    <a:pt x="18373" y="88230"/>
                    <a:pt x="24654" y="94706"/>
                    <a:pt x="31591" y="100258"/>
                  </a:cubicBezTo>
                  <a:cubicBezTo>
                    <a:pt x="41636" y="108188"/>
                    <a:pt x="53204" y="114332"/>
                    <a:pt x="64766" y="118165"/>
                  </a:cubicBezTo>
                  <a:cubicBezTo>
                    <a:pt x="75145" y="121538"/>
                    <a:pt x="86046" y="123520"/>
                    <a:pt x="96821" y="123520"/>
                  </a:cubicBezTo>
                  <a:cubicBezTo>
                    <a:pt x="105280" y="123520"/>
                    <a:pt x="113607" y="122331"/>
                    <a:pt x="121601" y="119619"/>
                  </a:cubicBezTo>
                  <a:cubicBezTo>
                    <a:pt x="122066" y="119423"/>
                    <a:pt x="122463" y="119291"/>
                    <a:pt x="122860" y="119090"/>
                  </a:cubicBezTo>
                  <a:cubicBezTo>
                    <a:pt x="125482" y="118065"/>
                    <a:pt x="127921" y="116793"/>
                    <a:pt x="130297" y="115455"/>
                  </a:cubicBezTo>
                  <a:lnTo>
                    <a:pt x="130297" y="115455"/>
                  </a:lnTo>
                  <a:cubicBezTo>
                    <a:pt x="130174" y="115516"/>
                    <a:pt x="130052" y="115572"/>
                    <a:pt x="129928" y="115653"/>
                  </a:cubicBezTo>
                  <a:cubicBezTo>
                    <a:pt x="127549" y="116843"/>
                    <a:pt x="125106" y="117900"/>
                    <a:pt x="122526" y="118825"/>
                  </a:cubicBezTo>
                  <a:cubicBezTo>
                    <a:pt x="122066" y="119026"/>
                    <a:pt x="121601" y="119159"/>
                    <a:pt x="121141" y="119354"/>
                  </a:cubicBezTo>
                  <a:cubicBezTo>
                    <a:pt x="113274" y="121934"/>
                    <a:pt x="105079" y="123124"/>
                    <a:pt x="96821" y="123124"/>
                  </a:cubicBezTo>
                  <a:cubicBezTo>
                    <a:pt x="86046" y="123124"/>
                    <a:pt x="75208" y="121072"/>
                    <a:pt x="64898" y="117768"/>
                  </a:cubicBezTo>
                  <a:cubicBezTo>
                    <a:pt x="53336" y="114004"/>
                    <a:pt x="41837" y="107855"/>
                    <a:pt x="31855" y="99925"/>
                  </a:cubicBezTo>
                  <a:cubicBezTo>
                    <a:pt x="24918" y="94373"/>
                    <a:pt x="18706" y="87965"/>
                    <a:pt x="13684" y="80828"/>
                  </a:cubicBezTo>
                  <a:cubicBezTo>
                    <a:pt x="7736" y="72369"/>
                    <a:pt x="3570" y="62456"/>
                    <a:pt x="1656" y="52474"/>
                  </a:cubicBezTo>
                  <a:cubicBezTo>
                    <a:pt x="863" y="48377"/>
                    <a:pt x="466" y="44279"/>
                    <a:pt x="466" y="40314"/>
                  </a:cubicBezTo>
                  <a:lnTo>
                    <a:pt x="466" y="37803"/>
                  </a:ln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7" name="Google Shape;277;p21"/>
            <p:cNvSpPr/>
            <p:nvPr/>
          </p:nvSpPr>
          <p:spPr>
            <a:xfrm>
              <a:off x="707325" y="1851175"/>
              <a:ext cx="6210625" cy="3206825"/>
            </a:xfrm>
            <a:custGeom>
              <a:avLst/>
              <a:gdLst/>
              <a:ahLst/>
              <a:cxnLst/>
              <a:rect l="l" t="t" r="r" b="b"/>
              <a:pathLst>
                <a:path w="248425" h="128273" extrusionOk="0">
                  <a:moveTo>
                    <a:pt x="206922" y="1"/>
                  </a:moveTo>
                  <a:cubicBezTo>
                    <a:pt x="203152" y="1"/>
                    <a:pt x="199388" y="461"/>
                    <a:pt x="195751" y="1518"/>
                  </a:cubicBezTo>
                  <a:cubicBezTo>
                    <a:pt x="187292" y="3966"/>
                    <a:pt x="181212" y="8196"/>
                    <a:pt x="176718" y="13615"/>
                  </a:cubicBezTo>
                  <a:cubicBezTo>
                    <a:pt x="170045" y="21677"/>
                    <a:pt x="166937" y="32383"/>
                    <a:pt x="165023" y="43549"/>
                  </a:cubicBezTo>
                  <a:cubicBezTo>
                    <a:pt x="163172" y="54784"/>
                    <a:pt x="162379" y="66484"/>
                    <a:pt x="160328" y="76725"/>
                  </a:cubicBezTo>
                  <a:cubicBezTo>
                    <a:pt x="158213" y="87035"/>
                    <a:pt x="154052" y="96356"/>
                    <a:pt x="147840" y="104154"/>
                  </a:cubicBezTo>
                  <a:cubicBezTo>
                    <a:pt x="143410" y="109769"/>
                    <a:pt x="137927" y="114527"/>
                    <a:pt x="131451" y="118297"/>
                  </a:cubicBezTo>
                  <a:cubicBezTo>
                    <a:pt x="129003" y="119682"/>
                    <a:pt x="126491" y="121003"/>
                    <a:pt x="123785" y="122061"/>
                  </a:cubicBezTo>
                  <a:cubicBezTo>
                    <a:pt x="123388" y="122262"/>
                    <a:pt x="122991" y="122394"/>
                    <a:pt x="122526" y="122590"/>
                  </a:cubicBezTo>
                  <a:cubicBezTo>
                    <a:pt x="113078" y="126227"/>
                    <a:pt x="103033" y="127813"/>
                    <a:pt x="92856" y="127813"/>
                  </a:cubicBezTo>
                  <a:cubicBezTo>
                    <a:pt x="83471" y="127813"/>
                    <a:pt x="74087" y="126491"/>
                    <a:pt x="65030" y="124043"/>
                  </a:cubicBezTo>
                  <a:cubicBezTo>
                    <a:pt x="44808" y="118693"/>
                    <a:pt x="24522" y="106269"/>
                    <a:pt x="12293" y="89086"/>
                  </a:cubicBezTo>
                  <a:cubicBezTo>
                    <a:pt x="4627" y="78380"/>
                    <a:pt x="397" y="64962"/>
                    <a:pt x="397" y="51744"/>
                  </a:cubicBezTo>
                  <a:cubicBezTo>
                    <a:pt x="397" y="49037"/>
                    <a:pt x="598" y="46325"/>
                    <a:pt x="926" y="43618"/>
                  </a:cubicBezTo>
                  <a:cubicBezTo>
                    <a:pt x="1058" y="42693"/>
                    <a:pt x="1259" y="41699"/>
                    <a:pt x="1391" y="40774"/>
                  </a:cubicBezTo>
                  <a:cubicBezTo>
                    <a:pt x="1523" y="40113"/>
                    <a:pt x="1656" y="39521"/>
                    <a:pt x="1788" y="38860"/>
                  </a:cubicBezTo>
                  <a:cubicBezTo>
                    <a:pt x="1920" y="38395"/>
                    <a:pt x="2052" y="37998"/>
                    <a:pt x="2116" y="37538"/>
                  </a:cubicBezTo>
                  <a:cubicBezTo>
                    <a:pt x="2316" y="36676"/>
                    <a:pt x="2581" y="35883"/>
                    <a:pt x="2845" y="35090"/>
                  </a:cubicBezTo>
                  <a:cubicBezTo>
                    <a:pt x="2909" y="34826"/>
                    <a:pt x="2977" y="34498"/>
                    <a:pt x="3109" y="34234"/>
                  </a:cubicBezTo>
                  <a:cubicBezTo>
                    <a:pt x="3374" y="33309"/>
                    <a:pt x="3702" y="32447"/>
                    <a:pt x="4035" y="31522"/>
                  </a:cubicBezTo>
                  <a:cubicBezTo>
                    <a:pt x="4167" y="31326"/>
                    <a:pt x="4230" y="31125"/>
                    <a:pt x="4299" y="30929"/>
                  </a:cubicBezTo>
                  <a:cubicBezTo>
                    <a:pt x="4563" y="30269"/>
                    <a:pt x="4828" y="29608"/>
                    <a:pt x="5092" y="29010"/>
                  </a:cubicBezTo>
                  <a:cubicBezTo>
                    <a:pt x="5288" y="28682"/>
                    <a:pt x="5420" y="28418"/>
                    <a:pt x="5552" y="28085"/>
                  </a:cubicBezTo>
                  <a:cubicBezTo>
                    <a:pt x="5621" y="27953"/>
                    <a:pt x="5684" y="27757"/>
                    <a:pt x="5816" y="27556"/>
                  </a:cubicBezTo>
                  <a:cubicBezTo>
                    <a:pt x="6282" y="26631"/>
                    <a:pt x="6810" y="25642"/>
                    <a:pt x="7339" y="24717"/>
                  </a:cubicBezTo>
                  <a:cubicBezTo>
                    <a:pt x="7471" y="24585"/>
                    <a:pt x="7535" y="24384"/>
                    <a:pt x="7603" y="24252"/>
                  </a:cubicBezTo>
                  <a:cubicBezTo>
                    <a:pt x="8196" y="23263"/>
                    <a:pt x="8856" y="22338"/>
                    <a:pt x="9517" y="21344"/>
                  </a:cubicBezTo>
                  <a:cubicBezTo>
                    <a:pt x="9586" y="21212"/>
                    <a:pt x="9649" y="21080"/>
                    <a:pt x="9782" y="21016"/>
                  </a:cubicBezTo>
                  <a:cubicBezTo>
                    <a:pt x="10442" y="20022"/>
                    <a:pt x="11236" y="19034"/>
                    <a:pt x="12029" y="18109"/>
                  </a:cubicBezTo>
                  <a:cubicBezTo>
                    <a:pt x="12097" y="17976"/>
                    <a:pt x="12229" y="17908"/>
                    <a:pt x="12293" y="17775"/>
                  </a:cubicBezTo>
                  <a:cubicBezTo>
                    <a:pt x="13155" y="16787"/>
                    <a:pt x="14011" y="15862"/>
                    <a:pt x="14936" y="15000"/>
                  </a:cubicBezTo>
                  <a:lnTo>
                    <a:pt x="15269" y="14672"/>
                  </a:lnTo>
                  <a:cubicBezTo>
                    <a:pt x="16195" y="13747"/>
                    <a:pt x="17252" y="12885"/>
                    <a:pt x="18310" y="12029"/>
                  </a:cubicBezTo>
                  <a:cubicBezTo>
                    <a:pt x="18442" y="11896"/>
                    <a:pt x="18505" y="11828"/>
                    <a:pt x="18637" y="11764"/>
                  </a:cubicBezTo>
                  <a:cubicBezTo>
                    <a:pt x="19103" y="11368"/>
                    <a:pt x="19563" y="11035"/>
                    <a:pt x="20028" y="10707"/>
                  </a:cubicBezTo>
                  <a:lnTo>
                    <a:pt x="19763" y="10374"/>
                  </a:lnTo>
                  <a:cubicBezTo>
                    <a:pt x="19298" y="10707"/>
                    <a:pt x="18838" y="11035"/>
                    <a:pt x="18373" y="11431"/>
                  </a:cubicBezTo>
                  <a:cubicBezTo>
                    <a:pt x="18241" y="11500"/>
                    <a:pt x="18177" y="11563"/>
                    <a:pt x="18045" y="11695"/>
                  </a:cubicBezTo>
                  <a:cubicBezTo>
                    <a:pt x="16988" y="12557"/>
                    <a:pt x="15994" y="13414"/>
                    <a:pt x="15005" y="14339"/>
                  </a:cubicBezTo>
                  <a:lnTo>
                    <a:pt x="14672" y="14672"/>
                  </a:lnTo>
                  <a:cubicBezTo>
                    <a:pt x="13747" y="15529"/>
                    <a:pt x="12890" y="16454"/>
                    <a:pt x="12029" y="17448"/>
                  </a:cubicBezTo>
                  <a:cubicBezTo>
                    <a:pt x="11965" y="17511"/>
                    <a:pt x="11896" y="17643"/>
                    <a:pt x="11764" y="17775"/>
                  </a:cubicBezTo>
                  <a:cubicBezTo>
                    <a:pt x="10971" y="18701"/>
                    <a:pt x="10247" y="19626"/>
                    <a:pt x="9517" y="20620"/>
                  </a:cubicBezTo>
                  <a:cubicBezTo>
                    <a:pt x="9454" y="20752"/>
                    <a:pt x="9385" y="20815"/>
                    <a:pt x="9253" y="20948"/>
                  </a:cubicBezTo>
                  <a:cubicBezTo>
                    <a:pt x="8592" y="21873"/>
                    <a:pt x="8000" y="22867"/>
                    <a:pt x="7402" y="23855"/>
                  </a:cubicBezTo>
                  <a:cubicBezTo>
                    <a:pt x="7339" y="23988"/>
                    <a:pt x="7207" y="24120"/>
                    <a:pt x="7138" y="24252"/>
                  </a:cubicBezTo>
                  <a:cubicBezTo>
                    <a:pt x="6609" y="25177"/>
                    <a:pt x="6081" y="26102"/>
                    <a:pt x="5621" y="27028"/>
                  </a:cubicBezTo>
                  <a:cubicBezTo>
                    <a:pt x="5489" y="27229"/>
                    <a:pt x="5420" y="27361"/>
                    <a:pt x="5356" y="27556"/>
                  </a:cubicBezTo>
                  <a:cubicBezTo>
                    <a:pt x="5156" y="27953"/>
                    <a:pt x="4960" y="28418"/>
                    <a:pt x="4759" y="28815"/>
                  </a:cubicBezTo>
                  <a:cubicBezTo>
                    <a:pt x="4563" y="29275"/>
                    <a:pt x="4362" y="29740"/>
                    <a:pt x="4167" y="30269"/>
                  </a:cubicBezTo>
                  <a:cubicBezTo>
                    <a:pt x="4035" y="30464"/>
                    <a:pt x="3966" y="30665"/>
                    <a:pt x="3903" y="30861"/>
                  </a:cubicBezTo>
                  <a:cubicBezTo>
                    <a:pt x="3569" y="31654"/>
                    <a:pt x="3242" y="32516"/>
                    <a:pt x="2977" y="33309"/>
                  </a:cubicBezTo>
                  <a:cubicBezTo>
                    <a:pt x="2845" y="33636"/>
                    <a:pt x="2776" y="33901"/>
                    <a:pt x="2644" y="34165"/>
                  </a:cubicBezTo>
                  <a:cubicBezTo>
                    <a:pt x="2449" y="34826"/>
                    <a:pt x="2248" y="35487"/>
                    <a:pt x="2116" y="36148"/>
                  </a:cubicBezTo>
                  <a:cubicBezTo>
                    <a:pt x="1983" y="36544"/>
                    <a:pt x="1851" y="37009"/>
                    <a:pt x="1719" y="37469"/>
                  </a:cubicBezTo>
                  <a:cubicBezTo>
                    <a:pt x="1719" y="37602"/>
                    <a:pt x="1656" y="37734"/>
                    <a:pt x="1587" y="37866"/>
                  </a:cubicBezTo>
                  <a:cubicBezTo>
                    <a:pt x="1391" y="38860"/>
                    <a:pt x="1190" y="39785"/>
                    <a:pt x="995" y="40710"/>
                  </a:cubicBezTo>
                  <a:cubicBezTo>
                    <a:pt x="334" y="44342"/>
                    <a:pt x="1" y="48043"/>
                    <a:pt x="1" y="51744"/>
                  </a:cubicBezTo>
                  <a:cubicBezTo>
                    <a:pt x="1" y="65030"/>
                    <a:pt x="4230" y="78576"/>
                    <a:pt x="11896" y="89282"/>
                  </a:cubicBezTo>
                  <a:cubicBezTo>
                    <a:pt x="24257" y="106596"/>
                    <a:pt x="44612" y="119021"/>
                    <a:pt x="64898" y="124440"/>
                  </a:cubicBezTo>
                  <a:cubicBezTo>
                    <a:pt x="73955" y="126888"/>
                    <a:pt x="83471" y="128273"/>
                    <a:pt x="92856" y="128273"/>
                  </a:cubicBezTo>
                  <a:cubicBezTo>
                    <a:pt x="103493" y="128273"/>
                    <a:pt x="114067" y="126491"/>
                    <a:pt x="123917" y="122457"/>
                  </a:cubicBezTo>
                  <a:cubicBezTo>
                    <a:pt x="124445" y="122262"/>
                    <a:pt x="124905" y="122061"/>
                    <a:pt x="125371" y="121865"/>
                  </a:cubicBezTo>
                  <a:cubicBezTo>
                    <a:pt x="125503" y="121796"/>
                    <a:pt x="125635" y="121733"/>
                    <a:pt x="125698" y="121664"/>
                  </a:cubicBezTo>
                  <a:cubicBezTo>
                    <a:pt x="125831" y="121664"/>
                    <a:pt x="125899" y="121601"/>
                    <a:pt x="126031" y="121532"/>
                  </a:cubicBezTo>
                  <a:cubicBezTo>
                    <a:pt x="126164" y="121532"/>
                    <a:pt x="126227" y="121469"/>
                    <a:pt x="126359" y="121400"/>
                  </a:cubicBezTo>
                  <a:cubicBezTo>
                    <a:pt x="126428" y="121337"/>
                    <a:pt x="126560" y="121337"/>
                    <a:pt x="126692" y="121268"/>
                  </a:cubicBezTo>
                  <a:cubicBezTo>
                    <a:pt x="126756" y="121204"/>
                    <a:pt x="126888" y="121136"/>
                    <a:pt x="126957" y="121136"/>
                  </a:cubicBezTo>
                  <a:cubicBezTo>
                    <a:pt x="127089" y="121072"/>
                    <a:pt x="127221" y="121003"/>
                    <a:pt x="127284" y="120940"/>
                  </a:cubicBezTo>
                  <a:cubicBezTo>
                    <a:pt x="127417" y="120940"/>
                    <a:pt x="127485" y="120871"/>
                    <a:pt x="127618" y="120808"/>
                  </a:cubicBezTo>
                  <a:cubicBezTo>
                    <a:pt x="127750" y="120739"/>
                    <a:pt x="127813" y="120739"/>
                    <a:pt x="127945" y="120676"/>
                  </a:cubicBezTo>
                  <a:cubicBezTo>
                    <a:pt x="128014" y="120607"/>
                    <a:pt x="128146" y="120543"/>
                    <a:pt x="128278" y="120475"/>
                  </a:cubicBezTo>
                  <a:cubicBezTo>
                    <a:pt x="128342" y="120475"/>
                    <a:pt x="128474" y="120411"/>
                    <a:pt x="128543" y="120343"/>
                  </a:cubicBezTo>
                  <a:cubicBezTo>
                    <a:pt x="128675" y="120279"/>
                    <a:pt x="128738" y="120210"/>
                    <a:pt x="128871" y="120210"/>
                  </a:cubicBezTo>
                  <a:cubicBezTo>
                    <a:pt x="129003" y="120147"/>
                    <a:pt x="129071" y="120078"/>
                    <a:pt x="129204" y="120015"/>
                  </a:cubicBezTo>
                  <a:cubicBezTo>
                    <a:pt x="129267" y="119946"/>
                    <a:pt x="129399" y="119883"/>
                    <a:pt x="129531" y="119883"/>
                  </a:cubicBezTo>
                  <a:cubicBezTo>
                    <a:pt x="129600" y="119814"/>
                    <a:pt x="129732" y="119750"/>
                    <a:pt x="129796" y="119682"/>
                  </a:cubicBezTo>
                  <a:cubicBezTo>
                    <a:pt x="129928" y="119618"/>
                    <a:pt x="129997" y="119550"/>
                    <a:pt x="130129" y="119550"/>
                  </a:cubicBezTo>
                  <a:cubicBezTo>
                    <a:pt x="130192" y="119486"/>
                    <a:pt x="130324" y="119417"/>
                    <a:pt x="130457" y="119354"/>
                  </a:cubicBezTo>
                  <a:cubicBezTo>
                    <a:pt x="130525" y="119285"/>
                    <a:pt x="130658" y="119222"/>
                    <a:pt x="130721" y="119153"/>
                  </a:cubicBezTo>
                  <a:cubicBezTo>
                    <a:pt x="130853" y="119153"/>
                    <a:pt x="130922" y="119090"/>
                    <a:pt x="131054" y="119021"/>
                  </a:cubicBezTo>
                  <a:cubicBezTo>
                    <a:pt x="131118" y="118957"/>
                    <a:pt x="131250" y="118889"/>
                    <a:pt x="131318" y="118825"/>
                  </a:cubicBezTo>
                  <a:cubicBezTo>
                    <a:pt x="131451" y="118756"/>
                    <a:pt x="131583" y="118756"/>
                    <a:pt x="131646" y="118693"/>
                  </a:cubicBezTo>
                  <a:cubicBezTo>
                    <a:pt x="134951" y="116774"/>
                    <a:pt x="137991" y="114527"/>
                    <a:pt x="140766" y="112148"/>
                  </a:cubicBezTo>
                  <a:cubicBezTo>
                    <a:pt x="143478" y="109769"/>
                    <a:pt x="145990" y="107194"/>
                    <a:pt x="148168" y="104350"/>
                  </a:cubicBezTo>
                  <a:cubicBezTo>
                    <a:pt x="154380" y="96551"/>
                    <a:pt x="158610" y="87167"/>
                    <a:pt x="160725" y="76794"/>
                  </a:cubicBezTo>
                  <a:cubicBezTo>
                    <a:pt x="162115" y="69984"/>
                    <a:pt x="162908" y="62450"/>
                    <a:pt x="163833" y="54916"/>
                  </a:cubicBezTo>
                  <a:cubicBezTo>
                    <a:pt x="165287" y="43618"/>
                    <a:pt x="167005" y="32182"/>
                    <a:pt x="171499" y="22666"/>
                  </a:cubicBezTo>
                  <a:cubicBezTo>
                    <a:pt x="173746" y="17908"/>
                    <a:pt x="176718" y="13615"/>
                    <a:pt x="180683" y="10109"/>
                  </a:cubicBezTo>
                  <a:cubicBezTo>
                    <a:pt x="184648" y="6541"/>
                    <a:pt x="189607" y="3765"/>
                    <a:pt x="195883" y="1915"/>
                  </a:cubicBezTo>
                  <a:cubicBezTo>
                    <a:pt x="199452" y="926"/>
                    <a:pt x="203221" y="397"/>
                    <a:pt x="206922" y="397"/>
                  </a:cubicBezTo>
                  <a:cubicBezTo>
                    <a:pt x="215312" y="397"/>
                    <a:pt x="223708" y="2909"/>
                    <a:pt x="230645" y="7535"/>
                  </a:cubicBezTo>
                  <a:cubicBezTo>
                    <a:pt x="231771" y="8259"/>
                    <a:pt x="232759" y="8989"/>
                    <a:pt x="233753" y="9845"/>
                  </a:cubicBezTo>
                  <a:cubicBezTo>
                    <a:pt x="233817" y="9845"/>
                    <a:pt x="233886" y="9914"/>
                    <a:pt x="233949" y="9977"/>
                  </a:cubicBezTo>
                  <a:lnTo>
                    <a:pt x="235139" y="10971"/>
                  </a:lnTo>
                  <a:lnTo>
                    <a:pt x="235340" y="11167"/>
                  </a:lnTo>
                  <a:cubicBezTo>
                    <a:pt x="235667" y="11431"/>
                    <a:pt x="236000" y="11764"/>
                    <a:pt x="236265" y="12029"/>
                  </a:cubicBezTo>
                  <a:cubicBezTo>
                    <a:pt x="236460" y="12224"/>
                    <a:pt x="236661" y="12356"/>
                    <a:pt x="236793" y="12557"/>
                  </a:cubicBezTo>
                  <a:cubicBezTo>
                    <a:pt x="237058" y="12753"/>
                    <a:pt x="237253" y="13017"/>
                    <a:pt x="237454" y="13218"/>
                  </a:cubicBezTo>
                  <a:cubicBezTo>
                    <a:pt x="237719" y="13482"/>
                    <a:pt x="237914" y="13747"/>
                    <a:pt x="238179" y="14011"/>
                  </a:cubicBezTo>
                  <a:cubicBezTo>
                    <a:pt x="238311" y="14143"/>
                    <a:pt x="238443" y="14339"/>
                    <a:pt x="238644" y="14471"/>
                  </a:cubicBezTo>
                  <a:lnTo>
                    <a:pt x="239437" y="15465"/>
                  </a:lnTo>
                  <a:cubicBezTo>
                    <a:pt x="239569" y="15597"/>
                    <a:pt x="239633" y="15793"/>
                    <a:pt x="239765" y="15925"/>
                  </a:cubicBezTo>
                  <a:cubicBezTo>
                    <a:pt x="240098" y="16322"/>
                    <a:pt x="240362" y="16718"/>
                    <a:pt x="240626" y="17115"/>
                  </a:cubicBezTo>
                  <a:cubicBezTo>
                    <a:pt x="240759" y="17247"/>
                    <a:pt x="240822" y="17379"/>
                    <a:pt x="240954" y="17511"/>
                  </a:cubicBezTo>
                  <a:cubicBezTo>
                    <a:pt x="241219" y="17976"/>
                    <a:pt x="241552" y="18373"/>
                    <a:pt x="241816" y="18833"/>
                  </a:cubicBezTo>
                  <a:cubicBezTo>
                    <a:pt x="241879" y="18965"/>
                    <a:pt x="241948" y="19097"/>
                    <a:pt x="242080" y="19229"/>
                  </a:cubicBezTo>
                  <a:cubicBezTo>
                    <a:pt x="242345" y="19758"/>
                    <a:pt x="242673" y="20287"/>
                    <a:pt x="242937" y="20815"/>
                  </a:cubicBezTo>
                  <a:lnTo>
                    <a:pt x="243138" y="21212"/>
                  </a:lnTo>
                  <a:cubicBezTo>
                    <a:pt x="243466" y="21809"/>
                    <a:pt x="243799" y="22470"/>
                    <a:pt x="244063" y="23062"/>
                  </a:cubicBezTo>
                  <a:cubicBezTo>
                    <a:pt x="244126" y="23195"/>
                    <a:pt x="244195" y="23327"/>
                    <a:pt x="244195" y="23459"/>
                  </a:cubicBezTo>
                  <a:cubicBezTo>
                    <a:pt x="244460" y="24056"/>
                    <a:pt x="244724" y="24649"/>
                    <a:pt x="244988" y="25309"/>
                  </a:cubicBezTo>
                  <a:cubicBezTo>
                    <a:pt x="244988" y="25378"/>
                    <a:pt x="245052" y="25510"/>
                    <a:pt x="245120" y="25642"/>
                  </a:cubicBezTo>
                  <a:cubicBezTo>
                    <a:pt x="245120" y="25775"/>
                    <a:pt x="245184" y="25907"/>
                    <a:pt x="245253" y="26039"/>
                  </a:cubicBezTo>
                  <a:lnTo>
                    <a:pt x="246046" y="28614"/>
                  </a:lnTo>
                  <a:cubicBezTo>
                    <a:pt x="246109" y="28746"/>
                    <a:pt x="246109" y="28878"/>
                    <a:pt x="246178" y="29010"/>
                  </a:cubicBezTo>
                  <a:cubicBezTo>
                    <a:pt x="246442" y="30068"/>
                    <a:pt x="246706" y="31062"/>
                    <a:pt x="246902" y="32119"/>
                  </a:cubicBezTo>
                  <a:cubicBezTo>
                    <a:pt x="246902" y="32251"/>
                    <a:pt x="246971" y="32447"/>
                    <a:pt x="246971" y="32579"/>
                  </a:cubicBezTo>
                  <a:cubicBezTo>
                    <a:pt x="247235" y="33837"/>
                    <a:pt x="247431" y="35090"/>
                    <a:pt x="247563" y="36349"/>
                  </a:cubicBezTo>
                  <a:cubicBezTo>
                    <a:pt x="247563" y="36544"/>
                    <a:pt x="247563" y="36745"/>
                    <a:pt x="247632" y="36877"/>
                  </a:cubicBezTo>
                  <a:cubicBezTo>
                    <a:pt x="247764" y="38395"/>
                    <a:pt x="247896" y="39917"/>
                    <a:pt x="247960" y="41503"/>
                  </a:cubicBezTo>
                  <a:lnTo>
                    <a:pt x="247960" y="42164"/>
                  </a:lnTo>
                  <a:lnTo>
                    <a:pt x="247960" y="44475"/>
                  </a:lnTo>
                  <a:lnTo>
                    <a:pt x="247960" y="45072"/>
                  </a:lnTo>
                  <a:lnTo>
                    <a:pt x="248425" y="45072"/>
                  </a:lnTo>
                  <a:lnTo>
                    <a:pt x="248425" y="44475"/>
                  </a:lnTo>
                  <a:cubicBezTo>
                    <a:pt x="248425" y="43814"/>
                    <a:pt x="248425" y="43222"/>
                    <a:pt x="248356" y="42624"/>
                  </a:cubicBezTo>
                  <a:cubicBezTo>
                    <a:pt x="248356" y="41768"/>
                    <a:pt x="248356" y="40975"/>
                    <a:pt x="248293" y="40113"/>
                  </a:cubicBezTo>
                  <a:cubicBezTo>
                    <a:pt x="248224" y="38923"/>
                    <a:pt x="248092" y="37670"/>
                    <a:pt x="247960" y="36481"/>
                  </a:cubicBezTo>
                  <a:cubicBezTo>
                    <a:pt x="247960" y="36280"/>
                    <a:pt x="247960" y="36084"/>
                    <a:pt x="247896" y="35883"/>
                  </a:cubicBezTo>
                  <a:cubicBezTo>
                    <a:pt x="247764" y="34630"/>
                    <a:pt x="247563" y="33441"/>
                    <a:pt x="247367" y="32251"/>
                  </a:cubicBezTo>
                  <a:cubicBezTo>
                    <a:pt x="247299" y="32050"/>
                    <a:pt x="247299" y="31918"/>
                    <a:pt x="247235" y="31722"/>
                  </a:cubicBezTo>
                  <a:cubicBezTo>
                    <a:pt x="247034" y="30729"/>
                    <a:pt x="246770" y="29740"/>
                    <a:pt x="246506" y="28746"/>
                  </a:cubicBezTo>
                  <a:cubicBezTo>
                    <a:pt x="246506" y="28614"/>
                    <a:pt x="246442" y="28418"/>
                    <a:pt x="246373" y="28286"/>
                  </a:cubicBezTo>
                  <a:cubicBezTo>
                    <a:pt x="246178" y="27424"/>
                    <a:pt x="245913" y="26631"/>
                    <a:pt x="245580" y="25775"/>
                  </a:cubicBezTo>
                  <a:cubicBezTo>
                    <a:pt x="245517" y="25642"/>
                    <a:pt x="245517" y="25510"/>
                    <a:pt x="245448" y="25378"/>
                  </a:cubicBezTo>
                  <a:cubicBezTo>
                    <a:pt x="245385" y="25309"/>
                    <a:pt x="245385" y="25246"/>
                    <a:pt x="245385" y="25177"/>
                  </a:cubicBezTo>
                  <a:cubicBezTo>
                    <a:pt x="245120" y="24516"/>
                    <a:pt x="244856" y="23855"/>
                    <a:pt x="244592" y="23263"/>
                  </a:cubicBezTo>
                  <a:lnTo>
                    <a:pt x="244391" y="22867"/>
                  </a:lnTo>
                  <a:cubicBezTo>
                    <a:pt x="244126" y="22269"/>
                    <a:pt x="243862" y="21677"/>
                    <a:pt x="243534" y="21080"/>
                  </a:cubicBezTo>
                  <a:lnTo>
                    <a:pt x="243333" y="20683"/>
                  </a:lnTo>
                  <a:cubicBezTo>
                    <a:pt x="243069" y="20155"/>
                    <a:pt x="242805" y="19695"/>
                    <a:pt x="242477" y="19166"/>
                  </a:cubicBezTo>
                  <a:lnTo>
                    <a:pt x="242276" y="18769"/>
                  </a:lnTo>
                  <a:cubicBezTo>
                    <a:pt x="242012" y="18373"/>
                    <a:pt x="241684" y="17908"/>
                    <a:pt x="241420" y="17448"/>
                  </a:cubicBezTo>
                  <a:cubicBezTo>
                    <a:pt x="241351" y="17316"/>
                    <a:pt x="241219" y="17183"/>
                    <a:pt x="241155" y="17051"/>
                  </a:cubicBezTo>
                  <a:cubicBezTo>
                    <a:pt x="240891" y="16718"/>
                    <a:pt x="240626" y="16322"/>
                    <a:pt x="240362" y="15994"/>
                  </a:cubicBezTo>
                  <a:cubicBezTo>
                    <a:pt x="240230" y="15862"/>
                    <a:pt x="240098" y="15661"/>
                    <a:pt x="239966" y="15529"/>
                  </a:cubicBezTo>
                  <a:cubicBezTo>
                    <a:pt x="239765" y="15264"/>
                    <a:pt x="239569" y="14936"/>
                    <a:pt x="239305" y="14672"/>
                  </a:cubicBezTo>
                  <a:cubicBezTo>
                    <a:pt x="239173" y="14471"/>
                    <a:pt x="238972" y="14339"/>
                    <a:pt x="238839" y="14143"/>
                  </a:cubicBezTo>
                  <a:cubicBezTo>
                    <a:pt x="238644" y="13942"/>
                    <a:pt x="238512" y="13747"/>
                    <a:pt x="238311" y="13546"/>
                  </a:cubicBezTo>
                  <a:cubicBezTo>
                    <a:pt x="238115" y="13282"/>
                    <a:pt x="237914" y="13086"/>
                    <a:pt x="237719" y="12885"/>
                  </a:cubicBezTo>
                  <a:lnTo>
                    <a:pt x="237650" y="12822"/>
                  </a:lnTo>
                  <a:cubicBezTo>
                    <a:pt x="236593" y="11695"/>
                    <a:pt x="235403" y="10638"/>
                    <a:pt x="234213" y="9649"/>
                  </a:cubicBezTo>
                  <a:cubicBezTo>
                    <a:pt x="234150" y="9581"/>
                    <a:pt x="234081" y="9517"/>
                    <a:pt x="234018" y="9517"/>
                  </a:cubicBezTo>
                  <a:cubicBezTo>
                    <a:pt x="226484" y="3369"/>
                    <a:pt x="216703" y="1"/>
                    <a:pt x="206922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only 8">
  <p:cSld name="TITLE_ONLY_1_2">
    <p:spTree>
      <p:nvGrpSpPr>
        <p:cNvPr id="1" name="Shape 27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79" name="Google Shape;279;p22"/>
          <p:cNvPicPr preferRelativeResize="0"/>
          <p:nvPr/>
        </p:nvPicPr>
        <p:blipFill rotWithShape="1">
          <a:blip r:embed="rId2">
            <a:alphaModFix/>
          </a:blip>
          <a:srcRect l="948" t="8784" r="7835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280" name="Google Shape;280;p2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grpSp>
        <p:nvGrpSpPr>
          <p:cNvPr id="281" name="Google Shape;281;p22"/>
          <p:cNvGrpSpPr/>
          <p:nvPr/>
        </p:nvGrpSpPr>
        <p:grpSpPr>
          <a:xfrm>
            <a:off x="6746990" y="-296198"/>
            <a:ext cx="2691137" cy="2630434"/>
            <a:chOff x="1424825" y="728175"/>
            <a:chExt cx="5653650" cy="2961200"/>
          </a:xfrm>
        </p:grpSpPr>
        <p:sp>
          <p:nvSpPr>
            <p:cNvPr id="282" name="Google Shape;282;p22"/>
            <p:cNvSpPr/>
            <p:nvPr/>
          </p:nvSpPr>
          <p:spPr>
            <a:xfrm>
              <a:off x="2119900" y="728175"/>
              <a:ext cx="4927925" cy="1950000"/>
            </a:xfrm>
            <a:custGeom>
              <a:avLst/>
              <a:gdLst/>
              <a:ahLst/>
              <a:cxnLst/>
              <a:rect l="l" t="t" r="r" b="b"/>
              <a:pathLst>
                <a:path w="197117" h="78000" extrusionOk="0">
                  <a:moveTo>
                    <a:pt x="389" y="0"/>
                  </a:moveTo>
                  <a:lnTo>
                    <a:pt x="1" y="58"/>
                  </a:lnTo>
                  <a:cubicBezTo>
                    <a:pt x="946" y="6351"/>
                    <a:pt x="3954" y="12092"/>
                    <a:pt x="8188" y="16937"/>
                  </a:cubicBezTo>
                  <a:cubicBezTo>
                    <a:pt x="12423" y="21728"/>
                    <a:pt x="17829" y="25628"/>
                    <a:pt x="23677" y="28249"/>
                  </a:cubicBezTo>
                  <a:cubicBezTo>
                    <a:pt x="34432" y="33041"/>
                    <a:pt x="46408" y="34155"/>
                    <a:pt x="58166" y="34208"/>
                  </a:cubicBezTo>
                  <a:cubicBezTo>
                    <a:pt x="59169" y="34208"/>
                    <a:pt x="60172" y="34155"/>
                    <a:pt x="61175" y="34155"/>
                  </a:cubicBezTo>
                  <a:cubicBezTo>
                    <a:pt x="69251" y="34043"/>
                    <a:pt x="77443" y="33540"/>
                    <a:pt x="85519" y="33540"/>
                  </a:cubicBezTo>
                  <a:cubicBezTo>
                    <a:pt x="90146" y="33540"/>
                    <a:pt x="94714" y="33709"/>
                    <a:pt x="99283" y="34208"/>
                  </a:cubicBezTo>
                  <a:cubicBezTo>
                    <a:pt x="115382" y="35938"/>
                    <a:pt x="131040" y="42008"/>
                    <a:pt x="144019" y="51814"/>
                  </a:cubicBezTo>
                  <a:cubicBezTo>
                    <a:pt x="148088" y="54880"/>
                    <a:pt x="151877" y="58277"/>
                    <a:pt x="155719" y="61677"/>
                  </a:cubicBezTo>
                  <a:cubicBezTo>
                    <a:pt x="159619" y="65020"/>
                    <a:pt x="163519" y="68363"/>
                    <a:pt x="167811" y="71149"/>
                  </a:cubicBezTo>
                  <a:cubicBezTo>
                    <a:pt x="173993" y="75102"/>
                    <a:pt x="181405" y="77999"/>
                    <a:pt x="188648" y="77999"/>
                  </a:cubicBezTo>
                  <a:cubicBezTo>
                    <a:pt x="191545" y="77999"/>
                    <a:pt x="194384" y="77554"/>
                    <a:pt x="197117" y="76551"/>
                  </a:cubicBezTo>
                  <a:lnTo>
                    <a:pt x="196947" y="76163"/>
                  </a:lnTo>
                  <a:cubicBezTo>
                    <a:pt x="194273" y="77166"/>
                    <a:pt x="191487" y="77554"/>
                    <a:pt x="188648" y="77554"/>
                  </a:cubicBezTo>
                  <a:cubicBezTo>
                    <a:pt x="181517" y="77554"/>
                    <a:pt x="174216" y="74714"/>
                    <a:pt x="168034" y="70757"/>
                  </a:cubicBezTo>
                  <a:cubicBezTo>
                    <a:pt x="163800" y="68029"/>
                    <a:pt x="159842" y="64739"/>
                    <a:pt x="156000" y="61343"/>
                  </a:cubicBezTo>
                  <a:cubicBezTo>
                    <a:pt x="152153" y="58000"/>
                    <a:pt x="148311" y="54546"/>
                    <a:pt x="144242" y="51480"/>
                  </a:cubicBezTo>
                  <a:cubicBezTo>
                    <a:pt x="131263" y="41620"/>
                    <a:pt x="115493" y="35545"/>
                    <a:pt x="99336" y="33763"/>
                  </a:cubicBezTo>
                  <a:cubicBezTo>
                    <a:pt x="94714" y="33263"/>
                    <a:pt x="90146" y="33094"/>
                    <a:pt x="85519" y="33094"/>
                  </a:cubicBezTo>
                  <a:cubicBezTo>
                    <a:pt x="77385" y="33094"/>
                    <a:pt x="69251" y="33598"/>
                    <a:pt x="61117" y="33763"/>
                  </a:cubicBezTo>
                  <a:lnTo>
                    <a:pt x="58166" y="33763"/>
                  </a:lnTo>
                  <a:cubicBezTo>
                    <a:pt x="46408" y="33763"/>
                    <a:pt x="34485" y="32648"/>
                    <a:pt x="23846" y="27857"/>
                  </a:cubicBezTo>
                  <a:cubicBezTo>
                    <a:pt x="18052" y="25241"/>
                    <a:pt x="12646" y="21394"/>
                    <a:pt x="8523" y="16661"/>
                  </a:cubicBezTo>
                  <a:cubicBezTo>
                    <a:pt x="4346" y="11869"/>
                    <a:pt x="1338" y="6240"/>
                    <a:pt x="389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3" name="Google Shape;283;p22"/>
            <p:cNvSpPr/>
            <p:nvPr/>
          </p:nvSpPr>
          <p:spPr>
            <a:xfrm>
              <a:off x="2020950" y="756025"/>
              <a:ext cx="5031000" cy="2065675"/>
            </a:xfrm>
            <a:custGeom>
              <a:avLst/>
              <a:gdLst/>
              <a:ahLst/>
              <a:cxnLst/>
              <a:rect l="l" t="t" r="r" b="b"/>
              <a:pathLst>
                <a:path w="201240" h="82627" extrusionOk="0">
                  <a:moveTo>
                    <a:pt x="393" y="0"/>
                  </a:moveTo>
                  <a:lnTo>
                    <a:pt x="1" y="58"/>
                  </a:lnTo>
                  <a:cubicBezTo>
                    <a:pt x="1004" y="6521"/>
                    <a:pt x="4124" y="12315"/>
                    <a:pt x="8416" y="17160"/>
                  </a:cubicBezTo>
                  <a:cubicBezTo>
                    <a:pt x="12762" y="22009"/>
                    <a:pt x="18333" y="25909"/>
                    <a:pt x="24292" y="28472"/>
                  </a:cubicBezTo>
                  <a:cubicBezTo>
                    <a:pt x="34713" y="32983"/>
                    <a:pt x="46190" y="34097"/>
                    <a:pt x="57556" y="34097"/>
                  </a:cubicBezTo>
                  <a:cubicBezTo>
                    <a:pt x="59227" y="34097"/>
                    <a:pt x="60840" y="34097"/>
                    <a:pt x="62458" y="34044"/>
                  </a:cubicBezTo>
                  <a:cubicBezTo>
                    <a:pt x="70927" y="33821"/>
                    <a:pt x="79337" y="33206"/>
                    <a:pt x="87806" y="33206"/>
                  </a:cubicBezTo>
                  <a:cubicBezTo>
                    <a:pt x="92263" y="33206"/>
                    <a:pt x="96720" y="33375"/>
                    <a:pt x="101177" y="33874"/>
                  </a:cubicBezTo>
                  <a:cubicBezTo>
                    <a:pt x="117058" y="35657"/>
                    <a:pt x="132546" y="41621"/>
                    <a:pt x="144746" y="51703"/>
                  </a:cubicBezTo>
                  <a:cubicBezTo>
                    <a:pt x="152768" y="58335"/>
                    <a:pt x="159231" y="66358"/>
                    <a:pt x="167254" y="72874"/>
                  </a:cubicBezTo>
                  <a:cubicBezTo>
                    <a:pt x="170708" y="75718"/>
                    <a:pt x="174720" y="78111"/>
                    <a:pt x="178954" y="79840"/>
                  </a:cubicBezTo>
                  <a:cubicBezTo>
                    <a:pt x="183188" y="81565"/>
                    <a:pt x="187703" y="82626"/>
                    <a:pt x="192214" y="82626"/>
                  </a:cubicBezTo>
                  <a:cubicBezTo>
                    <a:pt x="195222" y="82626"/>
                    <a:pt x="198289" y="82122"/>
                    <a:pt x="201240" y="81066"/>
                  </a:cubicBezTo>
                  <a:lnTo>
                    <a:pt x="201128" y="80674"/>
                  </a:lnTo>
                  <a:cubicBezTo>
                    <a:pt x="198231" y="81735"/>
                    <a:pt x="195222" y="82180"/>
                    <a:pt x="192214" y="82180"/>
                  </a:cubicBezTo>
                  <a:cubicBezTo>
                    <a:pt x="187757" y="82180"/>
                    <a:pt x="183300" y="81177"/>
                    <a:pt x="179123" y="79448"/>
                  </a:cubicBezTo>
                  <a:cubicBezTo>
                    <a:pt x="174889" y="77777"/>
                    <a:pt x="170931" y="75325"/>
                    <a:pt x="167535" y="72540"/>
                  </a:cubicBezTo>
                  <a:cubicBezTo>
                    <a:pt x="159565" y="66077"/>
                    <a:pt x="153049" y="58054"/>
                    <a:pt x="145026" y="51426"/>
                  </a:cubicBezTo>
                  <a:cubicBezTo>
                    <a:pt x="132711" y="41286"/>
                    <a:pt x="117169" y="35269"/>
                    <a:pt x="101235" y="33486"/>
                  </a:cubicBezTo>
                  <a:cubicBezTo>
                    <a:pt x="96778" y="32983"/>
                    <a:pt x="92263" y="32818"/>
                    <a:pt x="87806" y="32818"/>
                  </a:cubicBezTo>
                  <a:cubicBezTo>
                    <a:pt x="79337" y="32818"/>
                    <a:pt x="70869" y="33429"/>
                    <a:pt x="62458" y="33598"/>
                  </a:cubicBezTo>
                  <a:cubicBezTo>
                    <a:pt x="60840" y="33651"/>
                    <a:pt x="59169" y="33709"/>
                    <a:pt x="57556" y="33709"/>
                  </a:cubicBezTo>
                  <a:cubicBezTo>
                    <a:pt x="46190" y="33709"/>
                    <a:pt x="34766" y="32595"/>
                    <a:pt x="24461" y="28080"/>
                  </a:cubicBezTo>
                  <a:cubicBezTo>
                    <a:pt x="18556" y="25517"/>
                    <a:pt x="13038" y="21675"/>
                    <a:pt x="8750" y="16884"/>
                  </a:cubicBezTo>
                  <a:cubicBezTo>
                    <a:pt x="4458" y="12092"/>
                    <a:pt x="1396" y="6352"/>
                    <a:pt x="393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4" name="Google Shape;284;p22"/>
            <p:cNvSpPr/>
            <p:nvPr/>
          </p:nvSpPr>
          <p:spPr>
            <a:xfrm>
              <a:off x="1920675" y="783875"/>
              <a:ext cx="5135500" cy="2181225"/>
            </a:xfrm>
            <a:custGeom>
              <a:avLst/>
              <a:gdLst/>
              <a:ahLst/>
              <a:cxnLst/>
              <a:rect l="l" t="t" r="r" b="b"/>
              <a:pathLst>
                <a:path w="205420" h="87249" extrusionOk="0">
                  <a:moveTo>
                    <a:pt x="446" y="1"/>
                  </a:moveTo>
                  <a:lnTo>
                    <a:pt x="0" y="112"/>
                  </a:lnTo>
                  <a:cubicBezTo>
                    <a:pt x="1115" y="6633"/>
                    <a:pt x="4293" y="12480"/>
                    <a:pt x="8750" y="17383"/>
                  </a:cubicBezTo>
                  <a:cubicBezTo>
                    <a:pt x="13207" y="22286"/>
                    <a:pt x="18890" y="26133"/>
                    <a:pt x="24960" y="28695"/>
                  </a:cubicBezTo>
                  <a:cubicBezTo>
                    <a:pt x="35047" y="32930"/>
                    <a:pt x="46132" y="34044"/>
                    <a:pt x="57109" y="34044"/>
                  </a:cubicBezTo>
                  <a:cubicBezTo>
                    <a:pt x="59338" y="34044"/>
                    <a:pt x="61567" y="33986"/>
                    <a:pt x="63849" y="33932"/>
                  </a:cubicBezTo>
                  <a:cubicBezTo>
                    <a:pt x="72540" y="33652"/>
                    <a:pt x="81289" y="32930"/>
                    <a:pt x="90034" y="32930"/>
                  </a:cubicBezTo>
                  <a:cubicBezTo>
                    <a:pt x="94438" y="32930"/>
                    <a:pt x="98837" y="33095"/>
                    <a:pt x="103183" y="33598"/>
                  </a:cubicBezTo>
                  <a:cubicBezTo>
                    <a:pt x="118729" y="35381"/>
                    <a:pt x="134048" y="41287"/>
                    <a:pt x="145583" y="51649"/>
                  </a:cubicBezTo>
                  <a:cubicBezTo>
                    <a:pt x="149483" y="55215"/>
                    <a:pt x="152937" y="59115"/>
                    <a:pt x="156280" y="63069"/>
                  </a:cubicBezTo>
                  <a:cubicBezTo>
                    <a:pt x="159677" y="67026"/>
                    <a:pt x="163019" y="70980"/>
                    <a:pt x="166696" y="74657"/>
                  </a:cubicBezTo>
                  <a:cubicBezTo>
                    <a:pt x="170485" y="78334"/>
                    <a:pt x="175054" y="81454"/>
                    <a:pt x="179956" y="83683"/>
                  </a:cubicBezTo>
                  <a:cubicBezTo>
                    <a:pt x="184917" y="85911"/>
                    <a:pt x="190266" y="87248"/>
                    <a:pt x="195556" y="87248"/>
                  </a:cubicBezTo>
                  <a:cubicBezTo>
                    <a:pt x="198899" y="87248"/>
                    <a:pt x="202188" y="86749"/>
                    <a:pt x="205420" y="85635"/>
                  </a:cubicBezTo>
                  <a:lnTo>
                    <a:pt x="205308" y="85243"/>
                  </a:lnTo>
                  <a:cubicBezTo>
                    <a:pt x="202131" y="86303"/>
                    <a:pt x="198846" y="86803"/>
                    <a:pt x="195556" y="86803"/>
                  </a:cubicBezTo>
                  <a:cubicBezTo>
                    <a:pt x="190319" y="86803"/>
                    <a:pt x="185029" y="85523"/>
                    <a:pt x="180126" y="83348"/>
                  </a:cubicBezTo>
                  <a:cubicBezTo>
                    <a:pt x="175276" y="81120"/>
                    <a:pt x="170766" y="78000"/>
                    <a:pt x="167031" y="74323"/>
                  </a:cubicBezTo>
                  <a:cubicBezTo>
                    <a:pt x="163300" y="70704"/>
                    <a:pt x="160011" y="66746"/>
                    <a:pt x="156614" y="62792"/>
                  </a:cubicBezTo>
                  <a:cubicBezTo>
                    <a:pt x="153214" y="58834"/>
                    <a:pt x="149817" y="54881"/>
                    <a:pt x="145859" y="51369"/>
                  </a:cubicBezTo>
                  <a:cubicBezTo>
                    <a:pt x="134271" y="40894"/>
                    <a:pt x="118840" y="34989"/>
                    <a:pt x="103241" y="33206"/>
                  </a:cubicBezTo>
                  <a:cubicBezTo>
                    <a:pt x="98837" y="32707"/>
                    <a:pt x="94438" y="32484"/>
                    <a:pt x="90034" y="32484"/>
                  </a:cubicBezTo>
                  <a:cubicBezTo>
                    <a:pt x="81289" y="32484"/>
                    <a:pt x="72540" y="33206"/>
                    <a:pt x="63795" y="33487"/>
                  </a:cubicBezTo>
                  <a:cubicBezTo>
                    <a:pt x="61567" y="33598"/>
                    <a:pt x="59338" y="33652"/>
                    <a:pt x="57109" y="33652"/>
                  </a:cubicBezTo>
                  <a:cubicBezTo>
                    <a:pt x="46132" y="33652"/>
                    <a:pt x="35158" y="32537"/>
                    <a:pt x="25130" y="28303"/>
                  </a:cubicBezTo>
                  <a:cubicBezTo>
                    <a:pt x="19113" y="25798"/>
                    <a:pt x="13483" y="21952"/>
                    <a:pt x="9026" y="17107"/>
                  </a:cubicBezTo>
                  <a:cubicBezTo>
                    <a:pt x="4627" y="12258"/>
                    <a:pt x="1507" y="6463"/>
                    <a:pt x="446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5" name="Google Shape;285;p22"/>
            <p:cNvSpPr/>
            <p:nvPr/>
          </p:nvSpPr>
          <p:spPr>
            <a:xfrm>
              <a:off x="1821825" y="813175"/>
              <a:ext cx="5238475" cy="2296775"/>
            </a:xfrm>
            <a:custGeom>
              <a:avLst/>
              <a:gdLst/>
              <a:ahLst/>
              <a:cxnLst/>
              <a:rect l="l" t="t" r="r" b="b"/>
              <a:pathLst>
                <a:path w="209539" h="91871" extrusionOk="0">
                  <a:moveTo>
                    <a:pt x="389" y="1"/>
                  </a:moveTo>
                  <a:lnTo>
                    <a:pt x="1" y="54"/>
                  </a:lnTo>
                  <a:cubicBezTo>
                    <a:pt x="1115" y="6686"/>
                    <a:pt x="4458" y="12646"/>
                    <a:pt x="8969" y="17548"/>
                  </a:cubicBezTo>
                  <a:cubicBezTo>
                    <a:pt x="13537" y="22451"/>
                    <a:pt x="19389" y="26351"/>
                    <a:pt x="25629" y="28861"/>
                  </a:cubicBezTo>
                  <a:cubicBezTo>
                    <a:pt x="35377" y="32872"/>
                    <a:pt x="46021" y="33928"/>
                    <a:pt x="56660" y="33928"/>
                  </a:cubicBezTo>
                  <a:cubicBezTo>
                    <a:pt x="59503" y="33928"/>
                    <a:pt x="62343" y="33875"/>
                    <a:pt x="65128" y="33763"/>
                  </a:cubicBezTo>
                  <a:cubicBezTo>
                    <a:pt x="74154" y="33371"/>
                    <a:pt x="83180" y="32591"/>
                    <a:pt x="92152" y="32591"/>
                  </a:cubicBezTo>
                  <a:cubicBezTo>
                    <a:pt x="96497" y="32591"/>
                    <a:pt x="100785" y="32760"/>
                    <a:pt x="105131" y="33260"/>
                  </a:cubicBezTo>
                  <a:cubicBezTo>
                    <a:pt x="120343" y="35043"/>
                    <a:pt x="135497" y="40948"/>
                    <a:pt x="146306" y="51534"/>
                  </a:cubicBezTo>
                  <a:cubicBezTo>
                    <a:pt x="150148" y="55322"/>
                    <a:pt x="153379" y="59503"/>
                    <a:pt x="156499" y="63791"/>
                  </a:cubicBezTo>
                  <a:cubicBezTo>
                    <a:pt x="159619" y="68025"/>
                    <a:pt x="162686" y="72371"/>
                    <a:pt x="166140" y="76329"/>
                  </a:cubicBezTo>
                  <a:cubicBezTo>
                    <a:pt x="170151" y="80951"/>
                    <a:pt x="175219" y="84797"/>
                    <a:pt x="180848" y="87525"/>
                  </a:cubicBezTo>
                  <a:cubicBezTo>
                    <a:pt x="186473" y="90257"/>
                    <a:pt x="192602" y="91871"/>
                    <a:pt x="198730" y="91871"/>
                  </a:cubicBezTo>
                  <a:cubicBezTo>
                    <a:pt x="202407" y="91871"/>
                    <a:pt x="206031" y="91313"/>
                    <a:pt x="209539" y="90088"/>
                  </a:cubicBezTo>
                  <a:lnTo>
                    <a:pt x="209427" y="89700"/>
                  </a:lnTo>
                  <a:cubicBezTo>
                    <a:pt x="205920" y="90868"/>
                    <a:pt x="202354" y="91425"/>
                    <a:pt x="198730" y="91425"/>
                  </a:cubicBezTo>
                  <a:cubicBezTo>
                    <a:pt x="192660" y="91425"/>
                    <a:pt x="186585" y="89865"/>
                    <a:pt x="181013" y="87191"/>
                  </a:cubicBezTo>
                  <a:cubicBezTo>
                    <a:pt x="175500" y="84463"/>
                    <a:pt x="170428" y="80616"/>
                    <a:pt x="166474" y="76048"/>
                  </a:cubicBezTo>
                  <a:cubicBezTo>
                    <a:pt x="163020" y="72094"/>
                    <a:pt x="159953" y="67802"/>
                    <a:pt x="156833" y="63514"/>
                  </a:cubicBezTo>
                  <a:cubicBezTo>
                    <a:pt x="153713" y="59280"/>
                    <a:pt x="150482" y="55046"/>
                    <a:pt x="146640" y="51257"/>
                  </a:cubicBezTo>
                  <a:cubicBezTo>
                    <a:pt x="135720" y="40560"/>
                    <a:pt x="120454" y="34597"/>
                    <a:pt x="105189" y="32872"/>
                  </a:cubicBezTo>
                  <a:cubicBezTo>
                    <a:pt x="100843" y="32315"/>
                    <a:pt x="96497" y="32145"/>
                    <a:pt x="92152" y="32145"/>
                  </a:cubicBezTo>
                  <a:cubicBezTo>
                    <a:pt x="83126" y="32145"/>
                    <a:pt x="74100" y="32925"/>
                    <a:pt x="65128" y="33318"/>
                  </a:cubicBezTo>
                  <a:cubicBezTo>
                    <a:pt x="62289" y="33429"/>
                    <a:pt x="59503" y="33540"/>
                    <a:pt x="56660" y="33540"/>
                  </a:cubicBezTo>
                  <a:cubicBezTo>
                    <a:pt x="46074" y="33540"/>
                    <a:pt x="35488" y="32426"/>
                    <a:pt x="25741" y="28526"/>
                  </a:cubicBezTo>
                  <a:cubicBezTo>
                    <a:pt x="19612" y="26017"/>
                    <a:pt x="13818" y="22117"/>
                    <a:pt x="9303" y="17272"/>
                  </a:cubicBezTo>
                  <a:cubicBezTo>
                    <a:pt x="4792" y="12423"/>
                    <a:pt x="1503" y="6517"/>
                    <a:pt x="389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6" name="Google Shape;286;p22"/>
            <p:cNvSpPr/>
            <p:nvPr/>
          </p:nvSpPr>
          <p:spPr>
            <a:xfrm>
              <a:off x="1722900" y="841050"/>
              <a:ext cx="5341650" cy="2413750"/>
            </a:xfrm>
            <a:custGeom>
              <a:avLst/>
              <a:gdLst/>
              <a:ahLst/>
              <a:cxnLst/>
              <a:rect l="l" t="t" r="r" b="b"/>
              <a:pathLst>
                <a:path w="213666" h="96550" extrusionOk="0">
                  <a:moveTo>
                    <a:pt x="392" y="0"/>
                  </a:moveTo>
                  <a:lnTo>
                    <a:pt x="0" y="111"/>
                  </a:lnTo>
                  <a:cubicBezTo>
                    <a:pt x="1172" y="6797"/>
                    <a:pt x="4569" y="12814"/>
                    <a:pt x="9249" y="17771"/>
                  </a:cubicBezTo>
                  <a:cubicBezTo>
                    <a:pt x="13929" y="22731"/>
                    <a:pt x="19892" y="26631"/>
                    <a:pt x="26244" y="29136"/>
                  </a:cubicBezTo>
                  <a:cubicBezTo>
                    <a:pt x="35768" y="32871"/>
                    <a:pt x="46020" y="33928"/>
                    <a:pt x="56271" y="33928"/>
                  </a:cubicBezTo>
                  <a:cubicBezTo>
                    <a:pt x="59672" y="33928"/>
                    <a:pt x="63068" y="33816"/>
                    <a:pt x="66469" y="33651"/>
                  </a:cubicBezTo>
                  <a:cubicBezTo>
                    <a:pt x="75717" y="33148"/>
                    <a:pt x="84966" y="32256"/>
                    <a:pt x="94215" y="32256"/>
                  </a:cubicBezTo>
                  <a:cubicBezTo>
                    <a:pt x="98502" y="32256"/>
                    <a:pt x="102794" y="32479"/>
                    <a:pt x="107082" y="32983"/>
                  </a:cubicBezTo>
                  <a:cubicBezTo>
                    <a:pt x="122014" y="34765"/>
                    <a:pt x="136945" y="40613"/>
                    <a:pt x="147085" y="51480"/>
                  </a:cubicBezTo>
                  <a:cubicBezTo>
                    <a:pt x="150820" y="55491"/>
                    <a:pt x="153828" y="60002"/>
                    <a:pt x="156668" y="64570"/>
                  </a:cubicBezTo>
                  <a:cubicBezTo>
                    <a:pt x="159565" y="69139"/>
                    <a:pt x="162297" y="73819"/>
                    <a:pt x="165582" y="78111"/>
                  </a:cubicBezTo>
                  <a:cubicBezTo>
                    <a:pt x="169763" y="83624"/>
                    <a:pt x="175387" y="88251"/>
                    <a:pt x="181627" y="91482"/>
                  </a:cubicBezTo>
                  <a:cubicBezTo>
                    <a:pt x="187925" y="94656"/>
                    <a:pt x="194887" y="96550"/>
                    <a:pt x="201854" y="96550"/>
                  </a:cubicBezTo>
                  <a:cubicBezTo>
                    <a:pt x="205865" y="96550"/>
                    <a:pt x="209819" y="95939"/>
                    <a:pt x="213665" y="94602"/>
                  </a:cubicBezTo>
                  <a:lnTo>
                    <a:pt x="213554" y="94210"/>
                  </a:lnTo>
                  <a:cubicBezTo>
                    <a:pt x="209765" y="95493"/>
                    <a:pt x="205807" y="96104"/>
                    <a:pt x="201854" y="96104"/>
                  </a:cubicBezTo>
                  <a:cubicBezTo>
                    <a:pt x="194945" y="96104"/>
                    <a:pt x="188037" y="94268"/>
                    <a:pt x="181850" y="91090"/>
                  </a:cubicBezTo>
                  <a:cubicBezTo>
                    <a:pt x="175610" y="87916"/>
                    <a:pt x="170097" y="83348"/>
                    <a:pt x="165916" y="77888"/>
                  </a:cubicBezTo>
                  <a:cubicBezTo>
                    <a:pt x="162631" y="73596"/>
                    <a:pt x="159899" y="68916"/>
                    <a:pt x="157060" y="64347"/>
                  </a:cubicBezTo>
                  <a:cubicBezTo>
                    <a:pt x="154163" y="59779"/>
                    <a:pt x="151154" y="55210"/>
                    <a:pt x="147419" y="51199"/>
                  </a:cubicBezTo>
                  <a:cubicBezTo>
                    <a:pt x="137168" y="40225"/>
                    <a:pt x="122125" y="34320"/>
                    <a:pt x="107082" y="32537"/>
                  </a:cubicBezTo>
                  <a:cubicBezTo>
                    <a:pt x="102794" y="32033"/>
                    <a:pt x="98502" y="31868"/>
                    <a:pt x="94215" y="31868"/>
                  </a:cubicBezTo>
                  <a:cubicBezTo>
                    <a:pt x="84966" y="31868"/>
                    <a:pt x="75660" y="32760"/>
                    <a:pt x="66411" y="33205"/>
                  </a:cubicBezTo>
                  <a:cubicBezTo>
                    <a:pt x="63068" y="33370"/>
                    <a:pt x="59672" y="33482"/>
                    <a:pt x="56271" y="33482"/>
                  </a:cubicBezTo>
                  <a:cubicBezTo>
                    <a:pt x="46020" y="33482"/>
                    <a:pt x="35826" y="32425"/>
                    <a:pt x="26408" y="28748"/>
                  </a:cubicBezTo>
                  <a:cubicBezTo>
                    <a:pt x="20115" y="26239"/>
                    <a:pt x="14209" y="22397"/>
                    <a:pt x="9529" y="17494"/>
                  </a:cubicBezTo>
                  <a:cubicBezTo>
                    <a:pt x="4903" y="12591"/>
                    <a:pt x="1560" y="6628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7" name="Google Shape;287;p22"/>
            <p:cNvSpPr/>
            <p:nvPr/>
          </p:nvSpPr>
          <p:spPr>
            <a:xfrm>
              <a:off x="1624050" y="870225"/>
              <a:ext cx="5446050" cy="2529450"/>
            </a:xfrm>
            <a:custGeom>
              <a:avLst/>
              <a:gdLst/>
              <a:ahLst/>
              <a:cxnLst/>
              <a:rect l="l" t="t" r="r" b="b"/>
              <a:pathLst>
                <a:path w="217842" h="101178" extrusionOk="0">
                  <a:moveTo>
                    <a:pt x="388" y="1"/>
                  </a:moveTo>
                  <a:lnTo>
                    <a:pt x="1" y="59"/>
                  </a:lnTo>
                  <a:cubicBezTo>
                    <a:pt x="1226" y="6909"/>
                    <a:pt x="4681" y="12984"/>
                    <a:pt x="9525" y="17941"/>
                  </a:cubicBezTo>
                  <a:cubicBezTo>
                    <a:pt x="14317" y="22955"/>
                    <a:pt x="20392" y="26855"/>
                    <a:pt x="26855" y="29306"/>
                  </a:cubicBezTo>
                  <a:cubicBezTo>
                    <a:pt x="36103" y="32818"/>
                    <a:pt x="46020" y="33875"/>
                    <a:pt x="55937" y="33875"/>
                  </a:cubicBezTo>
                  <a:cubicBezTo>
                    <a:pt x="59891" y="33875"/>
                    <a:pt x="63849" y="33710"/>
                    <a:pt x="67749" y="33429"/>
                  </a:cubicBezTo>
                  <a:cubicBezTo>
                    <a:pt x="77274" y="32872"/>
                    <a:pt x="86803" y="31927"/>
                    <a:pt x="96274" y="31927"/>
                  </a:cubicBezTo>
                  <a:cubicBezTo>
                    <a:pt x="100508" y="31927"/>
                    <a:pt x="104743" y="32092"/>
                    <a:pt x="108977" y="32649"/>
                  </a:cubicBezTo>
                  <a:cubicBezTo>
                    <a:pt x="116331" y="33487"/>
                    <a:pt x="123685" y="35435"/>
                    <a:pt x="130371" y="38501"/>
                  </a:cubicBezTo>
                  <a:cubicBezTo>
                    <a:pt x="137057" y="41563"/>
                    <a:pt x="143127" y="45798"/>
                    <a:pt x="147865" y="51369"/>
                  </a:cubicBezTo>
                  <a:cubicBezTo>
                    <a:pt x="151484" y="55603"/>
                    <a:pt x="154217" y="60395"/>
                    <a:pt x="156833" y="65297"/>
                  </a:cubicBezTo>
                  <a:cubicBezTo>
                    <a:pt x="159454" y="70200"/>
                    <a:pt x="161905" y="75214"/>
                    <a:pt x="165025" y="79841"/>
                  </a:cubicBezTo>
                  <a:cubicBezTo>
                    <a:pt x="169371" y="86304"/>
                    <a:pt x="175441" y="91652"/>
                    <a:pt x="182350" y="95329"/>
                  </a:cubicBezTo>
                  <a:cubicBezTo>
                    <a:pt x="189316" y="99060"/>
                    <a:pt x="197116" y="101177"/>
                    <a:pt x="204916" y="101177"/>
                  </a:cubicBezTo>
                  <a:cubicBezTo>
                    <a:pt x="209262" y="101177"/>
                    <a:pt x="213608" y="100508"/>
                    <a:pt x="217842" y="99118"/>
                  </a:cubicBezTo>
                  <a:lnTo>
                    <a:pt x="217673" y="98726"/>
                  </a:lnTo>
                  <a:cubicBezTo>
                    <a:pt x="213550" y="100121"/>
                    <a:pt x="209204" y="100731"/>
                    <a:pt x="204916" y="100731"/>
                  </a:cubicBezTo>
                  <a:cubicBezTo>
                    <a:pt x="197170" y="100731"/>
                    <a:pt x="189428" y="98672"/>
                    <a:pt x="182573" y="94995"/>
                  </a:cubicBezTo>
                  <a:cubicBezTo>
                    <a:pt x="175664" y="91260"/>
                    <a:pt x="169647" y="85969"/>
                    <a:pt x="165359" y="79618"/>
                  </a:cubicBezTo>
                  <a:cubicBezTo>
                    <a:pt x="162240" y="74992"/>
                    <a:pt x="159788" y="70035"/>
                    <a:pt x="157225" y="65132"/>
                  </a:cubicBezTo>
                  <a:cubicBezTo>
                    <a:pt x="154604" y="60230"/>
                    <a:pt x="151819" y="55380"/>
                    <a:pt x="148142" y="51093"/>
                  </a:cubicBezTo>
                  <a:cubicBezTo>
                    <a:pt x="143350" y="45521"/>
                    <a:pt x="137280" y="41229"/>
                    <a:pt x="130536" y="38109"/>
                  </a:cubicBezTo>
                  <a:cubicBezTo>
                    <a:pt x="123797" y="35047"/>
                    <a:pt x="116385" y="33095"/>
                    <a:pt x="109030" y="32203"/>
                  </a:cubicBezTo>
                  <a:cubicBezTo>
                    <a:pt x="104796" y="31704"/>
                    <a:pt x="100508" y="31481"/>
                    <a:pt x="96274" y="31481"/>
                  </a:cubicBezTo>
                  <a:cubicBezTo>
                    <a:pt x="86745" y="31481"/>
                    <a:pt x="77220" y="32484"/>
                    <a:pt x="67749" y="33041"/>
                  </a:cubicBezTo>
                  <a:cubicBezTo>
                    <a:pt x="63849" y="33264"/>
                    <a:pt x="59891" y="33429"/>
                    <a:pt x="55937" y="33429"/>
                  </a:cubicBezTo>
                  <a:cubicBezTo>
                    <a:pt x="46074" y="33429"/>
                    <a:pt x="36215" y="32426"/>
                    <a:pt x="27020" y="28918"/>
                  </a:cubicBezTo>
                  <a:cubicBezTo>
                    <a:pt x="20615" y="26467"/>
                    <a:pt x="14540" y="22621"/>
                    <a:pt x="9806" y="17664"/>
                  </a:cubicBezTo>
                  <a:cubicBezTo>
                    <a:pt x="5068" y="12704"/>
                    <a:pt x="1614" y="6744"/>
                    <a:pt x="388" y="1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8" name="Google Shape;288;p22"/>
            <p:cNvSpPr/>
            <p:nvPr/>
          </p:nvSpPr>
          <p:spPr>
            <a:xfrm>
              <a:off x="1523775" y="898100"/>
              <a:ext cx="5550450" cy="2646425"/>
            </a:xfrm>
            <a:custGeom>
              <a:avLst/>
              <a:gdLst/>
              <a:ahLst/>
              <a:cxnLst/>
              <a:rect l="l" t="t" r="r" b="b"/>
              <a:pathLst>
                <a:path w="222018" h="105857" extrusionOk="0">
                  <a:moveTo>
                    <a:pt x="446" y="0"/>
                  </a:moveTo>
                  <a:lnTo>
                    <a:pt x="0" y="112"/>
                  </a:lnTo>
                  <a:cubicBezTo>
                    <a:pt x="1279" y="7020"/>
                    <a:pt x="4903" y="13149"/>
                    <a:pt x="9806" y="18163"/>
                  </a:cubicBezTo>
                  <a:cubicBezTo>
                    <a:pt x="14709" y="23235"/>
                    <a:pt x="20949" y="27135"/>
                    <a:pt x="27576" y="29528"/>
                  </a:cubicBezTo>
                  <a:cubicBezTo>
                    <a:pt x="36549" y="32871"/>
                    <a:pt x="46131" y="33874"/>
                    <a:pt x="55768" y="33874"/>
                  </a:cubicBezTo>
                  <a:cubicBezTo>
                    <a:pt x="60225" y="33874"/>
                    <a:pt x="64682" y="33651"/>
                    <a:pt x="69139" y="33317"/>
                  </a:cubicBezTo>
                  <a:cubicBezTo>
                    <a:pt x="78833" y="32648"/>
                    <a:pt x="88585" y="31592"/>
                    <a:pt x="98333" y="31592"/>
                  </a:cubicBezTo>
                  <a:cubicBezTo>
                    <a:pt x="102567" y="31592"/>
                    <a:pt x="106748" y="31815"/>
                    <a:pt x="110982" y="32314"/>
                  </a:cubicBezTo>
                  <a:cubicBezTo>
                    <a:pt x="118167" y="33205"/>
                    <a:pt x="125356" y="35158"/>
                    <a:pt x="131873" y="38220"/>
                  </a:cubicBezTo>
                  <a:cubicBezTo>
                    <a:pt x="138394" y="41340"/>
                    <a:pt x="144241" y="45632"/>
                    <a:pt x="148645" y="51315"/>
                  </a:cubicBezTo>
                  <a:cubicBezTo>
                    <a:pt x="152211" y="55772"/>
                    <a:pt x="154716" y="60897"/>
                    <a:pt x="157002" y="66135"/>
                  </a:cubicBezTo>
                  <a:cubicBezTo>
                    <a:pt x="159342" y="71372"/>
                    <a:pt x="161513" y="76662"/>
                    <a:pt x="164468" y="81565"/>
                  </a:cubicBezTo>
                  <a:cubicBezTo>
                    <a:pt x="168925" y="89031"/>
                    <a:pt x="175499" y="95106"/>
                    <a:pt x="183076" y="99282"/>
                  </a:cubicBezTo>
                  <a:cubicBezTo>
                    <a:pt x="190707" y="103516"/>
                    <a:pt x="199345" y="105856"/>
                    <a:pt x="207978" y="105856"/>
                  </a:cubicBezTo>
                  <a:cubicBezTo>
                    <a:pt x="212716" y="105856"/>
                    <a:pt x="217449" y="105134"/>
                    <a:pt x="222018" y="103628"/>
                  </a:cubicBezTo>
                  <a:lnTo>
                    <a:pt x="221853" y="103240"/>
                  </a:lnTo>
                  <a:cubicBezTo>
                    <a:pt x="217338" y="104742"/>
                    <a:pt x="212658" y="105469"/>
                    <a:pt x="207978" y="105469"/>
                  </a:cubicBezTo>
                  <a:cubicBezTo>
                    <a:pt x="199398" y="105469"/>
                    <a:pt x="190818" y="103129"/>
                    <a:pt x="183299" y="98948"/>
                  </a:cubicBezTo>
                  <a:cubicBezTo>
                    <a:pt x="175775" y="94771"/>
                    <a:pt x="169259" y="88754"/>
                    <a:pt x="164855" y="81400"/>
                  </a:cubicBezTo>
                  <a:cubicBezTo>
                    <a:pt x="161905" y="76497"/>
                    <a:pt x="159730" y="71202"/>
                    <a:pt x="157390" y="65965"/>
                  </a:cubicBezTo>
                  <a:cubicBezTo>
                    <a:pt x="155050" y="60728"/>
                    <a:pt x="152545" y="55602"/>
                    <a:pt x="148979" y="51034"/>
                  </a:cubicBezTo>
                  <a:cubicBezTo>
                    <a:pt x="144522" y="45351"/>
                    <a:pt x="138616" y="41005"/>
                    <a:pt x="132042" y="37885"/>
                  </a:cubicBezTo>
                  <a:cubicBezTo>
                    <a:pt x="125521" y="34765"/>
                    <a:pt x="118225" y="32818"/>
                    <a:pt x="111036" y="31926"/>
                  </a:cubicBezTo>
                  <a:cubicBezTo>
                    <a:pt x="106802" y="31423"/>
                    <a:pt x="102567" y="31200"/>
                    <a:pt x="98333" y="31200"/>
                  </a:cubicBezTo>
                  <a:cubicBezTo>
                    <a:pt x="88585" y="31200"/>
                    <a:pt x="78833" y="32261"/>
                    <a:pt x="69085" y="32929"/>
                  </a:cubicBezTo>
                  <a:cubicBezTo>
                    <a:pt x="64682" y="33205"/>
                    <a:pt x="60225" y="33428"/>
                    <a:pt x="55768" y="33428"/>
                  </a:cubicBezTo>
                  <a:cubicBezTo>
                    <a:pt x="46185" y="33428"/>
                    <a:pt x="36660" y="32426"/>
                    <a:pt x="27688" y="29141"/>
                  </a:cubicBezTo>
                  <a:cubicBezTo>
                    <a:pt x="21171" y="26743"/>
                    <a:pt x="14985" y="22843"/>
                    <a:pt x="10082" y="17886"/>
                  </a:cubicBezTo>
                  <a:cubicBezTo>
                    <a:pt x="5237" y="12926"/>
                    <a:pt x="1672" y="6855"/>
                    <a:pt x="446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9" name="Google Shape;289;p22"/>
            <p:cNvSpPr/>
            <p:nvPr/>
          </p:nvSpPr>
          <p:spPr>
            <a:xfrm>
              <a:off x="1424825" y="927400"/>
              <a:ext cx="5653650" cy="2761975"/>
            </a:xfrm>
            <a:custGeom>
              <a:avLst/>
              <a:gdLst/>
              <a:ahLst/>
              <a:cxnLst/>
              <a:rect l="l" t="t" r="r" b="b"/>
              <a:pathLst>
                <a:path w="226146" h="110479" extrusionOk="0">
                  <a:moveTo>
                    <a:pt x="392" y="0"/>
                  </a:moveTo>
                  <a:lnTo>
                    <a:pt x="0" y="54"/>
                  </a:lnTo>
                  <a:cubicBezTo>
                    <a:pt x="1337" y="7074"/>
                    <a:pt x="5015" y="13314"/>
                    <a:pt x="10087" y="18386"/>
                  </a:cubicBezTo>
                  <a:cubicBezTo>
                    <a:pt x="15101" y="23400"/>
                    <a:pt x="21452" y="27300"/>
                    <a:pt x="28192" y="29694"/>
                  </a:cubicBezTo>
                  <a:cubicBezTo>
                    <a:pt x="36941" y="32871"/>
                    <a:pt x="46243" y="33816"/>
                    <a:pt x="55549" y="33816"/>
                  </a:cubicBezTo>
                  <a:cubicBezTo>
                    <a:pt x="60506" y="33816"/>
                    <a:pt x="65520" y="33540"/>
                    <a:pt x="70423" y="33148"/>
                  </a:cubicBezTo>
                  <a:cubicBezTo>
                    <a:pt x="80398" y="32426"/>
                    <a:pt x="90368" y="31254"/>
                    <a:pt x="100343" y="31254"/>
                  </a:cubicBezTo>
                  <a:cubicBezTo>
                    <a:pt x="104520" y="31254"/>
                    <a:pt x="108754" y="31476"/>
                    <a:pt x="112935" y="31980"/>
                  </a:cubicBezTo>
                  <a:cubicBezTo>
                    <a:pt x="119955" y="32871"/>
                    <a:pt x="127028" y="34819"/>
                    <a:pt x="133379" y="37939"/>
                  </a:cubicBezTo>
                  <a:cubicBezTo>
                    <a:pt x="139677" y="41059"/>
                    <a:pt x="145302" y="45405"/>
                    <a:pt x="149425" y="51146"/>
                  </a:cubicBezTo>
                  <a:cubicBezTo>
                    <a:pt x="152879" y="55937"/>
                    <a:pt x="155054" y="61339"/>
                    <a:pt x="157171" y="66910"/>
                  </a:cubicBezTo>
                  <a:cubicBezTo>
                    <a:pt x="159231" y="72428"/>
                    <a:pt x="161125" y="78111"/>
                    <a:pt x="163911" y="83290"/>
                  </a:cubicBezTo>
                  <a:cubicBezTo>
                    <a:pt x="168426" y="91705"/>
                    <a:pt x="175446" y="98502"/>
                    <a:pt x="183745" y="103182"/>
                  </a:cubicBezTo>
                  <a:cubicBezTo>
                    <a:pt x="191990" y="107916"/>
                    <a:pt x="201462" y="110479"/>
                    <a:pt x="210933" y="110479"/>
                  </a:cubicBezTo>
                  <a:cubicBezTo>
                    <a:pt x="216059" y="110479"/>
                    <a:pt x="221185" y="109756"/>
                    <a:pt x="226145" y="108139"/>
                  </a:cubicBezTo>
                  <a:lnTo>
                    <a:pt x="225976" y="107693"/>
                  </a:lnTo>
                  <a:cubicBezTo>
                    <a:pt x="221131" y="109311"/>
                    <a:pt x="216059" y="110091"/>
                    <a:pt x="210933" y="110091"/>
                  </a:cubicBezTo>
                  <a:cubicBezTo>
                    <a:pt x="201573" y="110091"/>
                    <a:pt x="192102" y="107528"/>
                    <a:pt x="183914" y="102848"/>
                  </a:cubicBezTo>
                  <a:cubicBezTo>
                    <a:pt x="175722" y="98168"/>
                    <a:pt x="168760" y="91424"/>
                    <a:pt x="164303" y="83125"/>
                  </a:cubicBezTo>
                  <a:cubicBezTo>
                    <a:pt x="161517" y="77942"/>
                    <a:pt x="159623" y="72317"/>
                    <a:pt x="157559" y="66745"/>
                  </a:cubicBezTo>
                  <a:cubicBezTo>
                    <a:pt x="155442" y="61174"/>
                    <a:pt x="153214" y="55714"/>
                    <a:pt x="149759" y="50923"/>
                  </a:cubicBezTo>
                  <a:cubicBezTo>
                    <a:pt x="145583" y="45128"/>
                    <a:pt x="139954" y="40725"/>
                    <a:pt x="133549" y="37551"/>
                  </a:cubicBezTo>
                  <a:cubicBezTo>
                    <a:pt x="127139" y="34373"/>
                    <a:pt x="120008" y="32479"/>
                    <a:pt x="112988" y="31588"/>
                  </a:cubicBezTo>
                  <a:cubicBezTo>
                    <a:pt x="108754" y="31031"/>
                    <a:pt x="104520" y="30866"/>
                    <a:pt x="100343" y="30866"/>
                  </a:cubicBezTo>
                  <a:cubicBezTo>
                    <a:pt x="90368" y="30866"/>
                    <a:pt x="80340" y="31980"/>
                    <a:pt x="70423" y="32760"/>
                  </a:cubicBezTo>
                  <a:cubicBezTo>
                    <a:pt x="65466" y="33148"/>
                    <a:pt x="60506" y="33429"/>
                    <a:pt x="55549" y="33429"/>
                  </a:cubicBezTo>
                  <a:cubicBezTo>
                    <a:pt x="46243" y="33429"/>
                    <a:pt x="37052" y="32426"/>
                    <a:pt x="28361" y="29306"/>
                  </a:cubicBezTo>
                  <a:cubicBezTo>
                    <a:pt x="21675" y="26966"/>
                    <a:pt x="15324" y="23066"/>
                    <a:pt x="10363" y="18052"/>
                  </a:cubicBezTo>
                  <a:cubicBezTo>
                    <a:pt x="5349" y="13037"/>
                    <a:pt x="1730" y="6909"/>
                    <a:pt x="392" y="0"/>
                  </a:cubicBezTo>
                  <a:close/>
                </a:path>
              </a:pathLst>
            </a:custGeom>
            <a:solidFill>
              <a:schemeClr val="accent3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290" name="Google Shape;290;p22"/>
          <p:cNvGrpSpPr/>
          <p:nvPr/>
        </p:nvGrpSpPr>
        <p:grpSpPr>
          <a:xfrm>
            <a:off x="-730050" y="3728978"/>
            <a:ext cx="3128058" cy="1490034"/>
            <a:chOff x="238125" y="2104300"/>
            <a:chExt cx="7138425" cy="2877625"/>
          </a:xfrm>
        </p:grpSpPr>
        <p:sp>
          <p:nvSpPr>
            <p:cNvPr id="291" name="Google Shape;291;p22"/>
            <p:cNvSpPr/>
            <p:nvPr/>
          </p:nvSpPr>
          <p:spPr>
            <a:xfrm>
              <a:off x="328700" y="2687950"/>
              <a:ext cx="6168900" cy="2293975"/>
            </a:xfrm>
            <a:custGeom>
              <a:avLst/>
              <a:gdLst/>
              <a:ahLst/>
              <a:cxnLst/>
              <a:rect l="l" t="t" r="r" b="b"/>
              <a:pathLst>
                <a:path w="246756" h="91759" extrusionOk="0">
                  <a:moveTo>
                    <a:pt x="67749" y="1"/>
                  </a:moveTo>
                  <a:cubicBezTo>
                    <a:pt x="57943" y="1"/>
                    <a:pt x="48137" y="2060"/>
                    <a:pt x="38831" y="5349"/>
                  </a:cubicBezTo>
                  <a:cubicBezTo>
                    <a:pt x="25125" y="10194"/>
                    <a:pt x="12534" y="17548"/>
                    <a:pt x="1" y="24849"/>
                  </a:cubicBezTo>
                  <a:lnTo>
                    <a:pt x="166" y="25183"/>
                  </a:lnTo>
                  <a:cubicBezTo>
                    <a:pt x="12703" y="17882"/>
                    <a:pt x="25348" y="10528"/>
                    <a:pt x="39000" y="5737"/>
                  </a:cubicBezTo>
                  <a:cubicBezTo>
                    <a:pt x="48191" y="2505"/>
                    <a:pt x="57997" y="446"/>
                    <a:pt x="67749" y="446"/>
                  </a:cubicBezTo>
                  <a:cubicBezTo>
                    <a:pt x="72429" y="446"/>
                    <a:pt x="77051" y="892"/>
                    <a:pt x="81619" y="1948"/>
                  </a:cubicBezTo>
                  <a:cubicBezTo>
                    <a:pt x="88639" y="3566"/>
                    <a:pt x="95436" y="6628"/>
                    <a:pt x="101231" y="11032"/>
                  </a:cubicBezTo>
                  <a:cubicBezTo>
                    <a:pt x="106971" y="15378"/>
                    <a:pt x="111651" y="20949"/>
                    <a:pt x="114548" y="27577"/>
                  </a:cubicBezTo>
                  <a:cubicBezTo>
                    <a:pt x="116273" y="31646"/>
                    <a:pt x="117334" y="35992"/>
                    <a:pt x="118448" y="40337"/>
                  </a:cubicBezTo>
                  <a:cubicBezTo>
                    <a:pt x="119563" y="44683"/>
                    <a:pt x="120788" y="48971"/>
                    <a:pt x="122906" y="52929"/>
                  </a:cubicBezTo>
                  <a:cubicBezTo>
                    <a:pt x="126471" y="59668"/>
                    <a:pt x="132208" y="64629"/>
                    <a:pt x="138951" y="68136"/>
                  </a:cubicBezTo>
                  <a:cubicBezTo>
                    <a:pt x="145690" y="71648"/>
                    <a:pt x="153437" y="73654"/>
                    <a:pt x="161014" y="74376"/>
                  </a:cubicBezTo>
                  <a:cubicBezTo>
                    <a:pt x="164744" y="74768"/>
                    <a:pt x="168480" y="74880"/>
                    <a:pt x="172210" y="74880"/>
                  </a:cubicBezTo>
                  <a:cubicBezTo>
                    <a:pt x="181459" y="74880"/>
                    <a:pt x="190765" y="74100"/>
                    <a:pt x="199956" y="74100"/>
                  </a:cubicBezTo>
                  <a:cubicBezTo>
                    <a:pt x="202131" y="74100"/>
                    <a:pt x="204248" y="74100"/>
                    <a:pt x="206365" y="74211"/>
                  </a:cubicBezTo>
                  <a:cubicBezTo>
                    <a:pt x="213884" y="74599"/>
                    <a:pt x="221684" y="75936"/>
                    <a:pt x="228704" y="78722"/>
                  </a:cubicBezTo>
                  <a:cubicBezTo>
                    <a:pt x="235671" y="81508"/>
                    <a:pt x="241910" y="85688"/>
                    <a:pt x="246421" y="91759"/>
                  </a:cubicBezTo>
                  <a:lnTo>
                    <a:pt x="246755" y="91483"/>
                  </a:lnTo>
                  <a:cubicBezTo>
                    <a:pt x="242187" y="85408"/>
                    <a:pt x="235893" y="81173"/>
                    <a:pt x="228815" y="78334"/>
                  </a:cubicBezTo>
                  <a:cubicBezTo>
                    <a:pt x="221796" y="75548"/>
                    <a:pt x="213942" y="74211"/>
                    <a:pt x="206365" y="73819"/>
                  </a:cubicBezTo>
                  <a:cubicBezTo>
                    <a:pt x="204248" y="73708"/>
                    <a:pt x="202131" y="73654"/>
                    <a:pt x="199956" y="73654"/>
                  </a:cubicBezTo>
                  <a:cubicBezTo>
                    <a:pt x="190707" y="73654"/>
                    <a:pt x="181459" y="74488"/>
                    <a:pt x="172210" y="74488"/>
                  </a:cubicBezTo>
                  <a:cubicBezTo>
                    <a:pt x="168480" y="74488"/>
                    <a:pt x="164744" y="74323"/>
                    <a:pt x="161067" y="73988"/>
                  </a:cubicBezTo>
                  <a:cubicBezTo>
                    <a:pt x="153548" y="73208"/>
                    <a:pt x="145860" y="71256"/>
                    <a:pt x="139174" y="67802"/>
                  </a:cubicBezTo>
                  <a:cubicBezTo>
                    <a:pt x="132488" y="64294"/>
                    <a:pt x="126748" y="59391"/>
                    <a:pt x="123240" y="52759"/>
                  </a:cubicBezTo>
                  <a:cubicBezTo>
                    <a:pt x="121176" y="48859"/>
                    <a:pt x="119950" y="44572"/>
                    <a:pt x="118836" y="40226"/>
                  </a:cubicBezTo>
                  <a:cubicBezTo>
                    <a:pt x="117722" y="35934"/>
                    <a:pt x="116666" y="31535"/>
                    <a:pt x="114883" y="27412"/>
                  </a:cubicBezTo>
                  <a:cubicBezTo>
                    <a:pt x="112039" y="20726"/>
                    <a:pt x="107248" y="15097"/>
                    <a:pt x="101453" y="10698"/>
                  </a:cubicBezTo>
                  <a:cubicBezTo>
                    <a:pt x="95659" y="6294"/>
                    <a:pt x="88809" y="3174"/>
                    <a:pt x="81731" y="1561"/>
                  </a:cubicBezTo>
                  <a:cubicBezTo>
                    <a:pt x="77109" y="500"/>
                    <a:pt x="72429" y="1"/>
                    <a:pt x="677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2" name="Google Shape;292;p22"/>
            <p:cNvSpPr/>
            <p:nvPr/>
          </p:nvSpPr>
          <p:spPr>
            <a:xfrm>
              <a:off x="314775" y="2604375"/>
              <a:ext cx="6308175" cy="2376225"/>
            </a:xfrm>
            <a:custGeom>
              <a:avLst/>
              <a:gdLst/>
              <a:ahLst/>
              <a:cxnLst/>
              <a:rect l="l" t="t" r="r" b="b"/>
              <a:pathLst>
                <a:path w="252327" h="95049" extrusionOk="0">
                  <a:moveTo>
                    <a:pt x="66354" y="1"/>
                  </a:moveTo>
                  <a:cubicBezTo>
                    <a:pt x="56994" y="112"/>
                    <a:pt x="47580" y="2060"/>
                    <a:pt x="38719" y="5015"/>
                  </a:cubicBezTo>
                  <a:cubicBezTo>
                    <a:pt x="25125" y="9637"/>
                    <a:pt x="12480" y="16603"/>
                    <a:pt x="0" y="23565"/>
                  </a:cubicBezTo>
                  <a:lnTo>
                    <a:pt x="223" y="23958"/>
                  </a:lnTo>
                  <a:cubicBezTo>
                    <a:pt x="12703" y="16991"/>
                    <a:pt x="25295" y="9971"/>
                    <a:pt x="38831" y="5403"/>
                  </a:cubicBezTo>
                  <a:cubicBezTo>
                    <a:pt x="47692" y="2452"/>
                    <a:pt x="57052" y="500"/>
                    <a:pt x="66354" y="446"/>
                  </a:cubicBezTo>
                  <a:lnTo>
                    <a:pt x="67080" y="446"/>
                  </a:lnTo>
                  <a:cubicBezTo>
                    <a:pt x="71702" y="446"/>
                    <a:pt x="76382" y="892"/>
                    <a:pt x="81009" y="1948"/>
                  </a:cubicBezTo>
                  <a:cubicBezTo>
                    <a:pt x="87971" y="3455"/>
                    <a:pt x="94714" y="6463"/>
                    <a:pt x="100450" y="10640"/>
                  </a:cubicBezTo>
                  <a:cubicBezTo>
                    <a:pt x="106245" y="14763"/>
                    <a:pt x="110983" y="20169"/>
                    <a:pt x="114045" y="26574"/>
                  </a:cubicBezTo>
                  <a:cubicBezTo>
                    <a:pt x="116050" y="30755"/>
                    <a:pt x="117276" y="35323"/>
                    <a:pt x="118613" y="39892"/>
                  </a:cubicBezTo>
                  <a:cubicBezTo>
                    <a:pt x="119897" y="44460"/>
                    <a:pt x="121287" y="48971"/>
                    <a:pt x="123627" y="53094"/>
                  </a:cubicBezTo>
                  <a:cubicBezTo>
                    <a:pt x="124630" y="54934"/>
                    <a:pt x="125803" y="56606"/>
                    <a:pt x="127140" y="58166"/>
                  </a:cubicBezTo>
                  <a:cubicBezTo>
                    <a:pt x="130371" y="61896"/>
                    <a:pt x="134325" y="64794"/>
                    <a:pt x="138782" y="66969"/>
                  </a:cubicBezTo>
                  <a:cubicBezTo>
                    <a:pt x="143185" y="69197"/>
                    <a:pt x="148088" y="70757"/>
                    <a:pt x="152991" y="71814"/>
                  </a:cubicBezTo>
                  <a:cubicBezTo>
                    <a:pt x="156891" y="72651"/>
                    <a:pt x="160844" y="73209"/>
                    <a:pt x="164802" y="73485"/>
                  </a:cubicBezTo>
                  <a:cubicBezTo>
                    <a:pt x="168421" y="73766"/>
                    <a:pt x="172045" y="73877"/>
                    <a:pt x="175664" y="73877"/>
                  </a:cubicBezTo>
                  <a:cubicBezTo>
                    <a:pt x="178174" y="73877"/>
                    <a:pt x="180625" y="73819"/>
                    <a:pt x="183130" y="73708"/>
                  </a:cubicBezTo>
                  <a:cubicBezTo>
                    <a:pt x="190038" y="73543"/>
                    <a:pt x="197005" y="73039"/>
                    <a:pt x="203913" y="73039"/>
                  </a:cubicBezTo>
                  <a:cubicBezTo>
                    <a:pt x="205638" y="73039"/>
                    <a:pt x="207368" y="73097"/>
                    <a:pt x="209039" y="73151"/>
                  </a:cubicBezTo>
                  <a:cubicBezTo>
                    <a:pt x="210318" y="73209"/>
                    <a:pt x="211544" y="73262"/>
                    <a:pt x="212828" y="73374"/>
                  </a:cubicBezTo>
                  <a:cubicBezTo>
                    <a:pt x="218956" y="73877"/>
                    <a:pt x="225138" y="75103"/>
                    <a:pt x="230821" y="77273"/>
                  </a:cubicBezTo>
                  <a:cubicBezTo>
                    <a:pt x="240070" y="80897"/>
                    <a:pt x="247259" y="86745"/>
                    <a:pt x="251992" y="95048"/>
                  </a:cubicBezTo>
                  <a:lnTo>
                    <a:pt x="252327" y="94826"/>
                  </a:lnTo>
                  <a:cubicBezTo>
                    <a:pt x="247535" y="86468"/>
                    <a:pt x="240292" y="80563"/>
                    <a:pt x="230990" y="76939"/>
                  </a:cubicBezTo>
                  <a:cubicBezTo>
                    <a:pt x="225250" y="74711"/>
                    <a:pt x="219010" y="73485"/>
                    <a:pt x="212828" y="72986"/>
                  </a:cubicBezTo>
                  <a:cubicBezTo>
                    <a:pt x="211602" y="72874"/>
                    <a:pt x="210318" y="72763"/>
                    <a:pt x="209093" y="72763"/>
                  </a:cubicBezTo>
                  <a:cubicBezTo>
                    <a:pt x="207368" y="72651"/>
                    <a:pt x="205638" y="72651"/>
                    <a:pt x="203913" y="72651"/>
                  </a:cubicBezTo>
                  <a:cubicBezTo>
                    <a:pt x="197005" y="72651"/>
                    <a:pt x="190038" y="73151"/>
                    <a:pt x="183076" y="73320"/>
                  </a:cubicBezTo>
                  <a:cubicBezTo>
                    <a:pt x="180625" y="73374"/>
                    <a:pt x="178116" y="73431"/>
                    <a:pt x="175664" y="73431"/>
                  </a:cubicBezTo>
                  <a:cubicBezTo>
                    <a:pt x="172045" y="73431"/>
                    <a:pt x="168421" y="73320"/>
                    <a:pt x="164856" y="73097"/>
                  </a:cubicBezTo>
                  <a:cubicBezTo>
                    <a:pt x="160902" y="72763"/>
                    <a:pt x="156944" y="72206"/>
                    <a:pt x="153102" y="71368"/>
                  </a:cubicBezTo>
                  <a:cubicBezTo>
                    <a:pt x="148200" y="70365"/>
                    <a:pt x="143350" y="68805"/>
                    <a:pt x="138951" y="66634"/>
                  </a:cubicBezTo>
                  <a:cubicBezTo>
                    <a:pt x="134547" y="64459"/>
                    <a:pt x="130594" y="61562"/>
                    <a:pt x="127474" y="57885"/>
                  </a:cubicBezTo>
                  <a:cubicBezTo>
                    <a:pt x="126137" y="56325"/>
                    <a:pt x="124965" y="54654"/>
                    <a:pt x="123962" y="52871"/>
                  </a:cubicBezTo>
                  <a:cubicBezTo>
                    <a:pt x="121680" y="48806"/>
                    <a:pt x="120285" y="44349"/>
                    <a:pt x="119005" y="39780"/>
                  </a:cubicBezTo>
                  <a:cubicBezTo>
                    <a:pt x="117668" y="35212"/>
                    <a:pt x="116443" y="30643"/>
                    <a:pt x="114437" y="26351"/>
                  </a:cubicBezTo>
                  <a:cubicBezTo>
                    <a:pt x="111317" y="19946"/>
                    <a:pt x="106526" y="14486"/>
                    <a:pt x="100731" y="10306"/>
                  </a:cubicBezTo>
                  <a:cubicBezTo>
                    <a:pt x="94879" y="6071"/>
                    <a:pt x="88082" y="3063"/>
                    <a:pt x="81062" y="1503"/>
                  </a:cubicBezTo>
                  <a:cubicBezTo>
                    <a:pt x="76440" y="500"/>
                    <a:pt x="71760" y="1"/>
                    <a:pt x="6708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3" name="Google Shape;293;p22"/>
            <p:cNvSpPr/>
            <p:nvPr/>
          </p:nvSpPr>
          <p:spPr>
            <a:xfrm>
              <a:off x="302175" y="2522150"/>
              <a:ext cx="6446125" cy="2457000"/>
            </a:xfrm>
            <a:custGeom>
              <a:avLst/>
              <a:gdLst/>
              <a:ahLst/>
              <a:cxnLst/>
              <a:rect l="l" t="t" r="r" b="b"/>
              <a:pathLst>
                <a:path w="257845" h="98280" extrusionOk="0">
                  <a:moveTo>
                    <a:pt x="65855" y="0"/>
                  </a:moveTo>
                  <a:cubicBezTo>
                    <a:pt x="56553" y="58"/>
                    <a:pt x="47304" y="1841"/>
                    <a:pt x="38501" y="4680"/>
                  </a:cubicBezTo>
                  <a:cubicBezTo>
                    <a:pt x="25019" y="9026"/>
                    <a:pt x="12427" y="15658"/>
                    <a:pt x="1" y="22286"/>
                  </a:cubicBezTo>
                  <a:lnTo>
                    <a:pt x="224" y="22678"/>
                  </a:lnTo>
                  <a:cubicBezTo>
                    <a:pt x="12650" y="15992"/>
                    <a:pt x="25241" y="9360"/>
                    <a:pt x="38613" y="5073"/>
                  </a:cubicBezTo>
                  <a:cubicBezTo>
                    <a:pt x="47416" y="2229"/>
                    <a:pt x="56606" y="446"/>
                    <a:pt x="65855" y="393"/>
                  </a:cubicBezTo>
                  <a:lnTo>
                    <a:pt x="66300" y="393"/>
                  </a:lnTo>
                  <a:cubicBezTo>
                    <a:pt x="70980" y="393"/>
                    <a:pt x="75660" y="838"/>
                    <a:pt x="80287" y="1841"/>
                  </a:cubicBezTo>
                  <a:cubicBezTo>
                    <a:pt x="87195" y="3343"/>
                    <a:pt x="93881" y="6187"/>
                    <a:pt x="99675" y="10198"/>
                  </a:cubicBezTo>
                  <a:cubicBezTo>
                    <a:pt x="105470" y="14152"/>
                    <a:pt x="110314" y="19335"/>
                    <a:pt x="113492" y="25464"/>
                  </a:cubicBezTo>
                  <a:cubicBezTo>
                    <a:pt x="115774" y="29809"/>
                    <a:pt x="117223" y="34601"/>
                    <a:pt x="118729" y="39392"/>
                  </a:cubicBezTo>
                  <a:cubicBezTo>
                    <a:pt x="120231" y="44126"/>
                    <a:pt x="121791" y="48917"/>
                    <a:pt x="124301" y="53209"/>
                  </a:cubicBezTo>
                  <a:cubicBezTo>
                    <a:pt x="125415" y="55046"/>
                    <a:pt x="126694" y="56828"/>
                    <a:pt x="128143" y="58446"/>
                  </a:cubicBezTo>
                  <a:cubicBezTo>
                    <a:pt x="131655" y="62288"/>
                    <a:pt x="136054" y="65021"/>
                    <a:pt x="140846" y="67080"/>
                  </a:cubicBezTo>
                  <a:cubicBezTo>
                    <a:pt x="145637" y="69085"/>
                    <a:pt x="150821" y="70369"/>
                    <a:pt x="156058" y="71203"/>
                  </a:cubicBezTo>
                  <a:cubicBezTo>
                    <a:pt x="160181" y="71871"/>
                    <a:pt x="164415" y="72317"/>
                    <a:pt x="168591" y="72540"/>
                  </a:cubicBezTo>
                  <a:cubicBezTo>
                    <a:pt x="171934" y="72709"/>
                    <a:pt x="175277" y="72763"/>
                    <a:pt x="178620" y="72763"/>
                  </a:cubicBezTo>
                  <a:cubicBezTo>
                    <a:pt x="181686" y="72763"/>
                    <a:pt x="184806" y="72709"/>
                    <a:pt x="187868" y="72651"/>
                  </a:cubicBezTo>
                  <a:cubicBezTo>
                    <a:pt x="194723" y="72428"/>
                    <a:pt x="201574" y="71929"/>
                    <a:pt x="208429" y="71929"/>
                  </a:cubicBezTo>
                  <a:cubicBezTo>
                    <a:pt x="210711" y="71929"/>
                    <a:pt x="212997" y="71983"/>
                    <a:pt x="215279" y="72152"/>
                  </a:cubicBezTo>
                  <a:cubicBezTo>
                    <a:pt x="216617" y="72205"/>
                    <a:pt x="217900" y="72317"/>
                    <a:pt x="219237" y="72486"/>
                  </a:cubicBezTo>
                  <a:cubicBezTo>
                    <a:pt x="225700" y="73155"/>
                    <a:pt x="232163" y="74715"/>
                    <a:pt x="237957" y="77500"/>
                  </a:cubicBezTo>
                  <a:cubicBezTo>
                    <a:pt x="242637" y="79782"/>
                    <a:pt x="246537" y="82680"/>
                    <a:pt x="249769" y="86192"/>
                  </a:cubicBezTo>
                  <a:cubicBezTo>
                    <a:pt x="253000" y="89646"/>
                    <a:pt x="255505" y="93711"/>
                    <a:pt x="257457" y="98279"/>
                  </a:cubicBezTo>
                  <a:lnTo>
                    <a:pt x="257845" y="98115"/>
                  </a:lnTo>
                  <a:cubicBezTo>
                    <a:pt x="255897" y="93488"/>
                    <a:pt x="253334" y="89423"/>
                    <a:pt x="250045" y="85911"/>
                  </a:cubicBezTo>
                  <a:cubicBezTo>
                    <a:pt x="246814" y="82403"/>
                    <a:pt x="242860" y="79448"/>
                    <a:pt x="238122" y="77166"/>
                  </a:cubicBezTo>
                  <a:cubicBezTo>
                    <a:pt x="232328" y="74323"/>
                    <a:pt x="225754" y="72763"/>
                    <a:pt x="219291" y="72041"/>
                  </a:cubicBezTo>
                  <a:lnTo>
                    <a:pt x="215279" y="71706"/>
                  </a:lnTo>
                  <a:cubicBezTo>
                    <a:pt x="212997" y="71595"/>
                    <a:pt x="210711" y="71537"/>
                    <a:pt x="208429" y="71537"/>
                  </a:cubicBezTo>
                  <a:cubicBezTo>
                    <a:pt x="201574" y="71537"/>
                    <a:pt x="194723" y="72041"/>
                    <a:pt x="187868" y="72205"/>
                  </a:cubicBezTo>
                  <a:cubicBezTo>
                    <a:pt x="184806" y="72317"/>
                    <a:pt x="181686" y="72375"/>
                    <a:pt x="178620" y="72375"/>
                  </a:cubicBezTo>
                  <a:cubicBezTo>
                    <a:pt x="175277" y="72375"/>
                    <a:pt x="171934" y="72317"/>
                    <a:pt x="168591" y="72094"/>
                  </a:cubicBezTo>
                  <a:cubicBezTo>
                    <a:pt x="164415" y="71871"/>
                    <a:pt x="160234" y="71483"/>
                    <a:pt x="156111" y="70815"/>
                  </a:cubicBezTo>
                  <a:cubicBezTo>
                    <a:pt x="150932" y="69923"/>
                    <a:pt x="145748" y="68698"/>
                    <a:pt x="141015" y="66692"/>
                  </a:cubicBezTo>
                  <a:cubicBezTo>
                    <a:pt x="136224" y="64686"/>
                    <a:pt x="131931" y="61954"/>
                    <a:pt x="128477" y="58166"/>
                  </a:cubicBezTo>
                  <a:cubicBezTo>
                    <a:pt x="127029" y="56552"/>
                    <a:pt x="125749" y="54823"/>
                    <a:pt x="124635" y="52986"/>
                  </a:cubicBezTo>
                  <a:cubicBezTo>
                    <a:pt x="122126" y="48752"/>
                    <a:pt x="120624" y="44014"/>
                    <a:pt x="119117" y="39281"/>
                  </a:cubicBezTo>
                  <a:cubicBezTo>
                    <a:pt x="117615" y="34489"/>
                    <a:pt x="116167" y="29698"/>
                    <a:pt x="113880" y="25294"/>
                  </a:cubicBezTo>
                  <a:cubicBezTo>
                    <a:pt x="110649" y="19054"/>
                    <a:pt x="105746" y="13875"/>
                    <a:pt x="99898" y="9806"/>
                  </a:cubicBezTo>
                  <a:cubicBezTo>
                    <a:pt x="94104" y="5795"/>
                    <a:pt x="87360" y="2955"/>
                    <a:pt x="80398" y="1449"/>
                  </a:cubicBezTo>
                  <a:cubicBezTo>
                    <a:pt x="75718" y="446"/>
                    <a:pt x="70980" y="0"/>
                    <a:pt x="6630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4" name="Google Shape;294;p22"/>
            <p:cNvSpPr/>
            <p:nvPr/>
          </p:nvSpPr>
          <p:spPr>
            <a:xfrm>
              <a:off x="289700" y="2438575"/>
              <a:ext cx="6583975" cy="2539225"/>
            </a:xfrm>
            <a:custGeom>
              <a:avLst/>
              <a:gdLst/>
              <a:ahLst/>
              <a:cxnLst/>
              <a:rect l="l" t="t" r="r" b="b"/>
              <a:pathLst>
                <a:path w="263359" h="101569" extrusionOk="0">
                  <a:moveTo>
                    <a:pt x="65351" y="1"/>
                  </a:moveTo>
                  <a:cubicBezTo>
                    <a:pt x="56160" y="1"/>
                    <a:pt x="47023" y="1672"/>
                    <a:pt x="38274" y="4346"/>
                  </a:cubicBezTo>
                  <a:cubicBezTo>
                    <a:pt x="24960" y="8416"/>
                    <a:pt x="12369" y="14709"/>
                    <a:pt x="1" y="21060"/>
                  </a:cubicBezTo>
                  <a:lnTo>
                    <a:pt x="166" y="21453"/>
                  </a:lnTo>
                  <a:cubicBezTo>
                    <a:pt x="12534" y="15101"/>
                    <a:pt x="25125" y="8803"/>
                    <a:pt x="38385" y="4738"/>
                  </a:cubicBezTo>
                  <a:cubicBezTo>
                    <a:pt x="47135" y="2118"/>
                    <a:pt x="56214" y="446"/>
                    <a:pt x="65351" y="393"/>
                  </a:cubicBezTo>
                  <a:lnTo>
                    <a:pt x="65574" y="393"/>
                  </a:lnTo>
                  <a:cubicBezTo>
                    <a:pt x="70200" y="393"/>
                    <a:pt x="74934" y="838"/>
                    <a:pt x="79614" y="1841"/>
                  </a:cubicBezTo>
                  <a:cubicBezTo>
                    <a:pt x="86411" y="3290"/>
                    <a:pt x="93096" y="5964"/>
                    <a:pt x="98891" y="9753"/>
                  </a:cubicBezTo>
                  <a:cubicBezTo>
                    <a:pt x="104685" y="13595"/>
                    <a:pt x="109588" y="18498"/>
                    <a:pt x="112988" y="24403"/>
                  </a:cubicBezTo>
                  <a:cubicBezTo>
                    <a:pt x="115551" y="28918"/>
                    <a:pt x="117165" y="33932"/>
                    <a:pt x="118836" y="38889"/>
                  </a:cubicBezTo>
                  <a:cubicBezTo>
                    <a:pt x="120508" y="43903"/>
                    <a:pt x="122237" y="48864"/>
                    <a:pt x="124965" y="53321"/>
                  </a:cubicBezTo>
                  <a:cubicBezTo>
                    <a:pt x="126190" y="55269"/>
                    <a:pt x="127528" y="57109"/>
                    <a:pt x="129146" y="58781"/>
                  </a:cubicBezTo>
                  <a:cubicBezTo>
                    <a:pt x="132988" y="62734"/>
                    <a:pt x="137725" y="65355"/>
                    <a:pt x="142905" y="67191"/>
                  </a:cubicBezTo>
                  <a:cubicBezTo>
                    <a:pt x="148030" y="69032"/>
                    <a:pt x="153602" y="69977"/>
                    <a:pt x="159120" y="70646"/>
                  </a:cubicBezTo>
                  <a:cubicBezTo>
                    <a:pt x="163465" y="71149"/>
                    <a:pt x="167922" y="71484"/>
                    <a:pt x="172322" y="71595"/>
                  </a:cubicBezTo>
                  <a:cubicBezTo>
                    <a:pt x="175165" y="71706"/>
                    <a:pt x="177951" y="71760"/>
                    <a:pt x="180790" y="71760"/>
                  </a:cubicBezTo>
                  <a:cubicBezTo>
                    <a:pt x="184748" y="71760"/>
                    <a:pt x="188701" y="71706"/>
                    <a:pt x="192659" y="71595"/>
                  </a:cubicBezTo>
                  <a:cubicBezTo>
                    <a:pt x="199510" y="71372"/>
                    <a:pt x="206365" y="70868"/>
                    <a:pt x="213274" y="70868"/>
                  </a:cubicBezTo>
                  <a:cubicBezTo>
                    <a:pt x="216001" y="70868"/>
                    <a:pt x="218733" y="70926"/>
                    <a:pt x="221461" y="71149"/>
                  </a:cubicBezTo>
                  <a:cubicBezTo>
                    <a:pt x="222856" y="71261"/>
                    <a:pt x="224247" y="71426"/>
                    <a:pt x="225642" y="71595"/>
                  </a:cubicBezTo>
                  <a:cubicBezTo>
                    <a:pt x="232439" y="72540"/>
                    <a:pt x="239178" y="74434"/>
                    <a:pt x="245030" y="77777"/>
                  </a:cubicBezTo>
                  <a:cubicBezTo>
                    <a:pt x="249822" y="80509"/>
                    <a:pt x="253552" y="83963"/>
                    <a:pt x="256450" y="87975"/>
                  </a:cubicBezTo>
                  <a:cubicBezTo>
                    <a:pt x="259347" y="91986"/>
                    <a:pt x="261410" y="96555"/>
                    <a:pt x="262970" y="101569"/>
                  </a:cubicBezTo>
                  <a:lnTo>
                    <a:pt x="263358" y="101400"/>
                  </a:lnTo>
                  <a:cubicBezTo>
                    <a:pt x="261798" y="96443"/>
                    <a:pt x="259681" y="91817"/>
                    <a:pt x="256784" y="87752"/>
                  </a:cubicBezTo>
                  <a:cubicBezTo>
                    <a:pt x="253833" y="83683"/>
                    <a:pt x="250098" y="80228"/>
                    <a:pt x="245253" y="77443"/>
                  </a:cubicBezTo>
                  <a:cubicBezTo>
                    <a:pt x="239348" y="74046"/>
                    <a:pt x="232551" y="72152"/>
                    <a:pt x="225696" y="71203"/>
                  </a:cubicBezTo>
                  <a:cubicBezTo>
                    <a:pt x="224305" y="71038"/>
                    <a:pt x="222910" y="70868"/>
                    <a:pt x="221519" y="70757"/>
                  </a:cubicBezTo>
                  <a:cubicBezTo>
                    <a:pt x="218733" y="70534"/>
                    <a:pt x="216001" y="70481"/>
                    <a:pt x="213274" y="70481"/>
                  </a:cubicBezTo>
                  <a:cubicBezTo>
                    <a:pt x="206365" y="70481"/>
                    <a:pt x="199510" y="70980"/>
                    <a:pt x="192659" y="71149"/>
                  </a:cubicBezTo>
                  <a:cubicBezTo>
                    <a:pt x="188701" y="71261"/>
                    <a:pt x="184748" y="71372"/>
                    <a:pt x="180790" y="71372"/>
                  </a:cubicBezTo>
                  <a:cubicBezTo>
                    <a:pt x="177951" y="71372"/>
                    <a:pt x="175165" y="71314"/>
                    <a:pt x="172322" y="71203"/>
                  </a:cubicBezTo>
                  <a:cubicBezTo>
                    <a:pt x="167922" y="71038"/>
                    <a:pt x="163519" y="70757"/>
                    <a:pt x="159173" y="70258"/>
                  </a:cubicBezTo>
                  <a:cubicBezTo>
                    <a:pt x="153660" y="69589"/>
                    <a:pt x="148142" y="68586"/>
                    <a:pt x="143016" y="66804"/>
                  </a:cubicBezTo>
                  <a:cubicBezTo>
                    <a:pt x="137890" y="64963"/>
                    <a:pt x="133210" y="62346"/>
                    <a:pt x="129480" y="58447"/>
                  </a:cubicBezTo>
                  <a:cubicBezTo>
                    <a:pt x="127862" y="56829"/>
                    <a:pt x="126525" y="55046"/>
                    <a:pt x="125299" y="53151"/>
                  </a:cubicBezTo>
                  <a:cubicBezTo>
                    <a:pt x="122625" y="48752"/>
                    <a:pt x="120900" y="43792"/>
                    <a:pt x="119228" y="38777"/>
                  </a:cubicBezTo>
                  <a:cubicBezTo>
                    <a:pt x="117557" y="33763"/>
                    <a:pt x="115939" y="28749"/>
                    <a:pt x="113323" y="24238"/>
                  </a:cubicBezTo>
                  <a:cubicBezTo>
                    <a:pt x="109922" y="18221"/>
                    <a:pt x="104966" y="13260"/>
                    <a:pt x="99113" y="9418"/>
                  </a:cubicBezTo>
                  <a:cubicBezTo>
                    <a:pt x="93266" y="5572"/>
                    <a:pt x="86580" y="2898"/>
                    <a:pt x="79672" y="1449"/>
                  </a:cubicBezTo>
                  <a:cubicBezTo>
                    <a:pt x="74992" y="446"/>
                    <a:pt x="70200" y="1"/>
                    <a:pt x="655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5" name="Google Shape;295;p22"/>
            <p:cNvSpPr/>
            <p:nvPr/>
          </p:nvSpPr>
          <p:spPr>
            <a:xfrm>
              <a:off x="275775" y="2355000"/>
              <a:ext cx="6724700" cy="2621375"/>
            </a:xfrm>
            <a:custGeom>
              <a:avLst/>
              <a:gdLst/>
              <a:ahLst/>
              <a:cxnLst/>
              <a:rect l="l" t="t" r="r" b="b"/>
              <a:pathLst>
                <a:path w="268988" h="104855" extrusionOk="0">
                  <a:moveTo>
                    <a:pt x="64794" y="1"/>
                  </a:moveTo>
                  <a:cubicBezTo>
                    <a:pt x="55768" y="1"/>
                    <a:pt x="46800" y="1561"/>
                    <a:pt x="38109" y="4070"/>
                  </a:cubicBezTo>
                  <a:cubicBezTo>
                    <a:pt x="24902" y="7859"/>
                    <a:pt x="12369" y="13818"/>
                    <a:pt x="1" y="19835"/>
                  </a:cubicBezTo>
                  <a:lnTo>
                    <a:pt x="223" y="20227"/>
                  </a:lnTo>
                  <a:cubicBezTo>
                    <a:pt x="12534" y="14210"/>
                    <a:pt x="25072" y="8246"/>
                    <a:pt x="38220" y="4458"/>
                  </a:cubicBezTo>
                  <a:cubicBezTo>
                    <a:pt x="46854" y="1953"/>
                    <a:pt x="55826" y="393"/>
                    <a:pt x="64794" y="393"/>
                  </a:cubicBezTo>
                  <a:lnTo>
                    <a:pt x="64905" y="393"/>
                  </a:lnTo>
                  <a:cubicBezTo>
                    <a:pt x="69474" y="393"/>
                    <a:pt x="74265" y="839"/>
                    <a:pt x="79003" y="1841"/>
                  </a:cubicBezTo>
                  <a:cubicBezTo>
                    <a:pt x="85742" y="3232"/>
                    <a:pt x="92374" y="5741"/>
                    <a:pt x="98168" y="9361"/>
                  </a:cubicBezTo>
                  <a:cubicBezTo>
                    <a:pt x="104016" y="12984"/>
                    <a:pt x="108977" y="17664"/>
                    <a:pt x="112485" y="23400"/>
                  </a:cubicBezTo>
                  <a:cubicBezTo>
                    <a:pt x="115328" y="28027"/>
                    <a:pt x="117165" y="33206"/>
                    <a:pt x="119005" y="38443"/>
                  </a:cubicBezTo>
                  <a:cubicBezTo>
                    <a:pt x="120842" y="43680"/>
                    <a:pt x="122736" y="48864"/>
                    <a:pt x="125691" y="53486"/>
                  </a:cubicBezTo>
                  <a:cubicBezTo>
                    <a:pt x="126970" y="55492"/>
                    <a:pt x="128477" y="57386"/>
                    <a:pt x="130202" y="59057"/>
                  </a:cubicBezTo>
                  <a:cubicBezTo>
                    <a:pt x="134382" y="63127"/>
                    <a:pt x="139508" y="65689"/>
                    <a:pt x="145022" y="67303"/>
                  </a:cubicBezTo>
                  <a:cubicBezTo>
                    <a:pt x="150540" y="68921"/>
                    <a:pt x="156445" y="69643"/>
                    <a:pt x="162239" y="70089"/>
                  </a:cubicBezTo>
                  <a:cubicBezTo>
                    <a:pt x="166808" y="70423"/>
                    <a:pt x="171488" y="70646"/>
                    <a:pt x="176110" y="70704"/>
                  </a:cubicBezTo>
                  <a:cubicBezTo>
                    <a:pt x="178004" y="70757"/>
                    <a:pt x="179845" y="70757"/>
                    <a:pt x="181739" y="70757"/>
                  </a:cubicBezTo>
                  <a:cubicBezTo>
                    <a:pt x="186976" y="70757"/>
                    <a:pt x="192267" y="70646"/>
                    <a:pt x="197451" y="70534"/>
                  </a:cubicBezTo>
                  <a:cubicBezTo>
                    <a:pt x="204413" y="70311"/>
                    <a:pt x="211379" y="69812"/>
                    <a:pt x="218288" y="69812"/>
                  </a:cubicBezTo>
                  <a:cubicBezTo>
                    <a:pt x="221461" y="69812"/>
                    <a:pt x="224581" y="69924"/>
                    <a:pt x="227759" y="70200"/>
                  </a:cubicBezTo>
                  <a:cubicBezTo>
                    <a:pt x="229208" y="70369"/>
                    <a:pt x="230656" y="70534"/>
                    <a:pt x="232105" y="70757"/>
                  </a:cubicBezTo>
                  <a:cubicBezTo>
                    <a:pt x="239236" y="71871"/>
                    <a:pt x="246256" y="74158"/>
                    <a:pt x="252162" y="78058"/>
                  </a:cubicBezTo>
                  <a:cubicBezTo>
                    <a:pt x="257065" y="81289"/>
                    <a:pt x="260572" y="85301"/>
                    <a:pt x="263135" y="89811"/>
                  </a:cubicBezTo>
                  <a:cubicBezTo>
                    <a:pt x="265756" y="94380"/>
                    <a:pt x="267369" y="99452"/>
                    <a:pt x="268542" y="104854"/>
                  </a:cubicBezTo>
                  <a:lnTo>
                    <a:pt x="268987" y="104743"/>
                  </a:lnTo>
                  <a:cubicBezTo>
                    <a:pt x="267762" y="99341"/>
                    <a:pt x="266144" y="94215"/>
                    <a:pt x="263527" y="89646"/>
                  </a:cubicBezTo>
                  <a:cubicBezTo>
                    <a:pt x="260907" y="85020"/>
                    <a:pt x="257399" y="80955"/>
                    <a:pt x="252385" y="77724"/>
                  </a:cubicBezTo>
                  <a:cubicBezTo>
                    <a:pt x="246421" y="73766"/>
                    <a:pt x="239348" y="71484"/>
                    <a:pt x="232158" y="70369"/>
                  </a:cubicBezTo>
                  <a:cubicBezTo>
                    <a:pt x="230710" y="70147"/>
                    <a:pt x="229261" y="69924"/>
                    <a:pt x="227759" y="69812"/>
                  </a:cubicBezTo>
                  <a:cubicBezTo>
                    <a:pt x="224639" y="69478"/>
                    <a:pt x="221461" y="69367"/>
                    <a:pt x="218288" y="69367"/>
                  </a:cubicBezTo>
                  <a:cubicBezTo>
                    <a:pt x="211321" y="69367"/>
                    <a:pt x="204359" y="69924"/>
                    <a:pt x="197451" y="70089"/>
                  </a:cubicBezTo>
                  <a:cubicBezTo>
                    <a:pt x="192214" y="70258"/>
                    <a:pt x="186976" y="70369"/>
                    <a:pt x="181739" y="70369"/>
                  </a:cubicBezTo>
                  <a:cubicBezTo>
                    <a:pt x="179845" y="70369"/>
                    <a:pt x="178004" y="70311"/>
                    <a:pt x="176110" y="70311"/>
                  </a:cubicBezTo>
                  <a:cubicBezTo>
                    <a:pt x="171488" y="70258"/>
                    <a:pt x="166861" y="70035"/>
                    <a:pt x="162293" y="69701"/>
                  </a:cubicBezTo>
                  <a:cubicBezTo>
                    <a:pt x="156499" y="69255"/>
                    <a:pt x="150593" y="68529"/>
                    <a:pt x="145133" y="66915"/>
                  </a:cubicBezTo>
                  <a:cubicBezTo>
                    <a:pt x="139673" y="65297"/>
                    <a:pt x="134605" y="62792"/>
                    <a:pt x="130536" y="58781"/>
                  </a:cubicBezTo>
                  <a:cubicBezTo>
                    <a:pt x="128811" y="57110"/>
                    <a:pt x="127305" y="55269"/>
                    <a:pt x="126025" y="53263"/>
                  </a:cubicBezTo>
                  <a:cubicBezTo>
                    <a:pt x="123128" y="48695"/>
                    <a:pt x="121234" y="43515"/>
                    <a:pt x="119393" y="38278"/>
                  </a:cubicBezTo>
                  <a:cubicBezTo>
                    <a:pt x="117557" y="33095"/>
                    <a:pt x="115716" y="27858"/>
                    <a:pt x="112877" y="23178"/>
                  </a:cubicBezTo>
                  <a:cubicBezTo>
                    <a:pt x="109311" y="17383"/>
                    <a:pt x="104239" y="12650"/>
                    <a:pt x="98391" y="9026"/>
                  </a:cubicBezTo>
                  <a:cubicBezTo>
                    <a:pt x="92539" y="5349"/>
                    <a:pt x="85853" y="2844"/>
                    <a:pt x="79056" y="1449"/>
                  </a:cubicBezTo>
                  <a:cubicBezTo>
                    <a:pt x="74323" y="446"/>
                    <a:pt x="69531" y="1"/>
                    <a:pt x="6490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6" name="Google Shape;296;p22"/>
            <p:cNvSpPr/>
            <p:nvPr/>
          </p:nvSpPr>
          <p:spPr>
            <a:xfrm>
              <a:off x="263175" y="2271425"/>
              <a:ext cx="6862650" cy="2703600"/>
            </a:xfrm>
            <a:custGeom>
              <a:avLst/>
              <a:gdLst/>
              <a:ahLst/>
              <a:cxnLst/>
              <a:rect l="l" t="t" r="r" b="b"/>
              <a:pathLst>
                <a:path w="274506" h="108144" extrusionOk="0">
                  <a:moveTo>
                    <a:pt x="63960" y="1"/>
                  </a:moveTo>
                  <a:cubicBezTo>
                    <a:pt x="55158" y="1"/>
                    <a:pt x="46413" y="1449"/>
                    <a:pt x="37944" y="3736"/>
                  </a:cubicBezTo>
                  <a:cubicBezTo>
                    <a:pt x="24849" y="7302"/>
                    <a:pt x="12316" y="12926"/>
                    <a:pt x="1" y="18609"/>
                  </a:cubicBezTo>
                  <a:lnTo>
                    <a:pt x="170" y="19002"/>
                  </a:lnTo>
                  <a:cubicBezTo>
                    <a:pt x="12481" y="13261"/>
                    <a:pt x="25019" y="7689"/>
                    <a:pt x="38056" y="4124"/>
                  </a:cubicBezTo>
                  <a:cubicBezTo>
                    <a:pt x="46524" y="1842"/>
                    <a:pt x="55216" y="393"/>
                    <a:pt x="63960" y="393"/>
                  </a:cubicBezTo>
                  <a:lnTo>
                    <a:pt x="64406" y="393"/>
                  </a:lnTo>
                  <a:cubicBezTo>
                    <a:pt x="68921" y="447"/>
                    <a:pt x="73601" y="892"/>
                    <a:pt x="78281" y="1842"/>
                  </a:cubicBezTo>
                  <a:cubicBezTo>
                    <a:pt x="84967" y="3121"/>
                    <a:pt x="91595" y="5519"/>
                    <a:pt x="97389" y="8973"/>
                  </a:cubicBezTo>
                  <a:cubicBezTo>
                    <a:pt x="103241" y="12369"/>
                    <a:pt x="108367" y="16826"/>
                    <a:pt x="111986" y="22344"/>
                  </a:cubicBezTo>
                  <a:cubicBezTo>
                    <a:pt x="115106" y="27078"/>
                    <a:pt x="117112" y="32538"/>
                    <a:pt x="119175" y="37944"/>
                  </a:cubicBezTo>
                  <a:cubicBezTo>
                    <a:pt x="121181" y="43404"/>
                    <a:pt x="123187" y="48864"/>
                    <a:pt x="126360" y="53655"/>
                  </a:cubicBezTo>
                  <a:cubicBezTo>
                    <a:pt x="127755" y="55715"/>
                    <a:pt x="129369" y="57667"/>
                    <a:pt x="131209" y="59392"/>
                  </a:cubicBezTo>
                  <a:cubicBezTo>
                    <a:pt x="135720" y="63573"/>
                    <a:pt x="141180" y="65966"/>
                    <a:pt x="147086" y="67415"/>
                  </a:cubicBezTo>
                  <a:cubicBezTo>
                    <a:pt x="152938" y="68863"/>
                    <a:pt x="159231" y="69309"/>
                    <a:pt x="165306" y="69532"/>
                  </a:cubicBezTo>
                  <a:cubicBezTo>
                    <a:pt x="170098" y="69755"/>
                    <a:pt x="174889" y="69812"/>
                    <a:pt x="179680" y="69812"/>
                  </a:cubicBezTo>
                  <a:lnTo>
                    <a:pt x="179903" y="69812"/>
                  </a:lnTo>
                  <a:cubicBezTo>
                    <a:pt x="187311" y="69812"/>
                    <a:pt x="194835" y="69643"/>
                    <a:pt x="202242" y="69478"/>
                  </a:cubicBezTo>
                  <a:cubicBezTo>
                    <a:pt x="209320" y="69255"/>
                    <a:pt x="216394" y="68698"/>
                    <a:pt x="223414" y="68698"/>
                  </a:cubicBezTo>
                  <a:cubicBezTo>
                    <a:pt x="226926" y="68698"/>
                    <a:pt x="230434" y="68863"/>
                    <a:pt x="233946" y="69255"/>
                  </a:cubicBezTo>
                  <a:cubicBezTo>
                    <a:pt x="235448" y="69420"/>
                    <a:pt x="237008" y="69643"/>
                    <a:pt x="238514" y="69924"/>
                  </a:cubicBezTo>
                  <a:cubicBezTo>
                    <a:pt x="245980" y="71261"/>
                    <a:pt x="253276" y="73877"/>
                    <a:pt x="259293" y="78334"/>
                  </a:cubicBezTo>
                  <a:cubicBezTo>
                    <a:pt x="264308" y="82012"/>
                    <a:pt x="267597" y="86580"/>
                    <a:pt x="269826" y="91652"/>
                  </a:cubicBezTo>
                  <a:cubicBezTo>
                    <a:pt x="272108" y="96720"/>
                    <a:pt x="273280" y="102291"/>
                    <a:pt x="274060" y="108144"/>
                  </a:cubicBezTo>
                  <a:lnTo>
                    <a:pt x="274506" y="108086"/>
                  </a:lnTo>
                  <a:cubicBezTo>
                    <a:pt x="273668" y="102238"/>
                    <a:pt x="272500" y="96609"/>
                    <a:pt x="270213" y="91483"/>
                  </a:cubicBezTo>
                  <a:cubicBezTo>
                    <a:pt x="267931" y="86357"/>
                    <a:pt x="264588" y="81735"/>
                    <a:pt x="259516" y="78000"/>
                  </a:cubicBezTo>
                  <a:cubicBezTo>
                    <a:pt x="253446" y="73490"/>
                    <a:pt x="246091" y="70869"/>
                    <a:pt x="238568" y="69478"/>
                  </a:cubicBezTo>
                  <a:cubicBezTo>
                    <a:pt x="237066" y="69255"/>
                    <a:pt x="235506" y="69032"/>
                    <a:pt x="233999" y="68863"/>
                  </a:cubicBezTo>
                  <a:cubicBezTo>
                    <a:pt x="230492" y="68475"/>
                    <a:pt x="226979" y="68306"/>
                    <a:pt x="223414" y="68306"/>
                  </a:cubicBezTo>
                  <a:cubicBezTo>
                    <a:pt x="216340" y="68306"/>
                    <a:pt x="209262" y="68863"/>
                    <a:pt x="202242" y="69032"/>
                  </a:cubicBezTo>
                  <a:cubicBezTo>
                    <a:pt x="194777" y="69255"/>
                    <a:pt x="187311" y="69420"/>
                    <a:pt x="179903" y="69420"/>
                  </a:cubicBezTo>
                  <a:lnTo>
                    <a:pt x="179680" y="69420"/>
                  </a:lnTo>
                  <a:cubicBezTo>
                    <a:pt x="174889" y="69420"/>
                    <a:pt x="170098" y="69309"/>
                    <a:pt x="165306" y="69144"/>
                  </a:cubicBezTo>
                  <a:cubicBezTo>
                    <a:pt x="159231" y="68921"/>
                    <a:pt x="152991" y="68475"/>
                    <a:pt x="147144" y="67027"/>
                  </a:cubicBezTo>
                  <a:cubicBezTo>
                    <a:pt x="141349" y="65578"/>
                    <a:pt x="135889" y="63180"/>
                    <a:pt x="131544" y="59115"/>
                  </a:cubicBezTo>
                  <a:cubicBezTo>
                    <a:pt x="129649" y="57386"/>
                    <a:pt x="128089" y="55492"/>
                    <a:pt x="126694" y="53433"/>
                  </a:cubicBezTo>
                  <a:cubicBezTo>
                    <a:pt x="123574" y="48695"/>
                    <a:pt x="121569" y="43293"/>
                    <a:pt x="119563" y="37833"/>
                  </a:cubicBezTo>
                  <a:cubicBezTo>
                    <a:pt x="117504" y="32373"/>
                    <a:pt x="115498" y="26913"/>
                    <a:pt x="112320" y="22121"/>
                  </a:cubicBezTo>
                  <a:cubicBezTo>
                    <a:pt x="108643" y="16550"/>
                    <a:pt x="103517" y="12035"/>
                    <a:pt x="97612" y="8581"/>
                  </a:cubicBezTo>
                  <a:cubicBezTo>
                    <a:pt x="91764" y="5127"/>
                    <a:pt x="85078" y="2733"/>
                    <a:pt x="78393" y="1396"/>
                  </a:cubicBezTo>
                  <a:cubicBezTo>
                    <a:pt x="73655" y="505"/>
                    <a:pt x="68921" y="1"/>
                    <a:pt x="644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7" name="Google Shape;297;p22"/>
            <p:cNvSpPr/>
            <p:nvPr/>
          </p:nvSpPr>
          <p:spPr>
            <a:xfrm>
              <a:off x="250700" y="2187875"/>
              <a:ext cx="7000475" cy="2785700"/>
            </a:xfrm>
            <a:custGeom>
              <a:avLst/>
              <a:gdLst/>
              <a:ahLst/>
              <a:cxnLst/>
              <a:rect l="l" t="t" r="r" b="b"/>
              <a:pathLst>
                <a:path w="280019" h="111428" extrusionOk="0">
                  <a:moveTo>
                    <a:pt x="63122" y="0"/>
                  </a:moveTo>
                  <a:cubicBezTo>
                    <a:pt x="54542" y="0"/>
                    <a:pt x="46020" y="1337"/>
                    <a:pt x="37717" y="3454"/>
                  </a:cubicBezTo>
                  <a:cubicBezTo>
                    <a:pt x="24738" y="6744"/>
                    <a:pt x="12258" y="11981"/>
                    <a:pt x="1" y="17383"/>
                  </a:cubicBezTo>
                  <a:lnTo>
                    <a:pt x="166" y="17775"/>
                  </a:lnTo>
                  <a:cubicBezTo>
                    <a:pt x="12369" y="12369"/>
                    <a:pt x="24903" y="7131"/>
                    <a:pt x="37828" y="3847"/>
                  </a:cubicBezTo>
                  <a:cubicBezTo>
                    <a:pt x="46074" y="1729"/>
                    <a:pt x="54542" y="446"/>
                    <a:pt x="63122" y="446"/>
                  </a:cubicBezTo>
                  <a:lnTo>
                    <a:pt x="63849" y="446"/>
                  </a:lnTo>
                  <a:cubicBezTo>
                    <a:pt x="68306" y="446"/>
                    <a:pt x="72928" y="891"/>
                    <a:pt x="77608" y="1783"/>
                  </a:cubicBezTo>
                  <a:cubicBezTo>
                    <a:pt x="84182" y="3067"/>
                    <a:pt x="90814" y="5295"/>
                    <a:pt x="96662" y="8526"/>
                  </a:cubicBezTo>
                  <a:cubicBezTo>
                    <a:pt x="102514" y="11758"/>
                    <a:pt x="107693" y="15992"/>
                    <a:pt x="111428" y="21283"/>
                  </a:cubicBezTo>
                  <a:cubicBezTo>
                    <a:pt x="114883" y="26186"/>
                    <a:pt x="117111" y="31815"/>
                    <a:pt x="119282" y="37498"/>
                  </a:cubicBezTo>
                  <a:cubicBezTo>
                    <a:pt x="121510" y="43123"/>
                    <a:pt x="123686" y="48863"/>
                    <a:pt x="127028" y="53820"/>
                  </a:cubicBezTo>
                  <a:cubicBezTo>
                    <a:pt x="128530" y="55937"/>
                    <a:pt x="130202" y="57942"/>
                    <a:pt x="132266" y="59725"/>
                  </a:cubicBezTo>
                  <a:cubicBezTo>
                    <a:pt x="136999" y="64017"/>
                    <a:pt x="142851" y="66299"/>
                    <a:pt x="149145" y="67525"/>
                  </a:cubicBezTo>
                  <a:cubicBezTo>
                    <a:pt x="155385" y="68809"/>
                    <a:pt x="162017" y="68974"/>
                    <a:pt x="168368" y="68974"/>
                  </a:cubicBezTo>
                  <a:cubicBezTo>
                    <a:pt x="169148" y="69032"/>
                    <a:pt x="169982" y="69032"/>
                    <a:pt x="170762" y="69032"/>
                  </a:cubicBezTo>
                  <a:cubicBezTo>
                    <a:pt x="174996" y="69032"/>
                    <a:pt x="179342" y="68974"/>
                    <a:pt x="183634" y="68920"/>
                  </a:cubicBezTo>
                  <a:cubicBezTo>
                    <a:pt x="191434" y="68809"/>
                    <a:pt x="199234" y="68586"/>
                    <a:pt x="207034" y="68417"/>
                  </a:cubicBezTo>
                  <a:cubicBezTo>
                    <a:pt x="214218" y="68194"/>
                    <a:pt x="221408" y="67637"/>
                    <a:pt x="228651" y="67637"/>
                  </a:cubicBezTo>
                  <a:cubicBezTo>
                    <a:pt x="232493" y="67637"/>
                    <a:pt x="236339" y="67806"/>
                    <a:pt x="240128" y="68305"/>
                  </a:cubicBezTo>
                  <a:cubicBezTo>
                    <a:pt x="241741" y="68475"/>
                    <a:pt x="243359" y="68751"/>
                    <a:pt x="244919" y="69032"/>
                  </a:cubicBezTo>
                  <a:cubicBezTo>
                    <a:pt x="252719" y="70592"/>
                    <a:pt x="260296" y="73600"/>
                    <a:pt x="266367" y="78556"/>
                  </a:cubicBezTo>
                  <a:cubicBezTo>
                    <a:pt x="271492" y="82791"/>
                    <a:pt x="274559" y="87863"/>
                    <a:pt x="276507" y="93488"/>
                  </a:cubicBezTo>
                  <a:cubicBezTo>
                    <a:pt x="278459" y="99059"/>
                    <a:pt x="279181" y="105188"/>
                    <a:pt x="279573" y="111428"/>
                  </a:cubicBezTo>
                  <a:lnTo>
                    <a:pt x="280019" y="111374"/>
                  </a:lnTo>
                  <a:cubicBezTo>
                    <a:pt x="279627" y="105134"/>
                    <a:pt x="278847" y="99006"/>
                    <a:pt x="276899" y="93376"/>
                  </a:cubicBezTo>
                  <a:cubicBezTo>
                    <a:pt x="274947" y="87694"/>
                    <a:pt x="271827" y="82514"/>
                    <a:pt x="266647" y="78280"/>
                  </a:cubicBezTo>
                  <a:cubicBezTo>
                    <a:pt x="260461" y="73208"/>
                    <a:pt x="252830" y="70199"/>
                    <a:pt x="244973" y="68639"/>
                  </a:cubicBezTo>
                  <a:cubicBezTo>
                    <a:pt x="243413" y="68305"/>
                    <a:pt x="241799" y="68082"/>
                    <a:pt x="240181" y="67859"/>
                  </a:cubicBezTo>
                  <a:cubicBezTo>
                    <a:pt x="236339" y="67414"/>
                    <a:pt x="232493" y="67249"/>
                    <a:pt x="228651" y="67249"/>
                  </a:cubicBezTo>
                  <a:cubicBezTo>
                    <a:pt x="221408" y="67249"/>
                    <a:pt x="214165" y="67806"/>
                    <a:pt x="207034" y="67971"/>
                  </a:cubicBezTo>
                  <a:cubicBezTo>
                    <a:pt x="199234" y="68194"/>
                    <a:pt x="191434" y="68363"/>
                    <a:pt x="183634" y="68475"/>
                  </a:cubicBezTo>
                  <a:cubicBezTo>
                    <a:pt x="179342" y="68586"/>
                    <a:pt x="174996" y="68586"/>
                    <a:pt x="170762" y="68586"/>
                  </a:cubicBezTo>
                  <a:lnTo>
                    <a:pt x="168368" y="68586"/>
                  </a:lnTo>
                  <a:cubicBezTo>
                    <a:pt x="162017" y="68586"/>
                    <a:pt x="155385" y="68363"/>
                    <a:pt x="149203" y="67137"/>
                  </a:cubicBezTo>
                  <a:cubicBezTo>
                    <a:pt x="143016" y="65912"/>
                    <a:pt x="137222" y="63625"/>
                    <a:pt x="132488" y="59449"/>
                  </a:cubicBezTo>
                  <a:cubicBezTo>
                    <a:pt x="130536" y="57666"/>
                    <a:pt x="128865" y="55714"/>
                    <a:pt x="127416" y="53543"/>
                  </a:cubicBezTo>
                  <a:cubicBezTo>
                    <a:pt x="124020" y="48640"/>
                    <a:pt x="121845" y="43011"/>
                    <a:pt x="119674" y="37328"/>
                  </a:cubicBezTo>
                  <a:cubicBezTo>
                    <a:pt x="117499" y="31645"/>
                    <a:pt x="115271" y="25963"/>
                    <a:pt x="111763" y="21060"/>
                  </a:cubicBezTo>
                  <a:cubicBezTo>
                    <a:pt x="107974" y="15711"/>
                    <a:pt x="102791" y="11424"/>
                    <a:pt x="96885" y="8192"/>
                  </a:cubicBezTo>
                  <a:cubicBezTo>
                    <a:pt x="90926" y="4903"/>
                    <a:pt x="84294" y="2674"/>
                    <a:pt x="77666" y="1395"/>
                  </a:cubicBezTo>
                  <a:cubicBezTo>
                    <a:pt x="72986" y="504"/>
                    <a:pt x="68306" y="58"/>
                    <a:pt x="638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8" name="Google Shape;298;p22"/>
            <p:cNvSpPr/>
            <p:nvPr/>
          </p:nvSpPr>
          <p:spPr>
            <a:xfrm>
              <a:off x="238125" y="2104300"/>
              <a:ext cx="7138425" cy="2867950"/>
            </a:xfrm>
            <a:custGeom>
              <a:avLst/>
              <a:gdLst/>
              <a:ahLst/>
              <a:cxnLst/>
              <a:rect l="l" t="t" r="r" b="b"/>
              <a:pathLst>
                <a:path w="285537" h="114718" extrusionOk="0">
                  <a:moveTo>
                    <a:pt x="62235" y="0"/>
                  </a:moveTo>
                  <a:cubicBezTo>
                    <a:pt x="40671" y="0"/>
                    <a:pt x="19892" y="7858"/>
                    <a:pt x="0" y="16157"/>
                  </a:cubicBezTo>
                  <a:lnTo>
                    <a:pt x="111" y="16549"/>
                  </a:lnTo>
                  <a:cubicBezTo>
                    <a:pt x="20004" y="8246"/>
                    <a:pt x="40729" y="446"/>
                    <a:pt x="62235" y="446"/>
                  </a:cubicBezTo>
                  <a:lnTo>
                    <a:pt x="63349" y="446"/>
                  </a:lnTo>
                  <a:cubicBezTo>
                    <a:pt x="71648" y="557"/>
                    <a:pt x="80955" y="2064"/>
                    <a:pt x="89423" y="5237"/>
                  </a:cubicBezTo>
                  <a:cubicBezTo>
                    <a:pt x="97945" y="8469"/>
                    <a:pt x="105692" y="13372"/>
                    <a:pt x="110929" y="20280"/>
                  </a:cubicBezTo>
                  <a:cubicBezTo>
                    <a:pt x="115497" y="26297"/>
                    <a:pt x="118060" y="33651"/>
                    <a:pt x="120957" y="40841"/>
                  </a:cubicBezTo>
                  <a:cubicBezTo>
                    <a:pt x="122459" y="44406"/>
                    <a:pt x="124019" y="47914"/>
                    <a:pt x="125913" y="51203"/>
                  </a:cubicBezTo>
                  <a:cubicBezTo>
                    <a:pt x="127866" y="54435"/>
                    <a:pt x="130206" y="57497"/>
                    <a:pt x="133268" y="60060"/>
                  </a:cubicBezTo>
                  <a:cubicBezTo>
                    <a:pt x="137502" y="63683"/>
                    <a:pt x="142516" y="65800"/>
                    <a:pt x="147923" y="67026"/>
                  </a:cubicBezTo>
                  <a:cubicBezTo>
                    <a:pt x="153325" y="68252"/>
                    <a:pt x="159065" y="68586"/>
                    <a:pt x="164690" y="68586"/>
                  </a:cubicBezTo>
                  <a:cubicBezTo>
                    <a:pt x="166977" y="68586"/>
                    <a:pt x="169205" y="68528"/>
                    <a:pt x="171434" y="68475"/>
                  </a:cubicBezTo>
                  <a:cubicBezTo>
                    <a:pt x="184747" y="68082"/>
                    <a:pt x="198342" y="67695"/>
                    <a:pt x="211771" y="67360"/>
                  </a:cubicBezTo>
                  <a:cubicBezTo>
                    <a:pt x="219125" y="67191"/>
                    <a:pt x="226533" y="66580"/>
                    <a:pt x="233887" y="66580"/>
                  </a:cubicBezTo>
                  <a:cubicBezTo>
                    <a:pt x="238068" y="66580"/>
                    <a:pt x="242244" y="66745"/>
                    <a:pt x="246367" y="67302"/>
                  </a:cubicBezTo>
                  <a:cubicBezTo>
                    <a:pt x="256231" y="68698"/>
                    <a:pt x="266090" y="72205"/>
                    <a:pt x="273444" y="78837"/>
                  </a:cubicBezTo>
                  <a:cubicBezTo>
                    <a:pt x="278681" y="83517"/>
                    <a:pt x="281578" y="89200"/>
                    <a:pt x="283196" y="95329"/>
                  </a:cubicBezTo>
                  <a:cubicBezTo>
                    <a:pt x="284810" y="101457"/>
                    <a:pt x="285090" y="108085"/>
                    <a:pt x="285090" y="114717"/>
                  </a:cubicBezTo>
                  <a:lnTo>
                    <a:pt x="285536" y="114717"/>
                  </a:lnTo>
                  <a:cubicBezTo>
                    <a:pt x="285536" y="108031"/>
                    <a:pt x="285202" y="101399"/>
                    <a:pt x="283584" y="95217"/>
                  </a:cubicBezTo>
                  <a:cubicBezTo>
                    <a:pt x="281970" y="89031"/>
                    <a:pt x="279015" y="83295"/>
                    <a:pt x="273725" y="78557"/>
                  </a:cubicBezTo>
                  <a:cubicBezTo>
                    <a:pt x="266259" y="71818"/>
                    <a:pt x="256342" y="68305"/>
                    <a:pt x="246425" y="66915"/>
                  </a:cubicBezTo>
                  <a:cubicBezTo>
                    <a:pt x="242244" y="66358"/>
                    <a:pt x="238068" y="66135"/>
                    <a:pt x="233887" y="66135"/>
                  </a:cubicBezTo>
                  <a:cubicBezTo>
                    <a:pt x="226533" y="66135"/>
                    <a:pt x="219125" y="66745"/>
                    <a:pt x="211771" y="66915"/>
                  </a:cubicBezTo>
                  <a:cubicBezTo>
                    <a:pt x="198342" y="67249"/>
                    <a:pt x="184747" y="67695"/>
                    <a:pt x="171434" y="68029"/>
                  </a:cubicBezTo>
                  <a:cubicBezTo>
                    <a:pt x="169205" y="68082"/>
                    <a:pt x="166977" y="68140"/>
                    <a:pt x="164690" y="68140"/>
                  </a:cubicBezTo>
                  <a:cubicBezTo>
                    <a:pt x="159065" y="68140"/>
                    <a:pt x="153325" y="67860"/>
                    <a:pt x="148034" y="66634"/>
                  </a:cubicBezTo>
                  <a:cubicBezTo>
                    <a:pt x="142686" y="65408"/>
                    <a:pt x="137725" y="63349"/>
                    <a:pt x="133491" y="59725"/>
                  </a:cubicBezTo>
                  <a:cubicBezTo>
                    <a:pt x="130540" y="57221"/>
                    <a:pt x="128200" y="54212"/>
                    <a:pt x="126306" y="50981"/>
                  </a:cubicBezTo>
                  <a:cubicBezTo>
                    <a:pt x="123409" y="46078"/>
                    <a:pt x="121403" y="40671"/>
                    <a:pt x="119228" y="35269"/>
                  </a:cubicBezTo>
                  <a:cubicBezTo>
                    <a:pt x="116999" y="29921"/>
                    <a:pt x="114717" y="24626"/>
                    <a:pt x="111205" y="20004"/>
                  </a:cubicBezTo>
                  <a:cubicBezTo>
                    <a:pt x="105968" y="13037"/>
                    <a:pt x="98114" y="8081"/>
                    <a:pt x="89588" y="4850"/>
                  </a:cubicBezTo>
                  <a:cubicBezTo>
                    <a:pt x="81008" y="1672"/>
                    <a:pt x="71706" y="112"/>
                    <a:pt x="633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299" name="Google Shape;299;p22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-3022675">
            <a:off x="6794296" y="3865105"/>
            <a:ext cx="2975408" cy="1651140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">
  <p:cSld name="CUSTOM">
    <p:spTree>
      <p:nvGrpSpPr>
        <p:cNvPr id="1" name="Shape 30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1" name="Google Shape;301;p23"/>
          <p:cNvPicPr preferRelativeResize="0"/>
          <p:nvPr/>
        </p:nvPicPr>
        <p:blipFill rotWithShape="1">
          <a:blip r:embed="rId2">
            <a:alphaModFix/>
          </a:blip>
          <a:srcRect l="1458" t="1458"/>
          <a:stretch/>
        </p:blipFill>
        <p:spPr>
          <a:xfrm>
            <a:off x="0" y="0"/>
            <a:ext cx="9144003" cy="5143522"/>
          </a:xfrm>
          <a:prstGeom prst="rect">
            <a:avLst/>
          </a:prstGeom>
          <a:noFill/>
          <a:ln>
            <a:noFill/>
          </a:ln>
        </p:spPr>
      </p:pic>
      <p:pic>
        <p:nvPicPr>
          <p:cNvPr id="302" name="Google Shape;302;p23"/>
          <p:cNvPicPr preferRelativeResize="0"/>
          <p:nvPr/>
        </p:nvPicPr>
        <p:blipFill rotWithShape="1">
          <a:blip r:embed="rId3">
            <a:alphaModFix/>
          </a:blip>
          <a:srcRect l="2681" t="18915" r="1880" b="11208"/>
          <a:stretch/>
        </p:blipFill>
        <p:spPr>
          <a:xfrm rot="-1675536">
            <a:off x="6345009" y="2381739"/>
            <a:ext cx="3341133" cy="1762393"/>
          </a:xfrm>
          <a:prstGeom prst="rect">
            <a:avLst/>
          </a:prstGeom>
          <a:noFill/>
          <a:ln>
            <a:noFill/>
          </a:ln>
        </p:spPr>
      </p:pic>
      <p:sp>
        <p:nvSpPr>
          <p:cNvPr id="303" name="Google Shape;303;p23"/>
          <p:cNvSpPr txBox="1">
            <a:spLocks noGrp="1"/>
          </p:cNvSpPr>
          <p:nvPr>
            <p:ph type="title"/>
          </p:nvPr>
        </p:nvSpPr>
        <p:spPr>
          <a:xfrm>
            <a:off x="720000" y="2771775"/>
            <a:ext cx="5157000" cy="107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04" name="Google Shape;304;p23"/>
          <p:cNvSpPr txBox="1">
            <a:spLocks noGrp="1"/>
          </p:cNvSpPr>
          <p:nvPr>
            <p:ph type="subTitle" idx="1"/>
          </p:nvPr>
        </p:nvSpPr>
        <p:spPr>
          <a:xfrm>
            <a:off x="720000" y="3843600"/>
            <a:ext cx="5157000" cy="623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305" name="Google Shape;305;p23"/>
          <p:cNvSpPr>
            <a:spLocks noGrp="1"/>
          </p:cNvSpPr>
          <p:nvPr>
            <p:ph type="pic" idx="2"/>
          </p:nvPr>
        </p:nvSpPr>
        <p:spPr>
          <a:xfrm>
            <a:off x="5674000" y="1013700"/>
            <a:ext cx="2913000" cy="2913000"/>
          </a:xfrm>
          <a:prstGeom prst="ellipse">
            <a:avLst/>
          </a:prstGeom>
          <a:noFill/>
          <a:ln>
            <a:noFill/>
          </a:ln>
        </p:spPr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header" type="secHead">
  <p:cSld name="SECTION_HEADER">
    <p:spTree>
      <p:nvGrpSpPr>
        <p:cNvPr id="1" name="Shape 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3" name="Google Shape;13;p3"/>
          <p:cNvPicPr preferRelativeResize="0"/>
          <p:nvPr/>
        </p:nvPicPr>
        <p:blipFill rotWithShape="1">
          <a:blip r:embed="rId2">
            <a:alphaModFix/>
          </a:blip>
          <a:srcRect l="4196" t="2987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4" name="Google Shape;14;p3"/>
          <p:cNvPicPr preferRelativeResize="0"/>
          <p:nvPr/>
        </p:nvPicPr>
        <p:blipFill rotWithShape="1">
          <a:blip r:embed="rId3">
            <a:alphaModFix/>
          </a:blip>
          <a:srcRect l="2180" t="20341" r="3444" b="10330"/>
          <a:stretch/>
        </p:blipFill>
        <p:spPr>
          <a:xfrm rot="-9132431">
            <a:off x="6618451" y="3766851"/>
            <a:ext cx="3267648" cy="1800224"/>
          </a:xfrm>
          <a:prstGeom prst="rect">
            <a:avLst/>
          </a:prstGeom>
          <a:noFill/>
          <a:ln>
            <a:noFill/>
          </a:ln>
        </p:spPr>
      </p:pic>
      <p:sp>
        <p:nvSpPr>
          <p:cNvPr id="15" name="Google Shape;15;p3"/>
          <p:cNvSpPr txBox="1">
            <a:spLocks noGrp="1"/>
          </p:cNvSpPr>
          <p:nvPr>
            <p:ph type="title"/>
          </p:nvPr>
        </p:nvSpPr>
        <p:spPr>
          <a:xfrm>
            <a:off x="720000" y="2659825"/>
            <a:ext cx="5943900" cy="84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600"/>
              <a:buNone/>
              <a:defRPr sz="3600"/>
            </a:lvl9pPr>
          </a:lstStyle>
          <a:p>
            <a:endParaRPr/>
          </a:p>
        </p:txBody>
      </p:sp>
      <p:sp>
        <p:nvSpPr>
          <p:cNvPr id="16" name="Google Shape;16;p3"/>
          <p:cNvSpPr txBox="1">
            <a:spLocks noGrp="1"/>
          </p:cNvSpPr>
          <p:nvPr>
            <p:ph type="title" idx="2"/>
          </p:nvPr>
        </p:nvSpPr>
        <p:spPr>
          <a:xfrm>
            <a:off x="712800" y="1355950"/>
            <a:ext cx="1985700" cy="1332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120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lt1"/>
              </a:buClr>
              <a:buSzPts val="6000"/>
              <a:buNone/>
              <a:defRPr sz="6000">
                <a:solidFill>
                  <a:schemeClr val="lt1"/>
                </a:solidFill>
              </a:defRPr>
            </a:lvl9pPr>
          </a:lstStyle>
          <a:p>
            <a:endParaRPr/>
          </a:p>
        </p:txBody>
      </p:sp>
      <p:sp>
        <p:nvSpPr>
          <p:cNvPr id="17" name="Google Shape;17;p3"/>
          <p:cNvSpPr txBox="1">
            <a:spLocks noGrp="1"/>
          </p:cNvSpPr>
          <p:nvPr>
            <p:ph type="subTitle" idx="1"/>
          </p:nvPr>
        </p:nvSpPr>
        <p:spPr>
          <a:xfrm>
            <a:off x="720000" y="3412550"/>
            <a:ext cx="5943900" cy="3750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1">
  <p:cSld name="CUSTOM_4">
    <p:spTree>
      <p:nvGrpSpPr>
        <p:cNvPr id="1" name="Shape 3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07" name="Google Shape;307;p24"/>
          <p:cNvPicPr preferRelativeResize="0"/>
          <p:nvPr/>
        </p:nvPicPr>
        <p:blipFill rotWithShape="1">
          <a:blip r:embed="rId2">
            <a:alphaModFix/>
          </a:blip>
          <a:srcRect/>
          <a:stretch/>
        </p:blipFill>
        <p:spPr>
          <a:xfrm>
            <a:off x="-23" y="0"/>
            <a:ext cx="914402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08" name="Google Shape;308;p24"/>
          <p:cNvPicPr preferRelativeResize="0"/>
          <p:nvPr/>
        </p:nvPicPr>
        <p:blipFill rotWithShape="1">
          <a:blip r:embed="rId3">
            <a:alphaModFix/>
          </a:blip>
          <a:srcRect l="2448" t="18955" r="1922" b="11250"/>
          <a:stretch/>
        </p:blipFill>
        <p:spPr>
          <a:xfrm rot="8597890">
            <a:off x="-527328" y="-94152"/>
            <a:ext cx="3286627" cy="1912401"/>
          </a:xfrm>
          <a:prstGeom prst="rect">
            <a:avLst/>
          </a:prstGeom>
          <a:noFill/>
          <a:ln>
            <a:noFill/>
          </a:ln>
        </p:spPr>
      </p:pic>
      <p:sp>
        <p:nvSpPr>
          <p:cNvPr id="309" name="Google Shape;309;p24"/>
          <p:cNvSpPr txBox="1">
            <a:spLocks noGrp="1"/>
          </p:cNvSpPr>
          <p:nvPr>
            <p:ph type="title"/>
          </p:nvPr>
        </p:nvSpPr>
        <p:spPr>
          <a:xfrm>
            <a:off x="4988975" y="1501600"/>
            <a:ext cx="3142200" cy="96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10" name="Google Shape;310;p24"/>
          <p:cNvSpPr txBox="1">
            <a:spLocks noGrp="1"/>
          </p:cNvSpPr>
          <p:nvPr>
            <p:ph type="subTitle" idx="1"/>
          </p:nvPr>
        </p:nvSpPr>
        <p:spPr>
          <a:xfrm>
            <a:off x="4988975" y="2390025"/>
            <a:ext cx="3142200" cy="779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11" name="Google Shape;311;p24"/>
          <p:cNvGrpSpPr/>
          <p:nvPr/>
        </p:nvGrpSpPr>
        <p:grpSpPr>
          <a:xfrm rot="1271470" flipH="1">
            <a:off x="1633992" y="3020670"/>
            <a:ext cx="13302923" cy="9911099"/>
            <a:chOff x="1293825" y="238125"/>
            <a:chExt cx="5029550" cy="5236500"/>
          </a:xfrm>
        </p:grpSpPr>
        <p:sp>
          <p:nvSpPr>
            <p:cNvPr id="312" name="Google Shape;312;p24"/>
            <p:cNvSpPr/>
            <p:nvPr/>
          </p:nvSpPr>
          <p:spPr>
            <a:xfrm>
              <a:off x="2254325" y="920425"/>
              <a:ext cx="2994200" cy="3693050"/>
            </a:xfrm>
            <a:custGeom>
              <a:avLst/>
              <a:gdLst/>
              <a:ahLst/>
              <a:cxnLst/>
              <a:rect l="l" t="t" r="r" b="b"/>
              <a:pathLst>
                <a:path w="119768" h="147722" extrusionOk="0">
                  <a:moveTo>
                    <a:pt x="94134" y="3445"/>
                  </a:moveTo>
                  <a:lnTo>
                    <a:pt x="94065" y="3514"/>
                  </a:lnTo>
                  <a:lnTo>
                    <a:pt x="94134" y="3514"/>
                  </a:lnTo>
                  <a:lnTo>
                    <a:pt x="94134" y="3445"/>
                  </a:lnTo>
                  <a:close/>
                  <a:moveTo>
                    <a:pt x="93074" y="3911"/>
                  </a:moveTo>
                  <a:cubicBezTo>
                    <a:pt x="93074" y="3911"/>
                    <a:pt x="93006" y="3911"/>
                    <a:pt x="93006" y="3975"/>
                  </a:cubicBezTo>
                  <a:lnTo>
                    <a:pt x="93339" y="3975"/>
                  </a:lnTo>
                  <a:lnTo>
                    <a:pt x="93403" y="3911"/>
                  </a:lnTo>
                  <a:close/>
                  <a:moveTo>
                    <a:pt x="92677" y="4107"/>
                  </a:moveTo>
                  <a:cubicBezTo>
                    <a:pt x="92677" y="4176"/>
                    <a:pt x="92608" y="4176"/>
                    <a:pt x="92608" y="4176"/>
                  </a:cubicBezTo>
                  <a:cubicBezTo>
                    <a:pt x="92677" y="4176"/>
                    <a:pt x="92809" y="4176"/>
                    <a:pt x="92942" y="4240"/>
                  </a:cubicBezTo>
                  <a:cubicBezTo>
                    <a:pt x="92942" y="4176"/>
                    <a:pt x="93006" y="4176"/>
                    <a:pt x="93006" y="4176"/>
                  </a:cubicBezTo>
                  <a:cubicBezTo>
                    <a:pt x="92942" y="4107"/>
                    <a:pt x="92809" y="4107"/>
                    <a:pt x="92677" y="4107"/>
                  </a:cubicBezTo>
                  <a:close/>
                  <a:moveTo>
                    <a:pt x="92343" y="4372"/>
                  </a:moveTo>
                  <a:cubicBezTo>
                    <a:pt x="92279" y="4372"/>
                    <a:pt x="92211" y="4372"/>
                    <a:pt x="92211" y="4441"/>
                  </a:cubicBezTo>
                  <a:lnTo>
                    <a:pt x="92544" y="4441"/>
                  </a:lnTo>
                  <a:cubicBezTo>
                    <a:pt x="92544" y="4441"/>
                    <a:pt x="92608" y="4372"/>
                    <a:pt x="92677" y="4372"/>
                  </a:cubicBezTo>
                  <a:close/>
                  <a:moveTo>
                    <a:pt x="91946" y="4573"/>
                  </a:moveTo>
                  <a:cubicBezTo>
                    <a:pt x="91882" y="4637"/>
                    <a:pt x="91813" y="4637"/>
                    <a:pt x="91813" y="4637"/>
                  </a:cubicBezTo>
                  <a:cubicBezTo>
                    <a:pt x="91882" y="4706"/>
                    <a:pt x="92015" y="4706"/>
                    <a:pt x="92147" y="4706"/>
                  </a:cubicBezTo>
                  <a:cubicBezTo>
                    <a:pt x="92211" y="4706"/>
                    <a:pt x="92211" y="4637"/>
                    <a:pt x="92279" y="4637"/>
                  </a:cubicBezTo>
                  <a:cubicBezTo>
                    <a:pt x="92147" y="4573"/>
                    <a:pt x="92078" y="4573"/>
                    <a:pt x="91946" y="4573"/>
                  </a:cubicBezTo>
                  <a:close/>
                  <a:moveTo>
                    <a:pt x="91548" y="4838"/>
                  </a:moveTo>
                  <a:cubicBezTo>
                    <a:pt x="91485" y="4838"/>
                    <a:pt x="91485" y="4902"/>
                    <a:pt x="91416" y="4902"/>
                  </a:cubicBezTo>
                  <a:cubicBezTo>
                    <a:pt x="91548" y="4902"/>
                    <a:pt x="91617" y="4971"/>
                    <a:pt x="91750" y="4971"/>
                  </a:cubicBezTo>
                  <a:cubicBezTo>
                    <a:pt x="91813" y="4902"/>
                    <a:pt x="91882" y="4902"/>
                    <a:pt x="91882" y="4838"/>
                  </a:cubicBezTo>
                  <a:close/>
                  <a:moveTo>
                    <a:pt x="91220" y="5035"/>
                  </a:moveTo>
                  <a:cubicBezTo>
                    <a:pt x="91151" y="5103"/>
                    <a:pt x="91087" y="5103"/>
                    <a:pt x="91018" y="5167"/>
                  </a:cubicBezTo>
                  <a:cubicBezTo>
                    <a:pt x="91151" y="5167"/>
                    <a:pt x="91220" y="5236"/>
                    <a:pt x="91352" y="5236"/>
                  </a:cubicBezTo>
                  <a:cubicBezTo>
                    <a:pt x="91416" y="5167"/>
                    <a:pt x="91485" y="5167"/>
                    <a:pt x="91548" y="5103"/>
                  </a:cubicBezTo>
                  <a:cubicBezTo>
                    <a:pt x="91416" y="5103"/>
                    <a:pt x="91283" y="5103"/>
                    <a:pt x="91220" y="5035"/>
                  </a:cubicBezTo>
                  <a:close/>
                  <a:moveTo>
                    <a:pt x="90822" y="5299"/>
                  </a:moveTo>
                  <a:cubicBezTo>
                    <a:pt x="90753" y="5368"/>
                    <a:pt x="90690" y="5368"/>
                    <a:pt x="90621" y="5432"/>
                  </a:cubicBezTo>
                  <a:cubicBezTo>
                    <a:pt x="90753" y="5432"/>
                    <a:pt x="90822" y="5501"/>
                    <a:pt x="90955" y="5501"/>
                  </a:cubicBezTo>
                  <a:cubicBezTo>
                    <a:pt x="91018" y="5432"/>
                    <a:pt x="91087" y="5432"/>
                    <a:pt x="91151" y="5368"/>
                  </a:cubicBezTo>
                  <a:cubicBezTo>
                    <a:pt x="91018" y="5368"/>
                    <a:pt x="90955" y="5299"/>
                    <a:pt x="90822" y="5299"/>
                  </a:cubicBezTo>
                  <a:close/>
                  <a:moveTo>
                    <a:pt x="90488" y="5564"/>
                  </a:moveTo>
                  <a:cubicBezTo>
                    <a:pt x="90425" y="5564"/>
                    <a:pt x="90356" y="5633"/>
                    <a:pt x="90292" y="5697"/>
                  </a:cubicBezTo>
                  <a:cubicBezTo>
                    <a:pt x="90356" y="5697"/>
                    <a:pt x="90488" y="5766"/>
                    <a:pt x="90557" y="5766"/>
                  </a:cubicBezTo>
                  <a:cubicBezTo>
                    <a:pt x="90621" y="5697"/>
                    <a:pt x="90690" y="5697"/>
                    <a:pt x="90753" y="5633"/>
                  </a:cubicBezTo>
                  <a:cubicBezTo>
                    <a:pt x="90690" y="5633"/>
                    <a:pt x="90557" y="5564"/>
                    <a:pt x="90488" y="5564"/>
                  </a:cubicBezTo>
                  <a:close/>
                  <a:moveTo>
                    <a:pt x="90091" y="5829"/>
                  </a:moveTo>
                  <a:cubicBezTo>
                    <a:pt x="90027" y="5829"/>
                    <a:pt x="89958" y="5898"/>
                    <a:pt x="89895" y="5962"/>
                  </a:cubicBezTo>
                  <a:cubicBezTo>
                    <a:pt x="89958" y="5962"/>
                    <a:pt x="90091" y="6031"/>
                    <a:pt x="90160" y="6031"/>
                  </a:cubicBezTo>
                  <a:cubicBezTo>
                    <a:pt x="90223" y="6031"/>
                    <a:pt x="90292" y="5962"/>
                    <a:pt x="90356" y="5898"/>
                  </a:cubicBezTo>
                  <a:cubicBezTo>
                    <a:pt x="90292" y="5898"/>
                    <a:pt x="90223" y="5829"/>
                    <a:pt x="90091" y="5829"/>
                  </a:cubicBezTo>
                  <a:close/>
                  <a:moveTo>
                    <a:pt x="89762" y="6094"/>
                  </a:moveTo>
                  <a:cubicBezTo>
                    <a:pt x="89630" y="6163"/>
                    <a:pt x="89561" y="6163"/>
                    <a:pt x="89497" y="6227"/>
                  </a:cubicBezTo>
                  <a:cubicBezTo>
                    <a:pt x="89561" y="6296"/>
                    <a:pt x="89693" y="6296"/>
                    <a:pt x="89762" y="6359"/>
                  </a:cubicBezTo>
                  <a:cubicBezTo>
                    <a:pt x="89826" y="6296"/>
                    <a:pt x="89895" y="6227"/>
                    <a:pt x="90027" y="6163"/>
                  </a:cubicBezTo>
                  <a:cubicBezTo>
                    <a:pt x="89895" y="6163"/>
                    <a:pt x="89826" y="6094"/>
                    <a:pt x="89762" y="6094"/>
                  </a:cubicBezTo>
                  <a:close/>
                  <a:moveTo>
                    <a:pt x="89365" y="6359"/>
                  </a:moveTo>
                  <a:cubicBezTo>
                    <a:pt x="89296" y="6428"/>
                    <a:pt x="89232" y="6428"/>
                    <a:pt x="89100" y="6492"/>
                  </a:cubicBezTo>
                  <a:cubicBezTo>
                    <a:pt x="89232" y="6561"/>
                    <a:pt x="89296" y="6561"/>
                    <a:pt x="89365" y="6624"/>
                  </a:cubicBezTo>
                  <a:cubicBezTo>
                    <a:pt x="89428" y="6561"/>
                    <a:pt x="89561" y="6492"/>
                    <a:pt x="89630" y="6428"/>
                  </a:cubicBezTo>
                  <a:cubicBezTo>
                    <a:pt x="89497" y="6428"/>
                    <a:pt x="89428" y="6359"/>
                    <a:pt x="89365" y="6359"/>
                  </a:cubicBezTo>
                  <a:close/>
                  <a:moveTo>
                    <a:pt x="88967" y="6624"/>
                  </a:moveTo>
                  <a:cubicBezTo>
                    <a:pt x="88898" y="6693"/>
                    <a:pt x="88835" y="6757"/>
                    <a:pt x="88702" y="6826"/>
                  </a:cubicBezTo>
                  <a:cubicBezTo>
                    <a:pt x="88835" y="6826"/>
                    <a:pt x="88898" y="6889"/>
                    <a:pt x="88967" y="6889"/>
                  </a:cubicBezTo>
                  <a:cubicBezTo>
                    <a:pt x="89031" y="6826"/>
                    <a:pt x="89163" y="6757"/>
                    <a:pt x="89232" y="6757"/>
                  </a:cubicBezTo>
                  <a:cubicBezTo>
                    <a:pt x="89163" y="6693"/>
                    <a:pt x="89031" y="6624"/>
                    <a:pt x="88967" y="6624"/>
                  </a:cubicBezTo>
                  <a:close/>
                  <a:moveTo>
                    <a:pt x="88570" y="6889"/>
                  </a:moveTo>
                  <a:lnTo>
                    <a:pt x="88369" y="7091"/>
                  </a:lnTo>
                  <a:cubicBezTo>
                    <a:pt x="88437" y="7154"/>
                    <a:pt x="88501" y="7154"/>
                    <a:pt x="88570" y="7223"/>
                  </a:cubicBezTo>
                  <a:cubicBezTo>
                    <a:pt x="88633" y="7154"/>
                    <a:pt x="88766" y="7091"/>
                    <a:pt x="88835" y="7022"/>
                  </a:cubicBezTo>
                  <a:cubicBezTo>
                    <a:pt x="88766" y="6958"/>
                    <a:pt x="88702" y="6958"/>
                    <a:pt x="88570" y="6889"/>
                  </a:cubicBezTo>
                  <a:close/>
                  <a:moveTo>
                    <a:pt x="88236" y="7154"/>
                  </a:moveTo>
                  <a:cubicBezTo>
                    <a:pt x="88104" y="7223"/>
                    <a:pt x="88040" y="7287"/>
                    <a:pt x="87971" y="7356"/>
                  </a:cubicBezTo>
                  <a:cubicBezTo>
                    <a:pt x="88040" y="7419"/>
                    <a:pt x="88104" y="7488"/>
                    <a:pt x="88172" y="7488"/>
                  </a:cubicBezTo>
                  <a:cubicBezTo>
                    <a:pt x="88236" y="7419"/>
                    <a:pt x="88369" y="7356"/>
                    <a:pt x="88437" y="7287"/>
                  </a:cubicBezTo>
                  <a:cubicBezTo>
                    <a:pt x="88369" y="7287"/>
                    <a:pt x="88305" y="7223"/>
                    <a:pt x="88236" y="7154"/>
                  </a:cubicBezTo>
                  <a:close/>
                  <a:moveTo>
                    <a:pt x="87839" y="7488"/>
                  </a:moveTo>
                  <a:cubicBezTo>
                    <a:pt x="87775" y="7552"/>
                    <a:pt x="87643" y="7621"/>
                    <a:pt x="87574" y="7684"/>
                  </a:cubicBezTo>
                  <a:cubicBezTo>
                    <a:pt x="87643" y="7753"/>
                    <a:pt x="87706" y="7753"/>
                    <a:pt x="87775" y="7817"/>
                  </a:cubicBezTo>
                  <a:cubicBezTo>
                    <a:pt x="87839" y="7753"/>
                    <a:pt x="87971" y="7684"/>
                    <a:pt x="88040" y="7621"/>
                  </a:cubicBezTo>
                  <a:cubicBezTo>
                    <a:pt x="87971" y="7552"/>
                    <a:pt x="87907" y="7488"/>
                    <a:pt x="87839" y="7488"/>
                  </a:cubicBezTo>
                  <a:close/>
                  <a:moveTo>
                    <a:pt x="87441" y="7753"/>
                  </a:moveTo>
                  <a:cubicBezTo>
                    <a:pt x="87378" y="7817"/>
                    <a:pt x="87245" y="7886"/>
                    <a:pt x="87176" y="8018"/>
                  </a:cubicBezTo>
                  <a:cubicBezTo>
                    <a:pt x="87245" y="8018"/>
                    <a:pt x="87309" y="8082"/>
                    <a:pt x="87378" y="8082"/>
                  </a:cubicBezTo>
                  <a:cubicBezTo>
                    <a:pt x="87510" y="8018"/>
                    <a:pt x="87574" y="7949"/>
                    <a:pt x="87643" y="7886"/>
                  </a:cubicBezTo>
                  <a:cubicBezTo>
                    <a:pt x="87574" y="7886"/>
                    <a:pt x="87510" y="7817"/>
                    <a:pt x="87441" y="7753"/>
                  </a:cubicBezTo>
                  <a:close/>
                  <a:moveTo>
                    <a:pt x="87044" y="8082"/>
                  </a:moveTo>
                  <a:cubicBezTo>
                    <a:pt x="86980" y="8151"/>
                    <a:pt x="86848" y="8214"/>
                    <a:pt x="86779" y="8283"/>
                  </a:cubicBezTo>
                  <a:cubicBezTo>
                    <a:pt x="86848" y="8347"/>
                    <a:pt x="86911" y="8347"/>
                    <a:pt x="86980" y="8416"/>
                  </a:cubicBezTo>
                  <a:cubicBezTo>
                    <a:pt x="87113" y="8347"/>
                    <a:pt x="87176" y="8283"/>
                    <a:pt x="87245" y="8214"/>
                  </a:cubicBezTo>
                  <a:cubicBezTo>
                    <a:pt x="87176" y="8151"/>
                    <a:pt x="87113" y="8082"/>
                    <a:pt x="87044" y="8082"/>
                  </a:cubicBezTo>
                  <a:close/>
                  <a:moveTo>
                    <a:pt x="86646" y="8347"/>
                  </a:moveTo>
                  <a:cubicBezTo>
                    <a:pt x="86583" y="8479"/>
                    <a:pt x="86450" y="8548"/>
                    <a:pt x="86381" y="8612"/>
                  </a:cubicBezTo>
                  <a:cubicBezTo>
                    <a:pt x="86450" y="8681"/>
                    <a:pt x="86514" y="8681"/>
                    <a:pt x="86583" y="8744"/>
                  </a:cubicBezTo>
                  <a:cubicBezTo>
                    <a:pt x="86715" y="8681"/>
                    <a:pt x="86779" y="8612"/>
                    <a:pt x="86848" y="8479"/>
                  </a:cubicBezTo>
                  <a:cubicBezTo>
                    <a:pt x="86779" y="8479"/>
                    <a:pt x="86715" y="8416"/>
                    <a:pt x="86646" y="8347"/>
                  </a:cubicBezTo>
                  <a:close/>
                  <a:moveTo>
                    <a:pt x="86249" y="8681"/>
                  </a:moveTo>
                  <a:lnTo>
                    <a:pt x="85984" y="8945"/>
                  </a:lnTo>
                  <a:cubicBezTo>
                    <a:pt x="86053" y="8945"/>
                    <a:pt x="86116" y="9009"/>
                    <a:pt x="86185" y="9078"/>
                  </a:cubicBezTo>
                  <a:lnTo>
                    <a:pt x="86450" y="8813"/>
                  </a:lnTo>
                  <a:cubicBezTo>
                    <a:pt x="86381" y="8744"/>
                    <a:pt x="86318" y="8744"/>
                    <a:pt x="86249" y="8681"/>
                  </a:cubicBezTo>
                  <a:close/>
                  <a:moveTo>
                    <a:pt x="85920" y="9009"/>
                  </a:moveTo>
                  <a:cubicBezTo>
                    <a:pt x="85788" y="9078"/>
                    <a:pt x="85719" y="9142"/>
                    <a:pt x="85586" y="9210"/>
                  </a:cubicBezTo>
                  <a:lnTo>
                    <a:pt x="85788" y="9407"/>
                  </a:lnTo>
                  <a:cubicBezTo>
                    <a:pt x="85851" y="9274"/>
                    <a:pt x="85984" y="9210"/>
                    <a:pt x="86053" y="9142"/>
                  </a:cubicBezTo>
                  <a:cubicBezTo>
                    <a:pt x="86053" y="9078"/>
                    <a:pt x="85984" y="9009"/>
                    <a:pt x="85920" y="9009"/>
                  </a:cubicBezTo>
                  <a:close/>
                  <a:moveTo>
                    <a:pt x="85523" y="9343"/>
                  </a:moveTo>
                  <a:cubicBezTo>
                    <a:pt x="85390" y="9407"/>
                    <a:pt x="85321" y="9475"/>
                    <a:pt x="85189" y="9539"/>
                  </a:cubicBezTo>
                  <a:lnTo>
                    <a:pt x="85390" y="9740"/>
                  </a:lnTo>
                  <a:cubicBezTo>
                    <a:pt x="85454" y="9608"/>
                    <a:pt x="85586" y="9539"/>
                    <a:pt x="85655" y="9475"/>
                  </a:cubicBezTo>
                  <a:cubicBezTo>
                    <a:pt x="85655" y="9407"/>
                    <a:pt x="85586" y="9343"/>
                    <a:pt x="85523" y="9343"/>
                  </a:cubicBezTo>
                  <a:close/>
                  <a:moveTo>
                    <a:pt x="85125" y="9608"/>
                  </a:moveTo>
                  <a:cubicBezTo>
                    <a:pt x="84993" y="9740"/>
                    <a:pt x="84924" y="9804"/>
                    <a:pt x="84791" y="9873"/>
                  </a:cubicBezTo>
                  <a:cubicBezTo>
                    <a:pt x="84860" y="9936"/>
                    <a:pt x="84924" y="10005"/>
                    <a:pt x="84993" y="10005"/>
                  </a:cubicBezTo>
                  <a:cubicBezTo>
                    <a:pt x="85056" y="9936"/>
                    <a:pt x="85189" y="9873"/>
                    <a:pt x="85258" y="9804"/>
                  </a:cubicBezTo>
                  <a:cubicBezTo>
                    <a:pt x="85258" y="9740"/>
                    <a:pt x="85189" y="9672"/>
                    <a:pt x="85125" y="9608"/>
                  </a:cubicBezTo>
                  <a:close/>
                  <a:moveTo>
                    <a:pt x="84728" y="9936"/>
                  </a:moveTo>
                  <a:cubicBezTo>
                    <a:pt x="84595" y="10069"/>
                    <a:pt x="84526" y="10138"/>
                    <a:pt x="84394" y="10201"/>
                  </a:cubicBezTo>
                  <a:lnTo>
                    <a:pt x="84595" y="10403"/>
                  </a:lnTo>
                  <a:cubicBezTo>
                    <a:pt x="84659" y="10270"/>
                    <a:pt x="84791" y="10201"/>
                    <a:pt x="84860" y="10138"/>
                  </a:cubicBezTo>
                  <a:cubicBezTo>
                    <a:pt x="84860" y="10069"/>
                    <a:pt x="84791" y="10005"/>
                    <a:pt x="84728" y="9936"/>
                  </a:cubicBezTo>
                  <a:close/>
                  <a:moveTo>
                    <a:pt x="84330" y="10270"/>
                  </a:moveTo>
                  <a:cubicBezTo>
                    <a:pt x="84198" y="10403"/>
                    <a:pt x="84129" y="10466"/>
                    <a:pt x="83997" y="10535"/>
                  </a:cubicBezTo>
                  <a:lnTo>
                    <a:pt x="84198" y="10731"/>
                  </a:lnTo>
                  <a:cubicBezTo>
                    <a:pt x="84261" y="10599"/>
                    <a:pt x="84394" y="10535"/>
                    <a:pt x="84463" y="10466"/>
                  </a:cubicBezTo>
                  <a:cubicBezTo>
                    <a:pt x="84463" y="10403"/>
                    <a:pt x="84394" y="10334"/>
                    <a:pt x="84330" y="10270"/>
                  </a:cubicBezTo>
                  <a:close/>
                  <a:moveTo>
                    <a:pt x="83933" y="10599"/>
                  </a:moveTo>
                  <a:cubicBezTo>
                    <a:pt x="83800" y="10731"/>
                    <a:pt x="83732" y="10800"/>
                    <a:pt x="83599" y="10864"/>
                  </a:cubicBezTo>
                  <a:cubicBezTo>
                    <a:pt x="83668" y="10933"/>
                    <a:pt x="83732" y="10996"/>
                    <a:pt x="83732" y="11065"/>
                  </a:cubicBezTo>
                  <a:cubicBezTo>
                    <a:pt x="83864" y="10933"/>
                    <a:pt x="83997" y="10864"/>
                    <a:pt x="84065" y="10800"/>
                  </a:cubicBezTo>
                  <a:cubicBezTo>
                    <a:pt x="83997" y="10731"/>
                    <a:pt x="83997" y="10668"/>
                    <a:pt x="83933" y="10599"/>
                  </a:cubicBezTo>
                  <a:close/>
                  <a:moveTo>
                    <a:pt x="83535" y="10933"/>
                  </a:moveTo>
                  <a:cubicBezTo>
                    <a:pt x="83403" y="11065"/>
                    <a:pt x="83270" y="11129"/>
                    <a:pt x="83202" y="11198"/>
                  </a:cubicBezTo>
                  <a:cubicBezTo>
                    <a:pt x="83270" y="11261"/>
                    <a:pt x="83334" y="11330"/>
                    <a:pt x="83334" y="11394"/>
                  </a:cubicBezTo>
                  <a:cubicBezTo>
                    <a:pt x="83467" y="11330"/>
                    <a:pt x="83599" y="11198"/>
                    <a:pt x="83668" y="11129"/>
                  </a:cubicBezTo>
                  <a:cubicBezTo>
                    <a:pt x="83599" y="11065"/>
                    <a:pt x="83599" y="10996"/>
                    <a:pt x="83535" y="10933"/>
                  </a:cubicBezTo>
                  <a:close/>
                  <a:moveTo>
                    <a:pt x="83138" y="11261"/>
                  </a:moveTo>
                  <a:cubicBezTo>
                    <a:pt x="83006" y="11394"/>
                    <a:pt x="82873" y="11463"/>
                    <a:pt x="82804" y="11595"/>
                  </a:cubicBezTo>
                  <a:cubicBezTo>
                    <a:pt x="82873" y="11595"/>
                    <a:pt x="82873" y="11659"/>
                    <a:pt x="82937" y="11728"/>
                  </a:cubicBezTo>
                  <a:cubicBezTo>
                    <a:pt x="83069" y="11659"/>
                    <a:pt x="83202" y="11526"/>
                    <a:pt x="83270" y="11463"/>
                  </a:cubicBezTo>
                  <a:cubicBezTo>
                    <a:pt x="83202" y="11394"/>
                    <a:pt x="83202" y="11330"/>
                    <a:pt x="83138" y="11261"/>
                  </a:cubicBezTo>
                  <a:close/>
                  <a:moveTo>
                    <a:pt x="82741" y="11659"/>
                  </a:moveTo>
                  <a:cubicBezTo>
                    <a:pt x="82608" y="11728"/>
                    <a:pt x="82476" y="11791"/>
                    <a:pt x="82407" y="11924"/>
                  </a:cubicBezTo>
                  <a:cubicBezTo>
                    <a:pt x="82407" y="11993"/>
                    <a:pt x="82476" y="12056"/>
                    <a:pt x="82539" y="12056"/>
                  </a:cubicBezTo>
                  <a:cubicBezTo>
                    <a:pt x="82672" y="11993"/>
                    <a:pt x="82741" y="11924"/>
                    <a:pt x="82873" y="11791"/>
                  </a:cubicBezTo>
                  <a:lnTo>
                    <a:pt x="82741" y="11659"/>
                  </a:lnTo>
                  <a:close/>
                  <a:moveTo>
                    <a:pt x="82343" y="11993"/>
                  </a:moveTo>
                  <a:cubicBezTo>
                    <a:pt x="82211" y="12056"/>
                    <a:pt x="82078" y="12189"/>
                    <a:pt x="82009" y="12258"/>
                  </a:cubicBezTo>
                  <a:cubicBezTo>
                    <a:pt x="82009" y="12321"/>
                    <a:pt x="82078" y="12390"/>
                    <a:pt x="82142" y="12454"/>
                  </a:cubicBezTo>
                  <a:lnTo>
                    <a:pt x="82476" y="12125"/>
                  </a:lnTo>
                  <a:cubicBezTo>
                    <a:pt x="82407" y="12056"/>
                    <a:pt x="82343" y="12056"/>
                    <a:pt x="82343" y="11993"/>
                  </a:cubicBezTo>
                  <a:close/>
                  <a:moveTo>
                    <a:pt x="81946" y="12321"/>
                  </a:moveTo>
                  <a:cubicBezTo>
                    <a:pt x="81813" y="12390"/>
                    <a:pt x="81681" y="12523"/>
                    <a:pt x="81548" y="12586"/>
                  </a:cubicBezTo>
                  <a:lnTo>
                    <a:pt x="81744" y="12788"/>
                  </a:lnTo>
                  <a:cubicBezTo>
                    <a:pt x="81813" y="12719"/>
                    <a:pt x="81946" y="12586"/>
                    <a:pt x="82078" y="12523"/>
                  </a:cubicBezTo>
                  <a:cubicBezTo>
                    <a:pt x="82009" y="12454"/>
                    <a:pt x="81946" y="12390"/>
                    <a:pt x="81946" y="12321"/>
                  </a:cubicBezTo>
                  <a:close/>
                  <a:moveTo>
                    <a:pt x="103806" y="0"/>
                  </a:moveTo>
                  <a:cubicBezTo>
                    <a:pt x="101686" y="0"/>
                    <a:pt x="99301" y="662"/>
                    <a:pt x="96848" y="1791"/>
                  </a:cubicBezTo>
                  <a:cubicBezTo>
                    <a:pt x="98241" y="1192"/>
                    <a:pt x="99699" y="795"/>
                    <a:pt x="101024" y="599"/>
                  </a:cubicBezTo>
                  <a:cubicBezTo>
                    <a:pt x="101951" y="334"/>
                    <a:pt x="102942" y="201"/>
                    <a:pt x="103806" y="201"/>
                  </a:cubicBezTo>
                  <a:cubicBezTo>
                    <a:pt x="105925" y="201"/>
                    <a:pt x="107844" y="864"/>
                    <a:pt x="109503" y="2321"/>
                  </a:cubicBezTo>
                  <a:cubicBezTo>
                    <a:pt x="111553" y="4107"/>
                    <a:pt x="112947" y="6094"/>
                    <a:pt x="113806" y="8214"/>
                  </a:cubicBezTo>
                  <a:cubicBezTo>
                    <a:pt x="114405" y="9672"/>
                    <a:pt x="114802" y="11129"/>
                    <a:pt x="114934" y="12719"/>
                  </a:cubicBezTo>
                  <a:cubicBezTo>
                    <a:pt x="115131" y="13847"/>
                    <a:pt x="115263" y="15040"/>
                    <a:pt x="115263" y="16232"/>
                  </a:cubicBezTo>
                  <a:cubicBezTo>
                    <a:pt x="115263" y="16693"/>
                    <a:pt x="115199" y="17160"/>
                    <a:pt x="115199" y="17621"/>
                  </a:cubicBezTo>
                  <a:cubicBezTo>
                    <a:pt x="115263" y="16762"/>
                    <a:pt x="115332" y="15898"/>
                    <a:pt x="115332" y="15103"/>
                  </a:cubicBezTo>
                  <a:cubicBezTo>
                    <a:pt x="115332" y="12655"/>
                    <a:pt x="114934" y="10334"/>
                    <a:pt x="114071" y="8151"/>
                  </a:cubicBezTo>
                  <a:cubicBezTo>
                    <a:pt x="113143" y="5962"/>
                    <a:pt x="111755" y="3975"/>
                    <a:pt x="109635" y="2120"/>
                  </a:cubicBezTo>
                  <a:cubicBezTo>
                    <a:pt x="107976" y="662"/>
                    <a:pt x="105989" y="0"/>
                    <a:pt x="103806" y="0"/>
                  </a:cubicBezTo>
                  <a:close/>
                  <a:moveTo>
                    <a:pt x="114405" y="21198"/>
                  </a:moveTo>
                  <a:cubicBezTo>
                    <a:pt x="114468" y="21267"/>
                    <a:pt x="114468" y="21330"/>
                    <a:pt x="114537" y="21399"/>
                  </a:cubicBezTo>
                  <a:cubicBezTo>
                    <a:pt x="114537" y="21330"/>
                    <a:pt x="114468" y="21267"/>
                    <a:pt x="114405" y="21198"/>
                  </a:cubicBezTo>
                  <a:close/>
                  <a:moveTo>
                    <a:pt x="114336" y="21463"/>
                  </a:moveTo>
                  <a:lnTo>
                    <a:pt x="114336" y="21532"/>
                  </a:lnTo>
                  <a:cubicBezTo>
                    <a:pt x="114405" y="21595"/>
                    <a:pt x="114468" y="21664"/>
                    <a:pt x="114468" y="21728"/>
                  </a:cubicBezTo>
                  <a:cubicBezTo>
                    <a:pt x="114468" y="21595"/>
                    <a:pt x="114405" y="21532"/>
                    <a:pt x="114336" y="21463"/>
                  </a:cubicBezTo>
                  <a:close/>
                  <a:moveTo>
                    <a:pt x="114336" y="21797"/>
                  </a:moveTo>
                  <a:cubicBezTo>
                    <a:pt x="114336" y="21797"/>
                    <a:pt x="114272" y="21797"/>
                    <a:pt x="114272" y="21860"/>
                  </a:cubicBezTo>
                  <a:cubicBezTo>
                    <a:pt x="114336" y="21929"/>
                    <a:pt x="114405" y="21993"/>
                    <a:pt x="114405" y="22062"/>
                  </a:cubicBezTo>
                  <a:cubicBezTo>
                    <a:pt x="114405" y="21993"/>
                    <a:pt x="114468" y="21993"/>
                    <a:pt x="114468" y="21993"/>
                  </a:cubicBezTo>
                  <a:cubicBezTo>
                    <a:pt x="114405" y="21929"/>
                    <a:pt x="114336" y="21860"/>
                    <a:pt x="114336" y="21797"/>
                  </a:cubicBezTo>
                  <a:close/>
                  <a:moveTo>
                    <a:pt x="114272" y="22062"/>
                  </a:moveTo>
                  <a:cubicBezTo>
                    <a:pt x="114272" y="22125"/>
                    <a:pt x="114203" y="22125"/>
                    <a:pt x="114203" y="22125"/>
                  </a:cubicBezTo>
                  <a:lnTo>
                    <a:pt x="114405" y="22327"/>
                  </a:lnTo>
                  <a:lnTo>
                    <a:pt x="114405" y="22258"/>
                  </a:lnTo>
                  <a:cubicBezTo>
                    <a:pt x="114336" y="22194"/>
                    <a:pt x="114272" y="22125"/>
                    <a:pt x="114272" y="22062"/>
                  </a:cubicBezTo>
                  <a:close/>
                  <a:moveTo>
                    <a:pt x="114203" y="22390"/>
                  </a:moveTo>
                  <a:lnTo>
                    <a:pt x="114140" y="22459"/>
                  </a:lnTo>
                  <a:lnTo>
                    <a:pt x="114336" y="22655"/>
                  </a:lnTo>
                  <a:lnTo>
                    <a:pt x="114336" y="22592"/>
                  </a:lnTo>
                  <a:cubicBezTo>
                    <a:pt x="114272" y="22523"/>
                    <a:pt x="114203" y="22459"/>
                    <a:pt x="114203" y="22390"/>
                  </a:cubicBezTo>
                  <a:close/>
                  <a:moveTo>
                    <a:pt x="114140" y="22655"/>
                  </a:moveTo>
                  <a:cubicBezTo>
                    <a:pt x="114140" y="22724"/>
                    <a:pt x="114071" y="22724"/>
                    <a:pt x="114071" y="22788"/>
                  </a:cubicBezTo>
                  <a:lnTo>
                    <a:pt x="114272" y="22989"/>
                  </a:lnTo>
                  <a:lnTo>
                    <a:pt x="114272" y="22856"/>
                  </a:lnTo>
                  <a:cubicBezTo>
                    <a:pt x="114203" y="22788"/>
                    <a:pt x="114140" y="22724"/>
                    <a:pt x="114140" y="22655"/>
                  </a:cubicBezTo>
                  <a:close/>
                  <a:moveTo>
                    <a:pt x="114071" y="22989"/>
                  </a:moveTo>
                  <a:cubicBezTo>
                    <a:pt x="114007" y="22989"/>
                    <a:pt x="114007" y="23053"/>
                    <a:pt x="114007" y="23053"/>
                  </a:cubicBezTo>
                  <a:lnTo>
                    <a:pt x="114203" y="23254"/>
                  </a:lnTo>
                  <a:lnTo>
                    <a:pt x="114203" y="23121"/>
                  </a:lnTo>
                  <a:lnTo>
                    <a:pt x="114071" y="22989"/>
                  </a:lnTo>
                  <a:close/>
                  <a:moveTo>
                    <a:pt x="114007" y="23254"/>
                  </a:moveTo>
                  <a:cubicBezTo>
                    <a:pt x="113938" y="23318"/>
                    <a:pt x="113938" y="23318"/>
                    <a:pt x="113938" y="23386"/>
                  </a:cubicBezTo>
                  <a:lnTo>
                    <a:pt x="114140" y="23583"/>
                  </a:lnTo>
                  <a:lnTo>
                    <a:pt x="114140" y="23450"/>
                  </a:lnTo>
                  <a:cubicBezTo>
                    <a:pt x="114071" y="23386"/>
                    <a:pt x="114007" y="23318"/>
                    <a:pt x="114007" y="23254"/>
                  </a:cubicBezTo>
                  <a:close/>
                  <a:moveTo>
                    <a:pt x="113875" y="23583"/>
                  </a:moveTo>
                  <a:lnTo>
                    <a:pt x="113875" y="23715"/>
                  </a:lnTo>
                  <a:cubicBezTo>
                    <a:pt x="113938" y="23715"/>
                    <a:pt x="114007" y="23784"/>
                    <a:pt x="114071" y="23847"/>
                  </a:cubicBezTo>
                  <a:lnTo>
                    <a:pt x="114071" y="23715"/>
                  </a:lnTo>
                  <a:cubicBezTo>
                    <a:pt x="114007" y="23651"/>
                    <a:pt x="113938" y="23583"/>
                    <a:pt x="113875" y="23583"/>
                  </a:cubicBezTo>
                  <a:close/>
                  <a:moveTo>
                    <a:pt x="113806" y="23847"/>
                  </a:moveTo>
                  <a:lnTo>
                    <a:pt x="113806" y="23980"/>
                  </a:lnTo>
                  <a:lnTo>
                    <a:pt x="114007" y="24181"/>
                  </a:lnTo>
                  <a:lnTo>
                    <a:pt x="114007" y="24049"/>
                  </a:lnTo>
                  <a:lnTo>
                    <a:pt x="113806" y="23847"/>
                  </a:lnTo>
                  <a:close/>
                  <a:moveTo>
                    <a:pt x="113742" y="24181"/>
                  </a:moveTo>
                  <a:cubicBezTo>
                    <a:pt x="113742" y="24181"/>
                    <a:pt x="113742" y="24245"/>
                    <a:pt x="113673" y="24314"/>
                  </a:cubicBezTo>
                  <a:cubicBezTo>
                    <a:pt x="113742" y="24377"/>
                    <a:pt x="113806" y="24377"/>
                    <a:pt x="113875" y="24446"/>
                  </a:cubicBezTo>
                  <a:cubicBezTo>
                    <a:pt x="113938" y="24446"/>
                    <a:pt x="113938" y="24377"/>
                    <a:pt x="113938" y="24314"/>
                  </a:cubicBezTo>
                  <a:cubicBezTo>
                    <a:pt x="113875" y="24245"/>
                    <a:pt x="113806" y="24181"/>
                    <a:pt x="113742" y="24181"/>
                  </a:cubicBezTo>
                  <a:close/>
                  <a:moveTo>
                    <a:pt x="113673" y="24446"/>
                  </a:moveTo>
                  <a:cubicBezTo>
                    <a:pt x="113673" y="24510"/>
                    <a:pt x="113610" y="24579"/>
                    <a:pt x="113610" y="24642"/>
                  </a:cubicBezTo>
                  <a:cubicBezTo>
                    <a:pt x="113673" y="24642"/>
                    <a:pt x="113742" y="24711"/>
                    <a:pt x="113806" y="24775"/>
                  </a:cubicBezTo>
                  <a:cubicBezTo>
                    <a:pt x="113806" y="24711"/>
                    <a:pt x="113875" y="24642"/>
                    <a:pt x="113875" y="24642"/>
                  </a:cubicBezTo>
                  <a:lnTo>
                    <a:pt x="113673" y="24446"/>
                  </a:lnTo>
                  <a:close/>
                  <a:moveTo>
                    <a:pt x="113610" y="24775"/>
                  </a:moveTo>
                  <a:cubicBezTo>
                    <a:pt x="113541" y="24844"/>
                    <a:pt x="113541" y="24844"/>
                    <a:pt x="113541" y="24907"/>
                  </a:cubicBezTo>
                  <a:cubicBezTo>
                    <a:pt x="113610" y="24976"/>
                    <a:pt x="113673" y="25040"/>
                    <a:pt x="113742" y="25040"/>
                  </a:cubicBezTo>
                  <a:cubicBezTo>
                    <a:pt x="113742" y="25040"/>
                    <a:pt x="113742" y="24976"/>
                    <a:pt x="113806" y="24907"/>
                  </a:cubicBezTo>
                  <a:cubicBezTo>
                    <a:pt x="113742" y="24844"/>
                    <a:pt x="113673" y="24775"/>
                    <a:pt x="113610" y="24775"/>
                  </a:cubicBezTo>
                  <a:close/>
                  <a:moveTo>
                    <a:pt x="113477" y="25040"/>
                  </a:moveTo>
                  <a:lnTo>
                    <a:pt x="113477" y="25241"/>
                  </a:lnTo>
                  <a:cubicBezTo>
                    <a:pt x="113541" y="25305"/>
                    <a:pt x="113610" y="25305"/>
                    <a:pt x="113673" y="25374"/>
                  </a:cubicBezTo>
                  <a:lnTo>
                    <a:pt x="113673" y="25172"/>
                  </a:lnTo>
                  <a:cubicBezTo>
                    <a:pt x="113610" y="25172"/>
                    <a:pt x="113541" y="25109"/>
                    <a:pt x="113477" y="25040"/>
                  </a:cubicBezTo>
                  <a:close/>
                  <a:moveTo>
                    <a:pt x="113408" y="25374"/>
                  </a:moveTo>
                  <a:cubicBezTo>
                    <a:pt x="113408" y="25437"/>
                    <a:pt x="113408" y="25506"/>
                    <a:pt x="113345" y="25570"/>
                  </a:cubicBezTo>
                  <a:cubicBezTo>
                    <a:pt x="113408" y="25570"/>
                    <a:pt x="113477" y="25639"/>
                    <a:pt x="113541" y="25702"/>
                  </a:cubicBezTo>
                  <a:cubicBezTo>
                    <a:pt x="113610" y="25639"/>
                    <a:pt x="113610" y="25570"/>
                    <a:pt x="113610" y="25506"/>
                  </a:cubicBezTo>
                  <a:cubicBezTo>
                    <a:pt x="113541" y="25437"/>
                    <a:pt x="113477" y="25437"/>
                    <a:pt x="113408" y="25374"/>
                  </a:cubicBezTo>
                  <a:close/>
                  <a:moveTo>
                    <a:pt x="113345" y="25702"/>
                  </a:moveTo>
                  <a:cubicBezTo>
                    <a:pt x="113345" y="25771"/>
                    <a:pt x="113276" y="25771"/>
                    <a:pt x="113276" y="25835"/>
                  </a:cubicBezTo>
                  <a:cubicBezTo>
                    <a:pt x="113345" y="25904"/>
                    <a:pt x="113408" y="25967"/>
                    <a:pt x="113477" y="25967"/>
                  </a:cubicBezTo>
                  <a:cubicBezTo>
                    <a:pt x="113477" y="25904"/>
                    <a:pt x="113541" y="25835"/>
                    <a:pt x="113541" y="25771"/>
                  </a:cubicBezTo>
                  <a:cubicBezTo>
                    <a:pt x="113477" y="25771"/>
                    <a:pt x="113408" y="25702"/>
                    <a:pt x="113345" y="25702"/>
                  </a:cubicBezTo>
                  <a:close/>
                  <a:moveTo>
                    <a:pt x="113276" y="25967"/>
                  </a:moveTo>
                  <a:cubicBezTo>
                    <a:pt x="113212" y="26036"/>
                    <a:pt x="113212" y="26100"/>
                    <a:pt x="113212" y="26169"/>
                  </a:cubicBezTo>
                  <a:cubicBezTo>
                    <a:pt x="113276" y="26232"/>
                    <a:pt x="113345" y="26232"/>
                    <a:pt x="113408" y="26301"/>
                  </a:cubicBezTo>
                  <a:cubicBezTo>
                    <a:pt x="113408" y="26232"/>
                    <a:pt x="113408" y="26169"/>
                    <a:pt x="113477" y="26100"/>
                  </a:cubicBezTo>
                  <a:cubicBezTo>
                    <a:pt x="113408" y="26036"/>
                    <a:pt x="113345" y="26036"/>
                    <a:pt x="113276" y="25967"/>
                  </a:cubicBezTo>
                  <a:close/>
                  <a:moveTo>
                    <a:pt x="113143" y="26301"/>
                  </a:moveTo>
                  <a:cubicBezTo>
                    <a:pt x="113143" y="26365"/>
                    <a:pt x="113143" y="26434"/>
                    <a:pt x="113080" y="26497"/>
                  </a:cubicBezTo>
                  <a:cubicBezTo>
                    <a:pt x="113143" y="26497"/>
                    <a:pt x="113212" y="26566"/>
                    <a:pt x="113276" y="26566"/>
                  </a:cubicBezTo>
                  <a:cubicBezTo>
                    <a:pt x="113345" y="26566"/>
                    <a:pt x="113345" y="26497"/>
                    <a:pt x="113345" y="26434"/>
                  </a:cubicBezTo>
                  <a:cubicBezTo>
                    <a:pt x="113276" y="26365"/>
                    <a:pt x="113212" y="26301"/>
                    <a:pt x="113143" y="26301"/>
                  </a:cubicBezTo>
                  <a:close/>
                  <a:moveTo>
                    <a:pt x="113080" y="26630"/>
                  </a:moveTo>
                  <a:cubicBezTo>
                    <a:pt x="113011" y="26699"/>
                    <a:pt x="113011" y="26762"/>
                    <a:pt x="113011" y="26831"/>
                  </a:cubicBezTo>
                  <a:cubicBezTo>
                    <a:pt x="113080" y="26831"/>
                    <a:pt x="113143" y="26895"/>
                    <a:pt x="113212" y="26895"/>
                  </a:cubicBezTo>
                  <a:cubicBezTo>
                    <a:pt x="113212" y="26831"/>
                    <a:pt x="113276" y="26762"/>
                    <a:pt x="113276" y="26699"/>
                  </a:cubicBezTo>
                  <a:cubicBezTo>
                    <a:pt x="113212" y="26699"/>
                    <a:pt x="113143" y="26630"/>
                    <a:pt x="113080" y="26630"/>
                  </a:cubicBezTo>
                  <a:close/>
                  <a:moveTo>
                    <a:pt x="112947" y="26895"/>
                  </a:moveTo>
                  <a:cubicBezTo>
                    <a:pt x="112947" y="26964"/>
                    <a:pt x="112947" y="27027"/>
                    <a:pt x="112878" y="27096"/>
                  </a:cubicBezTo>
                  <a:cubicBezTo>
                    <a:pt x="112947" y="27160"/>
                    <a:pt x="113080" y="27160"/>
                    <a:pt x="113143" y="27229"/>
                  </a:cubicBezTo>
                  <a:cubicBezTo>
                    <a:pt x="113143" y="27160"/>
                    <a:pt x="113143" y="27096"/>
                    <a:pt x="113212" y="27027"/>
                  </a:cubicBezTo>
                  <a:cubicBezTo>
                    <a:pt x="113143" y="26964"/>
                    <a:pt x="113011" y="26964"/>
                    <a:pt x="112947" y="26895"/>
                  </a:cubicBezTo>
                  <a:close/>
                  <a:moveTo>
                    <a:pt x="112878" y="27229"/>
                  </a:moveTo>
                  <a:cubicBezTo>
                    <a:pt x="112878" y="27292"/>
                    <a:pt x="112815" y="27361"/>
                    <a:pt x="112815" y="27425"/>
                  </a:cubicBezTo>
                  <a:cubicBezTo>
                    <a:pt x="112878" y="27493"/>
                    <a:pt x="112947" y="27493"/>
                    <a:pt x="113011" y="27557"/>
                  </a:cubicBezTo>
                  <a:cubicBezTo>
                    <a:pt x="113080" y="27425"/>
                    <a:pt x="113080" y="27361"/>
                    <a:pt x="113080" y="27292"/>
                  </a:cubicBezTo>
                  <a:cubicBezTo>
                    <a:pt x="113011" y="27292"/>
                    <a:pt x="112947" y="27229"/>
                    <a:pt x="112878" y="27229"/>
                  </a:cubicBezTo>
                  <a:close/>
                  <a:moveTo>
                    <a:pt x="112746" y="27557"/>
                  </a:moveTo>
                  <a:cubicBezTo>
                    <a:pt x="112746" y="27626"/>
                    <a:pt x="112746" y="27690"/>
                    <a:pt x="112682" y="27758"/>
                  </a:cubicBezTo>
                  <a:cubicBezTo>
                    <a:pt x="112815" y="27758"/>
                    <a:pt x="112878" y="27822"/>
                    <a:pt x="112947" y="27822"/>
                  </a:cubicBezTo>
                  <a:cubicBezTo>
                    <a:pt x="112947" y="27758"/>
                    <a:pt x="112947" y="27690"/>
                    <a:pt x="113011" y="27626"/>
                  </a:cubicBezTo>
                  <a:cubicBezTo>
                    <a:pt x="112947" y="27626"/>
                    <a:pt x="112878" y="27557"/>
                    <a:pt x="112746" y="27557"/>
                  </a:cubicBezTo>
                  <a:close/>
                  <a:moveTo>
                    <a:pt x="112682" y="27822"/>
                  </a:moveTo>
                  <a:cubicBezTo>
                    <a:pt x="112682" y="27955"/>
                    <a:pt x="112613" y="28023"/>
                    <a:pt x="112613" y="28087"/>
                  </a:cubicBezTo>
                  <a:cubicBezTo>
                    <a:pt x="112682" y="28087"/>
                    <a:pt x="112746" y="28156"/>
                    <a:pt x="112815" y="28156"/>
                  </a:cubicBezTo>
                  <a:cubicBezTo>
                    <a:pt x="112878" y="28087"/>
                    <a:pt x="112878" y="28023"/>
                    <a:pt x="112878" y="27955"/>
                  </a:cubicBezTo>
                  <a:cubicBezTo>
                    <a:pt x="112815" y="27891"/>
                    <a:pt x="112746" y="27891"/>
                    <a:pt x="112682" y="27822"/>
                  </a:cubicBezTo>
                  <a:close/>
                  <a:moveTo>
                    <a:pt x="112613" y="28156"/>
                  </a:moveTo>
                  <a:cubicBezTo>
                    <a:pt x="112550" y="28220"/>
                    <a:pt x="112550" y="28352"/>
                    <a:pt x="112481" y="28421"/>
                  </a:cubicBezTo>
                  <a:cubicBezTo>
                    <a:pt x="112613" y="28421"/>
                    <a:pt x="112682" y="28421"/>
                    <a:pt x="112746" y="28484"/>
                  </a:cubicBezTo>
                  <a:cubicBezTo>
                    <a:pt x="112746" y="28421"/>
                    <a:pt x="112746" y="28352"/>
                    <a:pt x="112815" y="28220"/>
                  </a:cubicBezTo>
                  <a:cubicBezTo>
                    <a:pt x="112746" y="28220"/>
                    <a:pt x="112682" y="28220"/>
                    <a:pt x="112613" y="28156"/>
                  </a:cubicBezTo>
                  <a:close/>
                  <a:moveTo>
                    <a:pt x="112481" y="28484"/>
                  </a:moveTo>
                  <a:cubicBezTo>
                    <a:pt x="112481" y="28553"/>
                    <a:pt x="112417" y="28617"/>
                    <a:pt x="112417" y="28749"/>
                  </a:cubicBezTo>
                  <a:cubicBezTo>
                    <a:pt x="112481" y="28749"/>
                    <a:pt x="112550" y="28749"/>
                    <a:pt x="112613" y="28818"/>
                  </a:cubicBezTo>
                  <a:cubicBezTo>
                    <a:pt x="112682" y="28686"/>
                    <a:pt x="112682" y="28617"/>
                    <a:pt x="112682" y="28553"/>
                  </a:cubicBezTo>
                  <a:cubicBezTo>
                    <a:pt x="112613" y="28553"/>
                    <a:pt x="112550" y="28484"/>
                    <a:pt x="112481" y="28484"/>
                  </a:cubicBezTo>
                  <a:close/>
                  <a:moveTo>
                    <a:pt x="112348" y="28818"/>
                  </a:moveTo>
                  <a:cubicBezTo>
                    <a:pt x="112348" y="28882"/>
                    <a:pt x="112348" y="28951"/>
                    <a:pt x="112285" y="29014"/>
                  </a:cubicBezTo>
                  <a:cubicBezTo>
                    <a:pt x="112348" y="29083"/>
                    <a:pt x="112481" y="29083"/>
                    <a:pt x="112550" y="29083"/>
                  </a:cubicBezTo>
                  <a:cubicBezTo>
                    <a:pt x="112550" y="29014"/>
                    <a:pt x="112550" y="28951"/>
                    <a:pt x="112613" y="28882"/>
                  </a:cubicBezTo>
                  <a:cubicBezTo>
                    <a:pt x="112550" y="28882"/>
                    <a:pt x="112481" y="28818"/>
                    <a:pt x="112348" y="28818"/>
                  </a:cubicBezTo>
                  <a:close/>
                  <a:moveTo>
                    <a:pt x="112285" y="29147"/>
                  </a:moveTo>
                  <a:cubicBezTo>
                    <a:pt x="112285" y="29216"/>
                    <a:pt x="112216" y="29279"/>
                    <a:pt x="112216" y="29348"/>
                  </a:cubicBezTo>
                  <a:cubicBezTo>
                    <a:pt x="112285" y="29412"/>
                    <a:pt x="112348" y="29412"/>
                    <a:pt x="112417" y="29412"/>
                  </a:cubicBezTo>
                  <a:cubicBezTo>
                    <a:pt x="112417" y="29348"/>
                    <a:pt x="112481" y="29279"/>
                    <a:pt x="112481" y="29216"/>
                  </a:cubicBezTo>
                  <a:cubicBezTo>
                    <a:pt x="112417" y="29147"/>
                    <a:pt x="112348" y="29147"/>
                    <a:pt x="112285" y="29147"/>
                  </a:cubicBezTo>
                  <a:close/>
                  <a:moveTo>
                    <a:pt x="15570" y="37297"/>
                  </a:moveTo>
                  <a:cubicBezTo>
                    <a:pt x="15570" y="37297"/>
                    <a:pt x="15570" y="37297"/>
                    <a:pt x="15570" y="37297"/>
                  </a:cubicBezTo>
                  <a:lnTo>
                    <a:pt x="15570" y="37297"/>
                  </a:lnTo>
                  <a:close/>
                  <a:moveTo>
                    <a:pt x="15173" y="37361"/>
                  </a:moveTo>
                  <a:cubicBezTo>
                    <a:pt x="15173" y="37361"/>
                    <a:pt x="15173" y="37361"/>
                    <a:pt x="15173" y="37361"/>
                  </a:cubicBezTo>
                  <a:lnTo>
                    <a:pt x="15173" y="37361"/>
                  </a:lnTo>
                  <a:close/>
                  <a:moveTo>
                    <a:pt x="15570" y="37297"/>
                  </a:moveTo>
                  <a:cubicBezTo>
                    <a:pt x="15570" y="37324"/>
                    <a:pt x="15568" y="37347"/>
                    <a:pt x="15563" y="37369"/>
                  </a:cubicBezTo>
                  <a:lnTo>
                    <a:pt x="15563" y="37369"/>
                  </a:lnTo>
                  <a:cubicBezTo>
                    <a:pt x="15565" y="37366"/>
                    <a:pt x="15568" y="37364"/>
                    <a:pt x="15570" y="37361"/>
                  </a:cubicBezTo>
                  <a:lnTo>
                    <a:pt x="15570" y="37297"/>
                  </a:lnTo>
                  <a:close/>
                  <a:moveTo>
                    <a:pt x="15173" y="37361"/>
                  </a:moveTo>
                  <a:cubicBezTo>
                    <a:pt x="15173" y="37389"/>
                    <a:pt x="15170" y="37415"/>
                    <a:pt x="15165" y="37438"/>
                  </a:cubicBezTo>
                  <a:lnTo>
                    <a:pt x="15165" y="37438"/>
                  </a:lnTo>
                  <a:cubicBezTo>
                    <a:pt x="15168" y="37435"/>
                    <a:pt x="15170" y="37433"/>
                    <a:pt x="15173" y="37430"/>
                  </a:cubicBezTo>
                  <a:lnTo>
                    <a:pt x="15173" y="37361"/>
                  </a:lnTo>
                  <a:close/>
                  <a:moveTo>
                    <a:pt x="15563" y="37369"/>
                  </a:moveTo>
                  <a:cubicBezTo>
                    <a:pt x="15501" y="37435"/>
                    <a:pt x="15499" y="37496"/>
                    <a:pt x="15438" y="37562"/>
                  </a:cubicBezTo>
                  <a:cubicBezTo>
                    <a:pt x="15489" y="37507"/>
                    <a:pt x="15543" y="37455"/>
                    <a:pt x="15563" y="37369"/>
                  </a:cubicBezTo>
                  <a:close/>
                  <a:moveTo>
                    <a:pt x="15767" y="37297"/>
                  </a:moveTo>
                  <a:cubicBezTo>
                    <a:pt x="15703" y="37361"/>
                    <a:pt x="15703" y="37494"/>
                    <a:pt x="15634" y="37562"/>
                  </a:cubicBezTo>
                  <a:cubicBezTo>
                    <a:pt x="15703" y="37494"/>
                    <a:pt x="15767" y="37361"/>
                    <a:pt x="15767" y="37297"/>
                  </a:cubicBezTo>
                  <a:close/>
                  <a:moveTo>
                    <a:pt x="14177" y="37562"/>
                  </a:moveTo>
                  <a:cubicBezTo>
                    <a:pt x="14177" y="37562"/>
                    <a:pt x="14177" y="37562"/>
                    <a:pt x="14177" y="37562"/>
                  </a:cubicBezTo>
                  <a:lnTo>
                    <a:pt x="14177" y="37562"/>
                  </a:lnTo>
                  <a:close/>
                  <a:moveTo>
                    <a:pt x="15165" y="37438"/>
                  </a:moveTo>
                  <a:lnTo>
                    <a:pt x="15165" y="37438"/>
                  </a:lnTo>
                  <a:cubicBezTo>
                    <a:pt x="15104" y="37499"/>
                    <a:pt x="15102" y="37565"/>
                    <a:pt x="15041" y="37626"/>
                  </a:cubicBezTo>
                  <a:lnTo>
                    <a:pt x="15104" y="37626"/>
                  </a:lnTo>
                  <a:cubicBezTo>
                    <a:pt x="15104" y="37576"/>
                    <a:pt x="15147" y="37523"/>
                    <a:pt x="15165" y="37438"/>
                  </a:cubicBezTo>
                  <a:close/>
                  <a:moveTo>
                    <a:pt x="15369" y="37361"/>
                  </a:moveTo>
                  <a:lnTo>
                    <a:pt x="15369" y="37361"/>
                  </a:lnTo>
                  <a:cubicBezTo>
                    <a:pt x="15305" y="37430"/>
                    <a:pt x="15305" y="37562"/>
                    <a:pt x="15237" y="37626"/>
                  </a:cubicBezTo>
                  <a:lnTo>
                    <a:pt x="15305" y="37626"/>
                  </a:lnTo>
                  <a:cubicBezTo>
                    <a:pt x="15305" y="37562"/>
                    <a:pt x="15369" y="37430"/>
                    <a:pt x="15369" y="37361"/>
                  </a:cubicBezTo>
                  <a:close/>
                  <a:moveTo>
                    <a:pt x="14177" y="37562"/>
                  </a:moveTo>
                  <a:cubicBezTo>
                    <a:pt x="14177" y="37586"/>
                    <a:pt x="14177" y="37607"/>
                    <a:pt x="14176" y="37626"/>
                  </a:cubicBezTo>
                  <a:lnTo>
                    <a:pt x="14176" y="37626"/>
                  </a:lnTo>
                  <a:cubicBezTo>
                    <a:pt x="14176" y="37626"/>
                    <a:pt x="14177" y="37626"/>
                    <a:pt x="14177" y="37626"/>
                  </a:cubicBezTo>
                  <a:lnTo>
                    <a:pt x="14177" y="37562"/>
                  </a:lnTo>
                  <a:close/>
                  <a:moveTo>
                    <a:pt x="14776" y="37494"/>
                  </a:moveTo>
                  <a:cubicBezTo>
                    <a:pt x="14707" y="37562"/>
                    <a:pt x="14707" y="37626"/>
                    <a:pt x="14643" y="37695"/>
                  </a:cubicBezTo>
                  <a:lnTo>
                    <a:pt x="14707" y="37695"/>
                  </a:lnTo>
                  <a:cubicBezTo>
                    <a:pt x="14707" y="37626"/>
                    <a:pt x="14776" y="37562"/>
                    <a:pt x="14776" y="37494"/>
                  </a:cubicBezTo>
                  <a:close/>
                  <a:moveTo>
                    <a:pt x="14972" y="37430"/>
                  </a:moveTo>
                  <a:lnTo>
                    <a:pt x="14972" y="37430"/>
                  </a:lnTo>
                  <a:cubicBezTo>
                    <a:pt x="14908" y="37494"/>
                    <a:pt x="14908" y="37626"/>
                    <a:pt x="14839" y="37695"/>
                  </a:cubicBezTo>
                  <a:lnTo>
                    <a:pt x="14908" y="37695"/>
                  </a:lnTo>
                  <a:cubicBezTo>
                    <a:pt x="14908" y="37626"/>
                    <a:pt x="14972" y="37494"/>
                    <a:pt x="14972" y="37430"/>
                  </a:cubicBezTo>
                  <a:close/>
                  <a:moveTo>
                    <a:pt x="14574" y="37494"/>
                  </a:moveTo>
                  <a:lnTo>
                    <a:pt x="14574" y="37494"/>
                  </a:lnTo>
                  <a:cubicBezTo>
                    <a:pt x="14511" y="37626"/>
                    <a:pt x="14511" y="37695"/>
                    <a:pt x="14442" y="37758"/>
                  </a:cubicBezTo>
                  <a:lnTo>
                    <a:pt x="14511" y="37758"/>
                  </a:lnTo>
                  <a:cubicBezTo>
                    <a:pt x="14511" y="37695"/>
                    <a:pt x="14574" y="37562"/>
                    <a:pt x="14574" y="37494"/>
                  </a:cubicBezTo>
                  <a:close/>
                  <a:moveTo>
                    <a:pt x="14176" y="37626"/>
                  </a:moveTo>
                  <a:cubicBezTo>
                    <a:pt x="14113" y="37695"/>
                    <a:pt x="14113" y="37759"/>
                    <a:pt x="14044" y="37827"/>
                  </a:cubicBezTo>
                  <a:lnTo>
                    <a:pt x="14113" y="37827"/>
                  </a:lnTo>
                  <a:cubicBezTo>
                    <a:pt x="14166" y="37771"/>
                    <a:pt x="14175" y="37717"/>
                    <a:pt x="14176" y="37626"/>
                  </a:cubicBezTo>
                  <a:close/>
                  <a:moveTo>
                    <a:pt x="14378" y="37562"/>
                  </a:moveTo>
                  <a:lnTo>
                    <a:pt x="14378" y="37562"/>
                  </a:lnTo>
                  <a:cubicBezTo>
                    <a:pt x="14309" y="37626"/>
                    <a:pt x="14309" y="37758"/>
                    <a:pt x="14246" y="37827"/>
                  </a:cubicBezTo>
                  <a:lnTo>
                    <a:pt x="14309" y="37827"/>
                  </a:lnTo>
                  <a:cubicBezTo>
                    <a:pt x="14309" y="37695"/>
                    <a:pt x="14378" y="37626"/>
                    <a:pt x="14378" y="37562"/>
                  </a:cubicBezTo>
                  <a:close/>
                  <a:moveTo>
                    <a:pt x="13912" y="37626"/>
                  </a:moveTo>
                  <a:cubicBezTo>
                    <a:pt x="13912" y="37758"/>
                    <a:pt x="13912" y="37827"/>
                    <a:pt x="13848" y="37891"/>
                  </a:cubicBezTo>
                  <a:lnTo>
                    <a:pt x="13912" y="37891"/>
                  </a:lnTo>
                  <a:cubicBezTo>
                    <a:pt x="13981" y="37827"/>
                    <a:pt x="13981" y="37695"/>
                    <a:pt x="13981" y="37626"/>
                  </a:cubicBezTo>
                  <a:close/>
                  <a:moveTo>
                    <a:pt x="13779" y="37695"/>
                  </a:moveTo>
                  <a:cubicBezTo>
                    <a:pt x="13716" y="37758"/>
                    <a:pt x="13716" y="37891"/>
                    <a:pt x="13647" y="37960"/>
                  </a:cubicBezTo>
                  <a:lnTo>
                    <a:pt x="13716" y="37960"/>
                  </a:lnTo>
                  <a:cubicBezTo>
                    <a:pt x="13779" y="37827"/>
                    <a:pt x="13779" y="37758"/>
                    <a:pt x="13779" y="37695"/>
                  </a:cubicBezTo>
                  <a:close/>
                  <a:moveTo>
                    <a:pt x="13583" y="37758"/>
                  </a:moveTo>
                  <a:cubicBezTo>
                    <a:pt x="13514" y="37827"/>
                    <a:pt x="13514" y="37960"/>
                    <a:pt x="13514" y="38023"/>
                  </a:cubicBezTo>
                  <a:cubicBezTo>
                    <a:pt x="13583" y="37891"/>
                    <a:pt x="13583" y="37827"/>
                    <a:pt x="13647" y="37758"/>
                  </a:cubicBezTo>
                  <a:close/>
                  <a:moveTo>
                    <a:pt x="13451" y="37758"/>
                  </a:moveTo>
                  <a:lnTo>
                    <a:pt x="13382" y="37827"/>
                  </a:lnTo>
                  <a:cubicBezTo>
                    <a:pt x="13318" y="37891"/>
                    <a:pt x="13318" y="37960"/>
                    <a:pt x="13318" y="38092"/>
                  </a:cubicBezTo>
                  <a:cubicBezTo>
                    <a:pt x="13318" y="38092"/>
                    <a:pt x="13318" y="38023"/>
                    <a:pt x="13382" y="38023"/>
                  </a:cubicBezTo>
                  <a:cubicBezTo>
                    <a:pt x="13382" y="37960"/>
                    <a:pt x="13382" y="37891"/>
                    <a:pt x="13451" y="37758"/>
                  </a:cubicBezTo>
                  <a:close/>
                  <a:moveTo>
                    <a:pt x="13249" y="37827"/>
                  </a:moveTo>
                  <a:cubicBezTo>
                    <a:pt x="13186" y="37827"/>
                    <a:pt x="13186" y="37891"/>
                    <a:pt x="13117" y="37891"/>
                  </a:cubicBezTo>
                  <a:cubicBezTo>
                    <a:pt x="13117" y="37960"/>
                    <a:pt x="13117" y="38023"/>
                    <a:pt x="13053" y="38156"/>
                  </a:cubicBezTo>
                  <a:lnTo>
                    <a:pt x="13117" y="38156"/>
                  </a:lnTo>
                  <a:cubicBezTo>
                    <a:pt x="13117" y="38092"/>
                    <a:pt x="13117" y="38092"/>
                    <a:pt x="13186" y="38092"/>
                  </a:cubicBezTo>
                  <a:cubicBezTo>
                    <a:pt x="13186" y="38023"/>
                    <a:pt x="13186" y="37960"/>
                    <a:pt x="13249" y="37827"/>
                  </a:cubicBezTo>
                  <a:close/>
                  <a:moveTo>
                    <a:pt x="13053" y="37891"/>
                  </a:moveTo>
                  <a:cubicBezTo>
                    <a:pt x="12984" y="37891"/>
                    <a:pt x="12984" y="37891"/>
                    <a:pt x="12921" y="37960"/>
                  </a:cubicBezTo>
                  <a:lnTo>
                    <a:pt x="12921" y="38225"/>
                  </a:lnTo>
                  <a:cubicBezTo>
                    <a:pt x="12921" y="38156"/>
                    <a:pt x="12921" y="38156"/>
                    <a:pt x="12984" y="38156"/>
                  </a:cubicBezTo>
                  <a:cubicBezTo>
                    <a:pt x="12984" y="38092"/>
                    <a:pt x="12984" y="38023"/>
                    <a:pt x="13053" y="37891"/>
                  </a:cubicBezTo>
                  <a:close/>
                  <a:moveTo>
                    <a:pt x="12852" y="37960"/>
                  </a:moveTo>
                  <a:cubicBezTo>
                    <a:pt x="12788" y="37960"/>
                    <a:pt x="12788" y="37960"/>
                    <a:pt x="12788" y="38023"/>
                  </a:cubicBezTo>
                  <a:cubicBezTo>
                    <a:pt x="12719" y="38092"/>
                    <a:pt x="12719" y="38156"/>
                    <a:pt x="12719" y="38288"/>
                  </a:cubicBezTo>
                  <a:cubicBezTo>
                    <a:pt x="12719" y="38225"/>
                    <a:pt x="12719" y="38225"/>
                    <a:pt x="12788" y="38225"/>
                  </a:cubicBezTo>
                  <a:cubicBezTo>
                    <a:pt x="12788" y="38156"/>
                    <a:pt x="12788" y="38023"/>
                    <a:pt x="12852" y="37960"/>
                  </a:cubicBezTo>
                  <a:close/>
                  <a:moveTo>
                    <a:pt x="12656" y="38023"/>
                  </a:moveTo>
                  <a:cubicBezTo>
                    <a:pt x="12587" y="38023"/>
                    <a:pt x="12587" y="38023"/>
                    <a:pt x="12587" y="38092"/>
                  </a:cubicBezTo>
                  <a:cubicBezTo>
                    <a:pt x="12523" y="38156"/>
                    <a:pt x="12523" y="38225"/>
                    <a:pt x="12523" y="38357"/>
                  </a:cubicBezTo>
                  <a:cubicBezTo>
                    <a:pt x="12523" y="38288"/>
                    <a:pt x="12587" y="38288"/>
                    <a:pt x="12587" y="38288"/>
                  </a:cubicBezTo>
                  <a:cubicBezTo>
                    <a:pt x="12587" y="38225"/>
                    <a:pt x="12656" y="38092"/>
                    <a:pt x="12656" y="38023"/>
                  </a:cubicBezTo>
                  <a:close/>
                  <a:moveTo>
                    <a:pt x="12454" y="38092"/>
                  </a:moveTo>
                  <a:lnTo>
                    <a:pt x="12454" y="38092"/>
                  </a:lnTo>
                  <a:cubicBezTo>
                    <a:pt x="12454" y="38092"/>
                    <a:pt x="12391" y="38092"/>
                    <a:pt x="12391" y="38156"/>
                  </a:cubicBezTo>
                  <a:cubicBezTo>
                    <a:pt x="12391" y="38225"/>
                    <a:pt x="12322" y="38288"/>
                    <a:pt x="12322" y="38421"/>
                  </a:cubicBezTo>
                  <a:cubicBezTo>
                    <a:pt x="12322" y="38357"/>
                    <a:pt x="12391" y="38357"/>
                    <a:pt x="12391" y="38357"/>
                  </a:cubicBezTo>
                  <a:cubicBezTo>
                    <a:pt x="12454" y="38288"/>
                    <a:pt x="12454" y="38156"/>
                    <a:pt x="12454" y="38092"/>
                  </a:cubicBezTo>
                  <a:close/>
                  <a:moveTo>
                    <a:pt x="12258" y="38156"/>
                  </a:moveTo>
                  <a:cubicBezTo>
                    <a:pt x="12258" y="38156"/>
                    <a:pt x="12189" y="38156"/>
                    <a:pt x="12189" y="38225"/>
                  </a:cubicBezTo>
                  <a:cubicBezTo>
                    <a:pt x="12189" y="38288"/>
                    <a:pt x="12189" y="38357"/>
                    <a:pt x="12126" y="38490"/>
                  </a:cubicBezTo>
                  <a:cubicBezTo>
                    <a:pt x="12189" y="38421"/>
                    <a:pt x="12189" y="38421"/>
                    <a:pt x="12258" y="38421"/>
                  </a:cubicBezTo>
                  <a:lnTo>
                    <a:pt x="12258" y="38156"/>
                  </a:lnTo>
                  <a:close/>
                  <a:moveTo>
                    <a:pt x="12126" y="38225"/>
                  </a:moveTo>
                  <a:cubicBezTo>
                    <a:pt x="12057" y="38225"/>
                    <a:pt x="12057" y="38225"/>
                    <a:pt x="11993" y="38288"/>
                  </a:cubicBezTo>
                  <a:lnTo>
                    <a:pt x="11993" y="38553"/>
                  </a:lnTo>
                  <a:cubicBezTo>
                    <a:pt x="11993" y="38553"/>
                    <a:pt x="11993" y="38490"/>
                    <a:pt x="12057" y="38490"/>
                  </a:cubicBezTo>
                  <a:cubicBezTo>
                    <a:pt x="12057" y="38421"/>
                    <a:pt x="12057" y="38288"/>
                    <a:pt x="12126" y="38225"/>
                  </a:cubicBezTo>
                  <a:close/>
                  <a:moveTo>
                    <a:pt x="81479" y="12655"/>
                  </a:moveTo>
                  <a:cubicBezTo>
                    <a:pt x="78236" y="15501"/>
                    <a:pt x="74988" y="18617"/>
                    <a:pt x="71808" y="21532"/>
                  </a:cubicBezTo>
                  <a:cubicBezTo>
                    <a:pt x="68565" y="24579"/>
                    <a:pt x="65449" y="27493"/>
                    <a:pt x="62603" y="29942"/>
                  </a:cubicBezTo>
                  <a:cubicBezTo>
                    <a:pt x="59752" y="32459"/>
                    <a:pt x="57171" y="34446"/>
                    <a:pt x="54919" y="35639"/>
                  </a:cubicBezTo>
                  <a:cubicBezTo>
                    <a:pt x="49948" y="38421"/>
                    <a:pt x="44982" y="39216"/>
                    <a:pt x="40213" y="39216"/>
                  </a:cubicBezTo>
                  <a:cubicBezTo>
                    <a:pt x="36371" y="39216"/>
                    <a:pt x="32661" y="38686"/>
                    <a:pt x="29084" y="38156"/>
                  </a:cubicBezTo>
                  <a:cubicBezTo>
                    <a:pt x="27028" y="37891"/>
                    <a:pt x="25041" y="37562"/>
                    <a:pt x="23122" y="37361"/>
                  </a:cubicBezTo>
                  <a:cubicBezTo>
                    <a:pt x="22460" y="37297"/>
                    <a:pt x="21797" y="37297"/>
                    <a:pt x="21135" y="37297"/>
                  </a:cubicBezTo>
                  <a:cubicBezTo>
                    <a:pt x="20605" y="37297"/>
                    <a:pt x="20075" y="37297"/>
                    <a:pt x="19545" y="37361"/>
                  </a:cubicBezTo>
                  <a:cubicBezTo>
                    <a:pt x="22523" y="37430"/>
                    <a:pt x="25703" y="37891"/>
                    <a:pt x="29084" y="38421"/>
                  </a:cubicBezTo>
                  <a:cubicBezTo>
                    <a:pt x="32592" y="38951"/>
                    <a:pt x="36371" y="39481"/>
                    <a:pt x="40213" y="39481"/>
                  </a:cubicBezTo>
                  <a:cubicBezTo>
                    <a:pt x="45046" y="39481"/>
                    <a:pt x="50017" y="38622"/>
                    <a:pt x="55051" y="35904"/>
                  </a:cubicBezTo>
                  <a:cubicBezTo>
                    <a:pt x="58029" y="34250"/>
                    <a:pt x="61675" y="31203"/>
                    <a:pt x="65714" y="27557"/>
                  </a:cubicBezTo>
                  <a:cubicBezTo>
                    <a:pt x="70615" y="23053"/>
                    <a:pt x="76180" y="17621"/>
                    <a:pt x="81681" y="12851"/>
                  </a:cubicBezTo>
                  <a:lnTo>
                    <a:pt x="81479" y="12655"/>
                  </a:lnTo>
                  <a:close/>
                  <a:moveTo>
                    <a:pt x="11924" y="38288"/>
                  </a:moveTo>
                  <a:cubicBezTo>
                    <a:pt x="10467" y="38887"/>
                    <a:pt x="9079" y="39746"/>
                    <a:pt x="7817" y="40875"/>
                  </a:cubicBezTo>
                  <a:cubicBezTo>
                    <a:pt x="5963" y="42528"/>
                    <a:pt x="4044" y="45114"/>
                    <a:pt x="2518" y="48559"/>
                  </a:cubicBezTo>
                  <a:cubicBezTo>
                    <a:pt x="2471" y="48701"/>
                    <a:pt x="2415" y="48843"/>
                    <a:pt x="2357" y="48985"/>
                  </a:cubicBezTo>
                  <a:lnTo>
                    <a:pt x="2357" y="48985"/>
                  </a:lnTo>
                  <a:cubicBezTo>
                    <a:pt x="3097" y="47455"/>
                    <a:pt x="3934" y="46044"/>
                    <a:pt x="4770" y="44849"/>
                  </a:cubicBezTo>
                  <a:cubicBezTo>
                    <a:pt x="5767" y="43323"/>
                    <a:pt x="6890" y="41998"/>
                    <a:pt x="7950" y="41071"/>
                  </a:cubicBezTo>
                  <a:cubicBezTo>
                    <a:pt x="9211" y="39947"/>
                    <a:pt x="10467" y="39152"/>
                    <a:pt x="11861" y="38553"/>
                  </a:cubicBezTo>
                  <a:cubicBezTo>
                    <a:pt x="11861" y="38490"/>
                    <a:pt x="11924" y="38421"/>
                    <a:pt x="11924" y="38288"/>
                  </a:cubicBezTo>
                  <a:close/>
                  <a:moveTo>
                    <a:pt x="2357" y="48985"/>
                  </a:moveTo>
                  <a:lnTo>
                    <a:pt x="2357" y="48985"/>
                  </a:lnTo>
                  <a:cubicBezTo>
                    <a:pt x="2277" y="49151"/>
                    <a:pt x="2198" y="49318"/>
                    <a:pt x="2121" y="49486"/>
                  </a:cubicBezTo>
                  <a:cubicBezTo>
                    <a:pt x="2121" y="49550"/>
                    <a:pt x="2057" y="49682"/>
                    <a:pt x="2057" y="49751"/>
                  </a:cubicBezTo>
                  <a:cubicBezTo>
                    <a:pt x="2142" y="49496"/>
                    <a:pt x="2254" y="49240"/>
                    <a:pt x="2357" y="48985"/>
                  </a:cubicBezTo>
                  <a:close/>
                  <a:moveTo>
                    <a:pt x="1061" y="53726"/>
                  </a:moveTo>
                  <a:cubicBezTo>
                    <a:pt x="1035" y="53751"/>
                    <a:pt x="1020" y="53778"/>
                    <a:pt x="1006" y="53805"/>
                  </a:cubicBezTo>
                  <a:lnTo>
                    <a:pt x="1006" y="53805"/>
                  </a:lnTo>
                  <a:cubicBezTo>
                    <a:pt x="1023" y="53795"/>
                    <a:pt x="1042" y="53789"/>
                    <a:pt x="1061" y="53789"/>
                  </a:cubicBezTo>
                  <a:lnTo>
                    <a:pt x="1061" y="53726"/>
                  </a:lnTo>
                  <a:close/>
                  <a:moveTo>
                    <a:pt x="1006" y="53805"/>
                  </a:moveTo>
                  <a:cubicBezTo>
                    <a:pt x="963" y="53829"/>
                    <a:pt x="928" y="53877"/>
                    <a:pt x="928" y="53922"/>
                  </a:cubicBezTo>
                  <a:cubicBezTo>
                    <a:pt x="969" y="53884"/>
                    <a:pt x="986" y="53844"/>
                    <a:pt x="1006" y="53805"/>
                  </a:cubicBezTo>
                  <a:close/>
                  <a:moveTo>
                    <a:pt x="928" y="54256"/>
                  </a:moveTo>
                  <a:cubicBezTo>
                    <a:pt x="796" y="54388"/>
                    <a:pt x="732" y="54584"/>
                    <a:pt x="600" y="54717"/>
                  </a:cubicBezTo>
                  <a:lnTo>
                    <a:pt x="600" y="54786"/>
                  </a:lnTo>
                  <a:cubicBezTo>
                    <a:pt x="732" y="54584"/>
                    <a:pt x="796" y="54452"/>
                    <a:pt x="928" y="54319"/>
                  </a:cubicBezTo>
                  <a:lnTo>
                    <a:pt x="928" y="54256"/>
                  </a:lnTo>
                  <a:close/>
                  <a:moveTo>
                    <a:pt x="796" y="54786"/>
                  </a:moveTo>
                  <a:cubicBezTo>
                    <a:pt x="732" y="54918"/>
                    <a:pt x="600" y="55050"/>
                    <a:pt x="531" y="55182"/>
                  </a:cubicBezTo>
                  <a:lnTo>
                    <a:pt x="531" y="55182"/>
                  </a:lnTo>
                  <a:cubicBezTo>
                    <a:pt x="641" y="55071"/>
                    <a:pt x="742" y="54960"/>
                    <a:pt x="796" y="54849"/>
                  </a:cubicBezTo>
                  <a:lnTo>
                    <a:pt x="796" y="54786"/>
                  </a:lnTo>
                  <a:close/>
                  <a:moveTo>
                    <a:pt x="531" y="55182"/>
                  </a:moveTo>
                  <a:lnTo>
                    <a:pt x="531" y="55182"/>
                  </a:lnTo>
                  <a:cubicBezTo>
                    <a:pt x="510" y="55204"/>
                    <a:pt x="489" y="55225"/>
                    <a:pt x="467" y="55247"/>
                  </a:cubicBezTo>
                  <a:cubicBezTo>
                    <a:pt x="467" y="55247"/>
                    <a:pt x="531" y="55247"/>
                    <a:pt x="531" y="55183"/>
                  </a:cubicBezTo>
                  <a:cubicBezTo>
                    <a:pt x="531" y="55183"/>
                    <a:pt x="531" y="55183"/>
                    <a:pt x="531" y="55182"/>
                  </a:cubicBezTo>
                  <a:close/>
                  <a:moveTo>
                    <a:pt x="732" y="55247"/>
                  </a:moveTo>
                  <a:cubicBezTo>
                    <a:pt x="600" y="55379"/>
                    <a:pt x="531" y="55512"/>
                    <a:pt x="398" y="55644"/>
                  </a:cubicBezTo>
                  <a:lnTo>
                    <a:pt x="398" y="55777"/>
                  </a:lnTo>
                  <a:cubicBezTo>
                    <a:pt x="531" y="55644"/>
                    <a:pt x="600" y="55512"/>
                    <a:pt x="732" y="55379"/>
                  </a:cubicBezTo>
                  <a:lnTo>
                    <a:pt x="732" y="55247"/>
                  </a:lnTo>
                  <a:close/>
                  <a:moveTo>
                    <a:pt x="663" y="55777"/>
                  </a:moveTo>
                  <a:cubicBezTo>
                    <a:pt x="531" y="55909"/>
                    <a:pt x="467" y="56042"/>
                    <a:pt x="335" y="56174"/>
                  </a:cubicBezTo>
                  <a:lnTo>
                    <a:pt x="335" y="56306"/>
                  </a:lnTo>
                  <a:cubicBezTo>
                    <a:pt x="398" y="56174"/>
                    <a:pt x="531" y="56042"/>
                    <a:pt x="600" y="55909"/>
                  </a:cubicBezTo>
                  <a:cubicBezTo>
                    <a:pt x="600" y="55909"/>
                    <a:pt x="600" y="55845"/>
                    <a:pt x="663" y="55777"/>
                  </a:cubicBezTo>
                  <a:close/>
                  <a:moveTo>
                    <a:pt x="531" y="56306"/>
                  </a:moveTo>
                  <a:cubicBezTo>
                    <a:pt x="467" y="56375"/>
                    <a:pt x="398" y="56508"/>
                    <a:pt x="266" y="56640"/>
                  </a:cubicBezTo>
                  <a:lnTo>
                    <a:pt x="266" y="56773"/>
                  </a:lnTo>
                  <a:cubicBezTo>
                    <a:pt x="335" y="56704"/>
                    <a:pt x="467" y="56571"/>
                    <a:pt x="531" y="56439"/>
                  </a:cubicBezTo>
                  <a:lnTo>
                    <a:pt x="531" y="56306"/>
                  </a:lnTo>
                  <a:close/>
                  <a:moveTo>
                    <a:pt x="467" y="56773"/>
                  </a:moveTo>
                  <a:cubicBezTo>
                    <a:pt x="398" y="56905"/>
                    <a:pt x="335" y="57038"/>
                    <a:pt x="202" y="57101"/>
                  </a:cubicBezTo>
                  <a:lnTo>
                    <a:pt x="202" y="57303"/>
                  </a:lnTo>
                  <a:cubicBezTo>
                    <a:pt x="266" y="57234"/>
                    <a:pt x="398" y="57101"/>
                    <a:pt x="467" y="56969"/>
                  </a:cubicBezTo>
                  <a:lnTo>
                    <a:pt x="467" y="56773"/>
                  </a:lnTo>
                  <a:close/>
                  <a:moveTo>
                    <a:pt x="398" y="57303"/>
                  </a:moveTo>
                  <a:cubicBezTo>
                    <a:pt x="335" y="57435"/>
                    <a:pt x="266" y="57499"/>
                    <a:pt x="133" y="57631"/>
                  </a:cubicBezTo>
                  <a:lnTo>
                    <a:pt x="133" y="57833"/>
                  </a:lnTo>
                  <a:cubicBezTo>
                    <a:pt x="202" y="57700"/>
                    <a:pt x="335" y="57631"/>
                    <a:pt x="398" y="57499"/>
                  </a:cubicBezTo>
                  <a:lnTo>
                    <a:pt x="398" y="57303"/>
                  </a:lnTo>
                  <a:close/>
                  <a:moveTo>
                    <a:pt x="398" y="57833"/>
                  </a:moveTo>
                  <a:lnTo>
                    <a:pt x="398" y="57833"/>
                  </a:lnTo>
                  <a:cubicBezTo>
                    <a:pt x="266" y="57896"/>
                    <a:pt x="202" y="58029"/>
                    <a:pt x="133" y="58098"/>
                  </a:cubicBezTo>
                  <a:cubicBezTo>
                    <a:pt x="133" y="58161"/>
                    <a:pt x="70" y="58230"/>
                    <a:pt x="70" y="58363"/>
                  </a:cubicBezTo>
                  <a:cubicBezTo>
                    <a:pt x="202" y="58230"/>
                    <a:pt x="266" y="58161"/>
                    <a:pt x="335" y="58029"/>
                  </a:cubicBezTo>
                  <a:cubicBezTo>
                    <a:pt x="335" y="57965"/>
                    <a:pt x="335" y="57896"/>
                    <a:pt x="398" y="57833"/>
                  </a:cubicBezTo>
                  <a:close/>
                  <a:moveTo>
                    <a:pt x="335" y="58294"/>
                  </a:moveTo>
                  <a:cubicBezTo>
                    <a:pt x="266" y="58426"/>
                    <a:pt x="133" y="58495"/>
                    <a:pt x="70" y="58628"/>
                  </a:cubicBezTo>
                  <a:lnTo>
                    <a:pt x="70" y="58824"/>
                  </a:lnTo>
                  <a:lnTo>
                    <a:pt x="335" y="58559"/>
                  </a:lnTo>
                  <a:lnTo>
                    <a:pt x="335" y="58294"/>
                  </a:lnTo>
                  <a:close/>
                  <a:moveTo>
                    <a:pt x="266" y="58824"/>
                  </a:moveTo>
                  <a:cubicBezTo>
                    <a:pt x="202" y="58956"/>
                    <a:pt x="133" y="59025"/>
                    <a:pt x="70" y="59089"/>
                  </a:cubicBezTo>
                  <a:cubicBezTo>
                    <a:pt x="1" y="59158"/>
                    <a:pt x="1" y="59290"/>
                    <a:pt x="1" y="59354"/>
                  </a:cubicBezTo>
                  <a:cubicBezTo>
                    <a:pt x="133" y="59290"/>
                    <a:pt x="202" y="59158"/>
                    <a:pt x="266" y="59089"/>
                  </a:cubicBezTo>
                  <a:lnTo>
                    <a:pt x="266" y="58824"/>
                  </a:lnTo>
                  <a:close/>
                  <a:moveTo>
                    <a:pt x="266" y="59354"/>
                  </a:moveTo>
                  <a:cubicBezTo>
                    <a:pt x="202" y="59423"/>
                    <a:pt x="70" y="59486"/>
                    <a:pt x="1" y="59619"/>
                  </a:cubicBezTo>
                  <a:lnTo>
                    <a:pt x="1" y="59884"/>
                  </a:lnTo>
                  <a:cubicBezTo>
                    <a:pt x="70" y="59820"/>
                    <a:pt x="133" y="59688"/>
                    <a:pt x="266" y="59619"/>
                  </a:cubicBezTo>
                  <a:lnTo>
                    <a:pt x="266" y="59354"/>
                  </a:lnTo>
                  <a:close/>
                  <a:moveTo>
                    <a:pt x="202" y="59884"/>
                  </a:moveTo>
                  <a:lnTo>
                    <a:pt x="1" y="60085"/>
                  </a:lnTo>
                  <a:lnTo>
                    <a:pt x="1" y="60350"/>
                  </a:lnTo>
                  <a:lnTo>
                    <a:pt x="202" y="60149"/>
                  </a:lnTo>
                  <a:lnTo>
                    <a:pt x="202" y="59884"/>
                  </a:lnTo>
                  <a:close/>
                  <a:moveTo>
                    <a:pt x="202" y="60350"/>
                  </a:moveTo>
                  <a:cubicBezTo>
                    <a:pt x="133" y="60414"/>
                    <a:pt x="70" y="60546"/>
                    <a:pt x="1" y="60615"/>
                  </a:cubicBezTo>
                  <a:lnTo>
                    <a:pt x="1" y="60880"/>
                  </a:lnTo>
                  <a:lnTo>
                    <a:pt x="202" y="60679"/>
                  </a:lnTo>
                  <a:lnTo>
                    <a:pt x="202" y="60350"/>
                  </a:lnTo>
                  <a:close/>
                  <a:moveTo>
                    <a:pt x="202" y="60880"/>
                  </a:moveTo>
                  <a:lnTo>
                    <a:pt x="1" y="61076"/>
                  </a:lnTo>
                  <a:lnTo>
                    <a:pt x="1" y="61145"/>
                  </a:lnTo>
                  <a:lnTo>
                    <a:pt x="1" y="61410"/>
                  </a:lnTo>
                  <a:cubicBezTo>
                    <a:pt x="70" y="61341"/>
                    <a:pt x="133" y="61277"/>
                    <a:pt x="202" y="61145"/>
                  </a:cubicBezTo>
                  <a:lnTo>
                    <a:pt x="202" y="60880"/>
                  </a:lnTo>
                  <a:close/>
                  <a:moveTo>
                    <a:pt x="202" y="61341"/>
                  </a:moveTo>
                  <a:cubicBezTo>
                    <a:pt x="133" y="61473"/>
                    <a:pt x="70" y="61542"/>
                    <a:pt x="1" y="61606"/>
                  </a:cubicBezTo>
                  <a:lnTo>
                    <a:pt x="1" y="61871"/>
                  </a:lnTo>
                  <a:lnTo>
                    <a:pt x="202" y="61675"/>
                  </a:lnTo>
                  <a:lnTo>
                    <a:pt x="202" y="61341"/>
                  </a:lnTo>
                  <a:close/>
                  <a:moveTo>
                    <a:pt x="202" y="61871"/>
                  </a:moveTo>
                  <a:lnTo>
                    <a:pt x="1" y="62072"/>
                  </a:lnTo>
                  <a:lnTo>
                    <a:pt x="1" y="62401"/>
                  </a:lnTo>
                  <a:lnTo>
                    <a:pt x="202" y="62205"/>
                  </a:lnTo>
                  <a:lnTo>
                    <a:pt x="202" y="61871"/>
                  </a:lnTo>
                  <a:close/>
                  <a:moveTo>
                    <a:pt x="202" y="62401"/>
                  </a:moveTo>
                  <a:lnTo>
                    <a:pt x="1" y="62602"/>
                  </a:lnTo>
                  <a:lnTo>
                    <a:pt x="1" y="62931"/>
                  </a:lnTo>
                  <a:lnTo>
                    <a:pt x="266" y="62666"/>
                  </a:lnTo>
                  <a:cubicBezTo>
                    <a:pt x="266" y="62602"/>
                    <a:pt x="266" y="62470"/>
                    <a:pt x="202" y="62401"/>
                  </a:cubicBezTo>
                  <a:close/>
                  <a:moveTo>
                    <a:pt x="266" y="62867"/>
                  </a:moveTo>
                  <a:cubicBezTo>
                    <a:pt x="202" y="62931"/>
                    <a:pt x="133" y="63000"/>
                    <a:pt x="1" y="63063"/>
                  </a:cubicBezTo>
                  <a:cubicBezTo>
                    <a:pt x="70" y="63196"/>
                    <a:pt x="70" y="63265"/>
                    <a:pt x="70" y="63397"/>
                  </a:cubicBezTo>
                  <a:lnTo>
                    <a:pt x="266" y="63196"/>
                  </a:lnTo>
                  <a:lnTo>
                    <a:pt x="266" y="62867"/>
                  </a:lnTo>
                  <a:close/>
                  <a:moveTo>
                    <a:pt x="266" y="63397"/>
                  </a:moveTo>
                  <a:lnTo>
                    <a:pt x="70" y="63593"/>
                  </a:lnTo>
                  <a:lnTo>
                    <a:pt x="70" y="63927"/>
                  </a:lnTo>
                  <a:cubicBezTo>
                    <a:pt x="133" y="63795"/>
                    <a:pt x="202" y="63726"/>
                    <a:pt x="335" y="63662"/>
                  </a:cubicBezTo>
                  <a:cubicBezTo>
                    <a:pt x="266" y="63593"/>
                    <a:pt x="266" y="63461"/>
                    <a:pt x="266" y="63397"/>
                  </a:cubicBezTo>
                  <a:close/>
                  <a:moveTo>
                    <a:pt x="335" y="63858"/>
                  </a:moveTo>
                  <a:cubicBezTo>
                    <a:pt x="266" y="63927"/>
                    <a:pt x="202" y="63991"/>
                    <a:pt x="70" y="64060"/>
                  </a:cubicBezTo>
                  <a:cubicBezTo>
                    <a:pt x="133" y="64192"/>
                    <a:pt x="133" y="64256"/>
                    <a:pt x="133" y="64388"/>
                  </a:cubicBezTo>
                  <a:lnTo>
                    <a:pt x="335" y="64192"/>
                  </a:lnTo>
                  <a:lnTo>
                    <a:pt x="335" y="63858"/>
                  </a:lnTo>
                  <a:close/>
                  <a:moveTo>
                    <a:pt x="335" y="64325"/>
                  </a:moveTo>
                  <a:lnTo>
                    <a:pt x="133" y="64521"/>
                  </a:lnTo>
                  <a:cubicBezTo>
                    <a:pt x="133" y="64653"/>
                    <a:pt x="133" y="64786"/>
                    <a:pt x="202" y="64854"/>
                  </a:cubicBezTo>
                  <a:lnTo>
                    <a:pt x="398" y="64653"/>
                  </a:lnTo>
                  <a:cubicBezTo>
                    <a:pt x="398" y="64589"/>
                    <a:pt x="398" y="64457"/>
                    <a:pt x="335" y="64325"/>
                  </a:cubicBezTo>
                  <a:close/>
                  <a:moveTo>
                    <a:pt x="398" y="64786"/>
                  </a:moveTo>
                  <a:lnTo>
                    <a:pt x="202" y="64987"/>
                  </a:lnTo>
                  <a:lnTo>
                    <a:pt x="202" y="65316"/>
                  </a:lnTo>
                  <a:cubicBezTo>
                    <a:pt x="335" y="65252"/>
                    <a:pt x="398" y="65183"/>
                    <a:pt x="467" y="65119"/>
                  </a:cubicBezTo>
                  <a:cubicBezTo>
                    <a:pt x="398" y="65051"/>
                    <a:pt x="398" y="64918"/>
                    <a:pt x="398" y="64786"/>
                  </a:cubicBezTo>
                  <a:close/>
                  <a:moveTo>
                    <a:pt x="467" y="65316"/>
                  </a:moveTo>
                  <a:lnTo>
                    <a:pt x="266" y="65517"/>
                  </a:lnTo>
                  <a:lnTo>
                    <a:pt x="266" y="65845"/>
                  </a:lnTo>
                  <a:cubicBezTo>
                    <a:pt x="335" y="65782"/>
                    <a:pt x="398" y="65713"/>
                    <a:pt x="531" y="65649"/>
                  </a:cubicBezTo>
                  <a:cubicBezTo>
                    <a:pt x="467" y="65517"/>
                    <a:pt x="467" y="65384"/>
                    <a:pt x="467" y="65316"/>
                  </a:cubicBezTo>
                  <a:close/>
                  <a:moveTo>
                    <a:pt x="531" y="65782"/>
                  </a:moveTo>
                  <a:lnTo>
                    <a:pt x="335" y="65978"/>
                  </a:lnTo>
                  <a:lnTo>
                    <a:pt x="335" y="66312"/>
                  </a:lnTo>
                  <a:lnTo>
                    <a:pt x="531" y="66110"/>
                  </a:lnTo>
                  <a:lnTo>
                    <a:pt x="531" y="65782"/>
                  </a:lnTo>
                  <a:close/>
                  <a:moveTo>
                    <a:pt x="600" y="66243"/>
                  </a:moveTo>
                  <a:lnTo>
                    <a:pt x="398" y="66444"/>
                  </a:lnTo>
                  <a:lnTo>
                    <a:pt x="398" y="66773"/>
                  </a:lnTo>
                  <a:lnTo>
                    <a:pt x="600" y="66577"/>
                  </a:lnTo>
                  <a:lnTo>
                    <a:pt x="600" y="66243"/>
                  </a:lnTo>
                  <a:close/>
                  <a:moveTo>
                    <a:pt x="663" y="66640"/>
                  </a:moveTo>
                  <a:lnTo>
                    <a:pt x="467" y="66842"/>
                  </a:lnTo>
                  <a:cubicBezTo>
                    <a:pt x="467" y="66974"/>
                    <a:pt x="467" y="67107"/>
                    <a:pt x="531" y="67170"/>
                  </a:cubicBezTo>
                  <a:lnTo>
                    <a:pt x="732" y="66974"/>
                  </a:lnTo>
                  <a:cubicBezTo>
                    <a:pt x="663" y="66905"/>
                    <a:pt x="663" y="66773"/>
                    <a:pt x="663" y="66640"/>
                  </a:cubicBezTo>
                  <a:close/>
                  <a:moveTo>
                    <a:pt x="732" y="67107"/>
                  </a:moveTo>
                  <a:lnTo>
                    <a:pt x="531" y="67303"/>
                  </a:lnTo>
                  <a:cubicBezTo>
                    <a:pt x="531" y="67435"/>
                    <a:pt x="531" y="67568"/>
                    <a:pt x="600" y="67637"/>
                  </a:cubicBezTo>
                  <a:lnTo>
                    <a:pt x="796" y="67435"/>
                  </a:lnTo>
                  <a:cubicBezTo>
                    <a:pt x="732" y="67303"/>
                    <a:pt x="732" y="67239"/>
                    <a:pt x="732" y="67107"/>
                  </a:cubicBezTo>
                  <a:close/>
                  <a:moveTo>
                    <a:pt x="796" y="67568"/>
                  </a:moveTo>
                  <a:lnTo>
                    <a:pt x="600" y="67769"/>
                  </a:lnTo>
                  <a:cubicBezTo>
                    <a:pt x="600" y="67902"/>
                    <a:pt x="663" y="67965"/>
                    <a:pt x="663" y="68098"/>
                  </a:cubicBezTo>
                  <a:lnTo>
                    <a:pt x="865" y="67902"/>
                  </a:lnTo>
                  <a:cubicBezTo>
                    <a:pt x="865" y="67769"/>
                    <a:pt x="796" y="67700"/>
                    <a:pt x="796" y="67568"/>
                  </a:cubicBezTo>
                  <a:close/>
                  <a:moveTo>
                    <a:pt x="865" y="67965"/>
                  </a:moveTo>
                  <a:cubicBezTo>
                    <a:pt x="796" y="68034"/>
                    <a:pt x="732" y="68098"/>
                    <a:pt x="663" y="68230"/>
                  </a:cubicBezTo>
                  <a:cubicBezTo>
                    <a:pt x="732" y="68299"/>
                    <a:pt x="732" y="68432"/>
                    <a:pt x="732" y="68495"/>
                  </a:cubicBezTo>
                  <a:lnTo>
                    <a:pt x="928" y="68299"/>
                  </a:lnTo>
                  <a:cubicBezTo>
                    <a:pt x="928" y="68230"/>
                    <a:pt x="928" y="68098"/>
                    <a:pt x="865" y="67965"/>
                  </a:cubicBezTo>
                  <a:close/>
                  <a:moveTo>
                    <a:pt x="928" y="68432"/>
                  </a:moveTo>
                  <a:cubicBezTo>
                    <a:pt x="928" y="68495"/>
                    <a:pt x="865" y="68564"/>
                    <a:pt x="796" y="68628"/>
                  </a:cubicBezTo>
                  <a:cubicBezTo>
                    <a:pt x="796" y="68697"/>
                    <a:pt x="796" y="68829"/>
                    <a:pt x="865" y="68962"/>
                  </a:cubicBezTo>
                  <a:cubicBezTo>
                    <a:pt x="928" y="68829"/>
                    <a:pt x="928" y="68760"/>
                    <a:pt x="997" y="68697"/>
                  </a:cubicBezTo>
                  <a:cubicBezTo>
                    <a:pt x="997" y="68628"/>
                    <a:pt x="997" y="68495"/>
                    <a:pt x="928" y="68432"/>
                  </a:cubicBezTo>
                  <a:close/>
                  <a:moveTo>
                    <a:pt x="1061" y="68829"/>
                  </a:moveTo>
                  <a:lnTo>
                    <a:pt x="865" y="69025"/>
                  </a:lnTo>
                  <a:cubicBezTo>
                    <a:pt x="865" y="69158"/>
                    <a:pt x="928" y="69226"/>
                    <a:pt x="928" y="69359"/>
                  </a:cubicBezTo>
                  <a:cubicBezTo>
                    <a:pt x="997" y="69290"/>
                    <a:pt x="1061" y="69158"/>
                    <a:pt x="1130" y="69094"/>
                  </a:cubicBezTo>
                  <a:cubicBezTo>
                    <a:pt x="1061" y="69025"/>
                    <a:pt x="1061" y="68893"/>
                    <a:pt x="1061" y="68829"/>
                  </a:cubicBezTo>
                  <a:close/>
                  <a:moveTo>
                    <a:pt x="1130" y="69226"/>
                  </a:moveTo>
                  <a:lnTo>
                    <a:pt x="928" y="69423"/>
                  </a:lnTo>
                  <a:cubicBezTo>
                    <a:pt x="2518" y="76179"/>
                    <a:pt x="6032" y="83731"/>
                    <a:pt x="12587" y="91813"/>
                  </a:cubicBezTo>
                  <a:cubicBezTo>
                    <a:pt x="15570" y="95591"/>
                    <a:pt x="16561" y="99566"/>
                    <a:pt x="16561" y="103673"/>
                  </a:cubicBezTo>
                  <a:cubicBezTo>
                    <a:pt x="16561" y="108108"/>
                    <a:pt x="15369" y="112682"/>
                    <a:pt x="14177" y="117186"/>
                  </a:cubicBezTo>
                  <a:cubicBezTo>
                    <a:pt x="12984" y="121754"/>
                    <a:pt x="11728" y="126195"/>
                    <a:pt x="11728" y="130435"/>
                  </a:cubicBezTo>
                  <a:cubicBezTo>
                    <a:pt x="11728" y="130832"/>
                    <a:pt x="11728" y="131293"/>
                    <a:pt x="11792" y="131691"/>
                  </a:cubicBezTo>
                  <a:cubicBezTo>
                    <a:pt x="11993" y="133811"/>
                    <a:pt x="12523" y="135930"/>
                    <a:pt x="13647" y="137918"/>
                  </a:cubicBezTo>
                  <a:cubicBezTo>
                    <a:pt x="13779" y="138119"/>
                    <a:pt x="13848" y="138315"/>
                    <a:pt x="13981" y="138517"/>
                  </a:cubicBezTo>
                  <a:cubicBezTo>
                    <a:pt x="13981" y="138448"/>
                    <a:pt x="13912" y="138384"/>
                    <a:pt x="13848" y="138252"/>
                  </a:cubicBezTo>
                  <a:cubicBezTo>
                    <a:pt x="12523" y="135798"/>
                    <a:pt x="11993" y="133217"/>
                    <a:pt x="11993" y="130435"/>
                  </a:cubicBezTo>
                  <a:cubicBezTo>
                    <a:pt x="11993" y="126259"/>
                    <a:pt x="13186" y="121823"/>
                    <a:pt x="14378" y="117250"/>
                  </a:cubicBezTo>
                  <a:cubicBezTo>
                    <a:pt x="15634" y="112745"/>
                    <a:pt x="16826" y="108108"/>
                    <a:pt x="16826" y="103673"/>
                  </a:cubicBezTo>
                  <a:cubicBezTo>
                    <a:pt x="16826" y="99497"/>
                    <a:pt x="15767" y="95459"/>
                    <a:pt x="12719" y="91680"/>
                  </a:cubicBezTo>
                  <a:cubicBezTo>
                    <a:pt x="6164" y="83535"/>
                    <a:pt x="2650" y="75914"/>
                    <a:pt x="1130" y="69226"/>
                  </a:cubicBezTo>
                  <a:close/>
                  <a:moveTo>
                    <a:pt x="112152" y="29412"/>
                  </a:moveTo>
                  <a:cubicBezTo>
                    <a:pt x="111553" y="31336"/>
                    <a:pt x="110891" y="33190"/>
                    <a:pt x="110229" y="35109"/>
                  </a:cubicBezTo>
                  <a:cubicBezTo>
                    <a:pt x="107780" y="41998"/>
                    <a:pt x="105327" y="48887"/>
                    <a:pt x="105327" y="54982"/>
                  </a:cubicBezTo>
                  <a:cubicBezTo>
                    <a:pt x="105327" y="58628"/>
                    <a:pt x="106254" y="61940"/>
                    <a:pt x="108506" y="64854"/>
                  </a:cubicBezTo>
                  <a:cubicBezTo>
                    <a:pt x="112550" y="69953"/>
                    <a:pt x="115332" y="74393"/>
                    <a:pt x="117054" y="78500"/>
                  </a:cubicBezTo>
                  <a:cubicBezTo>
                    <a:pt x="118777" y="82539"/>
                    <a:pt x="119503" y="86185"/>
                    <a:pt x="119503" y="89560"/>
                  </a:cubicBezTo>
                  <a:cubicBezTo>
                    <a:pt x="119503" y="92941"/>
                    <a:pt x="118777" y="96052"/>
                    <a:pt x="117584" y="99099"/>
                  </a:cubicBezTo>
                  <a:cubicBezTo>
                    <a:pt x="116392" y="102083"/>
                    <a:pt x="114733" y="104998"/>
                    <a:pt x="112947" y="107912"/>
                  </a:cubicBezTo>
                  <a:cubicBezTo>
                    <a:pt x="108374" y="115464"/>
                    <a:pt x="98109" y="122221"/>
                    <a:pt x="84659" y="122221"/>
                  </a:cubicBezTo>
                  <a:cubicBezTo>
                    <a:pt x="80552" y="122221"/>
                    <a:pt x="76116" y="121622"/>
                    <a:pt x="71410" y="120165"/>
                  </a:cubicBezTo>
                  <a:cubicBezTo>
                    <a:pt x="70218" y="119767"/>
                    <a:pt x="69026" y="119571"/>
                    <a:pt x="67833" y="119571"/>
                  </a:cubicBezTo>
                  <a:cubicBezTo>
                    <a:pt x="65978" y="119571"/>
                    <a:pt x="64256" y="120032"/>
                    <a:pt x="62534" y="120763"/>
                  </a:cubicBezTo>
                  <a:cubicBezTo>
                    <a:pt x="59556" y="122152"/>
                    <a:pt x="56773" y="124473"/>
                    <a:pt x="54055" y="127255"/>
                  </a:cubicBezTo>
                  <a:cubicBezTo>
                    <a:pt x="49948" y="131362"/>
                    <a:pt x="45973" y="136460"/>
                    <a:pt x="41866" y="140504"/>
                  </a:cubicBezTo>
                  <a:cubicBezTo>
                    <a:pt x="41140" y="141230"/>
                    <a:pt x="40409" y="141892"/>
                    <a:pt x="39683" y="142491"/>
                  </a:cubicBezTo>
                  <a:cubicBezTo>
                    <a:pt x="39746" y="142555"/>
                    <a:pt x="39815" y="142555"/>
                    <a:pt x="39948" y="142555"/>
                  </a:cubicBezTo>
                  <a:cubicBezTo>
                    <a:pt x="44452" y="138649"/>
                    <a:pt x="48692" y="133217"/>
                    <a:pt x="53064" y="128580"/>
                  </a:cubicBezTo>
                  <a:cubicBezTo>
                    <a:pt x="55380" y="126126"/>
                    <a:pt x="57701" y="123943"/>
                    <a:pt x="60149" y="122353"/>
                  </a:cubicBezTo>
                  <a:cubicBezTo>
                    <a:pt x="62603" y="120763"/>
                    <a:pt x="65120" y="119767"/>
                    <a:pt x="67833" y="119767"/>
                  </a:cubicBezTo>
                  <a:cubicBezTo>
                    <a:pt x="68962" y="119767"/>
                    <a:pt x="70154" y="119969"/>
                    <a:pt x="71347" y="120366"/>
                  </a:cubicBezTo>
                  <a:cubicBezTo>
                    <a:pt x="76047" y="121823"/>
                    <a:pt x="80488" y="122486"/>
                    <a:pt x="84659" y="122486"/>
                  </a:cubicBezTo>
                  <a:cubicBezTo>
                    <a:pt x="98172" y="122486"/>
                    <a:pt x="108506" y="115660"/>
                    <a:pt x="113143" y="108045"/>
                  </a:cubicBezTo>
                  <a:cubicBezTo>
                    <a:pt x="114934" y="105130"/>
                    <a:pt x="116588" y="102215"/>
                    <a:pt x="117780" y="99168"/>
                  </a:cubicBezTo>
                  <a:cubicBezTo>
                    <a:pt x="118973" y="96121"/>
                    <a:pt x="119768" y="93005"/>
                    <a:pt x="119768" y="89560"/>
                  </a:cubicBezTo>
                  <a:cubicBezTo>
                    <a:pt x="119768" y="86185"/>
                    <a:pt x="119042" y="82475"/>
                    <a:pt x="117250" y="78368"/>
                  </a:cubicBezTo>
                  <a:cubicBezTo>
                    <a:pt x="115528" y="74325"/>
                    <a:pt x="112746" y="69820"/>
                    <a:pt x="108708" y="64722"/>
                  </a:cubicBezTo>
                  <a:cubicBezTo>
                    <a:pt x="106455" y="61871"/>
                    <a:pt x="105592" y="58559"/>
                    <a:pt x="105592" y="54982"/>
                  </a:cubicBezTo>
                  <a:cubicBezTo>
                    <a:pt x="105592" y="48956"/>
                    <a:pt x="107976" y="42067"/>
                    <a:pt x="110430" y="35178"/>
                  </a:cubicBezTo>
                  <a:cubicBezTo>
                    <a:pt x="111092" y="33323"/>
                    <a:pt x="111755" y="31399"/>
                    <a:pt x="112417" y="29481"/>
                  </a:cubicBezTo>
                  <a:cubicBezTo>
                    <a:pt x="112348" y="29481"/>
                    <a:pt x="112216" y="29481"/>
                    <a:pt x="112152" y="29412"/>
                  </a:cubicBezTo>
                  <a:close/>
                  <a:moveTo>
                    <a:pt x="39550" y="142555"/>
                  </a:moveTo>
                  <a:cubicBezTo>
                    <a:pt x="39550" y="142624"/>
                    <a:pt x="39481" y="142624"/>
                    <a:pt x="39418" y="142687"/>
                  </a:cubicBezTo>
                  <a:cubicBezTo>
                    <a:pt x="39550" y="142687"/>
                    <a:pt x="39614" y="142756"/>
                    <a:pt x="39683" y="142756"/>
                  </a:cubicBezTo>
                  <a:cubicBezTo>
                    <a:pt x="39746" y="142687"/>
                    <a:pt x="39815" y="142687"/>
                    <a:pt x="39815" y="142624"/>
                  </a:cubicBezTo>
                  <a:cubicBezTo>
                    <a:pt x="39746" y="142624"/>
                    <a:pt x="39683" y="142624"/>
                    <a:pt x="39550" y="142555"/>
                  </a:cubicBezTo>
                  <a:close/>
                  <a:moveTo>
                    <a:pt x="39349" y="142756"/>
                  </a:moveTo>
                  <a:cubicBezTo>
                    <a:pt x="39349" y="142756"/>
                    <a:pt x="39285" y="142820"/>
                    <a:pt x="39216" y="142820"/>
                  </a:cubicBezTo>
                  <a:cubicBezTo>
                    <a:pt x="39349" y="142889"/>
                    <a:pt x="39418" y="142889"/>
                    <a:pt x="39481" y="142952"/>
                  </a:cubicBezTo>
                  <a:cubicBezTo>
                    <a:pt x="39550" y="142889"/>
                    <a:pt x="39614" y="142889"/>
                    <a:pt x="39614" y="142820"/>
                  </a:cubicBezTo>
                  <a:cubicBezTo>
                    <a:pt x="39550" y="142820"/>
                    <a:pt x="39481" y="142756"/>
                    <a:pt x="39349" y="142756"/>
                  </a:cubicBezTo>
                  <a:close/>
                  <a:moveTo>
                    <a:pt x="39153" y="142889"/>
                  </a:moveTo>
                  <a:cubicBezTo>
                    <a:pt x="39084" y="142952"/>
                    <a:pt x="39084" y="143021"/>
                    <a:pt x="39020" y="143021"/>
                  </a:cubicBezTo>
                  <a:cubicBezTo>
                    <a:pt x="39153" y="143021"/>
                    <a:pt x="39216" y="143085"/>
                    <a:pt x="39285" y="143085"/>
                  </a:cubicBezTo>
                  <a:cubicBezTo>
                    <a:pt x="39349" y="143085"/>
                    <a:pt x="39349" y="143021"/>
                    <a:pt x="39418" y="143021"/>
                  </a:cubicBezTo>
                  <a:cubicBezTo>
                    <a:pt x="39349" y="142952"/>
                    <a:pt x="39216" y="142952"/>
                    <a:pt x="39153" y="142889"/>
                  </a:cubicBezTo>
                  <a:close/>
                  <a:moveTo>
                    <a:pt x="38951" y="143085"/>
                  </a:moveTo>
                  <a:lnTo>
                    <a:pt x="38819" y="143217"/>
                  </a:lnTo>
                  <a:cubicBezTo>
                    <a:pt x="38888" y="143217"/>
                    <a:pt x="39020" y="143217"/>
                    <a:pt x="39084" y="143286"/>
                  </a:cubicBezTo>
                  <a:lnTo>
                    <a:pt x="39216" y="143154"/>
                  </a:lnTo>
                  <a:cubicBezTo>
                    <a:pt x="39153" y="143154"/>
                    <a:pt x="39020" y="143085"/>
                    <a:pt x="38951" y="143085"/>
                  </a:cubicBezTo>
                  <a:close/>
                  <a:moveTo>
                    <a:pt x="38755" y="143286"/>
                  </a:moveTo>
                  <a:cubicBezTo>
                    <a:pt x="38687" y="143286"/>
                    <a:pt x="38623" y="143350"/>
                    <a:pt x="38623" y="143350"/>
                  </a:cubicBezTo>
                  <a:cubicBezTo>
                    <a:pt x="38687" y="143350"/>
                    <a:pt x="38819" y="143418"/>
                    <a:pt x="38888" y="143418"/>
                  </a:cubicBezTo>
                  <a:cubicBezTo>
                    <a:pt x="38888" y="143418"/>
                    <a:pt x="38951" y="143418"/>
                    <a:pt x="38951" y="143350"/>
                  </a:cubicBezTo>
                  <a:lnTo>
                    <a:pt x="39020" y="143350"/>
                  </a:lnTo>
                  <a:cubicBezTo>
                    <a:pt x="38888" y="143286"/>
                    <a:pt x="38819" y="143286"/>
                    <a:pt x="38755" y="143286"/>
                  </a:cubicBezTo>
                  <a:close/>
                  <a:moveTo>
                    <a:pt x="38490" y="143418"/>
                  </a:moveTo>
                  <a:cubicBezTo>
                    <a:pt x="38490" y="143482"/>
                    <a:pt x="38422" y="143482"/>
                    <a:pt x="38422" y="143551"/>
                  </a:cubicBezTo>
                  <a:cubicBezTo>
                    <a:pt x="38490" y="143551"/>
                    <a:pt x="38554" y="143551"/>
                    <a:pt x="38687" y="143615"/>
                  </a:cubicBezTo>
                  <a:cubicBezTo>
                    <a:pt x="38687" y="143551"/>
                    <a:pt x="38755" y="143551"/>
                    <a:pt x="38755" y="143482"/>
                  </a:cubicBezTo>
                  <a:cubicBezTo>
                    <a:pt x="38687" y="143482"/>
                    <a:pt x="38623" y="143482"/>
                    <a:pt x="38490" y="143418"/>
                  </a:cubicBezTo>
                  <a:close/>
                  <a:moveTo>
                    <a:pt x="38289" y="143615"/>
                  </a:moveTo>
                  <a:cubicBezTo>
                    <a:pt x="38289" y="143615"/>
                    <a:pt x="38225" y="143683"/>
                    <a:pt x="38157" y="143683"/>
                  </a:cubicBezTo>
                  <a:cubicBezTo>
                    <a:pt x="38289" y="143683"/>
                    <a:pt x="38358" y="143747"/>
                    <a:pt x="38490" y="143747"/>
                  </a:cubicBezTo>
                  <a:lnTo>
                    <a:pt x="38554" y="143683"/>
                  </a:lnTo>
                  <a:cubicBezTo>
                    <a:pt x="38490" y="143683"/>
                    <a:pt x="38422" y="143615"/>
                    <a:pt x="38289" y="143615"/>
                  </a:cubicBezTo>
                  <a:close/>
                  <a:moveTo>
                    <a:pt x="38093" y="143747"/>
                  </a:moveTo>
                  <a:cubicBezTo>
                    <a:pt x="38024" y="143816"/>
                    <a:pt x="38024" y="143816"/>
                    <a:pt x="37960" y="143816"/>
                  </a:cubicBezTo>
                  <a:cubicBezTo>
                    <a:pt x="38093" y="143880"/>
                    <a:pt x="38157" y="143880"/>
                    <a:pt x="38225" y="143948"/>
                  </a:cubicBezTo>
                  <a:cubicBezTo>
                    <a:pt x="38289" y="143880"/>
                    <a:pt x="38358" y="143880"/>
                    <a:pt x="38358" y="143816"/>
                  </a:cubicBezTo>
                  <a:cubicBezTo>
                    <a:pt x="38289" y="143816"/>
                    <a:pt x="38157" y="143816"/>
                    <a:pt x="38093" y="143747"/>
                  </a:cubicBezTo>
                  <a:close/>
                  <a:moveTo>
                    <a:pt x="37892" y="143948"/>
                  </a:moveTo>
                  <a:cubicBezTo>
                    <a:pt x="37828" y="143948"/>
                    <a:pt x="37828" y="143948"/>
                    <a:pt x="37759" y="144012"/>
                  </a:cubicBezTo>
                  <a:cubicBezTo>
                    <a:pt x="37828" y="144012"/>
                    <a:pt x="37960" y="144081"/>
                    <a:pt x="38024" y="144081"/>
                  </a:cubicBezTo>
                  <a:cubicBezTo>
                    <a:pt x="38093" y="144081"/>
                    <a:pt x="38093" y="144012"/>
                    <a:pt x="38157" y="144012"/>
                  </a:cubicBezTo>
                  <a:cubicBezTo>
                    <a:pt x="38024" y="144012"/>
                    <a:pt x="37960" y="143948"/>
                    <a:pt x="37892" y="143948"/>
                  </a:cubicBezTo>
                  <a:close/>
                  <a:moveTo>
                    <a:pt x="37627" y="144081"/>
                  </a:moveTo>
                  <a:lnTo>
                    <a:pt x="37563" y="144145"/>
                  </a:lnTo>
                  <a:cubicBezTo>
                    <a:pt x="37627" y="144213"/>
                    <a:pt x="37759" y="144213"/>
                    <a:pt x="37828" y="144213"/>
                  </a:cubicBezTo>
                  <a:cubicBezTo>
                    <a:pt x="37892" y="144213"/>
                    <a:pt x="37892" y="144213"/>
                    <a:pt x="37960" y="144145"/>
                  </a:cubicBezTo>
                  <a:cubicBezTo>
                    <a:pt x="37828" y="144145"/>
                    <a:pt x="37759" y="144145"/>
                    <a:pt x="37627" y="144081"/>
                  </a:cubicBezTo>
                  <a:close/>
                  <a:moveTo>
                    <a:pt x="37431" y="144277"/>
                  </a:moveTo>
                  <a:cubicBezTo>
                    <a:pt x="37362" y="144277"/>
                    <a:pt x="37362" y="144277"/>
                    <a:pt x="37362" y="144346"/>
                  </a:cubicBezTo>
                  <a:cubicBezTo>
                    <a:pt x="37431" y="144346"/>
                    <a:pt x="37494" y="144346"/>
                    <a:pt x="37627" y="144409"/>
                  </a:cubicBezTo>
                  <a:cubicBezTo>
                    <a:pt x="37627" y="144346"/>
                    <a:pt x="37696" y="144346"/>
                    <a:pt x="37696" y="144346"/>
                  </a:cubicBezTo>
                  <a:cubicBezTo>
                    <a:pt x="37627" y="144277"/>
                    <a:pt x="37494" y="144277"/>
                    <a:pt x="37431" y="144277"/>
                  </a:cubicBezTo>
                  <a:close/>
                  <a:moveTo>
                    <a:pt x="37229" y="144409"/>
                  </a:moveTo>
                  <a:cubicBezTo>
                    <a:pt x="37166" y="144409"/>
                    <a:pt x="37166" y="144409"/>
                    <a:pt x="37097" y="144478"/>
                  </a:cubicBezTo>
                  <a:cubicBezTo>
                    <a:pt x="37229" y="144478"/>
                    <a:pt x="37298" y="144542"/>
                    <a:pt x="37431" y="144542"/>
                  </a:cubicBezTo>
                  <a:lnTo>
                    <a:pt x="37494" y="144478"/>
                  </a:lnTo>
                  <a:cubicBezTo>
                    <a:pt x="37362" y="144478"/>
                    <a:pt x="37298" y="144409"/>
                    <a:pt x="37229" y="144409"/>
                  </a:cubicBezTo>
                  <a:close/>
                  <a:moveTo>
                    <a:pt x="36964" y="144542"/>
                  </a:moveTo>
                  <a:lnTo>
                    <a:pt x="36901" y="144611"/>
                  </a:lnTo>
                  <a:cubicBezTo>
                    <a:pt x="36964" y="144611"/>
                    <a:pt x="37097" y="144674"/>
                    <a:pt x="37166" y="144674"/>
                  </a:cubicBezTo>
                  <a:cubicBezTo>
                    <a:pt x="37229" y="144674"/>
                    <a:pt x="37229" y="144674"/>
                    <a:pt x="37298" y="144611"/>
                  </a:cubicBezTo>
                  <a:cubicBezTo>
                    <a:pt x="37166" y="144611"/>
                    <a:pt x="37097" y="144611"/>
                    <a:pt x="36964" y="144542"/>
                  </a:cubicBezTo>
                  <a:close/>
                  <a:moveTo>
                    <a:pt x="36768" y="144674"/>
                  </a:moveTo>
                  <a:lnTo>
                    <a:pt x="36699" y="144743"/>
                  </a:lnTo>
                  <a:cubicBezTo>
                    <a:pt x="36768" y="144807"/>
                    <a:pt x="36901" y="144807"/>
                    <a:pt x="36964" y="144807"/>
                  </a:cubicBezTo>
                  <a:lnTo>
                    <a:pt x="37033" y="144807"/>
                  </a:lnTo>
                  <a:cubicBezTo>
                    <a:pt x="36964" y="144743"/>
                    <a:pt x="36832" y="144743"/>
                    <a:pt x="36768" y="144674"/>
                  </a:cubicBezTo>
                  <a:close/>
                  <a:moveTo>
                    <a:pt x="36434" y="144876"/>
                  </a:moveTo>
                  <a:cubicBezTo>
                    <a:pt x="36567" y="144939"/>
                    <a:pt x="36636" y="144939"/>
                    <a:pt x="36768" y="145008"/>
                  </a:cubicBezTo>
                  <a:cubicBezTo>
                    <a:pt x="36768" y="144939"/>
                    <a:pt x="36832" y="144939"/>
                    <a:pt x="36832" y="144939"/>
                  </a:cubicBezTo>
                  <a:cubicBezTo>
                    <a:pt x="36699" y="144939"/>
                    <a:pt x="36636" y="144876"/>
                    <a:pt x="36503" y="144876"/>
                  </a:cubicBezTo>
                  <a:close/>
                  <a:moveTo>
                    <a:pt x="36238" y="145008"/>
                  </a:moveTo>
                  <a:cubicBezTo>
                    <a:pt x="36371" y="145072"/>
                    <a:pt x="36434" y="145072"/>
                    <a:pt x="36567" y="145141"/>
                  </a:cubicBezTo>
                  <a:cubicBezTo>
                    <a:pt x="36567" y="145072"/>
                    <a:pt x="36567" y="145072"/>
                    <a:pt x="36636" y="145072"/>
                  </a:cubicBezTo>
                  <a:cubicBezTo>
                    <a:pt x="36503" y="145072"/>
                    <a:pt x="36434" y="145008"/>
                    <a:pt x="36302" y="145008"/>
                  </a:cubicBezTo>
                  <a:close/>
                  <a:moveTo>
                    <a:pt x="36037" y="145141"/>
                  </a:moveTo>
                  <a:lnTo>
                    <a:pt x="36037" y="145204"/>
                  </a:lnTo>
                  <a:cubicBezTo>
                    <a:pt x="36106" y="145204"/>
                    <a:pt x="36238" y="145204"/>
                    <a:pt x="36302" y="145273"/>
                  </a:cubicBezTo>
                  <a:cubicBezTo>
                    <a:pt x="36371" y="145273"/>
                    <a:pt x="36371" y="145204"/>
                    <a:pt x="36371" y="145204"/>
                  </a:cubicBezTo>
                  <a:cubicBezTo>
                    <a:pt x="36302" y="145204"/>
                    <a:pt x="36169" y="145141"/>
                    <a:pt x="36037" y="145141"/>
                  </a:cubicBezTo>
                  <a:close/>
                  <a:moveTo>
                    <a:pt x="35841" y="145273"/>
                  </a:moveTo>
                  <a:lnTo>
                    <a:pt x="35772" y="145337"/>
                  </a:lnTo>
                  <a:cubicBezTo>
                    <a:pt x="35904" y="145337"/>
                    <a:pt x="36037" y="145337"/>
                    <a:pt x="36106" y="145406"/>
                  </a:cubicBezTo>
                  <a:lnTo>
                    <a:pt x="36169" y="145337"/>
                  </a:lnTo>
                  <a:cubicBezTo>
                    <a:pt x="36037" y="145337"/>
                    <a:pt x="35973" y="145337"/>
                    <a:pt x="35841" y="145273"/>
                  </a:cubicBezTo>
                  <a:close/>
                  <a:moveTo>
                    <a:pt x="35576" y="145406"/>
                  </a:moveTo>
                  <a:lnTo>
                    <a:pt x="35576" y="145469"/>
                  </a:lnTo>
                  <a:cubicBezTo>
                    <a:pt x="35708" y="145469"/>
                    <a:pt x="35772" y="145469"/>
                    <a:pt x="35904" y="145538"/>
                  </a:cubicBezTo>
                  <a:lnTo>
                    <a:pt x="35904" y="145469"/>
                  </a:lnTo>
                  <a:cubicBezTo>
                    <a:pt x="35841" y="145469"/>
                    <a:pt x="35708" y="145469"/>
                    <a:pt x="35576" y="145406"/>
                  </a:cubicBezTo>
                  <a:close/>
                  <a:moveTo>
                    <a:pt x="35374" y="145538"/>
                  </a:moveTo>
                  <a:cubicBezTo>
                    <a:pt x="35443" y="145602"/>
                    <a:pt x="35576" y="145602"/>
                    <a:pt x="35708" y="145671"/>
                  </a:cubicBezTo>
                  <a:lnTo>
                    <a:pt x="35708" y="145602"/>
                  </a:lnTo>
                  <a:cubicBezTo>
                    <a:pt x="35576" y="145602"/>
                    <a:pt x="35507" y="145602"/>
                    <a:pt x="35374" y="145538"/>
                  </a:cubicBezTo>
                  <a:close/>
                  <a:moveTo>
                    <a:pt x="35112" y="145672"/>
                  </a:moveTo>
                  <a:lnTo>
                    <a:pt x="35112" y="145672"/>
                  </a:lnTo>
                  <a:cubicBezTo>
                    <a:pt x="35243" y="145734"/>
                    <a:pt x="35375" y="145734"/>
                    <a:pt x="35443" y="145734"/>
                  </a:cubicBezTo>
                  <a:lnTo>
                    <a:pt x="35507" y="145734"/>
                  </a:lnTo>
                  <a:cubicBezTo>
                    <a:pt x="35375" y="145734"/>
                    <a:pt x="35243" y="145734"/>
                    <a:pt x="35112" y="145672"/>
                  </a:cubicBezTo>
                  <a:close/>
                  <a:moveTo>
                    <a:pt x="14044" y="139046"/>
                  </a:moveTo>
                  <a:cubicBezTo>
                    <a:pt x="15438" y="141299"/>
                    <a:pt x="17558" y="143418"/>
                    <a:pt x="20668" y="145337"/>
                  </a:cubicBezTo>
                  <a:cubicBezTo>
                    <a:pt x="23451" y="146996"/>
                    <a:pt x="26037" y="147722"/>
                    <a:pt x="28485" y="147722"/>
                  </a:cubicBezTo>
                  <a:cubicBezTo>
                    <a:pt x="29280" y="147722"/>
                    <a:pt x="30075" y="147658"/>
                    <a:pt x="30870" y="147526"/>
                  </a:cubicBezTo>
                  <a:lnTo>
                    <a:pt x="30870" y="147526"/>
                  </a:lnTo>
                  <a:cubicBezTo>
                    <a:pt x="30207" y="147589"/>
                    <a:pt x="29614" y="147658"/>
                    <a:pt x="28951" y="147658"/>
                  </a:cubicBezTo>
                  <a:cubicBezTo>
                    <a:pt x="26365" y="147658"/>
                    <a:pt x="23716" y="146927"/>
                    <a:pt x="20870" y="145204"/>
                  </a:cubicBezTo>
                  <a:cubicBezTo>
                    <a:pt x="17690" y="143350"/>
                    <a:pt x="15502" y="141299"/>
                    <a:pt x="14044" y="1390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3" name="Google Shape;313;p24"/>
            <p:cNvSpPr/>
            <p:nvPr/>
          </p:nvSpPr>
          <p:spPr>
            <a:xfrm>
              <a:off x="2241075" y="930350"/>
              <a:ext cx="3030625" cy="3681550"/>
            </a:xfrm>
            <a:custGeom>
              <a:avLst/>
              <a:gdLst/>
              <a:ahLst/>
              <a:cxnLst/>
              <a:rect l="l" t="t" r="r" b="b"/>
              <a:pathLst>
                <a:path w="121225" h="147262" extrusionOk="0">
                  <a:moveTo>
                    <a:pt x="93271" y="3514"/>
                  </a:moveTo>
                  <a:cubicBezTo>
                    <a:pt x="93207" y="3514"/>
                    <a:pt x="93207" y="3514"/>
                    <a:pt x="93207" y="3578"/>
                  </a:cubicBezTo>
                  <a:lnTo>
                    <a:pt x="93536" y="3578"/>
                  </a:lnTo>
                  <a:cubicBezTo>
                    <a:pt x="93536" y="3514"/>
                    <a:pt x="93604" y="3514"/>
                    <a:pt x="93604" y="3514"/>
                  </a:cubicBezTo>
                  <a:close/>
                  <a:moveTo>
                    <a:pt x="92873" y="3710"/>
                  </a:moveTo>
                  <a:cubicBezTo>
                    <a:pt x="92873" y="3779"/>
                    <a:pt x="92809" y="3779"/>
                    <a:pt x="92809" y="3779"/>
                  </a:cubicBezTo>
                  <a:lnTo>
                    <a:pt x="93138" y="3779"/>
                  </a:lnTo>
                  <a:cubicBezTo>
                    <a:pt x="93138" y="3779"/>
                    <a:pt x="93207" y="3779"/>
                    <a:pt x="93207" y="3710"/>
                  </a:cubicBezTo>
                  <a:close/>
                  <a:moveTo>
                    <a:pt x="92476" y="3911"/>
                  </a:moveTo>
                  <a:cubicBezTo>
                    <a:pt x="92476" y="3975"/>
                    <a:pt x="92412" y="3975"/>
                    <a:pt x="92412" y="3975"/>
                  </a:cubicBezTo>
                  <a:cubicBezTo>
                    <a:pt x="92476" y="3975"/>
                    <a:pt x="92608" y="4044"/>
                    <a:pt x="92741" y="4044"/>
                  </a:cubicBezTo>
                  <a:cubicBezTo>
                    <a:pt x="92741" y="3975"/>
                    <a:pt x="92809" y="3975"/>
                    <a:pt x="92873" y="3975"/>
                  </a:cubicBezTo>
                  <a:cubicBezTo>
                    <a:pt x="92741" y="3975"/>
                    <a:pt x="92608" y="3975"/>
                    <a:pt x="92476" y="3911"/>
                  </a:cubicBezTo>
                  <a:close/>
                  <a:moveTo>
                    <a:pt x="92147" y="4176"/>
                  </a:moveTo>
                  <a:cubicBezTo>
                    <a:pt x="92078" y="4176"/>
                    <a:pt x="92015" y="4176"/>
                    <a:pt x="92015" y="4240"/>
                  </a:cubicBezTo>
                  <a:lnTo>
                    <a:pt x="92343" y="4240"/>
                  </a:lnTo>
                  <a:cubicBezTo>
                    <a:pt x="92343" y="4240"/>
                    <a:pt x="92412" y="4240"/>
                    <a:pt x="92476" y="4176"/>
                  </a:cubicBezTo>
                  <a:close/>
                  <a:moveTo>
                    <a:pt x="91750" y="4373"/>
                  </a:moveTo>
                  <a:cubicBezTo>
                    <a:pt x="91681" y="4373"/>
                    <a:pt x="91681" y="4441"/>
                    <a:pt x="91617" y="4441"/>
                  </a:cubicBezTo>
                  <a:cubicBezTo>
                    <a:pt x="91681" y="4505"/>
                    <a:pt x="91813" y="4505"/>
                    <a:pt x="91946" y="4505"/>
                  </a:cubicBezTo>
                  <a:cubicBezTo>
                    <a:pt x="92015" y="4505"/>
                    <a:pt x="92015" y="4441"/>
                    <a:pt x="92078" y="4441"/>
                  </a:cubicBezTo>
                  <a:cubicBezTo>
                    <a:pt x="91946" y="4373"/>
                    <a:pt x="91882" y="4373"/>
                    <a:pt x="91750" y="4373"/>
                  </a:cubicBezTo>
                  <a:close/>
                  <a:moveTo>
                    <a:pt x="91352" y="4574"/>
                  </a:moveTo>
                  <a:cubicBezTo>
                    <a:pt x="91352" y="4638"/>
                    <a:pt x="91283" y="4638"/>
                    <a:pt x="91220" y="4706"/>
                  </a:cubicBezTo>
                  <a:cubicBezTo>
                    <a:pt x="91352" y="4706"/>
                    <a:pt x="91416" y="4770"/>
                    <a:pt x="91548" y="4770"/>
                  </a:cubicBezTo>
                  <a:cubicBezTo>
                    <a:pt x="91617" y="4706"/>
                    <a:pt x="91681" y="4706"/>
                    <a:pt x="91681" y="4638"/>
                  </a:cubicBezTo>
                  <a:cubicBezTo>
                    <a:pt x="91617" y="4638"/>
                    <a:pt x="91485" y="4638"/>
                    <a:pt x="91352" y="4574"/>
                  </a:cubicBezTo>
                  <a:close/>
                  <a:moveTo>
                    <a:pt x="91018" y="4839"/>
                  </a:moveTo>
                  <a:cubicBezTo>
                    <a:pt x="90955" y="4839"/>
                    <a:pt x="90886" y="4902"/>
                    <a:pt x="90822" y="4971"/>
                  </a:cubicBezTo>
                  <a:cubicBezTo>
                    <a:pt x="90955" y="4971"/>
                    <a:pt x="91018" y="4971"/>
                    <a:pt x="91151" y="5035"/>
                  </a:cubicBezTo>
                  <a:cubicBezTo>
                    <a:pt x="91220" y="4971"/>
                    <a:pt x="91283" y="4902"/>
                    <a:pt x="91352" y="4902"/>
                  </a:cubicBezTo>
                  <a:cubicBezTo>
                    <a:pt x="91220" y="4902"/>
                    <a:pt x="91087" y="4839"/>
                    <a:pt x="91018" y="4839"/>
                  </a:cubicBezTo>
                  <a:close/>
                  <a:moveTo>
                    <a:pt x="90621" y="5035"/>
                  </a:moveTo>
                  <a:cubicBezTo>
                    <a:pt x="90557" y="5104"/>
                    <a:pt x="90488" y="5167"/>
                    <a:pt x="90425" y="5167"/>
                  </a:cubicBezTo>
                  <a:cubicBezTo>
                    <a:pt x="90557" y="5236"/>
                    <a:pt x="90621" y="5236"/>
                    <a:pt x="90753" y="5300"/>
                  </a:cubicBezTo>
                  <a:cubicBezTo>
                    <a:pt x="90822" y="5236"/>
                    <a:pt x="90886" y="5167"/>
                    <a:pt x="90955" y="5167"/>
                  </a:cubicBezTo>
                  <a:cubicBezTo>
                    <a:pt x="90822" y="5104"/>
                    <a:pt x="90753" y="5104"/>
                    <a:pt x="90621" y="5035"/>
                  </a:cubicBezTo>
                  <a:close/>
                  <a:moveTo>
                    <a:pt x="90292" y="5300"/>
                  </a:moveTo>
                  <a:cubicBezTo>
                    <a:pt x="90223" y="5369"/>
                    <a:pt x="90160" y="5432"/>
                    <a:pt x="90091" y="5432"/>
                  </a:cubicBezTo>
                  <a:cubicBezTo>
                    <a:pt x="90160" y="5501"/>
                    <a:pt x="90223" y="5501"/>
                    <a:pt x="90356" y="5565"/>
                  </a:cubicBezTo>
                  <a:lnTo>
                    <a:pt x="90557" y="5369"/>
                  </a:lnTo>
                  <a:cubicBezTo>
                    <a:pt x="90488" y="5369"/>
                    <a:pt x="90356" y="5369"/>
                    <a:pt x="90292" y="5300"/>
                  </a:cubicBezTo>
                  <a:close/>
                  <a:moveTo>
                    <a:pt x="89895" y="5565"/>
                  </a:moveTo>
                  <a:cubicBezTo>
                    <a:pt x="89826" y="5634"/>
                    <a:pt x="89762" y="5634"/>
                    <a:pt x="89693" y="5697"/>
                  </a:cubicBezTo>
                  <a:cubicBezTo>
                    <a:pt x="89762" y="5766"/>
                    <a:pt x="89895" y="5766"/>
                    <a:pt x="89958" y="5830"/>
                  </a:cubicBezTo>
                  <a:lnTo>
                    <a:pt x="90160" y="5634"/>
                  </a:lnTo>
                  <a:cubicBezTo>
                    <a:pt x="90091" y="5634"/>
                    <a:pt x="90027" y="5565"/>
                    <a:pt x="89895" y="5565"/>
                  </a:cubicBezTo>
                  <a:close/>
                  <a:moveTo>
                    <a:pt x="89561" y="5830"/>
                  </a:moveTo>
                  <a:cubicBezTo>
                    <a:pt x="89428" y="5899"/>
                    <a:pt x="89365" y="5899"/>
                    <a:pt x="89296" y="5962"/>
                  </a:cubicBezTo>
                  <a:cubicBezTo>
                    <a:pt x="89365" y="6031"/>
                    <a:pt x="89497" y="6031"/>
                    <a:pt x="89561" y="6095"/>
                  </a:cubicBezTo>
                  <a:lnTo>
                    <a:pt x="89762" y="5899"/>
                  </a:lnTo>
                  <a:cubicBezTo>
                    <a:pt x="89693" y="5899"/>
                    <a:pt x="89630" y="5830"/>
                    <a:pt x="89561" y="5830"/>
                  </a:cubicBezTo>
                  <a:close/>
                  <a:moveTo>
                    <a:pt x="89163" y="6095"/>
                  </a:moveTo>
                  <a:cubicBezTo>
                    <a:pt x="89100" y="6164"/>
                    <a:pt x="88967" y="6164"/>
                    <a:pt x="88899" y="6227"/>
                  </a:cubicBezTo>
                  <a:cubicBezTo>
                    <a:pt x="88967" y="6296"/>
                    <a:pt x="89100" y="6296"/>
                    <a:pt x="89163" y="6360"/>
                  </a:cubicBezTo>
                  <a:cubicBezTo>
                    <a:pt x="89232" y="6296"/>
                    <a:pt x="89296" y="6227"/>
                    <a:pt x="89428" y="6164"/>
                  </a:cubicBezTo>
                  <a:cubicBezTo>
                    <a:pt x="89296" y="6164"/>
                    <a:pt x="89232" y="6095"/>
                    <a:pt x="89163" y="6095"/>
                  </a:cubicBezTo>
                  <a:close/>
                  <a:moveTo>
                    <a:pt x="88766" y="6360"/>
                  </a:moveTo>
                  <a:cubicBezTo>
                    <a:pt x="88702" y="6429"/>
                    <a:pt x="88634" y="6492"/>
                    <a:pt x="88501" y="6492"/>
                  </a:cubicBezTo>
                  <a:cubicBezTo>
                    <a:pt x="88634" y="6561"/>
                    <a:pt x="88702" y="6625"/>
                    <a:pt x="88766" y="6625"/>
                  </a:cubicBezTo>
                  <a:cubicBezTo>
                    <a:pt x="88835" y="6561"/>
                    <a:pt x="88899" y="6492"/>
                    <a:pt x="89031" y="6429"/>
                  </a:cubicBezTo>
                  <a:cubicBezTo>
                    <a:pt x="88967" y="6429"/>
                    <a:pt x="88835" y="6360"/>
                    <a:pt x="88766" y="6360"/>
                  </a:cubicBezTo>
                  <a:close/>
                  <a:moveTo>
                    <a:pt x="88369" y="6625"/>
                  </a:moveTo>
                  <a:cubicBezTo>
                    <a:pt x="88305" y="6694"/>
                    <a:pt x="88236" y="6757"/>
                    <a:pt x="88104" y="6826"/>
                  </a:cubicBezTo>
                  <a:cubicBezTo>
                    <a:pt x="88236" y="6826"/>
                    <a:pt x="88305" y="6890"/>
                    <a:pt x="88369" y="6890"/>
                  </a:cubicBezTo>
                  <a:cubicBezTo>
                    <a:pt x="88437" y="6826"/>
                    <a:pt x="88570" y="6826"/>
                    <a:pt x="88634" y="6757"/>
                  </a:cubicBezTo>
                  <a:cubicBezTo>
                    <a:pt x="88570" y="6694"/>
                    <a:pt x="88501" y="6625"/>
                    <a:pt x="88369" y="6625"/>
                  </a:cubicBezTo>
                  <a:close/>
                  <a:moveTo>
                    <a:pt x="88040" y="6890"/>
                  </a:moveTo>
                  <a:cubicBezTo>
                    <a:pt x="87908" y="6959"/>
                    <a:pt x="87839" y="7022"/>
                    <a:pt x="87775" y="7091"/>
                  </a:cubicBezTo>
                  <a:cubicBezTo>
                    <a:pt x="87839" y="7155"/>
                    <a:pt x="87908" y="7155"/>
                    <a:pt x="87971" y="7224"/>
                  </a:cubicBezTo>
                  <a:cubicBezTo>
                    <a:pt x="88040" y="7155"/>
                    <a:pt x="88173" y="7091"/>
                    <a:pt x="88236" y="7022"/>
                  </a:cubicBezTo>
                  <a:cubicBezTo>
                    <a:pt x="88173" y="6959"/>
                    <a:pt x="88104" y="6959"/>
                    <a:pt x="88040" y="6890"/>
                  </a:cubicBezTo>
                  <a:close/>
                  <a:moveTo>
                    <a:pt x="87643" y="7155"/>
                  </a:moveTo>
                  <a:cubicBezTo>
                    <a:pt x="87510" y="7224"/>
                    <a:pt x="87441" y="7287"/>
                    <a:pt x="87378" y="7356"/>
                  </a:cubicBezTo>
                  <a:cubicBezTo>
                    <a:pt x="87441" y="7420"/>
                    <a:pt x="87510" y="7489"/>
                    <a:pt x="87574" y="7489"/>
                  </a:cubicBezTo>
                  <a:cubicBezTo>
                    <a:pt x="87643" y="7420"/>
                    <a:pt x="87775" y="7356"/>
                    <a:pt x="87839" y="7287"/>
                  </a:cubicBezTo>
                  <a:cubicBezTo>
                    <a:pt x="87775" y="7224"/>
                    <a:pt x="87706" y="7224"/>
                    <a:pt x="87643" y="7155"/>
                  </a:cubicBezTo>
                  <a:close/>
                  <a:moveTo>
                    <a:pt x="87245" y="7489"/>
                  </a:moveTo>
                  <a:cubicBezTo>
                    <a:pt x="87113" y="7552"/>
                    <a:pt x="87044" y="7621"/>
                    <a:pt x="86980" y="7685"/>
                  </a:cubicBezTo>
                  <a:cubicBezTo>
                    <a:pt x="87044" y="7685"/>
                    <a:pt x="87113" y="7754"/>
                    <a:pt x="87176" y="7817"/>
                  </a:cubicBezTo>
                  <a:cubicBezTo>
                    <a:pt x="87245" y="7754"/>
                    <a:pt x="87378" y="7685"/>
                    <a:pt x="87441" y="7552"/>
                  </a:cubicBezTo>
                  <a:cubicBezTo>
                    <a:pt x="87378" y="7552"/>
                    <a:pt x="87309" y="7489"/>
                    <a:pt x="87245" y="7489"/>
                  </a:cubicBezTo>
                  <a:close/>
                  <a:moveTo>
                    <a:pt x="86848" y="7754"/>
                  </a:moveTo>
                  <a:cubicBezTo>
                    <a:pt x="86779" y="7817"/>
                    <a:pt x="86646" y="7886"/>
                    <a:pt x="86583" y="7950"/>
                  </a:cubicBezTo>
                  <a:cubicBezTo>
                    <a:pt x="86646" y="8019"/>
                    <a:pt x="86715" y="8082"/>
                    <a:pt x="86779" y="8082"/>
                  </a:cubicBezTo>
                  <a:cubicBezTo>
                    <a:pt x="86848" y="8019"/>
                    <a:pt x="86980" y="7950"/>
                    <a:pt x="87044" y="7886"/>
                  </a:cubicBezTo>
                  <a:cubicBezTo>
                    <a:pt x="86980" y="7817"/>
                    <a:pt x="86911" y="7817"/>
                    <a:pt x="86848" y="7754"/>
                  </a:cubicBezTo>
                  <a:close/>
                  <a:moveTo>
                    <a:pt x="86450" y="8019"/>
                  </a:moveTo>
                  <a:lnTo>
                    <a:pt x="86185" y="8284"/>
                  </a:lnTo>
                  <a:cubicBezTo>
                    <a:pt x="86249" y="8284"/>
                    <a:pt x="86318" y="8347"/>
                    <a:pt x="86381" y="8416"/>
                  </a:cubicBezTo>
                  <a:cubicBezTo>
                    <a:pt x="86450" y="8347"/>
                    <a:pt x="86583" y="8284"/>
                    <a:pt x="86646" y="8151"/>
                  </a:cubicBezTo>
                  <a:cubicBezTo>
                    <a:pt x="86583" y="8151"/>
                    <a:pt x="86514" y="8082"/>
                    <a:pt x="86450" y="8019"/>
                  </a:cubicBezTo>
                  <a:close/>
                  <a:moveTo>
                    <a:pt x="86053" y="8347"/>
                  </a:moveTo>
                  <a:cubicBezTo>
                    <a:pt x="85984" y="8416"/>
                    <a:pt x="85851" y="8480"/>
                    <a:pt x="85788" y="8548"/>
                  </a:cubicBezTo>
                  <a:cubicBezTo>
                    <a:pt x="85851" y="8612"/>
                    <a:pt x="85920" y="8681"/>
                    <a:pt x="85984" y="8681"/>
                  </a:cubicBezTo>
                  <a:cubicBezTo>
                    <a:pt x="86053" y="8612"/>
                    <a:pt x="86185" y="8548"/>
                    <a:pt x="86249" y="8480"/>
                  </a:cubicBezTo>
                  <a:cubicBezTo>
                    <a:pt x="86185" y="8416"/>
                    <a:pt x="86116" y="8416"/>
                    <a:pt x="86053" y="8347"/>
                  </a:cubicBezTo>
                  <a:close/>
                  <a:moveTo>
                    <a:pt x="85655" y="8612"/>
                  </a:moveTo>
                  <a:cubicBezTo>
                    <a:pt x="85586" y="8745"/>
                    <a:pt x="85454" y="8813"/>
                    <a:pt x="85390" y="8877"/>
                  </a:cubicBezTo>
                  <a:cubicBezTo>
                    <a:pt x="85454" y="8946"/>
                    <a:pt x="85523" y="8946"/>
                    <a:pt x="85523" y="9010"/>
                  </a:cubicBezTo>
                  <a:cubicBezTo>
                    <a:pt x="85655" y="8946"/>
                    <a:pt x="85788" y="8877"/>
                    <a:pt x="85851" y="8813"/>
                  </a:cubicBezTo>
                  <a:lnTo>
                    <a:pt x="85655" y="8612"/>
                  </a:lnTo>
                  <a:close/>
                  <a:moveTo>
                    <a:pt x="85258" y="8946"/>
                  </a:moveTo>
                  <a:cubicBezTo>
                    <a:pt x="85189" y="9010"/>
                    <a:pt x="85056" y="9078"/>
                    <a:pt x="84993" y="9211"/>
                  </a:cubicBezTo>
                  <a:cubicBezTo>
                    <a:pt x="85056" y="9211"/>
                    <a:pt x="85125" y="9275"/>
                    <a:pt x="85125" y="9343"/>
                  </a:cubicBezTo>
                  <a:cubicBezTo>
                    <a:pt x="85189" y="9275"/>
                    <a:pt x="85258" y="9275"/>
                    <a:pt x="85258" y="9211"/>
                  </a:cubicBezTo>
                  <a:cubicBezTo>
                    <a:pt x="85321" y="9211"/>
                    <a:pt x="85390" y="9142"/>
                    <a:pt x="85454" y="9078"/>
                  </a:cubicBezTo>
                  <a:cubicBezTo>
                    <a:pt x="85390" y="9078"/>
                    <a:pt x="85321" y="9010"/>
                    <a:pt x="85258" y="8946"/>
                  </a:cubicBezTo>
                  <a:close/>
                  <a:moveTo>
                    <a:pt x="84860" y="9275"/>
                  </a:moveTo>
                  <a:cubicBezTo>
                    <a:pt x="84791" y="9343"/>
                    <a:pt x="84659" y="9407"/>
                    <a:pt x="84595" y="9476"/>
                  </a:cubicBezTo>
                  <a:cubicBezTo>
                    <a:pt x="84659" y="9539"/>
                    <a:pt x="84659" y="9608"/>
                    <a:pt x="84728" y="9672"/>
                  </a:cubicBezTo>
                  <a:cubicBezTo>
                    <a:pt x="84860" y="9539"/>
                    <a:pt x="84924" y="9476"/>
                    <a:pt x="85056" y="9407"/>
                  </a:cubicBezTo>
                  <a:cubicBezTo>
                    <a:pt x="84993" y="9343"/>
                    <a:pt x="84924" y="9275"/>
                    <a:pt x="84860" y="9275"/>
                  </a:cubicBezTo>
                  <a:close/>
                  <a:moveTo>
                    <a:pt x="84463" y="9539"/>
                  </a:moveTo>
                  <a:cubicBezTo>
                    <a:pt x="84394" y="9672"/>
                    <a:pt x="84262" y="9741"/>
                    <a:pt x="84198" y="9804"/>
                  </a:cubicBezTo>
                  <a:cubicBezTo>
                    <a:pt x="84198" y="9873"/>
                    <a:pt x="84262" y="9937"/>
                    <a:pt x="84330" y="10006"/>
                  </a:cubicBezTo>
                  <a:cubicBezTo>
                    <a:pt x="84463" y="9873"/>
                    <a:pt x="84527" y="9804"/>
                    <a:pt x="84659" y="9741"/>
                  </a:cubicBezTo>
                  <a:lnTo>
                    <a:pt x="84463" y="9539"/>
                  </a:lnTo>
                  <a:close/>
                  <a:moveTo>
                    <a:pt x="84065" y="9873"/>
                  </a:moveTo>
                  <a:cubicBezTo>
                    <a:pt x="83997" y="10006"/>
                    <a:pt x="83864" y="10069"/>
                    <a:pt x="83800" y="10138"/>
                  </a:cubicBezTo>
                  <a:cubicBezTo>
                    <a:pt x="83800" y="10202"/>
                    <a:pt x="83864" y="10271"/>
                    <a:pt x="83933" y="10334"/>
                  </a:cubicBezTo>
                  <a:cubicBezTo>
                    <a:pt x="84065" y="10202"/>
                    <a:pt x="84129" y="10138"/>
                    <a:pt x="84262" y="10069"/>
                  </a:cubicBezTo>
                  <a:lnTo>
                    <a:pt x="84065" y="9873"/>
                  </a:lnTo>
                  <a:close/>
                  <a:moveTo>
                    <a:pt x="83668" y="10202"/>
                  </a:moveTo>
                  <a:cubicBezTo>
                    <a:pt x="83599" y="10271"/>
                    <a:pt x="83467" y="10403"/>
                    <a:pt x="83334" y="10467"/>
                  </a:cubicBezTo>
                  <a:cubicBezTo>
                    <a:pt x="83403" y="10536"/>
                    <a:pt x="83467" y="10599"/>
                    <a:pt x="83536" y="10599"/>
                  </a:cubicBezTo>
                  <a:cubicBezTo>
                    <a:pt x="83668" y="10536"/>
                    <a:pt x="83732" y="10467"/>
                    <a:pt x="83864" y="10334"/>
                  </a:cubicBezTo>
                  <a:cubicBezTo>
                    <a:pt x="83800" y="10334"/>
                    <a:pt x="83732" y="10271"/>
                    <a:pt x="83668" y="10202"/>
                  </a:cubicBezTo>
                  <a:close/>
                  <a:moveTo>
                    <a:pt x="83271" y="10536"/>
                  </a:moveTo>
                  <a:cubicBezTo>
                    <a:pt x="83202" y="10599"/>
                    <a:pt x="83069" y="10732"/>
                    <a:pt x="82937" y="10801"/>
                  </a:cubicBezTo>
                  <a:lnTo>
                    <a:pt x="83138" y="10997"/>
                  </a:lnTo>
                  <a:cubicBezTo>
                    <a:pt x="83202" y="10864"/>
                    <a:pt x="83334" y="10801"/>
                    <a:pt x="83467" y="10668"/>
                  </a:cubicBezTo>
                  <a:cubicBezTo>
                    <a:pt x="83403" y="10668"/>
                    <a:pt x="83334" y="10599"/>
                    <a:pt x="83271" y="10536"/>
                  </a:cubicBezTo>
                  <a:close/>
                  <a:moveTo>
                    <a:pt x="82873" y="10864"/>
                  </a:moveTo>
                  <a:cubicBezTo>
                    <a:pt x="82804" y="10933"/>
                    <a:pt x="82672" y="11066"/>
                    <a:pt x="82539" y="11129"/>
                  </a:cubicBezTo>
                  <a:lnTo>
                    <a:pt x="82741" y="11331"/>
                  </a:lnTo>
                  <a:cubicBezTo>
                    <a:pt x="82804" y="11198"/>
                    <a:pt x="82937" y="11129"/>
                    <a:pt x="83069" y="10997"/>
                  </a:cubicBezTo>
                  <a:cubicBezTo>
                    <a:pt x="83006" y="10997"/>
                    <a:pt x="82937" y="10933"/>
                    <a:pt x="82873" y="10864"/>
                  </a:cubicBezTo>
                  <a:close/>
                  <a:moveTo>
                    <a:pt x="82476" y="11198"/>
                  </a:moveTo>
                  <a:cubicBezTo>
                    <a:pt x="82343" y="11262"/>
                    <a:pt x="82274" y="11394"/>
                    <a:pt x="82142" y="11463"/>
                  </a:cubicBezTo>
                  <a:cubicBezTo>
                    <a:pt x="82211" y="11527"/>
                    <a:pt x="82274" y="11596"/>
                    <a:pt x="82274" y="11659"/>
                  </a:cubicBezTo>
                  <a:cubicBezTo>
                    <a:pt x="82407" y="11527"/>
                    <a:pt x="82539" y="11463"/>
                    <a:pt x="82672" y="11331"/>
                  </a:cubicBezTo>
                  <a:cubicBezTo>
                    <a:pt x="82608" y="11331"/>
                    <a:pt x="82539" y="11262"/>
                    <a:pt x="82476" y="11198"/>
                  </a:cubicBezTo>
                  <a:close/>
                  <a:moveTo>
                    <a:pt x="82078" y="11527"/>
                  </a:moveTo>
                  <a:cubicBezTo>
                    <a:pt x="81946" y="11596"/>
                    <a:pt x="81877" y="11728"/>
                    <a:pt x="81744" y="11792"/>
                  </a:cubicBezTo>
                  <a:cubicBezTo>
                    <a:pt x="81813" y="11861"/>
                    <a:pt x="81813" y="11924"/>
                    <a:pt x="81877" y="11993"/>
                  </a:cubicBezTo>
                  <a:cubicBezTo>
                    <a:pt x="82009" y="11861"/>
                    <a:pt x="82142" y="11792"/>
                    <a:pt x="82211" y="11728"/>
                  </a:cubicBezTo>
                  <a:cubicBezTo>
                    <a:pt x="82211" y="11659"/>
                    <a:pt x="82142" y="11596"/>
                    <a:pt x="82078" y="11527"/>
                  </a:cubicBezTo>
                  <a:close/>
                  <a:moveTo>
                    <a:pt x="103604" y="1"/>
                  </a:moveTo>
                  <a:cubicBezTo>
                    <a:pt x="102942" y="1"/>
                    <a:pt x="102280" y="69"/>
                    <a:pt x="101554" y="202"/>
                  </a:cubicBezTo>
                  <a:cubicBezTo>
                    <a:pt x="100229" y="398"/>
                    <a:pt x="98771" y="795"/>
                    <a:pt x="97378" y="1394"/>
                  </a:cubicBezTo>
                  <a:cubicBezTo>
                    <a:pt x="97113" y="1527"/>
                    <a:pt x="96917" y="1590"/>
                    <a:pt x="96652" y="1723"/>
                  </a:cubicBezTo>
                  <a:cubicBezTo>
                    <a:pt x="98109" y="1129"/>
                    <a:pt x="99497" y="732"/>
                    <a:pt x="100822" y="530"/>
                  </a:cubicBezTo>
                  <a:cubicBezTo>
                    <a:pt x="101750" y="334"/>
                    <a:pt x="102746" y="202"/>
                    <a:pt x="103604" y="202"/>
                  </a:cubicBezTo>
                  <a:cubicBezTo>
                    <a:pt x="105857" y="202"/>
                    <a:pt x="107844" y="864"/>
                    <a:pt x="109635" y="2385"/>
                  </a:cubicBezTo>
                  <a:cubicBezTo>
                    <a:pt x="111818" y="4240"/>
                    <a:pt x="113276" y="6360"/>
                    <a:pt x="114203" y="8612"/>
                  </a:cubicBezTo>
                  <a:cubicBezTo>
                    <a:pt x="114802" y="10006"/>
                    <a:pt x="115131" y="11463"/>
                    <a:pt x="115332" y="12984"/>
                  </a:cubicBezTo>
                  <a:cubicBezTo>
                    <a:pt x="115597" y="14309"/>
                    <a:pt x="115729" y="15634"/>
                    <a:pt x="115729" y="17028"/>
                  </a:cubicBezTo>
                  <a:cubicBezTo>
                    <a:pt x="115729" y="17224"/>
                    <a:pt x="115729" y="17489"/>
                    <a:pt x="115661" y="17754"/>
                  </a:cubicBezTo>
                  <a:cubicBezTo>
                    <a:pt x="115729" y="17558"/>
                    <a:pt x="115729" y="17425"/>
                    <a:pt x="115729" y="17224"/>
                  </a:cubicBezTo>
                  <a:cubicBezTo>
                    <a:pt x="115729" y="16763"/>
                    <a:pt x="115793" y="16296"/>
                    <a:pt x="115793" y="15835"/>
                  </a:cubicBezTo>
                  <a:cubicBezTo>
                    <a:pt x="115793" y="14643"/>
                    <a:pt x="115661" y="13450"/>
                    <a:pt x="115464" y="12322"/>
                  </a:cubicBezTo>
                  <a:cubicBezTo>
                    <a:pt x="115263" y="10997"/>
                    <a:pt x="114935" y="9741"/>
                    <a:pt x="114405" y="8548"/>
                  </a:cubicBezTo>
                  <a:cubicBezTo>
                    <a:pt x="113477" y="6227"/>
                    <a:pt x="111951" y="4108"/>
                    <a:pt x="109768" y="2189"/>
                  </a:cubicBezTo>
                  <a:cubicBezTo>
                    <a:pt x="107976" y="663"/>
                    <a:pt x="105857" y="1"/>
                    <a:pt x="103604" y="1"/>
                  </a:cubicBezTo>
                  <a:close/>
                  <a:moveTo>
                    <a:pt x="114998" y="21596"/>
                  </a:moveTo>
                  <a:cubicBezTo>
                    <a:pt x="114998" y="21596"/>
                    <a:pt x="114935" y="21596"/>
                    <a:pt x="114935" y="21665"/>
                  </a:cubicBezTo>
                  <a:cubicBezTo>
                    <a:pt x="114998" y="21728"/>
                    <a:pt x="115067" y="21797"/>
                    <a:pt x="115067" y="21861"/>
                  </a:cubicBezTo>
                  <a:lnTo>
                    <a:pt x="115131" y="21797"/>
                  </a:lnTo>
                  <a:cubicBezTo>
                    <a:pt x="115067" y="21728"/>
                    <a:pt x="114998" y="21665"/>
                    <a:pt x="114998" y="21596"/>
                  </a:cubicBezTo>
                  <a:close/>
                  <a:moveTo>
                    <a:pt x="114935" y="21861"/>
                  </a:moveTo>
                  <a:lnTo>
                    <a:pt x="114935" y="21930"/>
                  </a:lnTo>
                  <a:cubicBezTo>
                    <a:pt x="114935" y="21993"/>
                    <a:pt x="114998" y="22062"/>
                    <a:pt x="115067" y="22126"/>
                  </a:cubicBezTo>
                  <a:lnTo>
                    <a:pt x="115067" y="22062"/>
                  </a:lnTo>
                  <a:cubicBezTo>
                    <a:pt x="114998" y="21993"/>
                    <a:pt x="114935" y="21930"/>
                    <a:pt x="114935" y="21861"/>
                  </a:cubicBezTo>
                  <a:close/>
                  <a:moveTo>
                    <a:pt x="114866" y="22195"/>
                  </a:moveTo>
                  <a:lnTo>
                    <a:pt x="114866" y="22258"/>
                  </a:lnTo>
                  <a:cubicBezTo>
                    <a:pt x="114866" y="22327"/>
                    <a:pt x="114935" y="22391"/>
                    <a:pt x="114998" y="22459"/>
                  </a:cubicBezTo>
                  <a:lnTo>
                    <a:pt x="114998" y="22391"/>
                  </a:lnTo>
                  <a:cubicBezTo>
                    <a:pt x="114935" y="22327"/>
                    <a:pt x="114935" y="22258"/>
                    <a:pt x="114866" y="22195"/>
                  </a:cubicBezTo>
                  <a:close/>
                  <a:moveTo>
                    <a:pt x="114802" y="22459"/>
                  </a:moveTo>
                  <a:lnTo>
                    <a:pt x="114802" y="22592"/>
                  </a:lnTo>
                  <a:cubicBezTo>
                    <a:pt x="114866" y="22592"/>
                    <a:pt x="114866" y="22656"/>
                    <a:pt x="114935" y="22724"/>
                  </a:cubicBezTo>
                  <a:lnTo>
                    <a:pt x="114998" y="22656"/>
                  </a:lnTo>
                  <a:lnTo>
                    <a:pt x="114802" y="22459"/>
                  </a:lnTo>
                  <a:close/>
                  <a:moveTo>
                    <a:pt x="114733" y="22724"/>
                  </a:moveTo>
                  <a:lnTo>
                    <a:pt x="114733" y="22857"/>
                  </a:lnTo>
                  <a:lnTo>
                    <a:pt x="114935" y="23053"/>
                  </a:lnTo>
                  <a:lnTo>
                    <a:pt x="114935" y="22921"/>
                  </a:lnTo>
                  <a:lnTo>
                    <a:pt x="114733" y="22724"/>
                  </a:lnTo>
                  <a:close/>
                  <a:moveTo>
                    <a:pt x="114670" y="23053"/>
                  </a:moveTo>
                  <a:lnTo>
                    <a:pt x="114670" y="23186"/>
                  </a:lnTo>
                  <a:lnTo>
                    <a:pt x="114866" y="23387"/>
                  </a:lnTo>
                  <a:lnTo>
                    <a:pt x="114866" y="23254"/>
                  </a:lnTo>
                  <a:lnTo>
                    <a:pt x="114670" y="23053"/>
                  </a:lnTo>
                  <a:close/>
                  <a:moveTo>
                    <a:pt x="114601" y="23318"/>
                  </a:moveTo>
                  <a:lnTo>
                    <a:pt x="114601" y="23450"/>
                  </a:lnTo>
                  <a:lnTo>
                    <a:pt x="114802" y="23652"/>
                  </a:lnTo>
                  <a:lnTo>
                    <a:pt x="114802" y="23519"/>
                  </a:lnTo>
                  <a:lnTo>
                    <a:pt x="114601" y="23318"/>
                  </a:lnTo>
                  <a:close/>
                  <a:moveTo>
                    <a:pt x="114537" y="23652"/>
                  </a:moveTo>
                  <a:lnTo>
                    <a:pt x="114537" y="23784"/>
                  </a:lnTo>
                  <a:cubicBezTo>
                    <a:pt x="114601" y="23848"/>
                    <a:pt x="114670" y="23917"/>
                    <a:pt x="114733" y="23917"/>
                  </a:cubicBezTo>
                  <a:lnTo>
                    <a:pt x="114733" y="23848"/>
                  </a:lnTo>
                  <a:lnTo>
                    <a:pt x="114537" y="23652"/>
                  </a:lnTo>
                  <a:close/>
                  <a:moveTo>
                    <a:pt x="114468" y="23917"/>
                  </a:moveTo>
                  <a:lnTo>
                    <a:pt x="114468" y="24113"/>
                  </a:lnTo>
                  <a:cubicBezTo>
                    <a:pt x="114537" y="24113"/>
                    <a:pt x="114601" y="24182"/>
                    <a:pt x="114670" y="24245"/>
                  </a:cubicBezTo>
                  <a:lnTo>
                    <a:pt x="114670" y="24113"/>
                  </a:lnTo>
                  <a:lnTo>
                    <a:pt x="114468" y="23917"/>
                  </a:lnTo>
                  <a:close/>
                  <a:moveTo>
                    <a:pt x="114405" y="24245"/>
                  </a:moveTo>
                  <a:lnTo>
                    <a:pt x="114405" y="24378"/>
                  </a:lnTo>
                  <a:cubicBezTo>
                    <a:pt x="114468" y="24447"/>
                    <a:pt x="114537" y="24510"/>
                    <a:pt x="114601" y="24510"/>
                  </a:cubicBezTo>
                  <a:lnTo>
                    <a:pt x="114601" y="24378"/>
                  </a:lnTo>
                  <a:cubicBezTo>
                    <a:pt x="114537" y="24314"/>
                    <a:pt x="114468" y="24314"/>
                    <a:pt x="114405" y="24245"/>
                  </a:cubicBezTo>
                  <a:close/>
                  <a:moveTo>
                    <a:pt x="114336" y="24510"/>
                  </a:moveTo>
                  <a:lnTo>
                    <a:pt x="114336" y="24712"/>
                  </a:lnTo>
                  <a:cubicBezTo>
                    <a:pt x="114405" y="24712"/>
                    <a:pt x="114468" y="24775"/>
                    <a:pt x="114537" y="24844"/>
                  </a:cubicBezTo>
                  <a:lnTo>
                    <a:pt x="114537" y="24712"/>
                  </a:lnTo>
                  <a:lnTo>
                    <a:pt x="114336" y="24510"/>
                  </a:lnTo>
                  <a:close/>
                  <a:moveTo>
                    <a:pt x="114272" y="24844"/>
                  </a:moveTo>
                  <a:lnTo>
                    <a:pt x="114272" y="24977"/>
                  </a:lnTo>
                  <a:cubicBezTo>
                    <a:pt x="114336" y="25040"/>
                    <a:pt x="114405" y="25109"/>
                    <a:pt x="114468" y="25109"/>
                  </a:cubicBezTo>
                  <a:lnTo>
                    <a:pt x="114468" y="24977"/>
                  </a:lnTo>
                  <a:cubicBezTo>
                    <a:pt x="114405" y="24908"/>
                    <a:pt x="114336" y="24908"/>
                    <a:pt x="114272" y="24844"/>
                  </a:cubicBezTo>
                  <a:close/>
                  <a:moveTo>
                    <a:pt x="114203" y="25109"/>
                  </a:moveTo>
                  <a:cubicBezTo>
                    <a:pt x="114203" y="25173"/>
                    <a:pt x="114203" y="25242"/>
                    <a:pt x="114140" y="25305"/>
                  </a:cubicBezTo>
                  <a:cubicBezTo>
                    <a:pt x="114203" y="25374"/>
                    <a:pt x="114272" y="25374"/>
                    <a:pt x="114336" y="25438"/>
                  </a:cubicBezTo>
                  <a:cubicBezTo>
                    <a:pt x="114405" y="25374"/>
                    <a:pt x="114405" y="25305"/>
                    <a:pt x="114405" y="25242"/>
                  </a:cubicBezTo>
                  <a:cubicBezTo>
                    <a:pt x="114336" y="25242"/>
                    <a:pt x="114272" y="25173"/>
                    <a:pt x="114203" y="25109"/>
                  </a:cubicBezTo>
                  <a:close/>
                  <a:moveTo>
                    <a:pt x="114140" y="25438"/>
                  </a:moveTo>
                  <a:cubicBezTo>
                    <a:pt x="114140" y="25507"/>
                    <a:pt x="114071" y="25570"/>
                    <a:pt x="114071" y="25639"/>
                  </a:cubicBezTo>
                  <a:cubicBezTo>
                    <a:pt x="114140" y="25639"/>
                    <a:pt x="114203" y="25703"/>
                    <a:pt x="114272" y="25703"/>
                  </a:cubicBezTo>
                  <a:cubicBezTo>
                    <a:pt x="114272" y="25703"/>
                    <a:pt x="114336" y="25639"/>
                    <a:pt x="114336" y="25570"/>
                  </a:cubicBezTo>
                  <a:cubicBezTo>
                    <a:pt x="114272" y="25507"/>
                    <a:pt x="114203" y="25507"/>
                    <a:pt x="114140" y="25438"/>
                  </a:cubicBezTo>
                  <a:close/>
                  <a:moveTo>
                    <a:pt x="114071" y="25772"/>
                  </a:moveTo>
                  <a:cubicBezTo>
                    <a:pt x="114007" y="25835"/>
                    <a:pt x="114007" y="25835"/>
                    <a:pt x="114007" y="25904"/>
                  </a:cubicBezTo>
                  <a:cubicBezTo>
                    <a:pt x="114071" y="25968"/>
                    <a:pt x="114140" y="26037"/>
                    <a:pt x="114203" y="26037"/>
                  </a:cubicBezTo>
                  <a:cubicBezTo>
                    <a:pt x="114203" y="25968"/>
                    <a:pt x="114272" y="25904"/>
                    <a:pt x="114272" y="25835"/>
                  </a:cubicBezTo>
                  <a:cubicBezTo>
                    <a:pt x="114203" y="25835"/>
                    <a:pt x="114140" y="25772"/>
                    <a:pt x="114071" y="25772"/>
                  </a:cubicBezTo>
                  <a:close/>
                  <a:moveTo>
                    <a:pt x="113938" y="26037"/>
                  </a:moveTo>
                  <a:lnTo>
                    <a:pt x="113938" y="26233"/>
                  </a:lnTo>
                  <a:cubicBezTo>
                    <a:pt x="114007" y="26302"/>
                    <a:pt x="114071" y="26302"/>
                    <a:pt x="114140" y="26365"/>
                  </a:cubicBezTo>
                  <a:cubicBezTo>
                    <a:pt x="114140" y="26302"/>
                    <a:pt x="114140" y="26233"/>
                    <a:pt x="114203" y="26169"/>
                  </a:cubicBezTo>
                  <a:cubicBezTo>
                    <a:pt x="114140" y="26100"/>
                    <a:pt x="114071" y="26100"/>
                    <a:pt x="113938" y="26037"/>
                  </a:cubicBezTo>
                  <a:close/>
                  <a:moveTo>
                    <a:pt x="113875" y="26365"/>
                  </a:moveTo>
                  <a:cubicBezTo>
                    <a:pt x="113875" y="26434"/>
                    <a:pt x="113875" y="26498"/>
                    <a:pt x="113806" y="26567"/>
                  </a:cubicBezTo>
                  <a:cubicBezTo>
                    <a:pt x="113938" y="26567"/>
                    <a:pt x="114007" y="26630"/>
                    <a:pt x="114071" y="26630"/>
                  </a:cubicBezTo>
                  <a:lnTo>
                    <a:pt x="114071" y="26434"/>
                  </a:lnTo>
                  <a:cubicBezTo>
                    <a:pt x="114007" y="26434"/>
                    <a:pt x="113938" y="26365"/>
                    <a:pt x="113875" y="26365"/>
                  </a:cubicBezTo>
                  <a:close/>
                  <a:moveTo>
                    <a:pt x="113806" y="26630"/>
                  </a:moveTo>
                  <a:cubicBezTo>
                    <a:pt x="113806" y="26699"/>
                    <a:pt x="113742" y="26763"/>
                    <a:pt x="113742" y="26895"/>
                  </a:cubicBezTo>
                  <a:cubicBezTo>
                    <a:pt x="113806" y="26895"/>
                    <a:pt x="113875" y="26895"/>
                    <a:pt x="113938" y="26964"/>
                  </a:cubicBezTo>
                  <a:cubicBezTo>
                    <a:pt x="114007" y="26895"/>
                    <a:pt x="114007" y="26832"/>
                    <a:pt x="114007" y="26763"/>
                  </a:cubicBezTo>
                  <a:cubicBezTo>
                    <a:pt x="113938" y="26699"/>
                    <a:pt x="113875" y="26699"/>
                    <a:pt x="113806" y="26630"/>
                  </a:cubicBezTo>
                  <a:close/>
                  <a:moveTo>
                    <a:pt x="113742" y="26964"/>
                  </a:moveTo>
                  <a:cubicBezTo>
                    <a:pt x="113673" y="27028"/>
                    <a:pt x="113673" y="27096"/>
                    <a:pt x="113673" y="27160"/>
                  </a:cubicBezTo>
                  <a:cubicBezTo>
                    <a:pt x="113742" y="27229"/>
                    <a:pt x="113806" y="27229"/>
                    <a:pt x="113875" y="27293"/>
                  </a:cubicBezTo>
                  <a:cubicBezTo>
                    <a:pt x="113875" y="27229"/>
                    <a:pt x="113938" y="27160"/>
                    <a:pt x="113938" y="27028"/>
                  </a:cubicBezTo>
                  <a:cubicBezTo>
                    <a:pt x="113875" y="27028"/>
                    <a:pt x="113806" y="27028"/>
                    <a:pt x="113742" y="26964"/>
                  </a:cubicBezTo>
                  <a:close/>
                  <a:moveTo>
                    <a:pt x="113610" y="27293"/>
                  </a:moveTo>
                  <a:lnTo>
                    <a:pt x="113610" y="27494"/>
                  </a:lnTo>
                  <a:cubicBezTo>
                    <a:pt x="113673" y="27494"/>
                    <a:pt x="113742" y="27558"/>
                    <a:pt x="113806" y="27558"/>
                  </a:cubicBezTo>
                  <a:cubicBezTo>
                    <a:pt x="113806" y="27494"/>
                    <a:pt x="113806" y="27425"/>
                    <a:pt x="113875" y="27361"/>
                  </a:cubicBezTo>
                  <a:cubicBezTo>
                    <a:pt x="113806" y="27361"/>
                    <a:pt x="113742" y="27293"/>
                    <a:pt x="113610" y="27293"/>
                  </a:cubicBezTo>
                  <a:close/>
                  <a:moveTo>
                    <a:pt x="113541" y="27558"/>
                  </a:moveTo>
                  <a:cubicBezTo>
                    <a:pt x="113541" y="27690"/>
                    <a:pt x="113541" y="27759"/>
                    <a:pt x="113477" y="27823"/>
                  </a:cubicBezTo>
                  <a:cubicBezTo>
                    <a:pt x="113541" y="27823"/>
                    <a:pt x="113610" y="27891"/>
                    <a:pt x="113673" y="27891"/>
                  </a:cubicBezTo>
                  <a:cubicBezTo>
                    <a:pt x="113742" y="27823"/>
                    <a:pt x="113742" y="27759"/>
                    <a:pt x="113742" y="27690"/>
                  </a:cubicBezTo>
                  <a:cubicBezTo>
                    <a:pt x="113673" y="27626"/>
                    <a:pt x="113610" y="27626"/>
                    <a:pt x="113541" y="27558"/>
                  </a:cubicBezTo>
                  <a:close/>
                  <a:moveTo>
                    <a:pt x="113477" y="27891"/>
                  </a:moveTo>
                  <a:cubicBezTo>
                    <a:pt x="113408" y="27955"/>
                    <a:pt x="113408" y="28024"/>
                    <a:pt x="113408" y="28087"/>
                  </a:cubicBezTo>
                  <a:cubicBezTo>
                    <a:pt x="113477" y="28156"/>
                    <a:pt x="113541" y="28156"/>
                    <a:pt x="113610" y="28220"/>
                  </a:cubicBezTo>
                  <a:cubicBezTo>
                    <a:pt x="113610" y="28087"/>
                    <a:pt x="113673" y="28024"/>
                    <a:pt x="113673" y="27955"/>
                  </a:cubicBezTo>
                  <a:cubicBezTo>
                    <a:pt x="113610" y="27955"/>
                    <a:pt x="113541" y="27955"/>
                    <a:pt x="113477" y="27891"/>
                  </a:cubicBezTo>
                  <a:close/>
                  <a:moveTo>
                    <a:pt x="113345" y="28220"/>
                  </a:moveTo>
                  <a:cubicBezTo>
                    <a:pt x="113345" y="28289"/>
                    <a:pt x="113345" y="28352"/>
                    <a:pt x="113276" y="28421"/>
                  </a:cubicBezTo>
                  <a:cubicBezTo>
                    <a:pt x="113408" y="28485"/>
                    <a:pt x="113477" y="28485"/>
                    <a:pt x="113541" y="28485"/>
                  </a:cubicBezTo>
                  <a:cubicBezTo>
                    <a:pt x="113541" y="28421"/>
                    <a:pt x="113541" y="28352"/>
                    <a:pt x="113610" y="28289"/>
                  </a:cubicBezTo>
                  <a:cubicBezTo>
                    <a:pt x="113541" y="28289"/>
                    <a:pt x="113477" y="28220"/>
                    <a:pt x="113345" y="28220"/>
                  </a:cubicBezTo>
                  <a:close/>
                  <a:moveTo>
                    <a:pt x="113276" y="28554"/>
                  </a:moveTo>
                  <a:cubicBezTo>
                    <a:pt x="113276" y="28617"/>
                    <a:pt x="113212" y="28686"/>
                    <a:pt x="113212" y="28750"/>
                  </a:cubicBezTo>
                  <a:cubicBezTo>
                    <a:pt x="113276" y="28750"/>
                    <a:pt x="113345" y="28819"/>
                    <a:pt x="113408" y="28819"/>
                  </a:cubicBezTo>
                  <a:cubicBezTo>
                    <a:pt x="113477" y="28750"/>
                    <a:pt x="113477" y="28686"/>
                    <a:pt x="113477" y="28617"/>
                  </a:cubicBezTo>
                  <a:cubicBezTo>
                    <a:pt x="113408" y="28554"/>
                    <a:pt x="113345" y="28554"/>
                    <a:pt x="113276" y="28554"/>
                  </a:cubicBezTo>
                  <a:close/>
                  <a:moveTo>
                    <a:pt x="113212" y="28819"/>
                  </a:moveTo>
                  <a:cubicBezTo>
                    <a:pt x="113143" y="28882"/>
                    <a:pt x="113143" y="29015"/>
                    <a:pt x="113143" y="29084"/>
                  </a:cubicBezTo>
                  <a:cubicBezTo>
                    <a:pt x="113212" y="29084"/>
                    <a:pt x="113276" y="29084"/>
                    <a:pt x="113345" y="29147"/>
                  </a:cubicBezTo>
                  <a:cubicBezTo>
                    <a:pt x="113345" y="29084"/>
                    <a:pt x="113408" y="28951"/>
                    <a:pt x="113408" y="28882"/>
                  </a:cubicBezTo>
                  <a:cubicBezTo>
                    <a:pt x="113345" y="28882"/>
                    <a:pt x="113276" y="28882"/>
                    <a:pt x="113212" y="28819"/>
                  </a:cubicBezTo>
                  <a:close/>
                  <a:moveTo>
                    <a:pt x="16164" y="37165"/>
                  </a:moveTo>
                  <a:lnTo>
                    <a:pt x="16164" y="37165"/>
                  </a:lnTo>
                  <a:cubicBezTo>
                    <a:pt x="16100" y="37229"/>
                    <a:pt x="16100" y="37361"/>
                    <a:pt x="16032" y="37430"/>
                  </a:cubicBezTo>
                  <a:cubicBezTo>
                    <a:pt x="16100" y="37361"/>
                    <a:pt x="16164" y="37229"/>
                    <a:pt x="16164" y="37165"/>
                  </a:cubicBezTo>
                  <a:close/>
                  <a:moveTo>
                    <a:pt x="15767" y="37229"/>
                  </a:moveTo>
                  <a:lnTo>
                    <a:pt x="15767" y="37229"/>
                  </a:lnTo>
                  <a:cubicBezTo>
                    <a:pt x="15703" y="37361"/>
                    <a:pt x="15703" y="37430"/>
                    <a:pt x="15634" y="37494"/>
                  </a:cubicBezTo>
                  <a:lnTo>
                    <a:pt x="15703" y="37494"/>
                  </a:lnTo>
                  <a:cubicBezTo>
                    <a:pt x="15703" y="37430"/>
                    <a:pt x="15767" y="37361"/>
                    <a:pt x="15767" y="37229"/>
                  </a:cubicBezTo>
                  <a:close/>
                  <a:moveTo>
                    <a:pt x="15968" y="37229"/>
                  </a:moveTo>
                  <a:lnTo>
                    <a:pt x="15968" y="37229"/>
                  </a:lnTo>
                  <a:cubicBezTo>
                    <a:pt x="15899" y="37298"/>
                    <a:pt x="15899" y="37361"/>
                    <a:pt x="15835" y="37494"/>
                  </a:cubicBezTo>
                  <a:cubicBezTo>
                    <a:pt x="15899" y="37361"/>
                    <a:pt x="15968" y="37298"/>
                    <a:pt x="15968" y="37229"/>
                  </a:cubicBezTo>
                  <a:close/>
                  <a:moveTo>
                    <a:pt x="15571" y="37298"/>
                  </a:moveTo>
                  <a:cubicBezTo>
                    <a:pt x="15502" y="37361"/>
                    <a:pt x="15502" y="37494"/>
                    <a:pt x="15438" y="37563"/>
                  </a:cubicBezTo>
                  <a:lnTo>
                    <a:pt x="15502" y="37563"/>
                  </a:lnTo>
                  <a:cubicBezTo>
                    <a:pt x="15502" y="37494"/>
                    <a:pt x="15571" y="37361"/>
                    <a:pt x="15571" y="37298"/>
                  </a:cubicBezTo>
                  <a:close/>
                  <a:moveTo>
                    <a:pt x="15369" y="37361"/>
                  </a:moveTo>
                  <a:lnTo>
                    <a:pt x="15369" y="37361"/>
                  </a:lnTo>
                  <a:cubicBezTo>
                    <a:pt x="15306" y="37430"/>
                    <a:pt x="15306" y="37563"/>
                    <a:pt x="15237" y="37626"/>
                  </a:cubicBezTo>
                  <a:lnTo>
                    <a:pt x="15306" y="37626"/>
                  </a:lnTo>
                  <a:cubicBezTo>
                    <a:pt x="15306" y="37494"/>
                    <a:pt x="15369" y="37430"/>
                    <a:pt x="15369" y="37361"/>
                  </a:cubicBezTo>
                  <a:close/>
                  <a:moveTo>
                    <a:pt x="14972" y="37430"/>
                  </a:moveTo>
                  <a:lnTo>
                    <a:pt x="14972" y="37430"/>
                  </a:lnTo>
                  <a:cubicBezTo>
                    <a:pt x="14908" y="37563"/>
                    <a:pt x="14908" y="37626"/>
                    <a:pt x="14839" y="37695"/>
                  </a:cubicBezTo>
                  <a:lnTo>
                    <a:pt x="14908" y="37695"/>
                  </a:lnTo>
                  <a:cubicBezTo>
                    <a:pt x="14972" y="37626"/>
                    <a:pt x="14972" y="37563"/>
                    <a:pt x="14972" y="37430"/>
                  </a:cubicBezTo>
                  <a:close/>
                  <a:moveTo>
                    <a:pt x="15173" y="37430"/>
                  </a:moveTo>
                  <a:lnTo>
                    <a:pt x="15173" y="37430"/>
                  </a:lnTo>
                  <a:cubicBezTo>
                    <a:pt x="15104" y="37494"/>
                    <a:pt x="15104" y="37563"/>
                    <a:pt x="15041" y="37695"/>
                  </a:cubicBezTo>
                  <a:cubicBezTo>
                    <a:pt x="15104" y="37695"/>
                    <a:pt x="15104" y="37626"/>
                    <a:pt x="15104" y="37626"/>
                  </a:cubicBezTo>
                  <a:cubicBezTo>
                    <a:pt x="15104" y="37563"/>
                    <a:pt x="15173" y="37494"/>
                    <a:pt x="15173" y="37430"/>
                  </a:cubicBezTo>
                  <a:close/>
                  <a:moveTo>
                    <a:pt x="14776" y="37494"/>
                  </a:moveTo>
                  <a:cubicBezTo>
                    <a:pt x="14707" y="37626"/>
                    <a:pt x="14707" y="37695"/>
                    <a:pt x="14707" y="37759"/>
                  </a:cubicBezTo>
                  <a:cubicBezTo>
                    <a:pt x="14776" y="37695"/>
                    <a:pt x="14776" y="37563"/>
                    <a:pt x="14839" y="37494"/>
                  </a:cubicBezTo>
                  <a:close/>
                  <a:moveTo>
                    <a:pt x="14574" y="37563"/>
                  </a:moveTo>
                  <a:cubicBezTo>
                    <a:pt x="14511" y="37626"/>
                    <a:pt x="14511" y="37759"/>
                    <a:pt x="14511" y="37828"/>
                  </a:cubicBezTo>
                  <a:cubicBezTo>
                    <a:pt x="14574" y="37759"/>
                    <a:pt x="14574" y="37626"/>
                    <a:pt x="14643" y="37563"/>
                  </a:cubicBezTo>
                  <a:close/>
                  <a:moveTo>
                    <a:pt x="81681" y="11861"/>
                  </a:moveTo>
                  <a:cubicBezTo>
                    <a:pt x="78432" y="14574"/>
                    <a:pt x="75120" y="17558"/>
                    <a:pt x="72009" y="20340"/>
                  </a:cubicBezTo>
                  <a:cubicBezTo>
                    <a:pt x="68830" y="23254"/>
                    <a:pt x="65782" y="25968"/>
                    <a:pt x="62931" y="28352"/>
                  </a:cubicBezTo>
                  <a:cubicBezTo>
                    <a:pt x="60086" y="30674"/>
                    <a:pt x="57499" y="32592"/>
                    <a:pt x="55316" y="33721"/>
                  </a:cubicBezTo>
                  <a:cubicBezTo>
                    <a:pt x="49418" y="36832"/>
                    <a:pt x="43657" y="37626"/>
                    <a:pt x="38226" y="37626"/>
                  </a:cubicBezTo>
                  <a:lnTo>
                    <a:pt x="38157" y="37626"/>
                  </a:lnTo>
                  <a:cubicBezTo>
                    <a:pt x="32857" y="37626"/>
                    <a:pt x="27823" y="36832"/>
                    <a:pt x="23122" y="36699"/>
                  </a:cubicBezTo>
                  <a:cubicBezTo>
                    <a:pt x="21993" y="36768"/>
                    <a:pt x="20870" y="36832"/>
                    <a:pt x="19741" y="36964"/>
                  </a:cubicBezTo>
                  <a:lnTo>
                    <a:pt x="20075" y="36964"/>
                  </a:lnTo>
                  <a:cubicBezTo>
                    <a:pt x="20605" y="36900"/>
                    <a:pt x="21135" y="36900"/>
                    <a:pt x="21665" y="36900"/>
                  </a:cubicBezTo>
                  <a:cubicBezTo>
                    <a:pt x="22327" y="36900"/>
                    <a:pt x="22990" y="36900"/>
                    <a:pt x="23652" y="36964"/>
                  </a:cubicBezTo>
                  <a:cubicBezTo>
                    <a:pt x="28157" y="37097"/>
                    <a:pt x="33059" y="37828"/>
                    <a:pt x="38226" y="37828"/>
                  </a:cubicBezTo>
                  <a:cubicBezTo>
                    <a:pt x="43657" y="37828"/>
                    <a:pt x="49487" y="37033"/>
                    <a:pt x="55380" y="33917"/>
                  </a:cubicBezTo>
                  <a:cubicBezTo>
                    <a:pt x="58363" y="32396"/>
                    <a:pt x="62004" y="29481"/>
                    <a:pt x="65979" y="26037"/>
                  </a:cubicBezTo>
                  <a:cubicBezTo>
                    <a:pt x="70881" y="21728"/>
                    <a:pt x="76381" y="16630"/>
                    <a:pt x="81813" y="12057"/>
                  </a:cubicBezTo>
                  <a:cubicBezTo>
                    <a:pt x="81744" y="11993"/>
                    <a:pt x="81744" y="11924"/>
                    <a:pt x="81681" y="11861"/>
                  </a:cubicBezTo>
                  <a:close/>
                  <a:moveTo>
                    <a:pt x="14378" y="37626"/>
                  </a:moveTo>
                  <a:cubicBezTo>
                    <a:pt x="14309" y="37695"/>
                    <a:pt x="14309" y="37828"/>
                    <a:pt x="14309" y="37891"/>
                  </a:cubicBezTo>
                  <a:cubicBezTo>
                    <a:pt x="14378" y="37759"/>
                    <a:pt x="14378" y="37695"/>
                    <a:pt x="14442" y="37626"/>
                  </a:cubicBezTo>
                  <a:close/>
                  <a:moveTo>
                    <a:pt x="14177" y="37695"/>
                  </a:moveTo>
                  <a:cubicBezTo>
                    <a:pt x="14177" y="37759"/>
                    <a:pt x="14113" y="37891"/>
                    <a:pt x="14113" y="37960"/>
                  </a:cubicBezTo>
                  <a:lnTo>
                    <a:pt x="14177" y="37960"/>
                  </a:lnTo>
                  <a:cubicBezTo>
                    <a:pt x="14177" y="37828"/>
                    <a:pt x="14177" y="37759"/>
                    <a:pt x="14246" y="37695"/>
                  </a:cubicBezTo>
                  <a:close/>
                  <a:moveTo>
                    <a:pt x="13981" y="37759"/>
                  </a:moveTo>
                  <a:cubicBezTo>
                    <a:pt x="13981" y="37828"/>
                    <a:pt x="13912" y="37960"/>
                    <a:pt x="13912" y="38024"/>
                  </a:cubicBezTo>
                  <a:lnTo>
                    <a:pt x="13981" y="38024"/>
                  </a:lnTo>
                  <a:cubicBezTo>
                    <a:pt x="13981" y="37891"/>
                    <a:pt x="14044" y="37828"/>
                    <a:pt x="14044" y="37759"/>
                  </a:cubicBezTo>
                  <a:close/>
                  <a:moveTo>
                    <a:pt x="13779" y="37828"/>
                  </a:moveTo>
                  <a:cubicBezTo>
                    <a:pt x="13779" y="37891"/>
                    <a:pt x="13716" y="38024"/>
                    <a:pt x="13716" y="38093"/>
                  </a:cubicBezTo>
                  <a:lnTo>
                    <a:pt x="13779" y="38093"/>
                  </a:lnTo>
                  <a:cubicBezTo>
                    <a:pt x="13779" y="37960"/>
                    <a:pt x="13848" y="37891"/>
                    <a:pt x="13848" y="37828"/>
                  </a:cubicBezTo>
                  <a:close/>
                  <a:moveTo>
                    <a:pt x="13583" y="37891"/>
                  </a:moveTo>
                  <a:cubicBezTo>
                    <a:pt x="13514" y="37960"/>
                    <a:pt x="13514" y="38093"/>
                    <a:pt x="13514" y="38156"/>
                  </a:cubicBezTo>
                  <a:lnTo>
                    <a:pt x="13583" y="38156"/>
                  </a:lnTo>
                  <a:cubicBezTo>
                    <a:pt x="13647" y="38024"/>
                    <a:pt x="13647" y="37960"/>
                    <a:pt x="13647" y="37891"/>
                  </a:cubicBezTo>
                  <a:close/>
                  <a:moveTo>
                    <a:pt x="13382" y="37960"/>
                  </a:moveTo>
                  <a:cubicBezTo>
                    <a:pt x="13382" y="38024"/>
                    <a:pt x="13318" y="38156"/>
                    <a:pt x="13318" y="38225"/>
                  </a:cubicBezTo>
                  <a:lnTo>
                    <a:pt x="13382" y="38225"/>
                  </a:lnTo>
                  <a:cubicBezTo>
                    <a:pt x="13382" y="38093"/>
                    <a:pt x="13451" y="38024"/>
                    <a:pt x="13451" y="37960"/>
                  </a:cubicBezTo>
                  <a:close/>
                  <a:moveTo>
                    <a:pt x="13186" y="38024"/>
                  </a:moveTo>
                  <a:cubicBezTo>
                    <a:pt x="13186" y="38156"/>
                    <a:pt x="13186" y="38225"/>
                    <a:pt x="13117" y="38289"/>
                  </a:cubicBezTo>
                  <a:lnTo>
                    <a:pt x="13186" y="38289"/>
                  </a:lnTo>
                  <a:cubicBezTo>
                    <a:pt x="13249" y="38156"/>
                    <a:pt x="13249" y="38093"/>
                    <a:pt x="13249" y="38024"/>
                  </a:cubicBezTo>
                  <a:close/>
                  <a:moveTo>
                    <a:pt x="12984" y="38093"/>
                  </a:moveTo>
                  <a:cubicBezTo>
                    <a:pt x="12984" y="38225"/>
                    <a:pt x="12984" y="38289"/>
                    <a:pt x="12921" y="38358"/>
                  </a:cubicBezTo>
                  <a:lnTo>
                    <a:pt x="13053" y="38358"/>
                  </a:lnTo>
                  <a:lnTo>
                    <a:pt x="13053" y="38093"/>
                  </a:lnTo>
                  <a:close/>
                  <a:moveTo>
                    <a:pt x="12852" y="38156"/>
                  </a:moveTo>
                  <a:cubicBezTo>
                    <a:pt x="12788" y="38289"/>
                    <a:pt x="12788" y="38358"/>
                    <a:pt x="12788" y="38490"/>
                  </a:cubicBezTo>
                  <a:cubicBezTo>
                    <a:pt x="12788" y="38421"/>
                    <a:pt x="12788" y="38421"/>
                    <a:pt x="12852" y="38421"/>
                  </a:cubicBezTo>
                  <a:cubicBezTo>
                    <a:pt x="12852" y="38358"/>
                    <a:pt x="12852" y="38225"/>
                    <a:pt x="12921" y="38156"/>
                  </a:cubicBezTo>
                  <a:close/>
                  <a:moveTo>
                    <a:pt x="12719" y="38225"/>
                  </a:moveTo>
                  <a:lnTo>
                    <a:pt x="12719" y="38225"/>
                  </a:lnTo>
                  <a:cubicBezTo>
                    <a:pt x="12719" y="38225"/>
                    <a:pt x="12656" y="38225"/>
                    <a:pt x="12656" y="38289"/>
                  </a:cubicBezTo>
                  <a:cubicBezTo>
                    <a:pt x="12587" y="38358"/>
                    <a:pt x="12587" y="38421"/>
                    <a:pt x="12587" y="38554"/>
                  </a:cubicBezTo>
                  <a:lnTo>
                    <a:pt x="12656" y="38490"/>
                  </a:lnTo>
                  <a:cubicBezTo>
                    <a:pt x="12656" y="38421"/>
                    <a:pt x="12719" y="38358"/>
                    <a:pt x="12719" y="38225"/>
                  </a:cubicBezTo>
                  <a:close/>
                  <a:moveTo>
                    <a:pt x="12523" y="38289"/>
                  </a:moveTo>
                  <a:lnTo>
                    <a:pt x="12454" y="38358"/>
                  </a:lnTo>
                  <a:cubicBezTo>
                    <a:pt x="12454" y="38421"/>
                    <a:pt x="12391" y="38554"/>
                    <a:pt x="12391" y="38623"/>
                  </a:cubicBezTo>
                  <a:cubicBezTo>
                    <a:pt x="12454" y="38623"/>
                    <a:pt x="12454" y="38623"/>
                    <a:pt x="12523" y="38554"/>
                  </a:cubicBezTo>
                  <a:lnTo>
                    <a:pt x="12523" y="38289"/>
                  </a:lnTo>
                  <a:close/>
                  <a:moveTo>
                    <a:pt x="12391" y="38421"/>
                  </a:moveTo>
                  <a:lnTo>
                    <a:pt x="12391" y="38421"/>
                  </a:lnTo>
                  <a:cubicBezTo>
                    <a:pt x="10865" y="39084"/>
                    <a:pt x="9476" y="39948"/>
                    <a:pt x="8151" y="41204"/>
                  </a:cubicBezTo>
                  <a:cubicBezTo>
                    <a:pt x="7224" y="42067"/>
                    <a:pt x="6228" y="43127"/>
                    <a:pt x="5300" y="44452"/>
                  </a:cubicBezTo>
                  <a:cubicBezTo>
                    <a:pt x="4373" y="45777"/>
                    <a:pt x="3445" y="47367"/>
                    <a:pt x="2651" y="49089"/>
                  </a:cubicBezTo>
                  <a:cubicBezTo>
                    <a:pt x="2651" y="49140"/>
                    <a:pt x="2610" y="49235"/>
                    <a:pt x="2593" y="49306"/>
                  </a:cubicBezTo>
                  <a:lnTo>
                    <a:pt x="2593" y="49306"/>
                  </a:lnTo>
                  <a:cubicBezTo>
                    <a:pt x="3307" y="47872"/>
                    <a:pt x="4105" y="46583"/>
                    <a:pt x="4903" y="45443"/>
                  </a:cubicBezTo>
                  <a:cubicBezTo>
                    <a:pt x="6032" y="43721"/>
                    <a:pt x="7224" y="42332"/>
                    <a:pt x="8347" y="41336"/>
                  </a:cubicBezTo>
                  <a:cubicBezTo>
                    <a:pt x="9609" y="40213"/>
                    <a:pt x="10934" y="39285"/>
                    <a:pt x="12322" y="38686"/>
                  </a:cubicBezTo>
                  <a:cubicBezTo>
                    <a:pt x="12322" y="38554"/>
                    <a:pt x="12322" y="38490"/>
                    <a:pt x="12391" y="38421"/>
                  </a:cubicBezTo>
                  <a:close/>
                  <a:moveTo>
                    <a:pt x="2593" y="49306"/>
                  </a:moveTo>
                  <a:cubicBezTo>
                    <a:pt x="2478" y="49539"/>
                    <a:pt x="2364" y="49776"/>
                    <a:pt x="2253" y="50017"/>
                  </a:cubicBezTo>
                  <a:cubicBezTo>
                    <a:pt x="2253" y="50149"/>
                    <a:pt x="2189" y="50213"/>
                    <a:pt x="2189" y="50281"/>
                  </a:cubicBezTo>
                  <a:cubicBezTo>
                    <a:pt x="2322" y="49948"/>
                    <a:pt x="2454" y="49683"/>
                    <a:pt x="2587" y="49354"/>
                  </a:cubicBezTo>
                  <a:cubicBezTo>
                    <a:pt x="2587" y="49340"/>
                    <a:pt x="2589" y="49324"/>
                    <a:pt x="2593" y="49306"/>
                  </a:cubicBezTo>
                  <a:close/>
                  <a:moveTo>
                    <a:pt x="1130" y="54320"/>
                  </a:moveTo>
                  <a:cubicBezTo>
                    <a:pt x="1077" y="54420"/>
                    <a:pt x="1028" y="54484"/>
                    <a:pt x="978" y="54536"/>
                  </a:cubicBezTo>
                  <a:lnTo>
                    <a:pt x="978" y="54536"/>
                  </a:lnTo>
                  <a:lnTo>
                    <a:pt x="1130" y="54389"/>
                  </a:lnTo>
                  <a:lnTo>
                    <a:pt x="1130" y="54320"/>
                  </a:lnTo>
                  <a:close/>
                  <a:moveTo>
                    <a:pt x="978" y="54536"/>
                  </a:moveTo>
                  <a:lnTo>
                    <a:pt x="928" y="54585"/>
                  </a:lnTo>
                  <a:cubicBezTo>
                    <a:pt x="945" y="54569"/>
                    <a:pt x="961" y="54553"/>
                    <a:pt x="978" y="54536"/>
                  </a:cubicBezTo>
                  <a:close/>
                  <a:moveTo>
                    <a:pt x="997" y="54850"/>
                  </a:moveTo>
                  <a:cubicBezTo>
                    <a:pt x="865" y="54982"/>
                    <a:pt x="796" y="55183"/>
                    <a:pt x="663" y="55316"/>
                  </a:cubicBezTo>
                  <a:cubicBezTo>
                    <a:pt x="796" y="55183"/>
                    <a:pt x="865" y="55051"/>
                    <a:pt x="997" y="54918"/>
                  </a:cubicBezTo>
                  <a:lnTo>
                    <a:pt x="997" y="54850"/>
                  </a:lnTo>
                  <a:close/>
                  <a:moveTo>
                    <a:pt x="928" y="55316"/>
                  </a:moveTo>
                  <a:lnTo>
                    <a:pt x="928" y="55316"/>
                  </a:lnTo>
                  <a:cubicBezTo>
                    <a:pt x="906" y="55339"/>
                    <a:pt x="891" y="55362"/>
                    <a:pt x="882" y="55383"/>
                  </a:cubicBezTo>
                  <a:lnTo>
                    <a:pt x="882" y="55383"/>
                  </a:lnTo>
                  <a:cubicBezTo>
                    <a:pt x="897" y="55361"/>
                    <a:pt x="913" y="55339"/>
                    <a:pt x="928" y="55316"/>
                  </a:cubicBezTo>
                  <a:close/>
                  <a:moveTo>
                    <a:pt x="882" y="55383"/>
                  </a:moveTo>
                  <a:lnTo>
                    <a:pt x="882" y="55383"/>
                  </a:lnTo>
                  <a:cubicBezTo>
                    <a:pt x="766" y="55543"/>
                    <a:pt x="656" y="55660"/>
                    <a:pt x="600" y="55776"/>
                  </a:cubicBezTo>
                  <a:lnTo>
                    <a:pt x="600" y="55776"/>
                  </a:lnTo>
                  <a:cubicBezTo>
                    <a:pt x="708" y="55667"/>
                    <a:pt x="808" y="55558"/>
                    <a:pt x="865" y="55448"/>
                  </a:cubicBezTo>
                  <a:cubicBezTo>
                    <a:pt x="865" y="55448"/>
                    <a:pt x="865" y="55420"/>
                    <a:pt x="882" y="55383"/>
                  </a:cubicBezTo>
                  <a:close/>
                  <a:moveTo>
                    <a:pt x="600" y="55776"/>
                  </a:moveTo>
                  <a:lnTo>
                    <a:pt x="600" y="55776"/>
                  </a:lnTo>
                  <a:cubicBezTo>
                    <a:pt x="577" y="55800"/>
                    <a:pt x="554" y="55823"/>
                    <a:pt x="531" y="55846"/>
                  </a:cubicBezTo>
                  <a:cubicBezTo>
                    <a:pt x="600" y="55846"/>
                    <a:pt x="600" y="55777"/>
                    <a:pt x="600" y="55777"/>
                  </a:cubicBezTo>
                  <a:cubicBezTo>
                    <a:pt x="600" y="55777"/>
                    <a:pt x="600" y="55777"/>
                    <a:pt x="600" y="55776"/>
                  </a:cubicBezTo>
                  <a:close/>
                  <a:moveTo>
                    <a:pt x="796" y="55846"/>
                  </a:moveTo>
                  <a:cubicBezTo>
                    <a:pt x="663" y="55978"/>
                    <a:pt x="600" y="56111"/>
                    <a:pt x="467" y="56243"/>
                  </a:cubicBezTo>
                  <a:lnTo>
                    <a:pt x="467" y="56376"/>
                  </a:lnTo>
                  <a:cubicBezTo>
                    <a:pt x="600" y="56243"/>
                    <a:pt x="663" y="56111"/>
                    <a:pt x="796" y="55978"/>
                  </a:cubicBezTo>
                  <a:lnTo>
                    <a:pt x="796" y="55846"/>
                  </a:lnTo>
                  <a:close/>
                  <a:moveTo>
                    <a:pt x="732" y="56376"/>
                  </a:moveTo>
                  <a:cubicBezTo>
                    <a:pt x="708" y="56398"/>
                    <a:pt x="692" y="56413"/>
                    <a:pt x="682" y="56425"/>
                  </a:cubicBezTo>
                  <a:lnTo>
                    <a:pt x="682" y="56425"/>
                  </a:lnTo>
                  <a:lnTo>
                    <a:pt x="732" y="56376"/>
                  </a:lnTo>
                  <a:close/>
                  <a:moveTo>
                    <a:pt x="682" y="56425"/>
                  </a:moveTo>
                  <a:lnTo>
                    <a:pt x="398" y="56704"/>
                  </a:lnTo>
                  <a:lnTo>
                    <a:pt x="398" y="56837"/>
                  </a:lnTo>
                  <a:cubicBezTo>
                    <a:pt x="467" y="56773"/>
                    <a:pt x="600" y="56641"/>
                    <a:pt x="663" y="56508"/>
                  </a:cubicBezTo>
                  <a:cubicBezTo>
                    <a:pt x="663" y="56464"/>
                    <a:pt x="663" y="56448"/>
                    <a:pt x="682" y="56425"/>
                  </a:cubicBezTo>
                  <a:close/>
                  <a:moveTo>
                    <a:pt x="600" y="56906"/>
                  </a:moveTo>
                  <a:cubicBezTo>
                    <a:pt x="531" y="56969"/>
                    <a:pt x="398" y="57102"/>
                    <a:pt x="335" y="57234"/>
                  </a:cubicBezTo>
                  <a:lnTo>
                    <a:pt x="335" y="57367"/>
                  </a:lnTo>
                  <a:cubicBezTo>
                    <a:pt x="398" y="57303"/>
                    <a:pt x="467" y="57171"/>
                    <a:pt x="600" y="57038"/>
                  </a:cubicBezTo>
                  <a:lnTo>
                    <a:pt x="600" y="56906"/>
                  </a:lnTo>
                  <a:close/>
                  <a:moveTo>
                    <a:pt x="531" y="57367"/>
                  </a:moveTo>
                  <a:cubicBezTo>
                    <a:pt x="467" y="57499"/>
                    <a:pt x="335" y="57568"/>
                    <a:pt x="266" y="57701"/>
                  </a:cubicBezTo>
                  <a:lnTo>
                    <a:pt x="266" y="57897"/>
                  </a:lnTo>
                  <a:cubicBezTo>
                    <a:pt x="335" y="57764"/>
                    <a:pt x="398" y="57701"/>
                    <a:pt x="531" y="57568"/>
                  </a:cubicBezTo>
                  <a:lnTo>
                    <a:pt x="531" y="57367"/>
                  </a:lnTo>
                  <a:close/>
                  <a:moveTo>
                    <a:pt x="467" y="57897"/>
                  </a:moveTo>
                  <a:lnTo>
                    <a:pt x="202" y="58162"/>
                  </a:lnTo>
                  <a:lnTo>
                    <a:pt x="202" y="58427"/>
                  </a:lnTo>
                  <a:cubicBezTo>
                    <a:pt x="266" y="58294"/>
                    <a:pt x="335" y="58231"/>
                    <a:pt x="467" y="58098"/>
                  </a:cubicBezTo>
                  <a:lnTo>
                    <a:pt x="467" y="57897"/>
                  </a:lnTo>
                  <a:close/>
                  <a:moveTo>
                    <a:pt x="398" y="58427"/>
                  </a:moveTo>
                  <a:cubicBezTo>
                    <a:pt x="335" y="58496"/>
                    <a:pt x="266" y="58628"/>
                    <a:pt x="133" y="58692"/>
                  </a:cubicBezTo>
                  <a:lnTo>
                    <a:pt x="133" y="58957"/>
                  </a:lnTo>
                  <a:cubicBezTo>
                    <a:pt x="202" y="58824"/>
                    <a:pt x="335" y="58761"/>
                    <a:pt x="398" y="58628"/>
                  </a:cubicBezTo>
                  <a:lnTo>
                    <a:pt x="398" y="58427"/>
                  </a:lnTo>
                  <a:close/>
                  <a:moveTo>
                    <a:pt x="335" y="58893"/>
                  </a:moveTo>
                  <a:cubicBezTo>
                    <a:pt x="266" y="59026"/>
                    <a:pt x="202" y="59089"/>
                    <a:pt x="133" y="59158"/>
                  </a:cubicBezTo>
                  <a:cubicBezTo>
                    <a:pt x="133" y="59291"/>
                    <a:pt x="70" y="59354"/>
                    <a:pt x="70" y="59423"/>
                  </a:cubicBezTo>
                  <a:cubicBezTo>
                    <a:pt x="202" y="59354"/>
                    <a:pt x="266" y="59291"/>
                    <a:pt x="335" y="59158"/>
                  </a:cubicBezTo>
                  <a:lnTo>
                    <a:pt x="335" y="58893"/>
                  </a:lnTo>
                  <a:close/>
                  <a:moveTo>
                    <a:pt x="335" y="59423"/>
                  </a:moveTo>
                  <a:lnTo>
                    <a:pt x="70" y="59688"/>
                  </a:lnTo>
                  <a:lnTo>
                    <a:pt x="70" y="59953"/>
                  </a:lnTo>
                  <a:cubicBezTo>
                    <a:pt x="133" y="59884"/>
                    <a:pt x="202" y="59820"/>
                    <a:pt x="266" y="59688"/>
                  </a:cubicBezTo>
                  <a:cubicBezTo>
                    <a:pt x="335" y="59619"/>
                    <a:pt x="335" y="59555"/>
                    <a:pt x="335" y="59423"/>
                  </a:cubicBezTo>
                  <a:close/>
                  <a:moveTo>
                    <a:pt x="266" y="59953"/>
                  </a:moveTo>
                  <a:cubicBezTo>
                    <a:pt x="202" y="60017"/>
                    <a:pt x="133" y="60085"/>
                    <a:pt x="70" y="60218"/>
                  </a:cubicBezTo>
                  <a:cubicBezTo>
                    <a:pt x="70" y="60282"/>
                    <a:pt x="1" y="60350"/>
                    <a:pt x="1" y="60483"/>
                  </a:cubicBezTo>
                  <a:cubicBezTo>
                    <a:pt x="133" y="60414"/>
                    <a:pt x="202" y="60282"/>
                    <a:pt x="266" y="60218"/>
                  </a:cubicBezTo>
                  <a:lnTo>
                    <a:pt x="266" y="59953"/>
                  </a:lnTo>
                  <a:close/>
                  <a:moveTo>
                    <a:pt x="266" y="60483"/>
                  </a:moveTo>
                  <a:cubicBezTo>
                    <a:pt x="202" y="60546"/>
                    <a:pt x="70" y="60615"/>
                    <a:pt x="1" y="60679"/>
                  </a:cubicBezTo>
                  <a:lnTo>
                    <a:pt x="1" y="61013"/>
                  </a:lnTo>
                  <a:cubicBezTo>
                    <a:pt x="70" y="60880"/>
                    <a:pt x="133" y="60811"/>
                    <a:pt x="266" y="60748"/>
                  </a:cubicBezTo>
                  <a:lnTo>
                    <a:pt x="266" y="60483"/>
                  </a:lnTo>
                  <a:close/>
                  <a:moveTo>
                    <a:pt x="266" y="60944"/>
                  </a:moveTo>
                  <a:cubicBezTo>
                    <a:pt x="133" y="61013"/>
                    <a:pt x="70" y="61145"/>
                    <a:pt x="1" y="61209"/>
                  </a:cubicBezTo>
                  <a:lnTo>
                    <a:pt x="1" y="61474"/>
                  </a:lnTo>
                  <a:lnTo>
                    <a:pt x="202" y="61278"/>
                  </a:lnTo>
                  <a:cubicBezTo>
                    <a:pt x="202" y="61145"/>
                    <a:pt x="202" y="61076"/>
                    <a:pt x="266" y="60944"/>
                  </a:cubicBezTo>
                  <a:close/>
                  <a:moveTo>
                    <a:pt x="202" y="61474"/>
                  </a:moveTo>
                  <a:lnTo>
                    <a:pt x="1" y="61675"/>
                  </a:lnTo>
                  <a:lnTo>
                    <a:pt x="1" y="62004"/>
                  </a:lnTo>
                  <a:lnTo>
                    <a:pt x="202" y="61808"/>
                  </a:lnTo>
                  <a:lnTo>
                    <a:pt x="202" y="61474"/>
                  </a:lnTo>
                  <a:close/>
                  <a:moveTo>
                    <a:pt x="202" y="62004"/>
                  </a:moveTo>
                  <a:lnTo>
                    <a:pt x="1" y="62205"/>
                  </a:lnTo>
                  <a:lnTo>
                    <a:pt x="1" y="62534"/>
                  </a:lnTo>
                  <a:cubicBezTo>
                    <a:pt x="70" y="62470"/>
                    <a:pt x="133" y="62338"/>
                    <a:pt x="202" y="62269"/>
                  </a:cubicBezTo>
                  <a:lnTo>
                    <a:pt x="202" y="62004"/>
                  </a:lnTo>
                  <a:close/>
                  <a:moveTo>
                    <a:pt x="202" y="62470"/>
                  </a:moveTo>
                  <a:lnTo>
                    <a:pt x="1" y="62666"/>
                  </a:lnTo>
                  <a:lnTo>
                    <a:pt x="1" y="63000"/>
                  </a:lnTo>
                  <a:lnTo>
                    <a:pt x="202" y="62799"/>
                  </a:lnTo>
                  <a:lnTo>
                    <a:pt x="202" y="62470"/>
                  </a:lnTo>
                  <a:close/>
                  <a:moveTo>
                    <a:pt x="266" y="63000"/>
                  </a:moveTo>
                  <a:cubicBezTo>
                    <a:pt x="133" y="63064"/>
                    <a:pt x="70" y="63133"/>
                    <a:pt x="1" y="63196"/>
                  </a:cubicBezTo>
                  <a:lnTo>
                    <a:pt x="1" y="63530"/>
                  </a:lnTo>
                  <a:cubicBezTo>
                    <a:pt x="70" y="63461"/>
                    <a:pt x="202" y="63398"/>
                    <a:pt x="266" y="63329"/>
                  </a:cubicBezTo>
                  <a:lnTo>
                    <a:pt x="266" y="63000"/>
                  </a:lnTo>
                  <a:close/>
                  <a:moveTo>
                    <a:pt x="266" y="63461"/>
                  </a:moveTo>
                  <a:cubicBezTo>
                    <a:pt x="202" y="63530"/>
                    <a:pt x="133" y="63594"/>
                    <a:pt x="1" y="63663"/>
                  </a:cubicBezTo>
                  <a:cubicBezTo>
                    <a:pt x="70" y="63795"/>
                    <a:pt x="70" y="63928"/>
                    <a:pt x="70" y="63991"/>
                  </a:cubicBezTo>
                  <a:lnTo>
                    <a:pt x="266" y="63795"/>
                  </a:lnTo>
                  <a:lnTo>
                    <a:pt x="266" y="63461"/>
                  </a:lnTo>
                  <a:close/>
                  <a:moveTo>
                    <a:pt x="266" y="63991"/>
                  </a:moveTo>
                  <a:lnTo>
                    <a:pt x="70" y="64192"/>
                  </a:lnTo>
                  <a:lnTo>
                    <a:pt x="70" y="64521"/>
                  </a:lnTo>
                  <a:lnTo>
                    <a:pt x="266" y="64325"/>
                  </a:lnTo>
                  <a:lnTo>
                    <a:pt x="266" y="63991"/>
                  </a:lnTo>
                  <a:close/>
                  <a:moveTo>
                    <a:pt x="335" y="64457"/>
                  </a:moveTo>
                  <a:cubicBezTo>
                    <a:pt x="266" y="64521"/>
                    <a:pt x="133" y="64590"/>
                    <a:pt x="70" y="64654"/>
                  </a:cubicBezTo>
                  <a:cubicBezTo>
                    <a:pt x="133" y="64786"/>
                    <a:pt x="133" y="64919"/>
                    <a:pt x="133" y="64987"/>
                  </a:cubicBezTo>
                  <a:lnTo>
                    <a:pt x="335" y="64786"/>
                  </a:lnTo>
                  <a:lnTo>
                    <a:pt x="335" y="64457"/>
                  </a:lnTo>
                  <a:close/>
                  <a:moveTo>
                    <a:pt x="335" y="64987"/>
                  </a:moveTo>
                  <a:lnTo>
                    <a:pt x="133" y="65183"/>
                  </a:lnTo>
                  <a:cubicBezTo>
                    <a:pt x="133" y="65252"/>
                    <a:pt x="133" y="65385"/>
                    <a:pt x="202" y="65517"/>
                  </a:cubicBezTo>
                  <a:lnTo>
                    <a:pt x="398" y="65316"/>
                  </a:lnTo>
                  <a:cubicBezTo>
                    <a:pt x="398" y="65183"/>
                    <a:pt x="335" y="65051"/>
                    <a:pt x="335" y="64987"/>
                  </a:cubicBezTo>
                  <a:close/>
                  <a:moveTo>
                    <a:pt x="398" y="65448"/>
                  </a:moveTo>
                  <a:lnTo>
                    <a:pt x="202" y="65650"/>
                  </a:lnTo>
                  <a:lnTo>
                    <a:pt x="202" y="65978"/>
                  </a:lnTo>
                  <a:lnTo>
                    <a:pt x="398" y="65782"/>
                  </a:lnTo>
                  <a:lnTo>
                    <a:pt x="398" y="65448"/>
                  </a:lnTo>
                  <a:close/>
                  <a:moveTo>
                    <a:pt x="467" y="65915"/>
                  </a:moveTo>
                  <a:lnTo>
                    <a:pt x="266" y="66111"/>
                  </a:lnTo>
                  <a:lnTo>
                    <a:pt x="266" y="66445"/>
                  </a:lnTo>
                  <a:lnTo>
                    <a:pt x="467" y="66243"/>
                  </a:lnTo>
                  <a:lnTo>
                    <a:pt x="467" y="65915"/>
                  </a:lnTo>
                  <a:close/>
                  <a:moveTo>
                    <a:pt x="531" y="66376"/>
                  </a:moveTo>
                  <a:cubicBezTo>
                    <a:pt x="398" y="66445"/>
                    <a:pt x="335" y="66508"/>
                    <a:pt x="266" y="66577"/>
                  </a:cubicBezTo>
                  <a:cubicBezTo>
                    <a:pt x="335" y="66710"/>
                    <a:pt x="335" y="66842"/>
                    <a:pt x="335" y="66906"/>
                  </a:cubicBezTo>
                  <a:cubicBezTo>
                    <a:pt x="398" y="66842"/>
                    <a:pt x="467" y="66842"/>
                    <a:pt x="531" y="66773"/>
                  </a:cubicBezTo>
                  <a:lnTo>
                    <a:pt x="531" y="66376"/>
                  </a:lnTo>
                  <a:close/>
                  <a:moveTo>
                    <a:pt x="531" y="66842"/>
                  </a:moveTo>
                  <a:lnTo>
                    <a:pt x="335" y="67038"/>
                  </a:lnTo>
                  <a:cubicBezTo>
                    <a:pt x="398" y="67171"/>
                    <a:pt x="398" y="67303"/>
                    <a:pt x="398" y="67436"/>
                  </a:cubicBezTo>
                  <a:lnTo>
                    <a:pt x="600" y="67240"/>
                  </a:lnTo>
                  <a:cubicBezTo>
                    <a:pt x="600" y="67107"/>
                    <a:pt x="600" y="66975"/>
                    <a:pt x="531" y="66842"/>
                  </a:cubicBezTo>
                  <a:close/>
                  <a:moveTo>
                    <a:pt x="600" y="67303"/>
                  </a:moveTo>
                  <a:lnTo>
                    <a:pt x="398" y="67505"/>
                  </a:lnTo>
                  <a:cubicBezTo>
                    <a:pt x="467" y="67637"/>
                    <a:pt x="467" y="67770"/>
                    <a:pt x="467" y="67902"/>
                  </a:cubicBezTo>
                  <a:lnTo>
                    <a:pt x="663" y="67701"/>
                  </a:lnTo>
                  <a:cubicBezTo>
                    <a:pt x="663" y="67568"/>
                    <a:pt x="663" y="67436"/>
                    <a:pt x="600" y="67303"/>
                  </a:cubicBezTo>
                  <a:close/>
                  <a:moveTo>
                    <a:pt x="732" y="67770"/>
                  </a:moveTo>
                  <a:lnTo>
                    <a:pt x="531" y="67966"/>
                  </a:lnTo>
                  <a:lnTo>
                    <a:pt x="531" y="68300"/>
                  </a:lnTo>
                  <a:lnTo>
                    <a:pt x="732" y="68098"/>
                  </a:lnTo>
                  <a:lnTo>
                    <a:pt x="732" y="67770"/>
                  </a:lnTo>
                  <a:close/>
                  <a:moveTo>
                    <a:pt x="796" y="68231"/>
                  </a:moveTo>
                  <a:lnTo>
                    <a:pt x="600" y="68432"/>
                  </a:lnTo>
                  <a:cubicBezTo>
                    <a:pt x="600" y="68565"/>
                    <a:pt x="600" y="68628"/>
                    <a:pt x="663" y="68761"/>
                  </a:cubicBezTo>
                  <a:lnTo>
                    <a:pt x="865" y="68565"/>
                  </a:lnTo>
                  <a:cubicBezTo>
                    <a:pt x="796" y="68496"/>
                    <a:pt x="796" y="68363"/>
                    <a:pt x="796" y="68231"/>
                  </a:cubicBezTo>
                  <a:close/>
                  <a:moveTo>
                    <a:pt x="865" y="68697"/>
                  </a:moveTo>
                  <a:lnTo>
                    <a:pt x="663" y="68893"/>
                  </a:lnTo>
                  <a:cubicBezTo>
                    <a:pt x="663" y="68962"/>
                    <a:pt x="732" y="69094"/>
                    <a:pt x="732" y="69227"/>
                  </a:cubicBezTo>
                  <a:lnTo>
                    <a:pt x="928" y="69026"/>
                  </a:lnTo>
                  <a:cubicBezTo>
                    <a:pt x="928" y="68893"/>
                    <a:pt x="865" y="68829"/>
                    <a:pt x="865" y="68697"/>
                  </a:cubicBezTo>
                  <a:close/>
                  <a:moveTo>
                    <a:pt x="928" y="69094"/>
                  </a:moveTo>
                  <a:lnTo>
                    <a:pt x="732" y="69291"/>
                  </a:lnTo>
                  <a:cubicBezTo>
                    <a:pt x="796" y="69423"/>
                    <a:pt x="796" y="69556"/>
                    <a:pt x="796" y="69624"/>
                  </a:cubicBezTo>
                  <a:lnTo>
                    <a:pt x="997" y="69423"/>
                  </a:lnTo>
                  <a:cubicBezTo>
                    <a:pt x="997" y="69359"/>
                    <a:pt x="928" y="69227"/>
                    <a:pt x="928" y="69094"/>
                  </a:cubicBezTo>
                  <a:close/>
                  <a:moveTo>
                    <a:pt x="997" y="69556"/>
                  </a:moveTo>
                  <a:cubicBezTo>
                    <a:pt x="997" y="69624"/>
                    <a:pt x="928" y="69688"/>
                    <a:pt x="865" y="69757"/>
                  </a:cubicBezTo>
                  <a:cubicBezTo>
                    <a:pt x="2253" y="76312"/>
                    <a:pt x="5565" y="83731"/>
                    <a:pt x="11861" y="91750"/>
                  </a:cubicBezTo>
                  <a:cubicBezTo>
                    <a:pt x="14908" y="95655"/>
                    <a:pt x="15899" y="99831"/>
                    <a:pt x="15899" y="104134"/>
                  </a:cubicBezTo>
                  <a:cubicBezTo>
                    <a:pt x="15899" y="108310"/>
                    <a:pt x="14972" y="112613"/>
                    <a:pt x="13981" y="116922"/>
                  </a:cubicBezTo>
                  <a:cubicBezTo>
                    <a:pt x="12984" y="121161"/>
                    <a:pt x="11993" y="125332"/>
                    <a:pt x="11993" y="129307"/>
                  </a:cubicBezTo>
                  <a:cubicBezTo>
                    <a:pt x="11993" y="130101"/>
                    <a:pt x="12057" y="130833"/>
                    <a:pt x="12126" y="131628"/>
                  </a:cubicBezTo>
                  <a:cubicBezTo>
                    <a:pt x="12391" y="133546"/>
                    <a:pt x="12921" y="135337"/>
                    <a:pt x="13912" y="137123"/>
                  </a:cubicBezTo>
                  <a:cubicBezTo>
                    <a:pt x="14056" y="137363"/>
                    <a:pt x="14198" y="137600"/>
                    <a:pt x="14365" y="137861"/>
                  </a:cubicBezTo>
                  <a:lnTo>
                    <a:pt x="14365" y="137861"/>
                  </a:lnTo>
                  <a:cubicBezTo>
                    <a:pt x="14307" y="137748"/>
                    <a:pt x="14252" y="137635"/>
                    <a:pt x="14177" y="137521"/>
                  </a:cubicBezTo>
                  <a:cubicBezTo>
                    <a:pt x="13053" y="135533"/>
                    <a:pt x="12523" y="133414"/>
                    <a:pt x="12322" y="131294"/>
                  </a:cubicBezTo>
                  <a:cubicBezTo>
                    <a:pt x="12258" y="130631"/>
                    <a:pt x="12258" y="129969"/>
                    <a:pt x="12258" y="129307"/>
                  </a:cubicBezTo>
                  <a:cubicBezTo>
                    <a:pt x="12258" y="125401"/>
                    <a:pt x="13186" y="121225"/>
                    <a:pt x="14177" y="116922"/>
                  </a:cubicBezTo>
                  <a:cubicBezTo>
                    <a:pt x="15173" y="112682"/>
                    <a:pt x="16164" y="108374"/>
                    <a:pt x="16164" y="104134"/>
                  </a:cubicBezTo>
                  <a:cubicBezTo>
                    <a:pt x="16164" y="99831"/>
                    <a:pt x="15104" y="95592"/>
                    <a:pt x="12057" y="91617"/>
                  </a:cubicBezTo>
                  <a:cubicBezTo>
                    <a:pt x="5767" y="83535"/>
                    <a:pt x="2386" y="76116"/>
                    <a:pt x="997" y="69556"/>
                  </a:cubicBezTo>
                  <a:close/>
                  <a:moveTo>
                    <a:pt x="14365" y="137861"/>
                  </a:moveTo>
                  <a:cubicBezTo>
                    <a:pt x="14408" y="137947"/>
                    <a:pt x="14454" y="138033"/>
                    <a:pt x="14511" y="138120"/>
                  </a:cubicBezTo>
                  <a:cubicBezTo>
                    <a:pt x="14511" y="138183"/>
                    <a:pt x="14511" y="138183"/>
                    <a:pt x="14574" y="138183"/>
                  </a:cubicBezTo>
                  <a:cubicBezTo>
                    <a:pt x="14499" y="138071"/>
                    <a:pt x="14430" y="137964"/>
                    <a:pt x="14365" y="137861"/>
                  </a:cubicBezTo>
                  <a:close/>
                  <a:moveTo>
                    <a:pt x="113080" y="29147"/>
                  </a:moveTo>
                  <a:cubicBezTo>
                    <a:pt x="112550" y="31071"/>
                    <a:pt x="111887" y="32989"/>
                    <a:pt x="111289" y="34913"/>
                  </a:cubicBezTo>
                  <a:cubicBezTo>
                    <a:pt x="109169" y="41469"/>
                    <a:pt x="107049" y="48029"/>
                    <a:pt x="107049" y="53859"/>
                  </a:cubicBezTo>
                  <a:cubicBezTo>
                    <a:pt x="107049" y="57701"/>
                    <a:pt x="107913" y="61209"/>
                    <a:pt x="110298" y="64256"/>
                  </a:cubicBezTo>
                  <a:cubicBezTo>
                    <a:pt x="118114" y="74325"/>
                    <a:pt x="120960" y="82274"/>
                    <a:pt x="120960" y="89100"/>
                  </a:cubicBezTo>
                  <a:cubicBezTo>
                    <a:pt x="120960" y="92677"/>
                    <a:pt x="120234" y="95920"/>
                    <a:pt x="118909" y="99100"/>
                  </a:cubicBezTo>
                  <a:cubicBezTo>
                    <a:pt x="117648" y="102216"/>
                    <a:pt x="115926" y="105194"/>
                    <a:pt x="113938" y="108178"/>
                  </a:cubicBezTo>
                  <a:cubicBezTo>
                    <a:pt x="111490" y="112020"/>
                    <a:pt x="107711" y="115793"/>
                    <a:pt x="102746" y="118575"/>
                  </a:cubicBezTo>
                  <a:cubicBezTo>
                    <a:pt x="97844" y="121357"/>
                    <a:pt x="91813" y="123212"/>
                    <a:pt x="84924" y="123212"/>
                  </a:cubicBezTo>
                  <a:cubicBezTo>
                    <a:pt x="80949" y="123212"/>
                    <a:pt x="76779" y="122619"/>
                    <a:pt x="72274" y="121225"/>
                  </a:cubicBezTo>
                  <a:cubicBezTo>
                    <a:pt x="71013" y="120827"/>
                    <a:pt x="69757" y="120631"/>
                    <a:pt x="68565" y="120631"/>
                  </a:cubicBezTo>
                  <a:cubicBezTo>
                    <a:pt x="64919" y="120631"/>
                    <a:pt x="61607" y="122285"/>
                    <a:pt x="58427" y="124802"/>
                  </a:cubicBezTo>
                  <a:cubicBezTo>
                    <a:pt x="53657" y="128512"/>
                    <a:pt x="49222" y="134076"/>
                    <a:pt x="44585" y="138713"/>
                  </a:cubicBezTo>
                  <a:cubicBezTo>
                    <a:pt x="43324" y="139974"/>
                    <a:pt x="41999" y="141167"/>
                    <a:pt x="40674" y="142290"/>
                  </a:cubicBezTo>
                  <a:cubicBezTo>
                    <a:pt x="40806" y="142290"/>
                    <a:pt x="40875" y="142290"/>
                    <a:pt x="40939" y="142359"/>
                  </a:cubicBezTo>
                  <a:cubicBezTo>
                    <a:pt x="45443" y="138649"/>
                    <a:pt x="49619" y="133483"/>
                    <a:pt x="53922" y="129174"/>
                  </a:cubicBezTo>
                  <a:cubicBezTo>
                    <a:pt x="56244" y="126858"/>
                    <a:pt x="58559" y="124802"/>
                    <a:pt x="60944" y="123281"/>
                  </a:cubicBezTo>
                  <a:cubicBezTo>
                    <a:pt x="63398" y="121824"/>
                    <a:pt x="65915" y="120896"/>
                    <a:pt x="68565" y="120896"/>
                  </a:cubicBezTo>
                  <a:cubicBezTo>
                    <a:pt x="69757" y="120896"/>
                    <a:pt x="70949" y="121029"/>
                    <a:pt x="72205" y="121426"/>
                  </a:cubicBezTo>
                  <a:cubicBezTo>
                    <a:pt x="76710" y="122884"/>
                    <a:pt x="80949" y="123477"/>
                    <a:pt x="84924" y="123477"/>
                  </a:cubicBezTo>
                  <a:cubicBezTo>
                    <a:pt x="91813" y="123477"/>
                    <a:pt x="97908" y="121622"/>
                    <a:pt x="102878" y="118777"/>
                  </a:cubicBezTo>
                  <a:cubicBezTo>
                    <a:pt x="107844" y="115926"/>
                    <a:pt x="111686" y="112152"/>
                    <a:pt x="114140" y="108310"/>
                  </a:cubicBezTo>
                  <a:cubicBezTo>
                    <a:pt x="116127" y="105327"/>
                    <a:pt x="117849" y="102348"/>
                    <a:pt x="119174" y="99169"/>
                  </a:cubicBezTo>
                  <a:cubicBezTo>
                    <a:pt x="120430" y="95989"/>
                    <a:pt x="121225" y="92677"/>
                    <a:pt x="121225" y="89100"/>
                  </a:cubicBezTo>
                  <a:cubicBezTo>
                    <a:pt x="121225" y="82211"/>
                    <a:pt x="118310" y="74193"/>
                    <a:pt x="110494" y="64124"/>
                  </a:cubicBezTo>
                  <a:cubicBezTo>
                    <a:pt x="108109" y="61145"/>
                    <a:pt x="107250" y="57632"/>
                    <a:pt x="107250" y="53859"/>
                  </a:cubicBezTo>
                  <a:cubicBezTo>
                    <a:pt x="107250" y="48029"/>
                    <a:pt x="109370" y="41537"/>
                    <a:pt x="111490" y="34977"/>
                  </a:cubicBezTo>
                  <a:cubicBezTo>
                    <a:pt x="112152" y="33058"/>
                    <a:pt x="112746" y="31135"/>
                    <a:pt x="113345" y="29216"/>
                  </a:cubicBezTo>
                  <a:cubicBezTo>
                    <a:pt x="113212" y="29216"/>
                    <a:pt x="113143" y="29147"/>
                    <a:pt x="113080" y="29147"/>
                  </a:cubicBezTo>
                  <a:close/>
                  <a:moveTo>
                    <a:pt x="40610" y="142359"/>
                  </a:moveTo>
                  <a:cubicBezTo>
                    <a:pt x="40541" y="142359"/>
                    <a:pt x="40541" y="142423"/>
                    <a:pt x="40478" y="142423"/>
                  </a:cubicBezTo>
                  <a:cubicBezTo>
                    <a:pt x="40541" y="142492"/>
                    <a:pt x="40674" y="142492"/>
                    <a:pt x="40743" y="142492"/>
                  </a:cubicBezTo>
                  <a:cubicBezTo>
                    <a:pt x="40806" y="142492"/>
                    <a:pt x="40806" y="142423"/>
                    <a:pt x="40875" y="142423"/>
                  </a:cubicBezTo>
                  <a:cubicBezTo>
                    <a:pt x="40806" y="142359"/>
                    <a:pt x="40674" y="142359"/>
                    <a:pt x="40610" y="142359"/>
                  </a:cubicBezTo>
                  <a:close/>
                  <a:moveTo>
                    <a:pt x="40409" y="142492"/>
                  </a:moveTo>
                  <a:lnTo>
                    <a:pt x="40276" y="142624"/>
                  </a:lnTo>
                  <a:cubicBezTo>
                    <a:pt x="40345" y="142624"/>
                    <a:pt x="40478" y="142688"/>
                    <a:pt x="40541" y="142688"/>
                  </a:cubicBezTo>
                  <a:cubicBezTo>
                    <a:pt x="40541" y="142624"/>
                    <a:pt x="40610" y="142624"/>
                    <a:pt x="40674" y="142555"/>
                  </a:cubicBezTo>
                  <a:cubicBezTo>
                    <a:pt x="40541" y="142555"/>
                    <a:pt x="40478" y="142555"/>
                    <a:pt x="40409" y="142492"/>
                  </a:cubicBezTo>
                  <a:close/>
                  <a:moveTo>
                    <a:pt x="40213" y="142688"/>
                  </a:moveTo>
                  <a:cubicBezTo>
                    <a:pt x="40144" y="142688"/>
                    <a:pt x="40080" y="142757"/>
                    <a:pt x="40080" y="142757"/>
                  </a:cubicBezTo>
                  <a:cubicBezTo>
                    <a:pt x="40144" y="142820"/>
                    <a:pt x="40213" y="142820"/>
                    <a:pt x="40345" y="142820"/>
                  </a:cubicBezTo>
                  <a:cubicBezTo>
                    <a:pt x="40345" y="142820"/>
                    <a:pt x="40409" y="142757"/>
                    <a:pt x="40478" y="142757"/>
                  </a:cubicBezTo>
                  <a:cubicBezTo>
                    <a:pt x="40345" y="142757"/>
                    <a:pt x="40276" y="142688"/>
                    <a:pt x="40213" y="142688"/>
                  </a:cubicBezTo>
                  <a:close/>
                  <a:moveTo>
                    <a:pt x="39948" y="142820"/>
                  </a:moveTo>
                  <a:cubicBezTo>
                    <a:pt x="39948" y="142889"/>
                    <a:pt x="39879" y="142889"/>
                    <a:pt x="39815" y="142953"/>
                  </a:cubicBezTo>
                  <a:cubicBezTo>
                    <a:pt x="39948" y="142953"/>
                    <a:pt x="40011" y="143021"/>
                    <a:pt x="40080" y="143021"/>
                  </a:cubicBezTo>
                  <a:cubicBezTo>
                    <a:pt x="40144" y="143021"/>
                    <a:pt x="40213" y="142953"/>
                    <a:pt x="40213" y="142953"/>
                  </a:cubicBezTo>
                  <a:cubicBezTo>
                    <a:pt x="40144" y="142889"/>
                    <a:pt x="40080" y="142889"/>
                    <a:pt x="39948" y="142820"/>
                  </a:cubicBezTo>
                  <a:close/>
                  <a:moveTo>
                    <a:pt x="39746" y="143021"/>
                  </a:moveTo>
                  <a:cubicBezTo>
                    <a:pt x="39683" y="143021"/>
                    <a:pt x="39683" y="143085"/>
                    <a:pt x="39614" y="143085"/>
                  </a:cubicBezTo>
                  <a:cubicBezTo>
                    <a:pt x="39683" y="143154"/>
                    <a:pt x="39815" y="143154"/>
                    <a:pt x="39879" y="143154"/>
                  </a:cubicBezTo>
                  <a:cubicBezTo>
                    <a:pt x="39948" y="143154"/>
                    <a:pt x="39948" y="143154"/>
                    <a:pt x="39948" y="143085"/>
                  </a:cubicBezTo>
                  <a:lnTo>
                    <a:pt x="40011" y="143085"/>
                  </a:lnTo>
                  <a:cubicBezTo>
                    <a:pt x="39948" y="143085"/>
                    <a:pt x="39815" y="143021"/>
                    <a:pt x="39746" y="143021"/>
                  </a:cubicBezTo>
                  <a:close/>
                  <a:moveTo>
                    <a:pt x="39550" y="143154"/>
                  </a:moveTo>
                  <a:cubicBezTo>
                    <a:pt x="39481" y="143218"/>
                    <a:pt x="39418" y="143218"/>
                    <a:pt x="39418" y="143286"/>
                  </a:cubicBezTo>
                  <a:cubicBezTo>
                    <a:pt x="39481" y="143286"/>
                    <a:pt x="39614" y="143286"/>
                    <a:pt x="39683" y="143350"/>
                  </a:cubicBezTo>
                  <a:cubicBezTo>
                    <a:pt x="39683" y="143286"/>
                    <a:pt x="39746" y="143286"/>
                    <a:pt x="39815" y="143286"/>
                  </a:cubicBezTo>
                  <a:cubicBezTo>
                    <a:pt x="39683" y="143218"/>
                    <a:pt x="39614" y="143218"/>
                    <a:pt x="39550" y="143154"/>
                  </a:cubicBezTo>
                  <a:close/>
                  <a:moveTo>
                    <a:pt x="39285" y="143350"/>
                  </a:moveTo>
                  <a:cubicBezTo>
                    <a:pt x="39285" y="143350"/>
                    <a:pt x="39217" y="143419"/>
                    <a:pt x="39153" y="143419"/>
                  </a:cubicBezTo>
                  <a:cubicBezTo>
                    <a:pt x="39285" y="143419"/>
                    <a:pt x="39349" y="143483"/>
                    <a:pt x="39481" y="143483"/>
                  </a:cubicBezTo>
                  <a:lnTo>
                    <a:pt x="39550" y="143419"/>
                  </a:lnTo>
                  <a:cubicBezTo>
                    <a:pt x="39481" y="143419"/>
                    <a:pt x="39418" y="143350"/>
                    <a:pt x="39285" y="143350"/>
                  </a:cubicBezTo>
                  <a:close/>
                  <a:moveTo>
                    <a:pt x="39084" y="143483"/>
                  </a:moveTo>
                  <a:cubicBezTo>
                    <a:pt x="39020" y="143551"/>
                    <a:pt x="39020" y="143551"/>
                    <a:pt x="38952" y="143551"/>
                  </a:cubicBezTo>
                  <a:cubicBezTo>
                    <a:pt x="39084" y="143615"/>
                    <a:pt x="39153" y="143615"/>
                    <a:pt x="39217" y="143684"/>
                  </a:cubicBezTo>
                  <a:cubicBezTo>
                    <a:pt x="39285" y="143615"/>
                    <a:pt x="39285" y="143615"/>
                    <a:pt x="39349" y="143615"/>
                  </a:cubicBezTo>
                  <a:cubicBezTo>
                    <a:pt x="39285" y="143551"/>
                    <a:pt x="39153" y="143551"/>
                    <a:pt x="39084" y="143483"/>
                  </a:cubicBezTo>
                  <a:close/>
                  <a:moveTo>
                    <a:pt x="38819" y="143684"/>
                  </a:moveTo>
                  <a:cubicBezTo>
                    <a:pt x="38819" y="143684"/>
                    <a:pt x="38755" y="143684"/>
                    <a:pt x="38755" y="143748"/>
                  </a:cubicBezTo>
                  <a:cubicBezTo>
                    <a:pt x="38819" y="143748"/>
                    <a:pt x="38952" y="143816"/>
                    <a:pt x="39020" y="143816"/>
                  </a:cubicBezTo>
                  <a:cubicBezTo>
                    <a:pt x="39084" y="143816"/>
                    <a:pt x="39084" y="143748"/>
                    <a:pt x="39153" y="143748"/>
                  </a:cubicBezTo>
                  <a:cubicBezTo>
                    <a:pt x="39020" y="143748"/>
                    <a:pt x="38952" y="143684"/>
                    <a:pt x="38819" y="143684"/>
                  </a:cubicBezTo>
                  <a:close/>
                  <a:moveTo>
                    <a:pt x="38623" y="143816"/>
                  </a:moveTo>
                  <a:cubicBezTo>
                    <a:pt x="38554" y="143816"/>
                    <a:pt x="38554" y="143880"/>
                    <a:pt x="38490" y="143880"/>
                  </a:cubicBezTo>
                  <a:cubicBezTo>
                    <a:pt x="38623" y="143880"/>
                    <a:pt x="38687" y="143949"/>
                    <a:pt x="38819" y="143949"/>
                  </a:cubicBezTo>
                  <a:cubicBezTo>
                    <a:pt x="38819" y="143949"/>
                    <a:pt x="38888" y="143949"/>
                    <a:pt x="38888" y="143880"/>
                  </a:cubicBezTo>
                  <a:cubicBezTo>
                    <a:pt x="38819" y="143880"/>
                    <a:pt x="38687" y="143816"/>
                    <a:pt x="38623" y="143816"/>
                  </a:cubicBezTo>
                  <a:close/>
                  <a:moveTo>
                    <a:pt x="38358" y="143949"/>
                  </a:moveTo>
                  <a:cubicBezTo>
                    <a:pt x="38358" y="144012"/>
                    <a:pt x="38358" y="144012"/>
                    <a:pt x="38289" y="144012"/>
                  </a:cubicBezTo>
                  <a:cubicBezTo>
                    <a:pt x="38422" y="144081"/>
                    <a:pt x="38490" y="144081"/>
                    <a:pt x="38554" y="144145"/>
                  </a:cubicBezTo>
                  <a:cubicBezTo>
                    <a:pt x="38623" y="144081"/>
                    <a:pt x="38623" y="144081"/>
                    <a:pt x="38687" y="144081"/>
                  </a:cubicBezTo>
                  <a:cubicBezTo>
                    <a:pt x="38554" y="144012"/>
                    <a:pt x="38490" y="144012"/>
                    <a:pt x="38358" y="143949"/>
                  </a:cubicBezTo>
                  <a:close/>
                  <a:moveTo>
                    <a:pt x="38157" y="144145"/>
                  </a:moveTo>
                  <a:cubicBezTo>
                    <a:pt x="38157" y="144145"/>
                    <a:pt x="38093" y="144145"/>
                    <a:pt x="38093" y="144214"/>
                  </a:cubicBezTo>
                  <a:cubicBezTo>
                    <a:pt x="38157" y="144214"/>
                    <a:pt x="38289" y="144214"/>
                    <a:pt x="38358" y="144277"/>
                  </a:cubicBezTo>
                  <a:lnTo>
                    <a:pt x="38422" y="144214"/>
                  </a:lnTo>
                  <a:cubicBezTo>
                    <a:pt x="38358" y="144214"/>
                    <a:pt x="38226" y="144145"/>
                    <a:pt x="38157" y="144145"/>
                  </a:cubicBezTo>
                  <a:close/>
                  <a:moveTo>
                    <a:pt x="37961" y="144277"/>
                  </a:moveTo>
                  <a:cubicBezTo>
                    <a:pt x="37892" y="144277"/>
                    <a:pt x="37892" y="144277"/>
                    <a:pt x="37828" y="144346"/>
                  </a:cubicBezTo>
                  <a:cubicBezTo>
                    <a:pt x="37961" y="144346"/>
                    <a:pt x="38024" y="144410"/>
                    <a:pt x="38157" y="144410"/>
                  </a:cubicBezTo>
                  <a:lnTo>
                    <a:pt x="38226" y="144346"/>
                  </a:lnTo>
                  <a:cubicBezTo>
                    <a:pt x="38093" y="144346"/>
                    <a:pt x="38024" y="144277"/>
                    <a:pt x="37961" y="144277"/>
                  </a:cubicBezTo>
                  <a:close/>
                  <a:moveTo>
                    <a:pt x="37696" y="144410"/>
                  </a:moveTo>
                  <a:lnTo>
                    <a:pt x="37627" y="144479"/>
                  </a:lnTo>
                  <a:cubicBezTo>
                    <a:pt x="37696" y="144479"/>
                    <a:pt x="37828" y="144542"/>
                    <a:pt x="37892" y="144542"/>
                  </a:cubicBezTo>
                  <a:cubicBezTo>
                    <a:pt x="37961" y="144542"/>
                    <a:pt x="37961" y="144542"/>
                    <a:pt x="38024" y="144479"/>
                  </a:cubicBezTo>
                  <a:cubicBezTo>
                    <a:pt x="37892" y="144479"/>
                    <a:pt x="37828" y="144479"/>
                    <a:pt x="37696" y="144410"/>
                  </a:cubicBezTo>
                  <a:close/>
                  <a:moveTo>
                    <a:pt x="37431" y="144542"/>
                  </a:moveTo>
                  <a:cubicBezTo>
                    <a:pt x="37431" y="144611"/>
                    <a:pt x="37431" y="144611"/>
                    <a:pt x="37362" y="144611"/>
                  </a:cubicBezTo>
                  <a:cubicBezTo>
                    <a:pt x="37494" y="144611"/>
                    <a:pt x="37627" y="144675"/>
                    <a:pt x="37696" y="144675"/>
                  </a:cubicBezTo>
                  <a:lnTo>
                    <a:pt x="37759" y="144675"/>
                  </a:lnTo>
                  <a:cubicBezTo>
                    <a:pt x="37696" y="144611"/>
                    <a:pt x="37563" y="144611"/>
                    <a:pt x="37431" y="144542"/>
                  </a:cubicBezTo>
                  <a:close/>
                  <a:moveTo>
                    <a:pt x="37229" y="144675"/>
                  </a:moveTo>
                  <a:cubicBezTo>
                    <a:pt x="37229" y="144744"/>
                    <a:pt x="37166" y="144744"/>
                    <a:pt x="37166" y="144744"/>
                  </a:cubicBezTo>
                  <a:cubicBezTo>
                    <a:pt x="37298" y="144744"/>
                    <a:pt x="37362" y="144807"/>
                    <a:pt x="37494" y="144807"/>
                  </a:cubicBezTo>
                  <a:lnTo>
                    <a:pt x="37563" y="144807"/>
                  </a:lnTo>
                  <a:cubicBezTo>
                    <a:pt x="37431" y="144744"/>
                    <a:pt x="37298" y="144744"/>
                    <a:pt x="37229" y="144675"/>
                  </a:cubicBezTo>
                  <a:close/>
                  <a:moveTo>
                    <a:pt x="36964" y="144876"/>
                  </a:moveTo>
                  <a:cubicBezTo>
                    <a:pt x="37033" y="144876"/>
                    <a:pt x="37166" y="144940"/>
                    <a:pt x="37229" y="144940"/>
                  </a:cubicBezTo>
                  <a:lnTo>
                    <a:pt x="37298" y="144940"/>
                  </a:lnTo>
                  <a:cubicBezTo>
                    <a:pt x="37166" y="144876"/>
                    <a:pt x="37097" y="144876"/>
                    <a:pt x="36964" y="144876"/>
                  </a:cubicBezTo>
                  <a:close/>
                  <a:moveTo>
                    <a:pt x="36699" y="145009"/>
                  </a:moveTo>
                  <a:cubicBezTo>
                    <a:pt x="36832" y="145009"/>
                    <a:pt x="36901" y="145072"/>
                    <a:pt x="37033" y="145072"/>
                  </a:cubicBezTo>
                  <a:lnTo>
                    <a:pt x="37097" y="145072"/>
                  </a:lnTo>
                  <a:cubicBezTo>
                    <a:pt x="36964" y="145009"/>
                    <a:pt x="36832" y="145009"/>
                    <a:pt x="36768" y="145009"/>
                  </a:cubicBezTo>
                  <a:close/>
                  <a:moveTo>
                    <a:pt x="36503" y="145141"/>
                  </a:moveTo>
                  <a:cubicBezTo>
                    <a:pt x="36567" y="145141"/>
                    <a:pt x="36699" y="145205"/>
                    <a:pt x="36832" y="145205"/>
                  </a:cubicBezTo>
                  <a:cubicBezTo>
                    <a:pt x="36699" y="145141"/>
                    <a:pt x="36636" y="145141"/>
                    <a:pt x="36503" y="145141"/>
                  </a:cubicBezTo>
                  <a:close/>
                  <a:moveTo>
                    <a:pt x="36238" y="145205"/>
                  </a:moveTo>
                  <a:lnTo>
                    <a:pt x="36238" y="145274"/>
                  </a:lnTo>
                  <a:cubicBezTo>
                    <a:pt x="36371" y="145274"/>
                    <a:pt x="36503" y="145274"/>
                    <a:pt x="36567" y="145337"/>
                  </a:cubicBezTo>
                  <a:lnTo>
                    <a:pt x="36636" y="145337"/>
                  </a:lnTo>
                  <a:cubicBezTo>
                    <a:pt x="36503" y="145274"/>
                    <a:pt x="36371" y="145274"/>
                    <a:pt x="36238" y="145205"/>
                  </a:cubicBezTo>
                  <a:close/>
                  <a:moveTo>
                    <a:pt x="36037" y="145337"/>
                  </a:moveTo>
                  <a:lnTo>
                    <a:pt x="36037" y="145337"/>
                  </a:lnTo>
                  <a:cubicBezTo>
                    <a:pt x="36106" y="145406"/>
                    <a:pt x="36238" y="145406"/>
                    <a:pt x="36371" y="145470"/>
                  </a:cubicBezTo>
                  <a:cubicBezTo>
                    <a:pt x="36238" y="145406"/>
                    <a:pt x="36169" y="145406"/>
                    <a:pt x="36037" y="145337"/>
                  </a:cubicBezTo>
                  <a:close/>
                  <a:moveTo>
                    <a:pt x="31866" y="147060"/>
                  </a:moveTo>
                  <a:cubicBezTo>
                    <a:pt x="31825" y="147060"/>
                    <a:pt x="31778" y="147066"/>
                    <a:pt x="31727" y="147075"/>
                  </a:cubicBezTo>
                  <a:lnTo>
                    <a:pt x="31727" y="147075"/>
                  </a:lnTo>
                  <a:cubicBezTo>
                    <a:pt x="31774" y="147070"/>
                    <a:pt x="31820" y="147065"/>
                    <a:pt x="31866" y="147060"/>
                  </a:cubicBezTo>
                  <a:close/>
                  <a:moveTo>
                    <a:pt x="14574" y="138649"/>
                  </a:moveTo>
                  <a:cubicBezTo>
                    <a:pt x="16032" y="140902"/>
                    <a:pt x="18220" y="142953"/>
                    <a:pt x="21400" y="144807"/>
                  </a:cubicBezTo>
                  <a:cubicBezTo>
                    <a:pt x="24246" y="146530"/>
                    <a:pt x="26895" y="147261"/>
                    <a:pt x="29481" y="147261"/>
                  </a:cubicBezTo>
                  <a:cubicBezTo>
                    <a:pt x="30144" y="147261"/>
                    <a:pt x="30737" y="147192"/>
                    <a:pt x="31400" y="147129"/>
                  </a:cubicBezTo>
                  <a:cubicBezTo>
                    <a:pt x="31491" y="147129"/>
                    <a:pt x="31616" y="147096"/>
                    <a:pt x="31727" y="147075"/>
                  </a:cubicBezTo>
                  <a:lnTo>
                    <a:pt x="31727" y="147075"/>
                  </a:lnTo>
                  <a:cubicBezTo>
                    <a:pt x="31166" y="147138"/>
                    <a:pt x="30554" y="147192"/>
                    <a:pt x="29943" y="147192"/>
                  </a:cubicBezTo>
                  <a:cubicBezTo>
                    <a:pt x="27293" y="147192"/>
                    <a:pt x="24511" y="146397"/>
                    <a:pt x="21532" y="144675"/>
                  </a:cubicBezTo>
                  <a:cubicBezTo>
                    <a:pt x="18353" y="142889"/>
                    <a:pt x="16164" y="140833"/>
                    <a:pt x="14643" y="1386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4" name="Google Shape;314;p24"/>
            <p:cNvSpPr/>
            <p:nvPr/>
          </p:nvSpPr>
          <p:spPr>
            <a:xfrm>
              <a:off x="2227825" y="940275"/>
              <a:ext cx="3067075" cy="3669900"/>
            </a:xfrm>
            <a:custGeom>
              <a:avLst/>
              <a:gdLst/>
              <a:ahLst/>
              <a:cxnLst/>
              <a:rect l="l" t="t" r="r" b="b"/>
              <a:pathLst>
                <a:path w="122683" h="146796" extrusionOk="0">
                  <a:moveTo>
                    <a:pt x="93801" y="3117"/>
                  </a:moveTo>
                  <a:cubicBezTo>
                    <a:pt x="93668" y="3117"/>
                    <a:pt x="93604" y="3117"/>
                    <a:pt x="93536" y="3181"/>
                  </a:cubicBezTo>
                  <a:lnTo>
                    <a:pt x="93737" y="3181"/>
                  </a:lnTo>
                  <a:cubicBezTo>
                    <a:pt x="93737" y="3117"/>
                    <a:pt x="93737" y="3117"/>
                    <a:pt x="93801" y="3117"/>
                  </a:cubicBezTo>
                  <a:close/>
                  <a:moveTo>
                    <a:pt x="93075" y="3313"/>
                  </a:moveTo>
                  <a:cubicBezTo>
                    <a:pt x="93006" y="3313"/>
                    <a:pt x="93006" y="3382"/>
                    <a:pt x="93006" y="3382"/>
                  </a:cubicBezTo>
                  <a:lnTo>
                    <a:pt x="93339" y="3382"/>
                  </a:lnTo>
                  <a:cubicBezTo>
                    <a:pt x="93339" y="3382"/>
                    <a:pt x="93403" y="3382"/>
                    <a:pt x="93403" y="3313"/>
                  </a:cubicBezTo>
                  <a:close/>
                  <a:moveTo>
                    <a:pt x="92677" y="3514"/>
                  </a:moveTo>
                  <a:lnTo>
                    <a:pt x="92608" y="3578"/>
                  </a:lnTo>
                  <a:lnTo>
                    <a:pt x="92942" y="3578"/>
                  </a:lnTo>
                  <a:cubicBezTo>
                    <a:pt x="92942" y="3578"/>
                    <a:pt x="93006" y="3578"/>
                    <a:pt x="93006" y="3514"/>
                  </a:cubicBezTo>
                  <a:close/>
                  <a:moveTo>
                    <a:pt x="92280" y="3711"/>
                  </a:moveTo>
                  <a:cubicBezTo>
                    <a:pt x="92280" y="3779"/>
                    <a:pt x="92211" y="3779"/>
                    <a:pt x="92211" y="3779"/>
                  </a:cubicBezTo>
                  <a:cubicBezTo>
                    <a:pt x="92280" y="3779"/>
                    <a:pt x="92412" y="3843"/>
                    <a:pt x="92545" y="3843"/>
                  </a:cubicBezTo>
                  <a:cubicBezTo>
                    <a:pt x="92545" y="3779"/>
                    <a:pt x="92608" y="3779"/>
                    <a:pt x="92677" y="3779"/>
                  </a:cubicBezTo>
                  <a:cubicBezTo>
                    <a:pt x="92545" y="3779"/>
                    <a:pt x="92412" y="3711"/>
                    <a:pt x="92280" y="3711"/>
                  </a:cubicBezTo>
                  <a:close/>
                  <a:moveTo>
                    <a:pt x="91946" y="3912"/>
                  </a:moveTo>
                  <a:cubicBezTo>
                    <a:pt x="91882" y="3976"/>
                    <a:pt x="91813" y="3976"/>
                    <a:pt x="91813" y="3976"/>
                  </a:cubicBezTo>
                  <a:cubicBezTo>
                    <a:pt x="91882" y="4044"/>
                    <a:pt x="92015" y="4044"/>
                    <a:pt x="92147" y="4044"/>
                  </a:cubicBezTo>
                  <a:cubicBezTo>
                    <a:pt x="92211" y="4044"/>
                    <a:pt x="92211" y="3976"/>
                    <a:pt x="92280" y="3976"/>
                  </a:cubicBezTo>
                  <a:cubicBezTo>
                    <a:pt x="92147" y="3976"/>
                    <a:pt x="92015" y="3976"/>
                    <a:pt x="91946" y="3912"/>
                  </a:cubicBezTo>
                  <a:close/>
                  <a:moveTo>
                    <a:pt x="91548" y="4108"/>
                  </a:moveTo>
                  <a:cubicBezTo>
                    <a:pt x="91485" y="4177"/>
                    <a:pt x="91416" y="4177"/>
                    <a:pt x="91416" y="4241"/>
                  </a:cubicBezTo>
                  <a:cubicBezTo>
                    <a:pt x="91485" y="4241"/>
                    <a:pt x="91617" y="4241"/>
                    <a:pt x="91750" y="4309"/>
                  </a:cubicBezTo>
                  <a:cubicBezTo>
                    <a:pt x="91750" y="4241"/>
                    <a:pt x="91813" y="4241"/>
                    <a:pt x="91882" y="4177"/>
                  </a:cubicBezTo>
                  <a:cubicBezTo>
                    <a:pt x="91750" y="4177"/>
                    <a:pt x="91681" y="4177"/>
                    <a:pt x="91548" y="4108"/>
                  </a:cubicBezTo>
                  <a:close/>
                  <a:moveTo>
                    <a:pt x="91151" y="4373"/>
                  </a:moveTo>
                  <a:cubicBezTo>
                    <a:pt x="91151" y="4373"/>
                    <a:pt x="91087" y="4442"/>
                    <a:pt x="91018" y="4442"/>
                  </a:cubicBezTo>
                  <a:cubicBezTo>
                    <a:pt x="91151" y="4505"/>
                    <a:pt x="91220" y="4505"/>
                    <a:pt x="91352" y="4505"/>
                  </a:cubicBezTo>
                  <a:cubicBezTo>
                    <a:pt x="91416" y="4505"/>
                    <a:pt x="91416" y="4442"/>
                    <a:pt x="91485" y="4442"/>
                  </a:cubicBezTo>
                  <a:cubicBezTo>
                    <a:pt x="91416" y="4373"/>
                    <a:pt x="91283" y="4373"/>
                    <a:pt x="91151" y="4373"/>
                  </a:cubicBezTo>
                  <a:close/>
                  <a:moveTo>
                    <a:pt x="90822" y="4574"/>
                  </a:moveTo>
                  <a:cubicBezTo>
                    <a:pt x="90753" y="4638"/>
                    <a:pt x="90690" y="4638"/>
                    <a:pt x="90621" y="4707"/>
                  </a:cubicBezTo>
                  <a:cubicBezTo>
                    <a:pt x="90753" y="4707"/>
                    <a:pt x="90822" y="4770"/>
                    <a:pt x="90955" y="4770"/>
                  </a:cubicBezTo>
                  <a:cubicBezTo>
                    <a:pt x="91018" y="4707"/>
                    <a:pt x="91087" y="4707"/>
                    <a:pt x="91151" y="4638"/>
                  </a:cubicBezTo>
                  <a:cubicBezTo>
                    <a:pt x="91018" y="4638"/>
                    <a:pt x="90955" y="4574"/>
                    <a:pt x="90822" y="4574"/>
                  </a:cubicBezTo>
                  <a:close/>
                  <a:moveTo>
                    <a:pt x="90425" y="4839"/>
                  </a:moveTo>
                  <a:cubicBezTo>
                    <a:pt x="90356" y="4839"/>
                    <a:pt x="90292" y="4903"/>
                    <a:pt x="90223" y="4903"/>
                  </a:cubicBezTo>
                  <a:cubicBezTo>
                    <a:pt x="90356" y="4972"/>
                    <a:pt x="90425" y="4972"/>
                    <a:pt x="90557" y="5035"/>
                  </a:cubicBezTo>
                  <a:cubicBezTo>
                    <a:pt x="90621" y="4972"/>
                    <a:pt x="90690" y="4972"/>
                    <a:pt x="90753" y="4903"/>
                  </a:cubicBezTo>
                  <a:cubicBezTo>
                    <a:pt x="90621" y="4839"/>
                    <a:pt x="90557" y="4839"/>
                    <a:pt x="90425" y="4839"/>
                  </a:cubicBezTo>
                  <a:close/>
                  <a:moveTo>
                    <a:pt x="90091" y="5035"/>
                  </a:moveTo>
                  <a:cubicBezTo>
                    <a:pt x="90027" y="5104"/>
                    <a:pt x="89958" y="5168"/>
                    <a:pt x="89895" y="5168"/>
                  </a:cubicBezTo>
                  <a:cubicBezTo>
                    <a:pt x="89958" y="5237"/>
                    <a:pt x="90027" y="5237"/>
                    <a:pt x="90160" y="5300"/>
                  </a:cubicBezTo>
                  <a:cubicBezTo>
                    <a:pt x="90223" y="5237"/>
                    <a:pt x="90292" y="5168"/>
                    <a:pt x="90356" y="5168"/>
                  </a:cubicBezTo>
                  <a:cubicBezTo>
                    <a:pt x="90292" y="5104"/>
                    <a:pt x="90160" y="5104"/>
                    <a:pt x="90091" y="5035"/>
                  </a:cubicBezTo>
                  <a:close/>
                  <a:moveTo>
                    <a:pt x="89693" y="5300"/>
                  </a:moveTo>
                  <a:cubicBezTo>
                    <a:pt x="89630" y="5369"/>
                    <a:pt x="89561" y="5369"/>
                    <a:pt x="89497" y="5433"/>
                  </a:cubicBezTo>
                  <a:cubicBezTo>
                    <a:pt x="89561" y="5502"/>
                    <a:pt x="89630" y="5502"/>
                    <a:pt x="89762" y="5565"/>
                  </a:cubicBezTo>
                  <a:lnTo>
                    <a:pt x="89958" y="5369"/>
                  </a:lnTo>
                  <a:cubicBezTo>
                    <a:pt x="89895" y="5369"/>
                    <a:pt x="89762" y="5300"/>
                    <a:pt x="89693" y="5300"/>
                  </a:cubicBezTo>
                  <a:close/>
                  <a:moveTo>
                    <a:pt x="89296" y="5565"/>
                  </a:moveTo>
                  <a:cubicBezTo>
                    <a:pt x="89232" y="5565"/>
                    <a:pt x="89164" y="5634"/>
                    <a:pt x="89100" y="5698"/>
                  </a:cubicBezTo>
                  <a:cubicBezTo>
                    <a:pt x="89164" y="5698"/>
                    <a:pt x="89232" y="5767"/>
                    <a:pt x="89365" y="5767"/>
                  </a:cubicBezTo>
                  <a:cubicBezTo>
                    <a:pt x="89429" y="5767"/>
                    <a:pt x="89497" y="5698"/>
                    <a:pt x="89561" y="5634"/>
                  </a:cubicBezTo>
                  <a:cubicBezTo>
                    <a:pt x="89497" y="5634"/>
                    <a:pt x="89429" y="5565"/>
                    <a:pt x="89296" y="5565"/>
                  </a:cubicBezTo>
                  <a:close/>
                  <a:moveTo>
                    <a:pt x="88967" y="5767"/>
                  </a:moveTo>
                  <a:cubicBezTo>
                    <a:pt x="88899" y="5830"/>
                    <a:pt x="88766" y="5899"/>
                    <a:pt x="88703" y="5963"/>
                  </a:cubicBezTo>
                  <a:cubicBezTo>
                    <a:pt x="88766" y="5963"/>
                    <a:pt x="88835" y="6032"/>
                    <a:pt x="88967" y="6095"/>
                  </a:cubicBezTo>
                  <a:lnTo>
                    <a:pt x="89164" y="5899"/>
                  </a:lnTo>
                  <a:cubicBezTo>
                    <a:pt x="89100" y="5830"/>
                    <a:pt x="89031" y="5830"/>
                    <a:pt x="88967" y="5767"/>
                  </a:cubicBezTo>
                  <a:close/>
                  <a:moveTo>
                    <a:pt x="88570" y="6032"/>
                  </a:moveTo>
                  <a:cubicBezTo>
                    <a:pt x="88501" y="6095"/>
                    <a:pt x="88369" y="6164"/>
                    <a:pt x="88305" y="6228"/>
                  </a:cubicBezTo>
                  <a:cubicBezTo>
                    <a:pt x="88369" y="6228"/>
                    <a:pt x="88438" y="6297"/>
                    <a:pt x="88570" y="6360"/>
                  </a:cubicBezTo>
                  <a:lnTo>
                    <a:pt x="88766" y="6164"/>
                  </a:lnTo>
                  <a:cubicBezTo>
                    <a:pt x="88703" y="6095"/>
                    <a:pt x="88634" y="6095"/>
                    <a:pt x="88570" y="6032"/>
                  </a:cubicBezTo>
                  <a:close/>
                  <a:moveTo>
                    <a:pt x="88173" y="6297"/>
                  </a:moveTo>
                  <a:cubicBezTo>
                    <a:pt x="88104" y="6360"/>
                    <a:pt x="88040" y="6429"/>
                    <a:pt x="87908" y="6493"/>
                  </a:cubicBezTo>
                  <a:cubicBezTo>
                    <a:pt x="87971" y="6493"/>
                    <a:pt x="88040" y="6562"/>
                    <a:pt x="88173" y="6625"/>
                  </a:cubicBezTo>
                  <a:cubicBezTo>
                    <a:pt x="88236" y="6562"/>
                    <a:pt x="88305" y="6493"/>
                    <a:pt x="88438" y="6429"/>
                  </a:cubicBezTo>
                  <a:cubicBezTo>
                    <a:pt x="88305" y="6360"/>
                    <a:pt x="88236" y="6360"/>
                    <a:pt x="88173" y="6297"/>
                  </a:cubicBezTo>
                  <a:close/>
                  <a:moveTo>
                    <a:pt x="87775" y="6562"/>
                  </a:moveTo>
                  <a:cubicBezTo>
                    <a:pt x="87706" y="6625"/>
                    <a:pt x="87643" y="6694"/>
                    <a:pt x="87510" y="6758"/>
                  </a:cubicBezTo>
                  <a:cubicBezTo>
                    <a:pt x="87574" y="6827"/>
                    <a:pt x="87643" y="6827"/>
                    <a:pt x="87706" y="6890"/>
                  </a:cubicBezTo>
                  <a:cubicBezTo>
                    <a:pt x="87839" y="6827"/>
                    <a:pt x="87908" y="6758"/>
                    <a:pt x="88040" y="6694"/>
                  </a:cubicBezTo>
                  <a:cubicBezTo>
                    <a:pt x="87971" y="6625"/>
                    <a:pt x="87839" y="6625"/>
                    <a:pt x="87775" y="6562"/>
                  </a:cubicBezTo>
                  <a:close/>
                  <a:moveTo>
                    <a:pt x="87441" y="6827"/>
                  </a:moveTo>
                  <a:cubicBezTo>
                    <a:pt x="87309" y="6890"/>
                    <a:pt x="87245" y="6959"/>
                    <a:pt x="87113" y="7023"/>
                  </a:cubicBezTo>
                  <a:cubicBezTo>
                    <a:pt x="87176" y="7092"/>
                    <a:pt x="87245" y="7155"/>
                    <a:pt x="87309" y="7155"/>
                  </a:cubicBezTo>
                  <a:cubicBezTo>
                    <a:pt x="87441" y="7092"/>
                    <a:pt x="87510" y="7023"/>
                    <a:pt x="87643" y="6959"/>
                  </a:cubicBezTo>
                  <a:cubicBezTo>
                    <a:pt x="87574" y="6959"/>
                    <a:pt x="87510" y="6890"/>
                    <a:pt x="87441" y="6827"/>
                  </a:cubicBezTo>
                  <a:close/>
                  <a:moveTo>
                    <a:pt x="87044" y="7092"/>
                  </a:moveTo>
                  <a:cubicBezTo>
                    <a:pt x="86911" y="7155"/>
                    <a:pt x="86848" y="7224"/>
                    <a:pt x="86715" y="7288"/>
                  </a:cubicBezTo>
                  <a:cubicBezTo>
                    <a:pt x="86779" y="7357"/>
                    <a:pt x="86848" y="7420"/>
                    <a:pt x="86911" y="7420"/>
                  </a:cubicBezTo>
                  <a:cubicBezTo>
                    <a:pt x="87044" y="7357"/>
                    <a:pt x="87113" y="7288"/>
                    <a:pt x="87245" y="7224"/>
                  </a:cubicBezTo>
                  <a:cubicBezTo>
                    <a:pt x="87176" y="7224"/>
                    <a:pt x="87113" y="7155"/>
                    <a:pt x="87044" y="7092"/>
                  </a:cubicBezTo>
                  <a:close/>
                  <a:moveTo>
                    <a:pt x="86646" y="7420"/>
                  </a:moveTo>
                  <a:cubicBezTo>
                    <a:pt x="86514" y="7489"/>
                    <a:pt x="86450" y="7553"/>
                    <a:pt x="86318" y="7622"/>
                  </a:cubicBezTo>
                  <a:cubicBezTo>
                    <a:pt x="86381" y="7622"/>
                    <a:pt x="86450" y="7685"/>
                    <a:pt x="86514" y="7754"/>
                  </a:cubicBezTo>
                  <a:cubicBezTo>
                    <a:pt x="86646" y="7685"/>
                    <a:pt x="86715" y="7622"/>
                    <a:pt x="86848" y="7553"/>
                  </a:cubicBezTo>
                  <a:cubicBezTo>
                    <a:pt x="86779" y="7489"/>
                    <a:pt x="86715" y="7420"/>
                    <a:pt x="86646" y="7420"/>
                  </a:cubicBezTo>
                  <a:close/>
                  <a:moveTo>
                    <a:pt x="86249" y="7685"/>
                  </a:moveTo>
                  <a:cubicBezTo>
                    <a:pt x="86116" y="7754"/>
                    <a:pt x="86053" y="7818"/>
                    <a:pt x="85920" y="7887"/>
                  </a:cubicBezTo>
                  <a:cubicBezTo>
                    <a:pt x="85984" y="7950"/>
                    <a:pt x="86053" y="8019"/>
                    <a:pt x="86116" y="8019"/>
                  </a:cubicBezTo>
                  <a:cubicBezTo>
                    <a:pt x="86249" y="7950"/>
                    <a:pt x="86318" y="7887"/>
                    <a:pt x="86450" y="7818"/>
                  </a:cubicBezTo>
                  <a:cubicBezTo>
                    <a:pt x="86381" y="7754"/>
                    <a:pt x="86318" y="7754"/>
                    <a:pt x="86249" y="7685"/>
                  </a:cubicBezTo>
                  <a:close/>
                  <a:moveTo>
                    <a:pt x="85851" y="7950"/>
                  </a:moveTo>
                  <a:cubicBezTo>
                    <a:pt x="85719" y="8019"/>
                    <a:pt x="85655" y="8083"/>
                    <a:pt x="85523" y="8215"/>
                  </a:cubicBezTo>
                  <a:cubicBezTo>
                    <a:pt x="85586" y="8215"/>
                    <a:pt x="85655" y="8284"/>
                    <a:pt x="85719" y="8348"/>
                  </a:cubicBezTo>
                  <a:cubicBezTo>
                    <a:pt x="85851" y="8284"/>
                    <a:pt x="85920" y="8215"/>
                    <a:pt x="86053" y="8083"/>
                  </a:cubicBezTo>
                  <a:cubicBezTo>
                    <a:pt x="85984" y="8083"/>
                    <a:pt x="85920" y="8019"/>
                    <a:pt x="85851" y="7950"/>
                  </a:cubicBezTo>
                  <a:close/>
                  <a:moveTo>
                    <a:pt x="85454" y="8284"/>
                  </a:moveTo>
                  <a:cubicBezTo>
                    <a:pt x="85321" y="8348"/>
                    <a:pt x="85258" y="8416"/>
                    <a:pt x="85125" y="8480"/>
                  </a:cubicBezTo>
                  <a:cubicBezTo>
                    <a:pt x="85189" y="8549"/>
                    <a:pt x="85258" y="8613"/>
                    <a:pt x="85321" y="8613"/>
                  </a:cubicBezTo>
                  <a:cubicBezTo>
                    <a:pt x="85454" y="8549"/>
                    <a:pt x="85523" y="8480"/>
                    <a:pt x="85655" y="8416"/>
                  </a:cubicBezTo>
                  <a:cubicBezTo>
                    <a:pt x="85586" y="8348"/>
                    <a:pt x="85523" y="8284"/>
                    <a:pt x="85454" y="8284"/>
                  </a:cubicBezTo>
                  <a:close/>
                  <a:moveTo>
                    <a:pt x="85057" y="8549"/>
                  </a:moveTo>
                  <a:cubicBezTo>
                    <a:pt x="84924" y="8613"/>
                    <a:pt x="84860" y="8681"/>
                    <a:pt x="84728" y="8814"/>
                  </a:cubicBezTo>
                  <a:cubicBezTo>
                    <a:pt x="84792" y="8814"/>
                    <a:pt x="84860" y="8878"/>
                    <a:pt x="84924" y="8946"/>
                  </a:cubicBezTo>
                  <a:cubicBezTo>
                    <a:pt x="84993" y="8878"/>
                    <a:pt x="85125" y="8814"/>
                    <a:pt x="85258" y="8681"/>
                  </a:cubicBezTo>
                  <a:cubicBezTo>
                    <a:pt x="85189" y="8681"/>
                    <a:pt x="85125" y="8613"/>
                    <a:pt x="85057" y="8549"/>
                  </a:cubicBezTo>
                  <a:close/>
                  <a:moveTo>
                    <a:pt x="84659" y="8878"/>
                  </a:moveTo>
                  <a:cubicBezTo>
                    <a:pt x="84527" y="8946"/>
                    <a:pt x="84463" y="9010"/>
                    <a:pt x="84330" y="9079"/>
                  </a:cubicBezTo>
                  <a:lnTo>
                    <a:pt x="84527" y="9275"/>
                  </a:lnTo>
                  <a:cubicBezTo>
                    <a:pt x="84595" y="9142"/>
                    <a:pt x="84728" y="9079"/>
                    <a:pt x="84860" y="9010"/>
                  </a:cubicBezTo>
                  <a:cubicBezTo>
                    <a:pt x="84792" y="8946"/>
                    <a:pt x="84728" y="8878"/>
                    <a:pt x="84659" y="8878"/>
                  </a:cubicBezTo>
                  <a:close/>
                  <a:moveTo>
                    <a:pt x="84262" y="9142"/>
                  </a:moveTo>
                  <a:cubicBezTo>
                    <a:pt x="84129" y="9211"/>
                    <a:pt x="84066" y="9344"/>
                    <a:pt x="83933" y="9407"/>
                  </a:cubicBezTo>
                  <a:cubicBezTo>
                    <a:pt x="83997" y="9476"/>
                    <a:pt x="84066" y="9476"/>
                    <a:pt x="84129" y="9540"/>
                  </a:cubicBezTo>
                  <a:cubicBezTo>
                    <a:pt x="84198" y="9476"/>
                    <a:pt x="84330" y="9407"/>
                    <a:pt x="84394" y="9344"/>
                  </a:cubicBezTo>
                  <a:cubicBezTo>
                    <a:pt x="84394" y="9275"/>
                    <a:pt x="84330" y="9211"/>
                    <a:pt x="84262" y="9142"/>
                  </a:cubicBezTo>
                  <a:close/>
                  <a:moveTo>
                    <a:pt x="83864" y="9476"/>
                  </a:moveTo>
                  <a:cubicBezTo>
                    <a:pt x="83732" y="9540"/>
                    <a:pt x="83668" y="9609"/>
                    <a:pt x="83536" y="9741"/>
                  </a:cubicBezTo>
                  <a:cubicBezTo>
                    <a:pt x="83599" y="9741"/>
                    <a:pt x="83668" y="9805"/>
                    <a:pt x="83668" y="9874"/>
                  </a:cubicBezTo>
                  <a:cubicBezTo>
                    <a:pt x="83801" y="9805"/>
                    <a:pt x="83933" y="9672"/>
                    <a:pt x="83997" y="9609"/>
                  </a:cubicBezTo>
                  <a:cubicBezTo>
                    <a:pt x="83997" y="9540"/>
                    <a:pt x="83933" y="9540"/>
                    <a:pt x="83864" y="9476"/>
                  </a:cubicBezTo>
                  <a:close/>
                  <a:moveTo>
                    <a:pt x="83467" y="9741"/>
                  </a:moveTo>
                  <a:cubicBezTo>
                    <a:pt x="83334" y="9874"/>
                    <a:pt x="83271" y="9937"/>
                    <a:pt x="83138" y="10006"/>
                  </a:cubicBezTo>
                  <a:cubicBezTo>
                    <a:pt x="83202" y="10070"/>
                    <a:pt x="83202" y="10139"/>
                    <a:pt x="83271" y="10202"/>
                  </a:cubicBezTo>
                  <a:cubicBezTo>
                    <a:pt x="83403" y="10070"/>
                    <a:pt x="83536" y="10006"/>
                    <a:pt x="83599" y="9937"/>
                  </a:cubicBezTo>
                  <a:cubicBezTo>
                    <a:pt x="83536" y="9874"/>
                    <a:pt x="83536" y="9805"/>
                    <a:pt x="83467" y="9741"/>
                  </a:cubicBezTo>
                  <a:close/>
                  <a:moveTo>
                    <a:pt x="83069" y="10070"/>
                  </a:moveTo>
                  <a:cubicBezTo>
                    <a:pt x="82937" y="10139"/>
                    <a:pt x="82804" y="10271"/>
                    <a:pt x="82741" y="10335"/>
                  </a:cubicBezTo>
                  <a:cubicBezTo>
                    <a:pt x="82804" y="10404"/>
                    <a:pt x="82804" y="10467"/>
                    <a:pt x="82873" y="10536"/>
                  </a:cubicBezTo>
                  <a:cubicBezTo>
                    <a:pt x="83006" y="10404"/>
                    <a:pt x="83069" y="10335"/>
                    <a:pt x="83202" y="10271"/>
                  </a:cubicBezTo>
                  <a:cubicBezTo>
                    <a:pt x="83138" y="10202"/>
                    <a:pt x="83138" y="10139"/>
                    <a:pt x="83069" y="10070"/>
                  </a:cubicBezTo>
                  <a:close/>
                  <a:moveTo>
                    <a:pt x="82672" y="10404"/>
                  </a:moveTo>
                  <a:cubicBezTo>
                    <a:pt x="82539" y="10467"/>
                    <a:pt x="82407" y="10600"/>
                    <a:pt x="82343" y="10669"/>
                  </a:cubicBezTo>
                  <a:cubicBezTo>
                    <a:pt x="82343" y="10732"/>
                    <a:pt x="82407" y="10801"/>
                    <a:pt x="82476" y="10865"/>
                  </a:cubicBezTo>
                  <a:lnTo>
                    <a:pt x="82804" y="10536"/>
                  </a:lnTo>
                  <a:cubicBezTo>
                    <a:pt x="82741" y="10536"/>
                    <a:pt x="82672" y="10467"/>
                    <a:pt x="82672" y="10404"/>
                  </a:cubicBezTo>
                  <a:close/>
                  <a:moveTo>
                    <a:pt x="82274" y="10732"/>
                  </a:moveTo>
                  <a:cubicBezTo>
                    <a:pt x="82142" y="10801"/>
                    <a:pt x="82009" y="10865"/>
                    <a:pt x="81877" y="10997"/>
                  </a:cubicBezTo>
                  <a:cubicBezTo>
                    <a:pt x="81946" y="11066"/>
                    <a:pt x="82009" y="11130"/>
                    <a:pt x="82078" y="11130"/>
                  </a:cubicBezTo>
                  <a:cubicBezTo>
                    <a:pt x="82142" y="11066"/>
                    <a:pt x="82274" y="10997"/>
                    <a:pt x="82407" y="10865"/>
                  </a:cubicBezTo>
                  <a:cubicBezTo>
                    <a:pt x="82343" y="10801"/>
                    <a:pt x="82274" y="10801"/>
                    <a:pt x="82274" y="10732"/>
                  </a:cubicBezTo>
                  <a:close/>
                  <a:moveTo>
                    <a:pt x="103408" y="1"/>
                  </a:moveTo>
                  <a:cubicBezTo>
                    <a:pt x="102746" y="1"/>
                    <a:pt x="102015" y="70"/>
                    <a:pt x="101352" y="133"/>
                  </a:cubicBezTo>
                  <a:cubicBezTo>
                    <a:pt x="100027" y="335"/>
                    <a:pt x="98639" y="732"/>
                    <a:pt x="97182" y="1326"/>
                  </a:cubicBezTo>
                  <a:cubicBezTo>
                    <a:pt x="96980" y="1395"/>
                    <a:pt x="96715" y="1458"/>
                    <a:pt x="96519" y="1591"/>
                  </a:cubicBezTo>
                  <a:cubicBezTo>
                    <a:pt x="97908" y="1061"/>
                    <a:pt x="99301" y="732"/>
                    <a:pt x="100557" y="531"/>
                  </a:cubicBezTo>
                  <a:cubicBezTo>
                    <a:pt x="101554" y="335"/>
                    <a:pt x="102481" y="202"/>
                    <a:pt x="103408" y="202"/>
                  </a:cubicBezTo>
                  <a:cubicBezTo>
                    <a:pt x="105724" y="202"/>
                    <a:pt x="107844" y="865"/>
                    <a:pt x="109699" y="2455"/>
                  </a:cubicBezTo>
                  <a:cubicBezTo>
                    <a:pt x="112084" y="4442"/>
                    <a:pt x="113610" y="6625"/>
                    <a:pt x="114601" y="9010"/>
                  </a:cubicBezTo>
                  <a:cubicBezTo>
                    <a:pt x="115200" y="10404"/>
                    <a:pt x="115528" y="11792"/>
                    <a:pt x="115793" y="13250"/>
                  </a:cubicBezTo>
                  <a:cubicBezTo>
                    <a:pt x="116058" y="14707"/>
                    <a:pt x="116191" y="16297"/>
                    <a:pt x="116191" y="17887"/>
                  </a:cubicBezTo>
                  <a:lnTo>
                    <a:pt x="116191" y="17357"/>
                  </a:lnTo>
                  <a:cubicBezTo>
                    <a:pt x="116259" y="17092"/>
                    <a:pt x="116259" y="16827"/>
                    <a:pt x="116259" y="16631"/>
                  </a:cubicBezTo>
                  <a:cubicBezTo>
                    <a:pt x="116259" y="15237"/>
                    <a:pt x="116127" y="13912"/>
                    <a:pt x="115862" y="12587"/>
                  </a:cubicBezTo>
                  <a:cubicBezTo>
                    <a:pt x="115661" y="11331"/>
                    <a:pt x="115332" y="10139"/>
                    <a:pt x="114802" y="8946"/>
                  </a:cubicBezTo>
                  <a:cubicBezTo>
                    <a:pt x="113806" y="6562"/>
                    <a:pt x="112216" y="4309"/>
                    <a:pt x="109831" y="2253"/>
                  </a:cubicBezTo>
                  <a:cubicBezTo>
                    <a:pt x="107976" y="663"/>
                    <a:pt x="105793" y="1"/>
                    <a:pt x="103408" y="1"/>
                  </a:cubicBezTo>
                  <a:close/>
                  <a:moveTo>
                    <a:pt x="115661" y="21400"/>
                  </a:moveTo>
                  <a:lnTo>
                    <a:pt x="115597" y="21464"/>
                  </a:lnTo>
                  <a:cubicBezTo>
                    <a:pt x="115661" y="21533"/>
                    <a:pt x="115730" y="21596"/>
                    <a:pt x="115730" y="21665"/>
                  </a:cubicBezTo>
                  <a:lnTo>
                    <a:pt x="115730" y="21596"/>
                  </a:lnTo>
                  <a:cubicBezTo>
                    <a:pt x="115730" y="21533"/>
                    <a:pt x="115661" y="21464"/>
                    <a:pt x="115661" y="21400"/>
                  </a:cubicBezTo>
                  <a:close/>
                  <a:moveTo>
                    <a:pt x="115597" y="21665"/>
                  </a:moveTo>
                  <a:lnTo>
                    <a:pt x="115597" y="21729"/>
                  </a:lnTo>
                  <a:cubicBezTo>
                    <a:pt x="115597" y="21798"/>
                    <a:pt x="115661" y="21861"/>
                    <a:pt x="115730" y="21930"/>
                  </a:cubicBezTo>
                  <a:cubicBezTo>
                    <a:pt x="115661" y="21861"/>
                    <a:pt x="115661" y="21798"/>
                    <a:pt x="115597" y="21665"/>
                  </a:cubicBezTo>
                  <a:close/>
                  <a:moveTo>
                    <a:pt x="115528" y="21994"/>
                  </a:moveTo>
                  <a:lnTo>
                    <a:pt x="115528" y="22062"/>
                  </a:lnTo>
                  <a:cubicBezTo>
                    <a:pt x="115597" y="22126"/>
                    <a:pt x="115661" y="22195"/>
                    <a:pt x="115661" y="22259"/>
                  </a:cubicBezTo>
                  <a:lnTo>
                    <a:pt x="115661" y="22195"/>
                  </a:lnTo>
                  <a:cubicBezTo>
                    <a:pt x="115661" y="22126"/>
                    <a:pt x="115597" y="22062"/>
                    <a:pt x="115528" y="21994"/>
                  </a:cubicBezTo>
                  <a:close/>
                  <a:moveTo>
                    <a:pt x="115528" y="22259"/>
                  </a:moveTo>
                  <a:lnTo>
                    <a:pt x="115465" y="22327"/>
                  </a:lnTo>
                  <a:lnTo>
                    <a:pt x="115661" y="22524"/>
                  </a:lnTo>
                  <a:lnTo>
                    <a:pt x="115661" y="22460"/>
                  </a:lnTo>
                  <a:cubicBezTo>
                    <a:pt x="115597" y="22391"/>
                    <a:pt x="115528" y="22327"/>
                    <a:pt x="115528" y="22259"/>
                  </a:cubicBezTo>
                  <a:close/>
                  <a:moveTo>
                    <a:pt x="115465" y="22524"/>
                  </a:moveTo>
                  <a:lnTo>
                    <a:pt x="115465" y="22656"/>
                  </a:lnTo>
                  <a:cubicBezTo>
                    <a:pt x="115465" y="22725"/>
                    <a:pt x="115528" y="22789"/>
                    <a:pt x="115597" y="22857"/>
                  </a:cubicBezTo>
                  <a:lnTo>
                    <a:pt x="115597" y="22725"/>
                  </a:lnTo>
                  <a:cubicBezTo>
                    <a:pt x="115528" y="22656"/>
                    <a:pt x="115528" y="22592"/>
                    <a:pt x="115465" y="22524"/>
                  </a:cubicBezTo>
                  <a:close/>
                  <a:moveTo>
                    <a:pt x="115396" y="22857"/>
                  </a:moveTo>
                  <a:lnTo>
                    <a:pt x="115396" y="22990"/>
                  </a:lnTo>
                  <a:cubicBezTo>
                    <a:pt x="115465" y="22990"/>
                    <a:pt x="115528" y="23053"/>
                    <a:pt x="115597" y="23122"/>
                  </a:cubicBezTo>
                  <a:lnTo>
                    <a:pt x="115597" y="23053"/>
                  </a:lnTo>
                  <a:lnTo>
                    <a:pt x="115396" y="22857"/>
                  </a:lnTo>
                  <a:close/>
                  <a:moveTo>
                    <a:pt x="115332" y="23122"/>
                  </a:moveTo>
                  <a:lnTo>
                    <a:pt x="115332" y="23255"/>
                  </a:lnTo>
                  <a:lnTo>
                    <a:pt x="115528" y="23451"/>
                  </a:lnTo>
                  <a:lnTo>
                    <a:pt x="115528" y="23387"/>
                  </a:lnTo>
                  <a:lnTo>
                    <a:pt x="115528" y="23318"/>
                  </a:lnTo>
                  <a:lnTo>
                    <a:pt x="115332" y="23122"/>
                  </a:lnTo>
                  <a:close/>
                  <a:moveTo>
                    <a:pt x="115263" y="23451"/>
                  </a:moveTo>
                  <a:lnTo>
                    <a:pt x="115263" y="23583"/>
                  </a:lnTo>
                  <a:cubicBezTo>
                    <a:pt x="115332" y="23583"/>
                    <a:pt x="115396" y="23652"/>
                    <a:pt x="115465" y="23716"/>
                  </a:cubicBezTo>
                  <a:lnTo>
                    <a:pt x="115465" y="23583"/>
                  </a:lnTo>
                  <a:cubicBezTo>
                    <a:pt x="115396" y="23520"/>
                    <a:pt x="115332" y="23520"/>
                    <a:pt x="115263" y="23451"/>
                  </a:cubicBezTo>
                  <a:close/>
                  <a:moveTo>
                    <a:pt x="115263" y="23716"/>
                  </a:moveTo>
                  <a:cubicBezTo>
                    <a:pt x="115200" y="23785"/>
                    <a:pt x="115200" y="23785"/>
                    <a:pt x="115200" y="23848"/>
                  </a:cubicBezTo>
                  <a:lnTo>
                    <a:pt x="115396" y="24050"/>
                  </a:lnTo>
                  <a:lnTo>
                    <a:pt x="115396" y="23917"/>
                  </a:lnTo>
                  <a:cubicBezTo>
                    <a:pt x="115396" y="23848"/>
                    <a:pt x="115332" y="23785"/>
                    <a:pt x="115263" y="23716"/>
                  </a:cubicBezTo>
                  <a:close/>
                  <a:moveTo>
                    <a:pt x="115200" y="24050"/>
                  </a:moveTo>
                  <a:cubicBezTo>
                    <a:pt x="115200" y="24050"/>
                    <a:pt x="115131" y="24113"/>
                    <a:pt x="115131" y="24182"/>
                  </a:cubicBezTo>
                  <a:cubicBezTo>
                    <a:pt x="115200" y="24182"/>
                    <a:pt x="115263" y="24246"/>
                    <a:pt x="115332" y="24315"/>
                  </a:cubicBezTo>
                  <a:cubicBezTo>
                    <a:pt x="115332" y="24246"/>
                    <a:pt x="115332" y="24246"/>
                    <a:pt x="115396" y="24182"/>
                  </a:cubicBezTo>
                  <a:cubicBezTo>
                    <a:pt x="115332" y="24113"/>
                    <a:pt x="115263" y="24050"/>
                    <a:pt x="115200" y="24050"/>
                  </a:cubicBezTo>
                  <a:close/>
                  <a:moveTo>
                    <a:pt x="115131" y="24315"/>
                  </a:moveTo>
                  <a:cubicBezTo>
                    <a:pt x="115131" y="24378"/>
                    <a:pt x="115067" y="24447"/>
                    <a:pt x="115067" y="24447"/>
                  </a:cubicBezTo>
                  <a:cubicBezTo>
                    <a:pt x="115131" y="24511"/>
                    <a:pt x="115200" y="24580"/>
                    <a:pt x="115263" y="24580"/>
                  </a:cubicBezTo>
                  <a:cubicBezTo>
                    <a:pt x="115263" y="24580"/>
                    <a:pt x="115332" y="24511"/>
                    <a:pt x="115332" y="24447"/>
                  </a:cubicBezTo>
                  <a:cubicBezTo>
                    <a:pt x="115263" y="24378"/>
                    <a:pt x="115200" y="24378"/>
                    <a:pt x="115131" y="24315"/>
                  </a:cubicBezTo>
                  <a:close/>
                  <a:moveTo>
                    <a:pt x="115067" y="24580"/>
                  </a:moveTo>
                  <a:cubicBezTo>
                    <a:pt x="115067" y="24643"/>
                    <a:pt x="114998" y="24712"/>
                    <a:pt x="114998" y="24776"/>
                  </a:cubicBezTo>
                  <a:cubicBezTo>
                    <a:pt x="115067" y="24845"/>
                    <a:pt x="115131" y="24845"/>
                    <a:pt x="115200" y="24908"/>
                  </a:cubicBezTo>
                  <a:cubicBezTo>
                    <a:pt x="115200" y="24845"/>
                    <a:pt x="115263" y="24776"/>
                    <a:pt x="115263" y="24776"/>
                  </a:cubicBezTo>
                  <a:lnTo>
                    <a:pt x="115067" y="24580"/>
                  </a:lnTo>
                  <a:close/>
                  <a:moveTo>
                    <a:pt x="114998" y="24908"/>
                  </a:moveTo>
                  <a:cubicBezTo>
                    <a:pt x="114998" y="24977"/>
                    <a:pt x="114935" y="25041"/>
                    <a:pt x="114935" y="25041"/>
                  </a:cubicBezTo>
                  <a:cubicBezTo>
                    <a:pt x="114998" y="25110"/>
                    <a:pt x="115067" y="25173"/>
                    <a:pt x="115131" y="25173"/>
                  </a:cubicBezTo>
                  <a:cubicBezTo>
                    <a:pt x="115200" y="25173"/>
                    <a:pt x="115200" y="25110"/>
                    <a:pt x="115200" y="25041"/>
                  </a:cubicBezTo>
                  <a:cubicBezTo>
                    <a:pt x="115131" y="24977"/>
                    <a:pt x="115067" y="24977"/>
                    <a:pt x="114998" y="24908"/>
                  </a:cubicBezTo>
                  <a:close/>
                  <a:moveTo>
                    <a:pt x="114935" y="25173"/>
                  </a:moveTo>
                  <a:cubicBezTo>
                    <a:pt x="114935" y="25242"/>
                    <a:pt x="114866" y="25306"/>
                    <a:pt x="114866" y="25375"/>
                  </a:cubicBezTo>
                  <a:cubicBezTo>
                    <a:pt x="114935" y="25438"/>
                    <a:pt x="114998" y="25438"/>
                    <a:pt x="115067" y="25507"/>
                  </a:cubicBezTo>
                  <a:cubicBezTo>
                    <a:pt x="115131" y="25438"/>
                    <a:pt x="115131" y="25375"/>
                    <a:pt x="115131" y="25306"/>
                  </a:cubicBezTo>
                  <a:cubicBezTo>
                    <a:pt x="115067" y="25306"/>
                    <a:pt x="114998" y="25242"/>
                    <a:pt x="114935" y="25173"/>
                  </a:cubicBezTo>
                  <a:close/>
                  <a:moveTo>
                    <a:pt x="114866" y="25507"/>
                  </a:moveTo>
                  <a:cubicBezTo>
                    <a:pt x="114866" y="25571"/>
                    <a:pt x="114802" y="25640"/>
                    <a:pt x="114802" y="25703"/>
                  </a:cubicBezTo>
                  <a:cubicBezTo>
                    <a:pt x="114866" y="25703"/>
                    <a:pt x="114935" y="25772"/>
                    <a:pt x="114998" y="25772"/>
                  </a:cubicBezTo>
                  <a:cubicBezTo>
                    <a:pt x="115067" y="25703"/>
                    <a:pt x="115067" y="25703"/>
                    <a:pt x="115067" y="25640"/>
                  </a:cubicBezTo>
                  <a:cubicBezTo>
                    <a:pt x="114998" y="25571"/>
                    <a:pt x="114935" y="25571"/>
                    <a:pt x="114866" y="25507"/>
                  </a:cubicBezTo>
                  <a:close/>
                  <a:moveTo>
                    <a:pt x="114802" y="25836"/>
                  </a:moveTo>
                  <a:cubicBezTo>
                    <a:pt x="114802" y="25836"/>
                    <a:pt x="114733" y="25905"/>
                    <a:pt x="114733" y="25968"/>
                  </a:cubicBezTo>
                  <a:cubicBezTo>
                    <a:pt x="114802" y="26037"/>
                    <a:pt x="114866" y="26037"/>
                    <a:pt x="114935" y="26101"/>
                  </a:cubicBezTo>
                  <a:cubicBezTo>
                    <a:pt x="114935" y="26037"/>
                    <a:pt x="114998" y="25968"/>
                    <a:pt x="114998" y="25905"/>
                  </a:cubicBezTo>
                  <a:cubicBezTo>
                    <a:pt x="114935" y="25905"/>
                    <a:pt x="114866" y="25836"/>
                    <a:pt x="114802" y="25836"/>
                  </a:cubicBezTo>
                  <a:close/>
                  <a:moveTo>
                    <a:pt x="114733" y="26101"/>
                  </a:moveTo>
                  <a:cubicBezTo>
                    <a:pt x="114733" y="26170"/>
                    <a:pt x="114670" y="26233"/>
                    <a:pt x="114670" y="26302"/>
                  </a:cubicBezTo>
                  <a:cubicBezTo>
                    <a:pt x="114733" y="26302"/>
                    <a:pt x="114802" y="26366"/>
                    <a:pt x="114866" y="26366"/>
                  </a:cubicBezTo>
                  <a:cubicBezTo>
                    <a:pt x="114866" y="26302"/>
                    <a:pt x="114935" y="26302"/>
                    <a:pt x="114935" y="26233"/>
                  </a:cubicBezTo>
                  <a:cubicBezTo>
                    <a:pt x="114866" y="26170"/>
                    <a:pt x="114802" y="26170"/>
                    <a:pt x="114733" y="26101"/>
                  </a:cubicBezTo>
                  <a:close/>
                  <a:moveTo>
                    <a:pt x="114670" y="26435"/>
                  </a:moveTo>
                  <a:cubicBezTo>
                    <a:pt x="114601" y="26498"/>
                    <a:pt x="114601" y="26567"/>
                    <a:pt x="114601" y="26631"/>
                  </a:cubicBezTo>
                  <a:cubicBezTo>
                    <a:pt x="114670" y="26631"/>
                    <a:pt x="114733" y="26699"/>
                    <a:pt x="114802" y="26699"/>
                  </a:cubicBezTo>
                  <a:cubicBezTo>
                    <a:pt x="114802" y="26631"/>
                    <a:pt x="114866" y="26567"/>
                    <a:pt x="114866" y="26498"/>
                  </a:cubicBezTo>
                  <a:cubicBezTo>
                    <a:pt x="114802" y="26498"/>
                    <a:pt x="114733" y="26435"/>
                    <a:pt x="114670" y="26435"/>
                  </a:cubicBezTo>
                  <a:close/>
                  <a:moveTo>
                    <a:pt x="114601" y="26699"/>
                  </a:moveTo>
                  <a:cubicBezTo>
                    <a:pt x="114537" y="26763"/>
                    <a:pt x="114537" y="26832"/>
                    <a:pt x="114537" y="26896"/>
                  </a:cubicBezTo>
                  <a:cubicBezTo>
                    <a:pt x="114601" y="26964"/>
                    <a:pt x="114670" y="26964"/>
                    <a:pt x="114733" y="27028"/>
                  </a:cubicBezTo>
                  <a:cubicBezTo>
                    <a:pt x="114733" y="26964"/>
                    <a:pt x="114733" y="26896"/>
                    <a:pt x="114802" y="26832"/>
                  </a:cubicBezTo>
                  <a:cubicBezTo>
                    <a:pt x="114733" y="26763"/>
                    <a:pt x="114670" y="26763"/>
                    <a:pt x="114601" y="26699"/>
                  </a:cubicBezTo>
                  <a:close/>
                  <a:moveTo>
                    <a:pt x="114468" y="27028"/>
                  </a:moveTo>
                  <a:lnTo>
                    <a:pt x="114468" y="27229"/>
                  </a:lnTo>
                  <a:cubicBezTo>
                    <a:pt x="114537" y="27229"/>
                    <a:pt x="114601" y="27293"/>
                    <a:pt x="114670" y="27293"/>
                  </a:cubicBezTo>
                  <a:cubicBezTo>
                    <a:pt x="114670" y="27229"/>
                    <a:pt x="114670" y="27161"/>
                    <a:pt x="114733" y="27097"/>
                  </a:cubicBezTo>
                  <a:cubicBezTo>
                    <a:pt x="114670" y="27097"/>
                    <a:pt x="114537" y="27028"/>
                    <a:pt x="114468" y="27028"/>
                  </a:cubicBezTo>
                  <a:close/>
                  <a:moveTo>
                    <a:pt x="114405" y="27293"/>
                  </a:moveTo>
                  <a:cubicBezTo>
                    <a:pt x="114405" y="27362"/>
                    <a:pt x="114405" y="27494"/>
                    <a:pt x="114336" y="27558"/>
                  </a:cubicBezTo>
                  <a:cubicBezTo>
                    <a:pt x="114468" y="27558"/>
                    <a:pt x="114537" y="27558"/>
                    <a:pt x="114601" y="27627"/>
                  </a:cubicBezTo>
                  <a:lnTo>
                    <a:pt x="114601" y="27426"/>
                  </a:lnTo>
                  <a:cubicBezTo>
                    <a:pt x="114537" y="27362"/>
                    <a:pt x="114468" y="27362"/>
                    <a:pt x="114405" y="27293"/>
                  </a:cubicBezTo>
                  <a:close/>
                  <a:moveTo>
                    <a:pt x="114336" y="27627"/>
                  </a:moveTo>
                  <a:cubicBezTo>
                    <a:pt x="114336" y="27690"/>
                    <a:pt x="114336" y="27759"/>
                    <a:pt x="114272" y="27823"/>
                  </a:cubicBezTo>
                  <a:cubicBezTo>
                    <a:pt x="114336" y="27892"/>
                    <a:pt x="114405" y="27892"/>
                    <a:pt x="114468" y="27892"/>
                  </a:cubicBezTo>
                  <a:cubicBezTo>
                    <a:pt x="114537" y="27823"/>
                    <a:pt x="114537" y="27759"/>
                    <a:pt x="114537" y="27690"/>
                  </a:cubicBezTo>
                  <a:cubicBezTo>
                    <a:pt x="114468" y="27690"/>
                    <a:pt x="114405" y="27627"/>
                    <a:pt x="114336" y="27627"/>
                  </a:cubicBezTo>
                  <a:close/>
                  <a:moveTo>
                    <a:pt x="114272" y="27955"/>
                  </a:moveTo>
                  <a:cubicBezTo>
                    <a:pt x="114272" y="28024"/>
                    <a:pt x="114203" y="28088"/>
                    <a:pt x="114203" y="28157"/>
                  </a:cubicBezTo>
                  <a:cubicBezTo>
                    <a:pt x="114272" y="28157"/>
                    <a:pt x="114336" y="28220"/>
                    <a:pt x="114405" y="28220"/>
                  </a:cubicBezTo>
                  <a:cubicBezTo>
                    <a:pt x="114468" y="28157"/>
                    <a:pt x="114468" y="28088"/>
                    <a:pt x="114468" y="28024"/>
                  </a:cubicBezTo>
                  <a:cubicBezTo>
                    <a:pt x="114405" y="27955"/>
                    <a:pt x="114336" y="27955"/>
                    <a:pt x="114272" y="27955"/>
                  </a:cubicBezTo>
                  <a:close/>
                  <a:moveTo>
                    <a:pt x="114203" y="28220"/>
                  </a:moveTo>
                  <a:cubicBezTo>
                    <a:pt x="114140" y="28289"/>
                    <a:pt x="114140" y="28422"/>
                    <a:pt x="114140" y="28485"/>
                  </a:cubicBezTo>
                  <a:cubicBezTo>
                    <a:pt x="114203" y="28485"/>
                    <a:pt x="114272" y="28485"/>
                    <a:pt x="114336" y="28554"/>
                  </a:cubicBezTo>
                  <a:cubicBezTo>
                    <a:pt x="114336" y="28485"/>
                    <a:pt x="114405" y="28353"/>
                    <a:pt x="114405" y="28289"/>
                  </a:cubicBezTo>
                  <a:cubicBezTo>
                    <a:pt x="114336" y="28289"/>
                    <a:pt x="114272" y="28289"/>
                    <a:pt x="114203" y="28220"/>
                  </a:cubicBezTo>
                  <a:close/>
                  <a:moveTo>
                    <a:pt x="114071" y="28554"/>
                  </a:moveTo>
                  <a:lnTo>
                    <a:pt x="114071" y="28819"/>
                  </a:lnTo>
                  <a:lnTo>
                    <a:pt x="114272" y="28819"/>
                  </a:lnTo>
                  <a:cubicBezTo>
                    <a:pt x="114272" y="28750"/>
                    <a:pt x="114272" y="28687"/>
                    <a:pt x="114336" y="28618"/>
                  </a:cubicBezTo>
                  <a:cubicBezTo>
                    <a:pt x="114272" y="28618"/>
                    <a:pt x="114203" y="28554"/>
                    <a:pt x="114071" y="28554"/>
                  </a:cubicBezTo>
                  <a:close/>
                  <a:moveTo>
                    <a:pt x="81877" y="11066"/>
                  </a:moveTo>
                  <a:cubicBezTo>
                    <a:pt x="78565" y="13647"/>
                    <a:pt x="75321" y="16429"/>
                    <a:pt x="72205" y="19148"/>
                  </a:cubicBezTo>
                  <a:cubicBezTo>
                    <a:pt x="69026" y="21861"/>
                    <a:pt x="66048" y="24511"/>
                    <a:pt x="63196" y="26699"/>
                  </a:cubicBezTo>
                  <a:cubicBezTo>
                    <a:pt x="60414" y="28883"/>
                    <a:pt x="57897" y="30738"/>
                    <a:pt x="55645" y="31798"/>
                  </a:cubicBezTo>
                  <a:cubicBezTo>
                    <a:pt x="48029" y="35576"/>
                    <a:pt x="40875" y="36106"/>
                    <a:pt x="34251" y="36106"/>
                  </a:cubicBezTo>
                  <a:cubicBezTo>
                    <a:pt x="31532" y="36106"/>
                    <a:pt x="28883" y="36037"/>
                    <a:pt x="26365" y="36037"/>
                  </a:cubicBezTo>
                  <a:cubicBezTo>
                    <a:pt x="25374" y="36037"/>
                    <a:pt x="24378" y="36037"/>
                    <a:pt x="23387" y="36106"/>
                  </a:cubicBezTo>
                  <a:cubicBezTo>
                    <a:pt x="22258" y="36238"/>
                    <a:pt x="21199" y="36371"/>
                    <a:pt x="20139" y="36567"/>
                  </a:cubicBezTo>
                  <a:lnTo>
                    <a:pt x="20271" y="36567"/>
                  </a:lnTo>
                  <a:cubicBezTo>
                    <a:pt x="21400" y="36435"/>
                    <a:pt x="22523" y="36371"/>
                    <a:pt x="23652" y="36302"/>
                  </a:cubicBezTo>
                  <a:cubicBezTo>
                    <a:pt x="24580" y="36302"/>
                    <a:pt x="25438" y="36238"/>
                    <a:pt x="26365" y="36238"/>
                  </a:cubicBezTo>
                  <a:cubicBezTo>
                    <a:pt x="28883" y="36238"/>
                    <a:pt x="31532" y="36371"/>
                    <a:pt x="34251" y="36371"/>
                  </a:cubicBezTo>
                  <a:cubicBezTo>
                    <a:pt x="40875" y="36371"/>
                    <a:pt x="48093" y="35841"/>
                    <a:pt x="55777" y="31999"/>
                  </a:cubicBezTo>
                  <a:cubicBezTo>
                    <a:pt x="58761" y="30542"/>
                    <a:pt x="62338" y="27823"/>
                    <a:pt x="66244" y="24511"/>
                  </a:cubicBezTo>
                  <a:cubicBezTo>
                    <a:pt x="71146" y="20473"/>
                    <a:pt x="76577" y="15571"/>
                    <a:pt x="82009" y="11199"/>
                  </a:cubicBezTo>
                  <a:cubicBezTo>
                    <a:pt x="81946" y="11130"/>
                    <a:pt x="81877" y="11130"/>
                    <a:pt x="81877" y="11066"/>
                  </a:cubicBezTo>
                  <a:close/>
                  <a:moveTo>
                    <a:pt x="15968" y="37231"/>
                  </a:moveTo>
                  <a:cubicBezTo>
                    <a:pt x="15967" y="37299"/>
                    <a:pt x="15899" y="37363"/>
                    <a:pt x="15836" y="37494"/>
                  </a:cubicBezTo>
                  <a:lnTo>
                    <a:pt x="15899" y="37494"/>
                  </a:lnTo>
                  <a:cubicBezTo>
                    <a:pt x="15899" y="37363"/>
                    <a:pt x="15967" y="37299"/>
                    <a:pt x="15968" y="37231"/>
                  </a:cubicBezTo>
                  <a:close/>
                  <a:moveTo>
                    <a:pt x="15438" y="37362"/>
                  </a:moveTo>
                  <a:cubicBezTo>
                    <a:pt x="15369" y="37362"/>
                    <a:pt x="15369" y="37431"/>
                    <a:pt x="15369" y="37431"/>
                  </a:cubicBezTo>
                  <a:cubicBezTo>
                    <a:pt x="15369" y="37481"/>
                    <a:pt x="15330" y="37534"/>
                    <a:pt x="15313" y="37619"/>
                  </a:cubicBezTo>
                  <a:lnTo>
                    <a:pt x="15313" y="37619"/>
                  </a:lnTo>
                  <a:cubicBezTo>
                    <a:pt x="15369" y="37558"/>
                    <a:pt x="15372" y="37489"/>
                    <a:pt x="15438" y="37362"/>
                  </a:cubicBezTo>
                  <a:close/>
                  <a:moveTo>
                    <a:pt x="15634" y="37298"/>
                  </a:moveTo>
                  <a:lnTo>
                    <a:pt x="15571" y="37362"/>
                  </a:lnTo>
                  <a:cubicBezTo>
                    <a:pt x="15571" y="37431"/>
                    <a:pt x="15502" y="37494"/>
                    <a:pt x="15502" y="37627"/>
                  </a:cubicBezTo>
                  <a:cubicBezTo>
                    <a:pt x="15502" y="37494"/>
                    <a:pt x="15571" y="37431"/>
                    <a:pt x="15634" y="37298"/>
                  </a:cubicBezTo>
                  <a:close/>
                  <a:moveTo>
                    <a:pt x="14643" y="37627"/>
                  </a:moveTo>
                  <a:lnTo>
                    <a:pt x="14643" y="37627"/>
                  </a:lnTo>
                  <a:cubicBezTo>
                    <a:pt x="14643" y="37645"/>
                    <a:pt x="14642" y="37663"/>
                    <a:pt x="14640" y="37679"/>
                  </a:cubicBezTo>
                  <a:lnTo>
                    <a:pt x="14640" y="37679"/>
                  </a:lnTo>
                  <a:cubicBezTo>
                    <a:pt x="14643" y="37669"/>
                    <a:pt x="14643" y="37653"/>
                    <a:pt x="14643" y="37627"/>
                  </a:cubicBezTo>
                  <a:close/>
                  <a:moveTo>
                    <a:pt x="15237" y="37431"/>
                  </a:moveTo>
                  <a:lnTo>
                    <a:pt x="15173" y="37494"/>
                  </a:lnTo>
                  <a:cubicBezTo>
                    <a:pt x="15173" y="37550"/>
                    <a:pt x="15129" y="37602"/>
                    <a:pt x="15111" y="37689"/>
                  </a:cubicBezTo>
                  <a:lnTo>
                    <a:pt x="15111" y="37689"/>
                  </a:lnTo>
                  <a:cubicBezTo>
                    <a:pt x="15173" y="37622"/>
                    <a:pt x="15175" y="37559"/>
                    <a:pt x="15237" y="37431"/>
                  </a:cubicBezTo>
                  <a:close/>
                  <a:moveTo>
                    <a:pt x="15313" y="37619"/>
                  </a:moveTo>
                  <a:lnTo>
                    <a:pt x="15313" y="37619"/>
                  </a:lnTo>
                  <a:cubicBezTo>
                    <a:pt x="15311" y="37622"/>
                    <a:pt x="15308" y="37624"/>
                    <a:pt x="15306" y="37627"/>
                  </a:cubicBezTo>
                  <a:lnTo>
                    <a:pt x="15306" y="37696"/>
                  </a:lnTo>
                  <a:cubicBezTo>
                    <a:pt x="15306" y="37668"/>
                    <a:pt x="15308" y="37642"/>
                    <a:pt x="15313" y="37619"/>
                  </a:cubicBezTo>
                  <a:close/>
                  <a:moveTo>
                    <a:pt x="15111" y="37689"/>
                  </a:moveTo>
                  <a:cubicBezTo>
                    <a:pt x="15109" y="37691"/>
                    <a:pt x="15107" y="37693"/>
                    <a:pt x="15104" y="37696"/>
                  </a:cubicBezTo>
                  <a:lnTo>
                    <a:pt x="15104" y="37759"/>
                  </a:lnTo>
                  <a:cubicBezTo>
                    <a:pt x="15104" y="37733"/>
                    <a:pt x="15107" y="37710"/>
                    <a:pt x="15111" y="37689"/>
                  </a:cubicBezTo>
                  <a:close/>
                  <a:moveTo>
                    <a:pt x="15041" y="37494"/>
                  </a:moveTo>
                  <a:lnTo>
                    <a:pt x="14972" y="37563"/>
                  </a:lnTo>
                  <a:cubicBezTo>
                    <a:pt x="14972" y="37627"/>
                    <a:pt x="14908" y="37696"/>
                    <a:pt x="14908" y="37828"/>
                  </a:cubicBezTo>
                  <a:lnTo>
                    <a:pt x="14972" y="37759"/>
                  </a:lnTo>
                  <a:cubicBezTo>
                    <a:pt x="14972" y="37696"/>
                    <a:pt x="14972" y="37627"/>
                    <a:pt x="15041" y="37494"/>
                  </a:cubicBezTo>
                  <a:close/>
                  <a:moveTo>
                    <a:pt x="14839" y="37563"/>
                  </a:moveTo>
                  <a:lnTo>
                    <a:pt x="14839" y="37563"/>
                  </a:lnTo>
                  <a:cubicBezTo>
                    <a:pt x="14839" y="37627"/>
                    <a:pt x="14776" y="37627"/>
                    <a:pt x="14776" y="37627"/>
                  </a:cubicBezTo>
                  <a:cubicBezTo>
                    <a:pt x="14776" y="37696"/>
                    <a:pt x="14707" y="37759"/>
                    <a:pt x="14707" y="37892"/>
                  </a:cubicBezTo>
                  <a:lnTo>
                    <a:pt x="14776" y="37892"/>
                  </a:lnTo>
                  <a:cubicBezTo>
                    <a:pt x="14776" y="37759"/>
                    <a:pt x="14839" y="37696"/>
                    <a:pt x="14839" y="37563"/>
                  </a:cubicBezTo>
                  <a:close/>
                  <a:moveTo>
                    <a:pt x="14640" y="37679"/>
                  </a:moveTo>
                  <a:cubicBezTo>
                    <a:pt x="14633" y="37696"/>
                    <a:pt x="14617" y="37696"/>
                    <a:pt x="14574" y="37696"/>
                  </a:cubicBezTo>
                  <a:cubicBezTo>
                    <a:pt x="14574" y="37759"/>
                    <a:pt x="14574" y="37892"/>
                    <a:pt x="14511" y="37961"/>
                  </a:cubicBezTo>
                  <a:lnTo>
                    <a:pt x="14574" y="37961"/>
                  </a:lnTo>
                  <a:cubicBezTo>
                    <a:pt x="14574" y="37847"/>
                    <a:pt x="14625" y="37780"/>
                    <a:pt x="14640" y="37679"/>
                  </a:cubicBezTo>
                  <a:close/>
                  <a:moveTo>
                    <a:pt x="14378" y="37759"/>
                  </a:moveTo>
                  <a:cubicBezTo>
                    <a:pt x="14378" y="37828"/>
                    <a:pt x="14378" y="37961"/>
                    <a:pt x="14309" y="38024"/>
                  </a:cubicBezTo>
                  <a:lnTo>
                    <a:pt x="14378" y="38024"/>
                  </a:lnTo>
                  <a:cubicBezTo>
                    <a:pt x="14442" y="37892"/>
                    <a:pt x="14442" y="37828"/>
                    <a:pt x="14442" y="37759"/>
                  </a:cubicBezTo>
                  <a:close/>
                  <a:moveTo>
                    <a:pt x="14177" y="37828"/>
                  </a:moveTo>
                  <a:cubicBezTo>
                    <a:pt x="14177" y="37892"/>
                    <a:pt x="14177" y="38024"/>
                    <a:pt x="14113" y="38093"/>
                  </a:cubicBezTo>
                  <a:lnTo>
                    <a:pt x="14177" y="38093"/>
                  </a:lnTo>
                  <a:cubicBezTo>
                    <a:pt x="14246" y="37961"/>
                    <a:pt x="14246" y="37892"/>
                    <a:pt x="14246" y="37828"/>
                  </a:cubicBezTo>
                  <a:close/>
                  <a:moveTo>
                    <a:pt x="13848" y="37961"/>
                  </a:moveTo>
                  <a:lnTo>
                    <a:pt x="13779" y="38024"/>
                  </a:lnTo>
                  <a:lnTo>
                    <a:pt x="13779" y="38226"/>
                  </a:lnTo>
                  <a:cubicBezTo>
                    <a:pt x="13848" y="38157"/>
                    <a:pt x="13848" y="38093"/>
                    <a:pt x="13848" y="37961"/>
                  </a:cubicBezTo>
                  <a:close/>
                  <a:moveTo>
                    <a:pt x="13981" y="37892"/>
                  </a:moveTo>
                  <a:cubicBezTo>
                    <a:pt x="13981" y="38024"/>
                    <a:pt x="13981" y="38093"/>
                    <a:pt x="13912" y="38226"/>
                  </a:cubicBezTo>
                  <a:cubicBezTo>
                    <a:pt x="13981" y="38157"/>
                    <a:pt x="13981" y="38157"/>
                    <a:pt x="14044" y="38157"/>
                  </a:cubicBezTo>
                  <a:cubicBezTo>
                    <a:pt x="14044" y="38093"/>
                    <a:pt x="14044" y="37961"/>
                    <a:pt x="14113" y="37892"/>
                  </a:cubicBezTo>
                  <a:close/>
                  <a:moveTo>
                    <a:pt x="13716" y="38024"/>
                  </a:moveTo>
                  <a:lnTo>
                    <a:pt x="13647" y="38093"/>
                  </a:lnTo>
                  <a:cubicBezTo>
                    <a:pt x="13583" y="38157"/>
                    <a:pt x="13583" y="38289"/>
                    <a:pt x="13583" y="38358"/>
                  </a:cubicBezTo>
                  <a:lnTo>
                    <a:pt x="13647" y="38358"/>
                  </a:lnTo>
                  <a:cubicBezTo>
                    <a:pt x="13647" y="38226"/>
                    <a:pt x="13647" y="38157"/>
                    <a:pt x="13716" y="38024"/>
                  </a:cubicBezTo>
                  <a:close/>
                  <a:moveTo>
                    <a:pt x="13451" y="38157"/>
                  </a:moveTo>
                  <a:cubicBezTo>
                    <a:pt x="13451" y="38226"/>
                    <a:pt x="13382" y="38358"/>
                    <a:pt x="13382" y="38422"/>
                  </a:cubicBezTo>
                  <a:lnTo>
                    <a:pt x="13451" y="38422"/>
                  </a:lnTo>
                  <a:cubicBezTo>
                    <a:pt x="13451" y="38289"/>
                    <a:pt x="13514" y="38226"/>
                    <a:pt x="13514" y="38157"/>
                  </a:cubicBezTo>
                  <a:close/>
                  <a:moveTo>
                    <a:pt x="13249" y="38226"/>
                  </a:moveTo>
                  <a:cubicBezTo>
                    <a:pt x="13249" y="38358"/>
                    <a:pt x="13249" y="38422"/>
                    <a:pt x="13186" y="38554"/>
                  </a:cubicBezTo>
                  <a:lnTo>
                    <a:pt x="13249" y="38491"/>
                  </a:lnTo>
                  <a:cubicBezTo>
                    <a:pt x="13318" y="38422"/>
                    <a:pt x="13318" y="38289"/>
                    <a:pt x="13318" y="38226"/>
                  </a:cubicBezTo>
                  <a:close/>
                  <a:moveTo>
                    <a:pt x="13186" y="38289"/>
                  </a:moveTo>
                  <a:cubicBezTo>
                    <a:pt x="13117" y="38289"/>
                    <a:pt x="13117" y="38289"/>
                    <a:pt x="13053" y="38358"/>
                  </a:cubicBezTo>
                  <a:lnTo>
                    <a:pt x="13053" y="38623"/>
                  </a:lnTo>
                  <a:cubicBezTo>
                    <a:pt x="13053" y="38623"/>
                    <a:pt x="13053" y="38554"/>
                    <a:pt x="13117" y="38554"/>
                  </a:cubicBezTo>
                  <a:cubicBezTo>
                    <a:pt x="13117" y="38491"/>
                    <a:pt x="13117" y="38422"/>
                    <a:pt x="13186" y="38289"/>
                  </a:cubicBezTo>
                  <a:close/>
                  <a:moveTo>
                    <a:pt x="12984" y="38358"/>
                  </a:moveTo>
                  <a:cubicBezTo>
                    <a:pt x="12984" y="38422"/>
                    <a:pt x="12921" y="38422"/>
                    <a:pt x="12921" y="38422"/>
                  </a:cubicBezTo>
                  <a:cubicBezTo>
                    <a:pt x="12852" y="38491"/>
                    <a:pt x="12852" y="38623"/>
                    <a:pt x="12852" y="38687"/>
                  </a:cubicBezTo>
                  <a:lnTo>
                    <a:pt x="12921" y="38687"/>
                  </a:lnTo>
                  <a:cubicBezTo>
                    <a:pt x="12921" y="38554"/>
                    <a:pt x="12984" y="38491"/>
                    <a:pt x="12984" y="38358"/>
                  </a:cubicBezTo>
                  <a:close/>
                  <a:moveTo>
                    <a:pt x="12788" y="38491"/>
                  </a:moveTo>
                  <a:cubicBezTo>
                    <a:pt x="11331" y="39217"/>
                    <a:pt x="9874" y="40213"/>
                    <a:pt x="8549" y="41469"/>
                  </a:cubicBezTo>
                  <a:cubicBezTo>
                    <a:pt x="7553" y="42396"/>
                    <a:pt x="6493" y="43589"/>
                    <a:pt x="5433" y="45046"/>
                  </a:cubicBezTo>
                  <a:cubicBezTo>
                    <a:pt x="4505" y="46371"/>
                    <a:pt x="3578" y="47897"/>
                    <a:pt x="2783" y="49620"/>
                  </a:cubicBezTo>
                  <a:cubicBezTo>
                    <a:pt x="2783" y="49752"/>
                    <a:pt x="2719" y="49816"/>
                    <a:pt x="2719" y="49884"/>
                  </a:cubicBezTo>
                  <a:cubicBezTo>
                    <a:pt x="2574" y="50171"/>
                    <a:pt x="2465" y="50458"/>
                    <a:pt x="2341" y="50745"/>
                  </a:cubicBezTo>
                  <a:lnTo>
                    <a:pt x="2341" y="50745"/>
                  </a:lnTo>
                  <a:cubicBezTo>
                    <a:pt x="2373" y="50699"/>
                    <a:pt x="2410" y="50655"/>
                    <a:pt x="2455" y="50611"/>
                  </a:cubicBezTo>
                  <a:cubicBezTo>
                    <a:pt x="3181" y="48957"/>
                    <a:pt x="4044" y="47431"/>
                    <a:pt x="4972" y="46175"/>
                  </a:cubicBezTo>
                  <a:cubicBezTo>
                    <a:pt x="6164" y="44251"/>
                    <a:pt x="7489" y="42730"/>
                    <a:pt x="8681" y="41601"/>
                  </a:cubicBezTo>
                  <a:cubicBezTo>
                    <a:pt x="10006" y="40409"/>
                    <a:pt x="11331" y="39482"/>
                    <a:pt x="12788" y="38756"/>
                  </a:cubicBezTo>
                  <a:lnTo>
                    <a:pt x="12788" y="38491"/>
                  </a:lnTo>
                  <a:close/>
                  <a:moveTo>
                    <a:pt x="2341" y="50745"/>
                  </a:moveTo>
                  <a:cubicBezTo>
                    <a:pt x="2277" y="50839"/>
                    <a:pt x="2232" y="50943"/>
                    <a:pt x="2190" y="51077"/>
                  </a:cubicBezTo>
                  <a:cubicBezTo>
                    <a:pt x="2244" y="50966"/>
                    <a:pt x="2294" y="50856"/>
                    <a:pt x="2341" y="50745"/>
                  </a:cubicBezTo>
                  <a:close/>
                  <a:moveTo>
                    <a:pt x="1193" y="54919"/>
                  </a:moveTo>
                  <a:cubicBezTo>
                    <a:pt x="1172" y="54964"/>
                    <a:pt x="1149" y="55009"/>
                    <a:pt x="1124" y="55052"/>
                  </a:cubicBezTo>
                  <a:lnTo>
                    <a:pt x="1124" y="55052"/>
                  </a:lnTo>
                  <a:lnTo>
                    <a:pt x="1193" y="54983"/>
                  </a:lnTo>
                  <a:lnTo>
                    <a:pt x="1193" y="54919"/>
                  </a:lnTo>
                  <a:close/>
                  <a:moveTo>
                    <a:pt x="1124" y="55052"/>
                  </a:moveTo>
                  <a:lnTo>
                    <a:pt x="928" y="55248"/>
                  </a:lnTo>
                  <a:cubicBezTo>
                    <a:pt x="1016" y="55206"/>
                    <a:pt x="1075" y="55134"/>
                    <a:pt x="1124" y="55052"/>
                  </a:cubicBezTo>
                  <a:close/>
                  <a:moveTo>
                    <a:pt x="1061" y="55449"/>
                  </a:moveTo>
                  <a:cubicBezTo>
                    <a:pt x="928" y="55581"/>
                    <a:pt x="865" y="55714"/>
                    <a:pt x="732" y="55910"/>
                  </a:cubicBezTo>
                  <a:cubicBezTo>
                    <a:pt x="865" y="55777"/>
                    <a:pt x="928" y="55645"/>
                    <a:pt x="1061" y="55512"/>
                  </a:cubicBezTo>
                  <a:lnTo>
                    <a:pt x="1061" y="55449"/>
                  </a:lnTo>
                  <a:close/>
                  <a:moveTo>
                    <a:pt x="928" y="55910"/>
                  </a:moveTo>
                  <a:cubicBezTo>
                    <a:pt x="866" y="56040"/>
                    <a:pt x="736" y="56171"/>
                    <a:pt x="667" y="56367"/>
                  </a:cubicBezTo>
                  <a:lnTo>
                    <a:pt x="667" y="56367"/>
                  </a:lnTo>
                  <a:cubicBezTo>
                    <a:pt x="758" y="56259"/>
                    <a:pt x="820" y="56151"/>
                    <a:pt x="928" y="56042"/>
                  </a:cubicBezTo>
                  <a:lnTo>
                    <a:pt x="928" y="55910"/>
                  </a:lnTo>
                  <a:close/>
                  <a:moveTo>
                    <a:pt x="667" y="56367"/>
                  </a:moveTo>
                  <a:lnTo>
                    <a:pt x="667" y="56367"/>
                  </a:lnTo>
                  <a:cubicBezTo>
                    <a:pt x="664" y="56370"/>
                    <a:pt x="661" y="56373"/>
                    <a:pt x="658" y="56377"/>
                  </a:cubicBezTo>
                  <a:lnTo>
                    <a:pt x="658" y="56377"/>
                  </a:lnTo>
                  <a:cubicBezTo>
                    <a:pt x="661" y="56376"/>
                    <a:pt x="663" y="56376"/>
                    <a:pt x="663" y="56376"/>
                  </a:cubicBezTo>
                  <a:cubicBezTo>
                    <a:pt x="664" y="56373"/>
                    <a:pt x="665" y="56370"/>
                    <a:pt x="667" y="56367"/>
                  </a:cubicBezTo>
                  <a:close/>
                  <a:moveTo>
                    <a:pt x="658" y="56377"/>
                  </a:moveTo>
                  <a:cubicBezTo>
                    <a:pt x="643" y="56378"/>
                    <a:pt x="600" y="56387"/>
                    <a:pt x="600" y="56440"/>
                  </a:cubicBezTo>
                  <a:cubicBezTo>
                    <a:pt x="621" y="56419"/>
                    <a:pt x="640" y="56398"/>
                    <a:pt x="658" y="56377"/>
                  </a:cubicBezTo>
                  <a:close/>
                  <a:moveTo>
                    <a:pt x="865" y="56440"/>
                  </a:moveTo>
                  <a:cubicBezTo>
                    <a:pt x="732" y="56572"/>
                    <a:pt x="663" y="56705"/>
                    <a:pt x="531" y="56837"/>
                  </a:cubicBezTo>
                  <a:lnTo>
                    <a:pt x="531" y="56970"/>
                  </a:lnTo>
                  <a:cubicBezTo>
                    <a:pt x="600" y="56837"/>
                    <a:pt x="732" y="56705"/>
                    <a:pt x="796" y="56572"/>
                  </a:cubicBezTo>
                  <a:cubicBezTo>
                    <a:pt x="865" y="56509"/>
                    <a:pt x="865" y="56509"/>
                    <a:pt x="865" y="56440"/>
                  </a:cubicBezTo>
                  <a:close/>
                  <a:moveTo>
                    <a:pt x="732" y="56970"/>
                  </a:moveTo>
                  <a:cubicBezTo>
                    <a:pt x="663" y="57039"/>
                    <a:pt x="531" y="57171"/>
                    <a:pt x="467" y="57304"/>
                  </a:cubicBezTo>
                  <a:lnTo>
                    <a:pt x="467" y="57436"/>
                  </a:lnTo>
                  <a:cubicBezTo>
                    <a:pt x="531" y="57367"/>
                    <a:pt x="600" y="57235"/>
                    <a:pt x="732" y="57102"/>
                  </a:cubicBezTo>
                  <a:lnTo>
                    <a:pt x="732" y="56970"/>
                  </a:lnTo>
                  <a:close/>
                  <a:moveTo>
                    <a:pt x="663" y="57436"/>
                  </a:moveTo>
                  <a:cubicBezTo>
                    <a:pt x="600" y="57569"/>
                    <a:pt x="467" y="57701"/>
                    <a:pt x="398" y="57765"/>
                  </a:cubicBezTo>
                  <a:cubicBezTo>
                    <a:pt x="398" y="57834"/>
                    <a:pt x="335" y="57897"/>
                    <a:pt x="335" y="57966"/>
                  </a:cubicBezTo>
                  <a:cubicBezTo>
                    <a:pt x="467" y="57897"/>
                    <a:pt x="531" y="57765"/>
                    <a:pt x="600" y="57632"/>
                  </a:cubicBezTo>
                  <a:cubicBezTo>
                    <a:pt x="663" y="57569"/>
                    <a:pt x="663" y="57500"/>
                    <a:pt x="663" y="57436"/>
                  </a:cubicBezTo>
                  <a:close/>
                  <a:moveTo>
                    <a:pt x="600" y="57966"/>
                  </a:moveTo>
                  <a:cubicBezTo>
                    <a:pt x="467" y="58099"/>
                    <a:pt x="398" y="58162"/>
                    <a:pt x="335" y="58295"/>
                  </a:cubicBezTo>
                  <a:cubicBezTo>
                    <a:pt x="266" y="58364"/>
                    <a:pt x="266" y="58427"/>
                    <a:pt x="266" y="58496"/>
                  </a:cubicBezTo>
                  <a:cubicBezTo>
                    <a:pt x="398" y="58364"/>
                    <a:pt x="467" y="58295"/>
                    <a:pt x="531" y="58162"/>
                  </a:cubicBezTo>
                  <a:cubicBezTo>
                    <a:pt x="531" y="58099"/>
                    <a:pt x="600" y="58030"/>
                    <a:pt x="600" y="57966"/>
                  </a:cubicBezTo>
                  <a:close/>
                  <a:moveTo>
                    <a:pt x="531" y="58496"/>
                  </a:moveTo>
                  <a:lnTo>
                    <a:pt x="531" y="58496"/>
                  </a:lnTo>
                  <a:cubicBezTo>
                    <a:pt x="398" y="58560"/>
                    <a:pt x="335" y="58692"/>
                    <a:pt x="266" y="58761"/>
                  </a:cubicBezTo>
                  <a:cubicBezTo>
                    <a:pt x="266" y="58825"/>
                    <a:pt x="202" y="58957"/>
                    <a:pt x="202" y="59026"/>
                  </a:cubicBezTo>
                  <a:lnTo>
                    <a:pt x="467" y="58761"/>
                  </a:lnTo>
                  <a:cubicBezTo>
                    <a:pt x="467" y="58629"/>
                    <a:pt x="467" y="58560"/>
                    <a:pt x="531" y="58496"/>
                  </a:cubicBezTo>
                  <a:close/>
                  <a:moveTo>
                    <a:pt x="467" y="59026"/>
                  </a:moveTo>
                  <a:lnTo>
                    <a:pt x="467" y="59026"/>
                  </a:lnTo>
                  <a:cubicBezTo>
                    <a:pt x="335" y="59090"/>
                    <a:pt x="266" y="59158"/>
                    <a:pt x="202" y="59291"/>
                  </a:cubicBezTo>
                  <a:cubicBezTo>
                    <a:pt x="202" y="59355"/>
                    <a:pt x="202" y="59423"/>
                    <a:pt x="133" y="59556"/>
                  </a:cubicBezTo>
                  <a:lnTo>
                    <a:pt x="398" y="59291"/>
                  </a:lnTo>
                  <a:cubicBezTo>
                    <a:pt x="398" y="59158"/>
                    <a:pt x="467" y="59090"/>
                    <a:pt x="467" y="59026"/>
                  </a:cubicBezTo>
                  <a:close/>
                  <a:moveTo>
                    <a:pt x="398" y="59487"/>
                  </a:moveTo>
                  <a:cubicBezTo>
                    <a:pt x="335" y="59620"/>
                    <a:pt x="202" y="59688"/>
                    <a:pt x="133" y="59752"/>
                  </a:cubicBezTo>
                  <a:lnTo>
                    <a:pt x="133" y="60017"/>
                  </a:lnTo>
                  <a:cubicBezTo>
                    <a:pt x="202" y="59953"/>
                    <a:pt x="266" y="59885"/>
                    <a:pt x="335" y="59752"/>
                  </a:cubicBezTo>
                  <a:cubicBezTo>
                    <a:pt x="398" y="59688"/>
                    <a:pt x="398" y="59620"/>
                    <a:pt x="398" y="59487"/>
                  </a:cubicBezTo>
                  <a:close/>
                  <a:moveTo>
                    <a:pt x="335" y="60017"/>
                  </a:moveTo>
                  <a:cubicBezTo>
                    <a:pt x="266" y="60086"/>
                    <a:pt x="202" y="60218"/>
                    <a:pt x="70" y="60282"/>
                  </a:cubicBezTo>
                  <a:lnTo>
                    <a:pt x="70" y="60547"/>
                  </a:lnTo>
                  <a:cubicBezTo>
                    <a:pt x="133" y="60483"/>
                    <a:pt x="266" y="60414"/>
                    <a:pt x="335" y="60282"/>
                  </a:cubicBezTo>
                  <a:lnTo>
                    <a:pt x="335" y="60017"/>
                  </a:lnTo>
                  <a:close/>
                  <a:moveTo>
                    <a:pt x="266" y="60547"/>
                  </a:moveTo>
                  <a:cubicBezTo>
                    <a:pt x="202" y="60616"/>
                    <a:pt x="133" y="60679"/>
                    <a:pt x="70" y="60812"/>
                  </a:cubicBezTo>
                  <a:lnTo>
                    <a:pt x="70" y="61077"/>
                  </a:lnTo>
                  <a:cubicBezTo>
                    <a:pt x="133" y="61013"/>
                    <a:pt x="202" y="60944"/>
                    <a:pt x="266" y="60812"/>
                  </a:cubicBezTo>
                  <a:lnTo>
                    <a:pt x="266" y="60547"/>
                  </a:lnTo>
                  <a:close/>
                  <a:moveTo>
                    <a:pt x="266" y="61077"/>
                  </a:moveTo>
                  <a:cubicBezTo>
                    <a:pt x="202" y="61146"/>
                    <a:pt x="133" y="61209"/>
                    <a:pt x="1" y="61278"/>
                  </a:cubicBezTo>
                  <a:lnTo>
                    <a:pt x="1" y="61607"/>
                  </a:lnTo>
                  <a:lnTo>
                    <a:pt x="266" y="61342"/>
                  </a:lnTo>
                  <a:lnTo>
                    <a:pt x="266" y="61077"/>
                  </a:lnTo>
                  <a:close/>
                  <a:moveTo>
                    <a:pt x="266" y="61543"/>
                  </a:moveTo>
                  <a:lnTo>
                    <a:pt x="1" y="61808"/>
                  </a:lnTo>
                  <a:lnTo>
                    <a:pt x="1" y="62073"/>
                  </a:lnTo>
                  <a:lnTo>
                    <a:pt x="202" y="61872"/>
                  </a:lnTo>
                  <a:cubicBezTo>
                    <a:pt x="202" y="61808"/>
                    <a:pt x="266" y="61676"/>
                    <a:pt x="266" y="61543"/>
                  </a:cubicBezTo>
                  <a:close/>
                  <a:moveTo>
                    <a:pt x="202" y="62073"/>
                  </a:moveTo>
                  <a:lnTo>
                    <a:pt x="1" y="62269"/>
                  </a:lnTo>
                  <a:lnTo>
                    <a:pt x="1" y="62603"/>
                  </a:lnTo>
                  <a:lnTo>
                    <a:pt x="202" y="62402"/>
                  </a:lnTo>
                  <a:lnTo>
                    <a:pt x="202" y="62073"/>
                  </a:lnTo>
                  <a:close/>
                  <a:moveTo>
                    <a:pt x="202" y="62603"/>
                  </a:moveTo>
                  <a:lnTo>
                    <a:pt x="1" y="62799"/>
                  </a:lnTo>
                  <a:lnTo>
                    <a:pt x="1" y="62868"/>
                  </a:lnTo>
                  <a:lnTo>
                    <a:pt x="1" y="63133"/>
                  </a:lnTo>
                  <a:lnTo>
                    <a:pt x="202" y="62932"/>
                  </a:lnTo>
                  <a:lnTo>
                    <a:pt x="202" y="62868"/>
                  </a:lnTo>
                  <a:lnTo>
                    <a:pt x="202" y="62603"/>
                  </a:lnTo>
                  <a:close/>
                  <a:moveTo>
                    <a:pt x="202" y="63064"/>
                  </a:moveTo>
                  <a:cubicBezTo>
                    <a:pt x="133" y="63197"/>
                    <a:pt x="70" y="63266"/>
                    <a:pt x="1" y="63329"/>
                  </a:cubicBezTo>
                  <a:lnTo>
                    <a:pt x="1" y="63663"/>
                  </a:lnTo>
                  <a:lnTo>
                    <a:pt x="202" y="63462"/>
                  </a:lnTo>
                  <a:lnTo>
                    <a:pt x="202" y="63064"/>
                  </a:lnTo>
                  <a:close/>
                  <a:moveTo>
                    <a:pt x="202" y="63594"/>
                  </a:moveTo>
                  <a:lnTo>
                    <a:pt x="1" y="63795"/>
                  </a:lnTo>
                  <a:lnTo>
                    <a:pt x="1" y="64124"/>
                  </a:lnTo>
                  <a:lnTo>
                    <a:pt x="202" y="63928"/>
                  </a:lnTo>
                  <a:lnTo>
                    <a:pt x="202" y="63594"/>
                  </a:lnTo>
                  <a:close/>
                  <a:moveTo>
                    <a:pt x="266" y="64124"/>
                  </a:moveTo>
                  <a:cubicBezTo>
                    <a:pt x="133" y="64193"/>
                    <a:pt x="70" y="64257"/>
                    <a:pt x="1" y="64325"/>
                  </a:cubicBezTo>
                  <a:cubicBezTo>
                    <a:pt x="1" y="64389"/>
                    <a:pt x="1" y="64522"/>
                    <a:pt x="70" y="64654"/>
                  </a:cubicBezTo>
                  <a:lnTo>
                    <a:pt x="266" y="64458"/>
                  </a:lnTo>
                  <a:lnTo>
                    <a:pt x="266" y="64124"/>
                  </a:lnTo>
                  <a:close/>
                  <a:moveTo>
                    <a:pt x="266" y="64590"/>
                  </a:moveTo>
                  <a:lnTo>
                    <a:pt x="70" y="64786"/>
                  </a:lnTo>
                  <a:lnTo>
                    <a:pt x="70" y="65120"/>
                  </a:lnTo>
                  <a:lnTo>
                    <a:pt x="266" y="64919"/>
                  </a:lnTo>
                  <a:lnTo>
                    <a:pt x="266" y="64590"/>
                  </a:lnTo>
                  <a:close/>
                  <a:moveTo>
                    <a:pt x="266" y="65120"/>
                  </a:moveTo>
                  <a:lnTo>
                    <a:pt x="70" y="65316"/>
                  </a:lnTo>
                  <a:lnTo>
                    <a:pt x="70" y="65650"/>
                  </a:lnTo>
                  <a:cubicBezTo>
                    <a:pt x="202" y="65581"/>
                    <a:pt x="266" y="65518"/>
                    <a:pt x="335" y="65449"/>
                  </a:cubicBezTo>
                  <a:cubicBezTo>
                    <a:pt x="335" y="65316"/>
                    <a:pt x="266" y="65253"/>
                    <a:pt x="266" y="65120"/>
                  </a:cubicBezTo>
                  <a:close/>
                  <a:moveTo>
                    <a:pt x="335" y="65581"/>
                  </a:moveTo>
                  <a:lnTo>
                    <a:pt x="133" y="65783"/>
                  </a:lnTo>
                  <a:lnTo>
                    <a:pt x="133" y="66111"/>
                  </a:lnTo>
                  <a:cubicBezTo>
                    <a:pt x="202" y="66048"/>
                    <a:pt x="266" y="65979"/>
                    <a:pt x="335" y="65979"/>
                  </a:cubicBezTo>
                  <a:lnTo>
                    <a:pt x="335" y="65581"/>
                  </a:lnTo>
                  <a:close/>
                  <a:moveTo>
                    <a:pt x="335" y="66111"/>
                  </a:moveTo>
                  <a:cubicBezTo>
                    <a:pt x="266" y="66180"/>
                    <a:pt x="202" y="66244"/>
                    <a:pt x="133" y="66244"/>
                  </a:cubicBezTo>
                  <a:cubicBezTo>
                    <a:pt x="133" y="66376"/>
                    <a:pt x="202" y="66509"/>
                    <a:pt x="202" y="66641"/>
                  </a:cubicBezTo>
                  <a:lnTo>
                    <a:pt x="398" y="66445"/>
                  </a:lnTo>
                  <a:cubicBezTo>
                    <a:pt x="398" y="66313"/>
                    <a:pt x="398" y="66180"/>
                    <a:pt x="335" y="66111"/>
                  </a:cubicBezTo>
                  <a:close/>
                  <a:moveTo>
                    <a:pt x="398" y="66578"/>
                  </a:moveTo>
                  <a:lnTo>
                    <a:pt x="202" y="66774"/>
                  </a:lnTo>
                  <a:cubicBezTo>
                    <a:pt x="202" y="66906"/>
                    <a:pt x="202" y="66975"/>
                    <a:pt x="266" y="67108"/>
                  </a:cubicBezTo>
                  <a:lnTo>
                    <a:pt x="467" y="66906"/>
                  </a:lnTo>
                  <a:cubicBezTo>
                    <a:pt x="467" y="66774"/>
                    <a:pt x="398" y="66710"/>
                    <a:pt x="398" y="66578"/>
                  </a:cubicBezTo>
                  <a:close/>
                  <a:moveTo>
                    <a:pt x="467" y="67039"/>
                  </a:moveTo>
                  <a:lnTo>
                    <a:pt x="266" y="67240"/>
                  </a:lnTo>
                  <a:cubicBezTo>
                    <a:pt x="266" y="67373"/>
                    <a:pt x="266" y="67436"/>
                    <a:pt x="335" y="67569"/>
                  </a:cubicBezTo>
                  <a:cubicBezTo>
                    <a:pt x="398" y="67505"/>
                    <a:pt x="467" y="67436"/>
                    <a:pt x="531" y="67436"/>
                  </a:cubicBezTo>
                  <a:cubicBezTo>
                    <a:pt x="467" y="67304"/>
                    <a:pt x="467" y="67171"/>
                    <a:pt x="467" y="67039"/>
                  </a:cubicBezTo>
                  <a:close/>
                  <a:moveTo>
                    <a:pt x="531" y="67505"/>
                  </a:moveTo>
                  <a:lnTo>
                    <a:pt x="335" y="67701"/>
                  </a:lnTo>
                  <a:cubicBezTo>
                    <a:pt x="335" y="67834"/>
                    <a:pt x="335" y="67966"/>
                    <a:pt x="398" y="68035"/>
                  </a:cubicBezTo>
                  <a:cubicBezTo>
                    <a:pt x="467" y="68035"/>
                    <a:pt x="531" y="67966"/>
                    <a:pt x="600" y="67903"/>
                  </a:cubicBezTo>
                  <a:cubicBezTo>
                    <a:pt x="531" y="67770"/>
                    <a:pt x="531" y="67638"/>
                    <a:pt x="531" y="67505"/>
                  </a:cubicBezTo>
                  <a:close/>
                  <a:moveTo>
                    <a:pt x="600" y="68035"/>
                  </a:moveTo>
                  <a:cubicBezTo>
                    <a:pt x="531" y="68035"/>
                    <a:pt x="467" y="68099"/>
                    <a:pt x="398" y="68168"/>
                  </a:cubicBezTo>
                  <a:cubicBezTo>
                    <a:pt x="398" y="68300"/>
                    <a:pt x="398" y="68432"/>
                    <a:pt x="467" y="68565"/>
                  </a:cubicBezTo>
                  <a:lnTo>
                    <a:pt x="663" y="68364"/>
                  </a:lnTo>
                  <a:cubicBezTo>
                    <a:pt x="600" y="68231"/>
                    <a:pt x="600" y="68099"/>
                    <a:pt x="600" y="68035"/>
                  </a:cubicBezTo>
                  <a:close/>
                  <a:moveTo>
                    <a:pt x="663" y="68496"/>
                  </a:moveTo>
                  <a:cubicBezTo>
                    <a:pt x="600" y="68496"/>
                    <a:pt x="531" y="68565"/>
                    <a:pt x="467" y="68629"/>
                  </a:cubicBezTo>
                  <a:cubicBezTo>
                    <a:pt x="467" y="68761"/>
                    <a:pt x="531" y="68894"/>
                    <a:pt x="531" y="69026"/>
                  </a:cubicBezTo>
                  <a:lnTo>
                    <a:pt x="732" y="68830"/>
                  </a:lnTo>
                  <a:cubicBezTo>
                    <a:pt x="732" y="68697"/>
                    <a:pt x="663" y="68565"/>
                    <a:pt x="663" y="68496"/>
                  </a:cubicBezTo>
                  <a:close/>
                  <a:moveTo>
                    <a:pt x="732" y="68894"/>
                  </a:moveTo>
                  <a:lnTo>
                    <a:pt x="531" y="69095"/>
                  </a:lnTo>
                  <a:cubicBezTo>
                    <a:pt x="531" y="69227"/>
                    <a:pt x="600" y="69360"/>
                    <a:pt x="600" y="69492"/>
                  </a:cubicBezTo>
                  <a:lnTo>
                    <a:pt x="796" y="69291"/>
                  </a:lnTo>
                  <a:cubicBezTo>
                    <a:pt x="796" y="69159"/>
                    <a:pt x="732" y="69026"/>
                    <a:pt x="732" y="68894"/>
                  </a:cubicBezTo>
                  <a:close/>
                  <a:moveTo>
                    <a:pt x="796" y="69360"/>
                  </a:moveTo>
                  <a:lnTo>
                    <a:pt x="600" y="69556"/>
                  </a:lnTo>
                  <a:cubicBezTo>
                    <a:pt x="663" y="69688"/>
                    <a:pt x="663" y="69821"/>
                    <a:pt x="663" y="69890"/>
                  </a:cubicBezTo>
                  <a:lnTo>
                    <a:pt x="865" y="69688"/>
                  </a:lnTo>
                  <a:cubicBezTo>
                    <a:pt x="865" y="69625"/>
                    <a:pt x="865" y="69492"/>
                    <a:pt x="796" y="69360"/>
                  </a:cubicBezTo>
                  <a:close/>
                  <a:moveTo>
                    <a:pt x="928" y="69821"/>
                  </a:moveTo>
                  <a:lnTo>
                    <a:pt x="732" y="70022"/>
                  </a:lnTo>
                  <a:cubicBezTo>
                    <a:pt x="1988" y="76514"/>
                    <a:pt x="5168" y="83801"/>
                    <a:pt x="11130" y="91681"/>
                  </a:cubicBezTo>
                  <a:cubicBezTo>
                    <a:pt x="14309" y="95788"/>
                    <a:pt x="15306" y="100229"/>
                    <a:pt x="15306" y="104734"/>
                  </a:cubicBezTo>
                  <a:cubicBezTo>
                    <a:pt x="15306" y="108639"/>
                    <a:pt x="14511" y="112614"/>
                    <a:pt x="13716" y="116588"/>
                  </a:cubicBezTo>
                  <a:cubicBezTo>
                    <a:pt x="12984" y="120499"/>
                    <a:pt x="12190" y="124405"/>
                    <a:pt x="12190" y="128115"/>
                  </a:cubicBezTo>
                  <a:cubicBezTo>
                    <a:pt x="12190" y="129243"/>
                    <a:pt x="12258" y="130436"/>
                    <a:pt x="12455" y="131559"/>
                  </a:cubicBezTo>
                  <a:cubicBezTo>
                    <a:pt x="12788" y="133149"/>
                    <a:pt x="13318" y="134739"/>
                    <a:pt x="14113" y="136265"/>
                  </a:cubicBezTo>
                  <a:cubicBezTo>
                    <a:pt x="14442" y="136795"/>
                    <a:pt x="14707" y="137256"/>
                    <a:pt x="15104" y="137786"/>
                  </a:cubicBezTo>
                  <a:cubicBezTo>
                    <a:pt x="14839" y="137389"/>
                    <a:pt x="14643" y="137060"/>
                    <a:pt x="14442" y="136726"/>
                  </a:cubicBezTo>
                  <a:cubicBezTo>
                    <a:pt x="13451" y="134940"/>
                    <a:pt x="12921" y="133149"/>
                    <a:pt x="12656" y="131231"/>
                  </a:cubicBezTo>
                  <a:cubicBezTo>
                    <a:pt x="12523" y="130171"/>
                    <a:pt x="12455" y="129175"/>
                    <a:pt x="12455" y="128115"/>
                  </a:cubicBezTo>
                  <a:cubicBezTo>
                    <a:pt x="12455" y="124405"/>
                    <a:pt x="13186" y="120563"/>
                    <a:pt x="13981" y="116588"/>
                  </a:cubicBezTo>
                  <a:cubicBezTo>
                    <a:pt x="14707" y="112683"/>
                    <a:pt x="15502" y="108639"/>
                    <a:pt x="15502" y="104734"/>
                  </a:cubicBezTo>
                  <a:cubicBezTo>
                    <a:pt x="15502" y="100160"/>
                    <a:pt x="14511" y="95725"/>
                    <a:pt x="11331" y="91549"/>
                  </a:cubicBezTo>
                  <a:cubicBezTo>
                    <a:pt x="5300" y="83599"/>
                    <a:pt x="2190" y="76313"/>
                    <a:pt x="928" y="69821"/>
                  </a:cubicBezTo>
                  <a:close/>
                  <a:moveTo>
                    <a:pt x="114007" y="28883"/>
                  </a:moveTo>
                  <a:cubicBezTo>
                    <a:pt x="113477" y="30807"/>
                    <a:pt x="112947" y="32725"/>
                    <a:pt x="112348" y="34712"/>
                  </a:cubicBezTo>
                  <a:cubicBezTo>
                    <a:pt x="110494" y="40875"/>
                    <a:pt x="108708" y="47102"/>
                    <a:pt x="108708" y="52730"/>
                  </a:cubicBezTo>
                  <a:cubicBezTo>
                    <a:pt x="108708" y="56774"/>
                    <a:pt x="109635" y="60483"/>
                    <a:pt x="112084" y="63727"/>
                  </a:cubicBezTo>
                  <a:cubicBezTo>
                    <a:pt x="119635" y="73663"/>
                    <a:pt x="122486" y="81681"/>
                    <a:pt x="122486" y="88570"/>
                  </a:cubicBezTo>
                  <a:cubicBezTo>
                    <a:pt x="122486" y="92344"/>
                    <a:pt x="121622" y="95788"/>
                    <a:pt x="120298" y="99037"/>
                  </a:cubicBezTo>
                  <a:cubicBezTo>
                    <a:pt x="118909" y="102349"/>
                    <a:pt x="117054" y="105396"/>
                    <a:pt x="114935" y="108507"/>
                  </a:cubicBezTo>
                  <a:cubicBezTo>
                    <a:pt x="112348" y="112285"/>
                    <a:pt x="108443" y="116260"/>
                    <a:pt x="103408" y="119238"/>
                  </a:cubicBezTo>
                  <a:cubicBezTo>
                    <a:pt x="98374" y="122222"/>
                    <a:pt x="92280" y="124209"/>
                    <a:pt x="85189" y="124209"/>
                  </a:cubicBezTo>
                  <a:cubicBezTo>
                    <a:pt x="81416" y="124209"/>
                    <a:pt x="77441" y="123679"/>
                    <a:pt x="73133" y="122354"/>
                  </a:cubicBezTo>
                  <a:cubicBezTo>
                    <a:pt x="71808" y="121888"/>
                    <a:pt x="70552" y="121692"/>
                    <a:pt x="69291" y="121692"/>
                  </a:cubicBezTo>
                  <a:cubicBezTo>
                    <a:pt x="65714" y="121692"/>
                    <a:pt x="62402" y="123282"/>
                    <a:pt x="59291" y="125597"/>
                  </a:cubicBezTo>
                  <a:cubicBezTo>
                    <a:pt x="54585" y="129111"/>
                    <a:pt x="50213" y="134341"/>
                    <a:pt x="45576" y="138714"/>
                  </a:cubicBezTo>
                  <a:cubicBezTo>
                    <a:pt x="44320" y="139906"/>
                    <a:pt x="43059" y="141035"/>
                    <a:pt x="41734" y="142026"/>
                  </a:cubicBezTo>
                  <a:cubicBezTo>
                    <a:pt x="41803" y="142026"/>
                    <a:pt x="41935" y="142095"/>
                    <a:pt x="41999" y="142095"/>
                  </a:cubicBezTo>
                  <a:cubicBezTo>
                    <a:pt x="46503" y="138650"/>
                    <a:pt x="50610" y="133812"/>
                    <a:pt x="54850" y="129773"/>
                  </a:cubicBezTo>
                  <a:cubicBezTo>
                    <a:pt x="57102" y="127585"/>
                    <a:pt x="59354" y="125666"/>
                    <a:pt x="61808" y="124209"/>
                  </a:cubicBezTo>
                  <a:cubicBezTo>
                    <a:pt x="64193" y="122815"/>
                    <a:pt x="66641" y="121957"/>
                    <a:pt x="69291" y="121957"/>
                  </a:cubicBezTo>
                  <a:cubicBezTo>
                    <a:pt x="70483" y="121957"/>
                    <a:pt x="71808" y="122153"/>
                    <a:pt x="73069" y="122550"/>
                  </a:cubicBezTo>
                  <a:cubicBezTo>
                    <a:pt x="77372" y="123875"/>
                    <a:pt x="81416" y="124474"/>
                    <a:pt x="85189" y="124474"/>
                  </a:cubicBezTo>
                  <a:cubicBezTo>
                    <a:pt x="92280" y="124474"/>
                    <a:pt x="98438" y="122418"/>
                    <a:pt x="103541" y="119439"/>
                  </a:cubicBezTo>
                  <a:cubicBezTo>
                    <a:pt x="108575" y="116392"/>
                    <a:pt x="112481" y="112481"/>
                    <a:pt x="115131" y="108639"/>
                  </a:cubicBezTo>
                  <a:cubicBezTo>
                    <a:pt x="117250" y="105528"/>
                    <a:pt x="119105" y="102412"/>
                    <a:pt x="120499" y="99169"/>
                  </a:cubicBezTo>
                  <a:cubicBezTo>
                    <a:pt x="121887" y="95857"/>
                    <a:pt x="122682" y="92412"/>
                    <a:pt x="122682" y="88570"/>
                  </a:cubicBezTo>
                  <a:cubicBezTo>
                    <a:pt x="122682" y="81612"/>
                    <a:pt x="119837" y="73531"/>
                    <a:pt x="112285" y="63594"/>
                  </a:cubicBezTo>
                  <a:cubicBezTo>
                    <a:pt x="109831" y="60351"/>
                    <a:pt x="108904" y="56705"/>
                    <a:pt x="108904" y="52730"/>
                  </a:cubicBezTo>
                  <a:cubicBezTo>
                    <a:pt x="108904" y="47166"/>
                    <a:pt x="110759" y="40939"/>
                    <a:pt x="112550" y="34781"/>
                  </a:cubicBezTo>
                  <a:cubicBezTo>
                    <a:pt x="113143" y="32794"/>
                    <a:pt x="113742" y="30870"/>
                    <a:pt x="114203" y="28952"/>
                  </a:cubicBezTo>
                  <a:cubicBezTo>
                    <a:pt x="114140" y="28883"/>
                    <a:pt x="114071" y="28883"/>
                    <a:pt x="114007" y="28883"/>
                  </a:cubicBezTo>
                  <a:close/>
                  <a:moveTo>
                    <a:pt x="41670" y="142095"/>
                  </a:moveTo>
                  <a:cubicBezTo>
                    <a:pt x="41601" y="142095"/>
                    <a:pt x="41601" y="142158"/>
                    <a:pt x="41538" y="142227"/>
                  </a:cubicBezTo>
                  <a:cubicBezTo>
                    <a:pt x="41601" y="142227"/>
                    <a:pt x="41670" y="142227"/>
                    <a:pt x="41803" y="142291"/>
                  </a:cubicBezTo>
                  <a:cubicBezTo>
                    <a:pt x="41803" y="142227"/>
                    <a:pt x="41866" y="142227"/>
                    <a:pt x="41935" y="142158"/>
                  </a:cubicBezTo>
                  <a:cubicBezTo>
                    <a:pt x="41866" y="142158"/>
                    <a:pt x="41734" y="142095"/>
                    <a:pt x="41670" y="142095"/>
                  </a:cubicBezTo>
                  <a:close/>
                  <a:moveTo>
                    <a:pt x="41469" y="142291"/>
                  </a:moveTo>
                  <a:cubicBezTo>
                    <a:pt x="41405" y="142291"/>
                    <a:pt x="41336" y="142360"/>
                    <a:pt x="41273" y="142360"/>
                  </a:cubicBezTo>
                  <a:cubicBezTo>
                    <a:pt x="41405" y="142423"/>
                    <a:pt x="41469" y="142423"/>
                    <a:pt x="41538" y="142423"/>
                  </a:cubicBezTo>
                  <a:cubicBezTo>
                    <a:pt x="41601" y="142423"/>
                    <a:pt x="41670" y="142360"/>
                    <a:pt x="41670" y="142360"/>
                  </a:cubicBezTo>
                  <a:cubicBezTo>
                    <a:pt x="41601" y="142291"/>
                    <a:pt x="41538" y="142291"/>
                    <a:pt x="41469" y="142291"/>
                  </a:cubicBezTo>
                  <a:close/>
                  <a:moveTo>
                    <a:pt x="41204" y="142423"/>
                  </a:moveTo>
                  <a:lnTo>
                    <a:pt x="41071" y="142556"/>
                  </a:lnTo>
                  <a:cubicBezTo>
                    <a:pt x="41140" y="142556"/>
                    <a:pt x="41273" y="142556"/>
                    <a:pt x="41336" y="142624"/>
                  </a:cubicBezTo>
                  <a:lnTo>
                    <a:pt x="41469" y="142492"/>
                  </a:lnTo>
                  <a:cubicBezTo>
                    <a:pt x="41405" y="142492"/>
                    <a:pt x="41273" y="142492"/>
                    <a:pt x="41204" y="142423"/>
                  </a:cubicBezTo>
                  <a:close/>
                  <a:moveTo>
                    <a:pt x="41008" y="142624"/>
                  </a:moveTo>
                  <a:cubicBezTo>
                    <a:pt x="40939" y="142624"/>
                    <a:pt x="40875" y="142688"/>
                    <a:pt x="40875" y="142688"/>
                  </a:cubicBezTo>
                  <a:cubicBezTo>
                    <a:pt x="40939" y="142688"/>
                    <a:pt x="41008" y="142757"/>
                    <a:pt x="41140" y="142757"/>
                  </a:cubicBezTo>
                  <a:cubicBezTo>
                    <a:pt x="41140" y="142757"/>
                    <a:pt x="41204" y="142688"/>
                    <a:pt x="41273" y="142688"/>
                  </a:cubicBezTo>
                  <a:cubicBezTo>
                    <a:pt x="41140" y="142624"/>
                    <a:pt x="41071" y="142624"/>
                    <a:pt x="41008" y="142624"/>
                  </a:cubicBezTo>
                  <a:close/>
                  <a:moveTo>
                    <a:pt x="40743" y="142757"/>
                  </a:moveTo>
                  <a:cubicBezTo>
                    <a:pt x="40743" y="142821"/>
                    <a:pt x="40674" y="142821"/>
                    <a:pt x="40610" y="142821"/>
                  </a:cubicBezTo>
                  <a:cubicBezTo>
                    <a:pt x="40743" y="142889"/>
                    <a:pt x="40806" y="142889"/>
                    <a:pt x="40875" y="142953"/>
                  </a:cubicBezTo>
                  <a:cubicBezTo>
                    <a:pt x="40939" y="142889"/>
                    <a:pt x="40939" y="142889"/>
                    <a:pt x="41008" y="142889"/>
                  </a:cubicBezTo>
                  <a:lnTo>
                    <a:pt x="41008" y="142821"/>
                  </a:lnTo>
                  <a:cubicBezTo>
                    <a:pt x="40939" y="142821"/>
                    <a:pt x="40875" y="142821"/>
                    <a:pt x="40743" y="142757"/>
                  </a:cubicBezTo>
                  <a:close/>
                  <a:moveTo>
                    <a:pt x="40541" y="142953"/>
                  </a:moveTo>
                  <a:cubicBezTo>
                    <a:pt x="40478" y="142953"/>
                    <a:pt x="40478" y="142953"/>
                    <a:pt x="40409" y="143022"/>
                  </a:cubicBezTo>
                  <a:cubicBezTo>
                    <a:pt x="40478" y="143022"/>
                    <a:pt x="40610" y="143086"/>
                    <a:pt x="40674" y="143086"/>
                  </a:cubicBezTo>
                  <a:cubicBezTo>
                    <a:pt x="40743" y="143086"/>
                    <a:pt x="40743" y="143022"/>
                    <a:pt x="40806" y="143022"/>
                  </a:cubicBezTo>
                  <a:cubicBezTo>
                    <a:pt x="40674" y="142953"/>
                    <a:pt x="40610" y="142953"/>
                    <a:pt x="40541" y="142953"/>
                  </a:cubicBezTo>
                  <a:close/>
                  <a:moveTo>
                    <a:pt x="40276" y="143086"/>
                  </a:moveTo>
                  <a:cubicBezTo>
                    <a:pt x="40276" y="143086"/>
                    <a:pt x="40213" y="143154"/>
                    <a:pt x="40144" y="143154"/>
                  </a:cubicBezTo>
                  <a:cubicBezTo>
                    <a:pt x="40276" y="143218"/>
                    <a:pt x="40345" y="143218"/>
                    <a:pt x="40478" y="143218"/>
                  </a:cubicBezTo>
                  <a:cubicBezTo>
                    <a:pt x="40478" y="143218"/>
                    <a:pt x="40541" y="143218"/>
                    <a:pt x="40541" y="143154"/>
                  </a:cubicBezTo>
                  <a:cubicBezTo>
                    <a:pt x="40478" y="143154"/>
                    <a:pt x="40409" y="143086"/>
                    <a:pt x="40276" y="143086"/>
                  </a:cubicBezTo>
                  <a:close/>
                  <a:moveTo>
                    <a:pt x="40080" y="143218"/>
                  </a:moveTo>
                  <a:lnTo>
                    <a:pt x="39948" y="143351"/>
                  </a:lnTo>
                  <a:cubicBezTo>
                    <a:pt x="40011" y="143351"/>
                    <a:pt x="40144" y="143351"/>
                    <a:pt x="40213" y="143419"/>
                  </a:cubicBezTo>
                  <a:cubicBezTo>
                    <a:pt x="40276" y="143351"/>
                    <a:pt x="40276" y="143351"/>
                    <a:pt x="40345" y="143351"/>
                  </a:cubicBezTo>
                  <a:cubicBezTo>
                    <a:pt x="40213" y="143287"/>
                    <a:pt x="40144" y="143287"/>
                    <a:pt x="40080" y="143218"/>
                  </a:cubicBezTo>
                  <a:close/>
                  <a:moveTo>
                    <a:pt x="39815" y="143419"/>
                  </a:moveTo>
                  <a:cubicBezTo>
                    <a:pt x="39815" y="143419"/>
                    <a:pt x="39747" y="143419"/>
                    <a:pt x="39747" y="143483"/>
                  </a:cubicBezTo>
                  <a:cubicBezTo>
                    <a:pt x="39815" y="143483"/>
                    <a:pt x="39879" y="143552"/>
                    <a:pt x="40011" y="143552"/>
                  </a:cubicBezTo>
                  <a:lnTo>
                    <a:pt x="40080" y="143483"/>
                  </a:lnTo>
                  <a:cubicBezTo>
                    <a:pt x="40011" y="143483"/>
                    <a:pt x="39948" y="143419"/>
                    <a:pt x="39815" y="143419"/>
                  </a:cubicBezTo>
                  <a:close/>
                  <a:moveTo>
                    <a:pt x="39614" y="143552"/>
                  </a:moveTo>
                  <a:cubicBezTo>
                    <a:pt x="39550" y="143552"/>
                    <a:pt x="39550" y="143615"/>
                    <a:pt x="39482" y="143615"/>
                  </a:cubicBezTo>
                  <a:cubicBezTo>
                    <a:pt x="39614" y="143615"/>
                    <a:pt x="39683" y="143684"/>
                    <a:pt x="39747" y="143684"/>
                  </a:cubicBezTo>
                  <a:cubicBezTo>
                    <a:pt x="39815" y="143684"/>
                    <a:pt x="39815" y="143684"/>
                    <a:pt x="39879" y="143615"/>
                  </a:cubicBezTo>
                  <a:cubicBezTo>
                    <a:pt x="39747" y="143615"/>
                    <a:pt x="39683" y="143552"/>
                    <a:pt x="39614" y="143552"/>
                  </a:cubicBezTo>
                  <a:close/>
                  <a:moveTo>
                    <a:pt x="39349" y="143684"/>
                  </a:moveTo>
                  <a:cubicBezTo>
                    <a:pt x="39349" y="143748"/>
                    <a:pt x="39285" y="143748"/>
                    <a:pt x="39285" y="143748"/>
                  </a:cubicBezTo>
                  <a:cubicBezTo>
                    <a:pt x="39349" y="143817"/>
                    <a:pt x="39482" y="143817"/>
                    <a:pt x="39550" y="143817"/>
                  </a:cubicBezTo>
                  <a:lnTo>
                    <a:pt x="39614" y="143817"/>
                  </a:lnTo>
                  <a:cubicBezTo>
                    <a:pt x="39550" y="143748"/>
                    <a:pt x="39482" y="143748"/>
                    <a:pt x="39349" y="143684"/>
                  </a:cubicBezTo>
                  <a:close/>
                  <a:moveTo>
                    <a:pt x="39020" y="143880"/>
                  </a:moveTo>
                  <a:cubicBezTo>
                    <a:pt x="39153" y="143949"/>
                    <a:pt x="39217" y="143949"/>
                    <a:pt x="39349" y="144013"/>
                  </a:cubicBezTo>
                  <a:cubicBezTo>
                    <a:pt x="39349" y="143949"/>
                    <a:pt x="39349" y="143949"/>
                    <a:pt x="39418" y="143949"/>
                  </a:cubicBezTo>
                  <a:cubicBezTo>
                    <a:pt x="39285" y="143880"/>
                    <a:pt x="39217" y="143880"/>
                    <a:pt x="39084" y="143880"/>
                  </a:cubicBezTo>
                  <a:close/>
                  <a:moveTo>
                    <a:pt x="38819" y="144013"/>
                  </a:moveTo>
                  <a:cubicBezTo>
                    <a:pt x="38888" y="144082"/>
                    <a:pt x="39020" y="144082"/>
                    <a:pt x="39084" y="144145"/>
                  </a:cubicBezTo>
                  <a:lnTo>
                    <a:pt x="39153" y="144082"/>
                  </a:lnTo>
                  <a:cubicBezTo>
                    <a:pt x="39084" y="144082"/>
                    <a:pt x="38952" y="144013"/>
                    <a:pt x="38888" y="144013"/>
                  </a:cubicBezTo>
                  <a:close/>
                  <a:moveTo>
                    <a:pt x="38623" y="144145"/>
                  </a:moveTo>
                  <a:cubicBezTo>
                    <a:pt x="38623" y="144145"/>
                    <a:pt x="38554" y="144145"/>
                    <a:pt x="38554" y="144214"/>
                  </a:cubicBezTo>
                  <a:cubicBezTo>
                    <a:pt x="38687" y="144214"/>
                    <a:pt x="38756" y="144214"/>
                    <a:pt x="38888" y="144278"/>
                  </a:cubicBezTo>
                  <a:cubicBezTo>
                    <a:pt x="38888" y="144278"/>
                    <a:pt x="38888" y="144214"/>
                    <a:pt x="38952" y="144214"/>
                  </a:cubicBezTo>
                  <a:cubicBezTo>
                    <a:pt x="38819" y="144214"/>
                    <a:pt x="38756" y="144145"/>
                    <a:pt x="38623" y="144145"/>
                  </a:cubicBezTo>
                  <a:close/>
                  <a:moveTo>
                    <a:pt x="38422" y="144278"/>
                  </a:moveTo>
                  <a:cubicBezTo>
                    <a:pt x="38358" y="144278"/>
                    <a:pt x="38358" y="144278"/>
                    <a:pt x="38358" y="144347"/>
                  </a:cubicBezTo>
                  <a:cubicBezTo>
                    <a:pt x="38422" y="144347"/>
                    <a:pt x="38554" y="144347"/>
                    <a:pt x="38623" y="144410"/>
                  </a:cubicBezTo>
                  <a:cubicBezTo>
                    <a:pt x="38687" y="144410"/>
                    <a:pt x="38687" y="144347"/>
                    <a:pt x="38687" y="144347"/>
                  </a:cubicBezTo>
                  <a:cubicBezTo>
                    <a:pt x="38623" y="144347"/>
                    <a:pt x="38491" y="144278"/>
                    <a:pt x="38422" y="144278"/>
                  </a:cubicBezTo>
                  <a:close/>
                  <a:moveTo>
                    <a:pt x="38157" y="144410"/>
                  </a:moveTo>
                  <a:cubicBezTo>
                    <a:pt x="38157" y="144410"/>
                    <a:pt x="38093" y="144410"/>
                    <a:pt x="38093" y="144479"/>
                  </a:cubicBezTo>
                  <a:cubicBezTo>
                    <a:pt x="38226" y="144479"/>
                    <a:pt x="38289" y="144479"/>
                    <a:pt x="38422" y="144543"/>
                  </a:cubicBezTo>
                  <a:cubicBezTo>
                    <a:pt x="38422" y="144543"/>
                    <a:pt x="38422" y="144479"/>
                    <a:pt x="38491" y="144479"/>
                  </a:cubicBezTo>
                  <a:cubicBezTo>
                    <a:pt x="38358" y="144479"/>
                    <a:pt x="38289" y="144410"/>
                    <a:pt x="38157" y="144410"/>
                  </a:cubicBezTo>
                  <a:close/>
                  <a:moveTo>
                    <a:pt x="37828" y="144543"/>
                  </a:moveTo>
                  <a:cubicBezTo>
                    <a:pt x="37961" y="144612"/>
                    <a:pt x="38093" y="144612"/>
                    <a:pt x="38157" y="144675"/>
                  </a:cubicBezTo>
                  <a:cubicBezTo>
                    <a:pt x="38226" y="144675"/>
                    <a:pt x="38226" y="144612"/>
                    <a:pt x="38226" y="144612"/>
                  </a:cubicBezTo>
                  <a:cubicBezTo>
                    <a:pt x="38093" y="144612"/>
                    <a:pt x="38024" y="144543"/>
                    <a:pt x="37892" y="144543"/>
                  </a:cubicBezTo>
                  <a:close/>
                  <a:moveTo>
                    <a:pt x="37627" y="144675"/>
                  </a:moveTo>
                  <a:cubicBezTo>
                    <a:pt x="37759" y="144744"/>
                    <a:pt x="37828" y="144744"/>
                    <a:pt x="37961" y="144744"/>
                  </a:cubicBezTo>
                  <a:cubicBezTo>
                    <a:pt x="37892" y="144744"/>
                    <a:pt x="37759" y="144675"/>
                    <a:pt x="37627" y="144675"/>
                  </a:cubicBezTo>
                  <a:close/>
                  <a:moveTo>
                    <a:pt x="37362" y="144808"/>
                  </a:moveTo>
                  <a:cubicBezTo>
                    <a:pt x="37494" y="144877"/>
                    <a:pt x="37627" y="144877"/>
                    <a:pt x="37696" y="144877"/>
                  </a:cubicBezTo>
                  <a:lnTo>
                    <a:pt x="37759" y="144877"/>
                  </a:lnTo>
                  <a:cubicBezTo>
                    <a:pt x="37627" y="144877"/>
                    <a:pt x="37494" y="144808"/>
                    <a:pt x="37431" y="144808"/>
                  </a:cubicBezTo>
                  <a:close/>
                  <a:moveTo>
                    <a:pt x="37166" y="144940"/>
                  </a:moveTo>
                  <a:cubicBezTo>
                    <a:pt x="37229" y="144940"/>
                    <a:pt x="37362" y="145009"/>
                    <a:pt x="37494" y="145009"/>
                  </a:cubicBezTo>
                  <a:cubicBezTo>
                    <a:pt x="37362" y="145009"/>
                    <a:pt x="37298" y="144940"/>
                    <a:pt x="37166" y="144940"/>
                  </a:cubicBezTo>
                  <a:close/>
                  <a:moveTo>
                    <a:pt x="32857" y="146599"/>
                  </a:moveTo>
                  <a:cubicBezTo>
                    <a:pt x="32754" y="146599"/>
                    <a:pt x="32652" y="146599"/>
                    <a:pt x="32519" y="146629"/>
                  </a:cubicBezTo>
                  <a:lnTo>
                    <a:pt x="32519" y="146629"/>
                  </a:lnTo>
                  <a:cubicBezTo>
                    <a:pt x="32632" y="146621"/>
                    <a:pt x="32745" y="146611"/>
                    <a:pt x="32857" y="146599"/>
                  </a:cubicBezTo>
                  <a:close/>
                  <a:moveTo>
                    <a:pt x="15173" y="138252"/>
                  </a:moveTo>
                  <a:lnTo>
                    <a:pt x="15173" y="138252"/>
                  </a:lnTo>
                  <a:cubicBezTo>
                    <a:pt x="16694" y="140436"/>
                    <a:pt x="18883" y="142492"/>
                    <a:pt x="22062" y="144278"/>
                  </a:cubicBezTo>
                  <a:cubicBezTo>
                    <a:pt x="25041" y="146000"/>
                    <a:pt x="27823" y="146795"/>
                    <a:pt x="30473" y="146795"/>
                  </a:cubicBezTo>
                  <a:cubicBezTo>
                    <a:pt x="31135" y="146795"/>
                    <a:pt x="31797" y="146732"/>
                    <a:pt x="32396" y="146663"/>
                  </a:cubicBezTo>
                  <a:cubicBezTo>
                    <a:pt x="32440" y="146648"/>
                    <a:pt x="32481" y="146637"/>
                    <a:pt x="32519" y="146629"/>
                  </a:cubicBezTo>
                  <a:lnTo>
                    <a:pt x="32519" y="146629"/>
                  </a:lnTo>
                  <a:cubicBezTo>
                    <a:pt x="32035" y="146663"/>
                    <a:pt x="31539" y="146663"/>
                    <a:pt x="31002" y="146663"/>
                  </a:cubicBezTo>
                  <a:cubicBezTo>
                    <a:pt x="28289" y="146663"/>
                    <a:pt x="25374" y="145937"/>
                    <a:pt x="22195" y="144145"/>
                  </a:cubicBezTo>
                  <a:cubicBezTo>
                    <a:pt x="19015" y="142360"/>
                    <a:pt x="16763" y="140436"/>
                    <a:pt x="15173" y="1382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5" name="Google Shape;315;p24"/>
            <p:cNvSpPr/>
            <p:nvPr/>
          </p:nvSpPr>
          <p:spPr>
            <a:xfrm>
              <a:off x="2214575" y="948625"/>
              <a:ext cx="3105225" cy="3658225"/>
            </a:xfrm>
            <a:custGeom>
              <a:avLst/>
              <a:gdLst/>
              <a:ahLst/>
              <a:cxnLst/>
              <a:rect l="l" t="t" r="r" b="b"/>
              <a:pathLst>
                <a:path w="124209" h="146329" extrusionOk="0">
                  <a:moveTo>
                    <a:pt x="93605" y="2979"/>
                  </a:moveTo>
                  <a:cubicBezTo>
                    <a:pt x="93472" y="2979"/>
                    <a:pt x="93340" y="2979"/>
                    <a:pt x="93207" y="3048"/>
                  </a:cubicBezTo>
                  <a:lnTo>
                    <a:pt x="93536" y="3048"/>
                  </a:lnTo>
                  <a:cubicBezTo>
                    <a:pt x="93536" y="3048"/>
                    <a:pt x="93536" y="2979"/>
                    <a:pt x="93605" y="2979"/>
                  </a:cubicBezTo>
                  <a:close/>
                  <a:moveTo>
                    <a:pt x="92810" y="3180"/>
                  </a:moveTo>
                  <a:cubicBezTo>
                    <a:pt x="92942" y="3244"/>
                    <a:pt x="93006" y="3244"/>
                    <a:pt x="93138" y="3244"/>
                  </a:cubicBezTo>
                  <a:lnTo>
                    <a:pt x="93207" y="3180"/>
                  </a:lnTo>
                  <a:close/>
                  <a:moveTo>
                    <a:pt x="92476" y="3377"/>
                  </a:moveTo>
                  <a:cubicBezTo>
                    <a:pt x="92412" y="3377"/>
                    <a:pt x="92412" y="3377"/>
                    <a:pt x="92412" y="3445"/>
                  </a:cubicBezTo>
                  <a:lnTo>
                    <a:pt x="92741" y="3445"/>
                  </a:lnTo>
                  <a:cubicBezTo>
                    <a:pt x="92741" y="3445"/>
                    <a:pt x="92810" y="3445"/>
                    <a:pt x="92810" y="3377"/>
                  </a:cubicBezTo>
                  <a:close/>
                  <a:moveTo>
                    <a:pt x="92078" y="3578"/>
                  </a:moveTo>
                  <a:cubicBezTo>
                    <a:pt x="92078" y="3578"/>
                    <a:pt x="92015" y="3578"/>
                    <a:pt x="91946" y="3642"/>
                  </a:cubicBezTo>
                  <a:lnTo>
                    <a:pt x="92343" y="3642"/>
                  </a:lnTo>
                  <a:cubicBezTo>
                    <a:pt x="92343" y="3642"/>
                    <a:pt x="92412" y="3642"/>
                    <a:pt x="92476" y="3578"/>
                  </a:cubicBezTo>
                  <a:close/>
                  <a:moveTo>
                    <a:pt x="91681" y="3774"/>
                  </a:moveTo>
                  <a:cubicBezTo>
                    <a:pt x="91617" y="3774"/>
                    <a:pt x="91617" y="3774"/>
                    <a:pt x="91548" y="3843"/>
                  </a:cubicBezTo>
                  <a:cubicBezTo>
                    <a:pt x="91681" y="3843"/>
                    <a:pt x="91813" y="3843"/>
                    <a:pt x="91882" y="3907"/>
                  </a:cubicBezTo>
                  <a:cubicBezTo>
                    <a:pt x="91946" y="3843"/>
                    <a:pt x="92015" y="3843"/>
                    <a:pt x="92078" y="3774"/>
                  </a:cubicBezTo>
                  <a:close/>
                  <a:moveTo>
                    <a:pt x="91352" y="3975"/>
                  </a:moveTo>
                  <a:cubicBezTo>
                    <a:pt x="91283" y="3975"/>
                    <a:pt x="91220" y="4039"/>
                    <a:pt x="91220" y="4039"/>
                  </a:cubicBezTo>
                  <a:cubicBezTo>
                    <a:pt x="91283" y="4039"/>
                    <a:pt x="91416" y="4108"/>
                    <a:pt x="91485" y="4108"/>
                  </a:cubicBezTo>
                  <a:cubicBezTo>
                    <a:pt x="91548" y="4108"/>
                    <a:pt x="91617" y="4039"/>
                    <a:pt x="91681" y="4039"/>
                  </a:cubicBezTo>
                  <a:cubicBezTo>
                    <a:pt x="91548" y="3975"/>
                    <a:pt x="91485" y="3975"/>
                    <a:pt x="91352" y="3975"/>
                  </a:cubicBezTo>
                  <a:close/>
                  <a:moveTo>
                    <a:pt x="91018" y="4171"/>
                  </a:moveTo>
                  <a:cubicBezTo>
                    <a:pt x="90955" y="4171"/>
                    <a:pt x="90886" y="4240"/>
                    <a:pt x="90822" y="4240"/>
                  </a:cubicBezTo>
                  <a:cubicBezTo>
                    <a:pt x="90886" y="4304"/>
                    <a:pt x="91018" y="4304"/>
                    <a:pt x="91087" y="4373"/>
                  </a:cubicBezTo>
                  <a:cubicBezTo>
                    <a:pt x="91151" y="4304"/>
                    <a:pt x="91220" y="4304"/>
                    <a:pt x="91283" y="4240"/>
                  </a:cubicBezTo>
                  <a:cubicBezTo>
                    <a:pt x="91220" y="4240"/>
                    <a:pt x="91087" y="4171"/>
                    <a:pt x="91018" y="4171"/>
                  </a:cubicBezTo>
                  <a:close/>
                  <a:moveTo>
                    <a:pt x="90621" y="4373"/>
                  </a:moveTo>
                  <a:cubicBezTo>
                    <a:pt x="90557" y="4436"/>
                    <a:pt x="90488" y="4436"/>
                    <a:pt x="90425" y="4505"/>
                  </a:cubicBezTo>
                  <a:cubicBezTo>
                    <a:pt x="90557" y="4505"/>
                    <a:pt x="90621" y="4569"/>
                    <a:pt x="90690" y="4569"/>
                  </a:cubicBezTo>
                  <a:cubicBezTo>
                    <a:pt x="90753" y="4569"/>
                    <a:pt x="90822" y="4505"/>
                    <a:pt x="90886" y="4436"/>
                  </a:cubicBezTo>
                  <a:cubicBezTo>
                    <a:pt x="90822" y="4436"/>
                    <a:pt x="90690" y="4436"/>
                    <a:pt x="90621" y="4373"/>
                  </a:cubicBezTo>
                  <a:close/>
                  <a:moveTo>
                    <a:pt x="90223" y="4569"/>
                  </a:moveTo>
                  <a:cubicBezTo>
                    <a:pt x="90160" y="4638"/>
                    <a:pt x="90091" y="4701"/>
                    <a:pt x="90027" y="4701"/>
                  </a:cubicBezTo>
                  <a:cubicBezTo>
                    <a:pt x="90160" y="4770"/>
                    <a:pt x="90223" y="4770"/>
                    <a:pt x="90292" y="4834"/>
                  </a:cubicBezTo>
                  <a:cubicBezTo>
                    <a:pt x="90356" y="4770"/>
                    <a:pt x="90488" y="4701"/>
                    <a:pt x="90557" y="4701"/>
                  </a:cubicBezTo>
                  <a:cubicBezTo>
                    <a:pt x="90425" y="4638"/>
                    <a:pt x="90356" y="4638"/>
                    <a:pt x="90223" y="4569"/>
                  </a:cubicBezTo>
                  <a:close/>
                  <a:moveTo>
                    <a:pt x="89895" y="4834"/>
                  </a:moveTo>
                  <a:cubicBezTo>
                    <a:pt x="89826" y="4903"/>
                    <a:pt x="89762" y="4903"/>
                    <a:pt x="89630" y="4966"/>
                  </a:cubicBezTo>
                  <a:cubicBezTo>
                    <a:pt x="89762" y="4966"/>
                    <a:pt x="89826" y="5035"/>
                    <a:pt x="89895" y="5035"/>
                  </a:cubicBezTo>
                  <a:cubicBezTo>
                    <a:pt x="89959" y="5035"/>
                    <a:pt x="90091" y="4966"/>
                    <a:pt x="90160" y="4903"/>
                  </a:cubicBezTo>
                  <a:cubicBezTo>
                    <a:pt x="90027" y="4903"/>
                    <a:pt x="89959" y="4834"/>
                    <a:pt x="89895" y="4834"/>
                  </a:cubicBezTo>
                  <a:close/>
                  <a:moveTo>
                    <a:pt x="89497" y="5035"/>
                  </a:moveTo>
                  <a:cubicBezTo>
                    <a:pt x="89429" y="5099"/>
                    <a:pt x="89365" y="5168"/>
                    <a:pt x="89296" y="5168"/>
                  </a:cubicBezTo>
                  <a:cubicBezTo>
                    <a:pt x="89365" y="5231"/>
                    <a:pt x="89429" y="5300"/>
                    <a:pt x="89497" y="5300"/>
                  </a:cubicBezTo>
                  <a:cubicBezTo>
                    <a:pt x="89630" y="5231"/>
                    <a:pt x="89694" y="5231"/>
                    <a:pt x="89762" y="5168"/>
                  </a:cubicBezTo>
                  <a:cubicBezTo>
                    <a:pt x="89694" y="5099"/>
                    <a:pt x="89561" y="5099"/>
                    <a:pt x="89497" y="5035"/>
                  </a:cubicBezTo>
                  <a:close/>
                  <a:moveTo>
                    <a:pt x="89100" y="5300"/>
                  </a:moveTo>
                  <a:cubicBezTo>
                    <a:pt x="89031" y="5364"/>
                    <a:pt x="88968" y="5364"/>
                    <a:pt x="88899" y="5433"/>
                  </a:cubicBezTo>
                  <a:cubicBezTo>
                    <a:pt x="88968" y="5496"/>
                    <a:pt x="89031" y="5496"/>
                    <a:pt x="89100" y="5565"/>
                  </a:cubicBezTo>
                  <a:cubicBezTo>
                    <a:pt x="89233" y="5496"/>
                    <a:pt x="89296" y="5433"/>
                    <a:pt x="89365" y="5433"/>
                  </a:cubicBezTo>
                  <a:cubicBezTo>
                    <a:pt x="89296" y="5364"/>
                    <a:pt x="89233" y="5300"/>
                    <a:pt x="89100" y="5300"/>
                  </a:cubicBezTo>
                  <a:close/>
                  <a:moveTo>
                    <a:pt x="88766" y="5565"/>
                  </a:moveTo>
                  <a:cubicBezTo>
                    <a:pt x="88634" y="5565"/>
                    <a:pt x="88570" y="5629"/>
                    <a:pt x="88501" y="5698"/>
                  </a:cubicBezTo>
                  <a:cubicBezTo>
                    <a:pt x="88570" y="5761"/>
                    <a:pt x="88634" y="5761"/>
                    <a:pt x="88703" y="5830"/>
                  </a:cubicBezTo>
                  <a:cubicBezTo>
                    <a:pt x="88835" y="5761"/>
                    <a:pt x="88899" y="5698"/>
                    <a:pt x="88968" y="5629"/>
                  </a:cubicBezTo>
                  <a:cubicBezTo>
                    <a:pt x="88899" y="5629"/>
                    <a:pt x="88835" y="5565"/>
                    <a:pt x="88766" y="5565"/>
                  </a:cubicBezTo>
                  <a:close/>
                  <a:moveTo>
                    <a:pt x="88369" y="5761"/>
                  </a:moveTo>
                  <a:cubicBezTo>
                    <a:pt x="88305" y="5830"/>
                    <a:pt x="88173" y="5894"/>
                    <a:pt x="88104" y="5963"/>
                  </a:cubicBezTo>
                  <a:cubicBezTo>
                    <a:pt x="88173" y="5963"/>
                    <a:pt x="88236" y="6026"/>
                    <a:pt x="88305" y="6095"/>
                  </a:cubicBezTo>
                  <a:cubicBezTo>
                    <a:pt x="88438" y="6026"/>
                    <a:pt x="88501" y="5963"/>
                    <a:pt x="88570" y="5894"/>
                  </a:cubicBezTo>
                  <a:cubicBezTo>
                    <a:pt x="88501" y="5830"/>
                    <a:pt x="88438" y="5830"/>
                    <a:pt x="88369" y="5761"/>
                  </a:cubicBezTo>
                  <a:close/>
                  <a:moveTo>
                    <a:pt x="87971" y="6026"/>
                  </a:moveTo>
                  <a:cubicBezTo>
                    <a:pt x="87908" y="6095"/>
                    <a:pt x="87775" y="6159"/>
                    <a:pt x="87706" y="6228"/>
                  </a:cubicBezTo>
                  <a:cubicBezTo>
                    <a:pt x="87775" y="6228"/>
                    <a:pt x="87839" y="6291"/>
                    <a:pt x="87908" y="6360"/>
                  </a:cubicBezTo>
                  <a:cubicBezTo>
                    <a:pt x="87971" y="6291"/>
                    <a:pt x="88104" y="6228"/>
                    <a:pt x="88173" y="6159"/>
                  </a:cubicBezTo>
                  <a:cubicBezTo>
                    <a:pt x="88104" y="6095"/>
                    <a:pt x="88040" y="6095"/>
                    <a:pt x="87971" y="6026"/>
                  </a:cubicBezTo>
                  <a:close/>
                  <a:moveTo>
                    <a:pt x="87574" y="6291"/>
                  </a:moveTo>
                  <a:cubicBezTo>
                    <a:pt x="87510" y="6360"/>
                    <a:pt x="87378" y="6424"/>
                    <a:pt x="87309" y="6493"/>
                  </a:cubicBezTo>
                  <a:cubicBezTo>
                    <a:pt x="87378" y="6493"/>
                    <a:pt x="87441" y="6556"/>
                    <a:pt x="87510" y="6625"/>
                  </a:cubicBezTo>
                  <a:cubicBezTo>
                    <a:pt x="87574" y="6556"/>
                    <a:pt x="87706" y="6493"/>
                    <a:pt x="87775" y="6424"/>
                  </a:cubicBezTo>
                  <a:cubicBezTo>
                    <a:pt x="87706" y="6360"/>
                    <a:pt x="87643" y="6360"/>
                    <a:pt x="87574" y="6291"/>
                  </a:cubicBezTo>
                  <a:close/>
                  <a:moveTo>
                    <a:pt x="87176" y="6556"/>
                  </a:moveTo>
                  <a:cubicBezTo>
                    <a:pt x="87113" y="6625"/>
                    <a:pt x="86980" y="6689"/>
                    <a:pt x="86911" y="6758"/>
                  </a:cubicBezTo>
                  <a:cubicBezTo>
                    <a:pt x="86980" y="6758"/>
                    <a:pt x="87044" y="6821"/>
                    <a:pt x="87113" y="6890"/>
                  </a:cubicBezTo>
                  <a:cubicBezTo>
                    <a:pt x="87176" y="6821"/>
                    <a:pt x="87309" y="6758"/>
                    <a:pt x="87378" y="6689"/>
                  </a:cubicBezTo>
                  <a:cubicBezTo>
                    <a:pt x="87309" y="6625"/>
                    <a:pt x="87245" y="6625"/>
                    <a:pt x="87176" y="6556"/>
                  </a:cubicBezTo>
                  <a:close/>
                  <a:moveTo>
                    <a:pt x="86779" y="6821"/>
                  </a:moveTo>
                  <a:cubicBezTo>
                    <a:pt x="86715" y="6890"/>
                    <a:pt x="86583" y="6954"/>
                    <a:pt x="86514" y="7023"/>
                  </a:cubicBezTo>
                  <a:cubicBezTo>
                    <a:pt x="86583" y="7023"/>
                    <a:pt x="86646" y="7086"/>
                    <a:pt x="86715" y="7155"/>
                  </a:cubicBezTo>
                  <a:cubicBezTo>
                    <a:pt x="86779" y="7086"/>
                    <a:pt x="86911" y="7023"/>
                    <a:pt x="86980" y="6954"/>
                  </a:cubicBezTo>
                  <a:cubicBezTo>
                    <a:pt x="86911" y="6890"/>
                    <a:pt x="86848" y="6890"/>
                    <a:pt x="86779" y="6821"/>
                  </a:cubicBezTo>
                  <a:close/>
                  <a:moveTo>
                    <a:pt x="86381" y="7086"/>
                  </a:moveTo>
                  <a:cubicBezTo>
                    <a:pt x="86318" y="7155"/>
                    <a:pt x="86249" y="7219"/>
                    <a:pt x="86116" y="7288"/>
                  </a:cubicBezTo>
                  <a:cubicBezTo>
                    <a:pt x="86185" y="7351"/>
                    <a:pt x="86249" y="7351"/>
                    <a:pt x="86318" y="7420"/>
                  </a:cubicBezTo>
                  <a:cubicBezTo>
                    <a:pt x="86381" y="7351"/>
                    <a:pt x="86514" y="7288"/>
                    <a:pt x="86583" y="7219"/>
                  </a:cubicBezTo>
                  <a:cubicBezTo>
                    <a:pt x="86514" y="7155"/>
                    <a:pt x="86450" y="7155"/>
                    <a:pt x="86381" y="7086"/>
                  </a:cubicBezTo>
                  <a:close/>
                  <a:moveTo>
                    <a:pt x="85984" y="7351"/>
                  </a:moveTo>
                  <a:cubicBezTo>
                    <a:pt x="85920" y="7420"/>
                    <a:pt x="85851" y="7484"/>
                    <a:pt x="85719" y="7553"/>
                  </a:cubicBezTo>
                  <a:cubicBezTo>
                    <a:pt x="85788" y="7616"/>
                    <a:pt x="85851" y="7685"/>
                    <a:pt x="85920" y="7685"/>
                  </a:cubicBezTo>
                  <a:cubicBezTo>
                    <a:pt x="85984" y="7616"/>
                    <a:pt x="86116" y="7553"/>
                    <a:pt x="86185" y="7484"/>
                  </a:cubicBezTo>
                  <a:cubicBezTo>
                    <a:pt x="86116" y="7420"/>
                    <a:pt x="86053" y="7420"/>
                    <a:pt x="85984" y="7351"/>
                  </a:cubicBezTo>
                  <a:close/>
                  <a:moveTo>
                    <a:pt x="85655" y="7616"/>
                  </a:moveTo>
                  <a:cubicBezTo>
                    <a:pt x="85523" y="7685"/>
                    <a:pt x="85390" y="7749"/>
                    <a:pt x="85322" y="7817"/>
                  </a:cubicBezTo>
                  <a:lnTo>
                    <a:pt x="85523" y="8014"/>
                  </a:lnTo>
                  <a:lnTo>
                    <a:pt x="85788" y="7749"/>
                  </a:lnTo>
                  <a:cubicBezTo>
                    <a:pt x="85719" y="7749"/>
                    <a:pt x="85655" y="7685"/>
                    <a:pt x="85655" y="7616"/>
                  </a:cubicBezTo>
                  <a:close/>
                  <a:moveTo>
                    <a:pt x="85258" y="7881"/>
                  </a:moveTo>
                  <a:cubicBezTo>
                    <a:pt x="85125" y="8014"/>
                    <a:pt x="84993" y="8082"/>
                    <a:pt x="84924" y="8146"/>
                  </a:cubicBezTo>
                  <a:cubicBezTo>
                    <a:pt x="84993" y="8146"/>
                    <a:pt x="85057" y="8215"/>
                    <a:pt x="85057" y="8279"/>
                  </a:cubicBezTo>
                  <a:cubicBezTo>
                    <a:pt x="85125" y="8279"/>
                    <a:pt x="85125" y="8215"/>
                    <a:pt x="85189" y="8215"/>
                  </a:cubicBezTo>
                  <a:cubicBezTo>
                    <a:pt x="85258" y="8146"/>
                    <a:pt x="85322" y="8082"/>
                    <a:pt x="85390" y="8082"/>
                  </a:cubicBezTo>
                  <a:cubicBezTo>
                    <a:pt x="85322" y="8014"/>
                    <a:pt x="85258" y="7950"/>
                    <a:pt x="85258" y="7881"/>
                  </a:cubicBezTo>
                  <a:close/>
                  <a:moveTo>
                    <a:pt x="84860" y="8215"/>
                  </a:moveTo>
                  <a:cubicBezTo>
                    <a:pt x="84728" y="8279"/>
                    <a:pt x="84596" y="8347"/>
                    <a:pt x="84527" y="8411"/>
                  </a:cubicBezTo>
                  <a:cubicBezTo>
                    <a:pt x="84596" y="8480"/>
                    <a:pt x="84596" y="8544"/>
                    <a:pt x="84659" y="8544"/>
                  </a:cubicBezTo>
                  <a:cubicBezTo>
                    <a:pt x="84792" y="8480"/>
                    <a:pt x="84860" y="8411"/>
                    <a:pt x="84993" y="8347"/>
                  </a:cubicBezTo>
                  <a:lnTo>
                    <a:pt x="84860" y="8215"/>
                  </a:lnTo>
                  <a:close/>
                  <a:moveTo>
                    <a:pt x="84463" y="8480"/>
                  </a:moveTo>
                  <a:cubicBezTo>
                    <a:pt x="84331" y="8544"/>
                    <a:pt x="84198" y="8612"/>
                    <a:pt x="84129" y="8745"/>
                  </a:cubicBezTo>
                  <a:cubicBezTo>
                    <a:pt x="84198" y="8745"/>
                    <a:pt x="84198" y="8808"/>
                    <a:pt x="84262" y="8877"/>
                  </a:cubicBezTo>
                  <a:cubicBezTo>
                    <a:pt x="84394" y="8808"/>
                    <a:pt x="84463" y="8745"/>
                    <a:pt x="84596" y="8612"/>
                  </a:cubicBezTo>
                  <a:cubicBezTo>
                    <a:pt x="84527" y="8612"/>
                    <a:pt x="84463" y="8544"/>
                    <a:pt x="84463" y="8480"/>
                  </a:cubicBezTo>
                  <a:close/>
                  <a:moveTo>
                    <a:pt x="83997" y="8745"/>
                  </a:moveTo>
                  <a:cubicBezTo>
                    <a:pt x="83933" y="8877"/>
                    <a:pt x="83801" y="8941"/>
                    <a:pt x="83732" y="9010"/>
                  </a:cubicBezTo>
                  <a:cubicBezTo>
                    <a:pt x="83732" y="9073"/>
                    <a:pt x="83801" y="9142"/>
                    <a:pt x="83864" y="9142"/>
                  </a:cubicBezTo>
                  <a:cubicBezTo>
                    <a:pt x="83997" y="9073"/>
                    <a:pt x="84066" y="9010"/>
                    <a:pt x="84198" y="8941"/>
                  </a:cubicBezTo>
                  <a:lnTo>
                    <a:pt x="83997" y="8745"/>
                  </a:lnTo>
                  <a:close/>
                  <a:moveTo>
                    <a:pt x="83599" y="9073"/>
                  </a:moveTo>
                  <a:cubicBezTo>
                    <a:pt x="83536" y="9142"/>
                    <a:pt x="83403" y="9206"/>
                    <a:pt x="83334" y="9338"/>
                  </a:cubicBezTo>
                  <a:lnTo>
                    <a:pt x="83467" y="9471"/>
                  </a:lnTo>
                  <a:cubicBezTo>
                    <a:pt x="83536" y="9407"/>
                    <a:pt x="83668" y="9338"/>
                    <a:pt x="83801" y="9206"/>
                  </a:cubicBezTo>
                  <a:cubicBezTo>
                    <a:pt x="83732" y="9142"/>
                    <a:pt x="83668" y="9142"/>
                    <a:pt x="83599" y="9073"/>
                  </a:cubicBezTo>
                  <a:close/>
                  <a:moveTo>
                    <a:pt x="83202" y="9338"/>
                  </a:moveTo>
                  <a:cubicBezTo>
                    <a:pt x="83138" y="9471"/>
                    <a:pt x="83006" y="9540"/>
                    <a:pt x="82873" y="9603"/>
                  </a:cubicBezTo>
                  <a:lnTo>
                    <a:pt x="83069" y="9805"/>
                  </a:lnTo>
                  <a:cubicBezTo>
                    <a:pt x="83138" y="9672"/>
                    <a:pt x="83271" y="9603"/>
                    <a:pt x="83403" y="9540"/>
                  </a:cubicBezTo>
                  <a:lnTo>
                    <a:pt x="83202" y="9338"/>
                  </a:lnTo>
                  <a:close/>
                  <a:moveTo>
                    <a:pt x="82804" y="9672"/>
                  </a:moveTo>
                  <a:cubicBezTo>
                    <a:pt x="82741" y="9736"/>
                    <a:pt x="82608" y="9805"/>
                    <a:pt x="82476" y="9937"/>
                  </a:cubicBezTo>
                  <a:cubicBezTo>
                    <a:pt x="82539" y="10001"/>
                    <a:pt x="82608" y="10001"/>
                    <a:pt x="82608" y="10070"/>
                  </a:cubicBezTo>
                  <a:cubicBezTo>
                    <a:pt x="82741" y="10001"/>
                    <a:pt x="82873" y="9937"/>
                    <a:pt x="82937" y="9805"/>
                  </a:cubicBezTo>
                  <a:lnTo>
                    <a:pt x="82804" y="9672"/>
                  </a:lnTo>
                  <a:close/>
                  <a:moveTo>
                    <a:pt x="82407" y="10001"/>
                  </a:moveTo>
                  <a:cubicBezTo>
                    <a:pt x="82274" y="10070"/>
                    <a:pt x="82211" y="10133"/>
                    <a:pt x="82078" y="10202"/>
                  </a:cubicBezTo>
                  <a:cubicBezTo>
                    <a:pt x="82142" y="10266"/>
                    <a:pt x="82142" y="10335"/>
                    <a:pt x="82211" y="10398"/>
                  </a:cubicBezTo>
                  <a:cubicBezTo>
                    <a:pt x="82343" y="10335"/>
                    <a:pt x="82476" y="10202"/>
                    <a:pt x="82539" y="10133"/>
                  </a:cubicBezTo>
                  <a:cubicBezTo>
                    <a:pt x="82539" y="10070"/>
                    <a:pt x="82476" y="10001"/>
                    <a:pt x="82407" y="10001"/>
                  </a:cubicBezTo>
                  <a:close/>
                  <a:moveTo>
                    <a:pt x="103207" y="1"/>
                  </a:moveTo>
                  <a:cubicBezTo>
                    <a:pt x="102481" y="1"/>
                    <a:pt x="101819" y="64"/>
                    <a:pt x="101087" y="197"/>
                  </a:cubicBezTo>
                  <a:cubicBezTo>
                    <a:pt x="99831" y="398"/>
                    <a:pt x="98438" y="727"/>
                    <a:pt x="97049" y="1257"/>
                  </a:cubicBezTo>
                  <a:cubicBezTo>
                    <a:pt x="96784" y="1326"/>
                    <a:pt x="96583" y="1389"/>
                    <a:pt x="96318" y="1522"/>
                  </a:cubicBezTo>
                  <a:cubicBezTo>
                    <a:pt x="97712" y="1061"/>
                    <a:pt x="99036" y="727"/>
                    <a:pt x="100361" y="531"/>
                  </a:cubicBezTo>
                  <a:cubicBezTo>
                    <a:pt x="101352" y="329"/>
                    <a:pt x="102280" y="266"/>
                    <a:pt x="103207" y="266"/>
                  </a:cubicBezTo>
                  <a:cubicBezTo>
                    <a:pt x="105592" y="266"/>
                    <a:pt x="107844" y="928"/>
                    <a:pt x="109831" y="2582"/>
                  </a:cubicBezTo>
                  <a:cubicBezTo>
                    <a:pt x="112349" y="4701"/>
                    <a:pt x="114007" y="7023"/>
                    <a:pt x="115067" y="9540"/>
                  </a:cubicBezTo>
                  <a:cubicBezTo>
                    <a:pt x="115597" y="10865"/>
                    <a:pt x="115995" y="12190"/>
                    <a:pt x="116191" y="13578"/>
                  </a:cubicBezTo>
                  <a:cubicBezTo>
                    <a:pt x="116524" y="15035"/>
                    <a:pt x="116657" y="16562"/>
                    <a:pt x="116721" y="18082"/>
                  </a:cubicBezTo>
                  <a:lnTo>
                    <a:pt x="116721" y="17553"/>
                  </a:lnTo>
                  <a:cubicBezTo>
                    <a:pt x="116721" y="15963"/>
                    <a:pt x="116588" y="14373"/>
                    <a:pt x="116323" y="12916"/>
                  </a:cubicBezTo>
                  <a:cubicBezTo>
                    <a:pt x="116058" y="11723"/>
                    <a:pt x="115730" y="10600"/>
                    <a:pt x="115263" y="9471"/>
                  </a:cubicBezTo>
                  <a:cubicBezTo>
                    <a:pt x="114203" y="6890"/>
                    <a:pt x="112481" y="4569"/>
                    <a:pt x="109964" y="2449"/>
                  </a:cubicBezTo>
                  <a:cubicBezTo>
                    <a:pt x="107977" y="727"/>
                    <a:pt x="105661" y="1"/>
                    <a:pt x="103207" y="1"/>
                  </a:cubicBezTo>
                  <a:close/>
                  <a:moveTo>
                    <a:pt x="116260" y="21262"/>
                  </a:moveTo>
                  <a:lnTo>
                    <a:pt x="116260" y="21331"/>
                  </a:lnTo>
                  <a:cubicBezTo>
                    <a:pt x="116323" y="21394"/>
                    <a:pt x="116392" y="21395"/>
                    <a:pt x="116392" y="21463"/>
                  </a:cubicBezTo>
                  <a:lnTo>
                    <a:pt x="116392" y="21463"/>
                  </a:lnTo>
                  <a:cubicBezTo>
                    <a:pt x="116392" y="21394"/>
                    <a:pt x="116323" y="21331"/>
                    <a:pt x="116260" y="21262"/>
                  </a:cubicBezTo>
                  <a:close/>
                  <a:moveTo>
                    <a:pt x="116191" y="21861"/>
                  </a:moveTo>
                  <a:lnTo>
                    <a:pt x="116191" y="21925"/>
                  </a:lnTo>
                  <a:lnTo>
                    <a:pt x="116392" y="22126"/>
                  </a:lnTo>
                  <a:lnTo>
                    <a:pt x="116392" y="22057"/>
                  </a:lnTo>
                  <a:lnTo>
                    <a:pt x="116191" y="21861"/>
                  </a:lnTo>
                  <a:close/>
                  <a:moveTo>
                    <a:pt x="116191" y="22126"/>
                  </a:moveTo>
                  <a:lnTo>
                    <a:pt x="116191" y="22190"/>
                  </a:lnTo>
                  <a:cubicBezTo>
                    <a:pt x="116260" y="22258"/>
                    <a:pt x="116260" y="22322"/>
                    <a:pt x="116323" y="22391"/>
                  </a:cubicBezTo>
                  <a:lnTo>
                    <a:pt x="116323" y="22322"/>
                  </a:lnTo>
                  <a:cubicBezTo>
                    <a:pt x="116323" y="22258"/>
                    <a:pt x="116260" y="22190"/>
                    <a:pt x="116191" y="22126"/>
                  </a:cubicBezTo>
                  <a:close/>
                  <a:moveTo>
                    <a:pt x="116127" y="22391"/>
                  </a:moveTo>
                  <a:lnTo>
                    <a:pt x="116127" y="22523"/>
                  </a:lnTo>
                  <a:lnTo>
                    <a:pt x="116323" y="22719"/>
                  </a:lnTo>
                  <a:lnTo>
                    <a:pt x="116323" y="22587"/>
                  </a:lnTo>
                  <a:cubicBezTo>
                    <a:pt x="116260" y="22523"/>
                    <a:pt x="116191" y="22523"/>
                    <a:pt x="116127" y="22391"/>
                  </a:cubicBezTo>
                  <a:close/>
                  <a:moveTo>
                    <a:pt x="116127" y="22719"/>
                  </a:moveTo>
                  <a:lnTo>
                    <a:pt x="116127" y="22788"/>
                  </a:lnTo>
                  <a:cubicBezTo>
                    <a:pt x="116127" y="22852"/>
                    <a:pt x="116191" y="22921"/>
                    <a:pt x="116260" y="22984"/>
                  </a:cubicBezTo>
                  <a:lnTo>
                    <a:pt x="116260" y="22921"/>
                  </a:lnTo>
                  <a:cubicBezTo>
                    <a:pt x="116260" y="22852"/>
                    <a:pt x="116191" y="22788"/>
                    <a:pt x="116127" y="22719"/>
                  </a:cubicBezTo>
                  <a:close/>
                  <a:moveTo>
                    <a:pt x="116058" y="22984"/>
                  </a:moveTo>
                  <a:lnTo>
                    <a:pt x="116058" y="23053"/>
                  </a:lnTo>
                  <a:lnTo>
                    <a:pt x="116058" y="23117"/>
                  </a:lnTo>
                  <a:lnTo>
                    <a:pt x="116260" y="23318"/>
                  </a:lnTo>
                  <a:lnTo>
                    <a:pt x="116260" y="23186"/>
                  </a:lnTo>
                  <a:lnTo>
                    <a:pt x="116058" y="22984"/>
                  </a:lnTo>
                  <a:close/>
                  <a:moveTo>
                    <a:pt x="115995" y="23249"/>
                  </a:moveTo>
                  <a:lnTo>
                    <a:pt x="115995" y="23382"/>
                  </a:lnTo>
                  <a:lnTo>
                    <a:pt x="116191" y="23583"/>
                  </a:lnTo>
                  <a:lnTo>
                    <a:pt x="116191" y="23451"/>
                  </a:lnTo>
                  <a:lnTo>
                    <a:pt x="115995" y="23249"/>
                  </a:lnTo>
                  <a:close/>
                  <a:moveTo>
                    <a:pt x="115995" y="23583"/>
                  </a:moveTo>
                  <a:cubicBezTo>
                    <a:pt x="115995" y="23583"/>
                    <a:pt x="115995" y="23647"/>
                    <a:pt x="115926" y="23716"/>
                  </a:cubicBezTo>
                  <a:cubicBezTo>
                    <a:pt x="115995" y="23779"/>
                    <a:pt x="116058" y="23779"/>
                    <a:pt x="116127" y="23848"/>
                  </a:cubicBezTo>
                  <a:cubicBezTo>
                    <a:pt x="116127" y="23848"/>
                    <a:pt x="116191" y="23779"/>
                    <a:pt x="116191" y="23716"/>
                  </a:cubicBezTo>
                  <a:cubicBezTo>
                    <a:pt x="116127" y="23716"/>
                    <a:pt x="116058" y="23647"/>
                    <a:pt x="115995" y="23583"/>
                  </a:cubicBezTo>
                  <a:close/>
                  <a:moveTo>
                    <a:pt x="115926" y="23848"/>
                  </a:moveTo>
                  <a:lnTo>
                    <a:pt x="115926" y="23981"/>
                  </a:lnTo>
                  <a:lnTo>
                    <a:pt x="116127" y="24177"/>
                  </a:lnTo>
                  <a:lnTo>
                    <a:pt x="116127" y="24044"/>
                  </a:lnTo>
                  <a:lnTo>
                    <a:pt x="115926" y="23848"/>
                  </a:lnTo>
                  <a:close/>
                  <a:moveTo>
                    <a:pt x="115862" y="24177"/>
                  </a:moveTo>
                  <a:lnTo>
                    <a:pt x="115862" y="24309"/>
                  </a:lnTo>
                  <a:cubicBezTo>
                    <a:pt x="115926" y="24378"/>
                    <a:pt x="115995" y="24378"/>
                    <a:pt x="116058" y="24442"/>
                  </a:cubicBezTo>
                  <a:lnTo>
                    <a:pt x="116058" y="24309"/>
                  </a:lnTo>
                  <a:cubicBezTo>
                    <a:pt x="115995" y="24246"/>
                    <a:pt x="115926" y="24177"/>
                    <a:pt x="115862" y="24177"/>
                  </a:cubicBezTo>
                  <a:close/>
                  <a:moveTo>
                    <a:pt x="115793" y="24442"/>
                  </a:moveTo>
                  <a:lnTo>
                    <a:pt x="115793" y="24574"/>
                  </a:lnTo>
                  <a:cubicBezTo>
                    <a:pt x="115862" y="24643"/>
                    <a:pt x="115926" y="24707"/>
                    <a:pt x="115995" y="24707"/>
                  </a:cubicBezTo>
                  <a:lnTo>
                    <a:pt x="115995" y="24574"/>
                  </a:lnTo>
                  <a:cubicBezTo>
                    <a:pt x="115926" y="24511"/>
                    <a:pt x="115862" y="24511"/>
                    <a:pt x="115793" y="24442"/>
                  </a:cubicBezTo>
                  <a:close/>
                  <a:moveTo>
                    <a:pt x="115793" y="24707"/>
                  </a:moveTo>
                  <a:cubicBezTo>
                    <a:pt x="115793" y="24776"/>
                    <a:pt x="115730" y="24839"/>
                    <a:pt x="115730" y="24908"/>
                  </a:cubicBezTo>
                  <a:cubicBezTo>
                    <a:pt x="115793" y="24908"/>
                    <a:pt x="115862" y="24972"/>
                    <a:pt x="115926" y="25041"/>
                  </a:cubicBezTo>
                  <a:cubicBezTo>
                    <a:pt x="115926" y="24972"/>
                    <a:pt x="115995" y="24908"/>
                    <a:pt x="115995" y="24839"/>
                  </a:cubicBezTo>
                  <a:cubicBezTo>
                    <a:pt x="115926" y="24839"/>
                    <a:pt x="115862" y="24776"/>
                    <a:pt x="115793" y="24707"/>
                  </a:cubicBezTo>
                  <a:close/>
                  <a:moveTo>
                    <a:pt x="115730" y="25041"/>
                  </a:moveTo>
                  <a:cubicBezTo>
                    <a:pt x="115730" y="25104"/>
                    <a:pt x="115730" y="25173"/>
                    <a:pt x="115661" y="25173"/>
                  </a:cubicBezTo>
                  <a:cubicBezTo>
                    <a:pt x="115730" y="25237"/>
                    <a:pt x="115793" y="25306"/>
                    <a:pt x="115862" y="25306"/>
                  </a:cubicBezTo>
                  <a:cubicBezTo>
                    <a:pt x="115926" y="25237"/>
                    <a:pt x="115926" y="25237"/>
                    <a:pt x="115926" y="25173"/>
                  </a:cubicBezTo>
                  <a:cubicBezTo>
                    <a:pt x="115862" y="25104"/>
                    <a:pt x="115793" y="25041"/>
                    <a:pt x="115730" y="25041"/>
                  </a:cubicBezTo>
                  <a:close/>
                  <a:moveTo>
                    <a:pt x="115661" y="25306"/>
                  </a:moveTo>
                  <a:cubicBezTo>
                    <a:pt x="115661" y="25369"/>
                    <a:pt x="115661" y="25438"/>
                    <a:pt x="115597" y="25502"/>
                  </a:cubicBezTo>
                  <a:cubicBezTo>
                    <a:pt x="115730" y="25502"/>
                    <a:pt x="115793" y="25571"/>
                    <a:pt x="115862" y="25634"/>
                  </a:cubicBezTo>
                  <a:lnTo>
                    <a:pt x="115862" y="25438"/>
                  </a:lnTo>
                  <a:cubicBezTo>
                    <a:pt x="115793" y="25369"/>
                    <a:pt x="115730" y="25369"/>
                    <a:pt x="115661" y="25306"/>
                  </a:cubicBezTo>
                  <a:close/>
                  <a:moveTo>
                    <a:pt x="115597" y="25634"/>
                  </a:moveTo>
                  <a:lnTo>
                    <a:pt x="115597" y="25836"/>
                  </a:lnTo>
                  <a:cubicBezTo>
                    <a:pt x="115661" y="25836"/>
                    <a:pt x="115730" y="25899"/>
                    <a:pt x="115793" y="25899"/>
                  </a:cubicBezTo>
                  <a:lnTo>
                    <a:pt x="115793" y="25703"/>
                  </a:lnTo>
                  <a:cubicBezTo>
                    <a:pt x="115730" y="25703"/>
                    <a:pt x="115661" y="25634"/>
                    <a:pt x="115597" y="25634"/>
                  </a:cubicBezTo>
                  <a:close/>
                  <a:moveTo>
                    <a:pt x="115528" y="25899"/>
                  </a:moveTo>
                  <a:lnTo>
                    <a:pt x="115528" y="26101"/>
                  </a:lnTo>
                  <a:cubicBezTo>
                    <a:pt x="115597" y="26164"/>
                    <a:pt x="115661" y="26164"/>
                    <a:pt x="115730" y="26233"/>
                  </a:cubicBezTo>
                  <a:lnTo>
                    <a:pt x="115730" y="26032"/>
                  </a:lnTo>
                  <a:cubicBezTo>
                    <a:pt x="115661" y="25968"/>
                    <a:pt x="115597" y="25968"/>
                    <a:pt x="115528" y="25899"/>
                  </a:cubicBezTo>
                  <a:close/>
                  <a:moveTo>
                    <a:pt x="115465" y="26233"/>
                  </a:moveTo>
                  <a:lnTo>
                    <a:pt x="115465" y="26429"/>
                  </a:lnTo>
                  <a:cubicBezTo>
                    <a:pt x="115528" y="26429"/>
                    <a:pt x="115597" y="26498"/>
                    <a:pt x="115661" y="26498"/>
                  </a:cubicBezTo>
                  <a:lnTo>
                    <a:pt x="115661" y="26297"/>
                  </a:lnTo>
                  <a:cubicBezTo>
                    <a:pt x="115597" y="26297"/>
                    <a:pt x="115528" y="26233"/>
                    <a:pt x="115465" y="26233"/>
                  </a:cubicBezTo>
                  <a:close/>
                  <a:moveTo>
                    <a:pt x="115396" y="26498"/>
                  </a:moveTo>
                  <a:lnTo>
                    <a:pt x="115396" y="26694"/>
                  </a:lnTo>
                  <a:cubicBezTo>
                    <a:pt x="115465" y="26763"/>
                    <a:pt x="115528" y="26763"/>
                    <a:pt x="115597" y="26827"/>
                  </a:cubicBezTo>
                  <a:lnTo>
                    <a:pt x="115597" y="26630"/>
                  </a:lnTo>
                  <a:cubicBezTo>
                    <a:pt x="115528" y="26562"/>
                    <a:pt x="115465" y="26562"/>
                    <a:pt x="115396" y="26498"/>
                  </a:cubicBezTo>
                  <a:close/>
                  <a:moveTo>
                    <a:pt x="115332" y="26827"/>
                  </a:moveTo>
                  <a:lnTo>
                    <a:pt x="115332" y="27028"/>
                  </a:lnTo>
                  <a:cubicBezTo>
                    <a:pt x="115396" y="27028"/>
                    <a:pt x="115465" y="27092"/>
                    <a:pt x="115528" y="27092"/>
                  </a:cubicBezTo>
                  <a:cubicBezTo>
                    <a:pt x="115528" y="27028"/>
                    <a:pt x="115528" y="26959"/>
                    <a:pt x="115597" y="26895"/>
                  </a:cubicBezTo>
                  <a:cubicBezTo>
                    <a:pt x="115465" y="26895"/>
                    <a:pt x="115396" y="26827"/>
                    <a:pt x="115332" y="26827"/>
                  </a:cubicBezTo>
                  <a:close/>
                  <a:moveTo>
                    <a:pt x="115263" y="27092"/>
                  </a:moveTo>
                  <a:lnTo>
                    <a:pt x="115263" y="27293"/>
                  </a:lnTo>
                  <a:cubicBezTo>
                    <a:pt x="115332" y="27356"/>
                    <a:pt x="115396" y="27356"/>
                    <a:pt x="115465" y="27425"/>
                  </a:cubicBezTo>
                  <a:cubicBezTo>
                    <a:pt x="115465" y="27356"/>
                    <a:pt x="115465" y="27293"/>
                    <a:pt x="115528" y="27224"/>
                  </a:cubicBezTo>
                  <a:cubicBezTo>
                    <a:pt x="115465" y="27160"/>
                    <a:pt x="115332" y="27160"/>
                    <a:pt x="115263" y="27092"/>
                  </a:cubicBezTo>
                  <a:close/>
                  <a:moveTo>
                    <a:pt x="115200" y="27425"/>
                  </a:moveTo>
                  <a:lnTo>
                    <a:pt x="115200" y="27621"/>
                  </a:lnTo>
                  <a:cubicBezTo>
                    <a:pt x="115263" y="27621"/>
                    <a:pt x="115332" y="27690"/>
                    <a:pt x="115396" y="27690"/>
                  </a:cubicBezTo>
                  <a:cubicBezTo>
                    <a:pt x="115396" y="27621"/>
                    <a:pt x="115396" y="27558"/>
                    <a:pt x="115465" y="27489"/>
                  </a:cubicBezTo>
                  <a:cubicBezTo>
                    <a:pt x="115396" y="27489"/>
                    <a:pt x="115263" y="27425"/>
                    <a:pt x="115200" y="27425"/>
                  </a:cubicBezTo>
                  <a:close/>
                  <a:moveTo>
                    <a:pt x="115131" y="27754"/>
                  </a:moveTo>
                  <a:lnTo>
                    <a:pt x="115131" y="27955"/>
                  </a:lnTo>
                  <a:cubicBezTo>
                    <a:pt x="115200" y="27955"/>
                    <a:pt x="115263" y="27955"/>
                    <a:pt x="115332" y="28019"/>
                  </a:cubicBezTo>
                  <a:cubicBezTo>
                    <a:pt x="115332" y="27955"/>
                    <a:pt x="115332" y="27886"/>
                    <a:pt x="115396" y="27823"/>
                  </a:cubicBezTo>
                  <a:cubicBezTo>
                    <a:pt x="115263" y="27754"/>
                    <a:pt x="115200" y="27754"/>
                    <a:pt x="115131" y="27754"/>
                  </a:cubicBezTo>
                  <a:close/>
                  <a:moveTo>
                    <a:pt x="115067" y="28019"/>
                  </a:moveTo>
                  <a:lnTo>
                    <a:pt x="115067" y="28220"/>
                  </a:lnTo>
                  <a:cubicBezTo>
                    <a:pt x="115131" y="28284"/>
                    <a:pt x="115200" y="28284"/>
                    <a:pt x="115263" y="28284"/>
                  </a:cubicBezTo>
                  <a:cubicBezTo>
                    <a:pt x="115263" y="28220"/>
                    <a:pt x="115263" y="28151"/>
                    <a:pt x="115332" y="28088"/>
                  </a:cubicBezTo>
                  <a:cubicBezTo>
                    <a:pt x="115200" y="28088"/>
                    <a:pt x="115131" y="28019"/>
                    <a:pt x="115067" y="28019"/>
                  </a:cubicBezTo>
                  <a:close/>
                  <a:moveTo>
                    <a:pt x="114998" y="28353"/>
                  </a:moveTo>
                  <a:cubicBezTo>
                    <a:pt x="114998" y="28416"/>
                    <a:pt x="114998" y="28485"/>
                    <a:pt x="114935" y="28549"/>
                  </a:cubicBezTo>
                  <a:cubicBezTo>
                    <a:pt x="115067" y="28549"/>
                    <a:pt x="115131" y="28618"/>
                    <a:pt x="115200" y="28618"/>
                  </a:cubicBezTo>
                  <a:lnTo>
                    <a:pt x="115200" y="28416"/>
                  </a:lnTo>
                  <a:cubicBezTo>
                    <a:pt x="115131" y="28353"/>
                    <a:pt x="115067" y="28353"/>
                    <a:pt x="114998" y="28353"/>
                  </a:cubicBezTo>
                  <a:close/>
                  <a:moveTo>
                    <a:pt x="82009" y="10266"/>
                  </a:moveTo>
                  <a:cubicBezTo>
                    <a:pt x="78766" y="12783"/>
                    <a:pt x="75518" y="15433"/>
                    <a:pt x="72338" y="18019"/>
                  </a:cubicBezTo>
                  <a:cubicBezTo>
                    <a:pt x="66180" y="23117"/>
                    <a:pt x="60414" y="27886"/>
                    <a:pt x="56042" y="29943"/>
                  </a:cubicBezTo>
                  <a:cubicBezTo>
                    <a:pt x="46238" y="34580"/>
                    <a:pt x="37494" y="34712"/>
                    <a:pt x="29678" y="35110"/>
                  </a:cubicBezTo>
                  <a:cubicBezTo>
                    <a:pt x="27494" y="35242"/>
                    <a:pt x="25375" y="35375"/>
                    <a:pt x="23318" y="35639"/>
                  </a:cubicBezTo>
                  <a:cubicBezTo>
                    <a:pt x="22308" y="35826"/>
                    <a:pt x="21297" y="36018"/>
                    <a:pt x="20346" y="36321"/>
                  </a:cubicBezTo>
                  <a:lnTo>
                    <a:pt x="20346" y="36321"/>
                  </a:lnTo>
                  <a:cubicBezTo>
                    <a:pt x="20456" y="36295"/>
                    <a:pt x="20577" y="36281"/>
                    <a:pt x="20669" y="36233"/>
                  </a:cubicBezTo>
                  <a:cubicBezTo>
                    <a:pt x="21729" y="36037"/>
                    <a:pt x="22788" y="35904"/>
                    <a:pt x="23917" y="35772"/>
                  </a:cubicBezTo>
                  <a:cubicBezTo>
                    <a:pt x="27627" y="35375"/>
                    <a:pt x="31532" y="35306"/>
                    <a:pt x="35772" y="34977"/>
                  </a:cubicBezTo>
                  <a:cubicBezTo>
                    <a:pt x="41999" y="34580"/>
                    <a:pt x="48756" y="33583"/>
                    <a:pt x="56111" y="30139"/>
                  </a:cubicBezTo>
                  <a:cubicBezTo>
                    <a:pt x="59089" y="28750"/>
                    <a:pt x="62603" y="26164"/>
                    <a:pt x="66509" y="23117"/>
                  </a:cubicBezTo>
                  <a:cubicBezTo>
                    <a:pt x="71347" y="19211"/>
                    <a:pt x="76779" y="14574"/>
                    <a:pt x="82142" y="10467"/>
                  </a:cubicBezTo>
                  <a:cubicBezTo>
                    <a:pt x="82078" y="10398"/>
                    <a:pt x="82078" y="10335"/>
                    <a:pt x="82009" y="10266"/>
                  </a:cubicBezTo>
                  <a:close/>
                  <a:moveTo>
                    <a:pt x="20346" y="36321"/>
                  </a:moveTo>
                  <a:cubicBezTo>
                    <a:pt x="20296" y="36332"/>
                    <a:pt x="20249" y="36346"/>
                    <a:pt x="20208" y="36366"/>
                  </a:cubicBezTo>
                  <a:cubicBezTo>
                    <a:pt x="20253" y="36350"/>
                    <a:pt x="20300" y="36335"/>
                    <a:pt x="20346" y="36321"/>
                  </a:cubicBezTo>
                  <a:close/>
                  <a:moveTo>
                    <a:pt x="15968" y="37362"/>
                  </a:moveTo>
                  <a:cubicBezTo>
                    <a:pt x="15968" y="37388"/>
                    <a:pt x="15956" y="37427"/>
                    <a:pt x="15942" y="37467"/>
                  </a:cubicBezTo>
                  <a:lnTo>
                    <a:pt x="15942" y="37467"/>
                  </a:lnTo>
                  <a:cubicBezTo>
                    <a:pt x="15967" y="37426"/>
                    <a:pt x="16000" y="37393"/>
                    <a:pt x="16032" y="37362"/>
                  </a:cubicBezTo>
                  <a:close/>
                  <a:moveTo>
                    <a:pt x="16366" y="37160"/>
                  </a:moveTo>
                  <a:cubicBezTo>
                    <a:pt x="16366" y="37293"/>
                    <a:pt x="16297" y="37362"/>
                    <a:pt x="16233" y="37494"/>
                  </a:cubicBezTo>
                  <a:lnTo>
                    <a:pt x="16233" y="37494"/>
                  </a:lnTo>
                  <a:cubicBezTo>
                    <a:pt x="16297" y="37362"/>
                    <a:pt x="16366" y="37293"/>
                    <a:pt x="16366" y="37229"/>
                  </a:cubicBezTo>
                  <a:lnTo>
                    <a:pt x="16366" y="37160"/>
                  </a:lnTo>
                  <a:close/>
                  <a:moveTo>
                    <a:pt x="15942" y="37467"/>
                  </a:moveTo>
                  <a:cubicBezTo>
                    <a:pt x="15917" y="37509"/>
                    <a:pt x="15899" y="37560"/>
                    <a:pt x="15899" y="37627"/>
                  </a:cubicBezTo>
                  <a:cubicBezTo>
                    <a:pt x="15899" y="37587"/>
                    <a:pt x="15923" y="37525"/>
                    <a:pt x="15942" y="37467"/>
                  </a:cubicBezTo>
                  <a:close/>
                  <a:moveTo>
                    <a:pt x="15767" y="37425"/>
                  </a:moveTo>
                  <a:cubicBezTo>
                    <a:pt x="15767" y="37494"/>
                    <a:pt x="15703" y="37627"/>
                    <a:pt x="15703" y="37690"/>
                  </a:cubicBezTo>
                  <a:cubicBezTo>
                    <a:pt x="15767" y="37627"/>
                    <a:pt x="15767" y="37494"/>
                    <a:pt x="15836" y="37425"/>
                  </a:cubicBezTo>
                  <a:close/>
                  <a:moveTo>
                    <a:pt x="15237" y="37627"/>
                  </a:moveTo>
                  <a:cubicBezTo>
                    <a:pt x="15237" y="37653"/>
                    <a:pt x="15234" y="37676"/>
                    <a:pt x="15230" y="37698"/>
                  </a:cubicBezTo>
                  <a:lnTo>
                    <a:pt x="15230" y="37698"/>
                  </a:lnTo>
                  <a:cubicBezTo>
                    <a:pt x="15232" y="37695"/>
                    <a:pt x="15235" y="37693"/>
                    <a:pt x="15237" y="37690"/>
                  </a:cubicBezTo>
                  <a:lnTo>
                    <a:pt x="15237" y="37627"/>
                  </a:lnTo>
                  <a:close/>
                  <a:moveTo>
                    <a:pt x="15571" y="37494"/>
                  </a:moveTo>
                  <a:cubicBezTo>
                    <a:pt x="15571" y="37627"/>
                    <a:pt x="15502" y="37690"/>
                    <a:pt x="15502" y="37759"/>
                  </a:cubicBezTo>
                  <a:cubicBezTo>
                    <a:pt x="15571" y="37690"/>
                    <a:pt x="15571" y="37558"/>
                    <a:pt x="15634" y="37494"/>
                  </a:cubicBezTo>
                  <a:close/>
                  <a:moveTo>
                    <a:pt x="15369" y="37558"/>
                  </a:moveTo>
                  <a:cubicBezTo>
                    <a:pt x="15369" y="37690"/>
                    <a:pt x="15369" y="37759"/>
                    <a:pt x="15306" y="37823"/>
                  </a:cubicBezTo>
                  <a:lnTo>
                    <a:pt x="15369" y="37823"/>
                  </a:lnTo>
                  <a:cubicBezTo>
                    <a:pt x="15369" y="37759"/>
                    <a:pt x="15438" y="37627"/>
                    <a:pt x="15438" y="37558"/>
                  </a:cubicBezTo>
                  <a:close/>
                  <a:moveTo>
                    <a:pt x="15230" y="37698"/>
                  </a:moveTo>
                  <a:lnTo>
                    <a:pt x="15230" y="37698"/>
                  </a:lnTo>
                  <a:cubicBezTo>
                    <a:pt x="15173" y="37764"/>
                    <a:pt x="15171" y="37827"/>
                    <a:pt x="15104" y="37955"/>
                  </a:cubicBezTo>
                  <a:cubicBezTo>
                    <a:pt x="15104" y="37955"/>
                    <a:pt x="15173" y="37955"/>
                    <a:pt x="15173" y="37892"/>
                  </a:cubicBezTo>
                  <a:cubicBezTo>
                    <a:pt x="15173" y="37836"/>
                    <a:pt x="15214" y="37784"/>
                    <a:pt x="15230" y="37698"/>
                  </a:cubicBezTo>
                  <a:close/>
                  <a:moveTo>
                    <a:pt x="15041" y="37759"/>
                  </a:moveTo>
                  <a:lnTo>
                    <a:pt x="15041" y="37759"/>
                  </a:lnTo>
                  <a:cubicBezTo>
                    <a:pt x="14972" y="37823"/>
                    <a:pt x="14972" y="37955"/>
                    <a:pt x="14908" y="38024"/>
                  </a:cubicBezTo>
                  <a:lnTo>
                    <a:pt x="14972" y="38024"/>
                  </a:lnTo>
                  <a:cubicBezTo>
                    <a:pt x="15041" y="37892"/>
                    <a:pt x="15041" y="37823"/>
                    <a:pt x="15041" y="37759"/>
                  </a:cubicBezTo>
                  <a:close/>
                  <a:moveTo>
                    <a:pt x="14839" y="37823"/>
                  </a:moveTo>
                  <a:cubicBezTo>
                    <a:pt x="14776" y="37955"/>
                    <a:pt x="14776" y="38024"/>
                    <a:pt x="14776" y="38088"/>
                  </a:cubicBezTo>
                  <a:cubicBezTo>
                    <a:pt x="14839" y="38024"/>
                    <a:pt x="14839" y="37892"/>
                    <a:pt x="14908" y="37823"/>
                  </a:cubicBezTo>
                  <a:close/>
                  <a:moveTo>
                    <a:pt x="14643" y="37892"/>
                  </a:moveTo>
                  <a:cubicBezTo>
                    <a:pt x="14643" y="38008"/>
                    <a:pt x="14590" y="38071"/>
                    <a:pt x="14577" y="38175"/>
                  </a:cubicBezTo>
                  <a:lnTo>
                    <a:pt x="14577" y="38175"/>
                  </a:lnTo>
                  <a:cubicBezTo>
                    <a:pt x="14583" y="38157"/>
                    <a:pt x="14598" y="38157"/>
                    <a:pt x="14643" y="38157"/>
                  </a:cubicBezTo>
                  <a:cubicBezTo>
                    <a:pt x="14643" y="38088"/>
                    <a:pt x="14643" y="37955"/>
                    <a:pt x="14707" y="37892"/>
                  </a:cubicBezTo>
                  <a:close/>
                  <a:moveTo>
                    <a:pt x="14577" y="38175"/>
                  </a:moveTo>
                  <a:cubicBezTo>
                    <a:pt x="14574" y="38184"/>
                    <a:pt x="14574" y="38198"/>
                    <a:pt x="14574" y="38220"/>
                  </a:cubicBezTo>
                  <a:cubicBezTo>
                    <a:pt x="14574" y="38204"/>
                    <a:pt x="14575" y="38189"/>
                    <a:pt x="14577" y="38175"/>
                  </a:cubicBezTo>
                  <a:close/>
                  <a:moveTo>
                    <a:pt x="14511" y="37955"/>
                  </a:moveTo>
                  <a:lnTo>
                    <a:pt x="14511" y="37955"/>
                  </a:lnTo>
                  <a:cubicBezTo>
                    <a:pt x="14511" y="38024"/>
                    <a:pt x="14442" y="38024"/>
                    <a:pt x="14442" y="38024"/>
                  </a:cubicBezTo>
                  <a:cubicBezTo>
                    <a:pt x="14378" y="38088"/>
                    <a:pt x="14378" y="38220"/>
                    <a:pt x="14378" y="38289"/>
                  </a:cubicBezTo>
                  <a:lnTo>
                    <a:pt x="14442" y="38289"/>
                  </a:lnTo>
                  <a:cubicBezTo>
                    <a:pt x="14442" y="38157"/>
                    <a:pt x="14511" y="38088"/>
                    <a:pt x="14511" y="37955"/>
                  </a:cubicBezTo>
                  <a:close/>
                  <a:moveTo>
                    <a:pt x="14246" y="38088"/>
                  </a:moveTo>
                  <a:cubicBezTo>
                    <a:pt x="14246" y="38220"/>
                    <a:pt x="14177" y="38289"/>
                    <a:pt x="14177" y="38353"/>
                  </a:cubicBezTo>
                  <a:lnTo>
                    <a:pt x="14246" y="38353"/>
                  </a:lnTo>
                  <a:cubicBezTo>
                    <a:pt x="14246" y="38289"/>
                    <a:pt x="14309" y="38157"/>
                    <a:pt x="14309" y="38088"/>
                  </a:cubicBezTo>
                  <a:close/>
                  <a:moveTo>
                    <a:pt x="14113" y="38157"/>
                  </a:moveTo>
                  <a:lnTo>
                    <a:pt x="14044" y="38220"/>
                  </a:lnTo>
                  <a:cubicBezTo>
                    <a:pt x="14044" y="38289"/>
                    <a:pt x="14044" y="38353"/>
                    <a:pt x="13981" y="38485"/>
                  </a:cubicBezTo>
                  <a:cubicBezTo>
                    <a:pt x="14044" y="38485"/>
                    <a:pt x="14044" y="38485"/>
                    <a:pt x="14044" y="38422"/>
                  </a:cubicBezTo>
                  <a:cubicBezTo>
                    <a:pt x="14113" y="38353"/>
                    <a:pt x="14113" y="38289"/>
                    <a:pt x="14113" y="38157"/>
                  </a:cubicBezTo>
                  <a:close/>
                  <a:moveTo>
                    <a:pt x="13981" y="38220"/>
                  </a:moveTo>
                  <a:lnTo>
                    <a:pt x="13981" y="38220"/>
                  </a:lnTo>
                  <a:cubicBezTo>
                    <a:pt x="13912" y="38289"/>
                    <a:pt x="13912" y="38289"/>
                    <a:pt x="13848" y="38289"/>
                  </a:cubicBezTo>
                  <a:lnTo>
                    <a:pt x="13848" y="38554"/>
                  </a:lnTo>
                  <a:lnTo>
                    <a:pt x="13912" y="38554"/>
                  </a:lnTo>
                  <a:cubicBezTo>
                    <a:pt x="13912" y="38422"/>
                    <a:pt x="13912" y="38353"/>
                    <a:pt x="13981" y="38220"/>
                  </a:cubicBezTo>
                  <a:close/>
                  <a:moveTo>
                    <a:pt x="13716" y="38353"/>
                  </a:moveTo>
                  <a:cubicBezTo>
                    <a:pt x="13647" y="38485"/>
                    <a:pt x="13647" y="38554"/>
                    <a:pt x="13647" y="38687"/>
                  </a:cubicBezTo>
                  <a:cubicBezTo>
                    <a:pt x="13647" y="38618"/>
                    <a:pt x="13716" y="38618"/>
                    <a:pt x="13716" y="38618"/>
                  </a:cubicBezTo>
                  <a:cubicBezTo>
                    <a:pt x="13716" y="38554"/>
                    <a:pt x="13779" y="38422"/>
                    <a:pt x="13779" y="38353"/>
                  </a:cubicBezTo>
                  <a:close/>
                  <a:moveTo>
                    <a:pt x="13583" y="38422"/>
                  </a:moveTo>
                  <a:lnTo>
                    <a:pt x="13514" y="38485"/>
                  </a:lnTo>
                  <a:cubicBezTo>
                    <a:pt x="13514" y="38554"/>
                    <a:pt x="13514" y="38687"/>
                    <a:pt x="13451" y="38750"/>
                  </a:cubicBezTo>
                  <a:cubicBezTo>
                    <a:pt x="13514" y="38750"/>
                    <a:pt x="13514" y="38750"/>
                    <a:pt x="13514" y="38687"/>
                  </a:cubicBezTo>
                  <a:cubicBezTo>
                    <a:pt x="13583" y="38618"/>
                    <a:pt x="13583" y="38554"/>
                    <a:pt x="13583" y="38422"/>
                  </a:cubicBezTo>
                  <a:close/>
                  <a:moveTo>
                    <a:pt x="13318" y="38554"/>
                  </a:moveTo>
                  <a:lnTo>
                    <a:pt x="13318" y="38883"/>
                  </a:lnTo>
                  <a:cubicBezTo>
                    <a:pt x="13318" y="38819"/>
                    <a:pt x="13318" y="38819"/>
                    <a:pt x="13382" y="38819"/>
                  </a:cubicBezTo>
                  <a:cubicBezTo>
                    <a:pt x="13382" y="38687"/>
                    <a:pt x="13382" y="38618"/>
                    <a:pt x="13451" y="38554"/>
                  </a:cubicBezTo>
                  <a:close/>
                  <a:moveTo>
                    <a:pt x="13249" y="38618"/>
                  </a:moveTo>
                  <a:lnTo>
                    <a:pt x="13249" y="38618"/>
                  </a:lnTo>
                  <a:cubicBezTo>
                    <a:pt x="11729" y="39482"/>
                    <a:pt x="10335" y="40473"/>
                    <a:pt x="8946" y="41797"/>
                  </a:cubicBezTo>
                  <a:cubicBezTo>
                    <a:pt x="7818" y="42857"/>
                    <a:pt x="6625" y="44182"/>
                    <a:pt x="5502" y="45841"/>
                  </a:cubicBezTo>
                  <a:cubicBezTo>
                    <a:pt x="4574" y="47097"/>
                    <a:pt x="3711" y="48623"/>
                    <a:pt x="2985" y="50277"/>
                  </a:cubicBezTo>
                  <a:cubicBezTo>
                    <a:pt x="2852" y="50409"/>
                    <a:pt x="2783" y="50541"/>
                    <a:pt x="2720" y="50743"/>
                  </a:cubicBezTo>
                  <a:cubicBezTo>
                    <a:pt x="2655" y="50873"/>
                    <a:pt x="2605" y="51002"/>
                    <a:pt x="2556" y="51132"/>
                  </a:cubicBezTo>
                  <a:lnTo>
                    <a:pt x="2556" y="51132"/>
                  </a:lnTo>
                  <a:cubicBezTo>
                    <a:pt x="3407" y="49506"/>
                    <a:pt x="4254" y="48004"/>
                    <a:pt x="5168" y="46636"/>
                  </a:cubicBezTo>
                  <a:cubicBezTo>
                    <a:pt x="6493" y="44712"/>
                    <a:pt x="7818" y="43122"/>
                    <a:pt x="9079" y="41930"/>
                  </a:cubicBezTo>
                  <a:cubicBezTo>
                    <a:pt x="10404" y="40738"/>
                    <a:pt x="11792" y="39747"/>
                    <a:pt x="13186" y="38883"/>
                  </a:cubicBezTo>
                  <a:cubicBezTo>
                    <a:pt x="13186" y="38819"/>
                    <a:pt x="13249" y="38750"/>
                    <a:pt x="13249" y="38618"/>
                  </a:cubicBezTo>
                  <a:close/>
                  <a:moveTo>
                    <a:pt x="2556" y="51132"/>
                  </a:moveTo>
                  <a:cubicBezTo>
                    <a:pt x="2543" y="51156"/>
                    <a:pt x="2531" y="51180"/>
                    <a:pt x="2518" y="51204"/>
                  </a:cubicBezTo>
                  <a:cubicBezTo>
                    <a:pt x="2518" y="51214"/>
                    <a:pt x="2518" y="51223"/>
                    <a:pt x="2517" y="51233"/>
                  </a:cubicBezTo>
                  <a:lnTo>
                    <a:pt x="2517" y="51233"/>
                  </a:lnTo>
                  <a:cubicBezTo>
                    <a:pt x="2530" y="51199"/>
                    <a:pt x="2543" y="51166"/>
                    <a:pt x="2556" y="51132"/>
                  </a:cubicBezTo>
                  <a:close/>
                  <a:moveTo>
                    <a:pt x="2517" y="51233"/>
                  </a:moveTo>
                  <a:cubicBezTo>
                    <a:pt x="2478" y="51335"/>
                    <a:pt x="2436" y="51436"/>
                    <a:pt x="2386" y="51538"/>
                  </a:cubicBezTo>
                  <a:cubicBezTo>
                    <a:pt x="2450" y="51474"/>
                    <a:pt x="2509" y="51356"/>
                    <a:pt x="2517" y="51233"/>
                  </a:cubicBezTo>
                  <a:close/>
                  <a:moveTo>
                    <a:pt x="1262" y="55576"/>
                  </a:moveTo>
                  <a:cubicBezTo>
                    <a:pt x="1130" y="55708"/>
                    <a:pt x="1061" y="55841"/>
                    <a:pt x="928" y="56042"/>
                  </a:cubicBezTo>
                  <a:cubicBezTo>
                    <a:pt x="1061" y="55910"/>
                    <a:pt x="1130" y="55709"/>
                    <a:pt x="1262" y="55576"/>
                  </a:cubicBezTo>
                  <a:close/>
                  <a:moveTo>
                    <a:pt x="1130" y="56042"/>
                  </a:moveTo>
                  <a:cubicBezTo>
                    <a:pt x="997" y="56238"/>
                    <a:pt x="928" y="56371"/>
                    <a:pt x="796" y="56503"/>
                  </a:cubicBezTo>
                  <a:lnTo>
                    <a:pt x="796" y="56572"/>
                  </a:lnTo>
                  <a:cubicBezTo>
                    <a:pt x="928" y="56440"/>
                    <a:pt x="997" y="56307"/>
                    <a:pt x="1130" y="56175"/>
                  </a:cubicBezTo>
                  <a:lnTo>
                    <a:pt x="1130" y="56042"/>
                  </a:lnTo>
                  <a:close/>
                  <a:moveTo>
                    <a:pt x="997" y="56572"/>
                  </a:moveTo>
                  <a:cubicBezTo>
                    <a:pt x="928" y="56705"/>
                    <a:pt x="796" y="56837"/>
                    <a:pt x="732" y="56970"/>
                  </a:cubicBezTo>
                  <a:cubicBezTo>
                    <a:pt x="663" y="57033"/>
                    <a:pt x="663" y="57033"/>
                    <a:pt x="663" y="57102"/>
                  </a:cubicBezTo>
                  <a:cubicBezTo>
                    <a:pt x="796" y="56970"/>
                    <a:pt x="865" y="56837"/>
                    <a:pt x="997" y="56705"/>
                  </a:cubicBezTo>
                  <a:lnTo>
                    <a:pt x="997" y="56572"/>
                  </a:lnTo>
                  <a:close/>
                  <a:moveTo>
                    <a:pt x="928" y="57102"/>
                  </a:moveTo>
                  <a:cubicBezTo>
                    <a:pt x="889" y="57102"/>
                    <a:pt x="874" y="57127"/>
                    <a:pt x="868" y="57162"/>
                  </a:cubicBezTo>
                  <a:lnTo>
                    <a:pt x="868" y="57162"/>
                  </a:lnTo>
                  <a:lnTo>
                    <a:pt x="928" y="57102"/>
                  </a:lnTo>
                  <a:close/>
                  <a:moveTo>
                    <a:pt x="868" y="57162"/>
                  </a:moveTo>
                  <a:lnTo>
                    <a:pt x="600" y="57431"/>
                  </a:lnTo>
                  <a:lnTo>
                    <a:pt x="600" y="57563"/>
                  </a:lnTo>
                  <a:cubicBezTo>
                    <a:pt x="663" y="57500"/>
                    <a:pt x="796" y="57367"/>
                    <a:pt x="865" y="57235"/>
                  </a:cubicBezTo>
                  <a:cubicBezTo>
                    <a:pt x="865" y="57209"/>
                    <a:pt x="865" y="57184"/>
                    <a:pt x="868" y="57162"/>
                  </a:cubicBezTo>
                  <a:close/>
                  <a:moveTo>
                    <a:pt x="796" y="57563"/>
                  </a:moveTo>
                  <a:lnTo>
                    <a:pt x="796" y="57563"/>
                  </a:lnTo>
                  <a:cubicBezTo>
                    <a:pt x="732" y="57696"/>
                    <a:pt x="600" y="57828"/>
                    <a:pt x="531" y="57961"/>
                  </a:cubicBezTo>
                  <a:cubicBezTo>
                    <a:pt x="467" y="58030"/>
                    <a:pt x="467" y="58030"/>
                    <a:pt x="467" y="58093"/>
                  </a:cubicBezTo>
                  <a:cubicBezTo>
                    <a:pt x="600" y="58030"/>
                    <a:pt x="663" y="57897"/>
                    <a:pt x="732" y="57765"/>
                  </a:cubicBezTo>
                  <a:cubicBezTo>
                    <a:pt x="796" y="57696"/>
                    <a:pt x="796" y="57632"/>
                    <a:pt x="796" y="57563"/>
                  </a:cubicBezTo>
                  <a:close/>
                  <a:moveTo>
                    <a:pt x="732" y="58093"/>
                  </a:moveTo>
                  <a:lnTo>
                    <a:pt x="398" y="58427"/>
                  </a:lnTo>
                  <a:lnTo>
                    <a:pt x="398" y="58623"/>
                  </a:lnTo>
                  <a:cubicBezTo>
                    <a:pt x="467" y="58491"/>
                    <a:pt x="600" y="58427"/>
                    <a:pt x="663" y="58295"/>
                  </a:cubicBezTo>
                  <a:cubicBezTo>
                    <a:pt x="663" y="58226"/>
                    <a:pt x="663" y="58162"/>
                    <a:pt x="732" y="58093"/>
                  </a:cubicBezTo>
                  <a:close/>
                  <a:moveTo>
                    <a:pt x="600" y="58623"/>
                  </a:moveTo>
                  <a:cubicBezTo>
                    <a:pt x="531" y="58692"/>
                    <a:pt x="467" y="58824"/>
                    <a:pt x="335" y="58957"/>
                  </a:cubicBezTo>
                  <a:lnTo>
                    <a:pt x="335" y="59153"/>
                  </a:lnTo>
                  <a:cubicBezTo>
                    <a:pt x="398" y="59021"/>
                    <a:pt x="467" y="58957"/>
                    <a:pt x="600" y="58824"/>
                  </a:cubicBezTo>
                  <a:lnTo>
                    <a:pt x="600" y="58623"/>
                  </a:lnTo>
                  <a:close/>
                  <a:moveTo>
                    <a:pt x="531" y="59153"/>
                  </a:moveTo>
                  <a:lnTo>
                    <a:pt x="266" y="59418"/>
                  </a:lnTo>
                  <a:lnTo>
                    <a:pt x="266" y="59683"/>
                  </a:lnTo>
                  <a:cubicBezTo>
                    <a:pt x="335" y="59551"/>
                    <a:pt x="398" y="59487"/>
                    <a:pt x="531" y="59354"/>
                  </a:cubicBezTo>
                  <a:lnTo>
                    <a:pt x="531" y="59153"/>
                  </a:lnTo>
                  <a:close/>
                  <a:moveTo>
                    <a:pt x="467" y="59683"/>
                  </a:moveTo>
                  <a:lnTo>
                    <a:pt x="467" y="59683"/>
                  </a:lnTo>
                  <a:cubicBezTo>
                    <a:pt x="398" y="59752"/>
                    <a:pt x="266" y="59815"/>
                    <a:pt x="202" y="59948"/>
                  </a:cubicBezTo>
                  <a:lnTo>
                    <a:pt x="202" y="60149"/>
                  </a:lnTo>
                  <a:lnTo>
                    <a:pt x="398" y="59948"/>
                  </a:lnTo>
                  <a:cubicBezTo>
                    <a:pt x="467" y="59815"/>
                    <a:pt x="467" y="59752"/>
                    <a:pt x="467" y="59683"/>
                  </a:cubicBezTo>
                  <a:close/>
                  <a:moveTo>
                    <a:pt x="398" y="60149"/>
                  </a:moveTo>
                  <a:cubicBezTo>
                    <a:pt x="335" y="60282"/>
                    <a:pt x="266" y="60345"/>
                    <a:pt x="133" y="60414"/>
                  </a:cubicBezTo>
                  <a:lnTo>
                    <a:pt x="133" y="60679"/>
                  </a:lnTo>
                  <a:cubicBezTo>
                    <a:pt x="202" y="60610"/>
                    <a:pt x="266" y="60547"/>
                    <a:pt x="398" y="60478"/>
                  </a:cubicBezTo>
                  <a:lnTo>
                    <a:pt x="398" y="60149"/>
                  </a:lnTo>
                  <a:close/>
                  <a:moveTo>
                    <a:pt x="335" y="60679"/>
                  </a:moveTo>
                  <a:cubicBezTo>
                    <a:pt x="266" y="60743"/>
                    <a:pt x="202" y="60875"/>
                    <a:pt x="133" y="60944"/>
                  </a:cubicBezTo>
                  <a:cubicBezTo>
                    <a:pt x="70" y="61008"/>
                    <a:pt x="70" y="61140"/>
                    <a:pt x="70" y="61209"/>
                  </a:cubicBezTo>
                  <a:cubicBezTo>
                    <a:pt x="133" y="61140"/>
                    <a:pt x="266" y="61077"/>
                    <a:pt x="335" y="61008"/>
                  </a:cubicBezTo>
                  <a:lnTo>
                    <a:pt x="335" y="60679"/>
                  </a:lnTo>
                  <a:close/>
                  <a:moveTo>
                    <a:pt x="335" y="61209"/>
                  </a:moveTo>
                  <a:lnTo>
                    <a:pt x="335" y="61209"/>
                  </a:lnTo>
                  <a:cubicBezTo>
                    <a:pt x="202" y="61273"/>
                    <a:pt x="133" y="61342"/>
                    <a:pt x="70" y="61405"/>
                  </a:cubicBezTo>
                  <a:lnTo>
                    <a:pt x="70" y="61739"/>
                  </a:lnTo>
                  <a:cubicBezTo>
                    <a:pt x="133" y="61670"/>
                    <a:pt x="202" y="61607"/>
                    <a:pt x="266" y="61474"/>
                  </a:cubicBezTo>
                  <a:cubicBezTo>
                    <a:pt x="266" y="61405"/>
                    <a:pt x="266" y="61273"/>
                    <a:pt x="335" y="61209"/>
                  </a:cubicBezTo>
                  <a:close/>
                  <a:moveTo>
                    <a:pt x="266" y="61739"/>
                  </a:moveTo>
                  <a:cubicBezTo>
                    <a:pt x="202" y="61803"/>
                    <a:pt x="133" y="61872"/>
                    <a:pt x="1" y="61935"/>
                  </a:cubicBezTo>
                  <a:lnTo>
                    <a:pt x="1" y="62269"/>
                  </a:lnTo>
                  <a:cubicBezTo>
                    <a:pt x="70" y="62200"/>
                    <a:pt x="202" y="62137"/>
                    <a:pt x="266" y="62004"/>
                  </a:cubicBezTo>
                  <a:lnTo>
                    <a:pt x="266" y="61739"/>
                  </a:lnTo>
                  <a:close/>
                  <a:moveTo>
                    <a:pt x="266" y="62269"/>
                  </a:moveTo>
                  <a:cubicBezTo>
                    <a:pt x="133" y="62333"/>
                    <a:pt x="70" y="62402"/>
                    <a:pt x="1" y="62465"/>
                  </a:cubicBezTo>
                  <a:lnTo>
                    <a:pt x="1" y="62799"/>
                  </a:lnTo>
                  <a:cubicBezTo>
                    <a:pt x="70" y="62667"/>
                    <a:pt x="133" y="62598"/>
                    <a:pt x="202" y="62534"/>
                  </a:cubicBezTo>
                  <a:cubicBezTo>
                    <a:pt x="202" y="62465"/>
                    <a:pt x="202" y="62333"/>
                    <a:pt x="266" y="62269"/>
                  </a:cubicBezTo>
                  <a:close/>
                  <a:moveTo>
                    <a:pt x="202" y="62730"/>
                  </a:moveTo>
                  <a:lnTo>
                    <a:pt x="1" y="62932"/>
                  </a:lnTo>
                  <a:lnTo>
                    <a:pt x="1" y="63260"/>
                  </a:lnTo>
                  <a:lnTo>
                    <a:pt x="202" y="63064"/>
                  </a:lnTo>
                  <a:lnTo>
                    <a:pt x="202" y="62730"/>
                  </a:lnTo>
                  <a:close/>
                  <a:moveTo>
                    <a:pt x="202" y="63260"/>
                  </a:moveTo>
                  <a:lnTo>
                    <a:pt x="1" y="63461"/>
                  </a:lnTo>
                  <a:lnTo>
                    <a:pt x="1" y="63790"/>
                  </a:lnTo>
                  <a:lnTo>
                    <a:pt x="202" y="63594"/>
                  </a:lnTo>
                  <a:lnTo>
                    <a:pt x="202" y="63260"/>
                  </a:lnTo>
                  <a:close/>
                  <a:moveTo>
                    <a:pt x="202" y="63790"/>
                  </a:moveTo>
                  <a:lnTo>
                    <a:pt x="1" y="63991"/>
                  </a:lnTo>
                  <a:lnTo>
                    <a:pt x="1" y="64320"/>
                  </a:lnTo>
                  <a:lnTo>
                    <a:pt x="202" y="64124"/>
                  </a:lnTo>
                  <a:lnTo>
                    <a:pt x="202" y="63859"/>
                  </a:lnTo>
                  <a:lnTo>
                    <a:pt x="202" y="63790"/>
                  </a:lnTo>
                  <a:close/>
                  <a:moveTo>
                    <a:pt x="202" y="64256"/>
                  </a:moveTo>
                  <a:lnTo>
                    <a:pt x="1" y="64452"/>
                  </a:lnTo>
                  <a:lnTo>
                    <a:pt x="1" y="64786"/>
                  </a:lnTo>
                  <a:cubicBezTo>
                    <a:pt x="70" y="64786"/>
                    <a:pt x="133" y="64717"/>
                    <a:pt x="202" y="64654"/>
                  </a:cubicBezTo>
                  <a:lnTo>
                    <a:pt x="202" y="64256"/>
                  </a:lnTo>
                  <a:close/>
                  <a:moveTo>
                    <a:pt x="202" y="64786"/>
                  </a:moveTo>
                  <a:lnTo>
                    <a:pt x="1" y="64982"/>
                  </a:lnTo>
                  <a:lnTo>
                    <a:pt x="1" y="65316"/>
                  </a:lnTo>
                  <a:lnTo>
                    <a:pt x="202" y="65115"/>
                  </a:lnTo>
                  <a:lnTo>
                    <a:pt x="202" y="64786"/>
                  </a:lnTo>
                  <a:close/>
                  <a:moveTo>
                    <a:pt x="202" y="65316"/>
                  </a:moveTo>
                  <a:cubicBezTo>
                    <a:pt x="133" y="65380"/>
                    <a:pt x="70" y="65449"/>
                    <a:pt x="1" y="65449"/>
                  </a:cubicBezTo>
                  <a:lnTo>
                    <a:pt x="1" y="65846"/>
                  </a:lnTo>
                  <a:cubicBezTo>
                    <a:pt x="133" y="65777"/>
                    <a:pt x="202" y="65714"/>
                    <a:pt x="266" y="65645"/>
                  </a:cubicBezTo>
                  <a:cubicBezTo>
                    <a:pt x="266" y="65512"/>
                    <a:pt x="202" y="65380"/>
                    <a:pt x="202" y="65316"/>
                  </a:cubicBezTo>
                  <a:close/>
                  <a:moveTo>
                    <a:pt x="266" y="65777"/>
                  </a:moveTo>
                  <a:lnTo>
                    <a:pt x="70" y="65979"/>
                  </a:lnTo>
                  <a:lnTo>
                    <a:pt x="70" y="66307"/>
                  </a:lnTo>
                  <a:cubicBezTo>
                    <a:pt x="133" y="66244"/>
                    <a:pt x="202" y="66244"/>
                    <a:pt x="266" y="66175"/>
                  </a:cubicBezTo>
                  <a:lnTo>
                    <a:pt x="266" y="65777"/>
                  </a:lnTo>
                  <a:close/>
                  <a:moveTo>
                    <a:pt x="266" y="66307"/>
                  </a:moveTo>
                  <a:cubicBezTo>
                    <a:pt x="202" y="66376"/>
                    <a:pt x="133" y="66440"/>
                    <a:pt x="70" y="66440"/>
                  </a:cubicBezTo>
                  <a:cubicBezTo>
                    <a:pt x="70" y="66572"/>
                    <a:pt x="70" y="66705"/>
                    <a:pt x="133" y="66837"/>
                  </a:cubicBezTo>
                  <a:lnTo>
                    <a:pt x="335" y="66641"/>
                  </a:lnTo>
                  <a:cubicBezTo>
                    <a:pt x="266" y="66509"/>
                    <a:pt x="266" y="66440"/>
                    <a:pt x="266" y="66307"/>
                  </a:cubicBezTo>
                  <a:close/>
                  <a:moveTo>
                    <a:pt x="335" y="66774"/>
                  </a:moveTo>
                  <a:lnTo>
                    <a:pt x="133" y="66970"/>
                  </a:lnTo>
                  <a:lnTo>
                    <a:pt x="133" y="67304"/>
                  </a:lnTo>
                  <a:cubicBezTo>
                    <a:pt x="202" y="67235"/>
                    <a:pt x="266" y="67235"/>
                    <a:pt x="335" y="67171"/>
                  </a:cubicBezTo>
                  <a:lnTo>
                    <a:pt x="335" y="66774"/>
                  </a:lnTo>
                  <a:close/>
                  <a:moveTo>
                    <a:pt x="335" y="67304"/>
                  </a:moveTo>
                  <a:cubicBezTo>
                    <a:pt x="266" y="67304"/>
                    <a:pt x="202" y="67367"/>
                    <a:pt x="133" y="67436"/>
                  </a:cubicBezTo>
                  <a:cubicBezTo>
                    <a:pt x="202" y="67569"/>
                    <a:pt x="202" y="67701"/>
                    <a:pt x="202" y="67834"/>
                  </a:cubicBezTo>
                  <a:lnTo>
                    <a:pt x="398" y="67632"/>
                  </a:lnTo>
                  <a:cubicBezTo>
                    <a:pt x="398" y="67500"/>
                    <a:pt x="398" y="67367"/>
                    <a:pt x="335" y="67304"/>
                  </a:cubicBezTo>
                  <a:close/>
                  <a:moveTo>
                    <a:pt x="398" y="67765"/>
                  </a:moveTo>
                  <a:lnTo>
                    <a:pt x="202" y="67966"/>
                  </a:lnTo>
                  <a:cubicBezTo>
                    <a:pt x="202" y="68030"/>
                    <a:pt x="266" y="68162"/>
                    <a:pt x="266" y="68295"/>
                  </a:cubicBezTo>
                  <a:lnTo>
                    <a:pt x="467" y="68098"/>
                  </a:lnTo>
                  <a:cubicBezTo>
                    <a:pt x="467" y="68030"/>
                    <a:pt x="398" y="67897"/>
                    <a:pt x="398" y="67765"/>
                  </a:cubicBezTo>
                  <a:close/>
                  <a:moveTo>
                    <a:pt x="467" y="68231"/>
                  </a:moveTo>
                  <a:lnTo>
                    <a:pt x="266" y="68427"/>
                  </a:lnTo>
                  <a:cubicBezTo>
                    <a:pt x="266" y="68560"/>
                    <a:pt x="335" y="68692"/>
                    <a:pt x="335" y="68761"/>
                  </a:cubicBezTo>
                  <a:cubicBezTo>
                    <a:pt x="398" y="68761"/>
                    <a:pt x="467" y="68692"/>
                    <a:pt x="531" y="68628"/>
                  </a:cubicBezTo>
                  <a:cubicBezTo>
                    <a:pt x="531" y="68496"/>
                    <a:pt x="467" y="68363"/>
                    <a:pt x="467" y="68231"/>
                  </a:cubicBezTo>
                  <a:close/>
                  <a:moveTo>
                    <a:pt x="531" y="68692"/>
                  </a:moveTo>
                  <a:lnTo>
                    <a:pt x="335" y="68893"/>
                  </a:lnTo>
                  <a:cubicBezTo>
                    <a:pt x="335" y="69026"/>
                    <a:pt x="398" y="69158"/>
                    <a:pt x="398" y="69291"/>
                  </a:cubicBezTo>
                  <a:lnTo>
                    <a:pt x="600" y="69089"/>
                  </a:lnTo>
                  <a:cubicBezTo>
                    <a:pt x="600" y="68957"/>
                    <a:pt x="531" y="68825"/>
                    <a:pt x="531" y="68692"/>
                  </a:cubicBezTo>
                  <a:close/>
                  <a:moveTo>
                    <a:pt x="600" y="69222"/>
                  </a:moveTo>
                  <a:cubicBezTo>
                    <a:pt x="531" y="69291"/>
                    <a:pt x="467" y="69291"/>
                    <a:pt x="398" y="69354"/>
                  </a:cubicBezTo>
                  <a:cubicBezTo>
                    <a:pt x="398" y="69487"/>
                    <a:pt x="467" y="69619"/>
                    <a:pt x="467" y="69752"/>
                  </a:cubicBezTo>
                  <a:lnTo>
                    <a:pt x="663" y="69556"/>
                  </a:lnTo>
                  <a:cubicBezTo>
                    <a:pt x="663" y="69423"/>
                    <a:pt x="600" y="69291"/>
                    <a:pt x="600" y="69222"/>
                  </a:cubicBezTo>
                  <a:close/>
                  <a:moveTo>
                    <a:pt x="663" y="69688"/>
                  </a:moveTo>
                  <a:cubicBezTo>
                    <a:pt x="600" y="69752"/>
                    <a:pt x="531" y="69752"/>
                    <a:pt x="467" y="69821"/>
                  </a:cubicBezTo>
                  <a:cubicBezTo>
                    <a:pt x="531" y="69953"/>
                    <a:pt x="531" y="70086"/>
                    <a:pt x="531" y="70218"/>
                  </a:cubicBezTo>
                  <a:lnTo>
                    <a:pt x="732" y="70017"/>
                  </a:lnTo>
                  <a:cubicBezTo>
                    <a:pt x="732" y="69884"/>
                    <a:pt x="732" y="69752"/>
                    <a:pt x="663" y="69688"/>
                  </a:cubicBezTo>
                  <a:close/>
                  <a:moveTo>
                    <a:pt x="732" y="70149"/>
                  </a:moveTo>
                  <a:cubicBezTo>
                    <a:pt x="663" y="70218"/>
                    <a:pt x="600" y="70218"/>
                    <a:pt x="600" y="70282"/>
                  </a:cubicBezTo>
                  <a:cubicBezTo>
                    <a:pt x="1723" y="76641"/>
                    <a:pt x="4707" y="83864"/>
                    <a:pt x="10404" y="91612"/>
                  </a:cubicBezTo>
                  <a:cubicBezTo>
                    <a:pt x="13647" y="96053"/>
                    <a:pt x="14643" y="100754"/>
                    <a:pt x="14643" y="105459"/>
                  </a:cubicBezTo>
                  <a:cubicBezTo>
                    <a:pt x="14643" y="109100"/>
                    <a:pt x="14113" y="112746"/>
                    <a:pt x="13514" y="116323"/>
                  </a:cubicBezTo>
                  <a:cubicBezTo>
                    <a:pt x="12921" y="119900"/>
                    <a:pt x="12391" y="123409"/>
                    <a:pt x="12391" y="126790"/>
                  </a:cubicBezTo>
                  <a:cubicBezTo>
                    <a:pt x="12391" y="128379"/>
                    <a:pt x="12523" y="129969"/>
                    <a:pt x="12852" y="131490"/>
                  </a:cubicBezTo>
                  <a:cubicBezTo>
                    <a:pt x="13186" y="132815"/>
                    <a:pt x="13647" y="134140"/>
                    <a:pt x="14309" y="135401"/>
                  </a:cubicBezTo>
                  <a:cubicBezTo>
                    <a:pt x="14707" y="136064"/>
                    <a:pt x="15104" y="136790"/>
                    <a:pt x="15634" y="137452"/>
                  </a:cubicBezTo>
                  <a:cubicBezTo>
                    <a:pt x="15237" y="136922"/>
                    <a:pt x="14972" y="136461"/>
                    <a:pt x="14643" y="135931"/>
                  </a:cubicBezTo>
                  <a:cubicBezTo>
                    <a:pt x="13848" y="134405"/>
                    <a:pt x="13318" y="132815"/>
                    <a:pt x="12985" y="131225"/>
                  </a:cubicBezTo>
                  <a:cubicBezTo>
                    <a:pt x="12720" y="129768"/>
                    <a:pt x="12587" y="128311"/>
                    <a:pt x="12587" y="126790"/>
                  </a:cubicBezTo>
                  <a:cubicBezTo>
                    <a:pt x="12587" y="123409"/>
                    <a:pt x="13186" y="119900"/>
                    <a:pt x="13716" y="116323"/>
                  </a:cubicBezTo>
                  <a:cubicBezTo>
                    <a:pt x="14309" y="112746"/>
                    <a:pt x="14839" y="109100"/>
                    <a:pt x="14839" y="105459"/>
                  </a:cubicBezTo>
                  <a:cubicBezTo>
                    <a:pt x="14839" y="100690"/>
                    <a:pt x="13848" y="95984"/>
                    <a:pt x="10600" y="91480"/>
                  </a:cubicBezTo>
                  <a:cubicBezTo>
                    <a:pt x="4839" y="83663"/>
                    <a:pt x="1925" y="76509"/>
                    <a:pt x="732" y="70149"/>
                  </a:cubicBezTo>
                  <a:close/>
                  <a:moveTo>
                    <a:pt x="114935" y="28618"/>
                  </a:moveTo>
                  <a:cubicBezTo>
                    <a:pt x="114468" y="30605"/>
                    <a:pt x="113938" y="32592"/>
                    <a:pt x="113408" y="34580"/>
                  </a:cubicBezTo>
                  <a:cubicBezTo>
                    <a:pt x="111888" y="40409"/>
                    <a:pt x="110361" y="46238"/>
                    <a:pt x="110361" y="51601"/>
                  </a:cubicBezTo>
                  <a:cubicBezTo>
                    <a:pt x="110361" y="55841"/>
                    <a:pt x="111289" y="59752"/>
                    <a:pt x="113875" y="63260"/>
                  </a:cubicBezTo>
                  <a:cubicBezTo>
                    <a:pt x="121161" y="73064"/>
                    <a:pt x="123944" y="81146"/>
                    <a:pt x="123944" y="88167"/>
                  </a:cubicBezTo>
                  <a:cubicBezTo>
                    <a:pt x="123944" y="92078"/>
                    <a:pt x="123080" y="95719"/>
                    <a:pt x="121623" y="99100"/>
                  </a:cubicBezTo>
                  <a:cubicBezTo>
                    <a:pt x="120234" y="102476"/>
                    <a:pt x="118247" y="105724"/>
                    <a:pt x="115926" y="108835"/>
                  </a:cubicBezTo>
                  <a:cubicBezTo>
                    <a:pt x="113143" y="112677"/>
                    <a:pt x="109169" y="116784"/>
                    <a:pt x="104071" y="119964"/>
                  </a:cubicBezTo>
                  <a:cubicBezTo>
                    <a:pt x="98968" y="123080"/>
                    <a:pt x="92741" y="125332"/>
                    <a:pt x="85587" y="125332"/>
                  </a:cubicBezTo>
                  <a:cubicBezTo>
                    <a:pt x="81946" y="125332"/>
                    <a:pt x="78104" y="124733"/>
                    <a:pt x="73997" y="123478"/>
                  </a:cubicBezTo>
                  <a:cubicBezTo>
                    <a:pt x="72603" y="123080"/>
                    <a:pt x="71278" y="122879"/>
                    <a:pt x="70022" y="122879"/>
                  </a:cubicBezTo>
                  <a:cubicBezTo>
                    <a:pt x="66445" y="122879"/>
                    <a:pt x="63196" y="124336"/>
                    <a:pt x="60086" y="126525"/>
                  </a:cubicBezTo>
                  <a:cubicBezTo>
                    <a:pt x="55449" y="129768"/>
                    <a:pt x="51140" y="134739"/>
                    <a:pt x="46572" y="138777"/>
                  </a:cubicBezTo>
                  <a:cubicBezTo>
                    <a:pt x="45311" y="139906"/>
                    <a:pt x="44055" y="140966"/>
                    <a:pt x="42794" y="141893"/>
                  </a:cubicBezTo>
                  <a:cubicBezTo>
                    <a:pt x="42863" y="141893"/>
                    <a:pt x="42995" y="141893"/>
                    <a:pt x="43059" y="141957"/>
                  </a:cubicBezTo>
                  <a:cubicBezTo>
                    <a:pt x="47500" y="138713"/>
                    <a:pt x="51538" y="134209"/>
                    <a:pt x="55714" y="130430"/>
                  </a:cubicBezTo>
                  <a:cubicBezTo>
                    <a:pt x="57966" y="128379"/>
                    <a:pt x="60218" y="126525"/>
                    <a:pt x="62603" y="125200"/>
                  </a:cubicBezTo>
                  <a:cubicBezTo>
                    <a:pt x="64919" y="123875"/>
                    <a:pt x="67372" y="123080"/>
                    <a:pt x="70022" y="123080"/>
                  </a:cubicBezTo>
                  <a:cubicBezTo>
                    <a:pt x="71278" y="123080"/>
                    <a:pt x="72603" y="123276"/>
                    <a:pt x="73928" y="123674"/>
                  </a:cubicBezTo>
                  <a:cubicBezTo>
                    <a:pt x="78035" y="124998"/>
                    <a:pt x="81946" y="125528"/>
                    <a:pt x="85587" y="125528"/>
                  </a:cubicBezTo>
                  <a:cubicBezTo>
                    <a:pt x="92810" y="125528"/>
                    <a:pt x="99036" y="123345"/>
                    <a:pt x="104203" y="120165"/>
                  </a:cubicBezTo>
                  <a:cubicBezTo>
                    <a:pt x="109301" y="116986"/>
                    <a:pt x="113345" y="112810"/>
                    <a:pt x="116127" y="108968"/>
                  </a:cubicBezTo>
                  <a:cubicBezTo>
                    <a:pt x="118379" y="105857"/>
                    <a:pt x="120430" y="102608"/>
                    <a:pt x="121824" y="99164"/>
                  </a:cubicBezTo>
                  <a:cubicBezTo>
                    <a:pt x="123281" y="95788"/>
                    <a:pt x="124209" y="92142"/>
                    <a:pt x="124209" y="88167"/>
                  </a:cubicBezTo>
                  <a:cubicBezTo>
                    <a:pt x="124209" y="81082"/>
                    <a:pt x="121358" y="72932"/>
                    <a:pt x="114071" y="63128"/>
                  </a:cubicBezTo>
                  <a:cubicBezTo>
                    <a:pt x="111490" y="59683"/>
                    <a:pt x="110563" y="55777"/>
                    <a:pt x="110563" y="51601"/>
                  </a:cubicBezTo>
                  <a:cubicBezTo>
                    <a:pt x="110563" y="46238"/>
                    <a:pt x="112084" y="40473"/>
                    <a:pt x="113673" y="34643"/>
                  </a:cubicBezTo>
                  <a:cubicBezTo>
                    <a:pt x="114140" y="32656"/>
                    <a:pt x="114670" y="30669"/>
                    <a:pt x="115131" y="28681"/>
                  </a:cubicBezTo>
                  <a:cubicBezTo>
                    <a:pt x="115067" y="28681"/>
                    <a:pt x="114998" y="28681"/>
                    <a:pt x="114935" y="28618"/>
                  </a:cubicBezTo>
                  <a:close/>
                  <a:moveTo>
                    <a:pt x="42730" y="141957"/>
                  </a:moveTo>
                  <a:cubicBezTo>
                    <a:pt x="42661" y="141957"/>
                    <a:pt x="42598" y="142026"/>
                    <a:pt x="42598" y="142026"/>
                  </a:cubicBezTo>
                  <a:cubicBezTo>
                    <a:pt x="42661" y="142089"/>
                    <a:pt x="42730" y="142089"/>
                    <a:pt x="42794" y="142089"/>
                  </a:cubicBezTo>
                  <a:cubicBezTo>
                    <a:pt x="42863" y="142089"/>
                    <a:pt x="42926" y="142026"/>
                    <a:pt x="42995" y="142026"/>
                  </a:cubicBezTo>
                  <a:cubicBezTo>
                    <a:pt x="42863" y="141957"/>
                    <a:pt x="42794" y="141957"/>
                    <a:pt x="42730" y="141957"/>
                  </a:cubicBezTo>
                  <a:close/>
                  <a:moveTo>
                    <a:pt x="42465" y="142089"/>
                  </a:moveTo>
                  <a:cubicBezTo>
                    <a:pt x="42465" y="142158"/>
                    <a:pt x="42396" y="142158"/>
                    <a:pt x="42333" y="142222"/>
                  </a:cubicBezTo>
                  <a:cubicBezTo>
                    <a:pt x="42396" y="142222"/>
                    <a:pt x="42529" y="142222"/>
                    <a:pt x="42598" y="142290"/>
                  </a:cubicBezTo>
                  <a:lnTo>
                    <a:pt x="42730" y="142158"/>
                  </a:lnTo>
                  <a:cubicBezTo>
                    <a:pt x="42661" y="142158"/>
                    <a:pt x="42598" y="142158"/>
                    <a:pt x="42465" y="142089"/>
                  </a:cubicBezTo>
                  <a:close/>
                  <a:moveTo>
                    <a:pt x="42264" y="142290"/>
                  </a:moveTo>
                  <a:cubicBezTo>
                    <a:pt x="42200" y="142290"/>
                    <a:pt x="42131" y="142354"/>
                    <a:pt x="42131" y="142354"/>
                  </a:cubicBezTo>
                  <a:cubicBezTo>
                    <a:pt x="42200" y="142354"/>
                    <a:pt x="42264" y="142423"/>
                    <a:pt x="42396" y="142423"/>
                  </a:cubicBezTo>
                  <a:cubicBezTo>
                    <a:pt x="42396" y="142423"/>
                    <a:pt x="42465" y="142354"/>
                    <a:pt x="42529" y="142354"/>
                  </a:cubicBezTo>
                  <a:cubicBezTo>
                    <a:pt x="42396" y="142290"/>
                    <a:pt x="42333" y="142290"/>
                    <a:pt x="42264" y="142290"/>
                  </a:cubicBezTo>
                  <a:close/>
                  <a:moveTo>
                    <a:pt x="41999" y="142423"/>
                  </a:moveTo>
                  <a:cubicBezTo>
                    <a:pt x="41935" y="142487"/>
                    <a:pt x="41935" y="142487"/>
                    <a:pt x="41866" y="142487"/>
                  </a:cubicBezTo>
                  <a:cubicBezTo>
                    <a:pt x="41935" y="142555"/>
                    <a:pt x="42068" y="142555"/>
                    <a:pt x="42131" y="142619"/>
                  </a:cubicBezTo>
                  <a:lnTo>
                    <a:pt x="42264" y="142487"/>
                  </a:lnTo>
                  <a:cubicBezTo>
                    <a:pt x="42200" y="142487"/>
                    <a:pt x="42068" y="142423"/>
                    <a:pt x="41999" y="142423"/>
                  </a:cubicBezTo>
                  <a:close/>
                  <a:moveTo>
                    <a:pt x="41803" y="142555"/>
                  </a:moveTo>
                  <a:cubicBezTo>
                    <a:pt x="41734" y="142619"/>
                    <a:pt x="41670" y="142619"/>
                    <a:pt x="41670" y="142688"/>
                  </a:cubicBezTo>
                  <a:cubicBezTo>
                    <a:pt x="41734" y="142688"/>
                    <a:pt x="41803" y="142752"/>
                    <a:pt x="41935" y="142752"/>
                  </a:cubicBezTo>
                  <a:lnTo>
                    <a:pt x="41999" y="142688"/>
                  </a:lnTo>
                  <a:lnTo>
                    <a:pt x="42068" y="142688"/>
                  </a:lnTo>
                  <a:cubicBezTo>
                    <a:pt x="41935" y="142619"/>
                    <a:pt x="41866" y="142619"/>
                    <a:pt x="41803" y="142555"/>
                  </a:cubicBezTo>
                  <a:close/>
                  <a:moveTo>
                    <a:pt x="41538" y="142752"/>
                  </a:moveTo>
                  <a:cubicBezTo>
                    <a:pt x="41469" y="142752"/>
                    <a:pt x="41469" y="142820"/>
                    <a:pt x="41405" y="142820"/>
                  </a:cubicBezTo>
                  <a:cubicBezTo>
                    <a:pt x="41469" y="142884"/>
                    <a:pt x="41601" y="142884"/>
                    <a:pt x="41670" y="142884"/>
                  </a:cubicBezTo>
                  <a:cubicBezTo>
                    <a:pt x="41734" y="142884"/>
                    <a:pt x="41734" y="142884"/>
                    <a:pt x="41803" y="142820"/>
                  </a:cubicBezTo>
                  <a:cubicBezTo>
                    <a:pt x="41734" y="142820"/>
                    <a:pt x="41601" y="142752"/>
                    <a:pt x="41538" y="142752"/>
                  </a:cubicBezTo>
                  <a:close/>
                  <a:moveTo>
                    <a:pt x="41273" y="142884"/>
                  </a:moveTo>
                  <a:cubicBezTo>
                    <a:pt x="41273" y="142953"/>
                    <a:pt x="41204" y="142953"/>
                    <a:pt x="41204" y="142953"/>
                  </a:cubicBezTo>
                  <a:cubicBezTo>
                    <a:pt x="41273" y="143017"/>
                    <a:pt x="41336" y="143017"/>
                    <a:pt x="41469" y="143085"/>
                  </a:cubicBezTo>
                  <a:cubicBezTo>
                    <a:pt x="41469" y="143017"/>
                    <a:pt x="41538" y="143017"/>
                    <a:pt x="41538" y="143017"/>
                  </a:cubicBezTo>
                  <a:cubicBezTo>
                    <a:pt x="41469" y="142953"/>
                    <a:pt x="41405" y="142953"/>
                    <a:pt x="41273" y="142884"/>
                  </a:cubicBezTo>
                  <a:close/>
                  <a:moveTo>
                    <a:pt x="41071" y="143085"/>
                  </a:moveTo>
                  <a:cubicBezTo>
                    <a:pt x="41008" y="143085"/>
                    <a:pt x="41008" y="143085"/>
                    <a:pt x="40939" y="143149"/>
                  </a:cubicBezTo>
                  <a:cubicBezTo>
                    <a:pt x="41008" y="143149"/>
                    <a:pt x="41140" y="143218"/>
                    <a:pt x="41204" y="143218"/>
                  </a:cubicBezTo>
                  <a:cubicBezTo>
                    <a:pt x="41273" y="143218"/>
                    <a:pt x="41273" y="143149"/>
                    <a:pt x="41336" y="143149"/>
                  </a:cubicBezTo>
                  <a:cubicBezTo>
                    <a:pt x="41273" y="143085"/>
                    <a:pt x="41140" y="143085"/>
                    <a:pt x="41071" y="143085"/>
                  </a:cubicBezTo>
                  <a:close/>
                  <a:moveTo>
                    <a:pt x="40806" y="143218"/>
                  </a:moveTo>
                  <a:cubicBezTo>
                    <a:pt x="40806" y="143218"/>
                    <a:pt x="40743" y="143281"/>
                    <a:pt x="40674" y="143281"/>
                  </a:cubicBezTo>
                  <a:cubicBezTo>
                    <a:pt x="40806" y="143281"/>
                    <a:pt x="40875" y="143350"/>
                    <a:pt x="41008" y="143350"/>
                  </a:cubicBezTo>
                  <a:lnTo>
                    <a:pt x="41071" y="143281"/>
                  </a:lnTo>
                  <a:cubicBezTo>
                    <a:pt x="41008" y="143281"/>
                    <a:pt x="40875" y="143218"/>
                    <a:pt x="40806" y="143218"/>
                  </a:cubicBezTo>
                  <a:close/>
                  <a:moveTo>
                    <a:pt x="40541" y="143350"/>
                  </a:moveTo>
                  <a:lnTo>
                    <a:pt x="40478" y="143414"/>
                  </a:lnTo>
                  <a:cubicBezTo>
                    <a:pt x="40541" y="143414"/>
                    <a:pt x="40674" y="143483"/>
                    <a:pt x="40743" y="143483"/>
                  </a:cubicBezTo>
                  <a:cubicBezTo>
                    <a:pt x="40806" y="143483"/>
                    <a:pt x="40806" y="143483"/>
                    <a:pt x="40875" y="143414"/>
                  </a:cubicBezTo>
                  <a:cubicBezTo>
                    <a:pt x="40743" y="143414"/>
                    <a:pt x="40674" y="143414"/>
                    <a:pt x="40541" y="143350"/>
                  </a:cubicBezTo>
                  <a:close/>
                  <a:moveTo>
                    <a:pt x="40345" y="143483"/>
                  </a:moveTo>
                  <a:cubicBezTo>
                    <a:pt x="40277" y="143546"/>
                    <a:pt x="40277" y="143546"/>
                    <a:pt x="40213" y="143546"/>
                  </a:cubicBezTo>
                  <a:cubicBezTo>
                    <a:pt x="40345" y="143615"/>
                    <a:pt x="40409" y="143615"/>
                    <a:pt x="40541" y="143615"/>
                  </a:cubicBezTo>
                  <a:lnTo>
                    <a:pt x="40610" y="143615"/>
                  </a:lnTo>
                  <a:cubicBezTo>
                    <a:pt x="40541" y="143546"/>
                    <a:pt x="40409" y="143546"/>
                    <a:pt x="40345" y="143483"/>
                  </a:cubicBezTo>
                  <a:close/>
                  <a:moveTo>
                    <a:pt x="40080" y="143615"/>
                  </a:moveTo>
                  <a:cubicBezTo>
                    <a:pt x="40080" y="143679"/>
                    <a:pt x="40012" y="143679"/>
                    <a:pt x="40012" y="143679"/>
                  </a:cubicBezTo>
                  <a:cubicBezTo>
                    <a:pt x="40080" y="143748"/>
                    <a:pt x="40213" y="143748"/>
                    <a:pt x="40277" y="143748"/>
                  </a:cubicBezTo>
                  <a:lnTo>
                    <a:pt x="40345" y="143748"/>
                  </a:lnTo>
                  <a:cubicBezTo>
                    <a:pt x="40277" y="143679"/>
                    <a:pt x="40144" y="143679"/>
                    <a:pt x="40080" y="143615"/>
                  </a:cubicBezTo>
                  <a:close/>
                  <a:moveTo>
                    <a:pt x="39747" y="143811"/>
                  </a:moveTo>
                  <a:cubicBezTo>
                    <a:pt x="39879" y="143880"/>
                    <a:pt x="39948" y="143880"/>
                    <a:pt x="40080" y="143944"/>
                  </a:cubicBezTo>
                  <a:cubicBezTo>
                    <a:pt x="40080" y="143880"/>
                    <a:pt x="40080" y="143880"/>
                    <a:pt x="40144" y="143880"/>
                  </a:cubicBezTo>
                  <a:cubicBezTo>
                    <a:pt x="40012" y="143811"/>
                    <a:pt x="39948" y="143811"/>
                    <a:pt x="39815" y="143811"/>
                  </a:cubicBezTo>
                  <a:close/>
                  <a:moveTo>
                    <a:pt x="39482" y="143944"/>
                  </a:moveTo>
                  <a:cubicBezTo>
                    <a:pt x="39614" y="144013"/>
                    <a:pt x="39683" y="144013"/>
                    <a:pt x="39815" y="144013"/>
                  </a:cubicBezTo>
                  <a:lnTo>
                    <a:pt x="39879" y="144013"/>
                  </a:lnTo>
                  <a:cubicBezTo>
                    <a:pt x="39815" y="143944"/>
                    <a:pt x="39683" y="143944"/>
                    <a:pt x="39614" y="143944"/>
                  </a:cubicBezTo>
                  <a:close/>
                  <a:moveTo>
                    <a:pt x="39286" y="144076"/>
                  </a:moveTo>
                  <a:cubicBezTo>
                    <a:pt x="39349" y="144145"/>
                    <a:pt x="39482" y="144145"/>
                    <a:pt x="39550" y="144145"/>
                  </a:cubicBezTo>
                  <a:lnTo>
                    <a:pt x="39614" y="144145"/>
                  </a:lnTo>
                  <a:cubicBezTo>
                    <a:pt x="39550" y="144076"/>
                    <a:pt x="39418" y="144076"/>
                    <a:pt x="39349" y="144076"/>
                  </a:cubicBezTo>
                  <a:close/>
                  <a:moveTo>
                    <a:pt x="39021" y="144209"/>
                  </a:moveTo>
                  <a:cubicBezTo>
                    <a:pt x="39153" y="144209"/>
                    <a:pt x="39217" y="144278"/>
                    <a:pt x="39349" y="144278"/>
                  </a:cubicBezTo>
                  <a:lnTo>
                    <a:pt x="39418" y="144278"/>
                  </a:lnTo>
                  <a:cubicBezTo>
                    <a:pt x="39286" y="144209"/>
                    <a:pt x="39217" y="144209"/>
                    <a:pt x="39084" y="144209"/>
                  </a:cubicBezTo>
                  <a:close/>
                  <a:moveTo>
                    <a:pt x="38756" y="144341"/>
                  </a:moveTo>
                  <a:cubicBezTo>
                    <a:pt x="38888" y="144341"/>
                    <a:pt x="39021" y="144410"/>
                    <a:pt x="39084" y="144410"/>
                  </a:cubicBezTo>
                  <a:lnTo>
                    <a:pt x="39153" y="144410"/>
                  </a:lnTo>
                  <a:cubicBezTo>
                    <a:pt x="39021" y="144341"/>
                    <a:pt x="38952" y="144341"/>
                    <a:pt x="38819" y="144341"/>
                  </a:cubicBezTo>
                  <a:close/>
                  <a:moveTo>
                    <a:pt x="38554" y="144410"/>
                  </a:moveTo>
                  <a:lnTo>
                    <a:pt x="38554" y="144474"/>
                  </a:lnTo>
                  <a:cubicBezTo>
                    <a:pt x="38623" y="144474"/>
                    <a:pt x="38756" y="144474"/>
                    <a:pt x="38888" y="144543"/>
                  </a:cubicBezTo>
                  <a:cubicBezTo>
                    <a:pt x="38819" y="144474"/>
                    <a:pt x="38687" y="144474"/>
                    <a:pt x="38554" y="144410"/>
                  </a:cubicBezTo>
                  <a:close/>
                  <a:moveTo>
                    <a:pt x="38289" y="144543"/>
                  </a:moveTo>
                  <a:cubicBezTo>
                    <a:pt x="38422" y="144606"/>
                    <a:pt x="38491" y="144606"/>
                    <a:pt x="38623" y="144675"/>
                  </a:cubicBezTo>
                  <a:cubicBezTo>
                    <a:pt x="38623" y="144675"/>
                    <a:pt x="38623" y="144606"/>
                    <a:pt x="38687" y="144606"/>
                  </a:cubicBezTo>
                  <a:cubicBezTo>
                    <a:pt x="38554" y="144606"/>
                    <a:pt x="38422" y="144606"/>
                    <a:pt x="38289" y="144543"/>
                  </a:cubicBezTo>
                  <a:close/>
                  <a:moveTo>
                    <a:pt x="15703" y="137918"/>
                  </a:moveTo>
                  <a:lnTo>
                    <a:pt x="15703" y="137918"/>
                  </a:lnTo>
                  <a:cubicBezTo>
                    <a:pt x="17293" y="140102"/>
                    <a:pt x="19545" y="142026"/>
                    <a:pt x="22725" y="143811"/>
                  </a:cubicBezTo>
                  <a:cubicBezTo>
                    <a:pt x="25904" y="145603"/>
                    <a:pt x="28819" y="146329"/>
                    <a:pt x="31532" y="146329"/>
                  </a:cubicBezTo>
                  <a:cubicBezTo>
                    <a:pt x="32195" y="146329"/>
                    <a:pt x="32794" y="146329"/>
                    <a:pt x="33387" y="146265"/>
                  </a:cubicBezTo>
                  <a:cubicBezTo>
                    <a:pt x="33589" y="146196"/>
                    <a:pt x="33721" y="146196"/>
                    <a:pt x="33917" y="146133"/>
                  </a:cubicBezTo>
                  <a:lnTo>
                    <a:pt x="33917" y="146133"/>
                  </a:lnTo>
                  <a:cubicBezTo>
                    <a:pt x="33324" y="146196"/>
                    <a:pt x="32725" y="146265"/>
                    <a:pt x="32062" y="146265"/>
                  </a:cubicBezTo>
                  <a:cubicBezTo>
                    <a:pt x="29217" y="146265"/>
                    <a:pt x="26233" y="145534"/>
                    <a:pt x="22921" y="143748"/>
                  </a:cubicBezTo>
                  <a:cubicBezTo>
                    <a:pt x="19678" y="141957"/>
                    <a:pt x="17357" y="140038"/>
                    <a:pt x="15703" y="1379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6" name="Google Shape;316;p24"/>
            <p:cNvSpPr/>
            <p:nvPr/>
          </p:nvSpPr>
          <p:spPr>
            <a:xfrm>
              <a:off x="2199750" y="958575"/>
              <a:ext cx="3143250" cy="3646700"/>
            </a:xfrm>
            <a:custGeom>
              <a:avLst/>
              <a:gdLst/>
              <a:ahLst/>
              <a:cxnLst/>
              <a:rect l="l" t="t" r="r" b="b"/>
              <a:pathLst>
                <a:path w="125730" h="145868" extrusionOk="0">
                  <a:moveTo>
                    <a:pt x="92671" y="2979"/>
                  </a:moveTo>
                  <a:cubicBezTo>
                    <a:pt x="92740" y="2979"/>
                    <a:pt x="92873" y="2979"/>
                    <a:pt x="93005" y="3047"/>
                  </a:cubicBezTo>
                  <a:cubicBezTo>
                    <a:pt x="93005" y="2979"/>
                    <a:pt x="93005" y="2979"/>
                    <a:pt x="93069" y="2979"/>
                  </a:cubicBezTo>
                  <a:close/>
                  <a:moveTo>
                    <a:pt x="92343" y="3111"/>
                  </a:moveTo>
                  <a:cubicBezTo>
                    <a:pt x="92274" y="3111"/>
                    <a:pt x="92274" y="3180"/>
                    <a:pt x="92210" y="3180"/>
                  </a:cubicBezTo>
                  <a:cubicBezTo>
                    <a:pt x="92343" y="3180"/>
                    <a:pt x="92475" y="3180"/>
                    <a:pt x="92539" y="3244"/>
                  </a:cubicBezTo>
                  <a:cubicBezTo>
                    <a:pt x="92608" y="3180"/>
                    <a:pt x="92671" y="3180"/>
                    <a:pt x="92671" y="3180"/>
                  </a:cubicBezTo>
                  <a:cubicBezTo>
                    <a:pt x="92539" y="3180"/>
                    <a:pt x="92475" y="3111"/>
                    <a:pt x="92343" y="3111"/>
                  </a:cubicBezTo>
                  <a:close/>
                  <a:moveTo>
                    <a:pt x="91945" y="3312"/>
                  </a:moveTo>
                  <a:cubicBezTo>
                    <a:pt x="91876" y="3312"/>
                    <a:pt x="91876" y="3312"/>
                    <a:pt x="91813" y="3376"/>
                  </a:cubicBezTo>
                  <a:cubicBezTo>
                    <a:pt x="91945" y="3376"/>
                    <a:pt x="92078" y="3376"/>
                    <a:pt x="92141" y="3445"/>
                  </a:cubicBezTo>
                  <a:cubicBezTo>
                    <a:pt x="92210" y="3376"/>
                    <a:pt x="92210" y="3376"/>
                    <a:pt x="92274" y="3376"/>
                  </a:cubicBezTo>
                  <a:cubicBezTo>
                    <a:pt x="92210" y="3312"/>
                    <a:pt x="92078" y="3312"/>
                    <a:pt x="91945" y="3312"/>
                  </a:cubicBezTo>
                  <a:close/>
                  <a:moveTo>
                    <a:pt x="91548" y="3509"/>
                  </a:moveTo>
                  <a:cubicBezTo>
                    <a:pt x="91548" y="3509"/>
                    <a:pt x="91479" y="3509"/>
                    <a:pt x="91415" y="3577"/>
                  </a:cubicBezTo>
                  <a:cubicBezTo>
                    <a:pt x="91548" y="3577"/>
                    <a:pt x="91680" y="3641"/>
                    <a:pt x="91744" y="3641"/>
                  </a:cubicBezTo>
                  <a:cubicBezTo>
                    <a:pt x="91813" y="3577"/>
                    <a:pt x="91876" y="3577"/>
                    <a:pt x="91945" y="3577"/>
                  </a:cubicBezTo>
                  <a:cubicBezTo>
                    <a:pt x="91813" y="3509"/>
                    <a:pt x="91680" y="3509"/>
                    <a:pt x="91548" y="3509"/>
                  </a:cubicBezTo>
                  <a:close/>
                  <a:moveTo>
                    <a:pt x="91214" y="3710"/>
                  </a:moveTo>
                  <a:cubicBezTo>
                    <a:pt x="91150" y="3710"/>
                    <a:pt x="91081" y="3710"/>
                    <a:pt x="91081" y="3773"/>
                  </a:cubicBezTo>
                  <a:cubicBezTo>
                    <a:pt x="91150" y="3773"/>
                    <a:pt x="91283" y="3842"/>
                    <a:pt x="91346" y="3842"/>
                  </a:cubicBezTo>
                  <a:cubicBezTo>
                    <a:pt x="91415" y="3842"/>
                    <a:pt x="91479" y="3773"/>
                    <a:pt x="91548" y="3773"/>
                  </a:cubicBezTo>
                  <a:cubicBezTo>
                    <a:pt x="91415" y="3710"/>
                    <a:pt x="91346" y="3710"/>
                    <a:pt x="91214" y="3710"/>
                  </a:cubicBezTo>
                  <a:close/>
                  <a:moveTo>
                    <a:pt x="90816" y="3906"/>
                  </a:moveTo>
                  <a:cubicBezTo>
                    <a:pt x="90816" y="3906"/>
                    <a:pt x="90753" y="3975"/>
                    <a:pt x="90684" y="3975"/>
                  </a:cubicBezTo>
                  <a:cubicBezTo>
                    <a:pt x="90753" y="4038"/>
                    <a:pt x="90885" y="4038"/>
                    <a:pt x="90949" y="4038"/>
                  </a:cubicBezTo>
                  <a:cubicBezTo>
                    <a:pt x="91018" y="4038"/>
                    <a:pt x="91081" y="3975"/>
                    <a:pt x="91150" y="3975"/>
                  </a:cubicBezTo>
                  <a:cubicBezTo>
                    <a:pt x="91081" y="3906"/>
                    <a:pt x="90949" y="3906"/>
                    <a:pt x="90816" y="3906"/>
                  </a:cubicBezTo>
                  <a:close/>
                  <a:moveTo>
                    <a:pt x="90488" y="4107"/>
                  </a:moveTo>
                  <a:cubicBezTo>
                    <a:pt x="90419" y="4107"/>
                    <a:pt x="90355" y="4171"/>
                    <a:pt x="90287" y="4171"/>
                  </a:cubicBezTo>
                  <a:cubicBezTo>
                    <a:pt x="90355" y="4240"/>
                    <a:pt x="90488" y="4240"/>
                    <a:pt x="90552" y="4303"/>
                  </a:cubicBezTo>
                  <a:cubicBezTo>
                    <a:pt x="90620" y="4240"/>
                    <a:pt x="90684" y="4240"/>
                    <a:pt x="90753" y="4171"/>
                  </a:cubicBezTo>
                  <a:cubicBezTo>
                    <a:pt x="90684" y="4171"/>
                    <a:pt x="90552" y="4107"/>
                    <a:pt x="90488" y="4107"/>
                  </a:cubicBezTo>
                  <a:close/>
                  <a:moveTo>
                    <a:pt x="90090" y="4303"/>
                  </a:moveTo>
                  <a:cubicBezTo>
                    <a:pt x="90022" y="4372"/>
                    <a:pt x="89958" y="4372"/>
                    <a:pt x="89889" y="4436"/>
                  </a:cubicBezTo>
                  <a:cubicBezTo>
                    <a:pt x="89958" y="4436"/>
                    <a:pt x="90090" y="4505"/>
                    <a:pt x="90154" y="4505"/>
                  </a:cubicBezTo>
                  <a:cubicBezTo>
                    <a:pt x="90223" y="4505"/>
                    <a:pt x="90287" y="4436"/>
                    <a:pt x="90355" y="4372"/>
                  </a:cubicBezTo>
                  <a:cubicBezTo>
                    <a:pt x="90287" y="4372"/>
                    <a:pt x="90223" y="4303"/>
                    <a:pt x="90090" y="4303"/>
                  </a:cubicBezTo>
                  <a:close/>
                  <a:moveTo>
                    <a:pt x="89757" y="4505"/>
                  </a:moveTo>
                  <a:cubicBezTo>
                    <a:pt x="89624" y="4568"/>
                    <a:pt x="89561" y="4568"/>
                    <a:pt x="89492" y="4637"/>
                  </a:cubicBezTo>
                  <a:cubicBezTo>
                    <a:pt x="89624" y="4701"/>
                    <a:pt x="89693" y="4701"/>
                    <a:pt x="89757" y="4770"/>
                  </a:cubicBezTo>
                  <a:cubicBezTo>
                    <a:pt x="89826" y="4701"/>
                    <a:pt x="89889" y="4637"/>
                    <a:pt x="89958" y="4637"/>
                  </a:cubicBezTo>
                  <a:cubicBezTo>
                    <a:pt x="89889" y="4568"/>
                    <a:pt x="89826" y="4568"/>
                    <a:pt x="89757" y="4505"/>
                  </a:cubicBezTo>
                  <a:close/>
                  <a:moveTo>
                    <a:pt x="89359" y="4770"/>
                  </a:moveTo>
                  <a:cubicBezTo>
                    <a:pt x="89296" y="4770"/>
                    <a:pt x="89227" y="4833"/>
                    <a:pt x="89094" y="4902"/>
                  </a:cubicBezTo>
                  <a:cubicBezTo>
                    <a:pt x="89227" y="4902"/>
                    <a:pt x="89296" y="4966"/>
                    <a:pt x="89359" y="4966"/>
                  </a:cubicBezTo>
                  <a:cubicBezTo>
                    <a:pt x="89428" y="4966"/>
                    <a:pt x="89492" y="4902"/>
                    <a:pt x="89624" y="4833"/>
                  </a:cubicBezTo>
                  <a:cubicBezTo>
                    <a:pt x="89492" y="4833"/>
                    <a:pt x="89428" y="4770"/>
                    <a:pt x="89359" y="4770"/>
                  </a:cubicBezTo>
                  <a:close/>
                  <a:moveTo>
                    <a:pt x="88962" y="4966"/>
                  </a:moveTo>
                  <a:cubicBezTo>
                    <a:pt x="88898" y="5035"/>
                    <a:pt x="88829" y="5035"/>
                    <a:pt x="88697" y="5098"/>
                  </a:cubicBezTo>
                  <a:cubicBezTo>
                    <a:pt x="88829" y="5167"/>
                    <a:pt x="88898" y="5167"/>
                    <a:pt x="88962" y="5231"/>
                  </a:cubicBezTo>
                  <a:cubicBezTo>
                    <a:pt x="89031" y="5167"/>
                    <a:pt x="89094" y="5098"/>
                    <a:pt x="89227" y="5098"/>
                  </a:cubicBezTo>
                  <a:cubicBezTo>
                    <a:pt x="89163" y="5035"/>
                    <a:pt x="89031" y="5035"/>
                    <a:pt x="88962" y="4966"/>
                  </a:cubicBezTo>
                  <a:close/>
                  <a:moveTo>
                    <a:pt x="88564" y="5167"/>
                  </a:moveTo>
                  <a:lnTo>
                    <a:pt x="88368" y="5363"/>
                  </a:lnTo>
                  <a:cubicBezTo>
                    <a:pt x="88432" y="5363"/>
                    <a:pt x="88501" y="5432"/>
                    <a:pt x="88564" y="5496"/>
                  </a:cubicBezTo>
                  <a:cubicBezTo>
                    <a:pt x="88633" y="5432"/>
                    <a:pt x="88697" y="5363"/>
                    <a:pt x="88829" y="5300"/>
                  </a:cubicBezTo>
                  <a:cubicBezTo>
                    <a:pt x="88766" y="5300"/>
                    <a:pt x="88633" y="5231"/>
                    <a:pt x="88564" y="5167"/>
                  </a:cubicBezTo>
                  <a:close/>
                  <a:moveTo>
                    <a:pt x="88236" y="5432"/>
                  </a:moveTo>
                  <a:cubicBezTo>
                    <a:pt x="88103" y="5496"/>
                    <a:pt x="88034" y="5565"/>
                    <a:pt x="87971" y="5565"/>
                  </a:cubicBezTo>
                  <a:cubicBezTo>
                    <a:pt x="88034" y="5628"/>
                    <a:pt x="88103" y="5697"/>
                    <a:pt x="88167" y="5697"/>
                  </a:cubicBezTo>
                  <a:cubicBezTo>
                    <a:pt x="88236" y="5628"/>
                    <a:pt x="88299" y="5628"/>
                    <a:pt x="88432" y="5565"/>
                  </a:cubicBezTo>
                  <a:cubicBezTo>
                    <a:pt x="88368" y="5496"/>
                    <a:pt x="88299" y="5496"/>
                    <a:pt x="88236" y="5432"/>
                  </a:cubicBezTo>
                  <a:close/>
                  <a:moveTo>
                    <a:pt x="87838" y="5697"/>
                  </a:moveTo>
                  <a:cubicBezTo>
                    <a:pt x="87706" y="5697"/>
                    <a:pt x="87637" y="5761"/>
                    <a:pt x="87573" y="5830"/>
                  </a:cubicBezTo>
                  <a:cubicBezTo>
                    <a:pt x="87637" y="5893"/>
                    <a:pt x="87706" y="5893"/>
                    <a:pt x="87769" y="5962"/>
                  </a:cubicBezTo>
                  <a:cubicBezTo>
                    <a:pt x="87838" y="5893"/>
                    <a:pt x="87902" y="5830"/>
                    <a:pt x="88034" y="5830"/>
                  </a:cubicBezTo>
                  <a:cubicBezTo>
                    <a:pt x="87971" y="5761"/>
                    <a:pt x="87902" y="5697"/>
                    <a:pt x="87838" y="5697"/>
                  </a:cubicBezTo>
                  <a:close/>
                  <a:moveTo>
                    <a:pt x="87441" y="5893"/>
                  </a:moveTo>
                  <a:cubicBezTo>
                    <a:pt x="87308" y="5962"/>
                    <a:pt x="87239" y="6026"/>
                    <a:pt x="87176" y="6095"/>
                  </a:cubicBezTo>
                  <a:cubicBezTo>
                    <a:pt x="87239" y="6158"/>
                    <a:pt x="87308" y="6158"/>
                    <a:pt x="87372" y="6227"/>
                  </a:cubicBezTo>
                  <a:cubicBezTo>
                    <a:pt x="87441" y="6158"/>
                    <a:pt x="87504" y="6095"/>
                    <a:pt x="87637" y="6026"/>
                  </a:cubicBezTo>
                  <a:cubicBezTo>
                    <a:pt x="87573" y="6026"/>
                    <a:pt x="87504" y="5962"/>
                    <a:pt x="87441" y="5893"/>
                  </a:cubicBezTo>
                  <a:close/>
                  <a:moveTo>
                    <a:pt x="87043" y="6158"/>
                  </a:moveTo>
                  <a:cubicBezTo>
                    <a:pt x="86974" y="6227"/>
                    <a:pt x="86842" y="6291"/>
                    <a:pt x="86778" y="6360"/>
                  </a:cubicBezTo>
                  <a:cubicBezTo>
                    <a:pt x="86842" y="6360"/>
                    <a:pt x="86911" y="6423"/>
                    <a:pt x="86911" y="6492"/>
                  </a:cubicBezTo>
                  <a:cubicBezTo>
                    <a:pt x="87043" y="6423"/>
                    <a:pt x="87107" y="6360"/>
                    <a:pt x="87239" y="6291"/>
                  </a:cubicBezTo>
                  <a:cubicBezTo>
                    <a:pt x="87176" y="6227"/>
                    <a:pt x="87107" y="6227"/>
                    <a:pt x="87043" y="6158"/>
                  </a:cubicBezTo>
                  <a:close/>
                  <a:moveTo>
                    <a:pt x="86646" y="6423"/>
                  </a:moveTo>
                  <a:cubicBezTo>
                    <a:pt x="86577" y="6492"/>
                    <a:pt x="86444" y="6556"/>
                    <a:pt x="86381" y="6625"/>
                  </a:cubicBezTo>
                  <a:cubicBezTo>
                    <a:pt x="86444" y="6625"/>
                    <a:pt x="86444" y="6688"/>
                    <a:pt x="86513" y="6757"/>
                  </a:cubicBezTo>
                  <a:cubicBezTo>
                    <a:pt x="86646" y="6688"/>
                    <a:pt x="86709" y="6625"/>
                    <a:pt x="86842" y="6556"/>
                  </a:cubicBezTo>
                  <a:cubicBezTo>
                    <a:pt x="86778" y="6492"/>
                    <a:pt x="86709" y="6492"/>
                    <a:pt x="86646" y="6423"/>
                  </a:cubicBezTo>
                  <a:close/>
                  <a:moveTo>
                    <a:pt x="86248" y="6688"/>
                  </a:moveTo>
                  <a:cubicBezTo>
                    <a:pt x="86180" y="6757"/>
                    <a:pt x="86047" y="6821"/>
                    <a:pt x="85983" y="6890"/>
                  </a:cubicBezTo>
                  <a:lnTo>
                    <a:pt x="86116" y="7022"/>
                  </a:lnTo>
                  <a:cubicBezTo>
                    <a:pt x="86248" y="6953"/>
                    <a:pt x="86312" y="6890"/>
                    <a:pt x="86444" y="6821"/>
                  </a:cubicBezTo>
                  <a:cubicBezTo>
                    <a:pt x="86381" y="6757"/>
                    <a:pt x="86312" y="6688"/>
                    <a:pt x="86248" y="6688"/>
                  </a:cubicBezTo>
                  <a:close/>
                  <a:moveTo>
                    <a:pt x="85851" y="6953"/>
                  </a:moveTo>
                  <a:cubicBezTo>
                    <a:pt x="85782" y="7022"/>
                    <a:pt x="85650" y="7086"/>
                    <a:pt x="85586" y="7155"/>
                  </a:cubicBezTo>
                  <a:lnTo>
                    <a:pt x="85718" y="7287"/>
                  </a:lnTo>
                  <a:cubicBezTo>
                    <a:pt x="85851" y="7218"/>
                    <a:pt x="85915" y="7155"/>
                    <a:pt x="86047" y="7086"/>
                  </a:cubicBezTo>
                  <a:cubicBezTo>
                    <a:pt x="85983" y="7022"/>
                    <a:pt x="85915" y="6953"/>
                    <a:pt x="85851" y="6953"/>
                  </a:cubicBezTo>
                  <a:close/>
                  <a:moveTo>
                    <a:pt x="85453" y="7218"/>
                  </a:moveTo>
                  <a:cubicBezTo>
                    <a:pt x="85385" y="7287"/>
                    <a:pt x="85252" y="7351"/>
                    <a:pt x="85120" y="7419"/>
                  </a:cubicBezTo>
                  <a:cubicBezTo>
                    <a:pt x="85189" y="7483"/>
                    <a:pt x="85252" y="7483"/>
                    <a:pt x="85321" y="7552"/>
                  </a:cubicBezTo>
                  <a:cubicBezTo>
                    <a:pt x="85453" y="7483"/>
                    <a:pt x="85517" y="7419"/>
                    <a:pt x="85650" y="7351"/>
                  </a:cubicBezTo>
                  <a:cubicBezTo>
                    <a:pt x="85586" y="7287"/>
                    <a:pt x="85517" y="7218"/>
                    <a:pt x="85453" y="7218"/>
                  </a:cubicBezTo>
                  <a:close/>
                  <a:moveTo>
                    <a:pt x="85056" y="7483"/>
                  </a:moveTo>
                  <a:cubicBezTo>
                    <a:pt x="84987" y="7552"/>
                    <a:pt x="84855" y="7616"/>
                    <a:pt x="84722" y="7684"/>
                  </a:cubicBezTo>
                  <a:cubicBezTo>
                    <a:pt x="84791" y="7748"/>
                    <a:pt x="84855" y="7748"/>
                    <a:pt x="84924" y="7817"/>
                  </a:cubicBezTo>
                  <a:cubicBezTo>
                    <a:pt x="84987" y="7748"/>
                    <a:pt x="85056" y="7684"/>
                    <a:pt x="85189" y="7684"/>
                  </a:cubicBezTo>
                  <a:cubicBezTo>
                    <a:pt x="85189" y="7616"/>
                    <a:pt x="85189" y="7616"/>
                    <a:pt x="85252" y="7616"/>
                  </a:cubicBezTo>
                  <a:cubicBezTo>
                    <a:pt x="85189" y="7552"/>
                    <a:pt x="85120" y="7552"/>
                    <a:pt x="85056" y="7483"/>
                  </a:cubicBezTo>
                  <a:close/>
                  <a:moveTo>
                    <a:pt x="84659" y="7748"/>
                  </a:moveTo>
                  <a:cubicBezTo>
                    <a:pt x="84526" y="7817"/>
                    <a:pt x="84457" y="7881"/>
                    <a:pt x="84325" y="7949"/>
                  </a:cubicBezTo>
                  <a:cubicBezTo>
                    <a:pt x="84394" y="8013"/>
                    <a:pt x="84457" y="8082"/>
                    <a:pt x="84526" y="8082"/>
                  </a:cubicBezTo>
                  <a:cubicBezTo>
                    <a:pt x="84590" y="8013"/>
                    <a:pt x="84722" y="7949"/>
                    <a:pt x="84791" y="7881"/>
                  </a:cubicBezTo>
                  <a:cubicBezTo>
                    <a:pt x="84791" y="7817"/>
                    <a:pt x="84722" y="7817"/>
                    <a:pt x="84659" y="7748"/>
                  </a:cubicBezTo>
                  <a:close/>
                  <a:moveTo>
                    <a:pt x="84261" y="8013"/>
                  </a:moveTo>
                  <a:cubicBezTo>
                    <a:pt x="84129" y="8082"/>
                    <a:pt x="84060" y="8146"/>
                    <a:pt x="83927" y="8214"/>
                  </a:cubicBezTo>
                  <a:cubicBezTo>
                    <a:pt x="83996" y="8278"/>
                    <a:pt x="84060" y="8347"/>
                    <a:pt x="84060" y="8410"/>
                  </a:cubicBezTo>
                  <a:cubicBezTo>
                    <a:pt x="84192" y="8347"/>
                    <a:pt x="84325" y="8214"/>
                    <a:pt x="84394" y="8146"/>
                  </a:cubicBezTo>
                  <a:lnTo>
                    <a:pt x="84261" y="8013"/>
                  </a:lnTo>
                  <a:close/>
                  <a:moveTo>
                    <a:pt x="83864" y="8278"/>
                  </a:moveTo>
                  <a:cubicBezTo>
                    <a:pt x="83731" y="8347"/>
                    <a:pt x="83662" y="8479"/>
                    <a:pt x="83530" y="8543"/>
                  </a:cubicBezTo>
                  <a:cubicBezTo>
                    <a:pt x="83599" y="8543"/>
                    <a:pt x="83662" y="8612"/>
                    <a:pt x="83662" y="8675"/>
                  </a:cubicBezTo>
                  <a:cubicBezTo>
                    <a:pt x="83795" y="8612"/>
                    <a:pt x="83927" y="8543"/>
                    <a:pt x="83996" y="8479"/>
                  </a:cubicBezTo>
                  <a:cubicBezTo>
                    <a:pt x="83996" y="8410"/>
                    <a:pt x="83927" y="8347"/>
                    <a:pt x="83864" y="8278"/>
                  </a:cubicBezTo>
                  <a:close/>
                  <a:moveTo>
                    <a:pt x="83466" y="8543"/>
                  </a:moveTo>
                  <a:cubicBezTo>
                    <a:pt x="83334" y="8675"/>
                    <a:pt x="83265" y="8744"/>
                    <a:pt x="83132" y="8808"/>
                  </a:cubicBezTo>
                  <a:cubicBezTo>
                    <a:pt x="83201" y="8877"/>
                    <a:pt x="83201" y="8940"/>
                    <a:pt x="83265" y="8940"/>
                  </a:cubicBezTo>
                  <a:cubicBezTo>
                    <a:pt x="83397" y="8877"/>
                    <a:pt x="83466" y="8808"/>
                    <a:pt x="83599" y="8744"/>
                  </a:cubicBezTo>
                  <a:cubicBezTo>
                    <a:pt x="83530" y="8675"/>
                    <a:pt x="83530" y="8612"/>
                    <a:pt x="83466" y="8543"/>
                  </a:cubicBezTo>
                  <a:close/>
                  <a:moveTo>
                    <a:pt x="83069" y="8877"/>
                  </a:moveTo>
                  <a:cubicBezTo>
                    <a:pt x="82936" y="8940"/>
                    <a:pt x="82804" y="9009"/>
                    <a:pt x="82735" y="9073"/>
                  </a:cubicBezTo>
                  <a:cubicBezTo>
                    <a:pt x="82735" y="9142"/>
                    <a:pt x="82804" y="9205"/>
                    <a:pt x="82867" y="9274"/>
                  </a:cubicBezTo>
                  <a:cubicBezTo>
                    <a:pt x="83000" y="9205"/>
                    <a:pt x="83069" y="9073"/>
                    <a:pt x="83201" y="9009"/>
                  </a:cubicBezTo>
                  <a:lnTo>
                    <a:pt x="83069" y="8877"/>
                  </a:lnTo>
                  <a:close/>
                  <a:moveTo>
                    <a:pt x="82671" y="9142"/>
                  </a:moveTo>
                  <a:cubicBezTo>
                    <a:pt x="82539" y="9205"/>
                    <a:pt x="82406" y="9338"/>
                    <a:pt x="82337" y="9407"/>
                  </a:cubicBezTo>
                  <a:cubicBezTo>
                    <a:pt x="82337" y="9470"/>
                    <a:pt x="82406" y="9470"/>
                    <a:pt x="82470" y="9539"/>
                  </a:cubicBezTo>
                  <a:cubicBezTo>
                    <a:pt x="82539" y="9470"/>
                    <a:pt x="82671" y="9407"/>
                    <a:pt x="82804" y="9338"/>
                  </a:cubicBezTo>
                  <a:cubicBezTo>
                    <a:pt x="82735" y="9274"/>
                    <a:pt x="82671" y="9205"/>
                    <a:pt x="82671" y="9142"/>
                  </a:cubicBezTo>
                  <a:close/>
                  <a:moveTo>
                    <a:pt x="103005" y="0"/>
                  </a:moveTo>
                  <a:cubicBezTo>
                    <a:pt x="102343" y="0"/>
                    <a:pt x="101617" y="64"/>
                    <a:pt x="100954" y="133"/>
                  </a:cubicBezTo>
                  <a:cubicBezTo>
                    <a:pt x="99629" y="329"/>
                    <a:pt x="98305" y="663"/>
                    <a:pt x="96911" y="1124"/>
                  </a:cubicBezTo>
                  <a:cubicBezTo>
                    <a:pt x="96715" y="1193"/>
                    <a:pt x="96450" y="1256"/>
                    <a:pt x="96248" y="1389"/>
                  </a:cubicBezTo>
                  <a:cubicBezTo>
                    <a:pt x="97573" y="928"/>
                    <a:pt x="98898" y="663"/>
                    <a:pt x="100159" y="461"/>
                  </a:cubicBezTo>
                  <a:cubicBezTo>
                    <a:pt x="101150" y="329"/>
                    <a:pt x="102078" y="196"/>
                    <a:pt x="103005" y="196"/>
                  </a:cubicBezTo>
                  <a:cubicBezTo>
                    <a:pt x="105522" y="196"/>
                    <a:pt x="107907" y="928"/>
                    <a:pt x="109963" y="2650"/>
                  </a:cubicBezTo>
                  <a:cubicBezTo>
                    <a:pt x="112677" y="4902"/>
                    <a:pt x="114468" y="7351"/>
                    <a:pt x="115591" y="10000"/>
                  </a:cubicBezTo>
                  <a:cubicBezTo>
                    <a:pt x="116121" y="11262"/>
                    <a:pt x="116455" y="12518"/>
                    <a:pt x="116720" y="13842"/>
                  </a:cubicBezTo>
                  <a:cubicBezTo>
                    <a:pt x="117049" y="15236"/>
                    <a:pt x="117250" y="16693"/>
                    <a:pt x="117314" y="18214"/>
                  </a:cubicBezTo>
                  <a:lnTo>
                    <a:pt x="117314" y="17684"/>
                  </a:lnTo>
                  <a:cubicBezTo>
                    <a:pt x="117250" y="16164"/>
                    <a:pt x="117117" y="14637"/>
                    <a:pt x="116784" y="13180"/>
                  </a:cubicBezTo>
                  <a:cubicBezTo>
                    <a:pt x="116519" y="12056"/>
                    <a:pt x="116190" y="10997"/>
                    <a:pt x="115793" y="9937"/>
                  </a:cubicBezTo>
                  <a:cubicBezTo>
                    <a:pt x="114664" y="7287"/>
                    <a:pt x="112878" y="4770"/>
                    <a:pt x="110096" y="2518"/>
                  </a:cubicBezTo>
                  <a:cubicBezTo>
                    <a:pt x="107976" y="726"/>
                    <a:pt x="105591" y="0"/>
                    <a:pt x="103005" y="0"/>
                  </a:cubicBezTo>
                  <a:close/>
                  <a:moveTo>
                    <a:pt x="116985" y="21659"/>
                  </a:moveTo>
                  <a:lnTo>
                    <a:pt x="116985" y="21728"/>
                  </a:lnTo>
                  <a:cubicBezTo>
                    <a:pt x="116985" y="21792"/>
                    <a:pt x="117049" y="21860"/>
                    <a:pt x="117117" y="21924"/>
                  </a:cubicBezTo>
                  <a:lnTo>
                    <a:pt x="117117" y="21860"/>
                  </a:lnTo>
                  <a:cubicBezTo>
                    <a:pt x="117049" y="21792"/>
                    <a:pt x="116985" y="21728"/>
                    <a:pt x="116985" y="21659"/>
                  </a:cubicBezTo>
                  <a:close/>
                  <a:moveTo>
                    <a:pt x="116916" y="21924"/>
                  </a:moveTo>
                  <a:lnTo>
                    <a:pt x="116916" y="21993"/>
                  </a:lnTo>
                  <a:lnTo>
                    <a:pt x="117117" y="22189"/>
                  </a:lnTo>
                  <a:lnTo>
                    <a:pt x="117117" y="22125"/>
                  </a:lnTo>
                  <a:lnTo>
                    <a:pt x="116916" y="21924"/>
                  </a:lnTo>
                  <a:close/>
                  <a:moveTo>
                    <a:pt x="116916" y="22189"/>
                  </a:moveTo>
                  <a:lnTo>
                    <a:pt x="116916" y="22321"/>
                  </a:lnTo>
                  <a:cubicBezTo>
                    <a:pt x="116985" y="22390"/>
                    <a:pt x="116985" y="22454"/>
                    <a:pt x="117049" y="22454"/>
                  </a:cubicBezTo>
                  <a:cubicBezTo>
                    <a:pt x="117049" y="22390"/>
                    <a:pt x="116985" y="22321"/>
                    <a:pt x="116916" y="22189"/>
                  </a:cubicBezTo>
                  <a:close/>
                  <a:moveTo>
                    <a:pt x="116853" y="22523"/>
                  </a:moveTo>
                  <a:lnTo>
                    <a:pt x="116853" y="22586"/>
                  </a:lnTo>
                  <a:lnTo>
                    <a:pt x="117049" y="22788"/>
                  </a:lnTo>
                  <a:lnTo>
                    <a:pt x="117049" y="22719"/>
                  </a:lnTo>
                  <a:lnTo>
                    <a:pt x="116853" y="22523"/>
                  </a:lnTo>
                  <a:close/>
                  <a:moveTo>
                    <a:pt x="116853" y="22788"/>
                  </a:moveTo>
                  <a:lnTo>
                    <a:pt x="116853" y="22920"/>
                  </a:lnTo>
                  <a:cubicBezTo>
                    <a:pt x="116916" y="22920"/>
                    <a:pt x="116985" y="22984"/>
                    <a:pt x="117049" y="23053"/>
                  </a:cubicBezTo>
                  <a:lnTo>
                    <a:pt x="117049" y="22984"/>
                  </a:lnTo>
                  <a:lnTo>
                    <a:pt x="116853" y="22788"/>
                  </a:lnTo>
                  <a:close/>
                  <a:moveTo>
                    <a:pt x="116784" y="23053"/>
                  </a:moveTo>
                  <a:lnTo>
                    <a:pt x="116784" y="23185"/>
                  </a:lnTo>
                  <a:lnTo>
                    <a:pt x="116985" y="23381"/>
                  </a:lnTo>
                  <a:lnTo>
                    <a:pt x="116985" y="23249"/>
                  </a:lnTo>
                  <a:lnTo>
                    <a:pt x="116784" y="23053"/>
                  </a:lnTo>
                  <a:close/>
                  <a:moveTo>
                    <a:pt x="116784" y="23381"/>
                  </a:moveTo>
                  <a:lnTo>
                    <a:pt x="116784" y="23450"/>
                  </a:lnTo>
                  <a:lnTo>
                    <a:pt x="116985" y="23646"/>
                  </a:lnTo>
                  <a:lnTo>
                    <a:pt x="116985" y="23514"/>
                  </a:lnTo>
                  <a:cubicBezTo>
                    <a:pt x="116916" y="23450"/>
                    <a:pt x="116853" y="23381"/>
                    <a:pt x="116784" y="23381"/>
                  </a:cubicBezTo>
                  <a:close/>
                  <a:moveTo>
                    <a:pt x="116720" y="23646"/>
                  </a:moveTo>
                  <a:lnTo>
                    <a:pt x="116720" y="23779"/>
                  </a:lnTo>
                  <a:cubicBezTo>
                    <a:pt x="116784" y="23848"/>
                    <a:pt x="116853" y="23848"/>
                    <a:pt x="116916" y="23911"/>
                  </a:cubicBezTo>
                  <a:lnTo>
                    <a:pt x="116916" y="23779"/>
                  </a:lnTo>
                  <a:cubicBezTo>
                    <a:pt x="116853" y="23779"/>
                    <a:pt x="116784" y="23715"/>
                    <a:pt x="116720" y="23646"/>
                  </a:cubicBezTo>
                  <a:close/>
                  <a:moveTo>
                    <a:pt x="116720" y="23911"/>
                  </a:moveTo>
                  <a:cubicBezTo>
                    <a:pt x="116720" y="23980"/>
                    <a:pt x="116720" y="24044"/>
                    <a:pt x="116651" y="24044"/>
                  </a:cubicBezTo>
                  <a:cubicBezTo>
                    <a:pt x="116720" y="24113"/>
                    <a:pt x="116784" y="24176"/>
                    <a:pt x="116853" y="24176"/>
                  </a:cubicBezTo>
                  <a:cubicBezTo>
                    <a:pt x="116916" y="24176"/>
                    <a:pt x="116916" y="24113"/>
                    <a:pt x="116916" y="24044"/>
                  </a:cubicBezTo>
                  <a:cubicBezTo>
                    <a:pt x="116853" y="24044"/>
                    <a:pt x="116784" y="23980"/>
                    <a:pt x="116720" y="23911"/>
                  </a:cubicBezTo>
                  <a:close/>
                  <a:moveTo>
                    <a:pt x="116651" y="24245"/>
                  </a:moveTo>
                  <a:lnTo>
                    <a:pt x="116651" y="24378"/>
                  </a:lnTo>
                  <a:cubicBezTo>
                    <a:pt x="116720" y="24378"/>
                    <a:pt x="116784" y="24441"/>
                    <a:pt x="116853" y="24510"/>
                  </a:cubicBezTo>
                  <a:lnTo>
                    <a:pt x="116853" y="24378"/>
                  </a:lnTo>
                  <a:cubicBezTo>
                    <a:pt x="116784" y="24309"/>
                    <a:pt x="116720" y="24245"/>
                    <a:pt x="116651" y="24245"/>
                  </a:cubicBezTo>
                  <a:close/>
                  <a:moveTo>
                    <a:pt x="116588" y="24510"/>
                  </a:moveTo>
                  <a:lnTo>
                    <a:pt x="116588" y="24643"/>
                  </a:lnTo>
                  <a:cubicBezTo>
                    <a:pt x="116651" y="24706"/>
                    <a:pt x="116720" y="24706"/>
                    <a:pt x="116784" y="24775"/>
                  </a:cubicBezTo>
                  <a:cubicBezTo>
                    <a:pt x="116784" y="24706"/>
                    <a:pt x="116784" y="24706"/>
                    <a:pt x="116853" y="24643"/>
                  </a:cubicBezTo>
                  <a:cubicBezTo>
                    <a:pt x="116784" y="24574"/>
                    <a:pt x="116720" y="24574"/>
                    <a:pt x="116588" y="24510"/>
                  </a:cubicBezTo>
                  <a:close/>
                  <a:moveTo>
                    <a:pt x="116588" y="24775"/>
                  </a:moveTo>
                  <a:cubicBezTo>
                    <a:pt x="116588" y="24839"/>
                    <a:pt x="116588" y="24908"/>
                    <a:pt x="116519" y="24971"/>
                  </a:cubicBezTo>
                  <a:cubicBezTo>
                    <a:pt x="116588" y="24971"/>
                    <a:pt x="116651" y="25040"/>
                    <a:pt x="116720" y="25040"/>
                  </a:cubicBezTo>
                  <a:cubicBezTo>
                    <a:pt x="116784" y="25040"/>
                    <a:pt x="116784" y="24971"/>
                    <a:pt x="116784" y="24908"/>
                  </a:cubicBezTo>
                  <a:cubicBezTo>
                    <a:pt x="116720" y="24908"/>
                    <a:pt x="116651" y="24839"/>
                    <a:pt x="116588" y="24775"/>
                  </a:cubicBezTo>
                  <a:close/>
                  <a:moveTo>
                    <a:pt x="116519" y="25104"/>
                  </a:moveTo>
                  <a:lnTo>
                    <a:pt x="116519" y="25236"/>
                  </a:lnTo>
                  <a:cubicBezTo>
                    <a:pt x="116588" y="25305"/>
                    <a:pt x="116651" y="25305"/>
                    <a:pt x="116720" y="25369"/>
                  </a:cubicBezTo>
                  <a:lnTo>
                    <a:pt x="116720" y="25173"/>
                  </a:lnTo>
                  <a:cubicBezTo>
                    <a:pt x="116651" y="25173"/>
                    <a:pt x="116588" y="25104"/>
                    <a:pt x="116519" y="25104"/>
                  </a:cubicBezTo>
                  <a:close/>
                  <a:moveTo>
                    <a:pt x="116455" y="25369"/>
                  </a:moveTo>
                  <a:lnTo>
                    <a:pt x="116455" y="25570"/>
                  </a:lnTo>
                  <a:cubicBezTo>
                    <a:pt x="116519" y="25570"/>
                    <a:pt x="116588" y="25634"/>
                    <a:pt x="116651" y="25634"/>
                  </a:cubicBezTo>
                  <a:lnTo>
                    <a:pt x="116651" y="25501"/>
                  </a:lnTo>
                  <a:cubicBezTo>
                    <a:pt x="116588" y="25438"/>
                    <a:pt x="116519" y="25438"/>
                    <a:pt x="116455" y="25369"/>
                  </a:cubicBezTo>
                  <a:close/>
                  <a:moveTo>
                    <a:pt x="116455" y="25703"/>
                  </a:moveTo>
                  <a:cubicBezTo>
                    <a:pt x="116455" y="25703"/>
                    <a:pt x="116386" y="25766"/>
                    <a:pt x="116386" y="25835"/>
                  </a:cubicBezTo>
                  <a:cubicBezTo>
                    <a:pt x="116455" y="25899"/>
                    <a:pt x="116519" y="25899"/>
                    <a:pt x="116588" y="25967"/>
                  </a:cubicBezTo>
                  <a:cubicBezTo>
                    <a:pt x="116588" y="25899"/>
                    <a:pt x="116651" y="25835"/>
                    <a:pt x="116651" y="25766"/>
                  </a:cubicBezTo>
                  <a:cubicBezTo>
                    <a:pt x="116588" y="25766"/>
                    <a:pt x="116519" y="25703"/>
                    <a:pt x="116455" y="25703"/>
                  </a:cubicBezTo>
                  <a:close/>
                  <a:moveTo>
                    <a:pt x="116386" y="25967"/>
                  </a:moveTo>
                  <a:cubicBezTo>
                    <a:pt x="116386" y="26031"/>
                    <a:pt x="116386" y="26100"/>
                    <a:pt x="116323" y="26164"/>
                  </a:cubicBezTo>
                  <a:cubicBezTo>
                    <a:pt x="116386" y="26164"/>
                    <a:pt x="116519" y="26232"/>
                    <a:pt x="116588" y="26232"/>
                  </a:cubicBezTo>
                  <a:lnTo>
                    <a:pt x="116588" y="26031"/>
                  </a:lnTo>
                  <a:cubicBezTo>
                    <a:pt x="116519" y="26031"/>
                    <a:pt x="116455" y="25967"/>
                    <a:pt x="116386" y="25967"/>
                  </a:cubicBezTo>
                  <a:close/>
                  <a:moveTo>
                    <a:pt x="116323" y="26232"/>
                  </a:moveTo>
                  <a:lnTo>
                    <a:pt x="116323" y="26429"/>
                  </a:lnTo>
                  <a:cubicBezTo>
                    <a:pt x="116386" y="26497"/>
                    <a:pt x="116455" y="26497"/>
                    <a:pt x="116519" y="26561"/>
                  </a:cubicBezTo>
                  <a:lnTo>
                    <a:pt x="116519" y="26365"/>
                  </a:lnTo>
                  <a:cubicBezTo>
                    <a:pt x="116455" y="26296"/>
                    <a:pt x="116386" y="26296"/>
                    <a:pt x="116323" y="26232"/>
                  </a:cubicBezTo>
                  <a:close/>
                  <a:moveTo>
                    <a:pt x="116254" y="26561"/>
                  </a:moveTo>
                  <a:lnTo>
                    <a:pt x="116254" y="26762"/>
                  </a:lnTo>
                  <a:cubicBezTo>
                    <a:pt x="116323" y="26762"/>
                    <a:pt x="116386" y="26826"/>
                    <a:pt x="116455" y="26826"/>
                  </a:cubicBezTo>
                  <a:lnTo>
                    <a:pt x="116455" y="26630"/>
                  </a:lnTo>
                  <a:cubicBezTo>
                    <a:pt x="116386" y="26630"/>
                    <a:pt x="116323" y="26561"/>
                    <a:pt x="116254" y="26561"/>
                  </a:cubicBezTo>
                  <a:close/>
                  <a:moveTo>
                    <a:pt x="116254" y="26826"/>
                  </a:moveTo>
                  <a:cubicBezTo>
                    <a:pt x="116190" y="26895"/>
                    <a:pt x="116190" y="26958"/>
                    <a:pt x="116190" y="27027"/>
                  </a:cubicBezTo>
                  <a:cubicBezTo>
                    <a:pt x="116254" y="27091"/>
                    <a:pt x="116323" y="27091"/>
                    <a:pt x="116386" y="27091"/>
                  </a:cubicBezTo>
                  <a:cubicBezTo>
                    <a:pt x="116386" y="27027"/>
                    <a:pt x="116386" y="26958"/>
                    <a:pt x="116455" y="26958"/>
                  </a:cubicBezTo>
                  <a:cubicBezTo>
                    <a:pt x="116386" y="26895"/>
                    <a:pt x="116323" y="26895"/>
                    <a:pt x="116254" y="26826"/>
                  </a:cubicBezTo>
                  <a:close/>
                  <a:moveTo>
                    <a:pt x="116190" y="27160"/>
                  </a:moveTo>
                  <a:cubicBezTo>
                    <a:pt x="116121" y="27223"/>
                    <a:pt x="116121" y="27292"/>
                    <a:pt x="116121" y="27356"/>
                  </a:cubicBezTo>
                  <a:cubicBezTo>
                    <a:pt x="116190" y="27356"/>
                    <a:pt x="116254" y="27425"/>
                    <a:pt x="116323" y="27425"/>
                  </a:cubicBezTo>
                  <a:cubicBezTo>
                    <a:pt x="116323" y="27356"/>
                    <a:pt x="116386" y="27292"/>
                    <a:pt x="116386" y="27223"/>
                  </a:cubicBezTo>
                  <a:cubicBezTo>
                    <a:pt x="116323" y="27223"/>
                    <a:pt x="116254" y="27160"/>
                    <a:pt x="116190" y="27160"/>
                  </a:cubicBezTo>
                  <a:close/>
                  <a:moveTo>
                    <a:pt x="116121" y="27425"/>
                  </a:moveTo>
                  <a:cubicBezTo>
                    <a:pt x="116121" y="27488"/>
                    <a:pt x="116058" y="27557"/>
                    <a:pt x="116058" y="27690"/>
                  </a:cubicBezTo>
                  <a:lnTo>
                    <a:pt x="116254" y="27690"/>
                  </a:lnTo>
                  <a:cubicBezTo>
                    <a:pt x="116323" y="27621"/>
                    <a:pt x="116323" y="27557"/>
                    <a:pt x="116323" y="27488"/>
                  </a:cubicBezTo>
                  <a:cubicBezTo>
                    <a:pt x="116254" y="27488"/>
                    <a:pt x="116190" y="27488"/>
                    <a:pt x="116121" y="27425"/>
                  </a:cubicBezTo>
                  <a:close/>
                  <a:moveTo>
                    <a:pt x="116058" y="27753"/>
                  </a:moveTo>
                  <a:cubicBezTo>
                    <a:pt x="116058" y="27822"/>
                    <a:pt x="116058" y="27886"/>
                    <a:pt x="115989" y="27955"/>
                  </a:cubicBezTo>
                  <a:cubicBezTo>
                    <a:pt x="116058" y="27955"/>
                    <a:pt x="116121" y="28018"/>
                    <a:pt x="116190" y="28018"/>
                  </a:cubicBezTo>
                  <a:cubicBezTo>
                    <a:pt x="116254" y="27955"/>
                    <a:pt x="116254" y="27886"/>
                    <a:pt x="116254" y="27822"/>
                  </a:cubicBezTo>
                  <a:cubicBezTo>
                    <a:pt x="116190" y="27822"/>
                    <a:pt x="116121" y="27753"/>
                    <a:pt x="116058" y="27753"/>
                  </a:cubicBezTo>
                  <a:close/>
                  <a:moveTo>
                    <a:pt x="115989" y="28018"/>
                  </a:moveTo>
                  <a:cubicBezTo>
                    <a:pt x="115989" y="28087"/>
                    <a:pt x="115989" y="28220"/>
                    <a:pt x="115925" y="28283"/>
                  </a:cubicBezTo>
                  <a:cubicBezTo>
                    <a:pt x="115989" y="28283"/>
                    <a:pt x="116058" y="28283"/>
                    <a:pt x="116190" y="28352"/>
                  </a:cubicBezTo>
                  <a:lnTo>
                    <a:pt x="116190" y="28087"/>
                  </a:lnTo>
                  <a:cubicBezTo>
                    <a:pt x="116121" y="28087"/>
                    <a:pt x="116058" y="28087"/>
                    <a:pt x="115989" y="28018"/>
                  </a:cubicBezTo>
                  <a:close/>
                  <a:moveTo>
                    <a:pt x="82274" y="9470"/>
                  </a:moveTo>
                  <a:cubicBezTo>
                    <a:pt x="78962" y="11792"/>
                    <a:pt x="75713" y="14372"/>
                    <a:pt x="72534" y="16826"/>
                  </a:cubicBezTo>
                  <a:cubicBezTo>
                    <a:pt x="66508" y="21595"/>
                    <a:pt x="60875" y="26031"/>
                    <a:pt x="56439" y="28018"/>
                  </a:cubicBezTo>
                  <a:cubicBezTo>
                    <a:pt x="46434" y="32523"/>
                    <a:pt x="37690" y="33122"/>
                    <a:pt x="30006" y="34049"/>
                  </a:cubicBezTo>
                  <a:cubicBezTo>
                    <a:pt x="27753" y="34378"/>
                    <a:pt x="25570" y="34643"/>
                    <a:pt x="23450" y="35109"/>
                  </a:cubicBezTo>
                  <a:cubicBezTo>
                    <a:pt x="22454" y="35374"/>
                    <a:pt x="21463" y="35703"/>
                    <a:pt x="20467" y="36036"/>
                  </a:cubicBezTo>
                  <a:cubicBezTo>
                    <a:pt x="20536" y="36036"/>
                    <a:pt x="20668" y="35968"/>
                    <a:pt x="20801" y="35968"/>
                  </a:cubicBezTo>
                  <a:cubicBezTo>
                    <a:pt x="21792" y="35639"/>
                    <a:pt x="22851" y="35438"/>
                    <a:pt x="23911" y="35241"/>
                  </a:cubicBezTo>
                  <a:cubicBezTo>
                    <a:pt x="27690" y="34447"/>
                    <a:pt x="31664" y="34113"/>
                    <a:pt x="35968" y="33583"/>
                  </a:cubicBezTo>
                  <a:cubicBezTo>
                    <a:pt x="42194" y="32788"/>
                    <a:pt x="49020" y="31595"/>
                    <a:pt x="56572" y="28220"/>
                  </a:cubicBezTo>
                  <a:cubicBezTo>
                    <a:pt x="59486" y="26895"/>
                    <a:pt x="62995" y="24441"/>
                    <a:pt x="66773" y="21595"/>
                  </a:cubicBezTo>
                  <a:cubicBezTo>
                    <a:pt x="71675" y="17886"/>
                    <a:pt x="77038" y="13445"/>
                    <a:pt x="82406" y="9603"/>
                  </a:cubicBezTo>
                  <a:lnTo>
                    <a:pt x="82274" y="9470"/>
                  </a:lnTo>
                  <a:close/>
                  <a:moveTo>
                    <a:pt x="16227" y="37361"/>
                  </a:moveTo>
                  <a:cubicBezTo>
                    <a:pt x="16227" y="37427"/>
                    <a:pt x="16227" y="37476"/>
                    <a:pt x="16219" y="37517"/>
                  </a:cubicBezTo>
                  <a:lnTo>
                    <a:pt x="16219" y="37517"/>
                  </a:lnTo>
                  <a:cubicBezTo>
                    <a:pt x="16239" y="37459"/>
                    <a:pt x="16256" y="37399"/>
                    <a:pt x="16296" y="37361"/>
                  </a:cubicBezTo>
                  <a:close/>
                  <a:moveTo>
                    <a:pt x="16429" y="37292"/>
                  </a:moveTo>
                  <a:cubicBezTo>
                    <a:pt x="16429" y="37361"/>
                    <a:pt x="16360" y="37494"/>
                    <a:pt x="16360" y="37557"/>
                  </a:cubicBezTo>
                  <a:cubicBezTo>
                    <a:pt x="16429" y="37494"/>
                    <a:pt x="16429" y="37361"/>
                    <a:pt x="16492" y="37292"/>
                  </a:cubicBezTo>
                  <a:close/>
                  <a:moveTo>
                    <a:pt x="16219" y="37517"/>
                  </a:moveTo>
                  <a:cubicBezTo>
                    <a:pt x="16205" y="37558"/>
                    <a:pt x="16190" y="37598"/>
                    <a:pt x="16164" y="37626"/>
                  </a:cubicBezTo>
                  <a:cubicBezTo>
                    <a:pt x="16195" y="37592"/>
                    <a:pt x="16211" y="37559"/>
                    <a:pt x="16219" y="37517"/>
                  </a:cubicBezTo>
                  <a:close/>
                  <a:moveTo>
                    <a:pt x="16095" y="37425"/>
                  </a:moveTo>
                  <a:cubicBezTo>
                    <a:pt x="16031" y="37557"/>
                    <a:pt x="16031" y="37626"/>
                    <a:pt x="15962" y="37759"/>
                  </a:cubicBezTo>
                  <a:lnTo>
                    <a:pt x="16031" y="37759"/>
                  </a:lnTo>
                  <a:cubicBezTo>
                    <a:pt x="16031" y="37626"/>
                    <a:pt x="16095" y="37557"/>
                    <a:pt x="16095" y="37425"/>
                  </a:cubicBezTo>
                  <a:close/>
                  <a:moveTo>
                    <a:pt x="15899" y="37557"/>
                  </a:moveTo>
                  <a:lnTo>
                    <a:pt x="15899" y="37557"/>
                  </a:lnTo>
                  <a:cubicBezTo>
                    <a:pt x="15830" y="37626"/>
                    <a:pt x="15830" y="37759"/>
                    <a:pt x="15766" y="37822"/>
                  </a:cubicBezTo>
                  <a:lnTo>
                    <a:pt x="15830" y="37822"/>
                  </a:lnTo>
                  <a:cubicBezTo>
                    <a:pt x="15830" y="37690"/>
                    <a:pt x="15899" y="37626"/>
                    <a:pt x="15899" y="37557"/>
                  </a:cubicBezTo>
                  <a:close/>
                  <a:moveTo>
                    <a:pt x="15697" y="37626"/>
                  </a:moveTo>
                  <a:cubicBezTo>
                    <a:pt x="15645" y="37736"/>
                    <a:pt x="15636" y="37798"/>
                    <a:pt x="15634" y="37891"/>
                  </a:cubicBezTo>
                  <a:lnTo>
                    <a:pt x="15634" y="37891"/>
                  </a:lnTo>
                  <a:cubicBezTo>
                    <a:pt x="15697" y="37822"/>
                    <a:pt x="15697" y="37690"/>
                    <a:pt x="15697" y="37626"/>
                  </a:cubicBezTo>
                  <a:close/>
                  <a:moveTo>
                    <a:pt x="15634" y="37891"/>
                  </a:moveTo>
                  <a:lnTo>
                    <a:pt x="15634" y="37891"/>
                  </a:lnTo>
                  <a:cubicBezTo>
                    <a:pt x="15634" y="37891"/>
                    <a:pt x="15634" y="37891"/>
                    <a:pt x="15634" y="37891"/>
                  </a:cubicBezTo>
                  <a:lnTo>
                    <a:pt x="15634" y="37955"/>
                  </a:lnTo>
                  <a:cubicBezTo>
                    <a:pt x="15634" y="37932"/>
                    <a:pt x="15634" y="37911"/>
                    <a:pt x="15634" y="37891"/>
                  </a:cubicBezTo>
                  <a:close/>
                  <a:moveTo>
                    <a:pt x="15565" y="37690"/>
                  </a:moveTo>
                  <a:cubicBezTo>
                    <a:pt x="15501" y="37690"/>
                    <a:pt x="15501" y="37759"/>
                    <a:pt x="15501" y="37759"/>
                  </a:cubicBezTo>
                  <a:cubicBezTo>
                    <a:pt x="15501" y="37822"/>
                    <a:pt x="15432" y="37955"/>
                    <a:pt x="15432" y="38024"/>
                  </a:cubicBezTo>
                  <a:cubicBezTo>
                    <a:pt x="15501" y="37891"/>
                    <a:pt x="15501" y="37822"/>
                    <a:pt x="15565" y="37690"/>
                  </a:cubicBezTo>
                  <a:close/>
                  <a:moveTo>
                    <a:pt x="15300" y="37822"/>
                  </a:moveTo>
                  <a:cubicBezTo>
                    <a:pt x="15300" y="37955"/>
                    <a:pt x="15236" y="38024"/>
                    <a:pt x="15236" y="38087"/>
                  </a:cubicBezTo>
                  <a:lnTo>
                    <a:pt x="15300" y="38087"/>
                  </a:lnTo>
                  <a:cubicBezTo>
                    <a:pt x="15300" y="38024"/>
                    <a:pt x="15300" y="37891"/>
                    <a:pt x="15369" y="37822"/>
                  </a:cubicBezTo>
                  <a:close/>
                  <a:moveTo>
                    <a:pt x="15167" y="37891"/>
                  </a:moveTo>
                  <a:lnTo>
                    <a:pt x="15104" y="37955"/>
                  </a:lnTo>
                  <a:cubicBezTo>
                    <a:pt x="15104" y="38024"/>
                    <a:pt x="15104" y="38087"/>
                    <a:pt x="15035" y="38220"/>
                  </a:cubicBezTo>
                  <a:cubicBezTo>
                    <a:pt x="15104" y="38220"/>
                    <a:pt x="15104" y="38220"/>
                    <a:pt x="15104" y="38156"/>
                  </a:cubicBezTo>
                  <a:cubicBezTo>
                    <a:pt x="15104" y="38087"/>
                    <a:pt x="15167" y="38024"/>
                    <a:pt x="15167" y="37891"/>
                  </a:cubicBezTo>
                  <a:close/>
                  <a:moveTo>
                    <a:pt x="14902" y="38024"/>
                  </a:moveTo>
                  <a:cubicBezTo>
                    <a:pt x="14902" y="38156"/>
                    <a:pt x="14902" y="38220"/>
                    <a:pt x="14839" y="38352"/>
                  </a:cubicBezTo>
                  <a:lnTo>
                    <a:pt x="14902" y="38289"/>
                  </a:lnTo>
                  <a:cubicBezTo>
                    <a:pt x="14971" y="38156"/>
                    <a:pt x="14971" y="38087"/>
                    <a:pt x="14971" y="38024"/>
                  </a:cubicBezTo>
                  <a:close/>
                  <a:moveTo>
                    <a:pt x="14770" y="38087"/>
                  </a:moveTo>
                  <a:cubicBezTo>
                    <a:pt x="14770" y="38088"/>
                    <a:pt x="14770" y="38156"/>
                    <a:pt x="14706" y="38156"/>
                  </a:cubicBezTo>
                  <a:cubicBezTo>
                    <a:pt x="14706" y="38220"/>
                    <a:pt x="14706" y="38352"/>
                    <a:pt x="14637" y="38421"/>
                  </a:cubicBezTo>
                  <a:lnTo>
                    <a:pt x="14706" y="38421"/>
                  </a:lnTo>
                  <a:cubicBezTo>
                    <a:pt x="14770" y="38289"/>
                    <a:pt x="14770" y="38220"/>
                    <a:pt x="14770" y="38087"/>
                  </a:cubicBezTo>
                  <a:close/>
                  <a:moveTo>
                    <a:pt x="14574" y="38220"/>
                  </a:moveTo>
                  <a:cubicBezTo>
                    <a:pt x="14505" y="38352"/>
                    <a:pt x="14505" y="38421"/>
                    <a:pt x="14505" y="38485"/>
                  </a:cubicBezTo>
                  <a:lnTo>
                    <a:pt x="14574" y="38485"/>
                  </a:lnTo>
                  <a:cubicBezTo>
                    <a:pt x="14574" y="38421"/>
                    <a:pt x="14574" y="38289"/>
                    <a:pt x="14637" y="38220"/>
                  </a:cubicBezTo>
                  <a:close/>
                  <a:moveTo>
                    <a:pt x="14441" y="38289"/>
                  </a:moveTo>
                  <a:lnTo>
                    <a:pt x="14372" y="38352"/>
                  </a:lnTo>
                  <a:cubicBezTo>
                    <a:pt x="14372" y="38421"/>
                    <a:pt x="14309" y="38554"/>
                    <a:pt x="14309" y="38617"/>
                  </a:cubicBezTo>
                  <a:cubicBezTo>
                    <a:pt x="14309" y="38617"/>
                    <a:pt x="14372" y="38617"/>
                    <a:pt x="14372" y="38554"/>
                  </a:cubicBezTo>
                  <a:cubicBezTo>
                    <a:pt x="14372" y="38485"/>
                    <a:pt x="14441" y="38421"/>
                    <a:pt x="14441" y="38289"/>
                  </a:cubicBezTo>
                  <a:close/>
                  <a:moveTo>
                    <a:pt x="14176" y="38421"/>
                  </a:moveTo>
                  <a:lnTo>
                    <a:pt x="14176" y="38750"/>
                  </a:lnTo>
                  <a:cubicBezTo>
                    <a:pt x="14176" y="38686"/>
                    <a:pt x="14176" y="38686"/>
                    <a:pt x="14240" y="38686"/>
                  </a:cubicBezTo>
                  <a:lnTo>
                    <a:pt x="14240" y="38421"/>
                  </a:lnTo>
                  <a:close/>
                  <a:moveTo>
                    <a:pt x="14107" y="38485"/>
                  </a:moveTo>
                  <a:cubicBezTo>
                    <a:pt x="14044" y="38485"/>
                    <a:pt x="14044" y="38554"/>
                    <a:pt x="14044" y="38554"/>
                  </a:cubicBezTo>
                  <a:cubicBezTo>
                    <a:pt x="13975" y="38617"/>
                    <a:pt x="13975" y="38750"/>
                    <a:pt x="13975" y="38819"/>
                  </a:cubicBezTo>
                  <a:cubicBezTo>
                    <a:pt x="13975" y="38819"/>
                    <a:pt x="14044" y="38819"/>
                    <a:pt x="14044" y="38750"/>
                  </a:cubicBezTo>
                  <a:cubicBezTo>
                    <a:pt x="14044" y="38686"/>
                    <a:pt x="14107" y="38617"/>
                    <a:pt x="14107" y="38485"/>
                  </a:cubicBezTo>
                  <a:close/>
                  <a:moveTo>
                    <a:pt x="13842" y="38617"/>
                  </a:moveTo>
                  <a:cubicBezTo>
                    <a:pt x="13842" y="38750"/>
                    <a:pt x="13842" y="38819"/>
                    <a:pt x="13779" y="38951"/>
                  </a:cubicBezTo>
                  <a:lnTo>
                    <a:pt x="13842" y="38882"/>
                  </a:lnTo>
                  <a:cubicBezTo>
                    <a:pt x="13911" y="38819"/>
                    <a:pt x="13911" y="38686"/>
                    <a:pt x="13911" y="38617"/>
                  </a:cubicBezTo>
                  <a:close/>
                  <a:moveTo>
                    <a:pt x="13779" y="38686"/>
                  </a:moveTo>
                  <a:lnTo>
                    <a:pt x="13779" y="38686"/>
                  </a:lnTo>
                  <a:cubicBezTo>
                    <a:pt x="12253" y="39614"/>
                    <a:pt x="10795" y="40737"/>
                    <a:pt x="9338" y="42062"/>
                  </a:cubicBezTo>
                  <a:cubicBezTo>
                    <a:pt x="8215" y="43191"/>
                    <a:pt x="6953" y="44579"/>
                    <a:pt x="5761" y="46238"/>
                  </a:cubicBezTo>
                  <a:cubicBezTo>
                    <a:pt x="4833" y="47626"/>
                    <a:pt x="3975" y="49152"/>
                    <a:pt x="3111" y="50806"/>
                  </a:cubicBezTo>
                  <a:cubicBezTo>
                    <a:pt x="3111" y="50938"/>
                    <a:pt x="3048" y="51071"/>
                    <a:pt x="2979" y="51140"/>
                  </a:cubicBezTo>
                  <a:cubicBezTo>
                    <a:pt x="2937" y="51243"/>
                    <a:pt x="2896" y="51346"/>
                    <a:pt x="2852" y="51450"/>
                  </a:cubicBezTo>
                  <a:lnTo>
                    <a:pt x="2852" y="51450"/>
                  </a:lnTo>
                  <a:cubicBezTo>
                    <a:pt x="3615" y="49912"/>
                    <a:pt x="4489" y="48542"/>
                    <a:pt x="5363" y="47229"/>
                  </a:cubicBezTo>
                  <a:cubicBezTo>
                    <a:pt x="6757" y="45178"/>
                    <a:pt x="8215" y="43519"/>
                    <a:pt x="9539" y="42263"/>
                  </a:cubicBezTo>
                  <a:cubicBezTo>
                    <a:pt x="10864" y="40938"/>
                    <a:pt x="12253" y="39878"/>
                    <a:pt x="13710" y="39015"/>
                  </a:cubicBezTo>
                  <a:cubicBezTo>
                    <a:pt x="13710" y="38882"/>
                    <a:pt x="13710" y="38819"/>
                    <a:pt x="13779" y="38686"/>
                  </a:cubicBezTo>
                  <a:close/>
                  <a:moveTo>
                    <a:pt x="2852" y="51450"/>
                  </a:moveTo>
                  <a:cubicBezTo>
                    <a:pt x="2806" y="51544"/>
                    <a:pt x="2759" y="51638"/>
                    <a:pt x="2714" y="51733"/>
                  </a:cubicBezTo>
                  <a:lnTo>
                    <a:pt x="2518" y="52131"/>
                  </a:lnTo>
                  <a:cubicBezTo>
                    <a:pt x="2652" y="51905"/>
                    <a:pt x="2757" y="51677"/>
                    <a:pt x="2852" y="51450"/>
                  </a:cubicBezTo>
                  <a:close/>
                  <a:moveTo>
                    <a:pt x="1389" y="56105"/>
                  </a:moveTo>
                  <a:cubicBezTo>
                    <a:pt x="1256" y="56307"/>
                    <a:pt x="1124" y="56439"/>
                    <a:pt x="1060" y="56635"/>
                  </a:cubicBezTo>
                  <a:cubicBezTo>
                    <a:pt x="1124" y="56503"/>
                    <a:pt x="1256" y="56307"/>
                    <a:pt x="1389" y="56174"/>
                  </a:cubicBezTo>
                  <a:lnTo>
                    <a:pt x="1389" y="56105"/>
                  </a:lnTo>
                  <a:close/>
                  <a:moveTo>
                    <a:pt x="1256" y="56635"/>
                  </a:moveTo>
                  <a:cubicBezTo>
                    <a:pt x="1124" y="56768"/>
                    <a:pt x="991" y="56969"/>
                    <a:pt x="928" y="57102"/>
                  </a:cubicBezTo>
                  <a:lnTo>
                    <a:pt x="928" y="57165"/>
                  </a:lnTo>
                  <a:cubicBezTo>
                    <a:pt x="991" y="57033"/>
                    <a:pt x="1124" y="56900"/>
                    <a:pt x="1193" y="56768"/>
                  </a:cubicBezTo>
                  <a:cubicBezTo>
                    <a:pt x="1256" y="56704"/>
                    <a:pt x="1256" y="56704"/>
                    <a:pt x="1256" y="56635"/>
                  </a:cubicBezTo>
                  <a:close/>
                  <a:moveTo>
                    <a:pt x="1124" y="57165"/>
                  </a:moveTo>
                  <a:lnTo>
                    <a:pt x="1124" y="57165"/>
                  </a:lnTo>
                  <a:cubicBezTo>
                    <a:pt x="991" y="57298"/>
                    <a:pt x="928" y="57430"/>
                    <a:pt x="795" y="57563"/>
                  </a:cubicBezTo>
                  <a:lnTo>
                    <a:pt x="795" y="57695"/>
                  </a:lnTo>
                  <a:cubicBezTo>
                    <a:pt x="859" y="57563"/>
                    <a:pt x="991" y="57430"/>
                    <a:pt x="1060" y="57298"/>
                  </a:cubicBezTo>
                  <a:cubicBezTo>
                    <a:pt x="1124" y="57234"/>
                    <a:pt x="1124" y="57234"/>
                    <a:pt x="1124" y="57165"/>
                  </a:cubicBezTo>
                  <a:close/>
                  <a:moveTo>
                    <a:pt x="991" y="57695"/>
                  </a:moveTo>
                  <a:cubicBezTo>
                    <a:pt x="928" y="57764"/>
                    <a:pt x="795" y="57897"/>
                    <a:pt x="726" y="58029"/>
                  </a:cubicBezTo>
                  <a:cubicBezTo>
                    <a:pt x="663" y="58093"/>
                    <a:pt x="663" y="58162"/>
                    <a:pt x="663" y="58162"/>
                  </a:cubicBezTo>
                  <a:cubicBezTo>
                    <a:pt x="795" y="58093"/>
                    <a:pt x="859" y="57960"/>
                    <a:pt x="991" y="57828"/>
                  </a:cubicBezTo>
                  <a:lnTo>
                    <a:pt x="991" y="57695"/>
                  </a:lnTo>
                  <a:close/>
                  <a:moveTo>
                    <a:pt x="859" y="58162"/>
                  </a:moveTo>
                  <a:cubicBezTo>
                    <a:pt x="795" y="58294"/>
                    <a:pt x="663" y="58426"/>
                    <a:pt x="594" y="58559"/>
                  </a:cubicBezTo>
                  <a:lnTo>
                    <a:pt x="594" y="58691"/>
                  </a:lnTo>
                  <a:cubicBezTo>
                    <a:pt x="663" y="58623"/>
                    <a:pt x="726" y="58490"/>
                    <a:pt x="859" y="58358"/>
                  </a:cubicBezTo>
                  <a:lnTo>
                    <a:pt x="859" y="58162"/>
                  </a:lnTo>
                  <a:close/>
                  <a:moveTo>
                    <a:pt x="795" y="58691"/>
                  </a:moveTo>
                  <a:cubicBezTo>
                    <a:pt x="663" y="58824"/>
                    <a:pt x="594" y="58888"/>
                    <a:pt x="530" y="59020"/>
                  </a:cubicBezTo>
                  <a:cubicBezTo>
                    <a:pt x="461" y="59089"/>
                    <a:pt x="461" y="59153"/>
                    <a:pt x="461" y="59221"/>
                  </a:cubicBezTo>
                  <a:cubicBezTo>
                    <a:pt x="594" y="59089"/>
                    <a:pt x="663" y="59020"/>
                    <a:pt x="726" y="58888"/>
                  </a:cubicBezTo>
                  <a:cubicBezTo>
                    <a:pt x="726" y="58824"/>
                    <a:pt x="795" y="58755"/>
                    <a:pt x="795" y="58691"/>
                  </a:cubicBezTo>
                  <a:close/>
                  <a:moveTo>
                    <a:pt x="663" y="59221"/>
                  </a:moveTo>
                  <a:cubicBezTo>
                    <a:pt x="594" y="59285"/>
                    <a:pt x="530" y="59417"/>
                    <a:pt x="398" y="59486"/>
                  </a:cubicBezTo>
                  <a:lnTo>
                    <a:pt x="398" y="59751"/>
                  </a:lnTo>
                  <a:cubicBezTo>
                    <a:pt x="461" y="59619"/>
                    <a:pt x="594" y="59550"/>
                    <a:pt x="663" y="59486"/>
                  </a:cubicBezTo>
                  <a:lnTo>
                    <a:pt x="663" y="59221"/>
                  </a:lnTo>
                  <a:close/>
                  <a:moveTo>
                    <a:pt x="594" y="59751"/>
                  </a:moveTo>
                  <a:cubicBezTo>
                    <a:pt x="530" y="59815"/>
                    <a:pt x="461" y="59947"/>
                    <a:pt x="329" y="60016"/>
                  </a:cubicBezTo>
                  <a:lnTo>
                    <a:pt x="329" y="60281"/>
                  </a:lnTo>
                  <a:cubicBezTo>
                    <a:pt x="398" y="60149"/>
                    <a:pt x="461" y="60080"/>
                    <a:pt x="594" y="60016"/>
                  </a:cubicBezTo>
                  <a:lnTo>
                    <a:pt x="594" y="59751"/>
                  </a:lnTo>
                  <a:close/>
                  <a:moveTo>
                    <a:pt x="530" y="60281"/>
                  </a:moveTo>
                  <a:lnTo>
                    <a:pt x="530" y="60281"/>
                  </a:lnTo>
                  <a:cubicBezTo>
                    <a:pt x="461" y="60345"/>
                    <a:pt x="329" y="60414"/>
                    <a:pt x="265" y="60546"/>
                  </a:cubicBezTo>
                  <a:lnTo>
                    <a:pt x="265" y="60742"/>
                  </a:lnTo>
                  <a:lnTo>
                    <a:pt x="461" y="60546"/>
                  </a:lnTo>
                  <a:cubicBezTo>
                    <a:pt x="530" y="60414"/>
                    <a:pt x="530" y="60345"/>
                    <a:pt x="530" y="60281"/>
                  </a:cubicBezTo>
                  <a:close/>
                  <a:moveTo>
                    <a:pt x="461" y="60742"/>
                  </a:moveTo>
                  <a:cubicBezTo>
                    <a:pt x="398" y="60875"/>
                    <a:pt x="329" y="60944"/>
                    <a:pt x="196" y="61007"/>
                  </a:cubicBezTo>
                  <a:lnTo>
                    <a:pt x="196" y="61272"/>
                  </a:lnTo>
                  <a:lnTo>
                    <a:pt x="398" y="61076"/>
                  </a:lnTo>
                  <a:cubicBezTo>
                    <a:pt x="461" y="60944"/>
                    <a:pt x="461" y="60875"/>
                    <a:pt x="461" y="60742"/>
                  </a:cubicBezTo>
                  <a:close/>
                  <a:moveTo>
                    <a:pt x="398" y="61272"/>
                  </a:moveTo>
                  <a:cubicBezTo>
                    <a:pt x="329" y="61341"/>
                    <a:pt x="265" y="61474"/>
                    <a:pt x="133" y="61537"/>
                  </a:cubicBezTo>
                  <a:lnTo>
                    <a:pt x="133" y="61802"/>
                  </a:lnTo>
                  <a:cubicBezTo>
                    <a:pt x="196" y="61739"/>
                    <a:pt x="265" y="61670"/>
                    <a:pt x="398" y="61606"/>
                  </a:cubicBezTo>
                  <a:lnTo>
                    <a:pt x="398" y="61272"/>
                  </a:lnTo>
                  <a:close/>
                  <a:moveTo>
                    <a:pt x="329" y="61802"/>
                  </a:moveTo>
                  <a:lnTo>
                    <a:pt x="133" y="62004"/>
                  </a:lnTo>
                  <a:cubicBezTo>
                    <a:pt x="133" y="62136"/>
                    <a:pt x="133" y="62269"/>
                    <a:pt x="64" y="62332"/>
                  </a:cubicBezTo>
                  <a:cubicBezTo>
                    <a:pt x="196" y="62269"/>
                    <a:pt x="265" y="62200"/>
                    <a:pt x="329" y="62136"/>
                  </a:cubicBezTo>
                  <a:lnTo>
                    <a:pt x="329" y="61802"/>
                  </a:lnTo>
                  <a:close/>
                  <a:moveTo>
                    <a:pt x="329" y="62332"/>
                  </a:moveTo>
                  <a:lnTo>
                    <a:pt x="329" y="62332"/>
                  </a:lnTo>
                  <a:cubicBezTo>
                    <a:pt x="265" y="62401"/>
                    <a:pt x="133" y="62465"/>
                    <a:pt x="64" y="62534"/>
                  </a:cubicBezTo>
                  <a:lnTo>
                    <a:pt x="64" y="62862"/>
                  </a:lnTo>
                  <a:lnTo>
                    <a:pt x="265" y="62666"/>
                  </a:lnTo>
                  <a:cubicBezTo>
                    <a:pt x="265" y="62534"/>
                    <a:pt x="329" y="62401"/>
                    <a:pt x="329" y="62332"/>
                  </a:cubicBezTo>
                  <a:close/>
                  <a:moveTo>
                    <a:pt x="265" y="62862"/>
                  </a:moveTo>
                  <a:lnTo>
                    <a:pt x="64" y="63063"/>
                  </a:lnTo>
                  <a:cubicBezTo>
                    <a:pt x="64" y="63127"/>
                    <a:pt x="64" y="63260"/>
                    <a:pt x="0" y="63392"/>
                  </a:cubicBezTo>
                  <a:cubicBezTo>
                    <a:pt x="133" y="63328"/>
                    <a:pt x="196" y="63260"/>
                    <a:pt x="265" y="63196"/>
                  </a:cubicBezTo>
                  <a:lnTo>
                    <a:pt x="265" y="62862"/>
                  </a:lnTo>
                  <a:close/>
                  <a:moveTo>
                    <a:pt x="265" y="63328"/>
                  </a:moveTo>
                  <a:cubicBezTo>
                    <a:pt x="196" y="63461"/>
                    <a:pt x="133" y="63525"/>
                    <a:pt x="0" y="63593"/>
                  </a:cubicBezTo>
                  <a:lnTo>
                    <a:pt x="0" y="63922"/>
                  </a:lnTo>
                  <a:cubicBezTo>
                    <a:pt x="64" y="63858"/>
                    <a:pt x="133" y="63790"/>
                    <a:pt x="265" y="63726"/>
                  </a:cubicBezTo>
                  <a:lnTo>
                    <a:pt x="265" y="63328"/>
                  </a:lnTo>
                  <a:close/>
                  <a:moveTo>
                    <a:pt x="265" y="63858"/>
                  </a:moveTo>
                  <a:lnTo>
                    <a:pt x="265" y="63858"/>
                  </a:lnTo>
                  <a:cubicBezTo>
                    <a:pt x="133" y="63922"/>
                    <a:pt x="64" y="63991"/>
                    <a:pt x="0" y="64054"/>
                  </a:cubicBezTo>
                  <a:lnTo>
                    <a:pt x="0" y="64388"/>
                  </a:lnTo>
                  <a:lnTo>
                    <a:pt x="196" y="64187"/>
                  </a:lnTo>
                  <a:cubicBezTo>
                    <a:pt x="196" y="64123"/>
                    <a:pt x="196" y="63991"/>
                    <a:pt x="265" y="63858"/>
                  </a:cubicBezTo>
                  <a:close/>
                  <a:moveTo>
                    <a:pt x="196" y="64388"/>
                  </a:moveTo>
                  <a:lnTo>
                    <a:pt x="0" y="64584"/>
                  </a:lnTo>
                  <a:lnTo>
                    <a:pt x="0" y="64786"/>
                  </a:lnTo>
                  <a:lnTo>
                    <a:pt x="0" y="64918"/>
                  </a:lnTo>
                  <a:lnTo>
                    <a:pt x="196" y="64717"/>
                  </a:lnTo>
                  <a:lnTo>
                    <a:pt x="196" y="64388"/>
                  </a:lnTo>
                  <a:close/>
                  <a:moveTo>
                    <a:pt x="196" y="64918"/>
                  </a:moveTo>
                  <a:lnTo>
                    <a:pt x="0" y="65114"/>
                  </a:lnTo>
                  <a:lnTo>
                    <a:pt x="0" y="65448"/>
                  </a:lnTo>
                  <a:lnTo>
                    <a:pt x="196" y="65247"/>
                  </a:lnTo>
                  <a:lnTo>
                    <a:pt x="196" y="64918"/>
                  </a:lnTo>
                  <a:close/>
                  <a:moveTo>
                    <a:pt x="196" y="65379"/>
                  </a:moveTo>
                  <a:lnTo>
                    <a:pt x="0" y="65581"/>
                  </a:lnTo>
                  <a:lnTo>
                    <a:pt x="0" y="65978"/>
                  </a:lnTo>
                  <a:cubicBezTo>
                    <a:pt x="64" y="65909"/>
                    <a:pt x="133" y="65846"/>
                    <a:pt x="265" y="65777"/>
                  </a:cubicBezTo>
                  <a:cubicBezTo>
                    <a:pt x="196" y="65644"/>
                    <a:pt x="196" y="65512"/>
                    <a:pt x="196" y="65379"/>
                  </a:cubicBezTo>
                  <a:close/>
                  <a:moveTo>
                    <a:pt x="265" y="65909"/>
                  </a:moveTo>
                  <a:cubicBezTo>
                    <a:pt x="196" y="65978"/>
                    <a:pt x="64" y="66042"/>
                    <a:pt x="0" y="66111"/>
                  </a:cubicBezTo>
                  <a:cubicBezTo>
                    <a:pt x="0" y="66243"/>
                    <a:pt x="64" y="66307"/>
                    <a:pt x="64" y="66439"/>
                  </a:cubicBezTo>
                  <a:cubicBezTo>
                    <a:pt x="133" y="66376"/>
                    <a:pt x="196" y="66307"/>
                    <a:pt x="265" y="66307"/>
                  </a:cubicBezTo>
                  <a:lnTo>
                    <a:pt x="265" y="65909"/>
                  </a:lnTo>
                  <a:close/>
                  <a:moveTo>
                    <a:pt x="265" y="66439"/>
                  </a:moveTo>
                  <a:cubicBezTo>
                    <a:pt x="196" y="66508"/>
                    <a:pt x="133" y="66572"/>
                    <a:pt x="64" y="66572"/>
                  </a:cubicBezTo>
                  <a:lnTo>
                    <a:pt x="64" y="66969"/>
                  </a:lnTo>
                  <a:lnTo>
                    <a:pt x="265" y="66773"/>
                  </a:lnTo>
                  <a:lnTo>
                    <a:pt x="265" y="66439"/>
                  </a:lnTo>
                  <a:close/>
                  <a:moveTo>
                    <a:pt x="265" y="66906"/>
                  </a:moveTo>
                  <a:lnTo>
                    <a:pt x="64" y="67102"/>
                  </a:lnTo>
                  <a:cubicBezTo>
                    <a:pt x="64" y="67234"/>
                    <a:pt x="64" y="67367"/>
                    <a:pt x="133" y="67436"/>
                  </a:cubicBezTo>
                  <a:cubicBezTo>
                    <a:pt x="196" y="67436"/>
                    <a:pt x="265" y="67367"/>
                    <a:pt x="329" y="67303"/>
                  </a:cubicBezTo>
                  <a:cubicBezTo>
                    <a:pt x="329" y="67171"/>
                    <a:pt x="265" y="67038"/>
                    <a:pt x="265" y="66906"/>
                  </a:cubicBezTo>
                  <a:close/>
                  <a:moveTo>
                    <a:pt x="329" y="67436"/>
                  </a:moveTo>
                  <a:cubicBezTo>
                    <a:pt x="265" y="67499"/>
                    <a:pt x="196" y="67499"/>
                    <a:pt x="133" y="67568"/>
                  </a:cubicBezTo>
                  <a:lnTo>
                    <a:pt x="133" y="67965"/>
                  </a:lnTo>
                  <a:lnTo>
                    <a:pt x="329" y="67764"/>
                  </a:lnTo>
                  <a:lnTo>
                    <a:pt x="329" y="67436"/>
                  </a:lnTo>
                  <a:close/>
                  <a:moveTo>
                    <a:pt x="329" y="67897"/>
                  </a:moveTo>
                  <a:lnTo>
                    <a:pt x="133" y="68098"/>
                  </a:lnTo>
                  <a:cubicBezTo>
                    <a:pt x="196" y="68230"/>
                    <a:pt x="196" y="68363"/>
                    <a:pt x="196" y="68495"/>
                  </a:cubicBezTo>
                  <a:lnTo>
                    <a:pt x="398" y="68294"/>
                  </a:lnTo>
                  <a:cubicBezTo>
                    <a:pt x="398" y="68162"/>
                    <a:pt x="398" y="68029"/>
                    <a:pt x="329" y="67897"/>
                  </a:cubicBezTo>
                  <a:close/>
                  <a:moveTo>
                    <a:pt x="398" y="68427"/>
                  </a:moveTo>
                  <a:cubicBezTo>
                    <a:pt x="329" y="68495"/>
                    <a:pt x="265" y="68495"/>
                    <a:pt x="196" y="68559"/>
                  </a:cubicBezTo>
                  <a:cubicBezTo>
                    <a:pt x="196" y="68691"/>
                    <a:pt x="265" y="68824"/>
                    <a:pt x="265" y="68956"/>
                  </a:cubicBezTo>
                  <a:lnTo>
                    <a:pt x="461" y="68760"/>
                  </a:lnTo>
                  <a:cubicBezTo>
                    <a:pt x="461" y="68691"/>
                    <a:pt x="398" y="68559"/>
                    <a:pt x="398" y="68427"/>
                  </a:cubicBezTo>
                  <a:close/>
                  <a:moveTo>
                    <a:pt x="461" y="68893"/>
                  </a:moveTo>
                  <a:lnTo>
                    <a:pt x="265" y="69089"/>
                  </a:lnTo>
                  <a:cubicBezTo>
                    <a:pt x="265" y="69221"/>
                    <a:pt x="329" y="69290"/>
                    <a:pt x="329" y="69423"/>
                  </a:cubicBezTo>
                  <a:cubicBezTo>
                    <a:pt x="398" y="69423"/>
                    <a:pt x="461" y="69354"/>
                    <a:pt x="530" y="69290"/>
                  </a:cubicBezTo>
                  <a:cubicBezTo>
                    <a:pt x="530" y="69158"/>
                    <a:pt x="461" y="69025"/>
                    <a:pt x="461" y="68893"/>
                  </a:cubicBezTo>
                  <a:close/>
                  <a:moveTo>
                    <a:pt x="530" y="69354"/>
                  </a:moveTo>
                  <a:lnTo>
                    <a:pt x="329" y="69555"/>
                  </a:lnTo>
                  <a:cubicBezTo>
                    <a:pt x="329" y="69688"/>
                    <a:pt x="398" y="69820"/>
                    <a:pt x="398" y="69953"/>
                  </a:cubicBezTo>
                  <a:lnTo>
                    <a:pt x="594" y="69751"/>
                  </a:lnTo>
                  <a:cubicBezTo>
                    <a:pt x="530" y="69619"/>
                    <a:pt x="530" y="69486"/>
                    <a:pt x="530" y="69354"/>
                  </a:cubicBezTo>
                  <a:close/>
                  <a:moveTo>
                    <a:pt x="594" y="69884"/>
                  </a:moveTo>
                  <a:cubicBezTo>
                    <a:pt x="530" y="69953"/>
                    <a:pt x="461" y="69953"/>
                    <a:pt x="398" y="70016"/>
                  </a:cubicBezTo>
                  <a:cubicBezTo>
                    <a:pt x="398" y="70149"/>
                    <a:pt x="461" y="70281"/>
                    <a:pt x="461" y="70414"/>
                  </a:cubicBezTo>
                  <a:lnTo>
                    <a:pt x="663" y="70218"/>
                  </a:lnTo>
                  <a:cubicBezTo>
                    <a:pt x="663" y="70149"/>
                    <a:pt x="594" y="70016"/>
                    <a:pt x="594" y="69884"/>
                  </a:cubicBezTo>
                  <a:close/>
                  <a:moveTo>
                    <a:pt x="663" y="70350"/>
                  </a:moveTo>
                  <a:cubicBezTo>
                    <a:pt x="594" y="70414"/>
                    <a:pt x="530" y="70483"/>
                    <a:pt x="461" y="70483"/>
                  </a:cubicBezTo>
                  <a:cubicBezTo>
                    <a:pt x="1521" y="76773"/>
                    <a:pt x="4304" y="83864"/>
                    <a:pt x="9804" y="91548"/>
                  </a:cubicBezTo>
                  <a:cubicBezTo>
                    <a:pt x="13116" y="96317"/>
                    <a:pt x="14107" y="101283"/>
                    <a:pt x="14107" y="106386"/>
                  </a:cubicBezTo>
                  <a:cubicBezTo>
                    <a:pt x="14107" y="112746"/>
                    <a:pt x="12587" y="119237"/>
                    <a:pt x="12587" y="125263"/>
                  </a:cubicBezTo>
                  <a:cubicBezTo>
                    <a:pt x="12587" y="127383"/>
                    <a:pt x="12783" y="129439"/>
                    <a:pt x="13249" y="131426"/>
                  </a:cubicBezTo>
                  <a:cubicBezTo>
                    <a:pt x="13578" y="132417"/>
                    <a:pt x="13975" y="133413"/>
                    <a:pt x="14441" y="134341"/>
                  </a:cubicBezTo>
                  <a:cubicBezTo>
                    <a:pt x="14971" y="135268"/>
                    <a:pt x="15501" y="136196"/>
                    <a:pt x="16227" y="137054"/>
                  </a:cubicBezTo>
                  <a:cubicBezTo>
                    <a:pt x="15697" y="136392"/>
                    <a:pt x="15300" y="135666"/>
                    <a:pt x="14902" y="135003"/>
                  </a:cubicBezTo>
                  <a:cubicBezTo>
                    <a:pt x="14240" y="133742"/>
                    <a:pt x="13779" y="132417"/>
                    <a:pt x="13445" y="131092"/>
                  </a:cubicBezTo>
                  <a:cubicBezTo>
                    <a:pt x="12984" y="129237"/>
                    <a:pt x="12783" y="127250"/>
                    <a:pt x="12783" y="125263"/>
                  </a:cubicBezTo>
                  <a:cubicBezTo>
                    <a:pt x="12783" y="119301"/>
                    <a:pt x="14309" y="112809"/>
                    <a:pt x="14309" y="106386"/>
                  </a:cubicBezTo>
                  <a:cubicBezTo>
                    <a:pt x="14309" y="101283"/>
                    <a:pt x="13381" y="96185"/>
                    <a:pt x="9937" y="91415"/>
                  </a:cubicBezTo>
                  <a:cubicBezTo>
                    <a:pt x="4436" y="83662"/>
                    <a:pt x="1654" y="76641"/>
                    <a:pt x="663" y="70350"/>
                  </a:cubicBezTo>
                  <a:close/>
                  <a:moveTo>
                    <a:pt x="16296" y="137520"/>
                  </a:moveTo>
                  <a:cubicBezTo>
                    <a:pt x="16296" y="137564"/>
                    <a:pt x="16325" y="137578"/>
                    <a:pt x="16344" y="137582"/>
                  </a:cubicBezTo>
                  <a:lnTo>
                    <a:pt x="16344" y="137582"/>
                  </a:lnTo>
                  <a:cubicBezTo>
                    <a:pt x="16328" y="137561"/>
                    <a:pt x="16312" y="137541"/>
                    <a:pt x="16296" y="137520"/>
                  </a:cubicBezTo>
                  <a:close/>
                  <a:moveTo>
                    <a:pt x="115925" y="28352"/>
                  </a:moveTo>
                  <a:cubicBezTo>
                    <a:pt x="115528" y="30340"/>
                    <a:pt x="115061" y="32327"/>
                    <a:pt x="114600" y="34378"/>
                  </a:cubicBezTo>
                  <a:cubicBezTo>
                    <a:pt x="113339" y="39810"/>
                    <a:pt x="112083" y="45242"/>
                    <a:pt x="112083" y="50345"/>
                  </a:cubicBezTo>
                  <a:cubicBezTo>
                    <a:pt x="112083" y="54780"/>
                    <a:pt x="113010" y="58956"/>
                    <a:pt x="115724" y="62666"/>
                  </a:cubicBezTo>
                  <a:cubicBezTo>
                    <a:pt x="122814" y="72401"/>
                    <a:pt x="125528" y="80552"/>
                    <a:pt x="125528" y="87637"/>
                  </a:cubicBezTo>
                  <a:cubicBezTo>
                    <a:pt x="125528" y="95851"/>
                    <a:pt x="121887" y="102740"/>
                    <a:pt x="116985" y="109100"/>
                  </a:cubicBezTo>
                  <a:cubicBezTo>
                    <a:pt x="114070" y="112942"/>
                    <a:pt x="109963" y="117250"/>
                    <a:pt x="104796" y="120626"/>
                  </a:cubicBezTo>
                  <a:cubicBezTo>
                    <a:pt x="99629" y="123938"/>
                    <a:pt x="93334" y="126323"/>
                    <a:pt x="86047" y="126323"/>
                  </a:cubicBezTo>
                  <a:cubicBezTo>
                    <a:pt x="82602" y="126323"/>
                    <a:pt x="78893" y="125793"/>
                    <a:pt x="74918" y="124600"/>
                  </a:cubicBezTo>
                  <a:cubicBezTo>
                    <a:pt x="73461" y="124139"/>
                    <a:pt x="72072" y="123938"/>
                    <a:pt x="70748" y="123938"/>
                  </a:cubicBezTo>
                  <a:cubicBezTo>
                    <a:pt x="67234" y="123938"/>
                    <a:pt x="64054" y="125332"/>
                    <a:pt x="61007" y="127319"/>
                  </a:cubicBezTo>
                  <a:cubicBezTo>
                    <a:pt x="56439" y="130430"/>
                    <a:pt x="52131" y="135003"/>
                    <a:pt x="47626" y="138776"/>
                  </a:cubicBezTo>
                  <a:cubicBezTo>
                    <a:pt x="46434" y="139836"/>
                    <a:pt x="45178" y="140764"/>
                    <a:pt x="43917" y="141628"/>
                  </a:cubicBezTo>
                  <a:cubicBezTo>
                    <a:pt x="43986" y="141691"/>
                    <a:pt x="44118" y="141691"/>
                    <a:pt x="44182" y="141760"/>
                  </a:cubicBezTo>
                  <a:cubicBezTo>
                    <a:pt x="48554" y="138713"/>
                    <a:pt x="52597" y="134537"/>
                    <a:pt x="56635" y="131029"/>
                  </a:cubicBezTo>
                  <a:cubicBezTo>
                    <a:pt x="58888" y="129105"/>
                    <a:pt x="61076" y="127383"/>
                    <a:pt x="63392" y="126127"/>
                  </a:cubicBezTo>
                  <a:cubicBezTo>
                    <a:pt x="65777" y="124934"/>
                    <a:pt x="68161" y="124139"/>
                    <a:pt x="70748" y="124139"/>
                  </a:cubicBezTo>
                  <a:cubicBezTo>
                    <a:pt x="72072" y="124139"/>
                    <a:pt x="73461" y="124335"/>
                    <a:pt x="74855" y="124802"/>
                  </a:cubicBezTo>
                  <a:cubicBezTo>
                    <a:pt x="78829" y="125994"/>
                    <a:pt x="82539" y="126524"/>
                    <a:pt x="86047" y="126524"/>
                  </a:cubicBezTo>
                  <a:cubicBezTo>
                    <a:pt x="93403" y="126524"/>
                    <a:pt x="99693" y="124139"/>
                    <a:pt x="104929" y="120827"/>
                  </a:cubicBezTo>
                  <a:cubicBezTo>
                    <a:pt x="110159" y="117446"/>
                    <a:pt x="114203" y="113143"/>
                    <a:pt x="117181" y="109232"/>
                  </a:cubicBezTo>
                  <a:cubicBezTo>
                    <a:pt x="122019" y="102873"/>
                    <a:pt x="125729" y="95920"/>
                    <a:pt x="125729" y="87637"/>
                  </a:cubicBezTo>
                  <a:cubicBezTo>
                    <a:pt x="125729" y="80483"/>
                    <a:pt x="123010" y="72337"/>
                    <a:pt x="115856" y="62534"/>
                  </a:cubicBezTo>
                  <a:cubicBezTo>
                    <a:pt x="113207" y="58888"/>
                    <a:pt x="112279" y="54717"/>
                    <a:pt x="112279" y="50345"/>
                  </a:cubicBezTo>
                  <a:cubicBezTo>
                    <a:pt x="112279" y="45242"/>
                    <a:pt x="113540" y="39878"/>
                    <a:pt x="114796" y="34447"/>
                  </a:cubicBezTo>
                  <a:cubicBezTo>
                    <a:pt x="115263" y="32390"/>
                    <a:pt x="115724" y="30403"/>
                    <a:pt x="116121" y="28416"/>
                  </a:cubicBezTo>
                  <a:cubicBezTo>
                    <a:pt x="116058" y="28416"/>
                    <a:pt x="115989" y="28352"/>
                    <a:pt x="115925" y="28352"/>
                  </a:cubicBezTo>
                  <a:close/>
                  <a:moveTo>
                    <a:pt x="43853" y="141691"/>
                  </a:moveTo>
                  <a:cubicBezTo>
                    <a:pt x="43784" y="141760"/>
                    <a:pt x="43721" y="141760"/>
                    <a:pt x="43652" y="141824"/>
                  </a:cubicBezTo>
                  <a:cubicBezTo>
                    <a:pt x="43784" y="141824"/>
                    <a:pt x="43853" y="141892"/>
                    <a:pt x="43917" y="141892"/>
                  </a:cubicBezTo>
                  <a:cubicBezTo>
                    <a:pt x="43986" y="141892"/>
                    <a:pt x="44049" y="141824"/>
                    <a:pt x="44118" y="141824"/>
                  </a:cubicBezTo>
                  <a:cubicBezTo>
                    <a:pt x="43986" y="141760"/>
                    <a:pt x="43917" y="141760"/>
                    <a:pt x="43853" y="141691"/>
                  </a:cubicBezTo>
                  <a:close/>
                  <a:moveTo>
                    <a:pt x="43588" y="141892"/>
                  </a:moveTo>
                  <a:cubicBezTo>
                    <a:pt x="43519" y="141892"/>
                    <a:pt x="43519" y="141956"/>
                    <a:pt x="43456" y="141956"/>
                  </a:cubicBezTo>
                  <a:cubicBezTo>
                    <a:pt x="43519" y="142025"/>
                    <a:pt x="43588" y="142025"/>
                    <a:pt x="43721" y="142089"/>
                  </a:cubicBezTo>
                  <a:lnTo>
                    <a:pt x="43853" y="141956"/>
                  </a:lnTo>
                  <a:cubicBezTo>
                    <a:pt x="43784" y="141956"/>
                    <a:pt x="43652" y="141892"/>
                    <a:pt x="43588" y="141892"/>
                  </a:cubicBezTo>
                  <a:close/>
                  <a:moveTo>
                    <a:pt x="43323" y="142025"/>
                  </a:moveTo>
                  <a:cubicBezTo>
                    <a:pt x="43323" y="142089"/>
                    <a:pt x="43254" y="142089"/>
                    <a:pt x="43191" y="142157"/>
                  </a:cubicBezTo>
                  <a:cubicBezTo>
                    <a:pt x="43323" y="142157"/>
                    <a:pt x="43387" y="142157"/>
                    <a:pt x="43456" y="142221"/>
                  </a:cubicBezTo>
                  <a:cubicBezTo>
                    <a:pt x="43519" y="142157"/>
                    <a:pt x="43588" y="142157"/>
                    <a:pt x="43588" y="142157"/>
                  </a:cubicBezTo>
                  <a:cubicBezTo>
                    <a:pt x="43519" y="142089"/>
                    <a:pt x="43456" y="142089"/>
                    <a:pt x="43323" y="142025"/>
                  </a:cubicBezTo>
                  <a:close/>
                  <a:moveTo>
                    <a:pt x="43122" y="142221"/>
                  </a:moveTo>
                  <a:cubicBezTo>
                    <a:pt x="43058" y="142221"/>
                    <a:pt x="42989" y="142221"/>
                    <a:pt x="42989" y="142290"/>
                  </a:cubicBezTo>
                  <a:cubicBezTo>
                    <a:pt x="43058" y="142290"/>
                    <a:pt x="43122" y="142354"/>
                    <a:pt x="43254" y="142354"/>
                  </a:cubicBezTo>
                  <a:cubicBezTo>
                    <a:pt x="43254" y="142354"/>
                    <a:pt x="43323" y="142290"/>
                    <a:pt x="43387" y="142290"/>
                  </a:cubicBezTo>
                  <a:cubicBezTo>
                    <a:pt x="43254" y="142221"/>
                    <a:pt x="43191" y="142221"/>
                    <a:pt x="43122" y="142221"/>
                  </a:cubicBezTo>
                  <a:close/>
                  <a:moveTo>
                    <a:pt x="42857" y="142354"/>
                  </a:moveTo>
                  <a:cubicBezTo>
                    <a:pt x="42793" y="142354"/>
                    <a:pt x="42793" y="142422"/>
                    <a:pt x="42724" y="142422"/>
                  </a:cubicBezTo>
                  <a:cubicBezTo>
                    <a:pt x="42793" y="142486"/>
                    <a:pt x="42926" y="142486"/>
                    <a:pt x="42989" y="142555"/>
                  </a:cubicBezTo>
                  <a:cubicBezTo>
                    <a:pt x="43058" y="142486"/>
                    <a:pt x="43058" y="142486"/>
                    <a:pt x="43122" y="142486"/>
                  </a:cubicBezTo>
                  <a:lnTo>
                    <a:pt x="43122" y="142422"/>
                  </a:lnTo>
                  <a:cubicBezTo>
                    <a:pt x="43058" y="142422"/>
                    <a:pt x="42926" y="142354"/>
                    <a:pt x="42857" y="142354"/>
                  </a:cubicBezTo>
                  <a:close/>
                  <a:moveTo>
                    <a:pt x="42592" y="142486"/>
                  </a:moveTo>
                  <a:cubicBezTo>
                    <a:pt x="42592" y="142555"/>
                    <a:pt x="42528" y="142555"/>
                    <a:pt x="42459" y="142555"/>
                  </a:cubicBezTo>
                  <a:cubicBezTo>
                    <a:pt x="42592" y="142619"/>
                    <a:pt x="42661" y="142619"/>
                    <a:pt x="42724" y="142687"/>
                  </a:cubicBezTo>
                  <a:cubicBezTo>
                    <a:pt x="42793" y="142619"/>
                    <a:pt x="42857" y="142619"/>
                    <a:pt x="42857" y="142619"/>
                  </a:cubicBezTo>
                  <a:cubicBezTo>
                    <a:pt x="42793" y="142555"/>
                    <a:pt x="42724" y="142555"/>
                    <a:pt x="42592" y="142486"/>
                  </a:cubicBezTo>
                  <a:close/>
                  <a:moveTo>
                    <a:pt x="42396" y="142687"/>
                  </a:moveTo>
                  <a:cubicBezTo>
                    <a:pt x="42327" y="142687"/>
                    <a:pt x="42263" y="142687"/>
                    <a:pt x="42263" y="142751"/>
                  </a:cubicBezTo>
                  <a:cubicBezTo>
                    <a:pt x="42327" y="142751"/>
                    <a:pt x="42396" y="142820"/>
                    <a:pt x="42528" y="142820"/>
                  </a:cubicBezTo>
                  <a:cubicBezTo>
                    <a:pt x="42528" y="142820"/>
                    <a:pt x="42592" y="142751"/>
                    <a:pt x="42661" y="142751"/>
                  </a:cubicBezTo>
                  <a:cubicBezTo>
                    <a:pt x="42528" y="142687"/>
                    <a:pt x="42459" y="142687"/>
                    <a:pt x="42396" y="142687"/>
                  </a:cubicBezTo>
                  <a:close/>
                  <a:moveTo>
                    <a:pt x="42131" y="142820"/>
                  </a:moveTo>
                  <a:cubicBezTo>
                    <a:pt x="42062" y="142820"/>
                    <a:pt x="42062" y="142820"/>
                    <a:pt x="41998" y="142883"/>
                  </a:cubicBezTo>
                  <a:cubicBezTo>
                    <a:pt x="42062" y="142883"/>
                    <a:pt x="42194" y="142952"/>
                    <a:pt x="42263" y="142952"/>
                  </a:cubicBezTo>
                  <a:cubicBezTo>
                    <a:pt x="42327" y="142952"/>
                    <a:pt x="42327" y="142883"/>
                    <a:pt x="42396" y="142883"/>
                  </a:cubicBezTo>
                  <a:cubicBezTo>
                    <a:pt x="42327" y="142883"/>
                    <a:pt x="42194" y="142820"/>
                    <a:pt x="42131" y="142820"/>
                  </a:cubicBezTo>
                  <a:close/>
                  <a:moveTo>
                    <a:pt x="41866" y="142952"/>
                  </a:moveTo>
                  <a:cubicBezTo>
                    <a:pt x="41797" y="142952"/>
                    <a:pt x="41797" y="143016"/>
                    <a:pt x="41733" y="143016"/>
                  </a:cubicBezTo>
                  <a:cubicBezTo>
                    <a:pt x="41866" y="143016"/>
                    <a:pt x="41929" y="143085"/>
                    <a:pt x="42062" y="143085"/>
                  </a:cubicBezTo>
                  <a:cubicBezTo>
                    <a:pt x="42062" y="143085"/>
                    <a:pt x="42131" y="143085"/>
                    <a:pt x="42131" y="143016"/>
                  </a:cubicBezTo>
                  <a:cubicBezTo>
                    <a:pt x="42062" y="143016"/>
                    <a:pt x="41929" y="142952"/>
                    <a:pt x="41866" y="142952"/>
                  </a:cubicBezTo>
                  <a:close/>
                  <a:moveTo>
                    <a:pt x="41601" y="143085"/>
                  </a:moveTo>
                  <a:lnTo>
                    <a:pt x="41532" y="143148"/>
                  </a:lnTo>
                  <a:cubicBezTo>
                    <a:pt x="41601" y="143148"/>
                    <a:pt x="41733" y="143217"/>
                    <a:pt x="41797" y="143217"/>
                  </a:cubicBezTo>
                  <a:cubicBezTo>
                    <a:pt x="41797" y="143217"/>
                    <a:pt x="41866" y="143217"/>
                    <a:pt x="41929" y="143148"/>
                  </a:cubicBezTo>
                  <a:cubicBezTo>
                    <a:pt x="41797" y="143148"/>
                    <a:pt x="41733" y="143148"/>
                    <a:pt x="41601" y="143085"/>
                  </a:cubicBezTo>
                  <a:close/>
                  <a:moveTo>
                    <a:pt x="41336" y="143217"/>
                  </a:moveTo>
                  <a:cubicBezTo>
                    <a:pt x="41336" y="143281"/>
                    <a:pt x="41267" y="143281"/>
                    <a:pt x="41267" y="143281"/>
                  </a:cubicBezTo>
                  <a:cubicBezTo>
                    <a:pt x="41336" y="143350"/>
                    <a:pt x="41468" y="143350"/>
                    <a:pt x="41532" y="143350"/>
                  </a:cubicBezTo>
                  <a:lnTo>
                    <a:pt x="41664" y="143350"/>
                  </a:lnTo>
                  <a:cubicBezTo>
                    <a:pt x="41532" y="143281"/>
                    <a:pt x="41468" y="143281"/>
                    <a:pt x="41336" y="143217"/>
                  </a:cubicBezTo>
                  <a:close/>
                  <a:moveTo>
                    <a:pt x="41134" y="143350"/>
                  </a:moveTo>
                  <a:cubicBezTo>
                    <a:pt x="41071" y="143413"/>
                    <a:pt x="41071" y="143413"/>
                    <a:pt x="41002" y="143413"/>
                  </a:cubicBezTo>
                  <a:cubicBezTo>
                    <a:pt x="41134" y="143482"/>
                    <a:pt x="41203" y="143482"/>
                    <a:pt x="41336" y="143482"/>
                  </a:cubicBezTo>
                  <a:lnTo>
                    <a:pt x="41399" y="143482"/>
                  </a:lnTo>
                  <a:cubicBezTo>
                    <a:pt x="41336" y="143413"/>
                    <a:pt x="41203" y="143413"/>
                    <a:pt x="41134" y="143350"/>
                  </a:cubicBezTo>
                  <a:close/>
                  <a:moveTo>
                    <a:pt x="40870" y="143482"/>
                  </a:moveTo>
                  <a:cubicBezTo>
                    <a:pt x="40806" y="143546"/>
                    <a:pt x="40806" y="143546"/>
                    <a:pt x="40737" y="143546"/>
                  </a:cubicBezTo>
                  <a:cubicBezTo>
                    <a:pt x="40870" y="143546"/>
                    <a:pt x="41002" y="143615"/>
                    <a:pt x="41071" y="143615"/>
                  </a:cubicBezTo>
                  <a:lnTo>
                    <a:pt x="41134" y="143615"/>
                  </a:lnTo>
                  <a:cubicBezTo>
                    <a:pt x="41071" y="143546"/>
                    <a:pt x="40938" y="143546"/>
                    <a:pt x="40870" y="143482"/>
                  </a:cubicBezTo>
                  <a:close/>
                  <a:moveTo>
                    <a:pt x="40605" y="143615"/>
                  </a:moveTo>
                  <a:lnTo>
                    <a:pt x="40541" y="143678"/>
                  </a:lnTo>
                  <a:cubicBezTo>
                    <a:pt x="40605" y="143678"/>
                    <a:pt x="40737" y="143747"/>
                    <a:pt x="40806" y="143747"/>
                  </a:cubicBezTo>
                  <a:lnTo>
                    <a:pt x="40870" y="143747"/>
                  </a:lnTo>
                  <a:cubicBezTo>
                    <a:pt x="40806" y="143678"/>
                    <a:pt x="40673" y="143678"/>
                    <a:pt x="40605" y="143615"/>
                  </a:cubicBezTo>
                  <a:close/>
                  <a:moveTo>
                    <a:pt x="40340" y="143747"/>
                  </a:moveTo>
                  <a:lnTo>
                    <a:pt x="40276" y="143811"/>
                  </a:lnTo>
                  <a:cubicBezTo>
                    <a:pt x="40408" y="143811"/>
                    <a:pt x="40472" y="143880"/>
                    <a:pt x="40605" y="143880"/>
                  </a:cubicBezTo>
                  <a:lnTo>
                    <a:pt x="40673" y="143880"/>
                  </a:lnTo>
                  <a:cubicBezTo>
                    <a:pt x="40541" y="143811"/>
                    <a:pt x="40472" y="143811"/>
                    <a:pt x="40340" y="143747"/>
                  </a:cubicBezTo>
                  <a:close/>
                  <a:moveTo>
                    <a:pt x="40075" y="143880"/>
                  </a:moveTo>
                  <a:cubicBezTo>
                    <a:pt x="40075" y="143880"/>
                    <a:pt x="40011" y="143880"/>
                    <a:pt x="40011" y="143943"/>
                  </a:cubicBezTo>
                  <a:cubicBezTo>
                    <a:pt x="40143" y="143943"/>
                    <a:pt x="40207" y="143943"/>
                    <a:pt x="40340" y="144012"/>
                  </a:cubicBezTo>
                  <a:cubicBezTo>
                    <a:pt x="40340" y="144012"/>
                    <a:pt x="40408" y="144012"/>
                    <a:pt x="40408" y="143943"/>
                  </a:cubicBezTo>
                  <a:cubicBezTo>
                    <a:pt x="40276" y="143943"/>
                    <a:pt x="40207" y="143943"/>
                    <a:pt x="40075" y="143880"/>
                  </a:cubicBezTo>
                  <a:close/>
                  <a:moveTo>
                    <a:pt x="39746" y="144012"/>
                  </a:moveTo>
                  <a:cubicBezTo>
                    <a:pt x="39879" y="144076"/>
                    <a:pt x="40011" y="144076"/>
                    <a:pt x="40075" y="144145"/>
                  </a:cubicBezTo>
                  <a:cubicBezTo>
                    <a:pt x="40143" y="144145"/>
                    <a:pt x="40143" y="144076"/>
                    <a:pt x="40143" y="144076"/>
                  </a:cubicBezTo>
                  <a:cubicBezTo>
                    <a:pt x="40011" y="144076"/>
                    <a:pt x="39942" y="144012"/>
                    <a:pt x="39810" y="144012"/>
                  </a:cubicBezTo>
                  <a:close/>
                  <a:moveTo>
                    <a:pt x="39481" y="144145"/>
                  </a:moveTo>
                  <a:cubicBezTo>
                    <a:pt x="39614" y="144145"/>
                    <a:pt x="39746" y="144208"/>
                    <a:pt x="39879" y="144208"/>
                  </a:cubicBezTo>
                  <a:cubicBezTo>
                    <a:pt x="39810" y="144208"/>
                    <a:pt x="39677" y="144145"/>
                    <a:pt x="39545" y="144145"/>
                  </a:cubicBezTo>
                  <a:close/>
                  <a:moveTo>
                    <a:pt x="39280" y="144277"/>
                  </a:moveTo>
                  <a:lnTo>
                    <a:pt x="39280" y="144277"/>
                  </a:lnTo>
                  <a:cubicBezTo>
                    <a:pt x="39412" y="144277"/>
                    <a:pt x="39481" y="144277"/>
                    <a:pt x="39614" y="144341"/>
                  </a:cubicBezTo>
                  <a:cubicBezTo>
                    <a:pt x="39545" y="144277"/>
                    <a:pt x="39412" y="144277"/>
                    <a:pt x="39280" y="144277"/>
                  </a:cubicBezTo>
                  <a:close/>
                  <a:moveTo>
                    <a:pt x="16344" y="137582"/>
                  </a:moveTo>
                  <a:lnTo>
                    <a:pt x="16344" y="137582"/>
                  </a:lnTo>
                  <a:cubicBezTo>
                    <a:pt x="17995" y="139677"/>
                    <a:pt x="20302" y="141576"/>
                    <a:pt x="23514" y="143350"/>
                  </a:cubicBezTo>
                  <a:cubicBezTo>
                    <a:pt x="26826" y="145136"/>
                    <a:pt x="29810" y="145867"/>
                    <a:pt x="32655" y="145867"/>
                  </a:cubicBezTo>
                  <a:cubicBezTo>
                    <a:pt x="33318" y="145867"/>
                    <a:pt x="33917" y="145798"/>
                    <a:pt x="34510" y="145735"/>
                  </a:cubicBezTo>
                  <a:cubicBezTo>
                    <a:pt x="34712" y="145735"/>
                    <a:pt x="34844" y="145735"/>
                    <a:pt x="35040" y="145666"/>
                  </a:cubicBezTo>
                  <a:lnTo>
                    <a:pt x="35040" y="145666"/>
                  </a:lnTo>
                  <a:cubicBezTo>
                    <a:pt x="34447" y="145735"/>
                    <a:pt x="33848" y="145798"/>
                    <a:pt x="33254" y="145798"/>
                  </a:cubicBezTo>
                  <a:cubicBezTo>
                    <a:pt x="30271" y="145798"/>
                    <a:pt x="27160" y="145003"/>
                    <a:pt x="23646" y="143217"/>
                  </a:cubicBezTo>
                  <a:cubicBezTo>
                    <a:pt x="20403" y="141495"/>
                    <a:pt x="18082" y="139640"/>
                    <a:pt x="16360" y="137584"/>
                  </a:cubicBezTo>
                  <a:cubicBezTo>
                    <a:pt x="16360" y="137584"/>
                    <a:pt x="16353" y="137584"/>
                    <a:pt x="16344" y="1375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7" name="Google Shape;317;p24"/>
            <p:cNvSpPr/>
            <p:nvPr/>
          </p:nvSpPr>
          <p:spPr>
            <a:xfrm>
              <a:off x="2184775" y="966775"/>
              <a:ext cx="3183000" cy="3636775"/>
            </a:xfrm>
            <a:custGeom>
              <a:avLst/>
              <a:gdLst/>
              <a:ahLst/>
              <a:cxnLst/>
              <a:rect l="l" t="t" r="r" b="b"/>
              <a:pathLst>
                <a:path w="127320" h="145471" extrusionOk="0">
                  <a:moveTo>
                    <a:pt x="96887" y="1047"/>
                  </a:moveTo>
                  <a:lnTo>
                    <a:pt x="96887" y="1047"/>
                  </a:lnTo>
                  <a:cubicBezTo>
                    <a:pt x="96632" y="1114"/>
                    <a:pt x="96377" y="1186"/>
                    <a:pt x="96121" y="1262"/>
                  </a:cubicBezTo>
                  <a:cubicBezTo>
                    <a:pt x="96386" y="1193"/>
                    <a:pt x="96582" y="1130"/>
                    <a:pt x="96847" y="1061"/>
                  </a:cubicBezTo>
                  <a:cubicBezTo>
                    <a:pt x="96860" y="1056"/>
                    <a:pt x="96874" y="1052"/>
                    <a:pt x="96887" y="1047"/>
                  </a:cubicBezTo>
                  <a:close/>
                  <a:moveTo>
                    <a:pt x="92942" y="2587"/>
                  </a:moveTo>
                  <a:lnTo>
                    <a:pt x="92942" y="2651"/>
                  </a:lnTo>
                  <a:lnTo>
                    <a:pt x="93270" y="2651"/>
                  </a:lnTo>
                  <a:cubicBezTo>
                    <a:pt x="93207" y="2651"/>
                    <a:pt x="93074" y="2651"/>
                    <a:pt x="92942" y="2587"/>
                  </a:cubicBezTo>
                  <a:close/>
                  <a:moveTo>
                    <a:pt x="92475" y="2783"/>
                  </a:moveTo>
                  <a:cubicBezTo>
                    <a:pt x="92608" y="2783"/>
                    <a:pt x="92740" y="2852"/>
                    <a:pt x="92809" y="2852"/>
                  </a:cubicBezTo>
                  <a:cubicBezTo>
                    <a:pt x="92873" y="2852"/>
                    <a:pt x="92873" y="2783"/>
                    <a:pt x="92942" y="2783"/>
                  </a:cubicBezTo>
                  <a:close/>
                  <a:moveTo>
                    <a:pt x="92210" y="2916"/>
                  </a:moveTo>
                  <a:cubicBezTo>
                    <a:pt x="92147" y="2916"/>
                    <a:pt x="92147" y="2984"/>
                    <a:pt x="92078" y="2984"/>
                  </a:cubicBezTo>
                  <a:cubicBezTo>
                    <a:pt x="92210" y="2984"/>
                    <a:pt x="92343" y="2984"/>
                    <a:pt x="92412" y="3048"/>
                  </a:cubicBezTo>
                  <a:cubicBezTo>
                    <a:pt x="92475" y="2984"/>
                    <a:pt x="92475" y="2984"/>
                    <a:pt x="92544" y="2984"/>
                  </a:cubicBezTo>
                  <a:cubicBezTo>
                    <a:pt x="92412" y="2984"/>
                    <a:pt x="92279" y="2916"/>
                    <a:pt x="92210" y="2916"/>
                  </a:cubicBezTo>
                  <a:close/>
                  <a:moveTo>
                    <a:pt x="91813" y="3117"/>
                  </a:moveTo>
                  <a:cubicBezTo>
                    <a:pt x="91749" y="3117"/>
                    <a:pt x="91749" y="3117"/>
                    <a:pt x="91680" y="3181"/>
                  </a:cubicBezTo>
                  <a:cubicBezTo>
                    <a:pt x="91813" y="3181"/>
                    <a:pt x="91882" y="3181"/>
                    <a:pt x="92014" y="3249"/>
                  </a:cubicBezTo>
                  <a:cubicBezTo>
                    <a:pt x="92078" y="3181"/>
                    <a:pt x="92147" y="3181"/>
                    <a:pt x="92147" y="3181"/>
                  </a:cubicBezTo>
                  <a:cubicBezTo>
                    <a:pt x="92014" y="3117"/>
                    <a:pt x="91945" y="3117"/>
                    <a:pt x="91813" y="3117"/>
                  </a:cubicBezTo>
                  <a:close/>
                  <a:moveTo>
                    <a:pt x="91415" y="3249"/>
                  </a:moveTo>
                  <a:cubicBezTo>
                    <a:pt x="91415" y="3313"/>
                    <a:pt x="91352" y="3313"/>
                    <a:pt x="91283" y="3382"/>
                  </a:cubicBezTo>
                  <a:cubicBezTo>
                    <a:pt x="91415" y="3382"/>
                    <a:pt x="91484" y="3382"/>
                    <a:pt x="91617" y="3445"/>
                  </a:cubicBezTo>
                  <a:cubicBezTo>
                    <a:pt x="91680" y="3382"/>
                    <a:pt x="91749" y="3382"/>
                    <a:pt x="91749" y="3382"/>
                  </a:cubicBezTo>
                  <a:cubicBezTo>
                    <a:pt x="91680" y="3313"/>
                    <a:pt x="91548" y="3313"/>
                    <a:pt x="91415" y="3249"/>
                  </a:cubicBezTo>
                  <a:close/>
                  <a:moveTo>
                    <a:pt x="91087" y="3445"/>
                  </a:moveTo>
                  <a:cubicBezTo>
                    <a:pt x="91018" y="3514"/>
                    <a:pt x="90954" y="3514"/>
                    <a:pt x="90886" y="3514"/>
                  </a:cubicBezTo>
                  <a:cubicBezTo>
                    <a:pt x="91018" y="3578"/>
                    <a:pt x="91087" y="3578"/>
                    <a:pt x="91219" y="3647"/>
                  </a:cubicBezTo>
                  <a:cubicBezTo>
                    <a:pt x="91283" y="3578"/>
                    <a:pt x="91352" y="3578"/>
                    <a:pt x="91415" y="3514"/>
                  </a:cubicBezTo>
                  <a:cubicBezTo>
                    <a:pt x="91283" y="3514"/>
                    <a:pt x="91151" y="3514"/>
                    <a:pt x="91087" y="3445"/>
                  </a:cubicBezTo>
                  <a:close/>
                  <a:moveTo>
                    <a:pt x="90689" y="3647"/>
                  </a:moveTo>
                  <a:lnTo>
                    <a:pt x="90557" y="3779"/>
                  </a:lnTo>
                  <a:cubicBezTo>
                    <a:pt x="90621" y="3779"/>
                    <a:pt x="90689" y="3779"/>
                    <a:pt x="90822" y="3843"/>
                  </a:cubicBezTo>
                  <a:cubicBezTo>
                    <a:pt x="90886" y="3779"/>
                    <a:pt x="90954" y="3779"/>
                    <a:pt x="91018" y="3710"/>
                  </a:cubicBezTo>
                  <a:cubicBezTo>
                    <a:pt x="90886" y="3710"/>
                    <a:pt x="90822" y="3710"/>
                    <a:pt x="90689" y="3647"/>
                  </a:cubicBezTo>
                  <a:close/>
                  <a:moveTo>
                    <a:pt x="90356" y="3843"/>
                  </a:moveTo>
                  <a:cubicBezTo>
                    <a:pt x="90292" y="3912"/>
                    <a:pt x="90223" y="3912"/>
                    <a:pt x="90160" y="3975"/>
                  </a:cubicBezTo>
                  <a:cubicBezTo>
                    <a:pt x="90223" y="3975"/>
                    <a:pt x="90292" y="4044"/>
                    <a:pt x="90425" y="4044"/>
                  </a:cubicBezTo>
                  <a:cubicBezTo>
                    <a:pt x="90488" y="4044"/>
                    <a:pt x="90557" y="3975"/>
                    <a:pt x="90621" y="3912"/>
                  </a:cubicBezTo>
                  <a:cubicBezTo>
                    <a:pt x="90557" y="3912"/>
                    <a:pt x="90425" y="3843"/>
                    <a:pt x="90356" y="3843"/>
                  </a:cubicBezTo>
                  <a:close/>
                  <a:moveTo>
                    <a:pt x="89958" y="4044"/>
                  </a:moveTo>
                  <a:cubicBezTo>
                    <a:pt x="89895" y="4108"/>
                    <a:pt x="89826" y="4108"/>
                    <a:pt x="89762" y="4177"/>
                  </a:cubicBezTo>
                  <a:cubicBezTo>
                    <a:pt x="89826" y="4177"/>
                    <a:pt x="89895" y="4240"/>
                    <a:pt x="90027" y="4240"/>
                  </a:cubicBezTo>
                  <a:cubicBezTo>
                    <a:pt x="90091" y="4240"/>
                    <a:pt x="90160" y="4177"/>
                    <a:pt x="90223" y="4177"/>
                  </a:cubicBezTo>
                  <a:cubicBezTo>
                    <a:pt x="90160" y="4108"/>
                    <a:pt x="90027" y="4108"/>
                    <a:pt x="89958" y="4044"/>
                  </a:cubicBezTo>
                  <a:close/>
                  <a:moveTo>
                    <a:pt x="89561" y="4240"/>
                  </a:moveTo>
                  <a:cubicBezTo>
                    <a:pt x="89497" y="4309"/>
                    <a:pt x="89428" y="4309"/>
                    <a:pt x="89365" y="4373"/>
                  </a:cubicBezTo>
                  <a:cubicBezTo>
                    <a:pt x="89428" y="4442"/>
                    <a:pt x="89497" y="4442"/>
                    <a:pt x="89630" y="4505"/>
                  </a:cubicBezTo>
                  <a:cubicBezTo>
                    <a:pt x="89693" y="4442"/>
                    <a:pt x="89762" y="4373"/>
                    <a:pt x="89826" y="4373"/>
                  </a:cubicBezTo>
                  <a:cubicBezTo>
                    <a:pt x="89762" y="4309"/>
                    <a:pt x="89693" y="4309"/>
                    <a:pt x="89561" y="4240"/>
                  </a:cubicBezTo>
                  <a:close/>
                  <a:moveTo>
                    <a:pt x="89232" y="4442"/>
                  </a:moveTo>
                  <a:cubicBezTo>
                    <a:pt x="89100" y="4505"/>
                    <a:pt x="89031" y="4574"/>
                    <a:pt x="88967" y="4574"/>
                  </a:cubicBezTo>
                  <a:cubicBezTo>
                    <a:pt x="89031" y="4638"/>
                    <a:pt x="89100" y="4707"/>
                    <a:pt x="89232" y="4707"/>
                  </a:cubicBezTo>
                  <a:cubicBezTo>
                    <a:pt x="89296" y="4638"/>
                    <a:pt x="89365" y="4638"/>
                    <a:pt x="89428" y="4574"/>
                  </a:cubicBezTo>
                  <a:cubicBezTo>
                    <a:pt x="89365" y="4505"/>
                    <a:pt x="89296" y="4505"/>
                    <a:pt x="89232" y="4442"/>
                  </a:cubicBezTo>
                  <a:close/>
                  <a:moveTo>
                    <a:pt x="88835" y="4707"/>
                  </a:moveTo>
                  <a:cubicBezTo>
                    <a:pt x="88766" y="4707"/>
                    <a:pt x="88633" y="4770"/>
                    <a:pt x="88570" y="4839"/>
                  </a:cubicBezTo>
                  <a:cubicBezTo>
                    <a:pt x="88633" y="4839"/>
                    <a:pt x="88702" y="4903"/>
                    <a:pt x="88766" y="4972"/>
                  </a:cubicBezTo>
                  <a:cubicBezTo>
                    <a:pt x="88898" y="4903"/>
                    <a:pt x="88967" y="4839"/>
                    <a:pt x="89031" y="4770"/>
                  </a:cubicBezTo>
                  <a:cubicBezTo>
                    <a:pt x="88967" y="4770"/>
                    <a:pt x="88898" y="4707"/>
                    <a:pt x="88835" y="4707"/>
                  </a:cubicBezTo>
                  <a:close/>
                  <a:moveTo>
                    <a:pt x="88437" y="4903"/>
                  </a:moveTo>
                  <a:cubicBezTo>
                    <a:pt x="88368" y="4972"/>
                    <a:pt x="88305" y="4972"/>
                    <a:pt x="88172" y="5035"/>
                  </a:cubicBezTo>
                  <a:cubicBezTo>
                    <a:pt x="88236" y="5104"/>
                    <a:pt x="88305" y="5104"/>
                    <a:pt x="88368" y="5168"/>
                  </a:cubicBezTo>
                  <a:cubicBezTo>
                    <a:pt x="88501" y="5104"/>
                    <a:pt x="88570" y="5104"/>
                    <a:pt x="88633" y="5035"/>
                  </a:cubicBezTo>
                  <a:cubicBezTo>
                    <a:pt x="88570" y="4972"/>
                    <a:pt x="88501" y="4972"/>
                    <a:pt x="88437" y="4903"/>
                  </a:cubicBezTo>
                  <a:close/>
                  <a:moveTo>
                    <a:pt x="88040" y="5104"/>
                  </a:moveTo>
                  <a:cubicBezTo>
                    <a:pt x="87971" y="5168"/>
                    <a:pt x="87907" y="5237"/>
                    <a:pt x="87775" y="5300"/>
                  </a:cubicBezTo>
                  <a:cubicBezTo>
                    <a:pt x="87838" y="5300"/>
                    <a:pt x="87907" y="5369"/>
                    <a:pt x="87971" y="5433"/>
                  </a:cubicBezTo>
                  <a:cubicBezTo>
                    <a:pt x="88103" y="5369"/>
                    <a:pt x="88172" y="5300"/>
                    <a:pt x="88236" y="5237"/>
                  </a:cubicBezTo>
                  <a:cubicBezTo>
                    <a:pt x="88172" y="5237"/>
                    <a:pt x="88103" y="5168"/>
                    <a:pt x="88040" y="5104"/>
                  </a:cubicBezTo>
                  <a:close/>
                  <a:moveTo>
                    <a:pt x="87642" y="5369"/>
                  </a:moveTo>
                  <a:cubicBezTo>
                    <a:pt x="87573" y="5433"/>
                    <a:pt x="87510" y="5433"/>
                    <a:pt x="87377" y="5502"/>
                  </a:cubicBezTo>
                  <a:cubicBezTo>
                    <a:pt x="87441" y="5565"/>
                    <a:pt x="87510" y="5634"/>
                    <a:pt x="87573" y="5634"/>
                  </a:cubicBezTo>
                  <a:cubicBezTo>
                    <a:pt x="87706" y="5565"/>
                    <a:pt x="87775" y="5565"/>
                    <a:pt x="87838" y="5502"/>
                  </a:cubicBezTo>
                  <a:cubicBezTo>
                    <a:pt x="87775" y="5433"/>
                    <a:pt x="87706" y="5369"/>
                    <a:pt x="87642" y="5369"/>
                  </a:cubicBezTo>
                  <a:close/>
                  <a:moveTo>
                    <a:pt x="87245" y="5565"/>
                  </a:moveTo>
                  <a:cubicBezTo>
                    <a:pt x="87176" y="5634"/>
                    <a:pt x="87112" y="5698"/>
                    <a:pt x="86980" y="5767"/>
                  </a:cubicBezTo>
                  <a:cubicBezTo>
                    <a:pt x="87043" y="5767"/>
                    <a:pt x="87112" y="5830"/>
                    <a:pt x="87176" y="5899"/>
                  </a:cubicBezTo>
                  <a:cubicBezTo>
                    <a:pt x="87245" y="5830"/>
                    <a:pt x="87377" y="5767"/>
                    <a:pt x="87441" y="5698"/>
                  </a:cubicBezTo>
                  <a:cubicBezTo>
                    <a:pt x="87377" y="5698"/>
                    <a:pt x="87308" y="5634"/>
                    <a:pt x="87245" y="5565"/>
                  </a:cubicBezTo>
                  <a:close/>
                  <a:moveTo>
                    <a:pt x="86911" y="5830"/>
                  </a:moveTo>
                  <a:cubicBezTo>
                    <a:pt x="86779" y="5899"/>
                    <a:pt x="86715" y="5963"/>
                    <a:pt x="86582" y="5963"/>
                  </a:cubicBezTo>
                  <a:lnTo>
                    <a:pt x="86779" y="6164"/>
                  </a:lnTo>
                  <a:cubicBezTo>
                    <a:pt x="86847" y="6095"/>
                    <a:pt x="86980" y="6032"/>
                    <a:pt x="87043" y="5963"/>
                  </a:cubicBezTo>
                  <a:cubicBezTo>
                    <a:pt x="86980" y="5899"/>
                    <a:pt x="86911" y="5899"/>
                    <a:pt x="86911" y="5830"/>
                  </a:cubicBezTo>
                  <a:close/>
                  <a:moveTo>
                    <a:pt x="86514" y="6032"/>
                  </a:moveTo>
                  <a:cubicBezTo>
                    <a:pt x="86381" y="6095"/>
                    <a:pt x="86317" y="6164"/>
                    <a:pt x="86185" y="6228"/>
                  </a:cubicBezTo>
                  <a:cubicBezTo>
                    <a:pt x="86249" y="6297"/>
                    <a:pt x="86317" y="6360"/>
                    <a:pt x="86381" y="6360"/>
                  </a:cubicBezTo>
                  <a:cubicBezTo>
                    <a:pt x="86450" y="6297"/>
                    <a:pt x="86582" y="6297"/>
                    <a:pt x="86646" y="6228"/>
                  </a:cubicBezTo>
                  <a:cubicBezTo>
                    <a:pt x="86582" y="6164"/>
                    <a:pt x="86582" y="6095"/>
                    <a:pt x="86514" y="6032"/>
                  </a:cubicBezTo>
                  <a:close/>
                  <a:moveTo>
                    <a:pt x="86116" y="6297"/>
                  </a:moveTo>
                  <a:cubicBezTo>
                    <a:pt x="85984" y="6360"/>
                    <a:pt x="85920" y="6429"/>
                    <a:pt x="85788" y="6493"/>
                  </a:cubicBezTo>
                  <a:cubicBezTo>
                    <a:pt x="85851" y="6562"/>
                    <a:pt x="85920" y="6562"/>
                    <a:pt x="85984" y="6625"/>
                  </a:cubicBezTo>
                  <a:cubicBezTo>
                    <a:pt x="86052" y="6562"/>
                    <a:pt x="86185" y="6493"/>
                    <a:pt x="86249" y="6429"/>
                  </a:cubicBezTo>
                  <a:cubicBezTo>
                    <a:pt x="86185" y="6429"/>
                    <a:pt x="86185" y="6360"/>
                    <a:pt x="86116" y="6297"/>
                  </a:cubicBezTo>
                  <a:close/>
                  <a:moveTo>
                    <a:pt x="85719" y="6562"/>
                  </a:moveTo>
                  <a:cubicBezTo>
                    <a:pt x="85586" y="6625"/>
                    <a:pt x="85523" y="6694"/>
                    <a:pt x="85390" y="6758"/>
                  </a:cubicBezTo>
                  <a:cubicBezTo>
                    <a:pt x="85454" y="6827"/>
                    <a:pt x="85523" y="6827"/>
                    <a:pt x="85586" y="6890"/>
                  </a:cubicBezTo>
                  <a:cubicBezTo>
                    <a:pt x="85655" y="6827"/>
                    <a:pt x="85788" y="6758"/>
                    <a:pt x="85851" y="6694"/>
                  </a:cubicBezTo>
                  <a:cubicBezTo>
                    <a:pt x="85788" y="6625"/>
                    <a:pt x="85719" y="6625"/>
                    <a:pt x="85719" y="6562"/>
                  </a:cubicBezTo>
                  <a:close/>
                  <a:moveTo>
                    <a:pt x="85321" y="6827"/>
                  </a:moveTo>
                  <a:cubicBezTo>
                    <a:pt x="85189" y="6890"/>
                    <a:pt x="85125" y="6959"/>
                    <a:pt x="84993" y="7023"/>
                  </a:cubicBezTo>
                  <a:cubicBezTo>
                    <a:pt x="85056" y="7023"/>
                    <a:pt x="85125" y="7091"/>
                    <a:pt x="85125" y="7155"/>
                  </a:cubicBezTo>
                  <a:cubicBezTo>
                    <a:pt x="85258" y="7091"/>
                    <a:pt x="85390" y="7023"/>
                    <a:pt x="85454" y="6959"/>
                  </a:cubicBezTo>
                  <a:lnTo>
                    <a:pt x="85321" y="6827"/>
                  </a:lnTo>
                  <a:close/>
                  <a:moveTo>
                    <a:pt x="84924" y="7091"/>
                  </a:moveTo>
                  <a:cubicBezTo>
                    <a:pt x="84791" y="7155"/>
                    <a:pt x="84659" y="7224"/>
                    <a:pt x="84595" y="7288"/>
                  </a:cubicBezTo>
                  <a:cubicBezTo>
                    <a:pt x="84659" y="7288"/>
                    <a:pt x="84659" y="7356"/>
                    <a:pt x="84728" y="7420"/>
                  </a:cubicBezTo>
                  <a:cubicBezTo>
                    <a:pt x="84860" y="7356"/>
                    <a:pt x="84924" y="7288"/>
                    <a:pt x="85056" y="7224"/>
                  </a:cubicBezTo>
                  <a:lnTo>
                    <a:pt x="84924" y="7091"/>
                  </a:lnTo>
                  <a:close/>
                  <a:moveTo>
                    <a:pt x="84526" y="7356"/>
                  </a:moveTo>
                  <a:cubicBezTo>
                    <a:pt x="84394" y="7420"/>
                    <a:pt x="84261" y="7489"/>
                    <a:pt x="84198" y="7553"/>
                  </a:cubicBezTo>
                  <a:cubicBezTo>
                    <a:pt x="84261" y="7553"/>
                    <a:pt x="84261" y="7621"/>
                    <a:pt x="84330" y="7685"/>
                  </a:cubicBezTo>
                  <a:cubicBezTo>
                    <a:pt x="84463" y="7621"/>
                    <a:pt x="84526" y="7553"/>
                    <a:pt x="84659" y="7489"/>
                  </a:cubicBezTo>
                  <a:lnTo>
                    <a:pt x="84526" y="7356"/>
                  </a:lnTo>
                  <a:close/>
                  <a:moveTo>
                    <a:pt x="84129" y="7553"/>
                  </a:moveTo>
                  <a:cubicBezTo>
                    <a:pt x="83996" y="7685"/>
                    <a:pt x="83864" y="7754"/>
                    <a:pt x="83800" y="7818"/>
                  </a:cubicBezTo>
                  <a:cubicBezTo>
                    <a:pt x="83800" y="7886"/>
                    <a:pt x="83864" y="7886"/>
                    <a:pt x="83933" y="7950"/>
                  </a:cubicBezTo>
                  <a:cubicBezTo>
                    <a:pt x="83996" y="7886"/>
                    <a:pt x="84129" y="7818"/>
                    <a:pt x="84261" y="7754"/>
                  </a:cubicBezTo>
                  <a:cubicBezTo>
                    <a:pt x="84198" y="7685"/>
                    <a:pt x="84129" y="7621"/>
                    <a:pt x="84129" y="7553"/>
                  </a:cubicBezTo>
                  <a:close/>
                  <a:moveTo>
                    <a:pt x="83668" y="7818"/>
                  </a:moveTo>
                  <a:cubicBezTo>
                    <a:pt x="83599" y="7950"/>
                    <a:pt x="83466" y="8019"/>
                    <a:pt x="83334" y="8082"/>
                  </a:cubicBezTo>
                  <a:cubicBezTo>
                    <a:pt x="83403" y="8151"/>
                    <a:pt x="83466" y="8151"/>
                    <a:pt x="83535" y="8215"/>
                  </a:cubicBezTo>
                  <a:cubicBezTo>
                    <a:pt x="83599" y="8151"/>
                    <a:pt x="83731" y="8082"/>
                    <a:pt x="83864" y="8019"/>
                  </a:cubicBezTo>
                  <a:lnTo>
                    <a:pt x="83668" y="7818"/>
                  </a:lnTo>
                  <a:close/>
                  <a:moveTo>
                    <a:pt x="83270" y="8151"/>
                  </a:moveTo>
                  <a:cubicBezTo>
                    <a:pt x="83201" y="8215"/>
                    <a:pt x="83069" y="8284"/>
                    <a:pt x="82936" y="8347"/>
                  </a:cubicBezTo>
                  <a:lnTo>
                    <a:pt x="83069" y="8480"/>
                  </a:lnTo>
                  <a:cubicBezTo>
                    <a:pt x="83201" y="8416"/>
                    <a:pt x="83334" y="8347"/>
                    <a:pt x="83403" y="8284"/>
                  </a:cubicBezTo>
                  <a:cubicBezTo>
                    <a:pt x="83403" y="8215"/>
                    <a:pt x="83334" y="8151"/>
                    <a:pt x="83270" y="8151"/>
                  </a:cubicBezTo>
                  <a:close/>
                  <a:moveTo>
                    <a:pt x="82873" y="8416"/>
                  </a:moveTo>
                  <a:cubicBezTo>
                    <a:pt x="82804" y="8480"/>
                    <a:pt x="82671" y="8549"/>
                    <a:pt x="82539" y="8612"/>
                  </a:cubicBezTo>
                  <a:cubicBezTo>
                    <a:pt x="82608" y="8681"/>
                    <a:pt x="82608" y="8745"/>
                    <a:pt x="82671" y="8814"/>
                  </a:cubicBezTo>
                  <a:cubicBezTo>
                    <a:pt x="82804" y="8681"/>
                    <a:pt x="82936" y="8612"/>
                    <a:pt x="83005" y="8549"/>
                  </a:cubicBezTo>
                  <a:cubicBezTo>
                    <a:pt x="83005" y="8480"/>
                    <a:pt x="82936" y="8416"/>
                    <a:pt x="82873" y="8416"/>
                  </a:cubicBezTo>
                  <a:close/>
                  <a:moveTo>
                    <a:pt x="102746" y="1"/>
                  </a:moveTo>
                  <a:cubicBezTo>
                    <a:pt x="102083" y="1"/>
                    <a:pt x="101421" y="70"/>
                    <a:pt x="100758" y="133"/>
                  </a:cubicBezTo>
                  <a:cubicBezTo>
                    <a:pt x="99510" y="333"/>
                    <a:pt x="98198" y="594"/>
                    <a:pt x="96887" y="1047"/>
                  </a:cubicBezTo>
                  <a:lnTo>
                    <a:pt x="96887" y="1047"/>
                  </a:lnTo>
                  <a:cubicBezTo>
                    <a:pt x="97954" y="767"/>
                    <a:pt x="99013" y="574"/>
                    <a:pt x="100027" y="467"/>
                  </a:cubicBezTo>
                  <a:cubicBezTo>
                    <a:pt x="100954" y="335"/>
                    <a:pt x="101818" y="266"/>
                    <a:pt x="102746" y="266"/>
                  </a:cubicBezTo>
                  <a:cubicBezTo>
                    <a:pt x="105459" y="266"/>
                    <a:pt x="107913" y="997"/>
                    <a:pt x="110165" y="2783"/>
                  </a:cubicBezTo>
                  <a:cubicBezTo>
                    <a:pt x="113080" y="5168"/>
                    <a:pt x="114998" y="7818"/>
                    <a:pt x="116127" y="10669"/>
                  </a:cubicBezTo>
                  <a:cubicBezTo>
                    <a:pt x="116657" y="11792"/>
                    <a:pt x="116985" y="12921"/>
                    <a:pt x="117250" y="14177"/>
                  </a:cubicBezTo>
                  <a:cubicBezTo>
                    <a:pt x="117527" y="15277"/>
                    <a:pt x="117757" y="16468"/>
                    <a:pt x="117903" y="17674"/>
                  </a:cubicBezTo>
                  <a:lnTo>
                    <a:pt x="117903" y="17674"/>
                  </a:lnTo>
                  <a:cubicBezTo>
                    <a:pt x="117830" y="16230"/>
                    <a:pt x="117632" y="14843"/>
                    <a:pt x="117319" y="13514"/>
                  </a:cubicBezTo>
                  <a:cubicBezTo>
                    <a:pt x="117054" y="12523"/>
                    <a:pt x="116720" y="11527"/>
                    <a:pt x="116323" y="10536"/>
                  </a:cubicBezTo>
                  <a:cubicBezTo>
                    <a:pt x="115130" y="7685"/>
                    <a:pt x="113212" y="5035"/>
                    <a:pt x="110297" y="2651"/>
                  </a:cubicBezTo>
                  <a:cubicBezTo>
                    <a:pt x="108045" y="796"/>
                    <a:pt x="105459" y="1"/>
                    <a:pt x="102746" y="1"/>
                  </a:cubicBezTo>
                  <a:close/>
                  <a:moveTo>
                    <a:pt x="117903" y="17674"/>
                  </a:moveTo>
                  <a:cubicBezTo>
                    <a:pt x="117906" y="17745"/>
                    <a:pt x="117910" y="17816"/>
                    <a:pt x="117913" y="17886"/>
                  </a:cubicBezTo>
                  <a:cubicBezTo>
                    <a:pt x="117913" y="17972"/>
                    <a:pt x="117942" y="18087"/>
                    <a:pt x="117962" y="18211"/>
                  </a:cubicBezTo>
                  <a:lnTo>
                    <a:pt x="117962" y="18211"/>
                  </a:lnTo>
                  <a:cubicBezTo>
                    <a:pt x="117944" y="18032"/>
                    <a:pt x="117924" y="17853"/>
                    <a:pt x="117903" y="17674"/>
                  </a:cubicBezTo>
                  <a:close/>
                  <a:moveTo>
                    <a:pt x="117962" y="18211"/>
                  </a:moveTo>
                  <a:lnTo>
                    <a:pt x="117962" y="18211"/>
                  </a:lnTo>
                  <a:cubicBezTo>
                    <a:pt x="117969" y="18279"/>
                    <a:pt x="117975" y="18348"/>
                    <a:pt x="117981" y="18416"/>
                  </a:cubicBezTo>
                  <a:cubicBezTo>
                    <a:pt x="117981" y="18347"/>
                    <a:pt x="117973" y="18278"/>
                    <a:pt x="117962" y="18211"/>
                  </a:cubicBezTo>
                  <a:close/>
                  <a:moveTo>
                    <a:pt x="117716" y="21532"/>
                  </a:moveTo>
                  <a:lnTo>
                    <a:pt x="117716" y="21596"/>
                  </a:lnTo>
                  <a:lnTo>
                    <a:pt x="117835" y="21714"/>
                  </a:lnTo>
                  <a:lnTo>
                    <a:pt x="117835" y="21714"/>
                  </a:lnTo>
                  <a:cubicBezTo>
                    <a:pt x="117780" y="21655"/>
                    <a:pt x="117775" y="21591"/>
                    <a:pt x="117716" y="21532"/>
                  </a:cubicBezTo>
                  <a:close/>
                  <a:moveTo>
                    <a:pt x="117835" y="21714"/>
                  </a:moveTo>
                  <a:cubicBezTo>
                    <a:pt x="117839" y="21719"/>
                    <a:pt x="117844" y="21724"/>
                    <a:pt x="117849" y="21729"/>
                  </a:cubicBezTo>
                  <a:lnTo>
                    <a:pt x="117835" y="21714"/>
                  </a:lnTo>
                  <a:close/>
                  <a:moveTo>
                    <a:pt x="117716" y="21797"/>
                  </a:moveTo>
                  <a:lnTo>
                    <a:pt x="117716" y="21861"/>
                  </a:lnTo>
                  <a:cubicBezTo>
                    <a:pt x="117716" y="21930"/>
                    <a:pt x="117780" y="21993"/>
                    <a:pt x="117849" y="22062"/>
                  </a:cubicBezTo>
                  <a:lnTo>
                    <a:pt x="117849" y="21993"/>
                  </a:lnTo>
                  <a:cubicBezTo>
                    <a:pt x="117780" y="21930"/>
                    <a:pt x="117716" y="21861"/>
                    <a:pt x="117716" y="21797"/>
                  </a:cubicBezTo>
                  <a:close/>
                  <a:moveTo>
                    <a:pt x="117648" y="22391"/>
                  </a:moveTo>
                  <a:lnTo>
                    <a:pt x="117648" y="22460"/>
                  </a:lnTo>
                  <a:lnTo>
                    <a:pt x="117849" y="22656"/>
                  </a:lnTo>
                  <a:lnTo>
                    <a:pt x="117849" y="22592"/>
                  </a:lnTo>
                  <a:lnTo>
                    <a:pt x="117648" y="22391"/>
                  </a:lnTo>
                  <a:close/>
                  <a:moveTo>
                    <a:pt x="117648" y="22656"/>
                  </a:moveTo>
                  <a:lnTo>
                    <a:pt x="117648" y="22725"/>
                  </a:lnTo>
                  <a:lnTo>
                    <a:pt x="117849" y="22921"/>
                  </a:lnTo>
                  <a:lnTo>
                    <a:pt x="117849" y="22857"/>
                  </a:lnTo>
                  <a:lnTo>
                    <a:pt x="117648" y="22656"/>
                  </a:lnTo>
                  <a:close/>
                  <a:moveTo>
                    <a:pt x="117584" y="22921"/>
                  </a:moveTo>
                  <a:lnTo>
                    <a:pt x="117584" y="23053"/>
                  </a:lnTo>
                  <a:cubicBezTo>
                    <a:pt x="117648" y="23122"/>
                    <a:pt x="117716" y="23122"/>
                    <a:pt x="117780" y="23186"/>
                  </a:cubicBezTo>
                  <a:lnTo>
                    <a:pt x="117780" y="23122"/>
                  </a:lnTo>
                  <a:lnTo>
                    <a:pt x="117584" y="22921"/>
                  </a:lnTo>
                  <a:close/>
                  <a:moveTo>
                    <a:pt x="117584" y="23186"/>
                  </a:moveTo>
                  <a:lnTo>
                    <a:pt x="117584" y="23318"/>
                  </a:lnTo>
                  <a:cubicBezTo>
                    <a:pt x="117648" y="23387"/>
                    <a:pt x="117716" y="23451"/>
                    <a:pt x="117780" y="23451"/>
                  </a:cubicBezTo>
                  <a:lnTo>
                    <a:pt x="117780" y="23387"/>
                  </a:lnTo>
                  <a:lnTo>
                    <a:pt x="117584" y="23186"/>
                  </a:lnTo>
                  <a:close/>
                  <a:moveTo>
                    <a:pt x="117584" y="23520"/>
                  </a:moveTo>
                  <a:cubicBezTo>
                    <a:pt x="117584" y="23520"/>
                    <a:pt x="117584" y="23583"/>
                    <a:pt x="117515" y="23583"/>
                  </a:cubicBezTo>
                  <a:lnTo>
                    <a:pt x="117716" y="23785"/>
                  </a:lnTo>
                  <a:cubicBezTo>
                    <a:pt x="117780" y="23716"/>
                    <a:pt x="117780" y="23716"/>
                    <a:pt x="117780" y="23652"/>
                  </a:cubicBezTo>
                  <a:cubicBezTo>
                    <a:pt x="117716" y="23583"/>
                    <a:pt x="117648" y="23520"/>
                    <a:pt x="117584" y="23520"/>
                  </a:cubicBezTo>
                  <a:close/>
                  <a:moveTo>
                    <a:pt x="117515" y="23785"/>
                  </a:moveTo>
                  <a:lnTo>
                    <a:pt x="117515" y="23917"/>
                  </a:lnTo>
                  <a:cubicBezTo>
                    <a:pt x="117584" y="23981"/>
                    <a:pt x="117648" y="23981"/>
                    <a:pt x="117716" y="24050"/>
                  </a:cubicBezTo>
                  <a:lnTo>
                    <a:pt x="117716" y="23917"/>
                  </a:lnTo>
                  <a:cubicBezTo>
                    <a:pt x="117648" y="23848"/>
                    <a:pt x="117584" y="23848"/>
                    <a:pt x="117515" y="23785"/>
                  </a:cubicBezTo>
                  <a:close/>
                  <a:moveTo>
                    <a:pt x="117515" y="24050"/>
                  </a:moveTo>
                  <a:lnTo>
                    <a:pt x="117515" y="24182"/>
                  </a:lnTo>
                  <a:cubicBezTo>
                    <a:pt x="117584" y="24246"/>
                    <a:pt x="117648" y="24315"/>
                    <a:pt x="117716" y="24315"/>
                  </a:cubicBezTo>
                  <a:lnTo>
                    <a:pt x="117716" y="24182"/>
                  </a:lnTo>
                  <a:cubicBezTo>
                    <a:pt x="117648" y="24182"/>
                    <a:pt x="117584" y="24113"/>
                    <a:pt x="117515" y="24050"/>
                  </a:cubicBezTo>
                  <a:close/>
                  <a:moveTo>
                    <a:pt x="117452" y="24315"/>
                  </a:moveTo>
                  <a:lnTo>
                    <a:pt x="117452" y="24511"/>
                  </a:lnTo>
                  <a:cubicBezTo>
                    <a:pt x="117515" y="24511"/>
                    <a:pt x="117584" y="24580"/>
                    <a:pt x="117648" y="24580"/>
                  </a:cubicBezTo>
                  <a:lnTo>
                    <a:pt x="117648" y="24447"/>
                  </a:lnTo>
                  <a:cubicBezTo>
                    <a:pt x="117584" y="24447"/>
                    <a:pt x="117515" y="24378"/>
                    <a:pt x="117452" y="24315"/>
                  </a:cubicBezTo>
                  <a:close/>
                  <a:moveTo>
                    <a:pt x="117452" y="24643"/>
                  </a:moveTo>
                  <a:lnTo>
                    <a:pt x="117452" y="24776"/>
                  </a:lnTo>
                  <a:cubicBezTo>
                    <a:pt x="117515" y="24845"/>
                    <a:pt x="117584" y="24845"/>
                    <a:pt x="117648" y="24908"/>
                  </a:cubicBezTo>
                  <a:lnTo>
                    <a:pt x="117648" y="24776"/>
                  </a:lnTo>
                  <a:cubicBezTo>
                    <a:pt x="117584" y="24712"/>
                    <a:pt x="117515" y="24643"/>
                    <a:pt x="117452" y="24643"/>
                  </a:cubicBezTo>
                  <a:close/>
                  <a:moveTo>
                    <a:pt x="117383" y="24908"/>
                  </a:moveTo>
                  <a:lnTo>
                    <a:pt x="117383" y="25041"/>
                  </a:lnTo>
                  <a:cubicBezTo>
                    <a:pt x="117452" y="25110"/>
                    <a:pt x="117515" y="25173"/>
                    <a:pt x="117584" y="25173"/>
                  </a:cubicBezTo>
                  <a:lnTo>
                    <a:pt x="117584" y="25041"/>
                  </a:lnTo>
                  <a:cubicBezTo>
                    <a:pt x="117515" y="24977"/>
                    <a:pt x="117452" y="24977"/>
                    <a:pt x="117383" y="24908"/>
                  </a:cubicBezTo>
                  <a:close/>
                  <a:moveTo>
                    <a:pt x="117383" y="25173"/>
                  </a:moveTo>
                  <a:cubicBezTo>
                    <a:pt x="117383" y="25242"/>
                    <a:pt x="117383" y="25306"/>
                    <a:pt x="117319" y="25375"/>
                  </a:cubicBezTo>
                  <a:cubicBezTo>
                    <a:pt x="117383" y="25375"/>
                    <a:pt x="117452" y="25438"/>
                    <a:pt x="117515" y="25438"/>
                  </a:cubicBezTo>
                  <a:cubicBezTo>
                    <a:pt x="117584" y="25438"/>
                    <a:pt x="117584" y="25375"/>
                    <a:pt x="117584" y="25306"/>
                  </a:cubicBezTo>
                  <a:cubicBezTo>
                    <a:pt x="117515" y="25242"/>
                    <a:pt x="117452" y="25242"/>
                    <a:pt x="117383" y="25173"/>
                  </a:cubicBezTo>
                  <a:close/>
                  <a:moveTo>
                    <a:pt x="117319" y="25507"/>
                  </a:moveTo>
                  <a:lnTo>
                    <a:pt x="117319" y="25639"/>
                  </a:lnTo>
                  <a:cubicBezTo>
                    <a:pt x="117383" y="25703"/>
                    <a:pt x="117452" y="25703"/>
                    <a:pt x="117515" y="25772"/>
                  </a:cubicBezTo>
                  <a:lnTo>
                    <a:pt x="117515" y="25571"/>
                  </a:lnTo>
                  <a:cubicBezTo>
                    <a:pt x="117452" y="25571"/>
                    <a:pt x="117383" y="25507"/>
                    <a:pt x="117319" y="25507"/>
                  </a:cubicBezTo>
                  <a:close/>
                  <a:moveTo>
                    <a:pt x="117319" y="25772"/>
                  </a:moveTo>
                  <a:cubicBezTo>
                    <a:pt x="117250" y="25836"/>
                    <a:pt x="117250" y="25904"/>
                    <a:pt x="117250" y="25968"/>
                  </a:cubicBezTo>
                  <a:cubicBezTo>
                    <a:pt x="117319" y="25968"/>
                    <a:pt x="117383" y="26037"/>
                    <a:pt x="117452" y="26037"/>
                  </a:cubicBezTo>
                  <a:cubicBezTo>
                    <a:pt x="117452" y="25968"/>
                    <a:pt x="117452" y="25904"/>
                    <a:pt x="117515" y="25904"/>
                  </a:cubicBezTo>
                  <a:cubicBezTo>
                    <a:pt x="117452" y="25836"/>
                    <a:pt x="117383" y="25836"/>
                    <a:pt x="117319" y="25772"/>
                  </a:cubicBezTo>
                  <a:close/>
                  <a:moveTo>
                    <a:pt x="117250" y="26037"/>
                  </a:moveTo>
                  <a:lnTo>
                    <a:pt x="117250" y="26233"/>
                  </a:lnTo>
                  <a:cubicBezTo>
                    <a:pt x="117319" y="26302"/>
                    <a:pt x="117383" y="26302"/>
                    <a:pt x="117452" y="26302"/>
                  </a:cubicBezTo>
                  <a:lnTo>
                    <a:pt x="117452" y="26169"/>
                  </a:lnTo>
                  <a:cubicBezTo>
                    <a:pt x="117383" y="26101"/>
                    <a:pt x="117319" y="26101"/>
                    <a:pt x="117250" y="26037"/>
                  </a:cubicBezTo>
                  <a:close/>
                  <a:moveTo>
                    <a:pt x="117187" y="26366"/>
                  </a:moveTo>
                  <a:lnTo>
                    <a:pt x="117187" y="26567"/>
                  </a:lnTo>
                  <a:cubicBezTo>
                    <a:pt x="117250" y="26567"/>
                    <a:pt x="117319" y="26567"/>
                    <a:pt x="117383" y="26630"/>
                  </a:cubicBezTo>
                  <a:lnTo>
                    <a:pt x="117383" y="26434"/>
                  </a:lnTo>
                  <a:cubicBezTo>
                    <a:pt x="117319" y="26434"/>
                    <a:pt x="117250" y="26366"/>
                    <a:pt x="117187" y="26366"/>
                  </a:cubicBezTo>
                  <a:close/>
                  <a:moveTo>
                    <a:pt x="117187" y="26630"/>
                  </a:moveTo>
                  <a:cubicBezTo>
                    <a:pt x="117187" y="26699"/>
                    <a:pt x="117118" y="26763"/>
                    <a:pt x="117118" y="26832"/>
                  </a:cubicBezTo>
                  <a:cubicBezTo>
                    <a:pt x="117187" y="26895"/>
                    <a:pt x="117250" y="26895"/>
                    <a:pt x="117319" y="26895"/>
                  </a:cubicBezTo>
                  <a:cubicBezTo>
                    <a:pt x="117319" y="26832"/>
                    <a:pt x="117383" y="26763"/>
                    <a:pt x="117383" y="26699"/>
                  </a:cubicBezTo>
                  <a:cubicBezTo>
                    <a:pt x="117319" y="26699"/>
                    <a:pt x="117250" y="26699"/>
                    <a:pt x="117187" y="26630"/>
                  </a:cubicBezTo>
                  <a:close/>
                  <a:moveTo>
                    <a:pt x="117118" y="26964"/>
                  </a:moveTo>
                  <a:lnTo>
                    <a:pt x="117118" y="27160"/>
                  </a:lnTo>
                  <a:cubicBezTo>
                    <a:pt x="117187" y="27160"/>
                    <a:pt x="117250" y="27160"/>
                    <a:pt x="117319" y="27229"/>
                  </a:cubicBezTo>
                  <a:lnTo>
                    <a:pt x="117319" y="27028"/>
                  </a:lnTo>
                  <a:cubicBezTo>
                    <a:pt x="117250" y="26964"/>
                    <a:pt x="117187" y="26964"/>
                    <a:pt x="117118" y="26964"/>
                  </a:cubicBezTo>
                  <a:close/>
                  <a:moveTo>
                    <a:pt x="117054" y="27229"/>
                  </a:moveTo>
                  <a:lnTo>
                    <a:pt x="117054" y="27425"/>
                  </a:lnTo>
                  <a:cubicBezTo>
                    <a:pt x="117118" y="27494"/>
                    <a:pt x="117187" y="27494"/>
                    <a:pt x="117250" y="27494"/>
                  </a:cubicBezTo>
                  <a:lnTo>
                    <a:pt x="117250" y="27293"/>
                  </a:lnTo>
                  <a:cubicBezTo>
                    <a:pt x="117187" y="27293"/>
                    <a:pt x="117118" y="27229"/>
                    <a:pt x="117054" y="27229"/>
                  </a:cubicBezTo>
                  <a:close/>
                  <a:moveTo>
                    <a:pt x="117054" y="27558"/>
                  </a:moveTo>
                  <a:cubicBezTo>
                    <a:pt x="116985" y="27627"/>
                    <a:pt x="116985" y="27690"/>
                    <a:pt x="116985" y="27759"/>
                  </a:cubicBezTo>
                  <a:cubicBezTo>
                    <a:pt x="117054" y="27759"/>
                    <a:pt x="117118" y="27759"/>
                    <a:pt x="117187" y="27823"/>
                  </a:cubicBezTo>
                  <a:cubicBezTo>
                    <a:pt x="117187" y="27759"/>
                    <a:pt x="117250" y="27690"/>
                    <a:pt x="117250" y="27627"/>
                  </a:cubicBezTo>
                  <a:cubicBezTo>
                    <a:pt x="117187" y="27558"/>
                    <a:pt x="117118" y="27558"/>
                    <a:pt x="117054" y="27558"/>
                  </a:cubicBezTo>
                  <a:close/>
                  <a:moveTo>
                    <a:pt x="116985" y="27823"/>
                  </a:moveTo>
                  <a:cubicBezTo>
                    <a:pt x="116985" y="27892"/>
                    <a:pt x="116922" y="27955"/>
                    <a:pt x="116922" y="28024"/>
                  </a:cubicBezTo>
                  <a:cubicBezTo>
                    <a:pt x="116985" y="28088"/>
                    <a:pt x="117054" y="28088"/>
                    <a:pt x="117118" y="28088"/>
                  </a:cubicBezTo>
                  <a:cubicBezTo>
                    <a:pt x="117187" y="28024"/>
                    <a:pt x="117187" y="27955"/>
                    <a:pt x="117187" y="27892"/>
                  </a:cubicBezTo>
                  <a:cubicBezTo>
                    <a:pt x="117118" y="27892"/>
                    <a:pt x="117054" y="27823"/>
                    <a:pt x="116985" y="27823"/>
                  </a:cubicBezTo>
                  <a:close/>
                  <a:moveTo>
                    <a:pt x="82475" y="8681"/>
                  </a:moveTo>
                  <a:cubicBezTo>
                    <a:pt x="79227" y="10934"/>
                    <a:pt x="75915" y="13318"/>
                    <a:pt x="72735" y="15703"/>
                  </a:cubicBezTo>
                  <a:cubicBezTo>
                    <a:pt x="66842" y="20139"/>
                    <a:pt x="61278" y="24315"/>
                    <a:pt x="56906" y="26169"/>
                  </a:cubicBezTo>
                  <a:cubicBezTo>
                    <a:pt x="46572" y="30541"/>
                    <a:pt x="37960" y="31601"/>
                    <a:pt x="30276" y="33122"/>
                  </a:cubicBezTo>
                  <a:cubicBezTo>
                    <a:pt x="28024" y="33589"/>
                    <a:pt x="25772" y="34050"/>
                    <a:pt x="23652" y="34649"/>
                  </a:cubicBezTo>
                  <a:lnTo>
                    <a:pt x="20781" y="35796"/>
                  </a:lnTo>
                  <a:lnTo>
                    <a:pt x="20781" y="35796"/>
                  </a:lnTo>
                  <a:cubicBezTo>
                    <a:pt x="20876" y="35767"/>
                    <a:pt x="20971" y="35754"/>
                    <a:pt x="21066" y="35708"/>
                  </a:cubicBezTo>
                  <a:cubicBezTo>
                    <a:pt x="22062" y="35375"/>
                    <a:pt x="23053" y="35046"/>
                    <a:pt x="24049" y="34781"/>
                  </a:cubicBezTo>
                  <a:cubicBezTo>
                    <a:pt x="27891" y="33721"/>
                    <a:pt x="31866" y="33059"/>
                    <a:pt x="36238" y="32195"/>
                  </a:cubicBezTo>
                  <a:cubicBezTo>
                    <a:pt x="42396" y="31071"/>
                    <a:pt x="49222" y="29678"/>
                    <a:pt x="56969" y="26366"/>
                  </a:cubicBezTo>
                  <a:cubicBezTo>
                    <a:pt x="59953" y="25110"/>
                    <a:pt x="63397" y="22857"/>
                    <a:pt x="67107" y="20139"/>
                  </a:cubicBezTo>
                  <a:cubicBezTo>
                    <a:pt x="71940" y="16630"/>
                    <a:pt x="77240" y="12455"/>
                    <a:pt x="82608" y="8814"/>
                  </a:cubicBezTo>
                  <a:lnTo>
                    <a:pt x="82475" y="8681"/>
                  </a:lnTo>
                  <a:close/>
                  <a:moveTo>
                    <a:pt x="20781" y="35796"/>
                  </a:moveTo>
                  <a:cubicBezTo>
                    <a:pt x="20743" y="35807"/>
                    <a:pt x="20706" y="35821"/>
                    <a:pt x="20668" y="35841"/>
                  </a:cubicBezTo>
                  <a:lnTo>
                    <a:pt x="20781" y="35796"/>
                  </a:lnTo>
                  <a:close/>
                  <a:moveTo>
                    <a:pt x="16561" y="37494"/>
                  </a:moveTo>
                  <a:cubicBezTo>
                    <a:pt x="16498" y="37563"/>
                    <a:pt x="16498" y="37696"/>
                    <a:pt x="16429" y="37759"/>
                  </a:cubicBezTo>
                  <a:lnTo>
                    <a:pt x="16498" y="37759"/>
                  </a:lnTo>
                  <a:cubicBezTo>
                    <a:pt x="16498" y="37696"/>
                    <a:pt x="16561" y="37563"/>
                    <a:pt x="16561" y="37494"/>
                  </a:cubicBezTo>
                  <a:close/>
                  <a:moveTo>
                    <a:pt x="16164" y="37696"/>
                  </a:moveTo>
                  <a:cubicBezTo>
                    <a:pt x="16164" y="37759"/>
                    <a:pt x="16100" y="37892"/>
                    <a:pt x="16100" y="37961"/>
                  </a:cubicBezTo>
                  <a:cubicBezTo>
                    <a:pt x="16164" y="37892"/>
                    <a:pt x="16164" y="37759"/>
                    <a:pt x="16233" y="37696"/>
                  </a:cubicBezTo>
                  <a:close/>
                  <a:moveTo>
                    <a:pt x="15968" y="37759"/>
                  </a:moveTo>
                  <a:cubicBezTo>
                    <a:pt x="15968" y="37892"/>
                    <a:pt x="15968" y="37961"/>
                    <a:pt x="15899" y="38093"/>
                  </a:cubicBezTo>
                  <a:lnTo>
                    <a:pt x="15968" y="38093"/>
                  </a:lnTo>
                  <a:cubicBezTo>
                    <a:pt x="15968" y="37961"/>
                    <a:pt x="16031" y="37892"/>
                    <a:pt x="16031" y="37759"/>
                  </a:cubicBezTo>
                  <a:close/>
                  <a:moveTo>
                    <a:pt x="15835" y="37892"/>
                  </a:moveTo>
                  <a:cubicBezTo>
                    <a:pt x="15766" y="38024"/>
                    <a:pt x="15766" y="38093"/>
                    <a:pt x="15703" y="38157"/>
                  </a:cubicBezTo>
                  <a:lnTo>
                    <a:pt x="15766" y="38157"/>
                  </a:lnTo>
                  <a:cubicBezTo>
                    <a:pt x="15766" y="38093"/>
                    <a:pt x="15835" y="37961"/>
                    <a:pt x="15835" y="37892"/>
                  </a:cubicBezTo>
                  <a:close/>
                  <a:moveTo>
                    <a:pt x="15703" y="37961"/>
                  </a:moveTo>
                  <a:cubicBezTo>
                    <a:pt x="15634" y="37961"/>
                    <a:pt x="15634" y="38024"/>
                    <a:pt x="15634" y="38024"/>
                  </a:cubicBezTo>
                  <a:cubicBezTo>
                    <a:pt x="15570" y="38093"/>
                    <a:pt x="15570" y="38226"/>
                    <a:pt x="15570" y="38289"/>
                  </a:cubicBezTo>
                  <a:cubicBezTo>
                    <a:pt x="15634" y="38157"/>
                    <a:pt x="15634" y="38093"/>
                    <a:pt x="15703" y="37961"/>
                  </a:cubicBezTo>
                  <a:close/>
                  <a:moveTo>
                    <a:pt x="15438" y="38093"/>
                  </a:moveTo>
                  <a:cubicBezTo>
                    <a:pt x="15369" y="38226"/>
                    <a:pt x="15369" y="38289"/>
                    <a:pt x="15369" y="38422"/>
                  </a:cubicBezTo>
                  <a:cubicBezTo>
                    <a:pt x="15369" y="38422"/>
                    <a:pt x="15369" y="38358"/>
                    <a:pt x="15438" y="38358"/>
                  </a:cubicBezTo>
                  <a:cubicBezTo>
                    <a:pt x="15438" y="38289"/>
                    <a:pt x="15438" y="38157"/>
                    <a:pt x="15501" y="38093"/>
                  </a:cubicBezTo>
                  <a:close/>
                  <a:moveTo>
                    <a:pt x="15236" y="38226"/>
                  </a:moveTo>
                  <a:cubicBezTo>
                    <a:pt x="15236" y="38358"/>
                    <a:pt x="15173" y="38422"/>
                    <a:pt x="15173" y="38491"/>
                  </a:cubicBezTo>
                  <a:lnTo>
                    <a:pt x="15236" y="38491"/>
                  </a:lnTo>
                  <a:cubicBezTo>
                    <a:pt x="15236" y="38422"/>
                    <a:pt x="15236" y="38289"/>
                    <a:pt x="15305" y="38226"/>
                  </a:cubicBezTo>
                  <a:close/>
                  <a:moveTo>
                    <a:pt x="15104" y="38289"/>
                  </a:moveTo>
                  <a:cubicBezTo>
                    <a:pt x="15104" y="38290"/>
                    <a:pt x="15104" y="38358"/>
                    <a:pt x="15040" y="38358"/>
                  </a:cubicBezTo>
                  <a:cubicBezTo>
                    <a:pt x="15040" y="38422"/>
                    <a:pt x="15040" y="38554"/>
                    <a:pt x="14971" y="38623"/>
                  </a:cubicBezTo>
                  <a:lnTo>
                    <a:pt x="15040" y="38623"/>
                  </a:lnTo>
                  <a:cubicBezTo>
                    <a:pt x="15040" y="38491"/>
                    <a:pt x="15104" y="38422"/>
                    <a:pt x="15104" y="38289"/>
                  </a:cubicBezTo>
                  <a:close/>
                  <a:moveTo>
                    <a:pt x="14908" y="38422"/>
                  </a:moveTo>
                  <a:cubicBezTo>
                    <a:pt x="14839" y="38554"/>
                    <a:pt x="14839" y="38623"/>
                    <a:pt x="14839" y="38756"/>
                  </a:cubicBezTo>
                  <a:cubicBezTo>
                    <a:pt x="14839" y="38756"/>
                    <a:pt x="14839" y="38687"/>
                    <a:pt x="14908" y="38687"/>
                  </a:cubicBezTo>
                  <a:cubicBezTo>
                    <a:pt x="14908" y="38623"/>
                    <a:pt x="14908" y="38491"/>
                    <a:pt x="14971" y="38422"/>
                  </a:cubicBezTo>
                  <a:close/>
                  <a:moveTo>
                    <a:pt x="14775" y="38491"/>
                  </a:moveTo>
                  <a:cubicBezTo>
                    <a:pt x="14775" y="38554"/>
                    <a:pt x="14706" y="38554"/>
                    <a:pt x="14706" y="38554"/>
                  </a:cubicBezTo>
                  <a:cubicBezTo>
                    <a:pt x="14706" y="38623"/>
                    <a:pt x="14643" y="38756"/>
                    <a:pt x="14643" y="38819"/>
                  </a:cubicBezTo>
                  <a:lnTo>
                    <a:pt x="14706" y="38819"/>
                  </a:lnTo>
                  <a:cubicBezTo>
                    <a:pt x="14706" y="38687"/>
                    <a:pt x="14775" y="38623"/>
                    <a:pt x="14775" y="38491"/>
                  </a:cubicBezTo>
                  <a:close/>
                  <a:moveTo>
                    <a:pt x="14574" y="38623"/>
                  </a:moveTo>
                  <a:lnTo>
                    <a:pt x="14510" y="38687"/>
                  </a:lnTo>
                  <a:lnTo>
                    <a:pt x="14510" y="38952"/>
                  </a:lnTo>
                  <a:lnTo>
                    <a:pt x="14574" y="38888"/>
                  </a:lnTo>
                  <a:lnTo>
                    <a:pt x="14574" y="38623"/>
                  </a:lnTo>
                  <a:close/>
                  <a:moveTo>
                    <a:pt x="14378" y="38756"/>
                  </a:moveTo>
                  <a:cubicBezTo>
                    <a:pt x="14378" y="38888"/>
                    <a:pt x="14309" y="38952"/>
                    <a:pt x="14309" y="39084"/>
                  </a:cubicBezTo>
                  <a:lnTo>
                    <a:pt x="14378" y="39021"/>
                  </a:lnTo>
                  <a:cubicBezTo>
                    <a:pt x="14378" y="38952"/>
                    <a:pt x="14441" y="38819"/>
                    <a:pt x="14441" y="38756"/>
                  </a:cubicBezTo>
                  <a:close/>
                  <a:moveTo>
                    <a:pt x="14245" y="38819"/>
                  </a:moveTo>
                  <a:cubicBezTo>
                    <a:pt x="12719" y="39815"/>
                    <a:pt x="11262" y="41008"/>
                    <a:pt x="9804" y="42396"/>
                  </a:cubicBezTo>
                  <a:cubicBezTo>
                    <a:pt x="8612" y="43589"/>
                    <a:pt x="7287" y="45115"/>
                    <a:pt x="5962" y="46901"/>
                  </a:cubicBezTo>
                  <a:cubicBezTo>
                    <a:pt x="5035" y="48295"/>
                    <a:pt x="4108" y="49752"/>
                    <a:pt x="3313" y="51405"/>
                  </a:cubicBezTo>
                  <a:lnTo>
                    <a:pt x="3117" y="51803"/>
                  </a:lnTo>
                  <a:lnTo>
                    <a:pt x="2719" y="52799"/>
                  </a:lnTo>
                  <a:lnTo>
                    <a:pt x="2915" y="52402"/>
                  </a:lnTo>
                  <a:cubicBezTo>
                    <a:pt x="3710" y="50743"/>
                    <a:pt x="4638" y="49286"/>
                    <a:pt x="5565" y="47897"/>
                  </a:cubicBezTo>
                  <a:cubicBezTo>
                    <a:pt x="7022" y="45708"/>
                    <a:pt x="8549" y="43923"/>
                    <a:pt x="9937" y="42598"/>
                  </a:cubicBezTo>
                  <a:cubicBezTo>
                    <a:pt x="11331" y="41273"/>
                    <a:pt x="12788" y="40080"/>
                    <a:pt x="14245" y="39153"/>
                  </a:cubicBezTo>
                  <a:lnTo>
                    <a:pt x="14245" y="38819"/>
                  </a:lnTo>
                  <a:close/>
                  <a:moveTo>
                    <a:pt x="1458" y="56774"/>
                  </a:moveTo>
                  <a:cubicBezTo>
                    <a:pt x="1444" y="56817"/>
                    <a:pt x="1426" y="56858"/>
                    <a:pt x="1406" y="56896"/>
                  </a:cubicBezTo>
                  <a:lnTo>
                    <a:pt x="1406" y="56896"/>
                  </a:lnTo>
                  <a:cubicBezTo>
                    <a:pt x="1422" y="56876"/>
                    <a:pt x="1439" y="56856"/>
                    <a:pt x="1458" y="56837"/>
                  </a:cubicBezTo>
                  <a:lnTo>
                    <a:pt x="1458" y="56774"/>
                  </a:lnTo>
                  <a:close/>
                  <a:moveTo>
                    <a:pt x="1406" y="56896"/>
                  </a:moveTo>
                  <a:cubicBezTo>
                    <a:pt x="1361" y="56954"/>
                    <a:pt x="1323" y="57020"/>
                    <a:pt x="1285" y="57085"/>
                  </a:cubicBezTo>
                  <a:lnTo>
                    <a:pt x="1285" y="57085"/>
                  </a:lnTo>
                  <a:cubicBezTo>
                    <a:pt x="1331" y="57022"/>
                    <a:pt x="1372" y="56962"/>
                    <a:pt x="1406" y="56896"/>
                  </a:cubicBezTo>
                  <a:close/>
                  <a:moveTo>
                    <a:pt x="1285" y="57085"/>
                  </a:moveTo>
                  <a:cubicBezTo>
                    <a:pt x="1236" y="57152"/>
                    <a:pt x="1183" y="57222"/>
                    <a:pt x="1129" y="57304"/>
                  </a:cubicBezTo>
                  <a:cubicBezTo>
                    <a:pt x="1192" y="57241"/>
                    <a:pt x="1239" y="57163"/>
                    <a:pt x="1285" y="57085"/>
                  </a:cubicBezTo>
                  <a:close/>
                  <a:moveTo>
                    <a:pt x="1325" y="57304"/>
                  </a:moveTo>
                  <a:cubicBezTo>
                    <a:pt x="1262" y="57436"/>
                    <a:pt x="1129" y="57569"/>
                    <a:pt x="997" y="57765"/>
                  </a:cubicBezTo>
                  <a:lnTo>
                    <a:pt x="997" y="57834"/>
                  </a:lnTo>
                  <a:cubicBezTo>
                    <a:pt x="1129" y="57701"/>
                    <a:pt x="1193" y="57569"/>
                    <a:pt x="1325" y="57436"/>
                  </a:cubicBezTo>
                  <a:lnTo>
                    <a:pt x="1325" y="57304"/>
                  </a:lnTo>
                  <a:close/>
                  <a:moveTo>
                    <a:pt x="1193" y="57834"/>
                  </a:moveTo>
                  <a:cubicBezTo>
                    <a:pt x="1129" y="57966"/>
                    <a:pt x="997" y="58098"/>
                    <a:pt x="864" y="58231"/>
                  </a:cubicBezTo>
                  <a:lnTo>
                    <a:pt x="864" y="58295"/>
                  </a:lnTo>
                  <a:cubicBezTo>
                    <a:pt x="997" y="58231"/>
                    <a:pt x="1060" y="58098"/>
                    <a:pt x="1193" y="57966"/>
                  </a:cubicBezTo>
                  <a:lnTo>
                    <a:pt x="1193" y="57834"/>
                  </a:lnTo>
                  <a:close/>
                  <a:moveTo>
                    <a:pt x="1060" y="58363"/>
                  </a:moveTo>
                  <a:cubicBezTo>
                    <a:pt x="997" y="58427"/>
                    <a:pt x="864" y="58560"/>
                    <a:pt x="795" y="58692"/>
                  </a:cubicBezTo>
                  <a:cubicBezTo>
                    <a:pt x="795" y="58761"/>
                    <a:pt x="732" y="58825"/>
                    <a:pt x="732" y="58825"/>
                  </a:cubicBezTo>
                  <a:cubicBezTo>
                    <a:pt x="864" y="58761"/>
                    <a:pt x="928" y="58628"/>
                    <a:pt x="1060" y="58496"/>
                  </a:cubicBezTo>
                  <a:lnTo>
                    <a:pt x="1060" y="58363"/>
                  </a:lnTo>
                  <a:close/>
                  <a:moveTo>
                    <a:pt x="997" y="58825"/>
                  </a:moveTo>
                  <a:lnTo>
                    <a:pt x="997" y="58825"/>
                  </a:lnTo>
                  <a:cubicBezTo>
                    <a:pt x="864" y="58957"/>
                    <a:pt x="795" y="59089"/>
                    <a:pt x="663" y="59158"/>
                  </a:cubicBezTo>
                  <a:lnTo>
                    <a:pt x="663" y="59354"/>
                  </a:lnTo>
                  <a:cubicBezTo>
                    <a:pt x="732" y="59291"/>
                    <a:pt x="795" y="59158"/>
                    <a:pt x="928" y="59026"/>
                  </a:cubicBezTo>
                  <a:cubicBezTo>
                    <a:pt x="928" y="58957"/>
                    <a:pt x="928" y="58893"/>
                    <a:pt x="997" y="58825"/>
                  </a:cubicBezTo>
                  <a:close/>
                  <a:moveTo>
                    <a:pt x="864" y="59354"/>
                  </a:moveTo>
                  <a:cubicBezTo>
                    <a:pt x="795" y="59487"/>
                    <a:pt x="663" y="59556"/>
                    <a:pt x="599" y="59688"/>
                  </a:cubicBezTo>
                  <a:cubicBezTo>
                    <a:pt x="599" y="59752"/>
                    <a:pt x="531" y="59821"/>
                    <a:pt x="531" y="59884"/>
                  </a:cubicBezTo>
                  <a:lnTo>
                    <a:pt x="795" y="59619"/>
                  </a:lnTo>
                  <a:cubicBezTo>
                    <a:pt x="795" y="59487"/>
                    <a:pt x="864" y="59423"/>
                    <a:pt x="864" y="59354"/>
                  </a:cubicBezTo>
                  <a:close/>
                  <a:moveTo>
                    <a:pt x="732" y="59884"/>
                  </a:moveTo>
                  <a:cubicBezTo>
                    <a:pt x="663" y="59953"/>
                    <a:pt x="599" y="60086"/>
                    <a:pt x="467" y="60149"/>
                  </a:cubicBezTo>
                  <a:lnTo>
                    <a:pt x="467" y="60414"/>
                  </a:lnTo>
                  <a:cubicBezTo>
                    <a:pt x="531" y="60282"/>
                    <a:pt x="599" y="60218"/>
                    <a:pt x="732" y="60149"/>
                  </a:cubicBezTo>
                  <a:lnTo>
                    <a:pt x="732" y="59884"/>
                  </a:lnTo>
                  <a:close/>
                  <a:moveTo>
                    <a:pt x="663" y="60414"/>
                  </a:moveTo>
                  <a:lnTo>
                    <a:pt x="398" y="60679"/>
                  </a:lnTo>
                  <a:lnTo>
                    <a:pt x="398" y="60944"/>
                  </a:lnTo>
                  <a:cubicBezTo>
                    <a:pt x="467" y="60812"/>
                    <a:pt x="531" y="60748"/>
                    <a:pt x="599" y="60679"/>
                  </a:cubicBezTo>
                  <a:cubicBezTo>
                    <a:pt x="663" y="60547"/>
                    <a:pt x="663" y="60483"/>
                    <a:pt x="663" y="60414"/>
                  </a:cubicBezTo>
                  <a:close/>
                  <a:moveTo>
                    <a:pt x="599" y="60944"/>
                  </a:moveTo>
                  <a:cubicBezTo>
                    <a:pt x="531" y="61013"/>
                    <a:pt x="398" y="61077"/>
                    <a:pt x="334" y="61209"/>
                  </a:cubicBezTo>
                  <a:cubicBezTo>
                    <a:pt x="334" y="61278"/>
                    <a:pt x="334" y="61342"/>
                    <a:pt x="266" y="61474"/>
                  </a:cubicBezTo>
                  <a:lnTo>
                    <a:pt x="531" y="61209"/>
                  </a:lnTo>
                  <a:cubicBezTo>
                    <a:pt x="531" y="61077"/>
                    <a:pt x="599" y="61013"/>
                    <a:pt x="599" y="60944"/>
                  </a:cubicBezTo>
                  <a:close/>
                  <a:moveTo>
                    <a:pt x="531" y="61474"/>
                  </a:moveTo>
                  <a:cubicBezTo>
                    <a:pt x="398" y="61543"/>
                    <a:pt x="334" y="61607"/>
                    <a:pt x="266" y="61676"/>
                  </a:cubicBezTo>
                  <a:cubicBezTo>
                    <a:pt x="266" y="61808"/>
                    <a:pt x="266" y="61872"/>
                    <a:pt x="202" y="61941"/>
                  </a:cubicBezTo>
                  <a:cubicBezTo>
                    <a:pt x="334" y="61872"/>
                    <a:pt x="398" y="61808"/>
                    <a:pt x="467" y="61739"/>
                  </a:cubicBezTo>
                  <a:cubicBezTo>
                    <a:pt x="467" y="61607"/>
                    <a:pt x="531" y="61543"/>
                    <a:pt x="531" y="61474"/>
                  </a:cubicBezTo>
                  <a:close/>
                  <a:moveTo>
                    <a:pt x="467" y="61941"/>
                  </a:moveTo>
                  <a:lnTo>
                    <a:pt x="467" y="61941"/>
                  </a:lnTo>
                  <a:cubicBezTo>
                    <a:pt x="398" y="62073"/>
                    <a:pt x="266" y="62137"/>
                    <a:pt x="202" y="62206"/>
                  </a:cubicBezTo>
                  <a:lnTo>
                    <a:pt x="202" y="62471"/>
                  </a:lnTo>
                  <a:lnTo>
                    <a:pt x="398" y="62269"/>
                  </a:lnTo>
                  <a:cubicBezTo>
                    <a:pt x="398" y="62137"/>
                    <a:pt x="467" y="62073"/>
                    <a:pt x="467" y="61941"/>
                  </a:cubicBezTo>
                  <a:close/>
                  <a:moveTo>
                    <a:pt x="398" y="62471"/>
                  </a:moveTo>
                  <a:lnTo>
                    <a:pt x="398" y="62471"/>
                  </a:lnTo>
                  <a:cubicBezTo>
                    <a:pt x="334" y="62534"/>
                    <a:pt x="202" y="62603"/>
                    <a:pt x="133" y="62735"/>
                  </a:cubicBezTo>
                  <a:lnTo>
                    <a:pt x="133" y="63000"/>
                  </a:lnTo>
                  <a:lnTo>
                    <a:pt x="334" y="62799"/>
                  </a:lnTo>
                  <a:cubicBezTo>
                    <a:pt x="398" y="62667"/>
                    <a:pt x="398" y="62603"/>
                    <a:pt x="398" y="62471"/>
                  </a:cubicBezTo>
                  <a:close/>
                  <a:moveTo>
                    <a:pt x="334" y="63000"/>
                  </a:moveTo>
                  <a:lnTo>
                    <a:pt x="133" y="63197"/>
                  </a:lnTo>
                  <a:cubicBezTo>
                    <a:pt x="133" y="63329"/>
                    <a:pt x="69" y="63398"/>
                    <a:pt x="69" y="63530"/>
                  </a:cubicBezTo>
                  <a:cubicBezTo>
                    <a:pt x="133" y="63462"/>
                    <a:pt x="266" y="63398"/>
                    <a:pt x="334" y="63329"/>
                  </a:cubicBezTo>
                  <a:lnTo>
                    <a:pt x="334" y="63000"/>
                  </a:lnTo>
                  <a:close/>
                  <a:moveTo>
                    <a:pt x="334" y="63530"/>
                  </a:moveTo>
                  <a:lnTo>
                    <a:pt x="334" y="63530"/>
                  </a:lnTo>
                  <a:cubicBezTo>
                    <a:pt x="202" y="63594"/>
                    <a:pt x="133" y="63663"/>
                    <a:pt x="69" y="63726"/>
                  </a:cubicBezTo>
                  <a:lnTo>
                    <a:pt x="69" y="64060"/>
                  </a:lnTo>
                  <a:lnTo>
                    <a:pt x="266" y="63859"/>
                  </a:lnTo>
                  <a:cubicBezTo>
                    <a:pt x="266" y="63726"/>
                    <a:pt x="266" y="63663"/>
                    <a:pt x="334" y="63530"/>
                  </a:cubicBezTo>
                  <a:close/>
                  <a:moveTo>
                    <a:pt x="266" y="64060"/>
                  </a:moveTo>
                  <a:lnTo>
                    <a:pt x="69" y="64256"/>
                  </a:lnTo>
                  <a:cubicBezTo>
                    <a:pt x="69" y="64325"/>
                    <a:pt x="69" y="64458"/>
                    <a:pt x="1" y="64590"/>
                  </a:cubicBezTo>
                  <a:cubicBezTo>
                    <a:pt x="133" y="64521"/>
                    <a:pt x="202" y="64458"/>
                    <a:pt x="266" y="64389"/>
                  </a:cubicBezTo>
                  <a:lnTo>
                    <a:pt x="266" y="64060"/>
                  </a:lnTo>
                  <a:close/>
                  <a:moveTo>
                    <a:pt x="266" y="64590"/>
                  </a:moveTo>
                  <a:cubicBezTo>
                    <a:pt x="202" y="64590"/>
                    <a:pt x="133" y="64654"/>
                    <a:pt x="1" y="64723"/>
                  </a:cubicBezTo>
                  <a:lnTo>
                    <a:pt x="1" y="65120"/>
                  </a:lnTo>
                  <a:cubicBezTo>
                    <a:pt x="69" y="65051"/>
                    <a:pt x="133" y="64988"/>
                    <a:pt x="266" y="64919"/>
                  </a:cubicBezTo>
                  <a:lnTo>
                    <a:pt x="266" y="64590"/>
                  </a:lnTo>
                  <a:close/>
                  <a:moveTo>
                    <a:pt x="266" y="65051"/>
                  </a:moveTo>
                  <a:lnTo>
                    <a:pt x="266" y="65051"/>
                  </a:lnTo>
                  <a:cubicBezTo>
                    <a:pt x="133" y="65120"/>
                    <a:pt x="69" y="65184"/>
                    <a:pt x="1" y="65253"/>
                  </a:cubicBezTo>
                  <a:lnTo>
                    <a:pt x="1" y="65581"/>
                  </a:lnTo>
                  <a:cubicBezTo>
                    <a:pt x="69" y="65581"/>
                    <a:pt x="133" y="65518"/>
                    <a:pt x="202" y="65449"/>
                  </a:cubicBezTo>
                  <a:cubicBezTo>
                    <a:pt x="202" y="65316"/>
                    <a:pt x="202" y="65184"/>
                    <a:pt x="266" y="65051"/>
                  </a:cubicBezTo>
                  <a:close/>
                  <a:moveTo>
                    <a:pt x="202" y="65581"/>
                  </a:moveTo>
                  <a:lnTo>
                    <a:pt x="1" y="65783"/>
                  </a:lnTo>
                  <a:lnTo>
                    <a:pt x="1" y="66111"/>
                  </a:lnTo>
                  <a:cubicBezTo>
                    <a:pt x="69" y="66048"/>
                    <a:pt x="133" y="65979"/>
                    <a:pt x="202" y="65979"/>
                  </a:cubicBezTo>
                  <a:lnTo>
                    <a:pt x="202" y="65783"/>
                  </a:lnTo>
                  <a:lnTo>
                    <a:pt x="202" y="65581"/>
                  </a:lnTo>
                  <a:close/>
                  <a:moveTo>
                    <a:pt x="202" y="66111"/>
                  </a:moveTo>
                  <a:lnTo>
                    <a:pt x="1" y="66313"/>
                  </a:lnTo>
                  <a:lnTo>
                    <a:pt x="1" y="66641"/>
                  </a:lnTo>
                  <a:cubicBezTo>
                    <a:pt x="69" y="66578"/>
                    <a:pt x="133" y="66509"/>
                    <a:pt x="266" y="66445"/>
                  </a:cubicBezTo>
                  <a:cubicBezTo>
                    <a:pt x="202" y="66376"/>
                    <a:pt x="202" y="66244"/>
                    <a:pt x="202" y="66111"/>
                  </a:cubicBezTo>
                  <a:close/>
                  <a:moveTo>
                    <a:pt x="266" y="66641"/>
                  </a:moveTo>
                  <a:cubicBezTo>
                    <a:pt x="202" y="66641"/>
                    <a:pt x="69" y="66710"/>
                    <a:pt x="1" y="66774"/>
                  </a:cubicBezTo>
                  <a:cubicBezTo>
                    <a:pt x="1" y="66906"/>
                    <a:pt x="69" y="67039"/>
                    <a:pt x="69" y="67171"/>
                  </a:cubicBezTo>
                  <a:lnTo>
                    <a:pt x="266" y="66975"/>
                  </a:lnTo>
                  <a:lnTo>
                    <a:pt x="266" y="66641"/>
                  </a:lnTo>
                  <a:close/>
                  <a:moveTo>
                    <a:pt x="266" y="67108"/>
                  </a:moveTo>
                  <a:lnTo>
                    <a:pt x="69" y="67304"/>
                  </a:lnTo>
                  <a:lnTo>
                    <a:pt x="69" y="67637"/>
                  </a:lnTo>
                  <a:cubicBezTo>
                    <a:pt x="133" y="67569"/>
                    <a:pt x="202" y="67569"/>
                    <a:pt x="266" y="67505"/>
                  </a:cubicBezTo>
                  <a:lnTo>
                    <a:pt x="266" y="67108"/>
                  </a:lnTo>
                  <a:close/>
                  <a:moveTo>
                    <a:pt x="266" y="67637"/>
                  </a:moveTo>
                  <a:cubicBezTo>
                    <a:pt x="202" y="67701"/>
                    <a:pt x="133" y="67701"/>
                    <a:pt x="69" y="67770"/>
                  </a:cubicBezTo>
                  <a:lnTo>
                    <a:pt x="69" y="68167"/>
                  </a:lnTo>
                  <a:cubicBezTo>
                    <a:pt x="133" y="68099"/>
                    <a:pt x="202" y="68035"/>
                    <a:pt x="334" y="68035"/>
                  </a:cubicBezTo>
                  <a:cubicBezTo>
                    <a:pt x="266" y="67902"/>
                    <a:pt x="266" y="67770"/>
                    <a:pt x="266" y="67637"/>
                  </a:cubicBezTo>
                  <a:close/>
                  <a:moveTo>
                    <a:pt x="334" y="68099"/>
                  </a:moveTo>
                  <a:lnTo>
                    <a:pt x="133" y="68300"/>
                  </a:lnTo>
                  <a:lnTo>
                    <a:pt x="133" y="68697"/>
                  </a:lnTo>
                  <a:lnTo>
                    <a:pt x="334" y="68496"/>
                  </a:lnTo>
                  <a:lnTo>
                    <a:pt x="334" y="68099"/>
                  </a:lnTo>
                  <a:close/>
                  <a:moveTo>
                    <a:pt x="334" y="68628"/>
                  </a:moveTo>
                  <a:cubicBezTo>
                    <a:pt x="266" y="68697"/>
                    <a:pt x="202" y="68761"/>
                    <a:pt x="133" y="68761"/>
                  </a:cubicBezTo>
                  <a:cubicBezTo>
                    <a:pt x="133" y="68893"/>
                    <a:pt x="202" y="69026"/>
                    <a:pt x="202" y="69158"/>
                  </a:cubicBezTo>
                  <a:cubicBezTo>
                    <a:pt x="266" y="69095"/>
                    <a:pt x="334" y="69095"/>
                    <a:pt x="398" y="69026"/>
                  </a:cubicBezTo>
                  <a:cubicBezTo>
                    <a:pt x="398" y="68893"/>
                    <a:pt x="334" y="68761"/>
                    <a:pt x="334" y="68628"/>
                  </a:cubicBezTo>
                  <a:close/>
                  <a:moveTo>
                    <a:pt x="398" y="69158"/>
                  </a:moveTo>
                  <a:cubicBezTo>
                    <a:pt x="334" y="69158"/>
                    <a:pt x="266" y="69227"/>
                    <a:pt x="202" y="69291"/>
                  </a:cubicBezTo>
                  <a:cubicBezTo>
                    <a:pt x="202" y="69423"/>
                    <a:pt x="202" y="69556"/>
                    <a:pt x="266" y="69688"/>
                  </a:cubicBezTo>
                  <a:lnTo>
                    <a:pt x="467" y="69492"/>
                  </a:lnTo>
                  <a:cubicBezTo>
                    <a:pt x="398" y="69360"/>
                    <a:pt x="398" y="69227"/>
                    <a:pt x="398" y="69158"/>
                  </a:cubicBezTo>
                  <a:close/>
                  <a:moveTo>
                    <a:pt x="467" y="69625"/>
                  </a:moveTo>
                  <a:cubicBezTo>
                    <a:pt x="398" y="69688"/>
                    <a:pt x="334" y="69757"/>
                    <a:pt x="266" y="69757"/>
                  </a:cubicBezTo>
                  <a:lnTo>
                    <a:pt x="266" y="70155"/>
                  </a:lnTo>
                  <a:cubicBezTo>
                    <a:pt x="334" y="70155"/>
                    <a:pt x="398" y="70086"/>
                    <a:pt x="467" y="70022"/>
                  </a:cubicBezTo>
                  <a:lnTo>
                    <a:pt x="467" y="69625"/>
                  </a:lnTo>
                  <a:close/>
                  <a:moveTo>
                    <a:pt x="531" y="70086"/>
                  </a:moveTo>
                  <a:lnTo>
                    <a:pt x="334" y="70287"/>
                  </a:lnTo>
                  <a:lnTo>
                    <a:pt x="334" y="70685"/>
                  </a:lnTo>
                  <a:lnTo>
                    <a:pt x="531" y="70483"/>
                  </a:lnTo>
                  <a:lnTo>
                    <a:pt x="531" y="70086"/>
                  </a:lnTo>
                  <a:close/>
                  <a:moveTo>
                    <a:pt x="599" y="70616"/>
                  </a:moveTo>
                  <a:cubicBezTo>
                    <a:pt x="531" y="70685"/>
                    <a:pt x="467" y="70685"/>
                    <a:pt x="398" y="70748"/>
                  </a:cubicBezTo>
                  <a:cubicBezTo>
                    <a:pt x="1262" y="76975"/>
                    <a:pt x="3843" y="83933"/>
                    <a:pt x="9142" y="91548"/>
                  </a:cubicBezTo>
                  <a:cubicBezTo>
                    <a:pt x="12656" y="96715"/>
                    <a:pt x="13583" y="102147"/>
                    <a:pt x="13583" y="107579"/>
                  </a:cubicBezTo>
                  <a:cubicBezTo>
                    <a:pt x="13583" y="113011"/>
                    <a:pt x="12719" y="118379"/>
                    <a:pt x="12719" y="123478"/>
                  </a:cubicBezTo>
                  <a:cubicBezTo>
                    <a:pt x="12719" y="126196"/>
                    <a:pt x="12921" y="128846"/>
                    <a:pt x="13715" y="131363"/>
                  </a:cubicBezTo>
                  <a:cubicBezTo>
                    <a:pt x="13980" y="131957"/>
                    <a:pt x="14177" y="132555"/>
                    <a:pt x="14510" y="133149"/>
                  </a:cubicBezTo>
                  <a:cubicBezTo>
                    <a:pt x="15104" y="134410"/>
                    <a:pt x="15899" y="135603"/>
                    <a:pt x="16826" y="136795"/>
                  </a:cubicBezTo>
                  <a:lnTo>
                    <a:pt x="16826" y="136726"/>
                  </a:lnTo>
                  <a:cubicBezTo>
                    <a:pt x="16100" y="135868"/>
                    <a:pt x="15570" y="134940"/>
                    <a:pt x="15040" y="134013"/>
                  </a:cubicBezTo>
                  <a:cubicBezTo>
                    <a:pt x="14574" y="133085"/>
                    <a:pt x="14177" y="132089"/>
                    <a:pt x="13848" y="131098"/>
                  </a:cubicBezTo>
                  <a:cubicBezTo>
                    <a:pt x="13117" y="128644"/>
                    <a:pt x="12921" y="126127"/>
                    <a:pt x="12921" y="123478"/>
                  </a:cubicBezTo>
                  <a:cubicBezTo>
                    <a:pt x="12921" y="118443"/>
                    <a:pt x="13779" y="113011"/>
                    <a:pt x="13779" y="107579"/>
                  </a:cubicBezTo>
                  <a:cubicBezTo>
                    <a:pt x="13779" y="102147"/>
                    <a:pt x="12921" y="96583"/>
                    <a:pt x="9275" y="91416"/>
                  </a:cubicBezTo>
                  <a:cubicBezTo>
                    <a:pt x="4044" y="83732"/>
                    <a:pt x="1458" y="76779"/>
                    <a:pt x="599" y="70616"/>
                  </a:cubicBezTo>
                  <a:close/>
                  <a:moveTo>
                    <a:pt x="116922" y="28157"/>
                  </a:moveTo>
                  <a:cubicBezTo>
                    <a:pt x="116588" y="30144"/>
                    <a:pt x="116190" y="32195"/>
                    <a:pt x="115729" y="34251"/>
                  </a:cubicBezTo>
                  <a:cubicBezTo>
                    <a:pt x="114733" y="39217"/>
                    <a:pt x="113742" y="44251"/>
                    <a:pt x="113742" y="49021"/>
                  </a:cubicBezTo>
                  <a:cubicBezTo>
                    <a:pt x="113742" y="53726"/>
                    <a:pt x="114733" y="58162"/>
                    <a:pt x="117584" y="62206"/>
                  </a:cubicBezTo>
                  <a:cubicBezTo>
                    <a:pt x="124404" y="71808"/>
                    <a:pt x="127123" y="80022"/>
                    <a:pt x="127123" y="87176"/>
                  </a:cubicBezTo>
                  <a:cubicBezTo>
                    <a:pt x="127123" y="95788"/>
                    <a:pt x="123281" y="102942"/>
                    <a:pt x="118114" y="109434"/>
                  </a:cubicBezTo>
                  <a:cubicBezTo>
                    <a:pt x="114998" y="113345"/>
                    <a:pt x="110827" y="117850"/>
                    <a:pt x="105591" y="121358"/>
                  </a:cubicBezTo>
                  <a:cubicBezTo>
                    <a:pt x="100361" y="124871"/>
                    <a:pt x="94002" y="127389"/>
                    <a:pt x="86514" y="127389"/>
                  </a:cubicBezTo>
                  <a:cubicBezTo>
                    <a:pt x="83201" y="127389"/>
                    <a:pt x="79624" y="126922"/>
                    <a:pt x="75851" y="125730"/>
                  </a:cubicBezTo>
                  <a:cubicBezTo>
                    <a:pt x="74325" y="125269"/>
                    <a:pt x="72868" y="125067"/>
                    <a:pt x="71479" y="125067"/>
                  </a:cubicBezTo>
                  <a:cubicBezTo>
                    <a:pt x="68034" y="125067"/>
                    <a:pt x="64918" y="126329"/>
                    <a:pt x="61871" y="128247"/>
                  </a:cubicBezTo>
                  <a:cubicBezTo>
                    <a:pt x="57367" y="131098"/>
                    <a:pt x="53196" y="135338"/>
                    <a:pt x="48692" y="138915"/>
                  </a:cubicBezTo>
                  <a:cubicBezTo>
                    <a:pt x="47499" y="139842"/>
                    <a:pt x="46307" y="140701"/>
                    <a:pt x="45046" y="141496"/>
                  </a:cubicBezTo>
                  <a:cubicBezTo>
                    <a:pt x="45115" y="141564"/>
                    <a:pt x="45247" y="141564"/>
                    <a:pt x="45311" y="141628"/>
                  </a:cubicBezTo>
                  <a:cubicBezTo>
                    <a:pt x="49619" y="138782"/>
                    <a:pt x="53594" y="134940"/>
                    <a:pt x="57632" y="131628"/>
                  </a:cubicBezTo>
                  <a:cubicBezTo>
                    <a:pt x="59751" y="129906"/>
                    <a:pt x="62004" y="128316"/>
                    <a:pt x="64256" y="127124"/>
                  </a:cubicBezTo>
                  <a:cubicBezTo>
                    <a:pt x="66577" y="125995"/>
                    <a:pt x="68962" y="125269"/>
                    <a:pt x="71479" y="125269"/>
                  </a:cubicBezTo>
                  <a:cubicBezTo>
                    <a:pt x="72868" y="125269"/>
                    <a:pt x="74325" y="125465"/>
                    <a:pt x="75782" y="125931"/>
                  </a:cubicBezTo>
                  <a:cubicBezTo>
                    <a:pt x="79624" y="127124"/>
                    <a:pt x="83201" y="127653"/>
                    <a:pt x="86514" y="127653"/>
                  </a:cubicBezTo>
                  <a:cubicBezTo>
                    <a:pt x="94065" y="127653"/>
                    <a:pt x="100425" y="125067"/>
                    <a:pt x="105724" y="121490"/>
                  </a:cubicBezTo>
                  <a:cubicBezTo>
                    <a:pt x="110960" y="117982"/>
                    <a:pt x="115130" y="113478"/>
                    <a:pt x="118246" y="109567"/>
                  </a:cubicBezTo>
                  <a:cubicBezTo>
                    <a:pt x="123477" y="103075"/>
                    <a:pt x="127319" y="95857"/>
                    <a:pt x="127319" y="87176"/>
                  </a:cubicBezTo>
                  <a:cubicBezTo>
                    <a:pt x="127319" y="79959"/>
                    <a:pt x="124606" y="71745"/>
                    <a:pt x="117716" y="62073"/>
                  </a:cubicBezTo>
                  <a:cubicBezTo>
                    <a:pt x="114934" y="58098"/>
                    <a:pt x="113938" y="53726"/>
                    <a:pt x="113938" y="49021"/>
                  </a:cubicBezTo>
                  <a:cubicBezTo>
                    <a:pt x="113938" y="44320"/>
                    <a:pt x="114934" y="39286"/>
                    <a:pt x="115994" y="34315"/>
                  </a:cubicBezTo>
                  <a:cubicBezTo>
                    <a:pt x="116392" y="32264"/>
                    <a:pt x="116789" y="30208"/>
                    <a:pt x="117118" y="28157"/>
                  </a:cubicBezTo>
                  <a:close/>
                  <a:moveTo>
                    <a:pt x="44982" y="141564"/>
                  </a:moveTo>
                  <a:cubicBezTo>
                    <a:pt x="44913" y="141628"/>
                    <a:pt x="44850" y="141628"/>
                    <a:pt x="44781" y="141697"/>
                  </a:cubicBezTo>
                  <a:cubicBezTo>
                    <a:pt x="44913" y="141697"/>
                    <a:pt x="44982" y="141761"/>
                    <a:pt x="45046" y="141761"/>
                  </a:cubicBezTo>
                  <a:cubicBezTo>
                    <a:pt x="45115" y="141761"/>
                    <a:pt x="45178" y="141697"/>
                    <a:pt x="45247" y="141628"/>
                  </a:cubicBezTo>
                  <a:cubicBezTo>
                    <a:pt x="45115" y="141628"/>
                    <a:pt x="45046" y="141628"/>
                    <a:pt x="44982" y="141564"/>
                  </a:cubicBezTo>
                  <a:close/>
                  <a:moveTo>
                    <a:pt x="44717" y="141761"/>
                  </a:moveTo>
                  <a:cubicBezTo>
                    <a:pt x="44648" y="141761"/>
                    <a:pt x="44585" y="141761"/>
                    <a:pt x="44585" y="141829"/>
                  </a:cubicBezTo>
                  <a:cubicBezTo>
                    <a:pt x="44648" y="141829"/>
                    <a:pt x="44717" y="141893"/>
                    <a:pt x="44850" y="141893"/>
                  </a:cubicBezTo>
                  <a:cubicBezTo>
                    <a:pt x="44850" y="141893"/>
                    <a:pt x="44913" y="141829"/>
                    <a:pt x="44982" y="141829"/>
                  </a:cubicBezTo>
                  <a:cubicBezTo>
                    <a:pt x="44913" y="141761"/>
                    <a:pt x="44781" y="141761"/>
                    <a:pt x="44717" y="141761"/>
                  </a:cubicBezTo>
                  <a:close/>
                  <a:moveTo>
                    <a:pt x="44452" y="141893"/>
                  </a:moveTo>
                  <a:cubicBezTo>
                    <a:pt x="44383" y="141893"/>
                    <a:pt x="44383" y="141962"/>
                    <a:pt x="44320" y="141962"/>
                  </a:cubicBezTo>
                  <a:cubicBezTo>
                    <a:pt x="44383" y="142026"/>
                    <a:pt x="44516" y="142026"/>
                    <a:pt x="44585" y="142094"/>
                  </a:cubicBezTo>
                  <a:lnTo>
                    <a:pt x="44717" y="141962"/>
                  </a:lnTo>
                  <a:cubicBezTo>
                    <a:pt x="44648" y="141962"/>
                    <a:pt x="44585" y="141893"/>
                    <a:pt x="44452" y="141893"/>
                  </a:cubicBezTo>
                  <a:close/>
                  <a:moveTo>
                    <a:pt x="44187" y="142026"/>
                  </a:moveTo>
                  <a:cubicBezTo>
                    <a:pt x="44187" y="142094"/>
                    <a:pt x="44118" y="142094"/>
                    <a:pt x="44055" y="142158"/>
                  </a:cubicBezTo>
                  <a:cubicBezTo>
                    <a:pt x="44187" y="142158"/>
                    <a:pt x="44251" y="142158"/>
                    <a:pt x="44320" y="142227"/>
                  </a:cubicBezTo>
                  <a:cubicBezTo>
                    <a:pt x="44383" y="142158"/>
                    <a:pt x="44452" y="142158"/>
                    <a:pt x="44452" y="142158"/>
                  </a:cubicBezTo>
                  <a:cubicBezTo>
                    <a:pt x="44383" y="142094"/>
                    <a:pt x="44320" y="142094"/>
                    <a:pt x="44187" y="142026"/>
                  </a:cubicBezTo>
                  <a:close/>
                  <a:moveTo>
                    <a:pt x="43986" y="142158"/>
                  </a:moveTo>
                  <a:cubicBezTo>
                    <a:pt x="43922" y="142227"/>
                    <a:pt x="43853" y="142227"/>
                    <a:pt x="43790" y="142291"/>
                  </a:cubicBezTo>
                  <a:cubicBezTo>
                    <a:pt x="43922" y="142291"/>
                    <a:pt x="43986" y="142359"/>
                    <a:pt x="44055" y="142359"/>
                  </a:cubicBezTo>
                  <a:cubicBezTo>
                    <a:pt x="44118" y="142359"/>
                    <a:pt x="44187" y="142291"/>
                    <a:pt x="44187" y="142291"/>
                  </a:cubicBezTo>
                  <a:lnTo>
                    <a:pt x="44251" y="142291"/>
                  </a:lnTo>
                  <a:cubicBezTo>
                    <a:pt x="44118" y="142227"/>
                    <a:pt x="44055" y="142227"/>
                    <a:pt x="43986" y="142158"/>
                  </a:cubicBezTo>
                  <a:close/>
                  <a:moveTo>
                    <a:pt x="43721" y="142359"/>
                  </a:moveTo>
                  <a:cubicBezTo>
                    <a:pt x="43657" y="142359"/>
                    <a:pt x="43588" y="142423"/>
                    <a:pt x="43588" y="142423"/>
                  </a:cubicBezTo>
                  <a:cubicBezTo>
                    <a:pt x="43657" y="142423"/>
                    <a:pt x="43721" y="142492"/>
                    <a:pt x="43853" y="142492"/>
                  </a:cubicBezTo>
                  <a:cubicBezTo>
                    <a:pt x="43853" y="142492"/>
                    <a:pt x="43922" y="142492"/>
                    <a:pt x="43986" y="142423"/>
                  </a:cubicBezTo>
                  <a:cubicBezTo>
                    <a:pt x="43853" y="142423"/>
                    <a:pt x="43790" y="142359"/>
                    <a:pt x="43721" y="142359"/>
                  </a:cubicBezTo>
                  <a:close/>
                  <a:moveTo>
                    <a:pt x="43456" y="142492"/>
                  </a:moveTo>
                  <a:cubicBezTo>
                    <a:pt x="43392" y="142492"/>
                    <a:pt x="43392" y="142555"/>
                    <a:pt x="43323" y="142555"/>
                  </a:cubicBezTo>
                  <a:cubicBezTo>
                    <a:pt x="43392" y="142555"/>
                    <a:pt x="43525" y="142624"/>
                    <a:pt x="43588" y="142624"/>
                  </a:cubicBezTo>
                  <a:cubicBezTo>
                    <a:pt x="43657" y="142624"/>
                    <a:pt x="43657" y="142624"/>
                    <a:pt x="43721" y="142555"/>
                  </a:cubicBezTo>
                  <a:cubicBezTo>
                    <a:pt x="43657" y="142555"/>
                    <a:pt x="43525" y="142492"/>
                    <a:pt x="43456" y="142492"/>
                  </a:cubicBezTo>
                  <a:close/>
                  <a:moveTo>
                    <a:pt x="43191" y="142624"/>
                  </a:moveTo>
                  <a:cubicBezTo>
                    <a:pt x="43127" y="142624"/>
                    <a:pt x="43127" y="142688"/>
                    <a:pt x="43058" y="142688"/>
                  </a:cubicBezTo>
                  <a:cubicBezTo>
                    <a:pt x="43191" y="142757"/>
                    <a:pt x="43260" y="142757"/>
                    <a:pt x="43323" y="142757"/>
                  </a:cubicBezTo>
                  <a:cubicBezTo>
                    <a:pt x="43392" y="142757"/>
                    <a:pt x="43456" y="142757"/>
                    <a:pt x="43456" y="142688"/>
                  </a:cubicBezTo>
                  <a:cubicBezTo>
                    <a:pt x="43392" y="142688"/>
                    <a:pt x="43260" y="142688"/>
                    <a:pt x="43191" y="142624"/>
                  </a:cubicBezTo>
                  <a:close/>
                  <a:moveTo>
                    <a:pt x="42926" y="142757"/>
                  </a:moveTo>
                  <a:cubicBezTo>
                    <a:pt x="42862" y="142820"/>
                    <a:pt x="42862" y="142820"/>
                    <a:pt x="42793" y="142820"/>
                  </a:cubicBezTo>
                  <a:cubicBezTo>
                    <a:pt x="42926" y="142889"/>
                    <a:pt x="42995" y="142889"/>
                    <a:pt x="43127" y="142953"/>
                  </a:cubicBezTo>
                  <a:cubicBezTo>
                    <a:pt x="43127" y="142889"/>
                    <a:pt x="43191" y="142889"/>
                    <a:pt x="43191" y="142889"/>
                  </a:cubicBezTo>
                  <a:cubicBezTo>
                    <a:pt x="43127" y="142820"/>
                    <a:pt x="42995" y="142820"/>
                    <a:pt x="42926" y="142757"/>
                  </a:cubicBezTo>
                  <a:close/>
                  <a:moveTo>
                    <a:pt x="42661" y="142889"/>
                  </a:moveTo>
                  <a:cubicBezTo>
                    <a:pt x="42661" y="142953"/>
                    <a:pt x="42597" y="142953"/>
                    <a:pt x="42528" y="142953"/>
                  </a:cubicBezTo>
                  <a:cubicBezTo>
                    <a:pt x="42661" y="143022"/>
                    <a:pt x="42730" y="143022"/>
                    <a:pt x="42862" y="143085"/>
                  </a:cubicBezTo>
                  <a:cubicBezTo>
                    <a:pt x="42862" y="143022"/>
                    <a:pt x="42926" y="143022"/>
                    <a:pt x="42926" y="143022"/>
                  </a:cubicBezTo>
                  <a:cubicBezTo>
                    <a:pt x="42862" y="142953"/>
                    <a:pt x="42793" y="142953"/>
                    <a:pt x="42661" y="142889"/>
                  </a:cubicBezTo>
                  <a:close/>
                  <a:moveTo>
                    <a:pt x="42396" y="143022"/>
                  </a:moveTo>
                  <a:cubicBezTo>
                    <a:pt x="42396" y="143085"/>
                    <a:pt x="42332" y="143085"/>
                    <a:pt x="42332" y="143085"/>
                  </a:cubicBezTo>
                  <a:cubicBezTo>
                    <a:pt x="42396" y="143154"/>
                    <a:pt x="42528" y="143154"/>
                    <a:pt x="42597" y="143154"/>
                  </a:cubicBezTo>
                  <a:lnTo>
                    <a:pt x="42730" y="143154"/>
                  </a:lnTo>
                  <a:cubicBezTo>
                    <a:pt x="42597" y="143085"/>
                    <a:pt x="42528" y="143085"/>
                    <a:pt x="42396" y="143022"/>
                  </a:cubicBezTo>
                  <a:close/>
                  <a:moveTo>
                    <a:pt x="42131" y="143154"/>
                  </a:moveTo>
                  <a:cubicBezTo>
                    <a:pt x="42131" y="143218"/>
                    <a:pt x="42067" y="143218"/>
                    <a:pt x="42067" y="143218"/>
                  </a:cubicBezTo>
                  <a:cubicBezTo>
                    <a:pt x="42131" y="143218"/>
                    <a:pt x="42263" y="143287"/>
                    <a:pt x="42332" y="143287"/>
                  </a:cubicBezTo>
                  <a:lnTo>
                    <a:pt x="42465" y="143287"/>
                  </a:lnTo>
                  <a:cubicBezTo>
                    <a:pt x="42332" y="143218"/>
                    <a:pt x="42263" y="143218"/>
                    <a:pt x="42131" y="143154"/>
                  </a:cubicBezTo>
                  <a:close/>
                  <a:moveTo>
                    <a:pt x="41866" y="143287"/>
                  </a:moveTo>
                  <a:lnTo>
                    <a:pt x="41802" y="143350"/>
                  </a:lnTo>
                  <a:cubicBezTo>
                    <a:pt x="41866" y="143350"/>
                    <a:pt x="41998" y="143419"/>
                    <a:pt x="42131" y="143419"/>
                  </a:cubicBezTo>
                  <a:lnTo>
                    <a:pt x="42200" y="143419"/>
                  </a:lnTo>
                  <a:cubicBezTo>
                    <a:pt x="42067" y="143350"/>
                    <a:pt x="41998" y="143350"/>
                    <a:pt x="41866" y="143287"/>
                  </a:cubicBezTo>
                  <a:close/>
                  <a:moveTo>
                    <a:pt x="41601" y="143419"/>
                  </a:moveTo>
                  <a:lnTo>
                    <a:pt x="41537" y="143483"/>
                  </a:lnTo>
                  <a:cubicBezTo>
                    <a:pt x="41670" y="143483"/>
                    <a:pt x="41733" y="143552"/>
                    <a:pt x="41866" y="143552"/>
                  </a:cubicBezTo>
                  <a:lnTo>
                    <a:pt x="41935" y="143552"/>
                  </a:lnTo>
                  <a:cubicBezTo>
                    <a:pt x="41802" y="143483"/>
                    <a:pt x="41733" y="143483"/>
                    <a:pt x="41601" y="143419"/>
                  </a:cubicBezTo>
                  <a:close/>
                  <a:moveTo>
                    <a:pt x="41272" y="143552"/>
                  </a:moveTo>
                  <a:cubicBezTo>
                    <a:pt x="41405" y="143615"/>
                    <a:pt x="41469" y="143615"/>
                    <a:pt x="41601" y="143684"/>
                  </a:cubicBezTo>
                  <a:lnTo>
                    <a:pt x="41670" y="143615"/>
                  </a:lnTo>
                  <a:cubicBezTo>
                    <a:pt x="41537" y="143615"/>
                    <a:pt x="41469" y="143552"/>
                    <a:pt x="41336" y="143552"/>
                  </a:cubicBezTo>
                  <a:close/>
                  <a:moveTo>
                    <a:pt x="41007" y="143684"/>
                  </a:moveTo>
                  <a:cubicBezTo>
                    <a:pt x="41140" y="143748"/>
                    <a:pt x="41272" y="143748"/>
                    <a:pt x="41336" y="143748"/>
                  </a:cubicBezTo>
                  <a:lnTo>
                    <a:pt x="41405" y="143748"/>
                  </a:lnTo>
                  <a:cubicBezTo>
                    <a:pt x="41272" y="143748"/>
                    <a:pt x="41204" y="143684"/>
                    <a:pt x="41071" y="143684"/>
                  </a:cubicBezTo>
                  <a:close/>
                  <a:moveTo>
                    <a:pt x="40742" y="143817"/>
                  </a:moveTo>
                  <a:cubicBezTo>
                    <a:pt x="40875" y="143817"/>
                    <a:pt x="41007" y="143880"/>
                    <a:pt x="41140" y="143880"/>
                  </a:cubicBezTo>
                  <a:cubicBezTo>
                    <a:pt x="41007" y="143817"/>
                    <a:pt x="40939" y="143817"/>
                    <a:pt x="40806" y="143817"/>
                  </a:cubicBezTo>
                  <a:close/>
                  <a:moveTo>
                    <a:pt x="40478" y="143880"/>
                  </a:moveTo>
                  <a:cubicBezTo>
                    <a:pt x="40610" y="143949"/>
                    <a:pt x="40742" y="143949"/>
                    <a:pt x="40875" y="144013"/>
                  </a:cubicBezTo>
                  <a:cubicBezTo>
                    <a:pt x="40742" y="143949"/>
                    <a:pt x="40674" y="143949"/>
                    <a:pt x="40541" y="143880"/>
                  </a:cubicBezTo>
                  <a:close/>
                  <a:moveTo>
                    <a:pt x="40213" y="144013"/>
                  </a:moveTo>
                  <a:cubicBezTo>
                    <a:pt x="40345" y="144013"/>
                    <a:pt x="40478" y="144082"/>
                    <a:pt x="40610" y="144082"/>
                  </a:cubicBezTo>
                  <a:cubicBezTo>
                    <a:pt x="40478" y="144082"/>
                    <a:pt x="40409" y="144013"/>
                    <a:pt x="40276" y="144013"/>
                  </a:cubicBezTo>
                  <a:close/>
                  <a:moveTo>
                    <a:pt x="16959" y="137256"/>
                  </a:moveTo>
                  <a:lnTo>
                    <a:pt x="16959" y="137256"/>
                  </a:lnTo>
                  <a:cubicBezTo>
                    <a:pt x="18681" y="139312"/>
                    <a:pt x="21002" y="141167"/>
                    <a:pt x="24245" y="142889"/>
                  </a:cubicBezTo>
                  <a:cubicBezTo>
                    <a:pt x="27759" y="144675"/>
                    <a:pt x="30870" y="145470"/>
                    <a:pt x="33853" y="145470"/>
                  </a:cubicBezTo>
                  <a:cubicBezTo>
                    <a:pt x="34447" y="145470"/>
                    <a:pt x="35046" y="145407"/>
                    <a:pt x="35639" y="145338"/>
                  </a:cubicBezTo>
                  <a:cubicBezTo>
                    <a:pt x="35772" y="145338"/>
                    <a:pt x="35973" y="145338"/>
                    <a:pt x="36169" y="145274"/>
                  </a:cubicBezTo>
                  <a:lnTo>
                    <a:pt x="36169" y="145274"/>
                  </a:lnTo>
                  <a:cubicBezTo>
                    <a:pt x="35576" y="145338"/>
                    <a:pt x="35046" y="145407"/>
                    <a:pt x="34447" y="145407"/>
                  </a:cubicBezTo>
                  <a:cubicBezTo>
                    <a:pt x="31400" y="145407"/>
                    <a:pt x="28087" y="144612"/>
                    <a:pt x="24447" y="142757"/>
                  </a:cubicBezTo>
                  <a:cubicBezTo>
                    <a:pt x="21135" y="141098"/>
                    <a:pt x="18750" y="139243"/>
                    <a:pt x="16959" y="1372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8" name="Google Shape;318;p24"/>
            <p:cNvSpPr/>
            <p:nvPr/>
          </p:nvSpPr>
          <p:spPr>
            <a:xfrm>
              <a:off x="2169950" y="976725"/>
              <a:ext cx="3222725" cy="3625225"/>
            </a:xfrm>
            <a:custGeom>
              <a:avLst/>
              <a:gdLst/>
              <a:ahLst/>
              <a:cxnLst/>
              <a:rect l="l" t="t" r="r" b="b"/>
              <a:pathLst>
                <a:path w="128909" h="145009" extrusionOk="0">
                  <a:moveTo>
                    <a:pt x="96052" y="1043"/>
                  </a:moveTo>
                  <a:cubicBezTo>
                    <a:pt x="96029" y="1049"/>
                    <a:pt x="96006" y="1055"/>
                    <a:pt x="95983" y="1060"/>
                  </a:cubicBezTo>
                  <a:cubicBezTo>
                    <a:pt x="96006" y="1055"/>
                    <a:pt x="96029" y="1049"/>
                    <a:pt x="96052" y="1043"/>
                  </a:cubicBezTo>
                  <a:close/>
                  <a:moveTo>
                    <a:pt x="93333" y="2189"/>
                  </a:moveTo>
                  <a:cubicBezTo>
                    <a:pt x="93402" y="2189"/>
                    <a:pt x="93466" y="2189"/>
                    <a:pt x="93535" y="2253"/>
                  </a:cubicBezTo>
                  <a:lnTo>
                    <a:pt x="93535" y="2189"/>
                  </a:lnTo>
                  <a:close/>
                  <a:moveTo>
                    <a:pt x="92803" y="2321"/>
                  </a:moveTo>
                  <a:cubicBezTo>
                    <a:pt x="92803" y="2321"/>
                    <a:pt x="92803" y="2385"/>
                    <a:pt x="92740" y="2385"/>
                  </a:cubicBezTo>
                  <a:lnTo>
                    <a:pt x="93137" y="2385"/>
                  </a:lnTo>
                  <a:cubicBezTo>
                    <a:pt x="93005" y="2385"/>
                    <a:pt x="92936" y="2385"/>
                    <a:pt x="92803" y="2321"/>
                  </a:cubicBezTo>
                  <a:close/>
                  <a:moveTo>
                    <a:pt x="92342" y="2518"/>
                  </a:moveTo>
                  <a:cubicBezTo>
                    <a:pt x="92475" y="2518"/>
                    <a:pt x="92538" y="2586"/>
                    <a:pt x="92671" y="2586"/>
                  </a:cubicBezTo>
                  <a:cubicBezTo>
                    <a:pt x="92740" y="2586"/>
                    <a:pt x="92740" y="2518"/>
                    <a:pt x="92803" y="2518"/>
                  </a:cubicBezTo>
                  <a:close/>
                  <a:moveTo>
                    <a:pt x="92008" y="2650"/>
                  </a:moveTo>
                  <a:cubicBezTo>
                    <a:pt x="92008" y="2650"/>
                    <a:pt x="91945" y="2650"/>
                    <a:pt x="91945" y="2719"/>
                  </a:cubicBezTo>
                  <a:cubicBezTo>
                    <a:pt x="92008" y="2719"/>
                    <a:pt x="92141" y="2719"/>
                    <a:pt x="92273" y="2783"/>
                  </a:cubicBezTo>
                  <a:cubicBezTo>
                    <a:pt x="92273" y="2719"/>
                    <a:pt x="92342" y="2719"/>
                    <a:pt x="92406" y="2719"/>
                  </a:cubicBezTo>
                  <a:cubicBezTo>
                    <a:pt x="92273" y="2650"/>
                    <a:pt x="92141" y="2650"/>
                    <a:pt x="92008" y="2650"/>
                  </a:cubicBezTo>
                  <a:close/>
                  <a:moveTo>
                    <a:pt x="91680" y="2783"/>
                  </a:moveTo>
                  <a:cubicBezTo>
                    <a:pt x="91611" y="2851"/>
                    <a:pt x="91547" y="2851"/>
                    <a:pt x="91547" y="2851"/>
                  </a:cubicBezTo>
                  <a:cubicBezTo>
                    <a:pt x="91611" y="2915"/>
                    <a:pt x="91744" y="2915"/>
                    <a:pt x="91876" y="2915"/>
                  </a:cubicBezTo>
                  <a:cubicBezTo>
                    <a:pt x="91876" y="2915"/>
                    <a:pt x="91945" y="2915"/>
                    <a:pt x="92008" y="2851"/>
                  </a:cubicBezTo>
                  <a:cubicBezTo>
                    <a:pt x="91876" y="2851"/>
                    <a:pt x="91744" y="2851"/>
                    <a:pt x="91680" y="2783"/>
                  </a:cubicBezTo>
                  <a:close/>
                  <a:moveTo>
                    <a:pt x="91282" y="2984"/>
                  </a:moveTo>
                  <a:cubicBezTo>
                    <a:pt x="91282" y="2984"/>
                    <a:pt x="91214" y="3047"/>
                    <a:pt x="91150" y="3047"/>
                  </a:cubicBezTo>
                  <a:cubicBezTo>
                    <a:pt x="91282" y="3047"/>
                    <a:pt x="91346" y="3116"/>
                    <a:pt x="91479" y="3116"/>
                  </a:cubicBezTo>
                  <a:cubicBezTo>
                    <a:pt x="91479" y="3116"/>
                    <a:pt x="91547" y="3047"/>
                    <a:pt x="91611" y="3047"/>
                  </a:cubicBezTo>
                  <a:cubicBezTo>
                    <a:pt x="91547" y="3047"/>
                    <a:pt x="91415" y="2984"/>
                    <a:pt x="91282" y="2984"/>
                  </a:cubicBezTo>
                  <a:close/>
                  <a:moveTo>
                    <a:pt x="90949" y="3116"/>
                  </a:moveTo>
                  <a:cubicBezTo>
                    <a:pt x="90885" y="3180"/>
                    <a:pt x="90816" y="3180"/>
                    <a:pt x="90753" y="3249"/>
                  </a:cubicBezTo>
                  <a:cubicBezTo>
                    <a:pt x="90885" y="3249"/>
                    <a:pt x="90949" y="3312"/>
                    <a:pt x="91018" y="3312"/>
                  </a:cubicBezTo>
                  <a:cubicBezTo>
                    <a:pt x="91081" y="3312"/>
                    <a:pt x="91150" y="3249"/>
                    <a:pt x="91214" y="3249"/>
                  </a:cubicBezTo>
                  <a:cubicBezTo>
                    <a:pt x="91150" y="3180"/>
                    <a:pt x="91018" y="3180"/>
                    <a:pt x="90949" y="3116"/>
                  </a:cubicBezTo>
                  <a:close/>
                  <a:moveTo>
                    <a:pt x="90551" y="3312"/>
                  </a:moveTo>
                  <a:cubicBezTo>
                    <a:pt x="90488" y="3381"/>
                    <a:pt x="90419" y="3381"/>
                    <a:pt x="90355" y="3445"/>
                  </a:cubicBezTo>
                  <a:cubicBezTo>
                    <a:pt x="90488" y="3445"/>
                    <a:pt x="90551" y="3514"/>
                    <a:pt x="90620" y="3514"/>
                  </a:cubicBezTo>
                  <a:cubicBezTo>
                    <a:pt x="90684" y="3514"/>
                    <a:pt x="90753" y="3445"/>
                    <a:pt x="90816" y="3445"/>
                  </a:cubicBezTo>
                  <a:cubicBezTo>
                    <a:pt x="90753" y="3381"/>
                    <a:pt x="90684" y="3381"/>
                    <a:pt x="90551" y="3312"/>
                  </a:cubicBezTo>
                  <a:close/>
                  <a:moveTo>
                    <a:pt x="90223" y="3514"/>
                  </a:moveTo>
                  <a:cubicBezTo>
                    <a:pt x="90154" y="3514"/>
                    <a:pt x="90090" y="3577"/>
                    <a:pt x="89958" y="3577"/>
                  </a:cubicBezTo>
                  <a:cubicBezTo>
                    <a:pt x="90090" y="3646"/>
                    <a:pt x="90154" y="3710"/>
                    <a:pt x="90223" y="3710"/>
                  </a:cubicBezTo>
                  <a:cubicBezTo>
                    <a:pt x="90286" y="3710"/>
                    <a:pt x="90355" y="3646"/>
                    <a:pt x="90488" y="3577"/>
                  </a:cubicBezTo>
                  <a:cubicBezTo>
                    <a:pt x="90355" y="3577"/>
                    <a:pt x="90286" y="3514"/>
                    <a:pt x="90223" y="3514"/>
                  </a:cubicBezTo>
                  <a:close/>
                  <a:moveTo>
                    <a:pt x="89825" y="3710"/>
                  </a:moveTo>
                  <a:cubicBezTo>
                    <a:pt x="89756" y="3710"/>
                    <a:pt x="89693" y="3779"/>
                    <a:pt x="89624" y="3779"/>
                  </a:cubicBezTo>
                  <a:cubicBezTo>
                    <a:pt x="89693" y="3842"/>
                    <a:pt x="89756" y="3911"/>
                    <a:pt x="89825" y="3911"/>
                  </a:cubicBezTo>
                  <a:cubicBezTo>
                    <a:pt x="89889" y="3911"/>
                    <a:pt x="90021" y="3842"/>
                    <a:pt x="90090" y="3779"/>
                  </a:cubicBezTo>
                  <a:cubicBezTo>
                    <a:pt x="89958" y="3779"/>
                    <a:pt x="89889" y="3710"/>
                    <a:pt x="89825" y="3710"/>
                  </a:cubicBezTo>
                  <a:close/>
                  <a:moveTo>
                    <a:pt x="89428" y="3911"/>
                  </a:moveTo>
                  <a:cubicBezTo>
                    <a:pt x="89359" y="3911"/>
                    <a:pt x="89295" y="3975"/>
                    <a:pt x="89226" y="4044"/>
                  </a:cubicBezTo>
                  <a:cubicBezTo>
                    <a:pt x="89295" y="4044"/>
                    <a:pt x="89359" y="4107"/>
                    <a:pt x="89428" y="4107"/>
                  </a:cubicBezTo>
                  <a:cubicBezTo>
                    <a:pt x="89491" y="4107"/>
                    <a:pt x="89624" y="4044"/>
                    <a:pt x="89693" y="3975"/>
                  </a:cubicBezTo>
                  <a:cubicBezTo>
                    <a:pt x="89624" y="3975"/>
                    <a:pt x="89491" y="3911"/>
                    <a:pt x="89428" y="3911"/>
                  </a:cubicBezTo>
                  <a:close/>
                  <a:moveTo>
                    <a:pt x="89030" y="4107"/>
                  </a:moveTo>
                  <a:cubicBezTo>
                    <a:pt x="88961" y="4107"/>
                    <a:pt x="88898" y="4176"/>
                    <a:pt x="88829" y="4240"/>
                  </a:cubicBezTo>
                  <a:cubicBezTo>
                    <a:pt x="88898" y="4240"/>
                    <a:pt x="88961" y="4309"/>
                    <a:pt x="89030" y="4309"/>
                  </a:cubicBezTo>
                  <a:cubicBezTo>
                    <a:pt x="89094" y="4309"/>
                    <a:pt x="89226" y="4240"/>
                    <a:pt x="89295" y="4240"/>
                  </a:cubicBezTo>
                  <a:cubicBezTo>
                    <a:pt x="89226" y="4176"/>
                    <a:pt x="89163" y="4107"/>
                    <a:pt x="89030" y="4107"/>
                  </a:cubicBezTo>
                  <a:close/>
                  <a:moveTo>
                    <a:pt x="88696" y="4309"/>
                  </a:moveTo>
                  <a:cubicBezTo>
                    <a:pt x="88564" y="4309"/>
                    <a:pt x="88500" y="4372"/>
                    <a:pt x="88431" y="4441"/>
                  </a:cubicBezTo>
                  <a:cubicBezTo>
                    <a:pt x="88500" y="4441"/>
                    <a:pt x="88564" y="4505"/>
                    <a:pt x="88633" y="4574"/>
                  </a:cubicBezTo>
                  <a:cubicBezTo>
                    <a:pt x="88696" y="4505"/>
                    <a:pt x="88829" y="4441"/>
                    <a:pt x="88898" y="4441"/>
                  </a:cubicBezTo>
                  <a:cubicBezTo>
                    <a:pt x="88829" y="4372"/>
                    <a:pt x="88765" y="4309"/>
                    <a:pt x="88696" y="4309"/>
                  </a:cubicBezTo>
                  <a:close/>
                  <a:moveTo>
                    <a:pt x="88299" y="4505"/>
                  </a:moveTo>
                  <a:cubicBezTo>
                    <a:pt x="88166" y="4574"/>
                    <a:pt x="88103" y="4574"/>
                    <a:pt x="88034" y="4637"/>
                  </a:cubicBezTo>
                  <a:cubicBezTo>
                    <a:pt x="88103" y="4706"/>
                    <a:pt x="88166" y="4706"/>
                    <a:pt x="88235" y="4770"/>
                  </a:cubicBezTo>
                  <a:cubicBezTo>
                    <a:pt x="88299" y="4706"/>
                    <a:pt x="88431" y="4706"/>
                    <a:pt x="88500" y="4637"/>
                  </a:cubicBezTo>
                  <a:cubicBezTo>
                    <a:pt x="88431" y="4574"/>
                    <a:pt x="88368" y="4574"/>
                    <a:pt x="88299" y="4505"/>
                  </a:cubicBezTo>
                  <a:close/>
                  <a:moveTo>
                    <a:pt x="87901" y="4706"/>
                  </a:moveTo>
                  <a:cubicBezTo>
                    <a:pt x="87838" y="4770"/>
                    <a:pt x="87705" y="4839"/>
                    <a:pt x="87636" y="4839"/>
                  </a:cubicBezTo>
                  <a:cubicBezTo>
                    <a:pt x="87705" y="4902"/>
                    <a:pt x="87769" y="4971"/>
                    <a:pt x="87838" y="4971"/>
                  </a:cubicBezTo>
                  <a:cubicBezTo>
                    <a:pt x="87901" y="4971"/>
                    <a:pt x="87970" y="4902"/>
                    <a:pt x="88103" y="4839"/>
                  </a:cubicBezTo>
                  <a:cubicBezTo>
                    <a:pt x="88034" y="4770"/>
                    <a:pt x="87970" y="4770"/>
                    <a:pt x="87901" y="4706"/>
                  </a:cubicBezTo>
                  <a:close/>
                  <a:moveTo>
                    <a:pt x="87504" y="4902"/>
                  </a:moveTo>
                  <a:cubicBezTo>
                    <a:pt x="87440" y="4971"/>
                    <a:pt x="87308" y="5035"/>
                    <a:pt x="87239" y="5104"/>
                  </a:cubicBezTo>
                  <a:cubicBezTo>
                    <a:pt x="87308" y="5104"/>
                    <a:pt x="87372" y="5167"/>
                    <a:pt x="87440" y="5236"/>
                  </a:cubicBezTo>
                  <a:cubicBezTo>
                    <a:pt x="87504" y="5167"/>
                    <a:pt x="87573" y="5104"/>
                    <a:pt x="87705" y="5035"/>
                  </a:cubicBezTo>
                  <a:cubicBezTo>
                    <a:pt x="87636" y="5035"/>
                    <a:pt x="87573" y="4971"/>
                    <a:pt x="87504" y="4902"/>
                  </a:cubicBezTo>
                  <a:close/>
                  <a:moveTo>
                    <a:pt x="87107" y="5167"/>
                  </a:moveTo>
                  <a:cubicBezTo>
                    <a:pt x="87043" y="5236"/>
                    <a:pt x="86910" y="5236"/>
                    <a:pt x="86842" y="5300"/>
                  </a:cubicBezTo>
                  <a:lnTo>
                    <a:pt x="86974" y="5432"/>
                  </a:lnTo>
                  <a:cubicBezTo>
                    <a:pt x="87107" y="5369"/>
                    <a:pt x="87175" y="5369"/>
                    <a:pt x="87308" y="5300"/>
                  </a:cubicBezTo>
                  <a:cubicBezTo>
                    <a:pt x="87239" y="5236"/>
                    <a:pt x="87175" y="5167"/>
                    <a:pt x="87107" y="5167"/>
                  </a:cubicBezTo>
                  <a:close/>
                  <a:moveTo>
                    <a:pt x="86709" y="5369"/>
                  </a:moveTo>
                  <a:cubicBezTo>
                    <a:pt x="86645" y="5432"/>
                    <a:pt x="86513" y="5501"/>
                    <a:pt x="86444" y="5565"/>
                  </a:cubicBezTo>
                  <a:cubicBezTo>
                    <a:pt x="86513" y="5565"/>
                    <a:pt x="86513" y="5634"/>
                    <a:pt x="86577" y="5697"/>
                  </a:cubicBezTo>
                  <a:cubicBezTo>
                    <a:pt x="86709" y="5634"/>
                    <a:pt x="86778" y="5565"/>
                    <a:pt x="86910" y="5501"/>
                  </a:cubicBezTo>
                  <a:cubicBezTo>
                    <a:pt x="86842" y="5501"/>
                    <a:pt x="86778" y="5432"/>
                    <a:pt x="86709" y="5369"/>
                  </a:cubicBezTo>
                  <a:close/>
                  <a:moveTo>
                    <a:pt x="86312" y="5634"/>
                  </a:moveTo>
                  <a:cubicBezTo>
                    <a:pt x="86248" y="5634"/>
                    <a:pt x="86116" y="5697"/>
                    <a:pt x="86047" y="5766"/>
                  </a:cubicBezTo>
                  <a:cubicBezTo>
                    <a:pt x="86116" y="5830"/>
                    <a:pt x="86116" y="5899"/>
                    <a:pt x="86179" y="5899"/>
                  </a:cubicBezTo>
                  <a:cubicBezTo>
                    <a:pt x="86312" y="5899"/>
                    <a:pt x="86381" y="5830"/>
                    <a:pt x="86513" y="5766"/>
                  </a:cubicBezTo>
                  <a:cubicBezTo>
                    <a:pt x="86444" y="5697"/>
                    <a:pt x="86381" y="5634"/>
                    <a:pt x="86312" y="5634"/>
                  </a:cubicBezTo>
                  <a:close/>
                  <a:moveTo>
                    <a:pt x="85914" y="5830"/>
                  </a:moveTo>
                  <a:cubicBezTo>
                    <a:pt x="85851" y="5899"/>
                    <a:pt x="85718" y="5962"/>
                    <a:pt x="85649" y="6031"/>
                  </a:cubicBezTo>
                  <a:cubicBezTo>
                    <a:pt x="85649" y="6095"/>
                    <a:pt x="85718" y="6095"/>
                    <a:pt x="85782" y="6164"/>
                  </a:cubicBezTo>
                  <a:cubicBezTo>
                    <a:pt x="85914" y="6095"/>
                    <a:pt x="85983" y="6031"/>
                    <a:pt x="86116" y="5962"/>
                  </a:cubicBezTo>
                  <a:cubicBezTo>
                    <a:pt x="86047" y="5962"/>
                    <a:pt x="85983" y="5899"/>
                    <a:pt x="85914" y="5830"/>
                  </a:cubicBezTo>
                  <a:close/>
                  <a:moveTo>
                    <a:pt x="85517" y="6095"/>
                  </a:moveTo>
                  <a:cubicBezTo>
                    <a:pt x="85453" y="6164"/>
                    <a:pt x="85321" y="6227"/>
                    <a:pt x="85252" y="6227"/>
                  </a:cubicBezTo>
                  <a:cubicBezTo>
                    <a:pt x="85252" y="6296"/>
                    <a:pt x="85321" y="6360"/>
                    <a:pt x="85384" y="6429"/>
                  </a:cubicBezTo>
                  <a:cubicBezTo>
                    <a:pt x="85453" y="6360"/>
                    <a:pt x="85586" y="6296"/>
                    <a:pt x="85718" y="6227"/>
                  </a:cubicBezTo>
                  <a:cubicBezTo>
                    <a:pt x="85649" y="6164"/>
                    <a:pt x="85586" y="6095"/>
                    <a:pt x="85517" y="6095"/>
                  </a:cubicBezTo>
                  <a:close/>
                  <a:moveTo>
                    <a:pt x="85119" y="6296"/>
                  </a:moveTo>
                  <a:cubicBezTo>
                    <a:pt x="85056" y="6360"/>
                    <a:pt x="84923" y="6429"/>
                    <a:pt x="84791" y="6492"/>
                  </a:cubicBezTo>
                  <a:cubicBezTo>
                    <a:pt x="84854" y="6561"/>
                    <a:pt x="84923" y="6625"/>
                    <a:pt x="84987" y="6625"/>
                  </a:cubicBezTo>
                  <a:cubicBezTo>
                    <a:pt x="84987" y="6625"/>
                    <a:pt x="85056" y="6625"/>
                    <a:pt x="85056" y="6561"/>
                  </a:cubicBezTo>
                  <a:cubicBezTo>
                    <a:pt x="85119" y="6561"/>
                    <a:pt x="85188" y="6492"/>
                    <a:pt x="85252" y="6492"/>
                  </a:cubicBezTo>
                  <a:cubicBezTo>
                    <a:pt x="85252" y="6429"/>
                    <a:pt x="85188" y="6360"/>
                    <a:pt x="85119" y="6296"/>
                  </a:cubicBezTo>
                  <a:close/>
                  <a:moveTo>
                    <a:pt x="84722" y="6561"/>
                  </a:moveTo>
                  <a:cubicBezTo>
                    <a:pt x="84589" y="6625"/>
                    <a:pt x="84526" y="6693"/>
                    <a:pt x="84393" y="6757"/>
                  </a:cubicBezTo>
                  <a:cubicBezTo>
                    <a:pt x="84457" y="6826"/>
                    <a:pt x="84526" y="6826"/>
                    <a:pt x="84589" y="6890"/>
                  </a:cubicBezTo>
                  <a:cubicBezTo>
                    <a:pt x="84658" y="6826"/>
                    <a:pt x="84791" y="6757"/>
                    <a:pt x="84854" y="6693"/>
                  </a:cubicBezTo>
                  <a:lnTo>
                    <a:pt x="84722" y="6561"/>
                  </a:lnTo>
                  <a:close/>
                  <a:moveTo>
                    <a:pt x="84324" y="6826"/>
                  </a:moveTo>
                  <a:cubicBezTo>
                    <a:pt x="84192" y="6890"/>
                    <a:pt x="84128" y="6958"/>
                    <a:pt x="83996" y="7022"/>
                  </a:cubicBezTo>
                  <a:cubicBezTo>
                    <a:pt x="84059" y="7022"/>
                    <a:pt x="84128" y="7091"/>
                    <a:pt x="84128" y="7155"/>
                  </a:cubicBezTo>
                  <a:cubicBezTo>
                    <a:pt x="84261" y="7091"/>
                    <a:pt x="84393" y="7022"/>
                    <a:pt x="84457" y="6958"/>
                  </a:cubicBezTo>
                  <a:cubicBezTo>
                    <a:pt x="84457" y="6890"/>
                    <a:pt x="84393" y="6826"/>
                    <a:pt x="84324" y="6826"/>
                  </a:cubicBezTo>
                  <a:close/>
                  <a:moveTo>
                    <a:pt x="83927" y="7022"/>
                  </a:moveTo>
                  <a:cubicBezTo>
                    <a:pt x="83794" y="7091"/>
                    <a:pt x="83731" y="7155"/>
                    <a:pt x="83598" y="7287"/>
                  </a:cubicBezTo>
                  <a:cubicBezTo>
                    <a:pt x="83662" y="7287"/>
                    <a:pt x="83662" y="7356"/>
                    <a:pt x="83731" y="7420"/>
                  </a:cubicBezTo>
                  <a:cubicBezTo>
                    <a:pt x="83863" y="7356"/>
                    <a:pt x="83927" y="7287"/>
                    <a:pt x="84059" y="7223"/>
                  </a:cubicBezTo>
                  <a:cubicBezTo>
                    <a:pt x="83996" y="7155"/>
                    <a:pt x="83996" y="7091"/>
                    <a:pt x="83927" y="7022"/>
                  </a:cubicBezTo>
                  <a:close/>
                  <a:moveTo>
                    <a:pt x="83529" y="7287"/>
                  </a:moveTo>
                  <a:cubicBezTo>
                    <a:pt x="83397" y="7356"/>
                    <a:pt x="83333" y="7420"/>
                    <a:pt x="83201" y="7488"/>
                  </a:cubicBezTo>
                  <a:cubicBezTo>
                    <a:pt x="83264" y="7552"/>
                    <a:pt x="83264" y="7621"/>
                    <a:pt x="83333" y="7684"/>
                  </a:cubicBezTo>
                  <a:cubicBezTo>
                    <a:pt x="83466" y="7621"/>
                    <a:pt x="83529" y="7552"/>
                    <a:pt x="83662" y="7488"/>
                  </a:cubicBezTo>
                  <a:cubicBezTo>
                    <a:pt x="83598" y="7420"/>
                    <a:pt x="83598" y="7356"/>
                    <a:pt x="83529" y="7287"/>
                  </a:cubicBezTo>
                  <a:close/>
                  <a:moveTo>
                    <a:pt x="83132" y="7552"/>
                  </a:moveTo>
                  <a:cubicBezTo>
                    <a:pt x="82999" y="7621"/>
                    <a:pt x="82867" y="7684"/>
                    <a:pt x="82803" y="7753"/>
                  </a:cubicBezTo>
                  <a:cubicBezTo>
                    <a:pt x="82803" y="7817"/>
                    <a:pt x="82867" y="7886"/>
                    <a:pt x="82936" y="7949"/>
                  </a:cubicBezTo>
                  <a:cubicBezTo>
                    <a:pt x="82999" y="7886"/>
                    <a:pt x="83132" y="7817"/>
                    <a:pt x="83264" y="7753"/>
                  </a:cubicBezTo>
                  <a:cubicBezTo>
                    <a:pt x="83201" y="7684"/>
                    <a:pt x="83132" y="7621"/>
                    <a:pt x="83132" y="7552"/>
                  </a:cubicBezTo>
                  <a:close/>
                  <a:moveTo>
                    <a:pt x="102475" y="0"/>
                  </a:moveTo>
                  <a:cubicBezTo>
                    <a:pt x="101812" y="0"/>
                    <a:pt x="101219" y="0"/>
                    <a:pt x="100620" y="69"/>
                  </a:cubicBezTo>
                  <a:cubicBezTo>
                    <a:pt x="99364" y="202"/>
                    <a:pt x="98039" y="467"/>
                    <a:pt x="96714" y="864"/>
                  </a:cubicBezTo>
                  <a:cubicBezTo>
                    <a:pt x="96473" y="922"/>
                    <a:pt x="96284" y="985"/>
                    <a:pt x="96052" y="1043"/>
                  </a:cubicBezTo>
                  <a:lnTo>
                    <a:pt x="96052" y="1043"/>
                  </a:lnTo>
                  <a:cubicBezTo>
                    <a:pt x="97351" y="725"/>
                    <a:pt x="98591" y="528"/>
                    <a:pt x="99825" y="398"/>
                  </a:cubicBezTo>
                  <a:cubicBezTo>
                    <a:pt x="100689" y="265"/>
                    <a:pt x="101616" y="202"/>
                    <a:pt x="102411" y="202"/>
                  </a:cubicBezTo>
                  <a:lnTo>
                    <a:pt x="102475" y="202"/>
                  </a:lnTo>
                  <a:cubicBezTo>
                    <a:pt x="105326" y="202"/>
                    <a:pt x="107976" y="997"/>
                    <a:pt x="110291" y="2851"/>
                  </a:cubicBezTo>
                  <a:cubicBezTo>
                    <a:pt x="113471" y="5432"/>
                    <a:pt x="115527" y="8214"/>
                    <a:pt x="116783" y="11262"/>
                  </a:cubicBezTo>
                  <a:cubicBezTo>
                    <a:pt x="117181" y="12258"/>
                    <a:pt x="117515" y="13318"/>
                    <a:pt x="117780" y="14378"/>
                  </a:cubicBezTo>
                  <a:cubicBezTo>
                    <a:pt x="118177" y="15766"/>
                    <a:pt x="118442" y="17091"/>
                    <a:pt x="118574" y="18485"/>
                  </a:cubicBezTo>
                  <a:lnTo>
                    <a:pt x="118574" y="18018"/>
                  </a:lnTo>
                  <a:cubicBezTo>
                    <a:pt x="118442" y="16561"/>
                    <a:pt x="118177" y="15104"/>
                    <a:pt x="117843" y="13779"/>
                  </a:cubicBezTo>
                  <a:cubicBezTo>
                    <a:pt x="117578" y="12851"/>
                    <a:pt x="117313" y="11993"/>
                    <a:pt x="116985" y="11129"/>
                  </a:cubicBezTo>
                  <a:cubicBezTo>
                    <a:pt x="115723" y="8151"/>
                    <a:pt x="113673" y="5300"/>
                    <a:pt x="110424" y="2719"/>
                  </a:cubicBezTo>
                  <a:cubicBezTo>
                    <a:pt x="108039" y="795"/>
                    <a:pt x="105326" y="0"/>
                    <a:pt x="102475" y="0"/>
                  </a:cubicBezTo>
                  <a:close/>
                  <a:moveTo>
                    <a:pt x="118442" y="21595"/>
                  </a:moveTo>
                  <a:lnTo>
                    <a:pt x="118442" y="21664"/>
                  </a:lnTo>
                  <a:cubicBezTo>
                    <a:pt x="118506" y="21728"/>
                    <a:pt x="118574" y="21797"/>
                    <a:pt x="118574" y="21860"/>
                  </a:cubicBezTo>
                  <a:cubicBezTo>
                    <a:pt x="118574" y="21728"/>
                    <a:pt x="118506" y="21664"/>
                    <a:pt x="118442" y="21595"/>
                  </a:cubicBezTo>
                  <a:close/>
                  <a:moveTo>
                    <a:pt x="118442" y="22194"/>
                  </a:moveTo>
                  <a:lnTo>
                    <a:pt x="118442" y="22258"/>
                  </a:lnTo>
                  <a:cubicBezTo>
                    <a:pt x="118505" y="22327"/>
                    <a:pt x="118574" y="22327"/>
                    <a:pt x="118574" y="22390"/>
                  </a:cubicBezTo>
                  <a:lnTo>
                    <a:pt x="118574" y="22390"/>
                  </a:lnTo>
                  <a:cubicBezTo>
                    <a:pt x="118574" y="22326"/>
                    <a:pt x="118505" y="22258"/>
                    <a:pt x="118442" y="22194"/>
                  </a:cubicBezTo>
                  <a:close/>
                  <a:moveTo>
                    <a:pt x="118442" y="22459"/>
                  </a:moveTo>
                  <a:lnTo>
                    <a:pt x="118442" y="22523"/>
                  </a:lnTo>
                  <a:cubicBezTo>
                    <a:pt x="118506" y="22592"/>
                    <a:pt x="118506" y="22655"/>
                    <a:pt x="118574" y="22724"/>
                  </a:cubicBezTo>
                  <a:lnTo>
                    <a:pt x="118574" y="22655"/>
                  </a:lnTo>
                  <a:cubicBezTo>
                    <a:pt x="118506" y="22592"/>
                    <a:pt x="118506" y="22523"/>
                    <a:pt x="118442" y="22459"/>
                  </a:cubicBezTo>
                  <a:close/>
                  <a:moveTo>
                    <a:pt x="118373" y="22724"/>
                  </a:moveTo>
                  <a:lnTo>
                    <a:pt x="118373" y="22788"/>
                  </a:lnTo>
                  <a:lnTo>
                    <a:pt x="118574" y="22989"/>
                  </a:lnTo>
                  <a:lnTo>
                    <a:pt x="118574" y="22920"/>
                  </a:lnTo>
                  <a:lnTo>
                    <a:pt x="118373" y="22724"/>
                  </a:lnTo>
                  <a:close/>
                  <a:moveTo>
                    <a:pt x="118373" y="22989"/>
                  </a:moveTo>
                  <a:lnTo>
                    <a:pt x="118373" y="23122"/>
                  </a:lnTo>
                  <a:cubicBezTo>
                    <a:pt x="118442" y="23122"/>
                    <a:pt x="118506" y="23185"/>
                    <a:pt x="118574" y="23254"/>
                  </a:cubicBezTo>
                  <a:lnTo>
                    <a:pt x="118574" y="23185"/>
                  </a:lnTo>
                  <a:lnTo>
                    <a:pt x="118373" y="22989"/>
                  </a:lnTo>
                  <a:close/>
                  <a:moveTo>
                    <a:pt x="118373" y="23254"/>
                  </a:moveTo>
                  <a:lnTo>
                    <a:pt x="118373" y="23387"/>
                  </a:lnTo>
                  <a:cubicBezTo>
                    <a:pt x="118442" y="23450"/>
                    <a:pt x="118506" y="23519"/>
                    <a:pt x="118574" y="23519"/>
                  </a:cubicBezTo>
                  <a:lnTo>
                    <a:pt x="118574" y="23450"/>
                  </a:lnTo>
                  <a:lnTo>
                    <a:pt x="118373" y="23254"/>
                  </a:lnTo>
                  <a:close/>
                  <a:moveTo>
                    <a:pt x="118373" y="23519"/>
                  </a:moveTo>
                  <a:lnTo>
                    <a:pt x="118373" y="23652"/>
                  </a:lnTo>
                  <a:cubicBezTo>
                    <a:pt x="118442" y="23715"/>
                    <a:pt x="118506" y="23784"/>
                    <a:pt x="118574" y="23784"/>
                  </a:cubicBezTo>
                  <a:lnTo>
                    <a:pt x="118574" y="23715"/>
                  </a:lnTo>
                  <a:lnTo>
                    <a:pt x="118373" y="23519"/>
                  </a:lnTo>
                  <a:close/>
                  <a:moveTo>
                    <a:pt x="118309" y="23848"/>
                  </a:moveTo>
                  <a:lnTo>
                    <a:pt x="118309" y="23980"/>
                  </a:lnTo>
                  <a:cubicBezTo>
                    <a:pt x="118373" y="23980"/>
                    <a:pt x="118442" y="24049"/>
                    <a:pt x="118506" y="24113"/>
                  </a:cubicBezTo>
                  <a:lnTo>
                    <a:pt x="118506" y="23980"/>
                  </a:lnTo>
                  <a:cubicBezTo>
                    <a:pt x="118442" y="23917"/>
                    <a:pt x="118373" y="23848"/>
                    <a:pt x="118309" y="23848"/>
                  </a:cubicBezTo>
                  <a:close/>
                  <a:moveTo>
                    <a:pt x="118309" y="24113"/>
                  </a:moveTo>
                  <a:lnTo>
                    <a:pt x="118309" y="24245"/>
                  </a:lnTo>
                  <a:cubicBezTo>
                    <a:pt x="118373" y="24314"/>
                    <a:pt x="118442" y="24314"/>
                    <a:pt x="118506" y="24378"/>
                  </a:cubicBezTo>
                  <a:lnTo>
                    <a:pt x="118506" y="24245"/>
                  </a:lnTo>
                  <a:cubicBezTo>
                    <a:pt x="118442" y="24182"/>
                    <a:pt x="118373" y="24182"/>
                    <a:pt x="118309" y="24113"/>
                  </a:cubicBezTo>
                  <a:close/>
                  <a:moveTo>
                    <a:pt x="118309" y="24378"/>
                  </a:moveTo>
                  <a:lnTo>
                    <a:pt x="118309" y="24510"/>
                  </a:lnTo>
                  <a:cubicBezTo>
                    <a:pt x="118373" y="24579"/>
                    <a:pt x="118442" y="24579"/>
                    <a:pt x="118506" y="24643"/>
                  </a:cubicBezTo>
                  <a:lnTo>
                    <a:pt x="118506" y="24510"/>
                  </a:lnTo>
                  <a:cubicBezTo>
                    <a:pt x="118442" y="24447"/>
                    <a:pt x="118373" y="24447"/>
                    <a:pt x="118309" y="24378"/>
                  </a:cubicBezTo>
                  <a:close/>
                  <a:moveTo>
                    <a:pt x="118241" y="24643"/>
                  </a:moveTo>
                  <a:lnTo>
                    <a:pt x="118241" y="24844"/>
                  </a:lnTo>
                  <a:cubicBezTo>
                    <a:pt x="118309" y="24844"/>
                    <a:pt x="118373" y="24908"/>
                    <a:pt x="118442" y="24908"/>
                  </a:cubicBezTo>
                  <a:lnTo>
                    <a:pt x="118442" y="24775"/>
                  </a:lnTo>
                  <a:cubicBezTo>
                    <a:pt x="118373" y="24775"/>
                    <a:pt x="118309" y="24712"/>
                    <a:pt x="118241" y="24643"/>
                  </a:cubicBezTo>
                  <a:close/>
                  <a:moveTo>
                    <a:pt x="118241" y="24977"/>
                  </a:moveTo>
                  <a:lnTo>
                    <a:pt x="118241" y="25109"/>
                  </a:lnTo>
                  <a:cubicBezTo>
                    <a:pt x="118309" y="25173"/>
                    <a:pt x="118373" y="25173"/>
                    <a:pt x="118442" y="25241"/>
                  </a:cubicBezTo>
                  <a:lnTo>
                    <a:pt x="118442" y="25040"/>
                  </a:lnTo>
                  <a:cubicBezTo>
                    <a:pt x="118373" y="25040"/>
                    <a:pt x="118309" y="24977"/>
                    <a:pt x="118241" y="24977"/>
                  </a:cubicBezTo>
                  <a:close/>
                  <a:moveTo>
                    <a:pt x="118241" y="25241"/>
                  </a:moveTo>
                  <a:cubicBezTo>
                    <a:pt x="118241" y="25305"/>
                    <a:pt x="118177" y="25374"/>
                    <a:pt x="118177" y="25374"/>
                  </a:cubicBezTo>
                  <a:cubicBezTo>
                    <a:pt x="118241" y="25438"/>
                    <a:pt x="118309" y="25438"/>
                    <a:pt x="118373" y="25506"/>
                  </a:cubicBezTo>
                  <a:cubicBezTo>
                    <a:pt x="118373" y="25438"/>
                    <a:pt x="118442" y="25374"/>
                    <a:pt x="118442" y="25305"/>
                  </a:cubicBezTo>
                  <a:cubicBezTo>
                    <a:pt x="118373" y="25305"/>
                    <a:pt x="118309" y="25241"/>
                    <a:pt x="118241" y="25241"/>
                  </a:cubicBezTo>
                  <a:close/>
                  <a:moveTo>
                    <a:pt x="118177" y="25506"/>
                  </a:moveTo>
                  <a:lnTo>
                    <a:pt x="118177" y="25703"/>
                  </a:lnTo>
                  <a:cubicBezTo>
                    <a:pt x="118241" y="25703"/>
                    <a:pt x="118309" y="25771"/>
                    <a:pt x="118373" y="25771"/>
                  </a:cubicBezTo>
                  <a:lnTo>
                    <a:pt x="118373" y="25639"/>
                  </a:lnTo>
                  <a:cubicBezTo>
                    <a:pt x="118309" y="25570"/>
                    <a:pt x="118241" y="25570"/>
                    <a:pt x="118177" y="25506"/>
                  </a:cubicBezTo>
                  <a:close/>
                  <a:moveTo>
                    <a:pt x="118177" y="25835"/>
                  </a:moveTo>
                  <a:cubicBezTo>
                    <a:pt x="118177" y="25835"/>
                    <a:pt x="118177" y="25904"/>
                    <a:pt x="118108" y="25968"/>
                  </a:cubicBezTo>
                  <a:cubicBezTo>
                    <a:pt x="118177" y="26036"/>
                    <a:pt x="118241" y="26036"/>
                    <a:pt x="118309" y="26036"/>
                  </a:cubicBezTo>
                  <a:cubicBezTo>
                    <a:pt x="118373" y="26036"/>
                    <a:pt x="118373" y="25968"/>
                    <a:pt x="118373" y="25904"/>
                  </a:cubicBezTo>
                  <a:cubicBezTo>
                    <a:pt x="118309" y="25835"/>
                    <a:pt x="118241" y="25835"/>
                    <a:pt x="118177" y="25835"/>
                  </a:cubicBezTo>
                  <a:close/>
                  <a:moveTo>
                    <a:pt x="118108" y="26100"/>
                  </a:moveTo>
                  <a:lnTo>
                    <a:pt x="118108" y="26301"/>
                  </a:lnTo>
                  <a:cubicBezTo>
                    <a:pt x="118177" y="26301"/>
                    <a:pt x="118241" y="26301"/>
                    <a:pt x="118309" y="26365"/>
                  </a:cubicBezTo>
                  <a:lnTo>
                    <a:pt x="118309" y="26169"/>
                  </a:lnTo>
                  <a:cubicBezTo>
                    <a:pt x="118241" y="26169"/>
                    <a:pt x="118177" y="26100"/>
                    <a:pt x="118108" y="26100"/>
                  </a:cubicBezTo>
                  <a:close/>
                  <a:moveTo>
                    <a:pt x="118108" y="26365"/>
                  </a:moveTo>
                  <a:cubicBezTo>
                    <a:pt x="118108" y="26434"/>
                    <a:pt x="118108" y="26497"/>
                    <a:pt x="118045" y="26566"/>
                  </a:cubicBezTo>
                  <a:cubicBezTo>
                    <a:pt x="118108" y="26566"/>
                    <a:pt x="118177" y="26630"/>
                    <a:pt x="118309" y="26630"/>
                  </a:cubicBezTo>
                  <a:lnTo>
                    <a:pt x="118309" y="26434"/>
                  </a:lnTo>
                  <a:cubicBezTo>
                    <a:pt x="118241" y="26434"/>
                    <a:pt x="118177" y="26434"/>
                    <a:pt x="118108" y="26365"/>
                  </a:cubicBezTo>
                  <a:close/>
                  <a:moveTo>
                    <a:pt x="118045" y="26699"/>
                  </a:moveTo>
                  <a:lnTo>
                    <a:pt x="118045" y="26831"/>
                  </a:lnTo>
                  <a:cubicBezTo>
                    <a:pt x="118108" y="26895"/>
                    <a:pt x="118177" y="26895"/>
                    <a:pt x="118241" y="26895"/>
                  </a:cubicBezTo>
                  <a:lnTo>
                    <a:pt x="118241" y="26762"/>
                  </a:lnTo>
                  <a:cubicBezTo>
                    <a:pt x="118177" y="26699"/>
                    <a:pt x="118108" y="26699"/>
                    <a:pt x="118045" y="26699"/>
                  </a:cubicBezTo>
                  <a:close/>
                  <a:moveTo>
                    <a:pt x="118045" y="26964"/>
                  </a:moveTo>
                  <a:cubicBezTo>
                    <a:pt x="118045" y="27027"/>
                    <a:pt x="117976" y="27096"/>
                    <a:pt x="117976" y="27160"/>
                  </a:cubicBezTo>
                  <a:cubicBezTo>
                    <a:pt x="118045" y="27160"/>
                    <a:pt x="118108" y="27229"/>
                    <a:pt x="118177" y="27229"/>
                  </a:cubicBezTo>
                  <a:cubicBezTo>
                    <a:pt x="118241" y="27160"/>
                    <a:pt x="118241" y="27096"/>
                    <a:pt x="118241" y="27027"/>
                  </a:cubicBezTo>
                  <a:cubicBezTo>
                    <a:pt x="118177" y="27027"/>
                    <a:pt x="118108" y="26964"/>
                    <a:pt x="118045" y="26964"/>
                  </a:cubicBezTo>
                  <a:close/>
                  <a:moveTo>
                    <a:pt x="117976" y="27229"/>
                  </a:moveTo>
                  <a:lnTo>
                    <a:pt x="117976" y="27425"/>
                  </a:lnTo>
                  <a:cubicBezTo>
                    <a:pt x="118045" y="27494"/>
                    <a:pt x="118108" y="27494"/>
                    <a:pt x="118177" y="27494"/>
                  </a:cubicBezTo>
                  <a:lnTo>
                    <a:pt x="118177" y="27292"/>
                  </a:lnTo>
                  <a:cubicBezTo>
                    <a:pt x="118108" y="27292"/>
                    <a:pt x="118045" y="27292"/>
                    <a:pt x="117976" y="27229"/>
                  </a:cubicBezTo>
                  <a:close/>
                  <a:moveTo>
                    <a:pt x="117976" y="27557"/>
                  </a:moveTo>
                  <a:cubicBezTo>
                    <a:pt x="117912" y="27626"/>
                    <a:pt x="117912" y="27690"/>
                    <a:pt x="117912" y="27759"/>
                  </a:cubicBezTo>
                  <a:cubicBezTo>
                    <a:pt x="117976" y="27759"/>
                    <a:pt x="118045" y="27759"/>
                    <a:pt x="118108" y="27822"/>
                  </a:cubicBezTo>
                  <a:cubicBezTo>
                    <a:pt x="118108" y="27759"/>
                    <a:pt x="118177" y="27690"/>
                    <a:pt x="118177" y="27626"/>
                  </a:cubicBezTo>
                  <a:cubicBezTo>
                    <a:pt x="118108" y="27557"/>
                    <a:pt x="118045" y="27557"/>
                    <a:pt x="117976" y="27557"/>
                  </a:cubicBezTo>
                  <a:close/>
                  <a:moveTo>
                    <a:pt x="82735" y="7817"/>
                  </a:moveTo>
                  <a:cubicBezTo>
                    <a:pt x="79422" y="9937"/>
                    <a:pt x="76110" y="12258"/>
                    <a:pt x="72931" y="14510"/>
                  </a:cubicBezTo>
                  <a:cubicBezTo>
                    <a:pt x="67101" y="18617"/>
                    <a:pt x="61669" y="22459"/>
                    <a:pt x="57297" y="24245"/>
                  </a:cubicBezTo>
                  <a:cubicBezTo>
                    <a:pt x="46767" y="28485"/>
                    <a:pt x="38156" y="30075"/>
                    <a:pt x="30604" y="32062"/>
                  </a:cubicBezTo>
                  <a:cubicBezTo>
                    <a:pt x="28219" y="32724"/>
                    <a:pt x="26031" y="33387"/>
                    <a:pt x="23847" y="34182"/>
                  </a:cubicBezTo>
                  <a:cubicBezTo>
                    <a:pt x="23021" y="34569"/>
                    <a:pt x="22242" y="34952"/>
                    <a:pt x="21434" y="35374"/>
                  </a:cubicBezTo>
                  <a:lnTo>
                    <a:pt x="21434" y="35374"/>
                  </a:lnTo>
                  <a:lnTo>
                    <a:pt x="24245" y="34251"/>
                  </a:lnTo>
                  <a:cubicBezTo>
                    <a:pt x="26296" y="33519"/>
                    <a:pt x="28416" y="32857"/>
                    <a:pt x="30668" y="32263"/>
                  </a:cubicBezTo>
                  <a:cubicBezTo>
                    <a:pt x="38156" y="30276"/>
                    <a:pt x="46831" y="28686"/>
                    <a:pt x="57366" y="24447"/>
                  </a:cubicBezTo>
                  <a:cubicBezTo>
                    <a:pt x="60344" y="23254"/>
                    <a:pt x="63726" y="21134"/>
                    <a:pt x="67366" y="18617"/>
                  </a:cubicBezTo>
                  <a:cubicBezTo>
                    <a:pt x="72205" y="15369"/>
                    <a:pt x="77504" y="11394"/>
                    <a:pt x="82867" y="7949"/>
                  </a:cubicBezTo>
                  <a:cubicBezTo>
                    <a:pt x="82803" y="7949"/>
                    <a:pt x="82735" y="7886"/>
                    <a:pt x="82735" y="7817"/>
                  </a:cubicBezTo>
                  <a:close/>
                  <a:moveTo>
                    <a:pt x="21434" y="35374"/>
                  </a:moveTo>
                  <a:lnTo>
                    <a:pt x="21261" y="35443"/>
                  </a:lnTo>
                  <a:cubicBezTo>
                    <a:pt x="21238" y="35466"/>
                    <a:pt x="21206" y="35490"/>
                    <a:pt x="21168" y="35514"/>
                  </a:cubicBezTo>
                  <a:lnTo>
                    <a:pt x="21168" y="35514"/>
                  </a:lnTo>
                  <a:cubicBezTo>
                    <a:pt x="21257" y="35467"/>
                    <a:pt x="21346" y="35420"/>
                    <a:pt x="21434" y="35374"/>
                  </a:cubicBezTo>
                  <a:close/>
                  <a:moveTo>
                    <a:pt x="21168" y="35514"/>
                  </a:moveTo>
                  <a:cubicBezTo>
                    <a:pt x="21090" y="35555"/>
                    <a:pt x="21011" y="35597"/>
                    <a:pt x="20933" y="35639"/>
                  </a:cubicBezTo>
                  <a:cubicBezTo>
                    <a:pt x="21017" y="35599"/>
                    <a:pt x="21101" y="35556"/>
                    <a:pt x="21168" y="35514"/>
                  </a:cubicBezTo>
                  <a:close/>
                  <a:moveTo>
                    <a:pt x="17022" y="37430"/>
                  </a:moveTo>
                  <a:lnTo>
                    <a:pt x="17022" y="37430"/>
                  </a:lnTo>
                  <a:cubicBezTo>
                    <a:pt x="17022" y="37494"/>
                    <a:pt x="16958" y="37626"/>
                    <a:pt x="16958" y="37758"/>
                  </a:cubicBezTo>
                  <a:lnTo>
                    <a:pt x="16958" y="37758"/>
                  </a:lnTo>
                  <a:cubicBezTo>
                    <a:pt x="16958" y="37626"/>
                    <a:pt x="17022" y="37563"/>
                    <a:pt x="17022" y="37430"/>
                  </a:cubicBezTo>
                  <a:close/>
                  <a:moveTo>
                    <a:pt x="16826" y="37563"/>
                  </a:moveTo>
                  <a:cubicBezTo>
                    <a:pt x="16826" y="37626"/>
                    <a:pt x="16757" y="37759"/>
                    <a:pt x="16757" y="37828"/>
                  </a:cubicBezTo>
                  <a:cubicBezTo>
                    <a:pt x="16826" y="37759"/>
                    <a:pt x="16826" y="37626"/>
                    <a:pt x="16889" y="37563"/>
                  </a:cubicBezTo>
                  <a:close/>
                  <a:moveTo>
                    <a:pt x="16693" y="37626"/>
                  </a:moveTo>
                  <a:cubicBezTo>
                    <a:pt x="16624" y="37759"/>
                    <a:pt x="16624" y="37828"/>
                    <a:pt x="16561" y="37960"/>
                  </a:cubicBezTo>
                  <a:cubicBezTo>
                    <a:pt x="16624" y="37891"/>
                    <a:pt x="16624" y="37759"/>
                    <a:pt x="16693" y="37626"/>
                  </a:cubicBezTo>
                  <a:close/>
                  <a:moveTo>
                    <a:pt x="16492" y="37759"/>
                  </a:moveTo>
                  <a:lnTo>
                    <a:pt x="16492" y="37759"/>
                  </a:lnTo>
                  <a:cubicBezTo>
                    <a:pt x="16428" y="37891"/>
                    <a:pt x="16428" y="37960"/>
                    <a:pt x="16359" y="38093"/>
                  </a:cubicBezTo>
                  <a:lnTo>
                    <a:pt x="16428" y="38093"/>
                  </a:lnTo>
                  <a:cubicBezTo>
                    <a:pt x="16428" y="37960"/>
                    <a:pt x="16492" y="37828"/>
                    <a:pt x="16492" y="37759"/>
                  </a:cubicBezTo>
                  <a:close/>
                  <a:moveTo>
                    <a:pt x="16296" y="37891"/>
                  </a:moveTo>
                  <a:cubicBezTo>
                    <a:pt x="16296" y="37960"/>
                    <a:pt x="16227" y="38093"/>
                    <a:pt x="16227" y="38156"/>
                  </a:cubicBezTo>
                  <a:cubicBezTo>
                    <a:pt x="16296" y="38093"/>
                    <a:pt x="16296" y="37960"/>
                    <a:pt x="16359" y="37891"/>
                  </a:cubicBezTo>
                  <a:close/>
                  <a:moveTo>
                    <a:pt x="16163" y="37960"/>
                  </a:moveTo>
                  <a:lnTo>
                    <a:pt x="16094" y="38024"/>
                  </a:lnTo>
                  <a:cubicBezTo>
                    <a:pt x="16094" y="38093"/>
                    <a:pt x="16031" y="38225"/>
                    <a:pt x="16031" y="38289"/>
                  </a:cubicBezTo>
                  <a:lnTo>
                    <a:pt x="16094" y="38289"/>
                  </a:lnTo>
                  <a:cubicBezTo>
                    <a:pt x="16094" y="38156"/>
                    <a:pt x="16094" y="38093"/>
                    <a:pt x="16163" y="37960"/>
                  </a:cubicBezTo>
                  <a:close/>
                  <a:moveTo>
                    <a:pt x="15962" y="38093"/>
                  </a:moveTo>
                  <a:lnTo>
                    <a:pt x="15898" y="38156"/>
                  </a:lnTo>
                  <a:cubicBezTo>
                    <a:pt x="15898" y="38225"/>
                    <a:pt x="15829" y="38358"/>
                    <a:pt x="15829" y="38421"/>
                  </a:cubicBezTo>
                  <a:lnTo>
                    <a:pt x="15898" y="38421"/>
                  </a:lnTo>
                  <a:cubicBezTo>
                    <a:pt x="15898" y="38289"/>
                    <a:pt x="15962" y="38225"/>
                    <a:pt x="15962" y="38093"/>
                  </a:cubicBezTo>
                  <a:close/>
                  <a:moveTo>
                    <a:pt x="15432" y="38421"/>
                  </a:moveTo>
                  <a:lnTo>
                    <a:pt x="15432" y="38421"/>
                  </a:lnTo>
                  <a:cubicBezTo>
                    <a:pt x="15432" y="38440"/>
                    <a:pt x="15431" y="38457"/>
                    <a:pt x="15429" y="38473"/>
                  </a:cubicBezTo>
                  <a:lnTo>
                    <a:pt x="15429" y="38473"/>
                  </a:lnTo>
                  <a:cubicBezTo>
                    <a:pt x="15432" y="38463"/>
                    <a:pt x="15432" y="38447"/>
                    <a:pt x="15432" y="38421"/>
                  </a:cubicBezTo>
                  <a:close/>
                  <a:moveTo>
                    <a:pt x="15766" y="38225"/>
                  </a:moveTo>
                  <a:lnTo>
                    <a:pt x="15766" y="38225"/>
                  </a:lnTo>
                  <a:cubicBezTo>
                    <a:pt x="15697" y="38358"/>
                    <a:pt x="15697" y="38421"/>
                    <a:pt x="15633" y="38554"/>
                  </a:cubicBezTo>
                  <a:lnTo>
                    <a:pt x="15697" y="38554"/>
                  </a:lnTo>
                  <a:cubicBezTo>
                    <a:pt x="15697" y="38421"/>
                    <a:pt x="15766" y="38289"/>
                    <a:pt x="15766" y="38225"/>
                  </a:cubicBezTo>
                  <a:close/>
                  <a:moveTo>
                    <a:pt x="15564" y="38358"/>
                  </a:moveTo>
                  <a:cubicBezTo>
                    <a:pt x="15564" y="38490"/>
                    <a:pt x="15501" y="38554"/>
                    <a:pt x="15501" y="38686"/>
                  </a:cubicBezTo>
                  <a:lnTo>
                    <a:pt x="15501" y="38686"/>
                  </a:lnTo>
                  <a:cubicBezTo>
                    <a:pt x="15501" y="38686"/>
                    <a:pt x="15501" y="38623"/>
                    <a:pt x="15564" y="38623"/>
                  </a:cubicBezTo>
                  <a:cubicBezTo>
                    <a:pt x="15564" y="38554"/>
                    <a:pt x="15564" y="38421"/>
                    <a:pt x="15633" y="38358"/>
                  </a:cubicBezTo>
                  <a:close/>
                  <a:moveTo>
                    <a:pt x="15429" y="38473"/>
                  </a:moveTo>
                  <a:cubicBezTo>
                    <a:pt x="15423" y="38490"/>
                    <a:pt x="15408" y="38490"/>
                    <a:pt x="15368" y="38490"/>
                  </a:cubicBezTo>
                  <a:cubicBezTo>
                    <a:pt x="15368" y="38554"/>
                    <a:pt x="15368" y="38686"/>
                    <a:pt x="15299" y="38755"/>
                  </a:cubicBezTo>
                  <a:lnTo>
                    <a:pt x="15368" y="38755"/>
                  </a:lnTo>
                  <a:cubicBezTo>
                    <a:pt x="15368" y="38641"/>
                    <a:pt x="15415" y="38574"/>
                    <a:pt x="15429" y="38473"/>
                  </a:cubicBezTo>
                  <a:close/>
                  <a:moveTo>
                    <a:pt x="15299" y="38554"/>
                  </a:moveTo>
                  <a:cubicBezTo>
                    <a:pt x="15236" y="38554"/>
                    <a:pt x="15236" y="38623"/>
                    <a:pt x="15236" y="38623"/>
                  </a:cubicBezTo>
                  <a:cubicBezTo>
                    <a:pt x="15167" y="38686"/>
                    <a:pt x="15167" y="38819"/>
                    <a:pt x="15167" y="38888"/>
                  </a:cubicBezTo>
                  <a:lnTo>
                    <a:pt x="15236" y="38888"/>
                  </a:lnTo>
                  <a:cubicBezTo>
                    <a:pt x="15236" y="38755"/>
                    <a:pt x="15236" y="38686"/>
                    <a:pt x="15299" y="38554"/>
                  </a:cubicBezTo>
                  <a:close/>
                  <a:moveTo>
                    <a:pt x="15103" y="38686"/>
                  </a:moveTo>
                  <a:cubicBezTo>
                    <a:pt x="15103" y="38686"/>
                    <a:pt x="15034" y="38686"/>
                    <a:pt x="15034" y="38755"/>
                  </a:cubicBezTo>
                  <a:cubicBezTo>
                    <a:pt x="15034" y="38819"/>
                    <a:pt x="14971" y="38951"/>
                    <a:pt x="14971" y="39020"/>
                  </a:cubicBezTo>
                  <a:cubicBezTo>
                    <a:pt x="14971" y="39020"/>
                    <a:pt x="15034" y="39020"/>
                    <a:pt x="15034" y="38951"/>
                  </a:cubicBezTo>
                  <a:cubicBezTo>
                    <a:pt x="15034" y="38888"/>
                    <a:pt x="15103" y="38755"/>
                    <a:pt x="15103" y="38686"/>
                  </a:cubicBezTo>
                  <a:close/>
                  <a:moveTo>
                    <a:pt x="14838" y="38819"/>
                  </a:moveTo>
                  <a:lnTo>
                    <a:pt x="14838" y="39152"/>
                  </a:lnTo>
                  <a:cubicBezTo>
                    <a:pt x="14838" y="39152"/>
                    <a:pt x="14838" y="39084"/>
                    <a:pt x="14902" y="39084"/>
                  </a:cubicBezTo>
                  <a:cubicBezTo>
                    <a:pt x="14902" y="39020"/>
                    <a:pt x="14902" y="38888"/>
                    <a:pt x="14971" y="38819"/>
                  </a:cubicBezTo>
                  <a:close/>
                  <a:moveTo>
                    <a:pt x="14770" y="38888"/>
                  </a:moveTo>
                  <a:lnTo>
                    <a:pt x="14770" y="38888"/>
                  </a:lnTo>
                  <a:cubicBezTo>
                    <a:pt x="13249" y="40011"/>
                    <a:pt x="11722" y="41272"/>
                    <a:pt x="10265" y="42730"/>
                  </a:cubicBezTo>
                  <a:cubicBezTo>
                    <a:pt x="8940" y="43986"/>
                    <a:pt x="7552" y="45575"/>
                    <a:pt x="6158" y="47499"/>
                  </a:cubicBezTo>
                  <a:cubicBezTo>
                    <a:pt x="5231" y="48888"/>
                    <a:pt x="4303" y="50345"/>
                    <a:pt x="3508" y="52004"/>
                  </a:cubicBezTo>
                  <a:lnTo>
                    <a:pt x="3312" y="52401"/>
                  </a:lnTo>
                  <a:cubicBezTo>
                    <a:pt x="3111" y="52666"/>
                    <a:pt x="2978" y="52995"/>
                    <a:pt x="2846" y="53328"/>
                  </a:cubicBezTo>
                  <a:lnTo>
                    <a:pt x="3047" y="52931"/>
                  </a:lnTo>
                  <a:cubicBezTo>
                    <a:pt x="3842" y="51341"/>
                    <a:pt x="4770" y="49884"/>
                    <a:pt x="5697" y="48559"/>
                  </a:cubicBezTo>
                  <a:cubicBezTo>
                    <a:pt x="7287" y="46238"/>
                    <a:pt x="8940" y="44319"/>
                    <a:pt x="10397" y="42862"/>
                  </a:cubicBezTo>
                  <a:cubicBezTo>
                    <a:pt x="11791" y="41468"/>
                    <a:pt x="13249" y="40276"/>
                    <a:pt x="14706" y="39216"/>
                  </a:cubicBezTo>
                  <a:cubicBezTo>
                    <a:pt x="14706" y="39084"/>
                    <a:pt x="14770" y="39020"/>
                    <a:pt x="14770" y="38888"/>
                  </a:cubicBezTo>
                  <a:close/>
                  <a:moveTo>
                    <a:pt x="1590" y="57367"/>
                  </a:moveTo>
                  <a:lnTo>
                    <a:pt x="1590" y="57367"/>
                  </a:lnTo>
                  <a:cubicBezTo>
                    <a:pt x="1575" y="57389"/>
                    <a:pt x="1561" y="57410"/>
                    <a:pt x="1546" y="57431"/>
                  </a:cubicBezTo>
                  <a:lnTo>
                    <a:pt x="1546" y="57431"/>
                  </a:lnTo>
                  <a:cubicBezTo>
                    <a:pt x="1566" y="57424"/>
                    <a:pt x="1590" y="57407"/>
                    <a:pt x="1590" y="57367"/>
                  </a:cubicBezTo>
                  <a:close/>
                  <a:moveTo>
                    <a:pt x="1546" y="57431"/>
                  </a:moveTo>
                  <a:lnTo>
                    <a:pt x="1546" y="57431"/>
                  </a:lnTo>
                  <a:cubicBezTo>
                    <a:pt x="1532" y="57436"/>
                    <a:pt x="1521" y="57436"/>
                    <a:pt x="1521" y="57436"/>
                  </a:cubicBezTo>
                  <a:cubicBezTo>
                    <a:pt x="1514" y="57456"/>
                    <a:pt x="1507" y="57476"/>
                    <a:pt x="1499" y="57495"/>
                  </a:cubicBezTo>
                  <a:lnTo>
                    <a:pt x="1499" y="57495"/>
                  </a:lnTo>
                  <a:cubicBezTo>
                    <a:pt x="1515" y="57474"/>
                    <a:pt x="1530" y="57453"/>
                    <a:pt x="1546" y="57431"/>
                  </a:cubicBezTo>
                  <a:close/>
                  <a:moveTo>
                    <a:pt x="1499" y="57495"/>
                  </a:moveTo>
                  <a:cubicBezTo>
                    <a:pt x="1397" y="57629"/>
                    <a:pt x="1295" y="57731"/>
                    <a:pt x="1192" y="57833"/>
                  </a:cubicBezTo>
                  <a:lnTo>
                    <a:pt x="1192" y="57897"/>
                  </a:lnTo>
                  <a:cubicBezTo>
                    <a:pt x="1311" y="57778"/>
                    <a:pt x="1430" y="57659"/>
                    <a:pt x="1499" y="57495"/>
                  </a:cubicBezTo>
                  <a:close/>
                  <a:moveTo>
                    <a:pt x="1388" y="57897"/>
                  </a:moveTo>
                  <a:cubicBezTo>
                    <a:pt x="1325" y="58029"/>
                    <a:pt x="1192" y="58162"/>
                    <a:pt x="1060" y="58294"/>
                  </a:cubicBezTo>
                  <a:lnTo>
                    <a:pt x="1060" y="58427"/>
                  </a:lnTo>
                  <a:cubicBezTo>
                    <a:pt x="1192" y="58294"/>
                    <a:pt x="1256" y="58162"/>
                    <a:pt x="1388" y="58029"/>
                  </a:cubicBezTo>
                  <a:lnTo>
                    <a:pt x="1388" y="57897"/>
                  </a:lnTo>
                  <a:close/>
                  <a:moveTo>
                    <a:pt x="1256" y="58427"/>
                  </a:moveTo>
                  <a:cubicBezTo>
                    <a:pt x="1192" y="58559"/>
                    <a:pt x="1060" y="58691"/>
                    <a:pt x="991" y="58824"/>
                  </a:cubicBezTo>
                  <a:cubicBezTo>
                    <a:pt x="927" y="58824"/>
                    <a:pt x="927" y="58893"/>
                    <a:pt x="927" y="58893"/>
                  </a:cubicBezTo>
                  <a:cubicBezTo>
                    <a:pt x="1060" y="58824"/>
                    <a:pt x="1124" y="58691"/>
                    <a:pt x="1256" y="58559"/>
                  </a:cubicBezTo>
                  <a:lnTo>
                    <a:pt x="1256" y="58427"/>
                  </a:lnTo>
                  <a:close/>
                  <a:moveTo>
                    <a:pt x="1124" y="58956"/>
                  </a:moveTo>
                  <a:cubicBezTo>
                    <a:pt x="1060" y="59025"/>
                    <a:pt x="927" y="59158"/>
                    <a:pt x="859" y="59290"/>
                  </a:cubicBezTo>
                  <a:cubicBezTo>
                    <a:pt x="859" y="59354"/>
                    <a:pt x="795" y="59354"/>
                    <a:pt x="795" y="59423"/>
                  </a:cubicBezTo>
                  <a:cubicBezTo>
                    <a:pt x="927" y="59354"/>
                    <a:pt x="991" y="59221"/>
                    <a:pt x="1124" y="59089"/>
                  </a:cubicBezTo>
                  <a:lnTo>
                    <a:pt x="1124" y="58956"/>
                  </a:lnTo>
                  <a:close/>
                  <a:moveTo>
                    <a:pt x="991" y="59423"/>
                  </a:moveTo>
                  <a:cubicBezTo>
                    <a:pt x="927" y="59555"/>
                    <a:pt x="859" y="59688"/>
                    <a:pt x="726" y="59751"/>
                  </a:cubicBezTo>
                  <a:lnTo>
                    <a:pt x="726" y="59953"/>
                  </a:lnTo>
                  <a:cubicBezTo>
                    <a:pt x="795" y="59884"/>
                    <a:pt x="859" y="59751"/>
                    <a:pt x="991" y="59688"/>
                  </a:cubicBezTo>
                  <a:lnTo>
                    <a:pt x="991" y="59423"/>
                  </a:lnTo>
                  <a:close/>
                  <a:moveTo>
                    <a:pt x="927" y="59953"/>
                  </a:moveTo>
                  <a:cubicBezTo>
                    <a:pt x="925" y="59955"/>
                    <a:pt x="922" y="59958"/>
                    <a:pt x="920" y="59960"/>
                  </a:cubicBezTo>
                  <a:lnTo>
                    <a:pt x="920" y="59960"/>
                  </a:lnTo>
                  <a:cubicBezTo>
                    <a:pt x="922" y="59958"/>
                    <a:pt x="925" y="59955"/>
                    <a:pt x="927" y="59953"/>
                  </a:cubicBezTo>
                  <a:close/>
                  <a:moveTo>
                    <a:pt x="920" y="59960"/>
                  </a:moveTo>
                  <a:cubicBezTo>
                    <a:pt x="792" y="60088"/>
                    <a:pt x="725" y="60151"/>
                    <a:pt x="662" y="60281"/>
                  </a:cubicBezTo>
                  <a:cubicBezTo>
                    <a:pt x="594" y="60350"/>
                    <a:pt x="594" y="60414"/>
                    <a:pt x="594" y="60483"/>
                  </a:cubicBezTo>
                  <a:lnTo>
                    <a:pt x="859" y="60218"/>
                  </a:lnTo>
                  <a:cubicBezTo>
                    <a:pt x="859" y="60152"/>
                    <a:pt x="859" y="60027"/>
                    <a:pt x="920" y="59960"/>
                  </a:cubicBezTo>
                  <a:close/>
                  <a:moveTo>
                    <a:pt x="795" y="60483"/>
                  </a:moveTo>
                  <a:lnTo>
                    <a:pt x="530" y="60748"/>
                  </a:lnTo>
                  <a:cubicBezTo>
                    <a:pt x="530" y="60811"/>
                    <a:pt x="530" y="60944"/>
                    <a:pt x="461" y="61013"/>
                  </a:cubicBezTo>
                  <a:cubicBezTo>
                    <a:pt x="594" y="60944"/>
                    <a:pt x="662" y="60811"/>
                    <a:pt x="726" y="60748"/>
                  </a:cubicBezTo>
                  <a:cubicBezTo>
                    <a:pt x="795" y="60679"/>
                    <a:pt x="795" y="60546"/>
                    <a:pt x="795" y="60483"/>
                  </a:cubicBezTo>
                  <a:close/>
                  <a:moveTo>
                    <a:pt x="726" y="61013"/>
                  </a:moveTo>
                  <a:lnTo>
                    <a:pt x="726" y="61013"/>
                  </a:lnTo>
                  <a:cubicBezTo>
                    <a:pt x="594" y="61076"/>
                    <a:pt x="530" y="61209"/>
                    <a:pt x="461" y="61278"/>
                  </a:cubicBezTo>
                  <a:cubicBezTo>
                    <a:pt x="461" y="61341"/>
                    <a:pt x="397" y="61410"/>
                    <a:pt x="397" y="61543"/>
                  </a:cubicBezTo>
                  <a:lnTo>
                    <a:pt x="662" y="61278"/>
                  </a:lnTo>
                  <a:cubicBezTo>
                    <a:pt x="662" y="61209"/>
                    <a:pt x="662" y="61076"/>
                    <a:pt x="726" y="61013"/>
                  </a:cubicBezTo>
                  <a:close/>
                  <a:moveTo>
                    <a:pt x="594" y="61543"/>
                  </a:moveTo>
                  <a:cubicBezTo>
                    <a:pt x="530" y="61606"/>
                    <a:pt x="461" y="61675"/>
                    <a:pt x="397" y="61808"/>
                  </a:cubicBezTo>
                  <a:cubicBezTo>
                    <a:pt x="329" y="61871"/>
                    <a:pt x="329" y="61940"/>
                    <a:pt x="329" y="62073"/>
                  </a:cubicBezTo>
                  <a:cubicBezTo>
                    <a:pt x="397" y="61940"/>
                    <a:pt x="461" y="61871"/>
                    <a:pt x="594" y="61808"/>
                  </a:cubicBezTo>
                  <a:lnTo>
                    <a:pt x="594" y="61543"/>
                  </a:lnTo>
                  <a:close/>
                  <a:moveTo>
                    <a:pt x="530" y="62073"/>
                  </a:moveTo>
                  <a:cubicBezTo>
                    <a:pt x="461" y="62136"/>
                    <a:pt x="397" y="62205"/>
                    <a:pt x="265" y="62269"/>
                  </a:cubicBezTo>
                  <a:lnTo>
                    <a:pt x="265" y="62602"/>
                  </a:lnTo>
                  <a:cubicBezTo>
                    <a:pt x="329" y="62470"/>
                    <a:pt x="397" y="62401"/>
                    <a:pt x="530" y="62337"/>
                  </a:cubicBezTo>
                  <a:lnTo>
                    <a:pt x="530" y="62073"/>
                  </a:lnTo>
                  <a:close/>
                  <a:moveTo>
                    <a:pt x="461" y="62602"/>
                  </a:moveTo>
                  <a:cubicBezTo>
                    <a:pt x="397" y="62666"/>
                    <a:pt x="329" y="62735"/>
                    <a:pt x="196" y="62799"/>
                  </a:cubicBezTo>
                  <a:lnTo>
                    <a:pt x="196" y="63132"/>
                  </a:lnTo>
                  <a:cubicBezTo>
                    <a:pt x="265" y="63000"/>
                    <a:pt x="329" y="62931"/>
                    <a:pt x="461" y="62867"/>
                  </a:cubicBezTo>
                  <a:lnTo>
                    <a:pt x="461" y="62602"/>
                  </a:lnTo>
                  <a:close/>
                  <a:moveTo>
                    <a:pt x="397" y="63064"/>
                  </a:moveTo>
                  <a:cubicBezTo>
                    <a:pt x="329" y="63132"/>
                    <a:pt x="265" y="63265"/>
                    <a:pt x="196" y="63328"/>
                  </a:cubicBezTo>
                  <a:cubicBezTo>
                    <a:pt x="133" y="63397"/>
                    <a:pt x="133" y="63530"/>
                    <a:pt x="133" y="63593"/>
                  </a:cubicBezTo>
                  <a:cubicBezTo>
                    <a:pt x="196" y="63530"/>
                    <a:pt x="265" y="63461"/>
                    <a:pt x="397" y="63397"/>
                  </a:cubicBezTo>
                  <a:lnTo>
                    <a:pt x="397" y="63064"/>
                  </a:lnTo>
                  <a:close/>
                  <a:moveTo>
                    <a:pt x="329" y="63593"/>
                  </a:moveTo>
                  <a:lnTo>
                    <a:pt x="133" y="63795"/>
                  </a:lnTo>
                  <a:cubicBezTo>
                    <a:pt x="133" y="63927"/>
                    <a:pt x="133" y="64060"/>
                    <a:pt x="64" y="64123"/>
                  </a:cubicBezTo>
                  <a:cubicBezTo>
                    <a:pt x="196" y="64060"/>
                    <a:pt x="265" y="63991"/>
                    <a:pt x="329" y="63927"/>
                  </a:cubicBezTo>
                  <a:lnTo>
                    <a:pt x="329" y="63593"/>
                  </a:lnTo>
                  <a:close/>
                  <a:moveTo>
                    <a:pt x="329" y="64123"/>
                  </a:moveTo>
                  <a:lnTo>
                    <a:pt x="329" y="64123"/>
                  </a:lnTo>
                  <a:cubicBezTo>
                    <a:pt x="265" y="64192"/>
                    <a:pt x="133" y="64256"/>
                    <a:pt x="64" y="64325"/>
                  </a:cubicBezTo>
                  <a:lnTo>
                    <a:pt x="64" y="64653"/>
                  </a:lnTo>
                  <a:lnTo>
                    <a:pt x="265" y="64457"/>
                  </a:lnTo>
                  <a:cubicBezTo>
                    <a:pt x="265" y="64388"/>
                    <a:pt x="329" y="64256"/>
                    <a:pt x="329" y="64123"/>
                  </a:cubicBezTo>
                  <a:close/>
                  <a:moveTo>
                    <a:pt x="265" y="64653"/>
                  </a:moveTo>
                  <a:lnTo>
                    <a:pt x="64" y="64855"/>
                  </a:lnTo>
                  <a:lnTo>
                    <a:pt x="64" y="65183"/>
                  </a:lnTo>
                  <a:lnTo>
                    <a:pt x="265" y="64987"/>
                  </a:lnTo>
                  <a:lnTo>
                    <a:pt x="265" y="64653"/>
                  </a:lnTo>
                  <a:close/>
                  <a:moveTo>
                    <a:pt x="265" y="65183"/>
                  </a:moveTo>
                  <a:lnTo>
                    <a:pt x="265" y="65183"/>
                  </a:lnTo>
                  <a:cubicBezTo>
                    <a:pt x="196" y="65252"/>
                    <a:pt x="64" y="65316"/>
                    <a:pt x="0" y="65385"/>
                  </a:cubicBezTo>
                  <a:lnTo>
                    <a:pt x="0" y="65713"/>
                  </a:lnTo>
                  <a:lnTo>
                    <a:pt x="196" y="65517"/>
                  </a:lnTo>
                  <a:cubicBezTo>
                    <a:pt x="265" y="65385"/>
                    <a:pt x="265" y="65316"/>
                    <a:pt x="265" y="65183"/>
                  </a:cubicBezTo>
                  <a:close/>
                  <a:moveTo>
                    <a:pt x="196" y="65713"/>
                  </a:moveTo>
                  <a:cubicBezTo>
                    <a:pt x="133" y="65782"/>
                    <a:pt x="64" y="65782"/>
                    <a:pt x="0" y="65846"/>
                  </a:cubicBezTo>
                  <a:lnTo>
                    <a:pt x="0" y="66243"/>
                  </a:lnTo>
                  <a:lnTo>
                    <a:pt x="196" y="66047"/>
                  </a:lnTo>
                  <a:lnTo>
                    <a:pt x="196" y="65713"/>
                  </a:lnTo>
                  <a:close/>
                  <a:moveTo>
                    <a:pt x="196" y="66180"/>
                  </a:moveTo>
                  <a:lnTo>
                    <a:pt x="0" y="66376"/>
                  </a:lnTo>
                  <a:lnTo>
                    <a:pt x="0" y="66710"/>
                  </a:lnTo>
                  <a:lnTo>
                    <a:pt x="0" y="66773"/>
                  </a:lnTo>
                  <a:lnTo>
                    <a:pt x="196" y="66577"/>
                  </a:lnTo>
                  <a:lnTo>
                    <a:pt x="196" y="66180"/>
                  </a:lnTo>
                  <a:close/>
                  <a:moveTo>
                    <a:pt x="196" y="66710"/>
                  </a:moveTo>
                  <a:lnTo>
                    <a:pt x="0" y="66906"/>
                  </a:lnTo>
                  <a:lnTo>
                    <a:pt x="0" y="67239"/>
                  </a:lnTo>
                  <a:cubicBezTo>
                    <a:pt x="64" y="67239"/>
                    <a:pt x="133" y="67171"/>
                    <a:pt x="196" y="67107"/>
                  </a:cubicBezTo>
                  <a:lnTo>
                    <a:pt x="196" y="66710"/>
                  </a:lnTo>
                  <a:close/>
                  <a:moveTo>
                    <a:pt x="196" y="67239"/>
                  </a:moveTo>
                  <a:lnTo>
                    <a:pt x="0" y="67436"/>
                  </a:lnTo>
                  <a:lnTo>
                    <a:pt x="0" y="67769"/>
                  </a:lnTo>
                  <a:cubicBezTo>
                    <a:pt x="64" y="67701"/>
                    <a:pt x="133" y="67637"/>
                    <a:pt x="196" y="67637"/>
                  </a:cubicBezTo>
                  <a:lnTo>
                    <a:pt x="196" y="67239"/>
                  </a:lnTo>
                  <a:close/>
                  <a:moveTo>
                    <a:pt x="196" y="67769"/>
                  </a:moveTo>
                  <a:cubicBezTo>
                    <a:pt x="133" y="67769"/>
                    <a:pt x="64" y="67833"/>
                    <a:pt x="0" y="67902"/>
                  </a:cubicBezTo>
                  <a:cubicBezTo>
                    <a:pt x="0" y="68034"/>
                    <a:pt x="0" y="68167"/>
                    <a:pt x="64" y="68299"/>
                  </a:cubicBezTo>
                  <a:lnTo>
                    <a:pt x="265" y="68098"/>
                  </a:lnTo>
                  <a:cubicBezTo>
                    <a:pt x="265" y="68034"/>
                    <a:pt x="196" y="67902"/>
                    <a:pt x="196" y="67769"/>
                  </a:cubicBezTo>
                  <a:close/>
                  <a:moveTo>
                    <a:pt x="265" y="68230"/>
                  </a:moveTo>
                  <a:lnTo>
                    <a:pt x="64" y="68432"/>
                  </a:lnTo>
                  <a:lnTo>
                    <a:pt x="64" y="68829"/>
                  </a:lnTo>
                  <a:lnTo>
                    <a:pt x="265" y="68628"/>
                  </a:lnTo>
                  <a:lnTo>
                    <a:pt x="265" y="68230"/>
                  </a:lnTo>
                  <a:close/>
                  <a:moveTo>
                    <a:pt x="265" y="68760"/>
                  </a:moveTo>
                  <a:cubicBezTo>
                    <a:pt x="196" y="68829"/>
                    <a:pt x="133" y="68893"/>
                    <a:pt x="64" y="68893"/>
                  </a:cubicBezTo>
                  <a:cubicBezTo>
                    <a:pt x="64" y="69025"/>
                    <a:pt x="64" y="69158"/>
                    <a:pt x="133" y="69290"/>
                  </a:cubicBezTo>
                  <a:cubicBezTo>
                    <a:pt x="196" y="69290"/>
                    <a:pt x="265" y="69227"/>
                    <a:pt x="329" y="69158"/>
                  </a:cubicBezTo>
                  <a:cubicBezTo>
                    <a:pt x="265" y="69025"/>
                    <a:pt x="265" y="68893"/>
                    <a:pt x="265" y="68760"/>
                  </a:cubicBezTo>
                  <a:close/>
                  <a:moveTo>
                    <a:pt x="329" y="69290"/>
                  </a:moveTo>
                  <a:cubicBezTo>
                    <a:pt x="265" y="69290"/>
                    <a:pt x="196" y="69359"/>
                    <a:pt x="133" y="69423"/>
                  </a:cubicBezTo>
                  <a:lnTo>
                    <a:pt x="133" y="69820"/>
                  </a:lnTo>
                  <a:cubicBezTo>
                    <a:pt x="196" y="69757"/>
                    <a:pt x="265" y="69688"/>
                    <a:pt x="329" y="69688"/>
                  </a:cubicBezTo>
                  <a:lnTo>
                    <a:pt x="329" y="69290"/>
                  </a:lnTo>
                  <a:close/>
                  <a:moveTo>
                    <a:pt x="329" y="69757"/>
                  </a:moveTo>
                  <a:lnTo>
                    <a:pt x="133" y="69953"/>
                  </a:lnTo>
                  <a:cubicBezTo>
                    <a:pt x="196" y="70085"/>
                    <a:pt x="196" y="70218"/>
                    <a:pt x="196" y="70350"/>
                  </a:cubicBezTo>
                  <a:lnTo>
                    <a:pt x="397" y="70154"/>
                  </a:lnTo>
                  <a:cubicBezTo>
                    <a:pt x="397" y="70022"/>
                    <a:pt x="329" y="69889"/>
                    <a:pt x="329" y="69757"/>
                  </a:cubicBezTo>
                  <a:close/>
                  <a:moveTo>
                    <a:pt x="397" y="70287"/>
                  </a:moveTo>
                  <a:cubicBezTo>
                    <a:pt x="329" y="70350"/>
                    <a:pt x="265" y="70350"/>
                    <a:pt x="196" y="70419"/>
                  </a:cubicBezTo>
                  <a:cubicBezTo>
                    <a:pt x="196" y="70552"/>
                    <a:pt x="265" y="70684"/>
                    <a:pt x="265" y="70817"/>
                  </a:cubicBezTo>
                  <a:cubicBezTo>
                    <a:pt x="329" y="70748"/>
                    <a:pt x="397" y="70748"/>
                    <a:pt x="461" y="70684"/>
                  </a:cubicBezTo>
                  <a:cubicBezTo>
                    <a:pt x="397" y="70552"/>
                    <a:pt x="397" y="70419"/>
                    <a:pt x="397" y="70287"/>
                  </a:cubicBezTo>
                  <a:close/>
                  <a:moveTo>
                    <a:pt x="461" y="70748"/>
                  </a:moveTo>
                  <a:lnTo>
                    <a:pt x="265" y="70949"/>
                  </a:lnTo>
                  <a:cubicBezTo>
                    <a:pt x="991" y="77043"/>
                    <a:pt x="3445" y="83933"/>
                    <a:pt x="8479" y="91484"/>
                  </a:cubicBezTo>
                  <a:cubicBezTo>
                    <a:pt x="12321" y="97181"/>
                    <a:pt x="13116" y="103276"/>
                    <a:pt x="13116" y="109237"/>
                  </a:cubicBezTo>
                  <a:cubicBezTo>
                    <a:pt x="13116" y="113276"/>
                    <a:pt x="12719" y="117250"/>
                    <a:pt x="12719" y="121092"/>
                  </a:cubicBezTo>
                  <a:cubicBezTo>
                    <a:pt x="12719" y="124669"/>
                    <a:pt x="13047" y="128050"/>
                    <a:pt x="14176" y="131230"/>
                  </a:cubicBezTo>
                  <a:cubicBezTo>
                    <a:pt x="14971" y="133016"/>
                    <a:pt x="16031" y="134738"/>
                    <a:pt x="17419" y="136397"/>
                  </a:cubicBezTo>
                  <a:cubicBezTo>
                    <a:pt x="16492" y="135205"/>
                    <a:pt x="15697" y="134012"/>
                    <a:pt x="15103" y="132751"/>
                  </a:cubicBezTo>
                  <a:cubicBezTo>
                    <a:pt x="14770" y="132157"/>
                    <a:pt x="14573" y="131559"/>
                    <a:pt x="14308" y="130965"/>
                  </a:cubicBezTo>
                  <a:cubicBezTo>
                    <a:pt x="13249" y="127849"/>
                    <a:pt x="12915" y="124537"/>
                    <a:pt x="12915" y="121092"/>
                  </a:cubicBezTo>
                  <a:cubicBezTo>
                    <a:pt x="12915" y="117319"/>
                    <a:pt x="13312" y="113276"/>
                    <a:pt x="13312" y="109237"/>
                  </a:cubicBezTo>
                  <a:cubicBezTo>
                    <a:pt x="13312" y="103276"/>
                    <a:pt x="12517" y="97112"/>
                    <a:pt x="8675" y="91352"/>
                  </a:cubicBezTo>
                  <a:cubicBezTo>
                    <a:pt x="3577" y="83731"/>
                    <a:pt x="1192" y="76842"/>
                    <a:pt x="461" y="70748"/>
                  </a:cubicBezTo>
                  <a:close/>
                  <a:moveTo>
                    <a:pt x="117912" y="27822"/>
                  </a:moveTo>
                  <a:cubicBezTo>
                    <a:pt x="117647" y="29878"/>
                    <a:pt x="117313" y="31998"/>
                    <a:pt x="116916" y="34049"/>
                  </a:cubicBezTo>
                  <a:cubicBezTo>
                    <a:pt x="116190" y="38623"/>
                    <a:pt x="115395" y="43127"/>
                    <a:pt x="115395" y="47563"/>
                  </a:cubicBezTo>
                  <a:cubicBezTo>
                    <a:pt x="115395" y="52534"/>
                    <a:pt x="116386" y="57303"/>
                    <a:pt x="119433" y="61675"/>
                  </a:cubicBezTo>
                  <a:cubicBezTo>
                    <a:pt x="126057" y="71145"/>
                    <a:pt x="128643" y="79428"/>
                    <a:pt x="128643" y="86646"/>
                  </a:cubicBezTo>
                  <a:cubicBezTo>
                    <a:pt x="128643" y="95655"/>
                    <a:pt x="124669" y="103143"/>
                    <a:pt x="119168" y="109698"/>
                  </a:cubicBezTo>
                  <a:cubicBezTo>
                    <a:pt x="115856" y="113609"/>
                    <a:pt x="111685" y="118310"/>
                    <a:pt x="106386" y="122020"/>
                  </a:cubicBezTo>
                  <a:cubicBezTo>
                    <a:pt x="101086" y="125729"/>
                    <a:pt x="94727" y="128448"/>
                    <a:pt x="87107" y="128448"/>
                  </a:cubicBezTo>
                  <a:cubicBezTo>
                    <a:pt x="83863" y="128448"/>
                    <a:pt x="80419" y="127982"/>
                    <a:pt x="76773" y="126858"/>
                  </a:cubicBezTo>
                  <a:cubicBezTo>
                    <a:pt x="75183" y="126328"/>
                    <a:pt x="73662" y="126127"/>
                    <a:pt x="72205" y="126127"/>
                  </a:cubicBezTo>
                  <a:cubicBezTo>
                    <a:pt x="68824" y="126127"/>
                    <a:pt x="65713" y="127319"/>
                    <a:pt x="62798" y="129041"/>
                  </a:cubicBezTo>
                  <a:cubicBezTo>
                    <a:pt x="58357" y="131691"/>
                    <a:pt x="54187" y="135602"/>
                    <a:pt x="49746" y="138914"/>
                  </a:cubicBezTo>
                  <a:cubicBezTo>
                    <a:pt x="48622" y="139773"/>
                    <a:pt x="47430" y="140568"/>
                    <a:pt x="46169" y="141299"/>
                  </a:cubicBezTo>
                  <a:cubicBezTo>
                    <a:pt x="46301" y="141363"/>
                    <a:pt x="46370" y="141363"/>
                    <a:pt x="46434" y="141431"/>
                  </a:cubicBezTo>
                  <a:cubicBezTo>
                    <a:pt x="50742" y="138782"/>
                    <a:pt x="54584" y="135205"/>
                    <a:pt x="58559" y="132221"/>
                  </a:cubicBezTo>
                  <a:cubicBezTo>
                    <a:pt x="60678" y="130568"/>
                    <a:pt x="62862" y="129110"/>
                    <a:pt x="65114" y="128050"/>
                  </a:cubicBezTo>
                  <a:cubicBezTo>
                    <a:pt x="67366" y="126991"/>
                    <a:pt x="69687" y="126328"/>
                    <a:pt x="72205" y="126328"/>
                  </a:cubicBezTo>
                  <a:cubicBezTo>
                    <a:pt x="73662" y="126328"/>
                    <a:pt x="75183" y="126593"/>
                    <a:pt x="76709" y="127054"/>
                  </a:cubicBezTo>
                  <a:cubicBezTo>
                    <a:pt x="80419" y="128183"/>
                    <a:pt x="83863" y="128644"/>
                    <a:pt x="87107" y="128644"/>
                  </a:cubicBezTo>
                  <a:cubicBezTo>
                    <a:pt x="94727" y="128644"/>
                    <a:pt x="101150" y="125931"/>
                    <a:pt x="106518" y="122152"/>
                  </a:cubicBezTo>
                  <a:cubicBezTo>
                    <a:pt x="111818" y="118443"/>
                    <a:pt x="116057" y="113742"/>
                    <a:pt x="119300" y="109831"/>
                  </a:cubicBezTo>
                  <a:cubicBezTo>
                    <a:pt x="124865" y="103276"/>
                    <a:pt x="128908" y="95724"/>
                    <a:pt x="128908" y="86646"/>
                  </a:cubicBezTo>
                  <a:cubicBezTo>
                    <a:pt x="128908" y="79359"/>
                    <a:pt x="126190" y="71082"/>
                    <a:pt x="119565" y="61543"/>
                  </a:cubicBezTo>
                  <a:cubicBezTo>
                    <a:pt x="116587" y="57234"/>
                    <a:pt x="115660" y="52465"/>
                    <a:pt x="115660" y="47563"/>
                  </a:cubicBezTo>
                  <a:cubicBezTo>
                    <a:pt x="115660" y="43191"/>
                    <a:pt x="116386" y="38623"/>
                    <a:pt x="117117" y="34118"/>
                  </a:cubicBezTo>
                  <a:cubicBezTo>
                    <a:pt x="117515" y="32062"/>
                    <a:pt x="117843" y="29942"/>
                    <a:pt x="118108" y="27891"/>
                  </a:cubicBezTo>
                  <a:cubicBezTo>
                    <a:pt x="118045" y="27891"/>
                    <a:pt x="117976" y="27822"/>
                    <a:pt x="117912" y="27822"/>
                  </a:cubicBezTo>
                  <a:close/>
                  <a:moveTo>
                    <a:pt x="46105" y="141363"/>
                  </a:moveTo>
                  <a:cubicBezTo>
                    <a:pt x="46036" y="141431"/>
                    <a:pt x="45972" y="141431"/>
                    <a:pt x="45904" y="141495"/>
                  </a:cubicBezTo>
                  <a:cubicBezTo>
                    <a:pt x="46036" y="141495"/>
                    <a:pt x="46105" y="141564"/>
                    <a:pt x="46169" y="141564"/>
                  </a:cubicBezTo>
                  <a:cubicBezTo>
                    <a:pt x="46237" y="141564"/>
                    <a:pt x="46301" y="141495"/>
                    <a:pt x="46370" y="141495"/>
                  </a:cubicBezTo>
                  <a:cubicBezTo>
                    <a:pt x="46237" y="141431"/>
                    <a:pt x="46169" y="141431"/>
                    <a:pt x="46105" y="141363"/>
                  </a:cubicBezTo>
                  <a:close/>
                  <a:moveTo>
                    <a:pt x="45840" y="141495"/>
                  </a:moveTo>
                  <a:cubicBezTo>
                    <a:pt x="45771" y="141564"/>
                    <a:pt x="45708" y="141564"/>
                    <a:pt x="45708" y="141628"/>
                  </a:cubicBezTo>
                  <a:cubicBezTo>
                    <a:pt x="45771" y="141628"/>
                    <a:pt x="45840" y="141696"/>
                    <a:pt x="45904" y="141696"/>
                  </a:cubicBezTo>
                  <a:cubicBezTo>
                    <a:pt x="45972" y="141696"/>
                    <a:pt x="46036" y="141628"/>
                    <a:pt x="46105" y="141628"/>
                  </a:cubicBezTo>
                  <a:cubicBezTo>
                    <a:pt x="46036" y="141564"/>
                    <a:pt x="45904" y="141564"/>
                    <a:pt x="45840" y="141495"/>
                  </a:cubicBezTo>
                  <a:close/>
                  <a:moveTo>
                    <a:pt x="45575" y="141696"/>
                  </a:moveTo>
                  <a:cubicBezTo>
                    <a:pt x="45506" y="141696"/>
                    <a:pt x="45506" y="141760"/>
                    <a:pt x="45443" y="141760"/>
                  </a:cubicBezTo>
                  <a:cubicBezTo>
                    <a:pt x="45506" y="141829"/>
                    <a:pt x="45575" y="141829"/>
                    <a:pt x="45708" y="141829"/>
                  </a:cubicBezTo>
                  <a:cubicBezTo>
                    <a:pt x="45708" y="141829"/>
                    <a:pt x="45771" y="141829"/>
                    <a:pt x="45840" y="141760"/>
                  </a:cubicBezTo>
                  <a:cubicBezTo>
                    <a:pt x="45771" y="141760"/>
                    <a:pt x="45639" y="141696"/>
                    <a:pt x="45575" y="141696"/>
                  </a:cubicBezTo>
                  <a:close/>
                  <a:moveTo>
                    <a:pt x="45310" y="141829"/>
                  </a:moveTo>
                  <a:cubicBezTo>
                    <a:pt x="45241" y="141829"/>
                    <a:pt x="45241" y="141893"/>
                    <a:pt x="45178" y="141893"/>
                  </a:cubicBezTo>
                  <a:cubicBezTo>
                    <a:pt x="45241" y="141961"/>
                    <a:pt x="45374" y="141961"/>
                    <a:pt x="45443" y="142025"/>
                  </a:cubicBezTo>
                  <a:lnTo>
                    <a:pt x="45575" y="141893"/>
                  </a:lnTo>
                  <a:cubicBezTo>
                    <a:pt x="45506" y="141893"/>
                    <a:pt x="45374" y="141829"/>
                    <a:pt x="45310" y="141829"/>
                  </a:cubicBezTo>
                  <a:close/>
                  <a:moveTo>
                    <a:pt x="45045" y="141961"/>
                  </a:moveTo>
                  <a:cubicBezTo>
                    <a:pt x="44976" y="142025"/>
                    <a:pt x="44976" y="142025"/>
                    <a:pt x="44913" y="142025"/>
                  </a:cubicBezTo>
                  <a:cubicBezTo>
                    <a:pt x="44976" y="142094"/>
                    <a:pt x="45109" y="142094"/>
                    <a:pt x="45178" y="142157"/>
                  </a:cubicBezTo>
                  <a:cubicBezTo>
                    <a:pt x="45241" y="142094"/>
                    <a:pt x="45241" y="142094"/>
                    <a:pt x="45310" y="142094"/>
                  </a:cubicBezTo>
                  <a:cubicBezTo>
                    <a:pt x="45241" y="142025"/>
                    <a:pt x="45109" y="142025"/>
                    <a:pt x="45045" y="141961"/>
                  </a:cubicBezTo>
                  <a:close/>
                  <a:moveTo>
                    <a:pt x="44780" y="142094"/>
                  </a:moveTo>
                  <a:cubicBezTo>
                    <a:pt x="44711" y="142157"/>
                    <a:pt x="44711" y="142157"/>
                    <a:pt x="44648" y="142157"/>
                  </a:cubicBezTo>
                  <a:cubicBezTo>
                    <a:pt x="44711" y="142226"/>
                    <a:pt x="44844" y="142226"/>
                    <a:pt x="44913" y="142290"/>
                  </a:cubicBezTo>
                  <a:cubicBezTo>
                    <a:pt x="44976" y="142226"/>
                    <a:pt x="45045" y="142226"/>
                    <a:pt x="45045" y="142226"/>
                  </a:cubicBezTo>
                  <a:cubicBezTo>
                    <a:pt x="44976" y="142157"/>
                    <a:pt x="44913" y="142157"/>
                    <a:pt x="44780" y="142094"/>
                  </a:cubicBezTo>
                  <a:close/>
                  <a:moveTo>
                    <a:pt x="44515" y="142226"/>
                  </a:moveTo>
                  <a:cubicBezTo>
                    <a:pt x="44515" y="142290"/>
                    <a:pt x="44446" y="142290"/>
                    <a:pt x="44383" y="142290"/>
                  </a:cubicBezTo>
                  <a:cubicBezTo>
                    <a:pt x="44515" y="142359"/>
                    <a:pt x="44579" y="142359"/>
                    <a:pt x="44648" y="142422"/>
                  </a:cubicBezTo>
                  <a:cubicBezTo>
                    <a:pt x="44711" y="142422"/>
                    <a:pt x="44780" y="142359"/>
                    <a:pt x="44780" y="142359"/>
                  </a:cubicBezTo>
                  <a:cubicBezTo>
                    <a:pt x="44711" y="142290"/>
                    <a:pt x="44648" y="142290"/>
                    <a:pt x="44515" y="142226"/>
                  </a:cubicBezTo>
                  <a:close/>
                  <a:moveTo>
                    <a:pt x="44118" y="142422"/>
                  </a:moveTo>
                  <a:cubicBezTo>
                    <a:pt x="44250" y="142491"/>
                    <a:pt x="44314" y="142491"/>
                    <a:pt x="44383" y="142555"/>
                  </a:cubicBezTo>
                  <a:cubicBezTo>
                    <a:pt x="44446" y="142555"/>
                    <a:pt x="44515" y="142491"/>
                    <a:pt x="44515" y="142491"/>
                  </a:cubicBezTo>
                  <a:cubicBezTo>
                    <a:pt x="44446" y="142422"/>
                    <a:pt x="44383" y="142422"/>
                    <a:pt x="44250" y="142422"/>
                  </a:cubicBezTo>
                  <a:close/>
                  <a:moveTo>
                    <a:pt x="43853" y="142555"/>
                  </a:moveTo>
                  <a:cubicBezTo>
                    <a:pt x="43985" y="142624"/>
                    <a:pt x="44049" y="142624"/>
                    <a:pt x="44181" y="142687"/>
                  </a:cubicBezTo>
                  <a:lnTo>
                    <a:pt x="44250" y="142624"/>
                  </a:lnTo>
                  <a:cubicBezTo>
                    <a:pt x="44181" y="142555"/>
                    <a:pt x="44118" y="142555"/>
                    <a:pt x="43985" y="142555"/>
                  </a:cubicBezTo>
                  <a:close/>
                  <a:moveTo>
                    <a:pt x="43588" y="142687"/>
                  </a:moveTo>
                  <a:cubicBezTo>
                    <a:pt x="43720" y="142756"/>
                    <a:pt x="43784" y="142756"/>
                    <a:pt x="43916" y="142820"/>
                  </a:cubicBezTo>
                  <a:cubicBezTo>
                    <a:pt x="43916" y="142756"/>
                    <a:pt x="43985" y="142756"/>
                    <a:pt x="43985" y="142756"/>
                  </a:cubicBezTo>
                  <a:cubicBezTo>
                    <a:pt x="43916" y="142687"/>
                    <a:pt x="43784" y="142687"/>
                    <a:pt x="43720" y="142687"/>
                  </a:cubicBezTo>
                  <a:close/>
                  <a:moveTo>
                    <a:pt x="43455" y="142756"/>
                  </a:moveTo>
                  <a:cubicBezTo>
                    <a:pt x="43386" y="142820"/>
                    <a:pt x="43386" y="142820"/>
                    <a:pt x="43323" y="142820"/>
                  </a:cubicBezTo>
                  <a:cubicBezTo>
                    <a:pt x="43455" y="142889"/>
                    <a:pt x="43519" y="142889"/>
                    <a:pt x="43651" y="142952"/>
                  </a:cubicBezTo>
                  <a:cubicBezTo>
                    <a:pt x="43651" y="142889"/>
                    <a:pt x="43720" y="142889"/>
                    <a:pt x="43720" y="142889"/>
                  </a:cubicBezTo>
                  <a:cubicBezTo>
                    <a:pt x="43651" y="142820"/>
                    <a:pt x="43519" y="142820"/>
                    <a:pt x="43455" y="142756"/>
                  </a:cubicBezTo>
                  <a:close/>
                  <a:moveTo>
                    <a:pt x="43190" y="142889"/>
                  </a:moveTo>
                  <a:cubicBezTo>
                    <a:pt x="43121" y="142952"/>
                    <a:pt x="43121" y="142952"/>
                    <a:pt x="43058" y="142952"/>
                  </a:cubicBezTo>
                  <a:cubicBezTo>
                    <a:pt x="43190" y="142952"/>
                    <a:pt x="43323" y="143021"/>
                    <a:pt x="43386" y="143021"/>
                  </a:cubicBezTo>
                  <a:lnTo>
                    <a:pt x="43455" y="143021"/>
                  </a:lnTo>
                  <a:cubicBezTo>
                    <a:pt x="43386" y="142952"/>
                    <a:pt x="43254" y="142952"/>
                    <a:pt x="43190" y="142889"/>
                  </a:cubicBezTo>
                  <a:close/>
                  <a:moveTo>
                    <a:pt x="42925" y="143021"/>
                  </a:moveTo>
                  <a:cubicBezTo>
                    <a:pt x="42856" y="143021"/>
                    <a:pt x="42856" y="143021"/>
                    <a:pt x="42856" y="143085"/>
                  </a:cubicBezTo>
                  <a:lnTo>
                    <a:pt x="42793" y="143085"/>
                  </a:lnTo>
                  <a:cubicBezTo>
                    <a:pt x="42925" y="143085"/>
                    <a:pt x="43058" y="143154"/>
                    <a:pt x="43121" y="143154"/>
                  </a:cubicBezTo>
                  <a:lnTo>
                    <a:pt x="43190" y="143154"/>
                  </a:lnTo>
                  <a:cubicBezTo>
                    <a:pt x="43121" y="143085"/>
                    <a:pt x="42989" y="143085"/>
                    <a:pt x="42925" y="143021"/>
                  </a:cubicBezTo>
                  <a:close/>
                  <a:moveTo>
                    <a:pt x="42528" y="143154"/>
                  </a:moveTo>
                  <a:cubicBezTo>
                    <a:pt x="42660" y="143217"/>
                    <a:pt x="42793" y="143217"/>
                    <a:pt x="42856" y="143286"/>
                  </a:cubicBezTo>
                  <a:cubicBezTo>
                    <a:pt x="42925" y="143286"/>
                    <a:pt x="42925" y="143286"/>
                    <a:pt x="42925" y="143217"/>
                  </a:cubicBezTo>
                  <a:cubicBezTo>
                    <a:pt x="42856" y="143217"/>
                    <a:pt x="42724" y="143154"/>
                    <a:pt x="42660" y="143154"/>
                  </a:cubicBezTo>
                  <a:close/>
                  <a:moveTo>
                    <a:pt x="42263" y="143286"/>
                  </a:moveTo>
                  <a:cubicBezTo>
                    <a:pt x="42395" y="143350"/>
                    <a:pt x="42528" y="143350"/>
                    <a:pt x="42591" y="143350"/>
                  </a:cubicBezTo>
                  <a:lnTo>
                    <a:pt x="42660" y="143350"/>
                  </a:lnTo>
                  <a:cubicBezTo>
                    <a:pt x="42591" y="143350"/>
                    <a:pt x="42459" y="143286"/>
                    <a:pt x="42326" y="143286"/>
                  </a:cubicBezTo>
                  <a:close/>
                  <a:moveTo>
                    <a:pt x="42062" y="143350"/>
                  </a:moveTo>
                  <a:cubicBezTo>
                    <a:pt x="42062" y="143419"/>
                    <a:pt x="42062" y="143419"/>
                    <a:pt x="41998" y="143419"/>
                  </a:cubicBezTo>
                  <a:cubicBezTo>
                    <a:pt x="42130" y="143419"/>
                    <a:pt x="42263" y="143482"/>
                    <a:pt x="42395" y="143482"/>
                  </a:cubicBezTo>
                  <a:cubicBezTo>
                    <a:pt x="42326" y="143419"/>
                    <a:pt x="42194" y="143419"/>
                    <a:pt x="42062" y="143350"/>
                  </a:cubicBezTo>
                  <a:close/>
                  <a:moveTo>
                    <a:pt x="41733" y="143482"/>
                  </a:moveTo>
                  <a:cubicBezTo>
                    <a:pt x="41865" y="143551"/>
                    <a:pt x="41998" y="143551"/>
                    <a:pt x="42130" y="143615"/>
                  </a:cubicBezTo>
                  <a:lnTo>
                    <a:pt x="42130" y="143551"/>
                  </a:lnTo>
                  <a:cubicBezTo>
                    <a:pt x="41998" y="143551"/>
                    <a:pt x="41929" y="143551"/>
                    <a:pt x="41797" y="143482"/>
                  </a:cubicBezTo>
                  <a:close/>
                  <a:moveTo>
                    <a:pt x="41468" y="143615"/>
                  </a:moveTo>
                  <a:cubicBezTo>
                    <a:pt x="41600" y="143615"/>
                    <a:pt x="41733" y="143684"/>
                    <a:pt x="41865" y="143684"/>
                  </a:cubicBezTo>
                  <a:cubicBezTo>
                    <a:pt x="41733" y="143684"/>
                    <a:pt x="41664" y="143615"/>
                    <a:pt x="41532" y="143615"/>
                  </a:cubicBezTo>
                  <a:close/>
                  <a:moveTo>
                    <a:pt x="36762" y="144876"/>
                  </a:moveTo>
                  <a:cubicBezTo>
                    <a:pt x="36653" y="144888"/>
                    <a:pt x="36545" y="144900"/>
                    <a:pt x="36439" y="144911"/>
                  </a:cubicBezTo>
                  <a:lnTo>
                    <a:pt x="36439" y="144911"/>
                  </a:lnTo>
                  <a:cubicBezTo>
                    <a:pt x="36724" y="144894"/>
                    <a:pt x="37008" y="144876"/>
                    <a:pt x="37292" y="144876"/>
                  </a:cubicBezTo>
                  <a:close/>
                  <a:moveTo>
                    <a:pt x="17552" y="136858"/>
                  </a:moveTo>
                  <a:cubicBezTo>
                    <a:pt x="19343" y="138845"/>
                    <a:pt x="21728" y="140700"/>
                    <a:pt x="25040" y="142359"/>
                  </a:cubicBezTo>
                  <a:cubicBezTo>
                    <a:pt x="28680" y="144214"/>
                    <a:pt x="31993" y="145009"/>
                    <a:pt x="35040" y="145009"/>
                  </a:cubicBezTo>
                  <a:cubicBezTo>
                    <a:pt x="35528" y="145009"/>
                    <a:pt x="35971" y="144963"/>
                    <a:pt x="36439" y="144911"/>
                  </a:cubicBezTo>
                  <a:lnTo>
                    <a:pt x="36439" y="144911"/>
                  </a:lnTo>
                  <a:cubicBezTo>
                    <a:pt x="36194" y="144926"/>
                    <a:pt x="35948" y="144940"/>
                    <a:pt x="35702" y="144940"/>
                  </a:cubicBezTo>
                  <a:cubicBezTo>
                    <a:pt x="32523" y="144940"/>
                    <a:pt x="29014" y="144145"/>
                    <a:pt x="25172" y="142226"/>
                  </a:cubicBezTo>
                  <a:cubicBezTo>
                    <a:pt x="21924" y="140637"/>
                    <a:pt x="19406" y="138845"/>
                    <a:pt x="17552" y="1368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9" name="Google Shape;319;p24"/>
            <p:cNvSpPr/>
            <p:nvPr/>
          </p:nvSpPr>
          <p:spPr>
            <a:xfrm>
              <a:off x="2153375" y="985075"/>
              <a:ext cx="3264075" cy="3615150"/>
            </a:xfrm>
            <a:custGeom>
              <a:avLst/>
              <a:gdLst/>
              <a:ahLst/>
              <a:cxnLst/>
              <a:rect l="l" t="t" r="r" b="b"/>
              <a:pathLst>
                <a:path w="130563" h="144606" extrusionOk="0">
                  <a:moveTo>
                    <a:pt x="93201" y="1987"/>
                  </a:moveTo>
                  <a:cubicBezTo>
                    <a:pt x="93270" y="1987"/>
                    <a:pt x="93334" y="1987"/>
                    <a:pt x="93403" y="2051"/>
                  </a:cubicBezTo>
                  <a:cubicBezTo>
                    <a:pt x="93466" y="2051"/>
                    <a:pt x="93466" y="1987"/>
                    <a:pt x="93466" y="1987"/>
                  </a:cubicBezTo>
                  <a:close/>
                  <a:moveTo>
                    <a:pt x="92671" y="2120"/>
                  </a:moveTo>
                  <a:cubicBezTo>
                    <a:pt x="92804" y="2184"/>
                    <a:pt x="92873" y="2184"/>
                    <a:pt x="93005" y="2184"/>
                  </a:cubicBezTo>
                  <a:lnTo>
                    <a:pt x="93069" y="2184"/>
                  </a:lnTo>
                  <a:cubicBezTo>
                    <a:pt x="92936" y="2120"/>
                    <a:pt x="92804" y="2120"/>
                    <a:pt x="92740" y="2120"/>
                  </a:cubicBezTo>
                  <a:close/>
                  <a:moveTo>
                    <a:pt x="92343" y="2252"/>
                  </a:moveTo>
                  <a:cubicBezTo>
                    <a:pt x="92274" y="2252"/>
                    <a:pt x="92274" y="2252"/>
                    <a:pt x="92274" y="2316"/>
                  </a:cubicBezTo>
                  <a:cubicBezTo>
                    <a:pt x="92343" y="2316"/>
                    <a:pt x="92475" y="2316"/>
                    <a:pt x="92608" y="2385"/>
                  </a:cubicBezTo>
                  <a:cubicBezTo>
                    <a:pt x="92608" y="2316"/>
                    <a:pt x="92671" y="2316"/>
                    <a:pt x="92671" y="2316"/>
                  </a:cubicBezTo>
                  <a:cubicBezTo>
                    <a:pt x="92539" y="2316"/>
                    <a:pt x="92475" y="2252"/>
                    <a:pt x="92343" y="2252"/>
                  </a:cubicBezTo>
                  <a:close/>
                  <a:moveTo>
                    <a:pt x="91945" y="2385"/>
                  </a:moveTo>
                  <a:cubicBezTo>
                    <a:pt x="91877" y="2449"/>
                    <a:pt x="91877" y="2449"/>
                    <a:pt x="91813" y="2449"/>
                  </a:cubicBezTo>
                  <a:cubicBezTo>
                    <a:pt x="91945" y="2449"/>
                    <a:pt x="92078" y="2517"/>
                    <a:pt x="92210" y="2517"/>
                  </a:cubicBezTo>
                  <a:cubicBezTo>
                    <a:pt x="92210" y="2517"/>
                    <a:pt x="92274" y="2517"/>
                    <a:pt x="92343" y="2449"/>
                  </a:cubicBezTo>
                  <a:cubicBezTo>
                    <a:pt x="92210" y="2449"/>
                    <a:pt x="92078" y="2449"/>
                    <a:pt x="91945" y="2385"/>
                  </a:cubicBezTo>
                  <a:close/>
                  <a:moveTo>
                    <a:pt x="91612" y="2517"/>
                  </a:moveTo>
                  <a:cubicBezTo>
                    <a:pt x="91548" y="2581"/>
                    <a:pt x="91479" y="2581"/>
                    <a:pt x="91479" y="2581"/>
                  </a:cubicBezTo>
                  <a:cubicBezTo>
                    <a:pt x="91548" y="2650"/>
                    <a:pt x="91681" y="2650"/>
                    <a:pt x="91744" y="2713"/>
                  </a:cubicBezTo>
                  <a:cubicBezTo>
                    <a:pt x="91813" y="2650"/>
                    <a:pt x="91877" y="2650"/>
                    <a:pt x="91945" y="2650"/>
                  </a:cubicBezTo>
                  <a:cubicBezTo>
                    <a:pt x="91813" y="2581"/>
                    <a:pt x="91681" y="2581"/>
                    <a:pt x="91612" y="2517"/>
                  </a:cubicBezTo>
                  <a:close/>
                  <a:moveTo>
                    <a:pt x="91214" y="2713"/>
                  </a:moveTo>
                  <a:cubicBezTo>
                    <a:pt x="91151" y="2713"/>
                    <a:pt x="91151" y="2782"/>
                    <a:pt x="91082" y="2782"/>
                  </a:cubicBezTo>
                  <a:cubicBezTo>
                    <a:pt x="91151" y="2782"/>
                    <a:pt x="91283" y="2846"/>
                    <a:pt x="91347" y="2846"/>
                  </a:cubicBezTo>
                  <a:cubicBezTo>
                    <a:pt x="91416" y="2846"/>
                    <a:pt x="91479" y="2846"/>
                    <a:pt x="91548" y="2782"/>
                  </a:cubicBezTo>
                  <a:cubicBezTo>
                    <a:pt x="91416" y="2782"/>
                    <a:pt x="91347" y="2713"/>
                    <a:pt x="91214" y="2713"/>
                  </a:cubicBezTo>
                  <a:close/>
                  <a:moveTo>
                    <a:pt x="90886" y="2846"/>
                  </a:moveTo>
                  <a:cubicBezTo>
                    <a:pt x="90817" y="2915"/>
                    <a:pt x="90753" y="2915"/>
                    <a:pt x="90684" y="2915"/>
                  </a:cubicBezTo>
                  <a:cubicBezTo>
                    <a:pt x="90753" y="2978"/>
                    <a:pt x="90886" y="3047"/>
                    <a:pt x="90949" y="3047"/>
                  </a:cubicBezTo>
                  <a:cubicBezTo>
                    <a:pt x="91018" y="3047"/>
                    <a:pt x="91082" y="2978"/>
                    <a:pt x="91151" y="2978"/>
                  </a:cubicBezTo>
                  <a:cubicBezTo>
                    <a:pt x="91082" y="2915"/>
                    <a:pt x="90949" y="2915"/>
                    <a:pt x="90886" y="2846"/>
                  </a:cubicBezTo>
                  <a:close/>
                  <a:moveTo>
                    <a:pt x="90488" y="3047"/>
                  </a:moveTo>
                  <a:cubicBezTo>
                    <a:pt x="90419" y="3047"/>
                    <a:pt x="90356" y="3111"/>
                    <a:pt x="90287" y="3111"/>
                  </a:cubicBezTo>
                  <a:cubicBezTo>
                    <a:pt x="90356" y="3180"/>
                    <a:pt x="90488" y="3180"/>
                    <a:pt x="90552" y="3243"/>
                  </a:cubicBezTo>
                  <a:cubicBezTo>
                    <a:pt x="90621" y="3180"/>
                    <a:pt x="90684" y="3180"/>
                    <a:pt x="90753" y="3111"/>
                  </a:cubicBezTo>
                  <a:cubicBezTo>
                    <a:pt x="90684" y="3111"/>
                    <a:pt x="90552" y="3047"/>
                    <a:pt x="90488" y="3047"/>
                  </a:cubicBezTo>
                  <a:close/>
                  <a:moveTo>
                    <a:pt x="90091" y="3180"/>
                  </a:moveTo>
                  <a:cubicBezTo>
                    <a:pt x="90022" y="3243"/>
                    <a:pt x="89958" y="3243"/>
                    <a:pt x="89889" y="3312"/>
                  </a:cubicBezTo>
                  <a:cubicBezTo>
                    <a:pt x="89958" y="3312"/>
                    <a:pt x="90091" y="3376"/>
                    <a:pt x="90154" y="3445"/>
                  </a:cubicBezTo>
                  <a:cubicBezTo>
                    <a:pt x="90223" y="3376"/>
                    <a:pt x="90287" y="3376"/>
                    <a:pt x="90356" y="3312"/>
                  </a:cubicBezTo>
                  <a:cubicBezTo>
                    <a:pt x="90287" y="3312"/>
                    <a:pt x="90223" y="3243"/>
                    <a:pt x="90091" y="3180"/>
                  </a:cubicBezTo>
                  <a:close/>
                  <a:moveTo>
                    <a:pt x="89757" y="3376"/>
                  </a:moveTo>
                  <a:cubicBezTo>
                    <a:pt x="89624" y="3445"/>
                    <a:pt x="89561" y="3445"/>
                    <a:pt x="89492" y="3508"/>
                  </a:cubicBezTo>
                  <a:cubicBezTo>
                    <a:pt x="89561" y="3508"/>
                    <a:pt x="89693" y="3577"/>
                    <a:pt x="89757" y="3641"/>
                  </a:cubicBezTo>
                  <a:cubicBezTo>
                    <a:pt x="89826" y="3577"/>
                    <a:pt x="89889" y="3508"/>
                    <a:pt x="89958" y="3508"/>
                  </a:cubicBezTo>
                  <a:cubicBezTo>
                    <a:pt x="89889" y="3445"/>
                    <a:pt x="89826" y="3445"/>
                    <a:pt x="89757" y="3376"/>
                  </a:cubicBezTo>
                  <a:close/>
                  <a:moveTo>
                    <a:pt x="89359" y="3577"/>
                  </a:moveTo>
                  <a:cubicBezTo>
                    <a:pt x="89296" y="3577"/>
                    <a:pt x="89163" y="3641"/>
                    <a:pt x="89094" y="3710"/>
                  </a:cubicBezTo>
                  <a:cubicBezTo>
                    <a:pt x="89163" y="3710"/>
                    <a:pt x="89296" y="3773"/>
                    <a:pt x="89359" y="3773"/>
                  </a:cubicBezTo>
                  <a:cubicBezTo>
                    <a:pt x="89428" y="3773"/>
                    <a:pt x="89492" y="3710"/>
                    <a:pt x="89561" y="3710"/>
                  </a:cubicBezTo>
                  <a:cubicBezTo>
                    <a:pt x="89492" y="3641"/>
                    <a:pt x="89428" y="3577"/>
                    <a:pt x="89359" y="3577"/>
                  </a:cubicBezTo>
                  <a:close/>
                  <a:moveTo>
                    <a:pt x="88962" y="3773"/>
                  </a:moveTo>
                  <a:cubicBezTo>
                    <a:pt x="88898" y="3773"/>
                    <a:pt x="88829" y="3842"/>
                    <a:pt x="88697" y="3906"/>
                  </a:cubicBezTo>
                  <a:cubicBezTo>
                    <a:pt x="88766" y="3906"/>
                    <a:pt x="88829" y="3975"/>
                    <a:pt x="88962" y="3975"/>
                  </a:cubicBezTo>
                  <a:cubicBezTo>
                    <a:pt x="89031" y="3975"/>
                    <a:pt x="89094" y="3906"/>
                    <a:pt x="89163" y="3906"/>
                  </a:cubicBezTo>
                  <a:cubicBezTo>
                    <a:pt x="89094" y="3842"/>
                    <a:pt x="89031" y="3773"/>
                    <a:pt x="88962" y="3773"/>
                  </a:cubicBezTo>
                  <a:close/>
                  <a:moveTo>
                    <a:pt x="88564" y="3975"/>
                  </a:moveTo>
                  <a:cubicBezTo>
                    <a:pt x="88501" y="3975"/>
                    <a:pt x="88432" y="4038"/>
                    <a:pt x="88299" y="4107"/>
                  </a:cubicBezTo>
                  <a:cubicBezTo>
                    <a:pt x="88368" y="4107"/>
                    <a:pt x="88432" y="4171"/>
                    <a:pt x="88501" y="4240"/>
                  </a:cubicBezTo>
                  <a:cubicBezTo>
                    <a:pt x="88633" y="4171"/>
                    <a:pt x="88697" y="4107"/>
                    <a:pt x="88766" y="4107"/>
                  </a:cubicBezTo>
                  <a:cubicBezTo>
                    <a:pt x="88697" y="4038"/>
                    <a:pt x="88633" y="3975"/>
                    <a:pt x="88564" y="3975"/>
                  </a:cubicBezTo>
                  <a:close/>
                  <a:moveTo>
                    <a:pt x="88167" y="4171"/>
                  </a:moveTo>
                  <a:cubicBezTo>
                    <a:pt x="88103" y="4171"/>
                    <a:pt x="88035" y="4240"/>
                    <a:pt x="87902" y="4303"/>
                  </a:cubicBezTo>
                  <a:cubicBezTo>
                    <a:pt x="87971" y="4303"/>
                    <a:pt x="88035" y="4372"/>
                    <a:pt x="88103" y="4436"/>
                  </a:cubicBezTo>
                  <a:cubicBezTo>
                    <a:pt x="88236" y="4372"/>
                    <a:pt x="88299" y="4303"/>
                    <a:pt x="88368" y="4303"/>
                  </a:cubicBezTo>
                  <a:cubicBezTo>
                    <a:pt x="88299" y="4240"/>
                    <a:pt x="88236" y="4171"/>
                    <a:pt x="88167" y="4171"/>
                  </a:cubicBezTo>
                  <a:close/>
                  <a:moveTo>
                    <a:pt x="87770" y="4372"/>
                  </a:moveTo>
                  <a:cubicBezTo>
                    <a:pt x="87706" y="4372"/>
                    <a:pt x="87637" y="4436"/>
                    <a:pt x="87505" y="4505"/>
                  </a:cubicBezTo>
                  <a:cubicBezTo>
                    <a:pt x="87573" y="4505"/>
                    <a:pt x="87637" y="4568"/>
                    <a:pt x="87706" y="4637"/>
                  </a:cubicBezTo>
                  <a:cubicBezTo>
                    <a:pt x="87838" y="4568"/>
                    <a:pt x="87902" y="4505"/>
                    <a:pt x="87971" y="4505"/>
                  </a:cubicBezTo>
                  <a:cubicBezTo>
                    <a:pt x="87902" y="4436"/>
                    <a:pt x="87838" y="4372"/>
                    <a:pt x="87770" y="4372"/>
                  </a:cubicBezTo>
                  <a:close/>
                  <a:moveTo>
                    <a:pt x="87441" y="4568"/>
                  </a:moveTo>
                  <a:cubicBezTo>
                    <a:pt x="87308" y="4568"/>
                    <a:pt x="87240" y="4637"/>
                    <a:pt x="87107" y="4701"/>
                  </a:cubicBezTo>
                  <a:cubicBezTo>
                    <a:pt x="87176" y="4770"/>
                    <a:pt x="87240" y="4770"/>
                    <a:pt x="87308" y="4833"/>
                  </a:cubicBezTo>
                  <a:cubicBezTo>
                    <a:pt x="87372" y="4770"/>
                    <a:pt x="87505" y="4701"/>
                    <a:pt x="87573" y="4701"/>
                  </a:cubicBezTo>
                  <a:lnTo>
                    <a:pt x="87441" y="4568"/>
                  </a:lnTo>
                  <a:close/>
                  <a:moveTo>
                    <a:pt x="87044" y="4770"/>
                  </a:moveTo>
                  <a:cubicBezTo>
                    <a:pt x="86911" y="4833"/>
                    <a:pt x="86842" y="4833"/>
                    <a:pt x="86710" y="4902"/>
                  </a:cubicBezTo>
                  <a:cubicBezTo>
                    <a:pt x="86779" y="4966"/>
                    <a:pt x="86842" y="5035"/>
                    <a:pt x="86911" y="5035"/>
                  </a:cubicBezTo>
                  <a:cubicBezTo>
                    <a:pt x="86975" y="4966"/>
                    <a:pt x="87107" y="4966"/>
                    <a:pt x="87176" y="4902"/>
                  </a:cubicBezTo>
                  <a:lnTo>
                    <a:pt x="87044" y="4770"/>
                  </a:lnTo>
                  <a:close/>
                  <a:moveTo>
                    <a:pt x="86646" y="4966"/>
                  </a:moveTo>
                  <a:cubicBezTo>
                    <a:pt x="86514" y="5035"/>
                    <a:pt x="86445" y="5098"/>
                    <a:pt x="86312" y="5098"/>
                  </a:cubicBezTo>
                  <a:lnTo>
                    <a:pt x="86514" y="5300"/>
                  </a:lnTo>
                  <a:cubicBezTo>
                    <a:pt x="86577" y="5231"/>
                    <a:pt x="86710" y="5167"/>
                    <a:pt x="86779" y="5098"/>
                  </a:cubicBezTo>
                  <a:lnTo>
                    <a:pt x="86646" y="4966"/>
                  </a:lnTo>
                  <a:close/>
                  <a:moveTo>
                    <a:pt x="86249" y="5167"/>
                  </a:moveTo>
                  <a:cubicBezTo>
                    <a:pt x="86116" y="5231"/>
                    <a:pt x="86047" y="5300"/>
                    <a:pt x="85915" y="5363"/>
                  </a:cubicBezTo>
                  <a:cubicBezTo>
                    <a:pt x="85984" y="5363"/>
                    <a:pt x="86047" y="5432"/>
                    <a:pt x="86116" y="5496"/>
                  </a:cubicBezTo>
                  <a:cubicBezTo>
                    <a:pt x="86180" y="5432"/>
                    <a:pt x="86312" y="5363"/>
                    <a:pt x="86381" y="5300"/>
                  </a:cubicBezTo>
                  <a:cubicBezTo>
                    <a:pt x="86312" y="5300"/>
                    <a:pt x="86249" y="5231"/>
                    <a:pt x="86249" y="5167"/>
                  </a:cubicBezTo>
                  <a:close/>
                  <a:moveTo>
                    <a:pt x="85851" y="5432"/>
                  </a:moveTo>
                  <a:cubicBezTo>
                    <a:pt x="85719" y="5432"/>
                    <a:pt x="85650" y="5496"/>
                    <a:pt x="85517" y="5565"/>
                  </a:cubicBezTo>
                  <a:lnTo>
                    <a:pt x="85650" y="5697"/>
                  </a:lnTo>
                  <a:cubicBezTo>
                    <a:pt x="85782" y="5697"/>
                    <a:pt x="85915" y="5628"/>
                    <a:pt x="85984" y="5565"/>
                  </a:cubicBezTo>
                  <a:lnTo>
                    <a:pt x="85851" y="5432"/>
                  </a:lnTo>
                  <a:close/>
                  <a:moveTo>
                    <a:pt x="85454" y="5628"/>
                  </a:moveTo>
                  <a:cubicBezTo>
                    <a:pt x="85321" y="5697"/>
                    <a:pt x="85252" y="5761"/>
                    <a:pt x="85120" y="5830"/>
                  </a:cubicBezTo>
                  <a:cubicBezTo>
                    <a:pt x="85189" y="5830"/>
                    <a:pt x="85189" y="5893"/>
                    <a:pt x="85252" y="5962"/>
                  </a:cubicBezTo>
                  <a:cubicBezTo>
                    <a:pt x="85385" y="5893"/>
                    <a:pt x="85454" y="5830"/>
                    <a:pt x="85586" y="5761"/>
                  </a:cubicBezTo>
                  <a:cubicBezTo>
                    <a:pt x="85517" y="5697"/>
                    <a:pt x="85454" y="5697"/>
                    <a:pt x="85454" y="5628"/>
                  </a:cubicBezTo>
                  <a:close/>
                  <a:moveTo>
                    <a:pt x="85056" y="5830"/>
                  </a:moveTo>
                  <a:cubicBezTo>
                    <a:pt x="84924" y="5893"/>
                    <a:pt x="84791" y="5962"/>
                    <a:pt x="84722" y="6026"/>
                  </a:cubicBezTo>
                  <a:cubicBezTo>
                    <a:pt x="84791" y="6095"/>
                    <a:pt x="84791" y="6158"/>
                    <a:pt x="84855" y="6158"/>
                  </a:cubicBezTo>
                  <a:cubicBezTo>
                    <a:pt x="84924" y="6158"/>
                    <a:pt x="84987" y="6095"/>
                    <a:pt x="85056" y="6095"/>
                  </a:cubicBezTo>
                  <a:cubicBezTo>
                    <a:pt x="85120" y="6026"/>
                    <a:pt x="85120" y="6026"/>
                    <a:pt x="85189" y="6026"/>
                  </a:cubicBezTo>
                  <a:cubicBezTo>
                    <a:pt x="85120" y="5962"/>
                    <a:pt x="85056" y="5893"/>
                    <a:pt x="85056" y="5830"/>
                  </a:cubicBezTo>
                  <a:close/>
                  <a:moveTo>
                    <a:pt x="84659" y="6095"/>
                  </a:moveTo>
                  <a:cubicBezTo>
                    <a:pt x="84526" y="6158"/>
                    <a:pt x="84394" y="6227"/>
                    <a:pt x="84325" y="6291"/>
                  </a:cubicBezTo>
                  <a:lnTo>
                    <a:pt x="84457" y="6423"/>
                  </a:lnTo>
                  <a:cubicBezTo>
                    <a:pt x="84526" y="6359"/>
                    <a:pt x="84659" y="6291"/>
                    <a:pt x="84791" y="6227"/>
                  </a:cubicBezTo>
                  <a:cubicBezTo>
                    <a:pt x="84722" y="6158"/>
                    <a:pt x="84659" y="6158"/>
                    <a:pt x="84659" y="6095"/>
                  </a:cubicBezTo>
                  <a:close/>
                  <a:moveTo>
                    <a:pt x="84192" y="6291"/>
                  </a:moveTo>
                  <a:cubicBezTo>
                    <a:pt x="84129" y="6359"/>
                    <a:pt x="83996" y="6423"/>
                    <a:pt x="83927" y="6492"/>
                  </a:cubicBezTo>
                  <a:cubicBezTo>
                    <a:pt x="83927" y="6556"/>
                    <a:pt x="83996" y="6624"/>
                    <a:pt x="84060" y="6688"/>
                  </a:cubicBezTo>
                  <a:cubicBezTo>
                    <a:pt x="84129" y="6624"/>
                    <a:pt x="84261" y="6556"/>
                    <a:pt x="84394" y="6492"/>
                  </a:cubicBezTo>
                  <a:lnTo>
                    <a:pt x="84192" y="6291"/>
                  </a:lnTo>
                  <a:close/>
                  <a:moveTo>
                    <a:pt x="83795" y="6556"/>
                  </a:moveTo>
                  <a:cubicBezTo>
                    <a:pt x="83731" y="6624"/>
                    <a:pt x="83599" y="6688"/>
                    <a:pt x="83466" y="6757"/>
                  </a:cubicBezTo>
                  <a:cubicBezTo>
                    <a:pt x="83530" y="6821"/>
                    <a:pt x="83599" y="6821"/>
                    <a:pt x="83599" y="6889"/>
                  </a:cubicBezTo>
                  <a:cubicBezTo>
                    <a:pt x="83731" y="6821"/>
                    <a:pt x="83864" y="6757"/>
                    <a:pt x="83927" y="6688"/>
                  </a:cubicBezTo>
                  <a:cubicBezTo>
                    <a:pt x="83927" y="6624"/>
                    <a:pt x="83864" y="6624"/>
                    <a:pt x="83795" y="6556"/>
                  </a:cubicBezTo>
                  <a:close/>
                  <a:moveTo>
                    <a:pt x="83398" y="6757"/>
                  </a:moveTo>
                  <a:cubicBezTo>
                    <a:pt x="83334" y="6821"/>
                    <a:pt x="83201" y="6889"/>
                    <a:pt x="83069" y="6953"/>
                  </a:cubicBezTo>
                  <a:cubicBezTo>
                    <a:pt x="83133" y="7022"/>
                    <a:pt x="83201" y="7086"/>
                    <a:pt x="83201" y="7154"/>
                  </a:cubicBezTo>
                  <a:cubicBezTo>
                    <a:pt x="83334" y="7086"/>
                    <a:pt x="83466" y="7022"/>
                    <a:pt x="83530" y="6953"/>
                  </a:cubicBezTo>
                  <a:cubicBezTo>
                    <a:pt x="83530" y="6889"/>
                    <a:pt x="83466" y="6821"/>
                    <a:pt x="83398" y="6757"/>
                  </a:cubicBezTo>
                  <a:close/>
                  <a:moveTo>
                    <a:pt x="102210" y="0"/>
                  </a:moveTo>
                  <a:cubicBezTo>
                    <a:pt x="101617" y="0"/>
                    <a:pt x="101087" y="0"/>
                    <a:pt x="100488" y="64"/>
                  </a:cubicBezTo>
                  <a:cubicBezTo>
                    <a:pt x="99232" y="196"/>
                    <a:pt x="97971" y="398"/>
                    <a:pt x="96646" y="726"/>
                  </a:cubicBezTo>
                  <a:cubicBezTo>
                    <a:pt x="96450" y="795"/>
                    <a:pt x="96185" y="859"/>
                    <a:pt x="95920" y="991"/>
                  </a:cubicBezTo>
                  <a:cubicBezTo>
                    <a:pt x="97245" y="663"/>
                    <a:pt x="98501" y="461"/>
                    <a:pt x="99693" y="329"/>
                  </a:cubicBezTo>
                  <a:cubicBezTo>
                    <a:pt x="100557" y="265"/>
                    <a:pt x="101352" y="196"/>
                    <a:pt x="102147" y="196"/>
                  </a:cubicBezTo>
                  <a:lnTo>
                    <a:pt x="102210" y="196"/>
                  </a:lnTo>
                  <a:cubicBezTo>
                    <a:pt x="105194" y="196"/>
                    <a:pt x="108040" y="991"/>
                    <a:pt x="110557" y="2978"/>
                  </a:cubicBezTo>
                  <a:cubicBezTo>
                    <a:pt x="114002" y="5761"/>
                    <a:pt x="116190" y="8744"/>
                    <a:pt x="117515" y="11987"/>
                  </a:cubicBezTo>
                  <a:cubicBezTo>
                    <a:pt x="117844" y="12851"/>
                    <a:pt x="118178" y="13779"/>
                    <a:pt x="118374" y="14706"/>
                  </a:cubicBezTo>
                  <a:cubicBezTo>
                    <a:pt x="118840" y="15962"/>
                    <a:pt x="119105" y="17287"/>
                    <a:pt x="119301" y="18681"/>
                  </a:cubicBezTo>
                  <a:cubicBezTo>
                    <a:pt x="119301" y="18479"/>
                    <a:pt x="119237" y="18347"/>
                    <a:pt x="119237" y="18151"/>
                  </a:cubicBezTo>
                  <a:cubicBezTo>
                    <a:pt x="119105" y="16757"/>
                    <a:pt x="118840" y="15432"/>
                    <a:pt x="118443" y="14044"/>
                  </a:cubicBezTo>
                  <a:cubicBezTo>
                    <a:pt x="118241" y="13312"/>
                    <a:pt x="117976" y="12650"/>
                    <a:pt x="117711" y="11924"/>
                  </a:cubicBezTo>
                  <a:cubicBezTo>
                    <a:pt x="116386" y="8675"/>
                    <a:pt x="114134" y="5628"/>
                    <a:pt x="110690" y="2846"/>
                  </a:cubicBezTo>
                  <a:cubicBezTo>
                    <a:pt x="108109" y="795"/>
                    <a:pt x="105258" y="0"/>
                    <a:pt x="102210" y="0"/>
                  </a:cubicBezTo>
                  <a:close/>
                  <a:moveTo>
                    <a:pt x="119237" y="22321"/>
                  </a:moveTo>
                  <a:lnTo>
                    <a:pt x="119237" y="22390"/>
                  </a:lnTo>
                  <a:cubicBezTo>
                    <a:pt x="119298" y="22451"/>
                    <a:pt x="119363" y="22454"/>
                    <a:pt x="119424" y="22513"/>
                  </a:cubicBezTo>
                  <a:lnTo>
                    <a:pt x="119424" y="22513"/>
                  </a:lnTo>
                  <a:lnTo>
                    <a:pt x="119237" y="22321"/>
                  </a:lnTo>
                  <a:close/>
                  <a:moveTo>
                    <a:pt x="119424" y="22513"/>
                  </a:moveTo>
                  <a:lnTo>
                    <a:pt x="119434" y="22523"/>
                  </a:lnTo>
                  <a:cubicBezTo>
                    <a:pt x="119430" y="22519"/>
                    <a:pt x="119427" y="22516"/>
                    <a:pt x="119424" y="22513"/>
                  </a:cubicBezTo>
                  <a:close/>
                  <a:moveTo>
                    <a:pt x="119237" y="22586"/>
                  </a:moveTo>
                  <a:lnTo>
                    <a:pt x="119237" y="22655"/>
                  </a:lnTo>
                  <a:lnTo>
                    <a:pt x="119434" y="22851"/>
                  </a:lnTo>
                  <a:lnTo>
                    <a:pt x="119434" y="22788"/>
                  </a:lnTo>
                  <a:lnTo>
                    <a:pt x="119237" y="22586"/>
                  </a:lnTo>
                  <a:close/>
                  <a:moveTo>
                    <a:pt x="119237" y="22851"/>
                  </a:moveTo>
                  <a:lnTo>
                    <a:pt x="119237" y="22920"/>
                  </a:lnTo>
                  <a:lnTo>
                    <a:pt x="119434" y="23116"/>
                  </a:lnTo>
                  <a:lnTo>
                    <a:pt x="119434" y="23053"/>
                  </a:lnTo>
                  <a:lnTo>
                    <a:pt x="119237" y="22851"/>
                  </a:lnTo>
                  <a:close/>
                  <a:moveTo>
                    <a:pt x="119237" y="23116"/>
                  </a:moveTo>
                  <a:lnTo>
                    <a:pt x="119237" y="23249"/>
                  </a:lnTo>
                  <a:cubicBezTo>
                    <a:pt x="119301" y="23249"/>
                    <a:pt x="119370" y="23318"/>
                    <a:pt x="119434" y="23381"/>
                  </a:cubicBezTo>
                  <a:lnTo>
                    <a:pt x="119434" y="23249"/>
                  </a:lnTo>
                  <a:cubicBezTo>
                    <a:pt x="119370" y="23249"/>
                    <a:pt x="119301" y="23185"/>
                    <a:pt x="119237" y="23116"/>
                  </a:cubicBezTo>
                  <a:close/>
                  <a:moveTo>
                    <a:pt x="119237" y="23381"/>
                  </a:moveTo>
                  <a:lnTo>
                    <a:pt x="119237" y="23514"/>
                  </a:lnTo>
                  <a:cubicBezTo>
                    <a:pt x="119301" y="23583"/>
                    <a:pt x="119370" y="23583"/>
                    <a:pt x="119434" y="23646"/>
                  </a:cubicBezTo>
                  <a:lnTo>
                    <a:pt x="119434" y="23514"/>
                  </a:lnTo>
                  <a:cubicBezTo>
                    <a:pt x="119370" y="23514"/>
                    <a:pt x="119301" y="23450"/>
                    <a:pt x="119237" y="23381"/>
                  </a:cubicBezTo>
                  <a:close/>
                  <a:moveTo>
                    <a:pt x="119237" y="23646"/>
                  </a:moveTo>
                  <a:lnTo>
                    <a:pt x="119237" y="23779"/>
                  </a:lnTo>
                  <a:cubicBezTo>
                    <a:pt x="119301" y="23848"/>
                    <a:pt x="119370" y="23848"/>
                    <a:pt x="119434" y="23911"/>
                  </a:cubicBezTo>
                  <a:lnTo>
                    <a:pt x="119434" y="23779"/>
                  </a:lnTo>
                  <a:cubicBezTo>
                    <a:pt x="119370" y="23779"/>
                    <a:pt x="119301" y="23715"/>
                    <a:pt x="119237" y="23646"/>
                  </a:cubicBezTo>
                  <a:close/>
                  <a:moveTo>
                    <a:pt x="119237" y="23911"/>
                  </a:moveTo>
                  <a:lnTo>
                    <a:pt x="119237" y="24044"/>
                  </a:lnTo>
                  <a:cubicBezTo>
                    <a:pt x="119301" y="24113"/>
                    <a:pt x="119370" y="24176"/>
                    <a:pt x="119434" y="24176"/>
                  </a:cubicBezTo>
                  <a:lnTo>
                    <a:pt x="119434" y="24044"/>
                  </a:lnTo>
                  <a:cubicBezTo>
                    <a:pt x="119370" y="24044"/>
                    <a:pt x="119301" y="23980"/>
                    <a:pt x="119237" y="23911"/>
                  </a:cubicBezTo>
                  <a:close/>
                  <a:moveTo>
                    <a:pt x="119237" y="24245"/>
                  </a:moveTo>
                  <a:lnTo>
                    <a:pt x="119237" y="24378"/>
                  </a:lnTo>
                  <a:cubicBezTo>
                    <a:pt x="119301" y="24378"/>
                    <a:pt x="119370" y="24441"/>
                    <a:pt x="119434" y="24441"/>
                  </a:cubicBezTo>
                  <a:lnTo>
                    <a:pt x="119434" y="24309"/>
                  </a:lnTo>
                  <a:cubicBezTo>
                    <a:pt x="119370" y="24309"/>
                    <a:pt x="119301" y="24245"/>
                    <a:pt x="119237" y="24245"/>
                  </a:cubicBezTo>
                  <a:close/>
                  <a:moveTo>
                    <a:pt x="119237" y="24510"/>
                  </a:moveTo>
                  <a:cubicBezTo>
                    <a:pt x="119169" y="24510"/>
                    <a:pt x="119169" y="24574"/>
                    <a:pt x="119169" y="24643"/>
                  </a:cubicBezTo>
                  <a:cubicBezTo>
                    <a:pt x="119237" y="24643"/>
                    <a:pt x="119301" y="24706"/>
                    <a:pt x="119370" y="24775"/>
                  </a:cubicBezTo>
                  <a:cubicBezTo>
                    <a:pt x="119370" y="24706"/>
                    <a:pt x="119370" y="24643"/>
                    <a:pt x="119434" y="24574"/>
                  </a:cubicBezTo>
                  <a:cubicBezTo>
                    <a:pt x="119370" y="24574"/>
                    <a:pt x="119301" y="24510"/>
                    <a:pt x="119237" y="24510"/>
                  </a:cubicBezTo>
                  <a:close/>
                  <a:moveTo>
                    <a:pt x="119169" y="24775"/>
                  </a:moveTo>
                  <a:lnTo>
                    <a:pt x="119169" y="24907"/>
                  </a:lnTo>
                  <a:cubicBezTo>
                    <a:pt x="119237" y="24971"/>
                    <a:pt x="119301" y="24971"/>
                    <a:pt x="119370" y="25040"/>
                  </a:cubicBezTo>
                  <a:lnTo>
                    <a:pt x="119370" y="24907"/>
                  </a:lnTo>
                  <a:cubicBezTo>
                    <a:pt x="119301" y="24839"/>
                    <a:pt x="119237" y="24775"/>
                    <a:pt x="119169" y="24775"/>
                  </a:cubicBezTo>
                  <a:close/>
                  <a:moveTo>
                    <a:pt x="119169" y="25040"/>
                  </a:moveTo>
                  <a:lnTo>
                    <a:pt x="119169" y="25236"/>
                  </a:lnTo>
                  <a:cubicBezTo>
                    <a:pt x="119237" y="25236"/>
                    <a:pt x="119301" y="25236"/>
                    <a:pt x="119370" y="25305"/>
                  </a:cubicBezTo>
                  <a:lnTo>
                    <a:pt x="119370" y="25172"/>
                  </a:lnTo>
                  <a:cubicBezTo>
                    <a:pt x="119301" y="25104"/>
                    <a:pt x="119237" y="25104"/>
                    <a:pt x="119169" y="25040"/>
                  </a:cubicBezTo>
                  <a:close/>
                  <a:moveTo>
                    <a:pt x="119169" y="25305"/>
                  </a:moveTo>
                  <a:lnTo>
                    <a:pt x="119169" y="25501"/>
                  </a:lnTo>
                  <a:cubicBezTo>
                    <a:pt x="119237" y="25501"/>
                    <a:pt x="119301" y="25570"/>
                    <a:pt x="119370" y="25570"/>
                  </a:cubicBezTo>
                  <a:lnTo>
                    <a:pt x="119370" y="25437"/>
                  </a:lnTo>
                  <a:cubicBezTo>
                    <a:pt x="119301" y="25369"/>
                    <a:pt x="119237" y="25369"/>
                    <a:pt x="119169" y="25305"/>
                  </a:cubicBezTo>
                  <a:close/>
                  <a:moveTo>
                    <a:pt x="119169" y="25634"/>
                  </a:moveTo>
                  <a:cubicBezTo>
                    <a:pt x="119105" y="25634"/>
                    <a:pt x="119105" y="25702"/>
                    <a:pt x="119105" y="25766"/>
                  </a:cubicBezTo>
                  <a:cubicBezTo>
                    <a:pt x="119169" y="25835"/>
                    <a:pt x="119237" y="25835"/>
                    <a:pt x="119301" y="25835"/>
                  </a:cubicBezTo>
                  <a:cubicBezTo>
                    <a:pt x="119301" y="25835"/>
                    <a:pt x="119301" y="25766"/>
                    <a:pt x="119370" y="25702"/>
                  </a:cubicBezTo>
                  <a:cubicBezTo>
                    <a:pt x="119301" y="25634"/>
                    <a:pt x="119237" y="25634"/>
                    <a:pt x="119169" y="25634"/>
                  </a:cubicBezTo>
                  <a:close/>
                  <a:moveTo>
                    <a:pt x="119105" y="25898"/>
                  </a:moveTo>
                  <a:lnTo>
                    <a:pt x="119105" y="26100"/>
                  </a:lnTo>
                  <a:cubicBezTo>
                    <a:pt x="119169" y="26100"/>
                    <a:pt x="119237" y="26100"/>
                    <a:pt x="119301" y="26163"/>
                  </a:cubicBezTo>
                  <a:lnTo>
                    <a:pt x="119301" y="25967"/>
                  </a:lnTo>
                  <a:cubicBezTo>
                    <a:pt x="119237" y="25967"/>
                    <a:pt x="119169" y="25898"/>
                    <a:pt x="119105" y="25898"/>
                  </a:cubicBezTo>
                  <a:close/>
                  <a:moveTo>
                    <a:pt x="119105" y="26163"/>
                  </a:moveTo>
                  <a:lnTo>
                    <a:pt x="119105" y="26365"/>
                  </a:lnTo>
                  <a:cubicBezTo>
                    <a:pt x="119169" y="26365"/>
                    <a:pt x="119237" y="26428"/>
                    <a:pt x="119301" y="26428"/>
                  </a:cubicBezTo>
                  <a:lnTo>
                    <a:pt x="119301" y="26232"/>
                  </a:lnTo>
                  <a:cubicBezTo>
                    <a:pt x="119237" y="26232"/>
                    <a:pt x="119169" y="26232"/>
                    <a:pt x="119105" y="26163"/>
                  </a:cubicBezTo>
                  <a:close/>
                  <a:moveTo>
                    <a:pt x="119105" y="26428"/>
                  </a:moveTo>
                  <a:cubicBezTo>
                    <a:pt x="119036" y="26497"/>
                    <a:pt x="119036" y="26561"/>
                    <a:pt x="119036" y="26630"/>
                  </a:cubicBezTo>
                  <a:cubicBezTo>
                    <a:pt x="119105" y="26693"/>
                    <a:pt x="119169" y="26693"/>
                    <a:pt x="119237" y="26693"/>
                  </a:cubicBezTo>
                  <a:cubicBezTo>
                    <a:pt x="119237" y="26630"/>
                    <a:pt x="119301" y="26561"/>
                    <a:pt x="119301" y="26497"/>
                  </a:cubicBezTo>
                  <a:cubicBezTo>
                    <a:pt x="119237" y="26497"/>
                    <a:pt x="119169" y="26497"/>
                    <a:pt x="119105" y="26428"/>
                  </a:cubicBezTo>
                  <a:close/>
                  <a:moveTo>
                    <a:pt x="119036" y="26762"/>
                  </a:moveTo>
                  <a:lnTo>
                    <a:pt x="119036" y="26958"/>
                  </a:lnTo>
                  <a:cubicBezTo>
                    <a:pt x="119105" y="26958"/>
                    <a:pt x="119169" y="26958"/>
                    <a:pt x="119237" y="27027"/>
                  </a:cubicBezTo>
                  <a:lnTo>
                    <a:pt x="119237" y="26826"/>
                  </a:lnTo>
                  <a:cubicBezTo>
                    <a:pt x="119169" y="26762"/>
                    <a:pt x="119105" y="26762"/>
                    <a:pt x="119036" y="26762"/>
                  </a:cubicBezTo>
                  <a:close/>
                  <a:moveTo>
                    <a:pt x="119036" y="27027"/>
                  </a:moveTo>
                  <a:lnTo>
                    <a:pt x="119036" y="27223"/>
                  </a:lnTo>
                  <a:cubicBezTo>
                    <a:pt x="119105" y="27223"/>
                    <a:pt x="119169" y="27292"/>
                    <a:pt x="119237" y="27292"/>
                  </a:cubicBezTo>
                  <a:lnTo>
                    <a:pt x="119237" y="27091"/>
                  </a:lnTo>
                  <a:cubicBezTo>
                    <a:pt x="119169" y="27091"/>
                    <a:pt x="119105" y="27027"/>
                    <a:pt x="119036" y="27027"/>
                  </a:cubicBezTo>
                  <a:close/>
                  <a:moveTo>
                    <a:pt x="118972" y="27292"/>
                  </a:moveTo>
                  <a:lnTo>
                    <a:pt x="118972" y="27488"/>
                  </a:lnTo>
                  <a:cubicBezTo>
                    <a:pt x="119036" y="27557"/>
                    <a:pt x="119105" y="27557"/>
                    <a:pt x="119169" y="27557"/>
                  </a:cubicBezTo>
                  <a:lnTo>
                    <a:pt x="119169" y="27356"/>
                  </a:lnTo>
                  <a:cubicBezTo>
                    <a:pt x="119105" y="27356"/>
                    <a:pt x="119036" y="27356"/>
                    <a:pt x="118972" y="27292"/>
                  </a:cubicBezTo>
                  <a:close/>
                  <a:moveTo>
                    <a:pt x="83000" y="7022"/>
                  </a:moveTo>
                  <a:cubicBezTo>
                    <a:pt x="79688" y="9009"/>
                    <a:pt x="76376" y="11193"/>
                    <a:pt x="73196" y="13312"/>
                  </a:cubicBezTo>
                  <a:cubicBezTo>
                    <a:pt x="67499" y="17154"/>
                    <a:pt x="62136" y="20668"/>
                    <a:pt x="57828" y="22321"/>
                  </a:cubicBezTo>
                  <a:cubicBezTo>
                    <a:pt x="46964" y="26497"/>
                    <a:pt x="38421" y="28548"/>
                    <a:pt x="30933" y="31065"/>
                  </a:cubicBezTo>
                  <a:cubicBezTo>
                    <a:pt x="28549" y="31929"/>
                    <a:pt x="26296" y="32788"/>
                    <a:pt x="24113" y="33784"/>
                  </a:cubicBezTo>
                  <a:cubicBezTo>
                    <a:pt x="23117" y="34314"/>
                    <a:pt x="22189" y="34908"/>
                    <a:pt x="21262" y="35437"/>
                  </a:cubicBezTo>
                  <a:cubicBezTo>
                    <a:pt x="21394" y="35374"/>
                    <a:pt x="21463" y="35305"/>
                    <a:pt x="21596" y="35305"/>
                  </a:cubicBezTo>
                  <a:cubicBezTo>
                    <a:pt x="22587" y="34775"/>
                    <a:pt x="23514" y="34314"/>
                    <a:pt x="24510" y="33848"/>
                  </a:cubicBezTo>
                  <a:cubicBezTo>
                    <a:pt x="26630" y="32920"/>
                    <a:pt x="28750" y="32062"/>
                    <a:pt x="31002" y="31267"/>
                  </a:cubicBezTo>
                  <a:cubicBezTo>
                    <a:pt x="38485" y="28750"/>
                    <a:pt x="47033" y="26693"/>
                    <a:pt x="57897" y="22523"/>
                  </a:cubicBezTo>
                  <a:cubicBezTo>
                    <a:pt x="60811" y="21463"/>
                    <a:pt x="64124" y="19476"/>
                    <a:pt x="67764" y="17154"/>
                  </a:cubicBezTo>
                  <a:cubicBezTo>
                    <a:pt x="72534" y="14044"/>
                    <a:pt x="77833" y="10334"/>
                    <a:pt x="83133" y="7218"/>
                  </a:cubicBezTo>
                  <a:cubicBezTo>
                    <a:pt x="83069" y="7154"/>
                    <a:pt x="83069" y="7086"/>
                    <a:pt x="83000" y="7022"/>
                  </a:cubicBezTo>
                  <a:close/>
                  <a:moveTo>
                    <a:pt x="17552" y="37425"/>
                  </a:moveTo>
                  <a:lnTo>
                    <a:pt x="17552" y="37626"/>
                  </a:lnTo>
                  <a:cubicBezTo>
                    <a:pt x="17552" y="37557"/>
                    <a:pt x="17552" y="37494"/>
                    <a:pt x="17621" y="37425"/>
                  </a:cubicBezTo>
                  <a:close/>
                  <a:moveTo>
                    <a:pt x="16890" y="37891"/>
                  </a:moveTo>
                  <a:lnTo>
                    <a:pt x="16890" y="37891"/>
                  </a:lnTo>
                  <a:cubicBezTo>
                    <a:pt x="16880" y="37912"/>
                    <a:pt x="16871" y="37933"/>
                    <a:pt x="16864" y="37954"/>
                  </a:cubicBezTo>
                  <a:lnTo>
                    <a:pt x="16864" y="37954"/>
                  </a:lnTo>
                  <a:cubicBezTo>
                    <a:pt x="16890" y="37950"/>
                    <a:pt x="16890" y="37938"/>
                    <a:pt x="16890" y="37891"/>
                  </a:cubicBezTo>
                  <a:close/>
                  <a:moveTo>
                    <a:pt x="17224" y="37690"/>
                  </a:moveTo>
                  <a:lnTo>
                    <a:pt x="17224" y="37690"/>
                  </a:lnTo>
                  <a:cubicBezTo>
                    <a:pt x="17155" y="37822"/>
                    <a:pt x="17155" y="37891"/>
                    <a:pt x="17091" y="38024"/>
                  </a:cubicBezTo>
                  <a:lnTo>
                    <a:pt x="17155" y="38024"/>
                  </a:lnTo>
                  <a:cubicBezTo>
                    <a:pt x="17155" y="37891"/>
                    <a:pt x="17224" y="37759"/>
                    <a:pt x="17224" y="37690"/>
                  </a:cubicBezTo>
                  <a:close/>
                  <a:moveTo>
                    <a:pt x="17022" y="37822"/>
                  </a:moveTo>
                  <a:cubicBezTo>
                    <a:pt x="17022" y="37878"/>
                    <a:pt x="16981" y="37975"/>
                    <a:pt x="16965" y="38081"/>
                  </a:cubicBezTo>
                  <a:lnTo>
                    <a:pt x="16965" y="38081"/>
                  </a:lnTo>
                  <a:cubicBezTo>
                    <a:pt x="17022" y="38015"/>
                    <a:pt x="17025" y="37889"/>
                    <a:pt x="17091" y="37822"/>
                  </a:cubicBezTo>
                  <a:close/>
                  <a:moveTo>
                    <a:pt x="16694" y="38024"/>
                  </a:moveTo>
                  <a:cubicBezTo>
                    <a:pt x="16694" y="38050"/>
                    <a:pt x="16691" y="38073"/>
                    <a:pt x="16687" y="38095"/>
                  </a:cubicBezTo>
                  <a:lnTo>
                    <a:pt x="16687" y="38095"/>
                  </a:lnTo>
                  <a:cubicBezTo>
                    <a:pt x="16689" y="38092"/>
                    <a:pt x="16691" y="38090"/>
                    <a:pt x="16694" y="38087"/>
                  </a:cubicBezTo>
                  <a:lnTo>
                    <a:pt x="16694" y="38024"/>
                  </a:lnTo>
                  <a:close/>
                  <a:moveTo>
                    <a:pt x="16965" y="38081"/>
                  </a:moveTo>
                  <a:lnTo>
                    <a:pt x="16965" y="38081"/>
                  </a:lnTo>
                  <a:cubicBezTo>
                    <a:pt x="16963" y="38083"/>
                    <a:pt x="16961" y="38085"/>
                    <a:pt x="16959" y="38087"/>
                  </a:cubicBezTo>
                  <a:lnTo>
                    <a:pt x="16959" y="38156"/>
                  </a:lnTo>
                  <a:cubicBezTo>
                    <a:pt x="16959" y="38131"/>
                    <a:pt x="16961" y="38106"/>
                    <a:pt x="16965" y="38081"/>
                  </a:cubicBezTo>
                  <a:close/>
                  <a:moveTo>
                    <a:pt x="16864" y="37954"/>
                  </a:moveTo>
                  <a:cubicBezTo>
                    <a:pt x="16855" y="37955"/>
                    <a:pt x="16843" y="37955"/>
                    <a:pt x="16826" y="37955"/>
                  </a:cubicBezTo>
                  <a:cubicBezTo>
                    <a:pt x="16826" y="38024"/>
                    <a:pt x="16826" y="38156"/>
                    <a:pt x="16757" y="38220"/>
                  </a:cubicBezTo>
                  <a:lnTo>
                    <a:pt x="16826" y="38220"/>
                  </a:lnTo>
                  <a:cubicBezTo>
                    <a:pt x="16826" y="38166"/>
                    <a:pt x="16826" y="38064"/>
                    <a:pt x="16864" y="37954"/>
                  </a:cubicBezTo>
                  <a:close/>
                  <a:moveTo>
                    <a:pt x="16687" y="38095"/>
                  </a:moveTo>
                  <a:cubicBezTo>
                    <a:pt x="16625" y="38165"/>
                    <a:pt x="16623" y="38291"/>
                    <a:pt x="16561" y="38352"/>
                  </a:cubicBezTo>
                  <a:lnTo>
                    <a:pt x="16625" y="38352"/>
                  </a:lnTo>
                  <a:cubicBezTo>
                    <a:pt x="16625" y="38246"/>
                    <a:pt x="16669" y="38184"/>
                    <a:pt x="16687" y="38095"/>
                  </a:cubicBezTo>
                  <a:close/>
                  <a:moveTo>
                    <a:pt x="16561" y="38156"/>
                  </a:moveTo>
                  <a:cubicBezTo>
                    <a:pt x="16492" y="38156"/>
                    <a:pt x="16492" y="38220"/>
                    <a:pt x="16492" y="38220"/>
                  </a:cubicBezTo>
                  <a:cubicBezTo>
                    <a:pt x="16429" y="38289"/>
                    <a:pt x="16429" y="38421"/>
                    <a:pt x="16360" y="38554"/>
                  </a:cubicBezTo>
                  <a:lnTo>
                    <a:pt x="16429" y="38485"/>
                  </a:lnTo>
                  <a:cubicBezTo>
                    <a:pt x="16492" y="38352"/>
                    <a:pt x="16492" y="38289"/>
                    <a:pt x="16561" y="38156"/>
                  </a:cubicBezTo>
                  <a:close/>
                  <a:moveTo>
                    <a:pt x="16360" y="38289"/>
                  </a:moveTo>
                  <a:cubicBezTo>
                    <a:pt x="16296" y="38289"/>
                    <a:pt x="16296" y="38352"/>
                    <a:pt x="16296" y="38352"/>
                  </a:cubicBezTo>
                  <a:cubicBezTo>
                    <a:pt x="16296" y="38421"/>
                    <a:pt x="16227" y="38554"/>
                    <a:pt x="16227" y="38617"/>
                  </a:cubicBezTo>
                  <a:cubicBezTo>
                    <a:pt x="16296" y="38485"/>
                    <a:pt x="16296" y="38421"/>
                    <a:pt x="16360" y="38289"/>
                  </a:cubicBezTo>
                  <a:close/>
                  <a:moveTo>
                    <a:pt x="16164" y="38421"/>
                  </a:moveTo>
                  <a:lnTo>
                    <a:pt x="16095" y="38485"/>
                  </a:lnTo>
                  <a:cubicBezTo>
                    <a:pt x="16095" y="38554"/>
                    <a:pt x="16095" y="38686"/>
                    <a:pt x="16031" y="38750"/>
                  </a:cubicBezTo>
                  <a:lnTo>
                    <a:pt x="16095" y="38750"/>
                  </a:lnTo>
                  <a:cubicBezTo>
                    <a:pt x="16095" y="38617"/>
                    <a:pt x="16164" y="38554"/>
                    <a:pt x="16164" y="38421"/>
                  </a:cubicBezTo>
                  <a:close/>
                  <a:moveTo>
                    <a:pt x="16031" y="38554"/>
                  </a:moveTo>
                  <a:cubicBezTo>
                    <a:pt x="15962" y="38554"/>
                    <a:pt x="15962" y="38554"/>
                    <a:pt x="15962" y="38617"/>
                  </a:cubicBezTo>
                  <a:cubicBezTo>
                    <a:pt x="15962" y="38686"/>
                    <a:pt x="15899" y="38818"/>
                    <a:pt x="15899" y="38882"/>
                  </a:cubicBezTo>
                  <a:lnTo>
                    <a:pt x="15962" y="38882"/>
                  </a:lnTo>
                  <a:cubicBezTo>
                    <a:pt x="15962" y="38750"/>
                    <a:pt x="15962" y="38686"/>
                    <a:pt x="16031" y="38554"/>
                  </a:cubicBezTo>
                  <a:close/>
                  <a:moveTo>
                    <a:pt x="15766" y="38686"/>
                  </a:moveTo>
                  <a:cubicBezTo>
                    <a:pt x="15766" y="38818"/>
                    <a:pt x="15766" y="38882"/>
                    <a:pt x="15697" y="39015"/>
                  </a:cubicBezTo>
                  <a:cubicBezTo>
                    <a:pt x="15766" y="39015"/>
                    <a:pt x="15766" y="39015"/>
                    <a:pt x="15766" y="38951"/>
                  </a:cubicBezTo>
                  <a:cubicBezTo>
                    <a:pt x="15766" y="38882"/>
                    <a:pt x="15830" y="38750"/>
                    <a:pt x="15830" y="38686"/>
                  </a:cubicBezTo>
                  <a:close/>
                  <a:moveTo>
                    <a:pt x="15634" y="38818"/>
                  </a:moveTo>
                  <a:cubicBezTo>
                    <a:pt x="15565" y="38951"/>
                    <a:pt x="15565" y="39015"/>
                    <a:pt x="15565" y="39147"/>
                  </a:cubicBezTo>
                  <a:lnTo>
                    <a:pt x="15634" y="39083"/>
                  </a:lnTo>
                  <a:cubicBezTo>
                    <a:pt x="15634" y="39015"/>
                    <a:pt x="15634" y="38882"/>
                    <a:pt x="15697" y="38818"/>
                  </a:cubicBezTo>
                  <a:close/>
                  <a:moveTo>
                    <a:pt x="15433" y="38951"/>
                  </a:moveTo>
                  <a:cubicBezTo>
                    <a:pt x="15433" y="39083"/>
                    <a:pt x="15433" y="39147"/>
                    <a:pt x="15369" y="39280"/>
                  </a:cubicBezTo>
                  <a:cubicBezTo>
                    <a:pt x="15433" y="39280"/>
                    <a:pt x="15433" y="39216"/>
                    <a:pt x="15433" y="39216"/>
                  </a:cubicBezTo>
                  <a:cubicBezTo>
                    <a:pt x="15501" y="39147"/>
                    <a:pt x="15501" y="39015"/>
                    <a:pt x="15501" y="38951"/>
                  </a:cubicBezTo>
                  <a:close/>
                  <a:moveTo>
                    <a:pt x="15369" y="39015"/>
                  </a:moveTo>
                  <a:lnTo>
                    <a:pt x="15369" y="39015"/>
                  </a:lnTo>
                  <a:cubicBezTo>
                    <a:pt x="13779" y="40207"/>
                    <a:pt x="12253" y="41532"/>
                    <a:pt x="10732" y="43058"/>
                  </a:cubicBezTo>
                  <a:cubicBezTo>
                    <a:pt x="9407" y="44383"/>
                    <a:pt x="7817" y="46105"/>
                    <a:pt x="6360" y="48225"/>
                  </a:cubicBezTo>
                  <a:cubicBezTo>
                    <a:pt x="5433" y="49550"/>
                    <a:pt x="4505" y="51007"/>
                    <a:pt x="3710" y="52597"/>
                  </a:cubicBezTo>
                  <a:lnTo>
                    <a:pt x="3509" y="52994"/>
                  </a:lnTo>
                  <a:cubicBezTo>
                    <a:pt x="3376" y="53323"/>
                    <a:pt x="3180" y="53657"/>
                    <a:pt x="3048" y="53985"/>
                  </a:cubicBezTo>
                  <a:lnTo>
                    <a:pt x="3244" y="53588"/>
                  </a:lnTo>
                  <a:cubicBezTo>
                    <a:pt x="4108" y="51998"/>
                    <a:pt x="4966" y="50541"/>
                    <a:pt x="5894" y="49216"/>
                  </a:cubicBezTo>
                  <a:cubicBezTo>
                    <a:pt x="7552" y="46768"/>
                    <a:pt x="9338" y="44711"/>
                    <a:pt x="10928" y="43191"/>
                  </a:cubicBezTo>
                  <a:cubicBezTo>
                    <a:pt x="12385" y="41733"/>
                    <a:pt x="13843" y="40472"/>
                    <a:pt x="15300" y="39348"/>
                  </a:cubicBezTo>
                  <a:cubicBezTo>
                    <a:pt x="15300" y="39216"/>
                    <a:pt x="15300" y="39147"/>
                    <a:pt x="15369" y="39015"/>
                  </a:cubicBezTo>
                  <a:close/>
                  <a:moveTo>
                    <a:pt x="1855" y="57563"/>
                  </a:moveTo>
                  <a:lnTo>
                    <a:pt x="1855" y="57563"/>
                  </a:lnTo>
                  <a:cubicBezTo>
                    <a:pt x="1787" y="57631"/>
                    <a:pt x="1723" y="57764"/>
                    <a:pt x="1654" y="57896"/>
                  </a:cubicBezTo>
                  <a:cubicBezTo>
                    <a:pt x="1723" y="57764"/>
                    <a:pt x="1787" y="57695"/>
                    <a:pt x="1855" y="57563"/>
                  </a:cubicBezTo>
                  <a:close/>
                  <a:moveTo>
                    <a:pt x="1723" y="58029"/>
                  </a:moveTo>
                  <a:lnTo>
                    <a:pt x="1723" y="58029"/>
                  </a:lnTo>
                  <a:cubicBezTo>
                    <a:pt x="1590" y="58225"/>
                    <a:pt x="1458" y="58357"/>
                    <a:pt x="1325" y="58490"/>
                  </a:cubicBezTo>
                  <a:lnTo>
                    <a:pt x="1325" y="58559"/>
                  </a:lnTo>
                  <a:cubicBezTo>
                    <a:pt x="1458" y="58426"/>
                    <a:pt x="1590" y="58294"/>
                    <a:pt x="1654" y="58161"/>
                  </a:cubicBezTo>
                  <a:cubicBezTo>
                    <a:pt x="1654" y="58093"/>
                    <a:pt x="1723" y="58093"/>
                    <a:pt x="1723" y="58029"/>
                  </a:cubicBezTo>
                  <a:close/>
                  <a:moveTo>
                    <a:pt x="1522" y="58559"/>
                  </a:moveTo>
                  <a:cubicBezTo>
                    <a:pt x="1458" y="58691"/>
                    <a:pt x="1325" y="58824"/>
                    <a:pt x="1193" y="58956"/>
                  </a:cubicBezTo>
                  <a:lnTo>
                    <a:pt x="1193" y="59089"/>
                  </a:lnTo>
                  <a:cubicBezTo>
                    <a:pt x="1325" y="58956"/>
                    <a:pt x="1389" y="58824"/>
                    <a:pt x="1522" y="58691"/>
                  </a:cubicBezTo>
                  <a:lnTo>
                    <a:pt x="1522" y="58559"/>
                  </a:lnTo>
                  <a:close/>
                  <a:moveTo>
                    <a:pt x="1389" y="59089"/>
                  </a:moveTo>
                  <a:cubicBezTo>
                    <a:pt x="1325" y="59221"/>
                    <a:pt x="1193" y="59354"/>
                    <a:pt x="1060" y="59417"/>
                  </a:cubicBezTo>
                  <a:lnTo>
                    <a:pt x="1060" y="59619"/>
                  </a:lnTo>
                  <a:cubicBezTo>
                    <a:pt x="1124" y="59486"/>
                    <a:pt x="1257" y="59354"/>
                    <a:pt x="1389" y="59221"/>
                  </a:cubicBezTo>
                  <a:lnTo>
                    <a:pt x="1389" y="59089"/>
                  </a:lnTo>
                  <a:close/>
                  <a:moveTo>
                    <a:pt x="1257" y="59619"/>
                  </a:moveTo>
                  <a:lnTo>
                    <a:pt x="1257" y="59619"/>
                  </a:lnTo>
                  <a:cubicBezTo>
                    <a:pt x="1193" y="59682"/>
                    <a:pt x="1060" y="59815"/>
                    <a:pt x="992" y="59947"/>
                  </a:cubicBezTo>
                  <a:cubicBezTo>
                    <a:pt x="928" y="60016"/>
                    <a:pt x="928" y="60080"/>
                    <a:pt x="928" y="60080"/>
                  </a:cubicBezTo>
                  <a:lnTo>
                    <a:pt x="1193" y="59815"/>
                  </a:lnTo>
                  <a:cubicBezTo>
                    <a:pt x="1257" y="59751"/>
                    <a:pt x="1257" y="59682"/>
                    <a:pt x="1257" y="59619"/>
                  </a:cubicBezTo>
                  <a:close/>
                  <a:moveTo>
                    <a:pt x="1124" y="60080"/>
                  </a:moveTo>
                  <a:lnTo>
                    <a:pt x="1124" y="60080"/>
                  </a:lnTo>
                  <a:cubicBezTo>
                    <a:pt x="1060" y="60212"/>
                    <a:pt x="928" y="60345"/>
                    <a:pt x="859" y="60414"/>
                  </a:cubicBezTo>
                  <a:cubicBezTo>
                    <a:pt x="859" y="60477"/>
                    <a:pt x="796" y="60546"/>
                    <a:pt x="796" y="60610"/>
                  </a:cubicBezTo>
                  <a:cubicBezTo>
                    <a:pt x="928" y="60546"/>
                    <a:pt x="992" y="60414"/>
                    <a:pt x="1060" y="60345"/>
                  </a:cubicBezTo>
                  <a:cubicBezTo>
                    <a:pt x="1124" y="60281"/>
                    <a:pt x="1124" y="60212"/>
                    <a:pt x="1124" y="60080"/>
                  </a:cubicBezTo>
                  <a:close/>
                  <a:moveTo>
                    <a:pt x="992" y="60610"/>
                  </a:moveTo>
                  <a:cubicBezTo>
                    <a:pt x="928" y="60742"/>
                    <a:pt x="859" y="60811"/>
                    <a:pt x="727" y="60944"/>
                  </a:cubicBezTo>
                  <a:cubicBezTo>
                    <a:pt x="727" y="61007"/>
                    <a:pt x="727" y="61076"/>
                    <a:pt x="663" y="61140"/>
                  </a:cubicBezTo>
                  <a:cubicBezTo>
                    <a:pt x="796" y="61076"/>
                    <a:pt x="859" y="60944"/>
                    <a:pt x="992" y="60875"/>
                  </a:cubicBezTo>
                  <a:lnTo>
                    <a:pt x="992" y="60610"/>
                  </a:lnTo>
                  <a:close/>
                  <a:moveTo>
                    <a:pt x="928" y="61140"/>
                  </a:moveTo>
                  <a:lnTo>
                    <a:pt x="663" y="61405"/>
                  </a:lnTo>
                  <a:cubicBezTo>
                    <a:pt x="594" y="61537"/>
                    <a:pt x="594" y="61606"/>
                    <a:pt x="594" y="61670"/>
                  </a:cubicBezTo>
                  <a:lnTo>
                    <a:pt x="859" y="61405"/>
                  </a:lnTo>
                  <a:cubicBezTo>
                    <a:pt x="859" y="61341"/>
                    <a:pt x="859" y="61209"/>
                    <a:pt x="928" y="61140"/>
                  </a:cubicBezTo>
                  <a:close/>
                  <a:moveTo>
                    <a:pt x="796" y="61670"/>
                  </a:moveTo>
                  <a:lnTo>
                    <a:pt x="531" y="61935"/>
                  </a:lnTo>
                  <a:cubicBezTo>
                    <a:pt x="531" y="62003"/>
                    <a:pt x="531" y="62136"/>
                    <a:pt x="462" y="62200"/>
                  </a:cubicBezTo>
                  <a:cubicBezTo>
                    <a:pt x="594" y="62136"/>
                    <a:pt x="663" y="62003"/>
                    <a:pt x="727" y="61935"/>
                  </a:cubicBezTo>
                  <a:cubicBezTo>
                    <a:pt x="796" y="61871"/>
                    <a:pt x="796" y="61739"/>
                    <a:pt x="796" y="61670"/>
                  </a:cubicBezTo>
                  <a:close/>
                  <a:moveTo>
                    <a:pt x="727" y="62200"/>
                  </a:moveTo>
                  <a:cubicBezTo>
                    <a:pt x="594" y="62268"/>
                    <a:pt x="531" y="62332"/>
                    <a:pt x="462" y="62465"/>
                  </a:cubicBezTo>
                  <a:cubicBezTo>
                    <a:pt x="462" y="62533"/>
                    <a:pt x="398" y="62597"/>
                    <a:pt x="398" y="62730"/>
                  </a:cubicBezTo>
                  <a:cubicBezTo>
                    <a:pt x="462" y="62666"/>
                    <a:pt x="594" y="62597"/>
                    <a:pt x="663" y="62465"/>
                  </a:cubicBezTo>
                  <a:cubicBezTo>
                    <a:pt x="663" y="62401"/>
                    <a:pt x="663" y="62268"/>
                    <a:pt x="727" y="62200"/>
                  </a:cubicBezTo>
                  <a:close/>
                  <a:moveTo>
                    <a:pt x="594" y="62730"/>
                  </a:moveTo>
                  <a:lnTo>
                    <a:pt x="398" y="62931"/>
                  </a:lnTo>
                  <a:cubicBezTo>
                    <a:pt x="329" y="63063"/>
                    <a:pt x="329" y="63127"/>
                    <a:pt x="329" y="63259"/>
                  </a:cubicBezTo>
                  <a:lnTo>
                    <a:pt x="594" y="62994"/>
                  </a:lnTo>
                  <a:lnTo>
                    <a:pt x="594" y="62730"/>
                  </a:lnTo>
                  <a:close/>
                  <a:moveTo>
                    <a:pt x="531" y="63259"/>
                  </a:moveTo>
                  <a:lnTo>
                    <a:pt x="329" y="63461"/>
                  </a:lnTo>
                  <a:cubicBezTo>
                    <a:pt x="266" y="63593"/>
                    <a:pt x="266" y="63657"/>
                    <a:pt x="266" y="63789"/>
                  </a:cubicBezTo>
                  <a:cubicBezTo>
                    <a:pt x="329" y="63726"/>
                    <a:pt x="398" y="63657"/>
                    <a:pt x="531" y="63593"/>
                  </a:cubicBezTo>
                  <a:lnTo>
                    <a:pt x="531" y="63259"/>
                  </a:lnTo>
                  <a:close/>
                  <a:moveTo>
                    <a:pt x="462" y="63789"/>
                  </a:moveTo>
                  <a:lnTo>
                    <a:pt x="266" y="63991"/>
                  </a:lnTo>
                  <a:cubicBezTo>
                    <a:pt x="197" y="64054"/>
                    <a:pt x="197" y="64187"/>
                    <a:pt x="197" y="64319"/>
                  </a:cubicBezTo>
                  <a:cubicBezTo>
                    <a:pt x="266" y="64256"/>
                    <a:pt x="329" y="64187"/>
                    <a:pt x="462" y="64123"/>
                  </a:cubicBezTo>
                  <a:lnTo>
                    <a:pt x="462" y="63789"/>
                  </a:lnTo>
                  <a:close/>
                  <a:moveTo>
                    <a:pt x="398" y="64256"/>
                  </a:moveTo>
                  <a:lnTo>
                    <a:pt x="197" y="64452"/>
                  </a:lnTo>
                  <a:cubicBezTo>
                    <a:pt x="197" y="64584"/>
                    <a:pt x="197" y="64717"/>
                    <a:pt x="133" y="64849"/>
                  </a:cubicBezTo>
                  <a:cubicBezTo>
                    <a:pt x="266" y="64786"/>
                    <a:pt x="329" y="64717"/>
                    <a:pt x="398" y="64653"/>
                  </a:cubicBezTo>
                  <a:lnTo>
                    <a:pt x="398" y="64256"/>
                  </a:lnTo>
                  <a:close/>
                  <a:moveTo>
                    <a:pt x="398" y="64786"/>
                  </a:moveTo>
                  <a:cubicBezTo>
                    <a:pt x="266" y="64849"/>
                    <a:pt x="197" y="64918"/>
                    <a:pt x="133" y="64982"/>
                  </a:cubicBezTo>
                  <a:lnTo>
                    <a:pt x="133" y="65316"/>
                  </a:lnTo>
                  <a:cubicBezTo>
                    <a:pt x="197" y="65316"/>
                    <a:pt x="266" y="65247"/>
                    <a:pt x="329" y="65183"/>
                  </a:cubicBezTo>
                  <a:cubicBezTo>
                    <a:pt x="329" y="65051"/>
                    <a:pt x="329" y="64918"/>
                    <a:pt x="398" y="64786"/>
                  </a:cubicBezTo>
                  <a:close/>
                  <a:moveTo>
                    <a:pt x="329" y="65316"/>
                  </a:moveTo>
                  <a:lnTo>
                    <a:pt x="133" y="65512"/>
                  </a:lnTo>
                  <a:cubicBezTo>
                    <a:pt x="64" y="65644"/>
                    <a:pt x="64" y="65777"/>
                    <a:pt x="64" y="65846"/>
                  </a:cubicBezTo>
                  <a:cubicBezTo>
                    <a:pt x="133" y="65777"/>
                    <a:pt x="197" y="65777"/>
                    <a:pt x="329" y="65713"/>
                  </a:cubicBezTo>
                  <a:lnTo>
                    <a:pt x="329" y="65316"/>
                  </a:lnTo>
                  <a:close/>
                  <a:moveTo>
                    <a:pt x="266" y="65846"/>
                  </a:moveTo>
                  <a:lnTo>
                    <a:pt x="64" y="66042"/>
                  </a:lnTo>
                  <a:lnTo>
                    <a:pt x="64" y="66376"/>
                  </a:lnTo>
                  <a:cubicBezTo>
                    <a:pt x="133" y="66307"/>
                    <a:pt x="197" y="66307"/>
                    <a:pt x="266" y="66243"/>
                  </a:cubicBezTo>
                  <a:lnTo>
                    <a:pt x="266" y="65846"/>
                  </a:lnTo>
                  <a:close/>
                  <a:moveTo>
                    <a:pt x="266" y="66376"/>
                  </a:moveTo>
                  <a:lnTo>
                    <a:pt x="64" y="66572"/>
                  </a:lnTo>
                  <a:lnTo>
                    <a:pt x="64" y="66905"/>
                  </a:lnTo>
                  <a:cubicBezTo>
                    <a:pt x="133" y="66837"/>
                    <a:pt x="197" y="66773"/>
                    <a:pt x="266" y="66773"/>
                  </a:cubicBezTo>
                  <a:lnTo>
                    <a:pt x="266" y="66376"/>
                  </a:lnTo>
                  <a:close/>
                  <a:moveTo>
                    <a:pt x="266" y="66905"/>
                  </a:moveTo>
                  <a:cubicBezTo>
                    <a:pt x="197" y="66969"/>
                    <a:pt x="133" y="67038"/>
                    <a:pt x="64" y="67038"/>
                  </a:cubicBezTo>
                  <a:lnTo>
                    <a:pt x="64" y="67435"/>
                  </a:lnTo>
                  <a:cubicBezTo>
                    <a:pt x="133" y="67367"/>
                    <a:pt x="197" y="67303"/>
                    <a:pt x="266" y="67303"/>
                  </a:cubicBezTo>
                  <a:lnTo>
                    <a:pt x="266" y="66905"/>
                  </a:lnTo>
                  <a:close/>
                  <a:moveTo>
                    <a:pt x="266" y="67435"/>
                  </a:moveTo>
                  <a:cubicBezTo>
                    <a:pt x="197" y="67499"/>
                    <a:pt x="133" y="67499"/>
                    <a:pt x="1" y="67568"/>
                  </a:cubicBezTo>
                  <a:lnTo>
                    <a:pt x="1" y="67700"/>
                  </a:lnTo>
                  <a:cubicBezTo>
                    <a:pt x="1" y="67764"/>
                    <a:pt x="1" y="67833"/>
                    <a:pt x="64" y="67965"/>
                  </a:cubicBezTo>
                  <a:lnTo>
                    <a:pt x="266" y="67764"/>
                  </a:lnTo>
                  <a:lnTo>
                    <a:pt x="266" y="67700"/>
                  </a:lnTo>
                  <a:lnTo>
                    <a:pt x="266" y="67435"/>
                  </a:lnTo>
                  <a:close/>
                  <a:moveTo>
                    <a:pt x="266" y="67896"/>
                  </a:moveTo>
                  <a:lnTo>
                    <a:pt x="64" y="68098"/>
                  </a:lnTo>
                  <a:lnTo>
                    <a:pt x="64" y="68495"/>
                  </a:lnTo>
                  <a:lnTo>
                    <a:pt x="266" y="68294"/>
                  </a:lnTo>
                  <a:lnTo>
                    <a:pt x="266" y="67896"/>
                  </a:lnTo>
                  <a:close/>
                  <a:moveTo>
                    <a:pt x="266" y="68426"/>
                  </a:moveTo>
                  <a:lnTo>
                    <a:pt x="64" y="68628"/>
                  </a:lnTo>
                  <a:lnTo>
                    <a:pt x="64" y="68956"/>
                  </a:lnTo>
                  <a:cubicBezTo>
                    <a:pt x="133" y="68956"/>
                    <a:pt x="197" y="68893"/>
                    <a:pt x="266" y="68824"/>
                  </a:cubicBezTo>
                  <a:lnTo>
                    <a:pt x="266" y="68426"/>
                  </a:lnTo>
                  <a:close/>
                  <a:moveTo>
                    <a:pt x="266" y="68956"/>
                  </a:moveTo>
                  <a:cubicBezTo>
                    <a:pt x="197" y="69025"/>
                    <a:pt x="133" y="69025"/>
                    <a:pt x="64" y="69089"/>
                  </a:cubicBezTo>
                  <a:lnTo>
                    <a:pt x="64" y="69486"/>
                  </a:lnTo>
                  <a:cubicBezTo>
                    <a:pt x="133" y="69423"/>
                    <a:pt x="197" y="69423"/>
                    <a:pt x="266" y="69354"/>
                  </a:cubicBezTo>
                  <a:lnTo>
                    <a:pt x="266" y="68956"/>
                  </a:lnTo>
                  <a:close/>
                  <a:moveTo>
                    <a:pt x="266" y="69486"/>
                  </a:moveTo>
                  <a:cubicBezTo>
                    <a:pt x="197" y="69486"/>
                    <a:pt x="133" y="69555"/>
                    <a:pt x="64" y="69619"/>
                  </a:cubicBezTo>
                  <a:cubicBezTo>
                    <a:pt x="64" y="69751"/>
                    <a:pt x="133" y="69884"/>
                    <a:pt x="133" y="70016"/>
                  </a:cubicBezTo>
                  <a:cubicBezTo>
                    <a:pt x="197" y="69953"/>
                    <a:pt x="266" y="69953"/>
                    <a:pt x="329" y="69884"/>
                  </a:cubicBezTo>
                  <a:cubicBezTo>
                    <a:pt x="329" y="69751"/>
                    <a:pt x="266" y="69619"/>
                    <a:pt x="266" y="69486"/>
                  </a:cubicBezTo>
                  <a:close/>
                  <a:moveTo>
                    <a:pt x="329" y="69953"/>
                  </a:moveTo>
                  <a:lnTo>
                    <a:pt x="133" y="70149"/>
                  </a:lnTo>
                  <a:lnTo>
                    <a:pt x="133" y="70546"/>
                  </a:lnTo>
                  <a:cubicBezTo>
                    <a:pt x="197" y="70483"/>
                    <a:pt x="266" y="70414"/>
                    <a:pt x="329" y="70414"/>
                  </a:cubicBezTo>
                  <a:lnTo>
                    <a:pt x="329" y="69953"/>
                  </a:lnTo>
                  <a:close/>
                  <a:moveTo>
                    <a:pt x="329" y="70483"/>
                  </a:moveTo>
                  <a:cubicBezTo>
                    <a:pt x="266" y="70546"/>
                    <a:pt x="197" y="70615"/>
                    <a:pt x="133" y="70615"/>
                  </a:cubicBezTo>
                  <a:cubicBezTo>
                    <a:pt x="197" y="70748"/>
                    <a:pt x="197" y="70880"/>
                    <a:pt x="197" y="71013"/>
                  </a:cubicBezTo>
                  <a:cubicBezTo>
                    <a:pt x="266" y="71013"/>
                    <a:pt x="329" y="70944"/>
                    <a:pt x="398" y="70880"/>
                  </a:cubicBezTo>
                  <a:cubicBezTo>
                    <a:pt x="398" y="70748"/>
                    <a:pt x="398" y="70615"/>
                    <a:pt x="329" y="70483"/>
                  </a:cubicBezTo>
                  <a:close/>
                  <a:moveTo>
                    <a:pt x="398" y="71013"/>
                  </a:moveTo>
                  <a:cubicBezTo>
                    <a:pt x="329" y="71013"/>
                    <a:pt x="266" y="71076"/>
                    <a:pt x="197" y="71145"/>
                  </a:cubicBezTo>
                  <a:cubicBezTo>
                    <a:pt x="796" y="77170"/>
                    <a:pt x="3111" y="83927"/>
                    <a:pt x="7881" y="91415"/>
                  </a:cubicBezTo>
                  <a:cubicBezTo>
                    <a:pt x="10133" y="94860"/>
                    <a:pt x="11325" y="98437"/>
                    <a:pt x="11988" y="102014"/>
                  </a:cubicBezTo>
                  <a:cubicBezTo>
                    <a:pt x="12650" y="105522"/>
                    <a:pt x="12719" y="109100"/>
                    <a:pt x="12719" y="112613"/>
                  </a:cubicBezTo>
                  <a:lnTo>
                    <a:pt x="12719" y="117118"/>
                  </a:lnTo>
                  <a:cubicBezTo>
                    <a:pt x="12719" y="122020"/>
                    <a:pt x="12915" y="126720"/>
                    <a:pt x="14638" y="130960"/>
                  </a:cubicBezTo>
                  <a:cubicBezTo>
                    <a:pt x="14706" y="130960"/>
                    <a:pt x="14706" y="131029"/>
                    <a:pt x="14706" y="131092"/>
                  </a:cubicBezTo>
                  <a:lnTo>
                    <a:pt x="15104" y="131887"/>
                  </a:lnTo>
                  <a:cubicBezTo>
                    <a:pt x="15768" y="133104"/>
                    <a:pt x="16568" y="134276"/>
                    <a:pt x="17548" y="135401"/>
                  </a:cubicBezTo>
                  <a:lnTo>
                    <a:pt x="17548" y="135401"/>
                  </a:lnTo>
                  <a:cubicBezTo>
                    <a:pt x="16418" y="133947"/>
                    <a:pt x="15529" y="132446"/>
                    <a:pt x="14839" y="130896"/>
                  </a:cubicBezTo>
                  <a:lnTo>
                    <a:pt x="14839" y="130827"/>
                  </a:lnTo>
                  <a:cubicBezTo>
                    <a:pt x="13117" y="126657"/>
                    <a:pt x="12915" y="122020"/>
                    <a:pt x="12915" y="117118"/>
                  </a:cubicBezTo>
                  <a:lnTo>
                    <a:pt x="12915" y="112613"/>
                  </a:lnTo>
                  <a:cubicBezTo>
                    <a:pt x="12915" y="109100"/>
                    <a:pt x="12852" y="105522"/>
                    <a:pt x="12189" y="101945"/>
                  </a:cubicBezTo>
                  <a:cubicBezTo>
                    <a:pt x="11527" y="98368"/>
                    <a:pt x="10334" y="94791"/>
                    <a:pt x="8082" y="91346"/>
                  </a:cubicBezTo>
                  <a:cubicBezTo>
                    <a:pt x="3244" y="83795"/>
                    <a:pt x="992" y="77038"/>
                    <a:pt x="398" y="71013"/>
                  </a:cubicBezTo>
                  <a:close/>
                  <a:moveTo>
                    <a:pt x="17548" y="135401"/>
                  </a:moveTo>
                  <a:lnTo>
                    <a:pt x="17548" y="135401"/>
                  </a:lnTo>
                  <a:cubicBezTo>
                    <a:pt x="17720" y="135623"/>
                    <a:pt x="17898" y="135843"/>
                    <a:pt x="18082" y="136063"/>
                  </a:cubicBezTo>
                  <a:lnTo>
                    <a:pt x="18151" y="136063"/>
                  </a:lnTo>
                  <a:cubicBezTo>
                    <a:pt x="17943" y="135844"/>
                    <a:pt x="17742" y="135623"/>
                    <a:pt x="17548" y="135401"/>
                  </a:cubicBezTo>
                  <a:close/>
                  <a:moveTo>
                    <a:pt x="118972" y="27621"/>
                  </a:moveTo>
                  <a:cubicBezTo>
                    <a:pt x="118374" y="33652"/>
                    <a:pt x="117118" y="39878"/>
                    <a:pt x="117118" y="45973"/>
                  </a:cubicBezTo>
                  <a:cubicBezTo>
                    <a:pt x="117118" y="51272"/>
                    <a:pt x="118109" y="56439"/>
                    <a:pt x="121357" y="61140"/>
                  </a:cubicBezTo>
                  <a:cubicBezTo>
                    <a:pt x="127717" y="70546"/>
                    <a:pt x="130297" y="78829"/>
                    <a:pt x="130297" y="86179"/>
                  </a:cubicBezTo>
                  <a:cubicBezTo>
                    <a:pt x="130297" y="95522"/>
                    <a:pt x="126127" y="103339"/>
                    <a:pt x="120297" y="110027"/>
                  </a:cubicBezTo>
                  <a:cubicBezTo>
                    <a:pt x="116853" y="113938"/>
                    <a:pt x="112613" y="118840"/>
                    <a:pt x="107245" y="122746"/>
                  </a:cubicBezTo>
                  <a:cubicBezTo>
                    <a:pt x="101882" y="126588"/>
                    <a:pt x="95454" y="129571"/>
                    <a:pt x="87770" y="129571"/>
                  </a:cubicBezTo>
                  <a:cubicBezTo>
                    <a:pt x="84659" y="129571"/>
                    <a:pt x="81347" y="129041"/>
                    <a:pt x="77770" y="127981"/>
                  </a:cubicBezTo>
                  <a:cubicBezTo>
                    <a:pt x="76111" y="127515"/>
                    <a:pt x="74521" y="127250"/>
                    <a:pt x="73000" y="127250"/>
                  </a:cubicBezTo>
                  <a:cubicBezTo>
                    <a:pt x="69688" y="127250"/>
                    <a:pt x="66641" y="128379"/>
                    <a:pt x="63726" y="129969"/>
                  </a:cubicBezTo>
                  <a:cubicBezTo>
                    <a:pt x="59354" y="132353"/>
                    <a:pt x="55311" y="135994"/>
                    <a:pt x="50939" y="138978"/>
                  </a:cubicBezTo>
                  <a:cubicBezTo>
                    <a:pt x="49746" y="139773"/>
                    <a:pt x="48623" y="140499"/>
                    <a:pt x="47430" y="141161"/>
                  </a:cubicBezTo>
                  <a:cubicBezTo>
                    <a:pt x="47494" y="141230"/>
                    <a:pt x="47563" y="141230"/>
                    <a:pt x="47626" y="141294"/>
                  </a:cubicBezTo>
                  <a:cubicBezTo>
                    <a:pt x="51866" y="138909"/>
                    <a:pt x="55708" y="135597"/>
                    <a:pt x="59550" y="132883"/>
                  </a:cubicBezTo>
                  <a:cubicBezTo>
                    <a:pt x="61670" y="131357"/>
                    <a:pt x="63790" y="130032"/>
                    <a:pt x="65978" y="129041"/>
                  </a:cubicBezTo>
                  <a:cubicBezTo>
                    <a:pt x="68231" y="128045"/>
                    <a:pt x="70546" y="127451"/>
                    <a:pt x="73000" y="127451"/>
                  </a:cubicBezTo>
                  <a:cubicBezTo>
                    <a:pt x="74521" y="127451"/>
                    <a:pt x="76047" y="127716"/>
                    <a:pt x="77701" y="128177"/>
                  </a:cubicBezTo>
                  <a:cubicBezTo>
                    <a:pt x="81278" y="129306"/>
                    <a:pt x="84590" y="129767"/>
                    <a:pt x="87770" y="129767"/>
                  </a:cubicBezTo>
                  <a:cubicBezTo>
                    <a:pt x="95523" y="129767"/>
                    <a:pt x="102014" y="126789"/>
                    <a:pt x="107377" y="122878"/>
                  </a:cubicBezTo>
                  <a:cubicBezTo>
                    <a:pt x="112746" y="118972"/>
                    <a:pt x="116985" y="114070"/>
                    <a:pt x="120430" y="110228"/>
                  </a:cubicBezTo>
                  <a:cubicBezTo>
                    <a:pt x="126323" y="103472"/>
                    <a:pt x="130562" y="95586"/>
                    <a:pt x="130562" y="86179"/>
                  </a:cubicBezTo>
                  <a:cubicBezTo>
                    <a:pt x="130562" y="78829"/>
                    <a:pt x="127913" y="70483"/>
                    <a:pt x="121490" y="61007"/>
                  </a:cubicBezTo>
                  <a:cubicBezTo>
                    <a:pt x="118310" y="56370"/>
                    <a:pt x="117314" y="51203"/>
                    <a:pt x="117314" y="45973"/>
                  </a:cubicBezTo>
                  <a:cubicBezTo>
                    <a:pt x="117314" y="39942"/>
                    <a:pt x="118575" y="33715"/>
                    <a:pt x="119169" y="27690"/>
                  </a:cubicBezTo>
                  <a:cubicBezTo>
                    <a:pt x="119105" y="27621"/>
                    <a:pt x="119036" y="27621"/>
                    <a:pt x="118972" y="27621"/>
                  </a:cubicBezTo>
                  <a:close/>
                  <a:moveTo>
                    <a:pt x="47298" y="141230"/>
                  </a:moveTo>
                  <a:cubicBezTo>
                    <a:pt x="47229" y="141294"/>
                    <a:pt x="47165" y="141294"/>
                    <a:pt x="47165" y="141362"/>
                  </a:cubicBezTo>
                  <a:cubicBezTo>
                    <a:pt x="47229" y="141362"/>
                    <a:pt x="47298" y="141426"/>
                    <a:pt x="47361" y="141426"/>
                  </a:cubicBezTo>
                  <a:cubicBezTo>
                    <a:pt x="47430" y="141426"/>
                    <a:pt x="47494" y="141362"/>
                    <a:pt x="47563" y="141362"/>
                  </a:cubicBezTo>
                  <a:cubicBezTo>
                    <a:pt x="47494" y="141294"/>
                    <a:pt x="47361" y="141294"/>
                    <a:pt x="47298" y="141230"/>
                  </a:cubicBezTo>
                  <a:close/>
                  <a:moveTo>
                    <a:pt x="47033" y="141362"/>
                  </a:moveTo>
                  <a:cubicBezTo>
                    <a:pt x="46964" y="141426"/>
                    <a:pt x="46900" y="141426"/>
                    <a:pt x="46900" y="141495"/>
                  </a:cubicBezTo>
                  <a:cubicBezTo>
                    <a:pt x="46964" y="141495"/>
                    <a:pt x="47033" y="141559"/>
                    <a:pt x="47097" y="141559"/>
                  </a:cubicBezTo>
                  <a:cubicBezTo>
                    <a:pt x="47165" y="141559"/>
                    <a:pt x="47229" y="141495"/>
                    <a:pt x="47298" y="141495"/>
                  </a:cubicBezTo>
                  <a:cubicBezTo>
                    <a:pt x="47229" y="141426"/>
                    <a:pt x="47097" y="141426"/>
                    <a:pt x="47033" y="141362"/>
                  </a:cubicBezTo>
                  <a:close/>
                  <a:moveTo>
                    <a:pt x="46768" y="141559"/>
                  </a:moveTo>
                  <a:cubicBezTo>
                    <a:pt x="46699" y="141559"/>
                    <a:pt x="46635" y="141627"/>
                    <a:pt x="46635" y="141627"/>
                  </a:cubicBezTo>
                  <a:cubicBezTo>
                    <a:pt x="46699" y="141627"/>
                    <a:pt x="46768" y="141691"/>
                    <a:pt x="46832" y="141691"/>
                  </a:cubicBezTo>
                  <a:cubicBezTo>
                    <a:pt x="46900" y="141691"/>
                    <a:pt x="46964" y="141691"/>
                    <a:pt x="47033" y="141627"/>
                  </a:cubicBezTo>
                  <a:cubicBezTo>
                    <a:pt x="46964" y="141627"/>
                    <a:pt x="46832" y="141559"/>
                    <a:pt x="46768" y="141559"/>
                  </a:cubicBezTo>
                  <a:close/>
                  <a:moveTo>
                    <a:pt x="46503" y="141691"/>
                  </a:moveTo>
                  <a:cubicBezTo>
                    <a:pt x="46434" y="141691"/>
                    <a:pt x="46371" y="141760"/>
                    <a:pt x="46371" y="141760"/>
                  </a:cubicBezTo>
                  <a:cubicBezTo>
                    <a:pt x="46434" y="141823"/>
                    <a:pt x="46503" y="141823"/>
                    <a:pt x="46635" y="141823"/>
                  </a:cubicBezTo>
                  <a:cubicBezTo>
                    <a:pt x="46635" y="141823"/>
                    <a:pt x="46699" y="141823"/>
                    <a:pt x="46768" y="141760"/>
                  </a:cubicBezTo>
                  <a:cubicBezTo>
                    <a:pt x="46699" y="141760"/>
                    <a:pt x="46567" y="141691"/>
                    <a:pt x="46503" y="141691"/>
                  </a:cubicBezTo>
                  <a:close/>
                  <a:moveTo>
                    <a:pt x="46238" y="141823"/>
                  </a:moveTo>
                  <a:cubicBezTo>
                    <a:pt x="46169" y="141823"/>
                    <a:pt x="46106" y="141892"/>
                    <a:pt x="46106" y="141892"/>
                  </a:cubicBezTo>
                  <a:cubicBezTo>
                    <a:pt x="46169" y="141956"/>
                    <a:pt x="46238" y="141956"/>
                    <a:pt x="46371" y="142025"/>
                  </a:cubicBezTo>
                  <a:cubicBezTo>
                    <a:pt x="46371" y="141956"/>
                    <a:pt x="46434" y="141956"/>
                    <a:pt x="46503" y="141892"/>
                  </a:cubicBezTo>
                  <a:cubicBezTo>
                    <a:pt x="46371" y="141892"/>
                    <a:pt x="46302" y="141823"/>
                    <a:pt x="46238" y="141823"/>
                  </a:cubicBezTo>
                  <a:close/>
                  <a:moveTo>
                    <a:pt x="45973" y="141956"/>
                  </a:moveTo>
                  <a:cubicBezTo>
                    <a:pt x="45904" y="141956"/>
                    <a:pt x="45841" y="142025"/>
                    <a:pt x="45841" y="142025"/>
                  </a:cubicBezTo>
                  <a:cubicBezTo>
                    <a:pt x="45904" y="142088"/>
                    <a:pt x="45973" y="142088"/>
                    <a:pt x="46106" y="142157"/>
                  </a:cubicBezTo>
                  <a:cubicBezTo>
                    <a:pt x="46106" y="142088"/>
                    <a:pt x="46169" y="142088"/>
                    <a:pt x="46238" y="142025"/>
                  </a:cubicBezTo>
                  <a:cubicBezTo>
                    <a:pt x="46106" y="142025"/>
                    <a:pt x="46037" y="141956"/>
                    <a:pt x="45973" y="141956"/>
                  </a:cubicBezTo>
                  <a:close/>
                  <a:moveTo>
                    <a:pt x="45708" y="142088"/>
                  </a:moveTo>
                  <a:cubicBezTo>
                    <a:pt x="45639" y="142088"/>
                    <a:pt x="45576" y="142157"/>
                    <a:pt x="45576" y="142157"/>
                  </a:cubicBezTo>
                  <a:cubicBezTo>
                    <a:pt x="45639" y="142157"/>
                    <a:pt x="45708" y="142221"/>
                    <a:pt x="45841" y="142221"/>
                  </a:cubicBezTo>
                  <a:cubicBezTo>
                    <a:pt x="45841" y="142221"/>
                    <a:pt x="45904" y="142221"/>
                    <a:pt x="45973" y="142157"/>
                  </a:cubicBezTo>
                  <a:cubicBezTo>
                    <a:pt x="45841" y="142157"/>
                    <a:pt x="45772" y="142157"/>
                    <a:pt x="45708" y="142088"/>
                  </a:cubicBezTo>
                  <a:close/>
                  <a:moveTo>
                    <a:pt x="45374" y="142221"/>
                  </a:moveTo>
                  <a:cubicBezTo>
                    <a:pt x="45374" y="142221"/>
                    <a:pt x="45311" y="142290"/>
                    <a:pt x="45242" y="142290"/>
                  </a:cubicBezTo>
                  <a:cubicBezTo>
                    <a:pt x="45374" y="142290"/>
                    <a:pt x="45443" y="142353"/>
                    <a:pt x="45576" y="142353"/>
                  </a:cubicBezTo>
                  <a:cubicBezTo>
                    <a:pt x="45576" y="142353"/>
                    <a:pt x="45639" y="142353"/>
                    <a:pt x="45708" y="142290"/>
                  </a:cubicBezTo>
                  <a:cubicBezTo>
                    <a:pt x="45576" y="142290"/>
                    <a:pt x="45507" y="142221"/>
                    <a:pt x="45374" y="142221"/>
                  </a:cubicBezTo>
                  <a:close/>
                  <a:moveTo>
                    <a:pt x="45109" y="142353"/>
                  </a:moveTo>
                  <a:cubicBezTo>
                    <a:pt x="45109" y="142353"/>
                    <a:pt x="45046" y="142353"/>
                    <a:pt x="44977" y="142422"/>
                  </a:cubicBezTo>
                  <a:cubicBezTo>
                    <a:pt x="45109" y="142422"/>
                    <a:pt x="45178" y="142486"/>
                    <a:pt x="45311" y="142486"/>
                  </a:cubicBezTo>
                  <a:cubicBezTo>
                    <a:pt x="45311" y="142486"/>
                    <a:pt x="45374" y="142486"/>
                    <a:pt x="45374" y="142422"/>
                  </a:cubicBezTo>
                  <a:cubicBezTo>
                    <a:pt x="45311" y="142422"/>
                    <a:pt x="45242" y="142353"/>
                    <a:pt x="45109" y="142353"/>
                  </a:cubicBezTo>
                  <a:close/>
                  <a:moveTo>
                    <a:pt x="44844" y="142486"/>
                  </a:moveTo>
                  <a:cubicBezTo>
                    <a:pt x="44781" y="142486"/>
                    <a:pt x="44781" y="142486"/>
                    <a:pt x="44712" y="142555"/>
                  </a:cubicBezTo>
                  <a:cubicBezTo>
                    <a:pt x="44844" y="142555"/>
                    <a:pt x="44913" y="142618"/>
                    <a:pt x="45046" y="142618"/>
                  </a:cubicBezTo>
                  <a:cubicBezTo>
                    <a:pt x="45046" y="142618"/>
                    <a:pt x="45109" y="142618"/>
                    <a:pt x="45109" y="142555"/>
                  </a:cubicBezTo>
                  <a:cubicBezTo>
                    <a:pt x="45046" y="142555"/>
                    <a:pt x="44913" y="142486"/>
                    <a:pt x="44844" y="142486"/>
                  </a:cubicBezTo>
                  <a:close/>
                  <a:moveTo>
                    <a:pt x="44447" y="142618"/>
                  </a:moveTo>
                  <a:cubicBezTo>
                    <a:pt x="44579" y="142687"/>
                    <a:pt x="44648" y="142687"/>
                    <a:pt x="44781" y="142751"/>
                  </a:cubicBezTo>
                  <a:lnTo>
                    <a:pt x="44844" y="142687"/>
                  </a:lnTo>
                  <a:cubicBezTo>
                    <a:pt x="44781" y="142687"/>
                    <a:pt x="44648" y="142618"/>
                    <a:pt x="44579" y="142618"/>
                  </a:cubicBezTo>
                  <a:close/>
                  <a:moveTo>
                    <a:pt x="44314" y="142687"/>
                  </a:moveTo>
                  <a:cubicBezTo>
                    <a:pt x="44251" y="142751"/>
                    <a:pt x="44251" y="142751"/>
                    <a:pt x="44182" y="142751"/>
                  </a:cubicBezTo>
                  <a:cubicBezTo>
                    <a:pt x="44314" y="142751"/>
                    <a:pt x="44383" y="142820"/>
                    <a:pt x="44516" y="142820"/>
                  </a:cubicBezTo>
                  <a:lnTo>
                    <a:pt x="44579" y="142820"/>
                  </a:lnTo>
                  <a:cubicBezTo>
                    <a:pt x="44516" y="142751"/>
                    <a:pt x="44383" y="142751"/>
                    <a:pt x="44314" y="142687"/>
                  </a:cubicBezTo>
                  <a:close/>
                  <a:moveTo>
                    <a:pt x="43986" y="142820"/>
                  </a:moveTo>
                  <a:lnTo>
                    <a:pt x="43917" y="142883"/>
                  </a:lnTo>
                  <a:cubicBezTo>
                    <a:pt x="44049" y="142883"/>
                    <a:pt x="44118" y="142952"/>
                    <a:pt x="44251" y="142952"/>
                  </a:cubicBezTo>
                  <a:lnTo>
                    <a:pt x="44314" y="142952"/>
                  </a:lnTo>
                  <a:cubicBezTo>
                    <a:pt x="44182" y="142883"/>
                    <a:pt x="44118" y="142883"/>
                    <a:pt x="43986" y="142820"/>
                  </a:cubicBezTo>
                  <a:close/>
                  <a:moveTo>
                    <a:pt x="43652" y="142952"/>
                  </a:moveTo>
                  <a:cubicBezTo>
                    <a:pt x="43784" y="143016"/>
                    <a:pt x="43853" y="143016"/>
                    <a:pt x="43986" y="143085"/>
                  </a:cubicBezTo>
                  <a:lnTo>
                    <a:pt x="44049" y="143016"/>
                  </a:lnTo>
                  <a:cubicBezTo>
                    <a:pt x="43917" y="143016"/>
                    <a:pt x="43853" y="142952"/>
                    <a:pt x="43721" y="142952"/>
                  </a:cubicBezTo>
                  <a:close/>
                  <a:moveTo>
                    <a:pt x="43456" y="143016"/>
                  </a:moveTo>
                  <a:lnTo>
                    <a:pt x="43387" y="143085"/>
                  </a:lnTo>
                  <a:cubicBezTo>
                    <a:pt x="43519" y="143085"/>
                    <a:pt x="43588" y="143148"/>
                    <a:pt x="43721" y="143148"/>
                  </a:cubicBezTo>
                  <a:lnTo>
                    <a:pt x="43784" y="143148"/>
                  </a:lnTo>
                  <a:cubicBezTo>
                    <a:pt x="43652" y="143085"/>
                    <a:pt x="43519" y="143085"/>
                    <a:pt x="43456" y="143016"/>
                  </a:cubicBezTo>
                  <a:close/>
                  <a:moveTo>
                    <a:pt x="43122" y="143148"/>
                  </a:moveTo>
                  <a:cubicBezTo>
                    <a:pt x="43191" y="143217"/>
                    <a:pt x="43323" y="143217"/>
                    <a:pt x="43456" y="143281"/>
                  </a:cubicBezTo>
                  <a:lnTo>
                    <a:pt x="43519" y="143217"/>
                  </a:lnTo>
                  <a:cubicBezTo>
                    <a:pt x="43387" y="143217"/>
                    <a:pt x="43254" y="143217"/>
                    <a:pt x="43122" y="143148"/>
                  </a:cubicBezTo>
                  <a:close/>
                  <a:moveTo>
                    <a:pt x="42793" y="143281"/>
                  </a:moveTo>
                  <a:cubicBezTo>
                    <a:pt x="42926" y="143281"/>
                    <a:pt x="43058" y="143350"/>
                    <a:pt x="43191" y="143350"/>
                  </a:cubicBezTo>
                  <a:cubicBezTo>
                    <a:pt x="43122" y="143350"/>
                    <a:pt x="42989" y="143281"/>
                    <a:pt x="42857" y="143281"/>
                  </a:cubicBezTo>
                  <a:close/>
                  <a:moveTo>
                    <a:pt x="42528" y="143350"/>
                  </a:moveTo>
                  <a:cubicBezTo>
                    <a:pt x="42661" y="143413"/>
                    <a:pt x="42793" y="143413"/>
                    <a:pt x="42926" y="143482"/>
                  </a:cubicBezTo>
                  <a:lnTo>
                    <a:pt x="42926" y="143413"/>
                  </a:lnTo>
                  <a:cubicBezTo>
                    <a:pt x="42793" y="143413"/>
                    <a:pt x="42661" y="143413"/>
                    <a:pt x="42592" y="143350"/>
                  </a:cubicBezTo>
                  <a:close/>
                  <a:moveTo>
                    <a:pt x="38485" y="144473"/>
                  </a:moveTo>
                  <a:cubicBezTo>
                    <a:pt x="38407" y="144473"/>
                    <a:pt x="38339" y="144473"/>
                    <a:pt x="38273" y="144478"/>
                  </a:cubicBezTo>
                  <a:lnTo>
                    <a:pt x="38273" y="144478"/>
                  </a:lnTo>
                  <a:cubicBezTo>
                    <a:pt x="38344" y="144475"/>
                    <a:pt x="38414" y="144473"/>
                    <a:pt x="38485" y="144473"/>
                  </a:cubicBezTo>
                  <a:close/>
                  <a:moveTo>
                    <a:pt x="18215" y="136524"/>
                  </a:moveTo>
                  <a:cubicBezTo>
                    <a:pt x="20069" y="138511"/>
                    <a:pt x="22587" y="140303"/>
                    <a:pt x="25835" y="141892"/>
                  </a:cubicBezTo>
                  <a:cubicBezTo>
                    <a:pt x="29677" y="143811"/>
                    <a:pt x="33186" y="144606"/>
                    <a:pt x="36365" y="144606"/>
                  </a:cubicBezTo>
                  <a:cubicBezTo>
                    <a:pt x="36895" y="144606"/>
                    <a:pt x="37425" y="144542"/>
                    <a:pt x="37955" y="144542"/>
                  </a:cubicBezTo>
                  <a:cubicBezTo>
                    <a:pt x="38076" y="144501"/>
                    <a:pt x="38172" y="144484"/>
                    <a:pt x="38273" y="144478"/>
                  </a:cubicBezTo>
                  <a:lnTo>
                    <a:pt x="38273" y="144478"/>
                  </a:lnTo>
                  <a:cubicBezTo>
                    <a:pt x="37880" y="144493"/>
                    <a:pt x="37476" y="144542"/>
                    <a:pt x="37028" y="144542"/>
                  </a:cubicBezTo>
                  <a:cubicBezTo>
                    <a:pt x="33715" y="144542"/>
                    <a:pt x="30075" y="143747"/>
                    <a:pt x="25968" y="141760"/>
                  </a:cubicBezTo>
                  <a:cubicBezTo>
                    <a:pt x="22719" y="140234"/>
                    <a:pt x="20202" y="138448"/>
                    <a:pt x="18284" y="1365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0" name="Google Shape;320;p24"/>
            <p:cNvSpPr/>
            <p:nvPr/>
          </p:nvSpPr>
          <p:spPr>
            <a:xfrm>
              <a:off x="2138400" y="991700"/>
              <a:ext cx="3303950" cy="3606950"/>
            </a:xfrm>
            <a:custGeom>
              <a:avLst/>
              <a:gdLst/>
              <a:ahLst/>
              <a:cxnLst/>
              <a:rect l="l" t="t" r="r" b="b"/>
              <a:pathLst>
                <a:path w="132158" h="144278" extrusionOk="0">
                  <a:moveTo>
                    <a:pt x="96610" y="704"/>
                  </a:moveTo>
                  <a:lnTo>
                    <a:pt x="96610" y="704"/>
                  </a:lnTo>
                  <a:cubicBezTo>
                    <a:pt x="96564" y="712"/>
                    <a:pt x="96518" y="719"/>
                    <a:pt x="96472" y="727"/>
                  </a:cubicBezTo>
                  <a:lnTo>
                    <a:pt x="96472" y="727"/>
                  </a:lnTo>
                  <a:cubicBezTo>
                    <a:pt x="96488" y="727"/>
                    <a:pt x="96504" y="726"/>
                    <a:pt x="96519" y="726"/>
                  </a:cubicBezTo>
                  <a:cubicBezTo>
                    <a:pt x="96549" y="719"/>
                    <a:pt x="96580" y="711"/>
                    <a:pt x="96610" y="704"/>
                  </a:cubicBezTo>
                  <a:close/>
                  <a:moveTo>
                    <a:pt x="96472" y="727"/>
                  </a:moveTo>
                  <a:cubicBezTo>
                    <a:pt x="96278" y="737"/>
                    <a:pt x="96033" y="800"/>
                    <a:pt x="95788" y="859"/>
                  </a:cubicBezTo>
                  <a:cubicBezTo>
                    <a:pt x="96016" y="811"/>
                    <a:pt x="96245" y="767"/>
                    <a:pt x="96472" y="727"/>
                  </a:cubicBezTo>
                  <a:close/>
                  <a:moveTo>
                    <a:pt x="92544" y="1919"/>
                  </a:moveTo>
                  <a:lnTo>
                    <a:pt x="92544" y="1987"/>
                  </a:lnTo>
                  <a:cubicBezTo>
                    <a:pt x="92608" y="1987"/>
                    <a:pt x="92741" y="1987"/>
                    <a:pt x="92873" y="2051"/>
                  </a:cubicBezTo>
                  <a:cubicBezTo>
                    <a:pt x="92873" y="1987"/>
                    <a:pt x="92873" y="1987"/>
                    <a:pt x="92942" y="1987"/>
                  </a:cubicBezTo>
                  <a:cubicBezTo>
                    <a:pt x="92809" y="1987"/>
                    <a:pt x="92677" y="1987"/>
                    <a:pt x="92544" y="1919"/>
                  </a:cubicBezTo>
                  <a:close/>
                  <a:moveTo>
                    <a:pt x="92147" y="2051"/>
                  </a:moveTo>
                  <a:lnTo>
                    <a:pt x="92078" y="2120"/>
                  </a:lnTo>
                  <a:cubicBezTo>
                    <a:pt x="92211" y="2120"/>
                    <a:pt x="92343" y="2120"/>
                    <a:pt x="92412" y="2184"/>
                  </a:cubicBezTo>
                  <a:cubicBezTo>
                    <a:pt x="92476" y="2184"/>
                    <a:pt x="92476" y="2184"/>
                    <a:pt x="92544" y="2120"/>
                  </a:cubicBezTo>
                  <a:cubicBezTo>
                    <a:pt x="92412" y="2120"/>
                    <a:pt x="92280" y="2120"/>
                    <a:pt x="92147" y="2051"/>
                  </a:cubicBezTo>
                  <a:close/>
                  <a:moveTo>
                    <a:pt x="91813" y="2184"/>
                  </a:moveTo>
                  <a:cubicBezTo>
                    <a:pt x="91750" y="2184"/>
                    <a:pt x="91750" y="2252"/>
                    <a:pt x="91681" y="2252"/>
                  </a:cubicBezTo>
                  <a:cubicBezTo>
                    <a:pt x="91813" y="2252"/>
                    <a:pt x="91882" y="2316"/>
                    <a:pt x="92015" y="2316"/>
                  </a:cubicBezTo>
                  <a:cubicBezTo>
                    <a:pt x="92078" y="2316"/>
                    <a:pt x="92078" y="2316"/>
                    <a:pt x="92147" y="2252"/>
                  </a:cubicBezTo>
                  <a:cubicBezTo>
                    <a:pt x="92015" y="2252"/>
                    <a:pt x="91946" y="2252"/>
                    <a:pt x="91813" y="2184"/>
                  </a:cubicBezTo>
                  <a:close/>
                  <a:moveTo>
                    <a:pt x="91416" y="2316"/>
                  </a:moveTo>
                  <a:cubicBezTo>
                    <a:pt x="91416" y="2385"/>
                    <a:pt x="91352" y="2385"/>
                    <a:pt x="91283" y="2385"/>
                  </a:cubicBezTo>
                  <a:cubicBezTo>
                    <a:pt x="91416" y="2448"/>
                    <a:pt x="91485" y="2448"/>
                    <a:pt x="91617" y="2517"/>
                  </a:cubicBezTo>
                  <a:cubicBezTo>
                    <a:pt x="91681" y="2448"/>
                    <a:pt x="91681" y="2448"/>
                    <a:pt x="91750" y="2448"/>
                  </a:cubicBezTo>
                  <a:cubicBezTo>
                    <a:pt x="91681" y="2385"/>
                    <a:pt x="91548" y="2385"/>
                    <a:pt x="91416" y="2316"/>
                  </a:cubicBezTo>
                  <a:close/>
                  <a:moveTo>
                    <a:pt x="91087" y="2448"/>
                  </a:moveTo>
                  <a:cubicBezTo>
                    <a:pt x="91018" y="2517"/>
                    <a:pt x="90955" y="2517"/>
                    <a:pt x="90886" y="2517"/>
                  </a:cubicBezTo>
                  <a:cubicBezTo>
                    <a:pt x="91018" y="2581"/>
                    <a:pt x="91087" y="2650"/>
                    <a:pt x="91220" y="2650"/>
                  </a:cubicBezTo>
                  <a:cubicBezTo>
                    <a:pt x="91283" y="2650"/>
                    <a:pt x="91352" y="2581"/>
                    <a:pt x="91352" y="2581"/>
                  </a:cubicBezTo>
                  <a:cubicBezTo>
                    <a:pt x="91283" y="2517"/>
                    <a:pt x="91151" y="2517"/>
                    <a:pt x="91087" y="2448"/>
                  </a:cubicBezTo>
                  <a:close/>
                  <a:moveTo>
                    <a:pt x="90621" y="2650"/>
                  </a:moveTo>
                  <a:lnTo>
                    <a:pt x="90557" y="2713"/>
                  </a:lnTo>
                  <a:cubicBezTo>
                    <a:pt x="90621" y="2713"/>
                    <a:pt x="90690" y="2782"/>
                    <a:pt x="90822" y="2846"/>
                  </a:cubicBezTo>
                  <a:cubicBezTo>
                    <a:pt x="90886" y="2782"/>
                    <a:pt x="90955" y="2782"/>
                    <a:pt x="91018" y="2713"/>
                  </a:cubicBezTo>
                  <a:cubicBezTo>
                    <a:pt x="90886" y="2713"/>
                    <a:pt x="90822" y="2650"/>
                    <a:pt x="90690" y="2650"/>
                  </a:cubicBezTo>
                  <a:close/>
                  <a:moveTo>
                    <a:pt x="90356" y="2782"/>
                  </a:moveTo>
                  <a:cubicBezTo>
                    <a:pt x="90292" y="2846"/>
                    <a:pt x="90223" y="2846"/>
                    <a:pt x="90160" y="2846"/>
                  </a:cubicBezTo>
                  <a:cubicBezTo>
                    <a:pt x="90223" y="2915"/>
                    <a:pt x="90292" y="2978"/>
                    <a:pt x="90356" y="2978"/>
                  </a:cubicBezTo>
                  <a:cubicBezTo>
                    <a:pt x="90488" y="2978"/>
                    <a:pt x="90557" y="2915"/>
                    <a:pt x="90621" y="2915"/>
                  </a:cubicBezTo>
                  <a:cubicBezTo>
                    <a:pt x="90488" y="2846"/>
                    <a:pt x="90425" y="2846"/>
                    <a:pt x="90356" y="2782"/>
                  </a:cubicBezTo>
                  <a:close/>
                  <a:moveTo>
                    <a:pt x="89958" y="2978"/>
                  </a:moveTo>
                  <a:cubicBezTo>
                    <a:pt x="89895" y="2978"/>
                    <a:pt x="89826" y="2978"/>
                    <a:pt x="89762" y="3047"/>
                  </a:cubicBezTo>
                  <a:cubicBezTo>
                    <a:pt x="89826" y="3111"/>
                    <a:pt x="89895" y="3111"/>
                    <a:pt x="89958" y="3180"/>
                  </a:cubicBezTo>
                  <a:cubicBezTo>
                    <a:pt x="90027" y="3111"/>
                    <a:pt x="90160" y="3111"/>
                    <a:pt x="90223" y="3047"/>
                  </a:cubicBezTo>
                  <a:cubicBezTo>
                    <a:pt x="90091" y="3047"/>
                    <a:pt x="90027" y="2978"/>
                    <a:pt x="89958" y="2978"/>
                  </a:cubicBezTo>
                  <a:close/>
                  <a:moveTo>
                    <a:pt x="89561" y="3111"/>
                  </a:moveTo>
                  <a:cubicBezTo>
                    <a:pt x="89497" y="3180"/>
                    <a:pt x="89428" y="3180"/>
                    <a:pt x="89365" y="3243"/>
                  </a:cubicBezTo>
                  <a:cubicBezTo>
                    <a:pt x="89428" y="3243"/>
                    <a:pt x="89497" y="3312"/>
                    <a:pt x="89561" y="3312"/>
                  </a:cubicBezTo>
                  <a:cubicBezTo>
                    <a:pt x="89630" y="3312"/>
                    <a:pt x="89762" y="3243"/>
                    <a:pt x="89826" y="3243"/>
                  </a:cubicBezTo>
                  <a:cubicBezTo>
                    <a:pt x="89762" y="3180"/>
                    <a:pt x="89630" y="3180"/>
                    <a:pt x="89561" y="3111"/>
                  </a:cubicBezTo>
                  <a:close/>
                  <a:moveTo>
                    <a:pt x="89163" y="3312"/>
                  </a:moveTo>
                  <a:cubicBezTo>
                    <a:pt x="89100" y="3312"/>
                    <a:pt x="89031" y="3376"/>
                    <a:pt x="88967" y="3376"/>
                  </a:cubicBezTo>
                  <a:cubicBezTo>
                    <a:pt x="89031" y="3445"/>
                    <a:pt x="89100" y="3508"/>
                    <a:pt x="89163" y="3508"/>
                  </a:cubicBezTo>
                  <a:cubicBezTo>
                    <a:pt x="89232" y="3508"/>
                    <a:pt x="89365" y="3445"/>
                    <a:pt x="89428" y="3376"/>
                  </a:cubicBezTo>
                  <a:cubicBezTo>
                    <a:pt x="89365" y="3376"/>
                    <a:pt x="89296" y="3312"/>
                    <a:pt x="89163" y="3312"/>
                  </a:cubicBezTo>
                  <a:close/>
                  <a:moveTo>
                    <a:pt x="88835" y="3445"/>
                  </a:moveTo>
                  <a:cubicBezTo>
                    <a:pt x="88702" y="3508"/>
                    <a:pt x="88634" y="3508"/>
                    <a:pt x="88570" y="3577"/>
                  </a:cubicBezTo>
                  <a:cubicBezTo>
                    <a:pt x="88634" y="3641"/>
                    <a:pt x="88702" y="3641"/>
                    <a:pt x="88766" y="3710"/>
                  </a:cubicBezTo>
                  <a:cubicBezTo>
                    <a:pt x="88835" y="3641"/>
                    <a:pt x="88967" y="3641"/>
                    <a:pt x="89031" y="3577"/>
                  </a:cubicBezTo>
                  <a:cubicBezTo>
                    <a:pt x="88967" y="3577"/>
                    <a:pt x="88898" y="3508"/>
                    <a:pt x="88835" y="3445"/>
                  </a:cubicBezTo>
                  <a:close/>
                  <a:moveTo>
                    <a:pt x="88437" y="3641"/>
                  </a:moveTo>
                  <a:cubicBezTo>
                    <a:pt x="88369" y="3710"/>
                    <a:pt x="88236" y="3710"/>
                    <a:pt x="88172" y="3773"/>
                  </a:cubicBezTo>
                  <a:cubicBezTo>
                    <a:pt x="88236" y="3773"/>
                    <a:pt x="88305" y="3842"/>
                    <a:pt x="88369" y="3906"/>
                  </a:cubicBezTo>
                  <a:cubicBezTo>
                    <a:pt x="88437" y="3842"/>
                    <a:pt x="88501" y="3842"/>
                    <a:pt x="88634" y="3773"/>
                  </a:cubicBezTo>
                  <a:cubicBezTo>
                    <a:pt x="88570" y="3710"/>
                    <a:pt x="88501" y="3710"/>
                    <a:pt x="88437" y="3641"/>
                  </a:cubicBezTo>
                  <a:close/>
                  <a:moveTo>
                    <a:pt x="88040" y="3842"/>
                  </a:moveTo>
                  <a:cubicBezTo>
                    <a:pt x="87971" y="3842"/>
                    <a:pt x="87839" y="3906"/>
                    <a:pt x="87775" y="3975"/>
                  </a:cubicBezTo>
                  <a:cubicBezTo>
                    <a:pt x="87839" y="3975"/>
                    <a:pt x="87907" y="4038"/>
                    <a:pt x="87971" y="4107"/>
                  </a:cubicBezTo>
                  <a:cubicBezTo>
                    <a:pt x="88040" y="4038"/>
                    <a:pt x="88104" y="3975"/>
                    <a:pt x="88236" y="3975"/>
                  </a:cubicBezTo>
                  <a:cubicBezTo>
                    <a:pt x="88172" y="3906"/>
                    <a:pt x="88104" y="3842"/>
                    <a:pt x="88040" y="3842"/>
                  </a:cubicBezTo>
                  <a:close/>
                  <a:moveTo>
                    <a:pt x="87643" y="4038"/>
                  </a:moveTo>
                  <a:cubicBezTo>
                    <a:pt x="87574" y="4038"/>
                    <a:pt x="87441" y="4107"/>
                    <a:pt x="87378" y="4171"/>
                  </a:cubicBezTo>
                  <a:cubicBezTo>
                    <a:pt x="87441" y="4171"/>
                    <a:pt x="87510" y="4240"/>
                    <a:pt x="87574" y="4303"/>
                  </a:cubicBezTo>
                  <a:cubicBezTo>
                    <a:pt x="87643" y="4240"/>
                    <a:pt x="87706" y="4171"/>
                    <a:pt x="87839" y="4171"/>
                  </a:cubicBezTo>
                  <a:cubicBezTo>
                    <a:pt x="87775" y="4107"/>
                    <a:pt x="87706" y="4038"/>
                    <a:pt x="87643" y="4038"/>
                  </a:cubicBezTo>
                  <a:close/>
                  <a:moveTo>
                    <a:pt x="87245" y="4171"/>
                  </a:moveTo>
                  <a:cubicBezTo>
                    <a:pt x="87176" y="4240"/>
                    <a:pt x="87044" y="4303"/>
                    <a:pt x="86980" y="4372"/>
                  </a:cubicBezTo>
                  <a:cubicBezTo>
                    <a:pt x="87044" y="4372"/>
                    <a:pt x="87113" y="4436"/>
                    <a:pt x="87113" y="4505"/>
                  </a:cubicBezTo>
                  <a:cubicBezTo>
                    <a:pt x="87245" y="4436"/>
                    <a:pt x="87309" y="4372"/>
                    <a:pt x="87441" y="4372"/>
                  </a:cubicBezTo>
                  <a:lnTo>
                    <a:pt x="87245" y="4171"/>
                  </a:lnTo>
                  <a:close/>
                  <a:moveTo>
                    <a:pt x="86848" y="4372"/>
                  </a:moveTo>
                  <a:cubicBezTo>
                    <a:pt x="86779" y="4436"/>
                    <a:pt x="86646" y="4505"/>
                    <a:pt x="86583" y="4568"/>
                  </a:cubicBezTo>
                  <a:cubicBezTo>
                    <a:pt x="86646" y="4568"/>
                    <a:pt x="86646" y="4637"/>
                    <a:pt x="86715" y="4701"/>
                  </a:cubicBezTo>
                  <a:cubicBezTo>
                    <a:pt x="86848" y="4637"/>
                    <a:pt x="86911" y="4568"/>
                    <a:pt x="87044" y="4568"/>
                  </a:cubicBezTo>
                  <a:lnTo>
                    <a:pt x="86848" y="4372"/>
                  </a:lnTo>
                  <a:close/>
                  <a:moveTo>
                    <a:pt x="86450" y="4568"/>
                  </a:moveTo>
                  <a:cubicBezTo>
                    <a:pt x="86381" y="4637"/>
                    <a:pt x="86249" y="4701"/>
                    <a:pt x="86185" y="4770"/>
                  </a:cubicBezTo>
                  <a:cubicBezTo>
                    <a:pt x="86249" y="4770"/>
                    <a:pt x="86249" y="4833"/>
                    <a:pt x="86318" y="4902"/>
                  </a:cubicBezTo>
                  <a:cubicBezTo>
                    <a:pt x="86450" y="4833"/>
                    <a:pt x="86514" y="4770"/>
                    <a:pt x="86646" y="4770"/>
                  </a:cubicBezTo>
                  <a:lnTo>
                    <a:pt x="86450" y="4568"/>
                  </a:lnTo>
                  <a:close/>
                  <a:moveTo>
                    <a:pt x="86053" y="4770"/>
                  </a:moveTo>
                  <a:cubicBezTo>
                    <a:pt x="85984" y="4833"/>
                    <a:pt x="85851" y="4902"/>
                    <a:pt x="85788" y="4966"/>
                  </a:cubicBezTo>
                  <a:lnTo>
                    <a:pt x="85920" y="5098"/>
                  </a:lnTo>
                  <a:cubicBezTo>
                    <a:pt x="85984" y="5035"/>
                    <a:pt x="86116" y="4966"/>
                    <a:pt x="86249" y="4966"/>
                  </a:cubicBezTo>
                  <a:lnTo>
                    <a:pt x="86053" y="4770"/>
                  </a:lnTo>
                  <a:close/>
                  <a:moveTo>
                    <a:pt x="85655" y="4966"/>
                  </a:moveTo>
                  <a:cubicBezTo>
                    <a:pt x="85586" y="5035"/>
                    <a:pt x="85454" y="5098"/>
                    <a:pt x="85390" y="5167"/>
                  </a:cubicBezTo>
                  <a:cubicBezTo>
                    <a:pt x="85390" y="5231"/>
                    <a:pt x="85454" y="5231"/>
                    <a:pt x="85523" y="5300"/>
                  </a:cubicBezTo>
                  <a:cubicBezTo>
                    <a:pt x="85586" y="5231"/>
                    <a:pt x="85719" y="5231"/>
                    <a:pt x="85788" y="5167"/>
                  </a:cubicBezTo>
                  <a:cubicBezTo>
                    <a:pt x="85788" y="5098"/>
                    <a:pt x="85719" y="5035"/>
                    <a:pt x="85655" y="4966"/>
                  </a:cubicBezTo>
                  <a:close/>
                  <a:moveTo>
                    <a:pt x="85258" y="5231"/>
                  </a:moveTo>
                  <a:cubicBezTo>
                    <a:pt x="85189" y="5231"/>
                    <a:pt x="85056" y="5300"/>
                    <a:pt x="84924" y="5363"/>
                  </a:cubicBezTo>
                  <a:cubicBezTo>
                    <a:pt x="84993" y="5432"/>
                    <a:pt x="85056" y="5496"/>
                    <a:pt x="85125" y="5496"/>
                  </a:cubicBezTo>
                  <a:cubicBezTo>
                    <a:pt x="85189" y="5496"/>
                    <a:pt x="85321" y="5432"/>
                    <a:pt x="85390" y="5363"/>
                  </a:cubicBezTo>
                  <a:cubicBezTo>
                    <a:pt x="85390" y="5300"/>
                    <a:pt x="85321" y="5231"/>
                    <a:pt x="85258" y="5231"/>
                  </a:cubicBezTo>
                  <a:close/>
                  <a:moveTo>
                    <a:pt x="84860" y="5432"/>
                  </a:moveTo>
                  <a:cubicBezTo>
                    <a:pt x="84728" y="5496"/>
                    <a:pt x="84659" y="5565"/>
                    <a:pt x="84526" y="5565"/>
                  </a:cubicBezTo>
                  <a:cubicBezTo>
                    <a:pt x="84595" y="5628"/>
                    <a:pt x="84659" y="5697"/>
                    <a:pt x="84659" y="5761"/>
                  </a:cubicBezTo>
                  <a:cubicBezTo>
                    <a:pt x="84791" y="5697"/>
                    <a:pt x="84860" y="5628"/>
                    <a:pt x="84924" y="5628"/>
                  </a:cubicBezTo>
                  <a:lnTo>
                    <a:pt x="84993" y="5565"/>
                  </a:lnTo>
                  <a:lnTo>
                    <a:pt x="84860" y="5432"/>
                  </a:lnTo>
                  <a:close/>
                  <a:moveTo>
                    <a:pt x="84463" y="5628"/>
                  </a:moveTo>
                  <a:cubicBezTo>
                    <a:pt x="84330" y="5697"/>
                    <a:pt x="84261" y="5761"/>
                    <a:pt x="84129" y="5830"/>
                  </a:cubicBezTo>
                  <a:cubicBezTo>
                    <a:pt x="84198" y="5830"/>
                    <a:pt x="84198" y="5893"/>
                    <a:pt x="84261" y="5962"/>
                  </a:cubicBezTo>
                  <a:cubicBezTo>
                    <a:pt x="84394" y="5893"/>
                    <a:pt x="84463" y="5830"/>
                    <a:pt x="84595" y="5761"/>
                  </a:cubicBezTo>
                  <a:cubicBezTo>
                    <a:pt x="84526" y="5761"/>
                    <a:pt x="84526" y="5697"/>
                    <a:pt x="84463" y="5628"/>
                  </a:cubicBezTo>
                  <a:close/>
                  <a:moveTo>
                    <a:pt x="84065" y="5830"/>
                  </a:moveTo>
                  <a:cubicBezTo>
                    <a:pt x="83933" y="5893"/>
                    <a:pt x="83864" y="5962"/>
                    <a:pt x="83732" y="6026"/>
                  </a:cubicBezTo>
                  <a:cubicBezTo>
                    <a:pt x="83800" y="6094"/>
                    <a:pt x="83800" y="6158"/>
                    <a:pt x="83864" y="6158"/>
                  </a:cubicBezTo>
                  <a:cubicBezTo>
                    <a:pt x="83997" y="6158"/>
                    <a:pt x="84065" y="6094"/>
                    <a:pt x="84198" y="6026"/>
                  </a:cubicBezTo>
                  <a:cubicBezTo>
                    <a:pt x="84129" y="5962"/>
                    <a:pt x="84129" y="5893"/>
                    <a:pt x="84065" y="5830"/>
                  </a:cubicBezTo>
                  <a:close/>
                  <a:moveTo>
                    <a:pt x="83668" y="6094"/>
                  </a:moveTo>
                  <a:cubicBezTo>
                    <a:pt x="83535" y="6158"/>
                    <a:pt x="83403" y="6227"/>
                    <a:pt x="83334" y="6227"/>
                  </a:cubicBezTo>
                  <a:cubicBezTo>
                    <a:pt x="83334" y="6291"/>
                    <a:pt x="83403" y="6359"/>
                    <a:pt x="83467" y="6423"/>
                  </a:cubicBezTo>
                  <a:cubicBezTo>
                    <a:pt x="83535" y="6359"/>
                    <a:pt x="83668" y="6291"/>
                    <a:pt x="83800" y="6227"/>
                  </a:cubicBezTo>
                  <a:cubicBezTo>
                    <a:pt x="83732" y="6158"/>
                    <a:pt x="83668" y="6158"/>
                    <a:pt x="83668" y="6094"/>
                  </a:cubicBezTo>
                  <a:close/>
                  <a:moveTo>
                    <a:pt x="101818" y="0"/>
                  </a:moveTo>
                  <a:cubicBezTo>
                    <a:pt x="101289" y="0"/>
                    <a:pt x="100822" y="64"/>
                    <a:pt x="100292" y="64"/>
                  </a:cubicBezTo>
                  <a:cubicBezTo>
                    <a:pt x="99127" y="193"/>
                    <a:pt x="97901" y="388"/>
                    <a:pt x="96610" y="704"/>
                  </a:cubicBezTo>
                  <a:lnTo>
                    <a:pt x="96610" y="704"/>
                  </a:lnTo>
                  <a:cubicBezTo>
                    <a:pt x="97593" y="539"/>
                    <a:pt x="98564" y="447"/>
                    <a:pt x="99497" y="398"/>
                  </a:cubicBezTo>
                  <a:cubicBezTo>
                    <a:pt x="100292" y="265"/>
                    <a:pt x="101024" y="265"/>
                    <a:pt x="101818" y="265"/>
                  </a:cubicBezTo>
                  <a:cubicBezTo>
                    <a:pt x="104998" y="265"/>
                    <a:pt x="108045" y="1124"/>
                    <a:pt x="110695" y="3180"/>
                  </a:cubicBezTo>
                  <a:cubicBezTo>
                    <a:pt x="114537" y="6158"/>
                    <a:pt x="116853" y="9470"/>
                    <a:pt x="118247" y="12915"/>
                  </a:cubicBezTo>
                  <a:cubicBezTo>
                    <a:pt x="118512" y="13646"/>
                    <a:pt x="118777" y="14372"/>
                    <a:pt x="118973" y="15035"/>
                  </a:cubicBezTo>
                  <a:cubicBezTo>
                    <a:pt x="119439" y="16296"/>
                    <a:pt x="119704" y="17621"/>
                    <a:pt x="119969" y="18877"/>
                  </a:cubicBezTo>
                  <a:cubicBezTo>
                    <a:pt x="119969" y="18744"/>
                    <a:pt x="119900" y="18548"/>
                    <a:pt x="119900" y="18416"/>
                  </a:cubicBezTo>
                  <a:cubicBezTo>
                    <a:pt x="119704" y="17022"/>
                    <a:pt x="119439" y="15697"/>
                    <a:pt x="118973" y="14441"/>
                  </a:cubicBezTo>
                  <a:cubicBezTo>
                    <a:pt x="118840" y="13911"/>
                    <a:pt x="118644" y="13381"/>
                    <a:pt x="118443" y="12851"/>
                  </a:cubicBezTo>
                  <a:cubicBezTo>
                    <a:pt x="117054" y="9338"/>
                    <a:pt x="114670" y="6026"/>
                    <a:pt x="110827" y="3047"/>
                  </a:cubicBezTo>
                  <a:cubicBezTo>
                    <a:pt x="108109" y="928"/>
                    <a:pt x="105062" y="0"/>
                    <a:pt x="101818" y="0"/>
                  </a:cubicBezTo>
                  <a:close/>
                  <a:moveTo>
                    <a:pt x="120033" y="21728"/>
                  </a:moveTo>
                  <a:cubicBezTo>
                    <a:pt x="120033" y="21787"/>
                    <a:pt x="120091" y="21791"/>
                    <a:pt x="120150" y="21846"/>
                  </a:cubicBezTo>
                  <a:lnTo>
                    <a:pt x="120150" y="21846"/>
                  </a:lnTo>
                  <a:lnTo>
                    <a:pt x="120033" y="21728"/>
                  </a:lnTo>
                  <a:close/>
                  <a:moveTo>
                    <a:pt x="120150" y="21846"/>
                  </a:moveTo>
                  <a:lnTo>
                    <a:pt x="120165" y="21860"/>
                  </a:lnTo>
                  <a:cubicBezTo>
                    <a:pt x="120160" y="21855"/>
                    <a:pt x="120155" y="21850"/>
                    <a:pt x="120150" y="21846"/>
                  </a:cubicBezTo>
                  <a:close/>
                  <a:moveTo>
                    <a:pt x="120033" y="22258"/>
                  </a:moveTo>
                  <a:lnTo>
                    <a:pt x="120234" y="22454"/>
                  </a:lnTo>
                  <a:lnTo>
                    <a:pt x="120234" y="22390"/>
                  </a:lnTo>
                  <a:cubicBezTo>
                    <a:pt x="120165" y="22390"/>
                    <a:pt x="120101" y="22321"/>
                    <a:pt x="120033" y="22258"/>
                  </a:cubicBezTo>
                  <a:close/>
                  <a:moveTo>
                    <a:pt x="120033" y="22523"/>
                  </a:moveTo>
                  <a:lnTo>
                    <a:pt x="120033" y="22586"/>
                  </a:lnTo>
                  <a:cubicBezTo>
                    <a:pt x="120101" y="22655"/>
                    <a:pt x="120165" y="22655"/>
                    <a:pt x="120234" y="22719"/>
                  </a:cubicBezTo>
                  <a:lnTo>
                    <a:pt x="120234" y="22655"/>
                  </a:lnTo>
                  <a:cubicBezTo>
                    <a:pt x="120165" y="22586"/>
                    <a:pt x="120101" y="22586"/>
                    <a:pt x="120033" y="22523"/>
                  </a:cubicBezTo>
                  <a:close/>
                  <a:moveTo>
                    <a:pt x="120033" y="22788"/>
                  </a:moveTo>
                  <a:lnTo>
                    <a:pt x="120033" y="22851"/>
                  </a:lnTo>
                  <a:cubicBezTo>
                    <a:pt x="120165" y="22920"/>
                    <a:pt x="120234" y="22984"/>
                    <a:pt x="120298" y="22984"/>
                  </a:cubicBezTo>
                  <a:lnTo>
                    <a:pt x="120298" y="22920"/>
                  </a:lnTo>
                  <a:cubicBezTo>
                    <a:pt x="120165" y="22851"/>
                    <a:pt x="120101" y="22851"/>
                    <a:pt x="120033" y="22788"/>
                  </a:cubicBezTo>
                  <a:close/>
                  <a:moveTo>
                    <a:pt x="120101" y="23053"/>
                  </a:moveTo>
                  <a:lnTo>
                    <a:pt x="120101" y="23116"/>
                  </a:lnTo>
                  <a:cubicBezTo>
                    <a:pt x="120165" y="23185"/>
                    <a:pt x="120234" y="23249"/>
                    <a:pt x="120298" y="23249"/>
                  </a:cubicBezTo>
                  <a:lnTo>
                    <a:pt x="120298" y="23185"/>
                  </a:lnTo>
                  <a:cubicBezTo>
                    <a:pt x="120234" y="23116"/>
                    <a:pt x="120165" y="23116"/>
                    <a:pt x="120101" y="23053"/>
                  </a:cubicBezTo>
                  <a:close/>
                  <a:moveTo>
                    <a:pt x="120101" y="23318"/>
                  </a:moveTo>
                  <a:lnTo>
                    <a:pt x="120101" y="23381"/>
                  </a:lnTo>
                  <a:cubicBezTo>
                    <a:pt x="120165" y="23450"/>
                    <a:pt x="120234" y="23514"/>
                    <a:pt x="120298" y="23514"/>
                  </a:cubicBezTo>
                  <a:lnTo>
                    <a:pt x="120298" y="23450"/>
                  </a:lnTo>
                  <a:cubicBezTo>
                    <a:pt x="120234" y="23381"/>
                    <a:pt x="120165" y="23381"/>
                    <a:pt x="120101" y="23318"/>
                  </a:cubicBezTo>
                  <a:close/>
                  <a:moveTo>
                    <a:pt x="120101" y="23583"/>
                  </a:moveTo>
                  <a:lnTo>
                    <a:pt x="120101" y="23715"/>
                  </a:lnTo>
                  <a:cubicBezTo>
                    <a:pt x="120165" y="23715"/>
                    <a:pt x="120234" y="23779"/>
                    <a:pt x="120298" y="23848"/>
                  </a:cubicBezTo>
                  <a:lnTo>
                    <a:pt x="120298" y="23715"/>
                  </a:lnTo>
                  <a:cubicBezTo>
                    <a:pt x="120234" y="23646"/>
                    <a:pt x="120165" y="23646"/>
                    <a:pt x="120101" y="23583"/>
                  </a:cubicBezTo>
                  <a:close/>
                  <a:moveTo>
                    <a:pt x="120101" y="23848"/>
                  </a:moveTo>
                  <a:lnTo>
                    <a:pt x="120101" y="23911"/>
                  </a:lnTo>
                  <a:lnTo>
                    <a:pt x="120101" y="23980"/>
                  </a:lnTo>
                  <a:cubicBezTo>
                    <a:pt x="120165" y="23980"/>
                    <a:pt x="120234" y="24044"/>
                    <a:pt x="120298" y="24113"/>
                  </a:cubicBezTo>
                  <a:lnTo>
                    <a:pt x="120298" y="23980"/>
                  </a:lnTo>
                  <a:cubicBezTo>
                    <a:pt x="120234" y="23911"/>
                    <a:pt x="120165" y="23911"/>
                    <a:pt x="120101" y="23848"/>
                  </a:cubicBezTo>
                  <a:close/>
                  <a:moveTo>
                    <a:pt x="120101" y="24113"/>
                  </a:moveTo>
                  <a:lnTo>
                    <a:pt x="120101" y="24245"/>
                  </a:lnTo>
                  <a:cubicBezTo>
                    <a:pt x="120165" y="24309"/>
                    <a:pt x="120234" y="24309"/>
                    <a:pt x="120298" y="24378"/>
                  </a:cubicBezTo>
                  <a:lnTo>
                    <a:pt x="120298" y="24245"/>
                  </a:lnTo>
                  <a:cubicBezTo>
                    <a:pt x="120234" y="24176"/>
                    <a:pt x="120165" y="24176"/>
                    <a:pt x="120101" y="24113"/>
                  </a:cubicBezTo>
                  <a:close/>
                  <a:moveTo>
                    <a:pt x="120101" y="24378"/>
                  </a:moveTo>
                  <a:lnTo>
                    <a:pt x="120101" y="24510"/>
                  </a:lnTo>
                  <a:cubicBezTo>
                    <a:pt x="120165" y="24574"/>
                    <a:pt x="120234" y="24574"/>
                    <a:pt x="120298" y="24642"/>
                  </a:cubicBezTo>
                  <a:lnTo>
                    <a:pt x="120298" y="24510"/>
                  </a:lnTo>
                  <a:cubicBezTo>
                    <a:pt x="120234" y="24441"/>
                    <a:pt x="120165" y="24441"/>
                    <a:pt x="120101" y="24378"/>
                  </a:cubicBezTo>
                  <a:close/>
                  <a:moveTo>
                    <a:pt x="120101" y="24642"/>
                  </a:moveTo>
                  <a:lnTo>
                    <a:pt x="120101" y="24775"/>
                  </a:lnTo>
                  <a:cubicBezTo>
                    <a:pt x="120165" y="24839"/>
                    <a:pt x="120234" y="24839"/>
                    <a:pt x="120298" y="24907"/>
                  </a:cubicBezTo>
                  <a:lnTo>
                    <a:pt x="120298" y="24775"/>
                  </a:lnTo>
                  <a:cubicBezTo>
                    <a:pt x="120234" y="24706"/>
                    <a:pt x="120165" y="24706"/>
                    <a:pt x="120101" y="24642"/>
                  </a:cubicBezTo>
                  <a:close/>
                  <a:moveTo>
                    <a:pt x="120033" y="24907"/>
                  </a:moveTo>
                  <a:lnTo>
                    <a:pt x="120033" y="25104"/>
                  </a:lnTo>
                  <a:cubicBezTo>
                    <a:pt x="120101" y="25104"/>
                    <a:pt x="120165" y="25172"/>
                    <a:pt x="120234" y="25172"/>
                  </a:cubicBezTo>
                  <a:cubicBezTo>
                    <a:pt x="120234" y="25104"/>
                    <a:pt x="120234" y="25104"/>
                    <a:pt x="120298" y="25040"/>
                  </a:cubicBezTo>
                  <a:cubicBezTo>
                    <a:pt x="120234" y="24971"/>
                    <a:pt x="120101" y="24971"/>
                    <a:pt x="120033" y="24907"/>
                  </a:cubicBezTo>
                  <a:close/>
                  <a:moveTo>
                    <a:pt x="120033" y="25236"/>
                  </a:moveTo>
                  <a:lnTo>
                    <a:pt x="120033" y="25369"/>
                  </a:lnTo>
                  <a:cubicBezTo>
                    <a:pt x="120101" y="25369"/>
                    <a:pt x="120165" y="25437"/>
                    <a:pt x="120234" y="25437"/>
                  </a:cubicBezTo>
                  <a:lnTo>
                    <a:pt x="120234" y="25305"/>
                  </a:lnTo>
                  <a:cubicBezTo>
                    <a:pt x="120165" y="25236"/>
                    <a:pt x="120101" y="25236"/>
                    <a:pt x="120033" y="25236"/>
                  </a:cubicBezTo>
                  <a:close/>
                  <a:moveTo>
                    <a:pt x="120033" y="25501"/>
                  </a:moveTo>
                  <a:lnTo>
                    <a:pt x="120033" y="25633"/>
                  </a:lnTo>
                  <a:cubicBezTo>
                    <a:pt x="120101" y="25702"/>
                    <a:pt x="120165" y="25702"/>
                    <a:pt x="120234" y="25702"/>
                  </a:cubicBezTo>
                  <a:lnTo>
                    <a:pt x="120234" y="25570"/>
                  </a:lnTo>
                  <a:cubicBezTo>
                    <a:pt x="120165" y="25570"/>
                    <a:pt x="120101" y="25501"/>
                    <a:pt x="120033" y="25501"/>
                  </a:cubicBezTo>
                  <a:close/>
                  <a:moveTo>
                    <a:pt x="120033" y="25766"/>
                  </a:moveTo>
                  <a:lnTo>
                    <a:pt x="120033" y="25898"/>
                  </a:lnTo>
                  <a:cubicBezTo>
                    <a:pt x="120101" y="25967"/>
                    <a:pt x="120165" y="25967"/>
                    <a:pt x="120234" y="26031"/>
                  </a:cubicBezTo>
                  <a:lnTo>
                    <a:pt x="120234" y="25835"/>
                  </a:lnTo>
                  <a:cubicBezTo>
                    <a:pt x="120165" y="25835"/>
                    <a:pt x="120101" y="25766"/>
                    <a:pt x="120033" y="25766"/>
                  </a:cubicBezTo>
                  <a:close/>
                  <a:moveTo>
                    <a:pt x="120033" y="26031"/>
                  </a:moveTo>
                  <a:lnTo>
                    <a:pt x="120033" y="26232"/>
                  </a:lnTo>
                  <a:cubicBezTo>
                    <a:pt x="120101" y="26232"/>
                    <a:pt x="120165" y="26232"/>
                    <a:pt x="120234" y="26296"/>
                  </a:cubicBezTo>
                  <a:lnTo>
                    <a:pt x="120234" y="26100"/>
                  </a:lnTo>
                  <a:cubicBezTo>
                    <a:pt x="120165" y="26100"/>
                    <a:pt x="120101" y="26031"/>
                    <a:pt x="120033" y="26031"/>
                  </a:cubicBezTo>
                  <a:close/>
                  <a:moveTo>
                    <a:pt x="120033" y="26296"/>
                  </a:moveTo>
                  <a:lnTo>
                    <a:pt x="120033" y="26497"/>
                  </a:lnTo>
                  <a:cubicBezTo>
                    <a:pt x="120101" y="26497"/>
                    <a:pt x="120165" y="26561"/>
                    <a:pt x="120234" y="26561"/>
                  </a:cubicBezTo>
                  <a:lnTo>
                    <a:pt x="120234" y="26365"/>
                  </a:lnTo>
                  <a:cubicBezTo>
                    <a:pt x="120165" y="26365"/>
                    <a:pt x="120101" y="26365"/>
                    <a:pt x="120033" y="26296"/>
                  </a:cubicBezTo>
                  <a:close/>
                  <a:moveTo>
                    <a:pt x="120033" y="26630"/>
                  </a:moveTo>
                  <a:lnTo>
                    <a:pt x="120033" y="26762"/>
                  </a:lnTo>
                  <a:cubicBezTo>
                    <a:pt x="120101" y="26826"/>
                    <a:pt x="120165" y="26826"/>
                    <a:pt x="120234" y="26826"/>
                  </a:cubicBezTo>
                  <a:lnTo>
                    <a:pt x="120234" y="26630"/>
                  </a:lnTo>
                  <a:close/>
                  <a:moveTo>
                    <a:pt x="119969" y="26895"/>
                  </a:moveTo>
                  <a:lnTo>
                    <a:pt x="119969" y="27091"/>
                  </a:lnTo>
                  <a:lnTo>
                    <a:pt x="120165" y="27091"/>
                  </a:lnTo>
                  <a:lnTo>
                    <a:pt x="120165" y="26958"/>
                  </a:lnTo>
                  <a:cubicBezTo>
                    <a:pt x="120101" y="26895"/>
                    <a:pt x="120033" y="26895"/>
                    <a:pt x="119969" y="26895"/>
                  </a:cubicBezTo>
                  <a:close/>
                  <a:moveTo>
                    <a:pt x="119969" y="27160"/>
                  </a:moveTo>
                  <a:lnTo>
                    <a:pt x="119969" y="27356"/>
                  </a:lnTo>
                  <a:cubicBezTo>
                    <a:pt x="120033" y="27356"/>
                    <a:pt x="120101" y="27425"/>
                    <a:pt x="120165" y="27425"/>
                  </a:cubicBezTo>
                  <a:lnTo>
                    <a:pt x="120165" y="27223"/>
                  </a:lnTo>
                  <a:cubicBezTo>
                    <a:pt x="120101" y="27160"/>
                    <a:pt x="120033" y="27160"/>
                    <a:pt x="119969" y="27160"/>
                  </a:cubicBezTo>
                  <a:close/>
                  <a:moveTo>
                    <a:pt x="83270" y="6291"/>
                  </a:moveTo>
                  <a:cubicBezTo>
                    <a:pt x="79889" y="8145"/>
                    <a:pt x="76577" y="10202"/>
                    <a:pt x="73334" y="12252"/>
                  </a:cubicBezTo>
                  <a:cubicBezTo>
                    <a:pt x="67770" y="15697"/>
                    <a:pt x="62534" y="19009"/>
                    <a:pt x="58231" y="20535"/>
                  </a:cubicBezTo>
                  <a:cubicBezTo>
                    <a:pt x="47166" y="24574"/>
                    <a:pt x="38623" y="27091"/>
                    <a:pt x="31267" y="30207"/>
                  </a:cubicBezTo>
                  <a:cubicBezTo>
                    <a:pt x="28819" y="31198"/>
                    <a:pt x="26567" y="32258"/>
                    <a:pt x="24314" y="33519"/>
                  </a:cubicBezTo>
                  <a:cubicBezTo>
                    <a:pt x="23571" y="33995"/>
                    <a:pt x="22828" y="34515"/>
                    <a:pt x="22085" y="35043"/>
                  </a:cubicBezTo>
                  <a:lnTo>
                    <a:pt x="22085" y="35043"/>
                  </a:lnTo>
                  <a:cubicBezTo>
                    <a:pt x="22938" y="34547"/>
                    <a:pt x="23796" y="34006"/>
                    <a:pt x="24712" y="33519"/>
                  </a:cubicBezTo>
                  <a:cubicBezTo>
                    <a:pt x="26832" y="32390"/>
                    <a:pt x="29015" y="31330"/>
                    <a:pt x="31336" y="30403"/>
                  </a:cubicBezTo>
                  <a:cubicBezTo>
                    <a:pt x="38687" y="27292"/>
                    <a:pt x="47234" y="24775"/>
                    <a:pt x="58294" y="20732"/>
                  </a:cubicBezTo>
                  <a:cubicBezTo>
                    <a:pt x="61209" y="19672"/>
                    <a:pt x="64458" y="17886"/>
                    <a:pt x="67966" y="15766"/>
                  </a:cubicBezTo>
                  <a:cubicBezTo>
                    <a:pt x="72804" y="12851"/>
                    <a:pt x="78104" y="9407"/>
                    <a:pt x="83403" y="6492"/>
                  </a:cubicBezTo>
                  <a:cubicBezTo>
                    <a:pt x="83334" y="6423"/>
                    <a:pt x="83270" y="6359"/>
                    <a:pt x="83270" y="6291"/>
                  </a:cubicBezTo>
                  <a:close/>
                  <a:moveTo>
                    <a:pt x="22085" y="35043"/>
                  </a:moveTo>
                  <a:cubicBezTo>
                    <a:pt x="22010" y="35087"/>
                    <a:pt x="21935" y="35130"/>
                    <a:pt x="21861" y="35172"/>
                  </a:cubicBezTo>
                  <a:cubicBezTo>
                    <a:pt x="21728" y="35241"/>
                    <a:pt x="21596" y="35374"/>
                    <a:pt x="21532" y="35437"/>
                  </a:cubicBezTo>
                  <a:cubicBezTo>
                    <a:pt x="21716" y="35306"/>
                    <a:pt x="21901" y="35174"/>
                    <a:pt x="22085" y="35043"/>
                  </a:cubicBezTo>
                  <a:close/>
                  <a:moveTo>
                    <a:pt x="17886" y="37626"/>
                  </a:moveTo>
                  <a:cubicBezTo>
                    <a:pt x="17886" y="37690"/>
                    <a:pt x="17823" y="37759"/>
                    <a:pt x="17823" y="37822"/>
                  </a:cubicBezTo>
                  <a:cubicBezTo>
                    <a:pt x="17886" y="37759"/>
                    <a:pt x="17886" y="37690"/>
                    <a:pt x="17886" y="37626"/>
                  </a:cubicBezTo>
                  <a:close/>
                  <a:moveTo>
                    <a:pt x="17356" y="38024"/>
                  </a:moveTo>
                  <a:cubicBezTo>
                    <a:pt x="17356" y="38047"/>
                    <a:pt x="17354" y="38070"/>
                    <a:pt x="17351" y="38093"/>
                  </a:cubicBezTo>
                  <a:lnTo>
                    <a:pt x="17351" y="38093"/>
                  </a:lnTo>
                  <a:cubicBezTo>
                    <a:pt x="17353" y="38091"/>
                    <a:pt x="17355" y="38089"/>
                    <a:pt x="17356" y="38087"/>
                  </a:cubicBezTo>
                  <a:lnTo>
                    <a:pt x="17356" y="38024"/>
                  </a:lnTo>
                  <a:close/>
                  <a:moveTo>
                    <a:pt x="17351" y="38093"/>
                  </a:moveTo>
                  <a:cubicBezTo>
                    <a:pt x="17293" y="38163"/>
                    <a:pt x="17293" y="38290"/>
                    <a:pt x="17293" y="38352"/>
                  </a:cubicBezTo>
                  <a:cubicBezTo>
                    <a:pt x="17293" y="38300"/>
                    <a:pt x="17336" y="38201"/>
                    <a:pt x="17351" y="38093"/>
                  </a:cubicBezTo>
                  <a:close/>
                  <a:moveTo>
                    <a:pt x="17224" y="38156"/>
                  </a:moveTo>
                  <a:cubicBezTo>
                    <a:pt x="17160" y="38156"/>
                    <a:pt x="17160" y="38156"/>
                    <a:pt x="17160" y="38220"/>
                  </a:cubicBezTo>
                  <a:cubicBezTo>
                    <a:pt x="17160" y="38289"/>
                    <a:pt x="17091" y="38421"/>
                    <a:pt x="17091" y="38485"/>
                  </a:cubicBezTo>
                  <a:cubicBezTo>
                    <a:pt x="17160" y="38421"/>
                    <a:pt x="17160" y="38289"/>
                    <a:pt x="17224" y="38156"/>
                  </a:cubicBezTo>
                  <a:close/>
                  <a:moveTo>
                    <a:pt x="17028" y="38289"/>
                  </a:moveTo>
                  <a:lnTo>
                    <a:pt x="16959" y="38352"/>
                  </a:lnTo>
                  <a:cubicBezTo>
                    <a:pt x="16959" y="38485"/>
                    <a:pt x="16895" y="38553"/>
                    <a:pt x="16895" y="38686"/>
                  </a:cubicBezTo>
                  <a:lnTo>
                    <a:pt x="16895" y="38686"/>
                  </a:lnTo>
                  <a:cubicBezTo>
                    <a:pt x="16895" y="38686"/>
                    <a:pt x="16895" y="38617"/>
                    <a:pt x="16959" y="38617"/>
                  </a:cubicBezTo>
                  <a:cubicBezTo>
                    <a:pt x="16959" y="38485"/>
                    <a:pt x="17028" y="38421"/>
                    <a:pt x="17028" y="38289"/>
                  </a:cubicBezTo>
                  <a:close/>
                  <a:moveTo>
                    <a:pt x="16498" y="38686"/>
                  </a:moveTo>
                  <a:cubicBezTo>
                    <a:pt x="16498" y="38701"/>
                    <a:pt x="16497" y="38715"/>
                    <a:pt x="16496" y="38730"/>
                  </a:cubicBezTo>
                  <a:lnTo>
                    <a:pt x="16496" y="38730"/>
                  </a:lnTo>
                  <a:cubicBezTo>
                    <a:pt x="16498" y="38721"/>
                    <a:pt x="16498" y="38707"/>
                    <a:pt x="16498" y="38686"/>
                  </a:cubicBezTo>
                  <a:close/>
                  <a:moveTo>
                    <a:pt x="16826" y="38485"/>
                  </a:moveTo>
                  <a:lnTo>
                    <a:pt x="16826" y="38485"/>
                  </a:lnTo>
                  <a:cubicBezTo>
                    <a:pt x="16763" y="38617"/>
                    <a:pt x="16763" y="38686"/>
                    <a:pt x="16694" y="38818"/>
                  </a:cubicBezTo>
                  <a:cubicBezTo>
                    <a:pt x="16763" y="38818"/>
                    <a:pt x="16763" y="38818"/>
                    <a:pt x="16763" y="38750"/>
                  </a:cubicBezTo>
                  <a:cubicBezTo>
                    <a:pt x="16763" y="38686"/>
                    <a:pt x="16826" y="38553"/>
                    <a:pt x="16826" y="38485"/>
                  </a:cubicBezTo>
                  <a:close/>
                  <a:moveTo>
                    <a:pt x="16694" y="38553"/>
                  </a:moveTo>
                  <a:lnTo>
                    <a:pt x="16630" y="38617"/>
                  </a:lnTo>
                  <a:cubicBezTo>
                    <a:pt x="16630" y="38721"/>
                    <a:pt x="16588" y="38786"/>
                    <a:pt x="16569" y="38874"/>
                  </a:cubicBezTo>
                  <a:lnTo>
                    <a:pt x="16569" y="38874"/>
                  </a:lnTo>
                  <a:cubicBezTo>
                    <a:pt x="16630" y="38808"/>
                    <a:pt x="16633" y="38681"/>
                    <a:pt x="16694" y="38553"/>
                  </a:cubicBezTo>
                  <a:close/>
                  <a:moveTo>
                    <a:pt x="16569" y="38874"/>
                  </a:moveTo>
                  <a:cubicBezTo>
                    <a:pt x="16567" y="38877"/>
                    <a:pt x="16564" y="38880"/>
                    <a:pt x="16561" y="38882"/>
                  </a:cubicBezTo>
                  <a:lnTo>
                    <a:pt x="16561" y="38951"/>
                  </a:lnTo>
                  <a:cubicBezTo>
                    <a:pt x="16561" y="38923"/>
                    <a:pt x="16565" y="38898"/>
                    <a:pt x="16569" y="38874"/>
                  </a:cubicBezTo>
                  <a:close/>
                  <a:moveTo>
                    <a:pt x="16496" y="38730"/>
                  </a:moveTo>
                  <a:lnTo>
                    <a:pt x="16496" y="38730"/>
                  </a:lnTo>
                  <a:cubicBezTo>
                    <a:pt x="16491" y="38750"/>
                    <a:pt x="16475" y="38750"/>
                    <a:pt x="16429" y="38750"/>
                  </a:cubicBezTo>
                  <a:cubicBezTo>
                    <a:pt x="16429" y="38882"/>
                    <a:pt x="16429" y="38951"/>
                    <a:pt x="16365" y="39083"/>
                  </a:cubicBezTo>
                  <a:cubicBezTo>
                    <a:pt x="16429" y="39083"/>
                    <a:pt x="16429" y="39015"/>
                    <a:pt x="16429" y="39015"/>
                  </a:cubicBezTo>
                  <a:cubicBezTo>
                    <a:pt x="16429" y="38958"/>
                    <a:pt x="16483" y="38847"/>
                    <a:pt x="16496" y="38730"/>
                  </a:cubicBezTo>
                  <a:close/>
                  <a:moveTo>
                    <a:pt x="16365" y="38818"/>
                  </a:moveTo>
                  <a:lnTo>
                    <a:pt x="16296" y="38882"/>
                  </a:lnTo>
                  <a:cubicBezTo>
                    <a:pt x="16296" y="39015"/>
                    <a:pt x="16233" y="39083"/>
                    <a:pt x="16233" y="39216"/>
                  </a:cubicBezTo>
                  <a:lnTo>
                    <a:pt x="16233" y="39216"/>
                  </a:lnTo>
                  <a:cubicBezTo>
                    <a:pt x="16233" y="39216"/>
                    <a:pt x="16233" y="39147"/>
                    <a:pt x="16296" y="39147"/>
                  </a:cubicBezTo>
                  <a:cubicBezTo>
                    <a:pt x="16296" y="39083"/>
                    <a:pt x="16296" y="38951"/>
                    <a:pt x="16365" y="38818"/>
                  </a:cubicBezTo>
                  <a:close/>
                  <a:moveTo>
                    <a:pt x="16164" y="38952"/>
                  </a:moveTo>
                  <a:cubicBezTo>
                    <a:pt x="16164" y="39015"/>
                    <a:pt x="16164" y="39015"/>
                    <a:pt x="16100" y="39015"/>
                  </a:cubicBezTo>
                  <a:cubicBezTo>
                    <a:pt x="16100" y="39147"/>
                    <a:pt x="16100" y="39216"/>
                    <a:pt x="16032" y="39348"/>
                  </a:cubicBezTo>
                  <a:cubicBezTo>
                    <a:pt x="16100" y="39348"/>
                    <a:pt x="16100" y="39280"/>
                    <a:pt x="16100" y="39280"/>
                  </a:cubicBezTo>
                  <a:cubicBezTo>
                    <a:pt x="16164" y="39216"/>
                    <a:pt x="16164" y="39084"/>
                    <a:pt x="16164" y="38952"/>
                  </a:cubicBezTo>
                  <a:close/>
                  <a:moveTo>
                    <a:pt x="16032" y="39083"/>
                  </a:moveTo>
                  <a:lnTo>
                    <a:pt x="15968" y="39147"/>
                  </a:lnTo>
                  <a:cubicBezTo>
                    <a:pt x="15968" y="39280"/>
                    <a:pt x="15899" y="39348"/>
                    <a:pt x="15899" y="39481"/>
                  </a:cubicBezTo>
                  <a:lnTo>
                    <a:pt x="15968" y="39412"/>
                  </a:lnTo>
                  <a:cubicBezTo>
                    <a:pt x="15968" y="39348"/>
                    <a:pt x="15968" y="39216"/>
                    <a:pt x="16032" y="39083"/>
                  </a:cubicBezTo>
                  <a:close/>
                  <a:moveTo>
                    <a:pt x="15835" y="39216"/>
                  </a:moveTo>
                  <a:lnTo>
                    <a:pt x="15835" y="39216"/>
                  </a:lnTo>
                  <a:cubicBezTo>
                    <a:pt x="14309" y="40472"/>
                    <a:pt x="12788" y="41929"/>
                    <a:pt x="11198" y="43455"/>
                  </a:cubicBezTo>
                  <a:cubicBezTo>
                    <a:pt x="9741" y="44913"/>
                    <a:pt x="8082" y="46768"/>
                    <a:pt x="6493" y="48951"/>
                  </a:cubicBezTo>
                  <a:cubicBezTo>
                    <a:pt x="5565" y="50276"/>
                    <a:pt x="4707" y="51733"/>
                    <a:pt x="3843" y="53323"/>
                  </a:cubicBezTo>
                  <a:lnTo>
                    <a:pt x="3647" y="53720"/>
                  </a:lnTo>
                  <a:cubicBezTo>
                    <a:pt x="3445" y="54054"/>
                    <a:pt x="3313" y="54383"/>
                    <a:pt x="3180" y="54717"/>
                  </a:cubicBezTo>
                  <a:cubicBezTo>
                    <a:pt x="3249" y="54584"/>
                    <a:pt x="3313" y="54452"/>
                    <a:pt x="3382" y="54250"/>
                  </a:cubicBezTo>
                  <a:cubicBezTo>
                    <a:pt x="4240" y="52729"/>
                    <a:pt x="5104" y="51336"/>
                    <a:pt x="6032" y="50011"/>
                  </a:cubicBezTo>
                  <a:cubicBezTo>
                    <a:pt x="7817" y="47430"/>
                    <a:pt x="9672" y="45241"/>
                    <a:pt x="11331" y="43588"/>
                  </a:cubicBezTo>
                  <a:cubicBezTo>
                    <a:pt x="12852" y="42131"/>
                    <a:pt x="14309" y="40806"/>
                    <a:pt x="15767" y="39544"/>
                  </a:cubicBezTo>
                  <a:cubicBezTo>
                    <a:pt x="15835" y="39412"/>
                    <a:pt x="15835" y="39348"/>
                    <a:pt x="15835" y="39216"/>
                  </a:cubicBezTo>
                  <a:close/>
                  <a:moveTo>
                    <a:pt x="1792" y="58755"/>
                  </a:moveTo>
                  <a:lnTo>
                    <a:pt x="1792" y="58755"/>
                  </a:lnTo>
                  <a:cubicBezTo>
                    <a:pt x="1739" y="58808"/>
                    <a:pt x="1727" y="58820"/>
                    <a:pt x="1724" y="58853"/>
                  </a:cubicBezTo>
                  <a:lnTo>
                    <a:pt x="1724" y="58853"/>
                  </a:lnTo>
                  <a:cubicBezTo>
                    <a:pt x="1747" y="58822"/>
                    <a:pt x="1769" y="58789"/>
                    <a:pt x="1792" y="58755"/>
                  </a:cubicBezTo>
                  <a:close/>
                  <a:moveTo>
                    <a:pt x="1724" y="58853"/>
                  </a:moveTo>
                  <a:lnTo>
                    <a:pt x="1724" y="58853"/>
                  </a:lnTo>
                  <a:cubicBezTo>
                    <a:pt x="1614" y="59002"/>
                    <a:pt x="1504" y="59111"/>
                    <a:pt x="1395" y="59221"/>
                  </a:cubicBezTo>
                  <a:lnTo>
                    <a:pt x="1395" y="59285"/>
                  </a:lnTo>
                  <a:cubicBezTo>
                    <a:pt x="1527" y="59152"/>
                    <a:pt x="1591" y="59020"/>
                    <a:pt x="1723" y="58887"/>
                  </a:cubicBezTo>
                  <a:cubicBezTo>
                    <a:pt x="1723" y="58873"/>
                    <a:pt x="1723" y="58862"/>
                    <a:pt x="1724" y="58853"/>
                  </a:cubicBezTo>
                  <a:close/>
                  <a:moveTo>
                    <a:pt x="1591" y="59285"/>
                  </a:moveTo>
                  <a:lnTo>
                    <a:pt x="1591" y="59285"/>
                  </a:lnTo>
                  <a:cubicBezTo>
                    <a:pt x="1458" y="59417"/>
                    <a:pt x="1395" y="59550"/>
                    <a:pt x="1262" y="59682"/>
                  </a:cubicBezTo>
                  <a:lnTo>
                    <a:pt x="1262" y="59815"/>
                  </a:lnTo>
                  <a:cubicBezTo>
                    <a:pt x="1326" y="59682"/>
                    <a:pt x="1458" y="59550"/>
                    <a:pt x="1527" y="59417"/>
                  </a:cubicBezTo>
                  <a:cubicBezTo>
                    <a:pt x="1591" y="59354"/>
                    <a:pt x="1591" y="59354"/>
                    <a:pt x="1591" y="59285"/>
                  </a:cubicBezTo>
                  <a:close/>
                  <a:moveTo>
                    <a:pt x="1458" y="59815"/>
                  </a:moveTo>
                  <a:lnTo>
                    <a:pt x="1458" y="59815"/>
                  </a:lnTo>
                  <a:cubicBezTo>
                    <a:pt x="1326" y="59947"/>
                    <a:pt x="1262" y="60080"/>
                    <a:pt x="1130" y="60149"/>
                  </a:cubicBezTo>
                  <a:cubicBezTo>
                    <a:pt x="1130" y="60208"/>
                    <a:pt x="1130" y="60271"/>
                    <a:pt x="1075" y="60331"/>
                  </a:cubicBezTo>
                  <a:lnTo>
                    <a:pt x="1075" y="60331"/>
                  </a:lnTo>
                  <a:cubicBezTo>
                    <a:pt x="1202" y="60203"/>
                    <a:pt x="1328" y="60075"/>
                    <a:pt x="1395" y="59947"/>
                  </a:cubicBezTo>
                  <a:cubicBezTo>
                    <a:pt x="1395" y="59947"/>
                    <a:pt x="1458" y="59884"/>
                    <a:pt x="1458" y="59815"/>
                  </a:cubicBezTo>
                  <a:close/>
                  <a:moveTo>
                    <a:pt x="1075" y="60331"/>
                  </a:moveTo>
                  <a:cubicBezTo>
                    <a:pt x="1070" y="60335"/>
                    <a:pt x="1065" y="60340"/>
                    <a:pt x="1061" y="60345"/>
                  </a:cubicBezTo>
                  <a:cubicBezTo>
                    <a:pt x="1066" y="60340"/>
                    <a:pt x="1070" y="60335"/>
                    <a:pt x="1075" y="60331"/>
                  </a:cubicBezTo>
                  <a:close/>
                  <a:moveTo>
                    <a:pt x="1326" y="60345"/>
                  </a:moveTo>
                  <a:cubicBezTo>
                    <a:pt x="1193" y="60414"/>
                    <a:pt x="1130" y="60546"/>
                    <a:pt x="997" y="60679"/>
                  </a:cubicBezTo>
                  <a:cubicBezTo>
                    <a:pt x="997" y="60713"/>
                    <a:pt x="997" y="60749"/>
                    <a:pt x="986" y="60775"/>
                  </a:cubicBezTo>
                  <a:lnTo>
                    <a:pt x="986" y="60775"/>
                  </a:lnTo>
                  <a:cubicBezTo>
                    <a:pt x="1084" y="60702"/>
                    <a:pt x="1150" y="60600"/>
                    <a:pt x="1262" y="60546"/>
                  </a:cubicBezTo>
                  <a:cubicBezTo>
                    <a:pt x="1262" y="60477"/>
                    <a:pt x="1262" y="60414"/>
                    <a:pt x="1326" y="60345"/>
                  </a:cubicBezTo>
                  <a:close/>
                  <a:moveTo>
                    <a:pt x="986" y="60775"/>
                  </a:moveTo>
                  <a:cubicBezTo>
                    <a:pt x="968" y="60788"/>
                    <a:pt x="949" y="60800"/>
                    <a:pt x="928" y="60811"/>
                  </a:cubicBezTo>
                  <a:cubicBezTo>
                    <a:pt x="960" y="60811"/>
                    <a:pt x="977" y="60797"/>
                    <a:pt x="986" y="60775"/>
                  </a:cubicBezTo>
                  <a:close/>
                  <a:moveTo>
                    <a:pt x="1193" y="60875"/>
                  </a:moveTo>
                  <a:lnTo>
                    <a:pt x="1193" y="60875"/>
                  </a:lnTo>
                  <a:cubicBezTo>
                    <a:pt x="1061" y="60944"/>
                    <a:pt x="997" y="61076"/>
                    <a:pt x="865" y="61140"/>
                  </a:cubicBezTo>
                  <a:cubicBezTo>
                    <a:pt x="865" y="61209"/>
                    <a:pt x="865" y="61272"/>
                    <a:pt x="796" y="61341"/>
                  </a:cubicBezTo>
                  <a:cubicBezTo>
                    <a:pt x="928" y="61272"/>
                    <a:pt x="997" y="61140"/>
                    <a:pt x="1130" y="61076"/>
                  </a:cubicBezTo>
                  <a:cubicBezTo>
                    <a:pt x="1130" y="61007"/>
                    <a:pt x="1130" y="60944"/>
                    <a:pt x="1193" y="60875"/>
                  </a:cubicBezTo>
                  <a:close/>
                  <a:moveTo>
                    <a:pt x="1061" y="61341"/>
                  </a:moveTo>
                  <a:lnTo>
                    <a:pt x="732" y="61670"/>
                  </a:lnTo>
                  <a:lnTo>
                    <a:pt x="732" y="61871"/>
                  </a:lnTo>
                  <a:lnTo>
                    <a:pt x="997" y="61606"/>
                  </a:lnTo>
                  <a:cubicBezTo>
                    <a:pt x="997" y="61537"/>
                    <a:pt x="997" y="61474"/>
                    <a:pt x="1061" y="61341"/>
                  </a:cubicBezTo>
                  <a:close/>
                  <a:moveTo>
                    <a:pt x="928" y="61871"/>
                  </a:moveTo>
                  <a:cubicBezTo>
                    <a:pt x="865" y="62003"/>
                    <a:pt x="732" y="62067"/>
                    <a:pt x="663" y="62136"/>
                  </a:cubicBezTo>
                  <a:cubicBezTo>
                    <a:pt x="663" y="62268"/>
                    <a:pt x="600" y="62332"/>
                    <a:pt x="600" y="62401"/>
                  </a:cubicBezTo>
                  <a:cubicBezTo>
                    <a:pt x="663" y="62332"/>
                    <a:pt x="796" y="62268"/>
                    <a:pt x="865" y="62136"/>
                  </a:cubicBezTo>
                  <a:cubicBezTo>
                    <a:pt x="865" y="62067"/>
                    <a:pt x="928" y="62003"/>
                    <a:pt x="928" y="61871"/>
                  </a:cubicBezTo>
                  <a:close/>
                  <a:moveTo>
                    <a:pt x="796" y="62401"/>
                  </a:moveTo>
                  <a:lnTo>
                    <a:pt x="796" y="62401"/>
                  </a:lnTo>
                  <a:cubicBezTo>
                    <a:pt x="732" y="62465"/>
                    <a:pt x="663" y="62597"/>
                    <a:pt x="531" y="62666"/>
                  </a:cubicBezTo>
                  <a:lnTo>
                    <a:pt x="531" y="62931"/>
                  </a:lnTo>
                  <a:cubicBezTo>
                    <a:pt x="600" y="62862"/>
                    <a:pt x="663" y="62798"/>
                    <a:pt x="732" y="62666"/>
                  </a:cubicBezTo>
                  <a:cubicBezTo>
                    <a:pt x="796" y="62597"/>
                    <a:pt x="796" y="62533"/>
                    <a:pt x="796" y="62401"/>
                  </a:cubicBezTo>
                  <a:close/>
                  <a:moveTo>
                    <a:pt x="732" y="62931"/>
                  </a:moveTo>
                  <a:cubicBezTo>
                    <a:pt x="600" y="62994"/>
                    <a:pt x="531" y="63063"/>
                    <a:pt x="467" y="63196"/>
                  </a:cubicBezTo>
                  <a:cubicBezTo>
                    <a:pt x="467" y="63259"/>
                    <a:pt x="398" y="63392"/>
                    <a:pt x="398" y="63461"/>
                  </a:cubicBezTo>
                  <a:cubicBezTo>
                    <a:pt x="467" y="63392"/>
                    <a:pt x="600" y="63328"/>
                    <a:pt x="663" y="63259"/>
                  </a:cubicBezTo>
                  <a:cubicBezTo>
                    <a:pt x="663" y="63127"/>
                    <a:pt x="663" y="63063"/>
                    <a:pt x="732" y="62931"/>
                  </a:cubicBezTo>
                  <a:close/>
                  <a:moveTo>
                    <a:pt x="600" y="63461"/>
                  </a:moveTo>
                  <a:lnTo>
                    <a:pt x="398" y="63657"/>
                  </a:lnTo>
                  <a:cubicBezTo>
                    <a:pt x="335" y="63789"/>
                    <a:pt x="335" y="63858"/>
                    <a:pt x="335" y="63991"/>
                  </a:cubicBezTo>
                  <a:cubicBezTo>
                    <a:pt x="398" y="63922"/>
                    <a:pt x="467" y="63858"/>
                    <a:pt x="600" y="63789"/>
                  </a:cubicBezTo>
                  <a:lnTo>
                    <a:pt x="600" y="63461"/>
                  </a:lnTo>
                  <a:close/>
                  <a:moveTo>
                    <a:pt x="531" y="63991"/>
                  </a:moveTo>
                  <a:lnTo>
                    <a:pt x="531" y="63991"/>
                  </a:lnTo>
                  <a:cubicBezTo>
                    <a:pt x="467" y="64054"/>
                    <a:pt x="398" y="64123"/>
                    <a:pt x="266" y="64187"/>
                  </a:cubicBezTo>
                  <a:lnTo>
                    <a:pt x="266" y="64521"/>
                  </a:lnTo>
                  <a:lnTo>
                    <a:pt x="467" y="64319"/>
                  </a:lnTo>
                  <a:cubicBezTo>
                    <a:pt x="531" y="64187"/>
                    <a:pt x="531" y="64123"/>
                    <a:pt x="531" y="63991"/>
                  </a:cubicBezTo>
                  <a:close/>
                  <a:moveTo>
                    <a:pt x="467" y="64521"/>
                  </a:moveTo>
                  <a:lnTo>
                    <a:pt x="467" y="64521"/>
                  </a:lnTo>
                  <a:cubicBezTo>
                    <a:pt x="398" y="64584"/>
                    <a:pt x="335" y="64653"/>
                    <a:pt x="202" y="64717"/>
                  </a:cubicBezTo>
                  <a:lnTo>
                    <a:pt x="202" y="65051"/>
                  </a:lnTo>
                  <a:lnTo>
                    <a:pt x="398" y="64849"/>
                  </a:lnTo>
                  <a:cubicBezTo>
                    <a:pt x="398" y="64717"/>
                    <a:pt x="467" y="64584"/>
                    <a:pt x="467" y="64521"/>
                  </a:cubicBezTo>
                  <a:close/>
                  <a:moveTo>
                    <a:pt x="398" y="65051"/>
                  </a:moveTo>
                  <a:lnTo>
                    <a:pt x="202" y="65247"/>
                  </a:lnTo>
                  <a:cubicBezTo>
                    <a:pt x="133" y="65316"/>
                    <a:pt x="133" y="65448"/>
                    <a:pt x="133" y="65581"/>
                  </a:cubicBezTo>
                  <a:lnTo>
                    <a:pt x="335" y="65379"/>
                  </a:lnTo>
                  <a:cubicBezTo>
                    <a:pt x="398" y="65247"/>
                    <a:pt x="398" y="65114"/>
                    <a:pt x="398" y="65051"/>
                  </a:cubicBezTo>
                  <a:close/>
                  <a:moveTo>
                    <a:pt x="335" y="65581"/>
                  </a:moveTo>
                  <a:cubicBezTo>
                    <a:pt x="266" y="65644"/>
                    <a:pt x="202" y="65644"/>
                    <a:pt x="133" y="65713"/>
                  </a:cubicBezTo>
                  <a:cubicBezTo>
                    <a:pt x="133" y="65846"/>
                    <a:pt x="70" y="65978"/>
                    <a:pt x="70" y="66111"/>
                  </a:cubicBezTo>
                  <a:cubicBezTo>
                    <a:pt x="133" y="66042"/>
                    <a:pt x="202" y="65978"/>
                    <a:pt x="335" y="65909"/>
                  </a:cubicBezTo>
                  <a:lnTo>
                    <a:pt x="335" y="65581"/>
                  </a:lnTo>
                  <a:close/>
                  <a:moveTo>
                    <a:pt x="266" y="66111"/>
                  </a:moveTo>
                  <a:cubicBezTo>
                    <a:pt x="202" y="66111"/>
                    <a:pt x="133" y="66174"/>
                    <a:pt x="70" y="66243"/>
                  </a:cubicBezTo>
                  <a:lnTo>
                    <a:pt x="70" y="66640"/>
                  </a:lnTo>
                  <a:lnTo>
                    <a:pt x="266" y="66439"/>
                  </a:lnTo>
                  <a:lnTo>
                    <a:pt x="266" y="66111"/>
                  </a:lnTo>
                  <a:close/>
                  <a:moveTo>
                    <a:pt x="266" y="66572"/>
                  </a:moveTo>
                  <a:lnTo>
                    <a:pt x="70" y="66773"/>
                  </a:lnTo>
                  <a:cubicBezTo>
                    <a:pt x="1" y="66905"/>
                    <a:pt x="1" y="67038"/>
                    <a:pt x="1" y="67170"/>
                  </a:cubicBezTo>
                  <a:lnTo>
                    <a:pt x="202" y="66969"/>
                  </a:lnTo>
                  <a:cubicBezTo>
                    <a:pt x="266" y="66837"/>
                    <a:pt x="266" y="66704"/>
                    <a:pt x="266" y="66572"/>
                  </a:cubicBezTo>
                  <a:close/>
                  <a:moveTo>
                    <a:pt x="202" y="67102"/>
                  </a:moveTo>
                  <a:lnTo>
                    <a:pt x="1" y="67303"/>
                  </a:lnTo>
                  <a:lnTo>
                    <a:pt x="1" y="67700"/>
                  </a:lnTo>
                  <a:lnTo>
                    <a:pt x="202" y="67499"/>
                  </a:lnTo>
                  <a:lnTo>
                    <a:pt x="202" y="67102"/>
                  </a:lnTo>
                  <a:close/>
                  <a:moveTo>
                    <a:pt x="202" y="67631"/>
                  </a:moveTo>
                  <a:lnTo>
                    <a:pt x="1" y="67833"/>
                  </a:lnTo>
                  <a:lnTo>
                    <a:pt x="1" y="68161"/>
                  </a:lnTo>
                  <a:cubicBezTo>
                    <a:pt x="70" y="68098"/>
                    <a:pt x="133" y="68098"/>
                    <a:pt x="202" y="68029"/>
                  </a:cubicBezTo>
                  <a:lnTo>
                    <a:pt x="202" y="67631"/>
                  </a:lnTo>
                  <a:close/>
                  <a:moveTo>
                    <a:pt x="202" y="68161"/>
                  </a:moveTo>
                  <a:cubicBezTo>
                    <a:pt x="133" y="68230"/>
                    <a:pt x="70" y="68230"/>
                    <a:pt x="1" y="68294"/>
                  </a:cubicBezTo>
                  <a:lnTo>
                    <a:pt x="1" y="68691"/>
                  </a:lnTo>
                  <a:cubicBezTo>
                    <a:pt x="70" y="68628"/>
                    <a:pt x="133" y="68628"/>
                    <a:pt x="202" y="68559"/>
                  </a:cubicBezTo>
                  <a:lnTo>
                    <a:pt x="202" y="68161"/>
                  </a:lnTo>
                  <a:close/>
                  <a:moveTo>
                    <a:pt x="202" y="68691"/>
                  </a:moveTo>
                  <a:cubicBezTo>
                    <a:pt x="133" y="68760"/>
                    <a:pt x="70" y="68760"/>
                    <a:pt x="1" y="68824"/>
                  </a:cubicBezTo>
                  <a:lnTo>
                    <a:pt x="1" y="69221"/>
                  </a:lnTo>
                  <a:cubicBezTo>
                    <a:pt x="70" y="69158"/>
                    <a:pt x="133" y="69158"/>
                    <a:pt x="202" y="69089"/>
                  </a:cubicBezTo>
                  <a:lnTo>
                    <a:pt x="202" y="68760"/>
                  </a:lnTo>
                  <a:lnTo>
                    <a:pt x="202" y="68691"/>
                  </a:lnTo>
                  <a:close/>
                  <a:moveTo>
                    <a:pt x="202" y="69221"/>
                  </a:moveTo>
                  <a:cubicBezTo>
                    <a:pt x="133" y="69221"/>
                    <a:pt x="70" y="69290"/>
                    <a:pt x="1" y="69354"/>
                  </a:cubicBezTo>
                  <a:lnTo>
                    <a:pt x="1" y="69751"/>
                  </a:lnTo>
                  <a:cubicBezTo>
                    <a:pt x="70" y="69688"/>
                    <a:pt x="133" y="69619"/>
                    <a:pt x="202" y="69619"/>
                  </a:cubicBezTo>
                  <a:lnTo>
                    <a:pt x="202" y="69221"/>
                  </a:lnTo>
                  <a:close/>
                  <a:moveTo>
                    <a:pt x="202" y="69688"/>
                  </a:moveTo>
                  <a:lnTo>
                    <a:pt x="1" y="69884"/>
                  </a:lnTo>
                  <a:lnTo>
                    <a:pt x="1" y="70281"/>
                  </a:lnTo>
                  <a:cubicBezTo>
                    <a:pt x="70" y="70218"/>
                    <a:pt x="133" y="70149"/>
                    <a:pt x="202" y="70149"/>
                  </a:cubicBezTo>
                  <a:lnTo>
                    <a:pt x="202" y="69688"/>
                  </a:lnTo>
                  <a:close/>
                  <a:moveTo>
                    <a:pt x="202" y="70218"/>
                  </a:moveTo>
                  <a:cubicBezTo>
                    <a:pt x="133" y="70281"/>
                    <a:pt x="70" y="70350"/>
                    <a:pt x="1" y="70350"/>
                  </a:cubicBezTo>
                  <a:cubicBezTo>
                    <a:pt x="1" y="70546"/>
                    <a:pt x="1" y="70679"/>
                    <a:pt x="70" y="70811"/>
                  </a:cubicBezTo>
                  <a:lnTo>
                    <a:pt x="266" y="70615"/>
                  </a:lnTo>
                  <a:cubicBezTo>
                    <a:pt x="202" y="70483"/>
                    <a:pt x="202" y="70350"/>
                    <a:pt x="202" y="70218"/>
                  </a:cubicBezTo>
                  <a:close/>
                  <a:moveTo>
                    <a:pt x="266" y="70748"/>
                  </a:moveTo>
                  <a:cubicBezTo>
                    <a:pt x="202" y="70811"/>
                    <a:pt x="133" y="70811"/>
                    <a:pt x="70" y="70880"/>
                  </a:cubicBezTo>
                  <a:lnTo>
                    <a:pt x="70" y="71277"/>
                  </a:lnTo>
                  <a:cubicBezTo>
                    <a:pt x="133" y="71277"/>
                    <a:pt x="202" y="71209"/>
                    <a:pt x="266" y="71145"/>
                  </a:cubicBezTo>
                  <a:lnTo>
                    <a:pt x="266" y="70748"/>
                  </a:lnTo>
                  <a:close/>
                  <a:moveTo>
                    <a:pt x="266" y="71277"/>
                  </a:moveTo>
                  <a:cubicBezTo>
                    <a:pt x="202" y="71277"/>
                    <a:pt x="133" y="71341"/>
                    <a:pt x="70" y="71410"/>
                  </a:cubicBezTo>
                  <a:cubicBezTo>
                    <a:pt x="531" y="77372"/>
                    <a:pt x="2650" y="84060"/>
                    <a:pt x="7287" y="91479"/>
                  </a:cubicBezTo>
                  <a:cubicBezTo>
                    <a:pt x="10139" y="96052"/>
                    <a:pt x="11331" y="100822"/>
                    <a:pt x="11924" y="105522"/>
                  </a:cubicBezTo>
                  <a:cubicBezTo>
                    <a:pt x="12788" y="112544"/>
                    <a:pt x="12126" y="119566"/>
                    <a:pt x="13451" y="125729"/>
                  </a:cubicBezTo>
                  <a:cubicBezTo>
                    <a:pt x="13848" y="127584"/>
                    <a:pt x="14378" y="129370"/>
                    <a:pt x="15237" y="131029"/>
                  </a:cubicBezTo>
                  <a:cubicBezTo>
                    <a:pt x="15305" y="131293"/>
                    <a:pt x="15438" y="131490"/>
                    <a:pt x="15570" y="131755"/>
                  </a:cubicBezTo>
                  <a:cubicBezTo>
                    <a:pt x="16429" y="133148"/>
                    <a:pt x="17425" y="134537"/>
                    <a:pt x="18750" y="135798"/>
                  </a:cubicBezTo>
                  <a:cubicBezTo>
                    <a:pt x="17489" y="134473"/>
                    <a:pt x="16498" y="133079"/>
                    <a:pt x="15703" y="131622"/>
                  </a:cubicBezTo>
                  <a:lnTo>
                    <a:pt x="15305" y="130827"/>
                  </a:lnTo>
                  <a:cubicBezTo>
                    <a:pt x="14113" y="128246"/>
                    <a:pt x="13514" y="125464"/>
                    <a:pt x="13117" y="122549"/>
                  </a:cubicBezTo>
                  <a:cubicBezTo>
                    <a:pt x="12587" y="117780"/>
                    <a:pt x="12788" y="112544"/>
                    <a:pt x="12322" y="107245"/>
                  </a:cubicBezTo>
                  <a:cubicBezTo>
                    <a:pt x="11792" y="101945"/>
                    <a:pt x="10669" y="96582"/>
                    <a:pt x="7420" y="91346"/>
                  </a:cubicBezTo>
                  <a:cubicBezTo>
                    <a:pt x="2783" y="83927"/>
                    <a:pt x="732" y="77239"/>
                    <a:pt x="266" y="71277"/>
                  </a:cubicBezTo>
                  <a:close/>
                  <a:moveTo>
                    <a:pt x="119969" y="27425"/>
                  </a:moveTo>
                  <a:cubicBezTo>
                    <a:pt x="119635" y="32920"/>
                    <a:pt x="118777" y="38617"/>
                    <a:pt x="118777" y="44181"/>
                  </a:cubicBezTo>
                  <a:cubicBezTo>
                    <a:pt x="118777" y="49878"/>
                    <a:pt x="119704" y="55512"/>
                    <a:pt x="123149" y="60742"/>
                  </a:cubicBezTo>
                  <a:cubicBezTo>
                    <a:pt x="129375" y="70016"/>
                    <a:pt x="131893" y="78363"/>
                    <a:pt x="131893" y="85782"/>
                  </a:cubicBezTo>
                  <a:cubicBezTo>
                    <a:pt x="131893" y="95522"/>
                    <a:pt x="127584" y="103668"/>
                    <a:pt x="121357" y="110493"/>
                  </a:cubicBezTo>
                  <a:cubicBezTo>
                    <a:pt x="117780" y="114399"/>
                    <a:pt x="113408" y="119433"/>
                    <a:pt x="108045" y="123540"/>
                  </a:cubicBezTo>
                  <a:cubicBezTo>
                    <a:pt x="102677" y="127584"/>
                    <a:pt x="96185" y="130695"/>
                    <a:pt x="88369" y="130695"/>
                  </a:cubicBezTo>
                  <a:cubicBezTo>
                    <a:pt x="85321" y="130695"/>
                    <a:pt x="82142" y="130234"/>
                    <a:pt x="78697" y="129237"/>
                  </a:cubicBezTo>
                  <a:cubicBezTo>
                    <a:pt x="76975" y="128707"/>
                    <a:pt x="75252" y="128442"/>
                    <a:pt x="73663" y="128442"/>
                  </a:cubicBezTo>
                  <a:cubicBezTo>
                    <a:pt x="70419" y="128442"/>
                    <a:pt x="67436" y="129439"/>
                    <a:pt x="64590" y="130896"/>
                  </a:cubicBezTo>
                  <a:cubicBezTo>
                    <a:pt x="60351" y="133079"/>
                    <a:pt x="56307" y="136392"/>
                    <a:pt x="52004" y="139110"/>
                  </a:cubicBezTo>
                  <a:cubicBezTo>
                    <a:pt x="50875" y="139836"/>
                    <a:pt x="49752" y="140567"/>
                    <a:pt x="48559" y="141161"/>
                  </a:cubicBezTo>
                  <a:cubicBezTo>
                    <a:pt x="48623" y="141161"/>
                    <a:pt x="48692" y="141230"/>
                    <a:pt x="48824" y="141230"/>
                  </a:cubicBezTo>
                  <a:cubicBezTo>
                    <a:pt x="52931" y="139110"/>
                    <a:pt x="56705" y="136063"/>
                    <a:pt x="60483" y="133546"/>
                  </a:cubicBezTo>
                  <a:cubicBezTo>
                    <a:pt x="62603" y="132221"/>
                    <a:pt x="64654" y="130960"/>
                    <a:pt x="66842" y="130101"/>
                  </a:cubicBezTo>
                  <a:cubicBezTo>
                    <a:pt x="69026" y="129237"/>
                    <a:pt x="71278" y="128644"/>
                    <a:pt x="73663" y="128644"/>
                  </a:cubicBezTo>
                  <a:cubicBezTo>
                    <a:pt x="75252" y="128644"/>
                    <a:pt x="76911" y="128909"/>
                    <a:pt x="78634" y="129439"/>
                  </a:cubicBezTo>
                  <a:cubicBezTo>
                    <a:pt x="82078" y="130430"/>
                    <a:pt x="85321" y="130896"/>
                    <a:pt x="88369" y="130896"/>
                  </a:cubicBezTo>
                  <a:cubicBezTo>
                    <a:pt x="96254" y="130896"/>
                    <a:pt x="102746" y="127780"/>
                    <a:pt x="108178" y="123673"/>
                  </a:cubicBezTo>
                  <a:cubicBezTo>
                    <a:pt x="113610" y="119566"/>
                    <a:pt x="117913" y="114531"/>
                    <a:pt x="121490" y="110626"/>
                  </a:cubicBezTo>
                  <a:cubicBezTo>
                    <a:pt x="127717" y="103736"/>
                    <a:pt x="132158" y="95586"/>
                    <a:pt x="132158" y="85782"/>
                  </a:cubicBezTo>
                  <a:cubicBezTo>
                    <a:pt x="132158" y="78299"/>
                    <a:pt x="129571" y="69953"/>
                    <a:pt x="123345" y="60610"/>
                  </a:cubicBezTo>
                  <a:cubicBezTo>
                    <a:pt x="119900" y="55443"/>
                    <a:pt x="118973" y="49878"/>
                    <a:pt x="118973" y="44181"/>
                  </a:cubicBezTo>
                  <a:cubicBezTo>
                    <a:pt x="118973" y="38617"/>
                    <a:pt x="119836" y="32989"/>
                    <a:pt x="120165" y="27488"/>
                  </a:cubicBezTo>
                  <a:cubicBezTo>
                    <a:pt x="120101" y="27488"/>
                    <a:pt x="120033" y="27488"/>
                    <a:pt x="119969" y="27425"/>
                  </a:cubicBezTo>
                  <a:close/>
                  <a:moveTo>
                    <a:pt x="48427" y="141230"/>
                  </a:moveTo>
                  <a:cubicBezTo>
                    <a:pt x="48358" y="141230"/>
                    <a:pt x="48358" y="141230"/>
                    <a:pt x="48294" y="141294"/>
                  </a:cubicBezTo>
                  <a:cubicBezTo>
                    <a:pt x="48358" y="141294"/>
                    <a:pt x="48427" y="141362"/>
                    <a:pt x="48490" y="141362"/>
                  </a:cubicBezTo>
                  <a:cubicBezTo>
                    <a:pt x="48559" y="141362"/>
                    <a:pt x="48623" y="141362"/>
                    <a:pt x="48692" y="141294"/>
                  </a:cubicBezTo>
                  <a:cubicBezTo>
                    <a:pt x="48623" y="141294"/>
                    <a:pt x="48559" y="141230"/>
                    <a:pt x="48427" y="141230"/>
                  </a:cubicBezTo>
                  <a:close/>
                  <a:moveTo>
                    <a:pt x="48162" y="141362"/>
                  </a:moveTo>
                  <a:cubicBezTo>
                    <a:pt x="48093" y="141362"/>
                    <a:pt x="48029" y="141426"/>
                    <a:pt x="48029" y="141426"/>
                  </a:cubicBezTo>
                  <a:cubicBezTo>
                    <a:pt x="48093" y="141426"/>
                    <a:pt x="48162" y="141495"/>
                    <a:pt x="48225" y="141495"/>
                  </a:cubicBezTo>
                  <a:cubicBezTo>
                    <a:pt x="48294" y="141495"/>
                    <a:pt x="48358" y="141495"/>
                    <a:pt x="48427" y="141426"/>
                  </a:cubicBezTo>
                  <a:cubicBezTo>
                    <a:pt x="48358" y="141426"/>
                    <a:pt x="48225" y="141362"/>
                    <a:pt x="48162" y="141362"/>
                  </a:cubicBezTo>
                  <a:close/>
                  <a:moveTo>
                    <a:pt x="47897" y="141495"/>
                  </a:moveTo>
                  <a:cubicBezTo>
                    <a:pt x="47828" y="141495"/>
                    <a:pt x="47764" y="141558"/>
                    <a:pt x="47764" y="141558"/>
                  </a:cubicBezTo>
                  <a:cubicBezTo>
                    <a:pt x="47828" y="141558"/>
                    <a:pt x="47897" y="141627"/>
                    <a:pt x="47960" y="141627"/>
                  </a:cubicBezTo>
                  <a:cubicBezTo>
                    <a:pt x="48029" y="141627"/>
                    <a:pt x="48093" y="141627"/>
                    <a:pt x="48162" y="141558"/>
                  </a:cubicBezTo>
                  <a:cubicBezTo>
                    <a:pt x="48093" y="141558"/>
                    <a:pt x="47960" y="141495"/>
                    <a:pt x="47897" y="141495"/>
                  </a:cubicBezTo>
                  <a:close/>
                  <a:moveTo>
                    <a:pt x="47632" y="141627"/>
                  </a:moveTo>
                  <a:cubicBezTo>
                    <a:pt x="47563" y="141627"/>
                    <a:pt x="47499" y="141691"/>
                    <a:pt x="47431" y="141691"/>
                  </a:cubicBezTo>
                  <a:cubicBezTo>
                    <a:pt x="47563" y="141691"/>
                    <a:pt x="47632" y="141760"/>
                    <a:pt x="47696" y="141760"/>
                  </a:cubicBezTo>
                  <a:cubicBezTo>
                    <a:pt x="47764" y="141760"/>
                    <a:pt x="47828" y="141760"/>
                    <a:pt x="47897" y="141691"/>
                  </a:cubicBezTo>
                  <a:cubicBezTo>
                    <a:pt x="47764" y="141691"/>
                    <a:pt x="47696" y="141627"/>
                    <a:pt x="47632" y="141627"/>
                  </a:cubicBezTo>
                  <a:close/>
                  <a:moveTo>
                    <a:pt x="47367" y="141760"/>
                  </a:moveTo>
                  <a:cubicBezTo>
                    <a:pt x="47298" y="141760"/>
                    <a:pt x="47234" y="141823"/>
                    <a:pt x="47166" y="141823"/>
                  </a:cubicBezTo>
                  <a:cubicBezTo>
                    <a:pt x="47298" y="141823"/>
                    <a:pt x="47367" y="141892"/>
                    <a:pt x="47431" y="141892"/>
                  </a:cubicBezTo>
                  <a:cubicBezTo>
                    <a:pt x="47499" y="141892"/>
                    <a:pt x="47563" y="141892"/>
                    <a:pt x="47563" y="141823"/>
                  </a:cubicBezTo>
                  <a:cubicBezTo>
                    <a:pt x="47499" y="141823"/>
                    <a:pt x="47431" y="141760"/>
                    <a:pt x="47367" y="141760"/>
                  </a:cubicBezTo>
                  <a:close/>
                  <a:moveTo>
                    <a:pt x="47033" y="141892"/>
                  </a:moveTo>
                  <a:cubicBezTo>
                    <a:pt x="47033" y="141892"/>
                    <a:pt x="46970" y="141892"/>
                    <a:pt x="46901" y="141956"/>
                  </a:cubicBezTo>
                  <a:cubicBezTo>
                    <a:pt x="46970" y="141956"/>
                    <a:pt x="47102" y="142025"/>
                    <a:pt x="47166" y="142025"/>
                  </a:cubicBezTo>
                  <a:cubicBezTo>
                    <a:pt x="47234" y="142025"/>
                    <a:pt x="47298" y="142025"/>
                    <a:pt x="47298" y="141956"/>
                  </a:cubicBezTo>
                  <a:cubicBezTo>
                    <a:pt x="47234" y="141956"/>
                    <a:pt x="47166" y="141892"/>
                    <a:pt x="47033" y="141892"/>
                  </a:cubicBezTo>
                  <a:close/>
                  <a:moveTo>
                    <a:pt x="46768" y="142025"/>
                  </a:moveTo>
                  <a:cubicBezTo>
                    <a:pt x="46705" y="142025"/>
                    <a:pt x="46705" y="142025"/>
                    <a:pt x="46636" y="142088"/>
                  </a:cubicBezTo>
                  <a:cubicBezTo>
                    <a:pt x="46705" y="142088"/>
                    <a:pt x="46837" y="142157"/>
                    <a:pt x="46901" y="142157"/>
                  </a:cubicBezTo>
                  <a:cubicBezTo>
                    <a:pt x="46970" y="142157"/>
                    <a:pt x="46970" y="142157"/>
                    <a:pt x="47033" y="142088"/>
                  </a:cubicBezTo>
                  <a:cubicBezTo>
                    <a:pt x="46970" y="142088"/>
                    <a:pt x="46837" y="142025"/>
                    <a:pt x="46768" y="142025"/>
                  </a:cubicBezTo>
                  <a:close/>
                  <a:moveTo>
                    <a:pt x="46371" y="142157"/>
                  </a:moveTo>
                  <a:cubicBezTo>
                    <a:pt x="46440" y="142221"/>
                    <a:pt x="46572" y="142221"/>
                    <a:pt x="46636" y="142290"/>
                  </a:cubicBezTo>
                  <a:cubicBezTo>
                    <a:pt x="46705" y="142290"/>
                    <a:pt x="46705" y="142221"/>
                    <a:pt x="46768" y="142221"/>
                  </a:cubicBezTo>
                  <a:cubicBezTo>
                    <a:pt x="46636" y="142221"/>
                    <a:pt x="46572" y="142157"/>
                    <a:pt x="46503" y="142157"/>
                  </a:cubicBezTo>
                  <a:close/>
                  <a:moveTo>
                    <a:pt x="46175" y="142221"/>
                  </a:moveTo>
                  <a:cubicBezTo>
                    <a:pt x="46175" y="142290"/>
                    <a:pt x="46106" y="142290"/>
                    <a:pt x="46106" y="142290"/>
                  </a:cubicBezTo>
                  <a:cubicBezTo>
                    <a:pt x="46175" y="142353"/>
                    <a:pt x="46238" y="142353"/>
                    <a:pt x="46371" y="142422"/>
                  </a:cubicBezTo>
                  <a:cubicBezTo>
                    <a:pt x="46440" y="142353"/>
                    <a:pt x="46440" y="142353"/>
                    <a:pt x="46503" y="142353"/>
                  </a:cubicBezTo>
                  <a:cubicBezTo>
                    <a:pt x="46371" y="142290"/>
                    <a:pt x="46307" y="142290"/>
                    <a:pt x="46175" y="142221"/>
                  </a:cubicBezTo>
                  <a:close/>
                  <a:moveTo>
                    <a:pt x="45910" y="142353"/>
                  </a:moveTo>
                  <a:cubicBezTo>
                    <a:pt x="45841" y="142353"/>
                    <a:pt x="45841" y="142422"/>
                    <a:pt x="45777" y="142422"/>
                  </a:cubicBezTo>
                  <a:cubicBezTo>
                    <a:pt x="45910" y="142422"/>
                    <a:pt x="45973" y="142486"/>
                    <a:pt x="46106" y="142486"/>
                  </a:cubicBezTo>
                  <a:lnTo>
                    <a:pt x="46175" y="142486"/>
                  </a:lnTo>
                  <a:cubicBezTo>
                    <a:pt x="46106" y="142422"/>
                    <a:pt x="46042" y="142422"/>
                    <a:pt x="45910" y="142353"/>
                  </a:cubicBezTo>
                  <a:close/>
                  <a:moveTo>
                    <a:pt x="45512" y="142486"/>
                  </a:moveTo>
                  <a:cubicBezTo>
                    <a:pt x="45645" y="142555"/>
                    <a:pt x="45708" y="142555"/>
                    <a:pt x="45841" y="142618"/>
                  </a:cubicBezTo>
                  <a:cubicBezTo>
                    <a:pt x="45841" y="142618"/>
                    <a:pt x="45910" y="142618"/>
                    <a:pt x="45910" y="142555"/>
                  </a:cubicBezTo>
                  <a:cubicBezTo>
                    <a:pt x="45841" y="142555"/>
                    <a:pt x="45708" y="142486"/>
                    <a:pt x="45645" y="142486"/>
                  </a:cubicBezTo>
                  <a:close/>
                  <a:moveTo>
                    <a:pt x="45247" y="142618"/>
                  </a:moveTo>
                  <a:cubicBezTo>
                    <a:pt x="45311" y="142687"/>
                    <a:pt x="45443" y="142687"/>
                    <a:pt x="45576" y="142751"/>
                  </a:cubicBezTo>
                  <a:cubicBezTo>
                    <a:pt x="45576" y="142687"/>
                    <a:pt x="45645" y="142687"/>
                    <a:pt x="45645" y="142687"/>
                  </a:cubicBezTo>
                  <a:cubicBezTo>
                    <a:pt x="45512" y="142687"/>
                    <a:pt x="45443" y="142618"/>
                    <a:pt x="45311" y="142618"/>
                  </a:cubicBezTo>
                  <a:close/>
                  <a:moveTo>
                    <a:pt x="45046" y="142687"/>
                  </a:moveTo>
                  <a:cubicBezTo>
                    <a:pt x="45046" y="142687"/>
                    <a:pt x="44982" y="142687"/>
                    <a:pt x="44982" y="142751"/>
                  </a:cubicBezTo>
                  <a:cubicBezTo>
                    <a:pt x="45046" y="142751"/>
                    <a:pt x="45178" y="142820"/>
                    <a:pt x="45311" y="142820"/>
                  </a:cubicBezTo>
                  <a:lnTo>
                    <a:pt x="45380" y="142820"/>
                  </a:lnTo>
                  <a:cubicBezTo>
                    <a:pt x="45247" y="142751"/>
                    <a:pt x="45178" y="142751"/>
                    <a:pt x="45046" y="142687"/>
                  </a:cubicBezTo>
                  <a:close/>
                  <a:moveTo>
                    <a:pt x="44648" y="142820"/>
                  </a:moveTo>
                  <a:cubicBezTo>
                    <a:pt x="44781" y="142883"/>
                    <a:pt x="44913" y="142883"/>
                    <a:pt x="45046" y="142952"/>
                  </a:cubicBezTo>
                  <a:lnTo>
                    <a:pt x="45046" y="142883"/>
                  </a:lnTo>
                  <a:cubicBezTo>
                    <a:pt x="44982" y="142883"/>
                    <a:pt x="44850" y="142820"/>
                    <a:pt x="44717" y="142820"/>
                  </a:cubicBezTo>
                  <a:close/>
                  <a:moveTo>
                    <a:pt x="44452" y="142883"/>
                  </a:moveTo>
                  <a:cubicBezTo>
                    <a:pt x="44452" y="142883"/>
                    <a:pt x="44383" y="142883"/>
                    <a:pt x="44383" y="142952"/>
                  </a:cubicBezTo>
                  <a:cubicBezTo>
                    <a:pt x="44516" y="142952"/>
                    <a:pt x="44648" y="143016"/>
                    <a:pt x="44717" y="143016"/>
                  </a:cubicBezTo>
                  <a:lnTo>
                    <a:pt x="44781" y="143016"/>
                  </a:lnTo>
                  <a:cubicBezTo>
                    <a:pt x="44648" y="142952"/>
                    <a:pt x="44585" y="142952"/>
                    <a:pt x="44452" y="142883"/>
                  </a:cubicBezTo>
                  <a:close/>
                  <a:moveTo>
                    <a:pt x="44118" y="143016"/>
                  </a:moveTo>
                  <a:cubicBezTo>
                    <a:pt x="44251" y="143016"/>
                    <a:pt x="44320" y="143085"/>
                    <a:pt x="44452" y="143085"/>
                  </a:cubicBezTo>
                  <a:lnTo>
                    <a:pt x="44516" y="143085"/>
                  </a:lnTo>
                  <a:cubicBezTo>
                    <a:pt x="44383" y="143085"/>
                    <a:pt x="44251" y="143016"/>
                    <a:pt x="44187" y="143016"/>
                  </a:cubicBezTo>
                  <a:close/>
                  <a:moveTo>
                    <a:pt x="43853" y="143085"/>
                  </a:moveTo>
                  <a:cubicBezTo>
                    <a:pt x="43922" y="143148"/>
                    <a:pt x="44055" y="143148"/>
                    <a:pt x="44187" y="143217"/>
                  </a:cubicBezTo>
                  <a:lnTo>
                    <a:pt x="44251" y="143217"/>
                  </a:lnTo>
                  <a:cubicBezTo>
                    <a:pt x="44118" y="143148"/>
                    <a:pt x="43986" y="143148"/>
                    <a:pt x="43853" y="143085"/>
                  </a:cubicBezTo>
                  <a:close/>
                  <a:moveTo>
                    <a:pt x="18883" y="136259"/>
                  </a:moveTo>
                  <a:lnTo>
                    <a:pt x="18883" y="136259"/>
                  </a:lnTo>
                  <a:cubicBezTo>
                    <a:pt x="20801" y="138183"/>
                    <a:pt x="23318" y="139969"/>
                    <a:pt x="26567" y="141495"/>
                  </a:cubicBezTo>
                  <a:cubicBezTo>
                    <a:pt x="30674" y="143482"/>
                    <a:pt x="34314" y="144277"/>
                    <a:pt x="37627" y="144277"/>
                  </a:cubicBezTo>
                  <a:cubicBezTo>
                    <a:pt x="38157" y="144277"/>
                    <a:pt x="38623" y="144208"/>
                    <a:pt x="39084" y="144208"/>
                  </a:cubicBezTo>
                  <a:cubicBezTo>
                    <a:pt x="39285" y="144208"/>
                    <a:pt x="39481" y="144145"/>
                    <a:pt x="39683" y="144145"/>
                  </a:cubicBezTo>
                  <a:cubicBezTo>
                    <a:pt x="39216" y="144145"/>
                    <a:pt x="38819" y="144208"/>
                    <a:pt x="38358" y="144208"/>
                  </a:cubicBezTo>
                  <a:cubicBezTo>
                    <a:pt x="34913" y="144208"/>
                    <a:pt x="31071" y="143350"/>
                    <a:pt x="26763" y="141426"/>
                  </a:cubicBezTo>
                  <a:cubicBezTo>
                    <a:pt x="23451" y="139905"/>
                    <a:pt x="20870" y="138183"/>
                    <a:pt x="18883" y="1362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1" name="Google Shape;321;p24"/>
            <p:cNvSpPr/>
            <p:nvPr/>
          </p:nvSpPr>
          <p:spPr>
            <a:xfrm>
              <a:off x="2120250" y="999900"/>
              <a:ext cx="3346875" cy="3597025"/>
            </a:xfrm>
            <a:custGeom>
              <a:avLst/>
              <a:gdLst/>
              <a:ahLst/>
              <a:cxnLst/>
              <a:rect l="l" t="t" r="r" b="b"/>
              <a:pathLst>
                <a:path w="133875" h="143881" extrusionOk="0">
                  <a:moveTo>
                    <a:pt x="92937" y="1591"/>
                  </a:moveTo>
                  <a:cubicBezTo>
                    <a:pt x="93006" y="1591"/>
                    <a:pt x="93138" y="1591"/>
                    <a:pt x="93270" y="1659"/>
                  </a:cubicBezTo>
                  <a:lnTo>
                    <a:pt x="93270" y="1591"/>
                  </a:lnTo>
                  <a:close/>
                  <a:moveTo>
                    <a:pt x="92476" y="1659"/>
                  </a:moveTo>
                  <a:cubicBezTo>
                    <a:pt x="92608" y="1723"/>
                    <a:pt x="92672" y="1723"/>
                    <a:pt x="92804" y="1792"/>
                  </a:cubicBezTo>
                  <a:lnTo>
                    <a:pt x="92873" y="1723"/>
                  </a:lnTo>
                  <a:cubicBezTo>
                    <a:pt x="92804" y="1723"/>
                    <a:pt x="92672" y="1723"/>
                    <a:pt x="92539" y="1659"/>
                  </a:cubicBezTo>
                  <a:close/>
                  <a:moveTo>
                    <a:pt x="92078" y="1792"/>
                  </a:moveTo>
                  <a:cubicBezTo>
                    <a:pt x="92142" y="1856"/>
                    <a:pt x="92274" y="1856"/>
                    <a:pt x="92407" y="1924"/>
                  </a:cubicBezTo>
                  <a:cubicBezTo>
                    <a:pt x="92407" y="1924"/>
                    <a:pt x="92476" y="1856"/>
                    <a:pt x="92539" y="1856"/>
                  </a:cubicBezTo>
                  <a:cubicBezTo>
                    <a:pt x="92407" y="1856"/>
                    <a:pt x="92274" y="1792"/>
                    <a:pt x="92142" y="1792"/>
                  </a:cubicBezTo>
                  <a:close/>
                  <a:moveTo>
                    <a:pt x="91681" y="1924"/>
                  </a:moveTo>
                  <a:cubicBezTo>
                    <a:pt x="91744" y="1988"/>
                    <a:pt x="91877" y="1988"/>
                    <a:pt x="92009" y="2057"/>
                  </a:cubicBezTo>
                  <a:cubicBezTo>
                    <a:pt x="92009" y="2057"/>
                    <a:pt x="92078" y="1988"/>
                    <a:pt x="92142" y="1988"/>
                  </a:cubicBezTo>
                  <a:cubicBezTo>
                    <a:pt x="92009" y="1988"/>
                    <a:pt x="91877" y="1924"/>
                    <a:pt x="91813" y="1924"/>
                  </a:cubicBezTo>
                  <a:close/>
                  <a:moveTo>
                    <a:pt x="91283" y="2057"/>
                  </a:moveTo>
                  <a:cubicBezTo>
                    <a:pt x="91347" y="2120"/>
                    <a:pt x="91479" y="2189"/>
                    <a:pt x="91548" y="2189"/>
                  </a:cubicBezTo>
                  <a:cubicBezTo>
                    <a:pt x="91612" y="2189"/>
                    <a:pt x="91681" y="2120"/>
                    <a:pt x="91744" y="2120"/>
                  </a:cubicBezTo>
                  <a:cubicBezTo>
                    <a:pt x="91612" y="2120"/>
                    <a:pt x="91548" y="2057"/>
                    <a:pt x="91416" y="2057"/>
                  </a:cubicBezTo>
                  <a:close/>
                  <a:moveTo>
                    <a:pt x="91082" y="2189"/>
                  </a:moveTo>
                  <a:cubicBezTo>
                    <a:pt x="91018" y="2189"/>
                    <a:pt x="90949" y="2189"/>
                    <a:pt x="90886" y="2253"/>
                  </a:cubicBezTo>
                  <a:cubicBezTo>
                    <a:pt x="90949" y="2253"/>
                    <a:pt x="91082" y="2322"/>
                    <a:pt x="91151" y="2322"/>
                  </a:cubicBezTo>
                  <a:cubicBezTo>
                    <a:pt x="91214" y="2322"/>
                    <a:pt x="91283" y="2322"/>
                    <a:pt x="91347" y="2253"/>
                  </a:cubicBezTo>
                  <a:cubicBezTo>
                    <a:pt x="91283" y="2253"/>
                    <a:pt x="91151" y="2189"/>
                    <a:pt x="91082" y="2189"/>
                  </a:cubicBezTo>
                  <a:close/>
                  <a:moveTo>
                    <a:pt x="90684" y="2322"/>
                  </a:moveTo>
                  <a:cubicBezTo>
                    <a:pt x="90621" y="2322"/>
                    <a:pt x="90552" y="2385"/>
                    <a:pt x="90488" y="2385"/>
                  </a:cubicBezTo>
                  <a:cubicBezTo>
                    <a:pt x="90552" y="2385"/>
                    <a:pt x="90684" y="2454"/>
                    <a:pt x="90753" y="2518"/>
                  </a:cubicBezTo>
                  <a:cubicBezTo>
                    <a:pt x="90817" y="2454"/>
                    <a:pt x="90886" y="2454"/>
                    <a:pt x="90949" y="2385"/>
                  </a:cubicBezTo>
                  <a:cubicBezTo>
                    <a:pt x="90886" y="2385"/>
                    <a:pt x="90753" y="2322"/>
                    <a:pt x="90684" y="2322"/>
                  </a:cubicBezTo>
                  <a:close/>
                  <a:moveTo>
                    <a:pt x="90287" y="2454"/>
                  </a:moveTo>
                  <a:cubicBezTo>
                    <a:pt x="90223" y="2454"/>
                    <a:pt x="90154" y="2518"/>
                    <a:pt x="90091" y="2518"/>
                  </a:cubicBezTo>
                  <a:cubicBezTo>
                    <a:pt x="90154" y="2587"/>
                    <a:pt x="90287" y="2587"/>
                    <a:pt x="90356" y="2650"/>
                  </a:cubicBezTo>
                  <a:cubicBezTo>
                    <a:pt x="90419" y="2650"/>
                    <a:pt x="90488" y="2587"/>
                    <a:pt x="90552" y="2587"/>
                  </a:cubicBezTo>
                  <a:cubicBezTo>
                    <a:pt x="90488" y="2518"/>
                    <a:pt x="90419" y="2518"/>
                    <a:pt x="90287" y="2454"/>
                  </a:cubicBezTo>
                  <a:close/>
                  <a:moveTo>
                    <a:pt x="89958" y="2587"/>
                  </a:moveTo>
                  <a:cubicBezTo>
                    <a:pt x="89889" y="2650"/>
                    <a:pt x="89757" y="2650"/>
                    <a:pt x="89693" y="2719"/>
                  </a:cubicBezTo>
                  <a:cubicBezTo>
                    <a:pt x="89757" y="2719"/>
                    <a:pt x="89889" y="2783"/>
                    <a:pt x="89958" y="2783"/>
                  </a:cubicBezTo>
                  <a:cubicBezTo>
                    <a:pt x="90022" y="2783"/>
                    <a:pt x="90091" y="2719"/>
                    <a:pt x="90154" y="2719"/>
                  </a:cubicBezTo>
                  <a:cubicBezTo>
                    <a:pt x="90091" y="2650"/>
                    <a:pt x="90022" y="2650"/>
                    <a:pt x="89958" y="2587"/>
                  </a:cubicBezTo>
                  <a:close/>
                  <a:moveTo>
                    <a:pt x="89561" y="2783"/>
                  </a:moveTo>
                  <a:cubicBezTo>
                    <a:pt x="89492" y="2783"/>
                    <a:pt x="89428" y="2783"/>
                    <a:pt x="89296" y="2852"/>
                  </a:cubicBezTo>
                  <a:cubicBezTo>
                    <a:pt x="89360" y="2915"/>
                    <a:pt x="89492" y="2915"/>
                    <a:pt x="89561" y="2984"/>
                  </a:cubicBezTo>
                  <a:cubicBezTo>
                    <a:pt x="89624" y="2915"/>
                    <a:pt x="89693" y="2915"/>
                    <a:pt x="89757" y="2852"/>
                  </a:cubicBezTo>
                  <a:cubicBezTo>
                    <a:pt x="89693" y="2852"/>
                    <a:pt x="89624" y="2783"/>
                    <a:pt x="89561" y="2783"/>
                  </a:cubicBezTo>
                  <a:close/>
                  <a:moveTo>
                    <a:pt x="89163" y="2915"/>
                  </a:moveTo>
                  <a:cubicBezTo>
                    <a:pt x="89095" y="2915"/>
                    <a:pt x="89031" y="2984"/>
                    <a:pt x="88898" y="2984"/>
                  </a:cubicBezTo>
                  <a:cubicBezTo>
                    <a:pt x="88962" y="3048"/>
                    <a:pt x="89031" y="3117"/>
                    <a:pt x="89095" y="3117"/>
                  </a:cubicBezTo>
                  <a:cubicBezTo>
                    <a:pt x="89227" y="3117"/>
                    <a:pt x="89296" y="3048"/>
                    <a:pt x="89360" y="3048"/>
                  </a:cubicBezTo>
                  <a:cubicBezTo>
                    <a:pt x="89296" y="2984"/>
                    <a:pt x="89227" y="2984"/>
                    <a:pt x="89163" y="2915"/>
                  </a:cubicBezTo>
                  <a:close/>
                  <a:moveTo>
                    <a:pt x="88766" y="3048"/>
                  </a:moveTo>
                  <a:cubicBezTo>
                    <a:pt x="88697" y="3117"/>
                    <a:pt x="88633" y="3117"/>
                    <a:pt x="88501" y="3180"/>
                  </a:cubicBezTo>
                  <a:cubicBezTo>
                    <a:pt x="88565" y="3249"/>
                    <a:pt x="88633" y="3249"/>
                    <a:pt x="88697" y="3313"/>
                  </a:cubicBezTo>
                  <a:cubicBezTo>
                    <a:pt x="88830" y="3249"/>
                    <a:pt x="88898" y="3249"/>
                    <a:pt x="88962" y="3180"/>
                  </a:cubicBezTo>
                  <a:cubicBezTo>
                    <a:pt x="88898" y="3180"/>
                    <a:pt x="88830" y="3117"/>
                    <a:pt x="88766" y="3048"/>
                  </a:cubicBezTo>
                  <a:close/>
                  <a:moveTo>
                    <a:pt x="88369" y="3249"/>
                  </a:moveTo>
                  <a:cubicBezTo>
                    <a:pt x="88300" y="3249"/>
                    <a:pt x="88236" y="3313"/>
                    <a:pt x="88104" y="3382"/>
                  </a:cubicBezTo>
                  <a:cubicBezTo>
                    <a:pt x="88167" y="3382"/>
                    <a:pt x="88236" y="3445"/>
                    <a:pt x="88300" y="3514"/>
                  </a:cubicBezTo>
                  <a:cubicBezTo>
                    <a:pt x="88432" y="3445"/>
                    <a:pt x="88501" y="3382"/>
                    <a:pt x="88565" y="3382"/>
                  </a:cubicBezTo>
                  <a:cubicBezTo>
                    <a:pt x="88501" y="3313"/>
                    <a:pt x="88432" y="3313"/>
                    <a:pt x="88369" y="3249"/>
                  </a:cubicBezTo>
                  <a:close/>
                  <a:moveTo>
                    <a:pt x="87971" y="3382"/>
                  </a:moveTo>
                  <a:cubicBezTo>
                    <a:pt x="87902" y="3445"/>
                    <a:pt x="87839" y="3514"/>
                    <a:pt x="87706" y="3514"/>
                  </a:cubicBezTo>
                  <a:cubicBezTo>
                    <a:pt x="87770" y="3578"/>
                    <a:pt x="87839" y="3647"/>
                    <a:pt x="87902" y="3647"/>
                  </a:cubicBezTo>
                  <a:cubicBezTo>
                    <a:pt x="87971" y="3647"/>
                    <a:pt x="88104" y="3578"/>
                    <a:pt x="88167" y="3514"/>
                  </a:cubicBezTo>
                  <a:cubicBezTo>
                    <a:pt x="88104" y="3514"/>
                    <a:pt x="88035" y="3445"/>
                    <a:pt x="87971" y="3382"/>
                  </a:cubicBezTo>
                  <a:close/>
                  <a:moveTo>
                    <a:pt x="87637" y="3578"/>
                  </a:moveTo>
                  <a:cubicBezTo>
                    <a:pt x="87505" y="3647"/>
                    <a:pt x="87441" y="3647"/>
                    <a:pt x="87309" y="3710"/>
                  </a:cubicBezTo>
                  <a:cubicBezTo>
                    <a:pt x="87372" y="3779"/>
                    <a:pt x="87441" y="3779"/>
                    <a:pt x="87505" y="3843"/>
                  </a:cubicBezTo>
                  <a:cubicBezTo>
                    <a:pt x="87574" y="3779"/>
                    <a:pt x="87706" y="3779"/>
                    <a:pt x="87770" y="3710"/>
                  </a:cubicBezTo>
                  <a:cubicBezTo>
                    <a:pt x="87706" y="3647"/>
                    <a:pt x="87637" y="3647"/>
                    <a:pt x="87637" y="3578"/>
                  </a:cubicBezTo>
                  <a:close/>
                  <a:moveTo>
                    <a:pt x="87240" y="3779"/>
                  </a:moveTo>
                  <a:cubicBezTo>
                    <a:pt x="87107" y="3779"/>
                    <a:pt x="87044" y="3843"/>
                    <a:pt x="86911" y="3912"/>
                  </a:cubicBezTo>
                  <a:cubicBezTo>
                    <a:pt x="86975" y="3912"/>
                    <a:pt x="87044" y="3975"/>
                    <a:pt x="87107" y="4044"/>
                  </a:cubicBezTo>
                  <a:cubicBezTo>
                    <a:pt x="87176" y="3975"/>
                    <a:pt x="87309" y="3975"/>
                    <a:pt x="87372" y="3912"/>
                  </a:cubicBezTo>
                  <a:lnTo>
                    <a:pt x="87240" y="3779"/>
                  </a:lnTo>
                  <a:close/>
                  <a:moveTo>
                    <a:pt x="86842" y="3912"/>
                  </a:moveTo>
                  <a:cubicBezTo>
                    <a:pt x="86710" y="3975"/>
                    <a:pt x="86646" y="4044"/>
                    <a:pt x="86514" y="4044"/>
                  </a:cubicBezTo>
                  <a:lnTo>
                    <a:pt x="86710" y="4240"/>
                  </a:lnTo>
                  <a:cubicBezTo>
                    <a:pt x="86779" y="4177"/>
                    <a:pt x="86911" y="4108"/>
                    <a:pt x="86975" y="4108"/>
                  </a:cubicBezTo>
                  <a:cubicBezTo>
                    <a:pt x="86911" y="4044"/>
                    <a:pt x="86842" y="3975"/>
                    <a:pt x="86842" y="3912"/>
                  </a:cubicBezTo>
                  <a:close/>
                  <a:moveTo>
                    <a:pt x="86445" y="4108"/>
                  </a:moveTo>
                  <a:cubicBezTo>
                    <a:pt x="86312" y="4177"/>
                    <a:pt x="86249" y="4240"/>
                    <a:pt x="86116" y="4240"/>
                  </a:cubicBezTo>
                  <a:cubicBezTo>
                    <a:pt x="86180" y="4309"/>
                    <a:pt x="86249" y="4373"/>
                    <a:pt x="86249" y="4442"/>
                  </a:cubicBezTo>
                  <a:cubicBezTo>
                    <a:pt x="86381" y="4373"/>
                    <a:pt x="86445" y="4309"/>
                    <a:pt x="86577" y="4240"/>
                  </a:cubicBezTo>
                  <a:cubicBezTo>
                    <a:pt x="86514" y="4240"/>
                    <a:pt x="86445" y="4177"/>
                    <a:pt x="86445" y="4108"/>
                  </a:cubicBezTo>
                  <a:close/>
                  <a:moveTo>
                    <a:pt x="86047" y="4309"/>
                  </a:moveTo>
                  <a:cubicBezTo>
                    <a:pt x="85915" y="4373"/>
                    <a:pt x="85851" y="4373"/>
                    <a:pt x="85719" y="4442"/>
                  </a:cubicBezTo>
                  <a:lnTo>
                    <a:pt x="85851" y="4574"/>
                  </a:lnTo>
                  <a:cubicBezTo>
                    <a:pt x="85984" y="4574"/>
                    <a:pt x="86047" y="4505"/>
                    <a:pt x="86180" y="4442"/>
                  </a:cubicBezTo>
                  <a:cubicBezTo>
                    <a:pt x="86116" y="4442"/>
                    <a:pt x="86047" y="4373"/>
                    <a:pt x="86047" y="4309"/>
                  </a:cubicBezTo>
                  <a:close/>
                  <a:moveTo>
                    <a:pt x="85650" y="4505"/>
                  </a:moveTo>
                  <a:cubicBezTo>
                    <a:pt x="85517" y="4574"/>
                    <a:pt x="85385" y="4574"/>
                    <a:pt x="85321" y="4638"/>
                  </a:cubicBezTo>
                  <a:cubicBezTo>
                    <a:pt x="85385" y="4707"/>
                    <a:pt x="85385" y="4770"/>
                    <a:pt x="85454" y="4770"/>
                  </a:cubicBezTo>
                  <a:cubicBezTo>
                    <a:pt x="85586" y="4770"/>
                    <a:pt x="85650" y="4707"/>
                    <a:pt x="85782" y="4638"/>
                  </a:cubicBezTo>
                  <a:cubicBezTo>
                    <a:pt x="85719" y="4574"/>
                    <a:pt x="85650" y="4574"/>
                    <a:pt x="85650" y="4505"/>
                  </a:cubicBezTo>
                  <a:close/>
                  <a:moveTo>
                    <a:pt x="85252" y="4707"/>
                  </a:moveTo>
                  <a:cubicBezTo>
                    <a:pt x="85120" y="4770"/>
                    <a:pt x="84987" y="4770"/>
                    <a:pt x="84924" y="4839"/>
                  </a:cubicBezTo>
                  <a:cubicBezTo>
                    <a:pt x="84924" y="4903"/>
                    <a:pt x="84987" y="4972"/>
                    <a:pt x="85056" y="4972"/>
                  </a:cubicBezTo>
                  <a:cubicBezTo>
                    <a:pt x="85120" y="4972"/>
                    <a:pt x="85252" y="4903"/>
                    <a:pt x="85385" y="4839"/>
                  </a:cubicBezTo>
                  <a:cubicBezTo>
                    <a:pt x="85321" y="4770"/>
                    <a:pt x="85252" y="4770"/>
                    <a:pt x="85252" y="4707"/>
                  </a:cubicBezTo>
                  <a:close/>
                  <a:moveTo>
                    <a:pt x="84791" y="4903"/>
                  </a:moveTo>
                  <a:cubicBezTo>
                    <a:pt x="84723" y="4972"/>
                    <a:pt x="84590" y="4972"/>
                    <a:pt x="84526" y="5035"/>
                  </a:cubicBezTo>
                  <a:cubicBezTo>
                    <a:pt x="84526" y="5104"/>
                    <a:pt x="84590" y="5168"/>
                    <a:pt x="84659" y="5237"/>
                  </a:cubicBezTo>
                  <a:cubicBezTo>
                    <a:pt x="84723" y="5168"/>
                    <a:pt x="84855" y="5104"/>
                    <a:pt x="84987" y="5035"/>
                  </a:cubicBezTo>
                  <a:cubicBezTo>
                    <a:pt x="84924" y="4972"/>
                    <a:pt x="84855" y="4972"/>
                    <a:pt x="84791" y="4903"/>
                  </a:cubicBezTo>
                  <a:close/>
                  <a:moveTo>
                    <a:pt x="84394" y="5104"/>
                  </a:moveTo>
                  <a:cubicBezTo>
                    <a:pt x="84325" y="5168"/>
                    <a:pt x="84193" y="5168"/>
                    <a:pt x="84129" y="5237"/>
                  </a:cubicBezTo>
                  <a:cubicBezTo>
                    <a:pt x="84129" y="5300"/>
                    <a:pt x="84193" y="5369"/>
                    <a:pt x="84193" y="5433"/>
                  </a:cubicBezTo>
                  <a:cubicBezTo>
                    <a:pt x="84325" y="5369"/>
                    <a:pt x="84458" y="5300"/>
                    <a:pt x="84526" y="5237"/>
                  </a:cubicBezTo>
                  <a:cubicBezTo>
                    <a:pt x="84526" y="5168"/>
                    <a:pt x="84458" y="5168"/>
                    <a:pt x="84394" y="5104"/>
                  </a:cubicBezTo>
                  <a:close/>
                  <a:moveTo>
                    <a:pt x="83996" y="5300"/>
                  </a:moveTo>
                  <a:cubicBezTo>
                    <a:pt x="83928" y="5369"/>
                    <a:pt x="83795" y="5433"/>
                    <a:pt x="83663" y="5433"/>
                  </a:cubicBezTo>
                  <a:cubicBezTo>
                    <a:pt x="83732" y="5502"/>
                    <a:pt x="83795" y="5565"/>
                    <a:pt x="83795" y="5634"/>
                  </a:cubicBezTo>
                  <a:cubicBezTo>
                    <a:pt x="83928" y="5565"/>
                    <a:pt x="84060" y="5502"/>
                    <a:pt x="84129" y="5433"/>
                  </a:cubicBezTo>
                  <a:cubicBezTo>
                    <a:pt x="84129" y="5369"/>
                    <a:pt x="84060" y="5369"/>
                    <a:pt x="83996" y="5300"/>
                  </a:cubicBezTo>
                  <a:close/>
                  <a:moveTo>
                    <a:pt x="101485" y="1"/>
                  </a:moveTo>
                  <a:cubicBezTo>
                    <a:pt x="101018" y="1"/>
                    <a:pt x="100621" y="1"/>
                    <a:pt x="100223" y="70"/>
                  </a:cubicBezTo>
                  <a:cubicBezTo>
                    <a:pt x="99031" y="133"/>
                    <a:pt x="97775" y="266"/>
                    <a:pt x="96514" y="531"/>
                  </a:cubicBezTo>
                  <a:cubicBezTo>
                    <a:pt x="96318" y="600"/>
                    <a:pt x="96053" y="663"/>
                    <a:pt x="95788" y="732"/>
                  </a:cubicBezTo>
                  <a:cubicBezTo>
                    <a:pt x="97044" y="467"/>
                    <a:pt x="98236" y="335"/>
                    <a:pt x="99428" y="335"/>
                  </a:cubicBezTo>
                  <a:lnTo>
                    <a:pt x="99497" y="266"/>
                  </a:lnTo>
                  <a:cubicBezTo>
                    <a:pt x="100160" y="266"/>
                    <a:pt x="100822" y="202"/>
                    <a:pt x="101485" y="202"/>
                  </a:cubicBezTo>
                  <a:cubicBezTo>
                    <a:pt x="104929" y="202"/>
                    <a:pt x="108109" y="1129"/>
                    <a:pt x="111024" y="3382"/>
                  </a:cubicBezTo>
                  <a:cubicBezTo>
                    <a:pt x="115263" y="6625"/>
                    <a:pt x="117780" y="10202"/>
                    <a:pt x="119238" y="14044"/>
                  </a:cubicBezTo>
                  <a:cubicBezTo>
                    <a:pt x="119370" y="14442"/>
                    <a:pt x="119566" y="14908"/>
                    <a:pt x="119699" y="15369"/>
                  </a:cubicBezTo>
                  <a:cubicBezTo>
                    <a:pt x="119768" y="15502"/>
                    <a:pt x="119831" y="15634"/>
                    <a:pt x="119831" y="15835"/>
                  </a:cubicBezTo>
                  <a:cubicBezTo>
                    <a:pt x="120229" y="16895"/>
                    <a:pt x="120562" y="17955"/>
                    <a:pt x="120759" y="19079"/>
                  </a:cubicBezTo>
                  <a:cubicBezTo>
                    <a:pt x="120759" y="18883"/>
                    <a:pt x="120759" y="18750"/>
                    <a:pt x="120695" y="18549"/>
                  </a:cubicBezTo>
                  <a:cubicBezTo>
                    <a:pt x="120430" y="17293"/>
                    <a:pt x="120165" y="15968"/>
                    <a:pt x="119699" y="14707"/>
                  </a:cubicBezTo>
                  <a:cubicBezTo>
                    <a:pt x="119635" y="14442"/>
                    <a:pt x="119503" y="14177"/>
                    <a:pt x="119434" y="13981"/>
                  </a:cubicBezTo>
                  <a:cubicBezTo>
                    <a:pt x="117913" y="10139"/>
                    <a:pt x="115396" y="6493"/>
                    <a:pt x="111156" y="3180"/>
                  </a:cubicBezTo>
                  <a:cubicBezTo>
                    <a:pt x="108241" y="928"/>
                    <a:pt x="104929" y="1"/>
                    <a:pt x="101485" y="1"/>
                  </a:cubicBezTo>
                  <a:close/>
                  <a:moveTo>
                    <a:pt x="120960" y="21862"/>
                  </a:moveTo>
                  <a:cubicBezTo>
                    <a:pt x="120960" y="21930"/>
                    <a:pt x="121024" y="21993"/>
                    <a:pt x="121092" y="21993"/>
                  </a:cubicBezTo>
                  <a:cubicBezTo>
                    <a:pt x="121024" y="21930"/>
                    <a:pt x="120960" y="21930"/>
                    <a:pt x="120960" y="21862"/>
                  </a:cubicBezTo>
                  <a:close/>
                  <a:moveTo>
                    <a:pt x="120960" y="22062"/>
                  </a:moveTo>
                  <a:lnTo>
                    <a:pt x="120960" y="22126"/>
                  </a:lnTo>
                  <a:lnTo>
                    <a:pt x="121156" y="22327"/>
                  </a:lnTo>
                  <a:lnTo>
                    <a:pt x="121156" y="22258"/>
                  </a:lnTo>
                  <a:lnTo>
                    <a:pt x="120960" y="22062"/>
                  </a:lnTo>
                  <a:close/>
                  <a:moveTo>
                    <a:pt x="120960" y="22327"/>
                  </a:moveTo>
                  <a:lnTo>
                    <a:pt x="120960" y="22391"/>
                  </a:lnTo>
                  <a:lnTo>
                    <a:pt x="121156" y="22592"/>
                  </a:lnTo>
                  <a:lnTo>
                    <a:pt x="121156" y="22523"/>
                  </a:lnTo>
                  <a:lnTo>
                    <a:pt x="120960" y="22327"/>
                  </a:lnTo>
                  <a:close/>
                  <a:moveTo>
                    <a:pt x="121024" y="22592"/>
                  </a:moveTo>
                  <a:lnTo>
                    <a:pt x="121024" y="22656"/>
                  </a:lnTo>
                  <a:lnTo>
                    <a:pt x="121225" y="22857"/>
                  </a:lnTo>
                  <a:lnTo>
                    <a:pt x="121225" y="22788"/>
                  </a:lnTo>
                  <a:lnTo>
                    <a:pt x="121024" y="22592"/>
                  </a:lnTo>
                  <a:close/>
                  <a:moveTo>
                    <a:pt x="121024" y="22857"/>
                  </a:moveTo>
                  <a:lnTo>
                    <a:pt x="121024" y="22990"/>
                  </a:lnTo>
                  <a:cubicBezTo>
                    <a:pt x="121092" y="22990"/>
                    <a:pt x="121156" y="23053"/>
                    <a:pt x="121225" y="23122"/>
                  </a:cubicBezTo>
                  <a:lnTo>
                    <a:pt x="121225" y="23053"/>
                  </a:lnTo>
                  <a:lnTo>
                    <a:pt x="121024" y="22857"/>
                  </a:lnTo>
                  <a:close/>
                  <a:moveTo>
                    <a:pt x="121024" y="23122"/>
                  </a:moveTo>
                  <a:lnTo>
                    <a:pt x="121024" y="23255"/>
                  </a:lnTo>
                  <a:cubicBezTo>
                    <a:pt x="121092" y="23318"/>
                    <a:pt x="121156" y="23318"/>
                    <a:pt x="121225" y="23387"/>
                  </a:cubicBezTo>
                  <a:lnTo>
                    <a:pt x="121225" y="23318"/>
                  </a:lnTo>
                  <a:lnTo>
                    <a:pt x="121024" y="23122"/>
                  </a:lnTo>
                  <a:close/>
                  <a:moveTo>
                    <a:pt x="121024" y="23387"/>
                  </a:moveTo>
                  <a:lnTo>
                    <a:pt x="121024" y="23520"/>
                  </a:lnTo>
                  <a:cubicBezTo>
                    <a:pt x="121092" y="23583"/>
                    <a:pt x="121156" y="23583"/>
                    <a:pt x="121225" y="23652"/>
                  </a:cubicBezTo>
                  <a:lnTo>
                    <a:pt x="121225" y="23583"/>
                  </a:lnTo>
                  <a:lnTo>
                    <a:pt x="121024" y="23387"/>
                  </a:lnTo>
                  <a:close/>
                  <a:moveTo>
                    <a:pt x="121024" y="23652"/>
                  </a:moveTo>
                  <a:lnTo>
                    <a:pt x="121024" y="23785"/>
                  </a:lnTo>
                  <a:cubicBezTo>
                    <a:pt x="121092" y="23848"/>
                    <a:pt x="121225" y="23848"/>
                    <a:pt x="121288" y="23917"/>
                  </a:cubicBezTo>
                  <a:cubicBezTo>
                    <a:pt x="121288" y="23848"/>
                    <a:pt x="121288" y="23848"/>
                    <a:pt x="121225" y="23785"/>
                  </a:cubicBezTo>
                  <a:cubicBezTo>
                    <a:pt x="121156" y="23785"/>
                    <a:pt x="121092" y="23716"/>
                    <a:pt x="121024" y="23652"/>
                  </a:cubicBezTo>
                  <a:close/>
                  <a:moveTo>
                    <a:pt x="121092" y="23917"/>
                  </a:moveTo>
                  <a:lnTo>
                    <a:pt x="121092" y="24050"/>
                  </a:lnTo>
                  <a:cubicBezTo>
                    <a:pt x="121156" y="24113"/>
                    <a:pt x="121225" y="24113"/>
                    <a:pt x="121288" y="24182"/>
                  </a:cubicBezTo>
                  <a:lnTo>
                    <a:pt x="121288" y="24050"/>
                  </a:lnTo>
                  <a:cubicBezTo>
                    <a:pt x="121225" y="24050"/>
                    <a:pt x="121156" y="23981"/>
                    <a:pt x="121092" y="23917"/>
                  </a:cubicBezTo>
                  <a:close/>
                  <a:moveTo>
                    <a:pt x="121092" y="24182"/>
                  </a:moveTo>
                  <a:lnTo>
                    <a:pt x="121092" y="24314"/>
                  </a:lnTo>
                  <a:cubicBezTo>
                    <a:pt x="121156" y="24378"/>
                    <a:pt x="121225" y="24378"/>
                    <a:pt x="121288" y="24447"/>
                  </a:cubicBezTo>
                  <a:lnTo>
                    <a:pt x="121288" y="24314"/>
                  </a:lnTo>
                  <a:cubicBezTo>
                    <a:pt x="121225" y="24314"/>
                    <a:pt x="121156" y="24246"/>
                    <a:pt x="121092" y="24182"/>
                  </a:cubicBezTo>
                  <a:close/>
                  <a:moveTo>
                    <a:pt x="121092" y="24447"/>
                  </a:moveTo>
                  <a:lnTo>
                    <a:pt x="121092" y="24643"/>
                  </a:lnTo>
                  <a:cubicBezTo>
                    <a:pt x="121156" y="24643"/>
                    <a:pt x="121225" y="24712"/>
                    <a:pt x="121288" y="24712"/>
                  </a:cubicBezTo>
                  <a:lnTo>
                    <a:pt x="121288" y="24579"/>
                  </a:lnTo>
                  <a:cubicBezTo>
                    <a:pt x="121225" y="24579"/>
                    <a:pt x="121156" y="24511"/>
                    <a:pt x="121092" y="24447"/>
                  </a:cubicBezTo>
                  <a:close/>
                  <a:moveTo>
                    <a:pt x="121092" y="24776"/>
                  </a:moveTo>
                  <a:lnTo>
                    <a:pt x="121092" y="24908"/>
                  </a:lnTo>
                  <a:cubicBezTo>
                    <a:pt x="121156" y="24908"/>
                    <a:pt x="121225" y="24977"/>
                    <a:pt x="121288" y="24977"/>
                  </a:cubicBezTo>
                  <a:lnTo>
                    <a:pt x="121288" y="24844"/>
                  </a:lnTo>
                  <a:cubicBezTo>
                    <a:pt x="121225" y="24844"/>
                    <a:pt x="121156" y="24776"/>
                    <a:pt x="121092" y="24776"/>
                  </a:cubicBezTo>
                  <a:close/>
                  <a:moveTo>
                    <a:pt x="121092" y="25041"/>
                  </a:moveTo>
                  <a:lnTo>
                    <a:pt x="121092" y="25173"/>
                  </a:lnTo>
                  <a:cubicBezTo>
                    <a:pt x="121156" y="25173"/>
                    <a:pt x="121225" y="25242"/>
                    <a:pt x="121288" y="25242"/>
                  </a:cubicBezTo>
                  <a:lnTo>
                    <a:pt x="121288" y="25109"/>
                  </a:lnTo>
                  <a:cubicBezTo>
                    <a:pt x="121225" y="25109"/>
                    <a:pt x="121156" y="25041"/>
                    <a:pt x="121092" y="25041"/>
                  </a:cubicBezTo>
                  <a:close/>
                  <a:moveTo>
                    <a:pt x="121092" y="25305"/>
                  </a:moveTo>
                  <a:lnTo>
                    <a:pt x="121092" y="25438"/>
                  </a:lnTo>
                  <a:cubicBezTo>
                    <a:pt x="121156" y="25507"/>
                    <a:pt x="121225" y="25507"/>
                    <a:pt x="121288" y="25507"/>
                  </a:cubicBezTo>
                  <a:lnTo>
                    <a:pt x="121288" y="25374"/>
                  </a:lnTo>
                  <a:cubicBezTo>
                    <a:pt x="121225" y="25374"/>
                    <a:pt x="121156" y="25305"/>
                    <a:pt x="121092" y="25305"/>
                  </a:cubicBezTo>
                  <a:close/>
                  <a:moveTo>
                    <a:pt x="121092" y="25570"/>
                  </a:moveTo>
                  <a:lnTo>
                    <a:pt x="121092" y="25703"/>
                  </a:lnTo>
                  <a:cubicBezTo>
                    <a:pt x="121156" y="25772"/>
                    <a:pt x="121225" y="25772"/>
                    <a:pt x="121288" y="25772"/>
                  </a:cubicBezTo>
                  <a:lnTo>
                    <a:pt x="121288" y="25639"/>
                  </a:lnTo>
                  <a:cubicBezTo>
                    <a:pt x="121225" y="25639"/>
                    <a:pt x="121156" y="25570"/>
                    <a:pt x="121092" y="25570"/>
                  </a:cubicBezTo>
                  <a:close/>
                  <a:moveTo>
                    <a:pt x="121092" y="25835"/>
                  </a:moveTo>
                  <a:lnTo>
                    <a:pt x="121092" y="25968"/>
                  </a:lnTo>
                  <a:lnTo>
                    <a:pt x="121092" y="26037"/>
                  </a:lnTo>
                  <a:cubicBezTo>
                    <a:pt x="121156" y="26037"/>
                    <a:pt x="121225" y="26037"/>
                    <a:pt x="121288" y="26100"/>
                  </a:cubicBezTo>
                  <a:lnTo>
                    <a:pt x="121288" y="25968"/>
                  </a:lnTo>
                  <a:lnTo>
                    <a:pt x="121288" y="25904"/>
                  </a:lnTo>
                  <a:cubicBezTo>
                    <a:pt x="121225" y="25904"/>
                    <a:pt x="121156" y="25835"/>
                    <a:pt x="121092" y="25835"/>
                  </a:cubicBezTo>
                  <a:close/>
                  <a:moveTo>
                    <a:pt x="121092" y="26100"/>
                  </a:moveTo>
                  <a:lnTo>
                    <a:pt x="121092" y="26302"/>
                  </a:lnTo>
                  <a:cubicBezTo>
                    <a:pt x="121156" y="26302"/>
                    <a:pt x="121225" y="26302"/>
                    <a:pt x="121288" y="26365"/>
                  </a:cubicBezTo>
                  <a:lnTo>
                    <a:pt x="121288" y="26169"/>
                  </a:lnTo>
                  <a:cubicBezTo>
                    <a:pt x="121225" y="26169"/>
                    <a:pt x="121156" y="26100"/>
                    <a:pt x="121092" y="26100"/>
                  </a:cubicBezTo>
                  <a:close/>
                  <a:moveTo>
                    <a:pt x="121092" y="26365"/>
                  </a:moveTo>
                  <a:lnTo>
                    <a:pt x="121092" y="26567"/>
                  </a:lnTo>
                  <a:cubicBezTo>
                    <a:pt x="121156" y="26567"/>
                    <a:pt x="121225" y="26630"/>
                    <a:pt x="121288" y="26630"/>
                  </a:cubicBezTo>
                  <a:lnTo>
                    <a:pt x="121288" y="26434"/>
                  </a:lnTo>
                  <a:cubicBezTo>
                    <a:pt x="121225" y="26434"/>
                    <a:pt x="121156" y="26434"/>
                    <a:pt x="121092" y="26365"/>
                  </a:cubicBezTo>
                  <a:close/>
                  <a:moveTo>
                    <a:pt x="121092" y="26630"/>
                  </a:moveTo>
                  <a:lnTo>
                    <a:pt x="121092" y="26832"/>
                  </a:lnTo>
                  <a:cubicBezTo>
                    <a:pt x="121156" y="26832"/>
                    <a:pt x="121225" y="26895"/>
                    <a:pt x="121288" y="26895"/>
                  </a:cubicBezTo>
                  <a:lnTo>
                    <a:pt x="121288" y="26699"/>
                  </a:lnTo>
                  <a:cubicBezTo>
                    <a:pt x="121225" y="26699"/>
                    <a:pt x="121156" y="26699"/>
                    <a:pt x="121092" y="26630"/>
                  </a:cubicBezTo>
                  <a:close/>
                  <a:moveTo>
                    <a:pt x="121092" y="26964"/>
                  </a:moveTo>
                  <a:lnTo>
                    <a:pt x="121092" y="27160"/>
                  </a:lnTo>
                  <a:lnTo>
                    <a:pt x="121288" y="27160"/>
                  </a:lnTo>
                  <a:lnTo>
                    <a:pt x="121288" y="26964"/>
                  </a:lnTo>
                  <a:close/>
                  <a:moveTo>
                    <a:pt x="83599" y="5502"/>
                  </a:moveTo>
                  <a:cubicBezTo>
                    <a:pt x="82142" y="6296"/>
                    <a:pt x="80615" y="7091"/>
                    <a:pt x="79158" y="7886"/>
                  </a:cubicBezTo>
                  <a:cubicBezTo>
                    <a:pt x="71606" y="12057"/>
                    <a:pt x="64452" y="16763"/>
                    <a:pt x="58824" y="18681"/>
                  </a:cubicBezTo>
                  <a:cubicBezTo>
                    <a:pt x="47431" y="22656"/>
                    <a:pt x="38951" y="25570"/>
                    <a:pt x="31665" y="29216"/>
                  </a:cubicBezTo>
                  <a:cubicBezTo>
                    <a:pt x="29211" y="30409"/>
                    <a:pt x="26959" y="31734"/>
                    <a:pt x="24707" y="33191"/>
                  </a:cubicBezTo>
                  <a:cubicBezTo>
                    <a:pt x="23779" y="33853"/>
                    <a:pt x="22788" y="34579"/>
                    <a:pt x="21861" y="35311"/>
                  </a:cubicBezTo>
                  <a:lnTo>
                    <a:pt x="22258" y="35109"/>
                  </a:lnTo>
                  <a:cubicBezTo>
                    <a:pt x="23186" y="34447"/>
                    <a:pt x="24113" y="33785"/>
                    <a:pt x="25040" y="33191"/>
                  </a:cubicBezTo>
                  <a:cubicBezTo>
                    <a:pt x="27224" y="31797"/>
                    <a:pt x="29413" y="30541"/>
                    <a:pt x="31797" y="29413"/>
                  </a:cubicBezTo>
                  <a:cubicBezTo>
                    <a:pt x="39015" y="25772"/>
                    <a:pt x="47494" y="22788"/>
                    <a:pt x="58888" y="18883"/>
                  </a:cubicBezTo>
                  <a:cubicBezTo>
                    <a:pt x="64585" y="16895"/>
                    <a:pt x="71739" y="12258"/>
                    <a:pt x="79227" y="8082"/>
                  </a:cubicBezTo>
                  <a:cubicBezTo>
                    <a:pt x="80748" y="7224"/>
                    <a:pt x="82205" y="6429"/>
                    <a:pt x="83732" y="5634"/>
                  </a:cubicBezTo>
                  <a:cubicBezTo>
                    <a:pt x="83663" y="5634"/>
                    <a:pt x="83663" y="5565"/>
                    <a:pt x="83599" y="5502"/>
                  </a:cubicBezTo>
                  <a:close/>
                  <a:moveTo>
                    <a:pt x="18151" y="37961"/>
                  </a:moveTo>
                  <a:cubicBezTo>
                    <a:pt x="18082" y="38093"/>
                    <a:pt x="18082" y="38157"/>
                    <a:pt x="18019" y="38289"/>
                  </a:cubicBezTo>
                  <a:cubicBezTo>
                    <a:pt x="18082" y="38157"/>
                    <a:pt x="18151" y="38093"/>
                    <a:pt x="18151" y="37961"/>
                  </a:cubicBezTo>
                  <a:close/>
                  <a:moveTo>
                    <a:pt x="17950" y="38093"/>
                  </a:moveTo>
                  <a:cubicBezTo>
                    <a:pt x="17950" y="38225"/>
                    <a:pt x="17886" y="38358"/>
                    <a:pt x="17886" y="38422"/>
                  </a:cubicBezTo>
                  <a:cubicBezTo>
                    <a:pt x="17950" y="38289"/>
                    <a:pt x="17950" y="38225"/>
                    <a:pt x="18019" y="38093"/>
                  </a:cubicBezTo>
                  <a:close/>
                  <a:moveTo>
                    <a:pt x="17621" y="38358"/>
                  </a:moveTo>
                  <a:cubicBezTo>
                    <a:pt x="17621" y="38379"/>
                    <a:pt x="17621" y="38401"/>
                    <a:pt x="17621" y="38422"/>
                  </a:cubicBezTo>
                  <a:lnTo>
                    <a:pt x="17621" y="38422"/>
                  </a:lnTo>
                  <a:cubicBezTo>
                    <a:pt x="17621" y="38422"/>
                    <a:pt x="17621" y="38422"/>
                    <a:pt x="17621" y="38422"/>
                  </a:cubicBezTo>
                  <a:lnTo>
                    <a:pt x="17621" y="38358"/>
                  </a:lnTo>
                  <a:close/>
                  <a:moveTo>
                    <a:pt x="17817" y="38225"/>
                  </a:moveTo>
                  <a:lnTo>
                    <a:pt x="17817" y="38225"/>
                  </a:lnTo>
                  <a:cubicBezTo>
                    <a:pt x="17754" y="38358"/>
                    <a:pt x="17754" y="38490"/>
                    <a:pt x="17685" y="38554"/>
                  </a:cubicBezTo>
                  <a:lnTo>
                    <a:pt x="17754" y="38554"/>
                  </a:lnTo>
                  <a:cubicBezTo>
                    <a:pt x="17754" y="38490"/>
                    <a:pt x="17817" y="38358"/>
                    <a:pt x="17817" y="38225"/>
                  </a:cubicBezTo>
                  <a:close/>
                  <a:moveTo>
                    <a:pt x="17621" y="38422"/>
                  </a:moveTo>
                  <a:lnTo>
                    <a:pt x="17621" y="38422"/>
                  </a:lnTo>
                  <a:cubicBezTo>
                    <a:pt x="17552" y="38554"/>
                    <a:pt x="17552" y="38623"/>
                    <a:pt x="17489" y="38755"/>
                  </a:cubicBezTo>
                  <a:cubicBezTo>
                    <a:pt x="17552" y="38755"/>
                    <a:pt x="17552" y="38755"/>
                    <a:pt x="17552" y="38687"/>
                  </a:cubicBezTo>
                  <a:cubicBezTo>
                    <a:pt x="17610" y="38633"/>
                    <a:pt x="17620" y="38532"/>
                    <a:pt x="17621" y="38422"/>
                  </a:cubicBezTo>
                  <a:close/>
                  <a:moveTo>
                    <a:pt x="17420" y="38554"/>
                  </a:moveTo>
                  <a:cubicBezTo>
                    <a:pt x="17420" y="38687"/>
                    <a:pt x="17356" y="38755"/>
                    <a:pt x="17356" y="38888"/>
                  </a:cubicBezTo>
                  <a:cubicBezTo>
                    <a:pt x="17420" y="38755"/>
                    <a:pt x="17420" y="38623"/>
                    <a:pt x="17489" y="38554"/>
                  </a:cubicBezTo>
                  <a:close/>
                  <a:moveTo>
                    <a:pt x="17287" y="38687"/>
                  </a:moveTo>
                  <a:cubicBezTo>
                    <a:pt x="17224" y="38819"/>
                    <a:pt x="17224" y="38952"/>
                    <a:pt x="17155" y="39020"/>
                  </a:cubicBezTo>
                  <a:lnTo>
                    <a:pt x="17224" y="39020"/>
                  </a:lnTo>
                  <a:cubicBezTo>
                    <a:pt x="17224" y="38888"/>
                    <a:pt x="17287" y="38755"/>
                    <a:pt x="17287" y="38687"/>
                  </a:cubicBezTo>
                  <a:close/>
                  <a:moveTo>
                    <a:pt x="16959" y="38952"/>
                  </a:moveTo>
                  <a:cubicBezTo>
                    <a:pt x="16959" y="38980"/>
                    <a:pt x="16956" y="39005"/>
                    <a:pt x="16951" y="39028"/>
                  </a:cubicBezTo>
                  <a:lnTo>
                    <a:pt x="16951" y="39028"/>
                  </a:lnTo>
                  <a:cubicBezTo>
                    <a:pt x="16953" y="39026"/>
                    <a:pt x="16956" y="39023"/>
                    <a:pt x="16959" y="39020"/>
                  </a:cubicBezTo>
                  <a:lnTo>
                    <a:pt x="16959" y="38952"/>
                  </a:lnTo>
                  <a:close/>
                  <a:moveTo>
                    <a:pt x="17091" y="38819"/>
                  </a:moveTo>
                  <a:cubicBezTo>
                    <a:pt x="17091" y="38952"/>
                    <a:pt x="17022" y="39084"/>
                    <a:pt x="17022" y="39153"/>
                  </a:cubicBezTo>
                  <a:lnTo>
                    <a:pt x="17091" y="39153"/>
                  </a:lnTo>
                  <a:cubicBezTo>
                    <a:pt x="17091" y="39020"/>
                    <a:pt x="17091" y="38952"/>
                    <a:pt x="17155" y="38819"/>
                  </a:cubicBezTo>
                  <a:close/>
                  <a:moveTo>
                    <a:pt x="16951" y="39028"/>
                  </a:moveTo>
                  <a:cubicBezTo>
                    <a:pt x="16890" y="39095"/>
                    <a:pt x="16887" y="39219"/>
                    <a:pt x="16826" y="39285"/>
                  </a:cubicBezTo>
                  <a:lnTo>
                    <a:pt x="16890" y="39285"/>
                  </a:lnTo>
                  <a:cubicBezTo>
                    <a:pt x="16890" y="39181"/>
                    <a:pt x="16933" y="39116"/>
                    <a:pt x="16951" y="39028"/>
                  </a:cubicBezTo>
                  <a:close/>
                  <a:moveTo>
                    <a:pt x="16625" y="39216"/>
                  </a:moveTo>
                  <a:cubicBezTo>
                    <a:pt x="16625" y="39242"/>
                    <a:pt x="16625" y="39264"/>
                    <a:pt x="16625" y="39286"/>
                  </a:cubicBezTo>
                  <a:lnTo>
                    <a:pt x="16625" y="39286"/>
                  </a:lnTo>
                  <a:cubicBezTo>
                    <a:pt x="16625" y="39286"/>
                    <a:pt x="16625" y="39286"/>
                    <a:pt x="16625" y="39285"/>
                  </a:cubicBezTo>
                  <a:lnTo>
                    <a:pt x="16625" y="39216"/>
                  </a:lnTo>
                  <a:close/>
                  <a:moveTo>
                    <a:pt x="16826" y="39084"/>
                  </a:moveTo>
                  <a:cubicBezTo>
                    <a:pt x="16826" y="39084"/>
                    <a:pt x="16758" y="39084"/>
                    <a:pt x="16758" y="39153"/>
                  </a:cubicBezTo>
                  <a:cubicBezTo>
                    <a:pt x="16758" y="39216"/>
                    <a:pt x="16694" y="39349"/>
                    <a:pt x="16694" y="39481"/>
                  </a:cubicBezTo>
                  <a:cubicBezTo>
                    <a:pt x="16694" y="39418"/>
                    <a:pt x="16758" y="39418"/>
                    <a:pt x="16758" y="39418"/>
                  </a:cubicBezTo>
                  <a:cubicBezTo>
                    <a:pt x="16758" y="39285"/>
                    <a:pt x="16758" y="39216"/>
                    <a:pt x="16826" y="39084"/>
                  </a:cubicBezTo>
                  <a:close/>
                  <a:moveTo>
                    <a:pt x="16625" y="39286"/>
                  </a:moveTo>
                  <a:cubicBezTo>
                    <a:pt x="16572" y="39339"/>
                    <a:pt x="16563" y="39441"/>
                    <a:pt x="16562" y="39550"/>
                  </a:cubicBezTo>
                  <a:lnTo>
                    <a:pt x="16562" y="39550"/>
                  </a:lnTo>
                  <a:cubicBezTo>
                    <a:pt x="16613" y="39443"/>
                    <a:pt x="16623" y="39377"/>
                    <a:pt x="16625" y="39286"/>
                  </a:cubicBezTo>
                  <a:close/>
                  <a:moveTo>
                    <a:pt x="16562" y="39550"/>
                  </a:moveTo>
                  <a:cubicBezTo>
                    <a:pt x="16562" y="39550"/>
                    <a:pt x="16562" y="39550"/>
                    <a:pt x="16561" y="39550"/>
                  </a:cubicBezTo>
                  <a:lnTo>
                    <a:pt x="16561" y="39614"/>
                  </a:lnTo>
                  <a:cubicBezTo>
                    <a:pt x="16561" y="39592"/>
                    <a:pt x="16561" y="39571"/>
                    <a:pt x="16562" y="39550"/>
                  </a:cubicBezTo>
                  <a:close/>
                  <a:moveTo>
                    <a:pt x="16493" y="39349"/>
                  </a:moveTo>
                  <a:lnTo>
                    <a:pt x="16493" y="39349"/>
                  </a:lnTo>
                  <a:cubicBezTo>
                    <a:pt x="14903" y="40743"/>
                    <a:pt x="13382" y="42200"/>
                    <a:pt x="11792" y="43790"/>
                  </a:cubicBezTo>
                  <a:cubicBezTo>
                    <a:pt x="10202" y="45380"/>
                    <a:pt x="8480" y="47298"/>
                    <a:pt x="6758" y="49683"/>
                  </a:cubicBezTo>
                  <a:cubicBezTo>
                    <a:pt x="5830" y="51008"/>
                    <a:pt x="4966" y="52401"/>
                    <a:pt x="4108" y="53922"/>
                  </a:cubicBezTo>
                  <a:cubicBezTo>
                    <a:pt x="4039" y="54124"/>
                    <a:pt x="3975" y="54256"/>
                    <a:pt x="3906" y="54389"/>
                  </a:cubicBezTo>
                  <a:cubicBezTo>
                    <a:pt x="3746" y="54657"/>
                    <a:pt x="3629" y="54929"/>
                    <a:pt x="3481" y="55198"/>
                  </a:cubicBezTo>
                  <a:lnTo>
                    <a:pt x="3481" y="55198"/>
                  </a:lnTo>
                  <a:cubicBezTo>
                    <a:pt x="3540" y="55100"/>
                    <a:pt x="3603" y="54998"/>
                    <a:pt x="3641" y="54919"/>
                  </a:cubicBezTo>
                  <a:cubicBezTo>
                    <a:pt x="4436" y="53392"/>
                    <a:pt x="5364" y="52004"/>
                    <a:pt x="6291" y="50743"/>
                  </a:cubicBezTo>
                  <a:cubicBezTo>
                    <a:pt x="6360" y="50679"/>
                    <a:pt x="6360" y="50610"/>
                    <a:pt x="6424" y="50547"/>
                  </a:cubicBezTo>
                  <a:cubicBezTo>
                    <a:pt x="8215" y="47897"/>
                    <a:pt x="10202" y="45645"/>
                    <a:pt x="11924" y="43986"/>
                  </a:cubicBezTo>
                  <a:cubicBezTo>
                    <a:pt x="13445" y="42396"/>
                    <a:pt x="14972" y="41008"/>
                    <a:pt x="16429" y="39683"/>
                  </a:cubicBezTo>
                  <a:cubicBezTo>
                    <a:pt x="16429" y="39550"/>
                    <a:pt x="16493" y="39481"/>
                    <a:pt x="16493" y="39349"/>
                  </a:cubicBezTo>
                  <a:close/>
                  <a:moveTo>
                    <a:pt x="3481" y="55198"/>
                  </a:moveTo>
                  <a:lnTo>
                    <a:pt x="3481" y="55198"/>
                  </a:lnTo>
                  <a:cubicBezTo>
                    <a:pt x="3442" y="55263"/>
                    <a:pt x="3404" y="55327"/>
                    <a:pt x="3376" y="55380"/>
                  </a:cubicBezTo>
                  <a:cubicBezTo>
                    <a:pt x="3413" y="55319"/>
                    <a:pt x="3448" y="55259"/>
                    <a:pt x="3481" y="55198"/>
                  </a:cubicBezTo>
                  <a:close/>
                  <a:moveTo>
                    <a:pt x="2121" y="58957"/>
                  </a:moveTo>
                  <a:lnTo>
                    <a:pt x="2121" y="58957"/>
                  </a:lnTo>
                  <a:cubicBezTo>
                    <a:pt x="1988" y="59089"/>
                    <a:pt x="1856" y="59222"/>
                    <a:pt x="1723" y="59423"/>
                  </a:cubicBezTo>
                  <a:cubicBezTo>
                    <a:pt x="1856" y="59291"/>
                    <a:pt x="1988" y="59158"/>
                    <a:pt x="2121" y="58957"/>
                  </a:cubicBezTo>
                  <a:close/>
                  <a:moveTo>
                    <a:pt x="1919" y="59423"/>
                  </a:moveTo>
                  <a:cubicBezTo>
                    <a:pt x="1787" y="59619"/>
                    <a:pt x="1723" y="59752"/>
                    <a:pt x="1591" y="59884"/>
                  </a:cubicBezTo>
                  <a:lnTo>
                    <a:pt x="1591" y="59884"/>
                  </a:lnTo>
                  <a:lnTo>
                    <a:pt x="1919" y="59556"/>
                  </a:lnTo>
                  <a:lnTo>
                    <a:pt x="1919" y="59423"/>
                  </a:lnTo>
                  <a:close/>
                  <a:moveTo>
                    <a:pt x="1591" y="59884"/>
                  </a:moveTo>
                  <a:lnTo>
                    <a:pt x="1522" y="59953"/>
                  </a:lnTo>
                  <a:cubicBezTo>
                    <a:pt x="1591" y="59953"/>
                    <a:pt x="1591" y="59884"/>
                    <a:pt x="1591" y="59884"/>
                  </a:cubicBezTo>
                  <a:close/>
                  <a:moveTo>
                    <a:pt x="1787" y="59953"/>
                  </a:moveTo>
                  <a:cubicBezTo>
                    <a:pt x="1654" y="60086"/>
                    <a:pt x="1522" y="60218"/>
                    <a:pt x="1458" y="60351"/>
                  </a:cubicBezTo>
                  <a:cubicBezTo>
                    <a:pt x="1389" y="60414"/>
                    <a:pt x="1389" y="60414"/>
                    <a:pt x="1389" y="60483"/>
                  </a:cubicBezTo>
                  <a:cubicBezTo>
                    <a:pt x="1522" y="60351"/>
                    <a:pt x="1591" y="60218"/>
                    <a:pt x="1723" y="60086"/>
                  </a:cubicBezTo>
                  <a:cubicBezTo>
                    <a:pt x="1723" y="60086"/>
                    <a:pt x="1723" y="60017"/>
                    <a:pt x="1787" y="59953"/>
                  </a:cubicBezTo>
                  <a:close/>
                  <a:moveTo>
                    <a:pt x="1591" y="60483"/>
                  </a:moveTo>
                  <a:lnTo>
                    <a:pt x="1591" y="60483"/>
                  </a:lnTo>
                  <a:cubicBezTo>
                    <a:pt x="1522" y="60616"/>
                    <a:pt x="1389" y="60679"/>
                    <a:pt x="1257" y="60812"/>
                  </a:cubicBezTo>
                  <a:lnTo>
                    <a:pt x="1257" y="61013"/>
                  </a:lnTo>
                  <a:cubicBezTo>
                    <a:pt x="1326" y="60881"/>
                    <a:pt x="1458" y="60748"/>
                    <a:pt x="1522" y="60679"/>
                  </a:cubicBezTo>
                  <a:cubicBezTo>
                    <a:pt x="1591" y="60616"/>
                    <a:pt x="1591" y="60547"/>
                    <a:pt x="1591" y="60483"/>
                  </a:cubicBezTo>
                  <a:close/>
                  <a:moveTo>
                    <a:pt x="1458" y="61013"/>
                  </a:moveTo>
                  <a:lnTo>
                    <a:pt x="1458" y="61013"/>
                  </a:lnTo>
                  <a:cubicBezTo>
                    <a:pt x="1326" y="61077"/>
                    <a:pt x="1257" y="61209"/>
                    <a:pt x="1124" y="61342"/>
                  </a:cubicBezTo>
                  <a:lnTo>
                    <a:pt x="1124" y="61543"/>
                  </a:lnTo>
                  <a:cubicBezTo>
                    <a:pt x="1193" y="61410"/>
                    <a:pt x="1326" y="61278"/>
                    <a:pt x="1389" y="61209"/>
                  </a:cubicBezTo>
                  <a:cubicBezTo>
                    <a:pt x="1389" y="61146"/>
                    <a:pt x="1458" y="61077"/>
                    <a:pt x="1458" y="61013"/>
                  </a:cubicBezTo>
                  <a:close/>
                  <a:moveTo>
                    <a:pt x="1326" y="61543"/>
                  </a:moveTo>
                  <a:lnTo>
                    <a:pt x="1326" y="61543"/>
                  </a:lnTo>
                  <a:cubicBezTo>
                    <a:pt x="1193" y="61607"/>
                    <a:pt x="1124" y="61739"/>
                    <a:pt x="992" y="61808"/>
                  </a:cubicBezTo>
                  <a:lnTo>
                    <a:pt x="992" y="62004"/>
                  </a:lnTo>
                  <a:lnTo>
                    <a:pt x="1257" y="61739"/>
                  </a:lnTo>
                  <a:cubicBezTo>
                    <a:pt x="1257" y="61675"/>
                    <a:pt x="1257" y="61607"/>
                    <a:pt x="1326" y="61543"/>
                  </a:cubicBezTo>
                  <a:close/>
                  <a:moveTo>
                    <a:pt x="1193" y="62004"/>
                  </a:moveTo>
                  <a:lnTo>
                    <a:pt x="1193" y="62004"/>
                  </a:lnTo>
                  <a:cubicBezTo>
                    <a:pt x="1061" y="62137"/>
                    <a:pt x="992" y="62205"/>
                    <a:pt x="928" y="62338"/>
                  </a:cubicBezTo>
                  <a:cubicBezTo>
                    <a:pt x="859" y="62401"/>
                    <a:pt x="859" y="62470"/>
                    <a:pt x="859" y="62534"/>
                  </a:cubicBezTo>
                  <a:lnTo>
                    <a:pt x="1124" y="62269"/>
                  </a:lnTo>
                  <a:cubicBezTo>
                    <a:pt x="1124" y="62205"/>
                    <a:pt x="1124" y="62137"/>
                    <a:pt x="1193" y="62004"/>
                  </a:cubicBezTo>
                  <a:close/>
                  <a:moveTo>
                    <a:pt x="1061" y="62534"/>
                  </a:moveTo>
                  <a:lnTo>
                    <a:pt x="796" y="62799"/>
                  </a:lnTo>
                  <a:cubicBezTo>
                    <a:pt x="796" y="62931"/>
                    <a:pt x="727" y="63000"/>
                    <a:pt x="727" y="63064"/>
                  </a:cubicBezTo>
                  <a:cubicBezTo>
                    <a:pt x="796" y="63000"/>
                    <a:pt x="928" y="62931"/>
                    <a:pt x="992" y="62868"/>
                  </a:cubicBezTo>
                  <a:cubicBezTo>
                    <a:pt x="992" y="62735"/>
                    <a:pt x="992" y="62666"/>
                    <a:pt x="1061" y="62534"/>
                  </a:cubicBezTo>
                  <a:close/>
                  <a:moveTo>
                    <a:pt x="928" y="63064"/>
                  </a:moveTo>
                  <a:cubicBezTo>
                    <a:pt x="859" y="63196"/>
                    <a:pt x="727" y="63265"/>
                    <a:pt x="663" y="63329"/>
                  </a:cubicBezTo>
                  <a:cubicBezTo>
                    <a:pt x="663" y="63398"/>
                    <a:pt x="663" y="63530"/>
                    <a:pt x="594" y="63594"/>
                  </a:cubicBezTo>
                  <a:cubicBezTo>
                    <a:pt x="727" y="63530"/>
                    <a:pt x="796" y="63461"/>
                    <a:pt x="859" y="63398"/>
                  </a:cubicBezTo>
                  <a:cubicBezTo>
                    <a:pt x="859" y="63265"/>
                    <a:pt x="928" y="63196"/>
                    <a:pt x="928" y="63064"/>
                  </a:cubicBezTo>
                  <a:close/>
                  <a:moveTo>
                    <a:pt x="796" y="63594"/>
                  </a:moveTo>
                  <a:cubicBezTo>
                    <a:pt x="727" y="63663"/>
                    <a:pt x="663" y="63795"/>
                    <a:pt x="594" y="63859"/>
                  </a:cubicBezTo>
                  <a:cubicBezTo>
                    <a:pt x="531" y="63928"/>
                    <a:pt x="531" y="64060"/>
                    <a:pt x="531" y="64124"/>
                  </a:cubicBezTo>
                  <a:cubicBezTo>
                    <a:pt x="594" y="64060"/>
                    <a:pt x="663" y="63991"/>
                    <a:pt x="796" y="63928"/>
                  </a:cubicBezTo>
                  <a:lnTo>
                    <a:pt x="796" y="63594"/>
                  </a:lnTo>
                  <a:close/>
                  <a:moveTo>
                    <a:pt x="727" y="64124"/>
                  </a:moveTo>
                  <a:lnTo>
                    <a:pt x="727" y="64124"/>
                  </a:lnTo>
                  <a:cubicBezTo>
                    <a:pt x="663" y="64193"/>
                    <a:pt x="594" y="64256"/>
                    <a:pt x="462" y="64325"/>
                  </a:cubicBezTo>
                  <a:lnTo>
                    <a:pt x="462" y="64654"/>
                  </a:lnTo>
                  <a:lnTo>
                    <a:pt x="663" y="64458"/>
                  </a:lnTo>
                  <a:cubicBezTo>
                    <a:pt x="663" y="64325"/>
                    <a:pt x="727" y="64256"/>
                    <a:pt x="727" y="64124"/>
                  </a:cubicBezTo>
                  <a:close/>
                  <a:moveTo>
                    <a:pt x="663" y="64654"/>
                  </a:moveTo>
                  <a:lnTo>
                    <a:pt x="663" y="64654"/>
                  </a:lnTo>
                  <a:cubicBezTo>
                    <a:pt x="531" y="64723"/>
                    <a:pt x="462" y="64786"/>
                    <a:pt x="398" y="64855"/>
                  </a:cubicBezTo>
                  <a:cubicBezTo>
                    <a:pt x="398" y="64988"/>
                    <a:pt x="398" y="65051"/>
                    <a:pt x="329" y="65184"/>
                  </a:cubicBezTo>
                  <a:cubicBezTo>
                    <a:pt x="398" y="65120"/>
                    <a:pt x="531" y="65051"/>
                    <a:pt x="594" y="64988"/>
                  </a:cubicBezTo>
                  <a:cubicBezTo>
                    <a:pt x="594" y="64855"/>
                    <a:pt x="594" y="64786"/>
                    <a:pt x="663" y="64654"/>
                  </a:cubicBezTo>
                  <a:close/>
                  <a:moveTo>
                    <a:pt x="531" y="65184"/>
                  </a:moveTo>
                  <a:lnTo>
                    <a:pt x="329" y="65385"/>
                  </a:lnTo>
                  <a:cubicBezTo>
                    <a:pt x="329" y="65518"/>
                    <a:pt x="266" y="65581"/>
                    <a:pt x="266" y="65714"/>
                  </a:cubicBezTo>
                  <a:cubicBezTo>
                    <a:pt x="329" y="65650"/>
                    <a:pt x="462" y="65581"/>
                    <a:pt x="531" y="65518"/>
                  </a:cubicBezTo>
                  <a:lnTo>
                    <a:pt x="531" y="65184"/>
                  </a:lnTo>
                  <a:close/>
                  <a:moveTo>
                    <a:pt x="462" y="65714"/>
                  </a:moveTo>
                  <a:lnTo>
                    <a:pt x="266" y="65915"/>
                  </a:lnTo>
                  <a:cubicBezTo>
                    <a:pt x="266" y="66047"/>
                    <a:pt x="266" y="66111"/>
                    <a:pt x="197" y="66244"/>
                  </a:cubicBezTo>
                  <a:cubicBezTo>
                    <a:pt x="266" y="66180"/>
                    <a:pt x="398" y="66111"/>
                    <a:pt x="462" y="66047"/>
                  </a:cubicBezTo>
                  <a:lnTo>
                    <a:pt x="462" y="65714"/>
                  </a:lnTo>
                  <a:close/>
                  <a:moveTo>
                    <a:pt x="398" y="66244"/>
                  </a:moveTo>
                  <a:lnTo>
                    <a:pt x="197" y="66445"/>
                  </a:lnTo>
                  <a:lnTo>
                    <a:pt x="197" y="66774"/>
                  </a:lnTo>
                  <a:lnTo>
                    <a:pt x="398" y="66577"/>
                  </a:lnTo>
                  <a:lnTo>
                    <a:pt x="398" y="66244"/>
                  </a:lnTo>
                  <a:close/>
                  <a:moveTo>
                    <a:pt x="398" y="66774"/>
                  </a:moveTo>
                  <a:lnTo>
                    <a:pt x="398" y="66774"/>
                  </a:lnTo>
                  <a:cubicBezTo>
                    <a:pt x="266" y="66842"/>
                    <a:pt x="197" y="66906"/>
                    <a:pt x="133" y="66906"/>
                  </a:cubicBezTo>
                  <a:lnTo>
                    <a:pt x="133" y="67303"/>
                  </a:lnTo>
                  <a:lnTo>
                    <a:pt x="329" y="67107"/>
                  </a:lnTo>
                  <a:cubicBezTo>
                    <a:pt x="329" y="67038"/>
                    <a:pt x="329" y="66906"/>
                    <a:pt x="398" y="66774"/>
                  </a:cubicBezTo>
                  <a:close/>
                  <a:moveTo>
                    <a:pt x="329" y="67303"/>
                  </a:moveTo>
                  <a:cubicBezTo>
                    <a:pt x="266" y="67372"/>
                    <a:pt x="197" y="67372"/>
                    <a:pt x="133" y="67436"/>
                  </a:cubicBezTo>
                  <a:cubicBezTo>
                    <a:pt x="133" y="67568"/>
                    <a:pt x="64" y="67701"/>
                    <a:pt x="64" y="67833"/>
                  </a:cubicBezTo>
                  <a:lnTo>
                    <a:pt x="266" y="67637"/>
                  </a:lnTo>
                  <a:cubicBezTo>
                    <a:pt x="329" y="67568"/>
                    <a:pt x="329" y="67436"/>
                    <a:pt x="329" y="67303"/>
                  </a:cubicBezTo>
                  <a:close/>
                  <a:moveTo>
                    <a:pt x="266" y="67833"/>
                  </a:moveTo>
                  <a:cubicBezTo>
                    <a:pt x="197" y="67833"/>
                    <a:pt x="133" y="67902"/>
                    <a:pt x="64" y="67966"/>
                  </a:cubicBezTo>
                  <a:lnTo>
                    <a:pt x="64" y="68363"/>
                  </a:lnTo>
                  <a:lnTo>
                    <a:pt x="266" y="68167"/>
                  </a:lnTo>
                  <a:lnTo>
                    <a:pt x="266" y="67833"/>
                  </a:lnTo>
                  <a:close/>
                  <a:moveTo>
                    <a:pt x="266" y="68300"/>
                  </a:moveTo>
                  <a:lnTo>
                    <a:pt x="64" y="68496"/>
                  </a:lnTo>
                  <a:lnTo>
                    <a:pt x="64" y="68893"/>
                  </a:lnTo>
                  <a:lnTo>
                    <a:pt x="266" y="68697"/>
                  </a:lnTo>
                  <a:lnTo>
                    <a:pt x="266" y="68300"/>
                  </a:lnTo>
                  <a:close/>
                  <a:moveTo>
                    <a:pt x="266" y="68830"/>
                  </a:moveTo>
                  <a:lnTo>
                    <a:pt x="64" y="69026"/>
                  </a:lnTo>
                  <a:lnTo>
                    <a:pt x="64" y="69423"/>
                  </a:lnTo>
                  <a:lnTo>
                    <a:pt x="266" y="69227"/>
                  </a:lnTo>
                  <a:lnTo>
                    <a:pt x="266" y="68830"/>
                  </a:lnTo>
                  <a:close/>
                  <a:moveTo>
                    <a:pt x="266" y="69360"/>
                  </a:moveTo>
                  <a:lnTo>
                    <a:pt x="266" y="69360"/>
                  </a:lnTo>
                  <a:cubicBezTo>
                    <a:pt x="197" y="69423"/>
                    <a:pt x="133" y="69492"/>
                    <a:pt x="1" y="69492"/>
                  </a:cubicBezTo>
                  <a:lnTo>
                    <a:pt x="1" y="69757"/>
                  </a:lnTo>
                  <a:lnTo>
                    <a:pt x="1" y="69953"/>
                  </a:lnTo>
                  <a:lnTo>
                    <a:pt x="197" y="69757"/>
                  </a:lnTo>
                  <a:cubicBezTo>
                    <a:pt x="197" y="69625"/>
                    <a:pt x="197" y="69492"/>
                    <a:pt x="266" y="69360"/>
                  </a:cubicBezTo>
                  <a:close/>
                  <a:moveTo>
                    <a:pt x="197" y="69890"/>
                  </a:moveTo>
                  <a:lnTo>
                    <a:pt x="64" y="70022"/>
                  </a:lnTo>
                  <a:lnTo>
                    <a:pt x="64" y="70420"/>
                  </a:lnTo>
                  <a:cubicBezTo>
                    <a:pt x="133" y="70420"/>
                    <a:pt x="197" y="70351"/>
                    <a:pt x="266" y="70287"/>
                  </a:cubicBezTo>
                  <a:cubicBezTo>
                    <a:pt x="266" y="70155"/>
                    <a:pt x="266" y="70022"/>
                    <a:pt x="197" y="69890"/>
                  </a:cubicBezTo>
                  <a:close/>
                  <a:moveTo>
                    <a:pt x="266" y="70420"/>
                  </a:moveTo>
                  <a:cubicBezTo>
                    <a:pt x="197" y="70483"/>
                    <a:pt x="133" y="70483"/>
                    <a:pt x="64" y="70552"/>
                  </a:cubicBezTo>
                  <a:lnTo>
                    <a:pt x="64" y="70949"/>
                  </a:lnTo>
                  <a:cubicBezTo>
                    <a:pt x="133" y="70949"/>
                    <a:pt x="197" y="70881"/>
                    <a:pt x="266" y="70817"/>
                  </a:cubicBezTo>
                  <a:lnTo>
                    <a:pt x="266" y="70420"/>
                  </a:lnTo>
                  <a:close/>
                  <a:moveTo>
                    <a:pt x="266" y="70949"/>
                  </a:moveTo>
                  <a:cubicBezTo>
                    <a:pt x="197" y="71013"/>
                    <a:pt x="133" y="71013"/>
                    <a:pt x="64" y="71082"/>
                  </a:cubicBezTo>
                  <a:lnTo>
                    <a:pt x="64" y="71479"/>
                  </a:lnTo>
                  <a:cubicBezTo>
                    <a:pt x="133" y="71479"/>
                    <a:pt x="197" y="71411"/>
                    <a:pt x="266" y="71347"/>
                  </a:cubicBezTo>
                  <a:lnTo>
                    <a:pt x="266" y="70949"/>
                  </a:lnTo>
                  <a:close/>
                  <a:moveTo>
                    <a:pt x="266" y="71479"/>
                  </a:moveTo>
                  <a:cubicBezTo>
                    <a:pt x="197" y="71479"/>
                    <a:pt x="133" y="71543"/>
                    <a:pt x="64" y="71612"/>
                  </a:cubicBezTo>
                  <a:cubicBezTo>
                    <a:pt x="398" y="77441"/>
                    <a:pt x="2317" y="84129"/>
                    <a:pt x="6758" y="91485"/>
                  </a:cubicBezTo>
                  <a:cubicBezTo>
                    <a:pt x="9540" y="96122"/>
                    <a:pt x="10796" y="100891"/>
                    <a:pt x="11458" y="105592"/>
                  </a:cubicBezTo>
                  <a:cubicBezTo>
                    <a:pt x="12518" y="112614"/>
                    <a:pt x="12189" y="119503"/>
                    <a:pt x="13779" y="125666"/>
                  </a:cubicBezTo>
                  <a:cubicBezTo>
                    <a:pt x="14240" y="127521"/>
                    <a:pt x="14903" y="129243"/>
                    <a:pt x="15830" y="130965"/>
                  </a:cubicBezTo>
                  <a:cubicBezTo>
                    <a:pt x="15963" y="131162"/>
                    <a:pt x="16031" y="131294"/>
                    <a:pt x="16164" y="131495"/>
                  </a:cubicBezTo>
                  <a:cubicBezTo>
                    <a:pt x="17091" y="132953"/>
                    <a:pt x="18151" y="134278"/>
                    <a:pt x="19476" y="135534"/>
                  </a:cubicBezTo>
                  <a:lnTo>
                    <a:pt x="19476" y="135470"/>
                  </a:lnTo>
                  <a:cubicBezTo>
                    <a:pt x="18151" y="134209"/>
                    <a:pt x="17155" y="132820"/>
                    <a:pt x="16296" y="131427"/>
                  </a:cubicBezTo>
                  <a:cubicBezTo>
                    <a:pt x="16164" y="131162"/>
                    <a:pt x="16031" y="130965"/>
                    <a:pt x="15963" y="130701"/>
                  </a:cubicBezTo>
                  <a:cubicBezTo>
                    <a:pt x="14574" y="128183"/>
                    <a:pt x="13843" y="125401"/>
                    <a:pt x="13313" y="122486"/>
                  </a:cubicBezTo>
                  <a:cubicBezTo>
                    <a:pt x="12518" y="117717"/>
                    <a:pt x="12518" y="112614"/>
                    <a:pt x="11924" y="107314"/>
                  </a:cubicBezTo>
                  <a:cubicBezTo>
                    <a:pt x="11262" y="102015"/>
                    <a:pt x="10070" y="96652"/>
                    <a:pt x="6890" y="91352"/>
                  </a:cubicBezTo>
                  <a:cubicBezTo>
                    <a:pt x="2518" y="83997"/>
                    <a:pt x="594" y="77309"/>
                    <a:pt x="266" y="71479"/>
                  </a:cubicBezTo>
                  <a:close/>
                  <a:moveTo>
                    <a:pt x="121092" y="27229"/>
                  </a:moveTo>
                  <a:cubicBezTo>
                    <a:pt x="121024" y="31999"/>
                    <a:pt x="120430" y="36964"/>
                    <a:pt x="120430" y="41866"/>
                  </a:cubicBezTo>
                  <a:cubicBezTo>
                    <a:pt x="120430" y="48162"/>
                    <a:pt x="121357" y="54389"/>
                    <a:pt x="125131" y="60218"/>
                  </a:cubicBezTo>
                  <a:cubicBezTo>
                    <a:pt x="131161" y="69492"/>
                    <a:pt x="133679" y="77839"/>
                    <a:pt x="133679" y="85322"/>
                  </a:cubicBezTo>
                  <a:cubicBezTo>
                    <a:pt x="133679" y="95390"/>
                    <a:pt x="129105" y="103870"/>
                    <a:pt x="122550" y="110828"/>
                  </a:cubicBezTo>
                  <a:cubicBezTo>
                    <a:pt x="118771" y="114733"/>
                    <a:pt x="114468" y="119969"/>
                    <a:pt x="109036" y="124272"/>
                  </a:cubicBezTo>
                  <a:cubicBezTo>
                    <a:pt x="103604" y="128512"/>
                    <a:pt x="97113" y="131824"/>
                    <a:pt x="89095" y="131824"/>
                  </a:cubicBezTo>
                  <a:cubicBezTo>
                    <a:pt x="86180" y="131824"/>
                    <a:pt x="83069" y="131363"/>
                    <a:pt x="79757" y="130367"/>
                  </a:cubicBezTo>
                  <a:cubicBezTo>
                    <a:pt x="77902" y="129837"/>
                    <a:pt x="76111" y="129572"/>
                    <a:pt x="74458" y="129572"/>
                  </a:cubicBezTo>
                  <a:cubicBezTo>
                    <a:pt x="71278" y="129572"/>
                    <a:pt x="68363" y="130499"/>
                    <a:pt x="65581" y="131824"/>
                  </a:cubicBezTo>
                  <a:cubicBezTo>
                    <a:pt x="61405" y="133811"/>
                    <a:pt x="57499" y="136726"/>
                    <a:pt x="53260" y="139243"/>
                  </a:cubicBezTo>
                  <a:cubicBezTo>
                    <a:pt x="52131" y="139842"/>
                    <a:pt x="51008" y="140504"/>
                    <a:pt x="49815" y="141034"/>
                  </a:cubicBezTo>
                  <a:cubicBezTo>
                    <a:pt x="49879" y="141098"/>
                    <a:pt x="50011" y="141098"/>
                    <a:pt x="50080" y="141167"/>
                  </a:cubicBezTo>
                  <a:cubicBezTo>
                    <a:pt x="54187" y="139180"/>
                    <a:pt x="57828" y="136530"/>
                    <a:pt x="61606" y="134209"/>
                  </a:cubicBezTo>
                  <a:cubicBezTo>
                    <a:pt x="65645" y="131760"/>
                    <a:pt x="69752" y="129773"/>
                    <a:pt x="74458" y="129773"/>
                  </a:cubicBezTo>
                  <a:cubicBezTo>
                    <a:pt x="76111" y="129773"/>
                    <a:pt x="77833" y="130038"/>
                    <a:pt x="79688" y="130568"/>
                  </a:cubicBezTo>
                  <a:cubicBezTo>
                    <a:pt x="83069" y="131559"/>
                    <a:pt x="86180" y="132025"/>
                    <a:pt x="89095" y="132025"/>
                  </a:cubicBezTo>
                  <a:cubicBezTo>
                    <a:pt x="97176" y="132025"/>
                    <a:pt x="103668" y="128713"/>
                    <a:pt x="109169" y="124405"/>
                  </a:cubicBezTo>
                  <a:cubicBezTo>
                    <a:pt x="114601" y="120102"/>
                    <a:pt x="118973" y="114866"/>
                    <a:pt x="122682" y="110960"/>
                  </a:cubicBezTo>
                  <a:cubicBezTo>
                    <a:pt x="129307" y="104002"/>
                    <a:pt x="133875" y="95459"/>
                    <a:pt x="133875" y="85322"/>
                  </a:cubicBezTo>
                  <a:cubicBezTo>
                    <a:pt x="133875" y="77770"/>
                    <a:pt x="131357" y="69360"/>
                    <a:pt x="125332" y="60149"/>
                  </a:cubicBezTo>
                  <a:cubicBezTo>
                    <a:pt x="121553" y="54320"/>
                    <a:pt x="120626" y="48162"/>
                    <a:pt x="120626" y="41866"/>
                  </a:cubicBezTo>
                  <a:cubicBezTo>
                    <a:pt x="120626" y="36964"/>
                    <a:pt x="121225" y="32062"/>
                    <a:pt x="121288" y="27293"/>
                  </a:cubicBezTo>
                  <a:cubicBezTo>
                    <a:pt x="121225" y="27229"/>
                    <a:pt x="121156" y="27229"/>
                    <a:pt x="121092" y="27229"/>
                  </a:cubicBezTo>
                  <a:close/>
                  <a:moveTo>
                    <a:pt x="49746" y="141098"/>
                  </a:moveTo>
                  <a:cubicBezTo>
                    <a:pt x="49683" y="141098"/>
                    <a:pt x="49614" y="141167"/>
                    <a:pt x="49550" y="141167"/>
                  </a:cubicBezTo>
                  <a:cubicBezTo>
                    <a:pt x="49614" y="141230"/>
                    <a:pt x="49683" y="141230"/>
                    <a:pt x="49815" y="141299"/>
                  </a:cubicBezTo>
                  <a:cubicBezTo>
                    <a:pt x="49879" y="141230"/>
                    <a:pt x="49948" y="141230"/>
                    <a:pt x="49948" y="141230"/>
                  </a:cubicBezTo>
                  <a:cubicBezTo>
                    <a:pt x="49879" y="141167"/>
                    <a:pt x="49815" y="141167"/>
                    <a:pt x="49746" y="141098"/>
                  </a:cubicBezTo>
                  <a:close/>
                  <a:moveTo>
                    <a:pt x="49418" y="141230"/>
                  </a:moveTo>
                  <a:cubicBezTo>
                    <a:pt x="49349" y="141230"/>
                    <a:pt x="49349" y="141299"/>
                    <a:pt x="49285" y="141299"/>
                  </a:cubicBezTo>
                  <a:cubicBezTo>
                    <a:pt x="49349" y="141363"/>
                    <a:pt x="49418" y="141363"/>
                    <a:pt x="49550" y="141432"/>
                  </a:cubicBezTo>
                  <a:cubicBezTo>
                    <a:pt x="49550" y="141363"/>
                    <a:pt x="49614" y="141363"/>
                    <a:pt x="49683" y="141363"/>
                  </a:cubicBezTo>
                  <a:cubicBezTo>
                    <a:pt x="49614" y="141299"/>
                    <a:pt x="49550" y="141299"/>
                    <a:pt x="49418" y="141230"/>
                  </a:cubicBezTo>
                  <a:close/>
                  <a:moveTo>
                    <a:pt x="49153" y="141363"/>
                  </a:moveTo>
                  <a:cubicBezTo>
                    <a:pt x="49084" y="141363"/>
                    <a:pt x="49020" y="141432"/>
                    <a:pt x="48951" y="141432"/>
                  </a:cubicBezTo>
                  <a:cubicBezTo>
                    <a:pt x="49084" y="141495"/>
                    <a:pt x="49153" y="141495"/>
                    <a:pt x="49216" y="141564"/>
                  </a:cubicBezTo>
                  <a:cubicBezTo>
                    <a:pt x="49285" y="141495"/>
                    <a:pt x="49349" y="141495"/>
                    <a:pt x="49418" y="141495"/>
                  </a:cubicBezTo>
                  <a:cubicBezTo>
                    <a:pt x="49349" y="141432"/>
                    <a:pt x="49216" y="141432"/>
                    <a:pt x="49153" y="141363"/>
                  </a:cubicBezTo>
                  <a:close/>
                  <a:moveTo>
                    <a:pt x="48888" y="141495"/>
                  </a:moveTo>
                  <a:cubicBezTo>
                    <a:pt x="48819" y="141495"/>
                    <a:pt x="48755" y="141564"/>
                    <a:pt x="48686" y="141564"/>
                  </a:cubicBezTo>
                  <a:cubicBezTo>
                    <a:pt x="48819" y="141628"/>
                    <a:pt x="48888" y="141628"/>
                    <a:pt x="48951" y="141697"/>
                  </a:cubicBezTo>
                  <a:cubicBezTo>
                    <a:pt x="48951" y="141628"/>
                    <a:pt x="49020" y="141628"/>
                    <a:pt x="49020" y="141628"/>
                  </a:cubicBezTo>
                  <a:lnTo>
                    <a:pt x="49153" y="141628"/>
                  </a:lnTo>
                  <a:cubicBezTo>
                    <a:pt x="49020" y="141564"/>
                    <a:pt x="48951" y="141495"/>
                    <a:pt x="48888" y="141495"/>
                  </a:cubicBezTo>
                  <a:close/>
                  <a:moveTo>
                    <a:pt x="48554" y="141628"/>
                  </a:moveTo>
                  <a:cubicBezTo>
                    <a:pt x="48554" y="141628"/>
                    <a:pt x="48490" y="141628"/>
                    <a:pt x="48422" y="141697"/>
                  </a:cubicBezTo>
                  <a:cubicBezTo>
                    <a:pt x="48490" y="141697"/>
                    <a:pt x="48623" y="141760"/>
                    <a:pt x="48686" y="141760"/>
                  </a:cubicBezTo>
                  <a:cubicBezTo>
                    <a:pt x="48755" y="141760"/>
                    <a:pt x="48755" y="141760"/>
                    <a:pt x="48819" y="141697"/>
                  </a:cubicBezTo>
                  <a:cubicBezTo>
                    <a:pt x="48755" y="141697"/>
                    <a:pt x="48686" y="141628"/>
                    <a:pt x="48554" y="141628"/>
                  </a:cubicBezTo>
                  <a:close/>
                  <a:moveTo>
                    <a:pt x="48289" y="141760"/>
                  </a:moveTo>
                  <a:cubicBezTo>
                    <a:pt x="48225" y="141760"/>
                    <a:pt x="48157" y="141760"/>
                    <a:pt x="48157" y="141829"/>
                  </a:cubicBezTo>
                  <a:cubicBezTo>
                    <a:pt x="48225" y="141829"/>
                    <a:pt x="48289" y="141893"/>
                    <a:pt x="48422" y="141893"/>
                  </a:cubicBezTo>
                  <a:cubicBezTo>
                    <a:pt x="48422" y="141893"/>
                    <a:pt x="48490" y="141893"/>
                    <a:pt x="48554" y="141829"/>
                  </a:cubicBezTo>
                  <a:cubicBezTo>
                    <a:pt x="48490" y="141829"/>
                    <a:pt x="48358" y="141760"/>
                    <a:pt x="48289" y="141760"/>
                  </a:cubicBezTo>
                  <a:close/>
                  <a:moveTo>
                    <a:pt x="47960" y="141829"/>
                  </a:moveTo>
                  <a:cubicBezTo>
                    <a:pt x="47960" y="141893"/>
                    <a:pt x="47892" y="141893"/>
                    <a:pt x="47828" y="141893"/>
                  </a:cubicBezTo>
                  <a:cubicBezTo>
                    <a:pt x="47960" y="141962"/>
                    <a:pt x="48024" y="141962"/>
                    <a:pt x="48157" y="142025"/>
                  </a:cubicBezTo>
                  <a:cubicBezTo>
                    <a:pt x="48157" y="142025"/>
                    <a:pt x="48225" y="141962"/>
                    <a:pt x="48289" y="141962"/>
                  </a:cubicBezTo>
                  <a:cubicBezTo>
                    <a:pt x="48157" y="141962"/>
                    <a:pt x="48093" y="141893"/>
                    <a:pt x="47960" y="141829"/>
                  </a:cubicBezTo>
                  <a:close/>
                  <a:moveTo>
                    <a:pt x="47696" y="141962"/>
                  </a:moveTo>
                  <a:cubicBezTo>
                    <a:pt x="47627" y="141962"/>
                    <a:pt x="47627" y="142025"/>
                    <a:pt x="47563" y="142025"/>
                  </a:cubicBezTo>
                  <a:cubicBezTo>
                    <a:pt x="47627" y="142025"/>
                    <a:pt x="47759" y="142094"/>
                    <a:pt x="47828" y="142158"/>
                  </a:cubicBezTo>
                  <a:cubicBezTo>
                    <a:pt x="47892" y="142094"/>
                    <a:pt x="47960" y="142094"/>
                    <a:pt x="47960" y="142094"/>
                  </a:cubicBezTo>
                  <a:cubicBezTo>
                    <a:pt x="47892" y="142025"/>
                    <a:pt x="47759" y="142025"/>
                    <a:pt x="47696" y="141962"/>
                  </a:cubicBezTo>
                  <a:close/>
                  <a:moveTo>
                    <a:pt x="47431" y="142094"/>
                  </a:moveTo>
                  <a:cubicBezTo>
                    <a:pt x="47362" y="142094"/>
                    <a:pt x="47298" y="142094"/>
                    <a:pt x="47298" y="142158"/>
                  </a:cubicBezTo>
                  <a:cubicBezTo>
                    <a:pt x="47362" y="142158"/>
                    <a:pt x="47494" y="142227"/>
                    <a:pt x="47563" y="142227"/>
                  </a:cubicBezTo>
                  <a:cubicBezTo>
                    <a:pt x="47627" y="142227"/>
                    <a:pt x="47627" y="142227"/>
                    <a:pt x="47696" y="142158"/>
                  </a:cubicBezTo>
                  <a:cubicBezTo>
                    <a:pt x="47563" y="142158"/>
                    <a:pt x="47494" y="142094"/>
                    <a:pt x="47431" y="142094"/>
                  </a:cubicBezTo>
                  <a:close/>
                  <a:moveTo>
                    <a:pt x="46964" y="142227"/>
                  </a:moveTo>
                  <a:cubicBezTo>
                    <a:pt x="47097" y="142290"/>
                    <a:pt x="47166" y="142290"/>
                    <a:pt x="47298" y="142359"/>
                  </a:cubicBezTo>
                  <a:cubicBezTo>
                    <a:pt x="47298" y="142359"/>
                    <a:pt x="47362" y="142290"/>
                    <a:pt x="47431" y="142290"/>
                  </a:cubicBezTo>
                  <a:cubicBezTo>
                    <a:pt x="47298" y="142290"/>
                    <a:pt x="47229" y="142227"/>
                    <a:pt x="47097" y="142227"/>
                  </a:cubicBezTo>
                  <a:close/>
                  <a:moveTo>
                    <a:pt x="46832" y="142290"/>
                  </a:moveTo>
                  <a:cubicBezTo>
                    <a:pt x="46768" y="142290"/>
                    <a:pt x="46768" y="142359"/>
                    <a:pt x="46699" y="142359"/>
                  </a:cubicBezTo>
                  <a:cubicBezTo>
                    <a:pt x="46832" y="142359"/>
                    <a:pt x="46901" y="142423"/>
                    <a:pt x="47033" y="142423"/>
                  </a:cubicBezTo>
                  <a:lnTo>
                    <a:pt x="47097" y="142423"/>
                  </a:lnTo>
                  <a:cubicBezTo>
                    <a:pt x="47033" y="142359"/>
                    <a:pt x="46901" y="142359"/>
                    <a:pt x="46832" y="142290"/>
                  </a:cubicBezTo>
                  <a:close/>
                  <a:moveTo>
                    <a:pt x="46434" y="142423"/>
                  </a:moveTo>
                  <a:cubicBezTo>
                    <a:pt x="46503" y="142492"/>
                    <a:pt x="46636" y="142492"/>
                    <a:pt x="46768" y="142555"/>
                  </a:cubicBezTo>
                  <a:cubicBezTo>
                    <a:pt x="46768" y="142555"/>
                    <a:pt x="46768" y="142492"/>
                    <a:pt x="46832" y="142492"/>
                  </a:cubicBezTo>
                  <a:cubicBezTo>
                    <a:pt x="46699" y="142492"/>
                    <a:pt x="46636" y="142423"/>
                    <a:pt x="46503" y="142423"/>
                  </a:cubicBezTo>
                  <a:close/>
                  <a:moveTo>
                    <a:pt x="46238" y="142492"/>
                  </a:moveTo>
                  <a:cubicBezTo>
                    <a:pt x="46169" y="142492"/>
                    <a:pt x="46169" y="142492"/>
                    <a:pt x="46106" y="142555"/>
                  </a:cubicBezTo>
                  <a:cubicBezTo>
                    <a:pt x="46238" y="142555"/>
                    <a:pt x="46371" y="142624"/>
                    <a:pt x="46434" y="142624"/>
                  </a:cubicBezTo>
                  <a:lnTo>
                    <a:pt x="46503" y="142624"/>
                  </a:lnTo>
                  <a:cubicBezTo>
                    <a:pt x="46434" y="142555"/>
                    <a:pt x="46302" y="142555"/>
                    <a:pt x="46238" y="142492"/>
                  </a:cubicBezTo>
                  <a:close/>
                  <a:moveTo>
                    <a:pt x="45841" y="142624"/>
                  </a:moveTo>
                  <a:cubicBezTo>
                    <a:pt x="45973" y="142624"/>
                    <a:pt x="46037" y="142688"/>
                    <a:pt x="46169" y="142688"/>
                  </a:cubicBezTo>
                  <a:lnTo>
                    <a:pt x="46238" y="142688"/>
                  </a:lnTo>
                  <a:cubicBezTo>
                    <a:pt x="46106" y="142688"/>
                    <a:pt x="46037" y="142624"/>
                    <a:pt x="45904" y="142624"/>
                  </a:cubicBezTo>
                  <a:close/>
                  <a:moveTo>
                    <a:pt x="45576" y="142688"/>
                  </a:moveTo>
                  <a:cubicBezTo>
                    <a:pt x="45639" y="142757"/>
                    <a:pt x="45772" y="142757"/>
                    <a:pt x="45904" y="142820"/>
                  </a:cubicBezTo>
                  <a:lnTo>
                    <a:pt x="45973" y="142820"/>
                  </a:lnTo>
                  <a:cubicBezTo>
                    <a:pt x="45841" y="142757"/>
                    <a:pt x="45708" y="142757"/>
                    <a:pt x="45576" y="142688"/>
                  </a:cubicBezTo>
                  <a:close/>
                  <a:moveTo>
                    <a:pt x="45311" y="142757"/>
                  </a:moveTo>
                  <a:lnTo>
                    <a:pt x="45242" y="142820"/>
                  </a:lnTo>
                  <a:cubicBezTo>
                    <a:pt x="45374" y="142820"/>
                    <a:pt x="45507" y="142889"/>
                    <a:pt x="45639" y="142889"/>
                  </a:cubicBezTo>
                  <a:cubicBezTo>
                    <a:pt x="45507" y="142820"/>
                    <a:pt x="45443" y="142820"/>
                    <a:pt x="45311" y="142757"/>
                  </a:cubicBezTo>
                  <a:close/>
                  <a:moveTo>
                    <a:pt x="19609" y="135931"/>
                  </a:moveTo>
                  <a:lnTo>
                    <a:pt x="19609" y="135931"/>
                  </a:lnTo>
                  <a:cubicBezTo>
                    <a:pt x="21596" y="137855"/>
                    <a:pt x="24177" y="139577"/>
                    <a:pt x="27489" y="141098"/>
                  </a:cubicBezTo>
                  <a:cubicBezTo>
                    <a:pt x="31797" y="143022"/>
                    <a:pt x="35639" y="143880"/>
                    <a:pt x="39084" y="143880"/>
                  </a:cubicBezTo>
                  <a:cubicBezTo>
                    <a:pt x="39545" y="143880"/>
                    <a:pt x="39942" y="143817"/>
                    <a:pt x="40409" y="143817"/>
                  </a:cubicBezTo>
                  <a:cubicBezTo>
                    <a:pt x="40605" y="143817"/>
                    <a:pt x="40806" y="143817"/>
                    <a:pt x="41002" y="143748"/>
                  </a:cubicBezTo>
                  <a:lnTo>
                    <a:pt x="41002" y="143748"/>
                  </a:lnTo>
                  <a:cubicBezTo>
                    <a:pt x="40605" y="143817"/>
                    <a:pt x="40276" y="143817"/>
                    <a:pt x="39879" y="143817"/>
                  </a:cubicBezTo>
                  <a:cubicBezTo>
                    <a:pt x="36302" y="143817"/>
                    <a:pt x="32258" y="142953"/>
                    <a:pt x="27621" y="140966"/>
                  </a:cubicBezTo>
                  <a:cubicBezTo>
                    <a:pt x="24309" y="139508"/>
                    <a:pt x="21659" y="137786"/>
                    <a:pt x="19609" y="1359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2" name="Google Shape;322;p24"/>
            <p:cNvSpPr/>
            <p:nvPr/>
          </p:nvSpPr>
          <p:spPr>
            <a:xfrm>
              <a:off x="2103700" y="1006525"/>
              <a:ext cx="3388325" cy="3588800"/>
            </a:xfrm>
            <a:custGeom>
              <a:avLst/>
              <a:gdLst/>
              <a:ahLst/>
              <a:cxnLst/>
              <a:rect l="l" t="t" r="r" b="b"/>
              <a:pathLst>
                <a:path w="135533" h="143552" extrusionOk="0">
                  <a:moveTo>
                    <a:pt x="92804" y="1326"/>
                  </a:moveTo>
                  <a:cubicBezTo>
                    <a:pt x="92936" y="1394"/>
                    <a:pt x="93005" y="1394"/>
                    <a:pt x="93138" y="1394"/>
                  </a:cubicBezTo>
                  <a:lnTo>
                    <a:pt x="93201" y="1394"/>
                  </a:lnTo>
                  <a:cubicBezTo>
                    <a:pt x="93069" y="1394"/>
                    <a:pt x="92936" y="1394"/>
                    <a:pt x="92804" y="1326"/>
                  </a:cubicBezTo>
                  <a:close/>
                  <a:moveTo>
                    <a:pt x="92343" y="1458"/>
                  </a:moveTo>
                  <a:cubicBezTo>
                    <a:pt x="92475" y="1458"/>
                    <a:pt x="92608" y="1527"/>
                    <a:pt x="92740" y="1527"/>
                  </a:cubicBezTo>
                  <a:lnTo>
                    <a:pt x="92804" y="1527"/>
                  </a:lnTo>
                  <a:cubicBezTo>
                    <a:pt x="92671" y="1458"/>
                    <a:pt x="92539" y="1458"/>
                    <a:pt x="92406" y="1458"/>
                  </a:cubicBezTo>
                  <a:close/>
                  <a:moveTo>
                    <a:pt x="92078" y="1527"/>
                  </a:moveTo>
                  <a:cubicBezTo>
                    <a:pt x="92009" y="1527"/>
                    <a:pt x="92009" y="1527"/>
                    <a:pt x="91945" y="1591"/>
                  </a:cubicBezTo>
                  <a:cubicBezTo>
                    <a:pt x="92078" y="1591"/>
                    <a:pt x="92210" y="1659"/>
                    <a:pt x="92274" y="1659"/>
                  </a:cubicBezTo>
                  <a:lnTo>
                    <a:pt x="92406" y="1659"/>
                  </a:lnTo>
                  <a:cubicBezTo>
                    <a:pt x="92274" y="1591"/>
                    <a:pt x="92210" y="1591"/>
                    <a:pt x="92078" y="1527"/>
                  </a:cubicBezTo>
                  <a:close/>
                  <a:moveTo>
                    <a:pt x="91548" y="1659"/>
                  </a:moveTo>
                  <a:cubicBezTo>
                    <a:pt x="91680" y="1723"/>
                    <a:pt x="91744" y="1792"/>
                    <a:pt x="91876" y="1792"/>
                  </a:cubicBezTo>
                  <a:cubicBezTo>
                    <a:pt x="91945" y="1792"/>
                    <a:pt x="92009" y="1792"/>
                    <a:pt x="92009" y="1723"/>
                  </a:cubicBezTo>
                  <a:cubicBezTo>
                    <a:pt x="91945" y="1723"/>
                    <a:pt x="91813" y="1659"/>
                    <a:pt x="91680" y="1659"/>
                  </a:cubicBezTo>
                  <a:close/>
                  <a:moveTo>
                    <a:pt x="91214" y="1792"/>
                  </a:moveTo>
                  <a:cubicBezTo>
                    <a:pt x="91283" y="1855"/>
                    <a:pt x="91346" y="1924"/>
                    <a:pt x="91479" y="1924"/>
                  </a:cubicBezTo>
                  <a:cubicBezTo>
                    <a:pt x="91548" y="1924"/>
                    <a:pt x="91611" y="1924"/>
                    <a:pt x="91611" y="1855"/>
                  </a:cubicBezTo>
                  <a:cubicBezTo>
                    <a:pt x="91548" y="1855"/>
                    <a:pt x="91415" y="1792"/>
                    <a:pt x="91346" y="1792"/>
                  </a:cubicBezTo>
                  <a:close/>
                  <a:moveTo>
                    <a:pt x="90949" y="1855"/>
                  </a:moveTo>
                  <a:cubicBezTo>
                    <a:pt x="90885" y="1924"/>
                    <a:pt x="90885" y="1924"/>
                    <a:pt x="90816" y="1924"/>
                  </a:cubicBezTo>
                  <a:cubicBezTo>
                    <a:pt x="90885" y="1988"/>
                    <a:pt x="90949" y="2057"/>
                    <a:pt x="91081" y="2057"/>
                  </a:cubicBezTo>
                  <a:cubicBezTo>
                    <a:pt x="91150" y="2057"/>
                    <a:pt x="91214" y="2057"/>
                    <a:pt x="91283" y="1988"/>
                  </a:cubicBezTo>
                  <a:cubicBezTo>
                    <a:pt x="91150" y="1988"/>
                    <a:pt x="91081" y="1924"/>
                    <a:pt x="90949" y="1855"/>
                  </a:cubicBezTo>
                  <a:close/>
                  <a:moveTo>
                    <a:pt x="90620" y="1988"/>
                  </a:moveTo>
                  <a:cubicBezTo>
                    <a:pt x="90551" y="2057"/>
                    <a:pt x="90488" y="2057"/>
                    <a:pt x="90419" y="2057"/>
                  </a:cubicBezTo>
                  <a:cubicBezTo>
                    <a:pt x="90488" y="2120"/>
                    <a:pt x="90551" y="2189"/>
                    <a:pt x="90620" y="2189"/>
                  </a:cubicBezTo>
                  <a:cubicBezTo>
                    <a:pt x="90753" y="2189"/>
                    <a:pt x="90816" y="2189"/>
                    <a:pt x="90885" y="2120"/>
                  </a:cubicBezTo>
                  <a:cubicBezTo>
                    <a:pt x="90753" y="2120"/>
                    <a:pt x="90684" y="2057"/>
                    <a:pt x="90620" y="1988"/>
                  </a:cubicBezTo>
                  <a:close/>
                  <a:moveTo>
                    <a:pt x="90223" y="2120"/>
                  </a:moveTo>
                  <a:cubicBezTo>
                    <a:pt x="90154" y="2189"/>
                    <a:pt x="90090" y="2189"/>
                    <a:pt x="90022" y="2189"/>
                  </a:cubicBezTo>
                  <a:cubicBezTo>
                    <a:pt x="90090" y="2253"/>
                    <a:pt x="90154" y="2322"/>
                    <a:pt x="90223" y="2322"/>
                  </a:cubicBezTo>
                  <a:cubicBezTo>
                    <a:pt x="90286" y="2322"/>
                    <a:pt x="90419" y="2322"/>
                    <a:pt x="90488" y="2253"/>
                  </a:cubicBezTo>
                  <a:cubicBezTo>
                    <a:pt x="90355" y="2253"/>
                    <a:pt x="90286" y="2189"/>
                    <a:pt x="90223" y="2120"/>
                  </a:cubicBezTo>
                  <a:close/>
                  <a:moveTo>
                    <a:pt x="89825" y="2253"/>
                  </a:moveTo>
                  <a:cubicBezTo>
                    <a:pt x="89757" y="2322"/>
                    <a:pt x="89693" y="2322"/>
                    <a:pt x="89624" y="2385"/>
                  </a:cubicBezTo>
                  <a:cubicBezTo>
                    <a:pt x="89693" y="2385"/>
                    <a:pt x="89757" y="2454"/>
                    <a:pt x="89825" y="2518"/>
                  </a:cubicBezTo>
                  <a:cubicBezTo>
                    <a:pt x="89889" y="2454"/>
                    <a:pt x="90022" y="2454"/>
                    <a:pt x="90090" y="2385"/>
                  </a:cubicBezTo>
                  <a:cubicBezTo>
                    <a:pt x="90022" y="2385"/>
                    <a:pt x="89889" y="2322"/>
                    <a:pt x="89825" y="2253"/>
                  </a:cubicBezTo>
                  <a:close/>
                  <a:moveTo>
                    <a:pt x="89428" y="2454"/>
                  </a:moveTo>
                  <a:cubicBezTo>
                    <a:pt x="89359" y="2454"/>
                    <a:pt x="89295" y="2454"/>
                    <a:pt x="89227" y="2518"/>
                  </a:cubicBezTo>
                  <a:cubicBezTo>
                    <a:pt x="89295" y="2587"/>
                    <a:pt x="89359" y="2587"/>
                    <a:pt x="89428" y="2650"/>
                  </a:cubicBezTo>
                  <a:cubicBezTo>
                    <a:pt x="89492" y="2587"/>
                    <a:pt x="89560" y="2587"/>
                    <a:pt x="89693" y="2518"/>
                  </a:cubicBezTo>
                  <a:cubicBezTo>
                    <a:pt x="89624" y="2518"/>
                    <a:pt x="89560" y="2454"/>
                    <a:pt x="89428" y="2454"/>
                  </a:cubicBezTo>
                  <a:close/>
                  <a:moveTo>
                    <a:pt x="89094" y="2587"/>
                  </a:moveTo>
                  <a:cubicBezTo>
                    <a:pt x="88962" y="2587"/>
                    <a:pt x="88898" y="2650"/>
                    <a:pt x="88829" y="2650"/>
                  </a:cubicBezTo>
                  <a:cubicBezTo>
                    <a:pt x="88898" y="2719"/>
                    <a:pt x="88962" y="2719"/>
                    <a:pt x="89031" y="2783"/>
                  </a:cubicBezTo>
                  <a:cubicBezTo>
                    <a:pt x="89094" y="2783"/>
                    <a:pt x="89163" y="2719"/>
                    <a:pt x="89295" y="2719"/>
                  </a:cubicBezTo>
                  <a:cubicBezTo>
                    <a:pt x="89227" y="2650"/>
                    <a:pt x="89163" y="2587"/>
                    <a:pt x="89094" y="2587"/>
                  </a:cubicBezTo>
                  <a:close/>
                  <a:moveTo>
                    <a:pt x="88697" y="2719"/>
                  </a:moveTo>
                  <a:cubicBezTo>
                    <a:pt x="88633" y="2719"/>
                    <a:pt x="88501" y="2783"/>
                    <a:pt x="88432" y="2783"/>
                  </a:cubicBezTo>
                  <a:lnTo>
                    <a:pt x="88633" y="2984"/>
                  </a:lnTo>
                  <a:cubicBezTo>
                    <a:pt x="88697" y="2915"/>
                    <a:pt x="88766" y="2915"/>
                    <a:pt x="88898" y="2852"/>
                  </a:cubicBezTo>
                  <a:cubicBezTo>
                    <a:pt x="88829" y="2783"/>
                    <a:pt x="88766" y="2783"/>
                    <a:pt x="88697" y="2719"/>
                  </a:cubicBezTo>
                  <a:close/>
                  <a:moveTo>
                    <a:pt x="88299" y="2852"/>
                  </a:moveTo>
                  <a:cubicBezTo>
                    <a:pt x="88236" y="2915"/>
                    <a:pt x="88103" y="2915"/>
                    <a:pt x="88034" y="2984"/>
                  </a:cubicBezTo>
                  <a:cubicBezTo>
                    <a:pt x="88103" y="3048"/>
                    <a:pt x="88167" y="3048"/>
                    <a:pt x="88236" y="3117"/>
                  </a:cubicBezTo>
                  <a:cubicBezTo>
                    <a:pt x="88299" y="3048"/>
                    <a:pt x="88368" y="3048"/>
                    <a:pt x="88501" y="2984"/>
                  </a:cubicBezTo>
                  <a:cubicBezTo>
                    <a:pt x="88432" y="2984"/>
                    <a:pt x="88368" y="2915"/>
                    <a:pt x="88299" y="2852"/>
                  </a:cubicBezTo>
                  <a:close/>
                  <a:moveTo>
                    <a:pt x="87902" y="3048"/>
                  </a:moveTo>
                  <a:cubicBezTo>
                    <a:pt x="87838" y="3048"/>
                    <a:pt x="87706" y="3117"/>
                    <a:pt x="87637" y="3117"/>
                  </a:cubicBezTo>
                  <a:lnTo>
                    <a:pt x="87769" y="3249"/>
                  </a:lnTo>
                  <a:cubicBezTo>
                    <a:pt x="87902" y="3249"/>
                    <a:pt x="87971" y="3180"/>
                    <a:pt x="88103" y="3180"/>
                  </a:cubicBezTo>
                  <a:cubicBezTo>
                    <a:pt x="88034" y="3117"/>
                    <a:pt x="87971" y="3048"/>
                    <a:pt x="87902" y="3048"/>
                  </a:cubicBezTo>
                  <a:close/>
                  <a:moveTo>
                    <a:pt x="87504" y="3180"/>
                  </a:moveTo>
                  <a:cubicBezTo>
                    <a:pt x="87441" y="3249"/>
                    <a:pt x="87308" y="3249"/>
                    <a:pt x="87239" y="3313"/>
                  </a:cubicBezTo>
                  <a:cubicBezTo>
                    <a:pt x="87308" y="3313"/>
                    <a:pt x="87308" y="3382"/>
                    <a:pt x="87372" y="3445"/>
                  </a:cubicBezTo>
                  <a:cubicBezTo>
                    <a:pt x="87504" y="3382"/>
                    <a:pt x="87573" y="3382"/>
                    <a:pt x="87706" y="3313"/>
                  </a:cubicBezTo>
                  <a:cubicBezTo>
                    <a:pt x="87637" y="3249"/>
                    <a:pt x="87573" y="3249"/>
                    <a:pt x="87504" y="3180"/>
                  </a:cubicBezTo>
                  <a:close/>
                  <a:moveTo>
                    <a:pt x="87107" y="3313"/>
                  </a:moveTo>
                  <a:cubicBezTo>
                    <a:pt x="87043" y="3382"/>
                    <a:pt x="86911" y="3445"/>
                    <a:pt x="86842" y="3445"/>
                  </a:cubicBezTo>
                  <a:cubicBezTo>
                    <a:pt x="86911" y="3514"/>
                    <a:pt x="86911" y="3578"/>
                    <a:pt x="86974" y="3578"/>
                  </a:cubicBezTo>
                  <a:cubicBezTo>
                    <a:pt x="87107" y="3578"/>
                    <a:pt x="87176" y="3514"/>
                    <a:pt x="87308" y="3514"/>
                  </a:cubicBezTo>
                  <a:lnTo>
                    <a:pt x="87107" y="3313"/>
                  </a:lnTo>
                  <a:close/>
                  <a:moveTo>
                    <a:pt x="86709" y="3514"/>
                  </a:moveTo>
                  <a:cubicBezTo>
                    <a:pt x="86646" y="3578"/>
                    <a:pt x="86513" y="3578"/>
                    <a:pt x="86444" y="3647"/>
                  </a:cubicBezTo>
                  <a:cubicBezTo>
                    <a:pt x="86444" y="3710"/>
                    <a:pt x="86513" y="3710"/>
                    <a:pt x="86577" y="3779"/>
                  </a:cubicBezTo>
                  <a:cubicBezTo>
                    <a:pt x="86646" y="3710"/>
                    <a:pt x="86778" y="3710"/>
                    <a:pt x="86842" y="3647"/>
                  </a:cubicBezTo>
                  <a:cubicBezTo>
                    <a:pt x="86842" y="3578"/>
                    <a:pt x="86778" y="3578"/>
                    <a:pt x="86709" y="3514"/>
                  </a:cubicBezTo>
                  <a:close/>
                  <a:moveTo>
                    <a:pt x="86312" y="3647"/>
                  </a:moveTo>
                  <a:cubicBezTo>
                    <a:pt x="86248" y="3710"/>
                    <a:pt x="86116" y="3779"/>
                    <a:pt x="86047" y="3779"/>
                  </a:cubicBezTo>
                  <a:cubicBezTo>
                    <a:pt x="86047" y="3843"/>
                    <a:pt x="86116" y="3912"/>
                    <a:pt x="86179" y="3975"/>
                  </a:cubicBezTo>
                  <a:cubicBezTo>
                    <a:pt x="86248" y="3912"/>
                    <a:pt x="86381" y="3843"/>
                    <a:pt x="86444" y="3843"/>
                  </a:cubicBezTo>
                  <a:cubicBezTo>
                    <a:pt x="86444" y="3779"/>
                    <a:pt x="86381" y="3710"/>
                    <a:pt x="86312" y="3647"/>
                  </a:cubicBezTo>
                  <a:close/>
                  <a:moveTo>
                    <a:pt x="85914" y="3843"/>
                  </a:moveTo>
                  <a:cubicBezTo>
                    <a:pt x="85851" y="3912"/>
                    <a:pt x="85718" y="3912"/>
                    <a:pt x="85586" y="3975"/>
                  </a:cubicBezTo>
                  <a:cubicBezTo>
                    <a:pt x="85649" y="4044"/>
                    <a:pt x="85718" y="4108"/>
                    <a:pt x="85782" y="4108"/>
                  </a:cubicBezTo>
                  <a:cubicBezTo>
                    <a:pt x="85851" y="4108"/>
                    <a:pt x="85983" y="4044"/>
                    <a:pt x="86047" y="3975"/>
                  </a:cubicBezTo>
                  <a:lnTo>
                    <a:pt x="85914" y="3843"/>
                  </a:lnTo>
                  <a:close/>
                  <a:moveTo>
                    <a:pt x="85517" y="4044"/>
                  </a:moveTo>
                  <a:cubicBezTo>
                    <a:pt x="85453" y="4044"/>
                    <a:pt x="85321" y="4108"/>
                    <a:pt x="85188" y="4177"/>
                  </a:cubicBezTo>
                  <a:cubicBezTo>
                    <a:pt x="85252" y="4240"/>
                    <a:pt x="85321" y="4240"/>
                    <a:pt x="85321" y="4309"/>
                  </a:cubicBezTo>
                  <a:cubicBezTo>
                    <a:pt x="85453" y="4240"/>
                    <a:pt x="85586" y="4240"/>
                    <a:pt x="85649" y="4177"/>
                  </a:cubicBezTo>
                  <a:lnTo>
                    <a:pt x="85517" y="4044"/>
                  </a:lnTo>
                  <a:close/>
                  <a:moveTo>
                    <a:pt x="85120" y="4177"/>
                  </a:moveTo>
                  <a:cubicBezTo>
                    <a:pt x="84987" y="4240"/>
                    <a:pt x="84923" y="4309"/>
                    <a:pt x="84791" y="4373"/>
                  </a:cubicBezTo>
                  <a:cubicBezTo>
                    <a:pt x="84855" y="4373"/>
                    <a:pt x="84923" y="4442"/>
                    <a:pt x="84923" y="4505"/>
                  </a:cubicBezTo>
                  <a:cubicBezTo>
                    <a:pt x="85056" y="4442"/>
                    <a:pt x="85120" y="4373"/>
                    <a:pt x="85252" y="4373"/>
                  </a:cubicBezTo>
                  <a:cubicBezTo>
                    <a:pt x="85188" y="4309"/>
                    <a:pt x="85188" y="4240"/>
                    <a:pt x="85120" y="4177"/>
                  </a:cubicBezTo>
                  <a:close/>
                  <a:moveTo>
                    <a:pt x="84722" y="4373"/>
                  </a:moveTo>
                  <a:cubicBezTo>
                    <a:pt x="84590" y="4442"/>
                    <a:pt x="84526" y="4505"/>
                    <a:pt x="84394" y="4505"/>
                  </a:cubicBezTo>
                  <a:cubicBezTo>
                    <a:pt x="84457" y="4574"/>
                    <a:pt x="84457" y="4638"/>
                    <a:pt x="84526" y="4707"/>
                  </a:cubicBezTo>
                  <a:cubicBezTo>
                    <a:pt x="84658" y="4638"/>
                    <a:pt x="84722" y="4574"/>
                    <a:pt x="84855" y="4574"/>
                  </a:cubicBezTo>
                  <a:cubicBezTo>
                    <a:pt x="84791" y="4505"/>
                    <a:pt x="84791" y="4442"/>
                    <a:pt x="84722" y="4373"/>
                  </a:cubicBezTo>
                  <a:close/>
                  <a:moveTo>
                    <a:pt x="84325" y="4574"/>
                  </a:moveTo>
                  <a:cubicBezTo>
                    <a:pt x="84192" y="4638"/>
                    <a:pt x="84129" y="4638"/>
                    <a:pt x="83996" y="4707"/>
                  </a:cubicBezTo>
                  <a:cubicBezTo>
                    <a:pt x="84060" y="4770"/>
                    <a:pt x="84060" y="4839"/>
                    <a:pt x="84129" y="4903"/>
                  </a:cubicBezTo>
                  <a:cubicBezTo>
                    <a:pt x="84192" y="4839"/>
                    <a:pt x="84325" y="4770"/>
                    <a:pt x="84457" y="4707"/>
                  </a:cubicBezTo>
                  <a:cubicBezTo>
                    <a:pt x="84394" y="4707"/>
                    <a:pt x="84325" y="4638"/>
                    <a:pt x="84325" y="4574"/>
                  </a:cubicBezTo>
                  <a:close/>
                  <a:moveTo>
                    <a:pt x="100954" y="1"/>
                  </a:moveTo>
                  <a:cubicBezTo>
                    <a:pt x="100689" y="1"/>
                    <a:pt x="100424" y="1"/>
                    <a:pt x="100159" y="70"/>
                  </a:cubicBezTo>
                  <a:lnTo>
                    <a:pt x="100090" y="70"/>
                  </a:lnTo>
                  <a:cubicBezTo>
                    <a:pt x="98898" y="70"/>
                    <a:pt x="97706" y="202"/>
                    <a:pt x="96450" y="467"/>
                  </a:cubicBezTo>
                  <a:cubicBezTo>
                    <a:pt x="96248" y="467"/>
                    <a:pt x="95983" y="531"/>
                    <a:pt x="95718" y="600"/>
                  </a:cubicBezTo>
                  <a:cubicBezTo>
                    <a:pt x="96911" y="398"/>
                    <a:pt x="98103" y="335"/>
                    <a:pt x="99295" y="266"/>
                  </a:cubicBezTo>
                  <a:lnTo>
                    <a:pt x="99825" y="266"/>
                  </a:lnTo>
                  <a:cubicBezTo>
                    <a:pt x="100223" y="202"/>
                    <a:pt x="100557" y="202"/>
                    <a:pt x="100954" y="202"/>
                  </a:cubicBezTo>
                  <a:cubicBezTo>
                    <a:pt x="104664" y="202"/>
                    <a:pt x="108172" y="1193"/>
                    <a:pt x="111219" y="3578"/>
                  </a:cubicBezTo>
                  <a:cubicBezTo>
                    <a:pt x="116121" y="7287"/>
                    <a:pt x="118840" y="11331"/>
                    <a:pt x="120361" y="15634"/>
                  </a:cubicBezTo>
                  <a:lnTo>
                    <a:pt x="120361" y="15703"/>
                  </a:lnTo>
                  <a:cubicBezTo>
                    <a:pt x="120766" y="16738"/>
                    <a:pt x="121119" y="17774"/>
                    <a:pt x="121420" y="18810"/>
                  </a:cubicBezTo>
                  <a:lnTo>
                    <a:pt x="121420" y="18810"/>
                  </a:lnTo>
                  <a:cubicBezTo>
                    <a:pt x="121224" y="17688"/>
                    <a:pt x="120890" y="16629"/>
                    <a:pt x="120493" y="15570"/>
                  </a:cubicBezTo>
                  <a:cubicBezTo>
                    <a:pt x="120493" y="15369"/>
                    <a:pt x="120430" y="15237"/>
                    <a:pt x="120361" y="15104"/>
                  </a:cubicBezTo>
                  <a:cubicBezTo>
                    <a:pt x="118771" y="10933"/>
                    <a:pt x="116058" y="7022"/>
                    <a:pt x="111352" y="3382"/>
                  </a:cubicBezTo>
                  <a:cubicBezTo>
                    <a:pt x="108241" y="997"/>
                    <a:pt x="104727" y="1"/>
                    <a:pt x="100954" y="1"/>
                  </a:cubicBezTo>
                  <a:close/>
                  <a:moveTo>
                    <a:pt x="121420" y="18810"/>
                  </a:moveTo>
                  <a:cubicBezTo>
                    <a:pt x="121420" y="18811"/>
                    <a:pt x="121420" y="18812"/>
                    <a:pt x="121421" y="18814"/>
                  </a:cubicBezTo>
                  <a:cubicBezTo>
                    <a:pt x="121421" y="18814"/>
                    <a:pt x="121421" y="18815"/>
                    <a:pt x="121422" y="18816"/>
                  </a:cubicBezTo>
                  <a:lnTo>
                    <a:pt x="121422" y="18816"/>
                  </a:lnTo>
                  <a:cubicBezTo>
                    <a:pt x="121421" y="18814"/>
                    <a:pt x="121420" y="18812"/>
                    <a:pt x="121420" y="18810"/>
                  </a:cubicBezTo>
                  <a:close/>
                  <a:moveTo>
                    <a:pt x="121422" y="18816"/>
                  </a:moveTo>
                  <a:lnTo>
                    <a:pt x="121422" y="18816"/>
                  </a:lnTo>
                  <a:cubicBezTo>
                    <a:pt x="121445" y="18896"/>
                    <a:pt x="121468" y="18977"/>
                    <a:pt x="121491" y="19057"/>
                  </a:cubicBezTo>
                  <a:lnTo>
                    <a:pt x="121491" y="19057"/>
                  </a:lnTo>
                  <a:cubicBezTo>
                    <a:pt x="121474" y="18971"/>
                    <a:pt x="121457" y="18884"/>
                    <a:pt x="121422" y="18816"/>
                  </a:cubicBezTo>
                  <a:close/>
                  <a:moveTo>
                    <a:pt x="121491" y="19057"/>
                  </a:moveTo>
                  <a:cubicBezTo>
                    <a:pt x="121507" y="19137"/>
                    <a:pt x="121523" y="19216"/>
                    <a:pt x="121553" y="19280"/>
                  </a:cubicBezTo>
                  <a:cubicBezTo>
                    <a:pt x="121533" y="19206"/>
                    <a:pt x="121512" y="19131"/>
                    <a:pt x="121491" y="19057"/>
                  </a:cubicBezTo>
                  <a:close/>
                  <a:moveTo>
                    <a:pt x="121818" y="21993"/>
                  </a:moveTo>
                  <a:lnTo>
                    <a:pt x="121818" y="22062"/>
                  </a:lnTo>
                  <a:cubicBezTo>
                    <a:pt x="121887" y="22126"/>
                    <a:pt x="121950" y="22126"/>
                    <a:pt x="121950" y="22194"/>
                  </a:cubicBezTo>
                  <a:lnTo>
                    <a:pt x="121950" y="22194"/>
                  </a:lnTo>
                  <a:cubicBezTo>
                    <a:pt x="121950" y="22125"/>
                    <a:pt x="121887" y="22062"/>
                    <a:pt x="121818" y="21993"/>
                  </a:cubicBezTo>
                  <a:close/>
                  <a:moveTo>
                    <a:pt x="121818" y="22258"/>
                  </a:moveTo>
                  <a:lnTo>
                    <a:pt x="121818" y="22327"/>
                  </a:lnTo>
                  <a:cubicBezTo>
                    <a:pt x="121887" y="22391"/>
                    <a:pt x="121950" y="22460"/>
                    <a:pt x="122019" y="22460"/>
                  </a:cubicBezTo>
                  <a:lnTo>
                    <a:pt x="121818" y="22258"/>
                  </a:lnTo>
                  <a:close/>
                  <a:moveTo>
                    <a:pt x="121887" y="22523"/>
                  </a:moveTo>
                  <a:lnTo>
                    <a:pt x="121887" y="22592"/>
                  </a:lnTo>
                  <a:lnTo>
                    <a:pt x="122083" y="22788"/>
                  </a:lnTo>
                  <a:lnTo>
                    <a:pt x="122083" y="22725"/>
                  </a:lnTo>
                  <a:lnTo>
                    <a:pt x="121887" y="22523"/>
                  </a:lnTo>
                  <a:close/>
                  <a:moveTo>
                    <a:pt x="121887" y="22788"/>
                  </a:moveTo>
                  <a:lnTo>
                    <a:pt x="121887" y="22857"/>
                  </a:lnTo>
                  <a:lnTo>
                    <a:pt x="122083" y="23053"/>
                  </a:lnTo>
                  <a:lnTo>
                    <a:pt x="122083" y="22990"/>
                  </a:lnTo>
                  <a:lnTo>
                    <a:pt x="121887" y="22788"/>
                  </a:lnTo>
                  <a:close/>
                  <a:moveTo>
                    <a:pt x="121887" y="23053"/>
                  </a:moveTo>
                  <a:cubicBezTo>
                    <a:pt x="121887" y="23053"/>
                    <a:pt x="121887" y="23122"/>
                    <a:pt x="121950" y="23122"/>
                  </a:cubicBezTo>
                  <a:lnTo>
                    <a:pt x="122152" y="23318"/>
                  </a:lnTo>
                  <a:lnTo>
                    <a:pt x="122152" y="23186"/>
                  </a:lnTo>
                  <a:cubicBezTo>
                    <a:pt x="122083" y="23186"/>
                    <a:pt x="121950" y="23122"/>
                    <a:pt x="121887" y="23053"/>
                  </a:cubicBezTo>
                  <a:close/>
                  <a:moveTo>
                    <a:pt x="121950" y="23318"/>
                  </a:moveTo>
                  <a:lnTo>
                    <a:pt x="121950" y="23387"/>
                  </a:lnTo>
                  <a:cubicBezTo>
                    <a:pt x="122019" y="23451"/>
                    <a:pt x="122083" y="23520"/>
                    <a:pt x="122152" y="23520"/>
                  </a:cubicBezTo>
                  <a:lnTo>
                    <a:pt x="122152" y="23451"/>
                  </a:lnTo>
                  <a:cubicBezTo>
                    <a:pt x="122083" y="23387"/>
                    <a:pt x="122019" y="23387"/>
                    <a:pt x="121950" y="23318"/>
                  </a:cubicBezTo>
                  <a:close/>
                  <a:moveTo>
                    <a:pt x="121950" y="23583"/>
                  </a:moveTo>
                  <a:lnTo>
                    <a:pt x="121950" y="23652"/>
                  </a:lnTo>
                  <a:cubicBezTo>
                    <a:pt x="122019" y="23716"/>
                    <a:pt x="122083" y="23785"/>
                    <a:pt x="122152" y="23785"/>
                  </a:cubicBezTo>
                  <a:lnTo>
                    <a:pt x="122152" y="23716"/>
                  </a:lnTo>
                  <a:cubicBezTo>
                    <a:pt x="122083" y="23652"/>
                    <a:pt x="122019" y="23652"/>
                    <a:pt x="121950" y="23583"/>
                  </a:cubicBezTo>
                  <a:close/>
                  <a:moveTo>
                    <a:pt x="121950" y="23848"/>
                  </a:moveTo>
                  <a:cubicBezTo>
                    <a:pt x="122019" y="23848"/>
                    <a:pt x="122019" y="23917"/>
                    <a:pt x="122019" y="23981"/>
                  </a:cubicBezTo>
                  <a:cubicBezTo>
                    <a:pt x="122083" y="23981"/>
                    <a:pt x="122152" y="24049"/>
                    <a:pt x="122215" y="24049"/>
                  </a:cubicBezTo>
                  <a:lnTo>
                    <a:pt x="122215" y="23981"/>
                  </a:lnTo>
                  <a:cubicBezTo>
                    <a:pt x="122152" y="23917"/>
                    <a:pt x="122083" y="23848"/>
                    <a:pt x="121950" y="23848"/>
                  </a:cubicBezTo>
                  <a:close/>
                  <a:moveTo>
                    <a:pt x="122019" y="24113"/>
                  </a:moveTo>
                  <a:lnTo>
                    <a:pt x="122019" y="24246"/>
                  </a:lnTo>
                  <a:cubicBezTo>
                    <a:pt x="122083" y="24246"/>
                    <a:pt x="122152" y="24314"/>
                    <a:pt x="122215" y="24314"/>
                  </a:cubicBezTo>
                  <a:lnTo>
                    <a:pt x="122215" y="24246"/>
                  </a:lnTo>
                  <a:cubicBezTo>
                    <a:pt x="122152" y="24182"/>
                    <a:pt x="122083" y="24113"/>
                    <a:pt x="122019" y="24113"/>
                  </a:cubicBezTo>
                  <a:close/>
                  <a:moveTo>
                    <a:pt x="122019" y="24378"/>
                  </a:moveTo>
                  <a:lnTo>
                    <a:pt x="122019" y="24511"/>
                  </a:lnTo>
                  <a:cubicBezTo>
                    <a:pt x="122083" y="24511"/>
                    <a:pt x="122152" y="24579"/>
                    <a:pt x="122215" y="24579"/>
                  </a:cubicBezTo>
                  <a:lnTo>
                    <a:pt x="122215" y="24447"/>
                  </a:lnTo>
                  <a:cubicBezTo>
                    <a:pt x="122152" y="24447"/>
                    <a:pt x="122083" y="24378"/>
                    <a:pt x="122019" y="24378"/>
                  </a:cubicBezTo>
                  <a:close/>
                  <a:moveTo>
                    <a:pt x="122019" y="24643"/>
                  </a:moveTo>
                  <a:lnTo>
                    <a:pt x="122019" y="24776"/>
                  </a:lnTo>
                  <a:cubicBezTo>
                    <a:pt x="122083" y="24776"/>
                    <a:pt x="122152" y="24844"/>
                    <a:pt x="122284" y="24844"/>
                  </a:cubicBezTo>
                  <a:cubicBezTo>
                    <a:pt x="122215" y="24844"/>
                    <a:pt x="122215" y="24776"/>
                    <a:pt x="122215" y="24712"/>
                  </a:cubicBezTo>
                  <a:cubicBezTo>
                    <a:pt x="122152" y="24712"/>
                    <a:pt x="122083" y="24643"/>
                    <a:pt x="122019" y="24643"/>
                  </a:cubicBezTo>
                  <a:close/>
                  <a:moveTo>
                    <a:pt x="122083" y="24908"/>
                  </a:moveTo>
                  <a:lnTo>
                    <a:pt x="122083" y="25040"/>
                  </a:lnTo>
                  <a:cubicBezTo>
                    <a:pt x="122152" y="25040"/>
                    <a:pt x="122215" y="25109"/>
                    <a:pt x="122284" y="25109"/>
                  </a:cubicBezTo>
                  <a:lnTo>
                    <a:pt x="122284" y="24977"/>
                  </a:lnTo>
                  <a:cubicBezTo>
                    <a:pt x="122215" y="24977"/>
                    <a:pt x="122152" y="24908"/>
                    <a:pt x="122083" y="24908"/>
                  </a:cubicBezTo>
                  <a:close/>
                  <a:moveTo>
                    <a:pt x="122083" y="25173"/>
                  </a:moveTo>
                  <a:lnTo>
                    <a:pt x="122083" y="25305"/>
                  </a:lnTo>
                  <a:cubicBezTo>
                    <a:pt x="122152" y="25305"/>
                    <a:pt x="122215" y="25374"/>
                    <a:pt x="122284" y="25374"/>
                  </a:cubicBezTo>
                  <a:lnTo>
                    <a:pt x="122284" y="25242"/>
                  </a:lnTo>
                  <a:cubicBezTo>
                    <a:pt x="122215" y="25242"/>
                    <a:pt x="122152" y="25173"/>
                    <a:pt x="122083" y="25173"/>
                  </a:cubicBezTo>
                  <a:close/>
                  <a:moveTo>
                    <a:pt x="122083" y="25438"/>
                  </a:moveTo>
                  <a:lnTo>
                    <a:pt x="122083" y="25570"/>
                  </a:lnTo>
                  <a:cubicBezTo>
                    <a:pt x="122152" y="25639"/>
                    <a:pt x="122215" y="25639"/>
                    <a:pt x="122284" y="25639"/>
                  </a:cubicBezTo>
                  <a:lnTo>
                    <a:pt x="122284" y="25507"/>
                  </a:lnTo>
                  <a:cubicBezTo>
                    <a:pt x="122215" y="25507"/>
                    <a:pt x="122152" y="25438"/>
                    <a:pt x="122083" y="25438"/>
                  </a:cubicBezTo>
                  <a:close/>
                  <a:moveTo>
                    <a:pt x="122083" y="25703"/>
                  </a:moveTo>
                  <a:lnTo>
                    <a:pt x="122083" y="25835"/>
                  </a:lnTo>
                  <a:cubicBezTo>
                    <a:pt x="122152" y="25904"/>
                    <a:pt x="122215" y="25904"/>
                    <a:pt x="122284" y="25904"/>
                  </a:cubicBezTo>
                  <a:lnTo>
                    <a:pt x="122284" y="25772"/>
                  </a:lnTo>
                  <a:cubicBezTo>
                    <a:pt x="122215" y="25772"/>
                    <a:pt x="122152" y="25703"/>
                    <a:pt x="122083" y="25703"/>
                  </a:cubicBezTo>
                  <a:close/>
                  <a:moveTo>
                    <a:pt x="122083" y="25968"/>
                  </a:moveTo>
                  <a:lnTo>
                    <a:pt x="122083" y="26169"/>
                  </a:lnTo>
                  <a:lnTo>
                    <a:pt x="122284" y="26169"/>
                  </a:lnTo>
                  <a:lnTo>
                    <a:pt x="122284" y="26037"/>
                  </a:lnTo>
                  <a:cubicBezTo>
                    <a:pt x="122215" y="26037"/>
                    <a:pt x="122152" y="25968"/>
                    <a:pt x="122083" y="25968"/>
                  </a:cubicBezTo>
                  <a:close/>
                  <a:moveTo>
                    <a:pt x="122152" y="26233"/>
                  </a:moveTo>
                  <a:lnTo>
                    <a:pt x="122152" y="26434"/>
                  </a:lnTo>
                  <a:cubicBezTo>
                    <a:pt x="122215" y="26434"/>
                    <a:pt x="122284" y="26434"/>
                    <a:pt x="122348" y="26498"/>
                  </a:cubicBezTo>
                  <a:lnTo>
                    <a:pt x="122348" y="26302"/>
                  </a:lnTo>
                  <a:cubicBezTo>
                    <a:pt x="122284" y="26302"/>
                    <a:pt x="122215" y="26233"/>
                    <a:pt x="122152" y="26233"/>
                  </a:cubicBezTo>
                  <a:close/>
                  <a:moveTo>
                    <a:pt x="122152" y="26498"/>
                  </a:moveTo>
                  <a:lnTo>
                    <a:pt x="122152" y="26699"/>
                  </a:lnTo>
                  <a:cubicBezTo>
                    <a:pt x="122215" y="26699"/>
                    <a:pt x="122284" y="26699"/>
                    <a:pt x="122348" y="26763"/>
                  </a:cubicBezTo>
                  <a:lnTo>
                    <a:pt x="122348" y="26567"/>
                  </a:lnTo>
                  <a:cubicBezTo>
                    <a:pt x="122284" y="26567"/>
                    <a:pt x="122215" y="26498"/>
                    <a:pt x="122152" y="26498"/>
                  </a:cubicBezTo>
                  <a:close/>
                  <a:moveTo>
                    <a:pt x="122152" y="26763"/>
                  </a:moveTo>
                  <a:lnTo>
                    <a:pt x="122152" y="26964"/>
                  </a:lnTo>
                  <a:cubicBezTo>
                    <a:pt x="122215" y="26964"/>
                    <a:pt x="122284" y="27028"/>
                    <a:pt x="122348" y="27028"/>
                  </a:cubicBezTo>
                  <a:lnTo>
                    <a:pt x="122348" y="26832"/>
                  </a:lnTo>
                  <a:cubicBezTo>
                    <a:pt x="122284" y="26832"/>
                    <a:pt x="122215" y="26763"/>
                    <a:pt x="122152" y="26763"/>
                  </a:cubicBezTo>
                  <a:close/>
                  <a:moveTo>
                    <a:pt x="83927" y="4770"/>
                  </a:moveTo>
                  <a:cubicBezTo>
                    <a:pt x="82337" y="5501"/>
                    <a:pt x="80748" y="6296"/>
                    <a:pt x="79158" y="7091"/>
                  </a:cubicBezTo>
                  <a:cubicBezTo>
                    <a:pt x="71871" y="10865"/>
                    <a:pt x="64849" y="15104"/>
                    <a:pt x="59285" y="16895"/>
                  </a:cubicBezTo>
                  <a:cubicBezTo>
                    <a:pt x="47626" y="20737"/>
                    <a:pt x="39216" y="24113"/>
                    <a:pt x="32062" y="28289"/>
                  </a:cubicBezTo>
                  <a:cubicBezTo>
                    <a:pt x="29608" y="29746"/>
                    <a:pt x="27292" y="31267"/>
                    <a:pt x="25040" y="32926"/>
                  </a:cubicBezTo>
                  <a:cubicBezTo>
                    <a:pt x="24230" y="33573"/>
                    <a:pt x="23465" y="34219"/>
                    <a:pt x="22708" y="34900"/>
                  </a:cubicBezTo>
                  <a:lnTo>
                    <a:pt x="22708" y="34900"/>
                  </a:lnTo>
                  <a:cubicBezTo>
                    <a:pt x="23581" y="34218"/>
                    <a:pt x="24503" y="33545"/>
                    <a:pt x="25369" y="32926"/>
                  </a:cubicBezTo>
                  <a:cubicBezTo>
                    <a:pt x="27557" y="31336"/>
                    <a:pt x="29741" y="29879"/>
                    <a:pt x="32125" y="28485"/>
                  </a:cubicBezTo>
                  <a:cubicBezTo>
                    <a:pt x="39280" y="24314"/>
                    <a:pt x="47695" y="20870"/>
                    <a:pt x="59354" y="17091"/>
                  </a:cubicBezTo>
                  <a:cubicBezTo>
                    <a:pt x="64982" y="15237"/>
                    <a:pt x="71940" y="11066"/>
                    <a:pt x="79227" y="7287"/>
                  </a:cubicBezTo>
                  <a:cubicBezTo>
                    <a:pt x="80816" y="6429"/>
                    <a:pt x="82406" y="5634"/>
                    <a:pt x="84060" y="4903"/>
                  </a:cubicBezTo>
                  <a:cubicBezTo>
                    <a:pt x="83996" y="4839"/>
                    <a:pt x="83927" y="4839"/>
                    <a:pt x="83927" y="4770"/>
                  </a:cubicBezTo>
                  <a:close/>
                  <a:moveTo>
                    <a:pt x="22708" y="34900"/>
                  </a:moveTo>
                  <a:cubicBezTo>
                    <a:pt x="22646" y="34949"/>
                    <a:pt x="22584" y="34997"/>
                    <a:pt x="22523" y="35046"/>
                  </a:cubicBezTo>
                  <a:cubicBezTo>
                    <a:pt x="22513" y="35064"/>
                    <a:pt x="22503" y="35081"/>
                    <a:pt x="22491" y="35097"/>
                  </a:cubicBezTo>
                  <a:lnTo>
                    <a:pt x="22491" y="35097"/>
                  </a:lnTo>
                  <a:cubicBezTo>
                    <a:pt x="22563" y="35031"/>
                    <a:pt x="22636" y="34966"/>
                    <a:pt x="22708" y="34900"/>
                  </a:cubicBezTo>
                  <a:close/>
                  <a:moveTo>
                    <a:pt x="22491" y="35097"/>
                  </a:moveTo>
                  <a:cubicBezTo>
                    <a:pt x="22413" y="35168"/>
                    <a:pt x="22336" y="35239"/>
                    <a:pt x="22258" y="35310"/>
                  </a:cubicBezTo>
                  <a:lnTo>
                    <a:pt x="22258" y="35310"/>
                  </a:lnTo>
                  <a:cubicBezTo>
                    <a:pt x="22348" y="35233"/>
                    <a:pt x="22432" y="35177"/>
                    <a:pt x="22491" y="35097"/>
                  </a:cubicBezTo>
                  <a:close/>
                  <a:moveTo>
                    <a:pt x="22258" y="35310"/>
                  </a:moveTo>
                  <a:cubicBezTo>
                    <a:pt x="22235" y="35330"/>
                    <a:pt x="22212" y="35351"/>
                    <a:pt x="22189" y="35374"/>
                  </a:cubicBezTo>
                  <a:cubicBezTo>
                    <a:pt x="22212" y="35353"/>
                    <a:pt x="22235" y="35332"/>
                    <a:pt x="22258" y="35310"/>
                  </a:cubicBezTo>
                  <a:close/>
                  <a:moveTo>
                    <a:pt x="18214" y="38490"/>
                  </a:moveTo>
                  <a:lnTo>
                    <a:pt x="18214" y="38490"/>
                  </a:lnTo>
                  <a:cubicBezTo>
                    <a:pt x="18207" y="38507"/>
                    <a:pt x="18200" y="38523"/>
                    <a:pt x="18194" y="38539"/>
                  </a:cubicBezTo>
                  <a:lnTo>
                    <a:pt x="18194" y="38539"/>
                  </a:lnTo>
                  <a:cubicBezTo>
                    <a:pt x="18205" y="38530"/>
                    <a:pt x="18214" y="38515"/>
                    <a:pt x="18214" y="38490"/>
                  </a:cubicBezTo>
                  <a:close/>
                  <a:moveTo>
                    <a:pt x="18548" y="38225"/>
                  </a:moveTo>
                  <a:cubicBezTo>
                    <a:pt x="18479" y="38289"/>
                    <a:pt x="18479" y="38422"/>
                    <a:pt x="18416" y="38490"/>
                  </a:cubicBezTo>
                  <a:lnTo>
                    <a:pt x="18416" y="38554"/>
                  </a:lnTo>
                  <a:cubicBezTo>
                    <a:pt x="18479" y="38422"/>
                    <a:pt x="18479" y="38358"/>
                    <a:pt x="18548" y="38225"/>
                  </a:cubicBezTo>
                  <a:close/>
                  <a:moveTo>
                    <a:pt x="18347" y="38366"/>
                  </a:moveTo>
                  <a:cubicBezTo>
                    <a:pt x="18344" y="38496"/>
                    <a:pt x="18283" y="38624"/>
                    <a:pt x="18283" y="38687"/>
                  </a:cubicBezTo>
                  <a:lnTo>
                    <a:pt x="18283" y="38755"/>
                  </a:lnTo>
                  <a:cubicBezTo>
                    <a:pt x="18283" y="38626"/>
                    <a:pt x="18344" y="38496"/>
                    <a:pt x="18347" y="38366"/>
                  </a:cubicBezTo>
                  <a:close/>
                  <a:moveTo>
                    <a:pt x="18194" y="38539"/>
                  </a:moveTo>
                  <a:cubicBezTo>
                    <a:pt x="18175" y="38554"/>
                    <a:pt x="18151" y="38554"/>
                    <a:pt x="18151" y="38554"/>
                  </a:cubicBezTo>
                  <a:cubicBezTo>
                    <a:pt x="18151" y="38687"/>
                    <a:pt x="18082" y="38755"/>
                    <a:pt x="18082" y="38888"/>
                  </a:cubicBezTo>
                  <a:cubicBezTo>
                    <a:pt x="18142" y="38772"/>
                    <a:pt x="18150" y="38655"/>
                    <a:pt x="18194" y="38539"/>
                  </a:cubicBezTo>
                  <a:close/>
                  <a:moveTo>
                    <a:pt x="18018" y="38687"/>
                  </a:moveTo>
                  <a:cubicBezTo>
                    <a:pt x="17949" y="38819"/>
                    <a:pt x="17949" y="38951"/>
                    <a:pt x="17886" y="39020"/>
                  </a:cubicBezTo>
                  <a:lnTo>
                    <a:pt x="17949" y="39020"/>
                  </a:lnTo>
                  <a:cubicBezTo>
                    <a:pt x="17949" y="38888"/>
                    <a:pt x="18018" y="38819"/>
                    <a:pt x="18018" y="38687"/>
                  </a:cubicBezTo>
                  <a:close/>
                  <a:moveTo>
                    <a:pt x="17684" y="38951"/>
                  </a:moveTo>
                  <a:cubicBezTo>
                    <a:pt x="17684" y="38977"/>
                    <a:pt x="17682" y="39002"/>
                    <a:pt x="17678" y="39027"/>
                  </a:cubicBezTo>
                  <a:lnTo>
                    <a:pt x="17678" y="39027"/>
                  </a:lnTo>
                  <a:cubicBezTo>
                    <a:pt x="17680" y="39025"/>
                    <a:pt x="17682" y="39022"/>
                    <a:pt x="17684" y="39020"/>
                  </a:cubicBezTo>
                  <a:lnTo>
                    <a:pt x="17684" y="38951"/>
                  </a:lnTo>
                  <a:close/>
                  <a:moveTo>
                    <a:pt x="17552" y="39084"/>
                  </a:moveTo>
                  <a:cubicBezTo>
                    <a:pt x="17543" y="39102"/>
                    <a:pt x="17536" y="39120"/>
                    <a:pt x="17529" y="39138"/>
                  </a:cubicBezTo>
                  <a:lnTo>
                    <a:pt x="17529" y="39138"/>
                  </a:lnTo>
                  <a:cubicBezTo>
                    <a:pt x="17542" y="39128"/>
                    <a:pt x="17552" y="39112"/>
                    <a:pt x="17552" y="39084"/>
                  </a:cubicBezTo>
                  <a:close/>
                  <a:moveTo>
                    <a:pt x="17817" y="38819"/>
                  </a:moveTo>
                  <a:cubicBezTo>
                    <a:pt x="17817" y="38928"/>
                    <a:pt x="17774" y="39038"/>
                    <a:pt x="17759" y="39147"/>
                  </a:cubicBezTo>
                  <a:lnTo>
                    <a:pt x="17759" y="39147"/>
                  </a:lnTo>
                  <a:cubicBezTo>
                    <a:pt x="17817" y="39077"/>
                    <a:pt x="17819" y="38948"/>
                    <a:pt x="17886" y="38819"/>
                  </a:cubicBezTo>
                  <a:close/>
                  <a:moveTo>
                    <a:pt x="17759" y="39147"/>
                  </a:moveTo>
                  <a:cubicBezTo>
                    <a:pt x="17757" y="39149"/>
                    <a:pt x="17755" y="39151"/>
                    <a:pt x="17753" y="39153"/>
                  </a:cubicBezTo>
                  <a:lnTo>
                    <a:pt x="17753" y="39216"/>
                  </a:lnTo>
                  <a:cubicBezTo>
                    <a:pt x="17753" y="39193"/>
                    <a:pt x="17755" y="39170"/>
                    <a:pt x="17759" y="39147"/>
                  </a:cubicBezTo>
                  <a:close/>
                  <a:moveTo>
                    <a:pt x="17678" y="39027"/>
                  </a:moveTo>
                  <a:cubicBezTo>
                    <a:pt x="17621" y="39093"/>
                    <a:pt x="17619" y="39221"/>
                    <a:pt x="17552" y="39349"/>
                  </a:cubicBezTo>
                  <a:cubicBezTo>
                    <a:pt x="17621" y="39349"/>
                    <a:pt x="17621" y="39349"/>
                    <a:pt x="17621" y="39285"/>
                  </a:cubicBezTo>
                  <a:cubicBezTo>
                    <a:pt x="17621" y="39230"/>
                    <a:pt x="17663" y="39132"/>
                    <a:pt x="17678" y="39027"/>
                  </a:cubicBezTo>
                  <a:close/>
                  <a:moveTo>
                    <a:pt x="17529" y="39138"/>
                  </a:moveTo>
                  <a:cubicBezTo>
                    <a:pt x="17511" y="39153"/>
                    <a:pt x="17488" y="39153"/>
                    <a:pt x="17488" y="39153"/>
                  </a:cubicBezTo>
                  <a:cubicBezTo>
                    <a:pt x="17488" y="39285"/>
                    <a:pt x="17420" y="39349"/>
                    <a:pt x="17420" y="39481"/>
                  </a:cubicBezTo>
                  <a:lnTo>
                    <a:pt x="17488" y="39481"/>
                  </a:lnTo>
                  <a:cubicBezTo>
                    <a:pt x="17488" y="39367"/>
                    <a:pt x="17488" y="39253"/>
                    <a:pt x="17529" y="39138"/>
                  </a:cubicBezTo>
                  <a:close/>
                  <a:moveTo>
                    <a:pt x="17356" y="39285"/>
                  </a:moveTo>
                  <a:lnTo>
                    <a:pt x="17356" y="39285"/>
                  </a:lnTo>
                  <a:cubicBezTo>
                    <a:pt x="17287" y="39418"/>
                    <a:pt x="17287" y="39550"/>
                    <a:pt x="17287" y="39614"/>
                  </a:cubicBezTo>
                  <a:cubicBezTo>
                    <a:pt x="17356" y="39481"/>
                    <a:pt x="17356" y="39349"/>
                    <a:pt x="17356" y="39285"/>
                  </a:cubicBezTo>
                  <a:close/>
                  <a:moveTo>
                    <a:pt x="17223" y="39418"/>
                  </a:moveTo>
                  <a:lnTo>
                    <a:pt x="17155" y="39481"/>
                  </a:lnTo>
                  <a:cubicBezTo>
                    <a:pt x="17155" y="39550"/>
                    <a:pt x="17155" y="39683"/>
                    <a:pt x="17091" y="39746"/>
                  </a:cubicBezTo>
                  <a:lnTo>
                    <a:pt x="17155" y="39746"/>
                  </a:lnTo>
                  <a:cubicBezTo>
                    <a:pt x="17155" y="39614"/>
                    <a:pt x="17223" y="39481"/>
                    <a:pt x="17223" y="39418"/>
                  </a:cubicBezTo>
                  <a:close/>
                  <a:moveTo>
                    <a:pt x="17091" y="39550"/>
                  </a:moveTo>
                  <a:lnTo>
                    <a:pt x="17091" y="39550"/>
                  </a:lnTo>
                  <a:cubicBezTo>
                    <a:pt x="15501" y="41008"/>
                    <a:pt x="13911" y="42529"/>
                    <a:pt x="12253" y="44251"/>
                  </a:cubicBezTo>
                  <a:cubicBezTo>
                    <a:pt x="10663" y="45841"/>
                    <a:pt x="8808" y="47897"/>
                    <a:pt x="7086" y="50345"/>
                  </a:cubicBezTo>
                  <a:cubicBezTo>
                    <a:pt x="7022" y="50345"/>
                    <a:pt x="6953" y="50414"/>
                    <a:pt x="6953" y="50478"/>
                  </a:cubicBezTo>
                  <a:cubicBezTo>
                    <a:pt x="6026" y="51739"/>
                    <a:pt x="5098" y="53127"/>
                    <a:pt x="4303" y="54654"/>
                  </a:cubicBezTo>
                  <a:cubicBezTo>
                    <a:pt x="4240" y="54786"/>
                    <a:pt x="4107" y="54982"/>
                    <a:pt x="4038" y="55115"/>
                  </a:cubicBezTo>
                  <a:cubicBezTo>
                    <a:pt x="3842" y="55449"/>
                    <a:pt x="3710" y="55777"/>
                    <a:pt x="3509" y="56111"/>
                  </a:cubicBezTo>
                  <a:cubicBezTo>
                    <a:pt x="3641" y="55910"/>
                    <a:pt x="3710" y="55777"/>
                    <a:pt x="3842" y="55581"/>
                  </a:cubicBezTo>
                  <a:cubicBezTo>
                    <a:pt x="4637" y="54187"/>
                    <a:pt x="5496" y="52799"/>
                    <a:pt x="6423" y="51538"/>
                  </a:cubicBezTo>
                  <a:cubicBezTo>
                    <a:pt x="6492" y="51474"/>
                    <a:pt x="6556" y="51405"/>
                    <a:pt x="6625" y="51273"/>
                  </a:cubicBezTo>
                  <a:cubicBezTo>
                    <a:pt x="6757" y="51140"/>
                    <a:pt x="6821" y="50944"/>
                    <a:pt x="6953" y="50812"/>
                  </a:cubicBezTo>
                  <a:cubicBezTo>
                    <a:pt x="8808" y="48225"/>
                    <a:pt x="10732" y="46042"/>
                    <a:pt x="12385" y="44383"/>
                  </a:cubicBezTo>
                  <a:cubicBezTo>
                    <a:pt x="13975" y="42794"/>
                    <a:pt x="15501" y="41273"/>
                    <a:pt x="17022" y="39879"/>
                  </a:cubicBezTo>
                  <a:cubicBezTo>
                    <a:pt x="17022" y="39746"/>
                    <a:pt x="17022" y="39683"/>
                    <a:pt x="17091" y="39550"/>
                  </a:cubicBezTo>
                  <a:close/>
                  <a:moveTo>
                    <a:pt x="2184" y="59688"/>
                  </a:moveTo>
                  <a:cubicBezTo>
                    <a:pt x="2080" y="59792"/>
                    <a:pt x="1976" y="59896"/>
                    <a:pt x="1906" y="60030"/>
                  </a:cubicBezTo>
                  <a:lnTo>
                    <a:pt x="1906" y="60030"/>
                  </a:lnTo>
                  <a:lnTo>
                    <a:pt x="2184" y="59752"/>
                  </a:lnTo>
                  <a:lnTo>
                    <a:pt x="2184" y="59688"/>
                  </a:lnTo>
                  <a:close/>
                  <a:moveTo>
                    <a:pt x="1906" y="60030"/>
                  </a:moveTo>
                  <a:lnTo>
                    <a:pt x="1786" y="60149"/>
                  </a:lnTo>
                  <a:lnTo>
                    <a:pt x="1855" y="60149"/>
                  </a:lnTo>
                  <a:cubicBezTo>
                    <a:pt x="1869" y="60107"/>
                    <a:pt x="1886" y="60067"/>
                    <a:pt x="1906" y="60030"/>
                  </a:cubicBezTo>
                  <a:close/>
                  <a:moveTo>
                    <a:pt x="1988" y="60149"/>
                  </a:moveTo>
                  <a:cubicBezTo>
                    <a:pt x="1919" y="60351"/>
                    <a:pt x="1786" y="60483"/>
                    <a:pt x="1654" y="60616"/>
                  </a:cubicBezTo>
                  <a:lnTo>
                    <a:pt x="1654" y="60679"/>
                  </a:lnTo>
                  <a:cubicBezTo>
                    <a:pt x="1723" y="60547"/>
                    <a:pt x="1855" y="60414"/>
                    <a:pt x="1988" y="60282"/>
                  </a:cubicBezTo>
                  <a:lnTo>
                    <a:pt x="1988" y="60149"/>
                  </a:lnTo>
                  <a:close/>
                  <a:moveTo>
                    <a:pt x="1855" y="60679"/>
                  </a:moveTo>
                  <a:lnTo>
                    <a:pt x="1855" y="60679"/>
                  </a:lnTo>
                  <a:cubicBezTo>
                    <a:pt x="1723" y="60812"/>
                    <a:pt x="1590" y="60944"/>
                    <a:pt x="1521" y="61077"/>
                  </a:cubicBezTo>
                  <a:cubicBezTo>
                    <a:pt x="1521" y="61145"/>
                    <a:pt x="1458" y="61145"/>
                    <a:pt x="1458" y="61209"/>
                  </a:cubicBezTo>
                  <a:cubicBezTo>
                    <a:pt x="1590" y="61077"/>
                    <a:pt x="1654" y="60944"/>
                    <a:pt x="1786" y="60881"/>
                  </a:cubicBezTo>
                  <a:cubicBezTo>
                    <a:pt x="1786" y="60812"/>
                    <a:pt x="1855" y="60748"/>
                    <a:pt x="1855" y="60679"/>
                  </a:cubicBezTo>
                  <a:close/>
                  <a:moveTo>
                    <a:pt x="1654" y="61209"/>
                  </a:moveTo>
                  <a:lnTo>
                    <a:pt x="1654" y="61209"/>
                  </a:lnTo>
                  <a:cubicBezTo>
                    <a:pt x="1590" y="61342"/>
                    <a:pt x="1458" y="61474"/>
                    <a:pt x="1389" y="61543"/>
                  </a:cubicBezTo>
                  <a:cubicBezTo>
                    <a:pt x="1325" y="61607"/>
                    <a:pt x="1325" y="61675"/>
                    <a:pt x="1325" y="61739"/>
                  </a:cubicBezTo>
                  <a:cubicBezTo>
                    <a:pt x="1389" y="61607"/>
                    <a:pt x="1521" y="61543"/>
                    <a:pt x="1590" y="61410"/>
                  </a:cubicBezTo>
                  <a:cubicBezTo>
                    <a:pt x="1654" y="61342"/>
                    <a:pt x="1654" y="61278"/>
                    <a:pt x="1654" y="61209"/>
                  </a:cubicBezTo>
                  <a:close/>
                  <a:moveTo>
                    <a:pt x="1521" y="61739"/>
                  </a:moveTo>
                  <a:cubicBezTo>
                    <a:pt x="1389" y="61808"/>
                    <a:pt x="1325" y="61940"/>
                    <a:pt x="1193" y="62073"/>
                  </a:cubicBezTo>
                  <a:lnTo>
                    <a:pt x="1193" y="62269"/>
                  </a:lnTo>
                  <a:cubicBezTo>
                    <a:pt x="1256" y="62136"/>
                    <a:pt x="1325" y="62073"/>
                    <a:pt x="1458" y="61940"/>
                  </a:cubicBezTo>
                  <a:cubicBezTo>
                    <a:pt x="1458" y="61872"/>
                    <a:pt x="1521" y="61808"/>
                    <a:pt x="1521" y="61739"/>
                  </a:cubicBezTo>
                  <a:close/>
                  <a:moveTo>
                    <a:pt x="1389" y="62269"/>
                  </a:moveTo>
                  <a:lnTo>
                    <a:pt x="1389" y="62269"/>
                  </a:lnTo>
                  <a:cubicBezTo>
                    <a:pt x="1256" y="62338"/>
                    <a:pt x="1193" y="62470"/>
                    <a:pt x="1060" y="62534"/>
                  </a:cubicBezTo>
                  <a:cubicBezTo>
                    <a:pt x="1060" y="62603"/>
                    <a:pt x="1060" y="62666"/>
                    <a:pt x="991" y="62799"/>
                  </a:cubicBezTo>
                  <a:lnTo>
                    <a:pt x="1325" y="62470"/>
                  </a:lnTo>
                  <a:cubicBezTo>
                    <a:pt x="1325" y="62401"/>
                    <a:pt x="1325" y="62338"/>
                    <a:pt x="1389" y="62269"/>
                  </a:cubicBezTo>
                  <a:close/>
                  <a:moveTo>
                    <a:pt x="1193" y="62799"/>
                  </a:moveTo>
                  <a:lnTo>
                    <a:pt x="928" y="63064"/>
                  </a:lnTo>
                  <a:cubicBezTo>
                    <a:pt x="928" y="63133"/>
                    <a:pt x="928" y="63196"/>
                    <a:pt x="859" y="63265"/>
                  </a:cubicBezTo>
                  <a:cubicBezTo>
                    <a:pt x="991" y="63196"/>
                    <a:pt x="1060" y="63133"/>
                    <a:pt x="1124" y="63064"/>
                  </a:cubicBezTo>
                  <a:cubicBezTo>
                    <a:pt x="1193" y="62931"/>
                    <a:pt x="1193" y="62868"/>
                    <a:pt x="1193" y="62799"/>
                  </a:cubicBezTo>
                  <a:close/>
                  <a:moveTo>
                    <a:pt x="1060" y="63329"/>
                  </a:moveTo>
                  <a:lnTo>
                    <a:pt x="859" y="63530"/>
                  </a:lnTo>
                  <a:cubicBezTo>
                    <a:pt x="795" y="63663"/>
                    <a:pt x="795" y="63726"/>
                    <a:pt x="795" y="63795"/>
                  </a:cubicBezTo>
                  <a:lnTo>
                    <a:pt x="991" y="63594"/>
                  </a:lnTo>
                  <a:cubicBezTo>
                    <a:pt x="1060" y="63461"/>
                    <a:pt x="1060" y="63398"/>
                    <a:pt x="1060" y="63329"/>
                  </a:cubicBezTo>
                  <a:close/>
                  <a:moveTo>
                    <a:pt x="991" y="63795"/>
                  </a:moveTo>
                  <a:lnTo>
                    <a:pt x="726" y="64060"/>
                  </a:lnTo>
                  <a:cubicBezTo>
                    <a:pt x="663" y="64124"/>
                    <a:pt x="663" y="64256"/>
                    <a:pt x="663" y="64325"/>
                  </a:cubicBezTo>
                  <a:cubicBezTo>
                    <a:pt x="726" y="64256"/>
                    <a:pt x="795" y="64193"/>
                    <a:pt x="928" y="64124"/>
                  </a:cubicBezTo>
                  <a:cubicBezTo>
                    <a:pt x="928" y="63991"/>
                    <a:pt x="928" y="63928"/>
                    <a:pt x="991" y="63795"/>
                  </a:cubicBezTo>
                  <a:close/>
                  <a:moveTo>
                    <a:pt x="859" y="64325"/>
                  </a:moveTo>
                  <a:lnTo>
                    <a:pt x="594" y="64590"/>
                  </a:lnTo>
                  <a:cubicBezTo>
                    <a:pt x="594" y="64654"/>
                    <a:pt x="594" y="64786"/>
                    <a:pt x="530" y="64855"/>
                  </a:cubicBezTo>
                  <a:cubicBezTo>
                    <a:pt x="663" y="64786"/>
                    <a:pt x="726" y="64723"/>
                    <a:pt x="795" y="64654"/>
                  </a:cubicBezTo>
                  <a:cubicBezTo>
                    <a:pt x="795" y="64590"/>
                    <a:pt x="859" y="64458"/>
                    <a:pt x="859" y="64325"/>
                  </a:cubicBezTo>
                  <a:close/>
                  <a:moveTo>
                    <a:pt x="726" y="64855"/>
                  </a:moveTo>
                  <a:lnTo>
                    <a:pt x="530" y="65051"/>
                  </a:lnTo>
                  <a:cubicBezTo>
                    <a:pt x="461" y="65184"/>
                    <a:pt x="461" y="65316"/>
                    <a:pt x="461" y="65385"/>
                  </a:cubicBezTo>
                  <a:lnTo>
                    <a:pt x="663" y="65184"/>
                  </a:lnTo>
                  <a:cubicBezTo>
                    <a:pt x="726" y="65120"/>
                    <a:pt x="726" y="64988"/>
                    <a:pt x="726" y="64855"/>
                  </a:cubicBezTo>
                  <a:close/>
                  <a:moveTo>
                    <a:pt x="663" y="65385"/>
                  </a:moveTo>
                  <a:lnTo>
                    <a:pt x="663" y="65385"/>
                  </a:lnTo>
                  <a:cubicBezTo>
                    <a:pt x="594" y="65449"/>
                    <a:pt x="530" y="65518"/>
                    <a:pt x="398" y="65581"/>
                  </a:cubicBezTo>
                  <a:lnTo>
                    <a:pt x="398" y="65915"/>
                  </a:lnTo>
                  <a:lnTo>
                    <a:pt x="594" y="65714"/>
                  </a:lnTo>
                  <a:cubicBezTo>
                    <a:pt x="594" y="65650"/>
                    <a:pt x="663" y="65518"/>
                    <a:pt x="663" y="65385"/>
                  </a:cubicBezTo>
                  <a:close/>
                  <a:moveTo>
                    <a:pt x="594" y="65915"/>
                  </a:moveTo>
                  <a:lnTo>
                    <a:pt x="594" y="65915"/>
                  </a:lnTo>
                  <a:cubicBezTo>
                    <a:pt x="461" y="65979"/>
                    <a:pt x="398" y="66047"/>
                    <a:pt x="329" y="66111"/>
                  </a:cubicBezTo>
                  <a:cubicBezTo>
                    <a:pt x="329" y="66244"/>
                    <a:pt x="329" y="66376"/>
                    <a:pt x="265" y="66445"/>
                  </a:cubicBezTo>
                  <a:cubicBezTo>
                    <a:pt x="398" y="66376"/>
                    <a:pt x="461" y="66312"/>
                    <a:pt x="530" y="66312"/>
                  </a:cubicBezTo>
                  <a:cubicBezTo>
                    <a:pt x="530" y="66180"/>
                    <a:pt x="530" y="66047"/>
                    <a:pt x="594" y="65915"/>
                  </a:cubicBezTo>
                  <a:close/>
                  <a:moveTo>
                    <a:pt x="461" y="66445"/>
                  </a:moveTo>
                  <a:lnTo>
                    <a:pt x="265" y="66641"/>
                  </a:lnTo>
                  <a:cubicBezTo>
                    <a:pt x="265" y="66773"/>
                    <a:pt x="265" y="66842"/>
                    <a:pt x="196" y="66975"/>
                  </a:cubicBezTo>
                  <a:cubicBezTo>
                    <a:pt x="265" y="66906"/>
                    <a:pt x="398" y="66906"/>
                    <a:pt x="461" y="66842"/>
                  </a:cubicBezTo>
                  <a:lnTo>
                    <a:pt x="461" y="66445"/>
                  </a:lnTo>
                  <a:close/>
                  <a:moveTo>
                    <a:pt x="398" y="66975"/>
                  </a:moveTo>
                  <a:lnTo>
                    <a:pt x="196" y="67171"/>
                  </a:lnTo>
                  <a:cubicBezTo>
                    <a:pt x="196" y="67303"/>
                    <a:pt x="196" y="67372"/>
                    <a:pt x="133" y="67505"/>
                  </a:cubicBezTo>
                  <a:cubicBezTo>
                    <a:pt x="265" y="67436"/>
                    <a:pt x="329" y="67436"/>
                    <a:pt x="398" y="67372"/>
                  </a:cubicBezTo>
                  <a:lnTo>
                    <a:pt x="398" y="66975"/>
                  </a:lnTo>
                  <a:close/>
                  <a:moveTo>
                    <a:pt x="329" y="67505"/>
                  </a:moveTo>
                  <a:lnTo>
                    <a:pt x="133" y="67701"/>
                  </a:lnTo>
                  <a:lnTo>
                    <a:pt x="133" y="68035"/>
                  </a:lnTo>
                  <a:cubicBezTo>
                    <a:pt x="196" y="67966"/>
                    <a:pt x="265" y="67966"/>
                    <a:pt x="329" y="67902"/>
                  </a:cubicBezTo>
                  <a:lnTo>
                    <a:pt x="329" y="67505"/>
                  </a:lnTo>
                  <a:close/>
                  <a:moveTo>
                    <a:pt x="329" y="68035"/>
                  </a:moveTo>
                  <a:lnTo>
                    <a:pt x="329" y="68035"/>
                  </a:lnTo>
                  <a:cubicBezTo>
                    <a:pt x="265" y="68098"/>
                    <a:pt x="196" y="68167"/>
                    <a:pt x="133" y="68167"/>
                  </a:cubicBezTo>
                  <a:cubicBezTo>
                    <a:pt x="64" y="68300"/>
                    <a:pt x="64" y="68432"/>
                    <a:pt x="64" y="68565"/>
                  </a:cubicBezTo>
                  <a:cubicBezTo>
                    <a:pt x="133" y="68496"/>
                    <a:pt x="196" y="68432"/>
                    <a:pt x="265" y="68432"/>
                  </a:cubicBezTo>
                  <a:cubicBezTo>
                    <a:pt x="265" y="68300"/>
                    <a:pt x="329" y="68167"/>
                    <a:pt x="329" y="68035"/>
                  </a:cubicBezTo>
                  <a:close/>
                  <a:moveTo>
                    <a:pt x="265" y="68565"/>
                  </a:moveTo>
                  <a:cubicBezTo>
                    <a:pt x="196" y="68628"/>
                    <a:pt x="133" y="68628"/>
                    <a:pt x="64" y="68697"/>
                  </a:cubicBezTo>
                  <a:lnTo>
                    <a:pt x="64" y="69095"/>
                  </a:lnTo>
                  <a:cubicBezTo>
                    <a:pt x="133" y="69026"/>
                    <a:pt x="196" y="68962"/>
                    <a:pt x="265" y="68962"/>
                  </a:cubicBezTo>
                  <a:lnTo>
                    <a:pt x="265" y="68565"/>
                  </a:lnTo>
                  <a:close/>
                  <a:moveTo>
                    <a:pt x="265" y="69095"/>
                  </a:moveTo>
                  <a:cubicBezTo>
                    <a:pt x="196" y="69095"/>
                    <a:pt x="133" y="69158"/>
                    <a:pt x="64" y="69227"/>
                  </a:cubicBezTo>
                  <a:cubicBezTo>
                    <a:pt x="0" y="69360"/>
                    <a:pt x="0" y="69492"/>
                    <a:pt x="0" y="69625"/>
                  </a:cubicBezTo>
                  <a:cubicBezTo>
                    <a:pt x="64" y="69556"/>
                    <a:pt x="133" y="69556"/>
                    <a:pt x="196" y="69492"/>
                  </a:cubicBezTo>
                  <a:cubicBezTo>
                    <a:pt x="196" y="69360"/>
                    <a:pt x="196" y="69227"/>
                    <a:pt x="265" y="69095"/>
                  </a:cubicBezTo>
                  <a:close/>
                  <a:moveTo>
                    <a:pt x="196" y="69625"/>
                  </a:moveTo>
                  <a:cubicBezTo>
                    <a:pt x="133" y="69625"/>
                    <a:pt x="64" y="69688"/>
                    <a:pt x="0" y="69757"/>
                  </a:cubicBezTo>
                  <a:lnTo>
                    <a:pt x="0" y="70155"/>
                  </a:lnTo>
                  <a:cubicBezTo>
                    <a:pt x="64" y="70086"/>
                    <a:pt x="133" y="70086"/>
                    <a:pt x="196" y="70022"/>
                  </a:cubicBezTo>
                  <a:lnTo>
                    <a:pt x="196" y="69625"/>
                  </a:lnTo>
                  <a:close/>
                  <a:moveTo>
                    <a:pt x="196" y="70155"/>
                  </a:moveTo>
                  <a:cubicBezTo>
                    <a:pt x="133" y="70155"/>
                    <a:pt x="64" y="70218"/>
                    <a:pt x="0" y="70287"/>
                  </a:cubicBezTo>
                  <a:lnTo>
                    <a:pt x="0" y="70684"/>
                  </a:lnTo>
                  <a:cubicBezTo>
                    <a:pt x="64" y="70616"/>
                    <a:pt x="133" y="70616"/>
                    <a:pt x="196" y="70552"/>
                  </a:cubicBezTo>
                  <a:lnTo>
                    <a:pt x="196" y="70155"/>
                  </a:lnTo>
                  <a:close/>
                  <a:moveTo>
                    <a:pt x="196" y="70684"/>
                  </a:moveTo>
                  <a:cubicBezTo>
                    <a:pt x="133" y="70684"/>
                    <a:pt x="64" y="70748"/>
                    <a:pt x="0" y="70817"/>
                  </a:cubicBezTo>
                  <a:lnTo>
                    <a:pt x="0" y="71214"/>
                  </a:lnTo>
                  <a:cubicBezTo>
                    <a:pt x="64" y="71146"/>
                    <a:pt x="133" y="71146"/>
                    <a:pt x="196" y="71082"/>
                  </a:cubicBezTo>
                  <a:lnTo>
                    <a:pt x="196" y="70817"/>
                  </a:lnTo>
                  <a:lnTo>
                    <a:pt x="196" y="70684"/>
                  </a:lnTo>
                  <a:close/>
                  <a:moveTo>
                    <a:pt x="196" y="71146"/>
                  </a:moveTo>
                  <a:cubicBezTo>
                    <a:pt x="133" y="71214"/>
                    <a:pt x="64" y="71278"/>
                    <a:pt x="0" y="71278"/>
                  </a:cubicBezTo>
                  <a:lnTo>
                    <a:pt x="0" y="71744"/>
                  </a:lnTo>
                  <a:cubicBezTo>
                    <a:pt x="64" y="71675"/>
                    <a:pt x="133" y="71612"/>
                    <a:pt x="196" y="71612"/>
                  </a:cubicBezTo>
                  <a:lnTo>
                    <a:pt x="196" y="71146"/>
                  </a:lnTo>
                  <a:close/>
                  <a:moveTo>
                    <a:pt x="196" y="71675"/>
                  </a:moveTo>
                  <a:cubicBezTo>
                    <a:pt x="133" y="71744"/>
                    <a:pt x="64" y="71808"/>
                    <a:pt x="0" y="71808"/>
                  </a:cubicBezTo>
                  <a:cubicBezTo>
                    <a:pt x="196" y="77637"/>
                    <a:pt x="1919" y="84198"/>
                    <a:pt x="6158" y="91485"/>
                  </a:cubicBezTo>
                  <a:cubicBezTo>
                    <a:pt x="8877" y="96185"/>
                    <a:pt x="10202" y="100955"/>
                    <a:pt x="10997" y="105661"/>
                  </a:cubicBezTo>
                  <a:cubicBezTo>
                    <a:pt x="12189" y="112746"/>
                    <a:pt x="12189" y="119572"/>
                    <a:pt x="14044" y="125597"/>
                  </a:cubicBezTo>
                  <a:cubicBezTo>
                    <a:pt x="14637" y="127452"/>
                    <a:pt x="15369" y="129174"/>
                    <a:pt x="16360" y="130897"/>
                  </a:cubicBezTo>
                  <a:cubicBezTo>
                    <a:pt x="16492" y="131029"/>
                    <a:pt x="16625" y="131230"/>
                    <a:pt x="16693" y="131363"/>
                  </a:cubicBezTo>
                  <a:cubicBezTo>
                    <a:pt x="17503" y="132497"/>
                    <a:pt x="18405" y="133589"/>
                    <a:pt x="19465" y="134601"/>
                  </a:cubicBezTo>
                  <a:lnTo>
                    <a:pt x="19465" y="134601"/>
                  </a:lnTo>
                  <a:cubicBezTo>
                    <a:pt x="18446" y="133544"/>
                    <a:pt x="17591" y="132432"/>
                    <a:pt x="16826" y="131230"/>
                  </a:cubicBezTo>
                  <a:cubicBezTo>
                    <a:pt x="16693" y="131029"/>
                    <a:pt x="16625" y="130897"/>
                    <a:pt x="16492" y="130700"/>
                  </a:cubicBezTo>
                  <a:cubicBezTo>
                    <a:pt x="14971" y="128114"/>
                    <a:pt x="14107" y="125401"/>
                    <a:pt x="13445" y="122486"/>
                  </a:cubicBezTo>
                  <a:cubicBezTo>
                    <a:pt x="12454" y="117780"/>
                    <a:pt x="12189" y="112682"/>
                    <a:pt x="11458" y="107383"/>
                  </a:cubicBezTo>
                  <a:cubicBezTo>
                    <a:pt x="10663" y="102147"/>
                    <a:pt x="9407" y="96715"/>
                    <a:pt x="6360" y="91416"/>
                  </a:cubicBezTo>
                  <a:cubicBezTo>
                    <a:pt x="2120" y="84066"/>
                    <a:pt x="398" y="77505"/>
                    <a:pt x="196" y="71675"/>
                  </a:cubicBezTo>
                  <a:close/>
                  <a:moveTo>
                    <a:pt x="19465" y="134601"/>
                  </a:moveTo>
                  <a:cubicBezTo>
                    <a:pt x="19682" y="134826"/>
                    <a:pt x="19906" y="135048"/>
                    <a:pt x="20138" y="135269"/>
                  </a:cubicBezTo>
                  <a:lnTo>
                    <a:pt x="20202" y="135269"/>
                  </a:lnTo>
                  <a:cubicBezTo>
                    <a:pt x="19948" y="135050"/>
                    <a:pt x="19702" y="134828"/>
                    <a:pt x="19465" y="134601"/>
                  </a:cubicBezTo>
                  <a:close/>
                  <a:moveTo>
                    <a:pt x="122152" y="27028"/>
                  </a:moveTo>
                  <a:lnTo>
                    <a:pt x="122152" y="29084"/>
                  </a:lnTo>
                  <a:cubicBezTo>
                    <a:pt x="122152" y="32264"/>
                    <a:pt x="122019" y="35507"/>
                    <a:pt x="122019" y="38687"/>
                  </a:cubicBezTo>
                  <a:cubicBezTo>
                    <a:pt x="122019" y="45777"/>
                    <a:pt x="122682" y="52995"/>
                    <a:pt x="127054" y="59821"/>
                  </a:cubicBezTo>
                  <a:cubicBezTo>
                    <a:pt x="132883" y="68962"/>
                    <a:pt x="135332" y="77309"/>
                    <a:pt x="135332" y="84860"/>
                  </a:cubicBezTo>
                  <a:cubicBezTo>
                    <a:pt x="135332" y="95327"/>
                    <a:pt x="130631" y="104203"/>
                    <a:pt x="123673" y="111225"/>
                  </a:cubicBezTo>
                  <a:cubicBezTo>
                    <a:pt x="119767" y="115131"/>
                    <a:pt x="115395" y="120563"/>
                    <a:pt x="109894" y="125067"/>
                  </a:cubicBezTo>
                  <a:cubicBezTo>
                    <a:pt x="104462" y="129508"/>
                    <a:pt x="97971" y="133016"/>
                    <a:pt x="89825" y="133016"/>
                  </a:cubicBezTo>
                  <a:cubicBezTo>
                    <a:pt x="87043" y="133016"/>
                    <a:pt x="83996" y="132555"/>
                    <a:pt x="80748" y="131628"/>
                  </a:cubicBezTo>
                  <a:cubicBezTo>
                    <a:pt x="78760" y="131029"/>
                    <a:pt x="76905" y="130764"/>
                    <a:pt x="75120" y="130764"/>
                  </a:cubicBezTo>
                  <a:cubicBezTo>
                    <a:pt x="72003" y="130764"/>
                    <a:pt x="69221" y="131559"/>
                    <a:pt x="66508" y="132751"/>
                  </a:cubicBezTo>
                  <a:cubicBezTo>
                    <a:pt x="62401" y="134543"/>
                    <a:pt x="58622" y="137192"/>
                    <a:pt x="54452" y="139376"/>
                  </a:cubicBezTo>
                  <a:cubicBezTo>
                    <a:pt x="53323" y="139974"/>
                    <a:pt x="52200" y="140504"/>
                    <a:pt x="51071" y="141034"/>
                  </a:cubicBezTo>
                  <a:cubicBezTo>
                    <a:pt x="51140" y="141098"/>
                    <a:pt x="51203" y="141098"/>
                    <a:pt x="51272" y="141167"/>
                  </a:cubicBezTo>
                  <a:cubicBezTo>
                    <a:pt x="55310" y="139376"/>
                    <a:pt x="58956" y="136991"/>
                    <a:pt x="62597" y="134940"/>
                  </a:cubicBezTo>
                  <a:cubicBezTo>
                    <a:pt x="66508" y="132751"/>
                    <a:pt x="70546" y="130965"/>
                    <a:pt x="75120" y="130965"/>
                  </a:cubicBezTo>
                  <a:cubicBezTo>
                    <a:pt x="76905" y="130965"/>
                    <a:pt x="78760" y="131230"/>
                    <a:pt x="80684" y="131824"/>
                  </a:cubicBezTo>
                  <a:cubicBezTo>
                    <a:pt x="83927" y="132751"/>
                    <a:pt x="86974" y="133218"/>
                    <a:pt x="89825" y="133218"/>
                  </a:cubicBezTo>
                  <a:cubicBezTo>
                    <a:pt x="98040" y="133218"/>
                    <a:pt x="104595" y="129704"/>
                    <a:pt x="110027" y="125200"/>
                  </a:cubicBezTo>
                  <a:cubicBezTo>
                    <a:pt x="115528" y="120695"/>
                    <a:pt x="119900" y="115263"/>
                    <a:pt x="123805" y="111358"/>
                  </a:cubicBezTo>
                  <a:cubicBezTo>
                    <a:pt x="130827" y="104336"/>
                    <a:pt x="135533" y="95390"/>
                    <a:pt x="135533" y="84860"/>
                  </a:cubicBezTo>
                  <a:cubicBezTo>
                    <a:pt x="135533" y="77309"/>
                    <a:pt x="133079" y="68830"/>
                    <a:pt x="127250" y="59688"/>
                  </a:cubicBezTo>
                  <a:cubicBezTo>
                    <a:pt x="122878" y="52931"/>
                    <a:pt x="122215" y="45777"/>
                    <a:pt x="122215" y="38687"/>
                  </a:cubicBezTo>
                  <a:cubicBezTo>
                    <a:pt x="122215" y="35507"/>
                    <a:pt x="122348" y="32264"/>
                    <a:pt x="122348" y="29084"/>
                  </a:cubicBezTo>
                  <a:lnTo>
                    <a:pt x="122348" y="27097"/>
                  </a:lnTo>
                  <a:cubicBezTo>
                    <a:pt x="122284" y="27097"/>
                    <a:pt x="122215" y="27097"/>
                    <a:pt x="122152" y="27028"/>
                  </a:cubicBezTo>
                  <a:close/>
                  <a:moveTo>
                    <a:pt x="50938" y="141098"/>
                  </a:moveTo>
                  <a:cubicBezTo>
                    <a:pt x="50875" y="141098"/>
                    <a:pt x="50806" y="141098"/>
                    <a:pt x="50742" y="141167"/>
                  </a:cubicBezTo>
                  <a:cubicBezTo>
                    <a:pt x="50875" y="141167"/>
                    <a:pt x="50938" y="141230"/>
                    <a:pt x="51007" y="141230"/>
                  </a:cubicBezTo>
                  <a:cubicBezTo>
                    <a:pt x="51071" y="141230"/>
                    <a:pt x="51140" y="141230"/>
                    <a:pt x="51203" y="141167"/>
                  </a:cubicBezTo>
                  <a:cubicBezTo>
                    <a:pt x="51140" y="141167"/>
                    <a:pt x="51007" y="141098"/>
                    <a:pt x="50938" y="141098"/>
                  </a:cubicBezTo>
                  <a:close/>
                  <a:moveTo>
                    <a:pt x="50673" y="141230"/>
                  </a:moveTo>
                  <a:cubicBezTo>
                    <a:pt x="50610" y="141230"/>
                    <a:pt x="50541" y="141230"/>
                    <a:pt x="50477" y="141299"/>
                  </a:cubicBezTo>
                  <a:cubicBezTo>
                    <a:pt x="50541" y="141299"/>
                    <a:pt x="50610" y="141363"/>
                    <a:pt x="50742" y="141363"/>
                  </a:cubicBezTo>
                  <a:cubicBezTo>
                    <a:pt x="50806" y="141363"/>
                    <a:pt x="50806" y="141363"/>
                    <a:pt x="50875" y="141299"/>
                  </a:cubicBezTo>
                  <a:cubicBezTo>
                    <a:pt x="50806" y="141299"/>
                    <a:pt x="50742" y="141230"/>
                    <a:pt x="50673" y="141230"/>
                  </a:cubicBezTo>
                  <a:close/>
                  <a:moveTo>
                    <a:pt x="50345" y="141299"/>
                  </a:moveTo>
                  <a:cubicBezTo>
                    <a:pt x="50276" y="141363"/>
                    <a:pt x="50212" y="141363"/>
                    <a:pt x="50212" y="141363"/>
                  </a:cubicBezTo>
                  <a:cubicBezTo>
                    <a:pt x="50276" y="141432"/>
                    <a:pt x="50345" y="141495"/>
                    <a:pt x="50408" y="141495"/>
                  </a:cubicBezTo>
                  <a:cubicBezTo>
                    <a:pt x="50477" y="141495"/>
                    <a:pt x="50541" y="141432"/>
                    <a:pt x="50610" y="141432"/>
                  </a:cubicBezTo>
                  <a:cubicBezTo>
                    <a:pt x="50541" y="141363"/>
                    <a:pt x="50408" y="141363"/>
                    <a:pt x="50345" y="141299"/>
                  </a:cubicBezTo>
                  <a:close/>
                  <a:moveTo>
                    <a:pt x="50080" y="141432"/>
                  </a:moveTo>
                  <a:cubicBezTo>
                    <a:pt x="50011" y="141495"/>
                    <a:pt x="49947" y="141495"/>
                    <a:pt x="49878" y="141495"/>
                  </a:cubicBezTo>
                  <a:cubicBezTo>
                    <a:pt x="49947" y="141564"/>
                    <a:pt x="50080" y="141564"/>
                    <a:pt x="50143" y="141628"/>
                  </a:cubicBezTo>
                  <a:cubicBezTo>
                    <a:pt x="50212" y="141628"/>
                    <a:pt x="50212" y="141564"/>
                    <a:pt x="50276" y="141564"/>
                  </a:cubicBezTo>
                  <a:lnTo>
                    <a:pt x="50345" y="141564"/>
                  </a:lnTo>
                  <a:cubicBezTo>
                    <a:pt x="50212" y="141495"/>
                    <a:pt x="50143" y="141495"/>
                    <a:pt x="50080" y="141432"/>
                  </a:cubicBezTo>
                  <a:close/>
                  <a:moveTo>
                    <a:pt x="49746" y="141564"/>
                  </a:moveTo>
                  <a:cubicBezTo>
                    <a:pt x="49682" y="141564"/>
                    <a:pt x="49613" y="141628"/>
                    <a:pt x="49613" y="141628"/>
                  </a:cubicBezTo>
                  <a:cubicBezTo>
                    <a:pt x="49682" y="141628"/>
                    <a:pt x="49746" y="141697"/>
                    <a:pt x="49878" y="141697"/>
                  </a:cubicBezTo>
                  <a:lnTo>
                    <a:pt x="50011" y="141697"/>
                  </a:lnTo>
                  <a:cubicBezTo>
                    <a:pt x="49947" y="141628"/>
                    <a:pt x="49815" y="141564"/>
                    <a:pt x="49746" y="141564"/>
                  </a:cubicBezTo>
                  <a:close/>
                  <a:moveTo>
                    <a:pt x="49481" y="141697"/>
                  </a:moveTo>
                  <a:cubicBezTo>
                    <a:pt x="49417" y="141697"/>
                    <a:pt x="49348" y="141697"/>
                    <a:pt x="49285" y="141760"/>
                  </a:cubicBezTo>
                  <a:cubicBezTo>
                    <a:pt x="49417" y="141760"/>
                    <a:pt x="49481" y="141829"/>
                    <a:pt x="49550" y="141829"/>
                  </a:cubicBezTo>
                  <a:cubicBezTo>
                    <a:pt x="49613" y="141829"/>
                    <a:pt x="49682" y="141829"/>
                    <a:pt x="49746" y="141760"/>
                  </a:cubicBezTo>
                  <a:cubicBezTo>
                    <a:pt x="49613" y="141760"/>
                    <a:pt x="49550" y="141697"/>
                    <a:pt x="49481" y="141697"/>
                  </a:cubicBezTo>
                  <a:close/>
                  <a:moveTo>
                    <a:pt x="49152" y="141760"/>
                  </a:moveTo>
                  <a:cubicBezTo>
                    <a:pt x="49084" y="141829"/>
                    <a:pt x="49084" y="141829"/>
                    <a:pt x="49020" y="141829"/>
                  </a:cubicBezTo>
                  <a:cubicBezTo>
                    <a:pt x="49084" y="141893"/>
                    <a:pt x="49216" y="141893"/>
                    <a:pt x="49285" y="141962"/>
                  </a:cubicBezTo>
                  <a:cubicBezTo>
                    <a:pt x="49348" y="141893"/>
                    <a:pt x="49348" y="141893"/>
                    <a:pt x="49417" y="141893"/>
                  </a:cubicBezTo>
                  <a:cubicBezTo>
                    <a:pt x="49348" y="141829"/>
                    <a:pt x="49216" y="141829"/>
                    <a:pt x="49152" y="141760"/>
                  </a:cubicBezTo>
                  <a:close/>
                  <a:moveTo>
                    <a:pt x="48819" y="141893"/>
                  </a:moveTo>
                  <a:cubicBezTo>
                    <a:pt x="48819" y="141893"/>
                    <a:pt x="48755" y="141893"/>
                    <a:pt x="48686" y="141962"/>
                  </a:cubicBezTo>
                  <a:cubicBezTo>
                    <a:pt x="48819" y="141962"/>
                    <a:pt x="48887" y="142025"/>
                    <a:pt x="49020" y="142025"/>
                  </a:cubicBezTo>
                  <a:lnTo>
                    <a:pt x="49152" y="142025"/>
                  </a:lnTo>
                  <a:cubicBezTo>
                    <a:pt x="49020" y="141962"/>
                    <a:pt x="48951" y="141893"/>
                    <a:pt x="48819" y="141893"/>
                  </a:cubicBezTo>
                  <a:close/>
                  <a:moveTo>
                    <a:pt x="48421" y="142025"/>
                  </a:moveTo>
                  <a:cubicBezTo>
                    <a:pt x="48490" y="142094"/>
                    <a:pt x="48622" y="142094"/>
                    <a:pt x="48686" y="142158"/>
                  </a:cubicBezTo>
                  <a:cubicBezTo>
                    <a:pt x="48755" y="142158"/>
                    <a:pt x="48819" y="142094"/>
                    <a:pt x="48819" y="142094"/>
                  </a:cubicBezTo>
                  <a:cubicBezTo>
                    <a:pt x="48755" y="142094"/>
                    <a:pt x="48622" y="142025"/>
                    <a:pt x="48554" y="142025"/>
                  </a:cubicBezTo>
                  <a:close/>
                  <a:moveTo>
                    <a:pt x="48225" y="142094"/>
                  </a:moveTo>
                  <a:cubicBezTo>
                    <a:pt x="48225" y="142094"/>
                    <a:pt x="48156" y="142094"/>
                    <a:pt x="48093" y="142158"/>
                  </a:cubicBezTo>
                  <a:cubicBezTo>
                    <a:pt x="48225" y="142158"/>
                    <a:pt x="48358" y="142227"/>
                    <a:pt x="48421" y="142227"/>
                  </a:cubicBezTo>
                  <a:lnTo>
                    <a:pt x="48554" y="142227"/>
                  </a:lnTo>
                  <a:cubicBezTo>
                    <a:pt x="48421" y="142158"/>
                    <a:pt x="48358" y="142158"/>
                    <a:pt x="48225" y="142094"/>
                  </a:cubicBezTo>
                  <a:close/>
                  <a:moveTo>
                    <a:pt x="47828" y="142227"/>
                  </a:moveTo>
                  <a:cubicBezTo>
                    <a:pt x="47960" y="142290"/>
                    <a:pt x="48024" y="142290"/>
                    <a:pt x="48156" y="142359"/>
                  </a:cubicBezTo>
                  <a:cubicBezTo>
                    <a:pt x="48156" y="142290"/>
                    <a:pt x="48225" y="142290"/>
                    <a:pt x="48225" y="142290"/>
                  </a:cubicBezTo>
                  <a:cubicBezTo>
                    <a:pt x="48156" y="142290"/>
                    <a:pt x="48024" y="142227"/>
                    <a:pt x="47960" y="142227"/>
                  </a:cubicBezTo>
                  <a:close/>
                  <a:moveTo>
                    <a:pt x="47563" y="142290"/>
                  </a:moveTo>
                  <a:cubicBezTo>
                    <a:pt x="47626" y="142359"/>
                    <a:pt x="47759" y="142359"/>
                    <a:pt x="47828" y="142423"/>
                  </a:cubicBezTo>
                  <a:lnTo>
                    <a:pt x="47960" y="142423"/>
                  </a:lnTo>
                  <a:cubicBezTo>
                    <a:pt x="47828" y="142359"/>
                    <a:pt x="47759" y="142290"/>
                    <a:pt x="47626" y="142290"/>
                  </a:cubicBezTo>
                  <a:close/>
                  <a:moveTo>
                    <a:pt x="47298" y="142359"/>
                  </a:moveTo>
                  <a:lnTo>
                    <a:pt x="47229" y="142423"/>
                  </a:lnTo>
                  <a:cubicBezTo>
                    <a:pt x="47361" y="142423"/>
                    <a:pt x="47430" y="142492"/>
                    <a:pt x="47563" y="142492"/>
                  </a:cubicBezTo>
                  <a:lnTo>
                    <a:pt x="47626" y="142492"/>
                  </a:lnTo>
                  <a:cubicBezTo>
                    <a:pt x="47563" y="142423"/>
                    <a:pt x="47430" y="142423"/>
                    <a:pt x="47298" y="142359"/>
                  </a:cubicBezTo>
                  <a:close/>
                  <a:moveTo>
                    <a:pt x="46964" y="142492"/>
                  </a:moveTo>
                  <a:cubicBezTo>
                    <a:pt x="47033" y="142492"/>
                    <a:pt x="47165" y="142555"/>
                    <a:pt x="47298" y="142555"/>
                  </a:cubicBezTo>
                  <a:lnTo>
                    <a:pt x="47361" y="142555"/>
                  </a:lnTo>
                  <a:cubicBezTo>
                    <a:pt x="47229" y="142555"/>
                    <a:pt x="47096" y="142492"/>
                    <a:pt x="46964" y="142492"/>
                  </a:cubicBezTo>
                  <a:close/>
                  <a:moveTo>
                    <a:pt x="46635" y="142555"/>
                  </a:moveTo>
                  <a:cubicBezTo>
                    <a:pt x="46768" y="142624"/>
                    <a:pt x="46900" y="142624"/>
                    <a:pt x="47033" y="142688"/>
                  </a:cubicBezTo>
                  <a:lnTo>
                    <a:pt x="47033" y="142624"/>
                  </a:lnTo>
                  <a:cubicBezTo>
                    <a:pt x="46900" y="142624"/>
                    <a:pt x="46831" y="142555"/>
                    <a:pt x="46699" y="142555"/>
                  </a:cubicBezTo>
                  <a:close/>
                  <a:moveTo>
                    <a:pt x="46301" y="142624"/>
                  </a:moveTo>
                  <a:cubicBezTo>
                    <a:pt x="46434" y="142688"/>
                    <a:pt x="46566" y="142688"/>
                    <a:pt x="46699" y="142757"/>
                  </a:cubicBezTo>
                  <a:lnTo>
                    <a:pt x="46768" y="142757"/>
                  </a:lnTo>
                  <a:cubicBezTo>
                    <a:pt x="46635" y="142688"/>
                    <a:pt x="46503" y="142688"/>
                    <a:pt x="46370" y="142624"/>
                  </a:cubicBezTo>
                  <a:close/>
                  <a:moveTo>
                    <a:pt x="20271" y="135666"/>
                  </a:moveTo>
                  <a:cubicBezTo>
                    <a:pt x="22321" y="137521"/>
                    <a:pt x="24971" y="139243"/>
                    <a:pt x="28283" y="140701"/>
                  </a:cubicBezTo>
                  <a:cubicBezTo>
                    <a:pt x="32920" y="142688"/>
                    <a:pt x="36964" y="143552"/>
                    <a:pt x="40541" y="143552"/>
                  </a:cubicBezTo>
                  <a:cubicBezTo>
                    <a:pt x="40938" y="143552"/>
                    <a:pt x="41267" y="143552"/>
                    <a:pt x="41664" y="143483"/>
                  </a:cubicBezTo>
                  <a:lnTo>
                    <a:pt x="41399" y="143483"/>
                  </a:lnTo>
                  <a:cubicBezTo>
                    <a:pt x="37626" y="143483"/>
                    <a:pt x="33387" y="142688"/>
                    <a:pt x="28485" y="140568"/>
                  </a:cubicBezTo>
                  <a:cubicBezTo>
                    <a:pt x="25104" y="139111"/>
                    <a:pt x="22454" y="137521"/>
                    <a:pt x="20334" y="1356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3" name="Google Shape;323;p24"/>
            <p:cNvSpPr/>
            <p:nvPr/>
          </p:nvSpPr>
          <p:spPr>
            <a:xfrm>
              <a:off x="2085425" y="1013150"/>
              <a:ext cx="3431375" cy="3580450"/>
            </a:xfrm>
            <a:custGeom>
              <a:avLst/>
              <a:gdLst/>
              <a:ahLst/>
              <a:cxnLst/>
              <a:rect l="l" t="t" r="r" b="b"/>
              <a:pathLst>
                <a:path w="137255" h="143218" extrusionOk="0">
                  <a:moveTo>
                    <a:pt x="92740" y="1129"/>
                  </a:moveTo>
                  <a:cubicBezTo>
                    <a:pt x="92872" y="1129"/>
                    <a:pt x="93005" y="1193"/>
                    <a:pt x="93074" y="1193"/>
                  </a:cubicBezTo>
                  <a:lnTo>
                    <a:pt x="93137" y="1193"/>
                  </a:lnTo>
                  <a:cubicBezTo>
                    <a:pt x="93074" y="1129"/>
                    <a:pt x="92941" y="1129"/>
                    <a:pt x="92809" y="1129"/>
                  </a:cubicBezTo>
                  <a:close/>
                  <a:moveTo>
                    <a:pt x="92342" y="1193"/>
                  </a:moveTo>
                  <a:cubicBezTo>
                    <a:pt x="92475" y="1262"/>
                    <a:pt x="92544" y="1262"/>
                    <a:pt x="92676" y="1326"/>
                  </a:cubicBezTo>
                  <a:cubicBezTo>
                    <a:pt x="92740" y="1262"/>
                    <a:pt x="92740" y="1262"/>
                    <a:pt x="92809" y="1262"/>
                  </a:cubicBezTo>
                  <a:cubicBezTo>
                    <a:pt x="92676" y="1262"/>
                    <a:pt x="92544" y="1193"/>
                    <a:pt x="92411" y="1193"/>
                  </a:cubicBezTo>
                  <a:close/>
                  <a:moveTo>
                    <a:pt x="92014" y="1262"/>
                  </a:moveTo>
                  <a:cubicBezTo>
                    <a:pt x="92014" y="1262"/>
                    <a:pt x="91945" y="1262"/>
                    <a:pt x="91945" y="1326"/>
                  </a:cubicBezTo>
                  <a:cubicBezTo>
                    <a:pt x="92014" y="1326"/>
                    <a:pt x="92146" y="1394"/>
                    <a:pt x="92279" y="1394"/>
                  </a:cubicBezTo>
                  <a:lnTo>
                    <a:pt x="92411" y="1394"/>
                  </a:lnTo>
                  <a:cubicBezTo>
                    <a:pt x="92279" y="1326"/>
                    <a:pt x="92146" y="1326"/>
                    <a:pt x="92014" y="1262"/>
                  </a:cubicBezTo>
                  <a:close/>
                  <a:moveTo>
                    <a:pt x="91547" y="1394"/>
                  </a:moveTo>
                  <a:cubicBezTo>
                    <a:pt x="91616" y="1458"/>
                    <a:pt x="91749" y="1458"/>
                    <a:pt x="91812" y="1527"/>
                  </a:cubicBezTo>
                  <a:cubicBezTo>
                    <a:pt x="91881" y="1527"/>
                    <a:pt x="91945" y="1527"/>
                    <a:pt x="92014" y="1458"/>
                  </a:cubicBezTo>
                  <a:cubicBezTo>
                    <a:pt x="91881" y="1458"/>
                    <a:pt x="91812" y="1394"/>
                    <a:pt x="91680" y="1394"/>
                  </a:cubicBezTo>
                  <a:close/>
                  <a:moveTo>
                    <a:pt x="91282" y="1458"/>
                  </a:moveTo>
                  <a:cubicBezTo>
                    <a:pt x="91282" y="1458"/>
                    <a:pt x="91219" y="1527"/>
                    <a:pt x="91150" y="1527"/>
                  </a:cubicBezTo>
                  <a:cubicBezTo>
                    <a:pt x="91282" y="1590"/>
                    <a:pt x="91351" y="1590"/>
                    <a:pt x="91415" y="1659"/>
                  </a:cubicBezTo>
                  <a:cubicBezTo>
                    <a:pt x="91484" y="1590"/>
                    <a:pt x="91547" y="1590"/>
                    <a:pt x="91616" y="1590"/>
                  </a:cubicBezTo>
                  <a:cubicBezTo>
                    <a:pt x="91484" y="1527"/>
                    <a:pt x="91415" y="1527"/>
                    <a:pt x="91282" y="1458"/>
                  </a:cubicBezTo>
                  <a:close/>
                  <a:moveTo>
                    <a:pt x="90954" y="1590"/>
                  </a:moveTo>
                  <a:cubicBezTo>
                    <a:pt x="90885" y="1590"/>
                    <a:pt x="90821" y="1590"/>
                    <a:pt x="90753" y="1659"/>
                  </a:cubicBezTo>
                  <a:cubicBezTo>
                    <a:pt x="90821" y="1659"/>
                    <a:pt x="90954" y="1723"/>
                    <a:pt x="91017" y="1792"/>
                  </a:cubicBezTo>
                  <a:cubicBezTo>
                    <a:pt x="91086" y="1723"/>
                    <a:pt x="91150" y="1723"/>
                    <a:pt x="91219" y="1723"/>
                  </a:cubicBezTo>
                  <a:cubicBezTo>
                    <a:pt x="91150" y="1659"/>
                    <a:pt x="91017" y="1590"/>
                    <a:pt x="90954" y="1590"/>
                  </a:cubicBezTo>
                  <a:close/>
                  <a:moveTo>
                    <a:pt x="90355" y="1723"/>
                  </a:moveTo>
                  <a:cubicBezTo>
                    <a:pt x="90424" y="1792"/>
                    <a:pt x="90556" y="1855"/>
                    <a:pt x="90620" y="1855"/>
                  </a:cubicBezTo>
                  <a:cubicBezTo>
                    <a:pt x="90689" y="1855"/>
                    <a:pt x="90753" y="1855"/>
                    <a:pt x="90821" y="1792"/>
                  </a:cubicBezTo>
                  <a:cubicBezTo>
                    <a:pt x="90753" y="1792"/>
                    <a:pt x="90689" y="1723"/>
                    <a:pt x="90556" y="1723"/>
                  </a:cubicBezTo>
                  <a:close/>
                  <a:moveTo>
                    <a:pt x="90223" y="1792"/>
                  </a:moveTo>
                  <a:cubicBezTo>
                    <a:pt x="90090" y="1855"/>
                    <a:pt x="90026" y="1855"/>
                    <a:pt x="89958" y="1855"/>
                  </a:cubicBezTo>
                  <a:cubicBezTo>
                    <a:pt x="90026" y="1924"/>
                    <a:pt x="90159" y="1988"/>
                    <a:pt x="90223" y="1988"/>
                  </a:cubicBezTo>
                  <a:cubicBezTo>
                    <a:pt x="90291" y="1988"/>
                    <a:pt x="90355" y="1988"/>
                    <a:pt x="90424" y="1924"/>
                  </a:cubicBezTo>
                  <a:cubicBezTo>
                    <a:pt x="90355" y="1924"/>
                    <a:pt x="90291" y="1855"/>
                    <a:pt x="90223" y="1792"/>
                  </a:cubicBezTo>
                  <a:close/>
                  <a:moveTo>
                    <a:pt x="89825" y="1924"/>
                  </a:moveTo>
                  <a:cubicBezTo>
                    <a:pt x="89762" y="1988"/>
                    <a:pt x="89693" y="1988"/>
                    <a:pt x="89560" y="1988"/>
                  </a:cubicBezTo>
                  <a:cubicBezTo>
                    <a:pt x="89629" y="2057"/>
                    <a:pt x="89693" y="2120"/>
                    <a:pt x="89825" y="2120"/>
                  </a:cubicBezTo>
                  <a:cubicBezTo>
                    <a:pt x="89894" y="2120"/>
                    <a:pt x="89958" y="2120"/>
                    <a:pt x="90026" y="2057"/>
                  </a:cubicBezTo>
                  <a:cubicBezTo>
                    <a:pt x="89958" y="2057"/>
                    <a:pt x="89894" y="1988"/>
                    <a:pt x="89825" y="1924"/>
                  </a:cubicBezTo>
                  <a:close/>
                  <a:moveTo>
                    <a:pt x="89428" y="2057"/>
                  </a:moveTo>
                  <a:cubicBezTo>
                    <a:pt x="89364" y="2057"/>
                    <a:pt x="89295" y="2120"/>
                    <a:pt x="89163" y="2120"/>
                  </a:cubicBezTo>
                  <a:cubicBezTo>
                    <a:pt x="89232" y="2189"/>
                    <a:pt x="89295" y="2253"/>
                    <a:pt x="89364" y="2253"/>
                  </a:cubicBezTo>
                  <a:cubicBezTo>
                    <a:pt x="89497" y="2253"/>
                    <a:pt x="89560" y="2253"/>
                    <a:pt x="89629" y="2189"/>
                  </a:cubicBezTo>
                  <a:cubicBezTo>
                    <a:pt x="89560" y="2120"/>
                    <a:pt x="89497" y="2120"/>
                    <a:pt x="89428" y="2057"/>
                  </a:cubicBezTo>
                  <a:close/>
                  <a:moveTo>
                    <a:pt x="89030" y="2189"/>
                  </a:moveTo>
                  <a:cubicBezTo>
                    <a:pt x="88967" y="2189"/>
                    <a:pt x="88898" y="2253"/>
                    <a:pt x="88765" y="2253"/>
                  </a:cubicBezTo>
                  <a:cubicBezTo>
                    <a:pt x="88834" y="2322"/>
                    <a:pt x="88898" y="2385"/>
                    <a:pt x="88967" y="2385"/>
                  </a:cubicBezTo>
                  <a:cubicBezTo>
                    <a:pt x="89099" y="2385"/>
                    <a:pt x="89163" y="2385"/>
                    <a:pt x="89232" y="2322"/>
                  </a:cubicBezTo>
                  <a:cubicBezTo>
                    <a:pt x="89163" y="2253"/>
                    <a:pt x="89099" y="2253"/>
                    <a:pt x="89030" y="2189"/>
                  </a:cubicBezTo>
                  <a:close/>
                  <a:moveTo>
                    <a:pt x="88633" y="2322"/>
                  </a:moveTo>
                  <a:cubicBezTo>
                    <a:pt x="88569" y="2385"/>
                    <a:pt x="88500" y="2385"/>
                    <a:pt x="88368" y="2385"/>
                  </a:cubicBezTo>
                  <a:lnTo>
                    <a:pt x="88569" y="2587"/>
                  </a:lnTo>
                  <a:cubicBezTo>
                    <a:pt x="88633" y="2518"/>
                    <a:pt x="88765" y="2518"/>
                    <a:pt x="88834" y="2454"/>
                  </a:cubicBezTo>
                  <a:cubicBezTo>
                    <a:pt x="88765" y="2385"/>
                    <a:pt x="88702" y="2385"/>
                    <a:pt x="88633" y="2322"/>
                  </a:cubicBezTo>
                  <a:close/>
                  <a:moveTo>
                    <a:pt x="88235" y="2454"/>
                  </a:moveTo>
                  <a:cubicBezTo>
                    <a:pt x="88172" y="2518"/>
                    <a:pt x="88103" y="2518"/>
                    <a:pt x="87970" y="2587"/>
                  </a:cubicBezTo>
                  <a:cubicBezTo>
                    <a:pt x="88039" y="2587"/>
                    <a:pt x="88103" y="2650"/>
                    <a:pt x="88172" y="2719"/>
                  </a:cubicBezTo>
                  <a:cubicBezTo>
                    <a:pt x="88235" y="2650"/>
                    <a:pt x="88368" y="2650"/>
                    <a:pt x="88437" y="2587"/>
                  </a:cubicBezTo>
                  <a:cubicBezTo>
                    <a:pt x="88368" y="2587"/>
                    <a:pt x="88304" y="2518"/>
                    <a:pt x="88235" y="2454"/>
                  </a:cubicBezTo>
                  <a:close/>
                  <a:moveTo>
                    <a:pt x="87838" y="2587"/>
                  </a:moveTo>
                  <a:cubicBezTo>
                    <a:pt x="87774" y="2650"/>
                    <a:pt x="87705" y="2650"/>
                    <a:pt x="87573" y="2719"/>
                  </a:cubicBezTo>
                  <a:cubicBezTo>
                    <a:pt x="87642" y="2719"/>
                    <a:pt x="87705" y="2783"/>
                    <a:pt x="87774" y="2852"/>
                  </a:cubicBezTo>
                  <a:cubicBezTo>
                    <a:pt x="87838" y="2783"/>
                    <a:pt x="87970" y="2783"/>
                    <a:pt x="88039" y="2719"/>
                  </a:cubicBezTo>
                  <a:cubicBezTo>
                    <a:pt x="87970" y="2719"/>
                    <a:pt x="87907" y="2650"/>
                    <a:pt x="87838" y="2587"/>
                  </a:cubicBezTo>
                  <a:close/>
                  <a:moveTo>
                    <a:pt x="87509" y="2719"/>
                  </a:moveTo>
                  <a:cubicBezTo>
                    <a:pt x="87377" y="2783"/>
                    <a:pt x="87308" y="2783"/>
                    <a:pt x="87175" y="2852"/>
                  </a:cubicBezTo>
                  <a:cubicBezTo>
                    <a:pt x="87244" y="2915"/>
                    <a:pt x="87308" y="2915"/>
                    <a:pt x="87377" y="2984"/>
                  </a:cubicBezTo>
                  <a:cubicBezTo>
                    <a:pt x="87440" y="2984"/>
                    <a:pt x="87573" y="2915"/>
                    <a:pt x="87642" y="2915"/>
                  </a:cubicBezTo>
                  <a:cubicBezTo>
                    <a:pt x="87573" y="2852"/>
                    <a:pt x="87509" y="2783"/>
                    <a:pt x="87509" y="2719"/>
                  </a:cubicBezTo>
                  <a:close/>
                  <a:moveTo>
                    <a:pt x="87112" y="2915"/>
                  </a:moveTo>
                  <a:cubicBezTo>
                    <a:pt x="86979" y="2915"/>
                    <a:pt x="86910" y="2984"/>
                    <a:pt x="86778" y="2984"/>
                  </a:cubicBezTo>
                  <a:cubicBezTo>
                    <a:pt x="86847" y="3048"/>
                    <a:pt x="86910" y="3117"/>
                    <a:pt x="86910" y="3180"/>
                  </a:cubicBezTo>
                  <a:cubicBezTo>
                    <a:pt x="87043" y="3117"/>
                    <a:pt x="87112" y="3048"/>
                    <a:pt x="87244" y="3048"/>
                  </a:cubicBezTo>
                  <a:lnTo>
                    <a:pt x="87112" y="2915"/>
                  </a:lnTo>
                  <a:close/>
                  <a:moveTo>
                    <a:pt x="86714" y="3048"/>
                  </a:moveTo>
                  <a:cubicBezTo>
                    <a:pt x="86582" y="3048"/>
                    <a:pt x="86513" y="3117"/>
                    <a:pt x="86380" y="3180"/>
                  </a:cubicBezTo>
                  <a:cubicBezTo>
                    <a:pt x="86449" y="3180"/>
                    <a:pt x="86513" y="3249"/>
                    <a:pt x="86513" y="3313"/>
                  </a:cubicBezTo>
                  <a:cubicBezTo>
                    <a:pt x="86645" y="3249"/>
                    <a:pt x="86714" y="3249"/>
                    <a:pt x="86847" y="3180"/>
                  </a:cubicBezTo>
                  <a:cubicBezTo>
                    <a:pt x="86778" y="3117"/>
                    <a:pt x="86714" y="3117"/>
                    <a:pt x="86714" y="3048"/>
                  </a:cubicBezTo>
                  <a:close/>
                  <a:moveTo>
                    <a:pt x="86317" y="3180"/>
                  </a:moveTo>
                  <a:cubicBezTo>
                    <a:pt x="86184" y="3249"/>
                    <a:pt x="86116" y="3249"/>
                    <a:pt x="85983" y="3313"/>
                  </a:cubicBezTo>
                  <a:cubicBezTo>
                    <a:pt x="86052" y="3382"/>
                    <a:pt x="86052" y="3445"/>
                    <a:pt x="86116" y="3445"/>
                  </a:cubicBezTo>
                  <a:cubicBezTo>
                    <a:pt x="86248" y="3445"/>
                    <a:pt x="86317" y="3382"/>
                    <a:pt x="86449" y="3382"/>
                  </a:cubicBezTo>
                  <a:cubicBezTo>
                    <a:pt x="86380" y="3313"/>
                    <a:pt x="86317" y="3249"/>
                    <a:pt x="86317" y="3180"/>
                  </a:cubicBezTo>
                  <a:close/>
                  <a:moveTo>
                    <a:pt x="85919" y="3382"/>
                  </a:moveTo>
                  <a:cubicBezTo>
                    <a:pt x="85787" y="3382"/>
                    <a:pt x="85654" y="3445"/>
                    <a:pt x="85586" y="3445"/>
                  </a:cubicBezTo>
                  <a:cubicBezTo>
                    <a:pt x="85654" y="3514"/>
                    <a:pt x="85654" y="3578"/>
                    <a:pt x="85718" y="3647"/>
                  </a:cubicBezTo>
                  <a:cubicBezTo>
                    <a:pt x="85787" y="3578"/>
                    <a:pt x="85919" y="3578"/>
                    <a:pt x="86052" y="3514"/>
                  </a:cubicBezTo>
                  <a:lnTo>
                    <a:pt x="85919" y="3382"/>
                  </a:lnTo>
                  <a:close/>
                  <a:moveTo>
                    <a:pt x="85522" y="3514"/>
                  </a:moveTo>
                  <a:cubicBezTo>
                    <a:pt x="85389" y="3578"/>
                    <a:pt x="85257" y="3578"/>
                    <a:pt x="85188" y="3647"/>
                  </a:cubicBezTo>
                  <a:cubicBezTo>
                    <a:pt x="85188" y="3710"/>
                    <a:pt x="85257" y="3710"/>
                    <a:pt x="85321" y="3779"/>
                  </a:cubicBezTo>
                  <a:cubicBezTo>
                    <a:pt x="85389" y="3779"/>
                    <a:pt x="85522" y="3710"/>
                    <a:pt x="85654" y="3647"/>
                  </a:cubicBezTo>
                  <a:cubicBezTo>
                    <a:pt x="85586" y="3647"/>
                    <a:pt x="85522" y="3578"/>
                    <a:pt x="85522" y="3514"/>
                  </a:cubicBezTo>
                  <a:close/>
                  <a:moveTo>
                    <a:pt x="85056" y="3647"/>
                  </a:moveTo>
                  <a:cubicBezTo>
                    <a:pt x="84992" y="3710"/>
                    <a:pt x="84860" y="3779"/>
                    <a:pt x="84791" y="3779"/>
                  </a:cubicBezTo>
                  <a:cubicBezTo>
                    <a:pt x="84791" y="3843"/>
                    <a:pt x="84860" y="3912"/>
                    <a:pt x="84860" y="3975"/>
                  </a:cubicBezTo>
                  <a:cubicBezTo>
                    <a:pt x="84992" y="3912"/>
                    <a:pt x="85125" y="3843"/>
                    <a:pt x="85188" y="3843"/>
                  </a:cubicBezTo>
                  <a:cubicBezTo>
                    <a:pt x="85188" y="3779"/>
                    <a:pt x="85125" y="3710"/>
                    <a:pt x="85056" y="3647"/>
                  </a:cubicBezTo>
                  <a:close/>
                  <a:moveTo>
                    <a:pt x="84658" y="3843"/>
                  </a:moveTo>
                  <a:cubicBezTo>
                    <a:pt x="84595" y="3912"/>
                    <a:pt x="84462" y="3912"/>
                    <a:pt x="84330" y="3975"/>
                  </a:cubicBezTo>
                  <a:lnTo>
                    <a:pt x="84462" y="4108"/>
                  </a:lnTo>
                  <a:cubicBezTo>
                    <a:pt x="84595" y="4108"/>
                    <a:pt x="84727" y="4044"/>
                    <a:pt x="84791" y="3975"/>
                  </a:cubicBezTo>
                  <a:lnTo>
                    <a:pt x="84658" y="3843"/>
                  </a:lnTo>
                  <a:close/>
                  <a:moveTo>
                    <a:pt x="100026" y="1"/>
                  </a:moveTo>
                  <a:cubicBezTo>
                    <a:pt x="98834" y="70"/>
                    <a:pt x="97642" y="133"/>
                    <a:pt x="96449" y="335"/>
                  </a:cubicBezTo>
                  <a:cubicBezTo>
                    <a:pt x="96253" y="335"/>
                    <a:pt x="95988" y="398"/>
                    <a:pt x="95723" y="467"/>
                  </a:cubicBezTo>
                  <a:cubicBezTo>
                    <a:pt x="96847" y="335"/>
                    <a:pt x="97976" y="266"/>
                    <a:pt x="99099" y="266"/>
                  </a:cubicBezTo>
                  <a:lnTo>
                    <a:pt x="99232" y="266"/>
                  </a:lnTo>
                  <a:cubicBezTo>
                    <a:pt x="99300" y="202"/>
                    <a:pt x="99364" y="202"/>
                    <a:pt x="99497" y="202"/>
                  </a:cubicBezTo>
                  <a:lnTo>
                    <a:pt x="100493" y="202"/>
                  </a:lnTo>
                  <a:cubicBezTo>
                    <a:pt x="104467" y="202"/>
                    <a:pt x="108177" y="1193"/>
                    <a:pt x="111553" y="3779"/>
                  </a:cubicBezTo>
                  <a:cubicBezTo>
                    <a:pt x="116587" y="7552"/>
                    <a:pt x="119502" y="11659"/>
                    <a:pt x="121161" y="16031"/>
                  </a:cubicBezTo>
                  <a:cubicBezTo>
                    <a:pt x="121608" y="17126"/>
                    <a:pt x="121995" y="18281"/>
                    <a:pt x="122381" y="19375"/>
                  </a:cubicBezTo>
                  <a:lnTo>
                    <a:pt x="122381" y="19375"/>
                  </a:lnTo>
                  <a:cubicBezTo>
                    <a:pt x="122349" y="19256"/>
                    <a:pt x="122337" y="19117"/>
                    <a:pt x="122284" y="19015"/>
                  </a:cubicBezTo>
                  <a:cubicBezTo>
                    <a:pt x="121955" y="17823"/>
                    <a:pt x="121558" y="16630"/>
                    <a:pt x="121092" y="15438"/>
                  </a:cubicBezTo>
                  <a:cubicBezTo>
                    <a:pt x="120763" y="14574"/>
                    <a:pt x="120366" y="13716"/>
                    <a:pt x="119899" y="12852"/>
                  </a:cubicBezTo>
                  <a:cubicBezTo>
                    <a:pt x="118113" y="9609"/>
                    <a:pt x="115527" y="6492"/>
                    <a:pt x="111685" y="3578"/>
                  </a:cubicBezTo>
                  <a:cubicBezTo>
                    <a:pt x="108309" y="1061"/>
                    <a:pt x="104467" y="1"/>
                    <a:pt x="100493" y="1"/>
                  </a:cubicBezTo>
                  <a:close/>
                  <a:moveTo>
                    <a:pt x="122381" y="19375"/>
                  </a:moveTo>
                  <a:cubicBezTo>
                    <a:pt x="122390" y="19411"/>
                    <a:pt x="122402" y="19445"/>
                    <a:pt x="122417" y="19476"/>
                  </a:cubicBezTo>
                  <a:cubicBezTo>
                    <a:pt x="122405" y="19442"/>
                    <a:pt x="122393" y="19409"/>
                    <a:pt x="122381" y="19375"/>
                  </a:cubicBezTo>
                  <a:close/>
                  <a:moveTo>
                    <a:pt x="122814" y="22460"/>
                  </a:moveTo>
                  <a:lnTo>
                    <a:pt x="122814" y="22523"/>
                  </a:lnTo>
                  <a:cubicBezTo>
                    <a:pt x="122883" y="22523"/>
                    <a:pt x="122946" y="22592"/>
                    <a:pt x="123015" y="22656"/>
                  </a:cubicBezTo>
                  <a:lnTo>
                    <a:pt x="122814" y="22460"/>
                  </a:lnTo>
                  <a:close/>
                  <a:moveTo>
                    <a:pt x="122814" y="22725"/>
                  </a:moveTo>
                  <a:lnTo>
                    <a:pt x="122814" y="22788"/>
                  </a:lnTo>
                  <a:cubicBezTo>
                    <a:pt x="122841" y="22788"/>
                    <a:pt x="122877" y="22799"/>
                    <a:pt x="122915" y="22815"/>
                  </a:cubicBezTo>
                  <a:lnTo>
                    <a:pt x="122915" y="22815"/>
                  </a:lnTo>
                  <a:cubicBezTo>
                    <a:pt x="122882" y="22790"/>
                    <a:pt x="122848" y="22756"/>
                    <a:pt x="122814" y="22725"/>
                  </a:cubicBezTo>
                  <a:close/>
                  <a:moveTo>
                    <a:pt x="122915" y="22815"/>
                  </a:moveTo>
                  <a:cubicBezTo>
                    <a:pt x="122940" y="22834"/>
                    <a:pt x="122965" y="22849"/>
                    <a:pt x="122991" y="22854"/>
                  </a:cubicBezTo>
                  <a:lnTo>
                    <a:pt x="122991" y="22854"/>
                  </a:lnTo>
                  <a:cubicBezTo>
                    <a:pt x="122966" y="22839"/>
                    <a:pt x="122940" y="22826"/>
                    <a:pt x="122915" y="22815"/>
                  </a:cubicBezTo>
                  <a:close/>
                  <a:moveTo>
                    <a:pt x="122991" y="22854"/>
                  </a:moveTo>
                  <a:lnTo>
                    <a:pt x="122991" y="22854"/>
                  </a:lnTo>
                  <a:cubicBezTo>
                    <a:pt x="123000" y="22860"/>
                    <a:pt x="123008" y="22865"/>
                    <a:pt x="123016" y="22870"/>
                  </a:cubicBezTo>
                  <a:lnTo>
                    <a:pt x="123016" y="22870"/>
                  </a:lnTo>
                  <a:cubicBezTo>
                    <a:pt x="123016" y="22866"/>
                    <a:pt x="123015" y="22862"/>
                    <a:pt x="123015" y="22857"/>
                  </a:cubicBezTo>
                  <a:cubicBezTo>
                    <a:pt x="123007" y="22857"/>
                    <a:pt x="122999" y="22856"/>
                    <a:pt x="122991" y="22854"/>
                  </a:cubicBezTo>
                  <a:close/>
                  <a:moveTo>
                    <a:pt x="123016" y="22870"/>
                  </a:moveTo>
                  <a:lnTo>
                    <a:pt x="123016" y="22870"/>
                  </a:lnTo>
                  <a:cubicBezTo>
                    <a:pt x="123025" y="22921"/>
                    <a:pt x="123079" y="22921"/>
                    <a:pt x="123079" y="22921"/>
                  </a:cubicBezTo>
                  <a:cubicBezTo>
                    <a:pt x="123062" y="22904"/>
                    <a:pt x="123040" y="22887"/>
                    <a:pt x="123016" y="22870"/>
                  </a:cubicBezTo>
                  <a:close/>
                  <a:moveTo>
                    <a:pt x="122883" y="22990"/>
                  </a:moveTo>
                  <a:lnTo>
                    <a:pt x="122883" y="23053"/>
                  </a:lnTo>
                  <a:cubicBezTo>
                    <a:pt x="122946" y="23053"/>
                    <a:pt x="123015" y="23122"/>
                    <a:pt x="123079" y="23186"/>
                  </a:cubicBezTo>
                  <a:lnTo>
                    <a:pt x="123079" y="23122"/>
                  </a:lnTo>
                  <a:cubicBezTo>
                    <a:pt x="123015" y="23053"/>
                    <a:pt x="122946" y="22990"/>
                    <a:pt x="122883" y="22990"/>
                  </a:cubicBezTo>
                  <a:close/>
                  <a:moveTo>
                    <a:pt x="122883" y="23186"/>
                  </a:moveTo>
                  <a:cubicBezTo>
                    <a:pt x="122883" y="23255"/>
                    <a:pt x="122883" y="23255"/>
                    <a:pt x="122946" y="23318"/>
                  </a:cubicBezTo>
                  <a:cubicBezTo>
                    <a:pt x="123015" y="23318"/>
                    <a:pt x="123079" y="23387"/>
                    <a:pt x="123148" y="23451"/>
                  </a:cubicBezTo>
                  <a:lnTo>
                    <a:pt x="123148" y="23387"/>
                  </a:lnTo>
                  <a:cubicBezTo>
                    <a:pt x="123079" y="23318"/>
                    <a:pt x="122946" y="23255"/>
                    <a:pt x="122883" y="23186"/>
                  </a:cubicBezTo>
                  <a:close/>
                  <a:moveTo>
                    <a:pt x="122946" y="23451"/>
                  </a:moveTo>
                  <a:lnTo>
                    <a:pt x="122946" y="23583"/>
                  </a:lnTo>
                  <a:cubicBezTo>
                    <a:pt x="123015" y="23583"/>
                    <a:pt x="123079" y="23652"/>
                    <a:pt x="123148" y="23716"/>
                  </a:cubicBezTo>
                  <a:lnTo>
                    <a:pt x="123148" y="23583"/>
                  </a:lnTo>
                  <a:cubicBezTo>
                    <a:pt x="123079" y="23583"/>
                    <a:pt x="123015" y="23520"/>
                    <a:pt x="122946" y="23451"/>
                  </a:cubicBezTo>
                  <a:close/>
                  <a:moveTo>
                    <a:pt x="122946" y="23716"/>
                  </a:moveTo>
                  <a:cubicBezTo>
                    <a:pt x="122946" y="23784"/>
                    <a:pt x="123015" y="23784"/>
                    <a:pt x="123015" y="23848"/>
                  </a:cubicBezTo>
                  <a:cubicBezTo>
                    <a:pt x="123079" y="23848"/>
                    <a:pt x="123148" y="23917"/>
                    <a:pt x="123211" y="23981"/>
                  </a:cubicBezTo>
                  <a:lnTo>
                    <a:pt x="123211" y="23848"/>
                  </a:lnTo>
                  <a:cubicBezTo>
                    <a:pt x="123079" y="23848"/>
                    <a:pt x="123015" y="23784"/>
                    <a:pt x="122946" y="23716"/>
                  </a:cubicBezTo>
                  <a:close/>
                  <a:moveTo>
                    <a:pt x="123015" y="23981"/>
                  </a:moveTo>
                  <a:lnTo>
                    <a:pt x="123015" y="24113"/>
                  </a:lnTo>
                  <a:cubicBezTo>
                    <a:pt x="123079" y="24113"/>
                    <a:pt x="123148" y="24182"/>
                    <a:pt x="123211" y="24246"/>
                  </a:cubicBezTo>
                  <a:lnTo>
                    <a:pt x="123211" y="24113"/>
                  </a:lnTo>
                  <a:cubicBezTo>
                    <a:pt x="123148" y="24049"/>
                    <a:pt x="123079" y="24049"/>
                    <a:pt x="123015" y="23981"/>
                  </a:cubicBezTo>
                  <a:close/>
                  <a:moveTo>
                    <a:pt x="123015" y="24246"/>
                  </a:moveTo>
                  <a:cubicBezTo>
                    <a:pt x="123015" y="24314"/>
                    <a:pt x="123015" y="24314"/>
                    <a:pt x="123079" y="24378"/>
                  </a:cubicBezTo>
                  <a:cubicBezTo>
                    <a:pt x="123148" y="24378"/>
                    <a:pt x="123211" y="24447"/>
                    <a:pt x="123280" y="24447"/>
                  </a:cubicBezTo>
                  <a:lnTo>
                    <a:pt x="123211" y="24378"/>
                  </a:lnTo>
                  <a:cubicBezTo>
                    <a:pt x="123148" y="24314"/>
                    <a:pt x="123079" y="24314"/>
                    <a:pt x="123015" y="24246"/>
                  </a:cubicBezTo>
                  <a:close/>
                  <a:moveTo>
                    <a:pt x="123079" y="24511"/>
                  </a:moveTo>
                  <a:lnTo>
                    <a:pt x="123079" y="24643"/>
                  </a:lnTo>
                  <a:cubicBezTo>
                    <a:pt x="123148" y="24643"/>
                    <a:pt x="123211" y="24712"/>
                    <a:pt x="123280" y="24712"/>
                  </a:cubicBezTo>
                  <a:lnTo>
                    <a:pt x="123280" y="24643"/>
                  </a:lnTo>
                  <a:cubicBezTo>
                    <a:pt x="123211" y="24579"/>
                    <a:pt x="123148" y="24511"/>
                    <a:pt x="123079" y="24511"/>
                  </a:cubicBezTo>
                  <a:close/>
                  <a:moveTo>
                    <a:pt x="123079" y="24775"/>
                  </a:moveTo>
                  <a:lnTo>
                    <a:pt x="123079" y="24908"/>
                  </a:lnTo>
                  <a:cubicBezTo>
                    <a:pt x="123148" y="24908"/>
                    <a:pt x="123211" y="24977"/>
                    <a:pt x="123280" y="24977"/>
                  </a:cubicBezTo>
                  <a:lnTo>
                    <a:pt x="123280" y="24844"/>
                  </a:lnTo>
                  <a:cubicBezTo>
                    <a:pt x="123211" y="24844"/>
                    <a:pt x="123148" y="24775"/>
                    <a:pt x="123079" y="24775"/>
                  </a:cubicBezTo>
                  <a:close/>
                  <a:moveTo>
                    <a:pt x="123148" y="25040"/>
                  </a:moveTo>
                  <a:lnTo>
                    <a:pt x="123148" y="25173"/>
                  </a:lnTo>
                  <a:cubicBezTo>
                    <a:pt x="123211" y="25173"/>
                    <a:pt x="123280" y="25242"/>
                    <a:pt x="123344" y="25242"/>
                  </a:cubicBezTo>
                  <a:lnTo>
                    <a:pt x="123344" y="25109"/>
                  </a:lnTo>
                  <a:cubicBezTo>
                    <a:pt x="123280" y="25109"/>
                    <a:pt x="123211" y="25040"/>
                    <a:pt x="123148" y="25040"/>
                  </a:cubicBezTo>
                  <a:close/>
                  <a:moveTo>
                    <a:pt x="123148" y="25305"/>
                  </a:moveTo>
                  <a:lnTo>
                    <a:pt x="123148" y="25438"/>
                  </a:lnTo>
                  <a:cubicBezTo>
                    <a:pt x="123211" y="25438"/>
                    <a:pt x="123280" y="25507"/>
                    <a:pt x="123344" y="25507"/>
                  </a:cubicBezTo>
                  <a:lnTo>
                    <a:pt x="123344" y="25374"/>
                  </a:lnTo>
                  <a:cubicBezTo>
                    <a:pt x="123280" y="25374"/>
                    <a:pt x="123211" y="25305"/>
                    <a:pt x="123148" y="25305"/>
                  </a:cubicBezTo>
                  <a:close/>
                  <a:moveTo>
                    <a:pt x="123148" y="25570"/>
                  </a:moveTo>
                  <a:cubicBezTo>
                    <a:pt x="123148" y="25639"/>
                    <a:pt x="123148" y="25639"/>
                    <a:pt x="123211" y="25703"/>
                  </a:cubicBezTo>
                  <a:cubicBezTo>
                    <a:pt x="123280" y="25772"/>
                    <a:pt x="123344" y="25772"/>
                    <a:pt x="123413" y="25772"/>
                  </a:cubicBezTo>
                  <a:cubicBezTo>
                    <a:pt x="123344" y="25703"/>
                    <a:pt x="123344" y="25703"/>
                    <a:pt x="123344" y="25639"/>
                  </a:cubicBezTo>
                  <a:cubicBezTo>
                    <a:pt x="123280" y="25639"/>
                    <a:pt x="123211" y="25570"/>
                    <a:pt x="123148" y="25570"/>
                  </a:cubicBezTo>
                  <a:close/>
                  <a:moveTo>
                    <a:pt x="123211" y="25835"/>
                  </a:moveTo>
                  <a:lnTo>
                    <a:pt x="123211" y="25968"/>
                  </a:lnTo>
                  <a:cubicBezTo>
                    <a:pt x="123280" y="26037"/>
                    <a:pt x="123344" y="26037"/>
                    <a:pt x="123413" y="26037"/>
                  </a:cubicBezTo>
                  <a:lnTo>
                    <a:pt x="123413" y="25904"/>
                  </a:lnTo>
                  <a:cubicBezTo>
                    <a:pt x="123344" y="25835"/>
                    <a:pt x="123280" y="25835"/>
                    <a:pt x="123211" y="25835"/>
                  </a:cubicBezTo>
                  <a:close/>
                  <a:moveTo>
                    <a:pt x="123211" y="26100"/>
                  </a:moveTo>
                  <a:lnTo>
                    <a:pt x="123211" y="26233"/>
                  </a:lnTo>
                  <a:cubicBezTo>
                    <a:pt x="123280" y="26302"/>
                    <a:pt x="123344" y="26302"/>
                    <a:pt x="123413" y="26302"/>
                  </a:cubicBezTo>
                  <a:lnTo>
                    <a:pt x="123413" y="26169"/>
                  </a:lnTo>
                  <a:cubicBezTo>
                    <a:pt x="123344" y="26100"/>
                    <a:pt x="123280" y="26100"/>
                    <a:pt x="123211" y="26100"/>
                  </a:cubicBezTo>
                  <a:close/>
                  <a:moveTo>
                    <a:pt x="123211" y="26365"/>
                  </a:moveTo>
                  <a:lnTo>
                    <a:pt x="123211" y="26498"/>
                  </a:lnTo>
                  <a:cubicBezTo>
                    <a:pt x="123280" y="26567"/>
                    <a:pt x="123344" y="26567"/>
                    <a:pt x="123413" y="26567"/>
                  </a:cubicBezTo>
                  <a:lnTo>
                    <a:pt x="123413" y="26434"/>
                  </a:lnTo>
                  <a:cubicBezTo>
                    <a:pt x="123344" y="26365"/>
                    <a:pt x="123280" y="26365"/>
                    <a:pt x="123211" y="26365"/>
                  </a:cubicBezTo>
                  <a:close/>
                  <a:moveTo>
                    <a:pt x="123280" y="26630"/>
                  </a:moveTo>
                  <a:lnTo>
                    <a:pt x="123280" y="26832"/>
                  </a:lnTo>
                  <a:lnTo>
                    <a:pt x="123476" y="26832"/>
                  </a:lnTo>
                  <a:lnTo>
                    <a:pt x="123476" y="26699"/>
                  </a:lnTo>
                  <a:cubicBezTo>
                    <a:pt x="123413" y="26630"/>
                    <a:pt x="123344" y="26630"/>
                    <a:pt x="123280" y="26630"/>
                  </a:cubicBezTo>
                  <a:close/>
                  <a:moveTo>
                    <a:pt x="84261" y="3975"/>
                  </a:moveTo>
                  <a:cubicBezTo>
                    <a:pt x="82538" y="4707"/>
                    <a:pt x="80885" y="5501"/>
                    <a:pt x="79163" y="6296"/>
                  </a:cubicBezTo>
                  <a:cubicBezTo>
                    <a:pt x="72072" y="9672"/>
                    <a:pt x="65315" y="13451"/>
                    <a:pt x="59883" y="15104"/>
                  </a:cubicBezTo>
                  <a:cubicBezTo>
                    <a:pt x="47896" y="18750"/>
                    <a:pt x="39550" y="22656"/>
                    <a:pt x="32459" y="27362"/>
                  </a:cubicBezTo>
                  <a:cubicBezTo>
                    <a:pt x="30011" y="29015"/>
                    <a:pt x="27689" y="30806"/>
                    <a:pt x="25374" y="32725"/>
                  </a:cubicBezTo>
                  <a:cubicBezTo>
                    <a:pt x="24446" y="33588"/>
                    <a:pt x="23519" y="34447"/>
                    <a:pt x="22591" y="35374"/>
                  </a:cubicBezTo>
                  <a:cubicBezTo>
                    <a:pt x="22724" y="35311"/>
                    <a:pt x="22856" y="35178"/>
                    <a:pt x="22920" y="35109"/>
                  </a:cubicBezTo>
                  <a:cubicBezTo>
                    <a:pt x="23847" y="34251"/>
                    <a:pt x="24775" y="33456"/>
                    <a:pt x="25771" y="32661"/>
                  </a:cubicBezTo>
                  <a:cubicBezTo>
                    <a:pt x="27954" y="30870"/>
                    <a:pt x="30207" y="29148"/>
                    <a:pt x="32591" y="27558"/>
                  </a:cubicBezTo>
                  <a:cubicBezTo>
                    <a:pt x="39613" y="22857"/>
                    <a:pt x="48029" y="18946"/>
                    <a:pt x="59952" y="15305"/>
                  </a:cubicBezTo>
                  <a:cubicBezTo>
                    <a:pt x="65448" y="13583"/>
                    <a:pt x="72205" y="9805"/>
                    <a:pt x="79226" y="6492"/>
                  </a:cubicBezTo>
                  <a:cubicBezTo>
                    <a:pt x="80949" y="5698"/>
                    <a:pt x="82671" y="4903"/>
                    <a:pt x="84393" y="4177"/>
                  </a:cubicBezTo>
                  <a:cubicBezTo>
                    <a:pt x="84330" y="4108"/>
                    <a:pt x="84330" y="4044"/>
                    <a:pt x="84261" y="3975"/>
                  </a:cubicBezTo>
                  <a:close/>
                  <a:moveTo>
                    <a:pt x="18813" y="38623"/>
                  </a:moveTo>
                  <a:cubicBezTo>
                    <a:pt x="18813" y="38648"/>
                    <a:pt x="18811" y="38674"/>
                    <a:pt x="18807" y="38700"/>
                  </a:cubicBezTo>
                  <a:lnTo>
                    <a:pt x="18807" y="38700"/>
                  </a:lnTo>
                  <a:cubicBezTo>
                    <a:pt x="18809" y="38695"/>
                    <a:pt x="18811" y="38691"/>
                    <a:pt x="18813" y="38686"/>
                  </a:cubicBezTo>
                  <a:lnTo>
                    <a:pt x="18813" y="38623"/>
                  </a:lnTo>
                  <a:close/>
                  <a:moveTo>
                    <a:pt x="18807" y="38700"/>
                  </a:moveTo>
                  <a:cubicBezTo>
                    <a:pt x="18749" y="38824"/>
                    <a:pt x="18747" y="38892"/>
                    <a:pt x="18680" y="39020"/>
                  </a:cubicBezTo>
                  <a:lnTo>
                    <a:pt x="18749" y="39020"/>
                  </a:lnTo>
                  <a:cubicBezTo>
                    <a:pt x="18749" y="38913"/>
                    <a:pt x="18791" y="38807"/>
                    <a:pt x="18807" y="38700"/>
                  </a:cubicBezTo>
                  <a:close/>
                  <a:moveTo>
                    <a:pt x="18484" y="38951"/>
                  </a:moveTo>
                  <a:cubicBezTo>
                    <a:pt x="18484" y="38976"/>
                    <a:pt x="18482" y="39001"/>
                    <a:pt x="18478" y="39026"/>
                  </a:cubicBezTo>
                  <a:lnTo>
                    <a:pt x="18478" y="39026"/>
                  </a:lnTo>
                  <a:lnTo>
                    <a:pt x="18484" y="39020"/>
                  </a:lnTo>
                  <a:lnTo>
                    <a:pt x="18484" y="38951"/>
                  </a:lnTo>
                  <a:close/>
                  <a:moveTo>
                    <a:pt x="18617" y="38819"/>
                  </a:moveTo>
                  <a:cubicBezTo>
                    <a:pt x="18617" y="38951"/>
                    <a:pt x="18548" y="39084"/>
                    <a:pt x="18548" y="39153"/>
                  </a:cubicBezTo>
                  <a:lnTo>
                    <a:pt x="18548" y="39216"/>
                  </a:lnTo>
                  <a:cubicBezTo>
                    <a:pt x="18548" y="39084"/>
                    <a:pt x="18617" y="38951"/>
                    <a:pt x="18617" y="38888"/>
                  </a:cubicBezTo>
                  <a:lnTo>
                    <a:pt x="18617" y="38819"/>
                  </a:lnTo>
                  <a:close/>
                  <a:moveTo>
                    <a:pt x="18478" y="39026"/>
                  </a:moveTo>
                  <a:lnTo>
                    <a:pt x="18415" y="39084"/>
                  </a:lnTo>
                  <a:cubicBezTo>
                    <a:pt x="18415" y="39153"/>
                    <a:pt x="18415" y="39285"/>
                    <a:pt x="18352" y="39349"/>
                  </a:cubicBezTo>
                  <a:lnTo>
                    <a:pt x="18415" y="39349"/>
                  </a:lnTo>
                  <a:cubicBezTo>
                    <a:pt x="18415" y="39241"/>
                    <a:pt x="18461" y="39134"/>
                    <a:pt x="18478" y="39026"/>
                  </a:cubicBezTo>
                  <a:close/>
                  <a:moveTo>
                    <a:pt x="18283" y="39153"/>
                  </a:moveTo>
                  <a:lnTo>
                    <a:pt x="18283" y="39285"/>
                  </a:lnTo>
                  <a:cubicBezTo>
                    <a:pt x="18219" y="39349"/>
                    <a:pt x="18219" y="39418"/>
                    <a:pt x="18219" y="39481"/>
                  </a:cubicBezTo>
                  <a:cubicBezTo>
                    <a:pt x="18283" y="39349"/>
                    <a:pt x="18283" y="39216"/>
                    <a:pt x="18352" y="39153"/>
                  </a:cubicBezTo>
                  <a:close/>
                  <a:moveTo>
                    <a:pt x="18151" y="39285"/>
                  </a:moveTo>
                  <a:cubicBezTo>
                    <a:pt x="18150" y="39349"/>
                    <a:pt x="18087" y="39418"/>
                    <a:pt x="18087" y="39481"/>
                  </a:cubicBezTo>
                  <a:lnTo>
                    <a:pt x="18087" y="39614"/>
                  </a:lnTo>
                  <a:cubicBezTo>
                    <a:pt x="18151" y="39481"/>
                    <a:pt x="18151" y="39418"/>
                    <a:pt x="18151" y="39285"/>
                  </a:cubicBezTo>
                  <a:close/>
                  <a:moveTo>
                    <a:pt x="18018" y="39418"/>
                  </a:moveTo>
                  <a:lnTo>
                    <a:pt x="18018" y="39418"/>
                  </a:lnTo>
                  <a:cubicBezTo>
                    <a:pt x="18018" y="39418"/>
                    <a:pt x="18018" y="39481"/>
                    <a:pt x="17954" y="39481"/>
                  </a:cubicBezTo>
                  <a:lnTo>
                    <a:pt x="17954" y="39683"/>
                  </a:lnTo>
                  <a:cubicBezTo>
                    <a:pt x="17886" y="39746"/>
                    <a:pt x="17886" y="39746"/>
                    <a:pt x="17886" y="39815"/>
                  </a:cubicBezTo>
                  <a:cubicBezTo>
                    <a:pt x="17886" y="39815"/>
                    <a:pt x="17954" y="39815"/>
                    <a:pt x="17954" y="39746"/>
                  </a:cubicBezTo>
                  <a:cubicBezTo>
                    <a:pt x="17954" y="39683"/>
                    <a:pt x="18018" y="39550"/>
                    <a:pt x="18018" y="39418"/>
                  </a:cubicBezTo>
                  <a:close/>
                  <a:moveTo>
                    <a:pt x="17886" y="39550"/>
                  </a:moveTo>
                  <a:lnTo>
                    <a:pt x="17822" y="39614"/>
                  </a:lnTo>
                  <a:cubicBezTo>
                    <a:pt x="17822" y="39746"/>
                    <a:pt x="17753" y="39815"/>
                    <a:pt x="17753" y="39948"/>
                  </a:cubicBezTo>
                  <a:lnTo>
                    <a:pt x="17822" y="39948"/>
                  </a:lnTo>
                  <a:cubicBezTo>
                    <a:pt x="17822" y="39815"/>
                    <a:pt x="17822" y="39683"/>
                    <a:pt x="17886" y="39550"/>
                  </a:cubicBezTo>
                  <a:close/>
                  <a:moveTo>
                    <a:pt x="17689" y="39746"/>
                  </a:moveTo>
                  <a:lnTo>
                    <a:pt x="17689" y="39746"/>
                  </a:lnTo>
                  <a:cubicBezTo>
                    <a:pt x="16100" y="41273"/>
                    <a:pt x="14510" y="42926"/>
                    <a:pt x="12851" y="44648"/>
                  </a:cubicBezTo>
                  <a:cubicBezTo>
                    <a:pt x="11261" y="46238"/>
                    <a:pt x="9475" y="48225"/>
                    <a:pt x="7684" y="50610"/>
                  </a:cubicBezTo>
                  <a:cubicBezTo>
                    <a:pt x="7552" y="50743"/>
                    <a:pt x="7488" y="50875"/>
                    <a:pt x="7356" y="51077"/>
                  </a:cubicBezTo>
                  <a:lnTo>
                    <a:pt x="7154" y="51273"/>
                  </a:lnTo>
                  <a:cubicBezTo>
                    <a:pt x="6227" y="52534"/>
                    <a:pt x="5368" y="53922"/>
                    <a:pt x="4573" y="55316"/>
                  </a:cubicBezTo>
                  <a:cubicBezTo>
                    <a:pt x="4441" y="55512"/>
                    <a:pt x="4372" y="55645"/>
                    <a:pt x="4240" y="55846"/>
                  </a:cubicBezTo>
                  <a:cubicBezTo>
                    <a:pt x="4107" y="56175"/>
                    <a:pt x="3911" y="56508"/>
                    <a:pt x="3710" y="56837"/>
                  </a:cubicBezTo>
                  <a:cubicBezTo>
                    <a:pt x="3842" y="56641"/>
                    <a:pt x="3911" y="56508"/>
                    <a:pt x="4043" y="56307"/>
                  </a:cubicBezTo>
                  <a:cubicBezTo>
                    <a:pt x="4838" y="54919"/>
                    <a:pt x="5766" y="53594"/>
                    <a:pt x="6624" y="52333"/>
                  </a:cubicBezTo>
                  <a:cubicBezTo>
                    <a:pt x="6757" y="52269"/>
                    <a:pt x="6826" y="52136"/>
                    <a:pt x="6889" y="52004"/>
                  </a:cubicBezTo>
                  <a:cubicBezTo>
                    <a:pt x="7022" y="51871"/>
                    <a:pt x="7091" y="51670"/>
                    <a:pt x="7223" y="51538"/>
                  </a:cubicBezTo>
                  <a:cubicBezTo>
                    <a:pt x="7223" y="51538"/>
                    <a:pt x="7223" y="51474"/>
                    <a:pt x="7287" y="51474"/>
                  </a:cubicBezTo>
                  <a:cubicBezTo>
                    <a:pt x="7356" y="51342"/>
                    <a:pt x="7488" y="51209"/>
                    <a:pt x="7552" y="51077"/>
                  </a:cubicBezTo>
                  <a:cubicBezTo>
                    <a:pt x="9406" y="48559"/>
                    <a:pt x="11330" y="46440"/>
                    <a:pt x="12984" y="44781"/>
                  </a:cubicBezTo>
                  <a:cubicBezTo>
                    <a:pt x="14573" y="43127"/>
                    <a:pt x="16100" y="41538"/>
                    <a:pt x="17621" y="40080"/>
                  </a:cubicBezTo>
                  <a:cubicBezTo>
                    <a:pt x="17689" y="39948"/>
                    <a:pt x="17689" y="39815"/>
                    <a:pt x="17689" y="39746"/>
                  </a:cubicBezTo>
                  <a:close/>
                  <a:moveTo>
                    <a:pt x="2517" y="59884"/>
                  </a:moveTo>
                  <a:cubicBezTo>
                    <a:pt x="2517" y="59953"/>
                    <a:pt x="2454" y="60017"/>
                    <a:pt x="2385" y="60086"/>
                  </a:cubicBezTo>
                  <a:lnTo>
                    <a:pt x="2385" y="60086"/>
                  </a:lnTo>
                  <a:lnTo>
                    <a:pt x="2586" y="59884"/>
                  </a:lnTo>
                  <a:close/>
                  <a:moveTo>
                    <a:pt x="2321" y="60414"/>
                  </a:moveTo>
                  <a:cubicBezTo>
                    <a:pt x="2279" y="60496"/>
                    <a:pt x="2212" y="60577"/>
                    <a:pt x="2137" y="60675"/>
                  </a:cubicBezTo>
                  <a:lnTo>
                    <a:pt x="2137" y="60675"/>
                  </a:lnTo>
                  <a:cubicBezTo>
                    <a:pt x="2193" y="60611"/>
                    <a:pt x="2257" y="60547"/>
                    <a:pt x="2321" y="60483"/>
                  </a:cubicBezTo>
                  <a:lnTo>
                    <a:pt x="2321" y="60414"/>
                  </a:lnTo>
                  <a:close/>
                  <a:moveTo>
                    <a:pt x="2137" y="60675"/>
                  </a:moveTo>
                  <a:cubicBezTo>
                    <a:pt x="2076" y="60743"/>
                    <a:pt x="2023" y="60812"/>
                    <a:pt x="1987" y="60880"/>
                  </a:cubicBezTo>
                  <a:cubicBezTo>
                    <a:pt x="2038" y="60803"/>
                    <a:pt x="2089" y="60736"/>
                    <a:pt x="2137" y="60675"/>
                  </a:cubicBezTo>
                  <a:close/>
                  <a:moveTo>
                    <a:pt x="2189" y="60880"/>
                  </a:moveTo>
                  <a:lnTo>
                    <a:pt x="2189" y="60880"/>
                  </a:lnTo>
                  <a:cubicBezTo>
                    <a:pt x="2159" y="60908"/>
                    <a:pt x="2142" y="60937"/>
                    <a:pt x="2132" y="60960"/>
                  </a:cubicBezTo>
                  <a:lnTo>
                    <a:pt x="2132" y="60960"/>
                  </a:lnTo>
                  <a:cubicBezTo>
                    <a:pt x="2151" y="60935"/>
                    <a:pt x="2170" y="60908"/>
                    <a:pt x="2189" y="60880"/>
                  </a:cubicBezTo>
                  <a:close/>
                  <a:moveTo>
                    <a:pt x="2132" y="60960"/>
                  </a:moveTo>
                  <a:lnTo>
                    <a:pt x="2132" y="60960"/>
                  </a:lnTo>
                  <a:cubicBezTo>
                    <a:pt x="2019" y="61114"/>
                    <a:pt x="1905" y="61228"/>
                    <a:pt x="1791" y="61342"/>
                  </a:cubicBezTo>
                  <a:lnTo>
                    <a:pt x="1791" y="61410"/>
                  </a:lnTo>
                  <a:cubicBezTo>
                    <a:pt x="1855" y="61278"/>
                    <a:pt x="1987" y="61145"/>
                    <a:pt x="2120" y="61013"/>
                  </a:cubicBezTo>
                  <a:cubicBezTo>
                    <a:pt x="2120" y="61013"/>
                    <a:pt x="2120" y="60991"/>
                    <a:pt x="2132" y="60960"/>
                  </a:cubicBezTo>
                  <a:close/>
                  <a:moveTo>
                    <a:pt x="1987" y="61410"/>
                  </a:moveTo>
                  <a:lnTo>
                    <a:pt x="1987" y="61410"/>
                  </a:lnTo>
                  <a:cubicBezTo>
                    <a:pt x="1855" y="61543"/>
                    <a:pt x="1722" y="61675"/>
                    <a:pt x="1659" y="61808"/>
                  </a:cubicBezTo>
                  <a:cubicBezTo>
                    <a:pt x="1659" y="61871"/>
                    <a:pt x="1590" y="61871"/>
                    <a:pt x="1590" y="61940"/>
                  </a:cubicBezTo>
                  <a:lnTo>
                    <a:pt x="1924" y="61607"/>
                  </a:lnTo>
                  <a:cubicBezTo>
                    <a:pt x="1924" y="61543"/>
                    <a:pt x="1924" y="61474"/>
                    <a:pt x="1987" y="61410"/>
                  </a:cubicBezTo>
                  <a:close/>
                  <a:moveTo>
                    <a:pt x="1791" y="61940"/>
                  </a:moveTo>
                  <a:cubicBezTo>
                    <a:pt x="1722" y="62073"/>
                    <a:pt x="1590" y="62205"/>
                    <a:pt x="1457" y="62269"/>
                  </a:cubicBezTo>
                  <a:lnTo>
                    <a:pt x="1457" y="62470"/>
                  </a:lnTo>
                  <a:cubicBezTo>
                    <a:pt x="1526" y="62338"/>
                    <a:pt x="1659" y="62269"/>
                    <a:pt x="1722" y="62136"/>
                  </a:cubicBezTo>
                  <a:cubicBezTo>
                    <a:pt x="1722" y="62073"/>
                    <a:pt x="1791" y="62004"/>
                    <a:pt x="1791" y="61940"/>
                  </a:cubicBezTo>
                  <a:close/>
                  <a:moveTo>
                    <a:pt x="1659" y="62470"/>
                  </a:moveTo>
                  <a:lnTo>
                    <a:pt x="1659" y="62470"/>
                  </a:lnTo>
                  <a:cubicBezTo>
                    <a:pt x="1655" y="62474"/>
                    <a:pt x="1651" y="62478"/>
                    <a:pt x="1647" y="62482"/>
                  </a:cubicBezTo>
                  <a:lnTo>
                    <a:pt x="1647" y="62482"/>
                  </a:lnTo>
                  <a:lnTo>
                    <a:pt x="1659" y="62470"/>
                  </a:lnTo>
                  <a:close/>
                  <a:moveTo>
                    <a:pt x="1647" y="62482"/>
                  </a:moveTo>
                  <a:lnTo>
                    <a:pt x="1325" y="62799"/>
                  </a:lnTo>
                  <a:cubicBezTo>
                    <a:pt x="1325" y="62868"/>
                    <a:pt x="1325" y="62931"/>
                    <a:pt x="1261" y="63000"/>
                  </a:cubicBezTo>
                  <a:lnTo>
                    <a:pt x="1590" y="62666"/>
                  </a:lnTo>
                  <a:cubicBezTo>
                    <a:pt x="1590" y="62607"/>
                    <a:pt x="1590" y="62542"/>
                    <a:pt x="1647" y="62482"/>
                  </a:cubicBezTo>
                  <a:close/>
                  <a:moveTo>
                    <a:pt x="1457" y="63000"/>
                  </a:moveTo>
                  <a:lnTo>
                    <a:pt x="1192" y="63265"/>
                  </a:lnTo>
                  <a:cubicBezTo>
                    <a:pt x="1192" y="63329"/>
                    <a:pt x="1129" y="63398"/>
                    <a:pt x="1129" y="63530"/>
                  </a:cubicBezTo>
                  <a:cubicBezTo>
                    <a:pt x="1192" y="63398"/>
                    <a:pt x="1325" y="63329"/>
                    <a:pt x="1394" y="63265"/>
                  </a:cubicBezTo>
                  <a:cubicBezTo>
                    <a:pt x="1394" y="63133"/>
                    <a:pt x="1457" y="63064"/>
                    <a:pt x="1457" y="63000"/>
                  </a:cubicBezTo>
                  <a:close/>
                  <a:moveTo>
                    <a:pt x="1325" y="63530"/>
                  </a:moveTo>
                  <a:lnTo>
                    <a:pt x="1325" y="63530"/>
                  </a:lnTo>
                  <a:cubicBezTo>
                    <a:pt x="1261" y="63594"/>
                    <a:pt x="1129" y="63663"/>
                    <a:pt x="1060" y="63795"/>
                  </a:cubicBezTo>
                  <a:cubicBezTo>
                    <a:pt x="1060" y="63859"/>
                    <a:pt x="996" y="63928"/>
                    <a:pt x="996" y="64060"/>
                  </a:cubicBezTo>
                  <a:cubicBezTo>
                    <a:pt x="1060" y="63928"/>
                    <a:pt x="1192" y="63859"/>
                    <a:pt x="1261" y="63795"/>
                  </a:cubicBezTo>
                  <a:cubicBezTo>
                    <a:pt x="1261" y="63726"/>
                    <a:pt x="1325" y="63594"/>
                    <a:pt x="1325" y="63530"/>
                  </a:cubicBezTo>
                  <a:close/>
                  <a:moveTo>
                    <a:pt x="1192" y="64060"/>
                  </a:moveTo>
                  <a:cubicBezTo>
                    <a:pt x="1129" y="64124"/>
                    <a:pt x="996" y="64193"/>
                    <a:pt x="927" y="64256"/>
                  </a:cubicBezTo>
                  <a:cubicBezTo>
                    <a:pt x="927" y="64389"/>
                    <a:pt x="864" y="64458"/>
                    <a:pt x="864" y="64590"/>
                  </a:cubicBezTo>
                  <a:cubicBezTo>
                    <a:pt x="927" y="64458"/>
                    <a:pt x="996" y="64389"/>
                    <a:pt x="1129" y="64325"/>
                  </a:cubicBezTo>
                  <a:cubicBezTo>
                    <a:pt x="1129" y="64256"/>
                    <a:pt x="1129" y="64124"/>
                    <a:pt x="1192" y="64060"/>
                  </a:cubicBezTo>
                  <a:close/>
                  <a:moveTo>
                    <a:pt x="1060" y="64590"/>
                  </a:moveTo>
                  <a:lnTo>
                    <a:pt x="1060" y="64590"/>
                  </a:lnTo>
                  <a:cubicBezTo>
                    <a:pt x="996" y="64654"/>
                    <a:pt x="864" y="64723"/>
                    <a:pt x="795" y="64786"/>
                  </a:cubicBezTo>
                  <a:cubicBezTo>
                    <a:pt x="795" y="64919"/>
                    <a:pt x="731" y="64988"/>
                    <a:pt x="731" y="65120"/>
                  </a:cubicBezTo>
                  <a:cubicBezTo>
                    <a:pt x="795" y="64988"/>
                    <a:pt x="927" y="64919"/>
                    <a:pt x="996" y="64855"/>
                  </a:cubicBezTo>
                  <a:cubicBezTo>
                    <a:pt x="996" y="64786"/>
                    <a:pt x="1060" y="64654"/>
                    <a:pt x="1060" y="64590"/>
                  </a:cubicBezTo>
                  <a:close/>
                  <a:moveTo>
                    <a:pt x="927" y="65120"/>
                  </a:moveTo>
                  <a:lnTo>
                    <a:pt x="927" y="65120"/>
                  </a:lnTo>
                  <a:cubicBezTo>
                    <a:pt x="864" y="65184"/>
                    <a:pt x="795" y="65253"/>
                    <a:pt x="662" y="65316"/>
                  </a:cubicBezTo>
                  <a:cubicBezTo>
                    <a:pt x="662" y="65385"/>
                    <a:pt x="662" y="65517"/>
                    <a:pt x="599" y="65581"/>
                  </a:cubicBezTo>
                  <a:cubicBezTo>
                    <a:pt x="731" y="65517"/>
                    <a:pt x="795" y="65449"/>
                    <a:pt x="864" y="65385"/>
                  </a:cubicBezTo>
                  <a:cubicBezTo>
                    <a:pt x="864" y="65316"/>
                    <a:pt x="927" y="65184"/>
                    <a:pt x="927" y="65120"/>
                  </a:cubicBezTo>
                  <a:close/>
                  <a:moveTo>
                    <a:pt x="795" y="65581"/>
                  </a:moveTo>
                  <a:lnTo>
                    <a:pt x="795" y="65581"/>
                  </a:lnTo>
                  <a:cubicBezTo>
                    <a:pt x="731" y="65650"/>
                    <a:pt x="662" y="65714"/>
                    <a:pt x="599" y="65846"/>
                  </a:cubicBezTo>
                  <a:cubicBezTo>
                    <a:pt x="599" y="65915"/>
                    <a:pt x="530" y="66047"/>
                    <a:pt x="530" y="66111"/>
                  </a:cubicBezTo>
                  <a:cubicBezTo>
                    <a:pt x="599" y="66047"/>
                    <a:pt x="662" y="66047"/>
                    <a:pt x="731" y="65979"/>
                  </a:cubicBezTo>
                  <a:cubicBezTo>
                    <a:pt x="795" y="65846"/>
                    <a:pt x="795" y="65714"/>
                    <a:pt x="795" y="65581"/>
                  </a:cubicBezTo>
                  <a:close/>
                  <a:moveTo>
                    <a:pt x="731" y="66111"/>
                  </a:moveTo>
                  <a:cubicBezTo>
                    <a:pt x="662" y="66180"/>
                    <a:pt x="599" y="66244"/>
                    <a:pt x="466" y="66312"/>
                  </a:cubicBezTo>
                  <a:lnTo>
                    <a:pt x="466" y="66641"/>
                  </a:lnTo>
                  <a:cubicBezTo>
                    <a:pt x="530" y="66641"/>
                    <a:pt x="599" y="66577"/>
                    <a:pt x="662" y="66508"/>
                  </a:cubicBezTo>
                  <a:cubicBezTo>
                    <a:pt x="662" y="66376"/>
                    <a:pt x="731" y="66244"/>
                    <a:pt x="731" y="66111"/>
                  </a:cubicBezTo>
                  <a:close/>
                  <a:moveTo>
                    <a:pt x="599" y="66641"/>
                  </a:moveTo>
                  <a:lnTo>
                    <a:pt x="397" y="66842"/>
                  </a:lnTo>
                  <a:cubicBezTo>
                    <a:pt x="397" y="66975"/>
                    <a:pt x="397" y="67107"/>
                    <a:pt x="334" y="67171"/>
                  </a:cubicBezTo>
                  <a:cubicBezTo>
                    <a:pt x="397" y="67171"/>
                    <a:pt x="466" y="67107"/>
                    <a:pt x="599" y="67038"/>
                  </a:cubicBezTo>
                  <a:lnTo>
                    <a:pt x="599" y="66641"/>
                  </a:lnTo>
                  <a:close/>
                  <a:moveTo>
                    <a:pt x="530" y="67171"/>
                  </a:moveTo>
                  <a:lnTo>
                    <a:pt x="334" y="67372"/>
                  </a:lnTo>
                  <a:cubicBezTo>
                    <a:pt x="334" y="67505"/>
                    <a:pt x="265" y="67637"/>
                    <a:pt x="265" y="67701"/>
                  </a:cubicBezTo>
                  <a:cubicBezTo>
                    <a:pt x="334" y="67701"/>
                    <a:pt x="397" y="67637"/>
                    <a:pt x="466" y="67568"/>
                  </a:cubicBezTo>
                  <a:cubicBezTo>
                    <a:pt x="530" y="67436"/>
                    <a:pt x="530" y="67303"/>
                    <a:pt x="530" y="67171"/>
                  </a:cubicBezTo>
                  <a:close/>
                  <a:moveTo>
                    <a:pt x="466" y="67701"/>
                  </a:moveTo>
                  <a:lnTo>
                    <a:pt x="265" y="67902"/>
                  </a:lnTo>
                  <a:cubicBezTo>
                    <a:pt x="265" y="68035"/>
                    <a:pt x="201" y="68167"/>
                    <a:pt x="201" y="68231"/>
                  </a:cubicBezTo>
                  <a:cubicBezTo>
                    <a:pt x="265" y="68231"/>
                    <a:pt x="334" y="68167"/>
                    <a:pt x="397" y="68098"/>
                  </a:cubicBezTo>
                  <a:cubicBezTo>
                    <a:pt x="466" y="67966"/>
                    <a:pt x="466" y="67833"/>
                    <a:pt x="466" y="67701"/>
                  </a:cubicBezTo>
                  <a:close/>
                  <a:moveTo>
                    <a:pt x="397" y="68231"/>
                  </a:moveTo>
                  <a:lnTo>
                    <a:pt x="201" y="68432"/>
                  </a:lnTo>
                  <a:cubicBezTo>
                    <a:pt x="201" y="68565"/>
                    <a:pt x="201" y="68628"/>
                    <a:pt x="132" y="68761"/>
                  </a:cubicBezTo>
                  <a:cubicBezTo>
                    <a:pt x="201" y="68697"/>
                    <a:pt x="265" y="68697"/>
                    <a:pt x="334" y="68628"/>
                  </a:cubicBezTo>
                  <a:cubicBezTo>
                    <a:pt x="397" y="68496"/>
                    <a:pt x="397" y="68363"/>
                    <a:pt x="397" y="68231"/>
                  </a:cubicBezTo>
                  <a:close/>
                  <a:moveTo>
                    <a:pt x="334" y="68761"/>
                  </a:moveTo>
                  <a:cubicBezTo>
                    <a:pt x="265" y="68830"/>
                    <a:pt x="201" y="68893"/>
                    <a:pt x="132" y="68893"/>
                  </a:cubicBezTo>
                  <a:lnTo>
                    <a:pt x="132" y="69291"/>
                  </a:lnTo>
                  <a:cubicBezTo>
                    <a:pt x="201" y="69291"/>
                    <a:pt x="265" y="69227"/>
                    <a:pt x="334" y="69158"/>
                  </a:cubicBezTo>
                  <a:lnTo>
                    <a:pt x="334" y="68761"/>
                  </a:lnTo>
                  <a:close/>
                  <a:moveTo>
                    <a:pt x="334" y="69291"/>
                  </a:moveTo>
                  <a:lnTo>
                    <a:pt x="334" y="69291"/>
                  </a:lnTo>
                  <a:cubicBezTo>
                    <a:pt x="265" y="69360"/>
                    <a:pt x="132" y="69423"/>
                    <a:pt x="69" y="69423"/>
                  </a:cubicBezTo>
                  <a:lnTo>
                    <a:pt x="69" y="69821"/>
                  </a:lnTo>
                  <a:cubicBezTo>
                    <a:pt x="132" y="69821"/>
                    <a:pt x="201" y="69757"/>
                    <a:pt x="265" y="69688"/>
                  </a:cubicBezTo>
                  <a:cubicBezTo>
                    <a:pt x="265" y="69556"/>
                    <a:pt x="265" y="69423"/>
                    <a:pt x="334" y="69291"/>
                  </a:cubicBezTo>
                  <a:close/>
                  <a:moveTo>
                    <a:pt x="265" y="69821"/>
                  </a:moveTo>
                  <a:cubicBezTo>
                    <a:pt x="201" y="69890"/>
                    <a:pt x="132" y="69890"/>
                    <a:pt x="69" y="69953"/>
                  </a:cubicBezTo>
                  <a:lnTo>
                    <a:pt x="69" y="70351"/>
                  </a:lnTo>
                  <a:cubicBezTo>
                    <a:pt x="132" y="70351"/>
                    <a:pt x="201" y="70287"/>
                    <a:pt x="265" y="70218"/>
                  </a:cubicBezTo>
                  <a:lnTo>
                    <a:pt x="265" y="69821"/>
                  </a:lnTo>
                  <a:close/>
                  <a:moveTo>
                    <a:pt x="265" y="70351"/>
                  </a:moveTo>
                  <a:cubicBezTo>
                    <a:pt x="201" y="70419"/>
                    <a:pt x="132" y="70419"/>
                    <a:pt x="69" y="70483"/>
                  </a:cubicBezTo>
                  <a:cubicBezTo>
                    <a:pt x="0" y="70616"/>
                    <a:pt x="0" y="70748"/>
                    <a:pt x="0" y="70881"/>
                  </a:cubicBezTo>
                  <a:cubicBezTo>
                    <a:pt x="69" y="70881"/>
                    <a:pt x="132" y="70817"/>
                    <a:pt x="201" y="70748"/>
                  </a:cubicBezTo>
                  <a:cubicBezTo>
                    <a:pt x="201" y="70616"/>
                    <a:pt x="201" y="70483"/>
                    <a:pt x="265" y="70351"/>
                  </a:cubicBezTo>
                  <a:close/>
                  <a:moveTo>
                    <a:pt x="201" y="70881"/>
                  </a:moveTo>
                  <a:cubicBezTo>
                    <a:pt x="132" y="70949"/>
                    <a:pt x="69" y="70949"/>
                    <a:pt x="0" y="71013"/>
                  </a:cubicBezTo>
                  <a:lnTo>
                    <a:pt x="0" y="71410"/>
                  </a:lnTo>
                  <a:cubicBezTo>
                    <a:pt x="69" y="71410"/>
                    <a:pt x="132" y="71347"/>
                    <a:pt x="201" y="71278"/>
                  </a:cubicBezTo>
                  <a:lnTo>
                    <a:pt x="201" y="70881"/>
                  </a:lnTo>
                  <a:close/>
                  <a:moveTo>
                    <a:pt x="201" y="71410"/>
                  </a:moveTo>
                  <a:cubicBezTo>
                    <a:pt x="132" y="71479"/>
                    <a:pt x="69" y="71479"/>
                    <a:pt x="0" y="71543"/>
                  </a:cubicBezTo>
                  <a:lnTo>
                    <a:pt x="0" y="71877"/>
                  </a:lnTo>
                  <a:lnTo>
                    <a:pt x="0" y="71940"/>
                  </a:lnTo>
                  <a:cubicBezTo>
                    <a:pt x="69" y="71940"/>
                    <a:pt x="132" y="71877"/>
                    <a:pt x="201" y="71808"/>
                  </a:cubicBezTo>
                  <a:lnTo>
                    <a:pt x="201" y="71410"/>
                  </a:lnTo>
                  <a:close/>
                  <a:moveTo>
                    <a:pt x="201" y="71940"/>
                  </a:moveTo>
                  <a:cubicBezTo>
                    <a:pt x="132" y="72009"/>
                    <a:pt x="69" y="72009"/>
                    <a:pt x="0" y="72073"/>
                  </a:cubicBezTo>
                  <a:cubicBezTo>
                    <a:pt x="69" y="77839"/>
                    <a:pt x="1590" y="84330"/>
                    <a:pt x="5633" y="91548"/>
                  </a:cubicBezTo>
                  <a:cubicBezTo>
                    <a:pt x="10933" y="101024"/>
                    <a:pt x="11065" y="110759"/>
                    <a:pt x="12719" y="119370"/>
                  </a:cubicBezTo>
                  <a:cubicBezTo>
                    <a:pt x="13582" y="123477"/>
                    <a:pt x="14706" y="127319"/>
                    <a:pt x="17027" y="130833"/>
                  </a:cubicBezTo>
                  <a:cubicBezTo>
                    <a:pt x="17091" y="130965"/>
                    <a:pt x="17223" y="131098"/>
                    <a:pt x="17292" y="131230"/>
                  </a:cubicBezTo>
                  <a:cubicBezTo>
                    <a:pt x="18352" y="132555"/>
                    <a:pt x="19544" y="133811"/>
                    <a:pt x="20933" y="135004"/>
                  </a:cubicBezTo>
                  <a:cubicBezTo>
                    <a:pt x="19544" y="133811"/>
                    <a:pt x="18415" y="132486"/>
                    <a:pt x="17424" y="131098"/>
                  </a:cubicBezTo>
                  <a:cubicBezTo>
                    <a:pt x="17356" y="130965"/>
                    <a:pt x="17223" y="130764"/>
                    <a:pt x="17091" y="130632"/>
                  </a:cubicBezTo>
                  <a:cubicBezTo>
                    <a:pt x="13715" y="125401"/>
                    <a:pt x="12851" y="119307"/>
                    <a:pt x="11860" y="112682"/>
                  </a:cubicBezTo>
                  <a:cubicBezTo>
                    <a:pt x="10864" y="105926"/>
                    <a:pt x="9804" y="98639"/>
                    <a:pt x="5829" y="91485"/>
                  </a:cubicBezTo>
                  <a:cubicBezTo>
                    <a:pt x="1791" y="84198"/>
                    <a:pt x="201" y="77706"/>
                    <a:pt x="201" y="71940"/>
                  </a:cubicBezTo>
                  <a:close/>
                  <a:moveTo>
                    <a:pt x="123280" y="26895"/>
                  </a:moveTo>
                  <a:cubicBezTo>
                    <a:pt x="123476" y="30276"/>
                    <a:pt x="123476" y="33785"/>
                    <a:pt x="123609" y="37298"/>
                  </a:cubicBezTo>
                  <a:cubicBezTo>
                    <a:pt x="123810" y="44585"/>
                    <a:pt x="124473" y="52068"/>
                    <a:pt x="129041" y="59423"/>
                  </a:cubicBezTo>
                  <a:cubicBezTo>
                    <a:pt x="134674" y="68432"/>
                    <a:pt x="137059" y="76842"/>
                    <a:pt x="137059" y="84463"/>
                  </a:cubicBezTo>
                  <a:cubicBezTo>
                    <a:pt x="137059" y="95258"/>
                    <a:pt x="132220" y="104532"/>
                    <a:pt x="124870" y="111623"/>
                  </a:cubicBezTo>
                  <a:cubicBezTo>
                    <a:pt x="120827" y="115528"/>
                    <a:pt x="116391" y="121161"/>
                    <a:pt x="110890" y="125862"/>
                  </a:cubicBezTo>
                  <a:cubicBezTo>
                    <a:pt x="105395" y="130499"/>
                    <a:pt x="98903" y="134209"/>
                    <a:pt x="90689" y="134209"/>
                  </a:cubicBezTo>
                  <a:cubicBezTo>
                    <a:pt x="87907" y="134209"/>
                    <a:pt x="84992" y="133748"/>
                    <a:pt x="81812" y="132884"/>
                  </a:cubicBezTo>
                  <a:cubicBezTo>
                    <a:pt x="79693" y="132221"/>
                    <a:pt x="77705" y="131956"/>
                    <a:pt x="75851" y="131956"/>
                  </a:cubicBezTo>
                  <a:cubicBezTo>
                    <a:pt x="72803" y="131956"/>
                    <a:pt x="70085" y="132619"/>
                    <a:pt x="67435" y="133679"/>
                  </a:cubicBezTo>
                  <a:cubicBezTo>
                    <a:pt x="63529" y="135269"/>
                    <a:pt x="59751" y="137590"/>
                    <a:pt x="55713" y="139508"/>
                  </a:cubicBezTo>
                  <a:cubicBezTo>
                    <a:pt x="54653" y="140038"/>
                    <a:pt x="53524" y="140568"/>
                    <a:pt x="52332" y="141034"/>
                  </a:cubicBezTo>
                  <a:cubicBezTo>
                    <a:pt x="52401" y="141034"/>
                    <a:pt x="52533" y="141098"/>
                    <a:pt x="52597" y="141167"/>
                  </a:cubicBezTo>
                  <a:cubicBezTo>
                    <a:pt x="55114" y="140171"/>
                    <a:pt x="57499" y="138915"/>
                    <a:pt x="59751" y="137653"/>
                  </a:cubicBezTo>
                  <a:cubicBezTo>
                    <a:pt x="62401" y="136265"/>
                    <a:pt x="64918" y="134871"/>
                    <a:pt x="67504" y="133880"/>
                  </a:cubicBezTo>
                  <a:cubicBezTo>
                    <a:pt x="70154" y="132820"/>
                    <a:pt x="72867" y="132158"/>
                    <a:pt x="75851" y="132158"/>
                  </a:cubicBezTo>
                  <a:cubicBezTo>
                    <a:pt x="77705" y="132158"/>
                    <a:pt x="79624" y="132423"/>
                    <a:pt x="81744" y="133016"/>
                  </a:cubicBezTo>
                  <a:cubicBezTo>
                    <a:pt x="84923" y="133944"/>
                    <a:pt x="87907" y="134410"/>
                    <a:pt x="90689" y="134410"/>
                  </a:cubicBezTo>
                  <a:cubicBezTo>
                    <a:pt x="98967" y="134410"/>
                    <a:pt x="105527" y="130700"/>
                    <a:pt x="111023" y="125995"/>
                  </a:cubicBezTo>
                  <a:cubicBezTo>
                    <a:pt x="116524" y="121294"/>
                    <a:pt x="120959" y="115661"/>
                    <a:pt x="125003" y="111755"/>
                  </a:cubicBezTo>
                  <a:cubicBezTo>
                    <a:pt x="132353" y="104601"/>
                    <a:pt x="137255" y="95327"/>
                    <a:pt x="137255" y="84463"/>
                  </a:cubicBezTo>
                  <a:cubicBezTo>
                    <a:pt x="137255" y="76779"/>
                    <a:pt x="134870" y="68363"/>
                    <a:pt x="129242" y="59291"/>
                  </a:cubicBezTo>
                  <a:cubicBezTo>
                    <a:pt x="126195" y="54452"/>
                    <a:pt x="124870" y="49550"/>
                    <a:pt x="124271" y="44648"/>
                  </a:cubicBezTo>
                  <a:cubicBezTo>
                    <a:pt x="123545" y="38623"/>
                    <a:pt x="123874" y="32661"/>
                    <a:pt x="123476" y="26964"/>
                  </a:cubicBezTo>
                  <a:cubicBezTo>
                    <a:pt x="123413" y="26895"/>
                    <a:pt x="123344" y="26895"/>
                    <a:pt x="123280" y="26895"/>
                  </a:cubicBezTo>
                  <a:close/>
                  <a:moveTo>
                    <a:pt x="52268" y="141034"/>
                  </a:moveTo>
                  <a:cubicBezTo>
                    <a:pt x="52199" y="141098"/>
                    <a:pt x="52136" y="141098"/>
                    <a:pt x="52067" y="141167"/>
                  </a:cubicBezTo>
                  <a:cubicBezTo>
                    <a:pt x="52136" y="141167"/>
                    <a:pt x="52199" y="141230"/>
                    <a:pt x="52268" y="141230"/>
                  </a:cubicBezTo>
                  <a:cubicBezTo>
                    <a:pt x="52332" y="141230"/>
                    <a:pt x="52401" y="141230"/>
                    <a:pt x="52464" y="141167"/>
                  </a:cubicBezTo>
                  <a:cubicBezTo>
                    <a:pt x="52401" y="141167"/>
                    <a:pt x="52332" y="141098"/>
                    <a:pt x="52268" y="141034"/>
                  </a:cubicBezTo>
                  <a:close/>
                  <a:moveTo>
                    <a:pt x="51934" y="141167"/>
                  </a:moveTo>
                  <a:cubicBezTo>
                    <a:pt x="51871" y="141230"/>
                    <a:pt x="51802" y="141230"/>
                    <a:pt x="51738" y="141230"/>
                  </a:cubicBezTo>
                  <a:cubicBezTo>
                    <a:pt x="51802" y="141299"/>
                    <a:pt x="51934" y="141299"/>
                    <a:pt x="52003" y="141363"/>
                  </a:cubicBezTo>
                  <a:cubicBezTo>
                    <a:pt x="52067" y="141363"/>
                    <a:pt x="52136" y="141299"/>
                    <a:pt x="52199" y="141299"/>
                  </a:cubicBezTo>
                  <a:cubicBezTo>
                    <a:pt x="52067" y="141230"/>
                    <a:pt x="52003" y="141230"/>
                    <a:pt x="51934" y="141167"/>
                  </a:cubicBezTo>
                  <a:close/>
                  <a:moveTo>
                    <a:pt x="51606" y="141299"/>
                  </a:moveTo>
                  <a:cubicBezTo>
                    <a:pt x="51537" y="141299"/>
                    <a:pt x="51537" y="141363"/>
                    <a:pt x="51473" y="141363"/>
                  </a:cubicBezTo>
                  <a:cubicBezTo>
                    <a:pt x="51537" y="141363"/>
                    <a:pt x="51606" y="141432"/>
                    <a:pt x="51669" y="141495"/>
                  </a:cubicBezTo>
                  <a:cubicBezTo>
                    <a:pt x="51738" y="141432"/>
                    <a:pt x="51802" y="141432"/>
                    <a:pt x="51871" y="141432"/>
                  </a:cubicBezTo>
                  <a:cubicBezTo>
                    <a:pt x="51802" y="141363"/>
                    <a:pt x="51738" y="141299"/>
                    <a:pt x="51606" y="141299"/>
                  </a:cubicBezTo>
                  <a:close/>
                  <a:moveTo>
                    <a:pt x="51139" y="141432"/>
                  </a:moveTo>
                  <a:cubicBezTo>
                    <a:pt x="51208" y="141495"/>
                    <a:pt x="51341" y="141564"/>
                    <a:pt x="51404" y="141564"/>
                  </a:cubicBezTo>
                  <a:cubicBezTo>
                    <a:pt x="51473" y="141564"/>
                    <a:pt x="51537" y="141564"/>
                    <a:pt x="51606" y="141495"/>
                  </a:cubicBezTo>
                  <a:cubicBezTo>
                    <a:pt x="51473" y="141495"/>
                    <a:pt x="51404" y="141432"/>
                    <a:pt x="51341" y="141432"/>
                  </a:cubicBezTo>
                  <a:close/>
                  <a:moveTo>
                    <a:pt x="51007" y="141495"/>
                  </a:moveTo>
                  <a:cubicBezTo>
                    <a:pt x="50943" y="141495"/>
                    <a:pt x="50874" y="141564"/>
                    <a:pt x="50874" y="141564"/>
                  </a:cubicBezTo>
                  <a:cubicBezTo>
                    <a:pt x="50943" y="141628"/>
                    <a:pt x="51007" y="141628"/>
                    <a:pt x="51139" y="141697"/>
                  </a:cubicBezTo>
                  <a:cubicBezTo>
                    <a:pt x="51139" y="141628"/>
                    <a:pt x="51208" y="141628"/>
                    <a:pt x="51272" y="141628"/>
                  </a:cubicBezTo>
                  <a:cubicBezTo>
                    <a:pt x="51208" y="141564"/>
                    <a:pt x="51076" y="141564"/>
                    <a:pt x="51007" y="141495"/>
                  </a:cubicBezTo>
                  <a:close/>
                  <a:moveTo>
                    <a:pt x="50678" y="141628"/>
                  </a:moveTo>
                  <a:cubicBezTo>
                    <a:pt x="50678" y="141628"/>
                    <a:pt x="50609" y="141628"/>
                    <a:pt x="50546" y="141697"/>
                  </a:cubicBezTo>
                  <a:cubicBezTo>
                    <a:pt x="50609" y="141697"/>
                    <a:pt x="50742" y="141760"/>
                    <a:pt x="50811" y="141760"/>
                  </a:cubicBezTo>
                  <a:cubicBezTo>
                    <a:pt x="50874" y="141760"/>
                    <a:pt x="50943" y="141760"/>
                    <a:pt x="50943" y="141697"/>
                  </a:cubicBezTo>
                  <a:cubicBezTo>
                    <a:pt x="50874" y="141697"/>
                    <a:pt x="50811" y="141628"/>
                    <a:pt x="50678" y="141628"/>
                  </a:cubicBezTo>
                  <a:close/>
                  <a:moveTo>
                    <a:pt x="50413" y="141697"/>
                  </a:moveTo>
                  <a:cubicBezTo>
                    <a:pt x="50344" y="141760"/>
                    <a:pt x="50281" y="141760"/>
                    <a:pt x="50212" y="141760"/>
                  </a:cubicBezTo>
                  <a:cubicBezTo>
                    <a:pt x="50344" y="141829"/>
                    <a:pt x="50413" y="141829"/>
                    <a:pt x="50546" y="141893"/>
                  </a:cubicBezTo>
                  <a:cubicBezTo>
                    <a:pt x="50546" y="141829"/>
                    <a:pt x="50609" y="141829"/>
                    <a:pt x="50678" y="141829"/>
                  </a:cubicBezTo>
                  <a:cubicBezTo>
                    <a:pt x="50546" y="141760"/>
                    <a:pt x="50477" y="141760"/>
                    <a:pt x="50413" y="141697"/>
                  </a:cubicBezTo>
                  <a:close/>
                  <a:moveTo>
                    <a:pt x="49947" y="141829"/>
                  </a:moveTo>
                  <a:cubicBezTo>
                    <a:pt x="50016" y="141893"/>
                    <a:pt x="50148" y="141962"/>
                    <a:pt x="50212" y="141962"/>
                  </a:cubicBezTo>
                  <a:cubicBezTo>
                    <a:pt x="50281" y="141962"/>
                    <a:pt x="50344" y="141962"/>
                    <a:pt x="50344" y="141893"/>
                  </a:cubicBezTo>
                  <a:cubicBezTo>
                    <a:pt x="50281" y="141893"/>
                    <a:pt x="50148" y="141829"/>
                    <a:pt x="50079" y="141829"/>
                  </a:cubicBezTo>
                  <a:close/>
                  <a:moveTo>
                    <a:pt x="49751" y="141893"/>
                  </a:moveTo>
                  <a:cubicBezTo>
                    <a:pt x="49682" y="141893"/>
                    <a:pt x="49682" y="141962"/>
                    <a:pt x="49618" y="141962"/>
                  </a:cubicBezTo>
                  <a:cubicBezTo>
                    <a:pt x="49751" y="141962"/>
                    <a:pt x="49815" y="142025"/>
                    <a:pt x="49947" y="142025"/>
                  </a:cubicBezTo>
                  <a:lnTo>
                    <a:pt x="50079" y="142025"/>
                  </a:lnTo>
                  <a:cubicBezTo>
                    <a:pt x="49947" y="141962"/>
                    <a:pt x="49883" y="141962"/>
                    <a:pt x="49751" y="141893"/>
                  </a:cubicBezTo>
                  <a:close/>
                  <a:moveTo>
                    <a:pt x="49353" y="142025"/>
                  </a:moveTo>
                  <a:cubicBezTo>
                    <a:pt x="49417" y="142094"/>
                    <a:pt x="49550" y="142094"/>
                    <a:pt x="49618" y="142158"/>
                  </a:cubicBezTo>
                  <a:cubicBezTo>
                    <a:pt x="49682" y="142158"/>
                    <a:pt x="49682" y="142094"/>
                    <a:pt x="49751" y="142094"/>
                  </a:cubicBezTo>
                  <a:cubicBezTo>
                    <a:pt x="49618" y="142094"/>
                    <a:pt x="49550" y="142025"/>
                    <a:pt x="49417" y="142025"/>
                  </a:cubicBezTo>
                  <a:close/>
                  <a:moveTo>
                    <a:pt x="49020" y="142094"/>
                  </a:moveTo>
                  <a:cubicBezTo>
                    <a:pt x="49152" y="142158"/>
                    <a:pt x="49221" y="142158"/>
                    <a:pt x="49353" y="142227"/>
                  </a:cubicBezTo>
                  <a:lnTo>
                    <a:pt x="49417" y="142227"/>
                  </a:lnTo>
                  <a:cubicBezTo>
                    <a:pt x="49353" y="142158"/>
                    <a:pt x="49221" y="142094"/>
                    <a:pt x="49152" y="142094"/>
                  </a:cubicBezTo>
                  <a:close/>
                  <a:moveTo>
                    <a:pt x="48824" y="142158"/>
                  </a:moveTo>
                  <a:cubicBezTo>
                    <a:pt x="48755" y="142158"/>
                    <a:pt x="48755" y="142158"/>
                    <a:pt x="48691" y="142227"/>
                  </a:cubicBezTo>
                  <a:cubicBezTo>
                    <a:pt x="48824" y="142227"/>
                    <a:pt x="48956" y="142290"/>
                    <a:pt x="49020" y="142290"/>
                  </a:cubicBezTo>
                  <a:lnTo>
                    <a:pt x="49152" y="142290"/>
                  </a:lnTo>
                  <a:cubicBezTo>
                    <a:pt x="49020" y="142227"/>
                    <a:pt x="48887" y="142227"/>
                    <a:pt x="48824" y="142158"/>
                  </a:cubicBezTo>
                  <a:close/>
                  <a:moveTo>
                    <a:pt x="48490" y="142227"/>
                  </a:moveTo>
                  <a:cubicBezTo>
                    <a:pt x="48490" y="142290"/>
                    <a:pt x="48426" y="142290"/>
                    <a:pt x="48426" y="142290"/>
                  </a:cubicBezTo>
                  <a:cubicBezTo>
                    <a:pt x="48559" y="142290"/>
                    <a:pt x="48622" y="142359"/>
                    <a:pt x="48755" y="142359"/>
                  </a:cubicBezTo>
                  <a:lnTo>
                    <a:pt x="48824" y="142359"/>
                  </a:lnTo>
                  <a:cubicBezTo>
                    <a:pt x="48691" y="142359"/>
                    <a:pt x="48622" y="142290"/>
                    <a:pt x="48490" y="142227"/>
                  </a:cubicBezTo>
                  <a:close/>
                  <a:moveTo>
                    <a:pt x="48092" y="142359"/>
                  </a:moveTo>
                  <a:cubicBezTo>
                    <a:pt x="48225" y="142359"/>
                    <a:pt x="48357" y="142423"/>
                    <a:pt x="48490" y="142423"/>
                  </a:cubicBezTo>
                  <a:cubicBezTo>
                    <a:pt x="48426" y="142423"/>
                    <a:pt x="48294" y="142359"/>
                    <a:pt x="48161" y="142359"/>
                  </a:cubicBezTo>
                  <a:close/>
                  <a:moveTo>
                    <a:pt x="47827" y="142423"/>
                  </a:moveTo>
                  <a:cubicBezTo>
                    <a:pt x="47896" y="142423"/>
                    <a:pt x="48029" y="142492"/>
                    <a:pt x="48161" y="142492"/>
                  </a:cubicBezTo>
                  <a:lnTo>
                    <a:pt x="48225" y="142492"/>
                  </a:lnTo>
                  <a:cubicBezTo>
                    <a:pt x="48092" y="142492"/>
                    <a:pt x="47960" y="142423"/>
                    <a:pt x="47827" y="142423"/>
                  </a:cubicBezTo>
                  <a:close/>
                  <a:moveTo>
                    <a:pt x="21065" y="135401"/>
                  </a:moveTo>
                  <a:lnTo>
                    <a:pt x="21065" y="135401"/>
                  </a:lnTo>
                  <a:cubicBezTo>
                    <a:pt x="23185" y="137256"/>
                    <a:pt x="25835" y="138846"/>
                    <a:pt x="29216" y="140303"/>
                  </a:cubicBezTo>
                  <a:cubicBezTo>
                    <a:pt x="34118" y="142423"/>
                    <a:pt x="38357" y="143218"/>
                    <a:pt x="42130" y="143218"/>
                  </a:cubicBezTo>
                  <a:lnTo>
                    <a:pt x="43127" y="143218"/>
                  </a:lnTo>
                  <a:cubicBezTo>
                    <a:pt x="40541" y="143218"/>
                    <a:pt x="37695" y="142820"/>
                    <a:pt x="34515" y="141962"/>
                  </a:cubicBezTo>
                  <a:cubicBezTo>
                    <a:pt x="33651" y="141760"/>
                    <a:pt x="32793" y="141432"/>
                    <a:pt x="31865" y="141167"/>
                  </a:cubicBezTo>
                  <a:cubicBezTo>
                    <a:pt x="31070" y="140833"/>
                    <a:pt x="30207" y="140568"/>
                    <a:pt x="29348" y="140171"/>
                  </a:cubicBezTo>
                  <a:cubicBezTo>
                    <a:pt x="25967" y="138782"/>
                    <a:pt x="23254" y="137192"/>
                    <a:pt x="21065" y="1354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4" name="Google Shape;324;p24"/>
            <p:cNvSpPr/>
            <p:nvPr/>
          </p:nvSpPr>
          <p:spPr>
            <a:xfrm>
              <a:off x="2067250" y="1019775"/>
              <a:ext cx="3474475" cy="3573825"/>
            </a:xfrm>
            <a:custGeom>
              <a:avLst/>
              <a:gdLst/>
              <a:ahLst/>
              <a:cxnLst/>
              <a:rect l="l" t="t" r="r" b="b"/>
              <a:pathLst>
                <a:path w="138979" h="142953" extrusionOk="0">
                  <a:moveTo>
                    <a:pt x="93334" y="796"/>
                  </a:moveTo>
                  <a:cubicBezTo>
                    <a:pt x="93403" y="796"/>
                    <a:pt x="93403" y="796"/>
                    <a:pt x="93467" y="864"/>
                  </a:cubicBezTo>
                  <a:lnTo>
                    <a:pt x="93536" y="864"/>
                  </a:lnTo>
                  <a:cubicBezTo>
                    <a:pt x="93467" y="796"/>
                    <a:pt x="93403" y="796"/>
                    <a:pt x="93334" y="796"/>
                  </a:cubicBezTo>
                  <a:close/>
                  <a:moveTo>
                    <a:pt x="92741" y="796"/>
                  </a:moveTo>
                  <a:cubicBezTo>
                    <a:pt x="92804" y="864"/>
                    <a:pt x="92937" y="864"/>
                    <a:pt x="93069" y="928"/>
                  </a:cubicBezTo>
                  <a:lnTo>
                    <a:pt x="93138" y="928"/>
                  </a:lnTo>
                  <a:cubicBezTo>
                    <a:pt x="93006" y="864"/>
                    <a:pt x="92873" y="864"/>
                    <a:pt x="92741" y="796"/>
                  </a:cubicBezTo>
                  <a:close/>
                  <a:moveTo>
                    <a:pt x="92343" y="864"/>
                  </a:moveTo>
                  <a:cubicBezTo>
                    <a:pt x="92343" y="928"/>
                    <a:pt x="92343" y="928"/>
                    <a:pt x="92274" y="928"/>
                  </a:cubicBezTo>
                  <a:cubicBezTo>
                    <a:pt x="92407" y="928"/>
                    <a:pt x="92539" y="997"/>
                    <a:pt x="92608" y="997"/>
                  </a:cubicBezTo>
                  <a:lnTo>
                    <a:pt x="92741" y="997"/>
                  </a:lnTo>
                  <a:cubicBezTo>
                    <a:pt x="92608" y="928"/>
                    <a:pt x="92476" y="928"/>
                    <a:pt x="92343" y="864"/>
                  </a:cubicBezTo>
                  <a:close/>
                  <a:moveTo>
                    <a:pt x="91877" y="997"/>
                  </a:moveTo>
                  <a:cubicBezTo>
                    <a:pt x="92009" y="1061"/>
                    <a:pt x="92142" y="1061"/>
                    <a:pt x="92211" y="1129"/>
                  </a:cubicBezTo>
                  <a:cubicBezTo>
                    <a:pt x="92274" y="1129"/>
                    <a:pt x="92274" y="1129"/>
                    <a:pt x="92343" y="1061"/>
                  </a:cubicBezTo>
                  <a:cubicBezTo>
                    <a:pt x="92211" y="1061"/>
                    <a:pt x="92142" y="997"/>
                    <a:pt x="92009" y="997"/>
                  </a:cubicBezTo>
                  <a:close/>
                  <a:moveTo>
                    <a:pt x="91548" y="1061"/>
                  </a:moveTo>
                  <a:cubicBezTo>
                    <a:pt x="91612" y="1129"/>
                    <a:pt x="91681" y="1193"/>
                    <a:pt x="91813" y="1193"/>
                  </a:cubicBezTo>
                  <a:lnTo>
                    <a:pt x="91946" y="1193"/>
                  </a:lnTo>
                  <a:cubicBezTo>
                    <a:pt x="91877" y="1129"/>
                    <a:pt x="91744" y="1129"/>
                    <a:pt x="91681" y="1061"/>
                  </a:cubicBezTo>
                  <a:close/>
                  <a:moveTo>
                    <a:pt x="91283" y="1129"/>
                  </a:moveTo>
                  <a:cubicBezTo>
                    <a:pt x="91215" y="1193"/>
                    <a:pt x="91151" y="1193"/>
                    <a:pt x="91151" y="1193"/>
                  </a:cubicBezTo>
                  <a:cubicBezTo>
                    <a:pt x="91215" y="1262"/>
                    <a:pt x="91283" y="1262"/>
                    <a:pt x="91416" y="1325"/>
                  </a:cubicBezTo>
                  <a:cubicBezTo>
                    <a:pt x="91480" y="1325"/>
                    <a:pt x="91480" y="1262"/>
                    <a:pt x="91548" y="1262"/>
                  </a:cubicBezTo>
                  <a:cubicBezTo>
                    <a:pt x="91480" y="1262"/>
                    <a:pt x="91416" y="1193"/>
                    <a:pt x="91283" y="1129"/>
                  </a:cubicBezTo>
                  <a:close/>
                  <a:moveTo>
                    <a:pt x="90753" y="1262"/>
                  </a:moveTo>
                  <a:cubicBezTo>
                    <a:pt x="90817" y="1325"/>
                    <a:pt x="90886" y="1394"/>
                    <a:pt x="90950" y="1394"/>
                  </a:cubicBezTo>
                  <a:lnTo>
                    <a:pt x="91151" y="1394"/>
                  </a:lnTo>
                  <a:cubicBezTo>
                    <a:pt x="91082" y="1325"/>
                    <a:pt x="91018" y="1262"/>
                    <a:pt x="90950" y="1262"/>
                  </a:cubicBezTo>
                  <a:close/>
                  <a:moveTo>
                    <a:pt x="90552" y="1325"/>
                  </a:moveTo>
                  <a:cubicBezTo>
                    <a:pt x="90489" y="1394"/>
                    <a:pt x="90420" y="1394"/>
                    <a:pt x="90356" y="1394"/>
                  </a:cubicBezTo>
                  <a:cubicBezTo>
                    <a:pt x="90420" y="1458"/>
                    <a:pt x="90489" y="1458"/>
                    <a:pt x="90552" y="1527"/>
                  </a:cubicBezTo>
                  <a:cubicBezTo>
                    <a:pt x="90621" y="1527"/>
                    <a:pt x="90685" y="1527"/>
                    <a:pt x="90753" y="1458"/>
                  </a:cubicBezTo>
                  <a:cubicBezTo>
                    <a:pt x="90685" y="1458"/>
                    <a:pt x="90621" y="1394"/>
                    <a:pt x="90552" y="1325"/>
                  </a:cubicBezTo>
                  <a:close/>
                  <a:moveTo>
                    <a:pt x="90155" y="1458"/>
                  </a:moveTo>
                  <a:cubicBezTo>
                    <a:pt x="90091" y="1458"/>
                    <a:pt x="90022" y="1458"/>
                    <a:pt x="89959" y="1527"/>
                  </a:cubicBezTo>
                  <a:cubicBezTo>
                    <a:pt x="90022" y="1527"/>
                    <a:pt x="90091" y="1590"/>
                    <a:pt x="90155" y="1659"/>
                  </a:cubicBezTo>
                  <a:cubicBezTo>
                    <a:pt x="90224" y="1590"/>
                    <a:pt x="90287" y="1590"/>
                    <a:pt x="90420" y="1590"/>
                  </a:cubicBezTo>
                  <a:cubicBezTo>
                    <a:pt x="90287" y="1527"/>
                    <a:pt x="90224" y="1458"/>
                    <a:pt x="90155" y="1458"/>
                  </a:cubicBezTo>
                  <a:close/>
                  <a:moveTo>
                    <a:pt x="89757" y="1527"/>
                  </a:moveTo>
                  <a:cubicBezTo>
                    <a:pt x="89694" y="1590"/>
                    <a:pt x="89625" y="1590"/>
                    <a:pt x="89561" y="1590"/>
                  </a:cubicBezTo>
                  <a:lnTo>
                    <a:pt x="89757" y="1792"/>
                  </a:lnTo>
                  <a:cubicBezTo>
                    <a:pt x="89826" y="1723"/>
                    <a:pt x="89890" y="1723"/>
                    <a:pt x="90022" y="1659"/>
                  </a:cubicBezTo>
                  <a:cubicBezTo>
                    <a:pt x="89890" y="1659"/>
                    <a:pt x="89826" y="1590"/>
                    <a:pt x="89757" y="1527"/>
                  </a:cubicBezTo>
                  <a:close/>
                  <a:moveTo>
                    <a:pt x="89429" y="1659"/>
                  </a:moveTo>
                  <a:cubicBezTo>
                    <a:pt x="89296" y="1659"/>
                    <a:pt x="89227" y="1723"/>
                    <a:pt x="89164" y="1723"/>
                  </a:cubicBezTo>
                  <a:cubicBezTo>
                    <a:pt x="89227" y="1792"/>
                    <a:pt x="89296" y="1855"/>
                    <a:pt x="89360" y="1855"/>
                  </a:cubicBezTo>
                  <a:cubicBezTo>
                    <a:pt x="89429" y="1855"/>
                    <a:pt x="89492" y="1855"/>
                    <a:pt x="89625" y="1792"/>
                  </a:cubicBezTo>
                  <a:cubicBezTo>
                    <a:pt x="89561" y="1792"/>
                    <a:pt x="89492" y="1723"/>
                    <a:pt x="89429" y="1659"/>
                  </a:cubicBezTo>
                  <a:close/>
                  <a:moveTo>
                    <a:pt x="89031" y="1792"/>
                  </a:moveTo>
                  <a:cubicBezTo>
                    <a:pt x="88899" y="1792"/>
                    <a:pt x="88830" y="1855"/>
                    <a:pt x="88766" y="1855"/>
                  </a:cubicBezTo>
                  <a:cubicBezTo>
                    <a:pt x="88830" y="1924"/>
                    <a:pt x="88899" y="1924"/>
                    <a:pt x="88962" y="1988"/>
                  </a:cubicBezTo>
                  <a:cubicBezTo>
                    <a:pt x="89031" y="1988"/>
                    <a:pt x="89095" y="1924"/>
                    <a:pt x="89227" y="1924"/>
                  </a:cubicBezTo>
                  <a:cubicBezTo>
                    <a:pt x="89164" y="1855"/>
                    <a:pt x="89095" y="1855"/>
                    <a:pt x="89031" y="1792"/>
                  </a:cubicBezTo>
                  <a:close/>
                  <a:moveTo>
                    <a:pt x="88634" y="1924"/>
                  </a:moveTo>
                  <a:cubicBezTo>
                    <a:pt x="88565" y="1924"/>
                    <a:pt x="88432" y="1924"/>
                    <a:pt x="88369" y="1988"/>
                  </a:cubicBezTo>
                  <a:cubicBezTo>
                    <a:pt x="88432" y="2057"/>
                    <a:pt x="88501" y="2057"/>
                    <a:pt x="88501" y="2120"/>
                  </a:cubicBezTo>
                  <a:cubicBezTo>
                    <a:pt x="88634" y="2120"/>
                    <a:pt x="88697" y="2057"/>
                    <a:pt x="88830" y="2057"/>
                  </a:cubicBezTo>
                  <a:cubicBezTo>
                    <a:pt x="88766" y="1988"/>
                    <a:pt x="88697" y="1924"/>
                    <a:pt x="88634" y="1924"/>
                  </a:cubicBezTo>
                  <a:close/>
                  <a:moveTo>
                    <a:pt x="88236" y="1988"/>
                  </a:moveTo>
                  <a:cubicBezTo>
                    <a:pt x="88167" y="2057"/>
                    <a:pt x="88035" y="2057"/>
                    <a:pt x="87971" y="2120"/>
                  </a:cubicBezTo>
                  <a:lnTo>
                    <a:pt x="88104" y="2253"/>
                  </a:lnTo>
                  <a:cubicBezTo>
                    <a:pt x="88236" y="2253"/>
                    <a:pt x="88300" y="2189"/>
                    <a:pt x="88369" y="2189"/>
                  </a:cubicBezTo>
                  <a:cubicBezTo>
                    <a:pt x="88369" y="2120"/>
                    <a:pt x="88300" y="2057"/>
                    <a:pt x="88236" y="1988"/>
                  </a:cubicBezTo>
                  <a:close/>
                  <a:moveTo>
                    <a:pt x="87839" y="2120"/>
                  </a:moveTo>
                  <a:cubicBezTo>
                    <a:pt x="87770" y="2189"/>
                    <a:pt x="87637" y="2189"/>
                    <a:pt x="87574" y="2253"/>
                  </a:cubicBezTo>
                  <a:cubicBezTo>
                    <a:pt x="87637" y="2253"/>
                    <a:pt x="87637" y="2322"/>
                    <a:pt x="87706" y="2385"/>
                  </a:cubicBezTo>
                  <a:cubicBezTo>
                    <a:pt x="87839" y="2322"/>
                    <a:pt x="87902" y="2322"/>
                    <a:pt x="87971" y="2322"/>
                  </a:cubicBezTo>
                  <a:cubicBezTo>
                    <a:pt x="87971" y="2253"/>
                    <a:pt x="87902" y="2189"/>
                    <a:pt x="87839" y="2120"/>
                  </a:cubicBezTo>
                  <a:close/>
                  <a:moveTo>
                    <a:pt x="87441" y="2253"/>
                  </a:moveTo>
                  <a:cubicBezTo>
                    <a:pt x="87372" y="2322"/>
                    <a:pt x="87240" y="2322"/>
                    <a:pt x="87176" y="2385"/>
                  </a:cubicBezTo>
                  <a:lnTo>
                    <a:pt x="87309" y="2518"/>
                  </a:lnTo>
                  <a:cubicBezTo>
                    <a:pt x="87372" y="2518"/>
                    <a:pt x="87505" y="2454"/>
                    <a:pt x="87574" y="2454"/>
                  </a:cubicBezTo>
                  <a:cubicBezTo>
                    <a:pt x="87574" y="2385"/>
                    <a:pt x="87505" y="2322"/>
                    <a:pt x="87441" y="2253"/>
                  </a:cubicBezTo>
                  <a:close/>
                  <a:moveTo>
                    <a:pt x="87044" y="2385"/>
                  </a:moveTo>
                  <a:cubicBezTo>
                    <a:pt x="86975" y="2454"/>
                    <a:pt x="86843" y="2454"/>
                    <a:pt x="86779" y="2518"/>
                  </a:cubicBezTo>
                  <a:cubicBezTo>
                    <a:pt x="86779" y="2587"/>
                    <a:pt x="86843" y="2587"/>
                    <a:pt x="86911" y="2650"/>
                  </a:cubicBezTo>
                  <a:cubicBezTo>
                    <a:pt x="86975" y="2650"/>
                    <a:pt x="87107" y="2587"/>
                    <a:pt x="87176" y="2587"/>
                  </a:cubicBezTo>
                  <a:cubicBezTo>
                    <a:pt x="87176" y="2518"/>
                    <a:pt x="87107" y="2454"/>
                    <a:pt x="87044" y="2385"/>
                  </a:cubicBezTo>
                  <a:close/>
                  <a:moveTo>
                    <a:pt x="86646" y="2518"/>
                  </a:moveTo>
                  <a:cubicBezTo>
                    <a:pt x="86578" y="2587"/>
                    <a:pt x="86445" y="2587"/>
                    <a:pt x="86381" y="2650"/>
                  </a:cubicBezTo>
                  <a:cubicBezTo>
                    <a:pt x="86381" y="2719"/>
                    <a:pt x="86445" y="2719"/>
                    <a:pt x="86514" y="2783"/>
                  </a:cubicBezTo>
                  <a:cubicBezTo>
                    <a:pt x="86578" y="2783"/>
                    <a:pt x="86710" y="2719"/>
                    <a:pt x="86779" y="2719"/>
                  </a:cubicBezTo>
                  <a:cubicBezTo>
                    <a:pt x="86710" y="2650"/>
                    <a:pt x="86710" y="2587"/>
                    <a:pt x="86646" y="2518"/>
                  </a:cubicBezTo>
                  <a:close/>
                  <a:moveTo>
                    <a:pt x="86249" y="2650"/>
                  </a:moveTo>
                  <a:cubicBezTo>
                    <a:pt x="86180" y="2719"/>
                    <a:pt x="86048" y="2719"/>
                    <a:pt x="85915" y="2783"/>
                  </a:cubicBezTo>
                  <a:lnTo>
                    <a:pt x="86048" y="2915"/>
                  </a:lnTo>
                  <a:cubicBezTo>
                    <a:pt x="86180" y="2915"/>
                    <a:pt x="86313" y="2852"/>
                    <a:pt x="86381" y="2852"/>
                  </a:cubicBezTo>
                  <a:cubicBezTo>
                    <a:pt x="86313" y="2783"/>
                    <a:pt x="86313" y="2719"/>
                    <a:pt x="86249" y="2650"/>
                  </a:cubicBezTo>
                  <a:close/>
                  <a:moveTo>
                    <a:pt x="85852" y="2852"/>
                  </a:moveTo>
                  <a:cubicBezTo>
                    <a:pt x="85719" y="2852"/>
                    <a:pt x="85650" y="2915"/>
                    <a:pt x="85518" y="2915"/>
                  </a:cubicBezTo>
                  <a:cubicBezTo>
                    <a:pt x="85587" y="2984"/>
                    <a:pt x="85650" y="3048"/>
                    <a:pt x="85650" y="3117"/>
                  </a:cubicBezTo>
                  <a:cubicBezTo>
                    <a:pt x="85783" y="3048"/>
                    <a:pt x="85852" y="2984"/>
                    <a:pt x="85984" y="2984"/>
                  </a:cubicBezTo>
                  <a:cubicBezTo>
                    <a:pt x="85915" y="2915"/>
                    <a:pt x="85915" y="2852"/>
                    <a:pt x="85852" y="2852"/>
                  </a:cubicBezTo>
                  <a:close/>
                  <a:moveTo>
                    <a:pt x="85454" y="2984"/>
                  </a:moveTo>
                  <a:cubicBezTo>
                    <a:pt x="85322" y="2984"/>
                    <a:pt x="85253" y="3048"/>
                    <a:pt x="85120" y="3048"/>
                  </a:cubicBezTo>
                  <a:cubicBezTo>
                    <a:pt x="85189" y="3117"/>
                    <a:pt x="85189" y="3180"/>
                    <a:pt x="85253" y="3249"/>
                  </a:cubicBezTo>
                  <a:cubicBezTo>
                    <a:pt x="85385" y="3180"/>
                    <a:pt x="85454" y="3180"/>
                    <a:pt x="85587" y="3117"/>
                  </a:cubicBezTo>
                  <a:cubicBezTo>
                    <a:pt x="85518" y="3048"/>
                    <a:pt x="85518" y="2984"/>
                    <a:pt x="85454" y="2984"/>
                  </a:cubicBezTo>
                  <a:close/>
                  <a:moveTo>
                    <a:pt x="85057" y="3117"/>
                  </a:moveTo>
                  <a:cubicBezTo>
                    <a:pt x="84924" y="3117"/>
                    <a:pt x="84855" y="3180"/>
                    <a:pt x="84723" y="3249"/>
                  </a:cubicBezTo>
                  <a:cubicBezTo>
                    <a:pt x="84792" y="3249"/>
                    <a:pt x="84792" y="3313"/>
                    <a:pt x="84855" y="3382"/>
                  </a:cubicBezTo>
                  <a:cubicBezTo>
                    <a:pt x="84924" y="3313"/>
                    <a:pt x="85057" y="3313"/>
                    <a:pt x="85189" y="3249"/>
                  </a:cubicBezTo>
                  <a:lnTo>
                    <a:pt x="85057" y="3117"/>
                  </a:lnTo>
                  <a:close/>
                  <a:moveTo>
                    <a:pt x="99826" y="1"/>
                  </a:moveTo>
                  <a:cubicBezTo>
                    <a:pt x="98703" y="1"/>
                    <a:pt x="97574" y="70"/>
                    <a:pt x="96450" y="202"/>
                  </a:cubicBezTo>
                  <a:cubicBezTo>
                    <a:pt x="96249" y="202"/>
                    <a:pt x="95984" y="202"/>
                    <a:pt x="95719" y="266"/>
                  </a:cubicBezTo>
                  <a:cubicBezTo>
                    <a:pt x="96583" y="202"/>
                    <a:pt x="97441" y="133"/>
                    <a:pt x="98305" y="133"/>
                  </a:cubicBezTo>
                  <a:cubicBezTo>
                    <a:pt x="98570" y="133"/>
                    <a:pt x="98835" y="133"/>
                    <a:pt x="99100" y="202"/>
                  </a:cubicBezTo>
                  <a:cubicBezTo>
                    <a:pt x="99233" y="133"/>
                    <a:pt x="99365" y="133"/>
                    <a:pt x="99498" y="133"/>
                  </a:cubicBezTo>
                  <a:lnTo>
                    <a:pt x="100160" y="133"/>
                  </a:lnTo>
                  <a:cubicBezTo>
                    <a:pt x="100292" y="133"/>
                    <a:pt x="100425" y="133"/>
                    <a:pt x="100489" y="202"/>
                  </a:cubicBezTo>
                  <a:cubicBezTo>
                    <a:pt x="104532" y="266"/>
                    <a:pt x="108374" y="1394"/>
                    <a:pt x="111819" y="3975"/>
                  </a:cubicBezTo>
                  <a:cubicBezTo>
                    <a:pt x="116986" y="7817"/>
                    <a:pt x="120033" y="11924"/>
                    <a:pt x="121888" y="16296"/>
                  </a:cubicBezTo>
                  <a:lnTo>
                    <a:pt x="121888" y="16365"/>
                  </a:lnTo>
                  <a:cubicBezTo>
                    <a:pt x="121951" y="16429"/>
                    <a:pt x="121951" y="16498"/>
                    <a:pt x="121951" y="16498"/>
                  </a:cubicBezTo>
                  <a:cubicBezTo>
                    <a:pt x="122428" y="17452"/>
                    <a:pt x="122798" y="18407"/>
                    <a:pt x="123157" y="19361"/>
                  </a:cubicBezTo>
                  <a:lnTo>
                    <a:pt x="123157" y="19361"/>
                  </a:lnTo>
                  <a:cubicBezTo>
                    <a:pt x="123149" y="19315"/>
                    <a:pt x="123144" y="19266"/>
                    <a:pt x="123144" y="19211"/>
                  </a:cubicBezTo>
                  <a:cubicBezTo>
                    <a:pt x="122746" y="18088"/>
                    <a:pt x="122349" y="16895"/>
                    <a:pt x="121888" y="15766"/>
                  </a:cubicBezTo>
                  <a:cubicBezTo>
                    <a:pt x="121421" y="14839"/>
                    <a:pt x="120960" y="13912"/>
                    <a:pt x="120430" y="12984"/>
                  </a:cubicBezTo>
                  <a:cubicBezTo>
                    <a:pt x="118575" y="9805"/>
                    <a:pt x="115857" y="6694"/>
                    <a:pt x="111951" y="3779"/>
                  </a:cubicBezTo>
                  <a:cubicBezTo>
                    <a:pt x="108570" y="1262"/>
                    <a:pt x="104797" y="133"/>
                    <a:pt x="100822" y="1"/>
                  </a:cubicBezTo>
                  <a:close/>
                  <a:moveTo>
                    <a:pt x="123157" y="19361"/>
                  </a:moveTo>
                  <a:cubicBezTo>
                    <a:pt x="123180" y="19484"/>
                    <a:pt x="123230" y="19581"/>
                    <a:pt x="123276" y="19677"/>
                  </a:cubicBezTo>
                  <a:cubicBezTo>
                    <a:pt x="123236" y="19572"/>
                    <a:pt x="123197" y="19466"/>
                    <a:pt x="123157" y="19361"/>
                  </a:cubicBezTo>
                  <a:close/>
                  <a:moveTo>
                    <a:pt x="123742" y="22592"/>
                  </a:moveTo>
                  <a:cubicBezTo>
                    <a:pt x="123742" y="22656"/>
                    <a:pt x="123806" y="22656"/>
                    <a:pt x="123806" y="22656"/>
                  </a:cubicBezTo>
                  <a:lnTo>
                    <a:pt x="124007" y="22857"/>
                  </a:lnTo>
                  <a:lnTo>
                    <a:pt x="124007" y="22788"/>
                  </a:lnTo>
                  <a:cubicBezTo>
                    <a:pt x="123938" y="22725"/>
                    <a:pt x="123875" y="22656"/>
                    <a:pt x="123742" y="22592"/>
                  </a:cubicBezTo>
                  <a:close/>
                  <a:moveTo>
                    <a:pt x="123806" y="22857"/>
                  </a:moveTo>
                  <a:lnTo>
                    <a:pt x="123806" y="22921"/>
                  </a:lnTo>
                  <a:cubicBezTo>
                    <a:pt x="123875" y="22990"/>
                    <a:pt x="124007" y="23053"/>
                    <a:pt x="124071" y="23122"/>
                  </a:cubicBezTo>
                  <a:lnTo>
                    <a:pt x="124071" y="23053"/>
                  </a:lnTo>
                  <a:cubicBezTo>
                    <a:pt x="123938" y="22990"/>
                    <a:pt x="123875" y="22921"/>
                    <a:pt x="123806" y="22857"/>
                  </a:cubicBezTo>
                  <a:close/>
                  <a:moveTo>
                    <a:pt x="123875" y="23122"/>
                  </a:moveTo>
                  <a:lnTo>
                    <a:pt x="123875" y="23186"/>
                  </a:lnTo>
                  <a:cubicBezTo>
                    <a:pt x="123938" y="23255"/>
                    <a:pt x="124007" y="23318"/>
                    <a:pt x="124071" y="23318"/>
                  </a:cubicBezTo>
                  <a:lnTo>
                    <a:pt x="124071" y="23255"/>
                  </a:lnTo>
                  <a:cubicBezTo>
                    <a:pt x="124007" y="23255"/>
                    <a:pt x="123938" y="23186"/>
                    <a:pt x="123875" y="23122"/>
                  </a:cubicBezTo>
                  <a:close/>
                  <a:moveTo>
                    <a:pt x="123938" y="23387"/>
                  </a:moveTo>
                  <a:lnTo>
                    <a:pt x="123938" y="23451"/>
                  </a:lnTo>
                  <a:cubicBezTo>
                    <a:pt x="124007" y="23519"/>
                    <a:pt x="124071" y="23519"/>
                    <a:pt x="124140" y="23583"/>
                  </a:cubicBezTo>
                  <a:lnTo>
                    <a:pt x="124140" y="23519"/>
                  </a:lnTo>
                  <a:cubicBezTo>
                    <a:pt x="124071" y="23451"/>
                    <a:pt x="124007" y="23451"/>
                    <a:pt x="123938" y="23387"/>
                  </a:cubicBezTo>
                  <a:close/>
                  <a:moveTo>
                    <a:pt x="123938" y="23652"/>
                  </a:moveTo>
                  <a:cubicBezTo>
                    <a:pt x="123938" y="23652"/>
                    <a:pt x="123938" y="23716"/>
                    <a:pt x="124007" y="23716"/>
                  </a:cubicBezTo>
                  <a:cubicBezTo>
                    <a:pt x="124071" y="23784"/>
                    <a:pt x="124140" y="23784"/>
                    <a:pt x="124203" y="23848"/>
                  </a:cubicBezTo>
                  <a:cubicBezTo>
                    <a:pt x="124203" y="23848"/>
                    <a:pt x="124203" y="23784"/>
                    <a:pt x="124140" y="23784"/>
                  </a:cubicBezTo>
                  <a:cubicBezTo>
                    <a:pt x="124071" y="23716"/>
                    <a:pt x="124007" y="23652"/>
                    <a:pt x="123938" y="23652"/>
                  </a:cubicBezTo>
                  <a:close/>
                  <a:moveTo>
                    <a:pt x="124007" y="23848"/>
                  </a:moveTo>
                  <a:lnTo>
                    <a:pt x="124007" y="23981"/>
                  </a:lnTo>
                  <a:cubicBezTo>
                    <a:pt x="124071" y="24049"/>
                    <a:pt x="124140" y="24049"/>
                    <a:pt x="124203" y="24113"/>
                  </a:cubicBezTo>
                  <a:lnTo>
                    <a:pt x="124203" y="23981"/>
                  </a:lnTo>
                  <a:cubicBezTo>
                    <a:pt x="124140" y="23981"/>
                    <a:pt x="124071" y="23917"/>
                    <a:pt x="124007" y="23848"/>
                  </a:cubicBezTo>
                  <a:close/>
                  <a:moveTo>
                    <a:pt x="124071" y="24113"/>
                  </a:moveTo>
                  <a:lnTo>
                    <a:pt x="124071" y="24246"/>
                  </a:lnTo>
                  <a:cubicBezTo>
                    <a:pt x="124140" y="24314"/>
                    <a:pt x="124203" y="24314"/>
                    <a:pt x="124272" y="24378"/>
                  </a:cubicBezTo>
                  <a:lnTo>
                    <a:pt x="124272" y="24246"/>
                  </a:lnTo>
                  <a:cubicBezTo>
                    <a:pt x="124203" y="24182"/>
                    <a:pt x="124140" y="24182"/>
                    <a:pt x="124071" y="24113"/>
                  </a:cubicBezTo>
                  <a:close/>
                  <a:moveTo>
                    <a:pt x="124071" y="24378"/>
                  </a:moveTo>
                  <a:lnTo>
                    <a:pt x="124071" y="24510"/>
                  </a:lnTo>
                  <a:cubicBezTo>
                    <a:pt x="124140" y="24510"/>
                    <a:pt x="124272" y="24579"/>
                    <a:pt x="124336" y="24579"/>
                  </a:cubicBezTo>
                  <a:cubicBezTo>
                    <a:pt x="124272" y="24579"/>
                    <a:pt x="124272" y="24510"/>
                    <a:pt x="124272" y="24510"/>
                  </a:cubicBezTo>
                  <a:cubicBezTo>
                    <a:pt x="124203" y="24447"/>
                    <a:pt x="124140" y="24447"/>
                    <a:pt x="124071" y="24378"/>
                  </a:cubicBezTo>
                  <a:close/>
                  <a:moveTo>
                    <a:pt x="124140" y="24643"/>
                  </a:moveTo>
                  <a:lnTo>
                    <a:pt x="124140" y="24775"/>
                  </a:lnTo>
                  <a:cubicBezTo>
                    <a:pt x="124203" y="24775"/>
                    <a:pt x="124272" y="24844"/>
                    <a:pt x="124336" y="24844"/>
                  </a:cubicBezTo>
                  <a:lnTo>
                    <a:pt x="124336" y="24712"/>
                  </a:lnTo>
                  <a:cubicBezTo>
                    <a:pt x="124272" y="24712"/>
                    <a:pt x="124203" y="24712"/>
                    <a:pt x="124140" y="24643"/>
                  </a:cubicBezTo>
                  <a:close/>
                  <a:moveTo>
                    <a:pt x="124140" y="24908"/>
                  </a:moveTo>
                  <a:cubicBezTo>
                    <a:pt x="124140" y="24977"/>
                    <a:pt x="124203" y="24977"/>
                    <a:pt x="124203" y="25040"/>
                  </a:cubicBezTo>
                  <a:cubicBezTo>
                    <a:pt x="124272" y="25040"/>
                    <a:pt x="124336" y="25109"/>
                    <a:pt x="124405" y="25109"/>
                  </a:cubicBezTo>
                  <a:cubicBezTo>
                    <a:pt x="124405" y="25109"/>
                    <a:pt x="124336" y="25040"/>
                    <a:pt x="124336" y="24977"/>
                  </a:cubicBezTo>
                  <a:cubicBezTo>
                    <a:pt x="124272" y="24977"/>
                    <a:pt x="124203" y="24908"/>
                    <a:pt x="124140" y="24908"/>
                  </a:cubicBezTo>
                  <a:close/>
                  <a:moveTo>
                    <a:pt x="124203" y="25173"/>
                  </a:moveTo>
                  <a:lnTo>
                    <a:pt x="124203" y="25305"/>
                  </a:lnTo>
                  <a:cubicBezTo>
                    <a:pt x="124272" y="25305"/>
                    <a:pt x="124336" y="25374"/>
                    <a:pt x="124405" y="25374"/>
                  </a:cubicBezTo>
                  <a:lnTo>
                    <a:pt x="124405" y="25242"/>
                  </a:lnTo>
                  <a:cubicBezTo>
                    <a:pt x="124336" y="25242"/>
                    <a:pt x="124272" y="25173"/>
                    <a:pt x="124203" y="25173"/>
                  </a:cubicBezTo>
                  <a:close/>
                  <a:moveTo>
                    <a:pt x="124203" y="25438"/>
                  </a:moveTo>
                  <a:cubicBezTo>
                    <a:pt x="124272" y="25438"/>
                    <a:pt x="124272" y="25507"/>
                    <a:pt x="124272" y="25570"/>
                  </a:cubicBezTo>
                  <a:cubicBezTo>
                    <a:pt x="124336" y="25570"/>
                    <a:pt x="124405" y="25639"/>
                    <a:pt x="124468" y="25639"/>
                  </a:cubicBezTo>
                  <a:cubicBezTo>
                    <a:pt x="124468" y="25570"/>
                    <a:pt x="124468" y="25570"/>
                    <a:pt x="124405" y="25507"/>
                  </a:cubicBezTo>
                  <a:cubicBezTo>
                    <a:pt x="124336" y="25438"/>
                    <a:pt x="124272" y="25438"/>
                    <a:pt x="124203" y="25438"/>
                  </a:cubicBezTo>
                  <a:close/>
                  <a:moveTo>
                    <a:pt x="124272" y="25703"/>
                  </a:moveTo>
                  <a:lnTo>
                    <a:pt x="124272" y="25835"/>
                  </a:lnTo>
                  <a:cubicBezTo>
                    <a:pt x="124336" y="25835"/>
                    <a:pt x="124405" y="25904"/>
                    <a:pt x="124468" y="25904"/>
                  </a:cubicBezTo>
                  <a:lnTo>
                    <a:pt x="124468" y="25772"/>
                  </a:lnTo>
                  <a:cubicBezTo>
                    <a:pt x="124405" y="25703"/>
                    <a:pt x="124336" y="25703"/>
                    <a:pt x="124272" y="25703"/>
                  </a:cubicBezTo>
                  <a:close/>
                  <a:moveTo>
                    <a:pt x="124272" y="25968"/>
                  </a:moveTo>
                  <a:cubicBezTo>
                    <a:pt x="124336" y="25968"/>
                    <a:pt x="124336" y="26037"/>
                    <a:pt x="124336" y="26100"/>
                  </a:cubicBezTo>
                  <a:cubicBezTo>
                    <a:pt x="124405" y="26100"/>
                    <a:pt x="124468" y="26169"/>
                    <a:pt x="124537" y="26169"/>
                  </a:cubicBezTo>
                  <a:cubicBezTo>
                    <a:pt x="124537" y="26100"/>
                    <a:pt x="124537" y="26037"/>
                    <a:pt x="124468" y="25968"/>
                  </a:cubicBezTo>
                  <a:close/>
                  <a:moveTo>
                    <a:pt x="124336" y="26169"/>
                  </a:moveTo>
                  <a:lnTo>
                    <a:pt x="124336" y="26365"/>
                  </a:lnTo>
                  <a:cubicBezTo>
                    <a:pt x="124405" y="26365"/>
                    <a:pt x="124468" y="26365"/>
                    <a:pt x="124537" y="26434"/>
                  </a:cubicBezTo>
                  <a:lnTo>
                    <a:pt x="124537" y="26233"/>
                  </a:lnTo>
                  <a:cubicBezTo>
                    <a:pt x="124468" y="26233"/>
                    <a:pt x="124405" y="26233"/>
                    <a:pt x="124336" y="26169"/>
                  </a:cubicBezTo>
                  <a:close/>
                  <a:moveTo>
                    <a:pt x="124336" y="26434"/>
                  </a:moveTo>
                  <a:cubicBezTo>
                    <a:pt x="124336" y="26498"/>
                    <a:pt x="124405" y="26567"/>
                    <a:pt x="124405" y="26630"/>
                  </a:cubicBezTo>
                  <a:cubicBezTo>
                    <a:pt x="124468" y="26630"/>
                    <a:pt x="124537" y="26699"/>
                    <a:pt x="124601" y="26699"/>
                  </a:cubicBezTo>
                  <a:cubicBezTo>
                    <a:pt x="124601" y="26630"/>
                    <a:pt x="124537" y="26567"/>
                    <a:pt x="124537" y="26498"/>
                  </a:cubicBezTo>
                  <a:cubicBezTo>
                    <a:pt x="124468" y="26498"/>
                    <a:pt x="124405" y="26498"/>
                    <a:pt x="124336" y="26434"/>
                  </a:cubicBezTo>
                  <a:close/>
                  <a:moveTo>
                    <a:pt x="84659" y="3249"/>
                  </a:moveTo>
                  <a:cubicBezTo>
                    <a:pt x="82804" y="3912"/>
                    <a:pt x="80950" y="4707"/>
                    <a:pt x="79158" y="5501"/>
                  </a:cubicBezTo>
                  <a:cubicBezTo>
                    <a:pt x="72338" y="8416"/>
                    <a:pt x="65777" y="11728"/>
                    <a:pt x="60478" y="13318"/>
                  </a:cubicBezTo>
                  <a:cubicBezTo>
                    <a:pt x="48226" y="16826"/>
                    <a:pt x="39879" y="21198"/>
                    <a:pt x="32921" y="26498"/>
                  </a:cubicBezTo>
                  <a:cubicBezTo>
                    <a:pt x="30404" y="28353"/>
                    <a:pt x="28088" y="30340"/>
                    <a:pt x="25767" y="32460"/>
                  </a:cubicBezTo>
                  <a:lnTo>
                    <a:pt x="22985" y="35443"/>
                  </a:lnTo>
                  <a:lnTo>
                    <a:pt x="23318" y="35109"/>
                  </a:lnTo>
                  <a:cubicBezTo>
                    <a:pt x="24246" y="34182"/>
                    <a:pt x="25173" y="33323"/>
                    <a:pt x="26101" y="32460"/>
                  </a:cubicBezTo>
                  <a:cubicBezTo>
                    <a:pt x="28353" y="30409"/>
                    <a:pt x="30605" y="28421"/>
                    <a:pt x="32990" y="26630"/>
                  </a:cubicBezTo>
                  <a:cubicBezTo>
                    <a:pt x="39943" y="21400"/>
                    <a:pt x="48289" y="17028"/>
                    <a:pt x="60478" y="13514"/>
                  </a:cubicBezTo>
                  <a:cubicBezTo>
                    <a:pt x="65910" y="11924"/>
                    <a:pt x="72402" y="8612"/>
                    <a:pt x="79227" y="5634"/>
                  </a:cubicBezTo>
                  <a:cubicBezTo>
                    <a:pt x="81082" y="4839"/>
                    <a:pt x="82937" y="4108"/>
                    <a:pt x="84792" y="3445"/>
                  </a:cubicBezTo>
                  <a:cubicBezTo>
                    <a:pt x="84723" y="3382"/>
                    <a:pt x="84659" y="3313"/>
                    <a:pt x="84659" y="3249"/>
                  </a:cubicBezTo>
                  <a:close/>
                  <a:moveTo>
                    <a:pt x="19609" y="38623"/>
                  </a:moveTo>
                  <a:cubicBezTo>
                    <a:pt x="19609" y="38624"/>
                    <a:pt x="19608" y="38687"/>
                    <a:pt x="19540" y="38755"/>
                  </a:cubicBezTo>
                  <a:cubicBezTo>
                    <a:pt x="19609" y="38686"/>
                    <a:pt x="19609" y="38686"/>
                    <a:pt x="19609" y="38623"/>
                  </a:cubicBezTo>
                  <a:close/>
                  <a:moveTo>
                    <a:pt x="19476" y="38755"/>
                  </a:moveTo>
                  <a:cubicBezTo>
                    <a:pt x="19407" y="38755"/>
                    <a:pt x="19407" y="38819"/>
                    <a:pt x="19407" y="38819"/>
                  </a:cubicBezTo>
                  <a:cubicBezTo>
                    <a:pt x="19407" y="38951"/>
                    <a:pt x="19344" y="39020"/>
                    <a:pt x="19344" y="39153"/>
                  </a:cubicBezTo>
                  <a:cubicBezTo>
                    <a:pt x="19407" y="39020"/>
                    <a:pt x="19407" y="38888"/>
                    <a:pt x="19476" y="38755"/>
                  </a:cubicBezTo>
                  <a:close/>
                  <a:moveTo>
                    <a:pt x="19079" y="39084"/>
                  </a:moveTo>
                  <a:cubicBezTo>
                    <a:pt x="19079" y="39116"/>
                    <a:pt x="19079" y="39148"/>
                    <a:pt x="19078" y="39180"/>
                  </a:cubicBezTo>
                  <a:lnTo>
                    <a:pt x="19078" y="39180"/>
                  </a:lnTo>
                  <a:cubicBezTo>
                    <a:pt x="19079" y="39171"/>
                    <a:pt x="19079" y="39162"/>
                    <a:pt x="19079" y="39153"/>
                  </a:cubicBezTo>
                  <a:lnTo>
                    <a:pt x="19079" y="39084"/>
                  </a:lnTo>
                  <a:close/>
                  <a:moveTo>
                    <a:pt x="18814" y="39418"/>
                  </a:moveTo>
                  <a:lnTo>
                    <a:pt x="18814" y="39418"/>
                  </a:lnTo>
                  <a:cubicBezTo>
                    <a:pt x="18805" y="39434"/>
                    <a:pt x="18798" y="39450"/>
                    <a:pt x="18792" y="39467"/>
                  </a:cubicBezTo>
                  <a:lnTo>
                    <a:pt x="18792" y="39467"/>
                  </a:lnTo>
                  <a:cubicBezTo>
                    <a:pt x="18814" y="39448"/>
                    <a:pt x="18814" y="39418"/>
                    <a:pt x="18814" y="39418"/>
                  </a:cubicBezTo>
                  <a:close/>
                  <a:moveTo>
                    <a:pt x="19078" y="39180"/>
                  </a:moveTo>
                  <a:cubicBezTo>
                    <a:pt x="19070" y="39295"/>
                    <a:pt x="19010" y="39358"/>
                    <a:pt x="19010" y="39481"/>
                  </a:cubicBezTo>
                  <a:cubicBezTo>
                    <a:pt x="19062" y="39381"/>
                    <a:pt x="19075" y="39280"/>
                    <a:pt x="19078" y="39180"/>
                  </a:cubicBezTo>
                  <a:close/>
                  <a:moveTo>
                    <a:pt x="18946" y="39285"/>
                  </a:moveTo>
                  <a:lnTo>
                    <a:pt x="18946" y="39285"/>
                  </a:lnTo>
                  <a:cubicBezTo>
                    <a:pt x="18891" y="39391"/>
                    <a:pt x="18880" y="39497"/>
                    <a:pt x="18878" y="39603"/>
                  </a:cubicBezTo>
                  <a:lnTo>
                    <a:pt x="18878" y="39603"/>
                  </a:lnTo>
                  <a:cubicBezTo>
                    <a:pt x="18885" y="39536"/>
                    <a:pt x="18946" y="39411"/>
                    <a:pt x="18946" y="39285"/>
                  </a:cubicBezTo>
                  <a:close/>
                  <a:moveTo>
                    <a:pt x="18878" y="39603"/>
                  </a:moveTo>
                  <a:cubicBezTo>
                    <a:pt x="18878" y="39607"/>
                    <a:pt x="18878" y="39611"/>
                    <a:pt x="18878" y="39614"/>
                  </a:cubicBezTo>
                  <a:lnTo>
                    <a:pt x="18878" y="39683"/>
                  </a:lnTo>
                  <a:cubicBezTo>
                    <a:pt x="18878" y="39656"/>
                    <a:pt x="18878" y="39630"/>
                    <a:pt x="18878" y="39603"/>
                  </a:cubicBezTo>
                  <a:close/>
                  <a:moveTo>
                    <a:pt x="18792" y="39467"/>
                  </a:moveTo>
                  <a:cubicBezTo>
                    <a:pt x="18781" y="39475"/>
                    <a:pt x="18767" y="39481"/>
                    <a:pt x="18745" y="39481"/>
                  </a:cubicBezTo>
                  <a:cubicBezTo>
                    <a:pt x="18745" y="39614"/>
                    <a:pt x="18745" y="39683"/>
                    <a:pt x="18681" y="39815"/>
                  </a:cubicBezTo>
                  <a:lnTo>
                    <a:pt x="18745" y="39815"/>
                  </a:lnTo>
                  <a:cubicBezTo>
                    <a:pt x="18745" y="39699"/>
                    <a:pt x="18745" y="39583"/>
                    <a:pt x="18792" y="39467"/>
                  </a:cubicBezTo>
                  <a:close/>
                  <a:moveTo>
                    <a:pt x="18480" y="39746"/>
                  </a:moveTo>
                  <a:cubicBezTo>
                    <a:pt x="18480" y="39770"/>
                    <a:pt x="18480" y="39793"/>
                    <a:pt x="18480" y="39816"/>
                  </a:cubicBezTo>
                  <a:lnTo>
                    <a:pt x="18480" y="39816"/>
                  </a:lnTo>
                  <a:cubicBezTo>
                    <a:pt x="18480" y="39815"/>
                    <a:pt x="18480" y="39815"/>
                    <a:pt x="18480" y="39815"/>
                  </a:cubicBezTo>
                  <a:lnTo>
                    <a:pt x="18480" y="39746"/>
                  </a:lnTo>
                  <a:close/>
                  <a:moveTo>
                    <a:pt x="18613" y="39614"/>
                  </a:moveTo>
                  <a:cubicBezTo>
                    <a:pt x="18613" y="39746"/>
                    <a:pt x="18549" y="39879"/>
                    <a:pt x="18549" y="39948"/>
                  </a:cubicBezTo>
                  <a:cubicBezTo>
                    <a:pt x="18613" y="39815"/>
                    <a:pt x="18613" y="39683"/>
                    <a:pt x="18681" y="39614"/>
                  </a:cubicBezTo>
                  <a:close/>
                  <a:moveTo>
                    <a:pt x="18480" y="39816"/>
                  </a:moveTo>
                  <a:cubicBezTo>
                    <a:pt x="18427" y="39869"/>
                    <a:pt x="18418" y="39971"/>
                    <a:pt x="18417" y="40080"/>
                  </a:cubicBezTo>
                  <a:lnTo>
                    <a:pt x="18417" y="40080"/>
                  </a:lnTo>
                  <a:cubicBezTo>
                    <a:pt x="18469" y="40023"/>
                    <a:pt x="18478" y="39923"/>
                    <a:pt x="18480" y="39816"/>
                  </a:cubicBezTo>
                  <a:close/>
                  <a:moveTo>
                    <a:pt x="18417" y="40080"/>
                  </a:moveTo>
                  <a:cubicBezTo>
                    <a:pt x="18417" y="40080"/>
                    <a:pt x="18417" y="40080"/>
                    <a:pt x="18416" y="40080"/>
                  </a:cubicBezTo>
                  <a:lnTo>
                    <a:pt x="18416" y="40144"/>
                  </a:lnTo>
                  <a:cubicBezTo>
                    <a:pt x="18416" y="40122"/>
                    <a:pt x="18416" y="40101"/>
                    <a:pt x="18417" y="40080"/>
                  </a:cubicBezTo>
                  <a:close/>
                  <a:moveTo>
                    <a:pt x="18348" y="39879"/>
                  </a:moveTo>
                  <a:lnTo>
                    <a:pt x="18348" y="39879"/>
                  </a:lnTo>
                  <a:cubicBezTo>
                    <a:pt x="16758" y="41538"/>
                    <a:pt x="15104" y="43260"/>
                    <a:pt x="13446" y="45046"/>
                  </a:cubicBezTo>
                  <a:cubicBezTo>
                    <a:pt x="11856" y="46636"/>
                    <a:pt x="10070" y="48623"/>
                    <a:pt x="8279" y="50875"/>
                  </a:cubicBezTo>
                  <a:cubicBezTo>
                    <a:pt x="8215" y="51008"/>
                    <a:pt x="8083" y="51140"/>
                    <a:pt x="7950" y="51273"/>
                  </a:cubicBezTo>
                  <a:lnTo>
                    <a:pt x="7950" y="51341"/>
                  </a:lnTo>
                  <a:cubicBezTo>
                    <a:pt x="7818" y="51474"/>
                    <a:pt x="7749" y="51606"/>
                    <a:pt x="7616" y="51739"/>
                  </a:cubicBezTo>
                  <a:lnTo>
                    <a:pt x="7616" y="51803"/>
                  </a:lnTo>
                  <a:lnTo>
                    <a:pt x="7351" y="52068"/>
                  </a:lnTo>
                  <a:cubicBezTo>
                    <a:pt x="6493" y="53329"/>
                    <a:pt x="5565" y="54654"/>
                    <a:pt x="4770" y="56042"/>
                  </a:cubicBezTo>
                  <a:cubicBezTo>
                    <a:pt x="4638" y="56243"/>
                    <a:pt x="4569" y="56376"/>
                    <a:pt x="4437" y="56572"/>
                  </a:cubicBezTo>
                  <a:cubicBezTo>
                    <a:pt x="4399" y="56666"/>
                    <a:pt x="4357" y="56759"/>
                    <a:pt x="4311" y="56853"/>
                  </a:cubicBezTo>
                  <a:lnTo>
                    <a:pt x="4311" y="56853"/>
                  </a:lnTo>
                  <a:cubicBezTo>
                    <a:pt x="5090" y="55571"/>
                    <a:pt x="5988" y="54354"/>
                    <a:pt x="6821" y="53196"/>
                  </a:cubicBezTo>
                  <a:cubicBezTo>
                    <a:pt x="6954" y="52995"/>
                    <a:pt x="7023" y="52862"/>
                    <a:pt x="7155" y="52730"/>
                  </a:cubicBezTo>
                  <a:cubicBezTo>
                    <a:pt x="7288" y="52534"/>
                    <a:pt x="7351" y="52401"/>
                    <a:pt x="7484" y="52269"/>
                  </a:cubicBezTo>
                  <a:cubicBezTo>
                    <a:pt x="7484" y="52200"/>
                    <a:pt x="7553" y="52200"/>
                    <a:pt x="7553" y="52200"/>
                  </a:cubicBezTo>
                  <a:cubicBezTo>
                    <a:pt x="7616" y="52068"/>
                    <a:pt x="7749" y="51935"/>
                    <a:pt x="7881" y="51739"/>
                  </a:cubicBezTo>
                  <a:lnTo>
                    <a:pt x="7881" y="51670"/>
                  </a:lnTo>
                  <a:cubicBezTo>
                    <a:pt x="8014" y="51538"/>
                    <a:pt x="8083" y="51405"/>
                    <a:pt x="8215" y="51273"/>
                  </a:cubicBezTo>
                  <a:cubicBezTo>
                    <a:pt x="10070" y="48888"/>
                    <a:pt x="11988" y="46837"/>
                    <a:pt x="13578" y="45178"/>
                  </a:cubicBezTo>
                  <a:cubicBezTo>
                    <a:pt x="15168" y="43456"/>
                    <a:pt x="16758" y="41866"/>
                    <a:pt x="18284" y="40276"/>
                  </a:cubicBezTo>
                  <a:cubicBezTo>
                    <a:pt x="18284" y="40144"/>
                    <a:pt x="18348" y="40011"/>
                    <a:pt x="18348" y="39879"/>
                  </a:cubicBezTo>
                  <a:close/>
                  <a:moveTo>
                    <a:pt x="4311" y="56853"/>
                  </a:moveTo>
                  <a:cubicBezTo>
                    <a:pt x="4287" y="56892"/>
                    <a:pt x="4264" y="56931"/>
                    <a:pt x="4241" y="56969"/>
                  </a:cubicBezTo>
                  <a:cubicBezTo>
                    <a:pt x="4232" y="56993"/>
                    <a:pt x="4223" y="57017"/>
                    <a:pt x="4214" y="57041"/>
                  </a:cubicBezTo>
                  <a:lnTo>
                    <a:pt x="4214" y="57041"/>
                  </a:lnTo>
                  <a:cubicBezTo>
                    <a:pt x="4247" y="56978"/>
                    <a:pt x="4280" y="56916"/>
                    <a:pt x="4311" y="56853"/>
                  </a:cubicBezTo>
                  <a:close/>
                  <a:moveTo>
                    <a:pt x="4214" y="57041"/>
                  </a:moveTo>
                  <a:cubicBezTo>
                    <a:pt x="4119" y="57216"/>
                    <a:pt x="4013" y="57391"/>
                    <a:pt x="3907" y="57568"/>
                  </a:cubicBezTo>
                  <a:cubicBezTo>
                    <a:pt x="4023" y="57391"/>
                    <a:pt x="4140" y="57217"/>
                    <a:pt x="4214" y="57041"/>
                  </a:cubicBezTo>
                  <a:close/>
                  <a:moveTo>
                    <a:pt x="2714" y="60615"/>
                  </a:moveTo>
                  <a:cubicBezTo>
                    <a:pt x="2651" y="60615"/>
                    <a:pt x="2651" y="60615"/>
                    <a:pt x="2651" y="60679"/>
                  </a:cubicBezTo>
                  <a:cubicBezTo>
                    <a:pt x="2582" y="60748"/>
                    <a:pt x="2518" y="60812"/>
                    <a:pt x="2449" y="60944"/>
                  </a:cubicBezTo>
                  <a:cubicBezTo>
                    <a:pt x="2518" y="60812"/>
                    <a:pt x="2582" y="60748"/>
                    <a:pt x="2714" y="60615"/>
                  </a:cubicBezTo>
                  <a:close/>
                  <a:moveTo>
                    <a:pt x="2449" y="61145"/>
                  </a:moveTo>
                  <a:cubicBezTo>
                    <a:pt x="2366" y="61229"/>
                    <a:pt x="2310" y="61313"/>
                    <a:pt x="2246" y="61412"/>
                  </a:cubicBezTo>
                  <a:lnTo>
                    <a:pt x="2246" y="61412"/>
                  </a:lnTo>
                  <a:lnTo>
                    <a:pt x="2449" y="61209"/>
                  </a:lnTo>
                  <a:lnTo>
                    <a:pt x="2449" y="61145"/>
                  </a:lnTo>
                  <a:close/>
                  <a:moveTo>
                    <a:pt x="2246" y="61412"/>
                  </a:moveTo>
                  <a:lnTo>
                    <a:pt x="2052" y="61606"/>
                  </a:lnTo>
                  <a:lnTo>
                    <a:pt x="2121" y="61606"/>
                  </a:lnTo>
                  <a:cubicBezTo>
                    <a:pt x="2170" y="61534"/>
                    <a:pt x="2209" y="61470"/>
                    <a:pt x="2246" y="61412"/>
                  </a:cubicBezTo>
                  <a:close/>
                  <a:moveTo>
                    <a:pt x="2253" y="61675"/>
                  </a:moveTo>
                  <a:cubicBezTo>
                    <a:pt x="2184" y="61808"/>
                    <a:pt x="2052" y="61940"/>
                    <a:pt x="1919" y="62073"/>
                  </a:cubicBezTo>
                  <a:cubicBezTo>
                    <a:pt x="1919" y="62073"/>
                    <a:pt x="1919" y="62075"/>
                    <a:pt x="1919" y="62078"/>
                  </a:cubicBezTo>
                  <a:lnTo>
                    <a:pt x="1919" y="62078"/>
                  </a:lnTo>
                  <a:cubicBezTo>
                    <a:pt x="2030" y="61982"/>
                    <a:pt x="2142" y="61919"/>
                    <a:pt x="2253" y="61808"/>
                  </a:cubicBezTo>
                  <a:lnTo>
                    <a:pt x="2253" y="61675"/>
                  </a:lnTo>
                  <a:close/>
                  <a:moveTo>
                    <a:pt x="1919" y="62078"/>
                  </a:moveTo>
                  <a:cubicBezTo>
                    <a:pt x="1898" y="62096"/>
                    <a:pt x="1877" y="62115"/>
                    <a:pt x="1856" y="62136"/>
                  </a:cubicBezTo>
                  <a:cubicBezTo>
                    <a:pt x="1908" y="62136"/>
                    <a:pt x="1917" y="62093"/>
                    <a:pt x="1919" y="62078"/>
                  </a:cubicBezTo>
                  <a:close/>
                  <a:moveTo>
                    <a:pt x="2052" y="62136"/>
                  </a:moveTo>
                  <a:lnTo>
                    <a:pt x="2052" y="62136"/>
                  </a:lnTo>
                  <a:cubicBezTo>
                    <a:pt x="1988" y="62269"/>
                    <a:pt x="1856" y="62401"/>
                    <a:pt x="1723" y="62534"/>
                  </a:cubicBezTo>
                  <a:lnTo>
                    <a:pt x="1723" y="62666"/>
                  </a:lnTo>
                  <a:cubicBezTo>
                    <a:pt x="1787" y="62534"/>
                    <a:pt x="1919" y="62470"/>
                    <a:pt x="1988" y="62338"/>
                  </a:cubicBezTo>
                  <a:cubicBezTo>
                    <a:pt x="2052" y="62269"/>
                    <a:pt x="2052" y="62205"/>
                    <a:pt x="2052" y="62136"/>
                  </a:cubicBezTo>
                  <a:close/>
                  <a:moveTo>
                    <a:pt x="1919" y="62666"/>
                  </a:moveTo>
                  <a:lnTo>
                    <a:pt x="1919" y="62666"/>
                  </a:lnTo>
                  <a:cubicBezTo>
                    <a:pt x="1787" y="62799"/>
                    <a:pt x="1723" y="62931"/>
                    <a:pt x="1591" y="63000"/>
                  </a:cubicBezTo>
                  <a:cubicBezTo>
                    <a:pt x="1591" y="63064"/>
                    <a:pt x="1522" y="63133"/>
                    <a:pt x="1522" y="63196"/>
                  </a:cubicBezTo>
                  <a:lnTo>
                    <a:pt x="1856" y="62868"/>
                  </a:lnTo>
                  <a:cubicBezTo>
                    <a:pt x="1856" y="62799"/>
                    <a:pt x="1856" y="62735"/>
                    <a:pt x="1919" y="62666"/>
                  </a:cubicBezTo>
                  <a:close/>
                  <a:moveTo>
                    <a:pt x="1723" y="63196"/>
                  </a:moveTo>
                  <a:cubicBezTo>
                    <a:pt x="1654" y="63329"/>
                    <a:pt x="1522" y="63398"/>
                    <a:pt x="1458" y="63530"/>
                  </a:cubicBezTo>
                  <a:cubicBezTo>
                    <a:pt x="1389" y="63594"/>
                    <a:pt x="1389" y="63663"/>
                    <a:pt x="1389" y="63726"/>
                  </a:cubicBezTo>
                  <a:cubicBezTo>
                    <a:pt x="1458" y="63594"/>
                    <a:pt x="1522" y="63530"/>
                    <a:pt x="1654" y="63461"/>
                  </a:cubicBezTo>
                  <a:cubicBezTo>
                    <a:pt x="1654" y="63329"/>
                    <a:pt x="1723" y="63265"/>
                    <a:pt x="1723" y="63196"/>
                  </a:cubicBezTo>
                  <a:close/>
                  <a:moveTo>
                    <a:pt x="1591" y="63726"/>
                  </a:moveTo>
                  <a:lnTo>
                    <a:pt x="1591" y="63726"/>
                  </a:lnTo>
                  <a:cubicBezTo>
                    <a:pt x="1458" y="63795"/>
                    <a:pt x="1389" y="63928"/>
                    <a:pt x="1257" y="63991"/>
                  </a:cubicBezTo>
                  <a:cubicBezTo>
                    <a:pt x="1257" y="64060"/>
                    <a:pt x="1257" y="64193"/>
                    <a:pt x="1193" y="64256"/>
                  </a:cubicBezTo>
                  <a:cubicBezTo>
                    <a:pt x="1326" y="64193"/>
                    <a:pt x="1389" y="64060"/>
                    <a:pt x="1458" y="63991"/>
                  </a:cubicBezTo>
                  <a:cubicBezTo>
                    <a:pt x="1522" y="63928"/>
                    <a:pt x="1522" y="63795"/>
                    <a:pt x="1591" y="63726"/>
                  </a:cubicBezTo>
                  <a:close/>
                  <a:moveTo>
                    <a:pt x="1389" y="64256"/>
                  </a:moveTo>
                  <a:lnTo>
                    <a:pt x="1389" y="64256"/>
                  </a:lnTo>
                  <a:cubicBezTo>
                    <a:pt x="1326" y="64325"/>
                    <a:pt x="1193" y="64389"/>
                    <a:pt x="1124" y="64521"/>
                  </a:cubicBezTo>
                  <a:cubicBezTo>
                    <a:pt x="1124" y="64590"/>
                    <a:pt x="1061" y="64654"/>
                    <a:pt x="1061" y="64786"/>
                  </a:cubicBezTo>
                  <a:lnTo>
                    <a:pt x="1326" y="64521"/>
                  </a:lnTo>
                  <a:cubicBezTo>
                    <a:pt x="1326" y="64458"/>
                    <a:pt x="1389" y="64325"/>
                    <a:pt x="1389" y="64256"/>
                  </a:cubicBezTo>
                  <a:close/>
                  <a:moveTo>
                    <a:pt x="1257" y="64786"/>
                  </a:moveTo>
                  <a:cubicBezTo>
                    <a:pt x="1193" y="64855"/>
                    <a:pt x="1061" y="64919"/>
                    <a:pt x="992" y="64988"/>
                  </a:cubicBezTo>
                  <a:cubicBezTo>
                    <a:pt x="992" y="65120"/>
                    <a:pt x="928" y="65184"/>
                    <a:pt x="928" y="65316"/>
                  </a:cubicBezTo>
                  <a:lnTo>
                    <a:pt x="1193" y="65051"/>
                  </a:lnTo>
                  <a:cubicBezTo>
                    <a:pt x="1193" y="64988"/>
                    <a:pt x="1257" y="64855"/>
                    <a:pt x="1257" y="64786"/>
                  </a:cubicBezTo>
                  <a:close/>
                  <a:moveTo>
                    <a:pt x="1124" y="65316"/>
                  </a:moveTo>
                  <a:lnTo>
                    <a:pt x="1124" y="65316"/>
                  </a:lnTo>
                  <a:cubicBezTo>
                    <a:pt x="1061" y="65385"/>
                    <a:pt x="928" y="65449"/>
                    <a:pt x="859" y="65517"/>
                  </a:cubicBezTo>
                  <a:cubicBezTo>
                    <a:pt x="859" y="65650"/>
                    <a:pt x="796" y="65714"/>
                    <a:pt x="796" y="65846"/>
                  </a:cubicBezTo>
                  <a:cubicBezTo>
                    <a:pt x="859" y="65782"/>
                    <a:pt x="992" y="65714"/>
                    <a:pt x="1061" y="65650"/>
                  </a:cubicBezTo>
                  <a:cubicBezTo>
                    <a:pt x="1061" y="65517"/>
                    <a:pt x="1124" y="65385"/>
                    <a:pt x="1124" y="65316"/>
                  </a:cubicBezTo>
                  <a:close/>
                  <a:moveTo>
                    <a:pt x="992" y="65846"/>
                  </a:moveTo>
                  <a:cubicBezTo>
                    <a:pt x="928" y="65915"/>
                    <a:pt x="859" y="65979"/>
                    <a:pt x="727" y="66047"/>
                  </a:cubicBezTo>
                  <a:cubicBezTo>
                    <a:pt x="727" y="66111"/>
                    <a:pt x="727" y="66243"/>
                    <a:pt x="663" y="66376"/>
                  </a:cubicBezTo>
                  <a:cubicBezTo>
                    <a:pt x="727" y="66312"/>
                    <a:pt x="859" y="66243"/>
                    <a:pt x="928" y="66180"/>
                  </a:cubicBezTo>
                  <a:cubicBezTo>
                    <a:pt x="928" y="66047"/>
                    <a:pt x="992" y="65915"/>
                    <a:pt x="992" y="65846"/>
                  </a:cubicBezTo>
                  <a:close/>
                  <a:moveTo>
                    <a:pt x="859" y="66376"/>
                  </a:moveTo>
                  <a:lnTo>
                    <a:pt x="663" y="66577"/>
                  </a:lnTo>
                  <a:cubicBezTo>
                    <a:pt x="595" y="66641"/>
                    <a:pt x="595" y="66773"/>
                    <a:pt x="595" y="66906"/>
                  </a:cubicBezTo>
                  <a:lnTo>
                    <a:pt x="796" y="66710"/>
                  </a:lnTo>
                  <a:cubicBezTo>
                    <a:pt x="796" y="66577"/>
                    <a:pt x="859" y="66445"/>
                    <a:pt x="859" y="66376"/>
                  </a:cubicBezTo>
                  <a:close/>
                  <a:moveTo>
                    <a:pt x="796" y="66906"/>
                  </a:moveTo>
                  <a:lnTo>
                    <a:pt x="796" y="66906"/>
                  </a:lnTo>
                  <a:cubicBezTo>
                    <a:pt x="663" y="66975"/>
                    <a:pt x="595" y="66975"/>
                    <a:pt x="531" y="67038"/>
                  </a:cubicBezTo>
                  <a:cubicBezTo>
                    <a:pt x="531" y="67171"/>
                    <a:pt x="462" y="67303"/>
                    <a:pt x="462" y="67436"/>
                  </a:cubicBezTo>
                  <a:cubicBezTo>
                    <a:pt x="531" y="67372"/>
                    <a:pt x="595" y="67303"/>
                    <a:pt x="727" y="67240"/>
                  </a:cubicBezTo>
                  <a:cubicBezTo>
                    <a:pt x="727" y="67107"/>
                    <a:pt x="727" y="66975"/>
                    <a:pt x="796" y="66906"/>
                  </a:cubicBezTo>
                  <a:close/>
                  <a:moveTo>
                    <a:pt x="663" y="67436"/>
                  </a:moveTo>
                  <a:cubicBezTo>
                    <a:pt x="595" y="67436"/>
                    <a:pt x="531" y="67505"/>
                    <a:pt x="462" y="67568"/>
                  </a:cubicBezTo>
                  <a:cubicBezTo>
                    <a:pt x="398" y="67701"/>
                    <a:pt x="398" y="67833"/>
                    <a:pt x="398" y="67966"/>
                  </a:cubicBezTo>
                  <a:lnTo>
                    <a:pt x="595" y="67770"/>
                  </a:lnTo>
                  <a:cubicBezTo>
                    <a:pt x="595" y="67637"/>
                    <a:pt x="663" y="67505"/>
                    <a:pt x="663" y="67436"/>
                  </a:cubicBezTo>
                  <a:close/>
                  <a:moveTo>
                    <a:pt x="595" y="67966"/>
                  </a:moveTo>
                  <a:cubicBezTo>
                    <a:pt x="531" y="67966"/>
                    <a:pt x="462" y="68035"/>
                    <a:pt x="330" y="68098"/>
                  </a:cubicBezTo>
                  <a:lnTo>
                    <a:pt x="330" y="68496"/>
                  </a:lnTo>
                  <a:lnTo>
                    <a:pt x="531" y="68300"/>
                  </a:lnTo>
                  <a:cubicBezTo>
                    <a:pt x="531" y="68167"/>
                    <a:pt x="531" y="68035"/>
                    <a:pt x="595" y="67966"/>
                  </a:cubicBezTo>
                  <a:close/>
                  <a:moveTo>
                    <a:pt x="462" y="68432"/>
                  </a:moveTo>
                  <a:lnTo>
                    <a:pt x="266" y="68628"/>
                  </a:lnTo>
                  <a:lnTo>
                    <a:pt x="266" y="68962"/>
                  </a:lnTo>
                  <a:cubicBezTo>
                    <a:pt x="330" y="68962"/>
                    <a:pt x="398" y="68893"/>
                    <a:pt x="462" y="68830"/>
                  </a:cubicBezTo>
                  <a:lnTo>
                    <a:pt x="462" y="68432"/>
                  </a:lnTo>
                  <a:close/>
                  <a:moveTo>
                    <a:pt x="398" y="68962"/>
                  </a:moveTo>
                  <a:lnTo>
                    <a:pt x="197" y="69158"/>
                  </a:lnTo>
                  <a:lnTo>
                    <a:pt x="197" y="69492"/>
                  </a:lnTo>
                  <a:cubicBezTo>
                    <a:pt x="266" y="69492"/>
                    <a:pt x="330" y="69423"/>
                    <a:pt x="398" y="69360"/>
                  </a:cubicBezTo>
                  <a:lnTo>
                    <a:pt x="398" y="68962"/>
                  </a:lnTo>
                  <a:close/>
                  <a:moveTo>
                    <a:pt x="330" y="69492"/>
                  </a:moveTo>
                  <a:cubicBezTo>
                    <a:pt x="266" y="69556"/>
                    <a:pt x="197" y="69625"/>
                    <a:pt x="133" y="69625"/>
                  </a:cubicBezTo>
                  <a:lnTo>
                    <a:pt x="133" y="70022"/>
                  </a:lnTo>
                  <a:cubicBezTo>
                    <a:pt x="197" y="70022"/>
                    <a:pt x="266" y="69953"/>
                    <a:pt x="330" y="69889"/>
                  </a:cubicBezTo>
                  <a:lnTo>
                    <a:pt x="330" y="69492"/>
                  </a:lnTo>
                  <a:close/>
                  <a:moveTo>
                    <a:pt x="330" y="70022"/>
                  </a:moveTo>
                  <a:lnTo>
                    <a:pt x="330" y="70022"/>
                  </a:lnTo>
                  <a:cubicBezTo>
                    <a:pt x="266" y="70086"/>
                    <a:pt x="197" y="70154"/>
                    <a:pt x="133" y="70154"/>
                  </a:cubicBezTo>
                  <a:cubicBezTo>
                    <a:pt x="65" y="70287"/>
                    <a:pt x="65" y="70419"/>
                    <a:pt x="65" y="70616"/>
                  </a:cubicBezTo>
                  <a:lnTo>
                    <a:pt x="266" y="70419"/>
                  </a:lnTo>
                  <a:cubicBezTo>
                    <a:pt x="266" y="70287"/>
                    <a:pt x="266" y="70154"/>
                    <a:pt x="330" y="70022"/>
                  </a:cubicBezTo>
                  <a:close/>
                  <a:moveTo>
                    <a:pt x="266" y="70552"/>
                  </a:moveTo>
                  <a:cubicBezTo>
                    <a:pt x="197" y="70616"/>
                    <a:pt x="133" y="70684"/>
                    <a:pt x="65" y="70684"/>
                  </a:cubicBezTo>
                  <a:lnTo>
                    <a:pt x="65" y="71145"/>
                  </a:lnTo>
                  <a:cubicBezTo>
                    <a:pt x="133" y="71082"/>
                    <a:pt x="197" y="71013"/>
                    <a:pt x="266" y="71013"/>
                  </a:cubicBezTo>
                  <a:lnTo>
                    <a:pt x="266" y="70552"/>
                  </a:lnTo>
                  <a:close/>
                  <a:moveTo>
                    <a:pt x="197" y="71082"/>
                  </a:moveTo>
                  <a:cubicBezTo>
                    <a:pt x="133" y="71145"/>
                    <a:pt x="65" y="71214"/>
                    <a:pt x="1" y="71214"/>
                  </a:cubicBezTo>
                  <a:lnTo>
                    <a:pt x="1" y="71675"/>
                  </a:lnTo>
                  <a:cubicBezTo>
                    <a:pt x="65" y="71612"/>
                    <a:pt x="133" y="71543"/>
                    <a:pt x="197" y="71543"/>
                  </a:cubicBezTo>
                  <a:lnTo>
                    <a:pt x="197" y="71082"/>
                  </a:lnTo>
                  <a:close/>
                  <a:moveTo>
                    <a:pt x="197" y="71612"/>
                  </a:moveTo>
                  <a:cubicBezTo>
                    <a:pt x="133" y="71675"/>
                    <a:pt x="65" y="71744"/>
                    <a:pt x="1" y="71744"/>
                  </a:cubicBezTo>
                  <a:lnTo>
                    <a:pt x="1" y="72205"/>
                  </a:lnTo>
                  <a:cubicBezTo>
                    <a:pt x="65" y="72142"/>
                    <a:pt x="133" y="72073"/>
                    <a:pt x="197" y="72073"/>
                  </a:cubicBezTo>
                  <a:lnTo>
                    <a:pt x="197" y="71612"/>
                  </a:lnTo>
                  <a:close/>
                  <a:moveTo>
                    <a:pt x="197" y="72142"/>
                  </a:moveTo>
                  <a:cubicBezTo>
                    <a:pt x="133" y="72205"/>
                    <a:pt x="65" y="72205"/>
                    <a:pt x="1" y="72274"/>
                  </a:cubicBezTo>
                  <a:lnTo>
                    <a:pt x="1" y="72937"/>
                  </a:lnTo>
                  <a:cubicBezTo>
                    <a:pt x="1" y="78432"/>
                    <a:pt x="1458" y="84659"/>
                    <a:pt x="5168" y="91617"/>
                  </a:cubicBezTo>
                  <a:cubicBezTo>
                    <a:pt x="10266" y="101220"/>
                    <a:pt x="10732" y="110891"/>
                    <a:pt x="12783" y="119370"/>
                  </a:cubicBezTo>
                  <a:cubicBezTo>
                    <a:pt x="13779" y="123477"/>
                    <a:pt x="15168" y="127319"/>
                    <a:pt x="17622" y="130700"/>
                  </a:cubicBezTo>
                  <a:cubicBezTo>
                    <a:pt x="17754" y="130833"/>
                    <a:pt x="17818" y="130965"/>
                    <a:pt x="17887" y="131029"/>
                  </a:cubicBezTo>
                  <a:cubicBezTo>
                    <a:pt x="19010" y="132354"/>
                    <a:pt x="20202" y="133615"/>
                    <a:pt x="21660" y="134807"/>
                  </a:cubicBezTo>
                  <a:lnTo>
                    <a:pt x="21660" y="134739"/>
                  </a:lnTo>
                  <a:cubicBezTo>
                    <a:pt x="20271" y="133546"/>
                    <a:pt x="19079" y="132290"/>
                    <a:pt x="18019" y="130965"/>
                  </a:cubicBezTo>
                  <a:cubicBezTo>
                    <a:pt x="17950" y="130833"/>
                    <a:pt x="17818" y="130700"/>
                    <a:pt x="17754" y="130568"/>
                  </a:cubicBezTo>
                  <a:cubicBezTo>
                    <a:pt x="14108" y="125465"/>
                    <a:pt x="12852" y="119370"/>
                    <a:pt x="11660" y="112746"/>
                  </a:cubicBezTo>
                  <a:cubicBezTo>
                    <a:pt x="10398" y="105989"/>
                    <a:pt x="9142" y="98771"/>
                    <a:pt x="5300" y="91548"/>
                  </a:cubicBezTo>
                  <a:cubicBezTo>
                    <a:pt x="1591" y="84595"/>
                    <a:pt x="197" y="78432"/>
                    <a:pt x="197" y="72937"/>
                  </a:cubicBezTo>
                  <a:lnTo>
                    <a:pt x="197" y="72142"/>
                  </a:lnTo>
                  <a:close/>
                  <a:moveTo>
                    <a:pt x="124405" y="26699"/>
                  </a:moveTo>
                  <a:lnTo>
                    <a:pt x="124405" y="26699"/>
                  </a:lnTo>
                  <a:cubicBezTo>
                    <a:pt x="124802" y="30075"/>
                    <a:pt x="124866" y="33456"/>
                    <a:pt x="125131" y="36901"/>
                  </a:cubicBezTo>
                  <a:cubicBezTo>
                    <a:pt x="125597" y="44118"/>
                    <a:pt x="126525" y="51538"/>
                    <a:pt x="131029" y="58957"/>
                  </a:cubicBezTo>
                  <a:cubicBezTo>
                    <a:pt x="136461" y="67902"/>
                    <a:pt x="138777" y="76312"/>
                    <a:pt x="138777" y="83997"/>
                  </a:cubicBezTo>
                  <a:cubicBezTo>
                    <a:pt x="138777" y="95194"/>
                    <a:pt x="133811" y="104797"/>
                    <a:pt x="126058" y="112020"/>
                  </a:cubicBezTo>
                  <a:cubicBezTo>
                    <a:pt x="121888" y="115926"/>
                    <a:pt x="117383" y="121755"/>
                    <a:pt x="111882" y="126657"/>
                  </a:cubicBezTo>
                  <a:cubicBezTo>
                    <a:pt x="106387" y="131495"/>
                    <a:pt x="99826" y="135401"/>
                    <a:pt x="91480" y="135401"/>
                  </a:cubicBezTo>
                  <a:cubicBezTo>
                    <a:pt x="88830" y="135401"/>
                    <a:pt x="85984" y="135004"/>
                    <a:pt x="82868" y="134076"/>
                  </a:cubicBezTo>
                  <a:cubicBezTo>
                    <a:pt x="80616" y="133414"/>
                    <a:pt x="78496" y="133149"/>
                    <a:pt x="76509" y="133149"/>
                  </a:cubicBezTo>
                  <a:cubicBezTo>
                    <a:pt x="73594" y="133149"/>
                    <a:pt x="70944" y="133748"/>
                    <a:pt x="68427" y="134606"/>
                  </a:cubicBezTo>
                  <a:cubicBezTo>
                    <a:pt x="64585" y="136000"/>
                    <a:pt x="60944" y="138051"/>
                    <a:pt x="57033" y="139709"/>
                  </a:cubicBezTo>
                  <a:cubicBezTo>
                    <a:pt x="55973" y="140171"/>
                    <a:pt x="54850" y="140637"/>
                    <a:pt x="53658" y="141034"/>
                  </a:cubicBezTo>
                  <a:cubicBezTo>
                    <a:pt x="53721" y="141098"/>
                    <a:pt x="53790" y="141098"/>
                    <a:pt x="53923" y="141167"/>
                  </a:cubicBezTo>
                  <a:cubicBezTo>
                    <a:pt x="56371" y="140303"/>
                    <a:pt x="58692" y="139180"/>
                    <a:pt x="60944" y="138120"/>
                  </a:cubicBezTo>
                  <a:cubicBezTo>
                    <a:pt x="63461" y="136927"/>
                    <a:pt x="65910" y="135735"/>
                    <a:pt x="68496" y="134807"/>
                  </a:cubicBezTo>
                  <a:cubicBezTo>
                    <a:pt x="71013" y="133944"/>
                    <a:pt x="73663" y="133350"/>
                    <a:pt x="76509" y="133350"/>
                  </a:cubicBezTo>
                  <a:cubicBezTo>
                    <a:pt x="78496" y="133350"/>
                    <a:pt x="80552" y="133615"/>
                    <a:pt x="82804" y="134278"/>
                  </a:cubicBezTo>
                  <a:cubicBezTo>
                    <a:pt x="85915" y="135205"/>
                    <a:pt x="88830" y="135602"/>
                    <a:pt x="91480" y="135602"/>
                  </a:cubicBezTo>
                  <a:cubicBezTo>
                    <a:pt x="99895" y="135602"/>
                    <a:pt x="106519" y="131691"/>
                    <a:pt x="112015" y="126789"/>
                  </a:cubicBezTo>
                  <a:cubicBezTo>
                    <a:pt x="117516" y="121887"/>
                    <a:pt x="122020" y="116058"/>
                    <a:pt x="126191" y="112152"/>
                  </a:cubicBezTo>
                  <a:cubicBezTo>
                    <a:pt x="133944" y="104929"/>
                    <a:pt x="138978" y="95258"/>
                    <a:pt x="138978" y="83997"/>
                  </a:cubicBezTo>
                  <a:cubicBezTo>
                    <a:pt x="138978" y="76312"/>
                    <a:pt x="136657" y="67833"/>
                    <a:pt x="131162" y="58893"/>
                  </a:cubicBezTo>
                  <a:cubicBezTo>
                    <a:pt x="128178" y="53922"/>
                    <a:pt x="126790" y="49020"/>
                    <a:pt x="126058" y="44187"/>
                  </a:cubicBezTo>
                  <a:cubicBezTo>
                    <a:pt x="125131" y="38225"/>
                    <a:pt x="125200" y="32396"/>
                    <a:pt x="124601" y="26763"/>
                  </a:cubicBezTo>
                  <a:cubicBezTo>
                    <a:pt x="124537" y="26763"/>
                    <a:pt x="124468" y="26763"/>
                    <a:pt x="124405" y="26699"/>
                  </a:cubicBezTo>
                  <a:close/>
                  <a:moveTo>
                    <a:pt x="53525" y="141098"/>
                  </a:moveTo>
                  <a:cubicBezTo>
                    <a:pt x="53456" y="141098"/>
                    <a:pt x="53393" y="141098"/>
                    <a:pt x="53324" y="141167"/>
                  </a:cubicBezTo>
                  <a:cubicBezTo>
                    <a:pt x="53456" y="141167"/>
                    <a:pt x="53525" y="141230"/>
                    <a:pt x="53589" y="141230"/>
                  </a:cubicBezTo>
                  <a:cubicBezTo>
                    <a:pt x="53658" y="141230"/>
                    <a:pt x="53721" y="141230"/>
                    <a:pt x="53790" y="141167"/>
                  </a:cubicBezTo>
                  <a:cubicBezTo>
                    <a:pt x="53721" y="141167"/>
                    <a:pt x="53589" y="141098"/>
                    <a:pt x="53525" y="141098"/>
                  </a:cubicBezTo>
                  <a:close/>
                  <a:moveTo>
                    <a:pt x="53191" y="141167"/>
                  </a:moveTo>
                  <a:cubicBezTo>
                    <a:pt x="53191" y="141167"/>
                    <a:pt x="53128" y="141230"/>
                    <a:pt x="53059" y="141230"/>
                  </a:cubicBezTo>
                  <a:cubicBezTo>
                    <a:pt x="53128" y="141299"/>
                    <a:pt x="53191" y="141299"/>
                    <a:pt x="53260" y="141363"/>
                  </a:cubicBezTo>
                  <a:cubicBezTo>
                    <a:pt x="53324" y="141363"/>
                    <a:pt x="53393" y="141299"/>
                    <a:pt x="53456" y="141299"/>
                  </a:cubicBezTo>
                  <a:cubicBezTo>
                    <a:pt x="53393" y="141230"/>
                    <a:pt x="53324" y="141230"/>
                    <a:pt x="53191" y="141167"/>
                  </a:cubicBezTo>
                  <a:close/>
                  <a:moveTo>
                    <a:pt x="52926" y="141299"/>
                  </a:moveTo>
                  <a:cubicBezTo>
                    <a:pt x="52863" y="141299"/>
                    <a:pt x="52794" y="141299"/>
                    <a:pt x="52730" y="141363"/>
                  </a:cubicBezTo>
                  <a:cubicBezTo>
                    <a:pt x="52794" y="141363"/>
                    <a:pt x="52926" y="141432"/>
                    <a:pt x="52995" y="141432"/>
                  </a:cubicBezTo>
                  <a:cubicBezTo>
                    <a:pt x="53059" y="141432"/>
                    <a:pt x="53128" y="141432"/>
                    <a:pt x="53128" y="141363"/>
                  </a:cubicBezTo>
                  <a:cubicBezTo>
                    <a:pt x="53059" y="141363"/>
                    <a:pt x="52995" y="141299"/>
                    <a:pt x="52926" y="141299"/>
                  </a:cubicBezTo>
                  <a:close/>
                  <a:moveTo>
                    <a:pt x="52598" y="141363"/>
                  </a:moveTo>
                  <a:cubicBezTo>
                    <a:pt x="52529" y="141363"/>
                    <a:pt x="52465" y="141432"/>
                    <a:pt x="52396" y="141432"/>
                  </a:cubicBezTo>
                  <a:cubicBezTo>
                    <a:pt x="52529" y="141495"/>
                    <a:pt x="52598" y="141495"/>
                    <a:pt x="52661" y="141564"/>
                  </a:cubicBezTo>
                  <a:cubicBezTo>
                    <a:pt x="52730" y="141495"/>
                    <a:pt x="52794" y="141495"/>
                    <a:pt x="52863" y="141495"/>
                  </a:cubicBezTo>
                  <a:cubicBezTo>
                    <a:pt x="52794" y="141432"/>
                    <a:pt x="52661" y="141432"/>
                    <a:pt x="52598" y="141363"/>
                  </a:cubicBezTo>
                  <a:close/>
                  <a:moveTo>
                    <a:pt x="52131" y="141495"/>
                  </a:moveTo>
                  <a:cubicBezTo>
                    <a:pt x="52200" y="141564"/>
                    <a:pt x="52264" y="141628"/>
                    <a:pt x="52396" y="141628"/>
                  </a:cubicBezTo>
                  <a:cubicBezTo>
                    <a:pt x="52396" y="141628"/>
                    <a:pt x="52465" y="141628"/>
                    <a:pt x="52529" y="141564"/>
                  </a:cubicBezTo>
                  <a:cubicBezTo>
                    <a:pt x="52465" y="141564"/>
                    <a:pt x="52333" y="141495"/>
                    <a:pt x="52264" y="141495"/>
                  </a:cubicBezTo>
                  <a:close/>
                  <a:moveTo>
                    <a:pt x="51935" y="141564"/>
                  </a:moveTo>
                  <a:cubicBezTo>
                    <a:pt x="51866" y="141564"/>
                    <a:pt x="51866" y="141628"/>
                    <a:pt x="51803" y="141628"/>
                  </a:cubicBezTo>
                  <a:cubicBezTo>
                    <a:pt x="51866" y="141628"/>
                    <a:pt x="51999" y="141697"/>
                    <a:pt x="52068" y="141697"/>
                  </a:cubicBezTo>
                  <a:lnTo>
                    <a:pt x="52200" y="141697"/>
                  </a:lnTo>
                  <a:cubicBezTo>
                    <a:pt x="52131" y="141628"/>
                    <a:pt x="52068" y="141628"/>
                    <a:pt x="51935" y="141564"/>
                  </a:cubicBezTo>
                  <a:close/>
                  <a:moveTo>
                    <a:pt x="51601" y="141628"/>
                  </a:moveTo>
                  <a:cubicBezTo>
                    <a:pt x="51601" y="141697"/>
                    <a:pt x="51538" y="141697"/>
                    <a:pt x="51469" y="141697"/>
                  </a:cubicBezTo>
                  <a:cubicBezTo>
                    <a:pt x="51601" y="141760"/>
                    <a:pt x="51670" y="141760"/>
                    <a:pt x="51803" y="141829"/>
                  </a:cubicBezTo>
                  <a:cubicBezTo>
                    <a:pt x="51803" y="141829"/>
                    <a:pt x="51866" y="141760"/>
                    <a:pt x="51935" y="141760"/>
                  </a:cubicBezTo>
                  <a:cubicBezTo>
                    <a:pt x="51803" y="141760"/>
                    <a:pt x="51734" y="141697"/>
                    <a:pt x="51601" y="141628"/>
                  </a:cubicBezTo>
                  <a:close/>
                  <a:moveTo>
                    <a:pt x="51140" y="141760"/>
                  </a:moveTo>
                  <a:cubicBezTo>
                    <a:pt x="51273" y="141829"/>
                    <a:pt x="51336" y="141829"/>
                    <a:pt x="51469" y="141893"/>
                  </a:cubicBezTo>
                  <a:lnTo>
                    <a:pt x="51601" y="141893"/>
                  </a:lnTo>
                  <a:cubicBezTo>
                    <a:pt x="51469" y="141829"/>
                    <a:pt x="51405" y="141760"/>
                    <a:pt x="51336" y="141760"/>
                  </a:cubicBezTo>
                  <a:close/>
                  <a:moveTo>
                    <a:pt x="51008" y="141829"/>
                  </a:moveTo>
                  <a:cubicBezTo>
                    <a:pt x="50939" y="141829"/>
                    <a:pt x="50875" y="141829"/>
                    <a:pt x="50875" y="141893"/>
                  </a:cubicBezTo>
                  <a:cubicBezTo>
                    <a:pt x="50939" y="141893"/>
                    <a:pt x="51071" y="141962"/>
                    <a:pt x="51140" y="141962"/>
                  </a:cubicBezTo>
                  <a:lnTo>
                    <a:pt x="51273" y="141962"/>
                  </a:lnTo>
                  <a:cubicBezTo>
                    <a:pt x="51204" y="141893"/>
                    <a:pt x="51071" y="141893"/>
                    <a:pt x="51008" y="141829"/>
                  </a:cubicBezTo>
                  <a:close/>
                  <a:moveTo>
                    <a:pt x="50674" y="141893"/>
                  </a:moveTo>
                  <a:cubicBezTo>
                    <a:pt x="50610" y="141893"/>
                    <a:pt x="50610" y="141962"/>
                    <a:pt x="50542" y="141962"/>
                  </a:cubicBezTo>
                  <a:cubicBezTo>
                    <a:pt x="50674" y="141962"/>
                    <a:pt x="50743" y="142025"/>
                    <a:pt x="50875" y="142025"/>
                  </a:cubicBezTo>
                  <a:lnTo>
                    <a:pt x="50939" y="142025"/>
                  </a:lnTo>
                  <a:cubicBezTo>
                    <a:pt x="50875" y="141962"/>
                    <a:pt x="50743" y="141962"/>
                    <a:pt x="50674" y="141893"/>
                  </a:cubicBezTo>
                  <a:close/>
                  <a:moveTo>
                    <a:pt x="50345" y="141962"/>
                  </a:moveTo>
                  <a:cubicBezTo>
                    <a:pt x="50277" y="142025"/>
                    <a:pt x="50277" y="142025"/>
                    <a:pt x="50213" y="142025"/>
                  </a:cubicBezTo>
                  <a:cubicBezTo>
                    <a:pt x="50345" y="142025"/>
                    <a:pt x="50478" y="142094"/>
                    <a:pt x="50542" y="142158"/>
                  </a:cubicBezTo>
                  <a:cubicBezTo>
                    <a:pt x="50610" y="142094"/>
                    <a:pt x="50610" y="142094"/>
                    <a:pt x="50674" y="142094"/>
                  </a:cubicBezTo>
                  <a:cubicBezTo>
                    <a:pt x="50542" y="142094"/>
                    <a:pt x="50409" y="142025"/>
                    <a:pt x="50345" y="141962"/>
                  </a:cubicBezTo>
                  <a:close/>
                  <a:moveTo>
                    <a:pt x="49879" y="142094"/>
                  </a:moveTo>
                  <a:cubicBezTo>
                    <a:pt x="50012" y="142094"/>
                    <a:pt x="50144" y="142158"/>
                    <a:pt x="50277" y="142227"/>
                  </a:cubicBezTo>
                  <a:cubicBezTo>
                    <a:pt x="50277" y="142158"/>
                    <a:pt x="50345" y="142158"/>
                    <a:pt x="50345" y="142158"/>
                  </a:cubicBezTo>
                  <a:cubicBezTo>
                    <a:pt x="50213" y="142158"/>
                    <a:pt x="50080" y="142094"/>
                    <a:pt x="50012" y="142094"/>
                  </a:cubicBezTo>
                  <a:close/>
                  <a:moveTo>
                    <a:pt x="49614" y="142158"/>
                  </a:moveTo>
                  <a:cubicBezTo>
                    <a:pt x="49747" y="142158"/>
                    <a:pt x="49816" y="142227"/>
                    <a:pt x="49948" y="142290"/>
                  </a:cubicBezTo>
                  <a:cubicBezTo>
                    <a:pt x="50012" y="142290"/>
                    <a:pt x="50012" y="142227"/>
                    <a:pt x="50012" y="142227"/>
                  </a:cubicBezTo>
                  <a:cubicBezTo>
                    <a:pt x="49879" y="142227"/>
                    <a:pt x="49816" y="142158"/>
                    <a:pt x="49683" y="142158"/>
                  </a:cubicBezTo>
                  <a:close/>
                  <a:moveTo>
                    <a:pt x="48952" y="142290"/>
                  </a:moveTo>
                  <a:cubicBezTo>
                    <a:pt x="49084" y="142290"/>
                    <a:pt x="49217" y="142359"/>
                    <a:pt x="49349" y="142359"/>
                  </a:cubicBezTo>
                  <a:lnTo>
                    <a:pt x="49418" y="142359"/>
                  </a:lnTo>
                  <a:cubicBezTo>
                    <a:pt x="49286" y="142359"/>
                    <a:pt x="49153" y="142290"/>
                    <a:pt x="49021" y="142290"/>
                  </a:cubicBezTo>
                  <a:close/>
                  <a:moveTo>
                    <a:pt x="49286" y="142227"/>
                  </a:moveTo>
                  <a:cubicBezTo>
                    <a:pt x="49418" y="142227"/>
                    <a:pt x="49551" y="142290"/>
                    <a:pt x="49683" y="142359"/>
                  </a:cubicBezTo>
                  <a:lnTo>
                    <a:pt x="49683" y="142290"/>
                  </a:lnTo>
                  <a:cubicBezTo>
                    <a:pt x="49551" y="142290"/>
                    <a:pt x="49482" y="142227"/>
                    <a:pt x="49349" y="142227"/>
                  </a:cubicBezTo>
                  <a:close/>
                  <a:moveTo>
                    <a:pt x="21792" y="135136"/>
                  </a:moveTo>
                  <a:lnTo>
                    <a:pt x="21792" y="135136"/>
                  </a:lnTo>
                  <a:cubicBezTo>
                    <a:pt x="23981" y="136927"/>
                    <a:pt x="26694" y="138517"/>
                    <a:pt x="30075" y="139906"/>
                  </a:cubicBezTo>
                  <a:cubicBezTo>
                    <a:pt x="30934" y="140303"/>
                    <a:pt x="31797" y="140568"/>
                    <a:pt x="32592" y="140902"/>
                  </a:cubicBezTo>
                  <a:cubicBezTo>
                    <a:pt x="33520" y="141167"/>
                    <a:pt x="34378" y="141495"/>
                    <a:pt x="35242" y="141697"/>
                  </a:cubicBezTo>
                  <a:cubicBezTo>
                    <a:pt x="38422" y="142555"/>
                    <a:pt x="41268" y="142953"/>
                    <a:pt x="43854" y="142953"/>
                  </a:cubicBezTo>
                  <a:lnTo>
                    <a:pt x="44182" y="142953"/>
                  </a:lnTo>
                  <a:cubicBezTo>
                    <a:pt x="44447" y="142953"/>
                    <a:pt x="44712" y="142889"/>
                    <a:pt x="44914" y="142889"/>
                  </a:cubicBezTo>
                  <a:cubicBezTo>
                    <a:pt x="42327" y="142889"/>
                    <a:pt x="39545" y="142555"/>
                    <a:pt x="36434" y="141829"/>
                  </a:cubicBezTo>
                  <a:cubicBezTo>
                    <a:pt x="35110" y="141495"/>
                    <a:pt x="33716" y="141098"/>
                    <a:pt x="32195" y="140568"/>
                  </a:cubicBezTo>
                  <a:cubicBezTo>
                    <a:pt x="31596" y="140303"/>
                    <a:pt x="30934" y="140038"/>
                    <a:pt x="30208" y="139773"/>
                  </a:cubicBezTo>
                  <a:cubicBezTo>
                    <a:pt x="26827" y="138448"/>
                    <a:pt x="24113" y="136858"/>
                    <a:pt x="21792" y="1351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5" name="Google Shape;325;p24"/>
            <p:cNvSpPr/>
            <p:nvPr/>
          </p:nvSpPr>
          <p:spPr>
            <a:xfrm>
              <a:off x="2047400" y="1023100"/>
              <a:ext cx="3520825" cy="3568925"/>
            </a:xfrm>
            <a:custGeom>
              <a:avLst/>
              <a:gdLst/>
              <a:ahLst/>
              <a:cxnLst/>
              <a:rect l="l" t="t" r="r" b="b"/>
              <a:pathLst>
                <a:path w="140833" h="142757" extrusionOk="0">
                  <a:moveTo>
                    <a:pt x="92740" y="663"/>
                  </a:moveTo>
                  <a:cubicBezTo>
                    <a:pt x="92872" y="663"/>
                    <a:pt x="93005" y="731"/>
                    <a:pt x="93068" y="795"/>
                  </a:cubicBezTo>
                  <a:cubicBezTo>
                    <a:pt x="93137" y="795"/>
                    <a:pt x="93137" y="731"/>
                    <a:pt x="93137" y="731"/>
                  </a:cubicBezTo>
                  <a:cubicBezTo>
                    <a:pt x="93068" y="731"/>
                    <a:pt x="92936" y="663"/>
                    <a:pt x="92803" y="663"/>
                  </a:cubicBezTo>
                  <a:close/>
                  <a:moveTo>
                    <a:pt x="92342" y="731"/>
                  </a:moveTo>
                  <a:cubicBezTo>
                    <a:pt x="92475" y="731"/>
                    <a:pt x="92538" y="795"/>
                    <a:pt x="92671" y="864"/>
                  </a:cubicBezTo>
                  <a:cubicBezTo>
                    <a:pt x="92671" y="864"/>
                    <a:pt x="92740" y="864"/>
                    <a:pt x="92803" y="795"/>
                  </a:cubicBezTo>
                  <a:cubicBezTo>
                    <a:pt x="92671" y="795"/>
                    <a:pt x="92538" y="731"/>
                    <a:pt x="92406" y="731"/>
                  </a:cubicBezTo>
                  <a:close/>
                  <a:moveTo>
                    <a:pt x="91945" y="795"/>
                  </a:moveTo>
                  <a:cubicBezTo>
                    <a:pt x="92077" y="864"/>
                    <a:pt x="92141" y="864"/>
                    <a:pt x="92210" y="928"/>
                  </a:cubicBezTo>
                  <a:lnTo>
                    <a:pt x="92406" y="928"/>
                  </a:lnTo>
                  <a:cubicBezTo>
                    <a:pt x="92274" y="864"/>
                    <a:pt x="92141" y="795"/>
                    <a:pt x="92077" y="795"/>
                  </a:cubicBezTo>
                  <a:close/>
                  <a:moveTo>
                    <a:pt x="91547" y="864"/>
                  </a:moveTo>
                  <a:cubicBezTo>
                    <a:pt x="91611" y="928"/>
                    <a:pt x="91744" y="996"/>
                    <a:pt x="91812" y="996"/>
                  </a:cubicBezTo>
                  <a:lnTo>
                    <a:pt x="92009" y="996"/>
                  </a:lnTo>
                  <a:cubicBezTo>
                    <a:pt x="91876" y="928"/>
                    <a:pt x="91812" y="864"/>
                    <a:pt x="91680" y="864"/>
                  </a:cubicBezTo>
                  <a:close/>
                  <a:moveTo>
                    <a:pt x="91150" y="928"/>
                  </a:moveTo>
                  <a:cubicBezTo>
                    <a:pt x="91214" y="996"/>
                    <a:pt x="91346" y="1060"/>
                    <a:pt x="91415" y="1129"/>
                  </a:cubicBezTo>
                  <a:cubicBezTo>
                    <a:pt x="91479" y="1060"/>
                    <a:pt x="91547" y="1060"/>
                    <a:pt x="91611" y="1060"/>
                  </a:cubicBezTo>
                  <a:cubicBezTo>
                    <a:pt x="91479" y="996"/>
                    <a:pt x="91415" y="996"/>
                    <a:pt x="91346" y="928"/>
                  </a:cubicBezTo>
                  <a:close/>
                  <a:moveTo>
                    <a:pt x="90949" y="996"/>
                  </a:moveTo>
                  <a:cubicBezTo>
                    <a:pt x="90885" y="996"/>
                    <a:pt x="90816" y="1060"/>
                    <a:pt x="90753" y="1060"/>
                  </a:cubicBezTo>
                  <a:cubicBezTo>
                    <a:pt x="90816" y="1060"/>
                    <a:pt x="90949" y="1129"/>
                    <a:pt x="91018" y="1192"/>
                  </a:cubicBezTo>
                  <a:cubicBezTo>
                    <a:pt x="91081" y="1192"/>
                    <a:pt x="91150" y="1129"/>
                    <a:pt x="91214" y="1129"/>
                  </a:cubicBezTo>
                  <a:cubicBezTo>
                    <a:pt x="91150" y="1129"/>
                    <a:pt x="91018" y="1060"/>
                    <a:pt x="90949" y="996"/>
                  </a:cubicBezTo>
                  <a:close/>
                  <a:moveTo>
                    <a:pt x="90551" y="1060"/>
                  </a:moveTo>
                  <a:cubicBezTo>
                    <a:pt x="90488" y="1129"/>
                    <a:pt x="90419" y="1129"/>
                    <a:pt x="90355" y="1129"/>
                  </a:cubicBezTo>
                  <a:cubicBezTo>
                    <a:pt x="90419" y="1192"/>
                    <a:pt x="90551" y="1261"/>
                    <a:pt x="90620" y="1261"/>
                  </a:cubicBezTo>
                  <a:lnTo>
                    <a:pt x="90816" y="1261"/>
                  </a:lnTo>
                  <a:cubicBezTo>
                    <a:pt x="90753" y="1192"/>
                    <a:pt x="90684" y="1129"/>
                    <a:pt x="90551" y="1060"/>
                  </a:cubicBezTo>
                  <a:close/>
                  <a:moveTo>
                    <a:pt x="90223" y="1192"/>
                  </a:moveTo>
                  <a:cubicBezTo>
                    <a:pt x="90154" y="1192"/>
                    <a:pt x="90021" y="1192"/>
                    <a:pt x="89958" y="1261"/>
                  </a:cubicBezTo>
                  <a:cubicBezTo>
                    <a:pt x="90021" y="1261"/>
                    <a:pt x="90090" y="1325"/>
                    <a:pt x="90154" y="1394"/>
                  </a:cubicBezTo>
                  <a:cubicBezTo>
                    <a:pt x="90286" y="1325"/>
                    <a:pt x="90355" y="1325"/>
                    <a:pt x="90419" y="1325"/>
                  </a:cubicBezTo>
                  <a:cubicBezTo>
                    <a:pt x="90355" y="1261"/>
                    <a:pt x="90286" y="1192"/>
                    <a:pt x="90223" y="1192"/>
                  </a:cubicBezTo>
                  <a:close/>
                  <a:moveTo>
                    <a:pt x="89825" y="1261"/>
                  </a:moveTo>
                  <a:cubicBezTo>
                    <a:pt x="89756" y="1261"/>
                    <a:pt x="89693" y="1325"/>
                    <a:pt x="89560" y="1325"/>
                  </a:cubicBezTo>
                  <a:cubicBezTo>
                    <a:pt x="89624" y="1394"/>
                    <a:pt x="89693" y="1394"/>
                    <a:pt x="89756" y="1457"/>
                  </a:cubicBezTo>
                  <a:cubicBezTo>
                    <a:pt x="89825" y="1457"/>
                    <a:pt x="89958" y="1457"/>
                    <a:pt x="90021" y="1394"/>
                  </a:cubicBezTo>
                  <a:cubicBezTo>
                    <a:pt x="89958" y="1394"/>
                    <a:pt x="89889" y="1325"/>
                    <a:pt x="89825" y="1261"/>
                  </a:cubicBezTo>
                  <a:close/>
                  <a:moveTo>
                    <a:pt x="89428" y="1394"/>
                  </a:moveTo>
                  <a:cubicBezTo>
                    <a:pt x="89359" y="1394"/>
                    <a:pt x="89295" y="1394"/>
                    <a:pt x="89163" y="1457"/>
                  </a:cubicBezTo>
                  <a:cubicBezTo>
                    <a:pt x="89226" y="1457"/>
                    <a:pt x="89295" y="1526"/>
                    <a:pt x="89359" y="1590"/>
                  </a:cubicBezTo>
                  <a:cubicBezTo>
                    <a:pt x="89428" y="1526"/>
                    <a:pt x="89560" y="1526"/>
                    <a:pt x="89624" y="1526"/>
                  </a:cubicBezTo>
                  <a:cubicBezTo>
                    <a:pt x="89560" y="1457"/>
                    <a:pt x="89491" y="1394"/>
                    <a:pt x="89428" y="1394"/>
                  </a:cubicBezTo>
                  <a:close/>
                  <a:moveTo>
                    <a:pt x="89030" y="1457"/>
                  </a:moveTo>
                  <a:cubicBezTo>
                    <a:pt x="88961" y="1457"/>
                    <a:pt x="88898" y="1526"/>
                    <a:pt x="88765" y="1526"/>
                  </a:cubicBezTo>
                  <a:cubicBezTo>
                    <a:pt x="88829" y="1590"/>
                    <a:pt x="88898" y="1659"/>
                    <a:pt x="88961" y="1659"/>
                  </a:cubicBezTo>
                  <a:cubicBezTo>
                    <a:pt x="89030" y="1659"/>
                    <a:pt x="89163" y="1659"/>
                    <a:pt x="89226" y="1590"/>
                  </a:cubicBezTo>
                  <a:cubicBezTo>
                    <a:pt x="89163" y="1590"/>
                    <a:pt x="89094" y="1526"/>
                    <a:pt x="89030" y="1457"/>
                  </a:cubicBezTo>
                  <a:close/>
                  <a:moveTo>
                    <a:pt x="88633" y="1590"/>
                  </a:moveTo>
                  <a:cubicBezTo>
                    <a:pt x="88564" y="1590"/>
                    <a:pt x="88500" y="1590"/>
                    <a:pt x="88368" y="1659"/>
                  </a:cubicBezTo>
                  <a:cubicBezTo>
                    <a:pt x="88431" y="1722"/>
                    <a:pt x="88500" y="1722"/>
                    <a:pt x="88564" y="1791"/>
                  </a:cubicBezTo>
                  <a:cubicBezTo>
                    <a:pt x="88633" y="1791"/>
                    <a:pt x="88765" y="1722"/>
                    <a:pt x="88829" y="1722"/>
                  </a:cubicBezTo>
                  <a:cubicBezTo>
                    <a:pt x="88765" y="1659"/>
                    <a:pt x="88696" y="1590"/>
                    <a:pt x="88633" y="1590"/>
                  </a:cubicBezTo>
                  <a:close/>
                  <a:moveTo>
                    <a:pt x="88235" y="1659"/>
                  </a:moveTo>
                  <a:cubicBezTo>
                    <a:pt x="88166" y="1722"/>
                    <a:pt x="88103" y="1722"/>
                    <a:pt x="87970" y="1722"/>
                  </a:cubicBezTo>
                  <a:lnTo>
                    <a:pt x="88166" y="1924"/>
                  </a:lnTo>
                  <a:cubicBezTo>
                    <a:pt x="88235" y="1855"/>
                    <a:pt x="88299" y="1855"/>
                    <a:pt x="88431" y="1855"/>
                  </a:cubicBezTo>
                  <a:lnTo>
                    <a:pt x="88235" y="1659"/>
                  </a:lnTo>
                  <a:close/>
                  <a:moveTo>
                    <a:pt x="87838" y="1791"/>
                  </a:moveTo>
                  <a:cubicBezTo>
                    <a:pt x="87769" y="1791"/>
                    <a:pt x="87705" y="1855"/>
                    <a:pt x="87573" y="1855"/>
                  </a:cubicBezTo>
                  <a:lnTo>
                    <a:pt x="87705" y="1987"/>
                  </a:lnTo>
                  <a:cubicBezTo>
                    <a:pt x="87838" y="1987"/>
                    <a:pt x="87901" y="1987"/>
                    <a:pt x="88034" y="1924"/>
                  </a:cubicBezTo>
                  <a:cubicBezTo>
                    <a:pt x="87970" y="1855"/>
                    <a:pt x="87901" y="1855"/>
                    <a:pt x="87838" y="1791"/>
                  </a:cubicBezTo>
                  <a:close/>
                  <a:moveTo>
                    <a:pt x="87504" y="1924"/>
                  </a:moveTo>
                  <a:cubicBezTo>
                    <a:pt x="87372" y="1924"/>
                    <a:pt x="87308" y="1924"/>
                    <a:pt x="87175" y="1987"/>
                  </a:cubicBezTo>
                  <a:cubicBezTo>
                    <a:pt x="87239" y="2056"/>
                    <a:pt x="87308" y="2056"/>
                    <a:pt x="87308" y="2120"/>
                  </a:cubicBezTo>
                  <a:cubicBezTo>
                    <a:pt x="87440" y="2120"/>
                    <a:pt x="87504" y="2056"/>
                    <a:pt x="87637" y="2056"/>
                  </a:cubicBezTo>
                  <a:lnTo>
                    <a:pt x="87504" y="1924"/>
                  </a:lnTo>
                  <a:close/>
                  <a:moveTo>
                    <a:pt x="87107" y="1987"/>
                  </a:moveTo>
                  <a:cubicBezTo>
                    <a:pt x="86974" y="2056"/>
                    <a:pt x="86910" y="2056"/>
                    <a:pt x="86778" y="2120"/>
                  </a:cubicBezTo>
                  <a:cubicBezTo>
                    <a:pt x="86842" y="2120"/>
                    <a:pt x="86842" y="2189"/>
                    <a:pt x="86910" y="2252"/>
                  </a:cubicBezTo>
                  <a:cubicBezTo>
                    <a:pt x="87043" y="2252"/>
                    <a:pt x="87107" y="2189"/>
                    <a:pt x="87239" y="2189"/>
                  </a:cubicBezTo>
                  <a:cubicBezTo>
                    <a:pt x="87175" y="2120"/>
                    <a:pt x="87107" y="2056"/>
                    <a:pt x="87107" y="1987"/>
                  </a:cubicBezTo>
                  <a:close/>
                  <a:moveTo>
                    <a:pt x="86709" y="2120"/>
                  </a:moveTo>
                  <a:cubicBezTo>
                    <a:pt x="86577" y="2189"/>
                    <a:pt x="86513" y="2189"/>
                    <a:pt x="86381" y="2252"/>
                  </a:cubicBezTo>
                  <a:cubicBezTo>
                    <a:pt x="86444" y="2252"/>
                    <a:pt x="86444" y="2321"/>
                    <a:pt x="86513" y="2385"/>
                  </a:cubicBezTo>
                  <a:cubicBezTo>
                    <a:pt x="86646" y="2321"/>
                    <a:pt x="86709" y="2321"/>
                    <a:pt x="86842" y="2252"/>
                  </a:cubicBezTo>
                  <a:cubicBezTo>
                    <a:pt x="86778" y="2252"/>
                    <a:pt x="86709" y="2189"/>
                    <a:pt x="86709" y="2120"/>
                  </a:cubicBezTo>
                  <a:close/>
                  <a:moveTo>
                    <a:pt x="86312" y="2252"/>
                  </a:moveTo>
                  <a:cubicBezTo>
                    <a:pt x="86179" y="2252"/>
                    <a:pt x="86047" y="2321"/>
                    <a:pt x="85983" y="2321"/>
                  </a:cubicBezTo>
                  <a:cubicBezTo>
                    <a:pt x="86047" y="2385"/>
                    <a:pt x="86047" y="2454"/>
                    <a:pt x="86116" y="2517"/>
                  </a:cubicBezTo>
                  <a:cubicBezTo>
                    <a:pt x="86179" y="2454"/>
                    <a:pt x="86312" y="2454"/>
                    <a:pt x="86381" y="2385"/>
                  </a:cubicBezTo>
                  <a:cubicBezTo>
                    <a:pt x="86381" y="2385"/>
                    <a:pt x="86312" y="2321"/>
                    <a:pt x="86312" y="2252"/>
                  </a:cubicBezTo>
                  <a:close/>
                  <a:moveTo>
                    <a:pt x="85914" y="2385"/>
                  </a:moveTo>
                  <a:cubicBezTo>
                    <a:pt x="85782" y="2385"/>
                    <a:pt x="85649" y="2454"/>
                    <a:pt x="85586" y="2454"/>
                  </a:cubicBezTo>
                  <a:cubicBezTo>
                    <a:pt x="85586" y="2517"/>
                    <a:pt x="85649" y="2586"/>
                    <a:pt x="85718" y="2650"/>
                  </a:cubicBezTo>
                  <a:cubicBezTo>
                    <a:pt x="85782" y="2586"/>
                    <a:pt x="85914" y="2586"/>
                    <a:pt x="85983" y="2517"/>
                  </a:cubicBezTo>
                  <a:cubicBezTo>
                    <a:pt x="85983" y="2454"/>
                    <a:pt x="85914" y="2454"/>
                    <a:pt x="85914" y="2385"/>
                  </a:cubicBezTo>
                  <a:close/>
                  <a:moveTo>
                    <a:pt x="85453" y="2517"/>
                  </a:moveTo>
                  <a:cubicBezTo>
                    <a:pt x="85384" y="2517"/>
                    <a:pt x="85252" y="2586"/>
                    <a:pt x="85188" y="2586"/>
                  </a:cubicBezTo>
                  <a:cubicBezTo>
                    <a:pt x="85188" y="2650"/>
                    <a:pt x="85252" y="2719"/>
                    <a:pt x="85252" y="2782"/>
                  </a:cubicBezTo>
                  <a:cubicBezTo>
                    <a:pt x="85384" y="2719"/>
                    <a:pt x="85517" y="2719"/>
                    <a:pt x="85586" y="2650"/>
                  </a:cubicBezTo>
                  <a:cubicBezTo>
                    <a:pt x="85586" y="2586"/>
                    <a:pt x="85517" y="2586"/>
                    <a:pt x="85453" y="2517"/>
                  </a:cubicBezTo>
                  <a:close/>
                  <a:moveTo>
                    <a:pt x="99099" y="0"/>
                  </a:moveTo>
                  <a:cubicBezTo>
                    <a:pt x="98235" y="0"/>
                    <a:pt x="97377" y="69"/>
                    <a:pt x="96513" y="133"/>
                  </a:cubicBezTo>
                  <a:cubicBezTo>
                    <a:pt x="96248" y="133"/>
                    <a:pt x="96052" y="201"/>
                    <a:pt x="95787" y="201"/>
                  </a:cubicBezTo>
                  <a:cubicBezTo>
                    <a:pt x="96317" y="201"/>
                    <a:pt x="96847" y="133"/>
                    <a:pt x="97440" y="133"/>
                  </a:cubicBezTo>
                  <a:cubicBezTo>
                    <a:pt x="97970" y="133"/>
                    <a:pt x="98569" y="201"/>
                    <a:pt x="99099" y="201"/>
                  </a:cubicBezTo>
                  <a:lnTo>
                    <a:pt x="100223" y="201"/>
                  </a:lnTo>
                  <a:cubicBezTo>
                    <a:pt x="100355" y="265"/>
                    <a:pt x="100488" y="265"/>
                    <a:pt x="100620" y="265"/>
                  </a:cubicBezTo>
                  <a:lnTo>
                    <a:pt x="100954" y="265"/>
                  </a:lnTo>
                  <a:cubicBezTo>
                    <a:pt x="104929" y="530"/>
                    <a:pt x="108771" y="1722"/>
                    <a:pt x="112215" y="4309"/>
                  </a:cubicBezTo>
                  <a:cubicBezTo>
                    <a:pt x="117446" y="8151"/>
                    <a:pt x="120625" y="12258"/>
                    <a:pt x="122613" y="16497"/>
                  </a:cubicBezTo>
                  <a:cubicBezTo>
                    <a:pt x="122682" y="16561"/>
                    <a:pt x="122682" y="16693"/>
                    <a:pt x="122745" y="16762"/>
                  </a:cubicBezTo>
                  <a:lnTo>
                    <a:pt x="122745" y="16826"/>
                  </a:lnTo>
                  <a:cubicBezTo>
                    <a:pt x="123325" y="17852"/>
                    <a:pt x="123776" y="18879"/>
                    <a:pt x="124165" y="19905"/>
                  </a:cubicBezTo>
                  <a:lnTo>
                    <a:pt x="124165" y="19905"/>
                  </a:lnTo>
                  <a:cubicBezTo>
                    <a:pt x="124135" y="19803"/>
                    <a:pt x="124122" y="19691"/>
                    <a:pt x="124070" y="19544"/>
                  </a:cubicBezTo>
                  <a:cubicBezTo>
                    <a:pt x="123673" y="18485"/>
                    <a:pt x="123275" y="17425"/>
                    <a:pt x="122745" y="16365"/>
                  </a:cubicBezTo>
                  <a:cubicBezTo>
                    <a:pt x="122745" y="16365"/>
                    <a:pt x="122745" y="16296"/>
                    <a:pt x="122682" y="16232"/>
                  </a:cubicBezTo>
                  <a:cubicBezTo>
                    <a:pt x="120694" y="11993"/>
                    <a:pt x="117515" y="7949"/>
                    <a:pt x="112348" y="4176"/>
                  </a:cubicBezTo>
                  <a:cubicBezTo>
                    <a:pt x="108903" y="1590"/>
                    <a:pt x="105125" y="398"/>
                    <a:pt x="101219" y="133"/>
                  </a:cubicBezTo>
                  <a:cubicBezTo>
                    <a:pt x="101086" y="69"/>
                    <a:pt x="100954" y="69"/>
                    <a:pt x="100885" y="69"/>
                  </a:cubicBezTo>
                  <a:lnTo>
                    <a:pt x="99894" y="69"/>
                  </a:lnTo>
                  <a:cubicBezTo>
                    <a:pt x="99629" y="0"/>
                    <a:pt x="99364" y="0"/>
                    <a:pt x="99099" y="0"/>
                  </a:cubicBezTo>
                  <a:close/>
                  <a:moveTo>
                    <a:pt x="124165" y="19905"/>
                  </a:moveTo>
                  <a:cubicBezTo>
                    <a:pt x="124175" y="19939"/>
                    <a:pt x="124187" y="19972"/>
                    <a:pt x="124202" y="20005"/>
                  </a:cubicBezTo>
                  <a:cubicBezTo>
                    <a:pt x="124190" y="19972"/>
                    <a:pt x="124177" y="19938"/>
                    <a:pt x="124165" y="19905"/>
                  </a:cubicBezTo>
                  <a:close/>
                  <a:moveTo>
                    <a:pt x="124801" y="22655"/>
                  </a:moveTo>
                  <a:lnTo>
                    <a:pt x="124801" y="22724"/>
                  </a:lnTo>
                  <a:cubicBezTo>
                    <a:pt x="124849" y="22724"/>
                    <a:pt x="124900" y="22760"/>
                    <a:pt x="124950" y="22808"/>
                  </a:cubicBezTo>
                  <a:lnTo>
                    <a:pt x="124950" y="22808"/>
                  </a:lnTo>
                  <a:lnTo>
                    <a:pt x="124801" y="22655"/>
                  </a:lnTo>
                  <a:close/>
                  <a:moveTo>
                    <a:pt x="124950" y="22808"/>
                  </a:moveTo>
                  <a:lnTo>
                    <a:pt x="124997" y="22857"/>
                  </a:lnTo>
                  <a:cubicBezTo>
                    <a:pt x="124982" y="22840"/>
                    <a:pt x="124966" y="22823"/>
                    <a:pt x="124950" y="22808"/>
                  </a:cubicBezTo>
                  <a:close/>
                  <a:moveTo>
                    <a:pt x="124865" y="22920"/>
                  </a:moveTo>
                  <a:lnTo>
                    <a:pt x="124865" y="22989"/>
                  </a:lnTo>
                  <a:cubicBezTo>
                    <a:pt x="124934" y="22989"/>
                    <a:pt x="124997" y="23053"/>
                    <a:pt x="125066" y="23122"/>
                  </a:cubicBezTo>
                  <a:lnTo>
                    <a:pt x="124865" y="22920"/>
                  </a:lnTo>
                  <a:close/>
                  <a:moveTo>
                    <a:pt x="124865" y="23185"/>
                  </a:moveTo>
                  <a:cubicBezTo>
                    <a:pt x="124884" y="23185"/>
                    <a:pt x="124901" y="23187"/>
                    <a:pt x="124918" y="23189"/>
                  </a:cubicBezTo>
                  <a:lnTo>
                    <a:pt x="124918" y="23189"/>
                  </a:lnTo>
                  <a:cubicBezTo>
                    <a:pt x="124908" y="23185"/>
                    <a:pt x="124892" y="23185"/>
                    <a:pt x="124865" y="23185"/>
                  </a:cubicBezTo>
                  <a:close/>
                  <a:moveTo>
                    <a:pt x="124918" y="23189"/>
                  </a:moveTo>
                  <a:cubicBezTo>
                    <a:pt x="124934" y="23195"/>
                    <a:pt x="124934" y="23212"/>
                    <a:pt x="124934" y="23254"/>
                  </a:cubicBezTo>
                  <a:cubicBezTo>
                    <a:pt x="124997" y="23254"/>
                    <a:pt x="125066" y="23318"/>
                    <a:pt x="125130" y="23386"/>
                  </a:cubicBezTo>
                  <a:lnTo>
                    <a:pt x="125130" y="23318"/>
                  </a:lnTo>
                  <a:cubicBezTo>
                    <a:pt x="125075" y="23263"/>
                    <a:pt x="125017" y="23205"/>
                    <a:pt x="124918" y="23189"/>
                  </a:cubicBezTo>
                  <a:close/>
                  <a:moveTo>
                    <a:pt x="124934" y="23386"/>
                  </a:moveTo>
                  <a:cubicBezTo>
                    <a:pt x="124934" y="23450"/>
                    <a:pt x="124934" y="23450"/>
                    <a:pt x="124997" y="23450"/>
                  </a:cubicBezTo>
                  <a:lnTo>
                    <a:pt x="125199" y="23651"/>
                  </a:lnTo>
                  <a:lnTo>
                    <a:pt x="125199" y="23583"/>
                  </a:lnTo>
                  <a:cubicBezTo>
                    <a:pt x="125130" y="23519"/>
                    <a:pt x="124997" y="23450"/>
                    <a:pt x="124934" y="23386"/>
                  </a:cubicBezTo>
                  <a:close/>
                  <a:moveTo>
                    <a:pt x="124997" y="23651"/>
                  </a:moveTo>
                  <a:lnTo>
                    <a:pt x="124997" y="23715"/>
                  </a:lnTo>
                  <a:cubicBezTo>
                    <a:pt x="125130" y="23784"/>
                    <a:pt x="125199" y="23848"/>
                    <a:pt x="125262" y="23848"/>
                  </a:cubicBezTo>
                  <a:lnTo>
                    <a:pt x="125199" y="23784"/>
                  </a:lnTo>
                  <a:cubicBezTo>
                    <a:pt x="125130" y="23715"/>
                    <a:pt x="125066" y="23715"/>
                    <a:pt x="124997" y="23651"/>
                  </a:cubicBezTo>
                  <a:close/>
                  <a:moveTo>
                    <a:pt x="125066" y="23916"/>
                  </a:moveTo>
                  <a:lnTo>
                    <a:pt x="125066" y="23980"/>
                  </a:lnTo>
                  <a:cubicBezTo>
                    <a:pt x="125130" y="24049"/>
                    <a:pt x="125199" y="24049"/>
                    <a:pt x="125262" y="24113"/>
                  </a:cubicBezTo>
                  <a:lnTo>
                    <a:pt x="125262" y="24049"/>
                  </a:lnTo>
                  <a:cubicBezTo>
                    <a:pt x="125199" y="23980"/>
                    <a:pt x="125130" y="23916"/>
                    <a:pt x="125066" y="23916"/>
                  </a:cubicBezTo>
                  <a:close/>
                  <a:moveTo>
                    <a:pt x="125130" y="24181"/>
                  </a:moveTo>
                  <a:lnTo>
                    <a:pt x="125130" y="24245"/>
                  </a:lnTo>
                  <a:cubicBezTo>
                    <a:pt x="125199" y="24314"/>
                    <a:pt x="125262" y="24314"/>
                    <a:pt x="125331" y="24377"/>
                  </a:cubicBezTo>
                  <a:lnTo>
                    <a:pt x="125331" y="24245"/>
                  </a:lnTo>
                  <a:cubicBezTo>
                    <a:pt x="125262" y="24245"/>
                    <a:pt x="125199" y="24181"/>
                    <a:pt x="125130" y="24181"/>
                  </a:cubicBezTo>
                  <a:close/>
                  <a:moveTo>
                    <a:pt x="125199" y="24377"/>
                  </a:moveTo>
                  <a:lnTo>
                    <a:pt x="125199" y="24510"/>
                  </a:lnTo>
                  <a:cubicBezTo>
                    <a:pt x="125262" y="24579"/>
                    <a:pt x="125331" y="24579"/>
                    <a:pt x="125395" y="24642"/>
                  </a:cubicBezTo>
                  <a:lnTo>
                    <a:pt x="125395" y="24510"/>
                  </a:lnTo>
                  <a:cubicBezTo>
                    <a:pt x="125331" y="24446"/>
                    <a:pt x="125262" y="24446"/>
                    <a:pt x="125199" y="24377"/>
                  </a:cubicBezTo>
                  <a:close/>
                  <a:moveTo>
                    <a:pt x="125199" y="24642"/>
                  </a:moveTo>
                  <a:cubicBezTo>
                    <a:pt x="125199" y="24711"/>
                    <a:pt x="125262" y="24711"/>
                    <a:pt x="125262" y="24775"/>
                  </a:cubicBezTo>
                  <a:cubicBezTo>
                    <a:pt x="125331" y="24775"/>
                    <a:pt x="125395" y="24844"/>
                    <a:pt x="125464" y="24844"/>
                  </a:cubicBezTo>
                  <a:cubicBezTo>
                    <a:pt x="125464" y="24844"/>
                    <a:pt x="125464" y="24775"/>
                    <a:pt x="125395" y="24775"/>
                  </a:cubicBezTo>
                  <a:cubicBezTo>
                    <a:pt x="125331" y="24711"/>
                    <a:pt x="125262" y="24711"/>
                    <a:pt x="125199" y="24642"/>
                  </a:cubicBezTo>
                  <a:close/>
                  <a:moveTo>
                    <a:pt x="125262" y="24907"/>
                  </a:moveTo>
                  <a:lnTo>
                    <a:pt x="125262" y="25040"/>
                  </a:lnTo>
                  <a:cubicBezTo>
                    <a:pt x="125331" y="25040"/>
                    <a:pt x="125395" y="25109"/>
                    <a:pt x="125527" y="25109"/>
                  </a:cubicBezTo>
                  <a:cubicBezTo>
                    <a:pt x="125464" y="25109"/>
                    <a:pt x="125464" y="25040"/>
                    <a:pt x="125464" y="24976"/>
                  </a:cubicBezTo>
                  <a:cubicBezTo>
                    <a:pt x="125395" y="24976"/>
                    <a:pt x="125331" y="24907"/>
                    <a:pt x="125262" y="24907"/>
                  </a:cubicBezTo>
                  <a:close/>
                  <a:moveTo>
                    <a:pt x="125331" y="25172"/>
                  </a:moveTo>
                  <a:lnTo>
                    <a:pt x="125331" y="25305"/>
                  </a:lnTo>
                  <a:cubicBezTo>
                    <a:pt x="125395" y="25305"/>
                    <a:pt x="125464" y="25374"/>
                    <a:pt x="125527" y="25374"/>
                  </a:cubicBezTo>
                  <a:lnTo>
                    <a:pt x="125527" y="25241"/>
                  </a:lnTo>
                  <a:cubicBezTo>
                    <a:pt x="125464" y="25241"/>
                    <a:pt x="125395" y="25172"/>
                    <a:pt x="125331" y="25172"/>
                  </a:cubicBezTo>
                  <a:close/>
                  <a:moveTo>
                    <a:pt x="125331" y="25437"/>
                  </a:moveTo>
                  <a:cubicBezTo>
                    <a:pt x="125395" y="25437"/>
                    <a:pt x="125395" y="25506"/>
                    <a:pt x="125395" y="25570"/>
                  </a:cubicBezTo>
                  <a:cubicBezTo>
                    <a:pt x="125464" y="25570"/>
                    <a:pt x="125527" y="25570"/>
                    <a:pt x="125596" y="25639"/>
                  </a:cubicBezTo>
                  <a:lnTo>
                    <a:pt x="125596" y="25506"/>
                  </a:lnTo>
                  <a:cubicBezTo>
                    <a:pt x="125527" y="25437"/>
                    <a:pt x="125464" y="25437"/>
                    <a:pt x="125331" y="25437"/>
                  </a:cubicBezTo>
                  <a:close/>
                  <a:moveTo>
                    <a:pt x="125395" y="25639"/>
                  </a:moveTo>
                  <a:cubicBezTo>
                    <a:pt x="125395" y="25702"/>
                    <a:pt x="125395" y="25771"/>
                    <a:pt x="125464" y="25835"/>
                  </a:cubicBezTo>
                  <a:cubicBezTo>
                    <a:pt x="125527" y="25835"/>
                    <a:pt x="125596" y="25835"/>
                    <a:pt x="125660" y="25904"/>
                  </a:cubicBezTo>
                  <a:cubicBezTo>
                    <a:pt x="125596" y="25835"/>
                    <a:pt x="125596" y="25771"/>
                    <a:pt x="125596" y="25702"/>
                  </a:cubicBezTo>
                  <a:cubicBezTo>
                    <a:pt x="125527" y="25702"/>
                    <a:pt x="125464" y="25702"/>
                    <a:pt x="125395" y="25639"/>
                  </a:cubicBezTo>
                  <a:close/>
                  <a:moveTo>
                    <a:pt x="125464" y="25904"/>
                  </a:moveTo>
                  <a:lnTo>
                    <a:pt x="125464" y="26100"/>
                  </a:lnTo>
                  <a:cubicBezTo>
                    <a:pt x="125527" y="26100"/>
                    <a:pt x="125596" y="26100"/>
                    <a:pt x="125660" y="26169"/>
                  </a:cubicBezTo>
                  <a:lnTo>
                    <a:pt x="125660" y="25967"/>
                  </a:lnTo>
                  <a:cubicBezTo>
                    <a:pt x="125596" y="25967"/>
                    <a:pt x="125527" y="25967"/>
                    <a:pt x="125464" y="25904"/>
                  </a:cubicBezTo>
                  <a:close/>
                  <a:moveTo>
                    <a:pt x="125527" y="26169"/>
                  </a:moveTo>
                  <a:lnTo>
                    <a:pt x="125527" y="26365"/>
                  </a:lnTo>
                  <a:lnTo>
                    <a:pt x="125729" y="26365"/>
                  </a:lnTo>
                  <a:lnTo>
                    <a:pt x="125729" y="26232"/>
                  </a:lnTo>
                  <a:cubicBezTo>
                    <a:pt x="125660" y="26232"/>
                    <a:pt x="125596" y="26169"/>
                    <a:pt x="125527" y="26169"/>
                  </a:cubicBezTo>
                  <a:close/>
                  <a:moveTo>
                    <a:pt x="125527" y="26434"/>
                  </a:moveTo>
                  <a:cubicBezTo>
                    <a:pt x="125527" y="26497"/>
                    <a:pt x="125527" y="26566"/>
                    <a:pt x="125596" y="26630"/>
                  </a:cubicBezTo>
                  <a:lnTo>
                    <a:pt x="125792" y="26630"/>
                  </a:lnTo>
                  <a:cubicBezTo>
                    <a:pt x="125729" y="26566"/>
                    <a:pt x="125729" y="26566"/>
                    <a:pt x="125729" y="26497"/>
                  </a:cubicBezTo>
                  <a:cubicBezTo>
                    <a:pt x="125660" y="26434"/>
                    <a:pt x="125596" y="26434"/>
                    <a:pt x="125527" y="26434"/>
                  </a:cubicBezTo>
                  <a:close/>
                  <a:moveTo>
                    <a:pt x="85056" y="2650"/>
                  </a:moveTo>
                  <a:cubicBezTo>
                    <a:pt x="83068" y="3249"/>
                    <a:pt x="81081" y="3975"/>
                    <a:pt x="79157" y="4770"/>
                  </a:cubicBezTo>
                  <a:cubicBezTo>
                    <a:pt x="72533" y="7287"/>
                    <a:pt x="66306" y="10202"/>
                    <a:pt x="61076" y="11659"/>
                  </a:cubicBezTo>
                  <a:cubicBezTo>
                    <a:pt x="48553" y="15040"/>
                    <a:pt x="40276" y="19873"/>
                    <a:pt x="33386" y="25702"/>
                  </a:cubicBezTo>
                  <a:cubicBezTo>
                    <a:pt x="30869" y="27822"/>
                    <a:pt x="28548" y="30074"/>
                    <a:pt x="26232" y="32396"/>
                  </a:cubicBezTo>
                  <a:cubicBezTo>
                    <a:pt x="25305" y="33519"/>
                    <a:pt x="24377" y="34579"/>
                    <a:pt x="23450" y="35639"/>
                  </a:cubicBezTo>
                  <a:cubicBezTo>
                    <a:pt x="23582" y="35575"/>
                    <a:pt x="23646" y="35443"/>
                    <a:pt x="23779" y="35310"/>
                  </a:cubicBezTo>
                  <a:lnTo>
                    <a:pt x="26561" y="32327"/>
                  </a:lnTo>
                  <a:cubicBezTo>
                    <a:pt x="28813" y="30074"/>
                    <a:pt x="31065" y="27891"/>
                    <a:pt x="33519" y="25835"/>
                  </a:cubicBezTo>
                  <a:cubicBezTo>
                    <a:pt x="40339" y="20005"/>
                    <a:pt x="48622" y="15236"/>
                    <a:pt x="61139" y="11791"/>
                  </a:cubicBezTo>
                  <a:cubicBezTo>
                    <a:pt x="66375" y="10403"/>
                    <a:pt x="72602" y="7488"/>
                    <a:pt x="79226" y="4971"/>
                  </a:cubicBezTo>
                  <a:cubicBezTo>
                    <a:pt x="81145" y="4176"/>
                    <a:pt x="83201" y="3445"/>
                    <a:pt x="85188" y="2782"/>
                  </a:cubicBezTo>
                  <a:cubicBezTo>
                    <a:pt x="85188" y="2719"/>
                    <a:pt x="85119" y="2650"/>
                    <a:pt x="85056" y="2650"/>
                  </a:cubicBezTo>
                  <a:close/>
                  <a:moveTo>
                    <a:pt x="20138" y="39020"/>
                  </a:moveTo>
                  <a:cubicBezTo>
                    <a:pt x="20069" y="39151"/>
                    <a:pt x="20069" y="39283"/>
                    <a:pt x="20007" y="39415"/>
                  </a:cubicBezTo>
                  <a:lnTo>
                    <a:pt x="20007" y="39415"/>
                  </a:lnTo>
                  <a:cubicBezTo>
                    <a:pt x="20069" y="39283"/>
                    <a:pt x="20069" y="39152"/>
                    <a:pt x="20138" y="39083"/>
                  </a:cubicBezTo>
                  <a:lnTo>
                    <a:pt x="20138" y="39020"/>
                  </a:lnTo>
                  <a:close/>
                  <a:moveTo>
                    <a:pt x="19804" y="39417"/>
                  </a:moveTo>
                  <a:lnTo>
                    <a:pt x="19804" y="39417"/>
                  </a:lnTo>
                  <a:cubicBezTo>
                    <a:pt x="19740" y="39550"/>
                    <a:pt x="19740" y="39613"/>
                    <a:pt x="19672" y="39746"/>
                  </a:cubicBezTo>
                  <a:cubicBezTo>
                    <a:pt x="19740" y="39682"/>
                    <a:pt x="19740" y="39550"/>
                    <a:pt x="19804" y="39417"/>
                  </a:cubicBezTo>
                  <a:close/>
                  <a:moveTo>
                    <a:pt x="19608" y="39550"/>
                  </a:moveTo>
                  <a:cubicBezTo>
                    <a:pt x="19608" y="39682"/>
                    <a:pt x="19539" y="39815"/>
                    <a:pt x="19539" y="39947"/>
                  </a:cubicBezTo>
                  <a:cubicBezTo>
                    <a:pt x="19608" y="39815"/>
                    <a:pt x="19608" y="39682"/>
                    <a:pt x="19672" y="39550"/>
                  </a:cubicBezTo>
                  <a:close/>
                  <a:moveTo>
                    <a:pt x="19343" y="39878"/>
                  </a:moveTo>
                  <a:cubicBezTo>
                    <a:pt x="19343" y="39903"/>
                    <a:pt x="19340" y="39929"/>
                    <a:pt x="19336" y="39954"/>
                  </a:cubicBezTo>
                  <a:lnTo>
                    <a:pt x="19336" y="39954"/>
                  </a:lnTo>
                  <a:cubicBezTo>
                    <a:pt x="19339" y="39951"/>
                    <a:pt x="19341" y="39949"/>
                    <a:pt x="19343" y="39947"/>
                  </a:cubicBezTo>
                  <a:lnTo>
                    <a:pt x="19343" y="39878"/>
                  </a:lnTo>
                  <a:close/>
                  <a:moveTo>
                    <a:pt x="19475" y="39746"/>
                  </a:moveTo>
                  <a:lnTo>
                    <a:pt x="19475" y="39746"/>
                  </a:lnTo>
                  <a:cubicBezTo>
                    <a:pt x="19475" y="39853"/>
                    <a:pt x="19431" y="39959"/>
                    <a:pt x="19413" y="40066"/>
                  </a:cubicBezTo>
                  <a:lnTo>
                    <a:pt x="19413" y="40066"/>
                  </a:lnTo>
                  <a:cubicBezTo>
                    <a:pt x="19475" y="39938"/>
                    <a:pt x="19475" y="39813"/>
                    <a:pt x="19475" y="39746"/>
                  </a:cubicBezTo>
                  <a:close/>
                  <a:moveTo>
                    <a:pt x="19413" y="40066"/>
                  </a:moveTo>
                  <a:cubicBezTo>
                    <a:pt x="19411" y="40071"/>
                    <a:pt x="19409" y="40075"/>
                    <a:pt x="19407" y="40080"/>
                  </a:cubicBezTo>
                  <a:lnTo>
                    <a:pt x="19407" y="40143"/>
                  </a:lnTo>
                  <a:cubicBezTo>
                    <a:pt x="19407" y="40118"/>
                    <a:pt x="19409" y="40092"/>
                    <a:pt x="19413" y="40066"/>
                  </a:cubicBezTo>
                  <a:close/>
                  <a:moveTo>
                    <a:pt x="19336" y="39954"/>
                  </a:moveTo>
                  <a:lnTo>
                    <a:pt x="19336" y="39954"/>
                  </a:lnTo>
                  <a:cubicBezTo>
                    <a:pt x="19274" y="40019"/>
                    <a:pt x="19272" y="40148"/>
                    <a:pt x="19210" y="40276"/>
                  </a:cubicBezTo>
                  <a:lnTo>
                    <a:pt x="19274" y="40276"/>
                  </a:lnTo>
                  <a:cubicBezTo>
                    <a:pt x="19274" y="40168"/>
                    <a:pt x="19319" y="40061"/>
                    <a:pt x="19336" y="39954"/>
                  </a:cubicBezTo>
                  <a:close/>
                  <a:moveTo>
                    <a:pt x="19142" y="40080"/>
                  </a:moveTo>
                  <a:cubicBezTo>
                    <a:pt x="19142" y="40194"/>
                    <a:pt x="19142" y="40309"/>
                    <a:pt x="19101" y="40423"/>
                  </a:cubicBezTo>
                  <a:lnTo>
                    <a:pt x="19101" y="40423"/>
                  </a:lnTo>
                  <a:cubicBezTo>
                    <a:pt x="19119" y="40408"/>
                    <a:pt x="19142" y="40408"/>
                    <a:pt x="19142" y="40408"/>
                  </a:cubicBezTo>
                  <a:cubicBezTo>
                    <a:pt x="19142" y="40276"/>
                    <a:pt x="19142" y="40143"/>
                    <a:pt x="19210" y="40080"/>
                  </a:cubicBezTo>
                  <a:close/>
                  <a:moveTo>
                    <a:pt x="19101" y="40423"/>
                  </a:moveTo>
                  <a:cubicBezTo>
                    <a:pt x="19088" y="40433"/>
                    <a:pt x="19078" y="40449"/>
                    <a:pt x="19078" y="40477"/>
                  </a:cubicBezTo>
                  <a:cubicBezTo>
                    <a:pt x="19087" y="40459"/>
                    <a:pt x="19094" y="40441"/>
                    <a:pt x="19101" y="40423"/>
                  </a:cubicBezTo>
                  <a:close/>
                  <a:moveTo>
                    <a:pt x="19078" y="40212"/>
                  </a:moveTo>
                  <a:lnTo>
                    <a:pt x="19078" y="40212"/>
                  </a:lnTo>
                  <a:cubicBezTo>
                    <a:pt x="17419" y="41998"/>
                    <a:pt x="15829" y="43789"/>
                    <a:pt x="14044" y="45575"/>
                  </a:cubicBezTo>
                  <a:cubicBezTo>
                    <a:pt x="12586" y="47165"/>
                    <a:pt x="10795" y="49089"/>
                    <a:pt x="9009" y="51272"/>
                  </a:cubicBezTo>
                  <a:cubicBezTo>
                    <a:pt x="8877" y="51405"/>
                    <a:pt x="8808" y="51537"/>
                    <a:pt x="8675" y="51670"/>
                  </a:cubicBezTo>
                  <a:lnTo>
                    <a:pt x="8612" y="51738"/>
                  </a:lnTo>
                  <a:cubicBezTo>
                    <a:pt x="8543" y="51871"/>
                    <a:pt x="8410" y="52003"/>
                    <a:pt x="8278" y="52136"/>
                  </a:cubicBezTo>
                  <a:lnTo>
                    <a:pt x="8278" y="52199"/>
                  </a:lnTo>
                  <a:cubicBezTo>
                    <a:pt x="8145" y="52332"/>
                    <a:pt x="8082" y="52464"/>
                    <a:pt x="7949" y="52597"/>
                  </a:cubicBezTo>
                  <a:cubicBezTo>
                    <a:pt x="7817" y="52729"/>
                    <a:pt x="7748" y="52931"/>
                    <a:pt x="7615" y="53063"/>
                  </a:cubicBezTo>
                  <a:cubicBezTo>
                    <a:pt x="6757" y="54256"/>
                    <a:pt x="5829" y="55512"/>
                    <a:pt x="5035" y="56836"/>
                  </a:cubicBezTo>
                  <a:cubicBezTo>
                    <a:pt x="4966" y="57038"/>
                    <a:pt x="4833" y="57234"/>
                    <a:pt x="4701" y="57435"/>
                  </a:cubicBezTo>
                  <a:cubicBezTo>
                    <a:pt x="4505" y="57764"/>
                    <a:pt x="4303" y="58098"/>
                    <a:pt x="4171" y="58426"/>
                  </a:cubicBezTo>
                  <a:cubicBezTo>
                    <a:pt x="4303" y="58230"/>
                    <a:pt x="4372" y="58029"/>
                    <a:pt x="4505" y="57833"/>
                  </a:cubicBezTo>
                  <a:cubicBezTo>
                    <a:pt x="5299" y="56508"/>
                    <a:pt x="6158" y="55316"/>
                    <a:pt x="7022" y="54123"/>
                  </a:cubicBezTo>
                  <a:cubicBezTo>
                    <a:pt x="7085" y="54123"/>
                    <a:pt x="7085" y="54054"/>
                    <a:pt x="7154" y="54054"/>
                  </a:cubicBezTo>
                  <a:cubicBezTo>
                    <a:pt x="7218" y="53858"/>
                    <a:pt x="7350" y="53726"/>
                    <a:pt x="7483" y="53524"/>
                  </a:cubicBezTo>
                  <a:cubicBezTo>
                    <a:pt x="7615" y="53392"/>
                    <a:pt x="7684" y="53259"/>
                    <a:pt x="7817" y="53063"/>
                  </a:cubicBezTo>
                  <a:lnTo>
                    <a:pt x="7880" y="53063"/>
                  </a:lnTo>
                  <a:cubicBezTo>
                    <a:pt x="7949" y="52862"/>
                    <a:pt x="8082" y="52729"/>
                    <a:pt x="8145" y="52597"/>
                  </a:cubicBezTo>
                  <a:cubicBezTo>
                    <a:pt x="8214" y="52597"/>
                    <a:pt x="8214" y="52533"/>
                    <a:pt x="8214" y="52533"/>
                  </a:cubicBezTo>
                  <a:cubicBezTo>
                    <a:pt x="8347" y="52401"/>
                    <a:pt x="8410" y="52268"/>
                    <a:pt x="8543" y="52136"/>
                  </a:cubicBezTo>
                  <a:lnTo>
                    <a:pt x="8612" y="52067"/>
                  </a:lnTo>
                  <a:cubicBezTo>
                    <a:pt x="8744" y="51935"/>
                    <a:pt x="8808" y="51802"/>
                    <a:pt x="8940" y="51670"/>
                  </a:cubicBezTo>
                  <a:cubicBezTo>
                    <a:pt x="10795" y="49354"/>
                    <a:pt x="12650" y="47366"/>
                    <a:pt x="14176" y="45708"/>
                  </a:cubicBezTo>
                  <a:cubicBezTo>
                    <a:pt x="15898" y="43985"/>
                    <a:pt x="17419" y="42263"/>
                    <a:pt x="19009" y="40541"/>
                  </a:cubicBezTo>
                  <a:cubicBezTo>
                    <a:pt x="19009" y="40477"/>
                    <a:pt x="19009" y="40345"/>
                    <a:pt x="19078" y="40212"/>
                  </a:cubicBezTo>
                  <a:close/>
                  <a:moveTo>
                    <a:pt x="2846" y="61473"/>
                  </a:moveTo>
                  <a:cubicBezTo>
                    <a:pt x="2782" y="61606"/>
                    <a:pt x="2650" y="61738"/>
                    <a:pt x="2517" y="61871"/>
                  </a:cubicBezTo>
                  <a:lnTo>
                    <a:pt x="2517" y="61871"/>
                  </a:lnTo>
                  <a:lnTo>
                    <a:pt x="2846" y="61542"/>
                  </a:lnTo>
                  <a:lnTo>
                    <a:pt x="2846" y="61473"/>
                  </a:lnTo>
                  <a:close/>
                  <a:moveTo>
                    <a:pt x="2650" y="62003"/>
                  </a:moveTo>
                  <a:lnTo>
                    <a:pt x="2650" y="62003"/>
                  </a:lnTo>
                  <a:cubicBezTo>
                    <a:pt x="2627" y="62026"/>
                    <a:pt x="2604" y="62049"/>
                    <a:pt x="2581" y="62072"/>
                  </a:cubicBezTo>
                  <a:lnTo>
                    <a:pt x="2581" y="62072"/>
                  </a:lnTo>
                  <a:cubicBezTo>
                    <a:pt x="2650" y="62072"/>
                    <a:pt x="2650" y="62003"/>
                    <a:pt x="2650" y="62003"/>
                  </a:cubicBezTo>
                  <a:close/>
                  <a:moveTo>
                    <a:pt x="2581" y="62072"/>
                  </a:moveTo>
                  <a:cubicBezTo>
                    <a:pt x="2581" y="62072"/>
                    <a:pt x="2581" y="62072"/>
                    <a:pt x="2581" y="62072"/>
                  </a:cubicBezTo>
                  <a:cubicBezTo>
                    <a:pt x="2581" y="62073"/>
                    <a:pt x="2581" y="62073"/>
                    <a:pt x="2581" y="62073"/>
                  </a:cubicBezTo>
                  <a:lnTo>
                    <a:pt x="2581" y="62073"/>
                  </a:lnTo>
                  <a:cubicBezTo>
                    <a:pt x="2581" y="62073"/>
                    <a:pt x="2581" y="62073"/>
                    <a:pt x="2581" y="62072"/>
                  </a:cubicBezTo>
                  <a:close/>
                  <a:moveTo>
                    <a:pt x="2581" y="62073"/>
                  </a:moveTo>
                  <a:lnTo>
                    <a:pt x="2581" y="62073"/>
                  </a:lnTo>
                  <a:cubicBezTo>
                    <a:pt x="2471" y="62184"/>
                    <a:pt x="2362" y="62303"/>
                    <a:pt x="2252" y="62470"/>
                  </a:cubicBezTo>
                  <a:lnTo>
                    <a:pt x="2252" y="62533"/>
                  </a:lnTo>
                  <a:cubicBezTo>
                    <a:pt x="2385" y="62338"/>
                    <a:pt x="2517" y="62205"/>
                    <a:pt x="2581" y="62073"/>
                  </a:cubicBezTo>
                  <a:close/>
                  <a:moveTo>
                    <a:pt x="2448" y="62533"/>
                  </a:moveTo>
                  <a:lnTo>
                    <a:pt x="2448" y="62533"/>
                  </a:lnTo>
                  <a:cubicBezTo>
                    <a:pt x="2316" y="62666"/>
                    <a:pt x="2183" y="62798"/>
                    <a:pt x="2120" y="62931"/>
                  </a:cubicBezTo>
                  <a:cubicBezTo>
                    <a:pt x="2051" y="62931"/>
                    <a:pt x="2051" y="63000"/>
                    <a:pt x="2051" y="63000"/>
                  </a:cubicBezTo>
                  <a:cubicBezTo>
                    <a:pt x="2183" y="62931"/>
                    <a:pt x="2252" y="62798"/>
                    <a:pt x="2385" y="62666"/>
                  </a:cubicBezTo>
                  <a:cubicBezTo>
                    <a:pt x="2385" y="62602"/>
                    <a:pt x="2448" y="62533"/>
                    <a:pt x="2448" y="62533"/>
                  </a:cubicBezTo>
                  <a:close/>
                  <a:moveTo>
                    <a:pt x="2252" y="63063"/>
                  </a:moveTo>
                  <a:cubicBezTo>
                    <a:pt x="2220" y="63063"/>
                    <a:pt x="2203" y="63078"/>
                    <a:pt x="2194" y="63100"/>
                  </a:cubicBezTo>
                  <a:lnTo>
                    <a:pt x="2194" y="63100"/>
                  </a:lnTo>
                  <a:cubicBezTo>
                    <a:pt x="2212" y="63087"/>
                    <a:pt x="2232" y="63074"/>
                    <a:pt x="2252" y="63063"/>
                  </a:cubicBezTo>
                  <a:close/>
                  <a:moveTo>
                    <a:pt x="2194" y="63100"/>
                  </a:moveTo>
                  <a:cubicBezTo>
                    <a:pt x="2097" y="63174"/>
                    <a:pt x="2030" y="63286"/>
                    <a:pt x="1918" y="63397"/>
                  </a:cubicBezTo>
                  <a:cubicBezTo>
                    <a:pt x="1918" y="63461"/>
                    <a:pt x="1855" y="63461"/>
                    <a:pt x="1855" y="63530"/>
                  </a:cubicBezTo>
                  <a:cubicBezTo>
                    <a:pt x="1987" y="63461"/>
                    <a:pt x="2051" y="63328"/>
                    <a:pt x="2183" y="63196"/>
                  </a:cubicBezTo>
                  <a:cubicBezTo>
                    <a:pt x="2183" y="63162"/>
                    <a:pt x="2183" y="63126"/>
                    <a:pt x="2194" y="63100"/>
                  </a:cubicBezTo>
                  <a:close/>
                  <a:moveTo>
                    <a:pt x="2051" y="63530"/>
                  </a:moveTo>
                  <a:cubicBezTo>
                    <a:pt x="1918" y="63662"/>
                    <a:pt x="1855" y="63795"/>
                    <a:pt x="1722" y="63858"/>
                  </a:cubicBezTo>
                  <a:cubicBezTo>
                    <a:pt x="1722" y="63927"/>
                    <a:pt x="1722" y="63991"/>
                    <a:pt x="1653" y="64060"/>
                  </a:cubicBezTo>
                  <a:cubicBezTo>
                    <a:pt x="1786" y="63991"/>
                    <a:pt x="1855" y="63858"/>
                    <a:pt x="1987" y="63795"/>
                  </a:cubicBezTo>
                  <a:cubicBezTo>
                    <a:pt x="1987" y="63726"/>
                    <a:pt x="2051" y="63593"/>
                    <a:pt x="2051" y="63530"/>
                  </a:cubicBezTo>
                  <a:close/>
                  <a:moveTo>
                    <a:pt x="1855" y="64060"/>
                  </a:moveTo>
                  <a:lnTo>
                    <a:pt x="1855" y="64060"/>
                  </a:lnTo>
                  <a:cubicBezTo>
                    <a:pt x="1786" y="64192"/>
                    <a:pt x="1653" y="64256"/>
                    <a:pt x="1590" y="64388"/>
                  </a:cubicBezTo>
                  <a:cubicBezTo>
                    <a:pt x="1521" y="64457"/>
                    <a:pt x="1521" y="64521"/>
                    <a:pt x="1521" y="64590"/>
                  </a:cubicBezTo>
                  <a:lnTo>
                    <a:pt x="1786" y="64325"/>
                  </a:lnTo>
                  <a:cubicBezTo>
                    <a:pt x="1786" y="64256"/>
                    <a:pt x="1855" y="64123"/>
                    <a:pt x="1855" y="64060"/>
                  </a:cubicBezTo>
                  <a:close/>
                  <a:moveTo>
                    <a:pt x="1722" y="64590"/>
                  </a:moveTo>
                  <a:lnTo>
                    <a:pt x="1722" y="64590"/>
                  </a:lnTo>
                  <a:cubicBezTo>
                    <a:pt x="1590" y="64653"/>
                    <a:pt x="1521" y="64786"/>
                    <a:pt x="1389" y="64855"/>
                  </a:cubicBezTo>
                  <a:cubicBezTo>
                    <a:pt x="1389" y="64918"/>
                    <a:pt x="1389" y="65051"/>
                    <a:pt x="1325" y="65119"/>
                  </a:cubicBezTo>
                  <a:cubicBezTo>
                    <a:pt x="1457" y="65051"/>
                    <a:pt x="1521" y="64918"/>
                    <a:pt x="1590" y="64855"/>
                  </a:cubicBezTo>
                  <a:cubicBezTo>
                    <a:pt x="1653" y="64786"/>
                    <a:pt x="1653" y="64653"/>
                    <a:pt x="1722" y="64590"/>
                  </a:cubicBezTo>
                  <a:close/>
                  <a:moveTo>
                    <a:pt x="1521" y="65119"/>
                  </a:moveTo>
                  <a:cubicBezTo>
                    <a:pt x="1457" y="65183"/>
                    <a:pt x="1325" y="65252"/>
                    <a:pt x="1256" y="65384"/>
                  </a:cubicBezTo>
                  <a:cubicBezTo>
                    <a:pt x="1256" y="65448"/>
                    <a:pt x="1192" y="65517"/>
                    <a:pt x="1192" y="65649"/>
                  </a:cubicBezTo>
                  <a:cubicBezTo>
                    <a:pt x="1256" y="65581"/>
                    <a:pt x="1389" y="65517"/>
                    <a:pt x="1457" y="65384"/>
                  </a:cubicBezTo>
                  <a:cubicBezTo>
                    <a:pt x="1457" y="65316"/>
                    <a:pt x="1521" y="65183"/>
                    <a:pt x="1521" y="65119"/>
                  </a:cubicBezTo>
                  <a:close/>
                  <a:moveTo>
                    <a:pt x="1389" y="65649"/>
                  </a:moveTo>
                  <a:cubicBezTo>
                    <a:pt x="1325" y="65713"/>
                    <a:pt x="1192" y="65782"/>
                    <a:pt x="1124" y="65846"/>
                  </a:cubicBezTo>
                  <a:cubicBezTo>
                    <a:pt x="1124" y="65978"/>
                    <a:pt x="1060" y="66047"/>
                    <a:pt x="1060" y="66179"/>
                  </a:cubicBezTo>
                  <a:cubicBezTo>
                    <a:pt x="1124" y="66110"/>
                    <a:pt x="1192" y="66047"/>
                    <a:pt x="1325" y="65978"/>
                  </a:cubicBezTo>
                  <a:cubicBezTo>
                    <a:pt x="1325" y="65846"/>
                    <a:pt x="1325" y="65713"/>
                    <a:pt x="1389" y="65649"/>
                  </a:cubicBezTo>
                  <a:close/>
                  <a:moveTo>
                    <a:pt x="1256" y="66179"/>
                  </a:moveTo>
                  <a:cubicBezTo>
                    <a:pt x="1124" y="66243"/>
                    <a:pt x="1060" y="66312"/>
                    <a:pt x="991" y="66375"/>
                  </a:cubicBezTo>
                  <a:cubicBezTo>
                    <a:pt x="991" y="66508"/>
                    <a:pt x="927" y="66577"/>
                    <a:pt x="927" y="66709"/>
                  </a:cubicBezTo>
                  <a:lnTo>
                    <a:pt x="1124" y="66508"/>
                  </a:lnTo>
                  <a:cubicBezTo>
                    <a:pt x="1192" y="66375"/>
                    <a:pt x="1192" y="66243"/>
                    <a:pt x="1256" y="66179"/>
                  </a:cubicBezTo>
                  <a:close/>
                  <a:moveTo>
                    <a:pt x="1124" y="66709"/>
                  </a:moveTo>
                  <a:lnTo>
                    <a:pt x="1124" y="66709"/>
                  </a:lnTo>
                  <a:cubicBezTo>
                    <a:pt x="991" y="66773"/>
                    <a:pt x="927" y="66842"/>
                    <a:pt x="859" y="66905"/>
                  </a:cubicBezTo>
                  <a:cubicBezTo>
                    <a:pt x="859" y="66974"/>
                    <a:pt x="795" y="67107"/>
                    <a:pt x="795" y="67239"/>
                  </a:cubicBezTo>
                  <a:lnTo>
                    <a:pt x="991" y="67038"/>
                  </a:lnTo>
                  <a:cubicBezTo>
                    <a:pt x="1060" y="66905"/>
                    <a:pt x="1060" y="66773"/>
                    <a:pt x="1124" y="66709"/>
                  </a:cubicBezTo>
                  <a:close/>
                  <a:moveTo>
                    <a:pt x="991" y="67239"/>
                  </a:moveTo>
                  <a:cubicBezTo>
                    <a:pt x="927" y="67303"/>
                    <a:pt x="795" y="67372"/>
                    <a:pt x="726" y="67435"/>
                  </a:cubicBezTo>
                  <a:cubicBezTo>
                    <a:pt x="726" y="67504"/>
                    <a:pt x="663" y="67637"/>
                    <a:pt x="663" y="67769"/>
                  </a:cubicBezTo>
                  <a:cubicBezTo>
                    <a:pt x="726" y="67700"/>
                    <a:pt x="795" y="67637"/>
                    <a:pt x="927" y="67568"/>
                  </a:cubicBezTo>
                  <a:cubicBezTo>
                    <a:pt x="927" y="67435"/>
                    <a:pt x="927" y="67303"/>
                    <a:pt x="991" y="67239"/>
                  </a:cubicBezTo>
                  <a:close/>
                  <a:moveTo>
                    <a:pt x="859" y="67769"/>
                  </a:moveTo>
                  <a:lnTo>
                    <a:pt x="859" y="67769"/>
                  </a:lnTo>
                  <a:cubicBezTo>
                    <a:pt x="795" y="67833"/>
                    <a:pt x="726" y="67833"/>
                    <a:pt x="663" y="67902"/>
                  </a:cubicBezTo>
                  <a:cubicBezTo>
                    <a:pt x="594" y="68034"/>
                    <a:pt x="594" y="68167"/>
                    <a:pt x="530" y="68299"/>
                  </a:cubicBezTo>
                  <a:cubicBezTo>
                    <a:pt x="663" y="68230"/>
                    <a:pt x="726" y="68167"/>
                    <a:pt x="795" y="68098"/>
                  </a:cubicBezTo>
                  <a:cubicBezTo>
                    <a:pt x="795" y="67965"/>
                    <a:pt x="859" y="67902"/>
                    <a:pt x="859" y="67769"/>
                  </a:cubicBezTo>
                  <a:close/>
                  <a:moveTo>
                    <a:pt x="726" y="68299"/>
                  </a:moveTo>
                  <a:cubicBezTo>
                    <a:pt x="663" y="68363"/>
                    <a:pt x="594" y="68363"/>
                    <a:pt x="530" y="68432"/>
                  </a:cubicBezTo>
                  <a:cubicBezTo>
                    <a:pt x="530" y="68564"/>
                    <a:pt x="461" y="68697"/>
                    <a:pt x="461" y="68829"/>
                  </a:cubicBezTo>
                  <a:lnTo>
                    <a:pt x="663" y="68628"/>
                  </a:lnTo>
                  <a:cubicBezTo>
                    <a:pt x="726" y="68495"/>
                    <a:pt x="726" y="68432"/>
                    <a:pt x="726" y="68299"/>
                  </a:cubicBezTo>
                  <a:close/>
                  <a:moveTo>
                    <a:pt x="663" y="68829"/>
                  </a:moveTo>
                  <a:cubicBezTo>
                    <a:pt x="594" y="68829"/>
                    <a:pt x="530" y="68893"/>
                    <a:pt x="461" y="68962"/>
                  </a:cubicBezTo>
                  <a:cubicBezTo>
                    <a:pt x="398" y="69094"/>
                    <a:pt x="398" y="69227"/>
                    <a:pt x="398" y="69359"/>
                  </a:cubicBezTo>
                  <a:lnTo>
                    <a:pt x="594" y="69158"/>
                  </a:lnTo>
                  <a:cubicBezTo>
                    <a:pt x="594" y="69025"/>
                    <a:pt x="663" y="68893"/>
                    <a:pt x="663" y="68829"/>
                  </a:cubicBezTo>
                  <a:close/>
                  <a:moveTo>
                    <a:pt x="594" y="69290"/>
                  </a:moveTo>
                  <a:lnTo>
                    <a:pt x="594" y="69290"/>
                  </a:lnTo>
                  <a:cubicBezTo>
                    <a:pt x="530" y="69359"/>
                    <a:pt x="398" y="69423"/>
                    <a:pt x="329" y="69492"/>
                  </a:cubicBezTo>
                  <a:lnTo>
                    <a:pt x="329" y="69889"/>
                  </a:lnTo>
                  <a:lnTo>
                    <a:pt x="530" y="69688"/>
                  </a:lnTo>
                  <a:cubicBezTo>
                    <a:pt x="530" y="69555"/>
                    <a:pt x="530" y="69423"/>
                    <a:pt x="594" y="69290"/>
                  </a:cubicBezTo>
                  <a:close/>
                  <a:moveTo>
                    <a:pt x="461" y="69820"/>
                  </a:moveTo>
                  <a:lnTo>
                    <a:pt x="265" y="70021"/>
                  </a:lnTo>
                  <a:lnTo>
                    <a:pt x="265" y="70419"/>
                  </a:lnTo>
                  <a:lnTo>
                    <a:pt x="461" y="70218"/>
                  </a:lnTo>
                  <a:lnTo>
                    <a:pt x="461" y="69820"/>
                  </a:lnTo>
                  <a:close/>
                  <a:moveTo>
                    <a:pt x="398" y="70350"/>
                  </a:moveTo>
                  <a:lnTo>
                    <a:pt x="196" y="70551"/>
                  </a:lnTo>
                  <a:lnTo>
                    <a:pt x="196" y="70949"/>
                  </a:lnTo>
                  <a:cubicBezTo>
                    <a:pt x="265" y="70880"/>
                    <a:pt x="329" y="70816"/>
                    <a:pt x="398" y="70816"/>
                  </a:cubicBezTo>
                  <a:lnTo>
                    <a:pt x="398" y="70350"/>
                  </a:lnTo>
                  <a:close/>
                  <a:moveTo>
                    <a:pt x="329" y="70880"/>
                  </a:moveTo>
                  <a:lnTo>
                    <a:pt x="133" y="71081"/>
                  </a:lnTo>
                  <a:lnTo>
                    <a:pt x="133" y="71479"/>
                  </a:lnTo>
                  <a:cubicBezTo>
                    <a:pt x="196" y="71410"/>
                    <a:pt x="265" y="71346"/>
                    <a:pt x="329" y="71346"/>
                  </a:cubicBezTo>
                  <a:lnTo>
                    <a:pt x="329" y="70880"/>
                  </a:lnTo>
                  <a:close/>
                  <a:moveTo>
                    <a:pt x="329" y="71410"/>
                  </a:moveTo>
                  <a:lnTo>
                    <a:pt x="329" y="71410"/>
                  </a:lnTo>
                  <a:cubicBezTo>
                    <a:pt x="265" y="71479"/>
                    <a:pt x="196" y="71542"/>
                    <a:pt x="133" y="71542"/>
                  </a:cubicBezTo>
                  <a:cubicBezTo>
                    <a:pt x="133" y="71744"/>
                    <a:pt x="64" y="71876"/>
                    <a:pt x="64" y="72009"/>
                  </a:cubicBezTo>
                  <a:cubicBezTo>
                    <a:pt x="133" y="71940"/>
                    <a:pt x="196" y="71876"/>
                    <a:pt x="265" y="71876"/>
                  </a:cubicBezTo>
                  <a:cubicBezTo>
                    <a:pt x="265" y="71744"/>
                    <a:pt x="329" y="71611"/>
                    <a:pt x="329" y="71410"/>
                  </a:cubicBezTo>
                  <a:close/>
                  <a:moveTo>
                    <a:pt x="265" y="71940"/>
                  </a:moveTo>
                  <a:cubicBezTo>
                    <a:pt x="196" y="72009"/>
                    <a:pt x="133" y="72072"/>
                    <a:pt x="64" y="72072"/>
                  </a:cubicBezTo>
                  <a:lnTo>
                    <a:pt x="64" y="72539"/>
                  </a:lnTo>
                  <a:cubicBezTo>
                    <a:pt x="133" y="72470"/>
                    <a:pt x="196" y="72470"/>
                    <a:pt x="265" y="72406"/>
                  </a:cubicBezTo>
                  <a:lnTo>
                    <a:pt x="265" y="71940"/>
                  </a:lnTo>
                  <a:close/>
                  <a:moveTo>
                    <a:pt x="265" y="72470"/>
                  </a:moveTo>
                  <a:lnTo>
                    <a:pt x="265" y="72470"/>
                  </a:lnTo>
                  <a:cubicBezTo>
                    <a:pt x="196" y="72539"/>
                    <a:pt x="133" y="72602"/>
                    <a:pt x="64" y="72602"/>
                  </a:cubicBezTo>
                  <a:cubicBezTo>
                    <a:pt x="0" y="73132"/>
                    <a:pt x="0" y="73599"/>
                    <a:pt x="0" y="74060"/>
                  </a:cubicBezTo>
                  <a:cubicBezTo>
                    <a:pt x="0" y="79359"/>
                    <a:pt x="1325" y="85257"/>
                    <a:pt x="4701" y="91813"/>
                  </a:cubicBezTo>
                  <a:cubicBezTo>
                    <a:pt x="9672" y="101484"/>
                    <a:pt x="10466" y="111156"/>
                    <a:pt x="12915" y="119571"/>
                  </a:cubicBezTo>
                  <a:cubicBezTo>
                    <a:pt x="14107" y="123609"/>
                    <a:pt x="15697" y="127451"/>
                    <a:pt x="18347" y="130764"/>
                  </a:cubicBezTo>
                  <a:cubicBezTo>
                    <a:pt x="18416" y="130832"/>
                    <a:pt x="18479" y="130965"/>
                    <a:pt x="18548" y="131028"/>
                  </a:cubicBezTo>
                  <a:cubicBezTo>
                    <a:pt x="19546" y="132137"/>
                    <a:pt x="20588" y="133152"/>
                    <a:pt x="21795" y="134116"/>
                  </a:cubicBezTo>
                  <a:lnTo>
                    <a:pt x="21795" y="134116"/>
                  </a:lnTo>
                  <a:cubicBezTo>
                    <a:pt x="20629" y="133090"/>
                    <a:pt x="19630" y="132016"/>
                    <a:pt x="18681" y="130896"/>
                  </a:cubicBezTo>
                  <a:cubicBezTo>
                    <a:pt x="18612" y="130832"/>
                    <a:pt x="18548" y="130700"/>
                    <a:pt x="18416" y="130567"/>
                  </a:cubicBezTo>
                  <a:cubicBezTo>
                    <a:pt x="14505" y="125597"/>
                    <a:pt x="12915" y="119571"/>
                    <a:pt x="11457" y="113010"/>
                  </a:cubicBezTo>
                  <a:cubicBezTo>
                    <a:pt x="10000" y="106254"/>
                    <a:pt x="8612" y="99036"/>
                    <a:pt x="4833" y="91680"/>
                  </a:cubicBezTo>
                  <a:cubicBezTo>
                    <a:pt x="1521" y="85188"/>
                    <a:pt x="196" y="79295"/>
                    <a:pt x="196" y="74060"/>
                  </a:cubicBezTo>
                  <a:cubicBezTo>
                    <a:pt x="196" y="73530"/>
                    <a:pt x="196" y="73000"/>
                    <a:pt x="265" y="72470"/>
                  </a:cubicBezTo>
                  <a:close/>
                  <a:moveTo>
                    <a:pt x="21795" y="134116"/>
                  </a:moveTo>
                  <a:cubicBezTo>
                    <a:pt x="22009" y="134304"/>
                    <a:pt x="22228" y="134490"/>
                    <a:pt x="22454" y="134674"/>
                  </a:cubicBezTo>
                  <a:lnTo>
                    <a:pt x="22523" y="134674"/>
                  </a:lnTo>
                  <a:cubicBezTo>
                    <a:pt x="22273" y="134490"/>
                    <a:pt x="22031" y="134304"/>
                    <a:pt x="21795" y="134116"/>
                  </a:cubicBezTo>
                  <a:close/>
                  <a:moveTo>
                    <a:pt x="125596" y="26699"/>
                  </a:moveTo>
                  <a:cubicBezTo>
                    <a:pt x="126126" y="29942"/>
                    <a:pt x="126391" y="33323"/>
                    <a:pt x="126720" y="36699"/>
                  </a:cubicBezTo>
                  <a:cubicBezTo>
                    <a:pt x="127451" y="43789"/>
                    <a:pt x="128575" y="51140"/>
                    <a:pt x="133079" y="58691"/>
                  </a:cubicBezTo>
                  <a:cubicBezTo>
                    <a:pt x="138315" y="67504"/>
                    <a:pt x="140631" y="75983"/>
                    <a:pt x="140631" y="83667"/>
                  </a:cubicBezTo>
                  <a:cubicBezTo>
                    <a:pt x="140631" y="95257"/>
                    <a:pt x="135464" y="105263"/>
                    <a:pt x="127319" y="112613"/>
                  </a:cubicBezTo>
                  <a:cubicBezTo>
                    <a:pt x="122947" y="116455"/>
                    <a:pt x="118506" y="122486"/>
                    <a:pt x="112941" y="127584"/>
                  </a:cubicBezTo>
                  <a:cubicBezTo>
                    <a:pt x="110159" y="130101"/>
                    <a:pt x="107181" y="132422"/>
                    <a:pt x="103800" y="134012"/>
                  </a:cubicBezTo>
                  <a:cubicBezTo>
                    <a:pt x="100424" y="135665"/>
                    <a:pt x="96646" y="136725"/>
                    <a:pt x="92406" y="136725"/>
                  </a:cubicBezTo>
                  <a:cubicBezTo>
                    <a:pt x="89825" y="136725"/>
                    <a:pt x="86974" y="136328"/>
                    <a:pt x="83996" y="135469"/>
                  </a:cubicBezTo>
                  <a:cubicBezTo>
                    <a:pt x="81542" y="134738"/>
                    <a:pt x="79290" y="134410"/>
                    <a:pt x="77170" y="134410"/>
                  </a:cubicBezTo>
                  <a:cubicBezTo>
                    <a:pt x="71606" y="134410"/>
                    <a:pt x="66969" y="136460"/>
                    <a:pt x="62136" y="138517"/>
                  </a:cubicBezTo>
                  <a:cubicBezTo>
                    <a:pt x="59883" y="139444"/>
                    <a:pt x="57499" y="140435"/>
                    <a:pt x="55045" y="141166"/>
                  </a:cubicBezTo>
                  <a:cubicBezTo>
                    <a:pt x="55114" y="141230"/>
                    <a:pt x="55178" y="141230"/>
                    <a:pt x="55246" y="141299"/>
                  </a:cubicBezTo>
                  <a:cubicBezTo>
                    <a:pt x="57695" y="140567"/>
                    <a:pt x="60016" y="139640"/>
                    <a:pt x="62199" y="138713"/>
                  </a:cubicBezTo>
                  <a:cubicBezTo>
                    <a:pt x="67038" y="136662"/>
                    <a:pt x="71675" y="134606"/>
                    <a:pt x="77170" y="134606"/>
                  </a:cubicBezTo>
                  <a:cubicBezTo>
                    <a:pt x="79290" y="134606"/>
                    <a:pt x="81479" y="134939"/>
                    <a:pt x="83927" y="135602"/>
                  </a:cubicBezTo>
                  <a:cubicBezTo>
                    <a:pt x="86974" y="136529"/>
                    <a:pt x="89756" y="136927"/>
                    <a:pt x="92406" y="136927"/>
                  </a:cubicBezTo>
                  <a:cubicBezTo>
                    <a:pt x="100954" y="136927"/>
                    <a:pt x="107509" y="132751"/>
                    <a:pt x="113074" y="127716"/>
                  </a:cubicBezTo>
                  <a:cubicBezTo>
                    <a:pt x="118638" y="122618"/>
                    <a:pt x="123143" y="116588"/>
                    <a:pt x="127451" y="112745"/>
                  </a:cubicBezTo>
                  <a:cubicBezTo>
                    <a:pt x="135596" y="105395"/>
                    <a:pt x="140832" y="95326"/>
                    <a:pt x="140832" y="83667"/>
                  </a:cubicBezTo>
                  <a:cubicBezTo>
                    <a:pt x="140832" y="75914"/>
                    <a:pt x="138511" y="67435"/>
                    <a:pt x="133211" y="58559"/>
                  </a:cubicBezTo>
                  <a:cubicBezTo>
                    <a:pt x="127250" y="48559"/>
                    <a:pt x="127319" y="38887"/>
                    <a:pt x="126190" y="29677"/>
                  </a:cubicBezTo>
                  <a:cubicBezTo>
                    <a:pt x="126057" y="28686"/>
                    <a:pt x="125925" y="27690"/>
                    <a:pt x="125792" y="26762"/>
                  </a:cubicBezTo>
                  <a:cubicBezTo>
                    <a:pt x="125729" y="26699"/>
                    <a:pt x="125660" y="26699"/>
                    <a:pt x="125596" y="26699"/>
                  </a:cubicBezTo>
                  <a:close/>
                  <a:moveTo>
                    <a:pt x="54913" y="141230"/>
                  </a:moveTo>
                  <a:cubicBezTo>
                    <a:pt x="54849" y="141230"/>
                    <a:pt x="54780" y="141230"/>
                    <a:pt x="54717" y="141299"/>
                  </a:cubicBezTo>
                  <a:cubicBezTo>
                    <a:pt x="54780" y="141299"/>
                    <a:pt x="54849" y="141362"/>
                    <a:pt x="54913" y="141362"/>
                  </a:cubicBezTo>
                  <a:lnTo>
                    <a:pt x="55114" y="141362"/>
                  </a:lnTo>
                  <a:cubicBezTo>
                    <a:pt x="55045" y="141299"/>
                    <a:pt x="54982" y="141230"/>
                    <a:pt x="54913" y="141230"/>
                  </a:cubicBezTo>
                  <a:close/>
                  <a:moveTo>
                    <a:pt x="54584" y="141299"/>
                  </a:moveTo>
                  <a:cubicBezTo>
                    <a:pt x="54515" y="141299"/>
                    <a:pt x="54452" y="141362"/>
                    <a:pt x="54383" y="141362"/>
                  </a:cubicBezTo>
                  <a:cubicBezTo>
                    <a:pt x="54452" y="141431"/>
                    <a:pt x="54584" y="141431"/>
                    <a:pt x="54648" y="141495"/>
                  </a:cubicBezTo>
                  <a:cubicBezTo>
                    <a:pt x="54717" y="141495"/>
                    <a:pt x="54780" y="141431"/>
                    <a:pt x="54849" y="141431"/>
                  </a:cubicBezTo>
                  <a:cubicBezTo>
                    <a:pt x="54717" y="141362"/>
                    <a:pt x="54648" y="141362"/>
                    <a:pt x="54584" y="141299"/>
                  </a:cubicBezTo>
                  <a:close/>
                  <a:moveTo>
                    <a:pt x="54054" y="141431"/>
                  </a:moveTo>
                  <a:cubicBezTo>
                    <a:pt x="54118" y="141495"/>
                    <a:pt x="54250" y="141564"/>
                    <a:pt x="54319" y="141564"/>
                  </a:cubicBezTo>
                  <a:cubicBezTo>
                    <a:pt x="54383" y="141564"/>
                    <a:pt x="54452" y="141564"/>
                    <a:pt x="54515" y="141495"/>
                  </a:cubicBezTo>
                  <a:cubicBezTo>
                    <a:pt x="54452" y="141495"/>
                    <a:pt x="54319" y="141431"/>
                    <a:pt x="54250" y="141431"/>
                  </a:cubicBezTo>
                  <a:close/>
                  <a:moveTo>
                    <a:pt x="53922" y="141495"/>
                  </a:moveTo>
                  <a:cubicBezTo>
                    <a:pt x="53853" y="141495"/>
                    <a:pt x="53789" y="141495"/>
                    <a:pt x="53720" y="141564"/>
                  </a:cubicBezTo>
                  <a:cubicBezTo>
                    <a:pt x="53853" y="141564"/>
                    <a:pt x="53922" y="141627"/>
                    <a:pt x="53985" y="141627"/>
                  </a:cubicBezTo>
                  <a:lnTo>
                    <a:pt x="54187" y="141627"/>
                  </a:lnTo>
                  <a:cubicBezTo>
                    <a:pt x="54118" y="141564"/>
                    <a:pt x="53985" y="141495"/>
                    <a:pt x="53922" y="141495"/>
                  </a:cubicBezTo>
                  <a:close/>
                  <a:moveTo>
                    <a:pt x="53588" y="141564"/>
                  </a:moveTo>
                  <a:cubicBezTo>
                    <a:pt x="53524" y="141564"/>
                    <a:pt x="53455" y="141627"/>
                    <a:pt x="53455" y="141627"/>
                  </a:cubicBezTo>
                  <a:cubicBezTo>
                    <a:pt x="53524" y="141627"/>
                    <a:pt x="53588" y="141696"/>
                    <a:pt x="53720" y="141760"/>
                  </a:cubicBezTo>
                  <a:cubicBezTo>
                    <a:pt x="53720" y="141696"/>
                    <a:pt x="53789" y="141696"/>
                    <a:pt x="53853" y="141696"/>
                  </a:cubicBezTo>
                  <a:cubicBezTo>
                    <a:pt x="53789" y="141627"/>
                    <a:pt x="53657" y="141627"/>
                    <a:pt x="53588" y="141564"/>
                  </a:cubicBezTo>
                  <a:close/>
                  <a:moveTo>
                    <a:pt x="53259" y="141627"/>
                  </a:moveTo>
                  <a:cubicBezTo>
                    <a:pt x="53190" y="141696"/>
                    <a:pt x="53127" y="141696"/>
                    <a:pt x="53127" y="141696"/>
                  </a:cubicBezTo>
                  <a:cubicBezTo>
                    <a:pt x="53190" y="141760"/>
                    <a:pt x="53323" y="141760"/>
                    <a:pt x="53392" y="141829"/>
                  </a:cubicBezTo>
                  <a:cubicBezTo>
                    <a:pt x="53455" y="141829"/>
                    <a:pt x="53455" y="141760"/>
                    <a:pt x="53524" y="141760"/>
                  </a:cubicBezTo>
                  <a:cubicBezTo>
                    <a:pt x="53455" y="141760"/>
                    <a:pt x="53323" y="141696"/>
                    <a:pt x="53259" y="141627"/>
                  </a:cubicBezTo>
                  <a:close/>
                  <a:moveTo>
                    <a:pt x="52793" y="141760"/>
                  </a:moveTo>
                  <a:cubicBezTo>
                    <a:pt x="52862" y="141829"/>
                    <a:pt x="52994" y="141829"/>
                    <a:pt x="53058" y="141892"/>
                  </a:cubicBezTo>
                  <a:cubicBezTo>
                    <a:pt x="53127" y="141892"/>
                    <a:pt x="53190" y="141892"/>
                    <a:pt x="53190" y="141829"/>
                  </a:cubicBezTo>
                  <a:cubicBezTo>
                    <a:pt x="53127" y="141829"/>
                    <a:pt x="53058" y="141760"/>
                    <a:pt x="52925" y="141760"/>
                  </a:cubicBezTo>
                  <a:close/>
                  <a:moveTo>
                    <a:pt x="52464" y="141829"/>
                  </a:moveTo>
                  <a:cubicBezTo>
                    <a:pt x="52528" y="141892"/>
                    <a:pt x="52660" y="141892"/>
                    <a:pt x="52793" y="141961"/>
                  </a:cubicBezTo>
                  <a:lnTo>
                    <a:pt x="52925" y="141961"/>
                  </a:lnTo>
                  <a:cubicBezTo>
                    <a:pt x="52793" y="141892"/>
                    <a:pt x="52729" y="141829"/>
                    <a:pt x="52597" y="141829"/>
                  </a:cubicBezTo>
                  <a:close/>
                  <a:moveTo>
                    <a:pt x="52130" y="141892"/>
                  </a:moveTo>
                  <a:cubicBezTo>
                    <a:pt x="52263" y="141961"/>
                    <a:pt x="52332" y="142025"/>
                    <a:pt x="52464" y="142025"/>
                  </a:cubicBezTo>
                  <a:lnTo>
                    <a:pt x="52597" y="142025"/>
                  </a:lnTo>
                  <a:cubicBezTo>
                    <a:pt x="52464" y="141961"/>
                    <a:pt x="52395" y="141961"/>
                    <a:pt x="52263" y="141892"/>
                  </a:cubicBezTo>
                  <a:close/>
                  <a:moveTo>
                    <a:pt x="51802" y="141961"/>
                  </a:moveTo>
                  <a:cubicBezTo>
                    <a:pt x="51934" y="142025"/>
                    <a:pt x="52067" y="142094"/>
                    <a:pt x="52130" y="142094"/>
                  </a:cubicBezTo>
                  <a:lnTo>
                    <a:pt x="52263" y="142094"/>
                  </a:lnTo>
                  <a:cubicBezTo>
                    <a:pt x="52130" y="142025"/>
                    <a:pt x="52067" y="142025"/>
                    <a:pt x="51934" y="141961"/>
                  </a:cubicBezTo>
                  <a:close/>
                  <a:moveTo>
                    <a:pt x="51468" y="142025"/>
                  </a:moveTo>
                  <a:cubicBezTo>
                    <a:pt x="51600" y="142094"/>
                    <a:pt x="51733" y="142094"/>
                    <a:pt x="51865" y="142157"/>
                  </a:cubicBezTo>
                  <a:lnTo>
                    <a:pt x="51934" y="142157"/>
                  </a:lnTo>
                  <a:cubicBezTo>
                    <a:pt x="51802" y="142094"/>
                    <a:pt x="51669" y="142094"/>
                    <a:pt x="51600" y="142025"/>
                  </a:cubicBezTo>
                  <a:close/>
                  <a:moveTo>
                    <a:pt x="51139" y="142094"/>
                  </a:moveTo>
                  <a:cubicBezTo>
                    <a:pt x="51272" y="142157"/>
                    <a:pt x="51404" y="142157"/>
                    <a:pt x="51537" y="142226"/>
                  </a:cubicBezTo>
                  <a:lnTo>
                    <a:pt x="51600" y="142226"/>
                  </a:lnTo>
                  <a:cubicBezTo>
                    <a:pt x="51468" y="142157"/>
                    <a:pt x="51336" y="142157"/>
                    <a:pt x="51272" y="142094"/>
                  </a:cubicBezTo>
                  <a:close/>
                  <a:moveTo>
                    <a:pt x="50874" y="142157"/>
                  </a:moveTo>
                  <a:cubicBezTo>
                    <a:pt x="51007" y="142226"/>
                    <a:pt x="51071" y="142226"/>
                    <a:pt x="51203" y="142290"/>
                  </a:cubicBezTo>
                  <a:lnTo>
                    <a:pt x="51272" y="142290"/>
                  </a:lnTo>
                  <a:cubicBezTo>
                    <a:pt x="51139" y="142226"/>
                    <a:pt x="51007" y="142157"/>
                    <a:pt x="50874" y="142157"/>
                  </a:cubicBezTo>
                  <a:close/>
                  <a:moveTo>
                    <a:pt x="50212" y="142290"/>
                  </a:moveTo>
                  <a:lnTo>
                    <a:pt x="50212" y="142290"/>
                  </a:lnTo>
                  <a:cubicBezTo>
                    <a:pt x="50345" y="142290"/>
                    <a:pt x="50408" y="142359"/>
                    <a:pt x="50541" y="142359"/>
                  </a:cubicBezTo>
                  <a:cubicBezTo>
                    <a:pt x="50477" y="142359"/>
                    <a:pt x="50345" y="142290"/>
                    <a:pt x="50212" y="142290"/>
                  </a:cubicBezTo>
                  <a:close/>
                  <a:moveTo>
                    <a:pt x="22586" y="135003"/>
                  </a:moveTo>
                  <a:cubicBezTo>
                    <a:pt x="24907" y="136725"/>
                    <a:pt x="27621" y="138315"/>
                    <a:pt x="31002" y="139640"/>
                  </a:cubicBezTo>
                  <a:cubicBezTo>
                    <a:pt x="31728" y="139905"/>
                    <a:pt x="32390" y="140170"/>
                    <a:pt x="32989" y="140435"/>
                  </a:cubicBezTo>
                  <a:cubicBezTo>
                    <a:pt x="34446" y="140901"/>
                    <a:pt x="35904" y="141362"/>
                    <a:pt x="37228" y="141696"/>
                  </a:cubicBezTo>
                  <a:cubicBezTo>
                    <a:pt x="40339" y="142422"/>
                    <a:pt x="43121" y="142756"/>
                    <a:pt x="45708" y="142756"/>
                  </a:cubicBezTo>
                  <a:lnTo>
                    <a:pt x="46370" y="142756"/>
                  </a:lnTo>
                  <a:cubicBezTo>
                    <a:pt x="43853" y="142756"/>
                    <a:pt x="41134" y="142422"/>
                    <a:pt x="38156" y="141696"/>
                  </a:cubicBezTo>
                  <a:cubicBezTo>
                    <a:pt x="36497" y="141362"/>
                    <a:pt x="34711" y="140832"/>
                    <a:pt x="32788" y="140170"/>
                  </a:cubicBezTo>
                  <a:lnTo>
                    <a:pt x="31198" y="139576"/>
                  </a:lnTo>
                  <a:cubicBezTo>
                    <a:pt x="27753" y="138252"/>
                    <a:pt x="24971" y="136725"/>
                    <a:pt x="22655" y="1350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6" name="Google Shape;326;p24"/>
            <p:cNvSpPr/>
            <p:nvPr/>
          </p:nvSpPr>
          <p:spPr>
            <a:xfrm>
              <a:off x="2027525" y="1026400"/>
              <a:ext cx="3565475" cy="3565625"/>
            </a:xfrm>
            <a:custGeom>
              <a:avLst/>
              <a:gdLst/>
              <a:ahLst/>
              <a:cxnLst/>
              <a:rect l="l" t="t" r="r" b="b"/>
              <a:pathLst>
                <a:path w="142619" h="142625" extrusionOk="0">
                  <a:moveTo>
                    <a:pt x="93271" y="399"/>
                  </a:moveTo>
                  <a:lnTo>
                    <a:pt x="93271" y="399"/>
                  </a:lnTo>
                  <a:cubicBezTo>
                    <a:pt x="93335" y="467"/>
                    <a:pt x="93466" y="467"/>
                    <a:pt x="93535" y="531"/>
                  </a:cubicBezTo>
                  <a:lnTo>
                    <a:pt x="93598" y="531"/>
                  </a:lnTo>
                  <a:cubicBezTo>
                    <a:pt x="93467" y="467"/>
                    <a:pt x="93335" y="467"/>
                    <a:pt x="93271" y="399"/>
                  </a:cubicBezTo>
                  <a:close/>
                  <a:moveTo>
                    <a:pt x="92740" y="467"/>
                  </a:moveTo>
                  <a:cubicBezTo>
                    <a:pt x="92872" y="467"/>
                    <a:pt x="93005" y="531"/>
                    <a:pt x="93137" y="599"/>
                  </a:cubicBezTo>
                  <a:lnTo>
                    <a:pt x="93201" y="599"/>
                  </a:lnTo>
                  <a:cubicBezTo>
                    <a:pt x="93069" y="531"/>
                    <a:pt x="92936" y="467"/>
                    <a:pt x="92804" y="467"/>
                  </a:cubicBezTo>
                  <a:close/>
                  <a:moveTo>
                    <a:pt x="92475" y="467"/>
                  </a:moveTo>
                  <a:cubicBezTo>
                    <a:pt x="92406" y="467"/>
                    <a:pt x="92406" y="531"/>
                    <a:pt x="92342" y="531"/>
                  </a:cubicBezTo>
                  <a:cubicBezTo>
                    <a:pt x="92475" y="531"/>
                    <a:pt x="92607" y="599"/>
                    <a:pt x="92671" y="663"/>
                  </a:cubicBezTo>
                  <a:cubicBezTo>
                    <a:pt x="92740" y="663"/>
                    <a:pt x="92740" y="599"/>
                    <a:pt x="92804" y="599"/>
                  </a:cubicBezTo>
                  <a:cubicBezTo>
                    <a:pt x="92671" y="599"/>
                    <a:pt x="92539" y="531"/>
                    <a:pt x="92475" y="467"/>
                  </a:cubicBezTo>
                  <a:close/>
                  <a:moveTo>
                    <a:pt x="92078" y="531"/>
                  </a:moveTo>
                  <a:cubicBezTo>
                    <a:pt x="92078" y="531"/>
                    <a:pt x="92009" y="531"/>
                    <a:pt x="92009" y="599"/>
                  </a:cubicBezTo>
                  <a:cubicBezTo>
                    <a:pt x="92078" y="599"/>
                    <a:pt x="92141" y="663"/>
                    <a:pt x="92274" y="732"/>
                  </a:cubicBezTo>
                  <a:cubicBezTo>
                    <a:pt x="92342" y="663"/>
                    <a:pt x="92342" y="663"/>
                    <a:pt x="92406" y="663"/>
                  </a:cubicBezTo>
                  <a:cubicBezTo>
                    <a:pt x="92274" y="663"/>
                    <a:pt x="92210" y="599"/>
                    <a:pt x="92078" y="531"/>
                  </a:cubicBezTo>
                  <a:close/>
                  <a:moveTo>
                    <a:pt x="91611" y="599"/>
                  </a:moveTo>
                  <a:cubicBezTo>
                    <a:pt x="91680" y="663"/>
                    <a:pt x="91744" y="732"/>
                    <a:pt x="91876" y="796"/>
                  </a:cubicBezTo>
                  <a:cubicBezTo>
                    <a:pt x="91876" y="732"/>
                    <a:pt x="91945" y="732"/>
                    <a:pt x="92009" y="732"/>
                  </a:cubicBezTo>
                  <a:cubicBezTo>
                    <a:pt x="91945" y="663"/>
                    <a:pt x="91813" y="663"/>
                    <a:pt x="91744" y="599"/>
                  </a:cubicBezTo>
                  <a:close/>
                  <a:moveTo>
                    <a:pt x="91346" y="663"/>
                  </a:moveTo>
                  <a:cubicBezTo>
                    <a:pt x="91283" y="663"/>
                    <a:pt x="91283" y="663"/>
                    <a:pt x="91214" y="732"/>
                  </a:cubicBezTo>
                  <a:cubicBezTo>
                    <a:pt x="91283" y="732"/>
                    <a:pt x="91346" y="796"/>
                    <a:pt x="91415" y="864"/>
                  </a:cubicBezTo>
                  <a:cubicBezTo>
                    <a:pt x="91479" y="796"/>
                    <a:pt x="91548" y="796"/>
                    <a:pt x="91611" y="796"/>
                  </a:cubicBezTo>
                  <a:cubicBezTo>
                    <a:pt x="91548" y="732"/>
                    <a:pt x="91479" y="732"/>
                    <a:pt x="91346" y="663"/>
                  </a:cubicBezTo>
                  <a:close/>
                  <a:moveTo>
                    <a:pt x="91018" y="732"/>
                  </a:moveTo>
                  <a:cubicBezTo>
                    <a:pt x="90949" y="732"/>
                    <a:pt x="90885" y="732"/>
                    <a:pt x="90816" y="796"/>
                  </a:cubicBezTo>
                  <a:cubicBezTo>
                    <a:pt x="90885" y="796"/>
                    <a:pt x="90949" y="864"/>
                    <a:pt x="91018" y="928"/>
                  </a:cubicBezTo>
                  <a:cubicBezTo>
                    <a:pt x="91081" y="928"/>
                    <a:pt x="91150" y="864"/>
                    <a:pt x="91214" y="864"/>
                  </a:cubicBezTo>
                  <a:cubicBezTo>
                    <a:pt x="91150" y="796"/>
                    <a:pt x="91081" y="796"/>
                    <a:pt x="91018" y="732"/>
                  </a:cubicBezTo>
                  <a:close/>
                  <a:moveTo>
                    <a:pt x="90620" y="796"/>
                  </a:moveTo>
                  <a:cubicBezTo>
                    <a:pt x="90551" y="796"/>
                    <a:pt x="90488" y="864"/>
                    <a:pt x="90419" y="864"/>
                  </a:cubicBezTo>
                  <a:cubicBezTo>
                    <a:pt x="90488" y="864"/>
                    <a:pt x="90551" y="928"/>
                    <a:pt x="90620" y="997"/>
                  </a:cubicBezTo>
                  <a:cubicBezTo>
                    <a:pt x="90684" y="997"/>
                    <a:pt x="90753" y="928"/>
                    <a:pt x="90816" y="928"/>
                  </a:cubicBezTo>
                  <a:cubicBezTo>
                    <a:pt x="90753" y="928"/>
                    <a:pt x="90684" y="864"/>
                    <a:pt x="90620" y="796"/>
                  </a:cubicBezTo>
                  <a:close/>
                  <a:moveTo>
                    <a:pt x="90223" y="864"/>
                  </a:moveTo>
                  <a:cubicBezTo>
                    <a:pt x="90154" y="864"/>
                    <a:pt x="90090" y="928"/>
                    <a:pt x="90021" y="928"/>
                  </a:cubicBezTo>
                  <a:cubicBezTo>
                    <a:pt x="90090" y="997"/>
                    <a:pt x="90154" y="997"/>
                    <a:pt x="90223" y="1060"/>
                  </a:cubicBezTo>
                  <a:cubicBezTo>
                    <a:pt x="90286" y="1060"/>
                    <a:pt x="90355" y="1060"/>
                    <a:pt x="90419" y="997"/>
                  </a:cubicBezTo>
                  <a:cubicBezTo>
                    <a:pt x="90355" y="997"/>
                    <a:pt x="90286" y="928"/>
                    <a:pt x="90223" y="864"/>
                  </a:cubicBezTo>
                  <a:close/>
                  <a:moveTo>
                    <a:pt x="89825" y="928"/>
                  </a:moveTo>
                  <a:cubicBezTo>
                    <a:pt x="89756" y="997"/>
                    <a:pt x="89693" y="997"/>
                    <a:pt x="89624" y="997"/>
                  </a:cubicBezTo>
                  <a:cubicBezTo>
                    <a:pt x="89693" y="1060"/>
                    <a:pt x="89756" y="1129"/>
                    <a:pt x="89825" y="1129"/>
                  </a:cubicBezTo>
                  <a:lnTo>
                    <a:pt x="90021" y="1129"/>
                  </a:lnTo>
                  <a:lnTo>
                    <a:pt x="89825" y="928"/>
                  </a:lnTo>
                  <a:close/>
                  <a:moveTo>
                    <a:pt x="89226" y="1060"/>
                  </a:moveTo>
                  <a:cubicBezTo>
                    <a:pt x="89295" y="1129"/>
                    <a:pt x="89359" y="1193"/>
                    <a:pt x="89359" y="1262"/>
                  </a:cubicBezTo>
                  <a:cubicBezTo>
                    <a:pt x="89491" y="1193"/>
                    <a:pt x="89560" y="1193"/>
                    <a:pt x="89624" y="1193"/>
                  </a:cubicBezTo>
                  <a:lnTo>
                    <a:pt x="89491" y="1060"/>
                  </a:lnTo>
                  <a:close/>
                  <a:moveTo>
                    <a:pt x="89094" y="1129"/>
                  </a:moveTo>
                  <a:cubicBezTo>
                    <a:pt x="88961" y="1129"/>
                    <a:pt x="88898" y="1129"/>
                    <a:pt x="88829" y="1193"/>
                  </a:cubicBezTo>
                  <a:cubicBezTo>
                    <a:pt x="88898" y="1193"/>
                    <a:pt x="88898" y="1262"/>
                    <a:pt x="88961" y="1325"/>
                  </a:cubicBezTo>
                  <a:cubicBezTo>
                    <a:pt x="89094" y="1325"/>
                    <a:pt x="89163" y="1262"/>
                    <a:pt x="89226" y="1262"/>
                  </a:cubicBezTo>
                  <a:lnTo>
                    <a:pt x="89094" y="1129"/>
                  </a:lnTo>
                  <a:close/>
                  <a:moveTo>
                    <a:pt x="88696" y="1193"/>
                  </a:moveTo>
                  <a:cubicBezTo>
                    <a:pt x="88564" y="1193"/>
                    <a:pt x="88500" y="1262"/>
                    <a:pt x="88432" y="1262"/>
                  </a:cubicBezTo>
                  <a:cubicBezTo>
                    <a:pt x="88500" y="1325"/>
                    <a:pt x="88500" y="1394"/>
                    <a:pt x="88564" y="1394"/>
                  </a:cubicBezTo>
                  <a:cubicBezTo>
                    <a:pt x="88696" y="1394"/>
                    <a:pt x="88765" y="1394"/>
                    <a:pt x="88829" y="1325"/>
                  </a:cubicBezTo>
                  <a:cubicBezTo>
                    <a:pt x="88765" y="1325"/>
                    <a:pt x="88765" y="1262"/>
                    <a:pt x="88696" y="1193"/>
                  </a:cubicBezTo>
                  <a:close/>
                  <a:moveTo>
                    <a:pt x="88034" y="1325"/>
                  </a:moveTo>
                  <a:cubicBezTo>
                    <a:pt x="88103" y="1394"/>
                    <a:pt x="88103" y="1458"/>
                    <a:pt x="88167" y="1527"/>
                  </a:cubicBezTo>
                  <a:cubicBezTo>
                    <a:pt x="88235" y="1458"/>
                    <a:pt x="88368" y="1458"/>
                    <a:pt x="88432" y="1458"/>
                  </a:cubicBezTo>
                  <a:cubicBezTo>
                    <a:pt x="88368" y="1394"/>
                    <a:pt x="88368" y="1325"/>
                    <a:pt x="88299" y="1325"/>
                  </a:cubicBezTo>
                  <a:close/>
                  <a:moveTo>
                    <a:pt x="87902" y="1394"/>
                  </a:moveTo>
                  <a:cubicBezTo>
                    <a:pt x="87838" y="1394"/>
                    <a:pt x="87705" y="1458"/>
                    <a:pt x="87637" y="1458"/>
                  </a:cubicBezTo>
                  <a:cubicBezTo>
                    <a:pt x="87637" y="1527"/>
                    <a:pt x="87705" y="1527"/>
                    <a:pt x="87769" y="1590"/>
                  </a:cubicBezTo>
                  <a:cubicBezTo>
                    <a:pt x="87838" y="1590"/>
                    <a:pt x="87970" y="1590"/>
                    <a:pt x="88034" y="1527"/>
                  </a:cubicBezTo>
                  <a:lnTo>
                    <a:pt x="87902" y="1394"/>
                  </a:lnTo>
                  <a:close/>
                  <a:moveTo>
                    <a:pt x="87504" y="1458"/>
                  </a:moveTo>
                  <a:cubicBezTo>
                    <a:pt x="87441" y="1527"/>
                    <a:pt x="87308" y="1527"/>
                    <a:pt x="87239" y="1527"/>
                  </a:cubicBezTo>
                  <a:cubicBezTo>
                    <a:pt x="87239" y="1590"/>
                    <a:pt x="87308" y="1659"/>
                    <a:pt x="87372" y="1723"/>
                  </a:cubicBezTo>
                  <a:cubicBezTo>
                    <a:pt x="87441" y="1659"/>
                    <a:pt x="87573" y="1659"/>
                    <a:pt x="87637" y="1659"/>
                  </a:cubicBezTo>
                  <a:cubicBezTo>
                    <a:pt x="87573" y="1590"/>
                    <a:pt x="87573" y="1527"/>
                    <a:pt x="87504" y="1458"/>
                  </a:cubicBezTo>
                  <a:close/>
                  <a:moveTo>
                    <a:pt x="87107" y="1590"/>
                  </a:moveTo>
                  <a:cubicBezTo>
                    <a:pt x="87043" y="1590"/>
                    <a:pt x="86911" y="1659"/>
                    <a:pt x="86842" y="1659"/>
                  </a:cubicBezTo>
                  <a:cubicBezTo>
                    <a:pt x="86842" y="1723"/>
                    <a:pt x="86911" y="1792"/>
                    <a:pt x="86974" y="1792"/>
                  </a:cubicBezTo>
                  <a:cubicBezTo>
                    <a:pt x="87043" y="1792"/>
                    <a:pt x="87176" y="1792"/>
                    <a:pt x="87239" y="1723"/>
                  </a:cubicBezTo>
                  <a:lnTo>
                    <a:pt x="87107" y="1590"/>
                  </a:lnTo>
                  <a:close/>
                  <a:moveTo>
                    <a:pt x="86709" y="1659"/>
                  </a:moveTo>
                  <a:cubicBezTo>
                    <a:pt x="86646" y="1723"/>
                    <a:pt x="86513" y="1723"/>
                    <a:pt x="86444" y="1792"/>
                  </a:cubicBezTo>
                  <a:cubicBezTo>
                    <a:pt x="86444" y="1792"/>
                    <a:pt x="86513" y="1855"/>
                    <a:pt x="86513" y="1924"/>
                  </a:cubicBezTo>
                  <a:cubicBezTo>
                    <a:pt x="86646" y="1855"/>
                    <a:pt x="86709" y="1855"/>
                    <a:pt x="86842" y="1855"/>
                  </a:cubicBezTo>
                  <a:cubicBezTo>
                    <a:pt x="86778" y="1792"/>
                    <a:pt x="86778" y="1723"/>
                    <a:pt x="86709" y="1659"/>
                  </a:cubicBezTo>
                  <a:close/>
                  <a:moveTo>
                    <a:pt x="86312" y="1792"/>
                  </a:moveTo>
                  <a:cubicBezTo>
                    <a:pt x="86248" y="1792"/>
                    <a:pt x="86116" y="1855"/>
                    <a:pt x="85983" y="1855"/>
                  </a:cubicBezTo>
                  <a:cubicBezTo>
                    <a:pt x="86047" y="1924"/>
                    <a:pt x="86116" y="1988"/>
                    <a:pt x="86116" y="2057"/>
                  </a:cubicBezTo>
                  <a:cubicBezTo>
                    <a:pt x="86248" y="1988"/>
                    <a:pt x="86312" y="1988"/>
                    <a:pt x="86444" y="1924"/>
                  </a:cubicBezTo>
                  <a:cubicBezTo>
                    <a:pt x="86381" y="1924"/>
                    <a:pt x="86381" y="1855"/>
                    <a:pt x="86312" y="1792"/>
                  </a:cubicBezTo>
                  <a:close/>
                  <a:moveTo>
                    <a:pt x="85914" y="1924"/>
                  </a:moveTo>
                  <a:cubicBezTo>
                    <a:pt x="85782" y="1924"/>
                    <a:pt x="85718" y="1924"/>
                    <a:pt x="85586" y="1988"/>
                  </a:cubicBezTo>
                  <a:lnTo>
                    <a:pt x="85718" y="2120"/>
                  </a:lnTo>
                  <a:cubicBezTo>
                    <a:pt x="85851" y="2120"/>
                    <a:pt x="85914" y="2057"/>
                    <a:pt x="86047" y="2057"/>
                  </a:cubicBezTo>
                  <a:cubicBezTo>
                    <a:pt x="85983" y="1988"/>
                    <a:pt x="85983" y="1924"/>
                    <a:pt x="85914" y="1924"/>
                  </a:cubicBezTo>
                  <a:close/>
                  <a:moveTo>
                    <a:pt x="98235" y="1"/>
                  </a:moveTo>
                  <a:cubicBezTo>
                    <a:pt x="97642" y="1"/>
                    <a:pt x="97112" y="69"/>
                    <a:pt x="96582" y="69"/>
                  </a:cubicBezTo>
                  <a:cubicBezTo>
                    <a:pt x="96317" y="69"/>
                    <a:pt x="96052" y="69"/>
                    <a:pt x="95787" y="133"/>
                  </a:cubicBezTo>
                  <a:lnTo>
                    <a:pt x="96317" y="133"/>
                  </a:lnTo>
                  <a:cubicBezTo>
                    <a:pt x="97244" y="133"/>
                    <a:pt x="98172" y="133"/>
                    <a:pt x="99030" y="202"/>
                  </a:cubicBezTo>
                  <a:lnTo>
                    <a:pt x="99232" y="202"/>
                  </a:lnTo>
                  <a:cubicBezTo>
                    <a:pt x="99364" y="266"/>
                    <a:pt x="99497" y="266"/>
                    <a:pt x="99560" y="266"/>
                  </a:cubicBezTo>
                  <a:lnTo>
                    <a:pt x="100292" y="266"/>
                  </a:lnTo>
                  <a:cubicBezTo>
                    <a:pt x="100424" y="266"/>
                    <a:pt x="100557" y="334"/>
                    <a:pt x="100689" y="334"/>
                  </a:cubicBezTo>
                  <a:lnTo>
                    <a:pt x="101018" y="334"/>
                  </a:lnTo>
                  <a:cubicBezTo>
                    <a:pt x="101150" y="334"/>
                    <a:pt x="101219" y="334"/>
                    <a:pt x="101351" y="398"/>
                  </a:cubicBezTo>
                  <a:cubicBezTo>
                    <a:pt x="105326" y="796"/>
                    <a:pt x="109099" y="2057"/>
                    <a:pt x="112613" y="4638"/>
                  </a:cubicBezTo>
                  <a:cubicBezTo>
                    <a:pt x="117843" y="8480"/>
                    <a:pt x="121155" y="12523"/>
                    <a:pt x="123344" y="16694"/>
                  </a:cubicBezTo>
                  <a:cubicBezTo>
                    <a:pt x="123408" y="16763"/>
                    <a:pt x="123477" y="16826"/>
                    <a:pt x="123477" y="16959"/>
                  </a:cubicBezTo>
                  <a:cubicBezTo>
                    <a:pt x="123540" y="17028"/>
                    <a:pt x="123609" y="17091"/>
                    <a:pt x="123609" y="17160"/>
                  </a:cubicBezTo>
                  <a:cubicBezTo>
                    <a:pt x="123609" y="17224"/>
                    <a:pt x="123673" y="17224"/>
                    <a:pt x="123673" y="17293"/>
                  </a:cubicBezTo>
                  <a:cubicBezTo>
                    <a:pt x="124154" y="18193"/>
                    <a:pt x="124635" y="19150"/>
                    <a:pt x="125069" y="20064"/>
                  </a:cubicBezTo>
                  <a:lnTo>
                    <a:pt x="125069" y="20064"/>
                  </a:lnTo>
                  <a:cubicBezTo>
                    <a:pt x="125046" y="20007"/>
                    <a:pt x="125022" y="19945"/>
                    <a:pt x="124997" y="19873"/>
                  </a:cubicBezTo>
                  <a:cubicBezTo>
                    <a:pt x="124600" y="18814"/>
                    <a:pt x="124139" y="17754"/>
                    <a:pt x="123540" y="16694"/>
                  </a:cubicBezTo>
                  <a:lnTo>
                    <a:pt x="123540" y="16561"/>
                  </a:lnTo>
                  <a:cubicBezTo>
                    <a:pt x="121357" y="12391"/>
                    <a:pt x="117976" y="8347"/>
                    <a:pt x="112676" y="4505"/>
                  </a:cubicBezTo>
                  <a:cubicBezTo>
                    <a:pt x="109232" y="1988"/>
                    <a:pt x="105522" y="663"/>
                    <a:pt x="101616" y="202"/>
                  </a:cubicBezTo>
                  <a:lnTo>
                    <a:pt x="101283" y="202"/>
                  </a:lnTo>
                  <a:cubicBezTo>
                    <a:pt x="101150" y="202"/>
                    <a:pt x="101018" y="133"/>
                    <a:pt x="100954" y="133"/>
                  </a:cubicBezTo>
                  <a:lnTo>
                    <a:pt x="100620" y="133"/>
                  </a:lnTo>
                  <a:cubicBezTo>
                    <a:pt x="100488" y="133"/>
                    <a:pt x="100424" y="133"/>
                    <a:pt x="100292" y="69"/>
                  </a:cubicBezTo>
                  <a:lnTo>
                    <a:pt x="99894" y="69"/>
                  </a:lnTo>
                  <a:cubicBezTo>
                    <a:pt x="99364" y="69"/>
                    <a:pt x="98765" y="1"/>
                    <a:pt x="98235" y="1"/>
                  </a:cubicBezTo>
                  <a:close/>
                  <a:moveTo>
                    <a:pt x="125069" y="20064"/>
                  </a:moveTo>
                  <a:cubicBezTo>
                    <a:pt x="125112" y="20169"/>
                    <a:pt x="125154" y="20254"/>
                    <a:pt x="125199" y="20340"/>
                  </a:cubicBezTo>
                  <a:cubicBezTo>
                    <a:pt x="125156" y="20248"/>
                    <a:pt x="125113" y="20157"/>
                    <a:pt x="125069" y="20064"/>
                  </a:cubicBezTo>
                  <a:close/>
                  <a:moveTo>
                    <a:pt x="125792" y="22725"/>
                  </a:moveTo>
                  <a:cubicBezTo>
                    <a:pt x="125792" y="22783"/>
                    <a:pt x="125851" y="22788"/>
                    <a:pt x="125910" y="22842"/>
                  </a:cubicBezTo>
                  <a:lnTo>
                    <a:pt x="125910" y="22842"/>
                  </a:lnTo>
                  <a:lnTo>
                    <a:pt x="125792" y="22725"/>
                  </a:lnTo>
                  <a:close/>
                  <a:moveTo>
                    <a:pt x="125910" y="22842"/>
                  </a:moveTo>
                  <a:lnTo>
                    <a:pt x="125925" y="22857"/>
                  </a:lnTo>
                  <a:cubicBezTo>
                    <a:pt x="125920" y="22852"/>
                    <a:pt x="125915" y="22847"/>
                    <a:pt x="125910" y="22842"/>
                  </a:cubicBezTo>
                  <a:close/>
                  <a:moveTo>
                    <a:pt x="125861" y="22990"/>
                  </a:moveTo>
                  <a:cubicBezTo>
                    <a:pt x="125925" y="23053"/>
                    <a:pt x="125994" y="23122"/>
                    <a:pt x="126057" y="23122"/>
                  </a:cubicBezTo>
                  <a:cubicBezTo>
                    <a:pt x="125994" y="23053"/>
                    <a:pt x="125925" y="22990"/>
                    <a:pt x="125861" y="22990"/>
                  </a:cubicBezTo>
                  <a:close/>
                  <a:moveTo>
                    <a:pt x="125925" y="23186"/>
                  </a:moveTo>
                  <a:lnTo>
                    <a:pt x="125925" y="23254"/>
                  </a:lnTo>
                  <a:cubicBezTo>
                    <a:pt x="125970" y="23296"/>
                    <a:pt x="126013" y="23310"/>
                    <a:pt x="126074" y="23335"/>
                  </a:cubicBezTo>
                  <a:lnTo>
                    <a:pt x="126074" y="23335"/>
                  </a:lnTo>
                  <a:lnTo>
                    <a:pt x="125925" y="23186"/>
                  </a:lnTo>
                  <a:close/>
                  <a:moveTo>
                    <a:pt x="126074" y="23335"/>
                  </a:moveTo>
                  <a:lnTo>
                    <a:pt x="126126" y="23387"/>
                  </a:lnTo>
                  <a:lnTo>
                    <a:pt x="126190" y="23387"/>
                  </a:lnTo>
                  <a:cubicBezTo>
                    <a:pt x="126144" y="23363"/>
                    <a:pt x="126106" y="23348"/>
                    <a:pt x="126074" y="23335"/>
                  </a:cubicBezTo>
                  <a:close/>
                  <a:moveTo>
                    <a:pt x="125994" y="23451"/>
                  </a:moveTo>
                  <a:lnTo>
                    <a:pt x="125994" y="23519"/>
                  </a:lnTo>
                  <a:cubicBezTo>
                    <a:pt x="126057" y="23519"/>
                    <a:pt x="126190" y="23583"/>
                    <a:pt x="126259" y="23652"/>
                  </a:cubicBezTo>
                  <a:cubicBezTo>
                    <a:pt x="126259" y="23652"/>
                    <a:pt x="126259" y="23583"/>
                    <a:pt x="126190" y="23583"/>
                  </a:cubicBezTo>
                  <a:cubicBezTo>
                    <a:pt x="126126" y="23519"/>
                    <a:pt x="126057" y="23519"/>
                    <a:pt x="125994" y="23451"/>
                  </a:cubicBezTo>
                  <a:close/>
                  <a:moveTo>
                    <a:pt x="126057" y="23652"/>
                  </a:moveTo>
                  <a:lnTo>
                    <a:pt x="126057" y="23784"/>
                  </a:lnTo>
                  <a:cubicBezTo>
                    <a:pt x="126126" y="23784"/>
                    <a:pt x="126259" y="23848"/>
                    <a:pt x="126322" y="23917"/>
                  </a:cubicBezTo>
                  <a:cubicBezTo>
                    <a:pt x="126322" y="23848"/>
                    <a:pt x="126322" y="23848"/>
                    <a:pt x="126259" y="23848"/>
                  </a:cubicBezTo>
                  <a:lnTo>
                    <a:pt x="126057" y="23652"/>
                  </a:lnTo>
                  <a:close/>
                  <a:moveTo>
                    <a:pt x="126126" y="23917"/>
                  </a:moveTo>
                  <a:lnTo>
                    <a:pt x="126126" y="23981"/>
                  </a:lnTo>
                  <a:cubicBezTo>
                    <a:pt x="126190" y="24049"/>
                    <a:pt x="126322" y="24113"/>
                    <a:pt x="126391" y="24113"/>
                  </a:cubicBezTo>
                  <a:lnTo>
                    <a:pt x="126322" y="24049"/>
                  </a:lnTo>
                  <a:cubicBezTo>
                    <a:pt x="126259" y="23981"/>
                    <a:pt x="126190" y="23981"/>
                    <a:pt x="126126" y="23917"/>
                  </a:cubicBezTo>
                  <a:close/>
                  <a:moveTo>
                    <a:pt x="126190" y="24182"/>
                  </a:moveTo>
                  <a:lnTo>
                    <a:pt x="126190" y="24245"/>
                  </a:lnTo>
                  <a:cubicBezTo>
                    <a:pt x="126242" y="24297"/>
                    <a:pt x="126329" y="24310"/>
                    <a:pt x="126397" y="24340"/>
                  </a:cubicBezTo>
                  <a:lnTo>
                    <a:pt x="126397" y="24340"/>
                  </a:lnTo>
                  <a:cubicBezTo>
                    <a:pt x="126391" y="24327"/>
                    <a:pt x="126391" y="24314"/>
                    <a:pt x="126391" y="24314"/>
                  </a:cubicBezTo>
                  <a:cubicBezTo>
                    <a:pt x="126322" y="24245"/>
                    <a:pt x="126259" y="24182"/>
                    <a:pt x="126190" y="24182"/>
                  </a:cubicBezTo>
                  <a:close/>
                  <a:moveTo>
                    <a:pt x="126397" y="24340"/>
                  </a:moveTo>
                  <a:cubicBezTo>
                    <a:pt x="126403" y="24358"/>
                    <a:pt x="126419" y="24378"/>
                    <a:pt x="126455" y="24378"/>
                  </a:cubicBezTo>
                  <a:cubicBezTo>
                    <a:pt x="126439" y="24362"/>
                    <a:pt x="126419" y="24350"/>
                    <a:pt x="126397" y="24340"/>
                  </a:cubicBezTo>
                  <a:close/>
                  <a:moveTo>
                    <a:pt x="126259" y="24447"/>
                  </a:moveTo>
                  <a:lnTo>
                    <a:pt x="126259" y="24510"/>
                  </a:lnTo>
                  <a:cubicBezTo>
                    <a:pt x="126322" y="24579"/>
                    <a:pt x="126391" y="24579"/>
                    <a:pt x="126524" y="24643"/>
                  </a:cubicBezTo>
                  <a:cubicBezTo>
                    <a:pt x="126455" y="24579"/>
                    <a:pt x="126455" y="24579"/>
                    <a:pt x="126455" y="24510"/>
                  </a:cubicBezTo>
                  <a:cubicBezTo>
                    <a:pt x="126391" y="24510"/>
                    <a:pt x="126322" y="24447"/>
                    <a:pt x="126259" y="24447"/>
                  </a:cubicBezTo>
                  <a:close/>
                  <a:moveTo>
                    <a:pt x="126322" y="24643"/>
                  </a:moveTo>
                  <a:lnTo>
                    <a:pt x="126322" y="24775"/>
                  </a:lnTo>
                  <a:cubicBezTo>
                    <a:pt x="126391" y="24775"/>
                    <a:pt x="126455" y="24844"/>
                    <a:pt x="126524" y="24844"/>
                  </a:cubicBezTo>
                  <a:lnTo>
                    <a:pt x="126524" y="24775"/>
                  </a:lnTo>
                  <a:cubicBezTo>
                    <a:pt x="126455" y="24712"/>
                    <a:pt x="126391" y="24712"/>
                    <a:pt x="126322" y="24643"/>
                  </a:cubicBezTo>
                  <a:close/>
                  <a:moveTo>
                    <a:pt x="126391" y="24908"/>
                  </a:moveTo>
                  <a:lnTo>
                    <a:pt x="126391" y="25040"/>
                  </a:lnTo>
                  <a:cubicBezTo>
                    <a:pt x="126455" y="25040"/>
                    <a:pt x="126524" y="25109"/>
                    <a:pt x="126587" y="25109"/>
                  </a:cubicBezTo>
                  <a:lnTo>
                    <a:pt x="126587" y="24977"/>
                  </a:lnTo>
                  <a:cubicBezTo>
                    <a:pt x="126524" y="24977"/>
                    <a:pt x="126455" y="24908"/>
                    <a:pt x="126391" y="24908"/>
                  </a:cubicBezTo>
                  <a:close/>
                  <a:moveTo>
                    <a:pt x="126455" y="25173"/>
                  </a:moveTo>
                  <a:lnTo>
                    <a:pt x="126455" y="25305"/>
                  </a:lnTo>
                  <a:cubicBezTo>
                    <a:pt x="126524" y="25305"/>
                    <a:pt x="126587" y="25305"/>
                    <a:pt x="126656" y="25374"/>
                  </a:cubicBezTo>
                  <a:lnTo>
                    <a:pt x="126656" y="25242"/>
                  </a:lnTo>
                  <a:cubicBezTo>
                    <a:pt x="126587" y="25242"/>
                    <a:pt x="126524" y="25173"/>
                    <a:pt x="126455" y="25173"/>
                  </a:cubicBezTo>
                  <a:close/>
                  <a:moveTo>
                    <a:pt x="126524" y="25374"/>
                  </a:moveTo>
                  <a:lnTo>
                    <a:pt x="126524" y="25570"/>
                  </a:lnTo>
                  <a:cubicBezTo>
                    <a:pt x="126587" y="25570"/>
                    <a:pt x="126656" y="25570"/>
                    <a:pt x="126720" y="25639"/>
                  </a:cubicBezTo>
                  <a:lnTo>
                    <a:pt x="126720" y="25507"/>
                  </a:lnTo>
                  <a:cubicBezTo>
                    <a:pt x="126656" y="25438"/>
                    <a:pt x="126587" y="25438"/>
                    <a:pt x="126524" y="25374"/>
                  </a:cubicBezTo>
                  <a:close/>
                  <a:moveTo>
                    <a:pt x="126524" y="25639"/>
                  </a:moveTo>
                  <a:cubicBezTo>
                    <a:pt x="126587" y="25703"/>
                    <a:pt x="126587" y="25772"/>
                    <a:pt x="126587" y="25772"/>
                  </a:cubicBezTo>
                  <a:cubicBezTo>
                    <a:pt x="126656" y="25835"/>
                    <a:pt x="126720" y="25835"/>
                    <a:pt x="126789" y="25835"/>
                  </a:cubicBezTo>
                  <a:cubicBezTo>
                    <a:pt x="126789" y="25835"/>
                    <a:pt x="126789" y="25772"/>
                    <a:pt x="126720" y="25703"/>
                  </a:cubicBezTo>
                  <a:cubicBezTo>
                    <a:pt x="126656" y="25703"/>
                    <a:pt x="126587" y="25703"/>
                    <a:pt x="126524" y="25639"/>
                  </a:cubicBezTo>
                  <a:close/>
                  <a:moveTo>
                    <a:pt x="126587" y="25904"/>
                  </a:moveTo>
                  <a:cubicBezTo>
                    <a:pt x="126587" y="25968"/>
                    <a:pt x="126656" y="26037"/>
                    <a:pt x="126656" y="26037"/>
                  </a:cubicBezTo>
                  <a:cubicBezTo>
                    <a:pt x="126720" y="26100"/>
                    <a:pt x="126789" y="26100"/>
                    <a:pt x="126852" y="26100"/>
                  </a:cubicBezTo>
                  <a:cubicBezTo>
                    <a:pt x="126852" y="26037"/>
                    <a:pt x="126789" y="26037"/>
                    <a:pt x="126789" y="25968"/>
                  </a:cubicBezTo>
                  <a:cubicBezTo>
                    <a:pt x="126720" y="25968"/>
                    <a:pt x="126656" y="25904"/>
                    <a:pt x="126587" y="25904"/>
                  </a:cubicBezTo>
                  <a:close/>
                  <a:moveTo>
                    <a:pt x="126656" y="26169"/>
                  </a:moveTo>
                  <a:cubicBezTo>
                    <a:pt x="126656" y="26233"/>
                    <a:pt x="126656" y="26233"/>
                    <a:pt x="126720" y="26302"/>
                  </a:cubicBezTo>
                  <a:cubicBezTo>
                    <a:pt x="126789" y="26302"/>
                    <a:pt x="126852" y="26365"/>
                    <a:pt x="126921" y="26365"/>
                  </a:cubicBezTo>
                  <a:cubicBezTo>
                    <a:pt x="126852" y="26302"/>
                    <a:pt x="126852" y="26233"/>
                    <a:pt x="126852" y="26233"/>
                  </a:cubicBezTo>
                  <a:cubicBezTo>
                    <a:pt x="126789" y="26169"/>
                    <a:pt x="126720" y="26169"/>
                    <a:pt x="126656" y="26169"/>
                  </a:cubicBezTo>
                  <a:close/>
                  <a:moveTo>
                    <a:pt x="126720" y="26434"/>
                  </a:moveTo>
                  <a:lnTo>
                    <a:pt x="126720" y="26567"/>
                  </a:lnTo>
                  <a:cubicBezTo>
                    <a:pt x="126789" y="26567"/>
                    <a:pt x="126852" y="26630"/>
                    <a:pt x="126921" y="26630"/>
                  </a:cubicBezTo>
                  <a:lnTo>
                    <a:pt x="126921" y="26434"/>
                  </a:lnTo>
                  <a:close/>
                  <a:moveTo>
                    <a:pt x="85517" y="1988"/>
                  </a:moveTo>
                  <a:cubicBezTo>
                    <a:pt x="83333" y="2587"/>
                    <a:pt x="81145" y="3313"/>
                    <a:pt x="79025" y="4044"/>
                  </a:cubicBezTo>
                  <a:cubicBezTo>
                    <a:pt x="72735" y="6227"/>
                    <a:pt x="66773" y="8681"/>
                    <a:pt x="61738" y="10006"/>
                  </a:cubicBezTo>
                  <a:cubicBezTo>
                    <a:pt x="48887" y="13249"/>
                    <a:pt x="40673" y="18549"/>
                    <a:pt x="33848" y="24908"/>
                  </a:cubicBezTo>
                  <a:cubicBezTo>
                    <a:pt x="31330" y="27293"/>
                    <a:pt x="29014" y="29746"/>
                    <a:pt x="26762" y="32396"/>
                  </a:cubicBezTo>
                  <a:cubicBezTo>
                    <a:pt x="25766" y="33519"/>
                    <a:pt x="24839" y="34712"/>
                    <a:pt x="23911" y="35904"/>
                  </a:cubicBezTo>
                  <a:cubicBezTo>
                    <a:pt x="24044" y="35772"/>
                    <a:pt x="24176" y="35639"/>
                    <a:pt x="24245" y="35507"/>
                  </a:cubicBezTo>
                  <a:cubicBezTo>
                    <a:pt x="25172" y="34447"/>
                    <a:pt x="26100" y="33387"/>
                    <a:pt x="27027" y="32264"/>
                  </a:cubicBezTo>
                  <a:cubicBezTo>
                    <a:pt x="29279" y="29746"/>
                    <a:pt x="31532" y="27293"/>
                    <a:pt x="33980" y="25040"/>
                  </a:cubicBezTo>
                  <a:cubicBezTo>
                    <a:pt x="40737" y="18681"/>
                    <a:pt x="48951" y="13451"/>
                    <a:pt x="61738" y="10138"/>
                  </a:cubicBezTo>
                  <a:cubicBezTo>
                    <a:pt x="66836" y="8877"/>
                    <a:pt x="72798" y="6360"/>
                    <a:pt x="79094" y="4177"/>
                  </a:cubicBezTo>
                  <a:cubicBezTo>
                    <a:pt x="81214" y="3445"/>
                    <a:pt x="83397" y="2783"/>
                    <a:pt x="85649" y="2189"/>
                  </a:cubicBezTo>
                  <a:cubicBezTo>
                    <a:pt x="85586" y="2120"/>
                    <a:pt x="85586" y="2057"/>
                    <a:pt x="85517" y="1988"/>
                  </a:cubicBezTo>
                  <a:close/>
                  <a:moveTo>
                    <a:pt x="20334" y="39815"/>
                  </a:moveTo>
                  <a:cubicBezTo>
                    <a:pt x="20334" y="39838"/>
                    <a:pt x="20332" y="39862"/>
                    <a:pt x="20329" y="39885"/>
                  </a:cubicBezTo>
                  <a:lnTo>
                    <a:pt x="20329" y="39885"/>
                  </a:lnTo>
                  <a:cubicBezTo>
                    <a:pt x="20331" y="39883"/>
                    <a:pt x="20332" y="39881"/>
                    <a:pt x="20334" y="39879"/>
                  </a:cubicBezTo>
                  <a:lnTo>
                    <a:pt x="20334" y="39815"/>
                  </a:lnTo>
                  <a:close/>
                  <a:moveTo>
                    <a:pt x="20069" y="40144"/>
                  </a:moveTo>
                  <a:cubicBezTo>
                    <a:pt x="20060" y="40162"/>
                    <a:pt x="20053" y="40180"/>
                    <a:pt x="20046" y="40198"/>
                  </a:cubicBezTo>
                  <a:lnTo>
                    <a:pt x="20046" y="40198"/>
                  </a:lnTo>
                  <a:cubicBezTo>
                    <a:pt x="20059" y="40188"/>
                    <a:pt x="20069" y="40172"/>
                    <a:pt x="20069" y="40144"/>
                  </a:cubicBezTo>
                  <a:close/>
                  <a:moveTo>
                    <a:pt x="20329" y="39885"/>
                  </a:moveTo>
                  <a:cubicBezTo>
                    <a:pt x="20270" y="39955"/>
                    <a:pt x="20270" y="40084"/>
                    <a:pt x="20270" y="40213"/>
                  </a:cubicBezTo>
                  <a:cubicBezTo>
                    <a:pt x="20270" y="40103"/>
                    <a:pt x="20314" y="39994"/>
                    <a:pt x="20329" y="39885"/>
                  </a:cubicBezTo>
                  <a:close/>
                  <a:moveTo>
                    <a:pt x="20201" y="40013"/>
                  </a:moveTo>
                  <a:cubicBezTo>
                    <a:pt x="20138" y="40145"/>
                    <a:pt x="20138" y="40277"/>
                    <a:pt x="20069" y="40409"/>
                  </a:cubicBezTo>
                  <a:lnTo>
                    <a:pt x="20138" y="40409"/>
                  </a:lnTo>
                  <a:cubicBezTo>
                    <a:pt x="20138" y="40277"/>
                    <a:pt x="20138" y="40145"/>
                    <a:pt x="20201" y="40013"/>
                  </a:cubicBezTo>
                  <a:close/>
                  <a:moveTo>
                    <a:pt x="19873" y="40345"/>
                  </a:moveTo>
                  <a:cubicBezTo>
                    <a:pt x="19873" y="40370"/>
                    <a:pt x="19873" y="40394"/>
                    <a:pt x="19873" y="40419"/>
                  </a:cubicBezTo>
                  <a:lnTo>
                    <a:pt x="19873" y="40419"/>
                  </a:lnTo>
                  <a:cubicBezTo>
                    <a:pt x="19873" y="40415"/>
                    <a:pt x="19873" y="40412"/>
                    <a:pt x="19873" y="40409"/>
                  </a:cubicBezTo>
                  <a:lnTo>
                    <a:pt x="19873" y="40345"/>
                  </a:lnTo>
                  <a:close/>
                  <a:moveTo>
                    <a:pt x="20046" y="40198"/>
                  </a:moveTo>
                  <a:lnTo>
                    <a:pt x="20046" y="40198"/>
                  </a:lnTo>
                  <a:cubicBezTo>
                    <a:pt x="20028" y="40213"/>
                    <a:pt x="20005" y="40213"/>
                    <a:pt x="20005" y="40213"/>
                  </a:cubicBezTo>
                  <a:cubicBezTo>
                    <a:pt x="20005" y="40317"/>
                    <a:pt x="19963" y="40421"/>
                    <a:pt x="19945" y="40525"/>
                  </a:cubicBezTo>
                  <a:lnTo>
                    <a:pt x="19945" y="40525"/>
                  </a:lnTo>
                  <a:cubicBezTo>
                    <a:pt x="19997" y="40416"/>
                    <a:pt x="20006" y="40307"/>
                    <a:pt x="20046" y="40198"/>
                  </a:cubicBezTo>
                  <a:close/>
                  <a:moveTo>
                    <a:pt x="19945" y="40525"/>
                  </a:moveTo>
                  <a:cubicBezTo>
                    <a:pt x="19942" y="40530"/>
                    <a:pt x="19939" y="40536"/>
                    <a:pt x="19937" y="40541"/>
                  </a:cubicBezTo>
                  <a:lnTo>
                    <a:pt x="19937" y="40610"/>
                  </a:lnTo>
                  <a:cubicBezTo>
                    <a:pt x="19937" y="40582"/>
                    <a:pt x="19940" y="40553"/>
                    <a:pt x="19945" y="40525"/>
                  </a:cubicBezTo>
                  <a:close/>
                  <a:moveTo>
                    <a:pt x="19873" y="40419"/>
                  </a:moveTo>
                  <a:cubicBezTo>
                    <a:pt x="19867" y="40490"/>
                    <a:pt x="19804" y="40616"/>
                    <a:pt x="19804" y="40743"/>
                  </a:cubicBezTo>
                  <a:cubicBezTo>
                    <a:pt x="19860" y="40635"/>
                    <a:pt x="19871" y="40527"/>
                    <a:pt x="19873" y="40419"/>
                  </a:cubicBezTo>
                  <a:close/>
                  <a:moveTo>
                    <a:pt x="19740" y="40541"/>
                  </a:moveTo>
                  <a:lnTo>
                    <a:pt x="19740" y="40541"/>
                  </a:lnTo>
                  <a:cubicBezTo>
                    <a:pt x="18151" y="42396"/>
                    <a:pt x="16492" y="44251"/>
                    <a:pt x="14706" y="46175"/>
                  </a:cubicBezTo>
                  <a:cubicBezTo>
                    <a:pt x="13249" y="47695"/>
                    <a:pt x="11458" y="49550"/>
                    <a:pt x="9672" y="51670"/>
                  </a:cubicBezTo>
                  <a:cubicBezTo>
                    <a:pt x="9603" y="51803"/>
                    <a:pt x="9470" y="51935"/>
                    <a:pt x="9407" y="52067"/>
                  </a:cubicBezTo>
                  <a:cubicBezTo>
                    <a:pt x="9338" y="52067"/>
                    <a:pt x="9338" y="52136"/>
                    <a:pt x="9338" y="52136"/>
                  </a:cubicBezTo>
                  <a:cubicBezTo>
                    <a:pt x="9205" y="52269"/>
                    <a:pt x="9142" y="52401"/>
                    <a:pt x="9009" y="52534"/>
                  </a:cubicBezTo>
                  <a:lnTo>
                    <a:pt x="8940" y="52597"/>
                  </a:lnTo>
                  <a:cubicBezTo>
                    <a:pt x="8808" y="52730"/>
                    <a:pt x="8744" y="52862"/>
                    <a:pt x="8612" y="52995"/>
                  </a:cubicBezTo>
                  <a:lnTo>
                    <a:pt x="8612" y="53064"/>
                  </a:lnTo>
                  <a:cubicBezTo>
                    <a:pt x="8479" y="53196"/>
                    <a:pt x="8410" y="53329"/>
                    <a:pt x="8278" y="53461"/>
                  </a:cubicBezTo>
                  <a:cubicBezTo>
                    <a:pt x="8145" y="53594"/>
                    <a:pt x="8013" y="53790"/>
                    <a:pt x="7949" y="53922"/>
                  </a:cubicBezTo>
                  <a:cubicBezTo>
                    <a:pt x="7880" y="53922"/>
                    <a:pt x="7880" y="53991"/>
                    <a:pt x="7817" y="53991"/>
                  </a:cubicBezTo>
                  <a:cubicBezTo>
                    <a:pt x="6953" y="55184"/>
                    <a:pt x="6094" y="56376"/>
                    <a:pt x="5300" y="57701"/>
                  </a:cubicBezTo>
                  <a:cubicBezTo>
                    <a:pt x="5167" y="57897"/>
                    <a:pt x="5098" y="58098"/>
                    <a:pt x="4966" y="58294"/>
                  </a:cubicBezTo>
                  <a:lnTo>
                    <a:pt x="4372" y="59291"/>
                  </a:lnTo>
                  <a:cubicBezTo>
                    <a:pt x="4505" y="59089"/>
                    <a:pt x="4637" y="58893"/>
                    <a:pt x="4770" y="58628"/>
                  </a:cubicBezTo>
                  <a:cubicBezTo>
                    <a:pt x="5565" y="57436"/>
                    <a:pt x="6423" y="56243"/>
                    <a:pt x="7287" y="55115"/>
                  </a:cubicBezTo>
                  <a:cubicBezTo>
                    <a:pt x="7287" y="55051"/>
                    <a:pt x="7350" y="54982"/>
                    <a:pt x="7419" y="54919"/>
                  </a:cubicBezTo>
                  <a:cubicBezTo>
                    <a:pt x="7552" y="54717"/>
                    <a:pt x="7684" y="54585"/>
                    <a:pt x="7748" y="54389"/>
                  </a:cubicBezTo>
                  <a:lnTo>
                    <a:pt x="7817" y="54389"/>
                  </a:lnTo>
                  <a:cubicBezTo>
                    <a:pt x="7880" y="54256"/>
                    <a:pt x="8013" y="54055"/>
                    <a:pt x="8145" y="53922"/>
                  </a:cubicBezTo>
                  <a:cubicBezTo>
                    <a:pt x="8145" y="53922"/>
                    <a:pt x="8145" y="53859"/>
                    <a:pt x="8214" y="53859"/>
                  </a:cubicBezTo>
                  <a:cubicBezTo>
                    <a:pt x="8278" y="53726"/>
                    <a:pt x="8410" y="53594"/>
                    <a:pt x="8479" y="53461"/>
                  </a:cubicBezTo>
                  <a:cubicBezTo>
                    <a:pt x="8543" y="53461"/>
                    <a:pt x="8543" y="53392"/>
                    <a:pt x="8543" y="53392"/>
                  </a:cubicBezTo>
                  <a:cubicBezTo>
                    <a:pt x="8675" y="53260"/>
                    <a:pt x="8744" y="53127"/>
                    <a:pt x="8877" y="52995"/>
                  </a:cubicBezTo>
                  <a:cubicBezTo>
                    <a:pt x="8877" y="52931"/>
                    <a:pt x="8940" y="52931"/>
                    <a:pt x="8940" y="52862"/>
                  </a:cubicBezTo>
                  <a:lnTo>
                    <a:pt x="9274" y="52534"/>
                  </a:lnTo>
                  <a:cubicBezTo>
                    <a:pt x="9274" y="52465"/>
                    <a:pt x="9338" y="52465"/>
                    <a:pt x="9338" y="52401"/>
                  </a:cubicBezTo>
                  <a:cubicBezTo>
                    <a:pt x="9470" y="52269"/>
                    <a:pt x="9539" y="52136"/>
                    <a:pt x="9603" y="52067"/>
                  </a:cubicBezTo>
                  <a:cubicBezTo>
                    <a:pt x="11458" y="49815"/>
                    <a:pt x="13312" y="47897"/>
                    <a:pt x="14839" y="46238"/>
                  </a:cubicBezTo>
                  <a:cubicBezTo>
                    <a:pt x="16561" y="44452"/>
                    <a:pt x="18151" y="42661"/>
                    <a:pt x="19672" y="40875"/>
                  </a:cubicBezTo>
                  <a:cubicBezTo>
                    <a:pt x="19740" y="40743"/>
                    <a:pt x="19740" y="40610"/>
                    <a:pt x="19740" y="40541"/>
                  </a:cubicBezTo>
                  <a:close/>
                  <a:moveTo>
                    <a:pt x="3047" y="62338"/>
                  </a:moveTo>
                  <a:cubicBezTo>
                    <a:pt x="3034" y="62358"/>
                    <a:pt x="3020" y="62377"/>
                    <a:pt x="3007" y="62396"/>
                  </a:cubicBezTo>
                  <a:lnTo>
                    <a:pt x="3007" y="62396"/>
                  </a:lnTo>
                  <a:cubicBezTo>
                    <a:pt x="3026" y="62389"/>
                    <a:pt x="3047" y="62373"/>
                    <a:pt x="3047" y="62338"/>
                  </a:cubicBezTo>
                  <a:close/>
                  <a:moveTo>
                    <a:pt x="3007" y="62396"/>
                  </a:moveTo>
                  <a:cubicBezTo>
                    <a:pt x="2992" y="62401"/>
                    <a:pt x="2978" y="62401"/>
                    <a:pt x="2978" y="62401"/>
                  </a:cubicBezTo>
                  <a:cubicBezTo>
                    <a:pt x="2846" y="62534"/>
                    <a:pt x="2782" y="62666"/>
                    <a:pt x="2650" y="62868"/>
                  </a:cubicBezTo>
                  <a:cubicBezTo>
                    <a:pt x="2769" y="62687"/>
                    <a:pt x="2888" y="62562"/>
                    <a:pt x="3007" y="62396"/>
                  </a:cubicBezTo>
                  <a:close/>
                  <a:moveTo>
                    <a:pt x="2782" y="62868"/>
                  </a:moveTo>
                  <a:cubicBezTo>
                    <a:pt x="2650" y="63000"/>
                    <a:pt x="2581" y="63133"/>
                    <a:pt x="2448" y="63329"/>
                  </a:cubicBezTo>
                  <a:cubicBezTo>
                    <a:pt x="2385" y="63329"/>
                    <a:pt x="2385" y="63329"/>
                    <a:pt x="2385" y="63398"/>
                  </a:cubicBezTo>
                  <a:lnTo>
                    <a:pt x="2782" y="63000"/>
                  </a:lnTo>
                  <a:lnTo>
                    <a:pt x="2782" y="62868"/>
                  </a:lnTo>
                  <a:close/>
                  <a:moveTo>
                    <a:pt x="2581" y="63398"/>
                  </a:moveTo>
                  <a:cubicBezTo>
                    <a:pt x="2448" y="63530"/>
                    <a:pt x="2385" y="63663"/>
                    <a:pt x="2252" y="63795"/>
                  </a:cubicBezTo>
                  <a:lnTo>
                    <a:pt x="2184" y="63859"/>
                  </a:lnTo>
                  <a:cubicBezTo>
                    <a:pt x="2316" y="63795"/>
                    <a:pt x="2385" y="63663"/>
                    <a:pt x="2517" y="63530"/>
                  </a:cubicBezTo>
                  <a:cubicBezTo>
                    <a:pt x="2517" y="63461"/>
                    <a:pt x="2581" y="63461"/>
                    <a:pt x="2581" y="63398"/>
                  </a:cubicBezTo>
                  <a:close/>
                  <a:moveTo>
                    <a:pt x="2385" y="63928"/>
                  </a:moveTo>
                  <a:lnTo>
                    <a:pt x="2385" y="63928"/>
                  </a:lnTo>
                  <a:cubicBezTo>
                    <a:pt x="2252" y="63991"/>
                    <a:pt x="2184" y="64124"/>
                    <a:pt x="2051" y="64256"/>
                  </a:cubicBezTo>
                  <a:cubicBezTo>
                    <a:pt x="2051" y="64325"/>
                    <a:pt x="1987" y="64325"/>
                    <a:pt x="1987" y="64389"/>
                  </a:cubicBezTo>
                  <a:cubicBezTo>
                    <a:pt x="2120" y="64325"/>
                    <a:pt x="2184" y="64193"/>
                    <a:pt x="2316" y="64124"/>
                  </a:cubicBezTo>
                  <a:cubicBezTo>
                    <a:pt x="2316" y="64060"/>
                    <a:pt x="2385" y="63991"/>
                    <a:pt x="2385" y="63928"/>
                  </a:cubicBezTo>
                  <a:close/>
                  <a:moveTo>
                    <a:pt x="2184" y="64389"/>
                  </a:moveTo>
                  <a:cubicBezTo>
                    <a:pt x="2051" y="64521"/>
                    <a:pt x="1987" y="64654"/>
                    <a:pt x="1855" y="64723"/>
                  </a:cubicBezTo>
                  <a:cubicBezTo>
                    <a:pt x="1855" y="64786"/>
                    <a:pt x="1855" y="64855"/>
                    <a:pt x="1786" y="64919"/>
                  </a:cubicBezTo>
                  <a:cubicBezTo>
                    <a:pt x="1919" y="64855"/>
                    <a:pt x="1987" y="64723"/>
                    <a:pt x="2120" y="64654"/>
                  </a:cubicBezTo>
                  <a:cubicBezTo>
                    <a:pt x="2120" y="64590"/>
                    <a:pt x="2120" y="64521"/>
                    <a:pt x="2184" y="64389"/>
                  </a:cubicBezTo>
                  <a:close/>
                  <a:moveTo>
                    <a:pt x="1987" y="64919"/>
                  </a:moveTo>
                  <a:lnTo>
                    <a:pt x="1987" y="64919"/>
                  </a:lnTo>
                  <a:cubicBezTo>
                    <a:pt x="1919" y="65051"/>
                    <a:pt x="1786" y="65120"/>
                    <a:pt x="1722" y="65252"/>
                  </a:cubicBezTo>
                  <a:cubicBezTo>
                    <a:pt x="1654" y="65316"/>
                    <a:pt x="1654" y="65385"/>
                    <a:pt x="1590" y="65449"/>
                  </a:cubicBezTo>
                  <a:cubicBezTo>
                    <a:pt x="1722" y="65385"/>
                    <a:pt x="1786" y="65252"/>
                    <a:pt x="1919" y="65184"/>
                  </a:cubicBezTo>
                  <a:cubicBezTo>
                    <a:pt x="1919" y="65120"/>
                    <a:pt x="1987" y="65051"/>
                    <a:pt x="1987" y="64919"/>
                  </a:cubicBezTo>
                  <a:close/>
                  <a:moveTo>
                    <a:pt x="1786" y="65449"/>
                  </a:moveTo>
                  <a:cubicBezTo>
                    <a:pt x="1722" y="65517"/>
                    <a:pt x="1654" y="65650"/>
                    <a:pt x="1521" y="65714"/>
                  </a:cubicBezTo>
                  <a:cubicBezTo>
                    <a:pt x="1521" y="65782"/>
                    <a:pt x="1458" y="65915"/>
                    <a:pt x="1458" y="65978"/>
                  </a:cubicBezTo>
                  <a:cubicBezTo>
                    <a:pt x="1521" y="65915"/>
                    <a:pt x="1654" y="65846"/>
                    <a:pt x="1722" y="65714"/>
                  </a:cubicBezTo>
                  <a:cubicBezTo>
                    <a:pt x="1722" y="65650"/>
                    <a:pt x="1786" y="65581"/>
                    <a:pt x="1786" y="65449"/>
                  </a:cubicBezTo>
                  <a:close/>
                  <a:moveTo>
                    <a:pt x="1654" y="65978"/>
                  </a:moveTo>
                  <a:cubicBezTo>
                    <a:pt x="1521" y="66047"/>
                    <a:pt x="1458" y="66111"/>
                    <a:pt x="1389" y="66243"/>
                  </a:cubicBezTo>
                  <a:cubicBezTo>
                    <a:pt x="1325" y="66312"/>
                    <a:pt x="1325" y="66376"/>
                    <a:pt x="1256" y="66508"/>
                  </a:cubicBezTo>
                  <a:cubicBezTo>
                    <a:pt x="1389" y="66445"/>
                    <a:pt x="1458" y="66376"/>
                    <a:pt x="1521" y="66312"/>
                  </a:cubicBezTo>
                  <a:cubicBezTo>
                    <a:pt x="1590" y="66180"/>
                    <a:pt x="1590" y="66111"/>
                    <a:pt x="1654" y="65978"/>
                  </a:cubicBezTo>
                  <a:close/>
                  <a:moveTo>
                    <a:pt x="1458" y="66508"/>
                  </a:moveTo>
                  <a:lnTo>
                    <a:pt x="1256" y="66710"/>
                  </a:lnTo>
                  <a:cubicBezTo>
                    <a:pt x="1193" y="66842"/>
                    <a:pt x="1193" y="66906"/>
                    <a:pt x="1124" y="67038"/>
                  </a:cubicBezTo>
                  <a:cubicBezTo>
                    <a:pt x="1193" y="66975"/>
                    <a:pt x="1325" y="66906"/>
                    <a:pt x="1389" y="66842"/>
                  </a:cubicBezTo>
                  <a:cubicBezTo>
                    <a:pt x="1389" y="66710"/>
                    <a:pt x="1458" y="66641"/>
                    <a:pt x="1458" y="66508"/>
                  </a:cubicBezTo>
                  <a:close/>
                  <a:moveTo>
                    <a:pt x="1325" y="67038"/>
                  </a:moveTo>
                  <a:cubicBezTo>
                    <a:pt x="1256" y="67107"/>
                    <a:pt x="1193" y="67171"/>
                    <a:pt x="1060" y="67240"/>
                  </a:cubicBezTo>
                  <a:cubicBezTo>
                    <a:pt x="1060" y="67372"/>
                    <a:pt x="991" y="67436"/>
                    <a:pt x="991" y="67568"/>
                  </a:cubicBezTo>
                  <a:cubicBezTo>
                    <a:pt x="1060" y="67505"/>
                    <a:pt x="1124" y="67436"/>
                    <a:pt x="1256" y="67372"/>
                  </a:cubicBezTo>
                  <a:cubicBezTo>
                    <a:pt x="1256" y="67240"/>
                    <a:pt x="1325" y="67171"/>
                    <a:pt x="1325" y="67038"/>
                  </a:cubicBezTo>
                  <a:close/>
                  <a:moveTo>
                    <a:pt x="1193" y="67568"/>
                  </a:moveTo>
                  <a:lnTo>
                    <a:pt x="1193" y="67568"/>
                  </a:lnTo>
                  <a:cubicBezTo>
                    <a:pt x="1124" y="67637"/>
                    <a:pt x="1060" y="67701"/>
                    <a:pt x="928" y="67770"/>
                  </a:cubicBezTo>
                  <a:cubicBezTo>
                    <a:pt x="928" y="67833"/>
                    <a:pt x="859" y="67966"/>
                    <a:pt x="859" y="68098"/>
                  </a:cubicBezTo>
                  <a:cubicBezTo>
                    <a:pt x="928" y="68035"/>
                    <a:pt x="991" y="67966"/>
                    <a:pt x="1124" y="67902"/>
                  </a:cubicBezTo>
                  <a:cubicBezTo>
                    <a:pt x="1124" y="67770"/>
                    <a:pt x="1124" y="67701"/>
                    <a:pt x="1193" y="67568"/>
                  </a:cubicBezTo>
                  <a:close/>
                  <a:moveTo>
                    <a:pt x="1060" y="68098"/>
                  </a:moveTo>
                  <a:lnTo>
                    <a:pt x="1060" y="68098"/>
                  </a:lnTo>
                  <a:cubicBezTo>
                    <a:pt x="991" y="68167"/>
                    <a:pt x="928" y="68231"/>
                    <a:pt x="795" y="68300"/>
                  </a:cubicBezTo>
                  <a:cubicBezTo>
                    <a:pt x="795" y="68363"/>
                    <a:pt x="795" y="68496"/>
                    <a:pt x="726" y="68628"/>
                  </a:cubicBezTo>
                  <a:cubicBezTo>
                    <a:pt x="795" y="68565"/>
                    <a:pt x="859" y="68496"/>
                    <a:pt x="991" y="68432"/>
                  </a:cubicBezTo>
                  <a:cubicBezTo>
                    <a:pt x="991" y="68300"/>
                    <a:pt x="991" y="68231"/>
                    <a:pt x="1060" y="68098"/>
                  </a:cubicBezTo>
                  <a:close/>
                  <a:moveTo>
                    <a:pt x="928" y="68628"/>
                  </a:moveTo>
                  <a:lnTo>
                    <a:pt x="928" y="68628"/>
                  </a:lnTo>
                  <a:cubicBezTo>
                    <a:pt x="859" y="68697"/>
                    <a:pt x="795" y="68697"/>
                    <a:pt x="726" y="68761"/>
                  </a:cubicBezTo>
                  <a:cubicBezTo>
                    <a:pt x="663" y="68893"/>
                    <a:pt x="663" y="69026"/>
                    <a:pt x="663" y="69158"/>
                  </a:cubicBezTo>
                  <a:lnTo>
                    <a:pt x="859" y="68962"/>
                  </a:lnTo>
                  <a:cubicBezTo>
                    <a:pt x="859" y="68830"/>
                    <a:pt x="928" y="68761"/>
                    <a:pt x="928" y="68628"/>
                  </a:cubicBezTo>
                  <a:close/>
                  <a:moveTo>
                    <a:pt x="795" y="69158"/>
                  </a:moveTo>
                  <a:cubicBezTo>
                    <a:pt x="726" y="69227"/>
                    <a:pt x="663" y="69227"/>
                    <a:pt x="594" y="69291"/>
                  </a:cubicBezTo>
                  <a:cubicBezTo>
                    <a:pt x="594" y="69423"/>
                    <a:pt x="530" y="69556"/>
                    <a:pt x="530" y="69688"/>
                  </a:cubicBezTo>
                  <a:lnTo>
                    <a:pt x="726" y="69492"/>
                  </a:lnTo>
                  <a:cubicBezTo>
                    <a:pt x="795" y="69360"/>
                    <a:pt x="795" y="69291"/>
                    <a:pt x="795" y="69158"/>
                  </a:cubicBezTo>
                  <a:close/>
                  <a:moveTo>
                    <a:pt x="726" y="69688"/>
                  </a:moveTo>
                  <a:cubicBezTo>
                    <a:pt x="663" y="69688"/>
                    <a:pt x="594" y="69757"/>
                    <a:pt x="530" y="69821"/>
                  </a:cubicBezTo>
                  <a:cubicBezTo>
                    <a:pt x="461" y="69953"/>
                    <a:pt x="461" y="70086"/>
                    <a:pt x="461" y="70218"/>
                  </a:cubicBezTo>
                  <a:lnTo>
                    <a:pt x="663" y="70022"/>
                  </a:lnTo>
                  <a:cubicBezTo>
                    <a:pt x="663" y="69889"/>
                    <a:pt x="663" y="69757"/>
                    <a:pt x="726" y="69688"/>
                  </a:cubicBezTo>
                  <a:close/>
                  <a:moveTo>
                    <a:pt x="594" y="70218"/>
                  </a:moveTo>
                  <a:cubicBezTo>
                    <a:pt x="530" y="70218"/>
                    <a:pt x="461" y="70287"/>
                    <a:pt x="398" y="70351"/>
                  </a:cubicBezTo>
                  <a:cubicBezTo>
                    <a:pt x="398" y="70483"/>
                    <a:pt x="398" y="70615"/>
                    <a:pt x="329" y="70748"/>
                  </a:cubicBezTo>
                  <a:cubicBezTo>
                    <a:pt x="398" y="70684"/>
                    <a:pt x="461" y="70615"/>
                    <a:pt x="530" y="70615"/>
                  </a:cubicBezTo>
                  <a:cubicBezTo>
                    <a:pt x="594" y="70483"/>
                    <a:pt x="594" y="70351"/>
                    <a:pt x="594" y="70218"/>
                  </a:cubicBezTo>
                  <a:close/>
                  <a:moveTo>
                    <a:pt x="530" y="70748"/>
                  </a:moveTo>
                  <a:cubicBezTo>
                    <a:pt x="461" y="70748"/>
                    <a:pt x="398" y="70817"/>
                    <a:pt x="329" y="70880"/>
                  </a:cubicBezTo>
                  <a:cubicBezTo>
                    <a:pt x="329" y="71013"/>
                    <a:pt x="265" y="71145"/>
                    <a:pt x="265" y="71278"/>
                  </a:cubicBezTo>
                  <a:cubicBezTo>
                    <a:pt x="329" y="71214"/>
                    <a:pt x="398" y="71145"/>
                    <a:pt x="461" y="71145"/>
                  </a:cubicBezTo>
                  <a:cubicBezTo>
                    <a:pt x="461" y="71013"/>
                    <a:pt x="530" y="70880"/>
                    <a:pt x="530" y="70748"/>
                  </a:cubicBezTo>
                  <a:close/>
                  <a:moveTo>
                    <a:pt x="461" y="71278"/>
                  </a:moveTo>
                  <a:cubicBezTo>
                    <a:pt x="398" y="71278"/>
                    <a:pt x="329" y="71347"/>
                    <a:pt x="265" y="71410"/>
                  </a:cubicBezTo>
                  <a:cubicBezTo>
                    <a:pt x="265" y="71543"/>
                    <a:pt x="196" y="71675"/>
                    <a:pt x="196" y="71808"/>
                  </a:cubicBezTo>
                  <a:cubicBezTo>
                    <a:pt x="265" y="71744"/>
                    <a:pt x="329" y="71675"/>
                    <a:pt x="398" y="71675"/>
                  </a:cubicBezTo>
                  <a:cubicBezTo>
                    <a:pt x="398" y="71543"/>
                    <a:pt x="461" y="71410"/>
                    <a:pt x="461" y="71278"/>
                  </a:cubicBezTo>
                  <a:close/>
                  <a:moveTo>
                    <a:pt x="398" y="71808"/>
                  </a:moveTo>
                  <a:cubicBezTo>
                    <a:pt x="329" y="71808"/>
                    <a:pt x="265" y="71877"/>
                    <a:pt x="196" y="71940"/>
                  </a:cubicBezTo>
                  <a:cubicBezTo>
                    <a:pt x="196" y="72073"/>
                    <a:pt x="196" y="72205"/>
                    <a:pt x="133" y="72338"/>
                  </a:cubicBezTo>
                  <a:cubicBezTo>
                    <a:pt x="196" y="72274"/>
                    <a:pt x="265" y="72274"/>
                    <a:pt x="329" y="72205"/>
                  </a:cubicBezTo>
                  <a:cubicBezTo>
                    <a:pt x="329" y="72073"/>
                    <a:pt x="398" y="71940"/>
                    <a:pt x="398" y="71808"/>
                  </a:cubicBezTo>
                  <a:close/>
                  <a:moveTo>
                    <a:pt x="329" y="72338"/>
                  </a:moveTo>
                  <a:cubicBezTo>
                    <a:pt x="265" y="72338"/>
                    <a:pt x="196" y="72407"/>
                    <a:pt x="133" y="72407"/>
                  </a:cubicBezTo>
                  <a:lnTo>
                    <a:pt x="133" y="72868"/>
                  </a:lnTo>
                  <a:cubicBezTo>
                    <a:pt x="196" y="72804"/>
                    <a:pt x="265" y="72804"/>
                    <a:pt x="329" y="72735"/>
                  </a:cubicBezTo>
                  <a:lnTo>
                    <a:pt x="329" y="72338"/>
                  </a:lnTo>
                  <a:close/>
                  <a:moveTo>
                    <a:pt x="265" y="72868"/>
                  </a:moveTo>
                  <a:cubicBezTo>
                    <a:pt x="196" y="72868"/>
                    <a:pt x="133" y="72937"/>
                    <a:pt x="133" y="72937"/>
                  </a:cubicBezTo>
                  <a:cubicBezTo>
                    <a:pt x="64" y="73732"/>
                    <a:pt x="0" y="74458"/>
                    <a:pt x="0" y="75252"/>
                  </a:cubicBezTo>
                  <a:cubicBezTo>
                    <a:pt x="0" y="80287"/>
                    <a:pt x="1193" y="85851"/>
                    <a:pt x="4240" y="91946"/>
                  </a:cubicBezTo>
                  <a:cubicBezTo>
                    <a:pt x="9073" y="101750"/>
                    <a:pt x="10202" y="111421"/>
                    <a:pt x="13047" y="119704"/>
                  </a:cubicBezTo>
                  <a:cubicBezTo>
                    <a:pt x="14441" y="123811"/>
                    <a:pt x="16227" y="127521"/>
                    <a:pt x="19009" y="130833"/>
                  </a:cubicBezTo>
                  <a:lnTo>
                    <a:pt x="19211" y="131029"/>
                  </a:lnTo>
                  <a:cubicBezTo>
                    <a:pt x="20467" y="132290"/>
                    <a:pt x="21791" y="133483"/>
                    <a:pt x="23318" y="134542"/>
                  </a:cubicBezTo>
                  <a:cubicBezTo>
                    <a:pt x="21791" y="133414"/>
                    <a:pt x="20535" y="132221"/>
                    <a:pt x="19343" y="130896"/>
                  </a:cubicBezTo>
                  <a:cubicBezTo>
                    <a:pt x="19274" y="130833"/>
                    <a:pt x="19211" y="130700"/>
                    <a:pt x="19142" y="130632"/>
                  </a:cubicBezTo>
                  <a:cubicBezTo>
                    <a:pt x="14902" y="125730"/>
                    <a:pt x="13047" y="119768"/>
                    <a:pt x="11325" y="113212"/>
                  </a:cubicBezTo>
                  <a:cubicBezTo>
                    <a:pt x="9603" y="106519"/>
                    <a:pt x="8013" y="99301"/>
                    <a:pt x="4436" y="91882"/>
                  </a:cubicBezTo>
                  <a:cubicBezTo>
                    <a:pt x="1389" y="85788"/>
                    <a:pt x="196" y="80223"/>
                    <a:pt x="196" y="75252"/>
                  </a:cubicBezTo>
                  <a:cubicBezTo>
                    <a:pt x="196" y="74458"/>
                    <a:pt x="196" y="73663"/>
                    <a:pt x="265" y="72868"/>
                  </a:cubicBezTo>
                  <a:close/>
                  <a:moveTo>
                    <a:pt x="126789" y="26630"/>
                  </a:moveTo>
                  <a:lnTo>
                    <a:pt x="126789" y="26630"/>
                  </a:lnTo>
                  <a:cubicBezTo>
                    <a:pt x="127451" y="29879"/>
                    <a:pt x="127849" y="33122"/>
                    <a:pt x="128379" y="36503"/>
                  </a:cubicBezTo>
                  <a:cubicBezTo>
                    <a:pt x="129370" y="43456"/>
                    <a:pt x="130694" y="50743"/>
                    <a:pt x="135135" y="58363"/>
                  </a:cubicBezTo>
                  <a:cubicBezTo>
                    <a:pt x="140170" y="67107"/>
                    <a:pt x="142422" y="75586"/>
                    <a:pt x="142422" y="83334"/>
                  </a:cubicBezTo>
                  <a:cubicBezTo>
                    <a:pt x="142422" y="95327"/>
                    <a:pt x="137123" y="105724"/>
                    <a:pt x="128575" y="113143"/>
                  </a:cubicBezTo>
                  <a:cubicBezTo>
                    <a:pt x="124070" y="116985"/>
                    <a:pt x="119566" y="123212"/>
                    <a:pt x="114001" y="128512"/>
                  </a:cubicBezTo>
                  <a:cubicBezTo>
                    <a:pt x="111288" y="131161"/>
                    <a:pt x="108241" y="133546"/>
                    <a:pt x="104796" y="135269"/>
                  </a:cubicBezTo>
                  <a:cubicBezTo>
                    <a:pt x="101415" y="136991"/>
                    <a:pt x="97642" y="138051"/>
                    <a:pt x="93333" y="138051"/>
                  </a:cubicBezTo>
                  <a:cubicBezTo>
                    <a:pt x="90816" y="138051"/>
                    <a:pt x="88034" y="137653"/>
                    <a:pt x="85119" y="136795"/>
                  </a:cubicBezTo>
                  <a:cubicBezTo>
                    <a:pt x="82406" y="136000"/>
                    <a:pt x="80021" y="135735"/>
                    <a:pt x="77700" y="135735"/>
                  </a:cubicBezTo>
                  <a:cubicBezTo>
                    <a:pt x="72470" y="135735"/>
                    <a:pt x="68029" y="137388"/>
                    <a:pt x="63392" y="139111"/>
                  </a:cubicBezTo>
                  <a:cubicBezTo>
                    <a:pt x="61140" y="139906"/>
                    <a:pt x="58887" y="140700"/>
                    <a:pt x="56370" y="141363"/>
                  </a:cubicBezTo>
                  <a:cubicBezTo>
                    <a:pt x="56503" y="141363"/>
                    <a:pt x="56571" y="141432"/>
                    <a:pt x="56635" y="141495"/>
                  </a:cubicBezTo>
                  <a:cubicBezTo>
                    <a:pt x="59020" y="140833"/>
                    <a:pt x="61272" y="140038"/>
                    <a:pt x="63461" y="139243"/>
                  </a:cubicBezTo>
                  <a:cubicBezTo>
                    <a:pt x="68098" y="137590"/>
                    <a:pt x="72533" y="135867"/>
                    <a:pt x="77700" y="135867"/>
                  </a:cubicBezTo>
                  <a:cubicBezTo>
                    <a:pt x="79952" y="135867"/>
                    <a:pt x="82406" y="136196"/>
                    <a:pt x="85056" y="136991"/>
                  </a:cubicBezTo>
                  <a:cubicBezTo>
                    <a:pt x="88034" y="137855"/>
                    <a:pt x="90753" y="138252"/>
                    <a:pt x="93333" y="138252"/>
                  </a:cubicBezTo>
                  <a:cubicBezTo>
                    <a:pt x="97642" y="138252"/>
                    <a:pt x="101484" y="137123"/>
                    <a:pt x="104929" y="135401"/>
                  </a:cubicBezTo>
                  <a:cubicBezTo>
                    <a:pt x="110027" y="132820"/>
                    <a:pt x="114335" y="128713"/>
                    <a:pt x="118108" y="124537"/>
                  </a:cubicBezTo>
                  <a:cubicBezTo>
                    <a:pt x="121950" y="120367"/>
                    <a:pt x="125331" y="116191"/>
                    <a:pt x="128707" y="113276"/>
                  </a:cubicBezTo>
                  <a:cubicBezTo>
                    <a:pt x="137255" y="105793"/>
                    <a:pt x="142618" y="95390"/>
                    <a:pt x="142618" y="83334"/>
                  </a:cubicBezTo>
                  <a:cubicBezTo>
                    <a:pt x="142618" y="75517"/>
                    <a:pt x="140366" y="67038"/>
                    <a:pt x="135268" y="58294"/>
                  </a:cubicBezTo>
                  <a:cubicBezTo>
                    <a:pt x="129370" y="48162"/>
                    <a:pt x="129041" y="38554"/>
                    <a:pt x="127515" y="29614"/>
                  </a:cubicBezTo>
                  <a:cubicBezTo>
                    <a:pt x="127319" y="28618"/>
                    <a:pt x="127186" y="27690"/>
                    <a:pt x="126985" y="26699"/>
                  </a:cubicBezTo>
                  <a:cubicBezTo>
                    <a:pt x="126921" y="26699"/>
                    <a:pt x="126852" y="26699"/>
                    <a:pt x="126789" y="26630"/>
                  </a:cubicBezTo>
                  <a:close/>
                  <a:moveTo>
                    <a:pt x="56238" y="141363"/>
                  </a:moveTo>
                  <a:cubicBezTo>
                    <a:pt x="56174" y="141363"/>
                    <a:pt x="56105" y="141432"/>
                    <a:pt x="56041" y="141432"/>
                  </a:cubicBezTo>
                  <a:cubicBezTo>
                    <a:pt x="56174" y="141432"/>
                    <a:pt x="56238" y="141495"/>
                    <a:pt x="56306" y="141564"/>
                  </a:cubicBezTo>
                  <a:cubicBezTo>
                    <a:pt x="56370" y="141564"/>
                    <a:pt x="56439" y="141495"/>
                    <a:pt x="56503" y="141495"/>
                  </a:cubicBezTo>
                  <a:cubicBezTo>
                    <a:pt x="56439" y="141432"/>
                    <a:pt x="56370" y="141432"/>
                    <a:pt x="56238" y="141363"/>
                  </a:cubicBezTo>
                  <a:close/>
                  <a:moveTo>
                    <a:pt x="55909" y="141432"/>
                  </a:moveTo>
                  <a:cubicBezTo>
                    <a:pt x="55840" y="141495"/>
                    <a:pt x="55777" y="141495"/>
                    <a:pt x="55708" y="141495"/>
                  </a:cubicBezTo>
                  <a:cubicBezTo>
                    <a:pt x="55840" y="141564"/>
                    <a:pt x="55909" y="141564"/>
                    <a:pt x="55973" y="141628"/>
                  </a:cubicBezTo>
                  <a:cubicBezTo>
                    <a:pt x="56041" y="141628"/>
                    <a:pt x="56105" y="141564"/>
                    <a:pt x="56174" y="141564"/>
                  </a:cubicBezTo>
                  <a:cubicBezTo>
                    <a:pt x="56105" y="141564"/>
                    <a:pt x="56041" y="141495"/>
                    <a:pt x="55909" y="141432"/>
                  </a:cubicBezTo>
                  <a:close/>
                  <a:moveTo>
                    <a:pt x="55379" y="141564"/>
                  </a:moveTo>
                  <a:cubicBezTo>
                    <a:pt x="55512" y="141628"/>
                    <a:pt x="55575" y="141628"/>
                    <a:pt x="55644" y="141697"/>
                  </a:cubicBezTo>
                  <a:cubicBezTo>
                    <a:pt x="55708" y="141697"/>
                    <a:pt x="55777" y="141697"/>
                    <a:pt x="55840" y="141628"/>
                  </a:cubicBezTo>
                  <a:cubicBezTo>
                    <a:pt x="55777" y="141628"/>
                    <a:pt x="55708" y="141564"/>
                    <a:pt x="55575" y="141564"/>
                  </a:cubicBezTo>
                  <a:close/>
                  <a:moveTo>
                    <a:pt x="55045" y="141628"/>
                  </a:moveTo>
                  <a:cubicBezTo>
                    <a:pt x="55178" y="141697"/>
                    <a:pt x="55247" y="141760"/>
                    <a:pt x="55379" y="141760"/>
                  </a:cubicBezTo>
                  <a:lnTo>
                    <a:pt x="55512" y="141760"/>
                  </a:lnTo>
                  <a:cubicBezTo>
                    <a:pt x="55443" y="141697"/>
                    <a:pt x="55379" y="141628"/>
                    <a:pt x="55247" y="141628"/>
                  </a:cubicBezTo>
                  <a:close/>
                  <a:moveTo>
                    <a:pt x="54717" y="141697"/>
                  </a:moveTo>
                  <a:cubicBezTo>
                    <a:pt x="54849" y="141760"/>
                    <a:pt x="54913" y="141829"/>
                    <a:pt x="55045" y="141829"/>
                  </a:cubicBezTo>
                  <a:lnTo>
                    <a:pt x="55178" y="141829"/>
                  </a:lnTo>
                  <a:cubicBezTo>
                    <a:pt x="55114" y="141760"/>
                    <a:pt x="54982" y="141697"/>
                    <a:pt x="54913" y="141697"/>
                  </a:cubicBezTo>
                  <a:close/>
                  <a:moveTo>
                    <a:pt x="54452" y="141760"/>
                  </a:moveTo>
                  <a:cubicBezTo>
                    <a:pt x="54515" y="141829"/>
                    <a:pt x="54584" y="141893"/>
                    <a:pt x="54717" y="141893"/>
                  </a:cubicBezTo>
                  <a:lnTo>
                    <a:pt x="54849" y="141893"/>
                  </a:lnTo>
                  <a:cubicBezTo>
                    <a:pt x="54780" y="141829"/>
                    <a:pt x="54648" y="141829"/>
                    <a:pt x="54584" y="141760"/>
                  </a:cubicBezTo>
                  <a:close/>
                  <a:moveTo>
                    <a:pt x="54118" y="141829"/>
                  </a:moveTo>
                  <a:cubicBezTo>
                    <a:pt x="54187" y="141893"/>
                    <a:pt x="54319" y="141962"/>
                    <a:pt x="54383" y="141962"/>
                  </a:cubicBezTo>
                  <a:lnTo>
                    <a:pt x="54515" y="141962"/>
                  </a:lnTo>
                  <a:cubicBezTo>
                    <a:pt x="54452" y="141893"/>
                    <a:pt x="54319" y="141893"/>
                    <a:pt x="54250" y="141829"/>
                  </a:cubicBezTo>
                  <a:close/>
                  <a:moveTo>
                    <a:pt x="53789" y="141893"/>
                  </a:moveTo>
                  <a:cubicBezTo>
                    <a:pt x="53853" y="141962"/>
                    <a:pt x="53985" y="142025"/>
                    <a:pt x="54054" y="142025"/>
                  </a:cubicBezTo>
                  <a:lnTo>
                    <a:pt x="54187" y="142025"/>
                  </a:lnTo>
                  <a:cubicBezTo>
                    <a:pt x="54118" y="141962"/>
                    <a:pt x="53985" y="141962"/>
                    <a:pt x="53922" y="141893"/>
                  </a:cubicBezTo>
                  <a:close/>
                  <a:moveTo>
                    <a:pt x="53455" y="141962"/>
                  </a:moveTo>
                  <a:cubicBezTo>
                    <a:pt x="53524" y="142025"/>
                    <a:pt x="53657" y="142025"/>
                    <a:pt x="53720" y="142094"/>
                  </a:cubicBezTo>
                  <a:lnTo>
                    <a:pt x="53853" y="142094"/>
                  </a:lnTo>
                  <a:cubicBezTo>
                    <a:pt x="53789" y="142025"/>
                    <a:pt x="53657" y="141962"/>
                    <a:pt x="53524" y="141962"/>
                  </a:cubicBezTo>
                  <a:close/>
                  <a:moveTo>
                    <a:pt x="53127" y="142025"/>
                  </a:moveTo>
                  <a:cubicBezTo>
                    <a:pt x="53190" y="142094"/>
                    <a:pt x="53323" y="142094"/>
                    <a:pt x="53455" y="142158"/>
                  </a:cubicBezTo>
                  <a:lnTo>
                    <a:pt x="53524" y="142158"/>
                  </a:lnTo>
                  <a:cubicBezTo>
                    <a:pt x="53392" y="142094"/>
                    <a:pt x="53323" y="142025"/>
                    <a:pt x="53190" y="142025"/>
                  </a:cubicBezTo>
                  <a:close/>
                  <a:moveTo>
                    <a:pt x="52395" y="142094"/>
                  </a:moveTo>
                  <a:cubicBezTo>
                    <a:pt x="52528" y="142158"/>
                    <a:pt x="52660" y="142227"/>
                    <a:pt x="52793" y="142227"/>
                  </a:cubicBezTo>
                  <a:lnTo>
                    <a:pt x="52862" y="142227"/>
                  </a:lnTo>
                  <a:cubicBezTo>
                    <a:pt x="52729" y="142227"/>
                    <a:pt x="52597" y="142158"/>
                    <a:pt x="52528" y="142094"/>
                  </a:cubicBezTo>
                  <a:close/>
                  <a:moveTo>
                    <a:pt x="52729" y="142094"/>
                  </a:moveTo>
                  <a:cubicBezTo>
                    <a:pt x="52862" y="142094"/>
                    <a:pt x="52994" y="142158"/>
                    <a:pt x="53127" y="142227"/>
                  </a:cubicBezTo>
                  <a:cubicBezTo>
                    <a:pt x="53127" y="142227"/>
                    <a:pt x="53190" y="142227"/>
                    <a:pt x="53190" y="142158"/>
                  </a:cubicBezTo>
                  <a:cubicBezTo>
                    <a:pt x="53058" y="142158"/>
                    <a:pt x="52994" y="142094"/>
                    <a:pt x="52862" y="142094"/>
                  </a:cubicBezTo>
                  <a:close/>
                  <a:moveTo>
                    <a:pt x="52067" y="142158"/>
                  </a:moveTo>
                  <a:cubicBezTo>
                    <a:pt x="52199" y="142227"/>
                    <a:pt x="52332" y="142227"/>
                    <a:pt x="52464" y="142290"/>
                  </a:cubicBezTo>
                  <a:lnTo>
                    <a:pt x="52528" y="142290"/>
                  </a:lnTo>
                  <a:cubicBezTo>
                    <a:pt x="52395" y="142227"/>
                    <a:pt x="52263" y="142227"/>
                    <a:pt x="52131" y="142158"/>
                  </a:cubicBezTo>
                  <a:close/>
                  <a:moveTo>
                    <a:pt x="51733" y="142227"/>
                  </a:moveTo>
                  <a:cubicBezTo>
                    <a:pt x="51934" y="142227"/>
                    <a:pt x="52067" y="142290"/>
                    <a:pt x="52199" y="142359"/>
                  </a:cubicBezTo>
                  <a:cubicBezTo>
                    <a:pt x="52067" y="142290"/>
                    <a:pt x="51934" y="142227"/>
                    <a:pt x="51802" y="142227"/>
                  </a:cubicBezTo>
                  <a:close/>
                  <a:moveTo>
                    <a:pt x="23450" y="134871"/>
                  </a:moveTo>
                  <a:lnTo>
                    <a:pt x="23450" y="134871"/>
                  </a:lnTo>
                  <a:cubicBezTo>
                    <a:pt x="25766" y="136593"/>
                    <a:pt x="28548" y="138120"/>
                    <a:pt x="31993" y="139444"/>
                  </a:cubicBezTo>
                  <a:lnTo>
                    <a:pt x="33583" y="140038"/>
                  </a:lnTo>
                  <a:cubicBezTo>
                    <a:pt x="35506" y="140700"/>
                    <a:pt x="37292" y="141167"/>
                    <a:pt x="38951" y="141564"/>
                  </a:cubicBezTo>
                  <a:cubicBezTo>
                    <a:pt x="41929" y="142290"/>
                    <a:pt x="44648" y="142624"/>
                    <a:pt x="47165" y="142624"/>
                  </a:cubicBezTo>
                  <a:lnTo>
                    <a:pt x="47827" y="142624"/>
                  </a:lnTo>
                  <a:cubicBezTo>
                    <a:pt x="45374" y="142555"/>
                    <a:pt x="42793" y="142227"/>
                    <a:pt x="39878" y="141628"/>
                  </a:cubicBezTo>
                  <a:cubicBezTo>
                    <a:pt x="37891" y="141167"/>
                    <a:pt x="35702" y="140568"/>
                    <a:pt x="33450" y="139773"/>
                  </a:cubicBezTo>
                  <a:cubicBezTo>
                    <a:pt x="33053" y="139641"/>
                    <a:pt x="32592" y="139444"/>
                    <a:pt x="32125" y="139312"/>
                  </a:cubicBezTo>
                  <a:cubicBezTo>
                    <a:pt x="28681" y="138051"/>
                    <a:pt x="25835" y="136530"/>
                    <a:pt x="23450" y="1348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7" name="Google Shape;327;p24"/>
            <p:cNvSpPr/>
            <p:nvPr/>
          </p:nvSpPr>
          <p:spPr>
            <a:xfrm>
              <a:off x="2007650" y="1029725"/>
              <a:ext cx="3611825" cy="3562300"/>
            </a:xfrm>
            <a:custGeom>
              <a:avLst/>
              <a:gdLst/>
              <a:ahLst/>
              <a:cxnLst/>
              <a:rect l="l" t="t" r="r" b="b"/>
              <a:pathLst>
                <a:path w="144473" h="142492" extrusionOk="0">
                  <a:moveTo>
                    <a:pt x="92804" y="201"/>
                  </a:moveTo>
                  <a:cubicBezTo>
                    <a:pt x="92936" y="265"/>
                    <a:pt x="93005" y="334"/>
                    <a:pt x="93137" y="334"/>
                  </a:cubicBezTo>
                  <a:lnTo>
                    <a:pt x="93201" y="334"/>
                  </a:lnTo>
                  <a:cubicBezTo>
                    <a:pt x="93069" y="334"/>
                    <a:pt x="92936" y="265"/>
                    <a:pt x="92873" y="201"/>
                  </a:cubicBezTo>
                  <a:close/>
                  <a:moveTo>
                    <a:pt x="93201" y="201"/>
                  </a:moveTo>
                  <a:cubicBezTo>
                    <a:pt x="93334" y="265"/>
                    <a:pt x="93466" y="265"/>
                    <a:pt x="93535" y="334"/>
                  </a:cubicBezTo>
                  <a:lnTo>
                    <a:pt x="93599" y="334"/>
                  </a:lnTo>
                  <a:cubicBezTo>
                    <a:pt x="93466" y="265"/>
                    <a:pt x="93334" y="201"/>
                    <a:pt x="93201" y="201"/>
                  </a:cubicBezTo>
                  <a:close/>
                  <a:moveTo>
                    <a:pt x="92406" y="265"/>
                  </a:moveTo>
                  <a:cubicBezTo>
                    <a:pt x="92475" y="334"/>
                    <a:pt x="92608" y="334"/>
                    <a:pt x="92740" y="398"/>
                  </a:cubicBezTo>
                  <a:lnTo>
                    <a:pt x="92804" y="398"/>
                  </a:lnTo>
                  <a:cubicBezTo>
                    <a:pt x="92740" y="334"/>
                    <a:pt x="92608" y="265"/>
                    <a:pt x="92475" y="265"/>
                  </a:cubicBezTo>
                  <a:close/>
                  <a:moveTo>
                    <a:pt x="91611" y="334"/>
                  </a:moveTo>
                  <a:cubicBezTo>
                    <a:pt x="91680" y="398"/>
                    <a:pt x="91813" y="466"/>
                    <a:pt x="91876" y="466"/>
                  </a:cubicBezTo>
                  <a:lnTo>
                    <a:pt x="92078" y="466"/>
                  </a:lnTo>
                  <a:cubicBezTo>
                    <a:pt x="91945" y="398"/>
                    <a:pt x="91876" y="398"/>
                    <a:pt x="91744" y="334"/>
                  </a:cubicBezTo>
                  <a:close/>
                  <a:moveTo>
                    <a:pt x="92141" y="265"/>
                  </a:moveTo>
                  <a:cubicBezTo>
                    <a:pt x="92078" y="265"/>
                    <a:pt x="92078" y="265"/>
                    <a:pt x="92009" y="334"/>
                  </a:cubicBezTo>
                  <a:cubicBezTo>
                    <a:pt x="92078" y="334"/>
                    <a:pt x="92210" y="398"/>
                    <a:pt x="92274" y="466"/>
                  </a:cubicBezTo>
                  <a:cubicBezTo>
                    <a:pt x="92343" y="466"/>
                    <a:pt x="92406" y="466"/>
                    <a:pt x="92406" y="398"/>
                  </a:cubicBezTo>
                  <a:cubicBezTo>
                    <a:pt x="92343" y="398"/>
                    <a:pt x="92210" y="334"/>
                    <a:pt x="92141" y="265"/>
                  </a:cubicBezTo>
                  <a:close/>
                  <a:moveTo>
                    <a:pt x="91214" y="398"/>
                  </a:moveTo>
                  <a:cubicBezTo>
                    <a:pt x="91283" y="466"/>
                    <a:pt x="91415" y="530"/>
                    <a:pt x="91479" y="530"/>
                  </a:cubicBezTo>
                  <a:lnTo>
                    <a:pt x="91680" y="530"/>
                  </a:lnTo>
                  <a:cubicBezTo>
                    <a:pt x="91548" y="466"/>
                    <a:pt x="91479" y="398"/>
                    <a:pt x="91415" y="398"/>
                  </a:cubicBezTo>
                  <a:close/>
                  <a:moveTo>
                    <a:pt x="91018" y="398"/>
                  </a:moveTo>
                  <a:cubicBezTo>
                    <a:pt x="90949" y="466"/>
                    <a:pt x="90885" y="466"/>
                    <a:pt x="90816" y="466"/>
                  </a:cubicBezTo>
                  <a:cubicBezTo>
                    <a:pt x="90885" y="530"/>
                    <a:pt x="90949" y="530"/>
                    <a:pt x="91018" y="599"/>
                  </a:cubicBezTo>
                  <a:lnTo>
                    <a:pt x="91283" y="599"/>
                  </a:lnTo>
                  <a:cubicBezTo>
                    <a:pt x="91214" y="530"/>
                    <a:pt x="91081" y="466"/>
                    <a:pt x="91018" y="398"/>
                  </a:cubicBezTo>
                  <a:close/>
                  <a:moveTo>
                    <a:pt x="90620" y="466"/>
                  </a:moveTo>
                  <a:cubicBezTo>
                    <a:pt x="90551" y="466"/>
                    <a:pt x="90488" y="530"/>
                    <a:pt x="90419" y="530"/>
                  </a:cubicBezTo>
                  <a:cubicBezTo>
                    <a:pt x="90488" y="599"/>
                    <a:pt x="90551" y="599"/>
                    <a:pt x="90620" y="663"/>
                  </a:cubicBezTo>
                  <a:lnTo>
                    <a:pt x="90885" y="663"/>
                  </a:lnTo>
                  <a:cubicBezTo>
                    <a:pt x="90816" y="599"/>
                    <a:pt x="90753" y="530"/>
                    <a:pt x="90620" y="466"/>
                  </a:cubicBezTo>
                  <a:close/>
                  <a:moveTo>
                    <a:pt x="90286" y="530"/>
                  </a:moveTo>
                  <a:cubicBezTo>
                    <a:pt x="90223" y="530"/>
                    <a:pt x="90090" y="530"/>
                    <a:pt x="90021" y="599"/>
                  </a:cubicBezTo>
                  <a:cubicBezTo>
                    <a:pt x="90090" y="599"/>
                    <a:pt x="90154" y="663"/>
                    <a:pt x="90223" y="731"/>
                  </a:cubicBezTo>
                  <a:cubicBezTo>
                    <a:pt x="90286" y="731"/>
                    <a:pt x="90419" y="731"/>
                    <a:pt x="90488" y="663"/>
                  </a:cubicBezTo>
                  <a:cubicBezTo>
                    <a:pt x="90419" y="663"/>
                    <a:pt x="90355" y="599"/>
                    <a:pt x="90286" y="530"/>
                  </a:cubicBezTo>
                  <a:close/>
                  <a:moveTo>
                    <a:pt x="89889" y="599"/>
                  </a:moveTo>
                  <a:cubicBezTo>
                    <a:pt x="89825" y="599"/>
                    <a:pt x="89756" y="599"/>
                    <a:pt x="89624" y="663"/>
                  </a:cubicBezTo>
                  <a:cubicBezTo>
                    <a:pt x="89693" y="663"/>
                    <a:pt x="89756" y="731"/>
                    <a:pt x="89825" y="795"/>
                  </a:cubicBezTo>
                  <a:cubicBezTo>
                    <a:pt x="89889" y="795"/>
                    <a:pt x="89958" y="795"/>
                    <a:pt x="90090" y="731"/>
                  </a:cubicBezTo>
                  <a:cubicBezTo>
                    <a:pt x="90021" y="731"/>
                    <a:pt x="89958" y="663"/>
                    <a:pt x="89889" y="599"/>
                  </a:cubicBezTo>
                  <a:close/>
                  <a:moveTo>
                    <a:pt x="89491" y="663"/>
                  </a:moveTo>
                  <a:cubicBezTo>
                    <a:pt x="89428" y="663"/>
                    <a:pt x="89359" y="663"/>
                    <a:pt x="89227" y="731"/>
                  </a:cubicBezTo>
                  <a:cubicBezTo>
                    <a:pt x="89295" y="731"/>
                    <a:pt x="89359" y="795"/>
                    <a:pt x="89428" y="864"/>
                  </a:cubicBezTo>
                  <a:cubicBezTo>
                    <a:pt x="89491" y="864"/>
                    <a:pt x="89560" y="864"/>
                    <a:pt x="89693" y="795"/>
                  </a:cubicBezTo>
                  <a:cubicBezTo>
                    <a:pt x="89624" y="795"/>
                    <a:pt x="89560" y="731"/>
                    <a:pt x="89491" y="663"/>
                  </a:cubicBezTo>
                  <a:close/>
                  <a:moveTo>
                    <a:pt x="89094" y="731"/>
                  </a:moveTo>
                  <a:cubicBezTo>
                    <a:pt x="89030" y="731"/>
                    <a:pt x="88962" y="731"/>
                    <a:pt x="88829" y="795"/>
                  </a:cubicBezTo>
                  <a:cubicBezTo>
                    <a:pt x="88898" y="795"/>
                    <a:pt x="88962" y="864"/>
                    <a:pt x="89030" y="927"/>
                  </a:cubicBezTo>
                  <a:cubicBezTo>
                    <a:pt x="89094" y="927"/>
                    <a:pt x="89163" y="927"/>
                    <a:pt x="89295" y="864"/>
                  </a:cubicBezTo>
                  <a:cubicBezTo>
                    <a:pt x="89227" y="864"/>
                    <a:pt x="89163" y="795"/>
                    <a:pt x="89094" y="731"/>
                  </a:cubicBezTo>
                  <a:close/>
                  <a:moveTo>
                    <a:pt x="88697" y="795"/>
                  </a:moveTo>
                  <a:cubicBezTo>
                    <a:pt x="88633" y="795"/>
                    <a:pt x="88564" y="864"/>
                    <a:pt x="88432" y="864"/>
                  </a:cubicBezTo>
                  <a:cubicBezTo>
                    <a:pt x="88500" y="927"/>
                    <a:pt x="88564" y="927"/>
                    <a:pt x="88633" y="996"/>
                  </a:cubicBezTo>
                  <a:cubicBezTo>
                    <a:pt x="88697" y="996"/>
                    <a:pt x="88765" y="996"/>
                    <a:pt x="88898" y="927"/>
                  </a:cubicBezTo>
                  <a:cubicBezTo>
                    <a:pt x="88829" y="927"/>
                    <a:pt x="88765" y="864"/>
                    <a:pt x="88697" y="795"/>
                  </a:cubicBezTo>
                  <a:close/>
                  <a:moveTo>
                    <a:pt x="88299" y="864"/>
                  </a:moveTo>
                  <a:cubicBezTo>
                    <a:pt x="88236" y="864"/>
                    <a:pt x="88167" y="927"/>
                    <a:pt x="88034" y="927"/>
                  </a:cubicBezTo>
                  <a:lnTo>
                    <a:pt x="88167" y="1060"/>
                  </a:lnTo>
                  <a:cubicBezTo>
                    <a:pt x="88299" y="1060"/>
                    <a:pt x="88368" y="1060"/>
                    <a:pt x="88500" y="996"/>
                  </a:cubicBezTo>
                  <a:cubicBezTo>
                    <a:pt x="88432" y="996"/>
                    <a:pt x="88368" y="927"/>
                    <a:pt x="88299" y="864"/>
                  </a:cubicBezTo>
                  <a:close/>
                  <a:moveTo>
                    <a:pt x="87971" y="927"/>
                  </a:moveTo>
                  <a:cubicBezTo>
                    <a:pt x="87838" y="996"/>
                    <a:pt x="87769" y="996"/>
                    <a:pt x="87637" y="996"/>
                  </a:cubicBezTo>
                  <a:lnTo>
                    <a:pt x="87769" y="1129"/>
                  </a:lnTo>
                  <a:lnTo>
                    <a:pt x="88103" y="1129"/>
                  </a:lnTo>
                  <a:cubicBezTo>
                    <a:pt x="88034" y="1060"/>
                    <a:pt x="87971" y="996"/>
                    <a:pt x="87971" y="927"/>
                  </a:cubicBezTo>
                  <a:close/>
                  <a:moveTo>
                    <a:pt x="87573" y="996"/>
                  </a:moveTo>
                  <a:cubicBezTo>
                    <a:pt x="87441" y="1060"/>
                    <a:pt x="87372" y="1060"/>
                    <a:pt x="87239" y="1060"/>
                  </a:cubicBezTo>
                  <a:cubicBezTo>
                    <a:pt x="87308" y="1129"/>
                    <a:pt x="87308" y="1192"/>
                    <a:pt x="87372" y="1261"/>
                  </a:cubicBezTo>
                  <a:cubicBezTo>
                    <a:pt x="87504" y="1192"/>
                    <a:pt x="87573" y="1192"/>
                    <a:pt x="87706" y="1192"/>
                  </a:cubicBezTo>
                  <a:cubicBezTo>
                    <a:pt x="87637" y="1129"/>
                    <a:pt x="87573" y="1060"/>
                    <a:pt x="87573" y="996"/>
                  </a:cubicBezTo>
                  <a:close/>
                  <a:moveTo>
                    <a:pt x="87176" y="1129"/>
                  </a:moveTo>
                  <a:cubicBezTo>
                    <a:pt x="87043" y="1129"/>
                    <a:pt x="86974" y="1129"/>
                    <a:pt x="86842" y="1192"/>
                  </a:cubicBezTo>
                  <a:cubicBezTo>
                    <a:pt x="86911" y="1192"/>
                    <a:pt x="86911" y="1261"/>
                    <a:pt x="86974" y="1325"/>
                  </a:cubicBezTo>
                  <a:cubicBezTo>
                    <a:pt x="87043" y="1325"/>
                    <a:pt x="87176" y="1261"/>
                    <a:pt x="87308" y="1261"/>
                  </a:cubicBezTo>
                  <a:lnTo>
                    <a:pt x="87176" y="1129"/>
                  </a:lnTo>
                  <a:close/>
                  <a:moveTo>
                    <a:pt x="86778" y="1192"/>
                  </a:moveTo>
                  <a:cubicBezTo>
                    <a:pt x="86646" y="1192"/>
                    <a:pt x="86577" y="1261"/>
                    <a:pt x="86444" y="1261"/>
                  </a:cubicBezTo>
                  <a:cubicBezTo>
                    <a:pt x="86513" y="1325"/>
                    <a:pt x="86513" y="1394"/>
                    <a:pt x="86577" y="1394"/>
                  </a:cubicBezTo>
                  <a:cubicBezTo>
                    <a:pt x="86646" y="1394"/>
                    <a:pt x="86778" y="1394"/>
                    <a:pt x="86842" y="1325"/>
                  </a:cubicBezTo>
                  <a:cubicBezTo>
                    <a:pt x="86842" y="1325"/>
                    <a:pt x="86778" y="1261"/>
                    <a:pt x="86778" y="1192"/>
                  </a:cubicBezTo>
                  <a:close/>
                  <a:moveTo>
                    <a:pt x="86381" y="1261"/>
                  </a:moveTo>
                  <a:cubicBezTo>
                    <a:pt x="86248" y="1325"/>
                    <a:pt x="86116" y="1325"/>
                    <a:pt x="86047" y="1325"/>
                  </a:cubicBezTo>
                  <a:cubicBezTo>
                    <a:pt x="86047" y="1394"/>
                    <a:pt x="86116" y="1457"/>
                    <a:pt x="86179" y="1526"/>
                  </a:cubicBezTo>
                  <a:cubicBezTo>
                    <a:pt x="86248" y="1457"/>
                    <a:pt x="86381" y="1457"/>
                    <a:pt x="86444" y="1457"/>
                  </a:cubicBezTo>
                  <a:cubicBezTo>
                    <a:pt x="86444" y="1394"/>
                    <a:pt x="86381" y="1325"/>
                    <a:pt x="86381" y="1261"/>
                  </a:cubicBezTo>
                  <a:close/>
                  <a:moveTo>
                    <a:pt x="95851" y="0"/>
                  </a:moveTo>
                  <a:cubicBezTo>
                    <a:pt x="96911" y="0"/>
                    <a:pt x="97971" y="69"/>
                    <a:pt x="99030" y="201"/>
                  </a:cubicBezTo>
                  <a:lnTo>
                    <a:pt x="99295" y="201"/>
                  </a:lnTo>
                  <a:cubicBezTo>
                    <a:pt x="99428" y="265"/>
                    <a:pt x="99497" y="265"/>
                    <a:pt x="99629" y="265"/>
                  </a:cubicBezTo>
                  <a:lnTo>
                    <a:pt x="100027" y="265"/>
                  </a:lnTo>
                  <a:cubicBezTo>
                    <a:pt x="100159" y="265"/>
                    <a:pt x="100223" y="334"/>
                    <a:pt x="100355" y="334"/>
                  </a:cubicBezTo>
                  <a:lnTo>
                    <a:pt x="100753" y="334"/>
                  </a:lnTo>
                  <a:cubicBezTo>
                    <a:pt x="100822" y="398"/>
                    <a:pt x="100954" y="398"/>
                    <a:pt x="101087" y="398"/>
                  </a:cubicBezTo>
                  <a:cubicBezTo>
                    <a:pt x="101219" y="398"/>
                    <a:pt x="101283" y="398"/>
                    <a:pt x="101415" y="466"/>
                  </a:cubicBezTo>
                  <a:lnTo>
                    <a:pt x="101749" y="466"/>
                  </a:lnTo>
                  <a:cubicBezTo>
                    <a:pt x="105655" y="1060"/>
                    <a:pt x="109433" y="2454"/>
                    <a:pt x="112941" y="4971"/>
                  </a:cubicBezTo>
                  <a:cubicBezTo>
                    <a:pt x="118310" y="8813"/>
                    <a:pt x="121754" y="12788"/>
                    <a:pt x="124070" y="16895"/>
                  </a:cubicBezTo>
                  <a:cubicBezTo>
                    <a:pt x="124139" y="16958"/>
                    <a:pt x="124203" y="17027"/>
                    <a:pt x="124203" y="17091"/>
                  </a:cubicBezTo>
                  <a:cubicBezTo>
                    <a:pt x="124272" y="17160"/>
                    <a:pt x="124335" y="17223"/>
                    <a:pt x="124335" y="17356"/>
                  </a:cubicBezTo>
                  <a:cubicBezTo>
                    <a:pt x="124404" y="17425"/>
                    <a:pt x="124468" y="17488"/>
                    <a:pt x="124468" y="17557"/>
                  </a:cubicBezTo>
                  <a:cubicBezTo>
                    <a:pt x="124537" y="17621"/>
                    <a:pt x="124537" y="17621"/>
                    <a:pt x="124537" y="17690"/>
                  </a:cubicBezTo>
                  <a:cubicBezTo>
                    <a:pt x="125130" y="18681"/>
                    <a:pt x="125660" y="19677"/>
                    <a:pt x="126190" y="20668"/>
                  </a:cubicBezTo>
                  <a:cubicBezTo>
                    <a:pt x="126126" y="20535"/>
                    <a:pt x="126057" y="20339"/>
                    <a:pt x="125994" y="20207"/>
                  </a:cubicBezTo>
                  <a:cubicBezTo>
                    <a:pt x="125528" y="19211"/>
                    <a:pt x="124998" y="18151"/>
                    <a:pt x="124468" y="17160"/>
                  </a:cubicBezTo>
                  <a:cubicBezTo>
                    <a:pt x="124468" y="17091"/>
                    <a:pt x="124404" y="17091"/>
                    <a:pt x="124404" y="17027"/>
                  </a:cubicBezTo>
                  <a:cubicBezTo>
                    <a:pt x="124335" y="16958"/>
                    <a:pt x="124335" y="16895"/>
                    <a:pt x="124272" y="16826"/>
                  </a:cubicBezTo>
                  <a:lnTo>
                    <a:pt x="124272" y="16762"/>
                  </a:lnTo>
                  <a:cubicBezTo>
                    <a:pt x="121887" y="12655"/>
                    <a:pt x="118442" y="8681"/>
                    <a:pt x="113074" y="4838"/>
                  </a:cubicBezTo>
                  <a:cubicBezTo>
                    <a:pt x="109566" y="2321"/>
                    <a:pt x="105856" y="927"/>
                    <a:pt x="102014" y="334"/>
                  </a:cubicBezTo>
                  <a:cubicBezTo>
                    <a:pt x="101882" y="334"/>
                    <a:pt x="101749" y="334"/>
                    <a:pt x="101680" y="265"/>
                  </a:cubicBezTo>
                  <a:lnTo>
                    <a:pt x="101352" y="265"/>
                  </a:lnTo>
                  <a:cubicBezTo>
                    <a:pt x="101219" y="265"/>
                    <a:pt x="101087" y="201"/>
                    <a:pt x="101018" y="201"/>
                  </a:cubicBezTo>
                  <a:lnTo>
                    <a:pt x="100689" y="201"/>
                  </a:lnTo>
                  <a:cubicBezTo>
                    <a:pt x="100557" y="133"/>
                    <a:pt x="100424" y="133"/>
                    <a:pt x="100355" y="133"/>
                  </a:cubicBezTo>
                  <a:lnTo>
                    <a:pt x="100027" y="133"/>
                  </a:lnTo>
                  <a:cubicBezTo>
                    <a:pt x="99958" y="69"/>
                    <a:pt x="99894" y="69"/>
                    <a:pt x="99825" y="69"/>
                  </a:cubicBezTo>
                  <a:cubicBezTo>
                    <a:pt x="98967" y="0"/>
                    <a:pt x="98039" y="0"/>
                    <a:pt x="97112" y="0"/>
                  </a:cubicBezTo>
                  <a:close/>
                  <a:moveTo>
                    <a:pt x="126852" y="22989"/>
                  </a:moveTo>
                  <a:cubicBezTo>
                    <a:pt x="126921" y="23053"/>
                    <a:pt x="126985" y="23121"/>
                    <a:pt x="127054" y="23121"/>
                  </a:cubicBezTo>
                  <a:cubicBezTo>
                    <a:pt x="126985" y="23053"/>
                    <a:pt x="126921" y="23053"/>
                    <a:pt x="126852" y="22989"/>
                  </a:cubicBezTo>
                  <a:close/>
                  <a:moveTo>
                    <a:pt x="126921" y="23254"/>
                  </a:moveTo>
                  <a:cubicBezTo>
                    <a:pt x="126965" y="23275"/>
                    <a:pt x="127002" y="23289"/>
                    <a:pt x="127033" y="23301"/>
                  </a:cubicBezTo>
                  <a:lnTo>
                    <a:pt x="127033" y="23301"/>
                  </a:lnTo>
                  <a:lnTo>
                    <a:pt x="126985" y="23254"/>
                  </a:lnTo>
                  <a:close/>
                  <a:moveTo>
                    <a:pt x="127033" y="23301"/>
                  </a:moveTo>
                  <a:lnTo>
                    <a:pt x="127186" y="23450"/>
                  </a:lnTo>
                  <a:lnTo>
                    <a:pt x="127186" y="23386"/>
                  </a:lnTo>
                  <a:cubicBezTo>
                    <a:pt x="127140" y="23340"/>
                    <a:pt x="127097" y="23325"/>
                    <a:pt x="127033" y="23301"/>
                  </a:cubicBezTo>
                  <a:close/>
                  <a:moveTo>
                    <a:pt x="127054" y="23450"/>
                  </a:moveTo>
                  <a:lnTo>
                    <a:pt x="127054" y="23519"/>
                  </a:lnTo>
                  <a:cubicBezTo>
                    <a:pt x="127117" y="23583"/>
                    <a:pt x="127186" y="23651"/>
                    <a:pt x="127250" y="23651"/>
                  </a:cubicBezTo>
                  <a:lnTo>
                    <a:pt x="127054" y="23450"/>
                  </a:lnTo>
                  <a:close/>
                  <a:moveTo>
                    <a:pt x="127117" y="23715"/>
                  </a:moveTo>
                  <a:lnTo>
                    <a:pt x="127117" y="23784"/>
                  </a:lnTo>
                  <a:cubicBezTo>
                    <a:pt x="127186" y="23848"/>
                    <a:pt x="127250" y="23848"/>
                    <a:pt x="127382" y="23916"/>
                  </a:cubicBezTo>
                  <a:lnTo>
                    <a:pt x="127319" y="23848"/>
                  </a:lnTo>
                  <a:cubicBezTo>
                    <a:pt x="127250" y="23784"/>
                    <a:pt x="127186" y="23784"/>
                    <a:pt x="127117" y="23715"/>
                  </a:cubicBezTo>
                  <a:close/>
                  <a:moveTo>
                    <a:pt x="127186" y="23980"/>
                  </a:moveTo>
                  <a:lnTo>
                    <a:pt x="127186" y="24049"/>
                  </a:lnTo>
                  <a:cubicBezTo>
                    <a:pt x="127260" y="24049"/>
                    <a:pt x="127312" y="24068"/>
                    <a:pt x="127355" y="24086"/>
                  </a:cubicBezTo>
                  <a:lnTo>
                    <a:pt x="127355" y="24086"/>
                  </a:lnTo>
                  <a:cubicBezTo>
                    <a:pt x="127300" y="24031"/>
                    <a:pt x="127241" y="23980"/>
                    <a:pt x="127186" y="23980"/>
                  </a:cubicBezTo>
                  <a:close/>
                  <a:moveTo>
                    <a:pt x="127355" y="24086"/>
                  </a:moveTo>
                  <a:cubicBezTo>
                    <a:pt x="127364" y="24095"/>
                    <a:pt x="127373" y="24104"/>
                    <a:pt x="127382" y="24112"/>
                  </a:cubicBezTo>
                  <a:lnTo>
                    <a:pt x="127451" y="24112"/>
                  </a:lnTo>
                  <a:cubicBezTo>
                    <a:pt x="127420" y="24112"/>
                    <a:pt x="127391" y="24100"/>
                    <a:pt x="127355" y="24086"/>
                  </a:cubicBezTo>
                  <a:close/>
                  <a:moveTo>
                    <a:pt x="127250" y="24181"/>
                  </a:moveTo>
                  <a:cubicBezTo>
                    <a:pt x="127250" y="24245"/>
                    <a:pt x="127250" y="24245"/>
                    <a:pt x="127319" y="24245"/>
                  </a:cubicBezTo>
                  <a:cubicBezTo>
                    <a:pt x="127382" y="24314"/>
                    <a:pt x="127451" y="24377"/>
                    <a:pt x="127515" y="24377"/>
                  </a:cubicBezTo>
                  <a:lnTo>
                    <a:pt x="127515" y="24314"/>
                  </a:lnTo>
                  <a:cubicBezTo>
                    <a:pt x="127382" y="24245"/>
                    <a:pt x="127319" y="24245"/>
                    <a:pt x="127250" y="24181"/>
                  </a:cubicBezTo>
                  <a:close/>
                  <a:moveTo>
                    <a:pt x="127319" y="24446"/>
                  </a:moveTo>
                  <a:lnTo>
                    <a:pt x="127382" y="24510"/>
                  </a:lnTo>
                  <a:cubicBezTo>
                    <a:pt x="127451" y="24579"/>
                    <a:pt x="127515" y="24579"/>
                    <a:pt x="127584" y="24642"/>
                  </a:cubicBezTo>
                  <a:lnTo>
                    <a:pt x="127584" y="24510"/>
                  </a:lnTo>
                  <a:cubicBezTo>
                    <a:pt x="127515" y="24510"/>
                    <a:pt x="127382" y="24446"/>
                    <a:pt x="127319" y="24446"/>
                  </a:cubicBezTo>
                  <a:close/>
                  <a:moveTo>
                    <a:pt x="127382" y="24642"/>
                  </a:moveTo>
                  <a:cubicBezTo>
                    <a:pt x="127451" y="24711"/>
                    <a:pt x="127451" y="24711"/>
                    <a:pt x="127451" y="24775"/>
                  </a:cubicBezTo>
                  <a:cubicBezTo>
                    <a:pt x="127515" y="24775"/>
                    <a:pt x="127584" y="24844"/>
                    <a:pt x="127647" y="24844"/>
                  </a:cubicBezTo>
                  <a:lnTo>
                    <a:pt x="127647" y="24775"/>
                  </a:lnTo>
                  <a:cubicBezTo>
                    <a:pt x="127584" y="24711"/>
                    <a:pt x="127515" y="24711"/>
                    <a:pt x="127382" y="24642"/>
                  </a:cubicBezTo>
                  <a:close/>
                  <a:moveTo>
                    <a:pt x="127515" y="24907"/>
                  </a:moveTo>
                  <a:lnTo>
                    <a:pt x="127515" y="25040"/>
                  </a:lnTo>
                  <a:cubicBezTo>
                    <a:pt x="127584" y="25040"/>
                    <a:pt x="127647" y="25109"/>
                    <a:pt x="127716" y="25109"/>
                  </a:cubicBezTo>
                  <a:lnTo>
                    <a:pt x="127716" y="24976"/>
                  </a:lnTo>
                  <a:cubicBezTo>
                    <a:pt x="127647" y="24976"/>
                    <a:pt x="127584" y="24976"/>
                    <a:pt x="127515" y="24907"/>
                  </a:cubicBezTo>
                  <a:close/>
                  <a:moveTo>
                    <a:pt x="127584" y="25172"/>
                  </a:moveTo>
                  <a:lnTo>
                    <a:pt x="127584" y="25305"/>
                  </a:lnTo>
                  <a:cubicBezTo>
                    <a:pt x="127647" y="25305"/>
                    <a:pt x="127716" y="25305"/>
                    <a:pt x="127780" y="25374"/>
                  </a:cubicBezTo>
                  <a:lnTo>
                    <a:pt x="127780" y="25241"/>
                  </a:lnTo>
                  <a:cubicBezTo>
                    <a:pt x="127716" y="25241"/>
                    <a:pt x="127647" y="25172"/>
                    <a:pt x="127584" y="25172"/>
                  </a:cubicBezTo>
                  <a:close/>
                  <a:moveTo>
                    <a:pt x="127647" y="25374"/>
                  </a:moveTo>
                  <a:lnTo>
                    <a:pt x="127647" y="25506"/>
                  </a:lnTo>
                  <a:cubicBezTo>
                    <a:pt x="127716" y="25570"/>
                    <a:pt x="127780" y="25570"/>
                    <a:pt x="127849" y="25570"/>
                  </a:cubicBezTo>
                  <a:lnTo>
                    <a:pt x="127849" y="25506"/>
                  </a:lnTo>
                  <a:cubicBezTo>
                    <a:pt x="127780" y="25437"/>
                    <a:pt x="127716" y="25437"/>
                    <a:pt x="127647" y="25374"/>
                  </a:cubicBezTo>
                  <a:close/>
                  <a:moveTo>
                    <a:pt x="127716" y="25639"/>
                  </a:moveTo>
                  <a:lnTo>
                    <a:pt x="127716" y="25771"/>
                  </a:lnTo>
                  <a:cubicBezTo>
                    <a:pt x="127780" y="25771"/>
                    <a:pt x="127849" y="25835"/>
                    <a:pt x="127912" y="25835"/>
                  </a:cubicBezTo>
                  <a:lnTo>
                    <a:pt x="127912" y="25702"/>
                  </a:lnTo>
                  <a:cubicBezTo>
                    <a:pt x="127849" y="25702"/>
                    <a:pt x="127780" y="25639"/>
                    <a:pt x="127716" y="25639"/>
                  </a:cubicBezTo>
                  <a:close/>
                  <a:moveTo>
                    <a:pt x="127780" y="25904"/>
                  </a:moveTo>
                  <a:lnTo>
                    <a:pt x="127780" y="26036"/>
                  </a:lnTo>
                  <a:cubicBezTo>
                    <a:pt x="127849" y="26036"/>
                    <a:pt x="127912" y="26100"/>
                    <a:pt x="127981" y="26100"/>
                  </a:cubicBezTo>
                  <a:lnTo>
                    <a:pt x="127981" y="25967"/>
                  </a:lnTo>
                  <a:cubicBezTo>
                    <a:pt x="127912" y="25904"/>
                    <a:pt x="127849" y="25904"/>
                    <a:pt x="127780" y="25904"/>
                  </a:cubicBezTo>
                  <a:close/>
                  <a:moveTo>
                    <a:pt x="127849" y="26100"/>
                  </a:moveTo>
                  <a:lnTo>
                    <a:pt x="127849" y="26301"/>
                  </a:lnTo>
                  <a:lnTo>
                    <a:pt x="128045" y="26301"/>
                  </a:lnTo>
                  <a:lnTo>
                    <a:pt x="128045" y="26169"/>
                  </a:lnTo>
                  <a:cubicBezTo>
                    <a:pt x="127981" y="26169"/>
                    <a:pt x="127912" y="26169"/>
                    <a:pt x="127849" y="26100"/>
                  </a:cubicBezTo>
                  <a:close/>
                  <a:moveTo>
                    <a:pt x="127912" y="26365"/>
                  </a:moveTo>
                  <a:lnTo>
                    <a:pt x="127912" y="26566"/>
                  </a:lnTo>
                  <a:lnTo>
                    <a:pt x="128114" y="26566"/>
                  </a:lnTo>
                  <a:lnTo>
                    <a:pt x="128114" y="26434"/>
                  </a:lnTo>
                  <a:cubicBezTo>
                    <a:pt x="128045" y="26434"/>
                    <a:pt x="127981" y="26365"/>
                    <a:pt x="127912" y="26365"/>
                  </a:cubicBezTo>
                  <a:close/>
                  <a:moveTo>
                    <a:pt x="85983" y="1394"/>
                  </a:moveTo>
                  <a:cubicBezTo>
                    <a:pt x="83530" y="1924"/>
                    <a:pt x="81145" y="2586"/>
                    <a:pt x="78829" y="3249"/>
                  </a:cubicBezTo>
                  <a:cubicBezTo>
                    <a:pt x="72867" y="5035"/>
                    <a:pt x="67234" y="7154"/>
                    <a:pt x="62332" y="8283"/>
                  </a:cubicBezTo>
                  <a:cubicBezTo>
                    <a:pt x="49216" y="11463"/>
                    <a:pt x="41071" y="17223"/>
                    <a:pt x="34378" y="24112"/>
                  </a:cubicBezTo>
                  <a:cubicBezTo>
                    <a:pt x="31860" y="26699"/>
                    <a:pt x="29476" y="29481"/>
                    <a:pt x="27223" y="32395"/>
                  </a:cubicBezTo>
                  <a:cubicBezTo>
                    <a:pt x="26296" y="33651"/>
                    <a:pt x="25369" y="34913"/>
                    <a:pt x="24378" y="36169"/>
                  </a:cubicBezTo>
                  <a:cubicBezTo>
                    <a:pt x="24510" y="36036"/>
                    <a:pt x="24643" y="35904"/>
                    <a:pt x="24706" y="35771"/>
                  </a:cubicBezTo>
                  <a:cubicBezTo>
                    <a:pt x="25634" y="34579"/>
                    <a:pt x="26561" y="33386"/>
                    <a:pt x="27557" y="32263"/>
                  </a:cubicBezTo>
                  <a:cubicBezTo>
                    <a:pt x="29741" y="29481"/>
                    <a:pt x="32062" y="26762"/>
                    <a:pt x="34510" y="24245"/>
                  </a:cubicBezTo>
                  <a:cubicBezTo>
                    <a:pt x="41134" y="17356"/>
                    <a:pt x="49285" y="11595"/>
                    <a:pt x="62401" y="8479"/>
                  </a:cubicBezTo>
                  <a:cubicBezTo>
                    <a:pt x="67234" y="7287"/>
                    <a:pt x="72931" y="5236"/>
                    <a:pt x="78893" y="3445"/>
                  </a:cubicBezTo>
                  <a:cubicBezTo>
                    <a:pt x="81214" y="2719"/>
                    <a:pt x="83662" y="2056"/>
                    <a:pt x="86047" y="1526"/>
                  </a:cubicBezTo>
                  <a:cubicBezTo>
                    <a:pt x="86047" y="1457"/>
                    <a:pt x="85983" y="1394"/>
                    <a:pt x="85983" y="1394"/>
                  </a:cubicBezTo>
                  <a:close/>
                  <a:moveTo>
                    <a:pt x="21526" y="39550"/>
                  </a:moveTo>
                  <a:lnTo>
                    <a:pt x="21526" y="39550"/>
                  </a:lnTo>
                  <a:cubicBezTo>
                    <a:pt x="21463" y="39613"/>
                    <a:pt x="21463" y="39746"/>
                    <a:pt x="21394" y="39878"/>
                  </a:cubicBezTo>
                  <a:cubicBezTo>
                    <a:pt x="21463" y="39815"/>
                    <a:pt x="21463" y="39682"/>
                    <a:pt x="21526" y="39550"/>
                  </a:cubicBezTo>
                  <a:close/>
                  <a:moveTo>
                    <a:pt x="21065" y="40080"/>
                  </a:moveTo>
                  <a:cubicBezTo>
                    <a:pt x="20997" y="40212"/>
                    <a:pt x="20997" y="40345"/>
                    <a:pt x="20933" y="40477"/>
                  </a:cubicBezTo>
                  <a:cubicBezTo>
                    <a:pt x="20997" y="40345"/>
                    <a:pt x="20997" y="40276"/>
                    <a:pt x="21065" y="40143"/>
                  </a:cubicBezTo>
                  <a:lnTo>
                    <a:pt x="21065" y="40080"/>
                  </a:lnTo>
                  <a:close/>
                  <a:moveTo>
                    <a:pt x="20864" y="40276"/>
                  </a:moveTo>
                  <a:cubicBezTo>
                    <a:pt x="20864" y="40408"/>
                    <a:pt x="20800" y="40541"/>
                    <a:pt x="20800" y="40673"/>
                  </a:cubicBezTo>
                  <a:cubicBezTo>
                    <a:pt x="20864" y="40541"/>
                    <a:pt x="20864" y="40408"/>
                    <a:pt x="20864" y="40276"/>
                  </a:cubicBezTo>
                  <a:close/>
                  <a:moveTo>
                    <a:pt x="20599" y="40610"/>
                  </a:moveTo>
                  <a:cubicBezTo>
                    <a:pt x="20599" y="40635"/>
                    <a:pt x="20597" y="40661"/>
                    <a:pt x="20593" y="40687"/>
                  </a:cubicBezTo>
                  <a:lnTo>
                    <a:pt x="20593" y="40687"/>
                  </a:lnTo>
                  <a:cubicBezTo>
                    <a:pt x="20595" y="40682"/>
                    <a:pt x="20597" y="40678"/>
                    <a:pt x="20599" y="40673"/>
                  </a:cubicBezTo>
                  <a:lnTo>
                    <a:pt x="20599" y="40610"/>
                  </a:lnTo>
                  <a:close/>
                  <a:moveTo>
                    <a:pt x="20593" y="40687"/>
                  </a:moveTo>
                  <a:lnTo>
                    <a:pt x="20593" y="40687"/>
                  </a:lnTo>
                  <a:cubicBezTo>
                    <a:pt x="20535" y="40815"/>
                    <a:pt x="20533" y="40943"/>
                    <a:pt x="20467" y="41071"/>
                  </a:cubicBezTo>
                  <a:lnTo>
                    <a:pt x="20535" y="41007"/>
                  </a:lnTo>
                  <a:cubicBezTo>
                    <a:pt x="20535" y="40900"/>
                    <a:pt x="20577" y="40793"/>
                    <a:pt x="20593" y="40687"/>
                  </a:cubicBezTo>
                  <a:close/>
                  <a:moveTo>
                    <a:pt x="20467" y="40806"/>
                  </a:moveTo>
                  <a:lnTo>
                    <a:pt x="20467" y="40806"/>
                  </a:lnTo>
                  <a:cubicBezTo>
                    <a:pt x="18877" y="42793"/>
                    <a:pt x="17154" y="44717"/>
                    <a:pt x="15369" y="46704"/>
                  </a:cubicBezTo>
                  <a:cubicBezTo>
                    <a:pt x="13911" y="48225"/>
                    <a:pt x="12189" y="50016"/>
                    <a:pt x="10398" y="52067"/>
                  </a:cubicBezTo>
                  <a:cubicBezTo>
                    <a:pt x="10334" y="52199"/>
                    <a:pt x="10202" y="52332"/>
                    <a:pt x="10133" y="52401"/>
                  </a:cubicBezTo>
                  <a:cubicBezTo>
                    <a:pt x="10069" y="52464"/>
                    <a:pt x="10069" y="52533"/>
                    <a:pt x="10000" y="52533"/>
                  </a:cubicBezTo>
                  <a:cubicBezTo>
                    <a:pt x="9937" y="52666"/>
                    <a:pt x="9804" y="52798"/>
                    <a:pt x="9735" y="52862"/>
                  </a:cubicBezTo>
                  <a:cubicBezTo>
                    <a:pt x="9672" y="52931"/>
                    <a:pt x="9672" y="52994"/>
                    <a:pt x="9603" y="52994"/>
                  </a:cubicBezTo>
                  <a:cubicBezTo>
                    <a:pt x="9539" y="53127"/>
                    <a:pt x="9407" y="53259"/>
                    <a:pt x="9338" y="53392"/>
                  </a:cubicBezTo>
                  <a:cubicBezTo>
                    <a:pt x="9338" y="53392"/>
                    <a:pt x="9274" y="53392"/>
                    <a:pt x="9274" y="53461"/>
                  </a:cubicBezTo>
                  <a:cubicBezTo>
                    <a:pt x="9142" y="53593"/>
                    <a:pt x="9073" y="53726"/>
                    <a:pt x="8940" y="53858"/>
                  </a:cubicBezTo>
                  <a:lnTo>
                    <a:pt x="8877" y="53922"/>
                  </a:lnTo>
                  <a:cubicBezTo>
                    <a:pt x="8808" y="54054"/>
                    <a:pt x="8675" y="54187"/>
                    <a:pt x="8612" y="54319"/>
                  </a:cubicBezTo>
                  <a:lnTo>
                    <a:pt x="8543" y="54319"/>
                  </a:lnTo>
                  <a:cubicBezTo>
                    <a:pt x="8410" y="54452"/>
                    <a:pt x="8347" y="54653"/>
                    <a:pt x="8214" y="54786"/>
                  </a:cubicBezTo>
                  <a:cubicBezTo>
                    <a:pt x="8145" y="54849"/>
                    <a:pt x="8082" y="54918"/>
                    <a:pt x="8082" y="54982"/>
                  </a:cubicBezTo>
                  <a:cubicBezTo>
                    <a:pt x="7218" y="56110"/>
                    <a:pt x="6360" y="57303"/>
                    <a:pt x="5565" y="58495"/>
                  </a:cubicBezTo>
                  <a:cubicBezTo>
                    <a:pt x="5432" y="58760"/>
                    <a:pt x="5300" y="58956"/>
                    <a:pt x="5167" y="59158"/>
                  </a:cubicBezTo>
                  <a:lnTo>
                    <a:pt x="4568" y="60149"/>
                  </a:lnTo>
                  <a:cubicBezTo>
                    <a:pt x="4701" y="59953"/>
                    <a:pt x="4833" y="59688"/>
                    <a:pt x="5035" y="59486"/>
                  </a:cubicBezTo>
                  <a:cubicBezTo>
                    <a:pt x="5761" y="58294"/>
                    <a:pt x="6625" y="57170"/>
                    <a:pt x="7483" y="56110"/>
                  </a:cubicBezTo>
                  <a:cubicBezTo>
                    <a:pt x="7552" y="55978"/>
                    <a:pt x="7616" y="55845"/>
                    <a:pt x="7684" y="55777"/>
                  </a:cubicBezTo>
                  <a:lnTo>
                    <a:pt x="7684" y="55713"/>
                  </a:lnTo>
                  <a:cubicBezTo>
                    <a:pt x="7817" y="55580"/>
                    <a:pt x="7949" y="55448"/>
                    <a:pt x="8082" y="55247"/>
                  </a:cubicBezTo>
                  <a:cubicBezTo>
                    <a:pt x="8214" y="55051"/>
                    <a:pt x="8347" y="54918"/>
                    <a:pt x="8410" y="54786"/>
                  </a:cubicBezTo>
                  <a:cubicBezTo>
                    <a:pt x="8479" y="54786"/>
                    <a:pt x="8479" y="54717"/>
                    <a:pt x="8479" y="54717"/>
                  </a:cubicBezTo>
                  <a:cubicBezTo>
                    <a:pt x="8612" y="54584"/>
                    <a:pt x="8675" y="54452"/>
                    <a:pt x="8808" y="54319"/>
                  </a:cubicBezTo>
                  <a:cubicBezTo>
                    <a:pt x="8808" y="54256"/>
                    <a:pt x="8877" y="54256"/>
                    <a:pt x="8877" y="54187"/>
                  </a:cubicBezTo>
                  <a:lnTo>
                    <a:pt x="9205" y="53858"/>
                  </a:lnTo>
                  <a:cubicBezTo>
                    <a:pt x="9205" y="53789"/>
                    <a:pt x="9205" y="53789"/>
                    <a:pt x="9274" y="53726"/>
                  </a:cubicBezTo>
                  <a:cubicBezTo>
                    <a:pt x="9338" y="53593"/>
                    <a:pt x="9470" y="53461"/>
                    <a:pt x="9539" y="53392"/>
                  </a:cubicBezTo>
                  <a:cubicBezTo>
                    <a:pt x="9603" y="53328"/>
                    <a:pt x="9603" y="53259"/>
                    <a:pt x="9672" y="53259"/>
                  </a:cubicBezTo>
                  <a:cubicBezTo>
                    <a:pt x="9735" y="53127"/>
                    <a:pt x="9868" y="52994"/>
                    <a:pt x="9937" y="52931"/>
                  </a:cubicBezTo>
                  <a:cubicBezTo>
                    <a:pt x="10000" y="52862"/>
                    <a:pt x="10069" y="52798"/>
                    <a:pt x="10069" y="52729"/>
                  </a:cubicBezTo>
                  <a:cubicBezTo>
                    <a:pt x="10202" y="52666"/>
                    <a:pt x="10265" y="52533"/>
                    <a:pt x="10334" y="52401"/>
                  </a:cubicBezTo>
                  <a:cubicBezTo>
                    <a:pt x="12189" y="50281"/>
                    <a:pt x="13975" y="48426"/>
                    <a:pt x="15501" y="46836"/>
                  </a:cubicBezTo>
                  <a:cubicBezTo>
                    <a:pt x="17223" y="44913"/>
                    <a:pt x="18813" y="43058"/>
                    <a:pt x="20403" y="41203"/>
                  </a:cubicBezTo>
                  <a:cubicBezTo>
                    <a:pt x="20403" y="41071"/>
                    <a:pt x="20467" y="40938"/>
                    <a:pt x="20467" y="40806"/>
                  </a:cubicBezTo>
                  <a:close/>
                  <a:moveTo>
                    <a:pt x="3180" y="63196"/>
                  </a:moveTo>
                  <a:lnTo>
                    <a:pt x="3180" y="63196"/>
                  </a:lnTo>
                  <a:cubicBezTo>
                    <a:pt x="3164" y="63220"/>
                    <a:pt x="3149" y="63242"/>
                    <a:pt x="3133" y="63265"/>
                  </a:cubicBezTo>
                  <a:lnTo>
                    <a:pt x="3133" y="63265"/>
                  </a:lnTo>
                  <a:cubicBezTo>
                    <a:pt x="3180" y="63264"/>
                    <a:pt x="3180" y="63256"/>
                    <a:pt x="3180" y="63196"/>
                  </a:cubicBezTo>
                  <a:close/>
                  <a:moveTo>
                    <a:pt x="3133" y="63265"/>
                  </a:moveTo>
                  <a:cubicBezTo>
                    <a:pt x="3127" y="63265"/>
                    <a:pt x="3119" y="63265"/>
                    <a:pt x="3111" y="63265"/>
                  </a:cubicBezTo>
                  <a:cubicBezTo>
                    <a:pt x="3064" y="63334"/>
                    <a:pt x="3026" y="63395"/>
                    <a:pt x="2991" y="63451"/>
                  </a:cubicBezTo>
                  <a:lnTo>
                    <a:pt x="2991" y="63451"/>
                  </a:lnTo>
                  <a:cubicBezTo>
                    <a:pt x="3038" y="63391"/>
                    <a:pt x="3086" y="63331"/>
                    <a:pt x="3133" y="63265"/>
                  </a:cubicBezTo>
                  <a:close/>
                  <a:moveTo>
                    <a:pt x="2991" y="63451"/>
                  </a:moveTo>
                  <a:lnTo>
                    <a:pt x="2991" y="63451"/>
                  </a:lnTo>
                  <a:cubicBezTo>
                    <a:pt x="2921" y="63538"/>
                    <a:pt x="2852" y="63623"/>
                    <a:pt x="2782" y="63726"/>
                  </a:cubicBezTo>
                  <a:cubicBezTo>
                    <a:pt x="2868" y="63640"/>
                    <a:pt x="2925" y="63554"/>
                    <a:pt x="2991" y="63451"/>
                  </a:cubicBezTo>
                  <a:close/>
                  <a:moveTo>
                    <a:pt x="2915" y="63726"/>
                  </a:moveTo>
                  <a:cubicBezTo>
                    <a:pt x="2782" y="63858"/>
                    <a:pt x="2714" y="63991"/>
                    <a:pt x="2581" y="64123"/>
                  </a:cubicBezTo>
                  <a:cubicBezTo>
                    <a:pt x="2581" y="64192"/>
                    <a:pt x="2517" y="64192"/>
                    <a:pt x="2517" y="64256"/>
                  </a:cubicBezTo>
                  <a:lnTo>
                    <a:pt x="2915" y="63858"/>
                  </a:lnTo>
                  <a:lnTo>
                    <a:pt x="2915" y="63726"/>
                  </a:lnTo>
                  <a:close/>
                  <a:moveTo>
                    <a:pt x="2714" y="64256"/>
                  </a:moveTo>
                  <a:lnTo>
                    <a:pt x="2385" y="64590"/>
                  </a:lnTo>
                  <a:cubicBezTo>
                    <a:pt x="2316" y="64653"/>
                    <a:pt x="2316" y="64722"/>
                    <a:pt x="2316" y="64786"/>
                  </a:cubicBezTo>
                  <a:cubicBezTo>
                    <a:pt x="2449" y="64653"/>
                    <a:pt x="2517" y="64521"/>
                    <a:pt x="2650" y="64388"/>
                  </a:cubicBezTo>
                  <a:cubicBezTo>
                    <a:pt x="2650" y="64388"/>
                    <a:pt x="2714" y="64325"/>
                    <a:pt x="2714" y="64256"/>
                  </a:cubicBezTo>
                  <a:close/>
                  <a:moveTo>
                    <a:pt x="2517" y="64786"/>
                  </a:moveTo>
                  <a:lnTo>
                    <a:pt x="2517" y="64786"/>
                  </a:lnTo>
                  <a:cubicBezTo>
                    <a:pt x="2385" y="64854"/>
                    <a:pt x="2253" y="64987"/>
                    <a:pt x="2184" y="65119"/>
                  </a:cubicBezTo>
                  <a:cubicBezTo>
                    <a:pt x="2120" y="65183"/>
                    <a:pt x="2120" y="65183"/>
                    <a:pt x="2120" y="65252"/>
                  </a:cubicBezTo>
                  <a:lnTo>
                    <a:pt x="2385" y="64987"/>
                  </a:lnTo>
                  <a:cubicBezTo>
                    <a:pt x="2449" y="64918"/>
                    <a:pt x="2449" y="64854"/>
                    <a:pt x="2517" y="64786"/>
                  </a:cubicBezTo>
                  <a:close/>
                  <a:moveTo>
                    <a:pt x="2316" y="65316"/>
                  </a:moveTo>
                  <a:cubicBezTo>
                    <a:pt x="2184" y="65384"/>
                    <a:pt x="2120" y="65517"/>
                    <a:pt x="1988" y="65581"/>
                  </a:cubicBezTo>
                  <a:cubicBezTo>
                    <a:pt x="1988" y="65649"/>
                    <a:pt x="1919" y="65713"/>
                    <a:pt x="1919" y="65782"/>
                  </a:cubicBezTo>
                  <a:lnTo>
                    <a:pt x="2184" y="65517"/>
                  </a:lnTo>
                  <a:cubicBezTo>
                    <a:pt x="2253" y="65448"/>
                    <a:pt x="2253" y="65384"/>
                    <a:pt x="2316" y="65316"/>
                  </a:cubicBezTo>
                  <a:close/>
                  <a:moveTo>
                    <a:pt x="2120" y="65782"/>
                  </a:moveTo>
                  <a:lnTo>
                    <a:pt x="2120" y="65782"/>
                  </a:lnTo>
                  <a:cubicBezTo>
                    <a:pt x="1988" y="65914"/>
                    <a:pt x="1919" y="65978"/>
                    <a:pt x="1786" y="66047"/>
                  </a:cubicBezTo>
                  <a:cubicBezTo>
                    <a:pt x="1786" y="66179"/>
                    <a:pt x="1723" y="66243"/>
                    <a:pt x="1723" y="66312"/>
                  </a:cubicBezTo>
                  <a:cubicBezTo>
                    <a:pt x="1786" y="66243"/>
                    <a:pt x="1919" y="66179"/>
                    <a:pt x="1988" y="66047"/>
                  </a:cubicBezTo>
                  <a:cubicBezTo>
                    <a:pt x="2051" y="65978"/>
                    <a:pt x="2051" y="65914"/>
                    <a:pt x="2120" y="65782"/>
                  </a:cubicBezTo>
                  <a:close/>
                  <a:moveTo>
                    <a:pt x="1919" y="66312"/>
                  </a:moveTo>
                  <a:lnTo>
                    <a:pt x="1855" y="66375"/>
                  </a:lnTo>
                  <a:lnTo>
                    <a:pt x="1654" y="66577"/>
                  </a:lnTo>
                  <a:cubicBezTo>
                    <a:pt x="1590" y="66640"/>
                    <a:pt x="1590" y="66773"/>
                    <a:pt x="1521" y="66842"/>
                  </a:cubicBezTo>
                  <a:cubicBezTo>
                    <a:pt x="1654" y="66773"/>
                    <a:pt x="1723" y="66709"/>
                    <a:pt x="1786" y="66640"/>
                  </a:cubicBezTo>
                  <a:cubicBezTo>
                    <a:pt x="1855" y="66508"/>
                    <a:pt x="1855" y="66444"/>
                    <a:pt x="1919" y="66312"/>
                  </a:cubicBezTo>
                  <a:close/>
                  <a:moveTo>
                    <a:pt x="1723" y="66842"/>
                  </a:moveTo>
                  <a:lnTo>
                    <a:pt x="1723" y="66842"/>
                  </a:lnTo>
                  <a:cubicBezTo>
                    <a:pt x="1654" y="66905"/>
                    <a:pt x="1521" y="66974"/>
                    <a:pt x="1458" y="67107"/>
                  </a:cubicBezTo>
                  <a:cubicBezTo>
                    <a:pt x="1458" y="67170"/>
                    <a:pt x="1389" y="67239"/>
                    <a:pt x="1389" y="67372"/>
                  </a:cubicBezTo>
                  <a:cubicBezTo>
                    <a:pt x="1458" y="67303"/>
                    <a:pt x="1521" y="67239"/>
                    <a:pt x="1654" y="67170"/>
                  </a:cubicBezTo>
                  <a:cubicBezTo>
                    <a:pt x="1654" y="67038"/>
                    <a:pt x="1723" y="66974"/>
                    <a:pt x="1723" y="66842"/>
                  </a:cubicBezTo>
                  <a:close/>
                  <a:moveTo>
                    <a:pt x="1590" y="67372"/>
                  </a:moveTo>
                  <a:cubicBezTo>
                    <a:pt x="1458" y="67435"/>
                    <a:pt x="1389" y="67504"/>
                    <a:pt x="1325" y="67568"/>
                  </a:cubicBezTo>
                  <a:cubicBezTo>
                    <a:pt x="1256" y="67700"/>
                    <a:pt x="1256" y="67769"/>
                    <a:pt x="1193" y="67902"/>
                  </a:cubicBezTo>
                  <a:cubicBezTo>
                    <a:pt x="1325" y="67833"/>
                    <a:pt x="1389" y="67769"/>
                    <a:pt x="1458" y="67700"/>
                  </a:cubicBezTo>
                  <a:cubicBezTo>
                    <a:pt x="1521" y="67568"/>
                    <a:pt x="1521" y="67504"/>
                    <a:pt x="1590" y="67372"/>
                  </a:cubicBezTo>
                  <a:close/>
                  <a:moveTo>
                    <a:pt x="1389" y="67902"/>
                  </a:moveTo>
                  <a:lnTo>
                    <a:pt x="1389" y="67902"/>
                  </a:lnTo>
                  <a:cubicBezTo>
                    <a:pt x="1325" y="67965"/>
                    <a:pt x="1256" y="68034"/>
                    <a:pt x="1124" y="68098"/>
                  </a:cubicBezTo>
                  <a:cubicBezTo>
                    <a:pt x="1124" y="68230"/>
                    <a:pt x="1124" y="68299"/>
                    <a:pt x="1060" y="68432"/>
                  </a:cubicBezTo>
                  <a:cubicBezTo>
                    <a:pt x="1124" y="68363"/>
                    <a:pt x="1193" y="68299"/>
                    <a:pt x="1325" y="68230"/>
                  </a:cubicBezTo>
                  <a:cubicBezTo>
                    <a:pt x="1325" y="68098"/>
                    <a:pt x="1389" y="68034"/>
                    <a:pt x="1389" y="67902"/>
                  </a:cubicBezTo>
                  <a:close/>
                  <a:moveTo>
                    <a:pt x="1256" y="68432"/>
                  </a:moveTo>
                  <a:lnTo>
                    <a:pt x="1256" y="68432"/>
                  </a:lnTo>
                  <a:cubicBezTo>
                    <a:pt x="1193" y="68495"/>
                    <a:pt x="1124" y="68564"/>
                    <a:pt x="991" y="68628"/>
                  </a:cubicBezTo>
                  <a:cubicBezTo>
                    <a:pt x="991" y="68697"/>
                    <a:pt x="928" y="68829"/>
                    <a:pt x="928" y="68962"/>
                  </a:cubicBezTo>
                  <a:lnTo>
                    <a:pt x="1124" y="68760"/>
                  </a:lnTo>
                  <a:cubicBezTo>
                    <a:pt x="1193" y="68628"/>
                    <a:pt x="1193" y="68564"/>
                    <a:pt x="1256" y="68432"/>
                  </a:cubicBezTo>
                  <a:close/>
                  <a:moveTo>
                    <a:pt x="1124" y="68962"/>
                  </a:moveTo>
                  <a:cubicBezTo>
                    <a:pt x="1060" y="69025"/>
                    <a:pt x="928" y="69094"/>
                    <a:pt x="859" y="69094"/>
                  </a:cubicBezTo>
                  <a:cubicBezTo>
                    <a:pt x="859" y="69227"/>
                    <a:pt x="795" y="69359"/>
                    <a:pt x="795" y="69491"/>
                  </a:cubicBezTo>
                  <a:lnTo>
                    <a:pt x="991" y="69290"/>
                  </a:lnTo>
                  <a:cubicBezTo>
                    <a:pt x="1060" y="69158"/>
                    <a:pt x="1060" y="69094"/>
                    <a:pt x="1124" y="68962"/>
                  </a:cubicBezTo>
                  <a:close/>
                  <a:moveTo>
                    <a:pt x="991" y="69491"/>
                  </a:moveTo>
                  <a:cubicBezTo>
                    <a:pt x="928" y="69555"/>
                    <a:pt x="859" y="69555"/>
                    <a:pt x="726" y="69624"/>
                  </a:cubicBezTo>
                  <a:cubicBezTo>
                    <a:pt x="726" y="69756"/>
                    <a:pt x="726" y="69889"/>
                    <a:pt x="663" y="70021"/>
                  </a:cubicBezTo>
                  <a:cubicBezTo>
                    <a:pt x="726" y="69953"/>
                    <a:pt x="795" y="69889"/>
                    <a:pt x="928" y="69820"/>
                  </a:cubicBezTo>
                  <a:cubicBezTo>
                    <a:pt x="928" y="69688"/>
                    <a:pt x="928" y="69624"/>
                    <a:pt x="991" y="69491"/>
                  </a:cubicBezTo>
                  <a:close/>
                  <a:moveTo>
                    <a:pt x="859" y="70021"/>
                  </a:moveTo>
                  <a:cubicBezTo>
                    <a:pt x="795" y="70021"/>
                    <a:pt x="726" y="70085"/>
                    <a:pt x="663" y="70154"/>
                  </a:cubicBezTo>
                  <a:cubicBezTo>
                    <a:pt x="594" y="70286"/>
                    <a:pt x="594" y="70419"/>
                    <a:pt x="594" y="70551"/>
                  </a:cubicBezTo>
                  <a:lnTo>
                    <a:pt x="795" y="70350"/>
                  </a:lnTo>
                  <a:cubicBezTo>
                    <a:pt x="795" y="70218"/>
                    <a:pt x="859" y="70085"/>
                    <a:pt x="859" y="70021"/>
                  </a:cubicBezTo>
                  <a:close/>
                  <a:moveTo>
                    <a:pt x="726" y="70551"/>
                  </a:moveTo>
                  <a:cubicBezTo>
                    <a:pt x="663" y="70551"/>
                    <a:pt x="594" y="70615"/>
                    <a:pt x="530" y="70684"/>
                  </a:cubicBezTo>
                  <a:cubicBezTo>
                    <a:pt x="530" y="70816"/>
                    <a:pt x="461" y="70949"/>
                    <a:pt x="461" y="71081"/>
                  </a:cubicBezTo>
                  <a:cubicBezTo>
                    <a:pt x="530" y="71012"/>
                    <a:pt x="594" y="70949"/>
                    <a:pt x="663" y="70949"/>
                  </a:cubicBezTo>
                  <a:cubicBezTo>
                    <a:pt x="726" y="70816"/>
                    <a:pt x="726" y="70684"/>
                    <a:pt x="726" y="70551"/>
                  </a:cubicBezTo>
                  <a:close/>
                  <a:moveTo>
                    <a:pt x="663" y="71081"/>
                  </a:moveTo>
                  <a:cubicBezTo>
                    <a:pt x="594" y="71081"/>
                    <a:pt x="530" y="71145"/>
                    <a:pt x="461" y="71214"/>
                  </a:cubicBezTo>
                  <a:cubicBezTo>
                    <a:pt x="398" y="71346"/>
                    <a:pt x="398" y="71479"/>
                    <a:pt x="398" y="71611"/>
                  </a:cubicBezTo>
                  <a:cubicBezTo>
                    <a:pt x="461" y="71542"/>
                    <a:pt x="530" y="71479"/>
                    <a:pt x="594" y="71479"/>
                  </a:cubicBezTo>
                  <a:cubicBezTo>
                    <a:pt x="594" y="71346"/>
                    <a:pt x="594" y="71214"/>
                    <a:pt x="663" y="71081"/>
                  </a:cubicBezTo>
                  <a:close/>
                  <a:moveTo>
                    <a:pt x="530" y="71611"/>
                  </a:moveTo>
                  <a:cubicBezTo>
                    <a:pt x="461" y="71611"/>
                    <a:pt x="398" y="71675"/>
                    <a:pt x="329" y="71744"/>
                  </a:cubicBezTo>
                  <a:cubicBezTo>
                    <a:pt x="329" y="71876"/>
                    <a:pt x="329" y="72009"/>
                    <a:pt x="265" y="72141"/>
                  </a:cubicBezTo>
                  <a:cubicBezTo>
                    <a:pt x="329" y="72072"/>
                    <a:pt x="398" y="72009"/>
                    <a:pt x="461" y="72009"/>
                  </a:cubicBezTo>
                  <a:cubicBezTo>
                    <a:pt x="530" y="71876"/>
                    <a:pt x="530" y="71744"/>
                    <a:pt x="530" y="71611"/>
                  </a:cubicBezTo>
                  <a:close/>
                  <a:moveTo>
                    <a:pt x="461" y="72141"/>
                  </a:moveTo>
                  <a:cubicBezTo>
                    <a:pt x="398" y="72141"/>
                    <a:pt x="329" y="72205"/>
                    <a:pt x="265" y="72274"/>
                  </a:cubicBezTo>
                  <a:cubicBezTo>
                    <a:pt x="265" y="72406"/>
                    <a:pt x="265" y="72539"/>
                    <a:pt x="196" y="72671"/>
                  </a:cubicBezTo>
                  <a:cubicBezTo>
                    <a:pt x="265" y="72602"/>
                    <a:pt x="329" y="72602"/>
                    <a:pt x="398" y="72539"/>
                  </a:cubicBezTo>
                  <a:cubicBezTo>
                    <a:pt x="461" y="72406"/>
                    <a:pt x="461" y="72274"/>
                    <a:pt x="461" y="72141"/>
                  </a:cubicBezTo>
                  <a:close/>
                  <a:moveTo>
                    <a:pt x="398" y="72671"/>
                  </a:moveTo>
                  <a:cubicBezTo>
                    <a:pt x="329" y="72671"/>
                    <a:pt x="265" y="72735"/>
                    <a:pt x="196" y="72735"/>
                  </a:cubicBezTo>
                  <a:cubicBezTo>
                    <a:pt x="196" y="72936"/>
                    <a:pt x="196" y="73069"/>
                    <a:pt x="133" y="73201"/>
                  </a:cubicBezTo>
                  <a:cubicBezTo>
                    <a:pt x="196" y="73132"/>
                    <a:pt x="265" y="73132"/>
                    <a:pt x="329" y="73069"/>
                  </a:cubicBezTo>
                  <a:cubicBezTo>
                    <a:pt x="398" y="72936"/>
                    <a:pt x="398" y="72804"/>
                    <a:pt x="398" y="72671"/>
                  </a:cubicBezTo>
                  <a:close/>
                  <a:moveTo>
                    <a:pt x="329" y="73201"/>
                  </a:moveTo>
                  <a:cubicBezTo>
                    <a:pt x="265" y="73201"/>
                    <a:pt x="196" y="73265"/>
                    <a:pt x="133" y="73265"/>
                  </a:cubicBezTo>
                  <a:cubicBezTo>
                    <a:pt x="64" y="74325"/>
                    <a:pt x="0" y="75384"/>
                    <a:pt x="0" y="76444"/>
                  </a:cubicBezTo>
                  <a:cubicBezTo>
                    <a:pt x="0" y="81150"/>
                    <a:pt x="1060" y="86381"/>
                    <a:pt x="3773" y="92147"/>
                  </a:cubicBezTo>
                  <a:cubicBezTo>
                    <a:pt x="8479" y="102083"/>
                    <a:pt x="9937" y="111686"/>
                    <a:pt x="13180" y="119900"/>
                  </a:cubicBezTo>
                  <a:cubicBezTo>
                    <a:pt x="14770" y="123943"/>
                    <a:pt x="16757" y="127584"/>
                    <a:pt x="19741" y="130832"/>
                  </a:cubicBezTo>
                  <a:lnTo>
                    <a:pt x="19873" y="130965"/>
                  </a:lnTo>
                  <a:cubicBezTo>
                    <a:pt x="21129" y="132221"/>
                    <a:pt x="22586" y="133413"/>
                    <a:pt x="24176" y="134473"/>
                  </a:cubicBezTo>
                  <a:lnTo>
                    <a:pt x="24113" y="134409"/>
                  </a:lnTo>
                  <a:cubicBezTo>
                    <a:pt x="22586" y="133350"/>
                    <a:pt x="21262" y="132157"/>
                    <a:pt x="20006" y="130896"/>
                  </a:cubicBezTo>
                  <a:lnTo>
                    <a:pt x="19804" y="130700"/>
                  </a:lnTo>
                  <a:cubicBezTo>
                    <a:pt x="15369" y="125862"/>
                    <a:pt x="13116" y="119969"/>
                    <a:pt x="11193" y="113408"/>
                  </a:cubicBezTo>
                  <a:cubicBezTo>
                    <a:pt x="9205" y="106784"/>
                    <a:pt x="7483" y="99566"/>
                    <a:pt x="3975" y="92078"/>
                  </a:cubicBezTo>
                  <a:cubicBezTo>
                    <a:pt x="1256" y="86317"/>
                    <a:pt x="196" y="81150"/>
                    <a:pt x="196" y="76444"/>
                  </a:cubicBezTo>
                  <a:cubicBezTo>
                    <a:pt x="196" y="75321"/>
                    <a:pt x="196" y="74261"/>
                    <a:pt x="329" y="73201"/>
                  </a:cubicBezTo>
                  <a:close/>
                  <a:moveTo>
                    <a:pt x="127981" y="26630"/>
                  </a:moveTo>
                  <a:cubicBezTo>
                    <a:pt x="128776" y="29746"/>
                    <a:pt x="129370" y="32925"/>
                    <a:pt x="129968" y="36238"/>
                  </a:cubicBezTo>
                  <a:cubicBezTo>
                    <a:pt x="131224" y="43058"/>
                    <a:pt x="132751" y="50345"/>
                    <a:pt x="137186" y="58098"/>
                  </a:cubicBezTo>
                  <a:cubicBezTo>
                    <a:pt x="142088" y="66709"/>
                    <a:pt x="144277" y="75188"/>
                    <a:pt x="144277" y="83005"/>
                  </a:cubicBezTo>
                  <a:cubicBezTo>
                    <a:pt x="144277" y="95326"/>
                    <a:pt x="138776" y="106121"/>
                    <a:pt x="129836" y="113673"/>
                  </a:cubicBezTo>
                  <a:cubicBezTo>
                    <a:pt x="125199" y="117515"/>
                    <a:pt x="120694" y="124007"/>
                    <a:pt x="115130" y="129439"/>
                  </a:cubicBezTo>
                  <a:cubicBezTo>
                    <a:pt x="112348" y="132157"/>
                    <a:pt x="109301" y="134674"/>
                    <a:pt x="105856" y="136460"/>
                  </a:cubicBezTo>
                  <a:cubicBezTo>
                    <a:pt x="102475" y="138252"/>
                    <a:pt x="98633" y="139375"/>
                    <a:pt x="94330" y="139375"/>
                  </a:cubicBezTo>
                  <a:cubicBezTo>
                    <a:pt x="91813" y="139375"/>
                    <a:pt x="89094" y="138978"/>
                    <a:pt x="86248" y="138183"/>
                  </a:cubicBezTo>
                  <a:cubicBezTo>
                    <a:pt x="83265" y="137324"/>
                    <a:pt x="80615" y="136990"/>
                    <a:pt x="78167" y="136990"/>
                  </a:cubicBezTo>
                  <a:cubicBezTo>
                    <a:pt x="73265" y="136990"/>
                    <a:pt x="69089" y="138315"/>
                    <a:pt x="64653" y="139640"/>
                  </a:cubicBezTo>
                  <a:cubicBezTo>
                    <a:pt x="62464" y="140371"/>
                    <a:pt x="60212" y="141034"/>
                    <a:pt x="57764" y="141495"/>
                  </a:cubicBezTo>
                  <a:cubicBezTo>
                    <a:pt x="57827" y="141564"/>
                    <a:pt x="57896" y="141627"/>
                    <a:pt x="58029" y="141627"/>
                  </a:cubicBezTo>
                  <a:cubicBezTo>
                    <a:pt x="60345" y="141166"/>
                    <a:pt x="62597" y="140504"/>
                    <a:pt x="64717" y="139841"/>
                  </a:cubicBezTo>
                  <a:cubicBezTo>
                    <a:pt x="69158" y="138517"/>
                    <a:pt x="73265" y="137123"/>
                    <a:pt x="78167" y="137123"/>
                  </a:cubicBezTo>
                  <a:cubicBezTo>
                    <a:pt x="80615" y="137123"/>
                    <a:pt x="83265" y="137457"/>
                    <a:pt x="86179" y="138315"/>
                  </a:cubicBezTo>
                  <a:cubicBezTo>
                    <a:pt x="89094" y="139179"/>
                    <a:pt x="91813" y="139576"/>
                    <a:pt x="94330" y="139576"/>
                  </a:cubicBezTo>
                  <a:cubicBezTo>
                    <a:pt x="98702" y="139576"/>
                    <a:pt x="102544" y="138448"/>
                    <a:pt x="105920" y="136593"/>
                  </a:cubicBezTo>
                  <a:cubicBezTo>
                    <a:pt x="111087" y="133880"/>
                    <a:pt x="115395" y="129640"/>
                    <a:pt x="119237" y="125332"/>
                  </a:cubicBezTo>
                  <a:cubicBezTo>
                    <a:pt x="123079" y="121028"/>
                    <a:pt x="126524" y="116720"/>
                    <a:pt x="129900" y="113805"/>
                  </a:cubicBezTo>
                  <a:cubicBezTo>
                    <a:pt x="138909" y="106254"/>
                    <a:pt x="144473" y="95390"/>
                    <a:pt x="144473" y="83005"/>
                  </a:cubicBezTo>
                  <a:cubicBezTo>
                    <a:pt x="144473" y="75119"/>
                    <a:pt x="142221" y="66640"/>
                    <a:pt x="137319" y="58029"/>
                  </a:cubicBezTo>
                  <a:cubicBezTo>
                    <a:pt x="131426" y="47695"/>
                    <a:pt x="130763" y="38288"/>
                    <a:pt x="128840" y="29481"/>
                  </a:cubicBezTo>
                  <a:cubicBezTo>
                    <a:pt x="128644" y="28553"/>
                    <a:pt x="128379" y="27626"/>
                    <a:pt x="128177" y="26699"/>
                  </a:cubicBezTo>
                  <a:cubicBezTo>
                    <a:pt x="128114" y="26630"/>
                    <a:pt x="128045" y="26630"/>
                    <a:pt x="127981" y="26630"/>
                  </a:cubicBezTo>
                  <a:close/>
                  <a:moveTo>
                    <a:pt x="57430" y="141564"/>
                  </a:moveTo>
                  <a:cubicBezTo>
                    <a:pt x="57499" y="141627"/>
                    <a:pt x="57563" y="141696"/>
                    <a:pt x="57695" y="141696"/>
                  </a:cubicBezTo>
                  <a:lnTo>
                    <a:pt x="57896" y="141696"/>
                  </a:lnTo>
                  <a:cubicBezTo>
                    <a:pt x="57827" y="141627"/>
                    <a:pt x="57695" y="141564"/>
                    <a:pt x="57631" y="141564"/>
                  </a:cubicBezTo>
                  <a:close/>
                  <a:moveTo>
                    <a:pt x="57101" y="141627"/>
                  </a:moveTo>
                  <a:cubicBezTo>
                    <a:pt x="57165" y="141696"/>
                    <a:pt x="57234" y="141760"/>
                    <a:pt x="57366" y="141760"/>
                  </a:cubicBezTo>
                  <a:lnTo>
                    <a:pt x="57563" y="141760"/>
                  </a:lnTo>
                  <a:cubicBezTo>
                    <a:pt x="57430" y="141696"/>
                    <a:pt x="57366" y="141627"/>
                    <a:pt x="57298" y="141627"/>
                  </a:cubicBezTo>
                  <a:close/>
                  <a:moveTo>
                    <a:pt x="56768" y="141696"/>
                  </a:moveTo>
                  <a:cubicBezTo>
                    <a:pt x="56836" y="141760"/>
                    <a:pt x="56900" y="141829"/>
                    <a:pt x="57033" y="141829"/>
                  </a:cubicBezTo>
                  <a:lnTo>
                    <a:pt x="57234" y="141829"/>
                  </a:lnTo>
                  <a:cubicBezTo>
                    <a:pt x="57101" y="141760"/>
                    <a:pt x="57033" y="141696"/>
                    <a:pt x="56969" y="141696"/>
                  </a:cubicBezTo>
                  <a:close/>
                  <a:moveTo>
                    <a:pt x="56439" y="141760"/>
                  </a:moveTo>
                  <a:cubicBezTo>
                    <a:pt x="56503" y="141829"/>
                    <a:pt x="56572" y="141829"/>
                    <a:pt x="56704" y="141892"/>
                  </a:cubicBezTo>
                  <a:lnTo>
                    <a:pt x="56836" y="141892"/>
                  </a:lnTo>
                  <a:cubicBezTo>
                    <a:pt x="56768" y="141829"/>
                    <a:pt x="56704" y="141760"/>
                    <a:pt x="56572" y="141760"/>
                  </a:cubicBezTo>
                  <a:close/>
                  <a:moveTo>
                    <a:pt x="56105" y="141829"/>
                  </a:moveTo>
                  <a:cubicBezTo>
                    <a:pt x="56174" y="141892"/>
                    <a:pt x="56238" y="141892"/>
                    <a:pt x="56370" y="141961"/>
                  </a:cubicBezTo>
                  <a:lnTo>
                    <a:pt x="56503" y="141961"/>
                  </a:lnTo>
                  <a:cubicBezTo>
                    <a:pt x="56439" y="141892"/>
                    <a:pt x="56370" y="141829"/>
                    <a:pt x="56238" y="141829"/>
                  </a:cubicBezTo>
                  <a:close/>
                  <a:moveTo>
                    <a:pt x="55909" y="141829"/>
                  </a:moveTo>
                  <a:cubicBezTo>
                    <a:pt x="55840" y="141892"/>
                    <a:pt x="55777" y="141892"/>
                    <a:pt x="55708" y="141892"/>
                  </a:cubicBezTo>
                  <a:cubicBezTo>
                    <a:pt x="55840" y="141961"/>
                    <a:pt x="55909" y="141961"/>
                    <a:pt x="56042" y="142025"/>
                  </a:cubicBezTo>
                  <a:cubicBezTo>
                    <a:pt x="56105" y="142025"/>
                    <a:pt x="56105" y="142025"/>
                    <a:pt x="56174" y="141961"/>
                  </a:cubicBezTo>
                  <a:cubicBezTo>
                    <a:pt x="56105" y="141961"/>
                    <a:pt x="55973" y="141892"/>
                    <a:pt x="55909" y="141829"/>
                  </a:cubicBezTo>
                  <a:close/>
                  <a:moveTo>
                    <a:pt x="55045" y="141961"/>
                  </a:moveTo>
                  <a:cubicBezTo>
                    <a:pt x="55178" y="142025"/>
                    <a:pt x="55247" y="142094"/>
                    <a:pt x="55379" y="142094"/>
                  </a:cubicBezTo>
                  <a:lnTo>
                    <a:pt x="55512" y="142094"/>
                  </a:lnTo>
                  <a:cubicBezTo>
                    <a:pt x="55379" y="142025"/>
                    <a:pt x="55310" y="142025"/>
                    <a:pt x="55178" y="141961"/>
                  </a:cubicBezTo>
                  <a:close/>
                  <a:moveTo>
                    <a:pt x="55575" y="141892"/>
                  </a:moveTo>
                  <a:cubicBezTo>
                    <a:pt x="55512" y="141892"/>
                    <a:pt x="55443" y="141961"/>
                    <a:pt x="55379" y="141961"/>
                  </a:cubicBezTo>
                  <a:cubicBezTo>
                    <a:pt x="55512" y="141961"/>
                    <a:pt x="55575" y="142025"/>
                    <a:pt x="55708" y="142094"/>
                  </a:cubicBezTo>
                  <a:cubicBezTo>
                    <a:pt x="55777" y="142094"/>
                    <a:pt x="55777" y="142025"/>
                    <a:pt x="55840" y="142025"/>
                  </a:cubicBezTo>
                  <a:cubicBezTo>
                    <a:pt x="55777" y="142025"/>
                    <a:pt x="55644" y="141961"/>
                    <a:pt x="55575" y="141892"/>
                  </a:cubicBezTo>
                  <a:close/>
                  <a:moveTo>
                    <a:pt x="54717" y="142025"/>
                  </a:moveTo>
                  <a:cubicBezTo>
                    <a:pt x="54849" y="142094"/>
                    <a:pt x="54913" y="142094"/>
                    <a:pt x="55045" y="142157"/>
                  </a:cubicBezTo>
                  <a:lnTo>
                    <a:pt x="55178" y="142157"/>
                  </a:lnTo>
                  <a:cubicBezTo>
                    <a:pt x="55045" y="142094"/>
                    <a:pt x="54913" y="142094"/>
                    <a:pt x="54849" y="142025"/>
                  </a:cubicBezTo>
                  <a:close/>
                  <a:moveTo>
                    <a:pt x="54054" y="142094"/>
                  </a:moveTo>
                  <a:cubicBezTo>
                    <a:pt x="54187" y="142157"/>
                    <a:pt x="54250" y="142226"/>
                    <a:pt x="54383" y="142226"/>
                  </a:cubicBezTo>
                  <a:lnTo>
                    <a:pt x="54452" y="142226"/>
                  </a:lnTo>
                  <a:cubicBezTo>
                    <a:pt x="54383" y="142226"/>
                    <a:pt x="54250" y="142157"/>
                    <a:pt x="54118" y="142094"/>
                  </a:cubicBezTo>
                  <a:close/>
                  <a:moveTo>
                    <a:pt x="54383" y="142094"/>
                  </a:moveTo>
                  <a:cubicBezTo>
                    <a:pt x="54515" y="142094"/>
                    <a:pt x="54584" y="142157"/>
                    <a:pt x="54717" y="142226"/>
                  </a:cubicBezTo>
                  <a:lnTo>
                    <a:pt x="54849" y="142226"/>
                  </a:lnTo>
                  <a:cubicBezTo>
                    <a:pt x="54717" y="142157"/>
                    <a:pt x="54584" y="142094"/>
                    <a:pt x="54452" y="142094"/>
                  </a:cubicBezTo>
                  <a:close/>
                  <a:moveTo>
                    <a:pt x="52994" y="142226"/>
                  </a:moveTo>
                  <a:lnTo>
                    <a:pt x="52994" y="142226"/>
                  </a:lnTo>
                  <a:cubicBezTo>
                    <a:pt x="53058" y="142226"/>
                    <a:pt x="53127" y="142290"/>
                    <a:pt x="53259" y="142290"/>
                  </a:cubicBezTo>
                  <a:cubicBezTo>
                    <a:pt x="53191" y="142290"/>
                    <a:pt x="53058" y="142226"/>
                    <a:pt x="52994" y="142226"/>
                  </a:cubicBezTo>
                  <a:close/>
                  <a:moveTo>
                    <a:pt x="53323" y="142157"/>
                  </a:moveTo>
                  <a:cubicBezTo>
                    <a:pt x="53455" y="142226"/>
                    <a:pt x="53657" y="142290"/>
                    <a:pt x="53789" y="142290"/>
                  </a:cubicBezTo>
                  <a:cubicBezTo>
                    <a:pt x="53657" y="142290"/>
                    <a:pt x="53524" y="142226"/>
                    <a:pt x="53392" y="142157"/>
                  </a:cubicBezTo>
                  <a:close/>
                  <a:moveTo>
                    <a:pt x="53720" y="142157"/>
                  </a:moveTo>
                  <a:cubicBezTo>
                    <a:pt x="53853" y="142226"/>
                    <a:pt x="53922" y="142226"/>
                    <a:pt x="54054" y="142290"/>
                  </a:cubicBezTo>
                  <a:lnTo>
                    <a:pt x="54118" y="142290"/>
                  </a:lnTo>
                  <a:cubicBezTo>
                    <a:pt x="53985" y="142226"/>
                    <a:pt x="53853" y="142157"/>
                    <a:pt x="53720" y="142157"/>
                  </a:cubicBezTo>
                  <a:close/>
                  <a:moveTo>
                    <a:pt x="24245" y="134738"/>
                  </a:moveTo>
                  <a:cubicBezTo>
                    <a:pt x="26630" y="136397"/>
                    <a:pt x="29476" y="137918"/>
                    <a:pt x="32920" y="139179"/>
                  </a:cubicBezTo>
                  <a:cubicBezTo>
                    <a:pt x="33387" y="139311"/>
                    <a:pt x="33848" y="139508"/>
                    <a:pt x="34245" y="139640"/>
                  </a:cubicBezTo>
                  <a:cubicBezTo>
                    <a:pt x="36497" y="140435"/>
                    <a:pt x="38686" y="141034"/>
                    <a:pt x="40673" y="141495"/>
                  </a:cubicBezTo>
                  <a:cubicBezTo>
                    <a:pt x="43588" y="142094"/>
                    <a:pt x="46169" y="142422"/>
                    <a:pt x="48622" y="142491"/>
                  </a:cubicBezTo>
                  <a:lnTo>
                    <a:pt x="49285" y="142491"/>
                  </a:lnTo>
                  <a:cubicBezTo>
                    <a:pt x="46964" y="142422"/>
                    <a:pt x="44383" y="142094"/>
                    <a:pt x="41532" y="141495"/>
                  </a:cubicBezTo>
                  <a:cubicBezTo>
                    <a:pt x="39280" y="141034"/>
                    <a:pt x="36831" y="140302"/>
                    <a:pt x="34113" y="139375"/>
                  </a:cubicBezTo>
                  <a:cubicBezTo>
                    <a:pt x="33784" y="139311"/>
                    <a:pt x="33450" y="139179"/>
                    <a:pt x="33122" y="139046"/>
                  </a:cubicBezTo>
                  <a:cubicBezTo>
                    <a:pt x="29677" y="137854"/>
                    <a:pt x="26762" y="136397"/>
                    <a:pt x="24245" y="13473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8" name="Google Shape;328;p24"/>
            <p:cNvSpPr/>
            <p:nvPr/>
          </p:nvSpPr>
          <p:spPr>
            <a:xfrm>
              <a:off x="1986050" y="1029725"/>
              <a:ext cx="3658350" cy="3563875"/>
            </a:xfrm>
            <a:custGeom>
              <a:avLst/>
              <a:gdLst/>
              <a:ahLst/>
              <a:cxnLst/>
              <a:rect l="l" t="t" r="r" b="b"/>
              <a:pathLst>
                <a:path w="146334" h="142555" extrusionOk="0">
                  <a:moveTo>
                    <a:pt x="93339" y="69"/>
                  </a:moveTo>
                  <a:lnTo>
                    <a:pt x="93339" y="69"/>
                  </a:lnTo>
                  <a:cubicBezTo>
                    <a:pt x="93403" y="133"/>
                    <a:pt x="93535" y="133"/>
                    <a:pt x="93668" y="201"/>
                  </a:cubicBezTo>
                  <a:lnTo>
                    <a:pt x="93737" y="201"/>
                  </a:lnTo>
                  <a:cubicBezTo>
                    <a:pt x="93604" y="133"/>
                    <a:pt x="93472" y="133"/>
                    <a:pt x="93339" y="69"/>
                  </a:cubicBezTo>
                  <a:close/>
                  <a:moveTo>
                    <a:pt x="92147" y="133"/>
                  </a:moveTo>
                  <a:cubicBezTo>
                    <a:pt x="92210" y="201"/>
                    <a:pt x="92279" y="265"/>
                    <a:pt x="92412" y="265"/>
                  </a:cubicBezTo>
                  <a:lnTo>
                    <a:pt x="92544" y="265"/>
                  </a:lnTo>
                  <a:cubicBezTo>
                    <a:pt x="92412" y="201"/>
                    <a:pt x="92343" y="201"/>
                    <a:pt x="92210" y="133"/>
                  </a:cubicBezTo>
                  <a:close/>
                  <a:moveTo>
                    <a:pt x="92608" y="69"/>
                  </a:moveTo>
                  <a:cubicBezTo>
                    <a:pt x="92544" y="69"/>
                    <a:pt x="92544" y="133"/>
                    <a:pt x="92475" y="133"/>
                  </a:cubicBezTo>
                  <a:cubicBezTo>
                    <a:pt x="92608" y="133"/>
                    <a:pt x="92677" y="201"/>
                    <a:pt x="92809" y="265"/>
                  </a:cubicBezTo>
                  <a:lnTo>
                    <a:pt x="92942" y="265"/>
                  </a:lnTo>
                  <a:cubicBezTo>
                    <a:pt x="92809" y="201"/>
                    <a:pt x="92740" y="133"/>
                    <a:pt x="92608" y="69"/>
                  </a:cubicBezTo>
                  <a:close/>
                  <a:moveTo>
                    <a:pt x="92873" y="69"/>
                  </a:moveTo>
                  <a:cubicBezTo>
                    <a:pt x="93005" y="133"/>
                    <a:pt x="93138" y="201"/>
                    <a:pt x="93207" y="265"/>
                  </a:cubicBezTo>
                  <a:cubicBezTo>
                    <a:pt x="93270" y="201"/>
                    <a:pt x="93270" y="201"/>
                    <a:pt x="93339" y="201"/>
                  </a:cubicBezTo>
                  <a:cubicBezTo>
                    <a:pt x="93207" y="201"/>
                    <a:pt x="93074" y="133"/>
                    <a:pt x="92942" y="69"/>
                  </a:cubicBezTo>
                  <a:close/>
                  <a:moveTo>
                    <a:pt x="91352" y="201"/>
                  </a:moveTo>
                  <a:cubicBezTo>
                    <a:pt x="91415" y="265"/>
                    <a:pt x="91484" y="334"/>
                    <a:pt x="91548" y="334"/>
                  </a:cubicBezTo>
                  <a:lnTo>
                    <a:pt x="91749" y="334"/>
                  </a:lnTo>
                  <a:cubicBezTo>
                    <a:pt x="91680" y="265"/>
                    <a:pt x="91617" y="265"/>
                    <a:pt x="91484" y="201"/>
                  </a:cubicBezTo>
                  <a:close/>
                  <a:moveTo>
                    <a:pt x="91749" y="133"/>
                  </a:moveTo>
                  <a:lnTo>
                    <a:pt x="91945" y="334"/>
                  </a:lnTo>
                  <a:lnTo>
                    <a:pt x="92147" y="334"/>
                  </a:lnTo>
                  <a:cubicBezTo>
                    <a:pt x="92078" y="265"/>
                    <a:pt x="91945" y="201"/>
                    <a:pt x="91882" y="133"/>
                  </a:cubicBezTo>
                  <a:close/>
                  <a:moveTo>
                    <a:pt x="91150" y="201"/>
                  </a:moveTo>
                  <a:cubicBezTo>
                    <a:pt x="91087" y="201"/>
                    <a:pt x="91018" y="201"/>
                    <a:pt x="90954" y="265"/>
                  </a:cubicBezTo>
                  <a:cubicBezTo>
                    <a:pt x="91018" y="265"/>
                    <a:pt x="91087" y="334"/>
                    <a:pt x="91150" y="398"/>
                  </a:cubicBezTo>
                  <a:lnTo>
                    <a:pt x="91352" y="398"/>
                  </a:lnTo>
                  <a:lnTo>
                    <a:pt x="91150" y="201"/>
                  </a:lnTo>
                  <a:close/>
                  <a:moveTo>
                    <a:pt x="90355" y="265"/>
                  </a:moveTo>
                  <a:cubicBezTo>
                    <a:pt x="90292" y="334"/>
                    <a:pt x="90223" y="334"/>
                    <a:pt x="90159" y="334"/>
                  </a:cubicBezTo>
                  <a:cubicBezTo>
                    <a:pt x="90223" y="398"/>
                    <a:pt x="90292" y="398"/>
                    <a:pt x="90355" y="466"/>
                  </a:cubicBezTo>
                  <a:lnTo>
                    <a:pt x="90557" y="466"/>
                  </a:lnTo>
                  <a:lnTo>
                    <a:pt x="90355" y="265"/>
                  </a:lnTo>
                  <a:close/>
                  <a:moveTo>
                    <a:pt x="90557" y="265"/>
                  </a:moveTo>
                  <a:lnTo>
                    <a:pt x="90753" y="466"/>
                  </a:lnTo>
                  <a:cubicBezTo>
                    <a:pt x="90822" y="398"/>
                    <a:pt x="90885" y="398"/>
                    <a:pt x="90954" y="398"/>
                  </a:cubicBezTo>
                  <a:cubicBezTo>
                    <a:pt x="90885" y="334"/>
                    <a:pt x="90822" y="334"/>
                    <a:pt x="90753" y="265"/>
                  </a:cubicBezTo>
                  <a:close/>
                  <a:moveTo>
                    <a:pt x="89958" y="334"/>
                  </a:moveTo>
                  <a:cubicBezTo>
                    <a:pt x="89894" y="334"/>
                    <a:pt x="89826" y="334"/>
                    <a:pt x="89762" y="398"/>
                  </a:cubicBezTo>
                  <a:cubicBezTo>
                    <a:pt x="89826" y="398"/>
                    <a:pt x="89894" y="466"/>
                    <a:pt x="89894" y="530"/>
                  </a:cubicBezTo>
                  <a:cubicBezTo>
                    <a:pt x="90027" y="530"/>
                    <a:pt x="90091" y="530"/>
                    <a:pt x="90159" y="466"/>
                  </a:cubicBezTo>
                  <a:cubicBezTo>
                    <a:pt x="90091" y="466"/>
                    <a:pt x="90027" y="398"/>
                    <a:pt x="89958" y="334"/>
                  </a:cubicBezTo>
                  <a:close/>
                  <a:moveTo>
                    <a:pt x="88967" y="466"/>
                  </a:moveTo>
                  <a:cubicBezTo>
                    <a:pt x="89031" y="530"/>
                    <a:pt x="89031" y="599"/>
                    <a:pt x="89100" y="599"/>
                  </a:cubicBezTo>
                  <a:lnTo>
                    <a:pt x="89364" y="599"/>
                  </a:lnTo>
                  <a:cubicBezTo>
                    <a:pt x="89296" y="530"/>
                    <a:pt x="89296" y="466"/>
                    <a:pt x="89232" y="466"/>
                  </a:cubicBezTo>
                  <a:close/>
                  <a:moveTo>
                    <a:pt x="89364" y="398"/>
                  </a:moveTo>
                  <a:cubicBezTo>
                    <a:pt x="89428" y="466"/>
                    <a:pt x="89428" y="530"/>
                    <a:pt x="89497" y="599"/>
                  </a:cubicBezTo>
                  <a:cubicBezTo>
                    <a:pt x="89629" y="599"/>
                    <a:pt x="89693" y="530"/>
                    <a:pt x="89762" y="530"/>
                  </a:cubicBezTo>
                  <a:cubicBezTo>
                    <a:pt x="89693" y="466"/>
                    <a:pt x="89629" y="466"/>
                    <a:pt x="89629" y="398"/>
                  </a:cubicBezTo>
                  <a:close/>
                  <a:moveTo>
                    <a:pt x="88835" y="466"/>
                  </a:moveTo>
                  <a:cubicBezTo>
                    <a:pt x="88766" y="530"/>
                    <a:pt x="88633" y="530"/>
                    <a:pt x="88570" y="530"/>
                  </a:cubicBezTo>
                  <a:cubicBezTo>
                    <a:pt x="88633" y="599"/>
                    <a:pt x="88633" y="663"/>
                    <a:pt x="88702" y="663"/>
                  </a:cubicBezTo>
                  <a:lnTo>
                    <a:pt x="88967" y="663"/>
                  </a:lnTo>
                  <a:cubicBezTo>
                    <a:pt x="88898" y="599"/>
                    <a:pt x="88898" y="530"/>
                    <a:pt x="88835" y="466"/>
                  </a:cubicBezTo>
                  <a:close/>
                  <a:moveTo>
                    <a:pt x="88437" y="530"/>
                  </a:moveTo>
                  <a:cubicBezTo>
                    <a:pt x="88368" y="530"/>
                    <a:pt x="88236" y="599"/>
                    <a:pt x="88172" y="599"/>
                  </a:cubicBezTo>
                  <a:cubicBezTo>
                    <a:pt x="88172" y="663"/>
                    <a:pt x="88236" y="663"/>
                    <a:pt x="88305" y="731"/>
                  </a:cubicBezTo>
                  <a:lnTo>
                    <a:pt x="88570" y="731"/>
                  </a:lnTo>
                  <a:cubicBezTo>
                    <a:pt x="88501" y="663"/>
                    <a:pt x="88501" y="599"/>
                    <a:pt x="88437" y="530"/>
                  </a:cubicBezTo>
                  <a:close/>
                  <a:moveTo>
                    <a:pt x="88040" y="599"/>
                  </a:moveTo>
                  <a:cubicBezTo>
                    <a:pt x="87971" y="599"/>
                    <a:pt x="87838" y="663"/>
                    <a:pt x="87775" y="663"/>
                  </a:cubicBezTo>
                  <a:cubicBezTo>
                    <a:pt x="87775" y="731"/>
                    <a:pt x="87838" y="731"/>
                    <a:pt x="87907" y="795"/>
                  </a:cubicBezTo>
                  <a:cubicBezTo>
                    <a:pt x="87971" y="795"/>
                    <a:pt x="88103" y="795"/>
                    <a:pt x="88172" y="731"/>
                  </a:cubicBezTo>
                  <a:cubicBezTo>
                    <a:pt x="88103" y="731"/>
                    <a:pt x="88103" y="663"/>
                    <a:pt x="88040" y="599"/>
                  </a:cubicBezTo>
                  <a:close/>
                  <a:moveTo>
                    <a:pt x="87642" y="663"/>
                  </a:moveTo>
                  <a:cubicBezTo>
                    <a:pt x="87573" y="663"/>
                    <a:pt x="87441" y="663"/>
                    <a:pt x="87377" y="731"/>
                  </a:cubicBezTo>
                  <a:cubicBezTo>
                    <a:pt x="87377" y="795"/>
                    <a:pt x="87441" y="795"/>
                    <a:pt x="87510" y="864"/>
                  </a:cubicBezTo>
                  <a:cubicBezTo>
                    <a:pt x="87573" y="864"/>
                    <a:pt x="87706" y="864"/>
                    <a:pt x="87775" y="795"/>
                  </a:cubicBezTo>
                  <a:cubicBezTo>
                    <a:pt x="87706" y="795"/>
                    <a:pt x="87706" y="731"/>
                    <a:pt x="87642" y="663"/>
                  </a:cubicBezTo>
                  <a:close/>
                  <a:moveTo>
                    <a:pt x="87245" y="731"/>
                  </a:moveTo>
                  <a:cubicBezTo>
                    <a:pt x="87176" y="731"/>
                    <a:pt x="87043" y="731"/>
                    <a:pt x="86980" y="795"/>
                  </a:cubicBezTo>
                  <a:cubicBezTo>
                    <a:pt x="86980" y="795"/>
                    <a:pt x="87043" y="864"/>
                    <a:pt x="87043" y="927"/>
                  </a:cubicBezTo>
                  <a:cubicBezTo>
                    <a:pt x="87176" y="927"/>
                    <a:pt x="87245" y="927"/>
                    <a:pt x="87377" y="864"/>
                  </a:cubicBezTo>
                  <a:cubicBezTo>
                    <a:pt x="87308" y="864"/>
                    <a:pt x="87308" y="795"/>
                    <a:pt x="87245" y="731"/>
                  </a:cubicBezTo>
                  <a:close/>
                  <a:moveTo>
                    <a:pt x="86847" y="795"/>
                  </a:moveTo>
                  <a:cubicBezTo>
                    <a:pt x="86778" y="795"/>
                    <a:pt x="86646" y="795"/>
                    <a:pt x="86582" y="864"/>
                  </a:cubicBezTo>
                  <a:cubicBezTo>
                    <a:pt x="86582" y="927"/>
                    <a:pt x="86646" y="927"/>
                    <a:pt x="86646" y="996"/>
                  </a:cubicBezTo>
                  <a:cubicBezTo>
                    <a:pt x="86778" y="996"/>
                    <a:pt x="86847" y="996"/>
                    <a:pt x="86980" y="927"/>
                  </a:cubicBezTo>
                  <a:cubicBezTo>
                    <a:pt x="86911" y="927"/>
                    <a:pt x="86911" y="864"/>
                    <a:pt x="86847" y="795"/>
                  </a:cubicBezTo>
                  <a:close/>
                  <a:moveTo>
                    <a:pt x="95989" y="0"/>
                  </a:moveTo>
                  <a:cubicBezTo>
                    <a:pt x="96980" y="69"/>
                    <a:pt x="98040" y="133"/>
                    <a:pt x="99036" y="334"/>
                  </a:cubicBezTo>
                  <a:lnTo>
                    <a:pt x="99433" y="334"/>
                  </a:lnTo>
                  <a:cubicBezTo>
                    <a:pt x="99497" y="334"/>
                    <a:pt x="99629" y="334"/>
                    <a:pt x="99762" y="398"/>
                  </a:cubicBezTo>
                  <a:lnTo>
                    <a:pt x="100159" y="398"/>
                  </a:lnTo>
                  <a:cubicBezTo>
                    <a:pt x="100228" y="398"/>
                    <a:pt x="100361" y="466"/>
                    <a:pt x="100493" y="466"/>
                  </a:cubicBezTo>
                  <a:cubicBezTo>
                    <a:pt x="100626" y="466"/>
                    <a:pt x="100758" y="466"/>
                    <a:pt x="100822" y="530"/>
                  </a:cubicBezTo>
                  <a:lnTo>
                    <a:pt x="101219" y="530"/>
                  </a:lnTo>
                  <a:cubicBezTo>
                    <a:pt x="101352" y="599"/>
                    <a:pt x="101421" y="599"/>
                    <a:pt x="101553" y="599"/>
                  </a:cubicBezTo>
                  <a:cubicBezTo>
                    <a:pt x="101686" y="663"/>
                    <a:pt x="101818" y="663"/>
                    <a:pt x="101882" y="663"/>
                  </a:cubicBezTo>
                  <a:lnTo>
                    <a:pt x="101951" y="663"/>
                  </a:lnTo>
                  <a:cubicBezTo>
                    <a:pt x="102014" y="731"/>
                    <a:pt x="102147" y="731"/>
                    <a:pt x="102279" y="731"/>
                  </a:cubicBezTo>
                  <a:cubicBezTo>
                    <a:pt x="106121" y="1457"/>
                    <a:pt x="109900" y="2915"/>
                    <a:pt x="113408" y="5432"/>
                  </a:cubicBezTo>
                  <a:cubicBezTo>
                    <a:pt x="118776" y="9274"/>
                    <a:pt x="122353" y="13185"/>
                    <a:pt x="124934" y="17160"/>
                  </a:cubicBezTo>
                  <a:cubicBezTo>
                    <a:pt x="124934" y="17292"/>
                    <a:pt x="125003" y="17356"/>
                    <a:pt x="125067" y="17425"/>
                  </a:cubicBezTo>
                  <a:cubicBezTo>
                    <a:pt x="125067" y="17488"/>
                    <a:pt x="125136" y="17557"/>
                    <a:pt x="125199" y="17621"/>
                  </a:cubicBezTo>
                  <a:cubicBezTo>
                    <a:pt x="125199" y="17690"/>
                    <a:pt x="125268" y="17753"/>
                    <a:pt x="125332" y="17822"/>
                  </a:cubicBezTo>
                  <a:cubicBezTo>
                    <a:pt x="125332" y="17886"/>
                    <a:pt x="125401" y="17955"/>
                    <a:pt x="125401" y="18018"/>
                  </a:cubicBezTo>
                  <a:cubicBezTo>
                    <a:pt x="125464" y="18087"/>
                    <a:pt x="125533" y="18151"/>
                    <a:pt x="125533" y="18220"/>
                  </a:cubicBezTo>
                  <a:cubicBezTo>
                    <a:pt x="126195" y="19211"/>
                    <a:pt x="126725" y="20138"/>
                    <a:pt x="127255" y="21134"/>
                  </a:cubicBezTo>
                  <a:cubicBezTo>
                    <a:pt x="127186" y="20933"/>
                    <a:pt x="127123" y="20800"/>
                    <a:pt x="127054" y="20668"/>
                  </a:cubicBezTo>
                  <a:cubicBezTo>
                    <a:pt x="126524" y="19677"/>
                    <a:pt x="125994" y="18681"/>
                    <a:pt x="125401" y="17690"/>
                  </a:cubicBezTo>
                  <a:cubicBezTo>
                    <a:pt x="125401" y="17621"/>
                    <a:pt x="125401" y="17621"/>
                    <a:pt x="125332" y="17557"/>
                  </a:cubicBezTo>
                  <a:cubicBezTo>
                    <a:pt x="125332" y="17488"/>
                    <a:pt x="125268" y="17425"/>
                    <a:pt x="125199" y="17356"/>
                  </a:cubicBezTo>
                  <a:cubicBezTo>
                    <a:pt x="125199" y="17292"/>
                    <a:pt x="125136" y="17223"/>
                    <a:pt x="125067" y="17160"/>
                  </a:cubicBezTo>
                  <a:lnTo>
                    <a:pt x="125067" y="17091"/>
                  </a:lnTo>
                  <a:cubicBezTo>
                    <a:pt x="122486" y="13053"/>
                    <a:pt x="118909" y="9142"/>
                    <a:pt x="113477" y="5300"/>
                  </a:cubicBezTo>
                  <a:cubicBezTo>
                    <a:pt x="110032" y="2782"/>
                    <a:pt x="106323" y="1325"/>
                    <a:pt x="102481" y="599"/>
                  </a:cubicBezTo>
                  <a:cubicBezTo>
                    <a:pt x="102348" y="599"/>
                    <a:pt x="102279" y="530"/>
                    <a:pt x="102147" y="530"/>
                  </a:cubicBezTo>
                  <a:cubicBezTo>
                    <a:pt x="102014" y="530"/>
                    <a:pt x="101882" y="530"/>
                    <a:pt x="101818" y="466"/>
                  </a:cubicBezTo>
                  <a:cubicBezTo>
                    <a:pt x="101686" y="466"/>
                    <a:pt x="101553" y="466"/>
                    <a:pt x="101484" y="398"/>
                  </a:cubicBezTo>
                  <a:lnTo>
                    <a:pt x="101087" y="398"/>
                  </a:lnTo>
                  <a:cubicBezTo>
                    <a:pt x="101023" y="334"/>
                    <a:pt x="100891" y="334"/>
                    <a:pt x="100758" y="334"/>
                  </a:cubicBezTo>
                  <a:cubicBezTo>
                    <a:pt x="100689" y="334"/>
                    <a:pt x="100557" y="265"/>
                    <a:pt x="100424" y="265"/>
                  </a:cubicBezTo>
                  <a:lnTo>
                    <a:pt x="100096" y="265"/>
                  </a:lnTo>
                  <a:cubicBezTo>
                    <a:pt x="100027" y="201"/>
                    <a:pt x="99963" y="201"/>
                    <a:pt x="99894" y="201"/>
                  </a:cubicBezTo>
                  <a:cubicBezTo>
                    <a:pt x="98835" y="69"/>
                    <a:pt x="97775" y="0"/>
                    <a:pt x="96715" y="0"/>
                  </a:cubicBezTo>
                  <a:close/>
                  <a:moveTo>
                    <a:pt x="128050" y="23386"/>
                  </a:moveTo>
                  <a:lnTo>
                    <a:pt x="128050" y="23450"/>
                  </a:lnTo>
                  <a:cubicBezTo>
                    <a:pt x="128114" y="23450"/>
                    <a:pt x="128183" y="23519"/>
                    <a:pt x="128246" y="23583"/>
                  </a:cubicBezTo>
                  <a:lnTo>
                    <a:pt x="128050" y="23386"/>
                  </a:lnTo>
                  <a:close/>
                  <a:moveTo>
                    <a:pt x="128114" y="23651"/>
                  </a:moveTo>
                  <a:cubicBezTo>
                    <a:pt x="128160" y="23674"/>
                    <a:pt x="128198" y="23688"/>
                    <a:pt x="128232" y="23700"/>
                  </a:cubicBezTo>
                  <a:lnTo>
                    <a:pt x="128232" y="23700"/>
                  </a:lnTo>
                  <a:lnTo>
                    <a:pt x="128183" y="23651"/>
                  </a:lnTo>
                  <a:close/>
                  <a:moveTo>
                    <a:pt x="128232" y="23700"/>
                  </a:moveTo>
                  <a:lnTo>
                    <a:pt x="128379" y="23848"/>
                  </a:lnTo>
                  <a:lnTo>
                    <a:pt x="128379" y="23784"/>
                  </a:lnTo>
                  <a:cubicBezTo>
                    <a:pt x="128337" y="23739"/>
                    <a:pt x="128294" y="23723"/>
                    <a:pt x="128232" y="23700"/>
                  </a:cubicBezTo>
                  <a:close/>
                  <a:moveTo>
                    <a:pt x="128246" y="23848"/>
                  </a:moveTo>
                  <a:lnTo>
                    <a:pt x="128246" y="23916"/>
                  </a:lnTo>
                  <a:cubicBezTo>
                    <a:pt x="128302" y="23967"/>
                    <a:pt x="128353" y="24022"/>
                    <a:pt x="128440" y="24041"/>
                  </a:cubicBezTo>
                  <a:lnTo>
                    <a:pt x="128440" y="24041"/>
                  </a:lnTo>
                  <a:lnTo>
                    <a:pt x="128246" y="23848"/>
                  </a:lnTo>
                  <a:close/>
                  <a:moveTo>
                    <a:pt x="128440" y="24041"/>
                  </a:moveTo>
                  <a:lnTo>
                    <a:pt x="128448" y="24049"/>
                  </a:lnTo>
                  <a:lnTo>
                    <a:pt x="128511" y="24049"/>
                  </a:lnTo>
                  <a:cubicBezTo>
                    <a:pt x="128485" y="24049"/>
                    <a:pt x="128462" y="24046"/>
                    <a:pt x="128440" y="24041"/>
                  </a:cubicBezTo>
                  <a:close/>
                  <a:moveTo>
                    <a:pt x="128315" y="24112"/>
                  </a:moveTo>
                  <a:lnTo>
                    <a:pt x="128315" y="24181"/>
                  </a:lnTo>
                  <a:cubicBezTo>
                    <a:pt x="128448" y="24181"/>
                    <a:pt x="128511" y="24245"/>
                    <a:pt x="128580" y="24314"/>
                  </a:cubicBezTo>
                  <a:lnTo>
                    <a:pt x="128580" y="24245"/>
                  </a:lnTo>
                  <a:cubicBezTo>
                    <a:pt x="128448" y="24181"/>
                    <a:pt x="128379" y="24181"/>
                    <a:pt x="128315" y="24112"/>
                  </a:cubicBezTo>
                  <a:close/>
                  <a:moveTo>
                    <a:pt x="128379" y="24314"/>
                  </a:moveTo>
                  <a:lnTo>
                    <a:pt x="128379" y="24314"/>
                  </a:lnTo>
                  <a:cubicBezTo>
                    <a:pt x="128448" y="24377"/>
                    <a:pt x="128448" y="24377"/>
                    <a:pt x="128448" y="24446"/>
                  </a:cubicBezTo>
                  <a:cubicBezTo>
                    <a:pt x="128511" y="24446"/>
                    <a:pt x="128580" y="24510"/>
                    <a:pt x="128644" y="24510"/>
                  </a:cubicBezTo>
                  <a:lnTo>
                    <a:pt x="128644" y="24446"/>
                  </a:lnTo>
                  <a:cubicBezTo>
                    <a:pt x="128580" y="24446"/>
                    <a:pt x="128511" y="24377"/>
                    <a:pt x="128379" y="24314"/>
                  </a:cubicBezTo>
                  <a:close/>
                  <a:moveTo>
                    <a:pt x="128511" y="24579"/>
                  </a:moveTo>
                  <a:lnTo>
                    <a:pt x="128511" y="24642"/>
                  </a:lnTo>
                  <a:cubicBezTo>
                    <a:pt x="128580" y="24711"/>
                    <a:pt x="128644" y="24711"/>
                    <a:pt x="128776" y="24775"/>
                  </a:cubicBezTo>
                  <a:lnTo>
                    <a:pt x="128713" y="24711"/>
                  </a:lnTo>
                  <a:cubicBezTo>
                    <a:pt x="128644" y="24642"/>
                    <a:pt x="128580" y="24642"/>
                    <a:pt x="128511" y="24579"/>
                  </a:cubicBezTo>
                  <a:close/>
                  <a:moveTo>
                    <a:pt x="128580" y="24844"/>
                  </a:moveTo>
                  <a:lnTo>
                    <a:pt x="128580" y="24907"/>
                  </a:lnTo>
                  <a:cubicBezTo>
                    <a:pt x="128713" y="24907"/>
                    <a:pt x="128776" y="24976"/>
                    <a:pt x="128845" y="24976"/>
                  </a:cubicBezTo>
                  <a:cubicBezTo>
                    <a:pt x="128845" y="24976"/>
                    <a:pt x="128776" y="24976"/>
                    <a:pt x="128776" y="24907"/>
                  </a:cubicBezTo>
                  <a:cubicBezTo>
                    <a:pt x="128713" y="24907"/>
                    <a:pt x="128644" y="24844"/>
                    <a:pt x="128580" y="24844"/>
                  </a:cubicBezTo>
                  <a:close/>
                  <a:moveTo>
                    <a:pt x="128644" y="25040"/>
                  </a:moveTo>
                  <a:cubicBezTo>
                    <a:pt x="128644" y="25109"/>
                    <a:pt x="128713" y="25109"/>
                    <a:pt x="128713" y="25172"/>
                  </a:cubicBezTo>
                  <a:cubicBezTo>
                    <a:pt x="128776" y="25172"/>
                    <a:pt x="128845" y="25241"/>
                    <a:pt x="128909" y="25241"/>
                  </a:cubicBezTo>
                  <a:lnTo>
                    <a:pt x="128909" y="25172"/>
                  </a:lnTo>
                  <a:cubicBezTo>
                    <a:pt x="128776" y="25109"/>
                    <a:pt x="128713" y="25109"/>
                    <a:pt x="128644" y="25040"/>
                  </a:cubicBezTo>
                  <a:close/>
                  <a:moveTo>
                    <a:pt x="128776" y="25305"/>
                  </a:moveTo>
                  <a:lnTo>
                    <a:pt x="128776" y="25374"/>
                  </a:lnTo>
                  <a:cubicBezTo>
                    <a:pt x="128845" y="25437"/>
                    <a:pt x="128909" y="25437"/>
                    <a:pt x="128978" y="25506"/>
                  </a:cubicBezTo>
                  <a:lnTo>
                    <a:pt x="128978" y="25374"/>
                  </a:lnTo>
                  <a:cubicBezTo>
                    <a:pt x="128909" y="25374"/>
                    <a:pt x="128845" y="25305"/>
                    <a:pt x="128776" y="25305"/>
                  </a:cubicBezTo>
                  <a:close/>
                  <a:moveTo>
                    <a:pt x="128845" y="25506"/>
                  </a:moveTo>
                  <a:lnTo>
                    <a:pt x="128845" y="25639"/>
                  </a:lnTo>
                  <a:cubicBezTo>
                    <a:pt x="128909" y="25639"/>
                    <a:pt x="128978" y="25702"/>
                    <a:pt x="129110" y="25702"/>
                  </a:cubicBezTo>
                  <a:cubicBezTo>
                    <a:pt x="129041" y="25702"/>
                    <a:pt x="129041" y="25639"/>
                    <a:pt x="129041" y="25570"/>
                  </a:cubicBezTo>
                  <a:cubicBezTo>
                    <a:pt x="128978" y="25570"/>
                    <a:pt x="128909" y="25570"/>
                    <a:pt x="128845" y="25506"/>
                  </a:cubicBezTo>
                  <a:close/>
                  <a:moveTo>
                    <a:pt x="128909" y="25771"/>
                  </a:moveTo>
                  <a:cubicBezTo>
                    <a:pt x="128909" y="25835"/>
                    <a:pt x="128909" y="25835"/>
                    <a:pt x="128978" y="25904"/>
                  </a:cubicBezTo>
                  <a:cubicBezTo>
                    <a:pt x="129041" y="25904"/>
                    <a:pt x="129110" y="25904"/>
                    <a:pt x="129174" y="25967"/>
                  </a:cubicBezTo>
                  <a:cubicBezTo>
                    <a:pt x="129174" y="25904"/>
                    <a:pt x="129110" y="25904"/>
                    <a:pt x="129110" y="25835"/>
                  </a:cubicBezTo>
                  <a:cubicBezTo>
                    <a:pt x="129041" y="25835"/>
                    <a:pt x="128978" y="25771"/>
                    <a:pt x="128909" y="25771"/>
                  </a:cubicBezTo>
                  <a:close/>
                  <a:moveTo>
                    <a:pt x="128978" y="25967"/>
                  </a:moveTo>
                  <a:cubicBezTo>
                    <a:pt x="128978" y="26036"/>
                    <a:pt x="129041" y="26100"/>
                    <a:pt x="129041" y="26169"/>
                  </a:cubicBezTo>
                  <a:lnTo>
                    <a:pt x="129243" y="26169"/>
                  </a:lnTo>
                  <a:cubicBezTo>
                    <a:pt x="129243" y="26169"/>
                    <a:pt x="129174" y="26100"/>
                    <a:pt x="129174" y="26036"/>
                  </a:cubicBezTo>
                  <a:cubicBezTo>
                    <a:pt x="129110" y="26036"/>
                    <a:pt x="129041" y="26036"/>
                    <a:pt x="128978" y="25967"/>
                  </a:cubicBezTo>
                  <a:close/>
                  <a:moveTo>
                    <a:pt x="129041" y="26232"/>
                  </a:moveTo>
                  <a:cubicBezTo>
                    <a:pt x="129110" y="26301"/>
                    <a:pt x="129110" y="26301"/>
                    <a:pt x="129110" y="26365"/>
                  </a:cubicBezTo>
                  <a:cubicBezTo>
                    <a:pt x="129174" y="26365"/>
                    <a:pt x="129243" y="26434"/>
                    <a:pt x="129306" y="26434"/>
                  </a:cubicBezTo>
                  <a:cubicBezTo>
                    <a:pt x="129306" y="26365"/>
                    <a:pt x="129306" y="26365"/>
                    <a:pt x="129243" y="26301"/>
                  </a:cubicBezTo>
                  <a:cubicBezTo>
                    <a:pt x="129174" y="26301"/>
                    <a:pt x="129110" y="26232"/>
                    <a:pt x="129041" y="26232"/>
                  </a:cubicBezTo>
                  <a:close/>
                  <a:moveTo>
                    <a:pt x="129174" y="26497"/>
                  </a:moveTo>
                  <a:lnTo>
                    <a:pt x="129174" y="26630"/>
                  </a:lnTo>
                  <a:cubicBezTo>
                    <a:pt x="129243" y="26630"/>
                    <a:pt x="129306" y="26630"/>
                    <a:pt x="129375" y="26699"/>
                  </a:cubicBezTo>
                  <a:lnTo>
                    <a:pt x="129375" y="26497"/>
                  </a:lnTo>
                  <a:close/>
                  <a:moveTo>
                    <a:pt x="86450" y="864"/>
                  </a:moveTo>
                  <a:cubicBezTo>
                    <a:pt x="83800" y="1325"/>
                    <a:pt x="81150" y="1924"/>
                    <a:pt x="78564" y="2586"/>
                  </a:cubicBezTo>
                  <a:cubicBezTo>
                    <a:pt x="72936" y="4044"/>
                    <a:pt x="67700" y="5766"/>
                    <a:pt x="63063" y="6757"/>
                  </a:cubicBezTo>
                  <a:cubicBezTo>
                    <a:pt x="49619" y="9740"/>
                    <a:pt x="41537" y="15967"/>
                    <a:pt x="34913" y="23450"/>
                  </a:cubicBezTo>
                  <a:cubicBezTo>
                    <a:pt x="32396" y="26301"/>
                    <a:pt x="30075" y="29348"/>
                    <a:pt x="27759" y="32528"/>
                  </a:cubicBezTo>
                  <a:cubicBezTo>
                    <a:pt x="27022" y="33581"/>
                    <a:pt x="26284" y="34674"/>
                    <a:pt x="25547" y="35779"/>
                  </a:cubicBezTo>
                  <a:lnTo>
                    <a:pt x="25547" y="35779"/>
                  </a:lnTo>
                  <a:cubicBezTo>
                    <a:pt x="26424" y="34652"/>
                    <a:pt x="27256" y="33522"/>
                    <a:pt x="28087" y="32395"/>
                  </a:cubicBezTo>
                  <a:cubicBezTo>
                    <a:pt x="30340" y="29348"/>
                    <a:pt x="32592" y="26365"/>
                    <a:pt x="35045" y="23519"/>
                  </a:cubicBezTo>
                  <a:cubicBezTo>
                    <a:pt x="41601" y="16100"/>
                    <a:pt x="49682" y="9937"/>
                    <a:pt x="63063" y="6958"/>
                  </a:cubicBezTo>
                  <a:cubicBezTo>
                    <a:pt x="67700" y="5898"/>
                    <a:pt x="73000" y="4240"/>
                    <a:pt x="78564" y="2782"/>
                  </a:cubicBezTo>
                  <a:cubicBezTo>
                    <a:pt x="81214" y="2120"/>
                    <a:pt x="83864" y="1457"/>
                    <a:pt x="86582" y="996"/>
                  </a:cubicBezTo>
                  <a:cubicBezTo>
                    <a:pt x="86513" y="996"/>
                    <a:pt x="86513" y="927"/>
                    <a:pt x="86450" y="864"/>
                  </a:cubicBezTo>
                  <a:close/>
                  <a:moveTo>
                    <a:pt x="25547" y="35779"/>
                  </a:moveTo>
                  <a:lnTo>
                    <a:pt x="25547" y="35779"/>
                  </a:lnTo>
                  <a:cubicBezTo>
                    <a:pt x="25446" y="35909"/>
                    <a:pt x="25344" y="36039"/>
                    <a:pt x="25242" y="36169"/>
                  </a:cubicBezTo>
                  <a:cubicBezTo>
                    <a:pt x="25173" y="36301"/>
                    <a:pt x="25040" y="36434"/>
                    <a:pt x="24977" y="36635"/>
                  </a:cubicBezTo>
                  <a:cubicBezTo>
                    <a:pt x="25167" y="36349"/>
                    <a:pt x="25357" y="36064"/>
                    <a:pt x="25547" y="35779"/>
                  </a:cubicBezTo>
                  <a:close/>
                  <a:moveTo>
                    <a:pt x="21331" y="41071"/>
                  </a:moveTo>
                  <a:cubicBezTo>
                    <a:pt x="21331" y="41203"/>
                    <a:pt x="21267" y="41336"/>
                    <a:pt x="21267" y="41468"/>
                  </a:cubicBezTo>
                  <a:cubicBezTo>
                    <a:pt x="21331" y="41336"/>
                    <a:pt x="21331" y="41203"/>
                    <a:pt x="21399" y="41071"/>
                  </a:cubicBezTo>
                  <a:close/>
                  <a:moveTo>
                    <a:pt x="21267" y="41203"/>
                  </a:moveTo>
                  <a:lnTo>
                    <a:pt x="21267" y="41203"/>
                  </a:lnTo>
                  <a:cubicBezTo>
                    <a:pt x="19608" y="43323"/>
                    <a:pt x="17886" y="45379"/>
                    <a:pt x="16031" y="47366"/>
                  </a:cubicBezTo>
                  <a:cubicBezTo>
                    <a:pt x="14643" y="48887"/>
                    <a:pt x="12920" y="50679"/>
                    <a:pt x="11198" y="52597"/>
                  </a:cubicBezTo>
                  <a:cubicBezTo>
                    <a:pt x="11129" y="52729"/>
                    <a:pt x="10997" y="52862"/>
                    <a:pt x="10933" y="52931"/>
                  </a:cubicBezTo>
                  <a:cubicBezTo>
                    <a:pt x="10864" y="52994"/>
                    <a:pt x="10864" y="53063"/>
                    <a:pt x="10801" y="53063"/>
                  </a:cubicBezTo>
                  <a:cubicBezTo>
                    <a:pt x="10668" y="53196"/>
                    <a:pt x="10599" y="53328"/>
                    <a:pt x="10536" y="53392"/>
                  </a:cubicBezTo>
                  <a:lnTo>
                    <a:pt x="10403" y="53524"/>
                  </a:lnTo>
                  <a:cubicBezTo>
                    <a:pt x="10271" y="53657"/>
                    <a:pt x="10202" y="53789"/>
                    <a:pt x="10138" y="53858"/>
                  </a:cubicBezTo>
                  <a:cubicBezTo>
                    <a:pt x="10069" y="53922"/>
                    <a:pt x="10069" y="53991"/>
                    <a:pt x="10006" y="53991"/>
                  </a:cubicBezTo>
                  <a:cubicBezTo>
                    <a:pt x="9937" y="54123"/>
                    <a:pt x="9804" y="54256"/>
                    <a:pt x="9741" y="54319"/>
                  </a:cubicBezTo>
                  <a:lnTo>
                    <a:pt x="9608" y="54452"/>
                  </a:lnTo>
                  <a:cubicBezTo>
                    <a:pt x="9539" y="54584"/>
                    <a:pt x="9407" y="54717"/>
                    <a:pt x="9343" y="54849"/>
                  </a:cubicBezTo>
                  <a:cubicBezTo>
                    <a:pt x="9274" y="54849"/>
                    <a:pt x="9274" y="54849"/>
                    <a:pt x="9274" y="54918"/>
                  </a:cubicBezTo>
                  <a:cubicBezTo>
                    <a:pt x="9142" y="55051"/>
                    <a:pt x="9078" y="55183"/>
                    <a:pt x="8946" y="55316"/>
                  </a:cubicBezTo>
                  <a:lnTo>
                    <a:pt x="8877" y="55316"/>
                  </a:lnTo>
                  <a:cubicBezTo>
                    <a:pt x="8813" y="55512"/>
                    <a:pt x="8681" y="55644"/>
                    <a:pt x="8548" y="55777"/>
                  </a:cubicBezTo>
                  <a:cubicBezTo>
                    <a:pt x="8480" y="55909"/>
                    <a:pt x="8416" y="55978"/>
                    <a:pt x="8347" y="56110"/>
                  </a:cubicBezTo>
                  <a:cubicBezTo>
                    <a:pt x="7489" y="57170"/>
                    <a:pt x="6625" y="58294"/>
                    <a:pt x="5899" y="59486"/>
                  </a:cubicBezTo>
                  <a:cubicBezTo>
                    <a:pt x="5697" y="59688"/>
                    <a:pt x="5565" y="59953"/>
                    <a:pt x="5432" y="60149"/>
                  </a:cubicBezTo>
                  <a:lnTo>
                    <a:pt x="4980" y="60908"/>
                  </a:lnTo>
                  <a:lnTo>
                    <a:pt x="4980" y="60908"/>
                  </a:lnTo>
                  <a:cubicBezTo>
                    <a:pt x="5089" y="60746"/>
                    <a:pt x="5209" y="60595"/>
                    <a:pt x="5300" y="60414"/>
                  </a:cubicBezTo>
                  <a:cubicBezTo>
                    <a:pt x="6095" y="59290"/>
                    <a:pt x="6890" y="58230"/>
                    <a:pt x="7685" y="57170"/>
                  </a:cubicBezTo>
                  <a:cubicBezTo>
                    <a:pt x="7817" y="57038"/>
                    <a:pt x="7886" y="56905"/>
                    <a:pt x="8018" y="56773"/>
                  </a:cubicBezTo>
                  <a:lnTo>
                    <a:pt x="8018" y="56704"/>
                  </a:lnTo>
                  <a:cubicBezTo>
                    <a:pt x="8151" y="56571"/>
                    <a:pt x="8283" y="56439"/>
                    <a:pt x="8416" y="56243"/>
                  </a:cubicBezTo>
                  <a:lnTo>
                    <a:pt x="8416" y="56174"/>
                  </a:lnTo>
                  <a:cubicBezTo>
                    <a:pt x="8548" y="56042"/>
                    <a:pt x="8681" y="55909"/>
                    <a:pt x="8744" y="55777"/>
                  </a:cubicBezTo>
                  <a:cubicBezTo>
                    <a:pt x="8813" y="55777"/>
                    <a:pt x="8813" y="55713"/>
                    <a:pt x="8813" y="55713"/>
                  </a:cubicBezTo>
                  <a:cubicBezTo>
                    <a:pt x="8946" y="55580"/>
                    <a:pt x="9078" y="55448"/>
                    <a:pt x="9142" y="55316"/>
                  </a:cubicBezTo>
                  <a:lnTo>
                    <a:pt x="9274" y="55183"/>
                  </a:lnTo>
                  <a:cubicBezTo>
                    <a:pt x="9343" y="55051"/>
                    <a:pt x="9476" y="54918"/>
                    <a:pt x="9539" y="54849"/>
                  </a:cubicBezTo>
                  <a:cubicBezTo>
                    <a:pt x="9608" y="54786"/>
                    <a:pt x="9608" y="54717"/>
                    <a:pt x="9672" y="54717"/>
                  </a:cubicBezTo>
                  <a:cubicBezTo>
                    <a:pt x="9741" y="54584"/>
                    <a:pt x="9873" y="54452"/>
                    <a:pt x="9937" y="54319"/>
                  </a:cubicBezTo>
                  <a:cubicBezTo>
                    <a:pt x="10006" y="54319"/>
                    <a:pt x="10006" y="54256"/>
                    <a:pt x="10069" y="54187"/>
                  </a:cubicBezTo>
                  <a:cubicBezTo>
                    <a:pt x="10138" y="54123"/>
                    <a:pt x="10271" y="53991"/>
                    <a:pt x="10334" y="53858"/>
                  </a:cubicBezTo>
                  <a:cubicBezTo>
                    <a:pt x="10403" y="53858"/>
                    <a:pt x="10403" y="53789"/>
                    <a:pt x="10467" y="53726"/>
                  </a:cubicBezTo>
                  <a:cubicBezTo>
                    <a:pt x="10536" y="53593"/>
                    <a:pt x="10668" y="53524"/>
                    <a:pt x="10732" y="53392"/>
                  </a:cubicBezTo>
                  <a:cubicBezTo>
                    <a:pt x="10801" y="53328"/>
                    <a:pt x="10864" y="53328"/>
                    <a:pt x="10864" y="53259"/>
                  </a:cubicBezTo>
                  <a:cubicBezTo>
                    <a:pt x="10997" y="53127"/>
                    <a:pt x="11066" y="53063"/>
                    <a:pt x="11129" y="52931"/>
                  </a:cubicBezTo>
                  <a:cubicBezTo>
                    <a:pt x="12984" y="50875"/>
                    <a:pt x="14706" y="49089"/>
                    <a:pt x="16164" y="47499"/>
                  </a:cubicBezTo>
                  <a:cubicBezTo>
                    <a:pt x="17955" y="45575"/>
                    <a:pt x="19608" y="43588"/>
                    <a:pt x="21135" y="41601"/>
                  </a:cubicBezTo>
                  <a:cubicBezTo>
                    <a:pt x="21198" y="41468"/>
                    <a:pt x="21198" y="41336"/>
                    <a:pt x="21267" y="41203"/>
                  </a:cubicBezTo>
                  <a:close/>
                  <a:moveTo>
                    <a:pt x="4980" y="60908"/>
                  </a:moveTo>
                  <a:lnTo>
                    <a:pt x="4980" y="60908"/>
                  </a:lnTo>
                  <a:cubicBezTo>
                    <a:pt x="4929" y="60983"/>
                    <a:pt x="4881" y="61061"/>
                    <a:pt x="4839" y="61145"/>
                  </a:cubicBezTo>
                  <a:lnTo>
                    <a:pt x="4980" y="60908"/>
                  </a:lnTo>
                  <a:close/>
                  <a:moveTo>
                    <a:pt x="3646" y="63726"/>
                  </a:moveTo>
                  <a:cubicBezTo>
                    <a:pt x="3578" y="63726"/>
                    <a:pt x="3514" y="63795"/>
                    <a:pt x="3514" y="63858"/>
                  </a:cubicBezTo>
                  <a:cubicBezTo>
                    <a:pt x="3514" y="63795"/>
                    <a:pt x="3578" y="63795"/>
                    <a:pt x="3646" y="63726"/>
                  </a:cubicBezTo>
                  <a:close/>
                  <a:moveTo>
                    <a:pt x="3381" y="64192"/>
                  </a:moveTo>
                  <a:lnTo>
                    <a:pt x="3381" y="64192"/>
                  </a:lnTo>
                  <a:cubicBezTo>
                    <a:pt x="3249" y="64388"/>
                    <a:pt x="3117" y="64521"/>
                    <a:pt x="2984" y="64653"/>
                  </a:cubicBezTo>
                  <a:lnTo>
                    <a:pt x="3313" y="64325"/>
                  </a:lnTo>
                  <a:cubicBezTo>
                    <a:pt x="3313" y="64256"/>
                    <a:pt x="3381" y="64256"/>
                    <a:pt x="3381" y="64192"/>
                  </a:cubicBezTo>
                  <a:close/>
                  <a:moveTo>
                    <a:pt x="2984" y="64653"/>
                  </a:moveTo>
                  <a:lnTo>
                    <a:pt x="2915" y="64722"/>
                  </a:lnTo>
                  <a:cubicBezTo>
                    <a:pt x="2915" y="64722"/>
                    <a:pt x="2984" y="64722"/>
                    <a:pt x="2984" y="64653"/>
                  </a:cubicBezTo>
                  <a:close/>
                  <a:moveTo>
                    <a:pt x="3117" y="64722"/>
                  </a:moveTo>
                  <a:lnTo>
                    <a:pt x="2719" y="65119"/>
                  </a:lnTo>
                  <a:lnTo>
                    <a:pt x="2719" y="65252"/>
                  </a:lnTo>
                  <a:cubicBezTo>
                    <a:pt x="2852" y="65119"/>
                    <a:pt x="2915" y="64987"/>
                    <a:pt x="3048" y="64854"/>
                  </a:cubicBezTo>
                  <a:cubicBezTo>
                    <a:pt x="3117" y="64854"/>
                    <a:pt x="3117" y="64786"/>
                    <a:pt x="3117" y="64722"/>
                  </a:cubicBezTo>
                  <a:close/>
                  <a:moveTo>
                    <a:pt x="2915" y="65252"/>
                  </a:moveTo>
                  <a:lnTo>
                    <a:pt x="2915" y="65252"/>
                  </a:lnTo>
                  <a:cubicBezTo>
                    <a:pt x="2783" y="65384"/>
                    <a:pt x="2650" y="65517"/>
                    <a:pt x="2518" y="65581"/>
                  </a:cubicBezTo>
                  <a:cubicBezTo>
                    <a:pt x="2518" y="65649"/>
                    <a:pt x="2518" y="65713"/>
                    <a:pt x="2454" y="65782"/>
                  </a:cubicBezTo>
                  <a:lnTo>
                    <a:pt x="2783" y="65448"/>
                  </a:lnTo>
                  <a:cubicBezTo>
                    <a:pt x="2852" y="65384"/>
                    <a:pt x="2852" y="65316"/>
                    <a:pt x="2915" y="65252"/>
                  </a:cubicBezTo>
                  <a:close/>
                  <a:moveTo>
                    <a:pt x="2650" y="65782"/>
                  </a:moveTo>
                  <a:lnTo>
                    <a:pt x="2322" y="66110"/>
                  </a:lnTo>
                  <a:cubicBezTo>
                    <a:pt x="2322" y="66179"/>
                    <a:pt x="2322" y="66179"/>
                    <a:pt x="2253" y="66243"/>
                  </a:cubicBezTo>
                  <a:cubicBezTo>
                    <a:pt x="2385" y="66179"/>
                    <a:pt x="2454" y="66047"/>
                    <a:pt x="2587" y="65978"/>
                  </a:cubicBezTo>
                  <a:cubicBezTo>
                    <a:pt x="2587" y="65914"/>
                    <a:pt x="2650" y="65845"/>
                    <a:pt x="2650" y="65782"/>
                  </a:cubicBezTo>
                  <a:close/>
                  <a:moveTo>
                    <a:pt x="2454" y="66312"/>
                  </a:moveTo>
                  <a:lnTo>
                    <a:pt x="2454" y="66312"/>
                  </a:lnTo>
                  <a:cubicBezTo>
                    <a:pt x="2322" y="66375"/>
                    <a:pt x="2253" y="66444"/>
                    <a:pt x="2120" y="66577"/>
                  </a:cubicBezTo>
                  <a:cubicBezTo>
                    <a:pt x="2120" y="66640"/>
                    <a:pt x="2120" y="66709"/>
                    <a:pt x="2057" y="66773"/>
                  </a:cubicBezTo>
                  <a:cubicBezTo>
                    <a:pt x="2189" y="66709"/>
                    <a:pt x="2253" y="66640"/>
                    <a:pt x="2385" y="66508"/>
                  </a:cubicBezTo>
                  <a:cubicBezTo>
                    <a:pt x="2385" y="66444"/>
                    <a:pt x="2385" y="66375"/>
                    <a:pt x="2454" y="66312"/>
                  </a:cubicBezTo>
                  <a:close/>
                  <a:moveTo>
                    <a:pt x="2253" y="66773"/>
                  </a:moveTo>
                  <a:lnTo>
                    <a:pt x="1988" y="67038"/>
                  </a:lnTo>
                  <a:cubicBezTo>
                    <a:pt x="1924" y="67170"/>
                    <a:pt x="1924" y="67239"/>
                    <a:pt x="1855" y="67303"/>
                  </a:cubicBezTo>
                  <a:cubicBezTo>
                    <a:pt x="1988" y="67239"/>
                    <a:pt x="2057" y="67170"/>
                    <a:pt x="2120" y="67107"/>
                  </a:cubicBezTo>
                  <a:cubicBezTo>
                    <a:pt x="2189" y="66974"/>
                    <a:pt x="2189" y="66905"/>
                    <a:pt x="2253" y="66773"/>
                  </a:cubicBezTo>
                  <a:close/>
                  <a:moveTo>
                    <a:pt x="2057" y="67303"/>
                  </a:moveTo>
                  <a:lnTo>
                    <a:pt x="1792" y="67568"/>
                  </a:lnTo>
                  <a:cubicBezTo>
                    <a:pt x="1723" y="67637"/>
                    <a:pt x="1723" y="67769"/>
                    <a:pt x="1659" y="67833"/>
                  </a:cubicBezTo>
                  <a:cubicBezTo>
                    <a:pt x="1792" y="67769"/>
                    <a:pt x="1855" y="67700"/>
                    <a:pt x="1924" y="67637"/>
                  </a:cubicBezTo>
                  <a:cubicBezTo>
                    <a:pt x="1988" y="67504"/>
                    <a:pt x="1988" y="67435"/>
                    <a:pt x="2057" y="67303"/>
                  </a:cubicBezTo>
                  <a:close/>
                  <a:moveTo>
                    <a:pt x="1855" y="67833"/>
                  </a:moveTo>
                  <a:lnTo>
                    <a:pt x="1659" y="68034"/>
                  </a:lnTo>
                  <a:lnTo>
                    <a:pt x="1590" y="68034"/>
                  </a:lnTo>
                  <a:cubicBezTo>
                    <a:pt x="1590" y="68167"/>
                    <a:pt x="1527" y="68230"/>
                    <a:pt x="1527" y="68363"/>
                  </a:cubicBezTo>
                  <a:cubicBezTo>
                    <a:pt x="1590" y="68299"/>
                    <a:pt x="1659" y="68230"/>
                    <a:pt x="1792" y="68167"/>
                  </a:cubicBezTo>
                  <a:cubicBezTo>
                    <a:pt x="1792" y="68034"/>
                    <a:pt x="1855" y="67965"/>
                    <a:pt x="1855" y="67833"/>
                  </a:cubicBezTo>
                  <a:close/>
                  <a:moveTo>
                    <a:pt x="1659" y="68363"/>
                  </a:moveTo>
                  <a:lnTo>
                    <a:pt x="1458" y="68564"/>
                  </a:lnTo>
                  <a:cubicBezTo>
                    <a:pt x="1394" y="68697"/>
                    <a:pt x="1394" y="68760"/>
                    <a:pt x="1325" y="68893"/>
                  </a:cubicBezTo>
                  <a:cubicBezTo>
                    <a:pt x="1394" y="68829"/>
                    <a:pt x="1527" y="68760"/>
                    <a:pt x="1590" y="68697"/>
                  </a:cubicBezTo>
                  <a:cubicBezTo>
                    <a:pt x="1590" y="68564"/>
                    <a:pt x="1659" y="68495"/>
                    <a:pt x="1659" y="68363"/>
                  </a:cubicBezTo>
                  <a:close/>
                  <a:moveTo>
                    <a:pt x="1527" y="68893"/>
                  </a:moveTo>
                  <a:lnTo>
                    <a:pt x="1527" y="68893"/>
                  </a:lnTo>
                  <a:cubicBezTo>
                    <a:pt x="1458" y="68962"/>
                    <a:pt x="1394" y="69025"/>
                    <a:pt x="1262" y="69094"/>
                  </a:cubicBezTo>
                  <a:cubicBezTo>
                    <a:pt x="1262" y="69158"/>
                    <a:pt x="1193" y="69290"/>
                    <a:pt x="1193" y="69423"/>
                  </a:cubicBezTo>
                  <a:lnTo>
                    <a:pt x="1394" y="69227"/>
                  </a:lnTo>
                  <a:cubicBezTo>
                    <a:pt x="1458" y="69094"/>
                    <a:pt x="1458" y="69025"/>
                    <a:pt x="1527" y="68893"/>
                  </a:cubicBezTo>
                  <a:close/>
                  <a:moveTo>
                    <a:pt x="1394" y="69423"/>
                  </a:moveTo>
                  <a:cubicBezTo>
                    <a:pt x="1262" y="69491"/>
                    <a:pt x="1193" y="69555"/>
                    <a:pt x="1129" y="69624"/>
                  </a:cubicBezTo>
                  <a:cubicBezTo>
                    <a:pt x="1129" y="69688"/>
                    <a:pt x="1060" y="69820"/>
                    <a:pt x="1060" y="69953"/>
                  </a:cubicBezTo>
                  <a:lnTo>
                    <a:pt x="1262" y="69756"/>
                  </a:lnTo>
                  <a:cubicBezTo>
                    <a:pt x="1325" y="69624"/>
                    <a:pt x="1325" y="69555"/>
                    <a:pt x="1394" y="69423"/>
                  </a:cubicBezTo>
                  <a:close/>
                  <a:moveTo>
                    <a:pt x="1193" y="69953"/>
                  </a:moveTo>
                  <a:cubicBezTo>
                    <a:pt x="1129" y="70021"/>
                    <a:pt x="1060" y="70021"/>
                    <a:pt x="997" y="70085"/>
                  </a:cubicBezTo>
                  <a:cubicBezTo>
                    <a:pt x="928" y="70218"/>
                    <a:pt x="928" y="70350"/>
                    <a:pt x="928" y="70482"/>
                  </a:cubicBezTo>
                  <a:lnTo>
                    <a:pt x="1129" y="70286"/>
                  </a:lnTo>
                  <a:cubicBezTo>
                    <a:pt x="1129" y="70154"/>
                    <a:pt x="1193" y="70085"/>
                    <a:pt x="1193" y="69953"/>
                  </a:cubicBezTo>
                  <a:close/>
                  <a:moveTo>
                    <a:pt x="1060" y="70482"/>
                  </a:moveTo>
                  <a:cubicBezTo>
                    <a:pt x="997" y="70482"/>
                    <a:pt x="928" y="70551"/>
                    <a:pt x="864" y="70615"/>
                  </a:cubicBezTo>
                  <a:cubicBezTo>
                    <a:pt x="864" y="70747"/>
                    <a:pt x="795" y="70880"/>
                    <a:pt x="795" y="71012"/>
                  </a:cubicBezTo>
                  <a:lnTo>
                    <a:pt x="997" y="70816"/>
                  </a:lnTo>
                  <a:cubicBezTo>
                    <a:pt x="997" y="70684"/>
                    <a:pt x="1060" y="70551"/>
                    <a:pt x="1060" y="70482"/>
                  </a:cubicBezTo>
                  <a:close/>
                  <a:moveTo>
                    <a:pt x="928" y="71012"/>
                  </a:moveTo>
                  <a:cubicBezTo>
                    <a:pt x="864" y="71012"/>
                    <a:pt x="795" y="71081"/>
                    <a:pt x="732" y="71145"/>
                  </a:cubicBezTo>
                  <a:cubicBezTo>
                    <a:pt x="732" y="71277"/>
                    <a:pt x="663" y="71410"/>
                    <a:pt x="663" y="71542"/>
                  </a:cubicBezTo>
                  <a:lnTo>
                    <a:pt x="864" y="71346"/>
                  </a:lnTo>
                  <a:cubicBezTo>
                    <a:pt x="864" y="71214"/>
                    <a:pt x="928" y="71081"/>
                    <a:pt x="928" y="71012"/>
                  </a:cubicBezTo>
                  <a:close/>
                  <a:moveTo>
                    <a:pt x="864" y="71542"/>
                  </a:moveTo>
                  <a:cubicBezTo>
                    <a:pt x="795" y="71542"/>
                    <a:pt x="732" y="71611"/>
                    <a:pt x="599" y="71675"/>
                  </a:cubicBezTo>
                  <a:cubicBezTo>
                    <a:pt x="599" y="71807"/>
                    <a:pt x="599" y="71940"/>
                    <a:pt x="530" y="72072"/>
                  </a:cubicBezTo>
                  <a:cubicBezTo>
                    <a:pt x="599" y="72009"/>
                    <a:pt x="663" y="71940"/>
                    <a:pt x="732" y="71940"/>
                  </a:cubicBezTo>
                  <a:cubicBezTo>
                    <a:pt x="795" y="71807"/>
                    <a:pt x="795" y="71675"/>
                    <a:pt x="864" y="71542"/>
                  </a:cubicBezTo>
                  <a:close/>
                  <a:moveTo>
                    <a:pt x="732" y="72072"/>
                  </a:moveTo>
                  <a:cubicBezTo>
                    <a:pt x="663" y="72072"/>
                    <a:pt x="599" y="72141"/>
                    <a:pt x="530" y="72205"/>
                  </a:cubicBezTo>
                  <a:cubicBezTo>
                    <a:pt x="530" y="72337"/>
                    <a:pt x="467" y="72470"/>
                    <a:pt x="467" y="72602"/>
                  </a:cubicBezTo>
                  <a:cubicBezTo>
                    <a:pt x="530" y="72539"/>
                    <a:pt x="599" y="72470"/>
                    <a:pt x="663" y="72470"/>
                  </a:cubicBezTo>
                  <a:cubicBezTo>
                    <a:pt x="663" y="72337"/>
                    <a:pt x="732" y="72205"/>
                    <a:pt x="732" y="72072"/>
                  </a:cubicBezTo>
                  <a:close/>
                  <a:moveTo>
                    <a:pt x="599" y="72602"/>
                  </a:moveTo>
                  <a:cubicBezTo>
                    <a:pt x="530" y="72602"/>
                    <a:pt x="467" y="72671"/>
                    <a:pt x="398" y="72671"/>
                  </a:cubicBezTo>
                  <a:cubicBezTo>
                    <a:pt x="398" y="72867"/>
                    <a:pt x="398" y="73000"/>
                    <a:pt x="334" y="73132"/>
                  </a:cubicBezTo>
                  <a:cubicBezTo>
                    <a:pt x="398" y="73069"/>
                    <a:pt x="467" y="73000"/>
                    <a:pt x="530" y="73000"/>
                  </a:cubicBezTo>
                  <a:cubicBezTo>
                    <a:pt x="599" y="72867"/>
                    <a:pt x="599" y="72735"/>
                    <a:pt x="599" y="72602"/>
                  </a:cubicBezTo>
                  <a:close/>
                  <a:moveTo>
                    <a:pt x="530" y="73132"/>
                  </a:moveTo>
                  <a:cubicBezTo>
                    <a:pt x="467" y="73132"/>
                    <a:pt x="398" y="73201"/>
                    <a:pt x="334" y="73201"/>
                  </a:cubicBezTo>
                  <a:cubicBezTo>
                    <a:pt x="334" y="73334"/>
                    <a:pt x="334" y="73530"/>
                    <a:pt x="265" y="73662"/>
                  </a:cubicBezTo>
                  <a:cubicBezTo>
                    <a:pt x="334" y="73599"/>
                    <a:pt x="398" y="73599"/>
                    <a:pt x="467" y="73530"/>
                  </a:cubicBezTo>
                  <a:cubicBezTo>
                    <a:pt x="467" y="73397"/>
                    <a:pt x="530" y="73265"/>
                    <a:pt x="530" y="73132"/>
                  </a:cubicBezTo>
                  <a:close/>
                  <a:moveTo>
                    <a:pt x="467" y="73662"/>
                  </a:moveTo>
                  <a:cubicBezTo>
                    <a:pt x="398" y="73662"/>
                    <a:pt x="334" y="73731"/>
                    <a:pt x="265" y="73731"/>
                  </a:cubicBezTo>
                  <a:cubicBezTo>
                    <a:pt x="69" y="75056"/>
                    <a:pt x="0" y="76312"/>
                    <a:pt x="0" y="77706"/>
                  </a:cubicBezTo>
                  <a:cubicBezTo>
                    <a:pt x="0" y="82141"/>
                    <a:pt x="997" y="87112"/>
                    <a:pt x="3445" y="92475"/>
                  </a:cubicBezTo>
                  <a:cubicBezTo>
                    <a:pt x="7950" y="102480"/>
                    <a:pt x="9741" y="112083"/>
                    <a:pt x="13318" y="120165"/>
                  </a:cubicBezTo>
                  <a:cubicBezTo>
                    <a:pt x="15104" y="124208"/>
                    <a:pt x="17356" y="127849"/>
                    <a:pt x="20536" y="130965"/>
                  </a:cubicBezTo>
                  <a:cubicBezTo>
                    <a:pt x="20536" y="131028"/>
                    <a:pt x="20605" y="131028"/>
                    <a:pt x="20668" y="131097"/>
                  </a:cubicBezTo>
                  <a:cubicBezTo>
                    <a:pt x="21929" y="132290"/>
                    <a:pt x="23450" y="133413"/>
                    <a:pt x="25040" y="134473"/>
                  </a:cubicBezTo>
                  <a:cubicBezTo>
                    <a:pt x="23450" y="133413"/>
                    <a:pt x="21993" y="132221"/>
                    <a:pt x="20737" y="130965"/>
                  </a:cubicBezTo>
                  <a:lnTo>
                    <a:pt x="20605" y="130832"/>
                  </a:lnTo>
                  <a:cubicBezTo>
                    <a:pt x="15835" y="126126"/>
                    <a:pt x="13318" y="120297"/>
                    <a:pt x="11066" y="113805"/>
                  </a:cubicBezTo>
                  <a:cubicBezTo>
                    <a:pt x="8813" y="107181"/>
                    <a:pt x="6959" y="99963"/>
                    <a:pt x="3578" y="92412"/>
                  </a:cubicBezTo>
                  <a:cubicBezTo>
                    <a:pt x="1193" y="87043"/>
                    <a:pt x="202" y="82141"/>
                    <a:pt x="202" y="77706"/>
                  </a:cubicBezTo>
                  <a:cubicBezTo>
                    <a:pt x="202" y="76312"/>
                    <a:pt x="265" y="74923"/>
                    <a:pt x="467" y="73662"/>
                  </a:cubicBezTo>
                  <a:close/>
                  <a:moveTo>
                    <a:pt x="129243" y="26699"/>
                  </a:moveTo>
                  <a:lnTo>
                    <a:pt x="129243" y="26699"/>
                  </a:lnTo>
                  <a:cubicBezTo>
                    <a:pt x="130170" y="29746"/>
                    <a:pt x="130896" y="32925"/>
                    <a:pt x="131627" y="36169"/>
                  </a:cubicBezTo>
                  <a:cubicBezTo>
                    <a:pt x="133217" y="42862"/>
                    <a:pt x="134871" y="50080"/>
                    <a:pt x="139311" y="57965"/>
                  </a:cubicBezTo>
                  <a:cubicBezTo>
                    <a:pt x="144012" y="66508"/>
                    <a:pt x="146201" y="74923"/>
                    <a:pt x="146201" y="82804"/>
                  </a:cubicBezTo>
                  <a:cubicBezTo>
                    <a:pt x="146201" y="95522"/>
                    <a:pt x="140504" y="106720"/>
                    <a:pt x="131161" y="114335"/>
                  </a:cubicBezTo>
                  <a:cubicBezTo>
                    <a:pt x="126392" y="118246"/>
                    <a:pt x="121823" y="124871"/>
                    <a:pt x="116259" y="130499"/>
                  </a:cubicBezTo>
                  <a:cubicBezTo>
                    <a:pt x="113477" y="133350"/>
                    <a:pt x="110430" y="135930"/>
                    <a:pt x="106985" y="137785"/>
                  </a:cubicBezTo>
                  <a:cubicBezTo>
                    <a:pt x="103540" y="139640"/>
                    <a:pt x="99698" y="140832"/>
                    <a:pt x="95326" y="140832"/>
                  </a:cubicBezTo>
                  <a:cubicBezTo>
                    <a:pt x="92873" y="140832"/>
                    <a:pt x="90223" y="140435"/>
                    <a:pt x="87441" y="139640"/>
                  </a:cubicBezTo>
                  <a:cubicBezTo>
                    <a:pt x="84129" y="138713"/>
                    <a:pt x="81214" y="138315"/>
                    <a:pt x="78564" y="138315"/>
                  </a:cubicBezTo>
                  <a:cubicBezTo>
                    <a:pt x="74060" y="138315"/>
                    <a:pt x="70154" y="139375"/>
                    <a:pt x="66047" y="140371"/>
                  </a:cubicBezTo>
                  <a:cubicBezTo>
                    <a:pt x="63858" y="140901"/>
                    <a:pt x="61606" y="141431"/>
                    <a:pt x="59221" y="141829"/>
                  </a:cubicBezTo>
                  <a:cubicBezTo>
                    <a:pt x="59290" y="141892"/>
                    <a:pt x="59354" y="141961"/>
                    <a:pt x="59486" y="141961"/>
                  </a:cubicBezTo>
                  <a:cubicBezTo>
                    <a:pt x="61808" y="141564"/>
                    <a:pt x="63927" y="141097"/>
                    <a:pt x="66047" y="140567"/>
                  </a:cubicBezTo>
                  <a:cubicBezTo>
                    <a:pt x="70154" y="139508"/>
                    <a:pt x="74060" y="138517"/>
                    <a:pt x="78564" y="138517"/>
                  </a:cubicBezTo>
                  <a:cubicBezTo>
                    <a:pt x="81214" y="138517"/>
                    <a:pt x="84129" y="138914"/>
                    <a:pt x="87377" y="139841"/>
                  </a:cubicBezTo>
                  <a:cubicBezTo>
                    <a:pt x="90223" y="140636"/>
                    <a:pt x="92873" y="141034"/>
                    <a:pt x="95326" y="141034"/>
                  </a:cubicBezTo>
                  <a:cubicBezTo>
                    <a:pt x="99762" y="141034"/>
                    <a:pt x="103604" y="139841"/>
                    <a:pt x="107049" y="137918"/>
                  </a:cubicBezTo>
                  <a:cubicBezTo>
                    <a:pt x="112284" y="135136"/>
                    <a:pt x="116524" y="130700"/>
                    <a:pt x="120366" y="126259"/>
                  </a:cubicBezTo>
                  <a:cubicBezTo>
                    <a:pt x="124272" y="121823"/>
                    <a:pt x="127716" y="117382"/>
                    <a:pt x="131230" y="114468"/>
                  </a:cubicBezTo>
                  <a:cubicBezTo>
                    <a:pt x="140700" y="106852"/>
                    <a:pt x="146333" y="95591"/>
                    <a:pt x="146333" y="82804"/>
                  </a:cubicBezTo>
                  <a:cubicBezTo>
                    <a:pt x="146333" y="74923"/>
                    <a:pt x="144213" y="66444"/>
                    <a:pt x="139444" y="57833"/>
                  </a:cubicBezTo>
                  <a:cubicBezTo>
                    <a:pt x="133615" y="47366"/>
                    <a:pt x="132555" y="38156"/>
                    <a:pt x="130234" y="29544"/>
                  </a:cubicBezTo>
                  <a:lnTo>
                    <a:pt x="129439" y="26762"/>
                  </a:lnTo>
                  <a:cubicBezTo>
                    <a:pt x="129375" y="26762"/>
                    <a:pt x="129306" y="26762"/>
                    <a:pt x="129243" y="26699"/>
                  </a:cubicBezTo>
                  <a:close/>
                  <a:moveTo>
                    <a:pt x="59089" y="141829"/>
                  </a:moveTo>
                  <a:cubicBezTo>
                    <a:pt x="59025" y="141892"/>
                    <a:pt x="58956" y="141892"/>
                    <a:pt x="58893" y="141892"/>
                  </a:cubicBezTo>
                  <a:cubicBezTo>
                    <a:pt x="58956" y="141961"/>
                    <a:pt x="59025" y="141961"/>
                    <a:pt x="59089" y="142025"/>
                  </a:cubicBezTo>
                  <a:lnTo>
                    <a:pt x="59354" y="142025"/>
                  </a:lnTo>
                  <a:cubicBezTo>
                    <a:pt x="59221" y="141961"/>
                    <a:pt x="59158" y="141892"/>
                    <a:pt x="59089" y="141829"/>
                  </a:cubicBezTo>
                  <a:close/>
                  <a:moveTo>
                    <a:pt x="58691" y="141892"/>
                  </a:moveTo>
                  <a:cubicBezTo>
                    <a:pt x="58628" y="141892"/>
                    <a:pt x="58559" y="141961"/>
                    <a:pt x="58495" y="141961"/>
                  </a:cubicBezTo>
                  <a:cubicBezTo>
                    <a:pt x="58628" y="141961"/>
                    <a:pt x="58691" y="142025"/>
                    <a:pt x="58760" y="142094"/>
                  </a:cubicBezTo>
                  <a:cubicBezTo>
                    <a:pt x="58824" y="142094"/>
                    <a:pt x="58893" y="142094"/>
                    <a:pt x="58956" y="142025"/>
                  </a:cubicBezTo>
                  <a:cubicBezTo>
                    <a:pt x="58893" y="142025"/>
                    <a:pt x="58824" y="141961"/>
                    <a:pt x="58691" y="141892"/>
                  </a:cubicBezTo>
                  <a:close/>
                  <a:moveTo>
                    <a:pt x="57833" y="142025"/>
                  </a:moveTo>
                  <a:cubicBezTo>
                    <a:pt x="57897" y="142094"/>
                    <a:pt x="58029" y="142157"/>
                    <a:pt x="58098" y="142157"/>
                  </a:cubicBezTo>
                  <a:lnTo>
                    <a:pt x="58294" y="142157"/>
                  </a:lnTo>
                  <a:cubicBezTo>
                    <a:pt x="58162" y="142094"/>
                    <a:pt x="58098" y="142094"/>
                    <a:pt x="58029" y="142025"/>
                  </a:cubicBezTo>
                  <a:close/>
                  <a:moveTo>
                    <a:pt x="58162" y="141961"/>
                  </a:moveTo>
                  <a:cubicBezTo>
                    <a:pt x="58230" y="142025"/>
                    <a:pt x="58363" y="142094"/>
                    <a:pt x="58427" y="142157"/>
                  </a:cubicBezTo>
                  <a:cubicBezTo>
                    <a:pt x="58495" y="142094"/>
                    <a:pt x="58559" y="142094"/>
                    <a:pt x="58628" y="142094"/>
                  </a:cubicBezTo>
                  <a:cubicBezTo>
                    <a:pt x="58559" y="142025"/>
                    <a:pt x="58427" y="142025"/>
                    <a:pt x="58363" y="141961"/>
                  </a:cubicBezTo>
                  <a:close/>
                  <a:moveTo>
                    <a:pt x="57499" y="142094"/>
                  </a:moveTo>
                  <a:cubicBezTo>
                    <a:pt x="57568" y="142157"/>
                    <a:pt x="57632" y="142157"/>
                    <a:pt x="57764" y="142226"/>
                  </a:cubicBezTo>
                  <a:lnTo>
                    <a:pt x="57897" y="142226"/>
                  </a:lnTo>
                  <a:cubicBezTo>
                    <a:pt x="57833" y="142157"/>
                    <a:pt x="57764" y="142094"/>
                    <a:pt x="57632" y="142094"/>
                  </a:cubicBezTo>
                  <a:close/>
                  <a:moveTo>
                    <a:pt x="56773" y="142157"/>
                  </a:moveTo>
                  <a:cubicBezTo>
                    <a:pt x="56906" y="142226"/>
                    <a:pt x="56969" y="142226"/>
                    <a:pt x="57102" y="142290"/>
                  </a:cubicBezTo>
                  <a:lnTo>
                    <a:pt x="57234" y="142290"/>
                  </a:lnTo>
                  <a:cubicBezTo>
                    <a:pt x="57102" y="142226"/>
                    <a:pt x="57038" y="142226"/>
                    <a:pt x="56906" y="142157"/>
                  </a:cubicBezTo>
                  <a:close/>
                  <a:moveTo>
                    <a:pt x="57102" y="142094"/>
                  </a:moveTo>
                  <a:cubicBezTo>
                    <a:pt x="57234" y="142157"/>
                    <a:pt x="57303" y="142226"/>
                    <a:pt x="57436" y="142290"/>
                  </a:cubicBezTo>
                  <a:cubicBezTo>
                    <a:pt x="57499" y="142226"/>
                    <a:pt x="57499" y="142226"/>
                    <a:pt x="57568" y="142226"/>
                  </a:cubicBezTo>
                  <a:cubicBezTo>
                    <a:pt x="57499" y="142226"/>
                    <a:pt x="57367" y="142157"/>
                    <a:pt x="57303" y="142094"/>
                  </a:cubicBezTo>
                  <a:close/>
                  <a:moveTo>
                    <a:pt x="55051" y="142290"/>
                  </a:moveTo>
                  <a:lnTo>
                    <a:pt x="55051" y="142290"/>
                  </a:lnTo>
                  <a:cubicBezTo>
                    <a:pt x="55077" y="142303"/>
                    <a:pt x="55102" y="142316"/>
                    <a:pt x="55128" y="142329"/>
                  </a:cubicBezTo>
                  <a:lnTo>
                    <a:pt x="55128" y="142329"/>
                  </a:lnTo>
                  <a:lnTo>
                    <a:pt x="55051" y="142290"/>
                  </a:lnTo>
                  <a:close/>
                  <a:moveTo>
                    <a:pt x="56042" y="142226"/>
                  </a:moveTo>
                  <a:cubicBezTo>
                    <a:pt x="56174" y="142290"/>
                    <a:pt x="56307" y="142359"/>
                    <a:pt x="56439" y="142359"/>
                  </a:cubicBezTo>
                  <a:lnTo>
                    <a:pt x="56508" y="142359"/>
                  </a:lnTo>
                  <a:cubicBezTo>
                    <a:pt x="56439" y="142290"/>
                    <a:pt x="56307" y="142290"/>
                    <a:pt x="56174" y="142226"/>
                  </a:cubicBezTo>
                  <a:close/>
                  <a:moveTo>
                    <a:pt x="56572" y="142157"/>
                  </a:moveTo>
                  <a:cubicBezTo>
                    <a:pt x="56508" y="142157"/>
                    <a:pt x="56439" y="142226"/>
                    <a:pt x="56439" y="142226"/>
                  </a:cubicBezTo>
                  <a:cubicBezTo>
                    <a:pt x="56508" y="142226"/>
                    <a:pt x="56641" y="142290"/>
                    <a:pt x="56773" y="142359"/>
                  </a:cubicBezTo>
                  <a:lnTo>
                    <a:pt x="56906" y="142359"/>
                  </a:lnTo>
                  <a:cubicBezTo>
                    <a:pt x="56773" y="142290"/>
                    <a:pt x="56641" y="142226"/>
                    <a:pt x="56572" y="142157"/>
                  </a:cubicBezTo>
                  <a:close/>
                  <a:moveTo>
                    <a:pt x="55379" y="142290"/>
                  </a:moveTo>
                  <a:cubicBezTo>
                    <a:pt x="55512" y="142359"/>
                    <a:pt x="55644" y="142359"/>
                    <a:pt x="55777" y="142422"/>
                  </a:cubicBezTo>
                  <a:lnTo>
                    <a:pt x="55846" y="142422"/>
                  </a:lnTo>
                  <a:cubicBezTo>
                    <a:pt x="55713" y="142359"/>
                    <a:pt x="55581" y="142359"/>
                    <a:pt x="55448" y="142290"/>
                  </a:cubicBezTo>
                  <a:close/>
                  <a:moveTo>
                    <a:pt x="55846" y="142226"/>
                  </a:moveTo>
                  <a:cubicBezTo>
                    <a:pt x="55777" y="142226"/>
                    <a:pt x="55777" y="142290"/>
                    <a:pt x="55713" y="142290"/>
                  </a:cubicBezTo>
                  <a:cubicBezTo>
                    <a:pt x="55846" y="142290"/>
                    <a:pt x="55978" y="142359"/>
                    <a:pt x="56111" y="142422"/>
                  </a:cubicBezTo>
                  <a:lnTo>
                    <a:pt x="56174" y="142422"/>
                  </a:lnTo>
                  <a:cubicBezTo>
                    <a:pt x="56042" y="142359"/>
                    <a:pt x="55909" y="142290"/>
                    <a:pt x="55846" y="142226"/>
                  </a:cubicBezTo>
                  <a:close/>
                  <a:moveTo>
                    <a:pt x="25109" y="134738"/>
                  </a:moveTo>
                  <a:cubicBezTo>
                    <a:pt x="27626" y="136397"/>
                    <a:pt x="30541" y="137854"/>
                    <a:pt x="33986" y="139046"/>
                  </a:cubicBezTo>
                  <a:cubicBezTo>
                    <a:pt x="34314" y="139179"/>
                    <a:pt x="34648" y="139311"/>
                    <a:pt x="34977" y="139375"/>
                  </a:cubicBezTo>
                  <a:cubicBezTo>
                    <a:pt x="37695" y="140302"/>
                    <a:pt x="40144" y="140965"/>
                    <a:pt x="42396" y="141495"/>
                  </a:cubicBezTo>
                  <a:cubicBezTo>
                    <a:pt x="45129" y="142069"/>
                    <a:pt x="47615" y="142395"/>
                    <a:pt x="49861" y="142481"/>
                  </a:cubicBezTo>
                  <a:lnTo>
                    <a:pt x="49861" y="142481"/>
                  </a:lnTo>
                  <a:cubicBezTo>
                    <a:pt x="47829" y="142305"/>
                    <a:pt x="45650" y="141948"/>
                    <a:pt x="43323" y="141495"/>
                  </a:cubicBezTo>
                  <a:cubicBezTo>
                    <a:pt x="40742" y="140965"/>
                    <a:pt x="37960" y="140239"/>
                    <a:pt x="34913" y="139179"/>
                  </a:cubicBezTo>
                  <a:cubicBezTo>
                    <a:pt x="34648" y="139110"/>
                    <a:pt x="34383" y="139046"/>
                    <a:pt x="34118" y="138914"/>
                  </a:cubicBezTo>
                  <a:cubicBezTo>
                    <a:pt x="30673" y="137722"/>
                    <a:pt x="27690" y="136328"/>
                    <a:pt x="25173" y="134738"/>
                  </a:cubicBezTo>
                  <a:close/>
                  <a:moveTo>
                    <a:pt x="54653" y="142359"/>
                  </a:moveTo>
                  <a:cubicBezTo>
                    <a:pt x="54849" y="142359"/>
                    <a:pt x="54982" y="142422"/>
                    <a:pt x="55114" y="142491"/>
                  </a:cubicBezTo>
                  <a:cubicBezTo>
                    <a:pt x="54982" y="142422"/>
                    <a:pt x="54849" y="142359"/>
                    <a:pt x="54717" y="142359"/>
                  </a:cubicBezTo>
                  <a:close/>
                  <a:moveTo>
                    <a:pt x="55128" y="142329"/>
                  </a:moveTo>
                  <a:lnTo>
                    <a:pt x="55448" y="142491"/>
                  </a:lnTo>
                  <a:lnTo>
                    <a:pt x="55448" y="142422"/>
                  </a:lnTo>
                  <a:cubicBezTo>
                    <a:pt x="55342" y="142422"/>
                    <a:pt x="55235" y="142381"/>
                    <a:pt x="55128" y="142329"/>
                  </a:cubicBezTo>
                  <a:close/>
                  <a:moveTo>
                    <a:pt x="49861" y="142481"/>
                  </a:moveTo>
                  <a:cubicBezTo>
                    <a:pt x="49993" y="142493"/>
                    <a:pt x="50124" y="142503"/>
                    <a:pt x="50255" y="142513"/>
                  </a:cubicBezTo>
                  <a:lnTo>
                    <a:pt x="50255" y="142513"/>
                  </a:lnTo>
                  <a:cubicBezTo>
                    <a:pt x="50220" y="142507"/>
                    <a:pt x="50184" y="142500"/>
                    <a:pt x="50149" y="142491"/>
                  </a:cubicBezTo>
                  <a:cubicBezTo>
                    <a:pt x="50053" y="142488"/>
                    <a:pt x="49957" y="142485"/>
                    <a:pt x="49861" y="142481"/>
                  </a:cubicBezTo>
                  <a:close/>
                  <a:moveTo>
                    <a:pt x="50255" y="142513"/>
                  </a:moveTo>
                  <a:lnTo>
                    <a:pt x="50255" y="142513"/>
                  </a:lnTo>
                  <a:cubicBezTo>
                    <a:pt x="50483" y="142555"/>
                    <a:pt x="50705" y="142555"/>
                    <a:pt x="50875" y="142555"/>
                  </a:cubicBezTo>
                  <a:cubicBezTo>
                    <a:pt x="50670" y="142543"/>
                    <a:pt x="50463" y="142529"/>
                    <a:pt x="50255" y="142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29" name="Google Shape;329;p24"/>
            <p:cNvSpPr/>
            <p:nvPr/>
          </p:nvSpPr>
          <p:spPr>
            <a:xfrm>
              <a:off x="1964575" y="1028125"/>
              <a:ext cx="3706325" cy="3567200"/>
            </a:xfrm>
            <a:custGeom>
              <a:avLst/>
              <a:gdLst/>
              <a:ahLst/>
              <a:cxnLst/>
              <a:rect l="l" t="t" r="r" b="b"/>
              <a:pathLst>
                <a:path w="148253" h="142688" extrusionOk="0">
                  <a:moveTo>
                    <a:pt x="92211" y="0"/>
                  </a:moveTo>
                  <a:cubicBezTo>
                    <a:pt x="92274" y="64"/>
                    <a:pt x="92407" y="133"/>
                    <a:pt x="92476" y="133"/>
                  </a:cubicBezTo>
                  <a:lnTo>
                    <a:pt x="92608" y="133"/>
                  </a:lnTo>
                  <a:cubicBezTo>
                    <a:pt x="92539" y="64"/>
                    <a:pt x="92407" y="64"/>
                    <a:pt x="92343" y="0"/>
                  </a:cubicBezTo>
                  <a:close/>
                  <a:moveTo>
                    <a:pt x="92608" y="0"/>
                  </a:moveTo>
                  <a:cubicBezTo>
                    <a:pt x="92672" y="64"/>
                    <a:pt x="92804" y="64"/>
                    <a:pt x="92873" y="133"/>
                  </a:cubicBezTo>
                  <a:lnTo>
                    <a:pt x="93006" y="133"/>
                  </a:lnTo>
                  <a:cubicBezTo>
                    <a:pt x="92937" y="64"/>
                    <a:pt x="92804" y="64"/>
                    <a:pt x="92672" y="0"/>
                  </a:cubicBezTo>
                  <a:close/>
                  <a:moveTo>
                    <a:pt x="93006" y="0"/>
                  </a:moveTo>
                  <a:cubicBezTo>
                    <a:pt x="93069" y="0"/>
                    <a:pt x="93202" y="64"/>
                    <a:pt x="93334" y="133"/>
                  </a:cubicBezTo>
                  <a:lnTo>
                    <a:pt x="93403" y="133"/>
                  </a:lnTo>
                  <a:cubicBezTo>
                    <a:pt x="93271" y="64"/>
                    <a:pt x="93202" y="0"/>
                    <a:pt x="93069" y="0"/>
                  </a:cubicBezTo>
                  <a:close/>
                  <a:moveTo>
                    <a:pt x="93403" y="0"/>
                  </a:moveTo>
                  <a:lnTo>
                    <a:pt x="93403" y="0"/>
                  </a:lnTo>
                  <a:cubicBezTo>
                    <a:pt x="93536" y="1"/>
                    <a:pt x="93599" y="64"/>
                    <a:pt x="93732" y="133"/>
                  </a:cubicBezTo>
                  <a:lnTo>
                    <a:pt x="93801" y="133"/>
                  </a:lnTo>
                  <a:cubicBezTo>
                    <a:pt x="93668" y="64"/>
                    <a:pt x="93536" y="1"/>
                    <a:pt x="93403" y="0"/>
                  </a:cubicBezTo>
                  <a:close/>
                  <a:moveTo>
                    <a:pt x="91018" y="64"/>
                  </a:moveTo>
                  <a:cubicBezTo>
                    <a:pt x="91082" y="133"/>
                    <a:pt x="91151" y="133"/>
                    <a:pt x="91214" y="197"/>
                  </a:cubicBezTo>
                  <a:lnTo>
                    <a:pt x="91416" y="197"/>
                  </a:lnTo>
                  <a:cubicBezTo>
                    <a:pt x="91347" y="133"/>
                    <a:pt x="91283" y="64"/>
                    <a:pt x="91214" y="64"/>
                  </a:cubicBezTo>
                  <a:close/>
                  <a:moveTo>
                    <a:pt x="91416" y="0"/>
                  </a:moveTo>
                  <a:lnTo>
                    <a:pt x="91612" y="197"/>
                  </a:lnTo>
                  <a:lnTo>
                    <a:pt x="91813" y="197"/>
                  </a:lnTo>
                  <a:lnTo>
                    <a:pt x="91612" y="0"/>
                  </a:lnTo>
                  <a:close/>
                  <a:moveTo>
                    <a:pt x="91813" y="0"/>
                  </a:moveTo>
                  <a:cubicBezTo>
                    <a:pt x="91877" y="64"/>
                    <a:pt x="91946" y="133"/>
                    <a:pt x="92078" y="197"/>
                  </a:cubicBezTo>
                  <a:cubicBezTo>
                    <a:pt x="92142" y="197"/>
                    <a:pt x="92142" y="197"/>
                    <a:pt x="92211" y="133"/>
                  </a:cubicBezTo>
                  <a:cubicBezTo>
                    <a:pt x="92142" y="133"/>
                    <a:pt x="92078" y="64"/>
                    <a:pt x="92009" y="0"/>
                  </a:cubicBezTo>
                  <a:close/>
                  <a:moveTo>
                    <a:pt x="89826" y="133"/>
                  </a:moveTo>
                  <a:cubicBezTo>
                    <a:pt x="89890" y="197"/>
                    <a:pt x="89959" y="265"/>
                    <a:pt x="90022" y="265"/>
                  </a:cubicBezTo>
                  <a:lnTo>
                    <a:pt x="90287" y="265"/>
                  </a:lnTo>
                  <a:cubicBezTo>
                    <a:pt x="90223" y="197"/>
                    <a:pt x="90155" y="133"/>
                    <a:pt x="90091" y="133"/>
                  </a:cubicBezTo>
                  <a:close/>
                  <a:moveTo>
                    <a:pt x="90223" y="64"/>
                  </a:moveTo>
                  <a:lnTo>
                    <a:pt x="90420" y="265"/>
                  </a:lnTo>
                  <a:lnTo>
                    <a:pt x="90685" y="265"/>
                  </a:lnTo>
                  <a:lnTo>
                    <a:pt x="90488" y="64"/>
                  </a:lnTo>
                  <a:close/>
                  <a:moveTo>
                    <a:pt x="90621" y="64"/>
                  </a:moveTo>
                  <a:lnTo>
                    <a:pt x="90817" y="265"/>
                  </a:lnTo>
                  <a:cubicBezTo>
                    <a:pt x="90886" y="197"/>
                    <a:pt x="90950" y="197"/>
                    <a:pt x="91082" y="197"/>
                  </a:cubicBezTo>
                  <a:cubicBezTo>
                    <a:pt x="91018" y="133"/>
                    <a:pt x="90950" y="133"/>
                    <a:pt x="90886" y="64"/>
                  </a:cubicBezTo>
                  <a:close/>
                  <a:moveTo>
                    <a:pt x="89031" y="197"/>
                  </a:moveTo>
                  <a:cubicBezTo>
                    <a:pt x="89095" y="265"/>
                    <a:pt x="89164" y="329"/>
                    <a:pt x="89227" y="329"/>
                  </a:cubicBezTo>
                  <a:lnTo>
                    <a:pt x="89492" y="329"/>
                  </a:lnTo>
                  <a:cubicBezTo>
                    <a:pt x="89429" y="265"/>
                    <a:pt x="89360" y="197"/>
                    <a:pt x="89296" y="197"/>
                  </a:cubicBezTo>
                  <a:close/>
                  <a:moveTo>
                    <a:pt x="89429" y="133"/>
                  </a:moveTo>
                  <a:lnTo>
                    <a:pt x="89625" y="329"/>
                  </a:lnTo>
                  <a:cubicBezTo>
                    <a:pt x="89694" y="329"/>
                    <a:pt x="89757" y="329"/>
                    <a:pt x="89890" y="265"/>
                  </a:cubicBezTo>
                  <a:cubicBezTo>
                    <a:pt x="89826" y="265"/>
                    <a:pt x="89757" y="197"/>
                    <a:pt x="89694" y="133"/>
                  </a:cubicBezTo>
                  <a:close/>
                  <a:moveTo>
                    <a:pt x="88236" y="265"/>
                  </a:moveTo>
                  <a:lnTo>
                    <a:pt x="88369" y="398"/>
                  </a:lnTo>
                  <a:lnTo>
                    <a:pt x="88697" y="398"/>
                  </a:lnTo>
                  <a:lnTo>
                    <a:pt x="88565" y="265"/>
                  </a:lnTo>
                  <a:close/>
                  <a:moveTo>
                    <a:pt x="88634" y="197"/>
                  </a:moveTo>
                  <a:cubicBezTo>
                    <a:pt x="88697" y="265"/>
                    <a:pt x="88766" y="329"/>
                    <a:pt x="88766" y="398"/>
                  </a:cubicBezTo>
                  <a:cubicBezTo>
                    <a:pt x="88899" y="398"/>
                    <a:pt x="88962" y="398"/>
                    <a:pt x="89095" y="329"/>
                  </a:cubicBezTo>
                  <a:cubicBezTo>
                    <a:pt x="89031" y="329"/>
                    <a:pt x="88962" y="265"/>
                    <a:pt x="88899" y="197"/>
                  </a:cubicBezTo>
                  <a:close/>
                  <a:moveTo>
                    <a:pt x="88167" y="265"/>
                  </a:moveTo>
                  <a:cubicBezTo>
                    <a:pt x="88035" y="265"/>
                    <a:pt x="87971" y="329"/>
                    <a:pt x="87839" y="329"/>
                  </a:cubicBezTo>
                  <a:cubicBezTo>
                    <a:pt x="87902" y="398"/>
                    <a:pt x="87971" y="398"/>
                    <a:pt x="87971" y="462"/>
                  </a:cubicBezTo>
                  <a:lnTo>
                    <a:pt x="88300" y="462"/>
                  </a:lnTo>
                  <a:cubicBezTo>
                    <a:pt x="88236" y="398"/>
                    <a:pt x="88167" y="329"/>
                    <a:pt x="88167" y="265"/>
                  </a:cubicBezTo>
                  <a:close/>
                  <a:moveTo>
                    <a:pt x="87044" y="398"/>
                  </a:moveTo>
                  <a:cubicBezTo>
                    <a:pt x="87107" y="462"/>
                    <a:pt x="87107" y="530"/>
                    <a:pt x="87176" y="530"/>
                  </a:cubicBezTo>
                  <a:lnTo>
                    <a:pt x="87505" y="530"/>
                  </a:lnTo>
                  <a:lnTo>
                    <a:pt x="87372" y="398"/>
                  </a:lnTo>
                  <a:close/>
                  <a:moveTo>
                    <a:pt x="87441" y="329"/>
                  </a:moveTo>
                  <a:cubicBezTo>
                    <a:pt x="87505" y="398"/>
                    <a:pt x="87505" y="462"/>
                    <a:pt x="87574" y="530"/>
                  </a:cubicBezTo>
                  <a:cubicBezTo>
                    <a:pt x="87706" y="530"/>
                    <a:pt x="87770" y="462"/>
                    <a:pt x="87902" y="462"/>
                  </a:cubicBezTo>
                  <a:cubicBezTo>
                    <a:pt x="87839" y="398"/>
                    <a:pt x="87770" y="398"/>
                    <a:pt x="87770" y="329"/>
                  </a:cubicBezTo>
                  <a:close/>
                  <a:moveTo>
                    <a:pt x="96053" y="0"/>
                  </a:moveTo>
                  <a:cubicBezTo>
                    <a:pt x="97044" y="133"/>
                    <a:pt x="98104" y="265"/>
                    <a:pt x="99100" y="462"/>
                  </a:cubicBezTo>
                  <a:lnTo>
                    <a:pt x="99497" y="462"/>
                  </a:lnTo>
                  <a:cubicBezTo>
                    <a:pt x="99630" y="530"/>
                    <a:pt x="99762" y="530"/>
                    <a:pt x="99895" y="530"/>
                  </a:cubicBezTo>
                  <a:cubicBezTo>
                    <a:pt x="100027" y="530"/>
                    <a:pt x="100091" y="594"/>
                    <a:pt x="100223" y="594"/>
                  </a:cubicBezTo>
                  <a:cubicBezTo>
                    <a:pt x="100356" y="594"/>
                    <a:pt x="100488" y="594"/>
                    <a:pt x="100621" y="663"/>
                  </a:cubicBezTo>
                  <a:cubicBezTo>
                    <a:pt x="100753" y="663"/>
                    <a:pt x="100822" y="663"/>
                    <a:pt x="100955" y="727"/>
                  </a:cubicBezTo>
                  <a:cubicBezTo>
                    <a:pt x="101087" y="727"/>
                    <a:pt x="101220" y="727"/>
                    <a:pt x="101352" y="795"/>
                  </a:cubicBezTo>
                  <a:cubicBezTo>
                    <a:pt x="101485" y="795"/>
                    <a:pt x="101548" y="795"/>
                    <a:pt x="101681" y="859"/>
                  </a:cubicBezTo>
                  <a:cubicBezTo>
                    <a:pt x="101813" y="859"/>
                    <a:pt x="101946" y="859"/>
                    <a:pt x="102015" y="928"/>
                  </a:cubicBezTo>
                  <a:lnTo>
                    <a:pt x="102078" y="928"/>
                  </a:lnTo>
                  <a:cubicBezTo>
                    <a:pt x="102147" y="928"/>
                    <a:pt x="102280" y="991"/>
                    <a:pt x="102412" y="991"/>
                  </a:cubicBezTo>
                  <a:cubicBezTo>
                    <a:pt x="102545" y="991"/>
                    <a:pt x="102608" y="1060"/>
                    <a:pt x="102741" y="1060"/>
                  </a:cubicBezTo>
                  <a:cubicBezTo>
                    <a:pt x="106583" y="1919"/>
                    <a:pt x="110292" y="3445"/>
                    <a:pt x="113806" y="5962"/>
                  </a:cubicBezTo>
                  <a:cubicBezTo>
                    <a:pt x="119301" y="9804"/>
                    <a:pt x="123011" y="13647"/>
                    <a:pt x="125730" y="17552"/>
                  </a:cubicBezTo>
                  <a:cubicBezTo>
                    <a:pt x="125730" y="17621"/>
                    <a:pt x="125793" y="17685"/>
                    <a:pt x="125862" y="17754"/>
                  </a:cubicBezTo>
                  <a:cubicBezTo>
                    <a:pt x="125862" y="17817"/>
                    <a:pt x="125926" y="17886"/>
                    <a:pt x="125995" y="17950"/>
                  </a:cubicBezTo>
                  <a:cubicBezTo>
                    <a:pt x="125995" y="18019"/>
                    <a:pt x="126058" y="18082"/>
                    <a:pt x="126127" y="18151"/>
                  </a:cubicBezTo>
                  <a:cubicBezTo>
                    <a:pt x="126191" y="18284"/>
                    <a:pt x="126191" y="18347"/>
                    <a:pt x="126260" y="18416"/>
                  </a:cubicBezTo>
                  <a:cubicBezTo>
                    <a:pt x="126323" y="18480"/>
                    <a:pt x="126323" y="18548"/>
                    <a:pt x="126392" y="18612"/>
                  </a:cubicBezTo>
                  <a:cubicBezTo>
                    <a:pt x="126456" y="18681"/>
                    <a:pt x="126456" y="18745"/>
                    <a:pt x="126524" y="18813"/>
                  </a:cubicBezTo>
                  <a:lnTo>
                    <a:pt x="126524" y="18877"/>
                  </a:lnTo>
                  <a:cubicBezTo>
                    <a:pt x="127187" y="19741"/>
                    <a:pt x="127780" y="20668"/>
                    <a:pt x="128310" y="21596"/>
                  </a:cubicBezTo>
                  <a:lnTo>
                    <a:pt x="128114" y="21198"/>
                  </a:lnTo>
                  <a:cubicBezTo>
                    <a:pt x="127584" y="20202"/>
                    <a:pt x="127054" y="19275"/>
                    <a:pt x="126392" y="18284"/>
                  </a:cubicBezTo>
                  <a:cubicBezTo>
                    <a:pt x="126392" y="18215"/>
                    <a:pt x="126323" y="18215"/>
                    <a:pt x="126260" y="18151"/>
                  </a:cubicBezTo>
                  <a:cubicBezTo>
                    <a:pt x="126260" y="18082"/>
                    <a:pt x="126191" y="18019"/>
                    <a:pt x="126127" y="17950"/>
                  </a:cubicBezTo>
                  <a:cubicBezTo>
                    <a:pt x="126127" y="17886"/>
                    <a:pt x="126058" y="17817"/>
                    <a:pt x="125995" y="17754"/>
                  </a:cubicBezTo>
                  <a:cubicBezTo>
                    <a:pt x="125995" y="17685"/>
                    <a:pt x="125926" y="17621"/>
                    <a:pt x="125862" y="17552"/>
                  </a:cubicBezTo>
                  <a:lnTo>
                    <a:pt x="125862" y="17489"/>
                  </a:lnTo>
                  <a:cubicBezTo>
                    <a:pt x="123143" y="13578"/>
                    <a:pt x="119370" y="9672"/>
                    <a:pt x="113938" y="5830"/>
                  </a:cubicBezTo>
                  <a:cubicBezTo>
                    <a:pt x="110425" y="3376"/>
                    <a:pt x="106715" y="1786"/>
                    <a:pt x="102942" y="928"/>
                  </a:cubicBezTo>
                  <a:cubicBezTo>
                    <a:pt x="102810" y="928"/>
                    <a:pt x="102741" y="859"/>
                    <a:pt x="102608" y="859"/>
                  </a:cubicBezTo>
                  <a:cubicBezTo>
                    <a:pt x="102476" y="859"/>
                    <a:pt x="102412" y="795"/>
                    <a:pt x="102280" y="795"/>
                  </a:cubicBezTo>
                  <a:cubicBezTo>
                    <a:pt x="102147" y="727"/>
                    <a:pt x="102015" y="727"/>
                    <a:pt x="101946" y="727"/>
                  </a:cubicBezTo>
                  <a:lnTo>
                    <a:pt x="101882" y="727"/>
                  </a:lnTo>
                  <a:cubicBezTo>
                    <a:pt x="101813" y="663"/>
                    <a:pt x="101681" y="663"/>
                    <a:pt x="101548" y="663"/>
                  </a:cubicBezTo>
                  <a:cubicBezTo>
                    <a:pt x="101485" y="594"/>
                    <a:pt x="101352" y="594"/>
                    <a:pt x="101220" y="594"/>
                  </a:cubicBezTo>
                  <a:cubicBezTo>
                    <a:pt x="101151" y="530"/>
                    <a:pt x="101018" y="530"/>
                    <a:pt x="100886" y="530"/>
                  </a:cubicBezTo>
                  <a:cubicBezTo>
                    <a:pt x="100753" y="530"/>
                    <a:pt x="100690" y="462"/>
                    <a:pt x="100557" y="462"/>
                  </a:cubicBezTo>
                  <a:cubicBezTo>
                    <a:pt x="100425" y="462"/>
                    <a:pt x="100356" y="462"/>
                    <a:pt x="100223" y="398"/>
                  </a:cubicBezTo>
                  <a:lnTo>
                    <a:pt x="99895" y="398"/>
                  </a:lnTo>
                  <a:cubicBezTo>
                    <a:pt x="98899" y="197"/>
                    <a:pt x="97839" y="133"/>
                    <a:pt x="96848" y="64"/>
                  </a:cubicBezTo>
                  <a:cubicBezTo>
                    <a:pt x="96583" y="64"/>
                    <a:pt x="96318" y="0"/>
                    <a:pt x="96053" y="0"/>
                  </a:cubicBezTo>
                  <a:close/>
                  <a:moveTo>
                    <a:pt x="129238" y="23848"/>
                  </a:moveTo>
                  <a:lnTo>
                    <a:pt x="129238" y="23912"/>
                  </a:lnTo>
                  <a:cubicBezTo>
                    <a:pt x="129307" y="23912"/>
                    <a:pt x="129370" y="23980"/>
                    <a:pt x="129503" y="24044"/>
                  </a:cubicBezTo>
                  <a:cubicBezTo>
                    <a:pt x="129370" y="23980"/>
                    <a:pt x="129307" y="23912"/>
                    <a:pt x="129238" y="23848"/>
                  </a:cubicBezTo>
                  <a:close/>
                  <a:moveTo>
                    <a:pt x="129370" y="24113"/>
                  </a:moveTo>
                  <a:lnTo>
                    <a:pt x="129370" y="24113"/>
                  </a:lnTo>
                  <a:cubicBezTo>
                    <a:pt x="129426" y="24164"/>
                    <a:pt x="129477" y="24218"/>
                    <a:pt x="129564" y="24238"/>
                  </a:cubicBezTo>
                  <a:lnTo>
                    <a:pt x="129564" y="24238"/>
                  </a:lnTo>
                  <a:cubicBezTo>
                    <a:pt x="129498" y="24176"/>
                    <a:pt x="129437" y="24174"/>
                    <a:pt x="129370" y="24113"/>
                  </a:cubicBezTo>
                  <a:close/>
                  <a:moveTo>
                    <a:pt x="129564" y="24238"/>
                  </a:moveTo>
                  <a:lnTo>
                    <a:pt x="129564" y="24238"/>
                  </a:lnTo>
                  <a:cubicBezTo>
                    <a:pt x="129566" y="24240"/>
                    <a:pt x="129569" y="24243"/>
                    <a:pt x="129572" y="24245"/>
                  </a:cubicBezTo>
                  <a:lnTo>
                    <a:pt x="129635" y="24245"/>
                  </a:lnTo>
                  <a:cubicBezTo>
                    <a:pt x="129609" y="24245"/>
                    <a:pt x="129585" y="24243"/>
                    <a:pt x="129564" y="24238"/>
                  </a:cubicBezTo>
                  <a:close/>
                  <a:moveTo>
                    <a:pt x="129439" y="24309"/>
                  </a:moveTo>
                  <a:lnTo>
                    <a:pt x="129439" y="24378"/>
                  </a:lnTo>
                  <a:cubicBezTo>
                    <a:pt x="129572" y="24441"/>
                    <a:pt x="129635" y="24441"/>
                    <a:pt x="129704" y="24510"/>
                  </a:cubicBezTo>
                  <a:lnTo>
                    <a:pt x="129704" y="24441"/>
                  </a:lnTo>
                  <a:cubicBezTo>
                    <a:pt x="129635" y="24441"/>
                    <a:pt x="129503" y="24378"/>
                    <a:pt x="129439" y="24309"/>
                  </a:cubicBezTo>
                  <a:close/>
                  <a:moveTo>
                    <a:pt x="129572" y="24574"/>
                  </a:moveTo>
                  <a:lnTo>
                    <a:pt x="129572" y="24643"/>
                  </a:lnTo>
                  <a:cubicBezTo>
                    <a:pt x="129622" y="24643"/>
                    <a:pt x="129675" y="24682"/>
                    <a:pt x="129760" y="24699"/>
                  </a:cubicBezTo>
                  <a:lnTo>
                    <a:pt x="129760" y="24699"/>
                  </a:lnTo>
                  <a:cubicBezTo>
                    <a:pt x="129699" y="24638"/>
                    <a:pt x="129633" y="24574"/>
                    <a:pt x="129572" y="24574"/>
                  </a:cubicBezTo>
                  <a:close/>
                  <a:moveTo>
                    <a:pt x="129760" y="24699"/>
                  </a:moveTo>
                  <a:lnTo>
                    <a:pt x="129760" y="24699"/>
                  </a:lnTo>
                  <a:cubicBezTo>
                    <a:pt x="129763" y="24702"/>
                    <a:pt x="129765" y="24704"/>
                    <a:pt x="129768" y="24706"/>
                  </a:cubicBezTo>
                  <a:lnTo>
                    <a:pt x="129837" y="24706"/>
                  </a:lnTo>
                  <a:cubicBezTo>
                    <a:pt x="129809" y="24706"/>
                    <a:pt x="129783" y="24704"/>
                    <a:pt x="129760" y="24699"/>
                  </a:cubicBezTo>
                  <a:close/>
                  <a:moveTo>
                    <a:pt x="129635" y="24775"/>
                  </a:moveTo>
                  <a:cubicBezTo>
                    <a:pt x="129635" y="24839"/>
                    <a:pt x="129635" y="24839"/>
                    <a:pt x="129704" y="24839"/>
                  </a:cubicBezTo>
                  <a:cubicBezTo>
                    <a:pt x="129768" y="24908"/>
                    <a:pt x="129837" y="24908"/>
                    <a:pt x="129900" y="24971"/>
                  </a:cubicBezTo>
                  <a:lnTo>
                    <a:pt x="129900" y="24908"/>
                  </a:lnTo>
                  <a:cubicBezTo>
                    <a:pt x="129768" y="24839"/>
                    <a:pt x="129704" y="24839"/>
                    <a:pt x="129635" y="24775"/>
                  </a:cubicBezTo>
                  <a:close/>
                  <a:moveTo>
                    <a:pt x="129768" y="25040"/>
                  </a:moveTo>
                  <a:lnTo>
                    <a:pt x="129768" y="25104"/>
                  </a:lnTo>
                  <a:cubicBezTo>
                    <a:pt x="129837" y="25104"/>
                    <a:pt x="129900" y="25173"/>
                    <a:pt x="129969" y="25173"/>
                  </a:cubicBezTo>
                  <a:lnTo>
                    <a:pt x="129969" y="25104"/>
                  </a:lnTo>
                  <a:cubicBezTo>
                    <a:pt x="129900" y="25104"/>
                    <a:pt x="129837" y="25040"/>
                    <a:pt x="129768" y="25040"/>
                  </a:cubicBezTo>
                  <a:close/>
                  <a:moveTo>
                    <a:pt x="129837" y="25236"/>
                  </a:moveTo>
                  <a:cubicBezTo>
                    <a:pt x="129837" y="25305"/>
                    <a:pt x="129837" y="25305"/>
                    <a:pt x="129900" y="25369"/>
                  </a:cubicBezTo>
                  <a:cubicBezTo>
                    <a:pt x="129969" y="25369"/>
                    <a:pt x="130033" y="25369"/>
                    <a:pt x="130102" y="25438"/>
                  </a:cubicBezTo>
                  <a:cubicBezTo>
                    <a:pt x="130102" y="25369"/>
                    <a:pt x="130102" y="25369"/>
                    <a:pt x="130033" y="25369"/>
                  </a:cubicBezTo>
                  <a:cubicBezTo>
                    <a:pt x="129969" y="25305"/>
                    <a:pt x="129900" y="25305"/>
                    <a:pt x="129837" y="25236"/>
                  </a:cubicBezTo>
                  <a:close/>
                  <a:moveTo>
                    <a:pt x="129900" y="25501"/>
                  </a:moveTo>
                  <a:cubicBezTo>
                    <a:pt x="129969" y="25501"/>
                    <a:pt x="129969" y="25570"/>
                    <a:pt x="129969" y="25570"/>
                  </a:cubicBezTo>
                  <a:cubicBezTo>
                    <a:pt x="130033" y="25634"/>
                    <a:pt x="130102" y="25634"/>
                    <a:pt x="130165" y="25634"/>
                  </a:cubicBezTo>
                  <a:lnTo>
                    <a:pt x="130165" y="25570"/>
                  </a:lnTo>
                  <a:cubicBezTo>
                    <a:pt x="130102" y="25570"/>
                    <a:pt x="129969" y="25501"/>
                    <a:pt x="129900" y="25501"/>
                  </a:cubicBezTo>
                  <a:close/>
                  <a:moveTo>
                    <a:pt x="130033" y="25703"/>
                  </a:moveTo>
                  <a:lnTo>
                    <a:pt x="130033" y="25835"/>
                  </a:lnTo>
                  <a:cubicBezTo>
                    <a:pt x="130165" y="25835"/>
                    <a:pt x="130234" y="25899"/>
                    <a:pt x="130298" y="25899"/>
                  </a:cubicBezTo>
                  <a:cubicBezTo>
                    <a:pt x="130234" y="25835"/>
                    <a:pt x="130234" y="25835"/>
                    <a:pt x="130234" y="25766"/>
                  </a:cubicBezTo>
                  <a:cubicBezTo>
                    <a:pt x="130165" y="25766"/>
                    <a:pt x="130102" y="25766"/>
                    <a:pt x="130033" y="25703"/>
                  </a:cubicBezTo>
                  <a:close/>
                  <a:moveTo>
                    <a:pt x="130102" y="25968"/>
                  </a:moveTo>
                  <a:lnTo>
                    <a:pt x="130165" y="26031"/>
                  </a:lnTo>
                  <a:cubicBezTo>
                    <a:pt x="130234" y="26100"/>
                    <a:pt x="130298" y="26100"/>
                    <a:pt x="130367" y="26100"/>
                  </a:cubicBezTo>
                  <a:cubicBezTo>
                    <a:pt x="130367" y="26100"/>
                    <a:pt x="130367" y="26031"/>
                    <a:pt x="130298" y="26031"/>
                  </a:cubicBezTo>
                  <a:cubicBezTo>
                    <a:pt x="130234" y="25968"/>
                    <a:pt x="130165" y="25968"/>
                    <a:pt x="130102" y="25968"/>
                  </a:cubicBezTo>
                  <a:close/>
                  <a:moveTo>
                    <a:pt x="130234" y="26164"/>
                  </a:moveTo>
                  <a:lnTo>
                    <a:pt x="130234" y="26296"/>
                  </a:lnTo>
                  <a:cubicBezTo>
                    <a:pt x="130298" y="26296"/>
                    <a:pt x="130367" y="26365"/>
                    <a:pt x="130430" y="26365"/>
                  </a:cubicBezTo>
                  <a:lnTo>
                    <a:pt x="130430" y="26233"/>
                  </a:lnTo>
                  <a:cubicBezTo>
                    <a:pt x="130367" y="26233"/>
                    <a:pt x="130298" y="26233"/>
                    <a:pt x="130234" y="26164"/>
                  </a:cubicBezTo>
                  <a:close/>
                  <a:moveTo>
                    <a:pt x="130298" y="26429"/>
                  </a:moveTo>
                  <a:cubicBezTo>
                    <a:pt x="130298" y="26429"/>
                    <a:pt x="130298" y="26498"/>
                    <a:pt x="130367" y="26561"/>
                  </a:cubicBezTo>
                  <a:cubicBezTo>
                    <a:pt x="130430" y="26561"/>
                    <a:pt x="130499" y="26561"/>
                    <a:pt x="130563" y="26630"/>
                  </a:cubicBezTo>
                  <a:cubicBezTo>
                    <a:pt x="130563" y="26561"/>
                    <a:pt x="130499" y="26498"/>
                    <a:pt x="130499" y="26498"/>
                  </a:cubicBezTo>
                  <a:cubicBezTo>
                    <a:pt x="130430" y="26429"/>
                    <a:pt x="130367" y="26429"/>
                    <a:pt x="130298" y="26429"/>
                  </a:cubicBezTo>
                  <a:close/>
                  <a:moveTo>
                    <a:pt x="130367" y="26630"/>
                  </a:moveTo>
                  <a:lnTo>
                    <a:pt x="130367" y="26630"/>
                  </a:lnTo>
                  <a:cubicBezTo>
                    <a:pt x="130430" y="26694"/>
                    <a:pt x="130430" y="26763"/>
                    <a:pt x="130430" y="26763"/>
                  </a:cubicBezTo>
                  <a:cubicBezTo>
                    <a:pt x="130499" y="26826"/>
                    <a:pt x="130563" y="26826"/>
                    <a:pt x="130632" y="26826"/>
                  </a:cubicBezTo>
                  <a:cubicBezTo>
                    <a:pt x="130632" y="26763"/>
                    <a:pt x="130632" y="26763"/>
                    <a:pt x="130563" y="26694"/>
                  </a:cubicBezTo>
                  <a:cubicBezTo>
                    <a:pt x="130499" y="26694"/>
                    <a:pt x="130430" y="26694"/>
                    <a:pt x="130367" y="26630"/>
                  </a:cubicBezTo>
                  <a:close/>
                  <a:moveTo>
                    <a:pt x="86975" y="398"/>
                  </a:moveTo>
                  <a:cubicBezTo>
                    <a:pt x="78628" y="1458"/>
                    <a:pt x="70547" y="3906"/>
                    <a:pt x="63726" y="5300"/>
                  </a:cubicBezTo>
                  <a:cubicBezTo>
                    <a:pt x="50012" y="8146"/>
                    <a:pt x="41930" y="14839"/>
                    <a:pt x="35507" y="22852"/>
                  </a:cubicBezTo>
                  <a:cubicBezTo>
                    <a:pt x="32921" y="25968"/>
                    <a:pt x="30605" y="29343"/>
                    <a:pt x="28284" y="32724"/>
                  </a:cubicBezTo>
                  <a:lnTo>
                    <a:pt x="25502" y="37096"/>
                  </a:lnTo>
                  <a:cubicBezTo>
                    <a:pt x="25634" y="36964"/>
                    <a:pt x="25703" y="36832"/>
                    <a:pt x="25836" y="36699"/>
                  </a:cubicBezTo>
                  <a:cubicBezTo>
                    <a:pt x="26763" y="35305"/>
                    <a:pt x="27690" y="33917"/>
                    <a:pt x="28618" y="32592"/>
                  </a:cubicBezTo>
                  <a:cubicBezTo>
                    <a:pt x="30870" y="29280"/>
                    <a:pt x="33122" y="25968"/>
                    <a:pt x="35640" y="22921"/>
                  </a:cubicBezTo>
                  <a:cubicBezTo>
                    <a:pt x="42062" y="14971"/>
                    <a:pt x="50144" y="8278"/>
                    <a:pt x="63790" y="5496"/>
                  </a:cubicBezTo>
                  <a:cubicBezTo>
                    <a:pt x="70616" y="4039"/>
                    <a:pt x="78761" y="1590"/>
                    <a:pt x="87044" y="594"/>
                  </a:cubicBezTo>
                  <a:cubicBezTo>
                    <a:pt x="87044" y="530"/>
                    <a:pt x="86975" y="462"/>
                    <a:pt x="86975" y="398"/>
                  </a:cubicBezTo>
                  <a:close/>
                  <a:moveTo>
                    <a:pt x="21994" y="41733"/>
                  </a:moveTo>
                  <a:lnTo>
                    <a:pt x="21994" y="41733"/>
                  </a:lnTo>
                  <a:cubicBezTo>
                    <a:pt x="20404" y="43917"/>
                    <a:pt x="18681" y="46037"/>
                    <a:pt x="16758" y="48093"/>
                  </a:cubicBezTo>
                  <a:cubicBezTo>
                    <a:pt x="15369" y="49614"/>
                    <a:pt x="13711" y="51336"/>
                    <a:pt x="11988" y="53191"/>
                  </a:cubicBezTo>
                  <a:cubicBezTo>
                    <a:pt x="11925" y="53323"/>
                    <a:pt x="11792" y="53392"/>
                    <a:pt x="11723" y="53525"/>
                  </a:cubicBezTo>
                  <a:lnTo>
                    <a:pt x="11591" y="53657"/>
                  </a:lnTo>
                  <a:cubicBezTo>
                    <a:pt x="11458" y="53790"/>
                    <a:pt x="11395" y="53853"/>
                    <a:pt x="11326" y="53986"/>
                  </a:cubicBezTo>
                  <a:cubicBezTo>
                    <a:pt x="11262" y="54055"/>
                    <a:pt x="11193" y="54118"/>
                    <a:pt x="11130" y="54118"/>
                  </a:cubicBezTo>
                  <a:cubicBezTo>
                    <a:pt x="11061" y="54251"/>
                    <a:pt x="10997" y="54383"/>
                    <a:pt x="10865" y="54452"/>
                  </a:cubicBezTo>
                  <a:cubicBezTo>
                    <a:pt x="10865" y="54516"/>
                    <a:pt x="10796" y="54585"/>
                    <a:pt x="10732" y="54585"/>
                  </a:cubicBezTo>
                  <a:cubicBezTo>
                    <a:pt x="10663" y="54717"/>
                    <a:pt x="10600" y="54850"/>
                    <a:pt x="10467" y="54913"/>
                  </a:cubicBezTo>
                  <a:cubicBezTo>
                    <a:pt x="10467" y="54982"/>
                    <a:pt x="10398" y="54982"/>
                    <a:pt x="10398" y="55046"/>
                  </a:cubicBezTo>
                  <a:cubicBezTo>
                    <a:pt x="10266" y="55178"/>
                    <a:pt x="10202" y="55311"/>
                    <a:pt x="10070" y="55380"/>
                  </a:cubicBezTo>
                  <a:cubicBezTo>
                    <a:pt x="10070" y="55443"/>
                    <a:pt x="10001" y="55443"/>
                    <a:pt x="10001" y="55512"/>
                  </a:cubicBezTo>
                  <a:cubicBezTo>
                    <a:pt x="9868" y="55644"/>
                    <a:pt x="9805" y="55777"/>
                    <a:pt x="9672" y="55841"/>
                  </a:cubicBezTo>
                  <a:cubicBezTo>
                    <a:pt x="9672" y="55909"/>
                    <a:pt x="9603" y="55909"/>
                    <a:pt x="9603" y="55973"/>
                  </a:cubicBezTo>
                  <a:cubicBezTo>
                    <a:pt x="9471" y="56106"/>
                    <a:pt x="9407" y="56238"/>
                    <a:pt x="9275" y="56371"/>
                  </a:cubicBezTo>
                  <a:lnTo>
                    <a:pt x="9206" y="56439"/>
                  </a:lnTo>
                  <a:cubicBezTo>
                    <a:pt x="9142" y="56572"/>
                    <a:pt x="9010" y="56704"/>
                    <a:pt x="8877" y="56837"/>
                  </a:cubicBezTo>
                  <a:cubicBezTo>
                    <a:pt x="8745" y="56969"/>
                    <a:pt x="8676" y="57102"/>
                    <a:pt x="8544" y="57234"/>
                  </a:cubicBezTo>
                  <a:cubicBezTo>
                    <a:pt x="7749" y="58294"/>
                    <a:pt x="6954" y="59354"/>
                    <a:pt x="6159" y="60478"/>
                  </a:cubicBezTo>
                  <a:cubicBezTo>
                    <a:pt x="6026" y="60743"/>
                    <a:pt x="5830" y="60944"/>
                    <a:pt x="5698" y="61209"/>
                  </a:cubicBezTo>
                  <a:cubicBezTo>
                    <a:pt x="5672" y="61251"/>
                    <a:pt x="5646" y="61293"/>
                    <a:pt x="5618" y="61334"/>
                  </a:cubicBezTo>
                  <a:lnTo>
                    <a:pt x="5618" y="61334"/>
                  </a:lnTo>
                  <a:cubicBezTo>
                    <a:pt x="6393" y="60301"/>
                    <a:pt x="7104" y="59332"/>
                    <a:pt x="7881" y="58358"/>
                  </a:cubicBezTo>
                  <a:cubicBezTo>
                    <a:pt x="7950" y="58358"/>
                    <a:pt x="7950" y="58294"/>
                    <a:pt x="7950" y="58294"/>
                  </a:cubicBezTo>
                  <a:cubicBezTo>
                    <a:pt x="8083" y="58093"/>
                    <a:pt x="8215" y="57960"/>
                    <a:pt x="8348" y="57828"/>
                  </a:cubicBezTo>
                  <a:lnTo>
                    <a:pt x="8348" y="57764"/>
                  </a:lnTo>
                  <a:cubicBezTo>
                    <a:pt x="8480" y="57632"/>
                    <a:pt x="8612" y="57499"/>
                    <a:pt x="8745" y="57298"/>
                  </a:cubicBezTo>
                  <a:lnTo>
                    <a:pt x="8745" y="57234"/>
                  </a:lnTo>
                  <a:cubicBezTo>
                    <a:pt x="8877" y="57102"/>
                    <a:pt x="9010" y="56969"/>
                    <a:pt x="9074" y="56837"/>
                  </a:cubicBezTo>
                  <a:cubicBezTo>
                    <a:pt x="9142" y="56837"/>
                    <a:pt x="9142" y="56768"/>
                    <a:pt x="9206" y="56768"/>
                  </a:cubicBezTo>
                  <a:cubicBezTo>
                    <a:pt x="9275" y="56635"/>
                    <a:pt x="9407" y="56503"/>
                    <a:pt x="9471" y="56371"/>
                  </a:cubicBezTo>
                  <a:lnTo>
                    <a:pt x="9603" y="56238"/>
                  </a:lnTo>
                  <a:cubicBezTo>
                    <a:pt x="9672" y="56106"/>
                    <a:pt x="9805" y="55973"/>
                    <a:pt x="9868" y="55909"/>
                  </a:cubicBezTo>
                  <a:cubicBezTo>
                    <a:pt x="9937" y="55841"/>
                    <a:pt x="9937" y="55777"/>
                    <a:pt x="10001" y="55777"/>
                  </a:cubicBezTo>
                  <a:cubicBezTo>
                    <a:pt x="10070" y="55644"/>
                    <a:pt x="10202" y="55512"/>
                    <a:pt x="10266" y="55380"/>
                  </a:cubicBezTo>
                  <a:cubicBezTo>
                    <a:pt x="10335" y="55380"/>
                    <a:pt x="10398" y="55311"/>
                    <a:pt x="10398" y="55247"/>
                  </a:cubicBezTo>
                  <a:lnTo>
                    <a:pt x="10732" y="54913"/>
                  </a:lnTo>
                  <a:cubicBezTo>
                    <a:pt x="10732" y="54850"/>
                    <a:pt x="10796" y="54850"/>
                    <a:pt x="10865" y="54781"/>
                  </a:cubicBezTo>
                  <a:cubicBezTo>
                    <a:pt x="10928" y="54648"/>
                    <a:pt x="10997" y="54585"/>
                    <a:pt x="11130" y="54452"/>
                  </a:cubicBezTo>
                  <a:cubicBezTo>
                    <a:pt x="11193" y="54383"/>
                    <a:pt x="11193" y="54320"/>
                    <a:pt x="11262" y="54251"/>
                  </a:cubicBezTo>
                  <a:lnTo>
                    <a:pt x="11527" y="53986"/>
                  </a:lnTo>
                  <a:lnTo>
                    <a:pt x="11723" y="53790"/>
                  </a:lnTo>
                  <a:cubicBezTo>
                    <a:pt x="11792" y="53721"/>
                    <a:pt x="11856" y="53588"/>
                    <a:pt x="11988" y="53525"/>
                  </a:cubicBezTo>
                  <a:cubicBezTo>
                    <a:pt x="13711" y="51537"/>
                    <a:pt x="15433" y="49746"/>
                    <a:pt x="16890" y="48225"/>
                  </a:cubicBezTo>
                  <a:cubicBezTo>
                    <a:pt x="18681" y="46238"/>
                    <a:pt x="20335" y="44182"/>
                    <a:pt x="21925" y="42131"/>
                  </a:cubicBezTo>
                  <a:cubicBezTo>
                    <a:pt x="21925" y="41998"/>
                    <a:pt x="21994" y="41866"/>
                    <a:pt x="21994" y="41733"/>
                  </a:cubicBezTo>
                  <a:close/>
                  <a:moveTo>
                    <a:pt x="5618" y="61334"/>
                  </a:moveTo>
                  <a:cubicBezTo>
                    <a:pt x="5601" y="61358"/>
                    <a:pt x="5583" y="61381"/>
                    <a:pt x="5565" y="61405"/>
                  </a:cubicBezTo>
                  <a:cubicBezTo>
                    <a:pt x="5559" y="61418"/>
                    <a:pt x="5552" y="61430"/>
                    <a:pt x="5546" y="61443"/>
                  </a:cubicBezTo>
                  <a:lnTo>
                    <a:pt x="5546" y="61443"/>
                  </a:lnTo>
                  <a:cubicBezTo>
                    <a:pt x="5570" y="61407"/>
                    <a:pt x="5595" y="61371"/>
                    <a:pt x="5618" y="61334"/>
                  </a:cubicBezTo>
                  <a:close/>
                  <a:moveTo>
                    <a:pt x="5546" y="61443"/>
                  </a:moveTo>
                  <a:cubicBezTo>
                    <a:pt x="5375" y="61695"/>
                    <a:pt x="5185" y="61949"/>
                    <a:pt x="5035" y="62200"/>
                  </a:cubicBezTo>
                  <a:cubicBezTo>
                    <a:pt x="5222" y="61948"/>
                    <a:pt x="5414" y="61695"/>
                    <a:pt x="5546" y="61443"/>
                  </a:cubicBezTo>
                  <a:close/>
                  <a:moveTo>
                    <a:pt x="3509" y="65247"/>
                  </a:moveTo>
                  <a:cubicBezTo>
                    <a:pt x="3377" y="65448"/>
                    <a:pt x="3244" y="65581"/>
                    <a:pt x="3112" y="65713"/>
                  </a:cubicBezTo>
                  <a:lnTo>
                    <a:pt x="3112" y="65777"/>
                  </a:lnTo>
                  <a:lnTo>
                    <a:pt x="3509" y="65380"/>
                  </a:lnTo>
                  <a:lnTo>
                    <a:pt x="3509" y="65247"/>
                  </a:lnTo>
                  <a:close/>
                  <a:moveTo>
                    <a:pt x="3313" y="65777"/>
                  </a:moveTo>
                  <a:lnTo>
                    <a:pt x="2916" y="66174"/>
                  </a:lnTo>
                  <a:cubicBezTo>
                    <a:pt x="2916" y="66243"/>
                    <a:pt x="2847" y="66243"/>
                    <a:pt x="2847" y="66307"/>
                  </a:cubicBezTo>
                  <a:lnTo>
                    <a:pt x="3244" y="65909"/>
                  </a:lnTo>
                  <a:cubicBezTo>
                    <a:pt x="3244" y="65909"/>
                    <a:pt x="3244" y="65846"/>
                    <a:pt x="3313" y="65777"/>
                  </a:cubicBezTo>
                  <a:close/>
                  <a:moveTo>
                    <a:pt x="3048" y="66307"/>
                  </a:moveTo>
                  <a:lnTo>
                    <a:pt x="2714" y="66641"/>
                  </a:lnTo>
                  <a:cubicBezTo>
                    <a:pt x="2651" y="66704"/>
                    <a:pt x="2651" y="66773"/>
                    <a:pt x="2651" y="66837"/>
                  </a:cubicBezTo>
                  <a:cubicBezTo>
                    <a:pt x="2714" y="66704"/>
                    <a:pt x="2847" y="66572"/>
                    <a:pt x="2979" y="66508"/>
                  </a:cubicBezTo>
                  <a:cubicBezTo>
                    <a:pt x="2979" y="66439"/>
                    <a:pt x="3048" y="66376"/>
                    <a:pt x="3048" y="66307"/>
                  </a:cubicBezTo>
                  <a:close/>
                  <a:moveTo>
                    <a:pt x="2783" y="66837"/>
                  </a:moveTo>
                  <a:lnTo>
                    <a:pt x="2518" y="67102"/>
                  </a:lnTo>
                  <a:cubicBezTo>
                    <a:pt x="2449" y="67171"/>
                    <a:pt x="2449" y="67234"/>
                    <a:pt x="2386" y="67303"/>
                  </a:cubicBezTo>
                  <a:cubicBezTo>
                    <a:pt x="2518" y="67234"/>
                    <a:pt x="2582" y="67171"/>
                    <a:pt x="2714" y="67038"/>
                  </a:cubicBezTo>
                  <a:cubicBezTo>
                    <a:pt x="2714" y="66969"/>
                    <a:pt x="2783" y="66906"/>
                    <a:pt x="2783" y="66837"/>
                  </a:cubicBezTo>
                  <a:close/>
                  <a:moveTo>
                    <a:pt x="2582" y="67367"/>
                  </a:moveTo>
                  <a:lnTo>
                    <a:pt x="2582" y="67367"/>
                  </a:lnTo>
                  <a:cubicBezTo>
                    <a:pt x="2518" y="67436"/>
                    <a:pt x="2386" y="67499"/>
                    <a:pt x="2317" y="67632"/>
                  </a:cubicBezTo>
                  <a:cubicBezTo>
                    <a:pt x="2253" y="67701"/>
                    <a:pt x="2253" y="67764"/>
                    <a:pt x="2184" y="67833"/>
                  </a:cubicBezTo>
                  <a:cubicBezTo>
                    <a:pt x="2317" y="67764"/>
                    <a:pt x="2386" y="67701"/>
                    <a:pt x="2449" y="67568"/>
                  </a:cubicBezTo>
                  <a:cubicBezTo>
                    <a:pt x="2518" y="67499"/>
                    <a:pt x="2582" y="67436"/>
                    <a:pt x="2582" y="67367"/>
                  </a:cubicBezTo>
                  <a:close/>
                  <a:moveTo>
                    <a:pt x="2386" y="67833"/>
                  </a:moveTo>
                  <a:lnTo>
                    <a:pt x="2121" y="68098"/>
                  </a:lnTo>
                  <a:cubicBezTo>
                    <a:pt x="2052" y="68231"/>
                    <a:pt x="2052" y="68294"/>
                    <a:pt x="1988" y="68363"/>
                  </a:cubicBezTo>
                  <a:cubicBezTo>
                    <a:pt x="2052" y="68294"/>
                    <a:pt x="2184" y="68231"/>
                    <a:pt x="2253" y="68162"/>
                  </a:cubicBezTo>
                  <a:cubicBezTo>
                    <a:pt x="2317" y="68029"/>
                    <a:pt x="2317" y="67966"/>
                    <a:pt x="2386" y="67833"/>
                  </a:cubicBezTo>
                  <a:close/>
                  <a:moveTo>
                    <a:pt x="2184" y="68363"/>
                  </a:moveTo>
                  <a:lnTo>
                    <a:pt x="2184" y="68363"/>
                  </a:lnTo>
                  <a:cubicBezTo>
                    <a:pt x="2052" y="68427"/>
                    <a:pt x="1988" y="68559"/>
                    <a:pt x="1919" y="68628"/>
                  </a:cubicBezTo>
                  <a:cubicBezTo>
                    <a:pt x="1856" y="68692"/>
                    <a:pt x="1856" y="68824"/>
                    <a:pt x="1787" y="68893"/>
                  </a:cubicBezTo>
                  <a:cubicBezTo>
                    <a:pt x="1856" y="68824"/>
                    <a:pt x="1988" y="68761"/>
                    <a:pt x="2052" y="68692"/>
                  </a:cubicBezTo>
                  <a:cubicBezTo>
                    <a:pt x="2121" y="68559"/>
                    <a:pt x="2121" y="68496"/>
                    <a:pt x="2184" y="68363"/>
                  </a:cubicBezTo>
                  <a:close/>
                  <a:moveTo>
                    <a:pt x="1988" y="68893"/>
                  </a:moveTo>
                  <a:cubicBezTo>
                    <a:pt x="1919" y="68957"/>
                    <a:pt x="1787" y="69026"/>
                    <a:pt x="1723" y="69089"/>
                  </a:cubicBezTo>
                  <a:cubicBezTo>
                    <a:pt x="1654" y="69222"/>
                    <a:pt x="1654" y="69291"/>
                    <a:pt x="1591" y="69423"/>
                  </a:cubicBezTo>
                  <a:cubicBezTo>
                    <a:pt x="1723" y="69354"/>
                    <a:pt x="1787" y="69291"/>
                    <a:pt x="1856" y="69222"/>
                  </a:cubicBezTo>
                  <a:cubicBezTo>
                    <a:pt x="1919" y="69089"/>
                    <a:pt x="1919" y="69026"/>
                    <a:pt x="1988" y="68893"/>
                  </a:cubicBezTo>
                  <a:close/>
                  <a:moveTo>
                    <a:pt x="1787" y="69423"/>
                  </a:moveTo>
                  <a:lnTo>
                    <a:pt x="1787" y="69423"/>
                  </a:lnTo>
                  <a:cubicBezTo>
                    <a:pt x="1723" y="69487"/>
                    <a:pt x="1654" y="69555"/>
                    <a:pt x="1522" y="69619"/>
                  </a:cubicBezTo>
                  <a:cubicBezTo>
                    <a:pt x="1522" y="69752"/>
                    <a:pt x="1458" y="69820"/>
                    <a:pt x="1458" y="69953"/>
                  </a:cubicBezTo>
                  <a:lnTo>
                    <a:pt x="1654" y="69752"/>
                  </a:lnTo>
                  <a:cubicBezTo>
                    <a:pt x="1723" y="69619"/>
                    <a:pt x="1723" y="69555"/>
                    <a:pt x="1787" y="69423"/>
                  </a:cubicBezTo>
                  <a:close/>
                  <a:moveTo>
                    <a:pt x="1591" y="69953"/>
                  </a:moveTo>
                  <a:lnTo>
                    <a:pt x="1389" y="70149"/>
                  </a:lnTo>
                  <a:cubicBezTo>
                    <a:pt x="1326" y="70218"/>
                    <a:pt x="1326" y="70350"/>
                    <a:pt x="1257" y="70483"/>
                  </a:cubicBezTo>
                  <a:cubicBezTo>
                    <a:pt x="1326" y="70414"/>
                    <a:pt x="1458" y="70350"/>
                    <a:pt x="1522" y="70282"/>
                  </a:cubicBezTo>
                  <a:cubicBezTo>
                    <a:pt x="1522" y="70149"/>
                    <a:pt x="1591" y="70085"/>
                    <a:pt x="1591" y="69953"/>
                  </a:cubicBezTo>
                  <a:close/>
                  <a:moveTo>
                    <a:pt x="1458" y="70483"/>
                  </a:moveTo>
                  <a:lnTo>
                    <a:pt x="1458" y="70483"/>
                  </a:lnTo>
                  <a:cubicBezTo>
                    <a:pt x="1389" y="70546"/>
                    <a:pt x="1326" y="70615"/>
                    <a:pt x="1193" y="70615"/>
                  </a:cubicBezTo>
                  <a:cubicBezTo>
                    <a:pt x="1193" y="70748"/>
                    <a:pt x="1124" y="70880"/>
                    <a:pt x="1124" y="70944"/>
                  </a:cubicBezTo>
                  <a:cubicBezTo>
                    <a:pt x="1193" y="70944"/>
                    <a:pt x="1257" y="70880"/>
                    <a:pt x="1326" y="70811"/>
                  </a:cubicBezTo>
                  <a:cubicBezTo>
                    <a:pt x="1389" y="70679"/>
                    <a:pt x="1389" y="70615"/>
                    <a:pt x="1458" y="70483"/>
                  </a:cubicBezTo>
                  <a:close/>
                  <a:moveTo>
                    <a:pt x="1326" y="70944"/>
                  </a:moveTo>
                  <a:lnTo>
                    <a:pt x="1326" y="70944"/>
                  </a:lnTo>
                  <a:cubicBezTo>
                    <a:pt x="1257" y="71013"/>
                    <a:pt x="1124" y="71076"/>
                    <a:pt x="1061" y="71145"/>
                  </a:cubicBezTo>
                  <a:cubicBezTo>
                    <a:pt x="1061" y="71278"/>
                    <a:pt x="992" y="71410"/>
                    <a:pt x="992" y="71474"/>
                  </a:cubicBezTo>
                  <a:cubicBezTo>
                    <a:pt x="1061" y="71474"/>
                    <a:pt x="1124" y="71410"/>
                    <a:pt x="1193" y="71341"/>
                  </a:cubicBezTo>
                  <a:cubicBezTo>
                    <a:pt x="1257" y="71209"/>
                    <a:pt x="1257" y="71076"/>
                    <a:pt x="1326" y="70944"/>
                  </a:cubicBezTo>
                  <a:close/>
                  <a:moveTo>
                    <a:pt x="1124" y="71474"/>
                  </a:moveTo>
                  <a:lnTo>
                    <a:pt x="928" y="71675"/>
                  </a:lnTo>
                  <a:cubicBezTo>
                    <a:pt x="928" y="71808"/>
                    <a:pt x="859" y="71940"/>
                    <a:pt x="859" y="72004"/>
                  </a:cubicBezTo>
                  <a:cubicBezTo>
                    <a:pt x="928" y="72004"/>
                    <a:pt x="992" y="71940"/>
                    <a:pt x="1061" y="71871"/>
                  </a:cubicBezTo>
                  <a:cubicBezTo>
                    <a:pt x="1061" y="71739"/>
                    <a:pt x="1124" y="71606"/>
                    <a:pt x="1124" y="71474"/>
                  </a:cubicBezTo>
                  <a:close/>
                  <a:moveTo>
                    <a:pt x="992" y="72004"/>
                  </a:moveTo>
                  <a:lnTo>
                    <a:pt x="796" y="72205"/>
                  </a:lnTo>
                  <a:cubicBezTo>
                    <a:pt x="796" y="72338"/>
                    <a:pt x="727" y="72401"/>
                    <a:pt x="727" y="72534"/>
                  </a:cubicBezTo>
                  <a:cubicBezTo>
                    <a:pt x="796" y="72534"/>
                    <a:pt x="859" y="72470"/>
                    <a:pt x="928" y="72401"/>
                  </a:cubicBezTo>
                  <a:cubicBezTo>
                    <a:pt x="928" y="72269"/>
                    <a:pt x="992" y="72136"/>
                    <a:pt x="992" y="72004"/>
                  </a:cubicBezTo>
                  <a:close/>
                  <a:moveTo>
                    <a:pt x="928" y="72534"/>
                  </a:moveTo>
                  <a:lnTo>
                    <a:pt x="928" y="72534"/>
                  </a:lnTo>
                  <a:cubicBezTo>
                    <a:pt x="796" y="72603"/>
                    <a:pt x="727" y="72666"/>
                    <a:pt x="663" y="72666"/>
                  </a:cubicBezTo>
                  <a:cubicBezTo>
                    <a:pt x="663" y="72799"/>
                    <a:pt x="663" y="72931"/>
                    <a:pt x="594" y="73064"/>
                  </a:cubicBezTo>
                  <a:cubicBezTo>
                    <a:pt x="663" y="73064"/>
                    <a:pt x="727" y="73000"/>
                    <a:pt x="796" y="73000"/>
                  </a:cubicBezTo>
                  <a:cubicBezTo>
                    <a:pt x="859" y="72799"/>
                    <a:pt x="859" y="72666"/>
                    <a:pt x="928" y="72534"/>
                  </a:cubicBezTo>
                  <a:close/>
                  <a:moveTo>
                    <a:pt x="796" y="73064"/>
                  </a:moveTo>
                  <a:lnTo>
                    <a:pt x="796" y="73064"/>
                  </a:lnTo>
                  <a:cubicBezTo>
                    <a:pt x="727" y="73133"/>
                    <a:pt x="663" y="73196"/>
                    <a:pt x="594" y="73196"/>
                  </a:cubicBezTo>
                  <a:cubicBezTo>
                    <a:pt x="531" y="73329"/>
                    <a:pt x="531" y="73461"/>
                    <a:pt x="531" y="73594"/>
                  </a:cubicBezTo>
                  <a:cubicBezTo>
                    <a:pt x="594" y="73594"/>
                    <a:pt x="663" y="73530"/>
                    <a:pt x="727" y="73530"/>
                  </a:cubicBezTo>
                  <a:cubicBezTo>
                    <a:pt x="727" y="73398"/>
                    <a:pt x="727" y="73196"/>
                    <a:pt x="796" y="73064"/>
                  </a:cubicBezTo>
                  <a:close/>
                  <a:moveTo>
                    <a:pt x="663" y="73594"/>
                  </a:moveTo>
                  <a:lnTo>
                    <a:pt x="663" y="73594"/>
                  </a:lnTo>
                  <a:cubicBezTo>
                    <a:pt x="594" y="73663"/>
                    <a:pt x="531" y="73726"/>
                    <a:pt x="462" y="73726"/>
                  </a:cubicBezTo>
                  <a:cubicBezTo>
                    <a:pt x="462" y="73859"/>
                    <a:pt x="398" y="73991"/>
                    <a:pt x="398" y="74192"/>
                  </a:cubicBezTo>
                  <a:cubicBezTo>
                    <a:pt x="462" y="74124"/>
                    <a:pt x="531" y="74060"/>
                    <a:pt x="594" y="74060"/>
                  </a:cubicBezTo>
                  <a:cubicBezTo>
                    <a:pt x="594" y="73928"/>
                    <a:pt x="663" y="73726"/>
                    <a:pt x="663" y="73594"/>
                  </a:cubicBezTo>
                  <a:close/>
                  <a:moveTo>
                    <a:pt x="594" y="74124"/>
                  </a:moveTo>
                  <a:cubicBezTo>
                    <a:pt x="531" y="74192"/>
                    <a:pt x="462" y="74256"/>
                    <a:pt x="398" y="74256"/>
                  </a:cubicBezTo>
                  <a:cubicBezTo>
                    <a:pt x="133" y="75782"/>
                    <a:pt x="1" y="77372"/>
                    <a:pt x="1" y="79026"/>
                  </a:cubicBezTo>
                  <a:cubicBezTo>
                    <a:pt x="1" y="83202"/>
                    <a:pt x="859" y="87839"/>
                    <a:pt x="3048" y="92873"/>
                  </a:cubicBezTo>
                  <a:cubicBezTo>
                    <a:pt x="7351" y="103005"/>
                    <a:pt x="9540" y="112544"/>
                    <a:pt x="13514" y="120562"/>
                  </a:cubicBezTo>
                  <a:cubicBezTo>
                    <a:pt x="15502" y="124537"/>
                    <a:pt x="17950" y="128114"/>
                    <a:pt x="21262" y="131225"/>
                  </a:cubicBezTo>
                  <a:cubicBezTo>
                    <a:pt x="22720" y="132417"/>
                    <a:pt x="24246" y="133546"/>
                    <a:pt x="25968" y="134606"/>
                  </a:cubicBezTo>
                  <a:cubicBezTo>
                    <a:pt x="25968" y="134537"/>
                    <a:pt x="25968" y="134537"/>
                    <a:pt x="25899" y="134537"/>
                  </a:cubicBezTo>
                  <a:cubicBezTo>
                    <a:pt x="24309" y="133477"/>
                    <a:pt x="22788" y="132354"/>
                    <a:pt x="21527" y="131161"/>
                  </a:cubicBezTo>
                  <a:cubicBezTo>
                    <a:pt x="21464" y="131092"/>
                    <a:pt x="21395" y="131092"/>
                    <a:pt x="21395" y="131029"/>
                  </a:cubicBezTo>
                  <a:cubicBezTo>
                    <a:pt x="16360" y="126392"/>
                    <a:pt x="13446" y="120695"/>
                    <a:pt x="10997" y="114203"/>
                  </a:cubicBezTo>
                  <a:cubicBezTo>
                    <a:pt x="8480" y="107642"/>
                    <a:pt x="6493" y="100425"/>
                    <a:pt x="3181" y="92804"/>
                  </a:cubicBezTo>
                  <a:cubicBezTo>
                    <a:pt x="1061" y="87770"/>
                    <a:pt x="197" y="83202"/>
                    <a:pt x="197" y="79026"/>
                  </a:cubicBezTo>
                  <a:cubicBezTo>
                    <a:pt x="197" y="77372"/>
                    <a:pt x="330" y="75713"/>
                    <a:pt x="594" y="74124"/>
                  </a:cubicBezTo>
                  <a:close/>
                  <a:moveTo>
                    <a:pt x="60547" y="142221"/>
                  </a:moveTo>
                  <a:cubicBezTo>
                    <a:pt x="60478" y="142290"/>
                    <a:pt x="60345" y="142290"/>
                    <a:pt x="60282" y="142290"/>
                  </a:cubicBezTo>
                  <a:cubicBezTo>
                    <a:pt x="60414" y="142354"/>
                    <a:pt x="60478" y="142354"/>
                    <a:pt x="60547" y="142423"/>
                  </a:cubicBezTo>
                  <a:lnTo>
                    <a:pt x="60743" y="142423"/>
                  </a:lnTo>
                  <a:lnTo>
                    <a:pt x="60547" y="142221"/>
                  </a:lnTo>
                  <a:close/>
                  <a:moveTo>
                    <a:pt x="59619" y="142354"/>
                  </a:moveTo>
                  <a:cubicBezTo>
                    <a:pt x="59683" y="142423"/>
                    <a:pt x="59752" y="142423"/>
                    <a:pt x="59884" y="142486"/>
                  </a:cubicBezTo>
                  <a:lnTo>
                    <a:pt x="60080" y="142486"/>
                  </a:lnTo>
                  <a:cubicBezTo>
                    <a:pt x="59948" y="142423"/>
                    <a:pt x="59884" y="142354"/>
                    <a:pt x="59815" y="142354"/>
                  </a:cubicBezTo>
                  <a:close/>
                  <a:moveTo>
                    <a:pt x="59948" y="142290"/>
                  </a:moveTo>
                  <a:cubicBezTo>
                    <a:pt x="60017" y="142354"/>
                    <a:pt x="60149" y="142423"/>
                    <a:pt x="60213" y="142486"/>
                  </a:cubicBezTo>
                  <a:cubicBezTo>
                    <a:pt x="60282" y="142423"/>
                    <a:pt x="60345" y="142423"/>
                    <a:pt x="60414" y="142423"/>
                  </a:cubicBezTo>
                  <a:cubicBezTo>
                    <a:pt x="60345" y="142354"/>
                    <a:pt x="60213" y="142354"/>
                    <a:pt x="60149" y="142290"/>
                  </a:cubicBezTo>
                  <a:close/>
                  <a:moveTo>
                    <a:pt x="58491" y="142423"/>
                  </a:moveTo>
                  <a:cubicBezTo>
                    <a:pt x="58623" y="142486"/>
                    <a:pt x="58692" y="142555"/>
                    <a:pt x="58824" y="142555"/>
                  </a:cubicBezTo>
                  <a:lnTo>
                    <a:pt x="58957" y="142555"/>
                  </a:lnTo>
                  <a:cubicBezTo>
                    <a:pt x="58888" y="142555"/>
                    <a:pt x="58756" y="142486"/>
                    <a:pt x="58692" y="142423"/>
                  </a:cubicBezTo>
                  <a:close/>
                  <a:moveTo>
                    <a:pt x="58888" y="142423"/>
                  </a:moveTo>
                  <a:cubicBezTo>
                    <a:pt x="58957" y="142486"/>
                    <a:pt x="59089" y="142486"/>
                    <a:pt x="59153" y="142555"/>
                  </a:cubicBezTo>
                  <a:lnTo>
                    <a:pt x="59354" y="142555"/>
                  </a:lnTo>
                  <a:cubicBezTo>
                    <a:pt x="59222" y="142486"/>
                    <a:pt x="59153" y="142423"/>
                    <a:pt x="59021" y="142423"/>
                  </a:cubicBezTo>
                  <a:close/>
                  <a:moveTo>
                    <a:pt x="59222" y="142354"/>
                  </a:moveTo>
                  <a:cubicBezTo>
                    <a:pt x="59354" y="142423"/>
                    <a:pt x="59418" y="142486"/>
                    <a:pt x="59487" y="142555"/>
                  </a:cubicBezTo>
                  <a:cubicBezTo>
                    <a:pt x="59550" y="142486"/>
                    <a:pt x="59619" y="142486"/>
                    <a:pt x="59683" y="142486"/>
                  </a:cubicBezTo>
                  <a:cubicBezTo>
                    <a:pt x="59619" y="142486"/>
                    <a:pt x="59487" y="142423"/>
                    <a:pt x="59418" y="142354"/>
                  </a:cubicBezTo>
                  <a:close/>
                  <a:moveTo>
                    <a:pt x="130499" y="26895"/>
                  </a:moveTo>
                  <a:cubicBezTo>
                    <a:pt x="131623" y="29873"/>
                    <a:pt x="132486" y="32921"/>
                    <a:pt x="133345" y="36100"/>
                  </a:cubicBezTo>
                  <a:cubicBezTo>
                    <a:pt x="135136" y="42724"/>
                    <a:pt x="137054" y="49879"/>
                    <a:pt x="141363" y="57828"/>
                  </a:cubicBezTo>
                  <a:cubicBezTo>
                    <a:pt x="146000" y="66307"/>
                    <a:pt x="148120" y="74722"/>
                    <a:pt x="148120" y="82603"/>
                  </a:cubicBezTo>
                  <a:cubicBezTo>
                    <a:pt x="148120" y="95719"/>
                    <a:pt x="142290" y="107378"/>
                    <a:pt x="132486" y="115062"/>
                  </a:cubicBezTo>
                  <a:cubicBezTo>
                    <a:pt x="127584" y="118973"/>
                    <a:pt x="123011" y="125793"/>
                    <a:pt x="117383" y="131622"/>
                  </a:cubicBezTo>
                  <a:cubicBezTo>
                    <a:pt x="114601" y="134537"/>
                    <a:pt x="111554" y="137256"/>
                    <a:pt x="108109" y="139174"/>
                  </a:cubicBezTo>
                  <a:cubicBezTo>
                    <a:pt x="104664" y="141161"/>
                    <a:pt x="100822" y="142354"/>
                    <a:pt x="96381" y="142354"/>
                  </a:cubicBezTo>
                  <a:cubicBezTo>
                    <a:pt x="93933" y="142354"/>
                    <a:pt x="91416" y="142025"/>
                    <a:pt x="88634" y="141230"/>
                  </a:cubicBezTo>
                  <a:cubicBezTo>
                    <a:pt x="84855" y="140170"/>
                    <a:pt x="81676" y="139773"/>
                    <a:pt x="78697" y="139773"/>
                  </a:cubicBezTo>
                  <a:cubicBezTo>
                    <a:pt x="74654" y="139773"/>
                    <a:pt x="71077" y="140435"/>
                    <a:pt x="67367" y="141161"/>
                  </a:cubicBezTo>
                  <a:cubicBezTo>
                    <a:pt x="65247" y="141559"/>
                    <a:pt x="63064" y="141956"/>
                    <a:pt x="60679" y="142221"/>
                  </a:cubicBezTo>
                  <a:cubicBezTo>
                    <a:pt x="60743" y="142290"/>
                    <a:pt x="60812" y="142354"/>
                    <a:pt x="60875" y="142354"/>
                  </a:cubicBezTo>
                  <a:cubicBezTo>
                    <a:pt x="63196" y="142089"/>
                    <a:pt x="65316" y="141691"/>
                    <a:pt x="67436" y="141294"/>
                  </a:cubicBezTo>
                  <a:cubicBezTo>
                    <a:pt x="71146" y="140631"/>
                    <a:pt x="74654" y="139905"/>
                    <a:pt x="78697" y="139905"/>
                  </a:cubicBezTo>
                  <a:cubicBezTo>
                    <a:pt x="81612" y="139905"/>
                    <a:pt x="84855" y="140303"/>
                    <a:pt x="88565" y="141363"/>
                  </a:cubicBezTo>
                  <a:cubicBezTo>
                    <a:pt x="91347" y="142158"/>
                    <a:pt x="93933" y="142555"/>
                    <a:pt x="96381" y="142555"/>
                  </a:cubicBezTo>
                  <a:cubicBezTo>
                    <a:pt x="100822" y="142555"/>
                    <a:pt x="104728" y="141294"/>
                    <a:pt x="108242" y="139307"/>
                  </a:cubicBezTo>
                  <a:cubicBezTo>
                    <a:pt x="113408" y="136392"/>
                    <a:pt x="117712" y="131824"/>
                    <a:pt x="121554" y="127250"/>
                  </a:cubicBezTo>
                  <a:cubicBezTo>
                    <a:pt x="125465" y="122682"/>
                    <a:pt x="128909" y="118109"/>
                    <a:pt x="132550" y="115194"/>
                  </a:cubicBezTo>
                  <a:cubicBezTo>
                    <a:pt x="142423" y="107510"/>
                    <a:pt x="148252" y="95788"/>
                    <a:pt x="148252" y="82603"/>
                  </a:cubicBezTo>
                  <a:cubicBezTo>
                    <a:pt x="148252" y="74722"/>
                    <a:pt x="146132" y="66243"/>
                    <a:pt x="141559" y="57764"/>
                  </a:cubicBezTo>
                  <a:cubicBezTo>
                    <a:pt x="135730" y="47165"/>
                    <a:pt x="134341" y="38024"/>
                    <a:pt x="131623" y="29608"/>
                  </a:cubicBezTo>
                  <a:cubicBezTo>
                    <a:pt x="131294" y="28750"/>
                    <a:pt x="131029" y="27822"/>
                    <a:pt x="130695" y="26959"/>
                  </a:cubicBezTo>
                  <a:cubicBezTo>
                    <a:pt x="130632" y="26895"/>
                    <a:pt x="130563" y="26895"/>
                    <a:pt x="130499" y="26895"/>
                  </a:cubicBezTo>
                  <a:close/>
                  <a:moveTo>
                    <a:pt x="57431" y="142486"/>
                  </a:moveTo>
                  <a:cubicBezTo>
                    <a:pt x="57563" y="142555"/>
                    <a:pt x="57696" y="142619"/>
                    <a:pt x="57765" y="142619"/>
                  </a:cubicBezTo>
                  <a:lnTo>
                    <a:pt x="57897" y="142619"/>
                  </a:lnTo>
                  <a:cubicBezTo>
                    <a:pt x="57765" y="142619"/>
                    <a:pt x="57632" y="142555"/>
                    <a:pt x="57563" y="142486"/>
                  </a:cubicBezTo>
                  <a:close/>
                  <a:moveTo>
                    <a:pt x="57765" y="142486"/>
                  </a:moveTo>
                  <a:cubicBezTo>
                    <a:pt x="57897" y="142555"/>
                    <a:pt x="58030" y="142555"/>
                    <a:pt x="58162" y="142619"/>
                  </a:cubicBezTo>
                  <a:lnTo>
                    <a:pt x="58226" y="142619"/>
                  </a:lnTo>
                  <a:cubicBezTo>
                    <a:pt x="58162" y="142555"/>
                    <a:pt x="58030" y="142555"/>
                    <a:pt x="57897" y="142486"/>
                  </a:cubicBezTo>
                  <a:close/>
                  <a:moveTo>
                    <a:pt x="58295" y="142423"/>
                  </a:moveTo>
                  <a:cubicBezTo>
                    <a:pt x="58226" y="142423"/>
                    <a:pt x="58226" y="142486"/>
                    <a:pt x="58162" y="142486"/>
                  </a:cubicBezTo>
                  <a:cubicBezTo>
                    <a:pt x="58295" y="142486"/>
                    <a:pt x="58358" y="142555"/>
                    <a:pt x="58491" y="142619"/>
                  </a:cubicBezTo>
                  <a:lnTo>
                    <a:pt x="58623" y="142619"/>
                  </a:lnTo>
                  <a:cubicBezTo>
                    <a:pt x="58491" y="142555"/>
                    <a:pt x="58427" y="142486"/>
                    <a:pt x="58295" y="142423"/>
                  </a:cubicBezTo>
                  <a:close/>
                  <a:moveTo>
                    <a:pt x="26032" y="134802"/>
                  </a:moveTo>
                  <a:cubicBezTo>
                    <a:pt x="28549" y="136392"/>
                    <a:pt x="31532" y="137786"/>
                    <a:pt x="34977" y="138978"/>
                  </a:cubicBezTo>
                  <a:cubicBezTo>
                    <a:pt x="35242" y="139110"/>
                    <a:pt x="35507" y="139174"/>
                    <a:pt x="35772" y="139243"/>
                  </a:cubicBezTo>
                  <a:cubicBezTo>
                    <a:pt x="38819" y="140234"/>
                    <a:pt x="41601" y="141029"/>
                    <a:pt x="44182" y="141559"/>
                  </a:cubicBezTo>
                  <a:cubicBezTo>
                    <a:pt x="46901" y="142089"/>
                    <a:pt x="49418" y="142486"/>
                    <a:pt x="51734" y="142619"/>
                  </a:cubicBezTo>
                  <a:cubicBezTo>
                    <a:pt x="51742" y="142619"/>
                    <a:pt x="51750" y="142619"/>
                    <a:pt x="51758" y="142619"/>
                  </a:cubicBezTo>
                  <a:lnTo>
                    <a:pt x="51758" y="142619"/>
                  </a:lnTo>
                  <a:cubicBezTo>
                    <a:pt x="49701" y="142402"/>
                    <a:pt x="47478" y="142034"/>
                    <a:pt x="45046" y="141559"/>
                  </a:cubicBezTo>
                  <a:cubicBezTo>
                    <a:pt x="42264" y="141029"/>
                    <a:pt x="39148" y="140170"/>
                    <a:pt x="35703" y="139042"/>
                  </a:cubicBezTo>
                  <a:lnTo>
                    <a:pt x="35110" y="138846"/>
                  </a:lnTo>
                  <a:cubicBezTo>
                    <a:pt x="31665" y="137717"/>
                    <a:pt x="28681" y="136392"/>
                    <a:pt x="26032" y="134802"/>
                  </a:cubicBezTo>
                  <a:close/>
                  <a:moveTo>
                    <a:pt x="51758" y="142619"/>
                  </a:moveTo>
                  <a:cubicBezTo>
                    <a:pt x="51996" y="142644"/>
                    <a:pt x="52232" y="142667"/>
                    <a:pt x="52465" y="142688"/>
                  </a:cubicBezTo>
                  <a:cubicBezTo>
                    <a:pt x="52208" y="142621"/>
                    <a:pt x="52011" y="142619"/>
                    <a:pt x="51758" y="142619"/>
                  </a:cubicBezTo>
                  <a:close/>
                  <a:moveTo>
                    <a:pt x="56373" y="142556"/>
                  </a:moveTo>
                  <a:cubicBezTo>
                    <a:pt x="56505" y="142619"/>
                    <a:pt x="56637" y="142619"/>
                    <a:pt x="56768" y="142688"/>
                  </a:cubicBezTo>
                  <a:lnTo>
                    <a:pt x="56837" y="142688"/>
                  </a:lnTo>
                  <a:cubicBezTo>
                    <a:pt x="56637" y="142619"/>
                    <a:pt x="56505" y="142619"/>
                    <a:pt x="56373" y="142556"/>
                  </a:cubicBezTo>
                  <a:close/>
                  <a:moveTo>
                    <a:pt x="56705" y="142555"/>
                  </a:moveTo>
                  <a:cubicBezTo>
                    <a:pt x="56837" y="142555"/>
                    <a:pt x="56970" y="142619"/>
                    <a:pt x="57102" y="142688"/>
                  </a:cubicBezTo>
                  <a:lnTo>
                    <a:pt x="57166" y="142688"/>
                  </a:lnTo>
                  <a:cubicBezTo>
                    <a:pt x="57033" y="142619"/>
                    <a:pt x="56901" y="142555"/>
                    <a:pt x="56768" y="142555"/>
                  </a:cubicBezTo>
                  <a:close/>
                  <a:moveTo>
                    <a:pt x="57102" y="142486"/>
                  </a:moveTo>
                  <a:cubicBezTo>
                    <a:pt x="57166" y="142555"/>
                    <a:pt x="57298" y="142619"/>
                    <a:pt x="57431" y="142688"/>
                  </a:cubicBezTo>
                  <a:lnTo>
                    <a:pt x="57500" y="142688"/>
                  </a:lnTo>
                  <a:cubicBezTo>
                    <a:pt x="57431" y="142619"/>
                    <a:pt x="57298" y="142555"/>
                    <a:pt x="57166" y="142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0" name="Google Shape;330;p24"/>
            <p:cNvSpPr/>
            <p:nvPr/>
          </p:nvSpPr>
          <p:spPr>
            <a:xfrm>
              <a:off x="1941400" y="1021500"/>
              <a:ext cx="3755975" cy="3606950"/>
            </a:xfrm>
            <a:custGeom>
              <a:avLst/>
              <a:gdLst/>
              <a:ahLst/>
              <a:cxnLst/>
              <a:rect l="l" t="t" r="r" b="b"/>
              <a:pathLst>
                <a:path w="150239" h="144278" extrusionOk="0">
                  <a:moveTo>
                    <a:pt x="89624" y="64"/>
                  </a:moveTo>
                  <a:lnTo>
                    <a:pt x="89757" y="197"/>
                  </a:lnTo>
                  <a:lnTo>
                    <a:pt x="90022" y="197"/>
                  </a:lnTo>
                  <a:lnTo>
                    <a:pt x="89889" y="64"/>
                  </a:lnTo>
                  <a:close/>
                  <a:moveTo>
                    <a:pt x="90022" y="64"/>
                  </a:moveTo>
                  <a:cubicBezTo>
                    <a:pt x="90091" y="64"/>
                    <a:pt x="90091" y="133"/>
                    <a:pt x="90154" y="197"/>
                  </a:cubicBezTo>
                  <a:lnTo>
                    <a:pt x="90419" y="197"/>
                  </a:lnTo>
                  <a:lnTo>
                    <a:pt x="90287" y="64"/>
                  </a:lnTo>
                  <a:close/>
                  <a:moveTo>
                    <a:pt x="90621" y="1"/>
                  </a:moveTo>
                  <a:cubicBezTo>
                    <a:pt x="90552" y="1"/>
                    <a:pt x="90488" y="1"/>
                    <a:pt x="90419" y="64"/>
                  </a:cubicBezTo>
                  <a:cubicBezTo>
                    <a:pt x="90488" y="64"/>
                    <a:pt x="90552" y="133"/>
                    <a:pt x="90552" y="197"/>
                  </a:cubicBezTo>
                  <a:lnTo>
                    <a:pt x="90817" y="197"/>
                  </a:lnTo>
                  <a:lnTo>
                    <a:pt x="90621" y="1"/>
                  </a:lnTo>
                  <a:close/>
                  <a:moveTo>
                    <a:pt x="90817" y="1"/>
                  </a:moveTo>
                  <a:cubicBezTo>
                    <a:pt x="90886" y="64"/>
                    <a:pt x="90949" y="133"/>
                    <a:pt x="90949" y="197"/>
                  </a:cubicBezTo>
                  <a:lnTo>
                    <a:pt x="91214" y="197"/>
                  </a:lnTo>
                  <a:lnTo>
                    <a:pt x="91018" y="1"/>
                  </a:lnTo>
                  <a:close/>
                  <a:moveTo>
                    <a:pt x="91214" y="1"/>
                  </a:moveTo>
                  <a:lnTo>
                    <a:pt x="91415" y="197"/>
                  </a:lnTo>
                  <a:lnTo>
                    <a:pt x="91612" y="197"/>
                  </a:lnTo>
                  <a:lnTo>
                    <a:pt x="91415" y="1"/>
                  </a:lnTo>
                  <a:close/>
                  <a:moveTo>
                    <a:pt x="91612" y="1"/>
                  </a:moveTo>
                  <a:lnTo>
                    <a:pt x="91813" y="197"/>
                  </a:lnTo>
                  <a:lnTo>
                    <a:pt x="92009" y="197"/>
                  </a:lnTo>
                  <a:lnTo>
                    <a:pt x="91813" y="1"/>
                  </a:lnTo>
                  <a:close/>
                  <a:moveTo>
                    <a:pt x="92009" y="1"/>
                  </a:moveTo>
                  <a:lnTo>
                    <a:pt x="92210" y="197"/>
                  </a:lnTo>
                  <a:lnTo>
                    <a:pt x="92406" y="197"/>
                  </a:lnTo>
                  <a:cubicBezTo>
                    <a:pt x="92343" y="133"/>
                    <a:pt x="92210" y="64"/>
                    <a:pt x="92141" y="1"/>
                  </a:cubicBezTo>
                  <a:close/>
                  <a:moveTo>
                    <a:pt x="92406" y="1"/>
                  </a:moveTo>
                  <a:lnTo>
                    <a:pt x="92608" y="197"/>
                  </a:lnTo>
                  <a:lnTo>
                    <a:pt x="92804" y="197"/>
                  </a:lnTo>
                  <a:cubicBezTo>
                    <a:pt x="92671" y="133"/>
                    <a:pt x="92608" y="64"/>
                    <a:pt x="92539" y="1"/>
                  </a:cubicBezTo>
                  <a:close/>
                  <a:moveTo>
                    <a:pt x="92740" y="1"/>
                  </a:moveTo>
                  <a:cubicBezTo>
                    <a:pt x="92873" y="64"/>
                    <a:pt x="92936" y="133"/>
                    <a:pt x="93069" y="197"/>
                  </a:cubicBezTo>
                  <a:lnTo>
                    <a:pt x="93201" y="197"/>
                  </a:lnTo>
                  <a:cubicBezTo>
                    <a:pt x="93069" y="133"/>
                    <a:pt x="93005" y="64"/>
                    <a:pt x="92873" y="1"/>
                  </a:cubicBezTo>
                  <a:close/>
                  <a:moveTo>
                    <a:pt x="93138" y="64"/>
                  </a:moveTo>
                  <a:cubicBezTo>
                    <a:pt x="93270" y="64"/>
                    <a:pt x="93334" y="133"/>
                    <a:pt x="93466" y="197"/>
                  </a:cubicBezTo>
                  <a:lnTo>
                    <a:pt x="93599" y="197"/>
                  </a:lnTo>
                  <a:cubicBezTo>
                    <a:pt x="93466" y="133"/>
                    <a:pt x="93334" y="64"/>
                    <a:pt x="93201" y="64"/>
                  </a:cubicBezTo>
                  <a:close/>
                  <a:moveTo>
                    <a:pt x="93535" y="64"/>
                  </a:moveTo>
                  <a:cubicBezTo>
                    <a:pt x="93668" y="133"/>
                    <a:pt x="93800" y="197"/>
                    <a:pt x="93864" y="197"/>
                  </a:cubicBezTo>
                  <a:lnTo>
                    <a:pt x="93933" y="197"/>
                  </a:lnTo>
                  <a:cubicBezTo>
                    <a:pt x="93864" y="197"/>
                    <a:pt x="93731" y="133"/>
                    <a:pt x="93599" y="64"/>
                  </a:cubicBezTo>
                  <a:close/>
                  <a:moveTo>
                    <a:pt x="88034" y="133"/>
                  </a:moveTo>
                  <a:cubicBezTo>
                    <a:pt x="88103" y="197"/>
                    <a:pt x="88103" y="265"/>
                    <a:pt x="88167" y="265"/>
                  </a:cubicBezTo>
                  <a:lnTo>
                    <a:pt x="88432" y="265"/>
                  </a:lnTo>
                  <a:cubicBezTo>
                    <a:pt x="88432" y="197"/>
                    <a:pt x="88368" y="197"/>
                    <a:pt x="88299" y="133"/>
                  </a:cubicBezTo>
                  <a:close/>
                  <a:moveTo>
                    <a:pt x="88697" y="64"/>
                  </a:moveTo>
                  <a:cubicBezTo>
                    <a:pt x="88633" y="133"/>
                    <a:pt x="88501" y="133"/>
                    <a:pt x="88432" y="133"/>
                  </a:cubicBezTo>
                  <a:cubicBezTo>
                    <a:pt x="88501" y="133"/>
                    <a:pt x="88501" y="197"/>
                    <a:pt x="88564" y="265"/>
                  </a:cubicBezTo>
                  <a:lnTo>
                    <a:pt x="88829" y="265"/>
                  </a:lnTo>
                  <a:cubicBezTo>
                    <a:pt x="88766" y="197"/>
                    <a:pt x="88766" y="133"/>
                    <a:pt x="88697" y="64"/>
                  </a:cubicBezTo>
                  <a:close/>
                  <a:moveTo>
                    <a:pt x="88829" y="64"/>
                  </a:moveTo>
                  <a:cubicBezTo>
                    <a:pt x="88898" y="133"/>
                    <a:pt x="88898" y="197"/>
                    <a:pt x="88962" y="265"/>
                  </a:cubicBezTo>
                  <a:lnTo>
                    <a:pt x="89227" y="265"/>
                  </a:lnTo>
                  <a:cubicBezTo>
                    <a:pt x="89163" y="197"/>
                    <a:pt x="89163" y="133"/>
                    <a:pt x="89094" y="64"/>
                  </a:cubicBezTo>
                  <a:close/>
                  <a:moveTo>
                    <a:pt x="89227" y="64"/>
                  </a:moveTo>
                  <a:cubicBezTo>
                    <a:pt x="89296" y="133"/>
                    <a:pt x="89296" y="197"/>
                    <a:pt x="89359" y="265"/>
                  </a:cubicBezTo>
                  <a:cubicBezTo>
                    <a:pt x="89428" y="197"/>
                    <a:pt x="89561" y="197"/>
                    <a:pt x="89624" y="197"/>
                  </a:cubicBezTo>
                  <a:cubicBezTo>
                    <a:pt x="89561" y="197"/>
                    <a:pt x="89561" y="133"/>
                    <a:pt x="89492" y="64"/>
                  </a:cubicBezTo>
                  <a:close/>
                  <a:moveTo>
                    <a:pt x="94198" y="197"/>
                  </a:moveTo>
                  <a:lnTo>
                    <a:pt x="94198" y="197"/>
                  </a:lnTo>
                  <a:cubicBezTo>
                    <a:pt x="94261" y="197"/>
                    <a:pt x="94261" y="197"/>
                    <a:pt x="94330" y="265"/>
                  </a:cubicBezTo>
                  <a:cubicBezTo>
                    <a:pt x="94330" y="197"/>
                    <a:pt x="94261" y="197"/>
                    <a:pt x="94198" y="197"/>
                  </a:cubicBezTo>
                  <a:close/>
                  <a:moveTo>
                    <a:pt x="87637" y="133"/>
                  </a:moveTo>
                  <a:cubicBezTo>
                    <a:pt x="87637" y="197"/>
                    <a:pt x="87706" y="265"/>
                    <a:pt x="87769" y="329"/>
                  </a:cubicBezTo>
                  <a:lnTo>
                    <a:pt x="88034" y="329"/>
                  </a:lnTo>
                  <a:cubicBezTo>
                    <a:pt x="88034" y="265"/>
                    <a:pt x="87971" y="197"/>
                    <a:pt x="87902" y="133"/>
                  </a:cubicBezTo>
                  <a:close/>
                  <a:moveTo>
                    <a:pt x="96249" y="197"/>
                  </a:moveTo>
                  <a:cubicBezTo>
                    <a:pt x="97245" y="329"/>
                    <a:pt x="98172" y="530"/>
                    <a:pt x="99163" y="727"/>
                  </a:cubicBezTo>
                  <a:lnTo>
                    <a:pt x="99296" y="727"/>
                  </a:lnTo>
                  <a:cubicBezTo>
                    <a:pt x="99428" y="795"/>
                    <a:pt x="99561" y="795"/>
                    <a:pt x="99693" y="795"/>
                  </a:cubicBezTo>
                  <a:cubicBezTo>
                    <a:pt x="99826" y="859"/>
                    <a:pt x="99958" y="859"/>
                    <a:pt x="100027" y="859"/>
                  </a:cubicBezTo>
                  <a:cubicBezTo>
                    <a:pt x="100160" y="928"/>
                    <a:pt x="100292" y="928"/>
                    <a:pt x="100424" y="928"/>
                  </a:cubicBezTo>
                  <a:cubicBezTo>
                    <a:pt x="100557" y="992"/>
                    <a:pt x="100689" y="992"/>
                    <a:pt x="100822" y="992"/>
                  </a:cubicBezTo>
                  <a:cubicBezTo>
                    <a:pt x="100886" y="1060"/>
                    <a:pt x="101018" y="1060"/>
                    <a:pt x="101150" y="1060"/>
                  </a:cubicBezTo>
                  <a:cubicBezTo>
                    <a:pt x="101283" y="1124"/>
                    <a:pt x="101415" y="1124"/>
                    <a:pt x="101484" y="1193"/>
                  </a:cubicBezTo>
                  <a:lnTo>
                    <a:pt x="101548" y="1193"/>
                  </a:lnTo>
                  <a:cubicBezTo>
                    <a:pt x="101680" y="1193"/>
                    <a:pt x="101749" y="1193"/>
                    <a:pt x="101882" y="1256"/>
                  </a:cubicBezTo>
                  <a:lnTo>
                    <a:pt x="101945" y="1256"/>
                  </a:lnTo>
                  <a:cubicBezTo>
                    <a:pt x="102014" y="1256"/>
                    <a:pt x="102147" y="1325"/>
                    <a:pt x="102210" y="1325"/>
                  </a:cubicBezTo>
                  <a:lnTo>
                    <a:pt x="102279" y="1325"/>
                  </a:lnTo>
                  <a:cubicBezTo>
                    <a:pt x="102412" y="1325"/>
                    <a:pt x="102475" y="1389"/>
                    <a:pt x="102608" y="1389"/>
                  </a:cubicBezTo>
                  <a:cubicBezTo>
                    <a:pt x="102740" y="1458"/>
                    <a:pt x="102809" y="1458"/>
                    <a:pt x="102942" y="1521"/>
                  </a:cubicBezTo>
                  <a:lnTo>
                    <a:pt x="103005" y="1521"/>
                  </a:lnTo>
                  <a:cubicBezTo>
                    <a:pt x="103074" y="1521"/>
                    <a:pt x="103207" y="1590"/>
                    <a:pt x="103270" y="1590"/>
                  </a:cubicBezTo>
                  <a:cubicBezTo>
                    <a:pt x="107049" y="2581"/>
                    <a:pt x="110758" y="4240"/>
                    <a:pt x="114335" y="6688"/>
                  </a:cubicBezTo>
                  <a:cubicBezTo>
                    <a:pt x="119900" y="10599"/>
                    <a:pt x="123805" y="14441"/>
                    <a:pt x="126720" y="18347"/>
                  </a:cubicBezTo>
                  <a:cubicBezTo>
                    <a:pt x="126720" y="18416"/>
                    <a:pt x="126789" y="18480"/>
                    <a:pt x="126853" y="18549"/>
                  </a:cubicBezTo>
                  <a:cubicBezTo>
                    <a:pt x="126922" y="18612"/>
                    <a:pt x="126922" y="18681"/>
                    <a:pt x="126985" y="18745"/>
                  </a:cubicBezTo>
                  <a:cubicBezTo>
                    <a:pt x="127054" y="18813"/>
                    <a:pt x="127118" y="18877"/>
                    <a:pt x="127118" y="18946"/>
                  </a:cubicBezTo>
                  <a:lnTo>
                    <a:pt x="127319" y="19142"/>
                  </a:lnTo>
                  <a:cubicBezTo>
                    <a:pt x="127319" y="19211"/>
                    <a:pt x="127383" y="19275"/>
                    <a:pt x="127451" y="19343"/>
                  </a:cubicBezTo>
                  <a:cubicBezTo>
                    <a:pt x="127515" y="19407"/>
                    <a:pt x="127515" y="19476"/>
                    <a:pt x="127584" y="19540"/>
                  </a:cubicBezTo>
                  <a:cubicBezTo>
                    <a:pt x="127584" y="19608"/>
                    <a:pt x="127648" y="19608"/>
                    <a:pt x="127648" y="19672"/>
                  </a:cubicBezTo>
                  <a:cubicBezTo>
                    <a:pt x="128310" y="20536"/>
                    <a:pt x="128909" y="21394"/>
                    <a:pt x="129502" y="22322"/>
                  </a:cubicBezTo>
                  <a:cubicBezTo>
                    <a:pt x="129439" y="22126"/>
                    <a:pt x="129370" y="21993"/>
                    <a:pt x="129237" y="21861"/>
                  </a:cubicBezTo>
                  <a:cubicBezTo>
                    <a:pt x="128707" y="20933"/>
                    <a:pt x="128114" y="20006"/>
                    <a:pt x="127451" y="19142"/>
                  </a:cubicBezTo>
                  <a:lnTo>
                    <a:pt x="127451" y="19078"/>
                  </a:lnTo>
                  <a:cubicBezTo>
                    <a:pt x="127383" y="19010"/>
                    <a:pt x="127383" y="18946"/>
                    <a:pt x="127319" y="18877"/>
                  </a:cubicBezTo>
                  <a:cubicBezTo>
                    <a:pt x="127250" y="18813"/>
                    <a:pt x="127250" y="18745"/>
                    <a:pt x="127187" y="18681"/>
                  </a:cubicBezTo>
                  <a:cubicBezTo>
                    <a:pt x="127118" y="18612"/>
                    <a:pt x="127054" y="18549"/>
                    <a:pt x="127054" y="18480"/>
                  </a:cubicBezTo>
                  <a:cubicBezTo>
                    <a:pt x="126985" y="18416"/>
                    <a:pt x="126922" y="18347"/>
                    <a:pt x="126922" y="18284"/>
                  </a:cubicBezTo>
                  <a:lnTo>
                    <a:pt x="126720" y="18082"/>
                  </a:lnTo>
                  <a:cubicBezTo>
                    <a:pt x="123874" y="14240"/>
                    <a:pt x="119963" y="10467"/>
                    <a:pt x="114399" y="6556"/>
                  </a:cubicBezTo>
                  <a:cubicBezTo>
                    <a:pt x="110891" y="4108"/>
                    <a:pt x="107245" y="2449"/>
                    <a:pt x="103472" y="1458"/>
                  </a:cubicBezTo>
                  <a:cubicBezTo>
                    <a:pt x="103339" y="1458"/>
                    <a:pt x="103270" y="1389"/>
                    <a:pt x="103138" y="1389"/>
                  </a:cubicBezTo>
                  <a:cubicBezTo>
                    <a:pt x="103005" y="1325"/>
                    <a:pt x="102942" y="1325"/>
                    <a:pt x="102809" y="1325"/>
                  </a:cubicBezTo>
                  <a:lnTo>
                    <a:pt x="102809" y="1256"/>
                  </a:lnTo>
                  <a:cubicBezTo>
                    <a:pt x="102677" y="1256"/>
                    <a:pt x="102608" y="1256"/>
                    <a:pt x="102475" y="1193"/>
                  </a:cubicBezTo>
                  <a:lnTo>
                    <a:pt x="102412" y="1193"/>
                  </a:lnTo>
                  <a:cubicBezTo>
                    <a:pt x="102343" y="1193"/>
                    <a:pt x="102210" y="1124"/>
                    <a:pt x="102147" y="1124"/>
                  </a:cubicBezTo>
                  <a:lnTo>
                    <a:pt x="102078" y="1124"/>
                  </a:lnTo>
                  <a:cubicBezTo>
                    <a:pt x="102014" y="1124"/>
                    <a:pt x="101882" y="1060"/>
                    <a:pt x="101749" y="1060"/>
                  </a:cubicBezTo>
                  <a:cubicBezTo>
                    <a:pt x="101617" y="992"/>
                    <a:pt x="101548" y="992"/>
                    <a:pt x="101415" y="992"/>
                  </a:cubicBezTo>
                  <a:cubicBezTo>
                    <a:pt x="101283" y="928"/>
                    <a:pt x="101150" y="928"/>
                    <a:pt x="101087" y="928"/>
                  </a:cubicBezTo>
                  <a:cubicBezTo>
                    <a:pt x="100954" y="859"/>
                    <a:pt x="100822" y="859"/>
                    <a:pt x="100753" y="859"/>
                  </a:cubicBezTo>
                  <a:cubicBezTo>
                    <a:pt x="100621" y="795"/>
                    <a:pt x="100488" y="795"/>
                    <a:pt x="100424" y="795"/>
                  </a:cubicBezTo>
                  <a:cubicBezTo>
                    <a:pt x="100292" y="727"/>
                    <a:pt x="100160" y="727"/>
                    <a:pt x="100091" y="727"/>
                  </a:cubicBezTo>
                  <a:lnTo>
                    <a:pt x="100027" y="727"/>
                  </a:lnTo>
                  <a:cubicBezTo>
                    <a:pt x="99031" y="530"/>
                    <a:pt x="97971" y="398"/>
                    <a:pt x="96980" y="265"/>
                  </a:cubicBezTo>
                  <a:cubicBezTo>
                    <a:pt x="96715" y="265"/>
                    <a:pt x="96514" y="197"/>
                    <a:pt x="96249" y="197"/>
                  </a:cubicBezTo>
                  <a:close/>
                  <a:moveTo>
                    <a:pt x="130499" y="24510"/>
                  </a:moveTo>
                  <a:cubicBezTo>
                    <a:pt x="130631" y="24574"/>
                    <a:pt x="130695" y="24643"/>
                    <a:pt x="130764" y="24706"/>
                  </a:cubicBezTo>
                  <a:lnTo>
                    <a:pt x="130562" y="24510"/>
                  </a:lnTo>
                  <a:close/>
                  <a:moveTo>
                    <a:pt x="130631" y="24775"/>
                  </a:moveTo>
                  <a:cubicBezTo>
                    <a:pt x="130764" y="24839"/>
                    <a:pt x="130827" y="24908"/>
                    <a:pt x="130896" y="24908"/>
                  </a:cubicBezTo>
                  <a:cubicBezTo>
                    <a:pt x="130827" y="24839"/>
                    <a:pt x="130695" y="24775"/>
                    <a:pt x="130631" y="24775"/>
                  </a:cubicBezTo>
                  <a:close/>
                  <a:moveTo>
                    <a:pt x="130764" y="24971"/>
                  </a:moveTo>
                  <a:lnTo>
                    <a:pt x="130764" y="25040"/>
                  </a:lnTo>
                  <a:cubicBezTo>
                    <a:pt x="130827" y="25040"/>
                    <a:pt x="130960" y="25104"/>
                    <a:pt x="131029" y="25173"/>
                  </a:cubicBezTo>
                  <a:lnTo>
                    <a:pt x="131029" y="25104"/>
                  </a:lnTo>
                  <a:cubicBezTo>
                    <a:pt x="130896" y="25040"/>
                    <a:pt x="130827" y="25040"/>
                    <a:pt x="130764" y="24971"/>
                  </a:cubicBezTo>
                  <a:close/>
                  <a:moveTo>
                    <a:pt x="130827" y="25173"/>
                  </a:moveTo>
                  <a:lnTo>
                    <a:pt x="130896" y="25236"/>
                  </a:lnTo>
                  <a:cubicBezTo>
                    <a:pt x="130960" y="25305"/>
                    <a:pt x="131029" y="25305"/>
                    <a:pt x="131092" y="25369"/>
                  </a:cubicBezTo>
                  <a:lnTo>
                    <a:pt x="131092" y="25305"/>
                  </a:lnTo>
                  <a:cubicBezTo>
                    <a:pt x="131029" y="25305"/>
                    <a:pt x="130960" y="25236"/>
                    <a:pt x="130827" y="25173"/>
                  </a:cubicBezTo>
                  <a:close/>
                  <a:moveTo>
                    <a:pt x="130960" y="25438"/>
                  </a:moveTo>
                  <a:cubicBezTo>
                    <a:pt x="130960" y="25438"/>
                    <a:pt x="130960" y="25501"/>
                    <a:pt x="131029" y="25501"/>
                  </a:cubicBezTo>
                  <a:cubicBezTo>
                    <a:pt x="131092" y="25501"/>
                    <a:pt x="131161" y="25570"/>
                    <a:pt x="131225" y="25570"/>
                  </a:cubicBezTo>
                  <a:lnTo>
                    <a:pt x="131225" y="25501"/>
                  </a:lnTo>
                  <a:cubicBezTo>
                    <a:pt x="131092" y="25501"/>
                    <a:pt x="131029" y="25438"/>
                    <a:pt x="130960" y="25438"/>
                  </a:cubicBezTo>
                  <a:close/>
                  <a:moveTo>
                    <a:pt x="131092" y="25634"/>
                  </a:moveTo>
                  <a:lnTo>
                    <a:pt x="131092" y="25703"/>
                  </a:lnTo>
                  <a:cubicBezTo>
                    <a:pt x="131161" y="25766"/>
                    <a:pt x="131294" y="25766"/>
                    <a:pt x="131357" y="25835"/>
                  </a:cubicBezTo>
                  <a:cubicBezTo>
                    <a:pt x="131357" y="25766"/>
                    <a:pt x="131294" y="25766"/>
                    <a:pt x="131294" y="25766"/>
                  </a:cubicBezTo>
                  <a:cubicBezTo>
                    <a:pt x="131225" y="25703"/>
                    <a:pt x="131161" y="25703"/>
                    <a:pt x="131092" y="25634"/>
                  </a:cubicBezTo>
                  <a:close/>
                  <a:moveTo>
                    <a:pt x="131161" y="25899"/>
                  </a:moveTo>
                  <a:cubicBezTo>
                    <a:pt x="131225" y="25899"/>
                    <a:pt x="131225" y="25968"/>
                    <a:pt x="131225" y="25968"/>
                  </a:cubicBezTo>
                  <a:cubicBezTo>
                    <a:pt x="131294" y="25968"/>
                    <a:pt x="131357" y="26031"/>
                    <a:pt x="131426" y="26031"/>
                  </a:cubicBezTo>
                  <a:lnTo>
                    <a:pt x="131426" y="25968"/>
                  </a:lnTo>
                  <a:cubicBezTo>
                    <a:pt x="131357" y="25899"/>
                    <a:pt x="131225" y="25899"/>
                    <a:pt x="131161" y="25899"/>
                  </a:cubicBezTo>
                  <a:close/>
                  <a:moveTo>
                    <a:pt x="131294" y="26100"/>
                  </a:moveTo>
                  <a:cubicBezTo>
                    <a:pt x="131294" y="26164"/>
                    <a:pt x="131294" y="26164"/>
                    <a:pt x="131357" y="26233"/>
                  </a:cubicBezTo>
                  <a:cubicBezTo>
                    <a:pt x="131426" y="26233"/>
                    <a:pt x="131490" y="26233"/>
                    <a:pt x="131559" y="26296"/>
                  </a:cubicBezTo>
                  <a:cubicBezTo>
                    <a:pt x="131559" y="26233"/>
                    <a:pt x="131490" y="26233"/>
                    <a:pt x="131490" y="26164"/>
                  </a:cubicBezTo>
                  <a:cubicBezTo>
                    <a:pt x="131426" y="26164"/>
                    <a:pt x="131357" y="26100"/>
                    <a:pt x="131294" y="26100"/>
                  </a:cubicBezTo>
                  <a:close/>
                  <a:moveTo>
                    <a:pt x="131357" y="26296"/>
                  </a:moveTo>
                  <a:cubicBezTo>
                    <a:pt x="131426" y="26365"/>
                    <a:pt x="131426" y="26429"/>
                    <a:pt x="131426" y="26429"/>
                  </a:cubicBezTo>
                  <a:cubicBezTo>
                    <a:pt x="131490" y="26498"/>
                    <a:pt x="131559" y="26498"/>
                    <a:pt x="131622" y="26498"/>
                  </a:cubicBezTo>
                  <a:lnTo>
                    <a:pt x="131622" y="26429"/>
                  </a:lnTo>
                  <a:cubicBezTo>
                    <a:pt x="131559" y="26365"/>
                    <a:pt x="131490" y="26365"/>
                    <a:pt x="131357" y="26296"/>
                  </a:cubicBezTo>
                  <a:close/>
                  <a:moveTo>
                    <a:pt x="131490" y="26561"/>
                  </a:moveTo>
                  <a:cubicBezTo>
                    <a:pt x="131490" y="26630"/>
                    <a:pt x="131559" y="26630"/>
                    <a:pt x="131559" y="26694"/>
                  </a:cubicBezTo>
                  <a:cubicBezTo>
                    <a:pt x="131622" y="26694"/>
                    <a:pt x="131691" y="26694"/>
                    <a:pt x="131755" y="26763"/>
                  </a:cubicBezTo>
                  <a:cubicBezTo>
                    <a:pt x="131755" y="26694"/>
                    <a:pt x="131755" y="26694"/>
                    <a:pt x="131691" y="26630"/>
                  </a:cubicBezTo>
                  <a:cubicBezTo>
                    <a:pt x="131622" y="26630"/>
                    <a:pt x="131559" y="26561"/>
                    <a:pt x="131490" y="26561"/>
                  </a:cubicBezTo>
                  <a:close/>
                  <a:moveTo>
                    <a:pt x="131622" y="26763"/>
                  </a:moveTo>
                  <a:lnTo>
                    <a:pt x="131622" y="26895"/>
                  </a:lnTo>
                  <a:cubicBezTo>
                    <a:pt x="131691" y="26959"/>
                    <a:pt x="131755" y="26959"/>
                    <a:pt x="131887" y="26959"/>
                  </a:cubicBezTo>
                  <a:cubicBezTo>
                    <a:pt x="131824" y="26895"/>
                    <a:pt x="131824" y="26895"/>
                    <a:pt x="131824" y="26826"/>
                  </a:cubicBezTo>
                  <a:cubicBezTo>
                    <a:pt x="131755" y="26826"/>
                    <a:pt x="131691" y="26826"/>
                    <a:pt x="131622" y="26763"/>
                  </a:cubicBezTo>
                  <a:close/>
                  <a:moveTo>
                    <a:pt x="131691" y="27028"/>
                  </a:moveTo>
                  <a:cubicBezTo>
                    <a:pt x="131691" y="27028"/>
                    <a:pt x="131755" y="27091"/>
                    <a:pt x="131755" y="27160"/>
                  </a:cubicBezTo>
                  <a:cubicBezTo>
                    <a:pt x="131824" y="27160"/>
                    <a:pt x="131887" y="27160"/>
                    <a:pt x="131956" y="27224"/>
                  </a:cubicBezTo>
                  <a:cubicBezTo>
                    <a:pt x="131956" y="27160"/>
                    <a:pt x="131887" y="27091"/>
                    <a:pt x="131887" y="27091"/>
                  </a:cubicBezTo>
                  <a:cubicBezTo>
                    <a:pt x="131824" y="27028"/>
                    <a:pt x="131755" y="27028"/>
                    <a:pt x="131691" y="27028"/>
                  </a:cubicBezTo>
                  <a:close/>
                  <a:moveTo>
                    <a:pt x="87505" y="197"/>
                  </a:moveTo>
                  <a:cubicBezTo>
                    <a:pt x="79290" y="727"/>
                    <a:pt x="71278" y="2714"/>
                    <a:pt x="64521" y="4039"/>
                  </a:cubicBezTo>
                  <a:cubicBezTo>
                    <a:pt x="57499" y="5364"/>
                    <a:pt x="51998" y="7817"/>
                    <a:pt x="47430" y="11060"/>
                  </a:cubicBezTo>
                  <a:cubicBezTo>
                    <a:pt x="40605" y="15830"/>
                    <a:pt x="35904" y="22258"/>
                    <a:pt x="31532" y="29015"/>
                  </a:cubicBezTo>
                  <a:lnTo>
                    <a:pt x="28946" y="33186"/>
                  </a:lnTo>
                  <a:cubicBezTo>
                    <a:pt x="28202" y="34411"/>
                    <a:pt x="27457" y="35677"/>
                    <a:pt x="26713" y="36915"/>
                  </a:cubicBezTo>
                  <a:lnTo>
                    <a:pt x="26713" y="36915"/>
                  </a:lnTo>
                  <a:lnTo>
                    <a:pt x="29211" y="32989"/>
                  </a:lnTo>
                  <a:cubicBezTo>
                    <a:pt x="31463" y="29412"/>
                    <a:pt x="33715" y="25835"/>
                    <a:pt x="36233" y="22523"/>
                  </a:cubicBezTo>
                  <a:cubicBezTo>
                    <a:pt x="39412" y="18284"/>
                    <a:pt x="42989" y="14373"/>
                    <a:pt x="47563" y="11193"/>
                  </a:cubicBezTo>
                  <a:cubicBezTo>
                    <a:pt x="52067" y="8013"/>
                    <a:pt x="57563" y="5565"/>
                    <a:pt x="64521" y="4240"/>
                  </a:cubicBezTo>
                  <a:cubicBezTo>
                    <a:pt x="71341" y="2915"/>
                    <a:pt x="79359" y="859"/>
                    <a:pt x="87637" y="329"/>
                  </a:cubicBezTo>
                  <a:cubicBezTo>
                    <a:pt x="87637" y="265"/>
                    <a:pt x="87573" y="197"/>
                    <a:pt x="87505" y="197"/>
                  </a:cubicBezTo>
                  <a:close/>
                  <a:moveTo>
                    <a:pt x="26713" y="36915"/>
                  </a:moveTo>
                  <a:lnTo>
                    <a:pt x="26429" y="37361"/>
                  </a:lnTo>
                  <a:cubicBezTo>
                    <a:pt x="26421" y="37384"/>
                    <a:pt x="26413" y="37406"/>
                    <a:pt x="26404" y="37427"/>
                  </a:cubicBezTo>
                  <a:lnTo>
                    <a:pt x="26404" y="37427"/>
                  </a:lnTo>
                  <a:cubicBezTo>
                    <a:pt x="26507" y="37257"/>
                    <a:pt x="26610" y="37086"/>
                    <a:pt x="26713" y="36915"/>
                  </a:cubicBezTo>
                  <a:close/>
                  <a:moveTo>
                    <a:pt x="26404" y="37427"/>
                  </a:moveTo>
                  <a:cubicBezTo>
                    <a:pt x="26343" y="37527"/>
                    <a:pt x="26282" y="37628"/>
                    <a:pt x="26221" y="37728"/>
                  </a:cubicBezTo>
                  <a:lnTo>
                    <a:pt x="26221" y="37728"/>
                  </a:lnTo>
                  <a:cubicBezTo>
                    <a:pt x="26281" y="37640"/>
                    <a:pt x="26354" y="37545"/>
                    <a:pt x="26404" y="37427"/>
                  </a:cubicBezTo>
                  <a:close/>
                  <a:moveTo>
                    <a:pt x="26221" y="37728"/>
                  </a:moveTo>
                  <a:cubicBezTo>
                    <a:pt x="26200" y="37760"/>
                    <a:pt x="26180" y="37791"/>
                    <a:pt x="26164" y="37823"/>
                  </a:cubicBezTo>
                  <a:cubicBezTo>
                    <a:pt x="26183" y="37791"/>
                    <a:pt x="26202" y="37760"/>
                    <a:pt x="26221" y="37728"/>
                  </a:cubicBezTo>
                  <a:close/>
                  <a:moveTo>
                    <a:pt x="23117" y="41998"/>
                  </a:moveTo>
                  <a:lnTo>
                    <a:pt x="23117" y="41998"/>
                  </a:lnTo>
                  <a:cubicBezTo>
                    <a:pt x="23053" y="42131"/>
                    <a:pt x="23053" y="42263"/>
                    <a:pt x="23053" y="42396"/>
                  </a:cubicBezTo>
                  <a:cubicBezTo>
                    <a:pt x="23053" y="42263"/>
                    <a:pt x="23117" y="42131"/>
                    <a:pt x="23117" y="41998"/>
                  </a:cubicBezTo>
                  <a:close/>
                  <a:moveTo>
                    <a:pt x="22984" y="42195"/>
                  </a:moveTo>
                  <a:cubicBezTo>
                    <a:pt x="22921" y="42327"/>
                    <a:pt x="22921" y="42460"/>
                    <a:pt x="22852" y="42592"/>
                  </a:cubicBezTo>
                  <a:lnTo>
                    <a:pt x="22852" y="42661"/>
                  </a:lnTo>
                  <a:cubicBezTo>
                    <a:pt x="22921" y="42528"/>
                    <a:pt x="22921" y="42396"/>
                    <a:pt x="22984" y="42263"/>
                  </a:cubicBezTo>
                  <a:lnTo>
                    <a:pt x="22984" y="42195"/>
                  </a:lnTo>
                  <a:close/>
                  <a:moveTo>
                    <a:pt x="22852" y="42396"/>
                  </a:moveTo>
                  <a:lnTo>
                    <a:pt x="22852" y="42396"/>
                  </a:lnTo>
                  <a:cubicBezTo>
                    <a:pt x="21198" y="44712"/>
                    <a:pt x="19476" y="46900"/>
                    <a:pt x="17552" y="49020"/>
                  </a:cubicBezTo>
                  <a:cubicBezTo>
                    <a:pt x="16164" y="50541"/>
                    <a:pt x="14574" y="52200"/>
                    <a:pt x="12852" y="53986"/>
                  </a:cubicBezTo>
                  <a:cubicBezTo>
                    <a:pt x="12783" y="54118"/>
                    <a:pt x="12719" y="54187"/>
                    <a:pt x="12587" y="54320"/>
                  </a:cubicBezTo>
                  <a:lnTo>
                    <a:pt x="12454" y="54452"/>
                  </a:lnTo>
                  <a:cubicBezTo>
                    <a:pt x="12322" y="54585"/>
                    <a:pt x="12253" y="54648"/>
                    <a:pt x="12189" y="54781"/>
                  </a:cubicBezTo>
                  <a:cubicBezTo>
                    <a:pt x="12120" y="54850"/>
                    <a:pt x="12057" y="54913"/>
                    <a:pt x="11988" y="54913"/>
                  </a:cubicBezTo>
                  <a:cubicBezTo>
                    <a:pt x="11924" y="55046"/>
                    <a:pt x="11855" y="55115"/>
                    <a:pt x="11723" y="55247"/>
                  </a:cubicBezTo>
                  <a:cubicBezTo>
                    <a:pt x="11659" y="55311"/>
                    <a:pt x="11659" y="55380"/>
                    <a:pt x="11590" y="55380"/>
                  </a:cubicBezTo>
                  <a:cubicBezTo>
                    <a:pt x="11527" y="55512"/>
                    <a:pt x="11394" y="55576"/>
                    <a:pt x="11325" y="55708"/>
                  </a:cubicBezTo>
                  <a:cubicBezTo>
                    <a:pt x="11262" y="55777"/>
                    <a:pt x="11262" y="55841"/>
                    <a:pt x="11193" y="55841"/>
                  </a:cubicBezTo>
                  <a:cubicBezTo>
                    <a:pt x="11060" y="55973"/>
                    <a:pt x="10997" y="56106"/>
                    <a:pt x="10928" y="56174"/>
                  </a:cubicBezTo>
                  <a:lnTo>
                    <a:pt x="10795" y="56307"/>
                  </a:lnTo>
                  <a:cubicBezTo>
                    <a:pt x="10663" y="56439"/>
                    <a:pt x="10599" y="56572"/>
                    <a:pt x="10467" y="56636"/>
                  </a:cubicBezTo>
                  <a:cubicBezTo>
                    <a:pt x="10467" y="56704"/>
                    <a:pt x="10398" y="56704"/>
                    <a:pt x="10398" y="56768"/>
                  </a:cubicBezTo>
                  <a:cubicBezTo>
                    <a:pt x="10266" y="56900"/>
                    <a:pt x="10202" y="57033"/>
                    <a:pt x="10069" y="57102"/>
                  </a:cubicBezTo>
                  <a:cubicBezTo>
                    <a:pt x="10069" y="57165"/>
                    <a:pt x="10001" y="57165"/>
                    <a:pt x="10001" y="57234"/>
                  </a:cubicBezTo>
                  <a:cubicBezTo>
                    <a:pt x="9868" y="57367"/>
                    <a:pt x="9804" y="57499"/>
                    <a:pt x="9672" y="57632"/>
                  </a:cubicBezTo>
                  <a:cubicBezTo>
                    <a:pt x="9672" y="57632"/>
                    <a:pt x="9603" y="57632"/>
                    <a:pt x="9603" y="57695"/>
                  </a:cubicBezTo>
                  <a:cubicBezTo>
                    <a:pt x="9471" y="57828"/>
                    <a:pt x="9407" y="57960"/>
                    <a:pt x="9275" y="58093"/>
                  </a:cubicBezTo>
                  <a:cubicBezTo>
                    <a:pt x="9142" y="58294"/>
                    <a:pt x="9010" y="58427"/>
                    <a:pt x="8877" y="58559"/>
                  </a:cubicBezTo>
                  <a:cubicBezTo>
                    <a:pt x="8877" y="58559"/>
                    <a:pt x="8877" y="58623"/>
                    <a:pt x="8808" y="58623"/>
                  </a:cubicBezTo>
                  <a:cubicBezTo>
                    <a:pt x="8013" y="59619"/>
                    <a:pt x="7287" y="60610"/>
                    <a:pt x="6492" y="61670"/>
                  </a:cubicBezTo>
                  <a:cubicBezTo>
                    <a:pt x="6360" y="61935"/>
                    <a:pt x="6158" y="62200"/>
                    <a:pt x="5962" y="62465"/>
                  </a:cubicBezTo>
                  <a:cubicBezTo>
                    <a:pt x="5830" y="62684"/>
                    <a:pt x="5700" y="62901"/>
                    <a:pt x="5551" y="63119"/>
                  </a:cubicBezTo>
                  <a:lnTo>
                    <a:pt x="5551" y="63119"/>
                  </a:lnTo>
                  <a:cubicBezTo>
                    <a:pt x="5666" y="62959"/>
                    <a:pt x="5781" y="62790"/>
                    <a:pt x="5893" y="62597"/>
                  </a:cubicBezTo>
                  <a:cubicBezTo>
                    <a:pt x="6625" y="61606"/>
                    <a:pt x="7420" y="60679"/>
                    <a:pt x="8146" y="59752"/>
                  </a:cubicBezTo>
                  <a:lnTo>
                    <a:pt x="8347" y="59550"/>
                  </a:lnTo>
                  <a:cubicBezTo>
                    <a:pt x="8411" y="59354"/>
                    <a:pt x="8543" y="59222"/>
                    <a:pt x="8676" y="59089"/>
                  </a:cubicBezTo>
                  <a:cubicBezTo>
                    <a:pt x="8676" y="59020"/>
                    <a:pt x="8745" y="59020"/>
                    <a:pt x="8745" y="59020"/>
                  </a:cubicBezTo>
                  <a:cubicBezTo>
                    <a:pt x="8877" y="58888"/>
                    <a:pt x="8941" y="58755"/>
                    <a:pt x="9073" y="58559"/>
                  </a:cubicBezTo>
                  <a:cubicBezTo>
                    <a:pt x="9073" y="58559"/>
                    <a:pt x="9142" y="58559"/>
                    <a:pt x="9142" y="58490"/>
                  </a:cubicBezTo>
                  <a:cubicBezTo>
                    <a:pt x="9275" y="58358"/>
                    <a:pt x="9338" y="58225"/>
                    <a:pt x="9471" y="58093"/>
                  </a:cubicBezTo>
                  <a:cubicBezTo>
                    <a:pt x="9539" y="58093"/>
                    <a:pt x="9539" y="58029"/>
                    <a:pt x="9539" y="57960"/>
                  </a:cubicBezTo>
                  <a:cubicBezTo>
                    <a:pt x="9672" y="57897"/>
                    <a:pt x="9804" y="57764"/>
                    <a:pt x="9868" y="57632"/>
                  </a:cubicBezTo>
                  <a:lnTo>
                    <a:pt x="10001" y="57499"/>
                  </a:lnTo>
                  <a:cubicBezTo>
                    <a:pt x="10069" y="57367"/>
                    <a:pt x="10202" y="57234"/>
                    <a:pt x="10266" y="57165"/>
                  </a:cubicBezTo>
                  <a:cubicBezTo>
                    <a:pt x="10334" y="57102"/>
                    <a:pt x="10398" y="57033"/>
                    <a:pt x="10398" y="56969"/>
                  </a:cubicBezTo>
                  <a:cubicBezTo>
                    <a:pt x="10530" y="56900"/>
                    <a:pt x="10599" y="56768"/>
                    <a:pt x="10732" y="56636"/>
                  </a:cubicBezTo>
                  <a:lnTo>
                    <a:pt x="10864" y="56503"/>
                  </a:lnTo>
                  <a:cubicBezTo>
                    <a:pt x="10928" y="56371"/>
                    <a:pt x="10997" y="56307"/>
                    <a:pt x="11129" y="56174"/>
                  </a:cubicBezTo>
                  <a:cubicBezTo>
                    <a:pt x="11193" y="56106"/>
                    <a:pt x="11193" y="56042"/>
                    <a:pt x="11262" y="56042"/>
                  </a:cubicBezTo>
                  <a:cubicBezTo>
                    <a:pt x="11394" y="55909"/>
                    <a:pt x="11458" y="55777"/>
                    <a:pt x="11527" y="55708"/>
                  </a:cubicBezTo>
                  <a:lnTo>
                    <a:pt x="11723" y="55512"/>
                  </a:lnTo>
                  <a:cubicBezTo>
                    <a:pt x="11792" y="55443"/>
                    <a:pt x="11855" y="55311"/>
                    <a:pt x="11988" y="55247"/>
                  </a:cubicBezTo>
                  <a:cubicBezTo>
                    <a:pt x="12057" y="55178"/>
                    <a:pt x="12057" y="55115"/>
                    <a:pt x="12120" y="55046"/>
                  </a:cubicBezTo>
                  <a:cubicBezTo>
                    <a:pt x="12253" y="54982"/>
                    <a:pt x="12322" y="54850"/>
                    <a:pt x="12385" y="54781"/>
                  </a:cubicBezTo>
                  <a:lnTo>
                    <a:pt x="12587" y="54585"/>
                  </a:lnTo>
                  <a:cubicBezTo>
                    <a:pt x="12650" y="54452"/>
                    <a:pt x="12783" y="54383"/>
                    <a:pt x="12852" y="54251"/>
                  </a:cubicBezTo>
                  <a:cubicBezTo>
                    <a:pt x="14574" y="52396"/>
                    <a:pt x="16296" y="50674"/>
                    <a:pt x="17685" y="49153"/>
                  </a:cubicBezTo>
                  <a:cubicBezTo>
                    <a:pt x="19476" y="47165"/>
                    <a:pt x="21129" y="45046"/>
                    <a:pt x="22719" y="42857"/>
                  </a:cubicBezTo>
                  <a:lnTo>
                    <a:pt x="22719" y="42793"/>
                  </a:lnTo>
                  <a:cubicBezTo>
                    <a:pt x="22788" y="42661"/>
                    <a:pt x="22788" y="42528"/>
                    <a:pt x="22852" y="42396"/>
                  </a:cubicBezTo>
                  <a:close/>
                  <a:moveTo>
                    <a:pt x="5551" y="63119"/>
                  </a:moveTo>
                  <a:lnTo>
                    <a:pt x="5551" y="63119"/>
                  </a:lnTo>
                  <a:cubicBezTo>
                    <a:pt x="5467" y="63236"/>
                    <a:pt x="5383" y="63349"/>
                    <a:pt x="5300" y="63461"/>
                  </a:cubicBezTo>
                  <a:cubicBezTo>
                    <a:pt x="5391" y="63347"/>
                    <a:pt x="5474" y="63233"/>
                    <a:pt x="5551" y="63119"/>
                  </a:cubicBezTo>
                  <a:close/>
                  <a:moveTo>
                    <a:pt x="3975" y="66042"/>
                  </a:moveTo>
                  <a:cubicBezTo>
                    <a:pt x="3958" y="66074"/>
                    <a:pt x="3942" y="66102"/>
                    <a:pt x="3925" y="66129"/>
                  </a:cubicBezTo>
                  <a:lnTo>
                    <a:pt x="3925" y="66129"/>
                  </a:lnTo>
                  <a:cubicBezTo>
                    <a:pt x="3959" y="66094"/>
                    <a:pt x="3995" y="66065"/>
                    <a:pt x="4039" y="66042"/>
                  </a:cubicBezTo>
                  <a:close/>
                  <a:moveTo>
                    <a:pt x="3925" y="66129"/>
                  </a:moveTo>
                  <a:cubicBezTo>
                    <a:pt x="3857" y="66198"/>
                    <a:pt x="3799" y="66287"/>
                    <a:pt x="3710" y="66376"/>
                  </a:cubicBezTo>
                  <a:cubicBezTo>
                    <a:pt x="3811" y="66275"/>
                    <a:pt x="3871" y="66212"/>
                    <a:pt x="3925" y="66129"/>
                  </a:cubicBezTo>
                  <a:close/>
                  <a:moveTo>
                    <a:pt x="3774" y="66508"/>
                  </a:moveTo>
                  <a:cubicBezTo>
                    <a:pt x="3751" y="66531"/>
                    <a:pt x="3737" y="66554"/>
                    <a:pt x="3727" y="66575"/>
                  </a:cubicBezTo>
                  <a:lnTo>
                    <a:pt x="3727" y="66575"/>
                  </a:lnTo>
                  <a:cubicBezTo>
                    <a:pt x="3743" y="66553"/>
                    <a:pt x="3758" y="66531"/>
                    <a:pt x="3774" y="66508"/>
                  </a:cubicBezTo>
                  <a:close/>
                  <a:moveTo>
                    <a:pt x="3727" y="66575"/>
                  </a:moveTo>
                  <a:lnTo>
                    <a:pt x="3727" y="66575"/>
                  </a:lnTo>
                  <a:cubicBezTo>
                    <a:pt x="3610" y="66735"/>
                    <a:pt x="3493" y="66852"/>
                    <a:pt x="3376" y="66969"/>
                  </a:cubicBezTo>
                  <a:cubicBezTo>
                    <a:pt x="3313" y="66969"/>
                    <a:pt x="3313" y="67038"/>
                    <a:pt x="3313" y="67038"/>
                  </a:cubicBezTo>
                  <a:lnTo>
                    <a:pt x="3710" y="66641"/>
                  </a:lnTo>
                  <a:cubicBezTo>
                    <a:pt x="3710" y="66641"/>
                    <a:pt x="3710" y="66612"/>
                    <a:pt x="3727" y="66575"/>
                  </a:cubicBezTo>
                  <a:close/>
                  <a:moveTo>
                    <a:pt x="3509" y="67038"/>
                  </a:moveTo>
                  <a:lnTo>
                    <a:pt x="3111" y="67436"/>
                  </a:lnTo>
                  <a:cubicBezTo>
                    <a:pt x="3111" y="67499"/>
                    <a:pt x="3111" y="67499"/>
                    <a:pt x="3048" y="67568"/>
                  </a:cubicBezTo>
                  <a:cubicBezTo>
                    <a:pt x="3180" y="67436"/>
                    <a:pt x="3313" y="67303"/>
                    <a:pt x="3445" y="67234"/>
                  </a:cubicBezTo>
                  <a:cubicBezTo>
                    <a:pt x="3445" y="67171"/>
                    <a:pt x="3445" y="67102"/>
                    <a:pt x="3509" y="67038"/>
                  </a:cubicBezTo>
                  <a:close/>
                  <a:moveTo>
                    <a:pt x="3244" y="67568"/>
                  </a:moveTo>
                  <a:lnTo>
                    <a:pt x="2915" y="67897"/>
                  </a:lnTo>
                  <a:cubicBezTo>
                    <a:pt x="2846" y="67966"/>
                    <a:pt x="2846" y="68029"/>
                    <a:pt x="2846" y="68098"/>
                  </a:cubicBezTo>
                  <a:cubicBezTo>
                    <a:pt x="2915" y="67966"/>
                    <a:pt x="3048" y="67897"/>
                    <a:pt x="3180" y="67764"/>
                  </a:cubicBezTo>
                  <a:cubicBezTo>
                    <a:pt x="3180" y="67701"/>
                    <a:pt x="3244" y="67632"/>
                    <a:pt x="3244" y="67568"/>
                  </a:cubicBezTo>
                  <a:close/>
                  <a:moveTo>
                    <a:pt x="2979" y="68098"/>
                  </a:moveTo>
                  <a:lnTo>
                    <a:pt x="2714" y="68363"/>
                  </a:lnTo>
                  <a:cubicBezTo>
                    <a:pt x="2650" y="68427"/>
                    <a:pt x="2650" y="68496"/>
                    <a:pt x="2581" y="68559"/>
                  </a:cubicBezTo>
                  <a:cubicBezTo>
                    <a:pt x="2714" y="68496"/>
                    <a:pt x="2783" y="68427"/>
                    <a:pt x="2915" y="68294"/>
                  </a:cubicBezTo>
                  <a:cubicBezTo>
                    <a:pt x="2915" y="68231"/>
                    <a:pt x="2979" y="68162"/>
                    <a:pt x="2979" y="68098"/>
                  </a:cubicBezTo>
                  <a:close/>
                  <a:moveTo>
                    <a:pt x="2783" y="68628"/>
                  </a:moveTo>
                  <a:cubicBezTo>
                    <a:pt x="2650" y="68692"/>
                    <a:pt x="2581" y="68761"/>
                    <a:pt x="2449" y="68893"/>
                  </a:cubicBezTo>
                  <a:cubicBezTo>
                    <a:pt x="2449" y="68957"/>
                    <a:pt x="2385" y="69026"/>
                    <a:pt x="2385" y="69089"/>
                  </a:cubicBezTo>
                  <a:cubicBezTo>
                    <a:pt x="2449" y="69026"/>
                    <a:pt x="2581" y="68957"/>
                    <a:pt x="2650" y="68824"/>
                  </a:cubicBezTo>
                  <a:cubicBezTo>
                    <a:pt x="2714" y="68761"/>
                    <a:pt x="2714" y="68692"/>
                    <a:pt x="2783" y="68628"/>
                  </a:cubicBezTo>
                  <a:close/>
                  <a:moveTo>
                    <a:pt x="2518" y="69089"/>
                  </a:moveTo>
                  <a:lnTo>
                    <a:pt x="2518" y="69089"/>
                  </a:lnTo>
                  <a:cubicBezTo>
                    <a:pt x="2449" y="69222"/>
                    <a:pt x="2385" y="69291"/>
                    <a:pt x="2253" y="69354"/>
                  </a:cubicBezTo>
                  <a:cubicBezTo>
                    <a:pt x="2253" y="69423"/>
                    <a:pt x="2184" y="69556"/>
                    <a:pt x="2184" y="69619"/>
                  </a:cubicBezTo>
                  <a:cubicBezTo>
                    <a:pt x="2253" y="69556"/>
                    <a:pt x="2316" y="69487"/>
                    <a:pt x="2449" y="69423"/>
                  </a:cubicBezTo>
                  <a:cubicBezTo>
                    <a:pt x="2449" y="69291"/>
                    <a:pt x="2518" y="69222"/>
                    <a:pt x="2518" y="69089"/>
                  </a:cubicBezTo>
                  <a:close/>
                  <a:moveTo>
                    <a:pt x="2316" y="69619"/>
                  </a:moveTo>
                  <a:lnTo>
                    <a:pt x="2051" y="69884"/>
                  </a:lnTo>
                  <a:cubicBezTo>
                    <a:pt x="2051" y="69953"/>
                    <a:pt x="1988" y="70017"/>
                    <a:pt x="1988" y="70149"/>
                  </a:cubicBezTo>
                  <a:lnTo>
                    <a:pt x="2184" y="69953"/>
                  </a:lnTo>
                  <a:cubicBezTo>
                    <a:pt x="2253" y="69820"/>
                    <a:pt x="2316" y="69752"/>
                    <a:pt x="2316" y="69619"/>
                  </a:cubicBezTo>
                  <a:close/>
                  <a:moveTo>
                    <a:pt x="2120" y="70149"/>
                  </a:moveTo>
                  <a:lnTo>
                    <a:pt x="2120" y="70149"/>
                  </a:lnTo>
                  <a:cubicBezTo>
                    <a:pt x="2051" y="70218"/>
                    <a:pt x="1988" y="70282"/>
                    <a:pt x="1855" y="70350"/>
                  </a:cubicBezTo>
                  <a:cubicBezTo>
                    <a:pt x="1855" y="70483"/>
                    <a:pt x="1786" y="70547"/>
                    <a:pt x="1786" y="70679"/>
                  </a:cubicBezTo>
                  <a:lnTo>
                    <a:pt x="1988" y="70483"/>
                  </a:lnTo>
                  <a:cubicBezTo>
                    <a:pt x="2051" y="70350"/>
                    <a:pt x="2120" y="70282"/>
                    <a:pt x="2120" y="70149"/>
                  </a:cubicBezTo>
                  <a:close/>
                  <a:moveTo>
                    <a:pt x="1919" y="70679"/>
                  </a:moveTo>
                  <a:lnTo>
                    <a:pt x="1855" y="70748"/>
                  </a:lnTo>
                  <a:cubicBezTo>
                    <a:pt x="1786" y="70811"/>
                    <a:pt x="1723" y="70811"/>
                    <a:pt x="1723" y="70880"/>
                  </a:cubicBezTo>
                  <a:cubicBezTo>
                    <a:pt x="1654" y="70944"/>
                    <a:pt x="1654" y="71076"/>
                    <a:pt x="1590" y="71209"/>
                  </a:cubicBezTo>
                  <a:cubicBezTo>
                    <a:pt x="1654" y="71145"/>
                    <a:pt x="1723" y="71076"/>
                    <a:pt x="1855" y="71013"/>
                  </a:cubicBezTo>
                  <a:cubicBezTo>
                    <a:pt x="1855" y="70880"/>
                    <a:pt x="1919" y="70811"/>
                    <a:pt x="1919" y="70679"/>
                  </a:cubicBezTo>
                  <a:close/>
                  <a:moveTo>
                    <a:pt x="1786" y="71209"/>
                  </a:moveTo>
                  <a:cubicBezTo>
                    <a:pt x="1654" y="71278"/>
                    <a:pt x="1590" y="71341"/>
                    <a:pt x="1521" y="71341"/>
                  </a:cubicBezTo>
                  <a:cubicBezTo>
                    <a:pt x="1458" y="71474"/>
                    <a:pt x="1458" y="71606"/>
                    <a:pt x="1389" y="71675"/>
                  </a:cubicBezTo>
                  <a:cubicBezTo>
                    <a:pt x="1521" y="71675"/>
                    <a:pt x="1590" y="71606"/>
                    <a:pt x="1654" y="71543"/>
                  </a:cubicBezTo>
                  <a:cubicBezTo>
                    <a:pt x="1654" y="71410"/>
                    <a:pt x="1723" y="71278"/>
                    <a:pt x="1786" y="71209"/>
                  </a:cubicBezTo>
                  <a:close/>
                  <a:moveTo>
                    <a:pt x="1590" y="71675"/>
                  </a:moveTo>
                  <a:lnTo>
                    <a:pt x="1389" y="71871"/>
                  </a:lnTo>
                  <a:cubicBezTo>
                    <a:pt x="1325" y="72004"/>
                    <a:pt x="1325" y="72073"/>
                    <a:pt x="1257" y="72205"/>
                  </a:cubicBezTo>
                  <a:cubicBezTo>
                    <a:pt x="1325" y="72205"/>
                    <a:pt x="1389" y="72136"/>
                    <a:pt x="1458" y="72073"/>
                  </a:cubicBezTo>
                  <a:cubicBezTo>
                    <a:pt x="1521" y="71940"/>
                    <a:pt x="1521" y="71808"/>
                    <a:pt x="1590" y="71675"/>
                  </a:cubicBezTo>
                  <a:close/>
                  <a:moveTo>
                    <a:pt x="1458" y="72205"/>
                  </a:moveTo>
                  <a:lnTo>
                    <a:pt x="1458" y="72205"/>
                  </a:lnTo>
                  <a:cubicBezTo>
                    <a:pt x="1325" y="72269"/>
                    <a:pt x="1257" y="72338"/>
                    <a:pt x="1193" y="72401"/>
                  </a:cubicBezTo>
                  <a:cubicBezTo>
                    <a:pt x="1193" y="72534"/>
                    <a:pt x="1124" y="72603"/>
                    <a:pt x="1124" y="72735"/>
                  </a:cubicBezTo>
                  <a:cubicBezTo>
                    <a:pt x="1193" y="72735"/>
                    <a:pt x="1257" y="72666"/>
                    <a:pt x="1325" y="72603"/>
                  </a:cubicBezTo>
                  <a:cubicBezTo>
                    <a:pt x="1325" y="72470"/>
                    <a:pt x="1389" y="72338"/>
                    <a:pt x="1458" y="72205"/>
                  </a:cubicBezTo>
                  <a:close/>
                  <a:moveTo>
                    <a:pt x="1257" y="72735"/>
                  </a:moveTo>
                  <a:lnTo>
                    <a:pt x="1257" y="72735"/>
                  </a:lnTo>
                  <a:cubicBezTo>
                    <a:pt x="1193" y="72799"/>
                    <a:pt x="1124" y="72868"/>
                    <a:pt x="1060" y="72868"/>
                  </a:cubicBezTo>
                  <a:cubicBezTo>
                    <a:pt x="1060" y="73000"/>
                    <a:pt x="992" y="73133"/>
                    <a:pt x="992" y="73265"/>
                  </a:cubicBezTo>
                  <a:cubicBezTo>
                    <a:pt x="1060" y="73265"/>
                    <a:pt x="1124" y="73196"/>
                    <a:pt x="1193" y="73133"/>
                  </a:cubicBezTo>
                  <a:cubicBezTo>
                    <a:pt x="1193" y="73000"/>
                    <a:pt x="1257" y="72868"/>
                    <a:pt x="1257" y="72735"/>
                  </a:cubicBezTo>
                  <a:close/>
                  <a:moveTo>
                    <a:pt x="1124" y="73265"/>
                  </a:moveTo>
                  <a:lnTo>
                    <a:pt x="1124" y="73265"/>
                  </a:lnTo>
                  <a:cubicBezTo>
                    <a:pt x="1060" y="73329"/>
                    <a:pt x="992" y="73398"/>
                    <a:pt x="928" y="73398"/>
                  </a:cubicBezTo>
                  <a:cubicBezTo>
                    <a:pt x="859" y="73530"/>
                    <a:pt x="859" y="73663"/>
                    <a:pt x="859" y="73795"/>
                  </a:cubicBezTo>
                  <a:cubicBezTo>
                    <a:pt x="928" y="73795"/>
                    <a:pt x="992" y="73726"/>
                    <a:pt x="1060" y="73663"/>
                  </a:cubicBezTo>
                  <a:cubicBezTo>
                    <a:pt x="1060" y="73530"/>
                    <a:pt x="1124" y="73398"/>
                    <a:pt x="1124" y="73265"/>
                  </a:cubicBezTo>
                  <a:close/>
                  <a:moveTo>
                    <a:pt x="992" y="73795"/>
                  </a:moveTo>
                  <a:lnTo>
                    <a:pt x="992" y="73795"/>
                  </a:lnTo>
                  <a:cubicBezTo>
                    <a:pt x="928" y="73859"/>
                    <a:pt x="859" y="73928"/>
                    <a:pt x="795" y="73928"/>
                  </a:cubicBezTo>
                  <a:cubicBezTo>
                    <a:pt x="795" y="74060"/>
                    <a:pt x="727" y="74193"/>
                    <a:pt x="727" y="74325"/>
                  </a:cubicBezTo>
                  <a:cubicBezTo>
                    <a:pt x="795" y="74325"/>
                    <a:pt x="859" y="74256"/>
                    <a:pt x="928" y="74193"/>
                  </a:cubicBezTo>
                  <a:cubicBezTo>
                    <a:pt x="928" y="74060"/>
                    <a:pt x="992" y="73928"/>
                    <a:pt x="992" y="73795"/>
                  </a:cubicBezTo>
                  <a:close/>
                  <a:moveTo>
                    <a:pt x="859" y="74325"/>
                  </a:moveTo>
                  <a:lnTo>
                    <a:pt x="859" y="74325"/>
                  </a:lnTo>
                  <a:cubicBezTo>
                    <a:pt x="795" y="74389"/>
                    <a:pt x="727" y="74389"/>
                    <a:pt x="663" y="74457"/>
                  </a:cubicBezTo>
                  <a:cubicBezTo>
                    <a:pt x="663" y="74590"/>
                    <a:pt x="594" y="74722"/>
                    <a:pt x="594" y="74855"/>
                  </a:cubicBezTo>
                  <a:cubicBezTo>
                    <a:pt x="663" y="74855"/>
                    <a:pt x="727" y="74786"/>
                    <a:pt x="795" y="74722"/>
                  </a:cubicBezTo>
                  <a:cubicBezTo>
                    <a:pt x="795" y="74590"/>
                    <a:pt x="859" y="74457"/>
                    <a:pt x="859" y="74325"/>
                  </a:cubicBezTo>
                  <a:close/>
                  <a:moveTo>
                    <a:pt x="795" y="74855"/>
                  </a:moveTo>
                  <a:lnTo>
                    <a:pt x="795" y="74855"/>
                  </a:lnTo>
                  <a:cubicBezTo>
                    <a:pt x="727" y="74919"/>
                    <a:pt x="663" y="74919"/>
                    <a:pt x="594" y="74987"/>
                  </a:cubicBezTo>
                  <a:cubicBezTo>
                    <a:pt x="197" y="76773"/>
                    <a:pt x="1" y="78628"/>
                    <a:pt x="1" y="80552"/>
                  </a:cubicBezTo>
                  <a:cubicBezTo>
                    <a:pt x="1" y="84458"/>
                    <a:pt x="795" y="88766"/>
                    <a:pt x="2714" y="93403"/>
                  </a:cubicBezTo>
                  <a:cubicBezTo>
                    <a:pt x="6890" y="103668"/>
                    <a:pt x="9407" y="113207"/>
                    <a:pt x="13779" y="121092"/>
                  </a:cubicBezTo>
                  <a:cubicBezTo>
                    <a:pt x="15962" y="125067"/>
                    <a:pt x="18612" y="128575"/>
                    <a:pt x="22126" y="131622"/>
                  </a:cubicBezTo>
                  <a:cubicBezTo>
                    <a:pt x="23583" y="132751"/>
                    <a:pt x="25173" y="133875"/>
                    <a:pt x="26895" y="134871"/>
                  </a:cubicBezTo>
                  <a:cubicBezTo>
                    <a:pt x="25173" y="133811"/>
                    <a:pt x="23647" y="132682"/>
                    <a:pt x="22189" y="131490"/>
                  </a:cubicBezTo>
                  <a:cubicBezTo>
                    <a:pt x="18681" y="128443"/>
                    <a:pt x="16095" y="124935"/>
                    <a:pt x="13912" y="121024"/>
                  </a:cubicBezTo>
                  <a:cubicBezTo>
                    <a:pt x="9539" y="113143"/>
                    <a:pt x="7086" y="103604"/>
                    <a:pt x="2846" y="93334"/>
                  </a:cubicBezTo>
                  <a:cubicBezTo>
                    <a:pt x="992" y="88697"/>
                    <a:pt x="197" y="84458"/>
                    <a:pt x="197" y="80552"/>
                  </a:cubicBezTo>
                  <a:cubicBezTo>
                    <a:pt x="197" y="78565"/>
                    <a:pt x="398" y="76641"/>
                    <a:pt x="795" y="74855"/>
                  </a:cubicBezTo>
                  <a:close/>
                  <a:moveTo>
                    <a:pt x="26959" y="135067"/>
                  </a:moveTo>
                  <a:lnTo>
                    <a:pt x="26959" y="135067"/>
                  </a:lnTo>
                  <a:cubicBezTo>
                    <a:pt x="29608" y="136657"/>
                    <a:pt x="32592" y="137982"/>
                    <a:pt x="36037" y="139111"/>
                  </a:cubicBezTo>
                  <a:lnTo>
                    <a:pt x="36630" y="139307"/>
                  </a:lnTo>
                  <a:cubicBezTo>
                    <a:pt x="40075" y="140435"/>
                    <a:pt x="43191" y="141230"/>
                    <a:pt x="45973" y="141824"/>
                  </a:cubicBezTo>
                  <a:cubicBezTo>
                    <a:pt x="48686" y="142354"/>
                    <a:pt x="51140" y="142751"/>
                    <a:pt x="53392" y="142953"/>
                  </a:cubicBezTo>
                  <a:cubicBezTo>
                    <a:pt x="53475" y="142953"/>
                    <a:pt x="53551" y="142953"/>
                    <a:pt x="53625" y="142955"/>
                  </a:cubicBezTo>
                  <a:lnTo>
                    <a:pt x="53625" y="142955"/>
                  </a:lnTo>
                  <a:cubicBezTo>
                    <a:pt x="51577" y="142691"/>
                    <a:pt x="49352" y="142314"/>
                    <a:pt x="46900" y="141824"/>
                  </a:cubicBezTo>
                  <a:cubicBezTo>
                    <a:pt x="43784" y="141230"/>
                    <a:pt x="40409" y="140366"/>
                    <a:pt x="36567" y="139111"/>
                  </a:cubicBezTo>
                  <a:cubicBezTo>
                    <a:pt x="36434" y="139111"/>
                    <a:pt x="36365" y="139042"/>
                    <a:pt x="36233" y="139042"/>
                  </a:cubicBezTo>
                  <a:cubicBezTo>
                    <a:pt x="32724" y="137918"/>
                    <a:pt x="29677" y="136593"/>
                    <a:pt x="26959" y="135067"/>
                  </a:cubicBezTo>
                  <a:close/>
                  <a:moveTo>
                    <a:pt x="53625" y="142955"/>
                  </a:moveTo>
                  <a:cubicBezTo>
                    <a:pt x="53791" y="142976"/>
                    <a:pt x="53955" y="142996"/>
                    <a:pt x="54118" y="143016"/>
                  </a:cubicBezTo>
                  <a:cubicBezTo>
                    <a:pt x="53936" y="142973"/>
                    <a:pt x="53787" y="142959"/>
                    <a:pt x="53625" y="142955"/>
                  </a:cubicBezTo>
                  <a:close/>
                  <a:moveTo>
                    <a:pt x="61474" y="142884"/>
                  </a:moveTo>
                  <a:cubicBezTo>
                    <a:pt x="61537" y="142953"/>
                    <a:pt x="61606" y="143016"/>
                    <a:pt x="61739" y="143016"/>
                  </a:cubicBezTo>
                  <a:lnTo>
                    <a:pt x="61935" y="143016"/>
                  </a:lnTo>
                  <a:cubicBezTo>
                    <a:pt x="61802" y="143016"/>
                    <a:pt x="61739" y="142953"/>
                    <a:pt x="61670" y="142884"/>
                  </a:cubicBezTo>
                  <a:close/>
                  <a:moveTo>
                    <a:pt x="61802" y="142884"/>
                  </a:moveTo>
                  <a:cubicBezTo>
                    <a:pt x="61871" y="142953"/>
                    <a:pt x="62004" y="142953"/>
                    <a:pt x="62067" y="143016"/>
                  </a:cubicBezTo>
                  <a:lnTo>
                    <a:pt x="62269" y="143016"/>
                  </a:lnTo>
                  <a:cubicBezTo>
                    <a:pt x="62200" y="142953"/>
                    <a:pt x="62136" y="142884"/>
                    <a:pt x="62004" y="142884"/>
                  </a:cubicBezTo>
                  <a:close/>
                  <a:moveTo>
                    <a:pt x="59948" y="142953"/>
                  </a:moveTo>
                  <a:cubicBezTo>
                    <a:pt x="60080" y="143016"/>
                    <a:pt x="60149" y="143085"/>
                    <a:pt x="60281" y="143085"/>
                  </a:cubicBezTo>
                  <a:lnTo>
                    <a:pt x="60414" y="143085"/>
                  </a:lnTo>
                  <a:cubicBezTo>
                    <a:pt x="60345" y="143085"/>
                    <a:pt x="60213" y="143016"/>
                    <a:pt x="60149" y="142953"/>
                  </a:cubicBezTo>
                  <a:close/>
                  <a:moveTo>
                    <a:pt x="60345" y="142953"/>
                  </a:moveTo>
                  <a:cubicBezTo>
                    <a:pt x="60414" y="143016"/>
                    <a:pt x="60546" y="143016"/>
                    <a:pt x="60610" y="143085"/>
                  </a:cubicBezTo>
                  <a:lnTo>
                    <a:pt x="60811" y="143085"/>
                  </a:lnTo>
                  <a:cubicBezTo>
                    <a:pt x="60679" y="143016"/>
                    <a:pt x="60610" y="143016"/>
                    <a:pt x="60477" y="142953"/>
                  </a:cubicBezTo>
                  <a:close/>
                  <a:moveTo>
                    <a:pt x="60679" y="142953"/>
                  </a:moveTo>
                  <a:cubicBezTo>
                    <a:pt x="60811" y="142953"/>
                    <a:pt x="60875" y="143016"/>
                    <a:pt x="61007" y="143085"/>
                  </a:cubicBezTo>
                  <a:lnTo>
                    <a:pt x="61140" y="143085"/>
                  </a:lnTo>
                  <a:cubicBezTo>
                    <a:pt x="61076" y="143016"/>
                    <a:pt x="61007" y="142953"/>
                    <a:pt x="60875" y="142953"/>
                  </a:cubicBezTo>
                  <a:close/>
                  <a:moveTo>
                    <a:pt x="61076" y="142884"/>
                  </a:moveTo>
                  <a:cubicBezTo>
                    <a:pt x="61140" y="142953"/>
                    <a:pt x="61272" y="143016"/>
                    <a:pt x="61341" y="143085"/>
                  </a:cubicBezTo>
                  <a:lnTo>
                    <a:pt x="61537" y="143085"/>
                  </a:lnTo>
                  <a:cubicBezTo>
                    <a:pt x="61474" y="143016"/>
                    <a:pt x="61341" y="142953"/>
                    <a:pt x="61272" y="142884"/>
                  </a:cubicBezTo>
                  <a:close/>
                  <a:moveTo>
                    <a:pt x="58093" y="142953"/>
                  </a:moveTo>
                  <a:cubicBezTo>
                    <a:pt x="58294" y="143016"/>
                    <a:pt x="58427" y="143085"/>
                    <a:pt x="58559" y="143149"/>
                  </a:cubicBezTo>
                  <a:lnTo>
                    <a:pt x="58162" y="142953"/>
                  </a:lnTo>
                  <a:close/>
                  <a:moveTo>
                    <a:pt x="58490" y="142953"/>
                  </a:moveTo>
                  <a:lnTo>
                    <a:pt x="58888" y="143149"/>
                  </a:lnTo>
                  <a:lnTo>
                    <a:pt x="58957" y="143149"/>
                  </a:lnTo>
                  <a:lnTo>
                    <a:pt x="58559" y="142953"/>
                  </a:lnTo>
                  <a:close/>
                  <a:moveTo>
                    <a:pt x="58888" y="142953"/>
                  </a:moveTo>
                  <a:cubicBezTo>
                    <a:pt x="58957" y="143016"/>
                    <a:pt x="59089" y="143085"/>
                    <a:pt x="59222" y="143149"/>
                  </a:cubicBezTo>
                  <a:lnTo>
                    <a:pt x="59354" y="143149"/>
                  </a:lnTo>
                  <a:lnTo>
                    <a:pt x="58957" y="142953"/>
                  </a:lnTo>
                  <a:close/>
                  <a:moveTo>
                    <a:pt x="59222" y="142953"/>
                  </a:moveTo>
                  <a:cubicBezTo>
                    <a:pt x="59354" y="143016"/>
                    <a:pt x="59486" y="143085"/>
                    <a:pt x="59550" y="143149"/>
                  </a:cubicBezTo>
                  <a:lnTo>
                    <a:pt x="59683" y="143149"/>
                  </a:lnTo>
                  <a:cubicBezTo>
                    <a:pt x="59550" y="143085"/>
                    <a:pt x="59486" y="143016"/>
                    <a:pt x="59354" y="142953"/>
                  </a:cubicBezTo>
                  <a:close/>
                  <a:moveTo>
                    <a:pt x="59619" y="142953"/>
                  </a:moveTo>
                  <a:cubicBezTo>
                    <a:pt x="59683" y="143016"/>
                    <a:pt x="59815" y="143085"/>
                    <a:pt x="59948" y="143149"/>
                  </a:cubicBezTo>
                  <a:lnTo>
                    <a:pt x="60080" y="143149"/>
                  </a:lnTo>
                  <a:cubicBezTo>
                    <a:pt x="59948" y="143085"/>
                    <a:pt x="59815" y="143016"/>
                    <a:pt x="59751" y="142953"/>
                  </a:cubicBezTo>
                  <a:close/>
                  <a:moveTo>
                    <a:pt x="131824" y="27224"/>
                  </a:moveTo>
                  <a:lnTo>
                    <a:pt x="131824" y="27224"/>
                  </a:lnTo>
                  <a:cubicBezTo>
                    <a:pt x="132221" y="28151"/>
                    <a:pt x="132550" y="29078"/>
                    <a:pt x="132883" y="30006"/>
                  </a:cubicBezTo>
                  <a:cubicBezTo>
                    <a:pt x="135994" y="38156"/>
                    <a:pt x="137785" y="47165"/>
                    <a:pt x="143546" y="57960"/>
                  </a:cubicBezTo>
                  <a:cubicBezTo>
                    <a:pt x="147987" y="66307"/>
                    <a:pt x="150038" y="74722"/>
                    <a:pt x="150038" y="82672"/>
                  </a:cubicBezTo>
                  <a:cubicBezTo>
                    <a:pt x="150038" y="96185"/>
                    <a:pt x="144076" y="108241"/>
                    <a:pt x="133874" y="116058"/>
                  </a:cubicBezTo>
                  <a:cubicBezTo>
                    <a:pt x="128840" y="119900"/>
                    <a:pt x="124203" y="126922"/>
                    <a:pt x="118639" y="132947"/>
                  </a:cubicBezTo>
                  <a:cubicBezTo>
                    <a:pt x="115856" y="135994"/>
                    <a:pt x="112809" y="138777"/>
                    <a:pt x="109301" y="140764"/>
                  </a:cubicBezTo>
                  <a:cubicBezTo>
                    <a:pt x="105856" y="142820"/>
                    <a:pt x="101945" y="144076"/>
                    <a:pt x="97441" y="144076"/>
                  </a:cubicBezTo>
                  <a:cubicBezTo>
                    <a:pt x="95125" y="144076"/>
                    <a:pt x="92608" y="143748"/>
                    <a:pt x="89889" y="142953"/>
                  </a:cubicBezTo>
                  <a:cubicBezTo>
                    <a:pt x="85517" y="141760"/>
                    <a:pt x="81877" y="141294"/>
                    <a:pt x="78495" y="141294"/>
                  </a:cubicBezTo>
                  <a:cubicBezTo>
                    <a:pt x="75120" y="141294"/>
                    <a:pt x="72073" y="141760"/>
                    <a:pt x="68824" y="142158"/>
                  </a:cubicBezTo>
                  <a:cubicBezTo>
                    <a:pt x="66704" y="142423"/>
                    <a:pt x="64521" y="142688"/>
                    <a:pt x="62200" y="142884"/>
                  </a:cubicBezTo>
                  <a:cubicBezTo>
                    <a:pt x="62269" y="142884"/>
                    <a:pt x="62332" y="142953"/>
                    <a:pt x="62401" y="143016"/>
                  </a:cubicBezTo>
                  <a:cubicBezTo>
                    <a:pt x="64717" y="142820"/>
                    <a:pt x="66773" y="142555"/>
                    <a:pt x="68824" y="142290"/>
                  </a:cubicBezTo>
                  <a:cubicBezTo>
                    <a:pt x="72073" y="141893"/>
                    <a:pt x="75120" y="141495"/>
                    <a:pt x="78495" y="141495"/>
                  </a:cubicBezTo>
                  <a:cubicBezTo>
                    <a:pt x="81877" y="141495"/>
                    <a:pt x="85517" y="141893"/>
                    <a:pt x="89826" y="143149"/>
                  </a:cubicBezTo>
                  <a:cubicBezTo>
                    <a:pt x="92539" y="143880"/>
                    <a:pt x="95125" y="144277"/>
                    <a:pt x="97441" y="144277"/>
                  </a:cubicBezTo>
                  <a:cubicBezTo>
                    <a:pt x="102014" y="144277"/>
                    <a:pt x="105920" y="142953"/>
                    <a:pt x="109433" y="140965"/>
                  </a:cubicBezTo>
                  <a:cubicBezTo>
                    <a:pt x="114664" y="137849"/>
                    <a:pt x="118904" y="133080"/>
                    <a:pt x="122815" y="128379"/>
                  </a:cubicBezTo>
                  <a:cubicBezTo>
                    <a:pt x="126657" y="123673"/>
                    <a:pt x="130234" y="119036"/>
                    <a:pt x="133943" y="116190"/>
                  </a:cubicBezTo>
                  <a:cubicBezTo>
                    <a:pt x="144208" y="108305"/>
                    <a:pt x="150239" y="96249"/>
                    <a:pt x="150239" y="82672"/>
                  </a:cubicBezTo>
                  <a:cubicBezTo>
                    <a:pt x="150239" y="74722"/>
                    <a:pt x="148183" y="66243"/>
                    <a:pt x="143747" y="57897"/>
                  </a:cubicBezTo>
                  <a:cubicBezTo>
                    <a:pt x="137981" y="47097"/>
                    <a:pt x="136196" y="38156"/>
                    <a:pt x="133079" y="29942"/>
                  </a:cubicBezTo>
                  <a:cubicBezTo>
                    <a:pt x="132751" y="29078"/>
                    <a:pt x="132353" y="28151"/>
                    <a:pt x="132020" y="27293"/>
                  </a:cubicBezTo>
                  <a:cubicBezTo>
                    <a:pt x="131956" y="27293"/>
                    <a:pt x="131887" y="27293"/>
                    <a:pt x="131824" y="272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1" name="Google Shape;331;p24"/>
            <p:cNvSpPr/>
            <p:nvPr/>
          </p:nvSpPr>
          <p:spPr>
            <a:xfrm>
              <a:off x="1919800" y="1013150"/>
              <a:ext cx="3804075" cy="3651725"/>
            </a:xfrm>
            <a:custGeom>
              <a:avLst/>
              <a:gdLst/>
              <a:ahLst/>
              <a:cxnLst/>
              <a:rect l="l" t="t" r="r" b="b"/>
              <a:pathLst>
                <a:path w="152163" h="146069" extrusionOk="0">
                  <a:moveTo>
                    <a:pt x="88172" y="1"/>
                  </a:moveTo>
                  <a:cubicBezTo>
                    <a:pt x="88172" y="70"/>
                    <a:pt x="88236" y="70"/>
                    <a:pt x="88236" y="133"/>
                  </a:cubicBezTo>
                  <a:lnTo>
                    <a:pt x="88570" y="133"/>
                  </a:lnTo>
                  <a:cubicBezTo>
                    <a:pt x="88501" y="70"/>
                    <a:pt x="88501" y="1"/>
                    <a:pt x="88437" y="1"/>
                  </a:cubicBezTo>
                  <a:close/>
                  <a:moveTo>
                    <a:pt x="88570" y="1"/>
                  </a:moveTo>
                  <a:cubicBezTo>
                    <a:pt x="88570" y="1"/>
                    <a:pt x="88633" y="70"/>
                    <a:pt x="88633" y="133"/>
                  </a:cubicBezTo>
                  <a:lnTo>
                    <a:pt x="88967" y="133"/>
                  </a:lnTo>
                  <a:cubicBezTo>
                    <a:pt x="88898" y="70"/>
                    <a:pt x="88898" y="1"/>
                    <a:pt x="88835" y="1"/>
                  </a:cubicBezTo>
                  <a:close/>
                  <a:moveTo>
                    <a:pt x="88967" y="1"/>
                  </a:moveTo>
                  <a:cubicBezTo>
                    <a:pt x="88967" y="1"/>
                    <a:pt x="89031" y="70"/>
                    <a:pt x="89031" y="133"/>
                  </a:cubicBezTo>
                  <a:lnTo>
                    <a:pt x="89365" y="133"/>
                  </a:lnTo>
                  <a:lnTo>
                    <a:pt x="89232" y="1"/>
                  </a:lnTo>
                  <a:close/>
                  <a:moveTo>
                    <a:pt x="89365" y="1"/>
                  </a:moveTo>
                  <a:lnTo>
                    <a:pt x="89497" y="133"/>
                  </a:lnTo>
                  <a:lnTo>
                    <a:pt x="89762" y="133"/>
                  </a:lnTo>
                  <a:lnTo>
                    <a:pt x="89630" y="1"/>
                  </a:lnTo>
                  <a:close/>
                  <a:moveTo>
                    <a:pt x="89762" y="1"/>
                  </a:moveTo>
                  <a:cubicBezTo>
                    <a:pt x="89762" y="70"/>
                    <a:pt x="89826" y="70"/>
                    <a:pt x="89895" y="133"/>
                  </a:cubicBezTo>
                  <a:lnTo>
                    <a:pt x="90160" y="133"/>
                  </a:lnTo>
                  <a:cubicBezTo>
                    <a:pt x="90091" y="70"/>
                    <a:pt x="90027" y="70"/>
                    <a:pt x="89958" y="1"/>
                  </a:cubicBezTo>
                  <a:close/>
                  <a:moveTo>
                    <a:pt x="90091" y="1"/>
                  </a:moveTo>
                  <a:cubicBezTo>
                    <a:pt x="90160" y="70"/>
                    <a:pt x="90223" y="70"/>
                    <a:pt x="90292" y="133"/>
                  </a:cubicBezTo>
                  <a:lnTo>
                    <a:pt x="90557" y="133"/>
                  </a:lnTo>
                  <a:cubicBezTo>
                    <a:pt x="90488" y="133"/>
                    <a:pt x="90425" y="70"/>
                    <a:pt x="90356" y="1"/>
                  </a:cubicBezTo>
                  <a:close/>
                  <a:moveTo>
                    <a:pt x="90488" y="1"/>
                  </a:moveTo>
                  <a:cubicBezTo>
                    <a:pt x="90557" y="70"/>
                    <a:pt x="90621" y="133"/>
                    <a:pt x="90690" y="133"/>
                  </a:cubicBezTo>
                  <a:cubicBezTo>
                    <a:pt x="90753" y="133"/>
                    <a:pt x="90822" y="133"/>
                    <a:pt x="90955" y="202"/>
                  </a:cubicBezTo>
                  <a:lnTo>
                    <a:pt x="90753" y="1"/>
                  </a:lnTo>
                  <a:close/>
                  <a:moveTo>
                    <a:pt x="90886" y="1"/>
                  </a:moveTo>
                  <a:lnTo>
                    <a:pt x="91087" y="202"/>
                  </a:lnTo>
                  <a:lnTo>
                    <a:pt x="91283" y="202"/>
                  </a:lnTo>
                  <a:cubicBezTo>
                    <a:pt x="91283" y="133"/>
                    <a:pt x="91220" y="70"/>
                    <a:pt x="91151" y="1"/>
                  </a:cubicBezTo>
                  <a:close/>
                  <a:moveTo>
                    <a:pt x="91283" y="1"/>
                  </a:moveTo>
                  <a:lnTo>
                    <a:pt x="91485" y="202"/>
                  </a:lnTo>
                  <a:lnTo>
                    <a:pt x="91681" y="202"/>
                  </a:lnTo>
                  <a:lnTo>
                    <a:pt x="91485" y="1"/>
                  </a:lnTo>
                  <a:close/>
                  <a:moveTo>
                    <a:pt x="91681" y="70"/>
                  </a:moveTo>
                  <a:cubicBezTo>
                    <a:pt x="91750" y="70"/>
                    <a:pt x="91813" y="133"/>
                    <a:pt x="91882" y="202"/>
                  </a:cubicBezTo>
                  <a:lnTo>
                    <a:pt x="92078" y="202"/>
                  </a:lnTo>
                  <a:cubicBezTo>
                    <a:pt x="92014" y="133"/>
                    <a:pt x="91946" y="133"/>
                    <a:pt x="91882" y="70"/>
                  </a:cubicBezTo>
                  <a:close/>
                  <a:moveTo>
                    <a:pt x="92078" y="70"/>
                  </a:moveTo>
                  <a:cubicBezTo>
                    <a:pt x="92147" y="133"/>
                    <a:pt x="92211" y="202"/>
                    <a:pt x="92279" y="202"/>
                  </a:cubicBezTo>
                  <a:cubicBezTo>
                    <a:pt x="92343" y="202"/>
                    <a:pt x="92412" y="266"/>
                    <a:pt x="92476" y="266"/>
                  </a:cubicBezTo>
                  <a:lnTo>
                    <a:pt x="92279" y="70"/>
                  </a:lnTo>
                  <a:close/>
                  <a:moveTo>
                    <a:pt x="92476" y="70"/>
                  </a:moveTo>
                  <a:cubicBezTo>
                    <a:pt x="92544" y="133"/>
                    <a:pt x="92608" y="202"/>
                    <a:pt x="92741" y="266"/>
                  </a:cubicBezTo>
                  <a:lnTo>
                    <a:pt x="92873" y="266"/>
                  </a:lnTo>
                  <a:cubicBezTo>
                    <a:pt x="92809" y="202"/>
                    <a:pt x="92741" y="133"/>
                    <a:pt x="92608" y="70"/>
                  </a:cubicBezTo>
                  <a:close/>
                  <a:moveTo>
                    <a:pt x="92873" y="70"/>
                  </a:moveTo>
                  <a:cubicBezTo>
                    <a:pt x="92942" y="133"/>
                    <a:pt x="93074" y="202"/>
                    <a:pt x="93138" y="266"/>
                  </a:cubicBezTo>
                  <a:lnTo>
                    <a:pt x="93270" y="266"/>
                  </a:lnTo>
                  <a:cubicBezTo>
                    <a:pt x="93207" y="202"/>
                    <a:pt x="93074" y="202"/>
                    <a:pt x="93005" y="133"/>
                  </a:cubicBezTo>
                  <a:cubicBezTo>
                    <a:pt x="92942" y="133"/>
                    <a:pt x="92942" y="70"/>
                    <a:pt x="92873" y="70"/>
                  </a:cubicBezTo>
                  <a:close/>
                  <a:moveTo>
                    <a:pt x="93270" y="133"/>
                  </a:moveTo>
                  <a:cubicBezTo>
                    <a:pt x="93339" y="202"/>
                    <a:pt x="93472" y="266"/>
                    <a:pt x="93535" y="335"/>
                  </a:cubicBezTo>
                  <a:lnTo>
                    <a:pt x="93668" y="335"/>
                  </a:lnTo>
                  <a:cubicBezTo>
                    <a:pt x="93535" y="266"/>
                    <a:pt x="93472" y="202"/>
                    <a:pt x="93339" y="133"/>
                  </a:cubicBezTo>
                  <a:close/>
                  <a:moveTo>
                    <a:pt x="93668" y="133"/>
                  </a:moveTo>
                  <a:lnTo>
                    <a:pt x="93668" y="133"/>
                  </a:lnTo>
                  <a:cubicBezTo>
                    <a:pt x="93737" y="202"/>
                    <a:pt x="93869" y="266"/>
                    <a:pt x="94002" y="335"/>
                  </a:cubicBezTo>
                  <a:lnTo>
                    <a:pt x="94065" y="335"/>
                  </a:lnTo>
                  <a:lnTo>
                    <a:pt x="93668" y="133"/>
                  </a:lnTo>
                  <a:close/>
                  <a:moveTo>
                    <a:pt x="94268" y="335"/>
                  </a:moveTo>
                  <a:lnTo>
                    <a:pt x="94268" y="335"/>
                  </a:lnTo>
                  <a:cubicBezTo>
                    <a:pt x="94331" y="335"/>
                    <a:pt x="94399" y="335"/>
                    <a:pt x="94399" y="398"/>
                  </a:cubicBezTo>
                  <a:lnTo>
                    <a:pt x="94463" y="398"/>
                  </a:lnTo>
                  <a:cubicBezTo>
                    <a:pt x="94400" y="335"/>
                    <a:pt x="94331" y="335"/>
                    <a:pt x="94268" y="335"/>
                  </a:cubicBezTo>
                  <a:close/>
                  <a:moveTo>
                    <a:pt x="96318" y="467"/>
                  </a:moveTo>
                  <a:cubicBezTo>
                    <a:pt x="97314" y="599"/>
                    <a:pt x="98241" y="796"/>
                    <a:pt x="99232" y="1061"/>
                  </a:cubicBezTo>
                  <a:cubicBezTo>
                    <a:pt x="99301" y="1061"/>
                    <a:pt x="99365" y="1061"/>
                    <a:pt x="99434" y="1129"/>
                  </a:cubicBezTo>
                  <a:cubicBezTo>
                    <a:pt x="99566" y="1129"/>
                    <a:pt x="99699" y="1129"/>
                    <a:pt x="99762" y="1193"/>
                  </a:cubicBezTo>
                  <a:cubicBezTo>
                    <a:pt x="99895" y="1193"/>
                    <a:pt x="100027" y="1193"/>
                    <a:pt x="100160" y="1262"/>
                  </a:cubicBezTo>
                  <a:cubicBezTo>
                    <a:pt x="100292" y="1262"/>
                    <a:pt x="100425" y="1326"/>
                    <a:pt x="100557" y="1326"/>
                  </a:cubicBezTo>
                  <a:cubicBezTo>
                    <a:pt x="100690" y="1394"/>
                    <a:pt x="100759" y="1394"/>
                    <a:pt x="100891" y="1394"/>
                  </a:cubicBezTo>
                  <a:lnTo>
                    <a:pt x="100955" y="1394"/>
                  </a:lnTo>
                  <a:cubicBezTo>
                    <a:pt x="101024" y="1458"/>
                    <a:pt x="101156" y="1458"/>
                    <a:pt x="101288" y="1527"/>
                  </a:cubicBezTo>
                  <a:cubicBezTo>
                    <a:pt x="101421" y="1527"/>
                    <a:pt x="101553" y="1590"/>
                    <a:pt x="101617" y="1590"/>
                  </a:cubicBezTo>
                  <a:lnTo>
                    <a:pt x="101686" y="1590"/>
                  </a:lnTo>
                  <a:cubicBezTo>
                    <a:pt x="101750" y="1659"/>
                    <a:pt x="101882" y="1659"/>
                    <a:pt x="102014" y="1659"/>
                  </a:cubicBezTo>
                  <a:lnTo>
                    <a:pt x="102014" y="1723"/>
                  </a:lnTo>
                  <a:cubicBezTo>
                    <a:pt x="102147" y="1723"/>
                    <a:pt x="102279" y="1723"/>
                    <a:pt x="102348" y="1792"/>
                  </a:cubicBezTo>
                  <a:lnTo>
                    <a:pt x="102412" y="1792"/>
                  </a:lnTo>
                  <a:cubicBezTo>
                    <a:pt x="102481" y="1855"/>
                    <a:pt x="102613" y="1855"/>
                    <a:pt x="102677" y="1855"/>
                  </a:cubicBezTo>
                  <a:cubicBezTo>
                    <a:pt x="102746" y="1855"/>
                    <a:pt x="102746" y="1924"/>
                    <a:pt x="102746" y="1924"/>
                  </a:cubicBezTo>
                  <a:cubicBezTo>
                    <a:pt x="102878" y="1924"/>
                    <a:pt x="102942" y="1924"/>
                    <a:pt x="103074" y="1988"/>
                  </a:cubicBezTo>
                  <a:lnTo>
                    <a:pt x="103143" y="1988"/>
                  </a:lnTo>
                  <a:cubicBezTo>
                    <a:pt x="103207" y="2057"/>
                    <a:pt x="103339" y="2057"/>
                    <a:pt x="103408" y="2057"/>
                  </a:cubicBezTo>
                  <a:lnTo>
                    <a:pt x="103472" y="2120"/>
                  </a:lnTo>
                  <a:cubicBezTo>
                    <a:pt x="103604" y="2120"/>
                    <a:pt x="103673" y="2189"/>
                    <a:pt x="103737" y="2189"/>
                  </a:cubicBezTo>
                  <a:cubicBezTo>
                    <a:pt x="107515" y="3313"/>
                    <a:pt x="111225" y="5035"/>
                    <a:pt x="114733" y="7489"/>
                  </a:cubicBezTo>
                  <a:cubicBezTo>
                    <a:pt x="120366" y="11394"/>
                    <a:pt x="124405" y="15173"/>
                    <a:pt x="127521" y="18946"/>
                  </a:cubicBezTo>
                  <a:cubicBezTo>
                    <a:pt x="127521" y="19015"/>
                    <a:pt x="127584" y="19079"/>
                    <a:pt x="127653" y="19147"/>
                  </a:cubicBezTo>
                  <a:lnTo>
                    <a:pt x="127849" y="19344"/>
                  </a:lnTo>
                  <a:cubicBezTo>
                    <a:pt x="127849" y="19412"/>
                    <a:pt x="127918" y="19476"/>
                    <a:pt x="127982" y="19545"/>
                  </a:cubicBezTo>
                  <a:cubicBezTo>
                    <a:pt x="128051" y="19609"/>
                    <a:pt x="128114" y="19677"/>
                    <a:pt x="128114" y="19741"/>
                  </a:cubicBezTo>
                  <a:lnTo>
                    <a:pt x="128315" y="19942"/>
                  </a:lnTo>
                  <a:cubicBezTo>
                    <a:pt x="128315" y="20006"/>
                    <a:pt x="128379" y="20075"/>
                    <a:pt x="128448" y="20138"/>
                  </a:cubicBezTo>
                  <a:cubicBezTo>
                    <a:pt x="128512" y="20207"/>
                    <a:pt x="128580" y="20271"/>
                    <a:pt x="128580" y="20403"/>
                  </a:cubicBezTo>
                  <a:cubicBezTo>
                    <a:pt x="128644" y="20403"/>
                    <a:pt x="128644" y="20472"/>
                    <a:pt x="128713" y="20472"/>
                  </a:cubicBezTo>
                  <a:cubicBezTo>
                    <a:pt x="129375" y="21331"/>
                    <a:pt x="130038" y="22195"/>
                    <a:pt x="130631" y="23053"/>
                  </a:cubicBezTo>
                  <a:cubicBezTo>
                    <a:pt x="130568" y="22921"/>
                    <a:pt x="130435" y="22788"/>
                    <a:pt x="130366" y="22656"/>
                  </a:cubicBezTo>
                  <a:cubicBezTo>
                    <a:pt x="129773" y="21728"/>
                    <a:pt x="129174" y="20870"/>
                    <a:pt x="128512" y="20006"/>
                  </a:cubicBezTo>
                  <a:cubicBezTo>
                    <a:pt x="128512" y="19942"/>
                    <a:pt x="128448" y="19942"/>
                    <a:pt x="128448" y="19874"/>
                  </a:cubicBezTo>
                  <a:lnTo>
                    <a:pt x="128315" y="19741"/>
                  </a:lnTo>
                  <a:cubicBezTo>
                    <a:pt x="128247" y="19677"/>
                    <a:pt x="128183" y="19609"/>
                    <a:pt x="128183" y="19545"/>
                  </a:cubicBezTo>
                  <a:lnTo>
                    <a:pt x="127982" y="19344"/>
                  </a:lnTo>
                  <a:cubicBezTo>
                    <a:pt x="127982" y="19280"/>
                    <a:pt x="127918" y="19211"/>
                    <a:pt x="127849" y="19147"/>
                  </a:cubicBezTo>
                  <a:cubicBezTo>
                    <a:pt x="127786" y="19079"/>
                    <a:pt x="127717" y="19015"/>
                    <a:pt x="127717" y="18946"/>
                  </a:cubicBezTo>
                  <a:lnTo>
                    <a:pt x="127521" y="18750"/>
                  </a:lnTo>
                  <a:cubicBezTo>
                    <a:pt x="124473" y="14972"/>
                    <a:pt x="120430" y="11262"/>
                    <a:pt x="114866" y="7356"/>
                  </a:cubicBezTo>
                  <a:cubicBezTo>
                    <a:pt x="111357" y="4903"/>
                    <a:pt x="107648" y="3249"/>
                    <a:pt x="103938" y="2057"/>
                  </a:cubicBezTo>
                  <a:cubicBezTo>
                    <a:pt x="103869" y="2057"/>
                    <a:pt x="103737" y="1988"/>
                    <a:pt x="103673" y="1988"/>
                  </a:cubicBezTo>
                  <a:lnTo>
                    <a:pt x="103604" y="1988"/>
                  </a:lnTo>
                  <a:cubicBezTo>
                    <a:pt x="103472" y="1924"/>
                    <a:pt x="103408" y="1924"/>
                    <a:pt x="103276" y="1855"/>
                  </a:cubicBezTo>
                  <a:cubicBezTo>
                    <a:pt x="103143" y="1855"/>
                    <a:pt x="103074" y="1792"/>
                    <a:pt x="102942" y="1792"/>
                  </a:cubicBezTo>
                  <a:lnTo>
                    <a:pt x="102878" y="1792"/>
                  </a:lnTo>
                  <a:cubicBezTo>
                    <a:pt x="102809" y="1723"/>
                    <a:pt x="102677" y="1723"/>
                    <a:pt x="102613" y="1659"/>
                  </a:cubicBezTo>
                  <a:lnTo>
                    <a:pt x="102544" y="1659"/>
                  </a:lnTo>
                  <a:cubicBezTo>
                    <a:pt x="102481" y="1659"/>
                    <a:pt x="102348" y="1590"/>
                    <a:pt x="102279" y="1590"/>
                  </a:cubicBezTo>
                  <a:lnTo>
                    <a:pt x="102216" y="1590"/>
                  </a:lnTo>
                  <a:cubicBezTo>
                    <a:pt x="102083" y="1527"/>
                    <a:pt x="102014" y="1527"/>
                    <a:pt x="101882" y="1527"/>
                  </a:cubicBezTo>
                  <a:lnTo>
                    <a:pt x="101882" y="1458"/>
                  </a:lnTo>
                  <a:cubicBezTo>
                    <a:pt x="101750" y="1458"/>
                    <a:pt x="101617" y="1458"/>
                    <a:pt x="101553" y="1394"/>
                  </a:cubicBezTo>
                  <a:cubicBezTo>
                    <a:pt x="101421" y="1394"/>
                    <a:pt x="101288" y="1326"/>
                    <a:pt x="101156" y="1326"/>
                  </a:cubicBezTo>
                  <a:cubicBezTo>
                    <a:pt x="101087" y="1262"/>
                    <a:pt x="100955" y="1262"/>
                    <a:pt x="100822" y="1262"/>
                  </a:cubicBezTo>
                  <a:cubicBezTo>
                    <a:pt x="100690" y="1193"/>
                    <a:pt x="100626" y="1193"/>
                    <a:pt x="100494" y="1129"/>
                  </a:cubicBezTo>
                  <a:cubicBezTo>
                    <a:pt x="100361" y="1129"/>
                    <a:pt x="100292" y="1129"/>
                    <a:pt x="100160" y="1061"/>
                  </a:cubicBezTo>
                  <a:lnTo>
                    <a:pt x="100027" y="1061"/>
                  </a:lnTo>
                  <a:cubicBezTo>
                    <a:pt x="99036" y="864"/>
                    <a:pt x="98109" y="663"/>
                    <a:pt x="97113" y="531"/>
                  </a:cubicBezTo>
                  <a:cubicBezTo>
                    <a:pt x="96848" y="531"/>
                    <a:pt x="96583" y="467"/>
                    <a:pt x="96318" y="467"/>
                  </a:cubicBezTo>
                  <a:close/>
                  <a:moveTo>
                    <a:pt x="131760" y="25242"/>
                  </a:moveTo>
                  <a:lnTo>
                    <a:pt x="131760" y="25242"/>
                  </a:lnTo>
                  <a:cubicBezTo>
                    <a:pt x="131824" y="25305"/>
                    <a:pt x="131956" y="25374"/>
                    <a:pt x="132025" y="25374"/>
                  </a:cubicBezTo>
                  <a:cubicBezTo>
                    <a:pt x="131956" y="25305"/>
                    <a:pt x="131824" y="25305"/>
                    <a:pt x="131760" y="25242"/>
                  </a:cubicBezTo>
                  <a:close/>
                  <a:moveTo>
                    <a:pt x="131893" y="25438"/>
                  </a:moveTo>
                  <a:lnTo>
                    <a:pt x="131893" y="25507"/>
                  </a:lnTo>
                  <a:cubicBezTo>
                    <a:pt x="132025" y="25507"/>
                    <a:pt x="132089" y="25570"/>
                    <a:pt x="132158" y="25639"/>
                  </a:cubicBezTo>
                  <a:lnTo>
                    <a:pt x="132158" y="25570"/>
                  </a:lnTo>
                  <a:cubicBezTo>
                    <a:pt x="132089" y="25570"/>
                    <a:pt x="131956" y="25507"/>
                    <a:pt x="131893" y="25438"/>
                  </a:cubicBezTo>
                  <a:close/>
                  <a:moveTo>
                    <a:pt x="132025" y="25703"/>
                  </a:moveTo>
                  <a:cubicBezTo>
                    <a:pt x="132089" y="25772"/>
                    <a:pt x="132221" y="25835"/>
                    <a:pt x="132290" y="25835"/>
                  </a:cubicBezTo>
                  <a:cubicBezTo>
                    <a:pt x="132158" y="25772"/>
                    <a:pt x="132089" y="25703"/>
                    <a:pt x="132025" y="25703"/>
                  </a:cubicBezTo>
                  <a:close/>
                  <a:moveTo>
                    <a:pt x="132158" y="25904"/>
                  </a:moveTo>
                  <a:lnTo>
                    <a:pt x="132158" y="25968"/>
                  </a:lnTo>
                  <a:cubicBezTo>
                    <a:pt x="132200" y="25968"/>
                    <a:pt x="132272" y="25998"/>
                    <a:pt x="132337" y="26019"/>
                  </a:cubicBezTo>
                  <a:lnTo>
                    <a:pt x="132337" y="26019"/>
                  </a:lnTo>
                  <a:cubicBezTo>
                    <a:pt x="132278" y="25957"/>
                    <a:pt x="132216" y="25904"/>
                    <a:pt x="132158" y="25904"/>
                  </a:cubicBezTo>
                  <a:close/>
                  <a:moveTo>
                    <a:pt x="132337" y="26019"/>
                  </a:moveTo>
                  <a:cubicBezTo>
                    <a:pt x="132342" y="26025"/>
                    <a:pt x="132348" y="26031"/>
                    <a:pt x="132354" y="26037"/>
                  </a:cubicBezTo>
                  <a:lnTo>
                    <a:pt x="132423" y="26037"/>
                  </a:lnTo>
                  <a:cubicBezTo>
                    <a:pt x="132399" y="26037"/>
                    <a:pt x="132369" y="26029"/>
                    <a:pt x="132337" y="26019"/>
                  </a:cubicBezTo>
                  <a:close/>
                  <a:moveTo>
                    <a:pt x="132221" y="26100"/>
                  </a:moveTo>
                  <a:lnTo>
                    <a:pt x="132290" y="26169"/>
                  </a:lnTo>
                  <a:cubicBezTo>
                    <a:pt x="132354" y="26233"/>
                    <a:pt x="132423" y="26233"/>
                    <a:pt x="132555" y="26302"/>
                  </a:cubicBezTo>
                  <a:lnTo>
                    <a:pt x="132486" y="26233"/>
                  </a:lnTo>
                  <a:cubicBezTo>
                    <a:pt x="132423" y="26169"/>
                    <a:pt x="132354" y="26169"/>
                    <a:pt x="132221" y="26100"/>
                  </a:cubicBezTo>
                  <a:close/>
                  <a:moveTo>
                    <a:pt x="132354" y="26365"/>
                  </a:moveTo>
                  <a:cubicBezTo>
                    <a:pt x="132354" y="26365"/>
                    <a:pt x="132423" y="26365"/>
                    <a:pt x="132423" y="26434"/>
                  </a:cubicBezTo>
                  <a:cubicBezTo>
                    <a:pt x="132486" y="26434"/>
                    <a:pt x="132555" y="26498"/>
                    <a:pt x="132619" y="26498"/>
                  </a:cubicBezTo>
                  <a:lnTo>
                    <a:pt x="132619" y="26434"/>
                  </a:lnTo>
                  <a:cubicBezTo>
                    <a:pt x="132555" y="26365"/>
                    <a:pt x="132423" y="26365"/>
                    <a:pt x="132354" y="26365"/>
                  </a:cubicBezTo>
                  <a:close/>
                  <a:moveTo>
                    <a:pt x="132486" y="26567"/>
                  </a:moveTo>
                  <a:cubicBezTo>
                    <a:pt x="132486" y="26567"/>
                    <a:pt x="132486" y="26630"/>
                    <a:pt x="132555" y="26630"/>
                  </a:cubicBezTo>
                  <a:cubicBezTo>
                    <a:pt x="132619" y="26699"/>
                    <a:pt x="132688" y="26699"/>
                    <a:pt x="132751" y="26763"/>
                  </a:cubicBezTo>
                  <a:cubicBezTo>
                    <a:pt x="132751" y="26699"/>
                    <a:pt x="132751" y="26699"/>
                    <a:pt x="132688" y="26630"/>
                  </a:cubicBezTo>
                  <a:cubicBezTo>
                    <a:pt x="132619" y="26630"/>
                    <a:pt x="132555" y="26567"/>
                    <a:pt x="132486" y="26567"/>
                  </a:cubicBezTo>
                  <a:close/>
                  <a:moveTo>
                    <a:pt x="132619" y="26763"/>
                  </a:moveTo>
                  <a:cubicBezTo>
                    <a:pt x="132619" y="26832"/>
                    <a:pt x="132619" y="26832"/>
                    <a:pt x="132688" y="26895"/>
                  </a:cubicBezTo>
                  <a:cubicBezTo>
                    <a:pt x="132751" y="26895"/>
                    <a:pt x="132820" y="26964"/>
                    <a:pt x="132884" y="26964"/>
                  </a:cubicBezTo>
                  <a:cubicBezTo>
                    <a:pt x="132884" y="26895"/>
                    <a:pt x="132820" y="26895"/>
                    <a:pt x="132820" y="26832"/>
                  </a:cubicBezTo>
                  <a:cubicBezTo>
                    <a:pt x="132751" y="26832"/>
                    <a:pt x="132688" y="26832"/>
                    <a:pt x="132619" y="26763"/>
                  </a:cubicBezTo>
                  <a:close/>
                  <a:moveTo>
                    <a:pt x="132688" y="27028"/>
                  </a:moveTo>
                  <a:cubicBezTo>
                    <a:pt x="132751" y="27028"/>
                    <a:pt x="132751" y="27097"/>
                    <a:pt x="132751" y="27097"/>
                  </a:cubicBezTo>
                  <a:cubicBezTo>
                    <a:pt x="132820" y="27160"/>
                    <a:pt x="132884" y="27160"/>
                    <a:pt x="133016" y="27160"/>
                  </a:cubicBezTo>
                  <a:cubicBezTo>
                    <a:pt x="132952" y="27160"/>
                    <a:pt x="132952" y="27097"/>
                    <a:pt x="132952" y="27097"/>
                  </a:cubicBezTo>
                  <a:cubicBezTo>
                    <a:pt x="132884" y="27028"/>
                    <a:pt x="132820" y="27028"/>
                    <a:pt x="132688" y="27028"/>
                  </a:cubicBezTo>
                  <a:close/>
                  <a:moveTo>
                    <a:pt x="132820" y="27229"/>
                  </a:moveTo>
                  <a:cubicBezTo>
                    <a:pt x="132820" y="27293"/>
                    <a:pt x="132884" y="27293"/>
                    <a:pt x="132884" y="27362"/>
                  </a:cubicBezTo>
                  <a:cubicBezTo>
                    <a:pt x="132952" y="27362"/>
                    <a:pt x="133016" y="27362"/>
                    <a:pt x="133085" y="27425"/>
                  </a:cubicBezTo>
                  <a:cubicBezTo>
                    <a:pt x="133085" y="27362"/>
                    <a:pt x="133085" y="27362"/>
                    <a:pt x="133016" y="27293"/>
                  </a:cubicBezTo>
                  <a:cubicBezTo>
                    <a:pt x="132952" y="27293"/>
                    <a:pt x="132884" y="27229"/>
                    <a:pt x="132820" y="27229"/>
                  </a:cubicBezTo>
                  <a:close/>
                  <a:moveTo>
                    <a:pt x="132952" y="27425"/>
                  </a:moveTo>
                  <a:cubicBezTo>
                    <a:pt x="132952" y="27494"/>
                    <a:pt x="133016" y="27558"/>
                    <a:pt x="133016" y="27558"/>
                  </a:cubicBezTo>
                  <a:cubicBezTo>
                    <a:pt x="133085" y="27627"/>
                    <a:pt x="133149" y="27627"/>
                    <a:pt x="133217" y="27627"/>
                  </a:cubicBezTo>
                  <a:cubicBezTo>
                    <a:pt x="133217" y="27558"/>
                    <a:pt x="133149" y="27558"/>
                    <a:pt x="133149" y="27494"/>
                  </a:cubicBezTo>
                  <a:cubicBezTo>
                    <a:pt x="133085" y="27494"/>
                    <a:pt x="133016" y="27494"/>
                    <a:pt x="132952" y="27425"/>
                  </a:cubicBezTo>
                  <a:close/>
                  <a:moveTo>
                    <a:pt x="88040" y="1"/>
                  </a:moveTo>
                  <a:cubicBezTo>
                    <a:pt x="79889" y="70"/>
                    <a:pt x="72009" y="1659"/>
                    <a:pt x="65184" y="2852"/>
                  </a:cubicBezTo>
                  <a:cubicBezTo>
                    <a:pt x="58029" y="4108"/>
                    <a:pt x="52465" y="6625"/>
                    <a:pt x="47897" y="10006"/>
                  </a:cubicBezTo>
                  <a:cubicBezTo>
                    <a:pt x="41071" y="15040"/>
                    <a:pt x="36503" y="21930"/>
                    <a:pt x="32195" y="29084"/>
                  </a:cubicBezTo>
                  <a:cubicBezTo>
                    <a:pt x="31336" y="30605"/>
                    <a:pt x="30472" y="32062"/>
                    <a:pt x="29545" y="33520"/>
                  </a:cubicBezTo>
                  <a:cubicBezTo>
                    <a:pt x="29545" y="33588"/>
                    <a:pt x="29545" y="33652"/>
                    <a:pt x="29481" y="33652"/>
                  </a:cubicBezTo>
                  <a:cubicBezTo>
                    <a:pt x="28554" y="35374"/>
                    <a:pt x="27627" y="37033"/>
                    <a:pt x="26699" y="38686"/>
                  </a:cubicBezTo>
                  <a:cubicBezTo>
                    <a:pt x="26832" y="38490"/>
                    <a:pt x="26895" y="38358"/>
                    <a:pt x="27028" y="38157"/>
                  </a:cubicBezTo>
                  <a:cubicBezTo>
                    <a:pt x="27955" y="36636"/>
                    <a:pt x="28883" y="35046"/>
                    <a:pt x="29810" y="33520"/>
                  </a:cubicBezTo>
                  <a:cubicBezTo>
                    <a:pt x="32062" y="29614"/>
                    <a:pt x="34314" y="25772"/>
                    <a:pt x="36768" y="22195"/>
                  </a:cubicBezTo>
                  <a:cubicBezTo>
                    <a:pt x="39948" y="17621"/>
                    <a:pt x="43456" y="13451"/>
                    <a:pt x="48029" y="10138"/>
                  </a:cubicBezTo>
                  <a:cubicBezTo>
                    <a:pt x="52597" y="6757"/>
                    <a:pt x="58098" y="4240"/>
                    <a:pt x="65252" y="2984"/>
                  </a:cubicBezTo>
                  <a:cubicBezTo>
                    <a:pt x="72073" y="1792"/>
                    <a:pt x="79958" y="266"/>
                    <a:pt x="88172" y="133"/>
                  </a:cubicBezTo>
                  <a:lnTo>
                    <a:pt x="88040" y="1"/>
                  </a:lnTo>
                  <a:close/>
                  <a:moveTo>
                    <a:pt x="23583" y="43127"/>
                  </a:moveTo>
                  <a:cubicBezTo>
                    <a:pt x="23583" y="43151"/>
                    <a:pt x="23581" y="43175"/>
                    <a:pt x="23578" y="43199"/>
                  </a:cubicBezTo>
                  <a:lnTo>
                    <a:pt x="23578" y="43199"/>
                  </a:lnTo>
                  <a:cubicBezTo>
                    <a:pt x="23580" y="43196"/>
                    <a:pt x="23581" y="43194"/>
                    <a:pt x="23583" y="43191"/>
                  </a:cubicBezTo>
                  <a:lnTo>
                    <a:pt x="23583" y="43127"/>
                  </a:lnTo>
                  <a:close/>
                  <a:moveTo>
                    <a:pt x="23716" y="42926"/>
                  </a:moveTo>
                  <a:cubicBezTo>
                    <a:pt x="23716" y="43059"/>
                    <a:pt x="23652" y="43191"/>
                    <a:pt x="23652" y="43323"/>
                  </a:cubicBezTo>
                  <a:cubicBezTo>
                    <a:pt x="23652" y="43260"/>
                    <a:pt x="23716" y="43127"/>
                    <a:pt x="23716" y="42995"/>
                  </a:cubicBezTo>
                  <a:lnTo>
                    <a:pt x="23716" y="42926"/>
                  </a:lnTo>
                  <a:close/>
                  <a:moveTo>
                    <a:pt x="23578" y="43199"/>
                  </a:moveTo>
                  <a:cubicBezTo>
                    <a:pt x="21926" y="45581"/>
                    <a:pt x="20205" y="47899"/>
                    <a:pt x="18220" y="50080"/>
                  </a:cubicBezTo>
                  <a:cubicBezTo>
                    <a:pt x="16959" y="51538"/>
                    <a:pt x="15369" y="53127"/>
                    <a:pt x="13716" y="54850"/>
                  </a:cubicBezTo>
                  <a:lnTo>
                    <a:pt x="13451" y="55115"/>
                  </a:lnTo>
                  <a:lnTo>
                    <a:pt x="13249" y="55316"/>
                  </a:lnTo>
                  <a:cubicBezTo>
                    <a:pt x="13186" y="55449"/>
                    <a:pt x="13053" y="55512"/>
                    <a:pt x="12984" y="55645"/>
                  </a:cubicBezTo>
                  <a:lnTo>
                    <a:pt x="12788" y="55846"/>
                  </a:lnTo>
                  <a:lnTo>
                    <a:pt x="12523" y="56111"/>
                  </a:lnTo>
                  <a:cubicBezTo>
                    <a:pt x="12454" y="56175"/>
                    <a:pt x="12454" y="56243"/>
                    <a:pt x="12391" y="56243"/>
                  </a:cubicBezTo>
                  <a:cubicBezTo>
                    <a:pt x="12258" y="56376"/>
                    <a:pt x="12189" y="56440"/>
                    <a:pt x="12126" y="56572"/>
                  </a:cubicBezTo>
                  <a:cubicBezTo>
                    <a:pt x="12057" y="56641"/>
                    <a:pt x="11993" y="56705"/>
                    <a:pt x="11924" y="56705"/>
                  </a:cubicBezTo>
                  <a:cubicBezTo>
                    <a:pt x="11861" y="56837"/>
                    <a:pt x="11792" y="56906"/>
                    <a:pt x="11659" y="57038"/>
                  </a:cubicBezTo>
                  <a:cubicBezTo>
                    <a:pt x="11596" y="57102"/>
                    <a:pt x="11596" y="57171"/>
                    <a:pt x="11527" y="57171"/>
                  </a:cubicBezTo>
                  <a:cubicBezTo>
                    <a:pt x="11394" y="57303"/>
                    <a:pt x="11331" y="57436"/>
                    <a:pt x="11262" y="57499"/>
                  </a:cubicBezTo>
                  <a:lnTo>
                    <a:pt x="11130" y="57632"/>
                  </a:lnTo>
                  <a:cubicBezTo>
                    <a:pt x="10997" y="57764"/>
                    <a:pt x="10933" y="57897"/>
                    <a:pt x="10801" y="57966"/>
                  </a:cubicBezTo>
                  <a:cubicBezTo>
                    <a:pt x="10801" y="58029"/>
                    <a:pt x="10732" y="58098"/>
                    <a:pt x="10732" y="58098"/>
                  </a:cubicBezTo>
                  <a:cubicBezTo>
                    <a:pt x="10600" y="58231"/>
                    <a:pt x="10467" y="58363"/>
                    <a:pt x="10403" y="58496"/>
                  </a:cubicBezTo>
                  <a:cubicBezTo>
                    <a:pt x="10335" y="58496"/>
                    <a:pt x="10335" y="58559"/>
                    <a:pt x="10271" y="58559"/>
                  </a:cubicBezTo>
                  <a:cubicBezTo>
                    <a:pt x="10202" y="58692"/>
                    <a:pt x="10070" y="58824"/>
                    <a:pt x="10006" y="58957"/>
                  </a:cubicBezTo>
                  <a:cubicBezTo>
                    <a:pt x="9937" y="58957"/>
                    <a:pt x="9937" y="59026"/>
                    <a:pt x="9937" y="59026"/>
                  </a:cubicBezTo>
                  <a:lnTo>
                    <a:pt x="9540" y="59423"/>
                  </a:lnTo>
                  <a:lnTo>
                    <a:pt x="9540" y="59487"/>
                  </a:lnTo>
                  <a:lnTo>
                    <a:pt x="9142" y="59884"/>
                  </a:lnTo>
                  <a:cubicBezTo>
                    <a:pt x="9142" y="59953"/>
                    <a:pt x="9079" y="60017"/>
                    <a:pt x="9010" y="60086"/>
                  </a:cubicBezTo>
                  <a:cubicBezTo>
                    <a:pt x="8284" y="61013"/>
                    <a:pt x="7489" y="61940"/>
                    <a:pt x="6757" y="62931"/>
                  </a:cubicBezTo>
                  <a:cubicBezTo>
                    <a:pt x="6561" y="63265"/>
                    <a:pt x="6360" y="63530"/>
                    <a:pt x="6164" y="63795"/>
                  </a:cubicBezTo>
                  <a:cubicBezTo>
                    <a:pt x="5963" y="64124"/>
                    <a:pt x="5767" y="64458"/>
                    <a:pt x="5502" y="64786"/>
                  </a:cubicBezTo>
                  <a:cubicBezTo>
                    <a:pt x="5767" y="64521"/>
                    <a:pt x="5963" y="64193"/>
                    <a:pt x="6164" y="63928"/>
                  </a:cubicBezTo>
                  <a:cubicBezTo>
                    <a:pt x="6890" y="62931"/>
                    <a:pt x="7621" y="62073"/>
                    <a:pt x="8347" y="61209"/>
                  </a:cubicBezTo>
                  <a:cubicBezTo>
                    <a:pt x="8416" y="61077"/>
                    <a:pt x="8480" y="61013"/>
                    <a:pt x="8612" y="60880"/>
                  </a:cubicBezTo>
                  <a:cubicBezTo>
                    <a:pt x="8745" y="60679"/>
                    <a:pt x="8877" y="60547"/>
                    <a:pt x="8946" y="60414"/>
                  </a:cubicBezTo>
                  <a:lnTo>
                    <a:pt x="9010" y="60351"/>
                  </a:lnTo>
                  <a:cubicBezTo>
                    <a:pt x="9142" y="60218"/>
                    <a:pt x="9275" y="60086"/>
                    <a:pt x="9344" y="59884"/>
                  </a:cubicBezTo>
                  <a:cubicBezTo>
                    <a:pt x="9407" y="59884"/>
                    <a:pt x="9407" y="59884"/>
                    <a:pt x="9476" y="59821"/>
                  </a:cubicBezTo>
                  <a:cubicBezTo>
                    <a:pt x="9540" y="59688"/>
                    <a:pt x="9672" y="59556"/>
                    <a:pt x="9805" y="59423"/>
                  </a:cubicBezTo>
                  <a:cubicBezTo>
                    <a:pt x="9805" y="59423"/>
                    <a:pt x="9874" y="59354"/>
                    <a:pt x="9874" y="59291"/>
                  </a:cubicBezTo>
                  <a:cubicBezTo>
                    <a:pt x="10006" y="59222"/>
                    <a:pt x="10070" y="59089"/>
                    <a:pt x="10202" y="58957"/>
                  </a:cubicBezTo>
                  <a:cubicBezTo>
                    <a:pt x="10202" y="58893"/>
                    <a:pt x="10271" y="58824"/>
                    <a:pt x="10335" y="58824"/>
                  </a:cubicBezTo>
                  <a:cubicBezTo>
                    <a:pt x="10403" y="58692"/>
                    <a:pt x="10536" y="58559"/>
                    <a:pt x="10600" y="58496"/>
                  </a:cubicBezTo>
                  <a:cubicBezTo>
                    <a:pt x="10668" y="58427"/>
                    <a:pt x="10668" y="58363"/>
                    <a:pt x="10732" y="58294"/>
                  </a:cubicBezTo>
                  <a:cubicBezTo>
                    <a:pt x="10865" y="58231"/>
                    <a:pt x="10933" y="58098"/>
                    <a:pt x="10997" y="57966"/>
                  </a:cubicBezTo>
                  <a:cubicBezTo>
                    <a:pt x="11066" y="57966"/>
                    <a:pt x="11130" y="57897"/>
                    <a:pt x="11198" y="57833"/>
                  </a:cubicBezTo>
                  <a:cubicBezTo>
                    <a:pt x="11262" y="57701"/>
                    <a:pt x="11394" y="57632"/>
                    <a:pt x="11463" y="57499"/>
                  </a:cubicBezTo>
                  <a:cubicBezTo>
                    <a:pt x="11527" y="57436"/>
                    <a:pt x="11596" y="57367"/>
                    <a:pt x="11596" y="57303"/>
                  </a:cubicBezTo>
                  <a:cubicBezTo>
                    <a:pt x="11728" y="57234"/>
                    <a:pt x="11792" y="57102"/>
                    <a:pt x="11861" y="57038"/>
                  </a:cubicBezTo>
                  <a:lnTo>
                    <a:pt x="12057" y="56837"/>
                  </a:lnTo>
                  <a:lnTo>
                    <a:pt x="12322" y="56572"/>
                  </a:lnTo>
                  <a:lnTo>
                    <a:pt x="12523" y="56376"/>
                  </a:lnTo>
                  <a:cubicBezTo>
                    <a:pt x="12587" y="56243"/>
                    <a:pt x="12656" y="56175"/>
                    <a:pt x="12788" y="56111"/>
                  </a:cubicBezTo>
                  <a:cubicBezTo>
                    <a:pt x="12852" y="56042"/>
                    <a:pt x="12921" y="55979"/>
                    <a:pt x="12984" y="55846"/>
                  </a:cubicBezTo>
                  <a:cubicBezTo>
                    <a:pt x="13053" y="55777"/>
                    <a:pt x="13117" y="55714"/>
                    <a:pt x="13186" y="55581"/>
                  </a:cubicBezTo>
                  <a:cubicBezTo>
                    <a:pt x="13249" y="55512"/>
                    <a:pt x="13318" y="55449"/>
                    <a:pt x="13451" y="55380"/>
                  </a:cubicBezTo>
                  <a:cubicBezTo>
                    <a:pt x="13514" y="55316"/>
                    <a:pt x="13583" y="55247"/>
                    <a:pt x="13647" y="55115"/>
                  </a:cubicBezTo>
                  <a:cubicBezTo>
                    <a:pt x="15369" y="53329"/>
                    <a:pt x="17028" y="51670"/>
                    <a:pt x="18353" y="50149"/>
                  </a:cubicBezTo>
                  <a:cubicBezTo>
                    <a:pt x="20207" y="48162"/>
                    <a:pt x="21797" y="46042"/>
                    <a:pt x="23318" y="43853"/>
                  </a:cubicBezTo>
                  <a:cubicBezTo>
                    <a:pt x="23387" y="43721"/>
                    <a:pt x="23451" y="43657"/>
                    <a:pt x="23520" y="43588"/>
                  </a:cubicBezTo>
                  <a:cubicBezTo>
                    <a:pt x="23520" y="43427"/>
                    <a:pt x="23562" y="43309"/>
                    <a:pt x="23578" y="43199"/>
                  </a:cubicBezTo>
                  <a:close/>
                  <a:moveTo>
                    <a:pt x="4177" y="67372"/>
                  </a:moveTo>
                  <a:lnTo>
                    <a:pt x="4108" y="67436"/>
                  </a:lnTo>
                  <a:cubicBezTo>
                    <a:pt x="4106" y="67439"/>
                    <a:pt x="4104" y="67443"/>
                    <a:pt x="4102" y="67446"/>
                  </a:cubicBezTo>
                  <a:lnTo>
                    <a:pt x="4102" y="67446"/>
                  </a:lnTo>
                  <a:lnTo>
                    <a:pt x="4177" y="67372"/>
                  </a:lnTo>
                  <a:close/>
                  <a:moveTo>
                    <a:pt x="4102" y="67446"/>
                  </a:moveTo>
                  <a:lnTo>
                    <a:pt x="3779" y="67770"/>
                  </a:lnTo>
                  <a:cubicBezTo>
                    <a:pt x="3908" y="67641"/>
                    <a:pt x="4037" y="67572"/>
                    <a:pt x="4102" y="67446"/>
                  </a:cubicBezTo>
                  <a:close/>
                  <a:moveTo>
                    <a:pt x="3912" y="67833"/>
                  </a:moveTo>
                  <a:cubicBezTo>
                    <a:pt x="3882" y="67863"/>
                    <a:pt x="3865" y="67892"/>
                    <a:pt x="3855" y="67915"/>
                  </a:cubicBezTo>
                  <a:lnTo>
                    <a:pt x="3855" y="67915"/>
                  </a:lnTo>
                  <a:cubicBezTo>
                    <a:pt x="3874" y="67889"/>
                    <a:pt x="3893" y="67862"/>
                    <a:pt x="3912" y="67833"/>
                  </a:cubicBezTo>
                  <a:close/>
                  <a:moveTo>
                    <a:pt x="3855" y="67915"/>
                  </a:moveTo>
                  <a:cubicBezTo>
                    <a:pt x="3798" y="67994"/>
                    <a:pt x="3741" y="68063"/>
                    <a:pt x="3683" y="68125"/>
                  </a:cubicBezTo>
                  <a:lnTo>
                    <a:pt x="3683" y="68125"/>
                  </a:lnTo>
                  <a:lnTo>
                    <a:pt x="3843" y="67966"/>
                  </a:lnTo>
                  <a:cubicBezTo>
                    <a:pt x="3843" y="67966"/>
                    <a:pt x="3843" y="67945"/>
                    <a:pt x="3855" y="67915"/>
                  </a:cubicBezTo>
                  <a:close/>
                  <a:moveTo>
                    <a:pt x="3683" y="68125"/>
                  </a:moveTo>
                  <a:lnTo>
                    <a:pt x="3509" y="68300"/>
                  </a:lnTo>
                  <a:lnTo>
                    <a:pt x="3509" y="68300"/>
                  </a:lnTo>
                  <a:cubicBezTo>
                    <a:pt x="3511" y="68300"/>
                    <a:pt x="3512" y="68300"/>
                    <a:pt x="3514" y="68300"/>
                  </a:cubicBezTo>
                  <a:cubicBezTo>
                    <a:pt x="3571" y="68243"/>
                    <a:pt x="3627" y="68187"/>
                    <a:pt x="3683" y="68125"/>
                  </a:cubicBezTo>
                  <a:close/>
                  <a:moveTo>
                    <a:pt x="3509" y="68300"/>
                  </a:moveTo>
                  <a:cubicBezTo>
                    <a:pt x="3445" y="68303"/>
                    <a:pt x="3445" y="68363"/>
                    <a:pt x="3445" y="68363"/>
                  </a:cubicBezTo>
                  <a:lnTo>
                    <a:pt x="3509" y="68300"/>
                  </a:lnTo>
                  <a:close/>
                  <a:moveTo>
                    <a:pt x="3647" y="68363"/>
                  </a:moveTo>
                  <a:lnTo>
                    <a:pt x="3249" y="68761"/>
                  </a:lnTo>
                  <a:cubicBezTo>
                    <a:pt x="3249" y="68761"/>
                    <a:pt x="3180" y="68830"/>
                    <a:pt x="3180" y="68893"/>
                  </a:cubicBezTo>
                  <a:lnTo>
                    <a:pt x="3514" y="68565"/>
                  </a:lnTo>
                  <a:cubicBezTo>
                    <a:pt x="3578" y="68496"/>
                    <a:pt x="3578" y="68432"/>
                    <a:pt x="3647" y="68363"/>
                  </a:cubicBezTo>
                  <a:close/>
                  <a:moveTo>
                    <a:pt x="3382" y="68893"/>
                  </a:moveTo>
                  <a:cubicBezTo>
                    <a:pt x="3249" y="69026"/>
                    <a:pt x="3117" y="69095"/>
                    <a:pt x="3048" y="69227"/>
                  </a:cubicBezTo>
                  <a:cubicBezTo>
                    <a:pt x="3011" y="69264"/>
                    <a:pt x="2996" y="69302"/>
                    <a:pt x="2976" y="69328"/>
                  </a:cubicBezTo>
                  <a:lnTo>
                    <a:pt x="2976" y="69328"/>
                  </a:lnTo>
                  <a:cubicBezTo>
                    <a:pt x="3087" y="69270"/>
                    <a:pt x="3191" y="69207"/>
                    <a:pt x="3249" y="69095"/>
                  </a:cubicBezTo>
                  <a:cubicBezTo>
                    <a:pt x="3313" y="69026"/>
                    <a:pt x="3313" y="68962"/>
                    <a:pt x="3382" y="68893"/>
                  </a:cubicBezTo>
                  <a:close/>
                  <a:moveTo>
                    <a:pt x="2976" y="69328"/>
                  </a:moveTo>
                  <a:lnTo>
                    <a:pt x="2976" y="69328"/>
                  </a:lnTo>
                  <a:cubicBezTo>
                    <a:pt x="2956" y="69339"/>
                    <a:pt x="2936" y="69349"/>
                    <a:pt x="2915" y="69360"/>
                  </a:cubicBezTo>
                  <a:cubicBezTo>
                    <a:pt x="2945" y="69360"/>
                    <a:pt x="2961" y="69347"/>
                    <a:pt x="2976" y="69328"/>
                  </a:cubicBezTo>
                  <a:close/>
                  <a:moveTo>
                    <a:pt x="3117" y="69423"/>
                  </a:moveTo>
                  <a:cubicBezTo>
                    <a:pt x="2984" y="69492"/>
                    <a:pt x="2915" y="69625"/>
                    <a:pt x="2783" y="69688"/>
                  </a:cubicBezTo>
                  <a:cubicBezTo>
                    <a:pt x="2783" y="69757"/>
                    <a:pt x="2719" y="69821"/>
                    <a:pt x="2719" y="69890"/>
                  </a:cubicBezTo>
                  <a:cubicBezTo>
                    <a:pt x="2783" y="69821"/>
                    <a:pt x="2915" y="69757"/>
                    <a:pt x="2984" y="69625"/>
                  </a:cubicBezTo>
                  <a:cubicBezTo>
                    <a:pt x="3048" y="69556"/>
                    <a:pt x="3048" y="69492"/>
                    <a:pt x="3117" y="69423"/>
                  </a:cubicBezTo>
                  <a:close/>
                  <a:moveTo>
                    <a:pt x="2852" y="69890"/>
                  </a:moveTo>
                  <a:cubicBezTo>
                    <a:pt x="2783" y="70022"/>
                    <a:pt x="2650" y="70086"/>
                    <a:pt x="2587" y="70154"/>
                  </a:cubicBezTo>
                  <a:cubicBezTo>
                    <a:pt x="2518" y="70287"/>
                    <a:pt x="2518" y="70351"/>
                    <a:pt x="2454" y="70419"/>
                  </a:cubicBezTo>
                  <a:cubicBezTo>
                    <a:pt x="2587" y="70351"/>
                    <a:pt x="2650" y="70287"/>
                    <a:pt x="2719" y="70218"/>
                  </a:cubicBezTo>
                  <a:cubicBezTo>
                    <a:pt x="2783" y="70086"/>
                    <a:pt x="2852" y="70022"/>
                    <a:pt x="2852" y="69890"/>
                  </a:cubicBezTo>
                  <a:close/>
                  <a:moveTo>
                    <a:pt x="2650" y="70419"/>
                  </a:moveTo>
                  <a:lnTo>
                    <a:pt x="2650" y="70419"/>
                  </a:lnTo>
                  <a:cubicBezTo>
                    <a:pt x="2518" y="70483"/>
                    <a:pt x="2454" y="70616"/>
                    <a:pt x="2385" y="70684"/>
                  </a:cubicBezTo>
                  <a:cubicBezTo>
                    <a:pt x="2322" y="70748"/>
                    <a:pt x="2253" y="70881"/>
                    <a:pt x="2253" y="70949"/>
                  </a:cubicBezTo>
                  <a:cubicBezTo>
                    <a:pt x="2322" y="70881"/>
                    <a:pt x="2454" y="70817"/>
                    <a:pt x="2518" y="70748"/>
                  </a:cubicBezTo>
                  <a:cubicBezTo>
                    <a:pt x="2587" y="70616"/>
                    <a:pt x="2587" y="70552"/>
                    <a:pt x="2650" y="70419"/>
                  </a:cubicBezTo>
                  <a:close/>
                  <a:moveTo>
                    <a:pt x="2454" y="70949"/>
                  </a:moveTo>
                  <a:lnTo>
                    <a:pt x="2454" y="70949"/>
                  </a:lnTo>
                  <a:cubicBezTo>
                    <a:pt x="2322" y="71013"/>
                    <a:pt x="2253" y="71082"/>
                    <a:pt x="2189" y="71145"/>
                  </a:cubicBezTo>
                  <a:cubicBezTo>
                    <a:pt x="2121" y="71278"/>
                    <a:pt x="2057" y="71347"/>
                    <a:pt x="2057" y="71479"/>
                  </a:cubicBezTo>
                  <a:cubicBezTo>
                    <a:pt x="2121" y="71410"/>
                    <a:pt x="2189" y="71347"/>
                    <a:pt x="2322" y="71278"/>
                  </a:cubicBezTo>
                  <a:cubicBezTo>
                    <a:pt x="2322" y="71145"/>
                    <a:pt x="2385" y="71082"/>
                    <a:pt x="2454" y="70949"/>
                  </a:cubicBezTo>
                  <a:close/>
                  <a:moveTo>
                    <a:pt x="2189" y="71479"/>
                  </a:moveTo>
                  <a:lnTo>
                    <a:pt x="1988" y="71675"/>
                  </a:lnTo>
                  <a:cubicBezTo>
                    <a:pt x="1924" y="71744"/>
                    <a:pt x="1856" y="71877"/>
                    <a:pt x="1856" y="72009"/>
                  </a:cubicBezTo>
                  <a:lnTo>
                    <a:pt x="2057" y="71808"/>
                  </a:lnTo>
                  <a:cubicBezTo>
                    <a:pt x="2121" y="71675"/>
                    <a:pt x="2189" y="71612"/>
                    <a:pt x="2189" y="71479"/>
                  </a:cubicBezTo>
                  <a:close/>
                  <a:moveTo>
                    <a:pt x="1988" y="72009"/>
                  </a:moveTo>
                  <a:lnTo>
                    <a:pt x="1988" y="72009"/>
                  </a:lnTo>
                  <a:cubicBezTo>
                    <a:pt x="1924" y="72073"/>
                    <a:pt x="1856" y="72142"/>
                    <a:pt x="1792" y="72142"/>
                  </a:cubicBezTo>
                  <a:cubicBezTo>
                    <a:pt x="1723" y="72274"/>
                    <a:pt x="1659" y="72407"/>
                    <a:pt x="1659" y="72470"/>
                  </a:cubicBezTo>
                  <a:cubicBezTo>
                    <a:pt x="1723" y="72407"/>
                    <a:pt x="1792" y="72338"/>
                    <a:pt x="1856" y="72338"/>
                  </a:cubicBezTo>
                  <a:cubicBezTo>
                    <a:pt x="1924" y="72205"/>
                    <a:pt x="1988" y="72073"/>
                    <a:pt x="1988" y="72009"/>
                  </a:cubicBezTo>
                  <a:close/>
                  <a:moveTo>
                    <a:pt x="1856" y="72470"/>
                  </a:moveTo>
                  <a:cubicBezTo>
                    <a:pt x="1723" y="72539"/>
                    <a:pt x="1659" y="72603"/>
                    <a:pt x="1591" y="72672"/>
                  </a:cubicBezTo>
                  <a:cubicBezTo>
                    <a:pt x="1527" y="72804"/>
                    <a:pt x="1527" y="72868"/>
                    <a:pt x="1458" y="73000"/>
                  </a:cubicBezTo>
                  <a:cubicBezTo>
                    <a:pt x="1527" y="72937"/>
                    <a:pt x="1591" y="72937"/>
                    <a:pt x="1723" y="72868"/>
                  </a:cubicBezTo>
                  <a:cubicBezTo>
                    <a:pt x="1723" y="72735"/>
                    <a:pt x="1792" y="72603"/>
                    <a:pt x="1856" y="72470"/>
                  </a:cubicBezTo>
                  <a:close/>
                  <a:moveTo>
                    <a:pt x="1659" y="73000"/>
                  </a:moveTo>
                  <a:cubicBezTo>
                    <a:pt x="1591" y="73069"/>
                    <a:pt x="1527" y="73133"/>
                    <a:pt x="1394" y="73202"/>
                  </a:cubicBezTo>
                  <a:cubicBezTo>
                    <a:pt x="1394" y="73265"/>
                    <a:pt x="1326" y="73398"/>
                    <a:pt x="1326" y="73530"/>
                  </a:cubicBezTo>
                  <a:cubicBezTo>
                    <a:pt x="1394" y="73467"/>
                    <a:pt x="1458" y="73467"/>
                    <a:pt x="1527" y="73398"/>
                  </a:cubicBezTo>
                  <a:cubicBezTo>
                    <a:pt x="1591" y="73265"/>
                    <a:pt x="1591" y="73133"/>
                    <a:pt x="1659" y="73000"/>
                  </a:cubicBezTo>
                  <a:close/>
                  <a:moveTo>
                    <a:pt x="1458" y="73530"/>
                  </a:moveTo>
                  <a:lnTo>
                    <a:pt x="1458" y="73530"/>
                  </a:lnTo>
                  <a:cubicBezTo>
                    <a:pt x="1394" y="73599"/>
                    <a:pt x="1326" y="73663"/>
                    <a:pt x="1262" y="73663"/>
                  </a:cubicBezTo>
                  <a:cubicBezTo>
                    <a:pt x="1193" y="73795"/>
                    <a:pt x="1193" y="73928"/>
                    <a:pt x="1130" y="74060"/>
                  </a:cubicBezTo>
                  <a:cubicBezTo>
                    <a:pt x="1193" y="73997"/>
                    <a:pt x="1262" y="73997"/>
                    <a:pt x="1326" y="73928"/>
                  </a:cubicBezTo>
                  <a:cubicBezTo>
                    <a:pt x="1394" y="73795"/>
                    <a:pt x="1458" y="73663"/>
                    <a:pt x="1458" y="73530"/>
                  </a:cubicBezTo>
                  <a:close/>
                  <a:moveTo>
                    <a:pt x="1326" y="74060"/>
                  </a:moveTo>
                  <a:cubicBezTo>
                    <a:pt x="1262" y="74129"/>
                    <a:pt x="1193" y="74129"/>
                    <a:pt x="1130" y="74193"/>
                  </a:cubicBezTo>
                  <a:cubicBezTo>
                    <a:pt x="1061" y="74325"/>
                    <a:pt x="997" y="74458"/>
                    <a:pt x="997" y="74590"/>
                  </a:cubicBezTo>
                  <a:cubicBezTo>
                    <a:pt x="1061" y="74527"/>
                    <a:pt x="1130" y="74527"/>
                    <a:pt x="1193" y="74458"/>
                  </a:cubicBezTo>
                  <a:cubicBezTo>
                    <a:pt x="1262" y="74325"/>
                    <a:pt x="1262" y="74193"/>
                    <a:pt x="1326" y="74060"/>
                  </a:cubicBezTo>
                  <a:close/>
                  <a:moveTo>
                    <a:pt x="1130" y="74590"/>
                  </a:moveTo>
                  <a:lnTo>
                    <a:pt x="1130" y="74590"/>
                  </a:lnTo>
                  <a:cubicBezTo>
                    <a:pt x="1061" y="74659"/>
                    <a:pt x="997" y="74659"/>
                    <a:pt x="928" y="74723"/>
                  </a:cubicBezTo>
                  <a:cubicBezTo>
                    <a:pt x="928" y="74855"/>
                    <a:pt x="865" y="74988"/>
                    <a:pt x="865" y="75120"/>
                  </a:cubicBezTo>
                  <a:cubicBezTo>
                    <a:pt x="928" y="75056"/>
                    <a:pt x="997" y="75056"/>
                    <a:pt x="1061" y="74988"/>
                  </a:cubicBezTo>
                  <a:cubicBezTo>
                    <a:pt x="1061" y="74855"/>
                    <a:pt x="1130" y="74723"/>
                    <a:pt x="1130" y="74590"/>
                  </a:cubicBezTo>
                  <a:close/>
                  <a:moveTo>
                    <a:pt x="997" y="75120"/>
                  </a:moveTo>
                  <a:lnTo>
                    <a:pt x="997" y="75120"/>
                  </a:lnTo>
                  <a:cubicBezTo>
                    <a:pt x="928" y="75189"/>
                    <a:pt x="865" y="75189"/>
                    <a:pt x="796" y="75253"/>
                  </a:cubicBezTo>
                  <a:cubicBezTo>
                    <a:pt x="796" y="75385"/>
                    <a:pt x="732" y="75518"/>
                    <a:pt x="732" y="75650"/>
                  </a:cubicBezTo>
                  <a:cubicBezTo>
                    <a:pt x="796" y="75586"/>
                    <a:pt x="865" y="75586"/>
                    <a:pt x="928" y="75518"/>
                  </a:cubicBezTo>
                  <a:cubicBezTo>
                    <a:pt x="928" y="75385"/>
                    <a:pt x="997" y="75253"/>
                    <a:pt x="997" y="75120"/>
                  </a:cubicBezTo>
                  <a:close/>
                  <a:moveTo>
                    <a:pt x="865" y="75650"/>
                  </a:moveTo>
                  <a:cubicBezTo>
                    <a:pt x="796" y="75650"/>
                    <a:pt x="732" y="75719"/>
                    <a:pt x="663" y="75782"/>
                  </a:cubicBezTo>
                  <a:cubicBezTo>
                    <a:pt x="202" y="77770"/>
                    <a:pt x="1" y="79890"/>
                    <a:pt x="1" y="82142"/>
                  </a:cubicBezTo>
                  <a:cubicBezTo>
                    <a:pt x="1" y="85788"/>
                    <a:pt x="663" y="89762"/>
                    <a:pt x="2322" y="94066"/>
                  </a:cubicBezTo>
                  <a:cubicBezTo>
                    <a:pt x="6360" y="104468"/>
                    <a:pt x="9211" y="113938"/>
                    <a:pt x="13981" y="121755"/>
                  </a:cubicBezTo>
                  <a:cubicBezTo>
                    <a:pt x="16365" y="125666"/>
                    <a:pt x="19211" y="129111"/>
                    <a:pt x="22921" y="132089"/>
                  </a:cubicBezTo>
                  <a:cubicBezTo>
                    <a:pt x="24255" y="133075"/>
                    <a:pt x="25637" y="134009"/>
                    <a:pt x="27157" y="134848"/>
                  </a:cubicBezTo>
                  <a:lnTo>
                    <a:pt x="27157" y="134848"/>
                  </a:lnTo>
                  <a:cubicBezTo>
                    <a:pt x="25664" y="133944"/>
                    <a:pt x="24275" y="132952"/>
                    <a:pt x="22990" y="131956"/>
                  </a:cubicBezTo>
                  <a:cubicBezTo>
                    <a:pt x="19280" y="128978"/>
                    <a:pt x="16498" y="125534"/>
                    <a:pt x="14113" y="121623"/>
                  </a:cubicBezTo>
                  <a:cubicBezTo>
                    <a:pt x="9344" y="113875"/>
                    <a:pt x="6493" y="104399"/>
                    <a:pt x="2518" y="94002"/>
                  </a:cubicBezTo>
                  <a:cubicBezTo>
                    <a:pt x="865" y="89693"/>
                    <a:pt x="133" y="85788"/>
                    <a:pt x="133" y="82142"/>
                  </a:cubicBezTo>
                  <a:cubicBezTo>
                    <a:pt x="133" y="79826"/>
                    <a:pt x="398" y="77706"/>
                    <a:pt x="865" y="75650"/>
                  </a:cubicBezTo>
                  <a:close/>
                  <a:moveTo>
                    <a:pt x="27157" y="134848"/>
                  </a:moveTo>
                  <a:lnTo>
                    <a:pt x="27157" y="134848"/>
                  </a:lnTo>
                  <a:cubicBezTo>
                    <a:pt x="27356" y="134969"/>
                    <a:pt x="27556" y="135088"/>
                    <a:pt x="27759" y="135205"/>
                  </a:cubicBezTo>
                  <a:lnTo>
                    <a:pt x="27823" y="135205"/>
                  </a:lnTo>
                  <a:cubicBezTo>
                    <a:pt x="27598" y="135088"/>
                    <a:pt x="27376" y="134969"/>
                    <a:pt x="27157" y="134848"/>
                  </a:cubicBezTo>
                  <a:close/>
                  <a:moveTo>
                    <a:pt x="27823" y="135401"/>
                  </a:moveTo>
                  <a:cubicBezTo>
                    <a:pt x="30541" y="136927"/>
                    <a:pt x="33588" y="138252"/>
                    <a:pt x="37097" y="139376"/>
                  </a:cubicBezTo>
                  <a:cubicBezTo>
                    <a:pt x="37229" y="139376"/>
                    <a:pt x="37298" y="139445"/>
                    <a:pt x="37431" y="139445"/>
                  </a:cubicBezTo>
                  <a:cubicBezTo>
                    <a:pt x="41273" y="140637"/>
                    <a:pt x="44648" y="141495"/>
                    <a:pt x="47764" y="142158"/>
                  </a:cubicBezTo>
                  <a:cubicBezTo>
                    <a:pt x="50414" y="142688"/>
                    <a:pt x="52799" y="143085"/>
                    <a:pt x="54982" y="143350"/>
                  </a:cubicBezTo>
                  <a:cubicBezTo>
                    <a:pt x="55093" y="143350"/>
                    <a:pt x="55204" y="143350"/>
                    <a:pt x="55311" y="143355"/>
                  </a:cubicBezTo>
                  <a:lnTo>
                    <a:pt x="55311" y="143355"/>
                  </a:lnTo>
                  <a:cubicBezTo>
                    <a:pt x="53301" y="143035"/>
                    <a:pt x="51110" y="142654"/>
                    <a:pt x="48692" y="142158"/>
                  </a:cubicBezTo>
                  <a:lnTo>
                    <a:pt x="48623" y="142158"/>
                  </a:lnTo>
                  <a:cubicBezTo>
                    <a:pt x="48490" y="142158"/>
                    <a:pt x="48427" y="142094"/>
                    <a:pt x="48294" y="142094"/>
                  </a:cubicBezTo>
                  <a:cubicBezTo>
                    <a:pt x="45046" y="141432"/>
                    <a:pt x="41469" y="140568"/>
                    <a:pt x="37431" y="139312"/>
                  </a:cubicBezTo>
                  <a:cubicBezTo>
                    <a:pt x="37362" y="139243"/>
                    <a:pt x="37298" y="139243"/>
                    <a:pt x="37229" y="139243"/>
                  </a:cubicBezTo>
                  <a:cubicBezTo>
                    <a:pt x="33721" y="138183"/>
                    <a:pt x="30605" y="136927"/>
                    <a:pt x="27892" y="135401"/>
                  </a:cubicBezTo>
                  <a:close/>
                  <a:moveTo>
                    <a:pt x="55311" y="143355"/>
                  </a:moveTo>
                  <a:lnTo>
                    <a:pt x="55311" y="143355"/>
                  </a:lnTo>
                  <a:cubicBezTo>
                    <a:pt x="55446" y="143377"/>
                    <a:pt x="55580" y="143398"/>
                    <a:pt x="55714" y="143419"/>
                  </a:cubicBezTo>
                  <a:cubicBezTo>
                    <a:pt x="55597" y="143379"/>
                    <a:pt x="55458" y="143362"/>
                    <a:pt x="55311" y="143355"/>
                  </a:cubicBezTo>
                  <a:close/>
                  <a:moveTo>
                    <a:pt x="59821" y="143483"/>
                  </a:moveTo>
                  <a:lnTo>
                    <a:pt x="59884" y="143552"/>
                  </a:lnTo>
                  <a:cubicBezTo>
                    <a:pt x="59953" y="143552"/>
                    <a:pt x="60022" y="143569"/>
                    <a:pt x="60101" y="143595"/>
                  </a:cubicBezTo>
                  <a:lnTo>
                    <a:pt x="60101" y="143595"/>
                  </a:lnTo>
                  <a:cubicBezTo>
                    <a:pt x="60020" y="143558"/>
                    <a:pt x="59930" y="143521"/>
                    <a:pt x="59821" y="143483"/>
                  </a:cubicBezTo>
                  <a:close/>
                  <a:moveTo>
                    <a:pt x="59487" y="143483"/>
                  </a:moveTo>
                  <a:lnTo>
                    <a:pt x="59487" y="143483"/>
                  </a:lnTo>
                  <a:cubicBezTo>
                    <a:pt x="59619" y="143552"/>
                    <a:pt x="59752" y="143615"/>
                    <a:pt x="59953" y="143684"/>
                  </a:cubicBezTo>
                  <a:cubicBezTo>
                    <a:pt x="59821" y="143615"/>
                    <a:pt x="59619" y="143552"/>
                    <a:pt x="59487" y="143483"/>
                  </a:cubicBezTo>
                  <a:close/>
                  <a:moveTo>
                    <a:pt x="60101" y="143595"/>
                  </a:moveTo>
                  <a:lnTo>
                    <a:pt x="60101" y="143595"/>
                  </a:lnTo>
                  <a:cubicBezTo>
                    <a:pt x="60165" y="143624"/>
                    <a:pt x="60223" y="143654"/>
                    <a:pt x="60282" y="143684"/>
                  </a:cubicBezTo>
                  <a:lnTo>
                    <a:pt x="60350" y="143684"/>
                  </a:lnTo>
                  <a:cubicBezTo>
                    <a:pt x="60254" y="143651"/>
                    <a:pt x="60173" y="143619"/>
                    <a:pt x="60101" y="143595"/>
                  </a:cubicBezTo>
                  <a:close/>
                  <a:moveTo>
                    <a:pt x="60218" y="143552"/>
                  </a:moveTo>
                  <a:cubicBezTo>
                    <a:pt x="60350" y="143615"/>
                    <a:pt x="60483" y="143615"/>
                    <a:pt x="60615" y="143684"/>
                  </a:cubicBezTo>
                  <a:lnTo>
                    <a:pt x="60679" y="143684"/>
                  </a:lnTo>
                  <a:cubicBezTo>
                    <a:pt x="60547" y="143615"/>
                    <a:pt x="60414" y="143615"/>
                    <a:pt x="60350" y="143552"/>
                  </a:cubicBezTo>
                  <a:close/>
                  <a:moveTo>
                    <a:pt x="60615" y="143552"/>
                  </a:moveTo>
                  <a:cubicBezTo>
                    <a:pt x="60748" y="143615"/>
                    <a:pt x="60880" y="143684"/>
                    <a:pt x="60944" y="143684"/>
                  </a:cubicBezTo>
                  <a:lnTo>
                    <a:pt x="61077" y="143684"/>
                  </a:lnTo>
                  <a:cubicBezTo>
                    <a:pt x="60944" y="143684"/>
                    <a:pt x="60812" y="143615"/>
                    <a:pt x="60748" y="143552"/>
                  </a:cubicBezTo>
                  <a:close/>
                  <a:moveTo>
                    <a:pt x="61013" y="143552"/>
                  </a:moveTo>
                  <a:cubicBezTo>
                    <a:pt x="61077" y="143615"/>
                    <a:pt x="61209" y="143684"/>
                    <a:pt x="61341" y="143748"/>
                  </a:cubicBezTo>
                  <a:lnTo>
                    <a:pt x="61474" y="143748"/>
                  </a:lnTo>
                  <a:cubicBezTo>
                    <a:pt x="61341" y="143684"/>
                    <a:pt x="61209" y="143615"/>
                    <a:pt x="61145" y="143552"/>
                  </a:cubicBezTo>
                  <a:close/>
                  <a:moveTo>
                    <a:pt x="61341" y="143552"/>
                  </a:moveTo>
                  <a:cubicBezTo>
                    <a:pt x="61474" y="143615"/>
                    <a:pt x="61606" y="143684"/>
                    <a:pt x="61675" y="143748"/>
                  </a:cubicBezTo>
                  <a:lnTo>
                    <a:pt x="61808" y="143748"/>
                  </a:lnTo>
                  <a:cubicBezTo>
                    <a:pt x="61739" y="143684"/>
                    <a:pt x="61606" y="143615"/>
                    <a:pt x="61543" y="143552"/>
                  </a:cubicBezTo>
                  <a:close/>
                  <a:moveTo>
                    <a:pt x="61739" y="143552"/>
                  </a:moveTo>
                  <a:cubicBezTo>
                    <a:pt x="61871" y="143615"/>
                    <a:pt x="61940" y="143684"/>
                    <a:pt x="62073" y="143748"/>
                  </a:cubicBezTo>
                  <a:lnTo>
                    <a:pt x="62205" y="143748"/>
                  </a:lnTo>
                  <a:cubicBezTo>
                    <a:pt x="62136" y="143684"/>
                    <a:pt x="62004" y="143615"/>
                    <a:pt x="61940" y="143552"/>
                  </a:cubicBezTo>
                  <a:close/>
                  <a:moveTo>
                    <a:pt x="62136" y="143552"/>
                  </a:moveTo>
                  <a:cubicBezTo>
                    <a:pt x="62205" y="143615"/>
                    <a:pt x="62338" y="143684"/>
                    <a:pt x="62401" y="143748"/>
                  </a:cubicBezTo>
                  <a:lnTo>
                    <a:pt x="62603" y="143748"/>
                  </a:lnTo>
                  <a:cubicBezTo>
                    <a:pt x="62470" y="143684"/>
                    <a:pt x="62401" y="143615"/>
                    <a:pt x="62338" y="143552"/>
                  </a:cubicBezTo>
                  <a:close/>
                  <a:moveTo>
                    <a:pt x="62470" y="143552"/>
                  </a:moveTo>
                  <a:cubicBezTo>
                    <a:pt x="62603" y="143615"/>
                    <a:pt x="62666" y="143684"/>
                    <a:pt x="62799" y="143748"/>
                  </a:cubicBezTo>
                  <a:lnTo>
                    <a:pt x="63000" y="143748"/>
                  </a:lnTo>
                  <a:cubicBezTo>
                    <a:pt x="62868" y="143684"/>
                    <a:pt x="62799" y="143615"/>
                    <a:pt x="62666" y="143552"/>
                  </a:cubicBezTo>
                  <a:close/>
                  <a:moveTo>
                    <a:pt x="62868" y="143552"/>
                  </a:moveTo>
                  <a:cubicBezTo>
                    <a:pt x="63000" y="143615"/>
                    <a:pt x="63064" y="143684"/>
                    <a:pt x="63133" y="143748"/>
                  </a:cubicBezTo>
                  <a:lnTo>
                    <a:pt x="63329" y="143748"/>
                  </a:lnTo>
                  <a:cubicBezTo>
                    <a:pt x="63265" y="143684"/>
                    <a:pt x="63196" y="143615"/>
                    <a:pt x="63064" y="143552"/>
                  </a:cubicBezTo>
                  <a:close/>
                  <a:moveTo>
                    <a:pt x="63265" y="143552"/>
                  </a:moveTo>
                  <a:cubicBezTo>
                    <a:pt x="63329" y="143615"/>
                    <a:pt x="63398" y="143684"/>
                    <a:pt x="63530" y="143748"/>
                  </a:cubicBezTo>
                  <a:cubicBezTo>
                    <a:pt x="63594" y="143748"/>
                    <a:pt x="63663" y="143684"/>
                    <a:pt x="63726" y="143684"/>
                  </a:cubicBezTo>
                  <a:cubicBezTo>
                    <a:pt x="63663" y="143684"/>
                    <a:pt x="63594" y="143615"/>
                    <a:pt x="63461" y="143552"/>
                  </a:cubicBezTo>
                  <a:close/>
                  <a:moveTo>
                    <a:pt x="133085" y="27690"/>
                  </a:moveTo>
                  <a:cubicBezTo>
                    <a:pt x="133482" y="28554"/>
                    <a:pt x="133943" y="29481"/>
                    <a:pt x="134341" y="30340"/>
                  </a:cubicBezTo>
                  <a:cubicBezTo>
                    <a:pt x="137854" y="38358"/>
                    <a:pt x="139974" y="47166"/>
                    <a:pt x="145671" y="58098"/>
                  </a:cubicBezTo>
                  <a:cubicBezTo>
                    <a:pt x="149974" y="66376"/>
                    <a:pt x="151961" y="74791"/>
                    <a:pt x="151961" y="82741"/>
                  </a:cubicBezTo>
                  <a:cubicBezTo>
                    <a:pt x="151961" y="96652"/>
                    <a:pt x="145867" y="109169"/>
                    <a:pt x="135205" y="117054"/>
                  </a:cubicBezTo>
                  <a:cubicBezTo>
                    <a:pt x="129969" y="120897"/>
                    <a:pt x="125401" y="128114"/>
                    <a:pt x="119768" y="134341"/>
                  </a:cubicBezTo>
                  <a:cubicBezTo>
                    <a:pt x="116985" y="137457"/>
                    <a:pt x="113938" y="140372"/>
                    <a:pt x="110494" y="142492"/>
                  </a:cubicBezTo>
                  <a:cubicBezTo>
                    <a:pt x="106985" y="144543"/>
                    <a:pt x="103074" y="145867"/>
                    <a:pt x="98506" y="145867"/>
                  </a:cubicBezTo>
                  <a:cubicBezTo>
                    <a:pt x="96185" y="145867"/>
                    <a:pt x="93737" y="145539"/>
                    <a:pt x="91087" y="144808"/>
                  </a:cubicBezTo>
                  <a:cubicBezTo>
                    <a:pt x="85788" y="143287"/>
                    <a:pt x="81548" y="142889"/>
                    <a:pt x="77574" y="142889"/>
                  </a:cubicBezTo>
                  <a:cubicBezTo>
                    <a:pt x="72937" y="142889"/>
                    <a:pt x="68697" y="143483"/>
                    <a:pt x="63663" y="143552"/>
                  </a:cubicBezTo>
                  <a:cubicBezTo>
                    <a:pt x="63726" y="143615"/>
                    <a:pt x="63795" y="143684"/>
                    <a:pt x="63859" y="143684"/>
                  </a:cubicBezTo>
                  <a:cubicBezTo>
                    <a:pt x="68893" y="143615"/>
                    <a:pt x="73069" y="143022"/>
                    <a:pt x="77574" y="143022"/>
                  </a:cubicBezTo>
                  <a:cubicBezTo>
                    <a:pt x="81548" y="143022"/>
                    <a:pt x="85719" y="143483"/>
                    <a:pt x="91018" y="144940"/>
                  </a:cubicBezTo>
                  <a:cubicBezTo>
                    <a:pt x="93737" y="145735"/>
                    <a:pt x="96185" y="146069"/>
                    <a:pt x="98506" y="146069"/>
                  </a:cubicBezTo>
                  <a:cubicBezTo>
                    <a:pt x="103143" y="146069"/>
                    <a:pt x="107049" y="144744"/>
                    <a:pt x="110562" y="142624"/>
                  </a:cubicBezTo>
                  <a:cubicBezTo>
                    <a:pt x="115793" y="139445"/>
                    <a:pt x="120033" y="134474"/>
                    <a:pt x="123943" y="129641"/>
                  </a:cubicBezTo>
                  <a:cubicBezTo>
                    <a:pt x="127849" y="124802"/>
                    <a:pt x="131426" y="120033"/>
                    <a:pt x="135268" y="117187"/>
                  </a:cubicBezTo>
                  <a:cubicBezTo>
                    <a:pt x="146000" y="109238"/>
                    <a:pt x="152163" y="96715"/>
                    <a:pt x="152163" y="82741"/>
                  </a:cubicBezTo>
                  <a:cubicBezTo>
                    <a:pt x="152163" y="74791"/>
                    <a:pt x="150107" y="66312"/>
                    <a:pt x="145804" y="58029"/>
                  </a:cubicBezTo>
                  <a:cubicBezTo>
                    <a:pt x="140107" y="47102"/>
                    <a:pt x="137987" y="38289"/>
                    <a:pt x="134473" y="30276"/>
                  </a:cubicBezTo>
                  <a:cubicBezTo>
                    <a:pt x="134076" y="29412"/>
                    <a:pt x="133679" y="28554"/>
                    <a:pt x="133281" y="27759"/>
                  </a:cubicBezTo>
                  <a:cubicBezTo>
                    <a:pt x="133217" y="27690"/>
                    <a:pt x="133149" y="27690"/>
                    <a:pt x="133085" y="276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2" name="Google Shape;332;p24"/>
            <p:cNvSpPr/>
            <p:nvPr/>
          </p:nvSpPr>
          <p:spPr>
            <a:xfrm>
              <a:off x="1895025" y="998325"/>
              <a:ext cx="3855350" cy="3703000"/>
            </a:xfrm>
            <a:custGeom>
              <a:avLst/>
              <a:gdLst/>
              <a:ahLst/>
              <a:cxnLst/>
              <a:rect l="l" t="t" r="r" b="b"/>
              <a:pathLst>
                <a:path w="154214" h="148120" extrusionOk="0">
                  <a:moveTo>
                    <a:pt x="88766" y="64"/>
                  </a:moveTo>
                  <a:cubicBezTo>
                    <a:pt x="88830" y="133"/>
                    <a:pt x="88830" y="196"/>
                    <a:pt x="88898" y="196"/>
                  </a:cubicBezTo>
                  <a:cubicBezTo>
                    <a:pt x="88962" y="196"/>
                    <a:pt x="89095" y="265"/>
                    <a:pt x="89163" y="265"/>
                  </a:cubicBezTo>
                  <a:cubicBezTo>
                    <a:pt x="89163" y="196"/>
                    <a:pt x="89095" y="133"/>
                    <a:pt x="89095" y="64"/>
                  </a:cubicBezTo>
                  <a:close/>
                  <a:moveTo>
                    <a:pt x="89163" y="64"/>
                  </a:moveTo>
                  <a:cubicBezTo>
                    <a:pt x="89227" y="133"/>
                    <a:pt x="89227" y="196"/>
                    <a:pt x="89296" y="265"/>
                  </a:cubicBezTo>
                  <a:lnTo>
                    <a:pt x="89561" y="265"/>
                  </a:lnTo>
                  <a:cubicBezTo>
                    <a:pt x="89561" y="196"/>
                    <a:pt x="89492" y="133"/>
                    <a:pt x="89428" y="64"/>
                  </a:cubicBezTo>
                  <a:close/>
                  <a:moveTo>
                    <a:pt x="89561" y="133"/>
                  </a:moveTo>
                  <a:cubicBezTo>
                    <a:pt x="89624" y="133"/>
                    <a:pt x="89693" y="196"/>
                    <a:pt x="89693" y="265"/>
                  </a:cubicBezTo>
                  <a:lnTo>
                    <a:pt x="89958" y="265"/>
                  </a:lnTo>
                  <a:cubicBezTo>
                    <a:pt x="89958" y="196"/>
                    <a:pt x="89889" y="196"/>
                    <a:pt x="89826" y="133"/>
                  </a:cubicBezTo>
                  <a:close/>
                  <a:moveTo>
                    <a:pt x="89958" y="133"/>
                  </a:moveTo>
                  <a:lnTo>
                    <a:pt x="90091" y="265"/>
                  </a:lnTo>
                  <a:cubicBezTo>
                    <a:pt x="90223" y="265"/>
                    <a:pt x="90287" y="329"/>
                    <a:pt x="90356" y="329"/>
                  </a:cubicBezTo>
                  <a:cubicBezTo>
                    <a:pt x="90356" y="265"/>
                    <a:pt x="90287" y="196"/>
                    <a:pt x="90223" y="133"/>
                  </a:cubicBezTo>
                  <a:close/>
                  <a:moveTo>
                    <a:pt x="90356" y="133"/>
                  </a:moveTo>
                  <a:cubicBezTo>
                    <a:pt x="90419" y="196"/>
                    <a:pt x="90488" y="265"/>
                    <a:pt x="90488" y="329"/>
                  </a:cubicBezTo>
                  <a:lnTo>
                    <a:pt x="90753" y="329"/>
                  </a:lnTo>
                  <a:cubicBezTo>
                    <a:pt x="90684" y="265"/>
                    <a:pt x="90684" y="196"/>
                    <a:pt x="90621" y="196"/>
                  </a:cubicBezTo>
                  <a:cubicBezTo>
                    <a:pt x="90552" y="133"/>
                    <a:pt x="90419" y="133"/>
                    <a:pt x="90356" y="133"/>
                  </a:cubicBezTo>
                  <a:close/>
                  <a:moveTo>
                    <a:pt x="90753" y="196"/>
                  </a:moveTo>
                  <a:cubicBezTo>
                    <a:pt x="90817" y="265"/>
                    <a:pt x="90886" y="265"/>
                    <a:pt x="90886" y="329"/>
                  </a:cubicBezTo>
                  <a:cubicBezTo>
                    <a:pt x="91018" y="329"/>
                    <a:pt x="91082" y="329"/>
                    <a:pt x="91151" y="398"/>
                  </a:cubicBezTo>
                  <a:cubicBezTo>
                    <a:pt x="91082" y="329"/>
                    <a:pt x="91018" y="265"/>
                    <a:pt x="91018" y="196"/>
                  </a:cubicBezTo>
                  <a:close/>
                  <a:moveTo>
                    <a:pt x="91151" y="196"/>
                  </a:moveTo>
                  <a:cubicBezTo>
                    <a:pt x="91214" y="265"/>
                    <a:pt x="91283" y="329"/>
                    <a:pt x="91283" y="398"/>
                  </a:cubicBezTo>
                  <a:lnTo>
                    <a:pt x="91548" y="398"/>
                  </a:lnTo>
                  <a:lnTo>
                    <a:pt x="91347" y="196"/>
                  </a:lnTo>
                  <a:close/>
                  <a:moveTo>
                    <a:pt x="91548" y="265"/>
                  </a:moveTo>
                  <a:cubicBezTo>
                    <a:pt x="91612" y="265"/>
                    <a:pt x="91681" y="329"/>
                    <a:pt x="91744" y="398"/>
                  </a:cubicBezTo>
                  <a:cubicBezTo>
                    <a:pt x="91813" y="398"/>
                    <a:pt x="91877" y="398"/>
                    <a:pt x="91946" y="461"/>
                  </a:cubicBezTo>
                  <a:lnTo>
                    <a:pt x="91744" y="265"/>
                  </a:lnTo>
                  <a:close/>
                  <a:moveTo>
                    <a:pt x="91946" y="265"/>
                  </a:moveTo>
                  <a:lnTo>
                    <a:pt x="92142" y="461"/>
                  </a:lnTo>
                  <a:lnTo>
                    <a:pt x="92343" y="461"/>
                  </a:lnTo>
                  <a:lnTo>
                    <a:pt x="92142" y="265"/>
                  </a:lnTo>
                  <a:close/>
                  <a:moveTo>
                    <a:pt x="92343" y="329"/>
                  </a:moveTo>
                  <a:cubicBezTo>
                    <a:pt x="92407" y="398"/>
                    <a:pt x="92476" y="461"/>
                    <a:pt x="92539" y="461"/>
                  </a:cubicBezTo>
                  <a:cubicBezTo>
                    <a:pt x="92608" y="530"/>
                    <a:pt x="92672" y="530"/>
                    <a:pt x="92741" y="530"/>
                  </a:cubicBezTo>
                  <a:cubicBezTo>
                    <a:pt x="92672" y="461"/>
                    <a:pt x="92539" y="398"/>
                    <a:pt x="92476" y="329"/>
                  </a:cubicBezTo>
                  <a:close/>
                  <a:moveTo>
                    <a:pt x="92741" y="329"/>
                  </a:moveTo>
                  <a:lnTo>
                    <a:pt x="92937" y="530"/>
                  </a:lnTo>
                  <a:lnTo>
                    <a:pt x="93138" y="530"/>
                  </a:lnTo>
                  <a:cubicBezTo>
                    <a:pt x="93005" y="461"/>
                    <a:pt x="92937" y="398"/>
                    <a:pt x="92873" y="398"/>
                  </a:cubicBezTo>
                  <a:cubicBezTo>
                    <a:pt x="92804" y="329"/>
                    <a:pt x="92741" y="329"/>
                    <a:pt x="92741" y="329"/>
                  </a:cubicBezTo>
                  <a:close/>
                  <a:moveTo>
                    <a:pt x="93069" y="398"/>
                  </a:moveTo>
                  <a:cubicBezTo>
                    <a:pt x="93202" y="461"/>
                    <a:pt x="93270" y="530"/>
                    <a:pt x="93334" y="594"/>
                  </a:cubicBezTo>
                  <a:lnTo>
                    <a:pt x="93535" y="594"/>
                  </a:lnTo>
                  <a:cubicBezTo>
                    <a:pt x="93403" y="530"/>
                    <a:pt x="93334" y="461"/>
                    <a:pt x="93202" y="398"/>
                  </a:cubicBezTo>
                  <a:close/>
                  <a:moveTo>
                    <a:pt x="93864" y="461"/>
                  </a:moveTo>
                  <a:cubicBezTo>
                    <a:pt x="93968" y="515"/>
                    <a:pt x="94033" y="566"/>
                    <a:pt x="94120" y="619"/>
                  </a:cubicBezTo>
                  <a:lnTo>
                    <a:pt x="94120" y="619"/>
                  </a:lnTo>
                  <a:cubicBezTo>
                    <a:pt x="94063" y="562"/>
                    <a:pt x="94010" y="501"/>
                    <a:pt x="93933" y="461"/>
                  </a:cubicBezTo>
                  <a:close/>
                  <a:moveTo>
                    <a:pt x="93467" y="461"/>
                  </a:moveTo>
                  <a:cubicBezTo>
                    <a:pt x="93599" y="530"/>
                    <a:pt x="93668" y="594"/>
                    <a:pt x="93800" y="663"/>
                  </a:cubicBezTo>
                  <a:lnTo>
                    <a:pt x="93864" y="663"/>
                  </a:lnTo>
                  <a:cubicBezTo>
                    <a:pt x="93800" y="594"/>
                    <a:pt x="93668" y="530"/>
                    <a:pt x="93599" y="461"/>
                  </a:cubicBezTo>
                  <a:close/>
                  <a:moveTo>
                    <a:pt x="94120" y="619"/>
                  </a:moveTo>
                  <a:lnTo>
                    <a:pt x="94120" y="619"/>
                  </a:lnTo>
                  <a:cubicBezTo>
                    <a:pt x="94162" y="660"/>
                    <a:pt x="94206" y="699"/>
                    <a:pt x="94261" y="726"/>
                  </a:cubicBezTo>
                  <a:cubicBezTo>
                    <a:pt x="94261" y="663"/>
                    <a:pt x="94198" y="663"/>
                    <a:pt x="94198" y="663"/>
                  </a:cubicBezTo>
                  <a:cubicBezTo>
                    <a:pt x="94170" y="648"/>
                    <a:pt x="94144" y="633"/>
                    <a:pt x="94120" y="619"/>
                  </a:cubicBezTo>
                  <a:close/>
                  <a:moveTo>
                    <a:pt x="96583" y="859"/>
                  </a:moveTo>
                  <a:lnTo>
                    <a:pt x="96583" y="859"/>
                  </a:lnTo>
                  <a:cubicBezTo>
                    <a:pt x="96804" y="922"/>
                    <a:pt x="97026" y="982"/>
                    <a:pt x="97248" y="1040"/>
                  </a:cubicBezTo>
                  <a:lnTo>
                    <a:pt x="97248" y="1040"/>
                  </a:lnTo>
                  <a:cubicBezTo>
                    <a:pt x="97060" y="978"/>
                    <a:pt x="96821" y="921"/>
                    <a:pt x="96583" y="859"/>
                  </a:cubicBezTo>
                  <a:close/>
                  <a:moveTo>
                    <a:pt x="97248" y="1040"/>
                  </a:moveTo>
                  <a:lnTo>
                    <a:pt x="97248" y="1040"/>
                  </a:lnTo>
                  <a:cubicBezTo>
                    <a:pt x="97269" y="1046"/>
                    <a:pt x="97289" y="1053"/>
                    <a:pt x="97309" y="1060"/>
                  </a:cubicBezTo>
                  <a:cubicBezTo>
                    <a:pt x="97321" y="1062"/>
                    <a:pt x="97334" y="1063"/>
                    <a:pt x="97346" y="1065"/>
                  </a:cubicBezTo>
                  <a:lnTo>
                    <a:pt x="97346" y="1065"/>
                  </a:lnTo>
                  <a:cubicBezTo>
                    <a:pt x="97313" y="1057"/>
                    <a:pt x="97281" y="1048"/>
                    <a:pt x="97248" y="1040"/>
                  </a:cubicBezTo>
                  <a:close/>
                  <a:moveTo>
                    <a:pt x="97346" y="1065"/>
                  </a:moveTo>
                  <a:lnTo>
                    <a:pt x="97346" y="1065"/>
                  </a:lnTo>
                  <a:cubicBezTo>
                    <a:pt x="98019" y="1239"/>
                    <a:pt x="98692" y="1398"/>
                    <a:pt x="99365" y="1590"/>
                  </a:cubicBezTo>
                  <a:cubicBezTo>
                    <a:pt x="99428" y="1654"/>
                    <a:pt x="99561" y="1654"/>
                    <a:pt x="99630" y="1654"/>
                  </a:cubicBezTo>
                  <a:cubicBezTo>
                    <a:pt x="99762" y="1722"/>
                    <a:pt x="99895" y="1722"/>
                    <a:pt x="100027" y="1786"/>
                  </a:cubicBezTo>
                  <a:cubicBezTo>
                    <a:pt x="100160" y="1786"/>
                    <a:pt x="100292" y="1855"/>
                    <a:pt x="100425" y="1855"/>
                  </a:cubicBezTo>
                  <a:cubicBezTo>
                    <a:pt x="100557" y="1919"/>
                    <a:pt x="100621" y="1919"/>
                    <a:pt x="100753" y="1987"/>
                  </a:cubicBezTo>
                  <a:lnTo>
                    <a:pt x="100822" y="1987"/>
                  </a:lnTo>
                  <a:cubicBezTo>
                    <a:pt x="100886" y="1987"/>
                    <a:pt x="101018" y="2051"/>
                    <a:pt x="101151" y="2051"/>
                  </a:cubicBezTo>
                  <a:cubicBezTo>
                    <a:pt x="101283" y="2120"/>
                    <a:pt x="101416" y="2120"/>
                    <a:pt x="101485" y="2183"/>
                  </a:cubicBezTo>
                  <a:lnTo>
                    <a:pt x="101548" y="2183"/>
                  </a:lnTo>
                  <a:cubicBezTo>
                    <a:pt x="101681" y="2183"/>
                    <a:pt x="101750" y="2252"/>
                    <a:pt x="101882" y="2252"/>
                  </a:cubicBezTo>
                  <a:lnTo>
                    <a:pt x="101946" y="2252"/>
                  </a:lnTo>
                  <a:cubicBezTo>
                    <a:pt x="102015" y="2316"/>
                    <a:pt x="102147" y="2316"/>
                    <a:pt x="102211" y="2385"/>
                  </a:cubicBezTo>
                  <a:lnTo>
                    <a:pt x="102279" y="2385"/>
                  </a:lnTo>
                  <a:cubicBezTo>
                    <a:pt x="102412" y="2448"/>
                    <a:pt x="102476" y="2448"/>
                    <a:pt x="102608" y="2448"/>
                  </a:cubicBezTo>
                  <a:cubicBezTo>
                    <a:pt x="102608" y="2517"/>
                    <a:pt x="102677" y="2517"/>
                    <a:pt x="102677" y="2517"/>
                  </a:cubicBezTo>
                  <a:cubicBezTo>
                    <a:pt x="102741" y="2517"/>
                    <a:pt x="102873" y="2581"/>
                    <a:pt x="102942" y="2581"/>
                  </a:cubicBezTo>
                  <a:lnTo>
                    <a:pt x="103005" y="2581"/>
                  </a:lnTo>
                  <a:cubicBezTo>
                    <a:pt x="103138" y="2650"/>
                    <a:pt x="103207" y="2650"/>
                    <a:pt x="103339" y="2713"/>
                  </a:cubicBezTo>
                  <a:lnTo>
                    <a:pt x="103403" y="2713"/>
                  </a:lnTo>
                  <a:cubicBezTo>
                    <a:pt x="103472" y="2782"/>
                    <a:pt x="103604" y="2782"/>
                    <a:pt x="103668" y="2846"/>
                  </a:cubicBezTo>
                  <a:lnTo>
                    <a:pt x="103737" y="2846"/>
                  </a:lnTo>
                  <a:cubicBezTo>
                    <a:pt x="103869" y="2846"/>
                    <a:pt x="103933" y="2915"/>
                    <a:pt x="104002" y="2915"/>
                  </a:cubicBezTo>
                  <a:cubicBezTo>
                    <a:pt x="104065" y="2915"/>
                    <a:pt x="104065" y="2978"/>
                    <a:pt x="104134" y="2978"/>
                  </a:cubicBezTo>
                  <a:cubicBezTo>
                    <a:pt x="104198" y="2978"/>
                    <a:pt x="104267" y="3047"/>
                    <a:pt x="104399" y="3047"/>
                  </a:cubicBezTo>
                  <a:cubicBezTo>
                    <a:pt x="108109" y="4372"/>
                    <a:pt x="111750" y="6158"/>
                    <a:pt x="115327" y="8543"/>
                  </a:cubicBezTo>
                  <a:cubicBezTo>
                    <a:pt x="121024" y="12454"/>
                    <a:pt x="125199" y="16163"/>
                    <a:pt x="128443" y="19873"/>
                  </a:cubicBezTo>
                  <a:lnTo>
                    <a:pt x="128575" y="20005"/>
                  </a:lnTo>
                  <a:lnTo>
                    <a:pt x="128777" y="20202"/>
                  </a:lnTo>
                  <a:cubicBezTo>
                    <a:pt x="128840" y="20270"/>
                    <a:pt x="128840" y="20334"/>
                    <a:pt x="128909" y="20403"/>
                  </a:cubicBezTo>
                  <a:cubicBezTo>
                    <a:pt x="128973" y="20535"/>
                    <a:pt x="129042" y="20535"/>
                    <a:pt x="129105" y="20599"/>
                  </a:cubicBezTo>
                  <a:cubicBezTo>
                    <a:pt x="129174" y="20731"/>
                    <a:pt x="129238" y="20800"/>
                    <a:pt x="129238" y="20864"/>
                  </a:cubicBezTo>
                  <a:lnTo>
                    <a:pt x="129439" y="21065"/>
                  </a:lnTo>
                  <a:cubicBezTo>
                    <a:pt x="129503" y="21129"/>
                    <a:pt x="129571" y="21198"/>
                    <a:pt x="129571" y="21261"/>
                  </a:cubicBezTo>
                  <a:lnTo>
                    <a:pt x="129768" y="21463"/>
                  </a:lnTo>
                  <a:lnTo>
                    <a:pt x="129900" y="21595"/>
                  </a:lnTo>
                  <a:cubicBezTo>
                    <a:pt x="130631" y="22390"/>
                    <a:pt x="131294" y="23249"/>
                    <a:pt x="131887" y="24044"/>
                  </a:cubicBezTo>
                  <a:cubicBezTo>
                    <a:pt x="131824" y="23911"/>
                    <a:pt x="131755" y="23779"/>
                    <a:pt x="131622" y="23646"/>
                  </a:cubicBezTo>
                  <a:cubicBezTo>
                    <a:pt x="131029" y="22788"/>
                    <a:pt x="130366" y="21924"/>
                    <a:pt x="129704" y="21065"/>
                  </a:cubicBezTo>
                  <a:cubicBezTo>
                    <a:pt x="129635" y="21065"/>
                    <a:pt x="129635" y="20996"/>
                    <a:pt x="129571" y="20996"/>
                  </a:cubicBezTo>
                  <a:cubicBezTo>
                    <a:pt x="129571" y="20933"/>
                    <a:pt x="129503" y="20864"/>
                    <a:pt x="129439" y="20800"/>
                  </a:cubicBezTo>
                  <a:cubicBezTo>
                    <a:pt x="129370" y="20731"/>
                    <a:pt x="129306" y="20668"/>
                    <a:pt x="129306" y="20599"/>
                  </a:cubicBezTo>
                  <a:lnTo>
                    <a:pt x="129105" y="20403"/>
                  </a:lnTo>
                  <a:cubicBezTo>
                    <a:pt x="129042" y="20334"/>
                    <a:pt x="129042" y="20270"/>
                    <a:pt x="128973" y="20202"/>
                  </a:cubicBezTo>
                  <a:lnTo>
                    <a:pt x="128777" y="20005"/>
                  </a:lnTo>
                  <a:cubicBezTo>
                    <a:pt x="128708" y="19937"/>
                    <a:pt x="128708" y="19873"/>
                    <a:pt x="128644" y="19873"/>
                  </a:cubicBezTo>
                  <a:lnTo>
                    <a:pt x="128443" y="19672"/>
                  </a:lnTo>
                  <a:cubicBezTo>
                    <a:pt x="125199" y="15962"/>
                    <a:pt x="121024" y="12321"/>
                    <a:pt x="115396" y="8410"/>
                  </a:cubicBezTo>
                  <a:cubicBezTo>
                    <a:pt x="111882" y="6026"/>
                    <a:pt x="108241" y="4240"/>
                    <a:pt x="104532" y="2915"/>
                  </a:cubicBezTo>
                  <a:cubicBezTo>
                    <a:pt x="104463" y="2915"/>
                    <a:pt x="104330" y="2846"/>
                    <a:pt x="104267" y="2846"/>
                  </a:cubicBezTo>
                  <a:lnTo>
                    <a:pt x="104198" y="2846"/>
                  </a:lnTo>
                  <a:cubicBezTo>
                    <a:pt x="104065" y="2782"/>
                    <a:pt x="104002" y="2782"/>
                    <a:pt x="103933" y="2713"/>
                  </a:cubicBezTo>
                  <a:lnTo>
                    <a:pt x="103869" y="2713"/>
                  </a:lnTo>
                  <a:cubicBezTo>
                    <a:pt x="103737" y="2650"/>
                    <a:pt x="103668" y="2650"/>
                    <a:pt x="103535" y="2581"/>
                  </a:cubicBezTo>
                  <a:lnTo>
                    <a:pt x="103472" y="2581"/>
                  </a:lnTo>
                  <a:cubicBezTo>
                    <a:pt x="103403" y="2581"/>
                    <a:pt x="103339" y="2517"/>
                    <a:pt x="103207" y="2517"/>
                  </a:cubicBezTo>
                  <a:cubicBezTo>
                    <a:pt x="103207" y="2517"/>
                    <a:pt x="103138" y="2517"/>
                    <a:pt x="103138" y="2448"/>
                  </a:cubicBezTo>
                  <a:cubicBezTo>
                    <a:pt x="103074" y="2448"/>
                    <a:pt x="102942" y="2448"/>
                    <a:pt x="102873" y="2385"/>
                  </a:cubicBezTo>
                  <a:lnTo>
                    <a:pt x="102809" y="2385"/>
                  </a:lnTo>
                  <a:cubicBezTo>
                    <a:pt x="102677" y="2316"/>
                    <a:pt x="102608" y="2316"/>
                    <a:pt x="102476" y="2252"/>
                  </a:cubicBezTo>
                  <a:cubicBezTo>
                    <a:pt x="102343" y="2252"/>
                    <a:pt x="102279" y="2183"/>
                    <a:pt x="102147" y="2183"/>
                  </a:cubicBezTo>
                  <a:lnTo>
                    <a:pt x="102078" y="2183"/>
                  </a:lnTo>
                  <a:cubicBezTo>
                    <a:pt x="102015" y="2120"/>
                    <a:pt x="101882" y="2120"/>
                    <a:pt x="101813" y="2051"/>
                  </a:cubicBezTo>
                  <a:lnTo>
                    <a:pt x="101750" y="2051"/>
                  </a:lnTo>
                  <a:cubicBezTo>
                    <a:pt x="101617" y="2051"/>
                    <a:pt x="101548" y="1987"/>
                    <a:pt x="101416" y="1987"/>
                  </a:cubicBezTo>
                  <a:cubicBezTo>
                    <a:pt x="101283" y="1919"/>
                    <a:pt x="101151" y="1919"/>
                    <a:pt x="101087" y="1855"/>
                  </a:cubicBezTo>
                  <a:cubicBezTo>
                    <a:pt x="100955" y="1855"/>
                    <a:pt x="100822" y="1786"/>
                    <a:pt x="100690" y="1786"/>
                  </a:cubicBezTo>
                  <a:cubicBezTo>
                    <a:pt x="100621" y="1786"/>
                    <a:pt x="100488" y="1722"/>
                    <a:pt x="100356" y="1722"/>
                  </a:cubicBezTo>
                  <a:cubicBezTo>
                    <a:pt x="100292" y="1654"/>
                    <a:pt x="100292" y="1654"/>
                    <a:pt x="100223" y="1654"/>
                  </a:cubicBezTo>
                  <a:cubicBezTo>
                    <a:pt x="99245" y="1392"/>
                    <a:pt x="98328" y="1197"/>
                    <a:pt x="97346" y="1065"/>
                  </a:cubicBezTo>
                  <a:close/>
                  <a:moveTo>
                    <a:pt x="133016" y="25967"/>
                  </a:moveTo>
                  <a:cubicBezTo>
                    <a:pt x="133016" y="26031"/>
                    <a:pt x="133080" y="26031"/>
                    <a:pt x="133080" y="26031"/>
                  </a:cubicBezTo>
                  <a:lnTo>
                    <a:pt x="133016" y="25967"/>
                  </a:lnTo>
                  <a:close/>
                  <a:moveTo>
                    <a:pt x="133149" y="26232"/>
                  </a:moveTo>
                  <a:cubicBezTo>
                    <a:pt x="133275" y="26293"/>
                    <a:pt x="133339" y="26296"/>
                    <a:pt x="133405" y="26356"/>
                  </a:cubicBezTo>
                  <a:lnTo>
                    <a:pt x="133405" y="26356"/>
                  </a:lnTo>
                  <a:cubicBezTo>
                    <a:pt x="133334" y="26291"/>
                    <a:pt x="133210" y="26232"/>
                    <a:pt x="133149" y="26232"/>
                  </a:cubicBezTo>
                  <a:close/>
                  <a:moveTo>
                    <a:pt x="133405" y="26356"/>
                  </a:moveTo>
                  <a:lnTo>
                    <a:pt x="133405" y="26356"/>
                  </a:lnTo>
                  <a:cubicBezTo>
                    <a:pt x="133408" y="26359"/>
                    <a:pt x="133411" y="26362"/>
                    <a:pt x="133414" y="26365"/>
                  </a:cubicBezTo>
                  <a:cubicBezTo>
                    <a:pt x="133411" y="26362"/>
                    <a:pt x="133408" y="26359"/>
                    <a:pt x="133405" y="26356"/>
                  </a:cubicBezTo>
                  <a:close/>
                  <a:moveTo>
                    <a:pt x="133281" y="26428"/>
                  </a:moveTo>
                  <a:cubicBezTo>
                    <a:pt x="133414" y="26497"/>
                    <a:pt x="133477" y="26561"/>
                    <a:pt x="133546" y="26561"/>
                  </a:cubicBezTo>
                  <a:cubicBezTo>
                    <a:pt x="133477" y="26497"/>
                    <a:pt x="133345" y="26428"/>
                    <a:pt x="133281" y="26428"/>
                  </a:cubicBezTo>
                  <a:close/>
                  <a:moveTo>
                    <a:pt x="133414" y="26630"/>
                  </a:moveTo>
                  <a:cubicBezTo>
                    <a:pt x="133414" y="26630"/>
                    <a:pt x="133414" y="26693"/>
                    <a:pt x="133477" y="26693"/>
                  </a:cubicBezTo>
                  <a:cubicBezTo>
                    <a:pt x="133546" y="26693"/>
                    <a:pt x="133610" y="26762"/>
                    <a:pt x="133679" y="26762"/>
                  </a:cubicBezTo>
                  <a:cubicBezTo>
                    <a:pt x="133610" y="26693"/>
                    <a:pt x="133477" y="26693"/>
                    <a:pt x="133414" y="26630"/>
                  </a:cubicBezTo>
                  <a:close/>
                  <a:moveTo>
                    <a:pt x="133546" y="26826"/>
                  </a:moveTo>
                  <a:cubicBezTo>
                    <a:pt x="133546" y="26895"/>
                    <a:pt x="133546" y="26895"/>
                    <a:pt x="133610" y="26895"/>
                  </a:cubicBezTo>
                  <a:cubicBezTo>
                    <a:pt x="133679" y="26958"/>
                    <a:pt x="133742" y="26958"/>
                    <a:pt x="133811" y="27027"/>
                  </a:cubicBezTo>
                  <a:lnTo>
                    <a:pt x="133811" y="26958"/>
                  </a:lnTo>
                  <a:cubicBezTo>
                    <a:pt x="133742" y="26895"/>
                    <a:pt x="133610" y="26895"/>
                    <a:pt x="133546" y="26826"/>
                  </a:cubicBezTo>
                  <a:close/>
                  <a:moveTo>
                    <a:pt x="133679" y="27027"/>
                  </a:moveTo>
                  <a:cubicBezTo>
                    <a:pt x="133679" y="27091"/>
                    <a:pt x="133679" y="27091"/>
                    <a:pt x="133742" y="27160"/>
                  </a:cubicBezTo>
                  <a:cubicBezTo>
                    <a:pt x="133811" y="27160"/>
                    <a:pt x="133875" y="27223"/>
                    <a:pt x="133943" y="27223"/>
                  </a:cubicBezTo>
                  <a:lnTo>
                    <a:pt x="133943" y="27160"/>
                  </a:lnTo>
                  <a:cubicBezTo>
                    <a:pt x="133811" y="27091"/>
                    <a:pt x="133742" y="27091"/>
                    <a:pt x="133679" y="27027"/>
                  </a:cubicBezTo>
                  <a:close/>
                  <a:moveTo>
                    <a:pt x="133811" y="27292"/>
                  </a:moveTo>
                  <a:lnTo>
                    <a:pt x="133875" y="27356"/>
                  </a:lnTo>
                  <a:cubicBezTo>
                    <a:pt x="133943" y="27356"/>
                    <a:pt x="134007" y="27425"/>
                    <a:pt x="134076" y="27425"/>
                  </a:cubicBezTo>
                  <a:lnTo>
                    <a:pt x="134076" y="27356"/>
                  </a:lnTo>
                  <a:cubicBezTo>
                    <a:pt x="133943" y="27356"/>
                    <a:pt x="133875" y="27292"/>
                    <a:pt x="133811" y="27292"/>
                  </a:cubicBezTo>
                  <a:close/>
                  <a:moveTo>
                    <a:pt x="133943" y="27488"/>
                  </a:moveTo>
                  <a:cubicBezTo>
                    <a:pt x="133943" y="27557"/>
                    <a:pt x="133943" y="27557"/>
                    <a:pt x="134007" y="27621"/>
                  </a:cubicBezTo>
                  <a:cubicBezTo>
                    <a:pt x="134076" y="27621"/>
                    <a:pt x="134140" y="27621"/>
                    <a:pt x="134208" y="27690"/>
                  </a:cubicBezTo>
                  <a:cubicBezTo>
                    <a:pt x="134208" y="27621"/>
                    <a:pt x="134208" y="27621"/>
                    <a:pt x="134140" y="27557"/>
                  </a:cubicBezTo>
                  <a:cubicBezTo>
                    <a:pt x="134076" y="27557"/>
                    <a:pt x="134007" y="27488"/>
                    <a:pt x="133943" y="27488"/>
                  </a:cubicBezTo>
                  <a:close/>
                  <a:moveTo>
                    <a:pt x="134076" y="27690"/>
                  </a:moveTo>
                  <a:cubicBezTo>
                    <a:pt x="134076" y="27753"/>
                    <a:pt x="134076" y="27753"/>
                    <a:pt x="134140" y="27822"/>
                  </a:cubicBezTo>
                  <a:cubicBezTo>
                    <a:pt x="134208" y="27822"/>
                    <a:pt x="134272" y="27886"/>
                    <a:pt x="134341" y="27886"/>
                  </a:cubicBezTo>
                  <a:cubicBezTo>
                    <a:pt x="134341" y="27822"/>
                    <a:pt x="134341" y="27822"/>
                    <a:pt x="134272" y="27753"/>
                  </a:cubicBezTo>
                  <a:cubicBezTo>
                    <a:pt x="134208" y="27753"/>
                    <a:pt x="134140" y="27753"/>
                    <a:pt x="134076" y="27690"/>
                  </a:cubicBezTo>
                  <a:close/>
                  <a:moveTo>
                    <a:pt x="134208" y="27955"/>
                  </a:moveTo>
                  <a:cubicBezTo>
                    <a:pt x="134208" y="27955"/>
                    <a:pt x="134208" y="28018"/>
                    <a:pt x="134272" y="28018"/>
                  </a:cubicBezTo>
                  <a:cubicBezTo>
                    <a:pt x="134341" y="28087"/>
                    <a:pt x="134405" y="28087"/>
                    <a:pt x="134473" y="28087"/>
                  </a:cubicBezTo>
                  <a:lnTo>
                    <a:pt x="134405" y="28018"/>
                  </a:lnTo>
                  <a:cubicBezTo>
                    <a:pt x="134341" y="27955"/>
                    <a:pt x="134272" y="27955"/>
                    <a:pt x="134208" y="27955"/>
                  </a:cubicBezTo>
                  <a:close/>
                  <a:moveTo>
                    <a:pt x="134341" y="28151"/>
                  </a:moveTo>
                  <a:cubicBezTo>
                    <a:pt x="134341" y="28220"/>
                    <a:pt x="134341" y="28220"/>
                    <a:pt x="134405" y="28283"/>
                  </a:cubicBezTo>
                  <a:cubicBezTo>
                    <a:pt x="134473" y="28283"/>
                    <a:pt x="134537" y="28283"/>
                    <a:pt x="134606" y="28352"/>
                  </a:cubicBezTo>
                  <a:cubicBezTo>
                    <a:pt x="134606" y="28283"/>
                    <a:pt x="134537" y="28220"/>
                    <a:pt x="134537" y="28220"/>
                  </a:cubicBezTo>
                  <a:cubicBezTo>
                    <a:pt x="134473" y="28151"/>
                    <a:pt x="134405" y="28151"/>
                    <a:pt x="134341" y="28151"/>
                  </a:cubicBezTo>
                  <a:close/>
                  <a:moveTo>
                    <a:pt x="85650" y="0"/>
                  </a:moveTo>
                  <a:cubicBezTo>
                    <a:pt x="78628" y="0"/>
                    <a:pt x="71940" y="928"/>
                    <a:pt x="66042" y="1919"/>
                  </a:cubicBezTo>
                  <a:cubicBezTo>
                    <a:pt x="58755" y="3111"/>
                    <a:pt x="53127" y="5697"/>
                    <a:pt x="48554" y="9205"/>
                  </a:cubicBezTo>
                  <a:cubicBezTo>
                    <a:pt x="41665" y="14505"/>
                    <a:pt x="37160" y="21860"/>
                    <a:pt x="32921" y="29412"/>
                  </a:cubicBezTo>
                  <a:lnTo>
                    <a:pt x="30340" y="34181"/>
                  </a:lnTo>
                  <a:cubicBezTo>
                    <a:pt x="30340" y="34245"/>
                    <a:pt x="30271" y="34314"/>
                    <a:pt x="30207" y="34378"/>
                  </a:cubicBezTo>
                  <a:lnTo>
                    <a:pt x="30207" y="34446"/>
                  </a:lnTo>
                  <a:lnTo>
                    <a:pt x="30207" y="34510"/>
                  </a:lnTo>
                  <a:cubicBezTo>
                    <a:pt x="29304" y="36189"/>
                    <a:pt x="28400" y="37933"/>
                    <a:pt x="27496" y="39615"/>
                  </a:cubicBezTo>
                  <a:lnTo>
                    <a:pt x="27496" y="39615"/>
                  </a:lnTo>
                  <a:cubicBezTo>
                    <a:pt x="27561" y="39501"/>
                    <a:pt x="27642" y="39373"/>
                    <a:pt x="27690" y="39279"/>
                  </a:cubicBezTo>
                  <a:cubicBezTo>
                    <a:pt x="28618" y="37626"/>
                    <a:pt x="29545" y="35967"/>
                    <a:pt x="30472" y="34245"/>
                  </a:cubicBezTo>
                  <a:cubicBezTo>
                    <a:pt x="30536" y="34245"/>
                    <a:pt x="30536" y="34181"/>
                    <a:pt x="30536" y="34113"/>
                  </a:cubicBezTo>
                  <a:cubicBezTo>
                    <a:pt x="32788" y="30074"/>
                    <a:pt x="34977" y="25967"/>
                    <a:pt x="37494" y="22056"/>
                  </a:cubicBezTo>
                  <a:cubicBezTo>
                    <a:pt x="40541" y="17287"/>
                    <a:pt x="44049" y="12851"/>
                    <a:pt x="48623" y="9338"/>
                  </a:cubicBezTo>
                  <a:cubicBezTo>
                    <a:pt x="53191" y="5829"/>
                    <a:pt x="58824" y="3243"/>
                    <a:pt x="66042" y="2051"/>
                  </a:cubicBezTo>
                  <a:cubicBezTo>
                    <a:pt x="72004" y="1124"/>
                    <a:pt x="78697" y="133"/>
                    <a:pt x="85650" y="133"/>
                  </a:cubicBezTo>
                  <a:cubicBezTo>
                    <a:pt x="86646" y="133"/>
                    <a:pt x="87706" y="196"/>
                    <a:pt x="88766" y="196"/>
                  </a:cubicBezTo>
                  <a:cubicBezTo>
                    <a:pt x="88766" y="196"/>
                    <a:pt x="88697" y="133"/>
                    <a:pt x="88697" y="64"/>
                  </a:cubicBezTo>
                  <a:cubicBezTo>
                    <a:pt x="87637" y="0"/>
                    <a:pt x="86646" y="0"/>
                    <a:pt x="85650" y="0"/>
                  </a:cubicBezTo>
                  <a:close/>
                  <a:moveTo>
                    <a:pt x="27496" y="39615"/>
                  </a:moveTo>
                  <a:cubicBezTo>
                    <a:pt x="27469" y="39662"/>
                    <a:pt x="27444" y="39707"/>
                    <a:pt x="27425" y="39746"/>
                  </a:cubicBezTo>
                  <a:cubicBezTo>
                    <a:pt x="27449" y="39702"/>
                    <a:pt x="27472" y="39658"/>
                    <a:pt x="27496" y="39615"/>
                  </a:cubicBezTo>
                  <a:close/>
                  <a:moveTo>
                    <a:pt x="24511" y="44181"/>
                  </a:moveTo>
                  <a:lnTo>
                    <a:pt x="24511" y="44181"/>
                  </a:lnTo>
                  <a:cubicBezTo>
                    <a:pt x="24442" y="44250"/>
                    <a:pt x="24378" y="44314"/>
                    <a:pt x="24309" y="44446"/>
                  </a:cubicBezTo>
                  <a:cubicBezTo>
                    <a:pt x="22719" y="46831"/>
                    <a:pt x="20997" y="49152"/>
                    <a:pt x="19079" y="51336"/>
                  </a:cubicBezTo>
                  <a:cubicBezTo>
                    <a:pt x="17817" y="52729"/>
                    <a:pt x="16296" y="54319"/>
                    <a:pt x="14638" y="55973"/>
                  </a:cubicBezTo>
                  <a:cubicBezTo>
                    <a:pt x="14574" y="56042"/>
                    <a:pt x="14505" y="56174"/>
                    <a:pt x="14373" y="56238"/>
                  </a:cubicBezTo>
                  <a:lnTo>
                    <a:pt x="14177" y="56439"/>
                  </a:lnTo>
                  <a:cubicBezTo>
                    <a:pt x="14108" y="56572"/>
                    <a:pt x="14044" y="56635"/>
                    <a:pt x="13912" y="56704"/>
                  </a:cubicBezTo>
                  <a:cubicBezTo>
                    <a:pt x="13843" y="56768"/>
                    <a:pt x="13779" y="56836"/>
                    <a:pt x="13710" y="56969"/>
                  </a:cubicBezTo>
                  <a:lnTo>
                    <a:pt x="13445" y="57234"/>
                  </a:lnTo>
                  <a:cubicBezTo>
                    <a:pt x="13382" y="57234"/>
                    <a:pt x="13313" y="57298"/>
                    <a:pt x="13313" y="57366"/>
                  </a:cubicBezTo>
                  <a:cubicBezTo>
                    <a:pt x="13180" y="57499"/>
                    <a:pt x="13117" y="57563"/>
                    <a:pt x="13048" y="57695"/>
                  </a:cubicBezTo>
                  <a:lnTo>
                    <a:pt x="12852" y="57896"/>
                  </a:lnTo>
                  <a:cubicBezTo>
                    <a:pt x="12783" y="57960"/>
                    <a:pt x="12650" y="58029"/>
                    <a:pt x="12587" y="58161"/>
                  </a:cubicBezTo>
                  <a:lnTo>
                    <a:pt x="12385" y="58357"/>
                  </a:lnTo>
                  <a:lnTo>
                    <a:pt x="12121" y="58622"/>
                  </a:lnTo>
                  <a:cubicBezTo>
                    <a:pt x="12057" y="58691"/>
                    <a:pt x="12057" y="58755"/>
                    <a:pt x="11988" y="58824"/>
                  </a:cubicBezTo>
                  <a:cubicBezTo>
                    <a:pt x="11856" y="58887"/>
                    <a:pt x="11792" y="59020"/>
                    <a:pt x="11723" y="59089"/>
                  </a:cubicBezTo>
                  <a:lnTo>
                    <a:pt x="11527" y="59285"/>
                  </a:lnTo>
                  <a:lnTo>
                    <a:pt x="11262" y="59550"/>
                  </a:lnTo>
                  <a:cubicBezTo>
                    <a:pt x="11193" y="59619"/>
                    <a:pt x="11193" y="59682"/>
                    <a:pt x="11130" y="59682"/>
                  </a:cubicBezTo>
                  <a:cubicBezTo>
                    <a:pt x="11061" y="59815"/>
                    <a:pt x="10928" y="59947"/>
                    <a:pt x="10796" y="60080"/>
                  </a:cubicBezTo>
                  <a:lnTo>
                    <a:pt x="10732" y="60149"/>
                  </a:lnTo>
                  <a:cubicBezTo>
                    <a:pt x="10600" y="60281"/>
                    <a:pt x="10531" y="60414"/>
                    <a:pt x="10398" y="60546"/>
                  </a:cubicBezTo>
                  <a:lnTo>
                    <a:pt x="10335" y="60610"/>
                  </a:lnTo>
                  <a:cubicBezTo>
                    <a:pt x="10202" y="60742"/>
                    <a:pt x="10070" y="60875"/>
                    <a:pt x="10001" y="61007"/>
                  </a:cubicBezTo>
                  <a:cubicBezTo>
                    <a:pt x="9937" y="61007"/>
                    <a:pt x="9937" y="61076"/>
                    <a:pt x="9937" y="61076"/>
                  </a:cubicBezTo>
                  <a:cubicBezTo>
                    <a:pt x="9805" y="61209"/>
                    <a:pt x="9672" y="61341"/>
                    <a:pt x="9603" y="61473"/>
                  </a:cubicBezTo>
                  <a:cubicBezTo>
                    <a:pt x="9540" y="61473"/>
                    <a:pt x="9540" y="61473"/>
                    <a:pt x="9540" y="61537"/>
                  </a:cubicBezTo>
                  <a:cubicBezTo>
                    <a:pt x="9471" y="61606"/>
                    <a:pt x="9407" y="61670"/>
                    <a:pt x="9338" y="61802"/>
                  </a:cubicBezTo>
                  <a:cubicBezTo>
                    <a:pt x="8612" y="62666"/>
                    <a:pt x="7881" y="63524"/>
                    <a:pt x="7155" y="64521"/>
                  </a:cubicBezTo>
                  <a:cubicBezTo>
                    <a:pt x="6954" y="64786"/>
                    <a:pt x="6758" y="65114"/>
                    <a:pt x="6493" y="65379"/>
                  </a:cubicBezTo>
                  <a:cubicBezTo>
                    <a:pt x="6291" y="65713"/>
                    <a:pt x="6026" y="66042"/>
                    <a:pt x="5830" y="66375"/>
                  </a:cubicBezTo>
                  <a:cubicBezTo>
                    <a:pt x="6095" y="66042"/>
                    <a:pt x="6291" y="65713"/>
                    <a:pt x="6556" y="65448"/>
                  </a:cubicBezTo>
                  <a:cubicBezTo>
                    <a:pt x="7219" y="64521"/>
                    <a:pt x="7950" y="63726"/>
                    <a:pt x="8612" y="62862"/>
                  </a:cubicBezTo>
                  <a:cubicBezTo>
                    <a:pt x="8745" y="62729"/>
                    <a:pt x="8877" y="62597"/>
                    <a:pt x="8941" y="62464"/>
                  </a:cubicBezTo>
                  <a:lnTo>
                    <a:pt x="9010" y="62464"/>
                  </a:lnTo>
                  <a:cubicBezTo>
                    <a:pt x="9142" y="62268"/>
                    <a:pt x="9206" y="62136"/>
                    <a:pt x="9338" y="62003"/>
                  </a:cubicBezTo>
                  <a:lnTo>
                    <a:pt x="9407" y="61935"/>
                  </a:lnTo>
                  <a:cubicBezTo>
                    <a:pt x="9540" y="61802"/>
                    <a:pt x="9672" y="61670"/>
                    <a:pt x="9805" y="61473"/>
                  </a:cubicBezTo>
                  <a:cubicBezTo>
                    <a:pt x="9805" y="61473"/>
                    <a:pt x="9805" y="61405"/>
                    <a:pt x="9868" y="61405"/>
                  </a:cubicBezTo>
                  <a:cubicBezTo>
                    <a:pt x="9937" y="61272"/>
                    <a:pt x="10070" y="61140"/>
                    <a:pt x="10202" y="61007"/>
                  </a:cubicBezTo>
                  <a:cubicBezTo>
                    <a:pt x="10202" y="61007"/>
                    <a:pt x="10266" y="60944"/>
                    <a:pt x="10266" y="60875"/>
                  </a:cubicBezTo>
                  <a:cubicBezTo>
                    <a:pt x="10398" y="60742"/>
                    <a:pt x="10531" y="60679"/>
                    <a:pt x="10600" y="60546"/>
                  </a:cubicBezTo>
                  <a:cubicBezTo>
                    <a:pt x="10663" y="60477"/>
                    <a:pt x="10663" y="60414"/>
                    <a:pt x="10732" y="60414"/>
                  </a:cubicBezTo>
                  <a:cubicBezTo>
                    <a:pt x="10865" y="60281"/>
                    <a:pt x="10928" y="60149"/>
                    <a:pt x="11061" y="60080"/>
                  </a:cubicBezTo>
                  <a:cubicBezTo>
                    <a:pt x="11061" y="60016"/>
                    <a:pt x="11130" y="59947"/>
                    <a:pt x="11193" y="59884"/>
                  </a:cubicBezTo>
                  <a:cubicBezTo>
                    <a:pt x="11262" y="59815"/>
                    <a:pt x="11394" y="59682"/>
                    <a:pt x="11458" y="59550"/>
                  </a:cubicBezTo>
                  <a:cubicBezTo>
                    <a:pt x="11527" y="59550"/>
                    <a:pt x="11591" y="59486"/>
                    <a:pt x="11659" y="59417"/>
                  </a:cubicBezTo>
                  <a:cubicBezTo>
                    <a:pt x="11723" y="59285"/>
                    <a:pt x="11792" y="59221"/>
                    <a:pt x="11924" y="59089"/>
                  </a:cubicBezTo>
                  <a:cubicBezTo>
                    <a:pt x="11988" y="59020"/>
                    <a:pt x="11988" y="58956"/>
                    <a:pt x="12057" y="58887"/>
                  </a:cubicBezTo>
                  <a:cubicBezTo>
                    <a:pt x="12189" y="58824"/>
                    <a:pt x="12253" y="58691"/>
                    <a:pt x="12322" y="58622"/>
                  </a:cubicBezTo>
                  <a:lnTo>
                    <a:pt x="12518" y="58426"/>
                  </a:lnTo>
                  <a:cubicBezTo>
                    <a:pt x="12650" y="58357"/>
                    <a:pt x="12719" y="58225"/>
                    <a:pt x="12783" y="58161"/>
                  </a:cubicBezTo>
                  <a:lnTo>
                    <a:pt x="12984" y="57960"/>
                  </a:lnTo>
                  <a:cubicBezTo>
                    <a:pt x="13048" y="57827"/>
                    <a:pt x="13180" y="57764"/>
                    <a:pt x="13249" y="57695"/>
                  </a:cubicBezTo>
                  <a:cubicBezTo>
                    <a:pt x="13313" y="57563"/>
                    <a:pt x="13382" y="57499"/>
                    <a:pt x="13445" y="57430"/>
                  </a:cubicBezTo>
                  <a:cubicBezTo>
                    <a:pt x="13514" y="57366"/>
                    <a:pt x="13647" y="57298"/>
                    <a:pt x="13710" y="57165"/>
                  </a:cubicBezTo>
                  <a:lnTo>
                    <a:pt x="13912" y="56969"/>
                  </a:lnTo>
                  <a:lnTo>
                    <a:pt x="14177" y="56704"/>
                  </a:lnTo>
                  <a:lnTo>
                    <a:pt x="14373" y="56503"/>
                  </a:lnTo>
                  <a:cubicBezTo>
                    <a:pt x="14442" y="56370"/>
                    <a:pt x="14574" y="56307"/>
                    <a:pt x="14638" y="56238"/>
                  </a:cubicBezTo>
                  <a:cubicBezTo>
                    <a:pt x="16296" y="54515"/>
                    <a:pt x="17886" y="52926"/>
                    <a:pt x="19211" y="51405"/>
                  </a:cubicBezTo>
                  <a:cubicBezTo>
                    <a:pt x="20997" y="49417"/>
                    <a:pt x="22587" y="47298"/>
                    <a:pt x="24113" y="45045"/>
                  </a:cubicBezTo>
                  <a:cubicBezTo>
                    <a:pt x="24177" y="44913"/>
                    <a:pt x="24309" y="44711"/>
                    <a:pt x="24442" y="44579"/>
                  </a:cubicBezTo>
                  <a:cubicBezTo>
                    <a:pt x="24442" y="44446"/>
                    <a:pt x="24511" y="44314"/>
                    <a:pt x="24511" y="44181"/>
                  </a:cubicBezTo>
                  <a:close/>
                  <a:moveTo>
                    <a:pt x="4436" y="68956"/>
                  </a:moveTo>
                  <a:cubicBezTo>
                    <a:pt x="4436" y="68956"/>
                    <a:pt x="4389" y="68956"/>
                    <a:pt x="4376" y="69001"/>
                  </a:cubicBezTo>
                  <a:lnTo>
                    <a:pt x="4376" y="69001"/>
                  </a:lnTo>
                  <a:cubicBezTo>
                    <a:pt x="4395" y="68985"/>
                    <a:pt x="4416" y="68970"/>
                    <a:pt x="4436" y="68956"/>
                  </a:cubicBezTo>
                  <a:close/>
                  <a:moveTo>
                    <a:pt x="4376" y="69001"/>
                  </a:moveTo>
                  <a:cubicBezTo>
                    <a:pt x="4212" y="69131"/>
                    <a:pt x="4094" y="69304"/>
                    <a:pt x="3975" y="69423"/>
                  </a:cubicBezTo>
                  <a:lnTo>
                    <a:pt x="4373" y="69025"/>
                  </a:lnTo>
                  <a:cubicBezTo>
                    <a:pt x="4373" y="69016"/>
                    <a:pt x="4374" y="69008"/>
                    <a:pt x="4376" y="69001"/>
                  </a:cubicBezTo>
                  <a:close/>
                  <a:moveTo>
                    <a:pt x="4108" y="69423"/>
                  </a:moveTo>
                  <a:cubicBezTo>
                    <a:pt x="3975" y="69555"/>
                    <a:pt x="3843" y="69751"/>
                    <a:pt x="3710" y="69884"/>
                  </a:cubicBezTo>
                  <a:lnTo>
                    <a:pt x="3710" y="69953"/>
                  </a:lnTo>
                  <a:cubicBezTo>
                    <a:pt x="3774" y="69820"/>
                    <a:pt x="3906" y="69688"/>
                    <a:pt x="4039" y="69555"/>
                  </a:cubicBezTo>
                  <a:cubicBezTo>
                    <a:pt x="4108" y="69555"/>
                    <a:pt x="4108" y="69486"/>
                    <a:pt x="4108" y="69423"/>
                  </a:cubicBezTo>
                  <a:close/>
                  <a:moveTo>
                    <a:pt x="3843" y="69953"/>
                  </a:moveTo>
                  <a:lnTo>
                    <a:pt x="3509" y="70281"/>
                  </a:lnTo>
                  <a:cubicBezTo>
                    <a:pt x="3445" y="70350"/>
                    <a:pt x="3445" y="70414"/>
                    <a:pt x="3445" y="70483"/>
                  </a:cubicBezTo>
                  <a:cubicBezTo>
                    <a:pt x="3509" y="70350"/>
                    <a:pt x="3641" y="70218"/>
                    <a:pt x="3774" y="70149"/>
                  </a:cubicBezTo>
                  <a:cubicBezTo>
                    <a:pt x="3774" y="70085"/>
                    <a:pt x="3843" y="70016"/>
                    <a:pt x="3843" y="69953"/>
                  </a:cubicBezTo>
                  <a:close/>
                  <a:moveTo>
                    <a:pt x="3578" y="70483"/>
                  </a:moveTo>
                  <a:lnTo>
                    <a:pt x="3578" y="70483"/>
                  </a:lnTo>
                  <a:cubicBezTo>
                    <a:pt x="3445" y="70546"/>
                    <a:pt x="3376" y="70679"/>
                    <a:pt x="3244" y="70811"/>
                  </a:cubicBezTo>
                  <a:cubicBezTo>
                    <a:pt x="3244" y="70811"/>
                    <a:pt x="3180" y="70880"/>
                    <a:pt x="3180" y="70944"/>
                  </a:cubicBezTo>
                  <a:cubicBezTo>
                    <a:pt x="3244" y="70880"/>
                    <a:pt x="3376" y="70811"/>
                    <a:pt x="3445" y="70679"/>
                  </a:cubicBezTo>
                  <a:cubicBezTo>
                    <a:pt x="3509" y="70615"/>
                    <a:pt x="3578" y="70546"/>
                    <a:pt x="3578" y="70483"/>
                  </a:cubicBezTo>
                  <a:close/>
                  <a:moveTo>
                    <a:pt x="3313" y="71012"/>
                  </a:moveTo>
                  <a:cubicBezTo>
                    <a:pt x="3244" y="71076"/>
                    <a:pt x="3112" y="71145"/>
                    <a:pt x="3048" y="71277"/>
                  </a:cubicBezTo>
                  <a:cubicBezTo>
                    <a:pt x="2979" y="71341"/>
                    <a:pt x="2915" y="71410"/>
                    <a:pt x="2915" y="71474"/>
                  </a:cubicBezTo>
                  <a:cubicBezTo>
                    <a:pt x="2979" y="71410"/>
                    <a:pt x="3112" y="71341"/>
                    <a:pt x="3180" y="71209"/>
                  </a:cubicBezTo>
                  <a:cubicBezTo>
                    <a:pt x="3244" y="71145"/>
                    <a:pt x="3313" y="71076"/>
                    <a:pt x="3313" y="71012"/>
                  </a:cubicBezTo>
                  <a:close/>
                  <a:moveTo>
                    <a:pt x="3048" y="71474"/>
                  </a:moveTo>
                  <a:cubicBezTo>
                    <a:pt x="2979" y="71606"/>
                    <a:pt x="2915" y="71675"/>
                    <a:pt x="2783" y="71738"/>
                  </a:cubicBezTo>
                  <a:cubicBezTo>
                    <a:pt x="2714" y="71807"/>
                    <a:pt x="2714" y="71940"/>
                    <a:pt x="2650" y="72003"/>
                  </a:cubicBezTo>
                  <a:cubicBezTo>
                    <a:pt x="2783" y="71940"/>
                    <a:pt x="2847" y="71871"/>
                    <a:pt x="2979" y="71738"/>
                  </a:cubicBezTo>
                  <a:cubicBezTo>
                    <a:pt x="2979" y="71675"/>
                    <a:pt x="3048" y="71606"/>
                    <a:pt x="3048" y="71474"/>
                  </a:cubicBezTo>
                  <a:close/>
                  <a:moveTo>
                    <a:pt x="2847" y="72003"/>
                  </a:moveTo>
                  <a:cubicBezTo>
                    <a:pt x="2714" y="72072"/>
                    <a:pt x="2650" y="72136"/>
                    <a:pt x="2582" y="72205"/>
                  </a:cubicBezTo>
                  <a:cubicBezTo>
                    <a:pt x="2518" y="72337"/>
                    <a:pt x="2449" y="72401"/>
                    <a:pt x="2449" y="72533"/>
                  </a:cubicBezTo>
                  <a:cubicBezTo>
                    <a:pt x="2518" y="72470"/>
                    <a:pt x="2650" y="72401"/>
                    <a:pt x="2714" y="72337"/>
                  </a:cubicBezTo>
                  <a:cubicBezTo>
                    <a:pt x="2783" y="72205"/>
                    <a:pt x="2783" y="72136"/>
                    <a:pt x="2847" y="72003"/>
                  </a:cubicBezTo>
                  <a:close/>
                  <a:moveTo>
                    <a:pt x="2582" y="72533"/>
                  </a:moveTo>
                  <a:lnTo>
                    <a:pt x="2582" y="72533"/>
                  </a:lnTo>
                  <a:cubicBezTo>
                    <a:pt x="2518" y="72602"/>
                    <a:pt x="2449" y="72666"/>
                    <a:pt x="2317" y="72735"/>
                  </a:cubicBezTo>
                  <a:cubicBezTo>
                    <a:pt x="2317" y="72798"/>
                    <a:pt x="2253" y="72931"/>
                    <a:pt x="2253" y="73000"/>
                  </a:cubicBezTo>
                  <a:cubicBezTo>
                    <a:pt x="2317" y="73000"/>
                    <a:pt x="2385" y="72931"/>
                    <a:pt x="2449" y="72867"/>
                  </a:cubicBezTo>
                  <a:cubicBezTo>
                    <a:pt x="2518" y="72735"/>
                    <a:pt x="2582" y="72602"/>
                    <a:pt x="2582" y="72533"/>
                  </a:cubicBezTo>
                  <a:close/>
                  <a:moveTo>
                    <a:pt x="2385" y="73063"/>
                  </a:moveTo>
                  <a:cubicBezTo>
                    <a:pt x="2317" y="73132"/>
                    <a:pt x="2253" y="73196"/>
                    <a:pt x="2121" y="73196"/>
                  </a:cubicBezTo>
                  <a:cubicBezTo>
                    <a:pt x="2121" y="73328"/>
                    <a:pt x="2052" y="73461"/>
                    <a:pt x="2052" y="73530"/>
                  </a:cubicBezTo>
                  <a:lnTo>
                    <a:pt x="2253" y="73328"/>
                  </a:lnTo>
                  <a:cubicBezTo>
                    <a:pt x="2317" y="73265"/>
                    <a:pt x="2317" y="73132"/>
                    <a:pt x="2385" y="73063"/>
                  </a:cubicBezTo>
                  <a:close/>
                  <a:moveTo>
                    <a:pt x="2184" y="73530"/>
                  </a:moveTo>
                  <a:lnTo>
                    <a:pt x="2184" y="73530"/>
                  </a:lnTo>
                  <a:cubicBezTo>
                    <a:pt x="2121" y="73593"/>
                    <a:pt x="2052" y="73662"/>
                    <a:pt x="1919" y="73726"/>
                  </a:cubicBezTo>
                  <a:cubicBezTo>
                    <a:pt x="1919" y="73795"/>
                    <a:pt x="1856" y="73927"/>
                    <a:pt x="1787" y="74060"/>
                  </a:cubicBezTo>
                  <a:cubicBezTo>
                    <a:pt x="1919" y="73991"/>
                    <a:pt x="1988" y="73927"/>
                    <a:pt x="2052" y="73858"/>
                  </a:cubicBezTo>
                  <a:cubicBezTo>
                    <a:pt x="2121" y="73795"/>
                    <a:pt x="2121" y="73662"/>
                    <a:pt x="2184" y="73530"/>
                  </a:cubicBezTo>
                  <a:close/>
                  <a:moveTo>
                    <a:pt x="1988" y="74060"/>
                  </a:moveTo>
                  <a:cubicBezTo>
                    <a:pt x="1919" y="74123"/>
                    <a:pt x="1856" y="74192"/>
                    <a:pt x="1787" y="74192"/>
                  </a:cubicBezTo>
                  <a:cubicBezTo>
                    <a:pt x="1723" y="74325"/>
                    <a:pt x="1654" y="74457"/>
                    <a:pt x="1654" y="74590"/>
                  </a:cubicBezTo>
                  <a:cubicBezTo>
                    <a:pt x="1723" y="74521"/>
                    <a:pt x="1787" y="74457"/>
                    <a:pt x="1856" y="74457"/>
                  </a:cubicBezTo>
                  <a:cubicBezTo>
                    <a:pt x="1919" y="74325"/>
                    <a:pt x="1919" y="74192"/>
                    <a:pt x="1988" y="74060"/>
                  </a:cubicBezTo>
                  <a:close/>
                  <a:moveTo>
                    <a:pt x="1787" y="74590"/>
                  </a:moveTo>
                  <a:cubicBezTo>
                    <a:pt x="1723" y="74653"/>
                    <a:pt x="1654" y="74653"/>
                    <a:pt x="1591" y="74722"/>
                  </a:cubicBezTo>
                  <a:cubicBezTo>
                    <a:pt x="1522" y="74855"/>
                    <a:pt x="1522" y="74987"/>
                    <a:pt x="1458" y="75120"/>
                  </a:cubicBezTo>
                  <a:cubicBezTo>
                    <a:pt x="1522" y="75051"/>
                    <a:pt x="1591" y="74987"/>
                    <a:pt x="1654" y="74987"/>
                  </a:cubicBezTo>
                  <a:cubicBezTo>
                    <a:pt x="1723" y="74855"/>
                    <a:pt x="1787" y="74722"/>
                    <a:pt x="1787" y="74590"/>
                  </a:cubicBezTo>
                  <a:close/>
                  <a:moveTo>
                    <a:pt x="1591" y="75120"/>
                  </a:moveTo>
                  <a:cubicBezTo>
                    <a:pt x="1522" y="75120"/>
                    <a:pt x="1458" y="75183"/>
                    <a:pt x="1389" y="75252"/>
                  </a:cubicBezTo>
                  <a:cubicBezTo>
                    <a:pt x="1389" y="75384"/>
                    <a:pt x="1326" y="75517"/>
                    <a:pt x="1257" y="75649"/>
                  </a:cubicBezTo>
                  <a:cubicBezTo>
                    <a:pt x="1326" y="75581"/>
                    <a:pt x="1458" y="75517"/>
                    <a:pt x="1522" y="75517"/>
                  </a:cubicBezTo>
                  <a:cubicBezTo>
                    <a:pt x="1522" y="75384"/>
                    <a:pt x="1591" y="75252"/>
                    <a:pt x="1591" y="75120"/>
                  </a:cubicBezTo>
                  <a:close/>
                  <a:moveTo>
                    <a:pt x="1458" y="75649"/>
                  </a:moveTo>
                  <a:cubicBezTo>
                    <a:pt x="1389" y="75649"/>
                    <a:pt x="1326" y="75713"/>
                    <a:pt x="1257" y="75782"/>
                  </a:cubicBezTo>
                  <a:cubicBezTo>
                    <a:pt x="1193" y="75914"/>
                    <a:pt x="1193" y="76047"/>
                    <a:pt x="1124" y="76179"/>
                  </a:cubicBezTo>
                  <a:cubicBezTo>
                    <a:pt x="1193" y="76111"/>
                    <a:pt x="1257" y="76047"/>
                    <a:pt x="1326" y="76047"/>
                  </a:cubicBezTo>
                  <a:cubicBezTo>
                    <a:pt x="1389" y="75914"/>
                    <a:pt x="1389" y="75782"/>
                    <a:pt x="1458" y="75649"/>
                  </a:cubicBezTo>
                  <a:close/>
                  <a:moveTo>
                    <a:pt x="1326" y="76179"/>
                  </a:moveTo>
                  <a:cubicBezTo>
                    <a:pt x="1257" y="76179"/>
                    <a:pt x="1193" y="76243"/>
                    <a:pt x="1124" y="76243"/>
                  </a:cubicBezTo>
                  <a:cubicBezTo>
                    <a:pt x="1061" y="76375"/>
                    <a:pt x="992" y="76508"/>
                    <a:pt x="992" y="76640"/>
                  </a:cubicBezTo>
                  <a:cubicBezTo>
                    <a:pt x="1061" y="76640"/>
                    <a:pt x="1124" y="76577"/>
                    <a:pt x="1193" y="76577"/>
                  </a:cubicBezTo>
                  <a:cubicBezTo>
                    <a:pt x="1193" y="76444"/>
                    <a:pt x="1257" y="76312"/>
                    <a:pt x="1326" y="76179"/>
                  </a:cubicBezTo>
                  <a:close/>
                  <a:moveTo>
                    <a:pt x="1124" y="76640"/>
                  </a:moveTo>
                  <a:lnTo>
                    <a:pt x="1124" y="76640"/>
                  </a:lnTo>
                  <a:cubicBezTo>
                    <a:pt x="1061" y="76709"/>
                    <a:pt x="992" y="76773"/>
                    <a:pt x="928" y="76773"/>
                  </a:cubicBezTo>
                  <a:cubicBezTo>
                    <a:pt x="329" y="79025"/>
                    <a:pt x="1" y="81410"/>
                    <a:pt x="1" y="83927"/>
                  </a:cubicBezTo>
                  <a:cubicBezTo>
                    <a:pt x="1" y="87308"/>
                    <a:pt x="663" y="91018"/>
                    <a:pt x="2121" y="94992"/>
                  </a:cubicBezTo>
                  <a:cubicBezTo>
                    <a:pt x="5963" y="105459"/>
                    <a:pt x="9142" y="114929"/>
                    <a:pt x="14240" y="122613"/>
                  </a:cubicBezTo>
                  <a:cubicBezTo>
                    <a:pt x="16826" y="126524"/>
                    <a:pt x="19937" y="129900"/>
                    <a:pt x="23848" y="132814"/>
                  </a:cubicBezTo>
                  <a:cubicBezTo>
                    <a:pt x="25163" y="133730"/>
                    <a:pt x="26580" y="134646"/>
                    <a:pt x="28138" y="135436"/>
                  </a:cubicBezTo>
                  <a:lnTo>
                    <a:pt x="28138" y="135436"/>
                  </a:lnTo>
                  <a:cubicBezTo>
                    <a:pt x="26622" y="134598"/>
                    <a:pt x="25243" y="133666"/>
                    <a:pt x="23912" y="132682"/>
                  </a:cubicBezTo>
                  <a:cubicBezTo>
                    <a:pt x="20006" y="129836"/>
                    <a:pt x="16959" y="126391"/>
                    <a:pt x="14373" y="122549"/>
                  </a:cubicBezTo>
                  <a:cubicBezTo>
                    <a:pt x="9275" y="114865"/>
                    <a:pt x="6095" y="105390"/>
                    <a:pt x="2253" y="94923"/>
                  </a:cubicBezTo>
                  <a:cubicBezTo>
                    <a:pt x="796" y="90949"/>
                    <a:pt x="197" y="87308"/>
                    <a:pt x="197" y="83927"/>
                  </a:cubicBezTo>
                  <a:cubicBezTo>
                    <a:pt x="197" y="81346"/>
                    <a:pt x="531" y="78962"/>
                    <a:pt x="1124" y="76640"/>
                  </a:cubicBezTo>
                  <a:close/>
                  <a:moveTo>
                    <a:pt x="28138" y="135436"/>
                  </a:moveTo>
                  <a:cubicBezTo>
                    <a:pt x="28360" y="135559"/>
                    <a:pt x="28585" y="135679"/>
                    <a:pt x="28814" y="135798"/>
                  </a:cubicBezTo>
                  <a:lnTo>
                    <a:pt x="28883" y="135798"/>
                  </a:lnTo>
                  <a:cubicBezTo>
                    <a:pt x="28631" y="135681"/>
                    <a:pt x="28383" y="135560"/>
                    <a:pt x="28138" y="135436"/>
                  </a:cubicBezTo>
                  <a:close/>
                  <a:moveTo>
                    <a:pt x="28883" y="135994"/>
                  </a:moveTo>
                  <a:lnTo>
                    <a:pt x="28883" y="135994"/>
                  </a:lnTo>
                  <a:cubicBezTo>
                    <a:pt x="31596" y="137520"/>
                    <a:pt x="34712" y="138776"/>
                    <a:pt x="38220" y="139836"/>
                  </a:cubicBezTo>
                  <a:cubicBezTo>
                    <a:pt x="38289" y="139836"/>
                    <a:pt x="38353" y="139836"/>
                    <a:pt x="38422" y="139905"/>
                  </a:cubicBezTo>
                  <a:cubicBezTo>
                    <a:pt x="42460" y="141097"/>
                    <a:pt x="46037" y="142025"/>
                    <a:pt x="49285" y="142687"/>
                  </a:cubicBezTo>
                  <a:cubicBezTo>
                    <a:pt x="49418" y="142687"/>
                    <a:pt x="49481" y="142751"/>
                    <a:pt x="49614" y="142751"/>
                  </a:cubicBezTo>
                  <a:lnTo>
                    <a:pt x="49683" y="142751"/>
                  </a:lnTo>
                  <a:cubicBezTo>
                    <a:pt x="52264" y="143281"/>
                    <a:pt x="54585" y="143678"/>
                    <a:pt x="56705" y="144012"/>
                  </a:cubicBezTo>
                  <a:cubicBezTo>
                    <a:pt x="56969" y="144012"/>
                    <a:pt x="57234" y="144076"/>
                    <a:pt x="57499" y="144076"/>
                  </a:cubicBezTo>
                  <a:cubicBezTo>
                    <a:pt x="55380" y="143747"/>
                    <a:pt x="53127" y="143350"/>
                    <a:pt x="50610" y="142820"/>
                  </a:cubicBezTo>
                  <a:cubicBezTo>
                    <a:pt x="50478" y="142751"/>
                    <a:pt x="50345" y="142751"/>
                    <a:pt x="50213" y="142751"/>
                  </a:cubicBezTo>
                  <a:cubicBezTo>
                    <a:pt x="50080" y="142687"/>
                    <a:pt x="49948" y="142687"/>
                    <a:pt x="49879" y="142618"/>
                  </a:cubicBezTo>
                  <a:lnTo>
                    <a:pt x="49815" y="142618"/>
                  </a:lnTo>
                  <a:cubicBezTo>
                    <a:pt x="49746" y="142618"/>
                    <a:pt x="49614" y="142618"/>
                    <a:pt x="49481" y="142555"/>
                  </a:cubicBezTo>
                  <a:cubicBezTo>
                    <a:pt x="46169" y="141892"/>
                    <a:pt x="42529" y="140965"/>
                    <a:pt x="38353" y="139704"/>
                  </a:cubicBezTo>
                  <a:cubicBezTo>
                    <a:pt x="34844" y="138713"/>
                    <a:pt x="31728" y="137451"/>
                    <a:pt x="28883" y="135994"/>
                  </a:cubicBezTo>
                  <a:close/>
                  <a:moveTo>
                    <a:pt x="62136" y="144341"/>
                  </a:moveTo>
                  <a:cubicBezTo>
                    <a:pt x="62136" y="144410"/>
                    <a:pt x="62200" y="144410"/>
                    <a:pt x="62200" y="144410"/>
                  </a:cubicBezTo>
                  <a:cubicBezTo>
                    <a:pt x="62267" y="144441"/>
                    <a:pt x="62333" y="144457"/>
                    <a:pt x="62400" y="144474"/>
                  </a:cubicBezTo>
                  <a:lnTo>
                    <a:pt x="62400" y="144474"/>
                  </a:lnTo>
                  <a:lnTo>
                    <a:pt x="62136" y="144341"/>
                  </a:lnTo>
                  <a:close/>
                  <a:moveTo>
                    <a:pt x="61341" y="144341"/>
                  </a:moveTo>
                  <a:cubicBezTo>
                    <a:pt x="61468" y="144406"/>
                    <a:pt x="61651" y="144467"/>
                    <a:pt x="61783" y="144532"/>
                  </a:cubicBezTo>
                  <a:lnTo>
                    <a:pt x="61783" y="144532"/>
                  </a:lnTo>
                  <a:lnTo>
                    <a:pt x="61405" y="144341"/>
                  </a:lnTo>
                  <a:close/>
                  <a:moveTo>
                    <a:pt x="61783" y="144532"/>
                  </a:moveTo>
                  <a:lnTo>
                    <a:pt x="61803" y="144542"/>
                  </a:lnTo>
                  <a:cubicBezTo>
                    <a:pt x="61796" y="144539"/>
                    <a:pt x="61789" y="144535"/>
                    <a:pt x="61783" y="144532"/>
                  </a:cubicBezTo>
                  <a:close/>
                  <a:moveTo>
                    <a:pt x="61739" y="144341"/>
                  </a:moveTo>
                  <a:lnTo>
                    <a:pt x="62136" y="144542"/>
                  </a:lnTo>
                  <a:lnTo>
                    <a:pt x="62200" y="144542"/>
                  </a:lnTo>
                  <a:lnTo>
                    <a:pt x="61803" y="144341"/>
                  </a:lnTo>
                  <a:close/>
                  <a:moveTo>
                    <a:pt x="62400" y="144474"/>
                  </a:moveTo>
                  <a:lnTo>
                    <a:pt x="62534" y="144542"/>
                  </a:lnTo>
                  <a:lnTo>
                    <a:pt x="62597" y="144542"/>
                  </a:lnTo>
                  <a:cubicBezTo>
                    <a:pt x="62532" y="144508"/>
                    <a:pt x="62466" y="144491"/>
                    <a:pt x="62400" y="144474"/>
                  </a:cubicBezTo>
                  <a:close/>
                  <a:moveTo>
                    <a:pt x="62534" y="144410"/>
                  </a:moveTo>
                  <a:cubicBezTo>
                    <a:pt x="62597" y="144473"/>
                    <a:pt x="62730" y="144542"/>
                    <a:pt x="62862" y="144606"/>
                  </a:cubicBezTo>
                  <a:lnTo>
                    <a:pt x="62995" y="144606"/>
                  </a:lnTo>
                  <a:lnTo>
                    <a:pt x="62597" y="144410"/>
                  </a:lnTo>
                  <a:close/>
                  <a:moveTo>
                    <a:pt x="62862" y="144410"/>
                  </a:moveTo>
                  <a:lnTo>
                    <a:pt x="63260" y="144606"/>
                  </a:lnTo>
                  <a:lnTo>
                    <a:pt x="63392" y="144606"/>
                  </a:lnTo>
                  <a:cubicBezTo>
                    <a:pt x="63260" y="144542"/>
                    <a:pt x="63127" y="144473"/>
                    <a:pt x="63064" y="144410"/>
                  </a:cubicBezTo>
                  <a:close/>
                  <a:moveTo>
                    <a:pt x="63260" y="144473"/>
                  </a:moveTo>
                  <a:cubicBezTo>
                    <a:pt x="63392" y="144473"/>
                    <a:pt x="63525" y="144542"/>
                    <a:pt x="63594" y="144606"/>
                  </a:cubicBezTo>
                  <a:lnTo>
                    <a:pt x="63726" y="144606"/>
                  </a:lnTo>
                  <a:cubicBezTo>
                    <a:pt x="63657" y="144542"/>
                    <a:pt x="63525" y="144542"/>
                    <a:pt x="63461" y="144473"/>
                  </a:cubicBezTo>
                  <a:close/>
                  <a:moveTo>
                    <a:pt x="63657" y="144473"/>
                  </a:moveTo>
                  <a:cubicBezTo>
                    <a:pt x="63790" y="144542"/>
                    <a:pt x="63859" y="144606"/>
                    <a:pt x="63991" y="144606"/>
                  </a:cubicBezTo>
                  <a:cubicBezTo>
                    <a:pt x="64055" y="144675"/>
                    <a:pt x="64055" y="144675"/>
                    <a:pt x="64124" y="144675"/>
                  </a:cubicBezTo>
                  <a:cubicBezTo>
                    <a:pt x="64055" y="144606"/>
                    <a:pt x="63922" y="144542"/>
                    <a:pt x="63859" y="144473"/>
                  </a:cubicBezTo>
                  <a:close/>
                  <a:moveTo>
                    <a:pt x="64055" y="144473"/>
                  </a:moveTo>
                  <a:cubicBezTo>
                    <a:pt x="64124" y="144542"/>
                    <a:pt x="64256" y="144606"/>
                    <a:pt x="64320" y="144675"/>
                  </a:cubicBezTo>
                  <a:lnTo>
                    <a:pt x="64521" y="144675"/>
                  </a:lnTo>
                  <a:cubicBezTo>
                    <a:pt x="64452" y="144606"/>
                    <a:pt x="64320" y="144542"/>
                    <a:pt x="64256" y="144473"/>
                  </a:cubicBezTo>
                  <a:close/>
                  <a:moveTo>
                    <a:pt x="64452" y="144473"/>
                  </a:moveTo>
                  <a:cubicBezTo>
                    <a:pt x="64521" y="144542"/>
                    <a:pt x="64654" y="144606"/>
                    <a:pt x="64717" y="144675"/>
                  </a:cubicBezTo>
                  <a:lnTo>
                    <a:pt x="64919" y="144675"/>
                  </a:lnTo>
                  <a:cubicBezTo>
                    <a:pt x="64850" y="144606"/>
                    <a:pt x="64717" y="144542"/>
                    <a:pt x="64654" y="144542"/>
                  </a:cubicBezTo>
                  <a:cubicBezTo>
                    <a:pt x="64585" y="144473"/>
                    <a:pt x="64521" y="144473"/>
                    <a:pt x="64452" y="144473"/>
                  </a:cubicBezTo>
                  <a:close/>
                  <a:moveTo>
                    <a:pt x="64850" y="144542"/>
                  </a:moveTo>
                  <a:cubicBezTo>
                    <a:pt x="64919" y="144542"/>
                    <a:pt x="64982" y="144606"/>
                    <a:pt x="65115" y="144675"/>
                  </a:cubicBezTo>
                  <a:lnTo>
                    <a:pt x="65316" y="144675"/>
                  </a:lnTo>
                  <a:cubicBezTo>
                    <a:pt x="65247" y="144606"/>
                    <a:pt x="65115" y="144606"/>
                    <a:pt x="65051" y="144542"/>
                  </a:cubicBezTo>
                  <a:close/>
                  <a:moveTo>
                    <a:pt x="134473" y="28352"/>
                  </a:moveTo>
                  <a:lnTo>
                    <a:pt x="134473" y="28352"/>
                  </a:lnTo>
                  <a:cubicBezTo>
                    <a:pt x="134934" y="29211"/>
                    <a:pt x="135401" y="30138"/>
                    <a:pt x="135862" y="31002"/>
                  </a:cubicBezTo>
                  <a:cubicBezTo>
                    <a:pt x="139773" y="38818"/>
                    <a:pt x="142290" y="47430"/>
                    <a:pt x="147918" y="58559"/>
                  </a:cubicBezTo>
                  <a:cubicBezTo>
                    <a:pt x="152094" y="66704"/>
                    <a:pt x="154012" y="75120"/>
                    <a:pt x="154012" y="83069"/>
                  </a:cubicBezTo>
                  <a:cubicBezTo>
                    <a:pt x="154012" y="97377"/>
                    <a:pt x="147722" y="110361"/>
                    <a:pt x="136657" y="118310"/>
                  </a:cubicBezTo>
                  <a:cubicBezTo>
                    <a:pt x="134007" y="120228"/>
                    <a:pt x="131490" y="123010"/>
                    <a:pt x="128973" y="126190"/>
                  </a:cubicBezTo>
                  <a:cubicBezTo>
                    <a:pt x="125199" y="130896"/>
                    <a:pt x="121357" y="136328"/>
                    <a:pt x="116720" y="140631"/>
                  </a:cubicBezTo>
                  <a:cubicBezTo>
                    <a:pt x="112015" y="144871"/>
                    <a:pt x="106651" y="147987"/>
                    <a:pt x="99693" y="147987"/>
                  </a:cubicBezTo>
                  <a:cubicBezTo>
                    <a:pt x="97441" y="147987"/>
                    <a:pt x="94993" y="147653"/>
                    <a:pt x="92407" y="146858"/>
                  </a:cubicBezTo>
                  <a:cubicBezTo>
                    <a:pt x="84987" y="144807"/>
                    <a:pt x="79757" y="144542"/>
                    <a:pt x="74458" y="144542"/>
                  </a:cubicBezTo>
                  <a:cubicBezTo>
                    <a:pt x="72666" y="144542"/>
                    <a:pt x="70944" y="144606"/>
                    <a:pt x="69089" y="144606"/>
                  </a:cubicBezTo>
                  <a:cubicBezTo>
                    <a:pt x="67833" y="144606"/>
                    <a:pt x="66572" y="144542"/>
                    <a:pt x="65247" y="144542"/>
                  </a:cubicBezTo>
                  <a:cubicBezTo>
                    <a:pt x="65316" y="144606"/>
                    <a:pt x="65380" y="144606"/>
                    <a:pt x="65449" y="144675"/>
                  </a:cubicBezTo>
                  <a:cubicBezTo>
                    <a:pt x="66704" y="144738"/>
                    <a:pt x="67897" y="144738"/>
                    <a:pt x="69089" y="144738"/>
                  </a:cubicBezTo>
                  <a:lnTo>
                    <a:pt x="74458" y="144738"/>
                  </a:lnTo>
                  <a:cubicBezTo>
                    <a:pt x="79757" y="144738"/>
                    <a:pt x="84987" y="145003"/>
                    <a:pt x="92343" y="147059"/>
                  </a:cubicBezTo>
                  <a:cubicBezTo>
                    <a:pt x="94993" y="147785"/>
                    <a:pt x="97441" y="148119"/>
                    <a:pt x="99693" y="148119"/>
                  </a:cubicBezTo>
                  <a:cubicBezTo>
                    <a:pt x="104330" y="148119"/>
                    <a:pt x="108305" y="146725"/>
                    <a:pt x="111818" y="144542"/>
                  </a:cubicBezTo>
                  <a:cubicBezTo>
                    <a:pt x="117118" y="141230"/>
                    <a:pt x="121357" y="136127"/>
                    <a:pt x="125263" y="131161"/>
                  </a:cubicBezTo>
                  <a:cubicBezTo>
                    <a:pt x="129174" y="126190"/>
                    <a:pt x="132751" y="121288"/>
                    <a:pt x="136726" y="118442"/>
                  </a:cubicBezTo>
                  <a:cubicBezTo>
                    <a:pt x="147918" y="110424"/>
                    <a:pt x="154214" y="97441"/>
                    <a:pt x="154214" y="83069"/>
                  </a:cubicBezTo>
                  <a:cubicBezTo>
                    <a:pt x="154214" y="75120"/>
                    <a:pt x="152226" y="66704"/>
                    <a:pt x="148051" y="58490"/>
                  </a:cubicBezTo>
                  <a:cubicBezTo>
                    <a:pt x="142423" y="47361"/>
                    <a:pt x="139905" y="38750"/>
                    <a:pt x="135994" y="30933"/>
                  </a:cubicBezTo>
                  <a:cubicBezTo>
                    <a:pt x="135533" y="30074"/>
                    <a:pt x="135136" y="29279"/>
                    <a:pt x="134670" y="28416"/>
                  </a:cubicBezTo>
                  <a:cubicBezTo>
                    <a:pt x="134606" y="28416"/>
                    <a:pt x="134537" y="28416"/>
                    <a:pt x="134473" y="283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3" name="Google Shape;333;p24"/>
            <p:cNvSpPr/>
            <p:nvPr/>
          </p:nvSpPr>
          <p:spPr>
            <a:xfrm>
              <a:off x="1871850" y="978450"/>
              <a:ext cx="3905025" cy="3759300"/>
            </a:xfrm>
            <a:custGeom>
              <a:avLst/>
              <a:gdLst/>
              <a:ahLst/>
              <a:cxnLst/>
              <a:rect l="l" t="t" r="r" b="b"/>
              <a:pathLst>
                <a:path w="156201" h="150372" extrusionOk="0">
                  <a:moveTo>
                    <a:pt x="89359" y="329"/>
                  </a:moveTo>
                  <a:cubicBezTo>
                    <a:pt x="89428" y="398"/>
                    <a:pt x="89428" y="461"/>
                    <a:pt x="89492" y="530"/>
                  </a:cubicBezTo>
                  <a:lnTo>
                    <a:pt x="89757" y="530"/>
                  </a:lnTo>
                  <a:cubicBezTo>
                    <a:pt x="89693" y="461"/>
                    <a:pt x="89693" y="398"/>
                    <a:pt x="89624" y="398"/>
                  </a:cubicBezTo>
                  <a:cubicBezTo>
                    <a:pt x="89560" y="329"/>
                    <a:pt x="89428" y="329"/>
                    <a:pt x="89359" y="329"/>
                  </a:cubicBezTo>
                  <a:close/>
                  <a:moveTo>
                    <a:pt x="89757" y="398"/>
                  </a:moveTo>
                  <a:lnTo>
                    <a:pt x="89889" y="530"/>
                  </a:lnTo>
                  <a:cubicBezTo>
                    <a:pt x="89958" y="530"/>
                    <a:pt x="90090" y="594"/>
                    <a:pt x="90154" y="594"/>
                  </a:cubicBezTo>
                  <a:cubicBezTo>
                    <a:pt x="90090" y="530"/>
                    <a:pt x="90090" y="461"/>
                    <a:pt x="90022" y="398"/>
                  </a:cubicBezTo>
                  <a:close/>
                  <a:moveTo>
                    <a:pt x="90154" y="398"/>
                  </a:moveTo>
                  <a:lnTo>
                    <a:pt x="90154" y="398"/>
                  </a:lnTo>
                  <a:cubicBezTo>
                    <a:pt x="90223" y="461"/>
                    <a:pt x="90223" y="530"/>
                    <a:pt x="90287" y="594"/>
                  </a:cubicBezTo>
                  <a:lnTo>
                    <a:pt x="90551" y="594"/>
                  </a:lnTo>
                  <a:cubicBezTo>
                    <a:pt x="90488" y="594"/>
                    <a:pt x="90488" y="530"/>
                    <a:pt x="90419" y="461"/>
                  </a:cubicBezTo>
                  <a:cubicBezTo>
                    <a:pt x="90355" y="461"/>
                    <a:pt x="90223" y="461"/>
                    <a:pt x="90154" y="398"/>
                  </a:cubicBezTo>
                  <a:close/>
                  <a:moveTo>
                    <a:pt x="90551" y="461"/>
                  </a:moveTo>
                  <a:cubicBezTo>
                    <a:pt x="90620" y="530"/>
                    <a:pt x="90620" y="594"/>
                    <a:pt x="90684" y="663"/>
                  </a:cubicBezTo>
                  <a:lnTo>
                    <a:pt x="90949" y="663"/>
                  </a:lnTo>
                  <a:lnTo>
                    <a:pt x="90816" y="530"/>
                  </a:lnTo>
                  <a:cubicBezTo>
                    <a:pt x="90684" y="461"/>
                    <a:pt x="90620" y="461"/>
                    <a:pt x="90551" y="461"/>
                  </a:cubicBezTo>
                  <a:close/>
                  <a:moveTo>
                    <a:pt x="90949" y="530"/>
                  </a:moveTo>
                  <a:cubicBezTo>
                    <a:pt x="90949" y="594"/>
                    <a:pt x="91018" y="663"/>
                    <a:pt x="91081" y="663"/>
                  </a:cubicBezTo>
                  <a:cubicBezTo>
                    <a:pt x="91150" y="726"/>
                    <a:pt x="91214" y="726"/>
                    <a:pt x="91346" y="726"/>
                  </a:cubicBezTo>
                  <a:lnTo>
                    <a:pt x="91150" y="530"/>
                  </a:lnTo>
                  <a:close/>
                  <a:moveTo>
                    <a:pt x="91346" y="594"/>
                  </a:moveTo>
                  <a:lnTo>
                    <a:pt x="91479" y="726"/>
                  </a:lnTo>
                  <a:cubicBezTo>
                    <a:pt x="91548" y="726"/>
                    <a:pt x="91611" y="795"/>
                    <a:pt x="91744" y="795"/>
                  </a:cubicBezTo>
                  <a:lnTo>
                    <a:pt x="91548" y="594"/>
                  </a:lnTo>
                  <a:close/>
                  <a:moveTo>
                    <a:pt x="91744" y="594"/>
                  </a:moveTo>
                  <a:cubicBezTo>
                    <a:pt x="91744" y="663"/>
                    <a:pt x="91813" y="726"/>
                    <a:pt x="91876" y="795"/>
                  </a:cubicBezTo>
                  <a:cubicBezTo>
                    <a:pt x="91945" y="795"/>
                    <a:pt x="92009" y="795"/>
                    <a:pt x="92078" y="859"/>
                  </a:cubicBezTo>
                  <a:cubicBezTo>
                    <a:pt x="92078" y="795"/>
                    <a:pt x="92009" y="726"/>
                    <a:pt x="91945" y="663"/>
                  </a:cubicBezTo>
                  <a:cubicBezTo>
                    <a:pt x="91876" y="663"/>
                    <a:pt x="91813" y="594"/>
                    <a:pt x="91744" y="594"/>
                  </a:cubicBezTo>
                  <a:close/>
                  <a:moveTo>
                    <a:pt x="92078" y="663"/>
                  </a:moveTo>
                  <a:lnTo>
                    <a:pt x="92274" y="859"/>
                  </a:lnTo>
                  <a:lnTo>
                    <a:pt x="92475" y="859"/>
                  </a:lnTo>
                  <a:cubicBezTo>
                    <a:pt x="92406" y="795"/>
                    <a:pt x="92343" y="795"/>
                    <a:pt x="92274" y="726"/>
                  </a:cubicBezTo>
                  <a:cubicBezTo>
                    <a:pt x="92210" y="663"/>
                    <a:pt x="92141" y="663"/>
                    <a:pt x="92078" y="663"/>
                  </a:cubicBezTo>
                  <a:close/>
                  <a:moveTo>
                    <a:pt x="92475" y="726"/>
                  </a:moveTo>
                  <a:lnTo>
                    <a:pt x="92671" y="928"/>
                  </a:lnTo>
                  <a:lnTo>
                    <a:pt x="92873" y="928"/>
                  </a:lnTo>
                  <a:lnTo>
                    <a:pt x="92671" y="726"/>
                  </a:lnTo>
                  <a:close/>
                  <a:moveTo>
                    <a:pt x="92873" y="795"/>
                  </a:moveTo>
                  <a:cubicBezTo>
                    <a:pt x="92936" y="859"/>
                    <a:pt x="93005" y="928"/>
                    <a:pt x="93138" y="991"/>
                  </a:cubicBezTo>
                  <a:lnTo>
                    <a:pt x="93270" y="991"/>
                  </a:lnTo>
                  <a:cubicBezTo>
                    <a:pt x="93201" y="928"/>
                    <a:pt x="93138" y="859"/>
                    <a:pt x="93005" y="795"/>
                  </a:cubicBezTo>
                  <a:close/>
                  <a:moveTo>
                    <a:pt x="93270" y="859"/>
                  </a:moveTo>
                  <a:cubicBezTo>
                    <a:pt x="93334" y="928"/>
                    <a:pt x="93466" y="991"/>
                    <a:pt x="93535" y="1060"/>
                  </a:cubicBezTo>
                  <a:lnTo>
                    <a:pt x="93668" y="1060"/>
                  </a:lnTo>
                  <a:cubicBezTo>
                    <a:pt x="93599" y="991"/>
                    <a:pt x="93466" y="928"/>
                    <a:pt x="93403" y="859"/>
                  </a:cubicBezTo>
                  <a:close/>
                  <a:moveTo>
                    <a:pt x="93668" y="928"/>
                  </a:moveTo>
                  <a:cubicBezTo>
                    <a:pt x="93731" y="991"/>
                    <a:pt x="93864" y="1060"/>
                    <a:pt x="93932" y="1124"/>
                  </a:cubicBezTo>
                  <a:lnTo>
                    <a:pt x="94065" y="1124"/>
                  </a:lnTo>
                  <a:cubicBezTo>
                    <a:pt x="93932" y="1060"/>
                    <a:pt x="93864" y="991"/>
                    <a:pt x="93731" y="928"/>
                  </a:cubicBezTo>
                  <a:close/>
                  <a:moveTo>
                    <a:pt x="94065" y="991"/>
                  </a:moveTo>
                  <a:lnTo>
                    <a:pt x="94065" y="991"/>
                  </a:lnTo>
                  <a:cubicBezTo>
                    <a:pt x="94129" y="1060"/>
                    <a:pt x="94261" y="1124"/>
                    <a:pt x="94330" y="1193"/>
                  </a:cubicBezTo>
                  <a:lnTo>
                    <a:pt x="94462" y="1193"/>
                  </a:lnTo>
                  <a:lnTo>
                    <a:pt x="94065" y="991"/>
                  </a:lnTo>
                  <a:close/>
                  <a:moveTo>
                    <a:pt x="94526" y="1124"/>
                  </a:moveTo>
                  <a:lnTo>
                    <a:pt x="94526" y="1124"/>
                  </a:lnTo>
                  <a:cubicBezTo>
                    <a:pt x="94630" y="1178"/>
                    <a:pt x="94695" y="1229"/>
                    <a:pt x="94782" y="1248"/>
                  </a:cubicBezTo>
                  <a:lnTo>
                    <a:pt x="94782" y="1248"/>
                  </a:lnTo>
                  <a:cubicBezTo>
                    <a:pt x="94721" y="1192"/>
                    <a:pt x="94653" y="1190"/>
                    <a:pt x="94526" y="1124"/>
                  </a:cubicBezTo>
                  <a:close/>
                  <a:moveTo>
                    <a:pt x="94782" y="1248"/>
                  </a:moveTo>
                  <a:cubicBezTo>
                    <a:pt x="94785" y="1251"/>
                    <a:pt x="94788" y="1253"/>
                    <a:pt x="94791" y="1256"/>
                  </a:cubicBezTo>
                  <a:lnTo>
                    <a:pt x="94860" y="1256"/>
                  </a:lnTo>
                  <a:cubicBezTo>
                    <a:pt x="94832" y="1256"/>
                    <a:pt x="94806" y="1253"/>
                    <a:pt x="94782" y="1248"/>
                  </a:cubicBezTo>
                  <a:close/>
                  <a:moveTo>
                    <a:pt x="96715" y="1521"/>
                  </a:moveTo>
                  <a:lnTo>
                    <a:pt x="99497" y="2316"/>
                  </a:lnTo>
                  <a:cubicBezTo>
                    <a:pt x="99560" y="2385"/>
                    <a:pt x="99693" y="2385"/>
                    <a:pt x="99825" y="2449"/>
                  </a:cubicBezTo>
                  <a:cubicBezTo>
                    <a:pt x="99958" y="2449"/>
                    <a:pt x="100090" y="2517"/>
                    <a:pt x="100159" y="2517"/>
                  </a:cubicBezTo>
                  <a:cubicBezTo>
                    <a:pt x="100292" y="2581"/>
                    <a:pt x="100424" y="2581"/>
                    <a:pt x="100557" y="2650"/>
                  </a:cubicBezTo>
                  <a:cubicBezTo>
                    <a:pt x="100689" y="2714"/>
                    <a:pt x="100822" y="2714"/>
                    <a:pt x="100954" y="2782"/>
                  </a:cubicBezTo>
                  <a:cubicBezTo>
                    <a:pt x="101087" y="2782"/>
                    <a:pt x="101219" y="2846"/>
                    <a:pt x="101283" y="2846"/>
                  </a:cubicBezTo>
                  <a:cubicBezTo>
                    <a:pt x="101352" y="2846"/>
                    <a:pt x="101352" y="2915"/>
                    <a:pt x="101352" y="2915"/>
                  </a:cubicBezTo>
                  <a:cubicBezTo>
                    <a:pt x="101484" y="2915"/>
                    <a:pt x="101548" y="2978"/>
                    <a:pt x="101680" y="2978"/>
                  </a:cubicBezTo>
                  <a:lnTo>
                    <a:pt x="101749" y="2978"/>
                  </a:lnTo>
                  <a:cubicBezTo>
                    <a:pt x="101813" y="3047"/>
                    <a:pt x="101945" y="3047"/>
                    <a:pt x="102014" y="3111"/>
                  </a:cubicBezTo>
                  <a:lnTo>
                    <a:pt x="102147" y="3111"/>
                  </a:lnTo>
                  <a:cubicBezTo>
                    <a:pt x="102210" y="3180"/>
                    <a:pt x="102343" y="3180"/>
                    <a:pt x="102412" y="3243"/>
                  </a:cubicBezTo>
                  <a:lnTo>
                    <a:pt x="102475" y="3243"/>
                  </a:lnTo>
                  <a:cubicBezTo>
                    <a:pt x="102608" y="3312"/>
                    <a:pt x="102677" y="3312"/>
                    <a:pt x="102740" y="3376"/>
                  </a:cubicBezTo>
                  <a:lnTo>
                    <a:pt x="102873" y="3376"/>
                  </a:lnTo>
                  <a:cubicBezTo>
                    <a:pt x="102942" y="3376"/>
                    <a:pt x="103074" y="3445"/>
                    <a:pt x="103138" y="3445"/>
                  </a:cubicBezTo>
                  <a:cubicBezTo>
                    <a:pt x="103138" y="3508"/>
                    <a:pt x="103206" y="3508"/>
                    <a:pt x="103206" y="3508"/>
                  </a:cubicBezTo>
                  <a:cubicBezTo>
                    <a:pt x="103339" y="3508"/>
                    <a:pt x="103403" y="3577"/>
                    <a:pt x="103471" y="3577"/>
                  </a:cubicBezTo>
                  <a:cubicBezTo>
                    <a:pt x="103535" y="3641"/>
                    <a:pt x="103535" y="3641"/>
                    <a:pt x="103604" y="3641"/>
                  </a:cubicBezTo>
                  <a:cubicBezTo>
                    <a:pt x="103668" y="3641"/>
                    <a:pt x="103736" y="3710"/>
                    <a:pt x="103869" y="3710"/>
                  </a:cubicBezTo>
                  <a:lnTo>
                    <a:pt x="103932" y="3773"/>
                  </a:lnTo>
                  <a:cubicBezTo>
                    <a:pt x="104001" y="3773"/>
                    <a:pt x="104134" y="3842"/>
                    <a:pt x="104197" y="3842"/>
                  </a:cubicBezTo>
                  <a:cubicBezTo>
                    <a:pt x="104266" y="3842"/>
                    <a:pt x="104266" y="3906"/>
                    <a:pt x="104330" y="3906"/>
                  </a:cubicBezTo>
                  <a:cubicBezTo>
                    <a:pt x="104399" y="3906"/>
                    <a:pt x="104462" y="3975"/>
                    <a:pt x="104531" y="3975"/>
                  </a:cubicBezTo>
                  <a:cubicBezTo>
                    <a:pt x="104595" y="3975"/>
                    <a:pt x="104595" y="4038"/>
                    <a:pt x="104664" y="4038"/>
                  </a:cubicBezTo>
                  <a:cubicBezTo>
                    <a:pt x="104727" y="4038"/>
                    <a:pt x="104796" y="4107"/>
                    <a:pt x="104929" y="4107"/>
                  </a:cubicBezTo>
                  <a:cubicBezTo>
                    <a:pt x="108569" y="5565"/>
                    <a:pt x="112215" y="7419"/>
                    <a:pt x="115793" y="9804"/>
                  </a:cubicBezTo>
                  <a:cubicBezTo>
                    <a:pt x="121553" y="13710"/>
                    <a:pt x="125861" y="17356"/>
                    <a:pt x="129306" y="20933"/>
                  </a:cubicBezTo>
                  <a:cubicBezTo>
                    <a:pt x="129306" y="20997"/>
                    <a:pt x="129370" y="21065"/>
                    <a:pt x="129439" y="21129"/>
                  </a:cubicBezTo>
                  <a:lnTo>
                    <a:pt x="129635" y="21330"/>
                  </a:lnTo>
                  <a:lnTo>
                    <a:pt x="129836" y="21526"/>
                  </a:lnTo>
                  <a:cubicBezTo>
                    <a:pt x="129900" y="21595"/>
                    <a:pt x="129969" y="21659"/>
                    <a:pt x="129969" y="21728"/>
                  </a:cubicBezTo>
                  <a:lnTo>
                    <a:pt x="130165" y="21924"/>
                  </a:lnTo>
                  <a:lnTo>
                    <a:pt x="130366" y="22125"/>
                  </a:lnTo>
                  <a:cubicBezTo>
                    <a:pt x="130430" y="22189"/>
                    <a:pt x="130498" y="22258"/>
                    <a:pt x="130498" y="22321"/>
                  </a:cubicBezTo>
                  <a:lnTo>
                    <a:pt x="130695" y="22523"/>
                  </a:lnTo>
                  <a:lnTo>
                    <a:pt x="130896" y="22719"/>
                  </a:lnTo>
                  <a:cubicBezTo>
                    <a:pt x="130896" y="22788"/>
                    <a:pt x="130960" y="22788"/>
                    <a:pt x="131028" y="22851"/>
                  </a:cubicBezTo>
                  <a:cubicBezTo>
                    <a:pt x="131754" y="23646"/>
                    <a:pt x="132486" y="24441"/>
                    <a:pt x="133148" y="25236"/>
                  </a:cubicBezTo>
                  <a:cubicBezTo>
                    <a:pt x="133079" y="25104"/>
                    <a:pt x="132947" y="24971"/>
                    <a:pt x="132814" y="24839"/>
                  </a:cubicBezTo>
                  <a:cubicBezTo>
                    <a:pt x="132221" y="24044"/>
                    <a:pt x="131558" y="23185"/>
                    <a:pt x="130827" y="22390"/>
                  </a:cubicBezTo>
                  <a:cubicBezTo>
                    <a:pt x="130763" y="22321"/>
                    <a:pt x="130695" y="22321"/>
                    <a:pt x="130695" y="22258"/>
                  </a:cubicBezTo>
                  <a:lnTo>
                    <a:pt x="130498" y="22056"/>
                  </a:lnTo>
                  <a:cubicBezTo>
                    <a:pt x="130498" y="21993"/>
                    <a:pt x="130430" y="21924"/>
                    <a:pt x="130366" y="21860"/>
                  </a:cubicBezTo>
                  <a:lnTo>
                    <a:pt x="130165" y="21659"/>
                  </a:lnTo>
                  <a:cubicBezTo>
                    <a:pt x="130101" y="21659"/>
                    <a:pt x="130101" y="21595"/>
                    <a:pt x="130032" y="21526"/>
                  </a:cubicBezTo>
                  <a:lnTo>
                    <a:pt x="129836" y="21330"/>
                  </a:lnTo>
                  <a:cubicBezTo>
                    <a:pt x="129767" y="21262"/>
                    <a:pt x="129704" y="21198"/>
                    <a:pt x="129704" y="21129"/>
                  </a:cubicBezTo>
                  <a:lnTo>
                    <a:pt x="129502" y="20933"/>
                  </a:lnTo>
                  <a:lnTo>
                    <a:pt x="129306" y="20732"/>
                  </a:lnTo>
                  <a:cubicBezTo>
                    <a:pt x="125925" y="17154"/>
                    <a:pt x="121622" y="13577"/>
                    <a:pt x="115925" y="9672"/>
                  </a:cubicBezTo>
                  <a:cubicBezTo>
                    <a:pt x="112348" y="7287"/>
                    <a:pt x="108702" y="5432"/>
                    <a:pt x="105061" y="4038"/>
                  </a:cubicBezTo>
                  <a:cubicBezTo>
                    <a:pt x="104992" y="3975"/>
                    <a:pt x="104860" y="3975"/>
                    <a:pt x="104796" y="3906"/>
                  </a:cubicBezTo>
                  <a:lnTo>
                    <a:pt x="104727" y="3906"/>
                  </a:lnTo>
                  <a:cubicBezTo>
                    <a:pt x="104664" y="3842"/>
                    <a:pt x="104531" y="3842"/>
                    <a:pt x="104462" y="3773"/>
                  </a:cubicBezTo>
                  <a:lnTo>
                    <a:pt x="104399" y="3773"/>
                  </a:lnTo>
                  <a:cubicBezTo>
                    <a:pt x="104266" y="3710"/>
                    <a:pt x="104197" y="3710"/>
                    <a:pt x="104134" y="3641"/>
                  </a:cubicBezTo>
                  <a:lnTo>
                    <a:pt x="104001" y="3641"/>
                  </a:lnTo>
                  <a:cubicBezTo>
                    <a:pt x="103932" y="3577"/>
                    <a:pt x="103869" y="3577"/>
                    <a:pt x="103736" y="3508"/>
                  </a:cubicBezTo>
                  <a:lnTo>
                    <a:pt x="103668" y="3508"/>
                  </a:lnTo>
                  <a:cubicBezTo>
                    <a:pt x="103604" y="3445"/>
                    <a:pt x="103471" y="3445"/>
                    <a:pt x="103403" y="3376"/>
                  </a:cubicBezTo>
                  <a:lnTo>
                    <a:pt x="103339" y="3376"/>
                  </a:lnTo>
                  <a:cubicBezTo>
                    <a:pt x="103206" y="3312"/>
                    <a:pt x="103138" y="3312"/>
                    <a:pt x="103074" y="3312"/>
                  </a:cubicBezTo>
                  <a:cubicBezTo>
                    <a:pt x="103005" y="3243"/>
                    <a:pt x="103005" y="3243"/>
                    <a:pt x="102942" y="3243"/>
                  </a:cubicBezTo>
                  <a:cubicBezTo>
                    <a:pt x="102873" y="3243"/>
                    <a:pt x="102809" y="3180"/>
                    <a:pt x="102677" y="3180"/>
                  </a:cubicBezTo>
                  <a:cubicBezTo>
                    <a:pt x="102677" y="3180"/>
                    <a:pt x="102677" y="3111"/>
                    <a:pt x="102608" y="3111"/>
                  </a:cubicBezTo>
                  <a:cubicBezTo>
                    <a:pt x="102544" y="3111"/>
                    <a:pt x="102412" y="3047"/>
                    <a:pt x="102343" y="3047"/>
                  </a:cubicBezTo>
                  <a:lnTo>
                    <a:pt x="102279" y="3047"/>
                  </a:lnTo>
                  <a:cubicBezTo>
                    <a:pt x="102147" y="2978"/>
                    <a:pt x="102078" y="2978"/>
                    <a:pt x="101945" y="2915"/>
                  </a:cubicBezTo>
                  <a:cubicBezTo>
                    <a:pt x="101813" y="2846"/>
                    <a:pt x="101680" y="2846"/>
                    <a:pt x="101617" y="2782"/>
                  </a:cubicBezTo>
                  <a:lnTo>
                    <a:pt x="101548" y="2782"/>
                  </a:lnTo>
                  <a:cubicBezTo>
                    <a:pt x="101484" y="2782"/>
                    <a:pt x="101352" y="2714"/>
                    <a:pt x="101219" y="2714"/>
                  </a:cubicBezTo>
                  <a:cubicBezTo>
                    <a:pt x="101087" y="2650"/>
                    <a:pt x="101018" y="2650"/>
                    <a:pt x="100885" y="2581"/>
                  </a:cubicBezTo>
                  <a:cubicBezTo>
                    <a:pt x="100753" y="2517"/>
                    <a:pt x="100620" y="2517"/>
                    <a:pt x="100557" y="2449"/>
                  </a:cubicBezTo>
                  <a:cubicBezTo>
                    <a:pt x="100488" y="2449"/>
                    <a:pt x="100355" y="2449"/>
                    <a:pt x="100292" y="2385"/>
                  </a:cubicBezTo>
                  <a:cubicBezTo>
                    <a:pt x="99364" y="2120"/>
                    <a:pt x="98437" y="1919"/>
                    <a:pt x="97510" y="1654"/>
                  </a:cubicBezTo>
                  <a:cubicBezTo>
                    <a:pt x="97245" y="1654"/>
                    <a:pt x="96980" y="1590"/>
                    <a:pt x="96715" y="1521"/>
                  </a:cubicBezTo>
                  <a:close/>
                  <a:moveTo>
                    <a:pt x="134473" y="27356"/>
                  </a:moveTo>
                  <a:cubicBezTo>
                    <a:pt x="134519" y="27380"/>
                    <a:pt x="134556" y="27395"/>
                    <a:pt x="134591" y="27408"/>
                  </a:cubicBezTo>
                  <a:lnTo>
                    <a:pt x="134591" y="27408"/>
                  </a:lnTo>
                  <a:cubicBezTo>
                    <a:pt x="134572" y="27392"/>
                    <a:pt x="134555" y="27374"/>
                    <a:pt x="134537" y="27356"/>
                  </a:cubicBezTo>
                  <a:close/>
                  <a:moveTo>
                    <a:pt x="134591" y="27408"/>
                  </a:moveTo>
                  <a:lnTo>
                    <a:pt x="134591" y="27408"/>
                  </a:lnTo>
                  <a:cubicBezTo>
                    <a:pt x="134644" y="27454"/>
                    <a:pt x="134704" y="27488"/>
                    <a:pt x="134802" y="27488"/>
                  </a:cubicBezTo>
                  <a:cubicBezTo>
                    <a:pt x="134715" y="27447"/>
                    <a:pt x="134658" y="27432"/>
                    <a:pt x="134591" y="27408"/>
                  </a:cubicBezTo>
                  <a:close/>
                  <a:moveTo>
                    <a:pt x="134669" y="27557"/>
                  </a:moveTo>
                  <a:lnTo>
                    <a:pt x="134669" y="27621"/>
                  </a:lnTo>
                  <a:cubicBezTo>
                    <a:pt x="134738" y="27621"/>
                    <a:pt x="134870" y="27690"/>
                    <a:pt x="134934" y="27690"/>
                  </a:cubicBezTo>
                  <a:cubicBezTo>
                    <a:pt x="134802" y="27621"/>
                    <a:pt x="134738" y="27621"/>
                    <a:pt x="134669" y="27557"/>
                  </a:cubicBezTo>
                  <a:close/>
                  <a:moveTo>
                    <a:pt x="134802" y="27753"/>
                  </a:moveTo>
                  <a:lnTo>
                    <a:pt x="134802" y="27822"/>
                  </a:lnTo>
                  <a:cubicBezTo>
                    <a:pt x="134934" y="27886"/>
                    <a:pt x="135003" y="27886"/>
                    <a:pt x="135067" y="27955"/>
                  </a:cubicBezTo>
                  <a:lnTo>
                    <a:pt x="135067" y="27886"/>
                  </a:lnTo>
                  <a:cubicBezTo>
                    <a:pt x="134934" y="27822"/>
                    <a:pt x="134870" y="27822"/>
                    <a:pt x="134802" y="27753"/>
                  </a:cubicBezTo>
                  <a:close/>
                  <a:moveTo>
                    <a:pt x="134934" y="27955"/>
                  </a:moveTo>
                  <a:cubicBezTo>
                    <a:pt x="134934" y="28018"/>
                    <a:pt x="134934" y="28018"/>
                    <a:pt x="135003" y="28018"/>
                  </a:cubicBezTo>
                  <a:cubicBezTo>
                    <a:pt x="135067" y="28087"/>
                    <a:pt x="135135" y="28087"/>
                    <a:pt x="135199" y="28151"/>
                  </a:cubicBezTo>
                  <a:lnTo>
                    <a:pt x="135199" y="28087"/>
                  </a:lnTo>
                  <a:cubicBezTo>
                    <a:pt x="135067" y="28018"/>
                    <a:pt x="135003" y="28018"/>
                    <a:pt x="134934" y="27955"/>
                  </a:cubicBezTo>
                  <a:close/>
                  <a:moveTo>
                    <a:pt x="135067" y="28220"/>
                  </a:moveTo>
                  <a:cubicBezTo>
                    <a:pt x="135067" y="28220"/>
                    <a:pt x="135135" y="28220"/>
                    <a:pt x="135135" y="28283"/>
                  </a:cubicBezTo>
                  <a:cubicBezTo>
                    <a:pt x="135199" y="28283"/>
                    <a:pt x="135268" y="28352"/>
                    <a:pt x="135332" y="28352"/>
                  </a:cubicBezTo>
                  <a:lnTo>
                    <a:pt x="135332" y="28283"/>
                  </a:lnTo>
                  <a:cubicBezTo>
                    <a:pt x="135268" y="28283"/>
                    <a:pt x="135135" y="28220"/>
                    <a:pt x="135067" y="28220"/>
                  </a:cubicBezTo>
                  <a:close/>
                  <a:moveTo>
                    <a:pt x="135199" y="28416"/>
                  </a:moveTo>
                  <a:lnTo>
                    <a:pt x="135268" y="28485"/>
                  </a:lnTo>
                  <a:cubicBezTo>
                    <a:pt x="135332" y="28548"/>
                    <a:pt x="135400" y="28548"/>
                    <a:pt x="135533" y="28548"/>
                  </a:cubicBezTo>
                  <a:cubicBezTo>
                    <a:pt x="135464" y="28548"/>
                    <a:pt x="135464" y="28485"/>
                    <a:pt x="135464" y="28485"/>
                  </a:cubicBezTo>
                  <a:cubicBezTo>
                    <a:pt x="135400" y="28485"/>
                    <a:pt x="135268" y="28416"/>
                    <a:pt x="135199" y="28416"/>
                  </a:cubicBezTo>
                  <a:close/>
                  <a:moveTo>
                    <a:pt x="135332" y="28617"/>
                  </a:moveTo>
                  <a:cubicBezTo>
                    <a:pt x="135400" y="28681"/>
                    <a:pt x="135400" y="28681"/>
                    <a:pt x="135400" y="28750"/>
                  </a:cubicBezTo>
                  <a:cubicBezTo>
                    <a:pt x="135464" y="28750"/>
                    <a:pt x="135597" y="28750"/>
                    <a:pt x="135665" y="28813"/>
                  </a:cubicBezTo>
                  <a:cubicBezTo>
                    <a:pt x="135597" y="28750"/>
                    <a:pt x="135597" y="28750"/>
                    <a:pt x="135597" y="28681"/>
                  </a:cubicBezTo>
                  <a:cubicBezTo>
                    <a:pt x="135533" y="28681"/>
                    <a:pt x="135400" y="28617"/>
                    <a:pt x="135332" y="28617"/>
                  </a:cubicBezTo>
                  <a:close/>
                  <a:moveTo>
                    <a:pt x="135464" y="28813"/>
                  </a:moveTo>
                  <a:lnTo>
                    <a:pt x="135464" y="28813"/>
                  </a:lnTo>
                  <a:cubicBezTo>
                    <a:pt x="135533" y="28882"/>
                    <a:pt x="135533" y="28882"/>
                    <a:pt x="135533" y="28946"/>
                  </a:cubicBezTo>
                  <a:cubicBezTo>
                    <a:pt x="135597" y="28946"/>
                    <a:pt x="135729" y="28946"/>
                    <a:pt x="135798" y="29015"/>
                  </a:cubicBezTo>
                  <a:cubicBezTo>
                    <a:pt x="135729" y="28946"/>
                    <a:pt x="135729" y="28946"/>
                    <a:pt x="135729" y="28882"/>
                  </a:cubicBezTo>
                  <a:cubicBezTo>
                    <a:pt x="135665" y="28882"/>
                    <a:pt x="135597" y="28882"/>
                    <a:pt x="135464" y="28813"/>
                  </a:cubicBezTo>
                  <a:close/>
                  <a:moveTo>
                    <a:pt x="135597" y="29015"/>
                  </a:moveTo>
                  <a:cubicBezTo>
                    <a:pt x="135665" y="29078"/>
                    <a:pt x="135665" y="29147"/>
                    <a:pt x="135729" y="29147"/>
                  </a:cubicBezTo>
                  <a:cubicBezTo>
                    <a:pt x="135798" y="29147"/>
                    <a:pt x="135861" y="29211"/>
                    <a:pt x="135930" y="29211"/>
                  </a:cubicBezTo>
                  <a:cubicBezTo>
                    <a:pt x="135861" y="29147"/>
                    <a:pt x="135861" y="29147"/>
                    <a:pt x="135861" y="29078"/>
                  </a:cubicBezTo>
                  <a:cubicBezTo>
                    <a:pt x="135798" y="29078"/>
                    <a:pt x="135729" y="29078"/>
                    <a:pt x="135597" y="29015"/>
                  </a:cubicBezTo>
                  <a:close/>
                  <a:moveTo>
                    <a:pt x="81807" y="0"/>
                  </a:moveTo>
                  <a:cubicBezTo>
                    <a:pt x="76508" y="0"/>
                    <a:pt x="71474" y="461"/>
                    <a:pt x="66773" y="1193"/>
                  </a:cubicBezTo>
                  <a:cubicBezTo>
                    <a:pt x="59354" y="2252"/>
                    <a:pt x="53657" y="4966"/>
                    <a:pt x="49084" y="8612"/>
                  </a:cubicBezTo>
                  <a:cubicBezTo>
                    <a:pt x="42194" y="14176"/>
                    <a:pt x="37759" y="21924"/>
                    <a:pt x="33652" y="29942"/>
                  </a:cubicBezTo>
                  <a:cubicBezTo>
                    <a:pt x="32788" y="31664"/>
                    <a:pt x="31929" y="33318"/>
                    <a:pt x="31066" y="34976"/>
                  </a:cubicBezTo>
                  <a:cubicBezTo>
                    <a:pt x="31066" y="35040"/>
                    <a:pt x="31002" y="35173"/>
                    <a:pt x="30933" y="35241"/>
                  </a:cubicBezTo>
                  <a:cubicBezTo>
                    <a:pt x="30933" y="35305"/>
                    <a:pt x="30869" y="35437"/>
                    <a:pt x="30801" y="35506"/>
                  </a:cubicBezTo>
                  <a:cubicBezTo>
                    <a:pt x="29942" y="37425"/>
                    <a:pt x="29015" y="39280"/>
                    <a:pt x="28018" y="41071"/>
                  </a:cubicBezTo>
                  <a:cubicBezTo>
                    <a:pt x="28151" y="40869"/>
                    <a:pt x="28220" y="40737"/>
                    <a:pt x="28352" y="40541"/>
                  </a:cubicBezTo>
                  <a:cubicBezTo>
                    <a:pt x="29280" y="38819"/>
                    <a:pt x="30207" y="37027"/>
                    <a:pt x="31134" y="35305"/>
                  </a:cubicBezTo>
                  <a:lnTo>
                    <a:pt x="31134" y="35241"/>
                  </a:lnTo>
                  <a:lnTo>
                    <a:pt x="31134" y="35173"/>
                  </a:lnTo>
                  <a:cubicBezTo>
                    <a:pt x="31198" y="35109"/>
                    <a:pt x="31267" y="35040"/>
                    <a:pt x="31267" y="34976"/>
                  </a:cubicBezTo>
                  <a:cubicBezTo>
                    <a:pt x="33519" y="30604"/>
                    <a:pt x="35639" y="26296"/>
                    <a:pt x="38087" y="22189"/>
                  </a:cubicBezTo>
                  <a:cubicBezTo>
                    <a:pt x="41134" y="17091"/>
                    <a:pt x="44579" y="12454"/>
                    <a:pt x="49152" y="8744"/>
                  </a:cubicBezTo>
                  <a:cubicBezTo>
                    <a:pt x="53721" y="5098"/>
                    <a:pt x="59417" y="2385"/>
                    <a:pt x="66837" y="1325"/>
                  </a:cubicBezTo>
                  <a:cubicBezTo>
                    <a:pt x="71474" y="663"/>
                    <a:pt x="76577" y="133"/>
                    <a:pt x="81807" y="133"/>
                  </a:cubicBezTo>
                  <a:cubicBezTo>
                    <a:pt x="84325" y="133"/>
                    <a:pt x="86842" y="265"/>
                    <a:pt x="89359" y="461"/>
                  </a:cubicBezTo>
                  <a:lnTo>
                    <a:pt x="89227" y="329"/>
                  </a:lnTo>
                  <a:cubicBezTo>
                    <a:pt x="86778" y="64"/>
                    <a:pt x="84261" y="0"/>
                    <a:pt x="81807" y="0"/>
                  </a:cubicBezTo>
                  <a:close/>
                  <a:moveTo>
                    <a:pt x="25369" y="45374"/>
                  </a:moveTo>
                  <a:lnTo>
                    <a:pt x="25369" y="45374"/>
                  </a:lnTo>
                  <a:cubicBezTo>
                    <a:pt x="25236" y="45506"/>
                    <a:pt x="25104" y="45708"/>
                    <a:pt x="25040" y="45840"/>
                  </a:cubicBezTo>
                  <a:cubicBezTo>
                    <a:pt x="23450" y="48289"/>
                    <a:pt x="21728" y="50673"/>
                    <a:pt x="19873" y="52793"/>
                  </a:cubicBezTo>
                  <a:cubicBezTo>
                    <a:pt x="18612" y="54187"/>
                    <a:pt x="17155" y="55708"/>
                    <a:pt x="15565" y="57298"/>
                  </a:cubicBezTo>
                  <a:cubicBezTo>
                    <a:pt x="15432" y="57367"/>
                    <a:pt x="15369" y="57499"/>
                    <a:pt x="15300" y="57563"/>
                  </a:cubicBezTo>
                  <a:cubicBezTo>
                    <a:pt x="15236" y="57631"/>
                    <a:pt x="15167" y="57695"/>
                    <a:pt x="15035" y="57764"/>
                  </a:cubicBezTo>
                  <a:cubicBezTo>
                    <a:pt x="14971" y="57896"/>
                    <a:pt x="14902" y="57960"/>
                    <a:pt x="14839" y="58029"/>
                  </a:cubicBezTo>
                  <a:cubicBezTo>
                    <a:pt x="14770" y="58093"/>
                    <a:pt x="14706" y="58161"/>
                    <a:pt x="14574" y="58225"/>
                  </a:cubicBezTo>
                  <a:cubicBezTo>
                    <a:pt x="14505" y="58358"/>
                    <a:pt x="14441" y="58426"/>
                    <a:pt x="14372" y="58490"/>
                  </a:cubicBezTo>
                  <a:lnTo>
                    <a:pt x="14107" y="58755"/>
                  </a:lnTo>
                  <a:lnTo>
                    <a:pt x="13911" y="58956"/>
                  </a:lnTo>
                  <a:cubicBezTo>
                    <a:pt x="13842" y="59020"/>
                    <a:pt x="13779" y="59152"/>
                    <a:pt x="13710" y="59221"/>
                  </a:cubicBezTo>
                  <a:cubicBezTo>
                    <a:pt x="13577" y="59285"/>
                    <a:pt x="13514" y="59354"/>
                    <a:pt x="13445" y="59486"/>
                  </a:cubicBezTo>
                  <a:lnTo>
                    <a:pt x="13249" y="59682"/>
                  </a:lnTo>
                  <a:cubicBezTo>
                    <a:pt x="13116" y="59751"/>
                    <a:pt x="13048" y="59815"/>
                    <a:pt x="12984" y="59947"/>
                  </a:cubicBezTo>
                  <a:lnTo>
                    <a:pt x="12783" y="60149"/>
                  </a:lnTo>
                  <a:lnTo>
                    <a:pt x="12518" y="60414"/>
                  </a:lnTo>
                  <a:lnTo>
                    <a:pt x="12321" y="60610"/>
                  </a:lnTo>
                  <a:cubicBezTo>
                    <a:pt x="12253" y="60679"/>
                    <a:pt x="12189" y="60811"/>
                    <a:pt x="12057" y="60875"/>
                  </a:cubicBezTo>
                  <a:cubicBezTo>
                    <a:pt x="11988" y="60944"/>
                    <a:pt x="11988" y="61007"/>
                    <a:pt x="11924" y="61076"/>
                  </a:cubicBezTo>
                  <a:cubicBezTo>
                    <a:pt x="11792" y="61140"/>
                    <a:pt x="11723" y="61272"/>
                    <a:pt x="11590" y="61341"/>
                  </a:cubicBezTo>
                  <a:cubicBezTo>
                    <a:pt x="11590" y="61405"/>
                    <a:pt x="11527" y="61474"/>
                    <a:pt x="11458" y="61537"/>
                  </a:cubicBezTo>
                  <a:cubicBezTo>
                    <a:pt x="11394" y="61606"/>
                    <a:pt x="11262" y="61739"/>
                    <a:pt x="11193" y="61871"/>
                  </a:cubicBezTo>
                  <a:cubicBezTo>
                    <a:pt x="11129" y="61871"/>
                    <a:pt x="11129" y="61935"/>
                    <a:pt x="11060" y="62004"/>
                  </a:cubicBezTo>
                  <a:cubicBezTo>
                    <a:pt x="10928" y="62067"/>
                    <a:pt x="10864" y="62200"/>
                    <a:pt x="10732" y="62332"/>
                  </a:cubicBezTo>
                  <a:lnTo>
                    <a:pt x="10663" y="62401"/>
                  </a:lnTo>
                  <a:cubicBezTo>
                    <a:pt x="10530" y="62533"/>
                    <a:pt x="10398" y="62666"/>
                    <a:pt x="10334" y="62798"/>
                  </a:cubicBezTo>
                  <a:cubicBezTo>
                    <a:pt x="10265" y="62798"/>
                    <a:pt x="10265" y="62862"/>
                    <a:pt x="10265" y="62862"/>
                  </a:cubicBezTo>
                  <a:lnTo>
                    <a:pt x="9868" y="63259"/>
                  </a:lnTo>
                  <a:lnTo>
                    <a:pt x="9868" y="63328"/>
                  </a:lnTo>
                  <a:lnTo>
                    <a:pt x="9539" y="63657"/>
                  </a:lnTo>
                  <a:cubicBezTo>
                    <a:pt x="8877" y="64521"/>
                    <a:pt x="8146" y="65316"/>
                    <a:pt x="7483" y="66243"/>
                  </a:cubicBezTo>
                  <a:cubicBezTo>
                    <a:pt x="7218" y="66508"/>
                    <a:pt x="7022" y="66837"/>
                    <a:pt x="6757" y="67170"/>
                  </a:cubicBezTo>
                  <a:cubicBezTo>
                    <a:pt x="6492" y="67499"/>
                    <a:pt x="6291" y="67833"/>
                    <a:pt x="6026" y="68161"/>
                  </a:cubicBezTo>
                  <a:cubicBezTo>
                    <a:pt x="6291" y="67833"/>
                    <a:pt x="6556" y="67499"/>
                    <a:pt x="6890" y="67102"/>
                  </a:cubicBezTo>
                  <a:cubicBezTo>
                    <a:pt x="7483" y="66307"/>
                    <a:pt x="8146" y="65512"/>
                    <a:pt x="8808" y="64786"/>
                  </a:cubicBezTo>
                  <a:lnTo>
                    <a:pt x="8877" y="64786"/>
                  </a:lnTo>
                  <a:cubicBezTo>
                    <a:pt x="9009" y="64584"/>
                    <a:pt x="9142" y="64452"/>
                    <a:pt x="9274" y="64256"/>
                  </a:cubicBezTo>
                  <a:cubicBezTo>
                    <a:pt x="9407" y="64054"/>
                    <a:pt x="9539" y="63922"/>
                    <a:pt x="9672" y="63789"/>
                  </a:cubicBezTo>
                  <a:cubicBezTo>
                    <a:pt x="9672" y="63726"/>
                    <a:pt x="9735" y="63726"/>
                    <a:pt x="9735" y="63726"/>
                  </a:cubicBezTo>
                  <a:cubicBezTo>
                    <a:pt x="9868" y="63593"/>
                    <a:pt x="10000" y="63461"/>
                    <a:pt x="10069" y="63328"/>
                  </a:cubicBezTo>
                  <a:cubicBezTo>
                    <a:pt x="10133" y="63259"/>
                    <a:pt x="10133" y="63196"/>
                    <a:pt x="10202" y="63196"/>
                  </a:cubicBezTo>
                  <a:cubicBezTo>
                    <a:pt x="10265" y="63063"/>
                    <a:pt x="10398" y="62931"/>
                    <a:pt x="10530" y="62798"/>
                  </a:cubicBezTo>
                  <a:lnTo>
                    <a:pt x="10663" y="62666"/>
                  </a:lnTo>
                  <a:cubicBezTo>
                    <a:pt x="10732" y="62597"/>
                    <a:pt x="10864" y="62465"/>
                    <a:pt x="10928" y="62332"/>
                  </a:cubicBezTo>
                  <a:lnTo>
                    <a:pt x="11060" y="62200"/>
                  </a:lnTo>
                  <a:cubicBezTo>
                    <a:pt x="11193" y="62067"/>
                    <a:pt x="11262" y="61935"/>
                    <a:pt x="11394" y="61871"/>
                  </a:cubicBezTo>
                  <a:cubicBezTo>
                    <a:pt x="11458" y="61802"/>
                    <a:pt x="11458" y="61739"/>
                    <a:pt x="11527" y="61670"/>
                  </a:cubicBezTo>
                  <a:cubicBezTo>
                    <a:pt x="11659" y="61606"/>
                    <a:pt x="11723" y="61474"/>
                    <a:pt x="11855" y="61405"/>
                  </a:cubicBezTo>
                  <a:cubicBezTo>
                    <a:pt x="11855" y="61341"/>
                    <a:pt x="11924" y="61272"/>
                    <a:pt x="11988" y="61209"/>
                  </a:cubicBezTo>
                  <a:cubicBezTo>
                    <a:pt x="12120" y="61076"/>
                    <a:pt x="12189" y="61007"/>
                    <a:pt x="12253" y="60875"/>
                  </a:cubicBezTo>
                  <a:lnTo>
                    <a:pt x="12454" y="60679"/>
                  </a:lnTo>
                  <a:lnTo>
                    <a:pt x="12719" y="60414"/>
                  </a:lnTo>
                  <a:lnTo>
                    <a:pt x="12915" y="60212"/>
                  </a:lnTo>
                  <a:lnTo>
                    <a:pt x="13180" y="59947"/>
                  </a:lnTo>
                  <a:lnTo>
                    <a:pt x="13381" y="59751"/>
                  </a:lnTo>
                  <a:cubicBezTo>
                    <a:pt x="13445" y="59619"/>
                    <a:pt x="13577" y="59550"/>
                    <a:pt x="13646" y="59486"/>
                  </a:cubicBezTo>
                  <a:cubicBezTo>
                    <a:pt x="13710" y="59354"/>
                    <a:pt x="13779" y="59285"/>
                    <a:pt x="13842" y="59221"/>
                  </a:cubicBezTo>
                  <a:cubicBezTo>
                    <a:pt x="13975" y="59152"/>
                    <a:pt x="14044" y="59089"/>
                    <a:pt x="14107" y="58956"/>
                  </a:cubicBezTo>
                  <a:lnTo>
                    <a:pt x="14309" y="58755"/>
                  </a:lnTo>
                  <a:cubicBezTo>
                    <a:pt x="14441" y="58691"/>
                    <a:pt x="14505" y="58559"/>
                    <a:pt x="14574" y="58490"/>
                  </a:cubicBezTo>
                  <a:cubicBezTo>
                    <a:pt x="14637" y="58426"/>
                    <a:pt x="14706" y="58358"/>
                    <a:pt x="14839" y="58294"/>
                  </a:cubicBezTo>
                  <a:cubicBezTo>
                    <a:pt x="14902" y="58161"/>
                    <a:pt x="14971" y="58093"/>
                    <a:pt x="15035" y="58029"/>
                  </a:cubicBezTo>
                  <a:lnTo>
                    <a:pt x="15300" y="57764"/>
                  </a:lnTo>
                  <a:lnTo>
                    <a:pt x="15501" y="57563"/>
                  </a:lnTo>
                  <a:cubicBezTo>
                    <a:pt x="17155" y="55840"/>
                    <a:pt x="18681" y="54319"/>
                    <a:pt x="20006" y="52926"/>
                  </a:cubicBezTo>
                  <a:cubicBezTo>
                    <a:pt x="21728" y="50938"/>
                    <a:pt x="23318" y="48755"/>
                    <a:pt x="24775" y="46503"/>
                  </a:cubicBezTo>
                  <a:cubicBezTo>
                    <a:pt x="24971" y="46238"/>
                    <a:pt x="25104" y="46036"/>
                    <a:pt x="25236" y="45771"/>
                  </a:cubicBezTo>
                  <a:cubicBezTo>
                    <a:pt x="25305" y="45639"/>
                    <a:pt x="25305" y="45506"/>
                    <a:pt x="25369" y="45374"/>
                  </a:cubicBezTo>
                  <a:close/>
                  <a:moveTo>
                    <a:pt x="4902" y="70218"/>
                  </a:moveTo>
                  <a:cubicBezTo>
                    <a:pt x="4902" y="70218"/>
                    <a:pt x="4833" y="70218"/>
                    <a:pt x="4833" y="70281"/>
                  </a:cubicBezTo>
                  <a:lnTo>
                    <a:pt x="4902" y="70218"/>
                  </a:lnTo>
                  <a:close/>
                  <a:moveTo>
                    <a:pt x="4568" y="70748"/>
                  </a:moveTo>
                  <a:lnTo>
                    <a:pt x="4107" y="71209"/>
                  </a:lnTo>
                  <a:cubicBezTo>
                    <a:pt x="4240" y="71076"/>
                    <a:pt x="4372" y="70944"/>
                    <a:pt x="4568" y="70811"/>
                  </a:cubicBezTo>
                  <a:lnTo>
                    <a:pt x="4568" y="70748"/>
                  </a:lnTo>
                  <a:close/>
                  <a:moveTo>
                    <a:pt x="4303" y="71209"/>
                  </a:moveTo>
                  <a:lnTo>
                    <a:pt x="3906" y="71606"/>
                  </a:lnTo>
                  <a:cubicBezTo>
                    <a:pt x="3842" y="71675"/>
                    <a:pt x="3842" y="71675"/>
                    <a:pt x="3842" y="71739"/>
                  </a:cubicBezTo>
                  <a:lnTo>
                    <a:pt x="4240" y="71341"/>
                  </a:lnTo>
                  <a:cubicBezTo>
                    <a:pt x="4240" y="71341"/>
                    <a:pt x="4240" y="71278"/>
                    <a:pt x="4303" y="71209"/>
                  </a:cubicBezTo>
                  <a:close/>
                  <a:moveTo>
                    <a:pt x="3975" y="71739"/>
                  </a:moveTo>
                  <a:cubicBezTo>
                    <a:pt x="3906" y="71871"/>
                    <a:pt x="3774" y="71940"/>
                    <a:pt x="3641" y="72072"/>
                  </a:cubicBezTo>
                  <a:cubicBezTo>
                    <a:pt x="3641" y="72136"/>
                    <a:pt x="3577" y="72205"/>
                    <a:pt x="3577" y="72205"/>
                  </a:cubicBezTo>
                  <a:cubicBezTo>
                    <a:pt x="3641" y="72136"/>
                    <a:pt x="3774" y="72004"/>
                    <a:pt x="3906" y="71940"/>
                  </a:cubicBezTo>
                  <a:cubicBezTo>
                    <a:pt x="3906" y="71871"/>
                    <a:pt x="3975" y="71807"/>
                    <a:pt x="3975" y="71739"/>
                  </a:cubicBezTo>
                  <a:close/>
                  <a:moveTo>
                    <a:pt x="3710" y="72269"/>
                  </a:moveTo>
                  <a:cubicBezTo>
                    <a:pt x="3641" y="72337"/>
                    <a:pt x="3509" y="72470"/>
                    <a:pt x="3376" y="72533"/>
                  </a:cubicBezTo>
                  <a:cubicBezTo>
                    <a:pt x="3376" y="72602"/>
                    <a:pt x="3312" y="72666"/>
                    <a:pt x="3312" y="72735"/>
                  </a:cubicBezTo>
                  <a:lnTo>
                    <a:pt x="3577" y="72470"/>
                  </a:lnTo>
                  <a:cubicBezTo>
                    <a:pt x="3641" y="72401"/>
                    <a:pt x="3710" y="72337"/>
                    <a:pt x="3710" y="72269"/>
                  </a:cubicBezTo>
                  <a:close/>
                  <a:moveTo>
                    <a:pt x="3445" y="72735"/>
                  </a:moveTo>
                  <a:cubicBezTo>
                    <a:pt x="3376" y="72867"/>
                    <a:pt x="3244" y="72931"/>
                    <a:pt x="3180" y="73000"/>
                  </a:cubicBezTo>
                  <a:cubicBezTo>
                    <a:pt x="3111" y="73132"/>
                    <a:pt x="3048" y="73196"/>
                    <a:pt x="3048" y="73265"/>
                  </a:cubicBezTo>
                  <a:lnTo>
                    <a:pt x="3312" y="73000"/>
                  </a:lnTo>
                  <a:cubicBezTo>
                    <a:pt x="3376" y="72931"/>
                    <a:pt x="3445" y="72867"/>
                    <a:pt x="3445" y="72735"/>
                  </a:cubicBezTo>
                  <a:close/>
                  <a:moveTo>
                    <a:pt x="3180" y="73265"/>
                  </a:moveTo>
                  <a:cubicBezTo>
                    <a:pt x="3111" y="73328"/>
                    <a:pt x="2979" y="73397"/>
                    <a:pt x="2915" y="73530"/>
                  </a:cubicBezTo>
                  <a:cubicBezTo>
                    <a:pt x="2846" y="73593"/>
                    <a:pt x="2846" y="73662"/>
                    <a:pt x="2783" y="73795"/>
                  </a:cubicBezTo>
                  <a:cubicBezTo>
                    <a:pt x="2846" y="73662"/>
                    <a:pt x="2979" y="73593"/>
                    <a:pt x="3048" y="73530"/>
                  </a:cubicBezTo>
                  <a:cubicBezTo>
                    <a:pt x="3111" y="73461"/>
                    <a:pt x="3180" y="73328"/>
                    <a:pt x="3180" y="73265"/>
                  </a:cubicBezTo>
                  <a:close/>
                  <a:moveTo>
                    <a:pt x="2979" y="73795"/>
                  </a:moveTo>
                  <a:lnTo>
                    <a:pt x="2979" y="73795"/>
                  </a:lnTo>
                  <a:cubicBezTo>
                    <a:pt x="2846" y="73858"/>
                    <a:pt x="2783" y="73927"/>
                    <a:pt x="2650" y="73991"/>
                  </a:cubicBezTo>
                  <a:cubicBezTo>
                    <a:pt x="2650" y="74060"/>
                    <a:pt x="2581" y="74192"/>
                    <a:pt x="2518" y="74256"/>
                  </a:cubicBezTo>
                  <a:cubicBezTo>
                    <a:pt x="2650" y="74192"/>
                    <a:pt x="2714" y="74123"/>
                    <a:pt x="2783" y="74060"/>
                  </a:cubicBezTo>
                  <a:cubicBezTo>
                    <a:pt x="2846" y="73991"/>
                    <a:pt x="2915" y="73858"/>
                    <a:pt x="2979" y="73795"/>
                  </a:cubicBezTo>
                  <a:close/>
                  <a:moveTo>
                    <a:pt x="2714" y="74325"/>
                  </a:moveTo>
                  <a:cubicBezTo>
                    <a:pt x="2650" y="74325"/>
                    <a:pt x="2518" y="74388"/>
                    <a:pt x="2449" y="74457"/>
                  </a:cubicBezTo>
                  <a:cubicBezTo>
                    <a:pt x="2385" y="74590"/>
                    <a:pt x="2385" y="74653"/>
                    <a:pt x="2316" y="74786"/>
                  </a:cubicBezTo>
                  <a:cubicBezTo>
                    <a:pt x="2385" y="74722"/>
                    <a:pt x="2518" y="74653"/>
                    <a:pt x="2581" y="74590"/>
                  </a:cubicBezTo>
                  <a:cubicBezTo>
                    <a:pt x="2650" y="74521"/>
                    <a:pt x="2650" y="74388"/>
                    <a:pt x="2714" y="74325"/>
                  </a:cubicBezTo>
                  <a:close/>
                  <a:moveTo>
                    <a:pt x="2518" y="74786"/>
                  </a:moveTo>
                  <a:lnTo>
                    <a:pt x="2518" y="74786"/>
                  </a:lnTo>
                  <a:cubicBezTo>
                    <a:pt x="2385" y="74855"/>
                    <a:pt x="2316" y="74918"/>
                    <a:pt x="2253" y="74987"/>
                  </a:cubicBezTo>
                  <a:cubicBezTo>
                    <a:pt x="2184" y="75051"/>
                    <a:pt x="2184" y="75183"/>
                    <a:pt x="2120" y="75316"/>
                  </a:cubicBezTo>
                  <a:lnTo>
                    <a:pt x="2316" y="75120"/>
                  </a:lnTo>
                  <a:cubicBezTo>
                    <a:pt x="2385" y="74987"/>
                    <a:pt x="2449" y="74918"/>
                    <a:pt x="2518" y="74786"/>
                  </a:cubicBezTo>
                  <a:close/>
                  <a:moveTo>
                    <a:pt x="2253" y="75316"/>
                  </a:moveTo>
                  <a:lnTo>
                    <a:pt x="2253" y="75316"/>
                  </a:lnTo>
                  <a:cubicBezTo>
                    <a:pt x="2184" y="75385"/>
                    <a:pt x="2120" y="75385"/>
                    <a:pt x="2051" y="75448"/>
                  </a:cubicBezTo>
                  <a:cubicBezTo>
                    <a:pt x="1988" y="75581"/>
                    <a:pt x="1919" y="75713"/>
                    <a:pt x="1919" y="75846"/>
                  </a:cubicBezTo>
                  <a:lnTo>
                    <a:pt x="2120" y="75650"/>
                  </a:lnTo>
                  <a:cubicBezTo>
                    <a:pt x="2184" y="75517"/>
                    <a:pt x="2253" y="75448"/>
                    <a:pt x="2253" y="75316"/>
                  </a:cubicBezTo>
                  <a:close/>
                  <a:moveTo>
                    <a:pt x="2051" y="75846"/>
                  </a:moveTo>
                  <a:cubicBezTo>
                    <a:pt x="1988" y="75846"/>
                    <a:pt x="1919" y="75915"/>
                    <a:pt x="1855" y="75978"/>
                  </a:cubicBezTo>
                  <a:cubicBezTo>
                    <a:pt x="1786" y="76111"/>
                    <a:pt x="1723" y="76243"/>
                    <a:pt x="1723" y="76312"/>
                  </a:cubicBezTo>
                  <a:cubicBezTo>
                    <a:pt x="1786" y="76312"/>
                    <a:pt x="1855" y="76243"/>
                    <a:pt x="1919" y="76179"/>
                  </a:cubicBezTo>
                  <a:cubicBezTo>
                    <a:pt x="1988" y="76047"/>
                    <a:pt x="2051" y="75978"/>
                    <a:pt x="2051" y="75846"/>
                  </a:cubicBezTo>
                  <a:close/>
                  <a:moveTo>
                    <a:pt x="1855" y="76312"/>
                  </a:moveTo>
                  <a:lnTo>
                    <a:pt x="1654" y="76508"/>
                  </a:lnTo>
                  <a:cubicBezTo>
                    <a:pt x="1590" y="76641"/>
                    <a:pt x="1590" y="76709"/>
                    <a:pt x="1521" y="76842"/>
                  </a:cubicBezTo>
                  <a:cubicBezTo>
                    <a:pt x="1590" y="76842"/>
                    <a:pt x="1654" y="76773"/>
                    <a:pt x="1723" y="76709"/>
                  </a:cubicBezTo>
                  <a:cubicBezTo>
                    <a:pt x="1786" y="76577"/>
                    <a:pt x="1855" y="76444"/>
                    <a:pt x="1855" y="76312"/>
                  </a:cubicBezTo>
                  <a:close/>
                  <a:moveTo>
                    <a:pt x="1654" y="76842"/>
                  </a:moveTo>
                  <a:cubicBezTo>
                    <a:pt x="1654" y="76906"/>
                    <a:pt x="1590" y="76906"/>
                    <a:pt x="1521" y="76974"/>
                  </a:cubicBezTo>
                  <a:lnTo>
                    <a:pt x="1458" y="76974"/>
                  </a:lnTo>
                  <a:cubicBezTo>
                    <a:pt x="1458" y="77107"/>
                    <a:pt x="1389" y="77239"/>
                    <a:pt x="1325" y="77372"/>
                  </a:cubicBezTo>
                  <a:cubicBezTo>
                    <a:pt x="1389" y="77372"/>
                    <a:pt x="1458" y="77303"/>
                    <a:pt x="1521" y="77239"/>
                  </a:cubicBezTo>
                  <a:cubicBezTo>
                    <a:pt x="1590" y="77107"/>
                    <a:pt x="1654" y="76974"/>
                    <a:pt x="1654" y="76842"/>
                  </a:cubicBezTo>
                  <a:close/>
                  <a:moveTo>
                    <a:pt x="1521" y="77372"/>
                  </a:moveTo>
                  <a:lnTo>
                    <a:pt x="1521" y="77372"/>
                  </a:lnTo>
                  <a:cubicBezTo>
                    <a:pt x="1458" y="77435"/>
                    <a:pt x="1389" y="77435"/>
                    <a:pt x="1325" y="77504"/>
                  </a:cubicBezTo>
                  <a:cubicBezTo>
                    <a:pt x="1256" y="77637"/>
                    <a:pt x="1193" y="77769"/>
                    <a:pt x="1193" y="77902"/>
                  </a:cubicBezTo>
                  <a:cubicBezTo>
                    <a:pt x="1256" y="77833"/>
                    <a:pt x="1325" y="77833"/>
                    <a:pt x="1389" y="77769"/>
                  </a:cubicBezTo>
                  <a:cubicBezTo>
                    <a:pt x="1389" y="77637"/>
                    <a:pt x="1458" y="77504"/>
                    <a:pt x="1521" y="77372"/>
                  </a:cubicBezTo>
                  <a:close/>
                  <a:moveTo>
                    <a:pt x="1325" y="77902"/>
                  </a:moveTo>
                  <a:cubicBezTo>
                    <a:pt x="1256" y="77965"/>
                    <a:pt x="1193" y="77965"/>
                    <a:pt x="1124" y="78034"/>
                  </a:cubicBezTo>
                  <a:cubicBezTo>
                    <a:pt x="398" y="80483"/>
                    <a:pt x="0" y="83069"/>
                    <a:pt x="0" y="85915"/>
                  </a:cubicBezTo>
                  <a:cubicBezTo>
                    <a:pt x="0" y="89031"/>
                    <a:pt x="530" y="92475"/>
                    <a:pt x="1786" y="96052"/>
                  </a:cubicBezTo>
                  <a:cubicBezTo>
                    <a:pt x="5432" y="106715"/>
                    <a:pt x="8940" y="116121"/>
                    <a:pt x="14505" y="123742"/>
                  </a:cubicBezTo>
                  <a:cubicBezTo>
                    <a:pt x="17287" y="127584"/>
                    <a:pt x="20599" y="130896"/>
                    <a:pt x="24643" y="133742"/>
                  </a:cubicBezTo>
                  <a:cubicBezTo>
                    <a:pt x="26296" y="134802"/>
                    <a:pt x="28018" y="135729"/>
                    <a:pt x="29810" y="136657"/>
                  </a:cubicBezTo>
                  <a:lnTo>
                    <a:pt x="29810" y="136593"/>
                  </a:lnTo>
                  <a:cubicBezTo>
                    <a:pt x="27955" y="135729"/>
                    <a:pt x="26296" y="134669"/>
                    <a:pt x="24775" y="133609"/>
                  </a:cubicBezTo>
                  <a:cubicBezTo>
                    <a:pt x="20668" y="130827"/>
                    <a:pt x="17420" y="127451"/>
                    <a:pt x="14637" y="123609"/>
                  </a:cubicBezTo>
                  <a:cubicBezTo>
                    <a:pt x="9142" y="116058"/>
                    <a:pt x="5565" y="106651"/>
                    <a:pt x="1919" y="96052"/>
                  </a:cubicBezTo>
                  <a:cubicBezTo>
                    <a:pt x="663" y="92406"/>
                    <a:pt x="133" y="89031"/>
                    <a:pt x="133" y="85915"/>
                  </a:cubicBezTo>
                  <a:cubicBezTo>
                    <a:pt x="133" y="83069"/>
                    <a:pt x="594" y="80419"/>
                    <a:pt x="1325" y="77902"/>
                  </a:cubicBezTo>
                  <a:close/>
                  <a:moveTo>
                    <a:pt x="29810" y="136789"/>
                  </a:moveTo>
                  <a:lnTo>
                    <a:pt x="29810" y="136789"/>
                  </a:lnTo>
                  <a:cubicBezTo>
                    <a:pt x="32655" y="138246"/>
                    <a:pt x="35771" y="139508"/>
                    <a:pt x="39280" y="140499"/>
                  </a:cubicBezTo>
                  <a:lnTo>
                    <a:pt x="39349" y="140499"/>
                  </a:lnTo>
                  <a:cubicBezTo>
                    <a:pt x="43456" y="141691"/>
                    <a:pt x="47165" y="142618"/>
                    <a:pt x="50408" y="143350"/>
                  </a:cubicBezTo>
                  <a:cubicBezTo>
                    <a:pt x="50541" y="143413"/>
                    <a:pt x="50673" y="143413"/>
                    <a:pt x="50806" y="143413"/>
                  </a:cubicBezTo>
                  <a:cubicBezTo>
                    <a:pt x="50938" y="143482"/>
                    <a:pt x="51007" y="143482"/>
                    <a:pt x="51140" y="143546"/>
                  </a:cubicBezTo>
                  <a:cubicBezTo>
                    <a:pt x="51272" y="143546"/>
                    <a:pt x="51405" y="143546"/>
                    <a:pt x="51537" y="143615"/>
                  </a:cubicBezTo>
                  <a:cubicBezTo>
                    <a:pt x="54054" y="144145"/>
                    <a:pt x="56307" y="144542"/>
                    <a:pt x="58426" y="144871"/>
                  </a:cubicBezTo>
                  <a:cubicBezTo>
                    <a:pt x="58629" y="144923"/>
                    <a:pt x="58832" y="144936"/>
                    <a:pt x="59035" y="144967"/>
                  </a:cubicBezTo>
                  <a:lnTo>
                    <a:pt x="59035" y="144967"/>
                  </a:lnTo>
                  <a:cubicBezTo>
                    <a:pt x="57033" y="144582"/>
                    <a:pt x="54908" y="144190"/>
                    <a:pt x="52528" y="143615"/>
                  </a:cubicBezTo>
                  <a:cubicBezTo>
                    <a:pt x="52396" y="143615"/>
                    <a:pt x="52263" y="143615"/>
                    <a:pt x="52131" y="143546"/>
                  </a:cubicBezTo>
                  <a:cubicBezTo>
                    <a:pt x="51998" y="143546"/>
                    <a:pt x="51866" y="143482"/>
                    <a:pt x="51733" y="143482"/>
                  </a:cubicBezTo>
                  <a:cubicBezTo>
                    <a:pt x="51601" y="143482"/>
                    <a:pt x="51468" y="143413"/>
                    <a:pt x="51405" y="143413"/>
                  </a:cubicBezTo>
                  <a:lnTo>
                    <a:pt x="51336" y="143413"/>
                  </a:lnTo>
                  <a:cubicBezTo>
                    <a:pt x="51272" y="143350"/>
                    <a:pt x="51140" y="143350"/>
                    <a:pt x="51007" y="143350"/>
                  </a:cubicBezTo>
                  <a:cubicBezTo>
                    <a:pt x="50875" y="143281"/>
                    <a:pt x="50742" y="143281"/>
                    <a:pt x="50673" y="143217"/>
                  </a:cubicBezTo>
                  <a:cubicBezTo>
                    <a:pt x="47298" y="142486"/>
                    <a:pt x="43588" y="141559"/>
                    <a:pt x="39349" y="140366"/>
                  </a:cubicBezTo>
                  <a:cubicBezTo>
                    <a:pt x="39349" y="140366"/>
                    <a:pt x="39280" y="140303"/>
                    <a:pt x="39216" y="140303"/>
                  </a:cubicBezTo>
                  <a:cubicBezTo>
                    <a:pt x="35771" y="139375"/>
                    <a:pt x="32655" y="138183"/>
                    <a:pt x="29810" y="136789"/>
                  </a:cubicBezTo>
                  <a:close/>
                  <a:moveTo>
                    <a:pt x="59035" y="144967"/>
                  </a:moveTo>
                  <a:lnTo>
                    <a:pt x="59035" y="144967"/>
                  </a:lnTo>
                  <a:cubicBezTo>
                    <a:pt x="59097" y="144979"/>
                    <a:pt x="59159" y="144991"/>
                    <a:pt x="59221" y="145003"/>
                  </a:cubicBezTo>
                  <a:cubicBezTo>
                    <a:pt x="59159" y="144988"/>
                    <a:pt x="59097" y="144977"/>
                    <a:pt x="59035" y="144967"/>
                  </a:cubicBezTo>
                  <a:close/>
                  <a:moveTo>
                    <a:pt x="62730" y="145337"/>
                  </a:moveTo>
                  <a:cubicBezTo>
                    <a:pt x="62862" y="145401"/>
                    <a:pt x="62995" y="145470"/>
                    <a:pt x="63127" y="145470"/>
                  </a:cubicBezTo>
                  <a:cubicBezTo>
                    <a:pt x="63063" y="145470"/>
                    <a:pt x="62931" y="145401"/>
                    <a:pt x="62798" y="145337"/>
                  </a:cubicBezTo>
                  <a:close/>
                  <a:moveTo>
                    <a:pt x="64388" y="145470"/>
                  </a:moveTo>
                  <a:cubicBezTo>
                    <a:pt x="64388" y="145516"/>
                    <a:pt x="64423" y="145529"/>
                    <a:pt x="64468" y="145532"/>
                  </a:cubicBezTo>
                  <a:lnTo>
                    <a:pt x="64468" y="145532"/>
                  </a:lnTo>
                  <a:cubicBezTo>
                    <a:pt x="64436" y="145511"/>
                    <a:pt x="64409" y="145490"/>
                    <a:pt x="64388" y="145470"/>
                  </a:cubicBezTo>
                  <a:close/>
                  <a:moveTo>
                    <a:pt x="63127" y="145401"/>
                  </a:moveTo>
                  <a:cubicBezTo>
                    <a:pt x="63328" y="145470"/>
                    <a:pt x="63461" y="145533"/>
                    <a:pt x="63593" y="145602"/>
                  </a:cubicBezTo>
                  <a:lnTo>
                    <a:pt x="63657" y="145602"/>
                  </a:lnTo>
                  <a:cubicBezTo>
                    <a:pt x="63524" y="145533"/>
                    <a:pt x="63392" y="145470"/>
                    <a:pt x="63196" y="145401"/>
                  </a:cubicBezTo>
                  <a:close/>
                  <a:moveTo>
                    <a:pt x="63524" y="145401"/>
                  </a:moveTo>
                  <a:cubicBezTo>
                    <a:pt x="63726" y="145470"/>
                    <a:pt x="63858" y="145533"/>
                    <a:pt x="63991" y="145602"/>
                  </a:cubicBezTo>
                  <a:lnTo>
                    <a:pt x="64054" y="145602"/>
                  </a:lnTo>
                  <a:lnTo>
                    <a:pt x="63657" y="145401"/>
                  </a:lnTo>
                  <a:close/>
                  <a:moveTo>
                    <a:pt x="64468" y="145532"/>
                  </a:moveTo>
                  <a:cubicBezTo>
                    <a:pt x="64537" y="145577"/>
                    <a:pt x="64627" y="145622"/>
                    <a:pt x="64717" y="145665"/>
                  </a:cubicBezTo>
                  <a:lnTo>
                    <a:pt x="64717" y="145665"/>
                  </a:lnTo>
                  <a:cubicBezTo>
                    <a:pt x="64635" y="145622"/>
                    <a:pt x="64563" y="145579"/>
                    <a:pt x="64521" y="145533"/>
                  </a:cubicBezTo>
                  <a:cubicBezTo>
                    <a:pt x="64503" y="145533"/>
                    <a:pt x="64485" y="145533"/>
                    <a:pt x="64468" y="145532"/>
                  </a:cubicBezTo>
                  <a:close/>
                  <a:moveTo>
                    <a:pt x="63922" y="145470"/>
                  </a:moveTo>
                  <a:lnTo>
                    <a:pt x="64319" y="145666"/>
                  </a:lnTo>
                  <a:lnTo>
                    <a:pt x="64452" y="145666"/>
                  </a:lnTo>
                  <a:lnTo>
                    <a:pt x="64054" y="145470"/>
                  </a:lnTo>
                  <a:close/>
                  <a:moveTo>
                    <a:pt x="64717" y="145665"/>
                  </a:moveTo>
                  <a:lnTo>
                    <a:pt x="64717" y="145665"/>
                  </a:lnTo>
                  <a:cubicBezTo>
                    <a:pt x="64740" y="145678"/>
                    <a:pt x="64763" y="145690"/>
                    <a:pt x="64787" y="145703"/>
                  </a:cubicBezTo>
                  <a:lnTo>
                    <a:pt x="64787" y="145703"/>
                  </a:lnTo>
                  <a:cubicBezTo>
                    <a:pt x="64770" y="145685"/>
                    <a:pt x="64753" y="145666"/>
                    <a:pt x="64717" y="145666"/>
                  </a:cubicBezTo>
                  <a:cubicBezTo>
                    <a:pt x="64717" y="145666"/>
                    <a:pt x="64717" y="145666"/>
                    <a:pt x="64717" y="145665"/>
                  </a:cubicBezTo>
                  <a:close/>
                  <a:moveTo>
                    <a:pt x="64787" y="145703"/>
                  </a:moveTo>
                  <a:cubicBezTo>
                    <a:pt x="64803" y="145719"/>
                    <a:pt x="64819" y="145734"/>
                    <a:pt x="64849" y="145734"/>
                  </a:cubicBezTo>
                  <a:cubicBezTo>
                    <a:pt x="64829" y="145724"/>
                    <a:pt x="64808" y="145713"/>
                    <a:pt x="64787" y="145703"/>
                  </a:cubicBezTo>
                  <a:close/>
                  <a:moveTo>
                    <a:pt x="64786" y="145533"/>
                  </a:moveTo>
                  <a:cubicBezTo>
                    <a:pt x="64849" y="145602"/>
                    <a:pt x="64982" y="145666"/>
                    <a:pt x="65114" y="145734"/>
                  </a:cubicBezTo>
                  <a:lnTo>
                    <a:pt x="65247" y="145734"/>
                  </a:lnTo>
                  <a:cubicBezTo>
                    <a:pt x="65114" y="145666"/>
                    <a:pt x="65051" y="145602"/>
                    <a:pt x="64918" y="145533"/>
                  </a:cubicBezTo>
                  <a:close/>
                  <a:moveTo>
                    <a:pt x="65183" y="145602"/>
                  </a:moveTo>
                  <a:cubicBezTo>
                    <a:pt x="65247" y="145666"/>
                    <a:pt x="65379" y="145734"/>
                    <a:pt x="65448" y="145734"/>
                  </a:cubicBezTo>
                  <a:cubicBezTo>
                    <a:pt x="65512" y="145798"/>
                    <a:pt x="65581" y="145798"/>
                    <a:pt x="65644" y="145798"/>
                  </a:cubicBezTo>
                  <a:cubicBezTo>
                    <a:pt x="65512" y="145734"/>
                    <a:pt x="65448" y="145666"/>
                    <a:pt x="65316" y="145602"/>
                  </a:cubicBezTo>
                  <a:close/>
                  <a:moveTo>
                    <a:pt x="65581" y="145602"/>
                  </a:moveTo>
                  <a:cubicBezTo>
                    <a:pt x="65644" y="145666"/>
                    <a:pt x="65777" y="145734"/>
                    <a:pt x="65846" y="145798"/>
                  </a:cubicBezTo>
                  <a:lnTo>
                    <a:pt x="66042" y="145798"/>
                  </a:lnTo>
                  <a:cubicBezTo>
                    <a:pt x="65909" y="145734"/>
                    <a:pt x="65846" y="145666"/>
                    <a:pt x="65777" y="145666"/>
                  </a:cubicBezTo>
                  <a:cubicBezTo>
                    <a:pt x="65713" y="145602"/>
                    <a:pt x="65644" y="145602"/>
                    <a:pt x="65581" y="145602"/>
                  </a:cubicBezTo>
                  <a:close/>
                  <a:moveTo>
                    <a:pt x="65978" y="145666"/>
                  </a:moveTo>
                  <a:cubicBezTo>
                    <a:pt x="66042" y="145734"/>
                    <a:pt x="66111" y="145798"/>
                    <a:pt x="66243" y="145867"/>
                  </a:cubicBezTo>
                  <a:lnTo>
                    <a:pt x="66439" y="145867"/>
                  </a:lnTo>
                  <a:cubicBezTo>
                    <a:pt x="66376" y="145798"/>
                    <a:pt x="66243" y="145734"/>
                    <a:pt x="66174" y="145666"/>
                  </a:cubicBezTo>
                  <a:close/>
                  <a:moveTo>
                    <a:pt x="66376" y="145666"/>
                  </a:moveTo>
                  <a:cubicBezTo>
                    <a:pt x="66439" y="145734"/>
                    <a:pt x="66508" y="145798"/>
                    <a:pt x="66641" y="145867"/>
                  </a:cubicBezTo>
                  <a:lnTo>
                    <a:pt x="66837" y="145867"/>
                  </a:lnTo>
                  <a:cubicBezTo>
                    <a:pt x="66773" y="145798"/>
                    <a:pt x="66641" y="145734"/>
                    <a:pt x="66572" y="145734"/>
                  </a:cubicBezTo>
                  <a:cubicBezTo>
                    <a:pt x="66508" y="145734"/>
                    <a:pt x="66439" y="145666"/>
                    <a:pt x="66376" y="145666"/>
                  </a:cubicBezTo>
                  <a:close/>
                  <a:moveTo>
                    <a:pt x="135798" y="29280"/>
                  </a:moveTo>
                  <a:cubicBezTo>
                    <a:pt x="136328" y="30138"/>
                    <a:pt x="136789" y="30933"/>
                    <a:pt x="137319" y="31860"/>
                  </a:cubicBezTo>
                  <a:cubicBezTo>
                    <a:pt x="141627" y="39412"/>
                    <a:pt x="144473" y="47891"/>
                    <a:pt x="150106" y="59221"/>
                  </a:cubicBezTo>
                  <a:cubicBezTo>
                    <a:pt x="154144" y="67303"/>
                    <a:pt x="155999" y="75650"/>
                    <a:pt x="155999" y="83599"/>
                  </a:cubicBezTo>
                  <a:cubicBezTo>
                    <a:pt x="155999" y="98305"/>
                    <a:pt x="149576" y="111749"/>
                    <a:pt x="138050" y="119767"/>
                  </a:cubicBezTo>
                  <a:cubicBezTo>
                    <a:pt x="135332" y="121686"/>
                    <a:pt x="132751" y="124537"/>
                    <a:pt x="130233" y="127780"/>
                  </a:cubicBezTo>
                  <a:cubicBezTo>
                    <a:pt x="126391" y="132550"/>
                    <a:pt x="122549" y="138183"/>
                    <a:pt x="117912" y="142618"/>
                  </a:cubicBezTo>
                  <a:cubicBezTo>
                    <a:pt x="113275" y="146990"/>
                    <a:pt x="107843" y="150239"/>
                    <a:pt x="100822" y="150239"/>
                  </a:cubicBezTo>
                  <a:cubicBezTo>
                    <a:pt x="98633" y="150239"/>
                    <a:pt x="96248" y="149905"/>
                    <a:pt x="93668" y="149179"/>
                  </a:cubicBezTo>
                  <a:cubicBezTo>
                    <a:pt x="83864" y="146461"/>
                    <a:pt x="77833" y="146397"/>
                    <a:pt x="70546" y="145999"/>
                  </a:cubicBezTo>
                  <a:cubicBezTo>
                    <a:pt x="69290" y="145931"/>
                    <a:pt x="68029" y="145798"/>
                    <a:pt x="66773" y="145734"/>
                  </a:cubicBezTo>
                  <a:lnTo>
                    <a:pt x="66773" y="145734"/>
                  </a:lnTo>
                  <a:cubicBezTo>
                    <a:pt x="66837" y="145798"/>
                    <a:pt x="66905" y="145867"/>
                    <a:pt x="66969" y="145867"/>
                  </a:cubicBezTo>
                  <a:cubicBezTo>
                    <a:pt x="68230" y="145999"/>
                    <a:pt x="69354" y="146063"/>
                    <a:pt x="70546" y="146132"/>
                  </a:cubicBezTo>
                  <a:cubicBezTo>
                    <a:pt x="77833" y="146593"/>
                    <a:pt x="83864" y="146593"/>
                    <a:pt x="93599" y="149312"/>
                  </a:cubicBezTo>
                  <a:cubicBezTo>
                    <a:pt x="96185" y="150038"/>
                    <a:pt x="98633" y="150371"/>
                    <a:pt x="100822" y="150371"/>
                  </a:cubicBezTo>
                  <a:cubicBezTo>
                    <a:pt x="105522" y="150371"/>
                    <a:pt x="109566" y="148914"/>
                    <a:pt x="113074" y="146662"/>
                  </a:cubicBezTo>
                  <a:cubicBezTo>
                    <a:pt x="118373" y="143281"/>
                    <a:pt x="122613" y="137981"/>
                    <a:pt x="126524" y="132883"/>
                  </a:cubicBezTo>
                  <a:cubicBezTo>
                    <a:pt x="130430" y="127716"/>
                    <a:pt x="134076" y="122746"/>
                    <a:pt x="138114" y="119900"/>
                  </a:cubicBezTo>
                  <a:cubicBezTo>
                    <a:pt x="149709" y="111818"/>
                    <a:pt x="156201" y="98368"/>
                    <a:pt x="156201" y="83599"/>
                  </a:cubicBezTo>
                  <a:cubicBezTo>
                    <a:pt x="156201" y="75581"/>
                    <a:pt x="154277" y="67234"/>
                    <a:pt x="150239" y="59152"/>
                  </a:cubicBezTo>
                  <a:cubicBezTo>
                    <a:pt x="144674" y="47828"/>
                    <a:pt x="141760" y="39348"/>
                    <a:pt x="137451" y="31728"/>
                  </a:cubicBezTo>
                  <a:cubicBezTo>
                    <a:pt x="136990" y="30933"/>
                    <a:pt x="136460" y="30138"/>
                    <a:pt x="135994" y="29343"/>
                  </a:cubicBezTo>
                  <a:cubicBezTo>
                    <a:pt x="135930" y="29280"/>
                    <a:pt x="135861" y="29280"/>
                    <a:pt x="135798" y="29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4" name="Google Shape;334;p24"/>
            <p:cNvSpPr/>
            <p:nvPr/>
          </p:nvSpPr>
          <p:spPr>
            <a:xfrm>
              <a:off x="1846950" y="951950"/>
              <a:ext cx="3956425" cy="3822225"/>
            </a:xfrm>
            <a:custGeom>
              <a:avLst/>
              <a:gdLst/>
              <a:ahLst/>
              <a:cxnLst/>
              <a:rect l="l" t="t" r="r" b="b"/>
              <a:pathLst>
                <a:path w="158257" h="152889" extrusionOk="0">
                  <a:moveTo>
                    <a:pt x="90027" y="859"/>
                  </a:moveTo>
                  <a:cubicBezTo>
                    <a:pt x="90027" y="928"/>
                    <a:pt x="90090" y="991"/>
                    <a:pt x="90159" y="1060"/>
                  </a:cubicBezTo>
                  <a:cubicBezTo>
                    <a:pt x="90223" y="1060"/>
                    <a:pt x="90292" y="1060"/>
                    <a:pt x="90424" y="1124"/>
                  </a:cubicBezTo>
                  <a:cubicBezTo>
                    <a:pt x="90355" y="1060"/>
                    <a:pt x="90355" y="991"/>
                    <a:pt x="90292" y="928"/>
                  </a:cubicBezTo>
                  <a:cubicBezTo>
                    <a:pt x="90223" y="928"/>
                    <a:pt x="90090" y="859"/>
                    <a:pt x="90027" y="859"/>
                  </a:cubicBezTo>
                  <a:close/>
                  <a:moveTo>
                    <a:pt x="90424" y="928"/>
                  </a:moveTo>
                  <a:cubicBezTo>
                    <a:pt x="90424" y="991"/>
                    <a:pt x="90488" y="1060"/>
                    <a:pt x="90556" y="1124"/>
                  </a:cubicBezTo>
                  <a:cubicBezTo>
                    <a:pt x="90620" y="1124"/>
                    <a:pt x="90689" y="1124"/>
                    <a:pt x="90821" y="1193"/>
                  </a:cubicBezTo>
                  <a:cubicBezTo>
                    <a:pt x="90753" y="1124"/>
                    <a:pt x="90689" y="1060"/>
                    <a:pt x="90689" y="991"/>
                  </a:cubicBezTo>
                  <a:cubicBezTo>
                    <a:pt x="90556" y="991"/>
                    <a:pt x="90488" y="928"/>
                    <a:pt x="90424" y="928"/>
                  </a:cubicBezTo>
                  <a:close/>
                  <a:moveTo>
                    <a:pt x="90821" y="991"/>
                  </a:moveTo>
                  <a:cubicBezTo>
                    <a:pt x="90821" y="1060"/>
                    <a:pt x="90885" y="1124"/>
                    <a:pt x="90954" y="1193"/>
                  </a:cubicBezTo>
                  <a:cubicBezTo>
                    <a:pt x="91018" y="1193"/>
                    <a:pt x="91086" y="1193"/>
                    <a:pt x="91219" y="1256"/>
                  </a:cubicBezTo>
                  <a:lnTo>
                    <a:pt x="91018" y="1060"/>
                  </a:lnTo>
                  <a:cubicBezTo>
                    <a:pt x="90954" y="1060"/>
                    <a:pt x="90885" y="991"/>
                    <a:pt x="90821" y="991"/>
                  </a:cubicBezTo>
                  <a:close/>
                  <a:moveTo>
                    <a:pt x="91150" y="1060"/>
                  </a:moveTo>
                  <a:lnTo>
                    <a:pt x="91351" y="1256"/>
                  </a:lnTo>
                  <a:cubicBezTo>
                    <a:pt x="91415" y="1256"/>
                    <a:pt x="91484" y="1256"/>
                    <a:pt x="91547" y="1325"/>
                  </a:cubicBezTo>
                  <a:cubicBezTo>
                    <a:pt x="91547" y="1256"/>
                    <a:pt x="91484" y="1193"/>
                    <a:pt x="91415" y="1124"/>
                  </a:cubicBezTo>
                  <a:cubicBezTo>
                    <a:pt x="91351" y="1124"/>
                    <a:pt x="91283" y="1060"/>
                    <a:pt x="91150" y="1060"/>
                  </a:cubicBezTo>
                  <a:close/>
                  <a:moveTo>
                    <a:pt x="91547" y="1124"/>
                  </a:moveTo>
                  <a:lnTo>
                    <a:pt x="91749" y="1325"/>
                  </a:lnTo>
                  <a:cubicBezTo>
                    <a:pt x="91812" y="1325"/>
                    <a:pt x="91881" y="1325"/>
                    <a:pt x="91945" y="1389"/>
                  </a:cubicBezTo>
                  <a:cubicBezTo>
                    <a:pt x="91881" y="1325"/>
                    <a:pt x="91881" y="1256"/>
                    <a:pt x="91812" y="1193"/>
                  </a:cubicBezTo>
                  <a:cubicBezTo>
                    <a:pt x="91749" y="1193"/>
                    <a:pt x="91680" y="1193"/>
                    <a:pt x="91547" y="1124"/>
                  </a:cubicBezTo>
                  <a:close/>
                  <a:moveTo>
                    <a:pt x="91945" y="1193"/>
                  </a:moveTo>
                  <a:lnTo>
                    <a:pt x="92146" y="1389"/>
                  </a:lnTo>
                  <a:cubicBezTo>
                    <a:pt x="92210" y="1389"/>
                    <a:pt x="92279" y="1458"/>
                    <a:pt x="92342" y="1458"/>
                  </a:cubicBezTo>
                  <a:lnTo>
                    <a:pt x="92146" y="1256"/>
                  </a:lnTo>
                  <a:cubicBezTo>
                    <a:pt x="92077" y="1256"/>
                    <a:pt x="92014" y="1256"/>
                    <a:pt x="91945" y="1193"/>
                  </a:cubicBezTo>
                  <a:close/>
                  <a:moveTo>
                    <a:pt x="92342" y="1325"/>
                  </a:moveTo>
                  <a:cubicBezTo>
                    <a:pt x="92411" y="1325"/>
                    <a:pt x="92475" y="1389"/>
                    <a:pt x="92544" y="1458"/>
                  </a:cubicBezTo>
                  <a:cubicBezTo>
                    <a:pt x="92607" y="1521"/>
                    <a:pt x="92676" y="1521"/>
                    <a:pt x="92740" y="1521"/>
                  </a:cubicBezTo>
                  <a:lnTo>
                    <a:pt x="92544" y="1325"/>
                  </a:lnTo>
                  <a:close/>
                  <a:moveTo>
                    <a:pt x="92740" y="1389"/>
                  </a:moveTo>
                  <a:lnTo>
                    <a:pt x="92941" y="1590"/>
                  </a:lnTo>
                  <a:lnTo>
                    <a:pt x="93137" y="1590"/>
                  </a:lnTo>
                  <a:lnTo>
                    <a:pt x="92941" y="1389"/>
                  </a:lnTo>
                  <a:close/>
                  <a:moveTo>
                    <a:pt x="93137" y="1458"/>
                  </a:moveTo>
                  <a:lnTo>
                    <a:pt x="93339" y="1654"/>
                  </a:lnTo>
                  <a:lnTo>
                    <a:pt x="93535" y="1654"/>
                  </a:lnTo>
                  <a:cubicBezTo>
                    <a:pt x="93471" y="1590"/>
                    <a:pt x="93339" y="1521"/>
                    <a:pt x="93270" y="1458"/>
                  </a:cubicBezTo>
                  <a:close/>
                  <a:moveTo>
                    <a:pt x="93535" y="1521"/>
                  </a:moveTo>
                  <a:lnTo>
                    <a:pt x="93736" y="1723"/>
                  </a:lnTo>
                  <a:cubicBezTo>
                    <a:pt x="93800" y="1723"/>
                    <a:pt x="93869" y="1786"/>
                    <a:pt x="93932" y="1786"/>
                  </a:cubicBezTo>
                  <a:cubicBezTo>
                    <a:pt x="93800" y="1723"/>
                    <a:pt x="93736" y="1654"/>
                    <a:pt x="93667" y="1521"/>
                  </a:cubicBezTo>
                  <a:close/>
                  <a:moveTo>
                    <a:pt x="93869" y="1590"/>
                  </a:moveTo>
                  <a:cubicBezTo>
                    <a:pt x="94001" y="1654"/>
                    <a:pt x="94065" y="1786"/>
                    <a:pt x="94197" y="1855"/>
                  </a:cubicBezTo>
                  <a:lnTo>
                    <a:pt x="94266" y="1855"/>
                  </a:lnTo>
                  <a:cubicBezTo>
                    <a:pt x="94197" y="1786"/>
                    <a:pt x="94065" y="1723"/>
                    <a:pt x="94001" y="1654"/>
                  </a:cubicBezTo>
                  <a:cubicBezTo>
                    <a:pt x="93932" y="1654"/>
                    <a:pt x="93932" y="1590"/>
                    <a:pt x="93869" y="1590"/>
                  </a:cubicBezTo>
                  <a:close/>
                  <a:moveTo>
                    <a:pt x="94266" y="1723"/>
                  </a:moveTo>
                  <a:cubicBezTo>
                    <a:pt x="94399" y="1786"/>
                    <a:pt x="94462" y="1855"/>
                    <a:pt x="94595" y="1919"/>
                  </a:cubicBezTo>
                  <a:lnTo>
                    <a:pt x="94664" y="1919"/>
                  </a:lnTo>
                  <a:cubicBezTo>
                    <a:pt x="94531" y="1855"/>
                    <a:pt x="94462" y="1786"/>
                    <a:pt x="94330" y="1723"/>
                  </a:cubicBezTo>
                  <a:close/>
                  <a:moveTo>
                    <a:pt x="94727" y="1855"/>
                  </a:moveTo>
                  <a:cubicBezTo>
                    <a:pt x="94860" y="1919"/>
                    <a:pt x="94929" y="1988"/>
                    <a:pt x="94992" y="2051"/>
                  </a:cubicBezTo>
                  <a:lnTo>
                    <a:pt x="95061" y="2051"/>
                  </a:lnTo>
                  <a:cubicBezTo>
                    <a:pt x="94992" y="1988"/>
                    <a:pt x="94860" y="1919"/>
                    <a:pt x="94727" y="1855"/>
                  </a:cubicBezTo>
                  <a:close/>
                  <a:moveTo>
                    <a:pt x="96979" y="2385"/>
                  </a:moveTo>
                  <a:cubicBezTo>
                    <a:pt x="97843" y="2650"/>
                    <a:pt x="98771" y="2979"/>
                    <a:pt x="99629" y="3312"/>
                  </a:cubicBezTo>
                  <a:cubicBezTo>
                    <a:pt x="99762" y="3312"/>
                    <a:pt x="99894" y="3376"/>
                    <a:pt x="100027" y="3445"/>
                  </a:cubicBezTo>
                  <a:cubicBezTo>
                    <a:pt x="100159" y="3445"/>
                    <a:pt x="100292" y="3509"/>
                    <a:pt x="100424" y="3577"/>
                  </a:cubicBezTo>
                  <a:cubicBezTo>
                    <a:pt x="100556" y="3577"/>
                    <a:pt x="100689" y="3641"/>
                    <a:pt x="100821" y="3641"/>
                  </a:cubicBezTo>
                  <a:lnTo>
                    <a:pt x="100821" y="3710"/>
                  </a:lnTo>
                  <a:cubicBezTo>
                    <a:pt x="100954" y="3710"/>
                    <a:pt x="101023" y="3774"/>
                    <a:pt x="101155" y="3774"/>
                  </a:cubicBezTo>
                  <a:lnTo>
                    <a:pt x="101219" y="3842"/>
                  </a:lnTo>
                  <a:cubicBezTo>
                    <a:pt x="101351" y="3842"/>
                    <a:pt x="101420" y="3906"/>
                    <a:pt x="101553" y="3906"/>
                  </a:cubicBezTo>
                  <a:cubicBezTo>
                    <a:pt x="101553" y="3906"/>
                    <a:pt x="101553" y="3975"/>
                    <a:pt x="101616" y="3975"/>
                  </a:cubicBezTo>
                  <a:cubicBezTo>
                    <a:pt x="101685" y="3975"/>
                    <a:pt x="101818" y="4038"/>
                    <a:pt x="101881" y="4038"/>
                  </a:cubicBezTo>
                  <a:cubicBezTo>
                    <a:pt x="101950" y="4038"/>
                    <a:pt x="101950" y="4107"/>
                    <a:pt x="102014" y="4107"/>
                  </a:cubicBezTo>
                  <a:cubicBezTo>
                    <a:pt x="102083" y="4107"/>
                    <a:pt x="102215" y="4171"/>
                    <a:pt x="102279" y="4171"/>
                  </a:cubicBezTo>
                  <a:lnTo>
                    <a:pt x="102348" y="4240"/>
                  </a:lnTo>
                  <a:cubicBezTo>
                    <a:pt x="102480" y="4240"/>
                    <a:pt x="102544" y="4303"/>
                    <a:pt x="102676" y="4303"/>
                  </a:cubicBezTo>
                  <a:cubicBezTo>
                    <a:pt x="102676" y="4303"/>
                    <a:pt x="102676" y="4372"/>
                    <a:pt x="102745" y="4372"/>
                  </a:cubicBezTo>
                  <a:cubicBezTo>
                    <a:pt x="102809" y="4372"/>
                    <a:pt x="102941" y="4436"/>
                    <a:pt x="103010" y="4436"/>
                  </a:cubicBezTo>
                  <a:cubicBezTo>
                    <a:pt x="103074" y="4505"/>
                    <a:pt x="103074" y="4505"/>
                    <a:pt x="103143" y="4505"/>
                  </a:cubicBezTo>
                  <a:cubicBezTo>
                    <a:pt x="103206" y="4505"/>
                    <a:pt x="103275" y="4568"/>
                    <a:pt x="103408" y="4568"/>
                  </a:cubicBezTo>
                  <a:cubicBezTo>
                    <a:pt x="103408" y="4637"/>
                    <a:pt x="103471" y="4637"/>
                    <a:pt x="103471" y="4637"/>
                  </a:cubicBezTo>
                  <a:cubicBezTo>
                    <a:pt x="103540" y="4701"/>
                    <a:pt x="103673" y="4701"/>
                    <a:pt x="103736" y="4770"/>
                  </a:cubicBezTo>
                  <a:lnTo>
                    <a:pt x="103869" y="4770"/>
                  </a:lnTo>
                  <a:cubicBezTo>
                    <a:pt x="103938" y="4833"/>
                    <a:pt x="104001" y="4833"/>
                    <a:pt x="104070" y="4902"/>
                  </a:cubicBezTo>
                  <a:lnTo>
                    <a:pt x="104202" y="4902"/>
                  </a:lnTo>
                  <a:cubicBezTo>
                    <a:pt x="104266" y="4966"/>
                    <a:pt x="104399" y="4966"/>
                    <a:pt x="104467" y="5035"/>
                  </a:cubicBezTo>
                  <a:cubicBezTo>
                    <a:pt x="104467" y="5035"/>
                    <a:pt x="104531" y="5035"/>
                    <a:pt x="104531" y="5098"/>
                  </a:cubicBezTo>
                  <a:cubicBezTo>
                    <a:pt x="104664" y="5098"/>
                    <a:pt x="104732" y="5167"/>
                    <a:pt x="104796" y="5167"/>
                  </a:cubicBezTo>
                  <a:cubicBezTo>
                    <a:pt x="104865" y="5167"/>
                    <a:pt x="104865" y="5167"/>
                    <a:pt x="104928" y="5231"/>
                  </a:cubicBezTo>
                  <a:cubicBezTo>
                    <a:pt x="104997" y="5231"/>
                    <a:pt x="105061" y="5300"/>
                    <a:pt x="105193" y="5300"/>
                  </a:cubicBezTo>
                  <a:lnTo>
                    <a:pt x="105262" y="5363"/>
                  </a:lnTo>
                  <a:cubicBezTo>
                    <a:pt x="105326" y="5363"/>
                    <a:pt x="105458" y="5432"/>
                    <a:pt x="105527" y="5496"/>
                  </a:cubicBezTo>
                  <a:cubicBezTo>
                    <a:pt x="109168" y="7022"/>
                    <a:pt x="112814" y="8940"/>
                    <a:pt x="116391" y="11325"/>
                  </a:cubicBezTo>
                  <a:cubicBezTo>
                    <a:pt x="122152" y="15236"/>
                    <a:pt x="126593" y="18744"/>
                    <a:pt x="130170" y="22322"/>
                  </a:cubicBezTo>
                  <a:cubicBezTo>
                    <a:pt x="130233" y="22322"/>
                    <a:pt x="130302" y="22390"/>
                    <a:pt x="130366" y="22454"/>
                  </a:cubicBezTo>
                  <a:lnTo>
                    <a:pt x="130567" y="22655"/>
                  </a:lnTo>
                  <a:lnTo>
                    <a:pt x="130763" y="22851"/>
                  </a:lnTo>
                  <a:lnTo>
                    <a:pt x="130965" y="23053"/>
                  </a:lnTo>
                  <a:lnTo>
                    <a:pt x="131161" y="23249"/>
                  </a:lnTo>
                  <a:lnTo>
                    <a:pt x="131362" y="23450"/>
                  </a:lnTo>
                  <a:cubicBezTo>
                    <a:pt x="131426" y="23514"/>
                    <a:pt x="131426" y="23583"/>
                    <a:pt x="131494" y="23646"/>
                  </a:cubicBezTo>
                  <a:lnTo>
                    <a:pt x="131691" y="23848"/>
                  </a:lnTo>
                  <a:cubicBezTo>
                    <a:pt x="131759" y="23911"/>
                    <a:pt x="131823" y="23980"/>
                    <a:pt x="131892" y="23980"/>
                  </a:cubicBezTo>
                  <a:lnTo>
                    <a:pt x="132088" y="24176"/>
                  </a:lnTo>
                  <a:cubicBezTo>
                    <a:pt x="132157" y="24245"/>
                    <a:pt x="132220" y="24309"/>
                    <a:pt x="132220" y="24378"/>
                  </a:cubicBezTo>
                  <a:cubicBezTo>
                    <a:pt x="132289" y="24378"/>
                    <a:pt x="132289" y="24441"/>
                    <a:pt x="132289" y="24441"/>
                  </a:cubicBezTo>
                  <a:cubicBezTo>
                    <a:pt x="133015" y="25173"/>
                    <a:pt x="133810" y="25968"/>
                    <a:pt x="134473" y="26694"/>
                  </a:cubicBezTo>
                  <a:cubicBezTo>
                    <a:pt x="134409" y="26561"/>
                    <a:pt x="134277" y="26429"/>
                    <a:pt x="134144" y="26296"/>
                  </a:cubicBezTo>
                  <a:cubicBezTo>
                    <a:pt x="133482" y="25501"/>
                    <a:pt x="132750" y="24706"/>
                    <a:pt x="132024" y="23911"/>
                  </a:cubicBezTo>
                  <a:cubicBezTo>
                    <a:pt x="131956" y="23911"/>
                    <a:pt x="131892" y="23848"/>
                    <a:pt x="131892" y="23779"/>
                  </a:cubicBezTo>
                  <a:lnTo>
                    <a:pt x="131691" y="23583"/>
                  </a:lnTo>
                  <a:lnTo>
                    <a:pt x="131494" y="23381"/>
                  </a:lnTo>
                  <a:cubicBezTo>
                    <a:pt x="131494" y="23318"/>
                    <a:pt x="131426" y="23318"/>
                    <a:pt x="131362" y="23249"/>
                  </a:cubicBezTo>
                  <a:lnTo>
                    <a:pt x="131161" y="23053"/>
                  </a:lnTo>
                  <a:lnTo>
                    <a:pt x="130965" y="22851"/>
                  </a:lnTo>
                  <a:cubicBezTo>
                    <a:pt x="130896" y="22788"/>
                    <a:pt x="130832" y="22719"/>
                    <a:pt x="130832" y="22655"/>
                  </a:cubicBezTo>
                  <a:cubicBezTo>
                    <a:pt x="130763" y="22586"/>
                    <a:pt x="130700" y="22523"/>
                    <a:pt x="130631" y="22523"/>
                  </a:cubicBezTo>
                  <a:lnTo>
                    <a:pt x="130435" y="22322"/>
                  </a:lnTo>
                  <a:lnTo>
                    <a:pt x="130233" y="22125"/>
                  </a:lnTo>
                  <a:cubicBezTo>
                    <a:pt x="126656" y="18612"/>
                    <a:pt x="122220" y="15104"/>
                    <a:pt x="116455" y="11193"/>
                  </a:cubicBezTo>
                  <a:cubicBezTo>
                    <a:pt x="112878" y="8808"/>
                    <a:pt x="109301" y="6890"/>
                    <a:pt x="105660" y="5363"/>
                  </a:cubicBezTo>
                  <a:cubicBezTo>
                    <a:pt x="105591" y="5300"/>
                    <a:pt x="105527" y="5300"/>
                    <a:pt x="105395" y="5231"/>
                  </a:cubicBezTo>
                  <a:lnTo>
                    <a:pt x="105326" y="5231"/>
                  </a:lnTo>
                  <a:cubicBezTo>
                    <a:pt x="105262" y="5167"/>
                    <a:pt x="105130" y="5167"/>
                    <a:pt x="105061" y="5098"/>
                  </a:cubicBezTo>
                  <a:lnTo>
                    <a:pt x="104997" y="5098"/>
                  </a:lnTo>
                  <a:cubicBezTo>
                    <a:pt x="104865" y="5035"/>
                    <a:pt x="104796" y="5035"/>
                    <a:pt x="104732" y="4966"/>
                  </a:cubicBezTo>
                  <a:cubicBezTo>
                    <a:pt x="104664" y="4966"/>
                    <a:pt x="104664" y="4966"/>
                    <a:pt x="104600" y="4902"/>
                  </a:cubicBezTo>
                  <a:cubicBezTo>
                    <a:pt x="104531" y="4902"/>
                    <a:pt x="104467" y="4833"/>
                    <a:pt x="104335" y="4833"/>
                  </a:cubicBezTo>
                  <a:cubicBezTo>
                    <a:pt x="104335" y="4833"/>
                    <a:pt x="104335" y="4770"/>
                    <a:pt x="104266" y="4770"/>
                  </a:cubicBezTo>
                  <a:cubicBezTo>
                    <a:pt x="104202" y="4770"/>
                    <a:pt x="104070" y="4701"/>
                    <a:pt x="104001" y="4701"/>
                  </a:cubicBezTo>
                  <a:lnTo>
                    <a:pt x="103938" y="4637"/>
                  </a:lnTo>
                  <a:cubicBezTo>
                    <a:pt x="103805" y="4637"/>
                    <a:pt x="103736" y="4568"/>
                    <a:pt x="103673" y="4568"/>
                  </a:cubicBezTo>
                  <a:cubicBezTo>
                    <a:pt x="103604" y="4505"/>
                    <a:pt x="103604" y="4505"/>
                    <a:pt x="103540" y="4505"/>
                  </a:cubicBezTo>
                  <a:cubicBezTo>
                    <a:pt x="103471" y="4505"/>
                    <a:pt x="103408" y="4436"/>
                    <a:pt x="103275" y="4436"/>
                  </a:cubicBezTo>
                  <a:cubicBezTo>
                    <a:pt x="103275" y="4372"/>
                    <a:pt x="103206" y="4372"/>
                    <a:pt x="103206" y="4372"/>
                  </a:cubicBezTo>
                  <a:cubicBezTo>
                    <a:pt x="103143" y="4372"/>
                    <a:pt x="103010" y="4303"/>
                    <a:pt x="102941" y="4240"/>
                  </a:cubicBezTo>
                  <a:lnTo>
                    <a:pt x="102878" y="4240"/>
                  </a:lnTo>
                  <a:cubicBezTo>
                    <a:pt x="102745" y="4240"/>
                    <a:pt x="102676" y="4171"/>
                    <a:pt x="102544" y="4107"/>
                  </a:cubicBezTo>
                  <a:lnTo>
                    <a:pt x="102480" y="4107"/>
                  </a:lnTo>
                  <a:cubicBezTo>
                    <a:pt x="102411" y="4107"/>
                    <a:pt x="102279" y="4038"/>
                    <a:pt x="102215" y="3975"/>
                  </a:cubicBezTo>
                  <a:lnTo>
                    <a:pt x="102146" y="3975"/>
                  </a:lnTo>
                  <a:cubicBezTo>
                    <a:pt x="102014" y="3975"/>
                    <a:pt x="101950" y="3906"/>
                    <a:pt x="101818" y="3842"/>
                  </a:cubicBezTo>
                  <a:cubicBezTo>
                    <a:pt x="101685" y="3842"/>
                    <a:pt x="101553" y="3774"/>
                    <a:pt x="101484" y="3774"/>
                  </a:cubicBezTo>
                  <a:cubicBezTo>
                    <a:pt x="101484" y="3710"/>
                    <a:pt x="101484" y="3710"/>
                    <a:pt x="101420" y="3710"/>
                  </a:cubicBezTo>
                  <a:cubicBezTo>
                    <a:pt x="101351" y="3710"/>
                    <a:pt x="101219" y="3641"/>
                    <a:pt x="101086" y="3641"/>
                  </a:cubicBezTo>
                  <a:cubicBezTo>
                    <a:pt x="101023" y="3577"/>
                    <a:pt x="100890" y="3509"/>
                    <a:pt x="100758" y="3509"/>
                  </a:cubicBezTo>
                  <a:cubicBezTo>
                    <a:pt x="100689" y="3445"/>
                    <a:pt x="100556" y="3445"/>
                    <a:pt x="100493" y="3376"/>
                  </a:cubicBezTo>
                  <a:lnTo>
                    <a:pt x="97711" y="2581"/>
                  </a:lnTo>
                  <a:cubicBezTo>
                    <a:pt x="97509" y="2518"/>
                    <a:pt x="97244" y="2449"/>
                    <a:pt x="96979" y="2385"/>
                  </a:cubicBezTo>
                  <a:close/>
                  <a:moveTo>
                    <a:pt x="135798" y="28548"/>
                  </a:moveTo>
                  <a:cubicBezTo>
                    <a:pt x="135798" y="28617"/>
                    <a:pt x="135866" y="28617"/>
                    <a:pt x="135930" y="28617"/>
                  </a:cubicBezTo>
                  <a:cubicBezTo>
                    <a:pt x="135866" y="28617"/>
                    <a:pt x="135866" y="28617"/>
                    <a:pt x="135798" y="28548"/>
                  </a:cubicBezTo>
                  <a:close/>
                  <a:moveTo>
                    <a:pt x="135930" y="28750"/>
                  </a:moveTo>
                  <a:lnTo>
                    <a:pt x="135930" y="28813"/>
                  </a:lnTo>
                  <a:cubicBezTo>
                    <a:pt x="136063" y="28813"/>
                    <a:pt x="136131" y="28882"/>
                    <a:pt x="136264" y="28946"/>
                  </a:cubicBezTo>
                  <a:lnTo>
                    <a:pt x="136264" y="28882"/>
                  </a:lnTo>
                  <a:cubicBezTo>
                    <a:pt x="136131" y="28882"/>
                    <a:pt x="136063" y="28813"/>
                    <a:pt x="135930" y="28750"/>
                  </a:cubicBezTo>
                  <a:close/>
                  <a:moveTo>
                    <a:pt x="136063" y="28946"/>
                  </a:moveTo>
                  <a:lnTo>
                    <a:pt x="136131" y="29015"/>
                  </a:lnTo>
                  <a:cubicBezTo>
                    <a:pt x="136195" y="29078"/>
                    <a:pt x="136328" y="29078"/>
                    <a:pt x="136396" y="29147"/>
                  </a:cubicBezTo>
                  <a:lnTo>
                    <a:pt x="136396" y="29078"/>
                  </a:lnTo>
                  <a:cubicBezTo>
                    <a:pt x="136264" y="29078"/>
                    <a:pt x="136195" y="29015"/>
                    <a:pt x="136063" y="28946"/>
                  </a:cubicBezTo>
                  <a:close/>
                  <a:moveTo>
                    <a:pt x="136264" y="29147"/>
                  </a:moveTo>
                  <a:lnTo>
                    <a:pt x="136264" y="29211"/>
                  </a:lnTo>
                  <a:cubicBezTo>
                    <a:pt x="136396" y="29280"/>
                    <a:pt x="136460" y="29280"/>
                    <a:pt x="136529" y="29343"/>
                  </a:cubicBezTo>
                  <a:lnTo>
                    <a:pt x="136529" y="29280"/>
                  </a:lnTo>
                  <a:cubicBezTo>
                    <a:pt x="136396" y="29280"/>
                    <a:pt x="136328" y="29211"/>
                    <a:pt x="136264" y="29147"/>
                  </a:cubicBezTo>
                  <a:close/>
                  <a:moveTo>
                    <a:pt x="136396" y="29412"/>
                  </a:moveTo>
                  <a:cubicBezTo>
                    <a:pt x="136396" y="29412"/>
                    <a:pt x="136460" y="29412"/>
                    <a:pt x="136460" y="29476"/>
                  </a:cubicBezTo>
                  <a:cubicBezTo>
                    <a:pt x="136520" y="29476"/>
                    <a:pt x="136575" y="29476"/>
                    <a:pt x="136675" y="29520"/>
                  </a:cubicBezTo>
                  <a:lnTo>
                    <a:pt x="136675" y="29520"/>
                  </a:lnTo>
                  <a:cubicBezTo>
                    <a:pt x="136661" y="29501"/>
                    <a:pt x="136661" y="29476"/>
                    <a:pt x="136661" y="29476"/>
                  </a:cubicBezTo>
                  <a:cubicBezTo>
                    <a:pt x="136593" y="29412"/>
                    <a:pt x="136460" y="29412"/>
                    <a:pt x="136396" y="29412"/>
                  </a:cubicBezTo>
                  <a:close/>
                  <a:moveTo>
                    <a:pt x="136675" y="29520"/>
                  </a:moveTo>
                  <a:lnTo>
                    <a:pt x="136675" y="29520"/>
                  </a:lnTo>
                  <a:cubicBezTo>
                    <a:pt x="136684" y="29534"/>
                    <a:pt x="136700" y="29545"/>
                    <a:pt x="136725" y="29545"/>
                  </a:cubicBezTo>
                  <a:cubicBezTo>
                    <a:pt x="136707" y="29535"/>
                    <a:pt x="136691" y="29527"/>
                    <a:pt x="136675" y="29520"/>
                  </a:cubicBezTo>
                  <a:close/>
                  <a:moveTo>
                    <a:pt x="136529" y="29608"/>
                  </a:moveTo>
                  <a:cubicBezTo>
                    <a:pt x="136545" y="29608"/>
                    <a:pt x="136560" y="29609"/>
                    <a:pt x="136575" y="29611"/>
                  </a:cubicBezTo>
                  <a:lnTo>
                    <a:pt x="136575" y="29611"/>
                  </a:lnTo>
                  <a:cubicBezTo>
                    <a:pt x="136565" y="29608"/>
                    <a:pt x="136551" y="29608"/>
                    <a:pt x="136529" y="29608"/>
                  </a:cubicBezTo>
                  <a:close/>
                  <a:moveTo>
                    <a:pt x="136575" y="29611"/>
                  </a:moveTo>
                  <a:cubicBezTo>
                    <a:pt x="136593" y="29616"/>
                    <a:pt x="136593" y="29632"/>
                    <a:pt x="136593" y="29677"/>
                  </a:cubicBezTo>
                  <a:cubicBezTo>
                    <a:pt x="136661" y="29677"/>
                    <a:pt x="136794" y="29741"/>
                    <a:pt x="136857" y="29741"/>
                  </a:cubicBezTo>
                  <a:lnTo>
                    <a:pt x="136794" y="29677"/>
                  </a:lnTo>
                  <a:cubicBezTo>
                    <a:pt x="136733" y="29677"/>
                    <a:pt x="136677" y="29624"/>
                    <a:pt x="136575" y="29611"/>
                  </a:cubicBezTo>
                  <a:close/>
                  <a:moveTo>
                    <a:pt x="136725" y="29810"/>
                  </a:moveTo>
                  <a:cubicBezTo>
                    <a:pt x="136725" y="29810"/>
                    <a:pt x="136725" y="29873"/>
                    <a:pt x="136794" y="29873"/>
                  </a:cubicBezTo>
                  <a:cubicBezTo>
                    <a:pt x="136857" y="29873"/>
                    <a:pt x="136926" y="29942"/>
                    <a:pt x="136990" y="29942"/>
                  </a:cubicBezTo>
                  <a:cubicBezTo>
                    <a:pt x="136990" y="29942"/>
                    <a:pt x="136990" y="29873"/>
                    <a:pt x="136926" y="29873"/>
                  </a:cubicBezTo>
                  <a:cubicBezTo>
                    <a:pt x="136857" y="29873"/>
                    <a:pt x="136794" y="29810"/>
                    <a:pt x="136725" y="29810"/>
                  </a:cubicBezTo>
                  <a:close/>
                  <a:moveTo>
                    <a:pt x="136857" y="30006"/>
                  </a:moveTo>
                  <a:lnTo>
                    <a:pt x="136926" y="30075"/>
                  </a:lnTo>
                  <a:cubicBezTo>
                    <a:pt x="136990" y="30138"/>
                    <a:pt x="137059" y="30138"/>
                    <a:pt x="137122" y="30138"/>
                  </a:cubicBezTo>
                  <a:lnTo>
                    <a:pt x="137122" y="30075"/>
                  </a:lnTo>
                  <a:cubicBezTo>
                    <a:pt x="136990" y="30075"/>
                    <a:pt x="136926" y="30006"/>
                    <a:pt x="136857" y="30006"/>
                  </a:cubicBezTo>
                  <a:close/>
                  <a:moveTo>
                    <a:pt x="136990" y="30207"/>
                  </a:moveTo>
                  <a:cubicBezTo>
                    <a:pt x="137059" y="30271"/>
                    <a:pt x="137059" y="30271"/>
                    <a:pt x="137059" y="30340"/>
                  </a:cubicBezTo>
                  <a:lnTo>
                    <a:pt x="137324" y="30340"/>
                  </a:lnTo>
                  <a:cubicBezTo>
                    <a:pt x="137255" y="30340"/>
                    <a:pt x="137255" y="30271"/>
                    <a:pt x="137255" y="30271"/>
                  </a:cubicBezTo>
                  <a:cubicBezTo>
                    <a:pt x="137122" y="30271"/>
                    <a:pt x="137059" y="30207"/>
                    <a:pt x="136990" y="30207"/>
                  </a:cubicBezTo>
                  <a:close/>
                  <a:moveTo>
                    <a:pt x="78368" y="0"/>
                  </a:moveTo>
                  <a:cubicBezTo>
                    <a:pt x="74658" y="0"/>
                    <a:pt x="71012" y="265"/>
                    <a:pt x="67637" y="726"/>
                  </a:cubicBezTo>
                  <a:cubicBezTo>
                    <a:pt x="60016" y="1723"/>
                    <a:pt x="54319" y="4436"/>
                    <a:pt x="49682" y="8347"/>
                  </a:cubicBezTo>
                  <a:cubicBezTo>
                    <a:pt x="42793" y="14107"/>
                    <a:pt x="38490" y="22322"/>
                    <a:pt x="34446" y="30737"/>
                  </a:cubicBezTo>
                  <a:cubicBezTo>
                    <a:pt x="33588" y="32523"/>
                    <a:pt x="32724" y="34314"/>
                    <a:pt x="31865" y="36036"/>
                  </a:cubicBezTo>
                  <a:cubicBezTo>
                    <a:pt x="31865" y="36169"/>
                    <a:pt x="31797" y="36233"/>
                    <a:pt x="31733" y="36301"/>
                  </a:cubicBezTo>
                  <a:lnTo>
                    <a:pt x="31733" y="36365"/>
                  </a:lnTo>
                  <a:cubicBezTo>
                    <a:pt x="31733" y="36434"/>
                    <a:pt x="31664" y="36497"/>
                    <a:pt x="31600" y="36630"/>
                  </a:cubicBezTo>
                  <a:cubicBezTo>
                    <a:pt x="31600" y="36699"/>
                    <a:pt x="31532" y="36762"/>
                    <a:pt x="31532" y="36831"/>
                  </a:cubicBezTo>
                  <a:cubicBezTo>
                    <a:pt x="30709" y="38594"/>
                    <a:pt x="29941" y="40302"/>
                    <a:pt x="29083" y="42008"/>
                  </a:cubicBezTo>
                  <a:lnTo>
                    <a:pt x="29083" y="42008"/>
                  </a:lnTo>
                  <a:cubicBezTo>
                    <a:pt x="30053" y="40255"/>
                    <a:pt x="30958" y="38441"/>
                    <a:pt x="31797" y="36566"/>
                  </a:cubicBezTo>
                  <a:cubicBezTo>
                    <a:pt x="31865" y="36497"/>
                    <a:pt x="31865" y="36365"/>
                    <a:pt x="31929" y="36301"/>
                  </a:cubicBezTo>
                  <a:cubicBezTo>
                    <a:pt x="31998" y="36233"/>
                    <a:pt x="31998" y="36100"/>
                    <a:pt x="32062" y="36036"/>
                  </a:cubicBezTo>
                  <a:cubicBezTo>
                    <a:pt x="34250" y="31463"/>
                    <a:pt x="36370" y="26895"/>
                    <a:pt x="38755" y="22523"/>
                  </a:cubicBezTo>
                  <a:cubicBezTo>
                    <a:pt x="41733" y="17223"/>
                    <a:pt x="45178" y="12253"/>
                    <a:pt x="49815" y="8411"/>
                  </a:cubicBezTo>
                  <a:cubicBezTo>
                    <a:pt x="54388" y="4568"/>
                    <a:pt x="60085" y="1855"/>
                    <a:pt x="67637" y="859"/>
                  </a:cubicBezTo>
                  <a:cubicBezTo>
                    <a:pt x="71081" y="398"/>
                    <a:pt x="74658" y="133"/>
                    <a:pt x="78368" y="133"/>
                  </a:cubicBezTo>
                  <a:cubicBezTo>
                    <a:pt x="82141" y="133"/>
                    <a:pt x="86052" y="398"/>
                    <a:pt x="90027" y="1060"/>
                  </a:cubicBezTo>
                  <a:cubicBezTo>
                    <a:pt x="89958" y="991"/>
                    <a:pt x="89958" y="928"/>
                    <a:pt x="89894" y="859"/>
                  </a:cubicBezTo>
                  <a:cubicBezTo>
                    <a:pt x="85983" y="265"/>
                    <a:pt x="82141" y="0"/>
                    <a:pt x="78368" y="0"/>
                  </a:cubicBezTo>
                  <a:close/>
                  <a:moveTo>
                    <a:pt x="29083" y="42008"/>
                  </a:moveTo>
                  <a:cubicBezTo>
                    <a:pt x="29060" y="42049"/>
                    <a:pt x="29037" y="42090"/>
                    <a:pt x="29014" y="42131"/>
                  </a:cubicBezTo>
                  <a:cubicBezTo>
                    <a:pt x="29010" y="42143"/>
                    <a:pt x="29006" y="42155"/>
                    <a:pt x="29002" y="42167"/>
                  </a:cubicBezTo>
                  <a:lnTo>
                    <a:pt x="29002" y="42167"/>
                  </a:lnTo>
                  <a:cubicBezTo>
                    <a:pt x="29029" y="42114"/>
                    <a:pt x="29056" y="42061"/>
                    <a:pt x="29083" y="42008"/>
                  </a:cubicBezTo>
                  <a:close/>
                  <a:moveTo>
                    <a:pt x="29002" y="42167"/>
                  </a:moveTo>
                  <a:cubicBezTo>
                    <a:pt x="28919" y="42331"/>
                    <a:pt x="28835" y="42496"/>
                    <a:pt x="28749" y="42661"/>
                  </a:cubicBezTo>
                  <a:cubicBezTo>
                    <a:pt x="28874" y="42472"/>
                    <a:pt x="28942" y="42344"/>
                    <a:pt x="29002" y="42167"/>
                  </a:cubicBezTo>
                  <a:close/>
                  <a:moveTo>
                    <a:pt x="26232" y="46831"/>
                  </a:moveTo>
                  <a:cubicBezTo>
                    <a:pt x="26100" y="47096"/>
                    <a:pt x="25967" y="47298"/>
                    <a:pt x="25771" y="47563"/>
                  </a:cubicBezTo>
                  <a:cubicBezTo>
                    <a:pt x="24245" y="50080"/>
                    <a:pt x="22591" y="52396"/>
                    <a:pt x="20668" y="54516"/>
                  </a:cubicBezTo>
                  <a:cubicBezTo>
                    <a:pt x="19475" y="55909"/>
                    <a:pt x="18087" y="57367"/>
                    <a:pt x="16497" y="58888"/>
                  </a:cubicBezTo>
                  <a:lnTo>
                    <a:pt x="16296" y="59089"/>
                  </a:lnTo>
                  <a:lnTo>
                    <a:pt x="16031" y="59354"/>
                  </a:lnTo>
                  <a:cubicBezTo>
                    <a:pt x="15967" y="59418"/>
                    <a:pt x="15898" y="59550"/>
                    <a:pt x="15766" y="59619"/>
                  </a:cubicBezTo>
                  <a:lnTo>
                    <a:pt x="15570" y="59815"/>
                  </a:lnTo>
                  <a:cubicBezTo>
                    <a:pt x="15501" y="59947"/>
                    <a:pt x="15368" y="60016"/>
                    <a:pt x="15305" y="60080"/>
                  </a:cubicBezTo>
                  <a:cubicBezTo>
                    <a:pt x="15236" y="60149"/>
                    <a:pt x="15172" y="60212"/>
                    <a:pt x="15103" y="60345"/>
                  </a:cubicBezTo>
                  <a:cubicBezTo>
                    <a:pt x="14971" y="60414"/>
                    <a:pt x="14907" y="60477"/>
                    <a:pt x="14838" y="60546"/>
                  </a:cubicBezTo>
                  <a:cubicBezTo>
                    <a:pt x="14775" y="60610"/>
                    <a:pt x="14706" y="60742"/>
                    <a:pt x="14573" y="60811"/>
                  </a:cubicBezTo>
                  <a:lnTo>
                    <a:pt x="14377" y="61007"/>
                  </a:lnTo>
                  <a:cubicBezTo>
                    <a:pt x="14308" y="61140"/>
                    <a:pt x="14176" y="61209"/>
                    <a:pt x="14112" y="61272"/>
                  </a:cubicBezTo>
                  <a:cubicBezTo>
                    <a:pt x="14044" y="61341"/>
                    <a:pt x="13980" y="61405"/>
                    <a:pt x="13911" y="61537"/>
                  </a:cubicBezTo>
                  <a:cubicBezTo>
                    <a:pt x="13847" y="61606"/>
                    <a:pt x="13715" y="61670"/>
                    <a:pt x="13646" y="61739"/>
                  </a:cubicBezTo>
                  <a:cubicBezTo>
                    <a:pt x="13582" y="61802"/>
                    <a:pt x="13514" y="61935"/>
                    <a:pt x="13381" y="62004"/>
                  </a:cubicBezTo>
                  <a:cubicBezTo>
                    <a:pt x="13317" y="62067"/>
                    <a:pt x="13249" y="62136"/>
                    <a:pt x="13249" y="62200"/>
                  </a:cubicBezTo>
                  <a:cubicBezTo>
                    <a:pt x="13116" y="62269"/>
                    <a:pt x="13053" y="62401"/>
                    <a:pt x="12920" y="62465"/>
                  </a:cubicBezTo>
                  <a:cubicBezTo>
                    <a:pt x="12920" y="62534"/>
                    <a:pt x="12851" y="62597"/>
                    <a:pt x="12788" y="62666"/>
                  </a:cubicBezTo>
                  <a:cubicBezTo>
                    <a:pt x="12655" y="62730"/>
                    <a:pt x="12586" y="62862"/>
                    <a:pt x="12454" y="62931"/>
                  </a:cubicBezTo>
                  <a:cubicBezTo>
                    <a:pt x="12454" y="62995"/>
                    <a:pt x="12390" y="63064"/>
                    <a:pt x="12321" y="63127"/>
                  </a:cubicBezTo>
                  <a:cubicBezTo>
                    <a:pt x="12258" y="63196"/>
                    <a:pt x="12125" y="63328"/>
                    <a:pt x="12056" y="63461"/>
                  </a:cubicBezTo>
                  <a:cubicBezTo>
                    <a:pt x="11993" y="63461"/>
                    <a:pt x="11924" y="63525"/>
                    <a:pt x="11860" y="63593"/>
                  </a:cubicBezTo>
                  <a:cubicBezTo>
                    <a:pt x="11791" y="63726"/>
                    <a:pt x="11659" y="63790"/>
                    <a:pt x="11595" y="63922"/>
                  </a:cubicBezTo>
                  <a:cubicBezTo>
                    <a:pt x="11526" y="63922"/>
                    <a:pt x="11526" y="63991"/>
                    <a:pt x="11463" y="64055"/>
                  </a:cubicBezTo>
                  <a:lnTo>
                    <a:pt x="11129" y="64388"/>
                  </a:lnTo>
                  <a:cubicBezTo>
                    <a:pt x="11129" y="64452"/>
                    <a:pt x="11065" y="64452"/>
                    <a:pt x="11065" y="64521"/>
                  </a:cubicBezTo>
                  <a:cubicBezTo>
                    <a:pt x="10933" y="64653"/>
                    <a:pt x="10800" y="64717"/>
                    <a:pt x="10668" y="64849"/>
                  </a:cubicBezTo>
                  <a:cubicBezTo>
                    <a:pt x="10668" y="64918"/>
                    <a:pt x="10668" y="64918"/>
                    <a:pt x="10599" y="64918"/>
                  </a:cubicBezTo>
                  <a:cubicBezTo>
                    <a:pt x="10535" y="65051"/>
                    <a:pt x="10403" y="65183"/>
                    <a:pt x="10270" y="65379"/>
                  </a:cubicBezTo>
                  <a:lnTo>
                    <a:pt x="10201" y="65379"/>
                  </a:lnTo>
                  <a:cubicBezTo>
                    <a:pt x="10069" y="65512"/>
                    <a:pt x="10005" y="65644"/>
                    <a:pt x="9873" y="65846"/>
                  </a:cubicBezTo>
                  <a:lnTo>
                    <a:pt x="9804" y="65846"/>
                  </a:lnTo>
                  <a:cubicBezTo>
                    <a:pt x="9142" y="66572"/>
                    <a:pt x="8479" y="67367"/>
                    <a:pt x="7886" y="68162"/>
                  </a:cubicBezTo>
                  <a:cubicBezTo>
                    <a:pt x="7552" y="68559"/>
                    <a:pt x="7287" y="68893"/>
                    <a:pt x="7022" y="69221"/>
                  </a:cubicBezTo>
                  <a:cubicBezTo>
                    <a:pt x="6757" y="69555"/>
                    <a:pt x="6561" y="69884"/>
                    <a:pt x="6296" y="70218"/>
                  </a:cubicBezTo>
                  <a:cubicBezTo>
                    <a:pt x="6624" y="69884"/>
                    <a:pt x="6889" y="69486"/>
                    <a:pt x="7223" y="69089"/>
                  </a:cubicBezTo>
                  <a:cubicBezTo>
                    <a:pt x="7817" y="68363"/>
                    <a:pt x="8416" y="67632"/>
                    <a:pt x="9078" y="66969"/>
                  </a:cubicBezTo>
                  <a:cubicBezTo>
                    <a:pt x="9078" y="66906"/>
                    <a:pt x="9142" y="66837"/>
                    <a:pt x="9210" y="66837"/>
                  </a:cubicBezTo>
                  <a:cubicBezTo>
                    <a:pt x="9343" y="66641"/>
                    <a:pt x="9475" y="66508"/>
                    <a:pt x="9608" y="66307"/>
                  </a:cubicBezTo>
                  <a:lnTo>
                    <a:pt x="9671" y="66307"/>
                  </a:lnTo>
                  <a:cubicBezTo>
                    <a:pt x="9804" y="66111"/>
                    <a:pt x="9873" y="65978"/>
                    <a:pt x="10005" y="65846"/>
                  </a:cubicBezTo>
                  <a:cubicBezTo>
                    <a:pt x="10069" y="65846"/>
                    <a:pt x="10069" y="65777"/>
                    <a:pt x="10138" y="65777"/>
                  </a:cubicBezTo>
                  <a:cubicBezTo>
                    <a:pt x="10201" y="65644"/>
                    <a:pt x="10334" y="65512"/>
                    <a:pt x="10466" y="65379"/>
                  </a:cubicBezTo>
                  <a:cubicBezTo>
                    <a:pt x="10466" y="65316"/>
                    <a:pt x="10535" y="65247"/>
                    <a:pt x="10535" y="65247"/>
                  </a:cubicBezTo>
                  <a:cubicBezTo>
                    <a:pt x="10668" y="65114"/>
                    <a:pt x="10800" y="64982"/>
                    <a:pt x="10864" y="64849"/>
                  </a:cubicBezTo>
                  <a:cubicBezTo>
                    <a:pt x="10933" y="64849"/>
                    <a:pt x="10996" y="64786"/>
                    <a:pt x="10996" y="64717"/>
                  </a:cubicBezTo>
                  <a:cubicBezTo>
                    <a:pt x="11129" y="64653"/>
                    <a:pt x="11261" y="64521"/>
                    <a:pt x="11330" y="64388"/>
                  </a:cubicBezTo>
                  <a:lnTo>
                    <a:pt x="11463" y="64256"/>
                  </a:lnTo>
                  <a:cubicBezTo>
                    <a:pt x="11595" y="64123"/>
                    <a:pt x="11659" y="63991"/>
                    <a:pt x="11791" y="63922"/>
                  </a:cubicBezTo>
                  <a:cubicBezTo>
                    <a:pt x="11860" y="63858"/>
                    <a:pt x="11924" y="63790"/>
                    <a:pt x="11924" y="63726"/>
                  </a:cubicBezTo>
                  <a:cubicBezTo>
                    <a:pt x="12056" y="63657"/>
                    <a:pt x="12125" y="63525"/>
                    <a:pt x="12258" y="63461"/>
                  </a:cubicBezTo>
                  <a:cubicBezTo>
                    <a:pt x="12321" y="63392"/>
                    <a:pt x="12390" y="63328"/>
                    <a:pt x="12390" y="63260"/>
                  </a:cubicBezTo>
                  <a:lnTo>
                    <a:pt x="12719" y="62931"/>
                  </a:lnTo>
                  <a:lnTo>
                    <a:pt x="12920" y="62730"/>
                  </a:lnTo>
                  <a:lnTo>
                    <a:pt x="13185" y="62465"/>
                  </a:lnTo>
                  <a:lnTo>
                    <a:pt x="13381" y="62269"/>
                  </a:lnTo>
                  <a:cubicBezTo>
                    <a:pt x="13450" y="62200"/>
                    <a:pt x="13514" y="62067"/>
                    <a:pt x="13646" y="62004"/>
                  </a:cubicBezTo>
                  <a:lnTo>
                    <a:pt x="13847" y="61802"/>
                  </a:lnTo>
                  <a:cubicBezTo>
                    <a:pt x="13911" y="61670"/>
                    <a:pt x="14044" y="61606"/>
                    <a:pt x="14112" y="61537"/>
                  </a:cubicBezTo>
                  <a:cubicBezTo>
                    <a:pt x="14176" y="61405"/>
                    <a:pt x="14245" y="61341"/>
                    <a:pt x="14308" y="61272"/>
                  </a:cubicBezTo>
                  <a:cubicBezTo>
                    <a:pt x="14441" y="61209"/>
                    <a:pt x="14510" y="61140"/>
                    <a:pt x="14573" y="61007"/>
                  </a:cubicBezTo>
                  <a:cubicBezTo>
                    <a:pt x="14642" y="60944"/>
                    <a:pt x="14706" y="60875"/>
                    <a:pt x="14838" y="60811"/>
                  </a:cubicBezTo>
                  <a:cubicBezTo>
                    <a:pt x="14907" y="60742"/>
                    <a:pt x="14971" y="60610"/>
                    <a:pt x="15040" y="60546"/>
                  </a:cubicBezTo>
                  <a:cubicBezTo>
                    <a:pt x="15103" y="60477"/>
                    <a:pt x="15236" y="60414"/>
                    <a:pt x="15305" y="60345"/>
                  </a:cubicBezTo>
                  <a:cubicBezTo>
                    <a:pt x="15368" y="60212"/>
                    <a:pt x="15437" y="60149"/>
                    <a:pt x="15501" y="60080"/>
                  </a:cubicBezTo>
                  <a:cubicBezTo>
                    <a:pt x="15633" y="60016"/>
                    <a:pt x="15702" y="59884"/>
                    <a:pt x="15766" y="59815"/>
                  </a:cubicBezTo>
                  <a:cubicBezTo>
                    <a:pt x="15835" y="59751"/>
                    <a:pt x="15967" y="59682"/>
                    <a:pt x="16031" y="59619"/>
                  </a:cubicBezTo>
                  <a:cubicBezTo>
                    <a:pt x="16100" y="59486"/>
                    <a:pt x="16163" y="59418"/>
                    <a:pt x="16296" y="59354"/>
                  </a:cubicBezTo>
                  <a:cubicBezTo>
                    <a:pt x="16365" y="59285"/>
                    <a:pt x="16428" y="59153"/>
                    <a:pt x="16497" y="59089"/>
                  </a:cubicBezTo>
                  <a:cubicBezTo>
                    <a:pt x="18087" y="57499"/>
                    <a:pt x="19608" y="56042"/>
                    <a:pt x="20800" y="54648"/>
                  </a:cubicBezTo>
                  <a:cubicBezTo>
                    <a:pt x="22591" y="52661"/>
                    <a:pt x="24112" y="50477"/>
                    <a:pt x="25570" y="48225"/>
                  </a:cubicBezTo>
                  <a:lnTo>
                    <a:pt x="26169" y="47229"/>
                  </a:lnTo>
                  <a:cubicBezTo>
                    <a:pt x="26169" y="47096"/>
                    <a:pt x="26232" y="46964"/>
                    <a:pt x="26232" y="46831"/>
                  </a:cubicBezTo>
                  <a:close/>
                  <a:moveTo>
                    <a:pt x="5103" y="72269"/>
                  </a:moveTo>
                  <a:lnTo>
                    <a:pt x="4971" y="72401"/>
                  </a:lnTo>
                  <a:cubicBezTo>
                    <a:pt x="5035" y="72338"/>
                    <a:pt x="5103" y="72338"/>
                    <a:pt x="5103" y="72269"/>
                  </a:cubicBezTo>
                  <a:close/>
                  <a:moveTo>
                    <a:pt x="4770" y="72735"/>
                  </a:moveTo>
                  <a:cubicBezTo>
                    <a:pt x="4637" y="72931"/>
                    <a:pt x="4505" y="73064"/>
                    <a:pt x="4372" y="73196"/>
                  </a:cubicBezTo>
                  <a:lnTo>
                    <a:pt x="4308" y="73265"/>
                  </a:lnTo>
                  <a:cubicBezTo>
                    <a:pt x="4441" y="73132"/>
                    <a:pt x="4573" y="73000"/>
                    <a:pt x="4770" y="72867"/>
                  </a:cubicBezTo>
                  <a:lnTo>
                    <a:pt x="4770" y="72735"/>
                  </a:lnTo>
                  <a:close/>
                  <a:moveTo>
                    <a:pt x="4505" y="73265"/>
                  </a:moveTo>
                  <a:lnTo>
                    <a:pt x="4372" y="73397"/>
                  </a:lnTo>
                  <a:cubicBezTo>
                    <a:pt x="4441" y="73397"/>
                    <a:pt x="4441" y="73329"/>
                    <a:pt x="4505" y="73265"/>
                  </a:cubicBezTo>
                  <a:close/>
                  <a:moveTo>
                    <a:pt x="4372" y="73397"/>
                  </a:moveTo>
                  <a:lnTo>
                    <a:pt x="4107" y="73662"/>
                  </a:lnTo>
                  <a:cubicBezTo>
                    <a:pt x="4044" y="73662"/>
                    <a:pt x="4044" y="73726"/>
                    <a:pt x="4044" y="73726"/>
                  </a:cubicBezTo>
                  <a:cubicBezTo>
                    <a:pt x="4176" y="73662"/>
                    <a:pt x="4308" y="73530"/>
                    <a:pt x="4372" y="73397"/>
                  </a:cubicBezTo>
                  <a:close/>
                  <a:moveTo>
                    <a:pt x="4176" y="73795"/>
                  </a:moveTo>
                  <a:lnTo>
                    <a:pt x="3842" y="74123"/>
                  </a:lnTo>
                  <a:cubicBezTo>
                    <a:pt x="3779" y="74192"/>
                    <a:pt x="3779" y="74192"/>
                    <a:pt x="3779" y="74256"/>
                  </a:cubicBezTo>
                  <a:cubicBezTo>
                    <a:pt x="3842" y="74192"/>
                    <a:pt x="3975" y="74060"/>
                    <a:pt x="4107" y="73991"/>
                  </a:cubicBezTo>
                  <a:cubicBezTo>
                    <a:pt x="4107" y="73927"/>
                    <a:pt x="4176" y="73858"/>
                    <a:pt x="4176" y="73795"/>
                  </a:cubicBezTo>
                  <a:close/>
                  <a:moveTo>
                    <a:pt x="3911" y="74256"/>
                  </a:moveTo>
                  <a:lnTo>
                    <a:pt x="3577" y="74590"/>
                  </a:lnTo>
                  <a:cubicBezTo>
                    <a:pt x="3514" y="74653"/>
                    <a:pt x="3514" y="74722"/>
                    <a:pt x="3445" y="74786"/>
                  </a:cubicBezTo>
                  <a:cubicBezTo>
                    <a:pt x="3577" y="74722"/>
                    <a:pt x="3646" y="74590"/>
                    <a:pt x="3779" y="74521"/>
                  </a:cubicBezTo>
                  <a:cubicBezTo>
                    <a:pt x="3842" y="74457"/>
                    <a:pt x="3842" y="74388"/>
                    <a:pt x="3911" y="74256"/>
                  </a:cubicBezTo>
                  <a:close/>
                  <a:moveTo>
                    <a:pt x="3646" y="74786"/>
                  </a:moveTo>
                  <a:lnTo>
                    <a:pt x="3646" y="74786"/>
                  </a:lnTo>
                  <a:cubicBezTo>
                    <a:pt x="3514" y="74855"/>
                    <a:pt x="3445" y="74987"/>
                    <a:pt x="3312" y="75051"/>
                  </a:cubicBezTo>
                  <a:cubicBezTo>
                    <a:pt x="3312" y="75120"/>
                    <a:pt x="3249" y="75183"/>
                    <a:pt x="3180" y="75316"/>
                  </a:cubicBezTo>
                  <a:cubicBezTo>
                    <a:pt x="3312" y="75183"/>
                    <a:pt x="3381" y="75120"/>
                    <a:pt x="3514" y="75051"/>
                  </a:cubicBezTo>
                  <a:cubicBezTo>
                    <a:pt x="3514" y="74987"/>
                    <a:pt x="3577" y="74855"/>
                    <a:pt x="3646" y="74786"/>
                  </a:cubicBezTo>
                  <a:close/>
                  <a:moveTo>
                    <a:pt x="3381" y="75316"/>
                  </a:moveTo>
                  <a:lnTo>
                    <a:pt x="3381" y="75316"/>
                  </a:lnTo>
                  <a:cubicBezTo>
                    <a:pt x="3249" y="75385"/>
                    <a:pt x="3180" y="75448"/>
                    <a:pt x="3047" y="75517"/>
                  </a:cubicBezTo>
                  <a:cubicBezTo>
                    <a:pt x="3047" y="75650"/>
                    <a:pt x="2984" y="75713"/>
                    <a:pt x="2915" y="75782"/>
                  </a:cubicBezTo>
                  <a:cubicBezTo>
                    <a:pt x="3047" y="75713"/>
                    <a:pt x="3116" y="75650"/>
                    <a:pt x="3249" y="75581"/>
                  </a:cubicBezTo>
                  <a:cubicBezTo>
                    <a:pt x="3249" y="75517"/>
                    <a:pt x="3312" y="75385"/>
                    <a:pt x="3381" y="75316"/>
                  </a:cubicBezTo>
                  <a:close/>
                  <a:moveTo>
                    <a:pt x="3116" y="75782"/>
                  </a:moveTo>
                  <a:cubicBezTo>
                    <a:pt x="3047" y="75846"/>
                    <a:pt x="2915" y="75915"/>
                    <a:pt x="2851" y="76047"/>
                  </a:cubicBezTo>
                  <a:cubicBezTo>
                    <a:pt x="2782" y="76111"/>
                    <a:pt x="2782" y="76180"/>
                    <a:pt x="2719" y="76312"/>
                  </a:cubicBezTo>
                  <a:cubicBezTo>
                    <a:pt x="2782" y="76243"/>
                    <a:pt x="2915" y="76180"/>
                    <a:pt x="2984" y="76111"/>
                  </a:cubicBezTo>
                  <a:cubicBezTo>
                    <a:pt x="3047" y="75978"/>
                    <a:pt x="3047" y="75915"/>
                    <a:pt x="3116" y="75782"/>
                  </a:cubicBezTo>
                  <a:close/>
                  <a:moveTo>
                    <a:pt x="2851" y="76312"/>
                  </a:moveTo>
                  <a:lnTo>
                    <a:pt x="2650" y="76508"/>
                  </a:lnTo>
                  <a:cubicBezTo>
                    <a:pt x="2586" y="76577"/>
                    <a:pt x="2517" y="76710"/>
                    <a:pt x="2454" y="76773"/>
                  </a:cubicBezTo>
                  <a:cubicBezTo>
                    <a:pt x="2586" y="76773"/>
                    <a:pt x="2650" y="76710"/>
                    <a:pt x="2719" y="76641"/>
                  </a:cubicBezTo>
                  <a:cubicBezTo>
                    <a:pt x="2782" y="76508"/>
                    <a:pt x="2851" y="76376"/>
                    <a:pt x="2851" y="76312"/>
                  </a:cubicBezTo>
                  <a:close/>
                  <a:moveTo>
                    <a:pt x="2650" y="76842"/>
                  </a:moveTo>
                  <a:cubicBezTo>
                    <a:pt x="2586" y="76842"/>
                    <a:pt x="2454" y="76906"/>
                    <a:pt x="2385" y="76975"/>
                  </a:cubicBezTo>
                  <a:cubicBezTo>
                    <a:pt x="2321" y="77107"/>
                    <a:pt x="2321" y="77239"/>
                    <a:pt x="2252" y="77303"/>
                  </a:cubicBezTo>
                  <a:cubicBezTo>
                    <a:pt x="2321" y="77239"/>
                    <a:pt x="2385" y="77239"/>
                    <a:pt x="2454" y="77171"/>
                  </a:cubicBezTo>
                  <a:cubicBezTo>
                    <a:pt x="2517" y="77038"/>
                    <a:pt x="2586" y="76906"/>
                    <a:pt x="2650" y="76842"/>
                  </a:cubicBezTo>
                  <a:close/>
                  <a:moveTo>
                    <a:pt x="2385" y="77303"/>
                  </a:moveTo>
                  <a:lnTo>
                    <a:pt x="2189" y="77504"/>
                  </a:lnTo>
                  <a:cubicBezTo>
                    <a:pt x="2120" y="77637"/>
                    <a:pt x="2056" y="77701"/>
                    <a:pt x="2056" y="77833"/>
                  </a:cubicBezTo>
                  <a:cubicBezTo>
                    <a:pt x="2120" y="77769"/>
                    <a:pt x="2189" y="77769"/>
                    <a:pt x="2252" y="77701"/>
                  </a:cubicBezTo>
                  <a:cubicBezTo>
                    <a:pt x="2321" y="77568"/>
                    <a:pt x="2385" y="77436"/>
                    <a:pt x="2385" y="77303"/>
                  </a:cubicBezTo>
                  <a:close/>
                  <a:moveTo>
                    <a:pt x="2189" y="77833"/>
                  </a:moveTo>
                  <a:lnTo>
                    <a:pt x="2189" y="77833"/>
                  </a:lnTo>
                  <a:cubicBezTo>
                    <a:pt x="2120" y="77902"/>
                    <a:pt x="2056" y="77966"/>
                    <a:pt x="1987" y="77966"/>
                  </a:cubicBezTo>
                  <a:cubicBezTo>
                    <a:pt x="1924" y="78098"/>
                    <a:pt x="1855" y="78230"/>
                    <a:pt x="1855" y="78363"/>
                  </a:cubicBezTo>
                  <a:cubicBezTo>
                    <a:pt x="1924" y="78299"/>
                    <a:pt x="1987" y="78230"/>
                    <a:pt x="2056" y="78230"/>
                  </a:cubicBezTo>
                  <a:cubicBezTo>
                    <a:pt x="2120" y="78098"/>
                    <a:pt x="2120" y="77966"/>
                    <a:pt x="2189" y="77833"/>
                  </a:cubicBezTo>
                  <a:close/>
                  <a:moveTo>
                    <a:pt x="1987" y="78363"/>
                  </a:moveTo>
                  <a:lnTo>
                    <a:pt x="1987" y="78363"/>
                  </a:lnTo>
                  <a:cubicBezTo>
                    <a:pt x="1924" y="78432"/>
                    <a:pt x="1855" y="78432"/>
                    <a:pt x="1791" y="78495"/>
                  </a:cubicBezTo>
                  <a:cubicBezTo>
                    <a:pt x="1722" y="78628"/>
                    <a:pt x="1659" y="78760"/>
                    <a:pt x="1659" y="78893"/>
                  </a:cubicBezTo>
                  <a:cubicBezTo>
                    <a:pt x="1722" y="78829"/>
                    <a:pt x="1791" y="78760"/>
                    <a:pt x="1855" y="78760"/>
                  </a:cubicBezTo>
                  <a:cubicBezTo>
                    <a:pt x="1924" y="78628"/>
                    <a:pt x="1924" y="78495"/>
                    <a:pt x="1987" y="78363"/>
                  </a:cubicBezTo>
                  <a:close/>
                  <a:moveTo>
                    <a:pt x="1791" y="78893"/>
                  </a:moveTo>
                  <a:cubicBezTo>
                    <a:pt x="1722" y="78893"/>
                    <a:pt x="1659" y="78962"/>
                    <a:pt x="1590" y="79025"/>
                  </a:cubicBezTo>
                  <a:cubicBezTo>
                    <a:pt x="1526" y="79158"/>
                    <a:pt x="1526" y="79290"/>
                    <a:pt x="1457" y="79423"/>
                  </a:cubicBezTo>
                  <a:cubicBezTo>
                    <a:pt x="1526" y="79359"/>
                    <a:pt x="1590" y="79290"/>
                    <a:pt x="1659" y="79290"/>
                  </a:cubicBezTo>
                  <a:cubicBezTo>
                    <a:pt x="1722" y="79158"/>
                    <a:pt x="1722" y="79025"/>
                    <a:pt x="1791" y="78893"/>
                  </a:cubicBezTo>
                  <a:close/>
                  <a:moveTo>
                    <a:pt x="1590" y="79423"/>
                  </a:moveTo>
                  <a:cubicBezTo>
                    <a:pt x="1526" y="79423"/>
                    <a:pt x="1457" y="79492"/>
                    <a:pt x="1394" y="79492"/>
                  </a:cubicBezTo>
                  <a:cubicBezTo>
                    <a:pt x="530" y="82205"/>
                    <a:pt x="0" y="85056"/>
                    <a:pt x="0" y="88103"/>
                  </a:cubicBezTo>
                  <a:cubicBezTo>
                    <a:pt x="0" y="91018"/>
                    <a:pt x="466" y="94129"/>
                    <a:pt x="1526" y="97441"/>
                  </a:cubicBezTo>
                  <a:cubicBezTo>
                    <a:pt x="5035" y="108172"/>
                    <a:pt x="8877" y="117579"/>
                    <a:pt x="14838" y="125067"/>
                  </a:cubicBezTo>
                  <a:cubicBezTo>
                    <a:pt x="17822" y="128840"/>
                    <a:pt x="21330" y="132152"/>
                    <a:pt x="25570" y="134934"/>
                  </a:cubicBezTo>
                  <a:cubicBezTo>
                    <a:pt x="27034" y="135814"/>
                    <a:pt x="28597" y="136640"/>
                    <a:pt x="30219" y="137412"/>
                  </a:cubicBezTo>
                  <a:lnTo>
                    <a:pt x="30219" y="137412"/>
                  </a:lnTo>
                  <a:cubicBezTo>
                    <a:pt x="28638" y="136584"/>
                    <a:pt x="27111" y="135746"/>
                    <a:pt x="25639" y="134802"/>
                  </a:cubicBezTo>
                  <a:cubicBezTo>
                    <a:pt x="21399" y="132089"/>
                    <a:pt x="17886" y="128776"/>
                    <a:pt x="14907" y="124998"/>
                  </a:cubicBezTo>
                  <a:cubicBezTo>
                    <a:pt x="9009" y="117515"/>
                    <a:pt x="5167" y="108172"/>
                    <a:pt x="1659" y="97441"/>
                  </a:cubicBezTo>
                  <a:cubicBezTo>
                    <a:pt x="599" y="94129"/>
                    <a:pt x="133" y="91018"/>
                    <a:pt x="133" y="88103"/>
                  </a:cubicBezTo>
                  <a:cubicBezTo>
                    <a:pt x="133" y="84987"/>
                    <a:pt x="662" y="82073"/>
                    <a:pt x="1590" y="79423"/>
                  </a:cubicBezTo>
                  <a:close/>
                  <a:moveTo>
                    <a:pt x="30219" y="137412"/>
                  </a:moveTo>
                  <a:cubicBezTo>
                    <a:pt x="30414" y="137513"/>
                    <a:pt x="30609" y="137615"/>
                    <a:pt x="30806" y="137717"/>
                  </a:cubicBezTo>
                  <a:lnTo>
                    <a:pt x="30869" y="137717"/>
                  </a:lnTo>
                  <a:cubicBezTo>
                    <a:pt x="30652" y="137616"/>
                    <a:pt x="30435" y="137514"/>
                    <a:pt x="30219" y="137412"/>
                  </a:cubicBezTo>
                  <a:close/>
                  <a:moveTo>
                    <a:pt x="30806" y="137849"/>
                  </a:moveTo>
                  <a:cubicBezTo>
                    <a:pt x="33651" y="139243"/>
                    <a:pt x="36767" y="140435"/>
                    <a:pt x="40212" y="141363"/>
                  </a:cubicBezTo>
                  <a:cubicBezTo>
                    <a:pt x="40276" y="141426"/>
                    <a:pt x="40408" y="141426"/>
                    <a:pt x="40477" y="141426"/>
                  </a:cubicBezTo>
                  <a:cubicBezTo>
                    <a:pt x="44648" y="142619"/>
                    <a:pt x="48357" y="143546"/>
                    <a:pt x="51669" y="144277"/>
                  </a:cubicBezTo>
                  <a:cubicBezTo>
                    <a:pt x="51802" y="144341"/>
                    <a:pt x="51871" y="144341"/>
                    <a:pt x="52003" y="144341"/>
                  </a:cubicBezTo>
                  <a:cubicBezTo>
                    <a:pt x="52136" y="144410"/>
                    <a:pt x="52268" y="144410"/>
                    <a:pt x="52401" y="144473"/>
                  </a:cubicBezTo>
                  <a:cubicBezTo>
                    <a:pt x="52533" y="144473"/>
                    <a:pt x="52597" y="144542"/>
                    <a:pt x="52729" y="144542"/>
                  </a:cubicBezTo>
                  <a:cubicBezTo>
                    <a:pt x="52862" y="144542"/>
                    <a:pt x="52994" y="144606"/>
                    <a:pt x="53127" y="144606"/>
                  </a:cubicBezTo>
                  <a:cubicBezTo>
                    <a:pt x="53259" y="144675"/>
                    <a:pt x="53392" y="144675"/>
                    <a:pt x="53524" y="144675"/>
                  </a:cubicBezTo>
                  <a:cubicBezTo>
                    <a:pt x="55978" y="145268"/>
                    <a:pt x="58161" y="145666"/>
                    <a:pt x="60217" y="146063"/>
                  </a:cubicBezTo>
                  <a:cubicBezTo>
                    <a:pt x="60482" y="146132"/>
                    <a:pt x="60747" y="146196"/>
                    <a:pt x="61012" y="146196"/>
                  </a:cubicBezTo>
                  <a:cubicBezTo>
                    <a:pt x="59025" y="145798"/>
                    <a:pt x="56836" y="145337"/>
                    <a:pt x="54452" y="144738"/>
                  </a:cubicBezTo>
                  <a:cubicBezTo>
                    <a:pt x="54388" y="144738"/>
                    <a:pt x="54255" y="144738"/>
                    <a:pt x="54123" y="144675"/>
                  </a:cubicBezTo>
                  <a:cubicBezTo>
                    <a:pt x="53991" y="144675"/>
                    <a:pt x="53858" y="144606"/>
                    <a:pt x="53726" y="144606"/>
                  </a:cubicBezTo>
                  <a:cubicBezTo>
                    <a:pt x="53593" y="144542"/>
                    <a:pt x="53524" y="144542"/>
                    <a:pt x="53392" y="144542"/>
                  </a:cubicBezTo>
                  <a:lnTo>
                    <a:pt x="53328" y="144542"/>
                  </a:lnTo>
                  <a:cubicBezTo>
                    <a:pt x="53196" y="144473"/>
                    <a:pt x="53127" y="144473"/>
                    <a:pt x="52994" y="144410"/>
                  </a:cubicBezTo>
                  <a:lnTo>
                    <a:pt x="52931" y="144410"/>
                  </a:lnTo>
                  <a:cubicBezTo>
                    <a:pt x="52862" y="144410"/>
                    <a:pt x="52729" y="144410"/>
                    <a:pt x="52597" y="144341"/>
                  </a:cubicBezTo>
                  <a:cubicBezTo>
                    <a:pt x="52464" y="144341"/>
                    <a:pt x="52332" y="144277"/>
                    <a:pt x="52268" y="144277"/>
                  </a:cubicBezTo>
                  <a:lnTo>
                    <a:pt x="52199" y="144277"/>
                  </a:lnTo>
                  <a:cubicBezTo>
                    <a:pt x="52067" y="144208"/>
                    <a:pt x="52003" y="144208"/>
                    <a:pt x="51871" y="144208"/>
                  </a:cubicBezTo>
                  <a:cubicBezTo>
                    <a:pt x="48490" y="143413"/>
                    <a:pt x="44780" y="142486"/>
                    <a:pt x="40541" y="141294"/>
                  </a:cubicBezTo>
                  <a:cubicBezTo>
                    <a:pt x="40408" y="141294"/>
                    <a:pt x="40276" y="141230"/>
                    <a:pt x="40143" y="141230"/>
                  </a:cubicBezTo>
                  <a:cubicBezTo>
                    <a:pt x="36767" y="140303"/>
                    <a:pt x="33651" y="139174"/>
                    <a:pt x="30806" y="137849"/>
                  </a:cubicBezTo>
                  <a:close/>
                  <a:moveTo>
                    <a:pt x="64653" y="146662"/>
                  </a:moveTo>
                  <a:cubicBezTo>
                    <a:pt x="64854" y="146726"/>
                    <a:pt x="64987" y="146794"/>
                    <a:pt x="65119" y="146927"/>
                  </a:cubicBezTo>
                  <a:lnTo>
                    <a:pt x="65183" y="146927"/>
                  </a:lnTo>
                  <a:cubicBezTo>
                    <a:pt x="64987" y="146794"/>
                    <a:pt x="64854" y="146726"/>
                    <a:pt x="64722" y="146662"/>
                  </a:cubicBezTo>
                  <a:close/>
                  <a:moveTo>
                    <a:pt x="65050" y="146726"/>
                  </a:moveTo>
                  <a:cubicBezTo>
                    <a:pt x="65252" y="146794"/>
                    <a:pt x="65384" y="146858"/>
                    <a:pt x="65517" y="146927"/>
                  </a:cubicBezTo>
                  <a:lnTo>
                    <a:pt x="65580" y="146927"/>
                  </a:lnTo>
                  <a:cubicBezTo>
                    <a:pt x="65448" y="146858"/>
                    <a:pt x="65315" y="146794"/>
                    <a:pt x="65119" y="146726"/>
                  </a:cubicBezTo>
                  <a:close/>
                  <a:moveTo>
                    <a:pt x="65448" y="146794"/>
                  </a:moveTo>
                  <a:cubicBezTo>
                    <a:pt x="65649" y="146858"/>
                    <a:pt x="65782" y="146927"/>
                    <a:pt x="65914" y="146991"/>
                  </a:cubicBezTo>
                  <a:lnTo>
                    <a:pt x="65978" y="146991"/>
                  </a:lnTo>
                  <a:lnTo>
                    <a:pt x="65580" y="146794"/>
                  </a:lnTo>
                  <a:close/>
                  <a:moveTo>
                    <a:pt x="65914" y="146858"/>
                  </a:moveTo>
                  <a:cubicBezTo>
                    <a:pt x="66047" y="146927"/>
                    <a:pt x="66110" y="146991"/>
                    <a:pt x="66243" y="147059"/>
                  </a:cubicBezTo>
                  <a:lnTo>
                    <a:pt x="66375" y="147059"/>
                  </a:lnTo>
                  <a:cubicBezTo>
                    <a:pt x="66243" y="146991"/>
                    <a:pt x="66110" y="146927"/>
                    <a:pt x="66047" y="146858"/>
                  </a:cubicBezTo>
                  <a:close/>
                  <a:moveTo>
                    <a:pt x="67504" y="147059"/>
                  </a:moveTo>
                  <a:cubicBezTo>
                    <a:pt x="67537" y="147092"/>
                    <a:pt x="67571" y="147108"/>
                    <a:pt x="67605" y="147116"/>
                  </a:cubicBezTo>
                  <a:lnTo>
                    <a:pt x="67605" y="147116"/>
                  </a:lnTo>
                  <a:cubicBezTo>
                    <a:pt x="67575" y="147097"/>
                    <a:pt x="67542" y="147078"/>
                    <a:pt x="67504" y="147059"/>
                  </a:cubicBezTo>
                  <a:close/>
                  <a:moveTo>
                    <a:pt x="66312" y="146927"/>
                  </a:moveTo>
                  <a:cubicBezTo>
                    <a:pt x="66444" y="146991"/>
                    <a:pt x="66508" y="147059"/>
                    <a:pt x="66640" y="147123"/>
                  </a:cubicBezTo>
                  <a:lnTo>
                    <a:pt x="66773" y="147123"/>
                  </a:lnTo>
                  <a:cubicBezTo>
                    <a:pt x="66709" y="147059"/>
                    <a:pt x="66577" y="146991"/>
                    <a:pt x="66444" y="146927"/>
                  </a:cubicBezTo>
                  <a:close/>
                  <a:moveTo>
                    <a:pt x="66709" y="146991"/>
                  </a:moveTo>
                  <a:cubicBezTo>
                    <a:pt x="66842" y="147059"/>
                    <a:pt x="66905" y="147123"/>
                    <a:pt x="67038" y="147192"/>
                  </a:cubicBezTo>
                  <a:lnTo>
                    <a:pt x="67170" y="147192"/>
                  </a:lnTo>
                  <a:cubicBezTo>
                    <a:pt x="67107" y="147123"/>
                    <a:pt x="66974" y="147059"/>
                    <a:pt x="66905" y="146991"/>
                  </a:cubicBezTo>
                  <a:close/>
                  <a:moveTo>
                    <a:pt x="67107" y="147059"/>
                  </a:moveTo>
                  <a:cubicBezTo>
                    <a:pt x="67239" y="147123"/>
                    <a:pt x="67303" y="147192"/>
                    <a:pt x="67435" y="147256"/>
                  </a:cubicBezTo>
                  <a:lnTo>
                    <a:pt x="67637" y="147256"/>
                  </a:lnTo>
                  <a:cubicBezTo>
                    <a:pt x="67504" y="147192"/>
                    <a:pt x="67435" y="147123"/>
                    <a:pt x="67303" y="147059"/>
                  </a:cubicBezTo>
                  <a:close/>
                  <a:moveTo>
                    <a:pt x="67605" y="147116"/>
                  </a:moveTo>
                  <a:cubicBezTo>
                    <a:pt x="67679" y="147163"/>
                    <a:pt x="67739" y="147210"/>
                    <a:pt x="67833" y="147256"/>
                  </a:cubicBezTo>
                  <a:cubicBezTo>
                    <a:pt x="67901" y="147256"/>
                    <a:pt x="67965" y="147324"/>
                    <a:pt x="68034" y="147324"/>
                  </a:cubicBezTo>
                  <a:cubicBezTo>
                    <a:pt x="67901" y="147256"/>
                    <a:pt x="67833" y="147192"/>
                    <a:pt x="67700" y="147123"/>
                  </a:cubicBezTo>
                  <a:cubicBezTo>
                    <a:pt x="67669" y="147123"/>
                    <a:pt x="67637" y="147123"/>
                    <a:pt x="67605" y="147116"/>
                  </a:cubicBezTo>
                  <a:close/>
                  <a:moveTo>
                    <a:pt x="67901" y="147123"/>
                  </a:moveTo>
                  <a:cubicBezTo>
                    <a:pt x="68034" y="147192"/>
                    <a:pt x="68098" y="147256"/>
                    <a:pt x="68230" y="147324"/>
                  </a:cubicBezTo>
                  <a:cubicBezTo>
                    <a:pt x="68299" y="147324"/>
                    <a:pt x="68363" y="147324"/>
                    <a:pt x="68431" y="147388"/>
                  </a:cubicBezTo>
                  <a:cubicBezTo>
                    <a:pt x="68363" y="147324"/>
                    <a:pt x="68230" y="147256"/>
                    <a:pt x="68166" y="147192"/>
                  </a:cubicBezTo>
                  <a:cubicBezTo>
                    <a:pt x="68098" y="147192"/>
                    <a:pt x="68034" y="147123"/>
                    <a:pt x="67901" y="147123"/>
                  </a:cubicBezTo>
                  <a:close/>
                  <a:moveTo>
                    <a:pt x="137122" y="30403"/>
                  </a:moveTo>
                  <a:lnTo>
                    <a:pt x="137122" y="30403"/>
                  </a:lnTo>
                  <a:cubicBezTo>
                    <a:pt x="137721" y="31267"/>
                    <a:pt x="138315" y="32062"/>
                    <a:pt x="138845" y="32920"/>
                  </a:cubicBezTo>
                  <a:cubicBezTo>
                    <a:pt x="143551" y="40340"/>
                    <a:pt x="146794" y="48686"/>
                    <a:pt x="152358" y="60080"/>
                  </a:cubicBezTo>
                  <a:cubicBezTo>
                    <a:pt x="156200" y="68098"/>
                    <a:pt x="158055" y="76445"/>
                    <a:pt x="158055" y="84394"/>
                  </a:cubicBezTo>
                  <a:cubicBezTo>
                    <a:pt x="158055" y="99497"/>
                    <a:pt x="151500" y="113408"/>
                    <a:pt x="139507" y="121490"/>
                  </a:cubicBezTo>
                  <a:cubicBezTo>
                    <a:pt x="136661" y="123408"/>
                    <a:pt x="134144" y="126323"/>
                    <a:pt x="131558" y="129635"/>
                  </a:cubicBezTo>
                  <a:cubicBezTo>
                    <a:pt x="127716" y="134537"/>
                    <a:pt x="123874" y="140303"/>
                    <a:pt x="119237" y="144871"/>
                  </a:cubicBezTo>
                  <a:cubicBezTo>
                    <a:pt x="114600" y="149444"/>
                    <a:pt x="109104" y="152756"/>
                    <a:pt x="102083" y="152756"/>
                  </a:cubicBezTo>
                  <a:cubicBezTo>
                    <a:pt x="99894" y="152756"/>
                    <a:pt x="97509" y="152422"/>
                    <a:pt x="94992" y="151696"/>
                  </a:cubicBezTo>
                  <a:cubicBezTo>
                    <a:pt x="85188" y="148978"/>
                    <a:pt x="79226" y="148517"/>
                    <a:pt x="71940" y="147653"/>
                  </a:cubicBezTo>
                  <a:cubicBezTo>
                    <a:pt x="70747" y="147521"/>
                    <a:pt x="69555" y="147388"/>
                    <a:pt x="68363" y="147192"/>
                  </a:cubicBezTo>
                  <a:lnTo>
                    <a:pt x="68363" y="147192"/>
                  </a:lnTo>
                  <a:cubicBezTo>
                    <a:pt x="68431" y="147256"/>
                    <a:pt x="68495" y="147324"/>
                    <a:pt x="68627" y="147388"/>
                  </a:cubicBezTo>
                  <a:cubicBezTo>
                    <a:pt x="69756" y="147521"/>
                    <a:pt x="70816" y="147653"/>
                    <a:pt x="71940" y="147785"/>
                  </a:cubicBezTo>
                  <a:cubicBezTo>
                    <a:pt x="79226" y="148649"/>
                    <a:pt x="85125" y="149179"/>
                    <a:pt x="94928" y="151893"/>
                  </a:cubicBezTo>
                  <a:cubicBezTo>
                    <a:pt x="97509" y="152555"/>
                    <a:pt x="99830" y="152889"/>
                    <a:pt x="102083" y="152889"/>
                  </a:cubicBezTo>
                  <a:cubicBezTo>
                    <a:pt x="106783" y="152889"/>
                    <a:pt x="110827" y="151431"/>
                    <a:pt x="114404" y="149047"/>
                  </a:cubicBezTo>
                  <a:cubicBezTo>
                    <a:pt x="119703" y="145533"/>
                    <a:pt x="123874" y="140101"/>
                    <a:pt x="127848" y="134871"/>
                  </a:cubicBezTo>
                  <a:cubicBezTo>
                    <a:pt x="131759" y="129571"/>
                    <a:pt x="135400" y="124468"/>
                    <a:pt x="139576" y="121622"/>
                  </a:cubicBezTo>
                  <a:cubicBezTo>
                    <a:pt x="151632" y="113472"/>
                    <a:pt x="158257" y="99561"/>
                    <a:pt x="158257" y="84394"/>
                  </a:cubicBezTo>
                  <a:cubicBezTo>
                    <a:pt x="158257" y="76376"/>
                    <a:pt x="156402" y="68029"/>
                    <a:pt x="152491" y="60016"/>
                  </a:cubicBezTo>
                  <a:cubicBezTo>
                    <a:pt x="146926" y="48623"/>
                    <a:pt x="143683" y="40276"/>
                    <a:pt x="138977" y="32857"/>
                  </a:cubicBezTo>
                  <a:lnTo>
                    <a:pt x="137387" y="30472"/>
                  </a:lnTo>
                  <a:cubicBezTo>
                    <a:pt x="137324" y="30472"/>
                    <a:pt x="137255" y="30472"/>
                    <a:pt x="137122" y="30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5" name="Google Shape;335;p24"/>
            <p:cNvSpPr/>
            <p:nvPr/>
          </p:nvSpPr>
          <p:spPr>
            <a:xfrm>
              <a:off x="1820450" y="920425"/>
              <a:ext cx="4009425" cy="3890200"/>
            </a:xfrm>
            <a:custGeom>
              <a:avLst/>
              <a:gdLst/>
              <a:ahLst/>
              <a:cxnLst/>
              <a:rect l="l" t="t" r="r" b="b"/>
              <a:pathLst>
                <a:path w="160377" h="155608" extrusionOk="0">
                  <a:moveTo>
                    <a:pt x="90753" y="1590"/>
                  </a:moveTo>
                  <a:cubicBezTo>
                    <a:pt x="90753" y="1659"/>
                    <a:pt x="90822" y="1722"/>
                    <a:pt x="90822" y="1791"/>
                  </a:cubicBezTo>
                  <a:cubicBezTo>
                    <a:pt x="90954" y="1791"/>
                    <a:pt x="91018" y="1855"/>
                    <a:pt x="91087" y="1855"/>
                  </a:cubicBezTo>
                  <a:cubicBezTo>
                    <a:pt x="91087" y="1791"/>
                    <a:pt x="91018" y="1722"/>
                    <a:pt x="91018" y="1659"/>
                  </a:cubicBezTo>
                  <a:cubicBezTo>
                    <a:pt x="90885" y="1659"/>
                    <a:pt x="90822" y="1659"/>
                    <a:pt x="90753" y="1590"/>
                  </a:cubicBezTo>
                  <a:close/>
                  <a:moveTo>
                    <a:pt x="91087" y="1722"/>
                  </a:moveTo>
                  <a:lnTo>
                    <a:pt x="91219" y="1855"/>
                  </a:lnTo>
                  <a:cubicBezTo>
                    <a:pt x="91352" y="1924"/>
                    <a:pt x="91415" y="1924"/>
                    <a:pt x="91484" y="1924"/>
                  </a:cubicBezTo>
                  <a:cubicBezTo>
                    <a:pt x="91484" y="1855"/>
                    <a:pt x="91415" y="1791"/>
                    <a:pt x="91352" y="1791"/>
                  </a:cubicBezTo>
                  <a:cubicBezTo>
                    <a:pt x="91283" y="1722"/>
                    <a:pt x="91219" y="1722"/>
                    <a:pt x="91087" y="1722"/>
                  </a:cubicBezTo>
                  <a:close/>
                  <a:moveTo>
                    <a:pt x="91484" y="1791"/>
                  </a:moveTo>
                  <a:cubicBezTo>
                    <a:pt x="91548" y="1855"/>
                    <a:pt x="91616" y="1924"/>
                    <a:pt x="91616" y="1987"/>
                  </a:cubicBezTo>
                  <a:cubicBezTo>
                    <a:pt x="91749" y="1987"/>
                    <a:pt x="91813" y="1987"/>
                    <a:pt x="91881" y="2056"/>
                  </a:cubicBezTo>
                  <a:cubicBezTo>
                    <a:pt x="91813" y="1987"/>
                    <a:pt x="91813" y="1924"/>
                    <a:pt x="91749" y="1855"/>
                  </a:cubicBezTo>
                  <a:cubicBezTo>
                    <a:pt x="91680" y="1855"/>
                    <a:pt x="91616" y="1791"/>
                    <a:pt x="91484" y="1791"/>
                  </a:cubicBezTo>
                  <a:close/>
                  <a:moveTo>
                    <a:pt x="91882" y="1855"/>
                  </a:moveTo>
                  <a:lnTo>
                    <a:pt x="91882" y="1855"/>
                  </a:lnTo>
                  <a:cubicBezTo>
                    <a:pt x="91945" y="1924"/>
                    <a:pt x="92014" y="1987"/>
                    <a:pt x="92014" y="2056"/>
                  </a:cubicBezTo>
                  <a:cubicBezTo>
                    <a:pt x="92146" y="2120"/>
                    <a:pt x="92210" y="2120"/>
                    <a:pt x="92279" y="2120"/>
                  </a:cubicBezTo>
                  <a:cubicBezTo>
                    <a:pt x="92210" y="2056"/>
                    <a:pt x="92146" y="1987"/>
                    <a:pt x="92146" y="1924"/>
                  </a:cubicBezTo>
                  <a:cubicBezTo>
                    <a:pt x="92014" y="1924"/>
                    <a:pt x="91945" y="1924"/>
                    <a:pt x="91882" y="1855"/>
                  </a:cubicBezTo>
                  <a:close/>
                  <a:moveTo>
                    <a:pt x="92279" y="1987"/>
                  </a:moveTo>
                  <a:cubicBezTo>
                    <a:pt x="92343" y="2056"/>
                    <a:pt x="92411" y="2120"/>
                    <a:pt x="92411" y="2189"/>
                  </a:cubicBezTo>
                  <a:cubicBezTo>
                    <a:pt x="92544" y="2189"/>
                    <a:pt x="92607" y="2189"/>
                    <a:pt x="92676" y="2252"/>
                  </a:cubicBezTo>
                  <a:lnTo>
                    <a:pt x="92475" y="2056"/>
                  </a:lnTo>
                  <a:cubicBezTo>
                    <a:pt x="92411" y="1987"/>
                    <a:pt x="92343" y="1987"/>
                    <a:pt x="92279" y="1987"/>
                  </a:cubicBezTo>
                  <a:close/>
                  <a:moveTo>
                    <a:pt x="92676" y="2056"/>
                  </a:moveTo>
                  <a:cubicBezTo>
                    <a:pt x="92740" y="2120"/>
                    <a:pt x="92809" y="2189"/>
                    <a:pt x="92809" y="2252"/>
                  </a:cubicBezTo>
                  <a:cubicBezTo>
                    <a:pt x="92941" y="2252"/>
                    <a:pt x="93005" y="2321"/>
                    <a:pt x="93074" y="2321"/>
                  </a:cubicBezTo>
                  <a:lnTo>
                    <a:pt x="92872" y="2120"/>
                  </a:lnTo>
                  <a:cubicBezTo>
                    <a:pt x="92809" y="2120"/>
                    <a:pt x="92740" y="2056"/>
                    <a:pt x="92676" y="2056"/>
                  </a:cubicBezTo>
                  <a:close/>
                  <a:moveTo>
                    <a:pt x="93074" y="2189"/>
                  </a:moveTo>
                  <a:lnTo>
                    <a:pt x="93270" y="2385"/>
                  </a:lnTo>
                  <a:lnTo>
                    <a:pt x="93402" y="2385"/>
                  </a:lnTo>
                  <a:lnTo>
                    <a:pt x="93206" y="2189"/>
                  </a:lnTo>
                  <a:close/>
                  <a:moveTo>
                    <a:pt x="93402" y="2252"/>
                  </a:moveTo>
                  <a:cubicBezTo>
                    <a:pt x="93535" y="2321"/>
                    <a:pt x="93604" y="2385"/>
                    <a:pt x="93667" y="2454"/>
                  </a:cubicBezTo>
                  <a:cubicBezTo>
                    <a:pt x="93736" y="2517"/>
                    <a:pt x="93736" y="2517"/>
                    <a:pt x="93800" y="2517"/>
                  </a:cubicBezTo>
                  <a:lnTo>
                    <a:pt x="93604" y="2321"/>
                  </a:lnTo>
                  <a:cubicBezTo>
                    <a:pt x="93535" y="2321"/>
                    <a:pt x="93471" y="2252"/>
                    <a:pt x="93402" y="2252"/>
                  </a:cubicBezTo>
                  <a:close/>
                  <a:moveTo>
                    <a:pt x="93800" y="2385"/>
                  </a:moveTo>
                  <a:cubicBezTo>
                    <a:pt x="93869" y="2454"/>
                    <a:pt x="94001" y="2517"/>
                    <a:pt x="94065" y="2586"/>
                  </a:cubicBezTo>
                  <a:cubicBezTo>
                    <a:pt x="94134" y="2586"/>
                    <a:pt x="94134" y="2586"/>
                    <a:pt x="94197" y="2650"/>
                  </a:cubicBezTo>
                  <a:cubicBezTo>
                    <a:pt x="94134" y="2517"/>
                    <a:pt x="94065" y="2454"/>
                    <a:pt x="93932" y="2385"/>
                  </a:cubicBezTo>
                  <a:close/>
                  <a:moveTo>
                    <a:pt x="94197" y="2454"/>
                  </a:moveTo>
                  <a:lnTo>
                    <a:pt x="94462" y="2719"/>
                  </a:lnTo>
                  <a:lnTo>
                    <a:pt x="94595" y="2719"/>
                  </a:lnTo>
                  <a:cubicBezTo>
                    <a:pt x="94462" y="2650"/>
                    <a:pt x="94399" y="2586"/>
                    <a:pt x="94330" y="2517"/>
                  </a:cubicBezTo>
                  <a:cubicBezTo>
                    <a:pt x="94266" y="2517"/>
                    <a:pt x="94266" y="2454"/>
                    <a:pt x="94197" y="2454"/>
                  </a:cubicBezTo>
                  <a:close/>
                  <a:moveTo>
                    <a:pt x="94595" y="2586"/>
                  </a:moveTo>
                  <a:cubicBezTo>
                    <a:pt x="94664" y="2650"/>
                    <a:pt x="94796" y="2719"/>
                    <a:pt x="94860" y="2782"/>
                  </a:cubicBezTo>
                  <a:cubicBezTo>
                    <a:pt x="94929" y="2851"/>
                    <a:pt x="94929" y="2851"/>
                    <a:pt x="94992" y="2851"/>
                  </a:cubicBezTo>
                  <a:cubicBezTo>
                    <a:pt x="94860" y="2782"/>
                    <a:pt x="94727" y="2650"/>
                    <a:pt x="94664" y="2586"/>
                  </a:cubicBezTo>
                  <a:close/>
                  <a:moveTo>
                    <a:pt x="94992" y="2719"/>
                  </a:moveTo>
                  <a:cubicBezTo>
                    <a:pt x="95114" y="2777"/>
                    <a:pt x="95182" y="2840"/>
                    <a:pt x="95296" y="2899"/>
                  </a:cubicBezTo>
                  <a:lnTo>
                    <a:pt x="95296" y="2899"/>
                  </a:lnTo>
                  <a:cubicBezTo>
                    <a:pt x="95194" y="2819"/>
                    <a:pt x="95093" y="2767"/>
                    <a:pt x="94992" y="2719"/>
                  </a:cubicBezTo>
                  <a:close/>
                  <a:moveTo>
                    <a:pt x="95296" y="2899"/>
                  </a:moveTo>
                  <a:cubicBezTo>
                    <a:pt x="95327" y="2924"/>
                    <a:pt x="95358" y="2952"/>
                    <a:pt x="95390" y="2984"/>
                  </a:cubicBezTo>
                  <a:lnTo>
                    <a:pt x="95326" y="2915"/>
                  </a:lnTo>
                  <a:cubicBezTo>
                    <a:pt x="95316" y="2910"/>
                    <a:pt x="95305" y="2905"/>
                    <a:pt x="95296" y="2899"/>
                  </a:cubicBezTo>
                  <a:close/>
                  <a:moveTo>
                    <a:pt x="97244" y="3381"/>
                  </a:moveTo>
                  <a:lnTo>
                    <a:pt x="97244" y="3381"/>
                  </a:lnTo>
                  <a:cubicBezTo>
                    <a:pt x="98108" y="3710"/>
                    <a:pt x="99036" y="4044"/>
                    <a:pt x="99894" y="4441"/>
                  </a:cubicBezTo>
                  <a:lnTo>
                    <a:pt x="99963" y="4441"/>
                  </a:lnTo>
                  <a:cubicBezTo>
                    <a:pt x="100096" y="4505"/>
                    <a:pt x="100228" y="4505"/>
                    <a:pt x="100361" y="4573"/>
                  </a:cubicBezTo>
                  <a:cubicBezTo>
                    <a:pt x="100424" y="4637"/>
                    <a:pt x="100557" y="4706"/>
                    <a:pt x="100689" y="4706"/>
                  </a:cubicBezTo>
                  <a:lnTo>
                    <a:pt x="100758" y="4706"/>
                  </a:lnTo>
                  <a:cubicBezTo>
                    <a:pt x="100822" y="4770"/>
                    <a:pt x="100954" y="4838"/>
                    <a:pt x="101087" y="4838"/>
                  </a:cubicBezTo>
                  <a:cubicBezTo>
                    <a:pt x="101087" y="4838"/>
                    <a:pt x="101087" y="4902"/>
                    <a:pt x="101155" y="4902"/>
                  </a:cubicBezTo>
                  <a:cubicBezTo>
                    <a:pt x="101219" y="4902"/>
                    <a:pt x="101352" y="4971"/>
                    <a:pt x="101484" y="5035"/>
                  </a:cubicBezTo>
                  <a:lnTo>
                    <a:pt x="101553" y="5035"/>
                  </a:lnTo>
                  <a:cubicBezTo>
                    <a:pt x="101616" y="5103"/>
                    <a:pt x="101749" y="5103"/>
                    <a:pt x="101818" y="5167"/>
                  </a:cubicBezTo>
                  <a:lnTo>
                    <a:pt x="101881" y="5167"/>
                  </a:lnTo>
                  <a:cubicBezTo>
                    <a:pt x="102014" y="5236"/>
                    <a:pt x="102083" y="5236"/>
                    <a:pt x="102215" y="5299"/>
                  </a:cubicBezTo>
                  <a:lnTo>
                    <a:pt x="102279" y="5299"/>
                  </a:lnTo>
                  <a:cubicBezTo>
                    <a:pt x="102411" y="5368"/>
                    <a:pt x="102480" y="5432"/>
                    <a:pt x="102613" y="5432"/>
                  </a:cubicBezTo>
                  <a:lnTo>
                    <a:pt x="102676" y="5501"/>
                  </a:lnTo>
                  <a:cubicBezTo>
                    <a:pt x="102745" y="5501"/>
                    <a:pt x="102878" y="5564"/>
                    <a:pt x="102941" y="5564"/>
                  </a:cubicBezTo>
                  <a:cubicBezTo>
                    <a:pt x="103010" y="5633"/>
                    <a:pt x="103010" y="5633"/>
                    <a:pt x="103074" y="5633"/>
                  </a:cubicBezTo>
                  <a:cubicBezTo>
                    <a:pt x="103143" y="5697"/>
                    <a:pt x="103206" y="5697"/>
                    <a:pt x="103339" y="5766"/>
                  </a:cubicBezTo>
                  <a:lnTo>
                    <a:pt x="103408" y="5766"/>
                  </a:lnTo>
                  <a:cubicBezTo>
                    <a:pt x="103540" y="5829"/>
                    <a:pt x="103604" y="5898"/>
                    <a:pt x="103673" y="5898"/>
                  </a:cubicBezTo>
                  <a:cubicBezTo>
                    <a:pt x="103736" y="5898"/>
                    <a:pt x="103736" y="5962"/>
                    <a:pt x="103805" y="5962"/>
                  </a:cubicBezTo>
                  <a:cubicBezTo>
                    <a:pt x="103869" y="5962"/>
                    <a:pt x="103938" y="6031"/>
                    <a:pt x="104070" y="6031"/>
                  </a:cubicBezTo>
                  <a:cubicBezTo>
                    <a:pt x="104070" y="6094"/>
                    <a:pt x="104134" y="6094"/>
                    <a:pt x="104134" y="6094"/>
                  </a:cubicBezTo>
                  <a:cubicBezTo>
                    <a:pt x="104266" y="6163"/>
                    <a:pt x="104335" y="6163"/>
                    <a:pt x="104399" y="6227"/>
                  </a:cubicBezTo>
                  <a:cubicBezTo>
                    <a:pt x="104468" y="6227"/>
                    <a:pt x="104468" y="6227"/>
                    <a:pt x="104531" y="6296"/>
                  </a:cubicBezTo>
                  <a:cubicBezTo>
                    <a:pt x="104600" y="6296"/>
                    <a:pt x="104664" y="6359"/>
                    <a:pt x="104796" y="6359"/>
                  </a:cubicBezTo>
                  <a:lnTo>
                    <a:pt x="104865" y="6428"/>
                  </a:lnTo>
                  <a:cubicBezTo>
                    <a:pt x="104998" y="6428"/>
                    <a:pt x="105061" y="6492"/>
                    <a:pt x="105130" y="6561"/>
                  </a:cubicBezTo>
                  <a:lnTo>
                    <a:pt x="105262" y="6561"/>
                  </a:lnTo>
                  <a:cubicBezTo>
                    <a:pt x="105326" y="6624"/>
                    <a:pt x="105395" y="6624"/>
                    <a:pt x="105459" y="6693"/>
                  </a:cubicBezTo>
                  <a:cubicBezTo>
                    <a:pt x="105527" y="6693"/>
                    <a:pt x="105591" y="6693"/>
                    <a:pt x="105591" y="6757"/>
                  </a:cubicBezTo>
                  <a:cubicBezTo>
                    <a:pt x="105660" y="6757"/>
                    <a:pt x="105792" y="6826"/>
                    <a:pt x="105856" y="6826"/>
                  </a:cubicBezTo>
                  <a:cubicBezTo>
                    <a:pt x="105856" y="6889"/>
                    <a:pt x="105925" y="6889"/>
                    <a:pt x="105925" y="6889"/>
                  </a:cubicBezTo>
                  <a:cubicBezTo>
                    <a:pt x="106057" y="6958"/>
                    <a:pt x="106121" y="6958"/>
                    <a:pt x="106190" y="7022"/>
                  </a:cubicBezTo>
                  <a:cubicBezTo>
                    <a:pt x="109831" y="8681"/>
                    <a:pt x="113408" y="10668"/>
                    <a:pt x="116985" y="13053"/>
                  </a:cubicBezTo>
                  <a:cubicBezTo>
                    <a:pt x="122814" y="16958"/>
                    <a:pt x="127388" y="20403"/>
                    <a:pt x="131161" y="23847"/>
                  </a:cubicBezTo>
                  <a:lnTo>
                    <a:pt x="131362" y="24049"/>
                  </a:lnTo>
                  <a:lnTo>
                    <a:pt x="131558" y="24245"/>
                  </a:lnTo>
                  <a:cubicBezTo>
                    <a:pt x="131627" y="24314"/>
                    <a:pt x="131691" y="24314"/>
                    <a:pt x="131760" y="24377"/>
                  </a:cubicBezTo>
                  <a:lnTo>
                    <a:pt x="131956" y="24579"/>
                  </a:lnTo>
                  <a:lnTo>
                    <a:pt x="132157" y="24775"/>
                  </a:lnTo>
                  <a:lnTo>
                    <a:pt x="132353" y="24976"/>
                  </a:lnTo>
                  <a:lnTo>
                    <a:pt x="132554" y="25172"/>
                  </a:lnTo>
                  <a:lnTo>
                    <a:pt x="132751" y="25374"/>
                  </a:lnTo>
                  <a:cubicBezTo>
                    <a:pt x="132819" y="25437"/>
                    <a:pt x="132883" y="25437"/>
                    <a:pt x="132952" y="25506"/>
                  </a:cubicBezTo>
                  <a:lnTo>
                    <a:pt x="133148" y="25702"/>
                  </a:lnTo>
                  <a:lnTo>
                    <a:pt x="133349" y="25904"/>
                  </a:lnTo>
                  <a:lnTo>
                    <a:pt x="133545" y="26100"/>
                  </a:lnTo>
                  <a:lnTo>
                    <a:pt x="133614" y="26169"/>
                  </a:lnTo>
                  <a:cubicBezTo>
                    <a:pt x="134409" y="26895"/>
                    <a:pt x="135135" y="27626"/>
                    <a:pt x="135867" y="28352"/>
                  </a:cubicBezTo>
                  <a:cubicBezTo>
                    <a:pt x="135798" y="28220"/>
                    <a:pt x="135665" y="28087"/>
                    <a:pt x="135533" y="27955"/>
                  </a:cubicBezTo>
                  <a:cubicBezTo>
                    <a:pt x="134870" y="27229"/>
                    <a:pt x="134075" y="26434"/>
                    <a:pt x="133349" y="25702"/>
                  </a:cubicBezTo>
                  <a:cubicBezTo>
                    <a:pt x="133349" y="25702"/>
                    <a:pt x="133349" y="25639"/>
                    <a:pt x="133280" y="25639"/>
                  </a:cubicBezTo>
                  <a:cubicBezTo>
                    <a:pt x="133280" y="25570"/>
                    <a:pt x="133217" y="25570"/>
                    <a:pt x="133148" y="25506"/>
                  </a:cubicBezTo>
                  <a:lnTo>
                    <a:pt x="132952" y="25305"/>
                  </a:lnTo>
                  <a:lnTo>
                    <a:pt x="132751" y="25109"/>
                  </a:lnTo>
                  <a:cubicBezTo>
                    <a:pt x="132687" y="25040"/>
                    <a:pt x="132618" y="25040"/>
                    <a:pt x="132554" y="24976"/>
                  </a:cubicBezTo>
                  <a:cubicBezTo>
                    <a:pt x="132486" y="24907"/>
                    <a:pt x="132486" y="24844"/>
                    <a:pt x="132422" y="24775"/>
                  </a:cubicBezTo>
                  <a:lnTo>
                    <a:pt x="132221" y="24579"/>
                  </a:lnTo>
                  <a:cubicBezTo>
                    <a:pt x="132157" y="24510"/>
                    <a:pt x="132088" y="24446"/>
                    <a:pt x="132025" y="24446"/>
                  </a:cubicBezTo>
                  <a:lnTo>
                    <a:pt x="131823" y="24245"/>
                  </a:lnTo>
                  <a:lnTo>
                    <a:pt x="131627" y="24049"/>
                  </a:lnTo>
                  <a:lnTo>
                    <a:pt x="131426" y="23847"/>
                  </a:lnTo>
                  <a:cubicBezTo>
                    <a:pt x="131362" y="23784"/>
                    <a:pt x="131293" y="23715"/>
                    <a:pt x="131230" y="23715"/>
                  </a:cubicBezTo>
                  <a:cubicBezTo>
                    <a:pt x="127451" y="20270"/>
                    <a:pt x="122883" y="16826"/>
                    <a:pt x="117117" y="12984"/>
                  </a:cubicBezTo>
                  <a:cubicBezTo>
                    <a:pt x="113540" y="10599"/>
                    <a:pt x="109899" y="8612"/>
                    <a:pt x="106322" y="6889"/>
                  </a:cubicBezTo>
                  <a:cubicBezTo>
                    <a:pt x="106253" y="6889"/>
                    <a:pt x="106190" y="6826"/>
                    <a:pt x="106057" y="6826"/>
                  </a:cubicBezTo>
                  <a:cubicBezTo>
                    <a:pt x="106057" y="6757"/>
                    <a:pt x="105988" y="6757"/>
                    <a:pt x="105988" y="6757"/>
                  </a:cubicBezTo>
                  <a:cubicBezTo>
                    <a:pt x="105925" y="6693"/>
                    <a:pt x="105792" y="6693"/>
                    <a:pt x="105724" y="6624"/>
                  </a:cubicBezTo>
                  <a:cubicBezTo>
                    <a:pt x="105724" y="6624"/>
                    <a:pt x="105660" y="6624"/>
                    <a:pt x="105660" y="6561"/>
                  </a:cubicBezTo>
                  <a:cubicBezTo>
                    <a:pt x="105527" y="6561"/>
                    <a:pt x="105459" y="6492"/>
                    <a:pt x="105395" y="6492"/>
                  </a:cubicBezTo>
                  <a:cubicBezTo>
                    <a:pt x="105326" y="6492"/>
                    <a:pt x="105326" y="6428"/>
                    <a:pt x="105262" y="6428"/>
                  </a:cubicBezTo>
                  <a:cubicBezTo>
                    <a:pt x="105194" y="6428"/>
                    <a:pt x="105130" y="6359"/>
                    <a:pt x="105061" y="6296"/>
                  </a:cubicBezTo>
                  <a:lnTo>
                    <a:pt x="104929" y="6296"/>
                  </a:lnTo>
                  <a:cubicBezTo>
                    <a:pt x="104865" y="6227"/>
                    <a:pt x="104796" y="6227"/>
                    <a:pt x="104664" y="6163"/>
                  </a:cubicBezTo>
                  <a:cubicBezTo>
                    <a:pt x="104664" y="6163"/>
                    <a:pt x="104600" y="6163"/>
                    <a:pt x="104600" y="6094"/>
                  </a:cubicBezTo>
                  <a:cubicBezTo>
                    <a:pt x="104468" y="6094"/>
                    <a:pt x="104399" y="6031"/>
                    <a:pt x="104335" y="6031"/>
                  </a:cubicBezTo>
                  <a:cubicBezTo>
                    <a:pt x="104266" y="6031"/>
                    <a:pt x="104266" y="5962"/>
                    <a:pt x="104203" y="5962"/>
                  </a:cubicBezTo>
                  <a:cubicBezTo>
                    <a:pt x="104134" y="5962"/>
                    <a:pt x="104070" y="5898"/>
                    <a:pt x="103938" y="5829"/>
                  </a:cubicBezTo>
                  <a:lnTo>
                    <a:pt x="103869" y="5829"/>
                  </a:lnTo>
                  <a:cubicBezTo>
                    <a:pt x="103805" y="5766"/>
                    <a:pt x="103673" y="5766"/>
                    <a:pt x="103604" y="5697"/>
                  </a:cubicBezTo>
                  <a:lnTo>
                    <a:pt x="103540" y="5697"/>
                  </a:lnTo>
                  <a:cubicBezTo>
                    <a:pt x="103408" y="5633"/>
                    <a:pt x="103339" y="5564"/>
                    <a:pt x="103275" y="5564"/>
                  </a:cubicBezTo>
                  <a:cubicBezTo>
                    <a:pt x="103206" y="5564"/>
                    <a:pt x="103206" y="5564"/>
                    <a:pt x="103143" y="5501"/>
                  </a:cubicBezTo>
                  <a:cubicBezTo>
                    <a:pt x="103074" y="5501"/>
                    <a:pt x="102941" y="5432"/>
                    <a:pt x="102878" y="5432"/>
                  </a:cubicBezTo>
                  <a:cubicBezTo>
                    <a:pt x="102878" y="5368"/>
                    <a:pt x="102809" y="5368"/>
                    <a:pt x="102809" y="5368"/>
                  </a:cubicBezTo>
                  <a:cubicBezTo>
                    <a:pt x="102676" y="5368"/>
                    <a:pt x="102613" y="5299"/>
                    <a:pt x="102544" y="5236"/>
                  </a:cubicBezTo>
                  <a:lnTo>
                    <a:pt x="102411" y="5236"/>
                  </a:lnTo>
                  <a:cubicBezTo>
                    <a:pt x="102348" y="5167"/>
                    <a:pt x="102215" y="5167"/>
                    <a:pt x="102146" y="5103"/>
                  </a:cubicBezTo>
                  <a:lnTo>
                    <a:pt x="102083" y="5103"/>
                  </a:lnTo>
                  <a:cubicBezTo>
                    <a:pt x="102014" y="5035"/>
                    <a:pt x="101881" y="5035"/>
                    <a:pt x="101749" y="4971"/>
                  </a:cubicBezTo>
                  <a:cubicBezTo>
                    <a:pt x="101616" y="4902"/>
                    <a:pt x="101553" y="4838"/>
                    <a:pt x="101420" y="4838"/>
                  </a:cubicBezTo>
                  <a:cubicBezTo>
                    <a:pt x="101288" y="4770"/>
                    <a:pt x="101155" y="4706"/>
                    <a:pt x="101023" y="4706"/>
                  </a:cubicBezTo>
                  <a:cubicBezTo>
                    <a:pt x="100954" y="4637"/>
                    <a:pt x="100822" y="4637"/>
                    <a:pt x="100689" y="4573"/>
                  </a:cubicBezTo>
                  <a:cubicBezTo>
                    <a:pt x="99831" y="4240"/>
                    <a:pt x="98903" y="3911"/>
                    <a:pt x="98039" y="3646"/>
                  </a:cubicBezTo>
                  <a:cubicBezTo>
                    <a:pt x="97774" y="3514"/>
                    <a:pt x="97509" y="3445"/>
                    <a:pt x="97244" y="3381"/>
                  </a:cubicBezTo>
                  <a:close/>
                  <a:moveTo>
                    <a:pt x="137324" y="30143"/>
                  </a:moveTo>
                  <a:lnTo>
                    <a:pt x="137324" y="30207"/>
                  </a:lnTo>
                  <a:cubicBezTo>
                    <a:pt x="137387" y="30207"/>
                    <a:pt x="137456" y="30207"/>
                    <a:pt x="137519" y="30274"/>
                  </a:cubicBezTo>
                  <a:lnTo>
                    <a:pt x="137519" y="30274"/>
                  </a:lnTo>
                  <a:cubicBezTo>
                    <a:pt x="137456" y="30207"/>
                    <a:pt x="137387" y="30206"/>
                    <a:pt x="137324" y="30143"/>
                  </a:cubicBezTo>
                  <a:close/>
                  <a:moveTo>
                    <a:pt x="137456" y="30339"/>
                  </a:moveTo>
                  <a:lnTo>
                    <a:pt x="137456" y="30408"/>
                  </a:lnTo>
                  <a:cubicBezTo>
                    <a:pt x="137589" y="30408"/>
                    <a:pt x="137653" y="30472"/>
                    <a:pt x="137785" y="30541"/>
                  </a:cubicBezTo>
                  <a:lnTo>
                    <a:pt x="137785" y="30472"/>
                  </a:lnTo>
                  <a:cubicBezTo>
                    <a:pt x="137653" y="30472"/>
                    <a:pt x="137589" y="30408"/>
                    <a:pt x="137456" y="30339"/>
                  </a:cubicBezTo>
                  <a:close/>
                  <a:moveTo>
                    <a:pt x="137653" y="30541"/>
                  </a:moveTo>
                  <a:lnTo>
                    <a:pt x="137653" y="30604"/>
                  </a:lnTo>
                  <a:cubicBezTo>
                    <a:pt x="137785" y="30673"/>
                    <a:pt x="137854" y="30673"/>
                    <a:pt x="137917" y="30737"/>
                  </a:cubicBezTo>
                  <a:lnTo>
                    <a:pt x="137917" y="30673"/>
                  </a:lnTo>
                  <a:cubicBezTo>
                    <a:pt x="137854" y="30673"/>
                    <a:pt x="137721" y="30604"/>
                    <a:pt x="137653" y="30541"/>
                  </a:cubicBezTo>
                  <a:close/>
                  <a:moveTo>
                    <a:pt x="137785" y="30737"/>
                  </a:moveTo>
                  <a:cubicBezTo>
                    <a:pt x="137785" y="30806"/>
                    <a:pt x="137854" y="30806"/>
                    <a:pt x="137854" y="30806"/>
                  </a:cubicBezTo>
                  <a:cubicBezTo>
                    <a:pt x="137917" y="30869"/>
                    <a:pt x="137986" y="30869"/>
                    <a:pt x="138119" y="30938"/>
                  </a:cubicBezTo>
                  <a:cubicBezTo>
                    <a:pt x="138119" y="30869"/>
                    <a:pt x="138050" y="30869"/>
                    <a:pt x="138050" y="30869"/>
                  </a:cubicBezTo>
                  <a:cubicBezTo>
                    <a:pt x="137986" y="30806"/>
                    <a:pt x="137854" y="30806"/>
                    <a:pt x="137785" y="30737"/>
                  </a:cubicBezTo>
                  <a:close/>
                  <a:moveTo>
                    <a:pt x="137986" y="30938"/>
                  </a:moveTo>
                  <a:lnTo>
                    <a:pt x="137986" y="31002"/>
                  </a:lnTo>
                  <a:cubicBezTo>
                    <a:pt x="138119" y="31071"/>
                    <a:pt x="138182" y="31071"/>
                    <a:pt x="138251" y="31134"/>
                  </a:cubicBezTo>
                  <a:lnTo>
                    <a:pt x="138251" y="31071"/>
                  </a:lnTo>
                  <a:cubicBezTo>
                    <a:pt x="138119" y="31002"/>
                    <a:pt x="138050" y="31002"/>
                    <a:pt x="137986" y="30938"/>
                  </a:cubicBezTo>
                  <a:close/>
                  <a:moveTo>
                    <a:pt x="138119" y="31134"/>
                  </a:moveTo>
                  <a:cubicBezTo>
                    <a:pt x="138119" y="31203"/>
                    <a:pt x="138182" y="31203"/>
                    <a:pt x="138182" y="31267"/>
                  </a:cubicBezTo>
                  <a:cubicBezTo>
                    <a:pt x="138251" y="31267"/>
                    <a:pt x="138384" y="31267"/>
                    <a:pt x="138447" y="31336"/>
                  </a:cubicBezTo>
                  <a:lnTo>
                    <a:pt x="138384" y="31267"/>
                  </a:lnTo>
                  <a:cubicBezTo>
                    <a:pt x="138315" y="31203"/>
                    <a:pt x="138182" y="31203"/>
                    <a:pt x="138119" y="31134"/>
                  </a:cubicBezTo>
                  <a:close/>
                  <a:moveTo>
                    <a:pt x="138315" y="31399"/>
                  </a:moveTo>
                  <a:lnTo>
                    <a:pt x="138384" y="31468"/>
                  </a:lnTo>
                  <a:cubicBezTo>
                    <a:pt x="138447" y="31468"/>
                    <a:pt x="138516" y="31468"/>
                    <a:pt x="138580" y="31532"/>
                  </a:cubicBezTo>
                  <a:cubicBezTo>
                    <a:pt x="138580" y="31468"/>
                    <a:pt x="138580" y="31468"/>
                    <a:pt x="138516" y="31468"/>
                  </a:cubicBezTo>
                  <a:cubicBezTo>
                    <a:pt x="138447" y="31399"/>
                    <a:pt x="138384" y="31399"/>
                    <a:pt x="138315" y="31399"/>
                  </a:cubicBezTo>
                  <a:close/>
                  <a:moveTo>
                    <a:pt x="138447" y="31532"/>
                  </a:moveTo>
                  <a:cubicBezTo>
                    <a:pt x="138447" y="31601"/>
                    <a:pt x="138516" y="31664"/>
                    <a:pt x="138516" y="31664"/>
                  </a:cubicBezTo>
                  <a:cubicBezTo>
                    <a:pt x="138580" y="31664"/>
                    <a:pt x="138649" y="31733"/>
                    <a:pt x="138781" y="31733"/>
                  </a:cubicBezTo>
                  <a:cubicBezTo>
                    <a:pt x="138712" y="31664"/>
                    <a:pt x="138712" y="31664"/>
                    <a:pt x="138712" y="31601"/>
                  </a:cubicBezTo>
                  <a:cubicBezTo>
                    <a:pt x="138580" y="31601"/>
                    <a:pt x="138516" y="31601"/>
                    <a:pt x="138447" y="31532"/>
                  </a:cubicBezTo>
                  <a:close/>
                  <a:moveTo>
                    <a:pt x="75983" y="0"/>
                  </a:moveTo>
                  <a:cubicBezTo>
                    <a:pt x="73397" y="0"/>
                    <a:pt x="70949" y="133"/>
                    <a:pt x="68495" y="398"/>
                  </a:cubicBezTo>
                  <a:cubicBezTo>
                    <a:pt x="60811" y="1325"/>
                    <a:pt x="54982" y="4176"/>
                    <a:pt x="50345" y="8214"/>
                  </a:cubicBezTo>
                  <a:cubicBezTo>
                    <a:pt x="43455" y="14245"/>
                    <a:pt x="39216" y="22920"/>
                    <a:pt x="35241" y="31733"/>
                  </a:cubicBezTo>
                  <a:cubicBezTo>
                    <a:pt x="34383" y="33651"/>
                    <a:pt x="33588" y="35506"/>
                    <a:pt x="32724" y="37361"/>
                  </a:cubicBezTo>
                  <a:cubicBezTo>
                    <a:pt x="32724" y="37430"/>
                    <a:pt x="32660" y="37562"/>
                    <a:pt x="32660" y="37626"/>
                  </a:cubicBezTo>
                  <a:lnTo>
                    <a:pt x="32592" y="37626"/>
                  </a:lnTo>
                  <a:cubicBezTo>
                    <a:pt x="32592" y="37758"/>
                    <a:pt x="32528" y="37827"/>
                    <a:pt x="32528" y="37891"/>
                  </a:cubicBezTo>
                  <a:cubicBezTo>
                    <a:pt x="32459" y="37891"/>
                    <a:pt x="32459" y="37960"/>
                    <a:pt x="32459" y="37960"/>
                  </a:cubicBezTo>
                  <a:cubicBezTo>
                    <a:pt x="32459" y="38023"/>
                    <a:pt x="32396" y="38156"/>
                    <a:pt x="32327" y="38225"/>
                  </a:cubicBezTo>
                  <a:cubicBezTo>
                    <a:pt x="32327" y="38288"/>
                    <a:pt x="32327" y="38357"/>
                    <a:pt x="32263" y="38421"/>
                  </a:cubicBezTo>
                  <a:cubicBezTo>
                    <a:pt x="31426" y="40413"/>
                    <a:pt x="30530" y="42340"/>
                    <a:pt x="29632" y="44265"/>
                  </a:cubicBezTo>
                  <a:lnTo>
                    <a:pt x="29632" y="44265"/>
                  </a:lnTo>
                  <a:cubicBezTo>
                    <a:pt x="29696" y="44153"/>
                    <a:pt x="29767" y="44051"/>
                    <a:pt x="29809" y="43922"/>
                  </a:cubicBezTo>
                  <a:cubicBezTo>
                    <a:pt x="30806" y="41998"/>
                    <a:pt x="31664" y="40080"/>
                    <a:pt x="32592" y="38092"/>
                  </a:cubicBezTo>
                  <a:cubicBezTo>
                    <a:pt x="32592" y="38023"/>
                    <a:pt x="32660" y="37960"/>
                    <a:pt x="32660" y="37891"/>
                  </a:cubicBezTo>
                  <a:cubicBezTo>
                    <a:pt x="32724" y="37758"/>
                    <a:pt x="32724" y="37695"/>
                    <a:pt x="32793" y="37626"/>
                  </a:cubicBezTo>
                  <a:lnTo>
                    <a:pt x="32793" y="37562"/>
                  </a:lnTo>
                  <a:cubicBezTo>
                    <a:pt x="32857" y="37494"/>
                    <a:pt x="32857" y="37430"/>
                    <a:pt x="32925" y="37361"/>
                  </a:cubicBezTo>
                  <a:cubicBezTo>
                    <a:pt x="35045" y="32528"/>
                    <a:pt x="37165" y="27690"/>
                    <a:pt x="39550" y="23121"/>
                  </a:cubicBezTo>
                  <a:cubicBezTo>
                    <a:pt x="42464" y="17488"/>
                    <a:pt x="45840" y="12321"/>
                    <a:pt x="50477" y="8283"/>
                  </a:cubicBezTo>
                  <a:cubicBezTo>
                    <a:pt x="55051" y="4308"/>
                    <a:pt x="60811" y="1457"/>
                    <a:pt x="68564" y="599"/>
                  </a:cubicBezTo>
                  <a:cubicBezTo>
                    <a:pt x="70949" y="265"/>
                    <a:pt x="73397" y="133"/>
                    <a:pt x="75983" y="133"/>
                  </a:cubicBezTo>
                  <a:cubicBezTo>
                    <a:pt x="80684" y="133"/>
                    <a:pt x="85655" y="662"/>
                    <a:pt x="90753" y="1791"/>
                  </a:cubicBezTo>
                  <a:lnTo>
                    <a:pt x="90689" y="1722"/>
                  </a:lnTo>
                  <a:cubicBezTo>
                    <a:pt x="90689" y="1659"/>
                    <a:pt x="90620" y="1659"/>
                    <a:pt x="90620" y="1590"/>
                  </a:cubicBezTo>
                  <a:cubicBezTo>
                    <a:pt x="85586" y="466"/>
                    <a:pt x="80620" y="0"/>
                    <a:pt x="75983" y="0"/>
                  </a:cubicBezTo>
                  <a:close/>
                  <a:moveTo>
                    <a:pt x="29632" y="44265"/>
                  </a:moveTo>
                  <a:cubicBezTo>
                    <a:pt x="29599" y="44323"/>
                    <a:pt x="29568" y="44383"/>
                    <a:pt x="29544" y="44452"/>
                  </a:cubicBezTo>
                  <a:cubicBezTo>
                    <a:pt x="29573" y="44389"/>
                    <a:pt x="29603" y="44327"/>
                    <a:pt x="29632" y="44265"/>
                  </a:cubicBezTo>
                  <a:close/>
                  <a:moveTo>
                    <a:pt x="27229" y="48490"/>
                  </a:moveTo>
                  <a:lnTo>
                    <a:pt x="26630" y="49486"/>
                  </a:lnTo>
                  <a:cubicBezTo>
                    <a:pt x="25109" y="52003"/>
                    <a:pt x="23450" y="54319"/>
                    <a:pt x="21595" y="56508"/>
                  </a:cubicBezTo>
                  <a:cubicBezTo>
                    <a:pt x="20472" y="57764"/>
                    <a:pt x="19078" y="59158"/>
                    <a:pt x="17557" y="60679"/>
                  </a:cubicBezTo>
                  <a:lnTo>
                    <a:pt x="17356" y="60880"/>
                  </a:lnTo>
                  <a:cubicBezTo>
                    <a:pt x="17223" y="60943"/>
                    <a:pt x="17160" y="61076"/>
                    <a:pt x="17091" y="61145"/>
                  </a:cubicBezTo>
                  <a:cubicBezTo>
                    <a:pt x="16958" y="61208"/>
                    <a:pt x="16895" y="61277"/>
                    <a:pt x="16826" y="61410"/>
                  </a:cubicBezTo>
                  <a:cubicBezTo>
                    <a:pt x="16762" y="61473"/>
                    <a:pt x="16630" y="61542"/>
                    <a:pt x="16561" y="61606"/>
                  </a:cubicBezTo>
                  <a:cubicBezTo>
                    <a:pt x="16497" y="61738"/>
                    <a:pt x="16428" y="61807"/>
                    <a:pt x="16365" y="61871"/>
                  </a:cubicBezTo>
                  <a:cubicBezTo>
                    <a:pt x="16232" y="61940"/>
                    <a:pt x="16163" y="62003"/>
                    <a:pt x="16100" y="62136"/>
                  </a:cubicBezTo>
                  <a:cubicBezTo>
                    <a:pt x="16031" y="62205"/>
                    <a:pt x="15898" y="62268"/>
                    <a:pt x="15835" y="62337"/>
                  </a:cubicBezTo>
                  <a:lnTo>
                    <a:pt x="15570" y="62602"/>
                  </a:lnTo>
                  <a:lnTo>
                    <a:pt x="15368" y="62798"/>
                  </a:lnTo>
                  <a:cubicBezTo>
                    <a:pt x="15305" y="62931"/>
                    <a:pt x="15172" y="63000"/>
                    <a:pt x="15104" y="63063"/>
                  </a:cubicBezTo>
                  <a:lnTo>
                    <a:pt x="14839" y="63328"/>
                  </a:lnTo>
                  <a:lnTo>
                    <a:pt x="14642" y="63530"/>
                  </a:lnTo>
                  <a:lnTo>
                    <a:pt x="14377" y="63795"/>
                  </a:lnTo>
                  <a:lnTo>
                    <a:pt x="14176" y="63991"/>
                  </a:lnTo>
                  <a:lnTo>
                    <a:pt x="13911" y="64256"/>
                  </a:lnTo>
                  <a:lnTo>
                    <a:pt x="13715" y="64457"/>
                  </a:lnTo>
                  <a:lnTo>
                    <a:pt x="13450" y="64722"/>
                  </a:lnTo>
                  <a:lnTo>
                    <a:pt x="13249" y="64918"/>
                  </a:lnTo>
                  <a:lnTo>
                    <a:pt x="12984" y="65183"/>
                  </a:lnTo>
                  <a:lnTo>
                    <a:pt x="12788" y="65384"/>
                  </a:lnTo>
                  <a:cubicBezTo>
                    <a:pt x="12655" y="65517"/>
                    <a:pt x="12586" y="65580"/>
                    <a:pt x="12523" y="65713"/>
                  </a:cubicBezTo>
                  <a:cubicBezTo>
                    <a:pt x="12454" y="65713"/>
                    <a:pt x="12390" y="65782"/>
                    <a:pt x="12321" y="65845"/>
                  </a:cubicBezTo>
                  <a:cubicBezTo>
                    <a:pt x="12258" y="65978"/>
                    <a:pt x="12125" y="66047"/>
                    <a:pt x="12056" y="66179"/>
                  </a:cubicBezTo>
                  <a:cubicBezTo>
                    <a:pt x="11993" y="66243"/>
                    <a:pt x="11924" y="66243"/>
                    <a:pt x="11860" y="66312"/>
                  </a:cubicBezTo>
                  <a:cubicBezTo>
                    <a:pt x="11791" y="66444"/>
                    <a:pt x="11659" y="66508"/>
                    <a:pt x="11595" y="66640"/>
                  </a:cubicBezTo>
                  <a:lnTo>
                    <a:pt x="11463" y="66773"/>
                  </a:lnTo>
                  <a:cubicBezTo>
                    <a:pt x="11330" y="66905"/>
                    <a:pt x="11261" y="67038"/>
                    <a:pt x="11129" y="67107"/>
                  </a:cubicBezTo>
                  <a:cubicBezTo>
                    <a:pt x="11065" y="67170"/>
                    <a:pt x="11065" y="67170"/>
                    <a:pt x="11065" y="67239"/>
                  </a:cubicBezTo>
                  <a:lnTo>
                    <a:pt x="10668" y="67637"/>
                  </a:lnTo>
                  <a:lnTo>
                    <a:pt x="10599" y="67637"/>
                  </a:lnTo>
                  <a:cubicBezTo>
                    <a:pt x="10467" y="67833"/>
                    <a:pt x="10403" y="67965"/>
                    <a:pt x="10270" y="68098"/>
                  </a:cubicBezTo>
                  <a:cubicBezTo>
                    <a:pt x="10202" y="68167"/>
                    <a:pt x="10138" y="68167"/>
                    <a:pt x="10138" y="68230"/>
                  </a:cubicBezTo>
                  <a:cubicBezTo>
                    <a:pt x="9476" y="68893"/>
                    <a:pt x="8877" y="69624"/>
                    <a:pt x="8283" y="70350"/>
                  </a:cubicBezTo>
                  <a:cubicBezTo>
                    <a:pt x="7949" y="70747"/>
                    <a:pt x="7684" y="71145"/>
                    <a:pt x="7356" y="71479"/>
                  </a:cubicBezTo>
                  <a:cubicBezTo>
                    <a:pt x="7091" y="71807"/>
                    <a:pt x="6889" y="72141"/>
                    <a:pt x="6624" y="72470"/>
                  </a:cubicBezTo>
                  <a:lnTo>
                    <a:pt x="7621" y="71277"/>
                  </a:lnTo>
                  <a:cubicBezTo>
                    <a:pt x="8214" y="70615"/>
                    <a:pt x="8744" y="69953"/>
                    <a:pt x="9343" y="69290"/>
                  </a:cubicBezTo>
                  <a:lnTo>
                    <a:pt x="9539" y="69094"/>
                  </a:lnTo>
                  <a:cubicBezTo>
                    <a:pt x="9539" y="69094"/>
                    <a:pt x="9608" y="69094"/>
                    <a:pt x="9608" y="69025"/>
                  </a:cubicBezTo>
                  <a:cubicBezTo>
                    <a:pt x="9741" y="68893"/>
                    <a:pt x="9873" y="68760"/>
                    <a:pt x="10005" y="68564"/>
                  </a:cubicBezTo>
                  <a:lnTo>
                    <a:pt x="10069" y="68495"/>
                  </a:lnTo>
                  <a:cubicBezTo>
                    <a:pt x="10202" y="68363"/>
                    <a:pt x="10270" y="68230"/>
                    <a:pt x="10403" y="68098"/>
                  </a:cubicBezTo>
                  <a:cubicBezTo>
                    <a:pt x="10467" y="68098"/>
                    <a:pt x="10467" y="68034"/>
                    <a:pt x="10535" y="68034"/>
                  </a:cubicBezTo>
                  <a:cubicBezTo>
                    <a:pt x="10668" y="67902"/>
                    <a:pt x="10731" y="67769"/>
                    <a:pt x="10864" y="67637"/>
                  </a:cubicBezTo>
                  <a:cubicBezTo>
                    <a:pt x="10933" y="67568"/>
                    <a:pt x="10933" y="67504"/>
                    <a:pt x="10996" y="67504"/>
                  </a:cubicBezTo>
                  <a:cubicBezTo>
                    <a:pt x="11129" y="67372"/>
                    <a:pt x="11198" y="67239"/>
                    <a:pt x="11330" y="67170"/>
                  </a:cubicBezTo>
                  <a:cubicBezTo>
                    <a:pt x="11394" y="67107"/>
                    <a:pt x="11394" y="67038"/>
                    <a:pt x="11463" y="66974"/>
                  </a:cubicBezTo>
                  <a:cubicBezTo>
                    <a:pt x="11595" y="66905"/>
                    <a:pt x="11659" y="66773"/>
                    <a:pt x="11791" y="66640"/>
                  </a:cubicBezTo>
                  <a:cubicBezTo>
                    <a:pt x="11791" y="66577"/>
                    <a:pt x="11860" y="66508"/>
                    <a:pt x="11924" y="66508"/>
                  </a:cubicBezTo>
                  <a:lnTo>
                    <a:pt x="12258" y="66179"/>
                  </a:lnTo>
                  <a:cubicBezTo>
                    <a:pt x="12321" y="66110"/>
                    <a:pt x="12321" y="66047"/>
                    <a:pt x="12390" y="65978"/>
                  </a:cubicBezTo>
                  <a:cubicBezTo>
                    <a:pt x="12523" y="65914"/>
                    <a:pt x="12586" y="65782"/>
                    <a:pt x="12719" y="65713"/>
                  </a:cubicBezTo>
                  <a:lnTo>
                    <a:pt x="12920" y="65517"/>
                  </a:lnTo>
                  <a:cubicBezTo>
                    <a:pt x="12984" y="65384"/>
                    <a:pt x="13053" y="65316"/>
                    <a:pt x="13185" y="65183"/>
                  </a:cubicBezTo>
                  <a:lnTo>
                    <a:pt x="13381" y="64987"/>
                  </a:lnTo>
                  <a:cubicBezTo>
                    <a:pt x="13450" y="64918"/>
                    <a:pt x="13583" y="64854"/>
                    <a:pt x="13646" y="64722"/>
                  </a:cubicBezTo>
                  <a:lnTo>
                    <a:pt x="13848" y="64521"/>
                  </a:lnTo>
                  <a:lnTo>
                    <a:pt x="14113" y="64256"/>
                  </a:lnTo>
                  <a:cubicBezTo>
                    <a:pt x="14176" y="64192"/>
                    <a:pt x="14245" y="64123"/>
                    <a:pt x="14377" y="64060"/>
                  </a:cubicBezTo>
                  <a:cubicBezTo>
                    <a:pt x="14441" y="63927"/>
                    <a:pt x="14510" y="63858"/>
                    <a:pt x="14574" y="63795"/>
                  </a:cubicBezTo>
                  <a:cubicBezTo>
                    <a:pt x="14706" y="63726"/>
                    <a:pt x="14775" y="63593"/>
                    <a:pt x="14839" y="63530"/>
                  </a:cubicBezTo>
                  <a:cubicBezTo>
                    <a:pt x="14907" y="63461"/>
                    <a:pt x="14971" y="63397"/>
                    <a:pt x="15104" y="63328"/>
                  </a:cubicBezTo>
                  <a:cubicBezTo>
                    <a:pt x="15172" y="63196"/>
                    <a:pt x="15236" y="63132"/>
                    <a:pt x="15305" y="63063"/>
                  </a:cubicBezTo>
                  <a:cubicBezTo>
                    <a:pt x="15437" y="63000"/>
                    <a:pt x="15501" y="62867"/>
                    <a:pt x="15570" y="62798"/>
                  </a:cubicBezTo>
                  <a:cubicBezTo>
                    <a:pt x="15633" y="62735"/>
                    <a:pt x="15766" y="62666"/>
                    <a:pt x="15835" y="62533"/>
                  </a:cubicBezTo>
                  <a:cubicBezTo>
                    <a:pt x="15898" y="62470"/>
                    <a:pt x="15967" y="62401"/>
                    <a:pt x="16100" y="62337"/>
                  </a:cubicBezTo>
                  <a:cubicBezTo>
                    <a:pt x="16163" y="62268"/>
                    <a:pt x="16232" y="62136"/>
                    <a:pt x="16296" y="62072"/>
                  </a:cubicBezTo>
                  <a:cubicBezTo>
                    <a:pt x="16428" y="62003"/>
                    <a:pt x="16497" y="61940"/>
                    <a:pt x="16561" y="61871"/>
                  </a:cubicBezTo>
                  <a:cubicBezTo>
                    <a:pt x="16630" y="61738"/>
                    <a:pt x="16762" y="61675"/>
                    <a:pt x="16826" y="61606"/>
                  </a:cubicBezTo>
                  <a:cubicBezTo>
                    <a:pt x="16895" y="61542"/>
                    <a:pt x="16958" y="61410"/>
                    <a:pt x="17091" y="61341"/>
                  </a:cubicBezTo>
                  <a:lnTo>
                    <a:pt x="17356" y="61076"/>
                  </a:lnTo>
                  <a:lnTo>
                    <a:pt x="17557" y="60880"/>
                  </a:lnTo>
                  <a:cubicBezTo>
                    <a:pt x="19078" y="59354"/>
                    <a:pt x="20535" y="57896"/>
                    <a:pt x="21728" y="56571"/>
                  </a:cubicBezTo>
                  <a:cubicBezTo>
                    <a:pt x="23450" y="54584"/>
                    <a:pt x="24976" y="52401"/>
                    <a:pt x="26434" y="50149"/>
                  </a:cubicBezTo>
                  <a:cubicBezTo>
                    <a:pt x="26630" y="49682"/>
                    <a:pt x="26895" y="49285"/>
                    <a:pt x="27096" y="48887"/>
                  </a:cubicBezTo>
                  <a:cubicBezTo>
                    <a:pt x="27160" y="48755"/>
                    <a:pt x="27160" y="48622"/>
                    <a:pt x="27229" y="48490"/>
                  </a:cubicBezTo>
                  <a:close/>
                  <a:moveTo>
                    <a:pt x="5035" y="74987"/>
                  </a:moveTo>
                  <a:cubicBezTo>
                    <a:pt x="4902" y="75119"/>
                    <a:pt x="4770" y="75321"/>
                    <a:pt x="4637" y="75453"/>
                  </a:cubicBezTo>
                  <a:lnTo>
                    <a:pt x="4971" y="75119"/>
                  </a:lnTo>
                  <a:cubicBezTo>
                    <a:pt x="5035" y="75056"/>
                    <a:pt x="5035" y="75056"/>
                    <a:pt x="5035" y="74987"/>
                  </a:cubicBezTo>
                  <a:close/>
                  <a:moveTo>
                    <a:pt x="4637" y="75453"/>
                  </a:moveTo>
                  <a:cubicBezTo>
                    <a:pt x="4574" y="75453"/>
                    <a:pt x="4574" y="75453"/>
                    <a:pt x="4574" y="75517"/>
                  </a:cubicBezTo>
                  <a:lnTo>
                    <a:pt x="4637" y="75453"/>
                  </a:lnTo>
                  <a:close/>
                  <a:moveTo>
                    <a:pt x="4770" y="75517"/>
                  </a:moveTo>
                  <a:lnTo>
                    <a:pt x="4770" y="75517"/>
                  </a:lnTo>
                  <a:cubicBezTo>
                    <a:pt x="4637" y="75649"/>
                    <a:pt x="4505" y="75718"/>
                    <a:pt x="4372" y="75851"/>
                  </a:cubicBezTo>
                  <a:cubicBezTo>
                    <a:pt x="4339" y="75884"/>
                    <a:pt x="4323" y="75918"/>
                    <a:pt x="4306" y="75944"/>
                  </a:cubicBezTo>
                  <a:lnTo>
                    <a:pt x="4306" y="75944"/>
                  </a:lnTo>
                  <a:cubicBezTo>
                    <a:pt x="4416" y="75870"/>
                    <a:pt x="4527" y="75760"/>
                    <a:pt x="4637" y="75649"/>
                  </a:cubicBezTo>
                  <a:lnTo>
                    <a:pt x="4770" y="75517"/>
                  </a:lnTo>
                  <a:close/>
                  <a:moveTo>
                    <a:pt x="4306" y="75944"/>
                  </a:moveTo>
                  <a:lnTo>
                    <a:pt x="4306" y="75944"/>
                  </a:lnTo>
                  <a:cubicBezTo>
                    <a:pt x="4284" y="75959"/>
                    <a:pt x="4262" y="75972"/>
                    <a:pt x="4240" y="75983"/>
                  </a:cubicBezTo>
                  <a:cubicBezTo>
                    <a:pt x="4273" y="75983"/>
                    <a:pt x="4290" y="75967"/>
                    <a:pt x="4306" y="75944"/>
                  </a:cubicBezTo>
                  <a:close/>
                  <a:moveTo>
                    <a:pt x="4441" y="75983"/>
                  </a:moveTo>
                  <a:lnTo>
                    <a:pt x="4441" y="75983"/>
                  </a:lnTo>
                  <a:cubicBezTo>
                    <a:pt x="4437" y="75987"/>
                    <a:pt x="4433" y="75991"/>
                    <a:pt x="4430" y="75995"/>
                  </a:cubicBezTo>
                  <a:lnTo>
                    <a:pt x="4430" y="75995"/>
                  </a:lnTo>
                  <a:lnTo>
                    <a:pt x="4441" y="75983"/>
                  </a:lnTo>
                  <a:close/>
                  <a:moveTo>
                    <a:pt x="4430" y="75995"/>
                  </a:moveTo>
                  <a:lnTo>
                    <a:pt x="4107" y="76312"/>
                  </a:lnTo>
                  <a:cubicBezTo>
                    <a:pt x="4044" y="76381"/>
                    <a:pt x="4044" y="76444"/>
                    <a:pt x="3975" y="76513"/>
                  </a:cubicBezTo>
                  <a:cubicBezTo>
                    <a:pt x="4107" y="76381"/>
                    <a:pt x="4176" y="76312"/>
                    <a:pt x="4309" y="76248"/>
                  </a:cubicBezTo>
                  <a:cubicBezTo>
                    <a:pt x="4368" y="76124"/>
                    <a:pt x="4372" y="76055"/>
                    <a:pt x="4430" y="75995"/>
                  </a:cubicBezTo>
                  <a:close/>
                  <a:moveTo>
                    <a:pt x="4176" y="76513"/>
                  </a:moveTo>
                  <a:lnTo>
                    <a:pt x="4176" y="76513"/>
                  </a:lnTo>
                  <a:cubicBezTo>
                    <a:pt x="4044" y="76577"/>
                    <a:pt x="3911" y="76709"/>
                    <a:pt x="3842" y="76778"/>
                  </a:cubicBezTo>
                  <a:cubicBezTo>
                    <a:pt x="3779" y="76842"/>
                    <a:pt x="3710" y="76911"/>
                    <a:pt x="3710" y="76974"/>
                  </a:cubicBezTo>
                  <a:cubicBezTo>
                    <a:pt x="3779" y="76911"/>
                    <a:pt x="3911" y="76842"/>
                    <a:pt x="3975" y="76778"/>
                  </a:cubicBezTo>
                  <a:cubicBezTo>
                    <a:pt x="4044" y="76646"/>
                    <a:pt x="4107" y="76577"/>
                    <a:pt x="4176" y="76513"/>
                  </a:cubicBezTo>
                  <a:close/>
                  <a:moveTo>
                    <a:pt x="3842" y="77043"/>
                  </a:moveTo>
                  <a:lnTo>
                    <a:pt x="3842" y="77043"/>
                  </a:lnTo>
                  <a:cubicBezTo>
                    <a:pt x="3779" y="77107"/>
                    <a:pt x="3646" y="77176"/>
                    <a:pt x="3577" y="77239"/>
                  </a:cubicBezTo>
                  <a:cubicBezTo>
                    <a:pt x="3514" y="77372"/>
                    <a:pt x="3445" y="77441"/>
                    <a:pt x="3445" y="77504"/>
                  </a:cubicBezTo>
                  <a:cubicBezTo>
                    <a:pt x="3514" y="77441"/>
                    <a:pt x="3577" y="77372"/>
                    <a:pt x="3710" y="77308"/>
                  </a:cubicBezTo>
                  <a:cubicBezTo>
                    <a:pt x="3779" y="77176"/>
                    <a:pt x="3779" y="77107"/>
                    <a:pt x="3842" y="77043"/>
                  </a:cubicBezTo>
                  <a:close/>
                  <a:moveTo>
                    <a:pt x="3577" y="77504"/>
                  </a:moveTo>
                  <a:lnTo>
                    <a:pt x="3577" y="77504"/>
                  </a:lnTo>
                  <a:cubicBezTo>
                    <a:pt x="3514" y="77573"/>
                    <a:pt x="3381" y="77637"/>
                    <a:pt x="3312" y="77769"/>
                  </a:cubicBezTo>
                  <a:cubicBezTo>
                    <a:pt x="3249" y="77838"/>
                    <a:pt x="3180" y="77902"/>
                    <a:pt x="3180" y="77971"/>
                  </a:cubicBezTo>
                  <a:cubicBezTo>
                    <a:pt x="3249" y="77902"/>
                    <a:pt x="3312" y="77838"/>
                    <a:pt x="3445" y="77769"/>
                  </a:cubicBezTo>
                  <a:cubicBezTo>
                    <a:pt x="3514" y="77706"/>
                    <a:pt x="3514" y="77637"/>
                    <a:pt x="3577" y="77504"/>
                  </a:cubicBezTo>
                  <a:close/>
                  <a:moveTo>
                    <a:pt x="3312" y="78034"/>
                  </a:moveTo>
                  <a:cubicBezTo>
                    <a:pt x="3249" y="78103"/>
                    <a:pt x="3116" y="78167"/>
                    <a:pt x="3047" y="78236"/>
                  </a:cubicBezTo>
                  <a:cubicBezTo>
                    <a:pt x="2984" y="78299"/>
                    <a:pt x="2984" y="78432"/>
                    <a:pt x="2915" y="78500"/>
                  </a:cubicBezTo>
                  <a:cubicBezTo>
                    <a:pt x="2984" y="78432"/>
                    <a:pt x="3047" y="78368"/>
                    <a:pt x="3180" y="78299"/>
                  </a:cubicBezTo>
                  <a:cubicBezTo>
                    <a:pt x="3249" y="78236"/>
                    <a:pt x="3249" y="78103"/>
                    <a:pt x="3312" y="78034"/>
                  </a:cubicBezTo>
                  <a:close/>
                  <a:moveTo>
                    <a:pt x="3047" y="78500"/>
                  </a:moveTo>
                  <a:lnTo>
                    <a:pt x="3047" y="78500"/>
                  </a:lnTo>
                  <a:cubicBezTo>
                    <a:pt x="2984" y="78564"/>
                    <a:pt x="2915" y="78633"/>
                    <a:pt x="2782" y="78697"/>
                  </a:cubicBezTo>
                  <a:cubicBezTo>
                    <a:pt x="2782" y="78829"/>
                    <a:pt x="2719" y="78898"/>
                    <a:pt x="2650" y="79030"/>
                  </a:cubicBezTo>
                  <a:cubicBezTo>
                    <a:pt x="2719" y="78962"/>
                    <a:pt x="2851" y="78898"/>
                    <a:pt x="2915" y="78829"/>
                  </a:cubicBezTo>
                  <a:cubicBezTo>
                    <a:pt x="2984" y="78765"/>
                    <a:pt x="2984" y="78633"/>
                    <a:pt x="3047" y="78500"/>
                  </a:cubicBezTo>
                  <a:close/>
                  <a:moveTo>
                    <a:pt x="2851" y="79030"/>
                  </a:moveTo>
                  <a:lnTo>
                    <a:pt x="2851" y="79030"/>
                  </a:lnTo>
                  <a:cubicBezTo>
                    <a:pt x="2719" y="79094"/>
                    <a:pt x="2650" y="79163"/>
                    <a:pt x="2586" y="79227"/>
                  </a:cubicBezTo>
                  <a:cubicBezTo>
                    <a:pt x="2517" y="79295"/>
                    <a:pt x="2454" y="79428"/>
                    <a:pt x="2454" y="79560"/>
                  </a:cubicBezTo>
                  <a:lnTo>
                    <a:pt x="2650" y="79359"/>
                  </a:lnTo>
                  <a:cubicBezTo>
                    <a:pt x="2719" y="79295"/>
                    <a:pt x="2782" y="79163"/>
                    <a:pt x="2851" y="79030"/>
                  </a:cubicBezTo>
                  <a:close/>
                  <a:moveTo>
                    <a:pt x="2586" y="79560"/>
                  </a:moveTo>
                  <a:cubicBezTo>
                    <a:pt x="2517" y="79624"/>
                    <a:pt x="2454" y="79624"/>
                    <a:pt x="2385" y="79693"/>
                  </a:cubicBezTo>
                  <a:cubicBezTo>
                    <a:pt x="2321" y="79825"/>
                    <a:pt x="2252" y="79958"/>
                    <a:pt x="2189" y="80021"/>
                  </a:cubicBezTo>
                  <a:cubicBezTo>
                    <a:pt x="2252" y="80021"/>
                    <a:pt x="2385" y="79958"/>
                    <a:pt x="2454" y="79889"/>
                  </a:cubicBezTo>
                  <a:cubicBezTo>
                    <a:pt x="2454" y="79756"/>
                    <a:pt x="2517" y="79693"/>
                    <a:pt x="2586" y="79560"/>
                  </a:cubicBezTo>
                  <a:close/>
                  <a:moveTo>
                    <a:pt x="2385" y="80090"/>
                  </a:moveTo>
                  <a:cubicBezTo>
                    <a:pt x="2321" y="80090"/>
                    <a:pt x="2189" y="80154"/>
                    <a:pt x="2120" y="80223"/>
                  </a:cubicBezTo>
                  <a:cubicBezTo>
                    <a:pt x="2120" y="80355"/>
                    <a:pt x="2056" y="80419"/>
                    <a:pt x="1987" y="80551"/>
                  </a:cubicBezTo>
                  <a:cubicBezTo>
                    <a:pt x="2056" y="80551"/>
                    <a:pt x="2120" y="80488"/>
                    <a:pt x="2189" y="80419"/>
                  </a:cubicBezTo>
                  <a:cubicBezTo>
                    <a:pt x="2252" y="80286"/>
                    <a:pt x="2321" y="80154"/>
                    <a:pt x="2385" y="80090"/>
                  </a:cubicBezTo>
                  <a:close/>
                  <a:moveTo>
                    <a:pt x="2120" y="80551"/>
                  </a:moveTo>
                  <a:lnTo>
                    <a:pt x="2120" y="80551"/>
                  </a:lnTo>
                  <a:cubicBezTo>
                    <a:pt x="2056" y="80620"/>
                    <a:pt x="1987" y="80684"/>
                    <a:pt x="1924" y="80684"/>
                  </a:cubicBezTo>
                  <a:cubicBezTo>
                    <a:pt x="1924" y="80816"/>
                    <a:pt x="1855" y="80949"/>
                    <a:pt x="1791" y="81081"/>
                  </a:cubicBezTo>
                  <a:cubicBezTo>
                    <a:pt x="1855" y="81018"/>
                    <a:pt x="1924" y="81018"/>
                    <a:pt x="1987" y="80949"/>
                  </a:cubicBezTo>
                  <a:cubicBezTo>
                    <a:pt x="2056" y="80816"/>
                    <a:pt x="2120" y="80684"/>
                    <a:pt x="2120" y="80551"/>
                  </a:cubicBezTo>
                  <a:close/>
                  <a:moveTo>
                    <a:pt x="1924" y="81081"/>
                  </a:moveTo>
                  <a:cubicBezTo>
                    <a:pt x="1855" y="81150"/>
                    <a:pt x="1791" y="81150"/>
                    <a:pt x="1722" y="81214"/>
                  </a:cubicBezTo>
                  <a:cubicBezTo>
                    <a:pt x="663" y="84065"/>
                    <a:pt x="0" y="87176"/>
                    <a:pt x="0" y="90488"/>
                  </a:cubicBezTo>
                  <a:cubicBezTo>
                    <a:pt x="0" y="93206"/>
                    <a:pt x="467" y="95989"/>
                    <a:pt x="1325" y="99036"/>
                  </a:cubicBezTo>
                  <a:cubicBezTo>
                    <a:pt x="4637" y="109900"/>
                    <a:pt x="8877" y="119237"/>
                    <a:pt x="15172" y="126656"/>
                  </a:cubicBezTo>
                  <a:cubicBezTo>
                    <a:pt x="18416" y="130366"/>
                    <a:pt x="22125" y="133615"/>
                    <a:pt x="26566" y="136328"/>
                  </a:cubicBezTo>
                  <a:cubicBezTo>
                    <a:pt x="28288" y="137324"/>
                    <a:pt x="30074" y="138183"/>
                    <a:pt x="31929" y="138978"/>
                  </a:cubicBezTo>
                  <a:cubicBezTo>
                    <a:pt x="30074" y="138119"/>
                    <a:pt x="28288" y="137192"/>
                    <a:pt x="26630" y="136195"/>
                  </a:cubicBezTo>
                  <a:cubicBezTo>
                    <a:pt x="22194" y="133546"/>
                    <a:pt x="18485" y="130302"/>
                    <a:pt x="15305" y="126524"/>
                  </a:cubicBezTo>
                  <a:cubicBezTo>
                    <a:pt x="9009" y="119174"/>
                    <a:pt x="4770" y="109831"/>
                    <a:pt x="1526" y="98967"/>
                  </a:cubicBezTo>
                  <a:cubicBezTo>
                    <a:pt x="599" y="95989"/>
                    <a:pt x="202" y="93206"/>
                    <a:pt x="202" y="90488"/>
                  </a:cubicBezTo>
                  <a:cubicBezTo>
                    <a:pt x="202" y="87112"/>
                    <a:pt x="864" y="83996"/>
                    <a:pt x="1924" y="81081"/>
                  </a:cubicBezTo>
                  <a:close/>
                  <a:moveTo>
                    <a:pt x="31866" y="139110"/>
                  </a:moveTo>
                  <a:cubicBezTo>
                    <a:pt x="34711" y="140435"/>
                    <a:pt x="37827" y="141564"/>
                    <a:pt x="41203" y="142491"/>
                  </a:cubicBezTo>
                  <a:cubicBezTo>
                    <a:pt x="41405" y="142491"/>
                    <a:pt x="41537" y="142555"/>
                    <a:pt x="41669" y="142555"/>
                  </a:cubicBezTo>
                  <a:cubicBezTo>
                    <a:pt x="45909" y="143683"/>
                    <a:pt x="49619" y="144611"/>
                    <a:pt x="52931" y="145406"/>
                  </a:cubicBezTo>
                  <a:cubicBezTo>
                    <a:pt x="53063" y="145469"/>
                    <a:pt x="53196" y="145469"/>
                    <a:pt x="53259" y="145469"/>
                  </a:cubicBezTo>
                  <a:cubicBezTo>
                    <a:pt x="53328" y="145469"/>
                    <a:pt x="53328" y="145469"/>
                    <a:pt x="53328" y="145538"/>
                  </a:cubicBezTo>
                  <a:cubicBezTo>
                    <a:pt x="53461" y="145538"/>
                    <a:pt x="53524" y="145538"/>
                    <a:pt x="53657" y="145602"/>
                  </a:cubicBezTo>
                  <a:lnTo>
                    <a:pt x="53726" y="145602"/>
                  </a:lnTo>
                  <a:cubicBezTo>
                    <a:pt x="53789" y="145602"/>
                    <a:pt x="53922" y="145671"/>
                    <a:pt x="54054" y="145671"/>
                  </a:cubicBezTo>
                  <a:cubicBezTo>
                    <a:pt x="54187" y="145734"/>
                    <a:pt x="54319" y="145734"/>
                    <a:pt x="54452" y="145734"/>
                  </a:cubicBezTo>
                  <a:lnTo>
                    <a:pt x="54452" y="145803"/>
                  </a:lnTo>
                  <a:cubicBezTo>
                    <a:pt x="54584" y="145803"/>
                    <a:pt x="54717" y="145803"/>
                    <a:pt x="54786" y="145867"/>
                  </a:cubicBezTo>
                  <a:lnTo>
                    <a:pt x="54849" y="145867"/>
                  </a:lnTo>
                  <a:cubicBezTo>
                    <a:pt x="54982" y="145867"/>
                    <a:pt x="55051" y="145936"/>
                    <a:pt x="55183" y="145936"/>
                  </a:cubicBezTo>
                  <a:cubicBezTo>
                    <a:pt x="55315" y="145999"/>
                    <a:pt x="55448" y="145999"/>
                    <a:pt x="55512" y="145999"/>
                  </a:cubicBezTo>
                  <a:cubicBezTo>
                    <a:pt x="57896" y="146598"/>
                    <a:pt x="60085" y="147059"/>
                    <a:pt x="62072" y="147457"/>
                  </a:cubicBezTo>
                  <a:cubicBezTo>
                    <a:pt x="62179" y="147479"/>
                    <a:pt x="62280" y="147501"/>
                    <a:pt x="62375" y="147523"/>
                  </a:cubicBezTo>
                  <a:lnTo>
                    <a:pt x="62375" y="147523"/>
                  </a:lnTo>
                  <a:cubicBezTo>
                    <a:pt x="60605" y="147090"/>
                    <a:pt x="58671" y="146611"/>
                    <a:pt x="56571" y="146132"/>
                  </a:cubicBezTo>
                  <a:cubicBezTo>
                    <a:pt x="56439" y="146068"/>
                    <a:pt x="56375" y="146068"/>
                    <a:pt x="56243" y="146068"/>
                  </a:cubicBezTo>
                  <a:cubicBezTo>
                    <a:pt x="56110" y="145999"/>
                    <a:pt x="55978" y="145999"/>
                    <a:pt x="55845" y="145936"/>
                  </a:cubicBezTo>
                  <a:cubicBezTo>
                    <a:pt x="55713" y="145936"/>
                    <a:pt x="55580" y="145867"/>
                    <a:pt x="55448" y="145867"/>
                  </a:cubicBezTo>
                  <a:cubicBezTo>
                    <a:pt x="55315" y="145803"/>
                    <a:pt x="55183" y="145803"/>
                    <a:pt x="55051" y="145734"/>
                  </a:cubicBezTo>
                  <a:cubicBezTo>
                    <a:pt x="54918" y="145734"/>
                    <a:pt x="54786" y="145671"/>
                    <a:pt x="54653" y="145671"/>
                  </a:cubicBezTo>
                  <a:cubicBezTo>
                    <a:pt x="54521" y="145602"/>
                    <a:pt x="54388" y="145602"/>
                    <a:pt x="54319" y="145602"/>
                  </a:cubicBezTo>
                  <a:cubicBezTo>
                    <a:pt x="54256" y="145602"/>
                    <a:pt x="54256" y="145602"/>
                    <a:pt x="54256" y="145538"/>
                  </a:cubicBezTo>
                  <a:cubicBezTo>
                    <a:pt x="54123" y="145538"/>
                    <a:pt x="54054" y="145538"/>
                    <a:pt x="53922" y="145469"/>
                  </a:cubicBezTo>
                  <a:lnTo>
                    <a:pt x="53858" y="145469"/>
                  </a:lnTo>
                  <a:cubicBezTo>
                    <a:pt x="53726" y="145469"/>
                    <a:pt x="53657" y="145406"/>
                    <a:pt x="53524" y="145406"/>
                  </a:cubicBezTo>
                  <a:lnTo>
                    <a:pt x="53461" y="145406"/>
                  </a:lnTo>
                  <a:cubicBezTo>
                    <a:pt x="53392" y="145337"/>
                    <a:pt x="53259" y="145337"/>
                    <a:pt x="53127" y="145337"/>
                  </a:cubicBezTo>
                  <a:cubicBezTo>
                    <a:pt x="49815" y="144478"/>
                    <a:pt x="46042" y="143551"/>
                    <a:pt x="41733" y="142422"/>
                  </a:cubicBezTo>
                  <a:cubicBezTo>
                    <a:pt x="41537" y="142422"/>
                    <a:pt x="41336" y="142359"/>
                    <a:pt x="41140" y="142290"/>
                  </a:cubicBezTo>
                  <a:cubicBezTo>
                    <a:pt x="37827" y="141431"/>
                    <a:pt x="34780" y="140371"/>
                    <a:pt x="31929" y="139110"/>
                  </a:cubicBezTo>
                  <a:close/>
                  <a:moveTo>
                    <a:pt x="62375" y="147523"/>
                  </a:moveTo>
                  <a:cubicBezTo>
                    <a:pt x="62562" y="147568"/>
                    <a:pt x="62747" y="147613"/>
                    <a:pt x="62931" y="147658"/>
                  </a:cubicBezTo>
                  <a:cubicBezTo>
                    <a:pt x="62752" y="147612"/>
                    <a:pt x="62573" y="147568"/>
                    <a:pt x="62375" y="147523"/>
                  </a:cubicBezTo>
                  <a:close/>
                  <a:moveTo>
                    <a:pt x="66640" y="148252"/>
                  </a:moveTo>
                  <a:cubicBezTo>
                    <a:pt x="66708" y="148275"/>
                    <a:pt x="66768" y="148297"/>
                    <a:pt x="66823" y="148322"/>
                  </a:cubicBezTo>
                  <a:lnTo>
                    <a:pt x="66823" y="148322"/>
                  </a:lnTo>
                  <a:cubicBezTo>
                    <a:pt x="66784" y="148296"/>
                    <a:pt x="66747" y="148271"/>
                    <a:pt x="66709" y="148252"/>
                  </a:cubicBezTo>
                  <a:close/>
                  <a:moveTo>
                    <a:pt x="67504" y="148384"/>
                  </a:moveTo>
                  <a:cubicBezTo>
                    <a:pt x="67504" y="148432"/>
                    <a:pt x="67535" y="148447"/>
                    <a:pt x="67577" y="148451"/>
                  </a:cubicBezTo>
                  <a:lnTo>
                    <a:pt x="67577" y="148451"/>
                  </a:lnTo>
                  <a:cubicBezTo>
                    <a:pt x="67553" y="148431"/>
                    <a:pt x="67528" y="148408"/>
                    <a:pt x="67504" y="148384"/>
                  </a:cubicBezTo>
                  <a:close/>
                  <a:moveTo>
                    <a:pt x="66823" y="148322"/>
                  </a:moveTo>
                  <a:lnTo>
                    <a:pt x="66823" y="148322"/>
                  </a:lnTo>
                  <a:cubicBezTo>
                    <a:pt x="66893" y="148370"/>
                    <a:pt x="66968" y="148425"/>
                    <a:pt x="67056" y="148469"/>
                  </a:cubicBezTo>
                  <a:lnTo>
                    <a:pt x="67056" y="148469"/>
                  </a:lnTo>
                  <a:cubicBezTo>
                    <a:pt x="66985" y="148407"/>
                    <a:pt x="66910" y="148362"/>
                    <a:pt x="66823" y="148322"/>
                  </a:cubicBezTo>
                  <a:close/>
                  <a:moveTo>
                    <a:pt x="67056" y="148469"/>
                  </a:moveTo>
                  <a:lnTo>
                    <a:pt x="67056" y="148469"/>
                  </a:lnTo>
                  <a:cubicBezTo>
                    <a:pt x="67073" y="148484"/>
                    <a:pt x="67090" y="148500"/>
                    <a:pt x="67107" y="148517"/>
                  </a:cubicBezTo>
                  <a:lnTo>
                    <a:pt x="67170" y="148517"/>
                  </a:lnTo>
                  <a:cubicBezTo>
                    <a:pt x="67130" y="148503"/>
                    <a:pt x="67092" y="148487"/>
                    <a:pt x="67056" y="148469"/>
                  </a:cubicBezTo>
                  <a:close/>
                  <a:moveTo>
                    <a:pt x="67038" y="148320"/>
                  </a:moveTo>
                  <a:cubicBezTo>
                    <a:pt x="67239" y="148384"/>
                    <a:pt x="67372" y="148517"/>
                    <a:pt x="67504" y="148585"/>
                  </a:cubicBezTo>
                  <a:lnTo>
                    <a:pt x="67568" y="148585"/>
                  </a:lnTo>
                  <a:cubicBezTo>
                    <a:pt x="67435" y="148517"/>
                    <a:pt x="67303" y="148453"/>
                    <a:pt x="67170" y="148320"/>
                  </a:cubicBezTo>
                  <a:close/>
                  <a:moveTo>
                    <a:pt x="67577" y="148451"/>
                  </a:moveTo>
                  <a:cubicBezTo>
                    <a:pt x="67685" y="148542"/>
                    <a:pt x="67793" y="148597"/>
                    <a:pt x="67902" y="148649"/>
                  </a:cubicBezTo>
                  <a:lnTo>
                    <a:pt x="67965" y="148649"/>
                  </a:lnTo>
                  <a:cubicBezTo>
                    <a:pt x="67833" y="148585"/>
                    <a:pt x="67769" y="148517"/>
                    <a:pt x="67637" y="148453"/>
                  </a:cubicBezTo>
                  <a:cubicBezTo>
                    <a:pt x="67616" y="148453"/>
                    <a:pt x="67595" y="148453"/>
                    <a:pt x="67577" y="148451"/>
                  </a:cubicBezTo>
                  <a:close/>
                  <a:moveTo>
                    <a:pt x="67902" y="148517"/>
                  </a:moveTo>
                  <a:lnTo>
                    <a:pt x="68299" y="148718"/>
                  </a:lnTo>
                  <a:lnTo>
                    <a:pt x="68432" y="148718"/>
                  </a:lnTo>
                  <a:lnTo>
                    <a:pt x="68034" y="148517"/>
                  </a:lnTo>
                  <a:close/>
                  <a:moveTo>
                    <a:pt x="68299" y="148585"/>
                  </a:moveTo>
                  <a:lnTo>
                    <a:pt x="68697" y="148782"/>
                  </a:lnTo>
                  <a:cubicBezTo>
                    <a:pt x="68697" y="148782"/>
                    <a:pt x="68716" y="148782"/>
                    <a:pt x="68744" y="148793"/>
                  </a:cubicBezTo>
                  <a:lnTo>
                    <a:pt x="68744" y="148793"/>
                  </a:lnTo>
                  <a:cubicBezTo>
                    <a:pt x="68661" y="148723"/>
                    <a:pt x="68596" y="148634"/>
                    <a:pt x="68495" y="148585"/>
                  </a:cubicBezTo>
                  <a:close/>
                  <a:moveTo>
                    <a:pt x="69555" y="148782"/>
                  </a:moveTo>
                  <a:lnTo>
                    <a:pt x="69555" y="148782"/>
                  </a:lnTo>
                  <a:cubicBezTo>
                    <a:pt x="69578" y="148804"/>
                    <a:pt x="69607" y="148819"/>
                    <a:pt x="69638" y="148829"/>
                  </a:cubicBezTo>
                  <a:lnTo>
                    <a:pt x="69638" y="148829"/>
                  </a:lnTo>
                  <a:cubicBezTo>
                    <a:pt x="69613" y="148813"/>
                    <a:pt x="69586" y="148797"/>
                    <a:pt x="69555" y="148782"/>
                  </a:cubicBezTo>
                  <a:close/>
                  <a:moveTo>
                    <a:pt x="68744" y="148793"/>
                  </a:moveTo>
                  <a:cubicBezTo>
                    <a:pt x="68770" y="148814"/>
                    <a:pt x="68798" y="148834"/>
                    <a:pt x="68829" y="148850"/>
                  </a:cubicBezTo>
                  <a:cubicBezTo>
                    <a:pt x="68798" y="148819"/>
                    <a:pt x="68768" y="148802"/>
                    <a:pt x="68744" y="148793"/>
                  </a:cubicBezTo>
                  <a:close/>
                  <a:moveTo>
                    <a:pt x="68760" y="148649"/>
                  </a:moveTo>
                  <a:cubicBezTo>
                    <a:pt x="68829" y="148718"/>
                    <a:pt x="68961" y="148782"/>
                    <a:pt x="69094" y="148850"/>
                  </a:cubicBezTo>
                  <a:cubicBezTo>
                    <a:pt x="69094" y="148850"/>
                    <a:pt x="69158" y="148914"/>
                    <a:pt x="69226" y="148914"/>
                  </a:cubicBezTo>
                  <a:cubicBezTo>
                    <a:pt x="69158" y="148850"/>
                    <a:pt x="69025" y="148782"/>
                    <a:pt x="68961" y="148718"/>
                  </a:cubicBezTo>
                  <a:cubicBezTo>
                    <a:pt x="68893" y="148649"/>
                    <a:pt x="68829" y="148649"/>
                    <a:pt x="68760" y="148649"/>
                  </a:cubicBezTo>
                  <a:close/>
                  <a:moveTo>
                    <a:pt x="69158" y="148718"/>
                  </a:moveTo>
                  <a:cubicBezTo>
                    <a:pt x="69290" y="148782"/>
                    <a:pt x="69359" y="148850"/>
                    <a:pt x="69491" y="148914"/>
                  </a:cubicBezTo>
                  <a:cubicBezTo>
                    <a:pt x="69555" y="148983"/>
                    <a:pt x="69624" y="148983"/>
                    <a:pt x="69687" y="148983"/>
                  </a:cubicBezTo>
                  <a:cubicBezTo>
                    <a:pt x="69555" y="148914"/>
                    <a:pt x="69491" y="148850"/>
                    <a:pt x="69359" y="148782"/>
                  </a:cubicBezTo>
                  <a:cubicBezTo>
                    <a:pt x="69290" y="148782"/>
                    <a:pt x="69226" y="148718"/>
                    <a:pt x="69158" y="148718"/>
                  </a:cubicBezTo>
                  <a:close/>
                  <a:moveTo>
                    <a:pt x="69638" y="148829"/>
                  </a:moveTo>
                  <a:lnTo>
                    <a:pt x="69638" y="148829"/>
                  </a:lnTo>
                  <a:cubicBezTo>
                    <a:pt x="69723" y="148884"/>
                    <a:pt x="69787" y="148945"/>
                    <a:pt x="69889" y="149046"/>
                  </a:cubicBezTo>
                  <a:lnTo>
                    <a:pt x="70085" y="149046"/>
                  </a:lnTo>
                  <a:cubicBezTo>
                    <a:pt x="69952" y="148983"/>
                    <a:pt x="69889" y="148914"/>
                    <a:pt x="69820" y="148850"/>
                  </a:cubicBezTo>
                  <a:cubicBezTo>
                    <a:pt x="69777" y="148850"/>
                    <a:pt x="69703" y="148850"/>
                    <a:pt x="69638" y="148829"/>
                  </a:cubicBezTo>
                  <a:close/>
                  <a:moveTo>
                    <a:pt x="138580" y="31797"/>
                  </a:moveTo>
                  <a:cubicBezTo>
                    <a:pt x="139242" y="32592"/>
                    <a:pt x="139841" y="33386"/>
                    <a:pt x="140435" y="34250"/>
                  </a:cubicBezTo>
                  <a:cubicBezTo>
                    <a:pt x="145538" y="41404"/>
                    <a:pt x="149179" y="49619"/>
                    <a:pt x="154680" y="61208"/>
                  </a:cubicBezTo>
                  <a:cubicBezTo>
                    <a:pt x="158389" y="69094"/>
                    <a:pt x="160175" y="77372"/>
                    <a:pt x="160175" y="85390"/>
                  </a:cubicBezTo>
                  <a:cubicBezTo>
                    <a:pt x="160175" y="100891"/>
                    <a:pt x="153487" y="115263"/>
                    <a:pt x="141034" y="123477"/>
                  </a:cubicBezTo>
                  <a:cubicBezTo>
                    <a:pt x="138119" y="125332"/>
                    <a:pt x="135533" y="128315"/>
                    <a:pt x="132952" y="131691"/>
                  </a:cubicBezTo>
                  <a:cubicBezTo>
                    <a:pt x="129110" y="136725"/>
                    <a:pt x="125268" y="142687"/>
                    <a:pt x="120631" y="147393"/>
                  </a:cubicBezTo>
                  <a:cubicBezTo>
                    <a:pt x="115925" y="152030"/>
                    <a:pt x="110493" y="155475"/>
                    <a:pt x="103339" y="155475"/>
                  </a:cubicBezTo>
                  <a:cubicBezTo>
                    <a:pt x="101155" y="155475"/>
                    <a:pt x="98834" y="155141"/>
                    <a:pt x="96386" y="154478"/>
                  </a:cubicBezTo>
                  <a:cubicBezTo>
                    <a:pt x="86582" y="151765"/>
                    <a:pt x="80684" y="150838"/>
                    <a:pt x="73397" y="149513"/>
                  </a:cubicBezTo>
                  <a:cubicBezTo>
                    <a:pt x="72337" y="149311"/>
                    <a:pt x="71145" y="149115"/>
                    <a:pt x="70021" y="148914"/>
                  </a:cubicBezTo>
                  <a:lnTo>
                    <a:pt x="70021" y="148914"/>
                  </a:lnTo>
                  <a:cubicBezTo>
                    <a:pt x="70085" y="148983"/>
                    <a:pt x="70154" y="149046"/>
                    <a:pt x="70286" y="149115"/>
                  </a:cubicBezTo>
                  <a:cubicBezTo>
                    <a:pt x="71346" y="149311"/>
                    <a:pt x="72406" y="149444"/>
                    <a:pt x="73397" y="149645"/>
                  </a:cubicBezTo>
                  <a:cubicBezTo>
                    <a:pt x="80684" y="150970"/>
                    <a:pt x="86513" y="151898"/>
                    <a:pt x="96317" y="154611"/>
                  </a:cubicBezTo>
                  <a:cubicBezTo>
                    <a:pt x="98834" y="155342"/>
                    <a:pt x="101155" y="155607"/>
                    <a:pt x="103339" y="155607"/>
                  </a:cubicBezTo>
                  <a:cubicBezTo>
                    <a:pt x="108177" y="155607"/>
                    <a:pt x="112215" y="154081"/>
                    <a:pt x="115729" y="151696"/>
                  </a:cubicBezTo>
                  <a:cubicBezTo>
                    <a:pt x="121028" y="148055"/>
                    <a:pt x="125268" y="142422"/>
                    <a:pt x="129173" y="136990"/>
                  </a:cubicBezTo>
                  <a:cubicBezTo>
                    <a:pt x="133148" y="131627"/>
                    <a:pt x="136794" y="126391"/>
                    <a:pt x="141097" y="123546"/>
                  </a:cubicBezTo>
                  <a:cubicBezTo>
                    <a:pt x="153620" y="115332"/>
                    <a:pt x="160376" y="100891"/>
                    <a:pt x="160376" y="85390"/>
                  </a:cubicBezTo>
                  <a:cubicBezTo>
                    <a:pt x="160376" y="77372"/>
                    <a:pt x="158522" y="69025"/>
                    <a:pt x="154812" y="61145"/>
                  </a:cubicBezTo>
                  <a:cubicBezTo>
                    <a:pt x="149311" y="49550"/>
                    <a:pt x="145671" y="41336"/>
                    <a:pt x="140567" y="34118"/>
                  </a:cubicBezTo>
                  <a:cubicBezTo>
                    <a:pt x="140037" y="33386"/>
                    <a:pt x="139444" y="32592"/>
                    <a:pt x="138845" y="31866"/>
                  </a:cubicBezTo>
                  <a:cubicBezTo>
                    <a:pt x="138781" y="31797"/>
                    <a:pt x="138712" y="31797"/>
                    <a:pt x="138580" y="317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6" name="Google Shape;336;p24"/>
            <p:cNvSpPr/>
            <p:nvPr/>
          </p:nvSpPr>
          <p:spPr>
            <a:xfrm>
              <a:off x="1795675" y="885700"/>
              <a:ext cx="4060700" cy="3962950"/>
            </a:xfrm>
            <a:custGeom>
              <a:avLst/>
              <a:gdLst/>
              <a:ahLst/>
              <a:cxnLst/>
              <a:rect l="l" t="t" r="r" b="b"/>
              <a:pathLst>
                <a:path w="162428" h="158518" extrusionOk="0">
                  <a:moveTo>
                    <a:pt x="91346" y="2449"/>
                  </a:moveTo>
                  <a:cubicBezTo>
                    <a:pt x="91415" y="2518"/>
                    <a:pt x="91479" y="2581"/>
                    <a:pt x="91479" y="2650"/>
                  </a:cubicBezTo>
                  <a:cubicBezTo>
                    <a:pt x="91611" y="2714"/>
                    <a:pt x="91680" y="2714"/>
                    <a:pt x="91744" y="2714"/>
                  </a:cubicBezTo>
                  <a:cubicBezTo>
                    <a:pt x="91744" y="2650"/>
                    <a:pt x="91680" y="2650"/>
                    <a:pt x="91611" y="2581"/>
                  </a:cubicBezTo>
                  <a:cubicBezTo>
                    <a:pt x="91548" y="2518"/>
                    <a:pt x="91479" y="2518"/>
                    <a:pt x="91346" y="2449"/>
                  </a:cubicBezTo>
                  <a:close/>
                  <a:moveTo>
                    <a:pt x="91744" y="2581"/>
                  </a:moveTo>
                  <a:cubicBezTo>
                    <a:pt x="91813" y="2650"/>
                    <a:pt x="91876" y="2714"/>
                    <a:pt x="91876" y="2783"/>
                  </a:cubicBezTo>
                  <a:cubicBezTo>
                    <a:pt x="91945" y="2783"/>
                    <a:pt x="92078" y="2846"/>
                    <a:pt x="92141" y="2846"/>
                  </a:cubicBezTo>
                  <a:cubicBezTo>
                    <a:pt x="92078" y="2783"/>
                    <a:pt x="92078" y="2714"/>
                    <a:pt x="92009" y="2650"/>
                  </a:cubicBezTo>
                  <a:cubicBezTo>
                    <a:pt x="91945" y="2650"/>
                    <a:pt x="91813" y="2581"/>
                    <a:pt x="91744" y="2581"/>
                  </a:cubicBezTo>
                  <a:close/>
                  <a:moveTo>
                    <a:pt x="92141" y="2714"/>
                  </a:moveTo>
                  <a:cubicBezTo>
                    <a:pt x="92210" y="2783"/>
                    <a:pt x="92210" y="2846"/>
                    <a:pt x="92274" y="2915"/>
                  </a:cubicBezTo>
                  <a:cubicBezTo>
                    <a:pt x="92343" y="2915"/>
                    <a:pt x="92475" y="2915"/>
                    <a:pt x="92539" y="2979"/>
                  </a:cubicBezTo>
                  <a:lnTo>
                    <a:pt x="92343" y="2783"/>
                  </a:lnTo>
                  <a:cubicBezTo>
                    <a:pt x="92274" y="2714"/>
                    <a:pt x="92210" y="2714"/>
                    <a:pt x="92141" y="2714"/>
                  </a:cubicBezTo>
                  <a:close/>
                  <a:moveTo>
                    <a:pt x="92539" y="2846"/>
                  </a:moveTo>
                  <a:cubicBezTo>
                    <a:pt x="92607" y="2915"/>
                    <a:pt x="92607" y="2979"/>
                    <a:pt x="92671" y="2979"/>
                  </a:cubicBezTo>
                  <a:cubicBezTo>
                    <a:pt x="92740" y="3048"/>
                    <a:pt x="92804" y="3048"/>
                    <a:pt x="92936" y="3111"/>
                  </a:cubicBezTo>
                  <a:lnTo>
                    <a:pt x="92740" y="2915"/>
                  </a:lnTo>
                  <a:cubicBezTo>
                    <a:pt x="92671" y="2846"/>
                    <a:pt x="92607" y="2846"/>
                    <a:pt x="92539" y="2846"/>
                  </a:cubicBezTo>
                  <a:close/>
                  <a:moveTo>
                    <a:pt x="92936" y="2915"/>
                  </a:moveTo>
                  <a:cubicBezTo>
                    <a:pt x="92936" y="2979"/>
                    <a:pt x="93005" y="3048"/>
                    <a:pt x="93069" y="3111"/>
                  </a:cubicBezTo>
                  <a:cubicBezTo>
                    <a:pt x="93137" y="3180"/>
                    <a:pt x="93201" y="3180"/>
                    <a:pt x="93270" y="3180"/>
                  </a:cubicBezTo>
                  <a:cubicBezTo>
                    <a:pt x="93201" y="3111"/>
                    <a:pt x="93201" y="3048"/>
                    <a:pt x="93137" y="2979"/>
                  </a:cubicBezTo>
                  <a:cubicBezTo>
                    <a:pt x="93069" y="2979"/>
                    <a:pt x="93005" y="2979"/>
                    <a:pt x="92936" y="2915"/>
                  </a:cubicBezTo>
                  <a:close/>
                  <a:moveTo>
                    <a:pt x="93270" y="3048"/>
                  </a:moveTo>
                  <a:lnTo>
                    <a:pt x="93466" y="3244"/>
                  </a:lnTo>
                  <a:cubicBezTo>
                    <a:pt x="93535" y="3313"/>
                    <a:pt x="93598" y="3313"/>
                    <a:pt x="93667" y="3313"/>
                  </a:cubicBezTo>
                  <a:lnTo>
                    <a:pt x="93466" y="3111"/>
                  </a:lnTo>
                  <a:cubicBezTo>
                    <a:pt x="93402" y="3111"/>
                    <a:pt x="93334" y="3048"/>
                    <a:pt x="93270" y="3048"/>
                  </a:cubicBezTo>
                  <a:close/>
                  <a:moveTo>
                    <a:pt x="93667" y="3180"/>
                  </a:moveTo>
                  <a:lnTo>
                    <a:pt x="93863" y="3376"/>
                  </a:lnTo>
                  <a:cubicBezTo>
                    <a:pt x="93932" y="3376"/>
                    <a:pt x="93996" y="3445"/>
                    <a:pt x="94065" y="3445"/>
                  </a:cubicBezTo>
                  <a:lnTo>
                    <a:pt x="93863" y="3244"/>
                  </a:lnTo>
                  <a:cubicBezTo>
                    <a:pt x="93800" y="3180"/>
                    <a:pt x="93731" y="3180"/>
                    <a:pt x="93667" y="3180"/>
                  </a:cubicBezTo>
                  <a:close/>
                  <a:moveTo>
                    <a:pt x="94065" y="3313"/>
                  </a:moveTo>
                  <a:lnTo>
                    <a:pt x="94261" y="3509"/>
                  </a:lnTo>
                  <a:cubicBezTo>
                    <a:pt x="94330" y="3509"/>
                    <a:pt x="94393" y="3578"/>
                    <a:pt x="94462" y="3578"/>
                  </a:cubicBezTo>
                  <a:lnTo>
                    <a:pt x="94197" y="3313"/>
                  </a:lnTo>
                  <a:close/>
                  <a:moveTo>
                    <a:pt x="94860" y="3509"/>
                  </a:moveTo>
                  <a:lnTo>
                    <a:pt x="94860" y="3578"/>
                  </a:lnTo>
                  <a:cubicBezTo>
                    <a:pt x="94878" y="3586"/>
                    <a:pt x="94896" y="3595"/>
                    <a:pt x="94914" y="3604"/>
                  </a:cubicBezTo>
                  <a:lnTo>
                    <a:pt x="94914" y="3604"/>
                  </a:lnTo>
                  <a:cubicBezTo>
                    <a:pt x="94895" y="3577"/>
                    <a:pt x="94877" y="3545"/>
                    <a:pt x="94860" y="3509"/>
                  </a:cubicBezTo>
                  <a:close/>
                  <a:moveTo>
                    <a:pt x="94462" y="3445"/>
                  </a:moveTo>
                  <a:cubicBezTo>
                    <a:pt x="94526" y="3509"/>
                    <a:pt x="94595" y="3578"/>
                    <a:pt x="94727" y="3641"/>
                  </a:cubicBezTo>
                  <a:cubicBezTo>
                    <a:pt x="94727" y="3641"/>
                    <a:pt x="94791" y="3710"/>
                    <a:pt x="94860" y="3710"/>
                  </a:cubicBezTo>
                  <a:cubicBezTo>
                    <a:pt x="94727" y="3641"/>
                    <a:pt x="94658" y="3509"/>
                    <a:pt x="94526" y="3445"/>
                  </a:cubicBezTo>
                  <a:close/>
                  <a:moveTo>
                    <a:pt x="94914" y="3604"/>
                  </a:moveTo>
                  <a:cubicBezTo>
                    <a:pt x="94966" y="3679"/>
                    <a:pt x="95028" y="3728"/>
                    <a:pt x="95125" y="3774"/>
                  </a:cubicBezTo>
                  <a:lnTo>
                    <a:pt x="95188" y="3843"/>
                  </a:lnTo>
                  <a:cubicBezTo>
                    <a:pt x="95133" y="3728"/>
                    <a:pt x="95027" y="3661"/>
                    <a:pt x="94914" y="3604"/>
                  </a:cubicBezTo>
                  <a:close/>
                  <a:moveTo>
                    <a:pt x="95260" y="3713"/>
                  </a:moveTo>
                  <a:lnTo>
                    <a:pt x="95260" y="3713"/>
                  </a:lnTo>
                  <a:cubicBezTo>
                    <a:pt x="95324" y="3776"/>
                    <a:pt x="95455" y="3844"/>
                    <a:pt x="95586" y="3975"/>
                  </a:cubicBezTo>
                  <a:cubicBezTo>
                    <a:pt x="95586" y="3975"/>
                    <a:pt x="95586" y="3906"/>
                    <a:pt x="95522" y="3906"/>
                  </a:cubicBezTo>
                  <a:cubicBezTo>
                    <a:pt x="95454" y="3844"/>
                    <a:pt x="95324" y="3776"/>
                    <a:pt x="95260" y="3713"/>
                  </a:cubicBezTo>
                  <a:close/>
                  <a:moveTo>
                    <a:pt x="97509" y="4505"/>
                  </a:moveTo>
                  <a:lnTo>
                    <a:pt x="97509" y="4505"/>
                  </a:lnTo>
                  <a:cubicBezTo>
                    <a:pt x="98368" y="4834"/>
                    <a:pt x="99163" y="5231"/>
                    <a:pt x="100027" y="5629"/>
                  </a:cubicBezTo>
                  <a:cubicBezTo>
                    <a:pt x="100090" y="5629"/>
                    <a:pt x="100159" y="5629"/>
                    <a:pt x="100159" y="5697"/>
                  </a:cubicBezTo>
                  <a:cubicBezTo>
                    <a:pt x="100292" y="5697"/>
                    <a:pt x="100424" y="5761"/>
                    <a:pt x="100557" y="5830"/>
                  </a:cubicBezTo>
                  <a:cubicBezTo>
                    <a:pt x="100689" y="5894"/>
                    <a:pt x="100822" y="5962"/>
                    <a:pt x="100954" y="5962"/>
                  </a:cubicBezTo>
                  <a:lnTo>
                    <a:pt x="100954" y="6026"/>
                  </a:lnTo>
                  <a:cubicBezTo>
                    <a:pt x="101087" y="6026"/>
                    <a:pt x="101219" y="6095"/>
                    <a:pt x="101283" y="6159"/>
                  </a:cubicBezTo>
                  <a:lnTo>
                    <a:pt x="101352" y="6159"/>
                  </a:lnTo>
                  <a:cubicBezTo>
                    <a:pt x="101484" y="6227"/>
                    <a:pt x="101548" y="6291"/>
                    <a:pt x="101680" y="6291"/>
                  </a:cubicBezTo>
                  <a:lnTo>
                    <a:pt x="101749" y="6360"/>
                  </a:lnTo>
                  <a:cubicBezTo>
                    <a:pt x="101881" y="6360"/>
                    <a:pt x="101945" y="6424"/>
                    <a:pt x="102078" y="6492"/>
                  </a:cubicBezTo>
                  <a:lnTo>
                    <a:pt x="102146" y="6492"/>
                  </a:lnTo>
                  <a:cubicBezTo>
                    <a:pt x="102279" y="6556"/>
                    <a:pt x="102343" y="6625"/>
                    <a:pt x="102411" y="6625"/>
                  </a:cubicBezTo>
                  <a:cubicBezTo>
                    <a:pt x="102475" y="6625"/>
                    <a:pt x="102475" y="6688"/>
                    <a:pt x="102544" y="6688"/>
                  </a:cubicBezTo>
                  <a:cubicBezTo>
                    <a:pt x="102607" y="6688"/>
                    <a:pt x="102740" y="6757"/>
                    <a:pt x="102809" y="6821"/>
                  </a:cubicBezTo>
                  <a:lnTo>
                    <a:pt x="102941" y="6821"/>
                  </a:lnTo>
                  <a:cubicBezTo>
                    <a:pt x="103005" y="6890"/>
                    <a:pt x="103074" y="6953"/>
                    <a:pt x="103206" y="6953"/>
                  </a:cubicBezTo>
                  <a:lnTo>
                    <a:pt x="103270" y="7022"/>
                  </a:lnTo>
                  <a:cubicBezTo>
                    <a:pt x="103402" y="7086"/>
                    <a:pt x="103471" y="7086"/>
                    <a:pt x="103535" y="7155"/>
                  </a:cubicBezTo>
                  <a:cubicBezTo>
                    <a:pt x="103604" y="7155"/>
                    <a:pt x="103604" y="7155"/>
                    <a:pt x="103667" y="7218"/>
                  </a:cubicBezTo>
                  <a:cubicBezTo>
                    <a:pt x="103736" y="7218"/>
                    <a:pt x="103800" y="7287"/>
                    <a:pt x="103932" y="7287"/>
                  </a:cubicBezTo>
                  <a:cubicBezTo>
                    <a:pt x="103932" y="7351"/>
                    <a:pt x="104001" y="7351"/>
                    <a:pt x="104065" y="7351"/>
                  </a:cubicBezTo>
                  <a:cubicBezTo>
                    <a:pt x="104134" y="7420"/>
                    <a:pt x="104197" y="7420"/>
                    <a:pt x="104266" y="7483"/>
                  </a:cubicBezTo>
                  <a:cubicBezTo>
                    <a:pt x="104330" y="7483"/>
                    <a:pt x="104399" y="7483"/>
                    <a:pt x="104399" y="7552"/>
                  </a:cubicBezTo>
                  <a:cubicBezTo>
                    <a:pt x="104462" y="7552"/>
                    <a:pt x="104595" y="7616"/>
                    <a:pt x="104664" y="7616"/>
                  </a:cubicBezTo>
                  <a:cubicBezTo>
                    <a:pt x="104664" y="7685"/>
                    <a:pt x="104727" y="7685"/>
                    <a:pt x="104796" y="7685"/>
                  </a:cubicBezTo>
                  <a:cubicBezTo>
                    <a:pt x="104860" y="7748"/>
                    <a:pt x="104929" y="7748"/>
                    <a:pt x="104992" y="7817"/>
                  </a:cubicBezTo>
                  <a:cubicBezTo>
                    <a:pt x="105061" y="7817"/>
                    <a:pt x="105125" y="7881"/>
                    <a:pt x="105125" y="7881"/>
                  </a:cubicBezTo>
                  <a:cubicBezTo>
                    <a:pt x="105194" y="7950"/>
                    <a:pt x="105326" y="7950"/>
                    <a:pt x="105390" y="8013"/>
                  </a:cubicBezTo>
                  <a:cubicBezTo>
                    <a:pt x="105390" y="8013"/>
                    <a:pt x="105459" y="8013"/>
                    <a:pt x="105522" y="8082"/>
                  </a:cubicBezTo>
                  <a:cubicBezTo>
                    <a:pt x="105591" y="8082"/>
                    <a:pt x="105655" y="8146"/>
                    <a:pt x="105724" y="8146"/>
                  </a:cubicBezTo>
                  <a:cubicBezTo>
                    <a:pt x="105787" y="8215"/>
                    <a:pt x="105787" y="8215"/>
                    <a:pt x="105856" y="8215"/>
                  </a:cubicBezTo>
                  <a:cubicBezTo>
                    <a:pt x="105920" y="8278"/>
                    <a:pt x="105989" y="8278"/>
                    <a:pt x="106052" y="8347"/>
                  </a:cubicBezTo>
                  <a:cubicBezTo>
                    <a:pt x="106121" y="8347"/>
                    <a:pt x="106185" y="8411"/>
                    <a:pt x="106185" y="8411"/>
                  </a:cubicBezTo>
                  <a:cubicBezTo>
                    <a:pt x="106317" y="8411"/>
                    <a:pt x="106386" y="8480"/>
                    <a:pt x="106450" y="8543"/>
                  </a:cubicBezTo>
                  <a:lnTo>
                    <a:pt x="106582" y="8543"/>
                  </a:lnTo>
                  <a:cubicBezTo>
                    <a:pt x="106651" y="8612"/>
                    <a:pt x="106715" y="8676"/>
                    <a:pt x="106783" y="8676"/>
                  </a:cubicBezTo>
                  <a:cubicBezTo>
                    <a:pt x="110361" y="10467"/>
                    <a:pt x="114001" y="12587"/>
                    <a:pt x="117578" y="14903"/>
                  </a:cubicBezTo>
                  <a:cubicBezTo>
                    <a:pt x="123408" y="18814"/>
                    <a:pt x="128177" y="22189"/>
                    <a:pt x="132088" y="25570"/>
                  </a:cubicBezTo>
                  <a:cubicBezTo>
                    <a:pt x="132152" y="25570"/>
                    <a:pt x="132221" y="25634"/>
                    <a:pt x="132284" y="25703"/>
                  </a:cubicBezTo>
                  <a:lnTo>
                    <a:pt x="132486" y="25899"/>
                  </a:lnTo>
                  <a:lnTo>
                    <a:pt x="132549" y="25899"/>
                  </a:lnTo>
                  <a:cubicBezTo>
                    <a:pt x="132618" y="25968"/>
                    <a:pt x="132682" y="26031"/>
                    <a:pt x="132682" y="26100"/>
                  </a:cubicBezTo>
                  <a:lnTo>
                    <a:pt x="132751" y="26100"/>
                  </a:lnTo>
                  <a:cubicBezTo>
                    <a:pt x="132814" y="26164"/>
                    <a:pt x="132883" y="26233"/>
                    <a:pt x="132947" y="26233"/>
                  </a:cubicBezTo>
                  <a:lnTo>
                    <a:pt x="132947" y="26296"/>
                  </a:lnTo>
                  <a:cubicBezTo>
                    <a:pt x="133016" y="26296"/>
                    <a:pt x="133079" y="26365"/>
                    <a:pt x="133148" y="26429"/>
                  </a:cubicBezTo>
                  <a:lnTo>
                    <a:pt x="133344" y="26630"/>
                  </a:lnTo>
                  <a:lnTo>
                    <a:pt x="133545" y="26826"/>
                  </a:lnTo>
                  <a:lnTo>
                    <a:pt x="133742" y="27028"/>
                  </a:lnTo>
                  <a:cubicBezTo>
                    <a:pt x="133810" y="27091"/>
                    <a:pt x="133874" y="27091"/>
                    <a:pt x="134007" y="27160"/>
                  </a:cubicBezTo>
                  <a:lnTo>
                    <a:pt x="134208" y="27356"/>
                  </a:lnTo>
                  <a:lnTo>
                    <a:pt x="134404" y="27558"/>
                  </a:lnTo>
                  <a:lnTo>
                    <a:pt x="134605" y="27754"/>
                  </a:lnTo>
                  <a:lnTo>
                    <a:pt x="134801" y="27955"/>
                  </a:lnTo>
                  <a:cubicBezTo>
                    <a:pt x="134801" y="27955"/>
                    <a:pt x="134870" y="27955"/>
                    <a:pt x="134870" y="28019"/>
                  </a:cubicBezTo>
                  <a:cubicBezTo>
                    <a:pt x="135729" y="28681"/>
                    <a:pt x="136524" y="29412"/>
                    <a:pt x="137255" y="30138"/>
                  </a:cubicBezTo>
                  <a:lnTo>
                    <a:pt x="136858" y="29741"/>
                  </a:lnTo>
                  <a:cubicBezTo>
                    <a:pt x="136126" y="29015"/>
                    <a:pt x="135400" y="28284"/>
                    <a:pt x="134605" y="27558"/>
                  </a:cubicBezTo>
                  <a:lnTo>
                    <a:pt x="134536" y="27489"/>
                  </a:lnTo>
                  <a:lnTo>
                    <a:pt x="134340" y="27293"/>
                  </a:lnTo>
                  <a:cubicBezTo>
                    <a:pt x="134271" y="27293"/>
                    <a:pt x="134208" y="27224"/>
                    <a:pt x="134139" y="27160"/>
                  </a:cubicBezTo>
                  <a:lnTo>
                    <a:pt x="133943" y="26959"/>
                  </a:lnTo>
                  <a:cubicBezTo>
                    <a:pt x="133874" y="26895"/>
                    <a:pt x="133810" y="26895"/>
                    <a:pt x="133742" y="26826"/>
                  </a:cubicBezTo>
                  <a:lnTo>
                    <a:pt x="133545" y="26630"/>
                  </a:lnTo>
                  <a:lnTo>
                    <a:pt x="133344" y="26429"/>
                  </a:lnTo>
                  <a:cubicBezTo>
                    <a:pt x="133280" y="26365"/>
                    <a:pt x="133212" y="26365"/>
                    <a:pt x="133148" y="26296"/>
                  </a:cubicBezTo>
                  <a:lnTo>
                    <a:pt x="132947" y="26100"/>
                  </a:lnTo>
                  <a:lnTo>
                    <a:pt x="132751" y="25899"/>
                  </a:lnTo>
                  <a:cubicBezTo>
                    <a:pt x="132682" y="25835"/>
                    <a:pt x="132618" y="25766"/>
                    <a:pt x="132549" y="25766"/>
                  </a:cubicBezTo>
                  <a:lnTo>
                    <a:pt x="132549" y="25703"/>
                  </a:lnTo>
                  <a:cubicBezTo>
                    <a:pt x="132486" y="25703"/>
                    <a:pt x="132417" y="25634"/>
                    <a:pt x="132353" y="25570"/>
                  </a:cubicBezTo>
                  <a:lnTo>
                    <a:pt x="132152" y="25369"/>
                  </a:lnTo>
                  <a:cubicBezTo>
                    <a:pt x="128177" y="22057"/>
                    <a:pt x="123477" y="18681"/>
                    <a:pt x="117647" y="14839"/>
                  </a:cubicBezTo>
                  <a:cubicBezTo>
                    <a:pt x="114070" y="12454"/>
                    <a:pt x="110493" y="10398"/>
                    <a:pt x="106916" y="8612"/>
                  </a:cubicBezTo>
                  <a:cubicBezTo>
                    <a:pt x="106847" y="8543"/>
                    <a:pt x="106783" y="8543"/>
                    <a:pt x="106715" y="8480"/>
                  </a:cubicBezTo>
                  <a:cubicBezTo>
                    <a:pt x="106651" y="8480"/>
                    <a:pt x="106582" y="8411"/>
                    <a:pt x="106582" y="8411"/>
                  </a:cubicBezTo>
                  <a:cubicBezTo>
                    <a:pt x="106518" y="8411"/>
                    <a:pt x="106450" y="8347"/>
                    <a:pt x="106317" y="8278"/>
                  </a:cubicBezTo>
                  <a:lnTo>
                    <a:pt x="106253" y="8278"/>
                  </a:lnTo>
                  <a:cubicBezTo>
                    <a:pt x="106121" y="8215"/>
                    <a:pt x="106052" y="8146"/>
                    <a:pt x="105989" y="8146"/>
                  </a:cubicBezTo>
                  <a:cubicBezTo>
                    <a:pt x="105920" y="8082"/>
                    <a:pt x="105920" y="8082"/>
                    <a:pt x="105856" y="8082"/>
                  </a:cubicBezTo>
                  <a:cubicBezTo>
                    <a:pt x="105787" y="8013"/>
                    <a:pt x="105724" y="8013"/>
                    <a:pt x="105655" y="7950"/>
                  </a:cubicBezTo>
                  <a:cubicBezTo>
                    <a:pt x="105591" y="7950"/>
                    <a:pt x="105591" y="7950"/>
                    <a:pt x="105522" y="7881"/>
                  </a:cubicBezTo>
                  <a:cubicBezTo>
                    <a:pt x="105459" y="7881"/>
                    <a:pt x="105390" y="7817"/>
                    <a:pt x="105257" y="7817"/>
                  </a:cubicBezTo>
                  <a:cubicBezTo>
                    <a:pt x="105257" y="7748"/>
                    <a:pt x="105194" y="7748"/>
                    <a:pt x="105194" y="7748"/>
                  </a:cubicBezTo>
                  <a:cubicBezTo>
                    <a:pt x="105061" y="7685"/>
                    <a:pt x="104992" y="7685"/>
                    <a:pt x="104929" y="7616"/>
                  </a:cubicBezTo>
                  <a:cubicBezTo>
                    <a:pt x="104860" y="7616"/>
                    <a:pt x="104860" y="7552"/>
                    <a:pt x="104796" y="7552"/>
                  </a:cubicBezTo>
                  <a:cubicBezTo>
                    <a:pt x="104727" y="7552"/>
                    <a:pt x="104664" y="7483"/>
                    <a:pt x="104595" y="7420"/>
                  </a:cubicBezTo>
                  <a:lnTo>
                    <a:pt x="104462" y="7420"/>
                  </a:lnTo>
                  <a:cubicBezTo>
                    <a:pt x="104399" y="7351"/>
                    <a:pt x="104266" y="7287"/>
                    <a:pt x="104197" y="7287"/>
                  </a:cubicBezTo>
                  <a:cubicBezTo>
                    <a:pt x="104197" y="7287"/>
                    <a:pt x="104134" y="7218"/>
                    <a:pt x="104065" y="7218"/>
                  </a:cubicBezTo>
                  <a:cubicBezTo>
                    <a:pt x="104001" y="7218"/>
                    <a:pt x="103932" y="7155"/>
                    <a:pt x="103869" y="7086"/>
                  </a:cubicBezTo>
                  <a:lnTo>
                    <a:pt x="103736" y="7086"/>
                  </a:lnTo>
                  <a:cubicBezTo>
                    <a:pt x="103667" y="7022"/>
                    <a:pt x="103535" y="6953"/>
                    <a:pt x="103471" y="6953"/>
                  </a:cubicBezTo>
                  <a:lnTo>
                    <a:pt x="103402" y="6890"/>
                  </a:lnTo>
                  <a:cubicBezTo>
                    <a:pt x="103270" y="6890"/>
                    <a:pt x="103206" y="6821"/>
                    <a:pt x="103137" y="6757"/>
                  </a:cubicBezTo>
                  <a:lnTo>
                    <a:pt x="103005" y="6757"/>
                  </a:lnTo>
                  <a:cubicBezTo>
                    <a:pt x="102941" y="6688"/>
                    <a:pt x="102872" y="6688"/>
                    <a:pt x="102740" y="6625"/>
                  </a:cubicBezTo>
                  <a:cubicBezTo>
                    <a:pt x="102740" y="6625"/>
                    <a:pt x="102676" y="6625"/>
                    <a:pt x="102676" y="6556"/>
                  </a:cubicBezTo>
                  <a:cubicBezTo>
                    <a:pt x="102544" y="6556"/>
                    <a:pt x="102475" y="6492"/>
                    <a:pt x="102411" y="6424"/>
                  </a:cubicBezTo>
                  <a:lnTo>
                    <a:pt x="102279" y="6424"/>
                  </a:lnTo>
                  <a:cubicBezTo>
                    <a:pt x="102210" y="6360"/>
                    <a:pt x="102146" y="6360"/>
                    <a:pt x="102014" y="6291"/>
                  </a:cubicBezTo>
                  <a:lnTo>
                    <a:pt x="101945" y="6291"/>
                  </a:lnTo>
                  <a:cubicBezTo>
                    <a:pt x="101881" y="6227"/>
                    <a:pt x="101749" y="6159"/>
                    <a:pt x="101616" y="6159"/>
                  </a:cubicBezTo>
                  <a:lnTo>
                    <a:pt x="101616" y="6095"/>
                  </a:lnTo>
                  <a:cubicBezTo>
                    <a:pt x="101484" y="6095"/>
                    <a:pt x="101415" y="6026"/>
                    <a:pt x="101283" y="5962"/>
                  </a:cubicBezTo>
                  <a:cubicBezTo>
                    <a:pt x="101150" y="5894"/>
                    <a:pt x="101018" y="5894"/>
                    <a:pt x="100954" y="5830"/>
                  </a:cubicBezTo>
                  <a:lnTo>
                    <a:pt x="100885" y="5830"/>
                  </a:lnTo>
                  <a:cubicBezTo>
                    <a:pt x="100027" y="5433"/>
                    <a:pt x="99099" y="5099"/>
                    <a:pt x="98235" y="4770"/>
                  </a:cubicBezTo>
                  <a:cubicBezTo>
                    <a:pt x="98039" y="4638"/>
                    <a:pt x="97774" y="4569"/>
                    <a:pt x="97509" y="4505"/>
                  </a:cubicBezTo>
                  <a:close/>
                  <a:moveTo>
                    <a:pt x="138776" y="31861"/>
                  </a:moveTo>
                  <a:lnTo>
                    <a:pt x="138776" y="31930"/>
                  </a:lnTo>
                  <a:cubicBezTo>
                    <a:pt x="138845" y="31930"/>
                    <a:pt x="138908" y="31993"/>
                    <a:pt x="138977" y="31993"/>
                  </a:cubicBezTo>
                  <a:cubicBezTo>
                    <a:pt x="138908" y="31930"/>
                    <a:pt x="138845" y="31930"/>
                    <a:pt x="138776" y="31861"/>
                  </a:cubicBezTo>
                  <a:close/>
                  <a:moveTo>
                    <a:pt x="138908" y="32062"/>
                  </a:moveTo>
                  <a:cubicBezTo>
                    <a:pt x="138928" y="32071"/>
                    <a:pt x="138947" y="32081"/>
                    <a:pt x="138967" y="32090"/>
                  </a:cubicBezTo>
                  <a:lnTo>
                    <a:pt x="138967" y="32090"/>
                  </a:lnTo>
                  <a:cubicBezTo>
                    <a:pt x="138957" y="32076"/>
                    <a:pt x="138940" y="32062"/>
                    <a:pt x="138908" y="32062"/>
                  </a:cubicBezTo>
                  <a:close/>
                  <a:moveTo>
                    <a:pt x="138967" y="32090"/>
                  </a:moveTo>
                  <a:cubicBezTo>
                    <a:pt x="138977" y="32107"/>
                    <a:pt x="138977" y="32126"/>
                    <a:pt x="138977" y="32126"/>
                  </a:cubicBezTo>
                  <a:cubicBezTo>
                    <a:pt x="139041" y="32126"/>
                    <a:pt x="139173" y="32195"/>
                    <a:pt x="139242" y="32195"/>
                  </a:cubicBezTo>
                  <a:lnTo>
                    <a:pt x="139242" y="32195"/>
                  </a:lnTo>
                  <a:cubicBezTo>
                    <a:pt x="139183" y="32195"/>
                    <a:pt x="139078" y="32144"/>
                    <a:pt x="138967" y="32090"/>
                  </a:cubicBezTo>
                  <a:close/>
                  <a:moveTo>
                    <a:pt x="139110" y="32258"/>
                  </a:moveTo>
                  <a:lnTo>
                    <a:pt x="139173" y="32327"/>
                  </a:lnTo>
                  <a:cubicBezTo>
                    <a:pt x="139242" y="32327"/>
                    <a:pt x="139375" y="32391"/>
                    <a:pt x="139438" y="32391"/>
                  </a:cubicBezTo>
                  <a:cubicBezTo>
                    <a:pt x="139306" y="32327"/>
                    <a:pt x="139242" y="32327"/>
                    <a:pt x="139110" y="32258"/>
                  </a:cubicBezTo>
                  <a:close/>
                  <a:moveTo>
                    <a:pt x="139306" y="32460"/>
                  </a:moveTo>
                  <a:cubicBezTo>
                    <a:pt x="139306" y="32523"/>
                    <a:pt x="139306" y="32523"/>
                    <a:pt x="139375" y="32523"/>
                  </a:cubicBezTo>
                  <a:cubicBezTo>
                    <a:pt x="139426" y="32579"/>
                    <a:pt x="139481" y="32590"/>
                    <a:pt x="139570" y="32592"/>
                  </a:cubicBezTo>
                  <a:lnTo>
                    <a:pt x="139570" y="32592"/>
                  </a:lnTo>
                  <a:cubicBezTo>
                    <a:pt x="139507" y="32523"/>
                    <a:pt x="139375" y="32523"/>
                    <a:pt x="139306" y="32460"/>
                  </a:cubicBezTo>
                  <a:close/>
                  <a:moveTo>
                    <a:pt x="139570" y="32592"/>
                  </a:moveTo>
                  <a:cubicBezTo>
                    <a:pt x="139571" y="32592"/>
                    <a:pt x="139571" y="32592"/>
                    <a:pt x="139571" y="32592"/>
                  </a:cubicBezTo>
                  <a:lnTo>
                    <a:pt x="139640" y="32592"/>
                  </a:lnTo>
                  <a:cubicBezTo>
                    <a:pt x="139614" y="32592"/>
                    <a:pt x="139592" y="32592"/>
                    <a:pt x="139570" y="32592"/>
                  </a:cubicBezTo>
                  <a:close/>
                  <a:moveTo>
                    <a:pt x="139438" y="32656"/>
                  </a:moveTo>
                  <a:lnTo>
                    <a:pt x="139507" y="32725"/>
                  </a:lnTo>
                  <a:cubicBezTo>
                    <a:pt x="139640" y="32788"/>
                    <a:pt x="139703" y="32788"/>
                    <a:pt x="139772" y="32788"/>
                  </a:cubicBezTo>
                  <a:lnTo>
                    <a:pt x="139772" y="32725"/>
                  </a:lnTo>
                  <a:cubicBezTo>
                    <a:pt x="139640" y="32725"/>
                    <a:pt x="139571" y="32725"/>
                    <a:pt x="139438" y="32656"/>
                  </a:cubicBezTo>
                  <a:close/>
                  <a:moveTo>
                    <a:pt x="139640" y="32857"/>
                  </a:moveTo>
                  <a:cubicBezTo>
                    <a:pt x="139640" y="32921"/>
                    <a:pt x="139703" y="32921"/>
                    <a:pt x="139703" y="32921"/>
                  </a:cubicBezTo>
                  <a:cubicBezTo>
                    <a:pt x="139772" y="32990"/>
                    <a:pt x="139905" y="32990"/>
                    <a:pt x="139968" y="32990"/>
                  </a:cubicBezTo>
                  <a:cubicBezTo>
                    <a:pt x="139968" y="32990"/>
                    <a:pt x="139905" y="32990"/>
                    <a:pt x="139905" y="32921"/>
                  </a:cubicBezTo>
                  <a:cubicBezTo>
                    <a:pt x="139836" y="32921"/>
                    <a:pt x="139703" y="32921"/>
                    <a:pt x="139640" y="32857"/>
                  </a:cubicBezTo>
                  <a:close/>
                  <a:moveTo>
                    <a:pt x="139836" y="33053"/>
                  </a:moveTo>
                  <a:cubicBezTo>
                    <a:pt x="139836" y="33122"/>
                    <a:pt x="139836" y="33122"/>
                    <a:pt x="139905" y="33122"/>
                  </a:cubicBezTo>
                  <a:cubicBezTo>
                    <a:pt x="139968" y="33186"/>
                    <a:pt x="140037" y="33186"/>
                    <a:pt x="140170" y="33186"/>
                  </a:cubicBezTo>
                  <a:cubicBezTo>
                    <a:pt x="140101" y="33186"/>
                    <a:pt x="140101" y="33122"/>
                    <a:pt x="140037" y="33122"/>
                  </a:cubicBezTo>
                  <a:cubicBezTo>
                    <a:pt x="139968" y="33122"/>
                    <a:pt x="139905" y="33053"/>
                    <a:pt x="139836" y="33053"/>
                  </a:cubicBezTo>
                  <a:close/>
                  <a:moveTo>
                    <a:pt x="74521" y="1"/>
                  </a:moveTo>
                  <a:cubicBezTo>
                    <a:pt x="72735" y="1"/>
                    <a:pt x="71012" y="133"/>
                    <a:pt x="69354" y="266"/>
                  </a:cubicBezTo>
                  <a:cubicBezTo>
                    <a:pt x="61473" y="1124"/>
                    <a:pt x="55575" y="4039"/>
                    <a:pt x="50938" y="8215"/>
                  </a:cubicBezTo>
                  <a:cubicBezTo>
                    <a:pt x="44049" y="14442"/>
                    <a:pt x="39878" y="23583"/>
                    <a:pt x="36036" y="32857"/>
                  </a:cubicBezTo>
                  <a:cubicBezTo>
                    <a:pt x="35172" y="34844"/>
                    <a:pt x="34377" y="36832"/>
                    <a:pt x="33519" y="38750"/>
                  </a:cubicBezTo>
                  <a:cubicBezTo>
                    <a:pt x="33519" y="38883"/>
                    <a:pt x="33450" y="38951"/>
                    <a:pt x="33450" y="39015"/>
                  </a:cubicBezTo>
                  <a:cubicBezTo>
                    <a:pt x="33450" y="39084"/>
                    <a:pt x="33387" y="39084"/>
                    <a:pt x="33387" y="39084"/>
                  </a:cubicBezTo>
                  <a:cubicBezTo>
                    <a:pt x="33387" y="39147"/>
                    <a:pt x="33318" y="39280"/>
                    <a:pt x="33318" y="39349"/>
                  </a:cubicBezTo>
                  <a:cubicBezTo>
                    <a:pt x="33318" y="39349"/>
                    <a:pt x="33254" y="39349"/>
                    <a:pt x="33254" y="39412"/>
                  </a:cubicBezTo>
                  <a:cubicBezTo>
                    <a:pt x="33254" y="39481"/>
                    <a:pt x="33185" y="39545"/>
                    <a:pt x="33185" y="39677"/>
                  </a:cubicBezTo>
                  <a:lnTo>
                    <a:pt x="33122" y="39677"/>
                  </a:lnTo>
                  <a:cubicBezTo>
                    <a:pt x="33122" y="39810"/>
                    <a:pt x="33053" y="39879"/>
                    <a:pt x="32989" y="40011"/>
                  </a:cubicBezTo>
                  <a:lnTo>
                    <a:pt x="32989" y="40075"/>
                  </a:lnTo>
                  <a:cubicBezTo>
                    <a:pt x="32228" y="42004"/>
                    <a:pt x="31417" y="43880"/>
                    <a:pt x="30600" y="45702"/>
                  </a:cubicBezTo>
                  <a:lnTo>
                    <a:pt x="30600" y="45702"/>
                  </a:lnTo>
                  <a:cubicBezTo>
                    <a:pt x="31506" y="43761"/>
                    <a:pt x="32410" y="41818"/>
                    <a:pt x="33254" y="39810"/>
                  </a:cubicBezTo>
                  <a:cubicBezTo>
                    <a:pt x="33318" y="39746"/>
                    <a:pt x="33318" y="39677"/>
                    <a:pt x="33318" y="39614"/>
                  </a:cubicBezTo>
                  <a:cubicBezTo>
                    <a:pt x="33387" y="39545"/>
                    <a:pt x="33450" y="39412"/>
                    <a:pt x="33450" y="39349"/>
                  </a:cubicBezTo>
                  <a:lnTo>
                    <a:pt x="33450" y="39280"/>
                  </a:lnTo>
                  <a:cubicBezTo>
                    <a:pt x="33519" y="39216"/>
                    <a:pt x="33519" y="39147"/>
                    <a:pt x="33583" y="39015"/>
                  </a:cubicBezTo>
                  <a:cubicBezTo>
                    <a:pt x="33651" y="38951"/>
                    <a:pt x="33651" y="38819"/>
                    <a:pt x="33715" y="38750"/>
                  </a:cubicBezTo>
                  <a:cubicBezTo>
                    <a:pt x="35835" y="33716"/>
                    <a:pt x="37891" y="28618"/>
                    <a:pt x="40207" y="23779"/>
                  </a:cubicBezTo>
                  <a:cubicBezTo>
                    <a:pt x="43122" y="17886"/>
                    <a:pt x="46434" y="12454"/>
                    <a:pt x="51071" y="8278"/>
                  </a:cubicBezTo>
                  <a:cubicBezTo>
                    <a:pt x="55644" y="4171"/>
                    <a:pt x="61537" y="1257"/>
                    <a:pt x="69354" y="398"/>
                  </a:cubicBezTo>
                  <a:cubicBezTo>
                    <a:pt x="71076" y="266"/>
                    <a:pt x="72735" y="133"/>
                    <a:pt x="74521" y="133"/>
                  </a:cubicBezTo>
                  <a:cubicBezTo>
                    <a:pt x="79889" y="133"/>
                    <a:pt x="85517" y="992"/>
                    <a:pt x="91346" y="2650"/>
                  </a:cubicBezTo>
                  <a:cubicBezTo>
                    <a:pt x="91346" y="2581"/>
                    <a:pt x="91283" y="2518"/>
                    <a:pt x="91283" y="2449"/>
                  </a:cubicBezTo>
                  <a:cubicBezTo>
                    <a:pt x="85453" y="859"/>
                    <a:pt x="79820" y="1"/>
                    <a:pt x="74521" y="1"/>
                  </a:cubicBezTo>
                  <a:close/>
                  <a:moveTo>
                    <a:pt x="30600" y="45702"/>
                  </a:moveTo>
                  <a:lnTo>
                    <a:pt x="30600" y="45702"/>
                  </a:lnTo>
                  <a:cubicBezTo>
                    <a:pt x="30579" y="45748"/>
                    <a:pt x="30557" y="45794"/>
                    <a:pt x="30535" y="45841"/>
                  </a:cubicBezTo>
                  <a:cubicBezTo>
                    <a:pt x="30533" y="45848"/>
                    <a:pt x="30531" y="45856"/>
                    <a:pt x="30528" y="45863"/>
                  </a:cubicBezTo>
                  <a:lnTo>
                    <a:pt x="30528" y="45863"/>
                  </a:lnTo>
                  <a:cubicBezTo>
                    <a:pt x="30552" y="45809"/>
                    <a:pt x="30576" y="45756"/>
                    <a:pt x="30600" y="45702"/>
                  </a:cubicBezTo>
                  <a:close/>
                  <a:moveTo>
                    <a:pt x="30528" y="45863"/>
                  </a:moveTo>
                  <a:lnTo>
                    <a:pt x="30528" y="45863"/>
                  </a:lnTo>
                  <a:cubicBezTo>
                    <a:pt x="30485" y="45958"/>
                    <a:pt x="30443" y="46053"/>
                    <a:pt x="30400" y="46148"/>
                  </a:cubicBezTo>
                  <a:lnTo>
                    <a:pt x="30400" y="46148"/>
                  </a:lnTo>
                  <a:cubicBezTo>
                    <a:pt x="30447" y="46052"/>
                    <a:pt x="30495" y="45957"/>
                    <a:pt x="30528" y="45863"/>
                  </a:cubicBezTo>
                  <a:close/>
                  <a:moveTo>
                    <a:pt x="30400" y="46148"/>
                  </a:moveTo>
                  <a:cubicBezTo>
                    <a:pt x="30352" y="46244"/>
                    <a:pt x="30304" y="46339"/>
                    <a:pt x="30270" y="46434"/>
                  </a:cubicBezTo>
                  <a:cubicBezTo>
                    <a:pt x="30314" y="46339"/>
                    <a:pt x="30357" y="46243"/>
                    <a:pt x="30400" y="46148"/>
                  </a:cubicBezTo>
                  <a:close/>
                  <a:moveTo>
                    <a:pt x="28087" y="50276"/>
                  </a:moveTo>
                  <a:cubicBezTo>
                    <a:pt x="27886" y="50674"/>
                    <a:pt x="27621" y="51071"/>
                    <a:pt x="27425" y="51538"/>
                  </a:cubicBezTo>
                  <a:cubicBezTo>
                    <a:pt x="25898" y="54055"/>
                    <a:pt x="24309" y="56440"/>
                    <a:pt x="22454" y="58559"/>
                  </a:cubicBezTo>
                  <a:cubicBezTo>
                    <a:pt x="21330" y="59815"/>
                    <a:pt x="20005" y="61140"/>
                    <a:pt x="18548" y="62534"/>
                  </a:cubicBezTo>
                  <a:cubicBezTo>
                    <a:pt x="18479" y="62666"/>
                    <a:pt x="18416" y="62730"/>
                    <a:pt x="18347" y="62799"/>
                  </a:cubicBezTo>
                  <a:cubicBezTo>
                    <a:pt x="18214" y="62862"/>
                    <a:pt x="18151" y="62995"/>
                    <a:pt x="18018" y="63064"/>
                  </a:cubicBezTo>
                  <a:lnTo>
                    <a:pt x="17817" y="63260"/>
                  </a:lnTo>
                  <a:cubicBezTo>
                    <a:pt x="17753" y="63392"/>
                    <a:pt x="17621" y="63461"/>
                    <a:pt x="17552" y="63525"/>
                  </a:cubicBezTo>
                  <a:lnTo>
                    <a:pt x="17287" y="63790"/>
                  </a:lnTo>
                  <a:cubicBezTo>
                    <a:pt x="17223" y="63859"/>
                    <a:pt x="17154" y="63922"/>
                    <a:pt x="17022" y="63991"/>
                  </a:cubicBezTo>
                  <a:cubicBezTo>
                    <a:pt x="16958" y="64124"/>
                    <a:pt x="16889" y="64187"/>
                    <a:pt x="16826" y="64256"/>
                  </a:cubicBezTo>
                  <a:cubicBezTo>
                    <a:pt x="16693" y="64320"/>
                    <a:pt x="16624" y="64389"/>
                    <a:pt x="16561" y="64521"/>
                  </a:cubicBezTo>
                  <a:cubicBezTo>
                    <a:pt x="16428" y="64585"/>
                    <a:pt x="16359" y="64654"/>
                    <a:pt x="16296" y="64717"/>
                  </a:cubicBezTo>
                  <a:lnTo>
                    <a:pt x="16031" y="64982"/>
                  </a:lnTo>
                  <a:cubicBezTo>
                    <a:pt x="15962" y="65051"/>
                    <a:pt x="15898" y="65115"/>
                    <a:pt x="15766" y="65184"/>
                  </a:cubicBezTo>
                  <a:cubicBezTo>
                    <a:pt x="15697" y="65316"/>
                    <a:pt x="15633" y="65380"/>
                    <a:pt x="15565" y="65449"/>
                  </a:cubicBezTo>
                  <a:cubicBezTo>
                    <a:pt x="15432" y="65512"/>
                    <a:pt x="15368" y="65581"/>
                    <a:pt x="15300" y="65714"/>
                  </a:cubicBezTo>
                  <a:cubicBezTo>
                    <a:pt x="15236" y="65777"/>
                    <a:pt x="15167" y="65846"/>
                    <a:pt x="15035" y="65910"/>
                  </a:cubicBezTo>
                  <a:cubicBezTo>
                    <a:pt x="14971" y="65978"/>
                    <a:pt x="14902" y="66111"/>
                    <a:pt x="14770" y="66175"/>
                  </a:cubicBezTo>
                  <a:lnTo>
                    <a:pt x="14574" y="66376"/>
                  </a:lnTo>
                  <a:cubicBezTo>
                    <a:pt x="14505" y="66508"/>
                    <a:pt x="14372" y="66572"/>
                    <a:pt x="14309" y="66641"/>
                  </a:cubicBezTo>
                  <a:lnTo>
                    <a:pt x="14107" y="66837"/>
                  </a:lnTo>
                  <a:lnTo>
                    <a:pt x="13842" y="67102"/>
                  </a:lnTo>
                  <a:lnTo>
                    <a:pt x="13646" y="67303"/>
                  </a:lnTo>
                  <a:lnTo>
                    <a:pt x="13312" y="67632"/>
                  </a:lnTo>
                  <a:cubicBezTo>
                    <a:pt x="13249" y="67701"/>
                    <a:pt x="13180" y="67701"/>
                    <a:pt x="13180" y="67764"/>
                  </a:cubicBezTo>
                  <a:lnTo>
                    <a:pt x="12851" y="68098"/>
                  </a:lnTo>
                  <a:lnTo>
                    <a:pt x="12719" y="68231"/>
                  </a:lnTo>
                  <a:lnTo>
                    <a:pt x="12385" y="68559"/>
                  </a:lnTo>
                  <a:cubicBezTo>
                    <a:pt x="12321" y="68628"/>
                    <a:pt x="12321" y="68692"/>
                    <a:pt x="12252" y="68692"/>
                  </a:cubicBezTo>
                  <a:cubicBezTo>
                    <a:pt x="12120" y="68824"/>
                    <a:pt x="12056" y="68957"/>
                    <a:pt x="11924" y="69026"/>
                  </a:cubicBezTo>
                  <a:cubicBezTo>
                    <a:pt x="11855" y="69089"/>
                    <a:pt x="11855" y="69158"/>
                    <a:pt x="11791" y="69158"/>
                  </a:cubicBezTo>
                  <a:cubicBezTo>
                    <a:pt x="11659" y="69291"/>
                    <a:pt x="11590" y="69423"/>
                    <a:pt x="11458" y="69487"/>
                  </a:cubicBezTo>
                  <a:cubicBezTo>
                    <a:pt x="11458" y="69556"/>
                    <a:pt x="11394" y="69556"/>
                    <a:pt x="11394" y="69619"/>
                  </a:cubicBezTo>
                  <a:lnTo>
                    <a:pt x="10996" y="70017"/>
                  </a:lnTo>
                  <a:lnTo>
                    <a:pt x="10928" y="70086"/>
                  </a:lnTo>
                  <a:lnTo>
                    <a:pt x="10530" y="70483"/>
                  </a:lnTo>
                  <a:lnTo>
                    <a:pt x="10334" y="70679"/>
                  </a:lnTo>
                  <a:cubicBezTo>
                    <a:pt x="9735" y="71342"/>
                    <a:pt x="9205" y="72004"/>
                    <a:pt x="8612" y="72666"/>
                  </a:cubicBezTo>
                  <a:lnTo>
                    <a:pt x="7615" y="73859"/>
                  </a:lnTo>
                  <a:lnTo>
                    <a:pt x="6821" y="74855"/>
                  </a:lnTo>
                  <a:cubicBezTo>
                    <a:pt x="7218" y="74389"/>
                    <a:pt x="7615" y="73991"/>
                    <a:pt x="7949" y="73530"/>
                  </a:cubicBezTo>
                  <a:cubicBezTo>
                    <a:pt x="8479" y="72931"/>
                    <a:pt x="9009" y="72338"/>
                    <a:pt x="9539" y="71808"/>
                  </a:cubicBezTo>
                  <a:cubicBezTo>
                    <a:pt x="9672" y="71675"/>
                    <a:pt x="9735" y="71543"/>
                    <a:pt x="9868" y="71474"/>
                  </a:cubicBezTo>
                  <a:lnTo>
                    <a:pt x="9868" y="71410"/>
                  </a:lnTo>
                  <a:cubicBezTo>
                    <a:pt x="10000" y="71278"/>
                    <a:pt x="10133" y="71145"/>
                    <a:pt x="10265" y="70944"/>
                  </a:cubicBezTo>
                  <a:cubicBezTo>
                    <a:pt x="10334" y="70944"/>
                    <a:pt x="10334" y="70944"/>
                    <a:pt x="10334" y="70880"/>
                  </a:cubicBezTo>
                  <a:lnTo>
                    <a:pt x="10732" y="70483"/>
                  </a:lnTo>
                  <a:cubicBezTo>
                    <a:pt x="10795" y="70483"/>
                    <a:pt x="10795" y="70414"/>
                    <a:pt x="10864" y="70351"/>
                  </a:cubicBezTo>
                  <a:lnTo>
                    <a:pt x="11193" y="70017"/>
                  </a:lnTo>
                  <a:cubicBezTo>
                    <a:pt x="11261" y="69953"/>
                    <a:pt x="11261" y="69884"/>
                    <a:pt x="11325" y="69884"/>
                  </a:cubicBezTo>
                  <a:cubicBezTo>
                    <a:pt x="11458" y="69752"/>
                    <a:pt x="11526" y="69619"/>
                    <a:pt x="11659" y="69556"/>
                  </a:cubicBezTo>
                  <a:cubicBezTo>
                    <a:pt x="11722" y="69487"/>
                    <a:pt x="11722" y="69423"/>
                    <a:pt x="11791" y="69354"/>
                  </a:cubicBezTo>
                  <a:cubicBezTo>
                    <a:pt x="11924" y="69291"/>
                    <a:pt x="11987" y="69158"/>
                    <a:pt x="12120" y="69026"/>
                  </a:cubicBezTo>
                  <a:cubicBezTo>
                    <a:pt x="12189" y="68957"/>
                    <a:pt x="12252" y="68957"/>
                    <a:pt x="12321" y="68893"/>
                  </a:cubicBezTo>
                  <a:cubicBezTo>
                    <a:pt x="12385" y="68761"/>
                    <a:pt x="12517" y="68692"/>
                    <a:pt x="12586" y="68559"/>
                  </a:cubicBezTo>
                  <a:lnTo>
                    <a:pt x="12782" y="68363"/>
                  </a:lnTo>
                  <a:lnTo>
                    <a:pt x="13047" y="68098"/>
                  </a:lnTo>
                  <a:lnTo>
                    <a:pt x="13249" y="67897"/>
                  </a:lnTo>
                  <a:lnTo>
                    <a:pt x="13514" y="67632"/>
                  </a:lnTo>
                  <a:cubicBezTo>
                    <a:pt x="13646" y="67568"/>
                    <a:pt x="13710" y="67436"/>
                    <a:pt x="13779" y="67367"/>
                  </a:cubicBezTo>
                  <a:lnTo>
                    <a:pt x="14044" y="67102"/>
                  </a:lnTo>
                  <a:lnTo>
                    <a:pt x="14240" y="66906"/>
                  </a:lnTo>
                  <a:cubicBezTo>
                    <a:pt x="14372" y="66837"/>
                    <a:pt x="14441" y="66705"/>
                    <a:pt x="14505" y="66641"/>
                  </a:cubicBezTo>
                  <a:cubicBezTo>
                    <a:pt x="14574" y="66572"/>
                    <a:pt x="14706" y="66508"/>
                    <a:pt x="14770" y="66440"/>
                  </a:cubicBezTo>
                  <a:cubicBezTo>
                    <a:pt x="14839" y="66307"/>
                    <a:pt x="14902" y="66243"/>
                    <a:pt x="15035" y="66175"/>
                  </a:cubicBezTo>
                  <a:cubicBezTo>
                    <a:pt x="15104" y="66111"/>
                    <a:pt x="15167" y="65978"/>
                    <a:pt x="15236" y="65910"/>
                  </a:cubicBezTo>
                  <a:cubicBezTo>
                    <a:pt x="15368" y="65846"/>
                    <a:pt x="15432" y="65777"/>
                    <a:pt x="15501" y="65714"/>
                  </a:cubicBezTo>
                  <a:cubicBezTo>
                    <a:pt x="15565" y="65581"/>
                    <a:pt x="15697" y="65512"/>
                    <a:pt x="15766" y="65449"/>
                  </a:cubicBezTo>
                  <a:cubicBezTo>
                    <a:pt x="15830" y="65380"/>
                    <a:pt x="15962" y="65316"/>
                    <a:pt x="16031" y="65184"/>
                  </a:cubicBezTo>
                  <a:lnTo>
                    <a:pt x="16296" y="64919"/>
                  </a:lnTo>
                  <a:lnTo>
                    <a:pt x="16492" y="64717"/>
                  </a:lnTo>
                  <a:cubicBezTo>
                    <a:pt x="16624" y="64654"/>
                    <a:pt x="16693" y="64521"/>
                    <a:pt x="16757" y="64452"/>
                  </a:cubicBezTo>
                  <a:cubicBezTo>
                    <a:pt x="16889" y="64389"/>
                    <a:pt x="16958" y="64320"/>
                    <a:pt x="17022" y="64256"/>
                  </a:cubicBezTo>
                  <a:cubicBezTo>
                    <a:pt x="17091" y="64124"/>
                    <a:pt x="17223" y="64055"/>
                    <a:pt x="17287" y="63991"/>
                  </a:cubicBezTo>
                  <a:lnTo>
                    <a:pt x="17552" y="63726"/>
                  </a:lnTo>
                  <a:lnTo>
                    <a:pt x="17817" y="63461"/>
                  </a:lnTo>
                  <a:lnTo>
                    <a:pt x="18018" y="63260"/>
                  </a:lnTo>
                  <a:cubicBezTo>
                    <a:pt x="18151" y="63196"/>
                    <a:pt x="18214" y="63064"/>
                    <a:pt x="18347" y="62995"/>
                  </a:cubicBezTo>
                  <a:cubicBezTo>
                    <a:pt x="18416" y="62931"/>
                    <a:pt x="18479" y="62862"/>
                    <a:pt x="18548" y="62730"/>
                  </a:cubicBezTo>
                  <a:cubicBezTo>
                    <a:pt x="20069" y="61341"/>
                    <a:pt x="21394" y="59948"/>
                    <a:pt x="22523" y="58623"/>
                  </a:cubicBezTo>
                  <a:cubicBezTo>
                    <a:pt x="24245" y="56636"/>
                    <a:pt x="25766" y="54452"/>
                    <a:pt x="27160" y="52131"/>
                  </a:cubicBezTo>
                  <a:cubicBezTo>
                    <a:pt x="27488" y="51670"/>
                    <a:pt x="27753" y="51140"/>
                    <a:pt x="28018" y="50610"/>
                  </a:cubicBezTo>
                  <a:cubicBezTo>
                    <a:pt x="28018" y="50478"/>
                    <a:pt x="28087" y="50409"/>
                    <a:pt x="28087" y="50276"/>
                  </a:cubicBezTo>
                  <a:close/>
                  <a:moveTo>
                    <a:pt x="5565" y="76842"/>
                  </a:moveTo>
                  <a:lnTo>
                    <a:pt x="5565" y="76842"/>
                  </a:lnTo>
                  <a:cubicBezTo>
                    <a:pt x="5543" y="76864"/>
                    <a:pt x="5524" y="76885"/>
                    <a:pt x="5505" y="76906"/>
                  </a:cubicBezTo>
                  <a:lnTo>
                    <a:pt x="5505" y="76906"/>
                  </a:lnTo>
                  <a:cubicBezTo>
                    <a:pt x="5565" y="76906"/>
                    <a:pt x="5565" y="76903"/>
                    <a:pt x="5565" y="76842"/>
                  </a:cubicBezTo>
                  <a:close/>
                  <a:moveTo>
                    <a:pt x="5505" y="76906"/>
                  </a:moveTo>
                  <a:lnTo>
                    <a:pt x="5505" y="76906"/>
                  </a:lnTo>
                  <a:cubicBezTo>
                    <a:pt x="5502" y="76906"/>
                    <a:pt x="5499" y="76906"/>
                    <a:pt x="5496" y="76906"/>
                  </a:cubicBezTo>
                  <a:cubicBezTo>
                    <a:pt x="5451" y="76954"/>
                    <a:pt x="5403" y="77035"/>
                    <a:pt x="5333" y="77100"/>
                  </a:cubicBezTo>
                  <a:lnTo>
                    <a:pt x="5333" y="77100"/>
                  </a:lnTo>
                  <a:cubicBezTo>
                    <a:pt x="5391" y="77046"/>
                    <a:pt x="5442" y="76978"/>
                    <a:pt x="5505" y="76906"/>
                  </a:cubicBezTo>
                  <a:close/>
                  <a:moveTo>
                    <a:pt x="5333" y="77100"/>
                  </a:moveTo>
                  <a:cubicBezTo>
                    <a:pt x="5302" y="77128"/>
                    <a:pt x="5269" y="77152"/>
                    <a:pt x="5231" y="77171"/>
                  </a:cubicBezTo>
                  <a:cubicBezTo>
                    <a:pt x="5270" y="77152"/>
                    <a:pt x="5303" y="77127"/>
                    <a:pt x="5333" y="77100"/>
                  </a:cubicBezTo>
                  <a:close/>
                  <a:moveTo>
                    <a:pt x="5231" y="77372"/>
                  </a:moveTo>
                  <a:lnTo>
                    <a:pt x="5231" y="77372"/>
                  </a:lnTo>
                  <a:cubicBezTo>
                    <a:pt x="5098" y="77505"/>
                    <a:pt x="4902" y="77637"/>
                    <a:pt x="4770" y="77770"/>
                  </a:cubicBezTo>
                  <a:lnTo>
                    <a:pt x="4770" y="77833"/>
                  </a:lnTo>
                  <a:cubicBezTo>
                    <a:pt x="4902" y="77701"/>
                    <a:pt x="5035" y="77637"/>
                    <a:pt x="5167" y="77505"/>
                  </a:cubicBezTo>
                  <a:cubicBezTo>
                    <a:pt x="5167" y="77436"/>
                    <a:pt x="5230" y="77373"/>
                    <a:pt x="5231" y="77372"/>
                  </a:cubicBezTo>
                  <a:close/>
                  <a:moveTo>
                    <a:pt x="4902" y="77833"/>
                  </a:moveTo>
                  <a:lnTo>
                    <a:pt x="4505" y="78231"/>
                  </a:lnTo>
                  <a:cubicBezTo>
                    <a:pt x="4505" y="78231"/>
                    <a:pt x="4436" y="78300"/>
                    <a:pt x="4436" y="78363"/>
                  </a:cubicBezTo>
                  <a:cubicBezTo>
                    <a:pt x="4568" y="78231"/>
                    <a:pt x="4701" y="78167"/>
                    <a:pt x="4770" y="78035"/>
                  </a:cubicBezTo>
                  <a:cubicBezTo>
                    <a:pt x="4833" y="77966"/>
                    <a:pt x="4833" y="77902"/>
                    <a:pt x="4902" y="77833"/>
                  </a:cubicBezTo>
                  <a:close/>
                  <a:moveTo>
                    <a:pt x="4568" y="78363"/>
                  </a:moveTo>
                  <a:lnTo>
                    <a:pt x="4240" y="78697"/>
                  </a:lnTo>
                  <a:lnTo>
                    <a:pt x="4107" y="78830"/>
                  </a:lnTo>
                  <a:cubicBezTo>
                    <a:pt x="4240" y="78761"/>
                    <a:pt x="4372" y="78697"/>
                    <a:pt x="4436" y="78565"/>
                  </a:cubicBezTo>
                  <a:cubicBezTo>
                    <a:pt x="4505" y="78496"/>
                    <a:pt x="4568" y="78432"/>
                    <a:pt x="4568" y="78363"/>
                  </a:cubicBezTo>
                  <a:close/>
                  <a:moveTo>
                    <a:pt x="4303" y="78893"/>
                  </a:moveTo>
                  <a:cubicBezTo>
                    <a:pt x="4171" y="78962"/>
                    <a:pt x="4038" y="79026"/>
                    <a:pt x="3975" y="79158"/>
                  </a:cubicBezTo>
                  <a:cubicBezTo>
                    <a:pt x="3906" y="79227"/>
                    <a:pt x="3842" y="79291"/>
                    <a:pt x="3842" y="79360"/>
                  </a:cubicBezTo>
                  <a:cubicBezTo>
                    <a:pt x="3906" y="79291"/>
                    <a:pt x="4038" y="79227"/>
                    <a:pt x="4107" y="79095"/>
                  </a:cubicBezTo>
                  <a:lnTo>
                    <a:pt x="4303" y="78893"/>
                  </a:lnTo>
                  <a:close/>
                  <a:moveTo>
                    <a:pt x="3975" y="79360"/>
                  </a:moveTo>
                  <a:lnTo>
                    <a:pt x="3975" y="79360"/>
                  </a:lnTo>
                  <a:cubicBezTo>
                    <a:pt x="3906" y="79423"/>
                    <a:pt x="3773" y="79492"/>
                    <a:pt x="3710" y="79625"/>
                  </a:cubicBezTo>
                  <a:cubicBezTo>
                    <a:pt x="3641" y="79688"/>
                    <a:pt x="3577" y="79757"/>
                    <a:pt x="3577" y="79821"/>
                  </a:cubicBezTo>
                  <a:cubicBezTo>
                    <a:pt x="3641" y="79757"/>
                    <a:pt x="3773" y="79688"/>
                    <a:pt x="3842" y="79625"/>
                  </a:cubicBezTo>
                  <a:cubicBezTo>
                    <a:pt x="3906" y="79556"/>
                    <a:pt x="3906" y="79423"/>
                    <a:pt x="3975" y="79360"/>
                  </a:cubicBezTo>
                  <a:close/>
                  <a:moveTo>
                    <a:pt x="3710" y="79821"/>
                  </a:moveTo>
                  <a:lnTo>
                    <a:pt x="3445" y="80086"/>
                  </a:lnTo>
                  <a:cubicBezTo>
                    <a:pt x="3376" y="80154"/>
                    <a:pt x="3312" y="80218"/>
                    <a:pt x="3312" y="80351"/>
                  </a:cubicBezTo>
                  <a:cubicBezTo>
                    <a:pt x="3376" y="80287"/>
                    <a:pt x="3445" y="80218"/>
                    <a:pt x="3577" y="80154"/>
                  </a:cubicBezTo>
                  <a:cubicBezTo>
                    <a:pt x="3577" y="80022"/>
                    <a:pt x="3641" y="79953"/>
                    <a:pt x="3710" y="79821"/>
                  </a:cubicBezTo>
                  <a:close/>
                  <a:moveTo>
                    <a:pt x="3445" y="80351"/>
                  </a:moveTo>
                  <a:lnTo>
                    <a:pt x="3445" y="80351"/>
                  </a:lnTo>
                  <a:cubicBezTo>
                    <a:pt x="3376" y="80419"/>
                    <a:pt x="3243" y="80483"/>
                    <a:pt x="3180" y="80552"/>
                  </a:cubicBezTo>
                  <a:cubicBezTo>
                    <a:pt x="3111" y="80616"/>
                    <a:pt x="3047" y="80748"/>
                    <a:pt x="3047" y="80880"/>
                  </a:cubicBezTo>
                  <a:lnTo>
                    <a:pt x="3243" y="80684"/>
                  </a:lnTo>
                  <a:cubicBezTo>
                    <a:pt x="3312" y="80552"/>
                    <a:pt x="3376" y="80483"/>
                    <a:pt x="3445" y="80351"/>
                  </a:cubicBezTo>
                  <a:close/>
                  <a:moveTo>
                    <a:pt x="3180" y="80881"/>
                  </a:moveTo>
                  <a:cubicBezTo>
                    <a:pt x="3111" y="80949"/>
                    <a:pt x="2978" y="80949"/>
                    <a:pt x="2915" y="81013"/>
                  </a:cubicBezTo>
                  <a:cubicBezTo>
                    <a:pt x="2846" y="81145"/>
                    <a:pt x="2846" y="81278"/>
                    <a:pt x="2782" y="81347"/>
                  </a:cubicBezTo>
                  <a:cubicBezTo>
                    <a:pt x="2846" y="81278"/>
                    <a:pt x="2915" y="81278"/>
                    <a:pt x="2978" y="81214"/>
                  </a:cubicBezTo>
                  <a:cubicBezTo>
                    <a:pt x="3047" y="81082"/>
                    <a:pt x="3111" y="80949"/>
                    <a:pt x="3180" y="80881"/>
                  </a:cubicBezTo>
                  <a:close/>
                  <a:moveTo>
                    <a:pt x="2915" y="81347"/>
                  </a:moveTo>
                  <a:lnTo>
                    <a:pt x="2713" y="81543"/>
                  </a:lnTo>
                  <a:cubicBezTo>
                    <a:pt x="2650" y="81675"/>
                    <a:pt x="2581" y="81744"/>
                    <a:pt x="2517" y="81877"/>
                  </a:cubicBezTo>
                  <a:cubicBezTo>
                    <a:pt x="2581" y="81808"/>
                    <a:pt x="2650" y="81808"/>
                    <a:pt x="2782" y="81744"/>
                  </a:cubicBezTo>
                  <a:cubicBezTo>
                    <a:pt x="2782" y="81612"/>
                    <a:pt x="2846" y="81479"/>
                    <a:pt x="2915" y="81347"/>
                  </a:cubicBezTo>
                  <a:close/>
                  <a:moveTo>
                    <a:pt x="2650" y="81877"/>
                  </a:moveTo>
                  <a:lnTo>
                    <a:pt x="2650" y="81877"/>
                  </a:lnTo>
                  <a:cubicBezTo>
                    <a:pt x="2581" y="81940"/>
                    <a:pt x="2517" y="82009"/>
                    <a:pt x="2449" y="82009"/>
                  </a:cubicBezTo>
                  <a:cubicBezTo>
                    <a:pt x="2385" y="82142"/>
                    <a:pt x="2316" y="82274"/>
                    <a:pt x="2316" y="82407"/>
                  </a:cubicBezTo>
                  <a:cubicBezTo>
                    <a:pt x="2385" y="82338"/>
                    <a:pt x="2449" y="82274"/>
                    <a:pt x="2517" y="82274"/>
                  </a:cubicBezTo>
                  <a:cubicBezTo>
                    <a:pt x="2581" y="82142"/>
                    <a:pt x="2650" y="82009"/>
                    <a:pt x="2650" y="81877"/>
                  </a:cubicBezTo>
                  <a:close/>
                  <a:moveTo>
                    <a:pt x="2449" y="82407"/>
                  </a:moveTo>
                  <a:cubicBezTo>
                    <a:pt x="2385" y="82407"/>
                    <a:pt x="2316" y="82470"/>
                    <a:pt x="2252" y="82539"/>
                  </a:cubicBezTo>
                  <a:cubicBezTo>
                    <a:pt x="2184" y="82672"/>
                    <a:pt x="2120" y="82804"/>
                    <a:pt x="2051" y="82868"/>
                  </a:cubicBezTo>
                  <a:cubicBezTo>
                    <a:pt x="2120" y="82868"/>
                    <a:pt x="2184" y="82804"/>
                    <a:pt x="2252" y="82804"/>
                  </a:cubicBezTo>
                  <a:lnTo>
                    <a:pt x="2449" y="82407"/>
                  </a:lnTo>
                  <a:close/>
                  <a:moveTo>
                    <a:pt x="2252" y="82868"/>
                  </a:moveTo>
                  <a:lnTo>
                    <a:pt x="2252" y="82868"/>
                  </a:lnTo>
                  <a:cubicBezTo>
                    <a:pt x="2184" y="82937"/>
                    <a:pt x="2051" y="83000"/>
                    <a:pt x="1987" y="83000"/>
                  </a:cubicBezTo>
                  <a:cubicBezTo>
                    <a:pt x="726" y="86047"/>
                    <a:pt x="0" y="89428"/>
                    <a:pt x="0" y="93006"/>
                  </a:cubicBezTo>
                  <a:cubicBezTo>
                    <a:pt x="0" y="95454"/>
                    <a:pt x="329" y="98040"/>
                    <a:pt x="1124" y="100753"/>
                  </a:cubicBezTo>
                  <a:cubicBezTo>
                    <a:pt x="4240" y="111750"/>
                    <a:pt x="8744" y="121024"/>
                    <a:pt x="15501" y="128310"/>
                  </a:cubicBezTo>
                  <a:cubicBezTo>
                    <a:pt x="18877" y="132020"/>
                    <a:pt x="22851" y="135200"/>
                    <a:pt x="27488" y="137849"/>
                  </a:cubicBezTo>
                  <a:cubicBezTo>
                    <a:pt x="29211" y="138777"/>
                    <a:pt x="31065" y="139641"/>
                    <a:pt x="32989" y="140435"/>
                  </a:cubicBezTo>
                  <a:cubicBezTo>
                    <a:pt x="32989" y="140435"/>
                    <a:pt x="32989" y="140367"/>
                    <a:pt x="32920" y="140367"/>
                  </a:cubicBezTo>
                  <a:cubicBezTo>
                    <a:pt x="31065" y="139572"/>
                    <a:pt x="29279" y="138713"/>
                    <a:pt x="27557" y="137717"/>
                  </a:cubicBezTo>
                  <a:cubicBezTo>
                    <a:pt x="22920" y="135136"/>
                    <a:pt x="19009" y="131956"/>
                    <a:pt x="15565" y="128247"/>
                  </a:cubicBezTo>
                  <a:cubicBezTo>
                    <a:pt x="8877" y="120960"/>
                    <a:pt x="4372" y="111686"/>
                    <a:pt x="1256" y="100690"/>
                  </a:cubicBezTo>
                  <a:cubicBezTo>
                    <a:pt x="461" y="97971"/>
                    <a:pt x="133" y="95454"/>
                    <a:pt x="133" y="93006"/>
                  </a:cubicBezTo>
                  <a:cubicBezTo>
                    <a:pt x="133" y="89360"/>
                    <a:pt x="928" y="85984"/>
                    <a:pt x="2252" y="82868"/>
                  </a:cubicBezTo>
                  <a:close/>
                  <a:moveTo>
                    <a:pt x="32920" y="140499"/>
                  </a:moveTo>
                  <a:lnTo>
                    <a:pt x="32920" y="140499"/>
                  </a:lnTo>
                  <a:cubicBezTo>
                    <a:pt x="35771" y="141760"/>
                    <a:pt x="38818" y="142820"/>
                    <a:pt x="42131" y="143679"/>
                  </a:cubicBezTo>
                  <a:cubicBezTo>
                    <a:pt x="42396" y="143748"/>
                    <a:pt x="42592" y="143811"/>
                    <a:pt x="42857" y="143880"/>
                  </a:cubicBezTo>
                  <a:cubicBezTo>
                    <a:pt x="47096" y="144940"/>
                    <a:pt x="50875" y="145867"/>
                    <a:pt x="54187" y="146662"/>
                  </a:cubicBezTo>
                  <a:cubicBezTo>
                    <a:pt x="54319" y="146726"/>
                    <a:pt x="54383" y="146726"/>
                    <a:pt x="54515" y="146726"/>
                  </a:cubicBezTo>
                  <a:lnTo>
                    <a:pt x="54584" y="146795"/>
                  </a:lnTo>
                  <a:cubicBezTo>
                    <a:pt x="54648" y="146795"/>
                    <a:pt x="54780" y="146795"/>
                    <a:pt x="54913" y="146858"/>
                  </a:cubicBezTo>
                  <a:cubicBezTo>
                    <a:pt x="55045" y="146858"/>
                    <a:pt x="55178" y="146927"/>
                    <a:pt x="55247" y="146927"/>
                  </a:cubicBezTo>
                  <a:lnTo>
                    <a:pt x="55310" y="146927"/>
                  </a:lnTo>
                  <a:cubicBezTo>
                    <a:pt x="55443" y="146991"/>
                    <a:pt x="55575" y="146991"/>
                    <a:pt x="55644" y="147060"/>
                  </a:cubicBezTo>
                  <a:lnTo>
                    <a:pt x="55708" y="147060"/>
                  </a:lnTo>
                  <a:cubicBezTo>
                    <a:pt x="55840" y="147060"/>
                    <a:pt x="55973" y="147123"/>
                    <a:pt x="56042" y="147123"/>
                  </a:cubicBezTo>
                  <a:lnTo>
                    <a:pt x="56105" y="147123"/>
                  </a:lnTo>
                  <a:cubicBezTo>
                    <a:pt x="56238" y="147192"/>
                    <a:pt x="56306" y="147192"/>
                    <a:pt x="56439" y="147256"/>
                  </a:cubicBezTo>
                  <a:lnTo>
                    <a:pt x="56503" y="147256"/>
                  </a:lnTo>
                  <a:cubicBezTo>
                    <a:pt x="56635" y="147256"/>
                    <a:pt x="56704" y="147325"/>
                    <a:pt x="56836" y="147325"/>
                  </a:cubicBezTo>
                  <a:lnTo>
                    <a:pt x="56900" y="147325"/>
                  </a:lnTo>
                  <a:cubicBezTo>
                    <a:pt x="56969" y="147388"/>
                    <a:pt x="57101" y="147388"/>
                    <a:pt x="57234" y="147388"/>
                  </a:cubicBezTo>
                  <a:lnTo>
                    <a:pt x="57234" y="147457"/>
                  </a:lnTo>
                  <a:cubicBezTo>
                    <a:pt x="57366" y="147457"/>
                    <a:pt x="57430" y="147457"/>
                    <a:pt x="57562" y="147521"/>
                  </a:cubicBezTo>
                  <a:cubicBezTo>
                    <a:pt x="59884" y="148051"/>
                    <a:pt x="62003" y="148581"/>
                    <a:pt x="63922" y="149047"/>
                  </a:cubicBezTo>
                  <a:cubicBezTo>
                    <a:pt x="64187" y="149111"/>
                    <a:pt x="64521" y="149180"/>
                    <a:pt x="64786" y="149243"/>
                  </a:cubicBezTo>
                  <a:cubicBezTo>
                    <a:pt x="62862" y="148713"/>
                    <a:pt x="60811" y="148183"/>
                    <a:pt x="58559" y="147590"/>
                  </a:cubicBezTo>
                  <a:cubicBezTo>
                    <a:pt x="58490" y="147590"/>
                    <a:pt x="58426" y="147590"/>
                    <a:pt x="58357" y="147521"/>
                  </a:cubicBezTo>
                  <a:cubicBezTo>
                    <a:pt x="58225" y="147521"/>
                    <a:pt x="58092" y="147457"/>
                    <a:pt x="57960" y="147457"/>
                  </a:cubicBezTo>
                  <a:lnTo>
                    <a:pt x="57896" y="147457"/>
                  </a:lnTo>
                  <a:cubicBezTo>
                    <a:pt x="57764" y="147388"/>
                    <a:pt x="57631" y="147388"/>
                    <a:pt x="57562" y="147325"/>
                  </a:cubicBezTo>
                  <a:lnTo>
                    <a:pt x="57499" y="147325"/>
                  </a:lnTo>
                  <a:cubicBezTo>
                    <a:pt x="57366" y="147325"/>
                    <a:pt x="57234" y="147256"/>
                    <a:pt x="57101" y="147256"/>
                  </a:cubicBezTo>
                  <a:cubicBezTo>
                    <a:pt x="56969" y="147192"/>
                    <a:pt x="56836" y="147192"/>
                    <a:pt x="56704" y="147123"/>
                  </a:cubicBezTo>
                  <a:cubicBezTo>
                    <a:pt x="56571" y="147123"/>
                    <a:pt x="56439" y="147060"/>
                    <a:pt x="56306" y="147060"/>
                  </a:cubicBezTo>
                  <a:lnTo>
                    <a:pt x="56238" y="147060"/>
                  </a:lnTo>
                  <a:cubicBezTo>
                    <a:pt x="56174" y="146991"/>
                    <a:pt x="56042" y="146991"/>
                    <a:pt x="55909" y="146927"/>
                  </a:cubicBezTo>
                  <a:lnTo>
                    <a:pt x="55840" y="146927"/>
                  </a:lnTo>
                  <a:cubicBezTo>
                    <a:pt x="55777" y="146927"/>
                    <a:pt x="55644" y="146858"/>
                    <a:pt x="55512" y="146858"/>
                  </a:cubicBezTo>
                  <a:lnTo>
                    <a:pt x="55443" y="146858"/>
                  </a:lnTo>
                  <a:cubicBezTo>
                    <a:pt x="55379" y="146795"/>
                    <a:pt x="55247" y="146795"/>
                    <a:pt x="55114" y="146726"/>
                  </a:cubicBezTo>
                  <a:lnTo>
                    <a:pt x="55045" y="146726"/>
                  </a:lnTo>
                  <a:cubicBezTo>
                    <a:pt x="54982" y="146726"/>
                    <a:pt x="54849" y="146662"/>
                    <a:pt x="54780" y="146662"/>
                  </a:cubicBezTo>
                  <a:lnTo>
                    <a:pt x="54648" y="146662"/>
                  </a:lnTo>
                  <a:cubicBezTo>
                    <a:pt x="54584" y="146593"/>
                    <a:pt x="54452" y="146593"/>
                    <a:pt x="54383" y="146593"/>
                  </a:cubicBezTo>
                  <a:cubicBezTo>
                    <a:pt x="51007" y="145735"/>
                    <a:pt x="47165" y="144807"/>
                    <a:pt x="42857" y="143748"/>
                  </a:cubicBezTo>
                  <a:cubicBezTo>
                    <a:pt x="42592" y="143679"/>
                    <a:pt x="42327" y="143615"/>
                    <a:pt x="42131" y="143483"/>
                  </a:cubicBezTo>
                  <a:cubicBezTo>
                    <a:pt x="38818" y="142688"/>
                    <a:pt x="35771" y="141691"/>
                    <a:pt x="32920" y="140499"/>
                  </a:cubicBezTo>
                  <a:close/>
                  <a:moveTo>
                    <a:pt x="68559" y="150038"/>
                  </a:moveTo>
                  <a:cubicBezTo>
                    <a:pt x="68760" y="150107"/>
                    <a:pt x="68893" y="150171"/>
                    <a:pt x="69025" y="150303"/>
                  </a:cubicBezTo>
                  <a:lnTo>
                    <a:pt x="69089" y="150303"/>
                  </a:lnTo>
                  <a:cubicBezTo>
                    <a:pt x="68956" y="150171"/>
                    <a:pt x="68824" y="150107"/>
                    <a:pt x="68691" y="150038"/>
                  </a:cubicBezTo>
                  <a:close/>
                  <a:moveTo>
                    <a:pt x="69025" y="150107"/>
                  </a:moveTo>
                  <a:cubicBezTo>
                    <a:pt x="69158" y="150171"/>
                    <a:pt x="69290" y="150303"/>
                    <a:pt x="69423" y="150372"/>
                  </a:cubicBezTo>
                  <a:lnTo>
                    <a:pt x="69555" y="150372"/>
                  </a:lnTo>
                  <a:lnTo>
                    <a:pt x="69158" y="150171"/>
                  </a:lnTo>
                  <a:cubicBezTo>
                    <a:pt x="69089" y="150107"/>
                    <a:pt x="69025" y="150107"/>
                    <a:pt x="69025" y="150107"/>
                  </a:cubicBezTo>
                  <a:close/>
                  <a:moveTo>
                    <a:pt x="69423" y="150239"/>
                  </a:moveTo>
                  <a:lnTo>
                    <a:pt x="69820" y="150435"/>
                  </a:lnTo>
                  <a:cubicBezTo>
                    <a:pt x="69884" y="150435"/>
                    <a:pt x="69884" y="150504"/>
                    <a:pt x="69952" y="150504"/>
                  </a:cubicBezTo>
                  <a:cubicBezTo>
                    <a:pt x="69820" y="150435"/>
                    <a:pt x="69688" y="150303"/>
                    <a:pt x="69555" y="150239"/>
                  </a:cubicBezTo>
                  <a:close/>
                  <a:moveTo>
                    <a:pt x="69884" y="150303"/>
                  </a:moveTo>
                  <a:cubicBezTo>
                    <a:pt x="70016" y="150372"/>
                    <a:pt x="70085" y="150504"/>
                    <a:pt x="70217" y="150568"/>
                  </a:cubicBezTo>
                  <a:lnTo>
                    <a:pt x="70350" y="150568"/>
                  </a:lnTo>
                  <a:cubicBezTo>
                    <a:pt x="70281" y="150504"/>
                    <a:pt x="70149" y="150435"/>
                    <a:pt x="70016" y="150372"/>
                  </a:cubicBezTo>
                  <a:cubicBezTo>
                    <a:pt x="69952" y="150372"/>
                    <a:pt x="69952" y="150303"/>
                    <a:pt x="69884" y="150303"/>
                  </a:cubicBezTo>
                  <a:close/>
                  <a:moveTo>
                    <a:pt x="70281" y="150435"/>
                  </a:moveTo>
                  <a:cubicBezTo>
                    <a:pt x="70414" y="150504"/>
                    <a:pt x="70546" y="150568"/>
                    <a:pt x="70615" y="150637"/>
                  </a:cubicBezTo>
                  <a:cubicBezTo>
                    <a:pt x="70678" y="150637"/>
                    <a:pt x="70747" y="150700"/>
                    <a:pt x="70811" y="150700"/>
                  </a:cubicBezTo>
                  <a:cubicBezTo>
                    <a:pt x="70678" y="150637"/>
                    <a:pt x="70615" y="150568"/>
                    <a:pt x="70482" y="150435"/>
                  </a:cubicBezTo>
                  <a:close/>
                  <a:moveTo>
                    <a:pt x="70747" y="150504"/>
                  </a:moveTo>
                  <a:lnTo>
                    <a:pt x="71012" y="150769"/>
                  </a:lnTo>
                  <a:lnTo>
                    <a:pt x="71208" y="150769"/>
                  </a:lnTo>
                  <a:cubicBezTo>
                    <a:pt x="71145" y="150700"/>
                    <a:pt x="71012" y="150637"/>
                    <a:pt x="70943" y="150568"/>
                  </a:cubicBezTo>
                  <a:cubicBezTo>
                    <a:pt x="70880" y="150568"/>
                    <a:pt x="70811" y="150568"/>
                    <a:pt x="70747" y="150504"/>
                  </a:cubicBezTo>
                  <a:close/>
                  <a:moveTo>
                    <a:pt x="71145" y="150637"/>
                  </a:moveTo>
                  <a:cubicBezTo>
                    <a:pt x="71277" y="150700"/>
                    <a:pt x="71341" y="150769"/>
                    <a:pt x="71473" y="150833"/>
                  </a:cubicBezTo>
                  <a:cubicBezTo>
                    <a:pt x="71542" y="150833"/>
                    <a:pt x="71606" y="150902"/>
                    <a:pt x="71675" y="150902"/>
                  </a:cubicBezTo>
                  <a:cubicBezTo>
                    <a:pt x="71542" y="150833"/>
                    <a:pt x="71473" y="150769"/>
                    <a:pt x="71410" y="150700"/>
                  </a:cubicBezTo>
                  <a:cubicBezTo>
                    <a:pt x="71277" y="150637"/>
                    <a:pt x="71208" y="150637"/>
                    <a:pt x="71145" y="150637"/>
                  </a:cubicBezTo>
                  <a:close/>
                  <a:moveTo>
                    <a:pt x="139968" y="33255"/>
                  </a:moveTo>
                  <a:cubicBezTo>
                    <a:pt x="140700" y="34049"/>
                    <a:pt x="141362" y="34844"/>
                    <a:pt x="141956" y="35639"/>
                  </a:cubicBezTo>
                  <a:cubicBezTo>
                    <a:pt x="147520" y="42661"/>
                    <a:pt x="151431" y="50674"/>
                    <a:pt x="156926" y="62465"/>
                  </a:cubicBezTo>
                  <a:cubicBezTo>
                    <a:pt x="160504" y="70218"/>
                    <a:pt x="162295" y="78496"/>
                    <a:pt x="162295" y="86514"/>
                  </a:cubicBezTo>
                  <a:cubicBezTo>
                    <a:pt x="162295" y="102343"/>
                    <a:pt x="155406" y="117250"/>
                    <a:pt x="142486" y="125528"/>
                  </a:cubicBezTo>
                  <a:cubicBezTo>
                    <a:pt x="139507" y="127383"/>
                    <a:pt x="136921" y="130430"/>
                    <a:pt x="134271" y="133875"/>
                  </a:cubicBezTo>
                  <a:cubicBezTo>
                    <a:pt x="130366" y="138978"/>
                    <a:pt x="126587" y="145136"/>
                    <a:pt x="121950" y="149974"/>
                  </a:cubicBezTo>
                  <a:cubicBezTo>
                    <a:pt x="117250" y="154808"/>
                    <a:pt x="111818" y="158321"/>
                    <a:pt x="104531" y="158321"/>
                  </a:cubicBezTo>
                  <a:cubicBezTo>
                    <a:pt x="102411" y="158321"/>
                    <a:pt x="100159" y="158056"/>
                    <a:pt x="97706" y="157394"/>
                  </a:cubicBezTo>
                  <a:cubicBezTo>
                    <a:pt x="86444" y="154278"/>
                    <a:pt x="80551" y="152889"/>
                    <a:pt x="71606" y="150700"/>
                  </a:cubicBezTo>
                  <a:lnTo>
                    <a:pt x="71606" y="150700"/>
                  </a:lnTo>
                  <a:cubicBezTo>
                    <a:pt x="71675" y="150769"/>
                    <a:pt x="71738" y="150902"/>
                    <a:pt x="71871" y="150965"/>
                  </a:cubicBezTo>
                  <a:cubicBezTo>
                    <a:pt x="80615" y="153022"/>
                    <a:pt x="86577" y="154479"/>
                    <a:pt x="97642" y="157526"/>
                  </a:cubicBezTo>
                  <a:cubicBezTo>
                    <a:pt x="100090" y="158189"/>
                    <a:pt x="102411" y="158517"/>
                    <a:pt x="104531" y="158517"/>
                  </a:cubicBezTo>
                  <a:cubicBezTo>
                    <a:pt x="109433" y="158517"/>
                    <a:pt x="113471" y="156927"/>
                    <a:pt x="117048" y="154410"/>
                  </a:cubicBezTo>
                  <a:cubicBezTo>
                    <a:pt x="122348" y="150637"/>
                    <a:pt x="126587" y="144871"/>
                    <a:pt x="130498" y="139307"/>
                  </a:cubicBezTo>
                  <a:cubicBezTo>
                    <a:pt x="134473" y="133742"/>
                    <a:pt x="138182" y="128443"/>
                    <a:pt x="142554" y="125661"/>
                  </a:cubicBezTo>
                  <a:cubicBezTo>
                    <a:pt x="155538" y="117314"/>
                    <a:pt x="162427" y="102412"/>
                    <a:pt x="162427" y="86514"/>
                  </a:cubicBezTo>
                  <a:cubicBezTo>
                    <a:pt x="162427" y="78496"/>
                    <a:pt x="160636" y="70218"/>
                    <a:pt x="157059" y="62401"/>
                  </a:cubicBezTo>
                  <a:cubicBezTo>
                    <a:pt x="151563" y="50610"/>
                    <a:pt x="147653" y="42592"/>
                    <a:pt x="142088" y="35570"/>
                  </a:cubicBezTo>
                  <a:cubicBezTo>
                    <a:pt x="141495" y="34775"/>
                    <a:pt x="140896" y="34049"/>
                    <a:pt x="140233" y="33318"/>
                  </a:cubicBezTo>
                  <a:cubicBezTo>
                    <a:pt x="140170" y="33318"/>
                    <a:pt x="140101" y="33255"/>
                    <a:pt x="139968" y="332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7" name="Google Shape;337;p24"/>
            <p:cNvSpPr/>
            <p:nvPr/>
          </p:nvSpPr>
          <p:spPr>
            <a:xfrm>
              <a:off x="1769175" y="850850"/>
              <a:ext cx="4113700" cy="4034225"/>
            </a:xfrm>
            <a:custGeom>
              <a:avLst/>
              <a:gdLst/>
              <a:ahLst/>
              <a:cxnLst/>
              <a:rect l="l" t="t" r="r" b="b"/>
              <a:pathLst>
                <a:path w="164548" h="161369" extrusionOk="0">
                  <a:moveTo>
                    <a:pt x="92078" y="3382"/>
                  </a:moveTo>
                  <a:lnTo>
                    <a:pt x="92210" y="3514"/>
                  </a:lnTo>
                  <a:cubicBezTo>
                    <a:pt x="92274" y="3578"/>
                    <a:pt x="92406" y="3578"/>
                    <a:pt x="92475" y="3647"/>
                  </a:cubicBezTo>
                  <a:cubicBezTo>
                    <a:pt x="92406" y="3578"/>
                    <a:pt x="92406" y="3514"/>
                    <a:pt x="92343" y="3445"/>
                  </a:cubicBezTo>
                  <a:cubicBezTo>
                    <a:pt x="92274" y="3382"/>
                    <a:pt x="92141" y="3382"/>
                    <a:pt x="92078" y="3382"/>
                  </a:cubicBezTo>
                  <a:close/>
                  <a:moveTo>
                    <a:pt x="92475" y="3514"/>
                  </a:moveTo>
                  <a:cubicBezTo>
                    <a:pt x="92539" y="3578"/>
                    <a:pt x="92539" y="3647"/>
                    <a:pt x="92608" y="3710"/>
                  </a:cubicBezTo>
                  <a:cubicBezTo>
                    <a:pt x="92671" y="3710"/>
                    <a:pt x="92740" y="3710"/>
                    <a:pt x="92873" y="3779"/>
                  </a:cubicBezTo>
                  <a:lnTo>
                    <a:pt x="92671" y="3578"/>
                  </a:lnTo>
                  <a:cubicBezTo>
                    <a:pt x="92608" y="3514"/>
                    <a:pt x="92539" y="3514"/>
                    <a:pt x="92475" y="3514"/>
                  </a:cubicBezTo>
                  <a:close/>
                  <a:moveTo>
                    <a:pt x="92873" y="3647"/>
                  </a:moveTo>
                  <a:cubicBezTo>
                    <a:pt x="92873" y="3710"/>
                    <a:pt x="92936" y="3779"/>
                    <a:pt x="93005" y="3843"/>
                  </a:cubicBezTo>
                  <a:cubicBezTo>
                    <a:pt x="93069" y="3843"/>
                    <a:pt x="93138" y="3843"/>
                    <a:pt x="93201" y="3912"/>
                  </a:cubicBezTo>
                  <a:cubicBezTo>
                    <a:pt x="93201" y="3843"/>
                    <a:pt x="93138" y="3779"/>
                    <a:pt x="93069" y="3710"/>
                  </a:cubicBezTo>
                  <a:cubicBezTo>
                    <a:pt x="93005" y="3647"/>
                    <a:pt x="92936" y="3647"/>
                    <a:pt x="92873" y="3647"/>
                  </a:cubicBezTo>
                  <a:close/>
                  <a:moveTo>
                    <a:pt x="93270" y="3779"/>
                  </a:moveTo>
                  <a:cubicBezTo>
                    <a:pt x="93270" y="3843"/>
                    <a:pt x="93334" y="3912"/>
                    <a:pt x="93403" y="3975"/>
                  </a:cubicBezTo>
                  <a:cubicBezTo>
                    <a:pt x="93466" y="3975"/>
                    <a:pt x="93535" y="4044"/>
                    <a:pt x="93599" y="4044"/>
                  </a:cubicBezTo>
                  <a:cubicBezTo>
                    <a:pt x="93535" y="3975"/>
                    <a:pt x="93466" y="3912"/>
                    <a:pt x="93466" y="3843"/>
                  </a:cubicBezTo>
                  <a:cubicBezTo>
                    <a:pt x="93403" y="3779"/>
                    <a:pt x="93334" y="3779"/>
                    <a:pt x="93270" y="3779"/>
                  </a:cubicBezTo>
                  <a:close/>
                  <a:moveTo>
                    <a:pt x="93599" y="3912"/>
                  </a:moveTo>
                  <a:lnTo>
                    <a:pt x="93800" y="4108"/>
                  </a:lnTo>
                  <a:cubicBezTo>
                    <a:pt x="93864" y="4108"/>
                    <a:pt x="93932" y="4177"/>
                    <a:pt x="93996" y="4177"/>
                  </a:cubicBezTo>
                  <a:lnTo>
                    <a:pt x="93800" y="3975"/>
                  </a:lnTo>
                  <a:cubicBezTo>
                    <a:pt x="93731" y="3912"/>
                    <a:pt x="93667" y="3912"/>
                    <a:pt x="93599" y="3912"/>
                  </a:cubicBezTo>
                  <a:close/>
                  <a:moveTo>
                    <a:pt x="93996" y="4044"/>
                  </a:moveTo>
                  <a:lnTo>
                    <a:pt x="94197" y="4240"/>
                  </a:lnTo>
                  <a:cubicBezTo>
                    <a:pt x="94261" y="4309"/>
                    <a:pt x="94330" y="4309"/>
                    <a:pt x="94394" y="4309"/>
                  </a:cubicBezTo>
                  <a:lnTo>
                    <a:pt x="94197" y="4108"/>
                  </a:lnTo>
                  <a:cubicBezTo>
                    <a:pt x="94129" y="4044"/>
                    <a:pt x="94065" y="4044"/>
                    <a:pt x="93996" y="4044"/>
                  </a:cubicBezTo>
                  <a:close/>
                  <a:moveTo>
                    <a:pt x="94394" y="4177"/>
                  </a:moveTo>
                  <a:cubicBezTo>
                    <a:pt x="94462" y="4240"/>
                    <a:pt x="94526" y="4309"/>
                    <a:pt x="94595" y="4442"/>
                  </a:cubicBezTo>
                  <a:lnTo>
                    <a:pt x="94791" y="4442"/>
                  </a:lnTo>
                  <a:cubicBezTo>
                    <a:pt x="94658" y="4373"/>
                    <a:pt x="94595" y="4309"/>
                    <a:pt x="94526" y="4240"/>
                  </a:cubicBezTo>
                  <a:cubicBezTo>
                    <a:pt x="94463" y="4240"/>
                    <a:pt x="94394" y="4178"/>
                    <a:pt x="94394" y="4177"/>
                  </a:cubicBezTo>
                  <a:close/>
                  <a:moveTo>
                    <a:pt x="95127" y="4444"/>
                  </a:moveTo>
                  <a:lnTo>
                    <a:pt x="95188" y="4505"/>
                  </a:lnTo>
                  <a:cubicBezTo>
                    <a:pt x="95189" y="4505"/>
                    <a:pt x="95189" y="4506"/>
                    <a:pt x="95189" y="4506"/>
                  </a:cubicBezTo>
                  <a:lnTo>
                    <a:pt x="95189" y="4506"/>
                  </a:lnTo>
                  <a:cubicBezTo>
                    <a:pt x="95170" y="4487"/>
                    <a:pt x="95150" y="4467"/>
                    <a:pt x="95127" y="4444"/>
                  </a:cubicBezTo>
                  <a:close/>
                  <a:moveTo>
                    <a:pt x="94791" y="4309"/>
                  </a:moveTo>
                  <a:cubicBezTo>
                    <a:pt x="94860" y="4373"/>
                    <a:pt x="94923" y="4505"/>
                    <a:pt x="94992" y="4574"/>
                  </a:cubicBezTo>
                  <a:cubicBezTo>
                    <a:pt x="95029" y="4574"/>
                    <a:pt x="95067" y="4574"/>
                    <a:pt x="95092" y="4586"/>
                  </a:cubicBezTo>
                  <a:lnTo>
                    <a:pt x="95092" y="4586"/>
                  </a:lnTo>
                  <a:cubicBezTo>
                    <a:pt x="95020" y="4487"/>
                    <a:pt x="94915" y="4432"/>
                    <a:pt x="94860" y="4373"/>
                  </a:cubicBezTo>
                  <a:lnTo>
                    <a:pt x="94791" y="4309"/>
                  </a:lnTo>
                  <a:close/>
                  <a:moveTo>
                    <a:pt x="95092" y="4586"/>
                  </a:moveTo>
                  <a:cubicBezTo>
                    <a:pt x="95104" y="4602"/>
                    <a:pt x="95115" y="4619"/>
                    <a:pt x="95125" y="4638"/>
                  </a:cubicBezTo>
                  <a:cubicBezTo>
                    <a:pt x="95125" y="4611"/>
                    <a:pt x="95112" y="4595"/>
                    <a:pt x="95092" y="4586"/>
                  </a:cubicBezTo>
                  <a:close/>
                  <a:moveTo>
                    <a:pt x="95189" y="4506"/>
                  </a:moveTo>
                  <a:cubicBezTo>
                    <a:pt x="95260" y="4575"/>
                    <a:pt x="95313" y="4623"/>
                    <a:pt x="95382" y="4666"/>
                  </a:cubicBezTo>
                  <a:lnTo>
                    <a:pt x="95382" y="4666"/>
                  </a:lnTo>
                  <a:cubicBezTo>
                    <a:pt x="95323" y="4609"/>
                    <a:pt x="95267" y="4546"/>
                    <a:pt x="95189" y="4506"/>
                  </a:cubicBezTo>
                  <a:close/>
                  <a:moveTo>
                    <a:pt x="95382" y="4666"/>
                  </a:moveTo>
                  <a:cubicBezTo>
                    <a:pt x="95406" y="4689"/>
                    <a:pt x="95431" y="4711"/>
                    <a:pt x="95457" y="4731"/>
                  </a:cubicBezTo>
                  <a:lnTo>
                    <a:pt x="95457" y="4731"/>
                  </a:lnTo>
                  <a:cubicBezTo>
                    <a:pt x="95455" y="4724"/>
                    <a:pt x="95453" y="4716"/>
                    <a:pt x="95453" y="4707"/>
                  </a:cubicBezTo>
                  <a:cubicBezTo>
                    <a:pt x="95427" y="4693"/>
                    <a:pt x="95404" y="4680"/>
                    <a:pt x="95382" y="4666"/>
                  </a:cubicBezTo>
                  <a:close/>
                  <a:moveTo>
                    <a:pt x="95522" y="4638"/>
                  </a:moveTo>
                  <a:lnTo>
                    <a:pt x="95522" y="4638"/>
                  </a:lnTo>
                  <a:cubicBezTo>
                    <a:pt x="95577" y="4666"/>
                    <a:pt x="95632" y="4706"/>
                    <a:pt x="95687" y="4747"/>
                  </a:cubicBezTo>
                  <a:lnTo>
                    <a:pt x="95687" y="4747"/>
                  </a:lnTo>
                  <a:cubicBezTo>
                    <a:pt x="95638" y="4706"/>
                    <a:pt x="95589" y="4672"/>
                    <a:pt x="95522" y="4638"/>
                  </a:cubicBezTo>
                  <a:close/>
                  <a:moveTo>
                    <a:pt x="95457" y="4731"/>
                  </a:moveTo>
                  <a:lnTo>
                    <a:pt x="95457" y="4731"/>
                  </a:lnTo>
                  <a:cubicBezTo>
                    <a:pt x="95472" y="4770"/>
                    <a:pt x="95522" y="4770"/>
                    <a:pt x="95522" y="4770"/>
                  </a:cubicBezTo>
                  <a:cubicBezTo>
                    <a:pt x="95499" y="4759"/>
                    <a:pt x="95478" y="4746"/>
                    <a:pt x="95457" y="4731"/>
                  </a:cubicBezTo>
                  <a:close/>
                  <a:moveTo>
                    <a:pt x="95687" y="4747"/>
                  </a:moveTo>
                  <a:cubicBezTo>
                    <a:pt x="95736" y="4788"/>
                    <a:pt x="95785" y="4837"/>
                    <a:pt x="95851" y="4903"/>
                  </a:cubicBezTo>
                  <a:lnTo>
                    <a:pt x="95920" y="4903"/>
                  </a:lnTo>
                  <a:cubicBezTo>
                    <a:pt x="95842" y="4866"/>
                    <a:pt x="95764" y="4805"/>
                    <a:pt x="95687" y="4747"/>
                  </a:cubicBezTo>
                  <a:close/>
                  <a:moveTo>
                    <a:pt x="96248" y="5035"/>
                  </a:moveTo>
                  <a:lnTo>
                    <a:pt x="96317" y="5104"/>
                  </a:lnTo>
                  <a:cubicBezTo>
                    <a:pt x="96317" y="5104"/>
                    <a:pt x="96317" y="5035"/>
                    <a:pt x="96248" y="5035"/>
                  </a:cubicBezTo>
                  <a:close/>
                  <a:moveTo>
                    <a:pt x="97838" y="5565"/>
                  </a:moveTo>
                  <a:lnTo>
                    <a:pt x="97838" y="5565"/>
                  </a:lnTo>
                  <a:cubicBezTo>
                    <a:pt x="98633" y="5963"/>
                    <a:pt x="99428" y="6360"/>
                    <a:pt x="100292" y="6827"/>
                  </a:cubicBezTo>
                  <a:cubicBezTo>
                    <a:pt x="100355" y="6827"/>
                    <a:pt x="100424" y="6827"/>
                    <a:pt x="100488" y="6890"/>
                  </a:cubicBezTo>
                  <a:cubicBezTo>
                    <a:pt x="100620" y="6959"/>
                    <a:pt x="100753" y="7023"/>
                    <a:pt x="100822" y="7023"/>
                  </a:cubicBezTo>
                  <a:cubicBezTo>
                    <a:pt x="100885" y="7023"/>
                    <a:pt x="100885" y="7091"/>
                    <a:pt x="100885" y="7091"/>
                  </a:cubicBezTo>
                  <a:cubicBezTo>
                    <a:pt x="101018" y="7091"/>
                    <a:pt x="101087" y="7155"/>
                    <a:pt x="101219" y="7224"/>
                  </a:cubicBezTo>
                  <a:lnTo>
                    <a:pt x="101283" y="7224"/>
                  </a:lnTo>
                  <a:cubicBezTo>
                    <a:pt x="101415" y="7288"/>
                    <a:pt x="101484" y="7356"/>
                    <a:pt x="101617" y="7420"/>
                  </a:cubicBezTo>
                  <a:lnTo>
                    <a:pt x="101680" y="7420"/>
                  </a:lnTo>
                  <a:cubicBezTo>
                    <a:pt x="101749" y="7489"/>
                    <a:pt x="101882" y="7553"/>
                    <a:pt x="101945" y="7553"/>
                  </a:cubicBezTo>
                  <a:cubicBezTo>
                    <a:pt x="102014" y="7621"/>
                    <a:pt x="102014" y="7621"/>
                    <a:pt x="102078" y="7621"/>
                  </a:cubicBezTo>
                  <a:cubicBezTo>
                    <a:pt x="102147" y="7685"/>
                    <a:pt x="102279" y="7685"/>
                    <a:pt x="102343" y="7754"/>
                  </a:cubicBezTo>
                  <a:cubicBezTo>
                    <a:pt x="102412" y="7754"/>
                    <a:pt x="102412" y="7818"/>
                    <a:pt x="102475" y="7818"/>
                  </a:cubicBezTo>
                  <a:cubicBezTo>
                    <a:pt x="102544" y="7886"/>
                    <a:pt x="102608" y="7886"/>
                    <a:pt x="102740" y="7950"/>
                  </a:cubicBezTo>
                  <a:cubicBezTo>
                    <a:pt x="102740" y="7950"/>
                    <a:pt x="102809" y="7950"/>
                    <a:pt x="102873" y="8019"/>
                  </a:cubicBezTo>
                  <a:cubicBezTo>
                    <a:pt x="102941" y="8019"/>
                    <a:pt x="103005" y="8082"/>
                    <a:pt x="103074" y="8151"/>
                  </a:cubicBezTo>
                  <a:cubicBezTo>
                    <a:pt x="103138" y="8151"/>
                    <a:pt x="103206" y="8151"/>
                    <a:pt x="103206" y="8215"/>
                  </a:cubicBezTo>
                  <a:cubicBezTo>
                    <a:pt x="103339" y="8215"/>
                    <a:pt x="103403" y="8284"/>
                    <a:pt x="103471" y="8284"/>
                  </a:cubicBezTo>
                  <a:cubicBezTo>
                    <a:pt x="103535" y="8347"/>
                    <a:pt x="103535" y="8347"/>
                    <a:pt x="103604" y="8347"/>
                  </a:cubicBezTo>
                  <a:cubicBezTo>
                    <a:pt x="103667" y="8416"/>
                    <a:pt x="103736" y="8480"/>
                    <a:pt x="103869" y="8480"/>
                  </a:cubicBezTo>
                  <a:cubicBezTo>
                    <a:pt x="103869" y="8549"/>
                    <a:pt x="103932" y="8549"/>
                    <a:pt x="104001" y="8549"/>
                  </a:cubicBezTo>
                  <a:cubicBezTo>
                    <a:pt x="104065" y="8612"/>
                    <a:pt x="104134" y="8612"/>
                    <a:pt x="104197" y="8681"/>
                  </a:cubicBezTo>
                  <a:cubicBezTo>
                    <a:pt x="104266" y="8681"/>
                    <a:pt x="104330" y="8745"/>
                    <a:pt x="104330" y="8745"/>
                  </a:cubicBezTo>
                  <a:cubicBezTo>
                    <a:pt x="104399" y="8814"/>
                    <a:pt x="104531" y="8814"/>
                    <a:pt x="104595" y="8877"/>
                  </a:cubicBezTo>
                  <a:cubicBezTo>
                    <a:pt x="104595" y="8877"/>
                    <a:pt x="104664" y="8946"/>
                    <a:pt x="104727" y="8946"/>
                  </a:cubicBezTo>
                  <a:cubicBezTo>
                    <a:pt x="104796" y="8946"/>
                    <a:pt x="104860" y="9010"/>
                    <a:pt x="104929" y="9079"/>
                  </a:cubicBezTo>
                  <a:cubicBezTo>
                    <a:pt x="104992" y="9079"/>
                    <a:pt x="105061" y="9079"/>
                    <a:pt x="105061" y="9142"/>
                  </a:cubicBezTo>
                  <a:cubicBezTo>
                    <a:pt x="105194" y="9142"/>
                    <a:pt x="105257" y="9211"/>
                    <a:pt x="105326" y="9275"/>
                  </a:cubicBezTo>
                  <a:cubicBezTo>
                    <a:pt x="105390" y="9275"/>
                    <a:pt x="105390" y="9275"/>
                    <a:pt x="105459" y="9344"/>
                  </a:cubicBezTo>
                  <a:cubicBezTo>
                    <a:pt x="105522" y="9344"/>
                    <a:pt x="105591" y="9407"/>
                    <a:pt x="105655" y="9407"/>
                  </a:cubicBezTo>
                  <a:cubicBezTo>
                    <a:pt x="105724" y="9476"/>
                    <a:pt x="105787" y="9476"/>
                    <a:pt x="105787" y="9476"/>
                  </a:cubicBezTo>
                  <a:cubicBezTo>
                    <a:pt x="105856" y="9540"/>
                    <a:pt x="105989" y="9609"/>
                    <a:pt x="106052" y="9609"/>
                  </a:cubicBezTo>
                  <a:cubicBezTo>
                    <a:pt x="106052" y="9672"/>
                    <a:pt x="106121" y="9672"/>
                    <a:pt x="106185" y="9672"/>
                  </a:cubicBezTo>
                  <a:cubicBezTo>
                    <a:pt x="106254" y="9741"/>
                    <a:pt x="106317" y="9741"/>
                    <a:pt x="106386" y="9805"/>
                  </a:cubicBezTo>
                  <a:cubicBezTo>
                    <a:pt x="106450" y="9805"/>
                    <a:pt x="106519" y="9874"/>
                    <a:pt x="106519" y="9874"/>
                  </a:cubicBezTo>
                  <a:cubicBezTo>
                    <a:pt x="106582" y="9937"/>
                    <a:pt x="106651" y="9937"/>
                    <a:pt x="106784" y="10006"/>
                  </a:cubicBezTo>
                  <a:cubicBezTo>
                    <a:pt x="106784" y="10006"/>
                    <a:pt x="106847" y="10070"/>
                    <a:pt x="106916" y="10070"/>
                  </a:cubicBezTo>
                  <a:cubicBezTo>
                    <a:pt x="106980" y="10139"/>
                    <a:pt x="107049" y="10139"/>
                    <a:pt x="107112" y="10202"/>
                  </a:cubicBezTo>
                  <a:cubicBezTo>
                    <a:pt x="107181" y="10202"/>
                    <a:pt x="107181" y="10271"/>
                    <a:pt x="107245" y="10271"/>
                  </a:cubicBezTo>
                  <a:cubicBezTo>
                    <a:pt x="107313" y="10271"/>
                    <a:pt x="107377" y="10335"/>
                    <a:pt x="107446" y="10404"/>
                  </a:cubicBezTo>
                  <a:cubicBezTo>
                    <a:pt x="111023" y="12322"/>
                    <a:pt x="114600" y="14442"/>
                    <a:pt x="118177" y="16763"/>
                  </a:cubicBezTo>
                  <a:cubicBezTo>
                    <a:pt x="124139" y="20605"/>
                    <a:pt x="128972" y="23981"/>
                    <a:pt x="133079" y="27229"/>
                  </a:cubicBezTo>
                  <a:lnTo>
                    <a:pt x="133281" y="27425"/>
                  </a:lnTo>
                  <a:cubicBezTo>
                    <a:pt x="133344" y="27494"/>
                    <a:pt x="133413" y="27494"/>
                    <a:pt x="133477" y="27558"/>
                  </a:cubicBezTo>
                  <a:cubicBezTo>
                    <a:pt x="133477" y="27558"/>
                    <a:pt x="133546" y="27558"/>
                    <a:pt x="133546" y="27627"/>
                  </a:cubicBezTo>
                  <a:cubicBezTo>
                    <a:pt x="133609" y="27627"/>
                    <a:pt x="133678" y="27690"/>
                    <a:pt x="133742" y="27759"/>
                  </a:cubicBezTo>
                  <a:lnTo>
                    <a:pt x="133943" y="27955"/>
                  </a:lnTo>
                  <a:cubicBezTo>
                    <a:pt x="134007" y="28024"/>
                    <a:pt x="134076" y="28088"/>
                    <a:pt x="134139" y="28088"/>
                  </a:cubicBezTo>
                  <a:cubicBezTo>
                    <a:pt x="134139" y="28088"/>
                    <a:pt x="134208" y="28088"/>
                    <a:pt x="134208" y="28157"/>
                  </a:cubicBezTo>
                  <a:cubicBezTo>
                    <a:pt x="134272" y="28157"/>
                    <a:pt x="134340" y="28220"/>
                    <a:pt x="134404" y="28289"/>
                  </a:cubicBezTo>
                  <a:lnTo>
                    <a:pt x="134605" y="28485"/>
                  </a:lnTo>
                  <a:cubicBezTo>
                    <a:pt x="134669" y="28554"/>
                    <a:pt x="134738" y="28618"/>
                    <a:pt x="134802" y="28618"/>
                  </a:cubicBezTo>
                  <a:cubicBezTo>
                    <a:pt x="134802" y="28687"/>
                    <a:pt x="134802" y="28687"/>
                    <a:pt x="134870" y="28687"/>
                  </a:cubicBezTo>
                  <a:cubicBezTo>
                    <a:pt x="134934" y="28750"/>
                    <a:pt x="135003" y="28750"/>
                    <a:pt x="135067" y="28819"/>
                  </a:cubicBezTo>
                  <a:lnTo>
                    <a:pt x="135268" y="29015"/>
                  </a:lnTo>
                  <a:lnTo>
                    <a:pt x="135464" y="29217"/>
                  </a:lnTo>
                  <a:cubicBezTo>
                    <a:pt x="135533" y="29280"/>
                    <a:pt x="135596" y="29349"/>
                    <a:pt x="135665" y="29349"/>
                  </a:cubicBezTo>
                  <a:cubicBezTo>
                    <a:pt x="135798" y="29413"/>
                    <a:pt x="135861" y="29482"/>
                    <a:pt x="135930" y="29545"/>
                  </a:cubicBezTo>
                  <a:lnTo>
                    <a:pt x="136126" y="29747"/>
                  </a:lnTo>
                  <a:lnTo>
                    <a:pt x="136259" y="29879"/>
                  </a:lnTo>
                  <a:cubicBezTo>
                    <a:pt x="137123" y="30541"/>
                    <a:pt x="137918" y="31204"/>
                    <a:pt x="138713" y="31866"/>
                  </a:cubicBezTo>
                  <a:cubicBezTo>
                    <a:pt x="138580" y="31734"/>
                    <a:pt x="138448" y="31601"/>
                    <a:pt x="138315" y="31532"/>
                  </a:cubicBezTo>
                  <a:cubicBezTo>
                    <a:pt x="137584" y="30806"/>
                    <a:pt x="136789" y="30075"/>
                    <a:pt x="135930" y="29413"/>
                  </a:cubicBezTo>
                  <a:cubicBezTo>
                    <a:pt x="135930" y="29349"/>
                    <a:pt x="135861" y="29349"/>
                    <a:pt x="135861" y="29349"/>
                  </a:cubicBezTo>
                  <a:lnTo>
                    <a:pt x="135665" y="29148"/>
                  </a:lnTo>
                  <a:cubicBezTo>
                    <a:pt x="135596" y="29084"/>
                    <a:pt x="135533" y="29015"/>
                    <a:pt x="135464" y="29015"/>
                  </a:cubicBezTo>
                  <a:lnTo>
                    <a:pt x="135268" y="28819"/>
                  </a:lnTo>
                  <a:lnTo>
                    <a:pt x="135067" y="28618"/>
                  </a:lnTo>
                  <a:cubicBezTo>
                    <a:pt x="135003" y="28618"/>
                    <a:pt x="134934" y="28554"/>
                    <a:pt x="134802" y="28485"/>
                  </a:cubicBezTo>
                  <a:lnTo>
                    <a:pt x="134605" y="28289"/>
                  </a:lnTo>
                  <a:cubicBezTo>
                    <a:pt x="134537" y="28220"/>
                    <a:pt x="134473" y="28157"/>
                    <a:pt x="134404" y="28157"/>
                  </a:cubicBezTo>
                  <a:lnTo>
                    <a:pt x="134404" y="28088"/>
                  </a:lnTo>
                  <a:cubicBezTo>
                    <a:pt x="134340" y="28088"/>
                    <a:pt x="134272" y="28024"/>
                    <a:pt x="134208" y="27955"/>
                  </a:cubicBezTo>
                  <a:lnTo>
                    <a:pt x="134007" y="27759"/>
                  </a:lnTo>
                  <a:lnTo>
                    <a:pt x="133943" y="27759"/>
                  </a:lnTo>
                  <a:cubicBezTo>
                    <a:pt x="133874" y="27690"/>
                    <a:pt x="133811" y="27690"/>
                    <a:pt x="133742" y="27627"/>
                  </a:cubicBezTo>
                  <a:lnTo>
                    <a:pt x="133546" y="27425"/>
                  </a:lnTo>
                  <a:cubicBezTo>
                    <a:pt x="133477" y="27362"/>
                    <a:pt x="133413" y="27293"/>
                    <a:pt x="133344" y="27293"/>
                  </a:cubicBezTo>
                  <a:cubicBezTo>
                    <a:pt x="133344" y="27229"/>
                    <a:pt x="133344" y="27229"/>
                    <a:pt x="133281" y="27229"/>
                  </a:cubicBezTo>
                  <a:cubicBezTo>
                    <a:pt x="133212" y="27160"/>
                    <a:pt x="133148" y="27160"/>
                    <a:pt x="133079" y="27097"/>
                  </a:cubicBezTo>
                  <a:cubicBezTo>
                    <a:pt x="129041" y="23848"/>
                    <a:pt x="124203" y="20473"/>
                    <a:pt x="118241" y="16694"/>
                  </a:cubicBezTo>
                  <a:cubicBezTo>
                    <a:pt x="114664" y="14378"/>
                    <a:pt x="111087" y="12190"/>
                    <a:pt x="107578" y="10271"/>
                  </a:cubicBezTo>
                  <a:cubicBezTo>
                    <a:pt x="107510" y="10271"/>
                    <a:pt x="107446" y="10202"/>
                    <a:pt x="107377" y="10139"/>
                  </a:cubicBezTo>
                  <a:cubicBezTo>
                    <a:pt x="107313" y="10139"/>
                    <a:pt x="107245" y="10139"/>
                    <a:pt x="107245" y="10070"/>
                  </a:cubicBezTo>
                  <a:cubicBezTo>
                    <a:pt x="107181" y="10070"/>
                    <a:pt x="107112" y="10006"/>
                    <a:pt x="106980" y="10006"/>
                  </a:cubicBezTo>
                  <a:cubicBezTo>
                    <a:pt x="106980" y="9937"/>
                    <a:pt x="106916" y="9937"/>
                    <a:pt x="106916" y="9937"/>
                  </a:cubicBezTo>
                  <a:cubicBezTo>
                    <a:pt x="106784" y="9874"/>
                    <a:pt x="106715" y="9805"/>
                    <a:pt x="106651" y="9805"/>
                  </a:cubicBezTo>
                  <a:cubicBezTo>
                    <a:pt x="106651" y="9741"/>
                    <a:pt x="106582" y="9741"/>
                    <a:pt x="106519" y="9741"/>
                  </a:cubicBezTo>
                  <a:cubicBezTo>
                    <a:pt x="106450" y="9672"/>
                    <a:pt x="106386" y="9672"/>
                    <a:pt x="106317" y="9609"/>
                  </a:cubicBezTo>
                  <a:cubicBezTo>
                    <a:pt x="106254" y="9609"/>
                    <a:pt x="106254" y="9540"/>
                    <a:pt x="106185" y="9540"/>
                  </a:cubicBezTo>
                  <a:cubicBezTo>
                    <a:pt x="106121" y="9476"/>
                    <a:pt x="106052" y="9476"/>
                    <a:pt x="105920" y="9407"/>
                  </a:cubicBezTo>
                  <a:lnTo>
                    <a:pt x="105856" y="9344"/>
                  </a:lnTo>
                  <a:cubicBezTo>
                    <a:pt x="105724" y="9344"/>
                    <a:pt x="105655" y="9275"/>
                    <a:pt x="105591" y="9211"/>
                  </a:cubicBezTo>
                  <a:cubicBezTo>
                    <a:pt x="105522" y="9211"/>
                    <a:pt x="105522" y="9211"/>
                    <a:pt x="105459" y="9142"/>
                  </a:cubicBezTo>
                  <a:cubicBezTo>
                    <a:pt x="105390" y="9142"/>
                    <a:pt x="105326" y="9079"/>
                    <a:pt x="105257" y="9079"/>
                  </a:cubicBezTo>
                  <a:cubicBezTo>
                    <a:pt x="105194" y="9010"/>
                    <a:pt x="105125" y="9010"/>
                    <a:pt x="105125" y="9010"/>
                  </a:cubicBezTo>
                  <a:cubicBezTo>
                    <a:pt x="105061" y="8946"/>
                    <a:pt x="104929" y="8877"/>
                    <a:pt x="104860" y="8877"/>
                  </a:cubicBezTo>
                  <a:cubicBezTo>
                    <a:pt x="104860" y="8814"/>
                    <a:pt x="104796" y="8814"/>
                    <a:pt x="104727" y="8814"/>
                  </a:cubicBezTo>
                  <a:cubicBezTo>
                    <a:pt x="104664" y="8745"/>
                    <a:pt x="104595" y="8745"/>
                    <a:pt x="104531" y="8681"/>
                  </a:cubicBezTo>
                  <a:cubicBezTo>
                    <a:pt x="104462" y="8681"/>
                    <a:pt x="104462" y="8612"/>
                    <a:pt x="104399" y="8612"/>
                  </a:cubicBezTo>
                  <a:cubicBezTo>
                    <a:pt x="104330" y="8549"/>
                    <a:pt x="104197" y="8549"/>
                    <a:pt x="104134" y="8480"/>
                  </a:cubicBezTo>
                  <a:cubicBezTo>
                    <a:pt x="104134" y="8480"/>
                    <a:pt x="104065" y="8480"/>
                    <a:pt x="104001" y="8416"/>
                  </a:cubicBezTo>
                  <a:cubicBezTo>
                    <a:pt x="103932" y="8416"/>
                    <a:pt x="103869" y="8347"/>
                    <a:pt x="103800" y="8284"/>
                  </a:cubicBezTo>
                  <a:lnTo>
                    <a:pt x="103667" y="8284"/>
                  </a:lnTo>
                  <a:cubicBezTo>
                    <a:pt x="103604" y="8215"/>
                    <a:pt x="103471" y="8151"/>
                    <a:pt x="103403" y="8151"/>
                  </a:cubicBezTo>
                  <a:cubicBezTo>
                    <a:pt x="103403" y="8082"/>
                    <a:pt x="103339" y="8082"/>
                    <a:pt x="103339" y="8082"/>
                  </a:cubicBezTo>
                  <a:cubicBezTo>
                    <a:pt x="103206" y="8019"/>
                    <a:pt x="103138" y="8019"/>
                    <a:pt x="103074" y="7950"/>
                  </a:cubicBezTo>
                  <a:cubicBezTo>
                    <a:pt x="103005" y="7950"/>
                    <a:pt x="103005" y="7886"/>
                    <a:pt x="102941" y="7886"/>
                  </a:cubicBezTo>
                  <a:cubicBezTo>
                    <a:pt x="102873" y="7886"/>
                    <a:pt x="102740" y="7818"/>
                    <a:pt x="102676" y="7754"/>
                  </a:cubicBezTo>
                  <a:lnTo>
                    <a:pt x="102608" y="7754"/>
                  </a:lnTo>
                  <a:cubicBezTo>
                    <a:pt x="102475" y="7685"/>
                    <a:pt x="102412" y="7621"/>
                    <a:pt x="102343" y="7621"/>
                  </a:cubicBezTo>
                  <a:lnTo>
                    <a:pt x="102279" y="7553"/>
                  </a:lnTo>
                  <a:cubicBezTo>
                    <a:pt x="102147" y="7489"/>
                    <a:pt x="102014" y="7489"/>
                    <a:pt x="101945" y="7420"/>
                  </a:cubicBezTo>
                  <a:lnTo>
                    <a:pt x="101882" y="7420"/>
                  </a:lnTo>
                  <a:cubicBezTo>
                    <a:pt x="101813" y="7356"/>
                    <a:pt x="101680" y="7288"/>
                    <a:pt x="101548" y="7224"/>
                  </a:cubicBezTo>
                  <a:cubicBezTo>
                    <a:pt x="101415" y="7155"/>
                    <a:pt x="101352" y="7091"/>
                    <a:pt x="101219" y="7091"/>
                  </a:cubicBezTo>
                  <a:cubicBezTo>
                    <a:pt x="101150" y="7023"/>
                    <a:pt x="101150" y="7023"/>
                    <a:pt x="101087" y="7023"/>
                  </a:cubicBezTo>
                  <a:cubicBezTo>
                    <a:pt x="100223" y="6625"/>
                    <a:pt x="99428" y="6228"/>
                    <a:pt x="98569" y="5899"/>
                  </a:cubicBezTo>
                  <a:cubicBezTo>
                    <a:pt x="98304" y="5767"/>
                    <a:pt x="98039" y="5634"/>
                    <a:pt x="97838" y="5565"/>
                  </a:cubicBezTo>
                  <a:close/>
                  <a:moveTo>
                    <a:pt x="140302" y="33589"/>
                  </a:moveTo>
                  <a:lnTo>
                    <a:pt x="140366" y="33652"/>
                  </a:lnTo>
                  <a:cubicBezTo>
                    <a:pt x="140435" y="33652"/>
                    <a:pt x="140498" y="33721"/>
                    <a:pt x="140631" y="33721"/>
                  </a:cubicBezTo>
                  <a:cubicBezTo>
                    <a:pt x="140498" y="33721"/>
                    <a:pt x="140435" y="33652"/>
                    <a:pt x="140302" y="33589"/>
                  </a:cubicBezTo>
                  <a:close/>
                  <a:moveTo>
                    <a:pt x="140498" y="33785"/>
                  </a:moveTo>
                  <a:lnTo>
                    <a:pt x="140567" y="33854"/>
                  </a:lnTo>
                  <a:cubicBezTo>
                    <a:pt x="140631" y="33854"/>
                    <a:pt x="140763" y="33917"/>
                    <a:pt x="140832" y="33917"/>
                  </a:cubicBezTo>
                  <a:cubicBezTo>
                    <a:pt x="140700" y="33854"/>
                    <a:pt x="140631" y="33854"/>
                    <a:pt x="140498" y="33785"/>
                  </a:cubicBezTo>
                  <a:close/>
                  <a:moveTo>
                    <a:pt x="140700" y="33986"/>
                  </a:moveTo>
                  <a:lnTo>
                    <a:pt x="140763" y="34050"/>
                  </a:lnTo>
                  <a:cubicBezTo>
                    <a:pt x="140832" y="34050"/>
                    <a:pt x="140965" y="34119"/>
                    <a:pt x="141028" y="34119"/>
                  </a:cubicBezTo>
                  <a:cubicBezTo>
                    <a:pt x="140896" y="34050"/>
                    <a:pt x="140832" y="34050"/>
                    <a:pt x="140700" y="33986"/>
                  </a:cubicBezTo>
                  <a:close/>
                  <a:moveTo>
                    <a:pt x="140896" y="34182"/>
                  </a:moveTo>
                  <a:lnTo>
                    <a:pt x="140965" y="34251"/>
                  </a:lnTo>
                  <a:cubicBezTo>
                    <a:pt x="141028" y="34251"/>
                    <a:pt x="141097" y="34315"/>
                    <a:pt x="141230" y="34315"/>
                  </a:cubicBezTo>
                  <a:cubicBezTo>
                    <a:pt x="141230" y="34315"/>
                    <a:pt x="141161" y="34315"/>
                    <a:pt x="141161" y="34251"/>
                  </a:cubicBezTo>
                  <a:cubicBezTo>
                    <a:pt x="141097" y="34251"/>
                    <a:pt x="140965" y="34182"/>
                    <a:pt x="140896" y="34182"/>
                  </a:cubicBezTo>
                  <a:close/>
                  <a:moveTo>
                    <a:pt x="141097" y="34384"/>
                  </a:moveTo>
                  <a:lnTo>
                    <a:pt x="141161" y="34447"/>
                  </a:lnTo>
                  <a:cubicBezTo>
                    <a:pt x="141220" y="34447"/>
                    <a:pt x="141276" y="34447"/>
                    <a:pt x="141376" y="34492"/>
                  </a:cubicBezTo>
                  <a:lnTo>
                    <a:pt x="141376" y="34492"/>
                  </a:lnTo>
                  <a:cubicBezTo>
                    <a:pt x="141362" y="34472"/>
                    <a:pt x="141362" y="34447"/>
                    <a:pt x="141362" y="34447"/>
                  </a:cubicBezTo>
                  <a:cubicBezTo>
                    <a:pt x="141230" y="34447"/>
                    <a:pt x="141161" y="34384"/>
                    <a:pt x="141097" y="34384"/>
                  </a:cubicBezTo>
                  <a:close/>
                  <a:moveTo>
                    <a:pt x="141376" y="34492"/>
                  </a:moveTo>
                  <a:cubicBezTo>
                    <a:pt x="141385" y="34505"/>
                    <a:pt x="141400" y="34516"/>
                    <a:pt x="141426" y="34516"/>
                  </a:cubicBezTo>
                  <a:cubicBezTo>
                    <a:pt x="141408" y="34507"/>
                    <a:pt x="141391" y="34499"/>
                    <a:pt x="141376" y="34492"/>
                  </a:cubicBezTo>
                  <a:close/>
                  <a:moveTo>
                    <a:pt x="141230" y="34580"/>
                  </a:moveTo>
                  <a:cubicBezTo>
                    <a:pt x="141293" y="34580"/>
                    <a:pt x="141293" y="34580"/>
                    <a:pt x="141362" y="34649"/>
                  </a:cubicBezTo>
                  <a:cubicBezTo>
                    <a:pt x="141426" y="34649"/>
                    <a:pt x="141495" y="34712"/>
                    <a:pt x="141627" y="34712"/>
                  </a:cubicBezTo>
                  <a:cubicBezTo>
                    <a:pt x="141558" y="34649"/>
                    <a:pt x="141558" y="34649"/>
                    <a:pt x="141495" y="34649"/>
                  </a:cubicBezTo>
                  <a:cubicBezTo>
                    <a:pt x="141426" y="34580"/>
                    <a:pt x="141362" y="34580"/>
                    <a:pt x="141230" y="34580"/>
                  </a:cubicBezTo>
                  <a:close/>
                  <a:moveTo>
                    <a:pt x="73858" y="1"/>
                  </a:moveTo>
                  <a:cubicBezTo>
                    <a:pt x="72666" y="1"/>
                    <a:pt x="71474" y="1"/>
                    <a:pt x="70281" y="133"/>
                  </a:cubicBezTo>
                  <a:cubicBezTo>
                    <a:pt x="62200" y="865"/>
                    <a:pt x="56307" y="3843"/>
                    <a:pt x="51670" y="8215"/>
                  </a:cubicBezTo>
                  <a:cubicBezTo>
                    <a:pt x="44711" y="14707"/>
                    <a:pt x="40673" y="24315"/>
                    <a:pt x="36831" y="33986"/>
                  </a:cubicBezTo>
                  <a:cubicBezTo>
                    <a:pt x="36036" y="36037"/>
                    <a:pt x="35241" y="38157"/>
                    <a:pt x="34378" y="40213"/>
                  </a:cubicBezTo>
                  <a:cubicBezTo>
                    <a:pt x="34378" y="40277"/>
                    <a:pt x="34314" y="40409"/>
                    <a:pt x="34314" y="40478"/>
                  </a:cubicBezTo>
                  <a:cubicBezTo>
                    <a:pt x="34314" y="40478"/>
                    <a:pt x="34245" y="40478"/>
                    <a:pt x="34245" y="40541"/>
                  </a:cubicBezTo>
                  <a:cubicBezTo>
                    <a:pt x="34245" y="40610"/>
                    <a:pt x="34182" y="40674"/>
                    <a:pt x="34182" y="40806"/>
                  </a:cubicBezTo>
                  <a:lnTo>
                    <a:pt x="34113" y="40875"/>
                  </a:lnTo>
                  <a:cubicBezTo>
                    <a:pt x="34113" y="40939"/>
                    <a:pt x="34049" y="41008"/>
                    <a:pt x="34049" y="41140"/>
                  </a:cubicBezTo>
                  <a:lnTo>
                    <a:pt x="33980" y="41204"/>
                  </a:lnTo>
                  <a:cubicBezTo>
                    <a:pt x="33980" y="41273"/>
                    <a:pt x="33917" y="41336"/>
                    <a:pt x="33917" y="41469"/>
                  </a:cubicBezTo>
                  <a:lnTo>
                    <a:pt x="33848" y="41469"/>
                  </a:lnTo>
                  <a:cubicBezTo>
                    <a:pt x="33848" y="41601"/>
                    <a:pt x="33784" y="41670"/>
                    <a:pt x="33784" y="41803"/>
                  </a:cubicBezTo>
                  <a:lnTo>
                    <a:pt x="33715" y="41803"/>
                  </a:lnTo>
                  <a:cubicBezTo>
                    <a:pt x="32945" y="43986"/>
                    <a:pt x="32050" y="46104"/>
                    <a:pt x="31151" y="48162"/>
                  </a:cubicBezTo>
                  <a:lnTo>
                    <a:pt x="31151" y="48162"/>
                  </a:lnTo>
                  <a:cubicBezTo>
                    <a:pt x="31216" y="48035"/>
                    <a:pt x="31288" y="47916"/>
                    <a:pt x="31330" y="47828"/>
                  </a:cubicBezTo>
                  <a:cubicBezTo>
                    <a:pt x="32258" y="45777"/>
                    <a:pt x="33185" y="43658"/>
                    <a:pt x="34049" y="41469"/>
                  </a:cubicBezTo>
                  <a:lnTo>
                    <a:pt x="34049" y="41405"/>
                  </a:lnTo>
                  <a:cubicBezTo>
                    <a:pt x="34113" y="41273"/>
                    <a:pt x="34182" y="41204"/>
                    <a:pt x="34182" y="41140"/>
                  </a:cubicBezTo>
                  <a:lnTo>
                    <a:pt x="34182" y="41071"/>
                  </a:lnTo>
                  <a:cubicBezTo>
                    <a:pt x="34245" y="40939"/>
                    <a:pt x="34314" y="40875"/>
                    <a:pt x="34314" y="40806"/>
                  </a:cubicBezTo>
                  <a:lnTo>
                    <a:pt x="34314" y="40743"/>
                  </a:lnTo>
                  <a:cubicBezTo>
                    <a:pt x="34378" y="40674"/>
                    <a:pt x="34378" y="40541"/>
                    <a:pt x="34447" y="40478"/>
                  </a:cubicBezTo>
                  <a:lnTo>
                    <a:pt x="34447" y="40409"/>
                  </a:lnTo>
                  <a:cubicBezTo>
                    <a:pt x="34510" y="40345"/>
                    <a:pt x="34510" y="40277"/>
                    <a:pt x="34579" y="40213"/>
                  </a:cubicBezTo>
                  <a:cubicBezTo>
                    <a:pt x="36630" y="34913"/>
                    <a:pt x="38617" y="29545"/>
                    <a:pt x="40938" y="24511"/>
                  </a:cubicBezTo>
                  <a:cubicBezTo>
                    <a:pt x="43784" y="18284"/>
                    <a:pt x="47096" y="12587"/>
                    <a:pt x="51733" y="8284"/>
                  </a:cubicBezTo>
                  <a:cubicBezTo>
                    <a:pt x="56370" y="3975"/>
                    <a:pt x="62268" y="997"/>
                    <a:pt x="70281" y="266"/>
                  </a:cubicBezTo>
                  <a:cubicBezTo>
                    <a:pt x="71474" y="202"/>
                    <a:pt x="72666" y="133"/>
                    <a:pt x="73858" y="133"/>
                  </a:cubicBezTo>
                  <a:cubicBezTo>
                    <a:pt x="79624" y="133"/>
                    <a:pt x="85782" y="1326"/>
                    <a:pt x="92078" y="3514"/>
                  </a:cubicBezTo>
                  <a:cubicBezTo>
                    <a:pt x="92078" y="3445"/>
                    <a:pt x="92009" y="3382"/>
                    <a:pt x="91945" y="3313"/>
                  </a:cubicBezTo>
                  <a:cubicBezTo>
                    <a:pt x="85718" y="1193"/>
                    <a:pt x="79624" y="1"/>
                    <a:pt x="73858" y="1"/>
                  </a:cubicBezTo>
                  <a:close/>
                  <a:moveTo>
                    <a:pt x="31151" y="48162"/>
                  </a:moveTo>
                  <a:cubicBezTo>
                    <a:pt x="31119" y="48226"/>
                    <a:pt x="31089" y="48292"/>
                    <a:pt x="31065" y="48358"/>
                  </a:cubicBezTo>
                  <a:cubicBezTo>
                    <a:pt x="31094" y="48293"/>
                    <a:pt x="31123" y="48227"/>
                    <a:pt x="31151" y="48162"/>
                  </a:cubicBezTo>
                  <a:close/>
                  <a:moveTo>
                    <a:pt x="29078" y="52004"/>
                  </a:moveTo>
                  <a:lnTo>
                    <a:pt x="29078" y="52004"/>
                  </a:lnTo>
                  <a:cubicBezTo>
                    <a:pt x="28813" y="52534"/>
                    <a:pt x="28548" y="53064"/>
                    <a:pt x="28220" y="53525"/>
                  </a:cubicBezTo>
                  <a:cubicBezTo>
                    <a:pt x="26762" y="56111"/>
                    <a:pt x="25173" y="58496"/>
                    <a:pt x="23318" y="60616"/>
                  </a:cubicBezTo>
                  <a:cubicBezTo>
                    <a:pt x="22258" y="61872"/>
                    <a:pt x="20997" y="63133"/>
                    <a:pt x="19608" y="64458"/>
                  </a:cubicBezTo>
                  <a:lnTo>
                    <a:pt x="19407" y="64654"/>
                  </a:lnTo>
                  <a:lnTo>
                    <a:pt x="19078" y="64988"/>
                  </a:lnTo>
                  <a:lnTo>
                    <a:pt x="18877" y="65184"/>
                  </a:lnTo>
                  <a:cubicBezTo>
                    <a:pt x="18744" y="65253"/>
                    <a:pt x="18681" y="65385"/>
                    <a:pt x="18548" y="65449"/>
                  </a:cubicBezTo>
                  <a:lnTo>
                    <a:pt x="18347" y="65650"/>
                  </a:lnTo>
                  <a:cubicBezTo>
                    <a:pt x="18283" y="65783"/>
                    <a:pt x="18151" y="65846"/>
                    <a:pt x="18082" y="65915"/>
                  </a:cubicBezTo>
                  <a:cubicBezTo>
                    <a:pt x="18018" y="66048"/>
                    <a:pt x="17886" y="66111"/>
                    <a:pt x="17817" y="66180"/>
                  </a:cubicBezTo>
                  <a:cubicBezTo>
                    <a:pt x="17753" y="66244"/>
                    <a:pt x="17621" y="66313"/>
                    <a:pt x="17552" y="66445"/>
                  </a:cubicBezTo>
                  <a:cubicBezTo>
                    <a:pt x="17488" y="66509"/>
                    <a:pt x="17419" y="66578"/>
                    <a:pt x="17287" y="66641"/>
                  </a:cubicBezTo>
                  <a:cubicBezTo>
                    <a:pt x="17223" y="66710"/>
                    <a:pt x="17155" y="66843"/>
                    <a:pt x="17022" y="66906"/>
                  </a:cubicBezTo>
                  <a:lnTo>
                    <a:pt x="16826" y="67108"/>
                  </a:lnTo>
                  <a:lnTo>
                    <a:pt x="16561" y="67372"/>
                  </a:lnTo>
                  <a:cubicBezTo>
                    <a:pt x="16428" y="67436"/>
                    <a:pt x="16360" y="67505"/>
                    <a:pt x="16296" y="67637"/>
                  </a:cubicBezTo>
                  <a:cubicBezTo>
                    <a:pt x="16227" y="67701"/>
                    <a:pt x="16095" y="67770"/>
                    <a:pt x="16031" y="67834"/>
                  </a:cubicBezTo>
                  <a:cubicBezTo>
                    <a:pt x="15962" y="67966"/>
                    <a:pt x="15830" y="68035"/>
                    <a:pt x="15766" y="68099"/>
                  </a:cubicBezTo>
                  <a:cubicBezTo>
                    <a:pt x="15697" y="68167"/>
                    <a:pt x="15634" y="68231"/>
                    <a:pt x="15501" y="68300"/>
                  </a:cubicBezTo>
                  <a:cubicBezTo>
                    <a:pt x="15432" y="68432"/>
                    <a:pt x="15369" y="68496"/>
                    <a:pt x="15300" y="68565"/>
                  </a:cubicBezTo>
                  <a:cubicBezTo>
                    <a:pt x="15167" y="68628"/>
                    <a:pt x="15104" y="68697"/>
                    <a:pt x="15035" y="68830"/>
                  </a:cubicBezTo>
                  <a:cubicBezTo>
                    <a:pt x="14971" y="68893"/>
                    <a:pt x="14839" y="68962"/>
                    <a:pt x="14770" y="69026"/>
                  </a:cubicBezTo>
                  <a:cubicBezTo>
                    <a:pt x="14706" y="69095"/>
                    <a:pt x="14637" y="69227"/>
                    <a:pt x="14505" y="69291"/>
                  </a:cubicBezTo>
                  <a:cubicBezTo>
                    <a:pt x="14441" y="69360"/>
                    <a:pt x="14372" y="69423"/>
                    <a:pt x="14240" y="69492"/>
                  </a:cubicBezTo>
                  <a:cubicBezTo>
                    <a:pt x="14176" y="69625"/>
                    <a:pt x="14107" y="69688"/>
                    <a:pt x="14044" y="69757"/>
                  </a:cubicBezTo>
                  <a:cubicBezTo>
                    <a:pt x="13975" y="69821"/>
                    <a:pt x="13842" y="69890"/>
                    <a:pt x="13779" y="70022"/>
                  </a:cubicBezTo>
                  <a:lnTo>
                    <a:pt x="13577" y="70218"/>
                  </a:lnTo>
                  <a:cubicBezTo>
                    <a:pt x="13445" y="70287"/>
                    <a:pt x="13381" y="70351"/>
                    <a:pt x="13312" y="70483"/>
                  </a:cubicBezTo>
                  <a:lnTo>
                    <a:pt x="13116" y="70685"/>
                  </a:lnTo>
                  <a:cubicBezTo>
                    <a:pt x="12984" y="70748"/>
                    <a:pt x="12915" y="70881"/>
                    <a:pt x="12782" y="70950"/>
                  </a:cubicBezTo>
                  <a:cubicBezTo>
                    <a:pt x="12719" y="71013"/>
                    <a:pt x="12719" y="71082"/>
                    <a:pt x="12650" y="71146"/>
                  </a:cubicBezTo>
                  <a:cubicBezTo>
                    <a:pt x="12518" y="71215"/>
                    <a:pt x="12454" y="71347"/>
                    <a:pt x="12321" y="71411"/>
                  </a:cubicBezTo>
                  <a:cubicBezTo>
                    <a:pt x="12253" y="71480"/>
                    <a:pt x="12253" y="71543"/>
                    <a:pt x="12189" y="71543"/>
                  </a:cubicBezTo>
                  <a:cubicBezTo>
                    <a:pt x="12056" y="71676"/>
                    <a:pt x="11988" y="71808"/>
                    <a:pt x="11855" y="71941"/>
                  </a:cubicBezTo>
                  <a:cubicBezTo>
                    <a:pt x="11792" y="71941"/>
                    <a:pt x="11792" y="72009"/>
                    <a:pt x="11723" y="72009"/>
                  </a:cubicBezTo>
                  <a:cubicBezTo>
                    <a:pt x="11590" y="72142"/>
                    <a:pt x="11527" y="72274"/>
                    <a:pt x="11394" y="72407"/>
                  </a:cubicBezTo>
                  <a:cubicBezTo>
                    <a:pt x="11325" y="72407"/>
                    <a:pt x="11325" y="72471"/>
                    <a:pt x="11325" y="72471"/>
                  </a:cubicBezTo>
                  <a:lnTo>
                    <a:pt x="10928" y="72868"/>
                  </a:lnTo>
                  <a:lnTo>
                    <a:pt x="10864" y="72868"/>
                  </a:lnTo>
                  <a:cubicBezTo>
                    <a:pt x="10795" y="73000"/>
                    <a:pt x="10732" y="73069"/>
                    <a:pt x="10599" y="73202"/>
                  </a:cubicBezTo>
                  <a:cubicBezTo>
                    <a:pt x="10069" y="73732"/>
                    <a:pt x="9539" y="74325"/>
                    <a:pt x="9009" y="74924"/>
                  </a:cubicBezTo>
                  <a:cubicBezTo>
                    <a:pt x="8675" y="75385"/>
                    <a:pt x="8278" y="75783"/>
                    <a:pt x="7881" y="76249"/>
                  </a:cubicBezTo>
                  <a:lnTo>
                    <a:pt x="7086" y="77240"/>
                  </a:lnTo>
                  <a:cubicBezTo>
                    <a:pt x="7483" y="76779"/>
                    <a:pt x="7949" y="76249"/>
                    <a:pt x="8347" y="75783"/>
                  </a:cubicBezTo>
                  <a:cubicBezTo>
                    <a:pt x="8808" y="75322"/>
                    <a:pt x="9338" y="74792"/>
                    <a:pt x="9804" y="74262"/>
                  </a:cubicBezTo>
                  <a:lnTo>
                    <a:pt x="10202" y="73864"/>
                  </a:lnTo>
                  <a:cubicBezTo>
                    <a:pt x="10202" y="73864"/>
                    <a:pt x="10202" y="73795"/>
                    <a:pt x="10265" y="73795"/>
                  </a:cubicBezTo>
                  <a:cubicBezTo>
                    <a:pt x="10398" y="73663"/>
                    <a:pt x="10530" y="73530"/>
                    <a:pt x="10663" y="73334"/>
                  </a:cubicBezTo>
                  <a:cubicBezTo>
                    <a:pt x="10663" y="73334"/>
                    <a:pt x="10732" y="73334"/>
                    <a:pt x="10732" y="73265"/>
                  </a:cubicBezTo>
                  <a:lnTo>
                    <a:pt x="11129" y="72868"/>
                  </a:lnTo>
                  <a:cubicBezTo>
                    <a:pt x="11129" y="72868"/>
                    <a:pt x="11193" y="72804"/>
                    <a:pt x="11193" y="72736"/>
                  </a:cubicBezTo>
                  <a:cubicBezTo>
                    <a:pt x="11325" y="72672"/>
                    <a:pt x="11458" y="72539"/>
                    <a:pt x="11590" y="72407"/>
                  </a:cubicBezTo>
                  <a:cubicBezTo>
                    <a:pt x="11590" y="72338"/>
                    <a:pt x="11659" y="72274"/>
                    <a:pt x="11723" y="72274"/>
                  </a:cubicBezTo>
                  <a:cubicBezTo>
                    <a:pt x="11792" y="72142"/>
                    <a:pt x="11924" y="72009"/>
                    <a:pt x="12056" y="71941"/>
                  </a:cubicBezTo>
                  <a:cubicBezTo>
                    <a:pt x="12120" y="71877"/>
                    <a:pt x="12120" y="71808"/>
                    <a:pt x="12189" y="71745"/>
                  </a:cubicBezTo>
                  <a:cubicBezTo>
                    <a:pt x="12321" y="71676"/>
                    <a:pt x="12385" y="71543"/>
                    <a:pt x="12518" y="71411"/>
                  </a:cubicBezTo>
                  <a:cubicBezTo>
                    <a:pt x="12586" y="71347"/>
                    <a:pt x="12650" y="71347"/>
                    <a:pt x="12719" y="71278"/>
                  </a:cubicBezTo>
                  <a:cubicBezTo>
                    <a:pt x="12782" y="71146"/>
                    <a:pt x="12915" y="71082"/>
                    <a:pt x="12984" y="70950"/>
                  </a:cubicBezTo>
                  <a:lnTo>
                    <a:pt x="13180" y="70748"/>
                  </a:lnTo>
                  <a:cubicBezTo>
                    <a:pt x="13312" y="70685"/>
                    <a:pt x="13381" y="70552"/>
                    <a:pt x="13514" y="70483"/>
                  </a:cubicBezTo>
                  <a:lnTo>
                    <a:pt x="13710" y="70287"/>
                  </a:lnTo>
                  <a:cubicBezTo>
                    <a:pt x="13779" y="70155"/>
                    <a:pt x="13911" y="70086"/>
                    <a:pt x="13975" y="70022"/>
                  </a:cubicBezTo>
                  <a:cubicBezTo>
                    <a:pt x="14044" y="69953"/>
                    <a:pt x="14107" y="69821"/>
                    <a:pt x="14240" y="69757"/>
                  </a:cubicBezTo>
                  <a:lnTo>
                    <a:pt x="14441" y="69556"/>
                  </a:lnTo>
                  <a:lnTo>
                    <a:pt x="14706" y="69291"/>
                  </a:lnTo>
                  <a:cubicBezTo>
                    <a:pt x="14770" y="69227"/>
                    <a:pt x="14902" y="69158"/>
                    <a:pt x="14971" y="69026"/>
                  </a:cubicBezTo>
                  <a:cubicBezTo>
                    <a:pt x="15035" y="68962"/>
                    <a:pt x="15167" y="68893"/>
                    <a:pt x="15236" y="68830"/>
                  </a:cubicBezTo>
                  <a:cubicBezTo>
                    <a:pt x="15300" y="68697"/>
                    <a:pt x="15369" y="68628"/>
                    <a:pt x="15501" y="68565"/>
                  </a:cubicBezTo>
                  <a:lnTo>
                    <a:pt x="15766" y="68300"/>
                  </a:lnTo>
                  <a:lnTo>
                    <a:pt x="15962" y="68099"/>
                  </a:lnTo>
                  <a:lnTo>
                    <a:pt x="16227" y="67834"/>
                  </a:lnTo>
                  <a:cubicBezTo>
                    <a:pt x="16360" y="67770"/>
                    <a:pt x="16428" y="67701"/>
                    <a:pt x="16492" y="67637"/>
                  </a:cubicBezTo>
                  <a:lnTo>
                    <a:pt x="16757" y="67372"/>
                  </a:lnTo>
                  <a:cubicBezTo>
                    <a:pt x="16826" y="67240"/>
                    <a:pt x="16958" y="67171"/>
                    <a:pt x="17022" y="67108"/>
                  </a:cubicBezTo>
                  <a:cubicBezTo>
                    <a:pt x="17091" y="67039"/>
                    <a:pt x="17223" y="66975"/>
                    <a:pt x="17287" y="66843"/>
                  </a:cubicBezTo>
                  <a:cubicBezTo>
                    <a:pt x="17356" y="66774"/>
                    <a:pt x="17488" y="66710"/>
                    <a:pt x="17552" y="66641"/>
                  </a:cubicBezTo>
                  <a:lnTo>
                    <a:pt x="17817" y="66376"/>
                  </a:lnTo>
                  <a:cubicBezTo>
                    <a:pt x="17886" y="66313"/>
                    <a:pt x="17949" y="66244"/>
                    <a:pt x="18082" y="66180"/>
                  </a:cubicBezTo>
                  <a:cubicBezTo>
                    <a:pt x="18151" y="66048"/>
                    <a:pt x="18214" y="65979"/>
                    <a:pt x="18347" y="65846"/>
                  </a:cubicBezTo>
                  <a:lnTo>
                    <a:pt x="18548" y="65650"/>
                  </a:lnTo>
                  <a:cubicBezTo>
                    <a:pt x="18681" y="65581"/>
                    <a:pt x="18744" y="65449"/>
                    <a:pt x="18877" y="65385"/>
                  </a:cubicBezTo>
                  <a:lnTo>
                    <a:pt x="19078" y="65184"/>
                  </a:lnTo>
                  <a:lnTo>
                    <a:pt x="19407" y="64855"/>
                  </a:lnTo>
                  <a:lnTo>
                    <a:pt x="19608" y="64654"/>
                  </a:lnTo>
                  <a:cubicBezTo>
                    <a:pt x="21065" y="63265"/>
                    <a:pt x="22390" y="62004"/>
                    <a:pt x="23450" y="60679"/>
                  </a:cubicBezTo>
                  <a:cubicBezTo>
                    <a:pt x="25173" y="58692"/>
                    <a:pt x="26693" y="56509"/>
                    <a:pt x="28018" y="54188"/>
                  </a:cubicBezTo>
                  <a:lnTo>
                    <a:pt x="29015" y="52402"/>
                  </a:lnTo>
                  <a:cubicBezTo>
                    <a:pt x="29015" y="52269"/>
                    <a:pt x="29015" y="52137"/>
                    <a:pt x="29078" y="52004"/>
                  </a:cubicBezTo>
                  <a:close/>
                  <a:moveTo>
                    <a:pt x="5761" y="79227"/>
                  </a:moveTo>
                  <a:lnTo>
                    <a:pt x="5363" y="79625"/>
                  </a:lnTo>
                  <a:cubicBezTo>
                    <a:pt x="5496" y="79492"/>
                    <a:pt x="5628" y="79429"/>
                    <a:pt x="5761" y="79296"/>
                  </a:cubicBezTo>
                  <a:lnTo>
                    <a:pt x="5761" y="79227"/>
                  </a:lnTo>
                  <a:close/>
                  <a:moveTo>
                    <a:pt x="5432" y="79694"/>
                  </a:moveTo>
                  <a:lnTo>
                    <a:pt x="5432" y="79694"/>
                  </a:lnTo>
                  <a:cubicBezTo>
                    <a:pt x="5300" y="79826"/>
                    <a:pt x="5167" y="80022"/>
                    <a:pt x="4966" y="80155"/>
                  </a:cubicBezTo>
                  <a:lnTo>
                    <a:pt x="4966" y="80224"/>
                  </a:lnTo>
                  <a:lnTo>
                    <a:pt x="5363" y="79826"/>
                  </a:lnTo>
                  <a:cubicBezTo>
                    <a:pt x="5363" y="79826"/>
                    <a:pt x="5432" y="79757"/>
                    <a:pt x="5432" y="79694"/>
                  </a:cubicBezTo>
                  <a:close/>
                  <a:moveTo>
                    <a:pt x="5098" y="80224"/>
                  </a:moveTo>
                  <a:lnTo>
                    <a:pt x="5098" y="80224"/>
                  </a:lnTo>
                  <a:cubicBezTo>
                    <a:pt x="4966" y="80356"/>
                    <a:pt x="4833" y="80420"/>
                    <a:pt x="4701" y="80552"/>
                  </a:cubicBezTo>
                  <a:cubicBezTo>
                    <a:pt x="4701" y="80621"/>
                    <a:pt x="4637" y="80685"/>
                    <a:pt x="4637" y="80685"/>
                  </a:cubicBezTo>
                  <a:cubicBezTo>
                    <a:pt x="4770" y="80621"/>
                    <a:pt x="4833" y="80489"/>
                    <a:pt x="4966" y="80420"/>
                  </a:cubicBezTo>
                  <a:cubicBezTo>
                    <a:pt x="5035" y="80356"/>
                    <a:pt x="5098" y="80287"/>
                    <a:pt x="5098" y="80224"/>
                  </a:cubicBezTo>
                  <a:close/>
                  <a:moveTo>
                    <a:pt x="4770" y="80685"/>
                  </a:moveTo>
                  <a:lnTo>
                    <a:pt x="4436" y="81019"/>
                  </a:lnTo>
                  <a:cubicBezTo>
                    <a:pt x="4377" y="81077"/>
                    <a:pt x="4373" y="81141"/>
                    <a:pt x="4318" y="81201"/>
                  </a:cubicBezTo>
                  <a:lnTo>
                    <a:pt x="4318" y="81201"/>
                  </a:lnTo>
                  <a:cubicBezTo>
                    <a:pt x="4441" y="81078"/>
                    <a:pt x="4510" y="81016"/>
                    <a:pt x="4637" y="80950"/>
                  </a:cubicBezTo>
                  <a:cubicBezTo>
                    <a:pt x="4701" y="80886"/>
                    <a:pt x="4770" y="80817"/>
                    <a:pt x="4770" y="80685"/>
                  </a:cubicBezTo>
                  <a:close/>
                  <a:moveTo>
                    <a:pt x="4318" y="81201"/>
                  </a:moveTo>
                  <a:cubicBezTo>
                    <a:pt x="4313" y="81205"/>
                    <a:pt x="4308" y="81210"/>
                    <a:pt x="4303" y="81215"/>
                  </a:cubicBezTo>
                  <a:cubicBezTo>
                    <a:pt x="4308" y="81210"/>
                    <a:pt x="4313" y="81205"/>
                    <a:pt x="4318" y="81201"/>
                  </a:cubicBezTo>
                  <a:close/>
                  <a:moveTo>
                    <a:pt x="4436" y="81215"/>
                  </a:moveTo>
                  <a:lnTo>
                    <a:pt x="4171" y="81480"/>
                  </a:lnTo>
                  <a:cubicBezTo>
                    <a:pt x="4107" y="81548"/>
                    <a:pt x="4038" y="81612"/>
                    <a:pt x="4038" y="81681"/>
                  </a:cubicBezTo>
                  <a:cubicBezTo>
                    <a:pt x="4107" y="81612"/>
                    <a:pt x="4240" y="81548"/>
                    <a:pt x="4303" y="81480"/>
                  </a:cubicBezTo>
                  <a:cubicBezTo>
                    <a:pt x="4372" y="81347"/>
                    <a:pt x="4436" y="81283"/>
                    <a:pt x="4436" y="81215"/>
                  </a:cubicBezTo>
                  <a:close/>
                  <a:moveTo>
                    <a:pt x="4171" y="81681"/>
                  </a:moveTo>
                  <a:lnTo>
                    <a:pt x="4171" y="81681"/>
                  </a:lnTo>
                  <a:cubicBezTo>
                    <a:pt x="4107" y="81745"/>
                    <a:pt x="3975" y="81813"/>
                    <a:pt x="3906" y="81946"/>
                  </a:cubicBezTo>
                  <a:cubicBezTo>
                    <a:pt x="3842" y="82010"/>
                    <a:pt x="3773" y="82078"/>
                    <a:pt x="3710" y="82211"/>
                  </a:cubicBezTo>
                  <a:cubicBezTo>
                    <a:pt x="3842" y="82142"/>
                    <a:pt x="3906" y="82078"/>
                    <a:pt x="4038" y="82010"/>
                  </a:cubicBezTo>
                  <a:cubicBezTo>
                    <a:pt x="4038" y="81877"/>
                    <a:pt x="4107" y="81813"/>
                    <a:pt x="4171" y="81681"/>
                  </a:cubicBezTo>
                  <a:close/>
                  <a:moveTo>
                    <a:pt x="3906" y="82211"/>
                  </a:moveTo>
                  <a:cubicBezTo>
                    <a:pt x="3773" y="82274"/>
                    <a:pt x="3710" y="82343"/>
                    <a:pt x="3577" y="82407"/>
                  </a:cubicBezTo>
                  <a:cubicBezTo>
                    <a:pt x="3577" y="82476"/>
                    <a:pt x="3509" y="82608"/>
                    <a:pt x="3445" y="82672"/>
                  </a:cubicBezTo>
                  <a:cubicBezTo>
                    <a:pt x="3509" y="82608"/>
                    <a:pt x="3641" y="82539"/>
                    <a:pt x="3710" y="82476"/>
                  </a:cubicBezTo>
                  <a:cubicBezTo>
                    <a:pt x="3773" y="82407"/>
                    <a:pt x="3842" y="82274"/>
                    <a:pt x="3906" y="82211"/>
                  </a:cubicBezTo>
                  <a:close/>
                  <a:moveTo>
                    <a:pt x="3577" y="82672"/>
                  </a:moveTo>
                  <a:cubicBezTo>
                    <a:pt x="3509" y="82741"/>
                    <a:pt x="3445" y="82804"/>
                    <a:pt x="3312" y="82873"/>
                  </a:cubicBezTo>
                  <a:cubicBezTo>
                    <a:pt x="3312" y="83006"/>
                    <a:pt x="3244" y="83069"/>
                    <a:pt x="3180" y="83202"/>
                  </a:cubicBezTo>
                  <a:cubicBezTo>
                    <a:pt x="3244" y="83138"/>
                    <a:pt x="3312" y="83069"/>
                    <a:pt x="3445" y="83006"/>
                  </a:cubicBezTo>
                  <a:cubicBezTo>
                    <a:pt x="3509" y="82937"/>
                    <a:pt x="3509" y="82804"/>
                    <a:pt x="3577" y="82672"/>
                  </a:cubicBezTo>
                  <a:close/>
                  <a:moveTo>
                    <a:pt x="3312" y="83202"/>
                  </a:moveTo>
                  <a:lnTo>
                    <a:pt x="3111" y="83403"/>
                  </a:lnTo>
                  <a:cubicBezTo>
                    <a:pt x="3047" y="83467"/>
                    <a:pt x="2979" y="83599"/>
                    <a:pt x="2915" y="83668"/>
                  </a:cubicBezTo>
                  <a:cubicBezTo>
                    <a:pt x="2979" y="83668"/>
                    <a:pt x="3047" y="83599"/>
                    <a:pt x="3180" y="83536"/>
                  </a:cubicBezTo>
                  <a:cubicBezTo>
                    <a:pt x="3180" y="83403"/>
                    <a:pt x="3244" y="83334"/>
                    <a:pt x="3312" y="83202"/>
                  </a:cubicBezTo>
                  <a:close/>
                  <a:moveTo>
                    <a:pt x="3047" y="83732"/>
                  </a:moveTo>
                  <a:cubicBezTo>
                    <a:pt x="2979" y="83732"/>
                    <a:pt x="2915" y="83801"/>
                    <a:pt x="2846" y="83864"/>
                  </a:cubicBezTo>
                  <a:cubicBezTo>
                    <a:pt x="2783" y="83997"/>
                    <a:pt x="2714" y="84066"/>
                    <a:pt x="2650" y="84198"/>
                  </a:cubicBezTo>
                  <a:cubicBezTo>
                    <a:pt x="2714" y="84129"/>
                    <a:pt x="2783" y="84129"/>
                    <a:pt x="2915" y="84066"/>
                  </a:cubicBezTo>
                  <a:cubicBezTo>
                    <a:pt x="2915" y="83933"/>
                    <a:pt x="2979" y="83801"/>
                    <a:pt x="3047" y="83732"/>
                  </a:cubicBezTo>
                  <a:close/>
                  <a:moveTo>
                    <a:pt x="2783" y="84198"/>
                  </a:moveTo>
                  <a:cubicBezTo>
                    <a:pt x="2714" y="84262"/>
                    <a:pt x="2650" y="84331"/>
                    <a:pt x="2581" y="84331"/>
                  </a:cubicBezTo>
                  <a:cubicBezTo>
                    <a:pt x="2518" y="84463"/>
                    <a:pt x="2449" y="84596"/>
                    <a:pt x="2449" y="84728"/>
                  </a:cubicBezTo>
                  <a:cubicBezTo>
                    <a:pt x="2518" y="84659"/>
                    <a:pt x="2581" y="84596"/>
                    <a:pt x="2650" y="84596"/>
                  </a:cubicBezTo>
                  <a:cubicBezTo>
                    <a:pt x="2714" y="84463"/>
                    <a:pt x="2783" y="84331"/>
                    <a:pt x="2783" y="84198"/>
                  </a:cubicBezTo>
                  <a:close/>
                  <a:moveTo>
                    <a:pt x="2581" y="84728"/>
                  </a:moveTo>
                  <a:lnTo>
                    <a:pt x="2581" y="84728"/>
                  </a:lnTo>
                  <a:cubicBezTo>
                    <a:pt x="2518" y="84792"/>
                    <a:pt x="2449" y="84792"/>
                    <a:pt x="2385" y="84861"/>
                  </a:cubicBezTo>
                  <a:cubicBezTo>
                    <a:pt x="859" y="88104"/>
                    <a:pt x="0" y="91617"/>
                    <a:pt x="0" y="95459"/>
                  </a:cubicBezTo>
                  <a:cubicBezTo>
                    <a:pt x="0" y="97712"/>
                    <a:pt x="265" y="100028"/>
                    <a:pt x="928" y="102412"/>
                  </a:cubicBezTo>
                  <a:cubicBezTo>
                    <a:pt x="3842" y="113541"/>
                    <a:pt x="8744" y="122815"/>
                    <a:pt x="15830" y="130038"/>
                  </a:cubicBezTo>
                  <a:cubicBezTo>
                    <a:pt x="19476" y="133679"/>
                    <a:pt x="23646" y="136795"/>
                    <a:pt x="28485" y="139376"/>
                  </a:cubicBezTo>
                  <a:cubicBezTo>
                    <a:pt x="30074" y="140145"/>
                    <a:pt x="31719" y="140910"/>
                    <a:pt x="33463" y="141584"/>
                  </a:cubicBezTo>
                  <a:lnTo>
                    <a:pt x="33463" y="141584"/>
                  </a:lnTo>
                  <a:cubicBezTo>
                    <a:pt x="31748" y="140858"/>
                    <a:pt x="30095" y="140076"/>
                    <a:pt x="28548" y="139243"/>
                  </a:cubicBezTo>
                  <a:cubicBezTo>
                    <a:pt x="23779" y="136663"/>
                    <a:pt x="19539" y="133546"/>
                    <a:pt x="15962" y="129906"/>
                  </a:cubicBezTo>
                  <a:cubicBezTo>
                    <a:pt x="8877" y="122752"/>
                    <a:pt x="3975" y="113541"/>
                    <a:pt x="1060" y="102412"/>
                  </a:cubicBezTo>
                  <a:cubicBezTo>
                    <a:pt x="398" y="99964"/>
                    <a:pt x="133" y="97712"/>
                    <a:pt x="133" y="95459"/>
                  </a:cubicBezTo>
                  <a:cubicBezTo>
                    <a:pt x="133" y="91548"/>
                    <a:pt x="1060" y="87971"/>
                    <a:pt x="2581" y="84728"/>
                  </a:cubicBezTo>
                  <a:close/>
                  <a:moveTo>
                    <a:pt x="33463" y="141584"/>
                  </a:moveTo>
                  <a:cubicBezTo>
                    <a:pt x="33657" y="141667"/>
                    <a:pt x="33853" y="141748"/>
                    <a:pt x="34049" y="141829"/>
                  </a:cubicBezTo>
                  <a:lnTo>
                    <a:pt x="34113" y="141829"/>
                  </a:lnTo>
                  <a:cubicBezTo>
                    <a:pt x="33894" y="141749"/>
                    <a:pt x="33678" y="141667"/>
                    <a:pt x="33463" y="141584"/>
                  </a:cubicBezTo>
                  <a:close/>
                  <a:moveTo>
                    <a:pt x="33980" y="141893"/>
                  </a:moveTo>
                  <a:lnTo>
                    <a:pt x="33980" y="141893"/>
                  </a:lnTo>
                  <a:cubicBezTo>
                    <a:pt x="36831" y="143085"/>
                    <a:pt x="39878" y="144082"/>
                    <a:pt x="43191" y="144877"/>
                  </a:cubicBezTo>
                  <a:cubicBezTo>
                    <a:pt x="43456" y="145009"/>
                    <a:pt x="43784" y="145073"/>
                    <a:pt x="44049" y="145142"/>
                  </a:cubicBezTo>
                  <a:cubicBezTo>
                    <a:pt x="48357" y="146133"/>
                    <a:pt x="52131" y="147060"/>
                    <a:pt x="55443" y="147924"/>
                  </a:cubicBezTo>
                  <a:cubicBezTo>
                    <a:pt x="55575" y="147924"/>
                    <a:pt x="55708" y="147987"/>
                    <a:pt x="55777" y="147987"/>
                  </a:cubicBezTo>
                  <a:cubicBezTo>
                    <a:pt x="55840" y="147987"/>
                    <a:pt x="55840" y="147987"/>
                    <a:pt x="55840" y="148056"/>
                  </a:cubicBezTo>
                  <a:cubicBezTo>
                    <a:pt x="55973" y="148056"/>
                    <a:pt x="56042" y="148056"/>
                    <a:pt x="56174" y="148120"/>
                  </a:cubicBezTo>
                  <a:lnTo>
                    <a:pt x="56238" y="148120"/>
                  </a:lnTo>
                  <a:cubicBezTo>
                    <a:pt x="56370" y="148120"/>
                    <a:pt x="56439" y="148189"/>
                    <a:pt x="56572" y="148189"/>
                  </a:cubicBezTo>
                  <a:cubicBezTo>
                    <a:pt x="56572" y="148189"/>
                    <a:pt x="56635" y="148189"/>
                    <a:pt x="56635" y="148252"/>
                  </a:cubicBezTo>
                  <a:cubicBezTo>
                    <a:pt x="56768" y="148252"/>
                    <a:pt x="56837" y="148252"/>
                    <a:pt x="56969" y="148321"/>
                  </a:cubicBezTo>
                  <a:lnTo>
                    <a:pt x="57033" y="148321"/>
                  </a:lnTo>
                  <a:cubicBezTo>
                    <a:pt x="57165" y="148321"/>
                    <a:pt x="57234" y="148385"/>
                    <a:pt x="57366" y="148385"/>
                  </a:cubicBezTo>
                  <a:cubicBezTo>
                    <a:pt x="57366" y="148385"/>
                    <a:pt x="57430" y="148385"/>
                    <a:pt x="57430" y="148454"/>
                  </a:cubicBezTo>
                  <a:cubicBezTo>
                    <a:pt x="57563" y="148454"/>
                    <a:pt x="57631" y="148454"/>
                    <a:pt x="57764" y="148517"/>
                  </a:cubicBezTo>
                  <a:lnTo>
                    <a:pt x="57828" y="148517"/>
                  </a:lnTo>
                  <a:cubicBezTo>
                    <a:pt x="57960" y="148586"/>
                    <a:pt x="58029" y="148586"/>
                    <a:pt x="58161" y="148586"/>
                  </a:cubicBezTo>
                  <a:lnTo>
                    <a:pt x="58225" y="148650"/>
                  </a:lnTo>
                  <a:cubicBezTo>
                    <a:pt x="58357" y="148650"/>
                    <a:pt x="58490" y="148719"/>
                    <a:pt x="58559" y="148719"/>
                  </a:cubicBezTo>
                  <a:lnTo>
                    <a:pt x="58622" y="148719"/>
                  </a:lnTo>
                  <a:cubicBezTo>
                    <a:pt x="58755" y="148782"/>
                    <a:pt x="58887" y="148782"/>
                    <a:pt x="59020" y="148851"/>
                  </a:cubicBezTo>
                  <a:cubicBezTo>
                    <a:pt x="59152" y="148851"/>
                    <a:pt x="59285" y="148915"/>
                    <a:pt x="59417" y="148915"/>
                  </a:cubicBezTo>
                  <a:cubicBezTo>
                    <a:pt x="59486" y="148984"/>
                    <a:pt x="59550" y="148984"/>
                    <a:pt x="59619" y="148984"/>
                  </a:cubicBezTo>
                  <a:cubicBezTo>
                    <a:pt x="61871" y="149577"/>
                    <a:pt x="63922" y="150107"/>
                    <a:pt x="65846" y="150637"/>
                  </a:cubicBezTo>
                  <a:cubicBezTo>
                    <a:pt x="66197" y="150754"/>
                    <a:pt x="66495" y="150822"/>
                    <a:pt x="66834" y="150927"/>
                  </a:cubicBezTo>
                  <a:lnTo>
                    <a:pt x="66834" y="150927"/>
                  </a:lnTo>
                  <a:cubicBezTo>
                    <a:pt x="65018" y="150343"/>
                    <a:pt x="63072" y="149764"/>
                    <a:pt x="60875" y="149180"/>
                  </a:cubicBezTo>
                  <a:cubicBezTo>
                    <a:pt x="60811" y="149116"/>
                    <a:pt x="60679" y="149116"/>
                    <a:pt x="60546" y="149116"/>
                  </a:cubicBezTo>
                  <a:lnTo>
                    <a:pt x="60546" y="149047"/>
                  </a:lnTo>
                  <a:cubicBezTo>
                    <a:pt x="60414" y="149047"/>
                    <a:pt x="60281" y="148984"/>
                    <a:pt x="60149" y="148984"/>
                  </a:cubicBezTo>
                  <a:lnTo>
                    <a:pt x="60080" y="148984"/>
                  </a:lnTo>
                  <a:cubicBezTo>
                    <a:pt x="59947" y="148915"/>
                    <a:pt x="59815" y="148915"/>
                    <a:pt x="59682" y="148851"/>
                  </a:cubicBezTo>
                  <a:cubicBezTo>
                    <a:pt x="59550" y="148851"/>
                    <a:pt x="59417" y="148782"/>
                    <a:pt x="59285" y="148782"/>
                  </a:cubicBezTo>
                  <a:cubicBezTo>
                    <a:pt x="59285" y="148782"/>
                    <a:pt x="59285" y="148719"/>
                    <a:pt x="59221" y="148719"/>
                  </a:cubicBezTo>
                  <a:cubicBezTo>
                    <a:pt x="59089" y="148719"/>
                    <a:pt x="59020" y="148650"/>
                    <a:pt x="58887" y="148650"/>
                  </a:cubicBezTo>
                  <a:lnTo>
                    <a:pt x="58824" y="148650"/>
                  </a:lnTo>
                  <a:cubicBezTo>
                    <a:pt x="58691" y="148586"/>
                    <a:pt x="58559" y="148586"/>
                    <a:pt x="58490" y="148517"/>
                  </a:cubicBezTo>
                  <a:lnTo>
                    <a:pt x="58426" y="148517"/>
                  </a:lnTo>
                  <a:cubicBezTo>
                    <a:pt x="58294" y="148517"/>
                    <a:pt x="58161" y="148454"/>
                    <a:pt x="58029" y="148454"/>
                  </a:cubicBezTo>
                  <a:lnTo>
                    <a:pt x="57960" y="148385"/>
                  </a:lnTo>
                  <a:cubicBezTo>
                    <a:pt x="57896" y="148385"/>
                    <a:pt x="57764" y="148385"/>
                    <a:pt x="57631" y="148321"/>
                  </a:cubicBezTo>
                  <a:lnTo>
                    <a:pt x="57563" y="148321"/>
                  </a:lnTo>
                  <a:cubicBezTo>
                    <a:pt x="57430" y="148252"/>
                    <a:pt x="57366" y="148252"/>
                    <a:pt x="57234" y="148252"/>
                  </a:cubicBezTo>
                  <a:lnTo>
                    <a:pt x="57165" y="148189"/>
                  </a:lnTo>
                  <a:cubicBezTo>
                    <a:pt x="57033" y="148189"/>
                    <a:pt x="56969" y="148120"/>
                    <a:pt x="56837" y="148120"/>
                  </a:cubicBezTo>
                  <a:lnTo>
                    <a:pt x="56768" y="148120"/>
                  </a:lnTo>
                  <a:cubicBezTo>
                    <a:pt x="56635" y="148056"/>
                    <a:pt x="56572" y="148056"/>
                    <a:pt x="56439" y="148056"/>
                  </a:cubicBezTo>
                  <a:cubicBezTo>
                    <a:pt x="56439" y="147987"/>
                    <a:pt x="56370" y="147987"/>
                    <a:pt x="56370" y="147987"/>
                  </a:cubicBezTo>
                  <a:cubicBezTo>
                    <a:pt x="56238" y="147987"/>
                    <a:pt x="56174" y="147924"/>
                    <a:pt x="56042" y="147924"/>
                  </a:cubicBezTo>
                  <a:lnTo>
                    <a:pt x="55973" y="147924"/>
                  </a:lnTo>
                  <a:cubicBezTo>
                    <a:pt x="55840" y="147855"/>
                    <a:pt x="55777" y="147855"/>
                    <a:pt x="55644" y="147791"/>
                  </a:cubicBezTo>
                  <a:cubicBezTo>
                    <a:pt x="52263" y="146996"/>
                    <a:pt x="48421" y="146000"/>
                    <a:pt x="44118" y="145009"/>
                  </a:cubicBezTo>
                  <a:cubicBezTo>
                    <a:pt x="43784" y="144940"/>
                    <a:pt x="43456" y="144808"/>
                    <a:pt x="43122" y="144744"/>
                  </a:cubicBezTo>
                  <a:cubicBezTo>
                    <a:pt x="39878" y="143949"/>
                    <a:pt x="36895" y="143022"/>
                    <a:pt x="33980" y="141893"/>
                  </a:cubicBezTo>
                  <a:close/>
                  <a:moveTo>
                    <a:pt x="66834" y="150927"/>
                  </a:moveTo>
                  <a:cubicBezTo>
                    <a:pt x="66879" y="150942"/>
                    <a:pt x="66924" y="150956"/>
                    <a:pt x="66969" y="150971"/>
                  </a:cubicBezTo>
                  <a:cubicBezTo>
                    <a:pt x="66923" y="150956"/>
                    <a:pt x="66878" y="150941"/>
                    <a:pt x="66834" y="150927"/>
                  </a:cubicBezTo>
                  <a:close/>
                  <a:moveTo>
                    <a:pt x="70218" y="151697"/>
                  </a:moveTo>
                  <a:lnTo>
                    <a:pt x="70218" y="151697"/>
                  </a:lnTo>
                  <a:cubicBezTo>
                    <a:pt x="70350" y="151830"/>
                    <a:pt x="70483" y="151898"/>
                    <a:pt x="70679" y="151962"/>
                  </a:cubicBezTo>
                  <a:cubicBezTo>
                    <a:pt x="70546" y="151898"/>
                    <a:pt x="70350" y="151830"/>
                    <a:pt x="70218" y="151697"/>
                  </a:cubicBezTo>
                  <a:close/>
                  <a:moveTo>
                    <a:pt x="70615" y="151829"/>
                  </a:moveTo>
                  <a:cubicBezTo>
                    <a:pt x="70748" y="151898"/>
                    <a:pt x="70944" y="152031"/>
                    <a:pt x="71076" y="152094"/>
                  </a:cubicBezTo>
                  <a:lnTo>
                    <a:pt x="71145" y="152094"/>
                  </a:lnTo>
                  <a:cubicBezTo>
                    <a:pt x="71012" y="152031"/>
                    <a:pt x="70880" y="151962"/>
                    <a:pt x="70679" y="151829"/>
                  </a:cubicBezTo>
                  <a:close/>
                  <a:moveTo>
                    <a:pt x="71076" y="151962"/>
                  </a:moveTo>
                  <a:cubicBezTo>
                    <a:pt x="71209" y="152031"/>
                    <a:pt x="71341" y="152163"/>
                    <a:pt x="71474" y="152227"/>
                  </a:cubicBezTo>
                  <a:lnTo>
                    <a:pt x="71542" y="152227"/>
                  </a:lnTo>
                  <a:cubicBezTo>
                    <a:pt x="71474" y="152163"/>
                    <a:pt x="71341" y="152094"/>
                    <a:pt x="71209" y="151962"/>
                  </a:cubicBezTo>
                  <a:close/>
                  <a:moveTo>
                    <a:pt x="71474" y="152094"/>
                  </a:moveTo>
                  <a:cubicBezTo>
                    <a:pt x="71606" y="152163"/>
                    <a:pt x="71738" y="152227"/>
                    <a:pt x="71871" y="152359"/>
                  </a:cubicBezTo>
                  <a:lnTo>
                    <a:pt x="72003" y="152359"/>
                  </a:lnTo>
                  <a:cubicBezTo>
                    <a:pt x="71871" y="152296"/>
                    <a:pt x="71738" y="152227"/>
                    <a:pt x="71675" y="152094"/>
                  </a:cubicBezTo>
                  <a:close/>
                  <a:moveTo>
                    <a:pt x="71940" y="152227"/>
                  </a:moveTo>
                  <a:cubicBezTo>
                    <a:pt x="72072" y="152296"/>
                    <a:pt x="72136" y="152359"/>
                    <a:pt x="72268" y="152428"/>
                  </a:cubicBezTo>
                  <a:cubicBezTo>
                    <a:pt x="72337" y="152492"/>
                    <a:pt x="72401" y="152492"/>
                    <a:pt x="72470" y="152492"/>
                  </a:cubicBezTo>
                  <a:cubicBezTo>
                    <a:pt x="72337" y="152428"/>
                    <a:pt x="72205" y="152359"/>
                    <a:pt x="72136" y="152227"/>
                  </a:cubicBezTo>
                  <a:close/>
                  <a:moveTo>
                    <a:pt x="72337" y="152359"/>
                  </a:moveTo>
                  <a:cubicBezTo>
                    <a:pt x="72470" y="152428"/>
                    <a:pt x="72602" y="152492"/>
                    <a:pt x="72666" y="152561"/>
                  </a:cubicBezTo>
                  <a:cubicBezTo>
                    <a:pt x="72735" y="152624"/>
                    <a:pt x="72798" y="152624"/>
                    <a:pt x="72867" y="152624"/>
                  </a:cubicBezTo>
                  <a:cubicBezTo>
                    <a:pt x="72798" y="152561"/>
                    <a:pt x="72666" y="152492"/>
                    <a:pt x="72602" y="152359"/>
                  </a:cubicBezTo>
                  <a:close/>
                  <a:moveTo>
                    <a:pt x="72798" y="152428"/>
                  </a:moveTo>
                  <a:cubicBezTo>
                    <a:pt x="72931" y="152561"/>
                    <a:pt x="73000" y="152624"/>
                    <a:pt x="73132" y="152693"/>
                  </a:cubicBezTo>
                  <a:cubicBezTo>
                    <a:pt x="73196" y="152693"/>
                    <a:pt x="73265" y="152757"/>
                    <a:pt x="73328" y="152757"/>
                  </a:cubicBezTo>
                  <a:cubicBezTo>
                    <a:pt x="73196" y="152693"/>
                    <a:pt x="73132" y="152624"/>
                    <a:pt x="73000" y="152492"/>
                  </a:cubicBezTo>
                  <a:cubicBezTo>
                    <a:pt x="72931" y="152492"/>
                    <a:pt x="72867" y="152492"/>
                    <a:pt x="72798" y="152428"/>
                  </a:cubicBezTo>
                  <a:close/>
                  <a:moveTo>
                    <a:pt x="141426" y="34781"/>
                  </a:moveTo>
                  <a:cubicBezTo>
                    <a:pt x="142157" y="35507"/>
                    <a:pt x="142883" y="36302"/>
                    <a:pt x="143546" y="37097"/>
                  </a:cubicBezTo>
                  <a:cubicBezTo>
                    <a:pt x="149507" y="43923"/>
                    <a:pt x="153816" y="51739"/>
                    <a:pt x="159248" y="63663"/>
                  </a:cubicBezTo>
                  <a:cubicBezTo>
                    <a:pt x="162692" y="71347"/>
                    <a:pt x="164415" y="79561"/>
                    <a:pt x="164415" y="87574"/>
                  </a:cubicBezTo>
                  <a:cubicBezTo>
                    <a:pt x="164415" y="103870"/>
                    <a:pt x="157393" y="119238"/>
                    <a:pt x="144012" y="127585"/>
                  </a:cubicBezTo>
                  <a:cubicBezTo>
                    <a:pt x="140965" y="129439"/>
                    <a:pt x="138315" y="132487"/>
                    <a:pt x="135665" y="136000"/>
                  </a:cubicBezTo>
                  <a:cubicBezTo>
                    <a:pt x="131754" y="141300"/>
                    <a:pt x="127981" y="147590"/>
                    <a:pt x="123275" y="152561"/>
                  </a:cubicBezTo>
                  <a:cubicBezTo>
                    <a:pt x="118638" y="157526"/>
                    <a:pt x="113143" y="161236"/>
                    <a:pt x="105856" y="161236"/>
                  </a:cubicBezTo>
                  <a:cubicBezTo>
                    <a:pt x="103736" y="161236"/>
                    <a:pt x="101484" y="160907"/>
                    <a:pt x="99099" y="160245"/>
                  </a:cubicBezTo>
                  <a:cubicBezTo>
                    <a:pt x="87902" y="157198"/>
                    <a:pt x="82072" y="155211"/>
                    <a:pt x="73265" y="152561"/>
                  </a:cubicBezTo>
                  <a:lnTo>
                    <a:pt x="73265" y="152561"/>
                  </a:lnTo>
                  <a:cubicBezTo>
                    <a:pt x="73328" y="152693"/>
                    <a:pt x="73461" y="152757"/>
                    <a:pt x="73530" y="152826"/>
                  </a:cubicBezTo>
                  <a:cubicBezTo>
                    <a:pt x="74457" y="153091"/>
                    <a:pt x="75384" y="153356"/>
                    <a:pt x="76243" y="153621"/>
                  </a:cubicBezTo>
                  <a:cubicBezTo>
                    <a:pt x="83530" y="155804"/>
                    <a:pt x="89227" y="157728"/>
                    <a:pt x="99030" y="160377"/>
                  </a:cubicBezTo>
                  <a:cubicBezTo>
                    <a:pt x="101484" y="161040"/>
                    <a:pt x="103736" y="161368"/>
                    <a:pt x="105856" y="161368"/>
                  </a:cubicBezTo>
                  <a:cubicBezTo>
                    <a:pt x="110758" y="161368"/>
                    <a:pt x="114865" y="159715"/>
                    <a:pt x="118442" y="157129"/>
                  </a:cubicBezTo>
                  <a:cubicBezTo>
                    <a:pt x="123742" y="153287"/>
                    <a:pt x="127912" y="147325"/>
                    <a:pt x="131887" y="141628"/>
                  </a:cubicBezTo>
                  <a:cubicBezTo>
                    <a:pt x="135861" y="135931"/>
                    <a:pt x="139571" y="130499"/>
                    <a:pt x="144076" y="127717"/>
                  </a:cubicBezTo>
                  <a:cubicBezTo>
                    <a:pt x="157525" y="119307"/>
                    <a:pt x="164547" y="103870"/>
                    <a:pt x="164547" y="87574"/>
                  </a:cubicBezTo>
                  <a:cubicBezTo>
                    <a:pt x="164547" y="79561"/>
                    <a:pt x="162825" y="71347"/>
                    <a:pt x="159311" y="63594"/>
                  </a:cubicBezTo>
                  <a:cubicBezTo>
                    <a:pt x="153948" y="51670"/>
                    <a:pt x="149640" y="43790"/>
                    <a:pt x="143678" y="36964"/>
                  </a:cubicBezTo>
                  <a:cubicBezTo>
                    <a:pt x="143016" y="36238"/>
                    <a:pt x="142353" y="35507"/>
                    <a:pt x="141691" y="34845"/>
                  </a:cubicBezTo>
                  <a:cubicBezTo>
                    <a:pt x="141627" y="34781"/>
                    <a:pt x="141558" y="34781"/>
                    <a:pt x="141426" y="347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8" name="Google Shape;338;p24"/>
            <p:cNvSpPr/>
            <p:nvPr/>
          </p:nvSpPr>
          <p:spPr>
            <a:xfrm>
              <a:off x="1742675" y="814425"/>
              <a:ext cx="4166700" cy="4107075"/>
            </a:xfrm>
            <a:custGeom>
              <a:avLst/>
              <a:gdLst/>
              <a:ahLst/>
              <a:cxnLst/>
              <a:rect l="l" t="t" r="r" b="b"/>
              <a:pathLst>
                <a:path w="166668" h="164283" extrusionOk="0">
                  <a:moveTo>
                    <a:pt x="92804" y="4309"/>
                  </a:moveTo>
                  <a:cubicBezTo>
                    <a:pt x="92873" y="4373"/>
                    <a:pt x="92873" y="4441"/>
                    <a:pt x="92936" y="4505"/>
                  </a:cubicBezTo>
                  <a:cubicBezTo>
                    <a:pt x="93005" y="4505"/>
                    <a:pt x="93069" y="4574"/>
                    <a:pt x="93201" y="4574"/>
                  </a:cubicBezTo>
                  <a:cubicBezTo>
                    <a:pt x="93138" y="4505"/>
                    <a:pt x="93069" y="4441"/>
                    <a:pt x="93069" y="4373"/>
                  </a:cubicBezTo>
                  <a:cubicBezTo>
                    <a:pt x="92936" y="4373"/>
                    <a:pt x="92873" y="4309"/>
                    <a:pt x="92804" y="4309"/>
                  </a:cubicBezTo>
                  <a:close/>
                  <a:moveTo>
                    <a:pt x="93201" y="4441"/>
                  </a:moveTo>
                  <a:cubicBezTo>
                    <a:pt x="93201" y="4505"/>
                    <a:pt x="93270" y="4574"/>
                    <a:pt x="93334" y="4638"/>
                  </a:cubicBezTo>
                  <a:cubicBezTo>
                    <a:pt x="93403" y="4706"/>
                    <a:pt x="93466" y="4706"/>
                    <a:pt x="93535" y="4770"/>
                  </a:cubicBezTo>
                  <a:cubicBezTo>
                    <a:pt x="93535" y="4638"/>
                    <a:pt x="93466" y="4574"/>
                    <a:pt x="93403" y="4505"/>
                  </a:cubicBezTo>
                  <a:cubicBezTo>
                    <a:pt x="93334" y="4505"/>
                    <a:pt x="93270" y="4441"/>
                    <a:pt x="93201" y="4441"/>
                  </a:cubicBezTo>
                  <a:close/>
                  <a:moveTo>
                    <a:pt x="93599" y="4574"/>
                  </a:moveTo>
                  <a:cubicBezTo>
                    <a:pt x="93599" y="4638"/>
                    <a:pt x="93668" y="4770"/>
                    <a:pt x="93731" y="4839"/>
                  </a:cubicBezTo>
                  <a:cubicBezTo>
                    <a:pt x="93800" y="4839"/>
                    <a:pt x="93864" y="4902"/>
                    <a:pt x="93933" y="4902"/>
                  </a:cubicBezTo>
                  <a:cubicBezTo>
                    <a:pt x="93864" y="4839"/>
                    <a:pt x="93800" y="4770"/>
                    <a:pt x="93800" y="4706"/>
                  </a:cubicBezTo>
                  <a:cubicBezTo>
                    <a:pt x="93731" y="4638"/>
                    <a:pt x="93668" y="4638"/>
                    <a:pt x="93599" y="4574"/>
                  </a:cubicBezTo>
                  <a:close/>
                  <a:moveTo>
                    <a:pt x="93933" y="4770"/>
                  </a:moveTo>
                  <a:lnTo>
                    <a:pt x="94129" y="4971"/>
                  </a:lnTo>
                  <a:cubicBezTo>
                    <a:pt x="94198" y="5035"/>
                    <a:pt x="94261" y="5035"/>
                    <a:pt x="94330" y="5035"/>
                  </a:cubicBezTo>
                  <a:lnTo>
                    <a:pt x="94129" y="4839"/>
                  </a:lnTo>
                  <a:cubicBezTo>
                    <a:pt x="94065" y="4839"/>
                    <a:pt x="93996" y="4770"/>
                    <a:pt x="93933" y="4770"/>
                  </a:cubicBezTo>
                  <a:close/>
                  <a:moveTo>
                    <a:pt x="94330" y="4903"/>
                  </a:moveTo>
                  <a:lnTo>
                    <a:pt x="94330" y="4903"/>
                  </a:lnTo>
                  <a:cubicBezTo>
                    <a:pt x="94394" y="4971"/>
                    <a:pt x="94463" y="5104"/>
                    <a:pt x="94526" y="5167"/>
                  </a:cubicBezTo>
                  <a:cubicBezTo>
                    <a:pt x="94595" y="5167"/>
                    <a:pt x="94659" y="5236"/>
                    <a:pt x="94727" y="5236"/>
                  </a:cubicBezTo>
                  <a:lnTo>
                    <a:pt x="94463" y="4971"/>
                  </a:lnTo>
                  <a:cubicBezTo>
                    <a:pt x="94463" y="4971"/>
                    <a:pt x="94394" y="4971"/>
                    <a:pt x="94330" y="4903"/>
                  </a:cubicBezTo>
                  <a:close/>
                  <a:moveTo>
                    <a:pt x="94727" y="5104"/>
                  </a:moveTo>
                  <a:lnTo>
                    <a:pt x="94924" y="5300"/>
                  </a:lnTo>
                  <a:cubicBezTo>
                    <a:pt x="94992" y="5369"/>
                    <a:pt x="94992" y="5369"/>
                    <a:pt x="95056" y="5369"/>
                  </a:cubicBezTo>
                  <a:lnTo>
                    <a:pt x="94860" y="5167"/>
                  </a:lnTo>
                  <a:cubicBezTo>
                    <a:pt x="94791" y="5104"/>
                    <a:pt x="94728" y="5104"/>
                    <a:pt x="94727" y="5104"/>
                  </a:cubicBezTo>
                  <a:close/>
                  <a:moveTo>
                    <a:pt x="95056" y="5236"/>
                  </a:moveTo>
                  <a:cubicBezTo>
                    <a:pt x="95189" y="5300"/>
                    <a:pt x="95257" y="5432"/>
                    <a:pt x="95321" y="5501"/>
                  </a:cubicBezTo>
                  <a:cubicBezTo>
                    <a:pt x="95390" y="5501"/>
                    <a:pt x="95390" y="5565"/>
                    <a:pt x="95454" y="5565"/>
                  </a:cubicBezTo>
                  <a:lnTo>
                    <a:pt x="95189" y="5300"/>
                  </a:lnTo>
                  <a:cubicBezTo>
                    <a:pt x="95125" y="5300"/>
                    <a:pt x="95125" y="5236"/>
                    <a:pt x="95056" y="5236"/>
                  </a:cubicBezTo>
                  <a:close/>
                  <a:moveTo>
                    <a:pt x="95454" y="5432"/>
                  </a:moveTo>
                  <a:cubicBezTo>
                    <a:pt x="95522" y="5501"/>
                    <a:pt x="95655" y="5565"/>
                    <a:pt x="95718" y="5697"/>
                  </a:cubicBezTo>
                  <a:cubicBezTo>
                    <a:pt x="95763" y="5697"/>
                    <a:pt x="95779" y="5697"/>
                    <a:pt x="95801" y="5716"/>
                  </a:cubicBezTo>
                  <a:lnTo>
                    <a:pt x="95801" y="5716"/>
                  </a:lnTo>
                  <a:lnTo>
                    <a:pt x="95522" y="5432"/>
                  </a:lnTo>
                  <a:close/>
                  <a:moveTo>
                    <a:pt x="95801" y="5716"/>
                  </a:moveTo>
                  <a:lnTo>
                    <a:pt x="95851" y="5766"/>
                  </a:lnTo>
                  <a:cubicBezTo>
                    <a:pt x="95828" y="5742"/>
                    <a:pt x="95814" y="5726"/>
                    <a:pt x="95801" y="5716"/>
                  </a:cubicBezTo>
                  <a:close/>
                  <a:moveTo>
                    <a:pt x="95851" y="5565"/>
                  </a:moveTo>
                  <a:cubicBezTo>
                    <a:pt x="95920" y="5697"/>
                    <a:pt x="96052" y="5766"/>
                    <a:pt x="96185" y="5899"/>
                  </a:cubicBezTo>
                  <a:lnTo>
                    <a:pt x="95851" y="5565"/>
                  </a:lnTo>
                  <a:close/>
                  <a:moveTo>
                    <a:pt x="98103" y="6625"/>
                  </a:moveTo>
                  <a:cubicBezTo>
                    <a:pt x="98898" y="7091"/>
                    <a:pt x="99693" y="7552"/>
                    <a:pt x="100557" y="8019"/>
                  </a:cubicBezTo>
                  <a:cubicBezTo>
                    <a:pt x="100620" y="8019"/>
                    <a:pt x="100689" y="8082"/>
                    <a:pt x="100753" y="8082"/>
                  </a:cubicBezTo>
                  <a:lnTo>
                    <a:pt x="101150" y="8284"/>
                  </a:lnTo>
                  <a:lnTo>
                    <a:pt x="101150" y="8347"/>
                  </a:lnTo>
                  <a:cubicBezTo>
                    <a:pt x="101283" y="8347"/>
                    <a:pt x="101415" y="8416"/>
                    <a:pt x="101548" y="8480"/>
                  </a:cubicBezTo>
                  <a:lnTo>
                    <a:pt x="101548" y="8548"/>
                  </a:lnTo>
                  <a:cubicBezTo>
                    <a:pt x="101680" y="8612"/>
                    <a:pt x="101813" y="8612"/>
                    <a:pt x="101882" y="8681"/>
                  </a:cubicBezTo>
                  <a:cubicBezTo>
                    <a:pt x="101945" y="8681"/>
                    <a:pt x="101945" y="8745"/>
                    <a:pt x="101945" y="8745"/>
                  </a:cubicBezTo>
                  <a:cubicBezTo>
                    <a:pt x="102078" y="8813"/>
                    <a:pt x="102147" y="8813"/>
                    <a:pt x="102279" y="8877"/>
                  </a:cubicBezTo>
                  <a:lnTo>
                    <a:pt x="102343" y="8946"/>
                  </a:lnTo>
                  <a:cubicBezTo>
                    <a:pt x="102475" y="9010"/>
                    <a:pt x="102544" y="9010"/>
                    <a:pt x="102677" y="9078"/>
                  </a:cubicBezTo>
                  <a:lnTo>
                    <a:pt x="102740" y="9142"/>
                  </a:lnTo>
                  <a:cubicBezTo>
                    <a:pt x="102873" y="9211"/>
                    <a:pt x="102942" y="9211"/>
                    <a:pt x="103005" y="9275"/>
                  </a:cubicBezTo>
                  <a:cubicBezTo>
                    <a:pt x="103074" y="9275"/>
                    <a:pt x="103074" y="9343"/>
                    <a:pt x="103138" y="9343"/>
                  </a:cubicBezTo>
                  <a:cubicBezTo>
                    <a:pt x="103207" y="9407"/>
                    <a:pt x="103339" y="9476"/>
                    <a:pt x="103403" y="9476"/>
                  </a:cubicBezTo>
                  <a:cubicBezTo>
                    <a:pt x="103472" y="9539"/>
                    <a:pt x="103472" y="9539"/>
                    <a:pt x="103535" y="9539"/>
                  </a:cubicBezTo>
                  <a:cubicBezTo>
                    <a:pt x="103604" y="9608"/>
                    <a:pt x="103668" y="9672"/>
                    <a:pt x="103736" y="9672"/>
                  </a:cubicBezTo>
                  <a:cubicBezTo>
                    <a:pt x="103800" y="9741"/>
                    <a:pt x="103869" y="9741"/>
                    <a:pt x="103933" y="9741"/>
                  </a:cubicBezTo>
                  <a:cubicBezTo>
                    <a:pt x="104001" y="9804"/>
                    <a:pt x="104065" y="9873"/>
                    <a:pt x="104134" y="9873"/>
                  </a:cubicBezTo>
                  <a:cubicBezTo>
                    <a:pt x="104198" y="9937"/>
                    <a:pt x="104266" y="9937"/>
                    <a:pt x="104266" y="9937"/>
                  </a:cubicBezTo>
                  <a:cubicBezTo>
                    <a:pt x="104330" y="10006"/>
                    <a:pt x="104463" y="10069"/>
                    <a:pt x="104531" y="10069"/>
                  </a:cubicBezTo>
                  <a:cubicBezTo>
                    <a:pt x="104531" y="10138"/>
                    <a:pt x="104595" y="10138"/>
                    <a:pt x="104664" y="10202"/>
                  </a:cubicBezTo>
                  <a:cubicBezTo>
                    <a:pt x="104727" y="10202"/>
                    <a:pt x="104796" y="10271"/>
                    <a:pt x="104860" y="10271"/>
                  </a:cubicBezTo>
                  <a:cubicBezTo>
                    <a:pt x="104929" y="10334"/>
                    <a:pt x="104992" y="10334"/>
                    <a:pt x="104992" y="10403"/>
                  </a:cubicBezTo>
                  <a:cubicBezTo>
                    <a:pt x="105125" y="10403"/>
                    <a:pt x="105194" y="10467"/>
                    <a:pt x="105257" y="10467"/>
                  </a:cubicBezTo>
                  <a:lnTo>
                    <a:pt x="105390" y="10599"/>
                  </a:lnTo>
                  <a:cubicBezTo>
                    <a:pt x="105459" y="10599"/>
                    <a:pt x="105522" y="10668"/>
                    <a:pt x="105591" y="10732"/>
                  </a:cubicBezTo>
                  <a:cubicBezTo>
                    <a:pt x="105655" y="10732"/>
                    <a:pt x="105724" y="10732"/>
                    <a:pt x="105787" y="10801"/>
                  </a:cubicBezTo>
                  <a:cubicBezTo>
                    <a:pt x="105856" y="10801"/>
                    <a:pt x="105920" y="10864"/>
                    <a:pt x="105989" y="10933"/>
                  </a:cubicBezTo>
                  <a:cubicBezTo>
                    <a:pt x="106052" y="10933"/>
                    <a:pt x="106052" y="10933"/>
                    <a:pt x="106121" y="10997"/>
                  </a:cubicBezTo>
                  <a:cubicBezTo>
                    <a:pt x="106185" y="11066"/>
                    <a:pt x="106254" y="11066"/>
                    <a:pt x="106317" y="11129"/>
                  </a:cubicBezTo>
                  <a:cubicBezTo>
                    <a:pt x="106386" y="11129"/>
                    <a:pt x="106450" y="11198"/>
                    <a:pt x="106519" y="11198"/>
                  </a:cubicBezTo>
                  <a:cubicBezTo>
                    <a:pt x="106582" y="11262"/>
                    <a:pt x="106651" y="11262"/>
                    <a:pt x="106715" y="11331"/>
                  </a:cubicBezTo>
                  <a:cubicBezTo>
                    <a:pt x="106784" y="11331"/>
                    <a:pt x="106784" y="11394"/>
                    <a:pt x="106847" y="11394"/>
                  </a:cubicBezTo>
                  <a:cubicBezTo>
                    <a:pt x="106916" y="11463"/>
                    <a:pt x="106980" y="11463"/>
                    <a:pt x="107049" y="11527"/>
                  </a:cubicBezTo>
                  <a:cubicBezTo>
                    <a:pt x="107112" y="11527"/>
                    <a:pt x="107181" y="11596"/>
                    <a:pt x="107181" y="11596"/>
                  </a:cubicBezTo>
                  <a:cubicBezTo>
                    <a:pt x="107245" y="11659"/>
                    <a:pt x="107377" y="11659"/>
                    <a:pt x="107446" y="11728"/>
                  </a:cubicBezTo>
                  <a:cubicBezTo>
                    <a:pt x="107446" y="11728"/>
                    <a:pt x="107510" y="11792"/>
                    <a:pt x="107579" y="11792"/>
                  </a:cubicBezTo>
                  <a:cubicBezTo>
                    <a:pt x="107642" y="11861"/>
                    <a:pt x="107711" y="11861"/>
                    <a:pt x="107775" y="11924"/>
                  </a:cubicBezTo>
                  <a:cubicBezTo>
                    <a:pt x="107844" y="11993"/>
                    <a:pt x="107844" y="11993"/>
                    <a:pt x="107907" y="11993"/>
                  </a:cubicBezTo>
                  <a:cubicBezTo>
                    <a:pt x="107976" y="12057"/>
                    <a:pt x="108040" y="12126"/>
                    <a:pt x="108109" y="12126"/>
                  </a:cubicBezTo>
                  <a:cubicBezTo>
                    <a:pt x="111617" y="14176"/>
                    <a:pt x="115194" y="16365"/>
                    <a:pt x="118840" y="18750"/>
                  </a:cubicBezTo>
                  <a:cubicBezTo>
                    <a:pt x="124802" y="22523"/>
                    <a:pt x="129767" y="25835"/>
                    <a:pt x="134076" y="29015"/>
                  </a:cubicBezTo>
                  <a:cubicBezTo>
                    <a:pt x="134139" y="29015"/>
                    <a:pt x="134208" y="29084"/>
                    <a:pt x="134272" y="29147"/>
                  </a:cubicBezTo>
                  <a:lnTo>
                    <a:pt x="134473" y="29349"/>
                  </a:lnTo>
                  <a:lnTo>
                    <a:pt x="134537" y="29349"/>
                  </a:lnTo>
                  <a:cubicBezTo>
                    <a:pt x="134606" y="29412"/>
                    <a:pt x="134669" y="29412"/>
                    <a:pt x="134738" y="29481"/>
                  </a:cubicBezTo>
                  <a:lnTo>
                    <a:pt x="134738" y="29545"/>
                  </a:lnTo>
                  <a:cubicBezTo>
                    <a:pt x="134802" y="29545"/>
                    <a:pt x="134871" y="29614"/>
                    <a:pt x="134934" y="29677"/>
                  </a:cubicBezTo>
                  <a:lnTo>
                    <a:pt x="135003" y="29677"/>
                  </a:lnTo>
                  <a:cubicBezTo>
                    <a:pt x="135067" y="29746"/>
                    <a:pt x="135136" y="29810"/>
                    <a:pt x="135199" y="29810"/>
                  </a:cubicBezTo>
                  <a:lnTo>
                    <a:pt x="135199" y="29879"/>
                  </a:lnTo>
                  <a:cubicBezTo>
                    <a:pt x="135268" y="29942"/>
                    <a:pt x="135332" y="29942"/>
                    <a:pt x="135400" y="30011"/>
                  </a:cubicBezTo>
                  <a:lnTo>
                    <a:pt x="135464" y="30011"/>
                  </a:lnTo>
                  <a:lnTo>
                    <a:pt x="135665" y="30207"/>
                  </a:lnTo>
                  <a:cubicBezTo>
                    <a:pt x="135729" y="30276"/>
                    <a:pt x="135798" y="30340"/>
                    <a:pt x="135862" y="30340"/>
                  </a:cubicBezTo>
                  <a:cubicBezTo>
                    <a:pt x="135862" y="30409"/>
                    <a:pt x="135862" y="30409"/>
                    <a:pt x="135930" y="30409"/>
                  </a:cubicBezTo>
                  <a:cubicBezTo>
                    <a:pt x="135994" y="30472"/>
                    <a:pt x="136063" y="30472"/>
                    <a:pt x="136127" y="30541"/>
                  </a:cubicBezTo>
                  <a:lnTo>
                    <a:pt x="136328" y="30737"/>
                  </a:lnTo>
                  <a:cubicBezTo>
                    <a:pt x="136391" y="30806"/>
                    <a:pt x="136524" y="30870"/>
                    <a:pt x="136593" y="30870"/>
                  </a:cubicBezTo>
                  <a:lnTo>
                    <a:pt x="136593" y="30939"/>
                  </a:lnTo>
                  <a:cubicBezTo>
                    <a:pt x="136656" y="30939"/>
                    <a:pt x="136725" y="31002"/>
                    <a:pt x="136789" y="31071"/>
                  </a:cubicBezTo>
                  <a:cubicBezTo>
                    <a:pt x="136858" y="31135"/>
                    <a:pt x="136921" y="31204"/>
                    <a:pt x="137054" y="31267"/>
                  </a:cubicBezTo>
                  <a:lnTo>
                    <a:pt x="137255" y="31469"/>
                  </a:lnTo>
                  <a:cubicBezTo>
                    <a:pt x="137319" y="31469"/>
                    <a:pt x="137388" y="31532"/>
                    <a:pt x="137451" y="31601"/>
                  </a:cubicBezTo>
                  <a:cubicBezTo>
                    <a:pt x="137520" y="31665"/>
                    <a:pt x="137584" y="31665"/>
                    <a:pt x="137653" y="31733"/>
                  </a:cubicBezTo>
                  <a:cubicBezTo>
                    <a:pt x="138417" y="32323"/>
                    <a:pt x="139186" y="32913"/>
                    <a:pt x="139906" y="33454"/>
                  </a:cubicBezTo>
                  <a:lnTo>
                    <a:pt x="139906" y="33454"/>
                  </a:lnTo>
                  <a:cubicBezTo>
                    <a:pt x="139861" y="33412"/>
                    <a:pt x="139817" y="33368"/>
                    <a:pt x="139773" y="33323"/>
                  </a:cubicBezTo>
                  <a:cubicBezTo>
                    <a:pt x="138978" y="32661"/>
                    <a:pt x="138183" y="31998"/>
                    <a:pt x="137319" y="31336"/>
                  </a:cubicBezTo>
                  <a:cubicBezTo>
                    <a:pt x="137255" y="31267"/>
                    <a:pt x="137186" y="31267"/>
                    <a:pt x="137186" y="31204"/>
                  </a:cubicBezTo>
                  <a:cubicBezTo>
                    <a:pt x="137123" y="31135"/>
                    <a:pt x="137054" y="31071"/>
                    <a:pt x="136990" y="31071"/>
                  </a:cubicBezTo>
                  <a:lnTo>
                    <a:pt x="136789" y="30870"/>
                  </a:lnTo>
                  <a:cubicBezTo>
                    <a:pt x="136725" y="30806"/>
                    <a:pt x="136593" y="30737"/>
                    <a:pt x="136524" y="30737"/>
                  </a:cubicBezTo>
                  <a:lnTo>
                    <a:pt x="136328" y="30541"/>
                  </a:lnTo>
                  <a:cubicBezTo>
                    <a:pt x="136259" y="30472"/>
                    <a:pt x="136195" y="30409"/>
                    <a:pt x="136127" y="30409"/>
                  </a:cubicBezTo>
                  <a:lnTo>
                    <a:pt x="136127" y="30340"/>
                  </a:lnTo>
                  <a:cubicBezTo>
                    <a:pt x="136063" y="30340"/>
                    <a:pt x="135994" y="30276"/>
                    <a:pt x="135930" y="30207"/>
                  </a:cubicBezTo>
                  <a:lnTo>
                    <a:pt x="135862" y="30207"/>
                  </a:lnTo>
                  <a:cubicBezTo>
                    <a:pt x="135798" y="30144"/>
                    <a:pt x="135729" y="30075"/>
                    <a:pt x="135665" y="30075"/>
                  </a:cubicBezTo>
                  <a:lnTo>
                    <a:pt x="135665" y="30011"/>
                  </a:lnTo>
                  <a:cubicBezTo>
                    <a:pt x="135597" y="30011"/>
                    <a:pt x="135533" y="29942"/>
                    <a:pt x="135464" y="29879"/>
                  </a:cubicBezTo>
                  <a:lnTo>
                    <a:pt x="135400" y="29879"/>
                  </a:lnTo>
                  <a:lnTo>
                    <a:pt x="135199" y="29677"/>
                  </a:lnTo>
                  <a:cubicBezTo>
                    <a:pt x="135136" y="29614"/>
                    <a:pt x="135067" y="29614"/>
                    <a:pt x="135003" y="29545"/>
                  </a:cubicBezTo>
                  <a:lnTo>
                    <a:pt x="134802" y="29349"/>
                  </a:lnTo>
                  <a:lnTo>
                    <a:pt x="134738" y="29349"/>
                  </a:lnTo>
                  <a:cubicBezTo>
                    <a:pt x="134669" y="29280"/>
                    <a:pt x="134606" y="29216"/>
                    <a:pt x="134537" y="29216"/>
                  </a:cubicBezTo>
                  <a:lnTo>
                    <a:pt x="134537" y="29147"/>
                  </a:lnTo>
                  <a:cubicBezTo>
                    <a:pt x="134473" y="29147"/>
                    <a:pt x="134404" y="29084"/>
                    <a:pt x="134341" y="29015"/>
                  </a:cubicBezTo>
                  <a:lnTo>
                    <a:pt x="134272" y="29015"/>
                  </a:lnTo>
                  <a:cubicBezTo>
                    <a:pt x="134208" y="28951"/>
                    <a:pt x="134139" y="28882"/>
                    <a:pt x="134076" y="28882"/>
                  </a:cubicBezTo>
                  <a:cubicBezTo>
                    <a:pt x="129836" y="25703"/>
                    <a:pt x="124865" y="22391"/>
                    <a:pt x="118903" y="18617"/>
                  </a:cubicBezTo>
                  <a:cubicBezTo>
                    <a:pt x="115326" y="16296"/>
                    <a:pt x="111749" y="14113"/>
                    <a:pt x="108241" y="12057"/>
                  </a:cubicBezTo>
                  <a:cubicBezTo>
                    <a:pt x="108172" y="11993"/>
                    <a:pt x="108109" y="11993"/>
                    <a:pt x="108040" y="11924"/>
                  </a:cubicBezTo>
                  <a:cubicBezTo>
                    <a:pt x="107976" y="11924"/>
                    <a:pt x="107976" y="11861"/>
                    <a:pt x="107907" y="11861"/>
                  </a:cubicBezTo>
                  <a:cubicBezTo>
                    <a:pt x="107844" y="11792"/>
                    <a:pt x="107775" y="11792"/>
                    <a:pt x="107711" y="11728"/>
                  </a:cubicBezTo>
                  <a:cubicBezTo>
                    <a:pt x="107642" y="11728"/>
                    <a:pt x="107579" y="11659"/>
                    <a:pt x="107579" y="11659"/>
                  </a:cubicBezTo>
                  <a:cubicBezTo>
                    <a:pt x="107446" y="11596"/>
                    <a:pt x="107377" y="11527"/>
                    <a:pt x="107314" y="11527"/>
                  </a:cubicBezTo>
                  <a:cubicBezTo>
                    <a:pt x="107314" y="11463"/>
                    <a:pt x="107245" y="11463"/>
                    <a:pt x="107181" y="11463"/>
                  </a:cubicBezTo>
                  <a:cubicBezTo>
                    <a:pt x="107112" y="11394"/>
                    <a:pt x="107049" y="11331"/>
                    <a:pt x="106980" y="11331"/>
                  </a:cubicBezTo>
                  <a:cubicBezTo>
                    <a:pt x="106916" y="11262"/>
                    <a:pt x="106916" y="11262"/>
                    <a:pt x="106847" y="11262"/>
                  </a:cubicBezTo>
                  <a:cubicBezTo>
                    <a:pt x="106784" y="11198"/>
                    <a:pt x="106715" y="11129"/>
                    <a:pt x="106651" y="11129"/>
                  </a:cubicBezTo>
                  <a:cubicBezTo>
                    <a:pt x="106582" y="11066"/>
                    <a:pt x="106519" y="11066"/>
                    <a:pt x="106450" y="11066"/>
                  </a:cubicBezTo>
                  <a:cubicBezTo>
                    <a:pt x="106386" y="10997"/>
                    <a:pt x="106317" y="10933"/>
                    <a:pt x="106254" y="10933"/>
                  </a:cubicBezTo>
                  <a:lnTo>
                    <a:pt x="106121" y="10801"/>
                  </a:lnTo>
                  <a:cubicBezTo>
                    <a:pt x="106052" y="10801"/>
                    <a:pt x="105989" y="10732"/>
                    <a:pt x="105920" y="10732"/>
                  </a:cubicBezTo>
                  <a:cubicBezTo>
                    <a:pt x="105856" y="10668"/>
                    <a:pt x="105787" y="10668"/>
                    <a:pt x="105787" y="10599"/>
                  </a:cubicBezTo>
                  <a:cubicBezTo>
                    <a:pt x="105724" y="10599"/>
                    <a:pt x="105591" y="10536"/>
                    <a:pt x="105522" y="10536"/>
                  </a:cubicBezTo>
                  <a:cubicBezTo>
                    <a:pt x="105522" y="10467"/>
                    <a:pt x="105459" y="10467"/>
                    <a:pt x="105390" y="10403"/>
                  </a:cubicBezTo>
                  <a:cubicBezTo>
                    <a:pt x="105326" y="10403"/>
                    <a:pt x="105257" y="10334"/>
                    <a:pt x="105194" y="10334"/>
                  </a:cubicBezTo>
                  <a:cubicBezTo>
                    <a:pt x="105125" y="10271"/>
                    <a:pt x="105061" y="10271"/>
                    <a:pt x="105061" y="10202"/>
                  </a:cubicBezTo>
                  <a:cubicBezTo>
                    <a:pt x="104992" y="10202"/>
                    <a:pt x="104860" y="10138"/>
                    <a:pt x="104796" y="10138"/>
                  </a:cubicBezTo>
                  <a:cubicBezTo>
                    <a:pt x="104796" y="10069"/>
                    <a:pt x="104727" y="10069"/>
                    <a:pt x="104664" y="10006"/>
                  </a:cubicBezTo>
                  <a:cubicBezTo>
                    <a:pt x="104595" y="10006"/>
                    <a:pt x="104531" y="9937"/>
                    <a:pt x="104463" y="9873"/>
                  </a:cubicBezTo>
                  <a:cubicBezTo>
                    <a:pt x="104399" y="9873"/>
                    <a:pt x="104399" y="9873"/>
                    <a:pt x="104330" y="9804"/>
                  </a:cubicBezTo>
                  <a:cubicBezTo>
                    <a:pt x="104266" y="9804"/>
                    <a:pt x="104134" y="9741"/>
                    <a:pt x="104065" y="9672"/>
                  </a:cubicBezTo>
                  <a:cubicBezTo>
                    <a:pt x="104065" y="9672"/>
                    <a:pt x="104001" y="9672"/>
                    <a:pt x="103933" y="9608"/>
                  </a:cubicBezTo>
                  <a:cubicBezTo>
                    <a:pt x="103869" y="9608"/>
                    <a:pt x="103800" y="9539"/>
                    <a:pt x="103736" y="9476"/>
                  </a:cubicBezTo>
                  <a:lnTo>
                    <a:pt x="103604" y="9476"/>
                  </a:lnTo>
                  <a:cubicBezTo>
                    <a:pt x="103535" y="9407"/>
                    <a:pt x="103403" y="9343"/>
                    <a:pt x="103339" y="9275"/>
                  </a:cubicBezTo>
                  <a:lnTo>
                    <a:pt x="103270" y="9275"/>
                  </a:lnTo>
                  <a:cubicBezTo>
                    <a:pt x="103138" y="9211"/>
                    <a:pt x="103074" y="9142"/>
                    <a:pt x="103005" y="9078"/>
                  </a:cubicBezTo>
                  <a:lnTo>
                    <a:pt x="102873" y="9078"/>
                  </a:lnTo>
                  <a:cubicBezTo>
                    <a:pt x="102809" y="9010"/>
                    <a:pt x="102677" y="8946"/>
                    <a:pt x="102608" y="8946"/>
                  </a:cubicBezTo>
                  <a:cubicBezTo>
                    <a:pt x="102608" y="8877"/>
                    <a:pt x="102544" y="8877"/>
                    <a:pt x="102544" y="8877"/>
                  </a:cubicBezTo>
                  <a:cubicBezTo>
                    <a:pt x="102412" y="8813"/>
                    <a:pt x="102343" y="8745"/>
                    <a:pt x="102210" y="8745"/>
                  </a:cubicBezTo>
                  <a:lnTo>
                    <a:pt x="102210" y="8681"/>
                  </a:lnTo>
                  <a:cubicBezTo>
                    <a:pt x="102078" y="8612"/>
                    <a:pt x="101945" y="8548"/>
                    <a:pt x="101882" y="8548"/>
                  </a:cubicBezTo>
                  <a:cubicBezTo>
                    <a:pt x="101882" y="8548"/>
                    <a:pt x="101882" y="8480"/>
                    <a:pt x="101813" y="8480"/>
                  </a:cubicBezTo>
                  <a:cubicBezTo>
                    <a:pt x="101749" y="8480"/>
                    <a:pt x="101617" y="8416"/>
                    <a:pt x="101484" y="8347"/>
                  </a:cubicBezTo>
                  <a:cubicBezTo>
                    <a:pt x="101484" y="8284"/>
                    <a:pt x="101415" y="8284"/>
                    <a:pt x="101352" y="8284"/>
                  </a:cubicBezTo>
                  <a:cubicBezTo>
                    <a:pt x="100488" y="7817"/>
                    <a:pt x="99693" y="7420"/>
                    <a:pt x="98898" y="7022"/>
                  </a:cubicBezTo>
                  <a:lnTo>
                    <a:pt x="98103" y="6625"/>
                  </a:lnTo>
                  <a:close/>
                  <a:moveTo>
                    <a:pt x="139906" y="33454"/>
                  </a:moveTo>
                  <a:lnTo>
                    <a:pt x="139906" y="33454"/>
                  </a:lnTo>
                  <a:cubicBezTo>
                    <a:pt x="139994" y="33537"/>
                    <a:pt x="140082" y="33610"/>
                    <a:pt x="140170" y="33652"/>
                  </a:cubicBezTo>
                  <a:cubicBezTo>
                    <a:pt x="140083" y="33587"/>
                    <a:pt x="139995" y="33521"/>
                    <a:pt x="139906" y="33454"/>
                  </a:cubicBezTo>
                  <a:close/>
                  <a:moveTo>
                    <a:pt x="141892" y="35374"/>
                  </a:moveTo>
                  <a:lnTo>
                    <a:pt x="141892" y="35374"/>
                  </a:lnTo>
                  <a:cubicBezTo>
                    <a:pt x="142025" y="35443"/>
                    <a:pt x="142088" y="35443"/>
                    <a:pt x="142221" y="35507"/>
                  </a:cubicBezTo>
                  <a:cubicBezTo>
                    <a:pt x="142157" y="35443"/>
                    <a:pt x="142025" y="35443"/>
                    <a:pt x="141892" y="35374"/>
                  </a:cubicBezTo>
                  <a:close/>
                  <a:moveTo>
                    <a:pt x="142088" y="35576"/>
                  </a:moveTo>
                  <a:cubicBezTo>
                    <a:pt x="142116" y="35576"/>
                    <a:pt x="142142" y="35578"/>
                    <a:pt x="142165" y="35583"/>
                  </a:cubicBezTo>
                  <a:lnTo>
                    <a:pt x="142165" y="35583"/>
                  </a:lnTo>
                  <a:cubicBezTo>
                    <a:pt x="142162" y="35581"/>
                    <a:pt x="142160" y="35578"/>
                    <a:pt x="142157" y="35576"/>
                  </a:cubicBezTo>
                  <a:close/>
                  <a:moveTo>
                    <a:pt x="142165" y="35583"/>
                  </a:moveTo>
                  <a:cubicBezTo>
                    <a:pt x="142231" y="35639"/>
                    <a:pt x="142356" y="35642"/>
                    <a:pt x="142422" y="35708"/>
                  </a:cubicBezTo>
                  <a:lnTo>
                    <a:pt x="142422" y="35639"/>
                  </a:lnTo>
                  <a:cubicBezTo>
                    <a:pt x="142318" y="35639"/>
                    <a:pt x="142253" y="35600"/>
                    <a:pt x="142165" y="35583"/>
                  </a:cubicBezTo>
                  <a:close/>
                  <a:moveTo>
                    <a:pt x="142290" y="35772"/>
                  </a:moveTo>
                  <a:cubicBezTo>
                    <a:pt x="142316" y="35772"/>
                    <a:pt x="142339" y="35774"/>
                    <a:pt x="142361" y="35779"/>
                  </a:cubicBezTo>
                  <a:lnTo>
                    <a:pt x="142361" y="35779"/>
                  </a:lnTo>
                  <a:cubicBezTo>
                    <a:pt x="142358" y="35776"/>
                    <a:pt x="142356" y="35774"/>
                    <a:pt x="142353" y="35772"/>
                  </a:cubicBezTo>
                  <a:close/>
                  <a:moveTo>
                    <a:pt x="142361" y="35779"/>
                  </a:moveTo>
                  <a:lnTo>
                    <a:pt x="142361" y="35779"/>
                  </a:lnTo>
                  <a:cubicBezTo>
                    <a:pt x="142431" y="35841"/>
                    <a:pt x="142557" y="35843"/>
                    <a:pt x="142618" y="35904"/>
                  </a:cubicBezTo>
                  <a:lnTo>
                    <a:pt x="142618" y="35841"/>
                  </a:lnTo>
                  <a:cubicBezTo>
                    <a:pt x="142512" y="35841"/>
                    <a:pt x="142450" y="35796"/>
                    <a:pt x="142361" y="35779"/>
                  </a:cubicBezTo>
                  <a:close/>
                  <a:moveTo>
                    <a:pt x="142486" y="35904"/>
                  </a:moveTo>
                  <a:cubicBezTo>
                    <a:pt x="142486" y="35973"/>
                    <a:pt x="142555" y="35973"/>
                    <a:pt x="142555" y="35973"/>
                  </a:cubicBezTo>
                  <a:cubicBezTo>
                    <a:pt x="142618" y="36037"/>
                    <a:pt x="142751" y="36037"/>
                    <a:pt x="142820" y="36037"/>
                  </a:cubicBezTo>
                  <a:cubicBezTo>
                    <a:pt x="142687" y="35973"/>
                    <a:pt x="142618" y="35973"/>
                    <a:pt x="142486" y="35904"/>
                  </a:cubicBezTo>
                  <a:close/>
                  <a:moveTo>
                    <a:pt x="142687" y="36106"/>
                  </a:moveTo>
                  <a:lnTo>
                    <a:pt x="142751" y="36169"/>
                  </a:lnTo>
                  <a:cubicBezTo>
                    <a:pt x="142883" y="36238"/>
                    <a:pt x="142952" y="36238"/>
                    <a:pt x="143016" y="36238"/>
                  </a:cubicBezTo>
                  <a:lnTo>
                    <a:pt x="142952" y="36169"/>
                  </a:lnTo>
                  <a:cubicBezTo>
                    <a:pt x="142883" y="36169"/>
                    <a:pt x="142751" y="36106"/>
                    <a:pt x="142687" y="36106"/>
                  </a:cubicBezTo>
                  <a:close/>
                  <a:moveTo>
                    <a:pt x="73726" y="1"/>
                  </a:moveTo>
                  <a:cubicBezTo>
                    <a:pt x="72867" y="1"/>
                    <a:pt x="72004" y="1"/>
                    <a:pt x="71145" y="69"/>
                  </a:cubicBezTo>
                  <a:cubicBezTo>
                    <a:pt x="62995" y="732"/>
                    <a:pt x="56969" y="3779"/>
                    <a:pt x="52332" y="8284"/>
                  </a:cubicBezTo>
                  <a:cubicBezTo>
                    <a:pt x="45374" y="15040"/>
                    <a:pt x="41399" y="25040"/>
                    <a:pt x="37690" y="35178"/>
                  </a:cubicBezTo>
                  <a:cubicBezTo>
                    <a:pt x="36895" y="37361"/>
                    <a:pt x="36100" y="39550"/>
                    <a:pt x="35242" y="41734"/>
                  </a:cubicBezTo>
                  <a:cubicBezTo>
                    <a:pt x="35242" y="41802"/>
                    <a:pt x="35173" y="41866"/>
                    <a:pt x="35173" y="41935"/>
                  </a:cubicBezTo>
                  <a:cubicBezTo>
                    <a:pt x="35173" y="41998"/>
                    <a:pt x="35173" y="41998"/>
                    <a:pt x="35109" y="42067"/>
                  </a:cubicBezTo>
                  <a:cubicBezTo>
                    <a:pt x="35109" y="42131"/>
                    <a:pt x="35040" y="42200"/>
                    <a:pt x="35040" y="42263"/>
                  </a:cubicBezTo>
                  <a:lnTo>
                    <a:pt x="35040" y="42332"/>
                  </a:lnTo>
                  <a:cubicBezTo>
                    <a:pt x="34977" y="42465"/>
                    <a:pt x="34908" y="42528"/>
                    <a:pt x="34908" y="42661"/>
                  </a:cubicBezTo>
                  <a:lnTo>
                    <a:pt x="34908" y="42730"/>
                  </a:lnTo>
                  <a:cubicBezTo>
                    <a:pt x="34844" y="42793"/>
                    <a:pt x="34775" y="42862"/>
                    <a:pt x="34775" y="42995"/>
                  </a:cubicBezTo>
                  <a:lnTo>
                    <a:pt x="34775" y="43058"/>
                  </a:lnTo>
                  <a:cubicBezTo>
                    <a:pt x="34712" y="43127"/>
                    <a:pt x="34712" y="43260"/>
                    <a:pt x="34643" y="43323"/>
                  </a:cubicBezTo>
                  <a:lnTo>
                    <a:pt x="34643" y="43392"/>
                  </a:lnTo>
                  <a:cubicBezTo>
                    <a:pt x="34579" y="43456"/>
                    <a:pt x="34579" y="43525"/>
                    <a:pt x="34510" y="43657"/>
                  </a:cubicBezTo>
                  <a:cubicBezTo>
                    <a:pt x="33676" y="45906"/>
                    <a:pt x="32838" y="48096"/>
                    <a:pt x="31940" y="50225"/>
                  </a:cubicBezTo>
                  <a:lnTo>
                    <a:pt x="31940" y="50225"/>
                  </a:lnTo>
                  <a:cubicBezTo>
                    <a:pt x="32006" y="50089"/>
                    <a:pt x="32082" y="49953"/>
                    <a:pt x="32125" y="49815"/>
                  </a:cubicBezTo>
                  <a:cubicBezTo>
                    <a:pt x="33053" y="47695"/>
                    <a:pt x="33980" y="45512"/>
                    <a:pt x="34775" y="43260"/>
                  </a:cubicBezTo>
                  <a:lnTo>
                    <a:pt x="34844" y="43260"/>
                  </a:lnTo>
                  <a:cubicBezTo>
                    <a:pt x="34844" y="43127"/>
                    <a:pt x="34908" y="43058"/>
                    <a:pt x="34908" y="42926"/>
                  </a:cubicBezTo>
                  <a:lnTo>
                    <a:pt x="34977" y="42926"/>
                  </a:lnTo>
                  <a:cubicBezTo>
                    <a:pt x="34977" y="42793"/>
                    <a:pt x="35040" y="42730"/>
                    <a:pt x="35040" y="42661"/>
                  </a:cubicBezTo>
                  <a:cubicBezTo>
                    <a:pt x="35040" y="42597"/>
                    <a:pt x="35040" y="42597"/>
                    <a:pt x="35109" y="42597"/>
                  </a:cubicBezTo>
                  <a:cubicBezTo>
                    <a:pt x="35109" y="42465"/>
                    <a:pt x="35173" y="42396"/>
                    <a:pt x="35173" y="42332"/>
                  </a:cubicBezTo>
                  <a:lnTo>
                    <a:pt x="35173" y="42263"/>
                  </a:lnTo>
                  <a:cubicBezTo>
                    <a:pt x="35242" y="42200"/>
                    <a:pt x="35242" y="42067"/>
                    <a:pt x="35305" y="41998"/>
                  </a:cubicBezTo>
                  <a:lnTo>
                    <a:pt x="35305" y="41935"/>
                  </a:lnTo>
                  <a:cubicBezTo>
                    <a:pt x="35374" y="41866"/>
                    <a:pt x="35374" y="41734"/>
                    <a:pt x="35438" y="41670"/>
                  </a:cubicBezTo>
                  <a:cubicBezTo>
                    <a:pt x="37494" y="36169"/>
                    <a:pt x="39412" y="30541"/>
                    <a:pt x="41733" y="25242"/>
                  </a:cubicBezTo>
                  <a:cubicBezTo>
                    <a:pt x="44516" y="18750"/>
                    <a:pt x="47759" y="12852"/>
                    <a:pt x="52396" y="8347"/>
                  </a:cubicBezTo>
                  <a:cubicBezTo>
                    <a:pt x="57033" y="3843"/>
                    <a:pt x="62995" y="864"/>
                    <a:pt x="71145" y="202"/>
                  </a:cubicBezTo>
                  <a:cubicBezTo>
                    <a:pt x="72004" y="133"/>
                    <a:pt x="72867" y="133"/>
                    <a:pt x="73726" y="133"/>
                  </a:cubicBezTo>
                  <a:cubicBezTo>
                    <a:pt x="79820" y="133"/>
                    <a:pt x="86180" y="1723"/>
                    <a:pt x="92804" y="4441"/>
                  </a:cubicBezTo>
                  <a:cubicBezTo>
                    <a:pt x="92740" y="4373"/>
                    <a:pt x="92740" y="4309"/>
                    <a:pt x="92671" y="4240"/>
                  </a:cubicBezTo>
                  <a:cubicBezTo>
                    <a:pt x="86116" y="1590"/>
                    <a:pt x="79757" y="1"/>
                    <a:pt x="73726" y="1"/>
                  </a:cubicBezTo>
                  <a:close/>
                  <a:moveTo>
                    <a:pt x="31940" y="50225"/>
                  </a:moveTo>
                  <a:cubicBezTo>
                    <a:pt x="31910" y="50288"/>
                    <a:pt x="31882" y="50351"/>
                    <a:pt x="31861" y="50414"/>
                  </a:cubicBezTo>
                  <a:cubicBezTo>
                    <a:pt x="31887" y="50351"/>
                    <a:pt x="31914" y="50288"/>
                    <a:pt x="31940" y="50225"/>
                  </a:cubicBezTo>
                  <a:close/>
                  <a:moveTo>
                    <a:pt x="30075" y="53859"/>
                  </a:moveTo>
                  <a:lnTo>
                    <a:pt x="29078" y="55645"/>
                  </a:lnTo>
                  <a:cubicBezTo>
                    <a:pt x="27690" y="58231"/>
                    <a:pt x="26100" y="60615"/>
                    <a:pt x="24245" y="62735"/>
                  </a:cubicBezTo>
                  <a:cubicBezTo>
                    <a:pt x="23249" y="63928"/>
                    <a:pt x="22057" y="65183"/>
                    <a:pt x="20668" y="66445"/>
                  </a:cubicBezTo>
                  <a:lnTo>
                    <a:pt x="20467" y="66641"/>
                  </a:lnTo>
                  <a:cubicBezTo>
                    <a:pt x="20334" y="66710"/>
                    <a:pt x="20271" y="66842"/>
                    <a:pt x="20138" y="66906"/>
                  </a:cubicBezTo>
                  <a:cubicBezTo>
                    <a:pt x="20069" y="66975"/>
                    <a:pt x="20006" y="67107"/>
                    <a:pt x="19937" y="67171"/>
                  </a:cubicBezTo>
                  <a:cubicBezTo>
                    <a:pt x="19804" y="67240"/>
                    <a:pt x="19741" y="67372"/>
                    <a:pt x="19608" y="67436"/>
                  </a:cubicBezTo>
                  <a:lnTo>
                    <a:pt x="19407" y="67637"/>
                  </a:lnTo>
                  <a:cubicBezTo>
                    <a:pt x="19274" y="67770"/>
                    <a:pt x="19211" y="67833"/>
                    <a:pt x="19078" y="67902"/>
                  </a:cubicBezTo>
                  <a:cubicBezTo>
                    <a:pt x="19009" y="67966"/>
                    <a:pt x="18946" y="68035"/>
                    <a:pt x="18877" y="68167"/>
                  </a:cubicBezTo>
                  <a:cubicBezTo>
                    <a:pt x="18744" y="68231"/>
                    <a:pt x="18681" y="68300"/>
                    <a:pt x="18548" y="68432"/>
                  </a:cubicBezTo>
                  <a:lnTo>
                    <a:pt x="18347" y="68628"/>
                  </a:lnTo>
                  <a:cubicBezTo>
                    <a:pt x="18215" y="68697"/>
                    <a:pt x="18151" y="68829"/>
                    <a:pt x="18018" y="68893"/>
                  </a:cubicBezTo>
                  <a:lnTo>
                    <a:pt x="17817" y="69094"/>
                  </a:lnTo>
                  <a:lnTo>
                    <a:pt x="17552" y="69359"/>
                  </a:lnTo>
                  <a:cubicBezTo>
                    <a:pt x="17420" y="69423"/>
                    <a:pt x="17356" y="69492"/>
                    <a:pt x="17287" y="69624"/>
                  </a:cubicBezTo>
                  <a:cubicBezTo>
                    <a:pt x="17224" y="69688"/>
                    <a:pt x="17091" y="69757"/>
                    <a:pt x="17022" y="69820"/>
                  </a:cubicBezTo>
                  <a:lnTo>
                    <a:pt x="16757" y="70085"/>
                  </a:lnTo>
                  <a:cubicBezTo>
                    <a:pt x="16694" y="70154"/>
                    <a:pt x="16561" y="70218"/>
                    <a:pt x="16492" y="70350"/>
                  </a:cubicBezTo>
                  <a:cubicBezTo>
                    <a:pt x="16429" y="70419"/>
                    <a:pt x="16296" y="70483"/>
                    <a:pt x="16227" y="70552"/>
                  </a:cubicBezTo>
                  <a:cubicBezTo>
                    <a:pt x="16164" y="70615"/>
                    <a:pt x="16031" y="70684"/>
                    <a:pt x="15962" y="70817"/>
                  </a:cubicBezTo>
                  <a:cubicBezTo>
                    <a:pt x="15899" y="70880"/>
                    <a:pt x="15830" y="70949"/>
                    <a:pt x="15697" y="71013"/>
                  </a:cubicBezTo>
                  <a:cubicBezTo>
                    <a:pt x="15634" y="71082"/>
                    <a:pt x="15565" y="71214"/>
                    <a:pt x="15432" y="71278"/>
                  </a:cubicBezTo>
                  <a:lnTo>
                    <a:pt x="15236" y="71479"/>
                  </a:lnTo>
                  <a:lnTo>
                    <a:pt x="14971" y="71744"/>
                  </a:lnTo>
                  <a:cubicBezTo>
                    <a:pt x="14902" y="71808"/>
                    <a:pt x="14770" y="71877"/>
                    <a:pt x="14706" y="72009"/>
                  </a:cubicBezTo>
                  <a:cubicBezTo>
                    <a:pt x="14637" y="72073"/>
                    <a:pt x="14574" y="72142"/>
                    <a:pt x="14441" y="72205"/>
                  </a:cubicBezTo>
                  <a:cubicBezTo>
                    <a:pt x="14372" y="72274"/>
                    <a:pt x="14309" y="72407"/>
                    <a:pt x="14176" y="72470"/>
                  </a:cubicBezTo>
                  <a:lnTo>
                    <a:pt x="13975" y="72672"/>
                  </a:lnTo>
                  <a:lnTo>
                    <a:pt x="13710" y="72937"/>
                  </a:lnTo>
                  <a:lnTo>
                    <a:pt x="13514" y="73133"/>
                  </a:lnTo>
                  <a:cubicBezTo>
                    <a:pt x="13381" y="73202"/>
                    <a:pt x="13313" y="73334"/>
                    <a:pt x="13180" y="73398"/>
                  </a:cubicBezTo>
                  <a:lnTo>
                    <a:pt x="12984" y="73599"/>
                  </a:lnTo>
                  <a:lnTo>
                    <a:pt x="12719" y="73864"/>
                  </a:lnTo>
                  <a:lnTo>
                    <a:pt x="12518" y="74060"/>
                  </a:lnTo>
                  <a:lnTo>
                    <a:pt x="12189" y="74394"/>
                  </a:lnTo>
                  <a:lnTo>
                    <a:pt x="12120" y="74457"/>
                  </a:lnTo>
                  <a:lnTo>
                    <a:pt x="11723" y="74855"/>
                  </a:lnTo>
                  <a:lnTo>
                    <a:pt x="11659" y="74924"/>
                  </a:lnTo>
                  <a:lnTo>
                    <a:pt x="11262" y="75321"/>
                  </a:lnTo>
                  <a:lnTo>
                    <a:pt x="11193" y="75385"/>
                  </a:lnTo>
                  <a:cubicBezTo>
                    <a:pt x="11129" y="75517"/>
                    <a:pt x="10997" y="75586"/>
                    <a:pt x="10864" y="75719"/>
                  </a:cubicBezTo>
                  <a:cubicBezTo>
                    <a:pt x="10398" y="76249"/>
                    <a:pt x="9868" y="76779"/>
                    <a:pt x="9407" y="77240"/>
                  </a:cubicBezTo>
                  <a:cubicBezTo>
                    <a:pt x="9009" y="77706"/>
                    <a:pt x="8543" y="78236"/>
                    <a:pt x="8146" y="78697"/>
                  </a:cubicBezTo>
                  <a:lnTo>
                    <a:pt x="7351" y="79693"/>
                  </a:lnTo>
                  <a:cubicBezTo>
                    <a:pt x="7817" y="79163"/>
                    <a:pt x="8278" y="78633"/>
                    <a:pt x="8744" y="78167"/>
                  </a:cubicBezTo>
                  <a:cubicBezTo>
                    <a:pt x="9142" y="77706"/>
                    <a:pt x="9603" y="77240"/>
                    <a:pt x="10000" y="76842"/>
                  </a:cubicBezTo>
                  <a:cubicBezTo>
                    <a:pt x="10000" y="76779"/>
                    <a:pt x="10069" y="76779"/>
                    <a:pt x="10069" y="76779"/>
                  </a:cubicBezTo>
                  <a:cubicBezTo>
                    <a:pt x="10202" y="76646"/>
                    <a:pt x="10334" y="76445"/>
                    <a:pt x="10530" y="76312"/>
                  </a:cubicBezTo>
                  <a:cubicBezTo>
                    <a:pt x="10530" y="76249"/>
                    <a:pt x="10530" y="76249"/>
                    <a:pt x="10599" y="76249"/>
                  </a:cubicBezTo>
                  <a:cubicBezTo>
                    <a:pt x="10732" y="76116"/>
                    <a:pt x="10864" y="75984"/>
                    <a:pt x="10997" y="75782"/>
                  </a:cubicBezTo>
                  <a:lnTo>
                    <a:pt x="11060" y="75719"/>
                  </a:lnTo>
                  <a:lnTo>
                    <a:pt x="11458" y="75321"/>
                  </a:lnTo>
                  <a:lnTo>
                    <a:pt x="11590" y="75189"/>
                  </a:lnTo>
                  <a:lnTo>
                    <a:pt x="11924" y="74855"/>
                  </a:lnTo>
                  <a:lnTo>
                    <a:pt x="12057" y="74722"/>
                  </a:lnTo>
                  <a:lnTo>
                    <a:pt x="12385" y="74394"/>
                  </a:lnTo>
                  <a:lnTo>
                    <a:pt x="12587" y="74193"/>
                  </a:lnTo>
                  <a:cubicBezTo>
                    <a:pt x="12719" y="74129"/>
                    <a:pt x="12783" y="73996"/>
                    <a:pt x="12915" y="73928"/>
                  </a:cubicBezTo>
                  <a:lnTo>
                    <a:pt x="13116" y="73731"/>
                  </a:lnTo>
                  <a:cubicBezTo>
                    <a:pt x="13180" y="73599"/>
                    <a:pt x="13313" y="73530"/>
                    <a:pt x="13381" y="73398"/>
                  </a:cubicBezTo>
                  <a:lnTo>
                    <a:pt x="13578" y="73202"/>
                  </a:lnTo>
                  <a:cubicBezTo>
                    <a:pt x="13710" y="73133"/>
                    <a:pt x="13779" y="73000"/>
                    <a:pt x="13911" y="72937"/>
                  </a:cubicBezTo>
                  <a:lnTo>
                    <a:pt x="14107" y="72735"/>
                  </a:lnTo>
                  <a:cubicBezTo>
                    <a:pt x="14176" y="72603"/>
                    <a:pt x="14309" y="72539"/>
                    <a:pt x="14372" y="72470"/>
                  </a:cubicBezTo>
                  <a:cubicBezTo>
                    <a:pt x="14441" y="72407"/>
                    <a:pt x="14574" y="72338"/>
                    <a:pt x="14637" y="72205"/>
                  </a:cubicBezTo>
                  <a:cubicBezTo>
                    <a:pt x="14706" y="72142"/>
                    <a:pt x="14839" y="72073"/>
                    <a:pt x="14902" y="72009"/>
                  </a:cubicBezTo>
                  <a:cubicBezTo>
                    <a:pt x="14971" y="71877"/>
                    <a:pt x="15035" y="71808"/>
                    <a:pt x="15167" y="71744"/>
                  </a:cubicBezTo>
                  <a:lnTo>
                    <a:pt x="15432" y="71479"/>
                  </a:lnTo>
                  <a:cubicBezTo>
                    <a:pt x="15501" y="71410"/>
                    <a:pt x="15565" y="71347"/>
                    <a:pt x="15697" y="71278"/>
                  </a:cubicBezTo>
                  <a:cubicBezTo>
                    <a:pt x="15766" y="71214"/>
                    <a:pt x="15830" y="71082"/>
                    <a:pt x="15899" y="71013"/>
                  </a:cubicBezTo>
                  <a:cubicBezTo>
                    <a:pt x="16031" y="70949"/>
                    <a:pt x="16095" y="70880"/>
                    <a:pt x="16227" y="70748"/>
                  </a:cubicBezTo>
                  <a:lnTo>
                    <a:pt x="16429" y="70552"/>
                  </a:lnTo>
                  <a:cubicBezTo>
                    <a:pt x="16561" y="70483"/>
                    <a:pt x="16625" y="70350"/>
                    <a:pt x="16757" y="70287"/>
                  </a:cubicBezTo>
                  <a:lnTo>
                    <a:pt x="16959" y="70085"/>
                  </a:lnTo>
                  <a:cubicBezTo>
                    <a:pt x="17091" y="69953"/>
                    <a:pt x="17155" y="69889"/>
                    <a:pt x="17287" y="69820"/>
                  </a:cubicBezTo>
                  <a:cubicBezTo>
                    <a:pt x="17356" y="69757"/>
                    <a:pt x="17420" y="69624"/>
                    <a:pt x="17488" y="69556"/>
                  </a:cubicBezTo>
                  <a:cubicBezTo>
                    <a:pt x="17621" y="69492"/>
                    <a:pt x="17685" y="69423"/>
                    <a:pt x="17817" y="69291"/>
                  </a:cubicBezTo>
                  <a:lnTo>
                    <a:pt x="18018" y="69094"/>
                  </a:lnTo>
                  <a:cubicBezTo>
                    <a:pt x="18151" y="69026"/>
                    <a:pt x="18215" y="68893"/>
                    <a:pt x="18347" y="68829"/>
                  </a:cubicBezTo>
                  <a:lnTo>
                    <a:pt x="18548" y="68628"/>
                  </a:lnTo>
                  <a:lnTo>
                    <a:pt x="18877" y="68300"/>
                  </a:lnTo>
                  <a:lnTo>
                    <a:pt x="19078" y="68098"/>
                  </a:lnTo>
                  <a:cubicBezTo>
                    <a:pt x="19211" y="68035"/>
                    <a:pt x="19274" y="67902"/>
                    <a:pt x="19407" y="67833"/>
                  </a:cubicBezTo>
                  <a:lnTo>
                    <a:pt x="19608" y="67637"/>
                  </a:lnTo>
                  <a:lnTo>
                    <a:pt x="19937" y="67303"/>
                  </a:lnTo>
                  <a:lnTo>
                    <a:pt x="20138" y="67107"/>
                  </a:lnTo>
                  <a:cubicBezTo>
                    <a:pt x="20271" y="67038"/>
                    <a:pt x="20403" y="66906"/>
                    <a:pt x="20467" y="66842"/>
                  </a:cubicBezTo>
                  <a:lnTo>
                    <a:pt x="20668" y="66641"/>
                  </a:lnTo>
                  <a:cubicBezTo>
                    <a:pt x="22057" y="65316"/>
                    <a:pt x="23318" y="64060"/>
                    <a:pt x="24378" y="62868"/>
                  </a:cubicBezTo>
                  <a:cubicBezTo>
                    <a:pt x="26031" y="60880"/>
                    <a:pt x="27557" y="58628"/>
                    <a:pt x="28946" y="56243"/>
                  </a:cubicBezTo>
                  <a:lnTo>
                    <a:pt x="29942" y="54256"/>
                  </a:lnTo>
                  <a:cubicBezTo>
                    <a:pt x="30006" y="54124"/>
                    <a:pt x="30006" y="53991"/>
                    <a:pt x="30075" y="53859"/>
                  </a:cubicBezTo>
                  <a:close/>
                  <a:moveTo>
                    <a:pt x="5962" y="81612"/>
                  </a:moveTo>
                  <a:cubicBezTo>
                    <a:pt x="5830" y="81813"/>
                    <a:pt x="5628" y="81946"/>
                    <a:pt x="5496" y="82142"/>
                  </a:cubicBezTo>
                  <a:cubicBezTo>
                    <a:pt x="5628" y="82009"/>
                    <a:pt x="5761" y="81877"/>
                    <a:pt x="5962" y="81744"/>
                  </a:cubicBezTo>
                  <a:lnTo>
                    <a:pt x="5962" y="81612"/>
                  </a:lnTo>
                  <a:close/>
                  <a:moveTo>
                    <a:pt x="5628" y="82142"/>
                  </a:moveTo>
                  <a:lnTo>
                    <a:pt x="5628" y="82142"/>
                  </a:lnTo>
                  <a:cubicBezTo>
                    <a:pt x="5496" y="82274"/>
                    <a:pt x="5363" y="82407"/>
                    <a:pt x="5167" y="82539"/>
                  </a:cubicBezTo>
                  <a:lnTo>
                    <a:pt x="5167" y="82608"/>
                  </a:lnTo>
                  <a:cubicBezTo>
                    <a:pt x="5300" y="82476"/>
                    <a:pt x="5432" y="82407"/>
                    <a:pt x="5565" y="82274"/>
                  </a:cubicBezTo>
                  <a:cubicBezTo>
                    <a:pt x="5565" y="82211"/>
                    <a:pt x="5628" y="82211"/>
                    <a:pt x="5628" y="82142"/>
                  </a:cubicBezTo>
                  <a:close/>
                  <a:moveTo>
                    <a:pt x="5300" y="82608"/>
                  </a:moveTo>
                  <a:cubicBezTo>
                    <a:pt x="5295" y="82613"/>
                    <a:pt x="5290" y="82618"/>
                    <a:pt x="5285" y="82622"/>
                  </a:cubicBezTo>
                  <a:lnTo>
                    <a:pt x="5285" y="82622"/>
                  </a:lnTo>
                  <a:cubicBezTo>
                    <a:pt x="5290" y="82618"/>
                    <a:pt x="5295" y="82613"/>
                    <a:pt x="5300" y="82608"/>
                  </a:cubicBezTo>
                  <a:close/>
                  <a:moveTo>
                    <a:pt x="5285" y="82622"/>
                  </a:moveTo>
                  <a:lnTo>
                    <a:pt x="5285" y="82622"/>
                  </a:lnTo>
                  <a:cubicBezTo>
                    <a:pt x="5158" y="82750"/>
                    <a:pt x="5030" y="82875"/>
                    <a:pt x="4902" y="82937"/>
                  </a:cubicBezTo>
                  <a:cubicBezTo>
                    <a:pt x="4902" y="83005"/>
                    <a:pt x="4833" y="83069"/>
                    <a:pt x="4833" y="83138"/>
                  </a:cubicBezTo>
                  <a:cubicBezTo>
                    <a:pt x="4902" y="83005"/>
                    <a:pt x="5035" y="82937"/>
                    <a:pt x="5167" y="82804"/>
                  </a:cubicBezTo>
                  <a:cubicBezTo>
                    <a:pt x="5226" y="82745"/>
                    <a:pt x="5231" y="82682"/>
                    <a:pt x="5285" y="82622"/>
                  </a:cubicBezTo>
                  <a:close/>
                  <a:moveTo>
                    <a:pt x="4966" y="83138"/>
                  </a:moveTo>
                  <a:cubicBezTo>
                    <a:pt x="4833" y="83202"/>
                    <a:pt x="4701" y="83334"/>
                    <a:pt x="4637" y="83403"/>
                  </a:cubicBezTo>
                  <a:cubicBezTo>
                    <a:pt x="4569" y="83467"/>
                    <a:pt x="4505" y="83535"/>
                    <a:pt x="4505" y="83599"/>
                  </a:cubicBezTo>
                  <a:cubicBezTo>
                    <a:pt x="4637" y="83467"/>
                    <a:pt x="4701" y="83403"/>
                    <a:pt x="4833" y="83334"/>
                  </a:cubicBezTo>
                  <a:cubicBezTo>
                    <a:pt x="4902" y="83270"/>
                    <a:pt x="4902" y="83202"/>
                    <a:pt x="4966" y="83138"/>
                  </a:cubicBezTo>
                  <a:close/>
                  <a:moveTo>
                    <a:pt x="4637" y="83599"/>
                  </a:moveTo>
                  <a:lnTo>
                    <a:pt x="4637" y="83599"/>
                  </a:lnTo>
                  <a:cubicBezTo>
                    <a:pt x="4568" y="83668"/>
                    <a:pt x="4436" y="83732"/>
                    <a:pt x="4304" y="83864"/>
                  </a:cubicBezTo>
                  <a:cubicBezTo>
                    <a:pt x="4304" y="83933"/>
                    <a:pt x="4240" y="83996"/>
                    <a:pt x="4171" y="84065"/>
                  </a:cubicBezTo>
                  <a:cubicBezTo>
                    <a:pt x="4304" y="83996"/>
                    <a:pt x="4372" y="83933"/>
                    <a:pt x="4505" y="83864"/>
                  </a:cubicBezTo>
                  <a:cubicBezTo>
                    <a:pt x="4569" y="83800"/>
                    <a:pt x="4569" y="83668"/>
                    <a:pt x="4637" y="83599"/>
                  </a:cubicBezTo>
                  <a:close/>
                  <a:moveTo>
                    <a:pt x="4304" y="84065"/>
                  </a:moveTo>
                  <a:cubicBezTo>
                    <a:pt x="4240" y="84198"/>
                    <a:pt x="4171" y="84261"/>
                    <a:pt x="4039" y="84330"/>
                  </a:cubicBezTo>
                  <a:cubicBezTo>
                    <a:pt x="3975" y="84394"/>
                    <a:pt x="3906" y="84463"/>
                    <a:pt x="3906" y="84595"/>
                  </a:cubicBezTo>
                  <a:cubicBezTo>
                    <a:pt x="3975" y="84526"/>
                    <a:pt x="4039" y="84463"/>
                    <a:pt x="4171" y="84394"/>
                  </a:cubicBezTo>
                  <a:cubicBezTo>
                    <a:pt x="4240" y="84261"/>
                    <a:pt x="4304" y="84198"/>
                    <a:pt x="4304" y="84065"/>
                  </a:cubicBezTo>
                  <a:close/>
                  <a:moveTo>
                    <a:pt x="4039" y="84595"/>
                  </a:moveTo>
                  <a:lnTo>
                    <a:pt x="4039" y="84595"/>
                  </a:lnTo>
                  <a:cubicBezTo>
                    <a:pt x="3975" y="84659"/>
                    <a:pt x="3843" y="84728"/>
                    <a:pt x="3774" y="84791"/>
                  </a:cubicBezTo>
                  <a:cubicBezTo>
                    <a:pt x="3710" y="84860"/>
                    <a:pt x="3641" y="84993"/>
                    <a:pt x="3578" y="85056"/>
                  </a:cubicBezTo>
                  <a:cubicBezTo>
                    <a:pt x="3641" y="85056"/>
                    <a:pt x="3774" y="84993"/>
                    <a:pt x="3843" y="84924"/>
                  </a:cubicBezTo>
                  <a:cubicBezTo>
                    <a:pt x="3906" y="84791"/>
                    <a:pt x="3975" y="84728"/>
                    <a:pt x="4039" y="84595"/>
                  </a:cubicBezTo>
                  <a:close/>
                  <a:moveTo>
                    <a:pt x="3710" y="85125"/>
                  </a:moveTo>
                  <a:cubicBezTo>
                    <a:pt x="3641" y="85125"/>
                    <a:pt x="3578" y="85189"/>
                    <a:pt x="3509" y="85258"/>
                  </a:cubicBezTo>
                  <a:cubicBezTo>
                    <a:pt x="3445" y="85390"/>
                    <a:pt x="3376" y="85454"/>
                    <a:pt x="3313" y="85586"/>
                  </a:cubicBezTo>
                  <a:cubicBezTo>
                    <a:pt x="3376" y="85523"/>
                    <a:pt x="3445" y="85454"/>
                    <a:pt x="3578" y="85454"/>
                  </a:cubicBezTo>
                  <a:cubicBezTo>
                    <a:pt x="3641" y="85321"/>
                    <a:pt x="3710" y="85189"/>
                    <a:pt x="3710" y="85125"/>
                  </a:cubicBezTo>
                  <a:close/>
                  <a:moveTo>
                    <a:pt x="3445" y="85586"/>
                  </a:moveTo>
                  <a:lnTo>
                    <a:pt x="3244" y="85788"/>
                  </a:lnTo>
                  <a:cubicBezTo>
                    <a:pt x="3180" y="85851"/>
                    <a:pt x="3111" y="85984"/>
                    <a:pt x="3048" y="86116"/>
                  </a:cubicBezTo>
                  <a:lnTo>
                    <a:pt x="3244" y="85920"/>
                  </a:lnTo>
                  <a:cubicBezTo>
                    <a:pt x="3313" y="85851"/>
                    <a:pt x="3376" y="85719"/>
                    <a:pt x="3445" y="85586"/>
                  </a:cubicBezTo>
                  <a:close/>
                  <a:moveTo>
                    <a:pt x="3180" y="86116"/>
                  </a:moveTo>
                  <a:cubicBezTo>
                    <a:pt x="3111" y="86116"/>
                    <a:pt x="3048" y="86185"/>
                    <a:pt x="2979" y="86249"/>
                  </a:cubicBezTo>
                  <a:cubicBezTo>
                    <a:pt x="2915" y="86381"/>
                    <a:pt x="2846" y="86450"/>
                    <a:pt x="2783" y="86583"/>
                  </a:cubicBezTo>
                  <a:cubicBezTo>
                    <a:pt x="2846" y="86514"/>
                    <a:pt x="2915" y="86514"/>
                    <a:pt x="2979" y="86450"/>
                  </a:cubicBezTo>
                  <a:cubicBezTo>
                    <a:pt x="3048" y="86318"/>
                    <a:pt x="3111" y="86185"/>
                    <a:pt x="3180" y="86116"/>
                  </a:cubicBezTo>
                  <a:close/>
                  <a:moveTo>
                    <a:pt x="2915" y="86583"/>
                  </a:moveTo>
                  <a:lnTo>
                    <a:pt x="2915" y="86583"/>
                  </a:lnTo>
                  <a:cubicBezTo>
                    <a:pt x="2846" y="86646"/>
                    <a:pt x="2783" y="86715"/>
                    <a:pt x="2714" y="86715"/>
                  </a:cubicBezTo>
                  <a:cubicBezTo>
                    <a:pt x="991" y="90160"/>
                    <a:pt x="0" y="93869"/>
                    <a:pt x="0" y="97976"/>
                  </a:cubicBezTo>
                  <a:cubicBezTo>
                    <a:pt x="0" y="99964"/>
                    <a:pt x="197" y="102015"/>
                    <a:pt x="726" y="104203"/>
                  </a:cubicBezTo>
                  <a:cubicBezTo>
                    <a:pt x="3445" y="115464"/>
                    <a:pt x="8676" y="124670"/>
                    <a:pt x="16164" y="131760"/>
                  </a:cubicBezTo>
                  <a:cubicBezTo>
                    <a:pt x="20006" y="135401"/>
                    <a:pt x="24441" y="138448"/>
                    <a:pt x="29476" y="140965"/>
                  </a:cubicBezTo>
                  <a:cubicBezTo>
                    <a:pt x="31331" y="141829"/>
                    <a:pt x="33185" y="142555"/>
                    <a:pt x="35173" y="143286"/>
                  </a:cubicBezTo>
                  <a:cubicBezTo>
                    <a:pt x="33185" y="142555"/>
                    <a:pt x="31331" y="141697"/>
                    <a:pt x="29545" y="140833"/>
                  </a:cubicBezTo>
                  <a:cubicBezTo>
                    <a:pt x="24574" y="138316"/>
                    <a:pt x="20138" y="135268"/>
                    <a:pt x="16296" y="131691"/>
                  </a:cubicBezTo>
                  <a:cubicBezTo>
                    <a:pt x="8808" y="124606"/>
                    <a:pt x="3578" y="115396"/>
                    <a:pt x="859" y="104203"/>
                  </a:cubicBezTo>
                  <a:cubicBezTo>
                    <a:pt x="329" y="102015"/>
                    <a:pt x="133" y="99964"/>
                    <a:pt x="133" y="97976"/>
                  </a:cubicBezTo>
                  <a:cubicBezTo>
                    <a:pt x="133" y="93800"/>
                    <a:pt x="1193" y="90027"/>
                    <a:pt x="2915" y="86583"/>
                  </a:cubicBezTo>
                  <a:close/>
                  <a:moveTo>
                    <a:pt x="35040" y="143350"/>
                  </a:moveTo>
                  <a:lnTo>
                    <a:pt x="35040" y="143419"/>
                  </a:lnTo>
                  <a:cubicBezTo>
                    <a:pt x="35638" y="143622"/>
                    <a:pt x="36238" y="143822"/>
                    <a:pt x="36842" y="144019"/>
                  </a:cubicBezTo>
                  <a:lnTo>
                    <a:pt x="36842" y="144019"/>
                  </a:lnTo>
                  <a:cubicBezTo>
                    <a:pt x="36237" y="143804"/>
                    <a:pt x="35637" y="143581"/>
                    <a:pt x="35040" y="143350"/>
                  </a:cubicBezTo>
                  <a:close/>
                  <a:moveTo>
                    <a:pt x="36842" y="144019"/>
                  </a:moveTo>
                  <a:cubicBezTo>
                    <a:pt x="39188" y="144853"/>
                    <a:pt x="41603" y="145569"/>
                    <a:pt x="44182" y="146201"/>
                  </a:cubicBezTo>
                  <a:cubicBezTo>
                    <a:pt x="44516" y="146265"/>
                    <a:pt x="44913" y="146397"/>
                    <a:pt x="45310" y="146466"/>
                  </a:cubicBezTo>
                  <a:cubicBezTo>
                    <a:pt x="49614" y="147457"/>
                    <a:pt x="53392" y="148385"/>
                    <a:pt x="56768" y="149248"/>
                  </a:cubicBezTo>
                  <a:cubicBezTo>
                    <a:pt x="56900" y="149248"/>
                    <a:pt x="56969" y="149312"/>
                    <a:pt x="57102" y="149312"/>
                  </a:cubicBezTo>
                  <a:lnTo>
                    <a:pt x="57165" y="149312"/>
                  </a:lnTo>
                  <a:cubicBezTo>
                    <a:pt x="57234" y="149381"/>
                    <a:pt x="57367" y="149381"/>
                    <a:pt x="57499" y="149444"/>
                  </a:cubicBezTo>
                  <a:lnTo>
                    <a:pt x="57563" y="149444"/>
                  </a:lnTo>
                  <a:cubicBezTo>
                    <a:pt x="57695" y="149444"/>
                    <a:pt x="57764" y="149513"/>
                    <a:pt x="57897" y="149513"/>
                  </a:cubicBezTo>
                  <a:cubicBezTo>
                    <a:pt x="57897" y="149513"/>
                    <a:pt x="57960" y="149513"/>
                    <a:pt x="57960" y="149577"/>
                  </a:cubicBezTo>
                  <a:cubicBezTo>
                    <a:pt x="58093" y="149577"/>
                    <a:pt x="58162" y="149577"/>
                    <a:pt x="58294" y="149646"/>
                  </a:cubicBezTo>
                  <a:lnTo>
                    <a:pt x="58358" y="149646"/>
                  </a:lnTo>
                  <a:cubicBezTo>
                    <a:pt x="58490" y="149709"/>
                    <a:pt x="58559" y="149709"/>
                    <a:pt x="58691" y="149709"/>
                  </a:cubicBezTo>
                  <a:cubicBezTo>
                    <a:pt x="58691" y="149778"/>
                    <a:pt x="58755" y="149778"/>
                    <a:pt x="58755" y="149778"/>
                  </a:cubicBezTo>
                  <a:cubicBezTo>
                    <a:pt x="58888" y="149778"/>
                    <a:pt x="58956" y="149842"/>
                    <a:pt x="59089" y="149842"/>
                  </a:cubicBezTo>
                  <a:lnTo>
                    <a:pt x="59153" y="149842"/>
                  </a:lnTo>
                  <a:cubicBezTo>
                    <a:pt x="59285" y="149911"/>
                    <a:pt x="59417" y="149911"/>
                    <a:pt x="59486" y="149974"/>
                  </a:cubicBezTo>
                  <a:lnTo>
                    <a:pt x="59550" y="149974"/>
                  </a:lnTo>
                  <a:cubicBezTo>
                    <a:pt x="59682" y="150043"/>
                    <a:pt x="59815" y="150043"/>
                    <a:pt x="59947" y="150043"/>
                  </a:cubicBezTo>
                  <a:cubicBezTo>
                    <a:pt x="59947" y="150107"/>
                    <a:pt x="59947" y="150107"/>
                    <a:pt x="60016" y="150107"/>
                  </a:cubicBezTo>
                  <a:cubicBezTo>
                    <a:pt x="60080" y="150107"/>
                    <a:pt x="60212" y="150176"/>
                    <a:pt x="60345" y="150176"/>
                  </a:cubicBezTo>
                  <a:lnTo>
                    <a:pt x="60414" y="150176"/>
                  </a:lnTo>
                  <a:cubicBezTo>
                    <a:pt x="60546" y="150239"/>
                    <a:pt x="60610" y="150239"/>
                    <a:pt x="60742" y="150308"/>
                  </a:cubicBezTo>
                  <a:lnTo>
                    <a:pt x="60811" y="150308"/>
                  </a:lnTo>
                  <a:cubicBezTo>
                    <a:pt x="60944" y="150372"/>
                    <a:pt x="61076" y="150372"/>
                    <a:pt x="61209" y="150441"/>
                  </a:cubicBezTo>
                  <a:cubicBezTo>
                    <a:pt x="61341" y="150441"/>
                    <a:pt x="61474" y="150504"/>
                    <a:pt x="61606" y="150504"/>
                  </a:cubicBezTo>
                  <a:lnTo>
                    <a:pt x="61606" y="150573"/>
                  </a:lnTo>
                  <a:cubicBezTo>
                    <a:pt x="61739" y="150573"/>
                    <a:pt x="61871" y="150573"/>
                    <a:pt x="61935" y="150637"/>
                  </a:cubicBezTo>
                  <a:cubicBezTo>
                    <a:pt x="64187" y="151236"/>
                    <a:pt x="66174" y="151829"/>
                    <a:pt x="68029" y="152428"/>
                  </a:cubicBezTo>
                  <a:cubicBezTo>
                    <a:pt x="68230" y="152492"/>
                    <a:pt x="68426" y="152560"/>
                    <a:pt x="68691" y="152624"/>
                  </a:cubicBezTo>
                  <a:cubicBezTo>
                    <a:pt x="66837" y="151962"/>
                    <a:pt x="64918" y="151368"/>
                    <a:pt x="62730" y="150706"/>
                  </a:cubicBezTo>
                  <a:cubicBezTo>
                    <a:pt x="62597" y="150706"/>
                    <a:pt x="62534" y="150637"/>
                    <a:pt x="62401" y="150637"/>
                  </a:cubicBezTo>
                  <a:cubicBezTo>
                    <a:pt x="62401" y="150637"/>
                    <a:pt x="62401" y="150573"/>
                    <a:pt x="62332" y="150573"/>
                  </a:cubicBezTo>
                  <a:cubicBezTo>
                    <a:pt x="62200" y="150573"/>
                    <a:pt x="62067" y="150504"/>
                    <a:pt x="61935" y="150504"/>
                  </a:cubicBezTo>
                  <a:lnTo>
                    <a:pt x="61871" y="150441"/>
                  </a:lnTo>
                  <a:cubicBezTo>
                    <a:pt x="61739" y="150441"/>
                    <a:pt x="61606" y="150372"/>
                    <a:pt x="61537" y="150372"/>
                  </a:cubicBezTo>
                  <a:lnTo>
                    <a:pt x="61474" y="150372"/>
                  </a:lnTo>
                  <a:cubicBezTo>
                    <a:pt x="61341" y="150308"/>
                    <a:pt x="61209" y="150308"/>
                    <a:pt x="61076" y="150239"/>
                  </a:cubicBezTo>
                  <a:lnTo>
                    <a:pt x="61007" y="150239"/>
                  </a:lnTo>
                  <a:cubicBezTo>
                    <a:pt x="60875" y="150176"/>
                    <a:pt x="60742" y="150176"/>
                    <a:pt x="60679" y="150107"/>
                  </a:cubicBezTo>
                  <a:lnTo>
                    <a:pt x="60546" y="150107"/>
                  </a:lnTo>
                  <a:cubicBezTo>
                    <a:pt x="60477" y="150107"/>
                    <a:pt x="60345" y="150043"/>
                    <a:pt x="60212" y="150043"/>
                  </a:cubicBezTo>
                  <a:cubicBezTo>
                    <a:pt x="60212" y="149974"/>
                    <a:pt x="60149" y="149974"/>
                    <a:pt x="60149" y="149974"/>
                  </a:cubicBezTo>
                  <a:cubicBezTo>
                    <a:pt x="60016" y="149974"/>
                    <a:pt x="59947" y="149911"/>
                    <a:pt x="59815" y="149911"/>
                  </a:cubicBezTo>
                  <a:cubicBezTo>
                    <a:pt x="59751" y="149911"/>
                    <a:pt x="59751" y="149911"/>
                    <a:pt x="59682" y="149842"/>
                  </a:cubicBezTo>
                  <a:cubicBezTo>
                    <a:pt x="59619" y="149842"/>
                    <a:pt x="59486" y="149842"/>
                    <a:pt x="59354" y="149778"/>
                  </a:cubicBezTo>
                  <a:lnTo>
                    <a:pt x="59285" y="149778"/>
                  </a:lnTo>
                  <a:cubicBezTo>
                    <a:pt x="59153" y="149709"/>
                    <a:pt x="59089" y="149709"/>
                    <a:pt x="58956" y="149646"/>
                  </a:cubicBezTo>
                  <a:lnTo>
                    <a:pt x="58888" y="149646"/>
                  </a:lnTo>
                  <a:cubicBezTo>
                    <a:pt x="58755" y="149646"/>
                    <a:pt x="58691" y="149577"/>
                    <a:pt x="58559" y="149577"/>
                  </a:cubicBezTo>
                  <a:cubicBezTo>
                    <a:pt x="58490" y="149577"/>
                    <a:pt x="58490" y="149577"/>
                    <a:pt x="58426" y="149513"/>
                  </a:cubicBezTo>
                  <a:cubicBezTo>
                    <a:pt x="58358" y="149513"/>
                    <a:pt x="58225" y="149513"/>
                    <a:pt x="58162" y="149444"/>
                  </a:cubicBezTo>
                  <a:lnTo>
                    <a:pt x="58029" y="149444"/>
                  </a:lnTo>
                  <a:cubicBezTo>
                    <a:pt x="57960" y="149381"/>
                    <a:pt x="57828" y="149381"/>
                    <a:pt x="57764" y="149381"/>
                  </a:cubicBezTo>
                  <a:cubicBezTo>
                    <a:pt x="57695" y="149312"/>
                    <a:pt x="57695" y="149312"/>
                    <a:pt x="57632" y="149312"/>
                  </a:cubicBezTo>
                  <a:cubicBezTo>
                    <a:pt x="57563" y="149312"/>
                    <a:pt x="57430" y="149248"/>
                    <a:pt x="57298" y="149248"/>
                  </a:cubicBezTo>
                  <a:lnTo>
                    <a:pt x="57234" y="149248"/>
                  </a:lnTo>
                  <a:cubicBezTo>
                    <a:pt x="57102" y="149179"/>
                    <a:pt x="57033" y="149179"/>
                    <a:pt x="56900" y="149116"/>
                  </a:cubicBezTo>
                  <a:cubicBezTo>
                    <a:pt x="53525" y="148252"/>
                    <a:pt x="49682" y="147325"/>
                    <a:pt x="45310" y="146334"/>
                  </a:cubicBezTo>
                  <a:cubicBezTo>
                    <a:pt x="44913" y="146265"/>
                    <a:pt x="44516" y="146132"/>
                    <a:pt x="44118" y="146069"/>
                  </a:cubicBezTo>
                  <a:cubicBezTo>
                    <a:pt x="41590" y="145487"/>
                    <a:pt x="39186" y="144782"/>
                    <a:pt x="36842" y="144019"/>
                  </a:cubicBezTo>
                  <a:close/>
                  <a:moveTo>
                    <a:pt x="72205" y="153620"/>
                  </a:moveTo>
                  <a:cubicBezTo>
                    <a:pt x="72337" y="153684"/>
                    <a:pt x="72534" y="153816"/>
                    <a:pt x="72666" y="153885"/>
                  </a:cubicBezTo>
                  <a:lnTo>
                    <a:pt x="72735" y="153885"/>
                  </a:lnTo>
                  <a:cubicBezTo>
                    <a:pt x="72534" y="153816"/>
                    <a:pt x="72401" y="153684"/>
                    <a:pt x="72269" y="153620"/>
                  </a:cubicBezTo>
                  <a:close/>
                  <a:moveTo>
                    <a:pt x="72602" y="153753"/>
                  </a:moveTo>
                  <a:cubicBezTo>
                    <a:pt x="72798" y="153816"/>
                    <a:pt x="72931" y="153949"/>
                    <a:pt x="73063" y="154018"/>
                  </a:cubicBezTo>
                  <a:lnTo>
                    <a:pt x="73063" y="154018"/>
                  </a:lnTo>
                  <a:cubicBezTo>
                    <a:pt x="72954" y="153925"/>
                    <a:pt x="72844" y="153862"/>
                    <a:pt x="72735" y="153753"/>
                  </a:cubicBezTo>
                  <a:close/>
                  <a:moveTo>
                    <a:pt x="73063" y="154018"/>
                  </a:moveTo>
                  <a:cubicBezTo>
                    <a:pt x="73086" y="154037"/>
                    <a:pt x="73109" y="154058"/>
                    <a:pt x="73132" y="154081"/>
                  </a:cubicBezTo>
                  <a:cubicBezTo>
                    <a:pt x="73132" y="154081"/>
                    <a:pt x="73132" y="154018"/>
                    <a:pt x="73063" y="154018"/>
                  </a:cubicBezTo>
                  <a:cubicBezTo>
                    <a:pt x="73063" y="154018"/>
                    <a:pt x="73063" y="154018"/>
                    <a:pt x="73063" y="154018"/>
                  </a:cubicBezTo>
                  <a:close/>
                  <a:moveTo>
                    <a:pt x="73063" y="153885"/>
                  </a:moveTo>
                  <a:cubicBezTo>
                    <a:pt x="73196" y="154018"/>
                    <a:pt x="73328" y="154081"/>
                    <a:pt x="73461" y="154150"/>
                  </a:cubicBezTo>
                  <a:cubicBezTo>
                    <a:pt x="73530" y="154214"/>
                    <a:pt x="73593" y="154214"/>
                    <a:pt x="73593" y="154214"/>
                  </a:cubicBezTo>
                  <a:cubicBezTo>
                    <a:pt x="73461" y="154150"/>
                    <a:pt x="73328" y="154018"/>
                    <a:pt x="73196" y="153949"/>
                  </a:cubicBezTo>
                  <a:cubicBezTo>
                    <a:pt x="73196" y="153949"/>
                    <a:pt x="73132" y="153885"/>
                    <a:pt x="73063" y="153885"/>
                  </a:cubicBezTo>
                  <a:close/>
                  <a:moveTo>
                    <a:pt x="73530" y="154018"/>
                  </a:moveTo>
                  <a:cubicBezTo>
                    <a:pt x="73662" y="154150"/>
                    <a:pt x="73795" y="154214"/>
                    <a:pt x="73927" y="154346"/>
                  </a:cubicBezTo>
                  <a:lnTo>
                    <a:pt x="74060" y="154346"/>
                  </a:lnTo>
                  <a:cubicBezTo>
                    <a:pt x="73927" y="154283"/>
                    <a:pt x="73795" y="154214"/>
                    <a:pt x="73726" y="154081"/>
                  </a:cubicBezTo>
                  <a:cubicBezTo>
                    <a:pt x="73662" y="154081"/>
                    <a:pt x="73593" y="154081"/>
                    <a:pt x="73530" y="154018"/>
                  </a:cubicBezTo>
                  <a:close/>
                  <a:moveTo>
                    <a:pt x="73991" y="154214"/>
                  </a:moveTo>
                  <a:cubicBezTo>
                    <a:pt x="74123" y="154283"/>
                    <a:pt x="74192" y="154346"/>
                    <a:pt x="74325" y="154479"/>
                  </a:cubicBezTo>
                  <a:cubicBezTo>
                    <a:pt x="74382" y="154479"/>
                    <a:pt x="74445" y="154479"/>
                    <a:pt x="74503" y="154530"/>
                  </a:cubicBezTo>
                  <a:lnTo>
                    <a:pt x="74503" y="154530"/>
                  </a:lnTo>
                  <a:cubicBezTo>
                    <a:pt x="74377" y="154409"/>
                    <a:pt x="74253" y="154344"/>
                    <a:pt x="74192" y="154283"/>
                  </a:cubicBezTo>
                  <a:cubicBezTo>
                    <a:pt x="74123" y="154214"/>
                    <a:pt x="74060" y="154214"/>
                    <a:pt x="73991" y="154214"/>
                  </a:cubicBezTo>
                  <a:close/>
                  <a:moveTo>
                    <a:pt x="74503" y="154530"/>
                  </a:moveTo>
                  <a:lnTo>
                    <a:pt x="74503" y="154530"/>
                  </a:lnTo>
                  <a:cubicBezTo>
                    <a:pt x="74509" y="154536"/>
                    <a:pt x="74515" y="154542"/>
                    <a:pt x="74521" y="154548"/>
                  </a:cubicBezTo>
                  <a:cubicBezTo>
                    <a:pt x="74515" y="154541"/>
                    <a:pt x="74509" y="154536"/>
                    <a:pt x="74503" y="154530"/>
                  </a:cubicBezTo>
                  <a:close/>
                  <a:moveTo>
                    <a:pt x="74388" y="154346"/>
                  </a:moveTo>
                  <a:cubicBezTo>
                    <a:pt x="74521" y="154415"/>
                    <a:pt x="74653" y="154548"/>
                    <a:pt x="74722" y="154611"/>
                  </a:cubicBezTo>
                  <a:cubicBezTo>
                    <a:pt x="74786" y="154611"/>
                    <a:pt x="74855" y="154680"/>
                    <a:pt x="74918" y="154680"/>
                  </a:cubicBezTo>
                  <a:lnTo>
                    <a:pt x="74653" y="154415"/>
                  </a:lnTo>
                  <a:cubicBezTo>
                    <a:pt x="74590" y="154415"/>
                    <a:pt x="74521" y="154346"/>
                    <a:pt x="74388" y="154346"/>
                  </a:cubicBezTo>
                  <a:close/>
                  <a:moveTo>
                    <a:pt x="142883" y="36302"/>
                  </a:moveTo>
                  <a:cubicBezTo>
                    <a:pt x="143678" y="37033"/>
                    <a:pt x="144410" y="37828"/>
                    <a:pt x="145204" y="38554"/>
                  </a:cubicBezTo>
                  <a:cubicBezTo>
                    <a:pt x="151495" y="45178"/>
                    <a:pt x="156201" y="52862"/>
                    <a:pt x="161500" y="64987"/>
                  </a:cubicBezTo>
                  <a:cubicBezTo>
                    <a:pt x="164876" y="72603"/>
                    <a:pt x="166535" y="80753"/>
                    <a:pt x="166535" y="88766"/>
                  </a:cubicBezTo>
                  <a:cubicBezTo>
                    <a:pt x="166535" y="105396"/>
                    <a:pt x="159380" y="121294"/>
                    <a:pt x="145533" y="129704"/>
                  </a:cubicBezTo>
                  <a:cubicBezTo>
                    <a:pt x="142422" y="131628"/>
                    <a:pt x="139704" y="134675"/>
                    <a:pt x="137123" y="138252"/>
                  </a:cubicBezTo>
                  <a:cubicBezTo>
                    <a:pt x="133148" y="143684"/>
                    <a:pt x="129370" y="150107"/>
                    <a:pt x="124669" y="155274"/>
                  </a:cubicBezTo>
                  <a:cubicBezTo>
                    <a:pt x="120032" y="160377"/>
                    <a:pt x="114531" y="164150"/>
                    <a:pt x="107112" y="164150"/>
                  </a:cubicBezTo>
                  <a:cubicBezTo>
                    <a:pt x="105061" y="164150"/>
                    <a:pt x="102873" y="163822"/>
                    <a:pt x="100424" y="163223"/>
                  </a:cubicBezTo>
                  <a:cubicBezTo>
                    <a:pt x="90620" y="160510"/>
                    <a:pt x="84987" y="158125"/>
                    <a:pt x="77769" y="155539"/>
                  </a:cubicBezTo>
                  <a:cubicBezTo>
                    <a:pt x="76842" y="155210"/>
                    <a:pt x="75846" y="154876"/>
                    <a:pt x="74855" y="154479"/>
                  </a:cubicBezTo>
                  <a:lnTo>
                    <a:pt x="74855" y="154479"/>
                  </a:lnTo>
                  <a:cubicBezTo>
                    <a:pt x="74987" y="154611"/>
                    <a:pt x="75051" y="154680"/>
                    <a:pt x="75183" y="154744"/>
                  </a:cubicBezTo>
                  <a:cubicBezTo>
                    <a:pt x="76047" y="155078"/>
                    <a:pt x="76906" y="155343"/>
                    <a:pt x="77700" y="155671"/>
                  </a:cubicBezTo>
                  <a:cubicBezTo>
                    <a:pt x="84987" y="158257"/>
                    <a:pt x="90552" y="160642"/>
                    <a:pt x="100424" y="163355"/>
                  </a:cubicBezTo>
                  <a:cubicBezTo>
                    <a:pt x="102809" y="163954"/>
                    <a:pt x="105061" y="164283"/>
                    <a:pt x="107112" y="164283"/>
                  </a:cubicBezTo>
                  <a:cubicBezTo>
                    <a:pt x="112083" y="164283"/>
                    <a:pt x="116190" y="162560"/>
                    <a:pt x="119767" y="159911"/>
                  </a:cubicBezTo>
                  <a:cubicBezTo>
                    <a:pt x="125130" y="155936"/>
                    <a:pt x="129306" y="149842"/>
                    <a:pt x="133281" y="144012"/>
                  </a:cubicBezTo>
                  <a:cubicBezTo>
                    <a:pt x="137255" y="138183"/>
                    <a:pt x="141028" y="132619"/>
                    <a:pt x="145602" y="129837"/>
                  </a:cubicBezTo>
                  <a:cubicBezTo>
                    <a:pt x="159513" y="121357"/>
                    <a:pt x="166667" y="105459"/>
                    <a:pt x="166667" y="88766"/>
                  </a:cubicBezTo>
                  <a:cubicBezTo>
                    <a:pt x="166667" y="80753"/>
                    <a:pt x="165008" y="72539"/>
                    <a:pt x="161633" y="64919"/>
                  </a:cubicBezTo>
                  <a:cubicBezTo>
                    <a:pt x="156333" y="52799"/>
                    <a:pt x="151627" y="45115"/>
                    <a:pt x="145268" y="38490"/>
                  </a:cubicBezTo>
                  <a:cubicBezTo>
                    <a:pt x="144606" y="37759"/>
                    <a:pt x="143880" y="37033"/>
                    <a:pt x="143148" y="36370"/>
                  </a:cubicBezTo>
                  <a:cubicBezTo>
                    <a:pt x="143085" y="36370"/>
                    <a:pt x="143016" y="36302"/>
                    <a:pt x="142883" y="363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39" name="Google Shape;339;p24"/>
            <p:cNvSpPr/>
            <p:nvPr/>
          </p:nvSpPr>
          <p:spPr>
            <a:xfrm>
              <a:off x="1714450" y="776400"/>
              <a:ext cx="4223000" cy="4181550"/>
            </a:xfrm>
            <a:custGeom>
              <a:avLst/>
              <a:gdLst/>
              <a:ahLst/>
              <a:cxnLst/>
              <a:rect l="l" t="t" r="r" b="b"/>
              <a:pathLst>
                <a:path w="168920" h="167262" extrusionOk="0">
                  <a:moveTo>
                    <a:pt x="93604" y="5300"/>
                  </a:moveTo>
                  <a:cubicBezTo>
                    <a:pt x="93668" y="5364"/>
                    <a:pt x="93668" y="5432"/>
                    <a:pt x="93737" y="5496"/>
                  </a:cubicBezTo>
                  <a:cubicBezTo>
                    <a:pt x="93800" y="5496"/>
                    <a:pt x="93869" y="5565"/>
                    <a:pt x="93933" y="5629"/>
                  </a:cubicBezTo>
                  <a:cubicBezTo>
                    <a:pt x="93933" y="5496"/>
                    <a:pt x="93869" y="5432"/>
                    <a:pt x="93800" y="5364"/>
                  </a:cubicBezTo>
                  <a:cubicBezTo>
                    <a:pt x="93737" y="5364"/>
                    <a:pt x="93668" y="5300"/>
                    <a:pt x="93604" y="5300"/>
                  </a:cubicBezTo>
                  <a:close/>
                  <a:moveTo>
                    <a:pt x="94002" y="5432"/>
                  </a:moveTo>
                  <a:cubicBezTo>
                    <a:pt x="94002" y="5496"/>
                    <a:pt x="94065" y="5629"/>
                    <a:pt x="94134" y="5697"/>
                  </a:cubicBezTo>
                  <a:cubicBezTo>
                    <a:pt x="94198" y="5697"/>
                    <a:pt x="94267" y="5761"/>
                    <a:pt x="94330" y="5761"/>
                  </a:cubicBezTo>
                  <a:cubicBezTo>
                    <a:pt x="94267" y="5697"/>
                    <a:pt x="94267" y="5629"/>
                    <a:pt x="94198" y="5565"/>
                  </a:cubicBezTo>
                  <a:cubicBezTo>
                    <a:pt x="94134" y="5496"/>
                    <a:pt x="94065" y="5496"/>
                    <a:pt x="94002" y="5432"/>
                  </a:cubicBezTo>
                  <a:close/>
                  <a:moveTo>
                    <a:pt x="94330" y="5629"/>
                  </a:moveTo>
                  <a:lnTo>
                    <a:pt x="94330" y="5629"/>
                  </a:lnTo>
                  <a:cubicBezTo>
                    <a:pt x="94399" y="5698"/>
                    <a:pt x="94463" y="5761"/>
                    <a:pt x="94532" y="5894"/>
                  </a:cubicBezTo>
                  <a:cubicBezTo>
                    <a:pt x="94595" y="5894"/>
                    <a:pt x="94664" y="5962"/>
                    <a:pt x="94728" y="5962"/>
                  </a:cubicBezTo>
                  <a:cubicBezTo>
                    <a:pt x="94664" y="5894"/>
                    <a:pt x="94595" y="5830"/>
                    <a:pt x="94532" y="5697"/>
                  </a:cubicBezTo>
                  <a:cubicBezTo>
                    <a:pt x="94463" y="5697"/>
                    <a:pt x="94399" y="5697"/>
                    <a:pt x="94330" y="5629"/>
                  </a:cubicBezTo>
                  <a:close/>
                  <a:moveTo>
                    <a:pt x="94728" y="5830"/>
                  </a:moveTo>
                  <a:lnTo>
                    <a:pt x="94929" y="6026"/>
                  </a:lnTo>
                  <a:cubicBezTo>
                    <a:pt x="94993" y="6095"/>
                    <a:pt x="95062" y="6095"/>
                    <a:pt x="95125" y="6159"/>
                  </a:cubicBezTo>
                  <a:lnTo>
                    <a:pt x="94860" y="5894"/>
                  </a:lnTo>
                  <a:cubicBezTo>
                    <a:pt x="94860" y="5894"/>
                    <a:pt x="94797" y="5830"/>
                    <a:pt x="94728" y="5830"/>
                  </a:cubicBezTo>
                  <a:close/>
                  <a:moveTo>
                    <a:pt x="95125" y="6026"/>
                  </a:moveTo>
                  <a:lnTo>
                    <a:pt x="95327" y="6227"/>
                  </a:lnTo>
                  <a:lnTo>
                    <a:pt x="95459" y="6360"/>
                  </a:lnTo>
                  <a:cubicBezTo>
                    <a:pt x="95390" y="6227"/>
                    <a:pt x="95327" y="6159"/>
                    <a:pt x="95258" y="6095"/>
                  </a:cubicBezTo>
                  <a:cubicBezTo>
                    <a:pt x="95194" y="6026"/>
                    <a:pt x="95125" y="6026"/>
                    <a:pt x="95125" y="6026"/>
                  </a:cubicBezTo>
                  <a:close/>
                  <a:moveTo>
                    <a:pt x="95856" y="6360"/>
                  </a:moveTo>
                  <a:cubicBezTo>
                    <a:pt x="95856" y="6393"/>
                    <a:pt x="95874" y="6409"/>
                    <a:pt x="95890" y="6416"/>
                  </a:cubicBezTo>
                  <a:lnTo>
                    <a:pt x="95890" y="6416"/>
                  </a:lnTo>
                  <a:cubicBezTo>
                    <a:pt x="95878" y="6399"/>
                    <a:pt x="95866" y="6380"/>
                    <a:pt x="95856" y="6360"/>
                  </a:cubicBezTo>
                  <a:close/>
                  <a:moveTo>
                    <a:pt x="95459" y="6159"/>
                  </a:moveTo>
                  <a:cubicBezTo>
                    <a:pt x="95523" y="6291"/>
                    <a:pt x="95655" y="6360"/>
                    <a:pt x="95724" y="6423"/>
                  </a:cubicBezTo>
                  <a:cubicBezTo>
                    <a:pt x="95724" y="6492"/>
                    <a:pt x="95788" y="6492"/>
                    <a:pt x="95856" y="6556"/>
                  </a:cubicBezTo>
                  <a:cubicBezTo>
                    <a:pt x="95788" y="6423"/>
                    <a:pt x="95655" y="6360"/>
                    <a:pt x="95592" y="6227"/>
                  </a:cubicBezTo>
                  <a:cubicBezTo>
                    <a:pt x="95523" y="6227"/>
                    <a:pt x="95523" y="6227"/>
                    <a:pt x="95459" y="6159"/>
                  </a:cubicBezTo>
                  <a:close/>
                  <a:moveTo>
                    <a:pt x="95890" y="6416"/>
                  </a:moveTo>
                  <a:lnTo>
                    <a:pt x="95890" y="6416"/>
                  </a:lnTo>
                  <a:cubicBezTo>
                    <a:pt x="95959" y="6513"/>
                    <a:pt x="96063" y="6576"/>
                    <a:pt x="96121" y="6688"/>
                  </a:cubicBezTo>
                  <a:lnTo>
                    <a:pt x="96254" y="6688"/>
                  </a:lnTo>
                  <a:cubicBezTo>
                    <a:pt x="96121" y="6625"/>
                    <a:pt x="96053" y="6492"/>
                    <a:pt x="95920" y="6423"/>
                  </a:cubicBezTo>
                  <a:cubicBezTo>
                    <a:pt x="95920" y="6423"/>
                    <a:pt x="95905" y="6423"/>
                    <a:pt x="95890" y="6416"/>
                  </a:cubicBezTo>
                  <a:close/>
                  <a:moveTo>
                    <a:pt x="96254" y="6556"/>
                  </a:moveTo>
                  <a:lnTo>
                    <a:pt x="96254" y="6556"/>
                  </a:lnTo>
                  <a:cubicBezTo>
                    <a:pt x="96318" y="6688"/>
                    <a:pt x="96450" y="6757"/>
                    <a:pt x="96519" y="6890"/>
                  </a:cubicBezTo>
                  <a:lnTo>
                    <a:pt x="96583" y="6890"/>
                  </a:lnTo>
                  <a:cubicBezTo>
                    <a:pt x="96450" y="6821"/>
                    <a:pt x="96386" y="6688"/>
                    <a:pt x="96254" y="6556"/>
                  </a:cubicBezTo>
                  <a:close/>
                  <a:moveTo>
                    <a:pt x="98506" y="7748"/>
                  </a:moveTo>
                  <a:lnTo>
                    <a:pt x="98506" y="7748"/>
                  </a:lnTo>
                  <a:cubicBezTo>
                    <a:pt x="99301" y="8215"/>
                    <a:pt x="100096" y="8745"/>
                    <a:pt x="100822" y="9206"/>
                  </a:cubicBezTo>
                  <a:cubicBezTo>
                    <a:pt x="100955" y="9275"/>
                    <a:pt x="101023" y="9338"/>
                    <a:pt x="101156" y="9338"/>
                  </a:cubicBezTo>
                  <a:cubicBezTo>
                    <a:pt x="101288" y="9407"/>
                    <a:pt x="101352" y="9540"/>
                    <a:pt x="101484" y="9603"/>
                  </a:cubicBezTo>
                  <a:lnTo>
                    <a:pt x="101553" y="9603"/>
                  </a:lnTo>
                  <a:cubicBezTo>
                    <a:pt x="101686" y="9672"/>
                    <a:pt x="101749" y="9736"/>
                    <a:pt x="101882" y="9805"/>
                  </a:cubicBezTo>
                  <a:lnTo>
                    <a:pt x="101951" y="9805"/>
                  </a:lnTo>
                  <a:cubicBezTo>
                    <a:pt x="102083" y="9868"/>
                    <a:pt x="102147" y="9937"/>
                    <a:pt x="102279" y="10001"/>
                  </a:cubicBezTo>
                  <a:lnTo>
                    <a:pt x="102348" y="10069"/>
                  </a:lnTo>
                  <a:cubicBezTo>
                    <a:pt x="102412" y="10133"/>
                    <a:pt x="102544" y="10133"/>
                    <a:pt x="102613" y="10202"/>
                  </a:cubicBezTo>
                  <a:cubicBezTo>
                    <a:pt x="102677" y="10266"/>
                    <a:pt x="102677" y="10266"/>
                    <a:pt x="102746" y="10266"/>
                  </a:cubicBezTo>
                  <a:cubicBezTo>
                    <a:pt x="102809" y="10334"/>
                    <a:pt x="102942" y="10398"/>
                    <a:pt x="103011" y="10467"/>
                  </a:cubicBezTo>
                  <a:cubicBezTo>
                    <a:pt x="103074" y="10467"/>
                    <a:pt x="103074" y="10467"/>
                    <a:pt x="103143" y="10531"/>
                  </a:cubicBezTo>
                  <a:cubicBezTo>
                    <a:pt x="103207" y="10531"/>
                    <a:pt x="103276" y="10599"/>
                    <a:pt x="103408" y="10663"/>
                  </a:cubicBezTo>
                  <a:cubicBezTo>
                    <a:pt x="103408" y="10663"/>
                    <a:pt x="103472" y="10732"/>
                    <a:pt x="103541" y="10732"/>
                  </a:cubicBezTo>
                  <a:cubicBezTo>
                    <a:pt x="103604" y="10796"/>
                    <a:pt x="103673" y="10796"/>
                    <a:pt x="103737" y="10864"/>
                  </a:cubicBezTo>
                  <a:cubicBezTo>
                    <a:pt x="103806" y="10928"/>
                    <a:pt x="103869" y="10928"/>
                    <a:pt x="103869" y="10928"/>
                  </a:cubicBezTo>
                  <a:cubicBezTo>
                    <a:pt x="104002" y="10997"/>
                    <a:pt x="104071" y="11060"/>
                    <a:pt x="104134" y="11129"/>
                  </a:cubicBezTo>
                  <a:cubicBezTo>
                    <a:pt x="104203" y="11129"/>
                    <a:pt x="104203" y="11129"/>
                    <a:pt x="104267" y="11193"/>
                  </a:cubicBezTo>
                  <a:cubicBezTo>
                    <a:pt x="104336" y="11193"/>
                    <a:pt x="104399" y="11262"/>
                    <a:pt x="104532" y="11325"/>
                  </a:cubicBezTo>
                  <a:cubicBezTo>
                    <a:pt x="104532" y="11325"/>
                    <a:pt x="104601" y="11394"/>
                    <a:pt x="104664" y="11394"/>
                  </a:cubicBezTo>
                  <a:cubicBezTo>
                    <a:pt x="104733" y="11458"/>
                    <a:pt x="104797" y="11527"/>
                    <a:pt x="104865" y="11527"/>
                  </a:cubicBezTo>
                  <a:cubicBezTo>
                    <a:pt x="104929" y="11590"/>
                    <a:pt x="104998" y="11590"/>
                    <a:pt x="104998" y="11659"/>
                  </a:cubicBezTo>
                  <a:cubicBezTo>
                    <a:pt x="105130" y="11659"/>
                    <a:pt x="105194" y="11723"/>
                    <a:pt x="105263" y="11723"/>
                  </a:cubicBezTo>
                  <a:cubicBezTo>
                    <a:pt x="105263" y="11792"/>
                    <a:pt x="105327" y="11792"/>
                    <a:pt x="105395" y="11855"/>
                  </a:cubicBezTo>
                  <a:cubicBezTo>
                    <a:pt x="105459" y="11924"/>
                    <a:pt x="105528" y="11924"/>
                    <a:pt x="105592" y="11988"/>
                  </a:cubicBezTo>
                  <a:cubicBezTo>
                    <a:pt x="105660" y="11988"/>
                    <a:pt x="105724" y="12057"/>
                    <a:pt x="105793" y="12057"/>
                  </a:cubicBezTo>
                  <a:cubicBezTo>
                    <a:pt x="105856" y="12120"/>
                    <a:pt x="105925" y="12189"/>
                    <a:pt x="105989" y="12189"/>
                  </a:cubicBezTo>
                  <a:lnTo>
                    <a:pt x="106121" y="12322"/>
                  </a:lnTo>
                  <a:cubicBezTo>
                    <a:pt x="106190" y="12322"/>
                    <a:pt x="106254" y="12385"/>
                    <a:pt x="106323" y="12454"/>
                  </a:cubicBezTo>
                  <a:cubicBezTo>
                    <a:pt x="106386" y="12454"/>
                    <a:pt x="106455" y="12454"/>
                    <a:pt x="106519" y="12518"/>
                  </a:cubicBezTo>
                  <a:cubicBezTo>
                    <a:pt x="106588" y="12587"/>
                    <a:pt x="106651" y="12587"/>
                    <a:pt x="106720" y="12650"/>
                  </a:cubicBezTo>
                  <a:cubicBezTo>
                    <a:pt x="106784" y="12650"/>
                    <a:pt x="106784" y="12719"/>
                    <a:pt x="106853" y="12719"/>
                  </a:cubicBezTo>
                  <a:cubicBezTo>
                    <a:pt x="106916" y="12783"/>
                    <a:pt x="106985" y="12852"/>
                    <a:pt x="107049" y="12852"/>
                  </a:cubicBezTo>
                  <a:cubicBezTo>
                    <a:pt x="107118" y="12915"/>
                    <a:pt x="107181" y="12915"/>
                    <a:pt x="107250" y="12984"/>
                  </a:cubicBezTo>
                  <a:cubicBezTo>
                    <a:pt x="107314" y="12984"/>
                    <a:pt x="107383" y="13048"/>
                    <a:pt x="107446" y="13117"/>
                  </a:cubicBezTo>
                  <a:cubicBezTo>
                    <a:pt x="107515" y="13117"/>
                    <a:pt x="107515" y="13117"/>
                    <a:pt x="107579" y="13180"/>
                  </a:cubicBezTo>
                  <a:cubicBezTo>
                    <a:pt x="107648" y="13249"/>
                    <a:pt x="107711" y="13249"/>
                    <a:pt x="107780" y="13313"/>
                  </a:cubicBezTo>
                  <a:cubicBezTo>
                    <a:pt x="107844" y="13313"/>
                    <a:pt x="107913" y="13382"/>
                    <a:pt x="107976" y="13382"/>
                  </a:cubicBezTo>
                  <a:cubicBezTo>
                    <a:pt x="108045" y="13445"/>
                    <a:pt x="108109" y="13514"/>
                    <a:pt x="108178" y="13514"/>
                  </a:cubicBezTo>
                  <a:cubicBezTo>
                    <a:pt x="108178" y="13578"/>
                    <a:pt x="108241" y="13578"/>
                    <a:pt x="108310" y="13647"/>
                  </a:cubicBezTo>
                  <a:cubicBezTo>
                    <a:pt x="108374" y="13647"/>
                    <a:pt x="108443" y="13710"/>
                    <a:pt x="108506" y="13710"/>
                  </a:cubicBezTo>
                  <a:cubicBezTo>
                    <a:pt x="108575" y="13779"/>
                    <a:pt x="108639" y="13779"/>
                    <a:pt x="108639" y="13843"/>
                  </a:cubicBezTo>
                  <a:cubicBezTo>
                    <a:pt x="108708" y="13843"/>
                    <a:pt x="108771" y="13912"/>
                    <a:pt x="108840" y="13975"/>
                  </a:cubicBezTo>
                  <a:cubicBezTo>
                    <a:pt x="112348" y="16095"/>
                    <a:pt x="115925" y="18416"/>
                    <a:pt x="119502" y="20732"/>
                  </a:cubicBezTo>
                  <a:cubicBezTo>
                    <a:pt x="125533" y="24510"/>
                    <a:pt x="130631" y="27754"/>
                    <a:pt x="135072" y="30801"/>
                  </a:cubicBezTo>
                  <a:cubicBezTo>
                    <a:pt x="135136" y="30870"/>
                    <a:pt x="135205" y="30933"/>
                    <a:pt x="135268" y="30933"/>
                  </a:cubicBezTo>
                  <a:lnTo>
                    <a:pt x="135337" y="31002"/>
                  </a:lnTo>
                  <a:cubicBezTo>
                    <a:pt x="135401" y="31066"/>
                    <a:pt x="135470" y="31066"/>
                    <a:pt x="135533" y="31135"/>
                  </a:cubicBezTo>
                  <a:lnTo>
                    <a:pt x="135602" y="31135"/>
                  </a:lnTo>
                  <a:lnTo>
                    <a:pt x="135798" y="31331"/>
                  </a:lnTo>
                  <a:cubicBezTo>
                    <a:pt x="135867" y="31400"/>
                    <a:pt x="135931" y="31400"/>
                    <a:pt x="136000" y="31463"/>
                  </a:cubicBezTo>
                  <a:cubicBezTo>
                    <a:pt x="136063" y="31463"/>
                    <a:pt x="136063" y="31463"/>
                    <a:pt x="136063" y="31532"/>
                  </a:cubicBezTo>
                  <a:cubicBezTo>
                    <a:pt x="136132" y="31532"/>
                    <a:pt x="136196" y="31596"/>
                    <a:pt x="136265" y="31665"/>
                  </a:cubicBezTo>
                  <a:lnTo>
                    <a:pt x="136328" y="31665"/>
                  </a:lnTo>
                  <a:cubicBezTo>
                    <a:pt x="136397" y="31728"/>
                    <a:pt x="136461" y="31797"/>
                    <a:pt x="136529" y="31797"/>
                  </a:cubicBezTo>
                  <a:lnTo>
                    <a:pt x="136529" y="31861"/>
                  </a:lnTo>
                  <a:cubicBezTo>
                    <a:pt x="136593" y="31861"/>
                    <a:pt x="136662" y="31930"/>
                    <a:pt x="136726" y="31993"/>
                  </a:cubicBezTo>
                  <a:lnTo>
                    <a:pt x="136794" y="31993"/>
                  </a:lnTo>
                  <a:cubicBezTo>
                    <a:pt x="136858" y="32062"/>
                    <a:pt x="136927" y="32126"/>
                    <a:pt x="136991" y="32126"/>
                  </a:cubicBezTo>
                  <a:cubicBezTo>
                    <a:pt x="136991" y="32195"/>
                    <a:pt x="136991" y="32195"/>
                    <a:pt x="137059" y="32195"/>
                  </a:cubicBezTo>
                  <a:cubicBezTo>
                    <a:pt x="137123" y="32258"/>
                    <a:pt x="137192" y="32258"/>
                    <a:pt x="137256" y="32327"/>
                  </a:cubicBezTo>
                  <a:lnTo>
                    <a:pt x="137457" y="32523"/>
                  </a:lnTo>
                  <a:lnTo>
                    <a:pt x="137520" y="32523"/>
                  </a:lnTo>
                  <a:cubicBezTo>
                    <a:pt x="137589" y="32592"/>
                    <a:pt x="137653" y="32592"/>
                    <a:pt x="137722" y="32656"/>
                  </a:cubicBezTo>
                  <a:cubicBezTo>
                    <a:pt x="137785" y="32725"/>
                    <a:pt x="137918" y="32788"/>
                    <a:pt x="137987" y="32857"/>
                  </a:cubicBezTo>
                  <a:cubicBezTo>
                    <a:pt x="138050" y="32921"/>
                    <a:pt x="138119" y="32990"/>
                    <a:pt x="138183" y="32990"/>
                  </a:cubicBezTo>
                  <a:lnTo>
                    <a:pt x="138183" y="33053"/>
                  </a:lnTo>
                  <a:cubicBezTo>
                    <a:pt x="138315" y="33053"/>
                    <a:pt x="138384" y="33122"/>
                    <a:pt x="138448" y="33186"/>
                  </a:cubicBezTo>
                  <a:lnTo>
                    <a:pt x="138649" y="33387"/>
                  </a:lnTo>
                  <a:cubicBezTo>
                    <a:pt x="138782" y="33451"/>
                    <a:pt x="138845" y="33451"/>
                    <a:pt x="138914" y="33519"/>
                  </a:cubicBezTo>
                  <a:lnTo>
                    <a:pt x="139110" y="33716"/>
                  </a:lnTo>
                  <a:cubicBezTo>
                    <a:pt x="140038" y="34314"/>
                    <a:pt x="140902" y="34908"/>
                    <a:pt x="141760" y="35570"/>
                  </a:cubicBezTo>
                  <a:cubicBezTo>
                    <a:pt x="141628" y="35438"/>
                    <a:pt x="141495" y="35305"/>
                    <a:pt x="141299" y="35173"/>
                  </a:cubicBezTo>
                  <a:cubicBezTo>
                    <a:pt x="140504" y="34579"/>
                    <a:pt x="139640" y="33917"/>
                    <a:pt x="138782" y="33254"/>
                  </a:cubicBezTo>
                  <a:cubicBezTo>
                    <a:pt x="138713" y="33254"/>
                    <a:pt x="138649" y="33186"/>
                    <a:pt x="138580" y="33122"/>
                  </a:cubicBezTo>
                  <a:cubicBezTo>
                    <a:pt x="138517" y="33122"/>
                    <a:pt x="138448" y="33053"/>
                    <a:pt x="138384" y="32990"/>
                  </a:cubicBezTo>
                  <a:cubicBezTo>
                    <a:pt x="138315" y="32921"/>
                    <a:pt x="138252" y="32857"/>
                    <a:pt x="138183" y="32857"/>
                  </a:cubicBezTo>
                  <a:cubicBezTo>
                    <a:pt x="138119" y="32788"/>
                    <a:pt x="137987" y="32725"/>
                    <a:pt x="137918" y="32656"/>
                  </a:cubicBezTo>
                  <a:cubicBezTo>
                    <a:pt x="137854" y="32592"/>
                    <a:pt x="137785" y="32523"/>
                    <a:pt x="137722" y="32523"/>
                  </a:cubicBezTo>
                  <a:lnTo>
                    <a:pt x="137520" y="32327"/>
                  </a:lnTo>
                  <a:lnTo>
                    <a:pt x="137457" y="32327"/>
                  </a:lnTo>
                  <a:cubicBezTo>
                    <a:pt x="137388" y="32258"/>
                    <a:pt x="137324" y="32258"/>
                    <a:pt x="137256" y="32195"/>
                  </a:cubicBezTo>
                  <a:lnTo>
                    <a:pt x="137256" y="32126"/>
                  </a:lnTo>
                  <a:cubicBezTo>
                    <a:pt x="137192" y="32126"/>
                    <a:pt x="137123" y="32062"/>
                    <a:pt x="137059" y="31993"/>
                  </a:cubicBezTo>
                  <a:lnTo>
                    <a:pt x="136991" y="31993"/>
                  </a:lnTo>
                  <a:cubicBezTo>
                    <a:pt x="136927" y="31930"/>
                    <a:pt x="136858" y="31930"/>
                    <a:pt x="136794" y="31861"/>
                  </a:cubicBezTo>
                  <a:lnTo>
                    <a:pt x="136794" y="31797"/>
                  </a:lnTo>
                  <a:cubicBezTo>
                    <a:pt x="136726" y="31797"/>
                    <a:pt x="136662" y="31728"/>
                    <a:pt x="136593" y="31665"/>
                  </a:cubicBezTo>
                  <a:lnTo>
                    <a:pt x="136529" y="31665"/>
                  </a:lnTo>
                  <a:cubicBezTo>
                    <a:pt x="136461" y="31596"/>
                    <a:pt x="136397" y="31596"/>
                    <a:pt x="136328" y="31532"/>
                  </a:cubicBezTo>
                  <a:lnTo>
                    <a:pt x="136265" y="31463"/>
                  </a:lnTo>
                  <a:cubicBezTo>
                    <a:pt x="136196" y="31463"/>
                    <a:pt x="136132" y="31400"/>
                    <a:pt x="136063" y="31331"/>
                  </a:cubicBezTo>
                  <a:cubicBezTo>
                    <a:pt x="136000" y="31267"/>
                    <a:pt x="135931" y="31267"/>
                    <a:pt x="135867" y="31198"/>
                  </a:cubicBezTo>
                  <a:cubicBezTo>
                    <a:pt x="135867" y="31198"/>
                    <a:pt x="135798" y="31198"/>
                    <a:pt x="135798" y="31135"/>
                  </a:cubicBezTo>
                  <a:cubicBezTo>
                    <a:pt x="135735" y="31135"/>
                    <a:pt x="135666" y="31066"/>
                    <a:pt x="135602" y="31002"/>
                  </a:cubicBezTo>
                  <a:cubicBezTo>
                    <a:pt x="135533" y="30933"/>
                    <a:pt x="135470" y="30870"/>
                    <a:pt x="135401" y="30870"/>
                  </a:cubicBezTo>
                  <a:cubicBezTo>
                    <a:pt x="135337" y="30870"/>
                    <a:pt x="135337" y="30870"/>
                    <a:pt x="135337" y="30801"/>
                  </a:cubicBezTo>
                  <a:cubicBezTo>
                    <a:pt x="135268" y="30801"/>
                    <a:pt x="135205" y="30737"/>
                    <a:pt x="135136" y="30668"/>
                  </a:cubicBezTo>
                  <a:cubicBezTo>
                    <a:pt x="130700" y="27621"/>
                    <a:pt x="125597" y="24378"/>
                    <a:pt x="119571" y="20599"/>
                  </a:cubicBezTo>
                  <a:cubicBezTo>
                    <a:pt x="115994" y="18284"/>
                    <a:pt x="112481" y="16031"/>
                    <a:pt x="108973" y="13843"/>
                  </a:cubicBezTo>
                  <a:cubicBezTo>
                    <a:pt x="108904" y="13843"/>
                    <a:pt x="108840" y="13779"/>
                    <a:pt x="108771" y="13779"/>
                  </a:cubicBezTo>
                  <a:lnTo>
                    <a:pt x="108639" y="13647"/>
                  </a:lnTo>
                  <a:cubicBezTo>
                    <a:pt x="108575" y="13647"/>
                    <a:pt x="108506" y="13578"/>
                    <a:pt x="108443" y="13514"/>
                  </a:cubicBezTo>
                  <a:cubicBezTo>
                    <a:pt x="108374" y="13514"/>
                    <a:pt x="108310" y="13445"/>
                    <a:pt x="108241" y="13445"/>
                  </a:cubicBezTo>
                  <a:cubicBezTo>
                    <a:pt x="108178" y="13382"/>
                    <a:pt x="108109" y="13382"/>
                    <a:pt x="108045" y="13313"/>
                  </a:cubicBezTo>
                  <a:cubicBezTo>
                    <a:pt x="108045" y="13313"/>
                    <a:pt x="107976" y="13249"/>
                    <a:pt x="107913" y="13249"/>
                  </a:cubicBezTo>
                  <a:cubicBezTo>
                    <a:pt x="107844" y="13180"/>
                    <a:pt x="107780" y="13117"/>
                    <a:pt x="107711" y="13117"/>
                  </a:cubicBezTo>
                  <a:lnTo>
                    <a:pt x="107579" y="12984"/>
                  </a:lnTo>
                  <a:cubicBezTo>
                    <a:pt x="107515" y="12984"/>
                    <a:pt x="107446" y="12915"/>
                    <a:pt x="107383" y="12852"/>
                  </a:cubicBezTo>
                  <a:cubicBezTo>
                    <a:pt x="107314" y="12852"/>
                    <a:pt x="107250" y="12783"/>
                    <a:pt x="107181" y="12783"/>
                  </a:cubicBezTo>
                  <a:cubicBezTo>
                    <a:pt x="107118" y="12719"/>
                    <a:pt x="107049" y="12719"/>
                    <a:pt x="106985" y="12650"/>
                  </a:cubicBezTo>
                  <a:cubicBezTo>
                    <a:pt x="106916" y="12650"/>
                    <a:pt x="106916" y="12587"/>
                    <a:pt x="106853" y="12587"/>
                  </a:cubicBezTo>
                  <a:cubicBezTo>
                    <a:pt x="106784" y="12518"/>
                    <a:pt x="106720" y="12454"/>
                    <a:pt x="106651" y="12454"/>
                  </a:cubicBezTo>
                  <a:cubicBezTo>
                    <a:pt x="106588" y="12385"/>
                    <a:pt x="106519" y="12385"/>
                    <a:pt x="106519" y="12322"/>
                  </a:cubicBezTo>
                  <a:cubicBezTo>
                    <a:pt x="106386" y="12322"/>
                    <a:pt x="106323" y="12253"/>
                    <a:pt x="106254" y="12253"/>
                  </a:cubicBezTo>
                  <a:cubicBezTo>
                    <a:pt x="106254" y="12189"/>
                    <a:pt x="106190" y="12189"/>
                    <a:pt x="106121" y="12120"/>
                  </a:cubicBezTo>
                  <a:cubicBezTo>
                    <a:pt x="106058" y="12120"/>
                    <a:pt x="105989" y="12057"/>
                    <a:pt x="105925" y="11988"/>
                  </a:cubicBezTo>
                  <a:cubicBezTo>
                    <a:pt x="105856" y="11988"/>
                    <a:pt x="105793" y="11924"/>
                    <a:pt x="105793" y="11924"/>
                  </a:cubicBezTo>
                  <a:cubicBezTo>
                    <a:pt x="105724" y="11855"/>
                    <a:pt x="105592" y="11855"/>
                    <a:pt x="105528" y="11792"/>
                  </a:cubicBezTo>
                  <a:cubicBezTo>
                    <a:pt x="105528" y="11792"/>
                    <a:pt x="105459" y="11723"/>
                    <a:pt x="105395" y="11723"/>
                  </a:cubicBezTo>
                  <a:cubicBezTo>
                    <a:pt x="105327" y="11659"/>
                    <a:pt x="105263" y="11590"/>
                    <a:pt x="105194" y="11590"/>
                  </a:cubicBezTo>
                  <a:cubicBezTo>
                    <a:pt x="105130" y="11527"/>
                    <a:pt x="105062" y="11527"/>
                    <a:pt x="105062" y="11458"/>
                  </a:cubicBezTo>
                  <a:cubicBezTo>
                    <a:pt x="104998" y="11458"/>
                    <a:pt x="104865" y="11394"/>
                    <a:pt x="104797" y="11325"/>
                  </a:cubicBezTo>
                  <a:cubicBezTo>
                    <a:pt x="104797" y="11325"/>
                    <a:pt x="104733" y="11325"/>
                    <a:pt x="104664" y="11262"/>
                  </a:cubicBezTo>
                  <a:cubicBezTo>
                    <a:pt x="104601" y="11193"/>
                    <a:pt x="104532" y="11193"/>
                    <a:pt x="104468" y="11129"/>
                  </a:cubicBezTo>
                  <a:cubicBezTo>
                    <a:pt x="104399" y="11129"/>
                    <a:pt x="104336" y="11060"/>
                    <a:pt x="104336" y="11060"/>
                  </a:cubicBezTo>
                  <a:cubicBezTo>
                    <a:pt x="104267" y="10997"/>
                    <a:pt x="104134" y="10928"/>
                    <a:pt x="104071" y="10928"/>
                  </a:cubicBezTo>
                  <a:cubicBezTo>
                    <a:pt x="104071" y="10864"/>
                    <a:pt x="104002" y="10864"/>
                    <a:pt x="103938" y="10864"/>
                  </a:cubicBezTo>
                  <a:cubicBezTo>
                    <a:pt x="103869" y="10796"/>
                    <a:pt x="103806" y="10732"/>
                    <a:pt x="103737" y="10732"/>
                  </a:cubicBezTo>
                  <a:lnTo>
                    <a:pt x="103604" y="10599"/>
                  </a:lnTo>
                  <a:cubicBezTo>
                    <a:pt x="103541" y="10599"/>
                    <a:pt x="103408" y="10531"/>
                    <a:pt x="103339" y="10467"/>
                  </a:cubicBezTo>
                  <a:cubicBezTo>
                    <a:pt x="103339" y="10467"/>
                    <a:pt x="103276" y="10467"/>
                    <a:pt x="103276" y="10398"/>
                  </a:cubicBezTo>
                  <a:cubicBezTo>
                    <a:pt x="103143" y="10398"/>
                    <a:pt x="103074" y="10334"/>
                    <a:pt x="103011" y="10266"/>
                  </a:cubicBezTo>
                  <a:cubicBezTo>
                    <a:pt x="102942" y="10266"/>
                    <a:pt x="102942" y="10202"/>
                    <a:pt x="102878" y="10202"/>
                  </a:cubicBezTo>
                  <a:cubicBezTo>
                    <a:pt x="102809" y="10133"/>
                    <a:pt x="102677" y="10133"/>
                    <a:pt x="102613" y="10069"/>
                  </a:cubicBezTo>
                  <a:lnTo>
                    <a:pt x="102544" y="10001"/>
                  </a:lnTo>
                  <a:cubicBezTo>
                    <a:pt x="102412" y="9937"/>
                    <a:pt x="102348" y="9868"/>
                    <a:pt x="102216" y="9868"/>
                  </a:cubicBezTo>
                  <a:lnTo>
                    <a:pt x="102216" y="9805"/>
                  </a:lnTo>
                  <a:cubicBezTo>
                    <a:pt x="102083" y="9736"/>
                    <a:pt x="101951" y="9672"/>
                    <a:pt x="101882" y="9603"/>
                  </a:cubicBezTo>
                  <a:cubicBezTo>
                    <a:pt x="101818" y="9603"/>
                    <a:pt x="101749" y="9540"/>
                    <a:pt x="101686" y="9540"/>
                  </a:cubicBezTo>
                  <a:cubicBezTo>
                    <a:pt x="100822" y="9073"/>
                    <a:pt x="100027" y="8612"/>
                    <a:pt x="99232" y="8146"/>
                  </a:cubicBezTo>
                  <a:cubicBezTo>
                    <a:pt x="98967" y="8013"/>
                    <a:pt x="98771" y="7881"/>
                    <a:pt x="98506" y="7748"/>
                  </a:cubicBezTo>
                  <a:close/>
                  <a:moveTo>
                    <a:pt x="143551" y="37229"/>
                  </a:moveTo>
                  <a:cubicBezTo>
                    <a:pt x="143684" y="37229"/>
                    <a:pt x="143816" y="37293"/>
                    <a:pt x="143949" y="37293"/>
                  </a:cubicBezTo>
                  <a:cubicBezTo>
                    <a:pt x="143816" y="37293"/>
                    <a:pt x="143684" y="37229"/>
                    <a:pt x="143615" y="37229"/>
                  </a:cubicBezTo>
                  <a:close/>
                  <a:moveTo>
                    <a:pt x="143816" y="37362"/>
                  </a:moveTo>
                  <a:lnTo>
                    <a:pt x="143816" y="37425"/>
                  </a:lnTo>
                  <a:cubicBezTo>
                    <a:pt x="143949" y="37425"/>
                    <a:pt x="144012" y="37494"/>
                    <a:pt x="144145" y="37494"/>
                  </a:cubicBezTo>
                  <a:cubicBezTo>
                    <a:pt x="144012" y="37425"/>
                    <a:pt x="143880" y="37425"/>
                    <a:pt x="143816" y="37362"/>
                  </a:cubicBezTo>
                  <a:close/>
                  <a:moveTo>
                    <a:pt x="144012" y="37558"/>
                  </a:moveTo>
                  <a:lnTo>
                    <a:pt x="144012" y="37627"/>
                  </a:lnTo>
                  <a:cubicBezTo>
                    <a:pt x="144145" y="37627"/>
                    <a:pt x="144214" y="37627"/>
                    <a:pt x="144346" y="37690"/>
                  </a:cubicBezTo>
                  <a:lnTo>
                    <a:pt x="144277" y="37627"/>
                  </a:lnTo>
                  <a:cubicBezTo>
                    <a:pt x="144214" y="37627"/>
                    <a:pt x="144081" y="37558"/>
                    <a:pt x="144012" y="37558"/>
                  </a:cubicBezTo>
                  <a:close/>
                  <a:moveTo>
                    <a:pt x="144214" y="37759"/>
                  </a:moveTo>
                  <a:cubicBezTo>
                    <a:pt x="144214" y="37759"/>
                    <a:pt x="144277" y="37759"/>
                    <a:pt x="144277" y="37823"/>
                  </a:cubicBezTo>
                  <a:cubicBezTo>
                    <a:pt x="144346" y="37823"/>
                    <a:pt x="144479" y="37823"/>
                    <a:pt x="144542" y="37891"/>
                  </a:cubicBezTo>
                  <a:cubicBezTo>
                    <a:pt x="144542" y="37823"/>
                    <a:pt x="144542" y="37823"/>
                    <a:pt x="144479" y="37823"/>
                  </a:cubicBezTo>
                  <a:cubicBezTo>
                    <a:pt x="144410" y="37759"/>
                    <a:pt x="144277" y="37759"/>
                    <a:pt x="144214" y="37759"/>
                  </a:cubicBezTo>
                  <a:close/>
                  <a:moveTo>
                    <a:pt x="73927" y="1"/>
                  </a:moveTo>
                  <a:cubicBezTo>
                    <a:pt x="73334" y="1"/>
                    <a:pt x="72735" y="1"/>
                    <a:pt x="72142" y="64"/>
                  </a:cubicBezTo>
                  <a:cubicBezTo>
                    <a:pt x="63795" y="594"/>
                    <a:pt x="57701" y="3710"/>
                    <a:pt x="53064" y="8347"/>
                  </a:cubicBezTo>
                  <a:cubicBezTo>
                    <a:pt x="46106" y="15369"/>
                    <a:pt x="42200" y="25835"/>
                    <a:pt x="38554" y="36434"/>
                  </a:cubicBezTo>
                  <a:cubicBezTo>
                    <a:pt x="37759" y="38686"/>
                    <a:pt x="36964" y="41002"/>
                    <a:pt x="36169" y="43255"/>
                  </a:cubicBezTo>
                  <a:cubicBezTo>
                    <a:pt x="36169" y="43323"/>
                    <a:pt x="36106" y="43456"/>
                    <a:pt x="36106" y="43519"/>
                  </a:cubicBezTo>
                  <a:cubicBezTo>
                    <a:pt x="36106" y="43519"/>
                    <a:pt x="36106" y="43588"/>
                    <a:pt x="36037" y="43588"/>
                  </a:cubicBezTo>
                  <a:cubicBezTo>
                    <a:pt x="36037" y="43721"/>
                    <a:pt x="36037" y="43784"/>
                    <a:pt x="35973" y="43853"/>
                  </a:cubicBezTo>
                  <a:lnTo>
                    <a:pt x="35973" y="43917"/>
                  </a:lnTo>
                  <a:cubicBezTo>
                    <a:pt x="35904" y="44049"/>
                    <a:pt x="35904" y="44118"/>
                    <a:pt x="35841" y="44182"/>
                  </a:cubicBezTo>
                  <a:lnTo>
                    <a:pt x="35841" y="44314"/>
                  </a:lnTo>
                  <a:cubicBezTo>
                    <a:pt x="35772" y="44383"/>
                    <a:pt x="35772" y="44516"/>
                    <a:pt x="35708" y="44579"/>
                  </a:cubicBezTo>
                  <a:lnTo>
                    <a:pt x="35708" y="44648"/>
                  </a:lnTo>
                  <a:cubicBezTo>
                    <a:pt x="35639" y="44712"/>
                    <a:pt x="35639" y="44844"/>
                    <a:pt x="35576" y="44913"/>
                  </a:cubicBezTo>
                  <a:lnTo>
                    <a:pt x="35576" y="44977"/>
                  </a:lnTo>
                  <a:cubicBezTo>
                    <a:pt x="35507" y="45109"/>
                    <a:pt x="35507" y="45178"/>
                    <a:pt x="35443" y="45311"/>
                  </a:cubicBezTo>
                  <a:cubicBezTo>
                    <a:pt x="35443" y="45374"/>
                    <a:pt x="35374" y="45507"/>
                    <a:pt x="35374" y="45576"/>
                  </a:cubicBezTo>
                  <a:cubicBezTo>
                    <a:pt x="34516" y="47960"/>
                    <a:pt x="33652" y="50276"/>
                    <a:pt x="32725" y="52529"/>
                  </a:cubicBezTo>
                  <a:cubicBezTo>
                    <a:pt x="32857" y="52332"/>
                    <a:pt x="32926" y="52131"/>
                    <a:pt x="32990" y="51935"/>
                  </a:cubicBezTo>
                  <a:cubicBezTo>
                    <a:pt x="33917" y="49746"/>
                    <a:pt x="34781" y="47494"/>
                    <a:pt x="35639" y="45178"/>
                  </a:cubicBezTo>
                  <a:cubicBezTo>
                    <a:pt x="35708" y="45046"/>
                    <a:pt x="35708" y="44977"/>
                    <a:pt x="35772" y="44913"/>
                  </a:cubicBezTo>
                  <a:lnTo>
                    <a:pt x="35772" y="44844"/>
                  </a:lnTo>
                  <a:cubicBezTo>
                    <a:pt x="35772" y="44781"/>
                    <a:pt x="35841" y="44648"/>
                    <a:pt x="35841" y="44579"/>
                  </a:cubicBezTo>
                  <a:lnTo>
                    <a:pt x="35904" y="44516"/>
                  </a:lnTo>
                  <a:cubicBezTo>
                    <a:pt x="35904" y="44447"/>
                    <a:pt x="35973" y="44314"/>
                    <a:pt x="35973" y="44251"/>
                  </a:cubicBezTo>
                  <a:cubicBezTo>
                    <a:pt x="35973" y="44182"/>
                    <a:pt x="35973" y="44182"/>
                    <a:pt x="36037" y="44182"/>
                  </a:cubicBezTo>
                  <a:cubicBezTo>
                    <a:pt x="36037" y="44049"/>
                    <a:pt x="36106" y="43986"/>
                    <a:pt x="36106" y="43917"/>
                  </a:cubicBezTo>
                  <a:lnTo>
                    <a:pt x="36106" y="43853"/>
                  </a:lnTo>
                  <a:cubicBezTo>
                    <a:pt x="36169" y="43721"/>
                    <a:pt x="36169" y="43652"/>
                    <a:pt x="36238" y="43588"/>
                  </a:cubicBezTo>
                  <a:lnTo>
                    <a:pt x="36238" y="43456"/>
                  </a:lnTo>
                  <a:cubicBezTo>
                    <a:pt x="36302" y="43387"/>
                    <a:pt x="36302" y="43323"/>
                    <a:pt x="36371" y="43255"/>
                  </a:cubicBezTo>
                  <a:cubicBezTo>
                    <a:pt x="38358" y="37494"/>
                    <a:pt x="40276" y="31596"/>
                    <a:pt x="42528" y="26031"/>
                  </a:cubicBezTo>
                  <a:cubicBezTo>
                    <a:pt x="45247" y="19343"/>
                    <a:pt x="48490" y="13117"/>
                    <a:pt x="53196" y="8480"/>
                  </a:cubicBezTo>
                  <a:cubicBezTo>
                    <a:pt x="57833" y="3843"/>
                    <a:pt x="63859" y="727"/>
                    <a:pt x="72142" y="197"/>
                  </a:cubicBezTo>
                  <a:cubicBezTo>
                    <a:pt x="72735" y="133"/>
                    <a:pt x="73334" y="133"/>
                    <a:pt x="73927" y="133"/>
                  </a:cubicBezTo>
                  <a:cubicBezTo>
                    <a:pt x="80223" y="133"/>
                    <a:pt x="86779" y="2184"/>
                    <a:pt x="93604" y="5432"/>
                  </a:cubicBezTo>
                  <a:cubicBezTo>
                    <a:pt x="93535" y="5364"/>
                    <a:pt x="93472" y="5300"/>
                    <a:pt x="93472" y="5231"/>
                  </a:cubicBezTo>
                  <a:cubicBezTo>
                    <a:pt x="86715" y="2051"/>
                    <a:pt x="80154" y="1"/>
                    <a:pt x="73927" y="1"/>
                  </a:cubicBezTo>
                  <a:close/>
                  <a:moveTo>
                    <a:pt x="31071" y="55777"/>
                  </a:moveTo>
                  <a:lnTo>
                    <a:pt x="30075" y="57764"/>
                  </a:lnTo>
                  <a:cubicBezTo>
                    <a:pt x="28617" y="60414"/>
                    <a:pt x="27028" y="62799"/>
                    <a:pt x="25242" y="64919"/>
                  </a:cubicBezTo>
                  <a:cubicBezTo>
                    <a:pt x="24245" y="66111"/>
                    <a:pt x="23122" y="67234"/>
                    <a:pt x="21861" y="68427"/>
                  </a:cubicBezTo>
                  <a:lnTo>
                    <a:pt x="21596" y="68692"/>
                  </a:lnTo>
                  <a:cubicBezTo>
                    <a:pt x="21532" y="68761"/>
                    <a:pt x="21400" y="68893"/>
                    <a:pt x="21267" y="68957"/>
                  </a:cubicBezTo>
                  <a:lnTo>
                    <a:pt x="21066" y="69158"/>
                  </a:lnTo>
                  <a:lnTo>
                    <a:pt x="20737" y="69487"/>
                  </a:lnTo>
                  <a:lnTo>
                    <a:pt x="20536" y="69688"/>
                  </a:lnTo>
                  <a:cubicBezTo>
                    <a:pt x="20403" y="69752"/>
                    <a:pt x="20340" y="69884"/>
                    <a:pt x="20207" y="69953"/>
                  </a:cubicBezTo>
                  <a:lnTo>
                    <a:pt x="20006" y="70149"/>
                  </a:lnTo>
                  <a:lnTo>
                    <a:pt x="19677" y="70483"/>
                  </a:lnTo>
                  <a:cubicBezTo>
                    <a:pt x="19608" y="70547"/>
                    <a:pt x="19545" y="70615"/>
                    <a:pt x="19412" y="70679"/>
                  </a:cubicBezTo>
                  <a:lnTo>
                    <a:pt x="19147" y="70944"/>
                  </a:lnTo>
                  <a:cubicBezTo>
                    <a:pt x="19079" y="71013"/>
                    <a:pt x="18946" y="71077"/>
                    <a:pt x="18882" y="71145"/>
                  </a:cubicBezTo>
                  <a:lnTo>
                    <a:pt x="18617" y="71410"/>
                  </a:lnTo>
                  <a:cubicBezTo>
                    <a:pt x="18485" y="71474"/>
                    <a:pt x="18416" y="71543"/>
                    <a:pt x="18353" y="71606"/>
                  </a:cubicBezTo>
                  <a:cubicBezTo>
                    <a:pt x="18284" y="71739"/>
                    <a:pt x="18151" y="71808"/>
                    <a:pt x="18088" y="71940"/>
                  </a:cubicBezTo>
                  <a:cubicBezTo>
                    <a:pt x="17955" y="72004"/>
                    <a:pt x="17886" y="72073"/>
                    <a:pt x="17823" y="72136"/>
                  </a:cubicBezTo>
                  <a:cubicBezTo>
                    <a:pt x="17754" y="72205"/>
                    <a:pt x="17621" y="72269"/>
                    <a:pt x="17558" y="72401"/>
                  </a:cubicBezTo>
                  <a:cubicBezTo>
                    <a:pt x="17425" y="72470"/>
                    <a:pt x="17356" y="72534"/>
                    <a:pt x="17293" y="72603"/>
                  </a:cubicBezTo>
                  <a:cubicBezTo>
                    <a:pt x="17160" y="72666"/>
                    <a:pt x="17091" y="72799"/>
                    <a:pt x="17028" y="72868"/>
                  </a:cubicBezTo>
                  <a:cubicBezTo>
                    <a:pt x="16895" y="72931"/>
                    <a:pt x="16826" y="73000"/>
                    <a:pt x="16763" y="73064"/>
                  </a:cubicBezTo>
                  <a:cubicBezTo>
                    <a:pt x="16630" y="73133"/>
                    <a:pt x="16561" y="73265"/>
                    <a:pt x="16498" y="73329"/>
                  </a:cubicBezTo>
                  <a:cubicBezTo>
                    <a:pt x="16365" y="73398"/>
                    <a:pt x="16296" y="73461"/>
                    <a:pt x="16233" y="73530"/>
                  </a:cubicBezTo>
                  <a:cubicBezTo>
                    <a:pt x="16164" y="73663"/>
                    <a:pt x="16031" y="73726"/>
                    <a:pt x="15968" y="73795"/>
                  </a:cubicBezTo>
                  <a:cubicBezTo>
                    <a:pt x="15835" y="73859"/>
                    <a:pt x="15766" y="73928"/>
                    <a:pt x="15703" y="74060"/>
                  </a:cubicBezTo>
                  <a:cubicBezTo>
                    <a:pt x="15634" y="74124"/>
                    <a:pt x="15501" y="74193"/>
                    <a:pt x="15438" y="74256"/>
                  </a:cubicBezTo>
                  <a:lnTo>
                    <a:pt x="15173" y="74521"/>
                  </a:lnTo>
                  <a:cubicBezTo>
                    <a:pt x="15104" y="74590"/>
                    <a:pt x="15040" y="74654"/>
                    <a:pt x="14908" y="74723"/>
                  </a:cubicBezTo>
                  <a:cubicBezTo>
                    <a:pt x="14839" y="74786"/>
                    <a:pt x="14775" y="74919"/>
                    <a:pt x="14643" y="74987"/>
                  </a:cubicBezTo>
                  <a:lnTo>
                    <a:pt x="14442" y="75184"/>
                  </a:lnTo>
                  <a:cubicBezTo>
                    <a:pt x="14309" y="75252"/>
                    <a:pt x="14245" y="75385"/>
                    <a:pt x="14113" y="75449"/>
                  </a:cubicBezTo>
                  <a:lnTo>
                    <a:pt x="13912" y="75650"/>
                  </a:lnTo>
                  <a:lnTo>
                    <a:pt x="13647" y="75915"/>
                  </a:lnTo>
                  <a:lnTo>
                    <a:pt x="13451" y="76111"/>
                  </a:lnTo>
                  <a:cubicBezTo>
                    <a:pt x="13318" y="76180"/>
                    <a:pt x="13249" y="76312"/>
                    <a:pt x="13117" y="76376"/>
                  </a:cubicBezTo>
                  <a:cubicBezTo>
                    <a:pt x="13053" y="76445"/>
                    <a:pt x="13053" y="76508"/>
                    <a:pt x="12984" y="76577"/>
                  </a:cubicBezTo>
                  <a:cubicBezTo>
                    <a:pt x="12852" y="76641"/>
                    <a:pt x="12719" y="76773"/>
                    <a:pt x="12656" y="76906"/>
                  </a:cubicBezTo>
                  <a:cubicBezTo>
                    <a:pt x="12587" y="76906"/>
                    <a:pt x="12523" y="76975"/>
                    <a:pt x="12523" y="77038"/>
                  </a:cubicBezTo>
                  <a:cubicBezTo>
                    <a:pt x="12391" y="77107"/>
                    <a:pt x="12258" y="77240"/>
                    <a:pt x="12126" y="77372"/>
                  </a:cubicBezTo>
                  <a:lnTo>
                    <a:pt x="12057" y="77436"/>
                  </a:lnTo>
                  <a:lnTo>
                    <a:pt x="11659" y="77833"/>
                  </a:lnTo>
                  <a:lnTo>
                    <a:pt x="11596" y="77902"/>
                  </a:lnTo>
                  <a:lnTo>
                    <a:pt x="11198" y="78300"/>
                  </a:lnTo>
                  <a:lnTo>
                    <a:pt x="11129" y="78363"/>
                  </a:lnTo>
                  <a:cubicBezTo>
                    <a:pt x="10732" y="78761"/>
                    <a:pt x="10271" y="79227"/>
                    <a:pt x="9873" y="79688"/>
                  </a:cubicBezTo>
                  <a:cubicBezTo>
                    <a:pt x="9407" y="80154"/>
                    <a:pt x="8946" y="80684"/>
                    <a:pt x="8480" y="81214"/>
                  </a:cubicBezTo>
                  <a:cubicBezTo>
                    <a:pt x="8215" y="81479"/>
                    <a:pt x="7886" y="81808"/>
                    <a:pt x="7621" y="82142"/>
                  </a:cubicBezTo>
                  <a:lnTo>
                    <a:pt x="9211" y="80552"/>
                  </a:lnTo>
                  <a:cubicBezTo>
                    <a:pt x="9540" y="80154"/>
                    <a:pt x="9937" y="79757"/>
                    <a:pt x="10271" y="79423"/>
                  </a:cubicBezTo>
                  <a:cubicBezTo>
                    <a:pt x="10335" y="79360"/>
                    <a:pt x="10403" y="79360"/>
                    <a:pt x="10403" y="79291"/>
                  </a:cubicBezTo>
                  <a:lnTo>
                    <a:pt x="10864" y="78830"/>
                  </a:lnTo>
                  <a:lnTo>
                    <a:pt x="10933" y="78761"/>
                  </a:lnTo>
                  <a:cubicBezTo>
                    <a:pt x="11066" y="78628"/>
                    <a:pt x="11198" y="78432"/>
                    <a:pt x="11331" y="78300"/>
                  </a:cubicBezTo>
                  <a:cubicBezTo>
                    <a:pt x="11394" y="78300"/>
                    <a:pt x="11463" y="78231"/>
                    <a:pt x="11463" y="78231"/>
                  </a:cubicBezTo>
                  <a:lnTo>
                    <a:pt x="11861" y="77833"/>
                  </a:lnTo>
                  <a:cubicBezTo>
                    <a:pt x="11861" y="77770"/>
                    <a:pt x="11924" y="77770"/>
                    <a:pt x="11993" y="77701"/>
                  </a:cubicBezTo>
                  <a:lnTo>
                    <a:pt x="12322" y="77372"/>
                  </a:lnTo>
                  <a:lnTo>
                    <a:pt x="12523" y="77171"/>
                  </a:lnTo>
                  <a:lnTo>
                    <a:pt x="12788" y="76906"/>
                  </a:lnTo>
                  <a:lnTo>
                    <a:pt x="12984" y="76710"/>
                  </a:lnTo>
                  <a:cubicBezTo>
                    <a:pt x="13117" y="76577"/>
                    <a:pt x="13186" y="76508"/>
                    <a:pt x="13318" y="76445"/>
                  </a:cubicBezTo>
                  <a:cubicBezTo>
                    <a:pt x="13382" y="76376"/>
                    <a:pt x="13451" y="76243"/>
                    <a:pt x="13514" y="76180"/>
                  </a:cubicBezTo>
                  <a:cubicBezTo>
                    <a:pt x="13647" y="76111"/>
                    <a:pt x="13716" y="76047"/>
                    <a:pt x="13848" y="75915"/>
                  </a:cubicBezTo>
                  <a:lnTo>
                    <a:pt x="14044" y="75714"/>
                  </a:lnTo>
                  <a:cubicBezTo>
                    <a:pt x="14177" y="75650"/>
                    <a:pt x="14245" y="75517"/>
                    <a:pt x="14309" y="75449"/>
                  </a:cubicBezTo>
                  <a:cubicBezTo>
                    <a:pt x="14442" y="75385"/>
                    <a:pt x="14510" y="75316"/>
                    <a:pt x="14574" y="75252"/>
                  </a:cubicBezTo>
                  <a:cubicBezTo>
                    <a:pt x="14643" y="75120"/>
                    <a:pt x="14775" y="75051"/>
                    <a:pt x="14839" y="74987"/>
                  </a:cubicBezTo>
                  <a:cubicBezTo>
                    <a:pt x="14908" y="74919"/>
                    <a:pt x="15040" y="74855"/>
                    <a:pt x="15104" y="74723"/>
                  </a:cubicBezTo>
                  <a:cubicBezTo>
                    <a:pt x="15173" y="74654"/>
                    <a:pt x="15305" y="74590"/>
                    <a:pt x="15369" y="74521"/>
                  </a:cubicBezTo>
                  <a:lnTo>
                    <a:pt x="15634" y="74256"/>
                  </a:lnTo>
                  <a:cubicBezTo>
                    <a:pt x="15703" y="74193"/>
                    <a:pt x="15835" y="74124"/>
                    <a:pt x="15899" y="74060"/>
                  </a:cubicBezTo>
                  <a:cubicBezTo>
                    <a:pt x="15968" y="73928"/>
                    <a:pt x="16100" y="73859"/>
                    <a:pt x="16164" y="73795"/>
                  </a:cubicBezTo>
                  <a:lnTo>
                    <a:pt x="16429" y="73530"/>
                  </a:lnTo>
                  <a:cubicBezTo>
                    <a:pt x="16498" y="73461"/>
                    <a:pt x="16630" y="73398"/>
                    <a:pt x="16694" y="73265"/>
                  </a:cubicBezTo>
                  <a:cubicBezTo>
                    <a:pt x="16826" y="73196"/>
                    <a:pt x="16895" y="73133"/>
                    <a:pt x="16959" y="73064"/>
                  </a:cubicBezTo>
                  <a:lnTo>
                    <a:pt x="17224" y="72799"/>
                  </a:lnTo>
                  <a:cubicBezTo>
                    <a:pt x="17356" y="72735"/>
                    <a:pt x="17425" y="72666"/>
                    <a:pt x="17489" y="72603"/>
                  </a:cubicBezTo>
                  <a:cubicBezTo>
                    <a:pt x="17621" y="72470"/>
                    <a:pt x="17690" y="72401"/>
                    <a:pt x="17823" y="72338"/>
                  </a:cubicBezTo>
                  <a:lnTo>
                    <a:pt x="18019" y="72136"/>
                  </a:lnTo>
                  <a:lnTo>
                    <a:pt x="18353" y="71808"/>
                  </a:lnTo>
                  <a:lnTo>
                    <a:pt x="18549" y="71606"/>
                  </a:lnTo>
                  <a:cubicBezTo>
                    <a:pt x="18681" y="71543"/>
                    <a:pt x="18814" y="71410"/>
                    <a:pt x="18882" y="71341"/>
                  </a:cubicBezTo>
                  <a:cubicBezTo>
                    <a:pt x="18946" y="71278"/>
                    <a:pt x="19015" y="71209"/>
                    <a:pt x="19147" y="71145"/>
                  </a:cubicBezTo>
                  <a:cubicBezTo>
                    <a:pt x="19211" y="71013"/>
                    <a:pt x="19344" y="70944"/>
                    <a:pt x="19412" y="70880"/>
                  </a:cubicBezTo>
                  <a:cubicBezTo>
                    <a:pt x="19545" y="70812"/>
                    <a:pt x="19608" y="70748"/>
                    <a:pt x="19677" y="70615"/>
                  </a:cubicBezTo>
                  <a:cubicBezTo>
                    <a:pt x="19741" y="70547"/>
                    <a:pt x="19873" y="70483"/>
                    <a:pt x="20006" y="70350"/>
                  </a:cubicBezTo>
                  <a:lnTo>
                    <a:pt x="20207" y="70149"/>
                  </a:lnTo>
                  <a:cubicBezTo>
                    <a:pt x="20340" y="70086"/>
                    <a:pt x="20403" y="69953"/>
                    <a:pt x="20536" y="69884"/>
                  </a:cubicBezTo>
                  <a:cubicBezTo>
                    <a:pt x="20605" y="69821"/>
                    <a:pt x="20668" y="69752"/>
                    <a:pt x="20737" y="69619"/>
                  </a:cubicBezTo>
                  <a:cubicBezTo>
                    <a:pt x="20870" y="69556"/>
                    <a:pt x="21002" y="69423"/>
                    <a:pt x="21066" y="69354"/>
                  </a:cubicBezTo>
                  <a:cubicBezTo>
                    <a:pt x="21135" y="69291"/>
                    <a:pt x="21198" y="69222"/>
                    <a:pt x="21331" y="69158"/>
                  </a:cubicBezTo>
                  <a:cubicBezTo>
                    <a:pt x="21400" y="69026"/>
                    <a:pt x="21532" y="68957"/>
                    <a:pt x="21596" y="68824"/>
                  </a:cubicBezTo>
                  <a:cubicBezTo>
                    <a:pt x="21728" y="68761"/>
                    <a:pt x="21797" y="68692"/>
                    <a:pt x="21861" y="68628"/>
                  </a:cubicBezTo>
                  <a:cubicBezTo>
                    <a:pt x="23122" y="67367"/>
                    <a:pt x="24314" y="66175"/>
                    <a:pt x="25305" y="65051"/>
                  </a:cubicBezTo>
                  <a:cubicBezTo>
                    <a:pt x="27028" y="63064"/>
                    <a:pt x="28485" y="60812"/>
                    <a:pt x="29879" y="58358"/>
                  </a:cubicBezTo>
                  <a:cubicBezTo>
                    <a:pt x="30276" y="57632"/>
                    <a:pt x="30605" y="56901"/>
                    <a:pt x="31002" y="56175"/>
                  </a:cubicBezTo>
                  <a:cubicBezTo>
                    <a:pt x="31002" y="56042"/>
                    <a:pt x="31071" y="55910"/>
                    <a:pt x="31071" y="55777"/>
                  </a:cubicBezTo>
                  <a:close/>
                  <a:moveTo>
                    <a:pt x="6227" y="84129"/>
                  </a:moveTo>
                  <a:lnTo>
                    <a:pt x="6164" y="84193"/>
                  </a:lnTo>
                  <a:cubicBezTo>
                    <a:pt x="6227" y="84193"/>
                    <a:pt x="6227" y="84129"/>
                    <a:pt x="6227" y="84129"/>
                  </a:cubicBezTo>
                  <a:close/>
                  <a:moveTo>
                    <a:pt x="6162" y="84194"/>
                  </a:moveTo>
                  <a:lnTo>
                    <a:pt x="6162" y="84194"/>
                  </a:lnTo>
                  <a:cubicBezTo>
                    <a:pt x="6030" y="84326"/>
                    <a:pt x="5898" y="84458"/>
                    <a:pt x="5698" y="84590"/>
                  </a:cubicBezTo>
                  <a:lnTo>
                    <a:pt x="5766" y="84590"/>
                  </a:lnTo>
                  <a:lnTo>
                    <a:pt x="6162" y="84194"/>
                  </a:lnTo>
                  <a:close/>
                  <a:moveTo>
                    <a:pt x="5899" y="84590"/>
                  </a:moveTo>
                  <a:lnTo>
                    <a:pt x="5899" y="84590"/>
                  </a:lnTo>
                  <a:cubicBezTo>
                    <a:pt x="5766" y="84723"/>
                    <a:pt x="5565" y="84855"/>
                    <a:pt x="5433" y="84988"/>
                  </a:cubicBezTo>
                  <a:lnTo>
                    <a:pt x="5369" y="85056"/>
                  </a:lnTo>
                  <a:cubicBezTo>
                    <a:pt x="5501" y="84988"/>
                    <a:pt x="5634" y="84855"/>
                    <a:pt x="5766" y="84791"/>
                  </a:cubicBezTo>
                  <a:cubicBezTo>
                    <a:pt x="5830" y="84723"/>
                    <a:pt x="5830" y="84659"/>
                    <a:pt x="5899" y="84590"/>
                  </a:cubicBezTo>
                  <a:close/>
                  <a:moveTo>
                    <a:pt x="5501" y="85120"/>
                  </a:moveTo>
                  <a:cubicBezTo>
                    <a:pt x="5433" y="85189"/>
                    <a:pt x="5300" y="85321"/>
                    <a:pt x="5168" y="85385"/>
                  </a:cubicBezTo>
                  <a:cubicBezTo>
                    <a:pt x="5131" y="85425"/>
                    <a:pt x="5115" y="85463"/>
                    <a:pt x="5095" y="85488"/>
                  </a:cubicBezTo>
                  <a:lnTo>
                    <a:pt x="5095" y="85488"/>
                  </a:lnTo>
                  <a:cubicBezTo>
                    <a:pt x="5208" y="85431"/>
                    <a:pt x="5320" y="85365"/>
                    <a:pt x="5433" y="85252"/>
                  </a:cubicBezTo>
                  <a:cubicBezTo>
                    <a:pt x="5433" y="85189"/>
                    <a:pt x="5501" y="85189"/>
                    <a:pt x="5501" y="85120"/>
                  </a:cubicBezTo>
                  <a:close/>
                  <a:moveTo>
                    <a:pt x="5095" y="85488"/>
                  </a:moveTo>
                  <a:cubicBezTo>
                    <a:pt x="5075" y="85498"/>
                    <a:pt x="5055" y="85508"/>
                    <a:pt x="5035" y="85517"/>
                  </a:cubicBezTo>
                  <a:cubicBezTo>
                    <a:pt x="5064" y="85517"/>
                    <a:pt x="5081" y="85506"/>
                    <a:pt x="5095" y="85488"/>
                  </a:cubicBezTo>
                  <a:close/>
                  <a:moveTo>
                    <a:pt x="5236" y="85586"/>
                  </a:moveTo>
                  <a:lnTo>
                    <a:pt x="5236" y="85586"/>
                  </a:lnTo>
                  <a:cubicBezTo>
                    <a:pt x="5104" y="85650"/>
                    <a:pt x="4972" y="85719"/>
                    <a:pt x="4839" y="85851"/>
                  </a:cubicBezTo>
                  <a:cubicBezTo>
                    <a:pt x="4839" y="85915"/>
                    <a:pt x="4770" y="85984"/>
                    <a:pt x="4707" y="86047"/>
                  </a:cubicBezTo>
                  <a:cubicBezTo>
                    <a:pt x="4839" y="85984"/>
                    <a:pt x="4903" y="85915"/>
                    <a:pt x="5035" y="85782"/>
                  </a:cubicBezTo>
                  <a:lnTo>
                    <a:pt x="5236" y="85586"/>
                  </a:lnTo>
                  <a:close/>
                  <a:moveTo>
                    <a:pt x="4839" y="86047"/>
                  </a:moveTo>
                  <a:lnTo>
                    <a:pt x="4574" y="86312"/>
                  </a:lnTo>
                  <a:lnTo>
                    <a:pt x="4373" y="86514"/>
                  </a:lnTo>
                  <a:cubicBezTo>
                    <a:pt x="4505" y="86445"/>
                    <a:pt x="4574" y="86381"/>
                    <a:pt x="4707" y="86312"/>
                  </a:cubicBezTo>
                  <a:cubicBezTo>
                    <a:pt x="4770" y="86249"/>
                    <a:pt x="4839" y="86180"/>
                    <a:pt x="4839" y="86047"/>
                  </a:cubicBezTo>
                  <a:close/>
                  <a:moveTo>
                    <a:pt x="4574" y="86577"/>
                  </a:moveTo>
                  <a:lnTo>
                    <a:pt x="4574" y="86577"/>
                  </a:lnTo>
                  <a:cubicBezTo>
                    <a:pt x="4442" y="86646"/>
                    <a:pt x="4373" y="86710"/>
                    <a:pt x="4240" y="86779"/>
                  </a:cubicBezTo>
                  <a:cubicBezTo>
                    <a:pt x="4177" y="86842"/>
                    <a:pt x="4108" y="86975"/>
                    <a:pt x="4108" y="87044"/>
                  </a:cubicBezTo>
                  <a:cubicBezTo>
                    <a:pt x="4177" y="86975"/>
                    <a:pt x="4240" y="86911"/>
                    <a:pt x="4373" y="86842"/>
                  </a:cubicBezTo>
                  <a:cubicBezTo>
                    <a:pt x="4442" y="86779"/>
                    <a:pt x="4505" y="86646"/>
                    <a:pt x="4574" y="86577"/>
                  </a:cubicBezTo>
                  <a:close/>
                  <a:moveTo>
                    <a:pt x="4240" y="87044"/>
                  </a:moveTo>
                  <a:cubicBezTo>
                    <a:pt x="4108" y="87107"/>
                    <a:pt x="4044" y="87176"/>
                    <a:pt x="3975" y="87240"/>
                  </a:cubicBezTo>
                  <a:cubicBezTo>
                    <a:pt x="3912" y="87309"/>
                    <a:pt x="3843" y="87441"/>
                    <a:pt x="3779" y="87505"/>
                  </a:cubicBezTo>
                  <a:cubicBezTo>
                    <a:pt x="3843" y="87505"/>
                    <a:pt x="3975" y="87441"/>
                    <a:pt x="4044" y="87372"/>
                  </a:cubicBezTo>
                  <a:cubicBezTo>
                    <a:pt x="4108" y="87240"/>
                    <a:pt x="4177" y="87176"/>
                    <a:pt x="4240" y="87044"/>
                  </a:cubicBezTo>
                  <a:close/>
                  <a:moveTo>
                    <a:pt x="3912" y="87574"/>
                  </a:moveTo>
                  <a:cubicBezTo>
                    <a:pt x="3843" y="87574"/>
                    <a:pt x="3779" y="87637"/>
                    <a:pt x="3647" y="87706"/>
                  </a:cubicBezTo>
                  <a:cubicBezTo>
                    <a:pt x="3647" y="87839"/>
                    <a:pt x="3578" y="87902"/>
                    <a:pt x="3514" y="88035"/>
                  </a:cubicBezTo>
                  <a:cubicBezTo>
                    <a:pt x="3578" y="87971"/>
                    <a:pt x="3647" y="87902"/>
                    <a:pt x="3710" y="87902"/>
                  </a:cubicBezTo>
                  <a:cubicBezTo>
                    <a:pt x="3779" y="87770"/>
                    <a:pt x="3843" y="87637"/>
                    <a:pt x="3912" y="87574"/>
                  </a:cubicBezTo>
                  <a:close/>
                  <a:moveTo>
                    <a:pt x="3647" y="88035"/>
                  </a:moveTo>
                  <a:cubicBezTo>
                    <a:pt x="3578" y="88104"/>
                    <a:pt x="3514" y="88167"/>
                    <a:pt x="3382" y="88167"/>
                  </a:cubicBezTo>
                  <a:cubicBezTo>
                    <a:pt x="3313" y="88300"/>
                    <a:pt x="3249" y="88432"/>
                    <a:pt x="3180" y="88501"/>
                  </a:cubicBezTo>
                  <a:cubicBezTo>
                    <a:pt x="3313" y="88501"/>
                    <a:pt x="3382" y="88432"/>
                    <a:pt x="3445" y="88369"/>
                  </a:cubicBezTo>
                  <a:cubicBezTo>
                    <a:pt x="3514" y="88300"/>
                    <a:pt x="3578" y="88167"/>
                    <a:pt x="3647" y="88035"/>
                  </a:cubicBezTo>
                  <a:close/>
                  <a:moveTo>
                    <a:pt x="3382" y="88565"/>
                  </a:moveTo>
                  <a:cubicBezTo>
                    <a:pt x="3313" y="88565"/>
                    <a:pt x="3180" y="88634"/>
                    <a:pt x="3117" y="88697"/>
                  </a:cubicBezTo>
                  <a:cubicBezTo>
                    <a:pt x="1193" y="92211"/>
                    <a:pt x="1" y="96185"/>
                    <a:pt x="1" y="100557"/>
                  </a:cubicBezTo>
                  <a:cubicBezTo>
                    <a:pt x="1" y="102280"/>
                    <a:pt x="202" y="104134"/>
                    <a:pt x="599" y="106053"/>
                  </a:cubicBezTo>
                  <a:cubicBezTo>
                    <a:pt x="3180" y="117447"/>
                    <a:pt x="8745" y="126588"/>
                    <a:pt x="16630" y="133610"/>
                  </a:cubicBezTo>
                  <a:cubicBezTo>
                    <a:pt x="20668" y="137187"/>
                    <a:pt x="25374" y="140170"/>
                    <a:pt x="30541" y="142555"/>
                  </a:cubicBezTo>
                  <a:cubicBezTo>
                    <a:pt x="32153" y="143301"/>
                    <a:pt x="33865" y="143951"/>
                    <a:pt x="35589" y="144543"/>
                  </a:cubicBezTo>
                  <a:lnTo>
                    <a:pt x="35589" y="144543"/>
                  </a:lnTo>
                  <a:cubicBezTo>
                    <a:pt x="33868" y="143899"/>
                    <a:pt x="32236" y="143246"/>
                    <a:pt x="30605" y="142486"/>
                  </a:cubicBezTo>
                  <a:cubicBezTo>
                    <a:pt x="25438" y="140038"/>
                    <a:pt x="20737" y="137054"/>
                    <a:pt x="16694" y="133477"/>
                  </a:cubicBezTo>
                  <a:cubicBezTo>
                    <a:pt x="8814" y="126524"/>
                    <a:pt x="3249" y="117383"/>
                    <a:pt x="732" y="105989"/>
                  </a:cubicBezTo>
                  <a:cubicBezTo>
                    <a:pt x="335" y="104134"/>
                    <a:pt x="133" y="102280"/>
                    <a:pt x="133" y="100557"/>
                  </a:cubicBezTo>
                  <a:cubicBezTo>
                    <a:pt x="133" y="96116"/>
                    <a:pt x="1394" y="92142"/>
                    <a:pt x="3382" y="88565"/>
                  </a:cubicBezTo>
                  <a:close/>
                  <a:moveTo>
                    <a:pt x="35589" y="144543"/>
                  </a:moveTo>
                  <a:lnTo>
                    <a:pt x="35589" y="144543"/>
                  </a:lnTo>
                  <a:cubicBezTo>
                    <a:pt x="35825" y="144631"/>
                    <a:pt x="36062" y="144719"/>
                    <a:pt x="36302" y="144807"/>
                  </a:cubicBezTo>
                  <a:lnTo>
                    <a:pt x="36371" y="144807"/>
                  </a:lnTo>
                  <a:cubicBezTo>
                    <a:pt x="36110" y="144721"/>
                    <a:pt x="35850" y="144633"/>
                    <a:pt x="35589" y="144543"/>
                  </a:cubicBezTo>
                  <a:close/>
                  <a:moveTo>
                    <a:pt x="36169" y="144940"/>
                  </a:moveTo>
                  <a:cubicBezTo>
                    <a:pt x="39084" y="145931"/>
                    <a:pt x="42067" y="146858"/>
                    <a:pt x="45247" y="147590"/>
                  </a:cubicBezTo>
                  <a:cubicBezTo>
                    <a:pt x="45708" y="147653"/>
                    <a:pt x="46106" y="147786"/>
                    <a:pt x="46572" y="147855"/>
                  </a:cubicBezTo>
                  <a:cubicBezTo>
                    <a:pt x="50944" y="148782"/>
                    <a:pt x="54717" y="149709"/>
                    <a:pt x="58098" y="150637"/>
                  </a:cubicBezTo>
                  <a:cubicBezTo>
                    <a:pt x="58231" y="150637"/>
                    <a:pt x="58294" y="150700"/>
                    <a:pt x="58427" y="150700"/>
                  </a:cubicBezTo>
                  <a:lnTo>
                    <a:pt x="58496" y="150700"/>
                  </a:lnTo>
                  <a:cubicBezTo>
                    <a:pt x="58628" y="150769"/>
                    <a:pt x="58761" y="150769"/>
                    <a:pt x="58824" y="150833"/>
                  </a:cubicBezTo>
                  <a:lnTo>
                    <a:pt x="58957" y="150833"/>
                  </a:lnTo>
                  <a:cubicBezTo>
                    <a:pt x="59026" y="150833"/>
                    <a:pt x="59158" y="150902"/>
                    <a:pt x="59222" y="150902"/>
                  </a:cubicBezTo>
                  <a:cubicBezTo>
                    <a:pt x="59291" y="150902"/>
                    <a:pt x="59291" y="150902"/>
                    <a:pt x="59354" y="150965"/>
                  </a:cubicBezTo>
                  <a:cubicBezTo>
                    <a:pt x="59423" y="150965"/>
                    <a:pt x="59555" y="150965"/>
                    <a:pt x="59619" y="151034"/>
                  </a:cubicBezTo>
                  <a:lnTo>
                    <a:pt x="59752" y="151034"/>
                  </a:lnTo>
                  <a:cubicBezTo>
                    <a:pt x="59884" y="151098"/>
                    <a:pt x="59953" y="151098"/>
                    <a:pt x="60085" y="151167"/>
                  </a:cubicBezTo>
                  <a:lnTo>
                    <a:pt x="60149" y="151167"/>
                  </a:lnTo>
                  <a:cubicBezTo>
                    <a:pt x="60282" y="151167"/>
                    <a:pt x="60350" y="151230"/>
                    <a:pt x="60483" y="151230"/>
                  </a:cubicBezTo>
                  <a:lnTo>
                    <a:pt x="60546" y="151299"/>
                  </a:lnTo>
                  <a:cubicBezTo>
                    <a:pt x="60679" y="151299"/>
                    <a:pt x="60811" y="151363"/>
                    <a:pt x="60880" y="151363"/>
                  </a:cubicBezTo>
                  <a:lnTo>
                    <a:pt x="61013" y="151363"/>
                  </a:lnTo>
                  <a:cubicBezTo>
                    <a:pt x="61076" y="151432"/>
                    <a:pt x="61209" y="151432"/>
                    <a:pt x="61341" y="151495"/>
                  </a:cubicBezTo>
                  <a:lnTo>
                    <a:pt x="61410" y="151495"/>
                  </a:lnTo>
                  <a:cubicBezTo>
                    <a:pt x="61543" y="151564"/>
                    <a:pt x="61606" y="151564"/>
                    <a:pt x="61739" y="151628"/>
                  </a:cubicBezTo>
                  <a:lnTo>
                    <a:pt x="61808" y="151628"/>
                  </a:lnTo>
                  <a:cubicBezTo>
                    <a:pt x="61940" y="151697"/>
                    <a:pt x="62073" y="151697"/>
                    <a:pt x="62205" y="151760"/>
                  </a:cubicBezTo>
                  <a:lnTo>
                    <a:pt x="62269" y="151760"/>
                  </a:lnTo>
                  <a:cubicBezTo>
                    <a:pt x="62401" y="151760"/>
                    <a:pt x="62470" y="151829"/>
                    <a:pt x="62603" y="151829"/>
                  </a:cubicBezTo>
                  <a:cubicBezTo>
                    <a:pt x="62603" y="151893"/>
                    <a:pt x="62666" y="151893"/>
                    <a:pt x="62666" y="151893"/>
                  </a:cubicBezTo>
                  <a:cubicBezTo>
                    <a:pt x="62799" y="151893"/>
                    <a:pt x="62931" y="151962"/>
                    <a:pt x="63064" y="151962"/>
                  </a:cubicBezTo>
                  <a:cubicBezTo>
                    <a:pt x="63064" y="151962"/>
                    <a:pt x="63064" y="152025"/>
                    <a:pt x="63133" y="152025"/>
                  </a:cubicBezTo>
                  <a:cubicBezTo>
                    <a:pt x="63265" y="152025"/>
                    <a:pt x="63398" y="152094"/>
                    <a:pt x="63530" y="152094"/>
                  </a:cubicBezTo>
                  <a:lnTo>
                    <a:pt x="63530" y="152158"/>
                  </a:lnTo>
                  <a:cubicBezTo>
                    <a:pt x="63663" y="152158"/>
                    <a:pt x="63795" y="152227"/>
                    <a:pt x="63859" y="152227"/>
                  </a:cubicBezTo>
                  <a:cubicBezTo>
                    <a:pt x="66047" y="152889"/>
                    <a:pt x="67966" y="153483"/>
                    <a:pt x="69820" y="154145"/>
                  </a:cubicBezTo>
                  <a:cubicBezTo>
                    <a:pt x="70085" y="154214"/>
                    <a:pt x="70419" y="154346"/>
                    <a:pt x="70684" y="154410"/>
                  </a:cubicBezTo>
                  <a:cubicBezTo>
                    <a:pt x="68962" y="153748"/>
                    <a:pt x="67038" y="153085"/>
                    <a:pt x="64987" y="152423"/>
                  </a:cubicBezTo>
                  <a:cubicBezTo>
                    <a:pt x="64855" y="152423"/>
                    <a:pt x="64786" y="152359"/>
                    <a:pt x="64722" y="152359"/>
                  </a:cubicBezTo>
                  <a:cubicBezTo>
                    <a:pt x="64590" y="152290"/>
                    <a:pt x="64457" y="152227"/>
                    <a:pt x="64256" y="152227"/>
                  </a:cubicBezTo>
                  <a:cubicBezTo>
                    <a:pt x="64124" y="152158"/>
                    <a:pt x="63991" y="152094"/>
                    <a:pt x="63859" y="152094"/>
                  </a:cubicBezTo>
                  <a:lnTo>
                    <a:pt x="63795" y="152094"/>
                  </a:lnTo>
                  <a:cubicBezTo>
                    <a:pt x="63663" y="152025"/>
                    <a:pt x="63530" y="151962"/>
                    <a:pt x="63398" y="151962"/>
                  </a:cubicBezTo>
                  <a:cubicBezTo>
                    <a:pt x="63398" y="151962"/>
                    <a:pt x="63329" y="151962"/>
                    <a:pt x="63329" y="151893"/>
                  </a:cubicBezTo>
                  <a:cubicBezTo>
                    <a:pt x="63196" y="151893"/>
                    <a:pt x="63064" y="151829"/>
                    <a:pt x="62931" y="151829"/>
                  </a:cubicBezTo>
                  <a:cubicBezTo>
                    <a:pt x="62931" y="151829"/>
                    <a:pt x="62868" y="151829"/>
                    <a:pt x="62868" y="151760"/>
                  </a:cubicBezTo>
                  <a:cubicBezTo>
                    <a:pt x="62735" y="151760"/>
                    <a:pt x="62603" y="151697"/>
                    <a:pt x="62534" y="151697"/>
                  </a:cubicBezTo>
                  <a:cubicBezTo>
                    <a:pt x="62470" y="151697"/>
                    <a:pt x="62470" y="151697"/>
                    <a:pt x="62401" y="151628"/>
                  </a:cubicBezTo>
                  <a:cubicBezTo>
                    <a:pt x="62269" y="151628"/>
                    <a:pt x="62205" y="151564"/>
                    <a:pt x="62073" y="151564"/>
                  </a:cubicBezTo>
                  <a:lnTo>
                    <a:pt x="62004" y="151564"/>
                  </a:lnTo>
                  <a:cubicBezTo>
                    <a:pt x="61871" y="151495"/>
                    <a:pt x="61739" y="151495"/>
                    <a:pt x="61606" y="151432"/>
                  </a:cubicBezTo>
                  <a:lnTo>
                    <a:pt x="61543" y="151432"/>
                  </a:lnTo>
                  <a:cubicBezTo>
                    <a:pt x="61410" y="151363"/>
                    <a:pt x="61341" y="151363"/>
                    <a:pt x="61209" y="151299"/>
                  </a:cubicBezTo>
                  <a:lnTo>
                    <a:pt x="61076" y="151299"/>
                  </a:lnTo>
                  <a:cubicBezTo>
                    <a:pt x="61013" y="151230"/>
                    <a:pt x="60880" y="151230"/>
                    <a:pt x="60748" y="151167"/>
                  </a:cubicBezTo>
                  <a:lnTo>
                    <a:pt x="60679" y="151167"/>
                  </a:lnTo>
                  <a:cubicBezTo>
                    <a:pt x="60546" y="151167"/>
                    <a:pt x="60483" y="151098"/>
                    <a:pt x="60350" y="151098"/>
                  </a:cubicBezTo>
                  <a:cubicBezTo>
                    <a:pt x="60282" y="151098"/>
                    <a:pt x="60282" y="151034"/>
                    <a:pt x="60218" y="151034"/>
                  </a:cubicBezTo>
                  <a:cubicBezTo>
                    <a:pt x="60149" y="151034"/>
                    <a:pt x="60017" y="150965"/>
                    <a:pt x="59953" y="150965"/>
                  </a:cubicBezTo>
                  <a:cubicBezTo>
                    <a:pt x="59884" y="150965"/>
                    <a:pt x="59884" y="150965"/>
                    <a:pt x="59820" y="150902"/>
                  </a:cubicBezTo>
                  <a:cubicBezTo>
                    <a:pt x="59688" y="150902"/>
                    <a:pt x="59619" y="150902"/>
                    <a:pt x="59487" y="150833"/>
                  </a:cubicBezTo>
                  <a:lnTo>
                    <a:pt x="59423" y="150833"/>
                  </a:lnTo>
                  <a:cubicBezTo>
                    <a:pt x="59291" y="150769"/>
                    <a:pt x="59222" y="150769"/>
                    <a:pt x="59089" y="150769"/>
                  </a:cubicBezTo>
                  <a:cubicBezTo>
                    <a:pt x="59089" y="150700"/>
                    <a:pt x="59026" y="150700"/>
                    <a:pt x="58957" y="150700"/>
                  </a:cubicBezTo>
                  <a:cubicBezTo>
                    <a:pt x="58893" y="150700"/>
                    <a:pt x="58761" y="150637"/>
                    <a:pt x="58692" y="150637"/>
                  </a:cubicBezTo>
                  <a:cubicBezTo>
                    <a:pt x="58628" y="150637"/>
                    <a:pt x="58628" y="150637"/>
                    <a:pt x="58559" y="150568"/>
                  </a:cubicBezTo>
                  <a:cubicBezTo>
                    <a:pt x="58496" y="150568"/>
                    <a:pt x="58363" y="150568"/>
                    <a:pt x="58294" y="150504"/>
                  </a:cubicBezTo>
                  <a:cubicBezTo>
                    <a:pt x="54850" y="149641"/>
                    <a:pt x="51008" y="148713"/>
                    <a:pt x="46572" y="147722"/>
                  </a:cubicBezTo>
                  <a:cubicBezTo>
                    <a:pt x="46106" y="147653"/>
                    <a:pt x="45645" y="147521"/>
                    <a:pt x="45178" y="147388"/>
                  </a:cubicBezTo>
                  <a:cubicBezTo>
                    <a:pt x="42067" y="146726"/>
                    <a:pt x="39084" y="145867"/>
                    <a:pt x="36169" y="144940"/>
                  </a:cubicBezTo>
                  <a:close/>
                  <a:moveTo>
                    <a:pt x="74325" y="155603"/>
                  </a:moveTo>
                  <a:lnTo>
                    <a:pt x="74394" y="155671"/>
                  </a:lnTo>
                  <a:cubicBezTo>
                    <a:pt x="74398" y="155673"/>
                    <a:pt x="74403" y="155676"/>
                    <a:pt x="74408" y="155678"/>
                  </a:cubicBezTo>
                  <a:lnTo>
                    <a:pt x="74408" y="155678"/>
                  </a:lnTo>
                  <a:cubicBezTo>
                    <a:pt x="74378" y="155653"/>
                    <a:pt x="74350" y="155628"/>
                    <a:pt x="74325" y="155603"/>
                  </a:cubicBezTo>
                  <a:close/>
                  <a:moveTo>
                    <a:pt x="74791" y="155804"/>
                  </a:moveTo>
                  <a:cubicBezTo>
                    <a:pt x="74812" y="155825"/>
                    <a:pt x="74834" y="155844"/>
                    <a:pt x="74855" y="155863"/>
                  </a:cubicBezTo>
                  <a:lnTo>
                    <a:pt x="74855" y="155863"/>
                  </a:lnTo>
                  <a:cubicBezTo>
                    <a:pt x="74852" y="155804"/>
                    <a:pt x="74791" y="155804"/>
                    <a:pt x="74791" y="155804"/>
                  </a:cubicBezTo>
                  <a:close/>
                  <a:moveTo>
                    <a:pt x="74855" y="155863"/>
                  </a:moveTo>
                  <a:cubicBezTo>
                    <a:pt x="74855" y="155864"/>
                    <a:pt x="74855" y="155866"/>
                    <a:pt x="74855" y="155867"/>
                  </a:cubicBezTo>
                  <a:cubicBezTo>
                    <a:pt x="74858" y="155868"/>
                    <a:pt x="74861" y="155870"/>
                    <a:pt x="74864" y="155871"/>
                  </a:cubicBezTo>
                  <a:lnTo>
                    <a:pt x="74864" y="155871"/>
                  </a:lnTo>
                  <a:cubicBezTo>
                    <a:pt x="74861" y="155868"/>
                    <a:pt x="74858" y="155865"/>
                    <a:pt x="74855" y="155863"/>
                  </a:cubicBezTo>
                  <a:close/>
                  <a:moveTo>
                    <a:pt x="74408" y="155678"/>
                  </a:moveTo>
                  <a:cubicBezTo>
                    <a:pt x="74528" y="155779"/>
                    <a:pt x="74673" y="155873"/>
                    <a:pt x="74779" y="155930"/>
                  </a:cubicBezTo>
                  <a:lnTo>
                    <a:pt x="74779" y="155930"/>
                  </a:lnTo>
                  <a:cubicBezTo>
                    <a:pt x="74660" y="155827"/>
                    <a:pt x="74516" y="155732"/>
                    <a:pt x="74408" y="155678"/>
                  </a:cubicBezTo>
                  <a:close/>
                  <a:moveTo>
                    <a:pt x="74779" y="155930"/>
                  </a:moveTo>
                  <a:cubicBezTo>
                    <a:pt x="74806" y="155953"/>
                    <a:pt x="74831" y="155976"/>
                    <a:pt x="74855" y="156000"/>
                  </a:cubicBezTo>
                  <a:lnTo>
                    <a:pt x="74791" y="155936"/>
                  </a:lnTo>
                  <a:cubicBezTo>
                    <a:pt x="74787" y="155934"/>
                    <a:pt x="74783" y="155932"/>
                    <a:pt x="74779" y="155930"/>
                  </a:cubicBezTo>
                  <a:close/>
                  <a:moveTo>
                    <a:pt x="74864" y="155871"/>
                  </a:moveTo>
                  <a:lnTo>
                    <a:pt x="74864" y="155871"/>
                  </a:lnTo>
                  <a:cubicBezTo>
                    <a:pt x="74972" y="155962"/>
                    <a:pt x="75081" y="156024"/>
                    <a:pt x="75189" y="156132"/>
                  </a:cubicBezTo>
                  <a:lnTo>
                    <a:pt x="75321" y="156132"/>
                  </a:lnTo>
                  <a:cubicBezTo>
                    <a:pt x="75191" y="156070"/>
                    <a:pt x="75060" y="155940"/>
                    <a:pt x="74864" y="155871"/>
                  </a:cubicBezTo>
                  <a:close/>
                  <a:moveTo>
                    <a:pt x="75252" y="156000"/>
                  </a:moveTo>
                  <a:lnTo>
                    <a:pt x="75252" y="156000"/>
                  </a:lnTo>
                  <a:cubicBezTo>
                    <a:pt x="75385" y="156069"/>
                    <a:pt x="75517" y="156201"/>
                    <a:pt x="75650" y="156265"/>
                  </a:cubicBezTo>
                  <a:cubicBezTo>
                    <a:pt x="75650" y="156334"/>
                    <a:pt x="75719" y="156334"/>
                    <a:pt x="75782" y="156334"/>
                  </a:cubicBezTo>
                  <a:cubicBezTo>
                    <a:pt x="75650" y="156265"/>
                    <a:pt x="75517" y="156132"/>
                    <a:pt x="75385" y="156069"/>
                  </a:cubicBezTo>
                  <a:cubicBezTo>
                    <a:pt x="75321" y="156000"/>
                    <a:pt x="75252" y="156000"/>
                    <a:pt x="75252" y="156000"/>
                  </a:cubicBezTo>
                  <a:close/>
                  <a:moveTo>
                    <a:pt x="75650" y="156132"/>
                  </a:moveTo>
                  <a:cubicBezTo>
                    <a:pt x="75782" y="156265"/>
                    <a:pt x="75915" y="156334"/>
                    <a:pt x="76047" y="156466"/>
                  </a:cubicBezTo>
                  <a:cubicBezTo>
                    <a:pt x="76116" y="156466"/>
                    <a:pt x="76180" y="156466"/>
                    <a:pt x="76249" y="156530"/>
                  </a:cubicBezTo>
                  <a:cubicBezTo>
                    <a:pt x="76116" y="156397"/>
                    <a:pt x="75984" y="156334"/>
                    <a:pt x="75851" y="156265"/>
                  </a:cubicBezTo>
                  <a:cubicBezTo>
                    <a:pt x="75782" y="156201"/>
                    <a:pt x="75719" y="156201"/>
                    <a:pt x="75650" y="156132"/>
                  </a:cubicBezTo>
                  <a:close/>
                  <a:moveTo>
                    <a:pt x="76116" y="156334"/>
                  </a:moveTo>
                  <a:lnTo>
                    <a:pt x="76116" y="156334"/>
                  </a:lnTo>
                  <a:cubicBezTo>
                    <a:pt x="76249" y="156466"/>
                    <a:pt x="76381" y="156530"/>
                    <a:pt x="76514" y="156599"/>
                  </a:cubicBezTo>
                  <a:cubicBezTo>
                    <a:pt x="76514" y="156662"/>
                    <a:pt x="76577" y="156662"/>
                    <a:pt x="76646" y="156731"/>
                  </a:cubicBezTo>
                  <a:cubicBezTo>
                    <a:pt x="76577" y="156599"/>
                    <a:pt x="76445" y="156530"/>
                    <a:pt x="76381" y="156397"/>
                  </a:cubicBezTo>
                  <a:cubicBezTo>
                    <a:pt x="76249" y="156397"/>
                    <a:pt x="76180" y="156397"/>
                    <a:pt x="76116" y="156334"/>
                  </a:cubicBezTo>
                  <a:close/>
                  <a:moveTo>
                    <a:pt x="144410" y="37891"/>
                  </a:moveTo>
                  <a:lnTo>
                    <a:pt x="144410" y="37891"/>
                  </a:lnTo>
                  <a:cubicBezTo>
                    <a:pt x="145274" y="38618"/>
                    <a:pt x="146068" y="39349"/>
                    <a:pt x="146863" y="40144"/>
                  </a:cubicBezTo>
                  <a:cubicBezTo>
                    <a:pt x="153620" y="46567"/>
                    <a:pt x="158655" y="54118"/>
                    <a:pt x="163885" y="66307"/>
                  </a:cubicBezTo>
                  <a:cubicBezTo>
                    <a:pt x="167134" y="73859"/>
                    <a:pt x="168787" y="81940"/>
                    <a:pt x="168787" y="89958"/>
                  </a:cubicBezTo>
                  <a:cubicBezTo>
                    <a:pt x="168787" y="106980"/>
                    <a:pt x="161437" y="123408"/>
                    <a:pt x="147128" y="131887"/>
                  </a:cubicBezTo>
                  <a:cubicBezTo>
                    <a:pt x="143949" y="133811"/>
                    <a:pt x="141230" y="136922"/>
                    <a:pt x="138580" y="140568"/>
                  </a:cubicBezTo>
                  <a:cubicBezTo>
                    <a:pt x="134606" y="146063"/>
                    <a:pt x="130833" y="152688"/>
                    <a:pt x="126127" y="157987"/>
                  </a:cubicBezTo>
                  <a:cubicBezTo>
                    <a:pt x="123811" y="160637"/>
                    <a:pt x="121294" y="162889"/>
                    <a:pt x="118379" y="164548"/>
                  </a:cubicBezTo>
                  <a:cubicBezTo>
                    <a:pt x="115464" y="166138"/>
                    <a:pt x="112216" y="167129"/>
                    <a:pt x="108506" y="167129"/>
                  </a:cubicBezTo>
                  <a:cubicBezTo>
                    <a:pt x="106455" y="167129"/>
                    <a:pt x="104267" y="166864"/>
                    <a:pt x="101882" y="166201"/>
                  </a:cubicBezTo>
                  <a:cubicBezTo>
                    <a:pt x="92078" y="163552"/>
                    <a:pt x="86514" y="160706"/>
                    <a:pt x="79296" y="157659"/>
                  </a:cubicBezTo>
                  <a:cubicBezTo>
                    <a:pt x="78432" y="157261"/>
                    <a:pt x="77505" y="156927"/>
                    <a:pt x="76577" y="156530"/>
                  </a:cubicBezTo>
                  <a:lnTo>
                    <a:pt x="76577" y="156530"/>
                  </a:lnTo>
                  <a:cubicBezTo>
                    <a:pt x="76710" y="156599"/>
                    <a:pt x="76779" y="156731"/>
                    <a:pt x="76911" y="156795"/>
                  </a:cubicBezTo>
                  <a:cubicBezTo>
                    <a:pt x="77706" y="157129"/>
                    <a:pt x="78501" y="157457"/>
                    <a:pt x="79227" y="157791"/>
                  </a:cubicBezTo>
                  <a:cubicBezTo>
                    <a:pt x="86450" y="160838"/>
                    <a:pt x="92014" y="163684"/>
                    <a:pt x="101882" y="166334"/>
                  </a:cubicBezTo>
                  <a:cubicBezTo>
                    <a:pt x="104267" y="166996"/>
                    <a:pt x="106455" y="167261"/>
                    <a:pt x="108506" y="167261"/>
                  </a:cubicBezTo>
                  <a:cubicBezTo>
                    <a:pt x="113541" y="167261"/>
                    <a:pt x="117648" y="165539"/>
                    <a:pt x="121225" y="162826"/>
                  </a:cubicBezTo>
                  <a:cubicBezTo>
                    <a:pt x="126657" y="158718"/>
                    <a:pt x="130764" y="152423"/>
                    <a:pt x="134738" y="146461"/>
                  </a:cubicBezTo>
                  <a:cubicBezTo>
                    <a:pt x="138713" y="140435"/>
                    <a:pt x="142491" y="134802"/>
                    <a:pt x="147192" y="132020"/>
                  </a:cubicBezTo>
                  <a:cubicBezTo>
                    <a:pt x="161569" y="123477"/>
                    <a:pt x="168920" y="107049"/>
                    <a:pt x="168920" y="89958"/>
                  </a:cubicBezTo>
                  <a:cubicBezTo>
                    <a:pt x="168920" y="81940"/>
                    <a:pt x="167266" y="73795"/>
                    <a:pt x="164018" y="66307"/>
                  </a:cubicBezTo>
                  <a:cubicBezTo>
                    <a:pt x="158718" y="54055"/>
                    <a:pt x="153684" y="46434"/>
                    <a:pt x="146927" y="40011"/>
                  </a:cubicBezTo>
                  <a:cubicBezTo>
                    <a:pt x="146201" y="39349"/>
                    <a:pt x="145470" y="38686"/>
                    <a:pt x="144675" y="38024"/>
                  </a:cubicBezTo>
                  <a:cubicBezTo>
                    <a:pt x="144611" y="37955"/>
                    <a:pt x="144542" y="37955"/>
                    <a:pt x="144410" y="378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0" name="Google Shape;340;p24"/>
            <p:cNvSpPr/>
            <p:nvPr/>
          </p:nvSpPr>
          <p:spPr>
            <a:xfrm>
              <a:off x="1686375" y="738250"/>
              <a:ext cx="4277575" cy="4256125"/>
            </a:xfrm>
            <a:custGeom>
              <a:avLst/>
              <a:gdLst/>
              <a:ahLst/>
              <a:cxnLst/>
              <a:rect l="l" t="t" r="r" b="b"/>
              <a:pathLst>
                <a:path w="171103" h="170245" extrusionOk="0">
                  <a:moveTo>
                    <a:pt x="94393" y="6296"/>
                  </a:moveTo>
                  <a:cubicBezTo>
                    <a:pt x="94462" y="6360"/>
                    <a:pt x="94462" y="6429"/>
                    <a:pt x="94526" y="6492"/>
                  </a:cubicBezTo>
                  <a:cubicBezTo>
                    <a:pt x="94595" y="6561"/>
                    <a:pt x="94658" y="6561"/>
                    <a:pt x="94727" y="6625"/>
                  </a:cubicBezTo>
                  <a:cubicBezTo>
                    <a:pt x="94727" y="6561"/>
                    <a:pt x="94658" y="6492"/>
                    <a:pt x="94595" y="6360"/>
                  </a:cubicBezTo>
                  <a:cubicBezTo>
                    <a:pt x="94526" y="6360"/>
                    <a:pt x="94462" y="6296"/>
                    <a:pt x="94393" y="6296"/>
                  </a:cubicBezTo>
                  <a:close/>
                  <a:moveTo>
                    <a:pt x="94727" y="6492"/>
                  </a:moveTo>
                  <a:lnTo>
                    <a:pt x="94923" y="6694"/>
                  </a:lnTo>
                  <a:cubicBezTo>
                    <a:pt x="94992" y="6757"/>
                    <a:pt x="95056" y="6757"/>
                    <a:pt x="95125" y="6826"/>
                  </a:cubicBezTo>
                  <a:cubicBezTo>
                    <a:pt x="95056" y="6757"/>
                    <a:pt x="94992" y="6694"/>
                    <a:pt x="94923" y="6561"/>
                  </a:cubicBezTo>
                  <a:cubicBezTo>
                    <a:pt x="94860" y="6561"/>
                    <a:pt x="94791" y="6492"/>
                    <a:pt x="94727" y="6492"/>
                  </a:cubicBezTo>
                  <a:close/>
                  <a:moveTo>
                    <a:pt x="95125" y="6694"/>
                  </a:moveTo>
                  <a:cubicBezTo>
                    <a:pt x="95188" y="6757"/>
                    <a:pt x="95257" y="6826"/>
                    <a:pt x="95321" y="6958"/>
                  </a:cubicBezTo>
                  <a:cubicBezTo>
                    <a:pt x="95390" y="6958"/>
                    <a:pt x="95453" y="7022"/>
                    <a:pt x="95522" y="7022"/>
                  </a:cubicBezTo>
                  <a:cubicBezTo>
                    <a:pt x="95453" y="6958"/>
                    <a:pt x="95390" y="6890"/>
                    <a:pt x="95321" y="6757"/>
                  </a:cubicBezTo>
                  <a:cubicBezTo>
                    <a:pt x="95257" y="6757"/>
                    <a:pt x="95188" y="6694"/>
                    <a:pt x="95125" y="6694"/>
                  </a:cubicBezTo>
                  <a:close/>
                  <a:moveTo>
                    <a:pt x="95522" y="6890"/>
                  </a:moveTo>
                  <a:cubicBezTo>
                    <a:pt x="95586" y="6959"/>
                    <a:pt x="95655" y="7091"/>
                    <a:pt x="95718" y="7155"/>
                  </a:cubicBezTo>
                  <a:cubicBezTo>
                    <a:pt x="95787" y="7155"/>
                    <a:pt x="95787" y="7223"/>
                    <a:pt x="95851" y="7223"/>
                  </a:cubicBezTo>
                  <a:cubicBezTo>
                    <a:pt x="95787" y="7155"/>
                    <a:pt x="95718" y="7091"/>
                    <a:pt x="95655" y="6958"/>
                  </a:cubicBezTo>
                  <a:cubicBezTo>
                    <a:pt x="95586" y="6958"/>
                    <a:pt x="95523" y="6890"/>
                    <a:pt x="95522" y="6890"/>
                  </a:cubicBezTo>
                  <a:close/>
                  <a:moveTo>
                    <a:pt x="96248" y="7287"/>
                  </a:moveTo>
                  <a:cubicBezTo>
                    <a:pt x="96248" y="7325"/>
                    <a:pt x="96269" y="7342"/>
                    <a:pt x="96288" y="7350"/>
                  </a:cubicBezTo>
                  <a:lnTo>
                    <a:pt x="96288" y="7350"/>
                  </a:lnTo>
                  <a:cubicBezTo>
                    <a:pt x="96273" y="7330"/>
                    <a:pt x="96260" y="7310"/>
                    <a:pt x="96248" y="7287"/>
                  </a:cubicBezTo>
                  <a:close/>
                  <a:moveTo>
                    <a:pt x="95851" y="7091"/>
                  </a:moveTo>
                  <a:cubicBezTo>
                    <a:pt x="95920" y="7223"/>
                    <a:pt x="96052" y="7287"/>
                    <a:pt x="96116" y="7356"/>
                  </a:cubicBezTo>
                  <a:cubicBezTo>
                    <a:pt x="96116" y="7356"/>
                    <a:pt x="96116" y="7420"/>
                    <a:pt x="96185" y="7420"/>
                  </a:cubicBezTo>
                  <a:lnTo>
                    <a:pt x="96248" y="7420"/>
                  </a:lnTo>
                  <a:cubicBezTo>
                    <a:pt x="96185" y="7356"/>
                    <a:pt x="96052" y="7287"/>
                    <a:pt x="95983" y="7155"/>
                  </a:cubicBezTo>
                  <a:cubicBezTo>
                    <a:pt x="95920" y="7155"/>
                    <a:pt x="95920" y="7091"/>
                    <a:pt x="95851" y="7091"/>
                  </a:cubicBezTo>
                  <a:close/>
                  <a:moveTo>
                    <a:pt x="96288" y="7350"/>
                  </a:moveTo>
                  <a:cubicBezTo>
                    <a:pt x="96360" y="7445"/>
                    <a:pt x="96460" y="7511"/>
                    <a:pt x="96513" y="7621"/>
                  </a:cubicBezTo>
                  <a:cubicBezTo>
                    <a:pt x="96513" y="7621"/>
                    <a:pt x="96534" y="7621"/>
                    <a:pt x="96553" y="7631"/>
                  </a:cubicBezTo>
                  <a:lnTo>
                    <a:pt x="96553" y="7631"/>
                  </a:lnTo>
                  <a:cubicBezTo>
                    <a:pt x="96493" y="7532"/>
                    <a:pt x="96431" y="7469"/>
                    <a:pt x="96317" y="7356"/>
                  </a:cubicBezTo>
                  <a:cubicBezTo>
                    <a:pt x="96317" y="7356"/>
                    <a:pt x="96303" y="7356"/>
                    <a:pt x="96288" y="7350"/>
                  </a:cubicBezTo>
                  <a:close/>
                  <a:moveTo>
                    <a:pt x="96553" y="7631"/>
                  </a:moveTo>
                  <a:cubicBezTo>
                    <a:pt x="96562" y="7648"/>
                    <a:pt x="96572" y="7666"/>
                    <a:pt x="96582" y="7685"/>
                  </a:cubicBezTo>
                  <a:cubicBezTo>
                    <a:pt x="96582" y="7656"/>
                    <a:pt x="96568" y="7640"/>
                    <a:pt x="96553" y="7631"/>
                  </a:cubicBezTo>
                  <a:close/>
                  <a:moveTo>
                    <a:pt x="96646" y="7552"/>
                  </a:moveTo>
                  <a:lnTo>
                    <a:pt x="96911" y="7817"/>
                  </a:lnTo>
                  <a:cubicBezTo>
                    <a:pt x="96911" y="7886"/>
                    <a:pt x="96979" y="7886"/>
                    <a:pt x="96979" y="7886"/>
                  </a:cubicBezTo>
                  <a:cubicBezTo>
                    <a:pt x="96847" y="7753"/>
                    <a:pt x="96778" y="7621"/>
                    <a:pt x="96646" y="7552"/>
                  </a:cubicBezTo>
                  <a:close/>
                  <a:moveTo>
                    <a:pt x="98834" y="8813"/>
                  </a:moveTo>
                  <a:lnTo>
                    <a:pt x="98834" y="8813"/>
                  </a:lnTo>
                  <a:cubicBezTo>
                    <a:pt x="98925" y="8881"/>
                    <a:pt x="99017" y="8941"/>
                    <a:pt x="99108" y="8996"/>
                  </a:cubicBezTo>
                  <a:lnTo>
                    <a:pt x="99108" y="8996"/>
                  </a:lnTo>
                  <a:cubicBezTo>
                    <a:pt x="99017" y="8935"/>
                    <a:pt x="98925" y="8874"/>
                    <a:pt x="98834" y="8813"/>
                  </a:cubicBezTo>
                  <a:close/>
                  <a:moveTo>
                    <a:pt x="99108" y="8996"/>
                  </a:moveTo>
                  <a:lnTo>
                    <a:pt x="99108" y="8996"/>
                  </a:lnTo>
                  <a:cubicBezTo>
                    <a:pt x="99811" y="9465"/>
                    <a:pt x="100507" y="9934"/>
                    <a:pt x="101150" y="10403"/>
                  </a:cubicBezTo>
                  <a:cubicBezTo>
                    <a:pt x="101283" y="10467"/>
                    <a:pt x="101415" y="10536"/>
                    <a:pt x="101484" y="10599"/>
                  </a:cubicBezTo>
                  <a:lnTo>
                    <a:pt x="101881" y="10801"/>
                  </a:lnTo>
                  <a:cubicBezTo>
                    <a:pt x="101881" y="10801"/>
                    <a:pt x="101881" y="10864"/>
                    <a:pt x="101945" y="10864"/>
                  </a:cubicBezTo>
                  <a:cubicBezTo>
                    <a:pt x="102014" y="10933"/>
                    <a:pt x="102146" y="10997"/>
                    <a:pt x="102210" y="11066"/>
                  </a:cubicBezTo>
                  <a:cubicBezTo>
                    <a:pt x="102279" y="11066"/>
                    <a:pt x="102279" y="11066"/>
                    <a:pt x="102342" y="11129"/>
                  </a:cubicBezTo>
                  <a:cubicBezTo>
                    <a:pt x="102411" y="11198"/>
                    <a:pt x="102544" y="11198"/>
                    <a:pt x="102607" y="11262"/>
                  </a:cubicBezTo>
                  <a:cubicBezTo>
                    <a:pt x="102676" y="11331"/>
                    <a:pt x="102676" y="11331"/>
                    <a:pt x="102740" y="11331"/>
                  </a:cubicBezTo>
                  <a:cubicBezTo>
                    <a:pt x="102809" y="11394"/>
                    <a:pt x="102872" y="11463"/>
                    <a:pt x="103005" y="11527"/>
                  </a:cubicBezTo>
                  <a:cubicBezTo>
                    <a:pt x="103005" y="11527"/>
                    <a:pt x="103074" y="11595"/>
                    <a:pt x="103137" y="11595"/>
                  </a:cubicBezTo>
                  <a:cubicBezTo>
                    <a:pt x="103206" y="11659"/>
                    <a:pt x="103270" y="11728"/>
                    <a:pt x="103339" y="11728"/>
                  </a:cubicBezTo>
                  <a:cubicBezTo>
                    <a:pt x="103402" y="11792"/>
                    <a:pt x="103471" y="11792"/>
                    <a:pt x="103471" y="11860"/>
                  </a:cubicBezTo>
                  <a:cubicBezTo>
                    <a:pt x="103604" y="11924"/>
                    <a:pt x="103667" y="11924"/>
                    <a:pt x="103736" y="11993"/>
                  </a:cubicBezTo>
                  <a:cubicBezTo>
                    <a:pt x="103800" y="12057"/>
                    <a:pt x="103800" y="12057"/>
                    <a:pt x="103869" y="12057"/>
                  </a:cubicBezTo>
                  <a:cubicBezTo>
                    <a:pt x="103932" y="12125"/>
                    <a:pt x="104065" y="12189"/>
                    <a:pt x="104134" y="12258"/>
                  </a:cubicBezTo>
                  <a:cubicBezTo>
                    <a:pt x="104134" y="12258"/>
                    <a:pt x="104197" y="12322"/>
                    <a:pt x="104266" y="12322"/>
                  </a:cubicBezTo>
                  <a:cubicBezTo>
                    <a:pt x="104330" y="12390"/>
                    <a:pt x="104399" y="12454"/>
                    <a:pt x="104462" y="12454"/>
                  </a:cubicBezTo>
                  <a:cubicBezTo>
                    <a:pt x="104531" y="12523"/>
                    <a:pt x="104595" y="12523"/>
                    <a:pt x="104664" y="12586"/>
                  </a:cubicBezTo>
                  <a:cubicBezTo>
                    <a:pt x="104727" y="12586"/>
                    <a:pt x="104796" y="12655"/>
                    <a:pt x="104860" y="12719"/>
                  </a:cubicBezTo>
                  <a:cubicBezTo>
                    <a:pt x="104929" y="12719"/>
                    <a:pt x="104992" y="12788"/>
                    <a:pt x="104992" y="12788"/>
                  </a:cubicBezTo>
                  <a:cubicBezTo>
                    <a:pt x="105061" y="12851"/>
                    <a:pt x="105125" y="12920"/>
                    <a:pt x="105257" y="12920"/>
                  </a:cubicBezTo>
                  <a:cubicBezTo>
                    <a:pt x="105257" y="12984"/>
                    <a:pt x="105326" y="13053"/>
                    <a:pt x="105390" y="13053"/>
                  </a:cubicBezTo>
                  <a:cubicBezTo>
                    <a:pt x="105459" y="13116"/>
                    <a:pt x="105522" y="13116"/>
                    <a:pt x="105591" y="13185"/>
                  </a:cubicBezTo>
                  <a:cubicBezTo>
                    <a:pt x="105655" y="13249"/>
                    <a:pt x="105724" y="13249"/>
                    <a:pt x="105787" y="13318"/>
                  </a:cubicBezTo>
                  <a:cubicBezTo>
                    <a:pt x="105856" y="13318"/>
                    <a:pt x="105920" y="13381"/>
                    <a:pt x="105988" y="13450"/>
                  </a:cubicBezTo>
                  <a:cubicBezTo>
                    <a:pt x="106052" y="13450"/>
                    <a:pt x="106052" y="13514"/>
                    <a:pt x="106121" y="13514"/>
                  </a:cubicBezTo>
                  <a:cubicBezTo>
                    <a:pt x="106185" y="13583"/>
                    <a:pt x="106253" y="13646"/>
                    <a:pt x="106317" y="13646"/>
                  </a:cubicBezTo>
                  <a:cubicBezTo>
                    <a:pt x="106386" y="13715"/>
                    <a:pt x="106450" y="13715"/>
                    <a:pt x="106518" y="13779"/>
                  </a:cubicBezTo>
                  <a:cubicBezTo>
                    <a:pt x="106582" y="13848"/>
                    <a:pt x="106651" y="13848"/>
                    <a:pt x="106715" y="13911"/>
                  </a:cubicBezTo>
                  <a:cubicBezTo>
                    <a:pt x="106783" y="13911"/>
                    <a:pt x="106847" y="13980"/>
                    <a:pt x="106847" y="14044"/>
                  </a:cubicBezTo>
                  <a:cubicBezTo>
                    <a:pt x="106916" y="14044"/>
                    <a:pt x="106979" y="14113"/>
                    <a:pt x="107048" y="14176"/>
                  </a:cubicBezTo>
                  <a:cubicBezTo>
                    <a:pt x="107112" y="14176"/>
                    <a:pt x="107181" y="14245"/>
                    <a:pt x="107244" y="14245"/>
                  </a:cubicBezTo>
                  <a:cubicBezTo>
                    <a:pt x="107313" y="14309"/>
                    <a:pt x="107377" y="14309"/>
                    <a:pt x="107446" y="14378"/>
                  </a:cubicBezTo>
                  <a:cubicBezTo>
                    <a:pt x="107509" y="14441"/>
                    <a:pt x="107578" y="14441"/>
                    <a:pt x="107578" y="14510"/>
                  </a:cubicBezTo>
                  <a:cubicBezTo>
                    <a:pt x="107642" y="14510"/>
                    <a:pt x="107711" y="14574"/>
                    <a:pt x="107774" y="14643"/>
                  </a:cubicBezTo>
                  <a:cubicBezTo>
                    <a:pt x="107843" y="14643"/>
                    <a:pt x="107907" y="14706"/>
                    <a:pt x="107976" y="14706"/>
                  </a:cubicBezTo>
                  <a:cubicBezTo>
                    <a:pt x="108039" y="14775"/>
                    <a:pt x="108108" y="14839"/>
                    <a:pt x="108172" y="14839"/>
                  </a:cubicBezTo>
                  <a:lnTo>
                    <a:pt x="108304" y="14971"/>
                  </a:lnTo>
                  <a:cubicBezTo>
                    <a:pt x="108373" y="15040"/>
                    <a:pt x="108437" y="15040"/>
                    <a:pt x="108506" y="15104"/>
                  </a:cubicBezTo>
                  <a:cubicBezTo>
                    <a:pt x="108569" y="15104"/>
                    <a:pt x="108638" y="15173"/>
                    <a:pt x="108702" y="15173"/>
                  </a:cubicBezTo>
                  <a:cubicBezTo>
                    <a:pt x="108771" y="15236"/>
                    <a:pt x="108834" y="15305"/>
                    <a:pt x="108903" y="15305"/>
                  </a:cubicBezTo>
                  <a:cubicBezTo>
                    <a:pt x="108903" y="15369"/>
                    <a:pt x="108967" y="15369"/>
                    <a:pt x="109036" y="15438"/>
                  </a:cubicBezTo>
                  <a:cubicBezTo>
                    <a:pt x="109099" y="15501"/>
                    <a:pt x="109168" y="15501"/>
                    <a:pt x="109232" y="15570"/>
                  </a:cubicBezTo>
                  <a:cubicBezTo>
                    <a:pt x="109301" y="15570"/>
                    <a:pt x="109364" y="15634"/>
                    <a:pt x="109364" y="15634"/>
                  </a:cubicBezTo>
                  <a:cubicBezTo>
                    <a:pt x="109433" y="15703"/>
                    <a:pt x="109497" y="15766"/>
                    <a:pt x="109566" y="15766"/>
                  </a:cubicBezTo>
                  <a:cubicBezTo>
                    <a:pt x="113074" y="18087"/>
                    <a:pt x="116587" y="20403"/>
                    <a:pt x="120228" y="22724"/>
                  </a:cubicBezTo>
                  <a:cubicBezTo>
                    <a:pt x="126259" y="26497"/>
                    <a:pt x="131489" y="29677"/>
                    <a:pt x="136126" y="32661"/>
                  </a:cubicBezTo>
                  <a:cubicBezTo>
                    <a:pt x="136195" y="32724"/>
                    <a:pt x="136259" y="32724"/>
                    <a:pt x="136328" y="32793"/>
                  </a:cubicBezTo>
                  <a:lnTo>
                    <a:pt x="136391" y="32793"/>
                  </a:lnTo>
                  <a:cubicBezTo>
                    <a:pt x="136460" y="32857"/>
                    <a:pt x="136524" y="32926"/>
                    <a:pt x="136593" y="32926"/>
                  </a:cubicBezTo>
                  <a:cubicBezTo>
                    <a:pt x="136593" y="32989"/>
                    <a:pt x="136656" y="32989"/>
                    <a:pt x="136656" y="32989"/>
                  </a:cubicBezTo>
                  <a:cubicBezTo>
                    <a:pt x="136725" y="33058"/>
                    <a:pt x="136789" y="33058"/>
                    <a:pt x="136858" y="33122"/>
                  </a:cubicBezTo>
                  <a:lnTo>
                    <a:pt x="136921" y="33122"/>
                  </a:lnTo>
                  <a:cubicBezTo>
                    <a:pt x="136990" y="33191"/>
                    <a:pt x="137054" y="33254"/>
                    <a:pt x="137123" y="33254"/>
                  </a:cubicBezTo>
                  <a:lnTo>
                    <a:pt x="137123" y="33323"/>
                  </a:lnTo>
                  <a:cubicBezTo>
                    <a:pt x="137255" y="33387"/>
                    <a:pt x="137319" y="33387"/>
                    <a:pt x="137388" y="33456"/>
                  </a:cubicBezTo>
                  <a:cubicBezTo>
                    <a:pt x="137451" y="33519"/>
                    <a:pt x="137520" y="33588"/>
                    <a:pt x="137584" y="33588"/>
                  </a:cubicBezTo>
                  <a:lnTo>
                    <a:pt x="137652" y="33652"/>
                  </a:lnTo>
                  <a:cubicBezTo>
                    <a:pt x="137716" y="33721"/>
                    <a:pt x="137785" y="33721"/>
                    <a:pt x="137849" y="33784"/>
                  </a:cubicBezTo>
                  <a:lnTo>
                    <a:pt x="137917" y="33784"/>
                  </a:lnTo>
                  <a:cubicBezTo>
                    <a:pt x="137981" y="33853"/>
                    <a:pt x="138050" y="33917"/>
                    <a:pt x="138114" y="33917"/>
                  </a:cubicBezTo>
                  <a:cubicBezTo>
                    <a:pt x="138114" y="33986"/>
                    <a:pt x="138114" y="33986"/>
                    <a:pt x="138182" y="33986"/>
                  </a:cubicBezTo>
                  <a:cubicBezTo>
                    <a:pt x="138246" y="34049"/>
                    <a:pt x="138315" y="34049"/>
                    <a:pt x="138379" y="34118"/>
                  </a:cubicBezTo>
                  <a:cubicBezTo>
                    <a:pt x="138447" y="34182"/>
                    <a:pt x="138511" y="34251"/>
                    <a:pt x="138580" y="34251"/>
                  </a:cubicBezTo>
                  <a:lnTo>
                    <a:pt x="138643" y="34314"/>
                  </a:lnTo>
                  <a:cubicBezTo>
                    <a:pt x="138712" y="34383"/>
                    <a:pt x="138776" y="34383"/>
                    <a:pt x="138845" y="34447"/>
                  </a:cubicBezTo>
                  <a:lnTo>
                    <a:pt x="138908" y="34447"/>
                  </a:lnTo>
                  <a:cubicBezTo>
                    <a:pt x="138977" y="34516"/>
                    <a:pt x="139041" y="34579"/>
                    <a:pt x="139110" y="34579"/>
                  </a:cubicBezTo>
                  <a:cubicBezTo>
                    <a:pt x="139110" y="34648"/>
                    <a:pt x="139110" y="34648"/>
                    <a:pt x="139173" y="34648"/>
                  </a:cubicBezTo>
                  <a:cubicBezTo>
                    <a:pt x="139242" y="34712"/>
                    <a:pt x="139306" y="34712"/>
                    <a:pt x="139375" y="34780"/>
                  </a:cubicBezTo>
                  <a:cubicBezTo>
                    <a:pt x="139438" y="34844"/>
                    <a:pt x="139571" y="34913"/>
                    <a:pt x="139640" y="34977"/>
                  </a:cubicBezTo>
                  <a:cubicBezTo>
                    <a:pt x="139703" y="35045"/>
                    <a:pt x="139772" y="35045"/>
                    <a:pt x="139836" y="35109"/>
                  </a:cubicBezTo>
                  <a:lnTo>
                    <a:pt x="139905" y="35109"/>
                  </a:lnTo>
                  <a:lnTo>
                    <a:pt x="140101" y="35310"/>
                  </a:lnTo>
                  <a:cubicBezTo>
                    <a:pt x="140233" y="35374"/>
                    <a:pt x="140302" y="35374"/>
                    <a:pt x="140366" y="35443"/>
                  </a:cubicBezTo>
                  <a:cubicBezTo>
                    <a:pt x="140435" y="35507"/>
                    <a:pt x="140498" y="35575"/>
                    <a:pt x="140631" y="35639"/>
                  </a:cubicBezTo>
                  <a:cubicBezTo>
                    <a:pt x="141558" y="36238"/>
                    <a:pt x="142486" y="36831"/>
                    <a:pt x="143349" y="37430"/>
                  </a:cubicBezTo>
                  <a:cubicBezTo>
                    <a:pt x="143217" y="37298"/>
                    <a:pt x="143016" y="37165"/>
                    <a:pt x="142883" y="37096"/>
                  </a:cubicBezTo>
                  <a:cubicBezTo>
                    <a:pt x="142025" y="36434"/>
                    <a:pt x="141161" y="35840"/>
                    <a:pt x="140233" y="35242"/>
                  </a:cubicBezTo>
                  <a:cubicBezTo>
                    <a:pt x="140170" y="35178"/>
                    <a:pt x="140101" y="35109"/>
                    <a:pt x="140037" y="35109"/>
                  </a:cubicBezTo>
                  <a:lnTo>
                    <a:pt x="139836" y="34913"/>
                  </a:lnTo>
                  <a:cubicBezTo>
                    <a:pt x="139703" y="34844"/>
                    <a:pt x="139640" y="34844"/>
                    <a:pt x="139571" y="34780"/>
                  </a:cubicBezTo>
                  <a:cubicBezTo>
                    <a:pt x="139507" y="34712"/>
                    <a:pt x="139438" y="34648"/>
                    <a:pt x="139375" y="34648"/>
                  </a:cubicBezTo>
                  <a:cubicBezTo>
                    <a:pt x="139375" y="34579"/>
                    <a:pt x="139306" y="34579"/>
                    <a:pt x="139306" y="34579"/>
                  </a:cubicBezTo>
                  <a:cubicBezTo>
                    <a:pt x="139242" y="34579"/>
                    <a:pt x="139173" y="34516"/>
                    <a:pt x="139110" y="34447"/>
                  </a:cubicBezTo>
                  <a:cubicBezTo>
                    <a:pt x="139041" y="34383"/>
                    <a:pt x="138977" y="34314"/>
                    <a:pt x="138908" y="34314"/>
                  </a:cubicBezTo>
                  <a:cubicBezTo>
                    <a:pt x="138845" y="34314"/>
                    <a:pt x="138845" y="34314"/>
                    <a:pt x="138845" y="34251"/>
                  </a:cubicBezTo>
                  <a:cubicBezTo>
                    <a:pt x="138776" y="34251"/>
                    <a:pt x="138712" y="34182"/>
                    <a:pt x="138643" y="34118"/>
                  </a:cubicBezTo>
                  <a:lnTo>
                    <a:pt x="138580" y="34118"/>
                  </a:lnTo>
                  <a:cubicBezTo>
                    <a:pt x="138511" y="34049"/>
                    <a:pt x="138447" y="34049"/>
                    <a:pt x="138379" y="33986"/>
                  </a:cubicBezTo>
                  <a:cubicBezTo>
                    <a:pt x="138315" y="33917"/>
                    <a:pt x="138246" y="33853"/>
                    <a:pt x="138182" y="33853"/>
                  </a:cubicBezTo>
                  <a:lnTo>
                    <a:pt x="138114" y="33784"/>
                  </a:lnTo>
                  <a:cubicBezTo>
                    <a:pt x="138050" y="33721"/>
                    <a:pt x="137981" y="33721"/>
                    <a:pt x="137917" y="33652"/>
                  </a:cubicBezTo>
                  <a:lnTo>
                    <a:pt x="137849" y="33652"/>
                  </a:lnTo>
                  <a:cubicBezTo>
                    <a:pt x="137785" y="33588"/>
                    <a:pt x="137716" y="33519"/>
                    <a:pt x="137652" y="33519"/>
                  </a:cubicBezTo>
                  <a:lnTo>
                    <a:pt x="137652" y="33456"/>
                  </a:lnTo>
                  <a:cubicBezTo>
                    <a:pt x="137584" y="33456"/>
                    <a:pt x="137520" y="33387"/>
                    <a:pt x="137451" y="33323"/>
                  </a:cubicBezTo>
                  <a:lnTo>
                    <a:pt x="137388" y="33323"/>
                  </a:lnTo>
                  <a:cubicBezTo>
                    <a:pt x="137319" y="33254"/>
                    <a:pt x="137255" y="33191"/>
                    <a:pt x="137186" y="33191"/>
                  </a:cubicBezTo>
                  <a:lnTo>
                    <a:pt x="137123" y="33122"/>
                  </a:lnTo>
                  <a:cubicBezTo>
                    <a:pt x="137054" y="33122"/>
                    <a:pt x="136990" y="33058"/>
                    <a:pt x="136921" y="32989"/>
                  </a:cubicBezTo>
                  <a:lnTo>
                    <a:pt x="136858" y="32989"/>
                  </a:lnTo>
                  <a:cubicBezTo>
                    <a:pt x="136789" y="32926"/>
                    <a:pt x="136725" y="32926"/>
                    <a:pt x="136656" y="32857"/>
                  </a:cubicBezTo>
                  <a:lnTo>
                    <a:pt x="136656" y="32793"/>
                  </a:lnTo>
                  <a:cubicBezTo>
                    <a:pt x="136593" y="32793"/>
                    <a:pt x="136524" y="32724"/>
                    <a:pt x="136460" y="32661"/>
                  </a:cubicBezTo>
                  <a:lnTo>
                    <a:pt x="136391" y="32661"/>
                  </a:lnTo>
                  <a:cubicBezTo>
                    <a:pt x="136328" y="32592"/>
                    <a:pt x="136259" y="32592"/>
                    <a:pt x="136195" y="32528"/>
                  </a:cubicBezTo>
                  <a:cubicBezTo>
                    <a:pt x="131558" y="29545"/>
                    <a:pt x="126322" y="26365"/>
                    <a:pt x="120297" y="22592"/>
                  </a:cubicBezTo>
                  <a:cubicBezTo>
                    <a:pt x="116651" y="20340"/>
                    <a:pt x="113143" y="17955"/>
                    <a:pt x="109698" y="15703"/>
                  </a:cubicBezTo>
                  <a:cubicBezTo>
                    <a:pt x="109629" y="15634"/>
                    <a:pt x="109566" y="15634"/>
                    <a:pt x="109497" y="15570"/>
                  </a:cubicBezTo>
                  <a:cubicBezTo>
                    <a:pt x="109433" y="15570"/>
                    <a:pt x="109433" y="15501"/>
                    <a:pt x="109364" y="15501"/>
                  </a:cubicBezTo>
                  <a:cubicBezTo>
                    <a:pt x="109301" y="15438"/>
                    <a:pt x="109232" y="15369"/>
                    <a:pt x="109168" y="15369"/>
                  </a:cubicBezTo>
                  <a:cubicBezTo>
                    <a:pt x="109099" y="15305"/>
                    <a:pt x="109036" y="15305"/>
                    <a:pt x="108967" y="15236"/>
                  </a:cubicBezTo>
                  <a:cubicBezTo>
                    <a:pt x="108903" y="15236"/>
                    <a:pt x="108834" y="15173"/>
                    <a:pt x="108771" y="15104"/>
                  </a:cubicBezTo>
                  <a:cubicBezTo>
                    <a:pt x="108771" y="15104"/>
                    <a:pt x="108702" y="15040"/>
                    <a:pt x="108638" y="15040"/>
                  </a:cubicBezTo>
                  <a:cubicBezTo>
                    <a:pt x="108569" y="14971"/>
                    <a:pt x="108506" y="14908"/>
                    <a:pt x="108437" y="14908"/>
                  </a:cubicBezTo>
                  <a:cubicBezTo>
                    <a:pt x="108373" y="14839"/>
                    <a:pt x="108304" y="14839"/>
                    <a:pt x="108304" y="14775"/>
                  </a:cubicBezTo>
                  <a:cubicBezTo>
                    <a:pt x="108241" y="14706"/>
                    <a:pt x="108172" y="14706"/>
                    <a:pt x="108108" y="14643"/>
                  </a:cubicBezTo>
                  <a:cubicBezTo>
                    <a:pt x="108039" y="14643"/>
                    <a:pt x="107976" y="14574"/>
                    <a:pt x="107907" y="14574"/>
                  </a:cubicBezTo>
                  <a:cubicBezTo>
                    <a:pt x="107843" y="14510"/>
                    <a:pt x="107774" y="14441"/>
                    <a:pt x="107711" y="14441"/>
                  </a:cubicBezTo>
                  <a:lnTo>
                    <a:pt x="107578" y="14309"/>
                  </a:lnTo>
                  <a:cubicBezTo>
                    <a:pt x="107509" y="14245"/>
                    <a:pt x="107446" y="14245"/>
                    <a:pt x="107377" y="14176"/>
                  </a:cubicBezTo>
                  <a:cubicBezTo>
                    <a:pt x="107313" y="14176"/>
                    <a:pt x="107244" y="14113"/>
                    <a:pt x="107181" y="14113"/>
                  </a:cubicBezTo>
                  <a:cubicBezTo>
                    <a:pt x="107112" y="14044"/>
                    <a:pt x="107048" y="13980"/>
                    <a:pt x="106979" y="13980"/>
                  </a:cubicBezTo>
                  <a:cubicBezTo>
                    <a:pt x="106979" y="13911"/>
                    <a:pt x="106916" y="13848"/>
                    <a:pt x="106847" y="13848"/>
                  </a:cubicBezTo>
                  <a:cubicBezTo>
                    <a:pt x="106783" y="13779"/>
                    <a:pt x="106715" y="13779"/>
                    <a:pt x="106651" y="13715"/>
                  </a:cubicBezTo>
                  <a:cubicBezTo>
                    <a:pt x="106582" y="13646"/>
                    <a:pt x="106518" y="13646"/>
                    <a:pt x="106450" y="13583"/>
                  </a:cubicBezTo>
                  <a:cubicBezTo>
                    <a:pt x="106386" y="13583"/>
                    <a:pt x="106317" y="13514"/>
                    <a:pt x="106253" y="13450"/>
                  </a:cubicBezTo>
                  <a:cubicBezTo>
                    <a:pt x="106253" y="13450"/>
                    <a:pt x="106185" y="13381"/>
                    <a:pt x="106121" y="13381"/>
                  </a:cubicBezTo>
                  <a:cubicBezTo>
                    <a:pt x="106052" y="13318"/>
                    <a:pt x="105988" y="13318"/>
                    <a:pt x="105920" y="13249"/>
                  </a:cubicBezTo>
                  <a:cubicBezTo>
                    <a:pt x="105856" y="13185"/>
                    <a:pt x="105787" y="13185"/>
                    <a:pt x="105787" y="13116"/>
                  </a:cubicBezTo>
                  <a:cubicBezTo>
                    <a:pt x="105655" y="13116"/>
                    <a:pt x="105591" y="13053"/>
                    <a:pt x="105522" y="12984"/>
                  </a:cubicBezTo>
                  <a:cubicBezTo>
                    <a:pt x="105522" y="12984"/>
                    <a:pt x="105459" y="12920"/>
                    <a:pt x="105390" y="12920"/>
                  </a:cubicBezTo>
                  <a:cubicBezTo>
                    <a:pt x="105326" y="12851"/>
                    <a:pt x="105257" y="12788"/>
                    <a:pt x="105194" y="12788"/>
                  </a:cubicBezTo>
                  <a:cubicBezTo>
                    <a:pt x="105125" y="12719"/>
                    <a:pt x="105061" y="12719"/>
                    <a:pt x="105061" y="12655"/>
                  </a:cubicBezTo>
                  <a:cubicBezTo>
                    <a:pt x="104992" y="12655"/>
                    <a:pt x="104860" y="12586"/>
                    <a:pt x="104796" y="12523"/>
                  </a:cubicBezTo>
                  <a:cubicBezTo>
                    <a:pt x="104796" y="12523"/>
                    <a:pt x="104727" y="12454"/>
                    <a:pt x="104664" y="12454"/>
                  </a:cubicBezTo>
                  <a:cubicBezTo>
                    <a:pt x="104595" y="12390"/>
                    <a:pt x="104531" y="12322"/>
                    <a:pt x="104462" y="12322"/>
                  </a:cubicBezTo>
                  <a:cubicBezTo>
                    <a:pt x="104399" y="12258"/>
                    <a:pt x="104330" y="12258"/>
                    <a:pt x="104330" y="12189"/>
                  </a:cubicBezTo>
                  <a:cubicBezTo>
                    <a:pt x="104266" y="12189"/>
                    <a:pt x="104134" y="12125"/>
                    <a:pt x="104065" y="12057"/>
                  </a:cubicBezTo>
                  <a:cubicBezTo>
                    <a:pt x="104065" y="12057"/>
                    <a:pt x="104001" y="11993"/>
                    <a:pt x="103932" y="11993"/>
                  </a:cubicBezTo>
                  <a:lnTo>
                    <a:pt x="103736" y="11792"/>
                  </a:lnTo>
                  <a:cubicBezTo>
                    <a:pt x="103667" y="11792"/>
                    <a:pt x="103604" y="11792"/>
                    <a:pt x="103604" y="11728"/>
                  </a:cubicBezTo>
                  <a:cubicBezTo>
                    <a:pt x="103535" y="11728"/>
                    <a:pt x="103402" y="11659"/>
                    <a:pt x="103339" y="11595"/>
                  </a:cubicBezTo>
                  <a:lnTo>
                    <a:pt x="103270" y="11527"/>
                  </a:lnTo>
                  <a:cubicBezTo>
                    <a:pt x="103137" y="11463"/>
                    <a:pt x="103074" y="11394"/>
                    <a:pt x="102941" y="11331"/>
                  </a:cubicBezTo>
                  <a:lnTo>
                    <a:pt x="102872" y="11331"/>
                  </a:lnTo>
                  <a:cubicBezTo>
                    <a:pt x="102809" y="11262"/>
                    <a:pt x="102676" y="11198"/>
                    <a:pt x="102607" y="11129"/>
                  </a:cubicBezTo>
                  <a:cubicBezTo>
                    <a:pt x="102607" y="11129"/>
                    <a:pt x="102544" y="11129"/>
                    <a:pt x="102544" y="11066"/>
                  </a:cubicBezTo>
                  <a:cubicBezTo>
                    <a:pt x="102411" y="10997"/>
                    <a:pt x="102342" y="10933"/>
                    <a:pt x="102210" y="10864"/>
                  </a:cubicBezTo>
                  <a:cubicBezTo>
                    <a:pt x="102146" y="10801"/>
                    <a:pt x="102078" y="10801"/>
                    <a:pt x="101945" y="10732"/>
                  </a:cubicBezTo>
                  <a:cubicBezTo>
                    <a:pt x="101219" y="10271"/>
                    <a:pt x="100424" y="9741"/>
                    <a:pt x="99629" y="9274"/>
                  </a:cubicBezTo>
                  <a:cubicBezTo>
                    <a:pt x="99455" y="9187"/>
                    <a:pt x="99282" y="9101"/>
                    <a:pt x="99108" y="8996"/>
                  </a:cubicBezTo>
                  <a:close/>
                  <a:moveTo>
                    <a:pt x="145268" y="39020"/>
                  </a:moveTo>
                  <a:lnTo>
                    <a:pt x="145268" y="39020"/>
                  </a:lnTo>
                  <a:cubicBezTo>
                    <a:pt x="145324" y="39072"/>
                    <a:pt x="145377" y="39081"/>
                    <a:pt x="145431" y="39083"/>
                  </a:cubicBezTo>
                  <a:lnTo>
                    <a:pt x="145431" y="39083"/>
                  </a:lnTo>
                  <a:cubicBezTo>
                    <a:pt x="145382" y="39067"/>
                    <a:pt x="145333" y="39051"/>
                    <a:pt x="145268" y="39020"/>
                  </a:cubicBezTo>
                  <a:close/>
                  <a:moveTo>
                    <a:pt x="145431" y="39083"/>
                  </a:moveTo>
                  <a:cubicBezTo>
                    <a:pt x="145483" y="39100"/>
                    <a:pt x="145534" y="39117"/>
                    <a:pt x="145602" y="39153"/>
                  </a:cubicBezTo>
                  <a:cubicBezTo>
                    <a:pt x="145602" y="39153"/>
                    <a:pt x="145533" y="39084"/>
                    <a:pt x="145469" y="39084"/>
                  </a:cubicBezTo>
                  <a:cubicBezTo>
                    <a:pt x="145456" y="39084"/>
                    <a:pt x="145444" y="39084"/>
                    <a:pt x="145431" y="39083"/>
                  </a:cubicBezTo>
                  <a:close/>
                  <a:moveTo>
                    <a:pt x="145469" y="39216"/>
                  </a:moveTo>
                  <a:cubicBezTo>
                    <a:pt x="145514" y="39216"/>
                    <a:pt x="145559" y="39224"/>
                    <a:pt x="145602" y="39235"/>
                  </a:cubicBezTo>
                  <a:lnTo>
                    <a:pt x="145602" y="39235"/>
                  </a:lnTo>
                  <a:cubicBezTo>
                    <a:pt x="145579" y="39224"/>
                    <a:pt x="145556" y="39216"/>
                    <a:pt x="145533" y="39216"/>
                  </a:cubicBezTo>
                  <a:close/>
                  <a:moveTo>
                    <a:pt x="145602" y="39235"/>
                  </a:moveTo>
                  <a:lnTo>
                    <a:pt x="145602" y="39235"/>
                  </a:lnTo>
                  <a:cubicBezTo>
                    <a:pt x="145645" y="39255"/>
                    <a:pt x="145689" y="39285"/>
                    <a:pt x="145734" y="39285"/>
                  </a:cubicBezTo>
                  <a:lnTo>
                    <a:pt x="145798" y="39285"/>
                  </a:lnTo>
                  <a:cubicBezTo>
                    <a:pt x="145756" y="39285"/>
                    <a:pt x="145684" y="39255"/>
                    <a:pt x="145602" y="39235"/>
                  </a:cubicBezTo>
                  <a:close/>
                  <a:moveTo>
                    <a:pt x="145665" y="39349"/>
                  </a:moveTo>
                  <a:cubicBezTo>
                    <a:pt x="145686" y="39359"/>
                    <a:pt x="145706" y="39368"/>
                    <a:pt x="145726" y="39376"/>
                  </a:cubicBezTo>
                  <a:lnTo>
                    <a:pt x="145726" y="39376"/>
                  </a:lnTo>
                  <a:cubicBezTo>
                    <a:pt x="145712" y="39361"/>
                    <a:pt x="145695" y="39349"/>
                    <a:pt x="145665" y="39349"/>
                  </a:cubicBezTo>
                  <a:close/>
                  <a:moveTo>
                    <a:pt x="145726" y="39376"/>
                  </a:moveTo>
                  <a:cubicBezTo>
                    <a:pt x="145746" y="39395"/>
                    <a:pt x="145761" y="39417"/>
                    <a:pt x="145798" y="39417"/>
                  </a:cubicBezTo>
                  <a:cubicBezTo>
                    <a:pt x="145867" y="39417"/>
                    <a:pt x="145867" y="39417"/>
                    <a:pt x="145930" y="39481"/>
                  </a:cubicBezTo>
                  <a:lnTo>
                    <a:pt x="146063" y="39481"/>
                  </a:lnTo>
                  <a:lnTo>
                    <a:pt x="145999" y="39417"/>
                  </a:lnTo>
                  <a:cubicBezTo>
                    <a:pt x="145941" y="39417"/>
                    <a:pt x="145837" y="39417"/>
                    <a:pt x="145726" y="39376"/>
                  </a:cubicBezTo>
                  <a:close/>
                  <a:moveTo>
                    <a:pt x="74324" y="0"/>
                  </a:moveTo>
                  <a:cubicBezTo>
                    <a:pt x="73927" y="0"/>
                    <a:pt x="73530" y="0"/>
                    <a:pt x="73063" y="69"/>
                  </a:cubicBezTo>
                  <a:cubicBezTo>
                    <a:pt x="64584" y="467"/>
                    <a:pt x="58490" y="3646"/>
                    <a:pt x="53789" y="8479"/>
                  </a:cubicBezTo>
                  <a:cubicBezTo>
                    <a:pt x="46768" y="15766"/>
                    <a:pt x="43058" y="26699"/>
                    <a:pt x="39481" y="37626"/>
                  </a:cubicBezTo>
                  <a:cubicBezTo>
                    <a:pt x="38686" y="40080"/>
                    <a:pt x="37891" y="42465"/>
                    <a:pt x="37096" y="44849"/>
                  </a:cubicBezTo>
                  <a:cubicBezTo>
                    <a:pt x="37096" y="44913"/>
                    <a:pt x="37027" y="44982"/>
                    <a:pt x="37027" y="45114"/>
                  </a:cubicBezTo>
                  <a:lnTo>
                    <a:pt x="37027" y="45178"/>
                  </a:lnTo>
                  <a:cubicBezTo>
                    <a:pt x="36964" y="45247"/>
                    <a:pt x="36964" y="45379"/>
                    <a:pt x="36895" y="45443"/>
                  </a:cubicBezTo>
                  <a:lnTo>
                    <a:pt x="36895" y="45512"/>
                  </a:lnTo>
                  <a:cubicBezTo>
                    <a:pt x="36831" y="45644"/>
                    <a:pt x="36831" y="45708"/>
                    <a:pt x="36762" y="45777"/>
                  </a:cubicBezTo>
                  <a:lnTo>
                    <a:pt x="36762" y="45909"/>
                  </a:lnTo>
                  <a:cubicBezTo>
                    <a:pt x="36699" y="45973"/>
                    <a:pt x="36699" y="46105"/>
                    <a:pt x="36630" y="46174"/>
                  </a:cubicBezTo>
                  <a:lnTo>
                    <a:pt x="36630" y="46238"/>
                  </a:lnTo>
                  <a:cubicBezTo>
                    <a:pt x="36630" y="46370"/>
                    <a:pt x="36566" y="46439"/>
                    <a:pt x="36566" y="46572"/>
                  </a:cubicBezTo>
                  <a:cubicBezTo>
                    <a:pt x="36497" y="46572"/>
                    <a:pt x="36497" y="46572"/>
                    <a:pt x="36497" y="46635"/>
                  </a:cubicBezTo>
                  <a:cubicBezTo>
                    <a:pt x="36497" y="46704"/>
                    <a:pt x="36434" y="46837"/>
                    <a:pt x="36434" y="46900"/>
                  </a:cubicBezTo>
                  <a:lnTo>
                    <a:pt x="36365" y="46969"/>
                  </a:lnTo>
                  <a:cubicBezTo>
                    <a:pt x="36365" y="47033"/>
                    <a:pt x="36301" y="47165"/>
                    <a:pt x="36301" y="47298"/>
                  </a:cubicBezTo>
                  <a:cubicBezTo>
                    <a:pt x="36232" y="47367"/>
                    <a:pt x="36232" y="47430"/>
                    <a:pt x="36232" y="47499"/>
                  </a:cubicBezTo>
                  <a:cubicBezTo>
                    <a:pt x="35374" y="49947"/>
                    <a:pt x="34510" y="52332"/>
                    <a:pt x="33583" y="54653"/>
                  </a:cubicBezTo>
                  <a:cubicBezTo>
                    <a:pt x="33715" y="54452"/>
                    <a:pt x="33784" y="54256"/>
                    <a:pt x="33848" y="54055"/>
                  </a:cubicBezTo>
                  <a:cubicBezTo>
                    <a:pt x="34775" y="51802"/>
                    <a:pt x="35639" y="49486"/>
                    <a:pt x="36497" y="47102"/>
                  </a:cubicBezTo>
                  <a:cubicBezTo>
                    <a:pt x="36497" y="47033"/>
                    <a:pt x="36566" y="46900"/>
                    <a:pt x="36566" y="46837"/>
                  </a:cubicBezTo>
                  <a:cubicBezTo>
                    <a:pt x="36630" y="46704"/>
                    <a:pt x="36630" y="46635"/>
                    <a:pt x="36699" y="46503"/>
                  </a:cubicBezTo>
                  <a:lnTo>
                    <a:pt x="36699" y="46439"/>
                  </a:lnTo>
                  <a:cubicBezTo>
                    <a:pt x="36762" y="46370"/>
                    <a:pt x="36762" y="46307"/>
                    <a:pt x="36762" y="46174"/>
                  </a:cubicBezTo>
                  <a:cubicBezTo>
                    <a:pt x="36831" y="46174"/>
                    <a:pt x="36831" y="46105"/>
                    <a:pt x="36831" y="46105"/>
                  </a:cubicBezTo>
                  <a:cubicBezTo>
                    <a:pt x="36831" y="46042"/>
                    <a:pt x="36895" y="45909"/>
                    <a:pt x="36895" y="45840"/>
                  </a:cubicBezTo>
                  <a:lnTo>
                    <a:pt x="36964" y="45777"/>
                  </a:lnTo>
                  <a:cubicBezTo>
                    <a:pt x="36964" y="45644"/>
                    <a:pt x="37027" y="45575"/>
                    <a:pt x="37027" y="45512"/>
                  </a:cubicBezTo>
                  <a:lnTo>
                    <a:pt x="37027" y="45379"/>
                  </a:lnTo>
                  <a:cubicBezTo>
                    <a:pt x="37096" y="45310"/>
                    <a:pt x="37096" y="45247"/>
                    <a:pt x="37160" y="45114"/>
                  </a:cubicBezTo>
                  <a:lnTo>
                    <a:pt x="37160" y="45045"/>
                  </a:lnTo>
                  <a:cubicBezTo>
                    <a:pt x="37229" y="44982"/>
                    <a:pt x="37229" y="44913"/>
                    <a:pt x="37292" y="44781"/>
                  </a:cubicBezTo>
                  <a:cubicBezTo>
                    <a:pt x="39279" y="38819"/>
                    <a:pt x="41134" y="32661"/>
                    <a:pt x="43323" y="26895"/>
                  </a:cubicBezTo>
                  <a:cubicBezTo>
                    <a:pt x="46036" y="19873"/>
                    <a:pt x="49216" y="13381"/>
                    <a:pt x="53922" y="8612"/>
                  </a:cubicBezTo>
                  <a:cubicBezTo>
                    <a:pt x="58559" y="3779"/>
                    <a:pt x="64653" y="599"/>
                    <a:pt x="73063" y="202"/>
                  </a:cubicBezTo>
                  <a:cubicBezTo>
                    <a:pt x="73530" y="133"/>
                    <a:pt x="73927" y="133"/>
                    <a:pt x="74324" y="133"/>
                  </a:cubicBezTo>
                  <a:cubicBezTo>
                    <a:pt x="80816" y="133"/>
                    <a:pt x="87441" y="2650"/>
                    <a:pt x="94393" y="6429"/>
                  </a:cubicBezTo>
                  <a:cubicBezTo>
                    <a:pt x="94330" y="6360"/>
                    <a:pt x="94261" y="6296"/>
                    <a:pt x="94197" y="6164"/>
                  </a:cubicBezTo>
                  <a:cubicBezTo>
                    <a:pt x="87372" y="2518"/>
                    <a:pt x="80747" y="0"/>
                    <a:pt x="74324" y="0"/>
                  </a:cubicBezTo>
                  <a:close/>
                  <a:moveTo>
                    <a:pt x="32125" y="57701"/>
                  </a:moveTo>
                  <a:cubicBezTo>
                    <a:pt x="32102" y="57723"/>
                    <a:pt x="32088" y="57755"/>
                    <a:pt x="32075" y="57793"/>
                  </a:cubicBezTo>
                  <a:lnTo>
                    <a:pt x="32075" y="57793"/>
                  </a:lnTo>
                  <a:cubicBezTo>
                    <a:pt x="32092" y="57762"/>
                    <a:pt x="32108" y="57731"/>
                    <a:pt x="32125" y="57701"/>
                  </a:cubicBezTo>
                  <a:close/>
                  <a:moveTo>
                    <a:pt x="32075" y="57793"/>
                  </a:moveTo>
                  <a:cubicBezTo>
                    <a:pt x="31700" y="58488"/>
                    <a:pt x="31382" y="59189"/>
                    <a:pt x="31002" y="59884"/>
                  </a:cubicBezTo>
                  <a:cubicBezTo>
                    <a:pt x="29608" y="62534"/>
                    <a:pt x="28018" y="64987"/>
                    <a:pt x="26163" y="67171"/>
                  </a:cubicBezTo>
                  <a:cubicBezTo>
                    <a:pt x="25305" y="68230"/>
                    <a:pt x="24176" y="69359"/>
                    <a:pt x="22984" y="70483"/>
                  </a:cubicBezTo>
                  <a:lnTo>
                    <a:pt x="22788" y="70684"/>
                  </a:lnTo>
                  <a:cubicBezTo>
                    <a:pt x="22655" y="70817"/>
                    <a:pt x="22523" y="70880"/>
                    <a:pt x="22454" y="71013"/>
                  </a:cubicBezTo>
                  <a:cubicBezTo>
                    <a:pt x="22390" y="71082"/>
                    <a:pt x="22258" y="71145"/>
                    <a:pt x="22189" y="71214"/>
                  </a:cubicBezTo>
                  <a:lnTo>
                    <a:pt x="21860" y="71543"/>
                  </a:lnTo>
                  <a:lnTo>
                    <a:pt x="21659" y="71744"/>
                  </a:lnTo>
                  <a:cubicBezTo>
                    <a:pt x="21526" y="71808"/>
                    <a:pt x="21463" y="71940"/>
                    <a:pt x="21330" y="72009"/>
                  </a:cubicBezTo>
                  <a:lnTo>
                    <a:pt x="21129" y="72205"/>
                  </a:lnTo>
                  <a:cubicBezTo>
                    <a:pt x="20996" y="72338"/>
                    <a:pt x="20864" y="72406"/>
                    <a:pt x="20800" y="72539"/>
                  </a:cubicBezTo>
                  <a:cubicBezTo>
                    <a:pt x="20668" y="72603"/>
                    <a:pt x="20599" y="72671"/>
                    <a:pt x="20535" y="72735"/>
                  </a:cubicBezTo>
                  <a:cubicBezTo>
                    <a:pt x="20467" y="72804"/>
                    <a:pt x="20334" y="72867"/>
                    <a:pt x="20202" y="73000"/>
                  </a:cubicBezTo>
                  <a:lnTo>
                    <a:pt x="20005" y="73201"/>
                  </a:lnTo>
                  <a:cubicBezTo>
                    <a:pt x="19873" y="73265"/>
                    <a:pt x="19804" y="73397"/>
                    <a:pt x="19672" y="73466"/>
                  </a:cubicBezTo>
                  <a:cubicBezTo>
                    <a:pt x="19608" y="73530"/>
                    <a:pt x="19539" y="73599"/>
                    <a:pt x="19407" y="73662"/>
                  </a:cubicBezTo>
                  <a:cubicBezTo>
                    <a:pt x="19343" y="73795"/>
                    <a:pt x="19211" y="73864"/>
                    <a:pt x="19142" y="73996"/>
                  </a:cubicBezTo>
                  <a:cubicBezTo>
                    <a:pt x="19009" y="74060"/>
                    <a:pt x="18946" y="74129"/>
                    <a:pt x="18877" y="74192"/>
                  </a:cubicBezTo>
                  <a:cubicBezTo>
                    <a:pt x="18813" y="74261"/>
                    <a:pt x="18681" y="74325"/>
                    <a:pt x="18548" y="74457"/>
                  </a:cubicBezTo>
                  <a:lnTo>
                    <a:pt x="18347" y="74659"/>
                  </a:lnTo>
                  <a:cubicBezTo>
                    <a:pt x="18214" y="74722"/>
                    <a:pt x="18151" y="74855"/>
                    <a:pt x="18018" y="74924"/>
                  </a:cubicBezTo>
                  <a:lnTo>
                    <a:pt x="17817" y="75120"/>
                  </a:lnTo>
                  <a:cubicBezTo>
                    <a:pt x="17684" y="75189"/>
                    <a:pt x="17552" y="75321"/>
                    <a:pt x="17488" y="75385"/>
                  </a:cubicBezTo>
                  <a:cubicBezTo>
                    <a:pt x="17419" y="75454"/>
                    <a:pt x="17356" y="75517"/>
                    <a:pt x="17223" y="75586"/>
                  </a:cubicBezTo>
                  <a:cubicBezTo>
                    <a:pt x="17154" y="75719"/>
                    <a:pt x="17022" y="75782"/>
                    <a:pt x="16958" y="75851"/>
                  </a:cubicBezTo>
                  <a:cubicBezTo>
                    <a:pt x="16889" y="75915"/>
                    <a:pt x="16757" y="75984"/>
                    <a:pt x="16693" y="76116"/>
                  </a:cubicBezTo>
                  <a:cubicBezTo>
                    <a:pt x="16624" y="76180"/>
                    <a:pt x="16492" y="76249"/>
                    <a:pt x="16428" y="76312"/>
                  </a:cubicBezTo>
                  <a:lnTo>
                    <a:pt x="16163" y="76577"/>
                  </a:lnTo>
                  <a:cubicBezTo>
                    <a:pt x="16094" y="76646"/>
                    <a:pt x="15962" y="76710"/>
                    <a:pt x="15898" y="76778"/>
                  </a:cubicBezTo>
                  <a:cubicBezTo>
                    <a:pt x="15830" y="76911"/>
                    <a:pt x="15697" y="76975"/>
                    <a:pt x="15633" y="77043"/>
                  </a:cubicBezTo>
                  <a:cubicBezTo>
                    <a:pt x="15565" y="77107"/>
                    <a:pt x="15432" y="77176"/>
                    <a:pt x="15368" y="77240"/>
                  </a:cubicBezTo>
                  <a:cubicBezTo>
                    <a:pt x="15300" y="77372"/>
                    <a:pt x="15167" y="77441"/>
                    <a:pt x="15104" y="77504"/>
                  </a:cubicBezTo>
                  <a:cubicBezTo>
                    <a:pt x="15035" y="77573"/>
                    <a:pt x="14902" y="77637"/>
                    <a:pt x="14839" y="77706"/>
                  </a:cubicBezTo>
                  <a:cubicBezTo>
                    <a:pt x="14770" y="77838"/>
                    <a:pt x="14637" y="77902"/>
                    <a:pt x="14574" y="77971"/>
                  </a:cubicBezTo>
                  <a:lnTo>
                    <a:pt x="14372" y="78167"/>
                  </a:lnTo>
                  <a:cubicBezTo>
                    <a:pt x="14240" y="78299"/>
                    <a:pt x="14176" y="78368"/>
                    <a:pt x="14044" y="78432"/>
                  </a:cubicBezTo>
                  <a:lnTo>
                    <a:pt x="13842" y="78633"/>
                  </a:lnTo>
                  <a:cubicBezTo>
                    <a:pt x="13710" y="78766"/>
                    <a:pt x="13646" y="78829"/>
                    <a:pt x="13514" y="78898"/>
                  </a:cubicBezTo>
                  <a:cubicBezTo>
                    <a:pt x="13445" y="78962"/>
                    <a:pt x="13445" y="79031"/>
                    <a:pt x="13381" y="79094"/>
                  </a:cubicBezTo>
                  <a:cubicBezTo>
                    <a:pt x="13249" y="79227"/>
                    <a:pt x="13116" y="79296"/>
                    <a:pt x="13047" y="79428"/>
                  </a:cubicBezTo>
                  <a:cubicBezTo>
                    <a:pt x="12984" y="79428"/>
                    <a:pt x="12915" y="79492"/>
                    <a:pt x="12851" y="79561"/>
                  </a:cubicBezTo>
                  <a:lnTo>
                    <a:pt x="12517" y="79889"/>
                  </a:lnTo>
                  <a:cubicBezTo>
                    <a:pt x="12454" y="79889"/>
                    <a:pt x="12454" y="79958"/>
                    <a:pt x="12385" y="79958"/>
                  </a:cubicBezTo>
                  <a:cubicBezTo>
                    <a:pt x="12252" y="80091"/>
                    <a:pt x="12120" y="80223"/>
                    <a:pt x="12056" y="80356"/>
                  </a:cubicBezTo>
                  <a:cubicBezTo>
                    <a:pt x="11987" y="80356"/>
                    <a:pt x="11987" y="80419"/>
                    <a:pt x="11987" y="80419"/>
                  </a:cubicBezTo>
                  <a:cubicBezTo>
                    <a:pt x="11791" y="80552"/>
                    <a:pt x="11659" y="80684"/>
                    <a:pt x="11526" y="80817"/>
                  </a:cubicBezTo>
                  <a:lnTo>
                    <a:pt x="11394" y="80949"/>
                  </a:lnTo>
                  <a:cubicBezTo>
                    <a:pt x="11060" y="81283"/>
                    <a:pt x="10663" y="81680"/>
                    <a:pt x="10334" y="82078"/>
                  </a:cubicBezTo>
                  <a:lnTo>
                    <a:pt x="8744" y="83668"/>
                  </a:lnTo>
                  <a:cubicBezTo>
                    <a:pt x="8492" y="83981"/>
                    <a:pt x="8239" y="84299"/>
                    <a:pt x="7927" y="84613"/>
                  </a:cubicBezTo>
                  <a:lnTo>
                    <a:pt x="7927" y="84613"/>
                  </a:lnTo>
                  <a:cubicBezTo>
                    <a:pt x="8507" y="84034"/>
                    <a:pt x="9025" y="83451"/>
                    <a:pt x="9603" y="82873"/>
                  </a:cubicBezTo>
                  <a:cubicBezTo>
                    <a:pt x="9937" y="82608"/>
                    <a:pt x="10202" y="82274"/>
                    <a:pt x="10530" y="82009"/>
                  </a:cubicBezTo>
                  <a:lnTo>
                    <a:pt x="10731" y="81813"/>
                  </a:lnTo>
                  <a:lnTo>
                    <a:pt x="10795" y="81744"/>
                  </a:lnTo>
                  <a:cubicBezTo>
                    <a:pt x="10928" y="81612"/>
                    <a:pt x="11060" y="81479"/>
                    <a:pt x="11193" y="81283"/>
                  </a:cubicBezTo>
                  <a:cubicBezTo>
                    <a:pt x="11261" y="81283"/>
                    <a:pt x="11261" y="81283"/>
                    <a:pt x="11325" y="81214"/>
                  </a:cubicBezTo>
                  <a:lnTo>
                    <a:pt x="11722" y="80817"/>
                  </a:lnTo>
                  <a:lnTo>
                    <a:pt x="11855" y="80684"/>
                  </a:lnTo>
                  <a:lnTo>
                    <a:pt x="12189" y="80356"/>
                  </a:lnTo>
                  <a:cubicBezTo>
                    <a:pt x="12252" y="80287"/>
                    <a:pt x="12321" y="80287"/>
                    <a:pt x="12385" y="80223"/>
                  </a:cubicBezTo>
                  <a:cubicBezTo>
                    <a:pt x="12454" y="80091"/>
                    <a:pt x="12586" y="80022"/>
                    <a:pt x="12719" y="79889"/>
                  </a:cubicBezTo>
                  <a:lnTo>
                    <a:pt x="12915" y="79693"/>
                  </a:lnTo>
                  <a:lnTo>
                    <a:pt x="13180" y="79428"/>
                  </a:lnTo>
                  <a:cubicBezTo>
                    <a:pt x="13249" y="79359"/>
                    <a:pt x="13312" y="79296"/>
                    <a:pt x="13445" y="79227"/>
                  </a:cubicBezTo>
                  <a:cubicBezTo>
                    <a:pt x="13514" y="79094"/>
                    <a:pt x="13646" y="79031"/>
                    <a:pt x="13710" y="78962"/>
                  </a:cubicBezTo>
                  <a:cubicBezTo>
                    <a:pt x="13779" y="78898"/>
                    <a:pt x="13842" y="78766"/>
                    <a:pt x="13975" y="78697"/>
                  </a:cubicBezTo>
                  <a:lnTo>
                    <a:pt x="14240" y="78432"/>
                  </a:lnTo>
                  <a:cubicBezTo>
                    <a:pt x="14309" y="78368"/>
                    <a:pt x="14372" y="78299"/>
                    <a:pt x="14505" y="78236"/>
                  </a:cubicBezTo>
                  <a:lnTo>
                    <a:pt x="14706" y="78034"/>
                  </a:lnTo>
                  <a:lnTo>
                    <a:pt x="14770" y="77971"/>
                  </a:lnTo>
                  <a:cubicBezTo>
                    <a:pt x="14839" y="77902"/>
                    <a:pt x="14902" y="77838"/>
                    <a:pt x="15035" y="77769"/>
                  </a:cubicBezTo>
                  <a:cubicBezTo>
                    <a:pt x="15104" y="77637"/>
                    <a:pt x="15167" y="77573"/>
                    <a:pt x="15300" y="77504"/>
                  </a:cubicBezTo>
                  <a:cubicBezTo>
                    <a:pt x="15368" y="77441"/>
                    <a:pt x="15501" y="77372"/>
                    <a:pt x="15565" y="77240"/>
                  </a:cubicBezTo>
                  <a:cubicBezTo>
                    <a:pt x="15633" y="77176"/>
                    <a:pt x="15766" y="77107"/>
                    <a:pt x="15830" y="77043"/>
                  </a:cubicBezTo>
                  <a:lnTo>
                    <a:pt x="16094" y="76778"/>
                  </a:lnTo>
                  <a:cubicBezTo>
                    <a:pt x="16163" y="76710"/>
                    <a:pt x="16296" y="76646"/>
                    <a:pt x="16359" y="76577"/>
                  </a:cubicBezTo>
                  <a:cubicBezTo>
                    <a:pt x="16428" y="76445"/>
                    <a:pt x="16561" y="76381"/>
                    <a:pt x="16624" y="76312"/>
                  </a:cubicBezTo>
                  <a:cubicBezTo>
                    <a:pt x="16757" y="76249"/>
                    <a:pt x="16826" y="76180"/>
                    <a:pt x="16889" y="76116"/>
                  </a:cubicBezTo>
                  <a:lnTo>
                    <a:pt x="17223" y="75782"/>
                  </a:lnTo>
                  <a:lnTo>
                    <a:pt x="17419" y="75586"/>
                  </a:lnTo>
                  <a:cubicBezTo>
                    <a:pt x="17552" y="75517"/>
                    <a:pt x="17621" y="75454"/>
                    <a:pt x="17753" y="75321"/>
                  </a:cubicBezTo>
                  <a:cubicBezTo>
                    <a:pt x="17817" y="75252"/>
                    <a:pt x="17886" y="75189"/>
                    <a:pt x="18018" y="75120"/>
                  </a:cubicBezTo>
                  <a:lnTo>
                    <a:pt x="18283" y="74855"/>
                  </a:lnTo>
                  <a:cubicBezTo>
                    <a:pt x="18416" y="74791"/>
                    <a:pt x="18479" y="74722"/>
                    <a:pt x="18548" y="74659"/>
                  </a:cubicBezTo>
                  <a:lnTo>
                    <a:pt x="18877" y="74325"/>
                  </a:lnTo>
                  <a:lnTo>
                    <a:pt x="19078" y="74129"/>
                  </a:lnTo>
                  <a:cubicBezTo>
                    <a:pt x="19211" y="74060"/>
                    <a:pt x="19343" y="73996"/>
                    <a:pt x="19407" y="73864"/>
                  </a:cubicBezTo>
                  <a:cubicBezTo>
                    <a:pt x="19476" y="73795"/>
                    <a:pt x="19608" y="73731"/>
                    <a:pt x="19672" y="73662"/>
                  </a:cubicBezTo>
                  <a:cubicBezTo>
                    <a:pt x="19740" y="73599"/>
                    <a:pt x="19873" y="73466"/>
                    <a:pt x="20005" y="73397"/>
                  </a:cubicBezTo>
                  <a:lnTo>
                    <a:pt x="20202" y="73201"/>
                  </a:lnTo>
                  <a:lnTo>
                    <a:pt x="20535" y="72867"/>
                  </a:lnTo>
                  <a:cubicBezTo>
                    <a:pt x="20599" y="72804"/>
                    <a:pt x="20668" y="72735"/>
                    <a:pt x="20800" y="72671"/>
                  </a:cubicBezTo>
                  <a:cubicBezTo>
                    <a:pt x="20864" y="72603"/>
                    <a:pt x="20996" y="72470"/>
                    <a:pt x="21129" y="72406"/>
                  </a:cubicBezTo>
                  <a:lnTo>
                    <a:pt x="21330" y="72205"/>
                  </a:lnTo>
                  <a:lnTo>
                    <a:pt x="21659" y="71876"/>
                  </a:lnTo>
                  <a:lnTo>
                    <a:pt x="21860" y="71675"/>
                  </a:lnTo>
                  <a:cubicBezTo>
                    <a:pt x="21993" y="71612"/>
                    <a:pt x="22125" y="71479"/>
                    <a:pt x="22189" y="71347"/>
                  </a:cubicBezTo>
                  <a:cubicBezTo>
                    <a:pt x="22321" y="71278"/>
                    <a:pt x="22390" y="71214"/>
                    <a:pt x="22454" y="71145"/>
                  </a:cubicBezTo>
                  <a:cubicBezTo>
                    <a:pt x="22586" y="71082"/>
                    <a:pt x="22655" y="70949"/>
                    <a:pt x="22788" y="70880"/>
                  </a:cubicBezTo>
                  <a:lnTo>
                    <a:pt x="22984" y="70684"/>
                  </a:lnTo>
                  <a:cubicBezTo>
                    <a:pt x="24245" y="69492"/>
                    <a:pt x="25368" y="68363"/>
                    <a:pt x="26296" y="67239"/>
                  </a:cubicBezTo>
                  <a:cubicBezTo>
                    <a:pt x="28018" y="65252"/>
                    <a:pt x="29476" y="62931"/>
                    <a:pt x="30800" y="60546"/>
                  </a:cubicBezTo>
                  <a:cubicBezTo>
                    <a:pt x="31198" y="59688"/>
                    <a:pt x="31595" y="58893"/>
                    <a:pt x="31993" y="58029"/>
                  </a:cubicBezTo>
                  <a:cubicBezTo>
                    <a:pt x="32037" y="57944"/>
                    <a:pt x="32053" y="57860"/>
                    <a:pt x="32075" y="57793"/>
                  </a:cubicBezTo>
                  <a:close/>
                  <a:moveTo>
                    <a:pt x="7927" y="84613"/>
                  </a:moveTo>
                  <a:cubicBezTo>
                    <a:pt x="7911" y="84628"/>
                    <a:pt x="7896" y="84643"/>
                    <a:pt x="7880" y="84659"/>
                  </a:cubicBezTo>
                  <a:cubicBezTo>
                    <a:pt x="7896" y="84643"/>
                    <a:pt x="7911" y="84628"/>
                    <a:pt x="7927" y="84613"/>
                  </a:cubicBezTo>
                  <a:close/>
                  <a:moveTo>
                    <a:pt x="6821" y="86116"/>
                  </a:moveTo>
                  <a:cubicBezTo>
                    <a:pt x="6821" y="86116"/>
                    <a:pt x="6821" y="86185"/>
                    <a:pt x="6757" y="86185"/>
                  </a:cubicBezTo>
                  <a:cubicBezTo>
                    <a:pt x="6821" y="86185"/>
                    <a:pt x="6821" y="86116"/>
                    <a:pt x="6889" y="86116"/>
                  </a:cubicBezTo>
                  <a:close/>
                  <a:moveTo>
                    <a:pt x="6492" y="86582"/>
                  </a:moveTo>
                  <a:lnTo>
                    <a:pt x="6492" y="86582"/>
                  </a:lnTo>
                  <a:cubicBezTo>
                    <a:pt x="6338" y="86684"/>
                    <a:pt x="6225" y="86822"/>
                    <a:pt x="6092" y="86941"/>
                  </a:cubicBezTo>
                  <a:lnTo>
                    <a:pt x="6092" y="86941"/>
                  </a:lnTo>
                  <a:cubicBezTo>
                    <a:pt x="6202" y="86869"/>
                    <a:pt x="6313" y="86768"/>
                    <a:pt x="6423" y="86715"/>
                  </a:cubicBezTo>
                  <a:cubicBezTo>
                    <a:pt x="6423" y="86646"/>
                    <a:pt x="6423" y="86646"/>
                    <a:pt x="6492" y="86582"/>
                  </a:cubicBezTo>
                  <a:close/>
                  <a:moveTo>
                    <a:pt x="6092" y="86941"/>
                  </a:moveTo>
                  <a:cubicBezTo>
                    <a:pt x="6070" y="86955"/>
                    <a:pt x="6048" y="86968"/>
                    <a:pt x="6026" y="86980"/>
                  </a:cubicBezTo>
                  <a:lnTo>
                    <a:pt x="5962" y="87043"/>
                  </a:lnTo>
                  <a:cubicBezTo>
                    <a:pt x="6008" y="87012"/>
                    <a:pt x="6051" y="86977"/>
                    <a:pt x="6092" y="86941"/>
                  </a:cubicBezTo>
                  <a:close/>
                  <a:moveTo>
                    <a:pt x="6095" y="87043"/>
                  </a:moveTo>
                  <a:lnTo>
                    <a:pt x="5697" y="87441"/>
                  </a:lnTo>
                  <a:cubicBezTo>
                    <a:pt x="5628" y="87441"/>
                    <a:pt x="5628" y="87510"/>
                    <a:pt x="5628" y="87510"/>
                  </a:cubicBezTo>
                  <a:cubicBezTo>
                    <a:pt x="5761" y="87441"/>
                    <a:pt x="5893" y="87308"/>
                    <a:pt x="6026" y="87245"/>
                  </a:cubicBezTo>
                  <a:cubicBezTo>
                    <a:pt x="6026" y="87176"/>
                    <a:pt x="6095" y="87112"/>
                    <a:pt x="6095" y="87043"/>
                  </a:cubicBezTo>
                  <a:close/>
                  <a:moveTo>
                    <a:pt x="5761" y="87510"/>
                  </a:moveTo>
                  <a:lnTo>
                    <a:pt x="5761" y="87510"/>
                  </a:lnTo>
                  <a:cubicBezTo>
                    <a:pt x="5628" y="87642"/>
                    <a:pt x="5496" y="87706"/>
                    <a:pt x="5363" y="87838"/>
                  </a:cubicBezTo>
                  <a:cubicBezTo>
                    <a:pt x="5363" y="87907"/>
                    <a:pt x="5300" y="87971"/>
                    <a:pt x="5231" y="88040"/>
                  </a:cubicBezTo>
                  <a:cubicBezTo>
                    <a:pt x="5363" y="87907"/>
                    <a:pt x="5496" y="87838"/>
                    <a:pt x="5628" y="87775"/>
                  </a:cubicBezTo>
                  <a:cubicBezTo>
                    <a:pt x="5628" y="87706"/>
                    <a:pt x="5697" y="87573"/>
                    <a:pt x="5761" y="87510"/>
                  </a:cubicBezTo>
                  <a:close/>
                  <a:moveTo>
                    <a:pt x="5432" y="88040"/>
                  </a:moveTo>
                  <a:cubicBezTo>
                    <a:pt x="5300" y="88103"/>
                    <a:pt x="5167" y="88172"/>
                    <a:pt x="5035" y="88305"/>
                  </a:cubicBezTo>
                  <a:cubicBezTo>
                    <a:pt x="5035" y="88368"/>
                    <a:pt x="4966" y="88437"/>
                    <a:pt x="4902" y="88501"/>
                  </a:cubicBezTo>
                  <a:cubicBezTo>
                    <a:pt x="5035" y="88437"/>
                    <a:pt x="5098" y="88368"/>
                    <a:pt x="5231" y="88305"/>
                  </a:cubicBezTo>
                  <a:cubicBezTo>
                    <a:pt x="5300" y="88172"/>
                    <a:pt x="5363" y="88103"/>
                    <a:pt x="5432" y="88040"/>
                  </a:cubicBezTo>
                  <a:close/>
                  <a:moveTo>
                    <a:pt x="5035" y="88501"/>
                  </a:moveTo>
                  <a:lnTo>
                    <a:pt x="4770" y="88766"/>
                  </a:lnTo>
                  <a:lnTo>
                    <a:pt x="4568" y="88967"/>
                  </a:lnTo>
                  <a:cubicBezTo>
                    <a:pt x="4701" y="88898"/>
                    <a:pt x="4770" y="88835"/>
                    <a:pt x="4833" y="88766"/>
                  </a:cubicBezTo>
                  <a:cubicBezTo>
                    <a:pt x="4902" y="88702"/>
                    <a:pt x="4966" y="88633"/>
                    <a:pt x="5035" y="88501"/>
                  </a:cubicBezTo>
                  <a:close/>
                  <a:moveTo>
                    <a:pt x="4701" y="89031"/>
                  </a:moveTo>
                  <a:lnTo>
                    <a:pt x="4701" y="89031"/>
                  </a:lnTo>
                  <a:cubicBezTo>
                    <a:pt x="4637" y="89100"/>
                    <a:pt x="4505" y="89163"/>
                    <a:pt x="4436" y="89232"/>
                  </a:cubicBezTo>
                  <a:cubicBezTo>
                    <a:pt x="4372" y="89296"/>
                    <a:pt x="4303" y="89365"/>
                    <a:pt x="4240" y="89497"/>
                  </a:cubicBezTo>
                  <a:cubicBezTo>
                    <a:pt x="4372" y="89428"/>
                    <a:pt x="4436" y="89365"/>
                    <a:pt x="4505" y="89296"/>
                  </a:cubicBezTo>
                  <a:cubicBezTo>
                    <a:pt x="4568" y="89232"/>
                    <a:pt x="4637" y="89100"/>
                    <a:pt x="4701" y="89031"/>
                  </a:cubicBezTo>
                  <a:close/>
                  <a:moveTo>
                    <a:pt x="4372" y="89497"/>
                  </a:moveTo>
                  <a:cubicBezTo>
                    <a:pt x="4303" y="89561"/>
                    <a:pt x="4240" y="89630"/>
                    <a:pt x="4107" y="89693"/>
                  </a:cubicBezTo>
                  <a:cubicBezTo>
                    <a:pt x="4038" y="89762"/>
                    <a:pt x="4038" y="89895"/>
                    <a:pt x="3975" y="89958"/>
                  </a:cubicBezTo>
                  <a:cubicBezTo>
                    <a:pt x="4038" y="89958"/>
                    <a:pt x="4107" y="89895"/>
                    <a:pt x="4171" y="89826"/>
                  </a:cubicBezTo>
                  <a:cubicBezTo>
                    <a:pt x="4240" y="89693"/>
                    <a:pt x="4303" y="89630"/>
                    <a:pt x="4372" y="89497"/>
                  </a:cubicBezTo>
                  <a:close/>
                  <a:moveTo>
                    <a:pt x="4107" y="89958"/>
                  </a:moveTo>
                  <a:lnTo>
                    <a:pt x="4107" y="89958"/>
                  </a:lnTo>
                  <a:cubicBezTo>
                    <a:pt x="4038" y="90027"/>
                    <a:pt x="3906" y="90091"/>
                    <a:pt x="3842" y="90160"/>
                  </a:cubicBezTo>
                  <a:cubicBezTo>
                    <a:pt x="3773" y="90292"/>
                    <a:pt x="3710" y="90356"/>
                    <a:pt x="3641" y="90488"/>
                  </a:cubicBezTo>
                  <a:cubicBezTo>
                    <a:pt x="3710" y="90424"/>
                    <a:pt x="3842" y="90356"/>
                    <a:pt x="3906" y="90356"/>
                  </a:cubicBezTo>
                  <a:lnTo>
                    <a:pt x="4107" y="89958"/>
                  </a:lnTo>
                  <a:close/>
                  <a:moveTo>
                    <a:pt x="3773" y="90488"/>
                  </a:moveTo>
                  <a:cubicBezTo>
                    <a:pt x="3710" y="90557"/>
                    <a:pt x="3641" y="90557"/>
                    <a:pt x="3577" y="90621"/>
                  </a:cubicBezTo>
                  <a:cubicBezTo>
                    <a:pt x="3376" y="90886"/>
                    <a:pt x="3243" y="91219"/>
                    <a:pt x="3047" y="91484"/>
                  </a:cubicBezTo>
                  <a:cubicBezTo>
                    <a:pt x="1193" y="94993"/>
                    <a:pt x="0" y="98771"/>
                    <a:pt x="0" y="103074"/>
                  </a:cubicBezTo>
                  <a:cubicBezTo>
                    <a:pt x="0" y="104600"/>
                    <a:pt x="196" y="106190"/>
                    <a:pt x="530" y="107913"/>
                  </a:cubicBezTo>
                  <a:cubicBezTo>
                    <a:pt x="2846" y="119370"/>
                    <a:pt x="8744" y="128511"/>
                    <a:pt x="17022" y="135401"/>
                  </a:cubicBezTo>
                  <a:cubicBezTo>
                    <a:pt x="21330" y="138914"/>
                    <a:pt x="26232" y="141893"/>
                    <a:pt x="31595" y="144214"/>
                  </a:cubicBezTo>
                  <a:cubicBezTo>
                    <a:pt x="33519" y="145009"/>
                    <a:pt x="35506" y="145735"/>
                    <a:pt x="37494" y="146333"/>
                  </a:cubicBezTo>
                  <a:cubicBezTo>
                    <a:pt x="35506" y="145671"/>
                    <a:pt x="33519" y="144940"/>
                    <a:pt x="31664" y="144081"/>
                  </a:cubicBezTo>
                  <a:cubicBezTo>
                    <a:pt x="26296" y="141760"/>
                    <a:pt x="21394" y="138845"/>
                    <a:pt x="17091" y="135337"/>
                  </a:cubicBezTo>
                  <a:cubicBezTo>
                    <a:pt x="8808" y="128448"/>
                    <a:pt x="2915" y="119370"/>
                    <a:pt x="663" y="107844"/>
                  </a:cubicBezTo>
                  <a:cubicBezTo>
                    <a:pt x="329" y="106190"/>
                    <a:pt x="133" y="104600"/>
                    <a:pt x="133" y="103074"/>
                  </a:cubicBezTo>
                  <a:cubicBezTo>
                    <a:pt x="133" y="98835"/>
                    <a:pt x="1325" y="95061"/>
                    <a:pt x="3180" y="91548"/>
                  </a:cubicBezTo>
                  <a:cubicBezTo>
                    <a:pt x="3376" y="91219"/>
                    <a:pt x="3577" y="90822"/>
                    <a:pt x="3773" y="90488"/>
                  </a:cubicBezTo>
                  <a:close/>
                  <a:moveTo>
                    <a:pt x="37293" y="146466"/>
                  </a:moveTo>
                  <a:lnTo>
                    <a:pt x="37293" y="146466"/>
                  </a:lnTo>
                  <a:cubicBezTo>
                    <a:pt x="40207" y="147394"/>
                    <a:pt x="43191" y="148252"/>
                    <a:pt x="46301" y="148914"/>
                  </a:cubicBezTo>
                  <a:cubicBezTo>
                    <a:pt x="46831" y="149047"/>
                    <a:pt x="47361" y="149179"/>
                    <a:pt x="47827" y="149248"/>
                  </a:cubicBezTo>
                  <a:cubicBezTo>
                    <a:pt x="52199" y="150176"/>
                    <a:pt x="56041" y="151103"/>
                    <a:pt x="59486" y="151961"/>
                  </a:cubicBezTo>
                  <a:cubicBezTo>
                    <a:pt x="59550" y="152030"/>
                    <a:pt x="59682" y="152030"/>
                    <a:pt x="59751" y="152094"/>
                  </a:cubicBezTo>
                  <a:lnTo>
                    <a:pt x="59884" y="152094"/>
                  </a:lnTo>
                  <a:cubicBezTo>
                    <a:pt x="60016" y="152163"/>
                    <a:pt x="60080" y="152163"/>
                    <a:pt x="60212" y="152163"/>
                  </a:cubicBezTo>
                  <a:cubicBezTo>
                    <a:pt x="60212" y="152226"/>
                    <a:pt x="60281" y="152226"/>
                    <a:pt x="60281" y="152226"/>
                  </a:cubicBezTo>
                  <a:cubicBezTo>
                    <a:pt x="60414" y="152226"/>
                    <a:pt x="60477" y="152295"/>
                    <a:pt x="60610" y="152295"/>
                  </a:cubicBezTo>
                  <a:cubicBezTo>
                    <a:pt x="60610" y="152295"/>
                    <a:pt x="60678" y="152295"/>
                    <a:pt x="60742" y="152359"/>
                  </a:cubicBezTo>
                  <a:cubicBezTo>
                    <a:pt x="60811" y="152359"/>
                    <a:pt x="60943" y="152359"/>
                    <a:pt x="61007" y="152428"/>
                  </a:cubicBezTo>
                  <a:lnTo>
                    <a:pt x="61140" y="152428"/>
                  </a:lnTo>
                  <a:cubicBezTo>
                    <a:pt x="61208" y="152491"/>
                    <a:pt x="61341" y="152491"/>
                    <a:pt x="61405" y="152560"/>
                  </a:cubicBezTo>
                  <a:lnTo>
                    <a:pt x="61537" y="152560"/>
                  </a:lnTo>
                  <a:cubicBezTo>
                    <a:pt x="61669" y="152624"/>
                    <a:pt x="61738" y="152624"/>
                    <a:pt x="61871" y="152693"/>
                  </a:cubicBezTo>
                  <a:lnTo>
                    <a:pt x="62003" y="152693"/>
                  </a:lnTo>
                  <a:cubicBezTo>
                    <a:pt x="62067" y="152693"/>
                    <a:pt x="62199" y="152756"/>
                    <a:pt x="62268" y="152756"/>
                  </a:cubicBezTo>
                  <a:cubicBezTo>
                    <a:pt x="62332" y="152825"/>
                    <a:pt x="62332" y="152825"/>
                    <a:pt x="62401" y="152825"/>
                  </a:cubicBezTo>
                  <a:cubicBezTo>
                    <a:pt x="62533" y="152825"/>
                    <a:pt x="62597" y="152889"/>
                    <a:pt x="62729" y="152889"/>
                  </a:cubicBezTo>
                  <a:lnTo>
                    <a:pt x="62798" y="152958"/>
                  </a:lnTo>
                  <a:cubicBezTo>
                    <a:pt x="62931" y="152958"/>
                    <a:pt x="63063" y="153021"/>
                    <a:pt x="63127" y="153021"/>
                  </a:cubicBezTo>
                  <a:cubicBezTo>
                    <a:pt x="63196" y="153021"/>
                    <a:pt x="63196" y="153090"/>
                    <a:pt x="63259" y="153090"/>
                  </a:cubicBezTo>
                  <a:cubicBezTo>
                    <a:pt x="63392" y="153090"/>
                    <a:pt x="63461" y="153154"/>
                    <a:pt x="63593" y="153154"/>
                  </a:cubicBezTo>
                  <a:cubicBezTo>
                    <a:pt x="63657" y="153154"/>
                    <a:pt x="63657" y="153154"/>
                    <a:pt x="63657" y="153223"/>
                  </a:cubicBezTo>
                  <a:cubicBezTo>
                    <a:pt x="63789" y="153223"/>
                    <a:pt x="63922" y="153286"/>
                    <a:pt x="64054" y="153286"/>
                  </a:cubicBezTo>
                  <a:cubicBezTo>
                    <a:pt x="64054" y="153286"/>
                    <a:pt x="64123" y="153286"/>
                    <a:pt x="64123" y="153355"/>
                  </a:cubicBezTo>
                  <a:cubicBezTo>
                    <a:pt x="64256" y="153355"/>
                    <a:pt x="64388" y="153419"/>
                    <a:pt x="64452" y="153419"/>
                  </a:cubicBezTo>
                  <a:cubicBezTo>
                    <a:pt x="64521" y="153419"/>
                    <a:pt x="64521" y="153488"/>
                    <a:pt x="64584" y="153488"/>
                  </a:cubicBezTo>
                  <a:cubicBezTo>
                    <a:pt x="64717" y="153488"/>
                    <a:pt x="64786" y="153551"/>
                    <a:pt x="64918" y="153551"/>
                  </a:cubicBezTo>
                  <a:lnTo>
                    <a:pt x="64982" y="153620"/>
                  </a:lnTo>
                  <a:cubicBezTo>
                    <a:pt x="65114" y="153620"/>
                    <a:pt x="65247" y="153684"/>
                    <a:pt x="65379" y="153753"/>
                  </a:cubicBezTo>
                  <a:lnTo>
                    <a:pt x="65448" y="153753"/>
                  </a:lnTo>
                  <a:cubicBezTo>
                    <a:pt x="65580" y="153753"/>
                    <a:pt x="65713" y="153816"/>
                    <a:pt x="65845" y="153885"/>
                  </a:cubicBezTo>
                  <a:cubicBezTo>
                    <a:pt x="65909" y="153885"/>
                    <a:pt x="66041" y="153949"/>
                    <a:pt x="66110" y="153949"/>
                  </a:cubicBezTo>
                  <a:cubicBezTo>
                    <a:pt x="68161" y="154611"/>
                    <a:pt x="70085" y="155274"/>
                    <a:pt x="71807" y="155936"/>
                  </a:cubicBezTo>
                  <a:lnTo>
                    <a:pt x="72798" y="156333"/>
                  </a:lnTo>
                  <a:cubicBezTo>
                    <a:pt x="71076" y="155607"/>
                    <a:pt x="69221" y="154876"/>
                    <a:pt x="67170" y="154150"/>
                  </a:cubicBezTo>
                  <a:lnTo>
                    <a:pt x="67101" y="154150"/>
                  </a:lnTo>
                  <a:cubicBezTo>
                    <a:pt x="66969" y="154081"/>
                    <a:pt x="66836" y="154018"/>
                    <a:pt x="66640" y="154018"/>
                  </a:cubicBezTo>
                  <a:lnTo>
                    <a:pt x="66640" y="153949"/>
                  </a:lnTo>
                  <a:cubicBezTo>
                    <a:pt x="66508" y="153949"/>
                    <a:pt x="66306" y="153885"/>
                    <a:pt x="66174" y="153816"/>
                  </a:cubicBezTo>
                  <a:lnTo>
                    <a:pt x="66110" y="153816"/>
                  </a:lnTo>
                  <a:cubicBezTo>
                    <a:pt x="65978" y="153753"/>
                    <a:pt x="65845" y="153753"/>
                    <a:pt x="65713" y="153684"/>
                  </a:cubicBezTo>
                  <a:lnTo>
                    <a:pt x="65644" y="153684"/>
                  </a:lnTo>
                  <a:cubicBezTo>
                    <a:pt x="65512" y="153620"/>
                    <a:pt x="65448" y="153620"/>
                    <a:pt x="65315" y="153551"/>
                  </a:cubicBezTo>
                  <a:lnTo>
                    <a:pt x="65183" y="153551"/>
                  </a:lnTo>
                  <a:cubicBezTo>
                    <a:pt x="65051" y="153488"/>
                    <a:pt x="64982" y="153419"/>
                    <a:pt x="64849" y="153419"/>
                  </a:cubicBezTo>
                  <a:cubicBezTo>
                    <a:pt x="64786" y="153419"/>
                    <a:pt x="64786" y="153419"/>
                    <a:pt x="64717" y="153355"/>
                  </a:cubicBezTo>
                  <a:cubicBezTo>
                    <a:pt x="64584" y="153355"/>
                    <a:pt x="64521" y="153286"/>
                    <a:pt x="64388" y="153286"/>
                  </a:cubicBezTo>
                  <a:cubicBezTo>
                    <a:pt x="64319" y="153286"/>
                    <a:pt x="64319" y="153223"/>
                    <a:pt x="64256" y="153223"/>
                  </a:cubicBezTo>
                  <a:cubicBezTo>
                    <a:pt x="64123" y="153223"/>
                    <a:pt x="64054" y="153154"/>
                    <a:pt x="63922" y="153154"/>
                  </a:cubicBezTo>
                  <a:cubicBezTo>
                    <a:pt x="63858" y="153090"/>
                    <a:pt x="63858" y="153090"/>
                    <a:pt x="63789" y="153090"/>
                  </a:cubicBezTo>
                  <a:cubicBezTo>
                    <a:pt x="63726" y="153090"/>
                    <a:pt x="63593" y="153021"/>
                    <a:pt x="63461" y="153021"/>
                  </a:cubicBezTo>
                  <a:cubicBezTo>
                    <a:pt x="63461" y="152958"/>
                    <a:pt x="63392" y="152958"/>
                    <a:pt x="63392" y="152958"/>
                  </a:cubicBezTo>
                  <a:cubicBezTo>
                    <a:pt x="63259" y="152958"/>
                    <a:pt x="63127" y="152889"/>
                    <a:pt x="63063" y="152889"/>
                  </a:cubicBezTo>
                  <a:cubicBezTo>
                    <a:pt x="62994" y="152825"/>
                    <a:pt x="62931" y="152825"/>
                    <a:pt x="62931" y="152825"/>
                  </a:cubicBezTo>
                  <a:cubicBezTo>
                    <a:pt x="62798" y="152825"/>
                    <a:pt x="62729" y="152756"/>
                    <a:pt x="62597" y="152756"/>
                  </a:cubicBezTo>
                  <a:cubicBezTo>
                    <a:pt x="62533" y="152693"/>
                    <a:pt x="62533" y="152693"/>
                    <a:pt x="62464" y="152693"/>
                  </a:cubicBezTo>
                  <a:cubicBezTo>
                    <a:pt x="62401" y="152693"/>
                    <a:pt x="62268" y="152624"/>
                    <a:pt x="62136" y="152624"/>
                  </a:cubicBezTo>
                  <a:lnTo>
                    <a:pt x="62067" y="152560"/>
                  </a:lnTo>
                  <a:cubicBezTo>
                    <a:pt x="61934" y="152560"/>
                    <a:pt x="61802" y="152491"/>
                    <a:pt x="61738" y="152491"/>
                  </a:cubicBezTo>
                  <a:cubicBezTo>
                    <a:pt x="61669" y="152491"/>
                    <a:pt x="61669" y="152491"/>
                    <a:pt x="61606" y="152428"/>
                  </a:cubicBezTo>
                  <a:cubicBezTo>
                    <a:pt x="61537" y="152428"/>
                    <a:pt x="61405" y="152359"/>
                    <a:pt x="61272" y="152359"/>
                  </a:cubicBezTo>
                  <a:lnTo>
                    <a:pt x="61208" y="152359"/>
                  </a:lnTo>
                  <a:cubicBezTo>
                    <a:pt x="61076" y="152295"/>
                    <a:pt x="61007" y="152295"/>
                    <a:pt x="60875" y="152226"/>
                  </a:cubicBezTo>
                  <a:lnTo>
                    <a:pt x="60742" y="152226"/>
                  </a:lnTo>
                  <a:cubicBezTo>
                    <a:pt x="60678" y="152163"/>
                    <a:pt x="60546" y="152163"/>
                    <a:pt x="60477" y="152094"/>
                  </a:cubicBezTo>
                  <a:lnTo>
                    <a:pt x="60345" y="152094"/>
                  </a:lnTo>
                  <a:cubicBezTo>
                    <a:pt x="60212" y="152094"/>
                    <a:pt x="60149" y="152030"/>
                    <a:pt x="60016" y="152030"/>
                  </a:cubicBezTo>
                  <a:cubicBezTo>
                    <a:pt x="60016" y="152030"/>
                    <a:pt x="59947" y="151961"/>
                    <a:pt x="59884" y="151961"/>
                  </a:cubicBezTo>
                  <a:cubicBezTo>
                    <a:pt x="59815" y="151961"/>
                    <a:pt x="59682" y="151898"/>
                    <a:pt x="59619" y="151898"/>
                  </a:cubicBezTo>
                  <a:cubicBezTo>
                    <a:pt x="56174" y="150970"/>
                    <a:pt x="52332" y="150043"/>
                    <a:pt x="47891" y="149116"/>
                  </a:cubicBezTo>
                  <a:cubicBezTo>
                    <a:pt x="47361" y="149047"/>
                    <a:pt x="46768" y="148914"/>
                    <a:pt x="46238" y="148782"/>
                  </a:cubicBezTo>
                  <a:cubicBezTo>
                    <a:pt x="43191" y="148119"/>
                    <a:pt x="40207" y="147393"/>
                    <a:pt x="37293" y="146466"/>
                  </a:cubicBezTo>
                  <a:close/>
                  <a:moveTo>
                    <a:pt x="75978" y="157526"/>
                  </a:moveTo>
                  <a:cubicBezTo>
                    <a:pt x="76179" y="157658"/>
                    <a:pt x="76375" y="157791"/>
                    <a:pt x="76508" y="157923"/>
                  </a:cubicBezTo>
                  <a:cubicBezTo>
                    <a:pt x="76375" y="157791"/>
                    <a:pt x="76179" y="157658"/>
                    <a:pt x="76047" y="157526"/>
                  </a:cubicBezTo>
                  <a:close/>
                  <a:moveTo>
                    <a:pt x="76444" y="157727"/>
                  </a:moveTo>
                  <a:cubicBezTo>
                    <a:pt x="76640" y="157860"/>
                    <a:pt x="76772" y="157992"/>
                    <a:pt x="76905" y="158055"/>
                  </a:cubicBezTo>
                  <a:lnTo>
                    <a:pt x="76905" y="158055"/>
                  </a:lnTo>
                  <a:cubicBezTo>
                    <a:pt x="76795" y="157948"/>
                    <a:pt x="76686" y="157848"/>
                    <a:pt x="76577" y="157791"/>
                  </a:cubicBezTo>
                  <a:cubicBezTo>
                    <a:pt x="76508" y="157727"/>
                    <a:pt x="76508" y="157727"/>
                    <a:pt x="76444" y="157727"/>
                  </a:cubicBezTo>
                  <a:close/>
                  <a:moveTo>
                    <a:pt x="76905" y="158055"/>
                  </a:moveTo>
                  <a:lnTo>
                    <a:pt x="76905" y="158055"/>
                  </a:lnTo>
                  <a:cubicBezTo>
                    <a:pt x="76928" y="158078"/>
                    <a:pt x="76951" y="158102"/>
                    <a:pt x="76974" y="158125"/>
                  </a:cubicBezTo>
                  <a:lnTo>
                    <a:pt x="76905" y="158056"/>
                  </a:lnTo>
                  <a:cubicBezTo>
                    <a:pt x="76905" y="158056"/>
                    <a:pt x="76905" y="158056"/>
                    <a:pt x="76905" y="158055"/>
                  </a:cubicBezTo>
                  <a:close/>
                  <a:moveTo>
                    <a:pt x="76905" y="157923"/>
                  </a:moveTo>
                  <a:cubicBezTo>
                    <a:pt x="77033" y="158051"/>
                    <a:pt x="77225" y="158179"/>
                    <a:pt x="77357" y="158249"/>
                  </a:cubicBezTo>
                  <a:lnTo>
                    <a:pt x="77357" y="158249"/>
                  </a:lnTo>
                  <a:cubicBezTo>
                    <a:pt x="77251" y="158161"/>
                    <a:pt x="77144" y="158099"/>
                    <a:pt x="77038" y="157992"/>
                  </a:cubicBezTo>
                  <a:cubicBezTo>
                    <a:pt x="77038" y="157992"/>
                    <a:pt x="76974" y="157923"/>
                    <a:pt x="76905" y="157923"/>
                  </a:cubicBezTo>
                  <a:close/>
                  <a:moveTo>
                    <a:pt x="77357" y="158249"/>
                  </a:moveTo>
                  <a:lnTo>
                    <a:pt x="77357" y="158249"/>
                  </a:lnTo>
                  <a:cubicBezTo>
                    <a:pt x="77383" y="158271"/>
                    <a:pt x="77409" y="158295"/>
                    <a:pt x="77435" y="158321"/>
                  </a:cubicBezTo>
                  <a:lnTo>
                    <a:pt x="77372" y="158257"/>
                  </a:lnTo>
                  <a:cubicBezTo>
                    <a:pt x="77367" y="158255"/>
                    <a:pt x="77362" y="158252"/>
                    <a:pt x="77357" y="158249"/>
                  </a:cubicBezTo>
                  <a:close/>
                  <a:moveTo>
                    <a:pt x="77372" y="158125"/>
                  </a:moveTo>
                  <a:lnTo>
                    <a:pt x="77372" y="158125"/>
                  </a:lnTo>
                  <a:cubicBezTo>
                    <a:pt x="77504" y="158257"/>
                    <a:pt x="77637" y="158390"/>
                    <a:pt x="77769" y="158453"/>
                  </a:cubicBezTo>
                  <a:cubicBezTo>
                    <a:pt x="77833" y="158522"/>
                    <a:pt x="77902" y="158522"/>
                    <a:pt x="77902" y="158522"/>
                  </a:cubicBezTo>
                  <a:cubicBezTo>
                    <a:pt x="77769" y="158453"/>
                    <a:pt x="77700" y="158321"/>
                    <a:pt x="77568" y="158188"/>
                  </a:cubicBezTo>
                  <a:cubicBezTo>
                    <a:pt x="77504" y="158188"/>
                    <a:pt x="77435" y="158188"/>
                    <a:pt x="77372" y="158125"/>
                  </a:cubicBezTo>
                  <a:close/>
                  <a:moveTo>
                    <a:pt x="77833" y="158321"/>
                  </a:moveTo>
                  <a:cubicBezTo>
                    <a:pt x="77965" y="158453"/>
                    <a:pt x="78098" y="158586"/>
                    <a:pt x="78230" y="158655"/>
                  </a:cubicBezTo>
                  <a:cubicBezTo>
                    <a:pt x="78299" y="158718"/>
                    <a:pt x="78299" y="158718"/>
                    <a:pt x="78363" y="158718"/>
                  </a:cubicBezTo>
                  <a:cubicBezTo>
                    <a:pt x="78299" y="158655"/>
                    <a:pt x="78167" y="158522"/>
                    <a:pt x="78034" y="158453"/>
                  </a:cubicBezTo>
                  <a:cubicBezTo>
                    <a:pt x="77965" y="158390"/>
                    <a:pt x="77902" y="158390"/>
                    <a:pt x="77833" y="158321"/>
                  </a:cubicBezTo>
                  <a:close/>
                  <a:moveTo>
                    <a:pt x="145930" y="39550"/>
                  </a:moveTo>
                  <a:cubicBezTo>
                    <a:pt x="146794" y="40276"/>
                    <a:pt x="147652" y="40938"/>
                    <a:pt x="148516" y="41670"/>
                  </a:cubicBezTo>
                  <a:cubicBezTo>
                    <a:pt x="155671" y="47897"/>
                    <a:pt x="161034" y="55316"/>
                    <a:pt x="166269" y="67701"/>
                  </a:cubicBezTo>
                  <a:cubicBezTo>
                    <a:pt x="169380" y="75120"/>
                    <a:pt x="170970" y="83201"/>
                    <a:pt x="170970" y="91151"/>
                  </a:cubicBezTo>
                  <a:cubicBezTo>
                    <a:pt x="170970" y="108575"/>
                    <a:pt x="163487" y="125533"/>
                    <a:pt x="148712" y="134145"/>
                  </a:cubicBezTo>
                  <a:cubicBezTo>
                    <a:pt x="145469" y="136000"/>
                    <a:pt x="142687" y="139179"/>
                    <a:pt x="140037" y="142889"/>
                  </a:cubicBezTo>
                  <a:cubicBezTo>
                    <a:pt x="135994" y="148517"/>
                    <a:pt x="132284" y="155342"/>
                    <a:pt x="127584" y="160706"/>
                  </a:cubicBezTo>
                  <a:cubicBezTo>
                    <a:pt x="125262" y="163424"/>
                    <a:pt x="122745" y="165809"/>
                    <a:pt x="119831" y="167462"/>
                  </a:cubicBezTo>
                  <a:cubicBezTo>
                    <a:pt x="116916" y="169121"/>
                    <a:pt x="113673" y="170112"/>
                    <a:pt x="109894" y="170112"/>
                  </a:cubicBezTo>
                  <a:cubicBezTo>
                    <a:pt x="107843" y="170112"/>
                    <a:pt x="105724" y="169847"/>
                    <a:pt x="103339" y="169253"/>
                  </a:cubicBezTo>
                  <a:cubicBezTo>
                    <a:pt x="93535" y="166535"/>
                    <a:pt x="88034" y="163292"/>
                    <a:pt x="80816" y="159778"/>
                  </a:cubicBezTo>
                  <a:cubicBezTo>
                    <a:pt x="80021" y="159381"/>
                    <a:pt x="79158" y="158983"/>
                    <a:pt x="78299" y="158586"/>
                  </a:cubicBezTo>
                  <a:lnTo>
                    <a:pt x="78299" y="158586"/>
                  </a:lnTo>
                  <a:cubicBezTo>
                    <a:pt x="78432" y="158655"/>
                    <a:pt x="78564" y="158787"/>
                    <a:pt x="78628" y="158851"/>
                  </a:cubicBezTo>
                  <a:cubicBezTo>
                    <a:pt x="79359" y="159185"/>
                    <a:pt x="80085" y="159513"/>
                    <a:pt x="80816" y="159911"/>
                  </a:cubicBezTo>
                  <a:cubicBezTo>
                    <a:pt x="87970" y="163355"/>
                    <a:pt x="93466" y="166667"/>
                    <a:pt x="103339" y="169386"/>
                  </a:cubicBezTo>
                  <a:cubicBezTo>
                    <a:pt x="105655" y="169980"/>
                    <a:pt x="107843" y="170244"/>
                    <a:pt x="109894" y="170244"/>
                  </a:cubicBezTo>
                  <a:cubicBezTo>
                    <a:pt x="114929" y="170244"/>
                    <a:pt x="119105" y="168459"/>
                    <a:pt x="122682" y="165676"/>
                  </a:cubicBezTo>
                  <a:cubicBezTo>
                    <a:pt x="128114" y="161500"/>
                    <a:pt x="132221" y="155009"/>
                    <a:pt x="136195" y="148914"/>
                  </a:cubicBezTo>
                  <a:cubicBezTo>
                    <a:pt x="140170" y="142756"/>
                    <a:pt x="143943" y="136991"/>
                    <a:pt x="148781" y="134208"/>
                  </a:cubicBezTo>
                  <a:cubicBezTo>
                    <a:pt x="163620" y="125597"/>
                    <a:pt x="171102" y="108639"/>
                    <a:pt x="171102" y="91151"/>
                  </a:cubicBezTo>
                  <a:cubicBezTo>
                    <a:pt x="171102" y="83201"/>
                    <a:pt x="169513" y="75056"/>
                    <a:pt x="166402" y="67637"/>
                  </a:cubicBezTo>
                  <a:cubicBezTo>
                    <a:pt x="161166" y="55247"/>
                    <a:pt x="155734" y="47828"/>
                    <a:pt x="148580" y="41601"/>
                  </a:cubicBezTo>
                  <a:cubicBezTo>
                    <a:pt x="147854" y="40938"/>
                    <a:pt x="147059" y="40276"/>
                    <a:pt x="146264" y="39614"/>
                  </a:cubicBezTo>
                  <a:cubicBezTo>
                    <a:pt x="146132" y="39614"/>
                    <a:pt x="146063" y="39550"/>
                    <a:pt x="145930" y="39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1" name="Google Shape;341;p24"/>
            <p:cNvSpPr/>
            <p:nvPr/>
          </p:nvSpPr>
          <p:spPr>
            <a:xfrm>
              <a:off x="1658150" y="700225"/>
              <a:ext cx="4332300" cy="4332300"/>
            </a:xfrm>
            <a:custGeom>
              <a:avLst/>
              <a:gdLst/>
              <a:ahLst/>
              <a:cxnLst/>
              <a:rect l="l" t="t" r="r" b="b"/>
              <a:pathLst>
                <a:path w="173292" h="173292" extrusionOk="0">
                  <a:moveTo>
                    <a:pt x="95194" y="7287"/>
                  </a:moveTo>
                  <a:cubicBezTo>
                    <a:pt x="95194" y="7351"/>
                    <a:pt x="95257" y="7420"/>
                    <a:pt x="95326" y="7483"/>
                  </a:cubicBezTo>
                  <a:cubicBezTo>
                    <a:pt x="95390" y="7552"/>
                    <a:pt x="95459" y="7616"/>
                    <a:pt x="95522" y="7616"/>
                  </a:cubicBezTo>
                  <a:cubicBezTo>
                    <a:pt x="95459" y="7552"/>
                    <a:pt x="95390" y="7483"/>
                    <a:pt x="95390" y="7351"/>
                  </a:cubicBezTo>
                  <a:cubicBezTo>
                    <a:pt x="95326" y="7351"/>
                    <a:pt x="95257" y="7287"/>
                    <a:pt x="95194" y="7287"/>
                  </a:cubicBezTo>
                  <a:close/>
                  <a:moveTo>
                    <a:pt x="95522" y="7483"/>
                  </a:moveTo>
                  <a:lnTo>
                    <a:pt x="95522" y="7483"/>
                  </a:lnTo>
                  <a:cubicBezTo>
                    <a:pt x="95591" y="7552"/>
                    <a:pt x="95655" y="7685"/>
                    <a:pt x="95724" y="7748"/>
                  </a:cubicBezTo>
                  <a:cubicBezTo>
                    <a:pt x="95787" y="7817"/>
                    <a:pt x="95856" y="7817"/>
                    <a:pt x="95920" y="7881"/>
                  </a:cubicBezTo>
                  <a:cubicBezTo>
                    <a:pt x="95856" y="7748"/>
                    <a:pt x="95787" y="7685"/>
                    <a:pt x="95724" y="7616"/>
                  </a:cubicBezTo>
                  <a:cubicBezTo>
                    <a:pt x="95655" y="7552"/>
                    <a:pt x="95591" y="7552"/>
                    <a:pt x="95522" y="7483"/>
                  </a:cubicBezTo>
                  <a:close/>
                  <a:moveTo>
                    <a:pt x="95920" y="7748"/>
                  </a:moveTo>
                  <a:cubicBezTo>
                    <a:pt x="95989" y="7817"/>
                    <a:pt x="96052" y="7881"/>
                    <a:pt x="96121" y="8013"/>
                  </a:cubicBezTo>
                  <a:cubicBezTo>
                    <a:pt x="96185" y="8013"/>
                    <a:pt x="96185" y="8082"/>
                    <a:pt x="96254" y="8082"/>
                  </a:cubicBezTo>
                  <a:cubicBezTo>
                    <a:pt x="96185" y="8013"/>
                    <a:pt x="96121" y="7881"/>
                    <a:pt x="96052" y="7817"/>
                  </a:cubicBezTo>
                  <a:cubicBezTo>
                    <a:pt x="95989" y="7817"/>
                    <a:pt x="95989" y="7748"/>
                    <a:pt x="95920" y="7748"/>
                  </a:cubicBezTo>
                  <a:close/>
                  <a:moveTo>
                    <a:pt x="96254" y="7950"/>
                  </a:moveTo>
                  <a:lnTo>
                    <a:pt x="96519" y="8215"/>
                  </a:lnTo>
                  <a:cubicBezTo>
                    <a:pt x="96519" y="8278"/>
                    <a:pt x="96582" y="8278"/>
                    <a:pt x="96651" y="8347"/>
                  </a:cubicBezTo>
                  <a:cubicBezTo>
                    <a:pt x="96582" y="8215"/>
                    <a:pt x="96450" y="8146"/>
                    <a:pt x="96386" y="8013"/>
                  </a:cubicBezTo>
                  <a:cubicBezTo>
                    <a:pt x="96386" y="8013"/>
                    <a:pt x="96317" y="7950"/>
                    <a:pt x="96254" y="7950"/>
                  </a:cubicBezTo>
                  <a:close/>
                  <a:moveTo>
                    <a:pt x="96651" y="8215"/>
                  </a:moveTo>
                  <a:lnTo>
                    <a:pt x="96916" y="8479"/>
                  </a:lnTo>
                  <a:cubicBezTo>
                    <a:pt x="96916" y="8543"/>
                    <a:pt x="96980" y="8543"/>
                    <a:pt x="96980" y="8543"/>
                  </a:cubicBezTo>
                  <a:cubicBezTo>
                    <a:pt x="96916" y="8479"/>
                    <a:pt x="96847" y="8347"/>
                    <a:pt x="96715" y="8215"/>
                  </a:cubicBezTo>
                  <a:close/>
                  <a:moveTo>
                    <a:pt x="97049" y="8411"/>
                  </a:moveTo>
                  <a:lnTo>
                    <a:pt x="97049" y="8411"/>
                  </a:lnTo>
                  <a:cubicBezTo>
                    <a:pt x="97090" y="8496"/>
                    <a:pt x="97159" y="8555"/>
                    <a:pt x="97222" y="8622"/>
                  </a:cubicBezTo>
                  <a:lnTo>
                    <a:pt x="97222" y="8622"/>
                  </a:lnTo>
                  <a:cubicBezTo>
                    <a:pt x="97170" y="8551"/>
                    <a:pt x="97119" y="8481"/>
                    <a:pt x="97049" y="8411"/>
                  </a:cubicBezTo>
                  <a:close/>
                  <a:moveTo>
                    <a:pt x="97222" y="8622"/>
                  </a:moveTo>
                  <a:cubicBezTo>
                    <a:pt x="97248" y="8657"/>
                    <a:pt x="97275" y="8693"/>
                    <a:pt x="97305" y="8729"/>
                  </a:cubicBezTo>
                  <a:lnTo>
                    <a:pt x="97305" y="8729"/>
                  </a:lnTo>
                  <a:cubicBezTo>
                    <a:pt x="97282" y="8688"/>
                    <a:pt x="97253" y="8654"/>
                    <a:pt x="97222" y="8622"/>
                  </a:cubicBezTo>
                  <a:close/>
                  <a:moveTo>
                    <a:pt x="97305" y="8729"/>
                  </a:moveTo>
                  <a:cubicBezTo>
                    <a:pt x="97308" y="8734"/>
                    <a:pt x="97311" y="8739"/>
                    <a:pt x="97314" y="8744"/>
                  </a:cubicBezTo>
                  <a:lnTo>
                    <a:pt x="97377" y="8808"/>
                  </a:lnTo>
                  <a:cubicBezTo>
                    <a:pt x="97351" y="8782"/>
                    <a:pt x="97327" y="8755"/>
                    <a:pt x="97305" y="8729"/>
                  </a:cubicBezTo>
                  <a:close/>
                  <a:moveTo>
                    <a:pt x="97642" y="8941"/>
                  </a:moveTo>
                  <a:lnTo>
                    <a:pt x="97711" y="9009"/>
                  </a:lnTo>
                  <a:lnTo>
                    <a:pt x="97775" y="9009"/>
                  </a:lnTo>
                  <a:cubicBezTo>
                    <a:pt x="97711" y="9009"/>
                    <a:pt x="97643" y="8941"/>
                    <a:pt x="97642" y="8941"/>
                  </a:cubicBezTo>
                  <a:close/>
                  <a:moveTo>
                    <a:pt x="99232" y="9868"/>
                  </a:moveTo>
                  <a:cubicBezTo>
                    <a:pt x="100027" y="10398"/>
                    <a:pt x="100758" y="10928"/>
                    <a:pt x="101484" y="11527"/>
                  </a:cubicBezTo>
                  <a:cubicBezTo>
                    <a:pt x="101617" y="11590"/>
                    <a:pt x="101749" y="11659"/>
                    <a:pt x="101882" y="11792"/>
                  </a:cubicBezTo>
                  <a:cubicBezTo>
                    <a:pt x="102014" y="11855"/>
                    <a:pt x="102083" y="11924"/>
                    <a:pt x="102216" y="11988"/>
                  </a:cubicBezTo>
                  <a:lnTo>
                    <a:pt x="102279" y="12057"/>
                  </a:lnTo>
                  <a:cubicBezTo>
                    <a:pt x="102412" y="12120"/>
                    <a:pt x="102480" y="12189"/>
                    <a:pt x="102613" y="12253"/>
                  </a:cubicBezTo>
                  <a:cubicBezTo>
                    <a:pt x="102613" y="12322"/>
                    <a:pt x="102677" y="12322"/>
                    <a:pt x="102677" y="12322"/>
                  </a:cubicBezTo>
                  <a:cubicBezTo>
                    <a:pt x="102809" y="12385"/>
                    <a:pt x="102878" y="12454"/>
                    <a:pt x="103010" y="12518"/>
                  </a:cubicBezTo>
                  <a:lnTo>
                    <a:pt x="103074" y="12587"/>
                  </a:lnTo>
                  <a:cubicBezTo>
                    <a:pt x="103207" y="12650"/>
                    <a:pt x="103275" y="12719"/>
                    <a:pt x="103339" y="12783"/>
                  </a:cubicBezTo>
                  <a:cubicBezTo>
                    <a:pt x="103408" y="12783"/>
                    <a:pt x="103408" y="12852"/>
                    <a:pt x="103471" y="12852"/>
                  </a:cubicBezTo>
                  <a:cubicBezTo>
                    <a:pt x="103540" y="12915"/>
                    <a:pt x="103673" y="12984"/>
                    <a:pt x="103736" y="13048"/>
                  </a:cubicBezTo>
                  <a:cubicBezTo>
                    <a:pt x="103805" y="13048"/>
                    <a:pt x="103805" y="13116"/>
                    <a:pt x="103869" y="13116"/>
                  </a:cubicBezTo>
                  <a:lnTo>
                    <a:pt x="104070" y="13313"/>
                  </a:lnTo>
                  <a:cubicBezTo>
                    <a:pt x="104134" y="13313"/>
                    <a:pt x="104203" y="13381"/>
                    <a:pt x="104266" y="13381"/>
                  </a:cubicBezTo>
                  <a:lnTo>
                    <a:pt x="104468" y="13578"/>
                  </a:lnTo>
                  <a:cubicBezTo>
                    <a:pt x="104531" y="13578"/>
                    <a:pt x="104600" y="13646"/>
                    <a:pt x="104600" y="13646"/>
                  </a:cubicBezTo>
                  <a:cubicBezTo>
                    <a:pt x="104733" y="13710"/>
                    <a:pt x="104796" y="13779"/>
                    <a:pt x="104865" y="13843"/>
                  </a:cubicBezTo>
                  <a:cubicBezTo>
                    <a:pt x="104929" y="13843"/>
                    <a:pt x="104929" y="13911"/>
                    <a:pt x="104998" y="13911"/>
                  </a:cubicBezTo>
                  <a:cubicBezTo>
                    <a:pt x="105061" y="13975"/>
                    <a:pt x="105130" y="14044"/>
                    <a:pt x="105194" y="14044"/>
                  </a:cubicBezTo>
                  <a:cubicBezTo>
                    <a:pt x="105263" y="14107"/>
                    <a:pt x="105326" y="14176"/>
                    <a:pt x="105395" y="14176"/>
                  </a:cubicBezTo>
                  <a:cubicBezTo>
                    <a:pt x="105459" y="14240"/>
                    <a:pt x="105528" y="14309"/>
                    <a:pt x="105591" y="14309"/>
                  </a:cubicBezTo>
                  <a:cubicBezTo>
                    <a:pt x="105660" y="14372"/>
                    <a:pt x="105724" y="14441"/>
                    <a:pt x="105793" y="14441"/>
                  </a:cubicBezTo>
                  <a:cubicBezTo>
                    <a:pt x="105856" y="14505"/>
                    <a:pt x="105925" y="14574"/>
                    <a:pt x="105989" y="14574"/>
                  </a:cubicBezTo>
                  <a:cubicBezTo>
                    <a:pt x="105989" y="14637"/>
                    <a:pt x="106058" y="14637"/>
                    <a:pt x="106121" y="14706"/>
                  </a:cubicBezTo>
                  <a:cubicBezTo>
                    <a:pt x="106190" y="14770"/>
                    <a:pt x="106254" y="14770"/>
                    <a:pt x="106323" y="14839"/>
                  </a:cubicBezTo>
                  <a:cubicBezTo>
                    <a:pt x="106386" y="14902"/>
                    <a:pt x="106455" y="14902"/>
                    <a:pt x="106519" y="14971"/>
                  </a:cubicBezTo>
                  <a:cubicBezTo>
                    <a:pt x="106588" y="15035"/>
                    <a:pt x="106651" y="15035"/>
                    <a:pt x="106720" y="15104"/>
                  </a:cubicBezTo>
                  <a:lnTo>
                    <a:pt x="106853" y="15236"/>
                  </a:lnTo>
                  <a:cubicBezTo>
                    <a:pt x="106916" y="15300"/>
                    <a:pt x="106985" y="15300"/>
                    <a:pt x="107049" y="15369"/>
                  </a:cubicBezTo>
                  <a:cubicBezTo>
                    <a:pt x="107117" y="15369"/>
                    <a:pt x="107181" y="15432"/>
                    <a:pt x="107250" y="15501"/>
                  </a:cubicBezTo>
                  <a:cubicBezTo>
                    <a:pt x="107314" y="15501"/>
                    <a:pt x="107382" y="15565"/>
                    <a:pt x="107446" y="15634"/>
                  </a:cubicBezTo>
                  <a:cubicBezTo>
                    <a:pt x="107515" y="15634"/>
                    <a:pt x="107579" y="15697"/>
                    <a:pt x="107579" y="15766"/>
                  </a:cubicBezTo>
                  <a:cubicBezTo>
                    <a:pt x="107647" y="15766"/>
                    <a:pt x="107711" y="15830"/>
                    <a:pt x="107780" y="15899"/>
                  </a:cubicBezTo>
                  <a:cubicBezTo>
                    <a:pt x="107844" y="15899"/>
                    <a:pt x="107912" y="15962"/>
                    <a:pt x="107976" y="15962"/>
                  </a:cubicBezTo>
                  <a:cubicBezTo>
                    <a:pt x="108045" y="16031"/>
                    <a:pt x="108108" y="16095"/>
                    <a:pt x="108177" y="16095"/>
                  </a:cubicBezTo>
                  <a:lnTo>
                    <a:pt x="108310" y="16227"/>
                  </a:lnTo>
                  <a:cubicBezTo>
                    <a:pt x="108373" y="16296"/>
                    <a:pt x="108442" y="16360"/>
                    <a:pt x="108506" y="16360"/>
                  </a:cubicBezTo>
                  <a:cubicBezTo>
                    <a:pt x="108575" y="16429"/>
                    <a:pt x="108638" y="16429"/>
                    <a:pt x="108707" y="16492"/>
                  </a:cubicBezTo>
                  <a:cubicBezTo>
                    <a:pt x="108771" y="16561"/>
                    <a:pt x="108840" y="16561"/>
                    <a:pt x="108903" y="16625"/>
                  </a:cubicBezTo>
                  <a:cubicBezTo>
                    <a:pt x="108972" y="16694"/>
                    <a:pt x="109036" y="16694"/>
                    <a:pt x="109036" y="16757"/>
                  </a:cubicBezTo>
                  <a:cubicBezTo>
                    <a:pt x="109105" y="16826"/>
                    <a:pt x="109168" y="16826"/>
                    <a:pt x="109237" y="16890"/>
                  </a:cubicBezTo>
                  <a:cubicBezTo>
                    <a:pt x="109301" y="16890"/>
                    <a:pt x="109370" y="16959"/>
                    <a:pt x="109433" y="17022"/>
                  </a:cubicBezTo>
                  <a:cubicBezTo>
                    <a:pt x="109502" y="17022"/>
                    <a:pt x="109566" y="17091"/>
                    <a:pt x="109635" y="17155"/>
                  </a:cubicBezTo>
                  <a:cubicBezTo>
                    <a:pt x="109698" y="17155"/>
                    <a:pt x="109698" y="17224"/>
                    <a:pt x="109767" y="17224"/>
                  </a:cubicBezTo>
                  <a:cubicBezTo>
                    <a:pt x="109831" y="17287"/>
                    <a:pt x="109900" y="17356"/>
                    <a:pt x="109963" y="17356"/>
                  </a:cubicBezTo>
                  <a:lnTo>
                    <a:pt x="110096" y="17489"/>
                  </a:lnTo>
                  <a:cubicBezTo>
                    <a:pt x="110165" y="17552"/>
                    <a:pt x="110228" y="17552"/>
                    <a:pt x="110297" y="17621"/>
                  </a:cubicBezTo>
                  <a:cubicBezTo>
                    <a:pt x="113742" y="20006"/>
                    <a:pt x="117250" y="22390"/>
                    <a:pt x="120896" y="24706"/>
                  </a:cubicBezTo>
                  <a:cubicBezTo>
                    <a:pt x="127054" y="28485"/>
                    <a:pt x="132422" y="31596"/>
                    <a:pt x="137192" y="34510"/>
                  </a:cubicBezTo>
                  <a:cubicBezTo>
                    <a:pt x="137255" y="34510"/>
                    <a:pt x="137324" y="34579"/>
                    <a:pt x="137388" y="34579"/>
                  </a:cubicBezTo>
                  <a:cubicBezTo>
                    <a:pt x="137388" y="34643"/>
                    <a:pt x="137457" y="34643"/>
                    <a:pt x="137457" y="34643"/>
                  </a:cubicBezTo>
                  <a:cubicBezTo>
                    <a:pt x="137520" y="34712"/>
                    <a:pt x="137589" y="34712"/>
                    <a:pt x="137653" y="34775"/>
                  </a:cubicBezTo>
                  <a:lnTo>
                    <a:pt x="137722" y="34775"/>
                  </a:lnTo>
                  <a:cubicBezTo>
                    <a:pt x="137785" y="34844"/>
                    <a:pt x="137854" y="34908"/>
                    <a:pt x="137918" y="34908"/>
                  </a:cubicBezTo>
                  <a:lnTo>
                    <a:pt x="137987" y="34977"/>
                  </a:lnTo>
                  <a:cubicBezTo>
                    <a:pt x="138050" y="34977"/>
                    <a:pt x="138119" y="35040"/>
                    <a:pt x="138183" y="35109"/>
                  </a:cubicBezTo>
                  <a:lnTo>
                    <a:pt x="138252" y="35109"/>
                  </a:lnTo>
                  <a:cubicBezTo>
                    <a:pt x="138315" y="35173"/>
                    <a:pt x="138384" y="35242"/>
                    <a:pt x="138448" y="35242"/>
                  </a:cubicBezTo>
                  <a:cubicBezTo>
                    <a:pt x="138448" y="35242"/>
                    <a:pt x="138448" y="35305"/>
                    <a:pt x="138517" y="35305"/>
                  </a:cubicBezTo>
                  <a:cubicBezTo>
                    <a:pt x="138580" y="35305"/>
                    <a:pt x="138649" y="35374"/>
                    <a:pt x="138713" y="35438"/>
                  </a:cubicBezTo>
                  <a:lnTo>
                    <a:pt x="138781" y="35438"/>
                  </a:lnTo>
                  <a:cubicBezTo>
                    <a:pt x="138845" y="35507"/>
                    <a:pt x="138914" y="35507"/>
                    <a:pt x="138978" y="35570"/>
                  </a:cubicBezTo>
                  <a:lnTo>
                    <a:pt x="139046" y="35639"/>
                  </a:lnTo>
                  <a:cubicBezTo>
                    <a:pt x="139110" y="35639"/>
                    <a:pt x="139179" y="35703"/>
                    <a:pt x="139243" y="35703"/>
                  </a:cubicBezTo>
                  <a:cubicBezTo>
                    <a:pt x="139243" y="35772"/>
                    <a:pt x="139243" y="35772"/>
                    <a:pt x="139311" y="35772"/>
                  </a:cubicBezTo>
                  <a:cubicBezTo>
                    <a:pt x="139375" y="35835"/>
                    <a:pt x="139444" y="35835"/>
                    <a:pt x="139508" y="35904"/>
                  </a:cubicBezTo>
                  <a:lnTo>
                    <a:pt x="139576" y="35904"/>
                  </a:lnTo>
                  <a:cubicBezTo>
                    <a:pt x="139640" y="35968"/>
                    <a:pt x="139709" y="36037"/>
                    <a:pt x="139772" y="36037"/>
                  </a:cubicBezTo>
                  <a:lnTo>
                    <a:pt x="139772" y="36100"/>
                  </a:lnTo>
                  <a:cubicBezTo>
                    <a:pt x="139905" y="36100"/>
                    <a:pt x="139974" y="36169"/>
                    <a:pt x="140037" y="36233"/>
                  </a:cubicBezTo>
                  <a:cubicBezTo>
                    <a:pt x="140106" y="36301"/>
                    <a:pt x="140170" y="36365"/>
                    <a:pt x="140302" y="36365"/>
                  </a:cubicBezTo>
                  <a:lnTo>
                    <a:pt x="140302" y="36434"/>
                  </a:lnTo>
                  <a:cubicBezTo>
                    <a:pt x="140371" y="36434"/>
                    <a:pt x="140435" y="36498"/>
                    <a:pt x="140504" y="36566"/>
                  </a:cubicBezTo>
                  <a:lnTo>
                    <a:pt x="140567" y="36566"/>
                  </a:lnTo>
                  <a:cubicBezTo>
                    <a:pt x="140636" y="36630"/>
                    <a:pt x="140700" y="36630"/>
                    <a:pt x="140769" y="36699"/>
                  </a:cubicBezTo>
                  <a:lnTo>
                    <a:pt x="140832" y="36699"/>
                  </a:lnTo>
                  <a:lnTo>
                    <a:pt x="141034" y="36895"/>
                  </a:lnTo>
                  <a:lnTo>
                    <a:pt x="141097" y="36895"/>
                  </a:lnTo>
                  <a:cubicBezTo>
                    <a:pt x="141166" y="36964"/>
                    <a:pt x="141230" y="36964"/>
                    <a:pt x="141299" y="37028"/>
                  </a:cubicBezTo>
                  <a:lnTo>
                    <a:pt x="141362" y="37028"/>
                  </a:lnTo>
                  <a:lnTo>
                    <a:pt x="141564" y="37229"/>
                  </a:lnTo>
                  <a:lnTo>
                    <a:pt x="141627" y="37229"/>
                  </a:lnTo>
                  <a:cubicBezTo>
                    <a:pt x="141696" y="37292"/>
                    <a:pt x="141760" y="37292"/>
                    <a:pt x="141829" y="37361"/>
                  </a:cubicBezTo>
                  <a:cubicBezTo>
                    <a:pt x="141961" y="37425"/>
                    <a:pt x="142025" y="37494"/>
                    <a:pt x="142094" y="37557"/>
                  </a:cubicBezTo>
                  <a:lnTo>
                    <a:pt x="142157" y="37557"/>
                  </a:lnTo>
                  <a:cubicBezTo>
                    <a:pt x="143085" y="38156"/>
                    <a:pt x="144081" y="38686"/>
                    <a:pt x="144939" y="39280"/>
                  </a:cubicBezTo>
                  <a:cubicBezTo>
                    <a:pt x="144807" y="39147"/>
                    <a:pt x="144674" y="39015"/>
                    <a:pt x="144478" y="38951"/>
                  </a:cubicBezTo>
                  <a:cubicBezTo>
                    <a:pt x="143615" y="38352"/>
                    <a:pt x="142687" y="37759"/>
                    <a:pt x="141760" y="37160"/>
                  </a:cubicBezTo>
                  <a:cubicBezTo>
                    <a:pt x="141627" y="37096"/>
                    <a:pt x="141564" y="37028"/>
                    <a:pt x="141495" y="37028"/>
                  </a:cubicBezTo>
                  <a:lnTo>
                    <a:pt x="141299" y="36831"/>
                  </a:lnTo>
                  <a:lnTo>
                    <a:pt x="141230" y="36831"/>
                  </a:lnTo>
                  <a:cubicBezTo>
                    <a:pt x="141166" y="36831"/>
                    <a:pt x="141097" y="36763"/>
                    <a:pt x="141034" y="36699"/>
                  </a:cubicBezTo>
                  <a:cubicBezTo>
                    <a:pt x="140965" y="36630"/>
                    <a:pt x="140832" y="36566"/>
                    <a:pt x="140769" y="36566"/>
                  </a:cubicBezTo>
                  <a:lnTo>
                    <a:pt x="140567" y="36365"/>
                  </a:lnTo>
                  <a:lnTo>
                    <a:pt x="140504" y="36365"/>
                  </a:lnTo>
                  <a:cubicBezTo>
                    <a:pt x="140435" y="36301"/>
                    <a:pt x="140371" y="36301"/>
                    <a:pt x="140302" y="36233"/>
                  </a:cubicBezTo>
                  <a:lnTo>
                    <a:pt x="140239" y="36233"/>
                  </a:lnTo>
                  <a:cubicBezTo>
                    <a:pt x="140170" y="36169"/>
                    <a:pt x="140106" y="36100"/>
                    <a:pt x="140037" y="36100"/>
                  </a:cubicBezTo>
                  <a:lnTo>
                    <a:pt x="139974" y="36037"/>
                  </a:lnTo>
                  <a:cubicBezTo>
                    <a:pt x="139905" y="36037"/>
                    <a:pt x="139841" y="35968"/>
                    <a:pt x="139772" y="35904"/>
                  </a:cubicBezTo>
                  <a:cubicBezTo>
                    <a:pt x="139709" y="35835"/>
                    <a:pt x="139576" y="35835"/>
                    <a:pt x="139508" y="35772"/>
                  </a:cubicBezTo>
                  <a:cubicBezTo>
                    <a:pt x="139444" y="35703"/>
                    <a:pt x="139375" y="35639"/>
                    <a:pt x="139311" y="35639"/>
                  </a:cubicBezTo>
                  <a:cubicBezTo>
                    <a:pt x="139243" y="35639"/>
                    <a:pt x="139243" y="35570"/>
                    <a:pt x="139243" y="35570"/>
                  </a:cubicBezTo>
                  <a:cubicBezTo>
                    <a:pt x="139179" y="35570"/>
                    <a:pt x="139110" y="35507"/>
                    <a:pt x="139046" y="35438"/>
                  </a:cubicBezTo>
                  <a:lnTo>
                    <a:pt x="138978" y="35438"/>
                  </a:lnTo>
                  <a:cubicBezTo>
                    <a:pt x="138914" y="35374"/>
                    <a:pt x="138845" y="35374"/>
                    <a:pt x="138781" y="35305"/>
                  </a:cubicBezTo>
                  <a:cubicBezTo>
                    <a:pt x="138781" y="35305"/>
                    <a:pt x="138713" y="35305"/>
                    <a:pt x="138713" y="35242"/>
                  </a:cubicBezTo>
                  <a:cubicBezTo>
                    <a:pt x="138649" y="35242"/>
                    <a:pt x="138580" y="35173"/>
                    <a:pt x="138517" y="35173"/>
                  </a:cubicBezTo>
                  <a:cubicBezTo>
                    <a:pt x="138517" y="35109"/>
                    <a:pt x="138448" y="35109"/>
                    <a:pt x="138448" y="35109"/>
                  </a:cubicBezTo>
                  <a:cubicBezTo>
                    <a:pt x="138384" y="35040"/>
                    <a:pt x="138315" y="35040"/>
                    <a:pt x="138252" y="34977"/>
                  </a:cubicBezTo>
                  <a:lnTo>
                    <a:pt x="138183" y="34977"/>
                  </a:lnTo>
                  <a:cubicBezTo>
                    <a:pt x="138119" y="34908"/>
                    <a:pt x="138050" y="34844"/>
                    <a:pt x="137987" y="34844"/>
                  </a:cubicBezTo>
                  <a:lnTo>
                    <a:pt x="137918" y="34775"/>
                  </a:lnTo>
                  <a:cubicBezTo>
                    <a:pt x="137854" y="34775"/>
                    <a:pt x="137785" y="34712"/>
                    <a:pt x="137722" y="34643"/>
                  </a:cubicBezTo>
                  <a:lnTo>
                    <a:pt x="137653" y="34643"/>
                  </a:lnTo>
                  <a:cubicBezTo>
                    <a:pt x="137589" y="34579"/>
                    <a:pt x="137520" y="34579"/>
                    <a:pt x="137457" y="34510"/>
                  </a:cubicBezTo>
                  <a:lnTo>
                    <a:pt x="137388" y="34510"/>
                  </a:lnTo>
                  <a:cubicBezTo>
                    <a:pt x="137324" y="34447"/>
                    <a:pt x="137255" y="34378"/>
                    <a:pt x="137192" y="34378"/>
                  </a:cubicBezTo>
                  <a:cubicBezTo>
                    <a:pt x="132422" y="31463"/>
                    <a:pt x="127054" y="28352"/>
                    <a:pt x="120960" y="24574"/>
                  </a:cubicBezTo>
                  <a:cubicBezTo>
                    <a:pt x="117382" y="22322"/>
                    <a:pt x="113874" y="19937"/>
                    <a:pt x="110430" y="17552"/>
                  </a:cubicBezTo>
                  <a:cubicBezTo>
                    <a:pt x="110361" y="17489"/>
                    <a:pt x="110297" y="17489"/>
                    <a:pt x="110228" y="17420"/>
                  </a:cubicBezTo>
                  <a:cubicBezTo>
                    <a:pt x="110165" y="17356"/>
                    <a:pt x="110096" y="17356"/>
                    <a:pt x="110096" y="17287"/>
                  </a:cubicBezTo>
                  <a:cubicBezTo>
                    <a:pt x="110032" y="17287"/>
                    <a:pt x="109963" y="17224"/>
                    <a:pt x="109900" y="17155"/>
                  </a:cubicBezTo>
                  <a:cubicBezTo>
                    <a:pt x="109831" y="17155"/>
                    <a:pt x="109767" y="17091"/>
                    <a:pt x="109698" y="17022"/>
                  </a:cubicBezTo>
                  <a:cubicBezTo>
                    <a:pt x="109635" y="17022"/>
                    <a:pt x="109566" y="16959"/>
                    <a:pt x="109502" y="16890"/>
                  </a:cubicBezTo>
                  <a:cubicBezTo>
                    <a:pt x="109502" y="16890"/>
                    <a:pt x="109433" y="16826"/>
                    <a:pt x="109370" y="16826"/>
                  </a:cubicBezTo>
                  <a:cubicBezTo>
                    <a:pt x="109301" y="16757"/>
                    <a:pt x="109237" y="16694"/>
                    <a:pt x="109168" y="16694"/>
                  </a:cubicBezTo>
                  <a:cubicBezTo>
                    <a:pt x="109105" y="16625"/>
                    <a:pt x="109036" y="16625"/>
                    <a:pt x="109036" y="16561"/>
                  </a:cubicBezTo>
                  <a:cubicBezTo>
                    <a:pt x="108972" y="16492"/>
                    <a:pt x="108903" y="16492"/>
                    <a:pt x="108840" y="16429"/>
                  </a:cubicBezTo>
                  <a:cubicBezTo>
                    <a:pt x="108771" y="16360"/>
                    <a:pt x="108707" y="16360"/>
                    <a:pt x="108638" y="16296"/>
                  </a:cubicBezTo>
                  <a:cubicBezTo>
                    <a:pt x="108575" y="16296"/>
                    <a:pt x="108506" y="16227"/>
                    <a:pt x="108442" y="16164"/>
                  </a:cubicBezTo>
                  <a:cubicBezTo>
                    <a:pt x="108373" y="16164"/>
                    <a:pt x="108373" y="16095"/>
                    <a:pt x="108310" y="16031"/>
                  </a:cubicBezTo>
                  <a:cubicBezTo>
                    <a:pt x="108241" y="16031"/>
                    <a:pt x="108177" y="15962"/>
                    <a:pt x="108108" y="15899"/>
                  </a:cubicBezTo>
                  <a:cubicBezTo>
                    <a:pt x="108045" y="15899"/>
                    <a:pt x="107976" y="15830"/>
                    <a:pt x="107912" y="15830"/>
                  </a:cubicBezTo>
                  <a:cubicBezTo>
                    <a:pt x="107844" y="15766"/>
                    <a:pt x="107780" y="15697"/>
                    <a:pt x="107711" y="15697"/>
                  </a:cubicBezTo>
                  <a:cubicBezTo>
                    <a:pt x="107711" y="15634"/>
                    <a:pt x="107647" y="15565"/>
                    <a:pt x="107579" y="15565"/>
                  </a:cubicBezTo>
                  <a:cubicBezTo>
                    <a:pt x="107515" y="15501"/>
                    <a:pt x="107446" y="15432"/>
                    <a:pt x="107382" y="15432"/>
                  </a:cubicBezTo>
                  <a:cubicBezTo>
                    <a:pt x="107314" y="15369"/>
                    <a:pt x="107250" y="15369"/>
                    <a:pt x="107181" y="15300"/>
                  </a:cubicBezTo>
                  <a:cubicBezTo>
                    <a:pt x="107117" y="15236"/>
                    <a:pt x="107049" y="15236"/>
                    <a:pt x="106985" y="15167"/>
                  </a:cubicBezTo>
                  <a:cubicBezTo>
                    <a:pt x="106985" y="15104"/>
                    <a:pt x="106916" y="15104"/>
                    <a:pt x="106853" y="15035"/>
                  </a:cubicBezTo>
                  <a:cubicBezTo>
                    <a:pt x="106784" y="14971"/>
                    <a:pt x="106720" y="14971"/>
                    <a:pt x="106651" y="14902"/>
                  </a:cubicBezTo>
                  <a:cubicBezTo>
                    <a:pt x="106588" y="14902"/>
                    <a:pt x="106519" y="14839"/>
                    <a:pt x="106455" y="14770"/>
                  </a:cubicBezTo>
                  <a:cubicBezTo>
                    <a:pt x="106386" y="14770"/>
                    <a:pt x="106323" y="14706"/>
                    <a:pt x="106254" y="14637"/>
                  </a:cubicBezTo>
                  <a:cubicBezTo>
                    <a:pt x="106254" y="14637"/>
                    <a:pt x="106190" y="14574"/>
                    <a:pt x="106121" y="14574"/>
                  </a:cubicBezTo>
                  <a:lnTo>
                    <a:pt x="105925" y="14372"/>
                  </a:lnTo>
                  <a:cubicBezTo>
                    <a:pt x="105856" y="14372"/>
                    <a:pt x="105793" y="14309"/>
                    <a:pt x="105724" y="14309"/>
                  </a:cubicBezTo>
                  <a:cubicBezTo>
                    <a:pt x="105660" y="14240"/>
                    <a:pt x="105591" y="14176"/>
                    <a:pt x="105528" y="14176"/>
                  </a:cubicBezTo>
                  <a:cubicBezTo>
                    <a:pt x="105528" y="14107"/>
                    <a:pt x="105459" y="14044"/>
                    <a:pt x="105395" y="14044"/>
                  </a:cubicBezTo>
                  <a:cubicBezTo>
                    <a:pt x="105326" y="13975"/>
                    <a:pt x="105263" y="13911"/>
                    <a:pt x="105194" y="13911"/>
                  </a:cubicBezTo>
                  <a:cubicBezTo>
                    <a:pt x="105130" y="13843"/>
                    <a:pt x="105061" y="13843"/>
                    <a:pt x="104998" y="13779"/>
                  </a:cubicBezTo>
                  <a:cubicBezTo>
                    <a:pt x="104929" y="13710"/>
                    <a:pt x="104865" y="13710"/>
                    <a:pt x="104796" y="13646"/>
                  </a:cubicBezTo>
                  <a:cubicBezTo>
                    <a:pt x="104796" y="13578"/>
                    <a:pt x="104733" y="13578"/>
                    <a:pt x="104664" y="13514"/>
                  </a:cubicBezTo>
                  <a:cubicBezTo>
                    <a:pt x="104600" y="13514"/>
                    <a:pt x="104531" y="13445"/>
                    <a:pt x="104468" y="13381"/>
                  </a:cubicBezTo>
                  <a:cubicBezTo>
                    <a:pt x="104399" y="13381"/>
                    <a:pt x="104335" y="13313"/>
                    <a:pt x="104335" y="13313"/>
                  </a:cubicBezTo>
                  <a:cubicBezTo>
                    <a:pt x="104203" y="13249"/>
                    <a:pt x="104134" y="13180"/>
                    <a:pt x="104070" y="13116"/>
                  </a:cubicBezTo>
                  <a:cubicBezTo>
                    <a:pt x="104001" y="13116"/>
                    <a:pt x="104001" y="13048"/>
                    <a:pt x="103938" y="13048"/>
                  </a:cubicBezTo>
                  <a:lnTo>
                    <a:pt x="103736" y="12852"/>
                  </a:lnTo>
                  <a:cubicBezTo>
                    <a:pt x="103673" y="12852"/>
                    <a:pt x="103604" y="12852"/>
                    <a:pt x="103604" y="12783"/>
                  </a:cubicBezTo>
                  <a:cubicBezTo>
                    <a:pt x="103540" y="12719"/>
                    <a:pt x="103408" y="12650"/>
                    <a:pt x="103339" y="12587"/>
                  </a:cubicBezTo>
                  <a:lnTo>
                    <a:pt x="103275" y="12587"/>
                  </a:lnTo>
                  <a:cubicBezTo>
                    <a:pt x="103143" y="12518"/>
                    <a:pt x="103074" y="12454"/>
                    <a:pt x="102942" y="12385"/>
                  </a:cubicBezTo>
                  <a:cubicBezTo>
                    <a:pt x="102942" y="12322"/>
                    <a:pt x="102942" y="12322"/>
                    <a:pt x="102878" y="12322"/>
                  </a:cubicBezTo>
                  <a:cubicBezTo>
                    <a:pt x="102809" y="12253"/>
                    <a:pt x="102677" y="12189"/>
                    <a:pt x="102613" y="12120"/>
                  </a:cubicBezTo>
                  <a:lnTo>
                    <a:pt x="102544" y="12120"/>
                  </a:lnTo>
                  <a:cubicBezTo>
                    <a:pt x="102480" y="12057"/>
                    <a:pt x="102412" y="11988"/>
                    <a:pt x="102279" y="11924"/>
                  </a:cubicBezTo>
                  <a:cubicBezTo>
                    <a:pt x="101553" y="11394"/>
                    <a:pt x="100758" y="10864"/>
                    <a:pt x="99963" y="10334"/>
                  </a:cubicBezTo>
                  <a:cubicBezTo>
                    <a:pt x="99762" y="10202"/>
                    <a:pt x="99497" y="10000"/>
                    <a:pt x="99232" y="9868"/>
                  </a:cubicBezTo>
                  <a:close/>
                  <a:moveTo>
                    <a:pt x="147192" y="41002"/>
                  </a:moveTo>
                  <a:cubicBezTo>
                    <a:pt x="147220" y="41002"/>
                    <a:pt x="147249" y="41005"/>
                    <a:pt x="147277" y="41010"/>
                  </a:cubicBezTo>
                  <a:lnTo>
                    <a:pt x="147277" y="41010"/>
                  </a:lnTo>
                  <a:cubicBezTo>
                    <a:pt x="147271" y="41008"/>
                    <a:pt x="147266" y="41005"/>
                    <a:pt x="147261" y="41002"/>
                  </a:cubicBezTo>
                  <a:close/>
                  <a:moveTo>
                    <a:pt x="147277" y="41010"/>
                  </a:moveTo>
                  <a:cubicBezTo>
                    <a:pt x="147398" y="41071"/>
                    <a:pt x="147462" y="41074"/>
                    <a:pt x="147589" y="41135"/>
                  </a:cubicBezTo>
                  <a:cubicBezTo>
                    <a:pt x="147589" y="41071"/>
                    <a:pt x="147589" y="41071"/>
                    <a:pt x="147526" y="41071"/>
                  </a:cubicBezTo>
                  <a:cubicBezTo>
                    <a:pt x="147471" y="41071"/>
                    <a:pt x="147378" y="41029"/>
                    <a:pt x="147277" y="41010"/>
                  </a:cubicBezTo>
                  <a:close/>
                  <a:moveTo>
                    <a:pt x="74924" y="0"/>
                  </a:moveTo>
                  <a:cubicBezTo>
                    <a:pt x="74590" y="0"/>
                    <a:pt x="74325" y="0"/>
                    <a:pt x="74060" y="64"/>
                  </a:cubicBezTo>
                  <a:cubicBezTo>
                    <a:pt x="65448" y="398"/>
                    <a:pt x="59221" y="3641"/>
                    <a:pt x="54584" y="8612"/>
                  </a:cubicBezTo>
                  <a:cubicBezTo>
                    <a:pt x="47499" y="16095"/>
                    <a:pt x="43853" y="27489"/>
                    <a:pt x="40345" y="38882"/>
                  </a:cubicBezTo>
                  <a:cubicBezTo>
                    <a:pt x="39614" y="41400"/>
                    <a:pt x="38819" y="43917"/>
                    <a:pt x="38024" y="46370"/>
                  </a:cubicBezTo>
                  <a:cubicBezTo>
                    <a:pt x="38024" y="46503"/>
                    <a:pt x="38024" y="46566"/>
                    <a:pt x="37960" y="46635"/>
                  </a:cubicBezTo>
                  <a:lnTo>
                    <a:pt x="37960" y="46768"/>
                  </a:lnTo>
                  <a:cubicBezTo>
                    <a:pt x="37891" y="46831"/>
                    <a:pt x="37891" y="46964"/>
                    <a:pt x="37828" y="47033"/>
                  </a:cubicBezTo>
                  <a:lnTo>
                    <a:pt x="37828" y="47096"/>
                  </a:lnTo>
                  <a:cubicBezTo>
                    <a:pt x="37759" y="47229"/>
                    <a:pt x="37759" y="47298"/>
                    <a:pt x="37759" y="47361"/>
                  </a:cubicBezTo>
                  <a:cubicBezTo>
                    <a:pt x="37695" y="47430"/>
                    <a:pt x="37695" y="47494"/>
                    <a:pt x="37695" y="47494"/>
                  </a:cubicBezTo>
                  <a:cubicBezTo>
                    <a:pt x="37695" y="47563"/>
                    <a:pt x="37626" y="47695"/>
                    <a:pt x="37626" y="47759"/>
                  </a:cubicBezTo>
                  <a:cubicBezTo>
                    <a:pt x="37563" y="47828"/>
                    <a:pt x="37563" y="47828"/>
                    <a:pt x="37563" y="47891"/>
                  </a:cubicBezTo>
                  <a:cubicBezTo>
                    <a:pt x="37563" y="47960"/>
                    <a:pt x="37494" y="48024"/>
                    <a:pt x="37494" y="48156"/>
                  </a:cubicBezTo>
                  <a:cubicBezTo>
                    <a:pt x="37494" y="48156"/>
                    <a:pt x="37494" y="48225"/>
                    <a:pt x="37430" y="48225"/>
                  </a:cubicBezTo>
                  <a:cubicBezTo>
                    <a:pt x="37430" y="48358"/>
                    <a:pt x="37361" y="48421"/>
                    <a:pt x="37361" y="48554"/>
                  </a:cubicBezTo>
                  <a:lnTo>
                    <a:pt x="37361" y="48623"/>
                  </a:lnTo>
                  <a:cubicBezTo>
                    <a:pt x="37298" y="48686"/>
                    <a:pt x="37298" y="48819"/>
                    <a:pt x="37229" y="48888"/>
                  </a:cubicBezTo>
                  <a:lnTo>
                    <a:pt x="37229" y="48951"/>
                  </a:lnTo>
                  <a:cubicBezTo>
                    <a:pt x="37165" y="49084"/>
                    <a:pt x="37165" y="49153"/>
                    <a:pt x="37096" y="49285"/>
                  </a:cubicBezTo>
                  <a:cubicBezTo>
                    <a:pt x="37096" y="49349"/>
                    <a:pt x="37096" y="49418"/>
                    <a:pt x="37033" y="49481"/>
                  </a:cubicBezTo>
                  <a:cubicBezTo>
                    <a:pt x="36447" y="51290"/>
                    <a:pt x="35860" y="53097"/>
                    <a:pt x="35221" y="54877"/>
                  </a:cubicBezTo>
                  <a:lnTo>
                    <a:pt x="35221" y="54877"/>
                  </a:lnTo>
                  <a:cubicBezTo>
                    <a:pt x="35959" y="52967"/>
                    <a:pt x="36662" y="51015"/>
                    <a:pt x="37361" y="49020"/>
                  </a:cubicBezTo>
                  <a:lnTo>
                    <a:pt x="37361" y="48819"/>
                  </a:lnTo>
                  <a:lnTo>
                    <a:pt x="37430" y="48819"/>
                  </a:lnTo>
                  <a:cubicBezTo>
                    <a:pt x="37430" y="48686"/>
                    <a:pt x="37494" y="48623"/>
                    <a:pt x="37494" y="48490"/>
                  </a:cubicBezTo>
                  <a:lnTo>
                    <a:pt x="37494" y="48421"/>
                  </a:lnTo>
                  <a:cubicBezTo>
                    <a:pt x="37563" y="48358"/>
                    <a:pt x="37563" y="48225"/>
                    <a:pt x="37626" y="48156"/>
                  </a:cubicBezTo>
                  <a:lnTo>
                    <a:pt x="37626" y="48093"/>
                  </a:lnTo>
                  <a:cubicBezTo>
                    <a:pt x="37695" y="47960"/>
                    <a:pt x="37695" y="47891"/>
                    <a:pt x="37759" y="47759"/>
                  </a:cubicBezTo>
                  <a:lnTo>
                    <a:pt x="37759" y="47695"/>
                  </a:lnTo>
                  <a:cubicBezTo>
                    <a:pt x="37759" y="47626"/>
                    <a:pt x="37828" y="47563"/>
                    <a:pt x="37828" y="47430"/>
                  </a:cubicBezTo>
                  <a:lnTo>
                    <a:pt x="37891" y="47361"/>
                  </a:lnTo>
                  <a:cubicBezTo>
                    <a:pt x="37891" y="47229"/>
                    <a:pt x="37960" y="47165"/>
                    <a:pt x="37960" y="47096"/>
                  </a:cubicBezTo>
                  <a:cubicBezTo>
                    <a:pt x="37960" y="47033"/>
                    <a:pt x="37960" y="47033"/>
                    <a:pt x="38024" y="46964"/>
                  </a:cubicBezTo>
                  <a:cubicBezTo>
                    <a:pt x="38024" y="46900"/>
                    <a:pt x="38024" y="46831"/>
                    <a:pt x="38093" y="46699"/>
                  </a:cubicBezTo>
                  <a:lnTo>
                    <a:pt x="38093" y="46635"/>
                  </a:lnTo>
                  <a:cubicBezTo>
                    <a:pt x="38156" y="46566"/>
                    <a:pt x="38156" y="46434"/>
                    <a:pt x="38225" y="46370"/>
                  </a:cubicBezTo>
                  <a:cubicBezTo>
                    <a:pt x="40143" y="40144"/>
                    <a:pt x="41998" y="33715"/>
                    <a:pt x="44187" y="27690"/>
                  </a:cubicBezTo>
                  <a:cubicBezTo>
                    <a:pt x="46768" y="20403"/>
                    <a:pt x="49947" y="13646"/>
                    <a:pt x="54653" y="8676"/>
                  </a:cubicBezTo>
                  <a:cubicBezTo>
                    <a:pt x="59290" y="3710"/>
                    <a:pt x="65448" y="530"/>
                    <a:pt x="74060" y="196"/>
                  </a:cubicBezTo>
                  <a:cubicBezTo>
                    <a:pt x="74325" y="133"/>
                    <a:pt x="74590" y="133"/>
                    <a:pt x="74924" y="133"/>
                  </a:cubicBezTo>
                  <a:cubicBezTo>
                    <a:pt x="81479" y="133"/>
                    <a:pt x="88172" y="3111"/>
                    <a:pt x="95194" y="7420"/>
                  </a:cubicBezTo>
                  <a:cubicBezTo>
                    <a:pt x="95125" y="7351"/>
                    <a:pt x="95061" y="7218"/>
                    <a:pt x="94992" y="7155"/>
                  </a:cubicBezTo>
                  <a:cubicBezTo>
                    <a:pt x="88040" y="2979"/>
                    <a:pt x="81415" y="0"/>
                    <a:pt x="74924" y="0"/>
                  </a:cubicBezTo>
                  <a:close/>
                  <a:moveTo>
                    <a:pt x="35221" y="54877"/>
                  </a:moveTo>
                  <a:cubicBezTo>
                    <a:pt x="35053" y="55312"/>
                    <a:pt x="34883" y="55744"/>
                    <a:pt x="34712" y="56174"/>
                  </a:cubicBezTo>
                  <a:lnTo>
                    <a:pt x="34515" y="56768"/>
                  </a:lnTo>
                  <a:cubicBezTo>
                    <a:pt x="34759" y="56142"/>
                    <a:pt x="34993" y="55511"/>
                    <a:pt x="35221" y="54877"/>
                  </a:cubicBezTo>
                  <a:close/>
                  <a:moveTo>
                    <a:pt x="33122" y="59550"/>
                  </a:moveTo>
                  <a:lnTo>
                    <a:pt x="33122" y="59550"/>
                  </a:lnTo>
                  <a:cubicBezTo>
                    <a:pt x="32724" y="60414"/>
                    <a:pt x="32327" y="61209"/>
                    <a:pt x="31929" y="62067"/>
                  </a:cubicBezTo>
                  <a:cubicBezTo>
                    <a:pt x="30541" y="64717"/>
                    <a:pt x="28951" y="67171"/>
                    <a:pt x="27160" y="69354"/>
                  </a:cubicBezTo>
                  <a:cubicBezTo>
                    <a:pt x="26301" y="70414"/>
                    <a:pt x="25305" y="71410"/>
                    <a:pt x="24182" y="72470"/>
                  </a:cubicBezTo>
                  <a:cubicBezTo>
                    <a:pt x="24049" y="72534"/>
                    <a:pt x="23980" y="72603"/>
                    <a:pt x="23917" y="72735"/>
                  </a:cubicBezTo>
                  <a:cubicBezTo>
                    <a:pt x="23848" y="72799"/>
                    <a:pt x="23715" y="72931"/>
                    <a:pt x="23583" y="73000"/>
                  </a:cubicBezTo>
                  <a:lnTo>
                    <a:pt x="23387" y="73196"/>
                  </a:lnTo>
                  <a:cubicBezTo>
                    <a:pt x="23254" y="73329"/>
                    <a:pt x="23122" y="73461"/>
                    <a:pt x="22989" y="73530"/>
                  </a:cubicBezTo>
                  <a:lnTo>
                    <a:pt x="22788" y="73726"/>
                  </a:lnTo>
                  <a:lnTo>
                    <a:pt x="22459" y="74060"/>
                  </a:lnTo>
                  <a:lnTo>
                    <a:pt x="22258" y="74256"/>
                  </a:lnTo>
                  <a:cubicBezTo>
                    <a:pt x="22125" y="74325"/>
                    <a:pt x="21993" y="74457"/>
                    <a:pt x="21860" y="74521"/>
                  </a:cubicBezTo>
                  <a:lnTo>
                    <a:pt x="21664" y="74722"/>
                  </a:lnTo>
                  <a:lnTo>
                    <a:pt x="21331" y="75051"/>
                  </a:lnTo>
                  <a:cubicBezTo>
                    <a:pt x="21267" y="75120"/>
                    <a:pt x="21198" y="75183"/>
                    <a:pt x="21066" y="75252"/>
                  </a:cubicBezTo>
                  <a:cubicBezTo>
                    <a:pt x="21002" y="75316"/>
                    <a:pt x="20869" y="75448"/>
                    <a:pt x="20737" y="75517"/>
                  </a:cubicBezTo>
                  <a:lnTo>
                    <a:pt x="20536" y="75713"/>
                  </a:lnTo>
                  <a:cubicBezTo>
                    <a:pt x="20403" y="75846"/>
                    <a:pt x="20271" y="75915"/>
                    <a:pt x="20207" y="76047"/>
                  </a:cubicBezTo>
                  <a:cubicBezTo>
                    <a:pt x="20138" y="76111"/>
                    <a:pt x="20075" y="76180"/>
                    <a:pt x="19942" y="76243"/>
                  </a:cubicBezTo>
                  <a:cubicBezTo>
                    <a:pt x="19873" y="76312"/>
                    <a:pt x="19741" y="76376"/>
                    <a:pt x="19608" y="76508"/>
                  </a:cubicBezTo>
                  <a:lnTo>
                    <a:pt x="19412" y="76710"/>
                  </a:lnTo>
                  <a:cubicBezTo>
                    <a:pt x="19280" y="76773"/>
                    <a:pt x="19147" y="76906"/>
                    <a:pt x="19078" y="76975"/>
                  </a:cubicBezTo>
                  <a:cubicBezTo>
                    <a:pt x="19015" y="77038"/>
                    <a:pt x="18882" y="77107"/>
                    <a:pt x="18813" y="77171"/>
                  </a:cubicBezTo>
                  <a:cubicBezTo>
                    <a:pt x="18750" y="77240"/>
                    <a:pt x="18617" y="77372"/>
                    <a:pt x="18485" y="77436"/>
                  </a:cubicBezTo>
                  <a:lnTo>
                    <a:pt x="18283" y="77637"/>
                  </a:lnTo>
                  <a:cubicBezTo>
                    <a:pt x="18151" y="77770"/>
                    <a:pt x="18087" y="77833"/>
                    <a:pt x="17955" y="77902"/>
                  </a:cubicBezTo>
                  <a:cubicBezTo>
                    <a:pt x="17886" y="77966"/>
                    <a:pt x="17822" y="78034"/>
                    <a:pt x="17690" y="78098"/>
                  </a:cubicBezTo>
                  <a:cubicBezTo>
                    <a:pt x="17621" y="78231"/>
                    <a:pt x="17488" y="78299"/>
                    <a:pt x="17425" y="78432"/>
                  </a:cubicBezTo>
                  <a:cubicBezTo>
                    <a:pt x="17356" y="78496"/>
                    <a:pt x="17223" y="78564"/>
                    <a:pt x="17160" y="78628"/>
                  </a:cubicBezTo>
                  <a:cubicBezTo>
                    <a:pt x="17091" y="78697"/>
                    <a:pt x="16959" y="78761"/>
                    <a:pt x="16895" y="78893"/>
                  </a:cubicBezTo>
                  <a:cubicBezTo>
                    <a:pt x="16762" y="78962"/>
                    <a:pt x="16694" y="79025"/>
                    <a:pt x="16630" y="79094"/>
                  </a:cubicBezTo>
                  <a:cubicBezTo>
                    <a:pt x="16497" y="79158"/>
                    <a:pt x="16429" y="79227"/>
                    <a:pt x="16296" y="79359"/>
                  </a:cubicBezTo>
                  <a:cubicBezTo>
                    <a:pt x="16233" y="79423"/>
                    <a:pt x="16164" y="79492"/>
                    <a:pt x="16031" y="79555"/>
                  </a:cubicBezTo>
                  <a:lnTo>
                    <a:pt x="15766" y="79820"/>
                  </a:lnTo>
                  <a:cubicBezTo>
                    <a:pt x="15703" y="79889"/>
                    <a:pt x="15634" y="79953"/>
                    <a:pt x="15501" y="80022"/>
                  </a:cubicBezTo>
                  <a:lnTo>
                    <a:pt x="15236" y="80287"/>
                  </a:lnTo>
                  <a:cubicBezTo>
                    <a:pt x="15173" y="80350"/>
                    <a:pt x="15104" y="80419"/>
                    <a:pt x="14971" y="80483"/>
                  </a:cubicBezTo>
                  <a:cubicBezTo>
                    <a:pt x="14908" y="80552"/>
                    <a:pt x="14839" y="80615"/>
                    <a:pt x="14706" y="80684"/>
                  </a:cubicBezTo>
                  <a:cubicBezTo>
                    <a:pt x="14643" y="80817"/>
                    <a:pt x="14574" y="80880"/>
                    <a:pt x="14441" y="80949"/>
                  </a:cubicBezTo>
                  <a:lnTo>
                    <a:pt x="14245" y="81145"/>
                  </a:lnTo>
                  <a:cubicBezTo>
                    <a:pt x="14113" y="81278"/>
                    <a:pt x="14044" y="81347"/>
                    <a:pt x="13911" y="81410"/>
                  </a:cubicBezTo>
                  <a:lnTo>
                    <a:pt x="13715" y="81612"/>
                  </a:lnTo>
                  <a:cubicBezTo>
                    <a:pt x="13646" y="81744"/>
                    <a:pt x="13514" y="81808"/>
                    <a:pt x="13381" y="81877"/>
                  </a:cubicBezTo>
                  <a:cubicBezTo>
                    <a:pt x="13318" y="81940"/>
                    <a:pt x="13318" y="82009"/>
                    <a:pt x="13249" y="82073"/>
                  </a:cubicBezTo>
                  <a:cubicBezTo>
                    <a:pt x="13116" y="82142"/>
                    <a:pt x="12984" y="82274"/>
                    <a:pt x="12920" y="82407"/>
                  </a:cubicBezTo>
                  <a:cubicBezTo>
                    <a:pt x="12851" y="82407"/>
                    <a:pt x="12788" y="82470"/>
                    <a:pt x="12788" y="82470"/>
                  </a:cubicBezTo>
                  <a:lnTo>
                    <a:pt x="12390" y="82868"/>
                  </a:lnTo>
                  <a:cubicBezTo>
                    <a:pt x="12322" y="82868"/>
                    <a:pt x="12322" y="82936"/>
                    <a:pt x="12322" y="82936"/>
                  </a:cubicBezTo>
                  <a:cubicBezTo>
                    <a:pt x="12125" y="83069"/>
                    <a:pt x="11993" y="83201"/>
                    <a:pt x="11860" y="83334"/>
                  </a:cubicBezTo>
                  <a:lnTo>
                    <a:pt x="11659" y="83530"/>
                  </a:lnTo>
                  <a:cubicBezTo>
                    <a:pt x="11331" y="83795"/>
                    <a:pt x="11066" y="84129"/>
                    <a:pt x="10732" y="84394"/>
                  </a:cubicBezTo>
                  <a:cubicBezTo>
                    <a:pt x="10138" y="84987"/>
                    <a:pt x="9608" y="85586"/>
                    <a:pt x="9009" y="86180"/>
                  </a:cubicBezTo>
                  <a:cubicBezTo>
                    <a:pt x="8744" y="86514"/>
                    <a:pt x="8479" y="86779"/>
                    <a:pt x="8151" y="87107"/>
                  </a:cubicBezTo>
                  <a:cubicBezTo>
                    <a:pt x="8813" y="86514"/>
                    <a:pt x="9407" y="85851"/>
                    <a:pt x="10069" y="85252"/>
                  </a:cubicBezTo>
                  <a:lnTo>
                    <a:pt x="10732" y="84590"/>
                  </a:lnTo>
                  <a:cubicBezTo>
                    <a:pt x="10864" y="84526"/>
                    <a:pt x="10933" y="84394"/>
                    <a:pt x="11066" y="84261"/>
                  </a:cubicBezTo>
                  <a:lnTo>
                    <a:pt x="11129" y="84261"/>
                  </a:lnTo>
                  <a:cubicBezTo>
                    <a:pt x="11262" y="84129"/>
                    <a:pt x="11394" y="83927"/>
                    <a:pt x="11527" y="83795"/>
                  </a:cubicBezTo>
                  <a:cubicBezTo>
                    <a:pt x="11596" y="83795"/>
                    <a:pt x="11596" y="83731"/>
                    <a:pt x="11659" y="83731"/>
                  </a:cubicBezTo>
                  <a:lnTo>
                    <a:pt x="12057" y="83334"/>
                  </a:lnTo>
                  <a:lnTo>
                    <a:pt x="12189" y="83201"/>
                  </a:lnTo>
                  <a:cubicBezTo>
                    <a:pt x="12322" y="83069"/>
                    <a:pt x="12454" y="83000"/>
                    <a:pt x="12523" y="82868"/>
                  </a:cubicBezTo>
                  <a:cubicBezTo>
                    <a:pt x="12587" y="82804"/>
                    <a:pt x="12655" y="82735"/>
                    <a:pt x="12719" y="82735"/>
                  </a:cubicBezTo>
                  <a:cubicBezTo>
                    <a:pt x="12851" y="82603"/>
                    <a:pt x="12920" y="82470"/>
                    <a:pt x="13053" y="82407"/>
                  </a:cubicBezTo>
                  <a:lnTo>
                    <a:pt x="13249" y="82205"/>
                  </a:lnTo>
                  <a:cubicBezTo>
                    <a:pt x="13381" y="82142"/>
                    <a:pt x="13450" y="82009"/>
                    <a:pt x="13583" y="81940"/>
                  </a:cubicBezTo>
                  <a:lnTo>
                    <a:pt x="13779" y="81744"/>
                  </a:lnTo>
                  <a:cubicBezTo>
                    <a:pt x="13911" y="81612"/>
                    <a:pt x="13980" y="81543"/>
                    <a:pt x="14113" y="81479"/>
                  </a:cubicBezTo>
                  <a:cubicBezTo>
                    <a:pt x="14176" y="81347"/>
                    <a:pt x="14245" y="81278"/>
                    <a:pt x="14378" y="81214"/>
                  </a:cubicBezTo>
                  <a:lnTo>
                    <a:pt x="14643" y="80949"/>
                  </a:lnTo>
                  <a:cubicBezTo>
                    <a:pt x="14706" y="80880"/>
                    <a:pt x="14839" y="80817"/>
                    <a:pt x="14908" y="80748"/>
                  </a:cubicBezTo>
                  <a:lnTo>
                    <a:pt x="15173" y="80483"/>
                  </a:lnTo>
                  <a:cubicBezTo>
                    <a:pt x="15236" y="80483"/>
                    <a:pt x="15305" y="80419"/>
                    <a:pt x="15305" y="80350"/>
                  </a:cubicBezTo>
                  <a:cubicBezTo>
                    <a:pt x="15369" y="80350"/>
                    <a:pt x="15438" y="80287"/>
                    <a:pt x="15438" y="80287"/>
                  </a:cubicBezTo>
                  <a:cubicBezTo>
                    <a:pt x="15501" y="80154"/>
                    <a:pt x="15634" y="80085"/>
                    <a:pt x="15703" y="80022"/>
                  </a:cubicBezTo>
                  <a:cubicBezTo>
                    <a:pt x="15835" y="79953"/>
                    <a:pt x="15899" y="79889"/>
                    <a:pt x="16031" y="79757"/>
                  </a:cubicBezTo>
                  <a:lnTo>
                    <a:pt x="16233" y="79555"/>
                  </a:lnTo>
                  <a:cubicBezTo>
                    <a:pt x="16365" y="79492"/>
                    <a:pt x="16429" y="79359"/>
                    <a:pt x="16561" y="79290"/>
                  </a:cubicBezTo>
                  <a:cubicBezTo>
                    <a:pt x="16630" y="79227"/>
                    <a:pt x="16694" y="79158"/>
                    <a:pt x="16826" y="79094"/>
                  </a:cubicBezTo>
                  <a:cubicBezTo>
                    <a:pt x="16895" y="78962"/>
                    <a:pt x="17027" y="78893"/>
                    <a:pt x="17091" y="78829"/>
                  </a:cubicBezTo>
                  <a:cubicBezTo>
                    <a:pt x="17223" y="78761"/>
                    <a:pt x="17292" y="78697"/>
                    <a:pt x="17356" y="78628"/>
                  </a:cubicBezTo>
                  <a:cubicBezTo>
                    <a:pt x="17488" y="78496"/>
                    <a:pt x="17557" y="78432"/>
                    <a:pt x="17690" y="78363"/>
                  </a:cubicBezTo>
                  <a:cubicBezTo>
                    <a:pt x="17753" y="78231"/>
                    <a:pt x="17822" y="78167"/>
                    <a:pt x="17886" y="78098"/>
                  </a:cubicBezTo>
                  <a:cubicBezTo>
                    <a:pt x="18018" y="78034"/>
                    <a:pt x="18151" y="77966"/>
                    <a:pt x="18220" y="77833"/>
                  </a:cubicBezTo>
                  <a:cubicBezTo>
                    <a:pt x="18352" y="77770"/>
                    <a:pt x="18416" y="77701"/>
                    <a:pt x="18485" y="77637"/>
                  </a:cubicBezTo>
                  <a:cubicBezTo>
                    <a:pt x="18617" y="77568"/>
                    <a:pt x="18681" y="77436"/>
                    <a:pt x="18813" y="77372"/>
                  </a:cubicBezTo>
                  <a:lnTo>
                    <a:pt x="19015" y="77171"/>
                  </a:lnTo>
                  <a:cubicBezTo>
                    <a:pt x="19147" y="77107"/>
                    <a:pt x="19280" y="76975"/>
                    <a:pt x="19412" y="76906"/>
                  </a:cubicBezTo>
                  <a:lnTo>
                    <a:pt x="19608" y="76710"/>
                  </a:lnTo>
                  <a:lnTo>
                    <a:pt x="19942" y="76376"/>
                  </a:lnTo>
                  <a:cubicBezTo>
                    <a:pt x="20006" y="76312"/>
                    <a:pt x="20075" y="76243"/>
                    <a:pt x="20207" y="76180"/>
                  </a:cubicBezTo>
                  <a:cubicBezTo>
                    <a:pt x="20271" y="76111"/>
                    <a:pt x="20403" y="75978"/>
                    <a:pt x="20536" y="75915"/>
                  </a:cubicBezTo>
                  <a:lnTo>
                    <a:pt x="20737" y="75713"/>
                  </a:lnTo>
                  <a:cubicBezTo>
                    <a:pt x="20869" y="75581"/>
                    <a:pt x="21002" y="75517"/>
                    <a:pt x="21066" y="75385"/>
                  </a:cubicBezTo>
                  <a:cubicBezTo>
                    <a:pt x="21198" y="75316"/>
                    <a:pt x="21267" y="75252"/>
                    <a:pt x="21331" y="75252"/>
                  </a:cubicBezTo>
                  <a:cubicBezTo>
                    <a:pt x="21463" y="75120"/>
                    <a:pt x="21532" y="74987"/>
                    <a:pt x="21664" y="74918"/>
                  </a:cubicBezTo>
                  <a:lnTo>
                    <a:pt x="21860" y="74722"/>
                  </a:lnTo>
                  <a:cubicBezTo>
                    <a:pt x="21993" y="74590"/>
                    <a:pt x="22125" y="74521"/>
                    <a:pt x="22258" y="74388"/>
                  </a:cubicBezTo>
                  <a:lnTo>
                    <a:pt x="22459" y="74192"/>
                  </a:lnTo>
                  <a:cubicBezTo>
                    <a:pt x="22592" y="74124"/>
                    <a:pt x="22724" y="73991"/>
                    <a:pt x="22788" y="73927"/>
                  </a:cubicBezTo>
                  <a:cubicBezTo>
                    <a:pt x="22857" y="73859"/>
                    <a:pt x="22920" y="73795"/>
                    <a:pt x="23053" y="73726"/>
                  </a:cubicBezTo>
                  <a:cubicBezTo>
                    <a:pt x="23122" y="73594"/>
                    <a:pt x="23254" y="73461"/>
                    <a:pt x="23387" y="73397"/>
                  </a:cubicBezTo>
                  <a:lnTo>
                    <a:pt x="23583" y="73196"/>
                  </a:lnTo>
                  <a:cubicBezTo>
                    <a:pt x="23715" y="73064"/>
                    <a:pt x="23848" y="73000"/>
                    <a:pt x="23917" y="72868"/>
                  </a:cubicBezTo>
                  <a:cubicBezTo>
                    <a:pt x="24049" y="72799"/>
                    <a:pt x="24113" y="72735"/>
                    <a:pt x="24182" y="72666"/>
                  </a:cubicBezTo>
                  <a:cubicBezTo>
                    <a:pt x="25305" y="71543"/>
                    <a:pt x="26365" y="70483"/>
                    <a:pt x="27292" y="69423"/>
                  </a:cubicBezTo>
                  <a:cubicBezTo>
                    <a:pt x="28951" y="67436"/>
                    <a:pt x="30408" y="65114"/>
                    <a:pt x="31733" y="62666"/>
                  </a:cubicBezTo>
                  <a:cubicBezTo>
                    <a:pt x="32194" y="61739"/>
                    <a:pt x="32661" y="60875"/>
                    <a:pt x="33058" y="59948"/>
                  </a:cubicBezTo>
                  <a:cubicBezTo>
                    <a:pt x="33058" y="59815"/>
                    <a:pt x="33122" y="59683"/>
                    <a:pt x="33122" y="59550"/>
                  </a:cubicBezTo>
                  <a:close/>
                  <a:moveTo>
                    <a:pt x="7090" y="88565"/>
                  </a:moveTo>
                  <a:cubicBezTo>
                    <a:pt x="7022" y="88634"/>
                    <a:pt x="6958" y="88697"/>
                    <a:pt x="6890" y="88697"/>
                  </a:cubicBezTo>
                  <a:cubicBezTo>
                    <a:pt x="6959" y="88697"/>
                    <a:pt x="7022" y="88633"/>
                    <a:pt x="7022" y="88633"/>
                  </a:cubicBezTo>
                  <a:lnTo>
                    <a:pt x="7090" y="88565"/>
                  </a:lnTo>
                  <a:close/>
                  <a:moveTo>
                    <a:pt x="6694" y="89031"/>
                  </a:moveTo>
                  <a:cubicBezTo>
                    <a:pt x="6492" y="89163"/>
                    <a:pt x="6360" y="89359"/>
                    <a:pt x="6164" y="89492"/>
                  </a:cubicBezTo>
                  <a:cubicBezTo>
                    <a:pt x="6296" y="89428"/>
                    <a:pt x="6360" y="89359"/>
                    <a:pt x="6429" y="89296"/>
                  </a:cubicBezTo>
                  <a:cubicBezTo>
                    <a:pt x="6492" y="89227"/>
                    <a:pt x="6561" y="89163"/>
                    <a:pt x="6625" y="89163"/>
                  </a:cubicBezTo>
                  <a:cubicBezTo>
                    <a:pt x="6625" y="89094"/>
                    <a:pt x="6694" y="89094"/>
                    <a:pt x="6694" y="89031"/>
                  </a:cubicBezTo>
                  <a:close/>
                  <a:moveTo>
                    <a:pt x="6296" y="89492"/>
                  </a:moveTo>
                  <a:lnTo>
                    <a:pt x="6296" y="89492"/>
                  </a:lnTo>
                  <a:cubicBezTo>
                    <a:pt x="6164" y="89624"/>
                    <a:pt x="6031" y="89757"/>
                    <a:pt x="5899" y="89826"/>
                  </a:cubicBezTo>
                  <a:cubicBezTo>
                    <a:pt x="5899" y="89889"/>
                    <a:pt x="5830" y="89958"/>
                    <a:pt x="5830" y="89958"/>
                  </a:cubicBezTo>
                  <a:cubicBezTo>
                    <a:pt x="5899" y="89889"/>
                    <a:pt x="6031" y="89757"/>
                    <a:pt x="6164" y="89693"/>
                  </a:cubicBezTo>
                  <a:cubicBezTo>
                    <a:pt x="6227" y="89624"/>
                    <a:pt x="6296" y="89561"/>
                    <a:pt x="6296" y="89492"/>
                  </a:cubicBezTo>
                  <a:close/>
                  <a:moveTo>
                    <a:pt x="5962" y="89958"/>
                  </a:moveTo>
                  <a:cubicBezTo>
                    <a:pt x="5830" y="90091"/>
                    <a:pt x="5697" y="90154"/>
                    <a:pt x="5565" y="90287"/>
                  </a:cubicBezTo>
                  <a:cubicBezTo>
                    <a:pt x="5501" y="90356"/>
                    <a:pt x="5501" y="90419"/>
                    <a:pt x="5432" y="90488"/>
                  </a:cubicBezTo>
                  <a:cubicBezTo>
                    <a:pt x="5565" y="90356"/>
                    <a:pt x="5697" y="90287"/>
                    <a:pt x="5766" y="90223"/>
                  </a:cubicBezTo>
                  <a:cubicBezTo>
                    <a:pt x="5830" y="90154"/>
                    <a:pt x="5899" y="90091"/>
                    <a:pt x="5962" y="89958"/>
                  </a:cubicBezTo>
                  <a:close/>
                  <a:moveTo>
                    <a:pt x="5565" y="90488"/>
                  </a:moveTo>
                  <a:lnTo>
                    <a:pt x="5565" y="90488"/>
                  </a:lnTo>
                  <a:cubicBezTo>
                    <a:pt x="5501" y="90552"/>
                    <a:pt x="5369" y="90621"/>
                    <a:pt x="5236" y="90753"/>
                  </a:cubicBezTo>
                  <a:cubicBezTo>
                    <a:pt x="5167" y="90817"/>
                    <a:pt x="5167" y="90886"/>
                    <a:pt x="5104" y="90949"/>
                  </a:cubicBezTo>
                  <a:cubicBezTo>
                    <a:pt x="5167" y="90886"/>
                    <a:pt x="5300" y="90817"/>
                    <a:pt x="5369" y="90753"/>
                  </a:cubicBezTo>
                  <a:cubicBezTo>
                    <a:pt x="5432" y="90621"/>
                    <a:pt x="5501" y="90552"/>
                    <a:pt x="5565" y="90488"/>
                  </a:cubicBezTo>
                  <a:close/>
                  <a:moveTo>
                    <a:pt x="5236" y="90949"/>
                  </a:moveTo>
                  <a:lnTo>
                    <a:pt x="5236" y="90949"/>
                  </a:lnTo>
                  <a:cubicBezTo>
                    <a:pt x="5104" y="91018"/>
                    <a:pt x="5035" y="91082"/>
                    <a:pt x="4902" y="91151"/>
                  </a:cubicBezTo>
                  <a:cubicBezTo>
                    <a:pt x="4839" y="91283"/>
                    <a:pt x="4770" y="91347"/>
                    <a:pt x="4770" y="91416"/>
                  </a:cubicBezTo>
                  <a:cubicBezTo>
                    <a:pt x="4839" y="91347"/>
                    <a:pt x="4902" y="91283"/>
                    <a:pt x="5035" y="91214"/>
                  </a:cubicBezTo>
                  <a:cubicBezTo>
                    <a:pt x="5104" y="91151"/>
                    <a:pt x="5167" y="91082"/>
                    <a:pt x="5236" y="90949"/>
                  </a:cubicBezTo>
                  <a:close/>
                  <a:moveTo>
                    <a:pt x="4902" y="91479"/>
                  </a:moveTo>
                  <a:cubicBezTo>
                    <a:pt x="4770" y="91479"/>
                    <a:pt x="4706" y="91548"/>
                    <a:pt x="4637" y="91612"/>
                  </a:cubicBezTo>
                  <a:cubicBezTo>
                    <a:pt x="4574" y="91744"/>
                    <a:pt x="4505" y="91813"/>
                    <a:pt x="4441" y="91945"/>
                  </a:cubicBezTo>
                  <a:cubicBezTo>
                    <a:pt x="4505" y="91877"/>
                    <a:pt x="4574" y="91813"/>
                    <a:pt x="4706" y="91744"/>
                  </a:cubicBezTo>
                  <a:cubicBezTo>
                    <a:pt x="4770" y="91681"/>
                    <a:pt x="4839" y="91548"/>
                    <a:pt x="4902" y="91479"/>
                  </a:cubicBezTo>
                  <a:close/>
                  <a:moveTo>
                    <a:pt x="4574" y="91945"/>
                  </a:moveTo>
                  <a:lnTo>
                    <a:pt x="4574" y="91945"/>
                  </a:lnTo>
                  <a:cubicBezTo>
                    <a:pt x="4441" y="92009"/>
                    <a:pt x="4372" y="92078"/>
                    <a:pt x="4309" y="92078"/>
                  </a:cubicBezTo>
                  <a:cubicBezTo>
                    <a:pt x="4240" y="92210"/>
                    <a:pt x="4176" y="92274"/>
                    <a:pt x="4107" y="92407"/>
                  </a:cubicBezTo>
                  <a:cubicBezTo>
                    <a:pt x="4176" y="92343"/>
                    <a:pt x="4240" y="92343"/>
                    <a:pt x="4372" y="92274"/>
                  </a:cubicBezTo>
                  <a:cubicBezTo>
                    <a:pt x="4441" y="92142"/>
                    <a:pt x="4505" y="92009"/>
                    <a:pt x="4574" y="91945"/>
                  </a:cubicBezTo>
                  <a:close/>
                  <a:moveTo>
                    <a:pt x="4240" y="92407"/>
                  </a:moveTo>
                  <a:cubicBezTo>
                    <a:pt x="4176" y="92475"/>
                    <a:pt x="4107" y="92539"/>
                    <a:pt x="3975" y="92539"/>
                  </a:cubicBezTo>
                  <a:lnTo>
                    <a:pt x="3180" y="93933"/>
                  </a:lnTo>
                  <a:cubicBezTo>
                    <a:pt x="1262" y="97377"/>
                    <a:pt x="0" y="101219"/>
                    <a:pt x="0" y="105523"/>
                  </a:cubicBezTo>
                  <a:cubicBezTo>
                    <a:pt x="0" y="106847"/>
                    <a:pt x="133" y="108305"/>
                    <a:pt x="398" y="109699"/>
                  </a:cubicBezTo>
                  <a:cubicBezTo>
                    <a:pt x="2518" y="121357"/>
                    <a:pt x="8744" y="130430"/>
                    <a:pt x="17425" y="137187"/>
                  </a:cubicBezTo>
                  <a:cubicBezTo>
                    <a:pt x="21929" y="140700"/>
                    <a:pt x="27096" y="143546"/>
                    <a:pt x="32661" y="145867"/>
                  </a:cubicBezTo>
                  <a:cubicBezTo>
                    <a:pt x="34648" y="146593"/>
                    <a:pt x="36635" y="147256"/>
                    <a:pt x="38623" y="147918"/>
                  </a:cubicBezTo>
                  <a:lnTo>
                    <a:pt x="38623" y="147854"/>
                  </a:lnTo>
                  <a:cubicBezTo>
                    <a:pt x="36635" y="147256"/>
                    <a:pt x="34648" y="146530"/>
                    <a:pt x="32724" y="145735"/>
                  </a:cubicBezTo>
                  <a:cubicBezTo>
                    <a:pt x="27160" y="143482"/>
                    <a:pt x="21993" y="140631"/>
                    <a:pt x="17488" y="137123"/>
                  </a:cubicBezTo>
                  <a:cubicBezTo>
                    <a:pt x="8813" y="130366"/>
                    <a:pt x="2587" y="121288"/>
                    <a:pt x="530" y="109699"/>
                  </a:cubicBezTo>
                  <a:cubicBezTo>
                    <a:pt x="265" y="108241"/>
                    <a:pt x="133" y="106847"/>
                    <a:pt x="133" y="105523"/>
                  </a:cubicBezTo>
                  <a:cubicBezTo>
                    <a:pt x="133" y="101283"/>
                    <a:pt x="1394" y="97441"/>
                    <a:pt x="3313" y="93996"/>
                  </a:cubicBezTo>
                  <a:cubicBezTo>
                    <a:pt x="3578" y="93466"/>
                    <a:pt x="3911" y="92936"/>
                    <a:pt x="4240" y="92407"/>
                  </a:cubicBezTo>
                  <a:close/>
                  <a:moveTo>
                    <a:pt x="38421" y="147987"/>
                  </a:moveTo>
                  <a:cubicBezTo>
                    <a:pt x="41336" y="148914"/>
                    <a:pt x="44319" y="149640"/>
                    <a:pt x="47367" y="150303"/>
                  </a:cubicBezTo>
                  <a:lnTo>
                    <a:pt x="49152" y="150700"/>
                  </a:lnTo>
                  <a:cubicBezTo>
                    <a:pt x="53524" y="151495"/>
                    <a:pt x="57367" y="152423"/>
                    <a:pt x="60811" y="153350"/>
                  </a:cubicBezTo>
                  <a:cubicBezTo>
                    <a:pt x="60944" y="153419"/>
                    <a:pt x="61013" y="153419"/>
                    <a:pt x="61145" y="153419"/>
                  </a:cubicBezTo>
                  <a:cubicBezTo>
                    <a:pt x="61145" y="153482"/>
                    <a:pt x="61209" y="153482"/>
                    <a:pt x="61278" y="153482"/>
                  </a:cubicBezTo>
                  <a:cubicBezTo>
                    <a:pt x="61341" y="153482"/>
                    <a:pt x="61410" y="153551"/>
                    <a:pt x="61543" y="153551"/>
                  </a:cubicBezTo>
                  <a:cubicBezTo>
                    <a:pt x="61606" y="153551"/>
                    <a:pt x="61606" y="153615"/>
                    <a:pt x="61675" y="153615"/>
                  </a:cubicBezTo>
                  <a:cubicBezTo>
                    <a:pt x="61739" y="153615"/>
                    <a:pt x="61871" y="153684"/>
                    <a:pt x="61940" y="153684"/>
                  </a:cubicBezTo>
                  <a:cubicBezTo>
                    <a:pt x="62004" y="153684"/>
                    <a:pt x="62072" y="153684"/>
                    <a:pt x="62072" y="153747"/>
                  </a:cubicBezTo>
                  <a:cubicBezTo>
                    <a:pt x="62205" y="153747"/>
                    <a:pt x="62269" y="153747"/>
                    <a:pt x="62401" y="153816"/>
                  </a:cubicBezTo>
                  <a:lnTo>
                    <a:pt x="62534" y="153816"/>
                  </a:lnTo>
                  <a:cubicBezTo>
                    <a:pt x="62602" y="153880"/>
                    <a:pt x="62735" y="153880"/>
                    <a:pt x="62798" y="153949"/>
                  </a:cubicBezTo>
                  <a:lnTo>
                    <a:pt x="62931" y="153949"/>
                  </a:lnTo>
                  <a:cubicBezTo>
                    <a:pt x="63063" y="154012"/>
                    <a:pt x="63132" y="154012"/>
                    <a:pt x="63265" y="154081"/>
                  </a:cubicBezTo>
                  <a:lnTo>
                    <a:pt x="63397" y="154081"/>
                  </a:lnTo>
                  <a:cubicBezTo>
                    <a:pt x="63461" y="154145"/>
                    <a:pt x="63593" y="154145"/>
                    <a:pt x="63662" y="154214"/>
                  </a:cubicBezTo>
                  <a:lnTo>
                    <a:pt x="63795" y="154214"/>
                  </a:lnTo>
                  <a:cubicBezTo>
                    <a:pt x="63927" y="154277"/>
                    <a:pt x="63991" y="154277"/>
                    <a:pt x="64123" y="154346"/>
                  </a:cubicBezTo>
                  <a:lnTo>
                    <a:pt x="64256" y="154346"/>
                  </a:lnTo>
                  <a:cubicBezTo>
                    <a:pt x="64388" y="154410"/>
                    <a:pt x="64457" y="154410"/>
                    <a:pt x="64590" y="154479"/>
                  </a:cubicBezTo>
                  <a:lnTo>
                    <a:pt x="64722" y="154479"/>
                  </a:lnTo>
                  <a:cubicBezTo>
                    <a:pt x="64786" y="154542"/>
                    <a:pt x="64918" y="154542"/>
                    <a:pt x="64987" y="154611"/>
                  </a:cubicBezTo>
                  <a:lnTo>
                    <a:pt x="65120" y="154611"/>
                  </a:lnTo>
                  <a:cubicBezTo>
                    <a:pt x="65252" y="154675"/>
                    <a:pt x="65385" y="154675"/>
                    <a:pt x="65448" y="154744"/>
                  </a:cubicBezTo>
                  <a:lnTo>
                    <a:pt x="65581" y="154744"/>
                  </a:lnTo>
                  <a:cubicBezTo>
                    <a:pt x="65713" y="154807"/>
                    <a:pt x="65782" y="154876"/>
                    <a:pt x="65915" y="154876"/>
                  </a:cubicBezTo>
                  <a:cubicBezTo>
                    <a:pt x="65978" y="154876"/>
                    <a:pt x="65978" y="154876"/>
                    <a:pt x="66047" y="154940"/>
                  </a:cubicBezTo>
                  <a:cubicBezTo>
                    <a:pt x="66180" y="154940"/>
                    <a:pt x="66243" y="155009"/>
                    <a:pt x="66376" y="155009"/>
                  </a:cubicBezTo>
                  <a:lnTo>
                    <a:pt x="66444" y="155072"/>
                  </a:lnTo>
                  <a:cubicBezTo>
                    <a:pt x="66577" y="155072"/>
                    <a:pt x="66709" y="155141"/>
                    <a:pt x="66842" y="155205"/>
                  </a:cubicBezTo>
                  <a:lnTo>
                    <a:pt x="66906" y="155205"/>
                  </a:lnTo>
                  <a:cubicBezTo>
                    <a:pt x="67038" y="155274"/>
                    <a:pt x="67170" y="155274"/>
                    <a:pt x="67303" y="155337"/>
                  </a:cubicBezTo>
                  <a:lnTo>
                    <a:pt x="67372" y="155337"/>
                  </a:lnTo>
                  <a:cubicBezTo>
                    <a:pt x="67504" y="155406"/>
                    <a:pt x="67637" y="155470"/>
                    <a:pt x="67769" y="155470"/>
                  </a:cubicBezTo>
                  <a:cubicBezTo>
                    <a:pt x="67769" y="155539"/>
                    <a:pt x="67769" y="155539"/>
                    <a:pt x="67833" y="155539"/>
                  </a:cubicBezTo>
                  <a:cubicBezTo>
                    <a:pt x="67965" y="155539"/>
                    <a:pt x="68098" y="155602"/>
                    <a:pt x="68230" y="155671"/>
                  </a:cubicBezTo>
                  <a:lnTo>
                    <a:pt x="68299" y="155671"/>
                  </a:lnTo>
                  <a:cubicBezTo>
                    <a:pt x="70350" y="156397"/>
                    <a:pt x="72205" y="157128"/>
                    <a:pt x="73927" y="157854"/>
                  </a:cubicBezTo>
                  <a:cubicBezTo>
                    <a:pt x="74192" y="157987"/>
                    <a:pt x="74526" y="158119"/>
                    <a:pt x="74855" y="158252"/>
                  </a:cubicBezTo>
                  <a:cubicBezTo>
                    <a:pt x="73201" y="157457"/>
                    <a:pt x="71410" y="156731"/>
                    <a:pt x="69423" y="155936"/>
                  </a:cubicBezTo>
                  <a:cubicBezTo>
                    <a:pt x="69290" y="155936"/>
                    <a:pt x="69227" y="155867"/>
                    <a:pt x="69094" y="155804"/>
                  </a:cubicBezTo>
                  <a:lnTo>
                    <a:pt x="69025" y="155804"/>
                  </a:lnTo>
                  <a:cubicBezTo>
                    <a:pt x="68893" y="155735"/>
                    <a:pt x="68760" y="155735"/>
                    <a:pt x="68628" y="155671"/>
                  </a:cubicBezTo>
                  <a:lnTo>
                    <a:pt x="68564" y="155671"/>
                  </a:lnTo>
                  <a:lnTo>
                    <a:pt x="68167" y="155470"/>
                  </a:lnTo>
                  <a:lnTo>
                    <a:pt x="68034" y="155470"/>
                  </a:lnTo>
                  <a:cubicBezTo>
                    <a:pt x="67902" y="155406"/>
                    <a:pt x="67833" y="155406"/>
                    <a:pt x="67700" y="155337"/>
                  </a:cubicBezTo>
                  <a:cubicBezTo>
                    <a:pt x="67637" y="155337"/>
                    <a:pt x="67637" y="155337"/>
                    <a:pt x="67568" y="155274"/>
                  </a:cubicBezTo>
                  <a:cubicBezTo>
                    <a:pt x="67435" y="155274"/>
                    <a:pt x="67303" y="155205"/>
                    <a:pt x="67170" y="155141"/>
                  </a:cubicBezTo>
                  <a:lnTo>
                    <a:pt x="67107" y="155141"/>
                  </a:lnTo>
                  <a:cubicBezTo>
                    <a:pt x="66974" y="155072"/>
                    <a:pt x="66842" y="155072"/>
                    <a:pt x="66709" y="155009"/>
                  </a:cubicBezTo>
                  <a:lnTo>
                    <a:pt x="66641" y="155009"/>
                  </a:lnTo>
                  <a:cubicBezTo>
                    <a:pt x="66508" y="154940"/>
                    <a:pt x="66376" y="154876"/>
                    <a:pt x="66243" y="154876"/>
                  </a:cubicBezTo>
                  <a:cubicBezTo>
                    <a:pt x="66243" y="154876"/>
                    <a:pt x="66180" y="154807"/>
                    <a:pt x="66111" y="154807"/>
                  </a:cubicBezTo>
                  <a:cubicBezTo>
                    <a:pt x="66047" y="154807"/>
                    <a:pt x="65915" y="154744"/>
                    <a:pt x="65782" y="154744"/>
                  </a:cubicBezTo>
                  <a:cubicBezTo>
                    <a:pt x="65782" y="154675"/>
                    <a:pt x="65713" y="154675"/>
                    <a:pt x="65650" y="154675"/>
                  </a:cubicBezTo>
                  <a:cubicBezTo>
                    <a:pt x="65581" y="154611"/>
                    <a:pt x="65448" y="154611"/>
                    <a:pt x="65385" y="154542"/>
                  </a:cubicBezTo>
                  <a:lnTo>
                    <a:pt x="65252" y="154542"/>
                  </a:lnTo>
                  <a:cubicBezTo>
                    <a:pt x="65120" y="154479"/>
                    <a:pt x="64987" y="154479"/>
                    <a:pt x="64918" y="154410"/>
                  </a:cubicBezTo>
                  <a:lnTo>
                    <a:pt x="64786" y="154410"/>
                  </a:lnTo>
                  <a:cubicBezTo>
                    <a:pt x="64653" y="154346"/>
                    <a:pt x="64521" y="154346"/>
                    <a:pt x="64457" y="154277"/>
                  </a:cubicBezTo>
                  <a:cubicBezTo>
                    <a:pt x="64388" y="154277"/>
                    <a:pt x="64388" y="154277"/>
                    <a:pt x="64325" y="154214"/>
                  </a:cubicBezTo>
                  <a:cubicBezTo>
                    <a:pt x="64192" y="154214"/>
                    <a:pt x="64123" y="154145"/>
                    <a:pt x="63991" y="154145"/>
                  </a:cubicBezTo>
                  <a:cubicBezTo>
                    <a:pt x="63927" y="154145"/>
                    <a:pt x="63927" y="154145"/>
                    <a:pt x="63858" y="154081"/>
                  </a:cubicBezTo>
                  <a:cubicBezTo>
                    <a:pt x="63795" y="154081"/>
                    <a:pt x="63662" y="154012"/>
                    <a:pt x="63530" y="154012"/>
                  </a:cubicBezTo>
                  <a:cubicBezTo>
                    <a:pt x="63530" y="154012"/>
                    <a:pt x="63461" y="154012"/>
                    <a:pt x="63397" y="153949"/>
                  </a:cubicBezTo>
                  <a:cubicBezTo>
                    <a:pt x="63328" y="153949"/>
                    <a:pt x="63196" y="153880"/>
                    <a:pt x="63132" y="153880"/>
                  </a:cubicBezTo>
                  <a:cubicBezTo>
                    <a:pt x="63063" y="153880"/>
                    <a:pt x="63000" y="153880"/>
                    <a:pt x="63000" y="153816"/>
                  </a:cubicBezTo>
                  <a:cubicBezTo>
                    <a:pt x="62867" y="153816"/>
                    <a:pt x="62798" y="153816"/>
                    <a:pt x="62666" y="153747"/>
                  </a:cubicBezTo>
                  <a:cubicBezTo>
                    <a:pt x="62602" y="153747"/>
                    <a:pt x="62602" y="153747"/>
                    <a:pt x="62534" y="153684"/>
                  </a:cubicBezTo>
                  <a:cubicBezTo>
                    <a:pt x="62470" y="153684"/>
                    <a:pt x="62337" y="153684"/>
                    <a:pt x="62269" y="153615"/>
                  </a:cubicBezTo>
                  <a:lnTo>
                    <a:pt x="62136" y="153615"/>
                  </a:lnTo>
                  <a:cubicBezTo>
                    <a:pt x="62004" y="153551"/>
                    <a:pt x="61940" y="153551"/>
                    <a:pt x="61807" y="153482"/>
                  </a:cubicBezTo>
                  <a:lnTo>
                    <a:pt x="61675" y="153482"/>
                  </a:lnTo>
                  <a:cubicBezTo>
                    <a:pt x="61606" y="153419"/>
                    <a:pt x="61474" y="153419"/>
                    <a:pt x="61410" y="153419"/>
                  </a:cubicBezTo>
                  <a:cubicBezTo>
                    <a:pt x="61341" y="153350"/>
                    <a:pt x="61278" y="153350"/>
                    <a:pt x="61278" y="153350"/>
                  </a:cubicBezTo>
                  <a:cubicBezTo>
                    <a:pt x="61145" y="153350"/>
                    <a:pt x="61076" y="153286"/>
                    <a:pt x="60944" y="153286"/>
                  </a:cubicBezTo>
                  <a:cubicBezTo>
                    <a:pt x="57499" y="152290"/>
                    <a:pt x="53593" y="151432"/>
                    <a:pt x="49152" y="150568"/>
                  </a:cubicBezTo>
                  <a:cubicBezTo>
                    <a:pt x="48559" y="150435"/>
                    <a:pt x="47897" y="150303"/>
                    <a:pt x="47298" y="150170"/>
                  </a:cubicBezTo>
                  <a:cubicBezTo>
                    <a:pt x="44319" y="149577"/>
                    <a:pt x="41336" y="148845"/>
                    <a:pt x="38490" y="147987"/>
                  </a:cubicBezTo>
                  <a:close/>
                  <a:moveTo>
                    <a:pt x="78633" y="159911"/>
                  </a:moveTo>
                  <a:cubicBezTo>
                    <a:pt x="78654" y="159932"/>
                    <a:pt x="78675" y="159953"/>
                    <a:pt x="78697" y="159974"/>
                  </a:cubicBezTo>
                  <a:lnTo>
                    <a:pt x="78697" y="159974"/>
                  </a:lnTo>
                  <a:cubicBezTo>
                    <a:pt x="78697" y="159911"/>
                    <a:pt x="78633" y="159911"/>
                    <a:pt x="78633" y="159911"/>
                  </a:cubicBezTo>
                  <a:close/>
                  <a:moveTo>
                    <a:pt x="78697" y="159974"/>
                  </a:moveTo>
                  <a:cubicBezTo>
                    <a:pt x="78697" y="159974"/>
                    <a:pt x="78697" y="159974"/>
                    <a:pt x="78697" y="159974"/>
                  </a:cubicBezTo>
                  <a:cubicBezTo>
                    <a:pt x="78697" y="159974"/>
                    <a:pt x="78697" y="159974"/>
                    <a:pt x="78697" y="159974"/>
                  </a:cubicBezTo>
                  <a:lnTo>
                    <a:pt x="78697" y="159974"/>
                  </a:lnTo>
                  <a:cubicBezTo>
                    <a:pt x="78697" y="159974"/>
                    <a:pt x="78697" y="159974"/>
                    <a:pt x="78697" y="159974"/>
                  </a:cubicBezTo>
                  <a:close/>
                  <a:moveTo>
                    <a:pt x="78167" y="159646"/>
                  </a:moveTo>
                  <a:lnTo>
                    <a:pt x="78167" y="159709"/>
                  </a:lnTo>
                  <a:cubicBezTo>
                    <a:pt x="78368" y="159842"/>
                    <a:pt x="78501" y="159974"/>
                    <a:pt x="78697" y="160107"/>
                  </a:cubicBezTo>
                  <a:lnTo>
                    <a:pt x="78697" y="160043"/>
                  </a:lnTo>
                  <a:cubicBezTo>
                    <a:pt x="78501" y="159911"/>
                    <a:pt x="78299" y="159778"/>
                    <a:pt x="78167" y="159646"/>
                  </a:cubicBezTo>
                  <a:close/>
                  <a:moveTo>
                    <a:pt x="78697" y="159974"/>
                  </a:moveTo>
                  <a:cubicBezTo>
                    <a:pt x="78810" y="160086"/>
                    <a:pt x="78930" y="160197"/>
                    <a:pt x="79094" y="160308"/>
                  </a:cubicBezTo>
                  <a:lnTo>
                    <a:pt x="79163" y="160308"/>
                  </a:lnTo>
                  <a:cubicBezTo>
                    <a:pt x="79031" y="160176"/>
                    <a:pt x="78898" y="160043"/>
                    <a:pt x="78697" y="159974"/>
                  </a:cubicBezTo>
                  <a:close/>
                  <a:moveTo>
                    <a:pt x="79561" y="160372"/>
                  </a:moveTo>
                  <a:lnTo>
                    <a:pt x="79561" y="160372"/>
                  </a:lnTo>
                  <a:cubicBezTo>
                    <a:pt x="79565" y="160377"/>
                    <a:pt x="79570" y="160382"/>
                    <a:pt x="79575" y="160386"/>
                  </a:cubicBezTo>
                  <a:lnTo>
                    <a:pt x="79575" y="160386"/>
                  </a:lnTo>
                  <a:cubicBezTo>
                    <a:pt x="79570" y="160381"/>
                    <a:pt x="79565" y="160377"/>
                    <a:pt x="79561" y="160372"/>
                  </a:cubicBezTo>
                  <a:close/>
                  <a:moveTo>
                    <a:pt x="79227" y="160239"/>
                  </a:moveTo>
                  <a:lnTo>
                    <a:pt x="79492" y="160504"/>
                  </a:lnTo>
                  <a:cubicBezTo>
                    <a:pt x="79515" y="160504"/>
                    <a:pt x="79538" y="160504"/>
                    <a:pt x="79558" y="160507"/>
                  </a:cubicBezTo>
                  <a:lnTo>
                    <a:pt x="79558" y="160507"/>
                  </a:lnTo>
                  <a:cubicBezTo>
                    <a:pt x="79447" y="160398"/>
                    <a:pt x="79337" y="160297"/>
                    <a:pt x="79227" y="160239"/>
                  </a:cubicBezTo>
                  <a:close/>
                  <a:moveTo>
                    <a:pt x="79558" y="160507"/>
                  </a:moveTo>
                  <a:lnTo>
                    <a:pt x="79558" y="160507"/>
                  </a:lnTo>
                  <a:cubicBezTo>
                    <a:pt x="79580" y="160529"/>
                    <a:pt x="79602" y="160551"/>
                    <a:pt x="79624" y="160573"/>
                  </a:cubicBezTo>
                  <a:cubicBezTo>
                    <a:pt x="79624" y="160528"/>
                    <a:pt x="79596" y="160512"/>
                    <a:pt x="79558" y="160507"/>
                  </a:cubicBezTo>
                  <a:close/>
                  <a:moveTo>
                    <a:pt x="79575" y="160386"/>
                  </a:moveTo>
                  <a:lnTo>
                    <a:pt x="79575" y="160386"/>
                  </a:lnTo>
                  <a:cubicBezTo>
                    <a:pt x="79703" y="160514"/>
                    <a:pt x="79830" y="160639"/>
                    <a:pt x="79958" y="160706"/>
                  </a:cubicBezTo>
                  <a:cubicBezTo>
                    <a:pt x="80022" y="160769"/>
                    <a:pt x="80022" y="160769"/>
                    <a:pt x="80090" y="160769"/>
                  </a:cubicBezTo>
                  <a:cubicBezTo>
                    <a:pt x="79958" y="160706"/>
                    <a:pt x="79889" y="160573"/>
                    <a:pt x="79757" y="160504"/>
                  </a:cubicBezTo>
                  <a:cubicBezTo>
                    <a:pt x="79698" y="160445"/>
                    <a:pt x="79634" y="160441"/>
                    <a:pt x="79575" y="160386"/>
                  </a:cubicBezTo>
                  <a:close/>
                  <a:moveTo>
                    <a:pt x="147457" y="41135"/>
                  </a:moveTo>
                  <a:cubicBezTo>
                    <a:pt x="148384" y="41866"/>
                    <a:pt x="149311" y="42528"/>
                    <a:pt x="150175" y="43254"/>
                  </a:cubicBezTo>
                  <a:cubicBezTo>
                    <a:pt x="157727" y="49285"/>
                    <a:pt x="163487" y="56503"/>
                    <a:pt x="168654" y="69089"/>
                  </a:cubicBezTo>
                  <a:cubicBezTo>
                    <a:pt x="171701" y="76376"/>
                    <a:pt x="173159" y="84394"/>
                    <a:pt x="173159" y="92343"/>
                  </a:cubicBezTo>
                  <a:cubicBezTo>
                    <a:pt x="173159" y="110160"/>
                    <a:pt x="165607" y="127648"/>
                    <a:pt x="150308" y="136328"/>
                  </a:cubicBezTo>
                  <a:cubicBezTo>
                    <a:pt x="146996" y="138183"/>
                    <a:pt x="144213" y="141426"/>
                    <a:pt x="141495" y="145205"/>
                  </a:cubicBezTo>
                  <a:cubicBezTo>
                    <a:pt x="137457" y="150902"/>
                    <a:pt x="133747" y="157923"/>
                    <a:pt x="129041" y="163488"/>
                  </a:cubicBezTo>
                  <a:cubicBezTo>
                    <a:pt x="126725" y="166270"/>
                    <a:pt x="124208" y="168655"/>
                    <a:pt x="121293" y="170377"/>
                  </a:cubicBezTo>
                  <a:cubicBezTo>
                    <a:pt x="118379" y="172099"/>
                    <a:pt x="115067" y="173159"/>
                    <a:pt x="111225" y="173159"/>
                  </a:cubicBezTo>
                  <a:cubicBezTo>
                    <a:pt x="109237" y="173159"/>
                    <a:pt x="107117" y="172825"/>
                    <a:pt x="104796" y="172232"/>
                  </a:cubicBezTo>
                  <a:cubicBezTo>
                    <a:pt x="94992" y="169582"/>
                    <a:pt x="89561" y="165804"/>
                    <a:pt x="82406" y="161898"/>
                  </a:cubicBezTo>
                  <a:cubicBezTo>
                    <a:pt x="81611" y="161432"/>
                    <a:pt x="80816" y="161034"/>
                    <a:pt x="80022" y="160637"/>
                  </a:cubicBezTo>
                  <a:lnTo>
                    <a:pt x="80022" y="160637"/>
                  </a:lnTo>
                  <a:cubicBezTo>
                    <a:pt x="80154" y="160706"/>
                    <a:pt x="80287" y="160838"/>
                    <a:pt x="80355" y="160971"/>
                  </a:cubicBezTo>
                  <a:lnTo>
                    <a:pt x="82343" y="161962"/>
                  </a:lnTo>
                  <a:cubicBezTo>
                    <a:pt x="89497" y="165936"/>
                    <a:pt x="94929" y="169715"/>
                    <a:pt x="104796" y="172364"/>
                  </a:cubicBezTo>
                  <a:cubicBezTo>
                    <a:pt x="107117" y="172958"/>
                    <a:pt x="109237" y="173292"/>
                    <a:pt x="111225" y="173292"/>
                  </a:cubicBezTo>
                  <a:cubicBezTo>
                    <a:pt x="116391" y="173292"/>
                    <a:pt x="120562" y="171437"/>
                    <a:pt x="124139" y="168522"/>
                  </a:cubicBezTo>
                  <a:cubicBezTo>
                    <a:pt x="129571" y="164214"/>
                    <a:pt x="133678" y="157590"/>
                    <a:pt x="137653" y="151299"/>
                  </a:cubicBezTo>
                  <a:cubicBezTo>
                    <a:pt x="141627" y="145072"/>
                    <a:pt x="145469" y="139174"/>
                    <a:pt x="150371" y="136392"/>
                  </a:cubicBezTo>
                  <a:cubicBezTo>
                    <a:pt x="165740" y="127780"/>
                    <a:pt x="173291" y="110229"/>
                    <a:pt x="173291" y="92343"/>
                  </a:cubicBezTo>
                  <a:cubicBezTo>
                    <a:pt x="173291" y="84394"/>
                    <a:pt x="171770" y="76376"/>
                    <a:pt x="168787" y="69025"/>
                  </a:cubicBezTo>
                  <a:cubicBezTo>
                    <a:pt x="163620" y="56439"/>
                    <a:pt x="157859" y="49153"/>
                    <a:pt x="150239" y="43122"/>
                  </a:cubicBezTo>
                  <a:cubicBezTo>
                    <a:pt x="149444" y="42528"/>
                    <a:pt x="148649" y="41866"/>
                    <a:pt x="147791" y="41267"/>
                  </a:cubicBezTo>
                  <a:cubicBezTo>
                    <a:pt x="147658" y="41203"/>
                    <a:pt x="147589" y="41203"/>
                    <a:pt x="147457" y="411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2" name="Google Shape;342;p24"/>
            <p:cNvSpPr/>
            <p:nvPr/>
          </p:nvSpPr>
          <p:spPr>
            <a:xfrm>
              <a:off x="1630050" y="662075"/>
              <a:ext cx="4388625" cy="4406900"/>
            </a:xfrm>
            <a:custGeom>
              <a:avLst/>
              <a:gdLst/>
              <a:ahLst/>
              <a:cxnLst/>
              <a:rect l="l" t="t" r="r" b="b"/>
              <a:pathLst>
                <a:path w="175545" h="176276" extrusionOk="0">
                  <a:moveTo>
                    <a:pt x="95984" y="8283"/>
                  </a:moveTo>
                  <a:cubicBezTo>
                    <a:pt x="95984" y="8347"/>
                    <a:pt x="96053" y="8416"/>
                    <a:pt x="96116" y="8548"/>
                  </a:cubicBezTo>
                  <a:cubicBezTo>
                    <a:pt x="96185" y="8548"/>
                    <a:pt x="96249" y="8612"/>
                    <a:pt x="96318" y="8681"/>
                  </a:cubicBezTo>
                  <a:cubicBezTo>
                    <a:pt x="96249" y="8548"/>
                    <a:pt x="96185" y="8479"/>
                    <a:pt x="96116" y="8416"/>
                  </a:cubicBezTo>
                  <a:lnTo>
                    <a:pt x="95984" y="8283"/>
                  </a:lnTo>
                  <a:close/>
                  <a:moveTo>
                    <a:pt x="96715" y="8744"/>
                  </a:moveTo>
                  <a:cubicBezTo>
                    <a:pt x="96715" y="8787"/>
                    <a:pt x="96740" y="8803"/>
                    <a:pt x="96758" y="8825"/>
                  </a:cubicBezTo>
                  <a:lnTo>
                    <a:pt x="96758" y="8825"/>
                  </a:lnTo>
                  <a:cubicBezTo>
                    <a:pt x="96744" y="8800"/>
                    <a:pt x="96729" y="8774"/>
                    <a:pt x="96715" y="8744"/>
                  </a:cubicBezTo>
                  <a:close/>
                  <a:moveTo>
                    <a:pt x="96758" y="8825"/>
                  </a:moveTo>
                  <a:cubicBezTo>
                    <a:pt x="96764" y="8834"/>
                    <a:pt x="96769" y="8843"/>
                    <a:pt x="96775" y="8852"/>
                  </a:cubicBezTo>
                  <a:lnTo>
                    <a:pt x="96775" y="8852"/>
                  </a:lnTo>
                  <a:cubicBezTo>
                    <a:pt x="96771" y="8841"/>
                    <a:pt x="96765" y="8832"/>
                    <a:pt x="96758" y="8825"/>
                  </a:cubicBezTo>
                  <a:close/>
                  <a:moveTo>
                    <a:pt x="96775" y="8852"/>
                  </a:moveTo>
                  <a:cubicBezTo>
                    <a:pt x="96777" y="8859"/>
                    <a:pt x="96779" y="8867"/>
                    <a:pt x="96779" y="8877"/>
                  </a:cubicBezTo>
                  <a:cubicBezTo>
                    <a:pt x="96785" y="8880"/>
                    <a:pt x="96791" y="8883"/>
                    <a:pt x="96797" y="8887"/>
                  </a:cubicBezTo>
                  <a:lnTo>
                    <a:pt x="96797" y="8887"/>
                  </a:lnTo>
                  <a:cubicBezTo>
                    <a:pt x="96790" y="8876"/>
                    <a:pt x="96782" y="8864"/>
                    <a:pt x="96775" y="8852"/>
                  </a:cubicBezTo>
                  <a:close/>
                  <a:moveTo>
                    <a:pt x="96318" y="8548"/>
                  </a:moveTo>
                  <a:cubicBezTo>
                    <a:pt x="96381" y="8612"/>
                    <a:pt x="96450" y="8681"/>
                    <a:pt x="96514" y="8813"/>
                  </a:cubicBezTo>
                  <a:cubicBezTo>
                    <a:pt x="96583" y="8813"/>
                    <a:pt x="96646" y="8877"/>
                    <a:pt x="96715" y="8946"/>
                  </a:cubicBezTo>
                  <a:cubicBezTo>
                    <a:pt x="96583" y="8813"/>
                    <a:pt x="96514" y="8744"/>
                    <a:pt x="96450" y="8612"/>
                  </a:cubicBezTo>
                  <a:cubicBezTo>
                    <a:pt x="96450" y="8612"/>
                    <a:pt x="96381" y="8548"/>
                    <a:pt x="96318" y="8548"/>
                  </a:cubicBezTo>
                  <a:close/>
                  <a:moveTo>
                    <a:pt x="96797" y="8887"/>
                  </a:moveTo>
                  <a:lnTo>
                    <a:pt x="96797" y="8887"/>
                  </a:lnTo>
                  <a:cubicBezTo>
                    <a:pt x="96836" y="8946"/>
                    <a:pt x="96874" y="9001"/>
                    <a:pt x="96911" y="9078"/>
                  </a:cubicBezTo>
                  <a:cubicBezTo>
                    <a:pt x="96980" y="9078"/>
                    <a:pt x="96980" y="9142"/>
                    <a:pt x="97044" y="9142"/>
                  </a:cubicBezTo>
                  <a:cubicBezTo>
                    <a:pt x="96983" y="9081"/>
                    <a:pt x="96918" y="8958"/>
                    <a:pt x="96797" y="8887"/>
                  </a:cubicBezTo>
                  <a:close/>
                  <a:moveTo>
                    <a:pt x="97044" y="9009"/>
                  </a:moveTo>
                  <a:cubicBezTo>
                    <a:pt x="97113" y="9142"/>
                    <a:pt x="97245" y="9211"/>
                    <a:pt x="97309" y="9343"/>
                  </a:cubicBezTo>
                  <a:cubicBezTo>
                    <a:pt x="97309" y="9343"/>
                    <a:pt x="97378" y="9407"/>
                    <a:pt x="97441" y="9407"/>
                  </a:cubicBezTo>
                  <a:lnTo>
                    <a:pt x="97113" y="9078"/>
                  </a:lnTo>
                  <a:cubicBezTo>
                    <a:pt x="97113" y="9078"/>
                    <a:pt x="97113" y="9009"/>
                    <a:pt x="97044" y="9009"/>
                  </a:cubicBezTo>
                  <a:close/>
                  <a:moveTo>
                    <a:pt x="97441" y="9274"/>
                  </a:moveTo>
                  <a:cubicBezTo>
                    <a:pt x="97510" y="9407"/>
                    <a:pt x="97643" y="9539"/>
                    <a:pt x="97706" y="9608"/>
                  </a:cubicBezTo>
                  <a:cubicBezTo>
                    <a:pt x="97706" y="9672"/>
                    <a:pt x="97775" y="9672"/>
                    <a:pt x="97775" y="9672"/>
                  </a:cubicBezTo>
                  <a:cubicBezTo>
                    <a:pt x="97706" y="9539"/>
                    <a:pt x="97574" y="9407"/>
                    <a:pt x="97441" y="9274"/>
                  </a:cubicBezTo>
                  <a:close/>
                  <a:moveTo>
                    <a:pt x="97972" y="9804"/>
                  </a:moveTo>
                  <a:lnTo>
                    <a:pt x="97972" y="9804"/>
                  </a:lnTo>
                  <a:cubicBezTo>
                    <a:pt x="98041" y="9805"/>
                    <a:pt x="98104" y="9873"/>
                    <a:pt x="98104" y="9937"/>
                  </a:cubicBezTo>
                  <a:lnTo>
                    <a:pt x="98173" y="9937"/>
                  </a:lnTo>
                  <a:cubicBezTo>
                    <a:pt x="98104" y="9873"/>
                    <a:pt x="98041" y="9805"/>
                    <a:pt x="97972" y="9804"/>
                  </a:cubicBezTo>
                  <a:close/>
                  <a:moveTo>
                    <a:pt x="99630" y="10864"/>
                  </a:moveTo>
                  <a:lnTo>
                    <a:pt x="99630" y="10864"/>
                  </a:lnTo>
                  <a:cubicBezTo>
                    <a:pt x="100356" y="11463"/>
                    <a:pt x="101087" y="11993"/>
                    <a:pt x="101813" y="12586"/>
                  </a:cubicBezTo>
                  <a:lnTo>
                    <a:pt x="101882" y="12655"/>
                  </a:lnTo>
                  <a:cubicBezTo>
                    <a:pt x="101946" y="12719"/>
                    <a:pt x="102078" y="12788"/>
                    <a:pt x="102211" y="12920"/>
                  </a:cubicBezTo>
                  <a:lnTo>
                    <a:pt x="102280" y="12920"/>
                  </a:lnTo>
                  <a:cubicBezTo>
                    <a:pt x="102343" y="12984"/>
                    <a:pt x="102476" y="13116"/>
                    <a:pt x="102608" y="13185"/>
                  </a:cubicBezTo>
                  <a:cubicBezTo>
                    <a:pt x="102608" y="13185"/>
                    <a:pt x="102677" y="13185"/>
                    <a:pt x="102677" y="13249"/>
                  </a:cubicBezTo>
                  <a:cubicBezTo>
                    <a:pt x="102741" y="13318"/>
                    <a:pt x="102873" y="13381"/>
                    <a:pt x="102942" y="13450"/>
                  </a:cubicBezTo>
                  <a:cubicBezTo>
                    <a:pt x="103006" y="13450"/>
                    <a:pt x="103006" y="13514"/>
                    <a:pt x="103075" y="13514"/>
                  </a:cubicBezTo>
                  <a:cubicBezTo>
                    <a:pt x="103138" y="13583"/>
                    <a:pt x="103271" y="13646"/>
                    <a:pt x="103340" y="13715"/>
                  </a:cubicBezTo>
                  <a:lnTo>
                    <a:pt x="103472" y="13848"/>
                  </a:lnTo>
                  <a:cubicBezTo>
                    <a:pt x="103536" y="13848"/>
                    <a:pt x="103604" y="13911"/>
                    <a:pt x="103737" y="13980"/>
                  </a:cubicBezTo>
                  <a:cubicBezTo>
                    <a:pt x="103737" y="14044"/>
                    <a:pt x="103801" y="14044"/>
                    <a:pt x="103869" y="14113"/>
                  </a:cubicBezTo>
                  <a:lnTo>
                    <a:pt x="104066" y="14309"/>
                  </a:lnTo>
                  <a:cubicBezTo>
                    <a:pt x="104134" y="14309"/>
                    <a:pt x="104198" y="14378"/>
                    <a:pt x="104267" y="14378"/>
                  </a:cubicBezTo>
                  <a:lnTo>
                    <a:pt x="104463" y="14574"/>
                  </a:lnTo>
                  <a:cubicBezTo>
                    <a:pt x="104532" y="14574"/>
                    <a:pt x="104532" y="14642"/>
                    <a:pt x="104595" y="14706"/>
                  </a:cubicBezTo>
                  <a:cubicBezTo>
                    <a:pt x="104664" y="14706"/>
                    <a:pt x="104728" y="14775"/>
                    <a:pt x="104797" y="14839"/>
                  </a:cubicBezTo>
                  <a:cubicBezTo>
                    <a:pt x="104860" y="14907"/>
                    <a:pt x="104929" y="14907"/>
                    <a:pt x="104993" y="14971"/>
                  </a:cubicBezTo>
                  <a:cubicBezTo>
                    <a:pt x="105062" y="15040"/>
                    <a:pt x="105125" y="15040"/>
                    <a:pt x="105194" y="15104"/>
                  </a:cubicBezTo>
                  <a:cubicBezTo>
                    <a:pt x="105258" y="15172"/>
                    <a:pt x="105327" y="15172"/>
                    <a:pt x="105390" y="15236"/>
                  </a:cubicBezTo>
                  <a:cubicBezTo>
                    <a:pt x="105459" y="15305"/>
                    <a:pt x="105523" y="15369"/>
                    <a:pt x="105592" y="15369"/>
                  </a:cubicBezTo>
                  <a:lnTo>
                    <a:pt x="105724" y="15501"/>
                  </a:lnTo>
                  <a:lnTo>
                    <a:pt x="105920" y="15702"/>
                  </a:lnTo>
                  <a:cubicBezTo>
                    <a:pt x="105989" y="15702"/>
                    <a:pt x="106053" y="15766"/>
                    <a:pt x="106122" y="15835"/>
                  </a:cubicBezTo>
                  <a:cubicBezTo>
                    <a:pt x="106185" y="15835"/>
                    <a:pt x="106254" y="15898"/>
                    <a:pt x="106318" y="15967"/>
                  </a:cubicBezTo>
                  <a:cubicBezTo>
                    <a:pt x="106387" y="15967"/>
                    <a:pt x="106450" y="16031"/>
                    <a:pt x="106519" y="16100"/>
                  </a:cubicBezTo>
                  <a:cubicBezTo>
                    <a:pt x="106583" y="16163"/>
                    <a:pt x="106652" y="16163"/>
                    <a:pt x="106715" y="16232"/>
                  </a:cubicBezTo>
                  <a:cubicBezTo>
                    <a:pt x="106715" y="16296"/>
                    <a:pt x="106784" y="16296"/>
                    <a:pt x="106848" y="16365"/>
                  </a:cubicBezTo>
                  <a:cubicBezTo>
                    <a:pt x="106917" y="16428"/>
                    <a:pt x="106980" y="16428"/>
                    <a:pt x="107049" y="16497"/>
                  </a:cubicBezTo>
                  <a:cubicBezTo>
                    <a:pt x="107113" y="16561"/>
                    <a:pt x="107182" y="16630"/>
                    <a:pt x="107245" y="16630"/>
                  </a:cubicBezTo>
                  <a:cubicBezTo>
                    <a:pt x="107314" y="16693"/>
                    <a:pt x="107378" y="16762"/>
                    <a:pt x="107447" y="16762"/>
                  </a:cubicBezTo>
                  <a:lnTo>
                    <a:pt x="107579" y="16895"/>
                  </a:lnTo>
                  <a:cubicBezTo>
                    <a:pt x="107643" y="16958"/>
                    <a:pt x="107712" y="17027"/>
                    <a:pt x="107775" y="17027"/>
                  </a:cubicBezTo>
                  <a:lnTo>
                    <a:pt x="107977" y="17223"/>
                  </a:lnTo>
                  <a:cubicBezTo>
                    <a:pt x="108040" y="17223"/>
                    <a:pt x="108109" y="17292"/>
                    <a:pt x="108173" y="17356"/>
                  </a:cubicBezTo>
                  <a:cubicBezTo>
                    <a:pt x="108241" y="17356"/>
                    <a:pt x="108305" y="17425"/>
                    <a:pt x="108374" y="17488"/>
                  </a:cubicBezTo>
                  <a:lnTo>
                    <a:pt x="108506" y="17621"/>
                  </a:lnTo>
                  <a:cubicBezTo>
                    <a:pt x="108570" y="17621"/>
                    <a:pt x="108639" y="17690"/>
                    <a:pt x="108703" y="17753"/>
                  </a:cubicBezTo>
                  <a:cubicBezTo>
                    <a:pt x="108771" y="17753"/>
                    <a:pt x="108835" y="17822"/>
                    <a:pt x="108904" y="17886"/>
                  </a:cubicBezTo>
                  <a:cubicBezTo>
                    <a:pt x="108968" y="17955"/>
                    <a:pt x="109036" y="17955"/>
                    <a:pt x="109100" y="18018"/>
                  </a:cubicBezTo>
                  <a:cubicBezTo>
                    <a:pt x="109100" y="18087"/>
                    <a:pt x="109169" y="18087"/>
                    <a:pt x="109232" y="18151"/>
                  </a:cubicBezTo>
                  <a:cubicBezTo>
                    <a:pt x="109301" y="18220"/>
                    <a:pt x="109365" y="18220"/>
                    <a:pt x="109434" y="18283"/>
                  </a:cubicBezTo>
                  <a:cubicBezTo>
                    <a:pt x="109497" y="18352"/>
                    <a:pt x="109566" y="18352"/>
                    <a:pt x="109630" y="18416"/>
                  </a:cubicBezTo>
                  <a:cubicBezTo>
                    <a:pt x="109699" y="18485"/>
                    <a:pt x="109762" y="18485"/>
                    <a:pt x="109762" y="18548"/>
                  </a:cubicBezTo>
                  <a:cubicBezTo>
                    <a:pt x="109831" y="18617"/>
                    <a:pt x="109895" y="18617"/>
                    <a:pt x="109964" y="18681"/>
                  </a:cubicBezTo>
                  <a:cubicBezTo>
                    <a:pt x="110027" y="18750"/>
                    <a:pt x="110096" y="18750"/>
                    <a:pt x="110160" y="18813"/>
                  </a:cubicBezTo>
                  <a:cubicBezTo>
                    <a:pt x="110229" y="18882"/>
                    <a:pt x="110292" y="18882"/>
                    <a:pt x="110361" y="18946"/>
                  </a:cubicBezTo>
                  <a:lnTo>
                    <a:pt x="110494" y="19078"/>
                  </a:lnTo>
                  <a:cubicBezTo>
                    <a:pt x="110557" y="19147"/>
                    <a:pt x="110626" y="19147"/>
                    <a:pt x="110690" y="19211"/>
                  </a:cubicBezTo>
                  <a:cubicBezTo>
                    <a:pt x="110759" y="19279"/>
                    <a:pt x="110822" y="19279"/>
                    <a:pt x="110891" y="19343"/>
                  </a:cubicBezTo>
                  <a:cubicBezTo>
                    <a:pt x="110955" y="19343"/>
                    <a:pt x="111024" y="19412"/>
                    <a:pt x="111024" y="19476"/>
                  </a:cubicBezTo>
                  <a:cubicBezTo>
                    <a:pt x="114468" y="21929"/>
                    <a:pt x="117977" y="24446"/>
                    <a:pt x="121623" y="26699"/>
                  </a:cubicBezTo>
                  <a:cubicBezTo>
                    <a:pt x="127780" y="30472"/>
                    <a:pt x="133281" y="33519"/>
                    <a:pt x="138247" y="36301"/>
                  </a:cubicBezTo>
                  <a:cubicBezTo>
                    <a:pt x="138316" y="36370"/>
                    <a:pt x="138379" y="36370"/>
                    <a:pt x="138448" y="36434"/>
                  </a:cubicBezTo>
                  <a:lnTo>
                    <a:pt x="138512" y="36503"/>
                  </a:lnTo>
                  <a:cubicBezTo>
                    <a:pt x="138581" y="36503"/>
                    <a:pt x="138644" y="36566"/>
                    <a:pt x="138713" y="36566"/>
                  </a:cubicBezTo>
                  <a:cubicBezTo>
                    <a:pt x="138713" y="36635"/>
                    <a:pt x="138713" y="36635"/>
                    <a:pt x="138777" y="36635"/>
                  </a:cubicBezTo>
                  <a:cubicBezTo>
                    <a:pt x="138846" y="36699"/>
                    <a:pt x="138909" y="36699"/>
                    <a:pt x="138978" y="36768"/>
                  </a:cubicBezTo>
                  <a:lnTo>
                    <a:pt x="139042" y="36768"/>
                  </a:lnTo>
                  <a:cubicBezTo>
                    <a:pt x="139111" y="36831"/>
                    <a:pt x="139174" y="36831"/>
                    <a:pt x="139243" y="36900"/>
                  </a:cubicBezTo>
                  <a:cubicBezTo>
                    <a:pt x="139243" y="36900"/>
                    <a:pt x="139307" y="36900"/>
                    <a:pt x="139307" y="36964"/>
                  </a:cubicBezTo>
                  <a:cubicBezTo>
                    <a:pt x="139376" y="36964"/>
                    <a:pt x="139439" y="37033"/>
                    <a:pt x="139508" y="37033"/>
                  </a:cubicBezTo>
                  <a:lnTo>
                    <a:pt x="139572" y="37096"/>
                  </a:lnTo>
                  <a:cubicBezTo>
                    <a:pt x="139641" y="37165"/>
                    <a:pt x="139704" y="37165"/>
                    <a:pt x="139773" y="37229"/>
                  </a:cubicBezTo>
                  <a:lnTo>
                    <a:pt x="139837" y="37229"/>
                  </a:lnTo>
                  <a:cubicBezTo>
                    <a:pt x="139905" y="37298"/>
                    <a:pt x="139969" y="37361"/>
                    <a:pt x="140038" y="37361"/>
                  </a:cubicBezTo>
                  <a:cubicBezTo>
                    <a:pt x="140102" y="37361"/>
                    <a:pt x="140102" y="37430"/>
                    <a:pt x="140170" y="37430"/>
                  </a:cubicBezTo>
                  <a:cubicBezTo>
                    <a:pt x="140234" y="37430"/>
                    <a:pt x="140303" y="37494"/>
                    <a:pt x="140367" y="37494"/>
                  </a:cubicBezTo>
                  <a:cubicBezTo>
                    <a:pt x="140367" y="37563"/>
                    <a:pt x="140367" y="37563"/>
                    <a:pt x="140435" y="37563"/>
                  </a:cubicBezTo>
                  <a:cubicBezTo>
                    <a:pt x="140499" y="37626"/>
                    <a:pt x="140568" y="37626"/>
                    <a:pt x="140632" y="37695"/>
                  </a:cubicBezTo>
                  <a:lnTo>
                    <a:pt x="140700" y="37695"/>
                  </a:lnTo>
                  <a:cubicBezTo>
                    <a:pt x="140764" y="37759"/>
                    <a:pt x="140833" y="37827"/>
                    <a:pt x="140896" y="37827"/>
                  </a:cubicBezTo>
                  <a:cubicBezTo>
                    <a:pt x="140896" y="37827"/>
                    <a:pt x="140896" y="37891"/>
                    <a:pt x="140965" y="37891"/>
                  </a:cubicBezTo>
                  <a:cubicBezTo>
                    <a:pt x="141029" y="37891"/>
                    <a:pt x="141098" y="37960"/>
                    <a:pt x="141161" y="38024"/>
                  </a:cubicBezTo>
                  <a:lnTo>
                    <a:pt x="141230" y="38024"/>
                  </a:lnTo>
                  <a:cubicBezTo>
                    <a:pt x="141294" y="38092"/>
                    <a:pt x="141363" y="38092"/>
                    <a:pt x="141426" y="38156"/>
                  </a:cubicBezTo>
                  <a:lnTo>
                    <a:pt x="141495" y="38156"/>
                  </a:lnTo>
                  <a:cubicBezTo>
                    <a:pt x="141559" y="38225"/>
                    <a:pt x="141628" y="38289"/>
                    <a:pt x="141691" y="38289"/>
                  </a:cubicBezTo>
                  <a:lnTo>
                    <a:pt x="141760" y="38357"/>
                  </a:lnTo>
                  <a:cubicBezTo>
                    <a:pt x="141824" y="38357"/>
                    <a:pt x="141893" y="38421"/>
                    <a:pt x="141956" y="38490"/>
                  </a:cubicBezTo>
                  <a:lnTo>
                    <a:pt x="142025" y="38490"/>
                  </a:lnTo>
                  <a:cubicBezTo>
                    <a:pt x="142089" y="38554"/>
                    <a:pt x="142158" y="38554"/>
                    <a:pt x="142221" y="38622"/>
                  </a:cubicBezTo>
                  <a:cubicBezTo>
                    <a:pt x="142290" y="38622"/>
                    <a:pt x="142290" y="38622"/>
                    <a:pt x="142290" y="38686"/>
                  </a:cubicBezTo>
                  <a:cubicBezTo>
                    <a:pt x="142354" y="38686"/>
                    <a:pt x="142423" y="38755"/>
                    <a:pt x="142486" y="38818"/>
                  </a:cubicBezTo>
                  <a:lnTo>
                    <a:pt x="142555" y="38818"/>
                  </a:lnTo>
                  <a:cubicBezTo>
                    <a:pt x="142619" y="38887"/>
                    <a:pt x="142688" y="38887"/>
                    <a:pt x="142820" y="38951"/>
                  </a:cubicBezTo>
                  <a:cubicBezTo>
                    <a:pt x="142884" y="39020"/>
                    <a:pt x="143016" y="39083"/>
                    <a:pt x="143085" y="39083"/>
                  </a:cubicBezTo>
                  <a:lnTo>
                    <a:pt x="143085" y="39152"/>
                  </a:lnTo>
                  <a:cubicBezTo>
                    <a:pt x="143149" y="39152"/>
                    <a:pt x="143281" y="39216"/>
                    <a:pt x="143350" y="39285"/>
                  </a:cubicBezTo>
                  <a:cubicBezTo>
                    <a:pt x="143414" y="39348"/>
                    <a:pt x="143546" y="39348"/>
                    <a:pt x="143615" y="39417"/>
                  </a:cubicBezTo>
                  <a:lnTo>
                    <a:pt x="143679" y="39481"/>
                  </a:lnTo>
                  <a:cubicBezTo>
                    <a:pt x="144675" y="40011"/>
                    <a:pt x="145666" y="40541"/>
                    <a:pt x="146593" y="41140"/>
                  </a:cubicBezTo>
                  <a:cubicBezTo>
                    <a:pt x="146461" y="41007"/>
                    <a:pt x="146265" y="40875"/>
                    <a:pt x="146063" y="40806"/>
                  </a:cubicBezTo>
                  <a:cubicBezTo>
                    <a:pt x="145205" y="40212"/>
                    <a:pt x="144209" y="39682"/>
                    <a:pt x="143281" y="39083"/>
                  </a:cubicBezTo>
                  <a:lnTo>
                    <a:pt x="143218" y="39083"/>
                  </a:lnTo>
                  <a:lnTo>
                    <a:pt x="143016" y="38887"/>
                  </a:lnTo>
                  <a:cubicBezTo>
                    <a:pt x="142884" y="38887"/>
                    <a:pt x="142820" y="38818"/>
                    <a:pt x="142751" y="38755"/>
                  </a:cubicBezTo>
                  <a:cubicBezTo>
                    <a:pt x="142619" y="38755"/>
                    <a:pt x="142555" y="38686"/>
                    <a:pt x="142486" y="38622"/>
                  </a:cubicBezTo>
                  <a:cubicBezTo>
                    <a:pt x="142354" y="38554"/>
                    <a:pt x="142290" y="38554"/>
                    <a:pt x="142221" y="38490"/>
                  </a:cubicBezTo>
                  <a:cubicBezTo>
                    <a:pt x="142158" y="38421"/>
                    <a:pt x="142025" y="38357"/>
                    <a:pt x="141956" y="38357"/>
                  </a:cubicBezTo>
                  <a:lnTo>
                    <a:pt x="141956" y="38289"/>
                  </a:lnTo>
                  <a:cubicBezTo>
                    <a:pt x="141893" y="38289"/>
                    <a:pt x="141824" y="38225"/>
                    <a:pt x="141691" y="38156"/>
                  </a:cubicBezTo>
                  <a:cubicBezTo>
                    <a:pt x="141628" y="38092"/>
                    <a:pt x="141559" y="38092"/>
                    <a:pt x="141495" y="38024"/>
                  </a:cubicBezTo>
                  <a:lnTo>
                    <a:pt x="141426" y="38024"/>
                  </a:lnTo>
                  <a:cubicBezTo>
                    <a:pt x="141363" y="37960"/>
                    <a:pt x="141294" y="37891"/>
                    <a:pt x="141230" y="37891"/>
                  </a:cubicBezTo>
                  <a:cubicBezTo>
                    <a:pt x="141161" y="37891"/>
                    <a:pt x="141161" y="37827"/>
                    <a:pt x="141161" y="37827"/>
                  </a:cubicBezTo>
                  <a:cubicBezTo>
                    <a:pt x="141098" y="37827"/>
                    <a:pt x="141029" y="37759"/>
                    <a:pt x="140965" y="37759"/>
                  </a:cubicBezTo>
                  <a:lnTo>
                    <a:pt x="140896" y="37695"/>
                  </a:lnTo>
                  <a:cubicBezTo>
                    <a:pt x="140833" y="37626"/>
                    <a:pt x="140764" y="37626"/>
                    <a:pt x="140700" y="37563"/>
                  </a:cubicBezTo>
                  <a:lnTo>
                    <a:pt x="140632" y="37563"/>
                  </a:lnTo>
                  <a:cubicBezTo>
                    <a:pt x="140568" y="37494"/>
                    <a:pt x="140499" y="37494"/>
                    <a:pt x="140435" y="37430"/>
                  </a:cubicBezTo>
                  <a:cubicBezTo>
                    <a:pt x="140367" y="37430"/>
                    <a:pt x="140367" y="37430"/>
                    <a:pt x="140367" y="37361"/>
                  </a:cubicBezTo>
                  <a:cubicBezTo>
                    <a:pt x="140303" y="37361"/>
                    <a:pt x="140234" y="37298"/>
                    <a:pt x="140170" y="37298"/>
                  </a:cubicBezTo>
                  <a:lnTo>
                    <a:pt x="140102" y="37229"/>
                  </a:lnTo>
                  <a:cubicBezTo>
                    <a:pt x="140038" y="37165"/>
                    <a:pt x="139969" y="37165"/>
                    <a:pt x="139905" y="37096"/>
                  </a:cubicBezTo>
                  <a:lnTo>
                    <a:pt x="139837" y="37096"/>
                  </a:lnTo>
                  <a:cubicBezTo>
                    <a:pt x="139773" y="37033"/>
                    <a:pt x="139704" y="37033"/>
                    <a:pt x="139641" y="36964"/>
                  </a:cubicBezTo>
                  <a:cubicBezTo>
                    <a:pt x="139572" y="36964"/>
                    <a:pt x="139572" y="36964"/>
                    <a:pt x="139508" y="36900"/>
                  </a:cubicBezTo>
                  <a:cubicBezTo>
                    <a:pt x="139439" y="36900"/>
                    <a:pt x="139376" y="36831"/>
                    <a:pt x="139307" y="36831"/>
                  </a:cubicBezTo>
                  <a:cubicBezTo>
                    <a:pt x="139307" y="36831"/>
                    <a:pt x="139307" y="36768"/>
                    <a:pt x="139243" y="36768"/>
                  </a:cubicBezTo>
                  <a:cubicBezTo>
                    <a:pt x="139174" y="36768"/>
                    <a:pt x="139111" y="36699"/>
                    <a:pt x="139042" y="36635"/>
                  </a:cubicBezTo>
                  <a:lnTo>
                    <a:pt x="138978" y="36635"/>
                  </a:lnTo>
                  <a:cubicBezTo>
                    <a:pt x="138909" y="36566"/>
                    <a:pt x="138846" y="36566"/>
                    <a:pt x="138777" y="36503"/>
                  </a:cubicBezTo>
                  <a:lnTo>
                    <a:pt x="138713" y="36434"/>
                  </a:lnTo>
                  <a:cubicBezTo>
                    <a:pt x="138644" y="36434"/>
                    <a:pt x="138581" y="36370"/>
                    <a:pt x="138512" y="36370"/>
                  </a:cubicBezTo>
                  <a:lnTo>
                    <a:pt x="138448" y="36301"/>
                  </a:lnTo>
                  <a:cubicBezTo>
                    <a:pt x="138379" y="36301"/>
                    <a:pt x="138316" y="36238"/>
                    <a:pt x="138247" y="36169"/>
                  </a:cubicBezTo>
                  <a:cubicBezTo>
                    <a:pt x="133281" y="33387"/>
                    <a:pt x="127849" y="30339"/>
                    <a:pt x="121686" y="26566"/>
                  </a:cubicBezTo>
                  <a:cubicBezTo>
                    <a:pt x="118045" y="24314"/>
                    <a:pt x="114532" y="21860"/>
                    <a:pt x="111156" y="19412"/>
                  </a:cubicBezTo>
                  <a:cubicBezTo>
                    <a:pt x="111087" y="19343"/>
                    <a:pt x="111024" y="19279"/>
                    <a:pt x="110955" y="19279"/>
                  </a:cubicBezTo>
                  <a:lnTo>
                    <a:pt x="110822" y="19147"/>
                  </a:lnTo>
                  <a:cubicBezTo>
                    <a:pt x="110759" y="19078"/>
                    <a:pt x="110690" y="19015"/>
                    <a:pt x="110626" y="19015"/>
                  </a:cubicBezTo>
                  <a:cubicBezTo>
                    <a:pt x="110557" y="18946"/>
                    <a:pt x="110494" y="18882"/>
                    <a:pt x="110425" y="18882"/>
                  </a:cubicBezTo>
                  <a:cubicBezTo>
                    <a:pt x="110361" y="18813"/>
                    <a:pt x="110292" y="18750"/>
                    <a:pt x="110229" y="18750"/>
                  </a:cubicBezTo>
                  <a:cubicBezTo>
                    <a:pt x="110229" y="18681"/>
                    <a:pt x="110160" y="18681"/>
                    <a:pt x="110096" y="18617"/>
                  </a:cubicBezTo>
                  <a:cubicBezTo>
                    <a:pt x="110027" y="18548"/>
                    <a:pt x="109964" y="18485"/>
                    <a:pt x="109895" y="18485"/>
                  </a:cubicBezTo>
                  <a:cubicBezTo>
                    <a:pt x="109831" y="18416"/>
                    <a:pt x="109762" y="18416"/>
                    <a:pt x="109699" y="18352"/>
                  </a:cubicBezTo>
                  <a:cubicBezTo>
                    <a:pt x="109699" y="18283"/>
                    <a:pt x="109630" y="18220"/>
                    <a:pt x="109566" y="18220"/>
                  </a:cubicBezTo>
                  <a:cubicBezTo>
                    <a:pt x="109497" y="18151"/>
                    <a:pt x="109434" y="18151"/>
                    <a:pt x="109365" y="18087"/>
                  </a:cubicBezTo>
                  <a:cubicBezTo>
                    <a:pt x="109301" y="18018"/>
                    <a:pt x="109232" y="17955"/>
                    <a:pt x="109169" y="17955"/>
                  </a:cubicBezTo>
                  <a:cubicBezTo>
                    <a:pt x="109100" y="17886"/>
                    <a:pt x="109100" y="17822"/>
                    <a:pt x="109036" y="17822"/>
                  </a:cubicBezTo>
                  <a:cubicBezTo>
                    <a:pt x="108968" y="17753"/>
                    <a:pt x="108904" y="17690"/>
                    <a:pt x="108835" y="17690"/>
                  </a:cubicBezTo>
                  <a:cubicBezTo>
                    <a:pt x="108771" y="17621"/>
                    <a:pt x="108703" y="17557"/>
                    <a:pt x="108639" y="17557"/>
                  </a:cubicBezTo>
                  <a:cubicBezTo>
                    <a:pt x="108570" y="17488"/>
                    <a:pt x="108506" y="17425"/>
                    <a:pt x="108438" y="17425"/>
                  </a:cubicBezTo>
                  <a:cubicBezTo>
                    <a:pt x="108374" y="17356"/>
                    <a:pt x="108374" y="17292"/>
                    <a:pt x="108305" y="17292"/>
                  </a:cubicBezTo>
                  <a:cubicBezTo>
                    <a:pt x="108241" y="17223"/>
                    <a:pt x="108173" y="17160"/>
                    <a:pt x="108109" y="17160"/>
                  </a:cubicBezTo>
                  <a:cubicBezTo>
                    <a:pt x="108040" y="17091"/>
                    <a:pt x="107977" y="17027"/>
                    <a:pt x="107908" y="17027"/>
                  </a:cubicBezTo>
                  <a:cubicBezTo>
                    <a:pt x="107844" y="16958"/>
                    <a:pt x="107775" y="16895"/>
                    <a:pt x="107712" y="16895"/>
                  </a:cubicBezTo>
                  <a:cubicBezTo>
                    <a:pt x="107712" y="16826"/>
                    <a:pt x="107643" y="16762"/>
                    <a:pt x="107579" y="16762"/>
                  </a:cubicBezTo>
                  <a:lnTo>
                    <a:pt x="107378" y="16561"/>
                  </a:lnTo>
                  <a:cubicBezTo>
                    <a:pt x="107314" y="16561"/>
                    <a:pt x="107245" y="16497"/>
                    <a:pt x="107182" y="16428"/>
                  </a:cubicBezTo>
                  <a:cubicBezTo>
                    <a:pt x="107113" y="16428"/>
                    <a:pt x="107049" y="16365"/>
                    <a:pt x="106980" y="16296"/>
                  </a:cubicBezTo>
                  <a:lnTo>
                    <a:pt x="106848" y="16163"/>
                  </a:lnTo>
                  <a:cubicBezTo>
                    <a:pt x="106784" y="16163"/>
                    <a:pt x="106715" y="16100"/>
                    <a:pt x="106652" y="16031"/>
                  </a:cubicBezTo>
                  <a:cubicBezTo>
                    <a:pt x="106583" y="16031"/>
                    <a:pt x="106519" y="15967"/>
                    <a:pt x="106450" y="15898"/>
                  </a:cubicBezTo>
                  <a:cubicBezTo>
                    <a:pt x="106387" y="15835"/>
                    <a:pt x="106318" y="15835"/>
                    <a:pt x="106254" y="15766"/>
                  </a:cubicBezTo>
                  <a:cubicBezTo>
                    <a:pt x="106254" y="15702"/>
                    <a:pt x="106185" y="15702"/>
                    <a:pt x="106122" y="15633"/>
                  </a:cubicBezTo>
                  <a:cubicBezTo>
                    <a:pt x="106053" y="15570"/>
                    <a:pt x="105989" y="15570"/>
                    <a:pt x="105920" y="15501"/>
                  </a:cubicBezTo>
                  <a:cubicBezTo>
                    <a:pt x="105857" y="15437"/>
                    <a:pt x="105788" y="15437"/>
                    <a:pt x="105724" y="15369"/>
                  </a:cubicBezTo>
                  <a:cubicBezTo>
                    <a:pt x="105655" y="15305"/>
                    <a:pt x="105592" y="15305"/>
                    <a:pt x="105523" y="15236"/>
                  </a:cubicBezTo>
                  <a:lnTo>
                    <a:pt x="105390" y="15104"/>
                  </a:lnTo>
                  <a:cubicBezTo>
                    <a:pt x="105327" y="15040"/>
                    <a:pt x="105258" y="14971"/>
                    <a:pt x="105194" y="14971"/>
                  </a:cubicBezTo>
                  <a:cubicBezTo>
                    <a:pt x="105125" y="14907"/>
                    <a:pt x="105062" y="14839"/>
                    <a:pt x="104993" y="14839"/>
                  </a:cubicBezTo>
                  <a:lnTo>
                    <a:pt x="104797" y="14642"/>
                  </a:lnTo>
                  <a:cubicBezTo>
                    <a:pt x="104728" y="14642"/>
                    <a:pt x="104728" y="14574"/>
                    <a:pt x="104664" y="14574"/>
                  </a:cubicBezTo>
                  <a:lnTo>
                    <a:pt x="104463" y="14378"/>
                  </a:lnTo>
                  <a:cubicBezTo>
                    <a:pt x="104399" y="14378"/>
                    <a:pt x="104331" y="14309"/>
                    <a:pt x="104331" y="14309"/>
                  </a:cubicBezTo>
                  <a:cubicBezTo>
                    <a:pt x="104198" y="14245"/>
                    <a:pt x="104134" y="14176"/>
                    <a:pt x="104066" y="14113"/>
                  </a:cubicBezTo>
                  <a:cubicBezTo>
                    <a:pt x="104002" y="14113"/>
                    <a:pt x="104002" y="14044"/>
                    <a:pt x="103933" y="14044"/>
                  </a:cubicBezTo>
                  <a:cubicBezTo>
                    <a:pt x="103869" y="13980"/>
                    <a:pt x="103801" y="13911"/>
                    <a:pt x="103668" y="13848"/>
                  </a:cubicBezTo>
                  <a:cubicBezTo>
                    <a:pt x="103668" y="13848"/>
                    <a:pt x="103668" y="13779"/>
                    <a:pt x="103604" y="13779"/>
                  </a:cubicBezTo>
                  <a:cubicBezTo>
                    <a:pt x="103536" y="13715"/>
                    <a:pt x="103403" y="13646"/>
                    <a:pt x="103340" y="13583"/>
                  </a:cubicBezTo>
                  <a:lnTo>
                    <a:pt x="103271" y="13514"/>
                  </a:lnTo>
                  <a:cubicBezTo>
                    <a:pt x="103138" y="13450"/>
                    <a:pt x="103075" y="13381"/>
                    <a:pt x="102942" y="13318"/>
                  </a:cubicBezTo>
                  <a:lnTo>
                    <a:pt x="102942" y="13249"/>
                  </a:lnTo>
                  <a:cubicBezTo>
                    <a:pt x="102810" y="13185"/>
                    <a:pt x="102741" y="13116"/>
                    <a:pt x="102608" y="13053"/>
                  </a:cubicBezTo>
                  <a:cubicBezTo>
                    <a:pt x="101882" y="12454"/>
                    <a:pt x="101151" y="11924"/>
                    <a:pt x="100356" y="11394"/>
                  </a:cubicBezTo>
                  <a:cubicBezTo>
                    <a:pt x="100160" y="11198"/>
                    <a:pt x="99895" y="10996"/>
                    <a:pt x="99630" y="10864"/>
                  </a:cubicBezTo>
                  <a:close/>
                  <a:moveTo>
                    <a:pt x="148713" y="42597"/>
                  </a:moveTo>
                  <a:cubicBezTo>
                    <a:pt x="148713" y="42597"/>
                    <a:pt x="148713" y="42661"/>
                    <a:pt x="148782" y="42661"/>
                  </a:cubicBezTo>
                  <a:cubicBezTo>
                    <a:pt x="148834" y="42661"/>
                    <a:pt x="148934" y="42707"/>
                    <a:pt x="149041" y="42724"/>
                  </a:cubicBezTo>
                  <a:lnTo>
                    <a:pt x="149041" y="42724"/>
                  </a:lnTo>
                  <a:cubicBezTo>
                    <a:pt x="148971" y="42661"/>
                    <a:pt x="148842" y="42659"/>
                    <a:pt x="148713" y="42597"/>
                  </a:cubicBezTo>
                  <a:close/>
                  <a:moveTo>
                    <a:pt x="149041" y="42724"/>
                  </a:moveTo>
                  <a:lnTo>
                    <a:pt x="149041" y="42724"/>
                  </a:lnTo>
                  <a:cubicBezTo>
                    <a:pt x="149043" y="42726"/>
                    <a:pt x="149045" y="42728"/>
                    <a:pt x="149047" y="42729"/>
                  </a:cubicBezTo>
                  <a:lnTo>
                    <a:pt x="149111" y="42729"/>
                  </a:lnTo>
                  <a:cubicBezTo>
                    <a:pt x="149087" y="42729"/>
                    <a:pt x="149064" y="42727"/>
                    <a:pt x="149041" y="42724"/>
                  </a:cubicBezTo>
                  <a:close/>
                  <a:moveTo>
                    <a:pt x="75518" y="0"/>
                  </a:moveTo>
                  <a:cubicBezTo>
                    <a:pt x="75316" y="0"/>
                    <a:pt x="75184" y="0"/>
                    <a:pt x="74988" y="69"/>
                  </a:cubicBezTo>
                  <a:cubicBezTo>
                    <a:pt x="66244" y="265"/>
                    <a:pt x="60017" y="3577"/>
                    <a:pt x="55311" y="8744"/>
                  </a:cubicBezTo>
                  <a:cubicBezTo>
                    <a:pt x="48226" y="16428"/>
                    <a:pt x="44712" y="28289"/>
                    <a:pt x="41267" y="40143"/>
                  </a:cubicBezTo>
                  <a:cubicBezTo>
                    <a:pt x="40541" y="42793"/>
                    <a:pt x="39747" y="45379"/>
                    <a:pt x="38952" y="47960"/>
                  </a:cubicBezTo>
                  <a:cubicBezTo>
                    <a:pt x="38952" y="48029"/>
                    <a:pt x="38952" y="48161"/>
                    <a:pt x="38883" y="48225"/>
                  </a:cubicBezTo>
                  <a:lnTo>
                    <a:pt x="38883" y="48357"/>
                  </a:lnTo>
                  <a:cubicBezTo>
                    <a:pt x="38819" y="48426"/>
                    <a:pt x="38819" y="48490"/>
                    <a:pt x="38750" y="48622"/>
                  </a:cubicBezTo>
                  <a:lnTo>
                    <a:pt x="38750" y="48691"/>
                  </a:lnTo>
                  <a:cubicBezTo>
                    <a:pt x="38750" y="48824"/>
                    <a:pt x="38687" y="48887"/>
                    <a:pt x="38687" y="49020"/>
                  </a:cubicBezTo>
                  <a:lnTo>
                    <a:pt x="38618" y="49089"/>
                  </a:lnTo>
                  <a:cubicBezTo>
                    <a:pt x="38618" y="49221"/>
                    <a:pt x="38554" y="49285"/>
                    <a:pt x="38554" y="49354"/>
                  </a:cubicBezTo>
                  <a:cubicBezTo>
                    <a:pt x="38554" y="49417"/>
                    <a:pt x="38554" y="49417"/>
                    <a:pt x="38485" y="49486"/>
                  </a:cubicBezTo>
                  <a:cubicBezTo>
                    <a:pt x="38485" y="49550"/>
                    <a:pt x="38485" y="49682"/>
                    <a:pt x="38422" y="49751"/>
                  </a:cubicBezTo>
                  <a:lnTo>
                    <a:pt x="38422" y="49884"/>
                  </a:lnTo>
                  <a:cubicBezTo>
                    <a:pt x="38353" y="49947"/>
                    <a:pt x="38353" y="50080"/>
                    <a:pt x="38289" y="50149"/>
                  </a:cubicBezTo>
                  <a:lnTo>
                    <a:pt x="38289" y="50212"/>
                  </a:lnTo>
                  <a:cubicBezTo>
                    <a:pt x="38220" y="50345"/>
                    <a:pt x="38220" y="50414"/>
                    <a:pt x="38157" y="50546"/>
                  </a:cubicBezTo>
                  <a:lnTo>
                    <a:pt x="38157" y="50610"/>
                  </a:lnTo>
                  <a:cubicBezTo>
                    <a:pt x="38157" y="50679"/>
                    <a:pt x="38088" y="50811"/>
                    <a:pt x="38088" y="50944"/>
                  </a:cubicBezTo>
                  <a:lnTo>
                    <a:pt x="38024" y="50944"/>
                  </a:lnTo>
                  <a:cubicBezTo>
                    <a:pt x="38024" y="51076"/>
                    <a:pt x="37955" y="51209"/>
                    <a:pt x="37955" y="51272"/>
                  </a:cubicBezTo>
                  <a:lnTo>
                    <a:pt x="37955" y="51341"/>
                  </a:lnTo>
                  <a:cubicBezTo>
                    <a:pt x="37892" y="51405"/>
                    <a:pt x="37892" y="51405"/>
                    <a:pt x="37892" y="51474"/>
                  </a:cubicBezTo>
                  <a:cubicBezTo>
                    <a:pt x="37113" y="53940"/>
                    <a:pt x="36334" y="56407"/>
                    <a:pt x="35430" y="58748"/>
                  </a:cubicBezTo>
                  <a:lnTo>
                    <a:pt x="35430" y="58748"/>
                  </a:lnTo>
                  <a:cubicBezTo>
                    <a:pt x="35498" y="58597"/>
                    <a:pt x="35587" y="58447"/>
                    <a:pt x="35639" y="58294"/>
                  </a:cubicBezTo>
                  <a:cubicBezTo>
                    <a:pt x="36567" y="55909"/>
                    <a:pt x="37362" y="53461"/>
                    <a:pt x="38157" y="51007"/>
                  </a:cubicBezTo>
                  <a:cubicBezTo>
                    <a:pt x="38157" y="50944"/>
                    <a:pt x="38220" y="50875"/>
                    <a:pt x="38220" y="50811"/>
                  </a:cubicBezTo>
                  <a:cubicBezTo>
                    <a:pt x="38289" y="50679"/>
                    <a:pt x="38289" y="50610"/>
                    <a:pt x="38353" y="50477"/>
                  </a:cubicBezTo>
                  <a:lnTo>
                    <a:pt x="38353" y="50414"/>
                  </a:lnTo>
                  <a:cubicBezTo>
                    <a:pt x="38353" y="50345"/>
                    <a:pt x="38422" y="50212"/>
                    <a:pt x="38422" y="50149"/>
                  </a:cubicBezTo>
                  <a:cubicBezTo>
                    <a:pt x="38422" y="50080"/>
                    <a:pt x="38485" y="50080"/>
                    <a:pt x="38485" y="50080"/>
                  </a:cubicBezTo>
                  <a:cubicBezTo>
                    <a:pt x="38485" y="49947"/>
                    <a:pt x="38554" y="49884"/>
                    <a:pt x="38554" y="49751"/>
                  </a:cubicBezTo>
                  <a:lnTo>
                    <a:pt x="38554" y="49682"/>
                  </a:lnTo>
                  <a:cubicBezTo>
                    <a:pt x="38618" y="49619"/>
                    <a:pt x="38618" y="49486"/>
                    <a:pt x="38687" y="49417"/>
                  </a:cubicBezTo>
                  <a:lnTo>
                    <a:pt x="38687" y="49285"/>
                  </a:lnTo>
                  <a:cubicBezTo>
                    <a:pt x="38750" y="49221"/>
                    <a:pt x="38750" y="49152"/>
                    <a:pt x="38750" y="49020"/>
                  </a:cubicBezTo>
                  <a:cubicBezTo>
                    <a:pt x="38819" y="49020"/>
                    <a:pt x="38819" y="48956"/>
                    <a:pt x="38819" y="48956"/>
                  </a:cubicBezTo>
                  <a:cubicBezTo>
                    <a:pt x="38819" y="48824"/>
                    <a:pt x="38883" y="48755"/>
                    <a:pt x="38883" y="48691"/>
                  </a:cubicBezTo>
                  <a:cubicBezTo>
                    <a:pt x="38883" y="48622"/>
                    <a:pt x="38883" y="48622"/>
                    <a:pt x="38952" y="48559"/>
                  </a:cubicBezTo>
                  <a:cubicBezTo>
                    <a:pt x="38952" y="48490"/>
                    <a:pt x="38952" y="48357"/>
                    <a:pt x="39015" y="48294"/>
                  </a:cubicBezTo>
                  <a:lnTo>
                    <a:pt x="39015" y="48161"/>
                  </a:lnTo>
                  <a:cubicBezTo>
                    <a:pt x="39084" y="48092"/>
                    <a:pt x="39084" y="48029"/>
                    <a:pt x="39148" y="47960"/>
                  </a:cubicBezTo>
                  <a:cubicBezTo>
                    <a:pt x="41071" y="41468"/>
                    <a:pt x="42857" y="34780"/>
                    <a:pt x="44977" y="28485"/>
                  </a:cubicBezTo>
                  <a:cubicBezTo>
                    <a:pt x="47563" y="20869"/>
                    <a:pt x="50743" y="13911"/>
                    <a:pt x="55380" y="8813"/>
                  </a:cubicBezTo>
                  <a:cubicBezTo>
                    <a:pt x="60080" y="3710"/>
                    <a:pt x="66244" y="398"/>
                    <a:pt x="74988" y="133"/>
                  </a:cubicBezTo>
                  <a:lnTo>
                    <a:pt x="75518" y="133"/>
                  </a:lnTo>
                  <a:cubicBezTo>
                    <a:pt x="82205" y="133"/>
                    <a:pt x="88899" y="3577"/>
                    <a:pt x="95920" y="8416"/>
                  </a:cubicBezTo>
                  <a:cubicBezTo>
                    <a:pt x="95920" y="8347"/>
                    <a:pt x="95851" y="8214"/>
                    <a:pt x="95788" y="8151"/>
                  </a:cubicBezTo>
                  <a:cubicBezTo>
                    <a:pt x="88830" y="3445"/>
                    <a:pt x="82142" y="0"/>
                    <a:pt x="75518" y="0"/>
                  </a:cubicBezTo>
                  <a:close/>
                  <a:moveTo>
                    <a:pt x="35430" y="58748"/>
                  </a:moveTo>
                  <a:cubicBezTo>
                    <a:pt x="35409" y="58796"/>
                    <a:pt x="35390" y="58844"/>
                    <a:pt x="35375" y="58893"/>
                  </a:cubicBezTo>
                  <a:cubicBezTo>
                    <a:pt x="35393" y="58845"/>
                    <a:pt x="35412" y="58797"/>
                    <a:pt x="35430" y="58748"/>
                  </a:cubicBezTo>
                  <a:close/>
                  <a:moveTo>
                    <a:pt x="34182" y="61474"/>
                  </a:moveTo>
                  <a:cubicBezTo>
                    <a:pt x="34157" y="61521"/>
                    <a:pt x="34142" y="61560"/>
                    <a:pt x="34129" y="61597"/>
                  </a:cubicBezTo>
                  <a:lnTo>
                    <a:pt x="34129" y="61597"/>
                  </a:lnTo>
                  <a:cubicBezTo>
                    <a:pt x="34147" y="61556"/>
                    <a:pt x="34164" y="61515"/>
                    <a:pt x="34182" y="61474"/>
                  </a:cubicBezTo>
                  <a:close/>
                  <a:moveTo>
                    <a:pt x="34129" y="61597"/>
                  </a:moveTo>
                  <a:lnTo>
                    <a:pt x="34129" y="61597"/>
                  </a:lnTo>
                  <a:cubicBezTo>
                    <a:pt x="33743" y="62478"/>
                    <a:pt x="33298" y="63306"/>
                    <a:pt x="32857" y="64192"/>
                  </a:cubicBezTo>
                  <a:cubicBezTo>
                    <a:pt x="31532" y="66905"/>
                    <a:pt x="29943" y="69359"/>
                    <a:pt x="28151" y="71542"/>
                  </a:cubicBezTo>
                  <a:cubicBezTo>
                    <a:pt x="27357" y="72539"/>
                    <a:pt x="26366" y="73530"/>
                    <a:pt x="25306" y="74526"/>
                  </a:cubicBezTo>
                  <a:lnTo>
                    <a:pt x="25104" y="74722"/>
                  </a:lnTo>
                  <a:cubicBezTo>
                    <a:pt x="24972" y="74855"/>
                    <a:pt x="24839" y="74923"/>
                    <a:pt x="24707" y="75056"/>
                  </a:cubicBezTo>
                  <a:lnTo>
                    <a:pt x="24511" y="75252"/>
                  </a:lnTo>
                  <a:lnTo>
                    <a:pt x="24177" y="75586"/>
                  </a:lnTo>
                  <a:lnTo>
                    <a:pt x="23981" y="75782"/>
                  </a:lnTo>
                  <a:cubicBezTo>
                    <a:pt x="23848" y="75851"/>
                    <a:pt x="23716" y="75983"/>
                    <a:pt x="23583" y="76116"/>
                  </a:cubicBezTo>
                  <a:cubicBezTo>
                    <a:pt x="23514" y="76179"/>
                    <a:pt x="23451" y="76248"/>
                    <a:pt x="23382" y="76248"/>
                  </a:cubicBezTo>
                  <a:cubicBezTo>
                    <a:pt x="23249" y="76381"/>
                    <a:pt x="23117" y="76513"/>
                    <a:pt x="22984" y="76577"/>
                  </a:cubicBezTo>
                  <a:lnTo>
                    <a:pt x="22788" y="76778"/>
                  </a:lnTo>
                  <a:cubicBezTo>
                    <a:pt x="22656" y="76911"/>
                    <a:pt x="22523" y="76974"/>
                    <a:pt x="22455" y="77107"/>
                  </a:cubicBezTo>
                  <a:cubicBezTo>
                    <a:pt x="22322" y="77176"/>
                    <a:pt x="22258" y="77239"/>
                    <a:pt x="22190" y="77308"/>
                  </a:cubicBezTo>
                  <a:cubicBezTo>
                    <a:pt x="22057" y="77372"/>
                    <a:pt x="21993" y="77504"/>
                    <a:pt x="21861" y="77573"/>
                  </a:cubicBezTo>
                  <a:lnTo>
                    <a:pt x="21660" y="77769"/>
                  </a:lnTo>
                  <a:cubicBezTo>
                    <a:pt x="21527" y="77902"/>
                    <a:pt x="21395" y="77971"/>
                    <a:pt x="21262" y="78103"/>
                  </a:cubicBezTo>
                  <a:cubicBezTo>
                    <a:pt x="21199" y="78167"/>
                    <a:pt x="21130" y="78236"/>
                    <a:pt x="21066" y="78236"/>
                  </a:cubicBezTo>
                  <a:cubicBezTo>
                    <a:pt x="20934" y="78368"/>
                    <a:pt x="20801" y="78432"/>
                    <a:pt x="20669" y="78564"/>
                  </a:cubicBezTo>
                  <a:lnTo>
                    <a:pt x="20467" y="78766"/>
                  </a:lnTo>
                  <a:cubicBezTo>
                    <a:pt x="20335" y="78829"/>
                    <a:pt x="20202" y="78962"/>
                    <a:pt x="20139" y="79031"/>
                  </a:cubicBezTo>
                  <a:cubicBezTo>
                    <a:pt x="20070" y="79094"/>
                    <a:pt x="19937" y="79163"/>
                    <a:pt x="19874" y="79227"/>
                  </a:cubicBezTo>
                  <a:cubicBezTo>
                    <a:pt x="19805" y="79359"/>
                    <a:pt x="19672" y="79428"/>
                    <a:pt x="19540" y="79492"/>
                  </a:cubicBezTo>
                  <a:lnTo>
                    <a:pt x="19344" y="79693"/>
                  </a:lnTo>
                  <a:cubicBezTo>
                    <a:pt x="19211" y="79825"/>
                    <a:pt x="19079" y="79889"/>
                    <a:pt x="18946" y="80022"/>
                  </a:cubicBezTo>
                  <a:cubicBezTo>
                    <a:pt x="18877" y="80090"/>
                    <a:pt x="18814" y="80090"/>
                    <a:pt x="18745" y="80154"/>
                  </a:cubicBezTo>
                  <a:lnTo>
                    <a:pt x="18416" y="80488"/>
                  </a:lnTo>
                  <a:cubicBezTo>
                    <a:pt x="18347" y="80551"/>
                    <a:pt x="18215" y="80620"/>
                    <a:pt x="18151" y="80684"/>
                  </a:cubicBezTo>
                  <a:cubicBezTo>
                    <a:pt x="18083" y="80753"/>
                    <a:pt x="17950" y="80816"/>
                    <a:pt x="17818" y="80949"/>
                  </a:cubicBezTo>
                  <a:lnTo>
                    <a:pt x="17621" y="81150"/>
                  </a:lnTo>
                  <a:cubicBezTo>
                    <a:pt x="17489" y="81214"/>
                    <a:pt x="17420" y="81283"/>
                    <a:pt x="17288" y="81415"/>
                  </a:cubicBezTo>
                  <a:cubicBezTo>
                    <a:pt x="17224" y="81479"/>
                    <a:pt x="17092" y="81548"/>
                    <a:pt x="17023" y="81611"/>
                  </a:cubicBezTo>
                  <a:cubicBezTo>
                    <a:pt x="16959" y="81680"/>
                    <a:pt x="16827" y="81744"/>
                    <a:pt x="16758" y="81876"/>
                  </a:cubicBezTo>
                  <a:cubicBezTo>
                    <a:pt x="16625" y="81945"/>
                    <a:pt x="16562" y="82009"/>
                    <a:pt x="16493" y="82078"/>
                  </a:cubicBezTo>
                  <a:cubicBezTo>
                    <a:pt x="16360" y="82141"/>
                    <a:pt x="16297" y="82210"/>
                    <a:pt x="16164" y="82343"/>
                  </a:cubicBezTo>
                  <a:cubicBezTo>
                    <a:pt x="16095" y="82406"/>
                    <a:pt x="16032" y="82475"/>
                    <a:pt x="15899" y="82539"/>
                  </a:cubicBezTo>
                  <a:lnTo>
                    <a:pt x="15634" y="82804"/>
                  </a:lnTo>
                  <a:cubicBezTo>
                    <a:pt x="15565" y="82873"/>
                    <a:pt x="15433" y="82936"/>
                    <a:pt x="15369" y="83005"/>
                  </a:cubicBezTo>
                  <a:cubicBezTo>
                    <a:pt x="15300" y="83069"/>
                    <a:pt x="15168" y="83138"/>
                    <a:pt x="15104" y="83201"/>
                  </a:cubicBezTo>
                  <a:cubicBezTo>
                    <a:pt x="15035" y="83334"/>
                    <a:pt x="14903" y="83403"/>
                    <a:pt x="14839" y="83466"/>
                  </a:cubicBezTo>
                  <a:cubicBezTo>
                    <a:pt x="14770" y="83535"/>
                    <a:pt x="14638" y="83599"/>
                    <a:pt x="14574" y="83668"/>
                  </a:cubicBezTo>
                  <a:cubicBezTo>
                    <a:pt x="14505" y="83800"/>
                    <a:pt x="14373" y="83864"/>
                    <a:pt x="14309" y="83933"/>
                  </a:cubicBezTo>
                  <a:cubicBezTo>
                    <a:pt x="14240" y="83996"/>
                    <a:pt x="14177" y="84065"/>
                    <a:pt x="14044" y="84129"/>
                  </a:cubicBezTo>
                  <a:cubicBezTo>
                    <a:pt x="13975" y="84261"/>
                    <a:pt x="13843" y="84330"/>
                    <a:pt x="13779" y="84394"/>
                  </a:cubicBezTo>
                  <a:lnTo>
                    <a:pt x="13578" y="84595"/>
                  </a:lnTo>
                  <a:cubicBezTo>
                    <a:pt x="13446" y="84659"/>
                    <a:pt x="13313" y="84791"/>
                    <a:pt x="13249" y="84860"/>
                  </a:cubicBezTo>
                  <a:cubicBezTo>
                    <a:pt x="13181" y="84924"/>
                    <a:pt x="13117" y="84992"/>
                    <a:pt x="13048" y="84992"/>
                  </a:cubicBezTo>
                  <a:cubicBezTo>
                    <a:pt x="12984" y="85125"/>
                    <a:pt x="12852" y="85257"/>
                    <a:pt x="12720" y="85321"/>
                  </a:cubicBezTo>
                  <a:lnTo>
                    <a:pt x="12587" y="85453"/>
                  </a:lnTo>
                  <a:lnTo>
                    <a:pt x="12190" y="85851"/>
                  </a:lnTo>
                  <a:lnTo>
                    <a:pt x="12121" y="85851"/>
                  </a:lnTo>
                  <a:cubicBezTo>
                    <a:pt x="12057" y="85920"/>
                    <a:pt x="11988" y="86052"/>
                    <a:pt x="11856" y="86116"/>
                  </a:cubicBezTo>
                  <a:lnTo>
                    <a:pt x="11193" y="86778"/>
                  </a:lnTo>
                  <a:cubicBezTo>
                    <a:pt x="10531" y="87377"/>
                    <a:pt x="9937" y="88040"/>
                    <a:pt x="9275" y="88633"/>
                  </a:cubicBezTo>
                  <a:cubicBezTo>
                    <a:pt x="9057" y="88908"/>
                    <a:pt x="8793" y="89179"/>
                    <a:pt x="8558" y="89413"/>
                  </a:cubicBezTo>
                  <a:lnTo>
                    <a:pt x="8558" y="89413"/>
                  </a:lnTo>
                  <a:cubicBezTo>
                    <a:pt x="9172" y="88800"/>
                    <a:pt x="9790" y="88192"/>
                    <a:pt x="10467" y="87642"/>
                  </a:cubicBezTo>
                  <a:cubicBezTo>
                    <a:pt x="10600" y="87441"/>
                    <a:pt x="10796" y="87308"/>
                    <a:pt x="10928" y="87176"/>
                  </a:cubicBezTo>
                  <a:lnTo>
                    <a:pt x="11326" y="86778"/>
                  </a:lnTo>
                  <a:cubicBezTo>
                    <a:pt x="11395" y="86778"/>
                    <a:pt x="11395" y="86715"/>
                    <a:pt x="11395" y="86715"/>
                  </a:cubicBezTo>
                  <a:cubicBezTo>
                    <a:pt x="11527" y="86582"/>
                    <a:pt x="11723" y="86450"/>
                    <a:pt x="11856" y="86317"/>
                  </a:cubicBezTo>
                  <a:cubicBezTo>
                    <a:pt x="11856" y="86248"/>
                    <a:pt x="11925" y="86248"/>
                    <a:pt x="11988" y="86185"/>
                  </a:cubicBezTo>
                  <a:cubicBezTo>
                    <a:pt x="12121" y="86052"/>
                    <a:pt x="12253" y="85983"/>
                    <a:pt x="12386" y="85851"/>
                  </a:cubicBezTo>
                  <a:cubicBezTo>
                    <a:pt x="12386" y="85787"/>
                    <a:pt x="12455" y="85718"/>
                    <a:pt x="12518" y="85718"/>
                  </a:cubicBezTo>
                  <a:lnTo>
                    <a:pt x="12852" y="85390"/>
                  </a:lnTo>
                  <a:lnTo>
                    <a:pt x="13048" y="85188"/>
                  </a:lnTo>
                  <a:cubicBezTo>
                    <a:pt x="13181" y="85125"/>
                    <a:pt x="13313" y="84992"/>
                    <a:pt x="13382" y="84924"/>
                  </a:cubicBezTo>
                  <a:cubicBezTo>
                    <a:pt x="13446" y="84860"/>
                    <a:pt x="13514" y="84791"/>
                    <a:pt x="13647" y="84727"/>
                  </a:cubicBezTo>
                  <a:cubicBezTo>
                    <a:pt x="13711" y="84595"/>
                    <a:pt x="13843" y="84526"/>
                    <a:pt x="13912" y="84462"/>
                  </a:cubicBezTo>
                  <a:cubicBezTo>
                    <a:pt x="13975" y="84330"/>
                    <a:pt x="14108" y="84261"/>
                    <a:pt x="14177" y="84197"/>
                  </a:cubicBezTo>
                  <a:cubicBezTo>
                    <a:pt x="14240" y="84129"/>
                    <a:pt x="14373" y="84065"/>
                    <a:pt x="14442" y="83933"/>
                  </a:cubicBezTo>
                  <a:cubicBezTo>
                    <a:pt x="14574" y="83864"/>
                    <a:pt x="14638" y="83800"/>
                    <a:pt x="14707" y="83731"/>
                  </a:cubicBezTo>
                  <a:cubicBezTo>
                    <a:pt x="14839" y="83668"/>
                    <a:pt x="14903" y="83599"/>
                    <a:pt x="14972" y="83466"/>
                  </a:cubicBezTo>
                  <a:cubicBezTo>
                    <a:pt x="15104" y="83403"/>
                    <a:pt x="15168" y="83334"/>
                    <a:pt x="15300" y="83270"/>
                  </a:cubicBezTo>
                  <a:cubicBezTo>
                    <a:pt x="15369" y="83201"/>
                    <a:pt x="15433" y="83069"/>
                    <a:pt x="15565" y="83005"/>
                  </a:cubicBezTo>
                  <a:cubicBezTo>
                    <a:pt x="15634" y="82936"/>
                    <a:pt x="15767" y="82873"/>
                    <a:pt x="15830" y="82740"/>
                  </a:cubicBezTo>
                  <a:lnTo>
                    <a:pt x="15899" y="82740"/>
                  </a:lnTo>
                  <a:lnTo>
                    <a:pt x="16095" y="82539"/>
                  </a:lnTo>
                  <a:cubicBezTo>
                    <a:pt x="16228" y="82475"/>
                    <a:pt x="16297" y="82406"/>
                    <a:pt x="16429" y="82274"/>
                  </a:cubicBezTo>
                  <a:cubicBezTo>
                    <a:pt x="16493" y="82210"/>
                    <a:pt x="16562" y="82141"/>
                    <a:pt x="16694" y="82078"/>
                  </a:cubicBezTo>
                  <a:lnTo>
                    <a:pt x="16959" y="81813"/>
                  </a:lnTo>
                  <a:cubicBezTo>
                    <a:pt x="17092" y="81744"/>
                    <a:pt x="17155" y="81680"/>
                    <a:pt x="17224" y="81611"/>
                  </a:cubicBezTo>
                  <a:cubicBezTo>
                    <a:pt x="17357" y="81548"/>
                    <a:pt x="17420" y="81415"/>
                    <a:pt x="17553" y="81346"/>
                  </a:cubicBezTo>
                  <a:cubicBezTo>
                    <a:pt x="17621" y="81283"/>
                    <a:pt x="17685" y="81214"/>
                    <a:pt x="17818" y="81150"/>
                  </a:cubicBezTo>
                  <a:cubicBezTo>
                    <a:pt x="17886" y="81018"/>
                    <a:pt x="18019" y="80949"/>
                    <a:pt x="18151" y="80885"/>
                  </a:cubicBezTo>
                  <a:lnTo>
                    <a:pt x="18347" y="80684"/>
                  </a:lnTo>
                  <a:cubicBezTo>
                    <a:pt x="18480" y="80551"/>
                    <a:pt x="18612" y="80488"/>
                    <a:pt x="18681" y="80355"/>
                  </a:cubicBezTo>
                  <a:cubicBezTo>
                    <a:pt x="18814" y="80287"/>
                    <a:pt x="18877" y="80223"/>
                    <a:pt x="18946" y="80154"/>
                  </a:cubicBezTo>
                  <a:cubicBezTo>
                    <a:pt x="19079" y="80090"/>
                    <a:pt x="19142" y="80022"/>
                    <a:pt x="19275" y="79889"/>
                  </a:cubicBezTo>
                  <a:cubicBezTo>
                    <a:pt x="19344" y="79825"/>
                    <a:pt x="19407" y="79757"/>
                    <a:pt x="19540" y="79693"/>
                  </a:cubicBezTo>
                  <a:cubicBezTo>
                    <a:pt x="19609" y="79624"/>
                    <a:pt x="19741" y="79492"/>
                    <a:pt x="19874" y="79428"/>
                  </a:cubicBezTo>
                  <a:lnTo>
                    <a:pt x="20070" y="79227"/>
                  </a:lnTo>
                  <a:cubicBezTo>
                    <a:pt x="20202" y="79094"/>
                    <a:pt x="20335" y="79031"/>
                    <a:pt x="20467" y="78898"/>
                  </a:cubicBezTo>
                  <a:cubicBezTo>
                    <a:pt x="20536" y="78829"/>
                    <a:pt x="20600" y="78829"/>
                    <a:pt x="20669" y="78766"/>
                  </a:cubicBezTo>
                  <a:cubicBezTo>
                    <a:pt x="20801" y="78633"/>
                    <a:pt x="20934" y="78564"/>
                    <a:pt x="21066" y="78432"/>
                  </a:cubicBezTo>
                  <a:lnTo>
                    <a:pt x="21262" y="78236"/>
                  </a:lnTo>
                  <a:cubicBezTo>
                    <a:pt x="21395" y="78167"/>
                    <a:pt x="21527" y="78034"/>
                    <a:pt x="21596" y="77971"/>
                  </a:cubicBezTo>
                  <a:cubicBezTo>
                    <a:pt x="21660" y="77902"/>
                    <a:pt x="21792" y="77838"/>
                    <a:pt x="21861" y="77769"/>
                  </a:cubicBezTo>
                  <a:lnTo>
                    <a:pt x="22190" y="77441"/>
                  </a:lnTo>
                  <a:cubicBezTo>
                    <a:pt x="22258" y="77372"/>
                    <a:pt x="22322" y="77308"/>
                    <a:pt x="22455" y="77239"/>
                  </a:cubicBezTo>
                  <a:cubicBezTo>
                    <a:pt x="22523" y="77176"/>
                    <a:pt x="22656" y="77043"/>
                    <a:pt x="22788" y="76974"/>
                  </a:cubicBezTo>
                  <a:lnTo>
                    <a:pt x="22984" y="76778"/>
                  </a:lnTo>
                  <a:cubicBezTo>
                    <a:pt x="23117" y="76646"/>
                    <a:pt x="23249" y="76577"/>
                    <a:pt x="23382" y="76444"/>
                  </a:cubicBezTo>
                  <a:lnTo>
                    <a:pt x="23583" y="76248"/>
                  </a:lnTo>
                  <a:cubicBezTo>
                    <a:pt x="23716" y="76116"/>
                    <a:pt x="23848" y="76047"/>
                    <a:pt x="23981" y="75914"/>
                  </a:cubicBezTo>
                  <a:lnTo>
                    <a:pt x="24177" y="75718"/>
                  </a:lnTo>
                  <a:cubicBezTo>
                    <a:pt x="24309" y="75650"/>
                    <a:pt x="24442" y="75517"/>
                    <a:pt x="24511" y="75385"/>
                  </a:cubicBezTo>
                  <a:cubicBezTo>
                    <a:pt x="24574" y="75321"/>
                    <a:pt x="24707" y="75252"/>
                    <a:pt x="24776" y="75188"/>
                  </a:cubicBezTo>
                  <a:lnTo>
                    <a:pt x="25104" y="74855"/>
                  </a:lnTo>
                  <a:lnTo>
                    <a:pt x="25306" y="74659"/>
                  </a:lnTo>
                  <a:cubicBezTo>
                    <a:pt x="26429" y="73662"/>
                    <a:pt x="27425" y="72602"/>
                    <a:pt x="28220" y="71611"/>
                  </a:cubicBezTo>
                  <a:cubicBezTo>
                    <a:pt x="29943" y="69624"/>
                    <a:pt x="31400" y="67303"/>
                    <a:pt x="32725" y="64786"/>
                  </a:cubicBezTo>
                  <a:cubicBezTo>
                    <a:pt x="33186" y="63795"/>
                    <a:pt x="33652" y="62798"/>
                    <a:pt x="34050" y="61807"/>
                  </a:cubicBezTo>
                  <a:cubicBezTo>
                    <a:pt x="34090" y="61722"/>
                    <a:pt x="34105" y="61664"/>
                    <a:pt x="34129" y="61597"/>
                  </a:cubicBezTo>
                  <a:close/>
                  <a:moveTo>
                    <a:pt x="8558" y="89413"/>
                  </a:moveTo>
                  <a:lnTo>
                    <a:pt x="8558" y="89413"/>
                  </a:lnTo>
                  <a:cubicBezTo>
                    <a:pt x="8509" y="89462"/>
                    <a:pt x="8460" y="89511"/>
                    <a:pt x="8411" y="89561"/>
                  </a:cubicBezTo>
                  <a:cubicBezTo>
                    <a:pt x="8458" y="89513"/>
                    <a:pt x="8507" y="89464"/>
                    <a:pt x="8558" y="89413"/>
                  </a:cubicBezTo>
                  <a:close/>
                  <a:moveTo>
                    <a:pt x="7288" y="91018"/>
                  </a:moveTo>
                  <a:cubicBezTo>
                    <a:pt x="7219" y="91018"/>
                    <a:pt x="7219" y="91087"/>
                    <a:pt x="7219" y="91087"/>
                  </a:cubicBezTo>
                  <a:lnTo>
                    <a:pt x="7288" y="91018"/>
                  </a:lnTo>
                  <a:close/>
                  <a:moveTo>
                    <a:pt x="6890" y="91484"/>
                  </a:moveTo>
                  <a:lnTo>
                    <a:pt x="6890" y="91484"/>
                  </a:lnTo>
                  <a:cubicBezTo>
                    <a:pt x="6890" y="91484"/>
                    <a:pt x="6888" y="91486"/>
                    <a:pt x="6884" y="91490"/>
                  </a:cubicBezTo>
                  <a:lnTo>
                    <a:pt x="6884" y="91490"/>
                  </a:lnTo>
                  <a:cubicBezTo>
                    <a:pt x="6886" y="91488"/>
                    <a:pt x="6888" y="91486"/>
                    <a:pt x="6890" y="91484"/>
                  </a:cubicBezTo>
                  <a:close/>
                  <a:moveTo>
                    <a:pt x="6884" y="91490"/>
                  </a:moveTo>
                  <a:cubicBezTo>
                    <a:pt x="6794" y="91579"/>
                    <a:pt x="6674" y="91668"/>
                    <a:pt x="6566" y="91756"/>
                  </a:cubicBezTo>
                  <a:lnTo>
                    <a:pt x="6566" y="91756"/>
                  </a:lnTo>
                  <a:cubicBezTo>
                    <a:pt x="6640" y="91698"/>
                    <a:pt x="6723" y="91649"/>
                    <a:pt x="6821" y="91617"/>
                  </a:cubicBezTo>
                  <a:cubicBezTo>
                    <a:pt x="6821" y="91560"/>
                    <a:pt x="6867" y="91508"/>
                    <a:pt x="6884" y="91490"/>
                  </a:cubicBezTo>
                  <a:close/>
                  <a:moveTo>
                    <a:pt x="6566" y="91756"/>
                  </a:moveTo>
                  <a:lnTo>
                    <a:pt x="6566" y="91756"/>
                  </a:lnTo>
                  <a:cubicBezTo>
                    <a:pt x="6538" y="91777"/>
                    <a:pt x="6512" y="91800"/>
                    <a:pt x="6487" y="91823"/>
                  </a:cubicBezTo>
                  <a:lnTo>
                    <a:pt x="6487" y="91823"/>
                  </a:lnTo>
                  <a:cubicBezTo>
                    <a:pt x="6512" y="91801"/>
                    <a:pt x="6538" y="91778"/>
                    <a:pt x="6566" y="91756"/>
                  </a:cubicBezTo>
                  <a:close/>
                  <a:moveTo>
                    <a:pt x="6487" y="91823"/>
                  </a:moveTo>
                  <a:cubicBezTo>
                    <a:pt x="6464" y="91843"/>
                    <a:pt x="6443" y="91862"/>
                    <a:pt x="6424" y="91882"/>
                  </a:cubicBezTo>
                  <a:cubicBezTo>
                    <a:pt x="6360" y="91882"/>
                    <a:pt x="6360" y="91945"/>
                    <a:pt x="6360" y="91945"/>
                  </a:cubicBezTo>
                  <a:cubicBezTo>
                    <a:pt x="6402" y="91904"/>
                    <a:pt x="6443" y="91862"/>
                    <a:pt x="6487" y="91823"/>
                  </a:cubicBezTo>
                  <a:close/>
                  <a:moveTo>
                    <a:pt x="6493" y="91945"/>
                  </a:moveTo>
                  <a:lnTo>
                    <a:pt x="6493" y="91945"/>
                  </a:lnTo>
                  <a:cubicBezTo>
                    <a:pt x="6360" y="92078"/>
                    <a:pt x="6228" y="92147"/>
                    <a:pt x="6095" y="92279"/>
                  </a:cubicBezTo>
                  <a:lnTo>
                    <a:pt x="5963" y="92412"/>
                  </a:lnTo>
                  <a:cubicBezTo>
                    <a:pt x="6026" y="92412"/>
                    <a:pt x="6026" y="92343"/>
                    <a:pt x="6095" y="92343"/>
                  </a:cubicBezTo>
                  <a:cubicBezTo>
                    <a:pt x="6159" y="92279"/>
                    <a:pt x="6291" y="92210"/>
                    <a:pt x="6360" y="92147"/>
                  </a:cubicBezTo>
                  <a:cubicBezTo>
                    <a:pt x="6424" y="92078"/>
                    <a:pt x="6424" y="92014"/>
                    <a:pt x="6493" y="91945"/>
                  </a:cubicBezTo>
                  <a:close/>
                  <a:moveTo>
                    <a:pt x="6095" y="92412"/>
                  </a:moveTo>
                  <a:lnTo>
                    <a:pt x="5761" y="92740"/>
                  </a:lnTo>
                  <a:cubicBezTo>
                    <a:pt x="5738" y="92766"/>
                    <a:pt x="5714" y="92791"/>
                    <a:pt x="5689" y="92812"/>
                  </a:cubicBezTo>
                  <a:lnTo>
                    <a:pt x="5689" y="92812"/>
                  </a:lnTo>
                  <a:lnTo>
                    <a:pt x="5963" y="92677"/>
                  </a:lnTo>
                  <a:cubicBezTo>
                    <a:pt x="6026" y="92608"/>
                    <a:pt x="6026" y="92544"/>
                    <a:pt x="6095" y="92412"/>
                  </a:cubicBezTo>
                  <a:close/>
                  <a:moveTo>
                    <a:pt x="5689" y="92812"/>
                  </a:moveTo>
                  <a:lnTo>
                    <a:pt x="5565" y="92873"/>
                  </a:lnTo>
                  <a:cubicBezTo>
                    <a:pt x="5605" y="92873"/>
                    <a:pt x="5647" y="92847"/>
                    <a:pt x="5689" y="92812"/>
                  </a:cubicBezTo>
                  <a:close/>
                  <a:moveTo>
                    <a:pt x="5761" y="92942"/>
                  </a:moveTo>
                  <a:cubicBezTo>
                    <a:pt x="5629" y="93005"/>
                    <a:pt x="5496" y="93074"/>
                    <a:pt x="5433" y="93138"/>
                  </a:cubicBezTo>
                  <a:cubicBezTo>
                    <a:pt x="5364" y="93207"/>
                    <a:pt x="5300" y="93339"/>
                    <a:pt x="5231" y="93403"/>
                  </a:cubicBezTo>
                  <a:cubicBezTo>
                    <a:pt x="5364" y="93339"/>
                    <a:pt x="5433" y="93270"/>
                    <a:pt x="5565" y="93207"/>
                  </a:cubicBezTo>
                  <a:cubicBezTo>
                    <a:pt x="5629" y="93074"/>
                    <a:pt x="5698" y="93005"/>
                    <a:pt x="5761" y="92942"/>
                  </a:cubicBezTo>
                  <a:close/>
                  <a:moveTo>
                    <a:pt x="5364" y="93403"/>
                  </a:moveTo>
                  <a:lnTo>
                    <a:pt x="5364" y="93403"/>
                  </a:lnTo>
                  <a:cubicBezTo>
                    <a:pt x="5300" y="93472"/>
                    <a:pt x="5168" y="93535"/>
                    <a:pt x="5099" y="93604"/>
                  </a:cubicBezTo>
                  <a:cubicBezTo>
                    <a:pt x="5035" y="93668"/>
                    <a:pt x="4966" y="93800"/>
                    <a:pt x="4903" y="93869"/>
                  </a:cubicBezTo>
                  <a:cubicBezTo>
                    <a:pt x="4966" y="93800"/>
                    <a:pt x="5099" y="93736"/>
                    <a:pt x="5168" y="93668"/>
                  </a:cubicBezTo>
                  <a:cubicBezTo>
                    <a:pt x="5231" y="93604"/>
                    <a:pt x="5300" y="93472"/>
                    <a:pt x="5364" y="93403"/>
                  </a:cubicBezTo>
                  <a:close/>
                  <a:moveTo>
                    <a:pt x="5035" y="93869"/>
                  </a:moveTo>
                  <a:cubicBezTo>
                    <a:pt x="4966" y="93933"/>
                    <a:pt x="4834" y="94001"/>
                    <a:pt x="4770" y="94065"/>
                  </a:cubicBezTo>
                  <a:cubicBezTo>
                    <a:pt x="4702" y="94134"/>
                    <a:pt x="4638" y="94266"/>
                    <a:pt x="4569" y="94330"/>
                  </a:cubicBezTo>
                  <a:cubicBezTo>
                    <a:pt x="4638" y="94266"/>
                    <a:pt x="4702" y="94266"/>
                    <a:pt x="4834" y="94198"/>
                  </a:cubicBezTo>
                  <a:cubicBezTo>
                    <a:pt x="4903" y="94065"/>
                    <a:pt x="4966" y="94001"/>
                    <a:pt x="5035" y="93869"/>
                  </a:cubicBezTo>
                  <a:close/>
                  <a:moveTo>
                    <a:pt x="4702" y="94330"/>
                  </a:moveTo>
                  <a:cubicBezTo>
                    <a:pt x="4638" y="94399"/>
                    <a:pt x="4505" y="94462"/>
                    <a:pt x="4437" y="94531"/>
                  </a:cubicBezTo>
                  <a:cubicBezTo>
                    <a:pt x="4039" y="95125"/>
                    <a:pt x="3642" y="95724"/>
                    <a:pt x="3313" y="96317"/>
                  </a:cubicBezTo>
                  <a:cubicBezTo>
                    <a:pt x="1257" y="99831"/>
                    <a:pt x="1" y="103673"/>
                    <a:pt x="1" y="107976"/>
                  </a:cubicBezTo>
                  <a:cubicBezTo>
                    <a:pt x="1" y="109168"/>
                    <a:pt x="65" y="110361"/>
                    <a:pt x="266" y="111553"/>
                  </a:cubicBezTo>
                  <a:cubicBezTo>
                    <a:pt x="2121" y="123344"/>
                    <a:pt x="8745" y="132422"/>
                    <a:pt x="17818" y="139047"/>
                  </a:cubicBezTo>
                  <a:cubicBezTo>
                    <a:pt x="22587" y="142491"/>
                    <a:pt x="27955" y="145273"/>
                    <a:pt x="33716" y="147457"/>
                  </a:cubicBezTo>
                  <a:cubicBezTo>
                    <a:pt x="35537" y="148127"/>
                    <a:pt x="37416" y="148739"/>
                    <a:pt x="39296" y="149294"/>
                  </a:cubicBezTo>
                  <a:lnTo>
                    <a:pt x="39296" y="149294"/>
                  </a:lnTo>
                  <a:cubicBezTo>
                    <a:pt x="37459" y="148681"/>
                    <a:pt x="35622" y="148064"/>
                    <a:pt x="33785" y="147393"/>
                  </a:cubicBezTo>
                  <a:cubicBezTo>
                    <a:pt x="28019" y="145205"/>
                    <a:pt x="22656" y="142359"/>
                    <a:pt x="17886" y="138914"/>
                  </a:cubicBezTo>
                  <a:cubicBezTo>
                    <a:pt x="8809" y="132290"/>
                    <a:pt x="2253" y="123281"/>
                    <a:pt x="398" y="111553"/>
                  </a:cubicBezTo>
                  <a:cubicBezTo>
                    <a:pt x="197" y="110297"/>
                    <a:pt x="133" y="109105"/>
                    <a:pt x="133" y="107976"/>
                  </a:cubicBezTo>
                  <a:cubicBezTo>
                    <a:pt x="133" y="103673"/>
                    <a:pt x="1389" y="99831"/>
                    <a:pt x="3446" y="96386"/>
                  </a:cubicBezTo>
                  <a:cubicBezTo>
                    <a:pt x="3843" y="95724"/>
                    <a:pt x="4240" y="94992"/>
                    <a:pt x="4702" y="94330"/>
                  </a:cubicBezTo>
                  <a:close/>
                  <a:moveTo>
                    <a:pt x="39296" y="149294"/>
                  </a:moveTo>
                  <a:lnTo>
                    <a:pt x="39296" y="149294"/>
                  </a:lnTo>
                  <a:cubicBezTo>
                    <a:pt x="39446" y="149344"/>
                    <a:pt x="39596" y="149394"/>
                    <a:pt x="39747" y="149444"/>
                  </a:cubicBezTo>
                  <a:lnTo>
                    <a:pt x="39810" y="149444"/>
                  </a:lnTo>
                  <a:cubicBezTo>
                    <a:pt x="39639" y="149394"/>
                    <a:pt x="39467" y="149344"/>
                    <a:pt x="39296" y="149294"/>
                  </a:cubicBezTo>
                  <a:close/>
                  <a:moveTo>
                    <a:pt x="39614" y="149513"/>
                  </a:moveTo>
                  <a:cubicBezTo>
                    <a:pt x="42460" y="150371"/>
                    <a:pt x="45443" y="151103"/>
                    <a:pt x="48422" y="151696"/>
                  </a:cubicBezTo>
                  <a:lnTo>
                    <a:pt x="50409" y="152094"/>
                  </a:lnTo>
                  <a:cubicBezTo>
                    <a:pt x="54850" y="152889"/>
                    <a:pt x="58756" y="153752"/>
                    <a:pt x="62200" y="154743"/>
                  </a:cubicBezTo>
                  <a:cubicBezTo>
                    <a:pt x="62269" y="154743"/>
                    <a:pt x="62333" y="154812"/>
                    <a:pt x="62465" y="154812"/>
                  </a:cubicBezTo>
                  <a:cubicBezTo>
                    <a:pt x="62534" y="154812"/>
                    <a:pt x="62534" y="154812"/>
                    <a:pt x="62598" y="154876"/>
                  </a:cubicBezTo>
                  <a:cubicBezTo>
                    <a:pt x="62667" y="154876"/>
                    <a:pt x="62799" y="154945"/>
                    <a:pt x="62863" y="154945"/>
                  </a:cubicBezTo>
                  <a:cubicBezTo>
                    <a:pt x="62931" y="154945"/>
                    <a:pt x="62995" y="154945"/>
                    <a:pt x="62995" y="155008"/>
                  </a:cubicBezTo>
                  <a:cubicBezTo>
                    <a:pt x="63128" y="155008"/>
                    <a:pt x="63196" y="155008"/>
                    <a:pt x="63329" y="155077"/>
                  </a:cubicBezTo>
                  <a:lnTo>
                    <a:pt x="63461" y="155077"/>
                  </a:lnTo>
                  <a:cubicBezTo>
                    <a:pt x="63525" y="155141"/>
                    <a:pt x="63658" y="155141"/>
                    <a:pt x="63726" y="155210"/>
                  </a:cubicBezTo>
                  <a:lnTo>
                    <a:pt x="63922" y="155210"/>
                  </a:lnTo>
                  <a:cubicBezTo>
                    <a:pt x="63991" y="155273"/>
                    <a:pt x="64124" y="155273"/>
                    <a:pt x="64187" y="155342"/>
                  </a:cubicBezTo>
                  <a:lnTo>
                    <a:pt x="64320" y="155342"/>
                  </a:lnTo>
                  <a:cubicBezTo>
                    <a:pt x="64452" y="155406"/>
                    <a:pt x="64521" y="155406"/>
                    <a:pt x="64654" y="155475"/>
                  </a:cubicBezTo>
                  <a:lnTo>
                    <a:pt x="64786" y="155475"/>
                  </a:lnTo>
                  <a:cubicBezTo>
                    <a:pt x="64850" y="155538"/>
                    <a:pt x="64982" y="155538"/>
                    <a:pt x="65051" y="155607"/>
                  </a:cubicBezTo>
                  <a:lnTo>
                    <a:pt x="65247" y="155607"/>
                  </a:lnTo>
                  <a:cubicBezTo>
                    <a:pt x="65316" y="155671"/>
                    <a:pt x="65449" y="155671"/>
                    <a:pt x="65512" y="155740"/>
                  </a:cubicBezTo>
                  <a:cubicBezTo>
                    <a:pt x="65581" y="155740"/>
                    <a:pt x="65645" y="155740"/>
                    <a:pt x="65645" y="155803"/>
                  </a:cubicBezTo>
                  <a:cubicBezTo>
                    <a:pt x="65777" y="155803"/>
                    <a:pt x="65846" y="155872"/>
                    <a:pt x="65979" y="155872"/>
                  </a:cubicBezTo>
                  <a:cubicBezTo>
                    <a:pt x="66042" y="155872"/>
                    <a:pt x="66042" y="155872"/>
                    <a:pt x="66111" y="155936"/>
                  </a:cubicBezTo>
                  <a:cubicBezTo>
                    <a:pt x="66244" y="155936"/>
                    <a:pt x="66307" y="156005"/>
                    <a:pt x="66440" y="156005"/>
                  </a:cubicBezTo>
                  <a:cubicBezTo>
                    <a:pt x="66509" y="156005"/>
                    <a:pt x="66509" y="156068"/>
                    <a:pt x="66572" y="156068"/>
                  </a:cubicBezTo>
                  <a:cubicBezTo>
                    <a:pt x="66705" y="156068"/>
                    <a:pt x="66774" y="156137"/>
                    <a:pt x="66906" y="156201"/>
                  </a:cubicBezTo>
                  <a:lnTo>
                    <a:pt x="67039" y="156201"/>
                  </a:lnTo>
                  <a:cubicBezTo>
                    <a:pt x="67102" y="156270"/>
                    <a:pt x="67235" y="156270"/>
                    <a:pt x="67367" y="156333"/>
                  </a:cubicBezTo>
                  <a:cubicBezTo>
                    <a:pt x="67367" y="156333"/>
                    <a:pt x="67436" y="156333"/>
                    <a:pt x="67500" y="156402"/>
                  </a:cubicBezTo>
                  <a:cubicBezTo>
                    <a:pt x="67568" y="156402"/>
                    <a:pt x="67701" y="156466"/>
                    <a:pt x="67833" y="156466"/>
                  </a:cubicBezTo>
                  <a:cubicBezTo>
                    <a:pt x="67833" y="156535"/>
                    <a:pt x="67897" y="156535"/>
                    <a:pt x="67966" y="156535"/>
                  </a:cubicBezTo>
                  <a:cubicBezTo>
                    <a:pt x="68030" y="156598"/>
                    <a:pt x="68162" y="156598"/>
                    <a:pt x="68294" y="156667"/>
                  </a:cubicBezTo>
                  <a:lnTo>
                    <a:pt x="68427" y="156667"/>
                  </a:lnTo>
                  <a:cubicBezTo>
                    <a:pt x="68496" y="156731"/>
                    <a:pt x="68628" y="156800"/>
                    <a:pt x="68761" y="156800"/>
                  </a:cubicBezTo>
                  <a:cubicBezTo>
                    <a:pt x="68824" y="156800"/>
                    <a:pt x="68824" y="156863"/>
                    <a:pt x="68824" y="156863"/>
                  </a:cubicBezTo>
                  <a:cubicBezTo>
                    <a:pt x="68957" y="156863"/>
                    <a:pt x="69089" y="156932"/>
                    <a:pt x="69222" y="156996"/>
                  </a:cubicBezTo>
                  <a:lnTo>
                    <a:pt x="69291" y="156996"/>
                  </a:lnTo>
                  <a:cubicBezTo>
                    <a:pt x="69423" y="157065"/>
                    <a:pt x="69556" y="157128"/>
                    <a:pt x="69688" y="157128"/>
                  </a:cubicBezTo>
                  <a:lnTo>
                    <a:pt x="69752" y="157197"/>
                  </a:lnTo>
                  <a:cubicBezTo>
                    <a:pt x="69884" y="157261"/>
                    <a:pt x="70017" y="157261"/>
                    <a:pt x="70218" y="157330"/>
                  </a:cubicBezTo>
                  <a:cubicBezTo>
                    <a:pt x="70351" y="157393"/>
                    <a:pt x="70414" y="157462"/>
                    <a:pt x="70547" y="157462"/>
                  </a:cubicBezTo>
                  <a:cubicBezTo>
                    <a:pt x="72534" y="158257"/>
                    <a:pt x="74325" y="158983"/>
                    <a:pt x="75979" y="159778"/>
                  </a:cubicBezTo>
                  <a:cubicBezTo>
                    <a:pt x="76313" y="159979"/>
                    <a:pt x="76641" y="160112"/>
                    <a:pt x="76975" y="160244"/>
                  </a:cubicBezTo>
                  <a:cubicBezTo>
                    <a:pt x="75316" y="159449"/>
                    <a:pt x="73594" y="158586"/>
                    <a:pt x="71676" y="157791"/>
                  </a:cubicBezTo>
                  <a:cubicBezTo>
                    <a:pt x="71607" y="157791"/>
                    <a:pt x="71607" y="157727"/>
                    <a:pt x="71543" y="157727"/>
                  </a:cubicBezTo>
                  <a:cubicBezTo>
                    <a:pt x="71342" y="157658"/>
                    <a:pt x="71209" y="157595"/>
                    <a:pt x="71077" y="157526"/>
                  </a:cubicBezTo>
                  <a:lnTo>
                    <a:pt x="71013" y="157526"/>
                  </a:lnTo>
                  <a:cubicBezTo>
                    <a:pt x="70881" y="157462"/>
                    <a:pt x="70748" y="157393"/>
                    <a:pt x="70547" y="157330"/>
                  </a:cubicBezTo>
                  <a:lnTo>
                    <a:pt x="70483" y="157330"/>
                  </a:lnTo>
                  <a:cubicBezTo>
                    <a:pt x="70351" y="157261"/>
                    <a:pt x="70218" y="157197"/>
                    <a:pt x="70086" y="157197"/>
                  </a:cubicBezTo>
                  <a:lnTo>
                    <a:pt x="70017" y="157128"/>
                  </a:lnTo>
                  <a:cubicBezTo>
                    <a:pt x="69884" y="157065"/>
                    <a:pt x="69752" y="157065"/>
                    <a:pt x="69619" y="156996"/>
                  </a:cubicBezTo>
                  <a:cubicBezTo>
                    <a:pt x="69556" y="156996"/>
                    <a:pt x="69556" y="156996"/>
                    <a:pt x="69487" y="156932"/>
                  </a:cubicBezTo>
                  <a:cubicBezTo>
                    <a:pt x="69354" y="156932"/>
                    <a:pt x="69291" y="156863"/>
                    <a:pt x="69158" y="156800"/>
                  </a:cubicBezTo>
                  <a:lnTo>
                    <a:pt x="69026" y="156800"/>
                  </a:lnTo>
                  <a:cubicBezTo>
                    <a:pt x="68893" y="156731"/>
                    <a:pt x="68761" y="156667"/>
                    <a:pt x="68628" y="156667"/>
                  </a:cubicBezTo>
                  <a:lnTo>
                    <a:pt x="68559" y="156598"/>
                  </a:lnTo>
                  <a:cubicBezTo>
                    <a:pt x="68427" y="156535"/>
                    <a:pt x="68294" y="156535"/>
                    <a:pt x="68162" y="156466"/>
                  </a:cubicBezTo>
                  <a:lnTo>
                    <a:pt x="68030" y="156466"/>
                  </a:lnTo>
                  <a:cubicBezTo>
                    <a:pt x="67966" y="156402"/>
                    <a:pt x="67833" y="156333"/>
                    <a:pt x="67701" y="156333"/>
                  </a:cubicBezTo>
                  <a:cubicBezTo>
                    <a:pt x="67632" y="156333"/>
                    <a:pt x="67632" y="156270"/>
                    <a:pt x="67568" y="156270"/>
                  </a:cubicBezTo>
                  <a:cubicBezTo>
                    <a:pt x="67436" y="156201"/>
                    <a:pt x="67367" y="156201"/>
                    <a:pt x="67235" y="156137"/>
                  </a:cubicBezTo>
                  <a:lnTo>
                    <a:pt x="67102" y="156137"/>
                  </a:lnTo>
                  <a:cubicBezTo>
                    <a:pt x="66970" y="156068"/>
                    <a:pt x="66906" y="156068"/>
                    <a:pt x="66774" y="156005"/>
                  </a:cubicBezTo>
                  <a:cubicBezTo>
                    <a:pt x="66705" y="156005"/>
                    <a:pt x="66641" y="155936"/>
                    <a:pt x="66641" y="155936"/>
                  </a:cubicBezTo>
                  <a:cubicBezTo>
                    <a:pt x="66509" y="155936"/>
                    <a:pt x="66440" y="155872"/>
                    <a:pt x="66307" y="155872"/>
                  </a:cubicBezTo>
                  <a:cubicBezTo>
                    <a:pt x="66244" y="155803"/>
                    <a:pt x="66175" y="155803"/>
                    <a:pt x="66175" y="155803"/>
                  </a:cubicBezTo>
                  <a:cubicBezTo>
                    <a:pt x="66042" y="155740"/>
                    <a:pt x="65979" y="155740"/>
                    <a:pt x="65846" y="155671"/>
                  </a:cubicBezTo>
                  <a:lnTo>
                    <a:pt x="65714" y="155671"/>
                  </a:lnTo>
                  <a:cubicBezTo>
                    <a:pt x="65581" y="155607"/>
                    <a:pt x="65512" y="155607"/>
                    <a:pt x="65380" y="155538"/>
                  </a:cubicBezTo>
                  <a:lnTo>
                    <a:pt x="65247" y="155538"/>
                  </a:lnTo>
                  <a:cubicBezTo>
                    <a:pt x="65115" y="155475"/>
                    <a:pt x="65051" y="155475"/>
                    <a:pt x="64919" y="155406"/>
                  </a:cubicBezTo>
                  <a:cubicBezTo>
                    <a:pt x="64919" y="155406"/>
                    <a:pt x="64850" y="155406"/>
                    <a:pt x="64786" y="155342"/>
                  </a:cubicBezTo>
                  <a:cubicBezTo>
                    <a:pt x="64717" y="155342"/>
                    <a:pt x="64585" y="155342"/>
                    <a:pt x="64521" y="155273"/>
                  </a:cubicBezTo>
                  <a:cubicBezTo>
                    <a:pt x="64452" y="155273"/>
                    <a:pt x="64389" y="155273"/>
                    <a:pt x="64320" y="155210"/>
                  </a:cubicBezTo>
                  <a:cubicBezTo>
                    <a:pt x="64256" y="155210"/>
                    <a:pt x="64124" y="155210"/>
                    <a:pt x="64055" y="155141"/>
                  </a:cubicBezTo>
                  <a:cubicBezTo>
                    <a:pt x="63991" y="155141"/>
                    <a:pt x="63922" y="155141"/>
                    <a:pt x="63922" y="155077"/>
                  </a:cubicBezTo>
                  <a:cubicBezTo>
                    <a:pt x="63790" y="155077"/>
                    <a:pt x="63726" y="155077"/>
                    <a:pt x="63594" y="155008"/>
                  </a:cubicBezTo>
                  <a:cubicBezTo>
                    <a:pt x="63525" y="155008"/>
                    <a:pt x="63525" y="155008"/>
                    <a:pt x="63461" y="154945"/>
                  </a:cubicBezTo>
                  <a:cubicBezTo>
                    <a:pt x="63393" y="154945"/>
                    <a:pt x="63260" y="154945"/>
                    <a:pt x="63196" y="154876"/>
                  </a:cubicBezTo>
                  <a:lnTo>
                    <a:pt x="62995" y="154876"/>
                  </a:lnTo>
                  <a:cubicBezTo>
                    <a:pt x="62931" y="154812"/>
                    <a:pt x="62863" y="154812"/>
                    <a:pt x="62730" y="154743"/>
                  </a:cubicBezTo>
                  <a:lnTo>
                    <a:pt x="62598" y="154743"/>
                  </a:lnTo>
                  <a:cubicBezTo>
                    <a:pt x="62465" y="154680"/>
                    <a:pt x="62402" y="154680"/>
                    <a:pt x="62333" y="154680"/>
                  </a:cubicBezTo>
                  <a:cubicBezTo>
                    <a:pt x="58824" y="153684"/>
                    <a:pt x="54913" y="152756"/>
                    <a:pt x="50478" y="151961"/>
                  </a:cubicBezTo>
                  <a:cubicBezTo>
                    <a:pt x="49747" y="151829"/>
                    <a:pt x="49084" y="151696"/>
                    <a:pt x="48358" y="151564"/>
                  </a:cubicBezTo>
                  <a:cubicBezTo>
                    <a:pt x="45443" y="150970"/>
                    <a:pt x="42460" y="150308"/>
                    <a:pt x="39614" y="149513"/>
                  </a:cubicBezTo>
                  <a:close/>
                  <a:moveTo>
                    <a:pt x="79821" y="161633"/>
                  </a:moveTo>
                  <a:cubicBezTo>
                    <a:pt x="79890" y="161702"/>
                    <a:pt x="79953" y="161702"/>
                    <a:pt x="80022" y="161765"/>
                  </a:cubicBezTo>
                  <a:cubicBezTo>
                    <a:pt x="79953" y="161702"/>
                    <a:pt x="79890" y="161633"/>
                    <a:pt x="79821" y="161633"/>
                  </a:cubicBezTo>
                  <a:close/>
                  <a:moveTo>
                    <a:pt x="80817" y="162163"/>
                  </a:moveTo>
                  <a:lnTo>
                    <a:pt x="80881" y="162232"/>
                  </a:lnTo>
                  <a:cubicBezTo>
                    <a:pt x="80886" y="162235"/>
                    <a:pt x="80892" y="162239"/>
                    <a:pt x="80898" y="162243"/>
                  </a:cubicBezTo>
                  <a:lnTo>
                    <a:pt x="80898" y="162243"/>
                  </a:lnTo>
                  <a:cubicBezTo>
                    <a:pt x="80871" y="162216"/>
                    <a:pt x="80844" y="162189"/>
                    <a:pt x="80817" y="162163"/>
                  </a:cubicBezTo>
                  <a:close/>
                  <a:moveTo>
                    <a:pt x="80287" y="161898"/>
                  </a:moveTo>
                  <a:cubicBezTo>
                    <a:pt x="80458" y="162013"/>
                    <a:pt x="80633" y="162129"/>
                    <a:pt x="80763" y="162244"/>
                  </a:cubicBezTo>
                  <a:lnTo>
                    <a:pt x="80763" y="162244"/>
                  </a:lnTo>
                  <a:cubicBezTo>
                    <a:pt x="80625" y="162106"/>
                    <a:pt x="80509" y="162002"/>
                    <a:pt x="80351" y="161898"/>
                  </a:cubicBezTo>
                  <a:close/>
                  <a:moveTo>
                    <a:pt x="80763" y="162244"/>
                  </a:moveTo>
                  <a:lnTo>
                    <a:pt x="80763" y="162244"/>
                  </a:lnTo>
                  <a:cubicBezTo>
                    <a:pt x="80800" y="162281"/>
                    <a:pt x="80839" y="162321"/>
                    <a:pt x="80881" y="162364"/>
                  </a:cubicBezTo>
                  <a:lnTo>
                    <a:pt x="80817" y="162295"/>
                  </a:lnTo>
                  <a:cubicBezTo>
                    <a:pt x="80800" y="162278"/>
                    <a:pt x="80782" y="162261"/>
                    <a:pt x="80763" y="162244"/>
                  </a:cubicBezTo>
                  <a:close/>
                  <a:moveTo>
                    <a:pt x="80898" y="162243"/>
                  </a:moveTo>
                  <a:lnTo>
                    <a:pt x="80898" y="162243"/>
                  </a:lnTo>
                  <a:cubicBezTo>
                    <a:pt x="81005" y="162349"/>
                    <a:pt x="81121" y="162454"/>
                    <a:pt x="81277" y="162559"/>
                  </a:cubicBezTo>
                  <a:lnTo>
                    <a:pt x="81277" y="162559"/>
                  </a:lnTo>
                  <a:cubicBezTo>
                    <a:pt x="81170" y="162454"/>
                    <a:pt x="81055" y="162349"/>
                    <a:pt x="80898" y="162243"/>
                  </a:cubicBezTo>
                  <a:close/>
                  <a:moveTo>
                    <a:pt x="81277" y="162559"/>
                  </a:moveTo>
                  <a:cubicBezTo>
                    <a:pt x="81301" y="162583"/>
                    <a:pt x="81324" y="162606"/>
                    <a:pt x="81347" y="162629"/>
                  </a:cubicBezTo>
                  <a:lnTo>
                    <a:pt x="81278" y="162560"/>
                  </a:lnTo>
                  <a:cubicBezTo>
                    <a:pt x="81278" y="162560"/>
                    <a:pt x="81277" y="162560"/>
                    <a:pt x="81277" y="162559"/>
                  </a:cubicBezTo>
                  <a:close/>
                  <a:moveTo>
                    <a:pt x="81278" y="162428"/>
                  </a:moveTo>
                  <a:lnTo>
                    <a:pt x="81676" y="162825"/>
                  </a:lnTo>
                  <a:cubicBezTo>
                    <a:pt x="81718" y="162825"/>
                    <a:pt x="81734" y="162825"/>
                    <a:pt x="81755" y="162841"/>
                  </a:cubicBezTo>
                  <a:lnTo>
                    <a:pt x="81755" y="162841"/>
                  </a:lnTo>
                  <a:lnTo>
                    <a:pt x="81411" y="162497"/>
                  </a:lnTo>
                  <a:cubicBezTo>
                    <a:pt x="81347" y="162497"/>
                    <a:pt x="81347" y="162428"/>
                    <a:pt x="81278" y="162428"/>
                  </a:cubicBezTo>
                  <a:close/>
                  <a:moveTo>
                    <a:pt x="81755" y="162841"/>
                  </a:moveTo>
                  <a:lnTo>
                    <a:pt x="81808" y="162894"/>
                  </a:lnTo>
                  <a:cubicBezTo>
                    <a:pt x="81783" y="162867"/>
                    <a:pt x="81768" y="162851"/>
                    <a:pt x="81755" y="162841"/>
                  </a:cubicBezTo>
                  <a:close/>
                  <a:moveTo>
                    <a:pt x="148978" y="42793"/>
                  </a:moveTo>
                  <a:cubicBezTo>
                    <a:pt x="149974" y="43455"/>
                    <a:pt x="150902" y="44118"/>
                    <a:pt x="151829" y="44780"/>
                  </a:cubicBezTo>
                  <a:cubicBezTo>
                    <a:pt x="159842" y="50610"/>
                    <a:pt x="165936" y="57700"/>
                    <a:pt x="171040" y="70419"/>
                  </a:cubicBezTo>
                  <a:cubicBezTo>
                    <a:pt x="173954" y="77637"/>
                    <a:pt x="175412" y="85586"/>
                    <a:pt x="175412" y="93535"/>
                  </a:cubicBezTo>
                  <a:cubicBezTo>
                    <a:pt x="175412" y="111755"/>
                    <a:pt x="167659" y="129836"/>
                    <a:pt x="151893" y="138517"/>
                  </a:cubicBezTo>
                  <a:cubicBezTo>
                    <a:pt x="148517" y="140371"/>
                    <a:pt x="145666" y="143684"/>
                    <a:pt x="142953" y="147526"/>
                  </a:cubicBezTo>
                  <a:cubicBezTo>
                    <a:pt x="138909" y="153355"/>
                    <a:pt x="135200" y="160509"/>
                    <a:pt x="130563" y="166206"/>
                  </a:cubicBezTo>
                  <a:cubicBezTo>
                    <a:pt x="128178" y="169052"/>
                    <a:pt x="125661" y="171569"/>
                    <a:pt x="122746" y="173291"/>
                  </a:cubicBezTo>
                  <a:cubicBezTo>
                    <a:pt x="119768" y="175083"/>
                    <a:pt x="116456" y="176143"/>
                    <a:pt x="112614" y="176143"/>
                  </a:cubicBezTo>
                  <a:cubicBezTo>
                    <a:pt x="110690" y="176143"/>
                    <a:pt x="108570" y="175878"/>
                    <a:pt x="106254" y="175279"/>
                  </a:cubicBezTo>
                  <a:cubicBezTo>
                    <a:pt x="96381" y="172629"/>
                    <a:pt x="91082" y="168390"/>
                    <a:pt x="83928" y="164017"/>
                  </a:cubicBezTo>
                  <a:cubicBezTo>
                    <a:pt x="83202" y="163556"/>
                    <a:pt x="82470" y="163159"/>
                    <a:pt x="81744" y="162693"/>
                  </a:cubicBezTo>
                  <a:lnTo>
                    <a:pt x="81744" y="162693"/>
                  </a:lnTo>
                  <a:lnTo>
                    <a:pt x="82142" y="163090"/>
                  </a:lnTo>
                  <a:cubicBezTo>
                    <a:pt x="82735" y="163424"/>
                    <a:pt x="83265" y="163753"/>
                    <a:pt x="83864" y="164086"/>
                  </a:cubicBezTo>
                  <a:cubicBezTo>
                    <a:pt x="91018" y="168458"/>
                    <a:pt x="96381" y="172762"/>
                    <a:pt x="106254" y="175411"/>
                  </a:cubicBezTo>
                  <a:cubicBezTo>
                    <a:pt x="108506" y="176010"/>
                    <a:pt x="110626" y="176275"/>
                    <a:pt x="112614" y="176275"/>
                  </a:cubicBezTo>
                  <a:cubicBezTo>
                    <a:pt x="117780" y="176275"/>
                    <a:pt x="122020" y="174351"/>
                    <a:pt x="125597" y="171437"/>
                  </a:cubicBezTo>
                  <a:cubicBezTo>
                    <a:pt x="131029" y="167001"/>
                    <a:pt x="135067" y="160175"/>
                    <a:pt x="139111" y="153752"/>
                  </a:cubicBezTo>
                  <a:cubicBezTo>
                    <a:pt x="143085" y="147393"/>
                    <a:pt x="146927" y="141362"/>
                    <a:pt x="151962" y="138649"/>
                  </a:cubicBezTo>
                  <a:cubicBezTo>
                    <a:pt x="167791" y="129905"/>
                    <a:pt x="175544" y="111755"/>
                    <a:pt x="175544" y="93535"/>
                  </a:cubicBezTo>
                  <a:cubicBezTo>
                    <a:pt x="175544" y="85586"/>
                    <a:pt x="174087" y="77637"/>
                    <a:pt x="171172" y="70419"/>
                  </a:cubicBezTo>
                  <a:cubicBezTo>
                    <a:pt x="166005" y="57631"/>
                    <a:pt x="159911" y="50546"/>
                    <a:pt x="151962" y="44717"/>
                  </a:cubicBezTo>
                  <a:cubicBezTo>
                    <a:pt x="151098" y="44054"/>
                    <a:pt x="150239" y="43455"/>
                    <a:pt x="149312" y="42862"/>
                  </a:cubicBezTo>
                  <a:cubicBezTo>
                    <a:pt x="149179" y="42862"/>
                    <a:pt x="149111" y="42793"/>
                    <a:pt x="148978" y="427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3" name="Google Shape;343;p24"/>
            <p:cNvSpPr/>
            <p:nvPr/>
          </p:nvSpPr>
          <p:spPr>
            <a:xfrm>
              <a:off x="1600250" y="624050"/>
              <a:ext cx="4444900" cy="4481350"/>
            </a:xfrm>
            <a:custGeom>
              <a:avLst/>
              <a:gdLst/>
              <a:ahLst/>
              <a:cxnLst/>
              <a:rect l="l" t="t" r="r" b="b"/>
              <a:pathLst>
                <a:path w="177796" h="179254" extrusionOk="0">
                  <a:moveTo>
                    <a:pt x="96847" y="9274"/>
                  </a:moveTo>
                  <a:cubicBezTo>
                    <a:pt x="96847" y="9338"/>
                    <a:pt x="96911" y="9470"/>
                    <a:pt x="96980" y="9539"/>
                  </a:cubicBezTo>
                  <a:cubicBezTo>
                    <a:pt x="97043" y="9603"/>
                    <a:pt x="97112" y="9603"/>
                    <a:pt x="97176" y="9672"/>
                  </a:cubicBezTo>
                  <a:cubicBezTo>
                    <a:pt x="97112" y="9603"/>
                    <a:pt x="97043" y="9470"/>
                    <a:pt x="96980" y="9338"/>
                  </a:cubicBezTo>
                  <a:cubicBezTo>
                    <a:pt x="96911" y="9338"/>
                    <a:pt x="96847" y="9274"/>
                    <a:pt x="96847" y="9274"/>
                  </a:cubicBezTo>
                  <a:close/>
                  <a:moveTo>
                    <a:pt x="97176" y="9539"/>
                  </a:moveTo>
                  <a:cubicBezTo>
                    <a:pt x="97245" y="9603"/>
                    <a:pt x="97308" y="9735"/>
                    <a:pt x="97377" y="9868"/>
                  </a:cubicBezTo>
                  <a:cubicBezTo>
                    <a:pt x="97441" y="9868"/>
                    <a:pt x="97510" y="9937"/>
                    <a:pt x="97510" y="9937"/>
                  </a:cubicBezTo>
                  <a:cubicBezTo>
                    <a:pt x="97441" y="9868"/>
                    <a:pt x="97377" y="9735"/>
                    <a:pt x="97308" y="9603"/>
                  </a:cubicBezTo>
                  <a:cubicBezTo>
                    <a:pt x="97245" y="9603"/>
                    <a:pt x="97245" y="9539"/>
                    <a:pt x="97176" y="9539"/>
                  </a:cubicBezTo>
                  <a:close/>
                  <a:moveTo>
                    <a:pt x="97907" y="10069"/>
                  </a:moveTo>
                  <a:cubicBezTo>
                    <a:pt x="97907" y="10069"/>
                    <a:pt x="97907" y="10108"/>
                    <a:pt x="97938" y="10125"/>
                  </a:cubicBezTo>
                  <a:lnTo>
                    <a:pt x="97938" y="10125"/>
                  </a:lnTo>
                  <a:cubicBezTo>
                    <a:pt x="97927" y="10106"/>
                    <a:pt x="97916" y="10088"/>
                    <a:pt x="97907" y="10069"/>
                  </a:cubicBezTo>
                  <a:close/>
                  <a:moveTo>
                    <a:pt x="97510" y="9804"/>
                  </a:moveTo>
                  <a:cubicBezTo>
                    <a:pt x="97642" y="9937"/>
                    <a:pt x="97706" y="10000"/>
                    <a:pt x="97775" y="10133"/>
                  </a:cubicBezTo>
                  <a:cubicBezTo>
                    <a:pt x="97838" y="10202"/>
                    <a:pt x="97838" y="10202"/>
                    <a:pt x="97907" y="10202"/>
                  </a:cubicBezTo>
                  <a:cubicBezTo>
                    <a:pt x="97775" y="10133"/>
                    <a:pt x="97706" y="10000"/>
                    <a:pt x="97642" y="9868"/>
                  </a:cubicBezTo>
                  <a:cubicBezTo>
                    <a:pt x="97573" y="9868"/>
                    <a:pt x="97573" y="9804"/>
                    <a:pt x="97510" y="9804"/>
                  </a:cubicBezTo>
                  <a:close/>
                  <a:moveTo>
                    <a:pt x="97938" y="10125"/>
                  </a:moveTo>
                  <a:cubicBezTo>
                    <a:pt x="98007" y="10239"/>
                    <a:pt x="98113" y="10353"/>
                    <a:pt x="98172" y="10467"/>
                  </a:cubicBezTo>
                  <a:cubicBezTo>
                    <a:pt x="98184" y="10467"/>
                    <a:pt x="98193" y="10467"/>
                    <a:pt x="98201" y="10467"/>
                  </a:cubicBezTo>
                  <a:lnTo>
                    <a:pt x="98201" y="10467"/>
                  </a:lnTo>
                  <a:cubicBezTo>
                    <a:pt x="98132" y="10356"/>
                    <a:pt x="98029" y="10244"/>
                    <a:pt x="97971" y="10133"/>
                  </a:cubicBezTo>
                  <a:cubicBezTo>
                    <a:pt x="97957" y="10133"/>
                    <a:pt x="97946" y="10130"/>
                    <a:pt x="97938" y="10125"/>
                  </a:cubicBezTo>
                  <a:close/>
                  <a:moveTo>
                    <a:pt x="98201" y="10467"/>
                  </a:moveTo>
                  <a:lnTo>
                    <a:pt x="98201" y="10467"/>
                  </a:lnTo>
                  <a:cubicBezTo>
                    <a:pt x="98214" y="10488"/>
                    <a:pt x="98226" y="10509"/>
                    <a:pt x="98236" y="10530"/>
                  </a:cubicBezTo>
                  <a:cubicBezTo>
                    <a:pt x="98236" y="10478"/>
                    <a:pt x="98236" y="10469"/>
                    <a:pt x="98201" y="10467"/>
                  </a:cubicBezTo>
                  <a:close/>
                  <a:moveTo>
                    <a:pt x="98438" y="10600"/>
                  </a:moveTo>
                  <a:lnTo>
                    <a:pt x="98438" y="10600"/>
                  </a:lnTo>
                  <a:cubicBezTo>
                    <a:pt x="98502" y="10664"/>
                    <a:pt x="98570" y="10732"/>
                    <a:pt x="98570" y="10795"/>
                  </a:cubicBezTo>
                  <a:lnTo>
                    <a:pt x="98633" y="10795"/>
                  </a:lnTo>
                  <a:lnTo>
                    <a:pt x="98438" y="10600"/>
                  </a:lnTo>
                  <a:close/>
                  <a:moveTo>
                    <a:pt x="100091" y="11791"/>
                  </a:moveTo>
                  <a:lnTo>
                    <a:pt x="100091" y="11791"/>
                  </a:lnTo>
                  <a:cubicBezTo>
                    <a:pt x="100822" y="12385"/>
                    <a:pt x="101548" y="13047"/>
                    <a:pt x="102279" y="13646"/>
                  </a:cubicBezTo>
                  <a:lnTo>
                    <a:pt x="102279" y="13710"/>
                  </a:lnTo>
                  <a:cubicBezTo>
                    <a:pt x="102412" y="13779"/>
                    <a:pt x="102544" y="13911"/>
                    <a:pt x="102677" y="13975"/>
                  </a:cubicBezTo>
                  <a:lnTo>
                    <a:pt x="102677" y="14044"/>
                  </a:lnTo>
                  <a:cubicBezTo>
                    <a:pt x="102809" y="14107"/>
                    <a:pt x="102942" y="14176"/>
                    <a:pt x="103005" y="14309"/>
                  </a:cubicBezTo>
                  <a:cubicBezTo>
                    <a:pt x="103074" y="14309"/>
                    <a:pt x="103074" y="14309"/>
                    <a:pt x="103138" y="14372"/>
                  </a:cubicBezTo>
                  <a:cubicBezTo>
                    <a:pt x="103207" y="14441"/>
                    <a:pt x="103270" y="14505"/>
                    <a:pt x="103403" y="14574"/>
                  </a:cubicBezTo>
                  <a:cubicBezTo>
                    <a:pt x="103403" y="14637"/>
                    <a:pt x="103472" y="14637"/>
                    <a:pt x="103535" y="14637"/>
                  </a:cubicBezTo>
                  <a:cubicBezTo>
                    <a:pt x="103604" y="14770"/>
                    <a:pt x="103668" y="14839"/>
                    <a:pt x="103800" y="14902"/>
                  </a:cubicBezTo>
                  <a:lnTo>
                    <a:pt x="103869" y="14971"/>
                  </a:lnTo>
                  <a:cubicBezTo>
                    <a:pt x="104002" y="15035"/>
                    <a:pt x="104065" y="15104"/>
                    <a:pt x="104134" y="15167"/>
                  </a:cubicBezTo>
                  <a:cubicBezTo>
                    <a:pt x="104198" y="15236"/>
                    <a:pt x="104267" y="15236"/>
                    <a:pt x="104267" y="15300"/>
                  </a:cubicBezTo>
                  <a:cubicBezTo>
                    <a:pt x="104330" y="15369"/>
                    <a:pt x="104463" y="15432"/>
                    <a:pt x="104532" y="15501"/>
                  </a:cubicBezTo>
                  <a:cubicBezTo>
                    <a:pt x="104595" y="15501"/>
                    <a:pt x="104595" y="15565"/>
                    <a:pt x="104664" y="15634"/>
                  </a:cubicBezTo>
                  <a:cubicBezTo>
                    <a:pt x="104728" y="15697"/>
                    <a:pt x="104796" y="15697"/>
                    <a:pt x="104860" y="15766"/>
                  </a:cubicBezTo>
                  <a:cubicBezTo>
                    <a:pt x="104929" y="15830"/>
                    <a:pt x="104993" y="15899"/>
                    <a:pt x="105061" y="15899"/>
                  </a:cubicBezTo>
                  <a:lnTo>
                    <a:pt x="105258" y="16095"/>
                  </a:lnTo>
                  <a:cubicBezTo>
                    <a:pt x="105326" y="16095"/>
                    <a:pt x="105390" y="16163"/>
                    <a:pt x="105459" y="16227"/>
                  </a:cubicBezTo>
                  <a:cubicBezTo>
                    <a:pt x="105523" y="16296"/>
                    <a:pt x="105591" y="16296"/>
                    <a:pt x="105655" y="16360"/>
                  </a:cubicBezTo>
                  <a:cubicBezTo>
                    <a:pt x="105655" y="16428"/>
                    <a:pt x="105724" y="16492"/>
                    <a:pt x="105787" y="16492"/>
                  </a:cubicBezTo>
                  <a:lnTo>
                    <a:pt x="105989" y="16693"/>
                  </a:lnTo>
                  <a:cubicBezTo>
                    <a:pt x="106052" y="16757"/>
                    <a:pt x="106121" y="16757"/>
                    <a:pt x="106185" y="16826"/>
                  </a:cubicBezTo>
                  <a:cubicBezTo>
                    <a:pt x="106254" y="16890"/>
                    <a:pt x="106317" y="16958"/>
                    <a:pt x="106386" y="16958"/>
                  </a:cubicBezTo>
                  <a:lnTo>
                    <a:pt x="106582" y="17154"/>
                  </a:lnTo>
                  <a:lnTo>
                    <a:pt x="106715" y="17287"/>
                  </a:lnTo>
                  <a:cubicBezTo>
                    <a:pt x="106784" y="17356"/>
                    <a:pt x="106847" y="17356"/>
                    <a:pt x="106916" y="17419"/>
                  </a:cubicBezTo>
                  <a:cubicBezTo>
                    <a:pt x="106980" y="17488"/>
                    <a:pt x="107049" y="17552"/>
                    <a:pt x="107112" y="17552"/>
                  </a:cubicBezTo>
                  <a:lnTo>
                    <a:pt x="107314" y="17753"/>
                  </a:lnTo>
                  <a:cubicBezTo>
                    <a:pt x="107377" y="17753"/>
                    <a:pt x="107446" y="17817"/>
                    <a:pt x="107510" y="17886"/>
                  </a:cubicBezTo>
                  <a:cubicBezTo>
                    <a:pt x="107510" y="17949"/>
                    <a:pt x="107579" y="17949"/>
                    <a:pt x="107642" y="18018"/>
                  </a:cubicBezTo>
                  <a:cubicBezTo>
                    <a:pt x="107711" y="18082"/>
                    <a:pt x="107775" y="18151"/>
                    <a:pt x="107844" y="18151"/>
                  </a:cubicBezTo>
                  <a:lnTo>
                    <a:pt x="108040" y="18347"/>
                  </a:lnTo>
                  <a:cubicBezTo>
                    <a:pt x="108109" y="18347"/>
                    <a:pt x="108172" y="18416"/>
                    <a:pt x="108241" y="18479"/>
                  </a:cubicBezTo>
                  <a:cubicBezTo>
                    <a:pt x="108305" y="18479"/>
                    <a:pt x="108374" y="18548"/>
                    <a:pt x="108437" y="18612"/>
                  </a:cubicBezTo>
                  <a:cubicBezTo>
                    <a:pt x="108437" y="18681"/>
                    <a:pt x="108506" y="18681"/>
                    <a:pt x="108570" y="18744"/>
                  </a:cubicBezTo>
                  <a:cubicBezTo>
                    <a:pt x="108639" y="18813"/>
                    <a:pt x="108702" y="18877"/>
                    <a:pt x="108771" y="18877"/>
                  </a:cubicBezTo>
                  <a:lnTo>
                    <a:pt x="108967" y="19078"/>
                  </a:lnTo>
                  <a:cubicBezTo>
                    <a:pt x="109036" y="19078"/>
                    <a:pt x="109100" y="19142"/>
                    <a:pt x="109169" y="19211"/>
                  </a:cubicBezTo>
                  <a:lnTo>
                    <a:pt x="109301" y="19343"/>
                  </a:lnTo>
                  <a:cubicBezTo>
                    <a:pt x="109365" y="19407"/>
                    <a:pt x="109433" y="19407"/>
                    <a:pt x="109497" y="19476"/>
                  </a:cubicBezTo>
                  <a:cubicBezTo>
                    <a:pt x="109566" y="19539"/>
                    <a:pt x="109630" y="19608"/>
                    <a:pt x="109698" y="19608"/>
                  </a:cubicBezTo>
                  <a:cubicBezTo>
                    <a:pt x="109762" y="19672"/>
                    <a:pt x="109831" y="19741"/>
                    <a:pt x="109895" y="19741"/>
                  </a:cubicBezTo>
                  <a:cubicBezTo>
                    <a:pt x="109963" y="19804"/>
                    <a:pt x="109963" y="19873"/>
                    <a:pt x="110027" y="19937"/>
                  </a:cubicBezTo>
                  <a:cubicBezTo>
                    <a:pt x="110096" y="19937"/>
                    <a:pt x="110160" y="20006"/>
                    <a:pt x="110228" y="20069"/>
                  </a:cubicBezTo>
                  <a:cubicBezTo>
                    <a:pt x="110292" y="20069"/>
                    <a:pt x="110361" y="20138"/>
                    <a:pt x="110424" y="20202"/>
                  </a:cubicBezTo>
                  <a:cubicBezTo>
                    <a:pt x="110493" y="20271"/>
                    <a:pt x="110557" y="20271"/>
                    <a:pt x="110557" y="20334"/>
                  </a:cubicBezTo>
                  <a:cubicBezTo>
                    <a:pt x="110626" y="20403"/>
                    <a:pt x="110689" y="20403"/>
                    <a:pt x="110758" y="20467"/>
                  </a:cubicBezTo>
                  <a:cubicBezTo>
                    <a:pt x="110822" y="20536"/>
                    <a:pt x="110891" y="20599"/>
                    <a:pt x="110954" y="20599"/>
                  </a:cubicBezTo>
                  <a:cubicBezTo>
                    <a:pt x="111023" y="20668"/>
                    <a:pt x="111087" y="20732"/>
                    <a:pt x="111156" y="20732"/>
                  </a:cubicBezTo>
                  <a:cubicBezTo>
                    <a:pt x="111219" y="20800"/>
                    <a:pt x="111219" y="20864"/>
                    <a:pt x="111288" y="20864"/>
                  </a:cubicBezTo>
                  <a:lnTo>
                    <a:pt x="111484" y="21065"/>
                  </a:lnTo>
                  <a:cubicBezTo>
                    <a:pt x="111553" y="21065"/>
                    <a:pt x="111617" y="21129"/>
                    <a:pt x="111686" y="21198"/>
                  </a:cubicBezTo>
                  <a:cubicBezTo>
                    <a:pt x="111749" y="21198"/>
                    <a:pt x="111818" y="21262"/>
                    <a:pt x="111818" y="21330"/>
                  </a:cubicBezTo>
                  <a:cubicBezTo>
                    <a:pt x="115194" y="23911"/>
                    <a:pt x="118707" y="26428"/>
                    <a:pt x="122348" y="28681"/>
                  </a:cubicBezTo>
                  <a:cubicBezTo>
                    <a:pt x="128575" y="32459"/>
                    <a:pt x="134208" y="35438"/>
                    <a:pt x="139306" y="38156"/>
                  </a:cubicBezTo>
                  <a:cubicBezTo>
                    <a:pt x="139375" y="38156"/>
                    <a:pt x="139439" y="38220"/>
                    <a:pt x="139508" y="38289"/>
                  </a:cubicBezTo>
                  <a:lnTo>
                    <a:pt x="139571" y="38289"/>
                  </a:lnTo>
                  <a:cubicBezTo>
                    <a:pt x="139704" y="38352"/>
                    <a:pt x="139773" y="38352"/>
                    <a:pt x="139836" y="38421"/>
                  </a:cubicBezTo>
                  <a:lnTo>
                    <a:pt x="139905" y="38485"/>
                  </a:lnTo>
                  <a:cubicBezTo>
                    <a:pt x="139969" y="38485"/>
                    <a:pt x="140038" y="38554"/>
                    <a:pt x="140101" y="38554"/>
                  </a:cubicBezTo>
                  <a:lnTo>
                    <a:pt x="140170" y="38617"/>
                  </a:lnTo>
                  <a:cubicBezTo>
                    <a:pt x="140234" y="38617"/>
                    <a:pt x="140303" y="38686"/>
                    <a:pt x="140366" y="38686"/>
                  </a:cubicBezTo>
                  <a:lnTo>
                    <a:pt x="140435" y="38750"/>
                  </a:lnTo>
                  <a:cubicBezTo>
                    <a:pt x="140499" y="38819"/>
                    <a:pt x="140568" y="38819"/>
                    <a:pt x="140631" y="38882"/>
                  </a:cubicBezTo>
                  <a:lnTo>
                    <a:pt x="140764" y="38882"/>
                  </a:lnTo>
                  <a:cubicBezTo>
                    <a:pt x="140833" y="38951"/>
                    <a:pt x="140896" y="38951"/>
                    <a:pt x="140965" y="39015"/>
                  </a:cubicBezTo>
                  <a:cubicBezTo>
                    <a:pt x="140965" y="39015"/>
                    <a:pt x="141029" y="39015"/>
                    <a:pt x="141029" y="39084"/>
                  </a:cubicBezTo>
                  <a:cubicBezTo>
                    <a:pt x="141097" y="39084"/>
                    <a:pt x="141161" y="39147"/>
                    <a:pt x="141230" y="39147"/>
                  </a:cubicBezTo>
                  <a:lnTo>
                    <a:pt x="141294" y="39216"/>
                  </a:lnTo>
                  <a:cubicBezTo>
                    <a:pt x="141362" y="39216"/>
                    <a:pt x="141426" y="39280"/>
                    <a:pt x="141495" y="39348"/>
                  </a:cubicBezTo>
                  <a:lnTo>
                    <a:pt x="141627" y="39348"/>
                  </a:lnTo>
                  <a:cubicBezTo>
                    <a:pt x="141691" y="39412"/>
                    <a:pt x="141760" y="39412"/>
                    <a:pt x="141824" y="39481"/>
                  </a:cubicBezTo>
                  <a:lnTo>
                    <a:pt x="141892" y="39481"/>
                  </a:lnTo>
                  <a:cubicBezTo>
                    <a:pt x="141956" y="39545"/>
                    <a:pt x="142025" y="39613"/>
                    <a:pt x="142088" y="39613"/>
                  </a:cubicBezTo>
                  <a:lnTo>
                    <a:pt x="142157" y="39677"/>
                  </a:lnTo>
                  <a:cubicBezTo>
                    <a:pt x="142221" y="39677"/>
                    <a:pt x="142290" y="39746"/>
                    <a:pt x="142353" y="39746"/>
                  </a:cubicBezTo>
                  <a:lnTo>
                    <a:pt x="142422" y="39810"/>
                  </a:lnTo>
                  <a:cubicBezTo>
                    <a:pt x="142486" y="39878"/>
                    <a:pt x="142555" y="39878"/>
                    <a:pt x="142618" y="39942"/>
                  </a:cubicBezTo>
                  <a:lnTo>
                    <a:pt x="142751" y="39942"/>
                  </a:lnTo>
                  <a:cubicBezTo>
                    <a:pt x="142820" y="40011"/>
                    <a:pt x="142883" y="40011"/>
                    <a:pt x="142952" y="40075"/>
                  </a:cubicBezTo>
                  <a:lnTo>
                    <a:pt x="143016" y="40143"/>
                  </a:lnTo>
                  <a:cubicBezTo>
                    <a:pt x="143085" y="40143"/>
                    <a:pt x="143148" y="40207"/>
                    <a:pt x="143217" y="40207"/>
                  </a:cubicBezTo>
                  <a:lnTo>
                    <a:pt x="143281" y="40276"/>
                  </a:lnTo>
                  <a:cubicBezTo>
                    <a:pt x="143350" y="40276"/>
                    <a:pt x="143413" y="40339"/>
                    <a:pt x="143482" y="40408"/>
                  </a:cubicBezTo>
                  <a:lnTo>
                    <a:pt x="143546" y="40408"/>
                  </a:lnTo>
                  <a:cubicBezTo>
                    <a:pt x="143615" y="40472"/>
                    <a:pt x="143678" y="40472"/>
                    <a:pt x="143811" y="40541"/>
                  </a:cubicBezTo>
                  <a:cubicBezTo>
                    <a:pt x="143943" y="40604"/>
                    <a:pt x="144012" y="40673"/>
                    <a:pt x="144076" y="40673"/>
                  </a:cubicBezTo>
                  <a:cubicBezTo>
                    <a:pt x="144076" y="40673"/>
                    <a:pt x="144076" y="40737"/>
                    <a:pt x="144145" y="40737"/>
                  </a:cubicBezTo>
                  <a:cubicBezTo>
                    <a:pt x="144208" y="40737"/>
                    <a:pt x="144277" y="40806"/>
                    <a:pt x="144341" y="40869"/>
                  </a:cubicBezTo>
                  <a:lnTo>
                    <a:pt x="144410" y="40869"/>
                  </a:lnTo>
                  <a:cubicBezTo>
                    <a:pt x="144473" y="40938"/>
                    <a:pt x="144542" y="40938"/>
                    <a:pt x="144675" y="41002"/>
                  </a:cubicBezTo>
                  <a:cubicBezTo>
                    <a:pt x="144738" y="41071"/>
                    <a:pt x="144871" y="41134"/>
                    <a:pt x="144940" y="41134"/>
                  </a:cubicBezTo>
                  <a:lnTo>
                    <a:pt x="144940" y="41203"/>
                  </a:lnTo>
                  <a:cubicBezTo>
                    <a:pt x="145003" y="41203"/>
                    <a:pt x="145136" y="41267"/>
                    <a:pt x="145205" y="41336"/>
                  </a:cubicBezTo>
                  <a:cubicBezTo>
                    <a:pt x="145268" y="41336"/>
                    <a:pt x="145268" y="41336"/>
                    <a:pt x="145337" y="41399"/>
                  </a:cubicBezTo>
                  <a:cubicBezTo>
                    <a:pt x="146118" y="41817"/>
                    <a:pt x="146902" y="42195"/>
                    <a:pt x="147685" y="42596"/>
                  </a:cubicBezTo>
                  <a:lnTo>
                    <a:pt x="147685" y="42596"/>
                  </a:lnTo>
                  <a:cubicBezTo>
                    <a:pt x="146786" y="42024"/>
                    <a:pt x="145831" y="41513"/>
                    <a:pt x="144871" y="41002"/>
                  </a:cubicBezTo>
                  <a:cubicBezTo>
                    <a:pt x="144871" y="41002"/>
                    <a:pt x="144807" y="41002"/>
                    <a:pt x="144807" y="40938"/>
                  </a:cubicBezTo>
                  <a:cubicBezTo>
                    <a:pt x="144738" y="40938"/>
                    <a:pt x="144606" y="40869"/>
                    <a:pt x="144542" y="40806"/>
                  </a:cubicBezTo>
                  <a:cubicBezTo>
                    <a:pt x="144473" y="40806"/>
                    <a:pt x="144410" y="40737"/>
                    <a:pt x="144277" y="40673"/>
                  </a:cubicBezTo>
                  <a:cubicBezTo>
                    <a:pt x="144208" y="40604"/>
                    <a:pt x="144145" y="40604"/>
                    <a:pt x="144012" y="40541"/>
                  </a:cubicBezTo>
                  <a:cubicBezTo>
                    <a:pt x="143943" y="40472"/>
                    <a:pt x="143880" y="40408"/>
                    <a:pt x="143747" y="40408"/>
                  </a:cubicBezTo>
                  <a:lnTo>
                    <a:pt x="143747" y="40339"/>
                  </a:lnTo>
                  <a:cubicBezTo>
                    <a:pt x="143678" y="40339"/>
                    <a:pt x="143615" y="40276"/>
                    <a:pt x="143482" y="40276"/>
                  </a:cubicBezTo>
                  <a:lnTo>
                    <a:pt x="143482" y="40207"/>
                  </a:lnTo>
                  <a:cubicBezTo>
                    <a:pt x="143413" y="40207"/>
                    <a:pt x="143281" y="40143"/>
                    <a:pt x="143217" y="40075"/>
                  </a:cubicBezTo>
                  <a:lnTo>
                    <a:pt x="143148" y="40075"/>
                  </a:lnTo>
                  <a:cubicBezTo>
                    <a:pt x="143085" y="40011"/>
                    <a:pt x="143016" y="40011"/>
                    <a:pt x="142952" y="39942"/>
                  </a:cubicBezTo>
                  <a:lnTo>
                    <a:pt x="142883" y="39942"/>
                  </a:lnTo>
                  <a:cubicBezTo>
                    <a:pt x="142820" y="39878"/>
                    <a:pt x="142751" y="39878"/>
                    <a:pt x="142687" y="39810"/>
                  </a:cubicBezTo>
                  <a:lnTo>
                    <a:pt x="142618" y="39810"/>
                  </a:lnTo>
                  <a:cubicBezTo>
                    <a:pt x="142555" y="39746"/>
                    <a:pt x="142486" y="39677"/>
                    <a:pt x="142422" y="39677"/>
                  </a:cubicBezTo>
                  <a:lnTo>
                    <a:pt x="142353" y="39613"/>
                  </a:lnTo>
                  <a:cubicBezTo>
                    <a:pt x="142290" y="39613"/>
                    <a:pt x="142221" y="39545"/>
                    <a:pt x="142157" y="39545"/>
                  </a:cubicBezTo>
                  <a:cubicBezTo>
                    <a:pt x="142157" y="39481"/>
                    <a:pt x="142088" y="39481"/>
                    <a:pt x="142088" y="39481"/>
                  </a:cubicBezTo>
                  <a:cubicBezTo>
                    <a:pt x="142025" y="39412"/>
                    <a:pt x="141956" y="39412"/>
                    <a:pt x="141892" y="39348"/>
                  </a:cubicBezTo>
                  <a:lnTo>
                    <a:pt x="141824" y="39348"/>
                  </a:lnTo>
                  <a:cubicBezTo>
                    <a:pt x="141760" y="39280"/>
                    <a:pt x="141691" y="39280"/>
                    <a:pt x="141627" y="39216"/>
                  </a:cubicBezTo>
                  <a:lnTo>
                    <a:pt x="141495" y="39216"/>
                  </a:lnTo>
                  <a:cubicBezTo>
                    <a:pt x="141426" y="39147"/>
                    <a:pt x="141362" y="39084"/>
                    <a:pt x="141294" y="39084"/>
                  </a:cubicBezTo>
                  <a:lnTo>
                    <a:pt x="141230" y="39015"/>
                  </a:lnTo>
                  <a:cubicBezTo>
                    <a:pt x="141161" y="39015"/>
                    <a:pt x="141097" y="38951"/>
                    <a:pt x="141029" y="38951"/>
                  </a:cubicBezTo>
                  <a:cubicBezTo>
                    <a:pt x="141029" y="38882"/>
                    <a:pt x="140965" y="38882"/>
                    <a:pt x="140965" y="38882"/>
                  </a:cubicBezTo>
                  <a:cubicBezTo>
                    <a:pt x="140896" y="38882"/>
                    <a:pt x="140833" y="38819"/>
                    <a:pt x="140764" y="38750"/>
                  </a:cubicBezTo>
                  <a:lnTo>
                    <a:pt x="140700" y="38750"/>
                  </a:lnTo>
                  <a:cubicBezTo>
                    <a:pt x="140631" y="38686"/>
                    <a:pt x="140568" y="38686"/>
                    <a:pt x="140499" y="38617"/>
                  </a:cubicBezTo>
                  <a:lnTo>
                    <a:pt x="140435" y="38617"/>
                  </a:lnTo>
                  <a:cubicBezTo>
                    <a:pt x="140366" y="38554"/>
                    <a:pt x="140303" y="38485"/>
                    <a:pt x="140170" y="38485"/>
                  </a:cubicBezTo>
                  <a:lnTo>
                    <a:pt x="140101" y="38421"/>
                  </a:lnTo>
                  <a:cubicBezTo>
                    <a:pt x="140038" y="38421"/>
                    <a:pt x="139969" y="38352"/>
                    <a:pt x="139905" y="38352"/>
                  </a:cubicBezTo>
                  <a:cubicBezTo>
                    <a:pt x="139905" y="38289"/>
                    <a:pt x="139836" y="38289"/>
                    <a:pt x="139836" y="38289"/>
                  </a:cubicBezTo>
                  <a:cubicBezTo>
                    <a:pt x="139773" y="38289"/>
                    <a:pt x="139704" y="38220"/>
                    <a:pt x="139640" y="38156"/>
                  </a:cubicBezTo>
                  <a:lnTo>
                    <a:pt x="139571" y="38156"/>
                  </a:lnTo>
                  <a:cubicBezTo>
                    <a:pt x="139508" y="38087"/>
                    <a:pt x="139439" y="38087"/>
                    <a:pt x="139375" y="38024"/>
                  </a:cubicBezTo>
                  <a:cubicBezTo>
                    <a:pt x="134272" y="35305"/>
                    <a:pt x="128644" y="32327"/>
                    <a:pt x="122417" y="28548"/>
                  </a:cubicBezTo>
                  <a:cubicBezTo>
                    <a:pt x="118771" y="26365"/>
                    <a:pt x="115326" y="23848"/>
                    <a:pt x="111951" y="21262"/>
                  </a:cubicBezTo>
                  <a:lnTo>
                    <a:pt x="111749" y="21065"/>
                  </a:lnTo>
                  <a:cubicBezTo>
                    <a:pt x="111686" y="21065"/>
                    <a:pt x="111617" y="20997"/>
                    <a:pt x="111617" y="20933"/>
                  </a:cubicBezTo>
                  <a:cubicBezTo>
                    <a:pt x="111553" y="20933"/>
                    <a:pt x="111484" y="20864"/>
                    <a:pt x="111421" y="20800"/>
                  </a:cubicBezTo>
                  <a:cubicBezTo>
                    <a:pt x="111352" y="20800"/>
                    <a:pt x="111288" y="20732"/>
                    <a:pt x="111219" y="20668"/>
                  </a:cubicBezTo>
                  <a:cubicBezTo>
                    <a:pt x="111156" y="20668"/>
                    <a:pt x="111087" y="20599"/>
                    <a:pt x="111023" y="20536"/>
                  </a:cubicBezTo>
                  <a:cubicBezTo>
                    <a:pt x="111023" y="20467"/>
                    <a:pt x="110954" y="20467"/>
                    <a:pt x="110891" y="20403"/>
                  </a:cubicBezTo>
                  <a:cubicBezTo>
                    <a:pt x="110822" y="20334"/>
                    <a:pt x="110758" y="20334"/>
                    <a:pt x="110689" y="20271"/>
                  </a:cubicBezTo>
                  <a:cubicBezTo>
                    <a:pt x="110626" y="20202"/>
                    <a:pt x="110557" y="20202"/>
                    <a:pt x="110493" y="20138"/>
                  </a:cubicBezTo>
                  <a:cubicBezTo>
                    <a:pt x="110424" y="20069"/>
                    <a:pt x="110424" y="20006"/>
                    <a:pt x="110361" y="20006"/>
                  </a:cubicBezTo>
                  <a:cubicBezTo>
                    <a:pt x="110292" y="19937"/>
                    <a:pt x="110228" y="19873"/>
                    <a:pt x="110160" y="19873"/>
                  </a:cubicBezTo>
                  <a:lnTo>
                    <a:pt x="109963" y="19672"/>
                  </a:lnTo>
                  <a:cubicBezTo>
                    <a:pt x="109895" y="19672"/>
                    <a:pt x="109831" y="19608"/>
                    <a:pt x="109762" y="19539"/>
                  </a:cubicBezTo>
                  <a:lnTo>
                    <a:pt x="109630" y="19407"/>
                  </a:lnTo>
                  <a:cubicBezTo>
                    <a:pt x="109566" y="19343"/>
                    <a:pt x="109497" y="19343"/>
                    <a:pt x="109433" y="19274"/>
                  </a:cubicBezTo>
                  <a:cubicBezTo>
                    <a:pt x="109365" y="19211"/>
                    <a:pt x="109301" y="19211"/>
                    <a:pt x="109232" y="19142"/>
                  </a:cubicBezTo>
                  <a:lnTo>
                    <a:pt x="109100" y="19009"/>
                  </a:lnTo>
                  <a:cubicBezTo>
                    <a:pt x="109036" y="18946"/>
                    <a:pt x="108967" y="18877"/>
                    <a:pt x="108904" y="18877"/>
                  </a:cubicBezTo>
                  <a:lnTo>
                    <a:pt x="108702" y="18681"/>
                  </a:lnTo>
                  <a:cubicBezTo>
                    <a:pt x="108639" y="18681"/>
                    <a:pt x="108570" y="18612"/>
                    <a:pt x="108506" y="18548"/>
                  </a:cubicBezTo>
                  <a:lnTo>
                    <a:pt x="108374" y="18416"/>
                  </a:lnTo>
                  <a:cubicBezTo>
                    <a:pt x="108305" y="18347"/>
                    <a:pt x="108241" y="18347"/>
                    <a:pt x="108172" y="18283"/>
                  </a:cubicBezTo>
                  <a:cubicBezTo>
                    <a:pt x="108109" y="18214"/>
                    <a:pt x="108040" y="18151"/>
                    <a:pt x="107976" y="18151"/>
                  </a:cubicBezTo>
                  <a:lnTo>
                    <a:pt x="107775" y="17949"/>
                  </a:lnTo>
                  <a:cubicBezTo>
                    <a:pt x="107711" y="17949"/>
                    <a:pt x="107711" y="17886"/>
                    <a:pt x="107642" y="17817"/>
                  </a:cubicBezTo>
                  <a:cubicBezTo>
                    <a:pt x="107579" y="17753"/>
                    <a:pt x="107510" y="17753"/>
                    <a:pt x="107446" y="17684"/>
                  </a:cubicBezTo>
                  <a:cubicBezTo>
                    <a:pt x="107377" y="17621"/>
                    <a:pt x="107314" y="17621"/>
                    <a:pt x="107245" y="17552"/>
                  </a:cubicBezTo>
                  <a:cubicBezTo>
                    <a:pt x="107181" y="17488"/>
                    <a:pt x="107112" y="17419"/>
                    <a:pt x="107049" y="17419"/>
                  </a:cubicBezTo>
                  <a:cubicBezTo>
                    <a:pt x="106980" y="17356"/>
                    <a:pt x="106980" y="17287"/>
                    <a:pt x="106916" y="17223"/>
                  </a:cubicBezTo>
                  <a:cubicBezTo>
                    <a:pt x="106847" y="17223"/>
                    <a:pt x="106784" y="17154"/>
                    <a:pt x="106715" y="17091"/>
                  </a:cubicBezTo>
                  <a:cubicBezTo>
                    <a:pt x="106651" y="17022"/>
                    <a:pt x="106582" y="17022"/>
                    <a:pt x="106519" y="16958"/>
                  </a:cubicBezTo>
                  <a:cubicBezTo>
                    <a:pt x="106450" y="16890"/>
                    <a:pt x="106386" y="16826"/>
                    <a:pt x="106317" y="16826"/>
                  </a:cubicBezTo>
                  <a:cubicBezTo>
                    <a:pt x="106254" y="16757"/>
                    <a:pt x="106254" y="16693"/>
                    <a:pt x="106185" y="16693"/>
                  </a:cubicBezTo>
                  <a:lnTo>
                    <a:pt x="105989" y="16492"/>
                  </a:lnTo>
                  <a:cubicBezTo>
                    <a:pt x="105920" y="16492"/>
                    <a:pt x="105856" y="16428"/>
                    <a:pt x="105787" y="16360"/>
                  </a:cubicBezTo>
                  <a:cubicBezTo>
                    <a:pt x="105724" y="16296"/>
                    <a:pt x="105655" y="16296"/>
                    <a:pt x="105591" y="16227"/>
                  </a:cubicBezTo>
                  <a:cubicBezTo>
                    <a:pt x="105523" y="16163"/>
                    <a:pt x="105523" y="16095"/>
                    <a:pt x="105459" y="16095"/>
                  </a:cubicBezTo>
                  <a:lnTo>
                    <a:pt x="105258" y="15899"/>
                  </a:lnTo>
                  <a:cubicBezTo>
                    <a:pt x="105194" y="15899"/>
                    <a:pt x="105125" y="15830"/>
                    <a:pt x="105061" y="15766"/>
                  </a:cubicBezTo>
                  <a:cubicBezTo>
                    <a:pt x="104993" y="15766"/>
                    <a:pt x="104929" y="15697"/>
                    <a:pt x="104860" y="15634"/>
                  </a:cubicBezTo>
                  <a:lnTo>
                    <a:pt x="104728" y="15501"/>
                  </a:lnTo>
                  <a:lnTo>
                    <a:pt x="104532" y="15300"/>
                  </a:lnTo>
                  <a:cubicBezTo>
                    <a:pt x="104463" y="15300"/>
                    <a:pt x="104399" y="15236"/>
                    <a:pt x="104399" y="15236"/>
                  </a:cubicBezTo>
                  <a:cubicBezTo>
                    <a:pt x="104330" y="15167"/>
                    <a:pt x="104198" y="15104"/>
                    <a:pt x="104134" y="15035"/>
                  </a:cubicBezTo>
                  <a:cubicBezTo>
                    <a:pt x="104134" y="14971"/>
                    <a:pt x="104065" y="14971"/>
                    <a:pt x="104065" y="14971"/>
                  </a:cubicBezTo>
                  <a:cubicBezTo>
                    <a:pt x="103933" y="14902"/>
                    <a:pt x="103869" y="14770"/>
                    <a:pt x="103737" y="14706"/>
                  </a:cubicBezTo>
                  <a:lnTo>
                    <a:pt x="103668" y="14637"/>
                  </a:lnTo>
                  <a:cubicBezTo>
                    <a:pt x="103604" y="14574"/>
                    <a:pt x="103472" y="14505"/>
                    <a:pt x="103403" y="14441"/>
                  </a:cubicBezTo>
                  <a:lnTo>
                    <a:pt x="103339" y="14372"/>
                  </a:lnTo>
                  <a:cubicBezTo>
                    <a:pt x="103270" y="14309"/>
                    <a:pt x="103138" y="14240"/>
                    <a:pt x="103074" y="14176"/>
                  </a:cubicBezTo>
                  <a:cubicBezTo>
                    <a:pt x="103074" y="14176"/>
                    <a:pt x="103074" y="14107"/>
                    <a:pt x="103005" y="14107"/>
                  </a:cubicBezTo>
                  <a:cubicBezTo>
                    <a:pt x="102279" y="13514"/>
                    <a:pt x="101548" y="12984"/>
                    <a:pt x="100822" y="12385"/>
                  </a:cubicBezTo>
                  <a:cubicBezTo>
                    <a:pt x="100557" y="12189"/>
                    <a:pt x="100356" y="11988"/>
                    <a:pt x="100091" y="11791"/>
                  </a:cubicBezTo>
                  <a:close/>
                  <a:moveTo>
                    <a:pt x="147685" y="42596"/>
                  </a:moveTo>
                  <a:cubicBezTo>
                    <a:pt x="147718" y="42618"/>
                    <a:pt x="147752" y="42639"/>
                    <a:pt x="147785" y="42661"/>
                  </a:cubicBezTo>
                  <a:cubicBezTo>
                    <a:pt x="147813" y="42669"/>
                    <a:pt x="147841" y="42679"/>
                    <a:pt x="147868" y="42690"/>
                  </a:cubicBezTo>
                  <a:lnTo>
                    <a:pt x="147868" y="42690"/>
                  </a:lnTo>
                  <a:cubicBezTo>
                    <a:pt x="147807" y="42659"/>
                    <a:pt x="147746" y="42627"/>
                    <a:pt x="147685" y="42596"/>
                  </a:cubicBezTo>
                  <a:close/>
                  <a:moveTo>
                    <a:pt x="147868" y="42690"/>
                  </a:moveTo>
                  <a:lnTo>
                    <a:pt x="147868" y="42690"/>
                  </a:lnTo>
                  <a:cubicBezTo>
                    <a:pt x="148008" y="42763"/>
                    <a:pt x="148147" y="42836"/>
                    <a:pt x="148287" y="42911"/>
                  </a:cubicBezTo>
                  <a:lnTo>
                    <a:pt x="148287" y="42911"/>
                  </a:lnTo>
                  <a:cubicBezTo>
                    <a:pt x="148175" y="42849"/>
                    <a:pt x="148026" y="42754"/>
                    <a:pt x="147868" y="42690"/>
                  </a:cubicBezTo>
                  <a:close/>
                  <a:moveTo>
                    <a:pt x="148287" y="42911"/>
                  </a:moveTo>
                  <a:cubicBezTo>
                    <a:pt x="148297" y="42916"/>
                    <a:pt x="148306" y="42921"/>
                    <a:pt x="148315" y="42926"/>
                  </a:cubicBezTo>
                  <a:cubicBezTo>
                    <a:pt x="148306" y="42921"/>
                    <a:pt x="148297" y="42916"/>
                    <a:pt x="148287" y="42911"/>
                  </a:cubicBezTo>
                  <a:close/>
                  <a:moveTo>
                    <a:pt x="150239" y="44250"/>
                  </a:moveTo>
                  <a:cubicBezTo>
                    <a:pt x="150265" y="44250"/>
                    <a:pt x="150290" y="44253"/>
                    <a:pt x="150316" y="44257"/>
                  </a:cubicBezTo>
                  <a:lnTo>
                    <a:pt x="150316" y="44257"/>
                  </a:lnTo>
                  <a:cubicBezTo>
                    <a:pt x="150312" y="44255"/>
                    <a:pt x="150307" y="44253"/>
                    <a:pt x="150303" y="44250"/>
                  </a:cubicBezTo>
                  <a:close/>
                  <a:moveTo>
                    <a:pt x="150316" y="44257"/>
                  </a:moveTo>
                  <a:lnTo>
                    <a:pt x="150316" y="44257"/>
                  </a:lnTo>
                  <a:cubicBezTo>
                    <a:pt x="150444" y="44314"/>
                    <a:pt x="150570" y="44314"/>
                    <a:pt x="150636" y="44314"/>
                  </a:cubicBezTo>
                  <a:cubicBezTo>
                    <a:pt x="150530" y="44314"/>
                    <a:pt x="150423" y="44273"/>
                    <a:pt x="150316" y="44257"/>
                  </a:cubicBezTo>
                  <a:close/>
                  <a:moveTo>
                    <a:pt x="76047" y="0"/>
                  </a:moveTo>
                  <a:cubicBezTo>
                    <a:pt x="67102" y="133"/>
                    <a:pt x="60811" y="3508"/>
                    <a:pt x="56105" y="8808"/>
                  </a:cubicBezTo>
                  <a:cubicBezTo>
                    <a:pt x="49020" y="16826"/>
                    <a:pt x="45576" y="29078"/>
                    <a:pt x="42263" y="41399"/>
                  </a:cubicBezTo>
                  <a:cubicBezTo>
                    <a:pt x="41468" y="44118"/>
                    <a:pt x="40737" y="46831"/>
                    <a:pt x="39942" y="49550"/>
                  </a:cubicBezTo>
                  <a:cubicBezTo>
                    <a:pt x="39942" y="49613"/>
                    <a:pt x="39942" y="49682"/>
                    <a:pt x="39879" y="49815"/>
                  </a:cubicBezTo>
                  <a:lnTo>
                    <a:pt x="39879" y="49947"/>
                  </a:lnTo>
                  <a:cubicBezTo>
                    <a:pt x="39810" y="50011"/>
                    <a:pt x="39810" y="50080"/>
                    <a:pt x="39810" y="50212"/>
                  </a:cubicBezTo>
                  <a:cubicBezTo>
                    <a:pt x="39746" y="50212"/>
                    <a:pt x="39746" y="50276"/>
                    <a:pt x="39746" y="50276"/>
                  </a:cubicBezTo>
                  <a:cubicBezTo>
                    <a:pt x="39746" y="50408"/>
                    <a:pt x="39677" y="50477"/>
                    <a:pt x="39677" y="50610"/>
                  </a:cubicBezTo>
                  <a:cubicBezTo>
                    <a:pt x="39677" y="50610"/>
                    <a:pt x="39677" y="50673"/>
                    <a:pt x="39614" y="50742"/>
                  </a:cubicBezTo>
                  <a:cubicBezTo>
                    <a:pt x="39614" y="50806"/>
                    <a:pt x="39614" y="50875"/>
                    <a:pt x="39545" y="51007"/>
                  </a:cubicBezTo>
                  <a:lnTo>
                    <a:pt x="39545" y="51071"/>
                  </a:lnTo>
                  <a:cubicBezTo>
                    <a:pt x="39481" y="51203"/>
                    <a:pt x="39481" y="51272"/>
                    <a:pt x="39412" y="51405"/>
                  </a:cubicBezTo>
                  <a:lnTo>
                    <a:pt x="39412" y="51468"/>
                  </a:lnTo>
                  <a:cubicBezTo>
                    <a:pt x="39412" y="51601"/>
                    <a:pt x="39349" y="51670"/>
                    <a:pt x="39349" y="51802"/>
                  </a:cubicBezTo>
                  <a:cubicBezTo>
                    <a:pt x="39280" y="51802"/>
                    <a:pt x="39280" y="51802"/>
                    <a:pt x="39280" y="51866"/>
                  </a:cubicBezTo>
                  <a:cubicBezTo>
                    <a:pt x="39280" y="51935"/>
                    <a:pt x="39216" y="52067"/>
                    <a:pt x="39216" y="52200"/>
                  </a:cubicBezTo>
                  <a:lnTo>
                    <a:pt x="39216" y="52263"/>
                  </a:lnTo>
                  <a:cubicBezTo>
                    <a:pt x="39147" y="52332"/>
                    <a:pt x="39147" y="52465"/>
                    <a:pt x="39084" y="52528"/>
                  </a:cubicBezTo>
                  <a:lnTo>
                    <a:pt x="39084" y="52597"/>
                  </a:lnTo>
                  <a:cubicBezTo>
                    <a:pt x="39015" y="52730"/>
                    <a:pt x="39015" y="52862"/>
                    <a:pt x="38951" y="52926"/>
                  </a:cubicBezTo>
                  <a:lnTo>
                    <a:pt x="38951" y="52995"/>
                  </a:lnTo>
                  <a:cubicBezTo>
                    <a:pt x="38951" y="53127"/>
                    <a:pt x="38882" y="53191"/>
                    <a:pt x="38819" y="53323"/>
                  </a:cubicBezTo>
                  <a:lnTo>
                    <a:pt x="38819" y="53392"/>
                  </a:lnTo>
                  <a:lnTo>
                    <a:pt x="38819" y="53456"/>
                  </a:lnTo>
                  <a:cubicBezTo>
                    <a:pt x="38127" y="55762"/>
                    <a:pt x="37435" y="57967"/>
                    <a:pt x="36698" y="60073"/>
                  </a:cubicBezTo>
                  <a:lnTo>
                    <a:pt x="36698" y="60073"/>
                  </a:lnTo>
                  <a:cubicBezTo>
                    <a:pt x="37570" y="57790"/>
                    <a:pt x="38327" y="55392"/>
                    <a:pt x="39084" y="52995"/>
                  </a:cubicBezTo>
                  <a:cubicBezTo>
                    <a:pt x="39084" y="52926"/>
                    <a:pt x="39084" y="52926"/>
                    <a:pt x="39147" y="52862"/>
                  </a:cubicBezTo>
                  <a:lnTo>
                    <a:pt x="39147" y="52793"/>
                  </a:lnTo>
                  <a:cubicBezTo>
                    <a:pt x="39147" y="52730"/>
                    <a:pt x="39216" y="52597"/>
                    <a:pt x="39216" y="52465"/>
                  </a:cubicBezTo>
                  <a:cubicBezTo>
                    <a:pt x="39280" y="52332"/>
                    <a:pt x="39280" y="52263"/>
                    <a:pt x="39349" y="52131"/>
                  </a:cubicBezTo>
                  <a:lnTo>
                    <a:pt x="39349" y="52067"/>
                  </a:lnTo>
                  <a:cubicBezTo>
                    <a:pt x="39412" y="51998"/>
                    <a:pt x="39412" y="51866"/>
                    <a:pt x="39481" y="51733"/>
                  </a:cubicBezTo>
                  <a:lnTo>
                    <a:pt x="39481" y="51670"/>
                  </a:lnTo>
                  <a:cubicBezTo>
                    <a:pt x="39481" y="51601"/>
                    <a:pt x="39545" y="51468"/>
                    <a:pt x="39545" y="51405"/>
                  </a:cubicBezTo>
                  <a:cubicBezTo>
                    <a:pt x="39545" y="51336"/>
                    <a:pt x="39545" y="51336"/>
                    <a:pt x="39614" y="51336"/>
                  </a:cubicBezTo>
                  <a:cubicBezTo>
                    <a:pt x="39614" y="51203"/>
                    <a:pt x="39614" y="51140"/>
                    <a:pt x="39677" y="51007"/>
                  </a:cubicBezTo>
                  <a:lnTo>
                    <a:pt x="39677" y="50938"/>
                  </a:lnTo>
                  <a:cubicBezTo>
                    <a:pt x="39746" y="50806"/>
                    <a:pt x="39746" y="50742"/>
                    <a:pt x="39810" y="50673"/>
                  </a:cubicBezTo>
                  <a:lnTo>
                    <a:pt x="39810" y="50541"/>
                  </a:lnTo>
                  <a:cubicBezTo>
                    <a:pt x="39810" y="50408"/>
                    <a:pt x="39879" y="50345"/>
                    <a:pt x="39879" y="50276"/>
                  </a:cubicBezTo>
                  <a:cubicBezTo>
                    <a:pt x="39879" y="50212"/>
                    <a:pt x="39942" y="50212"/>
                    <a:pt x="39942" y="50143"/>
                  </a:cubicBezTo>
                  <a:cubicBezTo>
                    <a:pt x="39942" y="50080"/>
                    <a:pt x="39942" y="49947"/>
                    <a:pt x="40011" y="49878"/>
                  </a:cubicBezTo>
                  <a:lnTo>
                    <a:pt x="40011" y="49746"/>
                  </a:lnTo>
                  <a:cubicBezTo>
                    <a:pt x="40075" y="49682"/>
                    <a:pt x="40075" y="49613"/>
                    <a:pt x="40075" y="49481"/>
                  </a:cubicBezTo>
                  <a:cubicBezTo>
                    <a:pt x="41998" y="42793"/>
                    <a:pt x="43721" y="35835"/>
                    <a:pt x="45840" y="29280"/>
                  </a:cubicBezTo>
                  <a:cubicBezTo>
                    <a:pt x="48421" y="21394"/>
                    <a:pt x="51537" y="14176"/>
                    <a:pt x="56174" y="8940"/>
                  </a:cubicBezTo>
                  <a:cubicBezTo>
                    <a:pt x="60875" y="3641"/>
                    <a:pt x="67171" y="265"/>
                    <a:pt x="76047" y="133"/>
                  </a:cubicBezTo>
                  <a:lnTo>
                    <a:pt x="76312" y="133"/>
                  </a:lnTo>
                  <a:cubicBezTo>
                    <a:pt x="79820" y="133"/>
                    <a:pt x="83397" y="1256"/>
                    <a:pt x="86975" y="3047"/>
                  </a:cubicBezTo>
                  <a:cubicBezTo>
                    <a:pt x="90223" y="4701"/>
                    <a:pt x="93466" y="6889"/>
                    <a:pt x="96778" y="9407"/>
                  </a:cubicBezTo>
                  <a:cubicBezTo>
                    <a:pt x="96778" y="9338"/>
                    <a:pt x="96715" y="9205"/>
                    <a:pt x="96646" y="9142"/>
                  </a:cubicBezTo>
                  <a:cubicBezTo>
                    <a:pt x="93403" y="6688"/>
                    <a:pt x="90223" y="4568"/>
                    <a:pt x="87043" y="2979"/>
                  </a:cubicBezTo>
                  <a:cubicBezTo>
                    <a:pt x="83466" y="1124"/>
                    <a:pt x="79889" y="0"/>
                    <a:pt x="76312" y="0"/>
                  </a:cubicBezTo>
                  <a:close/>
                  <a:moveTo>
                    <a:pt x="36698" y="60073"/>
                  </a:moveTo>
                  <a:lnTo>
                    <a:pt x="36698" y="60073"/>
                  </a:lnTo>
                  <a:cubicBezTo>
                    <a:pt x="36654" y="60187"/>
                    <a:pt x="36611" y="60300"/>
                    <a:pt x="36567" y="60414"/>
                  </a:cubicBezTo>
                  <a:lnTo>
                    <a:pt x="36365" y="61007"/>
                  </a:lnTo>
                  <a:cubicBezTo>
                    <a:pt x="36477" y="60698"/>
                    <a:pt x="36588" y="60386"/>
                    <a:pt x="36698" y="60073"/>
                  </a:cubicBezTo>
                  <a:close/>
                  <a:moveTo>
                    <a:pt x="35242" y="63328"/>
                  </a:moveTo>
                  <a:lnTo>
                    <a:pt x="35242" y="63328"/>
                  </a:lnTo>
                  <a:cubicBezTo>
                    <a:pt x="34844" y="64319"/>
                    <a:pt x="34378" y="65316"/>
                    <a:pt x="33917" y="66307"/>
                  </a:cubicBezTo>
                  <a:cubicBezTo>
                    <a:pt x="32523" y="69025"/>
                    <a:pt x="31002" y="71543"/>
                    <a:pt x="29211" y="73726"/>
                  </a:cubicBezTo>
                  <a:cubicBezTo>
                    <a:pt x="28416" y="74653"/>
                    <a:pt x="27558" y="75581"/>
                    <a:pt x="26561" y="76508"/>
                  </a:cubicBezTo>
                  <a:lnTo>
                    <a:pt x="26365" y="76709"/>
                  </a:lnTo>
                  <a:cubicBezTo>
                    <a:pt x="26233" y="76842"/>
                    <a:pt x="26100" y="76974"/>
                    <a:pt x="25968" y="77038"/>
                  </a:cubicBezTo>
                  <a:lnTo>
                    <a:pt x="25766" y="77239"/>
                  </a:lnTo>
                  <a:cubicBezTo>
                    <a:pt x="25634" y="77372"/>
                    <a:pt x="25501" y="77504"/>
                    <a:pt x="25369" y="77568"/>
                  </a:cubicBezTo>
                  <a:lnTo>
                    <a:pt x="25173" y="77769"/>
                  </a:lnTo>
                  <a:cubicBezTo>
                    <a:pt x="25040" y="77902"/>
                    <a:pt x="24908" y="78034"/>
                    <a:pt x="24775" y="78098"/>
                  </a:cubicBezTo>
                  <a:lnTo>
                    <a:pt x="24574" y="78299"/>
                  </a:lnTo>
                  <a:cubicBezTo>
                    <a:pt x="24441" y="78432"/>
                    <a:pt x="24309" y="78495"/>
                    <a:pt x="24176" y="78628"/>
                  </a:cubicBezTo>
                  <a:lnTo>
                    <a:pt x="23980" y="78829"/>
                  </a:lnTo>
                  <a:cubicBezTo>
                    <a:pt x="23848" y="78893"/>
                    <a:pt x="23715" y="79025"/>
                    <a:pt x="23583" y="79158"/>
                  </a:cubicBezTo>
                  <a:cubicBezTo>
                    <a:pt x="23514" y="79227"/>
                    <a:pt x="23450" y="79290"/>
                    <a:pt x="23382" y="79290"/>
                  </a:cubicBezTo>
                  <a:cubicBezTo>
                    <a:pt x="23249" y="79423"/>
                    <a:pt x="23117" y="79555"/>
                    <a:pt x="22984" y="79624"/>
                  </a:cubicBezTo>
                  <a:lnTo>
                    <a:pt x="22788" y="79820"/>
                  </a:lnTo>
                  <a:cubicBezTo>
                    <a:pt x="22656" y="79953"/>
                    <a:pt x="22523" y="80022"/>
                    <a:pt x="22454" y="80154"/>
                  </a:cubicBezTo>
                  <a:cubicBezTo>
                    <a:pt x="22322" y="80218"/>
                    <a:pt x="22258" y="80218"/>
                    <a:pt x="22189" y="80287"/>
                  </a:cubicBezTo>
                  <a:cubicBezTo>
                    <a:pt x="22057" y="80419"/>
                    <a:pt x="21924" y="80483"/>
                    <a:pt x="21861" y="80615"/>
                  </a:cubicBezTo>
                  <a:cubicBezTo>
                    <a:pt x="21728" y="80684"/>
                    <a:pt x="21659" y="80748"/>
                    <a:pt x="21596" y="80817"/>
                  </a:cubicBezTo>
                  <a:cubicBezTo>
                    <a:pt x="21463" y="80880"/>
                    <a:pt x="21394" y="81013"/>
                    <a:pt x="21262" y="81081"/>
                  </a:cubicBezTo>
                  <a:cubicBezTo>
                    <a:pt x="21198" y="81145"/>
                    <a:pt x="21066" y="81214"/>
                    <a:pt x="20997" y="81278"/>
                  </a:cubicBezTo>
                  <a:lnTo>
                    <a:pt x="20668" y="81611"/>
                  </a:lnTo>
                  <a:cubicBezTo>
                    <a:pt x="20599" y="81611"/>
                    <a:pt x="20536" y="81675"/>
                    <a:pt x="20403" y="81744"/>
                  </a:cubicBezTo>
                  <a:cubicBezTo>
                    <a:pt x="20334" y="81876"/>
                    <a:pt x="20202" y="81940"/>
                    <a:pt x="20069" y="82072"/>
                  </a:cubicBezTo>
                  <a:cubicBezTo>
                    <a:pt x="20006" y="82141"/>
                    <a:pt x="19937" y="82205"/>
                    <a:pt x="19873" y="82205"/>
                  </a:cubicBezTo>
                  <a:cubicBezTo>
                    <a:pt x="19741" y="82337"/>
                    <a:pt x="19608" y="82406"/>
                    <a:pt x="19476" y="82539"/>
                  </a:cubicBezTo>
                  <a:lnTo>
                    <a:pt x="19275" y="82735"/>
                  </a:lnTo>
                  <a:cubicBezTo>
                    <a:pt x="19142" y="82804"/>
                    <a:pt x="19010" y="82867"/>
                    <a:pt x="18877" y="83000"/>
                  </a:cubicBezTo>
                  <a:lnTo>
                    <a:pt x="18681" y="83201"/>
                  </a:lnTo>
                  <a:cubicBezTo>
                    <a:pt x="18549" y="83265"/>
                    <a:pt x="18416" y="83397"/>
                    <a:pt x="18347" y="83466"/>
                  </a:cubicBezTo>
                  <a:cubicBezTo>
                    <a:pt x="18215" y="83530"/>
                    <a:pt x="18151" y="83599"/>
                    <a:pt x="18082" y="83662"/>
                  </a:cubicBezTo>
                  <a:cubicBezTo>
                    <a:pt x="17950" y="83731"/>
                    <a:pt x="17886" y="83864"/>
                    <a:pt x="17754" y="83927"/>
                  </a:cubicBezTo>
                  <a:cubicBezTo>
                    <a:pt x="17685" y="83996"/>
                    <a:pt x="17621" y="84060"/>
                    <a:pt x="17489" y="84129"/>
                  </a:cubicBezTo>
                  <a:lnTo>
                    <a:pt x="17224" y="84394"/>
                  </a:lnTo>
                  <a:cubicBezTo>
                    <a:pt x="17091" y="84457"/>
                    <a:pt x="17022" y="84526"/>
                    <a:pt x="16959" y="84590"/>
                  </a:cubicBezTo>
                  <a:cubicBezTo>
                    <a:pt x="16826" y="84659"/>
                    <a:pt x="16757" y="84791"/>
                    <a:pt x="16625" y="84855"/>
                  </a:cubicBezTo>
                  <a:cubicBezTo>
                    <a:pt x="16561" y="84924"/>
                    <a:pt x="16429" y="84987"/>
                    <a:pt x="16360" y="85056"/>
                  </a:cubicBezTo>
                  <a:cubicBezTo>
                    <a:pt x="16296" y="85120"/>
                    <a:pt x="16164" y="85189"/>
                    <a:pt x="16095" y="85321"/>
                  </a:cubicBezTo>
                  <a:cubicBezTo>
                    <a:pt x="15962" y="85385"/>
                    <a:pt x="15899" y="85454"/>
                    <a:pt x="15830" y="85517"/>
                  </a:cubicBezTo>
                  <a:cubicBezTo>
                    <a:pt x="15697" y="85586"/>
                    <a:pt x="15634" y="85650"/>
                    <a:pt x="15501" y="85782"/>
                  </a:cubicBezTo>
                  <a:cubicBezTo>
                    <a:pt x="15432" y="85851"/>
                    <a:pt x="15369" y="85915"/>
                    <a:pt x="15236" y="85983"/>
                  </a:cubicBezTo>
                  <a:cubicBezTo>
                    <a:pt x="15167" y="86047"/>
                    <a:pt x="15104" y="86116"/>
                    <a:pt x="14971" y="86180"/>
                  </a:cubicBezTo>
                  <a:cubicBezTo>
                    <a:pt x="14903" y="86312"/>
                    <a:pt x="14770" y="86381"/>
                    <a:pt x="14706" y="86445"/>
                  </a:cubicBezTo>
                  <a:cubicBezTo>
                    <a:pt x="14638" y="86513"/>
                    <a:pt x="14574" y="86577"/>
                    <a:pt x="14441" y="86646"/>
                  </a:cubicBezTo>
                  <a:lnTo>
                    <a:pt x="14176" y="86911"/>
                  </a:lnTo>
                  <a:lnTo>
                    <a:pt x="13975" y="87107"/>
                  </a:lnTo>
                  <a:cubicBezTo>
                    <a:pt x="13843" y="87176"/>
                    <a:pt x="13710" y="87308"/>
                    <a:pt x="13647" y="87372"/>
                  </a:cubicBezTo>
                  <a:cubicBezTo>
                    <a:pt x="13578" y="87441"/>
                    <a:pt x="13514" y="87504"/>
                    <a:pt x="13445" y="87504"/>
                  </a:cubicBezTo>
                  <a:cubicBezTo>
                    <a:pt x="13313" y="87637"/>
                    <a:pt x="13180" y="87769"/>
                    <a:pt x="13048" y="87838"/>
                  </a:cubicBezTo>
                  <a:cubicBezTo>
                    <a:pt x="13048" y="87902"/>
                    <a:pt x="12984" y="87902"/>
                    <a:pt x="12984" y="87971"/>
                  </a:cubicBezTo>
                  <a:cubicBezTo>
                    <a:pt x="12852" y="88103"/>
                    <a:pt x="12719" y="88167"/>
                    <a:pt x="12587" y="88299"/>
                  </a:cubicBezTo>
                  <a:cubicBezTo>
                    <a:pt x="12518" y="88299"/>
                    <a:pt x="12518" y="88368"/>
                    <a:pt x="12518" y="88368"/>
                  </a:cubicBezTo>
                  <a:cubicBezTo>
                    <a:pt x="12385" y="88501"/>
                    <a:pt x="12253" y="88564"/>
                    <a:pt x="12120" y="88697"/>
                  </a:cubicBezTo>
                  <a:cubicBezTo>
                    <a:pt x="11988" y="88829"/>
                    <a:pt x="11792" y="88962"/>
                    <a:pt x="11659" y="89163"/>
                  </a:cubicBezTo>
                  <a:cubicBezTo>
                    <a:pt x="10928" y="89757"/>
                    <a:pt x="10266" y="90419"/>
                    <a:pt x="9603" y="91082"/>
                  </a:cubicBezTo>
                  <a:cubicBezTo>
                    <a:pt x="9275" y="91415"/>
                    <a:pt x="8941" y="91744"/>
                    <a:pt x="8676" y="92078"/>
                  </a:cubicBezTo>
                  <a:cubicBezTo>
                    <a:pt x="9407" y="91346"/>
                    <a:pt x="10202" y="90620"/>
                    <a:pt x="10928" y="89958"/>
                  </a:cubicBezTo>
                  <a:cubicBezTo>
                    <a:pt x="10997" y="89889"/>
                    <a:pt x="11129" y="89826"/>
                    <a:pt x="11193" y="89757"/>
                  </a:cubicBezTo>
                  <a:cubicBezTo>
                    <a:pt x="11325" y="89561"/>
                    <a:pt x="11527" y="89428"/>
                    <a:pt x="11659" y="89227"/>
                  </a:cubicBezTo>
                  <a:lnTo>
                    <a:pt x="11723" y="89227"/>
                  </a:lnTo>
                  <a:cubicBezTo>
                    <a:pt x="11924" y="89094"/>
                    <a:pt x="12057" y="88898"/>
                    <a:pt x="12189" y="88766"/>
                  </a:cubicBezTo>
                  <a:cubicBezTo>
                    <a:pt x="12253" y="88766"/>
                    <a:pt x="12253" y="88697"/>
                    <a:pt x="12322" y="88697"/>
                  </a:cubicBezTo>
                  <a:lnTo>
                    <a:pt x="12719" y="88299"/>
                  </a:lnTo>
                  <a:cubicBezTo>
                    <a:pt x="12783" y="88299"/>
                    <a:pt x="12852" y="88236"/>
                    <a:pt x="12915" y="88167"/>
                  </a:cubicBezTo>
                  <a:lnTo>
                    <a:pt x="13249" y="87838"/>
                  </a:lnTo>
                  <a:cubicBezTo>
                    <a:pt x="13313" y="87769"/>
                    <a:pt x="13382" y="87769"/>
                    <a:pt x="13445" y="87706"/>
                  </a:cubicBezTo>
                  <a:lnTo>
                    <a:pt x="13779" y="87372"/>
                  </a:lnTo>
                  <a:cubicBezTo>
                    <a:pt x="13843" y="87308"/>
                    <a:pt x="13912" y="87239"/>
                    <a:pt x="14044" y="87176"/>
                  </a:cubicBezTo>
                  <a:cubicBezTo>
                    <a:pt x="14108" y="87107"/>
                    <a:pt x="14240" y="87043"/>
                    <a:pt x="14309" y="86911"/>
                  </a:cubicBezTo>
                  <a:cubicBezTo>
                    <a:pt x="14373" y="86842"/>
                    <a:pt x="14505" y="86778"/>
                    <a:pt x="14574" y="86709"/>
                  </a:cubicBezTo>
                  <a:cubicBezTo>
                    <a:pt x="14706" y="86646"/>
                    <a:pt x="14770" y="86577"/>
                    <a:pt x="14839" y="86445"/>
                  </a:cubicBezTo>
                  <a:cubicBezTo>
                    <a:pt x="14971" y="86381"/>
                    <a:pt x="15035" y="86312"/>
                    <a:pt x="15167" y="86248"/>
                  </a:cubicBezTo>
                  <a:cubicBezTo>
                    <a:pt x="15236" y="86180"/>
                    <a:pt x="15300" y="86047"/>
                    <a:pt x="15432" y="85983"/>
                  </a:cubicBezTo>
                  <a:cubicBezTo>
                    <a:pt x="15501" y="85915"/>
                    <a:pt x="15634" y="85851"/>
                    <a:pt x="15697" y="85782"/>
                  </a:cubicBezTo>
                  <a:lnTo>
                    <a:pt x="15962" y="85517"/>
                  </a:lnTo>
                  <a:cubicBezTo>
                    <a:pt x="16095" y="85454"/>
                    <a:pt x="16164" y="85385"/>
                    <a:pt x="16296" y="85252"/>
                  </a:cubicBezTo>
                  <a:cubicBezTo>
                    <a:pt x="16360" y="85189"/>
                    <a:pt x="16492" y="85120"/>
                    <a:pt x="16561" y="85056"/>
                  </a:cubicBezTo>
                  <a:cubicBezTo>
                    <a:pt x="16694" y="84987"/>
                    <a:pt x="16757" y="84855"/>
                    <a:pt x="16890" y="84791"/>
                  </a:cubicBezTo>
                  <a:lnTo>
                    <a:pt x="17091" y="84590"/>
                  </a:lnTo>
                  <a:cubicBezTo>
                    <a:pt x="17224" y="84526"/>
                    <a:pt x="17356" y="84394"/>
                    <a:pt x="17420" y="84325"/>
                  </a:cubicBezTo>
                  <a:cubicBezTo>
                    <a:pt x="17552" y="84261"/>
                    <a:pt x="17621" y="84192"/>
                    <a:pt x="17685" y="84129"/>
                  </a:cubicBezTo>
                  <a:cubicBezTo>
                    <a:pt x="17817" y="84060"/>
                    <a:pt x="17950" y="83927"/>
                    <a:pt x="18019" y="83864"/>
                  </a:cubicBezTo>
                  <a:cubicBezTo>
                    <a:pt x="18151" y="83795"/>
                    <a:pt x="18215" y="83731"/>
                    <a:pt x="18284" y="83662"/>
                  </a:cubicBezTo>
                  <a:cubicBezTo>
                    <a:pt x="18416" y="83530"/>
                    <a:pt x="18480" y="83466"/>
                    <a:pt x="18612" y="83397"/>
                  </a:cubicBezTo>
                  <a:cubicBezTo>
                    <a:pt x="18681" y="83334"/>
                    <a:pt x="18813" y="83265"/>
                    <a:pt x="18877" y="83201"/>
                  </a:cubicBezTo>
                  <a:lnTo>
                    <a:pt x="19211" y="82867"/>
                  </a:lnTo>
                  <a:cubicBezTo>
                    <a:pt x="19275" y="82804"/>
                    <a:pt x="19343" y="82804"/>
                    <a:pt x="19476" y="82735"/>
                  </a:cubicBezTo>
                  <a:cubicBezTo>
                    <a:pt x="19539" y="82602"/>
                    <a:pt x="19672" y="82539"/>
                    <a:pt x="19804" y="82406"/>
                  </a:cubicBezTo>
                  <a:lnTo>
                    <a:pt x="20006" y="82205"/>
                  </a:lnTo>
                  <a:cubicBezTo>
                    <a:pt x="20138" y="82141"/>
                    <a:pt x="20271" y="82009"/>
                    <a:pt x="20403" y="81940"/>
                  </a:cubicBezTo>
                  <a:lnTo>
                    <a:pt x="20599" y="81744"/>
                  </a:lnTo>
                  <a:cubicBezTo>
                    <a:pt x="20732" y="81675"/>
                    <a:pt x="20864" y="81543"/>
                    <a:pt x="20997" y="81479"/>
                  </a:cubicBezTo>
                  <a:lnTo>
                    <a:pt x="21198" y="81278"/>
                  </a:lnTo>
                  <a:cubicBezTo>
                    <a:pt x="21331" y="81145"/>
                    <a:pt x="21463" y="81081"/>
                    <a:pt x="21596" y="80949"/>
                  </a:cubicBezTo>
                  <a:cubicBezTo>
                    <a:pt x="21659" y="80880"/>
                    <a:pt x="21728" y="80817"/>
                    <a:pt x="21792" y="80817"/>
                  </a:cubicBezTo>
                  <a:cubicBezTo>
                    <a:pt x="21924" y="80684"/>
                    <a:pt x="22057" y="80552"/>
                    <a:pt x="22189" y="80483"/>
                  </a:cubicBezTo>
                  <a:lnTo>
                    <a:pt x="22391" y="80287"/>
                  </a:lnTo>
                  <a:cubicBezTo>
                    <a:pt x="22523" y="80218"/>
                    <a:pt x="22656" y="80085"/>
                    <a:pt x="22788" y="79953"/>
                  </a:cubicBezTo>
                  <a:cubicBezTo>
                    <a:pt x="22852" y="79889"/>
                    <a:pt x="22921" y="79889"/>
                    <a:pt x="22984" y="79820"/>
                  </a:cubicBezTo>
                  <a:cubicBezTo>
                    <a:pt x="23117" y="79688"/>
                    <a:pt x="23249" y="79555"/>
                    <a:pt x="23382" y="79492"/>
                  </a:cubicBezTo>
                  <a:lnTo>
                    <a:pt x="23583" y="79290"/>
                  </a:lnTo>
                  <a:cubicBezTo>
                    <a:pt x="23715" y="79158"/>
                    <a:pt x="23848" y="79094"/>
                    <a:pt x="23980" y="78962"/>
                  </a:cubicBezTo>
                  <a:lnTo>
                    <a:pt x="24176" y="78760"/>
                  </a:lnTo>
                  <a:cubicBezTo>
                    <a:pt x="24309" y="78697"/>
                    <a:pt x="24441" y="78564"/>
                    <a:pt x="24574" y="78432"/>
                  </a:cubicBezTo>
                  <a:cubicBezTo>
                    <a:pt x="24643" y="78432"/>
                    <a:pt x="24706" y="78363"/>
                    <a:pt x="24775" y="78299"/>
                  </a:cubicBezTo>
                  <a:cubicBezTo>
                    <a:pt x="24908" y="78167"/>
                    <a:pt x="25040" y="78034"/>
                    <a:pt x="25173" y="77965"/>
                  </a:cubicBezTo>
                  <a:lnTo>
                    <a:pt x="25369" y="77769"/>
                  </a:lnTo>
                  <a:cubicBezTo>
                    <a:pt x="25501" y="77637"/>
                    <a:pt x="25634" y="77504"/>
                    <a:pt x="25766" y="77435"/>
                  </a:cubicBezTo>
                  <a:lnTo>
                    <a:pt x="25968" y="77239"/>
                  </a:lnTo>
                  <a:lnTo>
                    <a:pt x="26365" y="76842"/>
                  </a:lnTo>
                  <a:lnTo>
                    <a:pt x="26561" y="76641"/>
                  </a:lnTo>
                  <a:cubicBezTo>
                    <a:pt x="27558" y="75713"/>
                    <a:pt x="28485" y="74786"/>
                    <a:pt x="29280" y="73795"/>
                  </a:cubicBezTo>
                  <a:cubicBezTo>
                    <a:pt x="30933" y="71807"/>
                    <a:pt x="32459" y="69423"/>
                    <a:pt x="33715" y="66906"/>
                  </a:cubicBezTo>
                  <a:cubicBezTo>
                    <a:pt x="34245" y="65846"/>
                    <a:pt x="34712" y="64786"/>
                    <a:pt x="35173" y="63726"/>
                  </a:cubicBezTo>
                  <a:cubicBezTo>
                    <a:pt x="35173" y="63593"/>
                    <a:pt x="35242" y="63461"/>
                    <a:pt x="35242" y="63328"/>
                  </a:cubicBezTo>
                  <a:close/>
                  <a:moveTo>
                    <a:pt x="7552" y="93403"/>
                  </a:moveTo>
                  <a:lnTo>
                    <a:pt x="7227" y="93728"/>
                  </a:lnTo>
                  <a:lnTo>
                    <a:pt x="7227" y="93728"/>
                  </a:lnTo>
                  <a:cubicBezTo>
                    <a:pt x="7315" y="93640"/>
                    <a:pt x="7377" y="93586"/>
                    <a:pt x="7483" y="93535"/>
                  </a:cubicBezTo>
                  <a:cubicBezTo>
                    <a:pt x="7483" y="93466"/>
                    <a:pt x="7552" y="93466"/>
                    <a:pt x="7552" y="93403"/>
                  </a:cubicBezTo>
                  <a:close/>
                  <a:moveTo>
                    <a:pt x="7227" y="93728"/>
                  </a:moveTo>
                  <a:cubicBezTo>
                    <a:pt x="7205" y="93750"/>
                    <a:pt x="7181" y="93774"/>
                    <a:pt x="7155" y="93800"/>
                  </a:cubicBezTo>
                  <a:lnTo>
                    <a:pt x="7227" y="93728"/>
                  </a:lnTo>
                  <a:close/>
                  <a:moveTo>
                    <a:pt x="7155" y="93933"/>
                  </a:moveTo>
                  <a:cubicBezTo>
                    <a:pt x="7102" y="93933"/>
                    <a:pt x="7052" y="93970"/>
                    <a:pt x="7032" y="94019"/>
                  </a:cubicBezTo>
                  <a:lnTo>
                    <a:pt x="7032" y="94019"/>
                  </a:lnTo>
                  <a:cubicBezTo>
                    <a:pt x="7070" y="93990"/>
                    <a:pt x="7111" y="93961"/>
                    <a:pt x="7155" y="93933"/>
                  </a:cubicBezTo>
                  <a:close/>
                  <a:moveTo>
                    <a:pt x="7032" y="94019"/>
                  </a:moveTo>
                  <a:cubicBezTo>
                    <a:pt x="6893" y="94123"/>
                    <a:pt x="6778" y="94226"/>
                    <a:pt x="6625" y="94330"/>
                  </a:cubicBezTo>
                  <a:lnTo>
                    <a:pt x="6556" y="94394"/>
                  </a:lnTo>
                  <a:cubicBezTo>
                    <a:pt x="6757" y="94261"/>
                    <a:pt x="6890" y="94129"/>
                    <a:pt x="7022" y="94065"/>
                  </a:cubicBezTo>
                  <a:cubicBezTo>
                    <a:pt x="7022" y="94049"/>
                    <a:pt x="7026" y="94034"/>
                    <a:pt x="7032" y="94019"/>
                  </a:cubicBezTo>
                  <a:close/>
                  <a:moveTo>
                    <a:pt x="6757" y="94394"/>
                  </a:moveTo>
                  <a:cubicBezTo>
                    <a:pt x="6556" y="94526"/>
                    <a:pt x="6423" y="94595"/>
                    <a:pt x="6291" y="94728"/>
                  </a:cubicBezTo>
                  <a:lnTo>
                    <a:pt x="6158" y="94860"/>
                  </a:lnTo>
                  <a:cubicBezTo>
                    <a:pt x="6291" y="94791"/>
                    <a:pt x="6423" y="94659"/>
                    <a:pt x="6556" y="94595"/>
                  </a:cubicBezTo>
                  <a:lnTo>
                    <a:pt x="6757" y="94394"/>
                  </a:lnTo>
                  <a:close/>
                  <a:moveTo>
                    <a:pt x="6360" y="94860"/>
                  </a:moveTo>
                  <a:lnTo>
                    <a:pt x="6360" y="94860"/>
                  </a:lnTo>
                  <a:cubicBezTo>
                    <a:pt x="6227" y="94924"/>
                    <a:pt x="6095" y="95056"/>
                    <a:pt x="5962" y="95125"/>
                  </a:cubicBezTo>
                  <a:cubicBezTo>
                    <a:pt x="5894" y="95189"/>
                    <a:pt x="5830" y="95257"/>
                    <a:pt x="5830" y="95321"/>
                  </a:cubicBezTo>
                  <a:cubicBezTo>
                    <a:pt x="5894" y="95257"/>
                    <a:pt x="6026" y="95189"/>
                    <a:pt x="6095" y="95125"/>
                  </a:cubicBezTo>
                  <a:lnTo>
                    <a:pt x="6158" y="95125"/>
                  </a:lnTo>
                  <a:cubicBezTo>
                    <a:pt x="6227" y="95056"/>
                    <a:pt x="6291" y="94924"/>
                    <a:pt x="6360" y="94860"/>
                  </a:cubicBezTo>
                  <a:close/>
                  <a:moveTo>
                    <a:pt x="5962" y="95321"/>
                  </a:moveTo>
                  <a:lnTo>
                    <a:pt x="5962" y="95321"/>
                  </a:lnTo>
                  <a:cubicBezTo>
                    <a:pt x="5830" y="95390"/>
                    <a:pt x="5761" y="95522"/>
                    <a:pt x="5629" y="95586"/>
                  </a:cubicBezTo>
                  <a:lnTo>
                    <a:pt x="5432" y="95787"/>
                  </a:lnTo>
                  <a:lnTo>
                    <a:pt x="5496" y="95787"/>
                  </a:lnTo>
                  <a:cubicBezTo>
                    <a:pt x="5565" y="95719"/>
                    <a:pt x="5697" y="95655"/>
                    <a:pt x="5761" y="95586"/>
                  </a:cubicBezTo>
                  <a:cubicBezTo>
                    <a:pt x="5830" y="95522"/>
                    <a:pt x="5894" y="95454"/>
                    <a:pt x="5962" y="95321"/>
                  </a:cubicBezTo>
                  <a:close/>
                  <a:moveTo>
                    <a:pt x="5565" y="95851"/>
                  </a:moveTo>
                  <a:cubicBezTo>
                    <a:pt x="5496" y="95851"/>
                    <a:pt x="5364" y="95920"/>
                    <a:pt x="5300" y="95983"/>
                  </a:cubicBezTo>
                  <a:cubicBezTo>
                    <a:pt x="5231" y="96116"/>
                    <a:pt x="5167" y="96185"/>
                    <a:pt x="5099" y="96317"/>
                  </a:cubicBezTo>
                  <a:cubicBezTo>
                    <a:pt x="5167" y="96248"/>
                    <a:pt x="5300" y="96185"/>
                    <a:pt x="5364" y="96116"/>
                  </a:cubicBezTo>
                  <a:cubicBezTo>
                    <a:pt x="5432" y="95983"/>
                    <a:pt x="5496" y="95920"/>
                    <a:pt x="5565" y="95851"/>
                  </a:cubicBezTo>
                  <a:close/>
                  <a:moveTo>
                    <a:pt x="5231" y="96317"/>
                  </a:moveTo>
                  <a:cubicBezTo>
                    <a:pt x="5099" y="96381"/>
                    <a:pt x="5035" y="96381"/>
                    <a:pt x="4966" y="96450"/>
                  </a:cubicBezTo>
                  <a:cubicBezTo>
                    <a:pt x="4436" y="97176"/>
                    <a:pt x="3906" y="97907"/>
                    <a:pt x="3509" y="98702"/>
                  </a:cubicBezTo>
                  <a:cubicBezTo>
                    <a:pt x="1389" y="102210"/>
                    <a:pt x="1" y="106052"/>
                    <a:pt x="1" y="110424"/>
                  </a:cubicBezTo>
                  <a:cubicBezTo>
                    <a:pt x="1" y="111352"/>
                    <a:pt x="64" y="112348"/>
                    <a:pt x="266" y="113408"/>
                  </a:cubicBezTo>
                  <a:cubicBezTo>
                    <a:pt x="1855" y="125332"/>
                    <a:pt x="8808" y="134341"/>
                    <a:pt x="18284" y="140833"/>
                  </a:cubicBezTo>
                  <a:cubicBezTo>
                    <a:pt x="23249" y="144277"/>
                    <a:pt x="28882" y="146990"/>
                    <a:pt x="34844" y="149110"/>
                  </a:cubicBezTo>
                  <a:cubicBezTo>
                    <a:pt x="36895" y="149773"/>
                    <a:pt x="38951" y="150372"/>
                    <a:pt x="41002" y="150965"/>
                  </a:cubicBezTo>
                  <a:cubicBezTo>
                    <a:pt x="38951" y="150372"/>
                    <a:pt x="36895" y="149709"/>
                    <a:pt x="34908" y="148978"/>
                  </a:cubicBezTo>
                  <a:cubicBezTo>
                    <a:pt x="28946" y="146858"/>
                    <a:pt x="23318" y="144145"/>
                    <a:pt x="18347" y="140764"/>
                  </a:cubicBezTo>
                  <a:cubicBezTo>
                    <a:pt x="8877" y="134208"/>
                    <a:pt x="1988" y="125263"/>
                    <a:pt x="329" y="113408"/>
                  </a:cubicBezTo>
                  <a:cubicBezTo>
                    <a:pt x="197" y="112348"/>
                    <a:pt x="133" y="111352"/>
                    <a:pt x="133" y="110424"/>
                  </a:cubicBezTo>
                  <a:cubicBezTo>
                    <a:pt x="133" y="106052"/>
                    <a:pt x="1458" y="102210"/>
                    <a:pt x="3578" y="98766"/>
                  </a:cubicBezTo>
                  <a:cubicBezTo>
                    <a:pt x="4108" y="97907"/>
                    <a:pt x="4638" y="97112"/>
                    <a:pt x="5231" y="96317"/>
                  </a:cubicBezTo>
                  <a:close/>
                  <a:moveTo>
                    <a:pt x="40806" y="151034"/>
                  </a:moveTo>
                  <a:lnTo>
                    <a:pt x="40806" y="151034"/>
                  </a:lnTo>
                  <a:cubicBezTo>
                    <a:pt x="43652" y="151829"/>
                    <a:pt x="46635" y="152491"/>
                    <a:pt x="49550" y="153085"/>
                  </a:cubicBezTo>
                  <a:cubicBezTo>
                    <a:pt x="50276" y="153217"/>
                    <a:pt x="51007" y="153350"/>
                    <a:pt x="51802" y="153482"/>
                  </a:cubicBezTo>
                  <a:cubicBezTo>
                    <a:pt x="56238" y="154214"/>
                    <a:pt x="60149" y="155141"/>
                    <a:pt x="63594" y="156132"/>
                  </a:cubicBezTo>
                  <a:cubicBezTo>
                    <a:pt x="63657" y="156132"/>
                    <a:pt x="63790" y="156132"/>
                    <a:pt x="63859" y="156201"/>
                  </a:cubicBezTo>
                  <a:lnTo>
                    <a:pt x="63991" y="156201"/>
                  </a:lnTo>
                  <a:cubicBezTo>
                    <a:pt x="64123" y="156264"/>
                    <a:pt x="64187" y="156264"/>
                    <a:pt x="64320" y="156333"/>
                  </a:cubicBezTo>
                  <a:lnTo>
                    <a:pt x="64452" y="156333"/>
                  </a:lnTo>
                  <a:cubicBezTo>
                    <a:pt x="64585" y="156397"/>
                    <a:pt x="64653" y="156397"/>
                    <a:pt x="64717" y="156466"/>
                  </a:cubicBezTo>
                  <a:lnTo>
                    <a:pt x="64918" y="156466"/>
                  </a:lnTo>
                  <a:cubicBezTo>
                    <a:pt x="64982" y="156529"/>
                    <a:pt x="65114" y="156529"/>
                    <a:pt x="65183" y="156598"/>
                  </a:cubicBezTo>
                  <a:lnTo>
                    <a:pt x="65316" y="156598"/>
                  </a:lnTo>
                  <a:cubicBezTo>
                    <a:pt x="65448" y="156662"/>
                    <a:pt x="65512" y="156662"/>
                    <a:pt x="65644" y="156731"/>
                  </a:cubicBezTo>
                  <a:lnTo>
                    <a:pt x="65777" y="156731"/>
                  </a:lnTo>
                  <a:cubicBezTo>
                    <a:pt x="65909" y="156794"/>
                    <a:pt x="65978" y="156794"/>
                    <a:pt x="66111" y="156863"/>
                  </a:cubicBezTo>
                  <a:lnTo>
                    <a:pt x="66243" y="156863"/>
                  </a:lnTo>
                  <a:cubicBezTo>
                    <a:pt x="66307" y="156927"/>
                    <a:pt x="66439" y="156927"/>
                    <a:pt x="66508" y="156996"/>
                  </a:cubicBezTo>
                  <a:cubicBezTo>
                    <a:pt x="66572" y="156996"/>
                    <a:pt x="66641" y="156996"/>
                    <a:pt x="66704" y="157059"/>
                  </a:cubicBezTo>
                  <a:cubicBezTo>
                    <a:pt x="66773" y="157059"/>
                    <a:pt x="66906" y="157128"/>
                    <a:pt x="66969" y="157128"/>
                  </a:cubicBezTo>
                  <a:cubicBezTo>
                    <a:pt x="67038" y="157128"/>
                    <a:pt x="67102" y="157192"/>
                    <a:pt x="67171" y="157192"/>
                  </a:cubicBezTo>
                  <a:cubicBezTo>
                    <a:pt x="67234" y="157192"/>
                    <a:pt x="67367" y="157261"/>
                    <a:pt x="67436" y="157261"/>
                  </a:cubicBezTo>
                  <a:cubicBezTo>
                    <a:pt x="67499" y="157324"/>
                    <a:pt x="67568" y="157324"/>
                    <a:pt x="67632" y="157324"/>
                  </a:cubicBezTo>
                  <a:cubicBezTo>
                    <a:pt x="67701" y="157393"/>
                    <a:pt x="67833" y="157393"/>
                    <a:pt x="67897" y="157457"/>
                  </a:cubicBezTo>
                  <a:cubicBezTo>
                    <a:pt x="67966" y="157457"/>
                    <a:pt x="68029" y="157457"/>
                    <a:pt x="68098" y="157526"/>
                  </a:cubicBezTo>
                  <a:cubicBezTo>
                    <a:pt x="68162" y="157526"/>
                    <a:pt x="68294" y="157589"/>
                    <a:pt x="68363" y="157589"/>
                  </a:cubicBezTo>
                  <a:cubicBezTo>
                    <a:pt x="68427" y="157589"/>
                    <a:pt x="68496" y="157658"/>
                    <a:pt x="68559" y="157658"/>
                  </a:cubicBezTo>
                  <a:cubicBezTo>
                    <a:pt x="68628" y="157658"/>
                    <a:pt x="68760" y="157722"/>
                    <a:pt x="68824" y="157791"/>
                  </a:cubicBezTo>
                  <a:lnTo>
                    <a:pt x="69025" y="157791"/>
                  </a:lnTo>
                  <a:cubicBezTo>
                    <a:pt x="69089" y="157854"/>
                    <a:pt x="69222" y="157923"/>
                    <a:pt x="69354" y="157923"/>
                  </a:cubicBezTo>
                  <a:cubicBezTo>
                    <a:pt x="69354" y="157923"/>
                    <a:pt x="69423" y="157987"/>
                    <a:pt x="69486" y="157987"/>
                  </a:cubicBezTo>
                  <a:cubicBezTo>
                    <a:pt x="69555" y="158056"/>
                    <a:pt x="69688" y="158056"/>
                    <a:pt x="69820" y="158119"/>
                  </a:cubicBezTo>
                  <a:cubicBezTo>
                    <a:pt x="69884" y="158119"/>
                    <a:pt x="69884" y="158119"/>
                    <a:pt x="69953" y="158188"/>
                  </a:cubicBezTo>
                  <a:cubicBezTo>
                    <a:pt x="70085" y="158188"/>
                    <a:pt x="70149" y="158252"/>
                    <a:pt x="70281" y="158252"/>
                  </a:cubicBezTo>
                  <a:cubicBezTo>
                    <a:pt x="70350" y="158321"/>
                    <a:pt x="70350" y="158321"/>
                    <a:pt x="70414" y="158321"/>
                  </a:cubicBezTo>
                  <a:cubicBezTo>
                    <a:pt x="70546" y="158384"/>
                    <a:pt x="70679" y="158453"/>
                    <a:pt x="70748" y="158453"/>
                  </a:cubicBezTo>
                  <a:cubicBezTo>
                    <a:pt x="70811" y="158453"/>
                    <a:pt x="70811" y="158517"/>
                    <a:pt x="70880" y="158517"/>
                  </a:cubicBezTo>
                  <a:cubicBezTo>
                    <a:pt x="71013" y="158586"/>
                    <a:pt x="71145" y="158586"/>
                    <a:pt x="71278" y="158649"/>
                  </a:cubicBezTo>
                  <a:cubicBezTo>
                    <a:pt x="71278" y="158649"/>
                    <a:pt x="71341" y="158649"/>
                    <a:pt x="71341" y="158718"/>
                  </a:cubicBezTo>
                  <a:cubicBezTo>
                    <a:pt x="71474" y="158718"/>
                    <a:pt x="71606" y="158782"/>
                    <a:pt x="71739" y="158851"/>
                  </a:cubicBezTo>
                  <a:lnTo>
                    <a:pt x="71808" y="158851"/>
                  </a:lnTo>
                  <a:lnTo>
                    <a:pt x="72205" y="159047"/>
                  </a:lnTo>
                  <a:lnTo>
                    <a:pt x="72269" y="159047"/>
                  </a:lnTo>
                  <a:cubicBezTo>
                    <a:pt x="72401" y="159116"/>
                    <a:pt x="72603" y="159179"/>
                    <a:pt x="72735" y="159248"/>
                  </a:cubicBezTo>
                  <a:cubicBezTo>
                    <a:pt x="72799" y="159248"/>
                    <a:pt x="72799" y="159312"/>
                    <a:pt x="72868" y="159312"/>
                  </a:cubicBezTo>
                  <a:cubicBezTo>
                    <a:pt x="74689" y="160066"/>
                    <a:pt x="76333" y="160883"/>
                    <a:pt x="77914" y="161644"/>
                  </a:cubicBezTo>
                  <a:lnTo>
                    <a:pt x="77914" y="161644"/>
                  </a:lnTo>
                  <a:cubicBezTo>
                    <a:pt x="76699" y="160959"/>
                    <a:pt x="75419" y="160283"/>
                    <a:pt x="73991" y="159646"/>
                  </a:cubicBezTo>
                  <a:cubicBezTo>
                    <a:pt x="73859" y="159646"/>
                    <a:pt x="73726" y="159577"/>
                    <a:pt x="73594" y="159513"/>
                  </a:cubicBezTo>
                  <a:cubicBezTo>
                    <a:pt x="73461" y="159444"/>
                    <a:pt x="73265" y="159381"/>
                    <a:pt x="73132" y="159312"/>
                  </a:cubicBezTo>
                  <a:cubicBezTo>
                    <a:pt x="73132" y="159248"/>
                    <a:pt x="73064" y="159248"/>
                    <a:pt x="73064" y="159248"/>
                  </a:cubicBezTo>
                  <a:cubicBezTo>
                    <a:pt x="72931" y="159179"/>
                    <a:pt x="72799" y="159116"/>
                    <a:pt x="72603" y="159047"/>
                  </a:cubicBezTo>
                  <a:lnTo>
                    <a:pt x="72534" y="159047"/>
                  </a:lnTo>
                  <a:lnTo>
                    <a:pt x="72136" y="158851"/>
                  </a:lnTo>
                  <a:lnTo>
                    <a:pt x="72004" y="158851"/>
                  </a:lnTo>
                  <a:cubicBezTo>
                    <a:pt x="71871" y="158782"/>
                    <a:pt x="71739" y="158718"/>
                    <a:pt x="71675" y="158649"/>
                  </a:cubicBezTo>
                  <a:lnTo>
                    <a:pt x="71543" y="158649"/>
                  </a:lnTo>
                  <a:cubicBezTo>
                    <a:pt x="71410" y="158586"/>
                    <a:pt x="71278" y="158517"/>
                    <a:pt x="71145" y="158517"/>
                  </a:cubicBezTo>
                  <a:cubicBezTo>
                    <a:pt x="71145" y="158453"/>
                    <a:pt x="71076" y="158453"/>
                    <a:pt x="71013" y="158453"/>
                  </a:cubicBezTo>
                  <a:cubicBezTo>
                    <a:pt x="70880" y="158384"/>
                    <a:pt x="70811" y="158321"/>
                    <a:pt x="70679" y="158321"/>
                  </a:cubicBezTo>
                  <a:cubicBezTo>
                    <a:pt x="70615" y="158252"/>
                    <a:pt x="70546" y="158252"/>
                    <a:pt x="70546" y="158252"/>
                  </a:cubicBezTo>
                  <a:cubicBezTo>
                    <a:pt x="70414" y="158188"/>
                    <a:pt x="70281" y="158188"/>
                    <a:pt x="70218" y="158119"/>
                  </a:cubicBezTo>
                  <a:cubicBezTo>
                    <a:pt x="70149" y="158119"/>
                    <a:pt x="70085" y="158056"/>
                    <a:pt x="70016" y="158056"/>
                  </a:cubicBezTo>
                  <a:cubicBezTo>
                    <a:pt x="69953" y="158056"/>
                    <a:pt x="69820" y="157987"/>
                    <a:pt x="69688" y="157923"/>
                  </a:cubicBezTo>
                  <a:cubicBezTo>
                    <a:pt x="69619" y="157923"/>
                    <a:pt x="69619" y="157923"/>
                    <a:pt x="69555" y="157854"/>
                  </a:cubicBezTo>
                  <a:cubicBezTo>
                    <a:pt x="69423" y="157854"/>
                    <a:pt x="69354" y="157791"/>
                    <a:pt x="69222" y="157791"/>
                  </a:cubicBezTo>
                  <a:cubicBezTo>
                    <a:pt x="69158" y="157722"/>
                    <a:pt x="69089" y="157722"/>
                    <a:pt x="69025" y="157722"/>
                  </a:cubicBezTo>
                  <a:cubicBezTo>
                    <a:pt x="68957" y="157658"/>
                    <a:pt x="68824" y="157658"/>
                    <a:pt x="68760" y="157589"/>
                  </a:cubicBezTo>
                  <a:cubicBezTo>
                    <a:pt x="68692" y="157589"/>
                    <a:pt x="68628" y="157526"/>
                    <a:pt x="68559" y="157526"/>
                  </a:cubicBezTo>
                  <a:cubicBezTo>
                    <a:pt x="68496" y="157526"/>
                    <a:pt x="68363" y="157457"/>
                    <a:pt x="68231" y="157457"/>
                  </a:cubicBezTo>
                  <a:cubicBezTo>
                    <a:pt x="68231" y="157393"/>
                    <a:pt x="68162" y="157393"/>
                    <a:pt x="68098" y="157393"/>
                  </a:cubicBezTo>
                  <a:cubicBezTo>
                    <a:pt x="67966" y="157324"/>
                    <a:pt x="67897" y="157324"/>
                    <a:pt x="67764" y="157261"/>
                  </a:cubicBezTo>
                  <a:cubicBezTo>
                    <a:pt x="67764" y="157261"/>
                    <a:pt x="67701" y="157261"/>
                    <a:pt x="67632" y="157192"/>
                  </a:cubicBezTo>
                  <a:cubicBezTo>
                    <a:pt x="67499" y="157192"/>
                    <a:pt x="67436" y="157128"/>
                    <a:pt x="67303" y="157128"/>
                  </a:cubicBezTo>
                  <a:cubicBezTo>
                    <a:pt x="67234" y="157128"/>
                    <a:pt x="67234" y="157059"/>
                    <a:pt x="67171" y="157059"/>
                  </a:cubicBezTo>
                  <a:cubicBezTo>
                    <a:pt x="67038" y="157059"/>
                    <a:pt x="66969" y="156996"/>
                    <a:pt x="66837" y="156996"/>
                  </a:cubicBezTo>
                  <a:cubicBezTo>
                    <a:pt x="66773" y="156927"/>
                    <a:pt x="66773" y="156927"/>
                    <a:pt x="66704" y="156927"/>
                  </a:cubicBezTo>
                  <a:cubicBezTo>
                    <a:pt x="66572" y="156863"/>
                    <a:pt x="66508" y="156863"/>
                    <a:pt x="66376" y="156794"/>
                  </a:cubicBezTo>
                  <a:lnTo>
                    <a:pt x="66243" y="156794"/>
                  </a:lnTo>
                  <a:cubicBezTo>
                    <a:pt x="66111" y="156731"/>
                    <a:pt x="66042" y="156731"/>
                    <a:pt x="65909" y="156662"/>
                  </a:cubicBezTo>
                  <a:cubicBezTo>
                    <a:pt x="65909" y="156662"/>
                    <a:pt x="65846" y="156662"/>
                    <a:pt x="65777" y="156598"/>
                  </a:cubicBezTo>
                  <a:cubicBezTo>
                    <a:pt x="65713" y="156598"/>
                    <a:pt x="65581" y="156529"/>
                    <a:pt x="65512" y="156529"/>
                  </a:cubicBezTo>
                  <a:cubicBezTo>
                    <a:pt x="65448" y="156529"/>
                    <a:pt x="65379" y="156529"/>
                    <a:pt x="65316" y="156466"/>
                  </a:cubicBezTo>
                  <a:cubicBezTo>
                    <a:pt x="65247" y="156466"/>
                    <a:pt x="65114" y="156397"/>
                    <a:pt x="65051" y="156397"/>
                  </a:cubicBezTo>
                  <a:cubicBezTo>
                    <a:pt x="64982" y="156397"/>
                    <a:pt x="64918" y="156397"/>
                    <a:pt x="64850" y="156333"/>
                  </a:cubicBezTo>
                  <a:cubicBezTo>
                    <a:pt x="64786" y="156333"/>
                    <a:pt x="64717" y="156264"/>
                    <a:pt x="64585" y="156264"/>
                  </a:cubicBezTo>
                  <a:cubicBezTo>
                    <a:pt x="64521" y="156264"/>
                    <a:pt x="64521" y="156264"/>
                    <a:pt x="64452" y="156201"/>
                  </a:cubicBezTo>
                  <a:cubicBezTo>
                    <a:pt x="64320" y="156201"/>
                    <a:pt x="64256" y="156132"/>
                    <a:pt x="64123" y="156132"/>
                  </a:cubicBezTo>
                  <a:cubicBezTo>
                    <a:pt x="64123" y="156132"/>
                    <a:pt x="64055" y="156132"/>
                    <a:pt x="63991" y="156068"/>
                  </a:cubicBezTo>
                  <a:cubicBezTo>
                    <a:pt x="63922" y="156068"/>
                    <a:pt x="63790" y="156068"/>
                    <a:pt x="63726" y="156000"/>
                  </a:cubicBezTo>
                  <a:cubicBezTo>
                    <a:pt x="60213" y="155009"/>
                    <a:pt x="56307" y="154145"/>
                    <a:pt x="51802" y="153350"/>
                  </a:cubicBezTo>
                  <a:cubicBezTo>
                    <a:pt x="51007" y="153217"/>
                    <a:pt x="50276" y="153085"/>
                    <a:pt x="49481" y="152952"/>
                  </a:cubicBezTo>
                  <a:cubicBezTo>
                    <a:pt x="46567" y="152422"/>
                    <a:pt x="43652" y="151760"/>
                    <a:pt x="40806" y="151034"/>
                  </a:cubicBezTo>
                  <a:close/>
                  <a:moveTo>
                    <a:pt x="77914" y="161644"/>
                  </a:moveTo>
                  <a:lnTo>
                    <a:pt x="77914" y="161644"/>
                  </a:lnTo>
                  <a:cubicBezTo>
                    <a:pt x="78335" y="161881"/>
                    <a:pt x="78749" y="162120"/>
                    <a:pt x="79158" y="162359"/>
                  </a:cubicBezTo>
                  <a:lnTo>
                    <a:pt x="78167" y="161765"/>
                  </a:lnTo>
                  <a:cubicBezTo>
                    <a:pt x="78083" y="161725"/>
                    <a:pt x="77998" y="161684"/>
                    <a:pt x="77914" y="161644"/>
                  </a:cubicBezTo>
                  <a:close/>
                  <a:moveTo>
                    <a:pt x="82539" y="164150"/>
                  </a:moveTo>
                  <a:cubicBezTo>
                    <a:pt x="82559" y="164170"/>
                    <a:pt x="82572" y="164183"/>
                    <a:pt x="82584" y="164193"/>
                  </a:cubicBezTo>
                  <a:lnTo>
                    <a:pt x="82584" y="164193"/>
                  </a:lnTo>
                  <a:cubicBezTo>
                    <a:pt x="82568" y="164179"/>
                    <a:pt x="82553" y="164164"/>
                    <a:pt x="82539" y="164150"/>
                  </a:cubicBezTo>
                  <a:close/>
                  <a:moveTo>
                    <a:pt x="82073" y="163885"/>
                  </a:moveTo>
                  <a:lnTo>
                    <a:pt x="82073" y="163885"/>
                  </a:lnTo>
                  <a:cubicBezTo>
                    <a:pt x="82205" y="164018"/>
                    <a:pt x="82338" y="164081"/>
                    <a:pt x="82406" y="164214"/>
                  </a:cubicBezTo>
                  <a:cubicBezTo>
                    <a:pt x="82338" y="164081"/>
                    <a:pt x="82205" y="163949"/>
                    <a:pt x="82073" y="163885"/>
                  </a:cubicBezTo>
                  <a:close/>
                  <a:moveTo>
                    <a:pt x="82584" y="164193"/>
                  </a:moveTo>
                  <a:cubicBezTo>
                    <a:pt x="82664" y="164266"/>
                    <a:pt x="82759" y="164339"/>
                    <a:pt x="82848" y="164413"/>
                  </a:cubicBezTo>
                  <a:lnTo>
                    <a:pt x="82848" y="164413"/>
                  </a:lnTo>
                  <a:cubicBezTo>
                    <a:pt x="82786" y="164341"/>
                    <a:pt x="82729" y="164271"/>
                    <a:pt x="82671" y="164214"/>
                  </a:cubicBezTo>
                  <a:cubicBezTo>
                    <a:pt x="82624" y="164214"/>
                    <a:pt x="82609" y="164214"/>
                    <a:pt x="82584" y="164193"/>
                  </a:cubicBezTo>
                  <a:close/>
                  <a:moveTo>
                    <a:pt x="82848" y="164413"/>
                  </a:moveTo>
                  <a:cubicBezTo>
                    <a:pt x="82895" y="164467"/>
                    <a:pt x="82945" y="164522"/>
                    <a:pt x="83000" y="164574"/>
                  </a:cubicBezTo>
                  <a:lnTo>
                    <a:pt x="83000" y="164574"/>
                  </a:lnTo>
                  <a:cubicBezTo>
                    <a:pt x="83000" y="164566"/>
                    <a:pt x="83000" y="164558"/>
                    <a:pt x="83000" y="164547"/>
                  </a:cubicBezTo>
                  <a:cubicBezTo>
                    <a:pt x="82955" y="164503"/>
                    <a:pt x="82903" y="164458"/>
                    <a:pt x="82848" y="164413"/>
                  </a:cubicBezTo>
                  <a:close/>
                  <a:moveTo>
                    <a:pt x="83000" y="164574"/>
                  </a:moveTo>
                  <a:cubicBezTo>
                    <a:pt x="83002" y="164604"/>
                    <a:pt x="83008" y="164610"/>
                    <a:pt x="83042" y="164611"/>
                  </a:cubicBezTo>
                  <a:lnTo>
                    <a:pt x="83042" y="164611"/>
                  </a:lnTo>
                  <a:cubicBezTo>
                    <a:pt x="83028" y="164599"/>
                    <a:pt x="83014" y="164586"/>
                    <a:pt x="83000" y="164574"/>
                  </a:cubicBezTo>
                  <a:close/>
                  <a:moveTo>
                    <a:pt x="83042" y="164611"/>
                  </a:moveTo>
                  <a:cubicBezTo>
                    <a:pt x="83052" y="164620"/>
                    <a:pt x="83063" y="164628"/>
                    <a:pt x="83073" y="164637"/>
                  </a:cubicBezTo>
                  <a:lnTo>
                    <a:pt x="83073" y="164637"/>
                  </a:lnTo>
                  <a:cubicBezTo>
                    <a:pt x="83069" y="164623"/>
                    <a:pt x="83069" y="164611"/>
                    <a:pt x="83069" y="164611"/>
                  </a:cubicBezTo>
                  <a:cubicBezTo>
                    <a:pt x="83058" y="164611"/>
                    <a:pt x="83050" y="164611"/>
                    <a:pt x="83042" y="164611"/>
                  </a:cubicBezTo>
                  <a:close/>
                  <a:moveTo>
                    <a:pt x="83073" y="164637"/>
                  </a:moveTo>
                  <a:cubicBezTo>
                    <a:pt x="83080" y="164656"/>
                    <a:pt x="83095" y="164680"/>
                    <a:pt x="83132" y="164680"/>
                  </a:cubicBezTo>
                  <a:cubicBezTo>
                    <a:pt x="83112" y="164666"/>
                    <a:pt x="83092" y="164652"/>
                    <a:pt x="83073" y="164637"/>
                  </a:cubicBezTo>
                  <a:close/>
                  <a:moveTo>
                    <a:pt x="83069" y="164479"/>
                  </a:moveTo>
                  <a:cubicBezTo>
                    <a:pt x="83132" y="164611"/>
                    <a:pt x="83265" y="164680"/>
                    <a:pt x="83397" y="164812"/>
                  </a:cubicBezTo>
                  <a:lnTo>
                    <a:pt x="83466" y="164876"/>
                  </a:lnTo>
                  <a:cubicBezTo>
                    <a:pt x="83530" y="164945"/>
                    <a:pt x="83530" y="164945"/>
                    <a:pt x="83599" y="164945"/>
                  </a:cubicBezTo>
                  <a:lnTo>
                    <a:pt x="83201" y="164547"/>
                  </a:lnTo>
                  <a:cubicBezTo>
                    <a:pt x="83133" y="164547"/>
                    <a:pt x="83069" y="164479"/>
                    <a:pt x="83069" y="164479"/>
                  </a:cubicBezTo>
                  <a:close/>
                  <a:moveTo>
                    <a:pt x="150568" y="44383"/>
                  </a:moveTo>
                  <a:lnTo>
                    <a:pt x="150568" y="44383"/>
                  </a:lnTo>
                  <a:cubicBezTo>
                    <a:pt x="151564" y="45045"/>
                    <a:pt x="152624" y="45708"/>
                    <a:pt x="153615" y="46370"/>
                  </a:cubicBezTo>
                  <a:cubicBezTo>
                    <a:pt x="161961" y="51998"/>
                    <a:pt x="168453" y="58887"/>
                    <a:pt x="173488" y="71807"/>
                  </a:cubicBezTo>
                  <a:cubicBezTo>
                    <a:pt x="176270" y="78893"/>
                    <a:pt x="177727" y="86842"/>
                    <a:pt x="177727" y="94728"/>
                  </a:cubicBezTo>
                  <a:cubicBezTo>
                    <a:pt x="177727" y="113339"/>
                    <a:pt x="169847" y="131956"/>
                    <a:pt x="153551" y="140700"/>
                  </a:cubicBezTo>
                  <a:cubicBezTo>
                    <a:pt x="150107" y="142555"/>
                    <a:pt x="147255" y="145867"/>
                    <a:pt x="144473" y="149842"/>
                  </a:cubicBezTo>
                  <a:cubicBezTo>
                    <a:pt x="140435" y="155803"/>
                    <a:pt x="136725" y="163090"/>
                    <a:pt x="132088" y="168920"/>
                  </a:cubicBezTo>
                  <a:cubicBezTo>
                    <a:pt x="129767" y="171898"/>
                    <a:pt x="127187" y="174415"/>
                    <a:pt x="124272" y="176270"/>
                  </a:cubicBezTo>
                  <a:cubicBezTo>
                    <a:pt x="121288" y="178061"/>
                    <a:pt x="117976" y="179121"/>
                    <a:pt x="114070" y="179121"/>
                  </a:cubicBezTo>
                  <a:cubicBezTo>
                    <a:pt x="112147" y="179121"/>
                    <a:pt x="110027" y="178856"/>
                    <a:pt x="107775" y="178257"/>
                  </a:cubicBezTo>
                  <a:cubicBezTo>
                    <a:pt x="97907" y="175676"/>
                    <a:pt x="92671" y="170907"/>
                    <a:pt x="85517" y="166068"/>
                  </a:cubicBezTo>
                  <a:cubicBezTo>
                    <a:pt x="84855" y="165671"/>
                    <a:pt x="84192" y="165210"/>
                    <a:pt x="83530" y="164812"/>
                  </a:cubicBezTo>
                  <a:lnTo>
                    <a:pt x="83530" y="164812"/>
                  </a:lnTo>
                  <a:cubicBezTo>
                    <a:pt x="83599" y="164876"/>
                    <a:pt x="83731" y="164945"/>
                    <a:pt x="83795" y="165077"/>
                  </a:cubicBezTo>
                  <a:cubicBezTo>
                    <a:pt x="83864" y="165077"/>
                    <a:pt x="83864" y="165141"/>
                    <a:pt x="83927" y="165210"/>
                  </a:cubicBezTo>
                  <a:cubicBezTo>
                    <a:pt x="84457" y="165538"/>
                    <a:pt x="84987" y="165872"/>
                    <a:pt x="85454" y="166201"/>
                  </a:cubicBezTo>
                  <a:cubicBezTo>
                    <a:pt x="92608" y="171039"/>
                    <a:pt x="97838" y="175740"/>
                    <a:pt x="107775" y="178390"/>
                  </a:cubicBezTo>
                  <a:cubicBezTo>
                    <a:pt x="110027" y="178988"/>
                    <a:pt x="112147" y="179253"/>
                    <a:pt x="114070" y="179253"/>
                  </a:cubicBezTo>
                  <a:cubicBezTo>
                    <a:pt x="119301" y="179253"/>
                    <a:pt x="123541" y="177330"/>
                    <a:pt x="127118" y="174283"/>
                  </a:cubicBezTo>
                  <a:cubicBezTo>
                    <a:pt x="132550" y="169714"/>
                    <a:pt x="136593" y="162756"/>
                    <a:pt x="140631" y="156201"/>
                  </a:cubicBezTo>
                  <a:cubicBezTo>
                    <a:pt x="144606" y="149640"/>
                    <a:pt x="148517" y="143546"/>
                    <a:pt x="153615" y="140833"/>
                  </a:cubicBezTo>
                  <a:cubicBezTo>
                    <a:pt x="169910" y="132020"/>
                    <a:pt x="177796" y="113339"/>
                    <a:pt x="177796" y="94728"/>
                  </a:cubicBezTo>
                  <a:cubicBezTo>
                    <a:pt x="177796" y="86778"/>
                    <a:pt x="176402" y="78893"/>
                    <a:pt x="173620" y="71739"/>
                  </a:cubicBezTo>
                  <a:cubicBezTo>
                    <a:pt x="168522" y="58824"/>
                    <a:pt x="162030" y="51866"/>
                    <a:pt x="153684" y="46238"/>
                  </a:cubicBezTo>
                  <a:cubicBezTo>
                    <a:pt x="152756" y="45639"/>
                    <a:pt x="151892" y="45045"/>
                    <a:pt x="150901" y="44515"/>
                  </a:cubicBezTo>
                  <a:cubicBezTo>
                    <a:pt x="150833" y="44447"/>
                    <a:pt x="150700" y="44447"/>
                    <a:pt x="150568" y="44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4" name="Google Shape;344;p24"/>
            <p:cNvSpPr/>
            <p:nvPr/>
          </p:nvSpPr>
          <p:spPr>
            <a:xfrm>
              <a:off x="1572025" y="585900"/>
              <a:ext cx="4501225" cy="4555925"/>
            </a:xfrm>
            <a:custGeom>
              <a:avLst/>
              <a:gdLst/>
              <a:ahLst/>
              <a:cxnLst/>
              <a:rect l="l" t="t" r="r" b="b"/>
              <a:pathLst>
                <a:path w="180049" h="182237" extrusionOk="0">
                  <a:moveTo>
                    <a:pt x="97976" y="10535"/>
                  </a:moveTo>
                  <a:cubicBezTo>
                    <a:pt x="97976" y="10563"/>
                    <a:pt x="97988" y="10578"/>
                    <a:pt x="98002" y="10587"/>
                  </a:cubicBezTo>
                  <a:lnTo>
                    <a:pt x="98002" y="10587"/>
                  </a:lnTo>
                  <a:cubicBezTo>
                    <a:pt x="97993" y="10570"/>
                    <a:pt x="97985" y="10553"/>
                    <a:pt x="97976" y="10535"/>
                  </a:cubicBezTo>
                  <a:close/>
                  <a:moveTo>
                    <a:pt x="97579" y="10270"/>
                  </a:moveTo>
                  <a:cubicBezTo>
                    <a:pt x="97643" y="10334"/>
                    <a:pt x="97711" y="10466"/>
                    <a:pt x="97844" y="10599"/>
                  </a:cubicBezTo>
                  <a:cubicBezTo>
                    <a:pt x="97844" y="10599"/>
                    <a:pt x="97907" y="10668"/>
                    <a:pt x="97976" y="10668"/>
                  </a:cubicBezTo>
                  <a:cubicBezTo>
                    <a:pt x="97907" y="10599"/>
                    <a:pt x="97775" y="10466"/>
                    <a:pt x="97711" y="10334"/>
                  </a:cubicBezTo>
                  <a:cubicBezTo>
                    <a:pt x="97711" y="10334"/>
                    <a:pt x="97643" y="10270"/>
                    <a:pt x="97579" y="10270"/>
                  </a:cubicBezTo>
                  <a:close/>
                  <a:moveTo>
                    <a:pt x="98002" y="10587"/>
                  </a:moveTo>
                  <a:cubicBezTo>
                    <a:pt x="98058" y="10701"/>
                    <a:pt x="98117" y="10809"/>
                    <a:pt x="98172" y="10864"/>
                  </a:cubicBezTo>
                  <a:lnTo>
                    <a:pt x="98305" y="10996"/>
                  </a:lnTo>
                  <a:cubicBezTo>
                    <a:pt x="98241" y="10864"/>
                    <a:pt x="98172" y="10731"/>
                    <a:pt x="98040" y="10599"/>
                  </a:cubicBezTo>
                  <a:cubicBezTo>
                    <a:pt x="98040" y="10599"/>
                    <a:pt x="98019" y="10599"/>
                    <a:pt x="98002" y="10587"/>
                  </a:cubicBezTo>
                  <a:close/>
                  <a:moveTo>
                    <a:pt x="98305" y="10864"/>
                  </a:moveTo>
                  <a:cubicBezTo>
                    <a:pt x="98437" y="10996"/>
                    <a:pt x="98506" y="11129"/>
                    <a:pt x="98570" y="11198"/>
                  </a:cubicBezTo>
                  <a:lnTo>
                    <a:pt x="98702" y="11330"/>
                  </a:lnTo>
                  <a:cubicBezTo>
                    <a:pt x="98570" y="11129"/>
                    <a:pt x="98506" y="10996"/>
                    <a:pt x="98374" y="10864"/>
                  </a:cubicBezTo>
                  <a:close/>
                  <a:moveTo>
                    <a:pt x="98835" y="11330"/>
                  </a:moveTo>
                  <a:cubicBezTo>
                    <a:pt x="98904" y="11463"/>
                    <a:pt x="98967" y="11526"/>
                    <a:pt x="99036" y="11595"/>
                  </a:cubicBezTo>
                  <a:cubicBezTo>
                    <a:pt x="98967" y="11526"/>
                    <a:pt x="98904" y="11394"/>
                    <a:pt x="98835" y="11330"/>
                  </a:cubicBezTo>
                  <a:close/>
                  <a:moveTo>
                    <a:pt x="100494" y="12719"/>
                  </a:moveTo>
                  <a:lnTo>
                    <a:pt x="100494" y="12719"/>
                  </a:lnTo>
                  <a:cubicBezTo>
                    <a:pt x="101220" y="13317"/>
                    <a:pt x="101882" y="13980"/>
                    <a:pt x="102613" y="14642"/>
                  </a:cubicBezTo>
                  <a:cubicBezTo>
                    <a:pt x="102613" y="14706"/>
                    <a:pt x="102677" y="14706"/>
                    <a:pt x="102677" y="14706"/>
                  </a:cubicBezTo>
                  <a:lnTo>
                    <a:pt x="103011" y="15040"/>
                  </a:lnTo>
                  <a:cubicBezTo>
                    <a:pt x="103074" y="15040"/>
                    <a:pt x="103074" y="15103"/>
                    <a:pt x="103074" y="15103"/>
                  </a:cubicBezTo>
                  <a:cubicBezTo>
                    <a:pt x="103207" y="15172"/>
                    <a:pt x="103276" y="15305"/>
                    <a:pt x="103408" y="15368"/>
                  </a:cubicBezTo>
                  <a:lnTo>
                    <a:pt x="103472" y="15437"/>
                  </a:lnTo>
                  <a:cubicBezTo>
                    <a:pt x="103604" y="15501"/>
                    <a:pt x="103673" y="15633"/>
                    <a:pt x="103806" y="15702"/>
                  </a:cubicBezTo>
                  <a:lnTo>
                    <a:pt x="103869" y="15766"/>
                  </a:lnTo>
                  <a:cubicBezTo>
                    <a:pt x="104002" y="15835"/>
                    <a:pt x="104071" y="15898"/>
                    <a:pt x="104134" y="16031"/>
                  </a:cubicBezTo>
                  <a:cubicBezTo>
                    <a:pt x="104203" y="16031"/>
                    <a:pt x="104203" y="16100"/>
                    <a:pt x="104267" y="16100"/>
                  </a:cubicBezTo>
                  <a:cubicBezTo>
                    <a:pt x="104336" y="16163"/>
                    <a:pt x="104468" y="16232"/>
                    <a:pt x="104532" y="16296"/>
                  </a:cubicBezTo>
                  <a:cubicBezTo>
                    <a:pt x="104532" y="16365"/>
                    <a:pt x="104601" y="16428"/>
                    <a:pt x="104664" y="16428"/>
                  </a:cubicBezTo>
                  <a:lnTo>
                    <a:pt x="104866" y="16630"/>
                  </a:lnTo>
                  <a:cubicBezTo>
                    <a:pt x="104929" y="16693"/>
                    <a:pt x="104998" y="16762"/>
                    <a:pt x="105062" y="16762"/>
                  </a:cubicBezTo>
                  <a:lnTo>
                    <a:pt x="105263" y="16958"/>
                  </a:lnTo>
                  <a:lnTo>
                    <a:pt x="105396" y="17091"/>
                  </a:lnTo>
                  <a:lnTo>
                    <a:pt x="105592" y="17292"/>
                  </a:lnTo>
                  <a:cubicBezTo>
                    <a:pt x="105661" y="17356"/>
                    <a:pt x="105724" y="17425"/>
                    <a:pt x="105793" y="17425"/>
                  </a:cubicBezTo>
                  <a:lnTo>
                    <a:pt x="105989" y="17621"/>
                  </a:lnTo>
                  <a:cubicBezTo>
                    <a:pt x="106058" y="17689"/>
                    <a:pt x="106122" y="17689"/>
                    <a:pt x="106190" y="17753"/>
                  </a:cubicBezTo>
                  <a:lnTo>
                    <a:pt x="106387" y="17954"/>
                  </a:lnTo>
                  <a:cubicBezTo>
                    <a:pt x="106455" y="17954"/>
                    <a:pt x="106455" y="18018"/>
                    <a:pt x="106519" y="18087"/>
                  </a:cubicBezTo>
                  <a:cubicBezTo>
                    <a:pt x="106588" y="18151"/>
                    <a:pt x="106652" y="18219"/>
                    <a:pt x="106720" y="18219"/>
                  </a:cubicBezTo>
                  <a:lnTo>
                    <a:pt x="106916" y="18416"/>
                  </a:lnTo>
                  <a:cubicBezTo>
                    <a:pt x="106985" y="18484"/>
                    <a:pt x="107049" y="18548"/>
                    <a:pt x="107118" y="18548"/>
                  </a:cubicBezTo>
                  <a:lnTo>
                    <a:pt x="107314" y="18749"/>
                  </a:lnTo>
                  <a:lnTo>
                    <a:pt x="107446" y="18882"/>
                  </a:lnTo>
                  <a:lnTo>
                    <a:pt x="107648" y="19078"/>
                  </a:lnTo>
                  <a:cubicBezTo>
                    <a:pt x="107711" y="19078"/>
                    <a:pt x="107780" y="19147"/>
                    <a:pt x="107844" y="19210"/>
                  </a:cubicBezTo>
                  <a:cubicBezTo>
                    <a:pt x="107913" y="19279"/>
                    <a:pt x="107976" y="19343"/>
                    <a:pt x="108045" y="19343"/>
                  </a:cubicBezTo>
                  <a:cubicBezTo>
                    <a:pt x="108109" y="19412"/>
                    <a:pt x="108178" y="19475"/>
                    <a:pt x="108178" y="19544"/>
                  </a:cubicBezTo>
                  <a:cubicBezTo>
                    <a:pt x="108241" y="19608"/>
                    <a:pt x="108310" y="19608"/>
                    <a:pt x="108374" y="19677"/>
                  </a:cubicBezTo>
                  <a:cubicBezTo>
                    <a:pt x="108443" y="19740"/>
                    <a:pt x="108506" y="19809"/>
                    <a:pt x="108575" y="19809"/>
                  </a:cubicBezTo>
                  <a:lnTo>
                    <a:pt x="108771" y="20005"/>
                  </a:lnTo>
                  <a:cubicBezTo>
                    <a:pt x="108840" y="20074"/>
                    <a:pt x="108904" y="20074"/>
                    <a:pt x="108973" y="20138"/>
                  </a:cubicBezTo>
                  <a:lnTo>
                    <a:pt x="109169" y="20339"/>
                  </a:lnTo>
                  <a:lnTo>
                    <a:pt x="109301" y="20472"/>
                  </a:lnTo>
                  <a:cubicBezTo>
                    <a:pt x="109370" y="20535"/>
                    <a:pt x="109434" y="20604"/>
                    <a:pt x="109503" y="20604"/>
                  </a:cubicBezTo>
                  <a:lnTo>
                    <a:pt x="109699" y="20800"/>
                  </a:lnTo>
                  <a:cubicBezTo>
                    <a:pt x="109768" y="20800"/>
                    <a:pt x="109831" y="20869"/>
                    <a:pt x="109900" y="20933"/>
                  </a:cubicBezTo>
                  <a:lnTo>
                    <a:pt x="110033" y="21065"/>
                  </a:lnTo>
                  <a:lnTo>
                    <a:pt x="110229" y="21267"/>
                  </a:lnTo>
                  <a:cubicBezTo>
                    <a:pt x="110298" y="21267"/>
                    <a:pt x="110361" y="21330"/>
                    <a:pt x="110430" y="21399"/>
                  </a:cubicBezTo>
                  <a:cubicBezTo>
                    <a:pt x="110494" y="21463"/>
                    <a:pt x="110562" y="21463"/>
                    <a:pt x="110626" y="21532"/>
                  </a:cubicBezTo>
                  <a:cubicBezTo>
                    <a:pt x="110695" y="21595"/>
                    <a:pt x="110695" y="21664"/>
                    <a:pt x="110759" y="21664"/>
                  </a:cubicBezTo>
                  <a:lnTo>
                    <a:pt x="110960" y="21860"/>
                  </a:lnTo>
                  <a:cubicBezTo>
                    <a:pt x="111024" y="21860"/>
                    <a:pt x="111092" y="21929"/>
                    <a:pt x="111156" y="21993"/>
                  </a:cubicBezTo>
                  <a:cubicBezTo>
                    <a:pt x="111225" y="22062"/>
                    <a:pt x="111289" y="22062"/>
                    <a:pt x="111357" y="22125"/>
                  </a:cubicBezTo>
                  <a:cubicBezTo>
                    <a:pt x="111357" y="22194"/>
                    <a:pt x="111421" y="22258"/>
                    <a:pt x="111490" y="22258"/>
                  </a:cubicBezTo>
                  <a:lnTo>
                    <a:pt x="111686" y="22459"/>
                  </a:lnTo>
                  <a:cubicBezTo>
                    <a:pt x="111755" y="22459"/>
                    <a:pt x="111818" y="22523"/>
                    <a:pt x="111887" y="22591"/>
                  </a:cubicBezTo>
                  <a:lnTo>
                    <a:pt x="112020" y="22724"/>
                  </a:lnTo>
                  <a:cubicBezTo>
                    <a:pt x="112083" y="22788"/>
                    <a:pt x="112152" y="22856"/>
                    <a:pt x="112216" y="22856"/>
                  </a:cubicBezTo>
                  <a:cubicBezTo>
                    <a:pt x="112285" y="22920"/>
                    <a:pt x="112348" y="22989"/>
                    <a:pt x="112417" y="22989"/>
                  </a:cubicBezTo>
                  <a:cubicBezTo>
                    <a:pt x="112481" y="23053"/>
                    <a:pt x="112550" y="23121"/>
                    <a:pt x="112550" y="23185"/>
                  </a:cubicBezTo>
                  <a:cubicBezTo>
                    <a:pt x="115925" y="25835"/>
                    <a:pt x="119439" y="28421"/>
                    <a:pt x="123080" y="30673"/>
                  </a:cubicBezTo>
                  <a:cubicBezTo>
                    <a:pt x="129307" y="34446"/>
                    <a:pt x="135072" y="37361"/>
                    <a:pt x="140372" y="40011"/>
                  </a:cubicBezTo>
                  <a:cubicBezTo>
                    <a:pt x="140435" y="40011"/>
                    <a:pt x="140504" y="40080"/>
                    <a:pt x="140568" y="40080"/>
                  </a:cubicBezTo>
                  <a:lnTo>
                    <a:pt x="140637" y="40143"/>
                  </a:lnTo>
                  <a:cubicBezTo>
                    <a:pt x="140700" y="40143"/>
                    <a:pt x="140769" y="40212"/>
                    <a:pt x="140833" y="40212"/>
                  </a:cubicBezTo>
                  <a:cubicBezTo>
                    <a:pt x="140902" y="40276"/>
                    <a:pt x="140902" y="40276"/>
                    <a:pt x="140965" y="40276"/>
                  </a:cubicBezTo>
                  <a:cubicBezTo>
                    <a:pt x="141034" y="40345"/>
                    <a:pt x="141098" y="40345"/>
                    <a:pt x="141167" y="40408"/>
                  </a:cubicBezTo>
                  <a:lnTo>
                    <a:pt x="141230" y="40408"/>
                  </a:lnTo>
                  <a:cubicBezTo>
                    <a:pt x="141299" y="40477"/>
                    <a:pt x="141363" y="40477"/>
                    <a:pt x="141432" y="40541"/>
                  </a:cubicBezTo>
                  <a:cubicBezTo>
                    <a:pt x="141495" y="40541"/>
                    <a:pt x="141495" y="40541"/>
                    <a:pt x="141564" y="40610"/>
                  </a:cubicBezTo>
                  <a:cubicBezTo>
                    <a:pt x="141628" y="40610"/>
                    <a:pt x="141697" y="40673"/>
                    <a:pt x="141760" y="40673"/>
                  </a:cubicBezTo>
                  <a:cubicBezTo>
                    <a:pt x="141760" y="40673"/>
                    <a:pt x="141829" y="40673"/>
                    <a:pt x="141829" y="40742"/>
                  </a:cubicBezTo>
                  <a:cubicBezTo>
                    <a:pt x="141893" y="40742"/>
                    <a:pt x="141962" y="40806"/>
                    <a:pt x="142025" y="40806"/>
                  </a:cubicBezTo>
                  <a:cubicBezTo>
                    <a:pt x="142094" y="40806"/>
                    <a:pt x="142094" y="40874"/>
                    <a:pt x="142158" y="40874"/>
                  </a:cubicBezTo>
                  <a:cubicBezTo>
                    <a:pt x="142226" y="40874"/>
                    <a:pt x="142290" y="40938"/>
                    <a:pt x="142359" y="40938"/>
                  </a:cubicBezTo>
                  <a:cubicBezTo>
                    <a:pt x="142359" y="41007"/>
                    <a:pt x="142423" y="41007"/>
                    <a:pt x="142423" y="41007"/>
                  </a:cubicBezTo>
                  <a:cubicBezTo>
                    <a:pt x="142491" y="41071"/>
                    <a:pt x="142555" y="41071"/>
                    <a:pt x="142624" y="41139"/>
                  </a:cubicBezTo>
                  <a:lnTo>
                    <a:pt x="142688" y="41139"/>
                  </a:lnTo>
                  <a:cubicBezTo>
                    <a:pt x="142756" y="41203"/>
                    <a:pt x="142889" y="41203"/>
                    <a:pt x="142953" y="41272"/>
                  </a:cubicBezTo>
                  <a:lnTo>
                    <a:pt x="143021" y="41336"/>
                  </a:lnTo>
                  <a:cubicBezTo>
                    <a:pt x="143085" y="41336"/>
                    <a:pt x="143154" y="41404"/>
                    <a:pt x="143217" y="41404"/>
                  </a:cubicBezTo>
                  <a:lnTo>
                    <a:pt x="143286" y="41468"/>
                  </a:lnTo>
                  <a:cubicBezTo>
                    <a:pt x="143350" y="41468"/>
                    <a:pt x="143419" y="41537"/>
                    <a:pt x="143482" y="41537"/>
                  </a:cubicBezTo>
                  <a:cubicBezTo>
                    <a:pt x="143551" y="41601"/>
                    <a:pt x="143551" y="41601"/>
                    <a:pt x="143615" y="41601"/>
                  </a:cubicBezTo>
                  <a:cubicBezTo>
                    <a:pt x="143684" y="41601"/>
                    <a:pt x="143747" y="41669"/>
                    <a:pt x="143816" y="41733"/>
                  </a:cubicBezTo>
                  <a:lnTo>
                    <a:pt x="143880" y="41733"/>
                  </a:lnTo>
                  <a:cubicBezTo>
                    <a:pt x="143949" y="41802"/>
                    <a:pt x="144012" y="41802"/>
                    <a:pt x="144081" y="41865"/>
                  </a:cubicBezTo>
                  <a:lnTo>
                    <a:pt x="144214" y="41865"/>
                  </a:lnTo>
                  <a:cubicBezTo>
                    <a:pt x="144277" y="41934"/>
                    <a:pt x="144346" y="41934"/>
                    <a:pt x="144410" y="41998"/>
                  </a:cubicBezTo>
                  <a:cubicBezTo>
                    <a:pt x="144410" y="41998"/>
                    <a:pt x="144479" y="41998"/>
                    <a:pt x="144479" y="42067"/>
                  </a:cubicBezTo>
                  <a:cubicBezTo>
                    <a:pt x="144542" y="42067"/>
                    <a:pt x="144611" y="42130"/>
                    <a:pt x="144675" y="42130"/>
                  </a:cubicBezTo>
                  <a:cubicBezTo>
                    <a:pt x="144744" y="42130"/>
                    <a:pt x="144744" y="42199"/>
                    <a:pt x="144744" y="42199"/>
                  </a:cubicBezTo>
                  <a:cubicBezTo>
                    <a:pt x="144807" y="42199"/>
                    <a:pt x="144940" y="42263"/>
                    <a:pt x="145009" y="42263"/>
                  </a:cubicBezTo>
                  <a:cubicBezTo>
                    <a:pt x="145009" y="42332"/>
                    <a:pt x="145009" y="42332"/>
                    <a:pt x="145072" y="42332"/>
                  </a:cubicBezTo>
                  <a:cubicBezTo>
                    <a:pt x="145141" y="42395"/>
                    <a:pt x="145205" y="42395"/>
                    <a:pt x="145274" y="42464"/>
                  </a:cubicBezTo>
                  <a:lnTo>
                    <a:pt x="145337" y="42464"/>
                  </a:lnTo>
                  <a:cubicBezTo>
                    <a:pt x="145406" y="42528"/>
                    <a:pt x="145470" y="42528"/>
                    <a:pt x="145602" y="42597"/>
                  </a:cubicBezTo>
                  <a:cubicBezTo>
                    <a:pt x="145735" y="42660"/>
                    <a:pt x="145804" y="42729"/>
                    <a:pt x="145867" y="42729"/>
                  </a:cubicBezTo>
                  <a:cubicBezTo>
                    <a:pt x="145867" y="42729"/>
                    <a:pt x="145936" y="42729"/>
                    <a:pt x="145936" y="42793"/>
                  </a:cubicBezTo>
                  <a:cubicBezTo>
                    <a:pt x="146000" y="42793"/>
                    <a:pt x="146069" y="42862"/>
                    <a:pt x="146201" y="42925"/>
                  </a:cubicBezTo>
                  <a:cubicBezTo>
                    <a:pt x="146265" y="42925"/>
                    <a:pt x="146397" y="42994"/>
                    <a:pt x="146466" y="43058"/>
                  </a:cubicBezTo>
                  <a:cubicBezTo>
                    <a:pt x="146599" y="43127"/>
                    <a:pt x="146662" y="43127"/>
                    <a:pt x="146795" y="43190"/>
                  </a:cubicBezTo>
                  <a:cubicBezTo>
                    <a:pt x="146795" y="43259"/>
                    <a:pt x="146863" y="43259"/>
                    <a:pt x="146927" y="43259"/>
                  </a:cubicBezTo>
                  <a:cubicBezTo>
                    <a:pt x="147987" y="43789"/>
                    <a:pt x="148983" y="44250"/>
                    <a:pt x="150043" y="44780"/>
                  </a:cubicBezTo>
                  <a:cubicBezTo>
                    <a:pt x="149842" y="44648"/>
                    <a:pt x="149646" y="44584"/>
                    <a:pt x="149444" y="44452"/>
                  </a:cubicBezTo>
                  <a:cubicBezTo>
                    <a:pt x="148453" y="43922"/>
                    <a:pt x="147457" y="43455"/>
                    <a:pt x="146466" y="42925"/>
                  </a:cubicBezTo>
                  <a:cubicBezTo>
                    <a:pt x="146397" y="42862"/>
                    <a:pt x="146397" y="42862"/>
                    <a:pt x="146334" y="42862"/>
                  </a:cubicBezTo>
                  <a:cubicBezTo>
                    <a:pt x="146265" y="42793"/>
                    <a:pt x="146201" y="42793"/>
                    <a:pt x="146069" y="42729"/>
                  </a:cubicBezTo>
                  <a:cubicBezTo>
                    <a:pt x="146000" y="42660"/>
                    <a:pt x="145936" y="42597"/>
                    <a:pt x="145804" y="42597"/>
                  </a:cubicBezTo>
                  <a:cubicBezTo>
                    <a:pt x="145735" y="42528"/>
                    <a:pt x="145602" y="42464"/>
                    <a:pt x="145539" y="42464"/>
                  </a:cubicBezTo>
                  <a:lnTo>
                    <a:pt x="145539" y="42395"/>
                  </a:lnTo>
                  <a:cubicBezTo>
                    <a:pt x="145406" y="42395"/>
                    <a:pt x="145337" y="42332"/>
                    <a:pt x="145274" y="42332"/>
                  </a:cubicBezTo>
                  <a:lnTo>
                    <a:pt x="145205" y="42263"/>
                  </a:lnTo>
                  <a:cubicBezTo>
                    <a:pt x="145141" y="42263"/>
                    <a:pt x="145072" y="42199"/>
                    <a:pt x="145009" y="42199"/>
                  </a:cubicBezTo>
                  <a:cubicBezTo>
                    <a:pt x="145009" y="42130"/>
                    <a:pt x="144940" y="42130"/>
                    <a:pt x="144940" y="42130"/>
                  </a:cubicBezTo>
                  <a:cubicBezTo>
                    <a:pt x="144876" y="42130"/>
                    <a:pt x="144807" y="42067"/>
                    <a:pt x="144744" y="41998"/>
                  </a:cubicBezTo>
                  <a:lnTo>
                    <a:pt x="144675" y="41998"/>
                  </a:lnTo>
                  <a:cubicBezTo>
                    <a:pt x="144611" y="41934"/>
                    <a:pt x="144479" y="41934"/>
                    <a:pt x="144410" y="41865"/>
                  </a:cubicBezTo>
                  <a:lnTo>
                    <a:pt x="144346" y="41865"/>
                  </a:lnTo>
                  <a:cubicBezTo>
                    <a:pt x="144277" y="41802"/>
                    <a:pt x="144214" y="41802"/>
                    <a:pt x="144145" y="41733"/>
                  </a:cubicBezTo>
                  <a:lnTo>
                    <a:pt x="144081" y="41733"/>
                  </a:lnTo>
                  <a:cubicBezTo>
                    <a:pt x="144012" y="41669"/>
                    <a:pt x="143949" y="41669"/>
                    <a:pt x="143880" y="41601"/>
                  </a:cubicBezTo>
                  <a:cubicBezTo>
                    <a:pt x="143816" y="41601"/>
                    <a:pt x="143816" y="41601"/>
                    <a:pt x="143816" y="41537"/>
                  </a:cubicBezTo>
                  <a:cubicBezTo>
                    <a:pt x="143747" y="41537"/>
                    <a:pt x="143684" y="41468"/>
                    <a:pt x="143615" y="41468"/>
                  </a:cubicBezTo>
                  <a:cubicBezTo>
                    <a:pt x="143551" y="41468"/>
                    <a:pt x="143551" y="41404"/>
                    <a:pt x="143482" y="41404"/>
                  </a:cubicBezTo>
                  <a:cubicBezTo>
                    <a:pt x="143419" y="41404"/>
                    <a:pt x="143350" y="41336"/>
                    <a:pt x="143286" y="41336"/>
                  </a:cubicBezTo>
                  <a:lnTo>
                    <a:pt x="143217" y="41272"/>
                  </a:lnTo>
                  <a:cubicBezTo>
                    <a:pt x="143154" y="41272"/>
                    <a:pt x="143085" y="41203"/>
                    <a:pt x="143021" y="41203"/>
                  </a:cubicBezTo>
                  <a:lnTo>
                    <a:pt x="142953" y="41139"/>
                  </a:lnTo>
                  <a:cubicBezTo>
                    <a:pt x="142889" y="41071"/>
                    <a:pt x="142820" y="41071"/>
                    <a:pt x="142756" y="41007"/>
                  </a:cubicBezTo>
                  <a:lnTo>
                    <a:pt x="142624" y="41007"/>
                  </a:lnTo>
                  <a:cubicBezTo>
                    <a:pt x="142555" y="40938"/>
                    <a:pt x="142491" y="40938"/>
                    <a:pt x="142423" y="40874"/>
                  </a:cubicBezTo>
                  <a:lnTo>
                    <a:pt x="142359" y="40874"/>
                  </a:lnTo>
                  <a:cubicBezTo>
                    <a:pt x="142290" y="40806"/>
                    <a:pt x="142226" y="40806"/>
                    <a:pt x="142158" y="40742"/>
                  </a:cubicBezTo>
                  <a:cubicBezTo>
                    <a:pt x="142094" y="40742"/>
                    <a:pt x="142094" y="40742"/>
                    <a:pt x="142025" y="40673"/>
                  </a:cubicBezTo>
                  <a:cubicBezTo>
                    <a:pt x="141962" y="40673"/>
                    <a:pt x="141893" y="40610"/>
                    <a:pt x="141829" y="40610"/>
                  </a:cubicBezTo>
                  <a:cubicBezTo>
                    <a:pt x="141829" y="40610"/>
                    <a:pt x="141829" y="40541"/>
                    <a:pt x="141760" y="40541"/>
                  </a:cubicBezTo>
                  <a:cubicBezTo>
                    <a:pt x="141697" y="40541"/>
                    <a:pt x="141628" y="40477"/>
                    <a:pt x="141564" y="40477"/>
                  </a:cubicBezTo>
                  <a:cubicBezTo>
                    <a:pt x="141564" y="40408"/>
                    <a:pt x="141495" y="40408"/>
                    <a:pt x="141495" y="40408"/>
                  </a:cubicBezTo>
                  <a:cubicBezTo>
                    <a:pt x="141432" y="40408"/>
                    <a:pt x="141363" y="40345"/>
                    <a:pt x="141299" y="40345"/>
                  </a:cubicBezTo>
                  <a:cubicBezTo>
                    <a:pt x="141230" y="40276"/>
                    <a:pt x="141230" y="40276"/>
                    <a:pt x="141167" y="40276"/>
                  </a:cubicBezTo>
                  <a:cubicBezTo>
                    <a:pt x="141098" y="40212"/>
                    <a:pt x="141034" y="40212"/>
                    <a:pt x="140965" y="40143"/>
                  </a:cubicBezTo>
                  <a:lnTo>
                    <a:pt x="140902" y="40143"/>
                  </a:lnTo>
                  <a:cubicBezTo>
                    <a:pt x="140833" y="40080"/>
                    <a:pt x="140769" y="40080"/>
                    <a:pt x="140700" y="40011"/>
                  </a:cubicBezTo>
                  <a:cubicBezTo>
                    <a:pt x="140637" y="40011"/>
                    <a:pt x="140637" y="40011"/>
                    <a:pt x="140568" y="39947"/>
                  </a:cubicBezTo>
                  <a:cubicBezTo>
                    <a:pt x="140504" y="39947"/>
                    <a:pt x="140435" y="39878"/>
                    <a:pt x="140372" y="39878"/>
                  </a:cubicBezTo>
                  <a:cubicBezTo>
                    <a:pt x="135136" y="37228"/>
                    <a:pt x="129375" y="34314"/>
                    <a:pt x="123149" y="30541"/>
                  </a:cubicBezTo>
                  <a:cubicBezTo>
                    <a:pt x="119503" y="28352"/>
                    <a:pt x="115994" y="25771"/>
                    <a:pt x="112682" y="23121"/>
                  </a:cubicBezTo>
                  <a:lnTo>
                    <a:pt x="112481" y="22920"/>
                  </a:lnTo>
                  <a:cubicBezTo>
                    <a:pt x="112417" y="22920"/>
                    <a:pt x="112348" y="22856"/>
                    <a:pt x="112285" y="22788"/>
                  </a:cubicBezTo>
                  <a:cubicBezTo>
                    <a:pt x="112285" y="22724"/>
                    <a:pt x="112216" y="22724"/>
                    <a:pt x="112152" y="22655"/>
                  </a:cubicBezTo>
                  <a:cubicBezTo>
                    <a:pt x="112083" y="22591"/>
                    <a:pt x="112020" y="22523"/>
                    <a:pt x="111951" y="22523"/>
                  </a:cubicBezTo>
                  <a:cubicBezTo>
                    <a:pt x="111887" y="22459"/>
                    <a:pt x="111818" y="22390"/>
                    <a:pt x="111755" y="22390"/>
                  </a:cubicBezTo>
                  <a:cubicBezTo>
                    <a:pt x="111686" y="22326"/>
                    <a:pt x="111686" y="22258"/>
                    <a:pt x="111622" y="22194"/>
                  </a:cubicBezTo>
                  <a:cubicBezTo>
                    <a:pt x="111553" y="22194"/>
                    <a:pt x="111490" y="22125"/>
                    <a:pt x="111421" y="22062"/>
                  </a:cubicBezTo>
                  <a:cubicBezTo>
                    <a:pt x="111357" y="21993"/>
                    <a:pt x="111289" y="21993"/>
                    <a:pt x="111225" y="21929"/>
                  </a:cubicBezTo>
                  <a:lnTo>
                    <a:pt x="111092" y="21797"/>
                  </a:lnTo>
                  <a:lnTo>
                    <a:pt x="110891" y="21595"/>
                  </a:lnTo>
                  <a:cubicBezTo>
                    <a:pt x="110827" y="21595"/>
                    <a:pt x="110759" y="21532"/>
                    <a:pt x="110695" y="21463"/>
                  </a:cubicBezTo>
                  <a:cubicBezTo>
                    <a:pt x="110626" y="21399"/>
                    <a:pt x="110562" y="21399"/>
                    <a:pt x="110494" y="21330"/>
                  </a:cubicBezTo>
                  <a:cubicBezTo>
                    <a:pt x="110430" y="21267"/>
                    <a:pt x="110430" y="21198"/>
                    <a:pt x="110361" y="21198"/>
                  </a:cubicBezTo>
                  <a:lnTo>
                    <a:pt x="110165" y="21002"/>
                  </a:lnTo>
                  <a:cubicBezTo>
                    <a:pt x="110096" y="21002"/>
                    <a:pt x="110033" y="20933"/>
                    <a:pt x="109964" y="20869"/>
                  </a:cubicBezTo>
                  <a:cubicBezTo>
                    <a:pt x="109900" y="20800"/>
                    <a:pt x="109831" y="20737"/>
                    <a:pt x="109768" y="20737"/>
                  </a:cubicBezTo>
                  <a:cubicBezTo>
                    <a:pt x="109768" y="20668"/>
                    <a:pt x="109699" y="20604"/>
                    <a:pt x="109635" y="20604"/>
                  </a:cubicBezTo>
                  <a:lnTo>
                    <a:pt x="109434" y="20403"/>
                  </a:lnTo>
                  <a:cubicBezTo>
                    <a:pt x="109370" y="20339"/>
                    <a:pt x="109301" y="20339"/>
                    <a:pt x="109238" y="20270"/>
                  </a:cubicBezTo>
                  <a:lnTo>
                    <a:pt x="109036" y="20074"/>
                  </a:lnTo>
                  <a:lnTo>
                    <a:pt x="108904" y="19942"/>
                  </a:lnTo>
                  <a:cubicBezTo>
                    <a:pt x="108840" y="19873"/>
                    <a:pt x="108771" y="19873"/>
                    <a:pt x="108708" y="19809"/>
                  </a:cubicBezTo>
                  <a:cubicBezTo>
                    <a:pt x="108639" y="19740"/>
                    <a:pt x="108575" y="19677"/>
                    <a:pt x="108506" y="19677"/>
                  </a:cubicBezTo>
                  <a:lnTo>
                    <a:pt x="108310" y="19475"/>
                  </a:lnTo>
                  <a:cubicBezTo>
                    <a:pt x="108310" y="19412"/>
                    <a:pt x="108241" y="19412"/>
                    <a:pt x="108178" y="19343"/>
                  </a:cubicBezTo>
                  <a:lnTo>
                    <a:pt x="107976" y="19147"/>
                  </a:lnTo>
                  <a:cubicBezTo>
                    <a:pt x="107913" y="19147"/>
                    <a:pt x="107844" y="19078"/>
                    <a:pt x="107780" y="19014"/>
                  </a:cubicBezTo>
                  <a:cubicBezTo>
                    <a:pt x="107711" y="18945"/>
                    <a:pt x="107648" y="18882"/>
                    <a:pt x="107579" y="18882"/>
                  </a:cubicBezTo>
                  <a:cubicBezTo>
                    <a:pt x="107579" y="18813"/>
                    <a:pt x="107515" y="18749"/>
                    <a:pt x="107446" y="18680"/>
                  </a:cubicBezTo>
                  <a:cubicBezTo>
                    <a:pt x="107383" y="18680"/>
                    <a:pt x="107314" y="18617"/>
                    <a:pt x="107250" y="18548"/>
                  </a:cubicBezTo>
                  <a:cubicBezTo>
                    <a:pt x="107181" y="18484"/>
                    <a:pt x="107118" y="18416"/>
                    <a:pt x="107049" y="18416"/>
                  </a:cubicBezTo>
                  <a:cubicBezTo>
                    <a:pt x="106985" y="18352"/>
                    <a:pt x="106916" y="18283"/>
                    <a:pt x="106916" y="18219"/>
                  </a:cubicBezTo>
                  <a:cubicBezTo>
                    <a:pt x="106853" y="18151"/>
                    <a:pt x="106784" y="18151"/>
                    <a:pt x="106720" y="18087"/>
                  </a:cubicBezTo>
                  <a:cubicBezTo>
                    <a:pt x="106652" y="18018"/>
                    <a:pt x="106588" y="17954"/>
                    <a:pt x="106519" y="17954"/>
                  </a:cubicBezTo>
                  <a:lnTo>
                    <a:pt x="106323" y="17753"/>
                  </a:lnTo>
                  <a:lnTo>
                    <a:pt x="106190" y="17621"/>
                  </a:lnTo>
                  <a:lnTo>
                    <a:pt x="105989" y="17425"/>
                  </a:lnTo>
                  <a:cubicBezTo>
                    <a:pt x="105925" y="17425"/>
                    <a:pt x="105857" y="17356"/>
                    <a:pt x="105793" y="17292"/>
                  </a:cubicBezTo>
                  <a:cubicBezTo>
                    <a:pt x="105724" y="17223"/>
                    <a:pt x="105661" y="17160"/>
                    <a:pt x="105592" y="17160"/>
                  </a:cubicBezTo>
                  <a:cubicBezTo>
                    <a:pt x="105528" y="17091"/>
                    <a:pt x="105528" y="17027"/>
                    <a:pt x="105459" y="16958"/>
                  </a:cubicBezTo>
                  <a:cubicBezTo>
                    <a:pt x="105396" y="16958"/>
                    <a:pt x="105327" y="16895"/>
                    <a:pt x="105263" y="16826"/>
                  </a:cubicBezTo>
                  <a:lnTo>
                    <a:pt x="105131" y="16693"/>
                  </a:lnTo>
                  <a:cubicBezTo>
                    <a:pt x="104998" y="16630"/>
                    <a:pt x="104929" y="16561"/>
                    <a:pt x="104866" y="16497"/>
                  </a:cubicBezTo>
                  <a:cubicBezTo>
                    <a:pt x="104866" y="16428"/>
                    <a:pt x="104797" y="16428"/>
                    <a:pt x="104733" y="16365"/>
                  </a:cubicBezTo>
                  <a:lnTo>
                    <a:pt x="104532" y="16163"/>
                  </a:lnTo>
                  <a:cubicBezTo>
                    <a:pt x="104468" y="16163"/>
                    <a:pt x="104468" y="16100"/>
                    <a:pt x="104399" y="16100"/>
                  </a:cubicBezTo>
                  <a:lnTo>
                    <a:pt x="104134" y="15835"/>
                  </a:lnTo>
                  <a:cubicBezTo>
                    <a:pt x="104134" y="15835"/>
                    <a:pt x="104071" y="15835"/>
                    <a:pt x="104071" y="15766"/>
                  </a:cubicBezTo>
                  <a:cubicBezTo>
                    <a:pt x="103938" y="15702"/>
                    <a:pt x="103869" y="15633"/>
                    <a:pt x="103806" y="15501"/>
                  </a:cubicBezTo>
                  <a:lnTo>
                    <a:pt x="103737" y="15501"/>
                  </a:lnTo>
                  <a:cubicBezTo>
                    <a:pt x="103604" y="15368"/>
                    <a:pt x="103541" y="15305"/>
                    <a:pt x="103408" y="15236"/>
                  </a:cubicBezTo>
                  <a:lnTo>
                    <a:pt x="103408" y="15172"/>
                  </a:lnTo>
                  <a:cubicBezTo>
                    <a:pt x="102677" y="14573"/>
                    <a:pt x="101951" y="13911"/>
                    <a:pt x="101220" y="13317"/>
                  </a:cubicBezTo>
                  <a:cubicBezTo>
                    <a:pt x="100955" y="13116"/>
                    <a:pt x="100759" y="12920"/>
                    <a:pt x="100494" y="12719"/>
                  </a:cubicBezTo>
                  <a:close/>
                  <a:moveTo>
                    <a:pt x="151765" y="45840"/>
                  </a:moveTo>
                  <a:lnTo>
                    <a:pt x="151765" y="45840"/>
                  </a:lnTo>
                  <a:cubicBezTo>
                    <a:pt x="151829" y="45909"/>
                    <a:pt x="151962" y="45909"/>
                    <a:pt x="152030" y="45909"/>
                  </a:cubicBezTo>
                  <a:cubicBezTo>
                    <a:pt x="151962" y="45909"/>
                    <a:pt x="151898" y="45909"/>
                    <a:pt x="151765" y="45840"/>
                  </a:cubicBezTo>
                  <a:close/>
                  <a:moveTo>
                    <a:pt x="76975" y="0"/>
                  </a:moveTo>
                  <a:cubicBezTo>
                    <a:pt x="67966" y="69"/>
                    <a:pt x="61606" y="3445"/>
                    <a:pt x="56837" y="8945"/>
                  </a:cubicBezTo>
                  <a:cubicBezTo>
                    <a:pt x="49752" y="17160"/>
                    <a:pt x="46371" y="29878"/>
                    <a:pt x="43127" y="42597"/>
                  </a:cubicBezTo>
                  <a:lnTo>
                    <a:pt x="40939" y="51139"/>
                  </a:lnTo>
                  <a:cubicBezTo>
                    <a:pt x="40875" y="51208"/>
                    <a:pt x="40875" y="51272"/>
                    <a:pt x="40806" y="51404"/>
                  </a:cubicBezTo>
                  <a:lnTo>
                    <a:pt x="40806" y="51537"/>
                  </a:lnTo>
                  <a:cubicBezTo>
                    <a:pt x="40806" y="51606"/>
                    <a:pt x="40743" y="51669"/>
                    <a:pt x="40743" y="51802"/>
                  </a:cubicBezTo>
                  <a:cubicBezTo>
                    <a:pt x="40743" y="51802"/>
                    <a:pt x="40674" y="51871"/>
                    <a:pt x="40674" y="51934"/>
                  </a:cubicBezTo>
                  <a:cubicBezTo>
                    <a:pt x="40674" y="52003"/>
                    <a:pt x="40674" y="52067"/>
                    <a:pt x="40610" y="52199"/>
                  </a:cubicBezTo>
                  <a:lnTo>
                    <a:pt x="40610" y="52332"/>
                  </a:lnTo>
                  <a:cubicBezTo>
                    <a:pt x="40541" y="52401"/>
                    <a:pt x="40541" y="52533"/>
                    <a:pt x="40478" y="52597"/>
                  </a:cubicBezTo>
                  <a:lnTo>
                    <a:pt x="40478" y="52729"/>
                  </a:lnTo>
                  <a:cubicBezTo>
                    <a:pt x="40409" y="52798"/>
                    <a:pt x="40409" y="52931"/>
                    <a:pt x="40409" y="52994"/>
                  </a:cubicBezTo>
                  <a:cubicBezTo>
                    <a:pt x="40409" y="53063"/>
                    <a:pt x="40345" y="53063"/>
                    <a:pt x="40345" y="53127"/>
                  </a:cubicBezTo>
                  <a:cubicBezTo>
                    <a:pt x="40345" y="53196"/>
                    <a:pt x="40276" y="53328"/>
                    <a:pt x="40276" y="53392"/>
                  </a:cubicBezTo>
                  <a:lnTo>
                    <a:pt x="40276" y="53524"/>
                  </a:lnTo>
                  <a:cubicBezTo>
                    <a:pt x="40213" y="53593"/>
                    <a:pt x="40213" y="53726"/>
                    <a:pt x="40144" y="53789"/>
                  </a:cubicBezTo>
                  <a:lnTo>
                    <a:pt x="40144" y="53858"/>
                  </a:lnTo>
                  <a:cubicBezTo>
                    <a:pt x="40080" y="53991"/>
                    <a:pt x="40080" y="54123"/>
                    <a:pt x="40080" y="54187"/>
                  </a:cubicBezTo>
                  <a:lnTo>
                    <a:pt x="40011" y="54256"/>
                  </a:lnTo>
                  <a:cubicBezTo>
                    <a:pt x="40011" y="54388"/>
                    <a:pt x="39948" y="54521"/>
                    <a:pt x="39948" y="54584"/>
                  </a:cubicBezTo>
                  <a:lnTo>
                    <a:pt x="39948" y="54653"/>
                  </a:lnTo>
                  <a:cubicBezTo>
                    <a:pt x="39879" y="54785"/>
                    <a:pt x="39879" y="54849"/>
                    <a:pt x="39815" y="54982"/>
                  </a:cubicBezTo>
                  <a:lnTo>
                    <a:pt x="39815" y="55050"/>
                  </a:lnTo>
                  <a:cubicBezTo>
                    <a:pt x="39746" y="55183"/>
                    <a:pt x="39746" y="55247"/>
                    <a:pt x="39683" y="55379"/>
                  </a:cubicBezTo>
                  <a:lnTo>
                    <a:pt x="39683" y="55580"/>
                  </a:lnTo>
                  <a:cubicBezTo>
                    <a:pt x="38944" y="57979"/>
                    <a:pt x="38205" y="60383"/>
                    <a:pt x="37411" y="62676"/>
                  </a:cubicBezTo>
                  <a:lnTo>
                    <a:pt x="37411" y="62676"/>
                  </a:lnTo>
                  <a:cubicBezTo>
                    <a:pt x="37435" y="62628"/>
                    <a:pt x="37463" y="62581"/>
                    <a:pt x="37494" y="62533"/>
                  </a:cubicBezTo>
                  <a:cubicBezTo>
                    <a:pt x="38358" y="60149"/>
                    <a:pt x="39153" y="57631"/>
                    <a:pt x="39948" y="54982"/>
                  </a:cubicBezTo>
                  <a:lnTo>
                    <a:pt x="39948" y="54918"/>
                  </a:lnTo>
                  <a:lnTo>
                    <a:pt x="39948" y="54849"/>
                  </a:lnTo>
                  <a:cubicBezTo>
                    <a:pt x="40011" y="54717"/>
                    <a:pt x="40011" y="54653"/>
                    <a:pt x="40080" y="54521"/>
                  </a:cubicBezTo>
                  <a:lnTo>
                    <a:pt x="40080" y="54452"/>
                  </a:lnTo>
                  <a:cubicBezTo>
                    <a:pt x="40144" y="54388"/>
                    <a:pt x="40144" y="54256"/>
                    <a:pt x="40213" y="54123"/>
                  </a:cubicBezTo>
                  <a:cubicBezTo>
                    <a:pt x="40213" y="53991"/>
                    <a:pt x="40276" y="53858"/>
                    <a:pt x="40276" y="53789"/>
                  </a:cubicBezTo>
                  <a:lnTo>
                    <a:pt x="40276" y="53726"/>
                  </a:lnTo>
                  <a:cubicBezTo>
                    <a:pt x="40345" y="53593"/>
                    <a:pt x="40345" y="53524"/>
                    <a:pt x="40409" y="53392"/>
                  </a:cubicBezTo>
                  <a:lnTo>
                    <a:pt x="40409" y="53328"/>
                  </a:lnTo>
                  <a:cubicBezTo>
                    <a:pt x="40478" y="53196"/>
                    <a:pt x="40478" y="53127"/>
                    <a:pt x="40478" y="52994"/>
                  </a:cubicBezTo>
                  <a:cubicBezTo>
                    <a:pt x="40541" y="52994"/>
                    <a:pt x="40541" y="52931"/>
                    <a:pt x="40541" y="52931"/>
                  </a:cubicBezTo>
                  <a:cubicBezTo>
                    <a:pt x="40541" y="52862"/>
                    <a:pt x="40610" y="52729"/>
                    <a:pt x="40610" y="52666"/>
                  </a:cubicBezTo>
                  <a:lnTo>
                    <a:pt x="40610" y="52533"/>
                  </a:lnTo>
                  <a:cubicBezTo>
                    <a:pt x="40674" y="52464"/>
                    <a:pt x="40674" y="52332"/>
                    <a:pt x="40743" y="52268"/>
                  </a:cubicBezTo>
                  <a:lnTo>
                    <a:pt x="40743" y="52136"/>
                  </a:lnTo>
                  <a:cubicBezTo>
                    <a:pt x="40806" y="52067"/>
                    <a:pt x="40806" y="51934"/>
                    <a:pt x="40806" y="51871"/>
                  </a:cubicBezTo>
                  <a:cubicBezTo>
                    <a:pt x="40806" y="51802"/>
                    <a:pt x="40875" y="51802"/>
                    <a:pt x="40875" y="51738"/>
                  </a:cubicBezTo>
                  <a:cubicBezTo>
                    <a:pt x="40875" y="51669"/>
                    <a:pt x="40939" y="51537"/>
                    <a:pt x="40939" y="51473"/>
                  </a:cubicBezTo>
                  <a:lnTo>
                    <a:pt x="40939" y="51341"/>
                  </a:lnTo>
                  <a:cubicBezTo>
                    <a:pt x="41008" y="51272"/>
                    <a:pt x="41008" y="51139"/>
                    <a:pt x="41071" y="51076"/>
                  </a:cubicBezTo>
                  <a:cubicBezTo>
                    <a:pt x="42926" y="44118"/>
                    <a:pt x="44585" y="36900"/>
                    <a:pt x="46705" y="30074"/>
                  </a:cubicBezTo>
                  <a:cubicBezTo>
                    <a:pt x="49153" y="21929"/>
                    <a:pt x="52269" y="14441"/>
                    <a:pt x="56969" y="9009"/>
                  </a:cubicBezTo>
                  <a:cubicBezTo>
                    <a:pt x="61675" y="3577"/>
                    <a:pt x="67966" y="132"/>
                    <a:pt x="76975" y="132"/>
                  </a:cubicBezTo>
                  <a:lnTo>
                    <a:pt x="77044" y="132"/>
                  </a:lnTo>
                  <a:cubicBezTo>
                    <a:pt x="80621" y="132"/>
                    <a:pt x="84129" y="1325"/>
                    <a:pt x="87706" y="3381"/>
                  </a:cubicBezTo>
                  <a:cubicBezTo>
                    <a:pt x="90955" y="5167"/>
                    <a:pt x="94267" y="7621"/>
                    <a:pt x="97579" y="10403"/>
                  </a:cubicBezTo>
                  <a:cubicBezTo>
                    <a:pt x="97510" y="10270"/>
                    <a:pt x="97446" y="10201"/>
                    <a:pt x="97378" y="10069"/>
                  </a:cubicBezTo>
                  <a:cubicBezTo>
                    <a:pt x="94134" y="7419"/>
                    <a:pt x="90955" y="5034"/>
                    <a:pt x="87775" y="3249"/>
                  </a:cubicBezTo>
                  <a:cubicBezTo>
                    <a:pt x="84198" y="1261"/>
                    <a:pt x="80621" y="0"/>
                    <a:pt x="77044" y="0"/>
                  </a:cubicBezTo>
                  <a:close/>
                  <a:moveTo>
                    <a:pt x="37411" y="62676"/>
                  </a:moveTo>
                  <a:lnTo>
                    <a:pt x="37411" y="62676"/>
                  </a:lnTo>
                  <a:cubicBezTo>
                    <a:pt x="37331" y="62831"/>
                    <a:pt x="37282" y="62993"/>
                    <a:pt x="37229" y="63196"/>
                  </a:cubicBezTo>
                  <a:cubicBezTo>
                    <a:pt x="37290" y="63023"/>
                    <a:pt x="37351" y="62850"/>
                    <a:pt x="37411" y="62676"/>
                  </a:cubicBezTo>
                  <a:close/>
                  <a:moveTo>
                    <a:pt x="36302" y="65252"/>
                  </a:moveTo>
                  <a:cubicBezTo>
                    <a:pt x="36265" y="65288"/>
                    <a:pt x="36250" y="65348"/>
                    <a:pt x="36230" y="65417"/>
                  </a:cubicBezTo>
                  <a:lnTo>
                    <a:pt x="36230" y="65417"/>
                  </a:lnTo>
                  <a:cubicBezTo>
                    <a:pt x="36254" y="65362"/>
                    <a:pt x="36278" y="65307"/>
                    <a:pt x="36302" y="65252"/>
                  </a:cubicBezTo>
                  <a:close/>
                  <a:moveTo>
                    <a:pt x="36230" y="65417"/>
                  </a:moveTo>
                  <a:cubicBezTo>
                    <a:pt x="35792" y="66422"/>
                    <a:pt x="35347" y="67427"/>
                    <a:pt x="34844" y="68432"/>
                  </a:cubicBezTo>
                  <a:cubicBezTo>
                    <a:pt x="33520" y="71214"/>
                    <a:pt x="31930" y="73731"/>
                    <a:pt x="30144" y="75983"/>
                  </a:cubicBezTo>
                  <a:cubicBezTo>
                    <a:pt x="29481" y="76778"/>
                    <a:pt x="28618" y="77637"/>
                    <a:pt x="27759" y="78500"/>
                  </a:cubicBezTo>
                  <a:cubicBezTo>
                    <a:pt x="27690" y="78564"/>
                    <a:pt x="27627" y="78633"/>
                    <a:pt x="27494" y="78697"/>
                  </a:cubicBezTo>
                  <a:cubicBezTo>
                    <a:pt x="27425" y="78829"/>
                    <a:pt x="27293" y="78961"/>
                    <a:pt x="27160" y="79094"/>
                  </a:cubicBezTo>
                  <a:lnTo>
                    <a:pt x="26964" y="79295"/>
                  </a:lnTo>
                  <a:cubicBezTo>
                    <a:pt x="26832" y="79428"/>
                    <a:pt x="26699" y="79491"/>
                    <a:pt x="26567" y="79624"/>
                  </a:cubicBezTo>
                  <a:cubicBezTo>
                    <a:pt x="26498" y="79693"/>
                    <a:pt x="26434" y="79756"/>
                    <a:pt x="26302" y="79825"/>
                  </a:cubicBezTo>
                  <a:cubicBezTo>
                    <a:pt x="26233" y="79958"/>
                    <a:pt x="26100" y="80021"/>
                    <a:pt x="25968" y="80154"/>
                  </a:cubicBezTo>
                  <a:cubicBezTo>
                    <a:pt x="25904" y="80223"/>
                    <a:pt x="25835" y="80286"/>
                    <a:pt x="25703" y="80355"/>
                  </a:cubicBezTo>
                  <a:cubicBezTo>
                    <a:pt x="25570" y="80419"/>
                    <a:pt x="25507" y="80551"/>
                    <a:pt x="25374" y="80684"/>
                  </a:cubicBezTo>
                  <a:cubicBezTo>
                    <a:pt x="25242" y="80753"/>
                    <a:pt x="25173" y="80816"/>
                    <a:pt x="25109" y="80885"/>
                  </a:cubicBezTo>
                  <a:cubicBezTo>
                    <a:pt x="24977" y="80949"/>
                    <a:pt x="24844" y="81081"/>
                    <a:pt x="24712" y="81214"/>
                  </a:cubicBezTo>
                  <a:cubicBezTo>
                    <a:pt x="24643" y="81214"/>
                    <a:pt x="24579" y="81283"/>
                    <a:pt x="24511" y="81346"/>
                  </a:cubicBezTo>
                  <a:cubicBezTo>
                    <a:pt x="24378" y="81479"/>
                    <a:pt x="24246" y="81611"/>
                    <a:pt x="24113" y="81680"/>
                  </a:cubicBezTo>
                  <a:lnTo>
                    <a:pt x="23917" y="81876"/>
                  </a:lnTo>
                  <a:cubicBezTo>
                    <a:pt x="23785" y="81945"/>
                    <a:pt x="23652" y="82078"/>
                    <a:pt x="23520" y="82210"/>
                  </a:cubicBezTo>
                  <a:cubicBezTo>
                    <a:pt x="23451" y="82274"/>
                    <a:pt x="23387" y="82274"/>
                    <a:pt x="23318" y="82343"/>
                  </a:cubicBezTo>
                  <a:cubicBezTo>
                    <a:pt x="23186" y="82475"/>
                    <a:pt x="23053" y="82539"/>
                    <a:pt x="22921" y="82671"/>
                  </a:cubicBezTo>
                  <a:lnTo>
                    <a:pt x="22725" y="82872"/>
                  </a:lnTo>
                  <a:cubicBezTo>
                    <a:pt x="22592" y="82936"/>
                    <a:pt x="22460" y="83069"/>
                    <a:pt x="22327" y="83137"/>
                  </a:cubicBezTo>
                  <a:lnTo>
                    <a:pt x="22126" y="83334"/>
                  </a:lnTo>
                  <a:cubicBezTo>
                    <a:pt x="21993" y="83466"/>
                    <a:pt x="21861" y="83535"/>
                    <a:pt x="21728" y="83667"/>
                  </a:cubicBezTo>
                  <a:cubicBezTo>
                    <a:pt x="21665" y="83731"/>
                    <a:pt x="21532" y="83731"/>
                    <a:pt x="21463" y="83800"/>
                  </a:cubicBezTo>
                  <a:lnTo>
                    <a:pt x="21135" y="84128"/>
                  </a:lnTo>
                  <a:cubicBezTo>
                    <a:pt x="21002" y="84197"/>
                    <a:pt x="20933" y="84261"/>
                    <a:pt x="20870" y="84261"/>
                  </a:cubicBezTo>
                  <a:cubicBezTo>
                    <a:pt x="20737" y="84393"/>
                    <a:pt x="20605" y="84462"/>
                    <a:pt x="20536" y="84595"/>
                  </a:cubicBezTo>
                  <a:cubicBezTo>
                    <a:pt x="20404" y="84658"/>
                    <a:pt x="20340" y="84727"/>
                    <a:pt x="20271" y="84791"/>
                  </a:cubicBezTo>
                  <a:cubicBezTo>
                    <a:pt x="20139" y="84860"/>
                    <a:pt x="20006" y="84992"/>
                    <a:pt x="19942" y="85056"/>
                  </a:cubicBezTo>
                  <a:cubicBezTo>
                    <a:pt x="19810" y="85125"/>
                    <a:pt x="19741" y="85188"/>
                    <a:pt x="19678" y="85257"/>
                  </a:cubicBezTo>
                  <a:cubicBezTo>
                    <a:pt x="19545" y="85321"/>
                    <a:pt x="19413" y="85453"/>
                    <a:pt x="19344" y="85522"/>
                  </a:cubicBezTo>
                  <a:cubicBezTo>
                    <a:pt x="19211" y="85586"/>
                    <a:pt x="19148" y="85655"/>
                    <a:pt x="19079" y="85718"/>
                  </a:cubicBezTo>
                  <a:cubicBezTo>
                    <a:pt x="18946" y="85787"/>
                    <a:pt x="18814" y="85920"/>
                    <a:pt x="18750" y="85983"/>
                  </a:cubicBezTo>
                  <a:cubicBezTo>
                    <a:pt x="18618" y="86052"/>
                    <a:pt x="18549" y="86116"/>
                    <a:pt x="18485" y="86185"/>
                  </a:cubicBezTo>
                  <a:cubicBezTo>
                    <a:pt x="18353" y="86248"/>
                    <a:pt x="18284" y="86381"/>
                    <a:pt x="18151" y="86450"/>
                  </a:cubicBezTo>
                  <a:cubicBezTo>
                    <a:pt x="18088" y="86513"/>
                    <a:pt x="17955" y="86582"/>
                    <a:pt x="17886" y="86646"/>
                  </a:cubicBezTo>
                  <a:cubicBezTo>
                    <a:pt x="17823" y="86715"/>
                    <a:pt x="17690" y="86847"/>
                    <a:pt x="17558" y="86911"/>
                  </a:cubicBezTo>
                  <a:cubicBezTo>
                    <a:pt x="17489" y="86980"/>
                    <a:pt x="17425" y="87043"/>
                    <a:pt x="17293" y="87112"/>
                  </a:cubicBezTo>
                  <a:cubicBezTo>
                    <a:pt x="17224" y="87176"/>
                    <a:pt x="17091" y="87308"/>
                    <a:pt x="16959" y="87377"/>
                  </a:cubicBezTo>
                  <a:lnTo>
                    <a:pt x="16763" y="87573"/>
                  </a:lnTo>
                  <a:cubicBezTo>
                    <a:pt x="16630" y="87642"/>
                    <a:pt x="16498" y="87706"/>
                    <a:pt x="16429" y="87838"/>
                  </a:cubicBezTo>
                  <a:cubicBezTo>
                    <a:pt x="16365" y="87907"/>
                    <a:pt x="16233" y="87971"/>
                    <a:pt x="16164" y="88039"/>
                  </a:cubicBezTo>
                  <a:cubicBezTo>
                    <a:pt x="16032" y="88103"/>
                    <a:pt x="15968" y="88172"/>
                    <a:pt x="15899" y="88235"/>
                  </a:cubicBezTo>
                  <a:cubicBezTo>
                    <a:pt x="15767" y="88368"/>
                    <a:pt x="15703" y="88437"/>
                    <a:pt x="15570" y="88500"/>
                  </a:cubicBezTo>
                  <a:cubicBezTo>
                    <a:pt x="15502" y="88569"/>
                    <a:pt x="15438" y="88633"/>
                    <a:pt x="15305" y="88702"/>
                  </a:cubicBezTo>
                  <a:lnTo>
                    <a:pt x="15041" y="88967"/>
                  </a:lnTo>
                  <a:cubicBezTo>
                    <a:pt x="14972" y="89030"/>
                    <a:pt x="14839" y="89099"/>
                    <a:pt x="14776" y="89163"/>
                  </a:cubicBezTo>
                  <a:cubicBezTo>
                    <a:pt x="14643" y="89232"/>
                    <a:pt x="14574" y="89364"/>
                    <a:pt x="14442" y="89428"/>
                  </a:cubicBezTo>
                  <a:lnTo>
                    <a:pt x="14246" y="89629"/>
                  </a:lnTo>
                  <a:cubicBezTo>
                    <a:pt x="14113" y="89693"/>
                    <a:pt x="14044" y="89762"/>
                    <a:pt x="13912" y="89894"/>
                  </a:cubicBezTo>
                  <a:cubicBezTo>
                    <a:pt x="13848" y="89958"/>
                    <a:pt x="13779" y="89958"/>
                    <a:pt x="13716" y="90027"/>
                  </a:cubicBezTo>
                  <a:cubicBezTo>
                    <a:pt x="13647" y="90159"/>
                    <a:pt x="13514" y="90223"/>
                    <a:pt x="13382" y="90355"/>
                  </a:cubicBezTo>
                  <a:cubicBezTo>
                    <a:pt x="13318" y="90355"/>
                    <a:pt x="13249" y="90424"/>
                    <a:pt x="13249" y="90424"/>
                  </a:cubicBezTo>
                  <a:lnTo>
                    <a:pt x="12852" y="90822"/>
                  </a:lnTo>
                  <a:cubicBezTo>
                    <a:pt x="12788" y="90822"/>
                    <a:pt x="12788" y="90822"/>
                    <a:pt x="12788" y="90885"/>
                  </a:cubicBezTo>
                  <a:cubicBezTo>
                    <a:pt x="12587" y="91018"/>
                    <a:pt x="12454" y="91150"/>
                    <a:pt x="12322" y="91283"/>
                  </a:cubicBezTo>
                  <a:cubicBezTo>
                    <a:pt x="12258" y="91352"/>
                    <a:pt x="12126" y="91415"/>
                    <a:pt x="12057" y="91484"/>
                  </a:cubicBezTo>
                  <a:cubicBezTo>
                    <a:pt x="11331" y="92146"/>
                    <a:pt x="10536" y="92872"/>
                    <a:pt x="9805" y="93604"/>
                  </a:cubicBezTo>
                  <a:cubicBezTo>
                    <a:pt x="9476" y="93869"/>
                    <a:pt x="9142" y="94197"/>
                    <a:pt x="8877" y="94531"/>
                  </a:cubicBezTo>
                  <a:cubicBezTo>
                    <a:pt x="9672" y="93736"/>
                    <a:pt x="10467" y="93005"/>
                    <a:pt x="11331" y="92279"/>
                  </a:cubicBezTo>
                  <a:cubicBezTo>
                    <a:pt x="11395" y="92279"/>
                    <a:pt x="11395" y="92210"/>
                    <a:pt x="11463" y="92210"/>
                  </a:cubicBezTo>
                  <a:lnTo>
                    <a:pt x="11924" y="91749"/>
                  </a:lnTo>
                  <a:cubicBezTo>
                    <a:pt x="11993" y="91749"/>
                    <a:pt x="11993" y="91680"/>
                    <a:pt x="11993" y="91680"/>
                  </a:cubicBezTo>
                  <a:cubicBezTo>
                    <a:pt x="12189" y="91548"/>
                    <a:pt x="12322" y="91415"/>
                    <a:pt x="12454" y="91283"/>
                  </a:cubicBezTo>
                  <a:cubicBezTo>
                    <a:pt x="12523" y="91219"/>
                    <a:pt x="12587" y="91219"/>
                    <a:pt x="12587" y="91150"/>
                  </a:cubicBezTo>
                  <a:cubicBezTo>
                    <a:pt x="12719" y="91018"/>
                    <a:pt x="12852" y="90954"/>
                    <a:pt x="12984" y="90822"/>
                  </a:cubicBezTo>
                  <a:cubicBezTo>
                    <a:pt x="13053" y="90753"/>
                    <a:pt x="13117" y="90689"/>
                    <a:pt x="13186" y="90689"/>
                  </a:cubicBezTo>
                  <a:lnTo>
                    <a:pt x="13514" y="90355"/>
                  </a:lnTo>
                  <a:cubicBezTo>
                    <a:pt x="13583" y="90292"/>
                    <a:pt x="13647" y="90223"/>
                    <a:pt x="13779" y="90159"/>
                  </a:cubicBezTo>
                  <a:cubicBezTo>
                    <a:pt x="13848" y="90090"/>
                    <a:pt x="13981" y="89958"/>
                    <a:pt x="14113" y="89894"/>
                  </a:cubicBezTo>
                  <a:lnTo>
                    <a:pt x="14309" y="89693"/>
                  </a:lnTo>
                  <a:cubicBezTo>
                    <a:pt x="14442" y="89629"/>
                    <a:pt x="14511" y="89497"/>
                    <a:pt x="14643" y="89428"/>
                  </a:cubicBezTo>
                  <a:cubicBezTo>
                    <a:pt x="14707" y="89364"/>
                    <a:pt x="14839" y="89295"/>
                    <a:pt x="14908" y="89232"/>
                  </a:cubicBezTo>
                  <a:cubicBezTo>
                    <a:pt x="14972" y="89099"/>
                    <a:pt x="15104" y="89030"/>
                    <a:pt x="15173" y="88967"/>
                  </a:cubicBezTo>
                  <a:cubicBezTo>
                    <a:pt x="15305" y="88898"/>
                    <a:pt x="15369" y="88834"/>
                    <a:pt x="15502" y="88702"/>
                  </a:cubicBezTo>
                  <a:cubicBezTo>
                    <a:pt x="15570" y="88633"/>
                    <a:pt x="15634" y="88569"/>
                    <a:pt x="15767" y="88500"/>
                  </a:cubicBezTo>
                  <a:cubicBezTo>
                    <a:pt x="15835" y="88437"/>
                    <a:pt x="15968" y="88368"/>
                    <a:pt x="16100" y="88235"/>
                  </a:cubicBezTo>
                  <a:cubicBezTo>
                    <a:pt x="16164" y="88172"/>
                    <a:pt x="16233" y="88103"/>
                    <a:pt x="16365" y="88039"/>
                  </a:cubicBezTo>
                  <a:lnTo>
                    <a:pt x="16630" y="87774"/>
                  </a:lnTo>
                  <a:cubicBezTo>
                    <a:pt x="16763" y="87706"/>
                    <a:pt x="16826" y="87642"/>
                    <a:pt x="16895" y="87573"/>
                  </a:cubicBezTo>
                  <a:cubicBezTo>
                    <a:pt x="17028" y="87509"/>
                    <a:pt x="17091" y="87441"/>
                    <a:pt x="17160" y="87377"/>
                  </a:cubicBezTo>
                  <a:cubicBezTo>
                    <a:pt x="17224" y="87377"/>
                    <a:pt x="17224" y="87308"/>
                    <a:pt x="17224" y="87308"/>
                  </a:cubicBezTo>
                  <a:cubicBezTo>
                    <a:pt x="17356" y="87244"/>
                    <a:pt x="17425" y="87176"/>
                    <a:pt x="17489" y="87112"/>
                  </a:cubicBezTo>
                  <a:cubicBezTo>
                    <a:pt x="17621" y="87043"/>
                    <a:pt x="17754" y="86911"/>
                    <a:pt x="17823" y="86847"/>
                  </a:cubicBezTo>
                  <a:cubicBezTo>
                    <a:pt x="17955" y="86778"/>
                    <a:pt x="18019" y="86715"/>
                    <a:pt x="18088" y="86646"/>
                  </a:cubicBezTo>
                  <a:cubicBezTo>
                    <a:pt x="18220" y="86582"/>
                    <a:pt x="18353" y="86450"/>
                    <a:pt x="18416" y="86381"/>
                  </a:cubicBezTo>
                  <a:cubicBezTo>
                    <a:pt x="18549" y="86317"/>
                    <a:pt x="18618" y="86248"/>
                    <a:pt x="18681" y="86185"/>
                  </a:cubicBezTo>
                  <a:cubicBezTo>
                    <a:pt x="18814" y="86052"/>
                    <a:pt x="18946" y="85983"/>
                    <a:pt x="19015" y="85920"/>
                  </a:cubicBezTo>
                  <a:cubicBezTo>
                    <a:pt x="19148" y="85851"/>
                    <a:pt x="19211" y="85787"/>
                    <a:pt x="19280" y="85718"/>
                  </a:cubicBezTo>
                  <a:cubicBezTo>
                    <a:pt x="19413" y="85586"/>
                    <a:pt x="19545" y="85522"/>
                    <a:pt x="19678" y="85390"/>
                  </a:cubicBezTo>
                  <a:cubicBezTo>
                    <a:pt x="19741" y="85321"/>
                    <a:pt x="19810" y="85321"/>
                    <a:pt x="19874" y="85257"/>
                  </a:cubicBezTo>
                  <a:cubicBezTo>
                    <a:pt x="20006" y="85125"/>
                    <a:pt x="20139" y="85056"/>
                    <a:pt x="20271" y="84923"/>
                  </a:cubicBezTo>
                  <a:cubicBezTo>
                    <a:pt x="20340" y="84860"/>
                    <a:pt x="20404" y="84791"/>
                    <a:pt x="20472" y="84791"/>
                  </a:cubicBezTo>
                  <a:cubicBezTo>
                    <a:pt x="20605" y="84658"/>
                    <a:pt x="20737" y="84526"/>
                    <a:pt x="20870" y="84462"/>
                  </a:cubicBezTo>
                  <a:lnTo>
                    <a:pt x="21066" y="84261"/>
                  </a:lnTo>
                  <a:cubicBezTo>
                    <a:pt x="21198" y="84197"/>
                    <a:pt x="21331" y="84065"/>
                    <a:pt x="21463" y="83996"/>
                  </a:cubicBezTo>
                  <a:lnTo>
                    <a:pt x="21665" y="83800"/>
                  </a:lnTo>
                  <a:cubicBezTo>
                    <a:pt x="21797" y="83731"/>
                    <a:pt x="21930" y="83598"/>
                    <a:pt x="22062" y="83466"/>
                  </a:cubicBezTo>
                  <a:cubicBezTo>
                    <a:pt x="22126" y="83466"/>
                    <a:pt x="22195" y="83402"/>
                    <a:pt x="22327" y="83334"/>
                  </a:cubicBezTo>
                  <a:cubicBezTo>
                    <a:pt x="22460" y="83201"/>
                    <a:pt x="22592" y="83137"/>
                    <a:pt x="22725" y="83005"/>
                  </a:cubicBezTo>
                  <a:lnTo>
                    <a:pt x="22921" y="82804"/>
                  </a:lnTo>
                  <a:cubicBezTo>
                    <a:pt x="23053" y="82740"/>
                    <a:pt x="23186" y="82607"/>
                    <a:pt x="23318" y="82539"/>
                  </a:cubicBezTo>
                  <a:lnTo>
                    <a:pt x="23520" y="82343"/>
                  </a:lnTo>
                  <a:cubicBezTo>
                    <a:pt x="23652" y="82210"/>
                    <a:pt x="23785" y="82141"/>
                    <a:pt x="23917" y="82009"/>
                  </a:cubicBezTo>
                  <a:lnTo>
                    <a:pt x="24113" y="81813"/>
                  </a:lnTo>
                  <a:cubicBezTo>
                    <a:pt x="24246" y="81744"/>
                    <a:pt x="24378" y="81611"/>
                    <a:pt x="24511" y="81548"/>
                  </a:cubicBezTo>
                  <a:lnTo>
                    <a:pt x="24712" y="81346"/>
                  </a:lnTo>
                  <a:cubicBezTo>
                    <a:pt x="24844" y="81214"/>
                    <a:pt x="24977" y="81081"/>
                    <a:pt x="25109" y="81018"/>
                  </a:cubicBezTo>
                  <a:cubicBezTo>
                    <a:pt x="25173" y="80949"/>
                    <a:pt x="25305" y="80885"/>
                    <a:pt x="25374" y="80816"/>
                  </a:cubicBezTo>
                  <a:cubicBezTo>
                    <a:pt x="25507" y="80684"/>
                    <a:pt x="25639" y="80620"/>
                    <a:pt x="25772" y="80488"/>
                  </a:cubicBezTo>
                  <a:lnTo>
                    <a:pt x="25968" y="80286"/>
                  </a:lnTo>
                  <a:cubicBezTo>
                    <a:pt x="26100" y="80223"/>
                    <a:pt x="26233" y="80090"/>
                    <a:pt x="26365" y="79958"/>
                  </a:cubicBezTo>
                  <a:lnTo>
                    <a:pt x="26567" y="79756"/>
                  </a:lnTo>
                  <a:cubicBezTo>
                    <a:pt x="26699" y="79624"/>
                    <a:pt x="26832" y="79560"/>
                    <a:pt x="26964" y="79428"/>
                  </a:cubicBezTo>
                  <a:lnTo>
                    <a:pt x="27160" y="79226"/>
                  </a:lnTo>
                  <a:cubicBezTo>
                    <a:pt x="27293" y="79094"/>
                    <a:pt x="27425" y="78961"/>
                    <a:pt x="27558" y="78898"/>
                  </a:cubicBezTo>
                  <a:lnTo>
                    <a:pt x="27759" y="78697"/>
                  </a:lnTo>
                  <a:cubicBezTo>
                    <a:pt x="28687" y="77769"/>
                    <a:pt x="29545" y="76911"/>
                    <a:pt x="30276" y="76047"/>
                  </a:cubicBezTo>
                  <a:cubicBezTo>
                    <a:pt x="31930" y="73927"/>
                    <a:pt x="33387" y="71611"/>
                    <a:pt x="34712" y="68961"/>
                  </a:cubicBezTo>
                  <a:cubicBezTo>
                    <a:pt x="35242" y="67902"/>
                    <a:pt x="35708" y="66773"/>
                    <a:pt x="36169" y="65580"/>
                  </a:cubicBezTo>
                  <a:cubicBezTo>
                    <a:pt x="36199" y="65524"/>
                    <a:pt x="36215" y="65468"/>
                    <a:pt x="36230" y="65417"/>
                  </a:cubicBezTo>
                  <a:close/>
                  <a:moveTo>
                    <a:pt x="7685" y="95856"/>
                  </a:moveTo>
                  <a:lnTo>
                    <a:pt x="7685" y="95856"/>
                  </a:lnTo>
                  <a:cubicBezTo>
                    <a:pt x="7552" y="95989"/>
                    <a:pt x="7356" y="96121"/>
                    <a:pt x="7224" y="96254"/>
                  </a:cubicBezTo>
                  <a:cubicBezTo>
                    <a:pt x="7356" y="96185"/>
                    <a:pt x="7489" y="96052"/>
                    <a:pt x="7621" y="95989"/>
                  </a:cubicBezTo>
                  <a:cubicBezTo>
                    <a:pt x="7685" y="95920"/>
                    <a:pt x="7685" y="95920"/>
                    <a:pt x="7685" y="95856"/>
                  </a:cubicBezTo>
                  <a:close/>
                  <a:moveTo>
                    <a:pt x="7287" y="96317"/>
                  </a:moveTo>
                  <a:lnTo>
                    <a:pt x="7287" y="96317"/>
                  </a:lnTo>
                  <a:cubicBezTo>
                    <a:pt x="7091" y="96450"/>
                    <a:pt x="6959" y="96582"/>
                    <a:pt x="6826" y="96715"/>
                  </a:cubicBezTo>
                  <a:cubicBezTo>
                    <a:pt x="6819" y="96722"/>
                    <a:pt x="6812" y="96729"/>
                    <a:pt x="6806" y="96735"/>
                  </a:cubicBezTo>
                  <a:lnTo>
                    <a:pt x="6806" y="96735"/>
                  </a:lnTo>
                  <a:cubicBezTo>
                    <a:pt x="6944" y="96663"/>
                    <a:pt x="7049" y="96569"/>
                    <a:pt x="7155" y="96518"/>
                  </a:cubicBezTo>
                  <a:cubicBezTo>
                    <a:pt x="7224" y="96450"/>
                    <a:pt x="7224" y="96386"/>
                    <a:pt x="7287" y="96317"/>
                  </a:cubicBezTo>
                  <a:close/>
                  <a:moveTo>
                    <a:pt x="6806" y="96735"/>
                  </a:moveTo>
                  <a:lnTo>
                    <a:pt x="6806" y="96735"/>
                  </a:lnTo>
                  <a:cubicBezTo>
                    <a:pt x="6771" y="96753"/>
                    <a:pt x="6734" y="96769"/>
                    <a:pt x="6694" y="96783"/>
                  </a:cubicBezTo>
                  <a:cubicBezTo>
                    <a:pt x="6751" y="96783"/>
                    <a:pt x="6757" y="96783"/>
                    <a:pt x="6806" y="96735"/>
                  </a:cubicBezTo>
                  <a:close/>
                  <a:moveTo>
                    <a:pt x="6890" y="96847"/>
                  </a:moveTo>
                  <a:lnTo>
                    <a:pt x="6890" y="96847"/>
                  </a:lnTo>
                  <a:cubicBezTo>
                    <a:pt x="6758" y="96916"/>
                    <a:pt x="6561" y="97048"/>
                    <a:pt x="6429" y="97112"/>
                  </a:cubicBezTo>
                  <a:cubicBezTo>
                    <a:pt x="6429" y="97181"/>
                    <a:pt x="6360" y="97245"/>
                    <a:pt x="6296" y="97313"/>
                  </a:cubicBezTo>
                  <a:cubicBezTo>
                    <a:pt x="6429" y="97181"/>
                    <a:pt x="6561" y="97112"/>
                    <a:pt x="6694" y="97048"/>
                  </a:cubicBezTo>
                  <a:lnTo>
                    <a:pt x="6890" y="96847"/>
                  </a:lnTo>
                  <a:close/>
                  <a:moveTo>
                    <a:pt x="6493" y="97313"/>
                  </a:moveTo>
                  <a:lnTo>
                    <a:pt x="6493" y="97313"/>
                  </a:lnTo>
                  <a:cubicBezTo>
                    <a:pt x="6360" y="97377"/>
                    <a:pt x="6228" y="97446"/>
                    <a:pt x="6095" y="97578"/>
                  </a:cubicBezTo>
                  <a:cubicBezTo>
                    <a:pt x="6032" y="97642"/>
                    <a:pt x="5963" y="97711"/>
                    <a:pt x="5963" y="97774"/>
                  </a:cubicBezTo>
                  <a:cubicBezTo>
                    <a:pt x="6032" y="97711"/>
                    <a:pt x="6164" y="97578"/>
                    <a:pt x="6296" y="97509"/>
                  </a:cubicBezTo>
                  <a:lnTo>
                    <a:pt x="6493" y="97313"/>
                  </a:lnTo>
                  <a:close/>
                  <a:moveTo>
                    <a:pt x="6095" y="97774"/>
                  </a:moveTo>
                  <a:cubicBezTo>
                    <a:pt x="5963" y="97843"/>
                    <a:pt x="5830" y="97907"/>
                    <a:pt x="5767" y="97976"/>
                  </a:cubicBezTo>
                  <a:cubicBezTo>
                    <a:pt x="5698" y="98039"/>
                    <a:pt x="5634" y="98172"/>
                    <a:pt x="5565" y="98241"/>
                  </a:cubicBezTo>
                  <a:cubicBezTo>
                    <a:pt x="5634" y="98172"/>
                    <a:pt x="5767" y="98108"/>
                    <a:pt x="5830" y="98039"/>
                  </a:cubicBezTo>
                  <a:lnTo>
                    <a:pt x="6095" y="97774"/>
                  </a:lnTo>
                  <a:close/>
                  <a:moveTo>
                    <a:pt x="5698" y="98241"/>
                  </a:moveTo>
                  <a:lnTo>
                    <a:pt x="5698" y="98241"/>
                  </a:lnTo>
                  <a:cubicBezTo>
                    <a:pt x="5634" y="98304"/>
                    <a:pt x="5502" y="98373"/>
                    <a:pt x="5433" y="98437"/>
                  </a:cubicBezTo>
                  <a:cubicBezTo>
                    <a:pt x="4770" y="99301"/>
                    <a:pt x="4108" y="100159"/>
                    <a:pt x="3578" y="101023"/>
                  </a:cubicBezTo>
                  <a:cubicBezTo>
                    <a:pt x="1395" y="104531"/>
                    <a:pt x="1" y="108442"/>
                    <a:pt x="1" y="112814"/>
                  </a:cubicBezTo>
                  <a:cubicBezTo>
                    <a:pt x="1" y="113609"/>
                    <a:pt x="1" y="114404"/>
                    <a:pt x="133" y="115263"/>
                  </a:cubicBezTo>
                  <a:cubicBezTo>
                    <a:pt x="1527" y="127255"/>
                    <a:pt x="8814" y="136264"/>
                    <a:pt x="18681" y="142687"/>
                  </a:cubicBezTo>
                  <a:cubicBezTo>
                    <a:pt x="23848" y="145999"/>
                    <a:pt x="29746" y="148649"/>
                    <a:pt x="35904" y="150705"/>
                  </a:cubicBezTo>
                  <a:cubicBezTo>
                    <a:pt x="37960" y="151368"/>
                    <a:pt x="40080" y="151961"/>
                    <a:pt x="42131" y="152491"/>
                  </a:cubicBezTo>
                  <a:cubicBezTo>
                    <a:pt x="40080" y="151898"/>
                    <a:pt x="38024" y="151299"/>
                    <a:pt x="35973" y="150636"/>
                  </a:cubicBezTo>
                  <a:cubicBezTo>
                    <a:pt x="29810" y="148585"/>
                    <a:pt x="23917" y="145936"/>
                    <a:pt x="18750" y="142555"/>
                  </a:cubicBezTo>
                  <a:cubicBezTo>
                    <a:pt x="8877" y="136132"/>
                    <a:pt x="1659" y="127186"/>
                    <a:pt x="266" y="115199"/>
                  </a:cubicBezTo>
                  <a:cubicBezTo>
                    <a:pt x="133" y="114404"/>
                    <a:pt x="70" y="113609"/>
                    <a:pt x="70" y="112814"/>
                  </a:cubicBezTo>
                  <a:cubicBezTo>
                    <a:pt x="70" y="108442"/>
                    <a:pt x="1458" y="104600"/>
                    <a:pt x="3647" y="101087"/>
                  </a:cubicBezTo>
                  <a:cubicBezTo>
                    <a:pt x="4309" y="100096"/>
                    <a:pt x="4972" y="99168"/>
                    <a:pt x="5698" y="98241"/>
                  </a:cubicBezTo>
                  <a:close/>
                  <a:moveTo>
                    <a:pt x="41935" y="152560"/>
                  </a:moveTo>
                  <a:lnTo>
                    <a:pt x="41935" y="152560"/>
                  </a:lnTo>
                  <a:cubicBezTo>
                    <a:pt x="44781" y="153286"/>
                    <a:pt x="47696" y="153948"/>
                    <a:pt x="50610" y="154478"/>
                  </a:cubicBezTo>
                  <a:cubicBezTo>
                    <a:pt x="51405" y="154611"/>
                    <a:pt x="52269" y="154743"/>
                    <a:pt x="53064" y="154876"/>
                  </a:cubicBezTo>
                  <a:cubicBezTo>
                    <a:pt x="57568" y="155607"/>
                    <a:pt x="61474" y="156466"/>
                    <a:pt x="64919" y="157462"/>
                  </a:cubicBezTo>
                  <a:cubicBezTo>
                    <a:pt x="65051" y="157526"/>
                    <a:pt x="65120" y="157526"/>
                    <a:pt x="65252" y="157526"/>
                  </a:cubicBezTo>
                  <a:cubicBezTo>
                    <a:pt x="65252" y="157594"/>
                    <a:pt x="65316" y="157594"/>
                    <a:pt x="65385" y="157594"/>
                  </a:cubicBezTo>
                  <a:cubicBezTo>
                    <a:pt x="65449" y="157594"/>
                    <a:pt x="65581" y="157658"/>
                    <a:pt x="65650" y="157658"/>
                  </a:cubicBezTo>
                  <a:cubicBezTo>
                    <a:pt x="65714" y="157727"/>
                    <a:pt x="65782" y="157727"/>
                    <a:pt x="65846" y="157727"/>
                  </a:cubicBezTo>
                  <a:cubicBezTo>
                    <a:pt x="65915" y="157727"/>
                    <a:pt x="65979" y="157790"/>
                    <a:pt x="66111" y="157790"/>
                  </a:cubicBezTo>
                  <a:cubicBezTo>
                    <a:pt x="66180" y="157859"/>
                    <a:pt x="66243" y="157859"/>
                    <a:pt x="66243" y="157859"/>
                  </a:cubicBezTo>
                  <a:cubicBezTo>
                    <a:pt x="66376" y="157923"/>
                    <a:pt x="66445" y="157923"/>
                    <a:pt x="66577" y="157923"/>
                  </a:cubicBezTo>
                  <a:cubicBezTo>
                    <a:pt x="66641" y="157992"/>
                    <a:pt x="66641" y="157992"/>
                    <a:pt x="66710" y="157992"/>
                  </a:cubicBezTo>
                  <a:cubicBezTo>
                    <a:pt x="66842" y="158055"/>
                    <a:pt x="66906" y="158055"/>
                    <a:pt x="67038" y="158055"/>
                  </a:cubicBezTo>
                  <a:cubicBezTo>
                    <a:pt x="67038" y="158124"/>
                    <a:pt x="67107" y="158124"/>
                    <a:pt x="67171" y="158124"/>
                  </a:cubicBezTo>
                  <a:cubicBezTo>
                    <a:pt x="67303" y="158188"/>
                    <a:pt x="67372" y="158188"/>
                    <a:pt x="67436" y="158257"/>
                  </a:cubicBezTo>
                  <a:cubicBezTo>
                    <a:pt x="67505" y="158257"/>
                    <a:pt x="67568" y="158257"/>
                    <a:pt x="67637" y="158320"/>
                  </a:cubicBezTo>
                  <a:cubicBezTo>
                    <a:pt x="67701" y="158320"/>
                    <a:pt x="67833" y="158320"/>
                    <a:pt x="67902" y="158389"/>
                  </a:cubicBezTo>
                  <a:cubicBezTo>
                    <a:pt x="67966" y="158389"/>
                    <a:pt x="68035" y="158453"/>
                    <a:pt x="68098" y="158453"/>
                  </a:cubicBezTo>
                  <a:cubicBezTo>
                    <a:pt x="68167" y="158453"/>
                    <a:pt x="68300" y="158522"/>
                    <a:pt x="68363" y="158522"/>
                  </a:cubicBezTo>
                  <a:cubicBezTo>
                    <a:pt x="68432" y="158585"/>
                    <a:pt x="68496" y="158585"/>
                    <a:pt x="68565" y="158585"/>
                  </a:cubicBezTo>
                  <a:cubicBezTo>
                    <a:pt x="68697" y="158654"/>
                    <a:pt x="68761" y="158654"/>
                    <a:pt x="68830" y="158718"/>
                  </a:cubicBezTo>
                  <a:cubicBezTo>
                    <a:pt x="68893" y="158718"/>
                    <a:pt x="68962" y="158718"/>
                    <a:pt x="69026" y="158787"/>
                  </a:cubicBezTo>
                  <a:cubicBezTo>
                    <a:pt x="69158" y="158787"/>
                    <a:pt x="69227" y="158850"/>
                    <a:pt x="69360" y="158850"/>
                  </a:cubicBezTo>
                  <a:cubicBezTo>
                    <a:pt x="69360" y="158850"/>
                    <a:pt x="69423" y="158919"/>
                    <a:pt x="69492" y="158919"/>
                  </a:cubicBezTo>
                  <a:cubicBezTo>
                    <a:pt x="69625" y="158983"/>
                    <a:pt x="69688" y="158983"/>
                    <a:pt x="69821" y="159052"/>
                  </a:cubicBezTo>
                  <a:cubicBezTo>
                    <a:pt x="69889" y="159052"/>
                    <a:pt x="69889" y="159052"/>
                    <a:pt x="69953" y="159115"/>
                  </a:cubicBezTo>
                  <a:cubicBezTo>
                    <a:pt x="70086" y="159115"/>
                    <a:pt x="70154" y="159184"/>
                    <a:pt x="70287" y="159184"/>
                  </a:cubicBezTo>
                  <a:cubicBezTo>
                    <a:pt x="70351" y="159248"/>
                    <a:pt x="70419" y="159248"/>
                    <a:pt x="70483" y="159248"/>
                  </a:cubicBezTo>
                  <a:cubicBezTo>
                    <a:pt x="70552" y="159317"/>
                    <a:pt x="70684" y="159317"/>
                    <a:pt x="70748" y="159380"/>
                  </a:cubicBezTo>
                  <a:cubicBezTo>
                    <a:pt x="70817" y="159380"/>
                    <a:pt x="70880" y="159449"/>
                    <a:pt x="70949" y="159449"/>
                  </a:cubicBezTo>
                  <a:cubicBezTo>
                    <a:pt x="71082" y="159513"/>
                    <a:pt x="71145" y="159513"/>
                    <a:pt x="71278" y="159582"/>
                  </a:cubicBezTo>
                  <a:cubicBezTo>
                    <a:pt x="71347" y="159582"/>
                    <a:pt x="71347" y="159582"/>
                    <a:pt x="71410" y="159645"/>
                  </a:cubicBezTo>
                  <a:cubicBezTo>
                    <a:pt x="71543" y="159645"/>
                    <a:pt x="71612" y="159714"/>
                    <a:pt x="71744" y="159778"/>
                  </a:cubicBezTo>
                  <a:cubicBezTo>
                    <a:pt x="71808" y="159778"/>
                    <a:pt x="71877" y="159778"/>
                    <a:pt x="71877" y="159847"/>
                  </a:cubicBezTo>
                  <a:cubicBezTo>
                    <a:pt x="72009" y="159847"/>
                    <a:pt x="72142" y="159910"/>
                    <a:pt x="72274" y="159979"/>
                  </a:cubicBezTo>
                  <a:lnTo>
                    <a:pt x="72407" y="159979"/>
                  </a:lnTo>
                  <a:cubicBezTo>
                    <a:pt x="72470" y="160043"/>
                    <a:pt x="72603" y="160112"/>
                    <a:pt x="72735" y="160175"/>
                  </a:cubicBezTo>
                  <a:lnTo>
                    <a:pt x="72868" y="160175"/>
                  </a:lnTo>
                  <a:cubicBezTo>
                    <a:pt x="73000" y="160244"/>
                    <a:pt x="73133" y="160308"/>
                    <a:pt x="73202" y="160377"/>
                  </a:cubicBezTo>
                  <a:lnTo>
                    <a:pt x="73334" y="160377"/>
                  </a:lnTo>
                  <a:lnTo>
                    <a:pt x="73732" y="160573"/>
                  </a:lnTo>
                  <a:cubicBezTo>
                    <a:pt x="73732" y="160573"/>
                    <a:pt x="73795" y="160573"/>
                    <a:pt x="73795" y="160642"/>
                  </a:cubicBezTo>
                  <a:cubicBezTo>
                    <a:pt x="73928" y="160642"/>
                    <a:pt x="74060" y="160705"/>
                    <a:pt x="74261" y="160774"/>
                  </a:cubicBezTo>
                  <a:cubicBezTo>
                    <a:pt x="74261" y="160774"/>
                    <a:pt x="74261" y="160838"/>
                    <a:pt x="74325" y="160838"/>
                  </a:cubicBezTo>
                  <a:lnTo>
                    <a:pt x="74723" y="161039"/>
                  </a:lnTo>
                  <a:lnTo>
                    <a:pt x="74791" y="161039"/>
                  </a:lnTo>
                  <a:cubicBezTo>
                    <a:pt x="74924" y="161103"/>
                    <a:pt x="75056" y="161172"/>
                    <a:pt x="75120" y="161172"/>
                  </a:cubicBezTo>
                  <a:cubicBezTo>
                    <a:pt x="77044" y="162030"/>
                    <a:pt x="78697" y="162957"/>
                    <a:pt x="80287" y="163885"/>
                  </a:cubicBezTo>
                  <a:lnTo>
                    <a:pt x="81283" y="164484"/>
                  </a:lnTo>
                  <a:cubicBezTo>
                    <a:pt x="79757" y="163487"/>
                    <a:pt x="78104" y="162560"/>
                    <a:pt x="76312" y="161633"/>
                  </a:cubicBezTo>
                  <a:cubicBezTo>
                    <a:pt x="76249" y="161569"/>
                    <a:pt x="76249" y="161569"/>
                    <a:pt x="76180" y="161569"/>
                  </a:cubicBezTo>
                  <a:lnTo>
                    <a:pt x="76116" y="161569"/>
                  </a:lnTo>
                  <a:cubicBezTo>
                    <a:pt x="75984" y="161436"/>
                    <a:pt x="75851" y="161368"/>
                    <a:pt x="75650" y="161304"/>
                  </a:cubicBezTo>
                  <a:lnTo>
                    <a:pt x="75586" y="161304"/>
                  </a:lnTo>
                  <a:cubicBezTo>
                    <a:pt x="75454" y="161235"/>
                    <a:pt x="75321" y="161172"/>
                    <a:pt x="75120" y="161103"/>
                  </a:cubicBezTo>
                  <a:cubicBezTo>
                    <a:pt x="75120" y="161039"/>
                    <a:pt x="75120" y="161039"/>
                    <a:pt x="75056" y="161039"/>
                  </a:cubicBezTo>
                  <a:lnTo>
                    <a:pt x="74659" y="160838"/>
                  </a:lnTo>
                  <a:cubicBezTo>
                    <a:pt x="74590" y="160838"/>
                    <a:pt x="74590" y="160838"/>
                    <a:pt x="74526" y="160774"/>
                  </a:cubicBezTo>
                  <a:cubicBezTo>
                    <a:pt x="74394" y="160705"/>
                    <a:pt x="74261" y="160705"/>
                    <a:pt x="74129" y="160642"/>
                  </a:cubicBezTo>
                  <a:cubicBezTo>
                    <a:pt x="74129" y="160573"/>
                    <a:pt x="74060" y="160573"/>
                    <a:pt x="73997" y="160573"/>
                  </a:cubicBezTo>
                  <a:cubicBezTo>
                    <a:pt x="73864" y="160509"/>
                    <a:pt x="73732" y="160440"/>
                    <a:pt x="73663" y="160377"/>
                  </a:cubicBezTo>
                  <a:cubicBezTo>
                    <a:pt x="73599" y="160377"/>
                    <a:pt x="73530" y="160377"/>
                    <a:pt x="73467" y="160308"/>
                  </a:cubicBezTo>
                  <a:cubicBezTo>
                    <a:pt x="73398" y="160308"/>
                    <a:pt x="73265" y="160244"/>
                    <a:pt x="73133" y="160175"/>
                  </a:cubicBezTo>
                  <a:cubicBezTo>
                    <a:pt x="73069" y="160175"/>
                    <a:pt x="73000" y="160175"/>
                    <a:pt x="73000" y="160112"/>
                  </a:cubicBezTo>
                  <a:cubicBezTo>
                    <a:pt x="72868" y="160112"/>
                    <a:pt x="72735" y="160043"/>
                    <a:pt x="72603" y="159979"/>
                  </a:cubicBezTo>
                  <a:cubicBezTo>
                    <a:pt x="72603" y="159979"/>
                    <a:pt x="72539" y="159910"/>
                    <a:pt x="72470" y="159910"/>
                  </a:cubicBezTo>
                  <a:cubicBezTo>
                    <a:pt x="72338" y="159847"/>
                    <a:pt x="72274" y="159847"/>
                    <a:pt x="72142" y="159778"/>
                  </a:cubicBezTo>
                  <a:cubicBezTo>
                    <a:pt x="72073" y="159778"/>
                    <a:pt x="72009" y="159714"/>
                    <a:pt x="71940" y="159714"/>
                  </a:cubicBezTo>
                  <a:cubicBezTo>
                    <a:pt x="71877" y="159645"/>
                    <a:pt x="71744" y="159645"/>
                    <a:pt x="71675" y="159582"/>
                  </a:cubicBezTo>
                  <a:cubicBezTo>
                    <a:pt x="71612" y="159582"/>
                    <a:pt x="71543" y="159513"/>
                    <a:pt x="71479" y="159513"/>
                  </a:cubicBezTo>
                  <a:cubicBezTo>
                    <a:pt x="71347" y="159513"/>
                    <a:pt x="71278" y="159449"/>
                    <a:pt x="71145" y="159380"/>
                  </a:cubicBezTo>
                  <a:cubicBezTo>
                    <a:pt x="71082" y="159380"/>
                    <a:pt x="71013" y="159380"/>
                    <a:pt x="70949" y="159317"/>
                  </a:cubicBezTo>
                  <a:cubicBezTo>
                    <a:pt x="70880" y="159317"/>
                    <a:pt x="70748" y="159248"/>
                    <a:pt x="70684" y="159248"/>
                  </a:cubicBezTo>
                  <a:cubicBezTo>
                    <a:pt x="70615" y="159184"/>
                    <a:pt x="70552" y="159184"/>
                    <a:pt x="70483" y="159115"/>
                  </a:cubicBezTo>
                  <a:cubicBezTo>
                    <a:pt x="70351" y="159115"/>
                    <a:pt x="70287" y="159052"/>
                    <a:pt x="70154" y="159052"/>
                  </a:cubicBezTo>
                  <a:cubicBezTo>
                    <a:pt x="70086" y="158983"/>
                    <a:pt x="70022" y="158983"/>
                    <a:pt x="69953" y="158983"/>
                  </a:cubicBezTo>
                  <a:cubicBezTo>
                    <a:pt x="69889" y="158919"/>
                    <a:pt x="69757" y="158919"/>
                    <a:pt x="69688" y="158850"/>
                  </a:cubicBezTo>
                  <a:cubicBezTo>
                    <a:pt x="69625" y="158850"/>
                    <a:pt x="69556" y="158787"/>
                    <a:pt x="69492" y="158787"/>
                  </a:cubicBezTo>
                  <a:cubicBezTo>
                    <a:pt x="69423" y="158787"/>
                    <a:pt x="69291" y="158718"/>
                    <a:pt x="69227" y="158718"/>
                  </a:cubicBezTo>
                  <a:cubicBezTo>
                    <a:pt x="69158" y="158654"/>
                    <a:pt x="69095" y="158654"/>
                    <a:pt x="69026" y="158654"/>
                  </a:cubicBezTo>
                  <a:cubicBezTo>
                    <a:pt x="68893" y="158585"/>
                    <a:pt x="68830" y="158585"/>
                    <a:pt x="68761" y="158522"/>
                  </a:cubicBezTo>
                  <a:cubicBezTo>
                    <a:pt x="68697" y="158522"/>
                    <a:pt x="68628" y="158522"/>
                    <a:pt x="68565" y="158453"/>
                  </a:cubicBezTo>
                  <a:cubicBezTo>
                    <a:pt x="68432" y="158453"/>
                    <a:pt x="68363" y="158389"/>
                    <a:pt x="68231" y="158389"/>
                  </a:cubicBezTo>
                  <a:cubicBezTo>
                    <a:pt x="68167" y="158320"/>
                    <a:pt x="68167" y="158320"/>
                    <a:pt x="68098" y="158320"/>
                  </a:cubicBezTo>
                  <a:cubicBezTo>
                    <a:pt x="67966" y="158257"/>
                    <a:pt x="67902" y="158257"/>
                    <a:pt x="67770" y="158188"/>
                  </a:cubicBezTo>
                  <a:lnTo>
                    <a:pt x="67637" y="158188"/>
                  </a:lnTo>
                  <a:cubicBezTo>
                    <a:pt x="67505" y="158124"/>
                    <a:pt x="67436" y="158124"/>
                    <a:pt x="67303" y="158055"/>
                  </a:cubicBezTo>
                  <a:cubicBezTo>
                    <a:pt x="67240" y="158055"/>
                    <a:pt x="67240" y="158055"/>
                    <a:pt x="67171" y="157992"/>
                  </a:cubicBezTo>
                  <a:cubicBezTo>
                    <a:pt x="67038" y="157992"/>
                    <a:pt x="66975" y="157923"/>
                    <a:pt x="66842" y="157923"/>
                  </a:cubicBezTo>
                  <a:cubicBezTo>
                    <a:pt x="66773" y="157923"/>
                    <a:pt x="66773" y="157859"/>
                    <a:pt x="66710" y="157859"/>
                  </a:cubicBezTo>
                  <a:cubicBezTo>
                    <a:pt x="66577" y="157859"/>
                    <a:pt x="66508" y="157790"/>
                    <a:pt x="66376" y="157790"/>
                  </a:cubicBezTo>
                  <a:cubicBezTo>
                    <a:pt x="66376" y="157790"/>
                    <a:pt x="66312" y="157727"/>
                    <a:pt x="66243" y="157727"/>
                  </a:cubicBezTo>
                  <a:cubicBezTo>
                    <a:pt x="66111" y="157727"/>
                    <a:pt x="66047" y="157658"/>
                    <a:pt x="65979" y="157658"/>
                  </a:cubicBezTo>
                  <a:cubicBezTo>
                    <a:pt x="65915" y="157658"/>
                    <a:pt x="65846" y="157594"/>
                    <a:pt x="65782" y="157594"/>
                  </a:cubicBezTo>
                  <a:cubicBezTo>
                    <a:pt x="65714" y="157594"/>
                    <a:pt x="65581" y="157526"/>
                    <a:pt x="65517" y="157526"/>
                  </a:cubicBezTo>
                  <a:cubicBezTo>
                    <a:pt x="65449" y="157526"/>
                    <a:pt x="65385" y="157462"/>
                    <a:pt x="65316" y="157462"/>
                  </a:cubicBezTo>
                  <a:cubicBezTo>
                    <a:pt x="65252" y="157462"/>
                    <a:pt x="65120" y="157393"/>
                    <a:pt x="65051" y="157393"/>
                  </a:cubicBezTo>
                  <a:cubicBezTo>
                    <a:pt x="61543" y="156402"/>
                    <a:pt x="57568" y="155475"/>
                    <a:pt x="53064" y="154743"/>
                  </a:cubicBezTo>
                  <a:cubicBezTo>
                    <a:pt x="52269" y="154611"/>
                    <a:pt x="51405" y="154478"/>
                    <a:pt x="50547" y="154346"/>
                  </a:cubicBezTo>
                  <a:cubicBezTo>
                    <a:pt x="47696" y="153885"/>
                    <a:pt x="44781" y="153222"/>
                    <a:pt x="41935" y="152560"/>
                  </a:cubicBezTo>
                  <a:close/>
                  <a:moveTo>
                    <a:pt x="84261" y="166206"/>
                  </a:moveTo>
                  <a:cubicBezTo>
                    <a:pt x="84261" y="166206"/>
                    <a:pt x="84262" y="166266"/>
                    <a:pt x="84325" y="166269"/>
                  </a:cubicBezTo>
                  <a:lnTo>
                    <a:pt x="84325" y="166269"/>
                  </a:lnTo>
                  <a:lnTo>
                    <a:pt x="84261" y="166206"/>
                  </a:lnTo>
                  <a:close/>
                  <a:moveTo>
                    <a:pt x="84728" y="166535"/>
                  </a:moveTo>
                  <a:cubicBezTo>
                    <a:pt x="84753" y="166561"/>
                    <a:pt x="84768" y="166578"/>
                    <a:pt x="84781" y="166588"/>
                  </a:cubicBezTo>
                  <a:lnTo>
                    <a:pt x="84781" y="166588"/>
                  </a:lnTo>
                  <a:lnTo>
                    <a:pt x="84728" y="166535"/>
                  </a:lnTo>
                  <a:close/>
                  <a:moveTo>
                    <a:pt x="84325" y="166269"/>
                  </a:moveTo>
                  <a:lnTo>
                    <a:pt x="84791" y="166736"/>
                  </a:lnTo>
                  <a:cubicBezTo>
                    <a:pt x="84659" y="166535"/>
                    <a:pt x="84463" y="166402"/>
                    <a:pt x="84330" y="166270"/>
                  </a:cubicBezTo>
                  <a:cubicBezTo>
                    <a:pt x="84329" y="166270"/>
                    <a:pt x="84327" y="166270"/>
                    <a:pt x="84325" y="166269"/>
                  </a:cubicBezTo>
                  <a:close/>
                  <a:moveTo>
                    <a:pt x="84781" y="166588"/>
                  </a:moveTo>
                  <a:lnTo>
                    <a:pt x="85258" y="167064"/>
                  </a:lnTo>
                  <a:lnTo>
                    <a:pt x="85321" y="167064"/>
                  </a:lnTo>
                  <a:cubicBezTo>
                    <a:pt x="85189" y="166932"/>
                    <a:pt x="84993" y="166800"/>
                    <a:pt x="84860" y="166603"/>
                  </a:cubicBezTo>
                  <a:cubicBezTo>
                    <a:pt x="84818" y="166603"/>
                    <a:pt x="84802" y="166603"/>
                    <a:pt x="84781" y="166588"/>
                  </a:cubicBezTo>
                  <a:close/>
                  <a:moveTo>
                    <a:pt x="152094" y="46041"/>
                  </a:moveTo>
                  <a:cubicBezTo>
                    <a:pt x="153154" y="46635"/>
                    <a:pt x="154214" y="47234"/>
                    <a:pt x="155274" y="47896"/>
                  </a:cubicBezTo>
                  <a:cubicBezTo>
                    <a:pt x="164018" y="53328"/>
                    <a:pt x="170843" y="60149"/>
                    <a:pt x="175878" y="73132"/>
                  </a:cubicBezTo>
                  <a:cubicBezTo>
                    <a:pt x="178527" y="80223"/>
                    <a:pt x="179916" y="88039"/>
                    <a:pt x="179916" y="95920"/>
                  </a:cubicBezTo>
                  <a:cubicBezTo>
                    <a:pt x="179916" y="114865"/>
                    <a:pt x="171903" y="134076"/>
                    <a:pt x="155141" y="142888"/>
                  </a:cubicBezTo>
                  <a:cubicBezTo>
                    <a:pt x="151633" y="144743"/>
                    <a:pt x="148718" y="148119"/>
                    <a:pt x="146000" y="152162"/>
                  </a:cubicBezTo>
                  <a:cubicBezTo>
                    <a:pt x="141893" y="158188"/>
                    <a:pt x="138183" y="165740"/>
                    <a:pt x="133546" y="171701"/>
                  </a:cubicBezTo>
                  <a:cubicBezTo>
                    <a:pt x="131230" y="174685"/>
                    <a:pt x="128644" y="177335"/>
                    <a:pt x="125729" y="179190"/>
                  </a:cubicBezTo>
                  <a:cubicBezTo>
                    <a:pt x="122751" y="181044"/>
                    <a:pt x="119370" y="182168"/>
                    <a:pt x="115464" y="182168"/>
                  </a:cubicBezTo>
                  <a:cubicBezTo>
                    <a:pt x="113541" y="182168"/>
                    <a:pt x="111490" y="181903"/>
                    <a:pt x="109238" y="181309"/>
                  </a:cubicBezTo>
                  <a:cubicBezTo>
                    <a:pt x="104336" y="179984"/>
                    <a:pt x="100557" y="178061"/>
                    <a:pt x="97113" y="175745"/>
                  </a:cubicBezTo>
                  <a:cubicBezTo>
                    <a:pt x="93138" y="173095"/>
                    <a:pt x="89630" y="169979"/>
                    <a:pt x="85258" y="166868"/>
                  </a:cubicBezTo>
                  <a:lnTo>
                    <a:pt x="85258" y="166868"/>
                  </a:lnTo>
                  <a:cubicBezTo>
                    <a:pt x="85390" y="167064"/>
                    <a:pt x="85523" y="167197"/>
                    <a:pt x="85655" y="167329"/>
                  </a:cubicBezTo>
                  <a:cubicBezTo>
                    <a:pt x="86116" y="167663"/>
                    <a:pt x="86583" y="167992"/>
                    <a:pt x="86980" y="168326"/>
                  </a:cubicBezTo>
                  <a:cubicBezTo>
                    <a:pt x="90557" y="170907"/>
                    <a:pt x="93604" y="173556"/>
                    <a:pt x="97049" y="175877"/>
                  </a:cubicBezTo>
                  <a:cubicBezTo>
                    <a:pt x="100494" y="178130"/>
                    <a:pt x="104267" y="180117"/>
                    <a:pt x="109238" y="181442"/>
                  </a:cubicBezTo>
                  <a:cubicBezTo>
                    <a:pt x="111490" y="181972"/>
                    <a:pt x="113541" y="182237"/>
                    <a:pt x="115464" y="182237"/>
                  </a:cubicBezTo>
                  <a:cubicBezTo>
                    <a:pt x="120764" y="182237"/>
                    <a:pt x="125003" y="180249"/>
                    <a:pt x="128644" y="177133"/>
                  </a:cubicBezTo>
                  <a:cubicBezTo>
                    <a:pt x="134076" y="172496"/>
                    <a:pt x="138051" y="165342"/>
                    <a:pt x="142025" y="158654"/>
                  </a:cubicBezTo>
                  <a:cubicBezTo>
                    <a:pt x="146069" y="151961"/>
                    <a:pt x="149974" y="145734"/>
                    <a:pt x="155210" y="143021"/>
                  </a:cubicBezTo>
                  <a:cubicBezTo>
                    <a:pt x="163620" y="138580"/>
                    <a:pt x="169847" y="131558"/>
                    <a:pt x="173954" y="123281"/>
                  </a:cubicBezTo>
                  <a:cubicBezTo>
                    <a:pt x="178061" y="114934"/>
                    <a:pt x="180048" y="105395"/>
                    <a:pt x="180048" y="95920"/>
                  </a:cubicBezTo>
                  <a:cubicBezTo>
                    <a:pt x="180048" y="88039"/>
                    <a:pt x="178660" y="80154"/>
                    <a:pt x="175941" y="73132"/>
                  </a:cubicBezTo>
                  <a:cubicBezTo>
                    <a:pt x="170976" y="60085"/>
                    <a:pt x="164087" y="53259"/>
                    <a:pt x="155343" y="47827"/>
                  </a:cubicBezTo>
                  <a:cubicBezTo>
                    <a:pt x="154479" y="47297"/>
                    <a:pt x="153551" y="46767"/>
                    <a:pt x="152624" y="46238"/>
                  </a:cubicBezTo>
                  <a:cubicBezTo>
                    <a:pt x="152560" y="46174"/>
                    <a:pt x="152491" y="46174"/>
                    <a:pt x="152428" y="46105"/>
                  </a:cubicBezTo>
                  <a:cubicBezTo>
                    <a:pt x="152295" y="46105"/>
                    <a:pt x="152226" y="46041"/>
                    <a:pt x="152094" y="460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5" name="Google Shape;345;p24"/>
            <p:cNvSpPr/>
            <p:nvPr/>
          </p:nvSpPr>
          <p:spPr>
            <a:xfrm>
              <a:off x="1542225" y="547875"/>
              <a:ext cx="4559250" cy="4631975"/>
            </a:xfrm>
            <a:custGeom>
              <a:avLst/>
              <a:gdLst/>
              <a:ahLst/>
              <a:cxnLst/>
              <a:rect l="l" t="t" r="r" b="b"/>
              <a:pathLst>
                <a:path w="182370" h="185279" extrusionOk="0">
                  <a:moveTo>
                    <a:pt x="98437" y="11261"/>
                  </a:moveTo>
                  <a:cubicBezTo>
                    <a:pt x="98570" y="11394"/>
                    <a:pt x="98638" y="11457"/>
                    <a:pt x="98702" y="11590"/>
                  </a:cubicBezTo>
                  <a:cubicBezTo>
                    <a:pt x="98702" y="11659"/>
                    <a:pt x="98771" y="11659"/>
                    <a:pt x="98835" y="11722"/>
                  </a:cubicBezTo>
                  <a:cubicBezTo>
                    <a:pt x="98702" y="11590"/>
                    <a:pt x="98638" y="11457"/>
                    <a:pt x="98570" y="11325"/>
                  </a:cubicBezTo>
                  <a:cubicBezTo>
                    <a:pt x="98506" y="11325"/>
                    <a:pt x="98506" y="11261"/>
                    <a:pt x="98437" y="11261"/>
                  </a:cubicBezTo>
                  <a:close/>
                  <a:moveTo>
                    <a:pt x="98835" y="11590"/>
                  </a:moveTo>
                  <a:lnTo>
                    <a:pt x="98835" y="11590"/>
                  </a:lnTo>
                  <a:cubicBezTo>
                    <a:pt x="98903" y="11722"/>
                    <a:pt x="98967" y="11855"/>
                    <a:pt x="99099" y="11987"/>
                  </a:cubicBezTo>
                  <a:cubicBezTo>
                    <a:pt x="99099" y="11987"/>
                    <a:pt x="99118" y="11987"/>
                    <a:pt x="99136" y="11997"/>
                  </a:cubicBezTo>
                  <a:lnTo>
                    <a:pt x="99136" y="11997"/>
                  </a:lnTo>
                  <a:cubicBezTo>
                    <a:pt x="99062" y="11869"/>
                    <a:pt x="98948" y="11704"/>
                    <a:pt x="98835" y="11590"/>
                  </a:cubicBezTo>
                  <a:close/>
                  <a:moveTo>
                    <a:pt x="99136" y="11997"/>
                  </a:moveTo>
                  <a:cubicBezTo>
                    <a:pt x="99148" y="12018"/>
                    <a:pt x="99159" y="12038"/>
                    <a:pt x="99168" y="12056"/>
                  </a:cubicBezTo>
                  <a:cubicBezTo>
                    <a:pt x="99168" y="12023"/>
                    <a:pt x="99152" y="12006"/>
                    <a:pt x="99136" y="11997"/>
                  </a:cubicBezTo>
                  <a:close/>
                  <a:moveTo>
                    <a:pt x="99301" y="12056"/>
                  </a:moveTo>
                  <a:cubicBezTo>
                    <a:pt x="99364" y="12189"/>
                    <a:pt x="99433" y="12252"/>
                    <a:pt x="99497" y="12385"/>
                  </a:cubicBezTo>
                  <a:lnTo>
                    <a:pt x="99497" y="12321"/>
                  </a:lnTo>
                  <a:cubicBezTo>
                    <a:pt x="99433" y="12252"/>
                    <a:pt x="99364" y="12120"/>
                    <a:pt x="99301" y="12056"/>
                  </a:cubicBezTo>
                  <a:close/>
                  <a:moveTo>
                    <a:pt x="100957" y="13516"/>
                  </a:moveTo>
                  <a:lnTo>
                    <a:pt x="100957" y="13516"/>
                  </a:lnTo>
                  <a:cubicBezTo>
                    <a:pt x="101687" y="14241"/>
                    <a:pt x="102349" y="14903"/>
                    <a:pt x="103010" y="15633"/>
                  </a:cubicBezTo>
                  <a:cubicBezTo>
                    <a:pt x="103074" y="15633"/>
                    <a:pt x="103074" y="15697"/>
                    <a:pt x="103143" y="15697"/>
                  </a:cubicBezTo>
                  <a:cubicBezTo>
                    <a:pt x="103275" y="15829"/>
                    <a:pt x="103339" y="15962"/>
                    <a:pt x="103472" y="16031"/>
                  </a:cubicBezTo>
                  <a:lnTo>
                    <a:pt x="103540" y="16094"/>
                  </a:lnTo>
                  <a:lnTo>
                    <a:pt x="103869" y="16428"/>
                  </a:lnTo>
                  <a:cubicBezTo>
                    <a:pt x="103869" y="16428"/>
                    <a:pt x="103938" y="16428"/>
                    <a:pt x="103938" y="16492"/>
                  </a:cubicBezTo>
                  <a:cubicBezTo>
                    <a:pt x="104001" y="16561"/>
                    <a:pt x="104134" y="16624"/>
                    <a:pt x="104203" y="16757"/>
                  </a:cubicBezTo>
                  <a:cubicBezTo>
                    <a:pt x="104266" y="16757"/>
                    <a:pt x="104266" y="16826"/>
                    <a:pt x="104335" y="16826"/>
                  </a:cubicBezTo>
                  <a:lnTo>
                    <a:pt x="104600" y="17091"/>
                  </a:lnTo>
                  <a:cubicBezTo>
                    <a:pt x="104600" y="17154"/>
                    <a:pt x="104664" y="17154"/>
                    <a:pt x="104733" y="17223"/>
                  </a:cubicBezTo>
                  <a:lnTo>
                    <a:pt x="104929" y="17419"/>
                  </a:lnTo>
                  <a:cubicBezTo>
                    <a:pt x="104998" y="17488"/>
                    <a:pt x="105061" y="17488"/>
                    <a:pt x="105130" y="17552"/>
                  </a:cubicBezTo>
                  <a:lnTo>
                    <a:pt x="105326" y="17753"/>
                  </a:lnTo>
                  <a:cubicBezTo>
                    <a:pt x="105395" y="17817"/>
                    <a:pt x="105459" y="17886"/>
                    <a:pt x="105459" y="17949"/>
                  </a:cubicBezTo>
                  <a:cubicBezTo>
                    <a:pt x="105528" y="18018"/>
                    <a:pt x="105591" y="18018"/>
                    <a:pt x="105660" y="18082"/>
                  </a:cubicBezTo>
                  <a:lnTo>
                    <a:pt x="105856" y="18283"/>
                  </a:lnTo>
                  <a:lnTo>
                    <a:pt x="106058" y="18479"/>
                  </a:lnTo>
                  <a:cubicBezTo>
                    <a:pt x="106121" y="18479"/>
                    <a:pt x="106190" y="18548"/>
                    <a:pt x="106254" y="18612"/>
                  </a:cubicBezTo>
                  <a:cubicBezTo>
                    <a:pt x="106323" y="18681"/>
                    <a:pt x="106386" y="18744"/>
                    <a:pt x="106386" y="18813"/>
                  </a:cubicBezTo>
                  <a:cubicBezTo>
                    <a:pt x="106455" y="18877"/>
                    <a:pt x="106519" y="18946"/>
                    <a:pt x="106588" y="18946"/>
                  </a:cubicBezTo>
                  <a:lnTo>
                    <a:pt x="106784" y="19142"/>
                  </a:lnTo>
                  <a:lnTo>
                    <a:pt x="106985" y="19343"/>
                  </a:lnTo>
                  <a:cubicBezTo>
                    <a:pt x="107049" y="19343"/>
                    <a:pt x="107117" y="19407"/>
                    <a:pt x="107181" y="19475"/>
                  </a:cubicBezTo>
                  <a:lnTo>
                    <a:pt x="107382" y="19672"/>
                  </a:lnTo>
                  <a:cubicBezTo>
                    <a:pt x="107382" y="19740"/>
                    <a:pt x="107446" y="19740"/>
                    <a:pt x="107515" y="19804"/>
                  </a:cubicBezTo>
                  <a:lnTo>
                    <a:pt x="107711" y="20005"/>
                  </a:lnTo>
                  <a:cubicBezTo>
                    <a:pt x="107780" y="20069"/>
                    <a:pt x="107844" y="20138"/>
                    <a:pt x="107912" y="20138"/>
                  </a:cubicBezTo>
                  <a:lnTo>
                    <a:pt x="108108" y="20334"/>
                  </a:lnTo>
                  <a:cubicBezTo>
                    <a:pt x="108177" y="20403"/>
                    <a:pt x="108177" y="20466"/>
                    <a:pt x="108241" y="20466"/>
                  </a:cubicBezTo>
                  <a:lnTo>
                    <a:pt x="108442" y="20668"/>
                  </a:lnTo>
                  <a:lnTo>
                    <a:pt x="108638" y="20864"/>
                  </a:lnTo>
                  <a:cubicBezTo>
                    <a:pt x="108707" y="20864"/>
                    <a:pt x="108771" y="20933"/>
                    <a:pt x="108840" y="20996"/>
                  </a:cubicBezTo>
                  <a:cubicBezTo>
                    <a:pt x="108903" y="21065"/>
                    <a:pt x="108972" y="21129"/>
                    <a:pt x="108972" y="21198"/>
                  </a:cubicBezTo>
                  <a:cubicBezTo>
                    <a:pt x="109036" y="21261"/>
                    <a:pt x="109168" y="21261"/>
                    <a:pt x="109237" y="21330"/>
                  </a:cubicBezTo>
                  <a:cubicBezTo>
                    <a:pt x="109237" y="21394"/>
                    <a:pt x="109301" y="21463"/>
                    <a:pt x="109370" y="21526"/>
                  </a:cubicBezTo>
                  <a:cubicBezTo>
                    <a:pt x="109433" y="21595"/>
                    <a:pt x="109502" y="21595"/>
                    <a:pt x="109566" y="21659"/>
                  </a:cubicBezTo>
                  <a:lnTo>
                    <a:pt x="109767" y="21860"/>
                  </a:lnTo>
                  <a:cubicBezTo>
                    <a:pt x="109831" y="21924"/>
                    <a:pt x="109900" y="21924"/>
                    <a:pt x="109963" y="21993"/>
                  </a:cubicBezTo>
                  <a:cubicBezTo>
                    <a:pt x="109963" y="22056"/>
                    <a:pt x="110032" y="22125"/>
                    <a:pt x="110096" y="22189"/>
                  </a:cubicBezTo>
                  <a:cubicBezTo>
                    <a:pt x="110165" y="22258"/>
                    <a:pt x="110228" y="22258"/>
                    <a:pt x="110297" y="22321"/>
                  </a:cubicBezTo>
                  <a:lnTo>
                    <a:pt x="110493" y="22523"/>
                  </a:lnTo>
                  <a:cubicBezTo>
                    <a:pt x="110562" y="22523"/>
                    <a:pt x="110626" y="22586"/>
                    <a:pt x="110695" y="22655"/>
                  </a:cubicBezTo>
                  <a:cubicBezTo>
                    <a:pt x="110695" y="22719"/>
                    <a:pt x="110758" y="22788"/>
                    <a:pt x="110827" y="22788"/>
                  </a:cubicBezTo>
                  <a:lnTo>
                    <a:pt x="111023" y="22984"/>
                  </a:lnTo>
                  <a:cubicBezTo>
                    <a:pt x="111092" y="23053"/>
                    <a:pt x="111156" y="23116"/>
                    <a:pt x="111225" y="23116"/>
                  </a:cubicBezTo>
                  <a:lnTo>
                    <a:pt x="111421" y="23318"/>
                  </a:lnTo>
                  <a:cubicBezTo>
                    <a:pt x="111421" y="23381"/>
                    <a:pt x="111490" y="23381"/>
                    <a:pt x="111553" y="23450"/>
                  </a:cubicBezTo>
                  <a:lnTo>
                    <a:pt x="111754" y="23646"/>
                  </a:lnTo>
                  <a:cubicBezTo>
                    <a:pt x="111818" y="23646"/>
                    <a:pt x="111887" y="23715"/>
                    <a:pt x="111951" y="23779"/>
                  </a:cubicBezTo>
                  <a:cubicBezTo>
                    <a:pt x="112019" y="23847"/>
                    <a:pt x="112083" y="23911"/>
                    <a:pt x="112152" y="23911"/>
                  </a:cubicBezTo>
                  <a:cubicBezTo>
                    <a:pt x="112152" y="23980"/>
                    <a:pt x="112216" y="24044"/>
                    <a:pt x="112284" y="24112"/>
                  </a:cubicBezTo>
                  <a:cubicBezTo>
                    <a:pt x="112348" y="24112"/>
                    <a:pt x="112417" y="24176"/>
                    <a:pt x="112481" y="24245"/>
                  </a:cubicBezTo>
                  <a:cubicBezTo>
                    <a:pt x="112549" y="24309"/>
                    <a:pt x="112613" y="24377"/>
                    <a:pt x="112682" y="24377"/>
                  </a:cubicBezTo>
                  <a:cubicBezTo>
                    <a:pt x="112745" y="24441"/>
                    <a:pt x="112745" y="24510"/>
                    <a:pt x="112814" y="24574"/>
                  </a:cubicBezTo>
                  <a:cubicBezTo>
                    <a:pt x="112878" y="24574"/>
                    <a:pt x="112947" y="24642"/>
                    <a:pt x="113010" y="24706"/>
                  </a:cubicBezTo>
                  <a:cubicBezTo>
                    <a:pt x="113079" y="24775"/>
                    <a:pt x="113143" y="24838"/>
                    <a:pt x="113212" y="24838"/>
                  </a:cubicBezTo>
                  <a:cubicBezTo>
                    <a:pt x="113275" y="24907"/>
                    <a:pt x="113344" y="24971"/>
                    <a:pt x="113344" y="25040"/>
                  </a:cubicBezTo>
                  <a:cubicBezTo>
                    <a:pt x="116720" y="27822"/>
                    <a:pt x="120165" y="30472"/>
                    <a:pt x="123874" y="32655"/>
                  </a:cubicBezTo>
                  <a:cubicBezTo>
                    <a:pt x="130101" y="36434"/>
                    <a:pt x="135999" y="39279"/>
                    <a:pt x="141431" y="41797"/>
                  </a:cubicBezTo>
                  <a:cubicBezTo>
                    <a:pt x="141495" y="41866"/>
                    <a:pt x="141627" y="41866"/>
                    <a:pt x="141696" y="41929"/>
                  </a:cubicBezTo>
                  <a:lnTo>
                    <a:pt x="141760" y="41929"/>
                  </a:lnTo>
                  <a:cubicBezTo>
                    <a:pt x="141829" y="41998"/>
                    <a:pt x="141892" y="41998"/>
                    <a:pt x="141961" y="42062"/>
                  </a:cubicBezTo>
                  <a:cubicBezTo>
                    <a:pt x="142025" y="42062"/>
                    <a:pt x="142025" y="42062"/>
                    <a:pt x="142094" y="42131"/>
                  </a:cubicBezTo>
                  <a:cubicBezTo>
                    <a:pt x="142157" y="42131"/>
                    <a:pt x="142226" y="42194"/>
                    <a:pt x="142290" y="42194"/>
                  </a:cubicBezTo>
                  <a:lnTo>
                    <a:pt x="142359" y="42263"/>
                  </a:lnTo>
                  <a:cubicBezTo>
                    <a:pt x="142422" y="42263"/>
                    <a:pt x="142491" y="42327"/>
                    <a:pt x="142555" y="42327"/>
                  </a:cubicBezTo>
                  <a:cubicBezTo>
                    <a:pt x="142624" y="42327"/>
                    <a:pt x="142624" y="42395"/>
                    <a:pt x="142687" y="42395"/>
                  </a:cubicBezTo>
                  <a:cubicBezTo>
                    <a:pt x="142756" y="42395"/>
                    <a:pt x="142820" y="42459"/>
                    <a:pt x="142889" y="42459"/>
                  </a:cubicBezTo>
                  <a:cubicBezTo>
                    <a:pt x="142952" y="42528"/>
                    <a:pt x="142952" y="42528"/>
                    <a:pt x="143021" y="42528"/>
                  </a:cubicBezTo>
                  <a:cubicBezTo>
                    <a:pt x="143085" y="42592"/>
                    <a:pt x="143154" y="42592"/>
                    <a:pt x="143217" y="42660"/>
                  </a:cubicBezTo>
                  <a:lnTo>
                    <a:pt x="143286" y="42660"/>
                  </a:lnTo>
                  <a:cubicBezTo>
                    <a:pt x="143350" y="42724"/>
                    <a:pt x="143418" y="42724"/>
                    <a:pt x="143482" y="42793"/>
                  </a:cubicBezTo>
                  <a:lnTo>
                    <a:pt x="143615" y="42793"/>
                  </a:lnTo>
                  <a:cubicBezTo>
                    <a:pt x="143683" y="42857"/>
                    <a:pt x="143747" y="42857"/>
                    <a:pt x="143816" y="42925"/>
                  </a:cubicBezTo>
                  <a:cubicBezTo>
                    <a:pt x="143816" y="42925"/>
                    <a:pt x="143880" y="42925"/>
                    <a:pt x="143880" y="42989"/>
                  </a:cubicBezTo>
                  <a:cubicBezTo>
                    <a:pt x="143948" y="42989"/>
                    <a:pt x="144012" y="42989"/>
                    <a:pt x="144081" y="43058"/>
                  </a:cubicBezTo>
                  <a:cubicBezTo>
                    <a:pt x="144145" y="43058"/>
                    <a:pt x="144145" y="43058"/>
                    <a:pt x="144213" y="43122"/>
                  </a:cubicBezTo>
                  <a:cubicBezTo>
                    <a:pt x="144277" y="43122"/>
                    <a:pt x="144346" y="43190"/>
                    <a:pt x="144409" y="43190"/>
                  </a:cubicBezTo>
                  <a:cubicBezTo>
                    <a:pt x="144478" y="43190"/>
                    <a:pt x="144478" y="43254"/>
                    <a:pt x="144542" y="43254"/>
                  </a:cubicBezTo>
                  <a:cubicBezTo>
                    <a:pt x="144611" y="43254"/>
                    <a:pt x="144674" y="43323"/>
                    <a:pt x="144743" y="43323"/>
                  </a:cubicBezTo>
                  <a:lnTo>
                    <a:pt x="144807" y="43386"/>
                  </a:lnTo>
                  <a:cubicBezTo>
                    <a:pt x="144876" y="43386"/>
                    <a:pt x="144939" y="43455"/>
                    <a:pt x="145008" y="43455"/>
                  </a:cubicBezTo>
                  <a:cubicBezTo>
                    <a:pt x="145072" y="43519"/>
                    <a:pt x="145072" y="43519"/>
                    <a:pt x="145141" y="43519"/>
                  </a:cubicBezTo>
                  <a:cubicBezTo>
                    <a:pt x="145204" y="43588"/>
                    <a:pt x="145273" y="43588"/>
                    <a:pt x="145337" y="43588"/>
                  </a:cubicBezTo>
                  <a:cubicBezTo>
                    <a:pt x="145337" y="43651"/>
                    <a:pt x="145406" y="43651"/>
                    <a:pt x="145406" y="43651"/>
                  </a:cubicBezTo>
                  <a:cubicBezTo>
                    <a:pt x="145469" y="43720"/>
                    <a:pt x="145538" y="43720"/>
                    <a:pt x="145602" y="43784"/>
                  </a:cubicBezTo>
                  <a:lnTo>
                    <a:pt x="145734" y="43784"/>
                  </a:lnTo>
                  <a:cubicBezTo>
                    <a:pt x="145803" y="43853"/>
                    <a:pt x="145867" y="43853"/>
                    <a:pt x="145936" y="43916"/>
                  </a:cubicBezTo>
                  <a:lnTo>
                    <a:pt x="145999" y="43916"/>
                  </a:lnTo>
                  <a:cubicBezTo>
                    <a:pt x="146132" y="43985"/>
                    <a:pt x="146201" y="43985"/>
                    <a:pt x="146264" y="44049"/>
                  </a:cubicBezTo>
                  <a:cubicBezTo>
                    <a:pt x="146264" y="44049"/>
                    <a:pt x="146333" y="44049"/>
                    <a:pt x="146333" y="44118"/>
                  </a:cubicBezTo>
                  <a:cubicBezTo>
                    <a:pt x="146397" y="44118"/>
                    <a:pt x="146466" y="44181"/>
                    <a:pt x="146529" y="44181"/>
                  </a:cubicBezTo>
                  <a:cubicBezTo>
                    <a:pt x="146598" y="44181"/>
                    <a:pt x="146598" y="44181"/>
                    <a:pt x="146662" y="44250"/>
                  </a:cubicBezTo>
                  <a:cubicBezTo>
                    <a:pt x="146731" y="44250"/>
                    <a:pt x="146794" y="44314"/>
                    <a:pt x="146863" y="44314"/>
                  </a:cubicBezTo>
                  <a:lnTo>
                    <a:pt x="146927" y="44383"/>
                  </a:lnTo>
                  <a:cubicBezTo>
                    <a:pt x="146996" y="44383"/>
                    <a:pt x="147059" y="44446"/>
                    <a:pt x="147192" y="44446"/>
                  </a:cubicBezTo>
                  <a:cubicBezTo>
                    <a:pt x="147192" y="44515"/>
                    <a:pt x="147192" y="44515"/>
                    <a:pt x="147261" y="44515"/>
                  </a:cubicBezTo>
                  <a:cubicBezTo>
                    <a:pt x="147324" y="44515"/>
                    <a:pt x="147393" y="44579"/>
                    <a:pt x="147457" y="44648"/>
                  </a:cubicBezTo>
                  <a:lnTo>
                    <a:pt x="147526" y="44648"/>
                  </a:lnTo>
                  <a:cubicBezTo>
                    <a:pt x="147589" y="44711"/>
                    <a:pt x="147722" y="44711"/>
                    <a:pt x="147791" y="44780"/>
                  </a:cubicBezTo>
                  <a:lnTo>
                    <a:pt x="147854" y="44780"/>
                  </a:lnTo>
                  <a:cubicBezTo>
                    <a:pt x="147923" y="44844"/>
                    <a:pt x="147987" y="44844"/>
                    <a:pt x="148119" y="44913"/>
                  </a:cubicBezTo>
                  <a:cubicBezTo>
                    <a:pt x="148252" y="44976"/>
                    <a:pt x="148320" y="45045"/>
                    <a:pt x="148453" y="45045"/>
                  </a:cubicBezTo>
                  <a:cubicBezTo>
                    <a:pt x="148517" y="45109"/>
                    <a:pt x="148585" y="45109"/>
                    <a:pt x="148649" y="45178"/>
                  </a:cubicBezTo>
                  <a:cubicBezTo>
                    <a:pt x="149635" y="45606"/>
                    <a:pt x="150620" y="46040"/>
                    <a:pt x="151555" y="46469"/>
                  </a:cubicBezTo>
                  <a:lnTo>
                    <a:pt x="151555" y="46469"/>
                  </a:lnTo>
                  <a:cubicBezTo>
                    <a:pt x="151452" y="46410"/>
                    <a:pt x="151355" y="46343"/>
                    <a:pt x="151235" y="46301"/>
                  </a:cubicBezTo>
                  <a:cubicBezTo>
                    <a:pt x="150175" y="45771"/>
                    <a:pt x="149179" y="45310"/>
                    <a:pt x="148119" y="44780"/>
                  </a:cubicBezTo>
                  <a:cubicBezTo>
                    <a:pt x="148055" y="44780"/>
                    <a:pt x="148055" y="44780"/>
                    <a:pt x="147987" y="44711"/>
                  </a:cubicBezTo>
                  <a:cubicBezTo>
                    <a:pt x="147854" y="44711"/>
                    <a:pt x="147791" y="44648"/>
                    <a:pt x="147722" y="44579"/>
                  </a:cubicBezTo>
                  <a:lnTo>
                    <a:pt x="147658" y="44579"/>
                  </a:lnTo>
                  <a:cubicBezTo>
                    <a:pt x="147589" y="44579"/>
                    <a:pt x="147526" y="44515"/>
                    <a:pt x="147393" y="44446"/>
                  </a:cubicBezTo>
                  <a:cubicBezTo>
                    <a:pt x="147324" y="44446"/>
                    <a:pt x="147192" y="44383"/>
                    <a:pt x="147128" y="44314"/>
                  </a:cubicBezTo>
                  <a:lnTo>
                    <a:pt x="147059" y="44314"/>
                  </a:lnTo>
                  <a:cubicBezTo>
                    <a:pt x="146996" y="44250"/>
                    <a:pt x="146927" y="44250"/>
                    <a:pt x="146863" y="44181"/>
                  </a:cubicBezTo>
                  <a:lnTo>
                    <a:pt x="146794" y="44181"/>
                  </a:lnTo>
                  <a:cubicBezTo>
                    <a:pt x="146731" y="44118"/>
                    <a:pt x="146662" y="44118"/>
                    <a:pt x="146598" y="44049"/>
                  </a:cubicBezTo>
                  <a:lnTo>
                    <a:pt x="146529" y="44049"/>
                  </a:lnTo>
                  <a:cubicBezTo>
                    <a:pt x="146397" y="43985"/>
                    <a:pt x="146333" y="43985"/>
                    <a:pt x="146264" y="43916"/>
                  </a:cubicBezTo>
                  <a:lnTo>
                    <a:pt x="146201" y="43916"/>
                  </a:lnTo>
                  <a:cubicBezTo>
                    <a:pt x="146132" y="43853"/>
                    <a:pt x="146068" y="43853"/>
                    <a:pt x="145999" y="43784"/>
                  </a:cubicBezTo>
                  <a:lnTo>
                    <a:pt x="145936" y="43784"/>
                  </a:lnTo>
                  <a:cubicBezTo>
                    <a:pt x="145803" y="43720"/>
                    <a:pt x="145734" y="43720"/>
                    <a:pt x="145671" y="43651"/>
                  </a:cubicBezTo>
                  <a:lnTo>
                    <a:pt x="145602" y="43651"/>
                  </a:lnTo>
                  <a:cubicBezTo>
                    <a:pt x="145538" y="43588"/>
                    <a:pt x="145469" y="43588"/>
                    <a:pt x="145406" y="43519"/>
                  </a:cubicBezTo>
                  <a:cubicBezTo>
                    <a:pt x="145337" y="43519"/>
                    <a:pt x="145337" y="43519"/>
                    <a:pt x="145337" y="43455"/>
                  </a:cubicBezTo>
                  <a:cubicBezTo>
                    <a:pt x="145273" y="43455"/>
                    <a:pt x="145141" y="43386"/>
                    <a:pt x="145072" y="43386"/>
                  </a:cubicBezTo>
                  <a:cubicBezTo>
                    <a:pt x="145072" y="43386"/>
                    <a:pt x="145008" y="43386"/>
                    <a:pt x="145008" y="43323"/>
                  </a:cubicBezTo>
                  <a:cubicBezTo>
                    <a:pt x="144939" y="43323"/>
                    <a:pt x="144876" y="43254"/>
                    <a:pt x="144807" y="43254"/>
                  </a:cubicBezTo>
                  <a:cubicBezTo>
                    <a:pt x="144743" y="43254"/>
                    <a:pt x="144743" y="43190"/>
                    <a:pt x="144743" y="43190"/>
                  </a:cubicBezTo>
                  <a:cubicBezTo>
                    <a:pt x="144611" y="43190"/>
                    <a:pt x="144542" y="43122"/>
                    <a:pt x="144478" y="43122"/>
                  </a:cubicBezTo>
                  <a:lnTo>
                    <a:pt x="144409" y="43058"/>
                  </a:lnTo>
                  <a:cubicBezTo>
                    <a:pt x="144346" y="43058"/>
                    <a:pt x="144277" y="42989"/>
                    <a:pt x="144213" y="42989"/>
                  </a:cubicBezTo>
                  <a:cubicBezTo>
                    <a:pt x="144145" y="42989"/>
                    <a:pt x="144145" y="42925"/>
                    <a:pt x="144081" y="42925"/>
                  </a:cubicBezTo>
                  <a:cubicBezTo>
                    <a:pt x="144012" y="42925"/>
                    <a:pt x="143948" y="42857"/>
                    <a:pt x="143880" y="42857"/>
                  </a:cubicBezTo>
                  <a:cubicBezTo>
                    <a:pt x="143880" y="42793"/>
                    <a:pt x="143816" y="42793"/>
                    <a:pt x="143816" y="42793"/>
                  </a:cubicBezTo>
                  <a:cubicBezTo>
                    <a:pt x="143747" y="42724"/>
                    <a:pt x="143683" y="42724"/>
                    <a:pt x="143615" y="42724"/>
                  </a:cubicBezTo>
                  <a:cubicBezTo>
                    <a:pt x="143551" y="42660"/>
                    <a:pt x="143551" y="42660"/>
                    <a:pt x="143482" y="42660"/>
                  </a:cubicBezTo>
                  <a:cubicBezTo>
                    <a:pt x="143418" y="42592"/>
                    <a:pt x="143350" y="42592"/>
                    <a:pt x="143286" y="42528"/>
                  </a:cubicBezTo>
                  <a:lnTo>
                    <a:pt x="143217" y="42528"/>
                  </a:lnTo>
                  <a:cubicBezTo>
                    <a:pt x="143154" y="42459"/>
                    <a:pt x="143085" y="42459"/>
                    <a:pt x="143021" y="42395"/>
                  </a:cubicBezTo>
                  <a:lnTo>
                    <a:pt x="142889" y="42395"/>
                  </a:lnTo>
                  <a:cubicBezTo>
                    <a:pt x="142820" y="42327"/>
                    <a:pt x="142756" y="42327"/>
                    <a:pt x="142687" y="42263"/>
                  </a:cubicBezTo>
                  <a:lnTo>
                    <a:pt x="142624" y="42263"/>
                  </a:lnTo>
                  <a:cubicBezTo>
                    <a:pt x="142555" y="42194"/>
                    <a:pt x="142491" y="42194"/>
                    <a:pt x="142422" y="42131"/>
                  </a:cubicBezTo>
                  <a:cubicBezTo>
                    <a:pt x="142359" y="42131"/>
                    <a:pt x="142359" y="42131"/>
                    <a:pt x="142290" y="42062"/>
                  </a:cubicBezTo>
                  <a:cubicBezTo>
                    <a:pt x="142226" y="42062"/>
                    <a:pt x="142157" y="41998"/>
                    <a:pt x="142094" y="41998"/>
                  </a:cubicBezTo>
                  <a:lnTo>
                    <a:pt x="142025" y="41929"/>
                  </a:lnTo>
                  <a:cubicBezTo>
                    <a:pt x="141961" y="41929"/>
                    <a:pt x="141892" y="41866"/>
                    <a:pt x="141760" y="41866"/>
                  </a:cubicBezTo>
                  <a:cubicBezTo>
                    <a:pt x="141760" y="41866"/>
                    <a:pt x="141760" y="41797"/>
                    <a:pt x="141696" y="41797"/>
                  </a:cubicBezTo>
                  <a:cubicBezTo>
                    <a:pt x="141627" y="41797"/>
                    <a:pt x="141564" y="41733"/>
                    <a:pt x="141495" y="41733"/>
                  </a:cubicBezTo>
                  <a:cubicBezTo>
                    <a:pt x="136063" y="39147"/>
                    <a:pt x="130170" y="36301"/>
                    <a:pt x="123874" y="32592"/>
                  </a:cubicBezTo>
                  <a:cubicBezTo>
                    <a:pt x="120234" y="30339"/>
                    <a:pt x="116789" y="27753"/>
                    <a:pt x="113477" y="24907"/>
                  </a:cubicBezTo>
                  <a:cubicBezTo>
                    <a:pt x="113408" y="24907"/>
                    <a:pt x="113344" y="24838"/>
                    <a:pt x="113275" y="24775"/>
                  </a:cubicBezTo>
                  <a:cubicBezTo>
                    <a:pt x="113212" y="24706"/>
                    <a:pt x="113143" y="24706"/>
                    <a:pt x="113079" y="24642"/>
                  </a:cubicBezTo>
                  <a:cubicBezTo>
                    <a:pt x="113079" y="24574"/>
                    <a:pt x="113010" y="24510"/>
                    <a:pt x="112947" y="24510"/>
                  </a:cubicBezTo>
                  <a:lnTo>
                    <a:pt x="112745" y="24309"/>
                  </a:lnTo>
                  <a:cubicBezTo>
                    <a:pt x="112682" y="24309"/>
                    <a:pt x="112613" y="24245"/>
                    <a:pt x="112549" y="24176"/>
                  </a:cubicBezTo>
                  <a:lnTo>
                    <a:pt x="112417" y="24044"/>
                  </a:lnTo>
                  <a:lnTo>
                    <a:pt x="112216" y="23847"/>
                  </a:lnTo>
                  <a:cubicBezTo>
                    <a:pt x="112152" y="23847"/>
                    <a:pt x="112083" y="23779"/>
                    <a:pt x="112019" y="23715"/>
                  </a:cubicBezTo>
                  <a:lnTo>
                    <a:pt x="111887" y="23583"/>
                  </a:lnTo>
                  <a:lnTo>
                    <a:pt x="111686" y="23381"/>
                  </a:lnTo>
                  <a:cubicBezTo>
                    <a:pt x="111622" y="23318"/>
                    <a:pt x="111553" y="23318"/>
                    <a:pt x="111490" y="23249"/>
                  </a:cubicBezTo>
                  <a:lnTo>
                    <a:pt x="111288" y="23053"/>
                  </a:lnTo>
                  <a:cubicBezTo>
                    <a:pt x="111225" y="23053"/>
                    <a:pt x="111225" y="22984"/>
                    <a:pt x="111156" y="22920"/>
                  </a:cubicBezTo>
                  <a:cubicBezTo>
                    <a:pt x="111092" y="22851"/>
                    <a:pt x="111023" y="22788"/>
                    <a:pt x="110960" y="22788"/>
                  </a:cubicBezTo>
                  <a:lnTo>
                    <a:pt x="110758" y="22586"/>
                  </a:lnTo>
                  <a:cubicBezTo>
                    <a:pt x="110695" y="22586"/>
                    <a:pt x="110626" y="22523"/>
                    <a:pt x="110562" y="22454"/>
                  </a:cubicBezTo>
                  <a:cubicBezTo>
                    <a:pt x="110493" y="22390"/>
                    <a:pt x="110493" y="22321"/>
                    <a:pt x="110430" y="22321"/>
                  </a:cubicBezTo>
                  <a:lnTo>
                    <a:pt x="110228" y="22125"/>
                  </a:lnTo>
                  <a:cubicBezTo>
                    <a:pt x="110165" y="22056"/>
                    <a:pt x="110096" y="21993"/>
                    <a:pt x="110032" y="21993"/>
                  </a:cubicBezTo>
                  <a:lnTo>
                    <a:pt x="109831" y="21791"/>
                  </a:lnTo>
                  <a:cubicBezTo>
                    <a:pt x="109767" y="21728"/>
                    <a:pt x="109767" y="21659"/>
                    <a:pt x="109698" y="21659"/>
                  </a:cubicBezTo>
                  <a:lnTo>
                    <a:pt x="109502" y="21463"/>
                  </a:lnTo>
                  <a:cubicBezTo>
                    <a:pt x="109433" y="21394"/>
                    <a:pt x="109370" y="21330"/>
                    <a:pt x="109301" y="21330"/>
                  </a:cubicBezTo>
                  <a:lnTo>
                    <a:pt x="109105" y="21129"/>
                  </a:lnTo>
                  <a:lnTo>
                    <a:pt x="108972" y="20996"/>
                  </a:lnTo>
                  <a:lnTo>
                    <a:pt x="108771" y="20800"/>
                  </a:lnTo>
                  <a:cubicBezTo>
                    <a:pt x="108707" y="20731"/>
                    <a:pt x="108638" y="20731"/>
                    <a:pt x="108575" y="20668"/>
                  </a:cubicBezTo>
                  <a:lnTo>
                    <a:pt x="108373" y="20466"/>
                  </a:lnTo>
                  <a:cubicBezTo>
                    <a:pt x="108310" y="20403"/>
                    <a:pt x="108310" y="20334"/>
                    <a:pt x="108241" y="20334"/>
                  </a:cubicBezTo>
                  <a:lnTo>
                    <a:pt x="108045" y="20138"/>
                  </a:lnTo>
                  <a:cubicBezTo>
                    <a:pt x="107976" y="20069"/>
                    <a:pt x="107912" y="20005"/>
                    <a:pt x="107844" y="20005"/>
                  </a:cubicBezTo>
                  <a:lnTo>
                    <a:pt x="107647" y="19804"/>
                  </a:lnTo>
                  <a:cubicBezTo>
                    <a:pt x="107647" y="19740"/>
                    <a:pt x="107579" y="19672"/>
                    <a:pt x="107515" y="19672"/>
                  </a:cubicBezTo>
                  <a:lnTo>
                    <a:pt x="107314" y="19475"/>
                  </a:lnTo>
                  <a:lnTo>
                    <a:pt x="107117" y="19274"/>
                  </a:lnTo>
                  <a:cubicBezTo>
                    <a:pt x="107049" y="19274"/>
                    <a:pt x="106985" y="19210"/>
                    <a:pt x="106916" y="19142"/>
                  </a:cubicBezTo>
                  <a:cubicBezTo>
                    <a:pt x="106916" y="19078"/>
                    <a:pt x="106853" y="19009"/>
                    <a:pt x="106784" y="18946"/>
                  </a:cubicBezTo>
                  <a:cubicBezTo>
                    <a:pt x="106720" y="18946"/>
                    <a:pt x="106651" y="18877"/>
                    <a:pt x="106588" y="18813"/>
                  </a:cubicBezTo>
                  <a:lnTo>
                    <a:pt x="106386" y="18612"/>
                  </a:lnTo>
                  <a:lnTo>
                    <a:pt x="106254" y="18479"/>
                  </a:lnTo>
                  <a:lnTo>
                    <a:pt x="106058" y="18283"/>
                  </a:lnTo>
                  <a:cubicBezTo>
                    <a:pt x="105989" y="18214"/>
                    <a:pt x="105925" y="18214"/>
                    <a:pt x="105856" y="18151"/>
                  </a:cubicBezTo>
                  <a:lnTo>
                    <a:pt x="105660" y="17949"/>
                  </a:lnTo>
                  <a:cubicBezTo>
                    <a:pt x="105660" y="17886"/>
                    <a:pt x="105591" y="17886"/>
                    <a:pt x="105528" y="17817"/>
                  </a:cubicBezTo>
                  <a:lnTo>
                    <a:pt x="105326" y="17621"/>
                  </a:lnTo>
                  <a:cubicBezTo>
                    <a:pt x="105263" y="17552"/>
                    <a:pt x="105194" y="17552"/>
                    <a:pt x="105194" y="17488"/>
                  </a:cubicBezTo>
                  <a:cubicBezTo>
                    <a:pt x="105130" y="17419"/>
                    <a:pt x="104998" y="17356"/>
                    <a:pt x="104929" y="17287"/>
                  </a:cubicBezTo>
                  <a:cubicBezTo>
                    <a:pt x="104929" y="17223"/>
                    <a:pt x="104865" y="17223"/>
                    <a:pt x="104865" y="17154"/>
                  </a:cubicBezTo>
                  <a:cubicBezTo>
                    <a:pt x="104733" y="17091"/>
                    <a:pt x="104664" y="17022"/>
                    <a:pt x="104600" y="16958"/>
                  </a:cubicBezTo>
                  <a:cubicBezTo>
                    <a:pt x="104531" y="16889"/>
                    <a:pt x="104531" y="16889"/>
                    <a:pt x="104531" y="16826"/>
                  </a:cubicBezTo>
                  <a:cubicBezTo>
                    <a:pt x="104399" y="16757"/>
                    <a:pt x="104335" y="16693"/>
                    <a:pt x="104203" y="16561"/>
                  </a:cubicBezTo>
                  <a:cubicBezTo>
                    <a:pt x="104070" y="16428"/>
                    <a:pt x="103938" y="16359"/>
                    <a:pt x="103869" y="16227"/>
                  </a:cubicBezTo>
                  <a:cubicBezTo>
                    <a:pt x="103869" y="16227"/>
                    <a:pt x="103805" y="16227"/>
                    <a:pt x="103805" y="16163"/>
                  </a:cubicBezTo>
                  <a:cubicBezTo>
                    <a:pt x="103074" y="15501"/>
                    <a:pt x="102412" y="14838"/>
                    <a:pt x="101686" y="14240"/>
                  </a:cubicBezTo>
                  <a:lnTo>
                    <a:pt x="100957" y="13516"/>
                  </a:lnTo>
                  <a:close/>
                  <a:moveTo>
                    <a:pt x="151555" y="46469"/>
                  </a:moveTo>
                  <a:cubicBezTo>
                    <a:pt x="151620" y="46507"/>
                    <a:pt x="151687" y="46542"/>
                    <a:pt x="151765" y="46566"/>
                  </a:cubicBezTo>
                  <a:cubicBezTo>
                    <a:pt x="151695" y="46534"/>
                    <a:pt x="151625" y="46502"/>
                    <a:pt x="151555" y="46469"/>
                  </a:cubicBezTo>
                  <a:close/>
                  <a:moveTo>
                    <a:pt x="77706" y="0"/>
                  </a:moveTo>
                  <a:cubicBezTo>
                    <a:pt x="68564" y="0"/>
                    <a:pt x="62205" y="3577"/>
                    <a:pt x="57568" y="9205"/>
                  </a:cubicBezTo>
                  <a:cubicBezTo>
                    <a:pt x="50546" y="17684"/>
                    <a:pt x="47234" y="30869"/>
                    <a:pt x="44054" y="43916"/>
                  </a:cubicBezTo>
                  <a:cubicBezTo>
                    <a:pt x="43392" y="46900"/>
                    <a:pt x="42661" y="49815"/>
                    <a:pt x="41935" y="52660"/>
                  </a:cubicBezTo>
                  <a:cubicBezTo>
                    <a:pt x="41866" y="52793"/>
                    <a:pt x="41866" y="52862"/>
                    <a:pt x="41866" y="52925"/>
                  </a:cubicBezTo>
                  <a:cubicBezTo>
                    <a:pt x="41802" y="52994"/>
                    <a:pt x="41802" y="53058"/>
                    <a:pt x="41802" y="53127"/>
                  </a:cubicBezTo>
                  <a:cubicBezTo>
                    <a:pt x="41802" y="53190"/>
                    <a:pt x="41733" y="53259"/>
                    <a:pt x="41733" y="53392"/>
                  </a:cubicBezTo>
                  <a:cubicBezTo>
                    <a:pt x="41733" y="53392"/>
                    <a:pt x="41733" y="53455"/>
                    <a:pt x="41670" y="53524"/>
                  </a:cubicBezTo>
                  <a:cubicBezTo>
                    <a:pt x="41670" y="53588"/>
                    <a:pt x="41670" y="53657"/>
                    <a:pt x="41601" y="53789"/>
                  </a:cubicBezTo>
                  <a:lnTo>
                    <a:pt x="41601" y="53922"/>
                  </a:lnTo>
                  <a:cubicBezTo>
                    <a:pt x="41537" y="53985"/>
                    <a:pt x="41537" y="54118"/>
                    <a:pt x="41537" y="54187"/>
                  </a:cubicBezTo>
                  <a:cubicBezTo>
                    <a:pt x="41468" y="54250"/>
                    <a:pt x="41468" y="54319"/>
                    <a:pt x="41468" y="54319"/>
                  </a:cubicBezTo>
                  <a:cubicBezTo>
                    <a:pt x="41468" y="54452"/>
                    <a:pt x="41405" y="54515"/>
                    <a:pt x="41405" y="54584"/>
                  </a:cubicBezTo>
                  <a:lnTo>
                    <a:pt x="41405" y="54717"/>
                  </a:lnTo>
                  <a:cubicBezTo>
                    <a:pt x="41336" y="54849"/>
                    <a:pt x="41336" y="54913"/>
                    <a:pt x="41272" y="55045"/>
                  </a:cubicBezTo>
                  <a:lnTo>
                    <a:pt x="41272" y="55114"/>
                  </a:lnTo>
                  <a:cubicBezTo>
                    <a:pt x="41203" y="55247"/>
                    <a:pt x="41203" y="55310"/>
                    <a:pt x="41203" y="55443"/>
                  </a:cubicBezTo>
                  <a:lnTo>
                    <a:pt x="41140" y="55512"/>
                  </a:lnTo>
                  <a:cubicBezTo>
                    <a:pt x="41140" y="55644"/>
                    <a:pt x="41071" y="55708"/>
                    <a:pt x="41071" y="55840"/>
                  </a:cubicBezTo>
                  <a:lnTo>
                    <a:pt x="41071" y="55909"/>
                  </a:lnTo>
                  <a:cubicBezTo>
                    <a:pt x="41007" y="56042"/>
                    <a:pt x="41007" y="56174"/>
                    <a:pt x="40938" y="56238"/>
                  </a:cubicBezTo>
                  <a:lnTo>
                    <a:pt x="40938" y="56306"/>
                  </a:lnTo>
                  <a:cubicBezTo>
                    <a:pt x="40938" y="56439"/>
                    <a:pt x="40875" y="56571"/>
                    <a:pt x="40875" y="56635"/>
                  </a:cubicBezTo>
                  <a:lnTo>
                    <a:pt x="40806" y="56704"/>
                  </a:lnTo>
                  <a:cubicBezTo>
                    <a:pt x="40806" y="56836"/>
                    <a:pt x="40742" y="56969"/>
                    <a:pt x="40742" y="57033"/>
                  </a:cubicBezTo>
                  <a:lnTo>
                    <a:pt x="40742" y="57101"/>
                  </a:lnTo>
                  <a:cubicBezTo>
                    <a:pt x="40673" y="57234"/>
                    <a:pt x="40673" y="57366"/>
                    <a:pt x="40610" y="57430"/>
                  </a:cubicBezTo>
                  <a:lnTo>
                    <a:pt x="40610" y="57499"/>
                  </a:lnTo>
                  <a:cubicBezTo>
                    <a:pt x="40610" y="57499"/>
                    <a:pt x="40610" y="57562"/>
                    <a:pt x="40541" y="57631"/>
                  </a:cubicBezTo>
                  <a:cubicBezTo>
                    <a:pt x="39939" y="59829"/>
                    <a:pt x="39333" y="61979"/>
                    <a:pt x="38654" y="64048"/>
                  </a:cubicBezTo>
                  <a:lnTo>
                    <a:pt x="38654" y="64048"/>
                  </a:lnTo>
                  <a:cubicBezTo>
                    <a:pt x="39429" y="61800"/>
                    <a:pt x="40152" y="59449"/>
                    <a:pt x="40875" y="57101"/>
                  </a:cubicBezTo>
                  <a:lnTo>
                    <a:pt x="40875" y="56969"/>
                  </a:lnTo>
                  <a:lnTo>
                    <a:pt x="40875" y="56900"/>
                  </a:lnTo>
                  <a:lnTo>
                    <a:pt x="40875" y="56836"/>
                  </a:lnTo>
                  <a:cubicBezTo>
                    <a:pt x="40938" y="56768"/>
                    <a:pt x="40938" y="56635"/>
                    <a:pt x="41007" y="56571"/>
                  </a:cubicBezTo>
                  <a:lnTo>
                    <a:pt x="41007" y="56503"/>
                  </a:lnTo>
                  <a:cubicBezTo>
                    <a:pt x="41007" y="56439"/>
                    <a:pt x="41071" y="56306"/>
                    <a:pt x="41071" y="56174"/>
                  </a:cubicBezTo>
                  <a:lnTo>
                    <a:pt x="41140" y="56105"/>
                  </a:lnTo>
                  <a:cubicBezTo>
                    <a:pt x="41140" y="56042"/>
                    <a:pt x="41140" y="55909"/>
                    <a:pt x="41203" y="55840"/>
                  </a:cubicBezTo>
                  <a:lnTo>
                    <a:pt x="41203" y="55708"/>
                  </a:lnTo>
                  <a:cubicBezTo>
                    <a:pt x="41272" y="55644"/>
                    <a:pt x="41272" y="55512"/>
                    <a:pt x="41272" y="55443"/>
                  </a:cubicBezTo>
                  <a:cubicBezTo>
                    <a:pt x="41336" y="55379"/>
                    <a:pt x="41336" y="55379"/>
                    <a:pt x="41336" y="55310"/>
                  </a:cubicBezTo>
                  <a:cubicBezTo>
                    <a:pt x="41336" y="55247"/>
                    <a:pt x="41405" y="55114"/>
                    <a:pt x="41405" y="55045"/>
                  </a:cubicBezTo>
                  <a:lnTo>
                    <a:pt x="41405" y="54913"/>
                  </a:lnTo>
                  <a:cubicBezTo>
                    <a:pt x="41468" y="54849"/>
                    <a:pt x="41468" y="54780"/>
                    <a:pt x="41537" y="54648"/>
                  </a:cubicBezTo>
                  <a:lnTo>
                    <a:pt x="41537" y="54515"/>
                  </a:lnTo>
                  <a:cubicBezTo>
                    <a:pt x="41537" y="54452"/>
                    <a:pt x="41601" y="54383"/>
                    <a:pt x="41601" y="54250"/>
                  </a:cubicBezTo>
                  <a:cubicBezTo>
                    <a:pt x="41601" y="54187"/>
                    <a:pt x="41670" y="54187"/>
                    <a:pt x="41670" y="54118"/>
                  </a:cubicBezTo>
                  <a:cubicBezTo>
                    <a:pt x="41670" y="54054"/>
                    <a:pt x="41670" y="53985"/>
                    <a:pt x="41733" y="53853"/>
                  </a:cubicBezTo>
                  <a:lnTo>
                    <a:pt x="41733" y="53720"/>
                  </a:lnTo>
                  <a:cubicBezTo>
                    <a:pt x="41802" y="53657"/>
                    <a:pt x="41802" y="53524"/>
                    <a:pt x="41802" y="53455"/>
                  </a:cubicBezTo>
                  <a:cubicBezTo>
                    <a:pt x="41866" y="53392"/>
                    <a:pt x="41866" y="53392"/>
                    <a:pt x="41866" y="53323"/>
                  </a:cubicBezTo>
                  <a:cubicBezTo>
                    <a:pt x="41866" y="53259"/>
                    <a:pt x="41935" y="53127"/>
                    <a:pt x="41935" y="53058"/>
                  </a:cubicBezTo>
                  <a:cubicBezTo>
                    <a:pt x="41935" y="52994"/>
                    <a:pt x="41935" y="52994"/>
                    <a:pt x="41998" y="52925"/>
                  </a:cubicBezTo>
                  <a:cubicBezTo>
                    <a:pt x="41998" y="52862"/>
                    <a:pt x="41998" y="52729"/>
                    <a:pt x="42067" y="52660"/>
                  </a:cubicBezTo>
                  <a:cubicBezTo>
                    <a:pt x="44982" y="41267"/>
                    <a:pt x="47367" y="28946"/>
                    <a:pt x="51739" y="19078"/>
                  </a:cubicBezTo>
                  <a:cubicBezTo>
                    <a:pt x="54187" y="13577"/>
                    <a:pt x="57303" y="8808"/>
                    <a:pt x="61474" y="5432"/>
                  </a:cubicBezTo>
                  <a:cubicBezTo>
                    <a:pt x="65650" y="2120"/>
                    <a:pt x="70880" y="133"/>
                    <a:pt x="77706" y="133"/>
                  </a:cubicBezTo>
                  <a:lnTo>
                    <a:pt x="78034" y="133"/>
                  </a:lnTo>
                  <a:cubicBezTo>
                    <a:pt x="81611" y="133"/>
                    <a:pt x="85125" y="1521"/>
                    <a:pt x="88702" y="3710"/>
                  </a:cubicBezTo>
                  <a:cubicBezTo>
                    <a:pt x="91882" y="5697"/>
                    <a:pt x="95125" y="8410"/>
                    <a:pt x="98437" y="11394"/>
                  </a:cubicBezTo>
                  <a:cubicBezTo>
                    <a:pt x="98373" y="11261"/>
                    <a:pt x="98305" y="11192"/>
                    <a:pt x="98241" y="11060"/>
                  </a:cubicBezTo>
                  <a:cubicBezTo>
                    <a:pt x="94992" y="8145"/>
                    <a:pt x="91882" y="5564"/>
                    <a:pt x="88702" y="3641"/>
                  </a:cubicBezTo>
                  <a:cubicBezTo>
                    <a:pt x="85189" y="1389"/>
                    <a:pt x="81611" y="64"/>
                    <a:pt x="78034" y="0"/>
                  </a:cubicBezTo>
                  <a:close/>
                  <a:moveTo>
                    <a:pt x="38654" y="64048"/>
                  </a:moveTo>
                  <a:lnTo>
                    <a:pt x="38654" y="64048"/>
                  </a:lnTo>
                  <a:cubicBezTo>
                    <a:pt x="38577" y="64272"/>
                    <a:pt x="38499" y="64495"/>
                    <a:pt x="38421" y="64717"/>
                  </a:cubicBezTo>
                  <a:lnTo>
                    <a:pt x="38225" y="65316"/>
                  </a:lnTo>
                  <a:cubicBezTo>
                    <a:pt x="38372" y="64897"/>
                    <a:pt x="38514" y="64474"/>
                    <a:pt x="38654" y="64048"/>
                  </a:cubicBezTo>
                  <a:close/>
                  <a:moveTo>
                    <a:pt x="37361" y="67101"/>
                  </a:moveTo>
                  <a:lnTo>
                    <a:pt x="37361" y="67101"/>
                  </a:lnTo>
                  <a:cubicBezTo>
                    <a:pt x="36900" y="68294"/>
                    <a:pt x="36434" y="69423"/>
                    <a:pt x="35904" y="70482"/>
                  </a:cubicBezTo>
                  <a:cubicBezTo>
                    <a:pt x="34579" y="73328"/>
                    <a:pt x="32989" y="75914"/>
                    <a:pt x="31203" y="78167"/>
                  </a:cubicBezTo>
                  <a:cubicBezTo>
                    <a:pt x="30541" y="78962"/>
                    <a:pt x="29810" y="79756"/>
                    <a:pt x="29015" y="80551"/>
                  </a:cubicBezTo>
                  <a:cubicBezTo>
                    <a:pt x="28882" y="80615"/>
                    <a:pt x="28819" y="80684"/>
                    <a:pt x="28750" y="80747"/>
                  </a:cubicBezTo>
                  <a:cubicBezTo>
                    <a:pt x="28617" y="80816"/>
                    <a:pt x="28485" y="80949"/>
                    <a:pt x="28352" y="81081"/>
                  </a:cubicBezTo>
                  <a:lnTo>
                    <a:pt x="28156" y="81277"/>
                  </a:lnTo>
                  <a:lnTo>
                    <a:pt x="27759" y="81675"/>
                  </a:lnTo>
                  <a:cubicBezTo>
                    <a:pt x="27690" y="81675"/>
                    <a:pt x="27626" y="81744"/>
                    <a:pt x="27557" y="81807"/>
                  </a:cubicBezTo>
                  <a:lnTo>
                    <a:pt x="27160" y="82205"/>
                  </a:lnTo>
                  <a:cubicBezTo>
                    <a:pt x="27096" y="82274"/>
                    <a:pt x="27027" y="82274"/>
                    <a:pt x="26964" y="82337"/>
                  </a:cubicBezTo>
                  <a:lnTo>
                    <a:pt x="26566" y="82735"/>
                  </a:lnTo>
                  <a:cubicBezTo>
                    <a:pt x="26497" y="82735"/>
                    <a:pt x="26434" y="82804"/>
                    <a:pt x="26365" y="82867"/>
                  </a:cubicBezTo>
                  <a:cubicBezTo>
                    <a:pt x="26233" y="83000"/>
                    <a:pt x="26100" y="83132"/>
                    <a:pt x="25968" y="83201"/>
                  </a:cubicBezTo>
                  <a:cubicBezTo>
                    <a:pt x="25835" y="83265"/>
                    <a:pt x="25771" y="83334"/>
                    <a:pt x="25703" y="83397"/>
                  </a:cubicBezTo>
                  <a:cubicBezTo>
                    <a:pt x="25570" y="83530"/>
                    <a:pt x="25438" y="83599"/>
                    <a:pt x="25305" y="83731"/>
                  </a:cubicBezTo>
                  <a:lnTo>
                    <a:pt x="25109" y="83927"/>
                  </a:lnTo>
                  <a:cubicBezTo>
                    <a:pt x="24977" y="83996"/>
                    <a:pt x="24844" y="84128"/>
                    <a:pt x="24712" y="84261"/>
                  </a:cubicBezTo>
                  <a:cubicBezTo>
                    <a:pt x="24643" y="84261"/>
                    <a:pt x="24579" y="84325"/>
                    <a:pt x="24510" y="84393"/>
                  </a:cubicBezTo>
                  <a:cubicBezTo>
                    <a:pt x="24378" y="84526"/>
                    <a:pt x="24245" y="84590"/>
                    <a:pt x="24049" y="84722"/>
                  </a:cubicBezTo>
                  <a:lnTo>
                    <a:pt x="23848" y="84923"/>
                  </a:lnTo>
                  <a:cubicBezTo>
                    <a:pt x="23715" y="84987"/>
                    <a:pt x="23583" y="85119"/>
                    <a:pt x="23450" y="85188"/>
                  </a:cubicBezTo>
                  <a:lnTo>
                    <a:pt x="23254" y="85384"/>
                  </a:lnTo>
                  <a:cubicBezTo>
                    <a:pt x="23122" y="85517"/>
                    <a:pt x="22989" y="85586"/>
                    <a:pt x="22857" y="85718"/>
                  </a:cubicBezTo>
                  <a:cubicBezTo>
                    <a:pt x="22788" y="85782"/>
                    <a:pt x="22724" y="85782"/>
                    <a:pt x="22592" y="85851"/>
                  </a:cubicBezTo>
                  <a:cubicBezTo>
                    <a:pt x="22459" y="85983"/>
                    <a:pt x="22327" y="86047"/>
                    <a:pt x="22194" y="86179"/>
                  </a:cubicBezTo>
                  <a:cubicBezTo>
                    <a:pt x="22125" y="86248"/>
                    <a:pt x="22062" y="86312"/>
                    <a:pt x="21993" y="86312"/>
                  </a:cubicBezTo>
                  <a:cubicBezTo>
                    <a:pt x="21860" y="86444"/>
                    <a:pt x="21728" y="86577"/>
                    <a:pt x="21596" y="86646"/>
                  </a:cubicBezTo>
                  <a:lnTo>
                    <a:pt x="21399" y="86842"/>
                  </a:lnTo>
                  <a:cubicBezTo>
                    <a:pt x="21267" y="86911"/>
                    <a:pt x="21134" y="87043"/>
                    <a:pt x="21002" y="87107"/>
                  </a:cubicBezTo>
                  <a:cubicBezTo>
                    <a:pt x="20933" y="87176"/>
                    <a:pt x="20870" y="87239"/>
                    <a:pt x="20737" y="87308"/>
                  </a:cubicBezTo>
                  <a:cubicBezTo>
                    <a:pt x="20668" y="87372"/>
                    <a:pt x="20536" y="87504"/>
                    <a:pt x="20403" y="87573"/>
                  </a:cubicBezTo>
                  <a:cubicBezTo>
                    <a:pt x="20271" y="87637"/>
                    <a:pt x="20207" y="87706"/>
                    <a:pt x="20138" y="87769"/>
                  </a:cubicBezTo>
                  <a:cubicBezTo>
                    <a:pt x="20006" y="87838"/>
                    <a:pt x="19873" y="87971"/>
                    <a:pt x="19741" y="88034"/>
                  </a:cubicBezTo>
                  <a:lnTo>
                    <a:pt x="19545" y="88236"/>
                  </a:lnTo>
                  <a:cubicBezTo>
                    <a:pt x="19412" y="88299"/>
                    <a:pt x="19280" y="88432"/>
                    <a:pt x="19147" y="88501"/>
                  </a:cubicBezTo>
                  <a:lnTo>
                    <a:pt x="18946" y="88697"/>
                  </a:lnTo>
                  <a:cubicBezTo>
                    <a:pt x="18813" y="88765"/>
                    <a:pt x="18681" y="88898"/>
                    <a:pt x="18548" y="88962"/>
                  </a:cubicBezTo>
                  <a:lnTo>
                    <a:pt x="18352" y="89163"/>
                  </a:lnTo>
                  <a:cubicBezTo>
                    <a:pt x="18220" y="89227"/>
                    <a:pt x="18087" y="89359"/>
                    <a:pt x="17955" y="89428"/>
                  </a:cubicBezTo>
                  <a:lnTo>
                    <a:pt x="17753" y="89624"/>
                  </a:lnTo>
                  <a:cubicBezTo>
                    <a:pt x="17621" y="89693"/>
                    <a:pt x="17488" y="89756"/>
                    <a:pt x="17425" y="89889"/>
                  </a:cubicBezTo>
                  <a:cubicBezTo>
                    <a:pt x="17292" y="89958"/>
                    <a:pt x="17224" y="90021"/>
                    <a:pt x="17160" y="90090"/>
                  </a:cubicBezTo>
                  <a:cubicBezTo>
                    <a:pt x="17027" y="90154"/>
                    <a:pt x="16895" y="90223"/>
                    <a:pt x="16826" y="90355"/>
                  </a:cubicBezTo>
                  <a:cubicBezTo>
                    <a:pt x="16762" y="90419"/>
                    <a:pt x="16630" y="90488"/>
                    <a:pt x="16561" y="90551"/>
                  </a:cubicBezTo>
                  <a:cubicBezTo>
                    <a:pt x="16429" y="90620"/>
                    <a:pt x="16365" y="90684"/>
                    <a:pt x="16233" y="90753"/>
                  </a:cubicBezTo>
                  <a:cubicBezTo>
                    <a:pt x="16164" y="90816"/>
                    <a:pt x="16031" y="90885"/>
                    <a:pt x="15968" y="91018"/>
                  </a:cubicBezTo>
                  <a:cubicBezTo>
                    <a:pt x="15899" y="91081"/>
                    <a:pt x="15766" y="91150"/>
                    <a:pt x="15703" y="91214"/>
                  </a:cubicBezTo>
                  <a:cubicBezTo>
                    <a:pt x="15570" y="91283"/>
                    <a:pt x="15501" y="91346"/>
                    <a:pt x="15369" y="91479"/>
                  </a:cubicBezTo>
                  <a:cubicBezTo>
                    <a:pt x="15305" y="91548"/>
                    <a:pt x="15236" y="91611"/>
                    <a:pt x="15104" y="91680"/>
                  </a:cubicBezTo>
                  <a:cubicBezTo>
                    <a:pt x="15040" y="91744"/>
                    <a:pt x="14908" y="91813"/>
                    <a:pt x="14839" y="91876"/>
                  </a:cubicBezTo>
                  <a:cubicBezTo>
                    <a:pt x="14775" y="91945"/>
                    <a:pt x="14643" y="92009"/>
                    <a:pt x="14574" y="92078"/>
                  </a:cubicBezTo>
                  <a:cubicBezTo>
                    <a:pt x="14510" y="92210"/>
                    <a:pt x="14378" y="92274"/>
                    <a:pt x="14245" y="92343"/>
                  </a:cubicBezTo>
                  <a:lnTo>
                    <a:pt x="14044" y="92539"/>
                  </a:lnTo>
                  <a:cubicBezTo>
                    <a:pt x="13911" y="92608"/>
                    <a:pt x="13848" y="92740"/>
                    <a:pt x="13715" y="92804"/>
                  </a:cubicBezTo>
                  <a:cubicBezTo>
                    <a:pt x="13646" y="92873"/>
                    <a:pt x="13583" y="92873"/>
                    <a:pt x="13583" y="92936"/>
                  </a:cubicBezTo>
                  <a:cubicBezTo>
                    <a:pt x="13450" y="93069"/>
                    <a:pt x="13318" y="93138"/>
                    <a:pt x="13185" y="93270"/>
                  </a:cubicBezTo>
                  <a:cubicBezTo>
                    <a:pt x="13116" y="93334"/>
                    <a:pt x="13116" y="93334"/>
                    <a:pt x="13053" y="93334"/>
                  </a:cubicBezTo>
                  <a:cubicBezTo>
                    <a:pt x="12920" y="93466"/>
                    <a:pt x="12788" y="93599"/>
                    <a:pt x="12587" y="93731"/>
                  </a:cubicBezTo>
                  <a:cubicBezTo>
                    <a:pt x="12587" y="93731"/>
                    <a:pt x="12587" y="93800"/>
                    <a:pt x="12523" y="93800"/>
                  </a:cubicBezTo>
                  <a:cubicBezTo>
                    <a:pt x="11659" y="94526"/>
                    <a:pt x="10864" y="95257"/>
                    <a:pt x="10069" y="96052"/>
                  </a:cubicBezTo>
                  <a:cubicBezTo>
                    <a:pt x="9798" y="96271"/>
                    <a:pt x="9524" y="96532"/>
                    <a:pt x="9252" y="96766"/>
                  </a:cubicBezTo>
                  <a:lnTo>
                    <a:pt x="9252" y="96766"/>
                  </a:lnTo>
                  <a:cubicBezTo>
                    <a:pt x="9997" y="96143"/>
                    <a:pt x="10789" y="95469"/>
                    <a:pt x="11527" y="94791"/>
                  </a:cubicBezTo>
                  <a:cubicBezTo>
                    <a:pt x="11596" y="94791"/>
                    <a:pt x="11659" y="94727"/>
                    <a:pt x="11728" y="94658"/>
                  </a:cubicBezTo>
                  <a:cubicBezTo>
                    <a:pt x="11924" y="94526"/>
                    <a:pt x="12057" y="94330"/>
                    <a:pt x="12258" y="94197"/>
                  </a:cubicBezTo>
                  <a:lnTo>
                    <a:pt x="12322" y="94129"/>
                  </a:lnTo>
                  <a:cubicBezTo>
                    <a:pt x="12454" y="93996"/>
                    <a:pt x="12655" y="93864"/>
                    <a:pt x="12788" y="93731"/>
                  </a:cubicBezTo>
                  <a:cubicBezTo>
                    <a:pt x="12851" y="93731"/>
                    <a:pt x="12851" y="93667"/>
                    <a:pt x="12920" y="93599"/>
                  </a:cubicBezTo>
                  <a:cubicBezTo>
                    <a:pt x="13053" y="93535"/>
                    <a:pt x="13185" y="93402"/>
                    <a:pt x="13318" y="93270"/>
                  </a:cubicBezTo>
                  <a:cubicBezTo>
                    <a:pt x="13381" y="93270"/>
                    <a:pt x="13450" y="93201"/>
                    <a:pt x="13514" y="93138"/>
                  </a:cubicBezTo>
                  <a:lnTo>
                    <a:pt x="13848" y="92804"/>
                  </a:lnTo>
                  <a:cubicBezTo>
                    <a:pt x="13911" y="92740"/>
                    <a:pt x="14044" y="92740"/>
                    <a:pt x="14113" y="92671"/>
                  </a:cubicBezTo>
                  <a:cubicBezTo>
                    <a:pt x="14176" y="92539"/>
                    <a:pt x="14309" y="92475"/>
                    <a:pt x="14441" y="92406"/>
                  </a:cubicBezTo>
                  <a:cubicBezTo>
                    <a:pt x="14510" y="92274"/>
                    <a:pt x="14574" y="92210"/>
                    <a:pt x="14706" y="92141"/>
                  </a:cubicBezTo>
                  <a:cubicBezTo>
                    <a:pt x="14775" y="92078"/>
                    <a:pt x="14908" y="92009"/>
                    <a:pt x="14971" y="91945"/>
                  </a:cubicBezTo>
                  <a:lnTo>
                    <a:pt x="15236" y="91680"/>
                  </a:lnTo>
                  <a:cubicBezTo>
                    <a:pt x="15369" y="91611"/>
                    <a:pt x="15438" y="91548"/>
                    <a:pt x="15570" y="91479"/>
                  </a:cubicBezTo>
                  <a:cubicBezTo>
                    <a:pt x="15634" y="91346"/>
                    <a:pt x="15766" y="91283"/>
                    <a:pt x="15835" y="91214"/>
                  </a:cubicBezTo>
                  <a:cubicBezTo>
                    <a:pt x="15968" y="91150"/>
                    <a:pt x="16031" y="91081"/>
                    <a:pt x="16164" y="91018"/>
                  </a:cubicBezTo>
                  <a:cubicBezTo>
                    <a:pt x="16233" y="90885"/>
                    <a:pt x="16365" y="90816"/>
                    <a:pt x="16429" y="90753"/>
                  </a:cubicBezTo>
                  <a:cubicBezTo>
                    <a:pt x="16561" y="90684"/>
                    <a:pt x="16630" y="90620"/>
                    <a:pt x="16694" y="90551"/>
                  </a:cubicBezTo>
                  <a:cubicBezTo>
                    <a:pt x="16826" y="90419"/>
                    <a:pt x="16959" y="90355"/>
                    <a:pt x="17091" y="90286"/>
                  </a:cubicBezTo>
                  <a:lnTo>
                    <a:pt x="17292" y="90090"/>
                  </a:lnTo>
                  <a:cubicBezTo>
                    <a:pt x="17425" y="89958"/>
                    <a:pt x="17557" y="89889"/>
                    <a:pt x="17690" y="89825"/>
                  </a:cubicBezTo>
                  <a:cubicBezTo>
                    <a:pt x="17690" y="89756"/>
                    <a:pt x="17753" y="89756"/>
                    <a:pt x="17822" y="89693"/>
                  </a:cubicBezTo>
                  <a:lnTo>
                    <a:pt x="17886" y="89624"/>
                  </a:lnTo>
                  <a:cubicBezTo>
                    <a:pt x="18018" y="89492"/>
                    <a:pt x="18151" y="89428"/>
                    <a:pt x="18283" y="89359"/>
                  </a:cubicBezTo>
                  <a:lnTo>
                    <a:pt x="18485" y="89163"/>
                  </a:lnTo>
                  <a:cubicBezTo>
                    <a:pt x="18617" y="89030"/>
                    <a:pt x="18750" y="88962"/>
                    <a:pt x="18882" y="88898"/>
                  </a:cubicBezTo>
                  <a:cubicBezTo>
                    <a:pt x="18946" y="88829"/>
                    <a:pt x="19015" y="88765"/>
                    <a:pt x="19147" y="88697"/>
                  </a:cubicBezTo>
                  <a:cubicBezTo>
                    <a:pt x="19211" y="88564"/>
                    <a:pt x="19343" y="88501"/>
                    <a:pt x="19476" y="88368"/>
                  </a:cubicBezTo>
                  <a:cubicBezTo>
                    <a:pt x="19545" y="88368"/>
                    <a:pt x="19677" y="88299"/>
                    <a:pt x="19741" y="88236"/>
                  </a:cubicBezTo>
                  <a:cubicBezTo>
                    <a:pt x="19873" y="88103"/>
                    <a:pt x="20006" y="88034"/>
                    <a:pt x="20138" y="87902"/>
                  </a:cubicBezTo>
                  <a:cubicBezTo>
                    <a:pt x="20207" y="87838"/>
                    <a:pt x="20271" y="87838"/>
                    <a:pt x="20340" y="87769"/>
                  </a:cubicBezTo>
                  <a:cubicBezTo>
                    <a:pt x="20472" y="87637"/>
                    <a:pt x="20605" y="87573"/>
                    <a:pt x="20737" y="87441"/>
                  </a:cubicBezTo>
                  <a:cubicBezTo>
                    <a:pt x="20801" y="87372"/>
                    <a:pt x="20870" y="87372"/>
                    <a:pt x="20933" y="87308"/>
                  </a:cubicBezTo>
                  <a:cubicBezTo>
                    <a:pt x="21066" y="87176"/>
                    <a:pt x="21198" y="87107"/>
                    <a:pt x="21331" y="86974"/>
                  </a:cubicBezTo>
                  <a:cubicBezTo>
                    <a:pt x="21463" y="86911"/>
                    <a:pt x="21532" y="86842"/>
                    <a:pt x="21596" y="86842"/>
                  </a:cubicBezTo>
                  <a:cubicBezTo>
                    <a:pt x="21728" y="86709"/>
                    <a:pt x="21860" y="86577"/>
                    <a:pt x="21993" y="86513"/>
                  </a:cubicBezTo>
                  <a:lnTo>
                    <a:pt x="22194" y="86312"/>
                  </a:lnTo>
                  <a:cubicBezTo>
                    <a:pt x="22327" y="86248"/>
                    <a:pt x="22459" y="86116"/>
                    <a:pt x="22592" y="86047"/>
                  </a:cubicBezTo>
                  <a:lnTo>
                    <a:pt x="22788" y="85851"/>
                  </a:lnTo>
                  <a:cubicBezTo>
                    <a:pt x="22989" y="85718"/>
                    <a:pt x="23122" y="85649"/>
                    <a:pt x="23254" y="85517"/>
                  </a:cubicBezTo>
                  <a:cubicBezTo>
                    <a:pt x="23318" y="85453"/>
                    <a:pt x="23387" y="85453"/>
                    <a:pt x="23450" y="85384"/>
                  </a:cubicBezTo>
                  <a:cubicBezTo>
                    <a:pt x="23583" y="85252"/>
                    <a:pt x="23715" y="85119"/>
                    <a:pt x="23848" y="85056"/>
                  </a:cubicBezTo>
                  <a:lnTo>
                    <a:pt x="24049" y="84855"/>
                  </a:lnTo>
                  <a:cubicBezTo>
                    <a:pt x="24182" y="84791"/>
                    <a:pt x="24378" y="84658"/>
                    <a:pt x="24510" y="84526"/>
                  </a:cubicBezTo>
                  <a:cubicBezTo>
                    <a:pt x="24579" y="84526"/>
                    <a:pt x="24643" y="84457"/>
                    <a:pt x="24712" y="84393"/>
                  </a:cubicBezTo>
                  <a:cubicBezTo>
                    <a:pt x="24844" y="84261"/>
                    <a:pt x="24977" y="84192"/>
                    <a:pt x="25109" y="84060"/>
                  </a:cubicBezTo>
                  <a:lnTo>
                    <a:pt x="25305" y="83864"/>
                  </a:lnTo>
                  <a:cubicBezTo>
                    <a:pt x="25438" y="83795"/>
                    <a:pt x="25570" y="83662"/>
                    <a:pt x="25703" y="83530"/>
                  </a:cubicBezTo>
                  <a:cubicBezTo>
                    <a:pt x="25771" y="83466"/>
                    <a:pt x="25904" y="83397"/>
                    <a:pt x="25968" y="83397"/>
                  </a:cubicBezTo>
                  <a:lnTo>
                    <a:pt x="26365" y="83000"/>
                  </a:lnTo>
                  <a:cubicBezTo>
                    <a:pt x="26434" y="83000"/>
                    <a:pt x="26497" y="82936"/>
                    <a:pt x="26566" y="82867"/>
                  </a:cubicBezTo>
                  <a:lnTo>
                    <a:pt x="26964" y="82470"/>
                  </a:lnTo>
                  <a:cubicBezTo>
                    <a:pt x="27027" y="82470"/>
                    <a:pt x="27096" y="82406"/>
                    <a:pt x="27160" y="82337"/>
                  </a:cubicBezTo>
                  <a:lnTo>
                    <a:pt x="27557" y="81940"/>
                  </a:lnTo>
                  <a:cubicBezTo>
                    <a:pt x="27626" y="81940"/>
                    <a:pt x="27690" y="81876"/>
                    <a:pt x="27759" y="81807"/>
                  </a:cubicBezTo>
                  <a:cubicBezTo>
                    <a:pt x="27955" y="81675"/>
                    <a:pt x="28087" y="81542"/>
                    <a:pt x="28220" y="81410"/>
                  </a:cubicBezTo>
                  <a:lnTo>
                    <a:pt x="28421" y="81214"/>
                  </a:lnTo>
                  <a:cubicBezTo>
                    <a:pt x="28554" y="81081"/>
                    <a:pt x="28686" y="81012"/>
                    <a:pt x="28819" y="80880"/>
                  </a:cubicBezTo>
                  <a:lnTo>
                    <a:pt x="29015" y="80684"/>
                  </a:lnTo>
                  <a:cubicBezTo>
                    <a:pt x="29879" y="79820"/>
                    <a:pt x="30605" y="79025"/>
                    <a:pt x="31267" y="78230"/>
                  </a:cubicBezTo>
                  <a:cubicBezTo>
                    <a:pt x="32989" y="76110"/>
                    <a:pt x="34447" y="73726"/>
                    <a:pt x="35771" y="71076"/>
                  </a:cubicBezTo>
                  <a:cubicBezTo>
                    <a:pt x="36301" y="69953"/>
                    <a:pt x="36831" y="68691"/>
                    <a:pt x="37298" y="67435"/>
                  </a:cubicBezTo>
                  <a:cubicBezTo>
                    <a:pt x="37298" y="67303"/>
                    <a:pt x="37361" y="67234"/>
                    <a:pt x="37361" y="67101"/>
                  </a:cubicBezTo>
                  <a:close/>
                  <a:moveTo>
                    <a:pt x="9252" y="96766"/>
                  </a:moveTo>
                  <a:cubicBezTo>
                    <a:pt x="9194" y="96814"/>
                    <a:pt x="9136" y="96863"/>
                    <a:pt x="9078" y="96911"/>
                  </a:cubicBezTo>
                  <a:cubicBezTo>
                    <a:pt x="9136" y="96864"/>
                    <a:pt x="9194" y="96816"/>
                    <a:pt x="9252" y="96766"/>
                  </a:cubicBezTo>
                  <a:close/>
                  <a:moveTo>
                    <a:pt x="7886" y="98304"/>
                  </a:moveTo>
                  <a:lnTo>
                    <a:pt x="7886" y="98304"/>
                  </a:lnTo>
                  <a:cubicBezTo>
                    <a:pt x="7865" y="98326"/>
                    <a:pt x="7842" y="98347"/>
                    <a:pt x="7817" y="98368"/>
                  </a:cubicBezTo>
                  <a:lnTo>
                    <a:pt x="7817" y="98368"/>
                  </a:lnTo>
                  <a:cubicBezTo>
                    <a:pt x="7886" y="98368"/>
                    <a:pt x="7886" y="98304"/>
                    <a:pt x="7886" y="98304"/>
                  </a:cubicBezTo>
                  <a:close/>
                  <a:moveTo>
                    <a:pt x="7817" y="98368"/>
                  </a:moveTo>
                  <a:cubicBezTo>
                    <a:pt x="7817" y="98368"/>
                    <a:pt x="7817" y="98368"/>
                    <a:pt x="7817" y="98368"/>
                  </a:cubicBezTo>
                  <a:cubicBezTo>
                    <a:pt x="7816" y="98369"/>
                    <a:pt x="7816" y="98369"/>
                    <a:pt x="7815" y="98370"/>
                  </a:cubicBezTo>
                  <a:lnTo>
                    <a:pt x="7815" y="98370"/>
                  </a:lnTo>
                  <a:cubicBezTo>
                    <a:pt x="7816" y="98369"/>
                    <a:pt x="7817" y="98369"/>
                    <a:pt x="7817" y="98368"/>
                  </a:cubicBezTo>
                  <a:close/>
                  <a:moveTo>
                    <a:pt x="7815" y="98370"/>
                  </a:moveTo>
                  <a:lnTo>
                    <a:pt x="7815" y="98370"/>
                  </a:lnTo>
                  <a:cubicBezTo>
                    <a:pt x="7687" y="98481"/>
                    <a:pt x="7520" y="98591"/>
                    <a:pt x="7356" y="98702"/>
                  </a:cubicBezTo>
                  <a:lnTo>
                    <a:pt x="7356" y="98766"/>
                  </a:lnTo>
                  <a:cubicBezTo>
                    <a:pt x="7488" y="98634"/>
                    <a:pt x="7683" y="98502"/>
                    <a:pt x="7815" y="98370"/>
                  </a:cubicBezTo>
                  <a:close/>
                  <a:moveTo>
                    <a:pt x="7488" y="98766"/>
                  </a:moveTo>
                  <a:cubicBezTo>
                    <a:pt x="7287" y="98898"/>
                    <a:pt x="7155" y="99030"/>
                    <a:pt x="7022" y="99099"/>
                  </a:cubicBezTo>
                  <a:lnTo>
                    <a:pt x="6890" y="99232"/>
                  </a:lnTo>
                  <a:cubicBezTo>
                    <a:pt x="7022" y="99099"/>
                    <a:pt x="7224" y="99030"/>
                    <a:pt x="7356" y="98898"/>
                  </a:cubicBezTo>
                  <a:lnTo>
                    <a:pt x="7488" y="98766"/>
                  </a:lnTo>
                  <a:close/>
                  <a:moveTo>
                    <a:pt x="7022" y="99232"/>
                  </a:moveTo>
                  <a:cubicBezTo>
                    <a:pt x="6890" y="99364"/>
                    <a:pt x="6757" y="99428"/>
                    <a:pt x="6625" y="99497"/>
                  </a:cubicBezTo>
                  <a:cubicBezTo>
                    <a:pt x="6625" y="99560"/>
                    <a:pt x="6561" y="99629"/>
                    <a:pt x="6492" y="99693"/>
                  </a:cubicBezTo>
                  <a:cubicBezTo>
                    <a:pt x="6625" y="99629"/>
                    <a:pt x="6757" y="99497"/>
                    <a:pt x="6890" y="99428"/>
                  </a:cubicBezTo>
                  <a:cubicBezTo>
                    <a:pt x="6959" y="99364"/>
                    <a:pt x="7022" y="99295"/>
                    <a:pt x="7022" y="99232"/>
                  </a:cubicBezTo>
                  <a:close/>
                  <a:moveTo>
                    <a:pt x="6625" y="99693"/>
                  </a:moveTo>
                  <a:lnTo>
                    <a:pt x="6625" y="99693"/>
                  </a:lnTo>
                  <a:cubicBezTo>
                    <a:pt x="6492" y="99762"/>
                    <a:pt x="6429" y="99894"/>
                    <a:pt x="6296" y="99958"/>
                  </a:cubicBezTo>
                  <a:lnTo>
                    <a:pt x="6095" y="100159"/>
                  </a:lnTo>
                  <a:cubicBezTo>
                    <a:pt x="6227" y="100090"/>
                    <a:pt x="6296" y="100027"/>
                    <a:pt x="6429" y="99958"/>
                  </a:cubicBezTo>
                  <a:cubicBezTo>
                    <a:pt x="6492" y="99894"/>
                    <a:pt x="6561" y="99762"/>
                    <a:pt x="6625" y="99693"/>
                  </a:cubicBezTo>
                  <a:close/>
                  <a:moveTo>
                    <a:pt x="6227" y="100159"/>
                  </a:moveTo>
                  <a:lnTo>
                    <a:pt x="6227" y="100159"/>
                  </a:lnTo>
                  <a:cubicBezTo>
                    <a:pt x="6164" y="100223"/>
                    <a:pt x="6031" y="100292"/>
                    <a:pt x="5899" y="100355"/>
                  </a:cubicBezTo>
                  <a:cubicBezTo>
                    <a:pt x="5104" y="101352"/>
                    <a:pt x="4372" y="102343"/>
                    <a:pt x="3710" y="103339"/>
                  </a:cubicBezTo>
                  <a:cubicBezTo>
                    <a:pt x="1394" y="106847"/>
                    <a:pt x="0" y="110758"/>
                    <a:pt x="0" y="115130"/>
                  </a:cubicBezTo>
                  <a:cubicBezTo>
                    <a:pt x="0" y="115793"/>
                    <a:pt x="0" y="116386"/>
                    <a:pt x="69" y="117049"/>
                  </a:cubicBezTo>
                  <a:cubicBezTo>
                    <a:pt x="1262" y="129237"/>
                    <a:pt x="8877" y="138114"/>
                    <a:pt x="19147" y="144473"/>
                  </a:cubicBezTo>
                  <a:cubicBezTo>
                    <a:pt x="24579" y="147785"/>
                    <a:pt x="30673" y="150371"/>
                    <a:pt x="37033" y="152359"/>
                  </a:cubicBezTo>
                  <a:cubicBezTo>
                    <a:pt x="39084" y="152952"/>
                    <a:pt x="41203" y="153482"/>
                    <a:pt x="43323" y="154012"/>
                  </a:cubicBezTo>
                  <a:cubicBezTo>
                    <a:pt x="41272" y="153482"/>
                    <a:pt x="39152" y="152889"/>
                    <a:pt x="37096" y="152226"/>
                  </a:cubicBezTo>
                  <a:cubicBezTo>
                    <a:pt x="30737" y="150302"/>
                    <a:pt x="24579" y="147653"/>
                    <a:pt x="19211" y="144341"/>
                  </a:cubicBezTo>
                  <a:cubicBezTo>
                    <a:pt x="8946" y="138050"/>
                    <a:pt x="1325" y="129174"/>
                    <a:pt x="202" y="117049"/>
                  </a:cubicBezTo>
                  <a:cubicBezTo>
                    <a:pt x="133" y="116386"/>
                    <a:pt x="69" y="115793"/>
                    <a:pt x="69" y="115130"/>
                  </a:cubicBezTo>
                  <a:cubicBezTo>
                    <a:pt x="69" y="110758"/>
                    <a:pt x="1527" y="106916"/>
                    <a:pt x="3842" y="103403"/>
                  </a:cubicBezTo>
                  <a:cubicBezTo>
                    <a:pt x="4574" y="102279"/>
                    <a:pt x="5369" y="101219"/>
                    <a:pt x="6227" y="100159"/>
                  </a:cubicBezTo>
                  <a:close/>
                  <a:moveTo>
                    <a:pt x="43128" y="154081"/>
                  </a:moveTo>
                  <a:lnTo>
                    <a:pt x="43128" y="154081"/>
                  </a:lnTo>
                  <a:cubicBezTo>
                    <a:pt x="45973" y="154743"/>
                    <a:pt x="48888" y="155406"/>
                    <a:pt x="51739" y="155867"/>
                  </a:cubicBezTo>
                  <a:cubicBezTo>
                    <a:pt x="52666" y="155999"/>
                    <a:pt x="53525" y="156132"/>
                    <a:pt x="54388" y="156264"/>
                  </a:cubicBezTo>
                  <a:cubicBezTo>
                    <a:pt x="58893" y="156996"/>
                    <a:pt x="62867" y="157854"/>
                    <a:pt x="66376" y="158850"/>
                  </a:cubicBezTo>
                  <a:cubicBezTo>
                    <a:pt x="66444" y="158850"/>
                    <a:pt x="66508" y="158914"/>
                    <a:pt x="66641" y="158914"/>
                  </a:cubicBezTo>
                  <a:cubicBezTo>
                    <a:pt x="66709" y="158914"/>
                    <a:pt x="66709" y="158914"/>
                    <a:pt x="66773" y="158983"/>
                  </a:cubicBezTo>
                  <a:cubicBezTo>
                    <a:pt x="66906" y="158983"/>
                    <a:pt x="66974" y="159047"/>
                    <a:pt x="67107" y="159047"/>
                  </a:cubicBezTo>
                  <a:cubicBezTo>
                    <a:pt x="67107" y="159047"/>
                    <a:pt x="67171" y="159047"/>
                    <a:pt x="67239" y="159115"/>
                  </a:cubicBezTo>
                  <a:cubicBezTo>
                    <a:pt x="67372" y="159115"/>
                    <a:pt x="67435" y="159179"/>
                    <a:pt x="67504" y="159179"/>
                  </a:cubicBezTo>
                  <a:cubicBezTo>
                    <a:pt x="67568" y="159179"/>
                    <a:pt x="67637" y="159248"/>
                    <a:pt x="67700" y="159248"/>
                  </a:cubicBezTo>
                  <a:cubicBezTo>
                    <a:pt x="67769" y="159248"/>
                    <a:pt x="67902" y="159311"/>
                    <a:pt x="67965" y="159311"/>
                  </a:cubicBezTo>
                  <a:cubicBezTo>
                    <a:pt x="68034" y="159311"/>
                    <a:pt x="68098" y="159380"/>
                    <a:pt x="68167" y="159380"/>
                  </a:cubicBezTo>
                  <a:cubicBezTo>
                    <a:pt x="68230" y="159380"/>
                    <a:pt x="68363" y="159444"/>
                    <a:pt x="68432" y="159444"/>
                  </a:cubicBezTo>
                  <a:cubicBezTo>
                    <a:pt x="68495" y="159513"/>
                    <a:pt x="68564" y="159513"/>
                    <a:pt x="68628" y="159513"/>
                  </a:cubicBezTo>
                  <a:cubicBezTo>
                    <a:pt x="68697" y="159576"/>
                    <a:pt x="68829" y="159576"/>
                    <a:pt x="68893" y="159645"/>
                  </a:cubicBezTo>
                  <a:cubicBezTo>
                    <a:pt x="68962" y="159645"/>
                    <a:pt x="69025" y="159645"/>
                    <a:pt x="69094" y="159709"/>
                  </a:cubicBezTo>
                  <a:cubicBezTo>
                    <a:pt x="69227" y="159709"/>
                    <a:pt x="69290" y="159709"/>
                    <a:pt x="69359" y="159778"/>
                  </a:cubicBezTo>
                  <a:cubicBezTo>
                    <a:pt x="69423" y="159778"/>
                    <a:pt x="69492" y="159841"/>
                    <a:pt x="69555" y="159841"/>
                  </a:cubicBezTo>
                  <a:cubicBezTo>
                    <a:pt x="69688" y="159841"/>
                    <a:pt x="69757" y="159910"/>
                    <a:pt x="69820" y="159910"/>
                  </a:cubicBezTo>
                  <a:cubicBezTo>
                    <a:pt x="69889" y="159974"/>
                    <a:pt x="69953" y="159974"/>
                    <a:pt x="70022" y="159974"/>
                  </a:cubicBezTo>
                  <a:cubicBezTo>
                    <a:pt x="70154" y="160043"/>
                    <a:pt x="70218" y="160043"/>
                    <a:pt x="70350" y="160106"/>
                  </a:cubicBezTo>
                  <a:cubicBezTo>
                    <a:pt x="70419" y="160106"/>
                    <a:pt x="70483" y="160175"/>
                    <a:pt x="70552" y="160175"/>
                  </a:cubicBezTo>
                  <a:cubicBezTo>
                    <a:pt x="70615" y="160175"/>
                    <a:pt x="70684" y="160239"/>
                    <a:pt x="70817" y="160239"/>
                  </a:cubicBezTo>
                  <a:cubicBezTo>
                    <a:pt x="70880" y="160308"/>
                    <a:pt x="70949" y="160308"/>
                    <a:pt x="71013" y="160371"/>
                  </a:cubicBezTo>
                  <a:cubicBezTo>
                    <a:pt x="71081" y="160371"/>
                    <a:pt x="71214" y="160440"/>
                    <a:pt x="71278" y="160440"/>
                  </a:cubicBezTo>
                  <a:cubicBezTo>
                    <a:pt x="71346" y="160440"/>
                    <a:pt x="71410" y="160504"/>
                    <a:pt x="71479" y="160504"/>
                  </a:cubicBezTo>
                  <a:cubicBezTo>
                    <a:pt x="71611" y="160573"/>
                    <a:pt x="71675" y="160573"/>
                    <a:pt x="71807" y="160636"/>
                  </a:cubicBezTo>
                  <a:cubicBezTo>
                    <a:pt x="71876" y="160636"/>
                    <a:pt x="71940" y="160705"/>
                    <a:pt x="72009" y="160705"/>
                  </a:cubicBezTo>
                  <a:cubicBezTo>
                    <a:pt x="72072" y="160769"/>
                    <a:pt x="72205" y="160769"/>
                    <a:pt x="72274" y="160838"/>
                  </a:cubicBezTo>
                  <a:cubicBezTo>
                    <a:pt x="72337" y="160838"/>
                    <a:pt x="72406" y="160901"/>
                    <a:pt x="72470" y="160901"/>
                  </a:cubicBezTo>
                  <a:cubicBezTo>
                    <a:pt x="72602" y="160970"/>
                    <a:pt x="72671" y="160970"/>
                    <a:pt x="72804" y="161034"/>
                  </a:cubicBezTo>
                  <a:cubicBezTo>
                    <a:pt x="72867" y="161034"/>
                    <a:pt x="72867" y="161034"/>
                    <a:pt x="72936" y="161103"/>
                  </a:cubicBezTo>
                  <a:cubicBezTo>
                    <a:pt x="73069" y="161103"/>
                    <a:pt x="73201" y="161166"/>
                    <a:pt x="73265" y="161235"/>
                  </a:cubicBezTo>
                  <a:cubicBezTo>
                    <a:pt x="73334" y="161235"/>
                    <a:pt x="73397" y="161235"/>
                    <a:pt x="73466" y="161299"/>
                  </a:cubicBezTo>
                  <a:cubicBezTo>
                    <a:pt x="73530" y="161368"/>
                    <a:pt x="73662" y="161368"/>
                    <a:pt x="73795" y="161431"/>
                  </a:cubicBezTo>
                  <a:cubicBezTo>
                    <a:pt x="73864" y="161431"/>
                    <a:pt x="73864" y="161500"/>
                    <a:pt x="73927" y="161500"/>
                  </a:cubicBezTo>
                  <a:cubicBezTo>
                    <a:pt x="74060" y="161564"/>
                    <a:pt x="74192" y="161564"/>
                    <a:pt x="74261" y="161633"/>
                  </a:cubicBezTo>
                  <a:cubicBezTo>
                    <a:pt x="74325" y="161633"/>
                    <a:pt x="74394" y="161696"/>
                    <a:pt x="74457" y="161696"/>
                  </a:cubicBezTo>
                  <a:cubicBezTo>
                    <a:pt x="74526" y="161765"/>
                    <a:pt x="74659" y="161829"/>
                    <a:pt x="74791" y="161829"/>
                  </a:cubicBezTo>
                  <a:cubicBezTo>
                    <a:pt x="74855" y="161898"/>
                    <a:pt x="74855" y="161898"/>
                    <a:pt x="74924" y="161898"/>
                  </a:cubicBezTo>
                  <a:lnTo>
                    <a:pt x="75321" y="162094"/>
                  </a:lnTo>
                  <a:cubicBezTo>
                    <a:pt x="75321" y="162094"/>
                    <a:pt x="75385" y="162094"/>
                    <a:pt x="75453" y="162163"/>
                  </a:cubicBezTo>
                  <a:cubicBezTo>
                    <a:pt x="75517" y="162226"/>
                    <a:pt x="75650" y="162226"/>
                    <a:pt x="75782" y="162295"/>
                  </a:cubicBezTo>
                  <a:cubicBezTo>
                    <a:pt x="75851" y="162359"/>
                    <a:pt x="75851" y="162359"/>
                    <a:pt x="75915" y="162359"/>
                  </a:cubicBezTo>
                  <a:lnTo>
                    <a:pt x="76312" y="162560"/>
                  </a:lnTo>
                  <a:cubicBezTo>
                    <a:pt x="76312" y="162560"/>
                    <a:pt x="76381" y="162560"/>
                    <a:pt x="76381" y="162624"/>
                  </a:cubicBezTo>
                  <a:cubicBezTo>
                    <a:pt x="76577" y="162693"/>
                    <a:pt x="76709" y="162756"/>
                    <a:pt x="76842" y="162825"/>
                  </a:cubicBezTo>
                  <a:lnTo>
                    <a:pt x="76911" y="162825"/>
                  </a:lnTo>
                  <a:cubicBezTo>
                    <a:pt x="77043" y="162889"/>
                    <a:pt x="77176" y="162957"/>
                    <a:pt x="77372" y="163090"/>
                  </a:cubicBezTo>
                  <a:cubicBezTo>
                    <a:pt x="77441" y="163090"/>
                    <a:pt x="77441" y="163090"/>
                    <a:pt x="77504" y="163154"/>
                  </a:cubicBezTo>
                  <a:cubicBezTo>
                    <a:pt x="79296" y="164081"/>
                    <a:pt x="80949" y="165008"/>
                    <a:pt x="82475" y="166005"/>
                  </a:cubicBezTo>
                  <a:cubicBezTo>
                    <a:pt x="82625" y="166079"/>
                    <a:pt x="82766" y="166154"/>
                    <a:pt x="82900" y="166232"/>
                  </a:cubicBezTo>
                  <a:lnTo>
                    <a:pt x="82900" y="166232"/>
                  </a:lnTo>
                  <a:cubicBezTo>
                    <a:pt x="81568" y="165333"/>
                    <a:pt x="80182" y="164474"/>
                    <a:pt x="78697" y="163620"/>
                  </a:cubicBezTo>
                  <a:lnTo>
                    <a:pt x="78299" y="163419"/>
                  </a:lnTo>
                  <a:lnTo>
                    <a:pt x="78236" y="163419"/>
                  </a:lnTo>
                  <a:cubicBezTo>
                    <a:pt x="78103" y="163286"/>
                    <a:pt x="77971" y="163222"/>
                    <a:pt x="77769" y="163154"/>
                  </a:cubicBezTo>
                  <a:cubicBezTo>
                    <a:pt x="77769" y="163154"/>
                    <a:pt x="77706" y="163154"/>
                    <a:pt x="77706" y="163090"/>
                  </a:cubicBezTo>
                  <a:cubicBezTo>
                    <a:pt x="77573" y="163021"/>
                    <a:pt x="77441" y="162957"/>
                    <a:pt x="77239" y="162889"/>
                  </a:cubicBezTo>
                  <a:cubicBezTo>
                    <a:pt x="77239" y="162889"/>
                    <a:pt x="77176" y="162889"/>
                    <a:pt x="77176" y="162825"/>
                  </a:cubicBezTo>
                  <a:cubicBezTo>
                    <a:pt x="77043" y="162756"/>
                    <a:pt x="76911" y="162693"/>
                    <a:pt x="76709" y="162624"/>
                  </a:cubicBezTo>
                  <a:cubicBezTo>
                    <a:pt x="76709" y="162624"/>
                    <a:pt x="76646" y="162624"/>
                    <a:pt x="76646" y="162560"/>
                  </a:cubicBezTo>
                  <a:lnTo>
                    <a:pt x="76248" y="162359"/>
                  </a:lnTo>
                  <a:cubicBezTo>
                    <a:pt x="76180" y="162359"/>
                    <a:pt x="76116" y="162359"/>
                    <a:pt x="76047" y="162295"/>
                  </a:cubicBezTo>
                  <a:cubicBezTo>
                    <a:pt x="75983" y="162295"/>
                    <a:pt x="75851" y="162226"/>
                    <a:pt x="75718" y="162163"/>
                  </a:cubicBezTo>
                  <a:cubicBezTo>
                    <a:pt x="75650" y="162094"/>
                    <a:pt x="75586" y="162094"/>
                    <a:pt x="75517" y="162094"/>
                  </a:cubicBezTo>
                  <a:cubicBezTo>
                    <a:pt x="75453" y="162030"/>
                    <a:pt x="75321" y="161961"/>
                    <a:pt x="75189" y="161898"/>
                  </a:cubicBezTo>
                  <a:cubicBezTo>
                    <a:pt x="75120" y="161898"/>
                    <a:pt x="75056" y="161898"/>
                    <a:pt x="75056" y="161829"/>
                  </a:cubicBezTo>
                  <a:cubicBezTo>
                    <a:pt x="74924" y="161765"/>
                    <a:pt x="74791" y="161765"/>
                    <a:pt x="74659" y="161696"/>
                  </a:cubicBezTo>
                  <a:cubicBezTo>
                    <a:pt x="74659" y="161696"/>
                    <a:pt x="74590" y="161633"/>
                    <a:pt x="74526" y="161633"/>
                  </a:cubicBezTo>
                  <a:cubicBezTo>
                    <a:pt x="74394" y="161564"/>
                    <a:pt x="74261" y="161500"/>
                    <a:pt x="74192" y="161500"/>
                  </a:cubicBezTo>
                  <a:cubicBezTo>
                    <a:pt x="74129" y="161431"/>
                    <a:pt x="74060" y="161431"/>
                    <a:pt x="73996" y="161368"/>
                  </a:cubicBezTo>
                  <a:cubicBezTo>
                    <a:pt x="73864" y="161368"/>
                    <a:pt x="73795" y="161299"/>
                    <a:pt x="73662" y="161235"/>
                  </a:cubicBezTo>
                  <a:cubicBezTo>
                    <a:pt x="73599" y="161235"/>
                    <a:pt x="73530" y="161235"/>
                    <a:pt x="73466" y="161166"/>
                  </a:cubicBezTo>
                  <a:cubicBezTo>
                    <a:pt x="73397" y="161166"/>
                    <a:pt x="73265" y="161103"/>
                    <a:pt x="73201" y="161034"/>
                  </a:cubicBezTo>
                  <a:cubicBezTo>
                    <a:pt x="73132" y="161034"/>
                    <a:pt x="73069" y="160970"/>
                    <a:pt x="73000" y="160970"/>
                  </a:cubicBezTo>
                  <a:cubicBezTo>
                    <a:pt x="72867" y="160901"/>
                    <a:pt x="72735" y="160901"/>
                    <a:pt x="72671" y="160838"/>
                  </a:cubicBezTo>
                  <a:cubicBezTo>
                    <a:pt x="72602" y="160838"/>
                    <a:pt x="72539" y="160769"/>
                    <a:pt x="72470" y="160769"/>
                  </a:cubicBezTo>
                  <a:cubicBezTo>
                    <a:pt x="72337" y="160705"/>
                    <a:pt x="72274" y="160705"/>
                    <a:pt x="72141" y="160636"/>
                  </a:cubicBezTo>
                  <a:cubicBezTo>
                    <a:pt x="72072" y="160636"/>
                    <a:pt x="72009" y="160573"/>
                    <a:pt x="71940" y="160573"/>
                  </a:cubicBezTo>
                  <a:cubicBezTo>
                    <a:pt x="71876" y="160573"/>
                    <a:pt x="71744" y="160504"/>
                    <a:pt x="71675" y="160440"/>
                  </a:cubicBezTo>
                  <a:cubicBezTo>
                    <a:pt x="71611" y="160440"/>
                    <a:pt x="71543" y="160440"/>
                    <a:pt x="71479" y="160371"/>
                  </a:cubicBezTo>
                  <a:cubicBezTo>
                    <a:pt x="71346" y="160371"/>
                    <a:pt x="71278" y="160308"/>
                    <a:pt x="71145" y="160308"/>
                  </a:cubicBezTo>
                  <a:cubicBezTo>
                    <a:pt x="71081" y="160239"/>
                    <a:pt x="71013" y="160239"/>
                    <a:pt x="70949" y="160239"/>
                  </a:cubicBezTo>
                  <a:cubicBezTo>
                    <a:pt x="70880" y="160175"/>
                    <a:pt x="70748" y="160106"/>
                    <a:pt x="70684" y="160106"/>
                  </a:cubicBezTo>
                  <a:cubicBezTo>
                    <a:pt x="70615" y="160106"/>
                    <a:pt x="70552" y="160043"/>
                    <a:pt x="70483" y="160043"/>
                  </a:cubicBezTo>
                  <a:cubicBezTo>
                    <a:pt x="70419" y="159974"/>
                    <a:pt x="70287" y="159974"/>
                    <a:pt x="70218" y="159910"/>
                  </a:cubicBezTo>
                  <a:cubicBezTo>
                    <a:pt x="70154" y="159910"/>
                    <a:pt x="70085" y="159910"/>
                    <a:pt x="70022" y="159841"/>
                  </a:cubicBezTo>
                  <a:cubicBezTo>
                    <a:pt x="69889" y="159841"/>
                    <a:pt x="69820" y="159778"/>
                    <a:pt x="69688" y="159778"/>
                  </a:cubicBezTo>
                  <a:cubicBezTo>
                    <a:pt x="69624" y="159778"/>
                    <a:pt x="69555" y="159709"/>
                    <a:pt x="69492" y="159709"/>
                  </a:cubicBezTo>
                  <a:cubicBezTo>
                    <a:pt x="69423" y="159645"/>
                    <a:pt x="69359" y="159645"/>
                    <a:pt x="69227" y="159576"/>
                  </a:cubicBezTo>
                  <a:cubicBezTo>
                    <a:pt x="69158" y="159576"/>
                    <a:pt x="69094" y="159576"/>
                    <a:pt x="69025" y="159513"/>
                  </a:cubicBezTo>
                  <a:cubicBezTo>
                    <a:pt x="68962" y="159513"/>
                    <a:pt x="68893" y="159513"/>
                    <a:pt x="68760" y="159444"/>
                  </a:cubicBezTo>
                  <a:cubicBezTo>
                    <a:pt x="68697" y="159444"/>
                    <a:pt x="68628" y="159380"/>
                    <a:pt x="68564" y="159380"/>
                  </a:cubicBezTo>
                  <a:cubicBezTo>
                    <a:pt x="68495" y="159380"/>
                    <a:pt x="68363" y="159311"/>
                    <a:pt x="68299" y="159311"/>
                  </a:cubicBezTo>
                  <a:cubicBezTo>
                    <a:pt x="68230" y="159311"/>
                    <a:pt x="68167" y="159248"/>
                    <a:pt x="68098" y="159248"/>
                  </a:cubicBezTo>
                  <a:cubicBezTo>
                    <a:pt x="68034" y="159248"/>
                    <a:pt x="67902" y="159179"/>
                    <a:pt x="67833" y="159179"/>
                  </a:cubicBezTo>
                  <a:cubicBezTo>
                    <a:pt x="67769" y="159115"/>
                    <a:pt x="67700" y="159115"/>
                    <a:pt x="67637" y="159115"/>
                  </a:cubicBezTo>
                  <a:cubicBezTo>
                    <a:pt x="67568" y="159047"/>
                    <a:pt x="67435" y="159047"/>
                    <a:pt x="67372" y="159047"/>
                  </a:cubicBezTo>
                  <a:cubicBezTo>
                    <a:pt x="67303" y="158983"/>
                    <a:pt x="67239" y="158983"/>
                    <a:pt x="67171" y="158983"/>
                  </a:cubicBezTo>
                  <a:cubicBezTo>
                    <a:pt x="67107" y="158914"/>
                    <a:pt x="67038" y="158914"/>
                    <a:pt x="66906" y="158850"/>
                  </a:cubicBezTo>
                  <a:lnTo>
                    <a:pt x="66709" y="158850"/>
                  </a:lnTo>
                  <a:cubicBezTo>
                    <a:pt x="66641" y="158782"/>
                    <a:pt x="66577" y="158782"/>
                    <a:pt x="66444" y="158718"/>
                  </a:cubicBezTo>
                  <a:cubicBezTo>
                    <a:pt x="62931" y="157722"/>
                    <a:pt x="58956" y="156863"/>
                    <a:pt x="54452" y="156201"/>
                  </a:cubicBezTo>
                  <a:cubicBezTo>
                    <a:pt x="53525" y="156068"/>
                    <a:pt x="52597" y="155867"/>
                    <a:pt x="51670" y="155734"/>
                  </a:cubicBezTo>
                  <a:cubicBezTo>
                    <a:pt x="48888" y="155273"/>
                    <a:pt x="45973" y="154743"/>
                    <a:pt x="43128" y="154081"/>
                  </a:cubicBezTo>
                  <a:close/>
                  <a:moveTo>
                    <a:pt x="82900" y="166232"/>
                  </a:moveTo>
                  <a:cubicBezTo>
                    <a:pt x="83113" y="166376"/>
                    <a:pt x="83325" y="166521"/>
                    <a:pt x="83535" y="166667"/>
                  </a:cubicBezTo>
                  <a:cubicBezTo>
                    <a:pt x="83327" y="166502"/>
                    <a:pt x="83122" y="166362"/>
                    <a:pt x="82900" y="166232"/>
                  </a:cubicBezTo>
                  <a:close/>
                  <a:moveTo>
                    <a:pt x="86513" y="168654"/>
                  </a:moveTo>
                  <a:cubicBezTo>
                    <a:pt x="86618" y="168757"/>
                    <a:pt x="86722" y="168842"/>
                    <a:pt x="86816" y="168928"/>
                  </a:cubicBezTo>
                  <a:lnTo>
                    <a:pt x="86816" y="168928"/>
                  </a:lnTo>
                  <a:cubicBezTo>
                    <a:pt x="86747" y="168853"/>
                    <a:pt x="86671" y="168778"/>
                    <a:pt x="86582" y="168718"/>
                  </a:cubicBezTo>
                  <a:cubicBezTo>
                    <a:pt x="86582" y="168654"/>
                    <a:pt x="86513" y="168654"/>
                    <a:pt x="86513" y="168654"/>
                  </a:cubicBezTo>
                  <a:close/>
                  <a:moveTo>
                    <a:pt x="86816" y="168928"/>
                  </a:moveTo>
                  <a:cubicBezTo>
                    <a:pt x="86899" y="169019"/>
                    <a:pt x="86971" y="169112"/>
                    <a:pt x="87043" y="169184"/>
                  </a:cubicBezTo>
                  <a:cubicBezTo>
                    <a:pt x="86980" y="169088"/>
                    <a:pt x="86902" y="169008"/>
                    <a:pt x="86816" y="168928"/>
                  </a:cubicBezTo>
                  <a:close/>
                  <a:moveTo>
                    <a:pt x="153620" y="47626"/>
                  </a:moveTo>
                  <a:lnTo>
                    <a:pt x="153620" y="47626"/>
                  </a:lnTo>
                  <a:cubicBezTo>
                    <a:pt x="153683" y="47695"/>
                    <a:pt x="153752" y="47695"/>
                    <a:pt x="153816" y="47759"/>
                  </a:cubicBezTo>
                  <a:cubicBezTo>
                    <a:pt x="154945" y="48288"/>
                    <a:pt x="156005" y="48887"/>
                    <a:pt x="156996" y="49481"/>
                  </a:cubicBezTo>
                  <a:cubicBezTo>
                    <a:pt x="166206" y="54717"/>
                    <a:pt x="173360" y="61341"/>
                    <a:pt x="178326" y="74521"/>
                  </a:cubicBezTo>
                  <a:cubicBezTo>
                    <a:pt x="180912" y="81479"/>
                    <a:pt x="182237" y="89227"/>
                    <a:pt x="182237" y="97043"/>
                  </a:cubicBezTo>
                  <a:cubicBezTo>
                    <a:pt x="182237" y="106715"/>
                    <a:pt x="180181" y="116519"/>
                    <a:pt x="176010" y="124998"/>
                  </a:cubicBezTo>
                  <a:cubicBezTo>
                    <a:pt x="171770" y="133477"/>
                    <a:pt x="165411" y="140631"/>
                    <a:pt x="156800" y="145136"/>
                  </a:cubicBezTo>
                  <a:cubicBezTo>
                    <a:pt x="153222" y="146927"/>
                    <a:pt x="150239" y="150371"/>
                    <a:pt x="147526" y="154478"/>
                  </a:cubicBezTo>
                  <a:cubicBezTo>
                    <a:pt x="143418" y="160636"/>
                    <a:pt x="139709" y="168321"/>
                    <a:pt x="135072" y="174415"/>
                  </a:cubicBezTo>
                  <a:cubicBezTo>
                    <a:pt x="132751" y="177531"/>
                    <a:pt x="130234" y="180181"/>
                    <a:pt x="127255" y="182099"/>
                  </a:cubicBezTo>
                  <a:cubicBezTo>
                    <a:pt x="124272" y="184023"/>
                    <a:pt x="120896" y="185146"/>
                    <a:pt x="116921" y="185146"/>
                  </a:cubicBezTo>
                  <a:cubicBezTo>
                    <a:pt x="114998" y="185146"/>
                    <a:pt x="112947" y="184881"/>
                    <a:pt x="110758" y="184288"/>
                  </a:cubicBezTo>
                  <a:cubicBezTo>
                    <a:pt x="105793" y="183026"/>
                    <a:pt x="102083" y="180907"/>
                    <a:pt x="98702" y="178458"/>
                  </a:cubicBezTo>
                  <a:cubicBezTo>
                    <a:pt x="94727" y="175676"/>
                    <a:pt x="91283" y="172295"/>
                    <a:pt x="86980" y="168983"/>
                  </a:cubicBezTo>
                  <a:lnTo>
                    <a:pt x="86980" y="168983"/>
                  </a:lnTo>
                  <a:cubicBezTo>
                    <a:pt x="87176" y="169184"/>
                    <a:pt x="87308" y="169380"/>
                    <a:pt x="87510" y="169513"/>
                  </a:cubicBezTo>
                  <a:cubicBezTo>
                    <a:pt x="87838" y="169847"/>
                    <a:pt x="88236" y="170112"/>
                    <a:pt x="88570" y="170377"/>
                  </a:cubicBezTo>
                  <a:cubicBezTo>
                    <a:pt x="92147" y="173222"/>
                    <a:pt x="95194" y="176074"/>
                    <a:pt x="98638" y="178591"/>
                  </a:cubicBezTo>
                  <a:cubicBezTo>
                    <a:pt x="102014" y="181039"/>
                    <a:pt x="105793" y="183095"/>
                    <a:pt x="110758" y="184420"/>
                  </a:cubicBezTo>
                  <a:cubicBezTo>
                    <a:pt x="112947" y="185014"/>
                    <a:pt x="114998" y="185279"/>
                    <a:pt x="116921" y="185279"/>
                  </a:cubicBezTo>
                  <a:cubicBezTo>
                    <a:pt x="122221" y="185279"/>
                    <a:pt x="126524" y="183228"/>
                    <a:pt x="130170" y="180048"/>
                  </a:cubicBezTo>
                  <a:cubicBezTo>
                    <a:pt x="135602" y="175210"/>
                    <a:pt x="139576" y="167923"/>
                    <a:pt x="143551" y="161103"/>
                  </a:cubicBezTo>
                  <a:cubicBezTo>
                    <a:pt x="147589" y="154277"/>
                    <a:pt x="151500" y="147918"/>
                    <a:pt x="156863" y="145204"/>
                  </a:cubicBezTo>
                  <a:cubicBezTo>
                    <a:pt x="165544" y="140763"/>
                    <a:pt x="171903" y="133546"/>
                    <a:pt x="176073" y="125067"/>
                  </a:cubicBezTo>
                  <a:cubicBezTo>
                    <a:pt x="180313" y="116587"/>
                    <a:pt x="182369" y="106784"/>
                    <a:pt x="182369" y="97043"/>
                  </a:cubicBezTo>
                  <a:cubicBezTo>
                    <a:pt x="182369" y="89227"/>
                    <a:pt x="180975" y="81410"/>
                    <a:pt x="178395" y="74457"/>
                  </a:cubicBezTo>
                  <a:cubicBezTo>
                    <a:pt x="173493" y="61272"/>
                    <a:pt x="166270" y="54584"/>
                    <a:pt x="157064" y="49348"/>
                  </a:cubicBezTo>
                  <a:lnTo>
                    <a:pt x="154478" y="47960"/>
                  </a:lnTo>
                  <a:cubicBezTo>
                    <a:pt x="154346" y="47891"/>
                    <a:pt x="154213" y="47827"/>
                    <a:pt x="154017" y="47759"/>
                  </a:cubicBezTo>
                  <a:cubicBezTo>
                    <a:pt x="153885" y="47695"/>
                    <a:pt x="153752" y="47695"/>
                    <a:pt x="153620" y="476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6" name="Google Shape;346;p24"/>
            <p:cNvSpPr/>
            <p:nvPr/>
          </p:nvSpPr>
          <p:spPr>
            <a:xfrm>
              <a:off x="1512425" y="509700"/>
              <a:ext cx="4615550" cy="4706600"/>
            </a:xfrm>
            <a:custGeom>
              <a:avLst/>
              <a:gdLst/>
              <a:ahLst/>
              <a:cxnLst/>
              <a:rect l="l" t="t" r="r" b="b"/>
              <a:pathLst>
                <a:path w="184622" h="188264" extrusionOk="0">
                  <a:moveTo>
                    <a:pt x="99300" y="12258"/>
                  </a:moveTo>
                  <a:cubicBezTo>
                    <a:pt x="99433" y="12391"/>
                    <a:pt x="99497" y="12523"/>
                    <a:pt x="99565" y="12656"/>
                  </a:cubicBezTo>
                  <a:cubicBezTo>
                    <a:pt x="99629" y="12656"/>
                    <a:pt x="99629" y="12719"/>
                    <a:pt x="99698" y="12719"/>
                  </a:cubicBezTo>
                  <a:cubicBezTo>
                    <a:pt x="99565" y="12587"/>
                    <a:pt x="99497" y="12454"/>
                    <a:pt x="99364" y="12322"/>
                  </a:cubicBezTo>
                  <a:cubicBezTo>
                    <a:pt x="99364" y="12258"/>
                    <a:pt x="99364" y="12258"/>
                    <a:pt x="99300" y="12258"/>
                  </a:cubicBezTo>
                  <a:close/>
                  <a:moveTo>
                    <a:pt x="99762" y="12720"/>
                  </a:moveTo>
                  <a:cubicBezTo>
                    <a:pt x="99830" y="12852"/>
                    <a:pt x="99894" y="12921"/>
                    <a:pt x="99963" y="13053"/>
                  </a:cubicBezTo>
                  <a:cubicBezTo>
                    <a:pt x="99974" y="13053"/>
                    <a:pt x="99984" y="13053"/>
                    <a:pt x="99991" y="13054"/>
                  </a:cubicBezTo>
                  <a:lnTo>
                    <a:pt x="99991" y="13054"/>
                  </a:lnTo>
                  <a:cubicBezTo>
                    <a:pt x="99922" y="12942"/>
                    <a:pt x="99820" y="12831"/>
                    <a:pt x="99762" y="12720"/>
                  </a:cubicBezTo>
                  <a:close/>
                  <a:moveTo>
                    <a:pt x="99991" y="13054"/>
                  </a:moveTo>
                  <a:lnTo>
                    <a:pt x="99991" y="13054"/>
                  </a:lnTo>
                  <a:cubicBezTo>
                    <a:pt x="100005" y="13075"/>
                    <a:pt x="100016" y="13096"/>
                    <a:pt x="100027" y="13117"/>
                  </a:cubicBezTo>
                  <a:cubicBezTo>
                    <a:pt x="100027" y="13065"/>
                    <a:pt x="100027" y="13055"/>
                    <a:pt x="99991" y="13054"/>
                  </a:cubicBezTo>
                  <a:close/>
                  <a:moveTo>
                    <a:pt x="101420" y="14378"/>
                  </a:moveTo>
                  <a:lnTo>
                    <a:pt x="101420" y="14378"/>
                  </a:lnTo>
                  <a:cubicBezTo>
                    <a:pt x="102146" y="15104"/>
                    <a:pt x="102809" y="15836"/>
                    <a:pt x="103471" y="16562"/>
                  </a:cubicBezTo>
                  <a:cubicBezTo>
                    <a:pt x="103471" y="16562"/>
                    <a:pt x="103540" y="16630"/>
                    <a:pt x="103604" y="16630"/>
                  </a:cubicBezTo>
                  <a:lnTo>
                    <a:pt x="103604" y="16694"/>
                  </a:lnTo>
                  <a:cubicBezTo>
                    <a:pt x="103736" y="16763"/>
                    <a:pt x="103805" y="16895"/>
                    <a:pt x="103937" y="17028"/>
                  </a:cubicBezTo>
                  <a:lnTo>
                    <a:pt x="104001" y="17091"/>
                  </a:lnTo>
                  <a:cubicBezTo>
                    <a:pt x="104134" y="17160"/>
                    <a:pt x="104202" y="17293"/>
                    <a:pt x="104335" y="17356"/>
                  </a:cubicBezTo>
                  <a:cubicBezTo>
                    <a:pt x="104335" y="17425"/>
                    <a:pt x="104399" y="17425"/>
                    <a:pt x="104399" y="17489"/>
                  </a:cubicBezTo>
                  <a:lnTo>
                    <a:pt x="104664" y="17754"/>
                  </a:lnTo>
                  <a:lnTo>
                    <a:pt x="104796" y="17886"/>
                  </a:lnTo>
                  <a:cubicBezTo>
                    <a:pt x="104865" y="17955"/>
                    <a:pt x="104928" y="18019"/>
                    <a:pt x="105061" y="18088"/>
                  </a:cubicBezTo>
                  <a:cubicBezTo>
                    <a:pt x="105061" y="18151"/>
                    <a:pt x="105130" y="18220"/>
                    <a:pt x="105193" y="18284"/>
                  </a:cubicBezTo>
                  <a:lnTo>
                    <a:pt x="105395" y="18485"/>
                  </a:lnTo>
                  <a:lnTo>
                    <a:pt x="105527" y="18618"/>
                  </a:lnTo>
                  <a:lnTo>
                    <a:pt x="105723" y="18814"/>
                  </a:lnTo>
                  <a:lnTo>
                    <a:pt x="105856" y="18946"/>
                  </a:lnTo>
                  <a:lnTo>
                    <a:pt x="105925" y="19015"/>
                  </a:lnTo>
                  <a:lnTo>
                    <a:pt x="106121" y="19211"/>
                  </a:lnTo>
                  <a:lnTo>
                    <a:pt x="106322" y="19413"/>
                  </a:lnTo>
                  <a:cubicBezTo>
                    <a:pt x="106386" y="19476"/>
                    <a:pt x="106455" y="19545"/>
                    <a:pt x="106455" y="19609"/>
                  </a:cubicBezTo>
                  <a:cubicBezTo>
                    <a:pt x="106518" y="19609"/>
                    <a:pt x="106587" y="19678"/>
                    <a:pt x="106651" y="19741"/>
                  </a:cubicBezTo>
                  <a:lnTo>
                    <a:pt x="106852" y="19943"/>
                  </a:lnTo>
                  <a:lnTo>
                    <a:pt x="107048" y="20139"/>
                  </a:lnTo>
                  <a:lnTo>
                    <a:pt x="107250" y="20340"/>
                  </a:lnTo>
                  <a:lnTo>
                    <a:pt x="107446" y="20536"/>
                  </a:lnTo>
                  <a:lnTo>
                    <a:pt x="107578" y="20669"/>
                  </a:lnTo>
                  <a:lnTo>
                    <a:pt x="107780" y="20870"/>
                  </a:lnTo>
                  <a:cubicBezTo>
                    <a:pt x="107843" y="20934"/>
                    <a:pt x="107912" y="21002"/>
                    <a:pt x="107976" y="21002"/>
                  </a:cubicBezTo>
                  <a:cubicBezTo>
                    <a:pt x="108045" y="21135"/>
                    <a:pt x="108108" y="21199"/>
                    <a:pt x="108177" y="21267"/>
                  </a:cubicBezTo>
                  <a:cubicBezTo>
                    <a:pt x="108241" y="21267"/>
                    <a:pt x="108241" y="21331"/>
                    <a:pt x="108309" y="21400"/>
                  </a:cubicBezTo>
                  <a:lnTo>
                    <a:pt x="108506" y="21596"/>
                  </a:lnTo>
                  <a:cubicBezTo>
                    <a:pt x="108574" y="21665"/>
                    <a:pt x="108638" y="21728"/>
                    <a:pt x="108707" y="21728"/>
                  </a:cubicBezTo>
                  <a:cubicBezTo>
                    <a:pt x="108771" y="21797"/>
                    <a:pt x="108839" y="21861"/>
                    <a:pt x="108903" y="21993"/>
                  </a:cubicBezTo>
                  <a:cubicBezTo>
                    <a:pt x="108972" y="21993"/>
                    <a:pt x="108972" y="22062"/>
                    <a:pt x="109036" y="22126"/>
                  </a:cubicBezTo>
                  <a:lnTo>
                    <a:pt x="109237" y="22327"/>
                  </a:lnTo>
                  <a:cubicBezTo>
                    <a:pt x="109300" y="22391"/>
                    <a:pt x="109369" y="22391"/>
                    <a:pt x="109433" y="22460"/>
                  </a:cubicBezTo>
                  <a:lnTo>
                    <a:pt x="109634" y="22656"/>
                  </a:lnTo>
                  <a:cubicBezTo>
                    <a:pt x="109698" y="22725"/>
                    <a:pt x="109767" y="22788"/>
                    <a:pt x="109767" y="22857"/>
                  </a:cubicBezTo>
                  <a:cubicBezTo>
                    <a:pt x="109830" y="22921"/>
                    <a:pt x="109963" y="22990"/>
                    <a:pt x="110032" y="23053"/>
                  </a:cubicBezTo>
                  <a:lnTo>
                    <a:pt x="110164" y="23186"/>
                  </a:lnTo>
                  <a:lnTo>
                    <a:pt x="110360" y="23387"/>
                  </a:lnTo>
                  <a:cubicBezTo>
                    <a:pt x="110429" y="23451"/>
                    <a:pt x="110493" y="23451"/>
                    <a:pt x="110493" y="23520"/>
                  </a:cubicBezTo>
                  <a:cubicBezTo>
                    <a:pt x="110625" y="23583"/>
                    <a:pt x="110694" y="23652"/>
                    <a:pt x="110758" y="23716"/>
                  </a:cubicBezTo>
                  <a:cubicBezTo>
                    <a:pt x="110758" y="23785"/>
                    <a:pt x="110827" y="23848"/>
                    <a:pt x="110890" y="23848"/>
                  </a:cubicBezTo>
                  <a:lnTo>
                    <a:pt x="111092" y="24050"/>
                  </a:lnTo>
                  <a:lnTo>
                    <a:pt x="111288" y="24246"/>
                  </a:lnTo>
                  <a:lnTo>
                    <a:pt x="111489" y="24447"/>
                  </a:lnTo>
                  <a:lnTo>
                    <a:pt x="111622" y="24580"/>
                  </a:lnTo>
                  <a:lnTo>
                    <a:pt x="111818" y="24776"/>
                  </a:lnTo>
                  <a:cubicBezTo>
                    <a:pt x="111887" y="24776"/>
                    <a:pt x="111950" y="24845"/>
                    <a:pt x="112019" y="24908"/>
                  </a:cubicBezTo>
                  <a:lnTo>
                    <a:pt x="112215" y="25110"/>
                  </a:lnTo>
                  <a:lnTo>
                    <a:pt x="112348" y="25242"/>
                  </a:lnTo>
                  <a:lnTo>
                    <a:pt x="112549" y="25438"/>
                  </a:lnTo>
                  <a:cubicBezTo>
                    <a:pt x="112613" y="25507"/>
                    <a:pt x="112682" y="25507"/>
                    <a:pt x="112745" y="25571"/>
                  </a:cubicBezTo>
                  <a:lnTo>
                    <a:pt x="112946" y="25772"/>
                  </a:lnTo>
                  <a:lnTo>
                    <a:pt x="113079" y="25904"/>
                  </a:lnTo>
                  <a:lnTo>
                    <a:pt x="113275" y="26101"/>
                  </a:lnTo>
                  <a:cubicBezTo>
                    <a:pt x="113344" y="26101"/>
                    <a:pt x="113408" y="26169"/>
                    <a:pt x="113476" y="26233"/>
                  </a:cubicBezTo>
                  <a:cubicBezTo>
                    <a:pt x="113476" y="26302"/>
                    <a:pt x="113540" y="26365"/>
                    <a:pt x="113609" y="26365"/>
                  </a:cubicBezTo>
                  <a:lnTo>
                    <a:pt x="113805" y="26567"/>
                  </a:lnTo>
                  <a:cubicBezTo>
                    <a:pt x="113874" y="26630"/>
                    <a:pt x="113937" y="26630"/>
                    <a:pt x="114006" y="26699"/>
                  </a:cubicBezTo>
                  <a:cubicBezTo>
                    <a:pt x="114070" y="26763"/>
                    <a:pt x="114139" y="26832"/>
                    <a:pt x="114139" y="26895"/>
                  </a:cubicBezTo>
                  <a:cubicBezTo>
                    <a:pt x="117451" y="29747"/>
                    <a:pt x="120896" y="32460"/>
                    <a:pt x="124605" y="34648"/>
                  </a:cubicBezTo>
                  <a:cubicBezTo>
                    <a:pt x="130964" y="38422"/>
                    <a:pt x="136926" y="41204"/>
                    <a:pt x="142554" y="43658"/>
                  </a:cubicBezTo>
                  <a:cubicBezTo>
                    <a:pt x="142623" y="43658"/>
                    <a:pt x="142687" y="43721"/>
                    <a:pt x="142756" y="43721"/>
                  </a:cubicBezTo>
                  <a:cubicBezTo>
                    <a:pt x="142819" y="43790"/>
                    <a:pt x="142819" y="43790"/>
                    <a:pt x="142888" y="43790"/>
                  </a:cubicBezTo>
                  <a:cubicBezTo>
                    <a:pt x="142952" y="43854"/>
                    <a:pt x="143021" y="43854"/>
                    <a:pt x="143084" y="43854"/>
                  </a:cubicBezTo>
                  <a:cubicBezTo>
                    <a:pt x="143084" y="43922"/>
                    <a:pt x="143153" y="43922"/>
                    <a:pt x="143217" y="43922"/>
                  </a:cubicBezTo>
                  <a:cubicBezTo>
                    <a:pt x="143286" y="43986"/>
                    <a:pt x="143349" y="43986"/>
                    <a:pt x="143418" y="44055"/>
                  </a:cubicBezTo>
                  <a:lnTo>
                    <a:pt x="143482" y="44055"/>
                  </a:lnTo>
                  <a:cubicBezTo>
                    <a:pt x="143551" y="44119"/>
                    <a:pt x="143614" y="44119"/>
                    <a:pt x="143683" y="44187"/>
                  </a:cubicBezTo>
                  <a:lnTo>
                    <a:pt x="143816" y="44187"/>
                  </a:lnTo>
                  <a:cubicBezTo>
                    <a:pt x="143879" y="44251"/>
                    <a:pt x="143948" y="44251"/>
                    <a:pt x="144012" y="44320"/>
                  </a:cubicBezTo>
                  <a:lnTo>
                    <a:pt x="144144" y="44320"/>
                  </a:lnTo>
                  <a:cubicBezTo>
                    <a:pt x="144213" y="44384"/>
                    <a:pt x="144277" y="44384"/>
                    <a:pt x="144346" y="44452"/>
                  </a:cubicBezTo>
                  <a:cubicBezTo>
                    <a:pt x="144409" y="44452"/>
                    <a:pt x="144409" y="44452"/>
                    <a:pt x="144478" y="44516"/>
                  </a:cubicBezTo>
                  <a:cubicBezTo>
                    <a:pt x="144542" y="44516"/>
                    <a:pt x="144610" y="44516"/>
                    <a:pt x="144674" y="44585"/>
                  </a:cubicBezTo>
                  <a:cubicBezTo>
                    <a:pt x="144674" y="44585"/>
                    <a:pt x="144743" y="44585"/>
                    <a:pt x="144807" y="44649"/>
                  </a:cubicBezTo>
                  <a:cubicBezTo>
                    <a:pt x="144875" y="44649"/>
                    <a:pt x="144939" y="44649"/>
                    <a:pt x="145008" y="44717"/>
                  </a:cubicBezTo>
                  <a:cubicBezTo>
                    <a:pt x="145008" y="44717"/>
                    <a:pt x="145072" y="44717"/>
                    <a:pt x="145072" y="44781"/>
                  </a:cubicBezTo>
                  <a:cubicBezTo>
                    <a:pt x="145140" y="44781"/>
                    <a:pt x="145204" y="44850"/>
                    <a:pt x="145273" y="44850"/>
                  </a:cubicBezTo>
                  <a:cubicBezTo>
                    <a:pt x="145337" y="44850"/>
                    <a:pt x="145337" y="44850"/>
                    <a:pt x="145405" y="44913"/>
                  </a:cubicBezTo>
                  <a:cubicBezTo>
                    <a:pt x="145469" y="44913"/>
                    <a:pt x="145538" y="44982"/>
                    <a:pt x="145601" y="44982"/>
                  </a:cubicBezTo>
                  <a:cubicBezTo>
                    <a:pt x="145670" y="44982"/>
                    <a:pt x="145670" y="45046"/>
                    <a:pt x="145734" y="45046"/>
                  </a:cubicBezTo>
                  <a:cubicBezTo>
                    <a:pt x="145803" y="45046"/>
                    <a:pt x="145866" y="45115"/>
                    <a:pt x="145935" y="45115"/>
                  </a:cubicBezTo>
                  <a:cubicBezTo>
                    <a:pt x="145935" y="45115"/>
                    <a:pt x="145999" y="45178"/>
                    <a:pt x="146068" y="45178"/>
                  </a:cubicBezTo>
                  <a:cubicBezTo>
                    <a:pt x="146131" y="45178"/>
                    <a:pt x="146200" y="45247"/>
                    <a:pt x="146264" y="45247"/>
                  </a:cubicBezTo>
                  <a:lnTo>
                    <a:pt x="146333" y="45311"/>
                  </a:lnTo>
                  <a:cubicBezTo>
                    <a:pt x="146396" y="45311"/>
                    <a:pt x="146465" y="45380"/>
                    <a:pt x="146529" y="45380"/>
                  </a:cubicBezTo>
                  <a:cubicBezTo>
                    <a:pt x="146598" y="45380"/>
                    <a:pt x="146598" y="45443"/>
                    <a:pt x="146661" y="45443"/>
                  </a:cubicBezTo>
                  <a:cubicBezTo>
                    <a:pt x="146730" y="45443"/>
                    <a:pt x="146794" y="45512"/>
                    <a:pt x="146863" y="45512"/>
                  </a:cubicBezTo>
                  <a:cubicBezTo>
                    <a:pt x="146926" y="45576"/>
                    <a:pt x="146926" y="45576"/>
                    <a:pt x="146995" y="45576"/>
                  </a:cubicBezTo>
                  <a:cubicBezTo>
                    <a:pt x="147059" y="45576"/>
                    <a:pt x="147128" y="45645"/>
                    <a:pt x="147191" y="45645"/>
                  </a:cubicBezTo>
                  <a:cubicBezTo>
                    <a:pt x="147191" y="45708"/>
                    <a:pt x="147260" y="45708"/>
                    <a:pt x="147324" y="45708"/>
                  </a:cubicBezTo>
                  <a:cubicBezTo>
                    <a:pt x="147393" y="45777"/>
                    <a:pt x="147456" y="45777"/>
                    <a:pt x="147525" y="45777"/>
                  </a:cubicBezTo>
                  <a:cubicBezTo>
                    <a:pt x="147525" y="45841"/>
                    <a:pt x="147589" y="45841"/>
                    <a:pt x="147589" y="45841"/>
                  </a:cubicBezTo>
                  <a:cubicBezTo>
                    <a:pt x="147658" y="45910"/>
                    <a:pt x="147721" y="45910"/>
                    <a:pt x="147854" y="45973"/>
                  </a:cubicBezTo>
                  <a:lnTo>
                    <a:pt x="147923" y="45973"/>
                  </a:lnTo>
                  <a:cubicBezTo>
                    <a:pt x="147986" y="46042"/>
                    <a:pt x="148055" y="46042"/>
                    <a:pt x="148119" y="46106"/>
                  </a:cubicBezTo>
                  <a:lnTo>
                    <a:pt x="148251" y="46106"/>
                  </a:lnTo>
                  <a:cubicBezTo>
                    <a:pt x="148320" y="46175"/>
                    <a:pt x="148384" y="46175"/>
                    <a:pt x="148453" y="46238"/>
                  </a:cubicBezTo>
                  <a:lnTo>
                    <a:pt x="148516" y="46238"/>
                  </a:lnTo>
                  <a:cubicBezTo>
                    <a:pt x="148649" y="46307"/>
                    <a:pt x="148718" y="46307"/>
                    <a:pt x="148781" y="46371"/>
                  </a:cubicBezTo>
                  <a:lnTo>
                    <a:pt x="148850" y="46371"/>
                  </a:lnTo>
                  <a:cubicBezTo>
                    <a:pt x="148914" y="46440"/>
                    <a:pt x="149046" y="46440"/>
                    <a:pt x="149115" y="46503"/>
                  </a:cubicBezTo>
                  <a:lnTo>
                    <a:pt x="149179" y="46503"/>
                  </a:lnTo>
                  <a:cubicBezTo>
                    <a:pt x="149247" y="46572"/>
                    <a:pt x="149311" y="46572"/>
                    <a:pt x="149444" y="46636"/>
                  </a:cubicBezTo>
                  <a:cubicBezTo>
                    <a:pt x="149576" y="46705"/>
                    <a:pt x="149645" y="46768"/>
                    <a:pt x="149777" y="46768"/>
                  </a:cubicBezTo>
                  <a:cubicBezTo>
                    <a:pt x="149910" y="46837"/>
                    <a:pt x="149974" y="46901"/>
                    <a:pt x="150106" y="46901"/>
                  </a:cubicBezTo>
                  <a:cubicBezTo>
                    <a:pt x="150175" y="46970"/>
                    <a:pt x="150238" y="46970"/>
                    <a:pt x="150307" y="47033"/>
                  </a:cubicBezTo>
                  <a:cubicBezTo>
                    <a:pt x="151340" y="47462"/>
                    <a:pt x="152320" y="47833"/>
                    <a:pt x="153295" y="48248"/>
                  </a:cubicBezTo>
                  <a:lnTo>
                    <a:pt x="153295" y="48248"/>
                  </a:lnTo>
                  <a:cubicBezTo>
                    <a:pt x="153182" y="48192"/>
                    <a:pt x="153069" y="48132"/>
                    <a:pt x="152957" y="48093"/>
                  </a:cubicBezTo>
                  <a:cubicBezTo>
                    <a:pt x="151961" y="47632"/>
                    <a:pt x="150901" y="47166"/>
                    <a:pt x="149841" y="46705"/>
                  </a:cubicBezTo>
                  <a:cubicBezTo>
                    <a:pt x="149777" y="46636"/>
                    <a:pt x="149709" y="46636"/>
                    <a:pt x="149645" y="46636"/>
                  </a:cubicBezTo>
                  <a:cubicBezTo>
                    <a:pt x="149512" y="46572"/>
                    <a:pt x="149444" y="46503"/>
                    <a:pt x="149311" y="46503"/>
                  </a:cubicBezTo>
                  <a:lnTo>
                    <a:pt x="149311" y="46440"/>
                  </a:lnTo>
                  <a:cubicBezTo>
                    <a:pt x="149247" y="46440"/>
                    <a:pt x="149115" y="46371"/>
                    <a:pt x="149046" y="46371"/>
                  </a:cubicBezTo>
                  <a:lnTo>
                    <a:pt x="148983" y="46307"/>
                  </a:lnTo>
                  <a:cubicBezTo>
                    <a:pt x="148914" y="46307"/>
                    <a:pt x="148850" y="46238"/>
                    <a:pt x="148781" y="46238"/>
                  </a:cubicBezTo>
                  <a:cubicBezTo>
                    <a:pt x="148718" y="46238"/>
                    <a:pt x="148718" y="46238"/>
                    <a:pt x="148718" y="46175"/>
                  </a:cubicBezTo>
                  <a:cubicBezTo>
                    <a:pt x="148649" y="46175"/>
                    <a:pt x="148516" y="46106"/>
                    <a:pt x="148453" y="46106"/>
                  </a:cubicBezTo>
                  <a:cubicBezTo>
                    <a:pt x="148453" y="46106"/>
                    <a:pt x="148384" y="46106"/>
                    <a:pt x="148384" y="46042"/>
                  </a:cubicBezTo>
                  <a:cubicBezTo>
                    <a:pt x="148320" y="46042"/>
                    <a:pt x="148251" y="45973"/>
                    <a:pt x="148188" y="45973"/>
                  </a:cubicBezTo>
                  <a:cubicBezTo>
                    <a:pt x="148119" y="45973"/>
                    <a:pt x="148119" y="45973"/>
                    <a:pt x="148055" y="45910"/>
                  </a:cubicBezTo>
                  <a:cubicBezTo>
                    <a:pt x="147986" y="45910"/>
                    <a:pt x="147923" y="45841"/>
                    <a:pt x="147854" y="45841"/>
                  </a:cubicBezTo>
                  <a:cubicBezTo>
                    <a:pt x="147854" y="45841"/>
                    <a:pt x="147790" y="45841"/>
                    <a:pt x="147790" y="45777"/>
                  </a:cubicBezTo>
                  <a:cubicBezTo>
                    <a:pt x="147721" y="45777"/>
                    <a:pt x="147658" y="45708"/>
                    <a:pt x="147525" y="45708"/>
                  </a:cubicBezTo>
                  <a:lnTo>
                    <a:pt x="147456" y="45645"/>
                  </a:lnTo>
                  <a:cubicBezTo>
                    <a:pt x="147393" y="45645"/>
                    <a:pt x="147324" y="45576"/>
                    <a:pt x="147260" y="45576"/>
                  </a:cubicBezTo>
                  <a:cubicBezTo>
                    <a:pt x="147191" y="45576"/>
                    <a:pt x="147191" y="45576"/>
                    <a:pt x="147128" y="45512"/>
                  </a:cubicBezTo>
                  <a:cubicBezTo>
                    <a:pt x="147059" y="45512"/>
                    <a:pt x="146995" y="45443"/>
                    <a:pt x="146926" y="45443"/>
                  </a:cubicBezTo>
                  <a:cubicBezTo>
                    <a:pt x="146926" y="45443"/>
                    <a:pt x="146863" y="45443"/>
                    <a:pt x="146863" y="45380"/>
                  </a:cubicBezTo>
                  <a:cubicBezTo>
                    <a:pt x="146794" y="45380"/>
                    <a:pt x="146730" y="45311"/>
                    <a:pt x="146661" y="45311"/>
                  </a:cubicBezTo>
                  <a:cubicBezTo>
                    <a:pt x="146598" y="45311"/>
                    <a:pt x="146598" y="45311"/>
                    <a:pt x="146529" y="45247"/>
                  </a:cubicBezTo>
                  <a:cubicBezTo>
                    <a:pt x="146465" y="45247"/>
                    <a:pt x="146396" y="45178"/>
                    <a:pt x="146333" y="45178"/>
                  </a:cubicBezTo>
                  <a:cubicBezTo>
                    <a:pt x="146333" y="45178"/>
                    <a:pt x="146264" y="45178"/>
                    <a:pt x="146200" y="45115"/>
                  </a:cubicBezTo>
                  <a:cubicBezTo>
                    <a:pt x="146131" y="45115"/>
                    <a:pt x="146068" y="45046"/>
                    <a:pt x="145999" y="45046"/>
                  </a:cubicBezTo>
                  <a:cubicBezTo>
                    <a:pt x="145999" y="45046"/>
                    <a:pt x="145935" y="45046"/>
                    <a:pt x="145935" y="44982"/>
                  </a:cubicBezTo>
                  <a:cubicBezTo>
                    <a:pt x="145866" y="44982"/>
                    <a:pt x="145803" y="44913"/>
                    <a:pt x="145734" y="44913"/>
                  </a:cubicBezTo>
                  <a:cubicBezTo>
                    <a:pt x="145670" y="44913"/>
                    <a:pt x="145670" y="44850"/>
                    <a:pt x="145601" y="44850"/>
                  </a:cubicBezTo>
                  <a:cubicBezTo>
                    <a:pt x="145538" y="44850"/>
                    <a:pt x="145469" y="44781"/>
                    <a:pt x="145405" y="44781"/>
                  </a:cubicBezTo>
                  <a:cubicBezTo>
                    <a:pt x="145337" y="44781"/>
                    <a:pt x="145337" y="44717"/>
                    <a:pt x="145273" y="44717"/>
                  </a:cubicBezTo>
                  <a:cubicBezTo>
                    <a:pt x="145204" y="44717"/>
                    <a:pt x="145140" y="44649"/>
                    <a:pt x="145072" y="44649"/>
                  </a:cubicBezTo>
                  <a:lnTo>
                    <a:pt x="145008" y="44585"/>
                  </a:lnTo>
                  <a:cubicBezTo>
                    <a:pt x="144939" y="44585"/>
                    <a:pt x="144875" y="44516"/>
                    <a:pt x="144807" y="44516"/>
                  </a:cubicBezTo>
                  <a:cubicBezTo>
                    <a:pt x="144743" y="44516"/>
                    <a:pt x="144743" y="44452"/>
                    <a:pt x="144674" y="44452"/>
                  </a:cubicBezTo>
                  <a:cubicBezTo>
                    <a:pt x="144610" y="44452"/>
                    <a:pt x="144542" y="44384"/>
                    <a:pt x="144478" y="44384"/>
                  </a:cubicBezTo>
                  <a:cubicBezTo>
                    <a:pt x="144409" y="44384"/>
                    <a:pt x="144409" y="44320"/>
                    <a:pt x="144346" y="44320"/>
                  </a:cubicBezTo>
                  <a:cubicBezTo>
                    <a:pt x="144277" y="44320"/>
                    <a:pt x="144213" y="44251"/>
                    <a:pt x="144144" y="44251"/>
                  </a:cubicBezTo>
                  <a:lnTo>
                    <a:pt x="144081" y="44187"/>
                  </a:lnTo>
                  <a:cubicBezTo>
                    <a:pt x="144012" y="44187"/>
                    <a:pt x="143879" y="44119"/>
                    <a:pt x="143816" y="44119"/>
                  </a:cubicBezTo>
                  <a:cubicBezTo>
                    <a:pt x="143816" y="44055"/>
                    <a:pt x="143747" y="44055"/>
                    <a:pt x="143747" y="44055"/>
                  </a:cubicBezTo>
                  <a:cubicBezTo>
                    <a:pt x="143683" y="44055"/>
                    <a:pt x="143614" y="43986"/>
                    <a:pt x="143551" y="43986"/>
                  </a:cubicBezTo>
                  <a:cubicBezTo>
                    <a:pt x="143482" y="43922"/>
                    <a:pt x="143482" y="43922"/>
                    <a:pt x="143418" y="43922"/>
                  </a:cubicBezTo>
                  <a:cubicBezTo>
                    <a:pt x="143349" y="43922"/>
                    <a:pt x="143286" y="43854"/>
                    <a:pt x="143217" y="43854"/>
                  </a:cubicBezTo>
                  <a:cubicBezTo>
                    <a:pt x="143153" y="43790"/>
                    <a:pt x="143153" y="43790"/>
                    <a:pt x="143084" y="43790"/>
                  </a:cubicBezTo>
                  <a:cubicBezTo>
                    <a:pt x="143021" y="43721"/>
                    <a:pt x="142952" y="43721"/>
                    <a:pt x="142888" y="43721"/>
                  </a:cubicBezTo>
                  <a:cubicBezTo>
                    <a:pt x="142888" y="43658"/>
                    <a:pt x="142819" y="43658"/>
                    <a:pt x="142819" y="43658"/>
                  </a:cubicBezTo>
                  <a:cubicBezTo>
                    <a:pt x="142756" y="43589"/>
                    <a:pt x="142623" y="43589"/>
                    <a:pt x="142554" y="43525"/>
                  </a:cubicBezTo>
                  <a:cubicBezTo>
                    <a:pt x="136990" y="41071"/>
                    <a:pt x="130964" y="38289"/>
                    <a:pt x="124669" y="34580"/>
                  </a:cubicBezTo>
                  <a:cubicBezTo>
                    <a:pt x="120959" y="32396"/>
                    <a:pt x="117515" y="29678"/>
                    <a:pt x="114271" y="26832"/>
                  </a:cubicBezTo>
                  <a:lnTo>
                    <a:pt x="114070" y="26630"/>
                  </a:lnTo>
                  <a:cubicBezTo>
                    <a:pt x="114006" y="26567"/>
                    <a:pt x="113937" y="26567"/>
                    <a:pt x="113874" y="26498"/>
                  </a:cubicBezTo>
                  <a:cubicBezTo>
                    <a:pt x="113805" y="26434"/>
                    <a:pt x="113805" y="26365"/>
                    <a:pt x="113741" y="26302"/>
                  </a:cubicBezTo>
                  <a:cubicBezTo>
                    <a:pt x="113673" y="26302"/>
                    <a:pt x="113609" y="26233"/>
                    <a:pt x="113540" y="26169"/>
                  </a:cubicBezTo>
                  <a:cubicBezTo>
                    <a:pt x="113476" y="26101"/>
                    <a:pt x="113408" y="26037"/>
                    <a:pt x="113344" y="26037"/>
                  </a:cubicBezTo>
                  <a:lnTo>
                    <a:pt x="113143" y="25836"/>
                  </a:lnTo>
                  <a:cubicBezTo>
                    <a:pt x="113143" y="25772"/>
                    <a:pt x="113079" y="25703"/>
                    <a:pt x="113010" y="25703"/>
                  </a:cubicBezTo>
                  <a:lnTo>
                    <a:pt x="112814" y="25507"/>
                  </a:lnTo>
                  <a:cubicBezTo>
                    <a:pt x="112745" y="25438"/>
                    <a:pt x="112682" y="25438"/>
                    <a:pt x="112613" y="25374"/>
                  </a:cubicBezTo>
                  <a:cubicBezTo>
                    <a:pt x="112549" y="25306"/>
                    <a:pt x="112549" y="25242"/>
                    <a:pt x="112480" y="25173"/>
                  </a:cubicBezTo>
                  <a:cubicBezTo>
                    <a:pt x="112417" y="25110"/>
                    <a:pt x="112348" y="25110"/>
                    <a:pt x="112284" y="25041"/>
                  </a:cubicBezTo>
                  <a:lnTo>
                    <a:pt x="112083" y="24845"/>
                  </a:lnTo>
                  <a:cubicBezTo>
                    <a:pt x="112019" y="24776"/>
                    <a:pt x="111950" y="24776"/>
                    <a:pt x="111950" y="24712"/>
                  </a:cubicBezTo>
                  <a:lnTo>
                    <a:pt x="111754" y="24511"/>
                  </a:lnTo>
                  <a:cubicBezTo>
                    <a:pt x="111685" y="24447"/>
                    <a:pt x="111622" y="24378"/>
                    <a:pt x="111553" y="24378"/>
                  </a:cubicBezTo>
                  <a:lnTo>
                    <a:pt x="111357" y="24182"/>
                  </a:lnTo>
                  <a:cubicBezTo>
                    <a:pt x="111288" y="24113"/>
                    <a:pt x="111288" y="24050"/>
                    <a:pt x="111224" y="24050"/>
                  </a:cubicBezTo>
                  <a:lnTo>
                    <a:pt x="111023" y="23848"/>
                  </a:lnTo>
                  <a:lnTo>
                    <a:pt x="110827" y="23652"/>
                  </a:lnTo>
                  <a:lnTo>
                    <a:pt x="110625" y="23451"/>
                  </a:lnTo>
                  <a:cubicBezTo>
                    <a:pt x="110562" y="23451"/>
                    <a:pt x="110562" y="23387"/>
                    <a:pt x="110493" y="23318"/>
                  </a:cubicBezTo>
                  <a:lnTo>
                    <a:pt x="110297" y="23122"/>
                  </a:lnTo>
                  <a:cubicBezTo>
                    <a:pt x="110228" y="23053"/>
                    <a:pt x="110164" y="23053"/>
                    <a:pt x="110095" y="22990"/>
                  </a:cubicBezTo>
                  <a:lnTo>
                    <a:pt x="109899" y="22788"/>
                  </a:lnTo>
                  <a:cubicBezTo>
                    <a:pt x="109830" y="22725"/>
                    <a:pt x="109830" y="22656"/>
                    <a:pt x="109767" y="22656"/>
                  </a:cubicBezTo>
                  <a:lnTo>
                    <a:pt x="109565" y="22460"/>
                  </a:lnTo>
                  <a:lnTo>
                    <a:pt x="109369" y="22258"/>
                  </a:lnTo>
                  <a:lnTo>
                    <a:pt x="109168" y="22062"/>
                  </a:lnTo>
                  <a:cubicBezTo>
                    <a:pt x="109104" y="22062"/>
                    <a:pt x="109104" y="21993"/>
                    <a:pt x="109036" y="21930"/>
                  </a:cubicBezTo>
                  <a:lnTo>
                    <a:pt x="108839" y="21728"/>
                  </a:lnTo>
                  <a:cubicBezTo>
                    <a:pt x="108771" y="21665"/>
                    <a:pt x="108707" y="21596"/>
                    <a:pt x="108638" y="21596"/>
                  </a:cubicBezTo>
                  <a:lnTo>
                    <a:pt x="108442" y="21400"/>
                  </a:lnTo>
                  <a:cubicBezTo>
                    <a:pt x="108373" y="21331"/>
                    <a:pt x="108373" y="21267"/>
                    <a:pt x="108309" y="21199"/>
                  </a:cubicBezTo>
                  <a:lnTo>
                    <a:pt x="108108" y="21002"/>
                  </a:lnTo>
                  <a:cubicBezTo>
                    <a:pt x="108045" y="21002"/>
                    <a:pt x="107976" y="20934"/>
                    <a:pt x="107912" y="20870"/>
                  </a:cubicBezTo>
                  <a:lnTo>
                    <a:pt x="107711" y="20669"/>
                  </a:lnTo>
                  <a:cubicBezTo>
                    <a:pt x="107711" y="20605"/>
                    <a:pt x="107647" y="20536"/>
                    <a:pt x="107578" y="20536"/>
                  </a:cubicBezTo>
                  <a:lnTo>
                    <a:pt x="107382" y="20340"/>
                  </a:lnTo>
                  <a:lnTo>
                    <a:pt x="107181" y="20139"/>
                  </a:lnTo>
                  <a:cubicBezTo>
                    <a:pt x="107117" y="20075"/>
                    <a:pt x="107117" y="20006"/>
                    <a:pt x="107048" y="19943"/>
                  </a:cubicBezTo>
                  <a:cubicBezTo>
                    <a:pt x="106985" y="19874"/>
                    <a:pt x="106916" y="19810"/>
                    <a:pt x="106852" y="19810"/>
                  </a:cubicBezTo>
                  <a:lnTo>
                    <a:pt x="106651" y="19609"/>
                  </a:lnTo>
                  <a:lnTo>
                    <a:pt x="106455" y="19413"/>
                  </a:lnTo>
                  <a:cubicBezTo>
                    <a:pt x="106455" y="19344"/>
                    <a:pt x="106386" y="19280"/>
                    <a:pt x="106322" y="19280"/>
                  </a:cubicBezTo>
                  <a:lnTo>
                    <a:pt x="106121" y="19079"/>
                  </a:lnTo>
                  <a:cubicBezTo>
                    <a:pt x="106057" y="19015"/>
                    <a:pt x="105988" y="18946"/>
                    <a:pt x="105988" y="18883"/>
                  </a:cubicBezTo>
                  <a:cubicBezTo>
                    <a:pt x="105925" y="18814"/>
                    <a:pt x="105856" y="18750"/>
                    <a:pt x="105723" y="18681"/>
                  </a:cubicBezTo>
                  <a:cubicBezTo>
                    <a:pt x="105723" y="18618"/>
                    <a:pt x="105660" y="18618"/>
                    <a:pt x="105591" y="18549"/>
                  </a:cubicBezTo>
                  <a:lnTo>
                    <a:pt x="105395" y="18353"/>
                  </a:lnTo>
                  <a:cubicBezTo>
                    <a:pt x="105326" y="18284"/>
                    <a:pt x="105326" y="18220"/>
                    <a:pt x="105262" y="18220"/>
                  </a:cubicBezTo>
                  <a:cubicBezTo>
                    <a:pt x="105193" y="18151"/>
                    <a:pt x="105130" y="18019"/>
                    <a:pt x="105061" y="17955"/>
                  </a:cubicBezTo>
                  <a:cubicBezTo>
                    <a:pt x="104997" y="17955"/>
                    <a:pt x="104997" y="17886"/>
                    <a:pt x="104928" y="17886"/>
                  </a:cubicBezTo>
                  <a:cubicBezTo>
                    <a:pt x="104865" y="17754"/>
                    <a:pt x="104732" y="17690"/>
                    <a:pt x="104664" y="17621"/>
                  </a:cubicBezTo>
                  <a:cubicBezTo>
                    <a:pt x="104664" y="17558"/>
                    <a:pt x="104664" y="17558"/>
                    <a:pt x="104600" y="17558"/>
                  </a:cubicBezTo>
                  <a:cubicBezTo>
                    <a:pt x="104531" y="17425"/>
                    <a:pt x="104399" y="17356"/>
                    <a:pt x="104335" y="17224"/>
                  </a:cubicBezTo>
                  <a:cubicBezTo>
                    <a:pt x="104266" y="17224"/>
                    <a:pt x="104266" y="17160"/>
                    <a:pt x="104202" y="17160"/>
                  </a:cubicBezTo>
                  <a:cubicBezTo>
                    <a:pt x="103540" y="16429"/>
                    <a:pt x="102878" y="15767"/>
                    <a:pt x="102146" y="15041"/>
                  </a:cubicBezTo>
                  <a:cubicBezTo>
                    <a:pt x="101950" y="14839"/>
                    <a:pt x="101685" y="14574"/>
                    <a:pt x="101420" y="14378"/>
                  </a:cubicBezTo>
                  <a:close/>
                  <a:moveTo>
                    <a:pt x="153295" y="48248"/>
                  </a:moveTo>
                  <a:cubicBezTo>
                    <a:pt x="153380" y="48290"/>
                    <a:pt x="153466" y="48331"/>
                    <a:pt x="153551" y="48358"/>
                  </a:cubicBezTo>
                  <a:cubicBezTo>
                    <a:pt x="153465" y="48321"/>
                    <a:pt x="153380" y="48284"/>
                    <a:pt x="153295" y="48248"/>
                  </a:cubicBezTo>
                  <a:close/>
                  <a:moveTo>
                    <a:pt x="78299" y="1"/>
                  </a:moveTo>
                  <a:cubicBezTo>
                    <a:pt x="69157" y="1"/>
                    <a:pt x="62867" y="3647"/>
                    <a:pt x="58230" y="9476"/>
                  </a:cubicBezTo>
                  <a:cubicBezTo>
                    <a:pt x="51272" y="18220"/>
                    <a:pt x="48092" y="31866"/>
                    <a:pt x="44981" y="45311"/>
                  </a:cubicBezTo>
                  <a:cubicBezTo>
                    <a:pt x="44319" y="48358"/>
                    <a:pt x="43657" y="51342"/>
                    <a:pt x="42925" y="54256"/>
                  </a:cubicBezTo>
                  <a:cubicBezTo>
                    <a:pt x="42862" y="54389"/>
                    <a:pt x="42862" y="54452"/>
                    <a:pt x="42862" y="54521"/>
                  </a:cubicBezTo>
                  <a:cubicBezTo>
                    <a:pt x="42862" y="54585"/>
                    <a:pt x="42793" y="54654"/>
                    <a:pt x="42793" y="54717"/>
                  </a:cubicBezTo>
                  <a:cubicBezTo>
                    <a:pt x="42793" y="54786"/>
                    <a:pt x="42793" y="54850"/>
                    <a:pt x="42729" y="54982"/>
                  </a:cubicBezTo>
                  <a:lnTo>
                    <a:pt x="42729" y="55115"/>
                  </a:lnTo>
                  <a:cubicBezTo>
                    <a:pt x="42660" y="55184"/>
                    <a:pt x="42660" y="55316"/>
                    <a:pt x="42660" y="55380"/>
                  </a:cubicBezTo>
                  <a:cubicBezTo>
                    <a:pt x="42597" y="55449"/>
                    <a:pt x="42597" y="55512"/>
                    <a:pt x="42597" y="55512"/>
                  </a:cubicBezTo>
                  <a:cubicBezTo>
                    <a:pt x="42597" y="55645"/>
                    <a:pt x="42528" y="55714"/>
                    <a:pt x="42528" y="55846"/>
                  </a:cubicBezTo>
                  <a:cubicBezTo>
                    <a:pt x="42528" y="55846"/>
                    <a:pt x="42528" y="55910"/>
                    <a:pt x="42464" y="55979"/>
                  </a:cubicBezTo>
                  <a:cubicBezTo>
                    <a:pt x="42464" y="56042"/>
                    <a:pt x="42464" y="56111"/>
                    <a:pt x="42395" y="56244"/>
                  </a:cubicBezTo>
                  <a:lnTo>
                    <a:pt x="42395" y="56376"/>
                  </a:lnTo>
                  <a:cubicBezTo>
                    <a:pt x="42332" y="56440"/>
                    <a:pt x="42332" y="56572"/>
                    <a:pt x="42332" y="56641"/>
                  </a:cubicBezTo>
                  <a:cubicBezTo>
                    <a:pt x="42332" y="56705"/>
                    <a:pt x="42263" y="56705"/>
                    <a:pt x="42263" y="56774"/>
                  </a:cubicBezTo>
                  <a:cubicBezTo>
                    <a:pt x="42263" y="56906"/>
                    <a:pt x="42199" y="56970"/>
                    <a:pt x="42199" y="57102"/>
                  </a:cubicBezTo>
                  <a:lnTo>
                    <a:pt x="42199" y="57171"/>
                  </a:lnTo>
                  <a:cubicBezTo>
                    <a:pt x="42130" y="57304"/>
                    <a:pt x="42130" y="57367"/>
                    <a:pt x="42067" y="57500"/>
                  </a:cubicBezTo>
                  <a:lnTo>
                    <a:pt x="42067" y="57569"/>
                  </a:lnTo>
                  <a:cubicBezTo>
                    <a:pt x="42067" y="57701"/>
                    <a:pt x="41998" y="57765"/>
                    <a:pt x="41998" y="57897"/>
                  </a:cubicBezTo>
                  <a:cubicBezTo>
                    <a:pt x="41998" y="57966"/>
                    <a:pt x="41998" y="57966"/>
                    <a:pt x="41934" y="57966"/>
                  </a:cubicBezTo>
                  <a:cubicBezTo>
                    <a:pt x="41934" y="58098"/>
                    <a:pt x="41934" y="58231"/>
                    <a:pt x="41865" y="58295"/>
                  </a:cubicBezTo>
                  <a:lnTo>
                    <a:pt x="41865" y="58363"/>
                  </a:lnTo>
                  <a:cubicBezTo>
                    <a:pt x="41802" y="58496"/>
                    <a:pt x="41802" y="58628"/>
                    <a:pt x="41733" y="58761"/>
                  </a:cubicBezTo>
                  <a:cubicBezTo>
                    <a:pt x="41733" y="58893"/>
                    <a:pt x="41669" y="59026"/>
                    <a:pt x="41669" y="59158"/>
                  </a:cubicBezTo>
                  <a:cubicBezTo>
                    <a:pt x="41600" y="59291"/>
                    <a:pt x="41600" y="59423"/>
                    <a:pt x="41537" y="59556"/>
                  </a:cubicBezTo>
                  <a:cubicBezTo>
                    <a:pt x="41468" y="59688"/>
                    <a:pt x="41468" y="59821"/>
                    <a:pt x="41404" y="59953"/>
                  </a:cubicBezTo>
                  <a:cubicBezTo>
                    <a:pt x="41404" y="60086"/>
                    <a:pt x="41335" y="60218"/>
                    <a:pt x="41335" y="60351"/>
                  </a:cubicBezTo>
                  <a:cubicBezTo>
                    <a:pt x="41272" y="60414"/>
                    <a:pt x="41272" y="60547"/>
                    <a:pt x="41203" y="60679"/>
                  </a:cubicBezTo>
                  <a:cubicBezTo>
                    <a:pt x="41203" y="60812"/>
                    <a:pt x="41139" y="60944"/>
                    <a:pt x="41139" y="61077"/>
                  </a:cubicBezTo>
                  <a:cubicBezTo>
                    <a:pt x="41071" y="61146"/>
                    <a:pt x="41071" y="61146"/>
                    <a:pt x="41071" y="61209"/>
                  </a:cubicBezTo>
                  <a:cubicBezTo>
                    <a:pt x="40483" y="63269"/>
                    <a:pt x="39895" y="65275"/>
                    <a:pt x="39262" y="67226"/>
                  </a:cubicBezTo>
                  <a:lnTo>
                    <a:pt x="39262" y="67226"/>
                  </a:lnTo>
                  <a:cubicBezTo>
                    <a:pt x="39311" y="67099"/>
                    <a:pt x="39361" y="66971"/>
                    <a:pt x="39417" y="66843"/>
                  </a:cubicBezTo>
                  <a:cubicBezTo>
                    <a:pt x="40276" y="64389"/>
                    <a:pt x="41007" y="61808"/>
                    <a:pt x="41733" y="59158"/>
                  </a:cubicBezTo>
                  <a:cubicBezTo>
                    <a:pt x="41802" y="59089"/>
                    <a:pt x="41802" y="59089"/>
                    <a:pt x="41802" y="59026"/>
                  </a:cubicBezTo>
                  <a:lnTo>
                    <a:pt x="41802" y="58957"/>
                  </a:lnTo>
                  <a:cubicBezTo>
                    <a:pt x="41865" y="58893"/>
                    <a:pt x="41865" y="58761"/>
                    <a:pt x="41934" y="58628"/>
                  </a:cubicBezTo>
                  <a:cubicBezTo>
                    <a:pt x="41934" y="58496"/>
                    <a:pt x="41998" y="58363"/>
                    <a:pt x="41998" y="58231"/>
                  </a:cubicBezTo>
                  <a:lnTo>
                    <a:pt x="41998" y="58162"/>
                  </a:lnTo>
                  <a:cubicBezTo>
                    <a:pt x="42067" y="58098"/>
                    <a:pt x="42067" y="57966"/>
                    <a:pt x="42130" y="57833"/>
                  </a:cubicBezTo>
                  <a:lnTo>
                    <a:pt x="42130" y="57765"/>
                  </a:lnTo>
                  <a:cubicBezTo>
                    <a:pt x="42130" y="57701"/>
                    <a:pt x="42199" y="57569"/>
                    <a:pt x="42199" y="57500"/>
                  </a:cubicBezTo>
                  <a:lnTo>
                    <a:pt x="42199" y="57367"/>
                  </a:lnTo>
                  <a:cubicBezTo>
                    <a:pt x="42263" y="57304"/>
                    <a:pt x="42263" y="57171"/>
                    <a:pt x="42332" y="57102"/>
                  </a:cubicBezTo>
                  <a:lnTo>
                    <a:pt x="42332" y="56970"/>
                  </a:lnTo>
                  <a:cubicBezTo>
                    <a:pt x="42332" y="56906"/>
                    <a:pt x="42395" y="56774"/>
                    <a:pt x="42395" y="56705"/>
                  </a:cubicBezTo>
                  <a:cubicBezTo>
                    <a:pt x="42395" y="56641"/>
                    <a:pt x="42464" y="56641"/>
                    <a:pt x="42464" y="56572"/>
                  </a:cubicBezTo>
                  <a:cubicBezTo>
                    <a:pt x="42464" y="56509"/>
                    <a:pt x="42464" y="56376"/>
                    <a:pt x="42528" y="56307"/>
                  </a:cubicBezTo>
                  <a:lnTo>
                    <a:pt x="42528" y="56175"/>
                  </a:lnTo>
                  <a:cubicBezTo>
                    <a:pt x="42597" y="56042"/>
                    <a:pt x="42597" y="55979"/>
                    <a:pt x="42597" y="55910"/>
                  </a:cubicBezTo>
                  <a:cubicBezTo>
                    <a:pt x="42660" y="55846"/>
                    <a:pt x="42660" y="55777"/>
                    <a:pt x="42660" y="55777"/>
                  </a:cubicBezTo>
                  <a:cubicBezTo>
                    <a:pt x="42660" y="55645"/>
                    <a:pt x="42729" y="55581"/>
                    <a:pt x="42729" y="55449"/>
                  </a:cubicBezTo>
                  <a:lnTo>
                    <a:pt x="42729" y="55316"/>
                  </a:lnTo>
                  <a:cubicBezTo>
                    <a:pt x="42793" y="55247"/>
                    <a:pt x="42793" y="55115"/>
                    <a:pt x="42793" y="55051"/>
                  </a:cubicBezTo>
                  <a:cubicBezTo>
                    <a:pt x="42862" y="54982"/>
                    <a:pt x="42862" y="54982"/>
                    <a:pt x="42862" y="54919"/>
                  </a:cubicBezTo>
                  <a:cubicBezTo>
                    <a:pt x="42862" y="54850"/>
                    <a:pt x="42925" y="54717"/>
                    <a:pt x="42925" y="54654"/>
                  </a:cubicBezTo>
                  <a:cubicBezTo>
                    <a:pt x="42925" y="54585"/>
                    <a:pt x="42925" y="54521"/>
                    <a:pt x="42994" y="54521"/>
                  </a:cubicBezTo>
                  <a:cubicBezTo>
                    <a:pt x="42994" y="54389"/>
                    <a:pt x="42994" y="54320"/>
                    <a:pt x="43058" y="54256"/>
                  </a:cubicBezTo>
                  <a:cubicBezTo>
                    <a:pt x="45909" y="42529"/>
                    <a:pt x="48161" y="29879"/>
                    <a:pt x="52464" y="19741"/>
                  </a:cubicBezTo>
                  <a:cubicBezTo>
                    <a:pt x="54918" y="13981"/>
                    <a:pt x="57965" y="9079"/>
                    <a:pt x="62072" y="5634"/>
                  </a:cubicBezTo>
                  <a:cubicBezTo>
                    <a:pt x="66243" y="2121"/>
                    <a:pt x="71479" y="133"/>
                    <a:pt x="78299" y="133"/>
                  </a:cubicBezTo>
                  <a:lnTo>
                    <a:pt x="79030" y="133"/>
                  </a:lnTo>
                  <a:cubicBezTo>
                    <a:pt x="82671" y="202"/>
                    <a:pt x="86116" y="1723"/>
                    <a:pt x="89629" y="4108"/>
                  </a:cubicBezTo>
                  <a:cubicBezTo>
                    <a:pt x="92809" y="6228"/>
                    <a:pt x="96052" y="9142"/>
                    <a:pt x="99300" y="12391"/>
                  </a:cubicBezTo>
                  <a:lnTo>
                    <a:pt x="99099" y="11993"/>
                  </a:lnTo>
                  <a:cubicBezTo>
                    <a:pt x="95919" y="8877"/>
                    <a:pt x="92809" y="6095"/>
                    <a:pt x="89693" y="3975"/>
                  </a:cubicBezTo>
                  <a:cubicBezTo>
                    <a:pt x="86184" y="1591"/>
                    <a:pt x="82671" y="70"/>
                    <a:pt x="79030" y="1"/>
                  </a:cubicBezTo>
                  <a:close/>
                  <a:moveTo>
                    <a:pt x="39262" y="67226"/>
                  </a:moveTo>
                  <a:cubicBezTo>
                    <a:pt x="39137" y="67557"/>
                    <a:pt x="39029" y="67880"/>
                    <a:pt x="38887" y="68167"/>
                  </a:cubicBezTo>
                  <a:cubicBezTo>
                    <a:pt x="38951" y="68098"/>
                    <a:pt x="38951" y="68035"/>
                    <a:pt x="39020" y="67966"/>
                  </a:cubicBezTo>
                  <a:cubicBezTo>
                    <a:pt x="39101" y="67720"/>
                    <a:pt x="39182" y="67474"/>
                    <a:pt x="39262" y="67226"/>
                  </a:cubicBezTo>
                  <a:close/>
                  <a:moveTo>
                    <a:pt x="38490" y="68962"/>
                  </a:moveTo>
                  <a:lnTo>
                    <a:pt x="38490" y="68962"/>
                  </a:lnTo>
                  <a:cubicBezTo>
                    <a:pt x="38023" y="70218"/>
                    <a:pt x="37493" y="71480"/>
                    <a:pt x="36963" y="72603"/>
                  </a:cubicBezTo>
                  <a:cubicBezTo>
                    <a:pt x="35575" y="75518"/>
                    <a:pt x="34049" y="78104"/>
                    <a:pt x="32263" y="80356"/>
                  </a:cubicBezTo>
                  <a:cubicBezTo>
                    <a:pt x="31664" y="81082"/>
                    <a:pt x="31002" y="81813"/>
                    <a:pt x="30207" y="82539"/>
                  </a:cubicBezTo>
                  <a:lnTo>
                    <a:pt x="30011" y="82741"/>
                  </a:lnTo>
                  <a:cubicBezTo>
                    <a:pt x="29878" y="82873"/>
                    <a:pt x="29746" y="83006"/>
                    <a:pt x="29613" y="83069"/>
                  </a:cubicBezTo>
                  <a:lnTo>
                    <a:pt x="29412" y="83271"/>
                  </a:lnTo>
                  <a:lnTo>
                    <a:pt x="29014" y="83668"/>
                  </a:lnTo>
                  <a:lnTo>
                    <a:pt x="28818" y="83864"/>
                  </a:lnTo>
                  <a:cubicBezTo>
                    <a:pt x="28686" y="83997"/>
                    <a:pt x="28553" y="84066"/>
                    <a:pt x="28421" y="84198"/>
                  </a:cubicBezTo>
                  <a:lnTo>
                    <a:pt x="28219" y="84394"/>
                  </a:lnTo>
                  <a:cubicBezTo>
                    <a:pt x="28023" y="84527"/>
                    <a:pt x="27891" y="84659"/>
                    <a:pt x="27758" y="84728"/>
                  </a:cubicBezTo>
                  <a:lnTo>
                    <a:pt x="27557" y="84924"/>
                  </a:lnTo>
                  <a:cubicBezTo>
                    <a:pt x="27425" y="85057"/>
                    <a:pt x="27292" y="85126"/>
                    <a:pt x="27160" y="85258"/>
                  </a:cubicBezTo>
                  <a:lnTo>
                    <a:pt x="26963" y="85454"/>
                  </a:lnTo>
                  <a:cubicBezTo>
                    <a:pt x="26762" y="85523"/>
                    <a:pt x="26630" y="85655"/>
                    <a:pt x="26497" y="85788"/>
                  </a:cubicBezTo>
                  <a:cubicBezTo>
                    <a:pt x="26434" y="85852"/>
                    <a:pt x="26365" y="85920"/>
                    <a:pt x="26301" y="85920"/>
                  </a:cubicBezTo>
                  <a:lnTo>
                    <a:pt x="25904" y="86318"/>
                  </a:lnTo>
                  <a:cubicBezTo>
                    <a:pt x="25835" y="86318"/>
                    <a:pt x="25771" y="86382"/>
                    <a:pt x="25702" y="86450"/>
                  </a:cubicBezTo>
                  <a:cubicBezTo>
                    <a:pt x="25506" y="86583"/>
                    <a:pt x="25374" y="86646"/>
                    <a:pt x="25241" y="86779"/>
                  </a:cubicBezTo>
                  <a:lnTo>
                    <a:pt x="25040" y="86980"/>
                  </a:lnTo>
                  <a:cubicBezTo>
                    <a:pt x="24907" y="87044"/>
                    <a:pt x="24775" y="87176"/>
                    <a:pt x="24579" y="87245"/>
                  </a:cubicBezTo>
                  <a:lnTo>
                    <a:pt x="24377" y="87441"/>
                  </a:lnTo>
                  <a:cubicBezTo>
                    <a:pt x="24245" y="87574"/>
                    <a:pt x="24112" y="87643"/>
                    <a:pt x="23980" y="87775"/>
                  </a:cubicBezTo>
                  <a:cubicBezTo>
                    <a:pt x="23916" y="87839"/>
                    <a:pt x="23847" y="87839"/>
                    <a:pt x="23784" y="87908"/>
                  </a:cubicBezTo>
                  <a:cubicBezTo>
                    <a:pt x="23651" y="88040"/>
                    <a:pt x="23450" y="88104"/>
                    <a:pt x="23317" y="88236"/>
                  </a:cubicBezTo>
                  <a:cubicBezTo>
                    <a:pt x="23254" y="88305"/>
                    <a:pt x="23185" y="88369"/>
                    <a:pt x="23121" y="88369"/>
                  </a:cubicBezTo>
                  <a:cubicBezTo>
                    <a:pt x="22989" y="88501"/>
                    <a:pt x="22856" y="88634"/>
                    <a:pt x="22724" y="88703"/>
                  </a:cubicBezTo>
                  <a:lnTo>
                    <a:pt x="22523" y="88899"/>
                  </a:lnTo>
                  <a:cubicBezTo>
                    <a:pt x="22326" y="88968"/>
                    <a:pt x="22194" y="89100"/>
                    <a:pt x="22062" y="89164"/>
                  </a:cubicBezTo>
                  <a:lnTo>
                    <a:pt x="21860" y="89365"/>
                  </a:lnTo>
                  <a:cubicBezTo>
                    <a:pt x="21728" y="89429"/>
                    <a:pt x="21595" y="89561"/>
                    <a:pt x="21463" y="89630"/>
                  </a:cubicBezTo>
                  <a:lnTo>
                    <a:pt x="21267" y="89826"/>
                  </a:lnTo>
                  <a:cubicBezTo>
                    <a:pt x="21065" y="89895"/>
                    <a:pt x="20933" y="90028"/>
                    <a:pt x="20800" y="90091"/>
                  </a:cubicBezTo>
                  <a:lnTo>
                    <a:pt x="20604" y="90292"/>
                  </a:lnTo>
                  <a:cubicBezTo>
                    <a:pt x="20472" y="90356"/>
                    <a:pt x="20339" y="90489"/>
                    <a:pt x="20207" y="90557"/>
                  </a:cubicBezTo>
                  <a:lnTo>
                    <a:pt x="20005" y="90754"/>
                  </a:lnTo>
                  <a:cubicBezTo>
                    <a:pt x="19873" y="90822"/>
                    <a:pt x="19740" y="90955"/>
                    <a:pt x="19608" y="91019"/>
                  </a:cubicBezTo>
                  <a:cubicBezTo>
                    <a:pt x="19544" y="91087"/>
                    <a:pt x="19412" y="91151"/>
                    <a:pt x="19343" y="91220"/>
                  </a:cubicBezTo>
                  <a:cubicBezTo>
                    <a:pt x="19210" y="91283"/>
                    <a:pt x="19078" y="91416"/>
                    <a:pt x="19014" y="91485"/>
                  </a:cubicBezTo>
                  <a:cubicBezTo>
                    <a:pt x="18882" y="91548"/>
                    <a:pt x="18813" y="91617"/>
                    <a:pt x="18749" y="91681"/>
                  </a:cubicBezTo>
                  <a:cubicBezTo>
                    <a:pt x="18617" y="91750"/>
                    <a:pt x="18484" y="91813"/>
                    <a:pt x="18352" y="91946"/>
                  </a:cubicBezTo>
                  <a:lnTo>
                    <a:pt x="18151" y="92147"/>
                  </a:lnTo>
                  <a:cubicBezTo>
                    <a:pt x="18018" y="92211"/>
                    <a:pt x="17886" y="92280"/>
                    <a:pt x="17753" y="92412"/>
                  </a:cubicBezTo>
                  <a:cubicBezTo>
                    <a:pt x="17689" y="92476"/>
                    <a:pt x="17621" y="92545"/>
                    <a:pt x="17557" y="92545"/>
                  </a:cubicBezTo>
                  <a:cubicBezTo>
                    <a:pt x="17425" y="92677"/>
                    <a:pt x="17292" y="92741"/>
                    <a:pt x="17160" y="92810"/>
                  </a:cubicBezTo>
                  <a:cubicBezTo>
                    <a:pt x="17091" y="92873"/>
                    <a:pt x="17027" y="92942"/>
                    <a:pt x="16895" y="93006"/>
                  </a:cubicBezTo>
                  <a:cubicBezTo>
                    <a:pt x="16826" y="93138"/>
                    <a:pt x="16693" y="93207"/>
                    <a:pt x="16630" y="93271"/>
                  </a:cubicBezTo>
                  <a:cubicBezTo>
                    <a:pt x="16497" y="93340"/>
                    <a:pt x="16428" y="93403"/>
                    <a:pt x="16296" y="93472"/>
                  </a:cubicBezTo>
                  <a:lnTo>
                    <a:pt x="16031" y="93737"/>
                  </a:lnTo>
                  <a:cubicBezTo>
                    <a:pt x="15898" y="93801"/>
                    <a:pt x="15835" y="93870"/>
                    <a:pt x="15766" y="93933"/>
                  </a:cubicBezTo>
                  <a:cubicBezTo>
                    <a:pt x="15633" y="94002"/>
                    <a:pt x="15570" y="94066"/>
                    <a:pt x="15437" y="94135"/>
                  </a:cubicBezTo>
                  <a:cubicBezTo>
                    <a:pt x="15368" y="94267"/>
                    <a:pt x="15236" y="94331"/>
                    <a:pt x="15172" y="94400"/>
                  </a:cubicBezTo>
                  <a:cubicBezTo>
                    <a:pt x="15103" y="94463"/>
                    <a:pt x="14971" y="94532"/>
                    <a:pt x="14907" y="94596"/>
                  </a:cubicBezTo>
                  <a:cubicBezTo>
                    <a:pt x="14775" y="94665"/>
                    <a:pt x="14706" y="94728"/>
                    <a:pt x="14573" y="94861"/>
                  </a:cubicBezTo>
                  <a:cubicBezTo>
                    <a:pt x="14510" y="94929"/>
                    <a:pt x="14441" y="94929"/>
                    <a:pt x="14377" y="94993"/>
                  </a:cubicBezTo>
                  <a:cubicBezTo>
                    <a:pt x="14245" y="95126"/>
                    <a:pt x="14112" y="95194"/>
                    <a:pt x="14043" y="95327"/>
                  </a:cubicBezTo>
                  <a:cubicBezTo>
                    <a:pt x="13980" y="95327"/>
                    <a:pt x="13911" y="95391"/>
                    <a:pt x="13847" y="95459"/>
                  </a:cubicBezTo>
                  <a:cubicBezTo>
                    <a:pt x="13715" y="95523"/>
                    <a:pt x="13582" y="95656"/>
                    <a:pt x="13450" y="95724"/>
                  </a:cubicBezTo>
                  <a:cubicBezTo>
                    <a:pt x="13450" y="95788"/>
                    <a:pt x="13381" y="95788"/>
                    <a:pt x="13381" y="95857"/>
                  </a:cubicBezTo>
                  <a:cubicBezTo>
                    <a:pt x="13249" y="95920"/>
                    <a:pt x="13116" y="96053"/>
                    <a:pt x="12984" y="96122"/>
                  </a:cubicBezTo>
                  <a:lnTo>
                    <a:pt x="12920" y="96185"/>
                  </a:lnTo>
                  <a:lnTo>
                    <a:pt x="12851" y="96254"/>
                  </a:lnTo>
                  <a:cubicBezTo>
                    <a:pt x="12851" y="96254"/>
                    <a:pt x="12788" y="96318"/>
                    <a:pt x="12719" y="96318"/>
                  </a:cubicBezTo>
                  <a:cubicBezTo>
                    <a:pt x="11924" y="97049"/>
                    <a:pt x="11065" y="97775"/>
                    <a:pt x="10270" y="98438"/>
                  </a:cubicBezTo>
                  <a:lnTo>
                    <a:pt x="9475" y="99233"/>
                  </a:lnTo>
                  <a:cubicBezTo>
                    <a:pt x="10270" y="98507"/>
                    <a:pt x="11065" y="97844"/>
                    <a:pt x="11924" y="97182"/>
                  </a:cubicBezTo>
                  <a:lnTo>
                    <a:pt x="11993" y="97113"/>
                  </a:lnTo>
                  <a:cubicBezTo>
                    <a:pt x="12189" y="96980"/>
                    <a:pt x="12321" y="96784"/>
                    <a:pt x="12523" y="96652"/>
                  </a:cubicBezTo>
                  <a:cubicBezTo>
                    <a:pt x="12523" y="96652"/>
                    <a:pt x="12586" y="96583"/>
                    <a:pt x="12655" y="96583"/>
                  </a:cubicBezTo>
                  <a:lnTo>
                    <a:pt x="13053" y="96185"/>
                  </a:lnTo>
                  <a:cubicBezTo>
                    <a:pt x="13116" y="96185"/>
                    <a:pt x="13185" y="96122"/>
                    <a:pt x="13249" y="96053"/>
                  </a:cubicBezTo>
                  <a:cubicBezTo>
                    <a:pt x="13381" y="95989"/>
                    <a:pt x="13514" y="95857"/>
                    <a:pt x="13582" y="95788"/>
                  </a:cubicBezTo>
                  <a:cubicBezTo>
                    <a:pt x="13715" y="95724"/>
                    <a:pt x="13779" y="95656"/>
                    <a:pt x="13847" y="95592"/>
                  </a:cubicBezTo>
                  <a:cubicBezTo>
                    <a:pt x="13911" y="95523"/>
                    <a:pt x="14043" y="95391"/>
                    <a:pt x="14176" y="95327"/>
                  </a:cubicBezTo>
                  <a:cubicBezTo>
                    <a:pt x="14245" y="95258"/>
                    <a:pt x="14308" y="95194"/>
                    <a:pt x="14441" y="95126"/>
                  </a:cubicBezTo>
                  <a:lnTo>
                    <a:pt x="14706" y="94861"/>
                  </a:lnTo>
                  <a:cubicBezTo>
                    <a:pt x="14838" y="94797"/>
                    <a:pt x="14907" y="94728"/>
                    <a:pt x="15040" y="94665"/>
                  </a:cubicBezTo>
                  <a:cubicBezTo>
                    <a:pt x="15103" y="94532"/>
                    <a:pt x="15236" y="94463"/>
                    <a:pt x="15305" y="94400"/>
                  </a:cubicBezTo>
                  <a:cubicBezTo>
                    <a:pt x="15437" y="94331"/>
                    <a:pt x="15501" y="94267"/>
                    <a:pt x="15633" y="94198"/>
                  </a:cubicBezTo>
                  <a:cubicBezTo>
                    <a:pt x="15702" y="94066"/>
                    <a:pt x="15835" y="94002"/>
                    <a:pt x="15898" y="93933"/>
                  </a:cubicBezTo>
                  <a:cubicBezTo>
                    <a:pt x="16031" y="93870"/>
                    <a:pt x="16100" y="93801"/>
                    <a:pt x="16232" y="93737"/>
                  </a:cubicBezTo>
                  <a:cubicBezTo>
                    <a:pt x="16296" y="93605"/>
                    <a:pt x="16428" y="93536"/>
                    <a:pt x="16497" y="93472"/>
                  </a:cubicBezTo>
                  <a:cubicBezTo>
                    <a:pt x="16630" y="93403"/>
                    <a:pt x="16693" y="93340"/>
                    <a:pt x="16826" y="93207"/>
                  </a:cubicBezTo>
                  <a:cubicBezTo>
                    <a:pt x="16895" y="93138"/>
                    <a:pt x="17027" y="93075"/>
                    <a:pt x="17091" y="93075"/>
                  </a:cubicBezTo>
                  <a:cubicBezTo>
                    <a:pt x="17223" y="92942"/>
                    <a:pt x="17356" y="92873"/>
                    <a:pt x="17425" y="92741"/>
                  </a:cubicBezTo>
                  <a:cubicBezTo>
                    <a:pt x="17557" y="92741"/>
                    <a:pt x="17621" y="92677"/>
                    <a:pt x="17689" y="92608"/>
                  </a:cubicBezTo>
                  <a:cubicBezTo>
                    <a:pt x="17822" y="92476"/>
                    <a:pt x="17954" y="92412"/>
                    <a:pt x="18087" y="92280"/>
                  </a:cubicBezTo>
                  <a:cubicBezTo>
                    <a:pt x="18151" y="92280"/>
                    <a:pt x="18219" y="92211"/>
                    <a:pt x="18283" y="92147"/>
                  </a:cubicBezTo>
                  <a:cubicBezTo>
                    <a:pt x="18352" y="92078"/>
                    <a:pt x="18416" y="92015"/>
                    <a:pt x="18484" y="92015"/>
                  </a:cubicBezTo>
                  <a:lnTo>
                    <a:pt x="18680" y="91813"/>
                  </a:lnTo>
                  <a:cubicBezTo>
                    <a:pt x="18749" y="91813"/>
                    <a:pt x="18813" y="91750"/>
                    <a:pt x="18945" y="91681"/>
                  </a:cubicBezTo>
                  <a:cubicBezTo>
                    <a:pt x="19078" y="91548"/>
                    <a:pt x="19210" y="91485"/>
                    <a:pt x="19279" y="91352"/>
                  </a:cubicBezTo>
                  <a:cubicBezTo>
                    <a:pt x="19412" y="91352"/>
                    <a:pt x="19475" y="91283"/>
                    <a:pt x="19544" y="91220"/>
                  </a:cubicBezTo>
                  <a:cubicBezTo>
                    <a:pt x="19677" y="91087"/>
                    <a:pt x="19809" y="91019"/>
                    <a:pt x="19942" y="90886"/>
                  </a:cubicBezTo>
                  <a:cubicBezTo>
                    <a:pt x="20005" y="90822"/>
                    <a:pt x="20074" y="90822"/>
                    <a:pt x="20138" y="90754"/>
                  </a:cubicBezTo>
                  <a:cubicBezTo>
                    <a:pt x="20270" y="90621"/>
                    <a:pt x="20403" y="90557"/>
                    <a:pt x="20535" y="90425"/>
                  </a:cubicBezTo>
                  <a:cubicBezTo>
                    <a:pt x="20668" y="90356"/>
                    <a:pt x="20737" y="90356"/>
                    <a:pt x="20800" y="90292"/>
                  </a:cubicBezTo>
                  <a:cubicBezTo>
                    <a:pt x="20933" y="90160"/>
                    <a:pt x="21065" y="90091"/>
                    <a:pt x="21198" y="89959"/>
                  </a:cubicBezTo>
                  <a:cubicBezTo>
                    <a:pt x="21267" y="89895"/>
                    <a:pt x="21330" y="89895"/>
                    <a:pt x="21399" y="89826"/>
                  </a:cubicBezTo>
                  <a:cubicBezTo>
                    <a:pt x="21532" y="89694"/>
                    <a:pt x="21728" y="89630"/>
                    <a:pt x="21860" y="89498"/>
                  </a:cubicBezTo>
                  <a:cubicBezTo>
                    <a:pt x="21929" y="89429"/>
                    <a:pt x="21993" y="89365"/>
                    <a:pt x="22062" y="89365"/>
                  </a:cubicBezTo>
                  <a:cubicBezTo>
                    <a:pt x="22194" y="89233"/>
                    <a:pt x="22326" y="89100"/>
                    <a:pt x="22459" y="89031"/>
                  </a:cubicBezTo>
                  <a:lnTo>
                    <a:pt x="22655" y="88835"/>
                  </a:lnTo>
                  <a:cubicBezTo>
                    <a:pt x="22856" y="88766"/>
                    <a:pt x="22989" y="88634"/>
                    <a:pt x="23121" y="88570"/>
                  </a:cubicBezTo>
                  <a:lnTo>
                    <a:pt x="23317" y="88369"/>
                  </a:lnTo>
                  <a:cubicBezTo>
                    <a:pt x="23450" y="88305"/>
                    <a:pt x="23582" y="88173"/>
                    <a:pt x="23784" y="88040"/>
                  </a:cubicBezTo>
                  <a:cubicBezTo>
                    <a:pt x="23847" y="88040"/>
                    <a:pt x="23916" y="87971"/>
                    <a:pt x="23980" y="87908"/>
                  </a:cubicBezTo>
                  <a:cubicBezTo>
                    <a:pt x="24112" y="87775"/>
                    <a:pt x="24245" y="87706"/>
                    <a:pt x="24377" y="87574"/>
                  </a:cubicBezTo>
                  <a:cubicBezTo>
                    <a:pt x="24446" y="87510"/>
                    <a:pt x="24510" y="87441"/>
                    <a:pt x="24579" y="87441"/>
                  </a:cubicBezTo>
                  <a:cubicBezTo>
                    <a:pt x="24775" y="87309"/>
                    <a:pt x="24907" y="87176"/>
                    <a:pt x="25040" y="87113"/>
                  </a:cubicBezTo>
                  <a:lnTo>
                    <a:pt x="25241" y="86911"/>
                  </a:lnTo>
                  <a:cubicBezTo>
                    <a:pt x="25374" y="86848"/>
                    <a:pt x="25506" y="86715"/>
                    <a:pt x="25639" y="86583"/>
                  </a:cubicBezTo>
                  <a:cubicBezTo>
                    <a:pt x="25771" y="86514"/>
                    <a:pt x="25835" y="86514"/>
                    <a:pt x="25904" y="86450"/>
                  </a:cubicBezTo>
                  <a:cubicBezTo>
                    <a:pt x="26036" y="86318"/>
                    <a:pt x="26169" y="86185"/>
                    <a:pt x="26301" y="86117"/>
                  </a:cubicBezTo>
                  <a:lnTo>
                    <a:pt x="26497" y="85920"/>
                  </a:lnTo>
                  <a:cubicBezTo>
                    <a:pt x="26630" y="85788"/>
                    <a:pt x="26831" y="85719"/>
                    <a:pt x="26963" y="85587"/>
                  </a:cubicBezTo>
                  <a:lnTo>
                    <a:pt x="27160" y="85391"/>
                  </a:lnTo>
                  <a:cubicBezTo>
                    <a:pt x="27292" y="85258"/>
                    <a:pt x="27425" y="85189"/>
                    <a:pt x="27557" y="85057"/>
                  </a:cubicBezTo>
                  <a:lnTo>
                    <a:pt x="27758" y="84861"/>
                  </a:lnTo>
                  <a:cubicBezTo>
                    <a:pt x="27891" y="84792"/>
                    <a:pt x="28087" y="84659"/>
                    <a:pt x="28219" y="84527"/>
                  </a:cubicBezTo>
                  <a:lnTo>
                    <a:pt x="28421" y="84331"/>
                  </a:lnTo>
                  <a:cubicBezTo>
                    <a:pt x="28553" y="84198"/>
                    <a:pt x="28686" y="84129"/>
                    <a:pt x="28818" y="83997"/>
                  </a:cubicBezTo>
                  <a:lnTo>
                    <a:pt x="29014" y="83801"/>
                  </a:lnTo>
                  <a:lnTo>
                    <a:pt x="29412" y="83403"/>
                  </a:lnTo>
                  <a:cubicBezTo>
                    <a:pt x="29481" y="83334"/>
                    <a:pt x="29544" y="83271"/>
                    <a:pt x="29677" y="83202"/>
                  </a:cubicBezTo>
                  <a:cubicBezTo>
                    <a:pt x="29809" y="83138"/>
                    <a:pt x="29942" y="83006"/>
                    <a:pt x="30074" y="82873"/>
                  </a:cubicBezTo>
                  <a:lnTo>
                    <a:pt x="30276" y="82672"/>
                  </a:lnTo>
                  <a:cubicBezTo>
                    <a:pt x="31002" y="81877"/>
                    <a:pt x="31733" y="81151"/>
                    <a:pt x="32326" y="80420"/>
                  </a:cubicBezTo>
                  <a:cubicBezTo>
                    <a:pt x="33916" y="78432"/>
                    <a:pt x="35310" y="76180"/>
                    <a:pt x="36502" y="73732"/>
                  </a:cubicBezTo>
                  <a:cubicBezTo>
                    <a:pt x="37228" y="72274"/>
                    <a:pt x="37827" y="70748"/>
                    <a:pt x="38421" y="69158"/>
                  </a:cubicBezTo>
                  <a:cubicBezTo>
                    <a:pt x="38490" y="69095"/>
                    <a:pt x="38490" y="69026"/>
                    <a:pt x="38490" y="68962"/>
                  </a:cubicBezTo>
                  <a:close/>
                  <a:moveTo>
                    <a:pt x="8082" y="100759"/>
                  </a:moveTo>
                  <a:lnTo>
                    <a:pt x="8082" y="100759"/>
                  </a:lnTo>
                  <a:cubicBezTo>
                    <a:pt x="7948" y="100849"/>
                    <a:pt x="7844" y="100939"/>
                    <a:pt x="7728" y="101029"/>
                  </a:cubicBezTo>
                  <a:lnTo>
                    <a:pt x="7728" y="101029"/>
                  </a:lnTo>
                  <a:cubicBezTo>
                    <a:pt x="7819" y="100967"/>
                    <a:pt x="7908" y="100895"/>
                    <a:pt x="8018" y="100822"/>
                  </a:cubicBezTo>
                  <a:lnTo>
                    <a:pt x="8082" y="100759"/>
                  </a:lnTo>
                  <a:close/>
                  <a:moveTo>
                    <a:pt x="7728" y="101029"/>
                  </a:moveTo>
                  <a:lnTo>
                    <a:pt x="7728" y="101029"/>
                  </a:lnTo>
                  <a:cubicBezTo>
                    <a:pt x="7653" y="101081"/>
                    <a:pt x="7577" y="101125"/>
                    <a:pt x="7488" y="101156"/>
                  </a:cubicBezTo>
                  <a:lnTo>
                    <a:pt x="7552" y="101156"/>
                  </a:lnTo>
                  <a:cubicBezTo>
                    <a:pt x="7616" y="101114"/>
                    <a:pt x="7673" y="101072"/>
                    <a:pt x="7728" y="101029"/>
                  </a:cubicBezTo>
                  <a:close/>
                  <a:moveTo>
                    <a:pt x="7684" y="101156"/>
                  </a:moveTo>
                  <a:lnTo>
                    <a:pt x="7684" y="101156"/>
                  </a:lnTo>
                  <a:cubicBezTo>
                    <a:pt x="7488" y="101289"/>
                    <a:pt x="7356" y="101421"/>
                    <a:pt x="7154" y="101554"/>
                  </a:cubicBezTo>
                  <a:lnTo>
                    <a:pt x="7091" y="101617"/>
                  </a:lnTo>
                  <a:cubicBezTo>
                    <a:pt x="7223" y="101554"/>
                    <a:pt x="7356" y="101421"/>
                    <a:pt x="7488" y="101352"/>
                  </a:cubicBezTo>
                  <a:lnTo>
                    <a:pt x="7684" y="101156"/>
                  </a:lnTo>
                  <a:close/>
                  <a:moveTo>
                    <a:pt x="7223" y="101617"/>
                  </a:moveTo>
                  <a:cubicBezTo>
                    <a:pt x="7091" y="101750"/>
                    <a:pt x="6958" y="101819"/>
                    <a:pt x="6826" y="101951"/>
                  </a:cubicBezTo>
                  <a:cubicBezTo>
                    <a:pt x="6757" y="101951"/>
                    <a:pt x="6693" y="102015"/>
                    <a:pt x="6693" y="102084"/>
                  </a:cubicBezTo>
                  <a:cubicBezTo>
                    <a:pt x="6757" y="102015"/>
                    <a:pt x="6889" y="101951"/>
                    <a:pt x="7022" y="101882"/>
                  </a:cubicBezTo>
                  <a:cubicBezTo>
                    <a:pt x="7091" y="101819"/>
                    <a:pt x="7154" y="101686"/>
                    <a:pt x="7223" y="101617"/>
                  </a:cubicBezTo>
                  <a:close/>
                  <a:moveTo>
                    <a:pt x="6826" y="102084"/>
                  </a:moveTo>
                  <a:cubicBezTo>
                    <a:pt x="6693" y="102147"/>
                    <a:pt x="6561" y="102280"/>
                    <a:pt x="6428" y="102349"/>
                  </a:cubicBezTo>
                  <a:cubicBezTo>
                    <a:pt x="5501" y="103409"/>
                    <a:pt x="4637" y="104532"/>
                    <a:pt x="3842" y="105661"/>
                  </a:cubicBezTo>
                  <a:cubicBezTo>
                    <a:pt x="1457" y="109169"/>
                    <a:pt x="0" y="113080"/>
                    <a:pt x="0" y="117452"/>
                  </a:cubicBezTo>
                  <a:lnTo>
                    <a:pt x="0" y="118909"/>
                  </a:lnTo>
                  <a:cubicBezTo>
                    <a:pt x="927" y="131231"/>
                    <a:pt x="8877" y="140038"/>
                    <a:pt x="19608" y="146265"/>
                  </a:cubicBezTo>
                  <a:cubicBezTo>
                    <a:pt x="25241" y="149514"/>
                    <a:pt x="31600" y="152094"/>
                    <a:pt x="38156" y="153949"/>
                  </a:cubicBezTo>
                  <a:cubicBezTo>
                    <a:pt x="40276" y="154548"/>
                    <a:pt x="42395" y="155078"/>
                    <a:pt x="44515" y="155539"/>
                  </a:cubicBezTo>
                  <a:cubicBezTo>
                    <a:pt x="42395" y="155009"/>
                    <a:pt x="40276" y="154479"/>
                    <a:pt x="38225" y="153886"/>
                  </a:cubicBezTo>
                  <a:cubicBezTo>
                    <a:pt x="31664" y="151962"/>
                    <a:pt x="25305" y="149445"/>
                    <a:pt x="19677" y="146201"/>
                  </a:cubicBezTo>
                  <a:cubicBezTo>
                    <a:pt x="8945" y="139975"/>
                    <a:pt x="1060" y="131162"/>
                    <a:pt x="133" y="118909"/>
                  </a:cubicBezTo>
                  <a:cubicBezTo>
                    <a:pt x="69" y="118443"/>
                    <a:pt x="69" y="117913"/>
                    <a:pt x="69" y="117452"/>
                  </a:cubicBezTo>
                  <a:cubicBezTo>
                    <a:pt x="69" y="113080"/>
                    <a:pt x="1590" y="109238"/>
                    <a:pt x="3975" y="105724"/>
                  </a:cubicBezTo>
                  <a:cubicBezTo>
                    <a:pt x="4770" y="104468"/>
                    <a:pt x="5766" y="103276"/>
                    <a:pt x="6826" y="102084"/>
                  </a:cubicBezTo>
                  <a:close/>
                  <a:moveTo>
                    <a:pt x="44319" y="155608"/>
                  </a:moveTo>
                  <a:cubicBezTo>
                    <a:pt x="47165" y="156270"/>
                    <a:pt x="50080" y="156800"/>
                    <a:pt x="52862" y="157261"/>
                  </a:cubicBezTo>
                  <a:cubicBezTo>
                    <a:pt x="53858" y="157394"/>
                    <a:pt x="54785" y="157595"/>
                    <a:pt x="55776" y="157728"/>
                  </a:cubicBezTo>
                  <a:cubicBezTo>
                    <a:pt x="60281" y="158321"/>
                    <a:pt x="64255" y="159185"/>
                    <a:pt x="67769" y="160176"/>
                  </a:cubicBezTo>
                  <a:cubicBezTo>
                    <a:pt x="67833" y="160245"/>
                    <a:pt x="67965" y="160245"/>
                    <a:pt x="68034" y="160245"/>
                  </a:cubicBezTo>
                  <a:cubicBezTo>
                    <a:pt x="68098" y="160309"/>
                    <a:pt x="68166" y="160309"/>
                    <a:pt x="68230" y="160309"/>
                  </a:cubicBezTo>
                  <a:cubicBezTo>
                    <a:pt x="68299" y="160377"/>
                    <a:pt x="68431" y="160377"/>
                    <a:pt x="68495" y="160441"/>
                  </a:cubicBezTo>
                  <a:lnTo>
                    <a:pt x="68696" y="160441"/>
                  </a:lnTo>
                  <a:cubicBezTo>
                    <a:pt x="68760" y="160510"/>
                    <a:pt x="68829" y="160510"/>
                    <a:pt x="68961" y="160574"/>
                  </a:cubicBezTo>
                  <a:cubicBezTo>
                    <a:pt x="69025" y="160574"/>
                    <a:pt x="69094" y="160574"/>
                    <a:pt x="69157" y="160642"/>
                  </a:cubicBezTo>
                  <a:cubicBezTo>
                    <a:pt x="69226" y="160642"/>
                    <a:pt x="69359" y="160642"/>
                    <a:pt x="69422" y="160706"/>
                  </a:cubicBezTo>
                  <a:cubicBezTo>
                    <a:pt x="69491" y="160706"/>
                    <a:pt x="69555" y="160706"/>
                    <a:pt x="69624" y="160775"/>
                  </a:cubicBezTo>
                  <a:cubicBezTo>
                    <a:pt x="69687" y="160775"/>
                    <a:pt x="69820" y="160838"/>
                    <a:pt x="69889" y="160838"/>
                  </a:cubicBezTo>
                  <a:cubicBezTo>
                    <a:pt x="69952" y="160838"/>
                    <a:pt x="70021" y="160907"/>
                    <a:pt x="70085" y="160907"/>
                  </a:cubicBezTo>
                  <a:cubicBezTo>
                    <a:pt x="70154" y="160971"/>
                    <a:pt x="70286" y="160971"/>
                    <a:pt x="70350" y="160971"/>
                  </a:cubicBezTo>
                  <a:cubicBezTo>
                    <a:pt x="70419" y="161040"/>
                    <a:pt x="70482" y="161040"/>
                    <a:pt x="70551" y="161103"/>
                  </a:cubicBezTo>
                  <a:cubicBezTo>
                    <a:pt x="70684" y="161103"/>
                    <a:pt x="70747" y="161103"/>
                    <a:pt x="70816" y="161172"/>
                  </a:cubicBezTo>
                  <a:cubicBezTo>
                    <a:pt x="70880" y="161172"/>
                    <a:pt x="70949" y="161236"/>
                    <a:pt x="71012" y="161236"/>
                  </a:cubicBezTo>
                  <a:cubicBezTo>
                    <a:pt x="71145" y="161236"/>
                    <a:pt x="71214" y="161305"/>
                    <a:pt x="71346" y="161305"/>
                  </a:cubicBezTo>
                  <a:cubicBezTo>
                    <a:pt x="71410" y="161368"/>
                    <a:pt x="71479" y="161368"/>
                    <a:pt x="71542" y="161437"/>
                  </a:cubicBezTo>
                  <a:cubicBezTo>
                    <a:pt x="71611" y="161437"/>
                    <a:pt x="71675" y="161501"/>
                    <a:pt x="71807" y="161501"/>
                  </a:cubicBezTo>
                  <a:cubicBezTo>
                    <a:pt x="71876" y="161501"/>
                    <a:pt x="71940" y="161570"/>
                    <a:pt x="72009" y="161570"/>
                  </a:cubicBezTo>
                  <a:cubicBezTo>
                    <a:pt x="72072" y="161633"/>
                    <a:pt x="72205" y="161633"/>
                    <a:pt x="72273" y="161702"/>
                  </a:cubicBezTo>
                  <a:cubicBezTo>
                    <a:pt x="72337" y="161702"/>
                    <a:pt x="72406" y="161766"/>
                    <a:pt x="72470" y="161766"/>
                  </a:cubicBezTo>
                  <a:cubicBezTo>
                    <a:pt x="72602" y="161766"/>
                    <a:pt x="72671" y="161835"/>
                    <a:pt x="72803" y="161898"/>
                  </a:cubicBezTo>
                  <a:cubicBezTo>
                    <a:pt x="72867" y="161898"/>
                    <a:pt x="72936" y="161898"/>
                    <a:pt x="72999" y="161967"/>
                  </a:cubicBezTo>
                  <a:cubicBezTo>
                    <a:pt x="73068" y="161967"/>
                    <a:pt x="73201" y="162031"/>
                    <a:pt x="73264" y="162031"/>
                  </a:cubicBezTo>
                  <a:cubicBezTo>
                    <a:pt x="73333" y="162100"/>
                    <a:pt x="73397" y="162100"/>
                    <a:pt x="73529" y="162163"/>
                  </a:cubicBezTo>
                  <a:cubicBezTo>
                    <a:pt x="73598" y="162163"/>
                    <a:pt x="73662" y="162232"/>
                    <a:pt x="73794" y="162296"/>
                  </a:cubicBezTo>
                  <a:cubicBezTo>
                    <a:pt x="73863" y="162296"/>
                    <a:pt x="73927" y="162296"/>
                    <a:pt x="73996" y="162365"/>
                  </a:cubicBezTo>
                  <a:cubicBezTo>
                    <a:pt x="74128" y="162365"/>
                    <a:pt x="74192" y="162428"/>
                    <a:pt x="74324" y="162497"/>
                  </a:cubicBezTo>
                  <a:cubicBezTo>
                    <a:pt x="74393" y="162497"/>
                    <a:pt x="74457" y="162497"/>
                    <a:pt x="74526" y="162561"/>
                  </a:cubicBezTo>
                  <a:cubicBezTo>
                    <a:pt x="74589" y="162630"/>
                    <a:pt x="74722" y="162630"/>
                    <a:pt x="74791" y="162693"/>
                  </a:cubicBezTo>
                  <a:cubicBezTo>
                    <a:pt x="74854" y="162693"/>
                    <a:pt x="74923" y="162762"/>
                    <a:pt x="74987" y="162762"/>
                  </a:cubicBezTo>
                  <a:cubicBezTo>
                    <a:pt x="75119" y="162826"/>
                    <a:pt x="75188" y="162826"/>
                    <a:pt x="75321" y="162895"/>
                  </a:cubicBezTo>
                  <a:cubicBezTo>
                    <a:pt x="75384" y="162958"/>
                    <a:pt x="75453" y="162958"/>
                    <a:pt x="75517" y="162958"/>
                  </a:cubicBezTo>
                  <a:cubicBezTo>
                    <a:pt x="75586" y="163027"/>
                    <a:pt x="75718" y="163091"/>
                    <a:pt x="75851" y="163160"/>
                  </a:cubicBezTo>
                  <a:cubicBezTo>
                    <a:pt x="75914" y="163160"/>
                    <a:pt x="75914" y="163160"/>
                    <a:pt x="75983" y="163223"/>
                  </a:cubicBezTo>
                  <a:cubicBezTo>
                    <a:pt x="76116" y="163292"/>
                    <a:pt x="76248" y="163292"/>
                    <a:pt x="76312" y="163356"/>
                  </a:cubicBezTo>
                  <a:cubicBezTo>
                    <a:pt x="76381" y="163356"/>
                    <a:pt x="76444" y="163425"/>
                    <a:pt x="76513" y="163425"/>
                  </a:cubicBezTo>
                  <a:cubicBezTo>
                    <a:pt x="76645" y="163488"/>
                    <a:pt x="76709" y="163557"/>
                    <a:pt x="76842" y="163621"/>
                  </a:cubicBezTo>
                  <a:cubicBezTo>
                    <a:pt x="76910" y="163621"/>
                    <a:pt x="76974" y="163621"/>
                    <a:pt x="77043" y="163690"/>
                  </a:cubicBezTo>
                  <a:cubicBezTo>
                    <a:pt x="77107" y="163753"/>
                    <a:pt x="77239" y="163822"/>
                    <a:pt x="77372" y="163822"/>
                  </a:cubicBezTo>
                  <a:cubicBezTo>
                    <a:pt x="77440" y="163886"/>
                    <a:pt x="77504" y="163886"/>
                    <a:pt x="77504" y="163955"/>
                  </a:cubicBezTo>
                  <a:cubicBezTo>
                    <a:pt x="77636" y="164018"/>
                    <a:pt x="77769" y="164018"/>
                    <a:pt x="77901" y="164087"/>
                  </a:cubicBezTo>
                  <a:cubicBezTo>
                    <a:pt x="77970" y="164151"/>
                    <a:pt x="77970" y="164151"/>
                    <a:pt x="78034" y="164151"/>
                  </a:cubicBezTo>
                  <a:lnTo>
                    <a:pt x="78431" y="164352"/>
                  </a:lnTo>
                  <a:cubicBezTo>
                    <a:pt x="78431" y="164416"/>
                    <a:pt x="78500" y="164416"/>
                    <a:pt x="78500" y="164416"/>
                  </a:cubicBezTo>
                  <a:cubicBezTo>
                    <a:pt x="78696" y="164484"/>
                    <a:pt x="78829" y="164548"/>
                    <a:pt x="78961" y="164617"/>
                  </a:cubicBezTo>
                  <a:cubicBezTo>
                    <a:pt x="78961" y="164681"/>
                    <a:pt x="79030" y="164681"/>
                    <a:pt x="79030" y="164681"/>
                  </a:cubicBezTo>
                  <a:cubicBezTo>
                    <a:pt x="79163" y="164749"/>
                    <a:pt x="79295" y="164882"/>
                    <a:pt x="79491" y="164946"/>
                  </a:cubicBezTo>
                  <a:lnTo>
                    <a:pt x="79889" y="165147"/>
                  </a:lnTo>
                  <a:cubicBezTo>
                    <a:pt x="81611" y="166138"/>
                    <a:pt x="83201" y="167134"/>
                    <a:pt x="84727" y="168194"/>
                  </a:cubicBezTo>
                  <a:cubicBezTo>
                    <a:pt x="85056" y="168459"/>
                    <a:pt x="85390" y="168655"/>
                    <a:pt x="85787" y="168920"/>
                  </a:cubicBezTo>
                  <a:cubicBezTo>
                    <a:pt x="84330" y="167797"/>
                    <a:pt x="82740" y="166737"/>
                    <a:pt x="81081" y="165677"/>
                  </a:cubicBezTo>
                  <a:cubicBezTo>
                    <a:pt x="81018" y="165677"/>
                    <a:pt x="81018" y="165677"/>
                    <a:pt x="80949" y="165608"/>
                  </a:cubicBezTo>
                  <a:cubicBezTo>
                    <a:pt x="80753" y="165544"/>
                    <a:pt x="80620" y="165475"/>
                    <a:pt x="80488" y="165343"/>
                  </a:cubicBezTo>
                  <a:lnTo>
                    <a:pt x="80355" y="165343"/>
                  </a:lnTo>
                  <a:cubicBezTo>
                    <a:pt x="80223" y="165211"/>
                    <a:pt x="80090" y="165147"/>
                    <a:pt x="79889" y="165078"/>
                  </a:cubicBezTo>
                  <a:cubicBezTo>
                    <a:pt x="79889" y="165014"/>
                    <a:pt x="79825" y="165014"/>
                    <a:pt x="79825" y="165014"/>
                  </a:cubicBezTo>
                  <a:cubicBezTo>
                    <a:pt x="79693" y="164946"/>
                    <a:pt x="79560" y="164813"/>
                    <a:pt x="79359" y="164749"/>
                  </a:cubicBezTo>
                  <a:cubicBezTo>
                    <a:pt x="79359" y="164749"/>
                    <a:pt x="79295" y="164749"/>
                    <a:pt x="79295" y="164681"/>
                  </a:cubicBezTo>
                  <a:cubicBezTo>
                    <a:pt x="79163" y="164617"/>
                    <a:pt x="79030" y="164548"/>
                    <a:pt x="78829" y="164484"/>
                  </a:cubicBezTo>
                  <a:cubicBezTo>
                    <a:pt x="78829" y="164484"/>
                    <a:pt x="78765" y="164416"/>
                    <a:pt x="78696" y="164416"/>
                  </a:cubicBezTo>
                  <a:lnTo>
                    <a:pt x="78299" y="164220"/>
                  </a:lnTo>
                  <a:cubicBezTo>
                    <a:pt x="78299" y="164151"/>
                    <a:pt x="78235" y="164151"/>
                    <a:pt x="78166" y="164151"/>
                  </a:cubicBezTo>
                  <a:cubicBezTo>
                    <a:pt x="78034" y="164087"/>
                    <a:pt x="77901" y="164018"/>
                    <a:pt x="77838" y="163955"/>
                  </a:cubicBezTo>
                  <a:cubicBezTo>
                    <a:pt x="77769" y="163886"/>
                    <a:pt x="77705" y="163886"/>
                    <a:pt x="77636" y="163886"/>
                  </a:cubicBezTo>
                  <a:cubicBezTo>
                    <a:pt x="77504" y="163822"/>
                    <a:pt x="77372" y="163753"/>
                    <a:pt x="77308" y="163690"/>
                  </a:cubicBezTo>
                  <a:cubicBezTo>
                    <a:pt x="77239" y="163690"/>
                    <a:pt x="77175" y="163621"/>
                    <a:pt x="77107" y="163621"/>
                  </a:cubicBezTo>
                  <a:cubicBezTo>
                    <a:pt x="76974" y="163557"/>
                    <a:pt x="76842" y="163488"/>
                    <a:pt x="76778" y="163425"/>
                  </a:cubicBezTo>
                  <a:cubicBezTo>
                    <a:pt x="76709" y="163425"/>
                    <a:pt x="76645" y="163356"/>
                    <a:pt x="76577" y="163356"/>
                  </a:cubicBezTo>
                  <a:cubicBezTo>
                    <a:pt x="76444" y="163292"/>
                    <a:pt x="76381" y="163223"/>
                    <a:pt x="76248" y="163223"/>
                  </a:cubicBezTo>
                  <a:cubicBezTo>
                    <a:pt x="76179" y="163160"/>
                    <a:pt x="76116" y="163160"/>
                    <a:pt x="76047" y="163091"/>
                  </a:cubicBezTo>
                  <a:cubicBezTo>
                    <a:pt x="75914" y="163027"/>
                    <a:pt x="75851" y="163027"/>
                    <a:pt x="75718" y="162958"/>
                  </a:cubicBezTo>
                  <a:cubicBezTo>
                    <a:pt x="75649" y="162958"/>
                    <a:pt x="75586" y="162895"/>
                    <a:pt x="75517" y="162895"/>
                  </a:cubicBezTo>
                  <a:cubicBezTo>
                    <a:pt x="75384" y="162826"/>
                    <a:pt x="75321" y="162762"/>
                    <a:pt x="75188" y="162762"/>
                  </a:cubicBezTo>
                  <a:cubicBezTo>
                    <a:pt x="75119" y="162693"/>
                    <a:pt x="75056" y="162693"/>
                    <a:pt x="74987" y="162630"/>
                  </a:cubicBezTo>
                  <a:cubicBezTo>
                    <a:pt x="74923" y="162630"/>
                    <a:pt x="74791" y="162561"/>
                    <a:pt x="74722" y="162497"/>
                  </a:cubicBezTo>
                  <a:cubicBezTo>
                    <a:pt x="74589" y="162497"/>
                    <a:pt x="74526" y="162428"/>
                    <a:pt x="74457" y="162428"/>
                  </a:cubicBezTo>
                  <a:cubicBezTo>
                    <a:pt x="74393" y="162365"/>
                    <a:pt x="74261" y="162365"/>
                    <a:pt x="74192" y="162296"/>
                  </a:cubicBezTo>
                  <a:cubicBezTo>
                    <a:pt x="74128" y="162296"/>
                    <a:pt x="74059" y="162232"/>
                    <a:pt x="73996" y="162232"/>
                  </a:cubicBezTo>
                  <a:cubicBezTo>
                    <a:pt x="73863" y="162163"/>
                    <a:pt x="73794" y="162163"/>
                    <a:pt x="73662" y="162100"/>
                  </a:cubicBezTo>
                  <a:cubicBezTo>
                    <a:pt x="73598" y="162100"/>
                    <a:pt x="73529" y="162031"/>
                    <a:pt x="73466" y="162031"/>
                  </a:cubicBezTo>
                  <a:cubicBezTo>
                    <a:pt x="73333" y="161967"/>
                    <a:pt x="73264" y="161967"/>
                    <a:pt x="73132" y="161898"/>
                  </a:cubicBezTo>
                  <a:cubicBezTo>
                    <a:pt x="73068" y="161898"/>
                    <a:pt x="72999" y="161835"/>
                    <a:pt x="72936" y="161835"/>
                  </a:cubicBezTo>
                  <a:cubicBezTo>
                    <a:pt x="72867" y="161766"/>
                    <a:pt x="72735" y="161766"/>
                    <a:pt x="72671" y="161702"/>
                  </a:cubicBezTo>
                  <a:cubicBezTo>
                    <a:pt x="72602" y="161702"/>
                    <a:pt x="72538" y="161633"/>
                    <a:pt x="72470" y="161633"/>
                  </a:cubicBezTo>
                  <a:cubicBezTo>
                    <a:pt x="72337" y="161570"/>
                    <a:pt x="72273" y="161570"/>
                    <a:pt x="72141" y="161501"/>
                  </a:cubicBezTo>
                  <a:cubicBezTo>
                    <a:pt x="72072" y="161501"/>
                    <a:pt x="72009" y="161501"/>
                    <a:pt x="71940" y="161437"/>
                  </a:cubicBezTo>
                  <a:cubicBezTo>
                    <a:pt x="71876" y="161437"/>
                    <a:pt x="71744" y="161368"/>
                    <a:pt x="71675" y="161368"/>
                  </a:cubicBezTo>
                  <a:cubicBezTo>
                    <a:pt x="71611" y="161305"/>
                    <a:pt x="71542" y="161305"/>
                    <a:pt x="71479" y="161236"/>
                  </a:cubicBezTo>
                  <a:cubicBezTo>
                    <a:pt x="71346" y="161236"/>
                    <a:pt x="71277" y="161172"/>
                    <a:pt x="71214" y="161172"/>
                  </a:cubicBezTo>
                  <a:cubicBezTo>
                    <a:pt x="71081" y="161172"/>
                    <a:pt x="71012" y="161103"/>
                    <a:pt x="70949" y="161103"/>
                  </a:cubicBezTo>
                  <a:cubicBezTo>
                    <a:pt x="70880" y="161040"/>
                    <a:pt x="70816" y="161040"/>
                    <a:pt x="70684" y="160971"/>
                  </a:cubicBezTo>
                  <a:cubicBezTo>
                    <a:pt x="70615" y="160971"/>
                    <a:pt x="70551" y="160971"/>
                    <a:pt x="70482" y="160907"/>
                  </a:cubicBezTo>
                  <a:cubicBezTo>
                    <a:pt x="70419" y="160907"/>
                    <a:pt x="70286" y="160838"/>
                    <a:pt x="70217" y="160838"/>
                  </a:cubicBezTo>
                  <a:cubicBezTo>
                    <a:pt x="70154" y="160838"/>
                    <a:pt x="70085" y="160775"/>
                    <a:pt x="70021" y="160775"/>
                  </a:cubicBezTo>
                  <a:cubicBezTo>
                    <a:pt x="69889" y="160775"/>
                    <a:pt x="69820" y="160706"/>
                    <a:pt x="69756" y="160706"/>
                  </a:cubicBezTo>
                  <a:cubicBezTo>
                    <a:pt x="69687" y="160642"/>
                    <a:pt x="69624" y="160642"/>
                    <a:pt x="69555" y="160642"/>
                  </a:cubicBezTo>
                  <a:cubicBezTo>
                    <a:pt x="69422" y="160574"/>
                    <a:pt x="69359" y="160574"/>
                    <a:pt x="69290" y="160510"/>
                  </a:cubicBezTo>
                  <a:cubicBezTo>
                    <a:pt x="69226" y="160510"/>
                    <a:pt x="69157" y="160510"/>
                    <a:pt x="69094" y="160441"/>
                  </a:cubicBezTo>
                  <a:cubicBezTo>
                    <a:pt x="68961" y="160441"/>
                    <a:pt x="68892" y="160441"/>
                    <a:pt x="68760" y="160377"/>
                  </a:cubicBezTo>
                  <a:cubicBezTo>
                    <a:pt x="68696" y="160377"/>
                    <a:pt x="68696" y="160377"/>
                    <a:pt x="68627" y="160309"/>
                  </a:cubicBezTo>
                  <a:cubicBezTo>
                    <a:pt x="68495" y="160309"/>
                    <a:pt x="68431" y="160245"/>
                    <a:pt x="68299" y="160245"/>
                  </a:cubicBezTo>
                  <a:cubicBezTo>
                    <a:pt x="68299" y="160245"/>
                    <a:pt x="68230" y="160245"/>
                    <a:pt x="68166" y="160176"/>
                  </a:cubicBezTo>
                  <a:cubicBezTo>
                    <a:pt x="68034" y="160176"/>
                    <a:pt x="67965" y="160112"/>
                    <a:pt x="67833" y="160112"/>
                  </a:cubicBezTo>
                  <a:cubicBezTo>
                    <a:pt x="64324" y="159053"/>
                    <a:pt x="60350" y="158258"/>
                    <a:pt x="55776" y="157595"/>
                  </a:cubicBezTo>
                  <a:cubicBezTo>
                    <a:pt x="54785" y="157463"/>
                    <a:pt x="53789" y="157330"/>
                    <a:pt x="52798" y="157129"/>
                  </a:cubicBezTo>
                  <a:cubicBezTo>
                    <a:pt x="50016" y="156731"/>
                    <a:pt x="47165" y="156201"/>
                    <a:pt x="44319" y="155608"/>
                  </a:cubicBezTo>
                  <a:close/>
                  <a:moveTo>
                    <a:pt x="88235" y="170711"/>
                  </a:moveTo>
                  <a:lnTo>
                    <a:pt x="88437" y="170907"/>
                  </a:lnTo>
                  <a:lnTo>
                    <a:pt x="88437" y="170907"/>
                  </a:lnTo>
                  <a:lnTo>
                    <a:pt x="88304" y="170775"/>
                  </a:lnTo>
                  <a:lnTo>
                    <a:pt x="88235" y="170711"/>
                  </a:lnTo>
                  <a:close/>
                  <a:moveTo>
                    <a:pt x="155209" y="49286"/>
                  </a:moveTo>
                  <a:cubicBezTo>
                    <a:pt x="155405" y="49354"/>
                    <a:pt x="155538" y="49418"/>
                    <a:pt x="155670" y="49487"/>
                  </a:cubicBezTo>
                  <a:cubicBezTo>
                    <a:pt x="156730" y="50017"/>
                    <a:pt x="157727" y="50478"/>
                    <a:pt x="158718" y="51008"/>
                  </a:cubicBezTo>
                  <a:cubicBezTo>
                    <a:pt x="168325" y="56042"/>
                    <a:pt x="175877" y="62534"/>
                    <a:pt x="180779" y="75915"/>
                  </a:cubicBezTo>
                  <a:cubicBezTo>
                    <a:pt x="183227" y="82741"/>
                    <a:pt x="184552" y="90425"/>
                    <a:pt x="184552" y="98173"/>
                  </a:cubicBezTo>
                  <a:cubicBezTo>
                    <a:pt x="184552" y="108109"/>
                    <a:pt x="182432" y="118114"/>
                    <a:pt x="178193" y="126790"/>
                  </a:cubicBezTo>
                  <a:cubicBezTo>
                    <a:pt x="173890" y="135470"/>
                    <a:pt x="167329" y="142820"/>
                    <a:pt x="158453" y="147325"/>
                  </a:cubicBezTo>
                  <a:cubicBezTo>
                    <a:pt x="154812" y="149180"/>
                    <a:pt x="151828" y="152624"/>
                    <a:pt x="149046" y="156800"/>
                  </a:cubicBezTo>
                  <a:cubicBezTo>
                    <a:pt x="144875" y="163091"/>
                    <a:pt x="141229" y="170907"/>
                    <a:pt x="136592" y="177203"/>
                  </a:cubicBezTo>
                  <a:cubicBezTo>
                    <a:pt x="134277" y="180314"/>
                    <a:pt x="131759" y="183096"/>
                    <a:pt x="128776" y="185020"/>
                  </a:cubicBezTo>
                  <a:cubicBezTo>
                    <a:pt x="125798" y="187007"/>
                    <a:pt x="122417" y="188131"/>
                    <a:pt x="118378" y="188131"/>
                  </a:cubicBezTo>
                  <a:cubicBezTo>
                    <a:pt x="116524" y="188131"/>
                    <a:pt x="114467" y="187934"/>
                    <a:pt x="112284" y="187336"/>
                  </a:cubicBezTo>
                  <a:cubicBezTo>
                    <a:pt x="107313" y="186011"/>
                    <a:pt x="103604" y="183827"/>
                    <a:pt x="100228" y="181241"/>
                  </a:cubicBezTo>
                  <a:cubicBezTo>
                    <a:pt x="96386" y="178194"/>
                    <a:pt x="93005" y="174617"/>
                    <a:pt x="88765" y="171172"/>
                  </a:cubicBezTo>
                  <a:lnTo>
                    <a:pt x="88765" y="171172"/>
                  </a:lnTo>
                  <a:cubicBezTo>
                    <a:pt x="88967" y="171374"/>
                    <a:pt x="89163" y="171570"/>
                    <a:pt x="89295" y="171771"/>
                  </a:cubicBezTo>
                  <a:cubicBezTo>
                    <a:pt x="89629" y="171967"/>
                    <a:pt x="89894" y="172232"/>
                    <a:pt x="90223" y="172497"/>
                  </a:cubicBezTo>
                  <a:cubicBezTo>
                    <a:pt x="93736" y="175544"/>
                    <a:pt x="96783" y="178660"/>
                    <a:pt x="100159" y="181310"/>
                  </a:cubicBezTo>
                  <a:cubicBezTo>
                    <a:pt x="103540" y="183960"/>
                    <a:pt x="107313" y="186143"/>
                    <a:pt x="112284" y="187468"/>
                  </a:cubicBezTo>
                  <a:cubicBezTo>
                    <a:pt x="114467" y="187998"/>
                    <a:pt x="116524" y="188263"/>
                    <a:pt x="118378" y="188263"/>
                  </a:cubicBezTo>
                  <a:cubicBezTo>
                    <a:pt x="123741" y="188263"/>
                    <a:pt x="128050" y="186143"/>
                    <a:pt x="131691" y="182900"/>
                  </a:cubicBezTo>
                  <a:cubicBezTo>
                    <a:pt x="137122" y="177998"/>
                    <a:pt x="141097" y="170510"/>
                    <a:pt x="145072" y="163557"/>
                  </a:cubicBezTo>
                  <a:cubicBezTo>
                    <a:pt x="149115" y="156535"/>
                    <a:pt x="153090" y="150176"/>
                    <a:pt x="158521" y="147394"/>
                  </a:cubicBezTo>
                  <a:cubicBezTo>
                    <a:pt x="167398" y="142953"/>
                    <a:pt x="173953" y="135534"/>
                    <a:pt x="178262" y="126859"/>
                  </a:cubicBezTo>
                  <a:cubicBezTo>
                    <a:pt x="182565" y="118178"/>
                    <a:pt x="184621" y="108109"/>
                    <a:pt x="184621" y="98173"/>
                  </a:cubicBezTo>
                  <a:cubicBezTo>
                    <a:pt x="184621" y="90425"/>
                    <a:pt x="183360" y="82741"/>
                    <a:pt x="180843" y="75852"/>
                  </a:cubicBezTo>
                  <a:cubicBezTo>
                    <a:pt x="176010" y="62470"/>
                    <a:pt x="168389" y="55979"/>
                    <a:pt x="158786" y="50944"/>
                  </a:cubicBezTo>
                  <a:cubicBezTo>
                    <a:pt x="157992" y="50478"/>
                    <a:pt x="157197" y="50080"/>
                    <a:pt x="156333" y="49683"/>
                  </a:cubicBezTo>
                  <a:cubicBezTo>
                    <a:pt x="156137" y="49550"/>
                    <a:pt x="155872" y="49487"/>
                    <a:pt x="155607" y="49354"/>
                  </a:cubicBezTo>
                  <a:cubicBezTo>
                    <a:pt x="155474" y="49354"/>
                    <a:pt x="155342" y="49286"/>
                    <a:pt x="155209" y="492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7" name="Google Shape;347;p24"/>
            <p:cNvSpPr/>
            <p:nvPr/>
          </p:nvSpPr>
          <p:spPr>
            <a:xfrm>
              <a:off x="1481025" y="471675"/>
              <a:ext cx="4675025" cy="4781050"/>
            </a:xfrm>
            <a:custGeom>
              <a:avLst/>
              <a:gdLst/>
              <a:ahLst/>
              <a:cxnLst/>
              <a:rect l="l" t="t" r="r" b="b"/>
              <a:pathLst>
                <a:path w="187001" h="191242" extrusionOk="0">
                  <a:moveTo>
                    <a:pt x="100292" y="13313"/>
                  </a:moveTo>
                  <a:lnTo>
                    <a:pt x="100292" y="13313"/>
                  </a:lnTo>
                  <a:cubicBezTo>
                    <a:pt x="100338" y="13410"/>
                    <a:pt x="100422" y="13508"/>
                    <a:pt x="100491" y="13605"/>
                  </a:cubicBezTo>
                  <a:lnTo>
                    <a:pt x="100491" y="13605"/>
                  </a:lnTo>
                  <a:cubicBezTo>
                    <a:pt x="100429" y="13503"/>
                    <a:pt x="100373" y="13395"/>
                    <a:pt x="100292" y="13313"/>
                  </a:cubicBezTo>
                  <a:close/>
                  <a:moveTo>
                    <a:pt x="100491" y="13605"/>
                  </a:moveTo>
                  <a:cubicBezTo>
                    <a:pt x="100508" y="13633"/>
                    <a:pt x="100525" y="13660"/>
                    <a:pt x="100543" y="13687"/>
                  </a:cubicBezTo>
                  <a:lnTo>
                    <a:pt x="100543" y="13687"/>
                  </a:lnTo>
                  <a:cubicBezTo>
                    <a:pt x="100528" y="13659"/>
                    <a:pt x="100510" y="13632"/>
                    <a:pt x="100491" y="13605"/>
                  </a:cubicBezTo>
                  <a:close/>
                  <a:moveTo>
                    <a:pt x="100543" y="13687"/>
                  </a:moveTo>
                  <a:lnTo>
                    <a:pt x="100543" y="13687"/>
                  </a:lnTo>
                  <a:cubicBezTo>
                    <a:pt x="100548" y="13695"/>
                    <a:pt x="100552" y="13703"/>
                    <a:pt x="100556" y="13711"/>
                  </a:cubicBezTo>
                  <a:cubicBezTo>
                    <a:pt x="100556" y="13711"/>
                    <a:pt x="100556" y="13779"/>
                    <a:pt x="100620" y="13779"/>
                  </a:cubicBezTo>
                  <a:cubicBezTo>
                    <a:pt x="100592" y="13751"/>
                    <a:pt x="100567" y="13720"/>
                    <a:pt x="100543" y="13687"/>
                  </a:cubicBezTo>
                  <a:close/>
                  <a:moveTo>
                    <a:pt x="102014" y="15104"/>
                  </a:moveTo>
                  <a:lnTo>
                    <a:pt x="102014" y="15104"/>
                  </a:lnTo>
                  <a:cubicBezTo>
                    <a:pt x="102118" y="15245"/>
                    <a:pt x="102241" y="15385"/>
                    <a:pt x="102364" y="15526"/>
                  </a:cubicBezTo>
                  <a:lnTo>
                    <a:pt x="102364" y="15526"/>
                  </a:lnTo>
                  <a:cubicBezTo>
                    <a:pt x="102249" y="15387"/>
                    <a:pt x="102133" y="15247"/>
                    <a:pt x="102014" y="15104"/>
                  </a:cubicBezTo>
                  <a:close/>
                  <a:moveTo>
                    <a:pt x="102364" y="15526"/>
                  </a:moveTo>
                  <a:cubicBezTo>
                    <a:pt x="102891" y="16162"/>
                    <a:pt x="103389" y="16768"/>
                    <a:pt x="103932" y="17420"/>
                  </a:cubicBezTo>
                  <a:cubicBezTo>
                    <a:pt x="104001" y="17420"/>
                    <a:pt x="104065" y="17489"/>
                    <a:pt x="104134" y="17553"/>
                  </a:cubicBezTo>
                  <a:cubicBezTo>
                    <a:pt x="104266" y="17685"/>
                    <a:pt x="104330" y="17818"/>
                    <a:pt x="104462" y="17950"/>
                  </a:cubicBezTo>
                  <a:lnTo>
                    <a:pt x="104531" y="18019"/>
                  </a:lnTo>
                  <a:cubicBezTo>
                    <a:pt x="104664" y="18151"/>
                    <a:pt x="104727" y="18215"/>
                    <a:pt x="104796" y="18348"/>
                  </a:cubicBezTo>
                  <a:cubicBezTo>
                    <a:pt x="104860" y="18348"/>
                    <a:pt x="104860" y="18416"/>
                    <a:pt x="104929" y="18416"/>
                  </a:cubicBezTo>
                  <a:cubicBezTo>
                    <a:pt x="104992" y="18549"/>
                    <a:pt x="105125" y="18612"/>
                    <a:pt x="105193" y="18745"/>
                  </a:cubicBezTo>
                  <a:cubicBezTo>
                    <a:pt x="105257" y="18745"/>
                    <a:pt x="105257" y="18814"/>
                    <a:pt x="105326" y="18877"/>
                  </a:cubicBezTo>
                  <a:lnTo>
                    <a:pt x="105522" y="19079"/>
                  </a:lnTo>
                  <a:lnTo>
                    <a:pt x="105723" y="19275"/>
                  </a:lnTo>
                  <a:lnTo>
                    <a:pt x="105920" y="19476"/>
                  </a:lnTo>
                  <a:cubicBezTo>
                    <a:pt x="105988" y="19540"/>
                    <a:pt x="105988" y="19609"/>
                    <a:pt x="106052" y="19672"/>
                  </a:cubicBezTo>
                  <a:lnTo>
                    <a:pt x="106253" y="19874"/>
                  </a:lnTo>
                  <a:lnTo>
                    <a:pt x="106449" y="20070"/>
                  </a:lnTo>
                  <a:lnTo>
                    <a:pt x="106651" y="20271"/>
                  </a:lnTo>
                  <a:cubicBezTo>
                    <a:pt x="106651" y="20335"/>
                    <a:pt x="106714" y="20335"/>
                    <a:pt x="106714" y="20404"/>
                  </a:cubicBezTo>
                  <a:cubicBezTo>
                    <a:pt x="106783" y="20404"/>
                    <a:pt x="106783" y="20467"/>
                    <a:pt x="106783" y="20467"/>
                  </a:cubicBezTo>
                  <a:lnTo>
                    <a:pt x="106979" y="20669"/>
                  </a:lnTo>
                  <a:lnTo>
                    <a:pt x="107181" y="20865"/>
                  </a:lnTo>
                  <a:lnTo>
                    <a:pt x="107377" y="21066"/>
                  </a:lnTo>
                  <a:lnTo>
                    <a:pt x="107578" y="21262"/>
                  </a:lnTo>
                  <a:cubicBezTo>
                    <a:pt x="107578" y="21331"/>
                    <a:pt x="107642" y="21395"/>
                    <a:pt x="107711" y="21464"/>
                  </a:cubicBezTo>
                  <a:lnTo>
                    <a:pt x="107907" y="21660"/>
                  </a:lnTo>
                  <a:cubicBezTo>
                    <a:pt x="107976" y="21729"/>
                    <a:pt x="108039" y="21792"/>
                    <a:pt x="108108" y="21792"/>
                  </a:cubicBezTo>
                  <a:cubicBezTo>
                    <a:pt x="108172" y="21861"/>
                    <a:pt x="108241" y="21994"/>
                    <a:pt x="108304" y="22057"/>
                  </a:cubicBezTo>
                  <a:lnTo>
                    <a:pt x="108437" y="22190"/>
                  </a:lnTo>
                  <a:cubicBezTo>
                    <a:pt x="108506" y="22258"/>
                    <a:pt x="108569" y="22322"/>
                    <a:pt x="108638" y="22455"/>
                  </a:cubicBezTo>
                  <a:cubicBezTo>
                    <a:pt x="108702" y="22455"/>
                    <a:pt x="108771" y="22523"/>
                    <a:pt x="108834" y="22587"/>
                  </a:cubicBezTo>
                  <a:lnTo>
                    <a:pt x="109036" y="22788"/>
                  </a:lnTo>
                  <a:cubicBezTo>
                    <a:pt x="109099" y="22852"/>
                    <a:pt x="109099" y="22921"/>
                    <a:pt x="109168" y="22985"/>
                  </a:cubicBezTo>
                  <a:lnTo>
                    <a:pt x="109364" y="23186"/>
                  </a:lnTo>
                  <a:cubicBezTo>
                    <a:pt x="109433" y="23249"/>
                    <a:pt x="109497" y="23318"/>
                    <a:pt x="109565" y="23318"/>
                  </a:cubicBezTo>
                  <a:cubicBezTo>
                    <a:pt x="109629" y="23451"/>
                    <a:pt x="109698" y="23514"/>
                    <a:pt x="109762" y="23583"/>
                  </a:cubicBezTo>
                  <a:lnTo>
                    <a:pt x="109894" y="23716"/>
                  </a:lnTo>
                  <a:lnTo>
                    <a:pt x="110159" y="23981"/>
                  </a:lnTo>
                  <a:lnTo>
                    <a:pt x="110292" y="24113"/>
                  </a:lnTo>
                  <a:lnTo>
                    <a:pt x="110493" y="24309"/>
                  </a:lnTo>
                  <a:cubicBezTo>
                    <a:pt x="110556" y="24378"/>
                    <a:pt x="110625" y="24442"/>
                    <a:pt x="110625" y="24511"/>
                  </a:cubicBezTo>
                  <a:cubicBezTo>
                    <a:pt x="110689" y="24574"/>
                    <a:pt x="110758" y="24643"/>
                    <a:pt x="110890" y="24707"/>
                  </a:cubicBezTo>
                  <a:cubicBezTo>
                    <a:pt x="110890" y="24776"/>
                    <a:pt x="110954" y="24776"/>
                    <a:pt x="111023" y="24839"/>
                  </a:cubicBezTo>
                  <a:lnTo>
                    <a:pt x="111219" y="25041"/>
                  </a:lnTo>
                  <a:cubicBezTo>
                    <a:pt x="111288" y="25104"/>
                    <a:pt x="111351" y="25173"/>
                    <a:pt x="111351" y="25237"/>
                  </a:cubicBezTo>
                  <a:cubicBezTo>
                    <a:pt x="111420" y="25306"/>
                    <a:pt x="111553" y="25369"/>
                    <a:pt x="111616" y="25438"/>
                  </a:cubicBezTo>
                  <a:cubicBezTo>
                    <a:pt x="111616" y="25502"/>
                    <a:pt x="111685" y="25571"/>
                    <a:pt x="111749" y="25571"/>
                  </a:cubicBezTo>
                  <a:lnTo>
                    <a:pt x="111950" y="25767"/>
                  </a:lnTo>
                  <a:cubicBezTo>
                    <a:pt x="112014" y="25836"/>
                    <a:pt x="112083" y="25899"/>
                    <a:pt x="112083" y="25968"/>
                  </a:cubicBezTo>
                  <a:cubicBezTo>
                    <a:pt x="112146" y="26032"/>
                    <a:pt x="112279" y="26101"/>
                    <a:pt x="112348" y="26164"/>
                  </a:cubicBezTo>
                  <a:cubicBezTo>
                    <a:pt x="112348" y="26233"/>
                    <a:pt x="112411" y="26233"/>
                    <a:pt x="112480" y="26297"/>
                  </a:cubicBezTo>
                  <a:lnTo>
                    <a:pt x="112676" y="26498"/>
                  </a:lnTo>
                  <a:cubicBezTo>
                    <a:pt x="112745" y="26562"/>
                    <a:pt x="112809" y="26631"/>
                    <a:pt x="112809" y="26694"/>
                  </a:cubicBezTo>
                  <a:cubicBezTo>
                    <a:pt x="112941" y="26763"/>
                    <a:pt x="113010" y="26827"/>
                    <a:pt x="113074" y="26895"/>
                  </a:cubicBezTo>
                  <a:lnTo>
                    <a:pt x="113206" y="27028"/>
                  </a:lnTo>
                  <a:lnTo>
                    <a:pt x="113408" y="27224"/>
                  </a:lnTo>
                  <a:cubicBezTo>
                    <a:pt x="113471" y="27293"/>
                    <a:pt x="113540" y="27293"/>
                    <a:pt x="113540" y="27357"/>
                  </a:cubicBezTo>
                  <a:cubicBezTo>
                    <a:pt x="113604" y="27425"/>
                    <a:pt x="113736" y="27489"/>
                    <a:pt x="113805" y="27558"/>
                  </a:cubicBezTo>
                  <a:cubicBezTo>
                    <a:pt x="113805" y="27622"/>
                    <a:pt x="113869" y="27690"/>
                    <a:pt x="113938" y="27690"/>
                  </a:cubicBezTo>
                  <a:lnTo>
                    <a:pt x="114134" y="27886"/>
                  </a:lnTo>
                  <a:cubicBezTo>
                    <a:pt x="114202" y="27955"/>
                    <a:pt x="114266" y="28019"/>
                    <a:pt x="114266" y="28088"/>
                  </a:cubicBezTo>
                  <a:cubicBezTo>
                    <a:pt x="114335" y="28088"/>
                    <a:pt x="114399" y="28151"/>
                    <a:pt x="114467" y="28220"/>
                  </a:cubicBezTo>
                  <a:lnTo>
                    <a:pt x="114664" y="28416"/>
                  </a:lnTo>
                  <a:cubicBezTo>
                    <a:pt x="114732" y="28416"/>
                    <a:pt x="114796" y="28485"/>
                    <a:pt x="114865" y="28549"/>
                  </a:cubicBezTo>
                  <a:cubicBezTo>
                    <a:pt x="114929" y="28618"/>
                    <a:pt x="114929" y="28681"/>
                    <a:pt x="114997" y="28750"/>
                  </a:cubicBezTo>
                  <a:cubicBezTo>
                    <a:pt x="118310" y="31729"/>
                    <a:pt x="121754" y="34447"/>
                    <a:pt x="125464" y="36631"/>
                  </a:cubicBezTo>
                  <a:cubicBezTo>
                    <a:pt x="131823" y="40409"/>
                    <a:pt x="137917" y="43122"/>
                    <a:pt x="143678" y="45507"/>
                  </a:cubicBezTo>
                  <a:cubicBezTo>
                    <a:pt x="143810" y="45507"/>
                    <a:pt x="143879" y="45576"/>
                    <a:pt x="143943" y="45576"/>
                  </a:cubicBezTo>
                  <a:lnTo>
                    <a:pt x="144012" y="45640"/>
                  </a:lnTo>
                  <a:cubicBezTo>
                    <a:pt x="144144" y="45640"/>
                    <a:pt x="144208" y="45708"/>
                    <a:pt x="144277" y="45708"/>
                  </a:cubicBezTo>
                  <a:lnTo>
                    <a:pt x="144340" y="45772"/>
                  </a:lnTo>
                  <a:cubicBezTo>
                    <a:pt x="144409" y="45772"/>
                    <a:pt x="144542" y="45841"/>
                    <a:pt x="144605" y="45841"/>
                  </a:cubicBezTo>
                  <a:lnTo>
                    <a:pt x="144674" y="45905"/>
                  </a:lnTo>
                  <a:cubicBezTo>
                    <a:pt x="144738" y="45905"/>
                    <a:pt x="144807" y="45973"/>
                    <a:pt x="144939" y="45973"/>
                  </a:cubicBezTo>
                  <a:lnTo>
                    <a:pt x="145003" y="46037"/>
                  </a:lnTo>
                  <a:cubicBezTo>
                    <a:pt x="145072" y="46037"/>
                    <a:pt x="145135" y="46106"/>
                    <a:pt x="145204" y="46106"/>
                  </a:cubicBezTo>
                  <a:cubicBezTo>
                    <a:pt x="145268" y="46106"/>
                    <a:pt x="145337" y="46170"/>
                    <a:pt x="145337" y="46170"/>
                  </a:cubicBezTo>
                  <a:cubicBezTo>
                    <a:pt x="145400" y="46170"/>
                    <a:pt x="145469" y="46238"/>
                    <a:pt x="145533" y="46238"/>
                  </a:cubicBezTo>
                  <a:cubicBezTo>
                    <a:pt x="145602" y="46238"/>
                    <a:pt x="145665" y="46302"/>
                    <a:pt x="145665" y="46302"/>
                  </a:cubicBezTo>
                  <a:cubicBezTo>
                    <a:pt x="145734" y="46302"/>
                    <a:pt x="145798" y="46371"/>
                    <a:pt x="145866" y="46371"/>
                  </a:cubicBezTo>
                  <a:cubicBezTo>
                    <a:pt x="145930" y="46371"/>
                    <a:pt x="145999" y="46434"/>
                    <a:pt x="145999" y="46434"/>
                  </a:cubicBezTo>
                  <a:cubicBezTo>
                    <a:pt x="146063" y="46434"/>
                    <a:pt x="146131" y="46503"/>
                    <a:pt x="146195" y="46503"/>
                  </a:cubicBezTo>
                  <a:cubicBezTo>
                    <a:pt x="146264" y="46503"/>
                    <a:pt x="146328" y="46567"/>
                    <a:pt x="146328" y="46567"/>
                  </a:cubicBezTo>
                  <a:cubicBezTo>
                    <a:pt x="146396" y="46567"/>
                    <a:pt x="146460" y="46636"/>
                    <a:pt x="146529" y="46636"/>
                  </a:cubicBezTo>
                  <a:cubicBezTo>
                    <a:pt x="146593" y="46636"/>
                    <a:pt x="146593" y="46699"/>
                    <a:pt x="146661" y="46699"/>
                  </a:cubicBezTo>
                  <a:cubicBezTo>
                    <a:pt x="146725" y="46699"/>
                    <a:pt x="146794" y="46768"/>
                    <a:pt x="146857" y="46768"/>
                  </a:cubicBezTo>
                  <a:cubicBezTo>
                    <a:pt x="146926" y="46768"/>
                    <a:pt x="146926" y="46832"/>
                    <a:pt x="146990" y="46832"/>
                  </a:cubicBezTo>
                  <a:cubicBezTo>
                    <a:pt x="147059" y="46832"/>
                    <a:pt x="147122" y="46901"/>
                    <a:pt x="147191" y="46901"/>
                  </a:cubicBezTo>
                  <a:cubicBezTo>
                    <a:pt x="147255" y="46901"/>
                    <a:pt x="147255" y="46964"/>
                    <a:pt x="147324" y="46964"/>
                  </a:cubicBezTo>
                  <a:cubicBezTo>
                    <a:pt x="147387" y="46964"/>
                    <a:pt x="147456" y="47033"/>
                    <a:pt x="147520" y="47033"/>
                  </a:cubicBezTo>
                  <a:cubicBezTo>
                    <a:pt x="147589" y="47033"/>
                    <a:pt x="147589" y="47097"/>
                    <a:pt x="147652" y="47097"/>
                  </a:cubicBezTo>
                  <a:cubicBezTo>
                    <a:pt x="147721" y="47097"/>
                    <a:pt x="147785" y="47166"/>
                    <a:pt x="147854" y="47166"/>
                  </a:cubicBezTo>
                  <a:cubicBezTo>
                    <a:pt x="147917" y="47166"/>
                    <a:pt x="147917" y="47229"/>
                    <a:pt x="147986" y="47229"/>
                  </a:cubicBezTo>
                  <a:cubicBezTo>
                    <a:pt x="148050" y="47229"/>
                    <a:pt x="148119" y="47298"/>
                    <a:pt x="148182" y="47298"/>
                  </a:cubicBezTo>
                  <a:cubicBezTo>
                    <a:pt x="148182" y="47298"/>
                    <a:pt x="148251" y="47298"/>
                    <a:pt x="148315" y="47362"/>
                  </a:cubicBezTo>
                  <a:cubicBezTo>
                    <a:pt x="148384" y="47362"/>
                    <a:pt x="148447" y="47431"/>
                    <a:pt x="148516" y="47431"/>
                  </a:cubicBezTo>
                  <a:cubicBezTo>
                    <a:pt x="148516" y="47431"/>
                    <a:pt x="148580" y="47431"/>
                    <a:pt x="148649" y="47494"/>
                  </a:cubicBezTo>
                  <a:cubicBezTo>
                    <a:pt x="148712" y="47494"/>
                    <a:pt x="148781" y="47563"/>
                    <a:pt x="148845" y="47563"/>
                  </a:cubicBezTo>
                  <a:cubicBezTo>
                    <a:pt x="148845" y="47563"/>
                    <a:pt x="148914" y="47563"/>
                    <a:pt x="148977" y="47627"/>
                  </a:cubicBezTo>
                  <a:cubicBezTo>
                    <a:pt x="149046" y="47627"/>
                    <a:pt x="149110" y="47696"/>
                    <a:pt x="149179" y="47696"/>
                  </a:cubicBezTo>
                  <a:cubicBezTo>
                    <a:pt x="149179" y="47696"/>
                    <a:pt x="149242" y="47696"/>
                    <a:pt x="149242" y="47759"/>
                  </a:cubicBezTo>
                  <a:cubicBezTo>
                    <a:pt x="149311" y="47759"/>
                    <a:pt x="149444" y="47828"/>
                    <a:pt x="149507" y="47828"/>
                  </a:cubicBezTo>
                  <a:cubicBezTo>
                    <a:pt x="149507" y="47828"/>
                    <a:pt x="149576" y="47828"/>
                    <a:pt x="149576" y="47892"/>
                  </a:cubicBezTo>
                  <a:cubicBezTo>
                    <a:pt x="149640" y="47892"/>
                    <a:pt x="149772" y="47892"/>
                    <a:pt x="149841" y="47961"/>
                  </a:cubicBezTo>
                  <a:cubicBezTo>
                    <a:pt x="149841" y="47961"/>
                    <a:pt x="149905" y="47961"/>
                    <a:pt x="149905" y="48024"/>
                  </a:cubicBezTo>
                  <a:cubicBezTo>
                    <a:pt x="149974" y="48024"/>
                    <a:pt x="150106" y="48024"/>
                    <a:pt x="150170" y="48093"/>
                  </a:cubicBezTo>
                  <a:lnTo>
                    <a:pt x="150239" y="48093"/>
                  </a:lnTo>
                  <a:cubicBezTo>
                    <a:pt x="150302" y="48157"/>
                    <a:pt x="150371" y="48157"/>
                    <a:pt x="150503" y="48226"/>
                  </a:cubicBezTo>
                  <a:lnTo>
                    <a:pt x="150567" y="48226"/>
                  </a:lnTo>
                  <a:cubicBezTo>
                    <a:pt x="150636" y="48289"/>
                    <a:pt x="150700" y="48289"/>
                    <a:pt x="150832" y="48358"/>
                  </a:cubicBezTo>
                  <a:lnTo>
                    <a:pt x="150901" y="48358"/>
                  </a:lnTo>
                  <a:cubicBezTo>
                    <a:pt x="150965" y="48422"/>
                    <a:pt x="151033" y="48491"/>
                    <a:pt x="151166" y="48491"/>
                  </a:cubicBezTo>
                  <a:lnTo>
                    <a:pt x="151230" y="48491"/>
                  </a:lnTo>
                  <a:cubicBezTo>
                    <a:pt x="151298" y="48554"/>
                    <a:pt x="151431" y="48623"/>
                    <a:pt x="151494" y="48623"/>
                  </a:cubicBezTo>
                  <a:cubicBezTo>
                    <a:pt x="151627" y="48687"/>
                    <a:pt x="151759" y="48756"/>
                    <a:pt x="151828" y="48756"/>
                  </a:cubicBezTo>
                  <a:cubicBezTo>
                    <a:pt x="151961" y="48819"/>
                    <a:pt x="152024" y="48888"/>
                    <a:pt x="152157" y="48888"/>
                  </a:cubicBezTo>
                  <a:cubicBezTo>
                    <a:pt x="153118" y="49281"/>
                    <a:pt x="154075" y="49627"/>
                    <a:pt x="154993" y="49967"/>
                  </a:cubicBezTo>
                  <a:lnTo>
                    <a:pt x="154993" y="49967"/>
                  </a:lnTo>
                  <a:cubicBezTo>
                    <a:pt x="154934" y="49941"/>
                    <a:pt x="154872" y="49912"/>
                    <a:pt x="154807" y="49879"/>
                  </a:cubicBezTo>
                  <a:cubicBezTo>
                    <a:pt x="153747" y="49418"/>
                    <a:pt x="152687" y="49021"/>
                    <a:pt x="151563" y="48554"/>
                  </a:cubicBezTo>
                  <a:cubicBezTo>
                    <a:pt x="151494" y="48554"/>
                    <a:pt x="151431" y="48491"/>
                    <a:pt x="151362" y="48491"/>
                  </a:cubicBezTo>
                  <a:cubicBezTo>
                    <a:pt x="151230" y="48422"/>
                    <a:pt x="151166" y="48358"/>
                    <a:pt x="151033" y="48358"/>
                  </a:cubicBezTo>
                  <a:cubicBezTo>
                    <a:pt x="150965" y="48289"/>
                    <a:pt x="150832" y="48289"/>
                    <a:pt x="150768" y="48226"/>
                  </a:cubicBezTo>
                  <a:lnTo>
                    <a:pt x="150700" y="48226"/>
                  </a:lnTo>
                  <a:cubicBezTo>
                    <a:pt x="150636" y="48157"/>
                    <a:pt x="150567" y="48157"/>
                    <a:pt x="150435" y="48093"/>
                  </a:cubicBezTo>
                  <a:lnTo>
                    <a:pt x="150371" y="48093"/>
                  </a:lnTo>
                  <a:cubicBezTo>
                    <a:pt x="150302" y="48024"/>
                    <a:pt x="150239" y="48024"/>
                    <a:pt x="150170" y="47961"/>
                  </a:cubicBezTo>
                  <a:lnTo>
                    <a:pt x="150106" y="47961"/>
                  </a:lnTo>
                  <a:cubicBezTo>
                    <a:pt x="149974" y="47892"/>
                    <a:pt x="149905" y="47892"/>
                    <a:pt x="149841" y="47828"/>
                  </a:cubicBezTo>
                  <a:lnTo>
                    <a:pt x="149772" y="47828"/>
                  </a:lnTo>
                  <a:cubicBezTo>
                    <a:pt x="149709" y="47759"/>
                    <a:pt x="149576" y="47759"/>
                    <a:pt x="149507" y="47696"/>
                  </a:cubicBezTo>
                  <a:lnTo>
                    <a:pt x="149444" y="47696"/>
                  </a:lnTo>
                  <a:cubicBezTo>
                    <a:pt x="149375" y="47627"/>
                    <a:pt x="149311" y="47627"/>
                    <a:pt x="149242" y="47627"/>
                  </a:cubicBezTo>
                  <a:cubicBezTo>
                    <a:pt x="149179" y="47563"/>
                    <a:pt x="149179" y="47563"/>
                    <a:pt x="149110" y="47563"/>
                  </a:cubicBezTo>
                  <a:cubicBezTo>
                    <a:pt x="149046" y="47563"/>
                    <a:pt x="148977" y="47494"/>
                    <a:pt x="148914" y="47494"/>
                  </a:cubicBezTo>
                  <a:cubicBezTo>
                    <a:pt x="148845" y="47431"/>
                    <a:pt x="148845" y="47431"/>
                    <a:pt x="148781" y="47431"/>
                  </a:cubicBezTo>
                  <a:cubicBezTo>
                    <a:pt x="148712" y="47431"/>
                    <a:pt x="148649" y="47362"/>
                    <a:pt x="148580" y="47362"/>
                  </a:cubicBezTo>
                  <a:cubicBezTo>
                    <a:pt x="148516" y="47362"/>
                    <a:pt x="148516" y="47298"/>
                    <a:pt x="148447" y="47298"/>
                  </a:cubicBezTo>
                  <a:cubicBezTo>
                    <a:pt x="148384" y="47298"/>
                    <a:pt x="148315" y="47229"/>
                    <a:pt x="148251" y="47229"/>
                  </a:cubicBezTo>
                  <a:lnTo>
                    <a:pt x="148182" y="47166"/>
                  </a:lnTo>
                  <a:cubicBezTo>
                    <a:pt x="148050" y="47166"/>
                    <a:pt x="147986" y="47097"/>
                    <a:pt x="147917" y="47097"/>
                  </a:cubicBezTo>
                  <a:lnTo>
                    <a:pt x="147854" y="47033"/>
                  </a:lnTo>
                  <a:cubicBezTo>
                    <a:pt x="147785" y="47033"/>
                    <a:pt x="147721" y="46964"/>
                    <a:pt x="147652" y="46964"/>
                  </a:cubicBezTo>
                  <a:cubicBezTo>
                    <a:pt x="147589" y="46964"/>
                    <a:pt x="147520" y="46901"/>
                    <a:pt x="147520" y="46901"/>
                  </a:cubicBezTo>
                  <a:cubicBezTo>
                    <a:pt x="147456" y="46901"/>
                    <a:pt x="147387" y="46832"/>
                    <a:pt x="147324" y="46832"/>
                  </a:cubicBezTo>
                  <a:cubicBezTo>
                    <a:pt x="147255" y="46832"/>
                    <a:pt x="147255" y="46832"/>
                    <a:pt x="147191" y="46768"/>
                  </a:cubicBezTo>
                  <a:cubicBezTo>
                    <a:pt x="147122" y="46768"/>
                    <a:pt x="147059" y="46699"/>
                    <a:pt x="146990" y="46699"/>
                  </a:cubicBezTo>
                  <a:cubicBezTo>
                    <a:pt x="146926" y="46699"/>
                    <a:pt x="146926" y="46699"/>
                    <a:pt x="146857" y="46636"/>
                  </a:cubicBezTo>
                  <a:cubicBezTo>
                    <a:pt x="146794" y="46636"/>
                    <a:pt x="146725" y="46636"/>
                    <a:pt x="146661" y="46567"/>
                  </a:cubicBezTo>
                  <a:cubicBezTo>
                    <a:pt x="146593" y="46567"/>
                    <a:pt x="146593" y="46567"/>
                    <a:pt x="146529" y="46503"/>
                  </a:cubicBezTo>
                  <a:cubicBezTo>
                    <a:pt x="146460" y="46503"/>
                    <a:pt x="146396" y="46503"/>
                    <a:pt x="146328" y="46434"/>
                  </a:cubicBezTo>
                  <a:cubicBezTo>
                    <a:pt x="146328" y="46434"/>
                    <a:pt x="146264" y="46434"/>
                    <a:pt x="146195" y="46371"/>
                  </a:cubicBezTo>
                  <a:cubicBezTo>
                    <a:pt x="146131" y="46371"/>
                    <a:pt x="146063" y="46371"/>
                    <a:pt x="145999" y="46302"/>
                  </a:cubicBezTo>
                  <a:cubicBezTo>
                    <a:pt x="145999" y="46302"/>
                    <a:pt x="145930" y="46302"/>
                    <a:pt x="145866" y="46238"/>
                  </a:cubicBezTo>
                  <a:cubicBezTo>
                    <a:pt x="145798" y="46238"/>
                    <a:pt x="145734" y="46238"/>
                    <a:pt x="145665" y="46170"/>
                  </a:cubicBezTo>
                  <a:cubicBezTo>
                    <a:pt x="145665" y="46170"/>
                    <a:pt x="145602" y="46170"/>
                    <a:pt x="145602" y="46106"/>
                  </a:cubicBezTo>
                  <a:cubicBezTo>
                    <a:pt x="145533" y="46106"/>
                    <a:pt x="145469" y="46106"/>
                    <a:pt x="145400" y="46037"/>
                  </a:cubicBezTo>
                  <a:lnTo>
                    <a:pt x="145268" y="46037"/>
                  </a:lnTo>
                  <a:cubicBezTo>
                    <a:pt x="145204" y="45973"/>
                    <a:pt x="145135" y="45973"/>
                    <a:pt x="145072" y="45905"/>
                  </a:cubicBezTo>
                  <a:lnTo>
                    <a:pt x="144939" y="45905"/>
                  </a:lnTo>
                  <a:cubicBezTo>
                    <a:pt x="144870" y="45841"/>
                    <a:pt x="144807" y="45841"/>
                    <a:pt x="144738" y="45772"/>
                  </a:cubicBezTo>
                  <a:lnTo>
                    <a:pt x="144605" y="45772"/>
                  </a:lnTo>
                  <a:cubicBezTo>
                    <a:pt x="144542" y="45708"/>
                    <a:pt x="144473" y="45708"/>
                    <a:pt x="144409" y="45640"/>
                  </a:cubicBezTo>
                  <a:lnTo>
                    <a:pt x="144277" y="45640"/>
                  </a:lnTo>
                  <a:cubicBezTo>
                    <a:pt x="144208" y="45576"/>
                    <a:pt x="144144" y="45576"/>
                    <a:pt x="144075" y="45507"/>
                  </a:cubicBezTo>
                  <a:lnTo>
                    <a:pt x="143943" y="45507"/>
                  </a:lnTo>
                  <a:cubicBezTo>
                    <a:pt x="143879" y="45443"/>
                    <a:pt x="143810" y="45443"/>
                    <a:pt x="143747" y="45375"/>
                  </a:cubicBezTo>
                  <a:cubicBezTo>
                    <a:pt x="137981" y="42990"/>
                    <a:pt x="131823" y="40277"/>
                    <a:pt x="125464" y="36567"/>
                  </a:cubicBezTo>
                  <a:cubicBezTo>
                    <a:pt x="121818" y="34378"/>
                    <a:pt x="118373" y="31665"/>
                    <a:pt x="115130" y="28681"/>
                  </a:cubicBezTo>
                  <a:lnTo>
                    <a:pt x="114929" y="28485"/>
                  </a:lnTo>
                  <a:cubicBezTo>
                    <a:pt x="114865" y="28416"/>
                    <a:pt x="114796" y="28353"/>
                    <a:pt x="114732" y="28353"/>
                  </a:cubicBezTo>
                  <a:cubicBezTo>
                    <a:pt x="114664" y="28284"/>
                    <a:pt x="114600" y="28220"/>
                    <a:pt x="114600" y="28151"/>
                  </a:cubicBezTo>
                  <a:cubicBezTo>
                    <a:pt x="114531" y="28088"/>
                    <a:pt x="114467" y="28019"/>
                    <a:pt x="114399" y="28019"/>
                  </a:cubicBezTo>
                  <a:lnTo>
                    <a:pt x="114202" y="27823"/>
                  </a:lnTo>
                  <a:lnTo>
                    <a:pt x="114001" y="27622"/>
                  </a:lnTo>
                  <a:cubicBezTo>
                    <a:pt x="113938" y="27622"/>
                    <a:pt x="113938" y="27558"/>
                    <a:pt x="113869" y="27489"/>
                  </a:cubicBezTo>
                  <a:lnTo>
                    <a:pt x="113673" y="27293"/>
                  </a:lnTo>
                  <a:cubicBezTo>
                    <a:pt x="113604" y="27224"/>
                    <a:pt x="113540" y="27224"/>
                    <a:pt x="113471" y="27160"/>
                  </a:cubicBezTo>
                  <a:lnTo>
                    <a:pt x="113275" y="26959"/>
                  </a:lnTo>
                  <a:cubicBezTo>
                    <a:pt x="113275" y="26895"/>
                    <a:pt x="113206" y="26827"/>
                    <a:pt x="113143" y="26827"/>
                  </a:cubicBezTo>
                  <a:lnTo>
                    <a:pt x="112941" y="26631"/>
                  </a:lnTo>
                  <a:cubicBezTo>
                    <a:pt x="112878" y="26562"/>
                    <a:pt x="112809" y="26498"/>
                    <a:pt x="112809" y="26429"/>
                  </a:cubicBezTo>
                  <a:cubicBezTo>
                    <a:pt x="112676" y="26366"/>
                    <a:pt x="112613" y="26297"/>
                    <a:pt x="112544" y="26233"/>
                  </a:cubicBezTo>
                  <a:lnTo>
                    <a:pt x="112411" y="26101"/>
                  </a:lnTo>
                  <a:lnTo>
                    <a:pt x="112215" y="25899"/>
                  </a:lnTo>
                  <a:lnTo>
                    <a:pt x="112083" y="25767"/>
                  </a:lnTo>
                  <a:cubicBezTo>
                    <a:pt x="112014" y="25703"/>
                    <a:pt x="111881" y="25634"/>
                    <a:pt x="111818" y="25571"/>
                  </a:cubicBezTo>
                  <a:cubicBezTo>
                    <a:pt x="111818" y="25502"/>
                    <a:pt x="111749" y="25438"/>
                    <a:pt x="111685" y="25369"/>
                  </a:cubicBezTo>
                  <a:lnTo>
                    <a:pt x="111484" y="25173"/>
                  </a:lnTo>
                  <a:cubicBezTo>
                    <a:pt x="111420" y="25104"/>
                    <a:pt x="111351" y="25104"/>
                    <a:pt x="111351" y="25041"/>
                  </a:cubicBezTo>
                  <a:cubicBezTo>
                    <a:pt x="111288" y="24972"/>
                    <a:pt x="111219" y="24908"/>
                    <a:pt x="111086" y="24839"/>
                  </a:cubicBezTo>
                  <a:cubicBezTo>
                    <a:pt x="111086" y="24776"/>
                    <a:pt x="111023" y="24707"/>
                    <a:pt x="110954" y="24643"/>
                  </a:cubicBezTo>
                  <a:lnTo>
                    <a:pt x="110758" y="24442"/>
                  </a:lnTo>
                  <a:lnTo>
                    <a:pt x="110625" y="24309"/>
                  </a:lnTo>
                  <a:lnTo>
                    <a:pt x="110360" y="24044"/>
                  </a:lnTo>
                  <a:lnTo>
                    <a:pt x="110228" y="23912"/>
                  </a:lnTo>
                  <a:lnTo>
                    <a:pt x="110027" y="23716"/>
                  </a:lnTo>
                  <a:cubicBezTo>
                    <a:pt x="109963" y="23647"/>
                    <a:pt x="109963" y="23583"/>
                    <a:pt x="109894" y="23514"/>
                  </a:cubicBezTo>
                  <a:lnTo>
                    <a:pt x="109698" y="23318"/>
                  </a:lnTo>
                  <a:cubicBezTo>
                    <a:pt x="109629" y="23249"/>
                    <a:pt x="109565" y="23249"/>
                    <a:pt x="109497" y="23186"/>
                  </a:cubicBezTo>
                  <a:cubicBezTo>
                    <a:pt x="109433" y="23117"/>
                    <a:pt x="109364" y="23053"/>
                    <a:pt x="109301" y="22921"/>
                  </a:cubicBezTo>
                  <a:cubicBezTo>
                    <a:pt x="109232" y="22921"/>
                    <a:pt x="109232" y="22852"/>
                    <a:pt x="109168" y="22788"/>
                  </a:cubicBezTo>
                  <a:lnTo>
                    <a:pt x="108967" y="22587"/>
                  </a:lnTo>
                  <a:lnTo>
                    <a:pt x="108771" y="22391"/>
                  </a:lnTo>
                  <a:lnTo>
                    <a:pt x="108569" y="22190"/>
                  </a:lnTo>
                  <a:cubicBezTo>
                    <a:pt x="108506" y="22126"/>
                    <a:pt x="108506" y="22057"/>
                    <a:pt x="108437" y="22057"/>
                  </a:cubicBezTo>
                  <a:cubicBezTo>
                    <a:pt x="108373" y="21994"/>
                    <a:pt x="108304" y="21925"/>
                    <a:pt x="108241" y="21792"/>
                  </a:cubicBezTo>
                  <a:cubicBezTo>
                    <a:pt x="108172" y="21792"/>
                    <a:pt x="108108" y="21729"/>
                    <a:pt x="108039" y="21660"/>
                  </a:cubicBezTo>
                  <a:lnTo>
                    <a:pt x="107843" y="21464"/>
                  </a:lnTo>
                  <a:cubicBezTo>
                    <a:pt x="107843" y="21395"/>
                    <a:pt x="107774" y="21331"/>
                    <a:pt x="107711" y="21262"/>
                  </a:cubicBezTo>
                  <a:lnTo>
                    <a:pt x="107509" y="21066"/>
                  </a:lnTo>
                  <a:cubicBezTo>
                    <a:pt x="107446" y="20997"/>
                    <a:pt x="107377" y="20934"/>
                    <a:pt x="107377" y="20865"/>
                  </a:cubicBezTo>
                  <a:lnTo>
                    <a:pt x="107181" y="20669"/>
                  </a:lnTo>
                  <a:cubicBezTo>
                    <a:pt x="107112" y="20600"/>
                    <a:pt x="107048" y="20536"/>
                    <a:pt x="106979" y="20536"/>
                  </a:cubicBezTo>
                  <a:cubicBezTo>
                    <a:pt x="106916" y="20467"/>
                    <a:pt x="106847" y="20404"/>
                    <a:pt x="106847" y="20335"/>
                  </a:cubicBezTo>
                  <a:lnTo>
                    <a:pt x="106651" y="20139"/>
                  </a:lnTo>
                  <a:lnTo>
                    <a:pt x="106449" y="19937"/>
                  </a:lnTo>
                  <a:lnTo>
                    <a:pt x="106253" y="19741"/>
                  </a:lnTo>
                  <a:cubicBezTo>
                    <a:pt x="106253" y="19672"/>
                    <a:pt x="106184" y="19609"/>
                    <a:pt x="106121" y="19609"/>
                  </a:cubicBezTo>
                  <a:cubicBezTo>
                    <a:pt x="106052" y="19476"/>
                    <a:pt x="105988" y="19407"/>
                    <a:pt x="105920" y="19344"/>
                  </a:cubicBezTo>
                  <a:lnTo>
                    <a:pt x="105787" y="19211"/>
                  </a:lnTo>
                  <a:cubicBezTo>
                    <a:pt x="105723" y="19142"/>
                    <a:pt x="105655" y="19010"/>
                    <a:pt x="105522" y="18946"/>
                  </a:cubicBezTo>
                  <a:lnTo>
                    <a:pt x="105458" y="18877"/>
                  </a:lnTo>
                  <a:cubicBezTo>
                    <a:pt x="105390" y="18745"/>
                    <a:pt x="105257" y="18681"/>
                    <a:pt x="105193" y="18549"/>
                  </a:cubicBezTo>
                  <a:cubicBezTo>
                    <a:pt x="105193" y="18549"/>
                    <a:pt x="105125" y="18549"/>
                    <a:pt x="105125" y="18480"/>
                  </a:cubicBezTo>
                  <a:lnTo>
                    <a:pt x="104860" y="18215"/>
                  </a:lnTo>
                  <a:cubicBezTo>
                    <a:pt x="104860" y="18151"/>
                    <a:pt x="104796" y="18151"/>
                    <a:pt x="104796" y="18151"/>
                  </a:cubicBezTo>
                  <a:lnTo>
                    <a:pt x="104727" y="18083"/>
                  </a:lnTo>
                  <a:cubicBezTo>
                    <a:pt x="104065" y="17357"/>
                    <a:pt x="103402" y="16625"/>
                    <a:pt x="102676" y="15899"/>
                  </a:cubicBezTo>
                  <a:cubicBezTo>
                    <a:pt x="102582" y="15775"/>
                    <a:pt x="102473" y="15650"/>
                    <a:pt x="102364" y="15526"/>
                  </a:cubicBezTo>
                  <a:close/>
                  <a:moveTo>
                    <a:pt x="154993" y="49967"/>
                  </a:moveTo>
                  <a:cubicBezTo>
                    <a:pt x="155171" y="50045"/>
                    <a:pt x="155322" y="50096"/>
                    <a:pt x="155469" y="50144"/>
                  </a:cubicBezTo>
                  <a:cubicBezTo>
                    <a:pt x="155312" y="50085"/>
                    <a:pt x="155153" y="50026"/>
                    <a:pt x="154993" y="49967"/>
                  </a:cubicBezTo>
                  <a:close/>
                  <a:moveTo>
                    <a:pt x="79025" y="1"/>
                  </a:moveTo>
                  <a:cubicBezTo>
                    <a:pt x="69883" y="1"/>
                    <a:pt x="63524" y="3774"/>
                    <a:pt x="58956" y="9736"/>
                  </a:cubicBezTo>
                  <a:cubicBezTo>
                    <a:pt x="52067" y="18814"/>
                    <a:pt x="49020" y="32857"/>
                    <a:pt x="45973" y="46699"/>
                  </a:cubicBezTo>
                  <a:cubicBezTo>
                    <a:pt x="45310" y="49747"/>
                    <a:pt x="44648" y="52863"/>
                    <a:pt x="43985" y="55841"/>
                  </a:cubicBezTo>
                  <a:cubicBezTo>
                    <a:pt x="43916" y="55973"/>
                    <a:pt x="43916" y="56042"/>
                    <a:pt x="43916" y="56106"/>
                  </a:cubicBezTo>
                  <a:cubicBezTo>
                    <a:pt x="43853" y="56175"/>
                    <a:pt x="43853" y="56238"/>
                    <a:pt x="43853" y="56307"/>
                  </a:cubicBezTo>
                  <a:cubicBezTo>
                    <a:pt x="43853" y="56371"/>
                    <a:pt x="43784" y="56440"/>
                    <a:pt x="43784" y="56572"/>
                  </a:cubicBezTo>
                  <a:cubicBezTo>
                    <a:pt x="43784" y="56636"/>
                    <a:pt x="43784" y="56636"/>
                    <a:pt x="43720" y="56705"/>
                  </a:cubicBezTo>
                  <a:cubicBezTo>
                    <a:pt x="43720" y="56837"/>
                    <a:pt x="43720" y="56901"/>
                    <a:pt x="43651" y="56970"/>
                  </a:cubicBezTo>
                  <a:lnTo>
                    <a:pt x="43651" y="57166"/>
                  </a:lnTo>
                  <a:cubicBezTo>
                    <a:pt x="43651" y="57235"/>
                    <a:pt x="43588" y="57367"/>
                    <a:pt x="43588" y="57431"/>
                  </a:cubicBezTo>
                  <a:cubicBezTo>
                    <a:pt x="43588" y="57500"/>
                    <a:pt x="43588" y="57500"/>
                    <a:pt x="43519" y="57563"/>
                  </a:cubicBezTo>
                  <a:cubicBezTo>
                    <a:pt x="43519" y="57696"/>
                    <a:pt x="43519" y="57765"/>
                    <a:pt x="43455" y="57897"/>
                  </a:cubicBezTo>
                  <a:lnTo>
                    <a:pt x="43455" y="58030"/>
                  </a:lnTo>
                  <a:cubicBezTo>
                    <a:pt x="43386" y="58093"/>
                    <a:pt x="43386" y="58226"/>
                    <a:pt x="43386" y="58295"/>
                  </a:cubicBezTo>
                  <a:cubicBezTo>
                    <a:pt x="43386" y="58358"/>
                    <a:pt x="43323" y="58358"/>
                    <a:pt x="43323" y="58427"/>
                  </a:cubicBezTo>
                  <a:cubicBezTo>
                    <a:pt x="43323" y="58491"/>
                    <a:pt x="43254" y="58623"/>
                    <a:pt x="43254" y="58756"/>
                  </a:cubicBezTo>
                  <a:lnTo>
                    <a:pt x="43254" y="58825"/>
                  </a:lnTo>
                  <a:cubicBezTo>
                    <a:pt x="43190" y="58957"/>
                    <a:pt x="43190" y="59021"/>
                    <a:pt x="43121" y="59153"/>
                  </a:cubicBezTo>
                  <a:lnTo>
                    <a:pt x="43121" y="59286"/>
                  </a:lnTo>
                  <a:cubicBezTo>
                    <a:pt x="43121" y="59354"/>
                    <a:pt x="43058" y="59487"/>
                    <a:pt x="43058" y="59551"/>
                  </a:cubicBezTo>
                  <a:lnTo>
                    <a:pt x="43058" y="59683"/>
                  </a:lnTo>
                  <a:cubicBezTo>
                    <a:pt x="42989" y="59752"/>
                    <a:pt x="42989" y="59884"/>
                    <a:pt x="42925" y="60017"/>
                  </a:cubicBezTo>
                  <a:lnTo>
                    <a:pt x="42925" y="60081"/>
                  </a:lnTo>
                  <a:cubicBezTo>
                    <a:pt x="42925" y="60213"/>
                    <a:pt x="42856" y="60282"/>
                    <a:pt x="42856" y="60414"/>
                  </a:cubicBezTo>
                  <a:lnTo>
                    <a:pt x="42793" y="60478"/>
                  </a:lnTo>
                  <a:cubicBezTo>
                    <a:pt x="42793" y="60610"/>
                    <a:pt x="42724" y="60743"/>
                    <a:pt x="42724" y="60812"/>
                  </a:cubicBezTo>
                  <a:lnTo>
                    <a:pt x="42724" y="60875"/>
                  </a:lnTo>
                  <a:cubicBezTo>
                    <a:pt x="42660" y="61008"/>
                    <a:pt x="42660" y="61140"/>
                    <a:pt x="42591" y="61273"/>
                  </a:cubicBezTo>
                  <a:cubicBezTo>
                    <a:pt x="42591" y="61405"/>
                    <a:pt x="42528" y="61538"/>
                    <a:pt x="42528" y="61670"/>
                  </a:cubicBezTo>
                  <a:cubicBezTo>
                    <a:pt x="41797" y="64389"/>
                    <a:pt x="41071" y="66970"/>
                    <a:pt x="40276" y="69487"/>
                  </a:cubicBezTo>
                  <a:cubicBezTo>
                    <a:pt x="41002" y="67304"/>
                    <a:pt x="41664" y="65051"/>
                    <a:pt x="42327" y="62730"/>
                  </a:cubicBezTo>
                  <a:cubicBezTo>
                    <a:pt x="42327" y="62667"/>
                    <a:pt x="42327" y="62667"/>
                    <a:pt x="42395" y="62598"/>
                  </a:cubicBezTo>
                  <a:cubicBezTo>
                    <a:pt x="42395" y="62465"/>
                    <a:pt x="42459" y="62333"/>
                    <a:pt x="42459" y="62200"/>
                  </a:cubicBezTo>
                  <a:cubicBezTo>
                    <a:pt x="42528" y="62137"/>
                    <a:pt x="42528" y="62004"/>
                    <a:pt x="42591" y="61872"/>
                  </a:cubicBezTo>
                  <a:cubicBezTo>
                    <a:pt x="42591" y="61739"/>
                    <a:pt x="42660" y="61607"/>
                    <a:pt x="42660" y="61474"/>
                  </a:cubicBezTo>
                  <a:cubicBezTo>
                    <a:pt x="42724" y="61342"/>
                    <a:pt x="42724" y="61209"/>
                    <a:pt x="42793" y="61140"/>
                  </a:cubicBezTo>
                  <a:lnTo>
                    <a:pt x="42793" y="61077"/>
                  </a:lnTo>
                  <a:cubicBezTo>
                    <a:pt x="42793" y="60944"/>
                    <a:pt x="42856" y="60875"/>
                    <a:pt x="42856" y="60743"/>
                  </a:cubicBezTo>
                  <a:lnTo>
                    <a:pt x="42856" y="60679"/>
                  </a:lnTo>
                  <a:cubicBezTo>
                    <a:pt x="42925" y="60547"/>
                    <a:pt x="42925" y="60478"/>
                    <a:pt x="42989" y="60345"/>
                  </a:cubicBezTo>
                  <a:lnTo>
                    <a:pt x="42989" y="60282"/>
                  </a:lnTo>
                  <a:cubicBezTo>
                    <a:pt x="42989" y="60149"/>
                    <a:pt x="43058" y="60081"/>
                    <a:pt x="43058" y="59948"/>
                  </a:cubicBezTo>
                  <a:lnTo>
                    <a:pt x="43058" y="59884"/>
                  </a:lnTo>
                  <a:cubicBezTo>
                    <a:pt x="43121" y="59752"/>
                    <a:pt x="43121" y="59683"/>
                    <a:pt x="43190" y="59551"/>
                  </a:cubicBezTo>
                  <a:lnTo>
                    <a:pt x="43190" y="59487"/>
                  </a:lnTo>
                  <a:cubicBezTo>
                    <a:pt x="43190" y="59354"/>
                    <a:pt x="43254" y="59286"/>
                    <a:pt x="43254" y="59153"/>
                  </a:cubicBezTo>
                  <a:lnTo>
                    <a:pt x="43254" y="59090"/>
                  </a:lnTo>
                  <a:cubicBezTo>
                    <a:pt x="43323" y="58957"/>
                    <a:pt x="43323" y="58825"/>
                    <a:pt x="43386" y="58756"/>
                  </a:cubicBezTo>
                  <a:lnTo>
                    <a:pt x="43386" y="58623"/>
                  </a:lnTo>
                  <a:cubicBezTo>
                    <a:pt x="43386" y="58560"/>
                    <a:pt x="43455" y="58427"/>
                    <a:pt x="43455" y="58358"/>
                  </a:cubicBezTo>
                  <a:cubicBezTo>
                    <a:pt x="43455" y="58295"/>
                    <a:pt x="43455" y="58226"/>
                    <a:pt x="43519" y="58226"/>
                  </a:cubicBezTo>
                  <a:cubicBezTo>
                    <a:pt x="43519" y="58093"/>
                    <a:pt x="43519" y="58030"/>
                    <a:pt x="43588" y="57897"/>
                  </a:cubicBezTo>
                  <a:lnTo>
                    <a:pt x="43588" y="57828"/>
                  </a:lnTo>
                  <a:cubicBezTo>
                    <a:pt x="43651" y="57696"/>
                    <a:pt x="43651" y="57632"/>
                    <a:pt x="43651" y="57500"/>
                  </a:cubicBezTo>
                  <a:cubicBezTo>
                    <a:pt x="43651" y="57500"/>
                    <a:pt x="43720" y="57431"/>
                    <a:pt x="43720" y="57367"/>
                  </a:cubicBezTo>
                  <a:cubicBezTo>
                    <a:pt x="43720" y="57298"/>
                    <a:pt x="43720" y="57166"/>
                    <a:pt x="43784" y="57102"/>
                  </a:cubicBezTo>
                  <a:lnTo>
                    <a:pt x="43784" y="56970"/>
                  </a:lnTo>
                  <a:cubicBezTo>
                    <a:pt x="43853" y="56837"/>
                    <a:pt x="43853" y="56768"/>
                    <a:pt x="43853" y="56636"/>
                  </a:cubicBezTo>
                  <a:cubicBezTo>
                    <a:pt x="43853" y="56636"/>
                    <a:pt x="43916" y="56572"/>
                    <a:pt x="43916" y="56503"/>
                  </a:cubicBezTo>
                  <a:cubicBezTo>
                    <a:pt x="43916" y="56440"/>
                    <a:pt x="43916" y="56307"/>
                    <a:pt x="43985" y="56238"/>
                  </a:cubicBezTo>
                  <a:lnTo>
                    <a:pt x="43985" y="56106"/>
                  </a:lnTo>
                  <a:cubicBezTo>
                    <a:pt x="44049" y="55973"/>
                    <a:pt x="44049" y="55910"/>
                    <a:pt x="44049" y="55841"/>
                  </a:cubicBezTo>
                  <a:cubicBezTo>
                    <a:pt x="46900" y="43785"/>
                    <a:pt x="49083" y="30738"/>
                    <a:pt x="53259" y="20335"/>
                  </a:cubicBezTo>
                  <a:cubicBezTo>
                    <a:pt x="55644" y="14442"/>
                    <a:pt x="58691" y="9338"/>
                    <a:pt x="62798" y="5761"/>
                  </a:cubicBezTo>
                  <a:cubicBezTo>
                    <a:pt x="66905" y="2184"/>
                    <a:pt x="72205" y="64"/>
                    <a:pt x="79025" y="64"/>
                  </a:cubicBezTo>
                  <a:lnTo>
                    <a:pt x="80154" y="64"/>
                  </a:lnTo>
                  <a:cubicBezTo>
                    <a:pt x="83731" y="197"/>
                    <a:pt x="87239" y="1856"/>
                    <a:pt x="90684" y="4437"/>
                  </a:cubicBezTo>
                  <a:cubicBezTo>
                    <a:pt x="93863" y="6821"/>
                    <a:pt x="96979" y="9937"/>
                    <a:pt x="100223" y="13382"/>
                  </a:cubicBezTo>
                  <a:cubicBezTo>
                    <a:pt x="100159" y="13249"/>
                    <a:pt x="100027" y="13117"/>
                    <a:pt x="99958" y="12916"/>
                  </a:cubicBezTo>
                  <a:cubicBezTo>
                    <a:pt x="96847" y="9603"/>
                    <a:pt x="93800" y="6625"/>
                    <a:pt x="90753" y="4373"/>
                  </a:cubicBezTo>
                  <a:cubicBezTo>
                    <a:pt x="87239" y="1787"/>
                    <a:pt x="83794" y="133"/>
                    <a:pt x="80154" y="1"/>
                  </a:cubicBezTo>
                  <a:close/>
                  <a:moveTo>
                    <a:pt x="39677" y="70679"/>
                  </a:moveTo>
                  <a:lnTo>
                    <a:pt x="39677" y="70679"/>
                  </a:lnTo>
                  <a:cubicBezTo>
                    <a:pt x="39083" y="72269"/>
                    <a:pt x="38484" y="73795"/>
                    <a:pt x="37758" y="75253"/>
                  </a:cubicBezTo>
                  <a:cubicBezTo>
                    <a:pt x="36497" y="77966"/>
                    <a:pt x="35040" y="80420"/>
                    <a:pt x="33318" y="82539"/>
                  </a:cubicBezTo>
                  <a:cubicBezTo>
                    <a:pt x="32788" y="83202"/>
                    <a:pt x="32194" y="83864"/>
                    <a:pt x="31532" y="84527"/>
                  </a:cubicBezTo>
                  <a:lnTo>
                    <a:pt x="31330" y="84723"/>
                  </a:lnTo>
                  <a:lnTo>
                    <a:pt x="30933" y="85120"/>
                  </a:lnTo>
                  <a:cubicBezTo>
                    <a:pt x="30869" y="85189"/>
                    <a:pt x="30800" y="85189"/>
                    <a:pt x="30737" y="85253"/>
                  </a:cubicBezTo>
                  <a:lnTo>
                    <a:pt x="30339" y="85650"/>
                  </a:lnTo>
                  <a:lnTo>
                    <a:pt x="30138" y="85852"/>
                  </a:lnTo>
                  <a:cubicBezTo>
                    <a:pt x="30005" y="85984"/>
                    <a:pt x="29809" y="86117"/>
                    <a:pt x="29677" y="86249"/>
                  </a:cubicBezTo>
                  <a:cubicBezTo>
                    <a:pt x="29608" y="86313"/>
                    <a:pt x="29544" y="86313"/>
                    <a:pt x="29475" y="86382"/>
                  </a:cubicBezTo>
                  <a:lnTo>
                    <a:pt x="29078" y="86779"/>
                  </a:lnTo>
                  <a:cubicBezTo>
                    <a:pt x="29014" y="86843"/>
                    <a:pt x="28945" y="86912"/>
                    <a:pt x="28882" y="86912"/>
                  </a:cubicBezTo>
                  <a:cubicBezTo>
                    <a:pt x="28681" y="87044"/>
                    <a:pt x="28548" y="87176"/>
                    <a:pt x="28416" y="87309"/>
                  </a:cubicBezTo>
                  <a:cubicBezTo>
                    <a:pt x="28352" y="87373"/>
                    <a:pt x="28283" y="87373"/>
                    <a:pt x="28219" y="87441"/>
                  </a:cubicBezTo>
                  <a:cubicBezTo>
                    <a:pt x="28087" y="87574"/>
                    <a:pt x="27954" y="87706"/>
                    <a:pt x="27753" y="87839"/>
                  </a:cubicBezTo>
                  <a:cubicBezTo>
                    <a:pt x="27690" y="87839"/>
                    <a:pt x="27621" y="87903"/>
                    <a:pt x="27557" y="87971"/>
                  </a:cubicBezTo>
                  <a:cubicBezTo>
                    <a:pt x="27425" y="88104"/>
                    <a:pt x="27292" y="88236"/>
                    <a:pt x="27160" y="88300"/>
                  </a:cubicBezTo>
                  <a:lnTo>
                    <a:pt x="26958" y="88501"/>
                  </a:lnTo>
                  <a:cubicBezTo>
                    <a:pt x="26762" y="88565"/>
                    <a:pt x="26630" y="88697"/>
                    <a:pt x="26497" y="88830"/>
                  </a:cubicBezTo>
                  <a:cubicBezTo>
                    <a:pt x="26428" y="88899"/>
                    <a:pt x="26365" y="88899"/>
                    <a:pt x="26296" y="88962"/>
                  </a:cubicBezTo>
                  <a:cubicBezTo>
                    <a:pt x="26163" y="89095"/>
                    <a:pt x="25967" y="89227"/>
                    <a:pt x="25835" y="89296"/>
                  </a:cubicBezTo>
                  <a:lnTo>
                    <a:pt x="25633" y="89492"/>
                  </a:lnTo>
                  <a:cubicBezTo>
                    <a:pt x="25501" y="89561"/>
                    <a:pt x="25305" y="89694"/>
                    <a:pt x="25172" y="89826"/>
                  </a:cubicBezTo>
                  <a:cubicBezTo>
                    <a:pt x="25103" y="89826"/>
                    <a:pt x="25040" y="89890"/>
                    <a:pt x="24971" y="89959"/>
                  </a:cubicBezTo>
                  <a:cubicBezTo>
                    <a:pt x="24838" y="90091"/>
                    <a:pt x="24706" y="90155"/>
                    <a:pt x="24510" y="90287"/>
                  </a:cubicBezTo>
                  <a:cubicBezTo>
                    <a:pt x="24441" y="90356"/>
                    <a:pt x="24377" y="90356"/>
                    <a:pt x="24308" y="90420"/>
                  </a:cubicBezTo>
                  <a:cubicBezTo>
                    <a:pt x="24176" y="90552"/>
                    <a:pt x="24044" y="90621"/>
                    <a:pt x="23911" y="90754"/>
                  </a:cubicBezTo>
                  <a:cubicBezTo>
                    <a:pt x="23847" y="90817"/>
                    <a:pt x="23779" y="90886"/>
                    <a:pt x="23715" y="90886"/>
                  </a:cubicBezTo>
                  <a:cubicBezTo>
                    <a:pt x="23514" y="91019"/>
                    <a:pt x="23381" y="91151"/>
                    <a:pt x="23249" y="91215"/>
                  </a:cubicBezTo>
                  <a:lnTo>
                    <a:pt x="23053" y="91416"/>
                  </a:lnTo>
                  <a:cubicBezTo>
                    <a:pt x="22920" y="91480"/>
                    <a:pt x="22719" y="91612"/>
                    <a:pt x="22586" y="91681"/>
                  </a:cubicBezTo>
                  <a:lnTo>
                    <a:pt x="22390" y="91877"/>
                  </a:lnTo>
                  <a:cubicBezTo>
                    <a:pt x="22258" y="91946"/>
                    <a:pt x="22125" y="92078"/>
                    <a:pt x="21993" y="92142"/>
                  </a:cubicBezTo>
                  <a:cubicBezTo>
                    <a:pt x="21860" y="92211"/>
                    <a:pt x="21791" y="92275"/>
                    <a:pt x="21728" y="92343"/>
                  </a:cubicBezTo>
                  <a:cubicBezTo>
                    <a:pt x="21595" y="92407"/>
                    <a:pt x="21463" y="92540"/>
                    <a:pt x="21330" y="92608"/>
                  </a:cubicBezTo>
                  <a:lnTo>
                    <a:pt x="21129" y="92804"/>
                  </a:lnTo>
                  <a:cubicBezTo>
                    <a:pt x="20996" y="92873"/>
                    <a:pt x="20800" y="93006"/>
                    <a:pt x="20668" y="93069"/>
                  </a:cubicBezTo>
                  <a:cubicBezTo>
                    <a:pt x="20599" y="93138"/>
                    <a:pt x="20535" y="93202"/>
                    <a:pt x="20466" y="93202"/>
                  </a:cubicBezTo>
                  <a:cubicBezTo>
                    <a:pt x="20334" y="93334"/>
                    <a:pt x="20201" y="93403"/>
                    <a:pt x="20069" y="93536"/>
                  </a:cubicBezTo>
                  <a:cubicBezTo>
                    <a:pt x="20005" y="93599"/>
                    <a:pt x="19936" y="93668"/>
                    <a:pt x="19804" y="93668"/>
                  </a:cubicBezTo>
                  <a:cubicBezTo>
                    <a:pt x="19672" y="93801"/>
                    <a:pt x="19539" y="93864"/>
                    <a:pt x="19407" y="93997"/>
                  </a:cubicBezTo>
                  <a:cubicBezTo>
                    <a:pt x="19343" y="93997"/>
                    <a:pt x="19274" y="94066"/>
                    <a:pt x="19210" y="94129"/>
                  </a:cubicBezTo>
                  <a:cubicBezTo>
                    <a:pt x="19078" y="94262"/>
                    <a:pt x="18945" y="94331"/>
                    <a:pt x="18813" y="94394"/>
                  </a:cubicBezTo>
                  <a:lnTo>
                    <a:pt x="18612" y="94596"/>
                  </a:lnTo>
                  <a:cubicBezTo>
                    <a:pt x="18479" y="94659"/>
                    <a:pt x="18347" y="94792"/>
                    <a:pt x="18214" y="94861"/>
                  </a:cubicBezTo>
                  <a:cubicBezTo>
                    <a:pt x="18151" y="94924"/>
                    <a:pt x="18018" y="94993"/>
                    <a:pt x="17949" y="95057"/>
                  </a:cubicBezTo>
                  <a:cubicBezTo>
                    <a:pt x="17817" y="95126"/>
                    <a:pt x="17753" y="95189"/>
                    <a:pt x="17621" y="95322"/>
                  </a:cubicBezTo>
                  <a:cubicBezTo>
                    <a:pt x="17552" y="95391"/>
                    <a:pt x="17419" y="95454"/>
                    <a:pt x="17356" y="95523"/>
                  </a:cubicBezTo>
                  <a:cubicBezTo>
                    <a:pt x="17223" y="95587"/>
                    <a:pt x="17154" y="95656"/>
                    <a:pt x="17022" y="95719"/>
                  </a:cubicBezTo>
                  <a:cubicBezTo>
                    <a:pt x="16889" y="95788"/>
                    <a:pt x="16826" y="95852"/>
                    <a:pt x="16757" y="95921"/>
                  </a:cubicBezTo>
                  <a:cubicBezTo>
                    <a:pt x="16624" y="96053"/>
                    <a:pt x="16561" y="96117"/>
                    <a:pt x="16428" y="96186"/>
                  </a:cubicBezTo>
                  <a:cubicBezTo>
                    <a:pt x="16359" y="96249"/>
                    <a:pt x="16227" y="96318"/>
                    <a:pt x="16163" y="96382"/>
                  </a:cubicBezTo>
                  <a:cubicBezTo>
                    <a:pt x="16031" y="96450"/>
                    <a:pt x="15962" y="96514"/>
                    <a:pt x="15829" y="96647"/>
                  </a:cubicBezTo>
                  <a:cubicBezTo>
                    <a:pt x="15766" y="96715"/>
                    <a:pt x="15633" y="96779"/>
                    <a:pt x="15564" y="96848"/>
                  </a:cubicBezTo>
                  <a:cubicBezTo>
                    <a:pt x="15432" y="96912"/>
                    <a:pt x="15368" y="96980"/>
                    <a:pt x="15299" y="97044"/>
                  </a:cubicBezTo>
                  <a:cubicBezTo>
                    <a:pt x="15167" y="97113"/>
                    <a:pt x="15103" y="97177"/>
                    <a:pt x="14971" y="97309"/>
                  </a:cubicBezTo>
                  <a:cubicBezTo>
                    <a:pt x="14902" y="97378"/>
                    <a:pt x="14838" y="97378"/>
                    <a:pt x="14770" y="97441"/>
                  </a:cubicBezTo>
                  <a:cubicBezTo>
                    <a:pt x="14637" y="97574"/>
                    <a:pt x="14505" y="97643"/>
                    <a:pt x="14372" y="97706"/>
                  </a:cubicBezTo>
                  <a:cubicBezTo>
                    <a:pt x="14309" y="97775"/>
                    <a:pt x="14240" y="97839"/>
                    <a:pt x="14240" y="97908"/>
                  </a:cubicBezTo>
                  <a:cubicBezTo>
                    <a:pt x="14107" y="97971"/>
                    <a:pt x="13975" y="98104"/>
                    <a:pt x="13842" y="98173"/>
                  </a:cubicBezTo>
                  <a:cubicBezTo>
                    <a:pt x="13779" y="98236"/>
                    <a:pt x="13710" y="98236"/>
                    <a:pt x="13710" y="98305"/>
                  </a:cubicBezTo>
                  <a:cubicBezTo>
                    <a:pt x="13646" y="98305"/>
                    <a:pt x="13577" y="98369"/>
                    <a:pt x="13514" y="98438"/>
                  </a:cubicBezTo>
                  <a:cubicBezTo>
                    <a:pt x="13445" y="98501"/>
                    <a:pt x="13381" y="98570"/>
                    <a:pt x="13249" y="98634"/>
                  </a:cubicBezTo>
                  <a:cubicBezTo>
                    <a:pt x="13180" y="98634"/>
                    <a:pt x="13180" y="98703"/>
                    <a:pt x="13180" y="98703"/>
                  </a:cubicBezTo>
                  <a:cubicBezTo>
                    <a:pt x="12321" y="99365"/>
                    <a:pt x="11526" y="100028"/>
                    <a:pt x="10731" y="100754"/>
                  </a:cubicBezTo>
                  <a:cubicBezTo>
                    <a:pt x="10334" y="101087"/>
                    <a:pt x="9936" y="101416"/>
                    <a:pt x="9539" y="101814"/>
                  </a:cubicBezTo>
                  <a:cubicBezTo>
                    <a:pt x="10334" y="101151"/>
                    <a:pt x="11129" y="100489"/>
                    <a:pt x="11924" y="99895"/>
                  </a:cubicBezTo>
                  <a:lnTo>
                    <a:pt x="12321" y="99498"/>
                  </a:lnTo>
                  <a:lnTo>
                    <a:pt x="12385" y="99498"/>
                  </a:lnTo>
                  <a:cubicBezTo>
                    <a:pt x="12517" y="99365"/>
                    <a:pt x="12719" y="99233"/>
                    <a:pt x="12851" y="99100"/>
                  </a:cubicBezTo>
                  <a:lnTo>
                    <a:pt x="12984" y="98968"/>
                  </a:lnTo>
                  <a:cubicBezTo>
                    <a:pt x="13116" y="98899"/>
                    <a:pt x="13249" y="98766"/>
                    <a:pt x="13381" y="98634"/>
                  </a:cubicBezTo>
                  <a:cubicBezTo>
                    <a:pt x="13445" y="98570"/>
                    <a:pt x="13514" y="98570"/>
                    <a:pt x="13577" y="98501"/>
                  </a:cubicBezTo>
                  <a:cubicBezTo>
                    <a:pt x="13710" y="98369"/>
                    <a:pt x="13842" y="98305"/>
                    <a:pt x="13975" y="98173"/>
                  </a:cubicBezTo>
                  <a:cubicBezTo>
                    <a:pt x="14044" y="98173"/>
                    <a:pt x="14107" y="98104"/>
                    <a:pt x="14176" y="98040"/>
                  </a:cubicBezTo>
                  <a:cubicBezTo>
                    <a:pt x="14309" y="97908"/>
                    <a:pt x="14441" y="97839"/>
                    <a:pt x="14573" y="97775"/>
                  </a:cubicBezTo>
                  <a:lnTo>
                    <a:pt x="14770" y="97574"/>
                  </a:lnTo>
                  <a:cubicBezTo>
                    <a:pt x="14902" y="97441"/>
                    <a:pt x="15035" y="97378"/>
                    <a:pt x="15103" y="97309"/>
                  </a:cubicBezTo>
                  <a:cubicBezTo>
                    <a:pt x="15236" y="97245"/>
                    <a:pt x="15299" y="97177"/>
                    <a:pt x="15432" y="97113"/>
                  </a:cubicBezTo>
                  <a:cubicBezTo>
                    <a:pt x="15501" y="96980"/>
                    <a:pt x="15633" y="96912"/>
                    <a:pt x="15697" y="96848"/>
                  </a:cubicBezTo>
                  <a:cubicBezTo>
                    <a:pt x="15829" y="96779"/>
                    <a:pt x="15898" y="96715"/>
                    <a:pt x="16031" y="96647"/>
                  </a:cubicBezTo>
                  <a:lnTo>
                    <a:pt x="16296" y="96382"/>
                  </a:lnTo>
                  <a:cubicBezTo>
                    <a:pt x="16428" y="96318"/>
                    <a:pt x="16492" y="96249"/>
                    <a:pt x="16624" y="96186"/>
                  </a:cubicBezTo>
                  <a:cubicBezTo>
                    <a:pt x="16693" y="96117"/>
                    <a:pt x="16826" y="96053"/>
                    <a:pt x="16889" y="95984"/>
                  </a:cubicBezTo>
                  <a:cubicBezTo>
                    <a:pt x="17022" y="95852"/>
                    <a:pt x="17154" y="95788"/>
                    <a:pt x="17287" y="95719"/>
                  </a:cubicBezTo>
                  <a:lnTo>
                    <a:pt x="17488" y="95523"/>
                  </a:lnTo>
                  <a:cubicBezTo>
                    <a:pt x="17621" y="95391"/>
                    <a:pt x="17753" y="95322"/>
                    <a:pt x="17886" y="95258"/>
                  </a:cubicBezTo>
                  <a:cubicBezTo>
                    <a:pt x="17949" y="95189"/>
                    <a:pt x="18018" y="95126"/>
                    <a:pt x="18151" y="95057"/>
                  </a:cubicBezTo>
                  <a:cubicBezTo>
                    <a:pt x="18283" y="94993"/>
                    <a:pt x="18416" y="94861"/>
                    <a:pt x="18479" y="94792"/>
                  </a:cubicBezTo>
                  <a:cubicBezTo>
                    <a:pt x="18612" y="94728"/>
                    <a:pt x="18681" y="94659"/>
                    <a:pt x="18744" y="94596"/>
                  </a:cubicBezTo>
                  <a:cubicBezTo>
                    <a:pt x="18877" y="94527"/>
                    <a:pt x="19009" y="94394"/>
                    <a:pt x="19142" y="94331"/>
                  </a:cubicBezTo>
                  <a:cubicBezTo>
                    <a:pt x="19210" y="94262"/>
                    <a:pt x="19274" y="94198"/>
                    <a:pt x="19407" y="94129"/>
                  </a:cubicBezTo>
                  <a:cubicBezTo>
                    <a:pt x="19539" y="94066"/>
                    <a:pt x="19672" y="93933"/>
                    <a:pt x="19804" y="93864"/>
                  </a:cubicBezTo>
                  <a:lnTo>
                    <a:pt x="20005" y="93668"/>
                  </a:lnTo>
                  <a:cubicBezTo>
                    <a:pt x="20138" y="93599"/>
                    <a:pt x="20270" y="93467"/>
                    <a:pt x="20403" y="93403"/>
                  </a:cubicBezTo>
                  <a:cubicBezTo>
                    <a:pt x="20466" y="93334"/>
                    <a:pt x="20599" y="93271"/>
                    <a:pt x="20668" y="93202"/>
                  </a:cubicBezTo>
                  <a:cubicBezTo>
                    <a:pt x="20800" y="93138"/>
                    <a:pt x="20933" y="93006"/>
                    <a:pt x="21065" y="92937"/>
                  </a:cubicBezTo>
                  <a:cubicBezTo>
                    <a:pt x="21129" y="92873"/>
                    <a:pt x="21198" y="92804"/>
                    <a:pt x="21261" y="92804"/>
                  </a:cubicBezTo>
                  <a:cubicBezTo>
                    <a:pt x="21394" y="92672"/>
                    <a:pt x="21595" y="92540"/>
                    <a:pt x="21728" y="92476"/>
                  </a:cubicBezTo>
                  <a:cubicBezTo>
                    <a:pt x="21791" y="92407"/>
                    <a:pt x="21860" y="92343"/>
                    <a:pt x="21924" y="92343"/>
                  </a:cubicBezTo>
                  <a:cubicBezTo>
                    <a:pt x="22056" y="92211"/>
                    <a:pt x="22189" y="92078"/>
                    <a:pt x="22390" y="92010"/>
                  </a:cubicBezTo>
                  <a:cubicBezTo>
                    <a:pt x="22454" y="91946"/>
                    <a:pt x="22523" y="91877"/>
                    <a:pt x="22586" y="91877"/>
                  </a:cubicBezTo>
                  <a:cubicBezTo>
                    <a:pt x="22719" y="91745"/>
                    <a:pt x="22851" y="91612"/>
                    <a:pt x="22984" y="91549"/>
                  </a:cubicBezTo>
                  <a:cubicBezTo>
                    <a:pt x="23053" y="91480"/>
                    <a:pt x="23185" y="91416"/>
                    <a:pt x="23249" y="91347"/>
                  </a:cubicBezTo>
                  <a:cubicBezTo>
                    <a:pt x="23381" y="91284"/>
                    <a:pt x="23514" y="91151"/>
                    <a:pt x="23646" y="91082"/>
                  </a:cubicBezTo>
                  <a:lnTo>
                    <a:pt x="23847" y="90886"/>
                  </a:lnTo>
                  <a:cubicBezTo>
                    <a:pt x="24044" y="90817"/>
                    <a:pt x="24176" y="90685"/>
                    <a:pt x="24308" y="90552"/>
                  </a:cubicBezTo>
                  <a:cubicBezTo>
                    <a:pt x="24377" y="90552"/>
                    <a:pt x="24441" y="90489"/>
                    <a:pt x="24510" y="90420"/>
                  </a:cubicBezTo>
                  <a:cubicBezTo>
                    <a:pt x="24706" y="90287"/>
                    <a:pt x="24838" y="90224"/>
                    <a:pt x="24971" y="90091"/>
                  </a:cubicBezTo>
                  <a:cubicBezTo>
                    <a:pt x="25040" y="90022"/>
                    <a:pt x="25103" y="90022"/>
                    <a:pt x="25172" y="89959"/>
                  </a:cubicBezTo>
                  <a:cubicBezTo>
                    <a:pt x="25305" y="89826"/>
                    <a:pt x="25501" y="89694"/>
                    <a:pt x="25633" y="89625"/>
                  </a:cubicBezTo>
                  <a:lnTo>
                    <a:pt x="25835" y="89429"/>
                  </a:lnTo>
                  <a:cubicBezTo>
                    <a:pt x="25967" y="89360"/>
                    <a:pt x="26100" y="89227"/>
                    <a:pt x="26296" y="89095"/>
                  </a:cubicBezTo>
                  <a:cubicBezTo>
                    <a:pt x="26365" y="89031"/>
                    <a:pt x="26428" y="89031"/>
                    <a:pt x="26497" y="88962"/>
                  </a:cubicBezTo>
                  <a:cubicBezTo>
                    <a:pt x="26630" y="88830"/>
                    <a:pt x="26762" y="88697"/>
                    <a:pt x="26958" y="88634"/>
                  </a:cubicBezTo>
                  <a:lnTo>
                    <a:pt x="27160" y="88432"/>
                  </a:lnTo>
                  <a:cubicBezTo>
                    <a:pt x="27292" y="88369"/>
                    <a:pt x="27425" y="88236"/>
                    <a:pt x="27557" y="88104"/>
                  </a:cubicBezTo>
                  <a:cubicBezTo>
                    <a:pt x="27621" y="88035"/>
                    <a:pt x="27690" y="87971"/>
                    <a:pt x="27753" y="87971"/>
                  </a:cubicBezTo>
                  <a:cubicBezTo>
                    <a:pt x="27954" y="87839"/>
                    <a:pt x="28087" y="87706"/>
                    <a:pt x="28219" y="87574"/>
                  </a:cubicBezTo>
                  <a:cubicBezTo>
                    <a:pt x="28283" y="87505"/>
                    <a:pt x="28352" y="87505"/>
                    <a:pt x="28416" y="87441"/>
                  </a:cubicBezTo>
                  <a:cubicBezTo>
                    <a:pt x="28548" y="87309"/>
                    <a:pt x="28749" y="87176"/>
                    <a:pt x="28882" y="87044"/>
                  </a:cubicBezTo>
                  <a:cubicBezTo>
                    <a:pt x="28945" y="86975"/>
                    <a:pt x="29014" y="86975"/>
                    <a:pt x="29078" y="86912"/>
                  </a:cubicBezTo>
                  <a:lnTo>
                    <a:pt x="29475" y="86514"/>
                  </a:lnTo>
                  <a:cubicBezTo>
                    <a:pt x="29544" y="86445"/>
                    <a:pt x="29608" y="86382"/>
                    <a:pt x="29677" y="86382"/>
                  </a:cubicBezTo>
                  <a:cubicBezTo>
                    <a:pt x="29873" y="86249"/>
                    <a:pt x="30005" y="86117"/>
                    <a:pt x="30138" y="85984"/>
                  </a:cubicBezTo>
                  <a:lnTo>
                    <a:pt x="30339" y="85783"/>
                  </a:lnTo>
                  <a:lnTo>
                    <a:pt x="30737" y="85385"/>
                  </a:lnTo>
                  <a:lnTo>
                    <a:pt x="30933" y="85189"/>
                  </a:lnTo>
                  <a:cubicBezTo>
                    <a:pt x="31134" y="85057"/>
                    <a:pt x="31267" y="84924"/>
                    <a:pt x="31399" y="84792"/>
                  </a:cubicBezTo>
                  <a:lnTo>
                    <a:pt x="31595" y="84590"/>
                  </a:lnTo>
                  <a:cubicBezTo>
                    <a:pt x="32258" y="83928"/>
                    <a:pt x="32856" y="83266"/>
                    <a:pt x="33386" y="82603"/>
                  </a:cubicBezTo>
                  <a:cubicBezTo>
                    <a:pt x="35172" y="80483"/>
                    <a:pt x="36630" y="77966"/>
                    <a:pt x="37891" y="75184"/>
                  </a:cubicBezTo>
                  <a:cubicBezTo>
                    <a:pt x="38484" y="73859"/>
                    <a:pt x="39083" y="72471"/>
                    <a:pt x="39613" y="71013"/>
                  </a:cubicBezTo>
                  <a:cubicBezTo>
                    <a:pt x="39613" y="70881"/>
                    <a:pt x="39677" y="70748"/>
                    <a:pt x="39677" y="70679"/>
                  </a:cubicBezTo>
                  <a:close/>
                  <a:moveTo>
                    <a:pt x="8744" y="102677"/>
                  </a:moveTo>
                  <a:cubicBezTo>
                    <a:pt x="8744" y="102741"/>
                    <a:pt x="8675" y="102741"/>
                    <a:pt x="8675" y="102741"/>
                  </a:cubicBezTo>
                  <a:lnTo>
                    <a:pt x="8744" y="102741"/>
                  </a:lnTo>
                  <a:lnTo>
                    <a:pt x="8744" y="102677"/>
                  </a:lnTo>
                  <a:close/>
                  <a:moveTo>
                    <a:pt x="8278" y="103138"/>
                  </a:moveTo>
                  <a:lnTo>
                    <a:pt x="8278" y="103138"/>
                  </a:lnTo>
                  <a:cubicBezTo>
                    <a:pt x="8082" y="103271"/>
                    <a:pt x="7949" y="103403"/>
                    <a:pt x="7748" y="103536"/>
                  </a:cubicBezTo>
                  <a:cubicBezTo>
                    <a:pt x="7748" y="103545"/>
                    <a:pt x="7748" y="103553"/>
                    <a:pt x="7748" y="103560"/>
                  </a:cubicBezTo>
                  <a:lnTo>
                    <a:pt x="7748" y="103560"/>
                  </a:lnTo>
                  <a:cubicBezTo>
                    <a:pt x="7911" y="103443"/>
                    <a:pt x="8035" y="103332"/>
                    <a:pt x="8214" y="103271"/>
                  </a:cubicBezTo>
                  <a:cubicBezTo>
                    <a:pt x="8214" y="103207"/>
                    <a:pt x="8278" y="103207"/>
                    <a:pt x="8278" y="103138"/>
                  </a:cubicBezTo>
                  <a:close/>
                  <a:moveTo>
                    <a:pt x="7748" y="103560"/>
                  </a:moveTo>
                  <a:cubicBezTo>
                    <a:pt x="7727" y="103575"/>
                    <a:pt x="7706" y="103590"/>
                    <a:pt x="7684" y="103605"/>
                  </a:cubicBezTo>
                  <a:cubicBezTo>
                    <a:pt x="7739" y="103605"/>
                    <a:pt x="7747" y="103605"/>
                    <a:pt x="7748" y="103560"/>
                  </a:cubicBezTo>
                  <a:close/>
                  <a:moveTo>
                    <a:pt x="7880" y="103605"/>
                  </a:moveTo>
                  <a:cubicBezTo>
                    <a:pt x="7684" y="103737"/>
                    <a:pt x="7552" y="103801"/>
                    <a:pt x="7419" y="103933"/>
                  </a:cubicBezTo>
                  <a:cubicBezTo>
                    <a:pt x="7350" y="103933"/>
                    <a:pt x="7287" y="104002"/>
                    <a:pt x="7287" y="104066"/>
                  </a:cubicBezTo>
                  <a:cubicBezTo>
                    <a:pt x="7419" y="103933"/>
                    <a:pt x="7552" y="103870"/>
                    <a:pt x="7684" y="103801"/>
                  </a:cubicBezTo>
                  <a:lnTo>
                    <a:pt x="7880" y="103605"/>
                  </a:lnTo>
                  <a:close/>
                  <a:moveTo>
                    <a:pt x="7419" y="104066"/>
                  </a:moveTo>
                  <a:lnTo>
                    <a:pt x="7419" y="104066"/>
                  </a:lnTo>
                  <a:cubicBezTo>
                    <a:pt x="7287" y="104135"/>
                    <a:pt x="7154" y="104198"/>
                    <a:pt x="7022" y="104331"/>
                  </a:cubicBezTo>
                  <a:cubicBezTo>
                    <a:pt x="5962" y="105460"/>
                    <a:pt x="4902" y="106715"/>
                    <a:pt x="4038" y="107977"/>
                  </a:cubicBezTo>
                  <a:cubicBezTo>
                    <a:pt x="1590" y="111485"/>
                    <a:pt x="0" y="115327"/>
                    <a:pt x="0" y="119768"/>
                  </a:cubicBezTo>
                  <a:cubicBezTo>
                    <a:pt x="0" y="120097"/>
                    <a:pt x="0" y="120430"/>
                    <a:pt x="64" y="120759"/>
                  </a:cubicBezTo>
                  <a:cubicBezTo>
                    <a:pt x="329" y="126922"/>
                    <a:pt x="2581" y="132285"/>
                    <a:pt x="6158" y="136790"/>
                  </a:cubicBezTo>
                  <a:cubicBezTo>
                    <a:pt x="11457" y="143547"/>
                    <a:pt x="19740" y="148581"/>
                    <a:pt x="28882" y="152158"/>
                  </a:cubicBezTo>
                  <a:cubicBezTo>
                    <a:pt x="32258" y="153483"/>
                    <a:pt x="35771" y="154612"/>
                    <a:pt x="39348" y="155603"/>
                  </a:cubicBezTo>
                  <a:cubicBezTo>
                    <a:pt x="41468" y="156133"/>
                    <a:pt x="43651" y="156599"/>
                    <a:pt x="45771" y="157060"/>
                  </a:cubicBezTo>
                  <a:cubicBezTo>
                    <a:pt x="43651" y="156599"/>
                    <a:pt x="41532" y="156069"/>
                    <a:pt x="39412" y="155470"/>
                  </a:cubicBezTo>
                  <a:cubicBezTo>
                    <a:pt x="32655" y="153684"/>
                    <a:pt x="26031" y="151231"/>
                    <a:pt x="20138" y="147987"/>
                  </a:cubicBezTo>
                  <a:cubicBezTo>
                    <a:pt x="14573" y="144940"/>
                    <a:pt x="9735" y="141231"/>
                    <a:pt x="6227" y="136726"/>
                  </a:cubicBezTo>
                  <a:cubicBezTo>
                    <a:pt x="2713" y="132222"/>
                    <a:pt x="461" y="126922"/>
                    <a:pt x="133" y="120759"/>
                  </a:cubicBezTo>
                  <a:lnTo>
                    <a:pt x="133" y="119768"/>
                  </a:lnTo>
                  <a:cubicBezTo>
                    <a:pt x="133" y="115396"/>
                    <a:pt x="1653" y="111485"/>
                    <a:pt x="4107" y="107977"/>
                  </a:cubicBezTo>
                  <a:cubicBezTo>
                    <a:pt x="5098" y="106652"/>
                    <a:pt x="6227" y="105327"/>
                    <a:pt x="7419" y="104066"/>
                  </a:cubicBezTo>
                  <a:close/>
                  <a:moveTo>
                    <a:pt x="45575" y="157129"/>
                  </a:moveTo>
                  <a:cubicBezTo>
                    <a:pt x="48421" y="157722"/>
                    <a:pt x="51272" y="158252"/>
                    <a:pt x="54054" y="158650"/>
                  </a:cubicBezTo>
                  <a:cubicBezTo>
                    <a:pt x="55114" y="158851"/>
                    <a:pt x="56174" y="158984"/>
                    <a:pt x="57165" y="159116"/>
                  </a:cubicBezTo>
                  <a:cubicBezTo>
                    <a:pt x="61738" y="159710"/>
                    <a:pt x="65713" y="160505"/>
                    <a:pt x="69221" y="161565"/>
                  </a:cubicBezTo>
                  <a:cubicBezTo>
                    <a:pt x="69354" y="161565"/>
                    <a:pt x="69422" y="161633"/>
                    <a:pt x="69486" y="161633"/>
                  </a:cubicBezTo>
                  <a:cubicBezTo>
                    <a:pt x="69555" y="161633"/>
                    <a:pt x="69619" y="161697"/>
                    <a:pt x="69687" y="161697"/>
                  </a:cubicBezTo>
                  <a:cubicBezTo>
                    <a:pt x="69820" y="161697"/>
                    <a:pt x="69883" y="161766"/>
                    <a:pt x="69952" y="161766"/>
                  </a:cubicBezTo>
                  <a:cubicBezTo>
                    <a:pt x="70016" y="161766"/>
                    <a:pt x="70085" y="161830"/>
                    <a:pt x="70148" y="161830"/>
                  </a:cubicBezTo>
                  <a:cubicBezTo>
                    <a:pt x="70281" y="161830"/>
                    <a:pt x="70350" y="161898"/>
                    <a:pt x="70413" y="161898"/>
                  </a:cubicBezTo>
                  <a:cubicBezTo>
                    <a:pt x="70482" y="161962"/>
                    <a:pt x="70546" y="161962"/>
                    <a:pt x="70615" y="161962"/>
                  </a:cubicBezTo>
                  <a:cubicBezTo>
                    <a:pt x="70747" y="162031"/>
                    <a:pt x="70811" y="162031"/>
                    <a:pt x="70880" y="162095"/>
                  </a:cubicBezTo>
                  <a:cubicBezTo>
                    <a:pt x="71012" y="162095"/>
                    <a:pt x="71076" y="162095"/>
                    <a:pt x="71145" y="162163"/>
                  </a:cubicBezTo>
                  <a:cubicBezTo>
                    <a:pt x="71208" y="162163"/>
                    <a:pt x="71277" y="162163"/>
                    <a:pt x="71410" y="162227"/>
                  </a:cubicBezTo>
                  <a:cubicBezTo>
                    <a:pt x="71473" y="162227"/>
                    <a:pt x="71542" y="162296"/>
                    <a:pt x="71606" y="162296"/>
                  </a:cubicBezTo>
                  <a:cubicBezTo>
                    <a:pt x="71675" y="162296"/>
                    <a:pt x="71807" y="162359"/>
                    <a:pt x="71871" y="162359"/>
                  </a:cubicBezTo>
                  <a:cubicBezTo>
                    <a:pt x="71940" y="162428"/>
                    <a:pt x="72003" y="162428"/>
                    <a:pt x="72072" y="162428"/>
                  </a:cubicBezTo>
                  <a:cubicBezTo>
                    <a:pt x="72205" y="162492"/>
                    <a:pt x="72268" y="162492"/>
                    <a:pt x="72337" y="162561"/>
                  </a:cubicBezTo>
                  <a:cubicBezTo>
                    <a:pt x="72401" y="162561"/>
                    <a:pt x="72470" y="162624"/>
                    <a:pt x="72602" y="162624"/>
                  </a:cubicBezTo>
                  <a:cubicBezTo>
                    <a:pt x="72666" y="162693"/>
                    <a:pt x="72735" y="162693"/>
                    <a:pt x="72867" y="162693"/>
                  </a:cubicBezTo>
                  <a:cubicBezTo>
                    <a:pt x="72931" y="162757"/>
                    <a:pt x="73000" y="162757"/>
                    <a:pt x="73063" y="162826"/>
                  </a:cubicBezTo>
                  <a:cubicBezTo>
                    <a:pt x="73132" y="162826"/>
                    <a:pt x="73265" y="162889"/>
                    <a:pt x="73328" y="162889"/>
                  </a:cubicBezTo>
                  <a:cubicBezTo>
                    <a:pt x="73397" y="162958"/>
                    <a:pt x="73461" y="162958"/>
                    <a:pt x="73529" y="162958"/>
                  </a:cubicBezTo>
                  <a:cubicBezTo>
                    <a:pt x="73662" y="163022"/>
                    <a:pt x="73726" y="163091"/>
                    <a:pt x="73858" y="163091"/>
                  </a:cubicBezTo>
                  <a:cubicBezTo>
                    <a:pt x="73927" y="163091"/>
                    <a:pt x="73991" y="163154"/>
                    <a:pt x="74059" y="163154"/>
                  </a:cubicBezTo>
                  <a:cubicBezTo>
                    <a:pt x="74123" y="163223"/>
                    <a:pt x="74255" y="163223"/>
                    <a:pt x="74324" y="163287"/>
                  </a:cubicBezTo>
                  <a:cubicBezTo>
                    <a:pt x="74388" y="163287"/>
                    <a:pt x="74457" y="163356"/>
                    <a:pt x="74589" y="163356"/>
                  </a:cubicBezTo>
                  <a:cubicBezTo>
                    <a:pt x="74653" y="163419"/>
                    <a:pt x="74722" y="163419"/>
                    <a:pt x="74854" y="163488"/>
                  </a:cubicBezTo>
                  <a:cubicBezTo>
                    <a:pt x="74918" y="163488"/>
                    <a:pt x="74987" y="163552"/>
                    <a:pt x="75050" y="163552"/>
                  </a:cubicBezTo>
                  <a:cubicBezTo>
                    <a:pt x="75183" y="163621"/>
                    <a:pt x="75252" y="163684"/>
                    <a:pt x="75384" y="163684"/>
                  </a:cubicBezTo>
                  <a:cubicBezTo>
                    <a:pt x="75448" y="163753"/>
                    <a:pt x="75517" y="163753"/>
                    <a:pt x="75580" y="163817"/>
                  </a:cubicBezTo>
                  <a:cubicBezTo>
                    <a:pt x="75713" y="163817"/>
                    <a:pt x="75782" y="163886"/>
                    <a:pt x="75845" y="163886"/>
                  </a:cubicBezTo>
                  <a:cubicBezTo>
                    <a:pt x="75978" y="163949"/>
                    <a:pt x="76047" y="163949"/>
                    <a:pt x="76110" y="164018"/>
                  </a:cubicBezTo>
                  <a:cubicBezTo>
                    <a:pt x="76179" y="164082"/>
                    <a:pt x="76312" y="164082"/>
                    <a:pt x="76375" y="164151"/>
                  </a:cubicBezTo>
                  <a:cubicBezTo>
                    <a:pt x="76444" y="164151"/>
                    <a:pt x="76508" y="164214"/>
                    <a:pt x="76640" y="164214"/>
                  </a:cubicBezTo>
                  <a:cubicBezTo>
                    <a:pt x="76709" y="164283"/>
                    <a:pt x="76842" y="164347"/>
                    <a:pt x="76905" y="164347"/>
                  </a:cubicBezTo>
                  <a:cubicBezTo>
                    <a:pt x="76974" y="164416"/>
                    <a:pt x="77038" y="164416"/>
                    <a:pt x="77107" y="164479"/>
                  </a:cubicBezTo>
                  <a:cubicBezTo>
                    <a:pt x="77239" y="164548"/>
                    <a:pt x="77303" y="164548"/>
                    <a:pt x="77435" y="164612"/>
                  </a:cubicBezTo>
                  <a:cubicBezTo>
                    <a:pt x="77504" y="164612"/>
                    <a:pt x="77568" y="164681"/>
                    <a:pt x="77637" y="164681"/>
                  </a:cubicBezTo>
                  <a:cubicBezTo>
                    <a:pt x="77769" y="164744"/>
                    <a:pt x="77833" y="164813"/>
                    <a:pt x="77965" y="164877"/>
                  </a:cubicBezTo>
                  <a:cubicBezTo>
                    <a:pt x="78034" y="164877"/>
                    <a:pt x="78098" y="164946"/>
                    <a:pt x="78166" y="164946"/>
                  </a:cubicBezTo>
                  <a:cubicBezTo>
                    <a:pt x="78230" y="165009"/>
                    <a:pt x="78363" y="165078"/>
                    <a:pt x="78495" y="165142"/>
                  </a:cubicBezTo>
                  <a:cubicBezTo>
                    <a:pt x="78564" y="165142"/>
                    <a:pt x="78628" y="165211"/>
                    <a:pt x="78696" y="165211"/>
                  </a:cubicBezTo>
                  <a:cubicBezTo>
                    <a:pt x="78760" y="165274"/>
                    <a:pt x="78892" y="165343"/>
                    <a:pt x="79025" y="165407"/>
                  </a:cubicBezTo>
                  <a:cubicBezTo>
                    <a:pt x="79094" y="165407"/>
                    <a:pt x="79157" y="165476"/>
                    <a:pt x="79157" y="165476"/>
                  </a:cubicBezTo>
                  <a:lnTo>
                    <a:pt x="79555" y="165672"/>
                  </a:lnTo>
                  <a:cubicBezTo>
                    <a:pt x="79624" y="165672"/>
                    <a:pt x="79624" y="165741"/>
                    <a:pt x="79687" y="165741"/>
                  </a:cubicBezTo>
                  <a:lnTo>
                    <a:pt x="80085" y="165937"/>
                  </a:lnTo>
                  <a:cubicBezTo>
                    <a:pt x="80154" y="165937"/>
                    <a:pt x="80154" y="166005"/>
                    <a:pt x="80217" y="166005"/>
                  </a:cubicBezTo>
                  <a:lnTo>
                    <a:pt x="80615" y="166202"/>
                  </a:lnTo>
                  <a:cubicBezTo>
                    <a:pt x="80684" y="166270"/>
                    <a:pt x="80684" y="166270"/>
                    <a:pt x="80747" y="166270"/>
                  </a:cubicBezTo>
                  <a:cubicBezTo>
                    <a:pt x="80880" y="166403"/>
                    <a:pt x="81012" y="166467"/>
                    <a:pt x="81145" y="166535"/>
                  </a:cubicBezTo>
                  <a:cubicBezTo>
                    <a:pt x="81214" y="166535"/>
                    <a:pt x="81214" y="166599"/>
                    <a:pt x="81277" y="166599"/>
                  </a:cubicBezTo>
                  <a:cubicBezTo>
                    <a:pt x="81410" y="166668"/>
                    <a:pt x="81542" y="166732"/>
                    <a:pt x="81675" y="166864"/>
                  </a:cubicBezTo>
                  <a:lnTo>
                    <a:pt x="81744" y="166864"/>
                  </a:lnTo>
                  <a:cubicBezTo>
                    <a:pt x="81876" y="166996"/>
                    <a:pt x="82072" y="167065"/>
                    <a:pt x="82205" y="167129"/>
                  </a:cubicBezTo>
                  <a:cubicBezTo>
                    <a:pt x="82274" y="167198"/>
                    <a:pt x="82274" y="167198"/>
                    <a:pt x="82337" y="167198"/>
                  </a:cubicBezTo>
                  <a:cubicBezTo>
                    <a:pt x="83862" y="168172"/>
                    <a:pt x="85328" y="169146"/>
                    <a:pt x="86687" y="170170"/>
                  </a:cubicBezTo>
                  <a:lnTo>
                    <a:pt x="86687" y="170170"/>
                  </a:lnTo>
                  <a:cubicBezTo>
                    <a:pt x="85685" y="169386"/>
                    <a:pt x="84654" y="168622"/>
                    <a:pt x="83529" y="167860"/>
                  </a:cubicBezTo>
                  <a:cubicBezTo>
                    <a:pt x="83397" y="167791"/>
                    <a:pt x="83333" y="167728"/>
                    <a:pt x="83201" y="167659"/>
                  </a:cubicBezTo>
                  <a:lnTo>
                    <a:pt x="83132" y="167595"/>
                  </a:lnTo>
                  <a:cubicBezTo>
                    <a:pt x="83000" y="167526"/>
                    <a:pt x="82803" y="167394"/>
                    <a:pt x="82671" y="167330"/>
                  </a:cubicBezTo>
                  <a:lnTo>
                    <a:pt x="82602" y="167261"/>
                  </a:lnTo>
                  <a:cubicBezTo>
                    <a:pt x="82470" y="167198"/>
                    <a:pt x="82274" y="167065"/>
                    <a:pt x="82141" y="166996"/>
                  </a:cubicBezTo>
                  <a:cubicBezTo>
                    <a:pt x="82141" y="166996"/>
                    <a:pt x="82072" y="166933"/>
                    <a:pt x="82009" y="166933"/>
                  </a:cubicBezTo>
                  <a:cubicBezTo>
                    <a:pt x="81876" y="166864"/>
                    <a:pt x="81744" y="166732"/>
                    <a:pt x="81611" y="166668"/>
                  </a:cubicBezTo>
                  <a:cubicBezTo>
                    <a:pt x="81542" y="166668"/>
                    <a:pt x="81479" y="166599"/>
                    <a:pt x="81479" y="166599"/>
                  </a:cubicBezTo>
                  <a:cubicBezTo>
                    <a:pt x="81346" y="166535"/>
                    <a:pt x="81214" y="166467"/>
                    <a:pt x="81081" y="166334"/>
                  </a:cubicBezTo>
                  <a:cubicBezTo>
                    <a:pt x="81012" y="166334"/>
                    <a:pt x="80949" y="166334"/>
                    <a:pt x="80880" y="166270"/>
                  </a:cubicBezTo>
                  <a:cubicBezTo>
                    <a:pt x="80747" y="166202"/>
                    <a:pt x="80684" y="166138"/>
                    <a:pt x="80551" y="166069"/>
                  </a:cubicBezTo>
                  <a:cubicBezTo>
                    <a:pt x="80482" y="166005"/>
                    <a:pt x="80419" y="166005"/>
                    <a:pt x="80350" y="165937"/>
                  </a:cubicBezTo>
                  <a:cubicBezTo>
                    <a:pt x="80217" y="165873"/>
                    <a:pt x="80085" y="165804"/>
                    <a:pt x="80021" y="165741"/>
                  </a:cubicBezTo>
                  <a:cubicBezTo>
                    <a:pt x="79952" y="165741"/>
                    <a:pt x="79889" y="165672"/>
                    <a:pt x="79820" y="165672"/>
                  </a:cubicBezTo>
                  <a:lnTo>
                    <a:pt x="79422" y="165476"/>
                  </a:lnTo>
                  <a:cubicBezTo>
                    <a:pt x="79359" y="165476"/>
                    <a:pt x="79290" y="165407"/>
                    <a:pt x="79226" y="165407"/>
                  </a:cubicBezTo>
                  <a:cubicBezTo>
                    <a:pt x="79157" y="165343"/>
                    <a:pt x="79025" y="165274"/>
                    <a:pt x="78892" y="165211"/>
                  </a:cubicBezTo>
                  <a:cubicBezTo>
                    <a:pt x="78829" y="165211"/>
                    <a:pt x="78760" y="165142"/>
                    <a:pt x="78696" y="165078"/>
                  </a:cubicBezTo>
                  <a:cubicBezTo>
                    <a:pt x="78564" y="165078"/>
                    <a:pt x="78495" y="165009"/>
                    <a:pt x="78363" y="164946"/>
                  </a:cubicBezTo>
                  <a:cubicBezTo>
                    <a:pt x="78299" y="164946"/>
                    <a:pt x="78230" y="164877"/>
                    <a:pt x="78166" y="164813"/>
                  </a:cubicBezTo>
                  <a:cubicBezTo>
                    <a:pt x="78034" y="164813"/>
                    <a:pt x="77965" y="164744"/>
                    <a:pt x="77833" y="164681"/>
                  </a:cubicBezTo>
                  <a:cubicBezTo>
                    <a:pt x="77769" y="164681"/>
                    <a:pt x="77700" y="164612"/>
                    <a:pt x="77637" y="164612"/>
                  </a:cubicBezTo>
                  <a:cubicBezTo>
                    <a:pt x="77504" y="164548"/>
                    <a:pt x="77435" y="164479"/>
                    <a:pt x="77303" y="164416"/>
                  </a:cubicBezTo>
                  <a:cubicBezTo>
                    <a:pt x="77239" y="164416"/>
                    <a:pt x="77170" y="164347"/>
                    <a:pt x="77107" y="164347"/>
                  </a:cubicBezTo>
                  <a:cubicBezTo>
                    <a:pt x="76974" y="164283"/>
                    <a:pt x="76905" y="164283"/>
                    <a:pt x="76773" y="164214"/>
                  </a:cubicBezTo>
                  <a:cubicBezTo>
                    <a:pt x="76709" y="164151"/>
                    <a:pt x="76640" y="164151"/>
                    <a:pt x="76577" y="164082"/>
                  </a:cubicBezTo>
                  <a:cubicBezTo>
                    <a:pt x="76444" y="164082"/>
                    <a:pt x="76375" y="164018"/>
                    <a:pt x="76312" y="163949"/>
                  </a:cubicBezTo>
                  <a:cubicBezTo>
                    <a:pt x="76179" y="163949"/>
                    <a:pt x="76110" y="163886"/>
                    <a:pt x="76047" y="163886"/>
                  </a:cubicBezTo>
                  <a:cubicBezTo>
                    <a:pt x="75978" y="163817"/>
                    <a:pt x="75845" y="163817"/>
                    <a:pt x="75782" y="163753"/>
                  </a:cubicBezTo>
                  <a:cubicBezTo>
                    <a:pt x="75649" y="163684"/>
                    <a:pt x="75580" y="163684"/>
                    <a:pt x="75517" y="163621"/>
                  </a:cubicBezTo>
                  <a:cubicBezTo>
                    <a:pt x="75448" y="163621"/>
                    <a:pt x="75315" y="163552"/>
                    <a:pt x="75252" y="163552"/>
                  </a:cubicBezTo>
                  <a:cubicBezTo>
                    <a:pt x="75183" y="163488"/>
                    <a:pt x="75050" y="163488"/>
                    <a:pt x="74987" y="163419"/>
                  </a:cubicBezTo>
                  <a:cubicBezTo>
                    <a:pt x="74918" y="163419"/>
                    <a:pt x="74785" y="163356"/>
                    <a:pt x="74722" y="163356"/>
                  </a:cubicBezTo>
                  <a:cubicBezTo>
                    <a:pt x="74653" y="163287"/>
                    <a:pt x="74589" y="163287"/>
                    <a:pt x="74457" y="163223"/>
                  </a:cubicBezTo>
                  <a:cubicBezTo>
                    <a:pt x="74388" y="163223"/>
                    <a:pt x="74324" y="163154"/>
                    <a:pt x="74192" y="163154"/>
                  </a:cubicBezTo>
                  <a:cubicBezTo>
                    <a:pt x="74123" y="163091"/>
                    <a:pt x="74059" y="163091"/>
                    <a:pt x="73991" y="163022"/>
                  </a:cubicBezTo>
                  <a:cubicBezTo>
                    <a:pt x="73858" y="163022"/>
                    <a:pt x="73794" y="162958"/>
                    <a:pt x="73726" y="162958"/>
                  </a:cubicBezTo>
                  <a:cubicBezTo>
                    <a:pt x="73593" y="162889"/>
                    <a:pt x="73529" y="162889"/>
                    <a:pt x="73461" y="162826"/>
                  </a:cubicBezTo>
                  <a:cubicBezTo>
                    <a:pt x="73397" y="162826"/>
                    <a:pt x="73265" y="162757"/>
                    <a:pt x="73196" y="162757"/>
                  </a:cubicBezTo>
                  <a:cubicBezTo>
                    <a:pt x="73132" y="162693"/>
                    <a:pt x="73063" y="162693"/>
                    <a:pt x="73000" y="162693"/>
                  </a:cubicBezTo>
                  <a:cubicBezTo>
                    <a:pt x="72867" y="162624"/>
                    <a:pt x="72798" y="162624"/>
                    <a:pt x="72735" y="162561"/>
                  </a:cubicBezTo>
                  <a:cubicBezTo>
                    <a:pt x="72602" y="162561"/>
                    <a:pt x="72533" y="162492"/>
                    <a:pt x="72470" y="162492"/>
                  </a:cubicBezTo>
                  <a:cubicBezTo>
                    <a:pt x="72401" y="162428"/>
                    <a:pt x="72268" y="162428"/>
                    <a:pt x="72205" y="162359"/>
                  </a:cubicBezTo>
                  <a:cubicBezTo>
                    <a:pt x="72136" y="162359"/>
                    <a:pt x="72072" y="162359"/>
                    <a:pt x="72003" y="162296"/>
                  </a:cubicBezTo>
                  <a:cubicBezTo>
                    <a:pt x="71871" y="162296"/>
                    <a:pt x="71807" y="162227"/>
                    <a:pt x="71738" y="162227"/>
                  </a:cubicBezTo>
                  <a:cubicBezTo>
                    <a:pt x="71675" y="162227"/>
                    <a:pt x="71606" y="162163"/>
                    <a:pt x="71473" y="162163"/>
                  </a:cubicBezTo>
                  <a:cubicBezTo>
                    <a:pt x="71410" y="162095"/>
                    <a:pt x="71341" y="162095"/>
                    <a:pt x="71208" y="162031"/>
                  </a:cubicBezTo>
                  <a:cubicBezTo>
                    <a:pt x="71145" y="162031"/>
                    <a:pt x="71076" y="162031"/>
                    <a:pt x="71012" y="161962"/>
                  </a:cubicBezTo>
                  <a:cubicBezTo>
                    <a:pt x="70943" y="161962"/>
                    <a:pt x="70811" y="161962"/>
                    <a:pt x="70747" y="161898"/>
                  </a:cubicBezTo>
                  <a:cubicBezTo>
                    <a:pt x="70678" y="161898"/>
                    <a:pt x="70615" y="161830"/>
                    <a:pt x="70546" y="161830"/>
                  </a:cubicBezTo>
                  <a:cubicBezTo>
                    <a:pt x="70482" y="161830"/>
                    <a:pt x="70350" y="161766"/>
                    <a:pt x="70281" y="161766"/>
                  </a:cubicBezTo>
                  <a:cubicBezTo>
                    <a:pt x="70217" y="161766"/>
                    <a:pt x="70148" y="161697"/>
                    <a:pt x="70085" y="161697"/>
                  </a:cubicBezTo>
                  <a:cubicBezTo>
                    <a:pt x="70016" y="161633"/>
                    <a:pt x="69883" y="161633"/>
                    <a:pt x="69820" y="161633"/>
                  </a:cubicBezTo>
                  <a:cubicBezTo>
                    <a:pt x="69751" y="161565"/>
                    <a:pt x="69687" y="161565"/>
                    <a:pt x="69619" y="161565"/>
                  </a:cubicBezTo>
                  <a:cubicBezTo>
                    <a:pt x="69486" y="161501"/>
                    <a:pt x="69422" y="161501"/>
                    <a:pt x="69354" y="161501"/>
                  </a:cubicBezTo>
                  <a:cubicBezTo>
                    <a:pt x="65776" y="160441"/>
                    <a:pt x="61802" y="159577"/>
                    <a:pt x="57165" y="158984"/>
                  </a:cubicBezTo>
                  <a:cubicBezTo>
                    <a:pt x="56105" y="158851"/>
                    <a:pt x="55045" y="158719"/>
                    <a:pt x="53922" y="158517"/>
                  </a:cubicBezTo>
                  <a:cubicBezTo>
                    <a:pt x="51203" y="158189"/>
                    <a:pt x="48421" y="157659"/>
                    <a:pt x="45575" y="157129"/>
                  </a:cubicBezTo>
                  <a:close/>
                  <a:moveTo>
                    <a:pt x="86687" y="170170"/>
                  </a:moveTo>
                  <a:cubicBezTo>
                    <a:pt x="86877" y="170319"/>
                    <a:pt x="87066" y="170468"/>
                    <a:pt x="87255" y="170619"/>
                  </a:cubicBezTo>
                  <a:lnTo>
                    <a:pt x="87255" y="170619"/>
                  </a:lnTo>
                  <a:cubicBezTo>
                    <a:pt x="87184" y="170557"/>
                    <a:pt x="87113" y="170498"/>
                    <a:pt x="87043" y="170441"/>
                  </a:cubicBezTo>
                  <a:cubicBezTo>
                    <a:pt x="86925" y="170350"/>
                    <a:pt x="86807" y="170260"/>
                    <a:pt x="86687" y="170170"/>
                  </a:cubicBezTo>
                  <a:close/>
                  <a:moveTo>
                    <a:pt x="87255" y="170619"/>
                  </a:moveTo>
                  <a:cubicBezTo>
                    <a:pt x="87517" y="170846"/>
                    <a:pt x="87790" y="171097"/>
                    <a:pt x="88103" y="171305"/>
                  </a:cubicBezTo>
                  <a:cubicBezTo>
                    <a:pt x="87821" y="171074"/>
                    <a:pt x="87538" y="170845"/>
                    <a:pt x="87255" y="170619"/>
                  </a:cubicBezTo>
                  <a:close/>
                  <a:moveTo>
                    <a:pt x="156863" y="50875"/>
                  </a:moveTo>
                  <a:lnTo>
                    <a:pt x="156863" y="50875"/>
                  </a:lnTo>
                  <a:cubicBezTo>
                    <a:pt x="157128" y="51008"/>
                    <a:pt x="157393" y="51071"/>
                    <a:pt x="157589" y="51204"/>
                  </a:cubicBezTo>
                  <a:cubicBezTo>
                    <a:pt x="158649" y="51670"/>
                    <a:pt x="159576" y="52131"/>
                    <a:pt x="160572" y="52598"/>
                  </a:cubicBezTo>
                  <a:cubicBezTo>
                    <a:pt x="170572" y="57431"/>
                    <a:pt x="178458" y="63727"/>
                    <a:pt x="183291" y="77240"/>
                  </a:cubicBezTo>
                  <a:cubicBezTo>
                    <a:pt x="185676" y="83997"/>
                    <a:pt x="186868" y="91612"/>
                    <a:pt x="186868" y="99365"/>
                  </a:cubicBezTo>
                  <a:cubicBezTo>
                    <a:pt x="186868" y="109434"/>
                    <a:pt x="184817" y="119699"/>
                    <a:pt x="180376" y="128576"/>
                  </a:cubicBezTo>
                  <a:cubicBezTo>
                    <a:pt x="176004" y="137521"/>
                    <a:pt x="169316" y="145004"/>
                    <a:pt x="160175" y="149508"/>
                  </a:cubicBezTo>
                  <a:cubicBezTo>
                    <a:pt x="156465" y="151363"/>
                    <a:pt x="153418" y="154877"/>
                    <a:pt x="150636" y="159116"/>
                  </a:cubicBezTo>
                  <a:cubicBezTo>
                    <a:pt x="146460" y="165476"/>
                    <a:pt x="142819" y="173488"/>
                    <a:pt x="138246" y="179916"/>
                  </a:cubicBezTo>
                  <a:cubicBezTo>
                    <a:pt x="135930" y="183160"/>
                    <a:pt x="133344" y="185942"/>
                    <a:pt x="130366" y="187929"/>
                  </a:cubicBezTo>
                  <a:cubicBezTo>
                    <a:pt x="127382" y="189985"/>
                    <a:pt x="123938" y="191178"/>
                    <a:pt x="119899" y="191178"/>
                  </a:cubicBezTo>
                  <a:cubicBezTo>
                    <a:pt x="118045" y="191178"/>
                    <a:pt x="116057" y="190913"/>
                    <a:pt x="113869" y="190383"/>
                  </a:cubicBezTo>
                  <a:cubicBezTo>
                    <a:pt x="108903" y="189058"/>
                    <a:pt x="105193" y="186737"/>
                    <a:pt x="101812" y="183955"/>
                  </a:cubicBezTo>
                  <a:cubicBezTo>
                    <a:pt x="98039" y="180775"/>
                    <a:pt x="94727" y="177002"/>
                    <a:pt x="90620" y="173292"/>
                  </a:cubicBezTo>
                  <a:lnTo>
                    <a:pt x="90620" y="173292"/>
                  </a:lnTo>
                  <a:cubicBezTo>
                    <a:pt x="90816" y="173488"/>
                    <a:pt x="90949" y="173753"/>
                    <a:pt x="91150" y="173955"/>
                  </a:cubicBezTo>
                  <a:cubicBezTo>
                    <a:pt x="91214" y="174018"/>
                    <a:pt x="91346" y="174087"/>
                    <a:pt x="91415" y="174151"/>
                  </a:cubicBezTo>
                  <a:cubicBezTo>
                    <a:pt x="91547" y="174283"/>
                    <a:pt x="91680" y="174485"/>
                    <a:pt x="91876" y="174617"/>
                  </a:cubicBezTo>
                  <a:cubicBezTo>
                    <a:pt x="95390" y="177860"/>
                    <a:pt x="98437" y="181241"/>
                    <a:pt x="101749" y="184024"/>
                  </a:cubicBezTo>
                  <a:cubicBezTo>
                    <a:pt x="105125" y="186869"/>
                    <a:pt x="108903" y="189122"/>
                    <a:pt x="113869" y="190446"/>
                  </a:cubicBezTo>
                  <a:cubicBezTo>
                    <a:pt x="115988" y="190976"/>
                    <a:pt x="118045" y="191241"/>
                    <a:pt x="119899" y="191241"/>
                  </a:cubicBezTo>
                  <a:cubicBezTo>
                    <a:pt x="125331" y="191241"/>
                    <a:pt x="129634" y="189122"/>
                    <a:pt x="133280" y="185746"/>
                  </a:cubicBezTo>
                  <a:cubicBezTo>
                    <a:pt x="138776" y="180775"/>
                    <a:pt x="142687" y="173091"/>
                    <a:pt x="146725" y="165937"/>
                  </a:cubicBezTo>
                  <a:cubicBezTo>
                    <a:pt x="150700" y="158851"/>
                    <a:pt x="154674" y="152359"/>
                    <a:pt x="160239" y="149577"/>
                  </a:cubicBezTo>
                  <a:cubicBezTo>
                    <a:pt x="169380" y="145073"/>
                    <a:pt x="176073" y="137585"/>
                    <a:pt x="180509" y="128645"/>
                  </a:cubicBezTo>
                  <a:cubicBezTo>
                    <a:pt x="184881" y="119768"/>
                    <a:pt x="187001" y="109434"/>
                    <a:pt x="187001" y="99365"/>
                  </a:cubicBezTo>
                  <a:cubicBezTo>
                    <a:pt x="187001" y="91612"/>
                    <a:pt x="185745" y="83997"/>
                    <a:pt x="183360" y="77240"/>
                  </a:cubicBezTo>
                  <a:cubicBezTo>
                    <a:pt x="178521" y="63658"/>
                    <a:pt x="170572" y="57298"/>
                    <a:pt x="160572" y="52465"/>
                  </a:cubicBezTo>
                  <a:cubicBezTo>
                    <a:pt x="159841" y="52131"/>
                    <a:pt x="159115" y="51734"/>
                    <a:pt x="158320" y="51405"/>
                  </a:cubicBezTo>
                  <a:cubicBezTo>
                    <a:pt x="157986" y="51273"/>
                    <a:pt x="157589" y="51140"/>
                    <a:pt x="157260" y="51008"/>
                  </a:cubicBezTo>
                  <a:cubicBezTo>
                    <a:pt x="157128" y="50939"/>
                    <a:pt x="156995" y="50939"/>
                    <a:pt x="156863" y="508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8" name="Google Shape;348;p24"/>
            <p:cNvSpPr/>
            <p:nvPr/>
          </p:nvSpPr>
          <p:spPr>
            <a:xfrm>
              <a:off x="1451200" y="431950"/>
              <a:ext cx="4733075" cy="4858925"/>
            </a:xfrm>
            <a:custGeom>
              <a:avLst/>
              <a:gdLst/>
              <a:ahLst/>
              <a:cxnLst/>
              <a:rect l="l" t="t" r="r" b="b"/>
              <a:pathLst>
                <a:path w="189323" h="194357" extrusionOk="0">
                  <a:moveTo>
                    <a:pt x="102476" y="15898"/>
                  </a:moveTo>
                  <a:lnTo>
                    <a:pt x="102476" y="15898"/>
                  </a:lnTo>
                  <a:cubicBezTo>
                    <a:pt x="103138" y="16693"/>
                    <a:pt x="103737" y="17488"/>
                    <a:pt x="104399" y="18283"/>
                  </a:cubicBezTo>
                  <a:lnTo>
                    <a:pt x="104595" y="18479"/>
                  </a:lnTo>
                  <a:cubicBezTo>
                    <a:pt x="104728" y="18612"/>
                    <a:pt x="104860" y="18744"/>
                    <a:pt x="104929" y="18877"/>
                  </a:cubicBezTo>
                  <a:lnTo>
                    <a:pt x="104993" y="18946"/>
                  </a:lnTo>
                  <a:cubicBezTo>
                    <a:pt x="105125" y="19078"/>
                    <a:pt x="105194" y="19210"/>
                    <a:pt x="105258" y="19274"/>
                  </a:cubicBezTo>
                  <a:cubicBezTo>
                    <a:pt x="105327" y="19343"/>
                    <a:pt x="105390" y="19343"/>
                    <a:pt x="105390" y="19407"/>
                  </a:cubicBezTo>
                  <a:cubicBezTo>
                    <a:pt x="105459" y="19539"/>
                    <a:pt x="105592" y="19608"/>
                    <a:pt x="105655" y="19672"/>
                  </a:cubicBezTo>
                  <a:cubicBezTo>
                    <a:pt x="105655" y="19740"/>
                    <a:pt x="105724" y="19804"/>
                    <a:pt x="105788" y="19873"/>
                  </a:cubicBezTo>
                  <a:cubicBezTo>
                    <a:pt x="105857" y="19937"/>
                    <a:pt x="105920" y="20005"/>
                    <a:pt x="105989" y="20138"/>
                  </a:cubicBezTo>
                  <a:cubicBezTo>
                    <a:pt x="106053" y="20201"/>
                    <a:pt x="106122" y="20201"/>
                    <a:pt x="106122" y="20270"/>
                  </a:cubicBezTo>
                  <a:lnTo>
                    <a:pt x="106386" y="20535"/>
                  </a:lnTo>
                  <a:cubicBezTo>
                    <a:pt x="106386" y="20599"/>
                    <a:pt x="106450" y="20668"/>
                    <a:pt x="106519" y="20731"/>
                  </a:cubicBezTo>
                  <a:lnTo>
                    <a:pt x="106715" y="20933"/>
                  </a:lnTo>
                  <a:lnTo>
                    <a:pt x="106916" y="21129"/>
                  </a:lnTo>
                  <a:cubicBezTo>
                    <a:pt x="106980" y="21198"/>
                    <a:pt x="106980" y="21261"/>
                    <a:pt x="107049" y="21330"/>
                  </a:cubicBezTo>
                  <a:cubicBezTo>
                    <a:pt x="107113" y="21394"/>
                    <a:pt x="107181" y="21463"/>
                    <a:pt x="107245" y="21595"/>
                  </a:cubicBezTo>
                  <a:lnTo>
                    <a:pt x="107446" y="21791"/>
                  </a:lnTo>
                  <a:cubicBezTo>
                    <a:pt x="107446" y="21791"/>
                    <a:pt x="107510" y="21791"/>
                    <a:pt x="107510" y="21860"/>
                  </a:cubicBezTo>
                  <a:cubicBezTo>
                    <a:pt x="107579" y="21860"/>
                    <a:pt x="107579" y="21924"/>
                    <a:pt x="107642" y="21993"/>
                  </a:cubicBezTo>
                  <a:cubicBezTo>
                    <a:pt x="107711" y="22056"/>
                    <a:pt x="107711" y="22125"/>
                    <a:pt x="107775" y="22189"/>
                  </a:cubicBezTo>
                  <a:lnTo>
                    <a:pt x="107976" y="22390"/>
                  </a:lnTo>
                  <a:lnTo>
                    <a:pt x="108172" y="22586"/>
                  </a:lnTo>
                  <a:cubicBezTo>
                    <a:pt x="108241" y="22655"/>
                    <a:pt x="108305" y="22719"/>
                    <a:pt x="108374" y="22851"/>
                  </a:cubicBezTo>
                  <a:cubicBezTo>
                    <a:pt x="108437" y="22851"/>
                    <a:pt x="108437" y="22920"/>
                    <a:pt x="108506" y="22984"/>
                  </a:cubicBezTo>
                  <a:cubicBezTo>
                    <a:pt x="108570" y="23053"/>
                    <a:pt x="108639" y="23185"/>
                    <a:pt x="108702" y="23249"/>
                  </a:cubicBezTo>
                  <a:cubicBezTo>
                    <a:pt x="108771" y="23318"/>
                    <a:pt x="108835" y="23318"/>
                    <a:pt x="108904" y="23381"/>
                  </a:cubicBezTo>
                  <a:cubicBezTo>
                    <a:pt x="108967" y="23450"/>
                    <a:pt x="109036" y="23583"/>
                    <a:pt x="109100" y="23646"/>
                  </a:cubicBezTo>
                  <a:cubicBezTo>
                    <a:pt x="109169" y="23715"/>
                    <a:pt x="109169" y="23779"/>
                    <a:pt x="109232" y="23779"/>
                  </a:cubicBezTo>
                  <a:cubicBezTo>
                    <a:pt x="109301" y="23911"/>
                    <a:pt x="109365" y="23980"/>
                    <a:pt x="109434" y="24044"/>
                  </a:cubicBezTo>
                  <a:cubicBezTo>
                    <a:pt x="109497" y="24112"/>
                    <a:pt x="109566" y="24176"/>
                    <a:pt x="109630" y="24176"/>
                  </a:cubicBezTo>
                  <a:cubicBezTo>
                    <a:pt x="109699" y="24309"/>
                    <a:pt x="109762" y="24377"/>
                    <a:pt x="109831" y="24441"/>
                  </a:cubicBezTo>
                  <a:cubicBezTo>
                    <a:pt x="109895" y="24510"/>
                    <a:pt x="109895" y="24574"/>
                    <a:pt x="109964" y="24642"/>
                  </a:cubicBezTo>
                  <a:cubicBezTo>
                    <a:pt x="110027" y="24706"/>
                    <a:pt x="110096" y="24775"/>
                    <a:pt x="110229" y="24838"/>
                  </a:cubicBezTo>
                  <a:cubicBezTo>
                    <a:pt x="110229" y="24907"/>
                    <a:pt x="110292" y="24971"/>
                    <a:pt x="110361" y="25040"/>
                  </a:cubicBezTo>
                  <a:lnTo>
                    <a:pt x="110557" y="25236"/>
                  </a:lnTo>
                  <a:cubicBezTo>
                    <a:pt x="110626" y="25305"/>
                    <a:pt x="110626" y="25368"/>
                    <a:pt x="110690" y="25437"/>
                  </a:cubicBezTo>
                  <a:cubicBezTo>
                    <a:pt x="110758" y="25501"/>
                    <a:pt x="110822" y="25570"/>
                    <a:pt x="110955" y="25633"/>
                  </a:cubicBezTo>
                  <a:cubicBezTo>
                    <a:pt x="110955" y="25702"/>
                    <a:pt x="111023" y="25766"/>
                    <a:pt x="111087" y="25835"/>
                  </a:cubicBezTo>
                  <a:lnTo>
                    <a:pt x="111288" y="26031"/>
                  </a:lnTo>
                  <a:cubicBezTo>
                    <a:pt x="111352" y="26100"/>
                    <a:pt x="111352" y="26163"/>
                    <a:pt x="111421" y="26232"/>
                  </a:cubicBezTo>
                  <a:cubicBezTo>
                    <a:pt x="111485" y="26296"/>
                    <a:pt x="111553" y="26365"/>
                    <a:pt x="111686" y="26428"/>
                  </a:cubicBezTo>
                  <a:cubicBezTo>
                    <a:pt x="111686" y="26497"/>
                    <a:pt x="111749" y="26561"/>
                    <a:pt x="111818" y="26630"/>
                  </a:cubicBezTo>
                  <a:lnTo>
                    <a:pt x="112014" y="26826"/>
                  </a:lnTo>
                  <a:lnTo>
                    <a:pt x="112147" y="26958"/>
                  </a:lnTo>
                  <a:cubicBezTo>
                    <a:pt x="112216" y="27091"/>
                    <a:pt x="112279" y="27160"/>
                    <a:pt x="112412" y="27223"/>
                  </a:cubicBezTo>
                  <a:cubicBezTo>
                    <a:pt x="112412" y="27292"/>
                    <a:pt x="112481" y="27292"/>
                    <a:pt x="112544" y="27356"/>
                  </a:cubicBezTo>
                  <a:cubicBezTo>
                    <a:pt x="112613" y="27425"/>
                    <a:pt x="112677" y="27488"/>
                    <a:pt x="112746" y="27621"/>
                  </a:cubicBezTo>
                  <a:cubicBezTo>
                    <a:pt x="112809" y="27621"/>
                    <a:pt x="112878" y="27690"/>
                    <a:pt x="112878" y="27753"/>
                  </a:cubicBezTo>
                  <a:cubicBezTo>
                    <a:pt x="112942" y="27822"/>
                    <a:pt x="113074" y="27886"/>
                    <a:pt x="113143" y="27955"/>
                  </a:cubicBezTo>
                  <a:cubicBezTo>
                    <a:pt x="113143" y="28018"/>
                    <a:pt x="113207" y="28087"/>
                    <a:pt x="113276" y="28151"/>
                  </a:cubicBezTo>
                  <a:lnTo>
                    <a:pt x="113472" y="28352"/>
                  </a:lnTo>
                  <a:lnTo>
                    <a:pt x="113604" y="28484"/>
                  </a:lnTo>
                  <a:lnTo>
                    <a:pt x="113869" y="28749"/>
                  </a:lnTo>
                  <a:lnTo>
                    <a:pt x="114002" y="28882"/>
                  </a:lnTo>
                  <a:lnTo>
                    <a:pt x="114203" y="29078"/>
                  </a:lnTo>
                  <a:lnTo>
                    <a:pt x="114336" y="29211"/>
                  </a:lnTo>
                  <a:lnTo>
                    <a:pt x="114532" y="29412"/>
                  </a:lnTo>
                  <a:lnTo>
                    <a:pt x="114733" y="29608"/>
                  </a:lnTo>
                  <a:lnTo>
                    <a:pt x="114929" y="29809"/>
                  </a:lnTo>
                  <a:cubicBezTo>
                    <a:pt x="114998" y="29873"/>
                    <a:pt x="115062" y="29873"/>
                    <a:pt x="115062" y="29942"/>
                  </a:cubicBezTo>
                  <a:lnTo>
                    <a:pt x="115263" y="30138"/>
                  </a:lnTo>
                  <a:cubicBezTo>
                    <a:pt x="115327" y="30207"/>
                    <a:pt x="115395" y="30270"/>
                    <a:pt x="115459" y="30270"/>
                  </a:cubicBezTo>
                  <a:lnTo>
                    <a:pt x="115660" y="30472"/>
                  </a:lnTo>
                  <a:cubicBezTo>
                    <a:pt x="115724" y="30535"/>
                    <a:pt x="115724" y="30604"/>
                    <a:pt x="115793" y="30668"/>
                  </a:cubicBezTo>
                  <a:cubicBezTo>
                    <a:pt x="119036" y="33715"/>
                    <a:pt x="122481" y="36497"/>
                    <a:pt x="126190" y="38686"/>
                  </a:cubicBezTo>
                  <a:cubicBezTo>
                    <a:pt x="132619" y="42459"/>
                    <a:pt x="138845" y="45109"/>
                    <a:pt x="144807" y="47361"/>
                  </a:cubicBezTo>
                  <a:cubicBezTo>
                    <a:pt x="144871" y="47430"/>
                    <a:pt x="144940" y="47430"/>
                    <a:pt x="145003" y="47494"/>
                  </a:cubicBezTo>
                  <a:lnTo>
                    <a:pt x="145136" y="47494"/>
                  </a:lnTo>
                  <a:cubicBezTo>
                    <a:pt x="145205" y="47562"/>
                    <a:pt x="145268" y="47562"/>
                    <a:pt x="145337" y="47626"/>
                  </a:cubicBezTo>
                  <a:lnTo>
                    <a:pt x="145470" y="47626"/>
                  </a:lnTo>
                  <a:cubicBezTo>
                    <a:pt x="145533" y="47695"/>
                    <a:pt x="145602" y="47695"/>
                    <a:pt x="145666" y="47759"/>
                  </a:cubicBezTo>
                  <a:lnTo>
                    <a:pt x="145798" y="47759"/>
                  </a:lnTo>
                  <a:cubicBezTo>
                    <a:pt x="145867" y="47827"/>
                    <a:pt x="146000" y="47827"/>
                    <a:pt x="146063" y="47891"/>
                  </a:cubicBezTo>
                  <a:lnTo>
                    <a:pt x="146196" y="47891"/>
                  </a:lnTo>
                  <a:cubicBezTo>
                    <a:pt x="146265" y="47960"/>
                    <a:pt x="146328" y="47960"/>
                    <a:pt x="146397" y="48023"/>
                  </a:cubicBezTo>
                  <a:lnTo>
                    <a:pt x="146530" y="48023"/>
                  </a:lnTo>
                  <a:cubicBezTo>
                    <a:pt x="146593" y="48092"/>
                    <a:pt x="146662" y="48092"/>
                    <a:pt x="146726" y="48092"/>
                  </a:cubicBezTo>
                  <a:cubicBezTo>
                    <a:pt x="146726" y="48156"/>
                    <a:pt x="146795" y="48156"/>
                    <a:pt x="146858" y="48156"/>
                  </a:cubicBezTo>
                  <a:cubicBezTo>
                    <a:pt x="146927" y="48225"/>
                    <a:pt x="146991" y="48225"/>
                    <a:pt x="147059" y="48225"/>
                  </a:cubicBezTo>
                  <a:cubicBezTo>
                    <a:pt x="147123" y="48288"/>
                    <a:pt x="147123" y="48288"/>
                    <a:pt x="147192" y="48288"/>
                  </a:cubicBezTo>
                  <a:cubicBezTo>
                    <a:pt x="147256" y="48357"/>
                    <a:pt x="147324" y="48357"/>
                    <a:pt x="147388" y="48357"/>
                  </a:cubicBezTo>
                  <a:cubicBezTo>
                    <a:pt x="147457" y="48421"/>
                    <a:pt x="147457" y="48421"/>
                    <a:pt x="147521" y="48421"/>
                  </a:cubicBezTo>
                  <a:cubicBezTo>
                    <a:pt x="147589" y="48421"/>
                    <a:pt x="147653" y="48490"/>
                    <a:pt x="147722" y="48490"/>
                  </a:cubicBezTo>
                  <a:cubicBezTo>
                    <a:pt x="147786" y="48490"/>
                    <a:pt x="147786" y="48553"/>
                    <a:pt x="147854" y="48553"/>
                  </a:cubicBezTo>
                  <a:cubicBezTo>
                    <a:pt x="147918" y="48553"/>
                    <a:pt x="147987" y="48622"/>
                    <a:pt x="148050" y="48622"/>
                  </a:cubicBezTo>
                  <a:cubicBezTo>
                    <a:pt x="148119" y="48622"/>
                    <a:pt x="148183" y="48686"/>
                    <a:pt x="148183" y="48686"/>
                  </a:cubicBezTo>
                  <a:cubicBezTo>
                    <a:pt x="148252" y="48686"/>
                    <a:pt x="148315" y="48755"/>
                    <a:pt x="148384" y="48755"/>
                  </a:cubicBezTo>
                  <a:cubicBezTo>
                    <a:pt x="148448" y="48755"/>
                    <a:pt x="148517" y="48818"/>
                    <a:pt x="148517" y="48818"/>
                  </a:cubicBezTo>
                  <a:cubicBezTo>
                    <a:pt x="148580" y="48818"/>
                    <a:pt x="148649" y="48887"/>
                    <a:pt x="148713" y="48887"/>
                  </a:cubicBezTo>
                  <a:cubicBezTo>
                    <a:pt x="148782" y="48887"/>
                    <a:pt x="148845" y="48887"/>
                    <a:pt x="148845" y="48951"/>
                  </a:cubicBezTo>
                  <a:cubicBezTo>
                    <a:pt x="148914" y="48951"/>
                    <a:pt x="148978" y="48951"/>
                    <a:pt x="149047" y="49020"/>
                  </a:cubicBezTo>
                  <a:cubicBezTo>
                    <a:pt x="149110" y="49020"/>
                    <a:pt x="149179" y="49020"/>
                    <a:pt x="149179" y="49083"/>
                  </a:cubicBezTo>
                  <a:cubicBezTo>
                    <a:pt x="149312" y="49083"/>
                    <a:pt x="149375" y="49083"/>
                    <a:pt x="149444" y="49152"/>
                  </a:cubicBezTo>
                  <a:lnTo>
                    <a:pt x="149577" y="49152"/>
                  </a:lnTo>
                  <a:cubicBezTo>
                    <a:pt x="149640" y="49216"/>
                    <a:pt x="149709" y="49216"/>
                    <a:pt x="149773" y="49285"/>
                  </a:cubicBezTo>
                  <a:lnTo>
                    <a:pt x="149905" y="49285"/>
                  </a:lnTo>
                  <a:cubicBezTo>
                    <a:pt x="149974" y="49348"/>
                    <a:pt x="150038" y="49348"/>
                    <a:pt x="150107" y="49417"/>
                  </a:cubicBezTo>
                  <a:lnTo>
                    <a:pt x="150239" y="49417"/>
                  </a:lnTo>
                  <a:cubicBezTo>
                    <a:pt x="150303" y="49481"/>
                    <a:pt x="150372" y="49481"/>
                    <a:pt x="150435" y="49481"/>
                  </a:cubicBezTo>
                  <a:cubicBezTo>
                    <a:pt x="150504" y="49550"/>
                    <a:pt x="150504" y="49550"/>
                    <a:pt x="150568" y="49550"/>
                  </a:cubicBezTo>
                  <a:cubicBezTo>
                    <a:pt x="150637" y="49613"/>
                    <a:pt x="150700" y="49613"/>
                    <a:pt x="150769" y="49613"/>
                  </a:cubicBezTo>
                  <a:cubicBezTo>
                    <a:pt x="150833" y="49682"/>
                    <a:pt x="150833" y="49682"/>
                    <a:pt x="150902" y="49682"/>
                  </a:cubicBezTo>
                  <a:cubicBezTo>
                    <a:pt x="150965" y="49682"/>
                    <a:pt x="151034" y="49746"/>
                    <a:pt x="151098" y="49746"/>
                  </a:cubicBezTo>
                  <a:cubicBezTo>
                    <a:pt x="151167" y="49746"/>
                    <a:pt x="151167" y="49815"/>
                    <a:pt x="151230" y="49815"/>
                  </a:cubicBezTo>
                  <a:cubicBezTo>
                    <a:pt x="151299" y="49815"/>
                    <a:pt x="151363" y="49878"/>
                    <a:pt x="151432" y="49878"/>
                  </a:cubicBezTo>
                  <a:cubicBezTo>
                    <a:pt x="151495" y="49878"/>
                    <a:pt x="151495" y="49947"/>
                    <a:pt x="151564" y="49947"/>
                  </a:cubicBezTo>
                  <a:cubicBezTo>
                    <a:pt x="151628" y="49947"/>
                    <a:pt x="151696" y="50011"/>
                    <a:pt x="151829" y="50011"/>
                  </a:cubicBezTo>
                  <a:cubicBezTo>
                    <a:pt x="151829" y="50011"/>
                    <a:pt x="151893" y="50011"/>
                    <a:pt x="151893" y="50080"/>
                  </a:cubicBezTo>
                  <a:cubicBezTo>
                    <a:pt x="151961" y="50080"/>
                    <a:pt x="152094" y="50143"/>
                    <a:pt x="152158" y="50143"/>
                  </a:cubicBezTo>
                  <a:cubicBezTo>
                    <a:pt x="152158" y="50143"/>
                    <a:pt x="152226" y="50143"/>
                    <a:pt x="152226" y="50212"/>
                  </a:cubicBezTo>
                  <a:cubicBezTo>
                    <a:pt x="152290" y="50212"/>
                    <a:pt x="152423" y="50212"/>
                    <a:pt x="152491" y="50276"/>
                  </a:cubicBezTo>
                  <a:lnTo>
                    <a:pt x="152555" y="50276"/>
                  </a:lnTo>
                  <a:cubicBezTo>
                    <a:pt x="152624" y="50345"/>
                    <a:pt x="152756" y="50345"/>
                    <a:pt x="152820" y="50408"/>
                  </a:cubicBezTo>
                  <a:lnTo>
                    <a:pt x="152889" y="50408"/>
                  </a:lnTo>
                  <a:cubicBezTo>
                    <a:pt x="153021" y="50477"/>
                    <a:pt x="153085" y="50477"/>
                    <a:pt x="153217" y="50541"/>
                  </a:cubicBezTo>
                  <a:cubicBezTo>
                    <a:pt x="153350" y="50610"/>
                    <a:pt x="153419" y="50610"/>
                    <a:pt x="153551" y="50673"/>
                  </a:cubicBezTo>
                  <a:cubicBezTo>
                    <a:pt x="153684" y="50742"/>
                    <a:pt x="153747" y="50742"/>
                    <a:pt x="153880" y="50806"/>
                  </a:cubicBezTo>
                  <a:lnTo>
                    <a:pt x="153949" y="50806"/>
                  </a:lnTo>
                  <a:cubicBezTo>
                    <a:pt x="154081" y="50875"/>
                    <a:pt x="154214" y="50938"/>
                    <a:pt x="154410" y="51007"/>
                  </a:cubicBezTo>
                  <a:cubicBezTo>
                    <a:pt x="155400" y="51334"/>
                    <a:pt x="156322" y="51665"/>
                    <a:pt x="157305" y="51992"/>
                  </a:cubicBezTo>
                  <a:lnTo>
                    <a:pt x="157305" y="51992"/>
                  </a:lnTo>
                  <a:cubicBezTo>
                    <a:pt x="157111" y="51926"/>
                    <a:pt x="156857" y="51800"/>
                    <a:pt x="156662" y="51733"/>
                  </a:cubicBezTo>
                  <a:cubicBezTo>
                    <a:pt x="155602" y="51336"/>
                    <a:pt x="154479" y="50938"/>
                    <a:pt x="153350" y="50477"/>
                  </a:cubicBezTo>
                  <a:cubicBezTo>
                    <a:pt x="153217" y="50477"/>
                    <a:pt x="153154" y="50408"/>
                    <a:pt x="153085" y="50408"/>
                  </a:cubicBezTo>
                  <a:lnTo>
                    <a:pt x="153021" y="50345"/>
                  </a:lnTo>
                  <a:cubicBezTo>
                    <a:pt x="152952" y="50345"/>
                    <a:pt x="152820" y="50276"/>
                    <a:pt x="152756" y="50276"/>
                  </a:cubicBezTo>
                  <a:lnTo>
                    <a:pt x="152687" y="50276"/>
                  </a:lnTo>
                  <a:cubicBezTo>
                    <a:pt x="152624" y="50212"/>
                    <a:pt x="152555" y="50212"/>
                    <a:pt x="152423" y="50143"/>
                  </a:cubicBezTo>
                  <a:lnTo>
                    <a:pt x="152359" y="50143"/>
                  </a:lnTo>
                  <a:cubicBezTo>
                    <a:pt x="152290" y="50080"/>
                    <a:pt x="152226" y="50080"/>
                    <a:pt x="152094" y="50011"/>
                  </a:cubicBezTo>
                  <a:lnTo>
                    <a:pt x="152025" y="50011"/>
                  </a:lnTo>
                  <a:cubicBezTo>
                    <a:pt x="151961" y="49947"/>
                    <a:pt x="151893" y="49947"/>
                    <a:pt x="151829" y="49878"/>
                  </a:cubicBezTo>
                  <a:lnTo>
                    <a:pt x="151696" y="49878"/>
                  </a:lnTo>
                  <a:cubicBezTo>
                    <a:pt x="151628" y="49878"/>
                    <a:pt x="151564" y="49815"/>
                    <a:pt x="151495" y="49815"/>
                  </a:cubicBezTo>
                  <a:cubicBezTo>
                    <a:pt x="151432" y="49746"/>
                    <a:pt x="151432" y="49746"/>
                    <a:pt x="151363" y="49746"/>
                  </a:cubicBezTo>
                  <a:cubicBezTo>
                    <a:pt x="151299" y="49746"/>
                    <a:pt x="151230" y="49682"/>
                    <a:pt x="151167" y="49682"/>
                  </a:cubicBezTo>
                  <a:cubicBezTo>
                    <a:pt x="151098" y="49682"/>
                    <a:pt x="151098" y="49613"/>
                    <a:pt x="151034" y="49613"/>
                  </a:cubicBezTo>
                  <a:cubicBezTo>
                    <a:pt x="150965" y="49613"/>
                    <a:pt x="150902" y="49550"/>
                    <a:pt x="150833" y="49550"/>
                  </a:cubicBezTo>
                  <a:cubicBezTo>
                    <a:pt x="150769" y="49550"/>
                    <a:pt x="150769" y="49550"/>
                    <a:pt x="150700" y="49481"/>
                  </a:cubicBezTo>
                  <a:cubicBezTo>
                    <a:pt x="150637" y="49481"/>
                    <a:pt x="150568" y="49481"/>
                    <a:pt x="150504" y="49417"/>
                  </a:cubicBezTo>
                  <a:lnTo>
                    <a:pt x="150372" y="49417"/>
                  </a:lnTo>
                  <a:cubicBezTo>
                    <a:pt x="150303" y="49348"/>
                    <a:pt x="150239" y="49348"/>
                    <a:pt x="150170" y="49285"/>
                  </a:cubicBezTo>
                  <a:lnTo>
                    <a:pt x="150038" y="49285"/>
                  </a:lnTo>
                  <a:cubicBezTo>
                    <a:pt x="149974" y="49216"/>
                    <a:pt x="149905" y="49216"/>
                    <a:pt x="149842" y="49216"/>
                  </a:cubicBezTo>
                  <a:cubicBezTo>
                    <a:pt x="149773" y="49152"/>
                    <a:pt x="149773" y="49152"/>
                    <a:pt x="149709" y="49152"/>
                  </a:cubicBezTo>
                  <a:cubicBezTo>
                    <a:pt x="149640" y="49083"/>
                    <a:pt x="149577" y="49083"/>
                    <a:pt x="149508" y="49083"/>
                  </a:cubicBezTo>
                  <a:cubicBezTo>
                    <a:pt x="149508" y="49020"/>
                    <a:pt x="149444" y="49020"/>
                    <a:pt x="149375" y="49020"/>
                  </a:cubicBezTo>
                  <a:cubicBezTo>
                    <a:pt x="149312" y="49020"/>
                    <a:pt x="149243" y="48951"/>
                    <a:pt x="149179" y="48951"/>
                  </a:cubicBezTo>
                  <a:cubicBezTo>
                    <a:pt x="149179" y="48951"/>
                    <a:pt x="149110" y="48887"/>
                    <a:pt x="149047" y="48887"/>
                  </a:cubicBezTo>
                  <a:cubicBezTo>
                    <a:pt x="148978" y="48887"/>
                    <a:pt x="148914" y="48818"/>
                    <a:pt x="148845" y="48818"/>
                  </a:cubicBezTo>
                  <a:cubicBezTo>
                    <a:pt x="148782" y="48818"/>
                    <a:pt x="148782" y="48755"/>
                    <a:pt x="148713" y="48755"/>
                  </a:cubicBezTo>
                  <a:cubicBezTo>
                    <a:pt x="148649" y="48755"/>
                    <a:pt x="148580" y="48686"/>
                    <a:pt x="148517" y="48686"/>
                  </a:cubicBezTo>
                  <a:cubicBezTo>
                    <a:pt x="148448" y="48686"/>
                    <a:pt x="148448" y="48686"/>
                    <a:pt x="148384" y="48622"/>
                  </a:cubicBezTo>
                  <a:cubicBezTo>
                    <a:pt x="148315" y="48622"/>
                    <a:pt x="148252" y="48622"/>
                    <a:pt x="148183" y="48553"/>
                  </a:cubicBezTo>
                  <a:cubicBezTo>
                    <a:pt x="148119" y="48553"/>
                    <a:pt x="148119" y="48553"/>
                    <a:pt x="148050" y="48490"/>
                  </a:cubicBezTo>
                  <a:cubicBezTo>
                    <a:pt x="147987" y="48490"/>
                    <a:pt x="147918" y="48490"/>
                    <a:pt x="147854" y="48421"/>
                  </a:cubicBezTo>
                  <a:lnTo>
                    <a:pt x="147722" y="48421"/>
                  </a:lnTo>
                  <a:cubicBezTo>
                    <a:pt x="147653" y="48357"/>
                    <a:pt x="147589" y="48357"/>
                    <a:pt x="147521" y="48288"/>
                  </a:cubicBezTo>
                  <a:lnTo>
                    <a:pt x="147388" y="48288"/>
                  </a:lnTo>
                  <a:cubicBezTo>
                    <a:pt x="147324" y="48225"/>
                    <a:pt x="147256" y="48225"/>
                    <a:pt x="147192" y="48225"/>
                  </a:cubicBezTo>
                  <a:cubicBezTo>
                    <a:pt x="147123" y="48156"/>
                    <a:pt x="147123" y="48156"/>
                    <a:pt x="147059" y="48156"/>
                  </a:cubicBezTo>
                  <a:cubicBezTo>
                    <a:pt x="146991" y="48092"/>
                    <a:pt x="146927" y="48092"/>
                    <a:pt x="146858" y="48092"/>
                  </a:cubicBezTo>
                  <a:cubicBezTo>
                    <a:pt x="146795" y="48023"/>
                    <a:pt x="146795" y="48023"/>
                    <a:pt x="146726" y="48023"/>
                  </a:cubicBezTo>
                  <a:cubicBezTo>
                    <a:pt x="146662" y="47960"/>
                    <a:pt x="146593" y="47960"/>
                    <a:pt x="146530" y="47960"/>
                  </a:cubicBezTo>
                  <a:cubicBezTo>
                    <a:pt x="146461" y="47891"/>
                    <a:pt x="146461" y="47891"/>
                    <a:pt x="146397" y="47891"/>
                  </a:cubicBezTo>
                  <a:cubicBezTo>
                    <a:pt x="146328" y="47891"/>
                    <a:pt x="146265" y="47827"/>
                    <a:pt x="146196" y="47827"/>
                  </a:cubicBezTo>
                  <a:cubicBezTo>
                    <a:pt x="146132" y="47827"/>
                    <a:pt x="146132" y="47759"/>
                    <a:pt x="146063" y="47759"/>
                  </a:cubicBezTo>
                  <a:cubicBezTo>
                    <a:pt x="146000" y="47759"/>
                    <a:pt x="145931" y="47695"/>
                    <a:pt x="145867" y="47695"/>
                  </a:cubicBezTo>
                  <a:cubicBezTo>
                    <a:pt x="145798" y="47695"/>
                    <a:pt x="145735" y="47626"/>
                    <a:pt x="145735" y="47626"/>
                  </a:cubicBezTo>
                  <a:cubicBezTo>
                    <a:pt x="145666" y="47626"/>
                    <a:pt x="145602" y="47562"/>
                    <a:pt x="145533" y="47562"/>
                  </a:cubicBezTo>
                  <a:cubicBezTo>
                    <a:pt x="145470" y="47562"/>
                    <a:pt x="145401" y="47494"/>
                    <a:pt x="145401" y="47494"/>
                  </a:cubicBezTo>
                  <a:cubicBezTo>
                    <a:pt x="145337" y="47494"/>
                    <a:pt x="145268" y="47430"/>
                    <a:pt x="145205" y="47430"/>
                  </a:cubicBezTo>
                  <a:cubicBezTo>
                    <a:pt x="145136" y="47430"/>
                    <a:pt x="145072" y="47430"/>
                    <a:pt x="145072" y="47361"/>
                  </a:cubicBezTo>
                  <a:cubicBezTo>
                    <a:pt x="145003" y="47361"/>
                    <a:pt x="144940" y="47297"/>
                    <a:pt x="144807" y="47297"/>
                  </a:cubicBezTo>
                  <a:cubicBezTo>
                    <a:pt x="138909" y="44976"/>
                    <a:pt x="132682" y="42327"/>
                    <a:pt x="126259" y="38617"/>
                  </a:cubicBezTo>
                  <a:cubicBezTo>
                    <a:pt x="122550" y="36434"/>
                    <a:pt x="119105" y="33651"/>
                    <a:pt x="115857" y="30604"/>
                  </a:cubicBezTo>
                  <a:cubicBezTo>
                    <a:pt x="115857" y="30535"/>
                    <a:pt x="115793" y="30472"/>
                    <a:pt x="115724" y="30403"/>
                  </a:cubicBezTo>
                  <a:cubicBezTo>
                    <a:pt x="115660" y="30339"/>
                    <a:pt x="115592" y="30270"/>
                    <a:pt x="115528" y="30270"/>
                  </a:cubicBezTo>
                  <a:cubicBezTo>
                    <a:pt x="115459" y="30207"/>
                    <a:pt x="115395" y="30138"/>
                    <a:pt x="115395" y="30074"/>
                  </a:cubicBezTo>
                  <a:lnTo>
                    <a:pt x="115194" y="29873"/>
                  </a:lnTo>
                  <a:cubicBezTo>
                    <a:pt x="115131" y="29809"/>
                    <a:pt x="115062" y="29809"/>
                    <a:pt x="114998" y="29740"/>
                  </a:cubicBezTo>
                  <a:lnTo>
                    <a:pt x="114797" y="29544"/>
                  </a:lnTo>
                  <a:cubicBezTo>
                    <a:pt x="114733" y="29475"/>
                    <a:pt x="114733" y="29412"/>
                    <a:pt x="114664" y="29412"/>
                  </a:cubicBezTo>
                  <a:cubicBezTo>
                    <a:pt x="114601" y="29343"/>
                    <a:pt x="114532" y="29211"/>
                    <a:pt x="114468" y="29147"/>
                  </a:cubicBezTo>
                  <a:cubicBezTo>
                    <a:pt x="114399" y="29147"/>
                    <a:pt x="114336" y="29078"/>
                    <a:pt x="114267" y="29014"/>
                  </a:cubicBezTo>
                  <a:lnTo>
                    <a:pt x="114071" y="28813"/>
                  </a:lnTo>
                  <a:cubicBezTo>
                    <a:pt x="114002" y="28749"/>
                    <a:pt x="114002" y="28681"/>
                    <a:pt x="113938" y="28681"/>
                  </a:cubicBezTo>
                  <a:cubicBezTo>
                    <a:pt x="113869" y="28617"/>
                    <a:pt x="113806" y="28548"/>
                    <a:pt x="113737" y="28416"/>
                  </a:cubicBezTo>
                  <a:cubicBezTo>
                    <a:pt x="113673" y="28416"/>
                    <a:pt x="113604" y="28352"/>
                    <a:pt x="113541" y="28283"/>
                  </a:cubicBezTo>
                  <a:lnTo>
                    <a:pt x="113339" y="28087"/>
                  </a:lnTo>
                  <a:cubicBezTo>
                    <a:pt x="113276" y="28018"/>
                    <a:pt x="113276" y="27955"/>
                    <a:pt x="113207" y="27955"/>
                  </a:cubicBezTo>
                  <a:cubicBezTo>
                    <a:pt x="113143" y="27822"/>
                    <a:pt x="113074" y="27753"/>
                    <a:pt x="113011" y="27690"/>
                  </a:cubicBezTo>
                  <a:cubicBezTo>
                    <a:pt x="112942" y="27621"/>
                    <a:pt x="112878" y="27621"/>
                    <a:pt x="112878" y="27557"/>
                  </a:cubicBezTo>
                  <a:cubicBezTo>
                    <a:pt x="112746" y="27488"/>
                    <a:pt x="112677" y="27425"/>
                    <a:pt x="112613" y="27292"/>
                  </a:cubicBezTo>
                  <a:lnTo>
                    <a:pt x="112481" y="27160"/>
                  </a:lnTo>
                  <a:lnTo>
                    <a:pt x="112279" y="26958"/>
                  </a:lnTo>
                  <a:cubicBezTo>
                    <a:pt x="112216" y="26895"/>
                    <a:pt x="112147" y="26826"/>
                    <a:pt x="112147" y="26762"/>
                  </a:cubicBezTo>
                  <a:cubicBezTo>
                    <a:pt x="112014" y="26693"/>
                    <a:pt x="111951" y="26630"/>
                    <a:pt x="111882" y="26561"/>
                  </a:cubicBezTo>
                  <a:cubicBezTo>
                    <a:pt x="111882" y="26497"/>
                    <a:pt x="111818" y="26428"/>
                    <a:pt x="111749" y="26428"/>
                  </a:cubicBezTo>
                  <a:cubicBezTo>
                    <a:pt x="111686" y="26296"/>
                    <a:pt x="111617" y="26232"/>
                    <a:pt x="111553" y="26163"/>
                  </a:cubicBezTo>
                  <a:cubicBezTo>
                    <a:pt x="111485" y="26100"/>
                    <a:pt x="111421" y="26100"/>
                    <a:pt x="111421" y="26031"/>
                  </a:cubicBezTo>
                  <a:lnTo>
                    <a:pt x="111156" y="25766"/>
                  </a:lnTo>
                  <a:cubicBezTo>
                    <a:pt x="111156" y="25702"/>
                    <a:pt x="111087" y="25702"/>
                    <a:pt x="111023" y="25633"/>
                  </a:cubicBezTo>
                  <a:cubicBezTo>
                    <a:pt x="110955" y="25570"/>
                    <a:pt x="110891" y="25437"/>
                    <a:pt x="110822" y="25368"/>
                  </a:cubicBezTo>
                  <a:cubicBezTo>
                    <a:pt x="110758" y="25305"/>
                    <a:pt x="110690" y="25305"/>
                    <a:pt x="110690" y="25236"/>
                  </a:cubicBezTo>
                  <a:lnTo>
                    <a:pt x="110425" y="24971"/>
                  </a:lnTo>
                  <a:lnTo>
                    <a:pt x="110292" y="24838"/>
                  </a:lnTo>
                  <a:cubicBezTo>
                    <a:pt x="110229" y="24775"/>
                    <a:pt x="110160" y="24706"/>
                    <a:pt x="110096" y="24574"/>
                  </a:cubicBezTo>
                  <a:cubicBezTo>
                    <a:pt x="110027" y="24574"/>
                    <a:pt x="110027" y="24510"/>
                    <a:pt x="109964" y="24441"/>
                  </a:cubicBezTo>
                  <a:cubicBezTo>
                    <a:pt x="109895" y="24377"/>
                    <a:pt x="109831" y="24309"/>
                    <a:pt x="109762" y="24176"/>
                  </a:cubicBezTo>
                  <a:cubicBezTo>
                    <a:pt x="109699" y="24176"/>
                    <a:pt x="109630" y="24112"/>
                    <a:pt x="109566" y="24044"/>
                  </a:cubicBezTo>
                  <a:cubicBezTo>
                    <a:pt x="109497" y="23980"/>
                    <a:pt x="109434" y="23911"/>
                    <a:pt x="109365" y="23779"/>
                  </a:cubicBezTo>
                  <a:lnTo>
                    <a:pt x="109232" y="23646"/>
                  </a:lnTo>
                  <a:cubicBezTo>
                    <a:pt x="109169" y="23583"/>
                    <a:pt x="109100" y="23450"/>
                    <a:pt x="109036" y="23381"/>
                  </a:cubicBezTo>
                  <a:cubicBezTo>
                    <a:pt x="108967" y="23318"/>
                    <a:pt x="108904" y="23318"/>
                    <a:pt x="108835" y="23249"/>
                  </a:cubicBezTo>
                  <a:cubicBezTo>
                    <a:pt x="108771" y="23185"/>
                    <a:pt x="108702" y="23053"/>
                    <a:pt x="108639" y="22984"/>
                  </a:cubicBezTo>
                  <a:cubicBezTo>
                    <a:pt x="108639" y="22920"/>
                    <a:pt x="108570" y="22920"/>
                    <a:pt x="108506" y="22851"/>
                  </a:cubicBezTo>
                  <a:cubicBezTo>
                    <a:pt x="108437" y="22788"/>
                    <a:pt x="108374" y="22655"/>
                    <a:pt x="108305" y="22586"/>
                  </a:cubicBezTo>
                  <a:lnTo>
                    <a:pt x="108172" y="22454"/>
                  </a:lnTo>
                  <a:cubicBezTo>
                    <a:pt x="108109" y="22321"/>
                    <a:pt x="108040" y="22258"/>
                    <a:pt x="107976" y="22189"/>
                  </a:cubicBezTo>
                  <a:lnTo>
                    <a:pt x="107775" y="21993"/>
                  </a:lnTo>
                  <a:lnTo>
                    <a:pt x="107579" y="21791"/>
                  </a:lnTo>
                  <a:cubicBezTo>
                    <a:pt x="107579" y="21728"/>
                    <a:pt x="107510" y="21659"/>
                    <a:pt x="107446" y="21595"/>
                  </a:cubicBezTo>
                  <a:lnTo>
                    <a:pt x="107245" y="21394"/>
                  </a:lnTo>
                  <a:lnTo>
                    <a:pt x="107049" y="21198"/>
                  </a:lnTo>
                  <a:cubicBezTo>
                    <a:pt x="107049" y="21129"/>
                    <a:pt x="106980" y="21065"/>
                    <a:pt x="106916" y="20996"/>
                  </a:cubicBezTo>
                  <a:lnTo>
                    <a:pt x="106715" y="20800"/>
                  </a:lnTo>
                  <a:cubicBezTo>
                    <a:pt x="106651" y="20731"/>
                    <a:pt x="106651" y="20668"/>
                    <a:pt x="106583" y="20599"/>
                  </a:cubicBezTo>
                  <a:lnTo>
                    <a:pt x="106386" y="20403"/>
                  </a:lnTo>
                  <a:cubicBezTo>
                    <a:pt x="106318" y="20334"/>
                    <a:pt x="106254" y="20270"/>
                    <a:pt x="106254" y="20201"/>
                  </a:cubicBezTo>
                  <a:cubicBezTo>
                    <a:pt x="106185" y="20138"/>
                    <a:pt x="106053" y="20069"/>
                    <a:pt x="105989" y="19937"/>
                  </a:cubicBezTo>
                  <a:lnTo>
                    <a:pt x="105920" y="19873"/>
                  </a:lnTo>
                  <a:cubicBezTo>
                    <a:pt x="105857" y="19740"/>
                    <a:pt x="105724" y="19672"/>
                    <a:pt x="105655" y="19539"/>
                  </a:cubicBezTo>
                  <a:cubicBezTo>
                    <a:pt x="105655" y="19539"/>
                    <a:pt x="105592" y="19539"/>
                    <a:pt x="105592" y="19475"/>
                  </a:cubicBezTo>
                  <a:cubicBezTo>
                    <a:pt x="105523" y="19343"/>
                    <a:pt x="105390" y="19274"/>
                    <a:pt x="105327" y="19142"/>
                  </a:cubicBezTo>
                  <a:lnTo>
                    <a:pt x="105258" y="19142"/>
                  </a:lnTo>
                  <a:cubicBezTo>
                    <a:pt x="105258" y="19078"/>
                    <a:pt x="105194" y="19009"/>
                    <a:pt x="105125" y="19009"/>
                  </a:cubicBezTo>
                  <a:cubicBezTo>
                    <a:pt x="104463" y="18214"/>
                    <a:pt x="103869" y="17488"/>
                    <a:pt x="103207" y="16693"/>
                  </a:cubicBezTo>
                  <a:cubicBezTo>
                    <a:pt x="102942" y="16428"/>
                    <a:pt x="102740" y="16163"/>
                    <a:pt x="102476" y="15898"/>
                  </a:cubicBezTo>
                  <a:close/>
                  <a:moveTo>
                    <a:pt x="157305" y="51992"/>
                  </a:moveTo>
                  <a:lnTo>
                    <a:pt x="157305" y="51992"/>
                  </a:lnTo>
                  <a:cubicBezTo>
                    <a:pt x="157312" y="51994"/>
                    <a:pt x="157318" y="51996"/>
                    <a:pt x="157324" y="51998"/>
                  </a:cubicBezTo>
                  <a:cubicBezTo>
                    <a:pt x="157318" y="51996"/>
                    <a:pt x="157312" y="51994"/>
                    <a:pt x="157305" y="51992"/>
                  </a:cubicBezTo>
                  <a:close/>
                  <a:moveTo>
                    <a:pt x="79688" y="0"/>
                  </a:moveTo>
                  <a:cubicBezTo>
                    <a:pt x="70483" y="0"/>
                    <a:pt x="64187" y="3906"/>
                    <a:pt x="59619" y="10133"/>
                  </a:cubicBezTo>
                  <a:cubicBezTo>
                    <a:pt x="52793" y="19407"/>
                    <a:pt x="49879" y="33916"/>
                    <a:pt x="46964" y="48156"/>
                  </a:cubicBezTo>
                  <a:cubicBezTo>
                    <a:pt x="46302" y="51272"/>
                    <a:pt x="45639" y="54452"/>
                    <a:pt x="44977" y="57499"/>
                  </a:cubicBezTo>
                  <a:cubicBezTo>
                    <a:pt x="44913" y="57562"/>
                    <a:pt x="44913" y="57695"/>
                    <a:pt x="44913" y="57764"/>
                  </a:cubicBezTo>
                  <a:cubicBezTo>
                    <a:pt x="44913" y="57827"/>
                    <a:pt x="44844" y="57896"/>
                    <a:pt x="44844" y="57960"/>
                  </a:cubicBezTo>
                  <a:cubicBezTo>
                    <a:pt x="44844" y="58029"/>
                    <a:pt x="44844" y="58092"/>
                    <a:pt x="44781" y="58225"/>
                  </a:cubicBezTo>
                  <a:lnTo>
                    <a:pt x="44781" y="58357"/>
                  </a:lnTo>
                  <a:cubicBezTo>
                    <a:pt x="44712" y="58490"/>
                    <a:pt x="44712" y="58559"/>
                    <a:pt x="44712" y="58691"/>
                  </a:cubicBezTo>
                  <a:cubicBezTo>
                    <a:pt x="44712" y="58691"/>
                    <a:pt x="44648" y="58755"/>
                    <a:pt x="44648" y="58824"/>
                  </a:cubicBezTo>
                  <a:cubicBezTo>
                    <a:pt x="44648" y="58956"/>
                    <a:pt x="44648" y="59020"/>
                    <a:pt x="44579" y="59089"/>
                  </a:cubicBezTo>
                  <a:lnTo>
                    <a:pt x="44579" y="59285"/>
                  </a:lnTo>
                  <a:cubicBezTo>
                    <a:pt x="44516" y="59354"/>
                    <a:pt x="44516" y="59486"/>
                    <a:pt x="44516" y="59550"/>
                  </a:cubicBezTo>
                  <a:cubicBezTo>
                    <a:pt x="44516" y="59619"/>
                    <a:pt x="44447" y="59619"/>
                    <a:pt x="44447" y="59682"/>
                  </a:cubicBezTo>
                  <a:cubicBezTo>
                    <a:pt x="44447" y="59815"/>
                    <a:pt x="44383" y="59884"/>
                    <a:pt x="44383" y="60016"/>
                  </a:cubicBezTo>
                  <a:lnTo>
                    <a:pt x="44383" y="60149"/>
                  </a:lnTo>
                  <a:cubicBezTo>
                    <a:pt x="44314" y="60212"/>
                    <a:pt x="44314" y="60345"/>
                    <a:pt x="44314" y="60414"/>
                  </a:cubicBezTo>
                  <a:cubicBezTo>
                    <a:pt x="44251" y="60477"/>
                    <a:pt x="44251" y="60477"/>
                    <a:pt x="44251" y="60546"/>
                  </a:cubicBezTo>
                  <a:cubicBezTo>
                    <a:pt x="44251" y="60679"/>
                    <a:pt x="44182" y="60742"/>
                    <a:pt x="44182" y="60875"/>
                  </a:cubicBezTo>
                  <a:lnTo>
                    <a:pt x="44182" y="60943"/>
                  </a:lnTo>
                  <a:cubicBezTo>
                    <a:pt x="44118" y="61076"/>
                    <a:pt x="44118" y="61208"/>
                    <a:pt x="44049" y="61272"/>
                  </a:cubicBezTo>
                  <a:lnTo>
                    <a:pt x="44049" y="61405"/>
                  </a:lnTo>
                  <a:cubicBezTo>
                    <a:pt x="44049" y="61473"/>
                    <a:pt x="43986" y="61606"/>
                    <a:pt x="43986" y="61738"/>
                  </a:cubicBezTo>
                  <a:lnTo>
                    <a:pt x="43986" y="61802"/>
                  </a:lnTo>
                  <a:cubicBezTo>
                    <a:pt x="43917" y="61934"/>
                    <a:pt x="43917" y="62067"/>
                    <a:pt x="43853" y="62136"/>
                  </a:cubicBezTo>
                  <a:lnTo>
                    <a:pt x="43853" y="62199"/>
                  </a:lnTo>
                  <a:cubicBezTo>
                    <a:pt x="43853" y="62332"/>
                    <a:pt x="43784" y="62464"/>
                    <a:pt x="43784" y="62597"/>
                  </a:cubicBezTo>
                  <a:lnTo>
                    <a:pt x="43721" y="62597"/>
                  </a:lnTo>
                  <a:cubicBezTo>
                    <a:pt x="43721" y="62729"/>
                    <a:pt x="43721" y="62862"/>
                    <a:pt x="43652" y="62994"/>
                  </a:cubicBezTo>
                  <a:lnTo>
                    <a:pt x="43652" y="63063"/>
                  </a:lnTo>
                  <a:cubicBezTo>
                    <a:pt x="43588" y="63196"/>
                    <a:pt x="43588" y="63259"/>
                    <a:pt x="43520" y="63392"/>
                  </a:cubicBezTo>
                  <a:lnTo>
                    <a:pt x="43520" y="63461"/>
                  </a:lnTo>
                  <a:cubicBezTo>
                    <a:pt x="43520" y="63593"/>
                    <a:pt x="43456" y="63726"/>
                    <a:pt x="43456" y="63858"/>
                  </a:cubicBezTo>
                  <a:cubicBezTo>
                    <a:pt x="42830" y="66422"/>
                    <a:pt x="42142" y="68930"/>
                    <a:pt x="41344" y="71268"/>
                  </a:cubicBezTo>
                  <a:lnTo>
                    <a:pt x="41344" y="71268"/>
                  </a:lnTo>
                  <a:cubicBezTo>
                    <a:pt x="41400" y="71203"/>
                    <a:pt x="41403" y="71142"/>
                    <a:pt x="41469" y="71076"/>
                  </a:cubicBezTo>
                  <a:cubicBezTo>
                    <a:pt x="42264" y="68559"/>
                    <a:pt x="42990" y="65978"/>
                    <a:pt x="43721" y="63259"/>
                  </a:cubicBezTo>
                  <a:cubicBezTo>
                    <a:pt x="43721" y="63127"/>
                    <a:pt x="43784" y="62994"/>
                    <a:pt x="43784" y="62862"/>
                  </a:cubicBezTo>
                  <a:cubicBezTo>
                    <a:pt x="43853" y="62729"/>
                    <a:pt x="43853" y="62597"/>
                    <a:pt x="43917" y="62464"/>
                  </a:cubicBezTo>
                  <a:cubicBezTo>
                    <a:pt x="43917" y="62332"/>
                    <a:pt x="43986" y="62199"/>
                    <a:pt x="43986" y="62136"/>
                  </a:cubicBezTo>
                  <a:lnTo>
                    <a:pt x="43986" y="62067"/>
                  </a:lnTo>
                  <a:lnTo>
                    <a:pt x="43986" y="62003"/>
                  </a:lnTo>
                  <a:cubicBezTo>
                    <a:pt x="44049" y="61934"/>
                    <a:pt x="44049" y="61802"/>
                    <a:pt x="44118" y="61670"/>
                  </a:cubicBezTo>
                  <a:lnTo>
                    <a:pt x="44118" y="61606"/>
                  </a:lnTo>
                  <a:cubicBezTo>
                    <a:pt x="44118" y="61473"/>
                    <a:pt x="44182" y="61405"/>
                    <a:pt x="44182" y="61272"/>
                  </a:cubicBezTo>
                  <a:lnTo>
                    <a:pt x="44182" y="61208"/>
                  </a:lnTo>
                  <a:cubicBezTo>
                    <a:pt x="44251" y="61076"/>
                    <a:pt x="44251" y="61007"/>
                    <a:pt x="44314" y="60875"/>
                  </a:cubicBezTo>
                  <a:lnTo>
                    <a:pt x="44314" y="60742"/>
                  </a:lnTo>
                  <a:cubicBezTo>
                    <a:pt x="44314" y="60679"/>
                    <a:pt x="44383" y="60546"/>
                    <a:pt x="44383" y="60477"/>
                  </a:cubicBezTo>
                  <a:lnTo>
                    <a:pt x="44383" y="60345"/>
                  </a:lnTo>
                  <a:cubicBezTo>
                    <a:pt x="44447" y="60212"/>
                    <a:pt x="44447" y="60149"/>
                    <a:pt x="44516" y="60016"/>
                  </a:cubicBezTo>
                  <a:lnTo>
                    <a:pt x="44516" y="59884"/>
                  </a:lnTo>
                  <a:cubicBezTo>
                    <a:pt x="44516" y="59815"/>
                    <a:pt x="44579" y="59751"/>
                    <a:pt x="44579" y="59619"/>
                  </a:cubicBezTo>
                  <a:lnTo>
                    <a:pt x="44579" y="59486"/>
                  </a:lnTo>
                  <a:cubicBezTo>
                    <a:pt x="44648" y="59417"/>
                    <a:pt x="44648" y="59285"/>
                    <a:pt x="44648" y="59221"/>
                  </a:cubicBezTo>
                  <a:cubicBezTo>
                    <a:pt x="44712" y="59152"/>
                    <a:pt x="44712" y="59089"/>
                    <a:pt x="44712" y="59020"/>
                  </a:cubicBezTo>
                  <a:cubicBezTo>
                    <a:pt x="44712" y="58956"/>
                    <a:pt x="44781" y="58887"/>
                    <a:pt x="44781" y="58755"/>
                  </a:cubicBezTo>
                  <a:cubicBezTo>
                    <a:pt x="44781" y="58691"/>
                    <a:pt x="44781" y="58691"/>
                    <a:pt x="44844" y="58622"/>
                  </a:cubicBezTo>
                  <a:lnTo>
                    <a:pt x="44844" y="58357"/>
                  </a:lnTo>
                  <a:cubicBezTo>
                    <a:pt x="44913" y="58294"/>
                    <a:pt x="44913" y="58225"/>
                    <a:pt x="44913" y="58161"/>
                  </a:cubicBezTo>
                  <a:cubicBezTo>
                    <a:pt x="44913" y="58092"/>
                    <a:pt x="44977" y="57960"/>
                    <a:pt x="44977" y="57896"/>
                  </a:cubicBezTo>
                  <a:cubicBezTo>
                    <a:pt x="44977" y="57827"/>
                    <a:pt x="44977" y="57764"/>
                    <a:pt x="45046" y="57764"/>
                  </a:cubicBezTo>
                  <a:lnTo>
                    <a:pt x="45046" y="57499"/>
                  </a:lnTo>
                  <a:cubicBezTo>
                    <a:pt x="47828" y="45178"/>
                    <a:pt x="49879" y="31728"/>
                    <a:pt x="54055" y="20996"/>
                  </a:cubicBezTo>
                  <a:cubicBezTo>
                    <a:pt x="56371" y="14902"/>
                    <a:pt x="59354" y="9672"/>
                    <a:pt x="63461" y="6026"/>
                  </a:cubicBezTo>
                  <a:cubicBezTo>
                    <a:pt x="67568" y="2316"/>
                    <a:pt x="72799" y="133"/>
                    <a:pt x="79688" y="133"/>
                  </a:cubicBezTo>
                  <a:lnTo>
                    <a:pt x="81145" y="133"/>
                  </a:lnTo>
                  <a:cubicBezTo>
                    <a:pt x="84791" y="329"/>
                    <a:pt x="88236" y="2120"/>
                    <a:pt x="91681" y="4902"/>
                  </a:cubicBezTo>
                  <a:cubicBezTo>
                    <a:pt x="94791" y="7419"/>
                    <a:pt x="97907" y="10795"/>
                    <a:pt x="101087" y="14441"/>
                  </a:cubicBezTo>
                  <a:cubicBezTo>
                    <a:pt x="101018" y="14309"/>
                    <a:pt x="100886" y="14107"/>
                    <a:pt x="100753" y="13911"/>
                  </a:cubicBezTo>
                  <a:lnTo>
                    <a:pt x="100690" y="13842"/>
                  </a:lnTo>
                  <a:cubicBezTo>
                    <a:pt x="97642" y="10398"/>
                    <a:pt x="94728" y="7218"/>
                    <a:pt x="91744" y="4833"/>
                  </a:cubicBezTo>
                  <a:cubicBezTo>
                    <a:pt x="88300" y="2051"/>
                    <a:pt x="84791" y="196"/>
                    <a:pt x="81145" y="64"/>
                  </a:cubicBezTo>
                  <a:cubicBezTo>
                    <a:pt x="80684" y="0"/>
                    <a:pt x="80154" y="0"/>
                    <a:pt x="79688" y="0"/>
                  </a:cubicBezTo>
                  <a:close/>
                  <a:moveTo>
                    <a:pt x="41344" y="71268"/>
                  </a:moveTo>
                  <a:cubicBezTo>
                    <a:pt x="41342" y="71271"/>
                    <a:pt x="41339" y="71274"/>
                    <a:pt x="41336" y="71277"/>
                  </a:cubicBezTo>
                  <a:cubicBezTo>
                    <a:pt x="41336" y="71282"/>
                    <a:pt x="41336" y="71288"/>
                    <a:pt x="41336" y="71293"/>
                  </a:cubicBezTo>
                  <a:lnTo>
                    <a:pt x="41336" y="71293"/>
                  </a:lnTo>
                  <a:cubicBezTo>
                    <a:pt x="41339" y="71285"/>
                    <a:pt x="41341" y="71276"/>
                    <a:pt x="41344" y="71268"/>
                  </a:cubicBezTo>
                  <a:close/>
                  <a:moveTo>
                    <a:pt x="41336" y="71293"/>
                  </a:moveTo>
                  <a:cubicBezTo>
                    <a:pt x="41292" y="71421"/>
                    <a:pt x="41248" y="71548"/>
                    <a:pt x="41204" y="71675"/>
                  </a:cubicBezTo>
                  <a:cubicBezTo>
                    <a:pt x="41265" y="71547"/>
                    <a:pt x="41331" y="71420"/>
                    <a:pt x="41336" y="71293"/>
                  </a:cubicBezTo>
                  <a:close/>
                  <a:moveTo>
                    <a:pt x="40806" y="72602"/>
                  </a:moveTo>
                  <a:lnTo>
                    <a:pt x="40806" y="72602"/>
                  </a:lnTo>
                  <a:cubicBezTo>
                    <a:pt x="40737" y="72666"/>
                    <a:pt x="40737" y="72798"/>
                    <a:pt x="40674" y="72931"/>
                  </a:cubicBezTo>
                  <a:cubicBezTo>
                    <a:pt x="40629" y="73059"/>
                    <a:pt x="40584" y="73187"/>
                    <a:pt x="40540" y="73315"/>
                  </a:cubicBezTo>
                  <a:lnTo>
                    <a:pt x="40540" y="73315"/>
                  </a:lnTo>
                  <a:cubicBezTo>
                    <a:pt x="40630" y="73079"/>
                    <a:pt x="40719" y="72842"/>
                    <a:pt x="40806" y="72602"/>
                  </a:cubicBezTo>
                  <a:close/>
                  <a:moveTo>
                    <a:pt x="40540" y="73315"/>
                  </a:moveTo>
                  <a:cubicBezTo>
                    <a:pt x="40080" y="74514"/>
                    <a:pt x="39580" y="75666"/>
                    <a:pt x="39084" y="76773"/>
                  </a:cubicBezTo>
                  <a:cubicBezTo>
                    <a:pt x="37759" y="79820"/>
                    <a:pt x="36233" y="82539"/>
                    <a:pt x="34378" y="84791"/>
                  </a:cubicBezTo>
                  <a:cubicBezTo>
                    <a:pt x="33917" y="85384"/>
                    <a:pt x="33387" y="85983"/>
                    <a:pt x="32857" y="86513"/>
                  </a:cubicBezTo>
                  <a:lnTo>
                    <a:pt x="32656" y="86709"/>
                  </a:lnTo>
                  <a:lnTo>
                    <a:pt x="32195" y="87176"/>
                  </a:lnTo>
                  <a:lnTo>
                    <a:pt x="31993" y="87372"/>
                  </a:lnTo>
                  <a:lnTo>
                    <a:pt x="31596" y="87769"/>
                  </a:lnTo>
                  <a:cubicBezTo>
                    <a:pt x="31532" y="87769"/>
                    <a:pt x="31463" y="87838"/>
                    <a:pt x="31400" y="87902"/>
                  </a:cubicBezTo>
                  <a:cubicBezTo>
                    <a:pt x="31198" y="88034"/>
                    <a:pt x="31066" y="88167"/>
                    <a:pt x="30933" y="88299"/>
                  </a:cubicBezTo>
                  <a:lnTo>
                    <a:pt x="30737" y="88501"/>
                  </a:lnTo>
                  <a:cubicBezTo>
                    <a:pt x="30605" y="88633"/>
                    <a:pt x="30472" y="88765"/>
                    <a:pt x="30271" y="88829"/>
                  </a:cubicBezTo>
                  <a:lnTo>
                    <a:pt x="30075" y="89030"/>
                  </a:lnTo>
                  <a:lnTo>
                    <a:pt x="29677" y="89428"/>
                  </a:lnTo>
                  <a:cubicBezTo>
                    <a:pt x="29545" y="89428"/>
                    <a:pt x="29476" y="89492"/>
                    <a:pt x="29412" y="89560"/>
                  </a:cubicBezTo>
                  <a:cubicBezTo>
                    <a:pt x="29280" y="89693"/>
                    <a:pt x="29147" y="89825"/>
                    <a:pt x="29015" y="89889"/>
                  </a:cubicBezTo>
                  <a:lnTo>
                    <a:pt x="28814" y="90090"/>
                  </a:lnTo>
                  <a:cubicBezTo>
                    <a:pt x="28618" y="90223"/>
                    <a:pt x="28485" y="90286"/>
                    <a:pt x="28353" y="90419"/>
                  </a:cubicBezTo>
                  <a:lnTo>
                    <a:pt x="28151" y="90620"/>
                  </a:lnTo>
                  <a:cubicBezTo>
                    <a:pt x="27955" y="90684"/>
                    <a:pt x="27823" y="90816"/>
                    <a:pt x="27690" y="90949"/>
                  </a:cubicBezTo>
                  <a:cubicBezTo>
                    <a:pt x="27621" y="91018"/>
                    <a:pt x="27558" y="91018"/>
                    <a:pt x="27489" y="91081"/>
                  </a:cubicBezTo>
                  <a:cubicBezTo>
                    <a:pt x="27293" y="91214"/>
                    <a:pt x="27160" y="91346"/>
                    <a:pt x="27028" y="91415"/>
                  </a:cubicBezTo>
                  <a:lnTo>
                    <a:pt x="26826" y="91611"/>
                  </a:lnTo>
                  <a:cubicBezTo>
                    <a:pt x="26630" y="91680"/>
                    <a:pt x="26498" y="91813"/>
                    <a:pt x="26365" y="91945"/>
                  </a:cubicBezTo>
                  <a:cubicBezTo>
                    <a:pt x="26296" y="91945"/>
                    <a:pt x="26233" y="92009"/>
                    <a:pt x="26164" y="92078"/>
                  </a:cubicBezTo>
                  <a:cubicBezTo>
                    <a:pt x="25968" y="92210"/>
                    <a:pt x="25835" y="92274"/>
                    <a:pt x="25703" y="92406"/>
                  </a:cubicBezTo>
                  <a:cubicBezTo>
                    <a:pt x="25634" y="92475"/>
                    <a:pt x="25570" y="92539"/>
                    <a:pt x="25501" y="92539"/>
                  </a:cubicBezTo>
                  <a:cubicBezTo>
                    <a:pt x="25305" y="92671"/>
                    <a:pt x="25173" y="92804"/>
                    <a:pt x="25040" y="92873"/>
                  </a:cubicBezTo>
                  <a:cubicBezTo>
                    <a:pt x="24972" y="92936"/>
                    <a:pt x="24908" y="93005"/>
                    <a:pt x="24839" y="93005"/>
                  </a:cubicBezTo>
                  <a:cubicBezTo>
                    <a:pt x="24643" y="93138"/>
                    <a:pt x="24511" y="93270"/>
                    <a:pt x="24378" y="93334"/>
                  </a:cubicBezTo>
                  <a:lnTo>
                    <a:pt x="24177" y="93535"/>
                  </a:lnTo>
                  <a:cubicBezTo>
                    <a:pt x="23981" y="93599"/>
                    <a:pt x="23848" y="93731"/>
                    <a:pt x="23716" y="93800"/>
                  </a:cubicBezTo>
                  <a:lnTo>
                    <a:pt x="23514" y="93996"/>
                  </a:lnTo>
                  <a:cubicBezTo>
                    <a:pt x="23318" y="94065"/>
                    <a:pt x="23186" y="94197"/>
                    <a:pt x="23053" y="94261"/>
                  </a:cubicBezTo>
                  <a:lnTo>
                    <a:pt x="22852" y="94462"/>
                  </a:lnTo>
                  <a:cubicBezTo>
                    <a:pt x="22656" y="94526"/>
                    <a:pt x="22523" y="94658"/>
                    <a:pt x="22391" y="94727"/>
                  </a:cubicBezTo>
                  <a:lnTo>
                    <a:pt x="22189" y="94923"/>
                  </a:lnTo>
                  <a:cubicBezTo>
                    <a:pt x="21993" y="94992"/>
                    <a:pt x="21861" y="95125"/>
                    <a:pt x="21728" y="95188"/>
                  </a:cubicBezTo>
                  <a:cubicBezTo>
                    <a:pt x="21659" y="95257"/>
                    <a:pt x="21596" y="95321"/>
                    <a:pt x="21527" y="95321"/>
                  </a:cubicBezTo>
                  <a:cubicBezTo>
                    <a:pt x="21394" y="95453"/>
                    <a:pt x="21198" y="95522"/>
                    <a:pt x="21066" y="95655"/>
                  </a:cubicBezTo>
                  <a:cubicBezTo>
                    <a:pt x="20997" y="95718"/>
                    <a:pt x="20933" y="95787"/>
                    <a:pt x="20865" y="95787"/>
                  </a:cubicBezTo>
                  <a:cubicBezTo>
                    <a:pt x="20732" y="95920"/>
                    <a:pt x="20600" y="95983"/>
                    <a:pt x="20467" y="96116"/>
                  </a:cubicBezTo>
                  <a:cubicBezTo>
                    <a:pt x="20335" y="96185"/>
                    <a:pt x="20271" y="96185"/>
                    <a:pt x="20202" y="96248"/>
                  </a:cubicBezTo>
                  <a:cubicBezTo>
                    <a:pt x="20070" y="96381"/>
                    <a:pt x="19937" y="96450"/>
                    <a:pt x="19805" y="96513"/>
                  </a:cubicBezTo>
                  <a:cubicBezTo>
                    <a:pt x="19741" y="96582"/>
                    <a:pt x="19672" y="96646"/>
                    <a:pt x="19540" y="96715"/>
                  </a:cubicBezTo>
                  <a:cubicBezTo>
                    <a:pt x="19407" y="96778"/>
                    <a:pt x="19275" y="96911"/>
                    <a:pt x="19142" y="96980"/>
                  </a:cubicBezTo>
                  <a:lnTo>
                    <a:pt x="18946" y="97176"/>
                  </a:lnTo>
                  <a:cubicBezTo>
                    <a:pt x="18814" y="97245"/>
                    <a:pt x="18681" y="97308"/>
                    <a:pt x="18549" y="97441"/>
                  </a:cubicBezTo>
                  <a:cubicBezTo>
                    <a:pt x="18480" y="97510"/>
                    <a:pt x="18416" y="97573"/>
                    <a:pt x="18284" y="97573"/>
                  </a:cubicBezTo>
                  <a:cubicBezTo>
                    <a:pt x="18151" y="97706"/>
                    <a:pt x="18082" y="97775"/>
                    <a:pt x="17950" y="97838"/>
                  </a:cubicBezTo>
                  <a:cubicBezTo>
                    <a:pt x="17817" y="97907"/>
                    <a:pt x="17754" y="97971"/>
                    <a:pt x="17685" y="98039"/>
                  </a:cubicBezTo>
                  <a:cubicBezTo>
                    <a:pt x="17552" y="98103"/>
                    <a:pt x="17420" y="98236"/>
                    <a:pt x="17356" y="98304"/>
                  </a:cubicBezTo>
                  <a:cubicBezTo>
                    <a:pt x="17224" y="98368"/>
                    <a:pt x="17155" y="98437"/>
                    <a:pt x="17091" y="98501"/>
                  </a:cubicBezTo>
                  <a:cubicBezTo>
                    <a:pt x="16959" y="98569"/>
                    <a:pt x="16826" y="98633"/>
                    <a:pt x="16757" y="98766"/>
                  </a:cubicBezTo>
                  <a:cubicBezTo>
                    <a:pt x="16625" y="98834"/>
                    <a:pt x="16561" y="98898"/>
                    <a:pt x="16429" y="98967"/>
                  </a:cubicBezTo>
                  <a:cubicBezTo>
                    <a:pt x="16360" y="99030"/>
                    <a:pt x="16228" y="99099"/>
                    <a:pt x="16164" y="99163"/>
                  </a:cubicBezTo>
                  <a:cubicBezTo>
                    <a:pt x="16031" y="99232"/>
                    <a:pt x="15963" y="99295"/>
                    <a:pt x="15830" y="99364"/>
                  </a:cubicBezTo>
                  <a:cubicBezTo>
                    <a:pt x="15766" y="99428"/>
                    <a:pt x="15634" y="99497"/>
                    <a:pt x="15565" y="99560"/>
                  </a:cubicBezTo>
                  <a:cubicBezTo>
                    <a:pt x="15433" y="99693"/>
                    <a:pt x="15369" y="99762"/>
                    <a:pt x="15237" y="99825"/>
                  </a:cubicBezTo>
                  <a:lnTo>
                    <a:pt x="15035" y="100027"/>
                  </a:lnTo>
                  <a:cubicBezTo>
                    <a:pt x="14903" y="100090"/>
                    <a:pt x="14770" y="100159"/>
                    <a:pt x="14638" y="100292"/>
                  </a:cubicBezTo>
                  <a:cubicBezTo>
                    <a:pt x="14574" y="100292"/>
                    <a:pt x="14505" y="100355"/>
                    <a:pt x="14442" y="100424"/>
                  </a:cubicBezTo>
                  <a:cubicBezTo>
                    <a:pt x="14309" y="100488"/>
                    <a:pt x="14177" y="100620"/>
                    <a:pt x="14108" y="100689"/>
                  </a:cubicBezTo>
                  <a:cubicBezTo>
                    <a:pt x="14044" y="100753"/>
                    <a:pt x="14044" y="100753"/>
                    <a:pt x="13975" y="100753"/>
                  </a:cubicBezTo>
                  <a:lnTo>
                    <a:pt x="13975" y="100822"/>
                  </a:lnTo>
                  <a:cubicBezTo>
                    <a:pt x="13779" y="100885"/>
                    <a:pt x="13647" y="101018"/>
                    <a:pt x="13514" y="101150"/>
                  </a:cubicBezTo>
                  <a:cubicBezTo>
                    <a:pt x="13514" y="101150"/>
                    <a:pt x="13445" y="101150"/>
                    <a:pt x="13445" y="101219"/>
                  </a:cubicBezTo>
                  <a:cubicBezTo>
                    <a:pt x="13313" y="101283"/>
                    <a:pt x="13249" y="101352"/>
                    <a:pt x="13117" y="101484"/>
                  </a:cubicBezTo>
                  <a:cubicBezTo>
                    <a:pt x="12322" y="102078"/>
                    <a:pt x="11527" y="102740"/>
                    <a:pt x="10732" y="103403"/>
                  </a:cubicBezTo>
                  <a:cubicBezTo>
                    <a:pt x="10433" y="103639"/>
                    <a:pt x="10139" y="103931"/>
                    <a:pt x="9842" y="104180"/>
                  </a:cubicBezTo>
                  <a:lnTo>
                    <a:pt x="9842" y="104180"/>
                  </a:lnTo>
                  <a:cubicBezTo>
                    <a:pt x="10543" y="103610"/>
                    <a:pt x="11300" y="103042"/>
                    <a:pt x="12057" y="102412"/>
                  </a:cubicBezTo>
                  <a:cubicBezTo>
                    <a:pt x="12189" y="102279"/>
                    <a:pt x="12385" y="102147"/>
                    <a:pt x="12518" y="102014"/>
                  </a:cubicBezTo>
                  <a:lnTo>
                    <a:pt x="12587" y="102014"/>
                  </a:lnTo>
                  <a:cubicBezTo>
                    <a:pt x="12783" y="101882"/>
                    <a:pt x="12915" y="101749"/>
                    <a:pt x="13117" y="101617"/>
                  </a:cubicBezTo>
                  <a:cubicBezTo>
                    <a:pt x="13117" y="101548"/>
                    <a:pt x="13180" y="101548"/>
                    <a:pt x="13249" y="101484"/>
                  </a:cubicBezTo>
                  <a:cubicBezTo>
                    <a:pt x="13382" y="101352"/>
                    <a:pt x="13514" y="101283"/>
                    <a:pt x="13647" y="101150"/>
                  </a:cubicBezTo>
                  <a:cubicBezTo>
                    <a:pt x="13710" y="101087"/>
                    <a:pt x="13779" y="101087"/>
                    <a:pt x="13843" y="101018"/>
                  </a:cubicBezTo>
                  <a:cubicBezTo>
                    <a:pt x="13975" y="100885"/>
                    <a:pt x="14108" y="100822"/>
                    <a:pt x="14240" y="100689"/>
                  </a:cubicBezTo>
                  <a:cubicBezTo>
                    <a:pt x="14309" y="100689"/>
                    <a:pt x="14373" y="100620"/>
                    <a:pt x="14442" y="100557"/>
                  </a:cubicBezTo>
                  <a:cubicBezTo>
                    <a:pt x="14574" y="100424"/>
                    <a:pt x="14707" y="100355"/>
                    <a:pt x="14839" y="100292"/>
                  </a:cubicBezTo>
                  <a:cubicBezTo>
                    <a:pt x="14903" y="100223"/>
                    <a:pt x="14972" y="100159"/>
                    <a:pt x="15104" y="100090"/>
                  </a:cubicBezTo>
                  <a:lnTo>
                    <a:pt x="15369" y="99825"/>
                  </a:lnTo>
                  <a:cubicBezTo>
                    <a:pt x="15502" y="99762"/>
                    <a:pt x="15634" y="99693"/>
                    <a:pt x="15698" y="99629"/>
                  </a:cubicBezTo>
                  <a:cubicBezTo>
                    <a:pt x="15830" y="99560"/>
                    <a:pt x="15899" y="99497"/>
                    <a:pt x="15963" y="99364"/>
                  </a:cubicBezTo>
                  <a:cubicBezTo>
                    <a:pt x="16095" y="99295"/>
                    <a:pt x="16228" y="99232"/>
                    <a:pt x="16296" y="99163"/>
                  </a:cubicBezTo>
                  <a:cubicBezTo>
                    <a:pt x="16429" y="99099"/>
                    <a:pt x="16492" y="99030"/>
                    <a:pt x="16625" y="98967"/>
                  </a:cubicBezTo>
                  <a:cubicBezTo>
                    <a:pt x="16694" y="98834"/>
                    <a:pt x="16826" y="98766"/>
                    <a:pt x="16959" y="98702"/>
                  </a:cubicBezTo>
                  <a:cubicBezTo>
                    <a:pt x="17022" y="98633"/>
                    <a:pt x="17155" y="98569"/>
                    <a:pt x="17224" y="98501"/>
                  </a:cubicBezTo>
                  <a:cubicBezTo>
                    <a:pt x="17356" y="98437"/>
                    <a:pt x="17489" y="98304"/>
                    <a:pt x="17552" y="98236"/>
                  </a:cubicBezTo>
                  <a:cubicBezTo>
                    <a:pt x="17685" y="98172"/>
                    <a:pt x="17754" y="98103"/>
                    <a:pt x="17817" y="98039"/>
                  </a:cubicBezTo>
                  <a:cubicBezTo>
                    <a:pt x="17950" y="97971"/>
                    <a:pt x="18082" y="97907"/>
                    <a:pt x="18215" y="97775"/>
                  </a:cubicBezTo>
                  <a:cubicBezTo>
                    <a:pt x="18284" y="97706"/>
                    <a:pt x="18416" y="97642"/>
                    <a:pt x="18480" y="97642"/>
                  </a:cubicBezTo>
                  <a:cubicBezTo>
                    <a:pt x="18612" y="97510"/>
                    <a:pt x="18745" y="97441"/>
                    <a:pt x="18877" y="97308"/>
                  </a:cubicBezTo>
                  <a:cubicBezTo>
                    <a:pt x="18946" y="97245"/>
                    <a:pt x="19010" y="97245"/>
                    <a:pt x="19079" y="97176"/>
                  </a:cubicBezTo>
                  <a:cubicBezTo>
                    <a:pt x="19211" y="97043"/>
                    <a:pt x="19344" y="96980"/>
                    <a:pt x="19540" y="96847"/>
                  </a:cubicBezTo>
                  <a:cubicBezTo>
                    <a:pt x="19609" y="96847"/>
                    <a:pt x="19672" y="96778"/>
                    <a:pt x="19741" y="96715"/>
                  </a:cubicBezTo>
                  <a:cubicBezTo>
                    <a:pt x="19741" y="96715"/>
                    <a:pt x="19805" y="96715"/>
                    <a:pt x="19805" y="96646"/>
                  </a:cubicBezTo>
                  <a:cubicBezTo>
                    <a:pt x="19937" y="96582"/>
                    <a:pt x="20070" y="96513"/>
                    <a:pt x="20138" y="96450"/>
                  </a:cubicBezTo>
                  <a:cubicBezTo>
                    <a:pt x="20271" y="96381"/>
                    <a:pt x="20335" y="96317"/>
                    <a:pt x="20403" y="96248"/>
                  </a:cubicBezTo>
                  <a:cubicBezTo>
                    <a:pt x="20536" y="96185"/>
                    <a:pt x="20668" y="96052"/>
                    <a:pt x="20801" y="95983"/>
                  </a:cubicBezTo>
                  <a:cubicBezTo>
                    <a:pt x="20865" y="95920"/>
                    <a:pt x="20933" y="95851"/>
                    <a:pt x="21066" y="95787"/>
                  </a:cubicBezTo>
                  <a:cubicBezTo>
                    <a:pt x="21198" y="95718"/>
                    <a:pt x="21331" y="95586"/>
                    <a:pt x="21463" y="95522"/>
                  </a:cubicBezTo>
                  <a:lnTo>
                    <a:pt x="21659" y="95321"/>
                  </a:lnTo>
                  <a:cubicBezTo>
                    <a:pt x="21861" y="95257"/>
                    <a:pt x="21993" y="95125"/>
                    <a:pt x="22126" y="95056"/>
                  </a:cubicBezTo>
                  <a:cubicBezTo>
                    <a:pt x="22189" y="94992"/>
                    <a:pt x="22258" y="94923"/>
                    <a:pt x="22322" y="94923"/>
                  </a:cubicBezTo>
                  <a:cubicBezTo>
                    <a:pt x="22523" y="94791"/>
                    <a:pt x="22656" y="94658"/>
                    <a:pt x="22788" y="94595"/>
                  </a:cubicBezTo>
                  <a:cubicBezTo>
                    <a:pt x="22852" y="94526"/>
                    <a:pt x="22921" y="94462"/>
                    <a:pt x="22984" y="94462"/>
                  </a:cubicBezTo>
                  <a:cubicBezTo>
                    <a:pt x="23186" y="94330"/>
                    <a:pt x="23318" y="94197"/>
                    <a:pt x="23451" y="94129"/>
                  </a:cubicBezTo>
                  <a:cubicBezTo>
                    <a:pt x="23514" y="94065"/>
                    <a:pt x="23583" y="93996"/>
                    <a:pt x="23647" y="93996"/>
                  </a:cubicBezTo>
                  <a:cubicBezTo>
                    <a:pt x="23848" y="93864"/>
                    <a:pt x="23981" y="93731"/>
                    <a:pt x="24113" y="93667"/>
                  </a:cubicBezTo>
                  <a:lnTo>
                    <a:pt x="24309" y="93466"/>
                  </a:lnTo>
                  <a:cubicBezTo>
                    <a:pt x="24511" y="93402"/>
                    <a:pt x="24643" y="93270"/>
                    <a:pt x="24775" y="93138"/>
                  </a:cubicBezTo>
                  <a:cubicBezTo>
                    <a:pt x="24839" y="93138"/>
                    <a:pt x="24908" y="93069"/>
                    <a:pt x="24972" y="93005"/>
                  </a:cubicBezTo>
                  <a:cubicBezTo>
                    <a:pt x="25173" y="92936"/>
                    <a:pt x="25305" y="92804"/>
                    <a:pt x="25438" y="92671"/>
                  </a:cubicBezTo>
                  <a:cubicBezTo>
                    <a:pt x="25501" y="92671"/>
                    <a:pt x="25634" y="92608"/>
                    <a:pt x="25703" y="92539"/>
                  </a:cubicBezTo>
                  <a:cubicBezTo>
                    <a:pt x="25835" y="92406"/>
                    <a:pt x="25968" y="92343"/>
                    <a:pt x="26164" y="92210"/>
                  </a:cubicBezTo>
                  <a:cubicBezTo>
                    <a:pt x="26233" y="92141"/>
                    <a:pt x="26296" y="92078"/>
                    <a:pt x="26365" y="92078"/>
                  </a:cubicBezTo>
                  <a:cubicBezTo>
                    <a:pt x="26498" y="91945"/>
                    <a:pt x="26630" y="91813"/>
                    <a:pt x="26826" y="91744"/>
                  </a:cubicBezTo>
                  <a:lnTo>
                    <a:pt x="27028" y="91548"/>
                  </a:lnTo>
                  <a:cubicBezTo>
                    <a:pt x="27160" y="91479"/>
                    <a:pt x="27293" y="91346"/>
                    <a:pt x="27489" y="91214"/>
                  </a:cubicBezTo>
                  <a:cubicBezTo>
                    <a:pt x="27558" y="91150"/>
                    <a:pt x="27621" y="91150"/>
                    <a:pt x="27690" y="91081"/>
                  </a:cubicBezTo>
                  <a:cubicBezTo>
                    <a:pt x="27823" y="90949"/>
                    <a:pt x="27955" y="90816"/>
                    <a:pt x="28151" y="90753"/>
                  </a:cubicBezTo>
                  <a:lnTo>
                    <a:pt x="28353" y="90551"/>
                  </a:lnTo>
                  <a:cubicBezTo>
                    <a:pt x="28485" y="90419"/>
                    <a:pt x="28618" y="90355"/>
                    <a:pt x="28814" y="90223"/>
                  </a:cubicBezTo>
                  <a:lnTo>
                    <a:pt x="29015" y="90021"/>
                  </a:lnTo>
                  <a:cubicBezTo>
                    <a:pt x="29147" y="89958"/>
                    <a:pt x="29280" y="89825"/>
                    <a:pt x="29476" y="89693"/>
                  </a:cubicBezTo>
                  <a:lnTo>
                    <a:pt x="29677" y="89492"/>
                  </a:lnTo>
                  <a:cubicBezTo>
                    <a:pt x="29810" y="89428"/>
                    <a:pt x="29942" y="89295"/>
                    <a:pt x="30075" y="89163"/>
                  </a:cubicBezTo>
                  <a:lnTo>
                    <a:pt x="30271" y="88962"/>
                  </a:lnTo>
                  <a:cubicBezTo>
                    <a:pt x="30472" y="88829"/>
                    <a:pt x="30605" y="88697"/>
                    <a:pt x="30737" y="88633"/>
                  </a:cubicBezTo>
                  <a:lnTo>
                    <a:pt x="30933" y="88432"/>
                  </a:lnTo>
                  <a:cubicBezTo>
                    <a:pt x="31066" y="88299"/>
                    <a:pt x="31267" y="88167"/>
                    <a:pt x="31400" y="88034"/>
                  </a:cubicBezTo>
                  <a:lnTo>
                    <a:pt x="31596" y="87838"/>
                  </a:lnTo>
                  <a:lnTo>
                    <a:pt x="31993" y="87441"/>
                  </a:lnTo>
                  <a:lnTo>
                    <a:pt x="32195" y="87239"/>
                  </a:lnTo>
                  <a:cubicBezTo>
                    <a:pt x="32391" y="87107"/>
                    <a:pt x="32523" y="86974"/>
                    <a:pt x="32656" y="86842"/>
                  </a:cubicBezTo>
                  <a:lnTo>
                    <a:pt x="32857" y="86646"/>
                  </a:lnTo>
                  <a:cubicBezTo>
                    <a:pt x="33451" y="86047"/>
                    <a:pt x="33981" y="85453"/>
                    <a:pt x="34447" y="84855"/>
                  </a:cubicBezTo>
                  <a:cubicBezTo>
                    <a:pt x="36169" y="82735"/>
                    <a:pt x="37690" y="80154"/>
                    <a:pt x="38951" y="77372"/>
                  </a:cubicBezTo>
                  <a:cubicBezTo>
                    <a:pt x="39558" y="76037"/>
                    <a:pt x="40054" y="74703"/>
                    <a:pt x="40540" y="73315"/>
                  </a:cubicBezTo>
                  <a:close/>
                  <a:moveTo>
                    <a:pt x="9842" y="104180"/>
                  </a:moveTo>
                  <a:cubicBezTo>
                    <a:pt x="9806" y="104209"/>
                    <a:pt x="9771" y="104238"/>
                    <a:pt x="9736" y="104266"/>
                  </a:cubicBezTo>
                  <a:cubicBezTo>
                    <a:pt x="9771" y="104238"/>
                    <a:pt x="9806" y="104209"/>
                    <a:pt x="9842" y="104180"/>
                  </a:cubicBezTo>
                  <a:close/>
                  <a:moveTo>
                    <a:pt x="8877" y="105194"/>
                  </a:moveTo>
                  <a:cubicBezTo>
                    <a:pt x="8808" y="105194"/>
                    <a:pt x="8808" y="105257"/>
                    <a:pt x="8745" y="105257"/>
                  </a:cubicBezTo>
                  <a:cubicBezTo>
                    <a:pt x="8808" y="105257"/>
                    <a:pt x="8877" y="105194"/>
                    <a:pt x="8941" y="105194"/>
                  </a:cubicBezTo>
                  <a:close/>
                  <a:moveTo>
                    <a:pt x="8480" y="105591"/>
                  </a:moveTo>
                  <a:lnTo>
                    <a:pt x="7881" y="105989"/>
                  </a:lnTo>
                  <a:lnTo>
                    <a:pt x="7881" y="106052"/>
                  </a:lnTo>
                  <a:cubicBezTo>
                    <a:pt x="8013" y="105920"/>
                    <a:pt x="8146" y="105856"/>
                    <a:pt x="8347" y="105724"/>
                  </a:cubicBezTo>
                  <a:cubicBezTo>
                    <a:pt x="8347" y="105655"/>
                    <a:pt x="8411" y="105655"/>
                    <a:pt x="8480" y="105591"/>
                  </a:cubicBezTo>
                  <a:close/>
                  <a:moveTo>
                    <a:pt x="8013" y="106052"/>
                  </a:moveTo>
                  <a:cubicBezTo>
                    <a:pt x="7817" y="106121"/>
                    <a:pt x="7685" y="106254"/>
                    <a:pt x="7552" y="106317"/>
                  </a:cubicBezTo>
                  <a:cubicBezTo>
                    <a:pt x="6291" y="107578"/>
                    <a:pt x="5168" y="108903"/>
                    <a:pt x="4171" y="110292"/>
                  </a:cubicBezTo>
                  <a:cubicBezTo>
                    <a:pt x="1591" y="113805"/>
                    <a:pt x="1" y="117647"/>
                    <a:pt x="1" y="122083"/>
                  </a:cubicBezTo>
                  <a:lnTo>
                    <a:pt x="1" y="122682"/>
                  </a:lnTo>
                  <a:cubicBezTo>
                    <a:pt x="197" y="128909"/>
                    <a:pt x="2449" y="134272"/>
                    <a:pt x="6095" y="138776"/>
                  </a:cubicBezTo>
                  <a:cubicBezTo>
                    <a:pt x="11527" y="145533"/>
                    <a:pt x="20138" y="150435"/>
                    <a:pt x="29677" y="153948"/>
                  </a:cubicBezTo>
                  <a:cubicBezTo>
                    <a:pt x="33186" y="155204"/>
                    <a:pt x="36832" y="156333"/>
                    <a:pt x="40472" y="157261"/>
                  </a:cubicBezTo>
                  <a:cubicBezTo>
                    <a:pt x="42592" y="157791"/>
                    <a:pt x="44781" y="158252"/>
                    <a:pt x="46901" y="158649"/>
                  </a:cubicBezTo>
                  <a:lnTo>
                    <a:pt x="46964" y="158649"/>
                  </a:lnTo>
                  <a:cubicBezTo>
                    <a:pt x="44844" y="158188"/>
                    <a:pt x="42661" y="157722"/>
                    <a:pt x="40541" y="157192"/>
                  </a:cubicBezTo>
                  <a:cubicBezTo>
                    <a:pt x="33583" y="155406"/>
                    <a:pt x="26694" y="153021"/>
                    <a:pt x="20600" y="149841"/>
                  </a:cubicBezTo>
                  <a:cubicBezTo>
                    <a:pt x="14839" y="146858"/>
                    <a:pt x="9805" y="143148"/>
                    <a:pt x="6159" y="138713"/>
                  </a:cubicBezTo>
                  <a:cubicBezTo>
                    <a:pt x="2518" y="134208"/>
                    <a:pt x="266" y="128909"/>
                    <a:pt x="64" y="122613"/>
                  </a:cubicBezTo>
                  <a:lnTo>
                    <a:pt x="64" y="122083"/>
                  </a:lnTo>
                  <a:cubicBezTo>
                    <a:pt x="64" y="117711"/>
                    <a:pt x="1723" y="113805"/>
                    <a:pt x="4240" y="110361"/>
                  </a:cubicBezTo>
                  <a:cubicBezTo>
                    <a:pt x="5364" y="108834"/>
                    <a:pt x="6625" y="107446"/>
                    <a:pt x="8013" y="106052"/>
                  </a:cubicBezTo>
                  <a:close/>
                  <a:moveTo>
                    <a:pt x="46699" y="158718"/>
                  </a:moveTo>
                  <a:cubicBezTo>
                    <a:pt x="47247" y="158820"/>
                    <a:pt x="47792" y="158917"/>
                    <a:pt x="48335" y="159010"/>
                  </a:cubicBezTo>
                  <a:lnTo>
                    <a:pt x="48335" y="159010"/>
                  </a:lnTo>
                  <a:cubicBezTo>
                    <a:pt x="47815" y="158913"/>
                    <a:pt x="47293" y="158816"/>
                    <a:pt x="46768" y="158718"/>
                  </a:cubicBezTo>
                  <a:close/>
                  <a:moveTo>
                    <a:pt x="48335" y="159010"/>
                  </a:moveTo>
                  <a:cubicBezTo>
                    <a:pt x="50637" y="159436"/>
                    <a:pt x="52897" y="159838"/>
                    <a:pt x="55115" y="160106"/>
                  </a:cubicBezTo>
                  <a:cubicBezTo>
                    <a:pt x="56307" y="160308"/>
                    <a:pt x="57430" y="160440"/>
                    <a:pt x="58559" y="160573"/>
                  </a:cubicBezTo>
                  <a:cubicBezTo>
                    <a:pt x="63127" y="161103"/>
                    <a:pt x="67102" y="161961"/>
                    <a:pt x="70615" y="162957"/>
                  </a:cubicBezTo>
                  <a:cubicBezTo>
                    <a:pt x="70748" y="163021"/>
                    <a:pt x="70812" y="163021"/>
                    <a:pt x="70880" y="163021"/>
                  </a:cubicBezTo>
                  <a:cubicBezTo>
                    <a:pt x="71013" y="163090"/>
                    <a:pt x="71076" y="163090"/>
                    <a:pt x="71145" y="163090"/>
                  </a:cubicBezTo>
                  <a:cubicBezTo>
                    <a:pt x="71209" y="163154"/>
                    <a:pt x="71278" y="163154"/>
                    <a:pt x="71410" y="163222"/>
                  </a:cubicBezTo>
                  <a:cubicBezTo>
                    <a:pt x="71474" y="163222"/>
                    <a:pt x="71543" y="163222"/>
                    <a:pt x="71606" y="163286"/>
                  </a:cubicBezTo>
                  <a:cubicBezTo>
                    <a:pt x="71675" y="163286"/>
                    <a:pt x="71739" y="163286"/>
                    <a:pt x="71871" y="163355"/>
                  </a:cubicBezTo>
                  <a:cubicBezTo>
                    <a:pt x="71940" y="163355"/>
                    <a:pt x="72004" y="163419"/>
                    <a:pt x="72073" y="163419"/>
                  </a:cubicBezTo>
                  <a:cubicBezTo>
                    <a:pt x="72136" y="163419"/>
                    <a:pt x="72269" y="163487"/>
                    <a:pt x="72338" y="163487"/>
                  </a:cubicBezTo>
                  <a:cubicBezTo>
                    <a:pt x="72401" y="163551"/>
                    <a:pt x="72470" y="163551"/>
                    <a:pt x="72534" y="163551"/>
                  </a:cubicBezTo>
                  <a:cubicBezTo>
                    <a:pt x="72666" y="163620"/>
                    <a:pt x="72735" y="163620"/>
                    <a:pt x="72799" y="163684"/>
                  </a:cubicBezTo>
                  <a:cubicBezTo>
                    <a:pt x="72868" y="163684"/>
                    <a:pt x="73000" y="163684"/>
                    <a:pt x="73064" y="163752"/>
                  </a:cubicBezTo>
                  <a:cubicBezTo>
                    <a:pt x="73133" y="163752"/>
                    <a:pt x="73196" y="163816"/>
                    <a:pt x="73329" y="163816"/>
                  </a:cubicBezTo>
                  <a:cubicBezTo>
                    <a:pt x="73398" y="163885"/>
                    <a:pt x="73461" y="163885"/>
                    <a:pt x="73530" y="163885"/>
                  </a:cubicBezTo>
                  <a:cubicBezTo>
                    <a:pt x="73663" y="163948"/>
                    <a:pt x="73726" y="163948"/>
                    <a:pt x="73795" y="164017"/>
                  </a:cubicBezTo>
                  <a:cubicBezTo>
                    <a:pt x="73859" y="164017"/>
                    <a:pt x="73991" y="164081"/>
                    <a:pt x="74060" y="164081"/>
                  </a:cubicBezTo>
                  <a:cubicBezTo>
                    <a:pt x="74124" y="164081"/>
                    <a:pt x="74193" y="164150"/>
                    <a:pt x="74325" y="164150"/>
                  </a:cubicBezTo>
                  <a:cubicBezTo>
                    <a:pt x="74389" y="164213"/>
                    <a:pt x="74458" y="164213"/>
                    <a:pt x="74521" y="164282"/>
                  </a:cubicBezTo>
                  <a:cubicBezTo>
                    <a:pt x="74654" y="164282"/>
                    <a:pt x="74722" y="164346"/>
                    <a:pt x="74786" y="164346"/>
                  </a:cubicBezTo>
                  <a:cubicBezTo>
                    <a:pt x="74919" y="164415"/>
                    <a:pt x="74987" y="164415"/>
                    <a:pt x="75051" y="164478"/>
                  </a:cubicBezTo>
                  <a:cubicBezTo>
                    <a:pt x="75120" y="164478"/>
                    <a:pt x="75252" y="164547"/>
                    <a:pt x="75316" y="164547"/>
                  </a:cubicBezTo>
                  <a:cubicBezTo>
                    <a:pt x="75385" y="164611"/>
                    <a:pt x="75448" y="164611"/>
                    <a:pt x="75581" y="164680"/>
                  </a:cubicBezTo>
                  <a:cubicBezTo>
                    <a:pt x="75650" y="164680"/>
                    <a:pt x="75713" y="164743"/>
                    <a:pt x="75846" y="164743"/>
                  </a:cubicBezTo>
                  <a:cubicBezTo>
                    <a:pt x="75915" y="164812"/>
                    <a:pt x="75978" y="164812"/>
                    <a:pt x="76047" y="164876"/>
                  </a:cubicBezTo>
                  <a:cubicBezTo>
                    <a:pt x="76180" y="164876"/>
                    <a:pt x="76243" y="164945"/>
                    <a:pt x="76312" y="164945"/>
                  </a:cubicBezTo>
                  <a:cubicBezTo>
                    <a:pt x="76445" y="165008"/>
                    <a:pt x="76508" y="165077"/>
                    <a:pt x="76577" y="165077"/>
                  </a:cubicBezTo>
                  <a:cubicBezTo>
                    <a:pt x="76710" y="165141"/>
                    <a:pt x="76773" y="165141"/>
                    <a:pt x="76842" y="165210"/>
                  </a:cubicBezTo>
                  <a:cubicBezTo>
                    <a:pt x="76975" y="165210"/>
                    <a:pt x="77038" y="165273"/>
                    <a:pt x="77107" y="165273"/>
                  </a:cubicBezTo>
                  <a:cubicBezTo>
                    <a:pt x="77171" y="165342"/>
                    <a:pt x="77303" y="165406"/>
                    <a:pt x="77372" y="165406"/>
                  </a:cubicBezTo>
                  <a:cubicBezTo>
                    <a:pt x="77436" y="165475"/>
                    <a:pt x="77568" y="165475"/>
                    <a:pt x="77637" y="165538"/>
                  </a:cubicBezTo>
                  <a:cubicBezTo>
                    <a:pt x="77701" y="165607"/>
                    <a:pt x="77833" y="165607"/>
                    <a:pt x="77902" y="165671"/>
                  </a:cubicBezTo>
                  <a:cubicBezTo>
                    <a:pt x="77966" y="165671"/>
                    <a:pt x="78098" y="165740"/>
                    <a:pt x="78167" y="165740"/>
                  </a:cubicBezTo>
                  <a:cubicBezTo>
                    <a:pt x="78231" y="165803"/>
                    <a:pt x="78363" y="165872"/>
                    <a:pt x="78432" y="165872"/>
                  </a:cubicBezTo>
                  <a:cubicBezTo>
                    <a:pt x="78496" y="165936"/>
                    <a:pt x="78628" y="166005"/>
                    <a:pt x="78697" y="166005"/>
                  </a:cubicBezTo>
                  <a:cubicBezTo>
                    <a:pt x="78761" y="166068"/>
                    <a:pt x="78893" y="166137"/>
                    <a:pt x="78962" y="166137"/>
                  </a:cubicBezTo>
                  <a:cubicBezTo>
                    <a:pt x="79026" y="166201"/>
                    <a:pt x="79158" y="166201"/>
                    <a:pt x="79227" y="166270"/>
                  </a:cubicBezTo>
                  <a:cubicBezTo>
                    <a:pt x="79291" y="166333"/>
                    <a:pt x="79423" y="166402"/>
                    <a:pt x="79492" y="166402"/>
                  </a:cubicBezTo>
                  <a:cubicBezTo>
                    <a:pt x="79556" y="166466"/>
                    <a:pt x="79688" y="166466"/>
                    <a:pt x="79757" y="166535"/>
                  </a:cubicBezTo>
                  <a:cubicBezTo>
                    <a:pt x="79821" y="166598"/>
                    <a:pt x="79953" y="166667"/>
                    <a:pt x="80022" y="166667"/>
                  </a:cubicBezTo>
                  <a:cubicBezTo>
                    <a:pt x="80085" y="166731"/>
                    <a:pt x="80218" y="166800"/>
                    <a:pt x="80287" y="166800"/>
                  </a:cubicBezTo>
                  <a:cubicBezTo>
                    <a:pt x="80350" y="166863"/>
                    <a:pt x="80483" y="166932"/>
                    <a:pt x="80552" y="166996"/>
                  </a:cubicBezTo>
                  <a:cubicBezTo>
                    <a:pt x="80684" y="166996"/>
                    <a:pt x="80748" y="167065"/>
                    <a:pt x="80817" y="167065"/>
                  </a:cubicBezTo>
                  <a:cubicBezTo>
                    <a:pt x="80880" y="167128"/>
                    <a:pt x="81013" y="167197"/>
                    <a:pt x="81145" y="167261"/>
                  </a:cubicBezTo>
                  <a:cubicBezTo>
                    <a:pt x="81214" y="167330"/>
                    <a:pt x="81278" y="167330"/>
                    <a:pt x="81347" y="167393"/>
                  </a:cubicBezTo>
                  <a:cubicBezTo>
                    <a:pt x="81410" y="167462"/>
                    <a:pt x="81543" y="167526"/>
                    <a:pt x="81675" y="167594"/>
                  </a:cubicBezTo>
                  <a:cubicBezTo>
                    <a:pt x="81744" y="167594"/>
                    <a:pt x="81808" y="167658"/>
                    <a:pt x="81877" y="167658"/>
                  </a:cubicBezTo>
                  <a:cubicBezTo>
                    <a:pt x="81940" y="167727"/>
                    <a:pt x="82073" y="167791"/>
                    <a:pt x="82205" y="167859"/>
                  </a:cubicBezTo>
                  <a:cubicBezTo>
                    <a:pt x="82274" y="167923"/>
                    <a:pt x="82338" y="167923"/>
                    <a:pt x="82407" y="167992"/>
                  </a:cubicBezTo>
                  <a:cubicBezTo>
                    <a:pt x="82539" y="168056"/>
                    <a:pt x="82603" y="168124"/>
                    <a:pt x="82735" y="168188"/>
                  </a:cubicBezTo>
                  <a:cubicBezTo>
                    <a:pt x="82804" y="168257"/>
                    <a:pt x="82868" y="168257"/>
                    <a:pt x="82937" y="168321"/>
                  </a:cubicBezTo>
                  <a:lnTo>
                    <a:pt x="83334" y="168522"/>
                  </a:lnTo>
                  <a:cubicBezTo>
                    <a:pt x="83334" y="168585"/>
                    <a:pt x="83398" y="168585"/>
                    <a:pt x="83398" y="168585"/>
                  </a:cubicBezTo>
                  <a:cubicBezTo>
                    <a:pt x="83599" y="168718"/>
                    <a:pt x="83731" y="168787"/>
                    <a:pt x="83864" y="168850"/>
                  </a:cubicBezTo>
                  <a:cubicBezTo>
                    <a:pt x="83864" y="168919"/>
                    <a:pt x="83864" y="168919"/>
                    <a:pt x="83928" y="168919"/>
                  </a:cubicBezTo>
                  <a:cubicBezTo>
                    <a:pt x="84060" y="168983"/>
                    <a:pt x="84193" y="169115"/>
                    <a:pt x="84394" y="169184"/>
                  </a:cubicBezTo>
                  <a:lnTo>
                    <a:pt x="84394" y="169248"/>
                  </a:lnTo>
                  <a:cubicBezTo>
                    <a:pt x="84526" y="169317"/>
                    <a:pt x="84590" y="169380"/>
                    <a:pt x="84722" y="169449"/>
                  </a:cubicBezTo>
                  <a:cubicBezTo>
                    <a:pt x="86381" y="170573"/>
                    <a:pt x="87839" y="171702"/>
                    <a:pt x="89296" y="172894"/>
                  </a:cubicBezTo>
                  <a:cubicBezTo>
                    <a:pt x="89624" y="173159"/>
                    <a:pt x="89958" y="173487"/>
                    <a:pt x="90356" y="173821"/>
                  </a:cubicBezTo>
                  <a:cubicBezTo>
                    <a:pt x="88962" y="172560"/>
                    <a:pt x="87505" y="171304"/>
                    <a:pt x="85915" y="170175"/>
                  </a:cubicBezTo>
                  <a:cubicBezTo>
                    <a:pt x="85782" y="170043"/>
                    <a:pt x="85586" y="169910"/>
                    <a:pt x="85385" y="169778"/>
                  </a:cubicBezTo>
                  <a:cubicBezTo>
                    <a:pt x="85385" y="169778"/>
                    <a:pt x="85321" y="169778"/>
                    <a:pt x="85321" y="169714"/>
                  </a:cubicBezTo>
                  <a:cubicBezTo>
                    <a:pt x="85189" y="169645"/>
                    <a:pt x="84987" y="169513"/>
                    <a:pt x="84855" y="169380"/>
                  </a:cubicBezTo>
                  <a:cubicBezTo>
                    <a:pt x="84791" y="169380"/>
                    <a:pt x="84791" y="169380"/>
                    <a:pt x="84722" y="169317"/>
                  </a:cubicBezTo>
                  <a:cubicBezTo>
                    <a:pt x="84590" y="169248"/>
                    <a:pt x="84457" y="169115"/>
                    <a:pt x="84261" y="169052"/>
                  </a:cubicBezTo>
                  <a:lnTo>
                    <a:pt x="84193" y="168983"/>
                  </a:lnTo>
                  <a:cubicBezTo>
                    <a:pt x="84060" y="168919"/>
                    <a:pt x="83928" y="168787"/>
                    <a:pt x="83795" y="168718"/>
                  </a:cubicBezTo>
                  <a:cubicBezTo>
                    <a:pt x="83731" y="168654"/>
                    <a:pt x="83663" y="168654"/>
                    <a:pt x="83599" y="168585"/>
                  </a:cubicBezTo>
                  <a:lnTo>
                    <a:pt x="83202" y="168389"/>
                  </a:lnTo>
                  <a:lnTo>
                    <a:pt x="83069" y="168257"/>
                  </a:lnTo>
                  <a:lnTo>
                    <a:pt x="82672" y="168056"/>
                  </a:lnTo>
                  <a:cubicBezTo>
                    <a:pt x="82603" y="167992"/>
                    <a:pt x="82539" y="167923"/>
                    <a:pt x="82470" y="167923"/>
                  </a:cubicBezTo>
                  <a:cubicBezTo>
                    <a:pt x="82338" y="167859"/>
                    <a:pt x="82274" y="167791"/>
                    <a:pt x="82142" y="167727"/>
                  </a:cubicBezTo>
                  <a:cubicBezTo>
                    <a:pt x="82073" y="167658"/>
                    <a:pt x="82009" y="167658"/>
                    <a:pt x="81940" y="167594"/>
                  </a:cubicBezTo>
                  <a:cubicBezTo>
                    <a:pt x="81808" y="167526"/>
                    <a:pt x="81675" y="167462"/>
                    <a:pt x="81612" y="167393"/>
                  </a:cubicBezTo>
                  <a:cubicBezTo>
                    <a:pt x="81479" y="167330"/>
                    <a:pt x="81410" y="167330"/>
                    <a:pt x="81347" y="167261"/>
                  </a:cubicBezTo>
                  <a:cubicBezTo>
                    <a:pt x="81278" y="167197"/>
                    <a:pt x="81145" y="167128"/>
                    <a:pt x="81013" y="167128"/>
                  </a:cubicBezTo>
                  <a:cubicBezTo>
                    <a:pt x="80949" y="167065"/>
                    <a:pt x="80880" y="166996"/>
                    <a:pt x="80817" y="166996"/>
                  </a:cubicBezTo>
                  <a:cubicBezTo>
                    <a:pt x="80684" y="166932"/>
                    <a:pt x="80615" y="166863"/>
                    <a:pt x="80483" y="166800"/>
                  </a:cubicBezTo>
                  <a:cubicBezTo>
                    <a:pt x="80419" y="166800"/>
                    <a:pt x="80350" y="166731"/>
                    <a:pt x="80218" y="166667"/>
                  </a:cubicBezTo>
                  <a:cubicBezTo>
                    <a:pt x="80154" y="166598"/>
                    <a:pt x="80022" y="166598"/>
                    <a:pt x="79953" y="166535"/>
                  </a:cubicBezTo>
                  <a:cubicBezTo>
                    <a:pt x="79889" y="166466"/>
                    <a:pt x="79757" y="166466"/>
                    <a:pt x="79688" y="166402"/>
                  </a:cubicBezTo>
                  <a:cubicBezTo>
                    <a:pt x="79624" y="166333"/>
                    <a:pt x="79492" y="166333"/>
                    <a:pt x="79423" y="166270"/>
                  </a:cubicBezTo>
                  <a:cubicBezTo>
                    <a:pt x="79291" y="166201"/>
                    <a:pt x="79227" y="166201"/>
                    <a:pt x="79158" y="166137"/>
                  </a:cubicBezTo>
                  <a:cubicBezTo>
                    <a:pt x="79026" y="166068"/>
                    <a:pt x="78962" y="166068"/>
                    <a:pt x="78893" y="166005"/>
                  </a:cubicBezTo>
                  <a:cubicBezTo>
                    <a:pt x="78761" y="165936"/>
                    <a:pt x="78697" y="165936"/>
                    <a:pt x="78628" y="165872"/>
                  </a:cubicBezTo>
                  <a:cubicBezTo>
                    <a:pt x="78496" y="165803"/>
                    <a:pt x="78432" y="165803"/>
                    <a:pt x="78363" y="165740"/>
                  </a:cubicBezTo>
                  <a:cubicBezTo>
                    <a:pt x="78231" y="165671"/>
                    <a:pt x="78167" y="165671"/>
                    <a:pt x="78098" y="165607"/>
                  </a:cubicBezTo>
                  <a:cubicBezTo>
                    <a:pt x="77966" y="165607"/>
                    <a:pt x="77902" y="165538"/>
                    <a:pt x="77770" y="165475"/>
                  </a:cubicBezTo>
                  <a:cubicBezTo>
                    <a:pt x="77701" y="165475"/>
                    <a:pt x="77637" y="165406"/>
                    <a:pt x="77568" y="165406"/>
                  </a:cubicBezTo>
                  <a:cubicBezTo>
                    <a:pt x="77436" y="165342"/>
                    <a:pt x="77372" y="165273"/>
                    <a:pt x="77303" y="165273"/>
                  </a:cubicBezTo>
                  <a:cubicBezTo>
                    <a:pt x="77171" y="165210"/>
                    <a:pt x="77107" y="165210"/>
                    <a:pt x="77038" y="165141"/>
                  </a:cubicBezTo>
                  <a:cubicBezTo>
                    <a:pt x="76906" y="165141"/>
                    <a:pt x="76842" y="165077"/>
                    <a:pt x="76773" y="165008"/>
                  </a:cubicBezTo>
                  <a:cubicBezTo>
                    <a:pt x="76641" y="165008"/>
                    <a:pt x="76577" y="164945"/>
                    <a:pt x="76508" y="164945"/>
                  </a:cubicBezTo>
                  <a:cubicBezTo>
                    <a:pt x="76376" y="164876"/>
                    <a:pt x="76312" y="164876"/>
                    <a:pt x="76243" y="164812"/>
                  </a:cubicBezTo>
                  <a:cubicBezTo>
                    <a:pt x="76111" y="164812"/>
                    <a:pt x="76047" y="164743"/>
                    <a:pt x="75978" y="164680"/>
                  </a:cubicBezTo>
                  <a:cubicBezTo>
                    <a:pt x="75846" y="164680"/>
                    <a:pt x="75782" y="164611"/>
                    <a:pt x="75713" y="164611"/>
                  </a:cubicBezTo>
                  <a:cubicBezTo>
                    <a:pt x="75581" y="164547"/>
                    <a:pt x="75517" y="164547"/>
                    <a:pt x="75448" y="164478"/>
                  </a:cubicBezTo>
                  <a:cubicBezTo>
                    <a:pt x="75385" y="164478"/>
                    <a:pt x="75252" y="164415"/>
                    <a:pt x="75184" y="164415"/>
                  </a:cubicBezTo>
                  <a:cubicBezTo>
                    <a:pt x="75120" y="164346"/>
                    <a:pt x="74987" y="164346"/>
                    <a:pt x="74919" y="164282"/>
                  </a:cubicBezTo>
                  <a:cubicBezTo>
                    <a:pt x="74855" y="164282"/>
                    <a:pt x="74786" y="164213"/>
                    <a:pt x="74654" y="164213"/>
                  </a:cubicBezTo>
                  <a:cubicBezTo>
                    <a:pt x="74590" y="164150"/>
                    <a:pt x="74521" y="164150"/>
                    <a:pt x="74458" y="164150"/>
                  </a:cubicBezTo>
                  <a:cubicBezTo>
                    <a:pt x="74325" y="164081"/>
                    <a:pt x="74256" y="164081"/>
                    <a:pt x="74193" y="164017"/>
                  </a:cubicBezTo>
                  <a:cubicBezTo>
                    <a:pt x="74060" y="164017"/>
                    <a:pt x="73991" y="163948"/>
                    <a:pt x="73928" y="163948"/>
                  </a:cubicBezTo>
                  <a:cubicBezTo>
                    <a:pt x="73859" y="163885"/>
                    <a:pt x="73726" y="163885"/>
                    <a:pt x="73663" y="163816"/>
                  </a:cubicBezTo>
                  <a:cubicBezTo>
                    <a:pt x="73594" y="163816"/>
                    <a:pt x="73530" y="163816"/>
                    <a:pt x="73398" y="163752"/>
                  </a:cubicBezTo>
                  <a:cubicBezTo>
                    <a:pt x="73329" y="163752"/>
                    <a:pt x="73265" y="163684"/>
                    <a:pt x="73133" y="163684"/>
                  </a:cubicBezTo>
                  <a:cubicBezTo>
                    <a:pt x="73064" y="163620"/>
                    <a:pt x="73000" y="163620"/>
                    <a:pt x="72931" y="163620"/>
                  </a:cubicBezTo>
                  <a:cubicBezTo>
                    <a:pt x="72868" y="163551"/>
                    <a:pt x="72735" y="163551"/>
                    <a:pt x="72666" y="163487"/>
                  </a:cubicBezTo>
                  <a:cubicBezTo>
                    <a:pt x="72603" y="163487"/>
                    <a:pt x="72534" y="163419"/>
                    <a:pt x="72470" y="163419"/>
                  </a:cubicBezTo>
                  <a:cubicBezTo>
                    <a:pt x="72338" y="163419"/>
                    <a:pt x="72269" y="163355"/>
                    <a:pt x="72205" y="163355"/>
                  </a:cubicBezTo>
                  <a:cubicBezTo>
                    <a:pt x="72136" y="163286"/>
                    <a:pt x="72004" y="163286"/>
                    <a:pt x="71940" y="163286"/>
                  </a:cubicBezTo>
                  <a:cubicBezTo>
                    <a:pt x="71871" y="163222"/>
                    <a:pt x="71808" y="163222"/>
                    <a:pt x="71675" y="163154"/>
                  </a:cubicBezTo>
                  <a:cubicBezTo>
                    <a:pt x="71606" y="163154"/>
                    <a:pt x="71543" y="163154"/>
                    <a:pt x="71474" y="163090"/>
                  </a:cubicBezTo>
                  <a:cubicBezTo>
                    <a:pt x="71410" y="163090"/>
                    <a:pt x="71278" y="163090"/>
                    <a:pt x="71209" y="163021"/>
                  </a:cubicBezTo>
                  <a:cubicBezTo>
                    <a:pt x="71145" y="163021"/>
                    <a:pt x="71076" y="163021"/>
                    <a:pt x="71013" y="162957"/>
                  </a:cubicBezTo>
                  <a:cubicBezTo>
                    <a:pt x="70944" y="162957"/>
                    <a:pt x="70812" y="162889"/>
                    <a:pt x="70748" y="162889"/>
                  </a:cubicBezTo>
                  <a:cubicBezTo>
                    <a:pt x="67171" y="161829"/>
                    <a:pt x="63127" y="161034"/>
                    <a:pt x="58559" y="160440"/>
                  </a:cubicBezTo>
                  <a:cubicBezTo>
                    <a:pt x="57430" y="160308"/>
                    <a:pt x="56238" y="160175"/>
                    <a:pt x="55046" y="160043"/>
                  </a:cubicBezTo>
                  <a:cubicBezTo>
                    <a:pt x="52854" y="159722"/>
                    <a:pt x="50617" y="159401"/>
                    <a:pt x="48335" y="159010"/>
                  </a:cubicBezTo>
                  <a:close/>
                  <a:moveTo>
                    <a:pt x="158453" y="52597"/>
                  </a:moveTo>
                  <a:cubicBezTo>
                    <a:pt x="158782" y="52729"/>
                    <a:pt x="159179" y="52862"/>
                    <a:pt x="159513" y="52994"/>
                  </a:cubicBezTo>
                  <a:lnTo>
                    <a:pt x="162295" y="54187"/>
                  </a:lnTo>
                  <a:cubicBezTo>
                    <a:pt x="172693" y="58824"/>
                    <a:pt x="180976" y="64982"/>
                    <a:pt x="185676" y="78697"/>
                  </a:cubicBezTo>
                  <a:cubicBezTo>
                    <a:pt x="187997" y="85321"/>
                    <a:pt x="189190" y="92873"/>
                    <a:pt x="189190" y="100557"/>
                  </a:cubicBezTo>
                  <a:cubicBezTo>
                    <a:pt x="189190" y="110822"/>
                    <a:pt x="187070" y="121357"/>
                    <a:pt x="182566" y="130430"/>
                  </a:cubicBezTo>
                  <a:cubicBezTo>
                    <a:pt x="178061" y="139571"/>
                    <a:pt x="171235" y="147255"/>
                    <a:pt x="161829" y="151760"/>
                  </a:cubicBezTo>
                  <a:cubicBezTo>
                    <a:pt x="158056" y="153615"/>
                    <a:pt x="155009" y="157192"/>
                    <a:pt x="152226" y="161500"/>
                  </a:cubicBezTo>
                  <a:cubicBezTo>
                    <a:pt x="147987" y="167992"/>
                    <a:pt x="144410" y="176206"/>
                    <a:pt x="139773" y="182761"/>
                  </a:cubicBezTo>
                  <a:cubicBezTo>
                    <a:pt x="137452" y="186010"/>
                    <a:pt x="134871" y="188925"/>
                    <a:pt x="131887" y="190976"/>
                  </a:cubicBezTo>
                  <a:cubicBezTo>
                    <a:pt x="128909" y="193032"/>
                    <a:pt x="125464" y="194224"/>
                    <a:pt x="121357" y="194224"/>
                  </a:cubicBezTo>
                  <a:cubicBezTo>
                    <a:pt x="119503" y="194224"/>
                    <a:pt x="117515" y="193959"/>
                    <a:pt x="115395" y="193429"/>
                  </a:cubicBezTo>
                  <a:cubicBezTo>
                    <a:pt x="110425" y="192168"/>
                    <a:pt x="106715" y="189720"/>
                    <a:pt x="103403" y="186736"/>
                  </a:cubicBezTo>
                  <a:cubicBezTo>
                    <a:pt x="99762" y="183493"/>
                    <a:pt x="96514" y="179582"/>
                    <a:pt x="92608" y="175740"/>
                  </a:cubicBezTo>
                  <a:cubicBezTo>
                    <a:pt x="92539" y="175676"/>
                    <a:pt x="92407" y="175607"/>
                    <a:pt x="92343" y="175544"/>
                  </a:cubicBezTo>
                  <a:lnTo>
                    <a:pt x="92343" y="175544"/>
                  </a:lnTo>
                  <a:cubicBezTo>
                    <a:pt x="92539" y="175740"/>
                    <a:pt x="92741" y="175941"/>
                    <a:pt x="92937" y="176206"/>
                  </a:cubicBezTo>
                  <a:cubicBezTo>
                    <a:pt x="93138" y="176402"/>
                    <a:pt x="93334" y="176604"/>
                    <a:pt x="93535" y="176868"/>
                  </a:cubicBezTo>
                  <a:cubicBezTo>
                    <a:pt x="97044" y="180313"/>
                    <a:pt x="100027" y="183821"/>
                    <a:pt x="103339" y="186805"/>
                  </a:cubicBezTo>
                  <a:cubicBezTo>
                    <a:pt x="106651" y="189783"/>
                    <a:pt x="110361" y="192237"/>
                    <a:pt x="115395" y="193562"/>
                  </a:cubicBezTo>
                  <a:cubicBezTo>
                    <a:pt x="117515" y="194092"/>
                    <a:pt x="119503" y="194357"/>
                    <a:pt x="121357" y="194357"/>
                  </a:cubicBezTo>
                  <a:cubicBezTo>
                    <a:pt x="126853" y="194357"/>
                    <a:pt x="131161" y="192104"/>
                    <a:pt x="134802" y="188723"/>
                  </a:cubicBezTo>
                  <a:cubicBezTo>
                    <a:pt x="140303" y="183556"/>
                    <a:pt x="144208" y="175740"/>
                    <a:pt x="148252" y="168453"/>
                  </a:cubicBezTo>
                  <a:cubicBezTo>
                    <a:pt x="152226" y="161235"/>
                    <a:pt x="156265" y="154611"/>
                    <a:pt x="161898" y="151892"/>
                  </a:cubicBezTo>
                  <a:cubicBezTo>
                    <a:pt x="171304" y="147324"/>
                    <a:pt x="178194" y="139640"/>
                    <a:pt x="182698" y="130498"/>
                  </a:cubicBezTo>
                  <a:cubicBezTo>
                    <a:pt x="187203" y="121357"/>
                    <a:pt x="189322" y="110822"/>
                    <a:pt x="189322" y="100557"/>
                  </a:cubicBezTo>
                  <a:cubicBezTo>
                    <a:pt x="189322" y="92873"/>
                    <a:pt x="188130" y="85321"/>
                    <a:pt x="185809" y="78628"/>
                  </a:cubicBezTo>
                  <a:cubicBezTo>
                    <a:pt x="181039" y="64918"/>
                    <a:pt x="172762" y="58755"/>
                    <a:pt x="162359" y="54118"/>
                  </a:cubicBezTo>
                  <a:cubicBezTo>
                    <a:pt x="161633" y="53789"/>
                    <a:pt x="160902" y="53455"/>
                    <a:pt x="160239" y="53190"/>
                  </a:cubicBezTo>
                  <a:cubicBezTo>
                    <a:pt x="159778" y="52994"/>
                    <a:pt x="159312" y="52862"/>
                    <a:pt x="158851" y="52660"/>
                  </a:cubicBezTo>
                  <a:cubicBezTo>
                    <a:pt x="158718" y="52660"/>
                    <a:pt x="158586" y="52597"/>
                    <a:pt x="158453" y="525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49" name="Google Shape;349;p24"/>
            <p:cNvSpPr/>
            <p:nvPr/>
          </p:nvSpPr>
          <p:spPr>
            <a:xfrm>
              <a:off x="1419675" y="393775"/>
              <a:ext cx="4792675" cy="4933525"/>
            </a:xfrm>
            <a:custGeom>
              <a:avLst/>
              <a:gdLst/>
              <a:ahLst/>
              <a:cxnLst/>
              <a:rect l="l" t="t" r="r" b="b"/>
              <a:pathLst>
                <a:path w="191707" h="197341" extrusionOk="0">
                  <a:moveTo>
                    <a:pt x="103074" y="16562"/>
                  </a:moveTo>
                  <a:lnTo>
                    <a:pt x="103074" y="16562"/>
                  </a:lnTo>
                  <a:cubicBezTo>
                    <a:pt x="103673" y="17356"/>
                    <a:pt x="104335" y="18220"/>
                    <a:pt x="104929" y="19015"/>
                  </a:cubicBezTo>
                  <a:cubicBezTo>
                    <a:pt x="104998" y="19148"/>
                    <a:pt x="105061" y="19211"/>
                    <a:pt x="105130" y="19280"/>
                  </a:cubicBezTo>
                  <a:cubicBezTo>
                    <a:pt x="105130" y="19280"/>
                    <a:pt x="105130" y="19344"/>
                    <a:pt x="105194" y="19344"/>
                  </a:cubicBezTo>
                  <a:cubicBezTo>
                    <a:pt x="105263" y="19476"/>
                    <a:pt x="105395" y="19609"/>
                    <a:pt x="105459" y="19741"/>
                  </a:cubicBezTo>
                  <a:cubicBezTo>
                    <a:pt x="105528" y="19741"/>
                    <a:pt x="105528" y="19810"/>
                    <a:pt x="105528" y="19810"/>
                  </a:cubicBezTo>
                  <a:lnTo>
                    <a:pt x="105856" y="20139"/>
                  </a:lnTo>
                  <a:cubicBezTo>
                    <a:pt x="105856" y="20208"/>
                    <a:pt x="105925" y="20271"/>
                    <a:pt x="105925" y="20271"/>
                  </a:cubicBezTo>
                  <a:cubicBezTo>
                    <a:pt x="105989" y="20404"/>
                    <a:pt x="106121" y="20473"/>
                    <a:pt x="106190" y="20605"/>
                  </a:cubicBezTo>
                  <a:lnTo>
                    <a:pt x="106323" y="20737"/>
                  </a:lnTo>
                  <a:cubicBezTo>
                    <a:pt x="106386" y="20870"/>
                    <a:pt x="106455" y="20934"/>
                    <a:pt x="106519" y="21002"/>
                  </a:cubicBezTo>
                  <a:cubicBezTo>
                    <a:pt x="106588" y="21066"/>
                    <a:pt x="106651" y="21135"/>
                    <a:pt x="106651" y="21199"/>
                  </a:cubicBezTo>
                  <a:lnTo>
                    <a:pt x="106916" y="21464"/>
                  </a:lnTo>
                  <a:cubicBezTo>
                    <a:pt x="106916" y="21532"/>
                    <a:pt x="106985" y="21596"/>
                    <a:pt x="107049" y="21665"/>
                  </a:cubicBezTo>
                  <a:lnTo>
                    <a:pt x="107250" y="21861"/>
                  </a:lnTo>
                  <a:cubicBezTo>
                    <a:pt x="107314" y="21993"/>
                    <a:pt x="107383" y="22062"/>
                    <a:pt x="107446" y="22126"/>
                  </a:cubicBezTo>
                  <a:cubicBezTo>
                    <a:pt x="107446" y="22195"/>
                    <a:pt x="107515" y="22258"/>
                    <a:pt x="107579" y="22327"/>
                  </a:cubicBezTo>
                  <a:cubicBezTo>
                    <a:pt x="107647" y="22391"/>
                    <a:pt x="107711" y="22460"/>
                    <a:pt x="107780" y="22592"/>
                  </a:cubicBezTo>
                  <a:lnTo>
                    <a:pt x="107976" y="22788"/>
                  </a:lnTo>
                  <a:lnTo>
                    <a:pt x="108177" y="22990"/>
                  </a:lnTo>
                  <a:cubicBezTo>
                    <a:pt x="108177" y="23053"/>
                    <a:pt x="108241" y="23122"/>
                    <a:pt x="108310" y="23186"/>
                  </a:cubicBezTo>
                  <a:cubicBezTo>
                    <a:pt x="108310" y="23186"/>
                    <a:pt x="108310" y="23255"/>
                    <a:pt x="108374" y="23255"/>
                  </a:cubicBezTo>
                  <a:cubicBezTo>
                    <a:pt x="108374" y="23318"/>
                    <a:pt x="108442" y="23387"/>
                    <a:pt x="108506" y="23451"/>
                  </a:cubicBezTo>
                  <a:cubicBezTo>
                    <a:pt x="108575" y="23520"/>
                    <a:pt x="108638" y="23583"/>
                    <a:pt x="108638" y="23652"/>
                  </a:cubicBezTo>
                  <a:cubicBezTo>
                    <a:pt x="108707" y="23716"/>
                    <a:pt x="108840" y="23785"/>
                    <a:pt x="108903" y="23917"/>
                  </a:cubicBezTo>
                  <a:lnTo>
                    <a:pt x="109036" y="24050"/>
                  </a:lnTo>
                  <a:cubicBezTo>
                    <a:pt x="109105" y="24113"/>
                    <a:pt x="109168" y="24246"/>
                    <a:pt x="109237" y="24315"/>
                  </a:cubicBezTo>
                  <a:cubicBezTo>
                    <a:pt x="109301" y="24378"/>
                    <a:pt x="109370" y="24447"/>
                    <a:pt x="109370" y="24511"/>
                  </a:cubicBezTo>
                  <a:lnTo>
                    <a:pt x="109635" y="24776"/>
                  </a:lnTo>
                  <a:lnTo>
                    <a:pt x="109767" y="24908"/>
                  </a:lnTo>
                  <a:cubicBezTo>
                    <a:pt x="109831" y="24977"/>
                    <a:pt x="109900" y="25110"/>
                    <a:pt x="109963" y="25173"/>
                  </a:cubicBezTo>
                  <a:cubicBezTo>
                    <a:pt x="110032" y="25242"/>
                    <a:pt x="110032" y="25306"/>
                    <a:pt x="110096" y="25374"/>
                  </a:cubicBezTo>
                  <a:lnTo>
                    <a:pt x="110361" y="25639"/>
                  </a:lnTo>
                  <a:lnTo>
                    <a:pt x="110493" y="25772"/>
                  </a:lnTo>
                  <a:cubicBezTo>
                    <a:pt x="110562" y="25836"/>
                    <a:pt x="110626" y="25968"/>
                    <a:pt x="110695" y="26037"/>
                  </a:cubicBezTo>
                  <a:cubicBezTo>
                    <a:pt x="110758" y="26101"/>
                    <a:pt x="110758" y="26169"/>
                    <a:pt x="110827" y="26169"/>
                  </a:cubicBezTo>
                  <a:cubicBezTo>
                    <a:pt x="110891" y="26302"/>
                    <a:pt x="110960" y="26365"/>
                    <a:pt x="111092" y="26434"/>
                  </a:cubicBezTo>
                  <a:cubicBezTo>
                    <a:pt x="111092" y="26498"/>
                    <a:pt x="111156" y="26567"/>
                    <a:pt x="111225" y="26630"/>
                  </a:cubicBezTo>
                  <a:cubicBezTo>
                    <a:pt x="111288" y="26699"/>
                    <a:pt x="111357" y="26832"/>
                    <a:pt x="111421" y="26895"/>
                  </a:cubicBezTo>
                  <a:lnTo>
                    <a:pt x="111553" y="27028"/>
                  </a:lnTo>
                  <a:cubicBezTo>
                    <a:pt x="111622" y="27097"/>
                    <a:pt x="111686" y="27229"/>
                    <a:pt x="111818" y="27293"/>
                  </a:cubicBezTo>
                  <a:cubicBezTo>
                    <a:pt x="111818" y="27362"/>
                    <a:pt x="111887" y="27425"/>
                    <a:pt x="111951" y="27425"/>
                  </a:cubicBezTo>
                  <a:cubicBezTo>
                    <a:pt x="112019" y="27558"/>
                    <a:pt x="112083" y="27627"/>
                    <a:pt x="112152" y="27690"/>
                  </a:cubicBezTo>
                  <a:cubicBezTo>
                    <a:pt x="112216" y="27759"/>
                    <a:pt x="112216" y="27823"/>
                    <a:pt x="112284" y="27892"/>
                  </a:cubicBezTo>
                  <a:lnTo>
                    <a:pt x="112549" y="28157"/>
                  </a:lnTo>
                  <a:lnTo>
                    <a:pt x="112682" y="28289"/>
                  </a:lnTo>
                  <a:cubicBezTo>
                    <a:pt x="112746" y="28353"/>
                    <a:pt x="112814" y="28422"/>
                    <a:pt x="112878" y="28554"/>
                  </a:cubicBezTo>
                  <a:lnTo>
                    <a:pt x="113010" y="28687"/>
                  </a:lnTo>
                  <a:cubicBezTo>
                    <a:pt x="113079" y="28750"/>
                    <a:pt x="113143" y="28883"/>
                    <a:pt x="113275" y="28952"/>
                  </a:cubicBezTo>
                  <a:cubicBezTo>
                    <a:pt x="113275" y="29015"/>
                    <a:pt x="113344" y="29015"/>
                    <a:pt x="113408" y="29084"/>
                  </a:cubicBezTo>
                  <a:cubicBezTo>
                    <a:pt x="113477" y="29148"/>
                    <a:pt x="113540" y="29280"/>
                    <a:pt x="113609" y="29349"/>
                  </a:cubicBezTo>
                  <a:lnTo>
                    <a:pt x="113742" y="29482"/>
                  </a:lnTo>
                  <a:cubicBezTo>
                    <a:pt x="113805" y="29545"/>
                    <a:pt x="113874" y="29678"/>
                    <a:pt x="114007" y="29747"/>
                  </a:cubicBezTo>
                  <a:cubicBezTo>
                    <a:pt x="114007" y="29810"/>
                    <a:pt x="114070" y="29810"/>
                    <a:pt x="114139" y="29879"/>
                  </a:cubicBezTo>
                  <a:cubicBezTo>
                    <a:pt x="114203" y="29943"/>
                    <a:pt x="114272" y="30011"/>
                    <a:pt x="114335" y="30144"/>
                  </a:cubicBezTo>
                  <a:cubicBezTo>
                    <a:pt x="114404" y="30144"/>
                    <a:pt x="114468" y="30208"/>
                    <a:pt x="114468" y="30276"/>
                  </a:cubicBezTo>
                  <a:cubicBezTo>
                    <a:pt x="114537" y="30340"/>
                    <a:pt x="114600" y="30409"/>
                    <a:pt x="114733" y="30473"/>
                  </a:cubicBezTo>
                  <a:cubicBezTo>
                    <a:pt x="114733" y="30541"/>
                    <a:pt x="114802" y="30605"/>
                    <a:pt x="114865" y="30674"/>
                  </a:cubicBezTo>
                  <a:lnTo>
                    <a:pt x="115067" y="30870"/>
                  </a:lnTo>
                  <a:cubicBezTo>
                    <a:pt x="115130" y="30939"/>
                    <a:pt x="115199" y="31002"/>
                    <a:pt x="115199" y="31071"/>
                  </a:cubicBezTo>
                  <a:lnTo>
                    <a:pt x="115395" y="31267"/>
                  </a:lnTo>
                  <a:cubicBezTo>
                    <a:pt x="115464" y="31336"/>
                    <a:pt x="115528" y="31336"/>
                    <a:pt x="115597" y="31400"/>
                  </a:cubicBezTo>
                  <a:lnTo>
                    <a:pt x="115793" y="31601"/>
                  </a:lnTo>
                  <a:cubicBezTo>
                    <a:pt x="115862" y="31665"/>
                    <a:pt x="115862" y="31734"/>
                    <a:pt x="115925" y="31797"/>
                  </a:cubicBezTo>
                  <a:lnTo>
                    <a:pt x="116127" y="31999"/>
                  </a:lnTo>
                  <a:cubicBezTo>
                    <a:pt x="116190" y="32062"/>
                    <a:pt x="116259" y="32131"/>
                    <a:pt x="116323" y="32131"/>
                  </a:cubicBezTo>
                  <a:lnTo>
                    <a:pt x="116524" y="32327"/>
                  </a:lnTo>
                  <a:cubicBezTo>
                    <a:pt x="116588" y="32396"/>
                    <a:pt x="116588" y="32460"/>
                    <a:pt x="116656" y="32529"/>
                  </a:cubicBezTo>
                  <a:cubicBezTo>
                    <a:pt x="119900" y="35708"/>
                    <a:pt x="123281" y="38554"/>
                    <a:pt x="127054" y="40674"/>
                  </a:cubicBezTo>
                  <a:cubicBezTo>
                    <a:pt x="133482" y="44452"/>
                    <a:pt x="139905" y="47033"/>
                    <a:pt x="145999" y="49222"/>
                  </a:cubicBezTo>
                  <a:cubicBezTo>
                    <a:pt x="146068" y="49286"/>
                    <a:pt x="146132" y="49286"/>
                    <a:pt x="146201" y="49286"/>
                  </a:cubicBezTo>
                  <a:cubicBezTo>
                    <a:pt x="146201" y="49354"/>
                    <a:pt x="146264" y="49354"/>
                    <a:pt x="146333" y="49354"/>
                  </a:cubicBezTo>
                  <a:cubicBezTo>
                    <a:pt x="146397" y="49418"/>
                    <a:pt x="146466" y="49418"/>
                    <a:pt x="146529" y="49418"/>
                  </a:cubicBezTo>
                  <a:cubicBezTo>
                    <a:pt x="146598" y="49487"/>
                    <a:pt x="146598" y="49487"/>
                    <a:pt x="146662" y="49487"/>
                  </a:cubicBezTo>
                  <a:cubicBezTo>
                    <a:pt x="146731" y="49487"/>
                    <a:pt x="146794" y="49550"/>
                    <a:pt x="146863" y="49550"/>
                  </a:cubicBezTo>
                  <a:cubicBezTo>
                    <a:pt x="146927" y="49550"/>
                    <a:pt x="146996" y="49619"/>
                    <a:pt x="146996" y="49619"/>
                  </a:cubicBezTo>
                  <a:cubicBezTo>
                    <a:pt x="147059" y="49619"/>
                    <a:pt x="147192" y="49683"/>
                    <a:pt x="147261" y="49683"/>
                  </a:cubicBezTo>
                  <a:cubicBezTo>
                    <a:pt x="147261" y="49683"/>
                    <a:pt x="147324" y="49752"/>
                    <a:pt x="147393" y="49752"/>
                  </a:cubicBezTo>
                  <a:cubicBezTo>
                    <a:pt x="147457" y="49752"/>
                    <a:pt x="147526" y="49815"/>
                    <a:pt x="147589" y="49815"/>
                  </a:cubicBezTo>
                  <a:cubicBezTo>
                    <a:pt x="147658" y="49815"/>
                    <a:pt x="147658" y="49815"/>
                    <a:pt x="147722" y="49884"/>
                  </a:cubicBezTo>
                  <a:cubicBezTo>
                    <a:pt x="147791" y="49884"/>
                    <a:pt x="147854" y="49884"/>
                    <a:pt x="147923" y="49948"/>
                  </a:cubicBezTo>
                  <a:cubicBezTo>
                    <a:pt x="147987" y="49948"/>
                    <a:pt x="148056" y="49948"/>
                    <a:pt x="148056" y="50017"/>
                  </a:cubicBezTo>
                  <a:cubicBezTo>
                    <a:pt x="148119" y="50017"/>
                    <a:pt x="148188" y="50017"/>
                    <a:pt x="148252" y="50080"/>
                  </a:cubicBezTo>
                  <a:lnTo>
                    <a:pt x="148453" y="50080"/>
                  </a:lnTo>
                  <a:cubicBezTo>
                    <a:pt x="148517" y="50149"/>
                    <a:pt x="148585" y="50149"/>
                    <a:pt x="148649" y="50149"/>
                  </a:cubicBezTo>
                  <a:cubicBezTo>
                    <a:pt x="148649" y="50213"/>
                    <a:pt x="148718" y="50213"/>
                    <a:pt x="148782" y="50213"/>
                  </a:cubicBezTo>
                  <a:cubicBezTo>
                    <a:pt x="148850" y="50282"/>
                    <a:pt x="148914" y="50282"/>
                    <a:pt x="148983" y="50282"/>
                  </a:cubicBezTo>
                  <a:cubicBezTo>
                    <a:pt x="149047" y="50345"/>
                    <a:pt x="149047" y="50345"/>
                    <a:pt x="149115" y="50345"/>
                  </a:cubicBezTo>
                  <a:cubicBezTo>
                    <a:pt x="149179" y="50345"/>
                    <a:pt x="149248" y="50414"/>
                    <a:pt x="149311" y="50414"/>
                  </a:cubicBezTo>
                  <a:cubicBezTo>
                    <a:pt x="149380" y="50414"/>
                    <a:pt x="149444" y="50478"/>
                    <a:pt x="149444" y="50478"/>
                  </a:cubicBezTo>
                  <a:cubicBezTo>
                    <a:pt x="149513" y="50478"/>
                    <a:pt x="149576" y="50547"/>
                    <a:pt x="149645" y="50547"/>
                  </a:cubicBezTo>
                  <a:cubicBezTo>
                    <a:pt x="149709" y="50547"/>
                    <a:pt x="149778" y="50610"/>
                    <a:pt x="149841" y="50610"/>
                  </a:cubicBezTo>
                  <a:cubicBezTo>
                    <a:pt x="149910" y="50610"/>
                    <a:pt x="149974" y="50610"/>
                    <a:pt x="150043" y="50679"/>
                  </a:cubicBezTo>
                  <a:cubicBezTo>
                    <a:pt x="150043" y="50679"/>
                    <a:pt x="150106" y="50679"/>
                    <a:pt x="150175" y="50743"/>
                  </a:cubicBezTo>
                  <a:cubicBezTo>
                    <a:pt x="150239" y="50743"/>
                    <a:pt x="150308" y="50743"/>
                    <a:pt x="150371" y="50812"/>
                  </a:cubicBezTo>
                  <a:lnTo>
                    <a:pt x="150504" y="50812"/>
                  </a:lnTo>
                  <a:cubicBezTo>
                    <a:pt x="150573" y="50875"/>
                    <a:pt x="150636" y="50875"/>
                    <a:pt x="150705" y="50875"/>
                  </a:cubicBezTo>
                  <a:cubicBezTo>
                    <a:pt x="150769" y="50944"/>
                    <a:pt x="150838" y="50944"/>
                    <a:pt x="150838" y="50944"/>
                  </a:cubicBezTo>
                  <a:cubicBezTo>
                    <a:pt x="150901" y="51008"/>
                    <a:pt x="150970" y="51008"/>
                    <a:pt x="151034" y="51008"/>
                  </a:cubicBezTo>
                  <a:cubicBezTo>
                    <a:pt x="151103" y="51077"/>
                    <a:pt x="151166" y="51077"/>
                    <a:pt x="151235" y="51077"/>
                  </a:cubicBezTo>
                  <a:cubicBezTo>
                    <a:pt x="151299" y="51077"/>
                    <a:pt x="151368" y="51140"/>
                    <a:pt x="151431" y="51140"/>
                  </a:cubicBezTo>
                  <a:cubicBezTo>
                    <a:pt x="151500" y="51140"/>
                    <a:pt x="151500" y="51209"/>
                    <a:pt x="151564" y="51209"/>
                  </a:cubicBezTo>
                  <a:cubicBezTo>
                    <a:pt x="151633" y="51209"/>
                    <a:pt x="151696" y="51273"/>
                    <a:pt x="151765" y="51273"/>
                  </a:cubicBezTo>
                  <a:cubicBezTo>
                    <a:pt x="151829" y="51273"/>
                    <a:pt x="151898" y="51273"/>
                    <a:pt x="151898" y="51342"/>
                  </a:cubicBezTo>
                  <a:cubicBezTo>
                    <a:pt x="151961" y="51342"/>
                    <a:pt x="152030" y="51342"/>
                    <a:pt x="152094" y="51405"/>
                  </a:cubicBezTo>
                  <a:lnTo>
                    <a:pt x="152226" y="51405"/>
                  </a:lnTo>
                  <a:cubicBezTo>
                    <a:pt x="152359" y="51474"/>
                    <a:pt x="152428" y="51474"/>
                    <a:pt x="152491" y="51538"/>
                  </a:cubicBezTo>
                  <a:lnTo>
                    <a:pt x="152624" y="51538"/>
                  </a:lnTo>
                  <a:cubicBezTo>
                    <a:pt x="152693" y="51607"/>
                    <a:pt x="152756" y="51607"/>
                    <a:pt x="152825" y="51607"/>
                  </a:cubicBezTo>
                  <a:cubicBezTo>
                    <a:pt x="152889" y="51670"/>
                    <a:pt x="152889" y="51670"/>
                    <a:pt x="152957" y="51670"/>
                  </a:cubicBezTo>
                  <a:cubicBezTo>
                    <a:pt x="153021" y="51670"/>
                    <a:pt x="153090" y="51739"/>
                    <a:pt x="153154" y="51739"/>
                  </a:cubicBezTo>
                  <a:cubicBezTo>
                    <a:pt x="153222" y="51739"/>
                    <a:pt x="153286" y="51803"/>
                    <a:pt x="153286" y="51803"/>
                  </a:cubicBezTo>
                  <a:cubicBezTo>
                    <a:pt x="153355" y="51803"/>
                    <a:pt x="153487" y="51872"/>
                    <a:pt x="153551" y="51872"/>
                  </a:cubicBezTo>
                  <a:cubicBezTo>
                    <a:pt x="153551" y="51872"/>
                    <a:pt x="153620" y="51872"/>
                    <a:pt x="153620" y="51935"/>
                  </a:cubicBezTo>
                  <a:cubicBezTo>
                    <a:pt x="153752" y="51935"/>
                    <a:pt x="153816" y="52004"/>
                    <a:pt x="153885" y="52004"/>
                  </a:cubicBezTo>
                  <a:lnTo>
                    <a:pt x="154017" y="52004"/>
                  </a:lnTo>
                  <a:cubicBezTo>
                    <a:pt x="154081" y="52068"/>
                    <a:pt x="154150" y="52068"/>
                    <a:pt x="154282" y="52137"/>
                  </a:cubicBezTo>
                  <a:lnTo>
                    <a:pt x="154346" y="52137"/>
                  </a:lnTo>
                  <a:cubicBezTo>
                    <a:pt x="154415" y="52200"/>
                    <a:pt x="154547" y="52200"/>
                    <a:pt x="154611" y="52269"/>
                  </a:cubicBezTo>
                  <a:lnTo>
                    <a:pt x="154680" y="52269"/>
                  </a:lnTo>
                  <a:cubicBezTo>
                    <a:pt x="154812" y="52333"/>
                    <a:pt x="154876" y="52333"/>
                    <a:pt x="155008" y="52402"/>
                  </a:cubicBezTo>
                  <a:cubicBezTo>
                    <a:pt x="155141" y="52402"/>
                    <a:pt x="155210" y="52465"/>
                    <a:pt x="155342" y="52465"/>
                  </a:cubicBezTo>
                  <a:lnTo>
                    <a:pt x="155342" y="52534"/>
                  </a:lnTo>
                  <a:cubicBezTo>
                    <a:pt x="155475" y="52534"/>
                    <a:pt x="155607" y="52598"/>
                    <a:pt x="155740" y="52598"/>
                  </a:cubicBezTo>
                  <a:cubicBezTo>
                    <a:pt x="155740" y="52667"/>
                    <a:pt x="155803" y="52667"/>
                    <a:pt x="155803" y="52667"/>
                  </a:cubicBezTo>
                  <a:lnTo>
                    <a:pt x="155872" y="52667"/>
                  </a:lnTo>
                  <a:cubicBezTo>
                    <a:pt x="156996" y="53064"/>
                    <a:pt x="158124" y="53393"/>
                    <a:pt x="159248" y="53790"/>
                  </a:cubicBezTo>
                  <a:cubicBezTo>
                    <a:pt x="159052" y="53658"/>
                    <a:pt x="158787" y="53594"/>
                    <a:pt x="158585" y="53525"/>
                  </a:cubicBezTo>
                  <a:cubicBezTo>
                    <a:pt x="157594" y="53196"/>
                    <a:pt x="156667" y="52863"/>
                    <a:pt x="155671" y="52534"/>
                  </a:cubicBezTo>
                  <a:cubicBezTo>
                    <a:pt x="155475" y="52465"/>
                    <a:pt x="155342" y="52402"/>
                    <a:pt x="155210" y="52333"/>
                  </a:cubicBezTo>
                  <a:lnTo>
                    <a:pt x="155141" y="52333"/>
                  </a:lnTo>
                  <a:cubicBezTo>
                    <a:pt x="155077" y="52269"/>
                    <a:pt x="154945" y="52269"/>
                    <a:pt x="154812" y="52200"/>
                  </a:cubicBezTo>
                  <a:cubicBezTo>
                    <a:pt x="154743" y="52200"/>
                    <a:pt x="154611" y="52137"/>
                    <a:pt x="154547" y="52137"/>
                  </a:cubicBezTo>
                  <a:cubicBezTo>
                    <a:pt x="154478" y="52137"/>
                    <a:pt x="154478" y="52068"/>
                    <a:pt x="154478" y="52068"/>
                  </a:cubicBezTo>
                  <a:cubicBezTo>
                    <a:pt x="154415" y="52068"/>
                    <a:pt x="154282" y="52004"/>
                    <a:pt x="154213" y="52004"/>
                  </a:cubicBezTo>
                  <a:lnTo>
                    <a:pt x="154150" y="52004"/>
                  </a:lnTo>
                  <a:cubicBezTo>
                    <a:pt x="154017" y="51935"/>
                    <a:pt x="153948" y="51935"/>
                    <a:pt x="153885" y="51872"/>
                  </a:cubicBezTo>
                  <a:lnTo>
                    <a:pt x="153816" y="51872"/>
                  </a:lnTo>
                  <a:cubicBezTo>
                    <a:pt x="153684" y="51803"/>
                    <a:pt x="153620" y="51803"/>
                    <a:pt x="153551" y="51803"/>
                  </a:cubicBezTo>
                  <a:cubicBezTo>
                    <a:pt x="153487" y="51739"/>
                    <a:pt x="153487" y="51739"/>
                    <a:pt x="153419" y="51739"/>
                  </a:cubicBezTo>
                  <a:cubicBezTo>
                    <a:pt x="153355" y="51739"/>
                    <a:pt x="153286" y="51670"/>
                    <a:pt x="153222" y="51670"/>
                  </a:cubicBezTo>
                  <a:cubicBezTo>
                    <a:pt x="153154" y="51670"/>
                    <a:pt x="153154" y="51607"/>
                    <a:pt x="153090" y="51607"/>
                  </a:cubicBezTo>
                  <a:cubicBezTo>
                    <a:pt x="153021" y="51607"/>
                    <a:pt x="152957" y="51538"/>
                    <a:pt x="152889" y="51538"/>
                  </a:cubicBezTo>
                  <a:lnTo>
                    <a:pt x="152756" y="51538"/>
                  </a:lnTo>
                  <a:cubicBezTo>
                    <a:pt x="152693" y="51474"/>
                    <a:pt x="152624" y="51474"/>
                    <a:pt x="152560" y="51405"/>
                  </a:cubicBezTo>
                  <a:lnTo>
                    <a:pt x="152428" y="51405"/>
                  </a:lnTo>
                  <a:cubicBezTo>
                    <a:pt x="152359" y="51342"/>
                    <a:pt x="152295" y="51342"/>
                    <a:pt x="152226" y="51342"/>
                  </a:cubicBezTo>
                  <a:cubicBezTo>
                    <a:pt x="152163" y="51273"/>
                    <a:pt x="152094" y="51273"/>
                    <a:pt x="152094" y="51273"/>
                  </a:cubicBezTo>
                  <a:cubicBezTo>
                    <a:pt x="152030" y="51273"/>
                    <a:pt x="151961" y="51209"/>
                    <a:pt x="151829" y="51209"/>
                  </a:cubicBezTo>
                  <a:lnTo>
                    <a:pt x="151765" y="51140"/>
                  </a:lnTo>
                  <a:cubicBezTo>
                    <a:pt x="151633" y="51140"/>
                    <a:pt x="151564" y="51077"/>
                    <a:pt x="151500" y="51077"/>
                  </a:cubicBezTo>
                  <a:cubicBezTo>
                    <a:pt x="151500" y="51077"/>
                    <a:pt x="151431" y="51077"/>
                    <a:pt x="151368" y="51008"/>
                  </a:cubicBezTo>
                  <a:cubicBezTo>
                    <a:pt x="151299" y="51008"/>
                    <a:pt x="151235" y="51008"/>
                    <a:pt x="151166" y="50944"/>
                  </a:cubicBezTo>
                  <a:lnTo>
                    <a:pt x="151034" y="50944"/>
                  </a:lnTo>
                  <a:cubicBezTo>
                    <a:pt x="150970" y="50875"/>
                    <a:pt x="150901" y="50875"/>
                    <a:pt x="150838" y="50875"/>
                  </a:cubicBezTo>
                  <a:cubicBezTo>
                    <a:pt x="150769" y="50812"/>
                    <a:pt x="150769" y="50812"/>
                    <a:pt x="150705" y="50812"/>
                  </a:cubicBezTo>
                  <a:cubicBezTo>
                    <a:pt x="150636" y="50743"/>
                    <a:pt x="150573" y="50743"/>
                    <a:pt x="150504" y="50743"/>
                  </a:cubicBezTo>
                  <a:cubicBezTo>
                    <a:pt x="150440" y="50743"/>
                    <a:pt x="150371" y="50679"/>
                    <a:pt x="150371" y="50679"/>
                  </a:cubicBezTo>
                  <a:cubicBezTo>
                    <a:pt x="150308" y="50679"/>
                    <a:pt x="150239" y="50610"/>
                    <a:pt x="150175" y="50610"/>
                  </a:cubicBezTo>
                  <a:cubicBezTo>
                    <a:pt x="150106" y="50610"/>
                    <a:pt x="150043" y="50547"/>
                    <a:pt x="150043" y="50547"/>
                  </a:cubicBezTo>
                  <a:cubicBezTo>
                    <a:pt x="149974" y="50547"/>
                    <a:pt x="149910" y="50547"/>
                    <a:pt x="149841" y="50478"/>
                  </a:cubicBezTo>
                  <a:cubicBezTo>
                    <a:pt x="149778" y="50478"/>
                    <a:pt x="149709" y="50478"/>
                    <a:pt x="149645" y="50414"/>
                  </a:cubicBezTo>
                  <a:cubicBezTo>
                    <a:pt x="149576" y="50414"/>
                    <a:pt x="149513" y="50414"/>
                    <a:pt x="149444" y="50345"/>
                  </a:cubicBezTo>
                  <a:lnTo>
                    <a:pt x="149311" y="50345"/>
                  </a:lnTo>
                  <a:cubicBezTo>
                    <a:pt x="149248" y="50282"/>
                    <a:pt x="149179" y="50282"/>
                    <a:pt x="149115" y="50282"/>
                  </a:cubicBezTo>
                  <a:cubicBezTo>
                    <a:pt x="149047" y="50213"/>
                    <a:pt x="149047" y="50213"/>
                    <a:pt x="148983" y="50213"/>
                  </a:cubicBezTo>
                  <a:cubicBezTo>
                    <a:pt x="148914" y="50149"/>
                    <a:pt x="148850" y="50149"/>
                    <a:pt x="148782" y="50149"/>
                  </a:cubicBezTo>
                  <a:cubicBezTo>
                    <a:pt x="148718" y="50080"/>
                    <a:pt x="148649" y="50080"/>
                    <a:pt x="148649" y="50080"/>
                  </a:cubicBezTo>
                  <a:cubicBezTo>
                    <a:pt x="148585" y="50080"/>
                    <a:pt x="148517" y="50017"/>
                    <a:pt x="148453" y="50017"/>
                  </a:cubicBezTo>
                  <a:cubicBezTo>
                    <a:pt x="148384" y="50017"/>
                    <a:pt x="148320" y="49948"/>
                    <a:pt x="148320" y="49948"/>
                  </a:cubicBezTo>
                  <a:cubicBezTo>
                    <a:pt x="148188" y="49948"/>
                    <a:pt x="148119" y="49884"/>
                    <a:pt x="148056" y="49884"/>
                  </a:cubicBezTo>
                  <a:cubicBezTo>
                    <a:pt x="148056" y="49884"/>
                    <a:pt x="147987" y="49884"/>
                    <a:pt x="147923" y="49815"/>
                  </a:cubicBezTo>
                  <a:cubicBezTo>
                    <a:pt x="147854" y="49815"/>
                    <a:pt x="147791" y="49815"/>
                    <a:pt x="147722" y="49752"/>
                  </a:cubicBezTo>
                  <a:cubicBezTo>
                    <a:pt x="147722" y="49752"/>
                    <a:pt x="147658" y="49752"/>
                    <a:pt x="147589" y="49683"/>
                  </a:cubicBezTo>
                  <a:cubicBezTo>
                    <a:pt x="147526" y="49683"/>
                    <a:pt x="147457" y="49683"/>
                    <a:pt x="147393" y="49619"/>
                  </a:cubicBezTo>
                  <a:lnTo>
                    <a:pt x="147261" y="49619"/>
                  </a:lnTo>
                  <a:cubicBezTo>
                    <a:pt x="147192" y="49550"/>
                    <a:pt x="147128" y="49550"/>
                    <a:pt x="147059" y="49487"/>
                  </a:cubicBezTo>
                  <a:lnTo>
                    <a:pt x="146927" y="49487"/>
                  </a:lnTo>
                  <a:cubicBezTo>
                    <a:pt x="146863" y="49418"/>
                    <a:pt x="146794" y="49418"/>
                    <a:pt x="146662" y="49418"/>
                  </a:cubicBezTo>
                  <a:cubicBezTo>
                    <a:pt x="146662" y="49354"/>
                    <a:pt x="146598" y="49354"/>
                    <a:pt x="146529" y="49354"/>
                  </a:cubicBezTo>
                  <a:cubicBezTo>
                    <a:pt x="146466" y="49354"/>
                    <a:pt x="146397" y="49286"/>
                    <a:pt x="146333" y="49286"/>
                  </a:cubicBezTo>
                  <a:cubicBezTo>
                    <a:pt x="146333" y="49222"/>
                    <a:pt x="146264" y="49222"/>
                    <a:pt x="146201" y="49222"/>
                  </a:cubicBezTo>
                  <a:cubicBezTo>
                    <a:pt x="146132" y="49222"/>
                    <a:pt x="146068" y="49153"/>
                    <a:pt x="145999" y="49153"/>
                  </a:cubicBezTo>
                  <a:cubicBezTo>
                    <a:pt x="139905" y="46970"/>
                    <a:pt x="133546" y="44320"/>
                    <a:pt x="127054" y="40610"/>
                  </a:cubicBezTo>
                  <a:cubicBezTo>
                    <a:pt x="123344" y="38491"/>
                    <a:pt x="119969" y="35639"/>
                    <a:pt x="116720" y="32460"/>
                  </a:cubicBezTo>
                  <a:cubicBezTo>
                    <a:pt x="116720" y="32396"/>
                    <a:pt x="116656" y="32327"/>
                    <a:pt x="116588" y="32264"/>
                  </a:cubicBezTo>
                  <a:lnTo>
                    <a:pt x="116392" y="32062"/>
                  </a:lnTo>
                  <a:cubicBezTo>
                    <a:pt x="116323" y="32062"/>
                    <a:pt x="116259" y="31999"/>
                    <a:pt x="116190" y="31930"/>
                  </a:cubicBezTo>
                  <a:lnTo>
                    <a:pt x="115994" y="31734"/>
                  </a:lnTo>
                  <a:cubicBezTo>
                    <a:pt x="115994" y="31665"/>
                    <a:pt x="115925" y="31601"/>
                    <a:pt x="115862" y="31601"/>
                  </a:cubicBezTo>
                  <a:cubicBezTo>
                    <a:pt x="115793" y="31532"/>
                    <a:pt x="115729" y="31400"/>
                    <a:pt x="115660" y="31336"/>
                  </a:cubicBezTo>
                  <a:cubicBezTo>
                    <a:pt x="115597" y="31336"/>
                    <a:pt x="115528" y="31267"/>
                    <a:pt x="115528" y="31204"/>
                  </a:cubicBezTo>
                  <a:cubicBezTo>
                    <a:pt x="115464" y="31135"/>
                    <a:pt x="115395" y="31071"/>
                    <a:pt x="115263" y="31002"/>
                  </a:cubicBezTo>
                  <a:cubicBezTo>
                    <a:pt x="115263" y="30939"/>
                    <a:pt x="115199" y="30870"/>
                    <a:pt x="115130" y="30806"/>
                  </a:cubicBezTo>
                  <a:lnTo>
                    <a:pt x="114934" y="30605"/>
                  </a:lnTo>
                  <a:cubicBezTo>
                    <a:pt x="114865" y="30541"/>
                    <a:pt x="114865" y="30473"/>
                    <a:pt x="114802" y="30473"/>
                  </a:cubicBezTo>
                  <a:cubicBezTo>
                    <a:pt x="114733" y="30409"/>
                    <a:pt x="114669" y="30276"/>
                    <a:pt x="114600" y="30208"/>
                  </a:cubicBezTo>
                  <a:cubicBezTo>
                    <a:pt x="114537" y="30144"/>
                    <a:pt x="114468" y="30144"/>
                    <a:pt x="114404" y="30075"/>
                  </a:cubicBezTo>
                  <a:cubicBezTo>
                    <a:pt x="114335" y="30011"/>
                    <a:pt x="114272" y="29943"/>
                    <a:pt x="114203" y="29810"/>
                  </a:cubicBezTo>
                  <a:cubicBezTo>
                    <a:pt x="114139" y="29810"/>
                    <a:pt x="114139" y="29747"/>
                    <a:pt x="114070" y="29678"/>
                  </a:cubicBezTo>
                  <a:cubicBezTo>
                    <a:pt x="114007" y="29614"/>
                    <a:pt x="113938" y="29545"/>
                    <a:pt x="113874" y="29413"/>
                  </a:cubicBezTo>
                  <a:cubicBezTo>
                    <a:pt x="113805" y="29413"/>
                    <a:pt x="113742" y="29349"/>
                    <a:pt x="113673" y="29280"/>
                  </a:cubicBezTo>
                  <a:cubicBezTo>
                    <a:pt x="113609" y="29217"/>
                    <a:pt x="113540" y="29148"/>
                    <a:pt x="113477" y="29015"/>
                  </a:cubicBezTo>
                  <a:cubicBezTo>
                    <a:pt x="113408" y="29015"/>
                    <a:pt x="113408" y="28952"/>
                    <a:pt x="113344" y="28883"/>
                  </a:cubicBezTo>
                  <a:cubicBezTo>
                    <a:pt x="113275" y="28819"/>
                    <a:pt x="113212" y="28750"/>
                    <a:pt x="113143" y="28618"/>
                  </a:cubicBezTo>
                  <a:cubicBezTo>
                    <a:pt x="113079" y="28618"/>
                    <a:pt x="113010" y="28554"/>
                    <a:pt x="112947" y="28485"/>
                  </a:cubicBezTo>
                  <a:cubicBezTo>
                    <a:pt x="112878" y="28422"/>
                    <a:pt x="112814" y="28353"/>
                    <a:pt x="112746" y="28220"/>
                  </a:cubicBezTo>
                  <a:cubicBezTo>
                    <a:pt x="112682" y="28220"/>
                    <a:pt x="112682" y="28157"/>
                    <a:pt x="112613" y="28088"/>
                  </a:cubicBezTo>
                  <a:cubicBezTo>
                    <a:pt x="112549" y="28024"/>
                    <a:pt x="112481" y="27892"/>
                    <a:pt x="112417" y="27823"/>
                  </a:cubicBezTo>
                  <a:cubicBezTo>
                    <a:pt x="112348" y="27759"/>
                    <a:pt x="112284" y="27759"/>
                    <a:pt x="112284" y="27690"/>
                  </a:cubicBezTo>
                  <a:cubicBezTo>
                    <a:pt x="112152" y="27627"/>
                    <a:pt x="112083" y="27494"/>
                    <a:pt x="112019" y="27425"/>
                  </a:cubicBezTo>
                  <a:cubicBezTo>
                    <a:pt x="111951" y="27362"/>
                    <a:pt x="111951" y="27293"/>
                    <a:pt x="111887" y="27293"/>
                  </a:cubicBezTo>
                  <a:cubicBezTo>
                    <a:pt x="111818" y="27160"/>
                    <a:pt x="111755" y="27097"/>
                    <a:pt x="111686" y="27028"/>
                  </a:cubicBezTo>
                  <a:cubicBezTo>
                    <a:pt x="111622" y="26964"/>
                    <a:pt x="111553" y="26895"/>
                    <a:pt x="111553" y="26832"/>
                  </a:cubicBezTo>
                  <a:cubicBezTo>
                    <a:pt x="111490" y="26763"/>
                    <a:pt x="111357" y="26699"/>
                    <a:pt x="111288" y="26567"/>
                  </a:cubicBezTo>
                  <a:lnTo>
                    <a:pt x="111156" y="26434"/>
                  </a:lnTo>
                  <a:cubicBezTo>
                    <a:pt x="111092" y="26365"/>
                    <a:pt x="111023" y="26302"/>
                    <a:pt x="110960" y="26169"/>
                  </a:cubicBezTo>
                  <a:cubicBezTo>
                    <a:pt x="110891" y="26101"/>
                    <a:pt x="110827" y="26101"/>
                    <a:pt x="110827" y="26037"/>
                  </a:cubicBezTo>
                  <a:cubicBezTo>
                    <a:pt x="110758" y="25968"/>
                    <a:pt x="110695" y="25836"/>
                    <a:pt x="110562" y="25772"/>
                  </a:cubicBezTo>
                  <a:cubicBezTo>
                    <a:pt x="110562" y="25703"/>
                    <a:pt x="110493" y="25639"/>
                    <a:pt x="110430" y="25571"/>
                  </a:cubicBezTo>
                  <a:lnTo>
                    <a:pt x="110228" y="25374"/>
                  </a:lnTo>
                  <a:cubicBezTo>
                    <a:pt x="110165" y="25306"/>
                    <a:pt x="110165" y="25242"/>
                    <a:pt x="110096" y="25173"/>
                  </a:cubicBezTo>
                  <a:cubicBezTo>
                    <a:pt x="110032" y="25110"/>
                    <a:pt x="109963" y="24977"/>
                    <a:pt x="109900" y="24908"/>
                  </a:cubicBezTo>
                  <a:cubicBezTo>
                    <a:pt x="109831" y="24845"/>
                    <a:pt x="109767" y="24845"/>
                    <a:pt x="109767" y="24776"/>
                  </a:cubicBezTo>
                  <a:lnTo>
                    <a:pt x="109502" y="24511"/>
                  </a:lnTo>
                  <a:cubicBezTo>
                    <a:pt x="109502" y="24447"/>
                    <a:pt x="109433" y="24378"/>
                    <a:pt x="109370" y="24315"/>
                  </a:cubicBezTo>
                  <a:cubicBezTo>
                    <a:pt x="109301" y="24246"/>
                    <a:pt x="109237" y="24182"/>
                    <a:pt x="109168" y="24050"/>
                  </a:cubicBezTo>
                  <a:cubicBezTo>
                    <a:pt x="109105" y="24050"/>
                    <a:pt x="109036" y="23981"/>
                    <a:pt x="109036" y="23917"/>
                  </a:cubicBezTo>
                  <a:cubicBezTo>
                    <a:pt x="108972" y="23848"/>
                    <a:pt x="108903" y="23716"/>
                    <a:pt x="108840" y="23652"/>
                  </a:cubicBezTo>
                  <a:lnTo>
                    <a:pt x="108638" y="23451"/>
                  </a:lnTo>
                  <a:lnTo>
                    <a:pt x="108442" y="23255"/>
                  </a:lnTo>
                  <a:cubicBezTo>
                    <a:pt x="108442" y="23186"/>
                    <a:pt x="108374" y="23122"/>
                    <a:pt x="108310" y="23053"/>
                  </a:cubicBezTo>
                  <a:cubicBezTo>
                    <a:pt x="108241" y="22990"/>
                    <a:pt x="108177" y="22857"/>
                    <a:pt x="108109" y="22788"/>
                  </a:cubicBezTo>
                  <a:cubicBezTo>
                    <a:pt x="108045" y="22725"/>
                    <a:pt x="107976" y="22656"/>
                    <a:pt x="107976" y="22592"/>
                  </a:cubicBezTo>
                  <a:lnTo>
                    <a:pt x="107780" y="22391"/>
                  </a:lnTo>
                  <a:lnTo>
                    <a:pt x="107579" y="22195"/>
                  </a:lnTo>
                  <a:cubicBezTo>
                    <a:pt x="107515" y="22126"/>
                    <a:pt x="107515" y="22062"/>
                    <a:pt x="107446" y="21993"/>
                  </a:cubicBezTo>
                  <a:cubicBezTo>
                    <a:pt x="107383" y="21930"/>
                    <a:pt x="107314" y="21797"/>
                    <a:pt x="107250" y="21728"/>
                  </a:cubicBezTo>
                  <a:cubicBezTo>
                    <a:pt x="107181" y="21665"/>
                    <a:pt x="107118" y="21596"/>
                    <a:pt x="107118" y="21532"/>
                  </a:cubicBezTo>
                  <a:lnTo>
                    <a:pt x="106916" y="21331"/>
                  </a:lnTo>
                  <a:cubicBezTo>
                    <a:pt x="106853" y="21267"/>
                    <a:pt x="106784" y="21199"/>
                    <a:pt x="106784" y="21135"/>
                  </a:cubicBezTo>
                  <a:cubicBezTo>
                    <a:pt x="106720" y="21066"/>
                    <a:pt x="106588" y="21002"/>
                    <a:pt x="106519" y="20870"/>
                  </a:cubicBezTo>
                  <a:cubicBezTo>
                    <a:pt x="106519" y="20801"/>
                    <a:pt x="106455" y="20801"/>
                    <a:pt x="106455" y="20737"/>
                  </a:cubicBezTo>
                  <a:lnTo>
                    <a:pt x="106190" y="20473"/>
                  </a:lnTo>
                  <a:cubicBezTo>
                    <a:pt x="106190" y="20404"/>
                    <a:pt x="106121" y="20404"/>
                    <a:pt x="106121" y="20340"/>
                  </a:cubicBezTo>
                  <a:cubicBezTo>
                    <a:pt x="106058" y="20271"/>
                    <a:pt x="105925" y="20139"/>
                    <a:pt x="105856" y="20006"/>
                  </a:cubicBezTo>
                  <a:lnTo>
                    <a:pt x="105793" y="20006"/>
                  </a:lnTo>
                  <a:cubicBezTo>
                    <a:pt x="105793" y="19943"/>
                    <a:pt x="105724" y="19874"/>
                    <a:pt x="105660" y="19810"/>
                  </a:cubicBezTo>
                  <a:cubicBezTo>
                    <a:pt x="104998" y="19015"/>
                    <a:pt x="104399" y="18220"/>
                    <a:pt x="103737" y="17425"/>
                  </a:cubicBezTo>
                  <a:cubicBezTo>
                    <a:pt x="103540" y="17160"/>
                    <a:pt x="103275" y="16827"/>
                    <a:pt x="103074" y="16562"/>
                  </a:cubicBezTo>
                  <a:close/>
                  <a:moveTo>
                    <a:pt x="80419" y="1"/>
                  </a:moveTo>
                  <a:cubicBezTo>
                    <a:pt x="71214" y="1"/>
                    <a:pt x="64918" y="4044"/>
                    <a:pt x="60414" y="10404"/>
                  </a:cubicBezTo>
                  <a:cubicBezTo>
                    <a:pt x="53593" y="20006"/>
                    <a:pt x="50811" y="34913"/>
                    <a:pt x="47960" y="49487"/>
                  </a:cubicBezTo>
                  <a:cubicBezTo>
                    <a:pt x="47298" y="52730"/>
                    <a:pt x="46704" y="55979"/>
                    <a:pt x="46042" y="59089"/>
                  </a:cubicBezTo>
                  <a:cubicBezTo>
                    <a:pt x="46042" y="59158"/>
                    <a:pt x="45973" y="59291"/>
                    <a:pt x="45973" y="59354"/>
                  </a:cubicBezTo>
                  <a:cubicBezTo>
                    <a:pt x="45973" y="59423"/>
                    <a:pt x="45973" y="59487"/>
                    <a:pt x="45909" y="59556"/>
                  </a:cubicBezTo>
                  <a:lnTo>
                    <a:pt x="45909" y="59821"/>
                  </a:lnTo>
                  <a:cubicBezTo>
                    <a:pt x="45840" y="59884"/>
                    <a:pt x="45840" y="59953"/>
                    <a:pt x="45840" y="60017"/>
                  </a:cubicBezTo>
                  <a:cubicBezTo>
                    <a:pt x="45840" y="60086"/>
                    <a:pt x="45777" y="60149"/>
                    <a:pt x="45777" y="60282"/>
                  </a:cubicBezTo>
                  <a:lnTo>
                    <a:pt x="45777" y="60414"/>
                  </a:lnTo>
                  <a:cubicBezTo>
                    <a:pt x="45708" y="60547"/>
                    <a:pt x="45708" y="60616"/>
                    <a:pt x="45708" y="60748"/>
                  </a:cubicBezTo>
                  <a:cubicBezTo>
                    <a:pt x="45644" y="60812"/>
                    <a:pt x="45644" y="60812"/>
                    <a:pt x="45644" y="60881"/>
                  </a:cubicBezTo>
                  <a:cubicBezTo>
                    <a:pt x="45644" y="61013"/>
                    <a:pt x="45575" y="61077"/>
                    <a:pt x="45575" y="61146"/>
                  </a:cubicBezTo>
                  <a:lnTo>
                    <a:pt x="45575" y="61342"/>
                  </a:lnTo>
                  <a:cubicBezTo>
                    <a:pt x="45512" y="61411"/>
                    <a:pt x="45512" y="61543"/>
                    <a:pt x="45512" y="61607"/>
                  </a:cubicBezTo>
                  <a:cubicBezTo>
                    <a:pt x="45443" y="61676"/>
                    <a:pt x="45443" y="61739"/>
                    <a:pt x="45443" y="61739"/>
                  </a:cubicBezTo>
                  <a:cubicBezTo>
                    <a:pt x="45443" y="61872"/>
                    <a:pt x="45379" y="61941"/>
                    <a:pt x="45379" y="62073"/>
                  </a:cubicBezTo>
                  <a:lnTo>
                    <a:pt x="45379" y="62206"/>
                  </a:lnTo>
                  <a:cubicBezTo>
                    <a:pt x="45310" y="62338"/>
                    <a:pt x="45310" y="62402"/>
                    <a:pt x="45310" y="62534"/>
                  </a:cubicBezTo>
                  <a:cubicBezTo>
                    <a:pt x="45247" y="62534"/>
                    <a:pt x="45247" y="62603"/>
                    <a:pt x="45247" y="62603"/>
                  </a:cubicBezTo>
                  <a:cubicBezTo>
                    <a:pt x="45247" y="62735"/>
                    <a:pt x="45178" y="62868"/>
                    <a:pt x="45178" y="62932"/>
                  </a:cubicBezTo>
                  <a:lnTo>
                    <a:pt x="45178" y="63064"/>
                  </a:lnTo>
                  <a:cubicBezTo>
                    <a:pt x="45114" y="63197"/>
                    <a:pt x="45114" y="63265"/>
                    <a:pt x="45114" y="63398"/>
                  </a:cubicBezTo>
                  <a:cubicBezTo>
                    <a:pt x="45045" y="63398"/>
                    <a:pt x="45045" y="63461"/>
                    <a:pt x="45045" y="63461"/>
                  </a:cubicBezTo>
                  <a:cubicBezTo>
                    <a:pt x="45045" y="63594"/>
                    <a:pt x="44982" y="63726"/>
                    <a:pt x="44982" y="63795"/>
                  </a:cubicBezTo>
                  <a:lnTo>
                    <a:pt x="44982" y="63928"/>
                  </a:lnTo>
                  <a:cubicBezTo>
                    <a:pt x="44913" y="63991"/>
                    <a:pt x="44913" y="64124"/>
                    <a:pt x="44849" y="64256"/>
                  </a:cubicBezTo>
                  <a:lnTo>
                    <a:pt x="44849" y="64325"/>
                  </a:lnTo>
                  <a:cubicBezTo>
                    <a:pt x="44849" y="64458"/>
                    <a:pt x="44781" y="64590"/>
                    <a:pt x="44781" y="64654"/>
                  </a:cubicBezTo>
                  <a:lnTo>
                    <a:pt x="44781" y="64723"/>
                  </a:lnTo>
                  <a:cubicBezTo>
                    <a:pt x="44717" y="64855"/>
                    <a:pt x="44717" y="64988"/>
                    <a:pt x="44648" y="65120"/>
                  </a:cubicBezTo>
                  <a:cubicBezTo>
                    <a:pt x="44648" y="65253"/>
                    <a:pt x="44584" y="65385"/>
                    <a:pt x="44584" y="65518"/>
                  </a:cubicBezTo>
                  <a:cubicBezTo>
                    <a:pt x="44516" y="65650"/>
                    <a:pt x="44516" y="65783"/>
                    <a:pt x="44452" y="65915"/>
                  </a:cubicBezTo>
                  <a:lnTo>
                    <a:pt x="44452" y="66048"/>
                  </a:lnTo>
                  <a:cubicBezTo>
                    <a:pt x="43790" y="68761"/>
                    <a:pt x="43058" y="71347"/>
                    <a:pt x="42263" y="73795"/>
                  </a:cubicBezTo>
                  <a:lnTo>
                    <a:pt x="42465" y="73202"/>
                  </a:lnTo>
                  <a:cubicBezTo>
                    <a:pt x="43323" y="70748"/>
                    <a:pt x="44054" y="68098"/>
                    <a:pt x="44717" y="65385"/>
                  </a:cubicBezTo>
                  <a:cubicBezTo>
                    <a:pt x="44717" y="65253"/>
                    <a:pt x="44781" y="65120"/>
                    <a:pt x="44781" y="64988"/>
                  </a:cubicBezTo>
                  <a:lnTo>
                    <a:pt x="44781" y="64919"/>
                  </a:lnTo>
                  <a:cubicBezTo>
                    <a:pt x="44849" y="64855"/>
                    <a:pt x="44849" y="64723"/>
                    <a:pt x="44913" y="64590"/>
                  </a:cubicBezTo>
                  <a:lnTo>
                    <a:pt x="44913" y="64521"/>
                  </a:lnTo>
                  <a:cubicBezTo>
                    <a:pt x="44913" y="64389"/>
                    <a:pt x="44982" y="64325"/>
                    <a:pt x="44982" y="64193"/>
                  </a:cubicBezTo>
                  <a:lnTo>
                    <a:pt x="44982" y="64124"/>
                  </a:lnTo>
                  <a:cubicBezTo>
                    <a:pt x="45045" y="64060"/>
                    <a:pt x="45045" y="63928"/>
                    <a:pt x="45045" y="63859"/>
                  </a:cubicBezTo>
                  <a:lnTo>
                    <a:pt x="45114" y="63795"/>
                  </a:lnTo>
                  <a:lnTo>
                    <a:pt x="45114" y="63726"/>
                  </a:lnTo>
                  <a:cubicBezTo>
                    <a:pt x="45114" y="63594"/>
                    <a:pt x="45178" y="63461"/>
                    <a:pt x="45178" y="63329"/>
                  </a:cubicBezTo>
                  <a:lnTo>
                    <a:pt x="45178" y="63265"/>
                  </a:lnTo>
                  <a:cubicBezTo>
                    <a:pt x="45247" y="63197"/>
                    <a:pt x="45247" y="63064"/>
                    <a:pt x="45310" y="62932"/>
                  </a:cubicBezTo>
                  <a:lnTo>
                    <a:pt x="45310" y="62868"/>
                  </a:lnTo>
                  <a:cubicBezTo>
                    <a:pt x="45310" y="62735"/>
                    <a:pt x="45379" y="62667"/>
                    <a:pt x="45379" y="62534"/>
                  </a:cubicBezTo>
                  <a:lnTo>
                    <a:pt x="45379" y="62402"/>
                  </a:lnTo>
                  <a:cubicBezTo>
                    <a:pt x="45443" y="62338"/>
                    <a:pt x="45443" y="62206"/>
                    <a:pt x="45443" y="62137"/>
                  </a:cubicBezTo>
                  <a:cubicBezTo>
                    <a:pt x="45512" y="62073"/>
                    <a:pt x="45512" y="62004"/>
                    <a:pt x="45512" y="62004"/>
                  </a:cubicBezTo>
                  <a:cubicBezTo>
                    <a:pt x="45512" y="61872"/>
                    <a:pt x="45575" y="61808"/>
                    <a:pt x="45575" y="61676"/>
                  </a:cubicBezTo>
                  <a:lnTo>
                    <a:pt x="45575" y="61543"/>
                  </a:lnTo>
                  <a:cubicBezTo>
                    <a:pt x="45644" y="61474"/>
                    <a:pt x="45644" y="61342"/>
                    <a:pt x="45644" y="61278"/>
                  </a:cubicBezTo>
                  <a:cubicBezTo>
                    <a:pt x="45644" y="61209"/>
                    <a:pt x="45708" y="61146"/>
                    <a:pt x="45708" y="61077"/>
                  </a:cubicBezTo>
                  <a:cubicBezTo>
                    <a:pt x="45708" y="61013"/>
                    <a:pt x="45708" y="60944"/>
                    <a:pt x="45777" y="60812"/>
                  </a:cubicBezTo>
                  <a:lnTo>
                    <a:pt x="45777" y="60679"/>
                  </a:lnTo>
                  <a:cubicBezTo>
                    <a:pt x="45840" y="60547"/>
                    <a:pt x="45840" y="60483"/>
                    <a:pt x="45840" y="60414"/>
                  </a:cubicBezTo>
                  <a:cubicBezTo>
                    <a:pt x="45840" y="60351"/>
                    <a:pt x="45909" y="60282"/>
                    <a:pt x="45909" y="60218"/>
                  </a:cubicBezTo>
                  <a:cubicBezTo>
                    <a:pt x="45909" y="60149"/>
                    <a:pt x="45909" y="60017"/>
                    <a:pt x="45973" y="59953"/>
                  </a:cubicBezTo>
                  <a:lnTo>
                    <a:pt x="45973" y="59752"/>
                  </a:lnTo>
                  <a:cubicBezTo>
                    <a:pt x="46042" y="59688"/>
                    <a:pt x="46042" y="59619"/>
                    <a:pt x="46042" y="59487"/>
                  </a:cubicBezTo>
                  <a:cubicBezTo>
                    <a:pt x="46042" y="59423"/>
                    <a:pt x="46042" y="59354"/>
                    <a:pt x="46105" y="59354"/>
                  </a:cubicBezTo>
                  <a:cubicBezTo>
                    <a:pt x="46105" y="59222"/>
                    <a:pt x="46105" y="59158"/>
                    <a:pt x="46174" y="59089"/>
                  </a:cubicBezTo>
                  <a:cubicBezTo>
                    <a:pt x="48824" y="46440"/>
                    <a:pt x="50811" y="32661"/>
                    <a:pt x="54849" y="21596"/>
                  </a:cubicBezTo>
                  <a:cubicBezTo>
                    <a:pt x="57171" y="15369"/>
                    <a:pt x="60085" y="9937"/>
                    <a:pt x="64192" y="6164"/>
                  </a:cubicBezTo>
                  <a:cubicBezTo>
                    <a:pt x="68299" y="2322"/>
                    <a:pt x="73530" y="70"/>
                    <a:pt x="80419" y="70"/>
                  </a:cubicBezTo>
                  <a:cubicBezTo>
                    <a:pt x="81018" y="70"/>
                    <a:pt x="81611" y="133"/>
                    <a:pt x="82274" y="133"/>
                  </a:cubicBezTo>
                  <a:cubicBezTo>
                    <a:pt x="85851" y="335"/>
                    <a:pt x="89296" y="2322"/>
                    <a:pt x="92677" y="5300"/>
                  </a:cubicBezTo>
                  <a:cubicBezTo>
                    <a:pt x="95787" y="7950"/>
                    <a:pt x="98835" y="11527"/>
                    <a:pt x="101951" y="15369"/>
                  </a:cubicBezTo>
                  <a:lnTo>
                    <a:pt x="102014" y="15438"/>
                  </a:lnTo>
                  <a:cubicBezTo>
                    <a:pt x="101951" y="15306"/>
                    <a:pt x="101818" y="15104"/>
                    <a:pt x="101749" y="14972"/>
                  </a:cubicBezTo>
                  <a:cubicBezTo>
                    <a:pt x="101617" y="14776"/>
                    <a:pt x="101484" y="14643"/>
                    <a:pt x="101352" y="14442"/>
                  </a:cubicBezTo>
                  <a:cubicBezTo>
                    <a:pt x="98437" y="10934"/>
                    <a:pt x="95591" y="7685"/>
                    <a:pt x="92740" y="5168"/>
                  </a:cubicBezTo>
                  <a:cubicBezTo>
                    <a:pt x="89364" y="2189"/>
                    <a:pt x="85920" y="266"/>
                    <a:pt x="82274" y="70"/>
                  </a:cubicBezTo>
                  <a:cubicBezTo>
                    <a:pt x="81611" y="1"/>
                    <a:pt x="81018" y="1"/>
                    <a:pt x="80419" y="1"/>
                  </a:cubicBezTo>
                  <a:close/>
                  <a:moveTo>
                    <a:pt x="41935" y="74458"/>
                  </a:moveTo>
                  <a:lnTo>
                    <a:pt x="41935" y="74458"/>
                  </a:lnTo>
                  <a:cubicBezTo>
                    <a:pt x="41405" y="75984"/>
                    <a:pt x="40875" y="77441"/>
                    <a:pt x="40212" y="78899"/>
                  </a:cubicBezTo>
                  <a:cubicBezTo>
                    <a:pt x="38888" y="81946"/>
                    <a:pt x="37361" y="84728"/>
                    <a:pt x="35507" y="87044"/>
                  </a:cubicBezTo>
                  <a:cubicBezTo>
                    <a:pt x="35109" y="87510"/>
                    <a:pt x="34648" y="88040"/>
                    <a:pt x="34182" y="88501"/>
                  </a:cubicBezTo>
                  <a:lnTo>
                    <a:pt x="33986" y="88703"/>
                  </a:lnTo>
                  <a:cubicBezTo>
                    <a:pt x="33853" y="88835"/>
                    <a:pt x="33652" y="88968"/>
                    <a:pt x="33519" y="89164"/>
                  </a:cubicBezTo>
                  <a:lnTo>
                    <a:pt x="33323" y="89365"/>
                  </a:lnTo>
                  <a:lnTo>
                    <a:pt x="32926" y="89763"/>
                  </a:lnTo>
                  <a:cubicBezTo>
                    <a:pt x="32857" y="89826"/>
                    <a:pt x="32793" y="89895"/>
                    <a:pt x="32724" y="89895"/>
                  </a:cubicBezTo>
                  <a:cubicBezTo>
                    <a:pt x="32528" y="90028"/>
                    <a:pt x="32396" y="90160"/>
                    <a:pt x="32263" y="90292"/>
                  </a:cubicBezTo>
                  <a:lnTo>
                    <a:pt x="32062" y="90489"/>
                  </a:lnTo>
                  <a:cubicBezTo>
                    <a:pt x="31929" y="90621"/>
                    <a:pt x="31733" y="90754"/>
                    <a:pt x="31601" y="90886"/>
                  </a:cubicBezTo>
                  <a:lnTo>
                    <a:pt x="31399" y="91087"/>
                  </a:lnTo>
                  <a:cubicBezTo>
                    <a:pt x="31267" y="91151"/>
                    <a:pt x="31071" y="91283"/>
                    <a:pt x="30938" y="91416"/>
                  </a:cubicBezTo>
                  <a:lnTo>
                    <a:pt x="30737" y="91617"/>
                  </a:lnTo>
                  <a:cubicBezTo>
                    <a:pt x="30605" y="91750"/>
                    <a:pt x="30408" y="91813"/>
                    <a:pt x="30276" y="91946"/>
                  </a:cubicBezTo>
                  <a:lnTo>
                    <a:pt x="30075" y="92147"/>
                  </a:lnTo>
                  <a:cubicBezTo>
                    <a:pt x="29942" y="92211"/>
                    <a:pt x="29746" y="92343"/>
                    <a:pt x="29614" y="92476"/>
                  </a:cubicBezTo>
                  <a:cubicBezTo>
                    <a:pt x="29545" y="92545"/>
                    <a:pt x="29481" y="92608"/>
                    <a:pt x="29412" y="92608"/>
                  </a:cubicBezTo>
                  <a:cubicBezTo>
                    <a:pt x="29280" y="92741"/>
                    <a:pt x="29084" y="92873"/>
                    <a:pt x="28951" y="93006"/>
                  </a:cubicBezTo>
                  <a:cubicBezTo>
                    <a:pt x="28882" y="93075"/>
                    <a:pt x="28819" y="93075"/>
                    <a:pt x="28750" y="93138"/>
                  </a:cubicBezTo>
                  <a:cubicBezTo>
                    <a:pt x="28554" y="93271"/>
                    <a:pt x="28421" y="93403"/>
                    <a:pt x="28289" y="93472"/>
                  </a:cubicBezTo>
                  <a:lnTo>
                    <a:pt x="28087" y="93668"/>
                  </a:lnTo>
                  <a:cubicBezTo>
                    <a:pt x="27891" y="93737"/>
                    <a:pt x="27759" y="93870"/>
                    <a:pt x="27557" y="94002"/>
                  </a:cubicBezTo>
                  <a:cubicBezTo>
                    <a:pt x="27494" y="94066"/>
                    <a:pt x="27425" y="94066"/>
                    <a:pt x="27361" y="94135"/>
                  </a:cubicBezTo>
                  <a:cubicBezTo>
                    <a:pt x="27229" y="94267"/>
                    <a:pt x="27027" y="94331"/>
                    <a:pt x="26895" y="94463"/>
                  </a:cubicBezTo>
                  <a:cubicBezTo>
                    <a:pt x="26831" y="94532"/>
                    <a:pt x="26762" y="94596"/>
                    <a:pt x="26699" y="94596"/>
                  </a:cubicBezTo>
                  <a:cubicBezTo>
                    <a:pt x="26566" y="94728"/>
                    <a:pt x="26365" y="94861"/>
                    <a:pt x="26233" y="94929"/>
                  </a:cubicBezTo>
                  <a:cubicBezTo>
                    <a:pt x="26169" y="94993"/>
                    <a:pt x="26100" y="95062"/>
                    <a:pt x="26036" y="95062"/>
                  </a:cubicBezTo>
                  <a:cubicBezTo>
                    <a:pt x="25835" y="95194"/>
                    <a:pt x="25703" y="95327"/>
                    <a:pt x="25570" y="95391"/>
                  </a:cubicBezTo>
                  <a:lnTo>
                    <a:pt x="25374" y="95592"/>
                  </a:lnTo>
                  <a:cubicBezTo>
                    <a:pt x="25173" y="95656"/>
                    <a:pt x="25040" y="95788"/>
                    <a:pt x="24844" y="95920"/>
                  </a:cubicBezTo>
                  <a:cubicBezTo>
                    <a:pt x="24775" y="95920"/>
                    <a:pt x="24712" y="95989"/>
                    <a:pt x="24643" y="96053"/>
                  </a:cubicBezTo>
                  <a:cubicBezTo>
                    <a:pt x="24510" y="96122"/>
                    <a:pt x="24378" y="96254"/>
                    <a:pt x="24182" y="96387"/>
                  </a:cubicBezTo>
                  <a:cubicBezTo>
                    <a:pt x="24113" y="96387"/>
                    <a:pt x="24049" y="96450"/>
                    <a:pt x="23980" y="96519"/>
                  </a:cubicBezTo>
                  <a:cubicBezTo>
                    <a:pt x="23848" y="96583"/>
                    <a:pt x="23652" y="96715"/>
                    <a:pt x="23519" y="96784"/>
                  </a:cubicBezTo>
                  <a:lnTo>
                    <a:pt x="23318" y="96980"/>
                  </a:lnTo>
                  <a:cubicBezTo>
                    <a:pt x="23185" y="97049"/>
                    <a:pt x="22989" y="97182"/>
                    <a:pt x="22857" y="97245"/>
                  </a:cubicBezTo>
                  <a:cubicBezTo>
                    <a:pt x="22788" y="97314"/>
                    <a:pt x="22724" y="97378"/>
                    <a:pt x="22655" y="97378"/>
                  </a:cubicBezTo>
                  <a:cubicBezTo>
                    <a:pt x="22459" y="97510"/>
                    <a:pt x="22327" y="97643"/>
                    <a:pt x="22194" y="97712"/>
                  </a:cubicBezTo>
                  <a:cubicBezTo>
                    <a:pt x="22126" y="97775"/>
                    <a:pt x="22062" y="97844"/>
                    <a:pt x="21993" y="97844"/>
                  </a:cubicBezTo>
                  <a:cubicBezTo>
                    <a:pt x="21797" y="97977"/>
                    <a:pt x="21664" y="98040"/>
                    <a:pt x="21532" y="98173"/>
                  </a:cubicBezTo>
                  <a:cubicBezTo>
                    <a:pt x="21463" y="98242"/>
                    <a:pt x="21399" y="98242"/>
                    <a:pt x="21331" y="98305"/>
                  </a:cubicBezTo>
                  <a:cubicBezTo>
                    <a:pt x="21135" y="98438"/>
                    <a:pt x="21002" y="98507"/>
                    <a:pt x="20870" y="98639"/>
                  </a:cubicBezTo>
                  <a:cubicBezTo>
                    <a:pt x="20801" y="98639"/>
                    <a:pt x="20737" y="98703"/>
                    <a:pt x="20668" y="98772"/>
                  </a:cubicBezTo>
                  <a:cubicBezTo>
                    <a:pt x="20472" y="98835"/>
                    <a:pt x="20340" y="98968"/>
                    <a:pt x="20207" y="99037"/>
                  </a:cubicBezTo>
                  <a:lnTo>
                    <a:pt x="20006" y="99233"/>
                  </a:lnTo>
                  <a:cubicBezTo>
                    <a:pt x="19873" y="99302"/>
                    <a:pt x="19741" y="99365"/>
                    <a:pt x="19545" y="99498"/>
                  </a:cubicBezTo>
                  <a:cubicBezTo>
                    <a:pt x="19476" y="99566"/>
                    <a:pt x="19412" y="99566"/>
                    <a:pt x="19343" y="99630"/>
                  </a:cubicBezTo>
                  <a:cubicBezTo>
                    <a:pt x="19211" y="99763"/>
                    <a:pt x="19078" y="99831"/>
                    <a:pt x="18946" y="99895"/>
                  </a:cubicBezTo>
                  <a:cubicBezTo>
                    <a:pt x="18882" y="99964"/>
                    <a:pt x="18750" y="100028"/>
                    <a:pt x="18681" y="100096"/>
                  </a:cubicBezTo>
                  <a:cubicBezTo>
                    <a:pt x="18548" y="100160"/>
                    <a:pt x="18416" y="100293"/>
                    <a:pt x="18283" y="100361"/>
                  </a:cubicBezTo>
                  <a:lnTo>
                    <a:pt x="18087" y="100557"/>
                  </a:lnTo>
                  <a:lnTo>
                    <a:pt x="17690" y="100759"/>
                  </a:lnTo>
                  <a:cubicBezTo>
                    <a:pt x="17621" y="100822"/>
                    <a:pt x="17489" y="100891"/>
                    <a:pt x="17425" y="100955"/>
                  </a:cubicBezTo>
                  <a:cubicBezTo>
                    <a:pt x="17292" y="101024"/>
                    <a:pt x="17224" y="101156"/>
                    <a:pt x="17091" y="101220"/>
                  </a:cubicBezTo>
                  <a:cubicBezTo>
                    <a:pt x="16959" y="101289"/>
                    <a:pt x="16895" y="101352"/>
                    <a:pt x="16826" y="101421"/>
                  </a:cubicBezTo>
                  <a:cubicBezTo>
                    <a:pt x="16694" y="101485"/>
                    <a:pt x="16561" y="101554"/>
                    <a:pt x="16498" y="101617"/>
                  </a:cubicBezTo>
                  <a:cubicBezTo>
                    <a:pt x="16365" y="101686"/>
                    <a:pt x="16296" y="101750"/>
                    <a:pt x="16164" y="101819"/>
                  </a:cubicBezTo>
                  <a:lnTo>
                    <a:pt x="15899" y="102084"/>
                  </a:lnTo>
                  <a:cubicBezTo>
                    <a:pt x="15766" y="102147"/>
                    <a:pt x="15703" y="102216"/>
                    <a:pt x="15570" y="102280"/>
                  </a:cubicBezTo>
                  <a:cubicBezTo>
                    <a:pt x="15501" y="102349"/>
                    <a:pt x="15438" y="102412"/>
                    <a:pt x="15305" y="102481"/>
                  </a:cubicBezTo>
                  <a:cubicBezTo>
                    <a:pt x="15236" y="102545"/>
                    <a:pt x="15104" y="102614"/>
                    <a:pt x="14971" y="102746"/>
                  </a:cubicBezTo>
                  <a:cubicBezTo>
                    <a:pt x="14908" y="102746"/>
                    <a:pt x="14839" y="102810"/>
                    <a:pt x="14775" y="102879"/>
                  </a:cubicBezTo>
                  <a:cubicBezTo>
                    <a:pt x="14706" y="102942"/>
                    <a:pt x="14574" y="103011"/>
                    <a:pt x="14510" y="103075"/>
                  </a:cubicBezTo>
                  <a:cubicBezTo>
                    <a:pt x="14441" y="103075"/>
                    <a:pt x="14441" y="103144"/>
                    <a:pt x="14378" y="103144"/>
                  </a:cubicBezTo>
                  <a:lnTo>
                    <a:pt x="14245" y="103276"/>
                  </a:lnTo>
                  <a:cubicBezTo>
                    <a:pt x="14113" y="103340"/>
                    <a:pt x="13980" y="103472"/>
                    <a:pt x="13779" y="103605"/>
                  </a:cubicBezTo>
                  <a:lnTo>
                    <a:pt x="13715" y="103674"/>
                  </a:lnTo>
                  <a:cubicBezTo>
                    <a:pt x="13583" y="103737"/>
                    <a:pt x="13450" y="103870"/>
                    <a:pt x="13318" y="103939"/>
                  </a:cubicBezTo>
                  <a:cubicBezTo>
                    <a:pt x="12523" y="104601"/>
                    <a:pt x="11728" y="105194"/>
                    <a:pt x="10997" y="105793"/>
                  </a:cubicBezTo>
                  <a:cubicBezTo>
                    <a:pt x="10685" y="106045"/>
                    <a:pt x="10368" y="106353"/>
                    <a:pt x="10056" y="106611"/>
                  </a:cubicBezTo>
                  <a:lnTo>
                    <a:pt x="10056" y="106611"/>
                  </a:lnTo>
                  <a:cubicBezTo>
                    <a:pt x="10766" y="106034"/>
                    <a:pt x="11482" y="105514"/>
                    <a:pt x="12258" y="104930"/>
                  </a:cubicBezTo>
                  <a:lnTo>
                    <a:pt x="12258" y="104866"/>
                  </a:lnTo>
                  <a:cubicBezTo>
                    <a:pt x="12454" y="104733"/>
                    <a:pt x="12655" y="104601"/>
                    <a:pt x="12788" y="104468"/>
                  </a:cubicBezTo>
                  <a:cubicBezTo>
                    <a:pt x="12852" y="104468"/>
                    <a:pt x="12852" y="104400"/>
                    <a:pt x="12920" y="104400"/>
                  </a:cubicBezTo>
                  <a:cubicBezTo>
                    <a:pt x="13053" y="104267"/>
                    <a:pt x="13185" y="104135"/>
                    <a:pt x="13381" y="104002"/>
                  </a:cubicBezTo>
                  <a:cubicBezTo>
                    <a:pt x="13450" y="104002"/>
                    <a:pt x="13450" y="103939"/>
                    <a:pt x="13514" y="103939"/>
                  </a:cubicBezTo>
                  <a:cubicBezTo>
                    <a:pt x="13646" y="103806"/>
                    <a:pt x="13779" y="103737"/>
                    <a:pt x="13980" y="103605"/>
                  </a:cubicBezTo>
                  <a:cubicBezTo>
                    <a:pt x="14044" y="103541"/>
                    <a:pt x="14113" y="103472"/>
                    <a:pt x="14176" y="103472"/>
                  </a:cubicBezTo>
                  <a:lnTo>
                    <a:pt x="14510" y="103144"/>
                  </a:lnTo>
                  <a:cubicBezTo>
                    <a:pt x="14643" y="103075"/>
                    <a:pt x="14706" y="103075"/>
                    <a:pt x="14775" y="103011"/>
                  </a:cubicBezTo>
                  <a:cubicBezTo>
                    <a:pt x="14908" y="102879"/>
                    <a:pt x="15040" y="102810"/>
                    <a:pt x="15104" y="102746"/>
                  </a:cubicBezTo>
                  <a:cubicBezTo>
                    <a:pt x="15236" y="102677"/>
                    <a:pt x="15305" y="102614"/>
                    <a:pt x="15438" y="102545"/>
                  </a:cubicBezTo>
                  <a:lnTo>
                    <a:pt x="15703" y="102280"/>
                  </a:lnTo>
                  <a:cubicBezTo>
                    <a:pt x="15835" y="102216"/>
                    <a:pt x="15968" y="102147"/>
                    <a:pt x="16031" y="102084"/>
                  </a:cubicBezTo>
                  <a:cubicBezTo>
                    <a:pt x="16164" y="102015"/>
                    <a:pt x="16233" y="101951"/>
                    <a:pt x="16365" y="101882"/>
                  </a:cubicBezTo>
                  <a:cubicBezTo>
                    <a:pt x="16429" y="101750"/>
                    <a:pt x="16561" y="101686"/>
                    <a:pt x="16694" y="101617"/>
                  </a:cubicBezTo>
                  <a:cubicBezTo>
                    <a:pt x="16763" y="101554"/>
                    <a:pt x="16895" y="101485"/>
                    <a:pt x="16959" y="101421"/>
                  </a:cubicBezTo>
                  <a:cubicBezTo>
                    <a:pt x="17091" y="101352"/>
                    <a:pt x="17224" y="101220"/>
                    <a:pt x="17292" y="101156"/>
                  </a:cubicBezTo>
                  <a:cubicBezTo>
                    <a:pt x="17425" y="101087"/>
                    <a:pt x="17489" y="101024"/>
                    <a:pt x="17557" y="100955"/>
                  </a:cubicBezTo>
                  <a:cubicBezTo>
                    <a:pt x="17690" y="100891"/>
                    <a:pt x="17822" y="100822"/>
                    <a:pt x="17955" y="100690"/>
                  </a:cubicBezTo>
                  <a:cubicBezTo>
                    <a:pt x="18018" y="100626"/>
                    <a:pt x="18151" y="100626"/>
                    <a:pt x="18220" y="100557"/>
                  </a:cubicBezTo>
                  <a:cubicBezTo>
                    <a:pt x="18352" y="100425"/>
                    <a:pt x="18485" y="100361"/>
                    <a:pt x="18617" y="100293"/>
                  </a:cubicBezTo>
                  <a:cubicBezTo>
                    <a:pt x="18681" y="100229"/>
                    <a:pt x="18750" y="100160"/>
                    <a:pt x="18882" y="100096"/>
                  </a:cubicBezTo>
                  <a:cubicBezTo>
                    <a:pt x="19015" y="100028"/>
                    <a:pt x="19147" y="99895"/>
                    <a:pt x="19280" y="99831"/>
                  </a:cubicBezTo>
                  <a:lnTo>
                    <a:pt x="19476" y="99630"/>
                  </a:lnTo>
                  <a:cubicBezTo>
                    <a:pt x="19677" y="99566"/>
                    <a:pt x="19810" y="99434"/>
                    <a:pt x="19942" y="99365"/>
                  </a:cubicBezTo>
                  <a:cubicBezTo>
                    <a:pt x="20006" y="99302"/>
                    <a:pt x="20075" y="99233"/>
                    <a:pt x="20138" y="99233"/>
                  </a:cubicBezTo>
                  <a:cubicBezTo>
                    <a:pt x="20271" y="99100"/>
                    <a:pt x="20403" y="99037"/>
                    <a:pt x="20536" y="98968"/>
                  </a:cubicBezTo>
                  <a:cubicBezTo>
                    <a:pt x="20536" y="98968"/>
                    <a:pt x="20536" y="98904"/>
                    <a:pt x="20605" y="98904"/>
                  </a:cubicBezTo>
                  <a:cubicBezTo>
                    <a:pt x="20668" y="98835"/>
                    <a:pt x="20737" y="98835"/>
                    <a:pt x="20801" y="98772"/>
                  </a:cubicBezTo>
                  <a:cubicBezTo>
                    <a:pt x="20933" y="98639"/>
                    <a:pt x="21135" y="98570"/>
                    <a:pt x="21267" y="98438"/>
                  </a:cubicBezTo>
                  <a:cubicBezTo>
                    <a:pt x="21331" y="98438"/>
                    <a:pt x="21399" y="98374"/>
                    <a:pt x="21463" y="98305"/>
                  </a:cubicBezTo>
                  <a:cubicBezTo>
                    <a:pt x="21596" y="98242"/>
                    <a:pt x="21797" y="98109"/>
                    <a:pt x="21929" y="97977"/>
                  </a:cubicBezTo>
                  <a:cubicBezTo>
                    <a:pt x="21993" y="97977"/>
                    <a:pt x="22062" y="97908"/>
                    <a:pt x="22126" y="97844"/>
                  </a:cubicBezTo>
                  <a:cubicBezTo>
                    <a:pt x="22327" y="97775"/>
                    <a:pt x="22459" y="97643"/>
                    <a:pt x="22592" y="97579"/>
                  </a:cubicBezTo>
                  <a:lnTo>
                    <a:pt x="22788" y="97378"/>
                  </a:lnTo>
                  <a:cubicBezTo>
                    <a:pt x="22989" y="97314"/>
                    <a:pt x="23122" y="97182"/>
                    <a:pt x="23254" y="97113"/>
                  </a:cubicBezTo>
                  <a:cubicBezTo>
                    <a:pt x="23387" y="97049"/>
                    <a:pt x="23450" y="96980"/>
                    <a:pt x="23519" y="96980"/>
                  </a:cubicBezTo>
                  <a:cubicBezTo>
                    <a:pt x="23652" y="96848"/>
                    <a:pt x="23784" y="96715"/>
                    <a:pt x="23980" y="96652"/>
                  </a:cubicBezTo>
                  <a:cubicBezTo>
                    <a:pt x="24049" y="96583"/>
                    <a:pt x="24113" y="96519"/>
                    <a:pt x="24182" y="96519"/>
                  </a:cubicBezTo>
                  <a:cubicBezTo>
                    <a:pt x="24314" y="96387"/>
                    <a:pt x="24510" y="96254"/>
                    <a:pt x="24643" y="96185"/>
                  </a:cubicBezTo>
                  <a:cubicBezTo>
                    <a:pt x="24712" y="96122"/>
                    <a:pt x="24775" y="96053"/>
                    <a:pt x="24844" y="96053"/>
                  </a:cubicBezTo>
                  <a:cubicBezTo>
                    <a:pt x="24977" y="95920"/>
                    <a:pt x="25173" y="95788"/>
                    <a:pt x="25305" y="95724"/>
                  </a:cubicBezTo>
                  <a:lnTo>
                    <a:pt x="25507" y="95523"/>
                  </a:lnTo>
                  <a:cubicBezTo>
                    <a:pt x="25703" y="95459"/>
                    <a:pt x="25835" y="95327"/>
                    <a:pt x="26036" y="95194"/>
                  </a:cubicBezTo>
                  <a:cubicBezTo>
                    <a:pt x="26100" y="95194"/>
                    <a:pt x="26169" y="95126"/>
                    <a:pt x="26233" y="95062"/>
                  </a:cubicBezTo>
                  <a:cubicBezTo>
                    <a:pt x="26365" y="94993"/>
                    <a:pt x="26566" y="94861"/>
                    <a:pt x="26699" y="94728"/>
                  </a:cubicBezTo>
                  <a:cubicBezTo>
                    <a:pt x="26762" y="94665"/>
                    <a:pt x="26831" y="94665"/>
                    <a:pt x="26895" y="94596"/>
                  </a:cubicBezTo>
                  <a:cubicBezTo>
                    <a:pt x="27027" y="94463"/>
                    <a:pt x="27229" y="94400"/>
                    <a:pt x="27361" y="94267"/>
                  </a:cubicBezTo>
                  <a:cubicBezTo>
                    <a:pt x="27425" y="94198"/>
                    <a:pt x="27494" y="94135"/>
                    <a:pt x="27557" y="94135"/>
                  </a:cubicBezTo>
                  <a:cubicBezTo>
                    <a:pt x="27759" y="94002"/>
                    <a:pt x="27891" y="93870"/>
                    <a:pt x="28024" y="93737"/>
                  </a:cubicBezTo>
                  <a:cubicBezTo>
                    <a:pt x="28156" y="93737"/>
                    <a:pt x="28220" y="93668"/>
                    <a:pt x="28289" y="93605"/>
                  </a:cubicBezTo>
                  <a:cubicBezTo>
                    <a:pt x="28421" y="93472"/>
                    <a:pt x="28554" y="93403"/>
                    <a:pt x="28750" y="93271"/>
                  </a:cubicBezTo>
                  <a:cubicBezTo>
                    <a:pt x="28819" y="93207"/>
                    <a:pt x="28882" y="93138"/>
                    <a:pt x="28951" y="93138"/>
                  </a:cubicBezTo>
                  <a:cubicBezTo>
                    <a:pt x="29084" y="93006"/>
                    <a:pt x="29280" y="92873"/>
                    <a:pt x="29412" y="92741"/>
                  </a:cubicBezTo>
                  <a:cubicBezTo>
                    <a:pt x="29481" y="92677"/>
                    <a:pt x="29545" y="92677"/>
                    <a:pt x="29614" y="92608"/>
                  </a:cubicBezTo>
                  <a:cubicBezTo>
                    <a:pt x="29746" y="92476"/>
                    <a:pt x="29942" y="92343"/>
                    <a:pt x="30075" y="92211"/>
                  </a:cubicBezTo>
                  <a:cubicBezTo>
                    <a:pt x="30144" y="92211"/>
                    <a:pt x="30207" y="92147"/>
                    <a:pt x="30276" y="92078"/>
                  </a:cubicBezTo>
                  <a:cubicBezTo>
                    <a:pt x="30472" y="91946"/>
                    <a:pt x="30605" y="91813"/>
                    <a:pt x="30737" y="91681"/>
                  </a:cubicBezTo>
                  <a:cubicBezTo>
                    <a:pt x="30806" y="91681"/>
                    <a:pt x="30870" y="91617"/>
                    <a:pt x="30938" y="91548"/>
                  </a:cubicBezTo>
                  <a:cubicBezTo>
                    <a:pt x="31135" y="91416"/>
                    <a:pt x="31267" y="91283"/>
                    <a:pt x="31399" y="91151"/>
                  </a:cubicBezTo>
                  <a:cubicBezTo>
                    <a:pt x="31468" y="91087"/>
                    <a:pt x="31532" y="91087"/>
                    <a:pt x="31601" y="91019"/>
                  </a:cubicBezTo>
                  <a:cubicBezTo>
                    <a:pt x="31797" y="90886"/>
                    <a:pt x="31929" y="90754"/>
                    <a:pt x="32062" y="90621"/>
                  </a:cubicBezTo>
                  <a:lnTo>
                    <a:pt x="32263" y="90425"/>
                  </a:lnTo>
                  <a:cubicBezTo>
                    <a:pt x="32396" y="90292"/>
                    <a:pt x="32592" y="90160"/>
                    <a:pt x="32724" y="90028"/>
                  </a:cubicBezTo>
                  <a:cubicBezTo>
                    <a:pt x="32793" y="89959"/>
                    <a:pt x="32857" y="89895"/>
                    <a:pt x="32926" y="89895"/>
                  </a:cubicBezTo>
                  <a:cubicBezTo>
                    <a:pt x="33058" y="89694"/>
                    <a:pt x="33191" y="89561"/>
                    <a:pt x="33387" y="89429"/>
                  </a:cubicBezTo>
                  <a:lnTo>
                    <a:pt x="33588" y="89233"/>
                  </a:lnTo>
                  <a:lnTo>
                    <a:pt x="33986" y="88835"/>
                  </a:lnTo>
                  <a:lnTo>
                    <a:pt x="34182" y="88634"/>
                  </a:lnTo>
                  <a:cubicBezTo>
                    <a:pt x="34712" y="88104"/>
                    <a:pt x="35109" y="87574"/>
                    <a:pt x="35575" y="87113"/>
                  </a:cubicBezTo>
                  <a:cubicBezTo>
                    <a:pt x="37298" y="84861"/>
                    <a:pt x="38819" y="82274"/>
                    <a:pt x="40080" y="79429"/>
                  </a:cubicBezTo>
                  <a:cubicBezTo>
                    <a:pt x="40742" y="77971"/>
                    <a:pt x="41336" y="76381"/>
                    <a:pt x="41866" y="74792"/>
                  </a:cubicBezTo>
                  <a:cubicBezTo>
                    <a:pt x="41866" y="74659"/>
                    <a:pt x="41935" y="74527"/>
                    <a:pt x="41935" y="74458"/>
                  </a:cubicBezTo>
                  <a:close/>
                  <a:moveTo>
                    <a:pt x="10056" y="106611"/>
                  </a:moveTo>
                  <a:cubicBezTo>
                    <a:pt x="10039" y="106624"/>
                    <a:pt x="10023" y="106638"/>
                    <a:pt x="10006" y="106652"/>
                  </a:cubicBezTo>
                  <a:cubicBezTo>
                    <a:pt x="10023" y="106638"/>
                    <a:pt x="10039" y="106625"/>
                    <a:pt x="10056" y="106611"/>
                  </a:cubicBezTo>
                  <a:close/>
                  <a:moveTo>
                    <a:pt x="9142" y="107516"/>
                  </a:moveTo>
                  <a:cubicBezTo>
                    <a:pt x="9078" y="107579"/>
                    <a:pt x="8946" y="107648"/>
                    <a:pt x="8877" y="107712"/>
                  </a:cubicBezTo>
                  <a:cubicBezTo>
                    <a:pt x="8946" y="107648"/>
                    <a:pt x="9009" y="107648"/>
                    <a:pt x="9078" y="107579"/>
                  </a:cubicBezTo>
                  <a:cubicBezTo>
                    <a:pt x="9078" y="107579"/>
                    <a:pt x="9142" y="107579"/>
                    <a:pt x="9142" y="107516"/>
                  </a:cubicBezTo>
                  <a:close/>
                  <a:moveTo>
                    <a:pt x="8681" y="107977"/>
                  </a:moveTo>
                  <a:cubicBezTo>
                    <a:pt x="8480" y="108109"/>
                    <a:pt x="8283" y="108242"/>
                    <a:pt x="8151" y="108374"/>
                  </a:cubicBezTo>
                  <a:cubicBezTo>
                    <a:pt x="6757" y="109699"/>
                    <a:pt x="5432" y="111093"/>
                    <a:pt x="4372" y="112550"/>
                  </a:cubicBezTo>
                  <a:cubicBezTo>
                    <a:pt x="1723" y="115995"/>
                    <a:pt x="0" y="119900"/>
                    <a:pt x="0" y="124341"/>
                  </a:cubicBezTo>
                  <a:lnTo>
                    <a:pt x="0" y="124474"/>
                  </a:lnTo>
                  <a:cubicBezTo>
                    <a:pt x="69" y="130833"/>
                    <a:pt x="2322" y="136133"/>
                    <a:pt x="6095" y="140637"/>
                  </a:cubicBezTo>
                  <a:cubicBezTo>
                    <a:pt x="11728" y="147394"/>
                    <a:pt x="20668" y="152227"/>
                    <a:pt x="30472" y="155672"/>
                  </a:cubicBezTo>
                  <a:cubicBezTo>
                    <a:pt x="34118" y="156933"/>
                    <a:pt x="37891" y="157993"/>
                    <a:pt x="41670" y="158851"/>
                  </a:cubicBezTo>
                  <a:cubicBezTo>
                    <a:pt x="43853" y="159381"/>
                    <a:pt x="46042" y="159779"/>
                    <a:pt x="48162" y="160176"/>
                  </a:cubicBezTo>
                  <a:cubicBezTo>
                    <a:pt x="46042" y="159779"/>
                    <a:pt x="43853" y="159318"/>
                    <a:pt x="41733" y="158788"/>
                  </a:cubicBezTo>
                  <a:cubicBezTo>
                    <a:pt x="34579" y="157129"/>
                    <a:pt x="27425" y="154744"/>
                    <a:pt x="21066" y="151633"/>
                  </a:cubicBezTo>
                  <a:cubicBezTo>
                    <a:pt x="15104" y="148719"/>
                    <a:pt x="9873" y="145073"/>
                    <a:pt x="6164" y="140568"/>
                  </a:cubicBezTo>
                  <a:cubicBezTo>
                    <a:pt x="2385" y="136133"/>
                    <a:pt x="133" y="130764"/>
                    <a:pt x="133" y="124474"/>
                  </a:cubicBezTo>
                  <a:lnTo>
                    <a:pt x="133" y="124341"/>
                  </a:lnTo>
                  <a:cubicBezTo>
                    <a:pt x="133" y="119900"/>
                    <a:pt x="1792" y="116058"/>
                    <a:pt x="4441" y="112614"/>
                  </a:cubicBezTo>
                  <a:cubicBezTo>
                    <a:pt x="5634" y="110960"/>
                    <a:pt x="7091" y="109434"/>
                    <a:pt x="8681" y="107977"/>
                  </a:cubicBezTo>
                  <a:close/>
                  <a:moveTo>
                    <a:pt x="47960" y="160176"/>
                  </a:moveTo>
                  <a:lnTo>
                    <a:pt x="47960" y="160245"/>
                  </a:lnTo>
                  <a:cubicBezTo>
                    <a:pt x="50811" y="160775"/>
                    <a:pt x="53593" y="161172"/>
                    <a:pt x="56307" y="161570"/>
                  </a:cubicBezTo>
                  <a:cubicBezTo>
                    <a:pt x="57568" y="161702"/>
                    <a:pt x="58760" y="161835"/>
                    <a:pt x="59953" y="161967"/>
                  </a:cubicBezTo>
                  <a:cubicBezTo>
                    <a:pt x="64521" y="162497"/>
                    <a:pt x="68564" y="163292"/>
                    <a:pt x="72141" y="164352"/>
                  </a:cubicBezTo>
                  <a:cubicBezTo>
                    <a:pt x="72205" y="164352"/>
                    <a:pt x="72274" y="164352"/>
                    <a:pt x="72406" y="164416"/>
                  </a:cubicBezTo>
                  <a:cubicBezTo>
                    <a:pt x="72470" y="164416"/>
                    <a:pt x="72539" y="164484"/>
                    <a:pt x="72602" y="164484"/>
                  </a:cubicBezTo>
                  <a:cubicBezTo>
                    <a:pt x="72671" y="164484"/>
                    <a:pt x="72804" y="164548"/>
                    <a:pt x="72867" y="164548"/>
                  </a:cubicBezTo>
                  <a:cubicBezTo>
                    <a:pt x="72936" y="164548"/>
                    <a:pt x="73000" y="164617"/>
                    <a:pt x="73069" y="164617"/>
                  </a:cubicBezTo>
                  <a:cubicBezTo>
                    <a:pt x="73201" y="164681"/>
                    <a:pt x="73265" y="164681"/>
                    <a:pt x="73334" y="164681"/>
                  </a:cubicBezTo>
                  <a:cubicBezTo>
                    <a:pt x="73397" y="164749"/>
                    <a:pt x="73466" y="164749"/>
                    <a:pt x="73599" y="164749"/>
                  </a:cubicBezTo>
                  <a:cubicBezTo>
                    <a:pt x="73662" y="164813"/>
                    <a:pt x="73731" y="164813"/>
                    <a:pt x="73864" y="164882"/>
                  </a:cubicBezTo>
                  <a:cubicBezTo>
                    <a:pt x="73927" y="164882"/>
                    <a:pt x="73996" y="164946"/>
                    <a:pt x="74060" y="164946"/>
                  </a:cubicBezTo>
                  <a:cubicBezTo>
                    <a:pt x="74129" y="164946"/>
                    <a:pt x="74261" y="165014"/>
                    <a:pt x="74325" y="165014"/>
                  </a:cubicBezTo>
                  <a:cubicBezTo>
                    <a:pt x="74394" y="165078"/>
                    <a:pt x="74457" y="165078"/>
                    <a:pt x="74590" y="165078"/>
                  </a:cubicBezTo>
                  <a:cubicBezTo>
                    <a:pt x="74659" y="165147"/>
                    <a:pt x="74722" y="165147"/>
                    <a:pt x="74855" y="165211"/>
                  </a:cubicBezTo>
                  <a:cubicBezTo>
                    <a:pt x="74924" y="165211"/>
                    <a:pt x="74987" y="165279"/>
                    <a:pt x="75056" y="165279"/>
                  </a:cubicBezTo>
                  <a:cubicBezTo>
                    <a:pt x="75120" y="165343"/>
                    <a:pt x="75252" y="165343"/>
                    <a:pt x="75321" y="165412"/>
                  </a:cubicBezTo>
                  <a:cubicBezTo>
                    <a:pt x="75385" y="165412"/>
                    <a:pt x="75517" y="165412"/>
                    <a:pt x="75586" y="165475"/>
                  </a:cubicBezTo>
                  <a:cubicBezTo>
                    <a:pt x="75650" y="165475"/>
                    <a:pt x="75719" y="165544"/>
                    <a:pt x="75851" y="165544"/>
                  </a:cubicBezTo>
                  <a:cubicBezTo>
                    <a:pt x="75915" y="165608"/>
                    <a:pt x="75983" y="165608"/>
                    <a:pt x="76116" y="165677"/>
                  </a:cubicBezTo>
                  <a:cubicBezTo>
                    <a:pt x="76180" y="165677"/>
                    <a:pt x="76248" y="165740"/>
                    <a:pt x="76312" y="165740"/>
                  </a:cubicBezTo>
                  <a:cubicBezTo>
                    <a:pt x="76445" y="165809"/>
                    <a:pt x="76513" y="165809"/>
                    <a:pt x="76577" y="165873"/>
                  </a:cubicBezTo>
                  <a:cubicBezTo>
                    <a:pt x="76709" y="165873"/>
                    <a:pt x="76778" y="165942"/>
                    <a:pt x="76842" y="165942"/>
                  </a:cubicBezTo>
                  <a:cubicBezTo>
                    <a:pt x="76974" y="166005"/>
                    <a:pt x="77043" y="166005"/>
                    <a:pt x="77107" y="166074"/>
                  </a:cubicBezTo>
                  <a:cubicBezTo>
                    <a:pt x="77176" y="166074"/>
                    <a:pt x="77308" y="166138"/>
                    <a:pt x="77372" y="166207"/>
                  </a:cubicBezTo>
                  <a:cubicBezTo>
                    <a:pt x="77441" y="166207"/>
                    <a:pt x="77573" y="166270"/>
                    <a:pt x="77637" y="166270"/>
                  </a:cubicBezTo>
                  <a:cubicBezTo>
                    <a:pt x="77706" y="166339"/>
                    <a:pt x="77838" y="166339"/>
                    <a:pt x="77902" y="166403"/>
                  </a:cubicBezTo>
                  <a:cubicBezTo>
                    <a:pt x="77971" y="166403"/>
                    <a:pt x="78103" y="166472"/>
                    <a:pt x="78167" y="166535"/>
                  </a:cubicBezTo>
                  <a:cubicBezTo>
                    <a:pt x="78236" y="166535"/>
                    <a:pt x="78368" y="166604"/>
                    <a:pt x="78432" y="166604"/>
                  </a:cubicBezTo>
                  <a:cubicBezTo>
                    <a:pt x="78501" y="166668"/>
                    <a:pt x="78633" y="166737"/>
                    <a:pt x="78697" y="166737"/>
                  </a:cubicBezTo>
                  <a:cubicBezTo>
                    <a:pt x="78766" y="166800"/>
                    <a:pt x="78898" y="166800"/>
                    <a:pt x="78962" y="166869"/>
                  </a:cubicBezTo>
                  <a:cubicBezTo>
                    <a:pt x="79031" y="166933"/>
                    <a:pt x="79163" y="166933"/>
                    <a:pt x="79227" y="167002"/>
                  </a:cubicBezTo>
                  <a:cubicBezTo>
                    <a:pt x="79296" y="167002"/>
                    <a:pt x="79428" y="167065"/>
                    <a:pt x="79492" y="167134"/>
                  </a:cubicBezTo>
                  <a:cubicBezTo>
                    <a:pt x="79561" y="167134"/>
                    <a:pt x="79693" y="167198"/>
                    <a:pt x="79757" y="167267"/>
                  </a:cubicBezTo>
                  <a:cubicBezTo>
                    <a:pt x="79889" y="167267"/>
                    <a:pt x="79958" y="167330"/>
                    <a:pt x="80022" y="167399"/>
                  </a:cubicBezTo>
                  <a:cubicBezTo>
                    <a:pt x="80154" y="167399"/>
                    <a:pt x="80223" y="167463"/>
                    <a:pt x="80287" y="167532"/>
                  </a:cubicBezTo>
                  <a:cubicBezTo>
                    <a:pt x="80419" y="167532"/>
                    <a:pt x="80488" y="167595"/>
                    <a:pt x="80552" y="167664"/>
                  </a:cubicBezTo>
                  <a:cubicBezTo>
                    <a:pt x="80684" y="167664"/>
                    <a:pt x="80753" y="167728"/>
                    <a:pt x="80817" y="167797"/>
                  </a:cubicBezTo>
                  <a:cubicBezTo>
                    <a:pt x="80949" y="167797"/>
                    <a:pt x="81018" y="167860"/>
                    <a:pt x="81150" y="167929"/>
                  </a:cubicBezTo>
                  <a:cubicBezTo>
                    <a:pt x="81214" y="167929"/>
                    <a:pt x="81283" y="167993"/>
                    <a:pt x="81346" y="168062"/>
                  </a:cubicBezTo>
                  <a:cubicBezTo>
                    <a:pt x="81479" y="168125"/>
                    <a:pt x="81548" y="168125"/>
                    <a:pt x="81680" y="168194"/>
                  </a:cubicBezTo>
                  <a:cubicBezTo>
                    <a:pt x="81744" y="168258"/>
                    <a:pt x="81813" y="168258"/>
                    <a:pt x="81945" y="168327"/>
                  </a:cubicBezTo>
                  <a:cubicBezTo>
                    <a:pt x="82009" y="168390"/>
                    <a:pt x="82141" y="168459"/>
                    <a:pt x="82210" y="168523"/>
                  </a:cubicBezTo>
                  <a:cubicBezTo>
                    <a:pt x="82274" y="168523"/>
                    <a:pt x="82406" y="168592"/>
                    <a:pt x="82475" y="168655"/>
                  </a:cubicBezTo>
                  <a:cubicBezTo>
                    <a:pt x="82539" y="168724"/>
                    <a:pt x="82671" y="168724"/>
                    <a:pt x="82740" y="168788"/>
                  </a:cubicBezTo>
                  <a:cubicBezTo>
                    <a:pt x="82873" y="168857"/>
                    <a:pt x="82936" y="168920"/>
                    <a:pt x="83005" y="168920"/>
                  </a:cubicBezTo>
                  <a:cubicBezTo>
                    <a:pt x="83138" y="168989"/>
                    <a:pt x="83201" y="169053"/>
                    <a:pt x="83334" y="169121"/>
                  </a:cubicBezTo>
                  <a:cubicBezTo>
                    <a:pt x="83403" y="169185"/>
                    <a:pt x="83466" y="169185"/>
                    <a:pt x="83535" y="169254"/>
                  </a:cubicBezTo>
                  <a:cubicBezTo>
                    <a:pt x="83668" y="169318"/>
                    <a:pt x="83800" y="169386"/>
                    <a:pt x="83864" y="169450"/>
                  </a:cubicBezTo>
                  <a:cubicBezTo>
                    <a:pt x="83933" y="169519"/>
                    <a:pt x="83996" y="169519"/>
                    <a:pt x="84065" y="169583"/>
                  </a:cubicBezTo>
                  <a:lnTo>
                    <a:pt x="84463" y="169784"/>
                  </a:lnTo>
                  <a:lnTo>
                    <a:pt x="84595" y="169916"/>
                  </a:lnTo>
                  <a:cubicBezTo>
                    <a:pt x="84728" y="169980"/>
                    <a:pt x="84860" y="170112"/>
                    <a:pt x="84992" y="170181"/>
                  </a:cubicBezTo>
                  <a:cubicBezTo>
                    <a:pt x="85056" y="170181"/>
                    <a:pt x="85125" y="170245"/>
                    <a:pt x="85189" y="170245"/>
                  </a:cubicBezTo>
                  <a:cubicBezTo>
                    <a:pt x="85321" y="170377"/>
                    <a:pt x="85454" y="170446"/>
                    <a:pt x="85522" y="170510"/>
                  </a:cubicBezTo>
                  <a:cubicBezTo>
                    <a:pt x="85586" y="170579"/>
                    <a:pt x="85655" y="170579"/>
                    <a:pt x="85655" y="170579"/>
                  </a:cubicBezTo>
                  <a:cubicBezTo>
                    <a:pt x="85787" y="170711"/>
                    <a:pt x="85920" y="170775"/>
                    <a:pt x="86052" y="170907"/>
                  </a:cubicBezTo>
                  <a:cubicBezTo>
                    <a:pt x="86116" y="170907"/>
                    <a:pt x="86116" y="170907"/>
                    <a:pt x="86185" y="170976"/>
                  </a:cubicBezTo>
                  <a:cubicBezTo>
                    <a:pt x="86317" y="171040"/>
                    <a:pt x="86513" y="171172"/>
                    <a:pt x="86646" y="171305"/>
                  </a:cubicBezTo>
                  <a:lnTo>
                    <a:pt x="86715" y="171305"/>
                  </a:lnTo>
                  <a:cubicBezTo>
                    <a:pt x="86847" y="171437"/>
                    <a:pt x="87043" y="171570"/>
                    <a:pt x="87176" y="171702"/>
                  </a:cubicBezTo>
                  <a:cubicBezTo>
                    <a:pt x="88766" y="172831"/>
                    <a:pt x="90223" y="174087"/>
                    <a:pt x="91617" y="175348"/>
                  </a:cubicBezTo>
                  <a:cubicBezTo>
                    <a:pt x="91945" y="175677"/>
                    <a:pt x="92343" y="176011"/>
                    <a:pt x="92677" y="176339"/>
                  </a:cubicBezTo>
                  <a:cubicBezTo>
                    <a:pt x="91352" y="175014"/>
                    <a:pt x="89958" y="173758"/>
                    <a:pt x="88437" y="172497"/>
                  </a:cubicBezTo>
                  <a:cubicBezTo>
                    <a:pt x="88368" y="172434"/>
                    <a:pt x="88305" y="172365"/>
                    <a:pt x="88236" y="172365"/>
                  </a:cubicBezTo>
                  <a:lnTo>
                    <a:pt x="88236" y="172301"/>
                  </a:lnTo>
                  <a:cubicBezTo>
                    <a:pt x="88040" y="172169"/>
                    <a:pt x="87838" y="172036"/>
                    <a:pt x="87706" y="171904"/>
                  </a:cubicBezTo>
                  <a:cubicBezTo>
                    <a:pt x="87642" y="171904"/>
                    <a:pt x="87642" y="171904"/>
                    <a:pt x="87573" y="171835"/>
                  </a:cubicBezTo>
                  <a:cubicBezTo>
                    <a:pt x="87441" y="171771"/>
                    <a:pt x="87308" y="171639"/>
                    <a:pt x="87112" y="171506"/>
                  </a:cubicBezTo>
                  <a:cubicBezTo>
                    <a:pt x="87112" y="171506"/>
                    <a:pt x="87043" y="171437"/>
                    <a:pt x="86980" y="171437"/>
                  </a:cubicBezTo>
                  <a:cubicBezTo>
                    <a:pt x="86847" y="171305"/>
                    <a:pt x="86715" y="171241"/>
                    <a:pt x="86582" y="171109"/>
                  </a:cubicBezTo>
                  <a:cubicBezTo>
                    <a:pt x="86513" y="171040"/>
                    <a:pt x="86450" y="171040"/>
                    <a:pt x="86381" y="170976"/>
                  </a:cubicBezTo>
                  <a:cubicBezTo>
                    <a:pt x="86248" y="170907"/>
                    <a:pt x="86116" y="170844"/>
                    <a:pt x="85983" y="170711"/>
                  </a:cubicBezTo>
                  <a:cubicBezTo>
                    <a:pt x="85983" y="170711"/>
                    <a:pt x="85920" y="170642"/>
                    <a:pt x="85851" y="170642"/>
                  </a:cubicBezTo>
                  <a:cubicBezTo>
                    <a:pt x="85718" y="170510"/>
                    <a:pt x="85586" y="170446"/>
                    <a:pt x="85454" y="170377"/>
                  </a:cubicBezTo>
                  <a:cubicBezTo>
                    <a:pt x="85390" y="170314"/>
                    <a:pt x="85321" y="170245"/>
                    <a:pt x="85257" y="170245"/>
                  </a:cubicBezTo>
                  <a:cubicBezTo>
                    <a:pt x="85125" y="170181"/>
                    <a:pt x="85056" y="170049"/>
                    <a:pt x="84924" y="169980"/>
                  </a:cubicBezTo>
                  <a:cubicBezTo>
                    <a:pt x="84860" y="169980"/>
                    <a:pt x="84791" y="169916"/>
                    <a:pt x="84728" y="169848"/>
                  </a:cubicBezTo>
                  <a:lnTo>
                    <a:pt x="84330" y="169651"/>
                  </a:lnTo>
                  <a:cubicBezTo>
                    <a:pt x="84261" y="169583"/>
                    <a:pt x="84198" y="169519"/>
                    <a:pt x="84129" y="169519"/>
                  </a:cubicBezTo>
                  <a:cubicBezTo>
                    <a:pt x="83996" y="169450"/>
                    <a:pt x="83933" y="169386"/>
                    <a:pt x="83800" y="169318"/>
                  </a:cubicBezTo>
                  <a:cubicBezTo>
                    <a:pt x="83731" y="169254"/>
                    <a:pt x="83668" y="169185"/>
                    <a:pt x="83535" y="169121"/>
                  </a:cubicBezTo>
                  <a:cubicBezTo>
                    <a:pt x="83466" y="169121"/>
                    <a:pt x="83334" y="169053"/>
                    <a:pt x="83270" y="168989"/>
                  </a:cubicBezTo>
                  <a:cubicBezTo>
                    <a:pt x="83138" y="168920"/>
                    <a:pt x="83069" y="168857"/>
                    <a:pt x="83005" y="168788"/>
                  </a:cubicBezTo>
                  <a:cubicBezTo>
                    <a:pt x="82873" y="168788"/>
                    <a:pt x="82804" y="168724"/>
                    <a:pt x="82671" y="168655"/>
                  </a:cubicBezTo>
                  <a:cubicBezTo>
                    <a:pt x="82608" y="168592"/>
                    <a:pt x="82539" y="168523"/>
                    <a:pt x="82406" y="168523"/>
                  </a:cubicBezTo>
                  <a:cubicBezTo>
                    <a:pt x="82343" y="168459"/>
                    <a:pt x="82210" y="168390"/>
                    <a:pt x="82141" y="168327"/>
                  </a:cubicBezTo>
                  <a:cubicBezTo>
                    <a:pt x="82009" y="168258"/>
                    <a:pt x="81945" y="168258"/>
                    <a:pt x="81876" y="168194"/>
                  </a:cubicBezTo>
                  <a:cubicBezTo>
                    <a:pt x="81744" y="168125"/>
                    <a:pt x="81680" y="168062"/>
                    <a:pt x="81548" y="168062"/>
                  </a:cubicBezTo>
                  <a:cubicBezTo>
                    <a:pt x="81479" y="167993"/>
                    <a:pt x="81415" y="167929"/>
                    <a:pt x="81283" y="167929"/>
                  </a:cubicBezTo>
                  <a:cubicBezTo>
                    <a:pt x="81214" y="167860"/>
                    <a:pt x="81150" y="167797"/>
                    <a:pt x="81018" y="167728"/>
                  </a:cubicBezTo>
                  <a:cubicBezTo>
                    <a:pt x="80949" y="167728"/>
                    <a:pt x="80817" y="167664"/>
                    <a:pt x="80753" y="167595"/>
                  </a:cubicBezTo>
                  <a:cubicBezTo>
                    <a:pt x="80684" y="167595"/>
                    <a:pt x="80552" y="167532"/>
                    <a:pt x="80488" y="167463"/>
                  </a:cubicBezTo>
                  <a:cubicBezTo>
                    <a:pt x="80355" y="167463"/>
                    <a:pt x="80287" y="167399"/>
                    <a:pt x="80223" y="167330"/>
                  </a:cubicBezTo>
                  <a:cubicBezTo>
                    <a:pt x="80091" y="167267"/>
                    <a:pt x="80022" y="167267"/>
                    <a:pt x="79958" y="167198"/>
                  </a:cubicBezTo>
                  <a:cubicBezTo>
                    <a:pt x="79826" y="167198"/>
                    <a:pt x="79757" y="167134"/>
                    <a:pt x="79693" y="167065"/>
                  </a:cubicBezTo>
                  <a:cubicBezTo>
                    <a:pt x="79561" y="167065"/>
                    <a:pt x="79492" y="167002"/>
                    <a:pt x="79359" y="166933"/>
                  </a:cubicBezTo>
                  <a:cubicBezTo>
                    <a:pt x="79296" y="166933"/>
                    <a:pt x="79227" y="166869"/>
                    <a:pt x="79094" y="166800"/>
                  </a:cubicBezTo>
                  <a:cubicBezTo>
                    <a:pt x="79031" y="166800"/>
                    <a:pt x="78962" y="166737"/>
                    <a:pt x="78829" y="166737"/>
                  </a:cubicBezTo>
                  <a:cubicBezTo>
                    <a:pt x="78766" y="166668"/>
                    <a:pt x="78697" y="166604"/>
                    <a:pt x="78564" y="166604"/>
                  </a:cubicBezTo>
                  <a:cubicBezTo>
                    <a:pt x="78501" y="166535"/>
                    <a:pt x="78432" y="166535"/>
                    <a:pt x="78299" y="166472"/>
                  </a:cubicBezTo>
                  <a:cubicBezTo>
                    <a:pt x="78236" y="166403"/>
                    <a:pt x="78103" y="166403"/>
                    <a:pt x="78034" y="166339"/>
                  </a:cubicBezTo>
                  <a:cubicBezTo>
                    <a:pt x="77971" y="166339"/>
                    <a:pt x="77838" y="166270"/>
                    <a:pt x="77769" y="166207"/>
                  </a:cubicBezTo>
                  <a:cubicBezTo>
                    <a:pt x="77706" y="166207"/>
                    <a:pt x="77573" y="166138"/>
                    <a:pt x="77504" y="166138"/>
                  </a:cubicBezTo>
                  <a:cubicBezTo>
                    <a:pt x="77441" y="166074"/>
                    <a:pt x="77308" y="166074"/>
                    <a:pt x="77239" y="166005"/>
                  </a:cubicBezTo>
                  <a:cubicBezTo>
                    <a:pt x="77176" y="166005"/>
                    <a:pt x="77043" y="165942"/>
                    <a:pt x="76974" y="165942"/>
                  </a:cubicBezTo>
                  <a:cubicBezTo>
                    <a:pt x="76911" y="165873"/>
                    <a:pt x="76842" y="165873"/>
                    <a:pt x="76709" y="165809"/>
                  </a:cubicBezTo>
                  <a:cubicBezTo>
                    <a:pt x="76646" y="165740"/>
                    <a:pt x="76577" y="165740"/>
                    <a:pt x="76445" y="165677"/>
                  </a:cubicBezTo>
                  <a:cubicBezTo>
                    <a:pt x="76381" y="165677"/>
                    <a:pt x="76312" y="165608"/>
                    <a:pt x="76180" y="165608"/>
                  </a:cubicBezTo>
                  <a:cubicBezTo>
                    <a:pt x="76116" y="165544"/>
                    <a:pt x="76047" y="165544"/>
                    <a:pt x="75983" y="165475"/>
                  </a:cubicBezTo>
                  <a:cubicBezTo>
                    <a:pt x="75851" y="165475"/>
                    <a:pt x="75782" y="165475"/>
                    <a:pt x="75719" y="165412"/>
                  </a:cubicBezTo>
                  <a:cubicBezTo>
                    <a:pt x="75586" y="165412"/>
                    <a:pt x="75517" y="165343"/>
                    <a:pt x="75454" y="165343"/>
                  </a:cubicBezTo>
                  <a:cubicBezTo>
                    <a:pt x="75385" y="165279"/>
                    <a:pt x="75252" y="165279"/>
                    <a:pt x="75189" y="165211"/>
                  </a:cubicBezTo>
                  <a:cubicBezTo>
                    <a:pt x="75120" y="165211"/>
                    <a:pt x="74987" y="165147"/>
                    <a:pt x="74924" y="165147"/>
                  </a:cubicBezTo>
                  <a:cubicBezTo>
                    <a:pt x="74855" y="165078"/>
                    <a:pt x="74791" y="165078"/>
                    <a:pt x="74659" y="165078"/>
                  </a:cubicBezTo>
                  <a:cubicBezTo>
                    <a:pt x="74590" y="165014"/>
                    <a:pt x="74526" y="165014"/>
                    <a:pt x="74457" y="164946"/>
                  </a:cubicBezTo>
                  <a:cubicBezTo>
                    <a:pt x="74325" y="164946"/>
                    <a:pt x="74261" y="164882"/>
                    <a:pt x="74192" y="164882"/>
                  </a:cubicBezTo>
                  <a:cubicBezTo>
                    <a:pt x="74060" y="164882"/>
                    <a:pt x="73996" y="164813"/>
                    <a:pt x="73927" y="164813"/>
                  </a:cubicBezTo>
                  <a:cubicBezTo>
                    <a:pt x="73864" y="164749"/>
                    <a:pt x="73731" y="164749"/>
                    <a:pt x="73662" y="164681"/>
                  </a:cubicBezTo>
                  <a:cubicBezTo>
                    <a:pt x="73599" y="164681"/>
                    <a:pt x="73530" y="164681"/>
                    <a:pt x="73466" y="164617"/>
                  </a:cubicBezTo>
                  <a:cubicBezTo>
                    <a:pt x="73334" y="164617"/>
                    <a:pt x="73265" y="164548"/>
                    <a:pt x="73201" y="164548"/>
                  </a:cubicBezTo>
                  <a:cubicBezTo>
                    <a:pt x="73132" y="164548"/>
                    <a:pt x="73000" y="164484"/>
                    <a:pt x="72936" y="164484"/>
                  </a:cubicBezTo>
                  <a:cubicBezTo>
                    <a:pt x="72867" y="164484"/>
                    <a:pt x="72804" y="164416"/>
                    <a:pt x="72671" y="164416"/>
                  </a:cubicBezTo>
                  <a:cubicBezTo>
                    <a:pt x="72602" y="164352"/>
                    <a:pt x="72539" y="164352"/>
                    <a:pt x="72470" y="164352"/>
                  </a:cubicBezTo>
                  <a:cubicBezTo>
                    <a:pt x="72406" y="164283"/>
                    <a:pt x="72274" y="164283"/>
                    <a:pt x="72205" y="164283"/>
                  </a:cubicBezTo>
                  <a:cubicBezTo>
                    <a:pt x="68628" y="163223"/>
                    <a:pt x="64590" y="162365"/>
                    <a:pt x="59953" y="161898"/>
                  </a:cubicBezTo>
                  <a:cubicBezTo>
                    <a:pt x="58760" y="161766"/>
                    <a:pt x="57499" y="161570"/>
                    <a:pt x="56243" y="161437"/>
                  </a:cubicBezTo>
                  <a:cubicBezTo>
                    <a:pt x="53525" y="161103"/>
                    <a:pt x="50811" y="160706"/>
                    <a:pt x="47960" y="160176"/>
                  </a:cubicBezTo>
                  <a:close/>
                  <a:moveTo>
                    <a:pt x="160112" y="54187"/>
                  </a:moveTo>
                  <a:cubicBezTo>
                    <a:pt x="160573" y="54389"/>
                    <a:pt x="161039" y="54521"/>
                    <a:pt x="161500" y="54717"/>
                  </a:cubicBezTo>
                  <a:cubicBezTo>
                    <a:pt x="162364" y="55051"/>
                    <a:pt x="163222" y="55380"/>
                    <a:pt x="164086" y="55777"/>
                  </a:cubicBezTo>
                  <a:cubicBezTo>
                    <a:pt x="169518" y="57966"/>
                    <a:pt x="174351" y="60616"/>
                    <a:pt x="178458" y="64389"/>
                  </a:cubicBezTo>
                  <a:cubicBezTo>
                    <a:pt x="182565" y="68167"/>
                    <a:pt x="185877" y="73133"/>
                    <a:pt x="188199" y="80091"/>
                  </a:cubicBezTo>
                  <a:cubicBezTo>
                    <a:pt x="190451" y="86583"/>
                    <a:pt x="191574" y="94066"/>
                    <a:pt x="191574" y="101686"/>
                  </a:cubicBezTo>
                  <a:cubicBezTo>
                    <a:pt x="191574" y="112153"/>
                    <a:pt x="189391" y="122948"/>
                    <a:pt x="184818" y="132222"/>
                  </a:cubicBezTo>
                  <a:cubicBezTo>
                    <a:pt x="180249" y="141564"/>
                    <a:pt x="173228" y="149445"/>
                    <a:pt x="163556" y="153949"/>
                  </a:cubicBezTo>
                  <a:cubicBezTo>
                    <a:pt x="159714" y="155804"/>
                    <a:pt x="156598" y="159450"/>
                    <a:pt x="153816" y="163822"/>
                  </a:cubicBezTo>
                  <a:cubicBezTo>
                    <a:pt x="149576" y="170446"/>
                    <a:pt x="145999" y="178793"/>
                    <a:pt x="141362" y="185481"/>
                  </a:cubicBezTo>
                  <a:cubicBezTo>
                    <a:pt x="139047" y="188862"/>
                    <a:pt x="136529" y="191777"/>
                    <a:pt x="133482" y="193896"/>
                  </a:cubicBezTo>
                  <a:cubicBezTo>
                    <a:pt x="130499" y="196016"/>
                    <a:pt x="127054" y="197272"/>
                    <a:pt x="122947" y="197272"/>
                  </a:cubicBezTo>
                  <a:cubicBezTo>
                    <a:pt x="121092" y="197272"/>
                    <a:pt x="119105" y="197007"/>
                    <a:pt x="116985" y="196477"/>
                  </a:cubicBezTo>
                  <a:cubicBezTo>
                    <a:pt x="112019" y="195152"/>
                    <a:pt x="108310" y="192635"/>
                    <a:pt x="104998" y="189455"/>
                  </a:cubicBezTo>
                  <a:cubicBezTo>
                    <a:pt x="101553" y="186212"/>
                    <a:pt x="98506" y="182238"/>
                    <a:pt x="94796" y="178395"/>
                  </a:cubicBezTo>
                  <a:cubicBezTo>
                    <a:pt x="94595" y="178131"/>
                    <a:pt x="94399" y="177929"/>
                    <a:pt x="94198" y="177733"/>
                  </a:cubicBezTo>
                  <a:lnTo>
                    <a:pt x="94198" y="177733"/>
                  </a:lnTo>
                  <a:cubicBezTo>
                    <a:pt x="94330" y="177929"/>
                    <a:pt x="94531" y="178131"/>
                    <a:pt x="94728" y="178327"/>
                  </a:cubicBezTo>
                  <a:cubicBezTo>
                    <a:pt x="95061" y="178724"/>
                    <a:pt x="95459" y="179122"/>
                    <a:pt x="95787" y="179588"/>
                  </a:cubicBezTo>
                  <a:cubicBezTo>
                    <a:pt x="99036" y="183096"/>
                    <a:pt x="101818" y="186541"/>
                    <a:pt x="104929" y="189524"/>
                  </a:cubicBezTo>
                  <a:cubicBezTo>
                    <a:pt x="108241" y="192704"/>
                    <a:pt x="111951" y="195285"/>
                    <a:pt x="116985" y="196546"/>
                  </a:cubicBezTo>
                  <a:cubicBezTo>
                    <a:pt x="119105" y="197076"/>
                    <a:pt x="121092" y="197341"/>
                    <a:pt x="122947" y="197341"/>
                  </a:cubicBezTo>
                  <a:cubicBezTo>
                    <a:pt x="128448" y="197341"/>
                    <a:pt x="132820" y="195089"/>
                    <a:pt x="136460" y="191575"/>
                  </a:cubicBezTo>
                  <a:cubicBezTo>
                    <a:pt x="141892" y="186345"/>
                    <a:pt x="145803" y="178327"/>
                    <a:pt x="149841" y="170907"/>
                  </a:cubicBezTo>
                  <a:cubicBezTo>
                    <a:pt x="153816" y="163557"/>
                    <a:pt x="157859" y="156800"/>
                    <a:pt x="163620" y="154082"/>
                  </a:cubicBezTo>
                  <a:cubicBezTo>
                    <a:pt x="173291" y="149514"/>
                    <a:pt x="180313" y="141628"/>
                    <a:pt x="184886" y="132290"/>
                  </a:cubicBezTo>
                  <a:cubicBezTo>
                    <a:pt x="189523" y="122948"/>
                    <a:pt x="191707" y="112153"/>
                    <a:pt x="191707" y="101686"/>
                  </a:cubicBezTo>
                  <a:cubicBezTo>
                    <a:pt x="191707" y="94066"/>
                    <a:pt x="190514" y="86583"/>
                    <a:pt x="188331" y="80022"/>
                  </a:cubicBezTo>
                  <a:cubicBezTo>
                    <a:pt x="185946" y="73069"/>
                    <a:pt x="182634" y="68098"/>
                    <a:pt x="178527" y="64325"/>
                  </a:cubicBezTo>
                  <a:cubicBezTo>
                    <a:pt x="173954" y="60086"/>
                    <a:pt x="168389" y="57304"/>
                    <a:pt x="162231" y="54850"/>
                  </a:cubicBezTo>
                  <a:cubicBezTo>
                    <a:pt x="161633" y="54654"/>
                    <a:pt x="161039" y="54452"/>
                    <a:pt x="160509" y="54256"/>
                  </a:cubicBezTo>
                  <a:cubicBezTo>
                    <a:pt x="160377" y="54256"/>
                    <a:pt x="160244" y="54187"/>
                    <a:pt x="160112" y="54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0" name="Google Shape;350;p24"/>
            <p:cNvSpPr/>
            <p:nvPr/>
          </p:nvSpPr>
          <p:spPr>
            <a:xfrm>
              <a:off x="1388275" y="354050"/>
              <a:ext cx="4850575" cy="5009700"/>
            </a:xfrm>
            <a:custGeom>
              <a:avLst/>
              <a:gdLst/>
              <a:ahLst/>
              <a:cxnLst/>
              <a:rect l="l" t="t" r="r" b="b"/>
              <a:pathLst>
                <a:path w="194023" h="200388" extrusionOk="0">
                  <a:moveTo>
                    <a:pt x="103668" y="17292"/>
                  </a:moveTo>
                  <a:lnTo>
                    <a:pt x="103668" y="17292"/>
                  </a:lnTo>
                  <a:cubicBezTo>
                    <a:pt x="103737" y="17425"/>
                    <a:pt x="103869" y="17557"/>
                    <a:pt x="103933" y="17689"/>
                  </a:cubicBezTo>
                  <a:cubicBezTo>
                    <a:pt x="103998" y="17755"/>
                    <a:pt x="104063" y="17835"/>
                    <a:pt x="104128" y="17916"/>
                  </a:cubicBezTo>
                  <a:lnTo>
                    <a:pt x="104128" y="17916"/>
                  </a:lnTo>
                  <a:cubicBezTo>
                    <a:pt x="103975" y="17704"/>
                    <a:pt x="103821" y="17496"/>
                    <a:pt x="103668" y="17292"/>
                  </a:cubicBezTo>
                  <a:close/>
                  <a:moveTo>
                    <a:pt x="104128" y="17916"/>
                  </a:moveTo>
                  <a:lnTo>
                    <a:pt x="104128" y="17916"/>
                  </a:lnTo>
                  <a:cubicBezTo>
                    <a:pt x="104572" y="18528"/>
                    <a:pt x="105014" y="19167"/>
                    <a:pt x="105459" y="19809"/>
                  </a:cubicBezTo>
                  <a:cubicBezTo>
                    <a:pt x="105522" y="19942"/>
                    <a:pt x="105591" y="20005"/>
                    <a:pt x="105655" y="20138"/>
                  </a:cubicBezTo>
                  <a:lnTo>
                    <a:pt x="105724" y="20138"/>
                  </a:lnTo>
                  <a:cubicBezTo>
                    <a:pt x="105856" y="20270"/>
                    <a:pt x="105920" y="20403"/>
                    <a:pt x="106052" y="20604"/>
                  </a:cubicBezTo>
                  <a:cubicBezTo>
                    <a:pt x="106052" y="20604"/>
                    <a:pt x="106052" y="20668"/>
                    <a:pt x="106121" y="20668"/>
                  </a:cubicBezTo>
                  <a:cubicBezTo>
                    <a:pt x="106185" y="20800"/>
                    <a:pt x="106254" y="20933"/>
                    <a:pt x="106386" y="21002"/>
                  </a:cubicBezTo>
                  <a:cubicBezTo>
                    <a:pt x="106386" y="21065"/>
                    <a:pt x="106450" y="21134"/>
                    <a:pt x="106450" y="21198"/>
                  </a:cubicBezTo>
                  <a:cubicBezTo>
                    <a:pt x="106582" y="21267"/>
                    <a:pt x="106651" y="21399"/>
                    <a:pt x="106715" y="21463"/>
                  </a:cubicBezTo>
                  <a:cubicBezTo>
                    <a:pt x="106784" y="21532"/>
                    <a:pt x="106784" y="21595"/>
                    <a:pt x="106847" y="21664"/>
                  </a:cubicBezTo>
                  <a:cubicBezTo>
                    <a:pt x="106916" y="21728"/>
                    <a:pt x="106980" y="21860"/>
                    <a:pt x="107049" y="21929"/>
                  </a:cubicBezTo>
                  <a:lnTo>
                    <a:pt x="107245" y="22125"/>
                  </a:lnTo>
                  <a:cubicBezTo>
                    <a:pt x="107314" y="22258"/>
                    <a:pt x="107377" y="22326"/>
                    <a:pt x="107446" y="22390"/>
                  </a:cubicBezTo>
                  <a:cubicBezTo>
                    <a:pt x="107446" y="22459"/>
                    <a:pt x="107510" y="22523"/>
                    <a:pt x="107579" y="22591"/>
                  </a:cubicBezTo>
                  <a:cubicBezTo>
                    <a:pt x="107642" y="22724"/>
                    <a:pt x="107711" y="22788"/>
                    <a:pt x="107775" y="22856"/>
                  </a:cubicBezTo>
                  <a:cubicBezTo>
                    <a:pt x="107844" y="22920"/>
                    <a:pt x="107907" y="22989"/>
                    <a:pt x="107976" y="23121"/>
                  </a:cubicBezTo>
                  <a:cubicBezTo>
                    <a:pt x="107976" y="23185"/>
                    <a:pt x="108040" y="23254"/>
                    <a:pt x="108109" y="23317"/>
                  </a:cubicBezTo>
                  <a:cubicBezTo>
                    <a:pt x="108172" y="23386"/>
                    <a:pt x="108241" y="23519"/>
                    <a:pt x="108305" y="23582"/>
                  </a:cubicBezTo>
                  <a:cubicBezTo>
                    <a:pt x="108374" y="23651"/>
                    <a:pt x="108437" y="23715"/>
                    <a:pt x="108437" y="23784"/>
                  </a:cubicBezTo>
                  <a:cubicBezTo>
                    <a:pt x="108506" y="23847"/>
                    <a:pt x="108570" y="23980"/>
                    <a:pt x="108639" y="24049"/>
                  </a:cubicBezTo>
                  <a:lnTo>
                    <a:pt x="108835" y="24245"/>
                  </a:lnTo>
                  <a:cubicBezTo>
                    <a:pt x="108903" y="24314"/>
                    <a:pt x="108967" y="24446"/>
                    <a:pt x="109036" y="24510"/>
                  </a:cubicBezTo>
                  <a:cubicBezTo>
                    <a:pt x="109100" y="24579"/>
                    <a:pt x="109100" y="24642"/>
                    <a:pt x="109168" y="24711"/>
                  </a:cubicBezTo>
                  <a:lnTo>
                    <a:pt x="109232" y="24711"/>
                  </a:lnTo>
                  <a:cubicBezTo>
                    <a:pt x="109232" y="24775"/>
                    <a:pt x="109301" y="24907"/>
                    <a:pt x="109365" y="24976"/>
                  </a:cubicBezTo>
                  <a:lnTo>
                    <a:pt x="109566" y="25172"/>
                  </a:lnTo>
                  <a:cubicBezTo>
                    <a:pt x="109630" y="25241"/>
                    <a:pt x="109698" y="25305"/>
                    <a:pt x="109762" y="25437"/>
                  </a:cubicBezTo>
                  <a:cubicBezTo>
                    <a:pt x="109831" y="25506"/>
                    <a:pt x="109831" y="25570"/>
                    <a:pt x="109894" y="25570"/>
                  </a:cubicBezTo>
                  <a:cubicBezTo>
                    <a:pt x="109963" y="25702"/>
                    <a:pt x="110027" y="25771"/>
                    <a:pt x="110096" y="25904"/>
                  </a:cubicBezTo>
                  <a:cubicBezTo>
                    <a:pt x="110159" y="25967"/>
                    <a:pt x="110228" y="25967"/>
                    <a:pt x="110228" y="26036"/>
                  </a:cubicBezTo>
                  <a:cubicBezTo>
                    <a:pt x="110292" y="26169"/>
                    <a:pt x="110424" y="26232"/>
                    <a:pt x="110493" y="26365"/>
                  </a:cubicBezTo>
                  <a:lnTo>
                    <a:pt x="110626" y="26497"/>
                  </a:lnTo>
                  <a:cubicBezTo>
                    <a:pt x="110689" y="26630"/>
                    <a:pt x="110758" y="26699"/>
                    <a:pt x="110822" y="26762"/>
                  </a:cubicBezTo>
                  <a:cubicBezTo>
                    <a:pt x="110891" y="26831"/>
                    <a:pt x="110891" y="26895"/>
                    <a:pt x="110954" y="26963"/>
                  </a:cubicBezTo>
                  <a:cubicBezTo>
                    <a:pt x="111023" y="27027"/>
                    <a:pt x="111087" y="27160"/>
                    <a:pt x="111219" y="27228"/>
                  </a:cubicBezTo>
                  <a:cubicBezTo>
                    <a:pt x="111219" y="27292"/>
                    <a:pt x="111288" y="27361"/>
                    <a:pt x="111352" y="27425"/>
                  </a:cubicBezTo>
                  <a:cubicBezTo>
                    <a:pt x="111421" y="27493"/>
                    <a:pt x="111484" y="27626"/>
                    <a:pt x="111553" y="27690"/>
                  </a:cubicBezTo>
                  <a:cubicBezTo>
                    <a:pt x="111617" y="27758"/>
                    <a:pt x="111617" y="27822"/>
                    <a:pt x="111686" y="27822"/>
                  </a:cubicBezTo>
                  <a:cubicBezTo>
                    <a:pt x="111749" y="27954"/>
                    <a:pt x="111818" y="28023"/>
                    <a:pt x="111951" y="28156"/>
                  </a:cubicBezTo>
                  <a:lnTo>
                    <a:pt x="112083" y="28288"/>
                  </a:lnTo>
                  <a:cubicBezTo>
                    <a:pt x="112147" y="28352"/>
                    <a:pt x="112216" y="28484"/>
                    <a:pt x="112279" y="28553"/>
                  </a:cubicBezTo>
                  <a:cubicBezTo>
                    <a:pt x="112348" y="28617"/>
                    <a:pt x="112348" y="28686"/>
                    <a:pt x="112412" y="28749"/>
                  </a:cubicBezTo>
                  <a:cubicBezTo>
                    <a:pt x="112481" y="28818"/>
                    <a:pt x="112544" y="28951"/>
                    <a:pt x="112677" y="29014"/>
                  </a:cubicBezTo>
                  <a:cubicBezTo>
                    <a:pt x="112677" y="29083"/>
                    <a:pt x="112746" y="29147"/>
                    <a:pt x="112746" y="29147"/>
                  </a:cubicBezTo>
                  <a:cubicBezTo>
                    <a:pt x="112878" y="29279"/>
                    <a:pt x="112942" y="29348"/>
                    <a:pt x="113011" y="29481"/>
                  </a:cubicBezTo>
                  <a:cubicBezTo>
                    <a:pt x="113074" y="29481"/>
                    <a:pt x="113074" y="29544"/>
                    <a:pt x="113143" y="29613"/>
                  </a:cubicBezTo>
                  <a:cubicBezTo>
                    <a:pt x="113207" y="29677"/>
                    <a:pt x="113275" y="29809"/>
                    <a:pt x="113408" y="29878"/>
                  </a:cubicBezTo>
                  <a:cubicBezTo>
                    <a:pt x="113408" y="29942"/>
                    <a:pt x="113472" y="30011"/>
                    <a:pt x="113540" y="30011"/>
                  </a:cubicBezTo>
                  <a:cubicBezTo>
                    <a:pt x="113604" y="30143"/>
                    <a:pt x="113673" y="30207"/>
                    <a:pt x="113737" y="30276"/>
                  </a:cubicBezTo>
                  <a:cubicBezTo>
                    <a:pt x="113805" y="30339"/>
                    <a:pt x="113805" y="30408"/>
                    <a:pt x="113869" y="30472"/>
                  </a:cubicBezTo>
                  <a:cubicBezTo>
                    <a:pt x="113938" y="30541"/>
                    <a:pt x="114002" y="30604"/>
                    <a:pt x="114070" y="30737"/>
                  </a:cubicBezTo>
                  <a:cubicBezTo>
                    <a:pt x="114134" y="30806"/>
                    <a:pt x="114203" y="30806"/>
                    <a:pt x="114266" y="30869"/>
                  </a:cubicBezTo>
                  <a:cubicBezTo>
                    <a:pt x="114335" y="30938"/>
                    <a:pt x="114399" y="31071"/>
                    <a:pt x="114468" y="31134"/>
                  </a:cubicBezTo>
                  <a:cubicBezTo>
                    <a:pt x="114531" y="31203"/>
                    <a:pt x="114531" y="31267"/>
                    <a:pt x="114600" y="31267"/>
                  </a:cubicBezTo>
                  <a:cubicBezTo>
                    <a:pt x="114664" y="31399"/>
                    <a:pt x="114733" y="31468"/>
                    <a:pt x="114796" y="31532"/>
                  </a:cubicBezTo>
                  <a:lnTo>
                    <a:pt x="114998" y="31733"/>
                  </a:lnTo>
                  <a:lnTo>
                    <a:pt x="115194" y="31929"/>
                  </a:lnTo>
                  <a:cubicBezTo>
                    <a:pt x="115263" y="31998"/>
                    <a:pt x="115263" y="32062"/>
                    <a:pt x="115326" y="32130"/>
                  </a:cubicBezTo>
                  <a:lnTo>
                    <a:pt x="115528" y="32327"/>
                  </a:lnTo>
                  <a:lnTo>
                    <a:pt x="115724" y="32528"/>
                  </a:lnTo>
                  <a:lnTo>
                    <a:pt x="115925" y="32724"/>
                  </a:lnTo>
                  <a:cubicBezTo>
                    <a:pt x="115989" y="32793"/>
                    <a:pt x="115989" y="32856"/>
                    <a:pt x="116058" y="32925"/>
                  </a:cubicBezTo>
                  <a:lnTo>
                    <a:pt x="116254" y="33121"/>
                  </a:lnTo>
                  <a:lnTo>
                    <a:pt x="116455" y="33323"/>
                  </a:lnTo>
                  <a:lnTo>
                    <a:pt x="116651" y="33519"/>
                  </a:lnTo>
                  <a:cubicBezTo>
                    <a:pt x="116720" y="33588"/>
                    <a:pt x="116720" y="33651"/>
                    <a:pt x="116784" y="33720"/>
                  </a:cubicBezTo>
                  <a:lnTo>
                    <a:pt x="116985" y="33916"/>
                  </a:lnTo>
                  <a:cubicBezTo>
                    <a:pt x="117049" y="33985"/>
                    <a:pt x="117118" y="34049"/>
                    <a:pt x="117181" y="34049"/>
                  </a:cubicBezTo>
                  <a:cubicBezTo>
                    <a:pt x="117250" y="34118"/>
                    <a:pt x="117314" y="34250"/>
                    <a:pt x="117383" y="34314"/>
                  </a:cubicBezTo>
                  <a:lnTo>
                    <a:pt x="117515" y="34446"/>
                  </a:lnTo>
                  <a:cubicBezTo>
                    <a:pt x="120695" y="37695"/>
                    <a:pt x="124139" y="40610"/>
                    <a:pt x="127849" y="42729"/>
                  </a:cubicBezTo>
                  <a:cubicBezTo>
                    <a:pt x="134341" y="46502"/>
                    <a:pt x="140896" y="49020"/>
                    <a:pt x="147123" y="51139"/>
                  </a:cubicBezTo>
                  <a:cubicBezTo>
                    <a:pt x="147192" y="51139"/>
                    <a:pt x="147255" y="51208"/>
                    <a:pt x="147324" y="51208"/>
                  </a:cubicBezTo>
                  <a:cubicBezTo>
                    <a:pt x="147388" y="51208"/>
                    <a:pt x="147457" y="51272"/>
                    <a:pt x="147457" y="51272"/>
                  </a:cubicBezTo>
                  <a:cubicBezTo>
                    <a:pt x="147589" y="51272"/>
                    <a:pt x="147653" y="51341"/>
                    <a:pt x="147722" y="51341"/>
                  </a:cubicBezTo>
                  <a:cubicBezTo>
                    <a:pt x="147722" y="51341"/>
                    <a:pt x="147785" y="51341"/>
                    <a:pt x="147854" y="51404"/>
                  </a:cubicBezTo>
                  <a:cubicBezTo>
                    <a:pt x="147918" y="51404"/>
                    <a:pt x="147987" y="51404"/>
                    <a:pt x="148050" y="51473"/>
                  </a:cubicBezTo>
                  <a:cubicBezTo>
                    <a:pt x="148119" y="51473"/>
                    <a:pt x="148183" y="51473"/>
                    <a:pt x="148183" y="51537"/>
                  </a:cubicBezTo>
                  <a:cubicBezTo>
                    <a:pt x="148252" y="51537"/>
                    <a:pt x="148315" y="51537"/>
                    <a:pt x="148448" y="51606"/>
                  </a:cubicBezTo>
                  <a:lnTo>
                    <a:pt x="148580" y="51606"/>
                  </a:lnTo>
                  <a:cubicBezTo>
                    <a:pt x="148649" y="51669"/>
                    <a:pt x="148713" y="51669"/>
                    <a:pt x="148782" y="51669"/>
                  </a:cubicBezTo>
                  <a:cubicBezTo>
                    <a:pt x="148845" y="51738"/>
                    <a:pt x="148914" y="51738"/>
                    <a:pt x="148914" y="51738"/>
                  </a:cubicBezTo>
                  <a:cubicBezTo>
                    <a:pt x="148978" y="51738"/>
                    <a:pt x="149047" y="51802"/>
                    <a:pt x="149110" y="51802"/>
                  </a:cubicBezTo>
                  <a:cubicBezTo>
                    <a:pt x="149179" y="51802"/>
                    <a:pt x="149243" y="51871"/>
                    <a:pt x="149312" y="51871"/>
                  </a:cubicBezTo>
                  <a:cubicBezTo>
                    <a:pt x="149375" y="51871"/>
                    <a:pt x="149444" y="51934"/>
                    <a:pt x="149508" y="51934"/>
                  </a:cubicBezTo>
                  <a:cubicBezTo>
                    <a:pt x="149576" y="51934"/>
                    <a:pt x="149576" y="51934"/>
                    <a:pt x="149640" y="52003"/>
                  </a:cubicBezTo>
                  <a:cubicBezTo>
                    <a:pt x="149709" y="52003"/>
                    <a:pt x="149773" y="52003"/>
                    <a:pt x="149841" y="52067"/>
                  </a:cubicBezTo>
                  <a:cubicBezTo>
                    <a:pt x="149905" y="52067"/>
                    <a:pt x="149974" y="52067"/>
                    <a:pt x="150038" y="52136"/>
                  </a:cubicBezTo>
                  <a:lnTo>
                    <a:pt x="150239" y="52136"/>
                  </a:lnTo>
                  <a:cubicBezTo>
                    <a:pt x="150239" y="52199"/>
                    <a:pt x="150303" y="52199"/>
                    <a:pt x="150371" y="52199"/>
                  </a:cubicBezTo>
                  <a:cubicBezTo>
                    <a:pt x="150435" y="52268"/>
                    <a:pt x="150504" y="52268"/>
                    <a:pt x="150567" y="52268"/>
                  </a:cubicBezTo>
                  <a:cubicBezTo>
                    <a:pt x="150636" y="52332"/>
                    <a:pt x="150700" y="52332"/>
                    <a:pt x="150769" y="52332"/>
                  </a:cubicBezTo>
                  <a:cubicBezTo>
                    <a:pt x="150832" y="52332"/>
                    <a:pt x="150901" y="52401"/>
                    <a:pt x="150965" y="52401"/>
                  </a:cubicBezTo>
                  <a:cubicBezTo>
                    <a:pt x="150965" y="52401"/>
                    <a:pt x="151034" y="52464"/>
                    <a:pt x="151097" y="52464"/>
                  </a:cubicBezTo>
                  <a:cubicBezTo>
                    <a:pt x="151166" y="52464"/>
                    <a:pt x="151230" y="52464"/>
                    <a:pt x="151299" y="52533"/>
                  </a:cubicBezTo>
                  <a:cubicBezTo>
                    <a:pt x="151362" y="52533"/>
                    <a:pt x="151431" y="52533"/>
                    <a:pt x="151431" y="52597"/>
                  </a:cubicBezTo>
                  <a:lnTo>
                    <a:pt x="151627" y="52597"/>
                  </a:lnTo>
                  <a:cubicBezTo>
                    <a:pt x="151696" y="52666"/>
                    <a:pt x="151760" y="52666"/>
                    <a:pt x="151829" y="52666"/>
                  </a:cubicBezTo>
                  <a:cubicBezTo>
                    <a:pt x="151892" y="52729"/>
                    <a:pt x="151961" y="52729"/>
                    <a:pt x="152025" y="52729"/>
                  </a:cubicBezTo>
                  <a:cubicBezTo>
                    <a:pt x="152094" y="52798"/>
                    <a:pt x="152094" y="52798"/>
                    <a:pt x="152157" y="52798"/>
                  </a:cubicBezTo>
                  <a:cubicBezTo>
                    <a:pt x="152226" y="52798"/>
                    <a:pt x="152290" y="52862"/>
                    <a:pt x="152359" y="52862"/>
                  </a:cubicBezTo>
                  <a:cubicBezTo>
                    <a:pt x="152422" y="52862"/>
                    <a:pt x="152491" y="52862"/>
                    <a:pt x="152555" y="52931"/>
                  </a:cubicBezTo>
                  <a:cubicBezTo>
                    <a:pt x="152624" y="52931"/>
                    <a:pt x="152687" y="52931"/>
                    <a:pt x="152756" y="52994"/>
                  </a:cubicBezTo>
                  <a:lnTo>
                    <a:pt x="152889" y="52994"/>
                  </a:lnTo>
                  <a:cubicBezTo>
                    <a:pt x="152952" y="53063"/>
                    <a:pt x="153021" y="53063"/>
                    <a:pt x="153085" y="53063"/>
                  </a:cubicBezTo>
                  <a:cubicBezTo>
                    <a:pt x="153154" y="53127"/>
                    <a:pt x="153217" y="53127"/>
                    <a:pt x="153286" y="53127"/>
                  </a:cubicBezTo>
                  <a:cubicBezTo>
                    <a:pt x="153350" y="53196"/>
                    <a:pt x="153419" y="53196"/>
                    <a:pt x="153482" y="53196"/>
                  </a:cubicBezTo>
                  <a:cubicBezTo>
                    <a:pt x="153551" y="53196"/>
                    <a:pt x="153551" y="53259"/>
                    <a:pt x="153615" y="53259"/>
                  </a:cubicBezTo>
                  <a:cubicBezTo>
                    <a:pt x="153684" y="53259"/>
                    <a:pt x="153747" y="53328"/>
                    <a:pt x="153816" y="53328"/>
                  </a:cubicBezTo>
                  <a:cubicBezTo>
                    <a:pt x="153880" y="53328"/>
                    <a:pt x="153949" y="53328"/>
                    <a:pt x="153949" y="53392"/>
                  </a:cubicBezTo>
                  <a:cubicBezTo>
                    <a:pt x="154081" y="53392"/>
                    <a:pt x="154145" y="53392"/>
                    <a:pt x="154213" y="53461"/>
                  </a:cubicBezTo>
                  <a:lnTo>
                    <a:pt x="154346" y="53461"/>
                  </a:lnTo>
                  <a:cubicBezTo>
                    <a:pt x="154410" y="53524"/>
                    <a:pt x="154478" y="53524"/>
                    <a:pt x="154542" y="53524"/>
                  </a:cubicBezTo>
                  <a:cubicBezTo>
                    <a:pt x="154611" y="53593"/>
                    <a:pt x="154675" y="53593"/>
                    <a:pt x="154675" y="53593"/>
                  </a:cubicBezTo>
                  <a:cubicBezTo>
                    <a:pt x="154743" y="53593"/>
                    <a:pt x="154876" y="53657"/>
                    <a:pt x="154940" y="53657"/>
                  </a:cubicBezTo>
                  <a:cubicBezTo>
                    <a:pt x="154940" y="53657"/>
                    <a:pt x="155008" y="53726"/>
                    <a:pt x="155072" y="53726"/>
                  </a:cubicBezTo>
                  <a:cubicBezTo>
                    <a:pt x="155141" y="53726"/>
                    <a:pt x="155204" y="53789"/>
                    <a:pt x="155273" y="53789"/>
                  </a:cubicBezTo>
                  <a:lnTo>
                    <a:pt x="155406" y="53789"/>
                  </a:lnTo>
                  <a:cubicBezTo>
                    <a:pt x="155469" y="53858"/>
                    <a:pt x="155602" y="53858"/>
                    <a:pt x="155671" y="53922"/>
                  </a:cubicBezTo>
                  <a:lnTo>
                    <a:pt x="155734" y="53922"/>
                  </a:lnTo>
                  <a:cubicBezTo>
                    <a:pt x="155867" y="53991"/>
                    <a:pt x="155936" y="53991"/>
                    <a:pt x="156068" y="53991"/>
                  </a:cubicBezTo>
                  <a:cubicBezTo>
                    <a:pt x="156068" y="54054"/>
                    <a:pt x="156068" y="54054"/>
                    <a:pt x="156132" y="54054"/>
                  </a:cubicBezTo>
                  <a:cubicBezTo>
                    <a:pt x="156201" y="54054"/>
                    <a:pt x="156333" y="54123"/>
                    <a:pt x="156397" y="54123"/>
                  </a:cubicBezTo>
                  <a:cubicBezTo>
                    <a:pt x="156466" y="54123"/>
                    <a:pt x="156466" y="54123"/>
                    <a:pt x="156466" y="54187"/>
                  </a:cubicBezTo>
                  <a:cubicBezTo>
                    <a:pt x="156598" y="54187"/>
                    <a:pt x="156662" y="54256"/>
                    <a:pt x="156794" y="54256"/>
                  </a:cubicBezTo>
                  <a:lnTo>
                    <a:pt x="156863" y="54256"/>
                  </a:lnTo>
                  <a:cubicBezTo>
                    <a:pt x="156927" y="54319"/>
                    <a:pt x="157059" y="54319"/>
                    <a:pt x="157192" y="54388"/>
                  </a:cubicBezTo>
                  <a:cubicBezTo>
                    <a:pt x="157324" y="54452"/>
                    <a:pt x="157393" y="54452"/>
                    <a:pt x="157526" y="54521"/>
                  </a:cubicBezTo>
                  <a:cubicBezTo>
                    <a:pt x="157589" y="54521"/>
                    <a:pt x="157658" y="54521"/>
                    <a:pt x="157722" y="54584"/>
                  </a:cubicBezTo>
                  <a:cubicBezTo>
                    <a:pt x="158914" y="54918"/>
                    <a:pt x="160043" y="55247"/>
                    <a:pt x="161166" y="55580"/>
                  </a:cubicBezTo>
                  <a:cubicBezTo>
                    <a:pt x="160970" y="55512"/>
                    <a:pt x="160705" y="55448"/>
                    <a:pt x="160504" y="55379"/>
                  </a:cubicBezTo>
                  <a:cubicBezTo>
                    <a:pt x="159380" y="54982"/>
                    <a:pt x="158252" y="54653"/>
                    <a:pt x="157128" y="54256"/>
                  </a:cubicBezTo>
                  <a:lnTo>
                    <a:pt x="157059" y="54256"/>
                  </a:lnTo>
                  <a:cubicBezTo>
                    <a:pt x="157059" y="54256"/>
                    <a:pt x="156996" y="54256"/>
                    <a:pt x="156996" y="54187"/>
                  </a:cubicBezTo>
                  <a:cubicBezTo>
                    <a:pt x="156863" y="54187"/>
                    <a:pt x="156731" y="54123"/>
                    <a:pt x="156662" y="54123"/>
                  </a:cubicBezTo>
                  <a:lnTo>
                    <a:pt x="156598" y="54123"/>
                  </a:lnTo>
                  <a:cubicBezTo>
                    <a:pt x="156529" y="54054"/>
                    <a:pt x="156397" y="54054"/>
                    <a:pt x="156333" y="53991"/>
                  </a:cubicBezTo>
                  <a:lnTo>
                    <a:pt x="156264" y="53991"/>
                  </a:lnTo>
                  <a:cubicBezTo>
                    <a:pt x="156201" y="53991"/>
                    <a:pt x="156068" y="53922"/>
                    <a:pt x="155999" y="53922"/>
                  </a:cubicBezTo>
                  <a:cubicBezTo>
                    <a:pt x="155936" y="53922"/>
                    <a:pt x="155936" y="53858"/>
                    <a:pt x="155936" y="53858"/>
                  </a:cubicBezTo>
                  <a:cubicBezTo>
                    <a:pt x="155803" y="53858"/>
                    <a:pt x="155734" y="53858"/>
                    <a:pt x="155671" y="53789"/>
                  </a:cubicBezTo>
                  <a:lnTo>
                    <a:pt x="155538" y="53789"/>
                  </a:lnTo>
                  <a:cubicBezTo>
                    <a:pt x="155469" y="53726"/>
                    <a:pt x="155406" y="53726"/>
                    <a:pt x="155273" y="53657"/>
                  </a:cubicBezTo>
                  <a:lnTo>
                    <a:pt x="155204" y="53657"/>
                  </a:lnTo>
                  <a:cubicBezTo>
                    <a:pt x="155141" y="53657"/>
                    <a:pt x="155008" y="53593"/>
                    <a:pt x="154940" y="53593"/>
                  </a:cubicBezTo>
                  <a:lnTo>
                    <a:pt x="154876" y="53524"/>
                  </a:lnTo>
                  <a:cubicBezTo>
                    <a:pt x="154743" y="53524"/>
                    <a:pt x="154675" y="53524"/>
                    <a:pt x="154611" y="53461"/>
                  </a:cubicBezTo>
                  <a:lnTo>
                    <a:pt x="154478" y="53461"/>
                  </a:lnTo>
                  <a:cubicBezTo>
                    <a:pt x="154410" y="53392"/>
                    <a:pt x="154346" y="53392"/>
                    <a:pt x="154277" y="53392"/>
                  </a:cubicBezTo>
                  <a:cubicBezTo>
                    <a:pt x="154213" y="53328"/>
                    <a:pt x="154145" y="53328"/>
                    <a:pt x="154145" y="53328"/>
                  </a:cubicBezTo>
                  <a:cubicBezTo>
                    <a:pt x="154081" y="53328"/>
                    <a:pt x="154012" y="53259"/>
                    <a:pt x="153949" y="53259"/>
                  </a:cubicBezTo>
                  <a:cubicBezTo>
                    <a:pt x="153880" y="53259"/>
                    <a:pt x="153816" y="53196"/>
                    <a:pt x="153747" y="53196"/>
                  </a:cubicBezTo>
                  <a:cubicBezTo>
                    <a:pt x="153684" y="53196"/>
                    <a:pt x="153615" y="53196"/>
                    <a:pt x="153551" y="53127"/>
                  </a:cubicBezTo>
                  <a:cubicBezTo>
                    <a:pt x="153551" y="53127"/>
                    <a:pt x="153482" y="53127"/>
                    <a:pt x="153419" y="53063"/>
                  </a:cubicBezTo>
                  <a:cubicBezTo>
                    <a:pt x="153350" y="53063"/>
                    <a:pt x="153286" y="53063"/>
                    <a:pt x="153217" y="52994"/>
                  </a:cubicBezTo>
                  <a:lnTo>
                    <a:pt x="153085" y="52994"/>
                  </a:lnTo>
                  <a:cubicBezTo>
                    <a:pt x="153021" y="52931"/>
                    <a:pt x="152952" y="52931"/>
                    <a:pt x="152889" y="52931"/>
                  </a:cubicBezTo>
                  <a:cubicBezTo>
                    <a:pt x="152820" y="52931"/>
                    <a:pt x="152756" y="52862"/>
                    <a:pt x="152687" y="52862"/>
                  </a:cubicBezTo>
                  <a:cubicBezTo>
                    <a:pt x="152624" y="52862"/>
                    <a:pt x="152555" y="52798"/>
                    <a:pt x="152491" y="52798"/>
                  </a:cubicBezTo>
                  <a:cubicBezTo>
                    <a:pt x="152491" y="52798"/>
                    <a:pt x="152422" y="52798"/>
                    <a:pt x="152359" y="52729"/>
                  </a:cubicBezTo>
                  <a:cubicBezTo>
                    <a:pt x="152290" y="52729"/>
                    <a:pt x="152226" y="52729"/>
                    <a:pt x="152157" y="52666"/>
                  </a:cubicBezTo>
                  <a:lnTo>
                    <a:pt x="152025" y="52666"/>
                  </a:lnTo>
                  <a:cubicBezTo>
                    <a:pt x="151961" y="52597"/>
                    <a:pt x="151892" y="52597"/>
                    <a:pt x="151829" y="52597"/>
                  </a:cubicBezTo>
                  <a:cubicBezTo>
                    <a:pt x="151760" y="52533"/>
                    <a:pt x="151696" y="52533"/>
                    <a:pt x="151627" y="52533"/>
                  </a:cubicBezTo>
                  <a:cubicBezTo>
                    <a:pt x="151564" y="52533"/>
                    <a:pt x="151495" y="52464"/>
                    <a:pt x="151431" y="52464"/>
                  </a:cubicBezTo>
                  <a:cubicBezTo>
                    <a:pt x="151362" y="52464"/>
                    <a:pt x="151362" y="52401"/>
                    <a:pt x="151299" y="52401"/>
                  </a:cubicBezTo>
                  <a:cubicBezTo>
                    <a:pt x="151230" y="52401"/>
                    <a:pt x="151166" y="52401"/>
                    <a:pt x="151097" y="52332"/>
                  </a:cubicBezTo>
                  <a:cubicBezTo>
                    <a:pt x="151034" y="52332"/>
                    <a:pt x="150965" y="52332"/>
                    <a:pt x="150901" y="52268"/>
                  </a:cubicBezTo>
                  <a:lnTo>
                    <a:pt x="150700" y="52268"/>
                  </a:lnTo>
                  <a:cubicBezTo>
                    <a:pt x="150700" y="52199"/>
                    <a:pt x="150636" y="52199"/>
                    <a:pt x="150567" y="52199"/>
                  </a:cubicBezTo>
                  <a:cubicBezTo>
                    <a:pt x="150504" y="52136"/>
                    <a:pt x="150435" y="52136"/>
                    <a:pt x="150371" y="52136"/>
                  </a:cubicBezTo>
                  <a:cubicBezTo>
                    <a:pt x="150303" y="52136"/>
                    <a:pt x="150303" y="52067"/>
                    <a:pt x="150239" y="52067"/>
                  </a:cubicBezTo>
                  <a:cubicBezTo>
                    <a:pt x="150170" y="52067"/>
                    <a:pt x="150106" y="52003"/>
                    <a:pt x="150038" y="52003"/>
                  </a:cubicBezTo>
                  <a:cubicBezTo>
                    <a:pt x="149974" y="52003"/>
                    <a:pt x="149905" y="52003"/>
                    <a:pt x="149841" y="51934"/>
                  </a:cubicBezTo>
                  <a:cubicBezTo>
                    <a:pt x="149773" y="51934"/>
                    <a:pt x="149709" y="51934"/>
                    <a:pt x="149640" y="51871"/>
                  </a:cubicBezTo>
                  <a:cubicBezTo>
                    <a:pt x="149640" y="51871"/>
                    <a:pt x="149576" y="51871"/>
                    <a:pt x="149508" y="51802"/>
                  </a:cubicBezTo>
                  <a:cubicBezTo>
                    <a:pt x="149444" y="51802"/>
                    <a:pt x="149375" y="51802"/>
                    <a:pt x="149312" y="51738"/>
                  </a:cubicBezTo>
                  <a:lnTo>
                    <a:pt x="149179" y="51738"/>
                  </a:lnTo>
                  <a:cubicBezTo>
                    <a:pt x="149110" y="51669"/>
                    <a:pt x="149047" y="51669"/>
                    <a:pt x="148978" y="51669"/>
                  </a:cubicBezTo>
                  <a:cubicBezTo>
                    <a:pt x="148914" y="51606"/>
                    <a:pt x="148845" y="51606"/>
                    <a:pt x="148782" y="51606"/>
                  </a:cubicBezTo>
                  <a:cubicBezTo>
                    <a:pt x="148713" y="51606"/>
                    <a:pt x="148649" y="51537"/>
                    <a:pt x="148580" y="51537"/>
                  </a:cubicBezTo>
                  <a:cubicBezTo>
                    <a:pt x="148517" y="51537"/>
                    <a:pt x="148517" y="51473"/>
                    <a:pt x="148448" y="51473"/>
                  </a:cubicBezTo>
                  <a:cubicBezTo>
                    <a:pt x="148384" y="51473"/>
                    <a:pt x="148315" y="51404"/>
                    <a:pt x="148252" y="51404"/>
                  </a:cubicBezTo>
                  <a:cubicBezTo>
                    <a:pt x="148183" y="51404"/>
                    <a:pt x="148119" y="51404"/>
                    <a:pt x="148050" y="51341"/>
                  </a:cubicBezTo>
                  <a:cubicBezTo>
                    <a:pt x="147987" y="51341"/>
                    <a:pt x="147918" y="51341"/>
                    <a:pt x="147854" y="51272"/>
                  </a:cubicBezTo>
                  <a:lnTo>
                    <a:pt x="147722" y="51272"/>
                  </a:lnTo>
                  <a:cubicBezTo>
                    <a:pt x="147653" y="51208"/>
                    <a:pt x="147589" y="51208"/>
                    <a:pt x="147520" y="51139"/>
                  </a:cubicBezTo>
                  <a:lnTo>
                    <a:pt x="147388" y="51139"/>
                  </a:lnTo>
                  <a:cubicBezTo>
                    <a:pt x="147324" y="51076"/>
                    <a:pt x="147255" y="51076"/>
                    <a:pt x="147123" y="51076"/>
                  </a:cubicBezTo>
                  <a:cubicBezTo>
                    <a:pt x="140896" y="48956"/>
                    <a:pt x="134404" y="46370"/>
                    <a:pt x="127912" y="42660"/>
                  </a:cubicBezTo>
                  <a:cubicBezTo>
                    <a:pt x="124203" y="40541"/>
                    <a:pt x="120758" y="37626"/>
                    <a:pt x="117579" y="34383"/>
                  </a:cubicBezTo>
                  <a:cubicBezTo>
                    <a:pt x="117515" y="34314"/>
                    <a:pt x="117515" y="34250"/>
                    <a:pt x="117446" y="34250"/>
                  </a:cubicBezTo>
                  <a:lnTo>
                    <a:pt x="117250" y="34049"/>
                  </a:lnTo>
                  <a:lnTo>
                    <a:pt x="117049" y="33853"/>
                  </a:lnTo>
                  <a:lnTo>
                    <a:pt x="116853" y="33651"/>
                  </a:lnTo>
                  <a:cubicBezTo>
                    <a:pt x="116784" y="33588"/>
                    <a:pt x="116784" y="33519"/>
                    <a:pt x="116720" y="33455"/>
                  </a:cubicBezTo>
                  <a:lnTo>
                    <a:pt x="116519" y="33254"/>
                  </a:lnTo>
                  <a:lnTo>
                    <a:pt x="116386" y="33121"/>
                  </a:lnTo>
                  <a:lnTo>
                    <a:pt x="116121" y="32856"/>
                  </a:lnTo>
                  <a:cubicBezTo>
                    <a:pt x="116121" y="32793"/>
                    <a:pt x="116058" y="32724"/>
                    <a:pt x="115989" y="32724"/>
                  </a:cubicBezTo>
                  <a:cubicBezTo>
                    <a:pt x="115925" y="32591"/>
                    <a:pt x="115856" y="32528"/>
                    <a:pt x="115793" y="32459"/>
                  </a:cubicBezTo>
                  <a:cubicBezTo>
                    <a:pt x="115724" y="32395"/>
                    <a:pt x="115660" y="32395"/>
                    <a:pt x="115660" y="32327"/>
                  </a:cubicBezTo>
                  <a:cubicBezTo>
                    <a:pt x="115591" y="32194"/>
                    <a:pt x="115459" y="32130"/>
                    <a:pt x="115395" y="32062"/>
                  </a:cubicBezTo>
                  <a:cubicBezTo>
                    <a:pt x="115395" y="31998"/>
                    <a:pt x="115326" y="31929"/>
                    <a:pt x="115263" y="31929"/>
                  </a:cubicBezTo>
                  <a:cubicBezTo>
                    <a:pt x="115194" y="31797"/>
                    <a:pt x="115130" y="31733"/>
                    <a:pt x="115061" y="31664"/>
                  </a:cubicBezTo>
                  <a:lnTo>
                    <a:pt x="114929" y="31532"/>
                  </a:lnTo>
                  <a:cubicBezTo>
                    <a:pt x="114865" y="31399"/>
                    <a:pt x="114733" y="31336"/>
                    <a:pt x="114664" y="31267"/>
                  </a:cubicBezTo>
                  <a:cubicBezTo>
                    <a:pt x="114664" y="31203"/>
                    <a:pt x="114600" y="31134"/>
                    <a:pt x="114531" y="31071"/>
                  </a:cubicBezTo>
                  <a:cubicBezTo>
                    <a:pt x="114468" y="31002"/>
                    <a:pt x="114399" y="30938"/>
                    <a:pt x="114335" y="30806"/>
                  </a:cubicBezTo>
                  <a:cubicBezTo>
                    <a:pt x="114266" y="30806"/>
                    <a:pt x="114203" y="30737"/>
                    <a:pt x="114203" y="30673"/>
                  </a:cubicBezTo>
                  <a:cubicBezTo>
                    <a:pt x="114134" y="30604"/>
                    <a:pt x="114070" y="30472"/>
                    <a:pt x="113938" y="30408"/>
                  </a:cubicBezTo>
                  <a:cubicBezTo>
                    <a:pt x="113938" y="30339"/>
                    <a:pt x="113869" y="30339"/>
                    <a:pt x="113805" y="30276"/>
                  </a:cubicBezTo>
                  <a:cubicBezTo>
                    <a:pt x="113737" y="30143"/>
                    <a:pt x="113673" y="30074"/>
                    <a:pt x="113604" y="30011"/>
                  </a:cubicBezTo>
                  <a:cubicBezTo>
                    <a:pt x="113540" y="29942"/>
                    <a:pt x="113540" y="29878"/>
                    <a:pt x="113472" y="29809"/>
                  </a:cubicBezTo>
                  <a:lnTo>
                    <a:pt x="113207" y="29544"/>
                  </a:lnTo>
                  <a:lnTo>
                    <a:pt x="113074" y="29412"/>
                  </a:lnTo>
                  <a:cubicBezTo>
                    <a:pt x="113011" y="29348"/>
                    <a:pt x="112942" y="29216"/>
                    <a:pt x="112878" y="29147"/>
                  </a:cubicBezTo>
                  <a:cubicBezTo>
                    <a:pt x="112809" y="29083"/>
                    <a:pt x="112809" y="29014"/>
                    <a:pt x="112746" y="29014"/>
                  </a:cubicBezTo>
                  <a:cubicBezTo>
                    <a:pt x="112677" y="28882"/>
                    <a:pt x="112613" y="28818"/>
                    <a:pt x="112544" y="28686"/>
                  </a:cubicBezTo>
                  <a:cubicBezTo>
                    <a:pt x="112481" y="28686"/>
                    <a:pt x="112412" y="28617"/>
                    <a:pt x="112412" y="28553"/>
                  </a:cubicBezTo>
                  <a:cubicBezTo>
                    <a:pt x="112279" y="28484"/>
                    <a:pt x="112216" y="28352"/>
                    <a:pt x="112147" y="28288"/>
                  </a:cubicBezTo>
                  <a:cubicBezTo>
                    <a:pt x="112083" y="28219"/>
                    <a:pt x="112083" y="28156"/>
                    <a:pt x="112014" y="28087"/>
                  </a:cubicBezTo>
                  <a:cubicBezTo>
                    <a:pt x="111951" y="28023"/>
                    <a:pt x="111882" y="27954"/>
                    <a:pt x="111818" y="27822"/>
                  </a:cubicBezTo>
                  <a:cubicBezTo>
                    <a:pt x="111749" y="27758"/>
                    <a:pt x="111686" y="27758"/>
                    <a:pt x="111686" y="27690"/>
                  </a:cubicBezTo>
                  <a:cubicBezTo>
                    <a:pt x="111617" y="27557"/>
                    <a:pt x="111484" y="27493"/>
                    <a:pt x="111421" y="27361"/>
                  </a:cubicBezTo>
                  <a:lnTo>
                    <a:pt x="111288" y="27228"/>
                  </a:lnTo>
                  <a:cubicBezTo>
                    <a:pt x="111219" y="27160"/>
                    <a:pt x="111156" y="27027"/>
                    <a:pt x="111087" y="26963"/>
                  </a:cubicBezTo>
                  <a:cubicBezTo>
                    <a:pt x="111023" y="26895"/>
                    <a:pt x="111023" y="26831"/>
                    <a:pt x="110954" y="26762"/>
                  </a:cubicBezTo>
                  <a:cubicBezTo>
                    <a:pt x="110891" y="26699"/>
                    <a:pt x="110822" y="26630"/>
                    <a:pt x="110758" y="26497"/>
                  </a:cubicBezTo>
                  <a:lnTo>
                    <a:pt x="110626" y="26365"/>
                  </a:lnTo>
                  <a:cubicBezTo>
                    <a:pt x="110493" y="26232"/>
                    <a:pt x="110424" y="26169"/>
                    <a:pt x="110361" y="26036"/>
                  </a:cubicBezTo>
                  <a:lnTo>
                    <a:pt x="110228" y="25904"/>
                  </a:lnTo>
                  <a:cubicBezTo>
                    <a:pt x="110159" y="25771"/>
                    <a:pt x="110096" y="25702"/>
                    <a:pt x="110027" y="25639"/>
                  </a:cubicBezTo>
                  <a:cubicBezTo>
                    <a:pt x="109963" y="25570"/>
                    <a:pt x="109963" y="25506"/>
                    <a:pt x="109894" y="25437"/>
                  </a:cubicBezTo>
                  <a:cubicBezTo>
                    <a:pt x="109831" y="25374"/>
                    <a:pt x="109762" y="25241"/>
                    <a:pt x="109698" y="25172"/>
                  </a:cubicBezTo>
                  <a:lnTo>
                    <a:pt x="109497" y="24976"/>
                  </a:lnTo>
                  <a:cubicBezTo>
                    <a:pt x="109433" y="24907"/>
                    <a:pt x="109365" y="24844"/>
                    <a:pt x="109301" y="24711"/>
                  </a:cubicBezTo>
                  <a:cubicBezTo>
                    <a:pt x="109301" y="24642"/>
                    <a:pt x="109232" y="24579"/>
                    <a:pt x="109168" y="24510"/>
                  </a:cubicBezTo>
                  <a:cubicBezTo>
                    <a:pt x="109100" y="24446"/>
                    <a:pt x="109036" y="24377"/>
                    <a:pt x="108967" y="24245"/>
                  </a:cubicBezTo>
                  <a:cubicBezTo>
                    <a:pt x="108903" y="24245"/>
                    <a:pt x="108903" y="24181"/>
                    <a:pt x="108835" y="24112"/>
                  </a:cubicBezTo>
                  <a:cubicBezTo>
                    <a:pt x="108771" y="23980"/>
                    <a:pt x="108702" y="23916"/>
                    <a:pt x="108639" y="23847"/>
                  </a:cubicBezTo>
                  <a:cubicBezTo>
                    <a:pt x="108570" y="23784"/>
                    <a:pt x="108506" y="23715"/>
                    <a:pt x="108506" y="23651"/>
                  </a:cubicBezTo>
                  <a:cubicBezTo>
                    <a:pt x="108437" y="23519"/>
                    <a:pt x="108374" y="23450"/>
                    <a:pt x="108305" y="23386"/>
                  </a:cubicBezTo>
                  <a:lnTo>
                    <a:pt x="108109" y="23185"/>
                  </a:lnTo>
                  <a:cubicBezTo>
                    <a:pt x="108040" y="23121"/>
                    <a:pt x="108040" y="23053"/>
                    <a:pt x="107976" y="22920"/>
                  </a:cubicBezTo>
                  <a:lnTo>
                    <a:pt x="107775" y="22724"/>
                  </a:lnTo>
                  <a:cubicBezTo>
                    <a:pt x="107711" y="22655"/>
                    <a:pt x="107642" y="22591"/>
                    <a:pt x="107642" y="22523"/>
                  </a:cubicBezTo>
                  <a:cubicBezTo>
                    <a:pt x="107579" y="22459"/>
                    <a:pt x="107510" y="22326"/>
                    <a:pt x="107446" y="22258"/>
                  </a:cubicBezTo>
                  <a:cubicBezTo>
                    <a:pt x="107377" y="22194"/>
                    <a:pt x="107314" y="22125"/>
                    <a:pt x="107314" y="22062"/>
                  </a:cubicBezTo>
                  <a:lnTo>
                    <a:pt x="107049" y="21797"/>
                  </a:lnTo>
                  <a:cubicBezTo>
                    <a:pt x="107049" y="21728"/>
                    <a:pt x="106980" y="21728"/>
                    <a:pt x="106980" y="21664"/>
                  </a:cubicBezTo>
                  <a:cubicBezTo>
                    <a:pt x="106916" y="21532"/>
                    <a:pt x="106784" y="21463"/>
                    <a:pt x="106715" y="21330"/>
                  </a:cubicBezTo>
                  <a:lnTo>
                    <a:pt x="106651" y="21267"/>
                  </a:lnTo>
                  <a:cubicBezTo>
                    <a:pt x="106582" y="21134"/>
                    <a:pt x="106450" y="21002"/>
                    <a:pt x="106386" y="20869"/>
                  </a:cubicBezTo>
                  <a:cubicBezTo>
                    <a:pt x="106317" y="20800"/>
                    <a:pt x="106254" y="20668"/>
                    <a:pt x="106185" y="20604"/>
                  </a:cubicBezTo>
                  <a:cubicBezTo>
                    <a:pt x="105591" y="19809"/>
                    <a:pt x="104929" y="18945"/>
                    <a:pt x="104330" y="18151"/>
                  </a:cubicBezTo>
                  <a:cubicBezTo>
                    <a:pt x="104263" y="18083"/>
                    <a:pt x="104195" y="17999"/>
                    <a:pt x="104128" y="17916"/>
                  </a:cubicBezTo>
                  <a:close/>
                  <a:moveTo>
                    <a:pt x="161765" y="55845"/>
                  </a:moveTo>
                  <a:cubicBezTo>
                    <a:pt x="161898" y="55909"/>
                    <a:pt x="161961" y="55909"/>
                    <a:pt x="162094" y="55978"/>
                  </a:cubicBezTo>
                  <a:cubicBezTo>
                    <a:pt x="162150" y="55993"/>
                    <a:pt x="162206" y="56008"/>
                    <a:pt x="162261" y="56024"/>
                  </a:cubicBezTo>
                  <a:lnTo>
                    <a:pt x="162261" y="56024"/>
                  </a:lnTo>
                  <a:cubicBezTo>
                    <a:pt x="162091" y="55964"/>
                    <a:pt x="161925" y="55905"/>
                    <a:pt x="161765" y="55845"/>
                  </a:cubicBezTo>
                  <a:close/>
                  <a:moveTo>
                    <a:pt x="81145" y="0"/>
                  </a:moveTo>
                  <a:cubicBezTo>
                    <a:pt x="71940" y="0"/>
                    <a:pt x="65644" y="4176"/>
                    <a:pt x="61140" y="10731"/>
                  </a:cubicBezTo>
                  <a:cubicBezTo>
                    <a:pt x="54452" y="20604"/>
                    <a:pt x="51733" y="35904"/>
                    <a:pt x="48951" y="50943"/>
                  </a:cubicBezTo>
                  <a:cubicBezTo>
                    <a:pt x="48358" y="54256"/>
                    <a:pt x="47759" y="57568"/>
                    <a:pt x="47096" y="60747"/>
                  </a:cubicBezTo>
                  <a:cubicBezTo>
                    <a:pt x="47096" y="60811"/>
                    <a:pt x="47096" y="60943"/>
                    <a:pt x="47033" y="61012"/>
                  </a:cubicBezTo>
                  <a:lnTo>
                    <a:pt x="47033" y="61208"/>
                  </a:lnTo>
                  <a:cubicBezTo>
                    <a:pt x="46964" y="61277"/>
                    <a:pt x="46964" y="61410"/>
                    <a:pt x="46964" y="61473"/>
                  </a:cubicBezTo>
                  <a:cubicBezTo>
                    <a:pt x="46964" y="61542"/>
                    <a:pt x="46964" y="61606"/>
                    <a:pt x="46900" y="61675"/>
                  </a:cubicBezTo>
                  <a:cubicBezTo>
                    <a:pt x="46900" y="61738"/>
                    <a:pt x="46900" y="61871"/>
                    <a:pt x="46831" y="61940"/>
                  </a:cubicBezTo>
                  <a:lnTo>
                    <a:pt x="46831" y="62136"/>
                  </a:lnTo>
                  <a:cubicBezTo>
                    <a:pt x="46831" y="62205"/>
                    <a:pt x="46768" y="62337"/>
                    <a:pt x="46768" y="62401"/>
                  </a:cubicBezTo>
                  <a:cubicBezTo>
                    <a:pt x="46768" y="62470"/>
                    <a:pt x="46768" y="62533"/>
                    <a:pt x="46699" y="62602"/>
                  </a:cubicBezTo>
                  <a:lnTo>
                    <a:pt x="46699" y="62867"/>
                  </a:lnTo>
                  <a:cubicBezTo>
                    <a:pt x="46635" y="62931"/>
                    <a:pt x="46635" y="63000"/>
                    <a:pt x="46635" y="63000"/>
                  </a:cubicBezTo>
                  <a:cubicBezTo>
                    <a:pt x="46635" y="63132"/>
                    <a:pt x="46566" y="63196"/>
                    <a:pt x="46566" y="63328"/>
                  </a:cubicBezTo>
                  <a:lnTo>
                    <a:pt x="46566" y="63461"/>
                  </a:lnTo>
                  <a:cubicBezTo>
                    <a:pt x="46503" y="63593"/>
                    <a:pt x="46503" y="63662"/>
                    <a:pt x="46503" y="63795"/>
                  </a:cubicBezTo>
                  <a:cubicBezTo>
                    <a:pt x="46434" y="63795"/>
                    <a:pt x="46434" y="63858"/>
                    <a:pt x="46434" y="63927"/>
                  </a:cubicBezTo>
                  <a:cubicBezTo>
                    <a:pt x="46434" y="63991"/>
                    <a:pt x="46370" y="64123"/>
                    <a:pt x="46370" y="64192"/>
                  </a:cubicBezTo>
                  <a:lnTo>
                    <a:pt x="46370" y="64324"/>
                  </a:lnTo>
                  <a:cubicBezTo>
                    <a:pt x="46301" y="64457"/>
                    <a:pt x="46301" y="64589"/>
                    <a:pt x="46301" y="64653"/>
                  </a:cubicBezTo>
                  <a:cubicBezTo>
                    <a:pt x="46238" y="64722"/>
                    <a:pt x="46238" y="64722"/>
                    <a:pt x="46238" y="64786"/>
                  </a:cubicBezTo>
                  <a:cubicBezTo>
                    <a:pt x="46238" y="64918"/>
                    <a:pt x="46169" y="64987"/>
                    <a:pt x="46169" y="65119"/>
                  </a:cubicBezTo>
                  <a:lnTo>
                    <a:pt x="46169" y="65183"/>
                  </a:lnTo>
                  <a:cubicBezTo>
                    <a:pt x="46105" y="65315"/>
                    <a:pt x="46105" y="65448"/>
                    <a:pt x="46105" y="65580"/>
                  </a:cubicBezTo>
                  <a:cubicBezTo>
                    <a:pt x="46105" y="65580"/>
                    <a:pt x="46037" y="65580"/>
                    <a:pt x="46037" y="65649"/>
                  </a:cubicBezTo>
                  <a:cubicBezTo>
                    <a:pt x="46037" y="65782"/>
                    <a:pt x="46037" y="65845"/>
                    <a:pt x="45973" y="65978"/>
                  </a:cubicBezTo>
                  <a:lnTo>
                    <a:pt x="45973" y="66047"/>
                  </a:lnTo>
                  <a:cubicBezTo>
                    <a:pt x="45904" y="66179"/>
                    <a:pt x="45904" y="66312"/>
                    <a:pt x="45904" y="66444"/>
                  </a:cubicBezTo>
                  <a:cubicBezTo>
                    <a:pt x="45904" y="66444"/>
                    <a:pt x="45840" y="66444"/>
                    <a:pt x="45840" y="66508"/>
                  </a:cubicBezTo>
                  <a:cubicBezTo>
                    <a:pt x="45840" y="66577"/>
                    <a:pt x="45840" y="66709"/>
                    <a:pt x="45772" y="66842"/>
                  </a:cubicBezTo>
                  <a:lnTo>
                    <a:pt x="45772" y="66905"/>
                  </a:lnTo>
                  <a:cubicBezTo>
                    <a:pt x="45708" y="67038"/>
                    <a:pt x="45708" y="67170"/>
                    <a:pt x="45708" y="67303"/>
                  </a:cubicBezTo>
                  <a:lnTo>
                    <a:pt x="45639" y="67303"/>
                  </a:lnTo>
                  <a:cubicBezTo>
                    <a:pt x="45639" y="67435"/>
                    <a:pt x="45639" y="67568"/>
                    <a:pt x="45575" y="67700"/>
                  </a:cubicBezTo>
                  <a:cubicBezTo>
                    <a:pt x="45507" y="67833"/>
                    <a:pt x="45507" y="67965"/>
                    <a:pt x="45443" y="68098"/>
                  </a:cubicBezTo>
                  <a:lnTo>
                    <a:pt x="45443" y="68363"/>
                  </a:lnTo>
                  <a:cubicBezTo>
                    <a:pt x="44929" y="70418"/>
                    <a:pt x="44415" y="72435"/>
                    <a:pt x="43840" y="74379"/>
                  </a:cubicBezTo>
                  <a:lnTo>
                    <a:pt x="43840" y="74379"/>
                  </a:lnTo>
                  <a:cubicBezTo>
                    <a:pt x="44512" y="72231"/>
                    <a:pt x="45136" y="69981"/>
                    <a:pt x="45708" y="67637"/>
                  </a:cubicBezTo>
                  <a:lnTo>
                    <a:pt x="45708" y="67504"/>
                  </a:lnTo>
                  <a:cubicBezTo>
                    <a:pt x="45772" y="67372"/>
                    <a:pt x="45772" y="67303"/>
                    <a:pt x="45840" y="67170"/>
                  </a:cubicBezTo>
                  <a:lnTo>
                    <a:pt x="45840" y="67107"/>
                  </a:lnTo>
                  <a:cubicBezTo>
                    <a:pt x="45840" y="66974"/>
                    <a:pt x="45840" y="66842"/>
                    <a:pt x="45904" y="66773"/>
                  </a:cubicBezTo>
                  <a:lnTo>
                    <a:pt x="45904" y="66709"/>
                  </a:lnTo>
                  <a:cubicBezTo>
                    <a:pt x="45904" y="66577"/>
                    <a:pt x="45973" y="66444"/>
                    <a:pt x="45973" y="66312"/>
                  </a:cubicBezTo>
                  <a:lnTo>
                    <a:pt x="46037" y="66312"/>
                  </a:lnTo>
                  <a:cubicBezTo>
                    <a:pt x="46037" y="66179"/>
                    <a:pt x="46037" y="66047"/>
                    <a:pt x="46105" y="65914"/>
                  </a:cubicBezTo>
                  <a:lnTo>
                    <a:pt x="46105" y="65845"/>
                  </a:lnTo>
                  <a:cubicBezTo>
                    <a:pt x="46105" y="65782"/>
                    <a:pt x="46105" y="65713"/>
                    <a:pt x="46169" y="65649"/>
                  </a:cubicBezTo>
                  <a:lnTo>
                    <a:pt x="46169" y="65517"/>
                  </a:lnTo>
                  <a:lnTo>
                    <a:pt x="46169" y="65448"/>
                  </a:lnTo>
                  <a:cubicBezTo>
                    <a:pt x="46238" y="65315"/>
                    <a:pt x="46238" y="65183"/>
                    <a:pt x="46301" y="65119"/>
                  </a:cubicBezTo>
                  <a:lnTo>
                    <a:pt x="46301" y="64987"/>
                  </a:lnTo>
                  <a:cubicBezTo>
                    <a:pt x="46301" y="64918"/>
                    <a:pt x="46370" y="64786"/>
                    <a:pt x="46370" y="64653"/>
                  </a:cubicBezTo>
                  <a:lnTo>
                    <a:pt x="46370" y="64589"/>
                  </a:lnTo>
                  <a:cubicBezTo>
                    <a:pt x="46434" y="64457"/>
                    <a:pt x="46434" y="64388"/>
                    <a:pt x="46434" y="64256"/>
                  </a:cubicBezTo>
                  <a:cubicBezTo>
                    <a:pt x="46503" y="64192"/>
                    <a:pt x="46503" y="64192"/>
                    <a:pt x="46503" y="64123"/>
                  </a:cubicBezTo>
                  <a:cubicBezTo>
                    <a:pt x="46503" y="64059"/>
                    <a:pt x="46566" y="63927"/>
                    <a:pt x="46566" y="63858"/>
                  </a:cubicBezTo>
                  <a:lnTo>
                    <a:pt x="46566" y="63662"/>
                  </a:lnTo>
                  <a:cubicBezTo>
                    <a:pt x="46635" y="63593"/>
                    <a:pt x="46635" y="63461"/>
                    <a:pt x="46635" y="63397"/>
                  </a:cubicBezTo>
                  <a:cubicBezTo>
                    <a:pt x="46635" y="63328"/>
                    <a:pt x="46699" y="63328"/>
                    <a:pt x="46699" y="63265"/>
                  </a:cubicBezTo>
                  <a:cubicBezTo>
                    <a:pt x="46699" y="63132"/>
                    <a:pt x="46699" y="63063"/>
                    <a:pt x="46768" y="62931"/>
                  </a:cubicBezTo>
                  <a:lnTo>
                    <a:pt x="46768" y="62798"/>
                  </a:lnTo>
                  <a:cubicBezTo>
                    <a:pt x="46768" y="62735"/>
                    <a:pt x="46831" y="62602"/>
                    <a:pt x="46831" y="62533"/>
                  </a:cubicBezTo>
                  <a:cubicBezTo>
                    <a:pt x="46831" y="62470"/>
                    <a:pt x="46831" y="62401"/>
                    <a:pt x="46900" y="62337"/>
                  </a:cubicBezTo>
                  <a:lnTo>
                    <a:pt x="46900" y="62072"/>
                  </a:lnTo>
                  <a:cubicBezTo>
                    <a:pt x="46964" y="62003"/>
                    <a:pt x="46964" y="61940"/>
                    <a:pt x="46964" y="61871"/>
                  </a:cubicBezTo>
                  <a:cubicBezTo>
                    <a:pt x="46964" y="61807"/>
                    <a:pt x="47033" y="61675"/>
                    <a:pt x="47033" y="61606"/>
                  </a:cubicBezTo>
                  <a:lnTo>
                    <a:pt x="47033" y="61410"/>
                  </a:lnTo>
                  <a:cubicBezTo>
                    <a:pt x="47096" y="61341"/>
                    <a:pt x="47096" y="61277"/>
                    <a:pt x="47096" y="61145"/>
                  </a:cubicBezTo>
                  <a:cubicBezTo>
                    <a:pt x="47096" y="61076"/>
                    <a:pt x="47165" y="61012"/>
                    <a:pt x="47165" y="61012"/>
                  </a:cubicBezTo>
                  <a:cubicBezTo>
                    <a:pt x="47165" y="60880"/>
                    <a:pt x="47165" y="60811"/>
                    <a:pt x="47229" y="60747"/>
                  </a:cubicBezTo>
                  <a:cubicBezTo>
                    <a:pt x="49815" y="47764"/>
                    <a:pt x="51733" y="33651"/>
                    <a:pt x="55708" y="22258"/>
                  </a:cubicBezTo>
                  <a:cubicBezTo>
                    <a:pt x="57960" y="15835"/>
                    <a:pt x="60875" y="10270"/>
                    <a:pt x="64918" y="6359"/>
                  </a:cubicBezTo>
                  <a:cubicBezTo>
                    <a:pt x="69025" y="2454"/>
                    <a:pt x="74256" y="132"/>
                    <a:pt x="81145" y="132"/>
                  </a:cubicBezTo>
                  <a:cubicBezTo>
                    <a:pt x="81876" y="132"/>
                    <a:pt x="82602" y="132"/>
                    <a:pt x="83334" y="201"/>
                  </a:cubicBezTo>
                  <a:cubicBezTo>
                    <a:pt x="86974" y="466"/>
                    <a:pt x="90356" y="2517"/>
                    <a:pt x="93731" y="5697"/>
                  </a:cubicBezTo>
                  <a:cubicBezTo>
                    <a:pt x="96646" y="8479"/>
                    <a:pt x="99561" y="12125"/>
                    <a:pt x="102608" y="16031"/>
                  </a:cubicBezTo>
                  <a:cubicBezTo>
                    <a:pt x="102740" y="16232"/>
                    <a:pt x="102873" y="16365"/>
                    <a:pt x="103005" y="16561"/>
                  </a:cubicBezTo>
                  <a:cubicBezTo>
                    <a:pt x="102873" y="16365"/>
                    <a:pt x="102740" y="16163"/>
                    <a:pt x="102677" y="16031"/>
                  </a:cubicBezTo>
                  <a:cubicBezTo>
                    <a:pt x="102412" y="15702"/>
                    <a:pt x="102210" y="15368"/>
                    <a:pt x="101945" y="15103"/>
                  </a:cubicBezTo>
                  <a:cubicBezTo>
                    <a:pt x="99232" y="11463"/>
                    <a:pt x="96513" y="8214"/>
                    <a:pt x="93800" y="5633"/>
                  </a:cubicBezTo>
                  <a:cubicBezTo>
                    <a:pt x="90419" y="2454"/>
                    <a:pt x="86974" y="334"/>
                    <a:pt x="83334" y="132"/>
                  </a:cubicBezTo>
                  <a:cubicBezTo>
                    <a:pt x="82602" y="69"/>
                    <a:pt x="81876" y="0"/>
                    <a:pt x="81145" y="0"/>
                  </a:cubicBezTo>
                  <a:close/>
                  <a:moveTo>
                    <a:pt x="43840" y="74379"/>
                  </a:moveTo>
                  <a:cubicBezTo>
                    <a:pt x="43734" y="74716"/>
                    <a:pt x="43627" y="75052"/>
                    <a:pt x="43519" y="75384"/>
                  </a:cubicBezTo>
                  <a:cubicBezTo>
                    <a:pt x="43486" y="75525"/>
                    <a:pt x="43450" y="75647"/>
                    <a:pt x="43415" y="75760"/>
                  </a:cubicBezTo>
                  <a:lnTo>
                    <a:pt x="43415" y="75760"/>
                  </a:lnTo>
                  <a:cubicBezTo>
                    <a:pt x="43561" y="75304"/>
                    <a:pt x="43702" y="74844"/>
                    <a:pt x="43840" y="74379"/>
                  </a:cubicBezTo>
                  <a:close/>
                  <a:moveTo>
                    <a:pt x="43415" y="75760"/>
                  </a:moveTo>
                  <a:cubicBezTo>
                    <a:pt x="43386" y="75853"/>
                    <a:pt x="43356" y="75946"/>
                    <a:pt x="43326" y="76038"/>
                  </a:cubicBezTo>
                  <a:lnTo>
                    <a:pt x="43326" y="76038"/>
                  </a:lnTo>
                  <a:cubicBezTo>
                    <a:pt x="43355" y="75949"/>
                    <a:pt x="43385" y="75858"/>
                    <a:pt x="43415" y="75760"/>
                  </a:cubicBezTo>
                  <a:close/>
                  <a:moveTo>
                    <a:pt x="43326" y="76038"/>
                  </a:moveTo>
                  <a:lnTo>
                    <a:pt x="43326" y="76038"/>
                  </a:lnTo>
                  <a:cubicBezTo>
                    <a:pt x="43325" y="76041"/>
                    <a:pt x="43324" y="76044"/>
                    <a:pt x="43323" y="76047"/>
                  </a:cubicBezTo>
                  <a:cubicBezTo>
                    <a:pt x="43324" y="76044"/>
                    <a:pt x="43325" y="76041"/>
                    <a:pt x="43326" y="76038"/>
                  </a:cubicBezTo>
                  <a:close/>
                  <a:moveTo>
                    <a:pt x="43122" y="76381"/>
                  </a:moveTo>
                  <a:lnTo>
                    <a:pt x="43122" y="76381"/>
                  </a:lnTo>
                  <a:cubicBezTo>
                    <a:pt x="43083" y="76420"/>
                    <a:pt x="43068" y="76485"/>
                    <a:pt x="43062" y="76560"/>
                  </a:cubicBezTo>
                  <a:lnTo>
                    <a:pt x="43062" y="76560"/>
                  </a:lnTo>
                  <a:cubicBezTo>
                    <a:pt x="43082" y="76500"/>
                    <a:pt x="43102" y="76440"/>
                    <a:pt x="43122" y="76381"/>
                  </a:cubicBezTo>
                  <a:close/>
                  <a:moveTo>
                    <a:pt x="43062" y="76560"/>
                  </a:moveTo>
                  <a:cubicBezTo>
                    <a:pt x="42547" y="78090"/>
                    <a:pt x="41973" y="79615"/>
                    <a:pt x="41336" y="81018"/>
                  </a:cubicBezTo>
                  <a:cubicBezTo>
                    <a:pt x="40011" y="84128"/>
                    <a:pt x="38421" y="86911"/>
                    <a:pt x="36566" y="89295"/>
                  </a:cubicBezTo>
                  <a:cubicBezTo>
                    <a:pt x="36233" y="89693"/>
                    <a:pt x="35904" y="90090"/>
                    <a:pt x="35507" y="90557"/>
                  </a:cubicBezTo>
                  <a:lnTo>
                    <a:pt x="35305" y="90753"/>
                  </a:lnTo>
                  <a:cubicBezTo>
                    <a:pt x="35173" y="90885"/>
                    <a:pt x="35040" y="91018"/>
                    <a:pt x="34844" y="91150"/>
                  </a:cubicBezTo>
                  <a:lnTo>
                    <a:pt x="34643" y="91352"/>
                  </a:lnTo>
                  <a:cubicBezTo>
                    <a:pt x="34510" y="91548"/>
                    <a:pt x="34378" y="91680"/>
                    <a:pt x="34245" y="91813"/>
                  </a:cubicBezTo>
                  <a:lnTo>
                    <a:pt x="34049" y="92014"/>
                  </a:lnTo>
                  <a:cubicBezTo>
                    <a:pt x="33848" y="92146"/>
                    <a:pt x="33715" y="92279"/>
                    <a:pt x="33583" y="92411"/>
                  </a:cubicBezTo>
                  <a:cubicBezTo>
                    <a:pt x="33519" y="92475"/>
                    <a:pt x="33450" y="92544"/>
                    <a:pt x="33387" y="92544"/>
                  </a:cubicBezTo>
                  <a:cubicBezTo>
                    <a:pt x="33254" y="92676"/>
                    <a:pt x="33053" y="92809"/>
                    <a:pt x="32920" y="92941"/>
                  </a:cubicBezTo>
                  <a:lnTo>
                    <a:pt x="32724" y="93137"/>
                  </a:lnTo>
                  <a:cubicBezTo>
                    <a:pt x="32592" y="93270"/>
                    <a:pt x="32391" y="93402"/>
                    <a:pt x="32258" y="93535"/>
                  </a:cubicBezTo>
                  <a:cubicBezTo>
                    <a:pt x="32194" y="93604"/>
                    <a:pt x="32126" y="93604"/>
                    <a:pt x="32062" y="93667"/>
                  </a:cubicBezTo>
                  <a:cubicBezTo>
                    <a:pt x="31861" y="93800"/>
                    <a:pt x="31728" y="93932"/>
                    <a:pt x="31596" y="94065"/>
                  </a:cubicBezTo>
                  <a:cubicBezTo>
                    <a:pt x="31532" y="94134"/>
                    <a:pt x="31463" y="94197"/>
                    <a:pt x="31400" y="94197"/>
                  </a:cubicBezTo>
                  <a:cubicBezTo>
                    <a:pt x="31198" y="94330"/>
                    <a:pt x="31066" y="94462"/>
                    <a:pt x="30870" y="94595"/>
                  </a:cubicBezTo>
                  <a:cubicBezTo>
                    <a:pt x="30801" y="94664"/>
                    <a:pt x="30737" y="94664"/>
                    <a:pt x="30668" y="94727"/>
                  </a:cubicBezTo>
                  <a:cubicBezTo>
                    <a:pt x="30536" y="94860"/>
                    <a:pt x="30340" y="94992"/>
                    <a:pt x="30207" y="95125"/>
                  </a:cubicBezTo>
                  <a:cubicBezTo>
                    <a:pt x="30138" y="95125"/>
                    <a:pt x="30075" y="95194"/>
                    <a:pt x="30006" y="95257"/>
                  </a:cubicBezTo>
                  <a:cubicBezTo>
                    <a:pt x="29810" y="95390"/>
                    <a:pt x="29677" y="95522"/>
                    <a:pt x="29476" y="95591"/>
                  </a:cubicBezTo>
                  <a:lnTo>
                    <a:pt x="29280" y="95787"/>
                  </a:lnTo>
                  <a:cubicBezTo>
                    <a:pt x="29147" y="95856"/>
                    <a:pt x="29015" y="95989"/>
                    <a:pt x="28813" y="96121"/>
                  </a:cubicBezTo>
                  <a:cubicBezTo>
                    <a:pt x="28750" y="96185"/>
                    <a:pt x="28681" y="96185"/>
                    <a:pt x="28617" y="96254"/>
                  </a:cubicBezTo>
                  <a:cubicBezTo>
                    <a:pt x="28485" y="96386"/>
                    <a:pt x="28283" y="96450"/>
                    <a:pt x="28151" y="96582"/>
                  </a:cubicBezTo>
                  <a:cubicBezTo>
                    <a:pt x="28087" y="96651"/>
                    <a:pt x="28018" y="96715"/>
                    <a:pt x="27955" y="96715"/>
                  </a:cubicBezTo>
                  <a:cubicBezTo>
                    <a:pt x="27754" y="96847"/>
                    <a:pt x="27621" y="96980"/>
                    <a:pt x="27425" y="97048"/>
                  </a:cubicBezTo>
                  <a:lnTo>
                    <a:pt x="27224" y="97245"/>
                  </a:lnTo>
                  <a:cubicBezTo>
                    <a:pt x="27091" y="97313"/>
                    <a:pt x="26895" y="97446"/>
                    <a:pt x="26763" y="97578"/>
                  </a:cubicBezTo>
                  <a:cubicBezTo>
                    <a:pt x="26694" y="97578"/>
                    <a:pt x="26630" y="97642"/>
                    <a:pt x="26561" y="97711"/>
                  </a:cubicBezTo>
                  <a:cubicBezTo>
                    <a:pt x="26365" y="97774"/>
                    <a:pt x="26233" y="97907"/>
                    <a:pt x="26031" y="98039"/>
                  </a:cubicBezTo>
                  <a:cubicBezTo>
                    <a:pt x="25968" y="98039"/>
                    <a:pt x="25899" y="98108"/>
                    <a:pt x="25835" y="98172"/>
                  </a:cubicBezTo>
                  <a:cubicBezTo>
                    <a:pt x="25703" y="98241"/>
                    <a:pt x="25501" y="98373"/>
                    <a:pt x="25369" y="98506"/>
                  </a:cubicBezTo>
                  <a:cubicBezTo>
                    <a:pt x="25305" y="98506"/>
                    <a:pt x="25236" y="98569"/>
                    <a:pt x="25173" y="98638"/>
                  </a:cubicBezTo>
                  <a:cubicBezTo>
                    <a:pt x="24971" y="98702"/>
                    <a:pt x="24839" y="98834"/>
                    <a:pt x="24643" y="98967"/>
                  </a:cubicBezTo>
                  <a:cubicBezTo>
                    <a:pt x="24574" y="98967"/>
                    <a:pt x="24510" y="99036"/>
                    <a:pt x="24441" y="99099"/>
                  </a:cubicBezTo>
                  <a:cubicBezTo>
                    <a:pt x="24309" y="99168"/>
                    <a:pt x="24113" y="99301"/>
                    <a:pt x="23980" y="99364"/>
                  </a:cubicBezTo>
                  <a:cubicBezTo>
                    <a:pt x="23911" y="99433"/>
                    <a:pt x="23848" y="99497"/>
                    <a:pt x="23779" y="99497"/>
                  </a:cubicBezTo>
                  <a:cubicBezTo>
                    <a:pt x="23583" y="99629"/>
                    <a:pt x="23450" y="99762"/>
                    <a:pt x="23318" y="99831"/>
                  </a:cubicBezTo>
                  <a:cubicBezTo>
                    <a:pt x="23249" y="99894"/>
                    <a:pt x="23185" y="99963"/>
                    <a:pt x="23117" y="99963"/>
                  </a:cubicBezTo>
                  <a:cubicBezTo>
                    <a:pt x="22920" y="100096"/>
                    <a:pt x="22788" y="100159"/>
                    <a:pt x="22587" y="100292"/>
                  </a:cubicBezTo>
                  <a:cubicBezTo>
                    <a:pt x="22523" y="100361"/>
                    <a:pt x="22454" y="100361"/>
                    <a:pt x="22391" y="100424"/>
                  </a:cubicBezTo>
                  <a:cubicBezTo>
                    <a:pt x="22258" y="100557"/>
                    <a:pt x="22126" y="100626"/>
                    <a:pt x="21924" y="100758"/>
                  </a:cubicBezTo>
                  <a:cubicBezTo>
                    <a:pt x="21861" y="100758"/>
                    <a:pt x="21792" y="100822"/>
                    <a:pt x="21728" y="100891"/>
                  </a:cubicBezTo>
                  <a:cubicBezTo>
                    <a:pt x="21596" y="100954"/>
                    <a:pt x="21394" y="101087"/>
                    <a:pt x="21262" y="101155"/>
                  </a:cubicBezTo>
                  <a:cubicBezTo>
                    <a:pt x="21198" y="101219"/>
                    <a:pt x="21129" y="101288"/>
                    <a:pt x="21066" y="101288"/>
                  </a:cubicBezTo>
                  <a:cubicBezTo>
                    <a:pt x="20933" y="101420"/>
                    <a:pt x="20732" y="101484"/>
                    <a:pt x="20599" y="101617"/>
                  </a:cubicBezTo>
                  <a:cubicBezTo>
                    <a:pt x="20536" y="101685"/>
                    <a:pt x="20467" y="101685"/>
                    <a:pt x="20403" y="101749"/>
                  </a:cubicBezTo>
                  <a:cubicBezTo>
                    <a:pt x="20202" y="101882"/>
                    <a:pt x="20069" y="101950"/>
                    <a:pt x="19937" y="102014"/>
                  </a:cubicBezTo>
                  <a:lnTo>
                    <a:pt x="19741" y="102215"/>
                  </a:lnTo>
                  <a:cubicBezTo>
                    <a:pt x="19608" y="102279"/>
                    <a:pt x="19407" y="102348"/>
                    <a:pt x="19274" y="102480"/>
                  </a:cubicBezTo>
                  <a:cubicBezTo>
                    <a:pt x="19211" y="102544"/>
                    <a:pt x="19142" y="102544"/>
                    <a:pt x="19078" y="102613"/>
                  </a:cubicBezTo>
                  <a:cubicBezTo>
                    <a:pt x="18946" y="102745"/>
                    <a:pt x="18813" y="102809"/>
                    <a:pt x="18681" y="102878"/>
                  </a:cubicBezTo>
                  <a:cubicBezTo>
                    <a:pt x="18548" y="102941"/>
                    <a:pt x="18480" y="103010"/>
                    <a:pt x="18416" y="103074"/>
                  </a:cubicBezTo>
                  <a:cubicBezTo>
                    <a:pt x="18283" y="103143"/>
                    <a:pt x="18151" y="103206"/>
                    <a:pt x="18019" y="103339"/>
                  </a:cubicBezTo>
                  <a:cubicBezTo>
                    <a:pt x="17950" y="103408"/>
                    <a:pt x="17817" y="103471"/>
                    <a:pt x="17754" y="103471"/>
                  </a:cubicBezTo>
                  <a:cubicBezTo>
                    <a:pt x="17621" y="103604"/>
                    <a:pt x="17552" y="103673"/>
                    <a:pt x="17420" y="103736"/>
                  </a:cubicBezTo>
                  <a:cubicBezTo>
                    <a:pt x="17287" y="103805"/>
                    <a:pt x="17224" y="103869"/>
                    <a:pt x="17155" y="103938"/>
                  </a:cubicBezTo>
                  <a:lnTo>
                    <a:pt x="16757" y="104134"/>
                  </a:lnTo>
                  <a:cubicBezTo>
                    <a:pt x="16694" y="104203"/>
                    <a:pt x="16625" y="104266"/>
                    <a:pt x="16492" y="104335"/>
                  </a:cubicBezTo>
                  <a:cubicBezTo>
                    <a:pt x="16429" y="104468"/>
                    <a:pt x="16296" y="104531"/>
                    <a:pt x="16164" y="104600"/>
                  </a:cubicBezTo>
                  <a:cubicBezTo>
                    <a:pt x="16095" y="104664"/>
                    <a:pt x="15962" y="104733"/>
                    <a:pt x="15899" y="104796"/>
                  </a:cubicBezTo>
                  <a:cubicBezTo>
                    <a:pt x="15766" y="104865"/>
                    <a:pt x="15697" y="104929"/>
                    <a:pt x="15634" y="104998"/>
                  </a:cubicBezTo>
                  <a:lnTo>
                    <a:pt x="15236" y="105194"/>
                  </a:lnTo>
                  <a:cubicBezTo>
                    <a:pt x="15236" y="105263"/>
                    <a:pt x="15167" y="105263"/>
                    <a:pt x="15167" y="105326"/>
                  </a:cubicBezTo>
                  <a:cubicBezTo>
                    <a:pt x="15104" y="105326"/>
                    <a:pt x="15104" y="105395"/>
                    <a:pt x="15035" y="105395"/>
                  </a:cubicBezTo>
                  <a:cubicBezTo>
                    <a:pt x="14902" y="105459"/>
                    <a:pt x="14770" y="105591"/>
                    <a:pt x="14637" y="105660"/>
                  </a:cubicBezTo>
                  <a:cubicBezTo>
                    <a:pt x="14637" y="105724"/>
                    <a:pt x="14574" y="105724"/>
                    <a:pt x="14505" y="105792"/>
                  </a:cubicBezTo>
                  <a:cubicBezTo>
                    <a:pt x="14373" y="105856"/>
                    <a:pt x="14240" y="105989"/>
                    <a:pt x="14044" y="106057"/>
                  </a:cubicBezTo>
                  <a:cubicBezTo>
                    <a:pt x="14044" y="106121"/>
                    <a:pt x="14044" y="106121"/>
                    <a:pt x="13975" y="106121"/>
                  </a:cubicBezTo>
                  <a:cubicBezTo>
                    <a:pt x="13843" y="106254"/>
                    <a:pt x="13646" y="106386"/>
                    <a:pt x="13514" y="106519"/>
                  </a:cubicBezTo>
                  <a:cubicBezTo>
                    <a:pt x="12719" y="107117"/>
                    <a:pt x="11988" y="107647"/>
                    <a:pt x="11262" y="108241"/>
                  </a:cubicBezTo>
                  <a:cubicBezTo>
                    <a:pt x="10864" y="108506"/>
                    <a:pt x="10530" y="108840"/>
                    <a:pt x="10202" y="109105"/>
                  </a:cubicBezTo>
                  <a:cubicBezTo>
                    <a:pt x="10928" y="108575"/>
                    <a:pt x="11659" y="107976"/>
                    <a:pt x="12385" y="107446"/>
                  </a:cubicBezTo>
                  <a:cubicBezTo>
                    <a:pt x="12385" y="107446"/>
                    <a:pt x="12454" y="107446"/>
                    <a:pt x="12454" y="107382"/>
                  </a:cubicBezTo>
                  <a:lnTo>
                    <a:pt x="12518" y="107382"/>
                  </a:lnTo>
                  <a:cubicBezTo>
                    <a:pt x="12719" y="107250"/>
                    <a:pt x="12852" y="107117"/>
                    <a:pt x="13048" y="106985"/>
                  </a:cubicBezTo>
                  <a:lnTo>
                    <a:pt x="13180" y="106852"/>
                  </a:lnTo>
                  <a:cubicBezTo>
                    <a:pt x="13313" y="106783"/>
                    <a:pt x="13445" y="106651"/>
                    <a:pt x="13646" y="106519"/>
                  </a:cubicBezTo>
                  <a:cubicBezTo>
                    <a:pt x="13710" y="106455"/>
                    <a:pt x="13779" y="106455"/>
                    <a:pt x="13779" y="106386"/>
                  </a:cubicBezTo>
                  <a:cubicBezTo>
                    <a:pt x="13911" y="106322"/>
                    <a:pt x="14108" y="106190"/>
                    <a:pt x="14240" y="106121"/>
                  </a:cubicBezTo>
                  <a:lnTo>
                    <a:pt x="14441" y="105925"/>
                  </a:lnTo>
                  <a:cubicBezTo>
                    <a:pt x="14574" y="105856"/>
                    <a:pt x="14706" y="105724"/>
                    <a:pt x="14839" y="105660"/>
                  </a:cubicBezTo>
                  <a:cubicBezTo>
                    <a:pt x="14902" y="105591"/>
                    <a:pt x="14971" y="105528"/>
                    <a:pt x="15104" y="105459"/>
                  </a:cubicBezTo>
                  <a:cubicBezTo>
                    <a:pt x="15167" y="105395"/>
                    <a:pt x="15300" y="105326"/>
                    <a:pt x="15432" y="105263"/>
                  </a:cubicBezTo>
                  <a:cubicBezTo>
                    <a:pt x="15501" y="105194"/>
                    <a:pt x="15634" y="105130"/>
                    <a:pt x="15697" y="104998"/>
                  </a:cubicBezTo>
                  <a:cubicBezTo>
                    <a:pt x="15830" y="104929"/>
                    <a:pt x="15899" y="104865"/>
                    <a:pt x="16031" y="104796"/>
                  </a:cubicBezTo>
                  <a:cubicBezTo>
                    <a:pt x="16164" y="104733"/>
                    <a:pt x="16227" y="104664"/>
                    <a:pt x="16360" y="104600"/>
                  </a:cubicBezTo>
                  <a:cubicBezTo>
                    <a:pt x="16429" y="104531"/>
                    <a:pt x="16561" y="104468"/>
                    <a:pt x="16625" y="104399"/>
                  </a:cubicBezTo>
                  <a:cubicBezTo>
                    <a:pt x="16757" y="104266"/>
                    <a:pt x="16890" y="104203"/>
                    <a:pt x="17022" y="104134"/>
                  </a:cubicBezTo>
                  <a:cubicBezTo>
                    <a:pt x="17091" y="104070"/>
                    <a:pt x="17155" y="104001"/>
                    <a:pt x="17287" y="103938"/>
                  </a:cubicBezTo>
                  <a:cubicBezTo>
                    <a:pt x="17420" y="103869"/>
                    <a:pt x="17552" y="103805"/>
                    <a:pt x="17685" y="103673"/>
                  </a:cubicBezTo>
                  <a:cubicBezTo>
                    <a:pt x="17754" y="103604"/>
                    <a:pt x="17817" y="103540"/>
                    <a:pt x="17886" y="103540"/>
                  </a:cubicBezTo>
                  <a:cubicBezTo>
                    <a:pt x="18019" y="103408"/>
                    <a:pt x="18151" y="103339"/>
                    <a:pt x="18347" y="103275"/>
                  </a:cubicBezTo>
                  <a:lnTo>
                    <a:pt x="18548" y="103074"/>
                  </a:lnTo>
                  <a:cubicBezTo>
                    <a:pt x="18681" y="103010"/>
                    <a:pt x="18813" y="102878"/>
                    <a:pt x="19009" y="102809"/>
                  </a:cubicBezTo>
                  <a:lnTo>
                    <a:pt x="19211" y="102613"/>
                  </a:lnTo>
                  <a:cubicBezTo>
                    <a:pt x="19343" y="102544"/>
                    <a:pt x="19476" y="102480"/>
                    <a:pt x="19672" y="102348"/>
                  </a:cubicBezTo>
                  <a:cubicBezTo>
                    <a:pt x="19741" y="102279"/>
                    <a:pt x="19804" y="102279"/>
                    <a:pt x="19873" y="102215"/>
                  </a:cubicBezTo>
                  <a:cubicBezTo>
                    <a:pt x="20006" y="102083"/>
                    <a:pt x="20202" y="102014"/>
                    <a:pt x="20334" y="101882"/>
                  </a:cubicBezTo>
                  <a:cubicBezTo>
                    <a:pt x="20403" y="101882"/>
                    <a:pt x="20467" y="101818"/>
                    <a:pt x="20536" y="101749"/>
                  </a:cubicBezTo>
                  <a:cubicBezTo>
                    <a:pt x="20668" y="101685"/>
                    <a:pt x="20864" y="101553"/>
                    <a:pt x="20997" y="101484"/>
                  </a:cubicBezTo>
                  <a:lnTo>
                    <a:pt x="21198" y="101288"/>
                  </a:lnTo>
                  <a:cubicBezTo>
                    <a:pt x="21262" y="101288"/>
                    <a:pt x="21262" y="101288"/>
                    <a:pt x="21331" y="101219"/>
                  </a:cubicBezTo>
                  <a:cubicBezTo>
                    <a:pt x="21463" y="101155"/>
                    <a:pt x="21527" y="101087"/>
                    <a:pt x="21659" y="101023"/>
                  </a:cubicBezTo>
                  <a:cubicBezTo>
                    <a:pt x="21728" y="100954"/>
                    <a:pt x="21792" y="100891"/>
                    <a:pt x="21861" y="100891"/>
                  </a:cubicBezTo>
                  <a:cubicBezTo>
                    <a:pt x="22057" y="100758"/>
                    <a:pt x="22189" y="100689"/>
                    <a:pt x="22391" y="100557"/>
                  </a:cubicBezTo>
                  <a:cubicBezTo>
                    <a:pt x="22454" y="100493"/>
                    <a:pt x="22523" y="100493"/>
                    <a:pt x="22587" y="100424"/>
                  </a:cubicBezTo>
                  <a:cubicBezTo>
                    <a:pt x="22719" y="100292"/>
                    <a:pt x="22920" y="100228"/>
                    <a:pt x="23053" y="100096"/>
                  </a:cubicBezTo>
                  <a:cubicBezTo>
                    <a:pt x="23117" y="100096"/>
                    <a:pt x="23185" y="100027"/>
                    <a:pt x="23249" y="99963"/>
                  </a:cubicBezTo>
                  <a:cubicBezTo>
                    <a:pt x="23450" y="99894"/>
                    <a:pt x="23583" y="99762"/>
                    <a:pt x="23715" y="99629"/>
                  </a:cubicBezTo>
                  <a:cubicBezTo>
                    <a:pt x="23779" y="99629"/>
                    <a:pt x="23848" y="99566"/>
                    <a:pt x="23980" y="99497"/>
                  </a:cubicBezTo>
                  <a:cubicBezTo>
                    <a:pt x="24113" y="99433"/>
                    <a:pt x="24245" y="99301"/>
                    <a:pt x="24441" y="99232"/>
                  </a:cubicBezTo>
                  <a:cubicBezTo>
                    <a:pt x="24510" y="99168"/>
                    <a:pt x="24574" y="99099"/>
                    <a:pt x="24643" y="99099"/>
                  </a:cubicBezTo>
                  <a:cubicBezTo>
                    <a:pt x="24775" y="98967"/>
                    <a:pt x="24971" y="98834"/>
                    <a:pt x="25104" y="98771"/>
                  </a:cubicBezTo>
                  <a:cubicBezTo>
                    <a:pt x="25173" y="98702"/>
                    <a:pt x="25236" y="98638"/>
                    <a:pt x="25305" y="98638"/>
                  </a:cubicBezTo>
                  <a:cubicBezTo>
                    <a:pt x="25501" y="98506"/>
                    <a:pt x="25634" y="98373"/>
                    <a:pt x="25835" y="98304"/>
                  </a:cubicBezTo>
                  <a:cubicBezTo>
                    <a:pt x="25899" y="98241"/>
                    <a:pt x="25968" y="98172"/>
                    <a:pt x="26031" y="98172"/>
                  </a:cubicBezTo>
                  <a:cubicBezTo>
                    <a:pt x="26164" y="98039"/>
                    <a:pt x="26365" y="97907"/>
                    <a:pt x="26498" y="97843"/>
                  </a:cubicBezTo>
                  <a:lnTo>
                    <a:pt x="26694" y="97642"/>
                  </a:lnTo>
                  <a:cubicBezTo>
                    <a:pt x="26895" y="97578"/>
                    <a:pt x="27028" y="97446"/>
                    <a:pt x="27224" y="97313"/>
                  </a:cubicBezTo>
                  <a:cubicBezTo>
                    <a:pt x="27292" y="97313"/>
                    <a:pt x="27356" y="97245"/>
                    <a:pt x="27425" y="97181"/>
                  </a:cubicBezTo>
                  <a:cubicBezTo>
                    <a:pt x="27621" y="97112"/>
                    <a:pt x="27754" y="96980"/>
                    <a:pt x="27955" y="96847"/>
                  </a:cubicBezTo>
                  <a:cubicBezTo>
                    <a:pt x="28018" y="96783"/>
                    <a:pt x="28087" y="96783"/>
                    <a:pt x="28151" y="96715"/>
                  </a:cubicBezTo>
                  <a:cubicBezTo>
                    <a:pt x="28283" y="96582"/>
                    <a:pt x="28485" y="96518"/>
                    <a:pt x="28617" y="96386"/>
                  </a:cubicBezTo>
                  <a:cubicBezTo>
                    <a:pt x="28681" y="96317"/>
                    <a:pt x="28750" y="96254"/>
                    <a:pt x="28813" y="96254"/>
                  </a:cubicBezTo>
                  <a:cubicBezTo>
                    <a:pt x="29015" y="96121"/>
                    <a:pt x="29147" y="95989"/>
                    <a:pt x="29343" y="95856"/>
                  </a:cubicBezTo>
                  <a:lnTo>
                    <a:pt x="29476" y="95724"/>
                  </a:lnTo>
                  <a:cubicBezTo>
                    <a:pt x="29677" y="95591"/>
                    <a:pt x="29810" y="95522"/>
                    <a:pt x="30006" y="95390"/>
                  </a:cubicBezTo>
                  <a:lnTo>
                    <a:pt x="30207" y="95194"/>
                  </a:lnTo>
                  <a:cubicBezTo>
                    <a:pt x="30340" y="95125"/>
                    <a:pt x="30536" y="94992"/>
                    <a:pt x="30668" y="94860"/>
                  </a:cubicBezTo>
                  <a:cubicBezTo>
                    <a:pt x="30737" y="94796"/>
                    <a:pt x="30801" y="94727"/>
                    <a:pt x="30870" y="94727"/>
                  </a:cubicBezTo>
                  <a:cubicBezTo>
                    <a:pt x="31066" y="94595"/>
                    <a:pt x="31198" y="94462"/>
                    <a:pt x="31400" y="94330"/>
                  </a:cubicBezTo>
                  <a:cubicBezTo>
                    <a:pt x="31463" y="94266"/>
                    <a:pt x="31532" y="94197"/>
                    <a:pt x="31596" y="94197"/>
                  </a:cubicBezTo>
                  <a:cubicBezTo>
                    <a:pt x="31728" y="94065"/>
                    <a:pt x="31929" y="93932"/>
                    <a:pt x="32062" y="93800"/>
                  </a:cubicBezTo>
                  <a:cubicBezTo>
                    <a:pt x="32126" y="93736"/>
                    <a:pt x="32194" y="93667"/>
                    <a:pt x="32258" y="93667"/>
                  </a:cubicBezTo>
                  <a:cubicBezTo>
                    <a:pt x="32391" y="93535"/>
                    <a:pt x="32592" y="93402"/>
                    <a:pt x="32724" y="93270"/>
                  </a:cubicBezTo>
                  <a:lnTo>
                    <a:pt x="32920" y="93074"/>
                  </a:lnTo>
                  <a:cubicBezTo>
                    <a:pt x="33053" y="92941"/>
                    <a:pt x="33254" y="92809"/>
                    <a:pt x="33387" y="92676"/>
                  </a:cubicBezTo>
                  <a:lnTo>
                    <a:pt x="33583" y="92475"/>
                  </a:lnTo>
                  <a:cubicBezTo>
                    <a:pt x="33715" y="92343"/>
                    <a:pt x="33917" y="92210"/>
                    <a:pt x="34049" y="92078"/>
                  </a:cubicBezTo>
                  <a:cubicBezTo>
                    <a:pt x="34113" y="92014"/>
                    <a:pt x="34182" y="91945"/>
                    <a:pt x="34245" y="91945"/>
                  </a:cubicBezTo>
                  <a:cubicBezTo>
                    <a:pt x="34378" y="91749"/>
                    <a:pt x="34510" y="91617"/>
                    <a:pt x="34712" y="91484"/>
                  </a:cubicBezTo>
                  <a:lnTo>
                    <a:pt x="34908" y="91283"/>
                  </a:lnTo>
                  <a:lnTo>
                    <a:pt x="35305" y="90885"/>
                  </a:lnTo>
                  <a:cubicBezTo>
                    <a:pt x="35374" y="90753"/>
                    <a:pt x="35438" y="90689"/>
                    <a:pt x="35507" y="90620"/>
                  </a:cubicBezTo>
                  <a:cubicBezTo>
                    <a:pt x="35904" y="90223"/>
                    <a:pt x="36301" y="89762"/>
                    <a:pt x="36630" y="89364"/>
                  </a:cubicBezTo>
                  <a:cubicBezTo>
                    <a:pt x="38421" y="87112"/>
                    <a:pt x="39942" y="84462"/>
                    <a:pt x="41203" y="81548"/>
                  </a:cubicBezTo>
                  <a:cubicBezTo>
                    <a:pt x="41866" y="80021"/>
                    <a:pt x="42459" y="78368"/>
                    <a:pt x="43058" y="76709"/>
                  </a:cubicBezTo>
                  <a:cubicBezTo>
                    <a:pt x="43058" y="76658"/>
                    <a:pt x="43058" y="76607"/>
                    <a:pt x="43062" y="76560"/>
                  </a:cubicBezTo>
                  <a:close/>
                  <a:moveTo>
                    <a:pt x="9338" y="109963"/>
                  </a:moveTo>
                  <a:lnTo>
                    <a:pt x="8745" y="110361"/>
                  </a:lnTo>
                  <a:lnTo>
                    <a:pt x="8480" y="110626"/>
                  </a:lnTo>
                  <a:cubicBezTo>
                    <a:pt x="7086" y="111887"/>
                    <a:pt x="5761" y="113275"/>
                    <a:pt x="4637" y="114669"/>
                  </a:cubicBezTo>
                  <a:cubicBezTo>
                    <a:pt x="1855" y="118114"/>
                    <a:pt x="64" y="121956"/>
                    <a:pt x="0" y="126391"/>
                  </a:cubicBezTo>
                  <a:lnTo>
                    <a:pt x="0" y="126789"/>
                  </a:lnTo>
                  <a:cubicBezTo>
                    <a:pt x="0" y="133085"/>
                    <a:pt x="2385" y="138384"/>
                    <a:pt x="6227" y="142820"/>
                  </a:cubicBezTo>
                  <a:cubicBezTo>
                    <a:pt x="12057" y="149513"/>
                    <a:pt x="21331" y="154213"/>
                    <a:pt x="31400" y="157462"/>
                  </a:cubicBezTo>
                  <a:cubicBezTo>
                    <a:pt x="35173" y="158654"/>
                    <a:pt x="39015" y="159714"/>
                    <a:pt x="42793" y="160509"/>
                  </a:cubicBezTo>
                  <a:cubicBezTo>
                    <a:pt x="45046" y="160970"/>
                    <a:pt x="47229" y="161368"/>
                    <a:pt x="49418" y="161765"/>
                  </a:cubicBezTo>
                  <a:cubicBezTo>
                    <a:pt x="47298" y="161368"/>
                    <a:pt x="45109" y="160970"/>
                    <a:pt x="42926" y="160440"/>
                  </a:cubicBezTo>
                  <a:cubicBezTo>
                    <a:pt x="35639" y="158850"/>
                    <a:pt x="28283" y="156667"/>
                    <a:pt x="21728" y="153620"/>
                  </a:cubicBezTo>
                  <a:cubicBezTo>
                    <a:pt x="15565" y="150769"/>
                    <a:pt x="10202" y="147192"/>
                    <a:pt x="6291" y="142756"/>
                  </a:cubicBezTo>
                  <a:cubicBezTo>
                    <a:pt x="2449" y="138315"/>
                    <a:pt x="133" y="133085"/>
                    <a:pt x="133" y="126789"/>
                  </a:cubicBezTo>
                  <a:lnTo>
                    <a:pt x="133" y="126391"/>
                  </a:lnTo>
                  <a:cubicBezTo>
                    <a:pt x="197" y="122019"/>
                    <a:pt x="1919" y="118177"/>
                    <a:pt x="4701" y="114733"/>
                  </a:cubicBezTo>
                  <a:cubicBezTo>
                    <a:pt x="6026" y="113079"/>
                    <a:pt x="7616" y="111489"/>
                    <a:pt x="9338" y="109963"/>
                  </a:cubicBezTo>
                  <a:close/>
                  <a:moveTo>
                    <a:pt x="49153" y="161765"/>
                  </a:moveTo>
                  <a:cubicBezTo>
                    <a:pt x="49339" y="161796"/>
                    <a:pt x="49524" y="161826"/>
                    <a:pt x="49709" y="161856"/>
                  </a:cubicBezTo>
                  <a:lnTo>
                    <a:pt x="49709" y="161856"/>
                  </a:lnTo>
                  <a:cubicBezTo>
                    <a:pt x="49545" y="161826"/>
                    <a:pt x="49381" y="161796"/>
                    <a:pt x="49216" y="161765"/>
                  </a:cubicBezTo>
                  <a:close/>
                  <a:moveTo>
                    <a:pt x="49709" y="161856"/>
                  </a:moveTo>
                  <a:cubicBezTo>
                    <a:pt x="52381" y="162341"/>
                    <a:pt x="54938" y="162712"/>
                    <a:pt x="57499" y="163026"/>
                  </a:cubicBezTo>
                  <a:cubicBezTo>
                    <a:pt x="58824" y="163159"/>
                    <a:pt x="60080" y="163355"/>
                    <a:pt x="61341" y="163424"/>
                  </a:cubicBezTo>
                  <a:cubicBezTo>
                    <a:pt x="65978" y="163885"/>
                    <a:pt x="70016" y="164680"/>
                    <a:pt x="73593" y="165740"/>
                  </a:cubicBezTo>
                  <a:cubicBezTo>
                    <a:pt x="73662" y="165740"/>
                    <a:pt x="73795" y="165809"/>
                    <a:pt x="73858" y="165809"/>
                  </a:cubicBezTo>
                  <a:cubicBezTo>
                    <a:pt x="73927" y="165872"/>
                    <a:pt x="73991" y="165872"/>
                    <a:pt x="74060" y="165872"/>
                  </a:cubicBezTo>
                  <a:cubicBezTo>
                    <a:pt x="74192" y="165941"/>
                    <a:pt x="74256" y="165941"/>
                    <a:pt x="74325" y="166005"/>
                  </a:cubicBezTo>
                  <a:cubicBezTo>
                    <a:pt x="74388" y="166005"/>
                    <a:pt x="74521" y="166005"/>
                    <a:pt x="74590" y="166073"/>
                  </a:cubicBezTo>
                  <a:cubicBezTo>
                    <a:pt x="74653" y="166073"/>
                    <a:pt x="74722" y="166073"/>
                    <a:pt x="74855" y="166137"/>
                  </a:cubicBezTo>
                  <a:cubicBezTo>
                    <a:pt x="74918" y="166137"/>
                    <a:pt x="74987" y="166206"/>
                    <a:pt x="75051" y="166206"/>
                  </a:cubicBezTo>
                  <a:cubicBezTo>
                    <a:pt x="75120" y="166206"/>
                    <a:pt x="75252" y="166270"/>
                    <a:pt x="75316" y="166270"/>
                  </a:cubicBezTo>
                  <a:cubicBezTo>
                    <a:pt x="75385" y="166338"/>
                    <a:pt x="75517" y="166338"/>
                    <a:pt x="75581" y="166402"/>
                  </a:cubicBezTo>
                  <a:cubicBezTo>
                    <a:pt x="75650" y="166402"/>
                    <a:pt x="75713" y="166402"/>
                    <a:pt x="75846" y="166471"/>
                  </a:cubicBezTo>
                  <a:cubicBezTo>
                    <a:pt x="75915" y="166471"/>
                    <a:pt x="75978" y="166535"/>
                    <a:pt x="76047" y="166535"/>
                  </a:cubicBezTo>
                  <a:cubicBezTo>
                    <a:pt x="76180" y="166603"/>
                    <a:pt x="76243" y="166603"/>
                    <a:pt x="76312" y="166667"/>
                  </a:cubicBezTo>
                  <a:cubicBezTo>
                    <a:pt x="76445" y="166667"/>
                    <a:pt x="76508" y="166667"/>
                    <a:pt x="76577" y="166736"/>
                  </a:cubicBezTo>
                  <a:cubicBezTo>
                    <a:pt x="76641" y="166736"/>
                    <a:pt x="76773" y="166800"/>
                    <a:pt x="76842" y="166800"/>
                  </a:cubicBezTo>
                  <a:cubicBezTo>
                    <a:pt x="76906" y="166868"/>
                    <a:pt x="77038" y="166868"/>
                    <a:pt x="77107" y="166932"/>
                  </a:cubicBezTo>
                  <a:cubicBezTo>
                    <a:pt x="77171" y="166932"/>
                    <a:pt x="77303" y="167001"/>
                    <a:pt x="77372" y="167001"/>
                  </a:cubicBezTo>
                  <a:cubicBezTo>
                    <a:pt x="77436" y="167064"/>
                    <a:pt x="77504" y="167064"/>
                    <a:pt x="77637" y="167133"/>
                  </a:cubicBezTo>
                  <a:cubicBezTo>
                    <a:pt x="77701" y="167133"/>
                    <a:pt x="77769" y="167197"/>
                    <a:pt x="77902" y="167197"/>
                  </a:cubicBezTo>
                  <a:cubicBezTo>
                    <a:pt x="77965" y="167266"/>
                    <a:pt x="78034" y="167266"/>
                    <a:pt x="78167" y="167329"/>
                  </a:cubicBezTo>
                  <a:cubicBezTo>
                    <a:pt x="78230" y="167329"/>
                    <a:pt x="78299" y="167398"/>
                    <a:pt x="78432" y="167462"/>
                  </a:cubicBezTo>
                  <a:cubicBezTo>
                    <a:pt x="78495" y="167462"/>
                    <a:pt x="78564" y="167531"/>
                    <a:pt x="78697" y="167531"/>
                  </a:cubicBezTo>
                  <a:cubicBezTo>
                    <a:pt x="78760" y="167594"/>
                    <a:pt x="78829" y="167594"/>
                    <a:pt x="78962" y="167663"/>
                  </a:cubicBezTo>
                  <a:cubicBezTo>
                    <a:pt x="79025" y="167663"/>
                    <a:pt x="79094" y="167727"/>
                    <a:pt x="79227" y="167796"/>
                  </a:cubicBezTo>
                  <a:cubicBezTo>
                    <a:pt x="79290" y="167796"/>
                    <a:pt x="79359" y="167859"/>
                    <a:pt x="79492" y="167859"/>
                  </a:cubicBezTo>
                  <a:cubicBezTo>
                    <a:pt x="79555" y="167928"/>
                    <a:pt x="79624" y="167992"/>
                    <a:pt x="79757" y="167992"/>
                  </a:cubicBezTo>
                  <a:cubicBezTo>
                    <a:pt x="79820" y="168061"/>
                    <a:pt x="79953" y="168061"/>
                    <a:pt x="80022" y="168124"/>
                  </a:cubicBezTo>
                  <a:cubicBezTo>
                    <a:pt x="80085" y="168193"/>
                    <a:pt x="80218" y="168193"/>
                    <a:pt x="80287" y="168257"/>
                  </a:cubicBezTo>
                  <a:cubicBezTo>
                    <a:pt x="80350" y="168257"/>
                    <a:pt x="80483" y="168326"/>
                    <a:pt x="80552" y="168389"/>
                  </a:cubicBezTo>
                  <a:cubicBezTo>
                    <a:pt x="80615" y="168389"/>
                    <a:pt x="80748" y="168458"/>
                    <a:pt x="80817" y="168522"/>
                  </a:cubicBezTo>
                  <a:cubicBezTo>
                    <a:pt x="80949" y="168522"/>
                    <a:pt x="81013" y="168591"/>
                    <a:pt x="81082" y="168654"/>
                  </a:cubicBezTo>
                  <a:cubicBezTo>
                    <a:pt x="81214" y="168654"/>
                    <a:pt x="81278" y="168723"/>
                    <a:pt x="81347" y="168787"/>
                  </a:cubicBezTo>
                  <a:cubicBezTo>
                    <a:pt x="81479" y="168787"/>
                    <a:pt x="81543" y="168856"/>
                    <a:pt x="81611" y="168919"/>
                  </a:cubicBezTo>
                  <a:cubicBezTo>
                    <a:pt x="81744" y="168919"/>
                    <a:pt x="81808" y="168988"/>
                    <a:pt x="81940" y="169052"/>
                  </a:cubicBezTo>
                  <a:cubicBezTo>
                    <a:pt x="82009" y="169121"/>
                    <a:pt x="82073" y="169121"/>
                    <a:pt x="82205" y="169184"/>
                  </a:cubicBezTo>
                  <a:cubicBezTo>
                    <a:pt x="82274" y="169253"/>
                    <a:pt x="82406" y="169253"/>
                    <a:pt x="82470" y="169317"/>
                  </a:cubicBezTo>
                  <a:cubicBezTo>
                    <a:pt x="82539" y="169386"/>
                    <a:pt x="82671" y="169449"/>
                    <a:pt x="82735" y="169449"/>
                  </a:cubicBezTo>
                  <a:cubicBezTo>
                    <a:pt x="82804" y="169518"/>
                    <a:pt x="82936" y="169582"/>
                    <a:pt x="83000" y="169651"/>
                  </a:cubicBezTo>
                  <a:cubicBezTo>
                    <a:pt x="83132" y="169651"/>
                    <a:pt x="83201" y="169714"/>
                    <a:pt x="83265" y="169783"/>
                  </a:cubicBezTo>
                  <a:cubicBezTo>
                    <a:pt x="83397" y="169847"/>
                    <a:pt x="83466" y="169847"/>
                    <a:pt x="83599" y="169916"/>
                  </a:cubicBezTo>
                  <a:cubicBezTo>
                    <a:pt x="83662" y="169979"/>
                    <a:pt x="83731" y="170048"/>
                    <a:pt x="83864" y="170112"/>
                  </a:cubicBezTo>
                  <a:cubicBezTo>
                    <a:pt x="83927" y="170112"/>
                    <a:pt x="84060" y="170181"/>
                    <a:pt x="84129" y="170244"/>
                  </a:cubicBezTo>
                  <a:cubicBezTo>
                    <a:pt x="84192" y="170313"/>
                    <a:pt x="84325" y="170377"/>
                    <a:pt x="84394" y="170446"/>
                  </a:cubicBezTo>
                  <a:cubicBezTo>
                    <a:pt x="84526" y="170446"/>
                    <a:pt x="84590" y="170509"/>
                    <a:pt x="84659" y="170578"/>
                  </a:cubicBezTo>
                  <a:cubicBezTo>
                    <a:pt x="84791" y="170642"/>
                    <a:pt x="84855" y="170710"/>
                    <a:pt x="84987" y="170774"/>
                  </a:cubicBezTo>
                  <a:cubicBezTo>
                    <a:pt x="85056" y="170843"/>
                    <a:pt x="85120" y="170843"/>
                    <a:pt x="85252" y="170907"/>
                  </a:cubicBezTo>
                  <a:cubicBezTo>
                    <a:pt x="85321" y="170975"/>
                    <a:pt x="85454" y="171039"/>
                    <a:pt x="85517" y="171108"/>
                  </a:cubicBezTo>
                  <a:cubicBezTo>
                    <a:pt x="85650" y="171172"/>
                    <a:pt x="85719" y="171240"/>
                    <a:pt x="85782" y="171240"/>
                  </a:cubicBezTo>
                  <a:cubicBezTo>
                    <a:pt x="85915" y="171304"/>
                    <a:pt x="85984" y="171437"/>
                    <a:pt x="86116" y="171505"/>
                  </a:cubicBezTo>
                  <a:cubicBezTo>
                    <a:pt x="86180" y="171505"/>
                    <a:pt x="86248" y="171569"/>
                    <a:pt x="86312" y="171638"/>
                  </a:cubicBezTo>
                  <a:cubicBezTo>
                    <a:pt x="86445" y="171701"/>
                    <a:pt x="86577" y="171770"/>
                    <a:pt x="86646" y="171834"/>
                  </a:cubicBezTo>
                  <a:cubicBezTo>
                    <a:pt x="86778" y="171903"/>
                    <a:pt x="86842" y="171966"/>
                    <a:pt x="86911" y="171966"/>
                  </a:cubicBezTo>
                  <a:cubicBezTo>
                    <a:pt x="86974" y="172099"/>
                    <a:pt x="87107" y="172168"/>
                    <a:pt x="87239" y="172231"/>
                  </a:cubicBezTo>
                  <a:cubicBezTo>
                    <a:pt x="87308" y="172300"/>
                    <a:pt x="87372" y="172300"/>
                    <a:pt x="87372" y="172364"/>
                  </a:cubicBezTo>
                  <a:cubicBezTo>
                    <a:pt x="87504" y="172433"/>
                    <a:pt x="87637" y="172565"/>
                    <a:pt x="87769" y="172629"/>
                  </a:cubicBezTo>
                  <a:cubicBezTo>
                    <a:pt x="87838" y="172698"/>
                    <a:pt x="87902" y="172698"/>
                    <a:pt x="87902" y="172761"/>
                  </a:cubicBezTo>
                  <a:cubicBezTo>
                    <a:pt x="88103" y="172830"/>
                    <a:pt x="88236" y="172963"/>
                    <a:pt x="88368" y="173026"/>
                  </a:cubicBezTo>
                  <a:cubicBezTo>
                    <a:pt x="88368" y="173095"/>
                    <a:pt x="88432" y="173095"/>
                    <a:pt x="88501" y="173159"/>
                  </a:cubicBezTo>
                  <a:cubicBezTo>
                    <a:pt x="88633" y="173228"/>
                    <a:pt x="88766" y="173360"/>
                    <a:pt x="88898" y="173493"/>
                  </a:cubicBezTo>
                  <a:cubicBezTo>
                    <a:pt x="88962" y="173493"/>
                    <a:pt x="88962" y="173493"/>
                    <a:pt x="88962" y="173556"/>
                  </a:cubicBezTo>
                  <a:cubicBezTo>
                    <a:pt x="89163" y="173689"/>
                    <a:pt x="89296" y="173821"/>
                    <a:pt x="89492" y="173954"/>
                  </a:cubicBezTo>
                  <a:cubicBezTo>
                    <a:pt x="89561" y="174023"/>
                    <a:pt x="89624" y="174023"/>
                    <a:pt x="89693" y="174086"/>
                  </a:cubicBezTo>
                  <a:cubicBezTo>
                    <a:pt x="91214" y="175347"/>
                    <a:pt x="92608" y="176603"/>
                    <a:pt x="93933" y="177928"/>
                  </a:cubicBezTo>
                  <a:cubicBezTo>
                    <a:pt x="94169" y="178215"/>
                    <a:pt x="94442" y="178468"/>
                    <a:pt x="94701" y="178736"/>
                  </a:cubicBezTo>
                  <a:lnTo>
                    <a:pt x="94701" y="178736"/>
                  </a:lnTo>
                  <a:cubicBezTo>
                    <a:pt x="93527" y="177451"/>
                    <a:pt x="92290" y="176178"/>
                    <a:pt x="90885" y="175014"/>
                  </a:cubicBezTo>
                  <a:cubicBezTo>
                    <a:pt x="90817" y="174881"/>
                    <a:pt x="90684" y="174749"/>
                    <a:pt x="90552" y="174685"/>
                  </a:cubicBezTo>
                  <a:lnTo>
                    <a:pt x="90488" y="174616"/>
                  </a:lnTo>
                  <a:cubicBezTo>
                    <a:pt x="90356" y="174484"/>
                    <a:pt x="90154" y="174351"/>
                    <a:pt x="89958" y="174219"/>
                  </a:cubicBezTo>
                  <a:cubicBezTo>
                    <a:pt x="89958" y="174155"/>
                    <a:pt x="89889" y="174155"/>
                    <a:pt x="89889" y="174155"/>
                  </a:cubicBezTo>
                  <a:cubicBezTo>
                    <a:pt x="89693" y="174023"/>
                    <a:pt x="89561" y="173890"/>
                    <a:pt x="89428" y="173758"/>
                  </a:cubicBezTo>
                  <a:cubicBezTo>
                    <a:pt x="89359" y="173689"/>
                    <a:pt x="89296" y="173689"/>
                    <a:pt x="89296" y="173625"/>
                  </a:cubicBezTo>
                  <a:cubicBezTo>
                    <a:pt x="89163" y="173556"/>
                    <a:pt x="88962" y="173424"/>
                    <a:pt x="88829" y="173291"/>
                  </a:cubicBezTo>
                  <a:cubicBezTo>
                    <a:pt x="88766" y="173291"/>
                    <a:pt x="88766" y="173228"/>
                    <a:pt x="88697" y="173159"/>
                  </a:cubicBezTo>
                  <a:cubicBezTo>
                    <a:pt x="88564" y="173095"/>
                    <a:pt x="88432" y="172963"/>
                    <a:pt x="88299" y="172894"/>
                  </a:cubicBezTo>
                  <a:cubicBezTo>
                    <a:pt x="88236" y="172830"/>
                    <a:pt x="88167" y="172761"/>
                    <a:pt x="88103" y="172761"/>
                  </a:cubicBezTo>
                  <a:cubicBezTo>
                    <a:pt x="87971" y="172629"/>
                    <a:pt x="87838" y="172565"/>
                    <a:pt x="87706" y="172433"/>
                  </a:cubicBezTo>
                  <a:cubicBezTo>
                    <a:pt x="87637" y="172433"/>
                    <a:pt x="87573" y="172364"/>
                    <a:pt x="87504" y="172300"/>
                  </a:cubicBezTo>
                  <a:cubicBezTo>
                    <a:pt x="87372" y="172231"/>
                    <a:pt x="87308" y="172168"/>
                    <a:pt x="87176" y="172099"/>
                  </a:cubicBezTo>
                  <a:cubicBezTo>
                    <a:pt x="87107" y="172035"/>
                    <a:pt x="87043" y="171966"/>
                    <a:pt x="86911" y="171903"/>
                  </a:cubicBezTo>
                  <a:cubicBezTo>
                    <a:pt x="86842" y="171834"/>
                    <a:pt x="86710" y="171770"/>
                    <a:pt x="86577" y="171701"/>
                  </a:cubicBezTo>
                  <a:lnTo>
                    <a:pt x="86381" y="171505"/>
                  </a:lnTo>
                  <a:cubicBezTo>
                    <a:pt x="86248" y="171437"/>
                    <a:pt x="86116" y="171373"/>
                    <a:pt x="86047" y="171304"/>
                  </a:cubicBezTo>
                  <a:cubicBezTo>
                    <a:pt x="85915" y="171240"/>
                    <a:pt x="85851" y="171172"/>
                    <a:pt x="85782" y="171172"/>
                  </a:cubicBezTo>
                  <a:cubicBezTo>
                    <a:pt x="85650" y="171108"/>
                    <a:pt x="85586" y="171039"/>
                    <a:pt x="85454" y="170975"/>
                  </a:cubicBezTo>
                  <a:cubicBezTo>
                    <a:pt x="85385" y="170907"/>
                    <a:pt x="85252" y="170843"/>
                    <a:pt x="85189" y="170774"/>
                  </a:cubicBezTo>
                  <a:cubicBezTo>
                    <a:pt x="85120" y="170710"/>
                    <a:pt x="84987" y="170642"/>
                    <a:pt x="84924" y="170578"/>
                  </a:cubicBezTo>
                  <a:cubicBezTo>
                    <a:pt x="84791" y="170509"/>
                    <a:pt x="84722" y="170509"/>
                    <a:pt x="84590" y="170446"/>
                  </a:cubicBezTo>
                  <a:cubicBezTo>
                    <a:pt x="84526" y="170377"/>
                    <a:pt x="84394" y="170313"/>
                    <a:pt x="84325" y="170244"/>
                  </a:cubicBezTo>
                  <a:cubicBezTo>
                    <a:pt x="84261" y="170181"/>
                    <a:pt x="84129" y="170112"/>
                    <a:pt x="84060" y="170112"/>
                  </a:cubicBezTo>
                  <a:cubicBezTo>
                    <a:pt x="83927" y="170048"/>
                    <a:pt x="83864" y="169979"/>
                    <a:pt x="83731" y="169916"/>
                  </a:cubicBezTo>
                  <a:cubicBezTo>
                    <a:pt x="83662" y="169847"/>
                    <a:pt x="83599" y="169847"/>
                    <a:pt x="83466" y="169783"/>
                  </a:cubicBezTo>
                  <a:cubicBezTo>
                    <a:pt x="83397" y="169714"/>
                    <a:pt x="83265" y="169651"/>
                    <a:pt x="83201" y="169582"/>
                  </a:cubicBezTo>
                  <a:cubicBezTo>
                    <a:pt x="83132" y="169582"/>
                    <a:pt x="83000" y="169518"/>
                    <a:pt x="82936" y="169449"/>
                  </a:cubicBezTo>
                  <a:cubicBezTo>
                    <a:pt x="82804" y="169386"/>
                    <a:pt x="82735" y="169386"/>
                    <a:pt x="82671" y="169317"/>
                  </a:cubicBezTo>
                  <a:cubicBezTo>
                    <a:pt x="82539" y="169253"/>
                    <a:pt x="82470" y="169184"/>
                    <a:pt x="82338" y="169184"/>
                  </a:cubicBezTo>
                  <a:cubicBezTo>
                    <a:pt x="82274" y="169121"/>
                    <a:pt x="82141" y="169052"/>
                    <a:pt x="82073" y="168988"/>
                  </a:cubicBezTo>
                  <a:cubicBezTo>
                    <a:pt x="82009" y="168988"/>
                    <a:pt x="81876" y="168919"/>
                    <a:pt x="81808" y="168856"/>
                  </a:cubicBezTo>
                  <a:cubicBezTo>
                    <a:pt x="81675" y="168856"/>
                    <a:pt x="81611" y="168787"/>
                    <a:pt x="81543" y="168723"/>
                  </a:cubicBezTo>
                  <a:cubicBezTo>
                    <a:pt x="81410" y="168723"/>
                    <a:pt x="81347" y="168654"/>
                    <a:pt x="81214" y="168591"/>
                  </a:cubicBezTo>
                  <a:cubicBezTo>
                    <a:pt x="81145" y="168522"/>
                    <a:pt x="81082" y="168522"/>
                    <a:pt x="80949" y="168458"/>
                  </a:cubicBezTo>
                  <a:cubicBezTo>
                    <a:pt x="80880" y="168389"/>
                    <a:pt x="80817" y="168389"/>
                    <a:pt x="80684" y="168326"/>
                  </a:cubicBezTo>
                  <a:cubicBezTo>
                    <a:pt x="80615" y="168326"/>
                    <a:pt x="80483" y="168257"/>
                    <a:pt x="80419" y="168193"/>
                  </a:cubicBezTo>
                  <a:cubicBezTo>
                    <a:pt x="80350" y="168193"/>
                    <a:pt x="80218" y="168124"/>
                    <a:pt x="80154" y="168061"/>
                  </a:cubicBezTo>
                  <a:cubicBezTo>
                    <a:pt x="80085" y="168061"/>
                    <a:pt x="79953" y="167992"/>
                    <a:pt x="79889" y="167992"/>
                  </a:cubicBezTo>
                  <a:cubicBezTo>
                    <a:pt x="79757" y="167928"/>
                    <a:pt x="79688" y="167859"/>
                    <a:pt x="79555" y="167859"/>
                  </a:cubicBezTo>
                  <a:cubicBezTo>
                    <a:pt x="79492" y="167796"/>
                    <a:pt x="79423" y="167727"/>
                    <a:pt x="79359" y="167727"/>
                  </a:cubicBezTo>
                  <a:cubicBezTo>
                    <a:pt x="79227" y="167663"/>
                    <a:pt x="79158" y="167663"/>
                    <a:pt x="79025" y="167594"/>
                  </a:cubicBezTo>
                  <a:cubicBezTo>
                    <a:pt x="78962" y="167594"/>
                    <a:pt x="78893" y="167531"/>
                    <a:pt x="78829" y="167462"/>
                  </a:cubicBezTo>
                  <a:cubicBezTo>
                    <a:pt x="78697" y="167462"/>
                    <a:pt x="78628" y="167398"/>
                    <a:pt x="78495" y="167398"/>
                  </a:cubicBezTo>
                  <a:cubicBezTo>
                    <a:pt x="78432" y="167329"/>
                    <a:pt x="78363" y="167329"/>
                    <a:pt x="78230" y="167266"/>
                  </a:cubicBezTo>
                  <a:cubicBezTo>
                    <a:pt x="78167" y="167266"/>
                    <a:pt x="78098" y="167197"/>
                    <a:pt x="77965" y="167133"/>
                  </a:cubicBezTo>
                  <a:cubicBezTo>
                    <a:pt x="77902" y="167133"/>
                    <a:pt x="77833" y="167064"/>
                    <a:pt x="77769" y="167064"/>
                  </a:cubicBezTo>
                  <a:cubicBezTo>
                    <a:pt x="77637" y="167001"/>
                    <a:pt x="77568" y="167001"/>
                    <a:pt x="77436" y="166932"/>
                  </a:cubicBezTo>
                  <a:cubicBezTo>
                    <a:pt x="77372" y="166932"/>
                    <a:pt x="77303" y="166868"/>
                    <a:pt x="77239" y="166868"/>
                  </a:cubicBezTo>
                  <a:cubicBezTo>
                    <a:pt x="77107" y="166800"/>
                    <a:pt x="77038" y="166800"/>
                    <a:pt x="76975" y="166736"/>
                  </a:cubicBezTo>
                  <a:cubicBezTo>
                    <a:pt x="76842" y="166736"/>
                    <a:pt x="76773" y="166736"/>
                    <a:pt x="76710" y="166667"/>
                  </a:cubicBezTo>
                  <a:cubicBezTo>
                    <a:pt x="76577" y="166667"/>
                    <a:pt x="76508" y="166603"/>
                    <a:pt x="76445" y="166603"/>
                  </a:cubicBezTo>
                  <a:cubicBezTo>
                    <a:pt x="76376" y="166535"/>
                    <a:pt x="76243" y="166535"/>
                    <a:pt x="76180" y="166471"/>
                  </a:cubicBezTo>
                  <a:cubicBezTo>
                    <a:pt x="76111" y="166471"/>
                    <a:pt x="75978" y="166402"/>
                    <a:pt x="75915" y="166402"/>
                  </a:cubicBezTo>
                  <a:cubicBezTo>
                    <a:pt x="75846" y="166338"/>
                    <a:pt x="75782" y="166338"/>
                    <a:pt x="75650" y="166338"/>
                  </a:cubicBezTo>
                  <a:cubicBezTo>
                    <a:pt x="75581" y="166270"/>
                    <a:pt x="75517" y="166270"/>
                    <a:pt x="75448" y="166206"/>
                  </a:cubicBezTo>
                  <a:cubicBezTo>
                    <a:pt x="75316" y="166206"/>
                    <a:pt x="75252" y="166137"/>
                    <a:pt x="75183" y="166137"/>
                  </a:cubicBezTo>
                  <a:cubicBezTo>
                    <a:pt x="75051" y="166137"/>
                    <a:pt x="74987" y="166073"/>
                    <a:pt x="74918" y="166073"/>
                  </a:cubicBezTo>
                  <a:cubicBezTo>
                    <a:pt x="74855" y="166005"/>
                    <a:pt x="74722" y="166005"/>
                    <a:pt x="74653" y="166005"/>
                  </a:cubicBezTo>
                  <a:cubicBezTo>
                    <a:pt x="74590" y="165941"/>
                    <a:pt x="74521" y="165941"/>
                    <a:pt x="74457" y="165872"/>
                  </a:cubicBezTo>
                  <a:cubicBezTo>
                    <a:pt x="74325" y="165872"/>
                    <a:pt x="74256" y="165872"/>
                    <a:pt x="74192" y="165809"/>
                  </a:cubicBezTo>
                  <a:cubicBezTo>
                    <a:pt x="74060" y="165809"/>
                    <a:pt x="73991" y="165809"/>
                    <a:pt x="73927" y="165740"/>
                  </a:cubicBezTo>
                  <a:cubicBezTo>
                    <a:pt x="73858" y="165740"/>
                    <a:pt x="73795" y="165676"/>
                    <a:pt x="73662" y="165676"/>
                  </a:cubicBezTo>
                  <a:cubicBezTo>
                    <a:pt x="70085" y="164616"/>
                    <a:pt x="66042" y="163821"/>
                    <a:pt x="61341" y="163355"/>
                  </a:cubicBezTo>
                  <a:cubicBezTo>
                    <a:pt x="60080" y="163222"/>
                    <a:pt x="58755" y="163090"/>
                    <a:pt x="57367" y="162894"/>
                  </a:cubicBezTo>
                  <a:cubicBezTo>
                    <a:pt x="54890" y="162646"/>
                    <a:pt x="52354" y="162283"/>
                    <a:pt x="49709" y="161856"/>
                  </a:cubicBezTo>
                  <a:close/>
                  <a:moveTo>
                    <a:pt x="94701" y="178736"/>
                  </a:moveTo>
                  <a:cubicBezTo>
                    <a:pt x="94799" y="178843"/>
                    <a:pt x="94896" y="178950"/>
                    <a:pt x="94993" y="179057"/>
                  </a:cubicBezTo>
                  <a:cubicBezTo>
                    <a:pt x="94899" y="178946"/>
                    <a:pt x="94801" y="178840"/>
                    <a:pt x="94701" y="178736"/>
                  </a:cubicBezTo>
                  <a:close/>
                  <a:moveTo>
                    <a:pt x="162261" y="56024"/>
                  </a:moveTo>
                  <a:lnTo>
                    <a:pt x="162261" y="56024"/>
                  </a:lnTo>
                  <a:cubicBezTo>
                    <a:pt x="162654" y="56163"/>
                    <a:pt x="163070" y="56302"/>
                    <a:pt x="163487" y="56439"/>
                  </a:cubicBezTo>
                  <a:cubicBezTo>
                    <a:pt x="164282" y="56773"/>
                    <a:pt x="165077" y="57038"/>
                    <a:pt x="165936" y="57366"/>
                  </a:cubicBezTo>
                  <a:cubicBezTo>
                    <a:pt x="171500" y="59486"/>
                    <a:pt x="176604" y="62003"/>
                    <a:pt x="180774" y="65782"/>
                  </a:cubicBezTo>
                  <a:cubicBezTo>
                    <a:pt x="185014" y="69491"/>
                    <a:pt x="188395" y="74457"/>
                    <a:pt x="190711" y="81479"/>
                  </a:cubicBezTo>
                  <a:cubicBezTo>
                    <a:pt x="192830" y="87971"/>
                    <a:pt x="193959" y="95326"/>
                    <a:pt x="193959" y="102878"/>
                  </a:cubicBezTo>
                  <a:cubicBezTo>
                    <a:pt x="193959" y="113477"/>
                    <a:pt x="191770" y="124537"/>
                    <a:pt x="187070" y="134076"/>
                  </a:cubicBezTo>
                  <a:cubicBezTo>
                    <a:pt x="182364" y="143615"/>
                    <a:pt x="175210" y="151633"/>
                    <a:pt x="165273" y="156270"/>
                  </a:cubicBezTo>
                  <a:cubicBezTo>
                    <a:pt x="161368" y="158055"/>
                    <a:pt x="158252" y="161701"/>
                    <a:pt x="155406" y="166206"/>
                  </a:cubicBezTo>
                  <a:cubicBezTo>
                    <a:pt x="151166" y="172894"/>
                    <a:pt x="147589" y="181442"/>
                    <a:pt x="143016" y="188331"/>
                  </a:cubicBezTo>
                  <a:cubicBezTo>
                    <a:pt x="140700" y="191707"/>
                    <a:pt x="138114" y="194754"/>
                    <a:pt x="135136" y="196874"/>
                  </a:cubicBezTo>
                  <a:cubicBezTo>
                    <a:pt x="132088" y="198994"/>
                    <a:pt x="128644" y="200318"/>
                    <a:pt x="124468" y="200318"/>
                  </a:cubicBezTo>
                  <a:cubicBezTo>
                    <a:pt x="122613" y="200318"/>
                    <a:pt x="120695" y="200053"/>
                    <a:pt x="118575" y="199523"/>
                  </a:cubicBezTo>
                  <a:cubicBezTo>
                    <a:pt x="113604" y="198268"/>
                    <a:pt x="109894" y="195618"/>
                    <a:pt x="106651" y="192237"/>
                  </a:cubicBezTo>
                  <a:cubicBezTo>
                    <a:pt x="103403" y="188994"/>
                    <a:pt x="100488" y="185083"/>
                    <a:pt x="97043" y="181177"/>
                  </a:cubicBezTo>
                  <a:cubicBezTo>
                    <a:pt x="96715" y="180711"/>
                    <a:pt x="96317" y="180313"/>
                    <a:pt x="95984" y="179916"/>
                  </a:cubicBezTo>
                  <a:lnTo>
                    <a:pt x="95984" y="179916"/>
                  </a:lnTo>
                  <a:cubicBezTo>
                    <a:pt x="96185" y="180181"/>
                    <a:pt x="96317" y="180382"/>
                    <a:pt x="96513" y="180578"/>
                  </a:cubicBezTo>
                  <a:cubicBezTo>
                    <a:pt x="97043" y="181177"/>
                    <a:pt x="97510" y="181770"/>
                    <a:pt x="97971" y="182369"/>
                  </a:cubicBezTo>
                  <a:cubicBezTo>
                    <a:pt x="101018" y="185877"/>
                    <a:pt x="103604" y="189391"/>
                    <a:pt x="106582" y="192306"/>
                  </a:cubicBezTo>
                  <a:cubicBezTo>
                    <a:pt x="109894" y="195681"/>
                    <a:pt x="113540" y="198331"/>
                    <a:pt x="118575" y="199656"/>
                  </a:cubicBezTo>
                  <a:cubicBezTo>
                    <a:pt x="120695" y="200186"/>
                    <a:pt x="122613" y="200387"/>
                    <a:pt x="124468" y="200387"/>
                  </a:cubicBezTo>
                  <a:cubicBezTo>
                    <a:pt x="130032" y="200387"/>
                    <a:pt x="134404" y="198135"/>
                    <a:pt x="138050" y="194558"/>
                  </a:cubicBezTo>
                  <a:cubicBezTo>
                    <a:pt x="143546" y="189190"/>
                    <a:pt x="147388" y="180975"/>
                    <a:pt x="151431" y="173424"/>
                  </a:cubicBezTo>
                  <a:cubicBezTo>
                    <a:pt x="155406" y="165872"/>
                    <a:pt x="159444" y="159052"/>
                    <a:pt x="165342" y="156333"/>
                  </a:cubicBezTo>
                  <a:cubicBezTo>
                    <a:pt x="175279" y="151696"/>
                    <a:pt x="182496" y="143683"/>
                    <a:pt x="187133" y="134144"/>
                  </a:cubicBezTo>
                  <a:cubicBezTo>
                    <a:pt x="191839" y="124605"/>
                    <a:pt x="194023" y="113540"/>
                    <a:pt x="194023" y="102878"/>
                  </a:cubicBezTo>
                  <a:cubicBezTo>
                    <a:pt x="194023" y="95326"/>
                    <a:pt x="192963" y="87907"/>
                    <a:pt x="190843" y="81479"/>
                  </a:cubicBezTo>
                  <a:cubicBezTo>
                    <a:pt x="188527" y="74457"/>
                    <a:pt x="185083" y="69423"/>
                    <a:pt x="180843" y="65713"/>
                  </a:cubicBezTo>
                  <a:cubicBezTo>
                    <a:pt x="176206" y="61542"/>
                    <a:pt x="170509" y="58893"/>
                    <a:pt x="164213" y="56640"/>
                  </a:cubicBezTo>
                  <a:cubicBezTo>
                    <a:pt x="163543" y="56454"/>
                    <a:pt x="162927" y="56214"/>
                    <a:pt x="162261" y="560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1" name="Google Shape;351;p24"/>
            <p:cNvSpPr/>
            <p:nvPr/>
          </p:nvSpPr>
          <p:spPr>
            <a:xfrm>
              <a:off x="1356750" y="316025"/>
              <a:ext cx="4910325" cy="5085750"/>
            </a:xfrm>
            <a:custGeom>
              <a:avLst/>
              <a:gdLst/>
              <a:ahLst/>
              <a:cxnLst/>
              <a:rect l="l" t="t" r="r" b="b"/>
              <a:pathLst>
                <a:path w="196413" h="203430" extrusionOk="0">
                  <a:moveTo>
                    <a:pt x="104266" y="17886"/>
                  </a:moveTo>
                  <a:cubicBezTo>
                    <a:pt x="104335" y="18018"/>
                    <a:pt x="104399" y="18151"/>
                    <a:pt x="104531" y="18283"/>
                  </a:cubicBezTo>
                  <a:cubicBezTo>
                    <a:pt x="104998" y="19009"/>
                    <a:pt x="105527" y="19740"/>
                    <a:pt x="105989" y="20466"/>
                  </a:cubicBezTo>
                  <a:cubicBezTo>
                    <a:pt x="106057" y="20599"/>
                    <a:pt x="106190" y="20731"/>
                    <a:pt x="106254" y="20864"/>
                  </a:cubicBezTo>
                  <a:cubicBezTo>
                    <a:pt x="106386" y="20996"/>
                    <a:pt x="106518" y="21198"/>
                    <a:pt x="106587" y="21330"/>
                  </a:cubicBezTo>
                  <a:lnTo>
                    <a:pt x="106651" y="21394"/>
                  </a:lnTo>
                  <a:cubicBezTo>
                    <a:pt x="106783" y="21526"/>
                    <a:pt x="106852" y="21659"/>
                    <a:pt x="106916" y="21791"/>
                  </a:cubicBezTo>
                  <a:cubicBezTo>
                    <a:pt x="106985" y="21860"/>
                    <a:pt x="106985" y="21924"/>
                    <a:pt x="107048" y="21924"/>
                  </a:cubicBezTo>
                  <a:cubicBezTo>
                    <a:pt x="107117" y="22056"/>
                    <a:pt x="107181" y="22189"/>
                    <a:pt x="107250" y="22258"/>
                  </a:cubicBezTo>
                  <a:cubicBezTo>
                    <a:pt x="107313" y="22321"/>
                    <a:pt x="107382" y="22390"/>
                    <a:pt x="107382" y="22454"/>
                  </a:cubicBezTo>
                  <a:cubicBezTo>
                    <a:pt x="107446" y="22586"/>
                    <a:pt x="107515" y="22655"/>
                    <a:pt x="107647" y="22788"/>
                  </a:cubicBezTo>
                  <a:cubicBezTo>
                    <a:pt x="107647" y="22851"/>
                    <a:pt x="107711" y="22920"/>
                    <a:pt x="107780" y="22984"/>
                  </a:cubicBezTo>
                  <a:cubicBezTo>
                    <a:pt x="107843" y="23053"/>
                    <a:pt x="107912" y="23116"/>
                    <a:pt x="107976" y="23249"/>
                  </a:cubicBezTo>
                  <a:cubicBezTo>
                    <a:pt x="108045" y="23318"/>
                    <a:pt x="108045" y="23381"/>
                    <a:pt x="108108" y="23450"/>
                  </a:cubicBezTo>
                  <a:cubicBezTo>
                    <a:pt x="108177" y="23583"/>
                    <a:pt x="108241" y="23646"/>
                    <a:pt x="108310" y="23715"/>
                  </a:cubicBezTo>
                  <a:cubicBezTo>
                    <a:pt x="108373" y="23779"/>
                    <a:pt x="108442" y="23911"/>
                    <a:pt x="108506" y="23980"/>
                  </a:cubicBezTo>
                  <a:cubicBezTo>
                    <a:pt x="108575" y="24044"/>
                    <a:pt x="108575" y="24112"/>
                    <a:pt x="108638" y="24176"/>
                  </a:cubicBezTo>
                  <a:cubicBezTo>
                    <a:pt x="108707" y="24309"/>
                    <a:pt x="108771" y="24377"/>
                    <a:pt x="108840" y="24441"/>
                  </a:cubicBezTo>
                  <a:cubicBezTo>
                    <a:pt x="108903" y="24510"/>
                    <a:pt x="108972" y="24574"/>
                    <a:pt x="108972" y="24706"/>
                  </a:cubicBezTo>
                  <a:cubicBezTo>
                    <a:pt x="109036" y="24775"/>
                    <a:pt x="109105" y="24838"/>
                    <a:pt x="109168" y="24971"/>
                  </a:cubicBezTo>
                  <a:lnTo>
                    <a:pt x="109370" y="25172"/>
                  </a:lnTo>
                  <a:cubicBezTo>
                    <a:pt x="109433" y="25236"/>
                    <a:pt x="109502" y="25368"/>
                    <a:pt x="109566" y="25437"/>
                  </a:cubicBezTo>
                  <a:cubicBezTo>
                    <a:pt x="109635" y="25501"/>
                    <a:pt x="109635" y="25570"/>
                    <a:pt x="109698" y="25633"/>
                  </a:cubicBezTo>
                  <a:cubicBezTo>
                    <a:pt x="109767" y="25766"/>
                    <a:pt x="109831" y="25835"/>
                    <a:pt x="109900" y="25967"/>
                  </a:cubicBezTo>
                  <a:cubicBezTo>
                    <a:pt x="109963" y="25967"/>
                    <a:pt x="110032" y="26031"/>
                    <a:pt x="110032" y="26100"/>
                  </a:cubicBezTo>
                  <a:cubicBezTo>
                    <a:pt x="110096" y="26232"/>
                    <a:pt x="110228" y="26296"/>
                    <a:pt x="110297" y="26428"/>
                  </a:cubicBezTo>
                  <a:cubicBezTo>
                    <a:pt x="110297" y="26497"/>
                    <a:pt x="110361" y="26561"/>
                    <a:pt x="110429" y="26630"/>
                  </a:cubicBezTo>
                  <a:cubicBezTo>
                    <a:pt x="110493" y="26693"/>
                    <a:pt x="110562" y="26826"/>
                    <a:pt x="110626" y="26895"/>
                  </a:cubicBezTo>
                  <a:cubicBezTo>
                    <a:pt x="110694" y="26958"/>
                    <a:pt x="110694" y="27027"/>
                    <a:pt x="110758" y="27091"/>
                  </a:cubicBezTo>
                  <a:cubicBezTo>
                    <a:pt x="110827" y="27160"/>
                    <a:pt x="110891" y="27292"/>
                    <a:pt x="110959" y="27356"/>
                  </a:cubicBezTo>
                  <a:cubicBezTo>
                    <a:pt x="111023" y="27425"/>
                    <a:pt x="111092" y="27488"/>
                    <a:pt x="111092" y="27557"/>
                  </a:cubicBezTo>
                  <a:cubicBezTo>
                    <a:pt x="111224" y="27621"/>
                    <a:pt x="111288" y="27753"/>
                    <a:pt x="111357" y="27886"/>
                  </a:cubicBezTo>
                  <a:cubicBezTo>
                    <a:pt x="111420" y="27886"/>
                    <a:pt x="111420" y="27955"/>
                    <a:pt x="111489" y="28018"/>
                  </a:cubicBezTo>
                  <a:cubicBezTo>
                    <a:pt x="111553" y="28151"/>
                    <a:pt x="111622" y="28220"/>
                    <a:pt x="111685" y="28352"/>
                  </a:cubicBezTo>
                  <a:cubicBezTo>
                    <a:pt x="111754" y="28416"/>
                    <a:pt x="111818" y="28416"/>
                    <a:pt x="111818" y="28484"/>
                  </a:cubicBezTo>
                  <a:cubicBezTo>
                    <a:pt x="111887" y="28617"/>
                    <a:pt x="112019" y="28681"/>
                    <a:pt x="112083" y="28813"/>
                  </a:cubicBezTo>
                  <a:cubicBezTo>
                    <a:pt x="112083" y="28882"/>
                    <a:pt x="112152" y="28882"/>
                    <a:pt x="112215" y="28946"/>
                  </a:cubicBezTo>
                  <a:cubicBezTo>
                    <a:pt x="112284" y="29078"/>
                    <a:pt x="112348" y="29147"/>
                    <a:pt x="112417" y="29279"/>
                  </a:cubicBezTo>
                  <a:cubicBezTo>
                    <a:pt x="112480" y="29343"/>
                    <a:pt x="112480" y="29412"/>
                    <a:pt x="112549" y="29412"/>
                  </a:cubicBezTo>
                  <a:cubicBezTo>
                    <a:pt x="112613" y="29544"/>
                    <a:pt x="112682" y="29608"/>
                    <a:pt x="112814" y="29740"/>
                  </a:cubicBezTo>
                  <a:cubicBezTo>
                    <a:pt x="112814" y="29809"/>
                    <a:pt x="112878" y="29873"/>
                    <a:pt x="112878" y="29873"/>
                  </a:cubicBezTo>
                  <a:cubicBezTo>
                    <a:pt x="113010" y="30005"/>
                    <a:pt x="113079" y="30074"/>
                    <a:pt x="113143" y="30207"/>
                  </a:cubicBezTo>
                  <a:cubicBezTo>
                    <a:pt x="113212" y="30270"/>
                    <a:pt x="113212" y="30339"/>
                    <a:pt x="113275" y="30339"/>
                  </a:cubicBezTo>
                  <a:cubicBezTo>
                    <a:pt x="113344" y="30472"/>
                    <a:pt x="113408" y="30535"/>
                    <a:pt x="113540" y="30668"/>
                  </a:cubicBezTo>
                  <a:cubicBezTo>
                    <a:pt x="113540" y="30737"/>
                    <a:pt x="113609" y="30737"/>
                    <a:pt x="113609" y="30800"/>
                  </a:cubicBezTo>
                  <a:cubicBezTo>
                    <a:pt x="113742" y="30933"/>
                    <a:pt x="113805" y="31002"/>
                    <a:pt x="113874" y="31134"/>
                  </a:cubicBezTo>
                  <a:cubicBezTo>
                    <a:pt x="113938" y="31134"/>
                    <a:pt x="113938" y="31198"/>
                    <a:pt x="114007" y="31267"/>
                  </a:cubicBezTo>
                  <a:cubicBezTo>
                    <a:pt x="114070" y="31399"/>
                    <a:pt x="114139" y="31463"/>
                    <a:pt x="114203" y="31532"/>
                  </a:cubicBezTo>
                  <a:cubicBezTo>
                    <a:pt x="114272" y="31595"/>
                    <a:pt x="114335" y="31664"/>
                    <a:pt x="114335" y="31728"/>
                  </a:cubicBezTo>
                  <a:cubicBezTo>
                    <a:pt x="114468" y="31797"/>
                    <a:pt x="114536" y="31929"/>
                    <a:pt x="114600" y="31993"/>
                  </a:cubicBezTo>
                  <a:cubicBezTo>
                    <a:pt x="114669" y="32062"/>
                    <a:pt x="114669" y="32125"/>
                    <a:pt x="114733" y="32194"/>
                  </a:cubicBezTo>
                  <a:cubicBezTo>
                    <a:pt x="114801" y="32258"/>
                    <a:pt x="114865" y="32327"/>
                    <a:pt x="114934" y="32459"/>
                  </a:cubicBezTo>
                  <a:cubicBezTo>
                    <a:pt x="114998" y="32523"/>
                    <a:pt x="115066" y="32523"/>
                    <a:pt x="115066" y="32592"/>
                  </a:cubicBezTo>
                  <a:lnTo>
                    <a:pt x="115331" y="32857"/>
                  </a:lnTo>
                  <a:cubicBezTo>
                    <a:pt x="115395" y="32920"/>
                    <a:pt x="115395" y="32989"/>
                    <a:pt x="115464" y="33053"/>
                  </a:cubicBezTo>
                  <a:cubicBezTo>
                    <a:pt x="115527" y="33121"/>
                    <a:pt x="115596" y="33185"/>
                    <a:pt x="115660" y="33318"/>
                  </a:cubicBezTo>
                  <a:cubicBezTo>
                    <a:pt x="115729" y="33386"/>
                    <a:pt x="115792" y="33386"/>
                    <a:pt x="115792" y="33450"/>
                  </a:cubicBezTo>
                  <a:lnTo>
                    <a:pt x="116057" y="33715"/>
                  </a:lnTo>
                  <a:cubicBezTo>
                    <a:pt x="116126" y="33784"/>
                    <a:pt x="116126" y="33848"/>
                    <a:pt x="116190" y="33916"/>
                  </a:cubicBezTo>
                  <a:cubicBezTo>
                    <a:pt x="116259" y="33980"/>
                    <a:pt x="116322" y="34049"/>
                    <a:pt x="116391" y="34181"/>
                  </a:cubicBezTo>
                  <a:cubicBezTo>
                    <a:pt x="116455" y="34181"/>
                    <a:pt x="116524" y="34245"/>
                    <a:pt x="116524" y="34314"/>
                  </a:cubicBezTo>
                  <a:cubicBezTo>
                    <a:pt x="116656" y="34377"/>
                    <a:pt x="116720" y="34510"/>
                    <a:pt x="116789" y="34579"/>
                  </a:cubicBezTo>
                  <a:lnTo>
                    <a:pt x="116921" y="34711"/>
                  </a:lnTo>
                  <a:cubicBezTo>
                    <a:pt x="116985" y="34775"/>
                    <a:pt x="117054" y="34907"/>
                    <a:pt x="117117" y="34976"/>
                  </a:cubicBezTo>
                  <a:lnTo>
                    <a:pt x="117250" y="35109"/>
                  </a:lnTo>
                  <a:lnTo>
                    <a:pt x="117515" y="35374"/>
                  </a:lnTo>
                  <a:cubicBezTo>
                    <a:pt x="117515" y="35437"/>
                    <a:pt x="117584" y="35506"/>
                    <a:pt x="117647" y="35506"/>
                  </a:cubicBezTo>
                  <a:cubicBezTo>
                    <a:pt x="117716" y="35639"/>
                    <a:pt x="117780" y="35702"/>
                    <a:pt x="117849" y="35771"/>
                  </a:cubicBezTo>
                  <a:cubicBezTo>
                    <a:pt x="117912" y="35835"/>
                    <a:pt x="117981" y="35904"/>
                    <a:pt x="118045" y="35904"/>
                  </a:cubicBezTo>
                  <a:cubicBezTo>
                    <a:pt x="118114" y="36036"/>
                    <a:pt x="118177" y="36100"/>
                    <a:pt x="118246" y="36169"/>
                  </a:cubicBezTo>
                  <a:cubicBezTo>
                    <a:pt x="118246" y="36232"/>
                    <a:pt x="118310" y="36232"/>
                    <a:pt x="118379" y="36301"/>
                  </a:cubicBezTo>
                  <a:cubicBezTo>
                    <a:pt x="121558" y="39677"/>
                    <a:pt x="124934" y="42592"/>
                    <a:pt x="128712" y="44711"/>
                  </a:cubicBezTo>
                  <a:cubicBezTo>
                    <a:pt x="135268" y="48421"/>
                    <a:pt x="141892" y="50938"/>
                    <a:pt x="148251" y="52994"/>
                  </a:cubicBezTo>
                  <a:cubicBezTo>
                    <a:pt x="148384" y="52994"/>
                    <a:pt x="148453" y="53058"/>
                    <a:pt x="148516" y="53058"/>
                  </a:cubicBezTo>
                  <a:cubicBezTo>
                    <a:pt x="148585" y="53058"/>
                    <a:pt x="148585" y="53058"/>
                    <a:pt x="148649" y="53127"/>
                  </a:cubicBezTo>
                  <a:cubicBezTo>
                    <a:pt x="148718" y="53127"/>
                    <a:pt x="148781" y="53127"/>
                    <a:pt x="148850" y="53190"/>
                  </a:cubicBezTo>
                  <a:lnTo>
                    <a:pt x="149046" y="53190"/>
                  </a:lnTo>
                  <a:cubicBezTo>
                    <a:pt x="149115" y="53259"/>
                    <a:pt x="149179" y="53259"/>
                    <a:pt x="149248" y="53259"/>
                  </a:cubicBezTo>
                  <a:cubicBezTo>
                    <a:pt x="149311" y="53323"/>
                    <a:pt x="149380" y="53323"/>
                    <a:pt x="149380" y="53323"/>
                  </a:cubicBezTo>
                  <a:cubicBezTo>
                    <a:pt x="149444" y="53323"/>
                    <a:pt x="149513" y="53392"/>
                    <a:pt x="149645" y="53392"/>
                  </a:cubicBezTo>
                  <a:cubicBezTo>
                    <a:pt x="149645" y="53392"/>
                    <a:pt x="149709" y="53455"/>
                    <a:pt x="149778" y="53455"/>
                  </a:cubicBezTo>
                  <a:cubicBezTo>
                    <a:pt x="149841" y="53455"/>
                    <a:pt x="149910" y="53524"/>
                    <a:pt x="149974" y="53524"/>
                  </a:cubicBezTo>
                  <a:cubicBezTo>
                    <a:pt x="150043" y="53524"/>
                    <a:pt x="150106" y="53524"/>
                    <a:pt x="150175" y="53588"/>
                  </a:cubicBezTo>
                  <a:cubicBezTo>
                    <a:pt x="150239" y="53588"/>
                    <a:pt x="150308" y="53588"/>
                    <a:pt x="150371" y="53657"/>
                  </a:cubicBezTo>
                  <a:lnTo>
                    <a:pt x="150504" y="53657"/>
                  </a:lnTo>
                  <a:cubicBezTo>
                    <a:pt x="150573" y="53720"/>
                    <a:pt x="150636" y="53720"/>
                    <a:pt x="150705" y="53720"/>
                  </a:cubicBezTo>
                  <a:cubicBezTo>
                    <a:pt x="150769" y="53789"/>
                    <a:pt x="150837" y="53789"/>
                    <a:pt x="150901" y="53789"/>
                  </a:cubicBezTo>
                  <a:cubicBezTo>
                    <a:pt x="150970" y="53789"/>
                    <a:pt x="151034" y="53853"/>
                    <a:pt x="151102" y="53853"/>
                  </a:cubicBezTo>
                  <a:cubicBezTo>
                    <a:pt x="151166" y="53853"/>
                    <a:pt x="151235" y="53853"/>
                    <a:pt x="151235" y="53922"/>
                  </a:cubicBezTo>
                  <a:cubicBezTo>
                    <a:pt x="151299" y="53922"/>
                    <a:pt x="151367" y="53922"/>
                    <a:pt x="151431" y="53985"/>
                  </a:cubicBezTo>
                  <a:lnTo>
                    <a:pt x="151632" y="53985"/>
                  </a:lnTo>
                  <a:cubicBezTo>
                    <a:pt x="151696" y="54054"/>
                    <a:pt x="151765" y="54054"/>
                    <a:pt x="151828" y="54054"/>
                  </a:cubicBezTo>
                  <a:cubicBezTo>
                    <a:pt x="151897" y="54118"/>
                    <a:pt x="151961" y="54118"/>
                    <a:pt x="152030" y="54118"/>
                  </a:cubicBezTo>
                  <a:cubicBezTo>
                    <a:pt x="152093" y="54118"/>
                    <a:pt x="152162" y="54187"/>
                    <a:pt x="152226" y="54187"/>
                  </a:cubicBezTo>
                  <a:cubicBezTo>
                    <a:pt x="152295" y="54187"/>
                    <a:pt x="152295" y="54250"/>
                    <a:pt x="152358" y="54250"/>
                  </a:cubicBezTo>
                  <a:cubicBezTo>
                    <a:pt x="152427" y="54250"/>
                    <a:pt x="152491" y="54250"/>
                    <a:pt x="152560" y="54319"/>
                  </a:cubicBezTo>
                  <a:lnTo>
                    <a:pt x="152756" y="54319"/>
                  </a:lnTo>
                  <a:cubicBezTo>
                    <a:pt x="152825" y="54383"/>
                    <a:pt x="152888" y="54383"/>
                    <a:pt x="152957" y="54383"/>
                  </a:cubicBezTo>
                  <a:cubicBezTo>
                    <a:pt x="153021" y="54452"/>
                    <a:pt x="153090" y="54452"/>
                    <a:pt x="153153" y="54452"/>
                  </a:cubicBezTo>
                  <a:cubicBezTo>
                    <a:pt x="153222" y="54452"/>
                    <a:pt x="153286" y="54515"/>
                    <a:pt x="153355" y="54515"/>
                  </a:cubicBezTo>
                  <a:cubicBezTo>
                    <a:pt x="153355" y="54515"/>
                    <a:pt x="153418" y="54584"/>
                    <a:pt x="153487" y="54584"/>
                  </a:cubicBezTo>
                  <a:cubicBezTo>
                    <a:pt x="153551" y="54584"/>
                    <a:pt x="153620" y="54584"/>
                    <a:pt x="153683" y="54648"/>
                  </a:cubicBezTo>
                  <a:lnTo>
                    <a:pt x="153885" y="54648"/>
                  </a:lnTo>
                  <a:cubicBezTo>
                    <a:pt x="153948" y="54717"/>
                    <a:pt x="154017" y="54717"/>
                    <a:pt x="154081" y="54717"/>
                  </a:cubicBezTo>
                  <a:cubicBezTo>
                    <a:pt x="154150" y="54780"/>
                    <a:pt x="154213" y="54780"/>
                    <a:pt x="154213" y="54780"/>
                  </a:cubicBezTo>
                  <a:cubicBezTo>
                    <a:pt x="154282" y="54780"/>
                    <a:pt x="154346" y="54849"/>
                    <a:pt x="154415" y="54849"/>
                  </a:cubicBezTo>
                  <a:cubicBezTo>
                    <a:pt x="154478" y="54849"/>
                    <a:pt x="154547" y="54913"/>
                    <a:pt x="154611" y="54913"/>
                  </a:cubicBezTo>
                  <a:cubicBezTo>
                    <a:pt x="154680" y="54913"/>
                    <a:pt x="154743" y="54913"/>
                    <a:pt x="154812" y="54982"/>
                  </a:cubicBezTo>
                  <a:lnTo>
                    <a:pt x="155008" y="54982"/>
                  </a:lnTo>
                  <a:cubicBezTo>
                    <a:pt x="155077" y="55045"/>
                    <a:pt x="155141" y="55045"/>
                    <a:pt x="155210" y="55045"/>
                  </a:cubicBezTo>
                  <a:cubicBezTo>
                    <a:pt x="155273" y="55114"/>
                    <a:pt x="155273" y="55114"/>
                    <a:pt x="155342" y="55114"/>
                  </a:cubicBezTo>
                  <a:cubicBezTo>
                    <a:pt x="155406" y="55114"/>
                    <a:pt x="155474" y="55178"/>
                    <a:pt x="155538" y="55178"/>
                  </a:cubicBezTo>
                  <a:cubicBezTo>
                    <a:pt x="155607" y="55178"/>
                    <a:pt x="155671" y="55178"/>
                    <a:pt x="155739" y="55247"/>
                  </a:cubicBezTo>
                  <a:cubicBezTo>
                    <a:pt x="155803" y="55247"/>
                    <a:pt x="155872" y="55247"/>
                    <a:pt x="155936" y="55310"/>
                  </a:cubicBezTo>
                  <a:lnTo>
                    <a:pt x="156068" y="55310"/>
                  </a:lnTo>
                  <a:cubicBezTo>
                    <a:pt x="156201" y="55379"/>
                    <a:pt x="156269" y="55379"/>
                    <a:pt x="156333" y="55379"/>
                  </a:cubicBezTo>
                  <a:cubicBezTo>
                    <a:pt x="156402" y="55379"/>
                    <a:pt x="156402" y="55443"/>
                    <a:pt x="156465" y="55443"/>
                  </a:cubicBezTo>
                  <a:cubicBezTo>
                    <a:pt x="156534" y="55443"/>
                    <a:pt x="156598" y="55512"/>
                    <a:pt x="156730" y="55512"/>
                  </a:cubicBezTo>
                  <a:cubicBezTo>
                    <a:pt x="156730" y="55512"/>
                    <a:pt x="156799" y="55512"/>
                    <a:pt x="156863" y="55575"/>
                  </a:cubicBezTo>
                  <a:cubicBezTo>
                    <a:pt x="156932" y="55575"/>
                    <a:pt x="156995" y="55575"/>
                    <a:pt x="157064" y="55644"/>
                  </a:cubicBezTo>
                  <a:lnTo>
                    <a:pt x="157197" y="55644"/>
                  </a:lnTo>
                  <a:cubicBezTo>
                    <a:pt x="157260" y="55708"/>
                    <a:pt x="157393" y="55708"/>
                    <a:pt x="157462" y="55708"/>
                  </a:cubicBezTo>
                  <a:cubicBezTo>
                    <a:pt x="157525" y="55708"/>
                    <a:pt x="157525" y="55777"/>
                    <a:pt x="157594" y="55777"/>
                  </a:cubicBezTo>
                  <a:cubicBezTo>
                    <a:pt x="157658" y="55777"/>
                    <a:pt x="157727" y="55840"/>
                    <a:pt x="157859" y="55840"/>
                  </a:cubicBezTo>
                  <a:lnTo>
                    <a:pt x="157923" y="55840"/>
                  </a:lnTo>
                  <a:cubicBezTo>
                    <a:pt x="158055" y="55909"/>
                    <a:pt x="158124" y="55909"/>
                    <a:pt x="158257" y="55973"/>
                  </a:cubicBezTo>
                  <a:lnTo>
                    <a:pt x="158320" y="55973"/>
                  </a:lnTo>
                  <a:cubicBezTo>
                    <a:pt x="158389" y="55973"/>
                    <a:pt x="158522" y="56042"/>
                    <a:pt x="158585" y="56042"/>
                  </a:cubicBezTo>
                  <a:cubicBezTo>
                    <a:pt x="158654" y="56042"/>
                    <a:pt x="158654" y="56105"/>
                    <a:pt x="158654" y="56105"/>
                  </a:cubicBezTo>
                  <a:cubicBezTo>
                    <a:pt x="158787" y="56105"/>
                    <a:pt x="158919" y="56174"/>
                    <a:pt x="158983" y="56174"/>
                  </a:cubicBezTo>
                  <a:lnTo>
                    <a:pt x="159052" y="56174"/>
                  </a:lnTo>
                  <a:cubicBezTo>
                    <a:pt x="159184" y="56238"/>
                    <a:pt x="159317" y="56238"/>
                    <a:pt x="159380" y="56306"/>
                  </a:cubicBezTo>
                  <a:cubicBezTo>
                    <a:pt x="160394" y="56586"/>
                    <a:pt x="161408" y="56819"/>
                    <a:pt x="162383" y="57088"/>
                  </a:cubicBezTo>
                  <a:lnTo>
                    <a:pt x="162383" y="57088"/>
                  </a:lnTo>
                  <a:cubicBezTo>
                    <a:pt x="161274" y="56759"/>
                    <a:pt x="160159" y="56435"/>
                    <a:pt x="158983" y="56105"/>
                  </a:cubicBezTo>
                  <a:cubicBezTo>
                    <a:pt x="158919" y="56042"/>
                    <a:pt x="158850" y="56042"/>
                    <a:pt x="158787" y="56042"/>
                  </a:cubicBezTo>
                  <a:cubicBezTo>
                    <a:pt x="158787" y="56042"/>
                    <a:pt x="158718" y="55973"/>
                    <a:pt x="158654" y="55973"/>
                  </a:cubicBezTo>
                  <a:cubicBezTo>
                    <a:pt x="158585" y="55973"/>
                    <a:pt x="158522" y="55973"/>
                    <a:pt x="158453" y="55909"/>
                  </a:cubicBezTo>
                  <a:cubicBezTo>
                    <a:pt x="158320" y="55909"/>
                    <a:pt x="158257" y="55840"/>
                    <a:pt x="158124" y="55840"/>
                  </a:cubicBezTo>
                  <a:lnTo>
                    <a:pt x="158055" y="55840"/>
                  </a:lnTo>
                  <a:cubicBezTo>
                    <a:pt x="157992" y="55777"/>
                    <a:pt x="157859" y="55777"/>
                    <a:pt x="157790" y="55708"/>
                  </a:cubicBezTo>
                  <a:lnTo>
                    <a:pt x="157727" y="55708"/>
                  </a:lnTo>
                  <a:cubicBezTo>
                    <a:pt x="157594" y="55708"/>
                    <a:pt x="157525" y="55644"/>
                    <a:pt x="157462" y="55644"/>
                  </a:cubicBezTo>
                  <a:cubicBezTo>
                    <a:pt x="157393" y="55644"/>
                    <a:pt x="157393" y="55644"/>
                    <a:pt x="157329" y="55575"/>
                  </a:cubicBezTo>
                  <a:cubicBezTo>
                    <a:pt x="157260" y="55575"/>
                    <a:pt x="157197" y="55575"/>
                    <a:pt x="157064" y="55512"/>
                  </a:cubicBezTo>
                  <a:lnTo>
                    <a:pt x="156995" y="55512"/>
                  </a:lnTo>
                  <a:cubicBezTo>
                    <a:pt x="156932" y="55443"/>
                    <a:pt x="156799" y="55443"/>
                    <a:pt x="156730" y="55443"/>
                  </a:cubicBezTo>
                  <a:cubicBezTo>
                    <a:pt x="156667" y="55379"/>
                    <a:pt x="156667" y="55379"/>
                    <a:pt x="156598" y="55379"/>
                  </a:cubicBezTo>
                  <a:cubicBezTo>
                    <a:pt x="156534" y="55379"/>
                    <a:pt x="156465" y="55310"/>
                    <a:pt x="156402" y="55310"/>
                  </a:cubicBezTo>
                  <a:lnTo>
                    <a:pt x="156269" y="55310"/>
                  </a:lnTo>
                  <a:cubicBezTo>
                    <a:pt x="156201" y="55247"/>
                    <a:pt x="156068" y="55247"/>
                    <a:pt x="156004" y="55247"/>
                  </a:cubicBezTo>
                  <a:cubicBezTo>
                    <a:pt x="156004" y="55178"/>
                    <a:pt x="155936" y="55178"/>
                    <a:pt x="155872" y="55178"/>
                  </a:cubicBezTo>
                  <a:cubicBezTo>
                    <a:pt x="155803" y="55178"/>
                    <a:pt x="155739" y="55114"/>
                    <a:pt x="155671" y="55114"/>
                  </a:cubicBezTo>
                  <a:cubicBezTo>
                    <a:pt x="155607" y="55114"/>
                    <a:pt x="155538" y="55114"/>
                    <a:pt x="155538" y="55045"/>
                  </a:cubicBezTo>
                  <a:cubicBezTo>
                    <a:pt x="155406" y="55045"/>
                    <a:pt x="155342" y="55045"/>
                    <a:pt x="155273" y="54982"/>
                  </a:cubicBezTo>
                  <a:lnTo>
                    <a:pt x="155141" y="54982"/>
                  </a:lnTo>
                  <a:cubicBezTo>
                    <a:pt x="155077" y="54913"/>
                    <a:pt x="155008" y="54913"/>
                    <a:pt x="154945" y="54913"/>
                  </a:cubicBezTo>
                  <a:cubicBezTo>
                    <a:pt x="154876" y="54913"/>
                    <a:pt x="154812" y="54849"/>
                    <a:pt x="154743" y="54849"/>
                  </a:cubicBezTo>
                  <a:cubicBezTo>
                    <a:pt x="154680" y="54849"/>
                    <a:pt x="154611" y="54780"/>
                    <a:pt x="154547" y="54780"/>
                  </a:cubicBezTo>
                  <a:cubicBezTo>
                    <a:pt x="154547" y="54780"/>
                    <a:pt x="154478" y="54780"/>
                    <a:pt x="154415" y="54717"/>
                  </a:cubicBezTo>
                  <a:lnTo>
                    <a:pt x="154213" y="54717"/>
                  </a:lnTo>
                  <a:cubicBezTo>
                    <a:pt x="154150" y="54648"/>
                    <a:pt x="154081" y="54648"/>
                    <a:pt x="154017" y="54648"/>
                  </a:cubicBezTo>
                  <a:cubicBezTo>
                    <a:pt x="153948" y="54648"/>
                    <a:pt x="153885" y="54584"/>
                    <a:pt x="153816" y="54584"/>
                  </a:cubicBezTo>
                  <a:cubicBezTo>
                    <a:pt x="153752" y="54584"/>
                    <a:pt x="153752" y="54515"/>
                    <a:pt x="153683" y="54515"/>
                  </a:cubicBezTo>
                  <a:cubicBezTo>
                    <a:pt x="153620" y="54515"/>
                    <a:pt x="153551" y="54515"/>
                    <a:pt x="153487" y="54452"/>
                  </a:cubicBezTo>
                  <a:lnTo>
                    <a:pt x="153286" y="54452"/>
                  </a:lnTo>
                  <a:cubicBezTo>
                    <a:pt x="153222" y="54383"/>
                    <a:pt x="153153" y="54383"/>
                    <a:pt x="153090" y="54383"/>
                  </a:cubicBezTo>
                  <a:cubicBezTo>
                    <a:pt x="153021" y="54319"/>
                    <a:pt x="153021" y="54319"/>
                    <a:pt x="152957" y="54319"/>
                  </a:cubicBezTo>
                  <a:cubicBezTo>
                    <a:pt x="152888" y="54319"/>
                    <a:pt x="152825" y="54250"/>
                    <a:pt x="152756" y="54250"/>
                  </a:cubicBezTo>
                  <a:cubicBezTo>
                    <a:pt x="152692" y="54250"/>
                    <a:pt x="152623" y="54187"/>
                    <a:pt x="152560" y="54187"/>
                  </a:cubicBezTo>
                  <a:cubicBezTo>
                    <a:pt x="152491" y="54187"/>
                    <a:pt x="152427" y="54187"/>
                    <a:pt x="152358" y="54118"/>
                  </a:cubicBezTo>
                  <a:lnTo>
                    <a:pt x="152226" y="54118"/>
                  </a:lnTo>
                  <a:cubicBezTo>
                    <a:pt x="152162" y="54054"/>
                    <a:pt x="152093" y="54054"/>
                    <a:pt x="152030" y="54054"/>
                  </a:cubicBezTo>
                  <a:cubicBezTo>
                    <a:pt x="151961" y="53985"/>
                    <a:pt x="151897" y="53985"/>
                    <a:pt x="151828" y="53985"/>
                  </a:cubicBezTo>
                  <a:cubicBezTo>
                    <a:pt x="151765" y="53985"/>
                    <a:pt x="151696" y="53922"/>
                    <a:pt x="151632" y="53922"/>
                  </a:cubicBezTo>
                  <a:cubicBezTo>
                    <a:pt x="151564" y="53922"/>
                    <a:pt x="151500" y="53853"/>
                    <a:pt x="151500" y="53853"/>
                  </a:cubicBezTo>
                  <a:cubicBezTo>
                    <a:pt x="151431" y="53853"/>
                    <a:pt x="151367" y="53853"/>
                    <a:pt x="151299" y="53789"/>
                  </a:cubicBezTo>
                  <a:lnTo>
                    <a:pt x="151102" y="53789"/>
                  </a:lnTo>
                  <a:cubicBezTo>
                    <a:pt x="151034" y="53720"/>
                    <a:pt x="150970" y="53720"/>
                    <a:pt x="150901" y="53720"/>
                  </a:cubicBezTo>
                  <a:cubicBezTo>
                    <a:pt x="150837" y="53657"/>
                    <a:pt x="150769" y="53657"/>
                    <a:pt x="150705" y="53657"/>
                  </a:cubicBezTo>
                  <a:cubicBezTo>
                    <a:pt x="150636" y="53657"/>
                    <a:pt x="150573" y="53588"/>
                    <a:pt x="150504" y="53588"/>
                  </a:cubicBezTo>
                  <a:cubicBezTo>
                    <a:pt x="150504" y="53588"/>
                    <a:pt x="150440" y="53524"/>
                    <a:pt x="150371" y="53524"/>
                  </a:cubicBezTo>
                  <a:cubicBezTo>
                    <a:pt x="150308" y="53524"/>
                    <a:pt x="150239" y="53524"/>
                    <a:pt x="150175" y="53455"/>
                  </a:cubicBezTo>
                  <a:cubicBezTo>
                    <a:pt x="150106" y="53455"/>
                    <a:pt x="150043" y="53455"/>
                    <a:pt x="149974" y="53392"/>
                  </a:cubicBezTo>
                  <a:lnTo>
                    <a:pt x="149778" y="53392"/>
                  </a:lnTo>
                  <a:cubicBezTo>
                    <a:pt x="149709" y="53323"/>
                    <a:pt x="149709" y="53323"/>
                    <a:pt x="149645" y="53323"/>
                  </a:cubicBezTo>
                  <a:cubicBezTo>
                    <a:pt x="149576" y="53259"/>
                    <a:pt x="149513" y="53259"/>
                    <a:pt x="149444" y="53259"/>
                  </a:cubicBezTo>
                  <a:cubicBezTo>
                    <a:pt x="149380" y="53259"/>
                    <a:pt x="149311" y="53190"/>
                    <a:pt x="149248" y="53190"/>
                  </a:cubicBezTo>
                  <a:cubicBezTo>
                    <a:pt x="149179" y="53190"/>
                    <a:pt x="149115" y="53127"/>
                    <a:pt x="149046" y="53127"/>
                  </a:cubicBezTo>
                  <a:cubicBezTo>
                    <a:pt x="148983" y="53127"/>
                    <a:pt x="148983" y="53127"/>
                    <a:pt x="148914" y="53058"/>
                  </a:cubicBezTo>
                  <a:cubicBezTo>
                    <a:pt x="148850" y="53058"/>
                    <a:pt x="148781" y="53058"/>
                    <a:pt x="148649" y="52994"/>
                  </a:cubicBezTo>
                  <a:lnTo>
                    <a:pt x="148516" y="52994"/>
                  </a:lnTo>
                  <a:cubicBezTo>
                    <a:pt x="148453" y="52925"/>
                    <a:pt x="148384" y="52925"/>
                    <a:pt x="148320" y="52925"/>
                  </a:cubicBezTo>
                  <a:cubicBezTo>
                    <a:pt x="141892" y="50875"/>
                    <a:pt x="135268" y="48357"/>
                    <a:pt x="128712" y="44648"/>
                  </a:cubicBezTo>
                  <a:cubicBezTo>
                    <a:pt x="125003" y="42528"/>
                    <a:pt x="121622" y="39613"/>
                    <a:pt x="118442" y="36232"/>
                  </a:cubicBezTo>
                  <a:cubicBezTo>
                    <a:pt x="118379" y="36232"/>
                    <a:pt x="118310" y="36169"/>
                    <a:pt x="118310" y="36100"/>
                  </a:cubicBezTo>
                  <a:lnTo>
                    <a:pt x="118114" y="35904"/>
                  </a:lnTo>
                  <a:lnTo>
                    <a:pt x="117912" y="35702"/>
                  </a:lnTo>
                  <a:lnTo>
                    <a:pt x="117716" y="35506"/>
                  </a:lnTo>
                  <a:cubicBezTo>
                    <a:pt x="117647" y="35437"/>
                    <a:pt x="117647" y="35374"/>
                    <a:pt x="117584" y="35305"/>
                  </a:cubicBezTo>
                  <a:lnTo>
                    <a:pt x="117382" y="35109"/>
                  </a:lnTo>
                  <a:lnTo>
                    <a:pt x="117186" y="34907"/>
                  </a:lnTo>
                  <a:cubicBezTo>
                    <a:pt x="117117" y="34844"/>
                    <a:pt x="117054" y="34775"/>
                    <a:pt x="116985" y="34642"/>
                  </a:cubicBezTo>
                  <a:cubicBezTo>
                    <a:pt x="116921" y="34642"/>
                    <a:pt x="116921" y="34579"/>
                    <a:pt x="116852" y="34510"/>
                  </a:cubicBezTo>
                  <a:cubicBezTo>
                    <a:pt x="116789" y="34446"/>
                    <a:pt x="116720" y="34314"/>
                    <a:pt x="116656" y="34245"/>
                  </a:cubicBezTo>
                  <a:cubicBezTo>
                    <a:pt x="116587" y="34181"/>
                    <a:pt x="116524" y="34181"/>
                    <a:pt x="116455" y="34112"/>
                  </a:cubicBezTo>
                  <a:cubicBezTo>
                    <a:pt x="116391" y="34049"/>
                    <a:pt x="116322" y="33916"/>
                    <a:pt x="116259" y="33848"/>
                  </a:cubicBezTo>
                  <a:cubicBezTo>
                    <a:pt x="116190" y="33784"/>
                    <a:pt x="116190" y="33715"/>
                    <a:pt x="116126" y="33715"/>
                  </a:cubicBezTo>
                  <a:cubicBezTo>
                    <a:pt x="116057" y="33583"/>
                    <a:pt x="115994" y="33519"/>
                    <a:pt x="115925" y="33450"/>
                  </a:cubicBezTo>
                  <a:cubicBezTo>
                    <a:pt x="115861" y="33386"/>
                    <a:pt x="115792" y="33318"/>
                    <a:pt x="115792" y="33254"/>
                  </a:cubicBezTo>
                  <a:cubicBezTo>
                    <a:pt x="115660" y="33185"/>
                    <a:pt x="115596" y="33053"/>
                    <a:pt x="115527" y="32989"/>
                  </a:cubicBezTo>
                  <a:cubicBezTo>
                    <a:pt x="115464" y="32920"/>
                    <a:pt x="115464" y="32857"/>
                    <a:pt x="115395" y="32857"/>
                  </a:cubicBezTo>
                  <a:cubicBezTo>
                    <a:pt x="115331" y="32724"/>
                    <a:pt x="115263" y="32655"/>
                    <a:pt x="115199" y="32592"/>
                  </a:cubicBezTo>
                  <a:cubicBezTo>
                    <a:pt x="115130" y="32523"/>
                    <a:pt x="115066" y="32459"/>
                    <a:pt x="115066" y="32390"/>
                  </a:cubicBezTo>
                  <a:lnTo>
                    <a:pt x="114801" y="32125"/>
                  </a:lnTo>
                  <a:cubicBezTo>
                    <a:pt x="114801" y="32062"/>
                    <a:pt x="114733" y="31993"/>
                    <a:pt x="114669" y="31993"/>
                  </a:cubicBezTo>
                  <a:cubicBezTo>
                    <a:pt x="114600" y="31860"/>
                    <a:pt x="114536" y="31797"/>
                    <a:pt x="114468" y="31664"/>
                  </a:cubicBezTo>
                  <a:cubicBezTo>
                    <a:pt x="114404" y="31595"/>
                    <a:pt x="114335" y="31595"/>
                    <a:pt x="114335" y="31532"/>
                  </a:cubicBezTo>
                  <a:cubicBezTo>
                    <a:pt x="114272" y="31399"/>
                    <a:pt x="114139" y="31330"/>
                    <a:pt x="114070" y="31267"/>
                  </a:cubicBezTo>
                  <a:cubicBezTo>
                    <a:pt x="114070" y="31198"/>
                    <a:pt x="114007" y="31134"/>
                    <a:pt x="113938" y="31065"/>
                  </a:cubicBezTo>
                  <a:cubicBezTo>
                    <a:pt x="113874" y="31002"/>
                    <a:pt x="113805" y="30869"/>
                    <a:pt x="113742" y="30800"/>
                  </a:cubicBezTo>
                  <a:cubicBezTo>
                    <a:pt x="113673" y="30737"/>
                    <a:pt x="113673" y="30668"/>
                    <a:pt x="113609" y="30604"/>
                  </a:cubicBezTo>
                  <a:cubicBezTo>
                    <a:pt x="113540" y="30535"/>
                    <a:pt x="113477" y="30403"/>
                    <a:pt x="113344" y="30339"/>
                  </a:cubicBezTo>
                  <a:cubicBezTo>
                    <a:pt x="113344" y="30270"/>
                    <a:pt x="113275" y="30207"/>
                    <a:pt x="113275" y="30207"/>
                  </a:cubicBezTo>
                  <a:cubicBezTo>
                    <a:pt x="113143" y="30074"/>
                    <a:pt x="113079" y="30005"/>
                    <a:pt x="113010" y="29873"/>
                  </a:cubicBezTo>
                  <a:cubicBezTo>
                    <a:pt x="112947" y="29809"/>
                    <a:pt x="112947" y="29740"/>
                    <a:pt x="112878" y="29740"/>
                  </a:cubicBezTo>
                  <a:cubicBezTo>
                    <a:pt x="112814" y="29608"/>
                    <a:pt x="112745" y="29544"/>
                    <a:pt x="112682" y="29412"/>
                  </a:cubicBezTo>
                  <a:cubicBezTo>
                    <a:pt x="112613" y="29343"/>
                    <a:pt x="112549" y="29343"/>
                    <a:pt x="112549" y="29279"/>
                  </a:cubicBezTo>
                  <a:cubicBezTo>
                    <a:pt x="112480" y="29147"/>
                    <a:pt x="112348" y="29078"/>
                    <a:pt x="112284" y="28946"/>
                  </a:cubicBezTo>
                  <a:cubicBezTo>
                    <a:pt x="112284" y="28882"/>
                    <a:pt x="112215" y="28882"/>
                    <a:pt x="112152" y="28813"/>
                  </a:cubicBezTo>
                  <a:cubicBezTo>
                    <a:pt x="112083" y="28681"/>
                    <a:pt x="112019" y="28617"/>
                    <a:pt x="111950" y="28484"/>
                  </a:cubicBezTo>
                  <a:cubicBezTo>
                    <a:pt x="111887" y="28416"/>
                    <a:pt x="111887" y="28352"/>
                    <a:pt x="111818" y="28352"/>
                  </a:cubicBezTo>
                  <a:cubicBezTo>
                    <a:pt x="111754" y="28220"/>
                    <a:pt x="111685" y="28151"/>
                    <a:pt x="111553" y="28018"/>
                  </a:cubicBezTo>
                  <a:cubicBezTo>
                    <a:pt x="111553" y="27955"/>
                    <a:pt x="111489" y="27886"/>
                    <a:pt x="111489" y="27886"/>
                  </a:cubicBezTo>
                  <a:cubicBezTo>
                    <a:pt x="111357" y="27753"/>
                    <a:pt x="111288" y="27690"/>
                    <a:pt x="111224" y="27557"/>
                  </a:cubicBezTo>
                  <a:cubicBezTo>
                    <a:pt x="111224" y="27488"/>
                    <a:pt x="111155" y="27425"/>
                    <a:pt x="111092" y="27425"/>
                  </a:cubicBezTo>
                  <a:cubicBezTo>
                    <a:pt x="111023" y="27292"/>
                    <a:pt x="110959" y="27160"/>
                    <a:pt x="110891" y="27091"/>
                  </a:cubicBezTo>
                  <a:cubicBezTo>
                    <a:pt x="110827" y="27027"/>
                    <a:pt x="110827" y="26958"/>
                    <a:pt x="110758" y="26895"/>
                  </a:cubicBezTo>
                  <a:cubicBezTo>
                    <a:pt x="110694" y="26826"/>
                    <a:pt x="110626" y="26693"/>
                    <a:pt x="110562" y="26630"/>
                  </a:cubicBezTo>
                  <a:cubicBezTo>
                    <a:pt x="110493" y="26561"/>
                    <a:pt x="110429" y="26497"/>
                    <a:pt x="110429" y="26428"/>
                  </a:cubicBezTo>
                  <a:lnTo>
                    <a:pt x="110164" y="26163"/>
                  </a:lnTo>
                  <a:cubicBezTo>
                    <a:pt x="110164" y="26100"/>
                    <a:pt x="110096" y="26031"/>
                    <a:pt x="110032" y="25967"/>
                  </a:cubicBezTo>
                  <a:cubicBezTo>
                    <a:pt x="109963" y="25898"/>
                    <a:pt x="109900" y="25766"/>
                    <a:pt x="109831" y="25702"/>
                  </a:cubicBezTo>
                  <a:cubicBezTo>
                    <a:pt x="109767" y="25633"/>
                    <a:pt x="109767" y="25570"/>
                    <a:pt x="109698" y="25501"/>
                  </a:cubicBezTo>
                  <a:cubicBezTo>
                    <a:pt x="109635" y="25368"/>
                    <a:pt x="109566" y="25305"/>
                    <a:pt x="109502" y="25236"/>
                  </a:cubicBezTo>
                  <a:cubicBezTo>
                    <a:pt x="109433" y="25172"/>
                    <a:pt x="109370" y="25103"/>
                    <a:pt x="109370" y="25040"/>
                  </a:cubicBezTo>
                  <a:cubicBezTo>
                    <a:pt x="109301" y="24907"/>
                    <a:pt x="109237" y="24838"/>
                    <a:pt x="109168" y="24775"/>
                  </a:cubicBezTo>
                  <a:cubicBezTo>
                    <a:pt x="109105" y="24706"/>
                    <a:pt x="109036" y="24574"/>
                    <a:pt x="109036" y="24510"/>
                  </a:cubicBezTo>
                  <a:lnTo>
                    <a:pt x="108840" y="24309"/>
                  </a:lnTo>
                  <a:cubicBezTo>
                    <a:pt x="108771" y="24176"/>
                    <a:pt x="108707" y="24112"/>
                    <a:pt x="108638" y="24044"/>
                  </a:cubicBezTo>
                  <a:cubicBezTo>
                    <a:pt x="108575" y="23980"/>
                    <a:pt x="108575" y="23911"/>
                    <a:pt x="108506" y="23847"/>
                  </a:cubicBezTo>
                  <a:cubicBezTo>
                    <a:pt x="108442" y="23715"/>
                    <a:pt x="108373" y="23646"/>
                    <a:pt x="108310" y="23583"/>
                  </a:cubicBezTo>
                  <a:cubicBezTo>
                    <a:pt x="108241" y="23514"/>
                    <a:pt x="108241" y="23450"/>
                    <a:pt x="108177" y="23381"/>
                  </a:cubicBezTo>
                  <a:cubicBezTo>
                    <a:pt x="108108" y="23249"/>
                    <a:pt x="108045" y="23185"/>
                    <a:pt x="107976" y="23116"/>
                  </a:cubicBezTo>
                  <a:cubicBezTo>
                    <a:pt x="107912" y="23053"/>
                    <a:pt x="107912" y="22984"/>
                    <a:pt x="107843" y="22920"/>
                  </a:cubicBezTo>
                  <a:cubicBezTo>
                    <a:pt x="107780" y="22788"/>
                    <a:pt x="107711" y="22719"/>
                    <a:pt x="107647" y="22586"/>
                  </a:cubicBezTo>
                  <a:cubicBezTo>
                    <a:pt x="107578" y="22586"/>
                    <a:pt x="107578" y="22523"/>
                    <a:pt x="107515" y="22454"/>
                  </a:cubicBezTo>
                  <a:cubicBezTo>
                    <a:pt x="107446" y="22321"/>
                    <a:pt x="107382" y="22258"/>
                    <a:pt x="107250" y="22125"/>
                  </a:cubicBezTo>
                  <a:cubicBezTo>
                    <a:pt x="107250" y="22125"/>
                    <a:pt x="107250" y="22056"/>
                    <a:pt x="107181" y="21993"/>
                  </a:cubicBezTo>
                  <a:cubicBezTo>
                    <a:pt x="107117" y="21924"/>
                    <a:pt x="107048" y="21791"/>
                    <a:pt x="106916" y="21659"/>
                  </a:cubicBezTo>
                  <a:lnTo>
                    <a:pt x="106916" y="21595"/>
                  </a:lnTo>
                  <a:cubicBezTo>
                    <a:pt x="106852" y="21526"/>
                    <a:pt x="106783" y="21394"/>
                    <a:pt x="106720" y="21330"/>
                  </a:cubicBezTo>
                  <a:cubicBezTo>
                    <a:pt x="106121" y="20466"/>
                    <a:pt x="105527" y="19608"/>
                    <a:pt x="104929" y="18813"/>
                  </a:cubicBezTo>
                  <a:lnTo>
                    <a:pt x="104865" y="18744"/>
                  </a:lnTo>
                  <a:cubicBezTo>
                    <a:pt x="104664" y="18416"/>
                    <a:pt x="104468" y="18151"/>
                    <a:pt x="104266" y="17886"/>
                  </a:cubicBezTo>
                  <a:close/>
                  <a:moveTo>
                    <a:pt x="162383" y="57088"/>
                  </a:moveTo>
                  <a:lnTo>
                    <a:pt x="162383" y="57088"/>
                  </a:lnTo>
                  <a:cubicBezTo>
                    <a:pt x="162398" y="57093"/>
                    <a:pt x="162412" y="57097"/>
                    <a:pt x="162427" y="57101"/>
                  </a:cubicBezTo>
                  <a:cubicBezTo>
                    <a:pt x="162629" y="57165"/>
                    <a:pt x="162761" y="57234"/>
                    <a:pt x="162894" y="57234"/>
                  </a:cubicBezTo>
                  <a:cubicBezTo>
                    <a:pt x="162725" y="57184"/>
                    <a:pt x="162554" y="57135"/>
                    <a:pt x="162383" y="57088"/>
                  </a:cubicBezTo>
                  <a:close/>
                  <a:moveTo>
                    <a:pt x="81945" y="0"/>
                  </a:moveTo>
                  <a:cubicBezTo>
                    <a:pt x="72671" y="0"/>
                    <a:pt x="66375" y="4240"/>
                    <a:pt x="61940" y="10996"/>
                  </a:cubicBezTo>
                  <a:cubicBezTo>
                    <a:pt x="55247" y="21198"/>
                    <a:pt x="52666" y="36895"/>
                    <a:pt x="50016" y="52332"/>
                  </a:cubicBezTo>
                  <a:cubicBezTo>
                    <a:pt x="49417" y="55708"/>
                    <a:pt x="48824" y="59089"/>
                    <a:pt x="48161" y="62332"/>
                  </a:cubicBezTo>
                  <a:lnTo>
                    <a:pt x="48161" y="62597"/>
                  </a:lnTo>
                  <a:cubicBezTo>
                    <a:pt x="48092" y="62666"/>
                    <a:pt x="48092" y="62729"/>
                    <a:pt x="48092" y="62798"/>
                  </a:cubicBezTo>
                  <a:cubicBezTo>
                    <a:pt x="48092" y="62931"/>
                    <a:pt x="48029" y="62994"/>
                    <a:pt x="48029" y="63063"/>
                  </a:cubicBezTo>
                  <a:lnTo>
                    <a:pt x="48029" y="63259"/>
                  </a:lnTo>
                  <a:cubicBezTo>
                    <a:pt x="47960" y="63392"/>
                    <a:pt x="47960" y="63461"/>
                    <a:pt x="47960" y="63524"/>
                  </a:cubicBezTo>
                  <a:cubicBezTo>
                    <a:pt x="47960" y="63593"/>
                    <a:pt x="47896" y="63657"/>
                    <a:pt x="47896" y="63726"/>
                  </a:cubicBezTo>
                  <a:cubicBezTo>
                    <a:pt x="47896" y="63858"/>
                    <a:pt x="47896" y="63922"/>
                    <a:pt x="47827" y="63991"/>
                  </a:cubicBezTo>
                  <a:lnTo>
                    <a:pt x="47827" y="64187"/>
                  </a:lnTo>
                  <a:cubicBezTo>
                    <a:pt x="47827" y="64319"/>
                    <a:pt x="47764" y="64388"/>
                    <a:pt x="47764" y="64452"/>
                  </a:cubicBezTo>
                  <a:cubicBezTo>
                    <a:pt x="47764" y="64521"/>
                    <a:pt x="47764" y="64584"/>
                    <a:pt x="47695" y="64653"/>
                  </a:cubicBezTo>
                  <a:lnTo>
                    <a:pt x="47695" y="64918"/>
                  </a:lnTo>
                  <a:cubicBezTo>
                    <a:pt x="47631" y="64982"/>
                    <a:pt x="47631" y="65051"/>
                    <a:pt x="47631" y="65114"/>
                  </a:cubicBezTo>
                  <a:cubicBezTo>
                    <a:pt x="47631" y="65183"/>
                    <a:pt x="47562" y="65316"/>
                    <a:pt x="47562" y="65379"/>
                  </a:cubicBezTo>
                  <a:lnTo>
                    <a:pt x="47562" y="65580"/>
                  </a:lnTo>
                  <a:cubicBezTo>
                    <a:pt x="47499" y="65644"/>
                    <a:pt x="47499" y="65777"/>
                    <a:pt x="47499" y="65845"/>
                  </a:cubicBezTo>
                  <a:cubicBezTo>
                    <a:pt x="47499" y="65909"/>
                    <a:pt x="47430" y="65978"/>
                    <a:pt x="47430" y="65978"/>
                  </a:cubicBezTo>
                  <a:cubicBezTo>
                    <a:pt x="47430" y="66110"/>
                    <a:pt x="47430" y="66243"/>
                    <a:pt x="47366" y="66307"/>
                  </a:cubicBezTo>
                  <a:lnTo>
                    <a:pt x="47366" y="66439"/>
                  </a:lnTo>
                  <a:cubicBezTo>
                    <a:pt x="47298" y="66571"/>
                    <a:pt x="47298" y="66640"/>
                    <a:pt x="47298" y="66773"/>
                  </a:cubicBezTo>
                  <a:cubicBezTo>
                    <a:pt x="47298" y="66773"/>
                    <a:pt x="47298" y="66836"/>
                    <a:pt x="47234" y="66905"/>
                  </a:cubicBezTo>
                  <a:cubicBezTo>
                    <a:pt x="47234" y="66969"/>
                    <a:pt x="47234" y="67101"/>
                    <a:pt x="47165" y="67234"/>
                  </a:cubicBezTo>
                  <a:lnTo>
                    <a:pt x="47165" y="67303"/>
                  </a:lnTo>
                  <a:cubicBezTo>
                    <a:pt x="47165" y="67435"/>
                    <a:pt x="47101" y="67568"/>
                    <a:pt x="47101" y="67631"/>
                  </a:cubicBezTo>
                  <a:lnTo>
                    <a:pt x="47101" y="67764"/>
                  </a:lnTo>
                  <a:cubicBezTo>
                    <a:pt x="47033" y="67833"/>
                    <a:pt x="47033" y="67965"/>
                    <a:pt x="46969" y="68098"/>
                  </a:cubicBezTo>
                  <a:lnTo>
                    <a:pt x="46969" y="68161"/>
                  </a:lnTo>
                  <a:cubicBezTo>
                    <a:pt x="46969" y="68294"/>
                    <a:pt x="46900" y="68426"/>
                    <a:pt x="46900" y="68559"/>
                  </a:cubicBezTo>
                  <a:cubicBezTo>
                    <a:pt x="46836" y="68691"/>
                    <a:pt x="46836" y="68824"/>
                    <a:pt x="46768" y="68956"/>
                  </a:cubicBezTo>
                  <a:lnTo>
                    <a:pt x="46768" y="69025"/>
                  </a:lnTo>
                  <a:cubicBezTo>
                    <a:pt x="46768" y="69158"/>
                    <a:pt x="46704" y="69290"/>
                    <a:pt x="46704" y="69423"/>
                  </a:cubicBezTo>
                  <a:cubicBezTo>
                    <a:pt x="46635" y="69555"/>
                    <a:pt x="46635" y="69688"/>
                    <a:pt x="46571" y="69820"/>
                  </a:cubicBezTo>
                  <a:cubicBezTo>
                    <a:pt x="46571" y="69953"/>
                    <a:pt x="46503" y="70085"/>
                    <a:pt x="46503" y="70217"/>
                  </a:cubicBezTo>
                  <a:cubicBezTo>
                    <a:pt x="46503" y="70350"/>
                    <a:pt x="46439" y="70482"/>
                    <a:pt x="46439" y="70615"/>
                  </a:cubicBezTo>
                  <a:cubicBezTo>
                    <a:pt x="45777" y="73196"/>
                    <a:pt x="45114" y="75782"/>
                    <a:pt x="44383" y="78167"/>
                  </a:cubicBezTo>
                  <a:lnTo>
                    <a:pt x="44584" y="77568"/>
                  </a:lnTo>
                  <a:cubicBezTo>
                    <a:pt x="45379" y="75119"/>
                    <a:pt x="46042" y="72533"/>
                    <a:pt x="46704" y="69884"/>
                  </a:cubicBezTo>
                  <a:lnTo>
                    <a:pt x="46704" y="69619"/>
                  </a:lnTo>
                  <a:cubicBezTo>
                    <a:pt x="46768" y="69486"/>
                    <a:pt x="46768" y="69354"/>
                    <a:pt x="46836" y="69221"/>
                  </a:cubicBezTo>
                  <a:cubicBezTo>
                    <a:pt x="46836" y="69089"/>
                    <a:pt x="46900" y="68956"/>
                    <a:pt x="46900" y="68824"/>
                  </a:cubicBezTo>
                  <a:cubicBezTo>
                    <a:pt x="46969" y="68691"/>
                    <a:pt x="46969" y="68559"/>
                    <a:pt x="47033" y="68426"/>
                  </a:cubicBezTo>
                  <a:cubicBezTo>
                    <a:pt x="47033" y="68294"/>
                    <a:pt x="47101" y="68161"/>
                    <a:pt x="47101" y="68029"/>
                  </a:cubicBezTo>
                  <a:lnTo>
                    <a:pt x="47101" y="67965"/>
                  </a:lnTo>
                  <a:cubicBezTo>
                    <a:pt x="47165" y="67833"/>
                    <a:pt x="47165" y="67764"/>
                    <a:pt x="47165" y="67631"/>
                  </a:cubicBezTo>
                  <a:cubicBezTo>
                    <a:pt x="47165" y="67568"/>
                    <a:pt x="47234" y="67568"/>
                    <a:pt x="47234" y="67568"/>
                  </a:cubicBezTo>
                  <a:lnTo>
                    <a:pt x="47234" y="67366"/>
                  </a:lnTo>
                  <a:cubicBezTo>
                    <a:pt x="47234" y="67303"/>
                    <a:pt x="47298" y="67234"/>
                    <a:pt x="47298" y="67170"/>
                  </a:cubicBezTo>
                  <a:lnTo>
                    <a:pt x="47298" y="67101"/>
                  </a:lnTo>
                  <a:cubicBezTo>
                    <a:pt x="47298" y="66969"/>
                    <a:pt x="47366" y="66905"/>
                    <a:pt x="47366" y="66773"/>
                  </a:cubicBezTo>
                  <a:lnTo>
                    <a:pt x="47366" y="66640"/>
                  </a:lnTo>
                  <a:cubicBezTo>
                    <a:pt x="47430" y="66571"/>
                    <a:pt x="47430" y="66439"/>
                    <a:pt x="47499" y="66375"/>
                  </a:cubicBezTo>
                  <a:lnTo>
                    <a:pt x="47499" y="66243"/>
                  </a:lnTo>
                  <a:cubicBezTo>
                    <a:pt x="47499" y="66110"/>
                    <a:pt x="47562" y="66042"/>
                    <a:pt x="47562" y="65909"/>
                  </a:cubicBezTo>
                  <a:lnTo>
                    <a:pt x="47562" y="65777"/>
                  </a:lnTo>
                  <a:cubicBezTo>
                    <a:pt x="47631" y="65644"/>
                    <a:pt x="47631" y="65580"/>
                    <a:pt x="47631" y="65448"/>
                  </a:cubicBezTo>
                  <a:cubicBezTo>
                    <a:pt x="47631" y="65448"/>
                    <a:pt x="47695" y="65379"/>
                    <a:pt x="47695" y="65316"/>
                  </a:cubicBezTo>
                  <a:cubicBezTo>
                    <a:pt x="47695" y="65247"/>
                    <a:pt x="47695" y="65114"/>
                    <a:pt x="47764" y="65051"/>
                  </a:cubicBezTo>
                  <a:lnTo>
                    <a:pt x="47764" y="64849"/>
                  </a:lnTo>
                  <a:cubicBezTo>
                    <a:pt x="47764" y="64786"/>
                    <a:pt x="47827" y="64653"/>
                    <a:pt x="47827" y="64584"/>
                  </a:cubicBezTo>
                  <a:cubicBezTo>
                    <a:pt x="47827" y="64521"/>
                    <a:pt x="47827" y="64452"/>
                    <a:pt x="47896" y="64452"/>
                  </a:cubicBezTo>
                  <a:lnTo>
                    <a:pt x="47896" y="64123"/>
                  </a:lnTo>
                  <a:cubicBezTo>
                    <a:pt x="47960" y="64054"/>
                    <a:pt x="47960" y="64054"/>
                    <a:pt x="47960" y="63991"/>
                  </a:cubicBezTo>
                  <a:cubicBezTo>
                    <a:pt x="47960" y="63858"/>
                    <a:pt x="47960" y="63789"/>
                    <a:pt x="48029" y="63657"/>
                  </a:cubicBezTo>
                  <a:lnTo>
                    <a:pt x="48029" y="63524"/>
                  </a:lnTo>
                  <a:cubicBezTo>
                    <a:pt x="48092" y="63392"/>
                    <a:pt x="48092" y="63328"/>
                    <a:pt x="48092" y="63196"/>
                  </a:cubicBezTo>
                  <a:cubicBezTo>
                    <a:pt x="48092" y="63127"/>
                    <a:pt x="48161" y="63063"/>
                    <a:pt x="48161" y="63063"/>
                  </a:cubicBezTo>
                  <a:cubicBezTo>
                    <a:pt x="48161" y="62931"/>
                    <a:pt x="48161" y="62862"/>
                    <a:pt x="48225" y="62729"/>
                  </a:cubicBezTo>
                  <a:lnTo>
                    <a:pt x="48225" y="62597"/>
                  </a:lnTo>
                  <a:cubicBezTo>
                    <a:pt x="48225" y="62464"/>
                    <a:pt x="48294" y="62401"/>
                    <a:pt x="48294" y="62332"/>
                  </a:cubicBezTo>
                  <a:cubicBezTo>
                    <a:pt x="50875" y="49083"/>
                    <a:pt x="52666" y="34510"/>
                    <a:pt x="56571" y="22851"/>
                  </a:cubicBezTo>
                  <a:cubicBezTo>
                    <a:pt x="58760" y="16227"/>
                    <a:pt x="61606" y="10530"/>
                    <a:pt x="65713" y="6492"/>
                  </a:cubicBezTo>
                  <a:cubicBezTo>
                    <a:pt x="69756" y="2448"/>
                    <a:pt x="74987" y="64"/>
                    <a:pt x="81945" y="64"/>
                  </a:cubicBezTo>
                  <a:cubicBezTo>
                    <a:pt x="82740" y="64"/>
                    <a:pt x="83599" y="133"/>
                    <a:pt x="84462" y="196"/>
                  </a:cubicBezTo>
                  <a:cubicBezTo>
                    <a:pt x="88039" y="461"/>
                    <a:pt x="91415" y="2713"/>
                    <a:pt x="94796" y="6094"/>
                  </a:cubicBezTo>
                  <a:cubicBezTo>
                    <a:pt x="97578" y="8940"/>
                    <a:pt x="100361" y="12586"/>
                    <a:pt x="103206" y="16624"/>
                  </a:cubicBezTo>
                  <a:cubicBezTo>
                    <a:pt x="103471" y="16889"/>
                    <a:pt x="103673" y="17223"/>
                    <a:pt x="103938" y="17552"/>
                  </a:cubicBezTo>
                  <a:cubicBezTo>
                    <a:pt x="103805" y="17356"/>
                    <a:pt x="103673" y="17223"/>
                    <a:pt x="103604" y="17022"/>
                  </a:cubicBezTo>
                  <a:cubicBezTo>
                    <a:pt x="103275" y="16561"/>
                    <a:pt x="102941" y="16094"/>
                    <a:pt x="102613" y="15564"/>
                  </a:cubicBezTo>
                  <a:cubicBezTo>
                    <a:pt x="100027" y="11987"/>
                    <a:pt x="97446" y="8675"/>
                    <a:pt x="94860" y="6026"/>
                  </a:cubicBezTo>
                  <a:cubicBezTo>
                    <a:pt x="91484" y="2650"/>
                    <a:pt x="88103" y="398"/>
                    <a:pt x="84462" y="64"/>
                  </a:cubicBezTo>
                  <a:cubicBezTo>
                    <a:pt x="83599" y="0"/>
                    <a:pt x="82740" y="0"/>
                    <a:pt x="81945" y="0"/>
                  </a:cubicBezTo>
                  <a:close/>
                  <a:moveTo>
                    <a:pt x="44319" y="78230"/>
                  </a:moveTo>
                  <a:lnTo>
                    <a:pt x="44319" y="78230"/>
                  </a:lnTo>
                  <a:cubicBezTo>
                    <a:pt x="44250" y="78299"/>
                    <a:pt x="44250" y="78432"/>
                    <a:pt x="44187" y="78495"/>
                  </a:cubicBezTo>
                  <a:cubicBezTo>
                    <a:pt x="44121" y="78718"/>
                    <a:pt x="44053" y="78939"/>
                    <a:pt x="43983" y="79159"/>
                  </a:cubicBezTo>
                  <a:lnTo>
                    <a:pt x="43983" y="79159"/>
                  </a:lnTo>
                  <a:cubicBezTo>
                    <a:pt x="44096" y="78850"/>
                    <a:pt x="44207" y="78540"/>
                    <a:pt x="44319" y="78230"/>
                  </a:cubicBezTo>
                  <a:close/>
                  <a:moveTo>
                    <a:pt x="43983" y="79159"/>
                  </a:moveTo>
                  <a:cubicBezTo>
                    <a:pt x="43496" y="80503"/>
                    <a:pt x="43003" y="81828"/>
                    <a:pt x="42464" y="83069"/>
                  </a:cubicBezTo>
                  <a:cubicBezTo>
                    <a:pt x="41140" y="86248"/>
                    <a:pt x="39550" y="89094"/>
                    <a:pt x="37695" y="91479"/>
                  </a:cubicBezTo>
                  <a:cubicBezTo>
                    <a:pt x="37430" y="91813"/>
                    <a:pt x="37165" y="92141"/>
                    <a:pt x="36831" y="92475"/>
                  </a:cubicBezTo>
                  <a:lnTo>
                    <a:pt x="36635" y="92671"/>
                  </a:lnTo>
                  <a:cubicBezTo>
                    <a:pt x="36503" y="92873"/>
                    <a:pt x="36370" y="93005"/>
                    <a:pt x="36238" y="93138"/>
                  </a:cubicBezTo>
                  <a:lnTo>
                    <a:pt x="36036" y="93334"/>
                  </a:lnTo>
                  <a:cubicBezTo>
                    <a:pt x="35840" y="93466"/>
                    <a:pt x="35708" y="93667"/>
                    <a:pt x="35575" y="93800"/>
                  </a:cubicBezTo>
                  <a:lnTo>
                    <a:pt x="35374" y="93996"/>
                  </a:lnTo>
                  <a:cubicBezTo>
                    <a:pt x="35241" y="94129"/>
                    <a:pt x="35045" y="94261"/>
                    <a:pt x="34913" y="94393"/>
                  </a:cubicBezTo>
                  <a:lnTo>
                    <a:pt x="34711" y="94595"/>
                  </a:lnTo>
                  <a:cubicBezTo>
                    <a:pt x="34579" y="94727"/>
                    <a:pt x="34383" y="94860"/>
                    <a:pt x="34250" y="94992"/>
                  </a:cubicBezTo>
                  <a:cubicBezTo>
                    <a:pt x="34181" y="95056"/>
                    <a:pt x="34118" y="95125"/>
                    <a:pt x="34049" y="95125"/>
                  </a:cubicBezTo>
                  <a:cubicBezTo>
                    <a:pt x="33853" y="95257"/>
                    <a:pt x="33720" y="95390"/>
                    <a:pt x="33588" y="95522"/>
                  </a:cubicBezTo>
                  <a:lnTo>
                    <a:pt x="33387" y="95718"/>
                  </a:lnTo>
                  <a:cubicBezTo>
                    <a:pt x="33190" y="95851"/>
                    <a:pt x="33058" y="95983"/>
                    <a:pt x="32857" y="96116"/>
                  </a:cubicBezTo>
                  <a:cubicBezTo>
                    <a:pt x="32793" y="96116"/>
                    <a:pt x="32724" y="96185"/>
                    <a:pt x="32661" y="96248"/>
                  </a:cubicBezTo>
                  <a:cubicBezTo>
                    <a:pt x="32528" y="96381"/>
                    <a:pt x="32327" y="96513"/>
                    <a:pt x="32194" y="96646"/>
                  </a:cubicBezTo>
                  <a:cubicBezTo>
                    <a:pt x="32131" y="96715"/>
                    <a:pt x="32062" y="96715"/>
                    <a:pt x="31998" y="96778"/>
                  </a:cubicBezTo>
                  <a:cubicBezTo>
                    <a:pt x="31797" y="96911"/>
                    <a:pt x="31664" y="97043"/>
                    <a:pt x="31468" y="97176"/>
                  </a:cubicBezTo>
                  <a:cubicBezTo>
                    <a:pt x="31399" y="97176"/>
                    <a:pt x="31336" y="97245"/>
                    <a:pt x="31267" y="97308"/>
                  </a:cubicBezTo>
                  <a:cubicBezTo>
                    <a:pt x="31134" y="97441"/>
                    <a:pt x="30938" y="97510"/>
                    <a:pt x="30806" y="97642"/>
                  </a:cubicBezTo>
                  <a:cubicBezTo>
                    <a:pt x="30737" y="97706"/>
                    <a:pt x="30673" y="97775"/>
                    <a:pt x="30604" y="97775"/>
                  </a:cubicBezTo>
                  <a:cubicBezTo>
                    <a:pt x="30408" y="97907"/>
                    <a:pt x="30207" y="98039"/>
                    <a:pt x="30074" y="98172"/>
                  </a:cubicBezTo>
                  <a:cubicBezTo>
                    <a:pt x="30011" y="98236"/>
                    <a:pt x="29942" y="98236"/>
                    <a:pt x="29878" y="98304"/>
                  </a:cubicBezTo>
                  <a:cubicBezTo>
                    <a:pt x="29677" y="98437"/>
                    <a:pt x="29544" y="98501"/>
                    <a:pt x="29348" y="98633"/>
                  </a:cubicBezTo>
                  <a:cubicBezTo>
                    <a:pt x="29279" y="98702"/>
                    <a:pt x="29216" y="98766"/>
                    <a:pt x="29147" y="98766"/>
                  </a:cubicBezTo>
                  <a:cubicBezTo>
                    <a:pt x="29015" y="98898"/>
                    <a:pt x="28818" y="99030"/>
                    <a:pt x="28686" y="99163"/>
                  </a:cubicBezTo>
                  <a:cubicBezTo>
                    <a:pt x="28617" y="99163"/>
                    <a:pt x="28553" y="99232"/>
                    <a:pt x="28485" y="99295"/>
                  </a:cubicBezTo>
                  <a:cubicBezTo>
                    <a:pt x="28289" y="99364"/>
                    <a:pt x="28087" y="99497"/>
                    <a:pt x="27955" y="99629"/>
                  </a:cubicBezTo>
                  <a:cubicBezTo>
                    <a:pt x="27891" y="99629"/>
                    <a:pt x="27822" y="99693"/>
                    <a:pt x="27759" y="99762"/>
                  </a:cubicBezTo>
                  <a:cubicBezTo>
                    <a:pt x="27557" y="99825"/>
                    <a:pt x="27425" y="99958"/>
                    <a:pt x="27229" y="100090"/>
                  </a:cubicBezTo>
                  <a:cubicBezTo>
                    <a:pt x="27160" y="100090"/>
                    <a:pt x="27096" y="100159"/>
                    <a:pt x="27027" y="100223"/>
                  </a:cubicBezTo>
                  <a:cubicBezTo>
                    <a:pt x="26895" y="100292"/>
                    <a:pt x="26699" y="100424"/>
                    <a:pt x="26497" y="100557"/>
                  </a:cubicBezTo>
                  <a:cubicBezTo>
                    <a:pt x="26434" y="100557"/>
                    <a:pt x="26365" y="100620"/>
                    <a:pt x="26301" y="100689"/>
                  </a:cubicBezTo>
                  <a:cubicBezTo>
                    <a:pt x="26169" y="100753"/>
                    <a:pt x="25967" y="100885"/>
                    <a:pt x="25835" y="101018"/>
                  </a:cubicBezTo>
                  <a:cubicBezTo>
                    <a:pt x="25771" y="101018"/>
                    <a:pt x="25702" y="101087"/>
                    <a:pt x="25639" y="101150"/>
                  </a:cubicBezTo>
                  <a:cubicBezTo>
                    <a:pt x="25437" y="101219"/>
                    <a:pt x="25305" y="101352"/>
                    <a:pt x="25109" y="101484"/>
                  </a:cubicBezTo>
                  <a:cubicBezTo>
                    <a:pt x="25040" y="101484"/>
                    <a:pt x="24976" y="101548"/>
                    <a:pt x="24907" y="101548"/>
                  </a:cubicBezTo>
                  <a:cubicBezTo>
                    <a:pt x="24775" y="101680"/>
                    <a:pt x="24579" y="101813"/>
                    <a:pt x="24446" y="101882"/>
                  </a:cubicBezTo>
                  <a:cubicBezTo>
                    <a:pt x="24378" y="101945"/>
                    <a:pt x="24314" y="102014"/>
                    <a:pt x="24245" y="102014"/>
                  </a:cubicBezTo>
                  <a:cubicBezTo>
                    <a:pt x="24049" y="102147"/>
                    <a:pt x="23916" y="102210"/>
                    <a:pt x="23715" y="102343"/>
                  </a:cubicBezTo>
                  <a:cubicBezTo>
                    <a:pt x="23652" y="102412"/>
                    <a:pt x="23583" y="102412"/>
                    <a:pt x="23519" y="102475"/>
                  </a:cubicBezTo>
                  <a:cubicBezTo>
                    <a:pt x="23318" y="102608"/>
                    <a:pt x="23185" y="102676"/>
                    <a:pt x="23053" y="102809"/>
                  </a:cubicBezTo>
                  <a:cubicBezTo>
                    <a:pt x="22989" y="102809"/>
                    <a:pt x="22857" y="102873"/>
                    <a:pt x="22788" y="102941"/>
                  </a:cubicBezTo>
                  <a:cubicBezTo>
                    <a:pt x="22655" y="103005"/>
                    <a:pt x="22523" y="103138"/>
                    <a:pt x="22327" y="103206"/>
                  </a:cubicBezTo>
                  <a:cubicBezTo>
                    <a:pt x="22258" y="103270"/>
                    <a:pt x="22194" y="103339"/>
                    <a:pt x="22125" y="103339"/>
                  </a:cubicBezTo>
                  <a:cubicBezTo>
                    <a:pt x="21993" y="103471"/>
                    <a:pt x="21797" y="103535"/>
                    <a:pt x="21664" y="103667"/>
                  </a:cubicBezTo>
                  <a:cubicBezTo>
                    <a:pt x="21595" y="103667"/>
                    <a:pt x="21532" y="103736"/>
                    <a:pt x="21463" y="103800"/>
                  </a:cubicBezTo>
                  <a:cubicBezTo>
                    <a:pt x="21267" y="103869"/>
                    <a:pt x="21134" y="104001"/>
                    <a:pt x="21002" y="104065"/>
                  </a:cubicBezTo>
                  <a:cubicBezTo>
                    <a:pt x="20933" y="104134"/>
                    <a:pt x="20800" y="104197"/>
                    <a:pt x="20737" y="104197"/>
                  </a:cubicBezTo>
                  <a:cubicBezTo>
                    <a:pt x="20604" y="104330"/>
                    <a:pt x="20472" y="104399"/>
                    <a:pt x="20339" y="104531"/>
                  </a:cubicBezTo>
                  <a:cubicBezTo>
                    <a:pt x="20207" y="104595"/>
                    <a:pt x="20138" y="104595"/>
                    <a:pt x="20074" y="104664"/>
                  </a:cubicBezTo>
                  <a:cubicBezTo>
                    <a:pt x="19942" y="104727"/>
                    <a:pt x="19809" y="104860"/>
                    <a:pt x="19677" y="104929"/>
                  </a:cubicBezTo>
                  <a:cubicBezTo>
                    <a:pt x="19544" y="104992"/>
                    <a:pt x="19476" y="105061"/>
                    <a:pt x="19412" y="105061"/>
                  </a:cubicBezTo>
                  <a:cubicBezTo>
                    <a:pt x="19280" y="105194"/>
                    <a:pt x="19147" y="105257"/>
                    <a:pt x="19015" y="105390"/>
                  </a:cubicBezTo>
                  <a:cubicBezTo>
                    <a:pt x="18882" y="105390"/>
                    <a:pt x="18813" y="105459"/>
                    <a:pt x="18750" y="105522"/>
                  </a:cubicBezTo>
                  <a:cubicBezTo>
                    <a:pt x="18617" y="105591"/>
                    <a:pt x="18485" y="105724"/>
                    <a:pt x="18352" y="105787"/>
                  </a:cubicBezTo>
                  <a:cubicBezTo>
                    <a:pt x="18283" y="105856"/>
                    <a:pt x="18151" y="105920"/>
                    <a:pt x="18087" y="105920"/>
                  </a:cubicBezTo>
                  <a:cubicBezTo>
                    <a:pt x="17955" y="106052"/>
                    <a:pt x="17822" y="106121"/>
                    <a:pt x="17690" y="106185"/>
                  </a:cubicBezTo>
                  <a:cubicBezTo>
                    <a:pt x="17621" y="106254"/>
                    <a:pt x="17557" y="106317"/>
                    <a:pt x="17425" y="106386"/>
                  </a:cubicBezTo>
                  <a:cubicBezTo>
                    <a:pt x="17292" y="106450"/>
                    <a:pt x="17223" y="106519"/>
                    <a:pt x="17091" y="106582"/>
                  </a:cubicBezTo>
                  <a:cubicBezTo>
                    <a:pt x="16958" y="106651"/>
                    <a:pt x="16895" y="106715"/>
                    <a:pt x="16826" y="106784"/>
                  </a:cubicBezTo>
                  <a:cubicBezTo>
                    <a:pt x="16693" y="106847"/>
                    <a:pt x="16561" y="106980"/>
                    <a:pt x="16497" y="107049"/>
                  </a:cubicBezTo>
                  <a:cubicBezTo>
                    <a:pt x="16365" y="107112"/>
                    <a:pt x="16296" y="107181"/>
                    <a:pt x="16163" y="107245"/>
                  </a:cubicBezTo>
                  <a:cubicBezTo>
                    <a:pt x="16100" y="107313"/>
                    <a:pt x="15967" y="107377"/>
                    <a:pt x="15898" y="107446"/>
                  </a:cubicBezTo>
                  <a:lnTo>
                    <a:pt x="15835" y="107446"/>
                  </a:lnTo>
                  <a:cubicBezTo>
                    <a:pt x="15766" y="107510"/>
                    <a:pt x="15634" y="107578"/>
                    <a:pt x="15570" y="107642"/>
                  </a:cubicBezTo>
                  <a:cubicBezTo>
                    <a:pt x="15437" y="107711"/>
                    <a:pt x="15369" y="107775"/>
                    <a:pt x="15305" y="107843"/>
                  </a:cubicBezTo>
                  <a:cubicBezTo>
                    <a:pt x="15172" y="107907"/>
                    <a:pt x="15040" y="107976"/>
                    <a:pt x="14907" y="108108"/>
                  </a:cubicBezTo>
                  <a:cubicBezTo>
                    <a:pt x="14839" y="108108"/>
                    <a:pt x="14839" y="108172"/>
                    <a:pt x="14775" y="108172"/>
                  </a:cubicBezTo>
                  <a:cubicBezTo>
                    <a:pt x="14643" y="108304"/>
                    <a:pt x="14441" y="108373"/>
                    <a:pt x="14309" y="108506"/>
                  </a:cubicBezTo>
                  <a:lnTo>
                    <a:pt x="14245" y="108569"/>
                  </a:lnTo>
                  <a:cubicBezTo>
                    <a:pt x="14044" y="108702"/>
                    <a:pt x="13911" y="108834"/>
                    <a:pt x="13715" y="108903"/>
                  </a:cubicBezTo>
                  <a:lnTo>
                    <a:pt x="13715" y="108967"/>
                  </a:lnTo>
                  <a:lnTo>
                    <a:pt x="13646" y="108967"/>
                  </a:lnTo>
                  <a:cubicBezTo>
                    <a:pt x="12920" y="109497"/>
                    <a:pt x="12189" y="110096"/>
                    <a:pt x="11463" y="110626"/>
                  </a:cubicBezTo>
                  <a:cubicBezTo>
                    <a:pt x="11065" y="110891"/>
                    <a:pt x="10732" y="111219"/>
                    <a:pt x="10403" y="111484"/>
                  </a:cubicBezTo>
                  <a:cubicBezTo>
                    <a:pt x="11065" y="110954"/>
                    <a:pt x="11791" y="110424"/>
                    <a:pt x="12523" y="109894"/>
                  </a:cubicBezTo>
                  <a:cubicBezTo>
                    <a:pt x="12586" y="109894"/>
                    <a:pt x="12655" y="109831"/>
                    <a:pt x="12719" y="109831"/>
                  </a:cubicBezTo>
                  <a:lnTo>
                    <a:pt x="12719" y="109762"/>
                  </a:lnTo>
                  <a:cubicBezTo>
                    <a:pt x="12920" y="109629"/>
                    <a:pt x="13053" y="109497"/>
                    <a:pt x="13249" y="109364"/>
                  </a:cubicBezTo>
                  <a:cubicBezTo>
                    <a:pt x="13318" y="109364"/>
                    <a:pt x="13381" y="109301"/>
                    <a:pt x="13381" y="109301"/>
                  </a:cubicBezTo>
                  <a:cubicBezTo>
                    <a:pt x="13583" y="109168"/>
                    <a:pt x="13715" y="109036"/>
                    <a:pt x="13911" y="108903"/>
                  </a:cubicBezTo>
                  <a:lnTo>
                    <a:pt x="14044" y="108771"/>
                  </a:lnTo>
                  <a:cubicBezTo>
                    <a:pt x="14176" y="108702"/>
                    <a:pt x="14309" y="108638"/>
                    <a:pt x="14441" y="108506"/>
                  </a:cubicBezTo>
                  <a:cubicBezTo>
                    <a:pt x="14574" y="108437"/>
                    <a:pt x="14643" y="108373"/>
                    <a:pt x="14706" y="108373"/>
                  </a:cubicBezTo>
                  <a:cubicBezTo>
                    <a:pt x="14839" y="108241"/>
                    <a:pt x="14971" y="108172"/>
                    <a:pt x="15104" y="108108"/>
                  </a:cubicBezTo>
                  <a:cubicBezTo>
                    <a:pt x="15172" y="108040"/>
                    <a:pt x="15236" y="107976"/>
                    <a:pt x="15369" y="107907"/>
                  </a:cubicBezTo>
                  <a:cubicBezTo>
                    <a:pt x="15501" y="107843"/>
                    <a:pt x="15570" y="107711"/>
                    <a:pt x="15702" y="107642"/>
                  </a:cubicBezTo>
                  <a:cubicBezTo>
                    <a:pt x="15766" y="107578"/>
                    <a:pt x="15898" y="107510"/>
                    <a:pt x="16031" y="107446"/>
                  </a:cubicBezTo>
                  <a:cubicBezTo>
                    <a:pt x="16100" y="107377"/>
                    <a:pt x="16232" y="107313"/>
                    <a:pt x="16296" y="107245"/>
                  </a:cubicBezTo>
                  <a:cubicBezTo>
                    <a:pt x="16428" y="107181"/>
                    <a:pt x="16561" y="107112"/>
                    <a:pt x="16693" y="106980"/>
                  </a:cubicBezTo>
                  <a:cubicBezTo>
                    <a:pt x="16762" y="106916"/>
                    <a:pt x="16826" y="106847"/>
                    <a:pt x="16958" y="106847"/>
                  </a:cubicBezTo>
                  <a:cubicBezTo>
                    <a:pt x="17091" y="106715"/>
                    <a:pt x="17223" y="106651"/>
                    <a:pt x="17292" y="106582"/>
                  </a:cubicBezTo>
                  <a:cubicBezTo>
                    <a:pt x="17425" y="106519"/>
                    <a:pt x="17488" y="106450"/>
                    <a:pt x="17557" y="106386"/>
                  </a:cubicBezTo>
                  <a:cubicBezTo>
                    <a:pt x="17690" y="106317"/>
                    <a:pt x="17822" y="106185"/>
                    <a:pt x="17955" y="106121"/>
                  </a:cubicBezTo>
                  <a:cubicBezTo>
                    <a:pt x="18087" y="106052"/>
                    <a:pt x="18151" y="105989"/>
                    <a:pt x="18220" y="105989"/>
                  </a:cubicBezTo>
                  <a:cubicBezTo>
                    <a:pt x="18352" y="105856"/>
                    <a:pt x="18485" y="105787"/>
                    <a:pt x="18681" y="105724"/>
                  </a:cubicBezTo>
                  <a:lnTo>
                    <a:pt x="18882" y="105522"/>
                  </a:lnTo>
                  <a:cubicBezTo>
                    <a:pt x="19015" y="105459"/>
                    <a:pt x="19211" y="105326"/>
                    <a:pt x="19343" y="105257"/>
                  </a:cubicBezTo>
                  <a:cubicBezTo>
                    <a:pt x="19412" y="105194"/>
                    <a:pt x="19476" y="105125"/>
                    <a:pt x="19544" y="105125"/>
                  </a:cubicBezTo>
                  <a:cubicBezTo>
                    <a:pt x="19741" y="104992"/>
                    <a:pt x="19873" y="104929"/>
                    <a:pt x="20006" y="104796"/>
                  </a:cubicBezTo>
                  <a:cubicBezTo>
                    <a:pt x="20074" y="104796"/>
                    <a:pt x="20138" y="104727"/>
                    <a:pt x="20207" y="104664"/>
                  </a:cubicBezTo>
                  <a:cubicBezTo>
                    <a:pt x="20403" y="104595"/>
                    <a:pt x="20535" y="104462"/>
                    <a:pt x="20668" y="104399"/>
                  </a:cubicBezTo>
                  <a:cubicBezTo>
                    <a:pt x="20737" y="104330"/>
                    <a:pt x="20869" y="104266"/>
                    <a:pt x="20933" y="104266"/>
                  </a:cubicBezTo>
                  <a:cubicBezTo>
                    <a:pt x="21065" y="104134"/>
                    <a:pt x="21198" y="104065"/>
                    <a:pt x="21399" y="103932"/>
                  </a:cubicBezTo>
                  <a:cubicBezTo>
                    <a:pt x="21463" y="103869"/>
                    <a:pt x="21532" y="103869"/>
                    <a:pt x="21595" y="103800"/>
                  </a:cubicBezTo>
                  <a:cubicBezTo>
                    <a:pt x="21728" y="103667"/>
                    <a:pt x="21929" y="103604"/>
                    <a:pt x="22062" y="103471"/>
                  </a:cubicBezTo>
                  <a:lnTo>
                    <a:pt x="22125" y="103471"/>
                  </a:lnTo>
                  <a:cubicBezTo>
                    <a:pt x="22194" y="103403"/>
                    <a:pt x="22258" y="103403"/>
                    <a:pt x="22258" y="103339"/>
                  </a:cubicBezTo>
                  <a:cubicBezTo>
                    <a:pt x="22459" y="103270"/>
                    <a:pt x="22592" y="103138"/>
                    <a:pt x="22788" y="103074"/>
                  </a:cubicBezTo>
                  <a:cubicBezTo>
                    <a:pt x="22857" y="103005"/>
                    <a:pt x="22920" y="102941"/>
                    <a:pt x="22989" y="102941"/>
                  </a:cubicBezTo>
                  <a:cubicBezTo>
                    <a:pt x="23122" y="102809"/>
                    <a:pt x="23318" y="102740"/>
                    <a:pt x="23450" y="102608"/>
                  </a:cubicBezTo>
                  <a:cubicBezTo>
                    <a:pt x="23519" y="102544"/>
                    <a:pt x="23583" y="102544"/>
                    <a:pt x="23652" y="102475"/>
                  </a:cubicBezTo>
                  <a:cubicBezTo>
                    <a:pt x="23848" y="102343"/>
                    <a:pt x="24049" y="102279"/>
                    <a:pt x="24181" y="102147"/>
                  </a:cubicBezTo>
                  <a:cubicBezTo>
                    <a:pt x="24245" y="102147"/>
                    <a:pt x="24314" y="102078"/>
                    <a:pt x="24378" y="102014"/>
                  </a:cubicBezTo>
                  <a:cubicBezTo>
                    <a:pt x="24579" y="101945"/>
                    <a:pt x="24711" y="101813"/>
                    <a:pt x="24907" y="101680"/>
                  </a:cubicBezTo>
                  <a:cubicBezTo>
                    <a:pt x="24976" y="101680"/>
                    <a:pt x="25040" y="101617"/>
                    <a:pt x="25109" y="101548"/>
                  </a:cubicBezTo>
                  <a:cubicBezTo>
                    <a:pt x="25241" y="101484"/>
                    <a:pt x="25437" y="101352"/>
                    <a:pt x="25570" y="101219"/>
                  </a:cubicBezTo>
                  <a:cubicBezTo>
                    <a:pt x="25639" y="101219"/>
                    <a:pt x="25702" y="101150"/>
                    <a:pt x="25771" y="101150"/>
                  </a:cubicBezTo>
                  <a:cubicBezTo>
                    <a:pt x="25967" y="101018"/>
                    <a:pt x="26169" y="100885"/>
                    <a:pt x="26301" y="100822"/>
                  </a:cubicBezTo>
                  <a:cubicBezTo>
                    <a:pt x="26365" y="100753"/>
                    <a:pt x="26434" y="100689"/>
                    <a:pt x="26497" y="100689"/>
                  </a:cubicBezTo>
                  <a:cubicBezTo>
                    <a:pt x="26699" y="100557"/>
                    <a:pt x="26831" y="100424"/>
                    <a:pt x="27027" y="100355"/>
                  </a:cubicBezTo>
                  <a:cubicBezTo>
                    <a:pt x="27096" y="100292"/>
                    <a:pt x="27160" y="100223"/>
                    <a:pt x="27229" y="100223"/>
                  </a:cubicBezTo>
                  <a:cubicBezTo>
                    <a:pt x="27425" y="100090"/>
                    <a:pt x="27557" y="99958"/>
                    <a:pt x="27759" y="99825"/>
                  </a:cubicBezTo>
                  <a:cubicBezTo>
                    <a:pt x="27822" y="99825"/>
                    <a:pt x="27891" y="99762"/>
                    <a:pt x="27955" y="99693"/>
                  </a:cubicBezTo>
                  <a:cubicBezTo>
                    <a:pt x="28087" y="99629"/>
                    <a:pt x="28289" y="99497"/>
                    <a:pt x="28421" y="99364"/>
                  </a:cubicBezTo>
                  <a:cubicBezTo>
                    <a:pt x="28485" y="99364"/>
                    <a:pt x="28553" y="99295"/>
                    <a:pt x="28617" y="99232"/>
                  </a:cubicBezTo>
                  <a:cubicBezTo>
                    <a:pt x="28818" y="99163"/>
                    <a:pt x="29015" y="99030"/>
                    <a:pt x="29147" y="98898"/>
                  </a:cubicBezTo>
                  <a:cubicBezTo>
                    <a:pt x="29216" y="98834"/>
                    <a:pt x="29279" y="98834"/>
                    <a:pt x="29348" y="98766"/>
                  </a:cubicBezTo>
                  <a:cubicBezTo>
                    <a:pt x="29544" y="98633"/>
                    <a:pt x="29677" y="98501"/>
                    <a:pt x="29878" y="98437"/>
                  </a:cubicBezTo>
                  <a:cubicBezTo>
                    <a:pt x="29942" y="98368"/>
                    <a:pt x="30011" y="98304"/>
                    <a:pt x="30074" y="98304"/>
                  </a:cubicBezTo>
                  <a:cubicBezTo>
                    <a:pt x="30276" y="98172"/>
                    <a:pt x="30408" y="98039"/>
                    <a:pt x="30604" y="97907"/>
                  </a:cubicBezTo>
                  <a:cubicBezTo>
                    <a:pt x="30673" y="97838"/>
                    <a:pt x="30737" y="97838"/>
                    <a:pt x="30806" y="97775"/>
                  </a:cubicBezTo>
                  <a:cubicBezTo>
                    <a:pt x="30938" y="97642"/>
                    <a:pt x="31134" y="97510"/>
                    <a:pt x="31267" y="97377"/>
                  </a:cubicBezTo>
                  <a:cubicBezTo>
                    <a:pt x="31336" y="97377"/>
                    <a:pt x="31399" y="97308"/>
                    <a:pt x="31468" y="97245"/>
                  </a:cubicBezTo>
                  <a:cubicBezTo>
                    <a:pt x="31664" y="97112"/>
                    <a:pt x="31797" y="97043"/>
                    <a:pt x="31998" y="96911"/>
                  </a:cubicBezTo>
                  <a:lnTo>
                    <a:pt x="32194" y="96715"/>
                  </a:lnTo>
                  <a:cubicBezTo>
                    <a:pt x="32327" y="96582"/>
                    <a:pt x="32528" y="96513"/>
                    <a:pt x="32661" y="96381"/>
                  </a:cubicBezTo>
                  <a:lnTo>
                    <a:pt x="32857" y="96185"/>
                  </a:lnTo>
                  <a:cubicBezTo>
                    <a:pt x="33058" y="96052"/>
                    <a:pt x="33190" y="95920"/>
                    <a:pt x="33387" y="95787"/>
                  </a:cubicBezTo>
                  <a:cubicBezTo>
                    <a:pt x="33455" y="95787"/>
                    <a:pt x="33519" y="95718"/>
                    <a:pt x="33588" y="95655"/>
                  </a:cubicBezTo>
                  <a:cubicBezTo>
                    <a:pt x="33720" y="95522"/>
                    <a:pt x="33916" y="95390"/>
                    <a:pt x="34049" y="95257"/>
                  </a:cubicBezTo>
                  <a:lnTo>
                    <a:pt x="34250" y="95056"/>
                  </a:lnTo>
                  <a:cubicBezTo>
                    <a:pt x="34383" y="94923"/>
                    <a:pt x="34579" y="94791"/>
                    <a:pt x="34711" y="94658"/>
                  </a:cubicBezTo>
                  <a:cubicBezTo>
                    <a:pt x="34780" y="94595"/>
                    <a:pt x="34844" y="94595"/>
                    <a:pt x="34913" y="94526"/>
                  </a:cubicBezTo>
                  <a:lnTo>
                    <a:pt x="35374" y="94065"/>
                  </a:lnTo>
                  <a:lnTo>
                    <a:pt x="35575" y="93864"/>
                  </a:lnTo>
                  <a:cubicBezTo>
                    <a:pt x="35708" y="93731"/>
                    <a:pt x="35904" y="93599"/>
                    <a:pt x="36036" y="93466"/>
                  </a:cubicBezTo>
                  <a:lnTo>
                    <a:pt x="36238" y="93270"/>
                  </a:lnTo>
                  <a:cubicBezTo>
                    <a:pt x="36370" y="93138"/>
                    <a:pt x="36503" y="92936"/>
                    <a:pt x="36699" y="92804"/>
                  </a:cubicBezTo>
                  <a:cubicBezTo>
                    <a:pt x="36768" y="92740"/>
                    <a:pt x="36831" y="92671"/>
                    <a:pt x="36831" y="92608"/>
                  </a:cubicBezTo>
                  <a:cubicBezTo>
                    <a:pt x="37165" y="92274"/>
                    <a:pt x="37494" y="91876"/>
                    <a:pt x="37759" y="91548"/>
                  </a:cubicBezTo>
                  <a:cubicBezTo>
                    <a:pt x="39550" y="89295"/>
                    <a:pt x="41071" y="86577"/>
                    <a:pt x="42332" y="83599"/>
                  </a:cubicBezTo>
                  <a:cubicBezTo>
                    <a:pt x="42912" y="82206"/>
                    <a:pt x="43492" y="80712"/>
                    <a:pt x="43983" y="79159"/>
                  </a:cubicBezTo>
                  <a:close/>
                  <a:moveTo>
                    <a:pt x="10006" y="111882"/>
                  </a:moveTo>
                  <a:lnTo>
                    <a:pt x="10006" y="111882"/>
                  </a:lnTo>
                  <a:cubicBezTo>
                    <a:pt x="9804" y="112014"/>
                    <a:pt x="9608" y="112147"/>
                    <a:pt x="9476" y="112348"/>
                  </a:cubicBezTo>
                  <a:cubicBezTo>
                    <a:pt x="9211" y="112480"/>
                    <a:pt x="8946" y="112677"/>
                    <a:pt x="8681" y="112878"/>
                  </a:cubicBezTo>
                  <a:cubicBezTo>
                    <a:pt x="7356" y="114134"/>
                    <a:pt x="6095" y="115395"/>
                    <a:pt x="4971" y="116651"/>
                  </a:cubicBezTo>
                  <a:cubicBezTo>
                    <a:pt x="2120" y="120096"/>
                    <a:pt x="202" y="123874"/>
                    <a:pt x="69" y="128246"/>
                  </a:cubicBezTo>
                  <a:cubicBezTo>
                    <a:pt x="69" y="128511"/>
                    <a:pt x="0" y="128840"/>
                    <a:pt x="0" y="129174"/>
                  </a:cubicBezTo>
                  <a:cubicBezTo>
                    <a:pt x="0" y="135400"/>
                    <a:pt x="2454" y="140631"/>
                    <a:pt x="6492" y="145003"/>
                  </a:cubicBezTo>
                  <a:cubicBezTo>
                    <a:pt x="12523" y="151564"/>
                    <a:pt x="22125" y="156068"/>
                    <a:pt x="32459" y="159248"/>
                  </a:cubicBezTo>
                  <a:cubicBezTo>
                    <a:pt x="36238" y="160371"/>
                    <a:pt x="40143" y="161368"/>
                    <a:pt x="43985" y="162163"/>
                  </a:cubicBezTo>
                  <a:cubicBezTo>
                    <a:pt x="45868" y="162495"/>
                    <a:pt x="47751" y="162827"/>
                    <a:pt x="49557" y="163082"/>
                  </a:cubicBezTo>
                  <a:lnTo>
                    <a:pt x="49557" y="163082"/>
                  </a:lnTo>
                  <a:cubicBezTo>
                    <a:pt x="47742" y="162751"/>
                    <a:pt x="45922" y="162412"/>
                    <a:pt x="44054" y="162030"/>
                  </a:cubicBezTo>
                  <a:cubicBezTo>
                    <a:pt x="36699" y="160573"/>
                    <a:pt x="29216" y="158453"/>
                    <a:pt x="22523" y="155538"/>
                  </a:cubicBezTo>
                  <a:cubicBezTo>
                    <a:pt x="16163" y="152756"/>
                    <a:pt x="10535" y="149243"/>
                    <a:pt x="6561" y="144939"/>
                  </a:cubicBezTo>
                  <a:cubicBezTo>
                    <a:pt x="2517" y="140567"/>
                    <a:pt x="133" y="135400"/>
                    <a:pt x="133" y="129174"/>
                  </a:cubicBezTo>
                  <a:lnTo>
                    <a:pt x="133" y="128246"/>
                  </a:lnTo>
                  <a:cubicBezTo>
                    <a:pt x="265" y="123874"/>
                    <a:pt x="2189" y="120096"/>
                    <a:pt x="5035" y="116720"/>
                  </a:cubicBezTo>
                  <a:cubicBezTo>
                    <a:pt x="6428" y="115130"/>
                    <a:pt x="8018" y="113604"/>
                    <a:pt x="9741" y="112147"/>
                  </a:cubicBezTo>
                  <a:lnTo>
                    <a:pt x="10006" y="111882"/>
                  </a:lnTo>
                  <a:close/>
                  <a:moveTo>
                    <a:pt x="49557" y="163082"/>
                  </a:moveTo>
                  <a:lnTo>
                    <a:pt x="49557" y="163082"/>
                  </a:lnTo>
                  <a:cubicBezTo>
                    <a:pt x="49931" y="163150"/>
                    <a:pt x="50305" y="163218"/>
                    <a:pt x="50679" y="163286"/>
                  </a:cubicBezTo>
                  <a:cubicBezTo>
                    <a:pt x="50679" y="163286"/>
                    <a:pt x="50679" y="163222"/>
                    <a:pt x="50610" y="163222"/>
                  </a:cubicBezTo>
                  <a:cubicBezTo>
                    <a:pt x="50262" y="163179"/>
                    <a:pt x="49911" y="163132"/>
                    <a:pt x="49557" y="163082"/>
                  </a:cubicBezTo>
                  <a:close/>
                  <a:moveTo>
                    <a:pt x="50414" y="163286"/>
                  </a:moveTo>
                  <a:cubicBezTo>
                    <a:pt x="50810" y="163353"/>
                    <a:pt x="51206" y="163416"/>
                    <a:pt x="51599" y="163477"/>
                  </a:cubicBezTo>
                  <a:lnTo>
                    <a:pt x="51599" y="163477"/>
                  </a:lnTo>
                  <a:cubicBezTo>
                    <a:pt x="51206" y="163415"/>
                    <a:pt x="50811" y="163351"/>
                    <a:pt x="50414" y="163286"/>
                  </a:cubicBezTo>
                  <a:close/>
                  <a:moveTo>
                    <a:pt x="51599" y="163477"/>
                  </a:moveTo>
                  <a:lnTo>
                    <a:pt x="51599" y="163477"/>
                  </a:lnTo>
                  <a:cubicBezTo>
                    <a:pt x="54018" y="163861"/>
                    <a:pt x="56348" y="164187"/>
                    <a:pt x="58628" y="164415"/>
                  </a:cubicBezTo>
                  <a:cubicBezTo>
                    <a:pt x="60016" y="164611"/>
                    <a:pt x="61410" y="164743"/>
                    <a:pt x="62798" y="164876"/>
                  </a:cubicBezTo>
                  <a:cubicBezTo>
                    <a:pt x="67435" y="165273"/>
                    <a:pt x="71479" y="166005"/>
                    <a:pt x="75056" y="167065"/>
                  </a:cubicBezTo>
                  <a:cubicBezTo>
                    <a:pt x="75119" y="167128"/>
                    <a:pt x="75252" y="167128"/>
                    <a:pt x="75321" y="167197"/>
                  </a:cubicBezTo>
                  <a:cubicBezTo>
                    <a:pt x="75384" y="167197"/>
                    <a:pt x="75453" y="167197"/>
                    <a:pt x="75586" y="167261"/>
                  </a:cubicBezTo>
                  <a:cubicBezTo>
                    <a:pt x="75649" y="167261"/>
                    <a:pt x="75718" y="167330"/>
                    <a:pt x="75851" y="167330"/>
                  </a:cubicBezTo>
                  <a:cubicBezTo>
                    <a:pt x="75914" y="167330"/>
                    <a:pt x="75983" y="167393"/>
                    <a:pt x="76047" y="167393"/>
                  </a:cubicBezTo>
                  <a:cubicBezTo>
                    <a:pt x="76116" y="167462"/>
                    <a:pt x="76248" y="167462"/>
                    <a:pt x="76312" y="167462"/>
                  </a:cubicBezTo>
                  <a:cubicBezTo>
                    <a:pt x="76381" y="167526"/>
                    <a:pt x="76513" y="167526"/>
                    <a:pt x="76577" y="167594"/>
                  </a:cubicBezTo>
                  <a:cubicBezTo>
                    <a:pt x="76646" y="167594"/>
                    <a:pt x="76709" y="167594"/>
                    <a:pt x="76842" y="167658"/>
                  </a:cubicBezTo>
                  <a:cubicBezTo>
                    <a:pt x="76911" y="167658"/>
                    <a:pt x="76974" y="167727"/>
                    <a:pt x="77043" y="167727"/>
                  </a:cubicBezTo>
                  <a:cubicBezTo>
                    <a:pt x="77176" y="167791"/>
                    <a:pt x="77239" y="167791"/>
                    <a:pt x="77308" y="167859"/>
                  </a:cubicBezTo>
                  <a:cubicBezTo>
                    <a:pt x="77441" y="167859"/>
                    <a:pt x="77504" y="167859"/>
                    <a:pt x="77573" y="167923"/>
                  </a:cubicBezTo>
                  <a:cubicBezTo>
                    <a:pt x="77706" y="167923"/>
                    <a:pt x="77769" y="167992"/>
                    <a:pt x="77838" y="167992"/>
                  </a:cubicBezTo>
                  <a:cubicBezTo>
                    <a:pt x="77902" y="168056"/>
                    <a:pt x="78034" y="168056"/>
                    <a:pt x="78103" y="168124"/>
                  </a:cubicBezTo>
                  <a:cubicBezTo>
                    <a:pt x="78167" y="168124"/>
                    <a:pt x="78299" y="168188"/>
                    <a:pt x="78368" y="168188"/>
                  </a:cubicBezTo>
                  <a:cubicBezTo>
                    <a:pt x="78432" y="168257"/>
                    <a:pt x="78564" y="168257"/>
                    <a:pt x="78633" y="168321"/>
                  </a:cubicBezTo>
                  <a:cubicBezTo>
                    <a:pt x="78697" y="168321"/>
                    <a:pt x="78829" y="168389"/>
                    <a:pt x="78898" y="168389"/>
                  </a:cubicBezTo>
                  <a:cubicBezTo>
                    <a:pt x="78962" y="168453"/>
                    <a:pt x="79094" y="168453"/>
                    <a:pt x="79163" y="168522"/>
                  </a:cubicBezTo>
                  <a:cubicBezTo>
                    <a:pt x="79226" y="168522"/>
                    <a:pt x="79359" y="168585"/>
                    <a:pt x="79428" y="168585"/>
                  </a:cubicBezTo>
                  <a:cubicBezTo>
                    <a:pt x="79491" y="168654"/>
                    <a:pt x="79624" y="168654"/>
                    <a:pt x="79693" y="168718"/>
                  </a:cubicBezTo>
                  <a:cubicBezTo>
                    <a:pt x="79756" y="168787"/>
                    <a:pt x="79889" y="168787"/>
                    <a:pt x="79958" y="168850"/>
                  </a:cubicBezTo>
                  <a:cubicBezTo>
                    <a:pt x="80021" y="168850"/>
                    <a:pt x="80154" y="168919"/>
                    <a:pt x="80223" y="168919"/>
                  </a:cubicBezTo>
                  <a:cubicBezTo>
                    <a:pt x="80286" y="168983"/>
                    <a:pt x="80419" y="168983"/>
                    <a:pt x="80488" y="169052"/>
                  </a:cubicBezTo>
                  <a:cubicBezTo>
                    <a:pt x="80551" y="169115"/>
                    <a:pt x="80684" y="169115"/>
                    <a:pt x="80753" y="169184"/>
                  </a:cubicBezTo>
                  <a:cubicBezTo>
                    <a:pt x="80885" y="169184"/>
                    <a:pt x="80949" y="169248"/>
                    <a:pt x="81018" y="169317"/>
                  </a:cubicBezTo>
                  <a:cubicBezTo>
                    <a:pt x="81150" y="169317"/>
                    <a:pt x="81214" y="169380"/>
                    <a:pt x="81346" y="169449"/>
                  </a:cubicBezTo>
                  <a:cubicBezTo>
                    <a:pt x="81415" y="169449"/>
                    <a:pt x="81479" y="169513"/>
                    <a:pt x="81548" y="169513"/>
                  </a:cubicBezTo>
                  <a:cubicBezTo>
                    <a:pt x="81680" y="169582"/>
                    <a:pt x="81744" y="169645"/>
                    <a:pt x="81876" y="169714"/>
                  </a:cubicBezTo>
                  <a:cubicBezTo>
                    <a:pt x="81945" y="169714"/>
                    <a:pt x="82078" y="169778"/>
                    <a:pt x="82141" y="169778"/>
                  </a:cubicBezTo>
                  <a:cubicBezTo>
                    <a:pt x="82210" y="169847"/>
                    <a:pt x="82343" y="169910"/>
                    <a:pt x="82406" y="169979"/>
                  </a:cubicBezTo>
                  <a:cubicBezTo>
                    <a:pt x="82539" y="169979"/>
                    <a:pt x="82608" y="170043"/>
                    <a:pt x="82671" y="170043"/>
                  </a:cubicBezTo>
                  <a:cubicBezTo>
                    <a:pt x="82804" y="170112"/>
                    <a:pt x="82872" y="170175"/>
                    <a:pt x="83005" y="170244"/>
                  </a:cubicBezTo>
                  <a:cubicBezTo>
                    <a:pt x="83069" y="170244"/>
                    <a:pt x="83137" y="170308"/>
                    <a:pt x="83270" y="170377"/>
                  </a:cubicBezTo>
                  <a:cubicBezTo>
                    <a:pt x="83334" y="170377"/>
                    <a:pt x="83466" y="170440"/>
                    <a:pt x="83535" y="170509"/>
                  </a:cubicBezTo>
                  <a:cubicBezTo>
                    <a:pt x="83599" y="170573"/>
                    <a:pt x="83731" y="170573"/>
                    <a:pt x="83800" y="170642"/>
                  </a:cubicBezTo>
                  <a:cubicBezTo>
                    <a:pt x="83932" y="170705"/>
                    <a:pt x="83996" y="170774"/>
                    <a:pt x="84128" y="170838"/>
                  </a:cubicBezTo>
                  <a:cubicBezTo>
                    <a:pt x="84197" y="170838"/>
                    <a:pt x="84261" y="170907"/>
                    <a:pt x="84393" y="170970"/>
                  </a:cubicBezTo>
                  <a:cubicBezTo>
                    <a:pt x="84462" y="171039"/>
                    <a:pt x="84526" y="171039"/>
                    <a:pt x="84658" y="171103"/>
                  </a:cubicBezTo>
                  <a:cubicBezTo>
                    <a:pt x="84727" y="171172"/>
                    <a:pt x="84860" y="171235"/>
                    <a:pt x="84923" y="171304"/>
                  </a:cubicBezTo>
                  <a:cubicBezTo>
                    <a:pt x="85056" y="171304"/>
                    <a:pt x="85125" y="171368"/>
                    <a:pt x="85188" y="171437"/>
                  </a:cubicBezTo>
                  <a:cubicBezTo>
                    <a:pt x="85321" y="171500"/>
                    <a:pt x="85390" y="171569"/>
                    <a:pt x="85522" y="171633"/>
                  </a:cubicBezTo>
                  <a:cubicBezTo>
                    <a:pt x="85586" y="171633"/>
                    <a:pt x="85718" y="171702"/>
                    <a:pt x="85787" y="171765"/>
                  </a:cubicBezTo>
                  <a:cubicBezTo>
                    <a:pt x="85851" y="171834"/>
                    <a:pt x="85983" y="171898"/>
                    <a:pt x="86052" y="171967"/>
                  </a:cubicBezTo>
                  <a:cubicBezTo>
                    <a:pt x="86185" y="172030"/>
                    <a:pt x="86248" y="172099"/>
                    <a:pt x="86381" y="172163"/>
                  </a:cubicBezTo>
                  <a:cubicBezTo>
                    <a:pt x="86450" y="172163"/>
                    <a:pt x="86513" y="172231"/>
                    <a:pt x="86646" y="172295"/>
                  </a:cubicBezTo>
                  <a:cubicBezTo>
                    <a:pt x="86715" y="172364"/>
                    <a:pt x="86847" y="172428"/>
                    <a:pt x="86911" y="172496"/>
                  </a:cubicBezTo>
                  <a:cubicBezTo>
                    <a:pt x="87043" y="172560"/>
                    <a:pt x="87112" y="172629"/>
                    <a:pt x="87245" y="172693"/>
                  </a:cubicBezTo>
                  <a:cubicBezTo>
                    <a:pt x="87308" y="172761"/>
                    <a:pt x="87377" y="172825"/>
                    <a:pt x="87509" y="172894"/>
                  </a:cubicBezTo>
                  <a:cubicBezTo>
                    <a:pt x="87573" y="172958"/>
                    <a:pt x="87706" y="173026"/>
                    <a:pt x="87774" y="173090"/>
                  </a:cubicBezTo>
                  <a:cubicBezTo>
                    <a:pt x="87907" y="173159"/>
                    <a:pt x="87971" y="173222"/>
                    <a:pt x="88039" y="173222"/>
                  </a:cubicBezTo>
                  <a:cubicBezTo>
                    <a:pt x="88172" y="173355"/>
                    <a:pt x="88235" y="173424"/>
                    <a:pt x="88368" y="173487"/>
                  </a:cubicBezTo>
                  <a:cubicBezTo>
                    <a:pt x="88437" y="173556"/>
                    <a:pt x="88500" y="173620"/>
                    <a:pt x="88633" y="173620"/>
                  </a:cubicBezTo>
                  <a:cubicBezTo>
                    <a:pt x="88702" y="173752"/>
                    <a:pt x="88834" y="173821"/>
                    <a:pt x="88967" y="173885"/>
                  </a:cubicBezTo>
                  <a:cubicBezTo>
                    <a:pt x="89030" y="173954"/>
                    <a:pt x="89099" y="174017"/>
                    <a:pt x="89163" y="174017"/>
                  </a:cubicBezTo>
                  <a:cubicBezTo>
                    <a:pt x="89232" y="174150"/>
                    <a:pt x="89364" y="174219"/>
                    <a:pt x="89497" y="174282"/>
                  </a:cubicBezTo>
                  <a:lnTo>
                    <a:pt x="89693" y="174484"/>
                  </a:lnTo>
                  <a:cubicBezTo>
                    <a:pt x="89825" y="174547"/>
                    <a:pt x="89958" y="174680"/>
                    <a:pt x="90090" y="174749"/>
                  </a:cubicBezTo>
                  <a:cubicBezTo>
                    <a:pt x="90090" y="174812"/>
                    <a:pt x="90159" y="174812"/>
                    <a:pt x="90223" y="174881"/>
                  </a:cubicBezTo>
                  <a:cubicBezTo>
                    <a:pt x="90355" y="175014"/>
                    <a:pt x="90488" y="175077"/>
                    <a:pt x="90620" y="175210"/>
                  </a:cubicBezTo>
                  <a:cubicBezTo>
                    <a:pt x="90689" y="175279"/>
                    <a:pt x="90753" y="175279"/>
                    <a:pt x="90753" y="175342"/>
                  </a:cubicBezTo>
                  <a:cubicBezTo>
                    <a:pt x="90954" y="175411"/>
                    <a:pt x="91087" y="175544"/>
                    <a:pt x="91219" y="175676"/>
                  </a:cubicBezTo>
                  <a:cubicBezTo>
                    <a:pt x="91219" y="175740"/>
                    <a:pt x="91283" y="175740"/>
                    <a:pt x="91283" y="175740"/>
                  </a:cubicBezTo>
                  <a:cubicBezTo>
                    <a:pt x="91484" y="175872"/>
                    <a:pt x="91617" y="176005"/>
                    <a:pt x="91813" y="176206"/>
                  </a:cubicBezTo>
                  <a:cubicBezTo>
                    <a:pt x="91945" y="176339"/>
                    <a:pt x="92078" y="176402"/>
                    <a:pt x="92146" y="176535"/>
                  </a:cubicBezTo>
                  <a:cubicBezTo>
                    <a:pt x="93667" y="177796"/>
                    <a:pt x="94992" y="179184"/>
                    <a:pt x="96254" y="180578"/>
                  </a:cubicBezTo>
                  <a:cubicBezTo>
                    <a:pt x="96582" y="180976"/>
                    <a:pt x="96980" y="181373"/>
                    <a:pt x="97313" y="181770"/>
                  </a:cubicBezTo>
                  <a:cubicBezTo>
                    <a:pt x="96121" y="180313"/>
                    <a:pt x="94796" y="178856"/>
                    <a:pt x="93402" y="177531"/>
                  </a:cubicBezTo>
                  <a:lnTo>
                    <a:pt x="92872" y="177001"/>
                  </a:lnTo>
                  <a:cubicBezTo>
                    <a:pt x="92809" y="177001"/>
                    <a:pt x="92809" y="177001"/>
                    <a:pt x="92809" y="176932"/>
                  </a:cubicBezTo>
                  <a:cubicBezTo>
                    <a:pt x="92740" y="176932"/>
                    <a:pt x="92740" y="176932"/>
                    <a:pt x="92740" y="176868"/>
                  </a:cubicBezTo>
                  <a:cubicBezTo>
                    <a:pt x="92608" y="176736"/>
                    <a:pt x="92411" y="176604"/>
                    <a:pt x="92279" y="176471"/>
                  </a:cubicBezTo>
                  <a:lnTo>
                    <a:pt x="92210" y="176402"/>
                  </a:lnTo>
                  <a:cubicBezTo>
                    <a:pt x="92014" y="176270"/>
                    <a:pt x="91881" y="176137"/>
                    <a:pt x="91749" y="176005"/>
                  </a:cubicBezTo>
                  <a:cubicBezTo>
                    <a:pt x="91680" y="175941"/>
                    <a:pt x="91617" y="175872"/>
                    <a:pt x="91548" y="175872"/>
                  </a:cubicBezTo>
                  <a:lnTo>
                    <a:pt x="91150" y="175475"/>
                  </a:lnTo>
                  <a:cubicBezTo>
                    <a:pt x="91087" y="175475"/>
                    <a:pt x="91018" y="175411"/>
                    <a:pt x="90954" y="175342"/>
                  </a:cubicBezTo>
                  <a:cubicBezTo>
                    <a:pt x="90822" y="175279"/>
                    <a:pt x="90689" y="175146"/>
                    <a:pt x="90557" y="175014"/>
                  </a:cubicBezTo>
                  <a:cubicBezTo>
                    <a:pt x="90488" y="174945"/>
                    <a:pt x="90424" y="174945"/>
                    <a:pt x="90355" y="174881"/>
                  </a:cubicBezTo>
                  <a:cubicBezTo>
                    <a:pt x="90223" y="174749"/>
                    <a:pt x="90090" y="174680"/>
                    <a:pt x="89958" y="174547"/>
                  </a:cubicBezTo>
                  <a:cubicBezTo>
                    <a:pt x="89894" y="174547"/>
                    <a:pt x="89825" y="174484"/>
                    <a:pt x="89762" y="174415"/>
                  </a:cubicBezTo>
                  <a:cubicBezTo>
                    <a:pt x="89629" y="174282"/>
                    <a:pt x="89560" y="174219"/>
                    <a:pt x="89428" y="174150"/>
                  </a:cubicBezTo>
                  <a:cubicBezTo>
                    <a:pt x="89364" y="174086"/>
                    <a:pt x="89295" y="174017"/>
                    <a:pt x="89163" y="173954"/>
                  </a:cubicBezTo>
                  <a:cubicBezTo>
                    <a:pt x="89099" y="173885"/>
                    <a:pt x="88967" y="173821"/>
                    <a:pt x="88834" y="173752"/>
                  </a:cubicBezTo>
                  <a:cubicBezTo>
                    <a:pt x="88765" y="173689"/>
                    <a:pt x="88702" y="173620"/>
                    <a:pt x="88569" y="173556"/>
                  </a:cubicBezTo>
                  <a:lnTo>
                    <a:pt x="88304" y="173291"/>
                  </a:lnTo>
                  <a:cubicBezTo>
                    <a:pt x="88172" y="173222"/>
                    <a:pt x="88103" y="173159"/>
                    <a:pt x="88039" y="173090"/>
                  </a:cubicBezTo>
                  <a:cubicBezTo>
                    <a:pt x="87907" y="173026"/>
                    <a:pt x="87838" y="172958"/>
                    <a:pt x="87706" y="172894"/>
                  </a:cubicBezTo>
                  <a:cubicBezTo>
                    <a:pt x="87642" y="172825"/>
                    <a:pt x="87509" y="172761"/>
                    <a:pt x="87441" y="172693"/>
                  </a:cubicBezTo>
                  <a:cubicBezTo>
                    <a:pt x="87308" y="172629"/>
                    <a:pt x="87245" y="172560"/>
                    <a:pt x="87112" y="172496"/>
                  </a:cubicBezTo>
                  <a:cubicBezTo>
                    <a:pt x="87043" y="172428"/>
                    <a:pt x="86911" y="172364"/>
                    <a:pt x="86847" y="172364"/>
                  </a:cubicBezTo>
                  <a:cubicBezTo>
                    <a:pt x="86715" y="172295"/>
                    <a:pt x="86646" y="172231"/>
                    <a:pt x="86582" y="172163"/>
                  </a:cubicBezTo>
                  <a:cubicBezTo>
                    <a:pt x="86450" y="172099"/>
                    <a:pt x="86381" y="172030"/>
                    <a:pt x="86248" y="171967"/>
                  </a:cubicBezTo>
                  <a:cubicBezTo>
                    <a:pt x="86185" y="171898"/>
                    <a:pt x="86052" y="171834"/>
                    <a:pt x="85983" y="171765"/>
                  </a:cubicBezTo>
                  <a:cubicBezTo>
                    <a:pt x="85851" y="171702"/>
                    <a:pt x="85787" y="171702"/>
                    <a:pt x="85655" y="171633"/>
                  </a:cubicBezTo>
                  <a:cubicBezTo>
                    <a:pt x="85586" y="171569"/>
                    <a:pt x="85522" y="171500"/>
                    <a:pt x="85390" y="171437"/>
                  </a:cubicBezTo>
                  <a:cubicBezTo>
                    <a:pt x="85321" y="171368"/>
                    <a:pt x="85188" y="171304"/>
                    <a:pt x="85125" y="171235"/>
                  </a:cubicBezTo>
                  <a:cubicBezTo>
                    <a:pt x="84992" y="171235"/>
                    <a:pt x="84923" y="171172"/>
                    <a:pt x="84860" y="171103"/>
                  </a:cubicBezTo>
                  <a:cubicBezTo>
                    <a:pt x="84727" y="171039"/>
                    <a:pt x="84595" y="170970"/>
                    <a:pt x="84526" y="170970"/>
                  </a:cubicBezTo>
                  <a:cubicBezTo>
                    <a:pt x="84462" y="170907"/>
                    <a:pt x="84330" y="170838"/>
                    <a:pt x="84261" y="170774"/>
                  </a:cubicBezTo>
                  <a:cubicBezTo>
                    <a:pt x="84128" y="170705"/>
                    <a:pt x="84065" y="170705"/>
                    <a:pt x="83932" y="170642"/>
                  </a:cubicBezTo>
                  <a:cubicBezTo>
                    <a:pt x="83863" y="170573"/>
                    <a:pt x="83800" y="170509"/>
                    <a:pt x="83667" y="170509"/>
                  </a:cubicBezTo>
                  <a:cubicBezTo>
                    <a:pt x="83599" y="170440"/>
                    <a:pt x="83466" y="170377"/>
                    <a:pt x="83402" y="170308"/>
                  </a:cubicBezTo>
                  <a:cubicBezTo>
                    <a:pt x="83270" y="170308"/>
                    <a:pt x="83201" y="170244"/>
                    <a:pt x="83137" y="170175"/>
                  </a:cubicBezTo>
                  <a:cubicBezTo>
                    <a:pt x="83005" y="170175"/>
                    <a:pt x="82936" y="170112"/>
                    <a:pt x="82804" y="170043"/>
                  </a:cubicBezTo>
                  <a:cubicBezTo>
                    <a:pt x="82740" y="169979"/>
                    <a:pt x="82671" y="169979"/>
                    <a:pt x="82539" y="169910"/>
                  </a:cubicBezTo>
                  <a:cubicBezTo>
                    <a:pt x="82475" y="169847"/>
                    <a:pt x="82343" y="169847"/>
                    <a:pt x="82274" y="169778"/>
                  </a:cubicBezTo>
                  <a:cubicBezTo>
                    <a:pt x="82210" y="169714"/>
                    <a:pt x="82078" y="169714"/>
                    <a:pt x="82009" y="169645"/>
                  </a:cubicBezTo>
                  <a:cubicBezTo>
                    <a:pt x="81876" y="169582"/>
                    <a:pt x="81813" y="169582"/>
                    <a:pt x="81680" y="169513"/>
                  </a:cubicBezTo>
                  <a:cubicBezTo>
                    <a:pt x="81611" y="169449"/>
                    <a:pt x="81548" y="169449"/>
                    <a:pt x="81479" y="169380"/>
                  </a:cubicBezTo>
                  <a:cubicBezTo>
                    <a:pt x="81346" y="169317"/>
                    <a:pt x="81214" y="169317"/>
                    <a:pt x="81150" y="169248"/>
                  </a:cubicBezTo>
                  <a:cubicBezTo>
                    <a:pt x="81081" y="169184"/>
                    <a:pt x="80949" y="169184"/>
                    <a:pt x="80885" y="169115"/>
                  </a:cubicBezTo>
                  <a:cubicBezTo>
                    <a:pt x="80816" y="169115"/>
                    <a:pt x="80684" y="169052"/>
                    <a:pt x="80620" y="168983"/>
                  </a:cubicBezTo>
                  <a:cubicBezTo>
                    <a:pt x="80488" y="168983"/>
                    <a:pt x="80419" y="168919"/>
                    <a:pt x="80355" y="168919"/>
                  </a:cubicBezTo>
                  <a:cubicBezTo>
                    <a:pt x="80223" y="168850"/>
                    <a:pt x="80154" y="168787"/>
                    <a:pt x="80090" y="168787"/>
                  </a:cubicBezTo>
                  <a:cubicBezTo>
                    <a:pt x="79958" y="168718"/>
                    <a:pt x="79889" y="168718"/>
                    <a:pt x="79825" y="168654"/>
                  </a:cubicBezTo>
                  <a:cubicBezTo>
                    <a:pt x="79693" y="168654"/>
                    <a:pt x="79624" y="168585"/>
                    <a:pt x="79491" y="168522"/>
                  </a:cubicBezTo>
                  <a:cubicBezTo>
                    <a:pt x="79428" y="168522"/>
                    <a:pt x="79359" y="168453"/>
                    <a:pt x="79295" y="168453"/>
                  </a:cubicBezTo>
                  <a:cubicBezTo>
                    <a:pt x="79163" y="168389"/>
                    <a:pt x="79094" y="168389"/>
                    <a:pt x="78962" y="168321"/>
                  </a:cubicBezTo>
                  <a:cubicBezTo>
                    <a:pt x="78898" y="168321"/>
                    <a:pt x="78829" y="168257"/>
                    <a:pt x="78765" y="168257"/>
                  </a:cubicBezTo>
                  <a:cubicBezTo>
                    <a:pt x="78633" y="168188"/>
                    <a:pt x="78564" y="168188"/>
                    <a:pt x="78432" y="168124"/>
                  </a:cubicBezTo>
                  <a:cubicBezTo>
                    <a:pt x="78368" y="168124"/>
                    <a:pt x="78299" y="168056"/>
                    <a:pt x="78236" y="168056"/>
                  </a:cubicBezTo>
                  <a:cubicBezTo>
                    <a:pt x="78103" y="167992"/>
                    <a:pt x="78034" y="167992"/>
                    <a:pt x="77971" y="167923"/>
                  </a:cubicBezTo>
                  <a:cubicBezTo>
                    <a:pt x="77838" y="167923"/>
                    <a:pt x="77769" y="167859"/>
                    <a:pt x="77706" y="167859"/>
                  </a:cubicBezTo>
                  <a:cubicBezTo>
                    <a:pt x="77573" y="167791"/>
                    <a:pt x="77504" y="167791"/>
                    <a:pt x="77441" y="167791"/>
                  </a:cubicBezTo>
                  <a:cubicBezTo>
                    <a:pt x="77308" y="167727"/>
                    <a:pt x="77239" y="167727"/>
                    <a:pt x="77176" y="167658"/>
                  </a:cubicBezTo>
                  <a:cubicBezTo>
                    <a:pt x="77107" y="167658"/>
                    <a:pt x="76974" y="167594"/>
                    <a:pt x="76911" y="167594"/>
                  </a:cubicBezTo>
                  <a:cubicBezTo>
                    <a:pt x="76842" y="167526"/>
                    <a:pt x="76709" y="167526"/>
                    <a:pt x="76646" y="167526"/>
                  </a:cubicBezTo>
                  <a:cubicBezTo>
                    <a:pt x="76577" y="167462"/>
                    <a:pt x="76513" y="167462"/>
                    <a:pt x="76381" y="167393"/>
                  </a:cubicBezTo>
                  <a:cubicBezTo>
                    <a:pt x="76312" y="167393"/>
                    <a:pt x="76248" y="167393"/>
                    <a:pt x="76116" y="167330"/>
                  </a:cubicBezTo>
                  <a:cubicBezTo>
                    <a:pt x="76047" y="167330"/>
                    <a:pt x="75983" y="167261"/>
                    <a:pt x="75914" y="167261"/>
                  </a:cubicBezTo>
                  <a:cubicBezTo>
                    <a:pt x="75851" y="167261"/>
                    <a:pt x="75718" y="167197"/>
                    <a:pt x="75649" y="167197"/>
                  </a:cubicBezTo>
                  <a:cubicBezTo>
                    <a:pt x="75586" y="167128"/>
                    <a:pt x="75517" y="167128"/>
                    <a:pt x="75384" y="167128"/>
                  </a:cubicBezTo>
                  <a:cubicBezTo>
                    <a:pt x="75321" y="167065"/>
                    <a:pt x="75252" y="167065"/>
                    <a:pt x="75119" y="166996"/>
                  </a:cubicBezTo>
                  <a:cubicBezTo>
                    <a:pt x="71542" y="165936"/>
                    <a:pt x="67435" y="165141"/>
                    <a:pt x="62798" y="164743"/>
                  </a:cubicBezTo>
                  <a:cubicBezTo>
                    <a:pt x="61410" y="164611"/>
                    <a:pt x="59953" y="164478"/>
                    <a:pt x="58495" y="164346"/>
                  </a:cubicBezTo>
                  <a:cubicBezTo>
                    <a:pt x="56278" y="164119"/>
                    <a:pt x="53967" y="163845"/>
                    <a:pt x="51599" y="163477"/>
                  </a:cubicBezTo>
                  <a:close/>
                  <a:moveTo>
                    <a:pt x="163355" y="57499"/>
                  </a:moveTo>
                  <a:cubicBezTo>
                    <a:pt x="164086" y="57695"/>
                    <a:pt x="164748" y="57960"/>
                    <a:pt x="165474" y="58161"/>
                  </a:cubicBezTo>
                  <a:cubicBezTo>
                    <a:pt x="166206" y="58426"/>
                    <a:pt x="167001" y="58691"/>
                    <a:pt x="167727" y="58887"/>
                  </a:cubicBezTo>
                  <a:cubicBezTo>
                    <a:pt x="173556" y="60943"/>
                    <a:pt x="178792" y="63392"/>
                    <a:pt x="183164" y="67101"/>
                  </a:cubicBezTo>
                  <a:cubicBezTo>
                    <a:pt x="187467" y="70811"/>
                    <a:pt x="190981" y="75782"/>
                    <a:pt x="193233" y="82867"/>
                  </a:cubicBezTo>
                  <a:cubicBezTo>
                    <a:pt x="195284" y="89227"/>
                    <a:pt x="196344" y="96513"/>
                    <a:pt x="196344" y="104001"/>
                  </a:cubicBezTo>
                  <a:cubicBezTo>
                    <a:pt x="196344" y="114796"/>
                    <a:pt x="194091" y="126126"/>
                    <a:pt x="189322" y="135862"/>
                  </a:cubicBezTo>
                  <a:cubicBezTo>
                    <a:pt x="184552" y="145602"/>
                    <a:pt x="177202" y="153816"/>
                    <a:pt x="167001" y="158453"/>
                  </a:cubicBezTo>
                  <a:cubicBezTo>
                    <a:pt x="163026" y="160239"/>
                    <a:pt x="159847" y="163948"/>
                    <a:pt x="156995" y="168522"/>
                  </a:cubicBezTo>
                  <a:cubicBezTo>
                    <a:pt x="152756" y="175342"/>
                    <a:pt x="149179" y="184023"/>
                    <a:pt x="144611" y="191044"/>
                  </a:cubicBezTo>
                  <a:cubicBezTo>
                    <a:pt x="142290" y="194553"/>
                    <a:pt x="139772" y="197600"/>
                    <a:pt x="136725" y="199789"/>
                  </a:cubicBezTo>
                  <a:cubicBezTo>
                    <a:pt x="133678" y="201972"/>
                    <a:pt x="130170" y="203297"/>
                    <a:pt x="125994" y="203297"/>
                  </a:cubicBezTo>
                  <a:cubicBezTo>
                    <a:pt x="124208" y="203297"/>
                    <a:pt x="122284" y="203101"/>
                    <a:pt x="120164" y="202571"/>
                  </a:cubicBezTo>
                  <a:cubicBezTo>
                    <a:pt x="115199" y="201309"/>
                    <a:pt x="111553" y="198527"/>
                    <a:pt x="108241" y="195019"/>
                  </a:cubicBezTo>
                  <a:cubicBezTo>
                    <a:pt x="105194" y="191707"/>
                    <a:pt x="102411" y="187796"/>
                    <a:pt x="99232" y="183890"/>
                  </a:cubicBezTo>
                  <a:cubicBezTo>
                    <a:pt x="98771" y="183291"/>
                    <a:pt x="98304" y="182698"/>
                    <a:pt x="97774" y="182099"/>
                  </a:cubicBezTo>
                  <a:lnTo>
                    <a:pt x="97774" y="182099"/>
                  </a:lnTo>
                  <a:cubicBezTo>
                    <a:pt x="97976" y="182364"/>
                    <a:pt x="98108" y="182565"/>
                    <a:pt x="98304" y="182830"/>
                  </a:cubicBezTo>
                  <a:cubicBezTo>
                    <a:pt x="98967" y="183625"/>
                    <a:pt x="99566" y="184420"/>
                    <a:pt x="100159" y="185215"/>
                  </a:cubicBezTo>
                  <a:cubicBezTo>
                    <a:pt x="102941" y="188660"/>
                    <a:pt x="105459" y="192104"/>
                    <a:pt x="108177" y="195083"/>
                  </a:cubicBezTo>
                  <a:cubicBezTo>
                    <a:pt x="111489" y="198596"/>
                    <a:pt x="115130" y="201378"/>
                    <a:pt x="120164" y="202634"/>
                  </a:cubicBezTo>
                  <a:cubicBezTo>
                    <a:pt x="122221" y="203164"/>
                    <a:pt x="124208" y="203429"/>
                    <a:pt x="125994" y="203429"/>
                  </a:cubicBezTo>
                  <a:cubicBezTo>
                    <a:pt x="131627" y="203429"/>
                    <a:pt x="135999" y="201044"/>
                    <a:pt x="139640" y="197404"/>
                  </a:cubicBezTo>
                  <a:cubicBezTo>
                    <a:pt x="145141" y="191903"/>
                    <a:pt x="149046" y="183556"/>
                    <a:pt x="153021" y="175872"/>
                  </a:cubicBezTo>
                  <a:cubicBezTo>
                    <a:pt x="156995" y="168188"/>
                    <a:pt x="161102" y="161235"/>
                    <a:pt x="167064" y="158517"/>
                  </a:cubicBezTo>
                  <a:cubicBezTo>
                    <a:pt x="177266" y="153880"/>
                    <a:pt x="184621" y="145665"/>
                    <a:pt x="189391" y="135930"/>
                  </a:cubicBezTo>
                  <a:cubicBezTo>
                    <a:pt x="194224" y="126126"/>
                    <a:pt x="196412" y="114796"/>
                    <a:pt x="196412" y="104001"/>
                  </a:cubicBezTo>
                  <a:cubicBezTo>
                    <a:pt x="196412" y="96450"/>
                    <a:pt x="195353" y="89163"/>
                    <a:pt x="193296" y="82804"/>
                  </a:cubicBezTo>
                  <a:cubicBezTo>
                    <a:pt x="191044" y="75713"/>
                    <a:pt x="187536" y="70747"/>
                    <a:pt x="183164" y="67038"/>
                  </a:cubicBezTo>
                  <a:cubicBezTo>
                    <a:pt x="178394" y="62931"/>
                    <a:pt x="172496" y="60345"/>
                    <a:pt x="165941" y="58225"/>
                  </a:cubicBezTo>
                  <a:cubicBezTo>
                    <a:pt x="165342" y="58029"/>
                    <a:pt x="164680" y="57827"/>
                    <a:pt x="164086" y="57695"/>
                  </a:cubicBezTo>
                  <a:cubicBezTo>
                    <a:pt x="163821" y="57631"/>
                    <a:pt x="163620" y="57562"/>
                    <a:pt x="163355" y="574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2" name="Google Shape;352;p24"/>
            <p:cNvSpPr/>
            <p:nvPr/>
          </p:nvSpPr>
          <p:spPr>
            <a:xfrm>
              <a:off x="1325350" y="276275"/>
              <a:ext cx="4971525" cy="5161925"/>
            </a:xfrm>
            <a:custGeom>
              <a:avLst/>
              <a:gdLst/>
              <a:ahLst/>
              <a:cxnLst/>
              <a:rect l="l" t="t" r="r" b="b"/>
              <a:pathLst>
                <a:path w="198861" h="206477" extrusionOk="0">
                  <a:moveTo>
                    <a:pt x="104860" y="18479"/>
                  </a:moveTo>
                  <a:cubicBezTo>
                    <a:pt x="104986" y="18689"/>
                    <a:pt x="105111" y="18897"/>
                    <a:pt x="105252" y="19105"/>
                  </a:cubicBezTo>
                  <a:lnTo>
                    <a:pt x="105252" y="19105"/>
                  </a:lnTo>
                  <a:cubicBezTo>
                    <a:pt x="105137" y="18880"/>
                    <a:pt x="104999" y="18663"/>
                    <a:pt x="104860" y="18479"/>
                  </a:cubicBezTo>
                  <a:close/>
                  <a:moveTo>
                    <a:pt x="105252" y="19105"/>
                  </a:moveTo>
                  <a:cubicBezTo>
                    <a:pt x="105303" y="19205"/>
                    <a:pt x="105349" y="19306"/>
                    <a:pt x="105390" y="19407"/>
                  </a:cubicBezTo>
                  <a:cubicBezTo>
                    <a:pt x="105787" y="19937"/>
                    <a:pt x="106185" y="20536"/>
                    <a:pt x="106519" y="21129"/>
                  </a:cubicBezTo>
                  <a:cubicBezTo>
                    <a:pt x="106651" y="21262"/>
                    <a:pt x="106715" y="21463"/>
                    <a:pt x="106847" y="21595"/>
                  </a:cubicBezTo>
                  <a:lnTo>
                    <a:pt x="106847" y="21659"/>
                  </a:lnTo>
                  <a:cubicBezTo>
                    <a:pt x="106980" y="21791"/>
                    <a:pt x="107048" y="21924"/>
                    <a:pt x="107181" y="22056"/>
                  </a:cubicBezTo>
                  <a:cubicBezTo>
                    <a:pt x="107181" y="22125"/>
                    <a:pt x="107181" y="22189"/>
                    <a:pt x="107245" y="22189"/>
                  </a:cubicBezTo>
                  <a:cubicBezTo>
                    <a:pt x="107313" y="22321"/>
                    <a:pt x="107377" y="22454"/>
                    <a:pt x="107510" y="22586"/>
                  </a:cubicBezTo>
                  <a:cubicBezTo>
                    <a:pt x="107510" y="22655"/>
                    <a:pt x="107578" y="22719"/>
                    <a:pt x="107578" y="22719"/>
                  </a:cubicBezTo>
                  <a:cubicBezTo>
                    <a:pt x="107642" y="22851"/>
                    <a:pt x="107774" y="22984"/>
                    <a:pt x="107843" y="23053"/>
                  </a:cubicBezTo>
                  <a:cubicBezTo>
                    <a:pt x="107843" y="23116"/>
                    <a:pt x="107907" y="23185"/>
                    <a:pt x="107976" y="23249"/>
                  </a:cubicBezTo>
                  <a:cubicBezTo>
                    <a:pt x="108039" y="23381"/>
                    <a:pt x="108108" y="23514"/>
                    <a:pt x="108172" y="23583"/>
                  </a:cubicBezTo>
                  <a:cubicBezTo>
                    <a:pt x="108241" y="23646"/>
                    <a:pt x="108241" y="23715"/>
                    <a:pt x="108304" y="23848"/>
                  </a:cubicBezTo>
                  <a:cubicBezTo>
                    <a:pt x="108373" y="23911"/>
                    <a:pt x="108437" y="23980"/>
                    <a:pt x="108506" y="24113"/>
                  </a:cubicBezTo>
                  <a:lnTo>
                    <a:pt x="108702" y="24309"/>
                  </a:lnTo>
                  <a:cubicBezTo>
                    <a:pt x="108702" y="24441"/>
                    <a:pt x="108771" y="24510"/>
                    <a:pt x="108834" y="24574"/>
                  </a:cubicBezTo>
                  <a:cubicBezTo>
                    <a:pt x="108903" y="24706"/>
                    <a:pt x="108967" y="24775"/>
                    <a:pt x="109036" y="24839"/>
                  </a:cubicBezTo>
                  <a:cubicBezTo>
                    <a:pt x="109099" y="24971"/>
                    <a:pt x="109168" y="25040"/>
                    <a:pt x="109168" y="25104"/>
                  </a:cubicBezTo>
                  <a:cubicBezTo>
                    <a:pt x="109232" y="25173"/>
                    <a:pt x="109301" y="25305"/>
                    <a:pt x="109364" y="25369"/>
                  </a:cubicBezTo>
                  <a:cubicBezTo>
                    <a:pt x="109433" y="25437"/>
                    <a:pt x="109497" y="25501"/>
                    <a:pt x="109497" y="25634"/>
                  </a:cubicBezTo>
                  <a:cubicBezTo>
                    <a:pt x="109629" y="25702"/>
                    <a:pt x="109698" y="25835"/>
                    <a:pt x="109762" y="25899"/>
                  </a:cubicBezTo>
                  <a:cubicBezTo>
                    <a:pt x="109762" y="25967"/>
                    <a:pt x="109831" y="26031"/>
                    <a:pt x="109894" y="26100"/>
                  </a:cubicBezTo>
                  <a:cubicBezTo>
                    <a:pt x="109963" y="26232"/>
                    <a:pt x="110027" y="26296"/>
                    <a:pt x="110096" y="26428"/>
                  </a:cubicBezTo>
                  <a:cubicBezTo>
                    <a:pt x="110159" y="26497"/>
                    <a:pt x="110159" y="26561"/>
                    <a:pt x="110228" y="26630"/>
                  </a:cubicBezTo>
                  <a:cubicBezTo>
                    <a:pt x="110292" y="26693"/>
                    <a:pt x="110361" y="26826"/>
                    <a:pt x="110424" y="26958"/>
                  </a:cubicBezTo>
                  <a:cubicBezTo>
                    <a:pt x="110493" y="27027"/>
                    <a:pt x="110557" y="27027"/>
                    <a:pt x="110557" y="27091"/>
                  </a:cubicBezTo>
                  <a:cubicBezTo>
                    <a:pt x="110626" y="27223"/>
                    <a:pt x="110689" y="27356"/>
                    <a:pt x="110822" y="27425"/>
                  </a:cubicBezTo>
                  <a:cubicBezTo>
                    <a:pt x="110822" y="27488"/>
                    <a:pt x="110891" y="27557"/>
                    <a:pt x="110891" y="27621"/>
                  </a:cubicBezTo>
                  <a:cubicBezTo>
                    <a:pt x="111023" y="27753"/>
                    <a:pt x="111087" y="27822"/>
                    <a:pt x="111156" y="27955"/>
                  </a:cubicBezTo>
                  <a:cubicBezTo>
                    <a:pt x="111219" y="28018"/>
                    <a:pt x="111219" y="28087"/>
                    <a:pt x="111288" y="28151"/>
                  </a:cubicBezTo>
                  <a:cubicBezTo>
                    <a:pt x="111352" y="28220"/>
                    <a:pt x="111420" y="28352"/>
                    <a:pt x="111484" y="28485"/>
                  </a:cubicBezTo>
                  <a:cubicBezTo>
                    <a:pt x="111553" y="28485"/>
                    <a:pt x="111553" y="28548"/>
                    <a:pt x="111617" y="28617"/>
                  </a:cubicBezTo>
                  <a:cubicBezTo>
                    <a:pt x="111685" y="28750"/>
                    <a:pt x="111749" y="28813"/>
                    <a:pt x="111882" y="28946"/>
                  </a:cubicBezTo>
                  <a:cubicBezTo>
                    <a:pt x="111882" y="29015"/>
                    <a:pt x="111950" y="29078"/>
                    <a:pt x="111950" y="29147"/>
                  </a:cubicBezTo>
                  <a:cubicBezTo>
                    <a:pt x="112083" y="29211"/>
                    <a:pt x="112147" y="29343"/>
                    <a:pt x="112215" y="29476"/>
                  </a:cubicBezTo>
                  <a:cubicBezTo>
                    <a:pt x="112279" y="29476"/>
                    <a:pt x="112279" y="29545"/>
                    <a:pt x="112348" y="29608"/>
                  </a:cubicBezTo>
                  <a:cubicBezTo>
                    <a:pt x="112411" y="29741"/>
                    <a:pt x="112480" y="29810"/>
                    <a:pt x="112544" y="29942"/>
                  </a:cubicBezTo>
                  <a:cubicBezTo>
                    <a:pt x="112613" y="30006"/>
                    <a:pt x="112676" y="30074"/>
                    <a:pt x="112676" y="30138"/>
                  </a:cubicBezTo>
                  <a:cubicBezTo>
                    <a:pt x="112745" y="30207"/>
                    <a:pt x="112878" y="30339"/>
                    <a:pt x="112941" y="30472"/>
                  </a:cubicBezTo>
                  <a:lnTo>
                    <a:pt x="113074" y="30604"/>
                  </a:lnTo>
                  <a:cubicBezTo>
                    <a:pt x="113143" y="30737"/>
                    <a:pt x="113206" y="30801"/>
                    <a:pt x="113275" y="30933"/>
                  </a:cubicBezTo>
                  <a:cubicBezTo>
                    <a:pt x="113339" y="31002"/>
                    <a:pt x="113339" y="31065"/>
                    <a:pt x="113408" y="31065"/>
                  </a:cubicBezTo>
                  <a:cubicBezTo>
                    <a:pt x="113471" y="31198"/>
                    <a:pt x="113540" y="31330"/>
                    <a:pt x="113673" y="31399"/>
                  </a:cubicBezTo>
                  <a:cubicBezTo>
                    <a:pt x="113673" y="31463"/>
                    <a:pt x="113736" y="31532"/>
                    <a:pt x="113736" y="31595"/>
                  </a:cubicBezTo>
                  <a:cubicBezTo>
                    <a:pt x="113869" y="31664"/>
                    <a:pt x="113938" y="31797"/>
                    <a:pt x="114001" y="31929"/>
                  </a:cubicBezTo>
                  <a:cubicBezTo>
                    <a:pt x="114070" y="31929"/>
                    <a:pt x="114070" y="31993"/>
                    <a:pt x="114134" y="32062"/>
                  </a:cubicBezTo>
                  <a:cubicBezTo>
                    <a:pt x="114203" y="32194"/>
                    <a:pt x="114266" y="32258"/>
                    <a:pt x="114335" y="32390"/>
                  </a:cubicBezTo>
                  <a:cubicBezTo>
                    <a:pt x="114399" y="32459"/>
                    <a:pt x="114468" y="32459"/>
                    <a:pt x="114468" y="32523"/>
                  </a:cubicBezTo>
                  <a:cubicBezTo>
                    <a:pt x="114531" y="32655"/>
                    <a:pt x="114664" y="32724"/>
                    <a:pt x="114733" y="32857"/>
                  </a:cubicBezTo>
                  <a:lnTo>
                    <a:pt x="114865" y="32989"/>
                  </a:lnTo>
                  <a:cubicBezTo>
                    <a:pt x="114929" y="33122"/>
                    <a:pt x="114998" y="33185"/>
                    <a:pt x="115061" y="33318"/>
                  </a:cubicBezTo>
                  <a:lnTo>
                    <a:pt x="115194" y="33450"/>
                  </a:lnTo>
                  <a:cubicBezTo>
                    <a:pt x="115263" y="33583"/>
                    <a:pt x="115395" y="33652"/>
                    <a:pt x="115459" y="33784"/>
                  </a:cubicBezTo>
                  <a:cubicBezTo>
                    <a:pt x="115459" y="33848"/>
                    <a:pt x="115528" y="33917"/>
                    <a:pt x="115591" y="33917"/>
                  </a:cubicBezTo>
                  <a:cubicBezTo>
                    <a:pt x="115660" y="34049"/>
                    <a:pt x="115724" y="34113"/>
                    <a:pt x="115792" y="34245"/>
                  </a:cubicBezTo>
                  <a:cubicBezTo>
                    <a:pt x="115856" y="34314"/>
                    <a:pt x="115925" y="34314"/>
                    <a:pt x="115925" y="34378"/>
                  </a:cubicBezTo>
                  <a:cubicBezTo>
                    <a:pt x="115989" y="34510"/>
                    <a:pt x="116121" y="34579"/>
                    <a:pt x="116190" y="34711"/>
                  </a:cubicBezTo>
                  <a:cubicBezTo>
                    <a:pt x="116190" y="34775"/>
                    <a:pt x="116254" y="34775"/>
                    <a:pt x="116322" y="34844"/>
                  </a:cubicBezTo>
                  <a:cubicBezTo>
                    <a:pt x="116386" y="34976"/>
                    <a:pt x="116455" y="35040"/>
                    <a:pt x="116519" y="35109"/>
                  </a:cubicBezTo>
                  <a:cubicBezTo>
                    <a:pt x="116587" y="35173"/>
                    <a:pt x="116651" y="35241"/>
                    <a:pt x="116651" y="35305"/>
                  </a:cubicBezTo>
                  <a:lnTo>
                    <a:pt x="116916" y="35570"/>
                  </a:lnTo>
                  <a:cubicBezTo>
                    <a:pt x="116916" y="35639"/>
                    <a:pt x="116985" y="35702"/>
                    <a:pt x="117048" y="35771"/>
                  </a:cubicBezTo>
                  <a:cubicBezTo>
                    <a:pt x="117117" y="35835"/>
                    <a:pt x="117181" y="35904"/>
                    <a:pt x="117250" y="36036"/>
                  </a:cubicBezTo>
                  <a:cubicBezTo>
                    <a:pt x="117313" y="36036"/>
                    <a:pt x="117382" y="36100"/>
                    <a:pt x="117382" y="36169"/>
                  </a:cubicBezTo>
                  <a:lnTo>
                    <a:pt x="117647" y="36434"/>
                  </a:lnTo>
                  <a:cubicBezTo>
                    <a:pt x="117647" y="36497"/>
                    <a:pt x="117711" y="36566"/>
                    <a:pt x="117780" y="36630"/>
                  </a:cubicBezTo>
                  <a:cubicBezTo>
                    <a:pt x="117843" y="36699"/>
                    <a:pt x="117912" y="36762"/>
                    <a:pt x="117976" y="36895"/>
                  </a:cubicBezTo>
                  <a:cubicBezTo>
                    <a:pt x="118045" y="36895"/>
                    <a:pt x="118108" y="36964"/>
                    <a:pt x="118108" y="37027"/>
                  </a:cubicBezTo>
                  <a:lnTo>
                    <a:pt x="118373" y="37292"/>
                  </a:lnTo>
                  <a:cubicBezTo>
                    <a:pt x="118373" y="37361"/>
                    <a:pt x="118442" y="37361"/>
                    <a:pt x="118506" y="37425"/>
                  </a:cubicBezTo>
                  <a:cubicBezTo>
                    <a:pt x="118575" y="37557"/>
                    <a:pt x="118638" y="37626"/>
                    <a:pt x="118707" y="37690"/>
                  </a:cubicBezTo>
                  <a:cubicBezTo>
                    <a:pt x="118771" y="37759"/>
                    <a:pt x="118840" y="37822"/>
                    <a:pt x="118840" y="37891"/>
                  </a:cubicBezTo>
                  <a:cubicBezTo>
                    <a:pt x="118903" y="37955"/>
                    <a:pt x="118972" y="38024"/>
                    <a:pt x="119105" y="38087"/>
                  </a:cubicBezTo>
                  <a:cubicBezTo>
                    <a:pt x="119105" y="38156"/>
                    <a:pt x="119168" y="38220"/>
                    <a:pt x="119237" y="38289"/>
                  </a:cubicBezTo>
                  <a:cubicBezTo>
                    <a:pt x="122348" y="41733"/>
                    <a:pt x="125792" y="44712"/>
                    <a:pt x="129502" y="46768"/>
                  </a:cubicBezTo>
                  <a:cubicBezTo>
                    <a:pt x="136126" y="50477"/>
                    <a:pt x="142883" y="52926"/>
                    <a:pt x="149444" y="54913"/>
                  </a:cubicBezTo>
                  <a:cubicBezTo>
                    <a:pt x="149507" y="54913"/>
                    <a:pt x="149576" y="54913"/>
                    <a:pt x="149640" y="54982"/>
                  </a:cubicBezTo>
                  <a:lnTo>
                    <a:pt x="149841" y="54982"/>
                  </a:lnTo>
                  <a:cubicBezTo>
                    <a:pt x="149905" y="55045"/>
                    <a:pt x="149974" y="55045"/>
                    <a:pt x="150037" y="55045"/>
                  </a:cubicBezTo>
                  <a:cubicBezTo>
                    <a:pt x="150106" y="55045"/>
                    <a:pt x="150170" y="55114"/>
                    <a:pt x="150170" y="55114"/>
                  </a:cubicBezTo>
                  <a:cubicBezTo>
                    <a:pt x="150302" y="55114"/>
                    <a:pt x="150371" y="55178"/>
                    <a:pt x="150435" y="55178"/>
                  </a:cubicBezTo>
                  <a:cubicBezTo>
                    <a:pt x="150504" y="55178"/>
                    <a:pt x="150504" y="55178"/>
                    <a:pt x="150567" y="55247"/>
                  </a:cubicBezTo>
                  <a:cubicBezTo>
                    <a:pt x="150636" y="55247"/>
                    <a:pt x="150700" y="55247"/>
                    <a:pt x="150769" y="55310"/>
                  </a:cubicBezTo>
                  <a:lnTo>
                    <a:pt x="150965" y="55310"/>
                  </a:lnTo>
                  <a:cubicBezTo>
                    <a:pt x="151034" y="55379"/>
                    <a:pt x="151097" y="55379"/>
                    <a:pt x="151166" y="55379"/>
                  </a:cubicBezTo>
                  <a:cubicBezTo>
                    <a:pt x="151230" y="55443"/>
                    <a:pt x="151299" y="55443"/>
                    <a:pt x="151362" y="55443"/>
                  </a:cubicBezTo>
                  <a:cubicBezTo>
                    <a:pt x="151431" y="55443"/>
                    <a:pt x="151495" y="55512"/>
                    <a:pt x="151564" y="55512"/>
                  </a:cubicBezTo>
                  <a:cubicBezTo>
                    <a:pt x="151627" y="55512"/>
                    <a:pt x="151696" y="55512"/>
                    <a:pt x="151760" y="55575"/>
                  </a:cubicBezTo>
                  <a:cubicBezTo>
                    <a:pt x="151829" y="55575"/>
                    <a:pt x="151892" y="55575"/>
                    <a:pt x="151961" y="55644"/>
                  </a:cubicBezTo>
                  <a:lnTo>
                    <a:pt x="152093" y="55644"/>
                  </a:lnTo>
                  <a:cubicBezTo>
                    <a:pt x="152157" y="55708"/>
                    <a:pt x="152226" y="55708"/>
                    <a:pt x="152290" y="55708"/>
                  </a:cubicBezTo>
                  <a:cubicBezTo>
                    <a:pt x="152358" y="55708"/>
                    <a:pt x="152422" y="55777"/>
                    <a:pt x="152491" y="55777"/>
                  </a:cubicBezTo>
                  <a:cubicBezTo>
                    <a:pt x="152555" y="55777"/>
                    <a:pt x="152623" y="55777"/>
                    <a:pt x="152687" y="55840"/>
                  </a:cubicBezTo>
                  <a:cubicBezTo>
                    <a:pt x="152756" y="55840"/>
                    <a:pt x="152820" y="55840"/>
                    <a:pt x="152888" y="55909"/>
                  </a:cubicBezTo>
                  <a:lnTo>
                    <a:pt x="153084" y="55909"/>
                  </a:lnTo>
                  <a:cubicBezTo>
                    <a:pt x="153153" y="55973"/>
                    <a:pt x="153217" y="55973"/>
                    <a:pt x="153286" y="55973"/>
                  </a:cubicBezTo>
                  <a:cubicBezTo>
                    <a:pt x="153349" y="55973"/>
                    <a:pt x="153418" y="56042"/>
                    <a:pt x="153482" y="56042"/>
                  </a:cubicBezTo>
                  <a:cubicBezTo>
                    <a:pt x="153551" y="56042"/>
                    <a:pt x="153614" y="56105"/>
                    <a:pt x="153683" y="56105"/>
                  </a:cubicBezTo>
                  <a:cubicBezTo>
                    <a:pt x="153747" y="56105"/>
                    <a:pt x="153816" y="56105"/>
                    <a:pt x="153879" y="56174"/>
                  </a:cubicBezTo>
                  <a:lnTo>
                    <a:pt x="154012" y="56174"/>
                  </a:lnTo>
                  <a:cubicBezTo>
                    <a:pt x="154081" y="56238"/>
                    <a:pt x="154144" y="56238"/>
                    <a:pt x="154213" y="56238"/>
                  </a:cubicBezTo>
                  <a:cubicBezTo>
                    <a:pt x="154277" y="56238"/>
                    <a:pt x="154346" y="56307"/>
                    <a:pt x="154409" y="56307"/>
                  </a:cubicBezTo>
                  <a:cubicBezTo>
                    <a:pt x="154478" y="56307"/>
                    <a:pt x="154542" y="56307"/>
                    <a:pt x="154611" y="56370"/>
                  </a:cubicBezTo>
                  <a:cubicBezTo>
                    <a:pt x="154674" y="56370"/>
                    <a:pt x="154743" y="56370"/>
                    <a:pt x="154807" y="56439"/>
                  </a:cubicBezTo>
                  <a:lnTo>
                    <a:pt x="155008" y="56439"/>
                  </a:lnTo>
                  <a:cubicBezTo>
                    <a:pt x="155072" y="56503"/>
                    <a:pt x="155141" y="56503"/>
                    <a:pt x="155204" y="56503"/>
                  </a:cubicBezTo>
                  <a:cubicBezTo>
                    <a:pt x="155273" y="56503"/>
                    <a:pt x="155337" y="56572"/>
                    <a:pt x="155406" y="56572"/>
                  </a:cubicBezTo>
                  <a:cubicBezTo>
                    <a:pt x="155469" y="56572"/>
                    <a:pt x="155538" y="56572"/>
                    <a:pt x="155602" y="56635"/>
                  </a:cubicBezTo>
                  <a:lnTo>
                    <a:pt x="155803" y="56635"/>
                  </a:lnTo>
                  <a:cubicBezTo>
                    <a:pt x="155803" y="56704"/>
                    <a:pt x="155867" y="56704"/>
                    <a:pt x="155936" y="56704"/>
                  </a:cubicBezTo>
                  <a:cubicBezTo>
                    <a:pt x="155999" y="56768"/>
                    <a:pt x="156068" y="56768"/>
                    <a:pt x="156132" y="56768"/>
                  </a:cubicBezTo>
                  <a:cubicBezTo>
                    <a:pt x="156201" y="56768"/>
                    <a:pt x="156264" y="56837"/>
                    <a:pt x="156333" y="56837"/>
                  </a:cubicBezTo>
                  <a:cubicBezTo>
                    <a:pt x="156397" y="56837"/>
                    <a:pt x="156466" y="56837"/>
                    <a:pt x="156529" y="56900"/>
                  </a:cubicBezTo>
                  <a:lnTo>
                    <a:pt x="156730" y="56900"/>
                  </a:lnTo>
                  <a:cubicBezTo>
                    <a:pt x="156794" y="56969"/>
                    <a:pt x="156863" y="56969"/>
                    <a:pt x="156927" y="56969"/>
                  </a:cubicBezTo>
                  <a:cubicBezTo>
                    <a:pt x="156995" y="56969"/>
                    <a:pt x="157059" y="57033"/>
                    <a:pt x="157128" y="57033"/>
                  </a:cubicBezTo>
                  <a:cubicBezTo>
                    <a:pt x="157192" y="57033"/>
                    <a:pt x="157260" y="57033"/>
                    <a:pt x="157324" y="57102"/>
                  </a:cubicBezTo>
                  <a:lnTo>
                    <a:pt x="157457" y="57102"/>
                  </a:lnTo>
                  <a:cubicBezTo>
                    <a:pt x="157589" y="57165"/>
                    <a:pt x="157658" y="57165"/>
                    <a:pt x="157721" y="57165"/>
                  </a:cubicBezTo>
                  <a:cubicBezTo>
                    <a:pt x="157790" y="57234"/>
                    <a:pt x="157790" y="57234"/>
                    <a:pt x="157854" y="57234"/>
                  </a:cubicBezTo>
                  <a:cubicBezTo>
                    <a:pt x="157923" y="57234"/>
                    <a:pt x="157986" y="57298"/>
                    <a:pt x="158119" y="57298"/>
                  </a:cubicBezTo>
                  <a:lnTo>
                    <a:pt x="158251" y="57298"/>
                  </a:lnTo>
                  <a:cubicBezTo>
                    <a:pt x="158320" y="57367"/>
                    <a:pt x="158384" y="57367"/>
                    <a:pt x="158516" y="57367"/>
                  </a:cubicBezTo>
                  <a:cubicBezTo>
                    <a:pt x="158516" y="57430"/>
                    <a:pt x="158585" y="57430"/>
                    <a:pt x="158649" y="57430"/>
                  </a:cubicBezTo>
                  <a:cubicBezTo>
                    <a:pt x="158718" y="57430"/>
                    <a:pt x="158781" y="57499"/>
                    <a:pt x="158850" y="57499"/>
                  </a:cubicBezTo>
                  <a:cubicBezTo>
                    <a:pt x="158914" y="57499"/>
                    <a:pt x="158983" y="57499"/>
                    <a:pt x="158983" y="57563"/>
                  </a:cubicBezTo>
                  <a:cubicBezTo>
                    <a:pt x="159115" y="57563"/>
                    <a:pt x="159179" y="57563"/>
                    <a:pt x="159248" y="57632"/>
                  </a:cubicBezTo>
                  <a:lnTo>
                    <a:pt x="159380" y="57632"/>
                  </a:lnTo>
                  <a:cubicBezTo>
                    <a:pt x="159444" y="57632"/>
                    <a:pt x="159576" y="57695"/>
                    <a:pt x="159645" y="57695"/>
                  </a:cubicBezTo>
                  <a:cubicBezTo>
                    <a:pt x="159709" y="57695"/>
                    <a:pt x="159709" y="57695"/>
                    <a:pt x="159778" y="57764"/>
                  </a:cubicBezTo>
                  <a:cubicBezTo>
                    <a:pt x="159841" y="57764"/>
                    <a:pt x="159974" y="57764"/>
                    <a:pt x="160043" y="57828"/>
                  </a:cubicBezTo>
                  <a:lnTo>
                    <a:pt x="160106" y="57828"/>
                  </a:lnTo>
                  <a:cubicBezTo>
                    <a:pt x="160239" y="57896"/>
                    <a:pt x="160371" y="57896"/>
                    <a:pt x="160440" y="57896"/>
                  </a:cubicBezTo>
                  <a:cubicBezTo>
                    <a:pt x="160504" y="57896"/>
                    <a:pt x="160504" y="57960"/>
                    <a:pt x="160504" y="57960"/>
                  </a:cubicBezTo>
                  <a:cubicBezTo>
                    <a:pt x="160636" y="57960"/>
                    <a:pt x="160769" y="58029"/>
                    <a:pt x="160838" y="58029"/>
                  </a:cubicBezTo>
                  <a:lnTo>
                    <a:pt x="160901" y="58029"/>
                  </a:lnTo>
                  <a:cubicBezTo>
                    <a:pt x="161034" y="58093"/>
                    <a:pt x="161166" y="58093"/>
                    <a:pt x="161235" y="58161"/>
                  </a:cubicBezTo>
                  <a:cubicBezTo>
                    <a:pt x="161367" y="58161"/>
                    <a:pt x="161500" y="58225"/>
                    <a:pt x="161632" y="58225"/>
                  </a:cubicBezTo>
                  <a:cubicBezTo>
                    <a:pt x="161696" y="58294"/>
                    <a:pt x="161829" y="58294"/>
                    <a:pt x="161897" y="58294"/>
                  </a:cubicBezTo>
                  <a:cubicBezTo>
                    <a:pt x="163090" y="58623"/>
                    <a:pt x="164282" y="58887"/>
                    <a:pt x="165475" y="59221"/>
                  </a:cubicBezTo>
                  <a:cubicBezTo>
                    <a:pt x="165077" y="59089"/>
                    <a:pt x="164611" y="58956"/>
                    <a:pt x="164150" y="58824"/>
                  </a:cubicBezTo>
                  <a:cubicBezTo>
                    <a:pt x="163021" y="58490"/>
                    <a:pt x="161829" y="58225"/>
                    <a:pt x="160636" y="57896"/>
                  </a:cubicBezTo>
                  <a:cubicBezTo>
                    <a:pt x="160573" y="57828"/>
                    <a:pt x="160440" y="57828"/>
                    <a:pt x="160308" y="57764"/>
                  </a:cubicBezTo>
                  <a:lnTo>
                    <a:pt x="160175" y="57764"/>
                  </a:lnTo>
                  <a:cubicBezTo>
                    <a:pt x="160106" y="57764"/>
                    <a:pt x="160043" y="57695"/>
                    <a:pt x="159974" y="57695"/>
                  </a:cubicBezTo>
                  <a:lnTo>
                    <a:pt x="159910" y="57695"/>
                  </a:lnTo>
                  <a:cubicBezTo>
                    <a:pt x="159778" y="57632"/>
                    <a:pt x="159709" y="57632"/>
                    <a:pt x="159576" y="57632"/>
                  </a:cubicBezTo>
                  <a:cubicBezTo>
                    <a:pt x="159576" y="57632"/>
                    <a:pt x="159576" y="57563"/>
                    <a:pt x="159513" y="57563"/>
                  </a:cubicBezTo>
                  <a:cubicBezTo>
                    <a:pt x="159444" y="57563"/>
                    <a:pt x="159311" y="57563"/>
                    <a:pt x="159248" y="57499"/>
                  </a:cubicBezTo>
                  <a:lnTo>
                    <a:pt x="159179" y="57499"/>
                  </a:lnTo>
                  <a:cubicBezTo>
                    <a:pt x="159046" y="57430"/>
                    <a:pt x="158983" y="57430"/>
                    <a:pt x="158914" y="57430"/>
                  </a:cubicBezTo>
                  <a:cubicBezTo>
                    <a:pt x="158850" y="57430"/>
                    <a:pt x="158781" y="57367"/>
                    <a:pt x="158781" y="57367"/>
                  </a:cubicBezTo>
                  <a:cubicBezTo>
                    <a:pt x="158718" y="57367"/>
                    <a:pt x="158585" y="57367"/>
                    <a:pt x="158516" y="57298"/>
                  </a:cubicBezTo>
                  <a:lnTo>
                    <a:pt x="158384" y="57298"/>
                  </a:lnTo>
                  <a:cubicBezTo>
                    <a:pt x="158320" y="57234"/>
                    <a:pt x="158251" y="57234"/>
                    <a:pt x="158188" y="57234"/>
                  </a:cubicBezTo>
                  <a:cubicBezTo>
                    <a:pt x="158119" y="57234"/>
                    <a:pt x="158055" y="57165"/>
                    <a:pt x="157986" y="57165"/>
                  </a:cubicBezTo>
                  <a:cubicBezTo>
                    <a:pt x="157923" y="57165"/>
                    <a:pt x="157854" y="57165"/>
                    <a:pt x="157790" y="57102"/>
                  </a:cubicBezTo>
                  <a:lnTo>
                    <a:pt x="157658" y="57102"/>
                  </a:lnTo>
                  <a:cubicBezTo>
                    <a:pt x="157589" y="57033"/>
                    <a:pt x="157457" y="57033"/>
                    <a:pt x="157393" y="57033"/>
                  </a:cubicBezTo>
                  <a:cubicBezTo>
                    <a:pt x="157393" y="57033"/>
                    <a:pt x="157324" y="56969"/>
                    <a:pt x="157260" y="56969"/>
                  </a:cubicBezTo>
                  <a:cubicBezTo>
                    <a:pt x="157192" y="56969"/>
                    <a:pt x="157128" y="56969"/>
                    <a:pt x="157059" y="56900"/>
                  </a:cubicBezTo>
                  <a:lnTo>
                    <a:pt x="156863" y="56900"/>
                  </a:lnTo>
                  <a:cubicBezTo>
                    <a:pt x="156794" y="56837"/>
                    <a:pt x="156730" y="56837"/>
                    <a:pt x="156662" y="56837"/>
                  </a:cubicBezTo>
                  <a:cubicBezTo>
                    <a:pt x="156598" y="56837"/>
                    <a:pt x="156529" y="56768"/>
                    <a:pt x="156529" y="56768"/>
                  </a:cubicBezTo>
                  <a:cubicBezTo>
                    <a:pt x="156397" y="56768"/>
                    <a:pt x="156333" y="56768"/>
                    <a:pt x="156264" y="56704"/>
                  </a:cubicBezTo>
                  <a:lnTo>
                    <a:pt x="156132" y="56704"/>
                  </a:lnTo>
                  <a:cubicBezTo>
                    <a:pt x="156068" y="56635"/>
                    <a:pt x="155999" y="56635"/>
                    <a:pt x="155936" y="56635"/>
                  </a:cubicBezTo>
                  <a:cubicBezTo>
                    <a:pt x="155867" y="56572"/>
                    <a:pt x="155803" y="56572"/>
                    <a:pt x="155734" y="56572"/>
                  </a:cubicBezTo>
                  <a:cubicBezTo>
                    <a:pt x="155671" y="56572"/>
                    <a:pt x="155602" y="56503"/>
                    <a:pt x="155538" y="56503"/>
                  </a:cubicBezTo>
                  <a:cubicBezTo>
                    <a:pt x="155469" y="56503"/>
                    <a:pt x="155406" y="56503"/>
                    <a:pt x="155337" y="56439"/>
                  </a:cubicBezTo>
                  <a:lnTo>
                    <a:pt x="155141" y="56439"/>
                  </a:lnTo>
                  <a:cubicBezTo>
                    <a:pt x="155072" y="56370"/>
                    <a:pt x="155072" y="56370"/>
                    <a:pt x="155008" y="56370"/>
                  </a:cubicBezTo>
                  <a:cubicBezTo>
                    <a:pt x="154939" y="56370"/>
                    <a:pt x="154876" y="56307"/>
                    <a:pt x="154807" y="56307"/>
                  </a:cubicBezTo>
                  <a:cubicBezTo>
                    <a:pt x="154743" y="56307"/>
                    <a:pt x="154674" y="56307"/>
                    <a:pt x="154611" y="56238"/>
                  </a:cubicBezTo>
                  <a:lnTo>
                    <a:pt x="154409" y="56238"/>
                  </a:lnTo>
                  <a:cubicBezTo>
                    <a:pt x="154346" y="56174"/>
                    <a:pt x="154277" y="56174"/>
                    <a:pt x="154213" y="56174"/>
                  </a:cubicBezTo>
                  <a:cubicBezTo>
                    <a:pt x="154144" y="56105"/>
                    <a:pt x="154081" y="56105"/>
                    <a:pt x="154012" y="56105"/>
                  </a:cubicBezTo>
                  <a:cubicBezTo>
                    <a:pt x="153948" y="56105"/>
                    <a:pt x="153879" y="56042"/>
                    <a:pt x="153816" y="56042"/>
                  </a:cubicBezTo>
                  <a:cubicBezTo>
                    <a:pt x="153747" y="56042"/>
                    <a:pt x="153683" y="56042"/>
                    <a:pt x="153614" y="55973"/>
                  </a:cubicBezTo>
                  <a:lnTo>
                    <a:pt x="153482" y="55973"/>
                  </a:lnTo>
                  <a:cubicBezTo>
                    <a:pt x="153418" y="55909"/>
                    <a:pt x="153349" y="55909"/>
                    <a:pt x="153286" y="55909"/>
                  </a:cubicBezTo>
                  <a:cubicBezTo>
                    <a:pt x="153217" y="55909"/>
                    <a:pt x="153153" y="55840"/>
                    <a:pt x="153084" y="55840"/>
                  </a:cubicBezTo>
                  <a:cubicBezTo>
                    <a:pt x="153021" y="55840"/>
                    <a:pt x="152952" y="55777"/>
                    <a:pt x="152888" y="55777"/>
                  </a:cubicBezTo>
                  <a:cubicBezTo>
                    <a:pt x="152820" y="55777"/>
                    <a:pt x="152756" y="55777"/>
                    <a:pt x="152687" y="55708"/>
                  </a:cubicBezTo>
                  <a:lnTo>
                    <a:pt x="152491" y="55708"/>
                  </a:lnTo>
                  <a:cubicBezTo>
                    <a:pt x="152422" y="55644"/>
                    <a:pt x="152358" y="55644"/>
                    <a:pt x="152358" y="55644"/>
                  </a:cubicBezTo>
                  <a:cubicBezTo>
                    <a:pt x="152290" y="55644"/>
                    <a:pt x="152226" y="55575"/>
                    <a:pt x="152157" y="55575"/>
                  </a:cubicBezTo>
                  <a:cubicBezTo>
                    <a:pt x="152093" y="55575"/>
                    <a:pt x="152025" y="55512"/>
                    <a:pt x="151961" y="55512"/>
                  </a:cubicBezTo>
                  <a:cubicBezTo>
                    <a:pt x="151892" y="55512"/>
                    <a:pt x="151829" y="55512"/>
                    <a:pt x="151760" y="55443"/>
                  </a:cubicBezTo>
                  <a:lnTo>
                    <a:pt x="151564" y="55443"/>
                  </a:lnTo>
                  <a:cubicBezTo>
                    <a:pt x="151495" y="55379"/>
                    <a:pt x="151431" y="55379"/>
                    <a:pt x="151362" y="55379"/>
                  </a:cubicBezTo>
                  <a:cubicBezTo>
                    <a:pt x="151299" y="55310"/>
                    <a:pt x="151230" y="55310"/>
                    <a:pt x="151166" y="55310"/>
                  </a:cubicBezTo>
                  <a:cubicBezTo>
                    <a:pt x="151097" y="55310"/>
                    <a:pt x="151034" y="55247"/>
                    <a:pt x="150965" y="55247"/>
                  </a:cubicBezTo>
                  <a:cubicBezTo>
                    <a:pt x="150901" y="55247"/>
                    <a:pt x="150901" y="55247"/>
                    <a:pt x="150832" y="55178"/>
                  </a:cubicBezTo>
                  <a:cubicBezTo>
                    <a:pt x="150769" y="55178"/>
                    <a:pt x="150700" y="55178"/>
                    <a:pt x="150636" y="55114"/>
                  </a:cubicBezTo>
                  <a:lnTo>
                    <a:pt x="150435" y="55114"/>
                  </a:lnTo>
                  <a:cubicBezTo>
                    <a:pt x="150371" y="55045"/>
                    <a:pt x="150302" y="55045"/>
                    <a:pt x="150239" y="55045"/>
                  </a:cubicBezTo>
                  <a:cubicBezTo>
                    <a:pt x="150170" y="54982"/>
                    <a:pt x="150106" y="54982"/>
                    <a:pt x="150037" y="54982"/>
                  </a:cubicBezTo>
                  <a:cubicBezTo>
                    <a:pt x="149974" y="54982"/>
                    <a:pt x="149905" y="54913"/>
                    <a:pt x="149841" y="54913"/>
                  </a:cubicBezTo>
                  <a:cubicBezTo>
                    <a:pt x="149772" y="54913"/>
                    <a:pt x="149709" y="54913"/>
                    <a:pt x="149709" y="54849"/>
                  </a:cubicBezTo>
                  <a:cubicBezTo>
                    <a:pt x="149640" y="54849"/>
                    <a:pt x="149507" y="54849"/>
                    <a:pt x="149444" y="54780"/>
                  </a:cubicBezTo>
                  <a:cubicBezTo>
                    <a:pt x="142883" y="52862"/>
                    <a:pt x="136126" y="50408"/>
                    <a:pt x="129571" y="46699"/>
                  </a:cubicBezTo>
                  <a:cubicBezTo>
                    <a:pt x="125792" y="44648"/>
                    <a:pt x="122417" y="41664"/>
                    <a:pt x="119301" y="38220"/>
                  </a:cubicBezTo>
                  <a:cubicBezTo>
                    <a:pt x="119237" y="38156"/>
                    <a:pt x="119168" y="38087"/>
                    <a:pt x="119168" y="38024"/>
                  </a:cubicBezTo>
                  <a:cubicBezTo>
                    <a:pt x="119036" y="37955"/>
                    <a:pt x="118972" y="37891"/>
                    <a:pt x="118903" y="37822"/>
                  </a:cubicBezTo>
                  <a:cubicBezTo>
                    <a:pt x="118903" y="37759"/>
                    <a:pt x="118840" y="37690"/>
                    <a:pt x="118771" y="37626"/>
                  </a:cubicBezTo>
                  <a:lnTo>
                    <a:pt x="118575" y="37425"/>
                  </a:lnTo>
                  <a:cubicBezTo>
                    <a:pt x="118506" y="37361"/>
                    <a:pt x="118442" y="37292"/>
                    <a:pt x="118442" y="37229"/>
                  </a:cubicBezTo>
                  <a:lnTo>
                    <a:pt x="118177" y="36964"/>
                  </a:lnTo>
                  <a:cubicBezTo>
                    <a:pt x="118177" y="36895"/>
                    <a:pt x="118108" y="36895"/>
                    <a:pt x="118045" y="36831"/>
                  </a:cubicBezTo>
                  <a:cubicBezTo>
                    <a:pt x="117976" y="36699"/>
                    <a:pt x="117912" y="36630"/>
                    <a:pt x="117843" y="36566"/>
                  </a:cubicBezTo>
                  <a:cubicBezTo>
                    <a:pt x="117780" y="36497"/>
                    <a:pt x="117711" y="36434"/>
                    <a:pt x="117711" y="36365"/>
                  </a:cubicBezTo>
                  <a:lnTo>
                    <a:pt x="117446" y="36100"/>
                  </a:lnTo>
                  <a:lnTo>
                    <a:pt x="117313" y="35967"/>
                  </a:lnTo>
                  <a:cubicBezTo>
                    <a:pt x="117250" y="35904"/>
                    <a:pt x="117181" y="35771"/>
                    <a:pt x="117117" y="35702"/>
                  </a:cubicBezTo>
                  <a:cubicBezTo>
                    <a:pt x="117048" y="35639"/>
                    <a:pt x="117048" y="35570"/>
                    <a:pt x="116985" y="35506"/>
                  </a:cubicBezTo>
                  <a:lnTo>
                    <a:pt x="116720" y="35241"/>
                  </a:lnTo>
                  <a:cubicBezTo>
                    <a:pt x="116720" y="35173"/>
                    <a:pt x="116651" y="35173"/>
                    <a:pt x="116587" y="35109"/>
                  </a:cubicBezTo>
                  <a:cubicBezTo>
                    <a:pt x="116519" y="34976"/>
                    <a:pt x="116455" y="34908"/>
                    <a:pt x="116386" y="34775"/>
                  </a:cubicBezTo>
                  <a:cubicBezTo>
                    <a:pt x="116322" y="34775"/>
                    <a:pt x="116322" y="34711"/>
                    <a:pt x="116254" y="34643"/>
                  </a:cubicBezTo>
                  <a:cubicBezTo>
                    <a:pt x="116190" y="34579"/>
                    <a:pt x="116121" y="34447"/>
                    <a:pt x="115989" y="34378"/>
                  </a:cubicBezTo>
                  <a:cubicBezTo>
                    <a:pt x="115989" y="34314"/>
                    <a:pt x="115925" y="34245"/>
                    <a:pt x="115925" y="34182"/>
                  </a:cubicBezTo>
                  <a:cubicBezTo>
                    <a:pt x="115792" y="34113"/>
                    <a:pt x="115724" y="33980"/>
                    <a:pt x="115660" y="33917"/>
                  </a:cubicBezTo>
                  <a:cubicBezTo>
                    <a:pt x="115591" y="33848"/>
                    <a:pt x="115591" y="33784"/>
                    <a:pt x="115528" y="33715"/>
                  </a:cubicBezTo>
                  <a:cubicBezTo>
                    <a:pt x="115459" y="33652"/>
                    <a:pt x="115395" y="33519"/>
                    <a:pt x="115263" y="33450"/>
                  </a:cubicBezTo>
                  <a:cubicBezTo>
                    <a:pt x="115263" y="33387"/>
                    <a:pt x="115194" y="33318"/>
                    <a:pt x="115194" y="33254"/>
                  </a:cubicBezTo>
                  <a:cubicBezTo>
                    <a:pt x="115061" y="33185"/>
                    <a:pt x="114998" y="33053"/>
                    <a:pt x="114929" y="32989"/>
                  </a:cubicBezTo>
                  <a:cubicBezTo>
                    <a:pt x="114865" y="32920"/>
                    <a:pt x="114865" y="32857"/>
                    <a:pt x="114796" y="32788"/>
                  </a:cubicBezTo>
                  <a:cubicBezTo>
                    <a:pt x="114733" y="32724"/>
                    <a:pt x="114664" y="32592"/>
                    <a:pt x="114600" y="32523"/>
                  </a:cubicBezTo>
                  <a:cubicBezTo>
                    <a:pt x="114531" y="32459"/>
                    <a:pt x="114468" y="32390"/>
                    <a:pt x="114468" y="32327"/>
                  </a:cubicBezTo>
                  <a:lnTo>
                    <a:pt x="114203" y="32062"/>
                  </a:lnTo>
                  <a:cubicBezTo>
                    <a:pt x="114203" y="31993"/>
                    <a:pt x="114134" y="31929"/>
                    <a:pt x="114070" y="31860"/>
                  </a:cubicBezTo>
                  <a:cubicBezTo>
                    <a:pt x="114001" y="31797"/>
                    <a:pt x="113938" y="31664"/>
                    <a:pt x="113869" y="31532"/>
                  </a:cubicBezTo>
                  <a:cubicBezTo>
                    <a:pt x="113805" y="31532"/>
                    <a:pt x="113805" y="31463"/>
                    <a:pt x="113736" y="31399"/>
                  </a:cubicBezTo>
                  <a:cubicBezTo>
                    <a:pt x="113673" y="31267"/>
                    <a:pt x="113604" y="31198"/>
                    <a:pt x="113471" y="31065"/>
                  </a:cubicBezTo>
                  <a:cubicBezTo>
                    <a:pt x="113471" y="31002"/>
                    <a:pt x="113408" y="30933"/>
                    <a:pt x="113408" y="30933"/>
                  </a:cubicBezTo>
                  <a:cubicBezTo>
                    <a:pt x="113275" y="30801"/>
                    <a:pt x="113206" y="30668"/>
                    <a:pt x="113143" y="30604"/>
                  </a:cubicBezTo>
                  <a:cubicBezTo>
                    <a:pt x="113074" y="30536"/>
                    <a:pt x="113074" y="30472"/>
                    <a:pt x="113010" y="30403"/>
                  </a:cubicBezTo>
                  <a:cubicBezTo>
                    <a:pt x="112941" y="30339"/>
                    <a:pt x="112878" y="30207"/>
                    <a:pt x="112809" y="30074"/>
                  </a:cubicBezTo>
                  <a:cubicBezTo>
                    <a:pt x="112745" y="30074"/>
                    <a:pt x="112745" y="30006"/>
                    <a:pt x="112676" y="29942"/>
                  </a:cubicBezTo>
                  <a:cubicBezTo>
                    <a:pt x="112613" y="29810"/>
                    <a:pt x="112544" y="29741"/>
                    <a:pt x="112411" y="29608"/>
                  </a:cubicBezTo>
                  <a:cubicBezTo>
                    <a:pt x="112411" y="29545"/>
                    <a:pt x="112348" y="29476"/>
                    <a:pt x="112348" y="29476"/>
                  </a:cubicBezTo>
                  <a:cubicBezTo>
                    <a:pt x="112215" y="29343"/>
                    <a:pt x="112147" y="29211"/>
                    <a:pt x="112083" y="29147"/>
                  </a:cubicBezTo>
                  <a:cubicBezTo>
                    <a:pt x="112014" y="29078"/>
                    <a:pt x="112014" y="29015"/>
                    <a:pt x="111950" y="28946"/>
                  </a:cubicBezTo>
                  <a:cubicBezTo>
                    <a:pt x="111882" y="28882"/>
                    <a:pt x="111818" y="28750"/>
                    <a:pt x="111749" y="28617"/>
                  </a:cubicBezTo>
                  <a:lnTo>
                    <a:pt x="111617" y="28485"/>
                  </a:lnTo>
                  <a:cubicBezTo>
                    <a:pt x="111553" y="28352"/>
                    <a:pt x="111484" y="28220"/>
                    <a:pt x="111420" y="28151"/>
                  </a:cubicBezTo>
                  <a:cubicBezTo>
                    <a:pt x="111352" y="28087"/>
                    <a:pt x="111288" y="28018"/>
                    <a:pt x="111288" y="27955"/>
                  </a:cubicBezTo>
                  <a:cubicBezTo>
                    <a:pt x="111219" y="27886"/>
                    <a:pt x="111087" y="27753"/>
                    <a:pt x="111023" y="27621"/>
                  </a:cubicBezTo>
                  <a:lnTo>
                    <a:pt x="110891" y="27488"/>
                  </a:lnTo>
                  <a:cubicBezTo>
                    <a:pt x="110822" y="27356"/>
                    <a:pt x="110758" y="27292"/>
                    <a:pt x="110689" y="27160"/>
                  </a:cubicBezTo>
                  <a:cubicBezTo>
                    <a:pt x="110689" y="27091"/>
                    <a:pt x="110626" y="27027"/>
                    <a:pt x="110557" y="26958"/>
                  </a:cubicBezTo>
                  <a:cubicBezTo>
                    <a:pt x="110493" y="26895"/>
                    <a:pt x="110424" y="26762"/>
                    <a:pt x="110361" y="26693"/>
                  </a:cubicBezTo>
                  <a:cubicBezTo>
                    <a:pt x="110292" y="26630"/>
                    <a:pt x="110292" y="26561"/>
                    <a:pt x="110228" y="26497"/>
                  </a:cubicBezTo>
                  <a:cubicBezTo>
                    <a:pt x="110159" y="26365"/>
                    <a:pt x="110096" y="26296"/>
                    <a:pt x="110027" y="26164"/>
                  </a:cubicBezTo>
                  <a:cubicBezTo>
                    <a:pt x="109963" y="26100"/>
                    <a:pt x="109894" y="26031"/>
                    <a:pt x="109894" y="25967"/>
                  </a:cubicBezTo>
                  <a:cubicBezTo>
                    <a:pt x="109831" y="25899"/>
                    <a:pt x="109762" y="25766"/>
                    <a:pt x="109698" y="25702"/>
                  </a:cubicBezTo>
                  <a:cubicBezTo>
                    <a:pt x="109629" y="25634"/>
                    <a:pt x="109566" y="25501"/>
                    <a:pt x="109566" y="25437"/>
                  </a:cubicBezTo>
                  <a:cubicBezTo>
                    <a:pt x="109497" y="25369"/>
                    <a:pt x="109433" y="25305"/>
                    <a:pt x="109364" y="25173"/>
                  </a:cubicBezTo>
                  <a:lnTo>
                    <a:pt x="109168" y="24971"/>
                  </a:lnTo>
                  <a:cubicBezTo>
                    <a:pt x="109168" y="24908"/>
                    <a:pt x="109099" y="24775"/>
                    <a:pt x="109036" y="24706"/>
                  </a:cubicBezTo>
                  <a:cubicBezTo>
                    <a:pt x="108967" y="24643"/>
                    <a:pt x="108903" y="24510"/>
                    <a:pt x="108834" y="24441"/>
                  </a:cubicBezTo>
                  <a:cubicBezTo>
                    <a:pt x="108771" y="24378"/>
                    <a:pt x="108771" y="24309"/>
                    <a:pt x="108702" y="24245"/>
                  </a:cubicBezTo>
                  <a:cubicBezTo>
                    <a:pt x="108638" y="24113"/>
                    <a:pt x="108569" y="24044"/>
                    <a:pt x="108506" y="23980"/>
                  </a:cubicBezTo>
                  <a:cubicBezTo>
                    <a:pt x="108437" y="23911"/>
                    <a:pt x="108437" y="23848"/>
                    <a:pt x="108373" y="23779"/>
                  </a:cubicBezTo>
                  <a:cubicBezTo>
                    <a:pt x="108304" y="23646"/>
                    <a:pt x="108241" y="23514"/>
                    <a:pt x="108172" y="23450"/>
                  </a:cubicBezTo>
                  <a:cubicBezTo>
                    <a:pt x="108108" y="23381"/>
                    <a:pt x="108108" y="23318"/>
                    <a:pt x="108039" y="23249"/>
                  </a:cubicBezTo>
                  <a:cubicBezTo>
                    <a:pt x="107976" y="23185"/>
                    <a:pt x="107907" y="23053"/>
                    <a:pt x="107843" y="22920"/>
                  </a:cubicBezTo>
                  <a:lnTo>
                    <a:pt x="107774" y="22851"/>
                  </a:lnTo>
                  <a:cubicBezTo>
                    <a:pt x="107642" y="22719"/>
                    <a:pt x="107578" y="22586"/>
                    <a:pt x="107510" y="22454"/>
                  </a:cubicBezTo>
                  <a:cubicBezTo>
                    <a:pt x="107510" y="22390"/>
                    <a:pt x="107446" y="22390"/>
                    <a:pt x="107446" y="22390"/>
                  </a:cubicBezTo>
                  <a:cubicBezTo>
                    <a:pt x="107377" y="22258"/>
                    <a:pt x="107313" y="22189"/>
                    <a:pt x="107245" y="22056"/>
                  </a:cubicBezTo>
                  <a:cubicBezTo>
                    <a:pt x="106783" y="21330"/>
                    <a:pt x="106254" y="20599"/>
                    <a:pt x="105787" y="19873"/>
                  </a:cubicBezTo>
                  <a:cubicBezTo>
                    <a:pt x="105655" y="19741"/>
                    <a:pt x="105591" y="19608"/>
                    <a:pt x="105522" y="19476"/>
                  </a:cubicBezTo>
                  <a:cubicBezTo>
                    <a:pt x="105424" y="19352"/>
                    <a:pt x="105335" y="19228"/>
                    <a:pt x="105252" y="19105"/>
                  </a:cubicBezTo>
                  <a:close/>
                  <a:moveTo>
                    <a:pt x="165342" y="59285"/>
                  </a:moveTo>
                  <a:lnTo>
                    <a:pt x="165342" y="59285"/>
                  </a:lnTo>
                  <a:cubicBezTo>
                    <a:pt x="165557" y="59339"/>
                    <a:pt x="165772" y="59392"/>
                    <a:pt x="165986" y="59447"/>
                  </a:cubicBezTo>
                  <a:lnTo>
                    <a:pt x="165986" y="59447"/>
                  </a:lnTo>
                  <a:cubicBezTo>
                    <a:pt x="165767" y="59386"/>
                    <a:pt x="165550" y="59331"/>
                    <a:pt x="165342" y="59285"/>
                  </a:cubicBezTo>
                  <a:close/>
                  <a:moveTo>
                    <a:pt x="82671" y="0"/>
                  </a:moveTo>
                  <a:cubicBezTo>
                    <a:pt x="73397" y="0"/>
                    <a:pt x="67101" y="4436"/>
                    <a:pt x="62729" y="11394"/>
                  </a:cubicBezTo>
                  <a:cubicBezTo>
                    <a:pt x="56105" y="21791"/>
                    <a:pt x="53588" y="37955"/>
                    <a:pt x="51007" y="53721"/>
                  </a:cubicBezTo>
                  <a:cubicBezTo>
                    <a:pt x="50477" y="57234"/>
                    <a:pt x="49878" y="60610"/>
                    <a:pt x="49285" y="63991"/>
                  </a:cubicBezTo>
                  <a:cubicBezTo>
                    <a:pt x="49216" y="64054"/>
                    <a:pt x="49216" y="64187"/>
                    <a:pt x="49216" y="64256"/>
                  </a:cubicBezTo>
                  <a:cubicBezTo>
                    <a:pt x="49216" y="64319"/>
                    <a:pt x="49152" y="64388"/>
                    <a:pt x="49152" y="64452"/>
                  </a:cubicBezTo>
                  <a:lnTo>
                    <a:pt x="49152" y="64717"/>
                  </a:lnTo>
                  <a:cubicBezTo>
                    <a:pt x="49083" y="64786"/>
                    <a:pt x="49083" y="64849"/>
                    <a:pt x="49083" y="64918"/>
                  </a:cubicBezTo>
                  <a:cubicBezTo>
                    <a:pt x="49083" y="65051"/>
                    <a:pt x="49020" y="65114"/>
                    <a:pt x="49020" y="65247"/>
                  </a:cubicBezTo>
                  <a:lnTo>
                    <a:pt x="49020" y="65448"/>
                  </a:lnTo>
                  <a:cubicBezTo>
                    <a:pt x="48951" y="65512"/>
                    <a:pt x="48951" y="65581"/>
                    <a:pt x="48951" y="65713"/>
                  </a:cubicBezTo>
                  <a:cubicBezTo>
                    <a:pt x="48951" y="65777"/>
                    <a:pt x="48887" y="65846"/>
                    <a:pt x="48887" y="65909"/>
                  </a:cubicBezTo>
                  <a:cubicBezTo>
                    <a:pt x="48887" y="65978"/>
                    <a:pt x="48887" y="66111"/>
                    <a:pt x="48818" y="66174"/>
                  </a:cubicBezTo>
                  <a:lnTo>
                    <a:pt x="48818" y="66376"/>
                  </a:lnTo>
                  <a:cubicBezTo>
                    <a:pt x="48818" y="66439"/>
                    <a:pt x="48755" y="66572"/>
                    <a:pt x="48755" y="66641"/>
                  </a:cubicBezTo>
                  <a:lnTo>
                    <a:pt x="48755" y="66837"/>
                  </a:lnTo>
                  <a:cubicBezTo>
                    <a:pt x="48686" y="66906"/>
                    <a:pt x="48686" y="67038"/>
                    <a:pt x="48686" y="67102"/>
                  </a:cubicBezTo>
                  <a:cubicBezTo>
                    <a:pt x="48622" y="67170"/>
                    <a:pt x="48622" y="67234"/>
                    <a:pt x="48622" y="67303"/>
                  </a:cubicBezTo>
                  <a:cubicBezTo>
                    <a:pt x="48622" y="67367"/>
                    <a:pt x="48622" y="67499"/>
                    <a:pt x="48554" y="67568"/>
                  </a:cubicBezTo>
                  <a:lnTo>
                    <a:pt x="48554" y="67700"/>
                  </a:lnTo>
                  <a:cubicBezTo>
                    <a:pt x="48490" y="67833"/>
                    <a:pt x="48490" y="67965"/>
                    <a:pt x="48490" y="68029"/>
                  </a:cubicBezTo>
                  <a:cubicBezTo>
                    <a:pt x="48490" y="68098"/>
                    <a:pt x="48490" y="68098"/>
                    <a:pt x="48421" y="68161"/>
                  </a:cubicBezTo>
                  <a:cubicBezTo>
                    <a:pt x="48421" y="68294"/>
                    <a:pt x="48421" y="68363"/>
                    <a:pt x="48357" y="68495"/>
                  </a:cubicBezTo>
                  <a:lnTo>
                    <a:pt x="48357" y="68628"/>
                  </a:lnTo>
                  <a:cubicBezTo>
                    <a:pt x="48357" y="68691"/>
                    <a:pt x="48289" y="68824"/>
                    <a:pt x="48289" y="68956"/>
                  </a:cubicBezTo>
                  <a:lnTo>
                    <a:pt x="48289" y="69025"/>
                  </a:lnTo>
                  <a:cubicBezTo>
                    <a:pt x="48225" y="69158"/>
                    <a:pt x="48225" y="69290"/>
                    <a:pt x="48225" y="69423"/>
                  </a:cubicBezTo>
                  <a:cubicBezTo>
                    <a:pt x="48156" y="69423"/>
                    <a:pt x="48156" y="69486"/>
                    <a:pt x="48156" y="69486"/>
                  </a:cubicBezTo>
                  <a:cubicBezTo>
                    <a:pt x="48156" y="69619"/>
                    <a:pt x="48156" y="69751"/>
                    <a:pt x="48092" y="69820"/>
                  </a:cubicBezTo>
                  <a:lnTo>
                    <a:pt x="48092" y="69953"/>
                  </a:lnTo>
                  <a:cubicBezTo>
                    <a:pt x="48024" y="70016"/>
                    <a:pt x="48024" y="70149"/>
                    <a:pt x="48024" y="70281"/>
                  </a:cubicBezTo>
                  <a:cubicBezTo>
                    <a:pt x="48024" y="70281"/>
                    <a:pt x="48024" y="70350"/>
                    <a:pt x="47960" y="70350"/>
                  </a:cubicBezTo>
                  <a:cubicBezTo>
                    <a:pt x="47960" y="70483"/>
                    <a:pt x="47960" y="70615"/>
                    <a:pt x="47891" y="70748"/>
                  </a:cubicBezTo>
                  <a:cubicBezTo>
                    <a:pt x="47891" y="70880"/>
                    <a:pt x="47827" y="71013"/>
                    <a:pt x="47827" y="71145"/>
                  </a:cubicBezTo>
                  <a:lnTo>
                    <a:pt x="47827" y="71209"/>
                  </a:lnTo>
                  <a:cubicBezTo>
                    <a:pt x="47759" y="71341"/>
                    <a:pt x="47759" y="71474"/>
                    <a:pt x="47695" y="71606"/>
                  </a:cubicBezTo>
                  <a:cubicBezTo>
                    <a:pt x="47695" y="71739"/>
                    <a:pt x="47626" y="71871"/>
                    <a:pt x="47626" y="72004"/>
                  </a:cubicBezTo>
                  <a:cubicBezTo>
                    <a:pt x="47563" y="72136"/>
                    <a:pt x="47563" y="72269"/>
                    <a:pt x="47494" y="72401"/>
                  </a:cubicBezTo>
                  <a:cubicBezTo>
                    <a:pt x="47494" y="72534"/>
                    <a:pt x="47430" y="72666"/>
                    <a:pt x="47430" y="72798"/>
                  </a:cubicBezTo>
                  <a:lnTo>
                    <a:pt x="47430" y="72931"/>
                  </a:lnTo>
                  <a:cubicBezTo>
                    <a:pt x="46912" y="75168"/>
                    <a:pt x="46346" y="77354"/>
                    <a:pt x="45733" y="79447"/>
                  </a:cubicBezTo>
                  <a:lnTo>
                    <a:pt x="45733" y="79447"/>
                  </a:lnTo>
                  <a:cubicBezTo>
                    <a:pt x="46427" y="77149"/>
                    <a:pt x="47061" y="74675"/>
                    <a:pt x="47695" y="72205"/>
                  </a:cubicBezTo>
                  <a:cubicBezTo>
                    <a:pt x="47695" y="72072"/>
                    <a:pt x="47695" y="71940"/>
                    <a:pt x="47759" y="71807"/>
                  </a:cubicBezTo>
                  <a:cubicBezTo>
                    <a:pt x="47759" y="71675"/>
                    <a:pt x="47827" y="71543"/>
                    <a:pt x="47827" y="71410"/>
                  </a:cubicBezTo>
                  <a:cubicBezTo>
                    <a:pt x="47891" y="71278"/>
                    <a:pt x="47891" y="71145"/>
                    <a:pt x="47960" y="71013"/>
                  </a:cubicBezTo>
                  <a:cubicBezTo>
                    <a:pt x="47960" y="70880"/>
                    <a:pt x="48024" y="70748"/>
                    <a:pt x="48024" y="70615"/>
                  </a:cubicBezTo>
                  <a:cubicBezTo>
                    <a:pt x="48024" y="70483"/>
                    <a:pt x="48092" y="70350"/>
                    <a:pt x="48092" y="70218"/>
                  </a:cubicBezTo>
                  <a:lnTo>
                    <a:pt x="48092" y="70149"/>
                  </a:lnTo>
                  <a:cubicBezTo>
                    <a:pt x="48156" y="70016"/>
                    <a:pt x="48156" y="69884"/>
                    <a:pt x="48225" y="69820"/>
                  </a:cubicBezTo>
                  <a:lnTo>
                    <a:pt x="48225" y="69688"/>
                  </a:lnTo>
                  <a:cubicBezTo>
                    <a:pt x="48225" y="69619"/>
                    <a:pt x="48289" y="69486"/>
                    <a:pt x="48289" y="69354"/>
                  </a:cubicBezTo>
                  <a:lnTo>
                    <a:pt x="48289" y="69290"/>
                  </a:lnTo>
                  <a:cubicBezTo>
                    <a:pt x="48289" y="69221"/>
                    <a:pt x="48289" y="69221"/>
                    <a:pt x="48357" y="69158"/>
                  </a:cubicBezTo>
                  <a:lnTo>
                    <a:pt x="48357" y="68956"/>
                  </a:lnTo>
                  <a:cubicBezTo>
                    <a:pt x="48357" y="68893"/>
                    <a:pt x="48421" y="68893"/>
                    <a:pt x="48421" y="68824"/>
                  </a:cubicBezTo>
                  <a:cubicBezTo>
                    <a:pt x="48421" y="68760"/>
                    <a:pt x="48421" y="68628"/>
                    <a:pt x="48490" y="68495"/>
                  </a:cubicBezTo>
                  <a:lnTo>
                    <a:pt x="48490" y="68426"/>
                  </a:lnTo>
                  <a:cubicBezTo>
                    <a:pt x="48490" y="68294"/>
                    <a:pt x="48554" y="68161"/>
                    <a:pt x="48554" y="68098"/>
                  </a:cubicBezTo>
                  <a:lnTo>
                    <a:pt x="48554" y="67965"/>
                  </a:lnTo>
                  <a:cubicBezTo>
                    <a:pt x="48622" y="67833"/>
                    <a:pt x="48622" y="67764"/>
                    <a:pt x="48622" y="67632"/>
                  </a:cubicBezTo>
                  <a:cubicBezTo>
                    <a:pt x="48686" y="67568"/>
                    <a:pt x="48686" y="67568"/>
                    <a:pt x="48686" y="67499"/>
                  </a:cubicBezTo>
                  <a:cubicBezTo>
                    <a:pt x="48686" y="67367"/>
                    <a:pt x="48686" y="67303"/>
                    <a:pt x="48755" y="67170"/>
                  </a:cubicBezTo>
                  <a:lnTo>
                    <a:pt x="48755" y="67038"/>
                  </a:lnTo>
                  <a:cubicBezTo>
                    <a:pt x="48755" y="66969"/>
                    <a:pt x="48818" y="66837"/>
                    <a:pt x="48818" y="66773"/>
                  </a:cubicBezTo>
                  <a:cubicBezTo>
                    <a:pt x="48818" y="66704"/>
                    <a:pt x="48818" y="66641"/>
                    <a:pt x="48887" y="66572"/>
                  </a:cubicBezTo>
                  <a:lnTo>
                    <a:pt x="48887" y="66307"/>
                  </a:lnTo>
                  <a:cubicBezTo>
                    <a:pt x="48951" y="66243"/>
                    <a:pt x="48951" y="66174"/>
                    <a:pt x="48951" y="66111"/>
                  </a:cubicBezTo>
                  <a:cubicBezTo>
                    <a:pt x="48951" y="66042"/>
                    <a:pt x="48951" y="65909"/>
                    <a:pt x="49020" y="65846"/>
                  </a:cubicBezTo>
                  <a:lnTo>
                    <a:pt x="49020" y="65644"/>
                  </a:lnTo>
                  <a:cubicBezTo>
                    <a:pt x="49083" y="65581"/>
                    <a:pt x="49083" y="65448"/>
                    <a:pt x="49083" y="65379"/>
                  </a:cubicBezTo>
                  <a:cubicBezTo>
                    <a:pt x="49083" y="65316"/>
                    <a:pt x="49083" y="65247"/>
                    <a:pt x="49152" y="65183"/>
                  </a:cubicBezTo>
                  <a:lnTo>
                    <a:pt x="49152" y="64918"/>
                  </a:lnTo>
                  <a:cubicBezTo>
                    <a:pt x="49216" y="64849"/>
                    <a:pt x="49216" y="64786"/>
                    <a:pt x="49216" y="64717"/>
                  </a:cubicBezTo>
                  <a:cubicBezTo>
                    <a:pt x="49216" y="64584"/>
                    <a:pt x="49216" y="64521"/>
                    <a:pt x="49285" y="64452"/>
                  </a:cubicBezTo>
                  <a:lnTo>
                    <a:pt x="49285" y="64256"/>
                  </a:lnTo>
                  <a:cubicBezTo>
                    <a:pt x="49348" y="64123"/>
                    <a:pt x="49348" y="64054"/>
                    <a:pt x="49348" y="63991"/>
                  </a:cubicBezTo>
                  <a:cubicBezTo>
                    <a:pt x="51866" y="50408"/>
                    <a:pt x="53588" y="35506"/>
                    <a:pt x="57430" y="23514"/>
                  </a:cubicBezTo>
                  <a:cubicBezTo>
                    <a:pt x="59550" y="16693"/>
                    <a:pt x="62401" y="10864"/>
                    <a:pt x="66439" y="6688"/>
                  </a:cubicBezTo>
                  <a:cubicBezTo>
                    <a:pt x="70482" y="2581"/>
                    <a:pt x="75713" y="133"/>
                    <a:pt x="82671" y="133"/>
                  </a:cubicBezTo>
                  <a:cubicBezTo>
                    <a:pt x="83599" y="133"/>
                    <a:pt x="84526" y="133"/>
                    <a:pt x="85517" y="265"/>
                  </a:cubicBezTo>
                  <a:cubicBezTo>
                    <a:pt x="89163" y="530"/>
                    <a:pt x="92539" y="2915"/>
                    <a:pt x="95787" y="6492"/>
                  </a:cubicBezTo>
                  <a:cubicBezTo>
                    <a:pt x="98501" y="9407"/>
                    <a:pt x="101150" y="13180"/>
                    <a:pt x="103869" y="17154"/>
                  </a:cubicBezTo>
                  <a:cubicBezTo>
                    <a:pt x="104197" y="17684"/>
                    <a:pt x="104531" y="18151"/>
                    <a:pt x="104860" y="18612"/>
                  </a:cubicBezTo>
                  <a:cubicBezTo>
                    <a:pt x="104330" y="17753"/>
                    <a:pt x="103800" y="16958"/>
                    <a:pt x="103270" y="16163"/>
                  </a:cubicBezTo>
                  <a:cubicBezTo>
                    <a:pt x="100753" y="12517"/>
                    <a:pt x="98368" y="9142"/>
                    <a:pt x="95851" y="6423"/>
                  </a:cubicBezTo>
                  <a:cubicBezTo>
                    <a:pt x="92608" y="2846"/>
                    <a:pt x="89227" y="461"/>
                    <a:pt x="85517" y="133"/>
                  </a:cubicBezTo>
                  <a:cubicBezTo>
                    <a:pt x="84590" y="64"/>
                    <a:pt x="83599" y="0"/>
                    <a:pt x="82671" y="0"/>
                  </a:cubicBezTo>
                  <a:close/>
                  <a:moveTo>
                    <a:pt x="45733" y="79447"/>
                  </a:moveTo>
                  <a:cubicBezTo>
                    <a:pt x="45702" y="79551"/>
                    <a:pt x="45670" y="79654"/>
                    <a:pt x="45639" y="79757"/>
                  </a:cubicBezTo>
                  <a:cubicBezTo>
                    <a:pt x="45634" y="79776"/>
                    <a:pt x="45629" y="79796"/>
                    <a:pt x="45624" y="79815"/>
                  </a:cubicBezTo>
                  <a:lnTo>
                    <a:pt x="45624" y="79815"/>
                  </a:lnTo>
                  <a:cubicBezTo>
                    <a:pt x="45661" y="79693"/>
                    <a:pt x="45697" y="79570"/>
                    <a:pt x="45733" y="79447"/>
                  </a:cubicBezTo>
                  <a:close/>
                  <a:moveTo>
                    <a:pt x="45624" y="79815"/>
                  </a:moveTo>
                  <a:cubicBezTo>
                    <a:pt x="45564" y="80017"/>
                    <a:pt x="45504" y="80219"/>
                    <a:pt x="45443" y="80419"/>
                  </a:cubicBezTo>
                  <a:cubicBezTo>
                    <a:pt x="45502" y="80233"/>
                    <a:pt x="45565" y="80051"/>
                    <a:pt x="45624" y="79815"/>
                  </a:cubicBezTo>
                  <a:close/>
                  <a:moveTo>
                    <a:pt x="45443" y="80085"/>
                  </a:moveTo>
                  <a:lnTo>
                    <a:pt x="45443" y="80085"/>
                  </a:lnTo>
                  <a:cubicBezTo>
                    <a:pt x="45363" y="80351"/>
                    <a:pt x="45281" y="80615"/>
                    <a:pt x="45199" y="80877"/>
                  </a:cubicBezTo>
                  <a:lnTo>
                    <a:pt x="45199" y="80877"/>
                  </a:lnTo>
                  <a:cubicBezTo>
                    <a:pt x="45283" y="80615"/>
                    <a:pt x="45364" y="80351"/>
                    <a:pt x="45443" y="80085"/>
                  </a:cubicBezTo>
                  <a:close/>
                  <a:moveTo>
                    <a:pt x="45199" y="80877"/>
                  </a:moveTo>
                  <a:lnTo>
                    <a:pt x="45199" y="80877"/>
                  </a:lnTo>
                  <a:cubicBezTo>
                    <a:pt x="44716" y="82384"/>
                    <a:pt x="44152" y="83834"/>
                    <a:pt x="43588" y="85189"/>
                  </a:cubicBezTo>
                  <a:cubicBezTo>
                    <a:pt x="42263" y="88432"/>
                    <a:pt x="40673" y="91346"/>
                    <a:pt x="38818" y="93731"/>
                  </a:cubicBezTo>
                  <a:cubicBezTo>
                    <a:pt x="38617" y="93996"/>
                    <a:pt x="38421" y="94261"/>
                    <a:pt x="38156" y="94463"/>
                  </a:cubicBezTo>
                  <a:cubicBezTo>
                    <a:pt x="38087" y="94526"/>
                    <a:pt x="38087" y="94595"/>
                    <a:pt x="38024" y="94728"/>
                  </a:cubicBezTo>
                  <a:cubicBezTo>
                    <a:pt x="37822" y="94860"/>
                    <a:pt x="37690" y="94992"/>
                    <a:pt x="37557" y="95189"/>
                  </a:cubicBezTo>
                  <a:lnTo>
                    <a:pt x="37361" y="95390"/>
                  </a:lnTo>
                  <a:cubicBezTo>
                    <a:pt x="37229" y="95522"/>
                    <a:pt x="37027" y="95655"/>
                    <a:pt x="36895" y="95851"/>
                  </a:cubicBezTo>
                  <a:lnTo>
                    <a:pt x="36699" y="96052"/>
                  </a:lnTo>
                  <a:cubicBezTo>
                    <a:pt x="36566" y="96185"/>
                    <a:pt x="36365" y="96317"/>
                    <a:pt x="36232" y="96450"/>
                  </a:cubicBezTo>
                  <a:lnTo>
                    <a:pt x="36036" y="96646"/>
                  </a:lnTo>
                  <a:cubicBezTo>
                    <a:pt x="35904" y="96778"/>
                    <a:pt x="35702" y="96911"/>
                    <a:pt x="35570" y="97043"/>
                  </a:cubicBezTo>
                  <a:lnTo>
                    <a:pt x="35374" y="97245"/>
                  </a:lnTo>
                  <a:cubicBezTo>
                    <a:pt x="35172" y="97377"/>
                    <a:pt x="35040" y="97510"/>
                    <a:pt x="34844" y="97642"/>
                  </a:cubicBezTo>
                  <a:cubicBezTo>
                    <a:pt x="34775" y="97706"/>
                    <a:pt x="34711" y="97775"/>
                    <a:pt x="34643" y="97775"/>
                  </a:cubicBezTo>
                  <a:cubicBezTo>
                    <a:pt x="34510" y="97907"/>
                    <a:pt x="34314" y="98040"/>
                    <a:pt x="34181" y="98172"/>
                  </a:cubicBezTo>
                  <a:lnTo>
                    <a:pt x="33980" y="98368"/>
                  </a:lnTo>
                  <a:cubicBezTo>
                    <a:pt x="33784" y="98501"/>
                    <a:pt x="33652" y="98633"/>
                    <a:pt x="33450" y="98766"/>
                  </a:cubicBezTo>
                  <a:cubicBezTo>
                    <a:pt x="33387" y="98766"/>
                    <a:pt x="33318" y="98835"/>
                    <a:pt x="33254" y="98898"/>
                  </a:cubicBezTo>
                  <a:cubicBezTo>
                    <a:pt x="33122" y="99031"/>
                    <a:pt x="32920" y="99163"/>
                    <a:pt x="32788" y="99232"/>
                  </a:cubicBezTo>
                  <a:lnTo>
                    <a:pt x="32592" y="99428"/>
                  </a:lnTo>
                  <a:cubicBezTo>
                    <a:pt x="32390" y="99561"/>
                    <a:pt x="32194" y="99629"/>
                    <a:pt x="32062" y="99762"/>
                  </a:cubicBezTo>
                  <a:cubicBezTo>
                    <a:pt x="31993" y="99826"/>
                    <a:pt x="31929" y="99894"/>
                    <a:pt x="31860" y="99894"/>
                  </a:cubicBezTo>
                  <a:cubicBezTo>
                    <a:pt x="31664" y="100027"/>
                    <a:pt x="31532" y="100159"/>
                    <a:pt x="31330" y="100292"/>
                  </a:cubicBezTo>
                  <a:cubicBezTo>
                    <a:pt x="31267" y="100356"/>
                    <a:pt x="31198" y="100356"/>
                    <a:pt x="31134" y="100424"/>
                  </a:cubicBezTo>
                  <a:cubicBezTo>
                    <a:pt x="30933" y="100557"/>
                    <a:pt x="30800" y="100689"/>
                    <a:pt x="30604" y="100753"/>
                  </a:cubicBezTo>
                  <a:cubicBezTo>
                    <a:pt x="30535" y="100822"/>
                    <a:pt x="30472" y="100885"/>
                    <a:pt x="30403" y="100885"/>
                  </a:cubicBezTo>
                  <a:cubicBezTo>
                    <a:pt x="30207" y="101018"/>
                    <a:pt x="30074" y="101150"/>
                    <a:pt x="29873" y="101283"/>
                  </a:cubicBezTo>
                  <a:cubicBezTo>
                    <a:pt x="29809" y="101283"/>
                    <a:pt x="29741" y="101352"/>
                    <a:pt x="29677" y="101415"/>
                  </a:cubicBezTo>
                  <a:cubicBezTo>
                    <a:pt x="29545" y="101484"/>
                    <a:pt x="29343" y="101617"/>
                    <a:pt x="29147" y="101749"/>
                  </a:cubicBezTo>
                  <a:cubicBezTo>
                    <a:pt x="29078" y="101749"/>
                    <a:pt x="29015" y="101813"/>
                    <a:pt x="28946" y="101882"/>
                  </a:cubicBezTo>
                  <a:cubicBezTo>
                    <a:pt x="28813" y="101945"/>
                    <a:pt x="28617" y="102078"/>
                    <a:pt x="28416" y="102210"/>
                  </a:cubicBezTo>
                  <a:cubicBezTo>
                    <a:pt x="28352" y="102279"/>
                    <a:pt x="28283" y="102279"/>
                    <a:pt x="28220" y="102343"/>
                  </a:cubicBezTo>
                  <a:cubicBezTo>
                    <a:pt x="28087" y="102475"/>
                    <a:pt x="27886" y="102544"/>
                    <a:pt x="27690" y="102677"/>
                  </a:cubicBezTo>
                  <a:cubicBezTo>
                    <a:pt x="27621" y="102740"/>
                    <a:pt x="27557" y="102740"/>
                    <a:pt x="27488" y="102809"/>
                  </a:cubicBezTo>
                  <a:cubicBezTo>
                    <a:pt x="27356" y="102873"/>
                    <a:pt x="27160" y="103005"/>
                    <a:pt x="26958" y="103138"/>
                  </a:cubicBezTo>
                  <a:cubicBezTo>
                    <a:pt x="26895" y="103138"/>
                    <a:pt x="26826" y="103207"/>
                    <a:pt x="26762" y="103270"/>
                  </a:cubicBezTo>
                  <a:cubicBezTo>
                    <a:pt x="26630" y="103339"/>
                    <a:pt x="26428" y="103472"/>
                    <a:pt x="26296" y="103604"/>
                  </a:cubicBezTo>
                  <a:cubicBezTo>
                    <a:pt x="26232" y="103604"/>
                    <a:pt x="26163" y="103668"/>
                    <a:pt x="26100" y="103668"/>
                  </a:cubicBezTo>
                  <a:cubicBezTo>
                    <a:pt x="25899" y="103800"/>
                    <a:pt x="25702" y="103933"/>
                    <a:pt x="25570" y="104002"/>
                  </a:cubicBezTo>
                  <a:cubicBezTo>
                    <a:pt x="25501" y="104065"/>
                    <a:pt x="25437" y="104134"/>
                    <a:pt x="25369" y="104134"/>
                  </a:cubicBezTo>
                  <a:cubicBezTo>
                    <a:pt x="25172" y="104266"/>
                    <a:pt x="24971" y="104330"/>
                    <a:pt x="24839" y="104463"/>
                  </a:cubicBezTo>
                  <a:cubicBezTo>
                    <a:pt x="24775" y="104531"/>
                    <a:pt x="24706" y="104531"/>
                    <a:pt x="24643" y="104595"/>
                  </a:cubicBezTo>
                  <a:cubicBezTo>
                    <a:pt x="24441" y="104728"/>
                    <a:pt x="24309" y="104796"/>
                    <a:pt x="24113" y="104929"/>
                  </a:cubicBezTo>
                  <a:cubicBezTo>
                    <a:pt x="24044" y="104929"/>
                    <a:pt x="23980" y="104993"/>
                    <a:pt x="23911" y="105061"/>
                  </a:cubicBezTo>
                  <a:cubicBezTo>
                    <a:pt x="23779" y="105125"/>
                    <a:pt x="23583" y="105257"/>
                    <a:pt x="23381" y="105326"/>
                  </a:cubicBezTo>
                  <a:cubicBezTo>
                    <a:pt x="23318" y="105390"/>
                    <a:pt x="23249" y="105459"/>
                    <a:pt x="23185" y="105459"/>
                  </a:cubicBezTo>
                  <a:cubicBezTo>
                    <a:pt x="23053" y="105591"/>
                    <a:pt x="22851" y="105655"/>
                    <a:pt x="22719" y="105787"/>
                  </a:cubicBezTo>
                  <a:cubicBezTo>
                    <a:pt x="22655" y="105787"/>
                    <a:pt x="22586" y="105856"/>
                    <a:pt x="22523" y="105920"/>
                  </a:cubicBezTo>
                  <a:cubicBezTo>
                    <a:pt x="22321" y="105989"/>
                    <a:pt x="22189" y="106121"/>
                    <a:pt x="21993" y="106185"/>
                  </a:cubicBezTo>
                  <a:cubicBezTo>
                    <a:pt x="21924" y="106254"/>
                    <a:pt x="21860" y="106317"/>
                    <a:pt x="21791" y="106317"/>
                  </a:cubicBezTo>
                  <a:cubicBezTo>
                    <a:pt x="21659" y="106450"/>
                    <a:pt x="21463" y="106519"/>
                    <a:pt x="21330" y="106651"/>
                  </a:cubicBezTo>
                  <a:cubicBezTo>
                    <a:pt x="21262" y="106651"/>
                    <a:pt x="21198" y="106715"/>
                    <a:pt x="21129" y="106784"/>
                  </a:cubicBezTo>
                  <a:cubicBezTo>
                    <a:pt x="20933" y="106847"/>
                    <a:pt x="20800" y="106980"/>
                    <a:pt x="20668" y="107049"/>
                  </a:cubicBezTo>
                  <a:cubicBezTo>
                    <a:pt x="20536" y="107112"/>
                    <a:pt x="20467" y="107112"/>
                    <a:pt x="20403" y="107181"/>
                  </a:cubicBezTo>
                  <a:cubicBezTo>
                    <a:pt x="20271" y="107314"/>
                    <a:pt x="20138" y="107377"/>
                    <a:pt x="19937" y="107446"/>
                  </a:cubicBezTo>
                  <a:lnTo>
                    <a:pt x="19741" y="107642"/>
                  </a:lnTo>
                  <a:cubicBezTo>
                    <a:pt x="19608" y="107711"/>
                    <a:pt x="19407" y="107775"/>
                    <a:pt x="19274" y="107907"/>
                  </a:cubicBezTo>
                  <a:cubicBezTo>
                    <a:pt x="19211" y="107907"/>
                    <a:pt x="19142" y="107976"/>
                    <a:pt x="19078" y="108040"/>
                  </a:cubicBezTo>
                  <a:cubicBezTo>
                    <a:pt x="18946" y="108109"/>
                    <a:pt x="18744" y="108241"/>
                    <a:pt x="18612" y="108305"/>
                  </a:cubicBezTo>
                  <a:cubicBezTo>
                    <a:pt x="18548" y="108374"/>
                    <a:pt x="18479" y="108437"/>
                    <a:pt x="18416" y="108437"/>
                  </a:cubicBezTo>
                  <a:cubicBezTo>
                    <a:pt x="18283" y="108570"/>
                    <a:pt x="18151" y="108639"/>
                    <a:pt x="18018" y="108702"/>
                  </a:cubicBezTo>
                  <a:cubicBezTo>
                    <a:pt x="17886" y="108771"/>
                    <a:pt x="17817" y="108835"/>
                    <a:pt x="17753" y="108903"/>
                  </a:cubicBezTo>
                  <a:lnTo>
                    <a:pt x="17356" y="109100"/>
                  </a:lnTo>
                  <a:cubicBezTo>
                    <a:pt x="17287" y="109168"/>
                    <a:pt x="17154" y="109232"/>
                    <a:pt x="17091" y="109301"/>
                  </a:cubicBezTo>
                  <a:cubicBezTo>
                    <a:pt x="16958" y="109365"/>
                    <a:pt x="16826" y="109433"/>
                    <a:pt x="16757" y="109497"/>
                  </a:cubicBezTo>
                  <a:cubicBezTo>
                    <a:pt x="16693" y="109566"/>
                    <a:pt x="16561" y="109630"/>
                    <a:pt x="16492" y="109698"/>
                  </a:cubicBezTo>
                  <a:lnTo>
                    <a:pt x="16428" y="109698"/>
                  </a:lnTo>
                  <a:cubicBezTo>
                    <a:pt x="16360" y="109762"/>
                    <a:pt x="16227" y="109831"/>
                    <a:pt x="16163" y="109894"/>
                  </a:cubicBezTo>
                  <a:cubicBezTo>
                    <a:pt x="16031" y="109963"/>
                    <a:pt x="15899" y="110096"/>
                    <a:pt x="15830" y="110159"/>
                  </a:cubicBezTo>
                  <a:cubicBezTo>
                    <a:pt x="15697" y="110228"/>
                    <a:pt x="15634" y="110228"/>
                    <a:pt x="15565" y="110292"/>
                  </a:cubicBezTo>
                  <a:cubicBezTo>
                    <a:pt x="15432" y="110361"/>
                    <a:pt x="15300" y="110493"/>
                    <a:pt x="15167" y="110557"/>
                  </a:cubicBezTo>
                  <a:cubicBezTo>
                    <a:pt x="15104" y="110626"/>
                    <a:pt x="15035" y="110626"/>
                    <a:pt x="14971" y="110689"/>
                  </a:cubicBezTo>
                  <a:cubicBezTo>
                    <a:pt x="14839" y="110758"/>
                    <a:pt x="14706" y="110891"/>
                    <a:pt x="14574" y="110954"/>
                  </a:cubicBezTo>
                  <a:cubicBezTo>
                    <a:pt x="14505" y="111023"/>
                    <a:pt x="14441" y="111023"/>
                    <a:pt x="14441" y="111087"/>
                  </a:cubicBezTo>
                  <a:cubicBezTo>
                    <a:pt x="14240" y="111156"/>
                    <a:pt x="14107" y="111288"/>
                    <a:pt x="13911" y="111421"/>
                  </a:cubicBezTo>
                  <a:cubicBezTo>
                    <a:pt x="13842" y="111421"/>
                    <a:pt x="13842" y="111484"/>
                    <a:pt x="13779" y="111484"/>
                  </a:cubicBezTo>
                  <a:cubicBezTo>
                    <a:pt x="13047" y="112014"/>
                    <a:pt x="12321" y="112544"/>
                    <a:pt x="11659" y="113074"/>
                  </a:cubicBezTo>
                  <a:cubicBezTo>
                    <a:pt x="11262" y="113339"/>
                    <a:pt x="10928" y="113604"/>
                    <a:pt x="10599" y="113869"/>
                  </a:cubicBezTo>
                  <a:lnTo>
                    <a:pt x="10599" y="113869"/>
                  </a:lnTo>
                  <a:cubicBezTo>
                    <a:pt x="11262" y="113408"/>
                    <a:pt x="11924" y="112878"/>
                    <a:pt x="12650" y="112412"/>
                  </a:cubicBezTo>
                  <a:cubicBezTo>
                    <a:pt x="12719" y="112348"/>
                    <a:pt x="12851" y="112279"/>
                    <a:pt x="12915" y="112216"/>
                  </a:cubicBezTo>
                  <a:lnTo>
                    <a:pt x="13514" y="111818"/>
                  </a:lnTo>
                  <a:cubicBezTo>
                    <a:pt x="13514" y="111818"/>
                    <a:pt x="13577" y="111749"/>
                    <a:pt x="13646" y="111749"/>
                  </a:cubicBezTo>
                  <a:cubicBezTo>
                    <a:pt x="13779" y="111617"/>
                    <a:pt x="13911" y="111553"/>
                    <a:pt x="14107" y="111421"/>
                  </a:cubicBezTo>
                  <a:cubicBezTo>
                    <a:pt x="14176" y="111352"/>
                    <a:pt x="14240" y="111288"/>
                    <a:pt x="14309" y="111288"/>
                  </a:cubicBezTo>
                  <a:cubicBezTo>
                    <a:pt x="14441" y="111156"/>
                    <a:pt x="14574" y="111087"/>
                    <a:pt x="14706" y="110954"/>
                  </a:cubicBezTo>
                  <a:cubicBezTo>
                    <a:pt x="14770" y="110954"/>
                    <a:pt x="14902" y="110891"/>
                    <a:pt x="14971" y="110822"/>
                  </a:cubicBezTo>
                  <a:cubicBezTo>
                    <a:pt x="15104" y="110758"/>
                    <a:pt x="15167" y="110626"/>
                    <a:pt x="15300" y="110557"/>
                  </a:cubicBezTo>
                  <a:cubicBezTo>
                    <a:pt x="15432" y="110493"/>
                    <a:pt x="15501" y="110424"/>
                    <a:pt x="15634" y="110361"/>
                  </a:cubicBezTo>
                  <a:cubicBezTo>
                    <a:pt x="15697" y="110292"/>
                    <a:pt x="15830" y="110228"/>
                    <a:pt x="15962" y="110159"/>
                  </a:cubicBezTo>
                  <a:cubicBezTo>
                    <a:pt x="16031" y="110096"/>
                    <a:pt x="16163" y="110027"/>
                    <a:pt x="16296" y="109894"/>
                  </a:cubicBezTo>
                  <a:cubicBezTo>
                    <a:pt x="16360" y="109831"/>
                    <a:pt x="16492" y="109762"/>
                    <a:pt x="16561" y="109762"/>
                  </a:cubicBezTo>
                  <a:cubicBezTo>
                    <a:pt x="16693" y="109630"/>
                    <a:pt x="16826" y="109566"/>
                    <a:pt x="16958" y="109497"/>
                  </a:cubicBezTo>
                  <a:cubicBezTo>
                    <a:pt x="17022" y="109433"/>
                    <a:pt x="17154" y="109365"/>
                    <a:pt x="17223" y="109301"/>
                  </a:cubicBezTo>
                  <a:cubicBezTo>
                    <a:pt x="17356" y="109232"/>
                    <a:pt x="17488" y="109168"/>
                    <a:pt x="17621" y="109036"/>
                  </a:cubicBezTo>
                  <a:cubicBezTo>
                    <a:pt x="17684" y="109036"/>
                    <a:pt x="17753" y="108967"/>
                    <a:pt x="17886" y="108903"/>
                  </a:cubicBezTo>
                  <a:cubicBezTo>
                    <a:pt x="18018" y="108835"/>
                    <a:pt x="18151" y="108702"/>
                    <a:pt x="18283" y="108639"/>
                  </a:cubicBezTo>
                  <a:cubicBezTo>
                    <a:pt x="18347" y="108570"/>
                    <a:pt x="18479" y="108506"/>
                    <a:pt x="18548" y="108437"/>
                  </a:cubicBezTo>
                  <a:cubicBezTo>
                    <a:pt x="18681" y="108374"/>
                    <a:pt x="18813" y="108305"/>
                    <a:pt x="18946" y="108172"/>
                  </a:cubicBezTo>
                  <a:cubicBezTo>
                    <a:pt x="19078" y="108172"/>
                    <a:pt x="19142" y="108109"/>
                    <a:pt x="19211" y="108040"/>
                  </a:cubicBezTo>
                  <a:cubicBezTo>
                    <a:pt x="19343" y="107976"/>
                    <a:pt x="19476" y="107844"/>
                    <a:pt x="19672" y="107775"/>
                  </a:cubicBezTo>
                  <a:cubicBezTo>
                    <a:pt x="19741" y="107711"/>
                    <a:pt x="19804" y="107642"/>
                    <a:pt x="19873" y="107642"/>
                  </a:cubicBezTo>
                  <a:cubicBezTo>
                    <a:pt x="20006" y="107510"/>
                    <a:pt x="20202" y="107446"/>
                    <a:pt x="20334" y="107314"/>
                  </a:cubicBezTo>
                  <a:cubicBezTo>
                    <a:pt x="20403" y="107314"/>
                    <a:pt x="20467" y="107245"/>
                    <a:pt x="20536" y="107181"/>
                  </a:cubicBezTo>
                  <a:cubicBezTo>
                    <a:pt x="20732" y="107112"/>
                    <a:pt x="20864" y="106980"/>
                    <a:pt x="21065" y="106916"/>
                  </a:cubicBezTo>
                  <a:cubicBezTo>
                    <a:pt x="21129" y="106847"/>
                    <a:pt x="21198" y="106784"/>
                    <a:pt x="21262" y="106784"/>
                  </a:cubicBezTo>
                  <a:cubicBezTo>
                    <a:pt x="21394" y="106651"/>
                    <a:pt x="21595" y="106582"/>
                    <a:pt x="21728" y="106450"/>
                  </a:cubicBezTo>
                  <a:cubicBezTo>
                    <a:pt x="21791" y="106450"/>
                    <a:pt x="21860" y="106386"/>
                    <a:pt x="21924" y="106317"/>
                  </a:cubicBezTo>
                  <a:cubicBezTo>
                    <a:pt x="22125" y="106254"/>
                    <a:pt x="22258" y="106121"/>
                    <a:pt x="22454" y="106052"/>
                  </a:cubicBezTo>
                  <a:cubicBezTo>
                    <a:pt x="22523" y="105989"/>
                    <a:pt x="22586" y="105920"/>
                    <a:pt x="22655" y="105920"/>
                  </a:cubicBezTo>
                  <a:cubicBezTo>
                    <a:pt x="22788" y="105856"/>
                    <a:pt x="22851" y="105787"/>
                    <a:pt x="22984" y="105724"/>
                  </a:cubicBezTo>
                  <a:cubicBezTo>
                    <a:pt x="23053" y="105655"/>
                    <a:pt x="23116" y="105655"/>
                    <a:pt x="23185" y="105591"/>
                  </a:cubicBezTo>
                  <a:cubicBezTo>
                    <a:pt x="23249" y="105522"/>
                    <a:pt x="23318" y="105522"/>
                    <a:pt x="23381" y="105459"/>
                  </a:cubicBezTo>
                  <a:cubicBezTo>
                    <a:pt x="23514" y="105390"/>
                    <a:pt x="23715" y="105257"/>
                    <a:pt x="23911" y="105125"/>
                  </a:cubicBezTo>
                  <a:cubicBezTo>
                    <a:pt x="23980" y="105125"/>
                    <a:pt x="24044" y="105061"/>
                    <a:pt x="24113" y="105061"/>
                  </a:cubicBezTo>
                  <a:cubicBezTo>
                    <a:pt x="24245" y="104929"/>
                    <a:pt x="24441" y="104796"/>
                    <a:pt x="24574" y="104728"/>
                  </a:cubicBezTo>
                  <a:cubicBezTo>
                    <a:pt x="24643" y="104664"/>
                    <a:pt x="24706" y="104664"/>
                    <a:pt x="24775" y="104595"/>
                  </a:cubicBezTo>
                  <a:cubicBezTo>
                    <a:pt x="24971" y="104463"/>
                    <a:pt x="25172" y="104399"/>
                    <a:pt x="25305" y="104266"/>
                  </a:cubicBezTo>
                  <a:cubicBezTo>
                    <a:pt x="25369" y="104198"/>
                    <a:pt x="25437" y="104198"/>
                    <a:pt x="25501" y="104134"/>
                  </a:cubicBezTo>
                  <a:cubicBezTo>
                    <a:pt x="25702" y="104065"/>
                    <a:pt x="25899" y="103933"/>
                    <a:pt x="26031" y="103800"/>
                  </a:cubicBezTo>
                  <a:cubicBezTo>
                    <a:pt x="26100" y="103800"/>
                    <a:pt x="26163" y="103737"/>
                    <a:pt x="26232" y="103668"/>
                  </a:cubicBezTo>
                  <a:cubicBezTo>
                    <a:pt x="26428" y="103604"/>
                    <a:pt x="26630" y="103472"/>
                    <a:pt x="26762" y="103339"/>
                  </a:cubicBezTo>
                  <a:cubicBezTo>
                    <a:pt x="26826" y="103339"/>
                    <a:pt x="26895" y="103270"/>
                    <a:pt x="26958" y="103270"/>
                  </a:cubicBezTo>
                  <a:cubicBezTo>
                    <a:pt x="27160" y="103138"/>
                    <a:pt x="27356" y="103005"/>
                    <a:pt x="27488" y="102873"/>
                  </a:cubicBezTo>
                  <a:cubicBezTo>
                    <a:pt x="27557" y="102873"/>
                    <a:pt x="27621" y="102809"/>
                    <a:pt x="27690" y="102809"/>
                  </a:cubicBezTo>
                  <a:cubicBezTo>
                    <a:pt x="27886" y="102677"/>
                    <a:pt x="28018" y="102544"/>
                    <a:pt x="28220" y="102412"/>
                  </a:cubicBezTo>
                  <a:cubicBezTo>
                    <a:pt x="28283" y="102412"/>
                    <a:pt x="28352" y="102343"/>
                    <a:pt x="28416" y="102343"/>
                  </a:cubicBezTo>
                  <a:cubicBezTo>
                    <a:pt x="28617" y="102210"/>
                    <a:pt x="28750" y="102078"/>
                    <a:pt x="28946" y="101945"/>
                  </a:cubicBezTo>
                  <a:cubicBezTo>
                    <a:pt x="29015" y="101945"/>
                    <a:pt x="29078" y="101882"/>
                    <a:pt x="29147" y="101813"/>
                  </a:cubicBezTo>
                  <a:cubicBezTo>
                    <a:pt x="29343" y="101749"/>
                    <a:pt x="29476" y="101617"/>
                    <a:pt x="29677" y="101484"/>
                  </a:cubicBezTo>
                  <a:cubicBezTo>
                    <a:pt x="29741" y="101484"/>
                    <a:pt x="29809" y="101415"/>
                    <a:pt x="29873" y="101352"/>
                  </a:cubicBezTo>
                  <a:cubicBezTo>
                    <a:pt x="30074" y="101219"/>
                    <a:pt x="30207" y="101150"/>
                    <a:pt x="30403" y="101018"/>
                  </a:cubicBezTo>
                  <a:cubicBezTo>
                    <a:pt x="30472" y="100954"/>
                    <a:pt x="30535" y="100954"/>
                    <a:pt x="30604" y="100885"/>
                  </a:cubicBezTo>
                  <a:cubicBezTo>
                    <a:pt x="30800" y="100753"/>
                    <a:pt x="30933" y="100620"/>
                    <a:pt x="31134" y="100488"/>
                  </a:cubicBezTo>
                  <a:cubicBezTo>
                    <a:pt x="31198" y="100488"/>
                    <a:pt x="31267" y="100424"/>
                    <a:pt x="31330" y="100356"/>
                  </a:cubicBezTo>
                  <a:cubicBezTo>
                    <a:pt x="31532" y="100292"/>
                    <a:pt x="31664" y="100159"/>
                    <a:pt x="31860" y="100027"/>
                  </a:cubicBezTo>
                  <a:cubicBezTo>
                    <a:pt x="31929" y="99958"/>
                    <a:pt x="31993" y="99958"/>
                    <a:pt x="32062" y="99894"/>
                  </a:cubicBezTo>
                  <a:cubicBezTo>
                    <a:pt x="32194" y="99762"/>
                    <a:pt x="32390" y="99629"/>
                    <a:pt x="32592" y="99497"/>
                  </a:cubicBezTo>
                  <a:cubicBezTo>
                    <a:pt x="32655" y="99428"/>
                    <a:pt x="32724" y="99428"/>
                    <a:pt x="32788" y="99365"/>
                  </a:cubicBezTo>
                  <a:cubicBezTo>
                    <a:pt x="32920" y="99232"/>
                    <a:pt x="33122" y="99100"/>
                    <a:pt x="33254" y="98967"/>
                  </a:cubicBezTo>
                  <a:cubicBezTo>
                    <a:pt x="33318" y="98967"/>
                    <a:pt x="33387" y="98898"/>
                    <a:pt x="33450" y="98835"/>
                  </a:cubicBezTo>
                  <a:cubicBezTo>
                    <a:pt x="33652" y="98702"/>
                    <a:pt x="33848" y="98570"/>
                    <a:pt x="33980" y="98437"/>
                  </a:cubicBezTo>
                  <a:cubicBezTo>
                    <a:pt x="34049" y="98368"/>
                    <a:pt x="34113" y="98368"/>
                    <a:pt x="34181" y="98305"/>
                  </a:cubicBezTo>
                  <a:cubicBezTo>
                    <a:pt x="34378" y="98172"/>
                    <a:pt x="34510" y="98040"/>
                    <a:pt x="34711" y="97907"/>
                  </a:cubicBezTo>
                  <a:lnTo>
                    <a:pt x="34908" y="97706"/>
                  </a:lnTo>
                  <a:cubicBezTo>
                    <a:pt x="35040" y="97573"/>
                    <a:pt x="35241" y="97441"/>
                    <a:pt x="35374" y="97308"/>
                  </a:cubicBezTo>
                  <a:cubicBezTo>
                    <a:pt x="35437" y="97245"/>
                    <a:pt x="35506" y="97245"/>
                    <a:pt x="35570" y="97176"/>
                  </a:cubicBezTo>
                  <a:lnTo>
                    <a:pt x="36036" y="96715"/>
                  </a:lnTo>
                  <a:cubicBezTo>
                    <a:pt x="36100" y="96646"/>
                    <a:pt x="36169" y="96646"/>
                    <a:pt x="36232" y="96582"/>
                  </a:cubicBezTo>
                  <a:lnTo>
                    <a:pt x="36699" y="96116"/>
                  </a:lnTo>
                  <a:lnTo>
                    <a:pt x="36895" y="95920"/>
                  </a:lnTo>
                  <a:cubicBezTo>
                    <a:pt x="37096" y="95787"/>
                    <a:pt x="37229" y="95655"/>
                    <a:pt x="37361" y="95454"/>
                  </a:cubicBezTo>
                  <a:lnTo>
                    <a:pt x="37557" y="95257"/>
                  </a:lnTo>
                  <a:cubicBezTo>
                    <a:pt x="37690" y="95125"/>
                    <a:pt x="37891" y="94992"/>
                    <a:pt x="38024" y="94791"/>
                  </a:cubicBezTo>
                  <a:lnTo>
                    <a:pt x="38220" y="94595"/>
                  </a:lnTo>
                  <a:cubicBezTo>
                    <a:pt x="38421" y="94330"/>
                    <a:pt x="38686" y="94065"/>
                    <a:pt x="38882" y="93800"/>
                  </a:cubicBezTo>
                  <a:cubicBezTo>
                    <a:pt x="40673" y="91479"/>
                    <a:pt x="42194" y="88766"/>
                    <a:pt x="43519" y="85718"/>
                  </a:cubicBezTo>
                  <a:cubicBezTo>
                    <a:pt x="44093" y="84167"/>
                    <a:pt x="44666" y="82568"/>
                    <a:pt x="45199" y="80877"/>
                  </a:cubicBezTo>
                  <a:close/>
                  <a:moveTo>
                    <a:pt x="10732" y="113938"/>
                  </a:moveTo>
                  <a:lnTo>
                    <a:pt x="10732" y="113938"/>
                  </a:lnTo>
                  <a:cubicBezTo>
                    <a:pt x="10499" y="114054"/>
                    <a:pt x="10267" y="114219"/>
                    <a:pt x="10034" y="114394"/>
                  </a:cubicBezTo>
                  <a:lnTo>
                    <a:pt x="10034" y="114394"/>
                  </a:lnTo>
                  <a:cubicBezTo>
                    <a:pt x="10258" y="114236"/>
                    <a:pt x="10491" y="114083"/>
                    <a:pt x="10732" y="113938"/>
                  </a:cubicBezTo>
                  <a:close/>
                  <a:moveTo>
                    <a:pt x="10034" y="114394"/>
                  </a:moveTo>
                  <a:cubicBezTo>
                    <a:pt x="9643" y="114672"/>
                    <a:pt x="9278" y="114966"/>
                    <a:pt x="8940" y="115263"/>
                  </a:cubicBezTo>
                  <a:cubicBezTo>
                    <a:pt x="7616" y="116386"/>
                    <a:pt x="6423" y="117515"/>
                    <a:pt x="5300" y="118707"/>
                  </a:cubicBezTo>
                  <a:cubicBezTo>
                    <a:pt x="2316" y="122083"/>
                    <a:pt x="329" y="125793"/>
                    <a:pt x="64" y="130165"/>
                  </a:cubicBezTo>
                  <a:cubicBezTo>
                    <a:pt x="64" y="130631"/>
                    <a:pt x="0" y="131092"/>
                    <a:pt x="0" y="131559"/>
                  </a:cubicBezTo>
                  <a:cubicBezTo>
                    <a:pt x="0" y="137785"/>
                    <a:pt x="2581" y="142952"/>
                    <a:pt x="6688" y="147192"/>
                  </a:cubicBezTo>
                  <a:cubicBezTo>
                    <a:pt x="12984" y="153615"/>
                    <a:pt x="22851" y="158056"/>
                    <a:pt x="33450" y="161034"/>
                  </a:cubicBezTo>
                  <a:cubicBezTo>
                    <a:pt x="37292" y="162163"/>
                    <a:pt x="41267" y="163021"/>
                    <a:pt x="45178" y="163816"/>
                  </a:cubicBezTo>
                  <a:cubicBezTo>
                    <a:pt x="47430" y="164214"/>
                    <a:pt x="49682" y="164547"/>
                    <a:pt x="51866" y="164812"/>
                  </a:cubicBezTo>
                  <a:cubicBezTo>
                    <a:pt x="49746" y="164547"/>
                    <a:pt x="47494" y="164150"/>
                    <a:pt x="45241" y="163753"/>
                  </a:cubicBezTo>
                  <a:cubicBezTo>
                    <a:pt x="37759" y="162295"/>
                    <a:pt x="30074" y="160308"/>
                    <a:pt x="23249" y="157457"/>
                  </a:cubicBezTo>
                  <a:cubicBezTo>
                    <a:pt x="16693" y="154807"/>
                    <a:pt x="10928" y="151431"/>
                    <a:pt x="6757" y="147123"/>
                  </a:cubicBezTo>
                  <a:cubicBezTo>
                    <a:pt x="2650" y="142883"/>
                    <a:pt x="133" y="137716"/>
                    <a:pt x="133" y="131559"/>
                  </a:cubicBezTo>
                  <a:lnTo>
                    <a:pt x="133" y="130165"/>
                  </a:lnTo>
                  <a:cubicBezTo>
                    <a:pt x="398" y="125862"/>
                    <a:pt x="2385" y="122152"/>
                    <a:pt x="5363" y="118771"/>
                  </a:cubicBezTo>
                  <a:cubicBezTo>
                    <a:pt x="6757" y="117314"/>
                    <a:pt x="8278" y="115856"/>
                    <a:pt x="9937" y="114468"/>
                  </a:cubicBezTo>
                  <a:cubicBezTo>
                    <a:pt x="9969" y="114443"/>
                    <a:pt x="10002" y="114419"/>
                    <a:pt x="10034" y="114394"/>
                  </a:cubicBezTo>
                  <a:close/>
                  <a:moveTo>
                    <a:pt x="51537" y="164876"/>
                  </a:moveTo>
                  <a:cubicBezTo>
                    <a:pt x="51824" y="164917"/>
                    <a:pt x="52111" y="164957"/>
                    <a:pt x="52396" y="164995"/>
                  </a:cubicBezTo>
                  <a:lnTo>
                    <a:pt x="52396" y="164995"/>
                  </a:lnTo>
                  <a:cubicBezTo>
                    <a:pt x="52155" y="164956"/>
                    <a:pt x="51912" y="164917"/>
                    <a:pt x="51670" y="164876"/>
                  </a:cubicBezTo>
                  <a:close/>
                  <a:moveTo>
                    <a:pt x="52396" y="164995"/>
                  </a:moveTo>
                  <a:lnTo>
                    <a:pt x="52396" y="164995"/>
                  </a:lnTo>
                  <a:cubicBezTo>
                    <a:pt x="54924" y="165399"/>
                    <a:pt x="57391" y="165694"/>
                    <a:pt x="59751" y="165936"/>
                  </a:cubicBezTo>
                  <a:cubicBezTo>
                    <a:pt x="61272" y="166068"/>
                    <a:pt x="62798" y="166201"/>
                    <a:pt x="64187" y="166333"/>
                  </a:cubicBezTo>
                  <a:cubicBezTo>
                    <a:pt x="68824" y="166667"/>
                    <a:pt x="72931" y="167462"/>
                    <a:pt x="76508" y="168522"/>
                  </a:cubicBezTo>
                  <a:cubicBezTo>
                    <a:pt x="76640" y="168522"/>
                    <a:pt x="76709" y="168586"/>
                    <a:pt x="76773" y="168586"/>
                  </a:cubicBezTo>
                  <a:cubicBezTo>
                    <a:pt x="76842" y="168586"/>
                    <a:pt x="76974" y="168655"/>
                    <a:pt x="77038" y="168655"/>
                  </a:cubicBezTo>
                  <a:cubicBezTo>
                    <a:pt x="77107" y="168718"/>
                    <a:pt x="77170" y="168718"/>
                    <a:pt x="77303" y="168718"/>
                  </a:cubicBezTo>
                  <a:cubicBezTo>
                    <a:pt x="77372" y="168787"/>
                    <a:pt x="77435" y="168787"/>
                    <a:pt x="77568" y="168851"/>
                  </a:cubicBezTo>
                  <a:cubicBezTo>
                    <a:pt x="77637" y="168851"/>
                    <a:pt x="77700" y="168851"/>
                    <a:pt x="77769" y="168920"/>
                  </a:cubicBezTo>
                  <a:cubicBezTo>
                    <a:pt x="77902" y="168920"/>
                    <a:pt x="77965" y="168983"/>
                    <a:pt x="78034" y="168983"/>
                  </a:cubicBezTo>
                  <a:cubicBezTo>
                    <a:pt x="78167" y="169052"/>
                    <a:pt x="78230" y="169052"/>
                    <a:pt x="78299" y="169052"/>
                  </a:cubicBezTo>
                  <a:cubicBezTo>
                    <a:pt x="78432" y="169116"/>
                    <a:pt x="78495" y="169116"/>
                    <a:pt x="78564" y="169184"/>
                  </a:cubicBezTo>
                  <a:cubicBezTo>
                    <a:pt x="78628" y="169184"/>
                    <a:pt x="78760" y="169248"/>
                    <a:pt x="78829" y="169248"/>
                  </a:cubicBezTo>
                  <a:cubicBezTo>
                    <a:pt x="78893" y="169317"/>
                    <a:pt x="79025" y="169317"/>
                    <a:pt x="79094" y="169381"/>
                  </a:cubicBezTo>
                  <a:cubicBezTo>
                    <a:pt x="79158" y="169381"/>
                    <a:pt x="79290" y="169381"/>
                    <a:pt x="79359" y="169449"/>
                  </a:cubicBezTo>
                  <a:cubicBezTo>
                    <a:pt x="79423" y="169449"/>
                    <a:pt x="79555" y="169513"/>
                    <a:pt x="79624" y="169513"/>
                  </a:cubicBezTo>
                  <a:cubicBezTo>
                    <a:pt x="79688" y="169582"/>
                    <a:pt x="79820" y="169582"/>
                    <a:pt x="79889" y="169646"/>
                  </a:cubicBezTo>
                  <a:cubicBezTo>
                    <a:pt x="79953" y="169646"/>
                    <a:pt x="80085" y="169714"/>
                    <a:pt x="80154" y="169714"/>
                  </a:cubicBezTo>
                  <a:cubicBezTo>
                    <a:pt x="80218" y="169778"/>
                    <a:pt x="80350" y="169778"/>
                    <a:pt x="80419" y="169847"/>
                  </a:cubicBezTo>
                  <a:cubicBezTo>
                    <a:pt x="80482" y="169911"/>
                    <a:pt x="80615" y="169911"/>
                    <a:pt x="80684" y="169979"/>
                  </a:cubicBezTo>
                  <a:cubicBezTo>
                    <a:pt x="80747" y="169979"/>
                    <a:pt x="80880" y="170043"/>
                    <a:pt x="80949" y="170043"/>
                  </a:cubicBezTo>
                  <a:cubicBezTo>
                    <a:pt x="81012" y="170112"/>
                    <a:pt x="81145" y="170112"/>
                    <a:pt x="81214" y="170175"/>
                  </a:cubicBezTo>
                  <a:cubicBezTo>
                    <a:pt x="81346" y="170244"/>
                    <a:pt x="81410" y="170244"/>
                    <a:pt x="81479" y="170308"/>
                  </a:cubicBezTo>
                  <a:cubicBezTo>
                    <a:pt x="81611" y="170308"/>
                    <a:pt x="81675" y="170377"/>
                    <a:pt x="81807" y="170440"/>
                  </a:cubicBezTo>
                  <a:cubicBezTo>
                    <a:pt x="81876" y="170440"/>
                    <a:pt x="81940" y="170509"/>
                    <a:pt x="82009" y="170509"/>
                  </a:cubicBezTo>
                  <a:cubicBezTo>
                    <a:pt x="82141" y="170573"/>
                    <a:pt x="82205" y="170642"/>
                    <a:pt x="82337" y="170642"/>
                  </a:cubicBezTo>
                  <a:cubicBezTo>
                    <a:pt x="82406" y="170705"/>
                    <a:pt x="82470" y="170705"/>
                    <a:pt x="82602" y="170774"/>
                  </a:cubicBezTo>
                  <a:cubicBezTo>
                    <a:pt x="82671" y="170838"/>
                    <a:pt x="82804" y="170838"/>
                    <a:pt x="82867" y="170907"/>
                  </a:cubicBezTo>
                  <a:cubicBezTo>
                    <a:pt x="83000" y="170970"/>
                    <a:pt x="83069" y="170970"/>
                    <a:pt x="83132" y="171039"/>
                  </a:cubicBezTo>
                  <a:cubicBezTo>
                    <a:pt x="83265" y="171103"/>
                    <a:pt x="83334" y="171103"/>
                    <a:pt x="83466" y="171172"/>
                  </a:cubicBezTo>
                  <a:cubicBezTo>
                    <a:pt x="83530" y="171235"/>
                    <a:pt x="83599" y="171235"/>
                    <a:pt x="83731" y="171304"/>
                  </a:cubicBezTo>
                  <a:cubicBezTo>
                    <a:pt x="83795" y="171368"/>
                    <a:pt x="83927" y="171437"/>
                    <a:pt x="83996" y="171437"/>
                  </a:cubicBezTo>
                  <a:cubicBezTo>
                    <a:pt x="84128" y="171500"/>
                    <a:pt x="84192" y="171569"/>
                    <a:pt x="84261" y="171569"/>
                  </a:cubicBezTo>
                  <a:cubicBezTo>
                    <a:pt x="84393" y="171633"/>
                    <a:pt x="84457" y="171702"/>
                    <a:pt x="84590" y="171765"/>
                  </a:cubicBezTo>
                  <a:cubicBezTo>
                    <a:pt x="84658" y="171765"/>
                    <a:pt x="84722" y="171834"/>
                    <a:pt x="84855" y="171898"/>
                  </a:cubicBezTo>
                  <a:cubicBezTo>
                    <a:pt x="84923" y="171967"/>
                    <a:pt x="85056" y="171967"/>
                    <a:pt x="85119" y="172030"/>
                  </a:cubicBezTo>
                  <a:cubicBezTo>
                    <a:pt x="85252" y="172099"/>
                    <a:pt x="85321" y="172163"/>
                    <a:pt x="85384" y="172163"/>
                  </a:cubicBezTo>
                  <a:cubicBezTo>
                    <a:pt x="85517" y="172232"/>
                    <a:pt x="85586" y="172295"/>
                    <a:pt x="85718" y="172364"/>
                  </a:cubicBezTo>
                  <a:cubicBezTo>
                    <a:pt x="85782" y="172428"/>
                    <a:pt x="85914" y="172428"/>
                    <a:pt x="85983" y="172497"/>
                  </a:cubicBezTo>
                  <a:cubicBezTo>
                    <a:pt x="86116" y="172560"/>
                    <a:pt x="86179" y="172629"/>
                    <a:pt x="86312" y="172693"/>
                  </a:cubicBezTo>
                  <a:cubicBezTo>
                    <a:pt x="86381" y="172762"/>
                    <a:pt x="86444" y="172825"/>
                    <a:pt x="86577" y="172825"/>
                  </a:cubicBezTo>
                  <a:cubicBezTo>
                    <a:pt x="86646" y="172894"/>
                    <a:pt x="86778" y="172958"/>
                    <a:pt x="86842" y="173027"/>
                  </a:cubicBezTo>
                  <a:cubicBezTo>
                    <a:pt x="86974" y="173090"/>
                    <a:pt x="87043" y="173159"/>
                    <a:pt x="87107" y="173223"/>
                  </a:cubicBezTo>
                  <a:cubicBezTo>
                    <a:pt x="87239" y="173292"/>
                    <a:pt x="87308" y="173355"/>
                    <a:pt x="87441" y="173424"/>
                  </a:cubicBezTo>
                  <a:cubicBezTo>
                    <a:pt x="87504" y="173424"/>
                    <a:pt x="87637" y="173488"/>
                    <a:pt x="87706" y="173557"/>
                  </a:cubicBezTo>
                  <a:cubicBezTo>
                    <a:pt x="87838" y="173620"/>
                    <a:pt x="87902" y="173689"/>
                    <a:pt x="88034" y="173753"/>
                  </a:cubicBezTo>
                  <a:cubicBezTo>
                    <a:pt x="88103" y="173821"/>
                    <a:pt x="88236" y="173885"/>
                    <a:pt x="88299" y="173954"/>
                  </a:cubicBezTo>
                  <a:cubicBezTo>
                    <a:pt x="88368" y="174018"/>
                    <a:pt x="88501" y="174086"/>
                    <a:pt x="88564" y="174150"/>
                  </a:cubicBezTo>
                  <a:cubicBezTo>
                    <a:pt x="88697" y="174219"/>
                    <a:pt x="88765" y="174283"/>
                    <a:pt x="88898" y="174351"/>
                  </a:cubicBezTo>
                  <a:cubicBezTo>
                    <a:pt x="88962" y="174415"/>
                    <a:pt x="89094" y="174484"/>
                    <a:pt x="89163" y="174548"/>
                  </a:cubicBezTo>
                  <a:cubicBezTo>
                    <a:pt x="89295" y="174616"/>
                    <a:pt x="89359" y="174680"/>
                    <a:pt x="89491" y="174749"/>
                  </a:cubicBezTo>
                  <a:cubicBezTo>
                    <a:pt x="89560" y="174812"/>
                    <a:pt x="89624" y="174881"/>
                    <a:pt x="89756" y="174945"/>
                  </a:cubicBezTo>
                  <a:cubicBezTo>
                    <a:pt x="89825" y="175014"/>
                    <a:pt x="89958" y="175077"/>
                    <a:pt x="90021" y="175146"/>
                  </a:cubicBezTo>
                  <a:cubicBezTo>
                    <a:pt x="90154" y="175210"/>
                    <a:pt x="90223" y="175279"/>
                    <a:pt x="90355" y="175342"/>
                  </a:cubicBezTo>
                  <a:cubicBezTo>
                    <a:pt x="90419" y="175475"/>
                    <a:pt x="90551" y="175544"/>
                    <a:pt x="90620" y="175607"/>
                  </a:cubicBezTo>
                  <a:cubicBezTo>
                    <a:pt x="90684" y="175676"/>
                    <a:pt x="90816" y="175740"/>
                    <a:pt x="90885" y="175809"/>
                  </a:cubicBezTo>
                  <a:cubicBezTo>
                    <a:pt x="90949" y="175872"/>
                    <a:pt x="91081" y="175941"/>
                    <a:pt x="91214" y="176074"/>
                  </a:cubicBezTo>
                  <a:lnTo>
                    <a:pt x="91415" y="176270"/>
                  </a:lnTo>
                  <a:cubicBezTo>
                    <a:pt x="91548" y="176339"/>
                    <a:pt x="91680" y="176402"/>
                    <a:pt x="91813" y="176535"/>
                  </a:cubicBezTo>
                  <a:cubicBezTo>
                    <a:pt x="91876" y="176604"/>
                    <a:pt x="91945" y="176667"/>
                    <a:pt x="92009" y="176667"/>
                  </a:cubicBezTo>
                  <a:cubicBezTo>
                    <a:pt x="92141" y="176800"/>
                    <a:pt x="92210" y="176932"/>
                    <a:pt x="92343" y="177001"/>
                  </a:cubicBezTo>
                  <a:lnTo>
                    <a:pt x="92539" y="177197"/>
                  </a:lnTo>
                  <a:cubicBezTo>
                    <a:pt x="92671" y="177266"/>
                    <a:pt x="92804" y="177399"/>
                    <a:pt x="92936" y="177531"/>
                  </a:cubicBezTo>
                  <a:cubicBezTo>
                    <a:pt x="93005" y="177531"/>
                    <a:pt x="93069" y="177595"/>
                    <a:pt x="93069" y="177664"/>
                  </a:cubicBezTo>
                  <a:cubicBezTo>
                    <a:pt x="93270" y="177796"/>
                    <a:pt x="93402" y="177929"/>
                    <a:pt x="93535" y="178061"/>
                  </a:cubicBezTo>
                  <a:cubicBezTo>
                    <a:pt x="93535" y="178061"/>
                    <a:pt x="93599" y="178125"/>
                    <a:pt x="93667" y="178125"/>
                  </a:cubicBezTo>
                  <a:cubicBezTo>
                    <a:pt x="93800" y="178257"/>
                    <a:pt x="93932" y="178458"/>
                    <a:pt x="94128" y="178591"/>
                  </a:cubicBezTo>
                  <a:lnTo>
                    <a:pt x="94197" y="178655"/>
                  </a:lnTo>
                  <a:cubicBezTo>
                    <a:pt x="94330" y="178787"/>
                    <a:pt x="94526" y="178920"/>
                    <a:pt x="94658" y="179121"/>
                  </a:cubicBezTo>
                  <a:cubicBezTo>
                    <a:pt x="96052" y="180446"/>
                    <a:pt x="97377" y="181903"/>
                    <a:pt x="98569" y="183360"/>
                  </a:cubicBezTo>
                  <a:cubicBezTo>
                    <a:pt x="98798" y="183636"/>
                    <a:pt x="99059" y="183912"/>
                    <a:pt x="99309" y="184210"/>
                  </a:cubicBezTo>
                  <a:lnTo>
                    <a:pt x="99309" y="184210"/>
                  </a:lnTo>
                  <a:cubicBezTo>
                    <a:pt x="98222" y="182835"/>
                    <a:pt x="97126" y="181513"/>
                    <a:pt x="95920" y="180244"/>
                  </a:cubicBezTo>
                  <a:lnTo>
                    <a:pt x="95718" y="180048"/>
                  </a:lnTo>
                  <a:cubicBezTo>
                    <a:pt x="95586" y="179847"/>
                    <a:pt x="95390" y="179714"/>
                    <a:pt x="95188" y="179518"/>
                  </a:cubicBezTo>
                  <a:cubicBezTo>
                    <a:pt x="95188" y="179449"/>
                    <a:pt x="95125" y="179449"/>
                    <a:pt x="95125" y="179449"/>
                  </a:cubicBezTo>
                  <a:lnTo>
                    <a:pt x="94595" y="178920"/>
                  </a:lnTo>
                  <a:lnTo>
                    <a:pt x="94462" y="178787"/>
                  </a:lnTo>
                  <a:lnTo>
                    <a:pt x="94393" y="178723"/>
                  </a:lnTo>
                  <a:cubicBezTo>
                    <a:pt x="94261" y="178591"/>
                    <a:pt x="94128" y="178522"/>
                    <a:pt x="94065" y="178390"/>
                  </a:cubicBezTo>
                  <a:cubicBezTo>
                    <a:pt x="93996" y="178326"/>
                    <a:pt x="93932" y="178257"/>
                    <a:pt x="93864" y="178257"/>
                  </a:cubicBezTo>
                  <a:lnTo>
                    <a:pt x="93466" y="177860"/>
                  </a:lnTo>
                  <a:lnTo>
                    <a:pt x="93270" y="177664"/>
                  </a:lnTo>
                  <a:cubicBezTo>
                    <a:pt x="93137" y="177595"/>
                    <a:pt x="93005" y="177462"/>
                    <a:pt x="92873" y="177330"/>
                  </a:cubicBezTo>
                  <a:lnTo>
                    <a:pt x="92671" y="177134"/>
                  </a:lnTo>
                  <a:cubicBezTo>
                    <a:pt x="92539" y="177065"/>
                    <a:pt x="92406" y="176932"/>
                    <a:pt x="92274" y="176800"/>
                  </a:cubicBezTo>
                  <a:lnTo>
                    <a:pt x="92078" y="176604"/>
                  </a:lnTo>
                  <a:cubicBezTo>
                    <a:pt x="91945" y="176535"/>
                    <a:pt x="91813" y="176471"/>
                    <a:pt x="91680" y="176339"/>
                  </a:cubicBezTo>
                  <a:cubicBezTo>
                    <a:pt x="91611" y="176270"/>
                    <a:pt x="91548" y="176206"/>
                    <a:pt x="91415" y="176137"/>
                  </a:cubicBezTo>
                  <a:cubicBezTo>
                    <a:pt x="91346" y="176074"/>
                    <a:pt x="91214" y="175941"/>
                    <a:pt x="91081" y="175872"/>
                  </a:cubicBezTo>
                  <a:lnTo>
                    <a:pt x="90885" y="175676"/>
                  </a:lnTo>
                  <a:cubicBezTo>
                    <a:pt x="90753" y="175607"/>
                    <a:pt x="90684" y="175544"/>
                    <a:pt x="90551" y="175411"/>
                  </a:cubicBezTo>
                  <a:cubicBezTo>
                    <a:pt x="90488" y="175342"/>
                    <a:pt x="90355" y="175279"/>
                    <a:pt x="90286" y="175210"/>
                  </a:cubicBezTo>
                  <a:cubicBezTo>
                    <a:pt x="90154" y="175146"/>
                    <a:pt x="90090" y="175077"/>
                    <a:pt x="89958" y="175014"/>
                  </a:cubicBezTo>
                  <a:cubicBezTo>
                    <a:pt x="89889" y="174945"/>
                    <a:pt x="89756" y="174881"/>
                    <a:pt x="89693" y="174812"/>
                  </a:cubicBezTo>
                  <a:cubicBezTo>
                    <a:pt x="89560" y="174680"/>
                    <a:pt x="89491" y="174616"/>
                    <a:pt x="89359" y="174548"/>
                  </a:cubicBezTo>
                  <a:cubicBezTo>
                    <a:pt x="89295" y="174484"/>
                    <a:pt x="89163" y="174415"/>
                    <a:pt x="89094" y="174351"/>
                  </a:cubicBezTo>
                  <a:cubicBezTo>
                    <a:pt x="88962" y="174283"/>
                    <a:pt x="88898" y="174219"/>
                    <a:pt x="88765" y="174150"/>
                  </a:cubicBezTo>
                  <a:cubicBezTo>
                    <a:pt x="88697" y="174086"/>
                    <a:pt x="88564" y="174018"/>
                    <a:pt x="88501" y="173954"/>
                  </a:cubicBezTo>
                  <a:cubicBezTo>
                    <a:pt x="88368" y="173885"/>
                    <a:pt x="88299" y="173821"/>
                    <a:pt x="88236" y="173753"/>
                  </a:cubicBezTo>
                  <a:cubicBezTo>
                    <a:pt x="88103" y="173689"/>
                    <a:pt x="87971" y="173620"/>
                    <a:pt x="87902" y="173557"/>
                  </a:cubicBezTo>
                  <a:cubicBezTo>
                    <a:pt x="87769" y="173488"/>
                    <a:pt x="87706" y="173424"/>
                    <a:pt x="87637" y="173424"/>
                  </a:cubicBezTo>
                  <a:cubicBezTo>
                    <a:pt x="87504" y="173355"/>
                    <a:pt x="87372" y="173292"/>
                    <a:pt x="87308" y="173223"/>
                  </a:cubicBezTo>
                  <a:cubicBezTo>
                    <a:pt x="87176" y="173159"/>
                    <a:pt x="87107" y="173090"/>
                    <a:pt x="87043" y="173027"/>
                  </a:cubicBezTo>
                  <a:cubicBezTo>
                    <a:pt x="86911" y="172958"/>
                    <a:pt x="86842" y="172894"/>
                    <a:pt x="86709" y="172825"/>
                  </a:cubicBezTo>
                  <a:cubicBezTo>
                    <a:pt x="86646" y="172762"/>
                    <a:pt x="86513" y="172762"/>
                    <a:pt x="86444" y="172693"/>
                  </a:cubicBezTo>
                  <a:cubicBezTo>
                    <a:pt x="86312" y="172629"/>
                    <a:pt x="86248" y="172560"/>
                    <a:pt x="86116" y="172497"/>
                  </a:cubicBezTo>
                  <a:cubicBezTo>
                    <a:pt x="86047" y="172428"/>
                    <a:pt x="85983" y="172428"/>
                    <a:pt x="85851" y="172364"/>
                  </a:cubicBezTo>
                  <a:cubicBezTo>
                    <a:pt x="85782" y="172295"/>
                    <a:pt x="85649" y="172232"/>
                    <a:pt x="85517" y="172163"/>
                  </a:cubicBezTo>
                  <a:cubicBezTo>
                    <a:pt x="85453" y="172099"/>
                    <a:pt x="85384" y="172099"/>
                    <a:pt x="85321" y="172030"/>
                  </a:cubicBezTo>
                  <a:cubicBezTo>
                    <a:pt x="85188" y="171967"/>
                    <a:pt x="85056" y="171898"/>
                    <a:pt x="84987" y="171834"/>
                  </a:cubicBezTo>
                  <a:cubicBezTo>
                    <a:pt x="84855" y="171834"/>
                    <a:pt x="84791" y="171765"/>
                    <a:pt x="84722" y="171702"/>
                  </a:cubicBezTo>
                  <a:cubicBezTo>
                    <a:pt x="84590" y="171633"/>
                    <a:pt x="84526" y="171633"/>
                    <a:pt x="84393" y="171569"/>
                  </a:cubicBezTo>
                  <a:cubicBezTo>
                    <a:pt x="84325" y="171500"/>
                    <a:pt x="84261" y="171437"/>
                    <a:pt x="84128" y="171437"/>
                  </a:cubicBezTo>
                  <a:cubicBezTo>
                    <a:pt x="84060" y="171368"/>
                    <a:pt x="83927" y="171304"/>
                    <a:pt x="83795" y="171235"/>
                  </a:cubicBezTo>
                  <a:cubicBezTo>
                    <a:pt x="83731" y="171235"/>
                    <a:pt x="83662" y="171172"/>
                    <a:pt x="83599" y="171172"/>
                  </a:cubicBezTo>
                  <a:cubicBezTo>
                    <a:pt x="83466" y="171103"/>
                    <a:pt x="83397" y="171039"/>
                    <a:pt x="83265" y="170970"/>
                  </a:cubicBezTo>
                  <a:cubicBezTo>
                    <a:pt x="83201" y="170970"/>
                    <a:pt x="83132" y="170907"/>
                    <a:pt x="83000" y="170907"/>
                  </a:cubicBezTo>
                  <a:cubicBezTo>
                    <a:pt x="82936" y="170838"/>
                    <a:pt x="82804" y="170774"/>
                    <a:pt x="82671" y="170705"/>
                  </a:cubicBezTo>
                  <a:cubicBezTo>
                    <a:pt x="82602" y="170705"/>
                    <a:pt x="82539" y="170642"/>
                    <a:pt x="82470" y="170642"/>
                  </a:cubicBezTo>
                  <a:cubicBezTo>
                    <a:pt x="82337" y="170573"/>
                    <a:pt x="82274" y="170509"/>
                    <a:pt x="82141" y="170440"/>
                  </a:cubicBezTo>
                  <a:cubicBezTo>
                    <a:pt x="82072" y="170440"/>
                    <a:pt x="82009" y="170377"/>
                    <a:pt x="81876" y="170377"/>
                  </a:cubicBezTo>
                  <a:cubicBezTo>
                    <a:pt x="81807" y="170308"/>
                    <a:pt x="81675" y="170308"/>
                    <a:pt x="81611" y="170244"/>
                  </a:cubicBezTo>
                  <a:cubicBezTo>
                    <a:pt x="81479" y="170175"/>
                    <a:pt x="81410" y="170175"/>
                    <a:pt x="81346" y="170112"/>
                  </a:cubicBezTo>
                  <a:cubicBezTo>
                    <a:pt x="81214" y="170112"/>
                    <a:pt x="81145" y="170043"/>
                    <a:pt x="81012" y="169979"/>
                  </a:cubicBezTo>
                  <a:cubicBezTo>
                    <a:pt x="80949" y="169979"/>
                    <a:pt x="80880" y="169911"/>
                    <a:pt x="80816" y="169911"/>
                  </a:cubicBezTo>
                  <a:cubicBezTo>
                    <a:pt x="80684" y="169847"/>
                    <a:pt x="80615" y="169847"/>
                    <a:pt x="80482" y="169778"/>
                  </a:cubicBezTo>
                  <a:cubicBezTo>
                    <a:pt x="80419" y="169778"/>
                    <a:pt x="80350" y="169714"/>
                    <a:pt x="80286" y="169714"/>
                  </a:cubicBezTo>
                  <a:cubicBezTo>
                    <a:pt x="80154" y="169646"/>
                    <a:pt x="80085" y="169646"/>
                    <a:pt x="79953" y="169582"/>
                  </a:cubicBezTo>
                  <a:cubicBezTo>
                    <a:pt x="79889" y="169582"/>
                    <a:pt x="79820" y="169513"/>
                    <a:pt x="79688" y="169513"/>
                  </a:cubicBezTo>
                  <a:cubicBezTo>
                    <a:pt x="79624" y="169449"/>
                    <a:pt x="79555" y="169449"/>
                    <a:pt x="79423" y="169381"/>
                  </a:cubicBezTo>
                  <a:cubicBezTo>
                    <a:pt x="79359" y="169381"/>
                    <a:pt x="79290" y="169317"/>
                    <a:pt x="79158" y="169317"/>
                  </a:cubicBezTo>
                  <a:cubicBezTo>
                    <a:pt x="79094" y="169248"/>
                    <a:pt x="79025" y="169248"/>
                    <a:pt x="78893" y="169184"/>
                  </a:cubicBezTo>
                  <a:cubicBezTo>
                    <a:pt x="78829" y="169184"/>
                    <a:pt x="78760" y="169116"/>
                    <a:pt x="78628" y="169116"/>
                  </a:cubicBezTo>
                  <a:cubicBezTo>
                    <a:pt x="78564" y="169052"/>
                    <a:pt x="78495" y="169052"/>
                    <a:pt x="78363" y="168983"/>
                  </a:cubicBezTo>
                  <a:cubicBezTo>
                    <a:pt x="78299" y="168983"/>
                    <a:pt x="78230" y="168983"/>
                    <a:pt x="78167" y="168920"/>
                  </a:cubicBezTo>
                  <a:cubicBezTo>
                    <a:pt x="78034" y="168920"/>
                    <a:pt x="77965" y="168851"/>
                    <a:pt x="77902" y="168851"/>
                  </a:cubicBezTo>
                  <a:cubicBezTo>
                    <a:pt x="77769" y="168787"/>
                    <a:pt x="77700" y="168787"/>
                    <a:pt x="77637" y="168787"/>
                  </a:cubicBezTo>
                  <a:cubicBezTo>
                    <a:pt x="77568" y="168718"/>
                    <a:pt x="77435" y="168718"/>
                    <a:pt x="77372" y="168655"/>
                  </a:cubicBezTo>
                  <a:cubicBezTo>
                    <a:pt x="77303" y="168655"/>
                    <a:pt x="77170" y="168655"/>
                    <a:pt x="77107" y="168586"/>
                  </a:cubicBezTo>
                  <a:cubicBezTo>
                    <a:pt x="77038" y="168586"/>
                    <a:pt x="76974" y="168522"/>
                    <a:pt x="76842" y="168522"/>
                  </a:cubicBezTo>
                  <a:cubicBezTo>
                    <a:pt x="76773" y="168522"/>
                    <a:pt x="76709" y="168453"/>
                    <a:pt x="76577" y="168453"/>
                  </a:cubicBezTo>
                  <a:cubicBezTo>
                    <a:pt x="73000" y="167393"/>
                    <a:pt x="68893" y="166598"/>
                    <a:pt x="64187" y="166201"/>
                  </a:cubicBezTo>
                  <a:cubicBezTo>
                    <a:pt x="62729" y="166137"/>
                    <a:pt x="61140" y="166005"/>
                    <a:pt x="59550" y="165803"/>
                  </a:cubicBezTo>
                  <a:cubicBezTo>
                    <a:pt x="57292" y="165566"/>
                    <a:pt x="54877" y="165328"/>
                    <a:pt x="52396" y="164995"/>
                  </a:cubicBezTo>
                  <a:close/>
                  <a:moveTo>
                    <a:pt x="99309" y="184210"/>
                  </a:moveTo>
                  <a:cubicBezTo>
                    <a:pt x="99416" y="184345"/>
                    <a:pt x="99523" y="184480"/>
                    <a:pt x="99629" y="184616"/>
                  </a:cubicBezTo>
                  <a:cubicBezTo>
                    <a:pt x="99527" y="184476"/>
                    <a:pt x="99419" y="184341"/>
                    <a:pt x="99309" y="184210"/>
                  </a:cubicBezTo>
                  <a:close/>
                  <a:moveTo>
                    <a:pt x="99560" y="184420"/>
                  </a:moveTo>
                  <a:cubicBezTo>
                    <a:pt x="99618" y="184490"/>
                    <a:pt x="99675" y="184559"/>
                    <a:pt x="99732" y="184628"/>
                  </a:cubicBezTo>
                  <a:lnTo>
                    <a:pt x="99732" y="184628"/>
                  </a:lnTo>
                  <a:cubicBezTo>
                    <a:pt x="99675" y="184559"/>
                    <a:pt x="99618" y="184489"/>
                    <a:pt x="99560" y="184420"/>
                  </a:cubicBezTo>
                  <a:close/>
                  <a:moveTo>
                    <a:pt x="165986" y="59447"/>
                  </a:moveTo>
                  <a:cubicBezTo>
                    <a:pt x="166393" y="59558"/>
                    <a:pt x="166808" y="59688"/>
                    <a:pt x="167197" y="59815"/>
                  </a:cubicBezTo>
                  <a:cubicBezTo>
                    <a:pt x="167992" y="60016"/>
                    <a:pt x="168787" y="60281"/>
                    <a:pt x="169582" y="60546"/>
                  </a:cubicBezTo>
                  <a:cubicBezTo>
                    <a:pt x="175543" y="62465"/>
                    <a:pt x="180975" y="64849"/>
                    <a:pt x="185480" y="68495"/>
                  </a:cubicBezTo>
                  <a:cubicBezTo>
                    <a:pt x="189984" y="72136"/>
                    <a:pt x="193493" y="77107"/>
                    <a:pt x="195745" y="84261"/>
                  </a:cubicBezTo>
                  <a:cubicBezTo>
                    <a:pt x="197732" y="90552"/>
                    <a:pt x="198728" y="97775"/>
                    <a:pt x="198728" y="105194"/>
                  </a:cubicBezTo>
                  <a:cubicBezTo>
                    <a:pt x="198728" y="116190"/>
                    <a:pt x="196476" y="127780"/>
                    <a:pt x="191574" y="137716"/>
                  </a:cubicBezTo>
                  <a:cubicBezTo>
                    <a:pt x="186736" y="147722"/>
                    <a:pt x="179184" y="156068"/>
                    <a:pt x="168718" y="160705"/>
                  </a:cubicBezTo>
                  <a:cubicBezTo>
                    <a:pt x="164680" y="162491"/>
                    <a:pt x="161500" y="166270"/>
                    <a:pt x="158649" y="170907"/>
                  </a:cubicBezTo>
                  <a:cubicBezTo>
                    <a:pt x="154346" y="177860"/>
                    <a:pt x="150832" y="186736"/>
                    <a:pt x="146195" y="193827"/>
                  </a:cubicBezTo>
                  <a:cubicBezTo>
                    <a:pt x="143943" y="197404"/>
                    <a:pt x="141362" y="200584"/>
                    <a:pt x="138315" y="202836"/>
                  </a:cubicBezTo>
                  <a:cubicBezTo>
                    <a:pt x="135268" y="205019"/>
                    <a:pt x="131754" y="206413"/>
                    <a:pt x="127515" y="206413"/>
                  </a:cubicBezTo>
                  <a:cubicBezTo>
                    <a:pt x="125729" y="206413"/>
                    <a:pt x="123805" y="206148"/>
                    <a:pt x="121754" y="205618"/>
                  </a:cubicBezTo>
                  <a:cubicBezTo>
                    <a:pt x="116783" y="204357"/>
                    <a:pt x="113143" y="201442"/>
                    <a:pt x="109831" y="197801"/>
                  </a:cubicBezTo>
                  <a:cubicBezTo>
                    <a:pt x="106980" y="194553"/>
                    <a:pt x="104399" y="190711"/>
                    <a:pt x="101415" y="186805"/>
                  </a:cubicBezTo>
                  <a:cubicBezTo>
                    <a:pt x="100873" y="186079"/>
                    <a:pt x="100327" y="185354"/>
                    <a:pt x="99732" y="184628"/>
                  </a:cubicBezTo>
                  <a:lnTo>
                    <a:pt x="99732" y="184628"/>
                  </a:lnTo>
                  <a:cubicBezTo>
                    <a:pt x="100656" y="185758"/>
                    <a:pt x="101469" y="186942"/>
                    <a:pt x="102343" y="188130"/>
                  </a:cubicBezTo>
                  <a:cubicBezTo>
                    <a:pt x="104929" y="191575"/>
                    <a:pt x="107245" y="194950"/>
                    <a:pt x="109762" y="197865"/>
                  </a:cubicBezTo>
                  <a:cubicBezTo>
                    <a:pt x="113074" y="201511"/>
                    <a:pt x="116720" y="204426"/>
                    <a:pt x="121754" y="205682"/>
                  </a:cubicBezTo>
                  <a:cubicBezTo>
                    <a:pt x="123805" y="206212"/>
                    <a:pt x="125729" y="206477"/>
                    <a:pt x="127515" y="206477"/>
                  </a:cubicBezTo>
                  <a:cubicBezTo>
                    <a:pt x="133212" y="206477"/>
                    <a:pt x="137584" y="204092"/>
                    <a:pt x="141293" y="200319"/>
                  </a:cubicBezTo>
                  <a:cubicBezTo>
                    <a:pt x="146794" y="194754"/>
                    <a:pt x="150636" y="186206"/>
                    <a:pt x="154611" y="178390"/>
                  </a:cubicBezTo>
                  <a:cubicBezTo>
                    <a:pt x="158585" y="170573"/>
                    <a:pt x="162692" y="163488"/>
                    <a:pt x="168787" y="160769"/>
                  </a:cubicBezTo>
                  <a:cubicBezTo>
                    <a:pt x="179253" y="156132"/>
                    <a:pt x="186805" y="147722"/>
                    <a:pt x="191707" y="137785"/>
                  </a:cubicBezTo>
                  <a:cubicBezTo>
                    <a:pt x="196540" y="127780"/>
                    <a:pt x="198861" y="116190"/>
                    <a:pt x="198861" y="105194"/>
                  </a:cubicBezTo>
                  <a:cubicBezTo>
                    <a:pt x="198861" y="97706"/>
                    <a:pt x="197801" y="90552"/>
                    <a:pt x="195814" y="84261"/>
                  </a:cubicBezTo>
                  <a:cubicBezTo>
                    <a:pt x="193625" y="77038"/>
                    <a:pt x="190048" y="72072"/>
                    <a:pt x="185543" y="68426"/>
                  </a:cubicBezTo>
                  <a:cubicBezTo>
                    <a:pt x="180774" y="64521"/>
                    <a:pt x="174945" y="62136"/>
                    <a:pt x="168522" y="60149"/>
                  </a:cubicBezTo>
                  <a:cubicBezTo>
                    <a:pt x="167677" y="59883"/>
                    <a:pt x="166832" y="59660"/>
                    <a:pt x="165986" y="594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53" name="Google Shape;353;p24"/>
            <p:cNvSpPr/>
            <p:nvPr/>
          </p:nvSpPr>
          <p:spPr>
            <a:xfrm>
              <a:off x="1293825" y="238125"/>
              <a:ext cx="5029550" cy="5236500"/>
            </a:xfrm>
            <a:custGeom>
              <a:avLst/>
              <a:gdLst/>
              <a:ahLst/>
              <a:cxnLst/>
              <a:rect l="l" t="t" r="r" b="b"/>
              <a:pathLst>
                <a:path w="201182" h="209460" extrusionOk="0">
                  <a:moveTo>
                    <a:pt x="83466" y="69"/>
                  </a:moveTo>
                  <a:cubicBezTo>
                    <a:pt x="84462" y="69"/>
                    <a:pt x="85522" y="132"/>
                    <a:pt x="86645" y="201"/>
                  </a:cubicBezTo>
                  <a:cubicBezTo>
                    <a:pt x="90291" y="599"/>
                    <a:pt x="93604" y="3116"/>
                    <a:pt x="96847" y="6889"/>
                  </a:cubicBezTo>
                  <a:cubicBezTo>
                    <a:pt x="99433" y="9873"/>
                    <a:pt x="101950" y="13582"/>
                    <a:pt x="104531" y="17689"/>
                  </a:cubicBezTo>
                  <a:cubicBezTo>
                    <a:pt x="105061" y="18484"/>
                    <a:pt x="105591" y="19279"/>
                    <a:pt x="106121" y="20138"/>
                  </a:cubicBezTo>
                  <a:cubicBezTo>
                    <a:pt x="106190" y="20339"/>
                    <a:pt x="106322" y="20472"/>
                    <a:pt x="106455" y="20668"/>
                  </a:cubicBezTo>
                  <a:cubicBezTo>
                    <a:pt x="106518" y="20800"/>
                    <a:pt x="106651" y="21002"/>
                    <a:pt x="106783" y="21198"/>
                  </a:cubicBezTo>
                  <a:cubicBezTo>
                    <a:pt x="106852" y="21330"/>
                    <a:pt x="106985" y="21532"/>
                    <a:pt x="107048" y="21664"/>
                  </a:cubicBezTo>
                  <a:cubicBezTo>
                    <a:pt x="107181" y="21860"/>
                    <a:pt x="107313" y="22062"/>
                    <a:pt x="107382" y="22194"/>
                  </a:cubicBezTo>
                  <a:lnTo>
                    <a:pt x="107446" y="22258"/>
                  </a:lnTo>
                  <a:cubicBezTo>
                    <a:pt x="107515" y="22459"/>
                    <a:pt x="107647" y="22591"/>
                    <a:pt x="107711" y="22724"/>
                  </a:cubicBezTo>
                  <a:cubicBezTo>
                    <a:pt x="107780" y="22788"/>
                    <a:pt x="107780" y="22856"/>
                    <a:pt x="107843" y="22856"/>
                  </a:cubicBezTo>
                  <a:lnTo>
                    <a:pt x="108044" y="23254"/>
                  </a:lnTo>
                  <a:cubicBezTo>
                    <a:pt x="108108" y="23317"/>
                    <a:pt x="108108" y="23386"/>
                    <a:pt x="108177" y="23450"/>
                  </a:cubicBezTo>
                  <a:cubicBezTo>
                    <a:pt x="108241" y="23582"/>
                    <a:pt x="108309" y="23651"/>
                    <a:pt x="108373" y="23784"/>
                  </a:cubicBezTo>
                  <a:cubicBezTo>
                    <a:pt x="108442" y="23847"/>
                    <a:pt x="108506" y="23916"/>
                    <a:pt x="108506" y="23980"/>
                  </a:cubicBezTo>
                  <a:cubicBezTo>
                    <a:pt x="108574" y="24112"/>
                    <a:pt x="108638" y="24181"/>
                    <a:pt x="108707" y="24314"/>
                  </a:cubicBezTo>
                  <a:cubicBezTo>
                    <a:pt x="108771" y="24377"/>
                    <a:pt x="108839" y="24446"/>
                    <a:pt x="108903" y="24579"/>
                  </a:cubicBezTo>
                  <a:cubicBezTo>
                    <a:pt x="108972" y="24642"/>
                    <a:pt x="109035" y="24775"/>
                    <a:pt x="109035" y="24844"/>
                  </a:cubicBezTo>
                  <a:cubicBezTo>
                    <a:pt x="109104" y="24907"/>
                    <a:pt x="109168" y="25040"/>
                    <a:pt x="109237" y="25109"/>
                  </a:cubicBezTo>
                  <a:cubicBezTo>
                    <a:pt x="109300" y="25172"/>
                    <a:pt x="109369" y="25305"/>
                    <a:pt x="109369" y="25374"/>
                  </a:cubicBezTo>
                  <a:cubicBezTo>
                    <a:pt x="109433" y="25437"/>
                    <a:pt x="109502" y="25570"/>
                    <a:pt x="109565" y="25639"/>
                  </a:cubicBezTo>
                  <a:cubicBezTo>
                    <a:pt x="109634" y="25702"/>
                    <a:pt x="109698" y="25835"/>
                    <a:pt x="109767" y="25904"/>
                  </a:cubicBezTo>
                  <a:cubicBezTo>
                    <a:pt x="109830" y="25967"/>
                    <a:pt x="109899" y="26100"/>
                    <a:pt x="109899" y="26169"/>
                  </a:cubicBezTo>
                  <a:cubicBezTo>
                    <a:pt x="109963" y="26301"/>
                    <a:pt x="110032" y="26365"/>
                    <a:pt x="110095" y="26434"/>
                  </a:cubicBezTo>
                  <a:cubicBezTo>
                    <a:pt x="110164" y="26497"/>
                    <a:pt x="110228" y="26630"/>
                    <a:pt x="110297" y="26762"/>
                  </a:cubicBezTo>
                  <a:cubicBezTo>
                    <a:pt x="110297" y="26831"/>
                    <a:pt x="110360" y="26895"/>
                    <a:pt x="110429" y="26963"/>
                  </a:cubicBezTo>
                  <a:cubicBezTo>
                    <a:pt x="110493" y="27096"/>
                    <a:pt x="110562" y="27160"/>
                    <a:pt x="110625" y="27292"/>
                  </a:cubicBezTo>
                  <a:cubicBezTo>
                    <a:pt x="110694" y="27361"/>
                    <a:pt x="110694" y="27425"/>
                    <a:pt x="110758" y="27493"/>
                  </a:cubicBezTo>
                  <a:cubicBezTo>
                    <a:pt x="110827" y="27626"/>
                    <a:pt x="110890" y="27690"/>
                    <a:pt x="110959" y="27822"/>
                  </a:cubicBezTo>
                  <a:cubicBezTo>
                    <a:pt x="111023" y="27891"/>
                    <a:pt x="111092" y="27954"/>
                    <a:pt x="111092" y="28023"/>
                  </a:cubicBezTo>
                  <a:cubicBezTo>
                    <a:pt x="111155" y="28156"/>
                    <a:pt x="111224" y="28219"/>
                    <a:pt x="111357" y="28352"/>
                  </a:cubicBezTo>
                  <a:cubicBezTo>
                    <a:pt x="111357" y="28421"/>
                    <a:pt x="111420" y="28484"/>
                    <a:pt x="111420" y="28553"/>
                  </a:cubicBezTo>
                  <a:cubicBezTo>
                    <a:pt x="111553" y="28686"/>
                    <a:pt x="111622" y="28749"/>
                    <a:pt x="111685" y="28882"/>
                  </a:cubicBezTo>
                  <a:cubicBezTo>
                    <a:pt x="111685" y="28951"/>
                    <a:pt x="111754" y="28951"/>
                    <a:pt x="111754" y="29014"/>
                  </a:cubicBezTo>
                  <a:lnTo>
                    <a:pt x="111818" y="29083"/>
                  </a:lnTo>
                  <a:cubicBezTo>
                    <a:pt x="111887" y="29147"/>
                    <a:pt x="111950" y="29279"/>
                    <a:pt x="112019" y="29412"/>
                  </a:cubicBezTo>
                  <a:cubicBezTo>
                    <a:pt x="112083" y="29481"/>
                    <a:pt x="112083" y="29544"/>
                    <a:pt x="112152" y="29613"/>
                  </a:cubicBezTo>
                  <a:cubicBezTo>
                    <a:pt x="112215" y="29677"/>
                    <a:pt x="112284" y="29809"/>
                    <a:pt x="112348" y="29942"/>
                  </a:cubicBezTo>
                  <a:lnTo>
                    <a:pt x="112480" y="30074"/>
                  </a:lnTo>
                  <a:cubicBezTo>
                    <a:pt x="112549" y="30207"/>
                    <a:pt x="112681" y="30339"/>
                    <a:pt x="112745" y="30472"/>
                  </a:cubicBezTo>
                  <a:cubicBezTo>
                    <a:pt x="112745" y="30541"/>
                    <a:pt x="112814" y="30604"/>
                    <a:pt x="112814" y="30604"/>
                  </a:cubicBezTo>
                  <a:cubicBezTo>
                    <a:pt x="112946" y="30737"/>
                    <a:pt x="113010" y="30869"/>
                    <a:pt x="113079" y="31002"/>
                  </a:cubicBezTo>
                  <a:lnTo>
                    <a:pt x="113211" y="31134"/>
                  </a:lnTo>
                  <a:lnTo>
                    <a:pt x="113408" y="31532"/>
                  </a:lnTo>
                  <a:cubicBezTo>
                    <a:pt x="113476" y="31532"/>
                    <a:pt x="113540" y="31600"/>
                    <a:pt x="113540" y="31664"/>
                  </a:cubicBezTo>
                  <a:cubicBezTo>
                    <a:pt x="113609" y="31797"/>
                    <a:pt x="113741" y="31865"/>
                    <a:pt x="113805" y="31998"/>
                  </a:cubicBezTo>
                  <a:cubicBezTo>
                    <a:pt x="113805" y="32062"/>
                    <a:pt x="113874" y="32130"/>
                    <a:pt x="113874" y="32194"/>
                  </a:cubicBezTo>
                  <a:cubicBezTo>
                    <a:pt x="114006" y="32263"/>
                    <a:pt x="114070" y="32395"/>
                    <a:pt x="114139" y="32528"/>
                  </a:cubicBezTo>
                  <a:cubicBezTo>
                    <a:pt x="114202" y="32591"/>
                    <a:pt x="114202" y="32660"/>
                    <a:pt x="114271" y="32660"/>
                  </a:cubicBezTo>
                  <a:cubicBezTo>
                    <a:pt x="114335" y="32793"/>
                    <a:pt x="114404" y="32925"/>
                    <a:pt x="114536" y="33058"/>
                  </a:cubicBezTo>
                  <a:cubicBezTo>
                    <a:pt x="114536" y="33058"/>
                    <a:pt x="114600" y="33121"/>
                    <a:pt x="114600" y="33190"/>
                  </a:cubicBezTo>
                  <a:cubicBezTo>
                    <a:pt x="114732" y="33323"/>
                    <a:pt x="114801" y="33386"/>
                    <a:pt x="114865" y="33519"/>
                  </a:cubicBezTo>
                  <a:cubicBezTo>
                    <a:pt x="114934" y="33588"/>
                    <a:pt x="114934" y="33651"/>
                    <a:pt x="114997" y="33720"/>
                  </a:cubicBezTo>
                  <a:cubicBezTo>
                    <a:pt x="115066" y="33784"/>
                    <a:pt x="115130" y="33916"/>
                    <a:pt x="115199" y="34049"/>
                  </a:cubicBezTo>
                  <a:cubicBezTo>
                    <a:pt x="115262" y="34049"/>
                    <a:pt x="115331" y="34118"/>
                    <a:pt x="115331" y="34181"/>
                  </a:cubicBezTo>
                  <a:cubicBezTo>
                    <a:pt x="115395" y="34314"/>
                    <a:pt x="115527" y="34383"/>
                    <a:pt x="115596" y="34515"/>
                  </a:cubicBezTo>
                  <a:cubicBezTo>
                    <a:pt x="115596" y="34579"/>
                    <a:pt x="115660" y="34648"/>
                    <a:pt x="115729" y="34711"/>
                  </a:cubicBezTo>
                  <a:cubicBezTo>
                    <a:pt x="115792" y="34780"/>
                    <a:pt x="115861" y="34913"/>
                    <a:pt x="115925" y="34976"/>
                  </a:cubicBezTo>
                  <a:cubicBezTo>
                    <a:pt x="115994" y="35045"/>
                    <a:pt x="115994" y="35109"/>
                    <a:pt x="116057" y="35178"/>
                  </a:cubicBezTo>
                  <a:cubicBezTo>
                    <a:pt x="116126" y="35310"/>
                    <a:pt x="116259" y="35374"/>
                    <a:pt x="116322" y="35506"/>
                  </a:cubicBezTo>
                  <a:cubicBezTo>
                    <a:pt x="116322" y="35575"/>
                    <a:pt x="116391" y="35575"/>
                    <a:pt x="116455" y="35639"/>
                  </a:cubicBezTo>
                  <a:cubicBezTo>
                    <a:pt x="116524" y="35771"/>
                    <a:pt x="116587" y="35840"/>
                    <a:pt x="116656" y="35973"/>
                  </a:cubicBezTo>
                  <a:cubicBezTo>
                    <a:pt x="116720" y="36036"/>
                    <a:pt x="116720" y="36105"/>
                    <a:pt x="116789" y="36105"/>
                  </a:cubicBezTo>
                  <a:cubicBezTo>
                    <a:pt x="116852" y="36237"/>
                    <a:pt x="116921" y="36370"/>
                    <a:pt x="117053" y="36434"/>
                  </a:cubicBezTo>
                  <a:cubicBezTo>
                    <a:pt x="117053" y="36502"/>
                    <a:pt x="117117" y="36566"/>
                    <a:pt x="117186" y="36635"/>
                  </a:cubicBezTo>
                  <a:cubicBezTo>
                    <a:pt x="117250" y="36699"/>
                    <a:pt x="117318" y="36831"/>
                    <a:pt x="117382" y="36900"/>
                  </a:cubicBezTo>
                  <a:cubicBezTo>
                    <a:pt x="117451" y="36964"/>
                    <a:pt x="117451" y="37032"/>
                    <a:pt x="117515" y="37096"/>
                  </a:cubicBezTo>
                  <a:cubicBezTo>
                    <a:pt x="117583" y="37165"/>
                    <a:pt x="117647" y="37297"/>
                    <a:pt x="117780" y="37361"/>
                  </a:cubicBezTo>
                  <a:cubicBezTo>
                    <a:pt x="117780" y="37430"/>
                    <a:pt x="117848" y="37493"/>
                    <a:pt x="117912" y="37493"/>
                  </a:cubicBezTo>
                  <a:cubicBezTo>
                    <a:pt x="117981" y="37626"/>
                    <a:pt x="118044" y="37695"/>
                    <a:pt x="118113" y="37827"/>
                  </a:cubicBezTo>
                  <a:lnTo>
                    <a:pt x="118246" y="37960"/>
                  </a:lnTo>
                  <a:cubicBezTo>
                    <a:pt x="118309" y="38092"/>
                    <a:pt x="118378" y="38156"/>
                    <a:pt x="118511" y="38288"/>
                  </a:cubicBezTo>
                  <a:lnTo>
                    <a:pt x="118643" y="38421"/>
                  </a:lnTo>
                  <a:cubicBezTo>
                    <a:pt x="118707" y="38490"/>
                    <a:pt x="118776" y="38622"/>
                    <a:pt x="118839" y="38686"/>
                  </a:cubicBezTo>
                  <a:cubicBezTo>
                    <a:pt x="118908" y="38755"/>
                    <a:pt x="118908" y="38818"/>
                    <a:pt x="118972" y="38887"/>
                  </a:cubicBezTo>
                  <a:lnTo>
                    <a:pt x="119237" y="39152"/>
                  </a:lnTo>
                  <a:cubicBezTo>
                    <a:pt x="119237" y="39216"/>
                    <a:pt x="119306" y="39216"/>
                    <a:pt x="119369" y="39285"/>
                  </a:cubicBezTo>
                  <a:cubicBezTo>
                    <a:pt x="119438" y="39348"/>
                    <a:pt x="119502" y="39481"/>
                    <a:pt x="119571" y="39550"/>
                  </a:cubicBezTo>
                  <a:cubicBezTo>
                    <a:pt x="119634" y="39613"/>
                    <a:pt x="119634" y="39682"/>
                    <a:pt x="119703" y="39746"/>
                  </a:cubicBezTo>
                  <a:lnTo>
                    <a:pt x="119899" y="39947"/>
                  </a:lnTo>
                  <a:lnTo>
                    <a:pt x="120101" y="40143"/>
                  </a:lnTo>
                  <a:cubicBezTo>
                    <a:pt x="123211" y="43657"/>
                    <a:pt x="126592" y="46704"/>
                    <a:pt x="130366" y="48755"/>
                  </a:cubicBezTo>
                  <a:cubicBezTo>
                    <a:pt x="136990" y="52464"/>
                    <a:pt x="143879" y="54849"/>
                    <a:pt x="150572" y="56704"/>
                  </a:cubicBezTo>
                  <a:cubicBezTo>
                    <a:pt x="150636" y="56773"/>
                    <a:pt x="150768" y="56773"/>
                    <a:pt x="150837" y="56773"/>
                  </a:cubicBezTo>
                  <a:cubicBezTo>
                    <a:pt x="150901" y="56836"/>
                    <a:pt x="150901" y="56836"/>
                    <a:pt x="150970" y="56836"/>
                  </a:cubicBezTo>
                  <a:cubicBezTo>
                    <a:pt x="151033" y="56836"/>
                    <a:pt x="151102" y="56905"/>
                    <a:pt x="151235" y="56905"/>
                  </a:cubicBezTo>
                  <a:cubicBezTo>
                    <a:pt x="151235" y="56905"/>
                    <a:pt x="151298" y="56905"/>
                    <a:pt x="151367" y="56969"/>
                  </a:cubicBezTo>
                  <a:cubicBezTo>
                    <a:pt x="151431" y="56969"/>
                    <a:pt x="151500" y="56969"/>
                    <a:pt x="151563" y="57038"/>
                  </a:cubicBezTo>
                  <a:lnTo>
                    <a:pt x="151765" y="57038"/>
                  </a:lnTo>
                  <a:cubicBezTo>
                    <a:pt x="151828" y="57101"/>
                    <a:pt x="151897" y="57101"/>
                    <a:pt x="151961" y="57101"/>
                  </a:cubicBezTo>
                  <a:cubicBezTo>
                    <a:pt x="152030" y="57101"/>
                    <a:pt x="152093" y="57170"/>
                    <a:pt x="152162" y="57170"/>
                  </a:cubicBezTo>
                  <a:cubicBezTo>
                    <a:pt x="152226" y="57170"/>
                    <a:pt x="152295" y="57234"/>
                    <a:pt x="152358" y="57234"/>
                  </a:cubicBezTo>
                  <a:cubicBezTo>
                    <a:pt x="152427" y="57234"/>
                    <a:pt x="152491" y="57234"/>
                    <a:pt x="152560" y="57303"/>
                  </a:cubicBezTo>
                  <a:lnTo>
                    <a:pt x="152756" y="57303"/>
                  </a:lnTo>
                  <a:cubicBezTo>
                    <a:pt x="152825" y="57366"/>
                    <a:pt x="152888" y="57366"/>
                    <a:pt x="152957" y="57366"/>
                  </a:cubicBezTo>
                  <a:cubicBezTo>
                    <a:pt x="153021" y="57366"/>
                    <a:pt x="153090" y="57435"/>
                    <a:pt x="153153" y="57435"/>
                  </a:cubicBezTo>
                  <a:cubicBezTo>
                    <a:pt x="153222" y="57435"/>
                    <a:pt x="153286" y="57435"/>
                    <a:pt x="153354" y="57499"/>
                  </a:cubicBezTo>
                  <a:cubicBezTo>
                    <a:pt x="153418" y="57499"/>
                    <a:pt x="153487" y="57499"/>
                    <a:pt x="153551" y="57568"/>
                  </a:cubicBezTo>
                  <a:lnTo>
                    <a:pt x="153752" y="57568"/>
                  </a:lnTo>
                  <a:cubicBezTo>
                    <a:pt x="153816" y="57631"/>
                    <a:pt x="153884" y="57631"/>
                    <a:pt x="153948" y="57631"/>
                  </a:cubicBezTo>
                  <a:cubicBezTo>
                    <a:pt x="154017" y="57631"/>
                    <a:pt x="154081" y="57700"/>
                    <a:pt x="154149" y="57700"/>
                  </a:cubicBezTo>
                  <a:cubicBezTo>
                    <a:pt x="154213" y="57700"/>
                    <a:pt x="154282" y="57700"/>
                    <a:pt x="154345" y="57764"/>
                  </a:cubicBezTo>
                  <a:lnTo>
                    <a:pt x="154547" y="57764"/>
                  </a:lnTo>
                  <a:cubicBezTo>
                    <a:pt x="154610" y="57833"/>
                    <a:pt x="154679" y="57833"/>
                    <a:pt x="154743" y="57833"/>
                  </a:cubicBezTo>
                  <a:cubicBezTo>
                    <a:pt x="154812" y="57833"/>
                    <a:pt x="154875" y="57896"/>
                    <a:pt x="154944" y="57896"/>
                  </a:cubicBezTo>
                  <a:cubicBezTo>
                    <a:pt x="155008" y="57896"/>
                    <a:pt x="155077" y="57896"/>
                    <a:pt x="155140" y="57965"/>
                  </a:cubicBezTo>
                  <a:lnTo>
                    <a:pt x="155342" y="57965"/>
                  </a:lnTo>
                  <a:cubicBezTo>
                    <a:pt x="155405" y="58029"/>
                    <a:pt x="155474" y="58029"/>
                    <a:pt x="155538" y="58029"/>
                  </a:cubicBezTo>
                  <a:cubicBezTo>
                    <a:pt x="155607" y="58029"/>
                    <a:pt x="155670" y="58098"/>
                    <a:pt x="155739" y="58098"/>
                  </a:cubicBezTo>
                  <a:cubicBezTo>
                    <a:pt x="155803" y="58098"/>
                    <a:pt x="155872" y="58098"/>
                    <a:pt x="155935" y="58161"/>
                  </a:cubicBezTo>
                  <a:lnTo>
                    <a:pt x="156137" y="58161"/>
                  </a:lnTo>
                  <a:cubicBezTo>
                    <a:pt x="156200" y="58230"/>
                    <a:pt x="156269" y="58230"/>
                    <a:pt x="156333" y="58230"/>
                  </a:cubicBezTo>
                  <a:cubicBezTo>
                    <a:pt x="156402" y="58230"/>
                    <a:pt x="156465" y="58294"/>
                    <a:pt x="156534" y="58294"/>
                  </a:cubicBezTo>
                  <a:cubicBezTo>
                    <a:pt x="156598" y="58294"/>
                    <a:pt x="156667" y="58294"/>
                    <a:pt x="156730" y="58363"/>
                  </a:cubicBezTo>
                  <a:lnTo>
                    <a:pt x="156932" y="58363"/>
                  </a:lnTo>
                  <a:cubicBezTo>
                    <a:pt x="156995" y="58426"/>
                    <a:pt x="157064" y="58426"/>
                    <a:pt x="157128" y="58426"/>
                  </a:cubicBezTo>
                  <a:cubicBezTo>
                    <a:pt x="157197" y="58426"/>
                    <a:pt x="157260" y="58495"/>
                    <a:pt x="157329" y="58495"/>
                  </a:cubicBezTo>
                  <a:cubicBezTo>
                    <a:pt x="157393" y="58495"/>
                    <a:pt x="157462" y="58495"/>
                    <a:pt x="157525" y="58559"/>
                  </a:cubicBezTo>
                  <a:lnTo>
                    <a:pt x="157727" y="58559"/>
                  </a:lnTo>
                  <a:cubicBezTo>
                    <a:pt x="157790" y="58628"/>
                    <a:pt x="157859" y="58628"/>
                    <a:pt x="157923" y="58628"/>
                  </a:cubicBezTo>
                  <a:cubicBezTo>
                    <a:pt x="157991" y="58628"/>
                    <a:pt x="158055" y="58691"/>
                    <a:pt x="158124" y="58691"/>
                  </a:cubicBezTo>
                  <a:cubicBezTo>
                    <a:pt x="158188" y="58691"/>
                    <a:pt x="158256" y="58691"/>
                    <a:pt x="158320" y="58760"/>
                  </a:cubicBezTo>
                  <a:lnTo>
                    <a:pt x="158521" y="58760"/>
                  </a:lnTo>
                  <a:cubicBezTo>
                    <a:pt x="158585" y="58824"/>
                    <a:pt x="158654" y="58824"/>
                    <a:pt x="158718" y="58824"/>
                  </a:cubicBezTo>
                  <a:cubicBezTo>
                    <a:pt x="158786" y="58824"/>
                    <a:pt x="158850" y="58893"/>
                    <a:pt x="158919" y="58893"/>
                  </a:cubicBezTo>
                  <a:cubicBezTo>
                    <a:pt x="158982" y="58893"/>
                    <a:pt x="159051" y="58893"/>
                    <a:pt x="159115" y="58956"/>
                  </a:cubicBezTo>
                  <a:lnTo>
                    <a:pt x="159247" y="58956"/>
                  </a:lnTo>
                  <a:cubicBezTo>
                    <a:pt x="159380" y="59025"/>
                    <a:pt x="159449" y="59025"/>
                    <a:pt x="159512" y="59025"/>
                  </a:cubicBezTo>
                  <a:cubicBezTo>
                    <a:pt x="159581" y="59025"/>
                    <a:pt x="159645" y="59025"/>
                    <a:pt x="159645" y="59089"/>
                  </a:cubicBezTo>
                  <a:cubicBezTo>
                    <a:pt x="159777" y="59089"/>
                    <a:pt x="159846" y="59089"/>
                    <a:pt x="159910" y="59158"/>
                  </a:cubicBezTo>
                  <a:lnTo>
                    <a:pt x="160042" y="59158"/>
                  </a:lnTo>
                  <a:cubicBezTo>
                    <a:pt x="160175" y="59158"/>
                    <a:pt x="160244" y="59221"/>
                    <a:pt x="160307" y="59221"/>
                  </a:cubicBezTo>
                  <a:cubicBezTo>
                    <a:pt x="160376" y="59221"/>
                    <a:pt x="160440" y="59221"/>
                    <a:pt x="160440" y="59290"/>
                  </a:cubicBezTo>
                  <a:cubicBezTo>
                    <a:pt x="160572" y="59290"/>
                    <a:pt x="160641" y="59290"/>
                    <a:pt x="160705" y="59354"/>
                  </a:cubicBezTo>
                  <a:lnTo>
                    <a:pt x="160837" y="59354"/>
                  </a:lnTo>
                  <a:cubicBezTo>
                    <a:pt x="160970" y="59354"/>
                    <a:pt x="161039" y="59422"/>
                    <a:pt x="161102" y="59422"/>
                  </a:cubicBezTo>
                  <a:lnTo>
                    <a:pt x="161235" y="59422"/>
                  </a:lnTo>
                  <a:cubicBezTo>
                    <a:pt x="161367" y="59486"/>
                    <a:pt x="161436" y="59486"/>
                    <a:pt x="161500" y="59555"/>
                  </a:cubicBezTo>
                  <a:lnTo>
                    <a:pt x="161632" y="59555"/>
                  </a:lnTo>
                  <a:cubicBezTo>
                    <a:pt x="161765" y="59555"/>
                    <a:pt x="161834" y="59619"/>
                    <a:pt x="161966" y="59619"/>
                  </a:cubicBezTo>
                  <a:lnTo>
                    <a:pt x="162030" y="59619"/>
                  </a:lnTo>
                  <a:cubicBezTo>
                    <a:pt x="162162" y="59687"/>
                    <a:pt x="162231" y="59687"/>
                    <a:pt x="162364" y="59751"/>
                  </a:cubicBezTo>
                  <a:lnTo>
                    <a:pt x="162427" y="59751"/>
                  </a:lnTo>
                  <a:cubicBezTo>
                    <a:pt x="162560" y="59751"/>
                    <a:pt x="162628" y="59820"/>
                    <a:pt x="162761" y="59820"/>
                  </a:cubicBezTo>
                  <a:lnTo>
                    <a:pt x="162825" y="59820"/>
                  </a:lnTo>
                  <a:cubicBezTo>
                    <a:pt x="162957" y="59884"/>
                    <a:pt x="163090" y="59884"/>
                    <a:pt x="163158" y="59952"/>
                  </a:cubicBezTo>
                  <a:lnTo>
                    <a:pt x="163222" y="59952"/>
                  </a:lnTo>
                  <a:cubicBezTo>
                    <a:pt x="163354" y="59952"/>
                    <a:pt x="163423" y="60016"/>
                    <a:pt x="163556" y="60016"/>
                  </a:cubicBezTo>
                  <a:cubicBezTo>
                    <a:pt x="163688" y="60085"/>
                    <a:pt x="163821" y="60085"/>
                    <a:pt x="163953" y="60149"/>
                  </a:cubicBezTo>
                  <a:cubicBezTo>
                    <a:pt x="164086" y="60149"/>
                    <a:pt x="164218" y="60217"/>
                    <a:pt x="164351" y="60217"/>
                  </a:cubicBezTo>
                  <a:cubicBezTo>
                    <a:pt x="164483" y="60281"/>
                    <a:pt x="164616" y="60281"/>
                    <a:pt x="164748" y="60350"/>
                  </a:cubicBezTo>
                  <a:cubicBezTo>
                    <a:pt x="164881" y="60350"/>
                    <a:pt x="165013" y="60413"/>
                    <a:pt x="165146" y="60413"/>
                  </a:cubicBezTo>
                  <a:cubicBezTo>
                    <a:pt x="165278" y="60413"/>
                    <a:pt x="165411" y="60482"/>
                    <a:pt x="165543" y="60482"/>
                  </a:cubicBezTo>
                  <a:cubicBezTo>
                    <a:pt x="165676" y="60546"/>
                    <a:pt x="165739" y="60546"/>
                    <a:pt x="165872" y="60615"/>
                  </a:cubicBezTo>
                  <a:cubicBezTo>
                    <a:pt x="166137" y="60678"/>
                    <a:pt x="166338" y="60747"/>
                    <a:pt x="166603" y="60811"/>
                  </a:cubicBezTo>
                  <a:cubicBezTo>
                    <a:pt x="167663" y="61076"/>
                    <a:pt x="168723" y="61341"/>
                    <a:pt x="169783" y="61675"/>
                  </a:cubicBezTo>
                  <a:lnTo>
                    <a:pt x="171373" y="62072"/>
                  </a:lnTo>
                  <a:cubicBezTo>
                    <a:pt x="177530" y="63927"/>
                    <a:pt x="183164" y="66179"/>
                    <a:pt x="187801" y="69820"/>
                  </a:cubicBezTo>
                  <a:cubicBezTo>
                    <a:pt x="192438" y="73397"/>
                    <a:pt x="196078" y="78368"/>
                    <a:pt x="198267" y="85655"/>
                  </a:cubicBezTo>
                  <a:cubicBezTo>
                    <a:pt x="200122" y="91813"/>
                    <a:pt x="201113" y="98903"/>
                    <a:pt x="201113" y="106254"/>
                  </a:cubicBezTo>
                  <a:cubicBezTo>
                    <a:pt x="201113" y="117451"/>
                    <a:pt x="198797" y="129306"/>
                    <a:pt x="193826" y="139444"/>
                  </a:cubicBezTo>
                  <a:cubicBezTo>
                    <a:pt x="188861" y="149645"/>
                    <a:pt x="181176" y="158257"/>
                    <a:pt x="170445" y="162894"/>
                  </a:cubicBezTo>
                  <a:cubicBezTo>
                    <a:pt x="166338" y="164680"/>
                    <a:pt x="163090" y="168522"/>
                    <a:pt x="160244" y="173228"/>
                  </a:cubicBezTo>
                  <a:cubicBezTo>
                    <a:pt x="155935" y="180249"/>
                    <a:pt x="152427" y="189322"/>
                    <a:pt x="147854" y="196609"/>
                  </a:cubicBezTo>
                  <a:cubicBezTo>
                    <a:pt x="145538" y="200255"/>
                    <a:pt x="143021" y="203434"/>
                    <a:pt x="139973" y="205750"/>
                  </a:cubicBezTo>
                  <a:cubicBezTo>
                    <a:pt x="136926" y="208003"/>
                    <a:pt x="133349" y="209396"/>
                    <a:pt x="129110" y="209396"/>
                  </a:cubicBezTo>
                  <a:cubicBezTo>
                    <a:pt x="127318" y="209396"/>
                    <a:pt x="125400" y="209195"/>
                    <a:pt x="123344" y="208665"/>
                  </a:cubicBezTo>
                  <a:cubicBezTo>
                    <a:pt x="118309" y="207409"/>
                    <a:pt x="114732" y="204362"/>
                    <a:pt x="111489" y="200520"/>
                  </a:cubicBezTo>
                  <a:cubicBezTo>
                    <a:pt x="108771" y="197340"/>
                    <a:pt x="106322" y="193498"/>
                    <a:pt x="103604" y="189656"/>
                  </a:cubicBezTo>
                  <a:cubicBezTo>
                    <a:pt x="102676" y="188395"/>
                    <a:pt x="101818" y="187139"/>
                    <a:pt x="100821" y="185946"/>
                  </a:cubicBezTo>
                  <a:cubicBezTo>
                    <a:pt x="100625" y="185681"/>
                    <a:pt x="100493" y="185480"/>
                    <a:pt x="100291" y="185215"/>
                  </a:cubicBezTo>
                  <a:cubicBezTo>
                    <a:pt x="100095" y="185019"/>
                    <a:pt x="99963" y="184818"/>
                    <a:pt x="99762" y="184553"/>
                  </a:cubicBezTo>
                  <a:cubicBezTo>
                    <a:pt x="99565" y="184357"/>
                    <a:pt x="99364" y="184155"/>
                    <a:pt x="99232" y="183959"/>
                  </a:cubicBezTo>
                  <a:cubicBezTo>
                    <a:pt x="99035" y="183694"/>
                    <a:pt x="98834" y="183493"/>
                    <a:pt x="98638" y="183297"/>
                  </a:cubicBezTo>
                  <a:cubicBezTo>
                    <a:pt x="98437" y="183095"/>
                    <a:pt x="98304" y="182830"/>
                    <a:pt x="98108" y="182634"/>
                  </a:cubicBezTo>
                  <a:lnTo>
                    <a:pt x="98039" y="182634"/>
                  </a:lnTo>
                  <a:cubicBezTo>
                    <a:pt x="97907" y="182433"/>
                    <a:pt x="97711" y="182237"/>
                    <a:pt x="97509" y="182035"/>
                  </a:cubicBezTo>
                  <a:cubicBezTo>
                    <a:pt x="97509" y="181972"/>
                    <a:pt x="97446" y="181972"/>
                    <a:pt x="97446" y="181903"/>
                  </a:cubicBezTo>
                  <a:cubicBezTo>
                    <a:pt x="97244" y="181770"/>
                    <a:pt x="97112" y="181574"/>
                    <a:pt x="96916" y="181373"/>
                  </a:cubicBezTo>
                  <a:lnTo>
                    <a:pt x="96783" y="181240"/>
                  </a:lnTo>
                  <a:cubicBezTo>
                    <a:pt x="96651" y="181108"/>
                    <a:pt x="96518" y="180975"/>
                    <a:pt x="96386" y="180779"/>
                  </a:cubicBezTo>
                  <a:cubicBezTo>
                    <a:pt x="96317" y="180779"/>
                    <a:pt x="96253" y="180711"/>
                    <a:pt x="96184" y="180647"/>
                  </a:cubicBezTo>
                  <a:cubicBezTo>
                    <a:pt x="96121" y="180578"/>
                    <a:pt x="96121" y="180514"/>
                    <a:pt x="96052" y="180514"/>
                  </a:cubicBezTo>
                  <a:cubicBezTo>
                    <a:pt x="95988" y="180382"/>
                    <a:pt x="95856" y="180313"/>
                    <a:pt x="95787" y="180249"/>
                  </a:cubicBezTo>
                  <a:lnTo>
                    <a:pt x="95591" y="180048"/>
                  </a:lnTo>
                  <a:lnTo>
                    <a:pt x="95193" y="179651"/>
                  </a:lnTo>
                  <a:cubicBezTo>
                    <a:pt x="95125" y="179587"/>
                    <a:pt x="95061" y="179518"/>
                    <a:pt x="94928" y="179455"/>
                  </a:cubicBezTo>
                  <a:cubicBezTo>
                    <a:pt x="94860" y="179322"/>
                    <a:pt x="94727" y="179190"/>
                    <a:pt x="94595" y="179121"/>
                  </a:cubicBezTo>
                  <a:cubicBezTo>
                    <a:pt x="94531" y="179057"/>
                    <a:pt x="94462" y="178925"/>
                    <a:pt x="94330" y="178856"/>
                  </a:cubicBezTo>
                  <a:cubicBezTo>
                    <a:pt x="94266" y="178792"/>
                    <a:pt x="94134" y="178660"/>
                    <a:pt x="94001" y="178591"/>
                  </a:cubicBezTo>
                  <a:cubicBezTo>
                    <a:pt x="93932" y="178458"/>
                    <a:pt x="93800" y="178395"/>
                    <a:pt x="93736" y="178326"/>
                  </a:cubicBezTo>
                  <a:cubicBezTo>
                    <a:pt x="93604" y="178262"/>
                    <a:pt x="93535" y="178130"/>
                    <a:pt x="93402" y="178061"/>
                  </a:cubicBezTo>
                  <a:lnTo>
                    <a:pt x="93137" y="177796"/>
                  </a:lnTo>
                  <a:cubicBezTo>
                    <a:pt x="93005" y="177732"/>
                    <a:pt x="92941" y="177663"/>
                    <a:pt x="92809" y="177531"/>
                  </a:cubicBezTo>
                  <a:cubicBezTo>
                    <a:pt x="92740" y="177467"/>
                    <a:pt x="92607" y="177398"/>
                    <a:pt x="92544" y="177335"/>
                  </a:cubicBezTo>
                  <a:cubicBezTo>
                    <a:pt x="92475" y="177266"/>
                    <a:pt x="92342" y="177202"/>
                    <a:pt x="92279" y="177070"/>
                  </a:cubicBezTo>
                  <a:cubicBezTo>
                    <a:pt x="92146" y="177001"/>
                    <a:pt x="92014" y="176937"/>
                    <a:pt x="91945" y="176868"/>
                  </a:cubicBezTo>
                  <a:cubicBezTo>
                    <a:pt x="91812" y="176805"/>
                    <a:pt x="91749" y="176672"/>
                    <a:pt x="91680" y="176603"/>
                  </a:cubicBezTo>
                  <a:cubicBezTo>
                    <a:pt x="91547" y="176540"/>
                    <a:pt x="91415" y="176471"/>
                    <a:pt x="91351" y="176407"/>
                  </a:cubicBezTo>
                  <a:cubicBezTo>
                    <a:pt x="91219" y="176338"/>
                    <a:pt x="91150" y="176275"/>
                    <a:pt x="91086" y="176206"/>
                  </a:cubicBezTo>
                  <a:cubicBezTo>
                    <a:pt x="90954" y="176074"/>
                    <a:pt x="90821" y="176010"/>
                    <a:pt x="90752" y="175941"/>
                  </a:cubicBezTo>
                  <a:cubicBezTo>
                    <a:pt x="90620" y="175877"/>
                    <a:pt x="90556" y="175809"/>
                    <a:pt x="90488" y="175745"/>
                  </a:cubicBezTo>
                  <a:cubicBezTo>
                    <a:pt x="90355" y="175676"/>
                    <a:pt x="90223" y="175612"/>
                    <a:pt x="90090" y="175480"/>
                  </a:cubicBezTo>
                  <a:cubicBezTo>
                    <a:pt x="90026" y="175480"/>
                    <a:pt x="89958" y="175411"/>
                    <a:pt x="89894" y="175347"/>
                  </a:cubicBezTo>
                  <a:cubicBezTo>
                    <a:pt x="89762" y="175279"/>
                    <a:pt x="89629" y="175146"/>
                    <a:pt x="89497" y="175083"/>
                  </a:cubicBezTo>
                  <a:cubicBezTo>
                    <a:pt x="89428" y="175014"/>
                    <a:pt x="89364" y="175014"/>
                    <a:pt x="89295" y="174950"/>
                  </a:cubicBezTo>
                  <a:cubicBezTo>
                    <a:pt x="89163" y="174881"/>
                    <a:pt x="89030" y="174818"/>
                    <a:pt x="88898" y="174685"/>
                  </a:cubicBezTo>
                  <a:cubicBezTo>
                    <a:pt x="88834" y="174685"/>
                    <a:pt x="88765" y="174616"/>
                    <a:pt x="88702" y="174553"/>
                  </a:cubicBezTo>
                  <a:lnTo>
                    <a:pt x="88304" y="174351"/>
                  </a:lnTo>
                  <a:cubicBezTo>
                    <a:pt x="88235" y="174288"/>
                    <a:pt x="88172" y="174219"/>
                    <a:pt x="88103" y="174219"/>
                  </a:cubicBezTo>
                  <a:cubicBezTo>
                    <a:pt x="87970" y="174086"/>
                    <a:pt x="87838" y="174023"/>
                    <a:pt x="87705" y="173954"/>
                  </a:cubicBezTo>
                  <a:cubicBezTo>
                    <a:pt x="87642" y="173954"/>
                    <a:pt x="87573" y="173890"/>
                    <a:pt x="87509" y="173821"/>
                  </a:cubicBezTo>
                  <a:cubicBezTo>
                    <a:pt x="87377" y="173758"/>
                    <a:pt x="87244" y="173689"/>
                    <a:pt x="87175" y="173625"/>
                  </a:cubicBezTo>
                  <a:cubicBezTo>
                    <a:pt x="87043" y="173625"/>
                    <a:pt x="86979" y="173556"/>
                    <a:pt x="86910" y="173493"/>
                  </a:cubicBezTo>
                  <a:cubicBezTo>
                    <a:pt x="86778" y="173424"/>
                    <a:pt x="86645" y="173360"/>
                    <a:pt x="86582" y="173291"/>
                  </a:cubicBezTo>
                  <a:cubicBezTo>
                    <a:pt x="86449" y="173291"/>
                    <a:pt x="86380" y="173228"/>
                    <a:pt x="86317" y="173159"/>
                  </a:cubicBezTo>
                  <a:cubicBezTo>
                    <a:pt x="86184" y="173095"/>
                    <a:pt x="86116" y="173026"/>
                    <a:pt x="85983" y="173026"/>
                  </a:cubicBezTo>
                  <a:cubicBezTo>
                    <a:pt x="85919" y="172963"/>
                    <a:pt x="85851" y="172894"/>
                    <a:pt x="85718" y="172894"/>
                  </a:cubicBezTo>
                  <a:cubicBezTo>
                    <a:pt x="85654" y="172830"/>
                    <a:pt x="85522" y="172761"/>
                    <a:pt x="85389" y="172698"/>
                  </a:cubicBezTo>
                  <a:cubicBezTo>
                    <a:pt x="85321" y="172629"/>
                    <a:pt x="85257" y="172629"/>
                    <a:pt x="85188" y="172565"/>
                  </a:cubicBezTo>
                  <a:cubicBezTo>
                    <a:pt x="85056" y="172496"/>
                    <a:pt x="84923" y="172496"/>
                    <a:pt x="84860" y="172433"/>
                  </a:cubicBezTo>
                  <a:cubicBezTo>
                    <a:pt x="84727" y="172364"/>
                    <a:pt x="84658" y="172364"/>
                    <a:pt x="84595" y="172300"/>
                  </a:cubicBezTo>
                  <a:cubicBezTo>
                    <a:pt x="84462" y="172231"/>
                    <a:pt x="84393" y="172168"/>
                    <a:pt x="84261" y="172168"/>
                  </a:cubicBezTo>
                  <a:cubicBezTo>
                    <a:pt x="84197" y="172099"/>
                    <a:pt x="84065" y="172035"/>
                    <a:pt x="83996" y="172035"/>
                  </a:cubicBezTo>
                  <a:cubicBezTo>
                    <a:pt x="83932" y="171966"/>
                    <a:pt x="83800" y="171903"/>
                    <a:pt x="83667" y="171903"/>
                  </a:cubicBezTo>
                  <a:cubicBezTo>
                    <a:pt x="83598" y="171834"/>
                    <a:pt x="83535" y="171834"/>
                    <a:pt x="83466" y="171770"/>
                  </a:cubicBezTo>
                  <a:cubicBezTo>
                    <a:pt x="83333" y="171701"/>
                    <a:pt x="83201" y="171701"/>
                    <a:pt x="83137" y="171638"/>
                  </a:cubicBezTo>
                  <a:cubicBezTo>
                    <a:pt x="83068" y="171569"/>
                    <a:pt x="82936" y="171569"/>
                    <a:pt x="82872" y="171505"/>
                  </a:cubicBezTo>
                  <a:cubicBezTo>
                    <a:pt x="82803" y="171505"/>
                    <a:pt x="82671" y="171437"/>
                    <a:pt x="82607" y="171373"/>
                  </a:cubicBezTo>
                  <a:cubicBezTo>
                    <a:pt x="82475" y="171373"/>
                    <a:pt x="82406" y="171304"/>
                    <a:pt x="82342" y="171304"/>
                  </a:cubicBezTo>
                  <a:cubicBezTo>
                    <a:pt x="82210" y="171240"/>
                    <a:pt x="82141" y="171240"/>
                    <a:pt x="82008" y="171172"/>
                  </a:cubicBezTo>
                  <a:cubicBezTo>
                    <a:pt x="81945" y="171108"/>
                    <a:pt x="81876" y="171108"/>
                    <a:pt x="81812" y="171039"/>
                  </a:cubicBezTo>
                  <a:cubicBezTo>
                    <a:pt x="81680" y="171039"/>
                    <a:pt x="81611" y="170975"/>
                    <a:pt x="81479" y="170975"/>
                  </a:cubicBezTo>
                  <a:cubicBezTo>
                    <a:pt x="81415" y="170907"/>
                    <a:pt x="81346" y="170907"/>
                    <a:pt x="81214" y="170843"/>
                  </a:cubicBezTo>
                  <a:cubicBezTo>
                    <a:pt x="81150" y="170843"/>
                    <a:pt x="81017" y="170774"/>
                    <a:pt x="80949" y="170774"/>
                  </a:cubicBezTo>
                  <a:cubicBezTo>
                    <a:pt x="80885" y="170710"/>
                    <a:pt x="80753" y="170710"/>
                    <a:pt x="80684" y="170642"/>
                  </a:cubicBezTo>
                  <a:cubicBezTo>
                    <a:pt x="80620" y="170642"/>
                    <a:pt x="80488" y="170578"/>
                    <a:pt x="80419" y="170578"/>
                  </a:cubicBezTo>
                  <a:cubicBezTo>
                    <a:pt x="80355" y="170509"/>
                    <a:pt x="80223" y="170509"/>
                    <a:pt x="80154" y="170446"/>
                  </a:cubicBezTo>
                  <a:cubicBezTo>
                    <a:pt x="80090" y="170446"/>
                    <a:pt x="79958" y="170377"/>
                    <a:pt x="79889" y="170377"/>
                  </a:cubicBezTo>
                  <a:cubicBezTo>
                    <a:pt x="79825" y="170313"/>
                    <a:pt x="79693" y="170313"/>
                    <a:pt x="79624" y="170313"/>
                  </a:cubicBezTo>
                  <a:cubicBezTo>
                    <a:pt x="79560" y="170244"/>
                    <a:pt x="79428" y="170244"/>
                    <a:pt x="79359" y="170181"/>
                  </a:cubicBezTo>
                  <a:cubicBezTo>
                    <a:pt x="79295" y="170181"/>
                    <a:pt x="79163" y="170112"/>
                    <a:pt x="79094" y="170112"/>
                  </a:cubicBezTo>
                  <a:cubicBezTo>
                    <a:pt x="79030" y="170112"/>
                    <a:pt x="78961" y="170048"/>
                    <a:pt x="78829" y="170048"/>
                  </a:cubicBezTo>
                  <a:cubicBezTo>
                    <a:pt x="78765" y="169979"/>
                    <a:pt x="78696" y="169979"/>
                    <a:pt x="78564" y="169979"/>
                  </a:cubicBezTo>
                  <a:cubicBezTo>
                    <a:pt x="78500" y="169916"/>
                    <a:pt x="78431" y="169916"/>
                    <a:pt x="78368" y="169847"/>
                  </a:cubicBezTo>
                  <a:cubicBezTo>
                    <a:pt x="78235" y="169847"/>
                    <a:pt x="78166" y="169847"/>
                    <a:pt x="78103" y="169783"/>
                  </a:cubicBezTo>
                  <a:cubicBezTo>
                    <a:pt x="74457" y="168723"/>
                    <a:pt x="70350" y="167992"/>
                    <a:pt x="65649" y="167663"/>
                  </a:cubicBezTo>
                  <a:cubicBezTo>
                    <a:pt x="61871" y="167398"/>
                    <a:pt x="57700" y="167001"/>
                    <a:pt x="53259" y="166402"/>
                  </a:cubicBezTo>
                  <a:lnTo>
                    <a:pt x="53196" y="166402"/>
                  </a:lnTo>
                  <a:cubicBezTo>
                    <a:pt x="53196" y="166402"/>
                    <a:pt x="53196" y="166338"/>
                    <a:pt x="53127" y="166338"/>
                  </a:cubicBezTo>
                  <a:cubicBezTo>
                    <a:pt x="50943" y="166073"/>
                    <a:pt x="48691" y="165740"/>
                    <a:pt x="46439" y="165342"/>
                  </a:cubicBezTo>
                  <a:cubicBezTo>
                    <a:pt x="38818" y="164017"/>
                    <a:pt x="31002" y="162030"/>
                    <a:pt x="23980" y="159380"/>
                  </a:cubicBezTo>
                  <a:cubicBezTo>
                    <a:pt x="17292" y="156731"/>
                    <a:pt x="11261" y="153487"/>
                    <a:pt x="7022" y="149248"/>
                  </a:cubicBezTo>
                  <a:cubicBezTo>
                    <a:pt x="2719" y="145072"/>
                    <a:pt x="69" y="139974"/>
                    <a:pt x="69" y="133811"/>
                  </a:cubicBezTo>
                  <a:cubicBezTo>
                    <a:pt x="69" y="133217"/>
                    <a:pt x="132" y="132618"/>
                    <a:pt x="132" y="131956"/>
                  </a:cubicBezTo>
                  <a:cubicBezTo>
                    <a:pt x="530" y="127716"/>
                    <a:pt x="2650" y="124076"/>
                    <a:pt x="5697" y="120763"/>
                  </a:cubicBezTo>
                  <a:cubicBezTo>
                    <a:pt x="7022" y="119370"/>
                    <a:pt x="8548" y="118045"/>
                    <a:pt x="10201" y="116789"/>
                  </a:cubicBezTo>
                  <a:cubicBezTo>
                    <a:pt x="10731" y="116322"/>
                    <a:pt x="11330" y="115861"/>
                    <a:pt x="11993" y="115464"/>
                  </a:cubicBezTo>
                  <a:cubicBezTo>
                    <a:pt x="12125" y="115263"/>
                    <a:pt x="12321" y="115130"/>
                    <a:pt x="12523" y="114998"/>
                  </a:cubicBezTo>
                  <a:lnTo>
                    <a:pt x="13116" y="114600"/>
                  </a:lnTo>
                  <a:lnTo>
                    <a:pt x="13185" y="114600"/>
                  </a:lnTo>
                  <a:cubicBezTo>
                    <a:pt x="13317" y="114468"/>
                    <a:pt x="13514" y="114335"/>
                    <a:pt x="13715" y="114203"/>
                  </a:cubicBezTo>
                  <a:lnTo>
                    <a:pt x="13847" y="114070"/>
                  </a:lnTo>
                  <a:cubicBezTo>
                    <a:pt x="13980" y="114007"/>
                    <a:pt x="14112" y="113874"/>
                    <a:pt x="14308" y="113805"/>
                  </a:cubicBezTo>
                  <a:cubicBezTo>
                    <a:pt x="14377" y="113742"/>
                    <a:pt x="14441" y="113673"/>
                    <a:pt x="14510" y="113673"/>
                  </a:cubicBezTo>
                  <a:cubicBezTo>
                    <a:pt x="14642" y="113540"/>
                    <a:pt x="14775" y="113477"/>
                    <a:pt x="14907" y="113408"/>
                  </a:cubicBezTo>
                  <a:cubicBezTo>
                    <a:pt x="14971" y="113344"/>
                    <a:pt x="15103" y="113275"/>
                    <a:pt x="15172" y="113212"/>
                  </a:cubicBezTo>
                  <a:cubicBezTo>
                    <a:pt x="15305" y="113143"/>
                    <a:pt x="15437" y="113010"/>
                    <a:pt x="15570" y="112947"/>
                  </a:cubicBezTo>
                  <a:cubicBezTo>
                    <a:pt x="15633" y="112878"/>
                    <a:pt x="15766" y="112814"/>
                    <a:pt x="15835" y="112745"/>
                  </a:cubicBezTo>
                  <a:cubicBezTo>
                    <a:pt x="15967" y="112682"/>
                    <a:pt x="16100" y="112613"/>
                    <a:pt x="16163" y="112549"/>
                  </a:cubicBezTo>
                  <a:lnTo>
                    <a:pt x="16561" y="112348"/>
                  </a:lnTo>
                  <a:cubicBezTo>
                    <a:pt x="16630" y="112284"/>
                    <a:pt x="16762" y="112215"/>
                    <a:pt x="16826" y="112152"/>
                  </a:cubicBezTo>
                  <a:cubicBezTo>
                    <a:pt x="16958" y="112083"/>
                    <a:pt x="17091" y="111950"/>
                    <a:pt x="17223" y="111887"/>
                  </a:cubicBezTo>
                  <a:cubicBezTo>
                    <a:pt x="17292" y="111818"/>
                    <a:pt x="17356" y="111818"/>
                    <a:pt x="17488" y="111754"/>
                  </a:cubicBezTo>
                  <a:cubicBezTo>
                    <a:pt x="17621" y="111622"/>
                    <a:pt x="17753" y="111553"/>
                    <a:pt x="17886" y="111489"/>
                  </a:cubicBezTo>
                  <a:cubicBezTo>
                    <a:pt x="17954" y="111420"/>
                    <a:pt x="18087" y="111357"/>
                    <a:pt x="18151" y="111288"/>
                  </a:cubicBezTo>
                  <a:cubicBezTo>
                    <a:pt x="18283" y="111224"/>
                    <a:pt x="18415" y="111156"/>
                    <a:pt x="18548" y="111023"/>
                  </a:cubicBezTo>
                  <a:cubicBezTo>
                    <a:pt x="18680" y="111023"/>
                    <a:pt x="18749" y="110959"/>
                    <a:pt x="18813" y="110891"/>
                  </a:cubicBezTo>
                  <a:cubicBezTo>
                    <a:pt x="18945" y="110827"/>
                    <a:pt x="19147" y="110694"/>
                    <a:pt x="19279" y="110626"/>
                  </a:cubicBezTo>
                  <a:cubicBezTo>
                    <a:pt x="19343" y="110562"/>
                    <a:pt x="19412" y="110562"/>
                    <a:pt x="19475" y="110493"/>
                  </a:cubicBezTo>
                  <a:cubicBezTo>
                    <a:pt x="19677" y="110361"/>
                    <a:pt x="19809" y="110297"/>
                    <a:pt x="19942" y="110228"/>
                  </a:cubicBezTo>
                  <a:cubicBezTo>
                    <a:pt x="20005" y="110165"/>
                    <a:pt x="20138" y="110096"/>
                    <a:pt x="20207" y="110096"/>
                  </a:cubicBezTo>
                  <a:cubicBezTo>
                    <a:pt x="20339" y="109963"/>
                    <a:pt x="20535" y="109900"/>
                    <a:pt x="20668" y="109767"/>
                  </a:cubicBezTo>
                  <a:cubicBezTo>
                    <a:pt x="20737" y="109767"/>
                    <a:pt x="20800" y="109698"/>
                    <a:pt x="20869" y="109635"/>
                  </a:cubicBezTo>
                  <a:cubicBezTo>
                    <a:pt x="21065" y="109566"/>
                    <a:pt x="21198" y="109433"/>
                    <a:pt x="21399" y="109370"/>
                  </a:cubicBezTo>
                  <a:cubicBezTo>
                    <a:pt x="21463" y="109301"/>
                    <a:pt x="21532" y="109301"/>
                    <a:pt x="21595" y="109237"/>
                  </a:cubicBezTo>
                  <a:cubicBezTo>
                    <a:pt x="21728" y="109105"/>
                    <a:pt x="21929" y="109036"/>
                    <a:pt x="22061" y="108903"/>
                  </a:cubicBezTo>
                  <a:cubicBezTo>
                    <a:pt x="22125" y="108903"/>
                    <a:pt x="22258" y="108840"/>
                    <a:pt x="22326" y="108771"/>
                  </a:cubicBezTo>
                  <a:cubicBezTo>
                    <a:pt x="22459" y="108707"/>
                    <a:pt x="22655" y="108575"/>
                    <a:pt x="22787" y="108506"/>
                  </a:cubicBezTo>
                  <a:cubicBezTo>
                    <a:pt x="22856" y="108442"/>
                    <a:pt x="22920" y="108442"/>
                    <a:pt x="22989" y="108373"/>
                  </a:cubicBezTo>
                  <a:cubicBezTo>
                    <a:pt x="23185" y="108241"/>
                    <a:pt x="23386" y="108177"/>
                    <a:pt x="23519" y="108045"/>
                  </a:cubicBezTo>
                  <a:cubicBezTo>
                    <a:pt x="23582" y="108045"/>
                    <a:pt x="23651" y="107976"/>
                    <a:pt x="23715" y="107976"/>
                  </a:cubicBezTo>
                  <a:cubicBezTo>
                    <a:pt x="23784" y="107912"/>
                    <a:pt x="23784" y="107912"/>
                    <a:pt x="23847" y="107912"/>
                  </a:cubicBezTo>
                  <a:cubicBezTo>
                    <a:pt x="23980" y="107780"/>
                    <a:pt x="24112" y="107711"/>
                    <a:pt x="24245" y="107647"/>
                  </a:cubicBezTo>
                  <a:cubicBezTo>
                    <a:pt x="24314" y="107578"/>
                    <a:pt x="24377" y="107578"/>
                    <a:pt x="24446" y="107515"/>
                  </a:cubicBezTo>
                  <a:cubicBezTo>
                    <a:pt x="24642" y="107382"/>
                    <a:pt x="24844" y="107313"/>
                    <a:pt x="24976" y="107181"/>
                  </a:cubicBezTo>
                  <a:cubicBezTo>
                    <a:pt x="25040" y="107181"/>
                    <a:pt x="25109" y="107117"/>
                    <a:pt x="25172" y="107048"/>
                  </a:cubicBezTo>
                  <a:cubicBezTo>
                    <a:pt x="25374" y="106985"/>
                    <a:pt x="25570" y="106852"/>
                    <a:pt x="25702" y="106783"/>
                  </a:cubicBezTo>
                  <a:cubicBezTo>
                    <a:pt x="25771" y="106720"/>
                    <a:pt x="25835" y="106651"/>
                    <a:pt x="25904" y="106651"/>
                  </a:cubicBezTo>
                  <a:cubicBezTo>
                    <a:pt x="26100" y="106519"/>
                    <a:pt x="26301" y="106455"/>
                    <a:pt x="26497" y="106322"/>
                  </a:cubicBezTo>
                  <a:cubicBezTo>
                    <a:pt x="26566" y="106254"/>
                    <a:pt x="26630" y="106254"/>
                    <a:pt x="26698" y="106190"/>
                  </a:cubicBezTo>
                  <a:cubicBezTo>
                    <a:pt x="26831" y="106057"/>
                    <a:pt x="27027" y="105989"/>
                    <a:pt x="27228" y="105856"/>
                  </a:cubicBezTo>
                  <a:cubicBezTo>
                    <a:pt x="27292" y="105856"/>
                    <a:pt x="27361" y="105792"/>
                    <a:pt x="27424" y="105724"/>
                  </a:cubicBezTo>
                  <a:cubicBezTo>
                    <a:pt x="27626" y="105660"/>
                    <a:pt x="27758" y="105528"/>
                    <a:pt x="27954" y="105395"/>
                  </a:cubicBezTo>
                  <a:cubicBezTo>
                    <a:pt x="28023" y="105395"/>
                    <a:pt x="28087" y="105326"/>
                    <a:pt x="28156" y="105326"/>
                  </a:cubicBezTo>
                  <a:cubicBezTo>
                    <a:pt x="28352" y="105194"/>
                    <a:pt x="28553" y="105061"/>
                    <a:pt x="28686" y="104929"/>
                  </a:cubicBezTo>
                  <a:cubicBezTo>
                    <a:pt x="28749" y="104929"/>
                    <a:pt x="28818" y="104865"/>
                    <a:pt x="28882" y="104865"/>
                  </a:cubicBezTo>
                  <a:lnTo>
                    <a:pt x="29481" y="104468"/>
                  </a:lnTo>
                  <a:cubicBezTo>
                    <a:pt x="29481" y="104468"/>
                    <a:pt x="29544" y="104399"/>
                    <a:pt x="29613" y="104399"/>
                  </a:cubicBezTo>
                  <a:lnTo>
                    <a:pt x="30207" y="104001"/>
                  </a:lnTo>
                  <a:cubicBezTo>
                    <a:pt x="30276" y="104001"/>
                    <a:pt x="30339" y="103938"/>
                    <a:pt x="30408" y="103869"/>
                  </a:cubicBezTo>
                  <a:cubicBezTo>
                    <a:pt x="30541" y="103805"/>
                    <a:pt x="30737" y="103673"/>
                    <a:pt x="30938" y="103540"/>
                  </a:cubicBezTo>
                  <a:cubicBezTo>
                    <a:pt x="31002" y="103471"/>
                    <a:pt x="31070" y="103471"/>
                    <a:pt x="31134" y="103408"/>
                  </a:cubicBezTo>
                  <a:cubicBezTo>
                    <a:pt x="31335" y="103275"/>
                    <a:pt x="31468" y="103206"/>
                    <a:pt x="31664" y="103074"/>
                  </a:cubicBezTo>
                  <a:cubicBezTo>
                    <a:pt x="31733" y="103010"/>
                    <a:pt x="31796" y="103010"/>
                    <a:pt x="31865" y="102941"/>
                  </a:cubicBezTo>
                  <a:cubicBezTo>
                    <a:pt x="32061" y="102809"/>
                    <a:pt x="32194" y="102676"/>
                    <a:pt x="32395" y="102544"/>
                  </a:cubicBezTo>
                  <a:cubicBezTo>
                    <a:pt x="32459" y="102544"/>
                    <a:pt x="32528" y="102480"/>
                    <a:pt x="32591" y="102411"/>
                  </a:cubicBezTo>
                  <a:cubicBezTo>
                    <a:pt x="32793" y="102279"/>
                    <a:pt x="32989" y="102215"/>
                    <a:pt x="33121" y="102083"/>
                  </a:cubicBezTo>
                  <a:cubicBezTo>
                    <a:pt x="33190" y="102014"/>
                    <a:pt x="33254" y="101950"/>
                    <a:pt x="33323" y="101950"/>
                  </a:cubicBezTo>
                  <a:cubicBezTo>
                    <a:pt x="33519" y="101818"/>
                    <a:pt x="33720" y="101685"/>
                    <a:pt x="33853" y="101553"/>
                  </a:cubicBezTo>
                  <a:cubicBezTo>
                    <a:pt x="33916" y="101484"/>
                    <a:pt x="33985" y="101420"/>
                    <a:pt x="34049" y="101420"/>
                  </a:cubicBezTo>
                  <a:cubicBezTo>
                    <a:pt x="34250" y="101288"/>
                    <a:pt x="34446" y="101155"/>
                    <a:pt x="34579" y="101023"/>
                  </a:cubicBezTo>
                  <a:cubicBezTo>
                    <a:pt x="34648" y="100954"/>
                    <a:pt x="34711" y="100891"/>
                    <a:pt x="34780" y="100891"/>
                  </a:cubicBezTo>
                  <a:cubicBezTo>
                    <a:pt x="34976" y="100758"/>
                    <a:pt x="35109" y="100626"/>
                    <a:pt x="35310" y="100493"/>
                  </a:cubicBezTo>
                  <a:lnTo>
                    <a:pt x="35506" y="100292"/>
                  </a:lnTo>
                  <a:cubicBezTo>
                    <a:pt x="35639" y="100159"/>
                    <a:pt x="35840" y="100027"/>
                    <a:pt x="36036" y="99894"/>
                  </a:cubicBezTo>
                  <a:cubicBezTo>
                    <a:pt x="36105" y="99831"/>
                    <a:pt x="36169" y="99831"/>
                    <a:pt x="36237" y="99762"/>
                  </a:cubicBezTo>
                  <a:cubicBezTo>
                    <a:pt x="36370" y="99629"/>
                    <a:pt x="36566" y="99497"/>
                    <a:pt x="36698" y="99301"/>
                  </a:cubicBezTo>
                  <a:cubicBezTo>
                    <a:pt x="36767" y="99301"/>
                    <a:pt x="36831" y="99232"/>
                    <a:pt x="36900" y="99168"/>
                  </a:cubicBezTo>
                  <a:cubicBezTo>
                    <a:pt x="37096" y="99036"/>
                    <a:pt x="37228" y="98834"/>
                    <a:pt x="37430" y="98702"/>
                  </a:cubicBezTo>
                  <a:cubicBezTo>
                    <a:pt x="37430" y="98638"/>
                    <a:pt x="37493" y="98638"/>
                    <a:pt x="37562" y="98569"/>
                  </a:cubicBezTo>
                  <a:cubicBezTo>
                    <a:pt x="37758" y="98373"/>
                    <a:pt x="37891" y="98241"/>
                    <a:pt x="38092" y="98108"/>
                  </a:cubicBezTo>
                  <a:lnTo>
                    <a:pt x="38288" y="97907"/>
                  </a:lnTo>
                  <a:cubicBezTo>
                    <a:pt x="38421" y="97774"/>
                    <a:pt x="38553" y="97578"/>
                    <a:pt x="38755" y="97446"/>
                  </a:cubicBezTo>
                  <a:cubicBezTo>
                    <a:pt x="38818" y="97377"/>
                    <a:pt x="38887" y="97313"/>
                    <a:pt x="38887" y="97245"/>
                  </a:cubicBezTo>
                  <a:cubicBezTo>
                    <a:pt x="39083" y="97048"/>
                    <a:pt x="39216" y="96916"/>
                    <a:pt x="39348" y="96715"/>
                  </a:cubicBezTo>
                  <a:lnTo>
                    <a:pt x="39550" y="96518"/>
                  </a:lnTo>
                  <a:cubicBezTo>
                    <a:pt x="39682" y="96317"/>
                    <a:pt x="39815" y="96185"/>
                    <a:pt x="39947" y="95989"/>
                  </a:cubicBezTo>
                  <a:cubicBezTo>
                    <a:pt x="42862" y="92343"/>
                    <a:pt x="44981" y="87509"/>
                    <a:pt x="46704" y="81945"/>
                  </a:cubicBezTo>
                  <a:cubicBezTo>
                    <a:pt x="47430" y="79560"/>
                    <a:pt x="48092" y="77043"/>
                    <a:pt x="48691" y="74457"/>
                  </a:cubicBezTo>
                  <a:lnTo>
                    <a:pt x="48691" y="74324"/>
                  </a:lnTo>
                  <a:cubicBezTo>
                    <a:pt x="48691" y="74261"/>
                    <a:pt x="48755" y="74128"/>
                    <a:pt x="48755" y="73996"/>
                  </a:cubicBezTo>
                  <a:cubicBezTo>
                    <a:pt x="48824" y="73863"/>
                    <a:pt x="48824" y="73731"/>
                    <a:pt x="48887" y="73598"/>
                  </a:cubicBezTo>
                  <a:lnTo>
                    <a:pt x="48887" y="73530"/>
                  </a:lnTo>
                  <a:cubicBezTo>
                    <a:pt x="48887" y="73397"/>
                    <a:pt x="48956" y="73265"/>
                    <a:pt x="48956" y="73132"/>
                  </a:cubicBezTo>
                  <a:cubicBezTo>
                    <a:pt x="48956" y="73000"/>
                    <a:pt x="49020" y="72867"/>
                    <a:pt x="49020" y="72735"/>
                  </a:cubicBezTo>
                  <a:cubicBezTo>
                    <a:pt x="49088" y="72602"/>
                    <a:pt x="49088" y="72470"/>
                    <a:pt x="49152" y="72337"/>
                  </a:cubicBezTo>
                  <a:lnTo>
                    <a:pt x="49152" y="72274"/>
                  </a:lnTo>
                  <a:cubicBezTo>
                    <a:pt x="49152" y="72141"/>
                    <a:pt x="49221" y="72009"/>
                    <a:pt x="49221" y="71940"/>
                  </a:cubicBezTo>
                  <a:lnTo>
                    <a:pt x="49221" y="71876"/>
                  </a:lnTo>
                  <a:cubicBezTo>
                    <a:pt x="49285" y="71744"/>
                    <a:pt x="49285" y="71611"/>
                    <a:pt x="49285" y="71479"/>
                  </a:cubicBezTo>
                  <a:cubicBezTo>
                    <a:pt x="49285" y="71479"/>
                    <a:pt x="49285" y="71410"/>
                    <a:pt x="49353" y="71410"/>
                  </a:cubicBezTo>
                  <a:cubicBezTo>
                    <a:pt x="49353" y="71277"/>
                    <a:pt x="49353" y="71145"/>
                    <a:pt x="49417" y="71081"/>
                  </a:cubicBezTo>
                  <a:lnTo>
                    <a:pt x="49417" y="70949"/>
                  </a:lnTo>
                  <a:cubicBezTo>
                    <a:pt x="49417" y="70816"/>
                    <a:pt x="49486" y="70747"/>
                    <a:pt x="49486" y="70615"/>
                  </a:cubicBezTo>
                  <a:lnTo>
                    <a:pt x="49486" y="70482"/>
                  </a:lnTo>
                  <a:cubicBezTo>
                    <a:pt x="49550" y="70419"/>
                    <a:pt x="49550" y="70286"/>
                    <a:pt x="49550" y="70217"/>
                  </a:cubicBezTo>
                  <a:cubicBezTo>
                    <a:pt x="49550" y="70154"/>
                    <a:pt x="49618" y="70085"/>
                    <a:pt x="49618" y="70085"/>
                  </a:cubicBezTo>
                  <a:cubicBezTo>
                    <a:pt x="49618" y="69952"/>
                    <a:pt x="49618" y="69820"/>
                    <a:pt x="49682" y="69756"/>
                  </a:cubicBezTo>
                  <a:lnTo>
                    <a:pt x="49682" y="69624"/>
                  </a:lnTo>
                  <a:cubicBezTo>
                    <a:pt x="49682" y="69491"/>
                    <a:pt x="49751" y="69423"/>
                    <a:pt x="49751" y="69290"/>
                  </a:cubicBezTo>
                  <a:lnTo>
                    <a:pt x="49751" y="69158"/>
                  </a:lnTo>
                  <a:cubicBezTo>
                    <a:pt x="49815" y="69025"/>
                    <a:pt x="49815" y="68961"/>
                    <a:pt x="49815" y="68829"/>
                  </a:cubicBezTo>
                  <a:cubicBezTo>
                    <a:pt x="49815" y="68760"/>
                    <a:pt x="49815" y="68760"/>
                    <a:pt x="49883" y="68696"/>
                  </a:cubicBezTo>
                  <a:lnTo>
                    <a:pt x="49883" y="68363"/>
                  </a:lnTo>
                  <a:cubicBezTo>
                    <a:pt x="49947" y="68363"/>
                    <a:pt x="49947" y="68299"/>
                    <a:pt x="49947" y="68230"/>
                  </a:cubicBezTo>
                  <a:cubicBezTo>
                    <a:pt x="49947" y="68098"/>
                    <a:pt x="50016" y="68034"/>
                    <a:pt x="50016" y="67902"/>
                  </a:cubicBezTo>
                  <a:lnTo>
                    <a:pt x="50016" y="67769"/>
                  </a:lnTo>
                  <a:cubicBezTo>
                    <a:pt x="50079" y="67637"/>
                    <a:pt x="50079" y="67568"/>
                    <a:pt x="50079" y="67435"/>
                  </a:cubicBezTo>
                  <a:cubicBezTo>
                    <a:pt x="50079" y="67372"/>
                    <a:pt x="50079" y="67303"/>
                    <a:pt x="50148" y="67303"/>
                  </a:cubicBezTo>
                  <a:lnTo>
                    <a:pt x="50148" y="66974"/>
                  </a:lnTo>
                  <a:cubicBezTo>
                    <a:pt x="50212" y="66905"/>
                    <a:pt x="50212" y="66842"/>
                    <a:pt x="50212" y="66773"/>
                  </a:cubicBezTo>
                  <a:cubicBezTo>
                    <a:pt x="50212" y="66709"/>
                    <a:pt x="50212" y="66577"/>
                    <a:pt x="50281" y="66508"/>
                  </a:cubicBezTo>
                  <a:lnTo>
                    <a:pt x="50281" y="66312"/>
                  </a:lnTo>
                  <a:cubicBezTo>
                    <a:pt x="50281" y="66243"/>
                    <a:pt x="50344" y="66110"/>
                    <a:pt x="50344" y="66047"/>
                  </a:cubicBezTo>
                  <a:cubicBezTo>
                    <a:pt x="50344" y="65978"/>
                    <a:pt x="50344" y="65914"/>
                    <a:pt x="50413" y="65845"/>
                  </a:cubicBezTo>
                  <a:lnTo>
                    <a:pt x="50413" y="65580"/>
                  </a:lnTo>
                  <a:cubicBezTo>
                    <a:pt x="52862" y="51669"/>
                    <a:pt x="54520" y="36434"/>
                    <a:pt x="58230" y="24112"/>
                  </a:cubicBezTo>
                  <a:cubicBezTo>
                    <a:pt x="60413" y="17160"/>
                    <a:pt x="63196" y="11129"/>
                    <a:pt x="67239" y="6889"/>
                  </a:cubicBezTo>
                  <a:cubicBezTo>
                    <a:pt x="71214" y="2586"/>
                    <a:pt x="76444" y="69"/>
                    <a:pt x="83466" y="69"/>
                  </a:cubicBezTo>
                  <a:close/>
                  <a:moveTo>
                    <a:pt x="83466" y="0"/>
                  </a:moveTo>
                  <a:cubicBezTo>
                    <a:pt x="74128" y="0"/>
                    <a:pt x="67901" y="4505"/>
                    <a:pt x="63529" y="11659"/>
                  </a:cubicBezTo>
                  <a:cubicBezTo>
                    <a:pt x="56969" y="22326"/>
                    <a:pt x="54584" y="38951"/>
                    <a:pt x="52067" y="55114"/>
                  </a:cubicBezTo>
                  <a:cubicBezTo>
                    <a:pt x="51473" y="58628"/>
                    <a:pt x="50943" y="62136"/>
                    <a:pt x="50344" y="65580"/>
                  </a:cubicBezTo>
                  <a:cubicBezTo>
                    <a:pt x="50344" y="65713"/>
                    <a:pt x="50281" y="65782"/>
                    <a:pt x="50281" y="65845"/>
                  </a:cubicBezTo>
                  <a:lnTo>
                    <a:pt x="50281" y="66110"/>
                  </a:lnTo>
                  <a:cubicBezTo>
                    <a:pt x="50212" y="66179"/>
                    <a:pt x="50212" y="66243"/>
                    <a:pt x="50212" y="66375"/>
                  </a:cubicBezTo>
                  <a:cubicBezTo>
                    <a:pt x="50212" y="66444"/>
                    <a:pt x="50148" y="66508"/>
                    <a:pt x="50148" y="66577"/>
                  </a:cubicBezTo>
                  <a:lnTo>
                    <a:pt x="50148" y="66842"/>
                  </a:lnTo>
                  <a:cubicBezTo>
                    <a:pt x="50079" y="66905"/>
                    <a:pt x="50079" y="66974"/>
                    <a:pt x="50079" y="67038"/>
                  </a:cubicBezTo>
                  <a:cubicBezTo>
                    <a:pt x="50079" y="67170"/>
                    <a:pt x="50016" y="67239"/>
                    <a:pt x="50016" y="67303"/>
                  </a:cubicBezTo>
                  <a:lnTo>
                    <a:pt x="50016" y="67504"/>
                  </a:lnTo>
                  <a:cubicBezTo>
                    <a:pt x="49947" y="67637"/>
                    <a:pt x="49947" y="67700"/>
                    <a:pt x="49947" y="67833"/>
                  </a:cubicBezTo>
                  <a:cubicBezTo>
                    <a:pt x="49947" y="67902"/>
                    <a:pt x="49947" y="67902"/>
                    <a:pt x="49883" y="67965"/>
                  </a:cubicBezTo>
                  <a:lnTo>
                    <a:pt x="49883" y="68299"/>
                  </a:lnTo>
                  <a:cubicBezTo>
                    <a:pt x="49815" y="68363"/>
                    <a:pt x="49815" y="68432"/>
                    <a:pt x="49815" y="68432"/>
                  </a:cubicBezTo>
                  <a:cubicBezTo>
                    <a:pt x="49815" y="68564"/>
                    <a:pt x="49751" y="68628"/>
                    <a:pt x="49751" y="68760"/>
                  </a:cubicBezTo>
                  <a:lnTo>
                    <a:pt x="49751" y="68893"/>
                  </a:lnTo>
                  <a:cubicBezTo>
                    <a:pt x="49682" y="69025"/>
                    <a:pt x="49682" y="69094"/>
                    <a:pt x="49682" y="69226"/>
                  </a:cubicBezTo>
                  <a:cubicBezTo>
                    <a:pt x="49682" y="69290"/>
                    <a:pt x="49682" y="69359"/>
                    <a:pt x="49618" y="69359"/>
                  </a:cubicBezTo>
                  <a:cubicBezTo>
                    <a:pt x="49618" y="69491"/>
                    <a:pt x="49618" y="69555"/>
                    <a:pt x="49550" y="69687"/>
                  </a:cubicBezTo>
                  <a:lnTo>
                    <a:pt x="49550" y="69820"/>
                  </a:lnTo>
                  <a:cubicBezTo>
                    <a:pt x="49550" y="69952"/>
                    <a:pt x="49486" y="70021"/>
                    <a:pt x="49486" y="70154"/>
                  </a:cubicBezTo>
                  <a:lnTo>
                    <a:pt x="49486" y="70286"/>
                  </a:lnTo>
                  <a:cubicBezTo>
                    <a:pt x="49417" y="70419"/>
                    <a:pt x="49417" y="70482"/>
                    <a:pt x="49417" y="70615"/>
                  </a:cubicBezTo>
                  <a:cubicBezTo>
                    <a:pt x="49417" y="70684"/>
                    <a:pt x="49353" y="70684"/>
                    <a:pt x="49353" y="70747"/>
                  </a:cubicBezTo>
                  <a:cubicBezTo>
                    <a:pt x="49353" y="70816"/>
                    <a:pt x="49353" y="70949"/>
                    <a:pt x="49285" y="71081"/>
                  </a:cubicBezTo>
                  <a:lnTo>
                    <a:pt x="49285" y="71145"/>
                  </a:lnTo>
                  <a:cubicBezTo>
                    <a:pt x="49285" y="71277"/>
                    <a:pt x="49221" y="71410"/>
                    <a:pt x="49221" y="71542"/>
                  </a:cubicBezTo>
                  <a:lnTo>
                    <a:pt x="49221" y="71611"/>
                  </a:lnTo>
                  <a:cubicBezTo>
                    <a:pt x="49152" y="71744"/>
                    <a:pt x="49152" y="71876"/>
                    <a:pt x="49152" y="71940"/>
                  </a:cubicBezTo>
                  <a:cubicBezTo>
                    <a:pt x="49088" y="72009"/>
                    <a:pt x="49088" y="72009"/>
                    <a:pt x="49088" y="72072"/>
                  </a:cubicBezTo>
                  <a:cubicBezTo>
                    <a:pt x="49088" y="72141"/>
                    <a:pt x="49088" y="72274"/>
                    <a:pt x="49020" y="72406"/>
                  </a:cubicBezTo>
                  <a:lnTo>
                    <a:pt x="49020" y="72470"/>
                  </a:lnTo>
                  <a:cubicBezTo>
                    <a:pt x="49020" y="72602"/>
                    <a:pt x="48956" y="72735"/>
                    <a:pt x="48956" y="72867"/>
                  </a:cubicBezTo>
                  <a:cubicBezTo>
                    <a:pt x="48887" y="73000"/>
                    <a:pt x="48887" y="73132"/>
                    <a:pt x="48824" y="73265"/>
                  </a:cubicBezTo>
                  <a:lnTo>
                    <a:pt x="48824" y="73333"/>
                  </a:lnTo>
                  <a:cubicBezTo>
                    <a:pt x="48824" y="73466"/>
                    <a:pt x="48755" y="73598"/>
                    <a:pt x="48755" y="73731"/>
                  </a:cubicBezTo>
                  <a:cubicBezTo>
                    <a:pt x="48691" y="73863"/>
                    <a:pt x="48691" y="73996"/>
                    <a:pt x="48622" y="74128"/>
                  </a:cubicBezTo>
                  <a:cubicBezTo>
                    <a:pt x="48622" y="74261"/>
                    <a:pt x="48559" y="74393"/>
                    <a:pt x="48559" y="74589"/>
                  </a:cubicBezTo>
                  <a:cubicBezTo>
                    <a:pt x="48559" y="74722"/>
                    <a:pt x="48490" y="74854"/>
                    <a:pt x="48490" y="74987"/>
                  </a:cubicBezTo>
                  <a:cubicBezTo>
                    <a:pt x="48426" y="75119"/>
                    <a:pt x="48426" y="75252"/>
                    <a:pt x="48357" y="75384"/>
                  </a:cubicBezTo>
                  <a:cubicBezTo>
                    <a:pt x="48357" y="75517"/>
                    <a:pt x="48294" y="75649"/>
                    <a:pt x="48294" y="75782"/>
                  </a:cubicBezTo>
                  <a:cubicBezTo>
                    <a:pt x="48225" y="75914"/>
                    <a:pt x="48225" y="76047"/>
                    <a:pt x="48161" y="76179"/>
                  </a:cubicBezTo>
                  <a:cubicBezTo>
                    <a:pt x="48161" y="76312"/>
                    <a:pt x="48092" y="76381"/>
                    <a:pt x="48092" y="76513"/>
                  </a:cubicBezTo>
                  <a:cubicBezTo>
                    <a:pt x="48029" y="76646"/>
                    <a:pt x="48029" y="76778"/>
                    <a:pt x="48029" y="76911"/>
                  </a:cubicBezTo>
                  <a:cubicBezTo>
                    <a:pt x="47960" y="77043"/>
                    <a:pt x="47960" y="77176"/>
                    <a:pt x="47896" y="77308"/>
                  </a:cubicBezTo>
                  <a:cubicBezTo>
                    <a:pt x="47896" y="77441"/>
                    <a:pt x="47827" y="77573"/>
                    <a:pt x="47827" y="77706"/>
                  </a:cubicBezTo>
                  <a:cubicBezTo>
                    <a:pt x="47764" y="77769"/>
                    <a:pt x="47764" y="77902"/>
                    <a:pt x="47695" y="78034"/>
                  </a:cubicBezTo>
                  <a:cubicBezTo>
                    <a:pt x="47695" y="78167"/>
                    <a:pt x="47631" y="78299"/>
                    <a:pt x="47631" y="78432"/>
                  </a:cubicBezTo>
                  <a:cubicBezTo>
                    <a:pt x="47562" y="78564"/>
                    <a:pt x="47562" y="78633"/>
                    <a:pt x="47499" y="78765"/>
                  </a:cubicBezTo>
                  <a:cubicBezTo>
                    <a:pt x="47499" y="78898"/>
                    <a:pt x="47430" y="79030"/>
                    <a:pt x="47430" y="79163"/>
                  </a:cubicBezTo>
                  <a:cubicBezTo>
                    <a:pt x="47366" y="79226"/>
                    <a:pt x="47366" y="79359"/>
                    <a:pt x="47297" y="79491"/>
                  </a:cubicBezTo>
                  <a:cubicBezTo>
                    <a:pt x="47297" y="79624"/>
                    <a:pt x="47234" y="79693"/>
                    <a:pt x="47234" y="79825"/>
                  </a:cubicBezTo>
                  <a:cubicBezTo>
                    <a:pt x="47234" y="79889"/>
                    <a:pt x="47234" y="79958"/>
                    <a:pt x="47165" y="80021"/>
                  </a:cubicBezTo>
                  <a:cubicBezTo>
                    <a:pt x="47165" y="80090"/>
                    <a:pt x="47101" y="80223"/>
                    <a:pt x="47101" y="80355"/>
                  </a:cubicBezTo>
                  <a:cubicBezTo>
                    <a:pt x="47032" y="80419"/>
                    <a:pt x="47032" y="80551"/>
                    <a:pt x="46969" y="80684"/>
                  </a:cubicBezTo>
                  <a:cubicBezTo>
                    <a:pt x="46969" y="80753"/>
                    <a:pt x="46900" y="80885"/>
                    <a:pt x="46900" y="81018"/>
                  </a:cubicBezTo>
                  <a:cubicBezTo>
                    <a:pt x="46836" y="81081"/>
                    <a:pt x="46836" y="81214"/>
                    <a:pt x="46836" y="81346"/>
                  </a:cubicBezTo>
                  <a:cubicBezTo>
                    <a:pt x="46767" y="81415"/>
                    <a:pt x="46767" y="81548"/>
                    <a:pt x="46704" y="81611"/>
                  </a:cubicBezTo>
                  <a:cubicBezTo>
                    <a:pt x="46105" y="83598"/>
                    <a:pt x="45442" y="85453"/>
                    <a:pt x="44780" y="87244"/>
                  </a:cubicBezTo>
                  <a:cubicBezTo>
                    <a:pt x="43392" y="90557"/>
                    <a:pt x="41802" y="93535"/>
                    <a:pt x="39878" y="95989"/>
                  </a:cubicBezTo>
                  <a:cubicBezTo>
                    <a:pt x="39815" y="96121"/>
                    <a:pt x="39682" y="96254"/>
                    <a:pt x="39550" y="96386"/>
                  </a:cubicBezTo>
                  <a:cubicBezTo>
                    <a:pt x="39481" y="96450"/>
                    <a:pt x="39417" y="96582"/>
                    <a:pt x="39348" y="96651"/>
                  </a:cubicBezTo>
                  <a:lnTo>
                    <a:pt x="38887" y="97112"/>
                  </a:lnTo>
                  <a:lnTo>
                    <a:pt x="38686" y="97313"/>
                  </a:lnTo>
                  <a:cubicBezTo>
                    <a:pt x="38553" y="97509"/>
                    <a:pt x="38421" y="97642"/>
                    <a:pt x="38225" y="97774"/>
                  </a:cubicBezTo>
                  <a:lnTo>
                    <a:pt x="38023" y="97976"/>
                  </a:lnTo>
                  <a:cubicBezTo>
                    <a:pt x="37891" y="98172"/>
                    <a:pt x="37758" y="98304"/>
                    <a:pt x="37562" y="98437"/>
                  </a:cubicBezTo>
                  <a:lnTo>
                    <a:pt x="37361" y="98638"/>
                  </a:lnTo>
                  <a:cubicBezTo>
                    <a:pt x="37228" y="98771"/>
                    <a:pt x="37032" y="98903"/>
                    <a:pt x="36900" y="99036"/>
                  </a:cubicBezTo>
                  <a:lnTo>
                    <a:pt x="36698" y="99232"/>
                  </a:lnTo>
                  <a:cubicBezTo>
                    <a:pt x="36502" y="99364"/>
                    <a:pt x="36370" y="99497"/>
                    <a:pt x="36169" y="99629"/>
                  </a:cubicBezTo>
                  <a:lnTo>
                    <a:pt x="35972" y="99831"/>
                  </a:lnTo>
                  <a:cubicBezTo>
                    <a:pt x="35840" y="99963"/>
                    <a:pt x="35639" y="100096"/>
                    <a:pt x="35506" y="100228"/>
                  </a:cubicBezTo>
                  <a:cubicBezTo>
                    <a:pt x="35442" y="100292"/>
                    <a:pt x="35374" y="100292"/>
                    <a:pt x="35310" y="100361"/>
                  </a:cubicBezTo>
                  <a:cubicBezTo>
                    <a:pt x="35109" y="100493"/>
                    <a:pt x="34976" y="100626"/>
                    <a:pt x="34780" y="100758"/>
                  </a:cubicBezTo>
                  <a:cubicBezTo>
                    <a:pt x="34711" y="100822"/>
                    <a:pt x="34648" y="100891"/>
                    <a:pt x="34579" y="100891"/>
                  </a:cubicBezTo>
                  <a:cubicBezTo>
                    <a:pt x="34383" y="101023"/>
                    <a:pt x="34250" y="101155"/>
                    <a:pt x="34049" y="101288"/>
                  </a:cubicBezTo>
                  <a:cubicBezTo>
                    <a:pt x="33985" y="101352"/>
                    <a:pt x="33916" y="101420"/>
                    <a:pt x="33853" y="101420"/>
                  </a:cubicBezTo>
                  <a:cubicBezTo>
                    <a:pt x="33651" y="101553"/>
                    <a:pt x="33519" y="101685"/>
                    <a:pt x="33323" y="101818"/>
                  </a:cubicBezTo>
                  <a:cubicBezTo>
                    <a:pt x="33254" y="101882"/>
                    <a:pt x="33190" y="101950"/>
                    <a:pt x="33121" y="101950"/>
                  </a:cubicBezTo>
                  <a:cubicBezTo>
                    <a:pt x="32925" y="102083"/>
                    <a:pt x="32793" y="102215"/>
                    <a:pt x="32591" y="102348"/>
                  </a:cubicBezTo>
                  <a:cubicBezTo>
                    <a:pt x="32528" y="102348"/>
                    <a:pt x="32459" y="102411"/>
                    <a:pt x="32395" y="102480"/>
                  </a:cubicBezTo>
                  <a:cubicBezTo>
                    <a:pt x="32194" y="102613"/>
                    <a:pt x="32061" y="102745"/>
                    <a:pt x="31865" y="102809"/>
                  </a:cubicBezTo>
                  <a:cubicBezTo>
                    <a:pt x="31796" y="102878"/>
                    <a:pt x="31733" y="102941"/>
                    <a:pt x="31664" y="102941"/>
                  </a:cubicBezTo>
                  <a:cubicBezTo>
                    <a:pt x="31468" y="103074"/>
                    <a:pt x="31335" y="103206"/>
                    <a:pt x="31134" y="103339"/>
                  </a:cubicBezTo>
                  <a:cubicBezTo>
                    <a:pt x="31070" y="103339"/>
                    <a:pt x="31002" y="103408"/>
                    <a:pt x="30938" y="103471"/>
                  </a:cubicBezTo>
                  <a:cubicBezTo>
                    <a:pt x="30737" y="103540"/>
                    <a:pt x="30541" y="103673"/>
                    <a:pt x="30408" y="103805"/>
                  </a:cubicBezTo>
                  <a:cubicBezTo>
                    <a:pt x="30339" y="103869"/>
                    <a:pt x="30276" y="103869"/>
                    <a:pt x="30207" y="103938"/>
                  </a:cubicBezTo>
                  <a:cubicBezTo>
                    <a:pt x="30011" y="104070"/>
                    <a:pt x="29809" y="104134"/>
                    <a:pt x="29677" y="104266"/>
                  </a:cubicBezTo>
                  <a:cubicBezTo>
                    <a:pt x="29613" y="104335"/>
                    <a:pt x="29544" y="104335"/>
                    <a:pt x="29481" y="104399"/>
                  </a:cubicBezTo>
                  <a:cubicBezTo>
                    <a:pt x="29279" y="104531"/>
                    <a:pt x="29083" y="104600"/>
                    <a:pt x="28882" y="104733"/>
                  </a:cubicBezTo>
                  <a:cubicBezTo>
                    <a:pt x="28818" y="104796"/>
                    <a:pt x="28749" y="104796"/>
                    <a:pt x="28686" y="104865"/>
                  </a:cubicBezTo>
                  <a:cubicBezTo>
                    <a:pt x="28553" y="104998"/>
                    <a:pt x="28352" y="105061"/>
                    <a:pt x="28156" y="105194"/>
                  </a:cubicBezTo>
                  <a:cubicBezTo>
                    <a:pt x="28087" y="105263"/>
                    <a:pt x="28023" y="105263"/>
                    <a:pt x="27954" y="105326"/>
                  </a:cubicBezTo>
                  <a:cubicBezTo>
                    <a:pt x="27822" y="105395"/>
                    <a:pt x="27626" y="105528"/>
                    <a:pt x="27424" y="105660"/>
                  </a:cubicBezTo>
                  <a:cubicBezTo>
                    <a:pt x="27361" y="105660"/>
                    <a:pt x="27292" y="105724"/>
                    <a:pt x="27228" y="105792"/>
                  </a:cubicBezTo>
                  <a:cubicBezTo>
                    <a:pt x="27027" y="105856"/>
                    <a:pt x="26895" y="105989"/>
                    <a:pt x="26698" y="106057"/>
                  </a:cubicBezTo>
                  <a:cubicBezTo>
                    <a:pt x="26630" y="106121"/>
                    <a:pt x="26566" y="106190"/>
                    <a:pt x="26497" y="106190"/>
                  </a:cubicBezTo>
                  <a:cubicBezTo>
                    <a:pt x="26301" y="106322"/>
                    <a:pt x="26169" y="106386"/>
                    <a:pt x="25967" y="106519"/>
                  </a:cubicBezTo>
                  <a:cubicBezTo>
                    <a:pt x="25904" y="106587"/>
                    <a:pt x="25835" y="106587"/>
                    <a:pt x="25771" y="106651"/>
                  </a:cubicBezTo>
                  <a:cubicBezTo>
                    <a:pt x="25570" y="106783"/>
                    <a:pt x="25437" y="106852"/>
                    <a:pt x="25241" y="106985"/>
                  </a:cubicBezTo>
                  <a:cubicBezTo>
                    <a:pt x="25172" y="106985"/>
                    <a:pt x="25109" y="107048"/>
                    <a:pt x="25040" y="107048"/>
                  </a:cubicBezTo>
                  <a:cubicBezTo>
                    <a:pt x="24844" y="107181"/>
                    <a:pt x="24711" y="107313"/>
                    <a:pt x="24510" y="107382"/>
                  </a:cubicBezTo>
                  <a:cubicBezTo>
                    <a:pt x="24446" y="107446"/>
                    <a:pt x="24377" y="107446"/>
                    <a:pt x="24314" y="107515"/>
                  </a:cubicBezTo>
                  <a:cubicBezTo>
                    <a:pt x="24112" y="107647"/>
                    <a:pt x="23980" y="107711"/>
                    <a:pt x="23784" y="107843"/>
                  </a:cubicBezTo>
                  <a:cubicBezTo>
                    <a:pt x="23715" y="107843"/>
                    <a:pt x="23651" y="107912"/>
                    <a:pt x="23582" y="107976"/>
                  </a:cubicBezTo>
                  <a:cubicBezTo>
                    <a:pt x="23386" y="108045"/>
                    <a:pt x="23254" y="108177"/>
                    <a:pt x="23052" y="108241"/>
                  </a:cubicBezTo>
                  <a:cubicBezTo>
                    <a:pt x="22989" y="108310"/>
                    <a:pt x="22920" y="108310"/>
                    <a:pt x="22856" y="108373"/>
                  </a:cubicBezTo>
                  <a:cubicBezTo>
                    <a:pt x="22724" y="108442"/>
                    <a:pt x="22523" y="108575"/>
                    <a:pt x="22326" y="108707"/>
                  </a:cubicBezTo>
                  <a:cubicBezTo>
                    <a:pt x="22258" y="108707"/>
                    <a:pt x="22194" y="108771"/>
                    <a:pt x="22125" y="108771"/>
                  </a:cubicBezTo>
                  <a:cubicBezTo>
                    <a:pt x="21993" y="108903"/>
                    <a:pt x="21797" y="108972"/>
                    <a:pt x="21664" y="109105"/>
                  </a:cubicBezTo>
                  <a:cubicBezTo>
                    <a:pt x="21595" y="109105"/>
                    <a:pt x="21532" y="109168"/>
                    <a:pt x="21463" y="109237"/>
                  </a:cubicBezTo>
                  <a:cubicBezTo>
                    <a:pt x="21267" y="109301"/>
                    <a:pt x="21134" y="109433"/>
                    <a:pt x="20933" y="109502"/>
                  </a:cubicBezTo>
                  <a:cubicBezTo>
                    <a:pt x="20869" y="109566"/>
                    <a:pt x="20800" y="109566"/>
                    <a:pt x="20737" y="109635"/>
                  </a:cubicBezTo>
                  <a:cubicBezTo>
                    <a:pt x="20604" y="109767"/>
                    <a:pt x="20403" y="109831"/>
                    <a:pt x="20270" y="109900"/>
                  </a:cubicBezTo>
                  <a:cubicBezTo>
                    <a:pt x="20207" y="109963"/>
                    <a:pt x="20138" y="110032"/>
                    <a:pt x="20005" y="110032"/>
                  </a:cubicBezTo>
                  <a:cubicBezTo>
                    <a:pt x="19873" y="110165"/>
                    <a:pt x="19740" y="110228"/>
                    <a:pt x="19608" y="110361"/>
                  </a:cubicBezTo>
                  <a:cubicBezTo>
                    <a:pt x="19544" y="110361"/>
                    <a:pt x="19412" y="110429"/>
                    <a:pt x="19343" y="110493"/>
                  </a:cubicBezTo>
                  <a:cubicBezTo>
                    <a:pt x="19210" y="110562"/>
                    <a:pt x="19078" y="110626"/>
                    <a:pt x="18945" y="110758"/>
                  </a:cubicBezTo>
                  <a:cubicBezTo>
                    <a:pt x="18813" y="110827"/>
                    <a:pt x="18749" y="110827"/>
                    <a:pt x="18680" y="110891"/>
                  </a:cubicBezTo>
                  <a:cubicBezTo>
                    <a:pt x="18548" y="110959"/>
                    <a:pt x="18415" y="111092"/>
                    <a:pt x="18283" y="111156"/>
                  </a:cubicBezTo>
                  <a:cubicBezTo>
                    <a:pt x="18151" y="111224"/>
                    <a:pt x="18087" y="111224"/>
                    <a:pt x="18018" y="111288"/>
                  </a:cubicBezTo>
                  <a:cubicBezTo>
                    <a:pt x="17886" y="111357"/>
                    <a:pt x="17753" y="111489"/>
                    <a:pt x="17621" y="111553"/>
                  </a:cubicBezTo>
                  <a:cubicBezTo>
                    <a:pt x="17557" y="111622"/>
                    <a:pt x="17424" y="111685"/>
                    <a:pt x="17356" y="111754"/>
                  </a:cubicBezTo>
                  <a:cubicBezTo>
                    <a:pt x="17292" y="111754"/>
                    <a:pt x="17223" y="111754"/>
                    <a:pt x="17223" y="111818"/>
                  </a:cubicBezTo>
                  <a:cubicBezTo>
                    <a:pt x="17160" y="111887"/>
                    <a:pt x="17027" y="111887"/>
                    <a:pt x="16958" y="111950"/>
                  </a:cubicBezTo>
                  <a:cubicBezTo>
                    <a:pt x="16895" y="112019"/>
                    <a:pt x="16762" y="112083"/>
                    <a:pt x="16693" y="112152"/>
                  </a:cubicBezTo>
                  <a:cubicBezTo>
                    <a:pt x="16561" y="112215"/>
                    <a:pt x="16497" y="112284"/>
                    <a:pt x="16365" y="112348"/>
                  </a:cubicBezTo>
                  <a:cubicBezTo>
                    <a:pt x="16232" y="112417"/>
                    <a:pt x="16163" y="112480"/>
                    <a:pt x="16031" y="112549"/>
                  </a:cubicBezTo>
                  <a:cubicBezTo>
                    <a:pt x="15967" y="112613"/>
                    <a:pt x="15835" y="112682"/>
                    <a:pt x="15766" y="112745"/>
                  </a:cubicBezTo>
                  <a:cubicBezTo>
                    <a:pt x="15633" y="112814"/>
                    <a:pt x="15501" y="112878"/>
                    <a:pt x="15437" y="112947"/>
                  </a:cubicBezTo>
                  <a:cubicBezTo>
                    <a:pt x="15305" y="113010"/>
                    <a:pt x="15236" y="113079"/>
                    <a:pt x="15172" y="113143"/>
                  </a:cubicBezTo>
                  <a:cubicBezTo>
                    <a:pt x="15040" y="113212"/>
                    <a:pt x="14907" y="113275"/>
                    <a:pt x="14775" y="113408"/>
                  </a:cubicBezTo>
                  <a:cubicBezTo>
                    <a:pt x="14706" y="113408"/>
                    <a:pt x="14642" y="113477"/>
                    <a:pt x="14642" y="113477"/>
                  </a:cubicBezTo>
                  <a:cubicBezTo>
                    <a:pt x="14441" y="113609"/>
                    <a:pt x="14308" y="113673"/>
                    <a:pt x="14176" y="113805"/>
                  </a:cubicBezTo>
                  <a:lnTo>
                    <a:pt x="14112" y="113805"/>
                  </a:lnTo>
                  <a:cubicBezTo>
                    <a:pt x="14043" y="113874"/>
                    <a:pt x="13980" y="113874"/>
                    <a:pt x="13911" y="113938"/>
                  </a:cubicBezTo>
                  <a:cubicBezTo>
                    <a:pt x="13185" y="114404"/>
                    <a:pt x="12523" y="114934"/>
                    <a:pt x="11860" y="115395"/>
                  </a:cubicBezTo>
                  <a:cubicBezTo>
                    <a:pt x="9539" y="117117"/>
                    <a:pt x="7419" y="118840"/>
                    <a:pt x="5633" y="120763"/>
                  </a:cubicBezTo>
                  <a:cubicBezTo>
                    <a:pt x="2517" y="124007"/>
                    <a:pt x="466" y="127716"/>
                    <a:pt x="69" y="131956"/>
                  </a:cubicBezTo>
                  <a:cubicBezTo>
                    <a:pt x="0" y="132618"/>
                    <a:pt x="0" y="133217"/>
                    <a:pt x="0" y="133811"/>
                  </a:cubicBezTo>
                  <a:cubicBezTo>
                    <a:pt x="0" y="140037"/>
                    <a:pt x="2650" y="145141"/>
                    <a:pt x="6958" y="149311"/>
                  </a:cubicBezTo>
                  <a:cubicBezTo>
                    <a:pt x="16958" y="159115"/>
                    <a:pt x="36105" y="164086"/>
                    <a:pt x="52464" y="166338"/>
                  </a:cubicBezTo>
                  <a:lnTo>
                    <a:pt x="52533" y="166338"/>
                  </a:lnTo>
                  <a:cubicBezTo>
                    <a:pt x="52533" y="166402"/>
                    <a:pt x="52597" y="166402"/>
                    <a:pt x="52597" y="166402"/>
                  </a:cubicBezTo>
                  <a:lnTo>
                    <a:pt x="52798" y="166402"/>
                  </a:lnTo>
                  <a:cubicBezTo>
                    <a:pt x="55580" y="166800"/>
                    <a:pt x="58294" y="167064"/>
                    <a:pt x="60811" y="167329"/>
                  </a:cubicBezTo>
                  <a:cubicBezTo>
                    <a:pt x="62470" y="167462"/>
                    <a:pt x="64123" y="167594"/>
                    <a:pt x="65649" y="167727"/>
                  </a:cubicBezTo>
                  <a:cubicBezTo>
                    <a:pt x="70286" y="168061"/>
                    <a:pt x="74393" y="168787"/>
                    <a:pt x="77970" y="169847"/>
                  </a:cubicBezTo>
                  <a:cubicBezTo>
                    <a:pt x="78103" y="169916"/>
                    <a:pt x="78166" y="169916"/>
                    <a:pt x="78235" y="169916"/>
                  </a:cubicBezTo>
                  <a:cubicBezTo>
                    <a:pt x="78368" y="169979"/>
                    <a:pt x="78431" y="169979"/>
                    <a:pt x="78500" y="170048"/>
                  </a:cubicBezTo>
                  <a:cubicBezTo>
                    <a:pt x="78564" y="170048"/>
                    <a:pt x="78696" y="170048"/>
                    <a:pt x="78765" y="170112"/>
                  </a:cubicBezTo>
                  <a:cubicBezTo>
                    <a:pt x="78829" y="170112"/>
                    <a:pt x="78961" y="170181"/>
                    <a:pt x="79030" y="170181"/>
                  </a:cubicBezTo>
                  <a:cubicBezTo>
                    <a:pt x="79094" y="170181"/>
                    <a:pt x="79226" y="170244"/>
                    <a:pt x="79295" y="170244"/>
                  </a:cubicBezTo>
                  <a:cubicBezTo>
                    <a:pt x="79359" y="170313"/>
                    <a:pt x="79428" y="170313"/>
                    <a:pt x="79560" y="170377"/>
                  </a:cubicBezTo>
                  <a:cubicBezTo>
                    <a:pt x="79624" y="170377"/>
                    <a:pt x="79693" y="170377"/>
                    <a:pt x="79825" y="170446"/>
                  </a:cubicBezTo>
                  <a:cubicBezTo>
                    <a:pt x="79889" y="170446"/>
                    <a:pt x="79958" y="170509"/>
                    <a:pt x="80090" y="170509"/>
                  </a:cubicBezTo>
                  <a:cubicBezTo>
                    <a:pt x="80154" y="170578"/>
                    <a:pt x="80223" y="170578"/>
                    <a:pt x="80355" y="170642"/>
                  </a:cubicBezTo>
                  <a:cubicBezTo>
                    <a:pt x="80419" y="170642"/>
                    <a:pt x="80488" y="170710"/>
                    <a:pt x="80620" y="170710"/>
                  </a:cubicBezTo>
                  <a:cubicBezTo>
                    <a:pt x="80684" y="170774"/>
                    <a:pt x="80753" y="170774"/>
                    <a:pt x="80885" y="170774"/>
                  </a:cubicBezTo>
                  <a:cubicBezTo>
                    <a:pt x="80949" y="170843"/>
                    <a:pt x="81017" y="170907"/>
                    <a:pt x="81150" y="170907"/>
                  </a:cubicBezTo>
                  <a:cubicBezTo>
                    <a:pt x="81214" y="170975"/>
                    <a:pt x="81282" y="170975"/>
                    <a:pt x="81415" y="171039"/>
                  </a:cubicBezTo>
                  <a:cubicBezTo>
                    <a:pt x="81479" y="171039"/>
                    <a:pt x="81611" y="171108"/>
                    <a:pt x="81680" y="171108"/>
                  </a:cubicBezTo>
                  <a:cubicBezTo>
                    <a:pt x="81743" y="171172"/>
                    <a:pt x="81876" y="171172"/>
                    <a:pt x="81945" y="171240"/>
                  </a:cubicBezTo>
                  <a:cubicBezTo>
                    <a:pt x="82008" y="171240"/>
                    <a:pt x="82141" y="171304"/>
                    <a:pt x="82210" y="171373"/>
                  </a:cubicBezTo>
                  <a:cubicBezTo>
                    <a:pt x="82342" y="171373"/>
                    <a:pt x="82406" y="171437"/>
                    <a:pt x="82475" y="171437"/>
                  </a:cubicBezTo>
                  <a:cubicBezTo>
                    <a:pt x="82607" y="171505"/>
                    <a:pt x="82671" y="171505"/>
                    <a:pt x="82803" y="171569"/>
                  </a:cubicBezTo>
                  <a:cubicBezTo>
                    <a:pt x="82872" y="171638"/>
                    <a:pt x="82936" y="171638"/>
                    <a:pt x="83005" y="171701"/>
                  </a:cubicBezTo>
                  <a:cubicBezTo>
                    <a:pt x="83137" y="171701"/>
                    <a:pt x="83270" y="171770"/>
                    <a:pt x="83333" y="171834"/>
                  </a:cubicBezTo>
                  <a:cubicBezTo>
                    <a:pt x="83402" y="171834"/>
                    <a:pt x="83535" y="171903"/>
                    <a:pt x="83598" y="171903"/>
                  </a:cubicBezTo>
                  <a:cubicBezTo>
                    <a:pt x="83667" y="171966"/>
                    <a:pt x="83800" y="172035"/>
                    <a:pt x="83932" y="172035"/>
                  </a:cubicBezTo>
                  <a:cubicBezTo>
                    <a:pt x="83996" y="172099"/>
                    <a:pt x="84065" y="172168"/>
                    <a:pt x="84128" y="172168"/>
                  </a:cubicBezTo>
                  <a:cubicBezTo>
                    <a:pt x="84261" y="172231"/>
                    <a:pt x="84393" y="172300"/>
                    <a:pt x="84462" y="172364"/>
                  </a:cubicBezTo>
                  <a:cubicBezTo>
                    <a:pt x="84526" y="172364"/>
                    <a:pt x="84658" y="172433"/>
                    <a:pt x="84727" y="172433"/>
                  </a:cubicBezTo>
                  <a:cubicBezTo>
                    <a:pt x="84860" y="172496"/>
                    <a:pt x="84923" y="172565"/>
                    <a:pt x="85056" y="172629"/>
                  </a:cubicBezTo>
                  <a:cubicBezTo>
                    <a:pt x="85125" y="172629"/>
                    <a:pt x="85188" y="172698"/>
                    <a:pt x="85257" y="172761"/>
                  </a:cubicBezTo>
                  <a:cubicBezTo>
                    <a:pt x="85389" y="172761"/>
                    <a:pt x="85522" y="172830"/>
                    <a:pt x="85586" y="172894"/>
                  </a:cubicBezTo>
                  <a:cubicBezTo>
                    <a:pt x="85718" y="172963"/>
                    <a:pt x="85787" y="172963"/>
                    <a:pt x="85851" y="173026"/>
                  </a:cubicBezTo>
                  <a:cubicBezTo>
                    <a:pt x="85983" y="173095"/>
                    <a:pt x="86052" y="173159"/>
                    <a:pt x="86184" y="173228"/>
                  </a:cubicBezTo>
                  <a:cubicBezTo>
                    <a:pt x="86248" y="173228"/>
                    <a:pt x="86380" y="173291"/>
                    <a:pt x="86449" y="173360"/>
                  </a:cubicBezTo>
                  <a:cubicBezTo>
                    <a:pt x="86582" y="173424"/>
                    <a:pt x="86645" y="173493"/>
                    <a:pt x="86778" y="173493"/>
                  </a:cubicBezTo>
                  <a:cubicBezTo>
                    <a:pt x="86847" y="173556"/>
                    <a:pt x="86910" y="173625"/>
                    <a:pt x="87043" y="173689"/>
                  </a:cubicBezTo>
                  <a:cubicBezTo>
                    <a:pt x="87112" y="173689"/>
                    <a:pt x="87244" y="173758"/>
                    <a:pt x="87377" y="173821"/>
                  </a:cubicBezTo>
                  <a:lnTo>
                    <a:pt x="87573" y="174023"/>
                  </a:lnTo>
                  <a:cubicBezTo>
                    <a:pt x="87705" y="174086"/>
                    <a:pt x="87838" y="174155"/>
                    <a:pt x="87907" y="174219"/>
                  </a:cubicBezTo>
                  <a:cubicBezTo>
                    <a:pt x="88039" y="174219"/>
                    <a:pt x="88103" y="174288"/>
                    <a:pt x="88172" y="174351"/>
                  </a:cubicBezTo>
                  <a:cubicBezTo>
                    <a:pt x="88304" y="174420"/>
                    <a:pt x="88437" y="174484"/>
                    <a:pt x="88500" y="174553"/>
                  </a:cubicBezTo>
                  <a:cubicBezTo>
                    <a:pt x="88633" y="174616"/>
                    <a:pt x="88702" y="174685"/>
                    <a:pt x="88765" y="174685"/>
                  </a:cubicBezTo>
                  <a:cubicBezTo>
                    <a:pt x="88898" y="174818"/>
                    <a:pt x="88967" y="174881"/>
                    <a:pt x="89099" y="174950"/>
                  </a:cubicBezTo>
                  <a:cubicBezTo>
                    <a:pt x="89163" y="175014"/>
                    <a:pt x="89295" y="175014"/>
                    <a:pt x="89364" y="175083"/>
                  </a:cubicBezTo>
                  <a:cubicBezTo>
                    <a:pt x="89497" y="175146"/>
                    <a:pt x="89560" y="175215"/>
                    <a:pt x="89693" y="175347"/>
                  </a:cubicBezTo>
                  <a:cubicBezTo>
                    <a:pt x="89762" y="175347"/>
                    <a:pt x="89894" y="175411"/>
                    <a:pt x="89958" y="175480"/>
                  </a:cubicBezTo>
                  <a:cubicBezTo>
                    <a:pt x="90090" y="175544"/>
                    <a:pt x="90159" y="175676"/>
                    <a:pt x="90291" y="175745"/>
                  </a:cubicBezTo>
                  <a:cubicBezTo>
                    <a:pt x="90355" y="175809"/>
                    <a:pt x="90488" y="175877"/>
                    <a:pt x="90556" y="175941"/>
                  </a:cubicBezTo>
                  <a:cubicBezTo>
                    <a:pt x="90620" y="176010"/>
                    <a:pt x="90752" y="176074"/>
                    <a:pt x="90885" y="176142"/>
                  </a:cubicBezTo>
                  <a:cubicBezTo>
                    <a:pt x="90954" y="176206"/>
                    <a:pt x="91017" y="176275"/>
                    <a:pt x="91150" y="176338"/>
                  </a:cubicBezTo>
                  <a:cubicBezTo>
                    <a:pt x="91219" y="176407"/>
                    <a:pt x="91351" y="176471"/>
                    <a:pt x="91484" y="176603"/>
                  </a:cubicBezTo>
                  <a:cubicBezTo>
                    <a:pt x="91547" y="176672"/>
                    <a:pt x="91616" y="176736"/>
                    <a:pt x="91749" y="176805"/>
                  </a:cubicBezTo>
                  <a:cubicBezTo>
                    <a:pt x="91812" y="176868"/>
                    <a:pt x="91945" y="176937"/>
                    <a:pt x="92014" y="177001"/>
                  </a:cubicBezTo>
                  <a:cubicBezTo>
                    <a:pt x="92146" y="177133"/>
                    <a:pt x="92210" y="177202"/>
                    <a:pt x="92342" y="177266"/>
                  </a:cubicBezTo>
                  <a:cubicBezTo>
                    <a:pt x="92411" y="177335"/>
                    <a:pt x="92475" y="177398"/>
                    <a:pt x="92607" y="177467"/>
                  </a:cubicBezTo>
                  <a:lnTo>
                    <a:pt x="92872" y="177732"/>
                  </a:lnTo>
                  <a:cubicBezTo>
                    <a:pt x="93005" y="177796"/>
                    <a:pt x="93074" y="177865"/>
                    <a:pt x="93206" y="177928"/>
                  </a:cubicBezTo>
                  <a:cubicBezTo>
                    <a:pt x="93270" y="178061"/>
                    <a:pt x="93402" y="178130"/>
                    <a:pt x="93471" y="178262"/>
                  </a:cubicBezTo>
                  <a:cubicBezTo>
                    <a:pt x="93604" y="178326"/>
                    <a:pt x="93667" y="178395"/>
                    <a:pt x="93736" y="178458"/>
                  </a:cubicBezTo>
                  <a:cubicBezTo>
                    <a:pt x="93869" y="178527"/>
                    <a:pt x="94001" y="178660"/>
                    <a:pt x="94065" y="178723"/>
                  </a:cubicBezTo>
                  <a:cubicBezTo>
                    <a:pt x="94134" y="178792"/>
                    <a:pt x="94266" y="178856"/>
                    <a:pt x="94330" y="178988"/>
                  </a:cubicBezTo>
                  <a:cubicBezTo>
                    <a:pt x="94462" y="179057"/>
                    <a:pt x="94531" y="179190"/>
                    <a:pt x="94663" y="179253"/>
                  </a:cubicBezTo>
                  <a:lnTo>
                    <a:pt x="94860" y="179455"/>
                  </a:lnTo>
                  <a:lnTo>
                    <a:pt x="95257" y="179852"/>
                  </a:lnTo>
                  <a:cubicBezTo>
                    <a:pt x="95326" y="179916"/>
                    <a:pt x="95389" y="179916"/>
                    <a:pt x="95458" y="179984"/>
                  </a:cubicBezTo>
                  <a:lnTo>
                    <a:pt x="95856" y="180382"/>
                  </a:lnTo>
                  <a:cubicBezTo>
                    <a:pt x="95919" y="180446"/>
                    <a:pt x="95919" y="180514"/>
                    <a:pt x="95988" y="180514"/>
                  </a:cubicBezTo>
                  <a:cubicBezTo>
                    <a:pt x="96121" y="180711"/>
                    <a:pt x="96317" y="180843"/>
                    <a:pt x="96449" y="180975"/>
                  </a:cubicBezTo>
                  <a:cubicBezTo>
                    <a:pt x="96449" y="181044"/>
                    <a:pt x="96518" y="181044"/>
                    <a:pt x="96518" y="181108"/>
                  </a:cubicBezTo>
                  <a:cubicBezTo>
                    <a:pt x="96714" y="181240"/>
                    <a:pt x="96847" y="181442"/>
                    <a:pt x="96979" y="181574"/>
                  </a:cubicBezTo>
                  <a:cubicBezTo>
                    <a:pt x="97048" y="181574"/>
                    <a:pt x="97048" y="181638"/>
                    <a:pt x="97048" y="181638"/>
                  </a:cubicBezTo>
                  <a:lnTo>
                    <a:pt x="97181" y="181770"/>
                  </a:lnTo>
                  <a:cubicBezTo>
                    <a:pt x="98506" y="183164"/>
                    <a:pt x="99698" y="184621"/>
                    <a:pt x="100890" y="186142"/>
                  </a:cubicBezTo>
                  <a:cubicBezTo>
                    <a:pt x="101219" y="186540"/>
                    <a:pt x="101484" y="186937"/>
                    <a:pt x="101818" y="187335"/>
                  </a:cubicBezTo>
                  <a:cubicBezTo>
                    <a:pt x="105262" y="191972"/>
                    <a:pt x="108177" y="196678"/>
                    <a:pt x="111420" y="200583"/>
                  </a:cubicBezTo>
                  <a:cubicBezTo>
                    <a:pt x="114669" y="204425"/>
                    <a:pt x="118309" y="207473"/>
                    <a:pt x="123344" y="208734"/>
                  </a:cubicBezTo>
                  <a:cubicBezTo>
                    <a:pt x="125400" y="209264"/>
                    <a:pt x="127318" y="209460"/>
                    <a:pt x="129110" y="209460"/>
                  </a:cubicBezTo>
                  <a:cubicBezTo>
                    <a:pt x="134807" y="209460"/>
                    <a:pt x="139242" y="207012"/>
                    <a:pt x="142888" y="203233"/>
                  </a:cubicBezTo>
                  <a:cubicBezTo>
                    <a:pt x="148384" y="197536"/>
                    <a:pt x="152226" y="188792"/>
                    <a:pt x="156200" y="180843"/>
                  </a:cubicBezTo>
                  <a:cubicBezTo>
                    <a:pt x="160175" y="172830"/>
                    <a:pt x="164351" y="165676"/>
                    <a:pt x="170445" y="162957"/>
                  </a:cubicBezTo>
                  <a:cubicBezTo>
                    <a:pt x="181240" y="158320"/>
                    <a:pt x="188924" y="149709"/>
                    <a:pt x="193895" y="139507"/>
                  </a:cubicBezTo>
                  <a:cubicBezTo>
                    <a:pt x="198929" y="129306"/>
                    <a:pt x="201182" y="117451"/>
                    <a:pt x="201182" y="106254"/>
                  </a:cubicBezTo>
                  <a:cubicBezTo>
                    <a:pt x="201182" y="98903"/>
                    <a:pt x="200185" y="91813"/>
                    <a:pt x="198331" y="85655"/>
                  </a:cubicBezTo>
                  <a:cubicBezTo>
                    <a:pt x="196147" y="78368"/>
                    <a:pt x="192501" y="73397"/>
                    <a:pt x="187864" y="69756"/>
                  </a:cubicBezTo>
                  <a:cubicBezTo>
                    <a:pt x="182104" y="65252"/>
                    <a:pt x="174817" y="62867"/>
                    <a:pt x="166736" y="60747"/>
                  </a:cubicBezTo>
                  <a:cubicBezTo>
                    <a:pt x="165543" y="60413"/>
                    <a:pt x="164351" y="60149"/>
                    <a:pt x="163158" y="59820"/>
                  </a:cubicBezTo>
                  <a:cubicBezTo>
                    <a:pt x="163090" y="59820"/>
                    <a:pt x="163026" y="59820"/>
                    <a:pt x="162893" y="59751"/>
                  </a:cubicBezTo>
                  <a:cubicBezTo>
                    <a:pt x="162825" y="59751"/>
                    <a:pt x="162692" y="59751"/>
                    <a:pt x="162560" y="59687"/>
                  </a:cubicBezTo>
                  <a:cubicBezTo>
                    <a:pt x="162427" y="59687"/>
                    <a:pt x="162295" y="59619"/>
                    <a:pt x="162231" y="59619"/>
                  </a:cubicBezTo>
                  <a:lnTo>
                    <a:pt x="162162" y="59619"/>
                  </a:lnTo>
                  <a:cubicBezTo>
                    <a:pt x="162030" y="59555"/>
                    <a:pt x="161966" y="59555"/>
                    <a:pt x="161834" y="59486"/>
                  </a:cubicBezTo>
                  <a:lnTo>
                    <a:pt x="161632" y="59486"/>
                  </a:lnTo>
                  <a:cubicBezTo>
                    <a:pt x="161569" y="59422"/>
                    <a:pt x="161569" y="59422"/>
                    <a:pt x="161500" y="59422"/>
                  </a:cubicBezTo>
                  <a:lnTo>
                    <a:pt x="161367" y="59422"/>
                  </a:lnTo>
                  <a:cubicBezTo>
                    <a:pt x="161304" y="59354"/>
                    <a:pt x="161171" y="59354"/>
                    <a:pt x="161102" y="59354"/>
                  </a:cubicBezTo>
                  <a:cubicBezTo>
                    <a:pt x="161039" y="59354"/>
                    <a:pt x="161039" y="59290"/>
                    <a:pt x="160970" y="59290"/>
                  </a:cubicBezTo>
                  <a:cubicBezTo>
                    <a:pt x="160906" y="59290"/>
                    <a:pt x="160837" y="59290"/>
                    <a:pt x="160705" y="59221"/>
                  </a:cubicBezTo>
                  <a:lnTo>
                    <a:pt x="160641" y="59221"/>
                  </a:lnTo>
                  <a:cubicBezTo>
                    <a:pt x="160509" y="59221"/>
                    <a:pt x="160440" y="59158"/>
                    <a:pt x="160376" y="59158"/>
                  </a:cubicBezTo>
                  <a:cubicBezTo>
                    <a:pt x="160307" y="59158"/>
                    <a:pt x="160244" y="59158"/>
                    <a:pt x="160244" y="59089"/>
                  </a:cubicBezTo>
                  <a:cubicBezTo>
                    <a:pt x="160111" y="59089"/>
                    <a:pt x="160042" y="59089"/>
                    <a:pt x="159979" y="59025"/>
                  </a:cubicBezTo>
                  <a:lnTo>
                    <a:pt x="159846" y="59025"/>
                  </a:lnTo>
                  <a:cubicBezTo>
                    <a:pt x="159714" y="59025"/>
                    <a:pt x="159645" y="58956"/>
                    <a:pt x="159581" y="58956"/>
                  </a:cubicBezTo>
                  <a:cubicBezTo>
                    <a:pt x="159512" y="58956"/>
                    <a:pt x="159512" y="58956"/>
                    <a:pt x="159449" y="58893"/>
                  </a:cubicBezTo>
                  <a:lnTo>
                    <a:pt x="159184" y="58893"/>
                  </a:lnTo>
                  <a:cubicBezTo>
                    <a:pt x="159184" y="58824"/>
                    <a:pt x="159115" y="58824"/>
                    <a:pt x="159051" y="58824"/>
                  </a:cubicBezTo>
                  <a:cubicBezTo>
                    <a:pt x="158982" y="58824"/>
                    <a:pt x="158919" y="58760"/>
                    <a:pt x="158850" y="58760"/>
                  </a:cubicBezTo>
                  <a:lnTo>
                    <a:pt x="158654" y="58760"/>
                  </a:lnTo>
                  <a:cubicBezTo>
                    <a:pt x="158585" y="58691"/>
                    <a:pt x="158521" y="58691"/>
                    <a:pt x="158453" y="58691"/>
                  </a:cubicBezTo>
                  <a:cubicBezTo>
                    <a:pt x="158389" y="58691"/>
                    <a:pt x="158320" y="58628"/>
                    <a:pt x="158256" y="58628"/>
                  </a:cubicBezTo>
                  <a:cubicBezTo>
                    <a:pt x="158188" y="58628"/>
                    <a:pt x="158124" y="58628"/>
                    <a:pt x="158055" y="58559"/>
                  </a:cubicBezTo>
                  <a:lnTo>
                    <a:pt x="157859" y="58559"/>
                  </a:lnTo>
                  <a:cubicBezTo>
                    <a:pt x="157790" y="58495"/>
                    <a:pt x="157727" y="58495"/>
                    <a:pt x="157658" y="58495"/>
                  </a:cubicBezTo>
                  <a:cubicBezTo>
                    <a:pt x="157594" y="58495"/>
                    <a:pt x="157525" y="58426"/>
                    <a:pt x="157462" y="58426"/>
                  </a:cubicBezTo>
                  <a:cubicBezTo>
                    <a:pt x="157393" y="58426"/>
                    <a:pt x="157329" y="58426"/>
                    <a:pt x="157260" y="58363"/>
                  </a:cubicBezTo>
                  <a:lnTo>
                    <a:pt x="157064" y="58363"/>
                  </a:lnTo>
                  <a:cubicBezTo>
                    <a:pt x="156995" y="58294"/>
                    <a:pt x="156932" y="58294"/>
                    <a:pt x="156863" y="58294"/>
                  </a:cubicBezTo>
                  <a:cubicBezTo>
                    <a:pt x="156799" y="58294"/>
                    <a:pt x="156730" y="58294"/>
                    <a:pt x="156667" y="58230"/>
                  </a:cubicBezTo>
                  <a:lnTo>
                    <a:pt x="156465" y="58230"/>
                  </a:lnTo>
                  <a:cubicBezTo>
                    <a:pt x="156402" y="58161"/>
                    <a:pt x="156333" y="58161"/>
                    <a:pt x="156269" y="58161"/>
                  </a:cubicBezTo>
                  <a:cubicBezTo>
                    <a:pt x="156200" y="58161"/>
                    <a:pt x="156137" y="58098"/>
                    <a:pt x="156068" y="58098"/>
                  </a:cubicBezTo>
                  <a:cubicBezTo>
                    <a:pt x="156068" y="58098"/>
                    <a:pt x="156004" y="58098"/>
                    <a:pt x="155935" y="58029"/>
                  </a:cubicBezTo>
                  <a:lnTo>
                    <a:pt x="155739" y="58029"/>
                  </a:lnTo>
                  <a:cubicBezTo>
                    <a:pt x="155670" y="57965"/>
                    <a:pt x="155607" y="57965"/>
                    <a:pt x="155538" y="57965"/>
                  </a:cubicBezTo>
                  <a:cubicBezTo>
                    <a:pt x="155474" y="57965"/>
                    <a:pt x="155405" y="57896"/>
                    <a:pt x="155342" y="57896"/>
                  </a:cubicBezTo>
                  <a:cubicBezTo>
                    <a:pt x="155273" y="57896"/>
                    <a:pt x="155209" y="57896"/>
                    <a:pt x="155140" y="57833"/>
                  </a:cubicBezTo>
                  <a:lnTo>
                    <a:pt x="154944" y="57833"/>
                  </a:lnTo>
                  <a:cubicBezTo>
                    <a:pt x="154875" y="57764"/>
                    <a:pt x="154812" y="57764"/>
                    <a:pt x="154743" y="57764"/>
                  </a:cubicBezTo>
                  <a:cubicBezTo>
                    <a:pt x="154679" y="57764"/>
                    <a:pt x="154610" y="57700"/>
                    <a:pt x="154547" y="57700"/>
                  </a:cubicBezTo>
                  <a:cubicBezTo>
                    <a:pt x="154478" y="57700"/>
                    <a:pt x="154414" y="57700"/>
                    <a:pt x="154345" y="57631"/>
                  </a:cubicBezTo>
                  <a:lnTo>
                    <a:pt x="154149" y="57631"/>
                  </a:lnTo>
                  <a:cubicBezTo>
                    <a:pt x="154081" y="57568"/>
                    <a:pt x="154017" y="57568"/>
                    <a:pt x="153948" y="57568"/>
                  </a:cubicBezTo>
                  <a:cubicBezTo>
                    <a:pt x="153884" y="57568"/>
                    <a:pt x="153816" y="57499"/>
                    <a:pt x="153752" y="57499"/>
                  </a:cubicBezTo>
                  <a:cubicBezTo>
                    <a:pt x="153683" y="57499"/>
                    <a:pt x="153619" y="57435"/>
                    <a:pt x="153551" y="57435"/>
                  </a:cubicBezTo>
                  <a:cubicBezTo>
                    <a:pt x="153487" y="57435"/>
                    <a:pt x="153418" y="57435"/>
                    <a:pt x="153354" y="57366"/>
                  </a:cubicBezTo>
                  <a:lnTo>
                    <a:pt x="153153" y="57366"/>
                  </a:lnTo>
                  <a:cubicBezTo>
                    <a:pt x="153090" y="57303"/>
                    <a:pt x="153021" y="57303"/>
                    <a:pt x="152957" y="57303"/>
                  </a:cubicBezTo>
                  <a:cubicBezTo>
                    <a:pt x="152888" y="57303"/>
                    <a:pt x="152825" y="57234"/>
                    <a:pt x="152756" y="57234"/>
                  </a:cubicBezTo>
                  <a:cubicBezTo>
                    <a:pt x="152692" y="57234"/>
                    <a:pt x="152623" y="57234"/>
                    <a:pt x="152560" y="57170"/>
                  </a:cubicBezTo>
                  <a:lnTo>
                    <a:pt x="152427" y="57170"/>
                  </a:lnTo>
                  <a:cubicBezTo>
                    <a:pt x="152295" y="57101"/>
                    <a:pt x="152226" y="57101"/>
                    <a:pt x="152162" y="57101"/>
                  </a:cubicBezTo>
                  <a:cubicBezTo>
                    <a:pt x="152093" y="57038"/>
                    <a:pt x="152093" y="57038"/>
                    <a:pt x="152030" y="57038"/>
                  </a:cubicBezTo>
                  <a:cubicBezTo>
                    <a:pt x="151961" y="57038"/>
                    <a:pt x="151897" y="56969"/>
                    <a:pt x="151765" y="56969"/>
                  </a:cubicBezTo>
                  <a:cubicBezTo>
                    <a:pt x="151765" y="56969"/>
                    <a:pt x="151696" y="56969"/>
                    <a:pt x="151632" y="56905"/>
                  </a:cubicBezTo>
                  <a:lnTo>
                    <a:pt x="151431" y="56905"/>
                  </a:lnTo>
                  <a:cubicBezTo>
                    <a:pt x="151367" y="56836"/>
                    <a:pt x="151298" y="56836"/>
                    <a:pt x="151235" y="56836"/>
                  </a:cubicBezTo>
                  <a:cubicBezTo>
                    <a:pt x="151166" y="56773"/>
                    <a:pt x="151102" y="56773"/>
                    <a:pt x="151033" y="56773"/>
                  </a:cubicBezTo>
                  <a:cubicBezTo>
                    <a:pt x="150970" y="56773"/>
                    <a:pt x="150901" y="56704"/>
                    <a:pt x="150837" y="56704"/>
                  </a:cubicBezTo>
                  <a:cubicBezTo>
                    <a:pt x="150768" y="56704"/>
                    <a:pt x="150705" y="56704"/>
                    <a:pt x="150636" y="56640"/>
                  </a:cubicBezTo>
                  <a:cubicBezTo>
                    <a:pt x="143879" y="54785"/>
                    <a:pt x="136990" y="52401"/>
                    <a:pt x="130366" y="48691"/>
                  </a:cubicBezTo>
                  <a:cubicBezTo>
                    <a:pt x="126656" y="46635"/>
                    <a:pt x="123280" y="43588"/>
                    <a:pt x="120164" y="40080"/>
                  </a:cubicBezTo>
                  <a:lnTo>
                    <a:pt x="119968" y="39878"/>
                  </a:lnTo>
                  <a:lnTo>
                    <a:pt x="119767" y="39682"/>
                  </a:lnTo>
                  <a:cubicBezTo>
                    <a:pt x="119703" y="39613"/>
                    <a:pt x="119703" y="39550"/>
                    <a:pt x="119634" y="39481"/>
                  </a:cubicBezTo>
                  <a:cubicBezTo>
                    <a:pt x="119571" y="39417"/>
                    <a:pt x="119502" y="39348"/>
                    <a:pt x="119438" y="39216"/>
                  </a:cubicBezTo>
                  <a:cubicBezTo>
                    <a:pt x="119369" y="39216"/>
                    <a:pt x="119306" y="39152"/>
                    <a:pt x="119237" y="39083"/>
                  </a:cubicBezTo>
                  <a:cubicBezTo>
                    <a:pt x="119173" y="39020"/>
                    <a:pt x="119104" y="38887"/>
                    <a:pt x="119041" y="38818"/>
                  </a:cubicBezTo>
                  <a:cubicBezTo>
                    <a:pt x="118972" y="38755"/>
                    <a:pt x="118972" y="38686"/>
                    <a:pt x="118908" y="38622"/>
                  </a:cubicBezTo>
                  <a:cubicBezTo>
                    <a:pt x="118839" y="38553"/>
                    <a:pt x="118776" y="38490"/>
                    <a:pt x="118707" y="38357"/>
                  </a:cubicBezTo>
                  <a:cubicBezTo>
                    <a:pt x="118643" y="38288"/>
                    <a:pt x="118574" y="38288"/>
                    <a:pt x="118574" y="38225"/>
                  </a:cubicBezTo>
                  <a:lnTo>
                    <a:pt x="118309" y="37960"/>
                  </a:lnTo>
                  <a:cubicBezTo>
                    <a:pt x="118246" y="37891"/>
                    <a:pt x="118246" y="37827"/>
                    <a:pt x="118177" y="37758"/>
                  </a:cubicBezTo>
                  <a:cubicBezTo>
                    <a:pt x="118113" y="37695"/>
                    <a:pt x="118044" y="37562"/>
                    <a:pt x="117981" y="37493"/>
                  </a:cubicBezTo>
                  <a:cubicBezTo>
                    <a:pt x="117912" y="37430"/>
                    <a:pt x="117848" y="37361"/>
                    <a:pt x="117848" y="37297"/>
                  </a:cubicBezTo>
                  <a:lnTo>
                    <a:pt x="117583" y="37032"/>
                  </a:lnTo>
                  <a:cubicBezTo>
                    <a:pt x="117583" y="36964"/>
                    <a:pt x="117515" y="36900"/>
                    <a:pt x="117451" y="36831"/>
                  </a:cubicBezTo>
                  <a:cubicBezTo>
                    <a:pt x="117382" y="36767"/>
                    <a:pt x="117318" y="36635"/>
                    <a:pt x="117250" y="36566"/>
                  </a:cubicBezTo>
                  <a:cubicBezTo>
                    <a:pt x="117186" y="36502"/>
                    <a:pt x="117117" y="36434"/>
                    <a:pt x="117117" y="36370"/>
                  </a:cubicBezTo>
                  <a:lnTo>
                    <a:pt x="116852" y="36105"/>
                  </a:lnTo>
                  <a:cubicBezTo>
                    <a:pt x="116852" y="36036"/>
                    <a:pt x="116789" y="35973"/>
                    <a:pt x="116720" y="35904"/>
                  </a:cubicBezTo>
                  <a:cubicBezTo>
                    <a:pt x="116656" y="35840"/>
                    <a:pt x="116587" y="35708"/>
                    <a:pt x="116524" y="35639"/>
                  </a:cubicBezTo>
                  <a:cubicBezTo>
                    <a:pt x="116455" y="35575"/>
                    <a:pt x="116455" y="35506"/>
                    <a:pt x="116391" y="35443"/>
                  </a:cubicBezTo>
                  <a:cubicBezTo>
                    <a:pt x="116322" y="35374"/>
                    <a:pt x="116190" y="35241"/>
                    <a:pt x="116126" y="35109"/>
                  </a:cubicBezTo>
                  <a:lnTo>
                    <a:pt x="115994" y="34976"/>
                  </a:lnTo>
                  <a:cubicBezTo>
                    <a:pt x="115925" y="34844"/>
                    <a:pt x="115861" y="34780"/>
                    <a:pt x="115792" y="34648"/>
                  </a:cubicBezTo>
                  <a:cubicBezTo>
                    <a:pt x="115729" y="34579"/>
                    <a:pt x="115729" y="34515"/>
                    <a:pt x="115660" y="34515"/>
                  </a:cubicBezTo>
                  <a:cubicBezTo>
                    <a:pt x="115596" y="34383"/>
                    <a:pt x="115527" y="34250"/>
                    <a:pt x="115395" y="34181"/>
                  </a:cubicBezTo>
                  <a:cubicBezTo>
                    <a:pt x="115395" y="34118"/>
                    <a:pt x="115331" y="34049"/>
                    <a:pt x="115331" y="33985"/>
                  </a:cubicBezTo>
                  <a:cubicBezTo>
                    <a:pt x="115199" y="33916"/>
                    <a:pt x="115130" y="33784"/>
                    <a:pt x="115066" y="33651"/>
                  </a:cubicBezTo>
                  <a:lnTo>
                    <a:pt x="114934" y="33519"/>
                  </a:lnTo>
                  <a:cubicBezTo>
                    <a:pt x="114865" y="33386"/>
                    <a:pt x="114801" y="33254"/>
                    <a:pt x="114732" y="33190"/>
                  </a:cubicBezTo>
                  <a:cubicBezTo>
                    <a:pt x="114669" y="33121"/>
                    <a:pt x="114600" y="33058"/>
                    <a:pt x="114600" y="32989"/>
                  </a:cubicBezTo>
                  <a:cubicBezTo>
                    <a:pt x="114536" y="32925"/>
                    <a:pt x="114404" y="32793"/>
                    <a:pt x="114335" y="32660"/>
                  </a:cubicBezTo>
                  <a:cubicBezTo>
                    <a:pt x="114335" y="32591"/>
                    <a:pt x="114271" y="32591"/>
                    <a:pt x="114271" y="32528"/>
                  </a:cubicBezTo>
                  <a:cubicBezTo>
                    <a:pt x="114139" y="32395"/>
                    <a:pt x="114070" y="32263"/>
                    <a:pt x="114006" y="32130"/>
                  </a:cubicBezTo>
                  <a:cubicBezTo>
                    <a:pt x="113937" y="32130"/>
                    <a:pt x="113937" y="32062"/>
                    <a:pt x="113874" y="31998"/>
                  </a:cubicBezTo>
                  <a:cubicBezTo>
                    <a:pt x="113805" y="31865"/>
                    <a:pt x="113741" y="31797"/>
                    <a:pt x="113672" y="31664"/>
                  </a:cubicBezTo>
                  <a:cubicBezTo>
                    <a:pt x="113609" y="31600"/>
                    <a:pt x="113540" y="31532"/>
                    <a:pt x="113540" y="31468"/>
                  </a:cubicBezTo>
                  <a:cubicBezTo>
                    <a:pt x="113476" y="31399"/>
                    <a:pt x="113408" y="31267"/>
                    <a:pt x="113275" y="31134"/>
                  </a:cubicBezTo>
                  <a:cubicBezTo>
                    <a:pt x="113275" y="31071"/>
                    <a:pt x="113211" y="31071"/>
                    <a:pt x="113211" y="31002"/>
                  </a:cubicBezTo>
                  <a:cubicBezTo>
                    <a:pt x="113079" y="30869"/>
                    <a:pt x="113010" y="30737"/>
                    <a:pt x="112946" y="30604"/>
                  </a:cubicBezTo>
                  <a:cubicBezTo>
                    <a:pt x="112878" y="30604"/>
                    <a:pt x="112878" y="30541"/>
                    <a:pt x="112814" y="30472"/>
                  </a:cubicBezTo>
                  <a:cubicBezTo>
                    <a:pt x="112745" y="30339"/>
                    <a:pt x="112681" y="30207"/>
                    <a:pt x="112613" y="30143"/>
                  </a:cubicBezTo>
                  <a:cubicBezTo>
                    <a:pt x="112549" y="30074"/>
                    <a:pt x="112549" y="30011"/>
                    <a:pt x="112480" y="29942"/>
                  </a:cubicBezTo>
                  <a:cubicBezTo>
                    <a:pt x="112417" y="29809"/>
                    <a:pt x="112348" y="29746"/>
                    <a:pt x="112284" y="29613"/>
                  </a:cubicBezTo>
                  <a:cubicBezTo>
                    <a:pt x="112215" y="29544"/>
                    <a:pt x="112152" y="29481"/>
                    <a:pt x="112152" y="29412"/>
                  </a:cubicBezTo>
                  <a:cubicBezTo>
                    <a:pt x="112083" y="29348"/>
                    <a:pt x="112019" y="29216"/>
                    <a:pt x="111887" y="29083"/>
                  </a:cubicBezTo>
                  <a:cubicBezTo>
                    <a:pt x="111887" y="29014"/>
                    <a:pt x="111818" y="28951"/>
                    <a:pt x="111818" y="28882"/>
                  </a:cubicBezTo>
                  <a:cubicBezTo>
                    <a:pt x="111685" y="28818"/>
                    <a:pt x="111622" y="28686"/>
                    <a:pt x="111553" y="28553"/>
                  </a:cubicBezTo>
                  <a:cubicBezTo>
                    <a:pt x="111553" y="28484"/>
                    <a:pt x="111489" y="28421"/>
                    <a:pt x="111420" y="28352"/>
                  </a:cubicBezTo>
                  <a:cubicBezTo>
                    <a:pt x="111357" y="28288"/>
                    <a:pt x="111288" y="28156"/>
                    <a:pt x="111224" y="28023"/>
                  </a:cubicBezTo>
                  <a:lnTo>
                    <a:pt x="111092" y="27891"/>
                  </a:lnTo>
                  <a:cubicBezTo>
                    <a:pt x="111023" y="27758"/>
                    <a:pt x="110959" y="27626"/>
                    <a:pt x="110890" y="27557"/>
                  </a:cubicBezTo>
                  <a:cubicBezTo>
                    <a:pt x="110827" y="27493"/>
                    <a:pt x="110827" y="27425"/>
                    <a:pt x="110758" y="27361"/>
                  </a:cubicBezTo>
                  <a:cubicBezTo>
                    <a:pt x="110694" y="27228"/>
                    <a:pt x="110625" y="27096"/>
                    <a:pt x="110562" y="27027"/>
                  </a:cubicBezTo>
                  <a:cubicBezTo>
                    <a:pt x="110493" y="26963"/>
                    <a:pt x="110493" y="26895"/>
                    <a:pt x="110429" y="26831"/>
                  </a:cubicBezTo>
                  <a:cubicBezTo>
                    <a:pt x="110360" y="26699"/>
                    <a:pt x="110297" y="26630"/>
                    <a:pt x="110228" y="26497"/>
                  </a:cubicBezTo>
                  <a:cubicBezTo>
                    <a:pt x="110164" y="26434"/>
                    <a:pt x="110164" y="26365"/>
                    <a:pt x="110095" y="26301"/>
                  </a:cubicBezTo>
                  <a:cubicBezTo>
                    <a:pt x="110032" y="26169"/>
                    <a:pt x="109963" y="26100"/>
                    <a:pt x="109899" y="25967"/>
                  </a:cubicBezTo>
                  <a:cubicBezTo>
                    <a:pt x="109830" y="25904"/>
                    <a:pt x="109767" y="25835"/>
                    <a:pt x="109767" y="25771"/>
                  </a:cubicBezTo>
                  <a:cubicBezTo>
                    <a:pt x="109698" y="25639"/>
                    <a:pt x="109634" y="25570"/>
                    <a:pt x="109565" y="25506"/>
                  </a:cubicBezTo>
                  <a:cubicBezTo>
                    <a:pt x="109502" y="25374"/>
                    <a:pt x="109433" y="25305"/>
                    <a:pt x="109433" y="25241"/>
                  </a:cubicBezTo>
                  <a:cubicBezTo>
                    <a:pt x="109369" y="25172"/>
                    <a:pt x="109300" y="25040"/>
                    <a:pt x="109237" y="24976"/>
                  </a:cubicBezTo>
                  <a:cubicBezTo>
                    <a:pt x="109168" y="24907"/>
                    <a:pt x="109104" y="24775"/>
                    <a:pt x="109104" y="24711"/>
                  </a:cubicBezTo>
                  <a:cubicBezTo>
                    <a:pt x="109035" y="24642"/>
                    <a:pt x="108972" y="24579"/>
                    <a:pt x="108972" y="24510"/>
                  </a:cubicBezTo>
                  <a:cubicBezTo>
                    <a:pt x="108839" y="24377"/>
                    <a:pt x="108771" y="24245"/>
                    <a:pt x="108707" y="24181"/>
                  </a:cubicBezTo>
                  <a:cubicBezTo>
                    <a:pt x="108707" y="24112"/>
                    <a:pt x="108638" y="24049"/>
                    <a:pt x="108638" y="23980"/>
                  </a:cubicBezTo>
                  <a:cubicBezTo>
                    <a:pt x="108574" y="23847"/>
                    <a:pt x="108506" y="23784"/>
                    <a:pt x="108373" y="23651"/>
                  </a:cubicBezTo>
                  <a:cubicBezTo>
                    <a:pt x="108373" y="23582"/>
                    <a:pt x="108373" y="23582"/>
                    <a:pt x="108309" y="23519"/>
                  </a:cubicBezTo>
                  <a:cubicBezTo>
                    <a:pt x="108241" y="23386"/>
                    <a:pt x="108177" y="23254"/>
                    <a:pt x="108044" y="23121"/>
                  </a:cubicBezTo>
                  <a:lnTo>
                    <a:pt x="108044" y="23053"/>
                  </a:lnTo>
                  <a:cubicBezTo>
                    <a:pt x="107976" y="22920"/>
                    <a:pt x="107843" y="22788"/>
                    <a:pt x="107780" y="22655"/>
                  </a:cubicBezTo>
                  <a:cubicBezTo>
                    <a:pt x="107446" y="22062"/>
                    <a:pt x="107048" y="21463"/>
                    <a:pt x="106651" y="20933"/>
                  </a:cubicBezTo>
                  <a:cubicBezTo>
                    <a:pt x="106518" y="20604"/>
                    <a:pt x="106322" y="20270"/>
                    <a:pt x="106121" y="20005"/>
                  </a:cubicBezTo>
                  <a:cubicBezTo>
                    <a:pt x="103010" y="15040"/>
                    <a:pt x="99963" y="10403"/>
                    <a:pt x="96916" y="6826"/>
                  </a:cubicBezTo>
                  <a:cubicBezTo>
                    <a:pt x="93667" y="3047"/>
                    <a:pt x="90291" y="530"/>
                    <a:pt x="86645" y="132"/>
                  </a:cubicBezTo>
                  <a:cubicBezTo>
                    <a:pt x="85522" y="0"/>
                    <a:pt x="84462" y="0"/>
                    <a:pt x="834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2">
  <p:cSld name="CUSTOM_4_1">
    <p:spTree>
      <p:nvGrpSpPr>
        <p:cNvPr id="1" name="Shape 3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5" name="Google Shape;355;p25"/>
          <p:cNvPicPr preferRelativeResize="0"/>
          <p:nvPr/>
        </p:nvPicPr>
        <p:blipFill rotWithShape="1">
          <a:blip r:embed="rId2">
            <a:alphaModFix/>
          </a:blip>
          <a:srcRect l="2046" t="2048" r="4930" b="5692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356" name="Google Shape;356;p25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-2700000">
            <a:off x="6174506" y="3508201"/>
            <a:ext cx="3357788" cy="2384698"/>
          </a:xfrm>
          <a:prstGeom prst="rect">
            <a:avLst/>
          </a:prstGeom>
          <a:noFill/>
          <a:ln>
            <a:noFill/>
          </a:ln>
        </p:spPr>
      </p:pic>
      <p:sp>
        <p:nvSpPr>
          <p:cNvPr id="357" name="Google Shape;357;p25"/>
          <p:cNvSpPr txBox="1">
            <a:spLocks noGrp="1"/>
          </p:cNvSpPr>
          <p:nvPr>
            <p:ph type="title"/>
          </p:nvPr>
        </p:nvSpPr>
        <p:spPr>
          <a:xfrm>
            <a:off x="1179975" y="1959075"/>
            <a:ext cx="3128100" cy="572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58" name="Google Shape;358;p25"/>
          <p:cNvSpPr txBox="1">
            <a:spLocks noGrp="1"/>
          </p:cNvSpPr>
          <p:nvPr>
            <p:ph type="subTitle" idx="1"/>
          </p:nvPr>
        </p:nvSpPr>
        <p:spPr>
          <a:xfrm>
            <a:off x="1180000" y="2531625"/>
            <a:ext cx="3128100" cy="781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grpSp>
        <p:nvGrpSpPr>
          <p:cNvPr id="359" name="Google Shape;359;p25"/>
          <p:cNvGrpSpPr/>
          <p:nvPr/>
        </p:nvGrpSpPr>
        <p:grpSpPr>
          <a:xfrm rot="-822247">
            <a:off x="-1124341" y="-1675254"/>
            <a:ext cx="4717594" cy="5236952"/>
            <a:chOff x="1449975" y="238125"/>
            <a:chExt cx="4717750" cy="5237125"/>
          </a:xfrm>
        </p:grpSpPr>
        <p:sp>
          <p:nvSpPr>
            <p:cNvPr id="360" name="Google Shape;360;p25"/>
            <p:cNvSpPr/>
            <p:nvPr/>
          </p:nvSpPr>
          <p:spPr>
            <a:xfrm>
              <a:off x="1776800" y="1463375"/>
              <a:ext cx="2132975" cy="2093075"/>
            </a:xfrm>
            <a:custGeom>
              <a:avLst/>
              <a:gdLst/>
              <a:ahLst/>
              <a:cxnLst/>
              <a:rect l="l" t="t" r="r" b="b"/>
              <a:pathLst>
                <a:path w="85319" h="83723" extrusionOk="0">
                  <a:moveTo>
                    <a:pt x="73763" y="575"/>
                  </a:moveTo>
                  <a:cubicBezTo>
                    <a:pt x="76261" y="575"/>
                    <a:pt x="78392" y="781"/>
                    <a:pt x="80074" y="1066"/>
                  </a:cubicBezTo>
                  <a:cubicBezTo>
                    <a:pt x="80932" y="1230"/>
                    <a:pt x="81670" y="1437"/>
                    <a:pt x="82244" y="1640"/>
                  </a:cubicBezTo>
                  <a:cubicBezTo>
                    <a:pt x="82817" y="1847"/>
                    <a:pt x="83270" y="2092"/>
                    <a:pt x="83555" y="2338"/>
                  </a:cubicBezTo>
                  <a:cubicBezTo>
                    <a:pt x="83965" y="2666"/>
                    <a:pt x="84253" y="3033"/>
                    <a:pt x="84417" y="3361"/>
                  </a:cubicBezTo>
                  <a:cubicBezTo>
                    <a:pt x="84621" y="3689"/>
                    <a:pt x="84703" y="3977"/>
                    <a:pt x="84703" y="4305"/>
                  </a:cubicBezTo>
                  <a:cubicBezTo>
                    <a:pt x="84703" y="4551"/>
                    <a:pt x="84663" y="4797"/>
                    <a:pt x="84539" y="5043"/>
                  </a:cubicBezTo>
                  <a:cubicBezTo>
                    <a:pt x="84375" y="5492"/>
                    <a:pt x="84008" y="5944"/>
                    <a:pt x="83473" y="6436"/>
                  </a:cubicBezTo>
                  <a:cubicBezTo>
                    <a:pt x="82654" y="7174"/>
                    <a:pt x="81385" y="7911"/>
                    <a:pt x="79621" y="8649"/>
                  </a:cubicBezTo>
                  <a:cubicBezTo>
                    <a:pt x="77900" y="9426"/>
                    <a:pt x="75687" y="10164"/>
                    <a:pt x="72943" y="10862"/>
                  </a:cubicBezTo>
                  <a:cubicBezTo>
                    <a:pt x="64787" y="12950"/>
                    <a:pt x="55116" y="16392"/>
                    <a:pt x="45897" y="23113"/>
                  </a:cubicBezTo>
                  <a:cubicBezTo>
                    <a:pt x="36718" y="29794"/>
                    <a:pt x="28070" y="39750"/>
                    <a:pt x="22005" y="54831"/>
                  </a:cubicBezTo>
                  <a:cubicBezTo>
                    <a:pt x="18153" y="64420"/>
                    <a:pt x="14629" y="71511"/>
                    <a:pt x="11639" y="76222"/>
                  </a:cubicBezTo>
                  <a:cubicBezTo>
                    <a:pt x="10121" y="78559"/>
                    <a:pt x="8770" y="80320"/>
                    <a:pt x="7541" y="81467"/>
                  </a:cubicBezTo>
                  <a:cubicBezTo>
                    <a:pt x="6925" y="82001"/>
                    <a:pt x="6351" y="82451"/>
                    <a:pt x="5820" y="82696"/>
                  </a:cubicBezTo>
                  <a:cubicBezTo>
                    <a:pt x="5286" y="82985"/>
                    <a:pt x="4836" y="83106"/>
                    <a:pt x="4384" y="83106"/>
                  </a:cubicBezTo>
                  <a:cubicBezTo>
                    <a:pt x="4181" y="83106"/>
                    <a:pt x="3935" y="83067"/>
                    <a:pt x="3728" y="82985"/>
                  </a:cubicBezTo>
                  <a:cubicBezTo>
                    <a:pt x="3525" y="82942"/>
                    <a:pt x="3361" y="82821"/>
                    <a:pt x="3197" y="82696"/>
                  </a:cubicBezTo>
                  <a:cubicBezTo>
                    <a:pt x="2869" y="82451"/>
                    <a:pt x="2581" y="82123"/>
                    <a:pt x="2335" y="81674"/>
                  </a:cubicBezTo>
                  <a:cubicBezTo>
                    <a:pt x="1925" y="80975"/>
                    <a:pt x="1558" y="80034"/>
                    <a:pt x="1312" y="78844"/>
                  </a:cubicBezTo>
                  <a:cubicBezTo>
                    <a:pt x="1024" y="77697"/>
                    <a:pt x="860" y="76264"/>
                    <a:pt x="739" y="74583"/>
                  </a:cubicBezTo>
                  <a:cubicBezTo>
                    <a:pt x="657" y="73517"/>
                    <a:pt x="614" y="72370"/>
                    <a:pt x="614" y="71222"/>
                  </a:cubicBezTo>
                  <a:cubicBezTo>
                    <a:pt x="614" y="63354"/>
                    <a:pt x="2417" y="54218"/>
                    <a:pt x="6187" y="45120"/>
                  </a:cubicBezTo>
                  <a:cubicBezTo>
                    <a:pt x="9957" y="36062"/>
                    <a:pt x="15737" y="27090"/>
                    <a:pt x="23726" y="19549"/>
                  </a:cubicBezTo>
                  <a:cubicBezTo>
                    <a:pt x="31309" y="12419"/>
                    <a:pt x="40570" y="7666"/>
                    <a:pt x="49585" y="4715"/>
                  </a:cubicBezTo>
                  <a:cubicBezTo>
                    <a:pt x="58601" y="1765"/>
                    <a:pt x="67327" y="575"/>
                    <a:pt x="73763" y="575"/>
                  </a:cubicBezTo>
                  <a:close/>
                  <a:moveTo>
                    <a:pt x="73763" y="1"/>
                  </a:moveTo>
                  <a:cubicBezTo>
                    <a:pt x="67246" y="1"/>
                    <a:pt x="58476" y="1148"/>
                    <a:pt x="49379" y="4141"/>
                  </a:cubicBezTo>
                  <a:cubicBezTo>
                    <a:pt x="40324" y="7092"/>
                    <a:pt x="30981" y="11885"/>
                    <a:pt x="23316" y="19097"/>
                  </a:cubicBezTo>
                  <a:cubicBezTo>
                    <a:pt x="15245" y="26719"/>
                    <a:pt x="9426" y="35734"/>
                    <a:pt x="5613" y="44914"/>
                  </a:cubicBezTo>
                  <a:cubicBezTo>
                    <a:pt x="1804" y="54054"/>
                    <a:pt x="1" y="63272"/>
                    <a:pt x="1" y="71222"/>
                  </a:cubicBezTo>
                  <a:cubicBezTo>
                    <a:pt x="1" y="72412"/>
                    <a:pt x="40" y="73517"/>
                    <a:pt x="122" y="74625"/>
                  </a:cubicBezTo>
                  <a:cubicBezTo>
                    <a:pt x="247" y="76100"/>
                    <a:pt x="368" y="77412"/>
                    <a:pt x="614" y="78517"/>
                  </a:cubicBezTo>
                  <a:cubicBezTo>
                    <a:pt x="778" y="79336"/>
                    <a:pt x="984" y="80074"/>
                    <a:pt x="1230" y="80729"/>
                  </a:cubicBezTo>
                  <a:cubicBezTo>
                    <a:pt x="1394" y="81221"/>
                    <a:pt x="1597" y="81631"/>
                    <a:pt x="1804" y="82001"/>
                  </a:cubicBezTo>
                  <a:cubicBezTo>
                    <a:pt x="2132" y="82532"/>
                    <a:pt x="2542" y="82985"/>
                    <a:pt x="2951" y="83270"/>
                  </a:cubicBezTo>
                  <a:cubicBezTo>
                    <a:pt x="3155" y="83434"/>
                    <a:pt x="3400" y="83559"/>
                    <a:pt x="3646" y="83598"/>
                  </a:cubicBezTo>
                  <a:cubicBezTo>
                    <a:pt x="3892" y="83680"/>
                    <a:pt x="4138" y="83722"/>
                    <a:pt x="4384" y="83722"/>
                  </a:cubicBezTo>
                  <a:cubicBezTo>
                    <a:pt x="4958" y="83722"/>
                    <a:pt x="5492" y="83559"/>
                    <a:pt x="6105" y="83270"/>
                  </a:cubicBezTo>
                  <a:cubicBezTo>
                    <a:pt x="6597" y="82985"/>
                    <a:pt x="7131" y="82614"/>
                    <a:pt x="7705" y="82123"/>
                  </a:cubicBezTo>
                  <a:cubicBezTo>
                    <a:pt x="8688" y="81264"/>
                    <a:pt x="9711" y="80034"/>
                    <a:pt x="10819" y="78517"/>
                  </a:cubicBezTo>
                  <a:cubicBezTo>
                    <a:pt x="12498" y="76182"/>
                    <a:pt x="14301" y="73068"/>
                    <a:pt x="16268" y="69173"/>
                  </a:cubicBezTo>
                  <a:cubicBezTo>
                    <a:pt x="18235" y="65282"/>
                    <a:pt x="20366" y="60568"/>
                    <a:pt x="22579" y="55037"/>
                  </a:cubicBezTo>
                  <a:cubicBezTo>
                    <a:pt x="28604" y="40078"/>
                    <a:pt x="37167" y="30243"/>
                    <a:pt x="46264" y="23605"/>
                  </a:cubicBezTo>
                  <a:cubicBezTo>
                    <a:pt x="55362" y="16966"/>
                    <a:pt x="64993" y="13524"/>
                    <a:pt x="73065" y="11436"/>
                  </a:cubicBezTo>
                  <a:cubicBezTo>
                    <a:pt x="75195" y="10901"/>
                    <a:pt x="76999" y="10328"/>
                    <a:pt x="78516" y="9754"/>
                  </a:cubicBezTo>
                  <a:cubicBezTo>
                    <a:pt x="80811" y="8895"/>
                    <a:pt x="82490" y="8033"/>
                    <a:pt x="83598" y="7131"/>
                  </a:cubicBezTo>
                  <a:cubicBezTo>
                    <a:pt x="84171" y="6682"/>
                    <a:pt x="84581" y="6190"/>
                    <a:pt x="84866" y="5738"/>
                  </a:cubicBezTo>
                  <a:cubicBezTo>
                    <a:pt x="85155" y="5289"/>
                    <a:pt x="85319" y="4797"/>
                    <a:pt x="85319" y="4305"/>
                  </a:cubicBezTo>
                  <a:cubicBezTo>
                    <a:pt x="85319" y="3895"/>
                    <a:pt x="85194" y="3443"/>
                    <a:pt x="84948" y="3033"/>
                  </a:cubicBezTo>
                  <a:cubicBezTo>
                    <a:pt x="84703" y="2623"/>
                    <a:pt x="84375" y="2256"/>
                    <a:pt x="83965" y="1886"/>
                  </a:cubicBezTo>
                  <a:cubicBezTo>
                    <a:pt x="83598" y="1558"/>
                    <a:pt x="83063" y="1312"/>
                    <a:pt x="82450" y="1066"/>
                  </a:cubicBezTo>
                  <a:cubicBezTo>
                    <a:pt x="81506" y="738"/>
                    <a:pt x="80277" y="453"/>
                    <a:pt x="78802" y="289"/>
                  </a:cubicBezTo>
                  <a:cubicBezTo>
                    <a:pt x="77369" y="83"/>
                    <a:pt x="75648" y="1"/>
                    <a:pt x="737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1" name="Google Shape;361;p25"/>
            <p:cNvSpPr/>
            <p:nvPr/>
          </p:nvSpPr>
          <p:spPr>
            <a:xfrm>
              <a:off x="1773700" y="1422400"/>
              <a:ext cx="2237475" cy="2211900"/>
            </a:xfrm>
            <a:custGeom>
              <a:avLst/>
              <a:gdLst/>
              <a:ahLst/>
              <a:cxnLst/>
              <a:rect l="l" t="t" r="r" b="b"/>
              <a:pathLst>
                <a:path w="89499" h="88476" extrusionOk="0">
                  <a:moveTo>
                    <a:pt x="73067" y="574"/>
                  </a:moveTo>
                  <a:cubicBezTo>
                    <a:pt x="76919" y="574"/>
                    <a:pt x="80237" y="984"/>
                    <a:pt x="82820" y="1640"/>
                  </a:cubicBezTo>
                  <a:cubicBezTo>
                    <a:pt x="84132" y="1968"/>
                    <a:pt x="85236" y="2338"/>
                    <a:pt x="86099" y="2787"/>
                  </a:cubicBezTo>
                  <a:cubicBezTo>
                    <a:pt x="86548" y="3033"/>
                    <a:pt x="86918" y="3240"/>
                    <a:pt x="87246" y="3486"/>
                  </a:cubicBezTo>
                  <a:cubicBezTo>
                    <a:pt x="87531" y="3731"/>
                    <a:pt x="87820" y="3977"/>
                    <a:pt x="87984" y="4223"/>
                  </a:cubicBezTo>
                  <a:cubicBezTo>
                    <a:pt x="88311" y="4633"/>
                    <a:pt x="88515" y="5000"/>
                    <a:pt x="88679" y="5371"/>
                  </a:cubicBezTo>
                  <a:cubicBezTo>
                    <a:pt x="88803" y="5738"/>
                    <a:pt x="88885" y="6108"/>
                    <a:pt x="88885" y="6475"/>
                  </a:cubicBezTo>
                  <a:cubicBezTo>
                    <a:pt x="88885" y="6764"/>
                    <a:pt x="88842" y="7049"/>
                    <a:pt x="88760" y="7338"/>
                  </a:cubicBezTo>
                  <a:cubicBezTo>
                    <a:pt x="88557" y="7829"/>
                    <a:pt x="88229" y="8321"/>
                    <a:pt x="87695" y="8852"/>
                  </a:cubicBezTo>
                  <a:cubicBezTo>
                    <a:pt x="86918" y="9672"/>
                    <a:pt x="85646" y="10491"/>
                    <a:pt x="83925" y="11272"/>
                  </a:cubicBezTo>
                  <a:cubicBezTo>
                    <a:pt x="82204" y="12091"/>
                    <a:pt x="79991" y="12911"/>
                    <a:pt x="77204" y="13730"/>
                  </a:cubicBezTo>
                  <a:cubicBezTo>
                    <a:pt x="67861" y="16517"/>
                    <a:pt x="56430" y="20943"/>
                    <a:pt x="45569" y="29138"/>
                  </a:cubicBezTo>
                  <a:cubicBezTo>
                    <a:pt x="41104" y="32499"/>
                    <a:pt x="36842" y="36390"/>
                    <a:pt x="32990" y="41104"/>
                  </a:cubicBezTo>
                  <a:cubicBezTo>
                    <a:pt x="29138" y="45815"/>
                    <a:pt x="25696" y="51388"/>
                    <a:pt x="22909" y="58027"/>
                  </a:cubicBezTo>
                  <a:cubicBezTo>
                    <a:pt x="21516" y="61266"/>
                    <a:pt x="20205" y="64338"/>
                    <a:pt x="18975" y="67167"/>
                  </a:cubicBezTo>
                  <a:cubicBezTo>
                    <a:pt x="15900" y="74173"/>
                    <a:pt x="13156" y="79379"/>
                    <a:pt x="10737" y="82821"/>
                  </a:cubicBezTo>
                  <a:cubicBezTo>
                    <a:pt x="9550" y="84542"/>
                    <a:pt x="8442" y="85853"/>
                    <a:pt x="7419" y="86673"/>
                  </a:cubicBezTo>
                  <a:cubicBezTo>
                    <a:pt x="6927" y="87083"/>
                    <a:pt x="6475" y="87410"/>
                    <a:pt x="6026" y="87614"/>
                  </a:cubicBezTo>
                  <a:cubicBezTo>
                    <a:pt x="5573" y="87820"/>
                    <a:pt x="5164" y="87902"/>
                    <a:pt x="4796" y="87902"/>
                  </a:cubicBezTo>
                  <a:cubicBezTo>
                    <a:pt x="4590" y="87902"/>
                    <a:pt x="4344" y="87860"/>
                    <a:pt x="4141" y="87778"/>
                  </a:cubicBezTo>
                  <a:cubicBezTo>
                    <a:pt x="3770" y="87656"/>
                    <a:pt x="3443" y="87450"/>
                    <a:pt x="3115" y="87083"/>
                  </a:cubicBezTo>
                  <a:cubicBezTo>
                    <a:pt x="2829" y="86794"/>
                    <a:pt x="2623" y="86427"/>
                    <a:pt x="2377" y="86017"/>
                  </a:cubicBezTo>
                  <a:cubicBezTo>
                    <a:pt x="2049" y="85401"/>
                    <a:pt x="1721" y="84581"/>
                    <a:pt x="1476" y="83640"/>
                  </a:cubicBezTo>
                  <a:cubicBezTo>
                    <a:pt x="1230" y="82739"/>
                    <a:pt x="984" y="81755"/>
                    <a:pt x="820" y="80565"/>
                  </a:cubicBezTo>
                  <a:cubicBezTo>
                    <a:pt x="820" y="80483"/>
                    <a:pt x="781" y="80401"/>
                    <a:pt x="781" y="80280"/>
                  </a:cubicBezTo>
                  <a:cubicBezTo>
                    <a:pt x="535" y="78559"/>
                    <a:pt x="410" y="76674"/>
                    <a:pt x="410" y="74625"/>
                  </a:cubicBezTo>
                  <a:cubicBezTo>
                    <a:pt x="410" y="69953"/>
                    <a:pt x="1066" y="64544"/>
                    <a:pt x="2377" y="58971"/>
                  </a:cubicBezTo>
                  <a:cubicBezTo>
                    <a:pt x="2502" y="58437"/>
                    <a:pt x="2623" y="57863"/>
                    <a:pt x="2787" y="57332"/>
                  </a:cubicBezTo>
                  <a:cubicBezTo>
                    <a:pt x="3321" y="55283"/>
                    <a:pt x="3934" y="53234"/>
                    <a:pt x="4633" y="51224"/>
                  </a:cubicBezTo>
                  <a:cubicBezTo>
                    <a:pt x="5655" y="48153"/>
                    <a:pt x="6885" y="45120"/>
                    <a:pt x="8321" y="42170"/>
                  </a:cubicBezTo>
                  <a:cubicBezTo>
                    <a:pt x="12130" y="34423"/>
                    <a:pt x="17457" y="26801"/>
                    <a:pt x="24384" y="20162"/>
                  </a:cubicBezTo>
                  <a:cubicBezTo>
                    <a:pt x="25899" y="18687"/>
                    <a:pt x="27456" y="17336"/>
                    <a:pt x="29095" y="16064"/>
                  </a:cubicBezTo>
                  <a:cubicBezTo>
                    <a:pt x="33564" y="12540"/>
                    <a:pt x="38481" y="9590"/>
                    <a:pt x="43520" y="7256"/>
                  </a:cubicBezTo>
                  <a:cubicBezTo>
                    <a:pt x="53928" y="2420"/>
                    <a:pt x="64665" y="574"/>
                    <a:pt x="73067" y="574"/>
                  </a:cubicBezTo>
                  <a:close/>
                  <a:moveTo>
                    <a:pt x="73067" y="1"/>
                  </a:moveTo>
                  <a:cubicBezTo>
                    <a:pt x="64583" y="1"/>
                    <a:pt x="53765" y="1846"/>
                    <a:pt x="43274" y="6721"/>
                  </a:cubicBezTo>
                  <a:cubicBezTo>
                    <a:pt x="38602" y="8895"/>
                    <a:pt x="34055" y="11557"/>
                    <a:pt x="29833" y="14753"/>
                  </a:cubicBezTo>
                  <a:cubicBezTo>
                    <a:pt x="28112" y="16107"/>
                    <a:pt x="26473" y="17582"/>
                    <a:pt x="24915" y="19097"/>
                  </a:cubicBezTo>
                  <a:cubicBezTo>
                    <a:pt x="17418" y="26391"/>
                    <a:pt x="11720" y="34751"/>
                    <a:pt x="7786" y="43153"/>
                  </a:cubicBezTo>
                  <a:cubicBezTo>
                    <a:pt x="5206" y="48644"/>
                    <a:pt x="3239" y="54667"/>
                    <a:pt x="1928" y="60486"/>
                  </a:cubicBezTo>
                  <a:cubicBezTo>
                    <a:pt x="656" y="66347"/>
                    <a:pt x="0" y="71960"/>
                    <a:pt x="0" y="76756"/>
                  </a:cubicBezTo>
                  <a:cubicBezTo>
                    <a:pt x="0" y="77533"/>
                    <a:pt x="0" y="78313"/>
                    <a:pt x="43" y="79051"/>
                  </a:cubicBezTo>
                  <a:cubicBezTo>
                    <a:pt x="82" y="79500"/>
                    <a:pt x="125" y="79952"/>
                    <a:pt x="207" y="80362"/>
                  </a:cubicBezTo>
                  <a:cubicBezTo>
                    <a:pt x="410" y="81673"/>
                    <a:pt x="617" y="82860"/>
                    <a:pt x="902" y="83844"/>
                  </a:cubicBezTo>
                  <a:cubicBezTo>
                    <a:pt x="1108" y="84581"/>
                    <a:pt x="1354" y="85237"/>
                    <a:pt x="1639" y="85811"/>
                  </a:cubicBezTo>
                  <a:cubicBezTo>
                    <a:pt x="2010" y="86673"/>
                    <a:pt x="2459" y="87328"/>
                    <a:pt x="2993" y="87778"/>
                  </a:cubicBezTo>
                  <a:cubicBezTo>
                    <a:pt x="3279" y="88023"/>
                    <a:pt x="3567" y="88187"/>
                    <a:pt x="3852" y="88312"/>
                  </a:cubicBezTo>
                  <a:cubicBezTo>
                    <a:pt x="4180" y="88433"/>
                    <a:pt x="4469" y="88476"/>
                    <a:pt x="4796" y="88476"/>
                  </a:cubicBezTo>
                  <a:cubicBezTo>
                    <a:pt x="5288" y="88476"/>
                    <a:pt x="5780" y="88351"/>
                    <a:pt x="6272" y="88148"/>
                  </a:cubicBezTo>
                  <a:cubicBezTo>
                    <a:pt x="7131" y="87738"/>
                    <a:pt x="8075" y="87001"/>
                    <a:pt x="9058" y="85935"/>
                  </a:cubicBezTo>
                  <a:cubicBezTo>
                    <a:pt x="10491" y="84378"/>
                    <a:pt x="12130" y="82041"/>
                    <a:pt x="13851" y="78926"/>
                  </a:cubicBezTo>
                  <a:cubicBezTo>
                    <a:pt x="15615" y="75854"/>
                    <a:pt x="17500" y="72002"/>
                    <a:pt x="19506" y="67413"/>
                  </a:cubicBezTo>
                  <a:cubicBezTo>
                    <a:pt x="20736" y="64544"/>
                    <a:pt x="22047" y="61512"/>
                    <a:pt x="23440" y="58273"/>
                  </a:cubicBezTo>
                  <a:cubicBezTo>
                    <a:pt x="26227" y="51634"/>
                    <a:pt x="29630" y="46143"/>
                    <a:pt x="33439" y="41471"/>
                  </a:cubicBezTo>
                  <a:cubicBezTo>
                    <a:pt x="37252" y="36800"/>
                    <a:pt x="41471" y="32948"/>
                    <a:pt x="45897" y="29630"/>
                  </a:cubicBezTo>
                  <a:cubicBezTo>
                    <a:pt x="56715" y="21474"/>
                    <a:pt x="68068" y="17048"/>
                    <a:pt x="77368" y="14304"/>
                  </a:cubicBezTo>
                  <a:cubicBezTo>
                    <a:pt x="79499" y="13688"/>
                    <a:pt x="81302" y="13032"/>
                    <a:pt x="82820" y="12419"/>
                  </a:cubicBezTo>
                  <a:cubicBezTo>
                    <a:pt x="85115" y="11475"/>
                    <a:pt x="86754" y="10534"/>
                    <a:pt x="87859" y="9550"/>
                  </a:cubicBezTo>
                  <a:cubicBezTo>
                    <a:pt x="88393" y="9059"/>
                    <a:pt x="88803" y="8524"/>
                    <a:pt x="89088" y="8033"/>
                  </a:cubicBezTo>
                  <a:cubicBezTo>
                    <a:pt x="89334" y="7501"/>
                    <a:pt x="89498" y="6967"/>
                    <a:pt x="89498" y="6475"/>
                  </a:cubicBezTo>
                  <a:cubicBezTo>
                    <a:pt x="89498" y="6026"/>
                    <a:pt x="89377" y="5574"/>
                    <a:pt x="89213" y="5164"/>
                  </a:cubicBezTo>
                  <a:cubicBezTo>
                    <a:pt x="89049" y="4715"/>
                    <a:pt x="88803" y="4305"/>
                    <a:pt x="88475" y="3895"/>
                  </a:cubicBezTo>
                  <a:cubicBezTo>
                    <a:pt x="88229" y="3567"/>
                    <a:pt x="87941" y="3279"/>
                    <a:pt x="87574" y="3033"/>
                  </a:cubicBezTo>
                  <a:cubicBezTo>
                    <a:pt x="86957" y="2541"/>
                    <a:pt x="86180" y="2132"/>
                    <a:pt x="85236" y="1764"/>
                  </a:cubicBezTo>
                  <a:cubicBezTo>
                    <a:pt x="83804" y="1230"/>
                    <a:pt x="82040" y="781"/>
                    <a:pt x="79991" y="492"/>
                  </a:cubicBezTo>
                  <a:cubicBezTo>
                    <a:pt x="77942" y="165"/>
                    <a:pt x="75608" y="1"/>
                    <a:pt x="730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2" name="Google Shape;362;p25"/>
            <p:cNvSpPr/>
            <p:nvPr/>
          </p:nvSpPr>
          <p:spPr>
            <a:xfrm>
              <a:off x="1761400" y="1373225"/>
              <a:ext cx="2352200" cy="2341000"/>
            </a:xfrm>
            <a:custGeom>
              <a:avLst/>
              <a:gdLst/>
              <a:ahLst/>
              <a:cxnLst/>
              <a:rect l="l" t="t" r="r" b="b"/>
              <a:pathLst>
                <a:path w="94088" h="93640" extrusionOk="0">
                  <a:moveTo>
                    <a:pt x="73629" y="574"/>
                  </a:moveTo>
                  <a:cubicBezTo>
                    <a:pt x="73715" y="574"/>
                    <a:pt x="73801" y="574"/>
                    <a:pt x="73887" y="574"/>
                  </a:cubicBezTo>
                  <a:cubicBezTo>
                    <a:pt x="78762" y="574"/>
                    <a:pt x="83066" y="1191"/>
                    <a:pt x="86345" y="2256"/>
                  </a:cubicBezTo>
                  <a:cubicBezTo>
                    <a:pt x="87984" y="2787"/>
                    <a:pt x="89377" y="3404"/>
                    <a:pt x="90482" y="4141"/>
                  </a:cubicBezTo>
                  <a:cubicBezTo>
                    <a:pt x="91590" y="4836"/>
                    <a:pt x="92367" y="5616"/>
                    <a:pt x="92819" y="6475"/>
                  </a:cubicBezTo>
                  <a:cubicBezTo>
                    <a:pt x="93065" y="6846"/>
                    <a:pt x="93229" y="7256"/>
                    <a:pt x="93350" y="7665"/>
                  </a:cubicBezTo>
                  <a:cubicBezTo>
                    <a:pt x="93475" y="8033"/>
                    <a:pt x="93514" y="8403"/>
                    <a:pt x="93514" y="8813"/>
                  </a:cubicBezTo>
                  <a:cubicBezTo>
                    <a:pt x="93514" y="9141"/>
                    <a:pt x="93475" y="9468"/>
                    <a:pt x="93393" y="9796"/>
                  </a:cubicBezTo>
                  <a:cubicBezTo>
                    <a:pt x="93186" y="10370"/>
                    <a:pt x="92859" y="10944"/>
                    <a:pt x="92328" y="11557"/>
                  </a:cubicBezTo>
                  <a:cubicBezTo>
                    <a:pt x="91547" y="12419"/>
                    <a:pt x="90318" y="13320"/>
                    <a:pt x="88597" y="14222"/>
                  </a:cubicBezTo>
                  <a:cubicBezTo>
                    <a:pt x="86876" y="15124"/>
                    <a:pt x="84663" y="16025"/>
                    <a:pt x="81837" y="16966"/>
                  </a:cubicBezTo>
                  <a:cubicBezTo>
                    <a:pt x="72287" y="20123"/>
                    <a:pt x="60485" y="24916"/>
                    <a:pt x="48890" y="32948"/>
                  </a:cubicBezTo>
                  <a:cubicBezTo>
                    <a:pt x="43891" y="36390"/>
                    <a:pt x="39219" y="40203"/>
                    <a:pt x="35039" y="44832"/>
                  </a:cubicBezTo>
                  <a:cubicBezTo>
                    <a:pt x="30859" y="49421"/>
                    <a:pt x="27129" y="54873"/>
                    <a:pt x="24139" y="61551"/>
                  </a:cubicBezTo>
                  <a:cubicBezTo>
                    <a:pt x="22664" y="64872"/>
                    <a:pt x="21310" y="68026"/>
                    <a:pt x="20041" y="71058"/>
                  </a:cubicBezTo>
                  <a:cubicBezTo>
                    <a:pt x="16926" y="78477"/>
                    <a:pt x="14140" y="84008"/>
                    <a:pt x="11681" y="87656"/>
                  </a:cubicBezTo>
                  <a:cubicBezTo>
                    <a:pt x="10452" y="89499"/>
                    <a:pt x="9344" y="90853"/>
                    <a:pt x="8278" y="91754"/>
                  </a:cubicBezTo>
                  <a:cubicBezTo>
                    <a:pt x="7787" y="92203"/>
                    <a:pt x="7295" y="92531"/>
                    <a:pt x="6846" y="92738"/>
                  </a:cubicBezTo>
                  <a:cubicBezTo>
                    <a:pt x="6354" y="92941"/>
                    <a:pt x="5944" y="93066"/>
                    <a:pt x="5534" y="93066"/>
                  </a:cubicBezTo>
                  <a:cubicBezTo>
                    <a:pt x="5328" y="93066"/>
                    <a:pt x="5125" y="93023"/>
                    <a:pt x="4918" y="92984"/>
                  </a:cubicBezTo>
                  <a:cubicBezTo>
                    <a:pt x="4551" y="92859"/>
                    <a:pt x="4180" y="92656"/>
                    <a:pt x="3853" y="92328"/>
                  </a:cubicBezTo>
                  <a:cubicBezTo>
                    <a:pt x="3321" y="91836"/>
                    <a:pt x="2830" y="91099"/>
                    <a:pt x="2377" y="90072"/>
                  </a:cubicBezTo>
                  <a:cubicBezTo>
                    <a:pt x="1968" y="89089"/>
                    <a:pt x="1558" y="87820"/>
                    <a:pt x="1191" y="86302"/>
                  </a:cubicBezTo>
                  <a:cubicBezTo>
                    <a:pt x="863" y="84788"/>
                    <a:pt x="617" y="82985"/>
                    <a:pt x="535" y="81018"/>
                  </a:cubicBezTo>
                  <a:cubicBezTo>
                    <a:pt x="492" y="80280"/>
                    <a:pt x="492" y="79500"/>
                    <a:pt x="492" y="78723"/>
                  </a:cubicBezTo>
                  <a:cubicBezTo>
                    <a:pt x="492" y="73927"/>
                    <a:pt x="1148" y="68314"/>
                    <a:pt x="2420" y="62453"/>
                  </a:cubicBezTo>
                  <a:cubicBezTo>
                    <a:pt x="3731" y="56634"/>
                    <a:pt x="5698" y="50611"/>
                    <a:pt x="8278" y="45120"/>
                  </a:cubicBezTo>
                  <a:cubicBezTo>
                    <a:pt x="12212" y="36718"/>
                    <a:pt x="17910" y="28358"/>
                    <a:pt x="25407" y="21064"/>
                  </a:cubicBezTo>
                  <a:cubicBezTo>
                    <a:pt x="26965" y="19549"/>
                    <a:pt x="28604" y="18074"/>
                    <a:pt x="30325" y="16720"/>
                  </a:cubicBezTo>
                  <a:cubicBezTo>
                    <a:pt x="35160" y="12829"/>
                    <a:pt x="40488" y="9550"/>
                    <a:pt x="46021" y="6928"/>
                  </a:cubicBezTo>
                  <a:cubicBezTo>
                    <a:pt x="55631" y="2425"/>
                    <a:pt x="65442" y="574"/>
                    <a:pt x="73629" y="574"/>
                  </a:cubicBezTo>
                  <a:close/>
                  <a:moveTo>
                    <a:pt x="73887" y="1"/>
                  </a:moveTo>
                  <a:cubicBezTo>
                    <a:pt x="65567" y="1"/>
                    <a:pt x="55568" y="1804"/>
                    <a:pt x="45776" y="6436"/>
                  </a:cubicBezTo>
                  <a:cubicBezTo>
                    <a:pt x="40570" y="8895"/>
                    <a:pt x="35570" y="11885"/>
                    <a:pt x="30981" y="15491"/>
                  </a:cubicBezTo>
                  <a:cubicBezTo>
                    <a:pt x="29220" y="16927"/>
                    <a:pt x="27538" y="18441"/>
                    <a:pt x="25899" y="20041"/>
                  </a:cubicBezTo>
                  <a:cubicBezTo>
                    <a:pt x="17867" y="27991"/>
                    <a:pt x="11802" y="37046"/>
                    <a:pt x="7705" y="46104"/>
                  </a:cubicBezTo>
                  <a:cubicBezTo>
                    <a:pt x="5164" y="51716"/>
                    <a:pt x="3240" y="57945"/>
                    <a:pt x="1968" y="64052"/>
                  </a:cubicBezTo>
                  <a:cubicBezTo>
                    <a:pt x="656" y="70117"/>
                    <a:pt x="1" y="76058"/>
                    <a:pt x="1" y="81057"/>
                  </a:cubicBezTo>
                  <a:lnTo>
                    <a:pt x="1" y="81509"/>
                  </a:lnTo>
                  <a:cubicBezTo>
                    <a:pt x="83" y="83352"/>
                    <a:pt x="328" y="84991"/>
                    <a:pt x="656" y="86466"/>
                  </a:cubicBezTo>
                  <a:cubicBezTo>
                    <a:pt x="945" y="87614"/>
                    <a:pt x="1230" y="88640"/>
                    <a:pt x="1558" y="89541"/>
                  </a:cubicBezTo>
                  <a:cubicBezTo>
                    <a:pt x="1804" y="90197"/>
                    <a:pt x="2092" y="90771"/>
                    <a:pt x="2377" y="91262"/>
                  </a:cubicBezTo>
                  <a:cubicBezTo>
                    <a:pt x="2787" y="92039"/>
                    <a:pt x="3279" y="92613"/>
                    <a:pt x="3813" y="93023"/>
                  </a:cubicBezTo>
                  <a:cubicBezTo>
                    <a:pt x="4059" y="93229"/>
                    <a:pt x="4344" y="93351"/>
                    <a:pt x="4633" y="93475"/>
                  </a:cubicBezTo>
                  <a:cubicBezTo>
                    <a:pt x="4918" y="93557"/>
                    <a:pt x="5246" y="93639"/>
                    <a:pt x="5534" y="93639"/>
                  </a:cubicBezTo>
                  <a:cubicBezTo>
                    <a:pt x="6026" y="93639"/>
                    <a:pt x="6557" y="93515"/>
                    <a:pt x="7049" y="93269"/>
                  </a:cubicBezTo>
                  <a:cubicBezTo>
                    <a:pt x="7993" y="92820"/>
                    <a:pt x="8934" y="92039"/>
                    <a:pt x="9917" y="90935"/>
                  </a:cubicBezTo>
                  <a:cubicBezTo>
                    <a:pt x="11435" y="89253"/>
                    <a:pt x="13074" y="86755"/>
                    <a:pt x="14835" y="83476"/>
                  </a:cubicBezTo>
                  <a:cubicBezTo>
                    <a:pt x="16599" y="80237"/>
                    <a:pt x="18523" y="76140"/>
                    <a:pt x="20533" y="71304"/>
                  </a:cubicBezTo>
                  <a:cubicBezTo>
                    <a:pt x="21801" y="68232"/>
                    <a:pt x="23195" y="65075"/>
                    <a:pt x="24670" y="61797"/>
                  </a:cubicBezTo>
                  <a:cubicBezTo>
                    <a:pt x="27620" y="55158"/>
                    <a:pt x="31308" y="49792"/>
                    <a:pt x="35449" y="45202"/>
                  </a:cubicBezTo>
                  <a:cubicBezTo>
                    <a:pt x="39586" y="40612"/>
                    <a:pt x="44258" y="36842"/>
                    <a:pt x="49218" y="33400"/>
                  </a:cubicBezTo>
                  <a:cubicBezTo>
                    <a:pt x="60731" y="25450"/>
                    <a:pt x="72494" y="20654"/>
                    <a:pt x="82040" y="17500"/>
                  </a:cubicBezTo>
                  <a:cubicBezTo>
                    <a:pt x="86302" y="16064"/>
                    <a:pt x="89295" y="14671"/>
                    <a:pt x="91219" y="13278"/>
                  </a:cubicBezTo>
                  <a:cubicBezTo>
                    <a:pt x="92203" y="12540"/>
                    <a:pt x="92901" y="11845"/>
                    <a:pt x="93393" y="11108"/>
                  </a:cubicBezTo>
                  <a:cubicBezTo>
                    <a:pt x="93639" y="10698"/>
                    <a:pt x="93803" y="10327"/>
                    <a:pt x="93924" y="9960"/>
                  </a:cubicBezTo>
                  <a:cubicBezTo>
                    <a:pt x="94049" y="9590"/>
                    <a:pt x="94088" y="9180"/>
                    <a:pt x="94088" y="8813"/>
                  </a:cubicBezTo>
                  <a:cubicBezTo>
                    <a:pt x="94088" y="8360"/>
                    <a:pt x="94006" y="7911"/>
                    <a:pt x="93885" y="7501"/>
                  </a:cubicBezTo>
                  <a:cubicBezTo>
                    <a:pt x="93760" y="7049"/>
                    <a:pt x="93557" y="6639"/>
                    <a:pt x="93311" y="6190"/>
                  </a:cubicBezTo>
                  <a:cubicBezTo>
                    <a:pt x="92819" y="5246"/>
                    <a:pt x="91918" y="4426"/>
                    <a:pt x="90770" y="3649"/>
                  </a:cubicBezTo>
                  <a:cubicBezTo>
                    <a:pt x="89049" y="2541"/>
                    <a:pt x="86672" y="1640"/>
                    <a:pt x="83804" y="984"/>
                  </a:cubicBezTo>
                  <a:cubicBezTo>
                    <a:pt x="80935" y="371"/>
                    <a:pt x="77575" y="1"/>
                    <a:pt x="738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3" name="Google Shape;363;p25"/>
            <p:cNvSpPr/>
            <p:nvPr/>
          </p:nvSpPr>
          <p:spPr>
            <a:xfrm>
              <a:off x="1748125" y="1318975"/>
              <a:ext cx="2469000" cy="2475150"/>
            </a:xfrm>
            <a:custGeom>
              <a:avLst/>
              <a:gdLst/>
              <a:ahLst/>
              <a:cxnLst/>
              <a:rect l="l" t="t" r="r" b="b"/>
              <a:pathLst>
                <a:path w="98760" h="99006" extrusionOk="0">
                  <a:moveTo>
                    <a:pt x="75565" y="532"/>
                  </a:moveTo>
                  <a:cubicBezTo>
                    <a:pt x="81260" y="532"/>
                    <a:pt x="86302" y="1433"/>
                    <a:pt x="90193" y="2951"/>
                  </a:cubicBezTo>
                  <a:cubicBezTo>
                    <a:pt x="92121" y="3689"/>
                    <a:pt x="93760" y="4590"/>
                    <a:pt x="95029" y="5613"/>
                  </a:cubicBezTo>
                  <a:cubicBezTo>
                    <a:pt x="96301" y="6596"/>
                    <a:pt x="97202" y="7704"/>
                    <a:pt x="97694" y="8891"/>
                  </a:cubicBezTo>
                  <a:cubicBezTo>
                    <a:pt x="98061" y="9711"/>
                    <a:pt x="98225" y="10491"/>
                    <a:pt x="98225" y="11229"/>
                  </a:cubicBezTo>
                  <a:cubicBezTo>
                    <a:pt x="98225" y="12006"/>
                    <a:pt x="98061" y="12786"/>
                    <a:pt x="97612" y="13523"/>
                  </a:cubicBezTo>
                  <a:cubicBezTo>
                    <a:pt x="97324" y="14097"/>
                    <a:pt x="96874" y="14628"/>
                    <a:pt x="96258" y="15202"/>
                  </a:cubicBezTo>
                  <a:cubicBezTo>
                    <a:pt x="95399" y="16064"/>
                    <a:pt x="94170" y="16884"/>
                    <a:pt x="92531" y="17743"/>
                  </a:cubicBezTo>
                  <a:cubicBezTo>
                    <a:pt x="90931" y="18605"/>
                    <a:pt x="88964" y="19464"/>
                    <a:pt x="86548" y="20365"/>
                  </a:cubicBezTo>
                  <a:cubicBezTo>
                    <a:pt x="76752" y="23932"/>
                    <a:pt x="64541" y="29096"/>
                    <a:pt x="52247" y="36963"/>
                  </a:cubicBezTo>
                  <a:cubicBezTo>
                    <a:pt x="46756" y="40445"/>
                    <a:pt x="41635" y="44176"/>
                    <a:pt x="37085" y="48723"/>
                  </a:cubicBezTo>
                  <a:cubicBezTo>
                    <a:pt x="32538" y="53230"/>
                    <a:pt x="28604" y="58600"/>
                    <a:pt x="25447" y="65278"/>
                  </a:cubicBezTo>
                  <a:cubicBezTo>
                    <a:pt x="23850" y="68639"/>
                    <a:pt x="22414" y="71917"/>
                    <a:pt x="21103" y="75195"/>
                  </a:cubicBezTo>
                  <a:cubicBezTo>
                    <a:pt x="17989" y="82981"/>
                    <a:pt x="15163" y="88843"/>
                    <a:pt x="12661" y="92734"/>
                  </a:cubicBezTo>
                  <a:cubicBezTo>
                    <a:pt x="11432" y="94662"/>
                    <a:pt x="10245" y="96094"/>
                    <a:pt x="9180" y="97078"/>
                  </a:cubicBezTo>
                  <a:cubicBezTo>
                    <a:pt x="8645" y="97530"/>
                    <a:pt x="8114" y="97898"/>
                    <a:pt x="7662" y="98104"/>
                  </a:cubicBezTo>
                  <a:cubicBezTo>
                    <a:pt x="7170" y="98350"/>
                    <a:pt x="6721" y="98471"/>
                    <a:pt x="6269" y="98471"/>
                  </a:cubicBezTo>
                  <a:cubicBezTo>
                    <a:pt x="5859" y="98471"/>
                    <a:pt x="5449" y="98350"/>
                    <a:pt x="5039" y="98104"/>
                  </a:cubicBezTo>
                  <a:cubicBezTo>
                    <a:pt x="4711" y="97940"/>
                    <a:pt x="4426" y="97694"/>
                    <a:pt x="4138" y="97366"/>
                  </a:cubicBezTo>
                  <a:cubicBezTo>
                    <a:pt x="3689" y="96914"/>
                    <a:pt x="3236" y="96258"/>
                    <a:pt x="2826" y="95481"/>
                  </a:cubicBezTo>
                  <a:cubicBezTo>
                    <a:pt x="2417" y="94662"/>
                    <a:pt x="2049" y="93678"/>
                    <a:pt x="1679" y="92570"/>
                  </a:cubicBezTo>
                  <a:cubicBezTo>
                    <a:pt x="1269" y="91384"/>
                    <a:pt x="984" y="89990"/>
                    <a:pt x="820" y="88433"/>
                  </a:cubicBezTo>
                  <a:cubicBezTo>
                    <a:pt x="656" y="86997"/>
                    <a:pt x="532" y="85401"/>
                    <a:pt x="532" y="83679"/>
                  </a:cubicBezTo>
                  <a:lnTo>
                    <a:pt x="532" y="83227"/>
                  </a:lnTo>
                  <a:cubicBezTo>
                    <a:pt x="532" y="78228"/>
                    <a:pt x="1187" y="72287"/>
                    <a:pt x="2499" y="66222"/>
                  </a:cubicBezTo>
                  <a:cubicBezTo>
                    <a:pt x="3771" y="60115"/>
                    <a:pt x="5695" y="53886"/>
                    <a:pt x="8236" y="48274"/>
                  </a:cubicBezTo>
                  <a:cubicBezTo>
                    <a:pt x="12333" y="39216"/>
                    <a:pt x="18398" y="30161"/>
                    <a:pt x="26430" y="22211"/>
                  </a:cubicBezTo>
                  <a:cubicBezTo>
                    <a:pt x="28069" y="20611"/>
                    <a:pt x="29751" y="19097"/>
                    <a:pt x="31512" y="17661"/>
                  </a:cubicBezTo>
                  <a:cubicBezTo>
                    <a:pt x="36718" y="13360"/>
                    <a:pt x="42494" y="9753"/>
                    <a:pt x="48559" y="6803"/>
                  </a:cubicBezTo>
                  <a:cubicBezTo>
                    <a:pt x="57902" y="2377"/>
                    <a:pt x="67409" y="532"/>
                    <a:pt x="75523" y="532"/>
                  </a:cubicBezTo>
                  <a:close/>
                  <a:moveTo>
                    <a:pt x="75523" y="0"/>
                  </a:moveTo>
                  <a:cubicBezTo>
                    <a:pt x="67327" y="0"/>
                    <a:pt x="57738" y="1843"/>
                    <a:pt x="48313" y="6351"/>
                  </a:cubicBezTo>
                  <a:cubicBezTo>
                    <a:pt x="42576" y="9098"/>
                    <a:pt x="37085" y="12497"/>
                    <a:pt x="32046" y="16513"/>
                  </a:cubicBezTo>
                  <a:cubicBezTo>
                    <a:pt x="30282" y="17989"/>
                    <a:pt x="28604" y="19546"/>
                    <a:pt x="26965" y="21146"/>
                  </a:cubicBezTo>
                  <a:cubicBezTo>
                    <a:pt x="18359" y="29751"/>
                    <a:pt x="11924" y="39543"/>
                    <a:pt x="7705" y="49257"/>
                  </a:cubicBezTo>
                  <a:cubicBezTo>
                    <a:pt x="5164" y="54994"/>
                    <a:pt x="3236" y="61469"/>
                    <a:pt x="1967" y="67819"/>
                  </a:cubicBezTo>
                  <a:cubicBezTo>
                    <a:pt x="738" y="73720"/>
                    <a:pt x="82" y="79539"/>
                    <a:pt x="0" y="84538"/>
                  </a:cubicBezTo>
                  <a:cubicBezTo>
                    <a:pt x="40" y="85932"/>
                    <a:pt x="122" y="87286"/>
                    <a:pt x="286" y="88472"/>
                  </a:cubicBezTo>
                  <a:cubicBezTo>
                    <a:pt x="450" y="90072"/>
                    <a:pt x="738" y="91505"/>
                    <a:pt x="1148" y="92734"/>
                  </a:cubicBezTo>
                  <a:cubicBezTo>
                    <a:pt x="1476" y="93760"/>
                    <a:pt x="1843" y="94662"/>
                    <a:pt x="2213" y="95439"/>
                  </a:cubicBezTo>
                  <a:cubicBezTo>
                    <a:pt x="2787" y="96586"/>
                    <a:pt x="3361" y="97488"/>
                    <a:pt x="4056" y="98061"/>
                  </a:cubicBezTo>
                  <a:cubicBezTo>
                    <a:pt x="4384" y="98389"/>
                    <a:pt x="4754" y="98596"/>
                    <a:pt x="5121" y="98760"/>
                  </a:cubicBezTo>
                  <a:cubicBezTo>
                    <a:pt x="5492" y="98924"/>
                    <a:pt x="5901" y="99006"/>
                    <a:pt x="6269" y="99006"/>
                  </a:cubicBezTo>
                  <a:cubicBezTo>
                    <a:pt x="6803" y="99006"/>
                    <a:pt x="7334" y="98881"/>
                    <a:pt x="7868" y="98596"/>
                  </a:cubicBezTo>
                  <a:cubicBezTo>
                    <a:pt x="8809" y="98143"/>
                    <a:pt x="9793" y="97324"/>
                    <a:pt x="10819" y="96137"/>
                  </a:cubicBezTo>
                  <a:cubicBezTo>
                    <a:pt x="12376" y="94334"/>
                    <a:pt x="14055" y="91711"/>
                    <a:pt x="15818" y="88269"/>
                  </a:cubicBezTo>
                  <a:cubicBezTo>
                    <a:pt x="17621" y="84827"/>
                    <a:pt x="19546" y="80522"/>
                    <a:pt x="21637" y="75402"/>
                  </a:cubicBezTo>
                  <a:cubicBezTo>
                    <a:pt x="22949" y="72123"/>
                    <a:pt x="24342" y="68884"/>
                    <a:pt x="25938" y="65524"/>
                  </a:cubicBezTo>
                  <a:cubicBezTo>
                    <a:pt x="29053" y="58886"/>
                    <a:pt x="32987" y="53601"/>
                    <a:pt x="37494" y="49093"/>
                  </a:cubicBezTo>
                  <a:cubicBezTo>
                    <a:pt x="41963" y="44586"/>
                    <a:pt x="47044" y="40897"/>
                    <a:pt x="52535" y="37413"/>
                  </a:cubicBezTo>
                  <a:cubicBezTo>
                    <a:pt x="64786" y="29587"/>
                    <a:pt x="76959" y="24463"/>
                    <a:pt x="86751" y="20857"/>
                  </a:cubicBezTo>
                  <a:cubicBezTo>
                    <a:pt x="88882" y="20080"/>
                    <a:pt x="90728" y="19300"/>
                    <a:pt x="92242" y="18523"/>
                  </a:cubicBezTo>
                  <a:cubicBezTo>
                    <a:pt x="94537" y="17376"/>
                    <a:pt x="96176" y="16185"/>
                    <a:pt x="97242" y="14999"/>
                  </a:cubicBezTo>
                  <a:cubicBezTo>
                    <a:pt x="97733" y="14382"/>
                    <a:pt x="98143" y="13769"/>
                    <a:pt x="98389" y="13153"/>
                  </a:cubicBezTo>
                  <a:cubicBezTo>
                    <a:pt x="98635" y="12540"/>
                    <a:pt x="98759" y="11884"/>
                    <a:pt x="98759" y="11229"/>
                  </a:cubicBezTo>
                  <a:cubicBezTo>
                    <a:pt x="98759" y="10409"/>
                    <a:pt x="98553" y="9547"/>
                    <a:pt x="98186" y="8688"/>
                  </a:cubicBezTo>
                  <a:cubicBezTo>
                    <a:pt x="97651" y="7416"/>
                    <a:pt x="96668" y="6229"/>
                    <a:pt x="95357" y="5164"/>
                  </a:cubicBezTo>
                  <a:cubicBezTo>
                    <a:pt x="93350" y="3607"/>
                    <a:pt x="90564" y="2295"/>
                    <a:pt x="87203" y="1394"/>
                  </a:cubicBezTo>
                  <a:cubicBezTo>
                    <a:pt x="83843" y="492"/>
                    <a:pt x="79867" y="0"/>
                    <a:pt x="75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4" name="Google Shape;364;p25"/>
            <p:cNvSpPr/>
            <p:nvPr/>
          </p:nvSpPr>
          <p:spPr>
            <a:xfrm>
              <a:off x="1734775" y="1262575"/>
              <a:ext cx="2587825" cy="2612450"/>
            </a:xfrm>
            <a:custGeom>
              <a:avLst/>
              <a:gdLst/>
              <a:ahLst/>
              <a:cxnLst/>
              <a:rect l="l" t="t" r="r" b="b"/>
              <a:pathLst>
                <a:path w="103513" h="104498" extrusionOk="0">
                  <a:moveTo>
                    <a:pt x="77696" y="535"/>
                  </a:moveTo>
                  <a:cubicBezTo>
                    <a:pt x="84131" y="535"/>
                    <a:pt x="89868" y="1683"/>
                    <a:pt x="94251" y="3650"/>
                  </a:cubicBezTo>
                  <a:cubicBezTo>
                    <a:pt x="96425" y="4633"/>
                    <a:pt x="98267" y="5781"/>
                    <a:pt x="99661" y="7092"/>
                  </a:cubicBezTo>
                  <a:cubicBezTo>
                    <a:pt x="101097" y="8403"/>
                    <a:pt x="102080" y="9879"/>
                    <a:pt x="102572" y="11436"/>
                  </a:cubicBezTo>
                  <a:cubicBezTo>
                    <a:pt x="102857" y="12213"/>
                    <a:pt x="102982" y="12993"/>
                    <a:pt x="102982" y="13731"/>
                  </a:cubicBezTo>
                  <a:cubicBezTo>
                    <a:pt x="102982" y="14589"/>
                    <a:pt x="102818" y="15452"/>
                    <a:pt x="102365" y="16271"/>
                  </a:cubicBezTo>
                  <a:cubicBezTo>
                    <a:pt x="102080" y="16927"/>
                    <a:pt x="101628" y="17540"/>
                    <a:pt x="101015" y="18156"/>
                  </a:cubicBezTo>
                  <a:cubicBezTo>
                    <a:pt x="100113" y="19097"/>
                    <a:pt x="98884" y="20041"/>
                    <a:pt x="97284" y="20982"/>
                  </a:cubicBezTo>
                  <a:cubicBezTo>
                    <a:pt x="95687" y="21926"/>
                    <a:pt x="93678" y="22910"/>
                    <a:pt x="91219" y="23851"/>
                  </a:cubicBezTo>
                  <a:cubicBezTo>
                    <a:pt x="81220" y="27867"/>
                    <a:pt x="68599" y="33358"/>
                    <a:pt x="55610" y="41023"/>
                  </a:cubicBezTo>
                  <a:cubicBezTo>
                    <a:pt x="49585" y="44586"/>
                    <a:pt x="44054" y="48235"/>
                    <a:pt x="39176" y="52700"/>
                  </a:cubicBezTo>
                  <a:cubicBezTo>
                    <a:pt x="34258" y="57126"/>
                    <a:pt x="30039" y="62371"/>
                    <a:pt x="26718" y="69134"/>
                  </a:cubicBezTo>
                  <a:cubicBezTo>
                    <a:pt x="25040" y="72534"/>
                    <a:pt x="23565" y="75937"/>
                    <a:pt x="22211" y="79379"/>
                  </a:cubicBezTo>
                  <a:cubicBezTo>
                    <a:pt x="19014" y="87614"/>
                    <a:pt x="16188" y="93803"/>
                    <a:pt x="13605" y="97901"/>
                  </a:cubicBezTo>
                  <a:cubicBezTo>
                    <a:pt x="12336" y="99950"/>
                    <a:pt x="11146" y="101507"/>
                    <a:pt x="10042" y="102491"/>
                  </a:cubicBezTo>
                  <a:cubicBezTo>
                    <a:pt x="9468" y="103022"/>
                    <a:pt x="8934" y="103393"/>
                    <a:pt x="8402" y="103638"/>
                  </a:cubicBezTo>
                  <a:cubicBezTo>
                    <a:pt x="7911" y="103884"/>
                    <a:pt x="7419" y="104006"/>
                    <a:pt x="6967" y="104006"/>
                  </a:cubicBezTo>
                  <a:cubicBezTo>
                    <a:pt x="6517" y="104006"/>
                    <a:pt x="6108" y="103884"/>
                    <a:pt x="5698" y="103678"/>
                  </a:cubicBezTo>
                  <a:cubicBezTo>
                    <a:pt x="5409" y="103556"/>
                    <a:pt x="5081" y="103311"/>
                    <a:pt x="4796" y="103065"/>
                  </a:cubicBezTo>
                  <a:cubicBezTo>
                    <a:pt x="4305" y="102655"/>
                    <a:pt x="3852" y="102081"/>
                    <a:pt x="3442" y="101383"/>
                  </a:cubicBezTo>
                  <a:cubicBezTo>
                    <a:pt x="2993" y="100688"/>
                    <a:pt x="2541" y="99868"/>
                    <a:pt x="2131" y="98885"/>
                  </a:cubicBezTo>
                  <a:cubicBezTo>
                    <a:pt x="1600" y="97655"/>
                    <a:pt x="1190" y="96056"/>
                    <a:pt x="902" y="94213"/>
                  </a:cubicBezTo>
                  <a:cubicBezTo>
                    <a:pt x="656" y="92328"/>
                    <a:pt x="534" y="90197"/>
                    <a:pt x="534" y="87902"/>
                  </a:cubicBezTo>
                  <a:lnTo>
                    <a:pt x="534" y="86794"/>
                  </a:lnTo>
                  <a:cubicBezTo>
                    <a:pt x="616" y="81795"/>
                    <a:pt x="1272" y="75976"/>
                    <a:pt x="2501" y="70075"/>
                  </a:cubicBezTo>
                  <a:cubicBezTo>
                    <a:pt x="3770" y="63725"/>
                    <a:pt x="5698" y="57250"/>
                    <a:pt x="8239" y="51513"/>
                  </a:cubicBezTo>
                  <a:cubicBezTo>
                    <a:pt x="12458" y="41799"/>
                    <a:pt x="18893" y="32007"/>
                    <a:pt x="27499" y="23402"/>
                  </a:cubicBezTo>
                  <a:cubicBezTo>
                    <a:pt x="29138" y="21802"/>
                    <a:pt x="30816" y="20245"/>
                    <a:pt x="32580" y="18769"/>
                  </a:cubicBezTo>
                  <a:cubicBezTo>
                    <a:pt x="38192" y="14016"/>
                    <a:pt x="44464" y="10000"/>
                    <a:pt x="51102" y="6803"/>
                  </a:cubicBezTo>
                  <a:cubicBezTo>
                    <a:pt x="60282" y="2378"/>
                    <a:pt x="69543" y="535"/>
                    <a:pt x="77657" y="535"/>
                  </a:cubicBezTo>
                  <a:close/>
                  <a:moveTo>
                    <a:pt x="77657" y="1"/>
                  </a:moveTo>
                  <a:cubicBezTo>
                    <a:pt x="69461" y="1"/>
                    <a:pt x="60118" y="1847"/>
                    <a:pt x="50857" y="6312"/>
                  </a:cubicBezTo>
                  <a:cubicBezTo>
                    <a:pt x="44503" y="9426"/>
                    <a:pt x="38481" y="13239"/>
                    <a:pt x="33029" y="17704"/>
                  </a:cubicBezTo>
                  <a:cubicBezTo>
                    <a:pt x="31308" y="19179"/>
                    <a:pt x="29629" y="20736"/>
                    <a:pt x="28030" y="22375"/>
                  </a:cubicBezTo>
                  <a:cubicBezTo>
                    <a:pt x="18850" y="31637"/>
                    <a:pt x="12048" y="42170"/>
                    <a:pt x="7665" y="52497"/>
                  </a:cubicBezTo>
                  <a:cubicBezTo>
                    <a:pt x="5163" y="58398"/>
                    <a:pt x="3239" y="65118"/>
                    <a:pt x="1928" y="71714"/>
                  </a:cubicBezTo>
                  <a:cubicBezTo>
                    <a:pt x="862" y="77205"/>
                    <a:pt x="207" y="82657"/>
                    <a:pt x="0" y="87532"/>
                  </a:cubicBezTo>
                  <a:lnTo>
                    <a:pt x="0" y="87902"/>
                  </a:lnTo>
                  <a:cubicBezTo>
                    <a:pt x="0" y="90237"/>
                    <a:pt x="125" y="92368"/>
                    <a:pt x="410" y="94295"/>
                  </a:cubicBezTo>
                  <a:cubicBezTo>
                    <a:pt x="698" y="96180"/>
                    <a:pt x="1066" y="97777"/>
                    <a:pt x="1639" y="99088"/>
                  </a:cubicBezTo>
                  <a:cubicBezTo>
                    <a:pt x="2420" y="100852"/>
                    <a:pt x="3239" y="102202"/>
                    <a:pt x="4098" y="103104"/>
                  </a:cubicBezTo>
                  <a:cubicBezTo>
                    <a:pt x="4550" y="103556"/>
                    <a:pt x="5000" y="103924"/>
                    <a:pt x="5452" y="104169"/>
                  </a:cubicBezTo>
                  <a:cubicBezTo>
                    <a:pt x="5944" y="104376"/>
                    <a:pt x="6435" y="104497"/>
                    <a:pt x="6967" y="104497"/>
                  </a:cubicBezTo>
                  <a:cubicBezTo>
                    <a:pt x="7501" y="104497"/>
                    <a:pt x="8075" y="104376"/>
                    <a:pt x="8648" y="104088"/>
                  </a:cubicBezTo>
                  <a:cubicBezTo>
                    <a:pt x="9632" y="103638"/>
                    <a:pt x="10655" y="102737"/>
                    <a:pt x="11720" y="101465"/>
                  </a:cubicBezTo>
                  <a:cubicBezTo>
                    <a:pt x="13320" y="99580"/>
                    <a:pt x="14998" y="96793"/>
                    <a:pt x="16844" y="93148"/>
                  </a:cubicBezTo>
                  <a:cubicBezTo>
                    <a:pt x="18647" y="89499"/>
                    <a:pt x="20614" y="84952"/>
                    <a:pt x="22702" y="79582"/>
                  </a:cubicBezTo>
                  <a:cubicBezTo>
                    <a:pt x="24056" y="76140"/>
                    <a:pt x="25532" y="72740"/>
                    <a:pt x="27210" y="69337"/>
                  </a:cubicBezTo>
                  <a:cubicBezTo>
                    <a:pt x="30488" y="62659"/>
                    <a:pt x="34668" y="57496"/>
                    <a:pt x="39504" y="53070"/>
                  </a:cubicBezTo>
                  <a:cubicBezTo>
                    <a:pt x="44339" y="48645"/>
                    <a:pt x="49873" y="45038"/>
                    <a:pt x="55856" y="41472"/>
                  </a:cubicBezTo>
                  <a:cubicBezTo>
                    <a:pt x="68845" y="33810"/>
                    <a:pt x="81427" y="28358"/>
                    <a:pt x="91426" y="24342"/>
                  </a:cubicBezTo>
                  <a:cubicBezTo>
                    <a:pt x="93596" y="23484"/>
                    <a:pt x="95441" y="22621"/>
                    <a:pt x="96999" y="21762"/>
                  </a:cubicBezTo>
                  <a:cubicBezTo>
                    <a:pt x="99293" y="20490"/>
                    <a:pt x="100933" y="19179"/>
                    <a:pt x="101955" y="17868"/>
                  </a:cubicBezTo>
                  <a:cubicBezTo>
                    <a:pt x="102490" y="17212"/>
                    <a:pt x="102900" y="16517"/>
                    <a:pt x="103146" y="15819"/>
                  </a:cubicBezTo>
                  <a:cubicBezTo>
                    <a:pt x="103391" y="15124"/>
                    <a:pt x="103513" y="14426"/>
                    <a:pt x="103513" y="13731"/>
                  </a:cubicBezTo>
                  <a:cubicBezTo>
                    <a:pt x="103513" y="12911"/>
                    <a:pt x="103349" y="12091"/>
                    <a:pt x="103103" y="11272"/>
                  </a:cubicBezTo>
                  <a:cubicBezTo>
                    <a:pt x="102529" y="9590"/>
                    <a:pt x="101506" y="8075"/>
                    <a:pt x="100031" y="6722"/>
                  </a:cubicBezTo>
                  <a:cubicBezTo>
                    <a:pt x="97818" y="4673"/>
                    <a:pt x="94661" y="2994"/>
                    <a:pt x="90852" y="1847"/>
                  </a:cubicBezTo>
                  <a:cubicBezTo>
                    <a:pt x="87039" y="657"/>
                    <a:pt x="82574" y="1"/>
                    <a:pt x="776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5" name="Google Shape;365;p25"/>
            <p:cNvSpPr/>
            <p:nvPr/>
          </p:nvSpPr>
          <p:spPr>
            <a:xfrm>
              <a:off x="1720425" y="1205225"/>
              <a:ext cx="2707750" cy="2752825"/>
            </a:xfrm>
            <a:custGeom>
              <a:avLst/>
              <a:gdLst/>
              <a:ahLst/>
              <a:cxnLst/>
              <a:rect l="l" t="t" r="r" b="b"/>
              <a:pathLst>
                <a:path w="108310" h="110113" extrusionOk="0">
                  <a:moveTo>
                    <a:pt x="80155" y="492"/>
                  </a:moveTo>
                  <a:cubicBezTo>
                    <a:pt x="87285" y="492"/>
                    <a:pt x="93678" y="1928"/>
                    <a:pt x="98474" y="4344"/>
                  </a:cubicBezTo>
                  <a:cubicBezTo>
                    <a:pt x="100890" y="5534"/>
                    <a:pt x="102900" y="6967"/>
                    <a:pt x="104415" y="8606"/>
                  </a:cubicBezTo>
                  <a:cubicBezTo>
                    <a:pt x="105972" y="10245"/>
                    <a:pt x="107037" y="12048"/>
                    <a:pt x="107529" y="13976"/>
                  </a:cubicBezTo>
                  <a:cubicBezTo>
                    <a:pt x="107693" y="14753"/>
                    <a:pt x="107817" y="15490"/>
                    <a:pt x="107817" y="16188"/>
                  </a:cubicBezTo>
                  <a:cubicBezTo>
                    <a:pt x="107817" y="17172"/>
                    <a:pt x="107611" y="18113"/>
                    <a:pt x="107201" y="19057"/>
                  </a:cubicBezTo>
                  <a:cubicBezTo>
                    <a:pt x="106873" y="19752"/>
                    <a:pt x="106424" y="20450"/>
                    <a:pt x="105808" y="21145"/>
                  </a:cubicBezTo>
                  <a:cubicBezTo>
                    <a:pt x="104906" y="22171"/>
                    <a:pt x="103677" y="23237"/>
                    <a:pt x="102080" y="24260"/>
                  </a:cubicBezTo>
                  <a:cubicBezTo>
                    <a:pt x="100441" y="25286"/>
                    <a:pt x="98432" y="26351"/>
                    <a:pt x="95973" y="27417"/>
                  </a:cubicBezTo>
                  <a:cubicBezTo>
                    <a:pt x="85728" y="31842"/>
                    <a:pt x="72697" y="37619"/>
                    <a:pt x="59010" y="45159"/>
                  </a:cubicBezTo>
                  <a:cubicBezTo>
                    <a:pt x="52453" y="48765"/>
                    <a:pt x="46470" y="52332"/>
                    <a:pt x="41268" y="56676"/>
                  </a:cubicBezTo>
                  <a:cubicBezTo>
                    <a:pt x="36022" y="61059"/>
                    <a:pt x="31554" y="66222"/>
                    <a:pt x="28073" y="72985"/>
                  </a:cubicBezTo>
                  <a:cubicBezTo>
                    <a:pt x="26269" y="76428"/>
                    <a:pt x="24752" y="79952"/>
                    <a:pt x="23358" y="83597"/>
                  </a:cubicBezTo>
                  <a:cubicBezTo>
                    <a:pt x="20123" y="92245"/>
                    <a:pt x="17212" y="98802"/>
                    <a:pt x="14589" y="103146"/>
                  </a:cubicBezTo>
                  <a:cubicBezTo>
                    <a:pt x="13320" y="105316"/>
                    <a:pt x="12048" y="106955"/>
                    <a:pt x="10901" y="108021"/>
                  </a:cubicBezTo>
                  <a:cubicBezTo>
                    <a:pt x="10288" y="108555"/>
                    <a:pt x="9753" y="108965"/>
                    <a:pt x="9180" y="109211"/>
                  </a:cubicBezTo>
                  <a:cubicBezTo>
                    <a:pt x="8649" y="109496"/>
                    <a:pt x="8114" y="109620"/>
                    <a:pt x="7622" y="109620"/>
                  </a:cubicBezTo>
                  <a:cubicBezTo>
                    <a:pt x="7173" y="109620"/>
                    <a:pt x="6764" y="109539"/>
                    <a:pt x="6354" y="109332"/>
                  </a:cubicBezTo>
                  <a:cubicBezTo>
                    <a:pt x="5737" y="109086"/>
                    <a:pt x="5124" y="108637"/>
                    <a:pt x="4469" y="107939"/>
                  </a:cubicBezTo>
                  <a:cubicBezTo>
                    <a:pt x="3852" y="107244"/>
                    <a:pt x="3239" y="106342"/>
                    <a:pt x="2623" y="105234"/>
                  </a:cubicBezTo>
                  <a:cubicBezTo>
                    <a:pt x="1928" y="103965"/>
                    <a:pt x="1394" y="102202"/>
                    <a:pt x="1027" y="100071"/>
                  </a:cubicBezTo>
                  <a:cubicBezTo>
                    <a:pt x="699" y="97940"/>
                    <a:pt x="535" y="95442"/>
                    <a:pt x="535" y="92655"/>
                  </a:cubicBezTo>
                  <a:cubicBezTo>
                    <a:pt x="535" y="91754"/>
                    <a:pt x="535" y="90770"/>
                    <a:pt x="574" y="89826"/>
                  </a:cubicBezTo>
                  <a:cubicBezTo>
                    <a:pt x="781" y="84951"/>
                    <a:pt x="1436" y="79499"/>
                    <a:pt x="2502" y="74008"/>
                  </a:cubicBezTo>
                  <a:cubicBezTo>
                    <a:pt x="3813" y="67412"/>
                    <a:pt x="5737" y="60692"/>
                    <a:pt x="8239" y="54791"/>
                  </a:cubicBezTo>
                  <a:cubicBezTo>
                    <a:pt x="12622" y="44464"/>
                    <a:pt x="19424" y="33931"/>
                    <a:pt x="28604" y="24669"/>
                  </a:cubicBezTo>
                  <a:cubicBezTo>
                    <a:pt x="30203" y="23030"/>
                    <a:pt x="31882" y="21473"/>
                    <a:pt x="33603" y="19998"/>
                  </a:cubicBezTo>
                  <a:cubicBezTo>
                    <a:pt x="39668" y="14795"/>
                    <a:pt x="46431" y="10369"/>
                    <a:pt x="53683" y="6803"/>
                  </a:cubicBezTo>
                  <a:cubicBezTo>
                    <a:pt x="62780" y="2377"/>
                    <a:pt x="71959" y="492"/>
                    <a:pt x="80155" y="492"/>
                  </a:cubicBezTo>
                  <a:close/>
                  <a:moveTo>
                    <a:pt x="80155" y="0"/>
                  </a:moveTo>
                  <a:cubicBezTo>
                    <a:pt x="71877" y="0"/>
                    <a:pt x="62616" y="1885"/>
                    <a:pt x="53479" y="6354"/>
                  </a:cubicBezTo>
                  <a:cubicBezTo>
                    <a:pt x="46431" y="9796"/>
                    <a:pt x="39874" y="14058"/>
                    <a:pt x="33974" y="19057"/>
                  </a:cubicBezTo>
                  <a:cubicBezTo>
                    <a:pt x="32292" y="20532"/>
                    <a:pt x="30653" y="22047"/>
                    <a:pt x="29095" y="23604"/>
                  </a:cubicBezTo>
                  <a:cubicBezTo>
                    <a:pt x="19385" y="33521"/>
                    <a:pt x="12212" y="44792"/>
                    <a:pt x="7665" y="55774"/>
                  </a:cubicBezTo>
                  <a:cubicBezTo>
                    <a:pt x="5206" y="61839"/>
                    <a:pt x="3239" y="68763"/>
                    <a:pt x="1928" y="75690"/>
                  </a:cubicBezTo>
                  <a:cubicBezTo>
                    <a:pt x="945" y="80689"/>
                    <a:pt x="328" y="85646"/>
                    <a:pt x="43" y="90196"/>
                  </a:cubicBezTo>
                  <a:cubicBezTo>
                    <a:pt x="43" y="91055"/>
                    <a:pt x="0" y="91875"/>
                    <a:pt x="0" y="92655"/>
                  </a:cubicBezTo>
                  <a:cubicBezTo>
                    <a:pt x="0" y="95442"/>
                    <a:pt x="207" y="97982"/>
                    <a:pt x="535" y="100153"/>
                  </a:cubicBezTo>
                  <a:cubicBezTo>
                    <a:pt x="902" y="102326"/>
                    <a:pt x="1436" y="104129"/>
                    <a:pt x="2174" y="105480"/>
                  </a:cubicBezTo>
                  <a:cubicBezTo>
                    <a:pt x="3033" y="106998"/>
                    <a:pt x="3895" y="108145"/>
                    <a:pt x="4797" y="108922"/>
                  </a:cubicBezTo>
                  <a:cubicBezTo>
                    <a:pt x="5246" y="109332"/>
                    <a:pt x="5698" y="109620"/>
                    <a:pt x="6147" y="109824"/>
                  </a:cubicBezTo>
                  <a:cubicBezTo>
                    <a:pt x="6639" y="109988"/>
                    <a:pt x="7131" y="110112"/>
                    <a:pt x="7583" y="110112"/>
                  </a:cubicBezTo>
                  <a:lnTo>
                    <a:pt x="7622" y="110112"/>
                  </a:lnTo>
                  <a:cubicBezTo>
                    <a:pt x="8196" y="110112"/>
                    <a:pt x="8813" y="109948"/>
                    <a:pt x="9386" y="109660"/>
                  </a:cubicBezTo>
                  <a:cubicBezTo>
                    <a:pt x="10452" y="109168"/>
                    <a:pt x="11517" y="108227"/>
                    <a:pt x="12622" y="106916"/>
                  </a:cubicBezTo>
                  <a:cubicBezTo>
                    <a:pt x="14261" y="104906"/>
                    <a:pt x="15982" y="101956"/>
                    <a:pt x="17867" y="98104"/>
                  </a:cubicBezTo>
                  <a:cubicBezTo>
                    <a:pt x="19713" y="94252"/>
                    <a:pt x="21680" y="89459"/>
                    <a:pt x="23850" y="83804"/>
                  </a:cubicBezTo>
                  <a:cubicBezTo>
                    <a:pt x="25204" y="80155"/>
                    <a:pt x="26719" y="76631"/>
                    <a:pt x="28522" y="73189"/>
                  </a:cubicBezTo>
                  <a:cubicBezTo>
                    <a:pt x="31964" y="66511"/>
                    <a:pt x="36390" y="61387"/>
                    <a:pt x="41553" y="57085"/>
                  </a:cubicBezTo>
                  <a:cubicBezTo>
                    <a:pt x="46759" y="52742"/>
                    <a:pt x="52699" y="49175"/>
                    <a:pt x="59256" y="45611"/>
                  </a:cubicBezTo>
                  <a:cubicBezTo>
                    <a:pt x="72903" y="38071"/>
                    <a:pt x="85892" y="32292"/>
                    <a:pt x="96179" y="27866"/>
                  </a:cubicBezTo>
                  <a:cubicBezTo>
                    <a:pt x="100563" y="25941"/>
                    <a:pt x="103595" y="24096"/>
                    <a:pt x="105523" y="22211"/>
                  </a:cubicBezTo>
                  <a:cubicBezTo>
                    <a:pt x="106506" y="21227"/>
                    <a:pt x="107201" y="20244"/>
                    <a:pt x="107653" y="19260"/>
                  </a:cubicBezTo>
                  <a:cubicBezTo>
                    <a:pt x="108103" y="18277"/>
                    <a:pt x="108309" y="17254"/>
                    <a:pt x="108309" y="16188"/>
                  </a:cubicBezTo>
                  <a:cubicBezTo>
                    <a:pt x="108309" y="15408"/>
                    <a:pt x="108185" y="14671"/>
                    <a:pt x="108021" y="13851"/>
                  </a:cubicBezTo>
                  <a:cubicBezTo>
                    <a:pt x="107490" y="11845"/>
                    <a:pt x="106381" y="9960"/>
                    <a:pt x="104785" y="8278"/>
                  </a:cubicBezTo>
                  <a:cubicBezTo>
                    <a:pt x="102408" y="5737"/>
                    <a:pt x="98966" y="3688"/>
                    <a:pt x="94744" y="2256"/>
                  </a:cubicBezTo>
                  <a:cubicBezTo>
                    <a:pt x="90524" y="820"/>
                    <a:pt x="85564" y="0"/>
                    <a:pt x="80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6" name="Google Shape;366;p25"/>
            <p:cNvSpPr/>
            <p:nvPr/>
          </p:nvSpPr>
          <p:spPr>
            <a:xfrm>
              <a:off x="1706075" y="1145800"/>
              <a:ext cx="2828625" cy="2896250"/>
            </a:xfrm>
            <a:custGeom>
              <a:avLst/>
              <a:gdLst/>
              <a:ahLst/>
              <a:cxnLst/>
              <a:rect l="l" t="t" r="r" b="b"/>
              <a:pathLst>
                <a:path w="113145" h="115850" extrusionOk="0">
                  <a:moveTo>
                    <a:pt x="82821" y="492"/>
                  </a:moveTo>
                  <a:cubicBezTo>
                    <a:pt x="90607" y="492"/>
                    <a:pt x="97573" y="2213"/>
                    <a:pt x="102818" y="5082"/>
                  </a:cubicBezTo>
                  <a:cubicBezTo>
                    <a:pt x="105441" y="6518"/>
                    <a:pt x="107611" y="8239"/>
                    <a:pt x="109250" y="10206"/>
                  </a:cubicBezTo>
                  <a:cubicBezTo>
                    <a:pt x="110889" y="12173"/>
                    <a:pt x="111998" y="14304"/>
                    <a:pt x="112447" y="16638"/>
                  </a:cubicBezTo>
                  <a:cubicBezTo>
                    <a:pt x="112571" y="17336"/>
                    <a:pt x="112653" y="18031"/>
                    <a:pt x="112653" y="18687"/>
                  </a:cubicBezTo>
                  <a:cubicBezTo>
                    <a:pt x="112653" y="19795"/>
                    <a:pt x="112447" y="20818"/>
                    <a:pt x="112037" y="21883"/>
                  </a:cubicBezTo>
                  <a:cubicBezTo>
                    <a:pt x="111709" y="22663"/>
                    <a:pt x="111260" y="23440"/>
                    <a:pt x="110644" y="24178"/>
                  </a:cubicBezTo>
                  <a:cubicBezTo>
                    <a:pt x="109742" y="25325"/>
                    <a:pt x="108473" y="26473"/>
                    <a:pt x="106834" y="27581"/>
                  </a:cubicBezTo>
                  <a:cubicBezTo>
                    <a:pt x="105195" y="28728"/>
                    <a:pt x="103185" y="29876"/>
                    <a:pt x="100727" y="31023"/>
                  </a:cubicBezTo>
                  <a:cubicBezTo>
                    <a:pt x="90197" y="35941"/>
                    <a:pt x="76795" y="41963"/>
                    <a:pt x="62413" y="49382"/>
                  </a:cubicBezTo>
                  <a:cubicBezTo>
                    <a:pt x="55322" y="53027"/>
                    <a:pt x="48929" y="56512"/>
                    <a:pt x="43356" y="60774"/>
                  </a:cubicBezTo>
                  <a:cubicBezTo>
                    <a:pt x="37783" y="65075"/>
                    <a:pt x="33030" y="70117"/>
                    <a:pt x="29384" y="76920"/>
                  </a:cubicBezTo>
                  <a:cubicBezTo>
                    <a:pt x="27499" y="80444"/>
                    <a:pt x="25899" y="84050"/>
                    <a:pt x="24506" y="87941"/>
                  </a:cubicBezTo>
                  <a:cubicBezTo>
                    <a:pt x="21188" y="96999"/>
                    <a:pt x="18277" y="103923"/>
                    <a:pt x="15573" y="108513"/>
                  </a:cubicBezTo>
                  <a:cubicBezTo>
                    <a:pt x="14222" y="110807"/>
                    <a:pt x="12950" y="112529"/>
                    <a:pt x="11721" y="113676"/>
                  </a:cubicBezTo>
                  <a:cubicBezTo>
                    <a:pt x="11108" y="114250"/>
                    <a:pt x="10491" y="114659"/>
                    <a:pt x="9918" y="114948"/>
                  </a:cubicBezTo>
                  <a:cubicBezTo>
                    <a:pt x="9305" y="115233"/>
                    <a:pt x="8731" y="115358"/>
                    <a:pt x="8157" y="115358"/>
                  </a:cubicBezTo>
                  <a:cubicBezTo>
                    <a:pt x="7747" y="115358"/>
                    <a:pt x="7338" y="115276"/>
                    <a:pt x="6928" y="115151"/>
                  </a:cubicBezTo>
                  <a:cubicBezTo>
                    <a:pt x="6311" y="114905"/>
                    <a:pt x="5698" y="114538"/>
                    <a:pt x="5043" y="113964"/>
                  </a:cubicBezTo>
                  <a:cubicBezTo>
                    <a:pt x="4426" y="113391"/>
                    <a:pt x="3771" y="112611"/>
                    <a:pt x="3115" y="111670"/>
                  </a:cubicBezTo>
                  <a:cubicBezTo>
                    <a:pt x="2666" y="111053"/>
                    <a:pt x="2296" y="110276"/>
                    <a:pt x="1968" y="109332"/>
                  </a:cubicBezTo>
                  <a:cubicBezTo>
                    <a:pt x="1476" y="107900"/>
                    <a:pt x="1109" y="106178"/>
                    <a:pt x="863" y="104169"/>
                  </a:cubicBezTo>
                  <a:cubicBezTo>
                    <a:pt x="617" y="102202"/>
                    <a:pt x="492" y="99989"/>
                    <a:pt x="492" y="97573"/>
                  </a:cubicBezTo>
                  <a:cubicBezTo>
                    <a:pt x="492" y="95973"/>
                    <a:pt x="535" y="94295"/>
                    <a:pt x="617" y="92573"/>
                  </a:cubicBezTo>
                  <a:cubicBezTo>
                    <a:pt x="902" y="88023"/>
                    <a:pt x="1519" y="83066"/>
                    <a:pt x="2502" y="78067"/>
                  </a:cubicBezTo>
                  <a:cubicBezTo>
                    <a:pt x="3813" y="71140"/>
                    <a:pt x="5780" y="64216"/>
                    <a:pt x="8239" y="58151"/>
                  </a:cubicBezTo>
                  <a:cubicBezTo>
                    <a:pt x="12786" y="47169"/>
                    <a:pt x="19959" y="35898"/>
                    <a:pt x="29669" y="25981"/>
                  </a:cubicBezTo>
                  <a:cubicBezTo>
                    <a:pt x="31227" y="24424"/>
                    <a:pt x="32866" y="22909"/>
                    <a:pt x="34548" y="21434"/>
                  </a:cubicBezTo>
                  <a:cubicBezTo>
                    <a:pt x="41022" y="15697"/>
                    <a:pt x="48356" y="10819"/>
                    <a:pt x="56266" y="6885"/>
                  </a:cubicBezTo>
                  <a:cubicBezTo>
                    <a:pt x="65364" y="2420"/>
                    <a:pt x="74543" y="492"/>
                    <a:pt x="82821" y="492"/>
                  </a:cubicBezTo>
                  <a:close/>
                  <a:moveTo>
                    <a:pt x="82821" y="0"/>
                  </a:moveTo>
                  <a:cubicBezTo>
                    <a:pt x="74500" y="0"/>
                    <a:pt x="65200" y="1967"/>
                    <a:pt x="56060" y="6475"/>
                  </a:cubicBezTo>
                  <a:cubicBezTo>
                    <a:pt x="48356" y="10288"/>
                    <a:pt x="41143" y="15041"/>
                    <a:pt x="34793" y="20572"/>
                  </a:cubicBezTo>
                  <a:cubicBezTo>
                    <a:pt x="33194" y="22008"/>
                    <a:pt x="31679" y="23440"/>
                    <a:pt x="30204" y="24958"/>
                  </a:cubicBezTo>
                  <a:cubicBezTo>
                    <a:pt x="19916" y="35531"/>
                    <a:pt x="12376" y="47497"/>
                    <a:pt x="7705" y="59135"/>
                  </a:cubicBezTo>
                  <a:cubicBezTo>
                    <a:pt x="5207" y="65363"/>
                    <a:pt x="3240" y="72576"/>
                    <a:pt x="1886" y="79745"/>
                  </a:cubicBezTo>
                  <a:cubicBezTo>
                    <a:pt x="1066" y="84132"/>
                    <a:pt x="492" y="88515"/>
                    <a:pt x="165" y="92655"/>
                  </a:cubicBezTo>
                  <a:cubicBezTo>
                    <a:pt x="43" y="94334"/>
                    <a:pt x="1" y="95973"/>
                    <a:pt x="1" y="97573"/>
                  </a:cubicBezTo>
                  <a:cubicBezTo>
                    <a:pt x="1" y="100809"/>
                    <a:pt x="207" y="103720"/>
                    <a:pt x="656" y="106178"/>
                  </a:cubicBezTo>
                  <a:cubicBezTo>
                    <a:pt x="902" y="107408"/>
                    <a:pt x="1148" y="108513"/>
                    <a:pt x="1519" y="109457"/>
                  </a:cubicBezTo>
                  <a:cubicBezTo>
                    <a:pt x="1846" y="110440"/>
                    <a:pt x="2256" y="111299"/>
                    <a:pt x="2705" y="111955"/>
                  </a:cubicBezTo>
                  <a:cubicBezTo>
                    <a:pt x="3607" y="113227"/>
                    <a:pt x="4508" y="114210"/>
                    <a:pt x="5410" y="114866"/>
                  </a:cubicBezTo>
                  <a:cubicBezTo>
                    <a:pt x="5862" y="115194"/>
                    <a:pt x="6311" y="115440"/>
                    <a:pt x="6764" y="115604"/>
                  </a:cubicBezTo>
                  <a:cubicBezTo>
                    <a:pt x="7256" y="115768"/>
                    <a:pt x="7705" y="115850"/>
                    <a:pt x="8157" y="115850"/>
                  </a:cubicBezTo>
                  <a:cubicBezTo>
                    <a:pt x="8813" y="115850"/>
                    <a:pt x="9468" y="115686"/>
                    <a:pt x="10124" y="115397"/>
                  </a:cubicBezTo>
                  <a:cubicBezTo>
                    <a:pt x="11229" y="114866"/>
                    <a:pt x="12337" y="113840"/>
                    <a:pt x="13484" y="112447"/>
                  </a:cubicBezTo>
                  <a:cubicBezTo>
                    <a:pt x="15206" y="110316"/>
                    <a:pt x="16966" y="107201"/>
                    <a:pt x="18894" y="103146"/>
                  </a:cubicBezTo>
                  <a:cubicBezTo>
                    <a:pt x="20779" y="99087"/>
                    <a:pt x="22785" y="94049"/>
                    <a:pt x="24958" y="88105"/>
                  </a:cubicBezTo>
                  <a:cubicBezTo>
                    <a:pt x="26352" y="84253"/>
                    <a:pt x="27948" y="80647"/>
                    <a:pt x="29833" y="77165"/>
                  </a:cubicBezTo>
                  <a:cubicBezTo>
                    <a:pt x="33439" y="70402"/>
                    <a:pt x="38111" y="65403"/>
                    <a:pt x="43645" y="61141"/>
                  </a:cubicBezTo>
                  <a:cubicBezTo>
                    <a:pt x="49175" y="56922"/>
                    <a:pt x="55568" y="53437"/>
                    <a:pt x="62616" y="49791"/>
                  </a:cubicBezTo>
                  <a:cubicBezTo>
                    <a:pt x="77002" y="42373"/>
                    <a:pt x="90400" y="36350"/>
                    <a:pt x="100891" y="31433"/>
                  </a:cubicBezTo>
                  <a:cubicBezTo>
                    <a:pt x="105316" y="29384"/>
                    <a:pt x="108391" y="27374"/>
                    <a:pt x="110316" y="25286"/>
                  </a:cubicBezTo>
                  <a:cubicBezTo>
                    <a:pt x="111299" y="24221"/>
                    <a:pt x="111998" y="23155"/>
                    <a:pt x="112447" y="22047"/>
                  </a:cubicBezTo>
                  <a:cubicBezTo>
                    <a:pt x="112938" y="20982"/>
                    <a:pt x="113145" y="19834"/>
                    <a:pt x="113145" y="18687"/>
                  </a:cubicBezTo>
                  <a:cubicBezTo>
                    <a:pt x="113145" y="17992"/>
                    <a:pt x="113063" y="17254"/>
                    <a:pt x="112899" y="16556"/>
                  </a:cubicBezTo>
                  <a:cubicBezTo>
                    <a:pt x="112447" y="14140"/>
                    <a:pt x="111299" y="11884"/>
                    <a:pt x="109621" y="9878"/>
                  </a:cubicBezTo>
                  <a:cubicBezTo>
                    <a:pt x="107080" y="6885"/>
                    <a:pt x="103349" y="4426"/>
                    <a:pt x="98760" y="2705"/>
                  </a:cubicBezTo>
                  <a:cubicBezTo>
                    <a:pt x="94170" y="984"/>
                    <a:pt x="88722" y="0"/>
                    <a:pt x="828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7" name="Google Shape;367;p25"/>
            <p:cNvSpPr/>
            <p:nvPr/>
          </p:nvSpPr>
          <p:spPr>
            <a:xfrm>
              <a:off x="1690750" y="1087450"/>
              <a:ext cx="2950500" cy="3039600"/>
            </a:xfrm>
            <a:custGeom>
              <a:avLst/>
              <a:gdLst/>
              <a:ahLst/>
              <a:cxnLst/>
              <a:rect l="l" t="t" r="r" b="b"/>
              <a:pathLst>
                <a:path w="118020" h="121584" extrusionOk="0">
                  <a:moveTo>
                    <a:pt x="85686" y="449"/>
                  </a:moveTo>
                  <a:cubicBezTo>
                    <a:pt x="94088" y="449"/>
                    <a:pt x="101668" y="2416"/>
                    <a:pt x="107283" y="5777"/>
                  </a:cubicBezTo>
                  <a:cubicBezTo>
                    <a:pt x="110109" y="7458"/>
                    <a:pt x="112447" y="9465"/>
                    <a:pt x="114168" y="11720"/>
                  </a:cubicBezTo>
                  <a:cubicBezTo>
                    <a:pt x="115889" y="14015"/>
                    <a:pt x="117036" y="16556"/>
                    <a:pt x="117403" y="19260"/>
                  </a:cubicBezTo>
                  <a:cubicBezTo>
                    <a:pt x="117528" y="19873"/>
                    <a:pt x="117567" y="20490"/>
                    <a:pt x="117567" y="21063"/>
                  </a:cubicBezTo>
                  <a:cubicBezTo>
                    <a:pt x="117567" y="22293"/>
                    <a:pt x="117364" y="23480"/>
                    <a:pt x="116912" y="24627"/>
                  </a:cubicBezTo>
                  <a:cubicBezTo>
                    <a:pt x="116256" y="26348"/>
                    <a:pt x="115069" y="27987"/>
                    <a:pt x="113184" y="29669"/>
                  </a:cubicBezTo>
                  <a:cubicBezTo>
                    <a:pt x="111339" y="31308"/>
                    <a:pt x="108798" y="32947"/>
                    <a:pt x="105480" y="34586"/>
                  </a:cubicBezTo>
                  <a:cubicBezTo>
                    <a:pt x="94744" y="39953"/>
                    <a:pt x="80893" y="46224"/>
                    <a:pt x="65813" y="53558"/>
                  </a:cubicBezTo>
                  <a:cubicBezTo>
                    <a:pt x="58230" y="57207"/>
                    <a:pt x="51388" y="60649"/>
                    <a:pt x="45487" y="64829"/>
                  </a:cubicBezTo>
                  <a:cubicBezTo>
                    <a:pt x="39544" y="69009"/>
                    <a:pt x="34587" y="74008"/>
                    <a:pt x="30774" y="80811"/>
                  </a:cubicBezTo>
                  <a:cubicBezTo>
                    <a:pt x="28807" y="84374"/>
                    <a:pt x="27129" y="88144"/>
                    <a:pt x="25693" y="92203"/>
                  </a:cubicBezTo>
                  <a:cubicBezTo>
                    <a:pt x="22333" y="101749"/>
                    <a:pt x="19343" y="109004"/>
                    <a:pt x="16556" y="113879"/>
                  </a:cubicBezTo>
                  <a:cubicBezTo>
                    <a:pt x="15163" y="116298"/>
                    <a:pt x="13852" y="118141"/>
                    <a:pt x="12540" y="119331"/>
                  </a:cubicBezTo>
                  <a:cubicBezTo>
                    <a:pt x="11885" y="119944"/>
                    <a:pt x="11229" y="120396"/>
                    <a:pt x="10573" y="120682"/>
                  </a:cubicBezTo>
                  <a:cubicBezTo>
                    <a:pt x="9957" y="121009"/>
                    <a:pt x="9344" y="121134"/>
                    <a:pt x="8688" y="121134"/>
                  </a:cubicBezTo>
                  <a:cubicBezTo>
                    <a:pt x="7908" y="121134"/>
                    <a:pt x="7088" y="120888"/>
                    <a:pt x="6229" y="120396"/>
                  </a:cubicBezTo>
                  <a:cubicBezTo>
                    <a:pt x="5410" y="119905"/>
                    <a:pt x="4548" y="119124"/>
                    <a:pt x="3646" y="118102"/>
                  </a:cubicBezTo>
                  <a:cubicBezTo>
                    <a:pt x="3115" y="117485"/>
                    <a:pt x="2663" y="116626"/>
                    <a:pt x="2253" y="115643"/>
                  </a:cubicBezTo>
                  <a:cubicBezTo>
                    <a:pt x="1640" y="114125"/>
                    <a:pt x="1187" y="112201"/>
                    <a:pt x="902" y="109988"/>
                  </a:cubicBezTo>
                  <a:cubicBezTo>
                    <a:pt x="614" y="107732"/>
                    <a:pt x="450" y="105192"/>
                    <a:pt x="450" y="102448"/>
                  </a:cubicBezTo>
                  <a:cubicBezTo>
                    <a:pt x="450" y="100110"/>
                    <a:pt x="574" y="97612"/>
                    <a:pt x="778" y="94989"/>
                  </a:cubicBezTo>
                  <a:cubicBezTo>
                    <a:pt x="1105" y="90849"/>
                    <a:pt x="1679" y="86466"/>
                    <a:pt x="2499" y="82079"/>
                  </a:cubicBezTo>
                  <a:cubicBezTo>
                    <a:pt x="3853" y="74910"/>
                    <a:pt x="5820" y="67697"/>
                    <a:pt x="8318" y="61469"/>
                  </a:cubicBezTo>
                  <a:cubicBezTo>
                    <a:pt x="12989" y="49831"/>
                    <a:pt x="20529" y="37865"/>
                    <a:pt x="30817" y="27292"/>
                  </a:cubicBezTo>
                  <a:cubicBezTo>
                    <a:pt x="32292" y="25774"/>
                    <a:pt x="33807" y="24342"/>
                    <a:pt x="35406" y="22906"/>
                  </a:cubicBezTo>
                  <a:cubicBezTo>
                    <a:pt x="42373" y="16638"/>
                    <a:pt x="50280" y="11228"/>
                    <a:pt x="58886" y="6924"/>
                  </a:cubicBezTo>
                  <a:cubicBezTo>
                    <a:pt x="68026" y="2416"/>
                    <a:pt x="77287" y="449"/>
                    <a:pt x="85646" y="449"/>
                  </a:cubicBezTo>
                  <a:close/>
                  <a:moveTo>
                    <a:pt x="85646" y="0"/>
                  </a:moveTo>
                  <a:cubicBezTo>
                    <a:pt x="77205" y="0"/>
                    <a:pt x="67862" y="1967"/>
                    <a:pt x="58682" y="6514"/>
                  </a:cubicBezTo>
                  <a:cubicBezTo>
                    <a:pt x="50198" y="10776"/>
                    <a:pt x="42412" y="16064"/>
                    <a:pt x="35488" y="22211"/>
                  </a:cubicBezTo>
                  <a:cubicBezTo>
                    <a:pt x="34095" y="23522"/>
                    <a:pt x="32702" y="24873"/>
                    <a:pt x="31348" y="26266"/>
                  </a:cubicBezTo>
                  <a:cubicBezTo>
                    <a:pt x="20490" y="37455"/>
                    <a:pt x="12580" y="50198"/>
                    <a:pt x="7744" y="62452"/>
                  </a:cubicBezTo>
                  <a:cubicBezTo>
                    <a:pt x="3974" y="72041"/>
                    <a:pt x="1394" y="84007"/>
                    <a:pt x="329" y="94783"/>
                  </a:cubicBezTo>
                  <a:cubicBezTo>
                    <a:pt x="122" y="97448"/>
                    <a:pt x="1" y="100028"/>
                    <a:pt x="1" y="102448"/>
                  </a:cubicBezTo>
                  <a:cubicBezTo>
                    <a:pt x="1" y="106136"/>
                    <a:pt x="247" y="109453"/>
                    <a:pt x="778" y="112201"/>
                  </a:cubicBezTo>
                  <a:cubicBezTo>
                    <a:pt x="1066" y="113551"/>
                    <a:pt x="1394" y="114741"/>
                    <a:pt x="1804" y="115807"/>
                  </a:cubicBezTo>
                  <a:cubicBezTo>
                    <a:pt x="2253" y="116830"/>
                    <a:pt x="2745" y="117731"/>
                    <a:pt x="3318" y="118387"/>
                  </a:cubicBezTo>
                  <a:cubicBezTo>
                    <a:pt x="4220" y="119452"/>
                    <a:pt x="5121" y="120232"/>
                    <a:pt x="6023" y="120806"/>
                  </a:cubicBezTo>
                  <a:cubicBezTo>
                    <a:pt x="6885" y="121337"/>
                    <a:pt x="7787" y="121583"/>
                    <a:pt x="8688" y="121583"/>
                  </a:cubicBezTo>
                  <a:cubicBezTo>
                    <a:pt x="9383" y="121583"/>
                    <a:pt x="10081" y="121419"/>
                    <a:pt x="10776" y="121091"/>
                  </a:cubicBezTo>
                  <a:cubicBezTo>
                    <a:pt x="12006" y="120560"/>
                    <a:pt x="13196" y="119495"/>
                    <a:pt x="14383" y="118020"/>
                  </a:cubicBezTo>
                  <a:cubicBezTo>
                    <a:pt x="16186" y="115764"/>
                    <a:pt x="17989" y="112486"/>
                    <a:pt x="19916" y="108185"/>
                  </a:cubicBezTo>
                  <a:cubicBezTo>
                    <a:pt x="21883" y="103923"/>
                    <a:pt x="23890" y="98635"/>
                    <a:pt x="26103" y="92367"/>
                  </a:cubicBezTo>
                  <a:cubicBezTo>
                    <a:pt x="27538" y="88308"/>
                    <a:pt x="29217" y="84581"/>
                    <a:pt x="31184" y="81057"/>
                  </a:cubicBezTo>
                  <a:cubicBezTo>
                    <a:pt x="34954" y="74293"/>
                    <a:pt x="39871" y="69376"/>
                    <a:pt x="45733" y="65196"/>
                  </a:cubicBezTo>
                  <a:cubicBezTo>
                    <a:pt x="51591" y="61016"/>
                    <a:pt x="58436" y="57617"/>
                    <a:pt x="66016" y="53968"/>
                  </a:cubicBezTo>
                  <a:cubicBezTo>
                    <a:pt x="81096" y="46634"/>
                    <a:pt x="94947" y="40363"/>
                    <a:pt x="105683" y="34996"/>
                  </a:cubicBezTo>
                  <a:cubicBezTo>
                    <a:pt x="110152" y="32783"/>
                    <a:pt x="113224" y="30571"/>
                    <a:pt x="115191" y="28315"/>
                  </a:cubicBezTo>
                  <a:cubicBezTo>
                    <a:pt x="116174" y="27168"/>
                    <a:pt x="116872" y="25981"/>
                    <a:pt x="117321" y="24791"/>
                  </a:cubicBezTo>
                  <a:cubicBezTo>
                    <a:pt x="117813" y="23561"/>
                    <a:pt x="118020" y="22332"/>
                    <a:pt x="118020" y="21063"/>
                  </a:cubicBezTo>
                  <a:cubicBezTo>
                    <a:pt x="118020" y="20447"/>
                    <a:pt x="117977" y="19834"/>
                    <a:pt x="117856" y="19178"/>
                  </a:cubicBezTo>
                  <a:cubicBezTo>
                    <a:pt x="117446" y="16392"/>
                    <a:pt x="116299" y="13769"/>
                    <a:pt x="114535" y="11474"/>
                  </a:cubicBezTo>
                  <a:cubicBezTo>
                    <a:pt x="111873" y="7989"/>
                    <a:pt x="107857" y="5121"/>
                    <a:pt x="102897" y="3115"/>
                  </a:cubicBezTo>
                  <a:cubicBezTo>
                    <a:pt x="97940" y="1105"/>
                    <a:pt x="92039" y="0"/>
                    <a:pt x="85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8" name="Google Shape;368;p25"/>
            <p:cNvSpPr/>
            <p:nvPr/>
          </p:nvSpPr>
          <p:spPr>
            <a:xfrm>
              <a:off x="1674375" y="1026950"/>
              <a:ext cx="3073425" cy="3187200"/>
            </a:xfrm>
            <a:custGeom>
              <a:avLst/>
              <a:gdLst/>
              <a:ahLst/>
              <a:cxnLst/>
              <a:rect l="l" t="t" r="r" b="b"/>
              <a:pathLst>
                <a:path w="122937" h="127488" extrusionOk="0">
                  <a:moveTo>
                    <a:pt x="88636" y="453"/>
                  </a:moveTo>
                  <a:cubicBezTo>
                    <a:pt x="97694" y="453"/>
                    <a:pt x="105807" y="2705"/>
                    <a:pt x="111830" y="6557"/>
                  </a:cubicBezTo>
                  <a:cubicBezTo>
                    <a:pt x="114862" y="8442"/>
                    <a:pt x="117321" y="10737"/>
                    <a:pt x="119124" y="13360"/>
                  </a:cubicBezTo>
                  <a:cubicBezTo>
                    <a:pt x="120970" y="15943"/>
                    <a:pt x="122117" y="18851"/>
                    <a:pt x="122445" y="21966"/>
                  </a:cubicBezTo>
                  <a:cubicBezTo>
                    <a:pt x="122484" y="22500"/>
                    <a:pt x="122527" y="22992"/>
                    <a:pt x="122527" y="23483"/>
                  </a:cubicBezTo>
                  <a:cubicBezTo>
                    <a:pt x="122527" y="24834"/>
                    <a:pt x="122320" y="26145"/>
                    <a:pt x="121871" y="27417"/>
                  </a:cubicBezTo>
                  <a:cubicBezTo>
                    <a:pt x="121173" y="29302"/>
                    <a:pt x="119986" y="31145"/>
                    <a:pt x="118101" y="32909"/>
                  </a:cubicBezTo>
                  <a:cubicBezTo>
                    <a:pt x="116216" y="34712"/>
                    <a:pt x="113633" y="36472"/>
                    <a:pt x="110315" y="38275"/>
                  </a:cubicBezTo>
                  <a:cubicBezTo>
                    <a:pt x="99372" y="44094"/>
                    <a:pt x="85029" y="50611"/>
                    <a:pt x="69294" y="57781"/>
                  </a:cubicBezTo>
                  <a:cubicBezTo>
                    <a:pt x="61180" y="61512"/>
                    <a:pt x="53886" y="64830"/>
                    <a:pt x="47657" y="68970"/>
                  </a:cubicBezTo>
                  <a:cubicBezTo>
                    <a:pt x="41389" y="73068"/>
                    <a:pt x="36143" y="77943"/>
                    <a:pt x="32209" y="84827"/>
                  </a:cubicBezTo>
                  <a:cubicBezTo>
                    <a:pt x="30118" y="88433"/>
                    <a:pt x="28357" y="92285"/>
                    <a:pt x="26921" y="96547"/>
                  </a:cubicBezTo>
                  <a:cubicBezTo>
                    <a:pt x="23479" y="106546"/>
                    <a:pt x="20489" y="114211"/>
                    <a:pt x="17578" y="119374"/>
                  </a:cubicBezTo>
                  <a:cubicBezTo>
                    <a:pt x="16146" y="121915"/>
                    <a:pt x="14752" y="123882"/>
                    <a:pt x="13359" y="125151"/>
                  </a:cubicBezTo>
                  <a:cubicBezTo>
                    <a:pt x="12661" y="125806"/>
                    <a:pt x="11966" y="126259"/>
                    <a:pt x="11268" y="126586"/>
                  </a:cubicBezTo>
                  <a:cubicBezTo>
                    <a:pt x="10573" y="126914"/>
                    <a:pt x="9874" y="127078"/>
                    <a:pt x="9179" y="127078"/>
                  </a:cubicBezTo>
                  <a:cubicBezTo>
                    <a:pt x="8399" y="127078"/>
                    <a:pt x="7622" y="126872"/>
                    <a:pt x="6802" y="126462"/>
                  </a:cubicBezTo>
                  <a:cubicBezTo>
                    <a:pt x="5940" y="126052"/>
                    <a:pt x="5121" y="125439"/>
                    <a:pt x="4219" y="124577"/>
                  </a:cubicBezTo>
                  <a:cubicBezTo>
                    <a:pt x="3606" y="124003"/>
                    <a:pt x="3032" y="123144"/>
                    <a:pt x="2541" y="122079"/>
                  </a:cubicBezTo>
                  <a:cubicBezTo>
                    <a:pt x="1842" y="120440"/>
                    <a:pt x="1311" y="118348"/>
                    <a:pt x="941" y="115889"/>
                  </a:cubicBezTo>
                  <a:cubicBezTo>
                    <a:pt x="613" y="113431"/>
                    <a:pt x="449" y="110562"/>
                    <a:pt x="449" y="107490"/>
                  </a:cubicBezTo>
                  <a:cubicBezTo>
                    <a:pt x="449" y="104294"/>
                    <a:pt x="613" y="100809"/>
                    <a:pt x="984" y="97203"/>
                  </a:cubicBezTo>
                  <a:cubicBezTo>
                    <a:pt x="2049" y="86427"/>
                    <a:pt x="4629" y="74461"/>
                    <a:pt x="8399" y="64872"/>
                  </a:cubicBezTo>
                  <a:cubicBezTo>
                    <a:pt x="13235" y="52618"/>
                    <a:pt x="21145" y="39875"/>
                    <a:pt x="32003" y="28686"/>
                  </a:cubicBezTo>
                  <a:cubicBezTo>
                    <a:pt x="33357" y="27293"/>
                    <a:pt x="34750" y="25942"/>
                    <a:pt x="36143" y="24631"/>
                  </a:cubicBezTo>
                  <a:cubicBezTo>
                    <a:pt x="43601" y="17746"/>
                    <a:pt x="52164" y="11803"/>
                    <a:pt x="61550" y="7049"/>
                  </a:cubicBezTo>
                  <a:cubicBezTo>
                    <a:pt x="70769" y="2460"/>
                    <a:pt x="80112" y="453"/>
                    <a:pt x="88636" y="453"/>
                  </a:cubicBezTo>
                  <a:close/>
                  <a:moveTo>
                    <a:pt x="88636" y="1"/>
                  </a:moveTo>
                  <a:cubicBezTo>
                    <a:pt x="80030" y="1"/>
                    <a:pt x="70648" y="2050"/>
                    <a:pt x="61344" y="6682"/>
                  </a:cubicBezTo>
                  <a:cubicBezTo>
                    <a:pt x="52082" y="11354"/>
                    <a:pt x="43559" y="17255"/>
                    <a:pt x="36143" y="24014"/>
                  </a:cubicBezTo>
                  <a:cubicBezTo>
                    <a:pt x="34914" y="25204"/>
                    <a:pt x="33685" y="26391"/>
                    <a:pt x="32495" y="27621"/>
                  </a:cubicBezTo>
                  <a:cubicBezTo>
                    <a:pt x="21102" y="39505"/>
                    <a:pt x="12825" y="52946"/>
                    <a:pt x="7868" y="65856"/>
                  </a:cubicBezTo>
                  <a:cubicBezTo>
                    <a:pt x="4344" y="74992"/>
                    <a:pt x="1803" y="86263"/>
                    <a:pt x="574" y="96793"/>
                  </a:cubicBezTo>
                  <a:cubicBezTo>
                    <a:pt x="203" y="100563"/>
                    <a:pt x="0" y="104169"/>
                    <a:pt x="0" y="107490"/>
                  </a:cubicBezTo>
                  <a:cubicBezTo>
                    <a:pt x="0" y="111627"/>
                    <a:pt x="328" y="115316"/>
                    <a:pt x="941" y="118309"/>
                  </a:cubicBezTo>
                  <a:cubicBezTo>
                    <a:pt x="1269" y="119823"/>
                    <a:pt x="1679" y="121135"/>
                    <a:pt x="2170" y="122243"/>
                  </a:cubicBezTo>
                  <a:cubicBezTo>
                    <a:pt x="2662" y="123347"/>
                    <a:pt x="3236" y="124249"/>
                    <a:pt x="3934" y="124905"/>
                  </a:cubicBezTo>
                  <a:cubicBezTo>
                    <a:pt x="4836" y="125767"/>
                    <a:pt x="5694" y="126423"/>
                    <a:pt x="6596" y="126832"/>
                  </a:cubicBezTo>
                  <a:cubicBezTo>
                    <a:pt x="7458" y="127281"/>
                    <a:pt x="8317" y="127488"/>
                    <a:pt x="9179" y="127488"/>
                  </a:cubicBezTo>
                  <a:cubicBezTo>
                    <a:pt x="9956" y="127488"/>
                    <a:pt x="10694" y="127324"/>
                    <a:pt x="11431" y="126996"/>
                  </a:cubicBezTo>
                  <a:cubicBezTo>
                    <a:pt x="12743" y="126380"/>
                    <a:pt x="14015" y="125275"/>
                    <a:pt x="15244" y="123718"/>
                  </a:cubicBezTo>
                  <a:cubicBezTo>
                    <a:pt x="17129" y="121341"/>
                    <a:pt x="19014" y="117856"/>
                    <a:pt x="21021" y="113349"/>
                  </a:cubicBezTo>
                  <a:cubicBezTo>
                    <a:pt x="22988" y="108841"/>
                    <a:pt x="25079" y="103268"/>
                    <a:pt x="27331" y="96711"/>
                  </a:cubicBezTo>
                  <a:cubicBezTo>
                    <a:pt x="28767" y="92449"/>
                    <a:pt x="30488" y="88597"/>
                    <a:pt x="32577" y="85034"/>
                  </a:cubicBezTo>
                  <a:cubicBezTo>
                    <a:pt x="36511" y="78231"/>
                    <a:pt x="41674" y="73396"/>
                    <a:pt x="47863" y="69298"/>
                  </a:cubicBezTo>
                  <a:cubicBezTo>
                    <a:pt x="54092" y="65239"/>
                    <a:pt x="61386" y="61922"/>
                    <a:pt x="69500" y="58191"/>
                  </a:cubicBezTo>
                  <a:cubicBezTo>
                    <a:pt x="85236" y="50979"/>
                    <a:pt x="99536" y="44504"/>
                    <a:pt x="110518" y="38646"/>
                  </a:cubicBezTo>
                  <a:cubicBezTo>
                    <a:pt x="114987" y="36269"/>
                    <a:pt x="118101" y="33892"/>
                    <a:pt x="120107" y="31391"/>
                  </a:cubicBezTo>
                  <a:cubicBezTo>
                    <a:pt x="121091" y="30161"/>
                    <a:pt x="121789" y="28893"/>
                    <a:pt x="122281" y="27581"/>
                  </a:cubicBezTo>
                  <a:cubicBezTo>
                    <a:pt x="122730" y="26270"/>
                    <a:pt x="122937" y="24916"/>
                    <a:pt x="122937" y="23483"/>
                  </a:cubicBezTo>
                  <a:cubicBezTo>
                    <a:pt x="122937" y="22992"/>
                    <a:pt x="122937" y="22457"/>
                    <a:pt x="122855" y="21926"/>
                  </a:cubicBezTo>
                  <a:cubicBezTo>
                    <a:pt x="122527" y="18730"/>
                    <a:pt x="121337" y="15779"/>
                    <a:pt x="119494" y="13114"/>
                  </a:cubicBezTo>
                  <a:cubicBezTo>
                    <a:pt x="116708" y="9141"/>
                    <a:pt x="112446" y="5862"/>
                    <a:pt x="107119" y="3568"/>
                  </a:cubicBezTo>
                  <a:cubicBezTo>
                    <a:pt x="101831" y="1312"/>
                    <a:pt x="95481" y="1"/>
                    <a:pt x="88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69" name="Google Shape;369;p25"/>
            <p:cNvSpPr/>
            <p:nvPr/>
          </p:nvSpPr>
          <p:spPr>
            <a:xfrm>
              <a:off x="1657975" y="967550"/>
              <a:ext cx="3197350" cy="3335700"/>
            </a:xfrm>
            <a:custGeom>
              <a:avLst/>
              <a:gdLst/>
              <a:ahLst/>
              <a:cxnLst/>
              <a:rect l="l" t="t" r="r" b="b"/>
              <a:pathLst>
                <a:path w="127894" h="133428" extrusionOk="0">
                  <a:moveTo>
                    <a:pt x="91711" y="410"/>
                  </a:moveTo>
                  <a:cubicBezTo>
                    <a:pt x="101382" y="410"/>
                    <a:pt x="110070" y="2951"/>
                    <a:pt x="116462" y="7255"/>
                  </a:cubicBezTo>
                  <a:cubicBezTo>
                    <a:pt x="119659" y="9425"/>
                    <a:pt x="122281" y="12008"/>
                    <a:pt x="124166" y="14916"/>
                  </a:cubicBezTo>
                  <a:cubicBezTo>
                    <a:pt x="126051" y="17867"/>
                    <a:pt x="127199" y="21106"/>
                    <a:pt x="127445" y="24630"/>
                  </a:cubicBezTo>
                  <a:cubicBezTo>
                    <a:pt x="127484" y="25040"/>
                    <a:pt x="127484" y="25450"/>
                    <a:pt x="127484" y="25817"/>
                  </a:cubicBezTo>
                  <a:cubicBezTo>
                    <a:pt x="127484" y="27335"/>
                    <a:pt x="127281" y="28767"/>
                    <a:pt x="126828" y="30121"/>
                  </a:cubicBezTo>
                  <a:cubicBezTo>
                    <a:pt x="126133" y="32209"/>
                    <a:pt x="124904" y="34176"/>
                    <a:pt x="122976" y="36143"/>
                  </a:cubicBezTo>
                  <a:cubicBezTo>
                    <a:pt x="121052" y="38071"/>
                    <a:pt x="118469" y="39956"/>
                    <a:pt x="115108" y="41881"/>
                  </a:cubicBezTo>
                  <a:cubicBezTo>
                    <a:pt x="103962" y="48191"/>
                    <a:pt x="89210" y="54912"/>
                    <a:pt x="72779" y="62003"/>
                  </a:cubicBezTo>
                  <a:cubicBezTo>
                    <a:pt x="64131" y="65773"/>
                    <a:pt x="56387" y="69009"/>
                    <a:pt x="49788" y="73025"/>
                  </a:cubicBezTo>
                  <a:cubicBezTo>
                    <a:pt x="43192" y="77040"/>
                    <a:pt x="37740" y="81876"/>
                    <a:pt x="33603" y="88760"/>
                  </a:cubicBezTo>
                  <a:cubicBezTo>
                    <a:pt x="31429" y="92409"/>
                    <a:pt x="29626" y="96383"/>
                    <a:pt x="28151" y="100851"/>
                  </a:cubicBezTo>
                  <a:cubicBezTo>
                    <a:pt x="24670" y="111341"/>
                    <a:pt x="21595" y="119413"/>
                    <a:pt x="18605" y="124822"/>
                  </a:cubicBezTo>
                  <a:cubicBezTo>
                    <a:pt x="17087" y="127569"/>
                    <a:pt x="15612" y="129618"/>
                    <a:pt x="14136" y="130969"/>
                  </a:cubicBezTo>
                  <a:cubicBezTo>
                    <a:pt x="13399" y="131667"/>
                    <a:pt x="12622" y="132159"/>
                    <a:pt x="11884" y="132526"/>
                  </a:cubicBezTo>
                  <a:cubicBezTo>
                    <a:pt x="11147" y="132854"/>
                    <a:pt x="10366" y="133018"/>
                    <a:pt x="9589" y="133018"/>
                  </a:cubicBezTo>
                  <a:cubicBezTo>
                    <a:pt x="8852" y="133018"/>
                    <a:pt x="8072" y="132854"/>
                    <a:pt x="7295" y="132526"/>
                  </a:cubicBezTo>
                  <a:cubicBezTo>
                    <a:pt x="6475" y="132198"/>
                    <a:pt x="5655" y="131706"/>
                    <a:pt x="4793" y="131051"/>
                  </a:cubicBezTo>
                  <a:cubicBezTo>
                    <a:pt x="4056" y="130477"/>
                    <a:pt x="3400" y="129575"/>
                    <a:pt x="2869" y="128471"/>
                  </a:cubicBezTo>
                  <a:cubicBezTo>
                    <a:pt x="2049" y="126750"/>
                    <a:pt x="1433" y="124494"/>
                    <a:pt x="1023" y="121789"/>
                  </a:cubicBezTo>
                  <a:cubicBezTo>
                    <a:pt x="613" y="119085"/>
                    <a:pt x="410" y="115970"/>
                    <a:pt x="410" y="112528"/>
                  </a:cubicBezTo>
                  <a:cubicBezTo>
                    <a:pt x="410" y="108430"/>
                    <a:pt x="695" y="103883"/>
                    <a:pt x="1230" y="99169"/>
                  </a:cubicBezTo>
                  <a:cubicBezTo>
                    <a:pt x="2459" y="88639"/>
                    <a:pt x="5000" y="77368"/>
                    <a:pt x="8524" y="68232"/>
                  </a:cubicBezTo>
                  <a:cubicBezTo>
                    <a:pt x="13481" y="55322"/>
                    <a:pt x="21758" y="41881"/>
                    <a:pt x="33151" y="29997"/>
                  </a:cubicBezTo>
                  <a:cubicBezTo>
                    <a:pt x="34341" y="28767"/>
                    <a:pt x="35570" y="27580"/>
                    <a:pt x="36799" y="26390"/>
                  </a:cubicBezTo>
                  <a:cubicBezTo>
                    <a:pt x="44789" y="18893"/>
                    <a:pt x="54010" y="12336"/>
                    <a:pt x="64213" y="7173"/>
                  </a:cubicBezTo>
                  <a:cubicBezTo>
                    <a:pt x="73516" y="2459"/>
                    <a:pt x="83023" y="410"/>
                    <a:pt x="91711" y="410"/>
                  </a:cubicBezTo>
                  <a:close/>
                  <a:moveTo>
                    <a:pt x="91711" y="0"/>
                  </a:moveTo>
                  <a:cubicBezTo>
                    <a:pt x="82942" y="0"/>
                    <a:pt x="73392" y="2049"/>
                    <a:pt x="64049" y="6803"/>
                  </a:cubicBezTo>
                  <a:cubicBezTo>
                    <a:pt x="53886" y="11966"/>
                    <a:pt x="44667" y="18483"/>
                    <a:pt x="36675" y="25981"/>
                  </a:cubicBezTo>
                  <a:cubicBezTo>
                    <a:pt x="35652" y="26964"/>
                    <a:pt x="34668" y="27948"/>
                    <a:pt x="33685" y="28974"/>
                  </a:cubicBezTo>
                  <a:cubicBezTo>
                    <a:pt x="21677" y="41471"/>
                    <a:pt x="13071" y="55649"/>
                    <a:pt x="7950" y="69173"/>
                  </a:cubicBezTo>
                  <a:cubicBezTo>
                    <a:pt x="4672" y="77860"/>
                    <a:pt x="2253" y="88475"/>
                    <a:pt x="902" y="98638"/>
                  </a:cubicBezTo>
                  <a:cubicBezTo>
                    <a:pt x="286" y="103513"/>
                    <a:pt x="0" y="108266"/>
                    <a:pt x="0" y="112528"/>
                  </a:cubicBezTo>
                  <a:cubicBezTo>
                    <a:pt x="0" y="117118"/>
                    <a:pt x="328" y="121176"/>
                    <a:pt x="1066" y="124412"/>
                  </a:cubicBezTo>
                  <a:cubicBezTo>
                    <a:pt x="1433" y="126051"/>
                    <a:pt x="1925" y="127487"/>
                    <a:pt x="2498" y="128635"/>
                  </a:cubicBezTo>
                  <a:cubicBezTo>
                    <a:pt x="3072" y="129821"/>
                    <a:pt x="3728" y="130723"/>
                    <a:pt x="4547" y="131379"/>
                  </a:cubicBezTo>
                  <a:cubicBezTo>
                    <a:pt x="5410" y="132077"/>
                    <a:pt x="6268" y="132569"/>
                    <a:pt x="7131" y="132936"/>
                  </a:cubicBezTo>
                  <a:cubicBezTo>
                    <a:pt x="7950" y="133264"/>
                    <a:pt x="8809" y="133428"/>
                    <a:pt x="9589" y="133428"/>
                  </a:cubicBezTo>
                  <a:cubicBezTo>
                    <a:pt x="10448" y="133428"/>
                    <a:pt x="11268" y="133264"/>
                    <a:pt x="12048" y="132896"/>
                  </a:cubicBezTo>
                  <a:cubicBezTo>
                    <a:pt x="13441" y="132241"/>
                    <a:pt x="14792" y="131093"/>
                    <a:pt x="16146" y="129412"/>
                  </a:cubicBezTo>
                  <a:cubicBezTo>
                    <a:pt x="18113" y="126871"/>
                    <a:pt x="20080" y="123225"/>
                    <a:pt x="22086" y="118472"/>
                  </a:cubicBezTo>
                  <a:cubicBezTo>
                    <a:pt x="24135" y="113718"/>
                    <a:pt x="26227" y="107857"/>
                    <a:pt x="28522" y="101015"/>
                  </a:cubicBezTo>
                  <a:cubicBezTo>
                    <a:pt x="29997" y="96546"/>
                    <a:pt x="31800" y="92612"/>
                    <a:pt x="33970" y="88967"/>
                  </a:cubicBezTo>
                  <a:cubicBezTo>
                    <a:pt x="38029" y="82164"/>
                    <a:pt x="43438" y="77411"/>
                    <a:pt x="50034" y="73395"/>
                  </a:cubicBezTo>
                  <a:cubicBezTo>
                    <a:pt x="56590" y="69379"/>
                    <a:pt x="64295" y="66140"/>
                    <a:pt x="72943" y="62370"/>
                  </a:cubicBezTo>
                  <a:cubicBezTo>
                    <a:pt x="89374" y="55282"/>
                    <a:pt x="104126" y="48562"/>
                    <a:pt x="115315" y="42251"/>
                  </a:cubicBezTo>
                  <a:cubicBezTo>
                    <a:pt x="119822" y="39668"/>
                    <a:pt x="122976" y="37127"/>
                    <a:pt x="124986" y="34422"/>
                  </a:cubicBezTo>
                  <a:cubicBezTo>
                    <a:pt x="126009" y="33072"/>
                    <a:pt x="126746" y="31678"/>
                    <a:pt x="127199" y="30285"/>
                  </a:cubicBezTo>
                  <a:cubicBezTo>
                    <a:pt x="127690" y="28849"/>
                    <a:pt x="127894" y="27374"/>
                    <a:pt x="127894" y="25817"/>
                  </a:cubicBezTo>
                  <a:cubicBezTo>
                    <a:pt x="127894" y="25407"/>
                    <a:pt x="127894" y="24997"/>
                    <a:pt x="127854" y="24587"/>
                  </a:cubicBezTo>
                  <a:cubicBezTo>
                    <a:pt x="127608" y="21024"/>
                    <a:pt x="126418" y="17664"/>
                    <a:pt x="124494" y="14713"/>
                  </a:cubicBezTo>
                  <a:cubicBezTo>
                    <a:pt x="121626" y="10245"/>
                    <a:pt x="117075" y="6557"/>
                    <a:pt x="111420" y="3977"/>
                  </a:cubicBezTo>
                  <a:cubicBezTo>
                    <a:pt x="105765" y="1436"/>
                    <a:pt x="99005" y="0"/>
                    <a:pt x="91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0" name="Google Shape;370;p25"/>
            <p:cNvSpPr/>
            <p:nvPr/>
          </p:nvSpPr>
          <p:spPr>
            <a:xfrm>
              <a:off x="1640525" y="907125"/>
              <a:ext cx="3322425" cy="3487350"/>
            </a:xfrm>
            <a:custGeom>
              <a:avLst/>
              <a:gdLst/>
              <a:ahLst/>
              <a:cxnLst/>
              <a:rect l="l" t="t" r="r" b="b"/>
              <a:pathLst>
                <a:path w="132897" h="139494" extrusionOk="0">
                  <a:moveTo>
                    <a:pt x="94868" y="411"/>
                  </a:moveTo>
                  <a:cubicBezTo>
                    <a:pt x="105112" y="411"/>
                    <a:pt x="114374" y="3237"/>
                    <a:pt x="121134" y="7990"/>
                  </a:cubicBezTo>
                  <a:cubicBezTo>
                    <a:pt x="124536" y="10410"/>
                    <a:pt x="127280" y="13278"/>
                    <a:pt x="129247" y="16556"/>
                  </a:cubicBezTo>
                  <a:cubicBezTo>
                    <a:pt x="131175" y="19792"/>
                    <a:pt x="132322" y="23441"/>
                    <a:pt x="132486" y="27332"/>
                  </a:cubicBezTo>
                  <a:cubicBezTo>
                    <a:pt x="132526" y="27621"/>
                    <a:pt x="132526" y="27867"/>
                    <a:pt x="132526" y="28152"/>
                  </a:cubicBezTo>
                  <a:cubicBezTo>
                    <a:pt x="132526" y="29791"/>
                    <a:pt x="132280" y="31348"/>
                    <a:pt x="131831" y="32866"/>
                  </a:cubicBezTo>
                  <a:cubicBezTo>
                    <a:pt x="131132" y="35118"/>
                    <a:pt x="129864" y="37292"/>
                    <a:pt x="127936" y="39380"/>
                  </a:cubicBezTo>
                  <a:cubicBezTo>
                    <a:pt x="125969" y="41472"/>
                    <a:pt x="123389" y="43521"/>
                    <a:pt x="119986" y="45527"/>
                  </a:cubicBezTo>
                  <a:cubicBezTo>
                    <a:pt x="108594" y="52372"/>
                    <a:pt x="93392" y="59256"/>
                    <a:pt x="76303" y="66262"/>
                  </a:cubicBezTo>
                  <a:cubicBezTo>
                    <a:pt x="67123" y="70032"/>
                    <a:pt x="58970" y="73189"/>
                    <a:pt x="52004" y="77163"/>
                  </a:cubicBezTo>
                  <a:cubicBezTo>
                    <a:pt x="45077" y="81097"/>
                    <a:pt x="39340" y="85850"/>
                    <a:pt x="35078" y="92735"/>
                  </a:cubicBezTo>
                  <a:cubicBezTo>
                    <a:pt x="32783" y="96465"/>
                    <a:pt x="30898" y="100521"/>
                    <a:pt x="29384" y="105235"/>
                  </a:cubicBezTo>
                  <a:cubicBezTo>
                    <a:pt x="25859" y="116175"/>
                    <a:pt x="22745" y="124659"/>
                    <a:pt x="19631" y="130396"/>
                  </a:cubicBezTo>
                  <a:cubicBezTo>
                    <a:pt x="18073" y="133264"/>
                    <a:pt x="16516" y="135435"/>
                    <a:pt x="14916" y="136910"/>
                  </a:cubicBezTo>
                  <a:cubicBezTo>
                    <a:pt x="14139" y="137648"/>
                    <a:pt x="13320" y="138182"/>
                    <a:pt x="12500" y="138549"/>
                  </a:cubicBezTo>
                  <a:cubicBezTo>
                    <a:pt x="11681" y="138920"/>
                    <a:pt x="10861" y="139083"/>
                    <a:pt x="9999" y="139083"/>
                  </a:cubicBezTo>
                  <a:cubicBezTo>
                    <a:pt x="9261" y="139083"/>
                    <a:pt x="8524" y="138959"/>
                    <a:pt x="7786" y="138713"/>
                  </a:cubicBezTo>
                  <a:cubicBezTo>
                    <a:pt x="7009" y="138467"/>
                    <a:pt x="6229" y="138057"/>
                    <a:pt x="5409" y="137526"/>
                  </a:cubicBezTo>
                  <a:cubicBezTo>
                    <a:pt x="4590" y="136992"/>
                    <a:pt x="3852" y="136133"/>
                    <a:pt x="3196" y="134943"/>
                  </a:cubicBezTo>
                  <a:cubicBezTo>
                    <a:pt x="2256" y="133140"/>
                    <a:pt x="1557" y="130724"/>
                    <a:pt x="1108" y="127773"/>
                  </a:cubicBezTo>
                  <a:cubicBezTo>
                    <a:pt x="616" y="124823"/>
                    <a:pt x="410" y="121420"/>
                    <a:pt x="410" y="117650"/>
                  </a:cubicBezTo>
                  <a:cubicBezTo>
                    <a:pt x="410" y="112568"/>
                    <a:pt x="820" y="106874"/>
                    <a:pt x="1600" y="101055"/>
                  </a:cubicBezTo>
                  <a:cubicBezTo>
                    <a:pt x="2951" y="90892"/>
                    <a:pt x="5370" y="80277"/>
                    <a:pt x="8648" y="71590"/>
                  </a:cubicBezTo>
                  <a:cubicBezTo>
                    <a:pt x="13769" y="58066"/>
                    <a:pt x="22375" y="43888"/>
                    <a:pt x="34383" y="31391"/>
                  </a:cubicBezTo>
                  <a:cubicBezTo>
                    <a:pt x="35366" y="30365"/>
                    <a:pt x="36350" y="29381"/>
                    <a:pt x="37373" y="28398"/>
                  </a:cubicBezTo>
                  <a:cubicBezTo>
                    <a:pt x="45896" y="20120"/>
                    <a:pt x="55856" y="12950"/>
                    <a:pt x="66920" y="7295"/>
                  </a:cubicBezTo>
                  <a:cubicBezTo>
                    <a:pt x="76345" y="2499"/>
                    <a:pt x="85974" y="411"/>
                    <a:pt x="94825" y="411"/>
                  </a:cubicBezTo>
                  <a:close/>
                  <a:moveTo>
                    <a:pt x="94825" y="1"/>
                  </a:moveTo>
                  <a:cubicBezTo>
                    <a:pt x="85934" y="1"/>
                    <a:pt x="76221" y="2132"/>
                    <a:pt x="66756" y="6925"/>
                  </a:cubicBezTo>
                  <a:cubicBezTo>
                    <a:pt x="55649" y="12622"/>
                    <a:pt x="45650" y="19835"/>
                    <a:pt x="37088" y="28112"/>
                  </a:cubicBezTo>
                  <a:cubicBezTo>
                    <a:pt x="36350" y="28850"/>
                    <a:pt x="35612" y="29588"/>
                    <a:pt x="34914" y="30365"/>
                  </a:cubicBezTo>
                  <a:cubicBezTo>
                    <a:pt x="22335" y="43521"/>
                    <a:pt x="13320" y="58437"/>
                    <a:pt x="8075" y="72573"/>
                  </a:cubicBezTo>
                  <a:cubicBezTo>
                    <a:pt x="5081" y="80769"/>
                    <a:pt x="2705" y="90646"/>
                    <a:pt x="1272" y="100357"/>
                  </a:cubicBezTo>
                  <a:cubicBezTo>
                    <a:pt x="452" y="106422"/>
                    <a:pt x="0" y="112365"/>
                    <a:pt x="0" y="117650"/>
                  </a:cubicBezTo>
                  <a:cubicBezTo>
                    <a:pt x="0" y="122692"/>
                    <a:pt x="410" y="127118"/>
                    <a:pt x="1229" y="130642"/>
                  </a:cubicBezTo>
                  <a:cubicBezTo>
                    <a:pt x="1682" y="132363"/>
                    <a:pt x="2213" y="133878"/>
                    <a:pt x="2869" y="135107"/>
                  </a:cubicBezTo>
                  <a:cubicBezTo>
                    <a:pt x="3524" y="136336"/>
                    <a:pt x="4304" y="137280"/>
                    <a:pt x="5206" y="137854"/>
                  </a:cubicBezTo>
                  <a:cubicBezTo>
                    <a:pt x="6026" y="138428"/>
                    <a:pt x="6845" y="138795"/>
                    <a:pt x="7665" y="139083"/>
                  </a:cubicBezTo>
                  <a:cubicBezTo>
                    <a:pt x="8442" y="139369"/>
                    <a:pt x="9222" y="139493"/>
                    <a:pt x="9999" y="139493"/>
                  </a:cubicBezTo>
                  <a:cubicBezTo>
                    <a:pt x="10900" y="139493"/>
                    <a:pt x="11802" y="139287"/>
                    <a:pt x="12664" y="138920"/>
                  </a:cubicBezTo>
                  <a:cubicBezTo>
                    <a:pt x="14179" y="138221"/>
                    <a:pt x="15615" y="136992"/>
                    <a:pt x="17008" y="135231"/>
                  </a:cubicBezTo>
                  <a:cubicBezTo>
                    <a:pt x="19096" y="132527"/>
                    <a:pt x="21145" y="128675"/>
                    <a:pt x="23237" y="123675"/>
                  </a:cubicBezTo>
                  <a:cubicBezTo>
                    <a:pt x="25325" y="118676"/>
                    <a:pt x="27456" y="112529"/>
                    <a:pt x="29793" y="105356"/>
                  </a:cubicBezTo>
                  <a:cubicBezTo>
                    <a:pt x="31269" y="100685"/>
                    <a:pt x="33111" y="96629"/>
                    <a:pt x="35406" y="92941"/>
                  </a:cubicBezTo>
                  <a:cubicBezTo>
                    <a:pt x="39628" y="86096"/>
                    <a:pt x="45283" y="81424"/>
                    <a:pt x="52207" y="77490"/>
                  </a:cubicBezTo>
                  <a:cubicBezTo>
                    <a:pt x="59092" y="73556"/>
                    <a:pt x="67248" y="70403"/>
                    <a:pt x="76467" y="66633"/>
                  </a:cubicBezTo>
                  <a:cubicBezTo>
                    <a:pt x="93556" y="59624"/>
                    <a:pt x="108758" y="52700"/>
                    <a:pt x="120193" y="45855"/>
                  </a:cubicBezTo>
                  <a:cubicBezTo>
                    <a:pt x="124740" y="43150"/>
                    <a:pt x="127897" y="40406"/>
                    <a:pt x="129946" y="37495"/>
                  </a:cubicBezTo>
                  <a:cubicBezTo>
                    <a:pt x="130968" y="36020"/>
                    <a:pt x="131706" y="34545"/>
                    <a:pt x="132198" y="32987"/>
                  </a:cubicBezTo>
                  <a:cubicBezTo>
                    <a:pt x="132690" y="31430"/>
                    <a:pt x="132896" y="29834"/>
                    <a:pt x="132896" y="28152"/>
                  </a:cubicBezTo>
                  <a:lnTo>
                    <a:pt x="132896" y="27332"/>
                  </a:lnTo>
                  <a:cubicBezTo>
                    <a:pt x="132732" y="23359"/>
                    <a:pt x="131542" y="19628"/>
                    <a:pt x="129575" y="16350"/>
                  </a:cubicBezTo>
                  <a:cubicBezTo>
                    <a:pt x="126585" y="11393"/>
                    <a:pt x="121789" y="7295"/>
                    <a:pt x="115806" y="4466"/>
                  </a:cubicBezTo>
                  <a:cubicBezTo>
                    <a:pt x="109784" y="1597"/>
                    <a:pt x="102611" y="1"/>
                    <a:pt x="948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1" name="Google Shape;371;p25"/>
            <p:cNvSpPr/>
            <p:nvPr/>
          </p:nvSpPr>
          <p:spPr>
            <a:xfrm>
              <a:off x="1623150" y="846650"/>
              <a:ext cx="3448375" cy="3640025"/>
            </a:xfrm>
            <a:custGeom>
              <a:avLst/>
              <a:gdLst/>
              <a:ahLst/>
              <a:cxnLst/>
              <a:rect l="l" t="t" r="r" b="b"/>
              <a:pathLst>
                <a:path w="137935" h="145601" extrusionOk="0">
                  <a:moveTo>
                    <a:pt x="98021" y="371"/>
                  </a:moveTo>
                  <a:cubicBezTo>
                    <a:pt x="108879" y="371"/>
                    <a:pt x="118714" y="3485"/>
                    <a:pt x="125844" y="8770"/>
                  </a:cubicBezTo>
                  <a:cubicBezTo>
                    <a:pt x="129411" y="11393"/>
                    <a:pt x="132319" y="14550"/>
                    <a:pt x="134329" y="18156"/>
                  </a:cubicBezTo>
                  <a:cubicBezTo>
                    <a:pt x="136335" y="21719"/>
                    <a:pt x="137482" y="25735"/>
                    <a:pt x="137564" y="30040"/>
                  </a:cubicBezTo>
                  <a:lnTo>
                    <a:pt x="137564" y="30407"/>
                  </a:lnTo>
                  <a:cubicBezTo>
                    <a:pt x="137564" y="33974"/>
                    <a:pt x="136663" y="37252"/>
                    <a:pt x="134614" y="40324"/>
                  </a:cubicBezTo>
                  <a:cubicBezTo>
                    <a:pt x="132565" y="43399"/>
                    <a:pt x="129369" y="46307"/>
                    <a:pt x="124861" y="49175"/>
                  </a:cubicBezTo>
                  <a:cubicBezTo>
                    <a:pt x="113266" y="56512"/>
                    <a:pt x="97569" y="63600"/>
                    <a:pt x="79827" y="70527"/>
                  </a:cubicBezTo>
                  <a:cubicBezTo>
                    <a:pt x="70113" y="74336"/>
                    <a:pt x="61508" y="77411"/>
                    <a:pt x="54213" y="81263"/>
                  </a:cubicBezTo>
                  <a:cubicBezTo>
                    <a:pt x="50568" y="83188"/>
                    <a:pt x="47247" y="85319"/>
                    <a:pt x="44297" y="87859"/>
                  </a:cubicBezTo>
                  <a:cubicBezTo>
                    <a:pt x="41346" y="90361"/>
                    <a:pt x="38723" y="93269"/>
                    <a:pt x="36511" y="96711"/>
                  </a:cubicBezTo>
                  <a:cubicBezTo>
                    <a:pt x="34134" y="100481"/>
                    <a:pt x="32209" y="104703"/>
                    <a:pt x="30652" y="109578"/>
                  </a:cubicBezTo>
                  <a:cubicBezTo>
                    <a:pt x="27085" y="120970"/>
                    <a:pt x="23889" y="129946"/>
                    <a:pt x="20653" y="136011"/>
                  </a:cubicBezTo>
                  <a:cubicBezTo>
                    <a:pt x="19054" y="139044"/>
                    <a:pt x="17414" y="141339"/>
                    <a:pt x="15693" y="142896"/>
                  </a:cubicBezTo>
                  <a:cubicBezTo>
                    <a:pt x="14834" y="143673"/>
                    <a:pt x="13972" y="144246"/>
                    <a:pt x="13071" y="144656"/>
                  </a:cubicBezTo>
                  <a:cubicBezTo>
                    <a:pt x="12169" y="145027"/>
                    <a:pt x="11268" y="145230"/>
                    <a:pt x="10327" y="145230"/>
                  </a:cubicBezTo>
                  <a:cubicBezTo>
                    <a:pt x="8973" y="145230"/>
                    <a:pt x="7540" y="144863"/>
                    <a:pt x="6022" y="144043"/>
                  </a:cubicBezTo>
                  <a:cubicBezTo>
                    <a:pt x="5573" y="143797"/>
                    <a:pt x="5121" y="143427"/>
                    <a:pt x="4711" y="143017"/>
                  </a:cubicBezTo>
                  <a:cubicBezTo>
                    <a:pt x="3973" y="142240"/>
                    <a:pt x="3318" y="141175"/>
                    <a:pt x="2787" y="139903"/>
                  </a:cubicBezTo>
                  <a:cubicBezTo>
                    <a:pt x="1967" y="137936"/>
                    <a:pt x="1351" y="135477"/>
                    <a:pt x="984" y="132569"/>
                  </a:cubicBezTo>
                  <a:cubicBezTo>
                    <a:pt x="574" y="129701"/>
                    <a:pt x="367" y="126380"/>
                    <a:pt x="410" y="122816"/>
                  </a:cubicBezTo>
                  <a:cubicBezTo>
                    <a:pt x="367" y="116709"/>
                    <a:pt x="941" y="109785"/>
                    <a:pt x="1967" y="102776"/>
                  </a:cubicBezTo>
                  <a:cubicBezTo>
                    <a:pt x="3400" y="93065"/>
                    <a:pt x="5776" y="83188"/>
                    <a:pt x="8770" y="74992"/>
                  </a:cubicBezTo>
                  <a:cubicBezTo>
                    <a:pt x="14015" y="60856"/>
                    <a:pt x="23030" y="45940"/>
                    <a:pt x="35609" y="32784"/>
                  </a:cubicBezTo>
                  <a:cubicBezTo>
                    <a:pt x="36307" y="32007"/>
                    <a:pt x="37045" y="31269"/>
                    <a:pt x="37783" y="30531"/>
                  </a:cubicBezTo>
                  <a:cubicBezTo>
                    <a:pt x="46880" y="21516"/>
                    <a:pt x="57616" y="13606"/>
                    <a:pt x="69621" y="7419"/>
                  </a:cubicBezTo>
                  <a:cubicBezTo>
                    <a:pt x="79211" y="2541"/>
                    <a:pt x="88963" y="371"/>
                    <a:pt x="98021" y="371"/>
                  </a:cubicBezTo>
                  <a:close/>
                  <a:moveTo>
                    <a:pt x="98021" y="1"/>
                  </a:moveTo>
                  <a:cubicBezTo>
                    <a:pt x="88924" y="1"/>
                    <a:pt x="79089" y="2174"/>
                    <a:pt x="69458" y="7092"/>
                  </a:cubicBezTo>
                  <a:cubicBezTo>
                    <a:pt x="57328" y="13320"/>
                    <a:pt x="46509" y="21310"/>
                    <a:pt x="37330" y="30450"/>
                  </a:cubicBezTo>
                  <a:cubicBezTo>
                    <a:pt x="36920" y="30859"/>
                    <a:pt x="36511" y="31308"/>
                    <a:pt x="36101" y="31718"/>
                  </a:cubicBezTo>
                  <a:cubicBezTo>
                    <a:pt x="22988" y="45530"/>
                    <a:pt x="13605" y="61184"/>
                    <a:pt x="8235" y="75975"/>
                  </a:cubicBezTo>
                  <a:cubicBezTo>
                    <a:pt x="5449" y="83598"/>
                    <a:pt x="3236" y="92656"/>
                    <a:pt x="1761" y="101753"/>
                  </a:cubicBezTo>
                  <a:cubicBezTo>
                    <a:pt x="613" y="109129"/>
                    <a:pt x="39" y="116381"/>
                    <a:pt x="0" y="122816"/>
                  </a:cubicBezTo>
                  <a:cubicBezTo>
                    <a:pt x="39" y="128265"/>
                    <a:pt x="449" y="133100"/>
                    <a:pt x="1393" y="136831"/>
                  </a:cubicBezTo>
                  <a:cubicBezTo>
                    <a:pt x="1885" y="138716"/>
                    <a:pt x="2459" y="140312"/>
                    <a:pt x="3196" y="141584"/>
                  </a:cubicBezTo>
                  <a:cubicBezTo>
                    <a:pt x="3564" y="142240"/>
                    <a:pt x="3973" y="142814"/>
                    <a:pt x="4426" y="143263"/>
                  </a:cubicBezTo>
                  <a:cubicBezTo>
                    <a:pt x="4875" y="143715"/>
                    <a:pt x="5367" y="144083"/>
                    <a:pt x="5858" y="144371"/>
                  </a:cubicBezTo>
                  <a:cubicBezTo>
                    <a:pt x="7416" y="145191"/>
                    <a:pt x="8891" y="145600"/>
                    <a:pt x="10327" y="145600"/>
                  </a:cubicBezTo>
                  <a:cubicBezTo>
                    <a:pt x="11310" y="145600"/>
                    <a:pt x="12294" y="145394"/>
                    <a:pt x="13235" y="144984"/>
                  </a:cubicBezTo>
                  <a:cubicBezTo>
                    <a:pt x="14874" y="144289"/>
                    <a:pt x="16392" y="142935"/>
                    <a:pt x="17867" y="141050"/>
                  </a:cubicBezTo>
                  <a:cubicBezTo>
                    <a:pt x="20119" y="138224"/>
                    <a:pt x="22211" y="134126"/>
                    <a:pt x="24341" y="128881"/>
                  </a:cubicBezTo>
                  <a:cubicBezTo>
                    <a:pt x="26472" y="123593"/>
                    <a:pt x="28643" y="117200"/>
                    <a:pt x="31019" y="109703"/>
                  </a:cubicBezTo>
                  <a:cubicBezTo>
                    <a:pt x="32537" y="104825"/>
                    <a:pt x="34462" y="100645"/>
                    <a:pt x="36838" y="96917"/>
                  </a:cubicBezTo>
                  <a:cubicBezTo>
                    <a:pt x="39012" y="93475"/>
                    <a:pt x="41592" y="90607"/>
                    <a:pt x="44542" y="88148"/>
                  </a:cubicBezTo>
                  <a:cubicBezTo>
                    <a:pt x="48929" y="84378"/>
                    <a:pt x="54131" y="81509"/>
                    <a:pt x="60075" y="78844"/>
                  </a:cubicBezTo>
                  <a:cubicBezTo>
                    <a:pt x="66015" y="76139"/>
                    <a:pt x="72654" y="73723"/>
                    <a:pt x="79948" y="70855"/>
                  </a:cubicBezTo>
                  <a:cubicBezTo>
                    <a:pt x="97694" y="63928"/>
                    <a:pt x="113430" y="56840"/>
                    <a:pt x="125025" y="49503"/>
                  </a:cubicBezTo>
                  <a:cubicBezTo>
                    <a:pt x="129615" y="46635"/>
                    <a:pt x="132853" y="43684"/>
                    <a:pt x="134902" y="40530"/>
                  </a:cubicBezTo>
                  <a:cubicBezTo>
                    <a:pt x="136991" y="37373"/>
                    <a:pt x="137935" y="34056"/>
                    <a:pt x="137935" y="30407"/>
                  </a:cubicBezTo>
                  <a:lnTo>
                    <a:pt x="137935" y="30040"/>
                  </a:lnTo>
                  <a:cubicBezTo>
                    <a:pt x="137853" y="25653"/>
                    <a:pt x="136705" y="21598"/>
                    <a:pt x="134657" y="17949"/>
                  </a:cubicBezTo>
                  <a:cubicBezTo>
                    <a:pt x="131581" y="12501"/>
                    <a:pt x="126500" y="8032"/>
                    <a:pt x="120189" y="4918"/>
                  </a:cubicBezTo>
                  <a:cubicBezTo>
                    <a:pt x="113839" y="1764"/>
                    <a:pt x="106217" y="1"/>
                    <a:pt x="980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2" name="Google Shape;372;p25"/>
            <p:cNvSpPr/>
            <p:nvPr/>
          </p:nvSpPr>
          <p:spPr>
            <a:xfrm>
              <a:off x="1606750" y="786250"/>
              <a:ext cx="3573375" cy="3794675"/>
            </a:xfrm>
            <a:custGeom>
              <a:avLst/>
              <a:gdLst/>
              <a:ahLst/>
              <a:cxnLst/>
              <a:rect l="l" t="t" r="r" b="b"/>
              <a:pathLst>
                <a:path w="142935" h="151787" extrusionOk="0">
                  <a:moveTo>
                    <a:pt x="101218" y="368"/>
                  </a:moveTo>
                  <a:cubicBezTo>
                    <a:pt x="112650" y="368"/>
                    <a:pt x="122976" y="3728"/>
                    <a:pt x="130477" y="9465"/>
                  </a:cubicBezTo>
                  <a:cubicBezTo>
                    <a:pt x="134204" y="12294"/>
                    <a:pt x="137237" y="15736"/>
                    <a:pt x="139328" y="19628"/>
                  </a:cubicBezTo>
                  <a:cubicBezTo>
                    <a:pt x="141417" y="23522"/>
                    <a:pt x="142564" y="27866"/>
                    <a:pt x="142564" y="32538"/>
                  </a:cubicBezTo>
                  <a:lnTo>
                    <a:pt x="142564" y="32741"/>
                  </a:lnTo>
                  <a:cubicBezTo>
                    <a:pt x="142564" y="36636"/>
                    <a:pt x="141581" y="40117"/>
                    <a:pt x="139492" y="43438"/>
                  </a:cubicBezTo>
                  <a:cubicBezTo>
                    <a:pt x="137401" y="46756"/>
                    <a:pt x="134204" y="49831"/>
                    <a:pt x="129657" y="52863"/>
                  </a:cubicBezTo>
                  <a:cubicBezTo>
                    <a:pt x="117895" y="60689"/>
                    <a:pt x="101710" y="67901"/>
                    <a:pt x="83309" y="74785"/>
                  </a:cubicBezTo>
                  <a:cubicBezTo>
                    <a:pt x="73025" y="78598"/>
                    <a:pt x="64009" y="81588"/>
                    <a:pt x="56345" y="85401"/>
                  </a:cubicBezTo>
                  <a:cubicBezTo>
                    <a:pt x="52535" y="87286"/>
                    <a:pt x="49093" y="89374"/>
                    <a:pt x="46018" y="91875"/>
                  </a:cubicBezTo>
                  <a:cubicBezTo>
                    <a:pt x="42946" y="94334"/>
                    <a:pt x="40242" y="97242"/>
                    <a:pt x="37947" y="100727"/>
                  </a:cubicBezTo>
                  <a:cubicBezTo>
                    <a:pt x="35445" y="104536"/>
                    <a:pt x="33439" y="108841"/>
                    <a:pt x="31882" y="113922"/>
                  </a:cubicBezTo>
                  <a:cubicBezTo>
                    <a:pt x="28233" y="125806"/>
                    <a:pt x="25037" y="135188"/>
                    <a:pt x="21637" y="141624"/>
                  </a:cubicBezTo>
                  <a:cubicBezTo>
                    <a:pt x="19955" y="144820"/>
                    <a:pt x="18234" y="147279"/>
                    <a:pt x="16392" y="148918"/>
                  </a:cubicBezTo>
                  <a:cubicBezTo>
                    <a:pt x="15490" y="149777"/>
                    <a:pt x="14546" y="150393"/>
                    <a:pt x="13563" y="150803"/>
                  </a:cubicBezTo>
                  <a:cubicBezTo>
                    <a:pt x="12622" y="151213"/>
                    <a:pt x="11596" y="151416"/>
                    <a:pt x="10530" y="151416"/>
                  </a:cubicBezTo>
                  <a:cubicBezTo>
                    <a:pt x="9301" y="151416"/>
                    <a:pt x="7990" y="151131"/>
                    <a:pt x="6639" y="150557"/>
                  </a:cubicBezTo>
                  <a:cubicBezTo>
                    <a:pt x="6065" y="150311"/>
                    <a:pt x="5574" y="149983"/>
                    <a:pt x="5121" y="149531"/>
                  </a:cubicBezTo>
                  <a:cubicBezTo>
                    <a:pt x="4302" y="148754"/>
                    <a:pt x="3564" y="147689"/>
                    <a:pt x="2990" y="146335"/>
                  </a:cubicBezTo>
                  <a:cubicBezTo>
                    <a:pt x="2089" y="144286"/>
                    <a:pt x="1394" y="141624"/>
                    <a:pt x="984" y="138509"/>
                  </a:cubicBezTo>
                  <a:cubicBezTo>
                    <a:pt x="531" y="135395"/>
                    <a:pt x="328" y="131871"/>
                    <a:pt x="328" y="128019"/>
                  </a:cubicBezTo>
                  <a:cubicBezTo>
                    <a:pt x="328" y="120764"/>
                    <a:pt x="1066" y="112447"/>
                    <a:pt x="2417" y="104169"/>
                  </a:cubicBezTo>
                  <a:cubicBezTo>
                    <a:pt x="3892" y="95072"/>
                    <a:pt x="6105" y="86014"/>
                    <a:pt x="8891" y="78391"/>
                  </a:cubicBezTo>
                  <a:cubicBezTo>
                    <a:pt x="14261" y="63600"/>
                    <a:pt x="23644" y="47946"/>
                    <a:pt x="36757" y="34134"/>
                  </a:cubicBezTo>
                  <a:cubicBezTo>
                    <a:pt x="37167" y="33724"/>
                    <a:pt x="37576" y="33275"/>
                    <a:pt x="37986" y="32866"/>
                  </a:cubicBezTo>
                  <a:cubicBezTo>
                    <a:pt x="47657" y="22988"/>
                    <a:pt x="59213" y="14300"/>
                    <a:pt x="72287" y="7541"/>
                  </a:cubicBezTo>
                  <a:cubicBezTo>
                    <a:pt x="81997" y="2580"/>
                    <a:pt x="91957" y="368"/>
                    <a:pt x="101218" y="368"/>
                  </a:cubicBezTo>
                  <a:close/>
                  <a:moveTo>
                    <a:pt x="101218" y="0"/>
                  </a:moveTo>
                  <a:cubicBezTo>
                    <a:pt x="91914" y="0"/>
                    <a:pt x="81915" y="2213"/>
                    <a:pt x="72123" y="7252"/>
                  </a:cubicBezTo>
                  <a:cubicBezTo>
                    <a:pt x="58885" y="14097"/>
                    <a:pt x="47165" y="22906"/>
                    <a:pt x="37373" y="32987"/>
                  </a:cubicBezTo>
                  <a:cubicBezTo>
                    <a:pt x="37373" y="33029"/>
                    <a:pt x="37330" y="33069"/>
                    <a:pt x="37291" y="33111"/>
                  </a:cubicBezTo>
                  <a:cubicBezTo>
                    <a:pt x="23604" y="47575"/>
                    <a:pt x="13851" y="63928"/>
                    <a:pt x="8317" y="79375"/>
                  </a:cubicBezTo>
                  <a:cubicBezTo>
                    <a:pt x="5859" y="86302"/>
                    <a:pt x="3770" y="94455"/>
                    <a:pt x="2295" y="102776"/>
                  </a:cubicBezTo>
                  <a:cubicBezTo>
                    <a:pt x="820" y="111502"/>
                    <a:pt x="0" y="120315"/>
                    <a:pt x="0" y="128019"/>
                  </a:cubicBezTo>
                  <a:cubicBezTo>
                    <a:pt x="0" y="133877"/>
                    <a:pt x="450" y="139083"/>
                    <a:pt x="1515" y="143099"/>
                  </a:cubicBezTo>
                  <a:cubicBezTo>
                    <a:pt x="2049" y="145105"/>
                    <a:pt x="2705" y="146787"/>
                    <a:pt x="3525" y="148098"/>
                  </a:cubicBezTo>
                  <a:cubicBezTo>
                    <a:pt x="3934" y="148754"/>
                    <a:pt x="4384" y="149328"/>
                    <a:pt x="4875" y="149777"/>
                  </a:cubicBezTo>
                  <a:cubicBezTo>
                    <a:pt x="5367" y="150269"/>
                    <a:pt x="5901" y="150639"/>
                    <a:pt x="6475" y="150885"/>
                  </a:cubicBezTo>
                  <a:cubicBezTo>
                    <a:pt x="7908" y="151459"/>
                    <a:pt x="9262" y="151786"/>
                    <a:pt x="10530" y="151786"/>
                  </a:cubicBezTo>
                  <a:cubicBezTo>
                    <a:pt x="11638" y="151786"/>
                    <a:pt x="12704" y="151541"/>
                    <a:pt x="13727" y="151131"/>
                  </a:cubicBezTo>
                  <a:cubicBezTo>
                    <a:pt x="15490" y="150351"/>
                    <a:pt x="17130" y="148957"/>
                    <a:pt x="18687" y="146951"/>
                  </a:cubicBezTo>
                  <a:cubicBezTo>
                    <a:pt x="21064" y="143958"/>
                    <a:pt x="23234" y="139614"/>
                    <a:pt x="25447" y="134084"/>
                  </a:cubicBezTo>
                  <a:cubicBezTo>
                    <a:pt x="27620" y="128550"/>
                    <a:pt x="29833" y="121829"/>
                    <a:pt x="32210" y="114043"/>
                  </a:cubicBezTo>
                  <a:cubicBezTo>
                    <a:pt x="33767" y="108962"/>
                    <a:pt x="35734" y="104700"/>
                    <a:pt x="38232" y="100891"/>
                  </a:cubicBezTo>
                  <a:cubicBezTo>
                    <a:pt x="40488" y="97448"/>
                    <a:pt x="43192" y="94580"/>
                    <a:pt x="46225" y="92121"/>
                  </a:cubicBezTo>
                  <a:cubicBezTo>
                    <a:pt x="50814" y="88433"/>
                    <a:pt x="56263" y="85604"/>
                    <a:pt x="62492" y="82981"/>
                  </a:cubicBezTo>
                  <a:cubicBezTo>
                    <a:pt x="68720" y="80358"/>
                    <a:pt x="75729" y="77982"/>
                    <a:pt x="83433" y="75113"/>
                  </a:cubicBezTo>
                  <a:cubicBezTo>
                    <a:pt x="101831" y="68229"/>
                    <a:pt x="118019" y="61016"/>
                    <a:pt x="129861" y="53148"/>
                  </a:cubicBezTo>
                  <a:cubicBezTo>
                    <a:pt x="134411" y="50116"/>
                    <a:pt x="137689" y="47002"/>
                    <a:pt x="139778" y="43641"/>
                  </a:cubicBezTo>
                  <a:cubicBezTo>
                    <a:pt x="141909" y="40281"/>
                    <a:pt x="142892" y="36675"/>
                    <a:pt x="142935" y="32741"/>
                  </a:cubicBezTo>
                  <a:lnTo>
                    <a:pt x="142935" y="32538"/>
                  </a:lnTo>
                  <a:cubicBezTo>
                    <a:pt x="142935" y="27823"/>
                    <a:pt x="141745" y="23440"/>
                    <a:pt x="139614" y="19464"/>
                  </a:cubicBezTo>
                  <a:cubicBezTo>
                    <a:pt x="136460" y="13563"/>
                    <a:pt x="131172" y="8688"/>
                    <a:pt x="124494" y="5328"/>
                  </a:cubicBezTo>
                  <a:cubicBezTo>
                    <a:pt x="117856" y="1925"/>
                    <a:pt x="109824" y="0"/>
                    <a:pt x="101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3" name="Google Shape;373;p25"/>
            <p:cNvSpPr/>
            <p:nvPr/>
          </p:nvSpPr>
          <p:spPr>
            <a:xfrm>
              <a:off x="1588300" y="725750"/>
              <a:ext cx="3700425" cy="3950400"/>
            </a:xfrm>
            <a:custGeom>
              <a:avLst/>
              <a:gdLst/>
              <a:ahLst/>
              <a:cxnLst/>
              <a:rect l="l" t="t" r="r" b="b"/>
              <a:pathLst>
                <a:path w="148017" h="158016" extrusionOk="0">
                  <a:moveTo>
                    <a:pt x="104497" y="329"/>
                  </a:moveTo>
                  <a:cubicBezTo>
                    <a:pt x="116381" y="329"/>
                    <a:pt x="127199" y="3935"/>
                    <a:pt x="135024" y="10000"/>
                  </a:cubicBezTo>
                  <a:cubicBezTo>
                    <a:pt x="138919" y="13032"/>
                    <a:pt x="142073" y="16720"/>
                    <a:pt x="144286" y="20861"/>
                  </a:cubicBezTo>
                  <a:cubicBezTo>
                    <a:pt x="146459" y="24998"/>
                    <a:pt x="147689" y="29630"/>
                    <a:pt x="147689" y="34630"/>
                  </a:cubicBezTo>
                  <a:lnTo>
                    <a:pt x="147689" y="35449"/>
                  </a:lnTo>
                  <a:cubicBezTo>
                    <a:pt x="147564" y="39547"/>
                    <a:pt x="146499" y="43235"/>
                    <a:pt x="144368" y="46717"/>
                  </a:cubicBezTo>
                  <a:cubicBezTo>
                    <a:pt x="142237" y="50159"/>
                    <a:pt x="139040" y="53398"/>
                    <a:pt x="134575" y="56513"/>
                  </a:cubicBezTo>
                  <a:cubicBezTo>
                    <a:pt x="122609" y="64872"/>
                    <a:pt x="105929" y="72249"/>
                    <a:pt x="86833" y="79051"/>
                  </a:cubicBezTo>
                  <a:cubicBezTo>
                    <a:pt x="76058" y="82860"/>
                    <a:pt x="66550" y="85772"/>
                    <a:pt x="58601" y="89499"/>
                  </a:cubicBezTo>
                  <a:cubicBezTo>
                    <a:pt x="54624" y="91345"/>
                    <a:pt x="51018" y="93394"/>
                    <a:pt x="47821" y="95852"/>
                  </a:cubicBezTo>
                  <a:cubicBezTo>
                    <a:pt x="44586" y="98350"/>
                    <a:pt x="41799" y="101219"/>
                    <a:pt x="39422" y="104704"/>
                  </a:cubicBezTo>
                  <a:cubicBezTo>
                    <a:pt x="36839" y="108556"/>
                    <a:pt x="34790" y="112982"/>
                    <a:pt x="33194" y="118309"/>
                  </a:cubicBezTo>
                  <a:cubicBezTo>
                    <a:pt x="29506" y="130642"/>
                    <a:pt x="26267" y="140477"/>
                    <a:pt x="22742" y="147279"/>
                  </a:cubicBezTo>
                  <a:cubicBezTo>
                    <a:pt x="20982" y="150640"/>
                    <a:pt x="19136" y="153262"/>
                    <a:pt x="17212" y="155026"/>
                  </a:cubicBezTo>
                  <a:cubicBezTo>
                    <a:pt x="16228" y="155885"/>
                    <a:pt x="15202" y="156583"/>
                    <a:pt x="14137" y="157032"/>
                  </a:cubicBezTo>
                  <a:cubicBezTo>
                    <a:pt x="13071" y="157442"/>
                    <a:pt x="11967" y="157688"/>
                    <a:pt x="10777" y="157688"/>
                  </a:cubicBezTo>
                  <a:cubicBezTo>
                    <a:pt x="9672" y="157688"/>
                    <a:pt x="8524" y="157485"/>
                    <a:pt x="7295" y="157075"/>
                  </a:cubicBezTo>
                  <a:cubicBezTo>
                    <a:pt x="6679" y="156868"/>
                    <a:pt x="6148" y="156541"/>
                    <a:pt x="5613" y="156091"/>
                  </a:cubicBezTo>
                  <a:cubicBezTo>
                    <a:pt x="4712" y="155311"/>
                    <a:pt x="3935" y="154206"/>
                    <a:pt x="3279" y="152771"/>
                  </a:cubicBezTo>
                  <a:cubicBezTo>
                    <a:pt x="2253" y="150640"/>
                    <a:pt x="1515" y="147814"/>
                    <a:pt x="1066" y="144493"/>
                  </a:cubicBezTo>
                  <a:cubicBezTo>
                    <a:pt x="574" y="141175"/>
                    <a:pt x="329" y="137362"/>
                    <a:pt x="329" y="133225"/>
                  </a:cubicBezTo>
                  <a:cubicBezTo>
                    <a:pt x="329" y="124702"/>
                    <a:pt x="1312" y="114824"/>
                    <a:pt x="3033" y="105196"/>
                  </a:cubicBezTo>
                  <a:cubicBezTo>
                    <a:pt x="4508" y="96875"/>
                    <a:pt x="6597" y="88722"/>
                    <a:pt x="9055" y="81795"/>
                  </a:cubicBezTo>
                  <a:cubicBezTo>
                    <a:pt x="14589" y="66348"/>
                    <a:pt x="24342" y="49995"/>
                    <a:pt x="38029" y="35531"/>
                  </a:cubicBezTo>
                  <a:cubicBezTo>
                    <a:pt x="38068" y="35489"/>
                    <a:pt x="38111" y="35449"/>
                    <a:pt x="38111" y="35407"/>
                  </a:cubicBezTo>
                  <a:cubicBezTo>
                    <a:pt x="48438" y="24588"/>
                    <a:pt x="60853" y="15042"/>
                    <a:pt x="75031" y="7666"/>
                  </a:cubicBezTo>
                  <a:cubicBezTo>
                    <a:pt x="84909" y="2584"/>
                    <a:pt x="95029" y="329"/>
                    <a:pt x="104497" y="329"/>
                  </a:cubicBezTo>
                  <a:close/>
                  <a:moveTo>
                    <a:pt x="104497" y="1"/>
                  </a:moveTo>
                  <a:cubicBezTo>
                    <a:pt x="94990" y="1"/>
                    <a:pt x="84827" y="2296"/>
                    <a:pt x="74910" y="7377"/>
                  </a:cubicBezTo>
                  <a:cubicBezTo>
                    <a:pt x="60607" y="14796"/>
                    <a:pt x="48110" y="24385"/>
                    <a:pt x="37783" y="35286"/>
                  </a:cubicBezTo>
                  <a:cubicBezTo>
                    <a:pt x="37659" y="35449"/>
                    <a:pt x="37537" y="35571"/>
                    <a:pt x="37373" y="35735"/>
                  </a:cubicBezTo>
                  <a:cubicBezTo>
                    <a:pt x="23769" y="50530"/>
                    <a:pt x="14016" y="67125"/>
                    <a:pt x="8482" y="82778"/>
                  </a:cubicBezTo>
                  <a:cubicBezTo>
                    <a:pt x="6351" y="88886"/>
                    <a:pt x="4508" y="95934"/>
                    <a:pt x="3073" y="103229"/>
                  </a:cubicBezTo>
                  <a:cubicBezTo>
                    <a:pt x="1106" y="113473"/>
                    <a:pt x="1" y="124085"/>
                    <a:pt x="1" y="133225"/>
                  </a:cubicBezTo>
                  <a:cubicBezTo>
                    <a:pt x="1" y="139536"/>
                    <a:pt x="532" y="145109"/>
                    <a:pt x="1679" y="149371"/>
                  </a:cubicBezTo>
                  <a:cubicBezTo>
                    <a:pt x="2296" y="151459"/>
                    <a:pt x="2991" y="153262"/>
                    <a:pt x="3935" y="154616"/>
                  </a:cubicBezTo>
                  <a:cubicBezTo>
                    <a:pt x="4384" y="155311"/>
                    <a:pt x="4876" y="155885"/>
                    <a:pt x="5410" y="156337"/>
                  </a:cubicBezTo>
                  <a:cubicBezTo>
                    <a:pt x="5941" y="156786"/>
                    <a:pt x="6557" y="157157"/>
                    <a:pt x="7170" y="157360"/>
                  </a:cubicBezTo>
                  <a:cubicBezTo>
                    <a:pt x="8442" y="157813"/>
                    <a:pt x="9629" y="158016"/>
                    <a:pt x="10777" y="158016"/>
                  </a:cubicBezTo>
                  <a:cubicBezTo>
                    <a:pt x="12006" y="158016"/>
                    <a:pt x="13153" y="157770"/>
                    <a:pt x="14261" y="157321"/>
                  </a:cubicBezTo>
                  <a:cubicBezTo>
                    <a:pt x="16186" y="156501"/>
                    <a:pt x="17950" y="155026"/>
                    <a:pt x="19589" y="152895"/>
                  </a:cubicBezTo>
                  <a:cubicBezTo>
                    <a:pt x="22087" y="149699"/>
                    <a:pt x="24342" y="145148"/>
                    <a:pt x="26594" y="139329"/>
                  </a:cubicBezTo>
                  <a:cubicBezTo>
                    <a:pt x="28850" y="133510"/>
                    <a:pt x="31102" y="126462"/>
                    <a:pt x="33521" y="118391"/>
                  </a:cubicBezTo>
                  <a:cubicBezTo>
                    <a:pt x="35079" y="113103"/>
                    <a:pt x="37128" y="108720"/>
                    <a:pt x="39708" y="104868"/>
                  </a:cubicBezTo>
                  <a:cubicBezTo>
                    <a:pt x="42045" y="101426"/>
                    <a:pt x="44832" y="98557"/>
                    <a:pt x="47985" y="96138"/>
                  </a:cubicBezTo>
                  <a:cubicBezTo>
                    <a:pt x="52782" y="92450"/>
                    <a:pt x="58437" y="89706"/>
                    <a:pt x="64993" y="87122"/>
                  </a:cubicBezTo>
                  <a:cubicBezTo>
                    <a:pt x="71507" y="84582"/>
                    <a:pt x="78844" y="82205"/>
                    <a:pt x="86958" y="79336"/>
                  </a:cubicBezTo>
                  <a:cubicBezTo>
                    <a:pt x="106054" y="72534"/>
                    <a:pt x="122731" y="65158"/>
                    <a:pt x="134739" y="56798"/>
                  </a:cubicBezTo>
                  <a:cubicBezTo>
                    <a:pt x="139247" y="53644"/>
                    <a:pt x="142483" y="50405"/>
                    <a:pt x="144656" y="46881"/>
                  </a:cubicBezTo>
                  <a:cubicBezTo>
                    <a:pt x="146826" y="43357"/>
                    <a:pt x="147892" y="39587"/>
                    <a:pt x="148016" y="35449"/>
                  </a:cubicBezTo>
                  <a:lnTo>
                    <a:pt x="148016" y="34630"/>
                  </a:lnTo>
                  <a:cubicBezTo>
                    <a:pt x="148016" y="29588"/>
                    <a:pt x="146787" y="24877"/>
                    <a:pt x="144574" y="20697"/>
                  </a:cubicBezTo>
                  <a:cubicBezTo>
                    <a:pt x="141253" y="14426"/>
                    <a:pt x="135723" y="9223"/>
                    <a:pt x="128756" y="5617"/>
                  </a:cubicBezTo>
                  <a:cubicBezTo>
                    <a:pt x="121829" y="2011"/>
                    <a:pt x="113470" y="1"/>
                    <a:pt x="1044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4" name="Google Shape;374;p25"/>
            <p:cNvSpPr/>
            <p:nvPr/>
          </p:nvSpPr>
          <p:spPr>
            <a:xfrm>
              <a:off x="1570850" y="665350"/>
              <a:ext cx="3826475" cy="4107100"/>
            </a:xfrm>
            <a:custGeom>
              <a:avLst/>
              <a:gdLst/>
              <a:ahLst/>
              <a:cxnLst/>
              <a:rect l="l" t="t" r="r" b="b"/>
              <a:pathLst>
                <a:path w="153059" h="164284" extrusionOk="0">
                  <a:moveTo>
                    <a:pt x="107775" y="286"/>
                  </a:moveTo>
                  <a:cubicBezTo>
                    <a:pt x="120111" y="286"/>
                    <a:pt x="131379" y="4099"/>
                    <a:pt x="139535" y="10531"/>
                  </a:cubicBezTo>
                  <a:cubicBezTo>
                    <a:pt x="143590" y="13770"/>
                    <a:pt x="146911" y="17622"/>
                    <a:pt x="149206" y="22048"/>
                  </a:cubicBezTo>
                  <a:cubicBezTo>
                    <a:pt x="151501" y="26431"/>
                    <a:pt x="152770" y="31348"/>
                    <a:pt x="152770" y="36636"/>
                  </a:cubicBezTo>
                  <a:cubicBezTo>
                    <a:pt x="152770" y="37128"/>
                    <a:pt x="152770" y="37659"/>
                    <a:pt x="152730" y="38151"/>
                  </a:cubicBezTo>
                  <a:cubicBezTo>
                    <a:pt x="152524" y="42455"/>
                    <a:pt x="151419" y="46346"/>
                    <a:pt x="149206" y="49995"/>
                  </a:cubicBezTo>
                  <a:cubicBezTo>
                    <a:pt x="147033" y="53601"/>
                    <a:pt x="143836" y="56962"/>
                    <a:pt x="139453" y="60158"/>
                  </a:cubicBezTo>
                  <a:cubicBezTo>
                    <a:pt x="127281" y="69049"/>
                    <a:pt x="110112" y="76589"/>
                    <a:pt x="90360" y="83270"/>
                  </a:cubicBezTo>
                  <a:cubicBezTo>
                    <a:pt x="79050" y="87122"/>
                    <a:pt x="69091" y="89991"/>
                    <a:pt x="60813" y="93597"/>
                  </a:cubicBezTo>
                  <a:cubicBezTo>
                    <a:pt x="56633" y="95439"/>
                    <a:pt x="52906" y="97449"/>
                    <a:pt x="49546" y="99865"/>
                  </a:cubicBezTo>
                  <a:cubicBezTo>
                    <a:pt x="46225" y="102324"/>
                    <a:pt x="43356" y="105192"/>
                    <a:pt x="40897" y="108677"/>
                  </a:cubicBezTo>
                  <a:cubicBezTo>
                    <a:pt x="38193" y="112611"/>
                    <a:pt x="36062" y="117119"/>
                    <a:pt x="34465" y="122649"/>
                  </a:cubicBezTo>
                  <a:cubicBezTo>
                    <a:pt x="30735" y="135435"/>
                    <a:pt x="27456" y="145804"/>
                    <a:pt x="23768" y="152934"/>
                  </a:cubicBezTo>
                  <a:cubicBezTo>
                    <a:pt x="21965" y="156498"/>
                    <a:pt x="20041" y="159284"/>
                    <a:pt x="17910" y="161169"/>
                  </a:cubicBezTo>
                  <a:cubicBezTo>
                    <a:pt x="16884" y="162071"/>
                    <a:pt x="15779" y="162809"/>
                    <a:pt x="14632" y="163261"/>
                  </a:cubicBezTo>
                  <a:cubicBezTo>
                    <a:pt x="13484" y="163753"/>
                    <a:pt x="12255" y="163999"/>
                    <a:pt x="10983" y="163999"/>
                  </a:cubicBezTo>
                  <a:cubicBezTo>
                    <a:pt x="9999" y="163999"/>
                    <a:pt x="8977" y="163874"/>
                    <a:pt x="7911" y="163589"/>
                  </a:cubicBezTo>
                  <a:cubicBezTo>
                    <a:pt x="7255" y="163382"/>
                    <a:pt x="6639" y="163097"/>
                    <a:pt x="6065" y="162645"/>
                  </a:cubicBezTo>
                  <a:cubicBezTo>
                    <a:pt x="5082" y="161868"/>
                    <a:pt x="4223" y="160720"/>
                    <a:pt x="3485" y="159245"/>
                  </a:cubicBezTo>
                  <a:cubicBezTo>
                    <a:pt x="2420" y="156990"/>
                    <a:pt x="1600" y="154000"/>
                    <a:pt x="1109" y="150476"/>
                  </a:cubicBezTo>
                  <a:cubicBezTo>
                    <a:pt x="574" y="146951"/>
                    <a:pt x="328" y="142854"/>
                    <a:pt x="328" y="138428"/>
                  </a:cubicBezTo>
                  <a:cubicBezTo>
                    <a:pt x="328" y="128468"/>
                    <a:pt x="1600" y="116748"/>
                    <a:pt x="3771" y="105645"/>
                  </a:cubicBezTo>
                  <a:cubicBezTo>
                    <a:pt x="5206" y="98350"/>
                    <a:pt x="7049" y="91302"/>
                    <a:pt x="9180" y="85194"/>
                  </a:cubicBezTo>
                  <a:cubicBezTo>
                    <a:pt x="14714" y="69541"/>
                    <a:pt x="24467" y="52946"/>
                    <a:pt x="38071" y="38151"/>
                  </a:cubicBezTo>
                  <a:cubicBezTo>
                    <a:pt x="38481" y="37741"/>
                    <a:pt x="38848" y="37331"/>
                    <a:pt x="39258" y="36882"/>
                  </a:cubicBezTo>
                  <a:cubicBezTo>
                    <a:pt x="49955" y="25572"/>
                    <a:pt x="62905" y="15530"/>
                    <a:pt x="77739" y="7826"/>
                  </a:cubicBezTo>
                  <a:cubicBezTo>
                    <a:pt x="87777" y="2624"/>
                    <a:pt x="98104" y="286"/>
                    <a:pt x="107775" y="286"/>
                  </a:cubicBezTo>
                  <a:close/>
                  <a:moveTo>
                    <a:pt x="107775" y="1"/>
                  </a:moveTo>
                  <a:cubicBezTo>
                    <a:pt x="98065" y="1"/>
                    <a:pt x="87695" y="2335"/>
                    <a:pt x="77614" y="7541"/>
                  </a:cubicBezTo>
                  <a:cubicBezTo>
                    <a:pt x="62741" y="15284"/>
                    <a:pt x="49749" y="25326"/>
                    <a:pt x="39012" y="36675"/>
                  </a:cubicBezTo>
                  <a:cubicBezTo>
                    <a:pt x="38357" y="37413"/>
                    <a:pt x="37662" y="38151"/>
                    <a:pt x="37006" y="38888"/>
                  </a:cubicBezTo>
                  <a:cubicBezTo>
                    <a:pt x="23647" y="53887"/>
                    <a:pt x="14097" y="70524"/>
                    <a:pt x="8649" y="86178"/>
                  </a:cubicBezTo>
                  <a:cubicBezTo>
                    <a:pt x="6885" y="91302"/>
                    <a:pt x="5288" y="97039"/>
                    <a:pt x="3977" y="103061"/>
                  </a:cubicBezTo>
                  <a:cubicBezTo>
                    <a:pt x="1476" y="114906"/>
                    <a:pt x="1" y="127649"/>
                    <a:pt x="1" y="138428"/>
                  </a:cubicBezTo>
                  <a:cubicBezTo>
                    <a:pt x="1" y="145188"/>
                    <a:pt x="574" y="151171"/>
                    <a:pt x="1846" y="155639"/>
                  </a:cubicBezTo>
                  <a:cubicBezTo>
                    <a:pt x="2459" y="157891"/>
                    <a:pt x="3279" y="159737"/>
                    <a:pt x="4262" y="161130"/>
                  </a:cubicBezTo>
                  <a:cubicBezTo>
                    <a:pt x="4754" y="161825"/>
                    <a:pt x="5288" y="162441"/>
                    <a:pt x="5901" y="162891"/>
                  </a:cubicBezTo>
                  <a:cubicBezTo>
                    <a:pt x="6475" y="163343"/>
                    <a:pt x="7131" y="163671"/>
                    <a:pt x="7829" y="163874"/>
                  </a:cubicBezTo>
                  <a:cubicBezTo>
                    <a:pt x="8934" y="164163"/>
                    <a:pt x="9960" y="164284"/>
                    <a:pt x="10983" y="164284"/>
                  </a:cubicBezTo>
                  <a:cubicBezTo>
                    <a:pt x="12294" y="164284"/>
                    <a:pt x="13566" y="164038"/>
                    <a:pt x="14753" y="163546"/>
                  </a:cubicBezTo>
                  <a:cubicBezTo>
                    <a:pt x="16844" y="162687"/>
                    <a:pt x="18729" y="161088"/>
                    <a:pt x="20451" y="158875"/>
                  </a:cubicBezTo>
                  <a:cubicBezTo>
                    <a:pt x="23113" y="155514"/>
                    <a:pt x="25450" y="150679"/>
                    <a:pt x="27745" y="144575"/>
                  </a:cubicBezTo>
                  <a:cubicBezTo>
                    <a:pt x="30040" y="138467"/>
                    <a:pt x="32292" y="131134"/>
                    <a:pt x="34751" y="122731"/>
                  </a:cubicBezTo>
                  <a:cubicBezTo>
                    <a:pt x="36350" y="117240"/>
                    <a:pt x="38439" y="112732"/>
                    <a:pt x="41143" y="108841"/>
                  </a:cubicBezTo>
                  <a:cubicBezTo>
                    <a:pt x="43563" y="105399"/>
                    <a:pt x="46431" y="102530"/>
                    <a:pt x="49749" y="100111"/>
                  </a:cubicBezTo>
                  <a:cubicBezTo>
                    <a:pt x="54709" y="96505"/>
                    <a:pt x="60610" y="93800"/>
                    <a:pt x="67452" y="91302"/>
                  </a:cubicBezTo>
                  <a:cubicBezTo>
                    <a:pt x="74254" y="88801"/>
                    <a:pt x="81958" y="86466"/>
                    <a:pt x="90482" y="83555"/>
                  </a:cubicBezTo>
                  <a:cubicBezTo>
                    <a:pt x="110234" y="76877"/>
                    <a:pt x="127405" y="69337"/>
                    <a:pt x="139617" y="60404"/>
                  </a:cubicBezTo>
                  <a:cubicBezTo>
                    <a:pt x="144043" y="57207"/>
                    <a:pt x="147278" y="53805"/>
                    <a:pt x="149491" y="50159"/>
                  </a:cubicBezTo>
                  <a:cubicBezTo>
                    <a:pt x="151704" y="46471"/>
                    <a:pt x="152852" y="42537"/>
                    <a:pt x="153016" y="38193"/>
                  </a:cubicBezTo>
                  <a:cubicBezTo>
                    <a:pt x="153058" y="37659"/>
                    <a:pt x="153058" y="37128"/>
                    <a:pt x="153058" y="36636"/>
                  </a:cubicBezTo>
                  <a:cubicBezTo>
                    <a:pt x="153058" y="31309"/>
                    <a:pt x="151786" y="26349"/>
                    <a:pt x="149491" y="21884"/>
                  </a:cubicBezTo>
                  <a:cubicBezTo>
                    <a:pt x="146010" y="15245"/>
                    <a:pt x="140230" y="9754"/>
                    <a:pt x="133018" y="5941"/>
                  </a:cubicBezTo>
                  <a:cubicBezTo>
                    <a:pt x="125766" y="2132"/>
                    <a:pt x="117079" y="1"/>
                    <a:pt x="1077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5" name="Google Shape;375;p25"/>
            <p:cNvSpPr/>
            <p:nvPr/>
          </p:nvSpPr>
          <p:spPr>
            <a:xfrm>
              <a:off x="1553475" y="603900"/>
              <a:ext cx="3953425" cy="4266900"/>
            </a:xfrm>
            <a:custGeom>
              <a:avLst/>
              <a:gdLst/>
              <a:ahLst/>
              <a:cxnLst/>
              <a:rect l="l" t="t" r="r" b="b"/>
              <a:pathLst>
                <a:path w="158137" h="170676" extrusionOk="0">
                  <a:moveTo>
                    <a:pt x="111053" y="285"/>
                  </a:moveTo>
                  <a:cubicBezTo>
                    <a:pt x="123839" y="285"/>
                    <a:pt x="135559" y="4301"/>
                    <a:pt x="144040" y="11104"/>
                  </a:cubicBezTo>
                  <a:cubicBezTo>
                    <a:pt x="148301" y="14507"/>
                    <a:pt x="151744" y="18605"/>
                    <a:pt x="154163" y="23234"/>
                  </a:cubicBezTo>
                  <a:cubicBezTo>
                    <a:pt x="156540" y="27905"/>
                    <a:pt x="157851" y="33069"/>
                    <a:pt x="157851" y="38684"/>
                  </a:cubicBezTo>
                  <a:cubicBezTo>
                    <a:pt x="157851" y="39422"/>
                    <a:pt x="157851" y="40160"/>
                    <a:pt x="157769" y="40936"/>
                  </a:cubicBezTo>
                  <a:cubicBezTo>
                    <a:pt x="157481" y="45444"/>
                    <a:pt x="156294" y="49503"/>
                    <a:pt x="154081" y="53312"/>
                  </a:cubicBezTo>
                  <a:cubicBezTo>
                    <a:pt x="151825" y="57082"/>
                    <a:pt x="148629" y="60567"/>
                    <a:pt x="144285" y="63885"/>
                  </a:cubicBezTo>
                  <a:cubicBezTo>
                    <a:pt x="131952" y="73310"/>
                    <a:pt x="114289" y="80932"/>
                    <a:pt x="93881" y="87571"/>
                  </a:cubicBezTo>
                  <a:cubicBezTo>
                    <a:pt x="81998" y="91423"/>
                    <a:pt x="71632" y="94209"/>
                    <a:pt x="62983" y="97776"/>
                  </a:cubicBezTo>
                  <a:cubicBezTo>
                    <a:pt x="58682" y="99536"/>
                    <a:pt x="54748" y="101503"/>
                    <a:pt x="51306" y="103923"/>
                  </a:cubicBezTo>
                  <a:cubicBezTo>
                    <a:pt x="47864" y="106339"/>
                    <a:pt x="44871" y="109207"/>
                    <a:pt x="42373" y="112732"/>
                  </a:cubicBezTo>
                  <a:cubicBezTo>
                    <a:pt x="39543" y="116666"/>
                    <a:pt x="37331" y="121337"/>
                    <a:pt x="35734" y="127035"/>
                  </a:cubicBezTo>
                  <a:cubicBezTo>
                    <a:pt x="31964" y="140269"/>
                    <a:pt x="28643" y="151131"/>
                    <a:pt x="24834" y="158671"/>
                  </a:cubicBezTo>
                  <a:cubicBezTo>
                    <a:pt x="22949" y="162441"/>
                    <a:pt x="20900" y="165349"/>
                    <a:pt x="18644" y="167358"/>
                  </a:cubicBezTo>
                  <a:cubicBezTo>
                    <a:pt x="17539" y="168342"/>
                    <a:pt x="16349" y="169119"/>
                    <a:pt x="15081" y="169610"/>
                  </a:cubicBezTo>
                  <a:cubicBezTo>
                    <a:pt x="13851" y="170145"/>
                    <a:pt x="12497" y="170391"/>
                    <a:pt x="11104" y="170391"/>
                  </a:cubicBezTo>
                  <a:cubicBezTo>
                    <a:pt x="10285" y="170391"/>
                    <a:pt x="9426" y="170309"/>
                    <a:pt x="8524" y="170102"/>
                  </a:cubicBezTo>
                  <a:cubicBezTo>
                    <a:pt x="7826" y="169981"/>
                    <a:pt x="7170" y="169692"/>
                    <a:pt x="6557" y="169243"/>
                  </a:cubicBezTo>
                  <a:cubicBezTo>
                    <a:pt x="5449" y="168506"/>
                    <a:pt x="4548" y="167316"/>
                    <a:pt x="3728" y="165758"/>
                  </a:cubicBezTo>
                  <a:cubicBezTo>
                    <a:pt x="2541" y="163424"/>
                    <a:pt x="1679" y="160267"/>
                    <a:pt x="1148" y="156497"/>
                  </a:cubicBezTo>
                  <a:cubicBezTo>
                    <a:pt x="574" y="152770"/>
                    <a:pt x="286" y="148383"/>
                    <a:pt x="286" y="143672"/>
                  </a:cubicBezTo>
                  <a:cubicBezTo>
                    <a:pt x="286" y="132034"/>
                    <a:pt x="1925" y="118141"/>
                    <a:pt x="4672" y="105519"/>
                  </a:cubicBezTo>
                  <a:cubicBezTo>
                    <a:pt x="5983" y="99497"/>
                    <a:pt x="7580" y="93760"/>
                    <a:pt x="9344" y="88636"/>
                  </a:cubicBezTo>
                  <a:cubicBezTo>
                    <a:pt x="14792" y="72982"/>
                    <a:pt x="24342" y="56345"/>
                    <a:pt x="37701" y="41346"/>
                  </a:cubicBezTo>
                  <a:cubicBezTo>
                    <a:pt x="38603" y="40323"/>
                    <a:pt x="39543" y="39297"/>
                    <a:pt x="40445" y="38314"/>
                  </a:cubicBezTo>
                  <a:cubicBezTo>
                    <a:pt x="51552" y="26554"/>
                    <a:pt x="64993" y="16064"/>
                    <a:pt x="80440" y="7989"/>
                  </a:cubicBezTo>
                  <a:cubicBezTo>
                    <a:pt x="90646" y="2662"/>
                    <a:pt x="101176" y="285"/>
                    <a:pt x="111053" y="285"/>
                  </a:cubicBezTo>
                  <a:close/>
                  <a:moveTo>
                    <a:pt x="111053" y="0"/>
                  </a:moveTo>
                  <a:cubicBezTo>
                    <a:pt x="101136" y="0"/>
                    <a:pt x="90564" y="2416"/>
                    <a:pt x="80319" y="7744"/>
                  </a:cubicBezTo>
                  <a:cubicBezTo>
                    <a:pt x="64829" y="15818"/>
                    <a:pt x="51345" y="26309"/>
                    <a:pt x="40242" y="38111"/>
                  </a:cubicBezTo>
                  <a:cubicBezTo>
                    <a:pt x="38930" y="39543"/>
                    <a:pt x="37658" y="40936"/>
                    <a:pt x="36390" y="42412"/>
                  </a:cubicBezTo>
                  <a:cubicBezTo>
                    <a:pt x="23440" y="57492"/>
                    <a:pt x="14137" y="74047"/>
                    <a:pt x="8770" y="89619"/>
                  </a:cubicBezTo>
                  <a:cubicBezTo>
                    <a:pt x="7459" y="93514"/>
                    <a:pt x="6229" y="97776"/>
                    <a:pt x="5121" y="102241"/>
                  </a:cubicBezTo>
                  <a:cubicBezTo>
                    <a:pt x="1925" y="115725"/>
                    <a:pt x="1" y="131008"/>
                    <a:pt x="1" y="143672"/>
                  </a:cubicBezTo>
                  <a:cubicBezTo>
                    <a:pt x="1" y="150885"/>
                    <a:pt x="614" y="157235"/>
                    <a:pt x="2007" y="161949"/>
                  </a:cubicBezTo>
                  <a:cubicBezTo>
                    <a:pt x="2662" y="164326"/>
                    <a:pt x="3525" y="166293"/>
                    <a:pt x="4629" y="167725"/>
                  </a:cubicBezTo>
                  <a:cubicBezTo>
                    <a:pt x="5164" y="168424"/>
                    <a:pt x="5738" y="169037"/>
                    <a:pt x="6393" y="169489"/>
                  </a:cubicBezTo>
                  <a:cubicBezTo>
                    <a:pt x="7049" y="169938"/>
                    <a:pt x="7744" y="170266"/>
                    <a:pt x="8481" y="170391"/>
                  </a:cubicBezTo>
                  <a:cubicBezTo>
                    <a:pt x="9383" y="170594"/>
                    <a:pt x="10245" y="170676"/>
                    <a:pt x="11104" y="170676"/>
                  </a:cubicBezTo>
                  <a:cubicBezTo>
                    <a:pt x="12540" y="170676"/>
                    <a:pt x="13891" y="170391"/>
                    <a:pt x="15202" y="169856"/>
                  </a:cubicBezTo>
                  <a:cubicBezTo>
                    <a:pt x="17457" y="168955"/>
                    <a:pt x="19464" y="167276"/>
                    <a:pt x="21310" y="164899"/>
                  </a:cubicBezTo>
                  <a:cubicBezTo>
                    <a:pt x="24096" y="161333"/>
                    <a:pt x="26555" y="156251"/>
                    <a:pt x="28889" y="149859"/>
                  </a:cubicBezTo>
                  <a:cubicBezTo>
                    <a:pt x="31266" y="143466"/>
                    <a:pt x="33521" y="135804"/>
                    <a:pt x="35980" y="127117"/>
                  </a:cubicBezTo>
                  <a:cubicBezTo>
                    <a:pt x="37619" y="121419"/>
                    <a:pt x="39789" y="116790"/>
                    <a:pt x="42576" y="112896"/>
                  </a:cubicBezTo>
                  <a:cubicBezTo>
                    <a:pt x="45077" y="109371"/>
                    <a:pt x="48067" y="106545"/>
                    <a:pt x="51470" y="104169"/>
                  </a:cubicBezTo>
                  <a:cubicBezTo>
                    <a:pt x="56633" y="100562"/>
                    <a:pt x="62780" y="97940"/>
                    <a:pt x="69868" y="95481"/>
                  </a:cubicBezTo>
                  <a:cubicBezTo>
                    <a:pt x="76998" y="93022"/>
                    <a:pt x="85073" y="90728"/>
                    <a:pt x="93963" y="87859"/>
                  </a:cubicBezTo>
                  <a:cubicBezTo>
                    <a:pt x="114413" y="81220"/>
                    <a:pt x="132074" y="73556"/>
                    <a:pt x="144449" y="64091"/>
                  </a:cubicBezTo>
                  <a:cubicBezTo>
                    <a:pt x="148793" y="60770"/>
                    <a:pt x="152071" y="57246"/>
                    <a:pt x="154327" y="53437"/>
                  </a:cubicBezTo>
                  <a:cubicBezTo>
                    <a:pt x="156540" y="49624"/>
                    <a:pt x="157769" y="45487"/>
                    <a:pt x="158054" y="40936"/>
                  </a:cubicBezTo>
                  <a:cubicBezTo>
                    <a:pt x="158097" y="40160"/>
                    <a:pt x="158136" y="39422"/>
                    <a:pt x="158136" y="38684"/>
                  </a:cubicBezTo>
                  <a:cubicBezTo>
                    <a:pt x="158136" y="33029"/>
                    <a:pt x="156786" y="27784"/>
                    <a:pt x="154409" y="23112"/>
                  </a:cubicBezTo>
                  <a:cubicBezTo>
                    <a:pt x="150803" y="16103"/>
                    <a:pt x="144777" y="10327"/>
                    <a:pt x="137237" y="6311"/>
                  </a:cubicBezTo>
                  <a:cubicBezTo>
                    <a:pt x="129740" y="2295"/>
                    <a:pt x="120682" y="0"/>
                    <a:pt x="1110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6" name="Google Shape;376;p25"/>
            <p:cNvSpPr/>
            <p:nvPr/>
          </p:nvSpPr>
          <p:spPr>
            <a:xfrm>
              <a:off x="1536025" y="543400"/>
              <a:ext cx="4080525" cy="4425750"/>
            </a:xfrm>
            <a:custGeom>
              <a:avLst/>
              <a:gdLst/>
              <a:ahLst/>
              <a:cxnLst/>
              <a:rect l="l" t="t" r="r" b="b"/>
              <a:pathLst>
                <a:path w="163221" h="177030" extrusionOk="0">
                  <a:moveTo>
                    <a:pt x="114331" y="247"/>
                  </a:moveTo>
                  <a:cubicBezTo>
                    <a:pt x="127608" y="247"/>
                    <a:pt x="139781" y="4469"/>
                    <a:pt x="148590" y="11639"/>
                  </a:cubicBezTo>
                  <a:cubicBezTo>
                    <a:pt x="157441" y="18769"/>
                    <a:pt x="162975" y="28893"/>
                    <a:pt x="162975" y="40652"/>
                  </a:cubicBezTo>
                  <a:cubicBezTo>
                    <a:pt x="162975" y="41635"/>
                    <a:pt x="162932" y="42619"/>
                    <a:pt x="162850" y="43645"/>
                  </a:cubicBezTo>
                  <a:cubicBezTo>
                    <a:pt x="162483" y="48356"/>
                    <a:pt x="161172" y="52618"/>
                    <a:pt x="158916" y="56594"/>
                  </a:cubicBezTo>
                  <a:cubicBezTo>
                    <a:pt x="156664" y="60528"/>
                    <a:pt x="153425" y="64134"/>
                    <a:pt x="149163" y="67534"/>
                  </a:cubicBezTo>
                  <a:cubicBezTo>
                    <a:pt x="136666" y="77533"/>
                    <a:pt x="118511" y="85280"/>
                    <a:pt x="97409" y="91836"/>
                  </a:cubicBezTo>
                  <a:cubicBezTo>
                    <a:pt x="84990" y="95728"/>
                    <a:pt x="74172" y="98393"/>
                    <a:pt x="65199" y="101874"/>
                  </a:cubicBezTo>
                  <a:cubicBezTo>
                    <a:pt x="60692" y="103596"/>
                    <a:pt x="56633" y="105523"/>
                    <a:pt x="53069" y="107939"/>
                  </a:cubicBezTo>
                  <a:cubicBezTo>
                    <a:pt x="49503" y="110316"/>
                    <a:pt x="46388" y="113145"/>
                    <a:pt x="43808" y="116709"/>
                  </a:cubicBezTo>
                  <a:cubicBezTo>
                    <a:pt x="40897" y="120685"/>
                    <a:pt x="38645" y="125478"/>
                    <a:pt x="37006" y="131379"/>
                  </a:cubicBezTo>
                  <a:cubicBezTo>
                    <a:pt x="33193" y="145066"/>
                    <a:pt x="29875" y="156419"/>
                    <a:pt x="25899" y="164369"/>
                  </a:cubicBezTo>
                  <a:cubicBezTo>
                    <a:pt x="23932" y="168342"/>
                    <a:pt x="21801" y="171457"/>
                    <a:pt x="19385" y="173548"/>
                  </a:cubicBezTo>
                  <a:cubicBezTo>
                    <a:pt x="16965" y="175679"/>
                    <a:pt x="14303" y="176784"/>
                    <a:pt x="11189" y="176784"/>
                  </a:cubicBezTo>
                  <a:cubicBezTo>
                    <a:pt x="10533" y="176784"/>
                    <a:pt x="9878" y="176745"/>
                    <a:pt x="9179" y="176620"/>
                  </a:cubicBezTo>
                  <a:cubicBezTo>
                    <a:pt x="8403" y="176538"/>
                    <a:pt x="7665" y="176253"/>
                    <a:pt x="7009" y="175843"/>
                  </a:cubicBezTo>
                  <a:cubicBezTo>
                    <a:pt x="5862" y="175063"/>
                    <a:pt x="4836" y="173876"/>
                    <a:pt x="3977" y="172237"/>
                  </a:cubicBezTo>
                  <a:cubicBezTo>
                    <a:pt x="2705" y="169818"/>
                    <a:pt x="1764" y="166500"/>
                    <a:pt x="1190" y="162523"/>
                  </a:cubicBezTo>
                  <a:cubicBezTo>
                    <a:pt x="574" y="158550"/>
                    <a:pt x="289" y="153918"/>
                    <a:pt x="289" y="148918"/>
                  </a:cubicBezTo>
                  <a:cubicBezTo>
                    <a:pt x="289" y="135313"/>
                    <a:pt x="2377" y="118882"/>
                    <a:pt x="5819" y="104661"/>
                  </a:cubicBezTo>
                  <a:cubicBezTo>
                    <a:pt x="6927" y="100196"/>
                    <a:pt x="8157" y="95934"/>
                    <a:pt x="9468" y="92039"/>
                  </a:cubicBezTo>
                  <a:cubicBezTo>
                    <a:pt x="14835" y="76467"/>
                    <a:pt x="24138" y="59912"/>
                    <a:pt x="37088" y="44832"/>
                  </a:cubicBezTo>
                  <a:cubicBezTo>
                    <a:pt x="38563" y="43071"/>
                    <a:pt x="40120" y="41389"/>
                    <a:pt x="41677" y="39711"/>
                  </a:cubicBezTo>
                  <a:cubicBezTo>
                    <a:pt x="53151" y="27457"/>
                    <a:pt x="67084" y="16517"/>
                    <a:pt x="83148" y="8115"/>
                  </a:cubicBezTo>
                  <a:cubicBezTo>
                    <a:pt x="93557" y="2705"/>
                    <a:pt x="104250" y="247"/>
                    <a:pt x="114331" y="247"/>
                  </a:cubicBezTo>
                  <a:close/>
                  <a:moveTo>
                    <a:pt x="114331" y="1"/>
                  </a:moveTo>
                  <a:cubicBezTo>
                    <a:pt x="104211" y="1"/>
                    <a:pt x="93475" y="2459"/>
                    <a:pt x="83066" y="7869"/>
                  </a:cubicBezTo>
                  <a:cubicBezTo>
                    <a:pt x="66920" y="16310"/>
                    <a:pt x="52988" y="27253"/>
                    <a:pt x="41471" y="39504"/>
                  </a:cubicBezTo>
                  <a:cubicBezTo>
                    <a:pt x="39422" y="41717"/>
                    <a:pt x="37416" y="44012"/>
                    <a:pt x="35488" y="46268"/>
                  </a:cubicBezTo>
                  <a:cubicBezTo>
                    <a:pt x="23073" y="61348"/>
                    <a:pt x="14140" y="77657"/>
                    <a:pt x="8934" y="93023"/>
                  </a:cubicBezTo>
                  <a:cubicBezTo>
                    <a:pt x="8075" y="95564"/>
                    <a:pt x="7255" y="98229"/>
                    <a:pt x="6518" y="101016"/>
                  </a:cubicBezTo>
                  <a:cubicBezTo>
                    <a:pt x="2502" y="116014"/>
                    <a:pt x="0" y="134127"/>
                    <a:pt x="0" y="148918"/>
                  </a:cubicBezTo>
                  <a:cubicBezTo>
                    <a:pt x="0" y="156540"/>
                    <a:pt x="699" y="163304"/>
                    <a:pt x="2131" y="168260"/>
                  </a:cubicBezTo>
                  <a:cubicBezTo>
                    <a:pt x="2869" y="170719"/>
                    <a:pt x="3813" y="172768"/>
                    <a:pt x="4960" y="174243"/>
                  </a:cubicBezTo>
                  <a:cubicBezTo>
                    <a:pt x="5534" y="174981"/>
                    <a:pt x="6190" y="175597"/>
                    <a:pt x="6885" y="176046"/>
                  </a:cubicBezTo>
                  <a:cubicBezTo>
                    <a:pt x="7583" y="176499"/>
                    <a:pt x="8321" y="176784"/>
                    <a:pt x="9140" y="176909"/>
                  </a:cubicBezTo>
                  <a:cubicBezTo>
                    <a:pt x="9835" y="176990"/>
                    <a:pt x="10491" y="177030"/>
                    <a:pt x="11189" y="177030"/>
                  </a:cubicBezTo>
                  <a:cubicBezTo>
                    <a:pt x="14343" y="177030"/>
                    <a:pt x="17090" y="175882"/>
                    <a:pt x="19549" y="173752"/>
                  </a:cubicBezTo>
                  <a:cubicBezTo>
                    <a:pt x="21391" y="172155"/>
                    <a:pt x="23073" y="169981"/>
                    <a:pt x="24630" y="167319"/>
                  </a:cubicBezTo>
                  <a:cubicBezTo>
                    <a:pt x="26964" y="163304"/>
                    <a:pt x="29056" y="158222"/>
                    <a:pt x="31062" y="152157"/>
                  </a:cubicBezTo>
                  <a:cubicBezTo>
                    <a:pt x="33111" y="146132"/>
                    <a:pt x="35121" y="139165"/>
                    <a:pt x="37252" y="131461"/>
                  </a:cubicBezTo>
                  <a:cubicBezTo>
                    <a:pt x="38891" y="125560"/>
                    <a:pt x="41104" y="120807"/>
                    <a:pt x="44012" y="116873"/>
                  </a:cubicBezTo>
                  <a:cubicBezTo>
                    <a:pt x="46595" y="113349"/>
                    <a:pt x="49667" y="110523"/>
                    <a:pt x="53191" y="108146"/>
                  </a:cubicBezTo>
                  <a:cubicBezTo>
                    <a:pt x="58518" y="104579"/>
                    <a:pt x="64953" y="102038"/>
                    <a:pt x="72330" y="99622"/>
                  </a:cubicBezTo>
                  <a:cubicBezTo>
                    <a:pt x="79745" y="97245"/>
                    <a:pt x="88147" y="94990"/>
                    <a:pt x="97491" y="92082"/>
                  </a:cubicBezTo>
                  <a:cubicBezTo>
                    <a:pt x="118593" y="85525"/>
                    <a:pt x="136788" y="77739"/>
                    <a:pt x="149327" y="67741"/>
                  </a:cubicBezTo>
                  <a:cubicBezTo>
                    <a:pt x="153589" y="64338"/>
                    <a:pt x="156867" y="60692"/>
                    <a:pt x="159123" y="56716"/>
                  </a:cubicBezTo>
                  <a:cubicBezTo>
                    <a:pt x="161418" y="52742"/>
                    <a:pt x="162729" y="48399"/>
                    <a:pt x="163096" y="43645"/>
                  </a:cubicBezTo>
                  <a:cubicBezTo>
                    <a:pt x="163178" y="42661"/>
                    <a:pt x="163221" y="41635"/>
                    <a:pt x="163221" y="40652"/>
                  </a:cubicBezTo>
                  <a:cubicBezTo>
                    <a:pt x="163221" y="28811"/>
                    <a:pt x="157647" y="18605"/>
                    <a:pt x="148753" y="11435"/>
                  </a:cubicBezTo>
                  <a:cubicBezTo>
                    <a:pt x="139863" y="4223"/>
                    <a:pt x="127651" y="1"/>
                    <a:pt x="114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7" name="Google Shape;377;p25"/>
            <p:cNvSpPr/>
            <p:nvPr/>
          </p:nvSpPr>
          <p:spPr>
            <a:xfrm>
              <a:off x="1518650" y="481925"/>
              <a:ext cx="4207475" cy="4587625"/>
            </a:xfrm>
            <a:custGeom>
              <a:avLst/>
              <a:gdLst/>
              <a:ahLst/>
              <a:cxnLst/>
              <a:rect l="l" t="t" r="r" b="b"/>
              <a:pathLst>
                <a:path w="168299" h="183505" extrusionOk="0">
                  <a:moveTo>
                    <a:pt x="117649" y="247"/>
                  </a:moveTo>
                  <a:cubicBezTo>
                    <a:pt x="131378" y="247"/>
                    <a:pt x="143957" y="4673"/>
                    <a:pt x="153137" y="12173"/>
                  </a:cubicBezTo>
                  <a:cubicBezTo>
                    <a:pt x="162316" y="19714"/>
                    <a:pt x="168053" y="30286"/>
                    <a:pt x="168053" y="42662"/>
                  </a:cubicBezTo>
                  <a:cubicBezTo>
                    <a:pt x="168053" y="43891"/>
                    <a:pt x="168013" y="45120"/>
                    <a:pt x="167889" y="46389"/>
                  </a:cubicBezTo>
                  <a:cubicBezTo>
                    <a:pt x="167440" y="51307"/>
                    <a:pt x="166086" y="55775"/>
                    <a:pt x="163752" y="59912"/>
                  </a:cubicBezTo>
                  <a:cubicBezTo>
                    <a:pt x="161457" y="64010"/>
                    <a:pt x="158218" y="67741"/>
                    <a:pt x="154038" y="71222"/>
                  </a:cubicBezTo>
                  <a:cubicBezTo>
                    <a:pt x="141377" y="81756"/>
                    <a:pt x="122691" y="89624"/>
                    <a:pt x="100929" y="96138"/>
                  </a:cubicBezTo>
                  <a:cubicBezTo>
                    <a:pt x="87941" y="100032"/>
                    <a:pt x="76713" y="102612"/>
                    <a:pt x="67369" y="106015"/>
                  </a:cubicBezTo>
                  <a:cubicBezTo>
                    <a:pt x="62698" y="107694"/>
                    <a:pt x="58518" y="109621"/>
                    <a:pt x="54830" y="111998"/>
                  </a:cubicBezTo>
                  <a:cubicBezTo>
                    <a:pt x="51142" y="114332"/>
                    <a:pt x="47945" y="117161"/>
                    <a:pt x="45280" y="120725"/>
                  </a:cubicBezTo>
                  <a:cubicBezTo>
                    <a:pt x="42248" y="124784"/>
                    <a:pt x="39914" y="129658"/>
                    <a:pt x="38274" y="135766"/>
                  </a:cubicBezTo>
                  <a:cubicBezTo>
                    <a:pt x="34422" y="149902"/>
                    <a:pt x="31102" y="161786"/>
                    <a:pt x="26964" y="170106"/>
                  </a:cubicBezTo>
                  <a:cubicBezTo>
                    <a:pt x="24915" y="174286"/>
                    <a:pt x="22660" y="177564"/>
                    <a:pt x="20080" y="179817"/>
                  </a:cubicBezTo>
                  <a:cubicBezTo>
                    <a:pt x="17497" y="182072"/>
                    <a:pt x="14628" y="183259"/>
                    <a:pt x="11186" y="183259"/>
                  </a:cubicBezTo>
                  <a:cubicBezTo>
                    <a:pt x="10737" y="183259"/>
                    <a:pt x="10284" y="183220"/>
                    <a:pt x="9793" y="183177"/>
                  </a:cubicBezTo>
                  <a:cubicBezTo>
                    <a:pt x="8973" y="183095"/>
                    <a:pt x="8196" y="182849"/>
                    <a:pt x="7498" y="182439"/>
                  </a:cubicBezTo>
                  <a:cubicBezTo>
                    <a:pt x="6229" y="181702"/>
                    <a:pt x="5164" y="180472"/>
                    <a:pt x="4219" y="178751"/>
                  </a:cubicBezTo>
                  <a:cubicBezTo>
                    <a:pt x="2869" y="176253"/>
                    <a:pt x="1843" y="172729"/>
                    <a:pt x="1230" y="168549"/>
                  </a:cubicBezTo>
                  <a:cubicBezTo>
                    <a:pt x="574" y="164369"/>
                    <a:pt x="246" y="159452"/>
                    <a:pt x="246" y="154164"/>
                  </a:cubicBezTo>
                  <a:cubicBezTo>
                    <a:pt x="246" y="138471"/>
                    <a:pt x="2908" y="119128"/>
                    <a:pt x="7213" y="103475"/>
                  </a:cubicBezTo>
                  <a:cubicBezTo>
                    <a:pt x="7950" y="100688"/>
                    <a:pt x="8770" y="98023"/>
                    <a:pt x="9629" y="95482"/>
                  </a:cubicBezTo>
                  <a:cubicBezTo>
                    <a:pt x="14835" y="80116"/>
                    <a:pt x="23768" y="63807"/>
                    <a:pt x="36183" y="48727"/>
                  </a:cubicBezTo>
                  <a:cubicBezTo>
                    <a:pt x="38314" y="46143"/>
                    <a:pt x="40569" y="43603"/>
                    <a:pt x="42903" y="41105"/>
                  </a:cubicBezTo>
                  <a:cubicBezTo>
                    <a:pt x="54748" y="28440"/>
                    <a:pt x="69173" y="17048"/>
                    <a:pt x="85849" y="8279"/>
                  </a:cubicBezTo>
                  <a:cubicBezTo>
                    <a:pt x="96422" y="2748"/>
                    <a:pt x="107365" y="247"/>
                    <a:pt x="117649" y="247"/>
                  </a:cubicBezTo>
                  <a:close/>
                  <a:moveTo>
                    <a:pt x="117649" y="1"/>
                  </a:moveTo>
                  <a:cubicBezTo>
                    <a:pt x="107322" y="1"/>
                    <a:pt x="96340" y="2502"/>
                    <a:pt x="85767" y="8075"/>
                  </a:cubicBezTo>
                  <a:cubicBezTo>
                    <a:pt x="69048" y="16845"/>
                    <a:pt x="54584" y="28237"/>
                    <a:pt x="42740" y="40941"/>
                  </a:cubicBezTo>
                  <a:cubicBezTo>
                    <a:pt x="39750" y="44137"/>
                    <a:pt x="36921" y="47415"/>
                    <a:pt x="34298" y="50733"/>
                  </a:cubicBezTo>
                  <a:cubicBezTo>
                    <a:pt x="22578" y="65610"/>
                    <a:pt x="14097" y="81467"/>
                    <a:pt x="9055" y="96465"/>
                  </a:cubicBezTo>
                  <a:cubicBezTo>
                    <a:pt x="8688" y="97574"/>
                    <a:pt x="8317" y="98678"/>
                    <a:pt x="7989" y="99826"/>
                  </a:cubicBezTo>
                  <a:cubicBezTo>
                    <a:pt x="3115" y="116096"/>
                    <a:pt x="0" y="137199"/>
                    <a:pt x="0" y="154164"/>
                  </a:cubicBezTo>
                  <a:cubicBezTo>
                    <a:pt x="0" y="162238"/>
                    <a:pt x="738" y="169408"/>
                    <a:pt x="2295" y="174614"/>
                  </a:cubicBezTo>
                  <a:cubicBezTo>
                    <a:pt x="3072" y="177194"/>
                    <a:pt x="4055" y="179325"/>
                    <a:pt x="5327" y="180843"/>
                  </a:cubicBezTo>
                  <a:cubicBezTo>
                    <a:pt x="5941" y="181580"/>
                    <a:pt x="6596" y="182193"/>
                    <a:pt x="7376" y="182646"/>
                  </a:cubicBezTo>
                  <a:cubicBezTo>
                    <a:pt x="8114" y="183095"/>
                    <a:pt x="8891" y="183341"/>
                    <a:pt x="9793" y="183423"/>
                  </a:cubicBezTo>
                  <a:cubicBezTo>
                    <a:pt x="10284" y="183465"/>
                    <a:pt x="10737" y="183505"/>
                    <a:pt x="11186" y="183505"/>
                  </a:cubicBezTo>
                  <a:lnTo>
                    <a:pt x="11228" y="183505"/>
                  </a:lnTo>
                  <a:cubicBezTo>
                    <a:pt x="14671" y="183505"/>
                    <a:pt x="17660" y="182275"/>
                    <a:pt x="20244" y="180023"/>
                  </a:cubicBezTo>
                  <a:cubicBezTo>
                    <a:pt x="22211" y="178302"/>
                    <a:pt x="23971" y="176007"/>
                    <a:pt x="25610" y="173221"/>
                  </a:cubicBezTo>
                  <a:cubicBezTo>
                    <a:pt x="28030" y="168998"/>
                    <a:pt x="30200" y="163632"/>
                    <a:pt x="32249" y="157321"/>
                  </a:cubicBezTo>
                  <a:cubicBezTo>
                    <a:pt x="34340" y="151010"/>
                    <a:pt x="36347" y="143798"/>
                    <a:pt x="38478" y="135848"/>
                  </a:cubicBezTo>
                  <a:cubicBezTo>
                    <a:pt x="40117" y="129740"/>
                    <a:pt x="42454" y="124905"/>
                    <a:pt x="45444" y="120889"/>
                  </a:cubicBezTo>
                  <a:cubicBezTo>
                    <a:pt x="48109" y="117365"/>
                    <a:pt x="51263" y="114539"/>
                    <a:pt x="54951" y="112162"/>
                  </a:cubicBezTo>
                  <a:cubicBezTo>
                    <a:pt x="60442" y="108638"/>
                    <a:pt x="67081" y="106136"/>
                    <a:pt x="74785" y="103802"/>
                  </a:cubicBezTo>
                  <a:cubicBezTo>
                    <a:pt x="82489" y="101465"/>
                    <a:pt x="91258" y="99295"/>
                    <a:pt x="100972" y="96344"/>
                  </a:cubicBezTo>
                  <a:cubicBezTo>
                    <a:pt x="122773" y="89827"/>
                    <a:pt x="141459" y="82002"/>
                    <a:pt x="154163" y="71429"/>
                  </a:cubicBezTo>
                  <a:cubicBezTo>
                    <a:pt x="158382" y="67905"/>
                    <a:pt x="161660" y="64135"/>
                    <a:pt x="163955" y="60037"/>
                  </a:cubicBezTo>
                  <a:cubicBezTo>
                    <a:pt x="166292" y="55896"/>
                    <a:pt x="167686" y="51389"/>
                    <a:pt x="168135" y="46389"/>
                  </a:cubicBezTo>
                  <a:cubicBezTo>
                    <a:pt x="168259" y="45120"/>
                    <a:pt x="168299" y="43891"/>
                    <a:pt x="168299" y="42662"/>
                  </a:cubicBezTo>
                  <a:cubicBezTo>
                    <a:pt x="168299" y="30204"/>
                    <a:pt x="162522" y="19550"/>
                    <a:pt x="153300" y="12009"/>
                  </a:cubicBezTo>
                  <a:cubicBezTo>
                    <a:pt x="144082" y="4469"/>
                    <a:pt x="131418" y="1"/>
                    <a:pt x="1176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8" name="Google Shape;378;p25"/>
            <p:cNvSpPr/>
            <p:nvPr/>
          </p:nvSpPr>
          <p:spPr>
            <a:xfrm>
              <a:off x="1502250" y="421525"/>
              <a:ext cx="4334525" cy="4748425"/>
            </a:xfrm>
            <a:custGeom>
              <a:avLst/>
              <a:gdLst/>
              <a:ahLst/>
              <a:cxnLst/>
              <a:rect l="l" t="t" r="r" b="b"/>
              <a:pathLst>
                <a:path w="173381" h="189937" extrusionOk="0">
                  <a:moveTo>
                    <a:pt x="120927" y="204"/>
                  </a:moveTo>
                  <a:cubicBezTo>
                    <a:pt x="135106" y="204"/>
                    <a:pt x="148137" y="4836"/>
                    <a:pt x="157687" y="12704"/>
                  </a:cubicBezTo>
                  <a:cubicBezTo>
                    <a:pt x="167194" y="20572"/>
                    <a:pt x="173135" y="31637"/>
                    <a:pt x="173135" y="44625"/>
                  </a:cubicBezTo>
                  <a:cubicBezTo>
                    <a:pt x="173135" y="46061"/>
                    <a:pt x="173053" y="47576"/>
                    <a:pt x="172931" y="49094"/>
                  </a:cubicBezTo>
                  <a:cubicBezTo>
                    <a:pt x="172358" y="54257"/>
                    <a:pt x="170922" y="58929"/>
                    <a:pt x="168588" y="63190"/>
                  </a:cubicBezTo>
                  <a:cubicBezTo>
                    <a:pt x="166211" y="67452"/>
                    <a:pt x="162972" y="71304"/>
                    <a:pt x="158835" y="74868"/>
                  </a:cubicBezTo>
                  <a:cubicBezTo>
                    <a:pt x="146049" y="85975"/>
                    <a:pt x="126828" y="93925"/>
                    <a:pt x="104372" y="100399"/>
                  </a:cubicBezTo>
                  <a:cubicBezTo>
                    <a:pt x="90892" y="104291"/>
                    <a:pt x="79211" y="106792"/>
                    <a:pt x="69540" y="110110"/>
                  </a:cubicBezTo>
                  <a:cubicBezTo>
                    <a:pt x="64665" y="111791"/>
                    <a:pt x="60361" y="113634"/>
                    <a:pt x="56509" y="115971"/>
                  </a:cubicBezTo>
                  <a:cubicBezTo>
                    <a:pt x="52699" y="118348"/>
                    <a:pt x="49421" y="121135"/>
                    <a:pt x="46674" y="124741"/>
                  </a:cubicBezTo>
                  <a:cubicBezTo>
                    <a:pt x="43559" y="128796"/>
                    <a:pt x="41143" y="133796"/>
                    <a:pt x="39462" y="140149"/>
                  </a:cubicBezTo>
                  <a:cubicBezTo>
                    <a:pt x="35652" y="154655"/>
                    <a:pt x="32292" y="167070"/>
                    <a:pt x="28030" y="175840"/>
                  </a:cubicBezTo>
                  <a:cubicBezTo>
                    <a:pt x="25857" y="180226"/>
                    <a:pt x="23522" y="183708"/>
                    <a:pt x="20775" y="186085"/>
                  </a:cubicBezTo>
                  <a:cubicBezTo>
                    <a:pt x="18031" y="188461"/>
                    <a:pt x="14874" y="189733"/>
                    <a:pt x="11147" y="189733"/>
                  </a:cubicBezTo>
                  <a:cubicBezTo>
                    <a:pt x="10901" y="189733"/>
                    <a:pt x="10655" y="189733"/>
                    <a:pt x="10409" y="189691"/>
                  </a:cubicBezTo>
                  <a:cubicBezTo>
                    <a:pt x="9508" y="189651"/>
                    <a:pt x="8688" y="189406"/>
                    <a:pt x="7908" y="188996"/>
                  </a:cubicBezTo>
                  <a:cubicBezTo>
                    <a:pt x="6557" y="188298"/>
                    <a:pt x="5410" y="187029"/>
                    <a:pt x="4426" y="185265"/>
                  </a:cubicBezTo>
                  <a:cubicBezTo>
                    <a:pt x="2951" y="182642"/>
                    <a:pt x="1886" y="178954"/>
                    <a:pt x="1230" y="174529"/>
                  </a:cubicBezTo>
                  <a:cubicBezTo>
                    <a:pt x="532" y="170146"/>
                    <a:pt x="204" y="164982"/>
                    <a:pt x="204" y="159366"/>
                  </a:cubicBezTo>
                  <a:cubicBezTo>
                    <a:pt x="204" y="141460"/>
                    <a:pt x="3525" y="119043"/>
                    <a:pt x="8645" y="102242"/>
                  </a:cubicBezTo>
                  <a:cubicBezTo>
                    <a:pt x="8973" y="101094"/>
                    <a:pt x="9344" y="99990"/>
                    <a:pt x="9711" y="98881"/>
                  </a:cubicBezTo>
                  <a:cubicBezTo>
                    <a:pt x="14753" y="83883"/>
                    <a:pt x="23234" y="68026"/>
                    <a:pt x="34954" y="53149"/>
                  </a:cubicBezTo>
                  <a:cubicBezTo>
                    <a:pt x="37783" y="49543"/>
                    <a:pt x="40815" y="45979"/>
                    <a:pt x="44051" y="42494"/>
                  </a:cubicBezTo>
                  <a:cubicBezTo>
                    <a:pt x="56305" y="29342"/>
                    <a:pt x="71222" y="17540"/>
                    <a:pt x="88554" y="8400"/>
                  </a:cubicBezTo>
                  <a:cubicBezTo>
                    <a:pt x="99291" y="2745"/>
                    <a:pt x="110398" y="204"/>
                    <a:pt x="120927" y="204"/>
                  </a:cubicBezTo>
                  <a:close/>
                  <a:moveTo>
                    <a:pt x="120927" y="1"/>
                  </a:moveTo>
                  <a:cubicBezTo>
                    <a:pt x="110398" y="1"/>
                    <a:pt x="99209" y="2542"/>
                    <a:pt x="88433" y="8236"/>
                  </a:cubicBezTo>
                  <a:cubicBezTo>
                    <a:pt x="71097" y="17333"/>
                    <a:pt x="56181" y="29178"/>
                    <a:pt x="43930" y="42330"/>
                  </a:cubicBezTo>
                  <a:cubicBezTo>
                    <a:pt x="39832" y="46717"/>
                    <a:pt x="36062" y="51264"/>
                    <a:pt x="32577" y="55854"/>
                  </a:cubicBezTo>
                  <a:cubicBezTo>
                    <a:pt x="22005" y="69993"/>
                    <a:pt x="14261" y="84827"/>
                    <a:pt x="9465" y="98963"/>
                  </a:cubicBezTo>
                  <a:cubicBezTo>
                    <a:pt x="3728" y="116093"/>
                    <a:pt x="1" y="140270"/>
                    <a:pt x="1" y="159366"/>
                  </a:cubicBezTo>
                  <a:cubicBezTo>
                    <a:pt x="1" y="167890"/>
                    <a:pt x="738" y="175430"/>
                    <a:pt x="2417" y="180882"/>
                  </a:cubicBezTo>
                  <a:cubicBezTo>
                    <a:pt x="3236" y="183626"/>
                    <a:pt x="4302" y="185839"/>
                    <a:pt x="5613" y="187396"/>
                  </a:cubicBezTo>
                  <a:cubicBezTo>
                    <a:pt x="6269" y="188176"/>
                    <a:pt x="7006" y="188789"/>
                    <a:pt x="7787" y="189199"/>
                  </a:cubicBezTo>
                  <a:cubicBezTo>
                    <a:pt x="8606" y="189651"/>
                    <a:pt x="9465" y="189855"/>
                    <a:pt x="10367" y="189937"/>
                  </a:cubicBezTo>
                  <a:lnTo>
                    <a:pt x="11147" y="189937"/>
                  </a:lnTo>
                  <a:cubicBezTo>
                    <a:pt x="14917" y="189937"/>
                    <a:pt x="18113" y="188625"/>
                    <a:pt x="20900" y="186249"/>
                  </a:cubicBezTo>
                  <a:cubicBezTo>
                    <a:pt x="22988" y="184446"/>
                    <a:pt x="24834" y="182029"/>
                    <a:pt x="26555" y="179079"/>
                  </a:cubicBezTo>
                  <a:cubicBezTo>
                    <a:pt x="31636" y="170227"/>
                    <a:pt x="35364" y="156541"/>
                    <a:pt x="39707" y="140188"/>
                  </a:cubicBezTo>
                  <a:cubicBezTo>
                    <a:pt x="41347" y="133877"/>
                    <a:pt x="43723" y="128921"/>
                    <a:pt x="46838" y="124862"/>
                  </a:cubicBezTo>
                  <a:cubicBezTo>
                    <a:pt x="49585" y="121299"/>
                    <a:pt x="52863" y="118512"/>
                    <a:pt x="56633" y="116175"/>
                  </a:cubicBezTo>
                  <a:cubicBezTo>
                    <a:pt x="62328" y="112650"/>
                    <a:pt x="69212" y="110234"/>
                    <a:pt x="77205" y="107939"/>
                  </a:cubicBezTo>
                  <a:cubicBezTo>
                    <a:pt x="85194" y="105645"/>
                    <a:pt x="94334" y="103514"/>
                    <a:pt x="104454" y="100603"/>
                  </a:cubicBezTo>
                  <a:cubicBezTo>
                    <a:pt x="126910" y="94128"/>
                    <a:pt x="146131" y="86178"/>
                    <a:pt x="158998" y="75032"/>
                  </a:cubicBezTo>
                  <a:cubicBezTo>
                    <a:pt x="163136" y="71468"/>
                    <a:pt x="166414" y="67574"/>
                    <a:pt x="168751" y="63272"/>
                  </a:cubicBezTo>
                  <a:cubicBezTo>
                    <a:pt x="171128" y="59011"/>
                    <a:pt x="172603" y="54296"/>
                    <a:pt x="173135" y="49133"/>
                  </a:cubicBezTo>
                  <a:cubicBezTo>
                    <a:pt x="173298" y="47576"/>
                    <a:pt x="173380" y="46101"/>
                    <a:pt x="173380" y="44625"/>
                  </a:cubicBezTo>
                  <a:cubicBezTo>
                    <a:pt x="173380" y="31594"/>
                    <a:pt x="167358" y="20408"/>
                    <a:pt x="157808" y="12540"/>
                  </a:cubicBezTo>
                  <a:cubicBezTo>
                    <a:pt x="148262" y="4630"/>
                    <a:pt x="135149" y="1"/>
                    <a:pt x="1209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79" name="Google Shape;379;p25"/>
            <p:cNvSpPr/>
            <p:nvPr/>
          </p:nvSpPr>
          <p:spPr>
            <a:xfrm>
              <a:off x="1484800" y="360075"/>
              <a:ext cx="4461625" cy="4911350"/>
            </a:xfrm>
            <a:custGeom>
              <a:avLst/>
              <a:gdLst/>
              <a:ahLst/>
              <a:cxnLst/>
              <a:rect l="l" t="t" r="r" b="b"/>
              <a:pathLst>
                <a:path w="178465" h="196454" extrusionOk="0">
                  <a:moveTo>
                    <a:pt x="124248" y="203"/>
                  </a:moveTo>
                  <a:cubicBezTo>
                    <a:pt x="138879" y="203"/>
                    <a:pt x="152402" y="5039"/>
                    <a:pt x="162237" y="13235"/>
                  </a:cubicBezTo>
                  <a:cubicBezTo>
                    <a:pt x="172072" y="21430"/>
                    <a:pt x="178258" y="33029"/>
                    <a:pt x="178258" y="46592"/>
                  </a:cubicBezTo>
                  <a:cubicBezTo>
                    <a:pt x="178258" y="48313"/>
                    <a:pt x="178176" y="50076"/>
                    <a:pt x="177973" y="51837"/>
                  </a:cubicBezTo>
                  <a:cubicBezTo>
                    <a:pt x="176744" y="62573"/>
                    <a:pt x="171826" y="71261"/>
                    <a:pt x="163712" y="78598"/>
                  </a:cubicBezTo>
                  <a:cubicBezTo>
                    <a:pt x="150763" y="90275"/>
                    <a:pt x="131011" y="98268"/>
                    <a:pt x="107899" y="104700"/>
                  </a:cubicBezTo>
                  <a:cubicBezTo>
                    <a:pt x="93842" y="108552"/>
                    <a:pt x="81712" y="111010"/>
                    <a:pt x="71713" y="114249"/>
                  </a:cubicBezTo>
                  <a:cubicBezTo>
                    <a:pt x="66674" y="115889"/>
                    <a:pt x="62206" y="117692"/>
                    <a:pt x="58272" y="120026"/>
                  </a:cubicBezTo>
                  <a:cubicBezTo>
                    <a:pt x="54338" y="122363"/>
                    <a:pt x="50939" y="125150"/>
                    <a:pt x="48152" y="128756"/>
                  </a:cubicBezTo>
                  <a:cubicBezTo>
                    <a:pt x="44874" y="132893"/>
                    <a:pt x="42415" y="138017"/>
                    <a:pt x="40733" y="144531"/>
                  </a:cubicBezTo>
                  <a:cubicBezTo>
                    <a:pt x="36881" y="159490"/>
                    <a:pt x="33521" y="172440"/>
                    <a:pt x="29095" y="181619"/>
                  </a:cubicBezTo>
                  <a:cubicBezTo>
                    <a:pt x="26882" y="186209"/>
                    <a:pt x="24424" y="189897"/>
                    <a:pt x="21473" y="192395"/>
                  </a:cubicBezTo>
                  <a:cubicBezTo>
                    <a:pt x="18523" y="194896"/>
                    <a:pt x="15162" y="196247"/>
                    <a:pt x="11107" y="196247"/>
                  </a:cubicBezTo>
                  <a:lnTo>
                    <a:pt x="11025" y="196247"/>
                  </a:lnTo>
                  <a:cubicBezTo>
                    <a:pt x="10081" y="196247"/>
                    <a:pt x="9180" y="196043"/>
                    <a:pt x="8360" y="195634"/>
                  </a:cubicBezTo>
                  <a:cubicBezTo>
                    <a:pt x="6927" y="194935"/>
                    <a:pt x="5698" y="193624"/>
                    <a:pt x="4672" y="191782"/>
                  </a:cubicBezTo>
                  <a:cubicBezTo>
                    <a:pt x="3115" y="189077"/>
                    <a:pt x="2010" y="185225"/>
                    <a:pt x="1272" y="180593"/>
                  </a:cubicBezTo>
                  <a:cubicBezTo>
                    <a:pt x="535" y="175964"/>
                    <a:pt x="164" y="170512"/>
                    <a:pt x="164" y="164611"/>
                  </a:cubicBezTo>
                  <a:cubicBezTo>
                    <a:pt x="164" y="144820"/>
                    <a:pt x="4016" y="119862"/>
                    <a:pt x="9835" y="102323"/>
                  </a:cubicBezTo>
                  <a:cubicBezTo>
                    <a:pt x="9960" y="102038"/>
                    <a:pt x="10042" y="101749"/>
                    <a:pt x="10163" y="101421"/>
                  </a:cubicBezTo>
                  <a:cubicBezTo>
                    <a:pt x="14959" y="87285"/>
                    <a:pt x="22703" y="72451"/>
                    <a:pt x="33275" y="58312"/>
                  </a:cubicBezTo>
                  <a:cubicBezTo>
                    <a:pt x="36924" y="53394"/>
                    <a:pt x="40940" y="48601"/>
                    <a:pt x="45284" y="43887"/>
                  </a:cubicBezTo>
                  <a:cubicBezTo>
                    <a:pt x="57905" y="30325"/>
                    <a:pt x="73313" y="18070"/>
                    <a:pt x="91262" y="8563"/>
                  </a:cubicBezTo>
                  <a:cubicBezTo>
                    <a:pt x="102162" y="2826"/>
                    <a:pt x="113512" y="203"/>
                    <a:pt x="124248" y="203"/>
                  </a:cubicBezTo>
                  <a:close/>
                  <a:moveTo>
                    <a:pt x="124248" y="0"/>
                  </a:moveTo>
                  <a:cubicBezTo>
                    <a:pt x="113472" y="0"/>
                    <a:pt x="102120" y="2623"/>
                    <a:pt x="91137" y="8399"/>
                  </a:cubicBezTo>
                  <a:cubicBezTo>
                    <a:pt x="73189" y="17906"/>
                    <a:pt x="57780" y="30161"/>
                    <a:pt x="45159" y="43766"/>
                  </a:cubicBezTo>
                  <a:cubicBezTo>
                    <a:pt x="39628" y="49706"/>
                    <a:pt x="34668" y="55853"/>
                    <a:pt x="30243" y="62124"/>
                  </a:cubicBezTo>
                  <a:cubicBezTo>
                    <a:pt x="22171" y="73720"/>
                    <a:pt x="15861" y="85686"/>
                    <a:pt x="11435" y="97242"/>
                  </a:cubicBezTo>
                  <a:cubicBezTo>
                    <a:pt x="10819" y="98923"/>
                    <a:pt x="10206" y="100602"/>
                    <a:pt x="9671" y="102284"/>
                  </a:cubicBezTo>
                  <a:cubicBezTo>
                    <a:pt x="3852" y="119823"/>
                    <a:pt x="0" y="144820"/>
                    <a:pt x="0" y="164611"/>
                  </a:cubicBezTo>
                  <a:cubicBezTo>
                    <a:pt x="0" y="173587"/>
                    <a:pt x="781" y="181537"/>
                    <a:pt x="2541" y="187231"/>
                  </a:cubicBezTo>
                  <a:cubicBezTo>
                    <a:pt x="3443" y="190100"/>
                    <a:pt x="4551" y="192395"/>
                    <a:pt x="5983" y="193995"/>
                  </a:cubicBezTo>
                  <a:cubicBezTo>
                    <a:pt x="6681" y="194771"/>
                    <a:pt x="7458" y="195388"/>
                    <a:pt x="8278" y="195798"/>
                  </a:cubicBezTo>
                  <a:cubicBezTo>
                    <a:pt x="9140" y="196207"/>
                    <a:pt x="10042" y="196453"/>
                    <a:pt x="11025" y="196453"/>
                  </a:cubicBezTo>
                  <a:lnTo>
                    <a:pt x="11107" y="196453"/>
                  </a:lnTo>
                  <a:cubicBezTo>
                    <a:pt x="15205" y="196453"/>
                    <a:pt x="18647" y="195060"/>
                    <a:pt x="21598" y="192559"/>
                  </a:cubicBezTo>
                  <a:cubicBezTo>
                    <a:pt x="26063" y="188749"/>
                    <a:pt x="29423" y="182357"/>
                    <a:pt x="32416" y="174118"/>
                  </a:cubicBezTo>
                  <a:cubicBezTo>
                    <a:pt x="35406" y="165883"/>
                    <a:pt x="38029" y="155802"/>
                    <a:pt x="40940" y="144574"/>
                  </a:cubicBezTo>
                  <a:cubicBezTo>
                    <a:pt x="42618" y="138057"/>
                    <a:pt x="45077" y="132975"/>
                    <a:pt x="48273" y="128877"/>
                  </a:cubicBezTo>
                  <a:cubicBezTo>
                    <a:pt x="51060" y="125314"/>
                    <a:pt x="54463" y="122485"/>
                    <a:pt x="58354" y="120190"/>
                  </a:cubicBezTo>
                  <a:cubicBezTo>
                    <a:pt x="64255" y="116708"/>
                    <a:pt x="71385" y="114331"/>
                    <a:pt x="79663" y="112119"/>
                  </a:cubicBezTo>
                  <a:cubicBezTo>
                    <a:pt x="87941" y="109906"/>
                    <a:pt x="97409" y="107775"/>
                    <a:pt x="107939" y="104864"/>
                  </a:cubicBezTo>
                  <a:cubicBezTo>
                    <a:pt x="131051" y="98471"/>
                    <a:pt x="150845" y="90439"/>
                    <a:pt x="163834" y="78719"/>
                  </a:cubicBezTo>
                  <a:cubicBezTo>
                    <a:pt x="171990" y="71385"/>
                    <a:pt x="176908" y="62655"/>
                    <a:pt x="178176" y="51879"/>
                  </a:cubicBezTo>
                  <a:cubicBezTo>
                    <a:pt x="178383" y="50076"/>
                    <a:pt x="178465" y="48313"/>
                    <a:pt x="178465" y="46592"/>
                  </a:cubicBezTo>
                  <a:cubicBezTo>
                    <a:pt x="178465" y="32987"/>
                    <a:pt x="172236" y="21349"/>
                    <a:pt x="162358" y="13113"/>
                  </a:cubicBezTo>
                  <a:cubicBezTo>
                    <a:pt x="152484" y="4836"/>
                    <a:pt x="138919" y="0"/>
                    <a:pt x="124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0" name="Google Shape;380;p25"/>
            <p:cNvSpPr/>
            <p:nvPr/>
          </p:nvSpPr>
          <p:spPr>
            <a:xfrm>
              <a:off x="1467425" y="299575"/>
              <a:ext cx="4589650" cy="5073225"/>
            </a:xfrm>
            <a:custGeom>
              <a:avLst/>
              <a:gdLst/>
              <a:ahLst/>
              <a:cxnLst/>
              <a:rect l="l" t="t" r="r" b="b"/>
              <a:pathLst>
                <a:path w="183586" h="202929" extrusionOk="0">
                  <a:moveTo>
                    <a:pt x="127608" y="165"/>
                  </a:moveTo>
                  <a:cubicBezTo>
                    <a:pt x="142689" y="165"/>
                    <a:pt x="156621" y="5207"/>
                    <a:pt x="166824" y="13730"/>
                  </a:cubicBezTo>
                  <a:cubicBezTo>
                    <a:pt x="176986" y="22293"/>
                    <a:pt x="183422" y="34384"/>
                    <a:pt x="183422" y="48520"/>
                  </a:cubicBezTo>
                  <a:cubicBezTo>
                    <a:pt x="183422" y="50487"/>
                    <a:pt x="183297" y="52496"/>
                    <a:pt x="183012" y="54545"/>
                  </a:cubicBezTo>
                  <a:cubicBezTo>
                    <a:pt x="181619" y="65731"/>
                    <a:pt x="176576" y="74746"/>
                    <a:pt x="168587" y="82247"/>
                  </a:cubicBezTo>
                  <a:cubicBezTo>
                    <a:pt x="155513" y="94498"/>
                    <a:pt x="135188" y="102530"/>
                    <a:pt x="111420" y="108923"/>
                  </a:cubicBezTo>
                  <a:cubicBezTo>
                    <a:pt x="96832" y="112817"/>
                    <a:pt x="84253" y="115152"/>
                    <a:pt x="73884" y="118348"/>
                  </a:cubicBezTo>
                  <a:cubicBezTo>
                    <a:pt x="68720" y="119905"/>
                    <a:pt x="64091" y="121708"/>
                    <a:pt x="60033" y="124003"/>
                  </a:cubicBezTo>
                  <a:cubicBezTo>
                    <a:pt x="55977" y="126341"/>
                    <a:pt x="52493" y="129127"/>
                    <a:pt x="49585" y="132733"/>
                  </a:cubicBezTo>
                  <a:cubicBezTo>
                    <a:pt x="46224" y="136913"/>
                    <a:pt x="43684" y="142158"/>
                    <a:pt x="42002" y="148879"/>
                  </a:cubicBezTo>
                  <a:cubicBezTo>
                    <a:pt x="38150" y="164041"/>
                    <a:pt x="34832" y="177400"/>
                    <a:pt x="30325" y="186989"/>
                  </a:cubicBezTo>
                  <a:cubicBezTo>
                    <a:pt x="28112" y="191825"/>
                    <a:pt x="25571" y="195677"/>
                    <a:pt x="22539" y="198382"/>
                  </a:cubicBezTo>
                  <a:cubicBezTo>
                    <a:pt x="19464" y="201086"/>
                    <a:pt x="15939" y="202643"/>
                    <a:pt x="11678" y="202765"/>
                  </a:cubicBezTo>
                  <a:lnTo>
                    <a:pt x="11432" y="202765"/>
                  </a:lnTo>
                  <a:cubicBezTo>
                    <a:pt x="10448" y="202765"/>
                    <a:pt x="9507" y="202561"/>
                    <a:pt x="8688" y="202152"/>
                  </a:cubicBezTo>
                  <a:cubicBezTo>
                    <a:pt x="7170" y="201371"/>
                    <a:pt x="5901" y="200021"/>
                    <a:pt x="4836" y="198136"/>
                  </a:cubicBezTo>
                  <a:cubicBezTo>
                    <a:pt x="3197" y="195306"/>
                    <a:pt x="2049" y="191291"/>
                    <a:pt x="1269" y="186455"/>
                  </a:cubicBezTo>
                  <a:cubicBezTo>
                    <a:pt x="531" y="181619"/>
                    <a:pt x="164" y="175925"/>
                    <a:pt x="164" y="169818"/>
                  </a:cubicBezTo>
                  <a:cubicBezTo>
                    <a:pt x="164" y="149371"/>
                    <a:pt x="4098" y="123718"/>
                    <a:pt x="9999" y="105726"/>
                  </a:cubicBezTo>
                  <a:cubicBezTo>
                    <a:pt x="10655" y="103720"/>
                    <a:pt x="11350" y="101711"/>
                    <a:pt x="12130" y="99662"/>
                  </a:cubicBezTo>
                  <a:cubicBezTo>
                    <a:pt x="16556" y="88106"/>
                    <a:pt x="22866" y="76140"/>
                    <a:pt x="30938" y="64544"/>
                  </a:cubicBezTo>
                  <a:cubicBezTo>
                    <a:pt x="35570" y="57988"/>
                    <a:pt x="40733" y="51513"/>
                    <a:pt x="46510" y="45284"/>
                  </a:cubicBezTo>
                  <a:cubicBezTo>
                    <a:pt x="59502" y="31227"/>
                    <a:pt x="75401" y="18523"/>
                    <a:pt x="93963" y="8731"/>
                  </a:cubicBezTo>
                  <a:cubicBezTo>
                    <a:pt x="105070" y="2830"/>
                    <a:pt x="116626" y="165"/>
                    <a:pt x="127608" y="165"/>
                  </a:cubicBezTo>
                  <a:close/>
                  <a:moveTo>
                    <a:pt x="127608" y="1"/>
                  </a:moveTo>
                  <a:cubicBezTo>
                    <a:pt x="116626" y="1"/>
                    <a:pt x="105027" y="2666"/>
                    <a:pt x="93881" y="8567"/>
                  </a:cubicBezTo>
                  <a:cubicBezTo>
                    <a:pt x="75319" y="18402"/>
                    <a:pt x="59420" y="31105"/>
                    <a:pt x="46388" y="45160"/>
                  </a:cubicBezTo>
                  <a:cubicBezTo>
                    <a:pt x="38806" y="53355"/>
                    <a:pt x="32210" y="61961"/>
                    <a:pt x="26637" y="70691"/>
                  </a:cubicBezTo>
                  <a:cubicBezTo>
                    <a:pt x="21922" y="78149"/>
                    <a:pt x="17867" y="85729"/>
                    <a:pt x="14589" y="93187"/>
                  </a:cubicBezTo>
                  <a:cubicBezTo>
                    <a:pt x="12786" y="97409"/>
                    <a:pt x="11186" y="101547"/>
                    <a:pt x="9835" y="105687"/>
                  </a:cubicBezTo>
                  <a:cubicBezTo>
                    <a:pt x="3892" y="123675"/>
                    <a:pt x="0" y="149371"/>
                    <a:pt x="0" y="169818"/>
                  </a:cubicBezTo>
                  <a:cubicBezTo>
                    <a:pt x="0" y="179161"/>
                    <a:pt x="820" y="187438"/>
                    <a:pt x="2662" y="193382"/>
                  </a:cubicBezTo>
                  <a:cubicBezTo>
                    <a:pt x="3564" y="196333"/>
                    <a:pt x="4754" y="198749"/>
                    <a:pt x="6186" y="200388"/>
                  </a:cubicBezTo>
                  <a:cubicBezTo>
                    <a:pt x="6924" y="201207"/>
                    <a:pt x="7704" y="201863"/>
                    <a:pt x="8606" y="202273"/>
                  </a:cubicBezTo>
                  <a:cubicBezTo>
                    <a:pt x="9465" y="202725"/>
                    <a:pt x="10409" y="202929"/>
                    <a:pt x="11432" y="202929"/>
                  </a:cubicBezTo>
                  <a:lnTo>
                    <a:pt x="11678" y="202929"/>
                  </a:lnTo>
                  <a:cubicBezTo>
                    <a:pt x="15982" y="202807"/>
                    <a:pt x="19588" y="201250"/>
                    <a:pt x="22621" y="198503"/>
                  </a:cubicBezTo>
                  <a:cubicBezTo>
                    <a:pt x="27250" y="194405"/>
                    <a:pt x="30652" y="187727"/>
                    <a:pt x="33685" y="179161"/>
                  </a:cubicBezTo>
                  <a:cubicBezTo>
                    <a:pt x="36717" y="170637"/>
                    <a:pt x="39297" y="160310"/>
                    <a:pt x="42166" y="148918"/>
                  </a:cubicBezTo>
                  <a:cubicBezTo>
                    <a:pt x="43848" y="142198"/>
                    <a:pt x="46388" y="136995"/>
                    <a:pt x="49706" y="132855"/>
                  </a:cubicBezTo>
                  <a:cubicBezTo>
                    <a:pt x="52574" y="129248"/>
                    <a:pt x="56059" y="126462"/>
                    <a:pt x="60115" y="124167"/>
                  </a:cubicBezTo>
                  <a:cubicBezTo>
                    <a:pt x="66179" y="120725"/>
                    <a:pt x="73516" y="118430"/>
                    <a:pt x="82122" y="116217"/>
                  </a:cubicBezTo>
                  <a:cubicBezTo>
                    <a:pt x="90685" y="114047"/>
                    <a:pt x="100520" y="111998"/>
                    <a:pt x="111463" y="109129"/>
                  </a:cubicBezTo>
                  <a:cubicBezTo>
                    <a:pt x="135230" y="102694"/>
                    <a:pt x="155556" y="94662"/>
                    <a:pt x="168709" y="82368"/>
                  </a:cubicBezTo>
                  <a:cubicBezTo>
                    <a:pt x="176740" y="74871"/>
                    <a:pt x="181782" y="65813"/>
                    <a:pt x="183176" y="54585"/>
                  </a:cubicBezTo>
                  <a:cubicBezTo>
                    <a:pt x="183461" y="52536"/>
                    <a:pt x="183586" y="50487"/>
                    <a:pt x="183586" y="48520"/>
                  </a:cubicBezTo>
                  <a:cubicBezTo>
                    <a:pt x="183586" y="34341"/>
                    <a:pt x="177150" y="22211"/>
                    <a:pt x="166905" y="13606"/>
                  </a:cubicBezTo>
                  <a:cubicBezTo>
                    <a:pt x="156703" y="5043"/>
                    <a:pt x="142728" y="1"/>
                    <a:pt x="127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1" name="Google Shape;381;p25"/>
            <p:cNvSpPr/>
            <p:nvPr/>
          </p:nvSpPr>
          <p:spPr>
            <a:xfrm>
              <a:off x="1449975" y="238125"/>
              <a:ext cx="4717750" cy="5237125"/>
            </a:xfrm>
            <a:custGeom>
              <a:avLst/>
              <a:gdLst/>
              <a:ahLst/>
              <a:cxnLst/>
              <a:rect l="l" t="t" r="r" b="b"/>
              <a:pathLst>
                <a:path w="188710" h="209485" extrusionOk="0">
                  <a:moveTo>
                    <a:pt x="130929" y="164"/>
                  </a:moveTo>
                  <a:cubicBezTo>
                    <a:pt x="146458" y="164"/>
                    <a:pt x="160883" y="5370"/>
                    <a:pt x="171374" y="14303"/>
                  </a:cubicBezTo>
                  <a:cubicBezTo>
                    <a:pt x="181907" y="23194"/>
                    <a:pt x="188545" y="35776"/>
                    <a:pt x="188545" y="50486"/>
                  </a:cubicBezTo>
                  <a:cubicBezTo>
                    <a:pt x="188545" y="52699"/>
                    <a:pt x="188381" y="54994"/>
                    <a:pt x="188093" y="57331"/>
                  </a:cubicBezTo>
                  <a:cubicBezTo>
                    <a:pt x="185962" y="72861"/>
                    <a:pt x="177438" y="84295"/>
                    <a:pt x="164571" y="93147"/>
                  </a:cubicBezTo>
                  <a:cubicBezTo>
                    <a:pt x="151704" y="101998"/>
                    <a:pt x="134453" y="108227"/>
                    <a:pt x="114947" y="113227"/>
                  </a:cubicBezTo>
                  <a:cubicBezTo>
                    <a:pt x="95399" y="118265"/>
                    <a:pt x="79417" y="120560"/>
                    <a:pt x="67330" y="125478"/>
                  </a:cubicBezTo>
                  <a:cubicBezTo>
                    <a:pt x="61265" y="127936"/>
                    <a:pt x="56223" y="131051"/>
                    <a:pt x="52207" y="135437"/>
                  </a:cubicBezTo>
                  <a:cubicBezTo>
                    <a:pt x="48152" y="139863"/>
                    <a:pt x="45159" y="145600"/>
                    <a:pt x="43274" y="153261"/>
                  </a:cubicBezTo>
                  <a:cubicBezTo>
                    <a:pt x="39464" y="168630"/>
                    <a:pt x="36225" y="182356"/>
                    <a:pt x="31636" y="192398"/>
                  </a:cubicBezTo>
                  <a:cubicBezTo>
                    <a:pt x="29383" y="197397"/>
                    <a:pt x="26761" y="201495"/>
                    <a:pt x="23604" y="204364"/>
                  </a:cubicBezTo>
                  <a:cubicBezTo>
                    <a:pt x="20489" y="207272"/>
                    <a:pt x="16762" y="209035"/>
                    <a:pt x="12294" y="209321"/>
                  </a:cubicBezTo>
                  <a:lnTo>
                    <a:pt x="11802" y="209321"/>
                  </a:lnTo>
                  <a:cubicBezTo>
                    <a:pt x="10779" y="209321"/>
                    <a:pt x="9835" y="209117"/>
                    <a:pt x="8976" y="208665"/>
                  </a:cubicBezTo>
                  <a:cubicBezTo>
                    <a:pt x="7419" y="207888"/>
                    <a:pt x="6107" y="206495"/>
                    <a:pt x="4960" y="204528"/>
                  </a:cubicBezTo>
                  <a:cubicBezTo>
                    <a:pt x="3278" y="201535"/>
                    <a:pt x="2092" y="197355"/>
                    <a:pt x="1311" y="192316"/>
                  </a:cubicBezTo>
                  <a:cubicBezTo>
                    <a:pt x="534" y="187316"/>
                    <a:pt x="164" y="181415"/>
                    <a:pt x="164" y="175023"/>
                  </a:cubicBezTo>
                  <a:cubicBezTo>
                    <a:pt x="164" y="153960"/>
                    <a:pt x="4141" y="127569"/>
                    <a:pt x="10123" y="109168"/>
                  </a:cubicBezTo>
                  <a:cubicBezTo>
                    <a:pt x="11556" y="104742"/>
                    <a:pt x="13277" y="100195"/>
                    <a:pt x="15287" y="95645"/>
                  </a:cubicBezTo>
                  <a:cubicBezTo>
                    <a:pt x="18565" y="88187"/>
                    <a:pt x="22620" y="80607"/>
                    <a:pt x="27335" y="73149"/>
                  </a:cubicBezTo>
                  <a:cubicBezTo>
                    <a:pt x="42946" y="48562"/>
                    <a:pt x="66304" y="24997"/>
                    <a:pt x="96671" y="8894"/>
                  </a:cubicBezTo>
                  <a:cubicBezTo>
                    <a:pt x="107981" y="2869"/>
                    <a:pt x="119740" y="164"/>
                    <a:pt x="130929" y="164"/>
                  </a:cubicBezTo>
                  <a:close/>
                  <a:moveTo>
                    <a:pt x="130929" y="0"/>
                  </a:moveTo>
                  <a:cubicBezTo>
                    <a:pt x="119740" y="0"/>
                    <a:pt x="107938" y="2747"/>
                    <a:pt x="96589" y="8769"/>
                  </a:cubicBezTo>
                  <a:cubicBezTo>
                    <a:pt x="51387" y="32744"/>
                    <a:pt x="21597" y="73352"/>
                    <a:pt x="9999" y="109129"/>
                  </a:cubicBezTo>
                  <a:cubicBezTo>
                    <a:pt x="3977" y="127569"/>
                    <a:pt x="0" y="153960"/>
                    <a:pt x="0" y="175023"/>
                  </a:cubicBezTo>
                  <a:cubicBezTo>
                    <a:pt x="0" y="184733"/>
                    <a:pt x="862" y="193339"/>
                    <a:pt x="2747" y="199528"/>
                  </a:cubicBezTo>
                  <a:cubicBezTo>
                    <a:pt x="3688" y="202643"/>
                    <a:pt x="4917" y="205101"/>
                    <a:pt x="6393" y="206822"/>
                  </a:cubicBezTo>
                  <a:cubicBezTo>
                    <a:pt x="7173" y="207681"/>
                    <a:pt x="7993" y="208337"/>
                    <a:pt x="8894" y="208789"/>
                  </a:cubicBezTo>
                  <a:cubicBezTo>
                    <a:pt x="9796" y="209239"/>
                    <a:pt x="10779" y="209484"/>
                    <a:pt x="11802" y="209484"/>
                  </a:cubicBezTo>
                  <a:lnTo>
                    <a:pt x="12336" y="209484"/>
                  </a:lnTo>
                  <a:cubicBezTo>
                    <a:pt x="16844" y="209157"/>
                    <a:pt x="20571" y="207435"/>
                    <a:pt x="23728" y="204485"/>
                  </a:cubicBezTo>
                  <a:cubicBezTo>
                    <a:pt x="28482" y="200102"/>
                    <a:pt x="31964" y="193054"/>
                    <a:pt x="34996" y="184241"/>
                  </a:cubicBezTo>
                  <a:cubicBezTo>
                    <a:pt x="38028" y="175433"/>
                    <a:pt x="40569" y="164817"/>
                    <a:pt x="43438" y="153304"/>
                  </a:cubicBezTo>
                  <a:cubicBezTo>
                    <a:pt x="45323" y="145639"/>
                    <a:pt x="48316" y="139945"/>
                    <a:pt x="52289" y="135558"/>
                  </a:cubicBezTo>
                  <a:cubicBezTo>
                    <a:pt x="58315" y="128962"/>
                    <a:pt x="66632" y="125314"/>
                    <a:pt x="77165" y="122363"/>
                  </a:cubicBezTo>
                  <a:cubicBezTo>
                    <a:pt x="87655" y="119413"/>
                    <a:pt x="100316" y="117160"/>
                    <a:pt x="114947" y="113390"/>
                  </a:cubicBezTo>
                  <a:cubicBezTo>
                    <a:pt x="134493" y="108348"/>
                    <a:pt x="151746" y="102120"/>
                    <a:pt x="164653" y="93268"/>
                  </a:cubicBezTo>
                  <a:cubicBezTo>
                    <a:pt x="177563" y="84417"/>
                    <a:pt x="186126" y="72903"/>
                    <a:pt x="188217" y="57331"/>
                  </a:cubicBezTo>
                  <a:cubicBezTo>
                    <a:pt x="188545" y="54994"/>
                    <a:pt x="188709" y="52742"/>
                    <a:pt x="188709" y="50486"/>
                  </a:cubicBezTo>
                  <a:cubicBezTo>
                    <a:pt x="188709" y="35734"/>
                    <a:pt x="182028" y="23112"/>
                    <a:pt x="171498" y="14179"/>
                  </a:cubicBezTo>
                  <a:cubicBezTo>
                    <a:pt x="160926" y="5245"/>
                    <a:pt x="146501" y="0"/>
                    <a:pt x="1309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3">
  <p:cSld name="CUSTOM_4_2">
    <p:spTree>
      <p:nvGrpSpPr>
        <p:cNvPr id="1" name="Shape 38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83" name="Google Shape;383;p26"/>
          <p:cNvPicPr preferRelativeResize="0"/>
          <p:nvPr/>
        </p:nvPicPr>
        <p:blipFill rotWithShape="1">
          <a:blip r:embed="rId2">
            <a:alphaModFix/>
          </a:blip>
          <a:srcRect l="8917" t="9901"/>
          <a:stretch/>
        </p:blipFill>
        <p:spPr>
          <a:xfrm flipH="1">
            <a:off x="3" y="0"/>
            <a:ext cx="9143997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84" name="Google Shape;384;p26"/>
          <p:cNvSpPr txBox="1">
            <a:spLocks noGrp="1"/>
          </p:cNvSpPr>
          <p:nvPr>
            <p:ph type="title"/>
          </p:nvPr>
        </p:nvSpPr>
        <p:spPr>
          <a:xfrm>
            <a:off x="4176425" y="1670713"/>
            <a:ext cx="2916900" cy="96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85" name="Google Shape;385;p26"/>
          <p:cNvSpPr txBox="1">
            <a:spLocks noGrp="1"/>
          </p:cNvSpPr>
          <p:nvPr>
            <p:ph type="subTitle" idx="1"/>
          </p:nvPr>
        </p:nvSpPr>
        <p:spPr>
          <a:xfrm>
            <a:off x="4176425" y="2559138"/>
            <a:ext cx="3009300" cy="73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pic>
        <p:nvPicPr>
          <p:cNvPr id="386" name="Google Shape;386;p26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-1675632">
            <a:off x="-943025" y="126697"/>
            <a:ext cx="3658926" cy="1969457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387" name="Google Shape;387;p26"/>
          <p:cNvGrpSpPr/>
          <p:nvPr/>
        </p:nvGrpSpPr>
        <p:grpSpPr>
          <a:xfrm rot="8677234">
            <a:off x="4137275" y="-1001945"/>
            <a:ext cx="11597402" cy="5651080"/>
            <a:chOff x="238125" y="848250"/>
            <a:chExt cx="7138050" cy="4013725"/>
          </a:xfrm>
        </p:grpSpPr>
        <p:sp>
          <p:nvSpPr>
            <p:cNvPr id="388" name="Google Shape;388;p26"/>
            <p:cNvSpPr/>
            <p:nvPr/>
          </p:nvSpPr>
          <p:spPr>
            <a:xfrm>
              <a:off x="1180925" y="848250"/>
              <a:ext cx="6195250" cy="2993575"/>
            </a:xfrm>
            <a:custGeom>
              <a:avLst/>
              <a:gdLst/>
              <a:ahLst/>
              <a:cxnLst/>
              <a:rect l="l" t="t" r="r" b="b"/>
              <a:pathLst>
                <a:path w="247810" h="119743" extrusionOk="0">
                  <a:moveTo>
                    <a:pt x="231811" y="0"/>
                  </a:moveTo>
                  <a:cubicBezTo>
                    <a:pt x="220923" y="0"/>
                    <a:pt x="209802" y="1903"/>
                    <a:pt x="199690" y="8984"/>
                  </a:cubicBezTo>
                  <a:cubicBezTo>
                    <a:pt x="188921" y="16479"/>
                    <a:pt x="181607" y="28495"/>
                    <a:pt x="176372" y="40154"/>
                  </a:cubicBezTo>
                  <a:cubicBezTo>
                    <a:pt x="171138" y="51870"/>
                    <a:pt x="167331" y="63947"/>
                    <a:pt x="160787" y="75187"/>
                  </a:cubicBezTo>
                  <a:cubicBezTo>
                    <a:pt x="156086" y="83220"/>
                    <a:pt x="149961" y="90715"/>
                    <a:pt x="142999" y="97139"/>
                  </a:cubicBezTo>
                  <a:cubicBezTo>
                    <a:pt x="143061" y="97139"/>
                    <a:pt x="143180" y="97077"/>
                    <a:pt x="143237" y="97077"/>
                  </a:cubicBezTo>
                  <a:cubicBezTo>
                    <a:pt x="150199" y="90715"/>
                    <a:pt x="156205" y="83277"/>
                    <a:pt x="160906" y="75306"/>
                  </a:cubicBezTo>
                  <a:cubicBezTo>
                    <a:pt x="167507" y="64004"/>
                    <a:pt x="171314" y="51932"/>
                    <a:pt x="176548" y="40211"/>
                  </a:cubicBezTo>
                  <a:cubicBezTo>
                    <a:pt x="181783" y="28552"/>
                    <a:pt x="189040" y="16598"/>
                    <a:pt x="199809" y="9103"/>
                  </a:cubicBezTo>
                  <a:cubicBezTo>
                    <a:pt x="209859" y="2022"/>
                    <a:pt x="220985" y="181"/>
                    <a:pt x="231811" y="181"/>
                  </a:cubicBezTo>
                  <a:cubicBezTo>
                    <a:pt x="237283" y="181"/>
                    <a:pt x="242637" y="657"/>
                    <a:pt x="247752" y="1190"/>
                  </a:cubicBezTo>
                  <a:lnTo>
                    <a:pt x="247810" y="1014"/>
                  </a:lnTo>
                  <a:cubicBezTo>
                    <a:pt x="242637" y="476"/>
                    <a:pt x="237283" y="0"/>
                    <a:pt x="231811" y="0"/>
                  </a:cubicBezTo>
                  <a:close/>
                  <a:moveTo>
                    <a:pt x="143061" y="97258"/>
                  </a:moveTo>
                  <a:cubicBezTo>
                    <a:pt x="142942" y="97258"/>
                    <a:pt x="142880" y="97315"/>
                    <a:pt x="142761" y="97315"/>
                  </a:cubicBezTo>
                  <a:cubicBezTo>
                    <a:pt x="142466" y="97615"/>
                    <a:pt x="142110" y="97910"/>
                    <a:pt x="141753" y="98267"/>
                  </a:cubicBezTo>
                  <a:cubicBezTo>
                    <a:pt x="141810" y="98210"/>
                    <a:pt x="141929" y="98210"/>
                    <a:pt x="141991" y="98210"/>
                  </a:cubicBezTo>
                  <a:cubicBezTo>
                    <a:pt x="142347" y="97910"/>
                    <a:pt x="142704" y="97615"/>
                    <a:pt x="143061" y="97258"/>
                  </a:cubicBezTo>
                  <a:close/>
                  <a:moveTo>
                    <a:pt x="141810" y="98386"/>
                  </a:moveTo>
                  <a:cubicBezTo>
                    <a:pt x="141691" y="98386"/>
                    <a:pt x="141634" y="98448"/>
                    <a:pt x="141515" y="98448"/>
                  </a:cubicBezTo>
                  <a:lnTo>
                    <a:pt x="140444" y="99338"/>
                  </a:lnTo>
                  <a:lnTo>
                    <a:pt x="140739" y="99338"/>
                  </a:lnTo>
                  <a:cubicBezTo>
                    <a:pt x="141096" y="99043"/>
                    <a:pt x="141453" y="98686"/>
                    <a:pt x="141810" y="98386"/>
                  </a:cubicBezTo>
                  <a:close/>
                  <a:moveTo>
                    <a:pt x="140263" y="99518"/>
                  </a:moveTo>
                  <a:lnTo>
                    <a:pt x="139192" y="100408"/>
                  </a:lnTo>
                  <a:lnTo>
                    <a:pt x="139492" y="100408"/>
                  </a:lnTo>
                  <a:lnTo>
                    <a:pt x="140563" y="99518"/>
                  </a:lnTo>
                  <a:close/>
                  <a:moveTo>
                    <a:pt x="139254" y="100589"/>
                  </a:moveTo>
                  <a:cubicBezTo>
                    <a:pt x="139135" y="100589"/>
                    <a:pt x="139073" y="100589"/>
                    <a:pt x="138954" y="100646"/>
                  </a:cubicBezTo>
                  <a:cubicBezTo>
                    <a:pt x="138598" y="100884"/>
                    <a:pt x="138241" y="101184"/>
                    <a:pt x="137884" y="101479"/>
                  </a:cubicBezTo>
                  <a:cubicBezTo>
                    <a:pt x="138003" y="101479"/>
                    <a:pt x="138122" y="101422"/>
                    <a:pt x="138184" y="101422"/>
                  </a:cubicBezTo>
                  <a:cubicBezTo>
                    <a:pt x="138540" y="101184"/>
                    <a:pt x="138897" y="100884"/>
                    <a:pt x="139254" y="100589"/>
                  </a:cubicBezTo>
                  <a:close/>
                  <a:moveTo>
                    <a:pt x="137646" y="101660"/>
                  </a:moveTo>
                  <a:cubicBezTo>
                    <a:pt x="137289" y="101955"/>
                    <a:pt x="136932" y="102255"/>
                    <a:pt x="136575" y="102493"/>
                  </a:cubicBezTo>
                  <a:cubicBezTo>
                    <a:pt x="136694" y="102493"/>
                    <a:pt x="136813" y="102493"/>
                    <a:pt x="136932" y="102431"/>
                  </a:cubicBezTo>
                  <a:cubicBezTo>
                    <a:pt x="137289" y="102193"/>
                    <a:pt x="137589" y="101898"/>
                    <a:pt x="137946" y="101660"/>
                  </a:cubicBezTo>
                  <a:close/>
                  <a:moveTo>
                    <a:pt x="136637" y="102669"/>
                  </a:moveTo>
                  <a:cubicBezTo>
                    <a:pt x="136518" y="102669"/>
                    <a:pt x="136399" y="102731"/>
                    <a:pt x="136280" y="102731"/>
                  </a:cubicBezTo>
                  <a:cubicBezTo>
                    <a:pt x="135923" y="102969"/>
                    <a:pt x="135623" y="103264"/>
                    <a:pt x="135267" y="103501"/>
                  </a:cubicBezTo>
                  <a:cubicBezTo>
                    <a:pt x="135385" y="103501"/>
                    <a:pt x="135504" y="103444"/>
                    <a:pt x="135623" y="103444"/>
                  </a:cubicBezTo>
                  <a:cubicBezTo>
                    <a:pt x="135980" y="103206"/>
                    <a:pt x="136280" y="102907"/>
                    <a:pt x="136637" y="102669"/>
                  </a:cubicBezTo>
                  <a:close/>
                  <a:moveTo>
                    <a:pt x="135328" y="103682"/>
                  </a:moveTo>
                  <a:cubicBezTo>
                    <a:pt x="135209" y="103682"/>
                    <a:pt x="135090" y="103739"/>
                    <a:pt x="134971" y="103739"/>
                  </a:cubicBezTo>
                  <a:cubicBezTo>
                    <a:pt x="134615" y="103977"/>
                    <a:pt x="134258" y="104215"/>
                    <a:pt x="133901" y="104515"/>
                  </a:cubicBezTo>
                  <a:cubicBezTo>
                    <a:pt x="134020" y="104453"/>
                    <a:pt x="134196" y="104453"/>
                    <a:pt x="134315" y="104396"/>
                  </a:cubicBezTo>
                  <a:cubicBezTo>
                    <a:pt x="134672" y="104158"/>
                    <a:pt x="134971" y="103920"/>
                    <a:pt x="135328" y="103682"/>
                  </a:cubicBezTo>
                  <a:close/>
                  <a:moveTo>
                    <a:pt x="1" y="67397"/>
                  </a:moveTo>
                  <a:lnTo>
                    <a:pt x="1" y="67516"/>
                  </a:lnTo>
                  <a:cubicBezTo>
                    <a:pt x="7852" y="68587"/>
                    <a:pt x="14695" y="71680"/>
                    <a:pt x="20882" y="75782"/>
                  </a:cubicBezTo>
                  <a:cubicBezTo>
                    <a:pt x="27006" y="79827"/>
                    <a:pt x="32479" y="85004"/>
                    <a:pt x="37713" y="90177"/>
                  </a:cubicBezTo>
                  <a:cubicBezTo>
                    <a:pt x="42591" y="95117"/>
                    <a:pt x="47469" y="100289"/>
                    <a:pt x="52765" y="104810"/>
                  </a:cubicBezTo>
                  <a:cubicBezTo>
                    <a:pt x="53060" y="105048"/>
                    <a:pt x="53417" y="105286"/>
                    <a:pt x="53774" y="105467"/>
                  </a:cubicBezTo>
                  <a:cubicBezTo>
                    <a:pt x="48125" y="100765"/>
                    <a:pt x="43010" y="95293"/>
                    <a:pt x="37775" y="90058"/>
                  </a:cubicBezTo>
                  <a:cubicBezTo>
                    <a:pt x="32598" y="84885"/>
                    <a:pt x="27125" y="79708"/>
                    <a:pt x="20939" y="75606"/>
                  </a:cubicBezTo>
                  <a:cubicBezTo>
                    <a:pt x="14753" y="71499"/>
                    <a:pt x="7914" y="68468"/>
                    <a:pt x="1" y="67397"/>
                  </a:cubicBezTo>
                  <a:close/>
                  <a:moveTo>
                    <a:pt x="133958" y="104634"/>
                  </a:moveTo>
                  <a:cubicBezTo>
                    <a:pt x="133839" y="104691"/>
                    <a:pt x="133720" y="104691"/>
                    <a:pt x="133601" y="104753"/>
                  </a:cubicBezTo>
                  <a:lnTo>
                    <a:pt x="132530" y="105467"/>
                  </a:lnTo>
                  <a:cubicBezTo>
                    <a:pt x="132711" y="105405"/>
                    <a:pt x="132830" y="105348"/>
                    <a:pt x="133006" y="105348"/>
                  </a:cubicBezTo>
                  <a:cubicBezTo>
                    <a:pt x="133306" y="105110"/>
                    <a:pt x="133663" y="104872"/>
                    <a:pt x="133958" y="104634"/>
                  </a:cubicBezTo>
                  <a:close/>
                  <a:moveTo>
                    <a:pt x="54488" y="106300"/>
                  </a:moveTo>
                  <a:cubicBezTo>
                    <a:pt x="54506" y="106308"/>
                    <a:pt x="54522" y="106316"/>
                    <a:pt x="54538" y="106322"/>
                  </a:cubicBezTo>
                  <a:lnTo>
                    <a:pt x="54538" y="106322"/>
                  </a:lnTo>
                  <a:cubicBezTo>
                    <a:pt x="54529" y="106310"/>
                    <a:pt x="54514" y="106300"/>
                    <a:pt x="54488" y="106300"/>
                  </a:cubicBezTo>
                  <a:close/>
                  <a:moveTo>
                    <a:pt x="54538" y="106322"/>
                  </a:moveTo>
                  <a:cubicBezTo>
                    <a:pt x="54550" y="106338"/>
                    <a:pt x="54550" y="106357"/>
                    <a:pt x="54550" y="106357"/>
                  </a:cubicBezTo>
                  <a:lnTo>
                    <a:pt x="54726" y="106357"/>
                  </a:lnTo>
                  <a:cubicBezTo>
                    <a:pt x="54677" y="106357"/>
                    <a:pt x="54625" y="106357"/>
                    <a:pt x="54538" y="106322"/>
                  </a:cubicBezTo>
                  <a:close/>
                  <a:moveTo>
                    <a:pt x="132649" y="105586"/>
                  </a:moveTo>
                  <a:cubicBezTo>
                    <a:pt x="132473" y="105643"/>
                    <a:pt x="132354" y="105643"/>
                    <a:pt x="132173" y="105705"/>
                  </a:cubicBezTo>
                  <a:cubicBezTo>
                    <a:pt x="131878" y="105943"/>
                    <a:pt x="131521" y="106119"/>
                    <a:pt x="131222" y="106357"/>
                  </a:cubicBezTo>
                  <a:cubicBezTo>
                    <a:pt x="131341" y="106300"/>
                    <a:pt x="131521" y="106300"/>
                    <a:pt x="131697" y="106238"/>
                  </a:cubicBezTo>
                  <a:cubicBezTo>
                    <a:pt x="131997" y="106000"/>
                    <a:pt x="132292" y="105824"/>
                    <a:pt x="132649" y="105586"/>
                  </a:cubicBezTo>
                  <a:close/>
                  <a:moveTo>
                    <a:pt x="54787" y="106538"/>
                  </a:moveTo>
                  <a:lnTo>
                    <a:pt x="54845" y="106595"/>
                  </a:lnTo>
                  <a:lnTo>
                    <a:pt x="55083" y="106595"/>
                  </a:lnTo>
                  <a:cubicBezTo>
                    <a:pt x="55025" y="106595"/>
                    <a:pt x="54906" y="106538"/>
                    <a:pt x="54787" y="106538"/>
                  </a:cubicBezTo>
                  <a:close/>
                  <a:moveTo>
                    <a:pt x="131283" y="106538"/>
                  </a:moveTo>
                  <a:cubicBezTo>
                    <a:pt x="131103" y="106538"/>
                    <a:pt x="130927" y="106595"/>
                    <a:pt x="130808" y="106657"/>
                  </a:cubicBezTo>
                  <a:cubicBezTo>
                    <a:pt x="130451" y="106833"/>
                    <a:pt x="130151" y="107071"/>
                    <a:pt x="129856" y="107251"/>
                  </a:cubicBezTo>
                  <a:lnTo>
                    <a:pt x="130389" y="107071"/>
                  </a:lnTo>
                  <a:lnTo>
                    <a:pt x="131283" y="106538"/>
                  </a:lnTo>
                  <a:close/>
                  <a:moveTo>
                    <a:pt x="129913" y="107370"/>
                  </a:moveTo>
                  <a:lnTo>
                    <a:pt x="129380" y="107546"/>
                  </a:lnTo>
                  <a:cubicBezTo>
                    <a:pt x="129080" y="107727"/>
                    <a:pt x="128723" y="107903"/>
                    <a:pt x="128428" y="108084"/>
                  </a:cubicBezTo>
                  <a:cubicBezTo>
                    <a:pt x="128666" y="108022"/>
                    <a:pt x="128904" y="107965"/>
                    <a:pt x="129080" y="107903"/>
                  </a:cubicBezTo>
                  <a:cubicBezTo>
                    <a:pt x="129380" y="107727"/>
                    <a:pt x="129618" y="107546"/>
                    <a:pt x="129913" y="107370"/>
                  </a:cubicBezTo>
                  <a:close/>
                  <a:moveTo>
                    <a:pt x="128547" y="108260"/>
                  </a:moveTo>
                  <a:lnTo>
                    <a:pt x="128547" y="108260"/>
                  </a:lnTo>
                  <a:cubicBezTo>
                    <a:pt x="128309" y="108322"/>
                    <a:pt x="128128" y="108379"/>
                    <a:pt x="127891" y="108441"/>
                  </a:cubicBezTo>
                  <a:cubicBezTo>
                    <a:pt x="127595" y="108617"/>
                    <a:pt x="127358" y="108798"/>
                    <a:pt x="127058" y="108917"/>
                  </a:cubicBezTo>
                  <a:cubicBezTo>
                    <a:pt x="127296" y="108855"/>
                    <a:pt x="127595" y="108736"/>
                    <a:pt x="127833" y="108679"/>
                  </a:cubicBezTo>
                  <a:cubicBezTo>
                    <a:pt x="128071" y="108560"/>
                    <a:pt x="128309" y="108379"/>
                    <a:pt x="128547" y="108260"/>
                  </a:cubicBezTo>
                  <a:close/>
                  <a:moveTo>
                    <a:pt x="127120" y="109093"/>
                  </a:moveTo>
                  <a:lnTo>
                    <a:pt x="127120" y="109093"/>
                  </a:lnTo>
                  <a:cubicBezTo>
                    <a:pt x="126882" y="109155"/>
                    <a:pt x="126644" y="109274"/>
                    <a:pt x="126406" y="109331"/>
                  </a:cubicBezTo>
                  <a:cubicBezTo>
                    <a:pt x="126168" y="109450"/>
                    <a:pt x="125930" y="109569"/>
                    <a:pt x="125692" y="109750"/>
                  </a:cubicBezTo>
                  <a:lnTo>
                    <a:pt x="126582" y="109393"/>
                  </a:lnTo>
                  <a:cubicBezTo>
                    <a:pt x="126763" y="109274"/>
                    <a:pt x="126939" y="109212"/>
                    <a:pt x="127120" y="109093"/>
                  </a:cubicBezTo>
                  <a:close/>
                  <a:moveTo>
                    <a:pt x="125749" y="109869"/>
                  </a:moveTo>
                  <a:cubicBezTo>
                    <a:pt x="125454" y="109988"/>
                    <a:pt x="125154" y="110107"/>
                    <a:pt x="124797" y="110226"/>
                  </a:cubicBezTo>
                  <a:cubicBezTo>
                    <a:pt x="124621" y="110283"/>
                    <a:pt x="124440" y="110402"/>
                    <a:pt x="124264" y="110521"/>
                  </a:cubicBezTo>
                  <a:lnTo>
                    <a:pt x="125511" y="109988"/>
                  </a:lnTo>
                  <a:cubicBezTo>
                    <a:pt x="125573" y="109988"/>
                    <a:pt x="125692" y="109926"/>
                    <a:pt x="125749" y="109869"/>
                  </a:cubicBezTo>
                  <a:close/>
                  <a:moveTo>
                    <a:pt x="123608" y="110939"/>
                  </a:moveTo>
                  <a:lnTo>
                    <a:pt x="123608" y="110939"/>
                  </a:lnTo>
                  <a:cubicBezTo>
                    <a:pt x="123454" y="110976"/>
                    <a:pt x="123300" y="111039"/>
                    <a:pt x="123147" y="111111"/>
                  </a:cubicBezTo>
                  <a:lnTo>
                    <a:pt x="123147" y="111111"/>
                  </a:lnTo>
                  <a:cubicBezTo>
                    <a:pt x="123322" y="111055"/>
                    <a:pt x="123492" y="110995"/>
                    <a:pt x="123608" y="110939"/>
                  </a:cubicBezTo>
                  <a:close/>
                  <a:moveTo>
                    <a:pt x="123147" y="111111"/>
                  </a:moveTo>
                  <a:lnTo>
                    <a:pt x="123147" y="111111"/>
                  </a:lnTo>
                  <a:cubicBezTo>
                    <a:pt x="123142" y="111112"/>
                    <a:pt x="123137" y="111114"/>
                    <a:pt x="123132" y="111115"/>
                  </a:cubicBezTo>
                  <a:cubicBezTo>
                    <a:pt x="123075" y="111115"/>
                    <a:pt x="122956" y="111177"/>
                    <a:pt x="122894" y="111234"/>
                  </a:cubicBezTo>
                  <a:cubicBezTo>
                    <a:pt x="122978" y="111192"/>
                    <a:pt x="123063" y="111150"/>
                    <a:pt x="123147" y="111111"/>
                  </a:cubicBezTo>
                  <a:close/>
                  <a:moveTo>
                    <a:pt x="57105" y="108203"/>
                  </a:moveTo>
                  <a:cubicBezTo>
                    <a:pt x="57048" y="108203"/>
                    <a:pt x="56986" y="108203"/>
                    <a:pt x="56929" y="108260"/>
                  </a:cubicBezTo>
                  <a:cubicBezTo>
                    <a:pt x="61688" y="111829"/>
                    <a:pt x="66803" y="114922"/>
                    <a:pt x="72633" y="116945"/>
                  </a:cubicBezTo>
                  <a:cubicBezTo>
                    <a:pt x="77986" y="118848"/>
                    <a:pt x="83873" y="119743"/>
                    <a:pt x="90002" y="119743"/>
                  </a:cubicBezTo>
                  <a:cubicBezTo>
                    <a:pt x="99933" y="119743"/>
                    <a:pt x="110464" y="117302"/>
                    <a:pt x="120515" y="112605"/>
                  </a:cubicBezTo>
                  <a:lnTo>
                    <a:pt x="121585" y="112067"/>
                  </a:lnTo>
                  <a:lnTo>
                    <a:pt x="121585" y="112067"/>
                  </a:lnTo>
                  <a:cubicBezTo>
                    <a:pt x="120396" y="112605"/>
                    <a:pt x="119206" y="113081"/>
                    <a:pt x="117959" y="113557"/>
                  </a:cubicBezTo>
                  <a:cubicBezTo>
                    <a:pt x="108680" y="117540"/>
                    <a:pt x="99100" y="119562"/>
                    <a:pt x="90002" y="119562"/>
                  </a:cubicBezTo>
                  <a:cubicBezTo>
                    <a:pt x="83934" y="119562"/>
                    <a:pt x="78043" y="118672"/>
                    <a:pt x="72690" y="116769"/>
                  </a:cubicBezTo>
                  <a:cubicBezTo>
                    <a:pt x="66922" y="114746"/>
                    <a:pt x="61807" y="111772"/>
                    <a:pt x="57105" y="1082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89" name="Google Shape;389;p26"/>
            <p:cNvSpPr/>
            <p:nvPr/>
          </p:nvSpPr>
          <p:spPr>
            <a:xfrm>
              <a:off x="1125975" y="857150"/>
              <a:ext cx="6248775" cy="2950425"/>
            </a:xfrm>
            <a:custGeom>
              <a:avLst/>
              <a:gdLst/>
              <a:ahLst/>
              <a:cxnLst/>
              <a:rect l="l" t="t" r="r" b="b"/>
              <a:pathLst>
                <a:path w="249951" h="118017" extrusionOk="0">
                  <a:moveTo>
                    <a:pt x="234899" y="1"/>
                  </a:moveTo>
                  <a:cubicBezTo>
                    <a:pt x="224135" y="1"/>
                    <a:pt x="213128" y="1966"/>
                    <a:pt x="203196" y="8985"/>
                  </a:cubicBezTo>
                  <a:cubicBezTo>
                    <a:pt x="192665" y="16537"/>
                    <a:pt x="185589" y="28434"/>
                    <a:pt x="180474" y="39974"/>
                  </a:cubicBezTo>
                  <a:cubicBezTo>
                    <a:pt x="175415" y="51514"/>
                    <a:pt x="171670" y="63410"/>
                    <a:pt x="165127" y="74536"/>
                  </a:cubicBezTo>
                  <a:cubicBezTo>
                    <a:pt x="160306" y="82745"/>
                    <a:pt x="154001" y="90240"/>
                    <a:pt x="146806" y="96602"/>
                  </a:cubicBezTo>
                  <a:lnTo>
                    <a:pt x="147044" y="96602"/>
                  </a:lnTo>
                  <a:cubicBezTo>
                    <a:pt x="154239" y="90240"/>
                    <a:pt x="160487" y="82745"/>
                    <a:pt x="165246" y="74593"/>
                  </a:cubicBezTo>
                  <a:cubicBezTo>
                    <a:pt x="171846" y="63472"/>
                    <a:pt x="175534" y="51576"/>
                    <a:pt x="180650" y="40036"/>
                  </a:cubicBezTo>
                  <a:cubicBezTo>
                    <a:pt x="185765" y="28496"/>
                    <a:pt x="192784" y="16656"/>
                    <a:pt x="203315" y="9161"/>
                  </a:cubicBezTo>
                  <a:cubicBezTo>
                    <a:pt x="213190" y="2085"/>
                    <a:pt x="224192" y="120"/>
                    <a:pt x="234899" y="120"/>
                  </a:cubicBezTo>
                  <a:cubicBezTo>
                    <a:pt x="240014" y="120"/>
                    <a:pt x="245073" y="596"/>
                    <a:pt x="249950" y="1133"/>
                  </a:cubicBezTo>
                  <a:lnTo>
                    <a:pt x="249950" y="953"/>
                  </a:lnTo>
                  <a:cubicBezTo>
                    <a:pt x="245130" y="420"/>
                    <a:pt x="240014" y="1"/>
                    <a:pt x="234899" y="1"/>
                  </a:cubicBezTo>
                  <a:close/>
                  <a:moveTo>
                    <a:pt x="146863" y="96783"/>
                  </a:moveTo>
                  <a:cubicBezTo>
                    <a:pt x="146744" y="96783"/>
                    <a:pt x="146687" y="96783"/>
                    <a:pt x="146568" y="96840"/>
                  </a:cubicBezTo>
                  <a:lnTo>
                    <a:pt x="145497" y="97735"/>
                  </a:lnTo>
                  <a:cubicBezTo>
                    <a:pt x="145616" y="97735"/>
                    <a:pt x="145735" y="97735"/>
                    <a:pt x="145792" y="97673"/>
                  </a:cubicBezTo>
                  <a:lnTo>
                    <a:pt x="146863" y="96783"/>
                  </a:lnTo>
                  <a:close/>
                  <a:moveTo>
                    <a:pt x="145316" y="97911"/>
                  </a:moveTo>
                  <a:lnTo>
                    <a:pt x="144246" y="98806"/>
                  </a:lnTo>
                  <a:cubicBezTo>
                    <a:pt x="144308" y="98806"/>
                    <a:pt x="144426" y="98806"/>
                    <a:pt x="144545" y="98744"/>
                  </a:cubicBezTo>
                  <a:cubicBezTo>
                    <a:pt x="144902" y="98506"/>
                    <a:pt x="145259" y="98211"/>
                    <a:pt x="145554" y="97911"/>
                  </a:cubicBezTo>
                  <a:close/>
                  <a:moveTo>
                    <a:pt x="144008" y="98982"/>
                  </a:moveTo>
                  <a:lnTo>
                    <a:pt x="142937" y="99876"/>
                  </a:lnTo>
                  <a:cubicBezTo>
                    <a:pt x="143056" y="99876"/>
                    <a:pt x="143118" y="99814"/>
                    <a:pt x="143237" y="99814"/>
                  </a:cubicBezTo>
                  <a:cubicBezTo>
                    <a:pt x="143594" y="99519"/>
                    <a:pt x="143951" y="99281"/>
                    <a:pt x="144308" y="98982"/>
                  </a:cubicBezTo>
                  <a:close/>
                  <a:moveTo>
                    <a:pt x="142999" y="99995"/>
                  </a:moveTo>
                  <a:cubicBezTo>
                    <a:pt x="142880" y="100052"/>
                    <a:pt x="142761" y="100052"/>
                    <a:pt x="142699" y="100052"/>
                  </a:cubicBezTo>
                  <a:cubicBezTo>
                    <a:pt x="142342" y="100352"/>
                    <a:pt x="141985" y="100647"/>
                    <a:pt x="141628" y="100885"/>
                  </a:cubicBezTo>
                  <a:cubicBezTo>
                    <a:pt x="141747" y="100885"/>
                    <a:pt x="141866" y="100828"/>
                    <a:pt x="141928" y="100828"/>
                  </a:cubicBezTo>
                  <a:cubicBezTo>
                    <a:pt x="142285" y="100590"/>
                    <a:pt x="142642" y="100290"/>
                    <a:pt x="142999" y="99995"/>
                  </a:cubicBezTo>
                  <a:close/>
                  <a:moveTo>
                    <a:pt x="141690" y="101066"/>
                  </a:moveTo>
                  <a:cubicBezTo>
                    <a:pt x="141571" y="101066"/>
                    <a:pt x="141452" y="101066"/>
                    <a:pt x="141333" y="101123"/>
                  </a:cubicBezTo>
                  <a:cubicBezTo>
                    <a:pt x="140976" y="101361"/>
                    <a:pt x="140620" y="101661"/>
                    <a:pt x="140263" y="101899"/>
                  </a:cubicBezTo>
                  <a:cubicBezTo>
                    <a:pt x="140382" y="101899"/>
                    <a:pt x="140501" y="101837"/>
                    <a:pt x="140677" y="101837"/>
                  </a:cubicBezTo>
                  <a:cubicBezTo>
                    <a:pt x="140976" y="101542"/>
                    <a:pt x="141333" y="101304"/>
                    <a:pt x="141690" y="101066"/>
                  </a:cubicBezTo>
                  <a:close/>
                  <a:moveTo>
                    <a:pt x="140320" y="102018"/>
                  </a:moveTo>
                  <a:lnTo>
                    <a:pt x="140320" y="102018"/>
                  </a:lnTo>
                  <a:cubicBezTo>
                    <a:pt x="140201" y="102075"/>
                    <a:pt x="140082" y="102075"/>
                    <a:pt x="139963" y="102137"/>
                  </a:cubicBezTo>
                  <a:cubicBezTo>
                    <a:pt x="139606" y="102375"/>
                    <a:pt x="139311" y="102613"/>
                    <a:pt x="138954" y="102850"/>
                  </a:cubicBezTo>
                  <a:cubicBezTo>
                    <a:pt x="139073" y="102850"/>
                    <a:pt x="139192" y="102789"/>
                    <a:pt x="139311" y="102789"/>
                  </a:cubicBezTo>
                  <a:cubicBezTo>
                    <a:pt x="139668" y="102551"/>
                    <a:pt x="140025" y="102313"/>
                    <a:pt x="140320" y="102018"/>
                  </a:cubicBezTo>
                  <a:close/>
                  <a:moveTo>
                    <a:pt x="139011" y="103027"/>
                  </a:moveTo>
                  <a:cubicBezTo>
                    <a:pt x="138892" y="103027"/>
                    <a:pt x="138716" y="103088"/>
                    <a:pt x="138597" y="103088"/>
                  </a:cubicBezTo>
                  <a:cubicBezTo>
                    <a:pt x="138297" y="103326"/>
                    <a:pt x="137940" y="103564"/>
                    <a:pt x="137583" y="103802"/>
                  </a:cubicBezTo>
                  <a:cubicBezTo>
                    <a:pt x="137702" y="103802"/>
                    <a:pt x="137883" y="103740"/>
                    <a:pt x="138002" y="103683"/>
                  </a:cubicBezTo>
                  <a:cubicBezTo>
                    <a:pt x="138359" y="103502"/>
                    <a:pt x="138654" y="103264"/>
                    <a:pt x="139011" y="103027"/>
                  </a:cubicBezTo>
                  <a:close/>
                  <a:moveTo>
                    <a:pt x="137645" y="103978"/>
                  </a:moveTo>
                  <a:cubicBezTo>
                    <a:pt x="137526" y="103978"/>
                    <a:pt x="137346" y="104040"/>
                    <a:pt x="137227" y="104040"/>
                  </a:cubicBezTo>
                  <a:cubicBezTo>
                    <a:pt x="136870" y="104278"/>
                    <a:pt x="136575" y="104516"/>
                    <a:pt x="136218" y="104754"/>
                  </a:cubicBezTo>
                  <a:cubicBezTo>
                    <a:pt x="136394" y="104692"/>
                    <a:pt x="136575" y="104635"/>
                    <a:pt x="136694" y="104573"/>
                  </a:cubicBezTo>
                  <a:cubicBezTo>
                    <a:pt x="137050" y="104397"/>
                    <a:pt x="137346" y="104159"/>
                    <a:pt x="137645" y="103978"/>
                  </a:cubicBezTo>
                  <a:close/>
                  <a:moveTo>
                    <a:pt x="0" y="72514"/>
                  </a:moveTo>
                  <a:lnTo>
                    <a:pt x="0" y="72633"/>
                  </a:lnTo>
                  <a:cubicBezTo>
                    <a:pt x="7733" y="73228"/>
                    <a:pt x="14514" y="75902"/>
                    <a:pt x="20700" y="79533"/>
                  </a:cubicBezTo>
                  <a:cubicBezTo>
                    <a:pt x="26887" y="83102"/>
                    <a:pt x="32478" y="87680"/>
                    <a:pt x="38008" y="92143"/>
                  </a:cubicBezTo>
                  <a:cubicBezTo>
                    <a:pt x="43542" y="96545"/>
                    <a:pt x="49253" y="101004"/>
                    <a:pt x="55377" y="104930"/>
                  </a:cubicBezTo>
                  <a:cubicBezTo>
                    <a:pt x="55796" y="105168"/>
                    <a:pt x="56210" y="105349"/>
                    <a:pt x="56567" y="105525"/>
                  </a:cubicBezTo>
                  <a:cubicBezTo>
                    <a:pt x="56391" y="105406"/>
                    <a:pt x="56153" y="105287"/>
                    <a:pt x="55972" y="105111"/>
                  </a:cubicBezTo>
                  <a:cubicBezTo>
                    <a:pt x="55615" y="104930"/>
                    <a:pt x="55258" y="104692"/>
                    <a:pt x="54963" y="104454"/>
                  </a:cubicBezTo>
                  <a:cubicBezTo>
                    <a:pt x="49015" y="100590"/>
                    <a:pt x="43480" y="96307"/>
                    <a:pt x="38127" y="92024"/>
                  </a:cubicBezTo>
                  <a:cubicBezTo>
                    <a:pt x="32597" y="87561"/>
                    <a:pt x="26944" y="82983"/>
                    <a:pt x="20758" y="79352"/>
                  </a:cubicBezTo>
                  <a:cubicBezTo>
                    <a:pt x="14571" y="75726"/>
                    <a:pt x="7790" y="73109"/>
                    <a:pt x="0" y="72514"/>
                  </a:cubicBezTo>
                  <a:close/>
                  <a:moveTo>
                    <a:pt x="136275" y="104873"/>
                  </a:moveTo>
                  <a:cubicBezTo>
                    <a:pt x="136156" y="104930"/>
                    <a:pt x="135980" y="104930"/>
                    <a:pt x="135799" y="104992"/>
                  </a:cubicBezTo>
                  <a:cubicBezTo>
                    <a:pt x="135504" y="105230"/>
                    <a:pt x="135147" y="105406"/>
                    <a:pt x="134847" y="105587"/>
                  </a:cubicBezTo>
                  <a:cubicBezTo>
                    <a:pt x="135028" y="105587"/>
                    <a:pt x="135204" y="105525"/>
                    <a:pt x="135385" y="105468"/>
                  </a:cubicBezTo>
                  <a:cubicBezTo>
                    <a:pt x="135680" y="105287"/>
                    <a:pt x="135980" y="105049"/>
                    <a:pt x="136275" y="104873"/>
                  </a:cubicBezTo>
                  <a:close/>
                  <a:moveTo>
                    <a:pt x="134909" y="105763"/>
                  </a:moveTo>
                  <a:lnTo>
                    <a:pt x="134909" y="105763"/>
                  </a:lnTo>
                  <a:cubicBezTo>
                    <a:pt x="134728" y="105825"/>
                    <a:pt x="134552" y="105882"/>
                    <a:pt x="134371" y="105882"/>
                  </a:cubicBezTo>
                  <a:cubicBezTo>
                    <a:pt x="134076" y="106120"/>
                    <a:pt x="133777" y="106301"/>
                    <a:pt x="133481" y="106477"/>
                  </a:cubicBezTo>
                  <a:cubicBezTo>
                    <a:pt x="133658" y="106419"/>
                    <a:pt x="133895" y="106358"/>
                    <a:pt x="134076" y="106301"/>
                  </a:cubicBezTo>
                  <a:cubicBezTo>
                    <a:pt x="134371" y="106120"/>
                    <a:pt x="134671" y="105944"/>
                    <a:pt x="134909" y="105763"/>
                  </a:cubicBezTo>
                  <a:close/>
                  <a:moveTo>
                    <a:pt x="133539" y="106596"/>
                  </a:moveTo>
                  <a:lnTo>
                    <a:pt x="133539" y="106596"/>
                  </a:lnTo>
                  <a:cubicBezTo>
                    <a:pt x="133301" y="106657"/>
                    <a:pt x="133125" y="106715"/>
                    <a:pt x="132887" y="106833"/>
                  </a:cubicBezTo>
                  <a:cubicBezTo>
                    <a:pt x="132649" y="106952"/>
                    <a:pt x="132349" y="107133"/>
                    <a:pt x="132111" y="107309"/>
                  </a:cubicBezTo>
                  <a:cubicBezTo>
                    <a:pt x="132349" y="107190"/>
                    <a:pt x="132587" y="107133"/>
                    <a:pt x="132825" y="107071"/>
                  </a:cubicBezTo>
                  <a:cubicBezTo>
                    <a:pt x="133063" y="106895"/>
                    <a:pt x="133301" y="106776"/>
                    <a:pt x="133539" y="106596"/>
                  </a:cubicBezTo>
                  <a:close/>
                  <a:moveTo>
                    <a:pt x="132173" y="107428"/>
                  </a:moveTo>
                  <a:lnTo>
                    <a:pt x="132173" y="107428"/>
                  </a:lnTo>
                  <a:cubicBezTo>
                    <a:pt x="131873" y="107547"/>
                    <a:pt x="131635" y="107609"/>
                    <a:pt x="131397" y="107666"/>
                  </a:cubicBezTo>
                  <a:cubicBezTo>
                    <a:pt x="131159" y="107847"/>
                    <a:pt x="130921" y="107966"/>
                    <a:pt x="130683" y="108085"/>
                  </a:cubicBezTo>
                  <a:cubicBezTo>
                    <a:pt x="130983" y="107966"/>
                    <a:pt x="131278" y="107847"/>
                    <a:pt x="131635" y="107728"/>
                  </a:cubicBezTo>
                  <a:cubicBezTo>
                    <a:pt x="131816" y="107666"/>
                    <a:pt x="131992" y="107547"/>
                    <a:pt x="132173" y="107428"/>
                  </a:cubicBezTo>
                  <a:close/>
                  <a:moveTo>
                    <a:pt x="130745" y="108261"/>
                  </a:moveTo>
                  <a:cubicBezTo>
                    <a:pt x="130731" y="108261"/>
                    <a:pt x="130716" y="108265"/>
                    <a:pt x="130701" y="108271"/>
                  </a:cubicBezTo>
                  <a:lnTo>
                    <a:pt x="130701" y="108271"/>
                  </a:lnTo>
                  <a:cubicBezTo>
                    <a:pt x="130716" y="108267"/>
                    <a:pt x="130731" y="108264"/>
                    <a:pt x="130745" y="108261"/>
                  </a:cubicBezTo>
                  <a:close/>
                  <a:moveTo>
                    <a:pt x="130701" y="108271"/>
                  </a:moveTo>
                  <a:cubicBezTo>
                    <a:pt x="130417" y="108335"/>
                    <a:pt x="130136" y="108448"/>
                    <a:pt x="129851" y="108561"/>
                  </a:cubicBezTo>
                  <a:cubicBezTo>
                    <a:pt x="129675" y="108680"/>
                    <a:pt x="129494" y="108737"/>
                    <a:pt x="129318" y="108856"/>
                  </a:cubicBezTo>
                  <a:cubicBezTo>
                    <a:pt x="129732" y="108680"/>
                    <a:pt x="130089" y="108561"/>
                    <a:pt x="130507" y="108380"/>
                  </a:cubicBezTo>
                  <a:cubicBezTo>
                    <a:pt x="130598" y="108336"/>
                    <a:pt x="130653" y="108290"/>
                    <a:pt x="130701" y="108271"/>
                  </a:cubicBezTo>
                  <a:close/>
                  <a:moveTo>
                    <a:pt x="128661" y="109275"/>
                  </a:moveTo>
                  <a:lnTo>
                    <a:pt x="128128" y="109451"/>
                  </a:lnTo>
                  <a:cubicBezTo>
                    <a:pt x="128111" y="109468"/>
                    <a:pt x="128094" y="109481"/>
                    <a:pt x="128075" y="109491"/>
                  </a:cubicBezTo>
                  <a:lnTo>
                    <a:pt x="128075" y="109491"/>
                  </a:lnTo>
                  <a:cubicBezTo>
                    <a:pt x="128271" y="109419"/>
                    <a:pt x="128482" y="109364"/>
                    <a:pt x="128661" y="109275"/>
                  </a:cubicBezTo>
                  <a:close/>
                  <a:moveTo>
                    <a:pt x="128075" y="109491"/>
                  </a:moveTo>
                  <a:cubicBezTo>
                    <a:pt x="128011" y="109515"/>
                    <a:pt x="127949" y="109540"/>
                    <a:pt x="127890" y="109570"/>
                  </a:cubicBezTo>
                  <a:cubicBezTo>
                    <a:pt x="127976" y="109529"/>
                    <a:pt x="128029" y="109517"/>
                    <a:pt x="128075" y="109491"/>
                  </a:cubicBezTo>
                  <a:close/>
                  <a:moveTo>
                    <a:pt x="60017" y="107609"/>
                  </a:moveTo>
                  <a:cubicBezTo>
                    <a:pt x="59960" y="107609"/>
                    <a:pt x="59898" y="107666"/>
                    <a:pt x="59841" y="107666"/>
                  </a:cubicBezTo>
                  <a:cubicBezTo>
                    <a:pt x="65251" y="110821"/>
                    <a:pt x="71024" y="113496"/>
                    <a:pt x="77329" y="115461"/>
                  </a:cubicBezTo>
                  <a:cubicBezTo>
                    <a:pt x="82740" y="117184"/>
                    <a:pt x="88631" y="118016"/>
                    <a:pt x="94698" y="118016"/>
                  </a:cubicBezTo>
                  <a:cubicBezTo>
                    <a:pt x="102964" y="118016"/>
                    <a:pt x="111649" y="116413"/>
                    <a:pt x="120157" y="113201"/>
                  </a:cubicBezTo>
                  <a:cubicBezTo>
                    <a:pt x="121404" y="112725"/>
                    <a:pt x="122594" y="112249"/>
                    <a:pt x="123783" y="111711"/>
                  </a:cubicBezTo>
                  <a:cubicBezTo>
                    <a:pt x="124140" y="111535"/>
                    <a:pt x="124559" y="111354"/>
                    <a:pt x="124916" y="111178"/>
                  </a:cubicBezTo>
                  <a:cubicBezTo>
                    <a:pt x="125449" y="110940"/>
                    <a:pt x="126044" y="110702"/>
                    <a:pt x="126581" y="110402"/>
                  </a:cubicBezTo>
                  <a:lnTo>
                    <a:pt x="126581" y="110402"/>
                  </a:lnTo>
                  <a:cubicBezTo>
                    <a:pt x="125392" y="110940"/>
                    <a:pt x="124202" y="111416"/>
                    <a:pt x="123012" y="111892"/>
                  </a:cubicBezTo>
                  <a:cubicBezTo>
                    <a:pt x="113614" y="115875"/>
                    <a:pt x="103916" y="117840"/>
                    <a:pt x="94698" y="117840"/>
                  </a:cubicBezTo>
                  <a:cubicBezTo>
                    <a:pt x="88631" y="117840"/>
                    <a:pt x="82801" y="117008"/>
                    <a:pt x="77386" y="115342"/>
                  </a:cubicBezTo>
                  <a:cubicBezTo>
                    <a:pt x="71143" y="113377"/>
                    <a:pt x="65432" y="110702"/>
                    <a:pt x="60017" y="1076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0" name="Google Shape;390;p26"/>
            <p:cNvSpPr/>
            <p:nvPr/>
          </p:nvSpPr>
          <p:spPr>
            <a:xfrm>
              <a:off x="1070875" y="864650"/>
              <a:ext cx="6303875" cy="2908775"/>
            </a:xfrm>
            <a:custGeom>
              <a:avLst/>
              <a:gdLst/>
              <a:ahLst/>
              <a:cxnLst/>
              <a:rect l="l" t="t" r="r" b="b"/>
              <a:pathLst>
                <a:path w="252155" h="116351" extrusionOk="0">
                  <a:moveTo>
                    <a:pt x="237878" y="1"/>
                  </a:moveTo>
                  <a:cubicBezTo>
                    <a:pt x="227347" y="1"/>
                    <a:pt x="216402" y="2023"/>
                    <a:pt x="206709" y="9099"/>
                  </a:cubicBezTo>
                  <a:cubicBezTo>
                    <a:pt x="196416" y="16656"/>
                    <a:pt x="189578" y="28372"/>
                    <a:pt x="184638" y="39793"/>
                  </a:cubicBezTo>
                  <a:cubicBezTo>
                    <a:pt x="179642" y="51214"/>
                    <a:pt x="176015" y="62991"/>
                    <a:pt x="169529" y="73936"/>
                  </a:cubicBezTo>
                  <a:cubicBezTo>
                    <a:pt x="164533" y="82264"/>
                    <a:pt x="158051" y="89821"/>
                    <a:pt x="150556" y="96183"/>
                  </a:cubicBezTo>
                  <a:cubicBezTo>
                    <a:pt x="150675" y="96183"/>
                    <a:pt x="150732" y="96183"/>
                    <a:pt x="150851" y="96126"/>
                  </a:cubicBezTo>
                  <a:cubicBezTo>
                    <a:pt x="158227" y="89821"/>
                    <a:pt x="164714" y="82264"/>
                    <a:pt x="169648" y="73998"/>
                  </a:cubicBezTo>
                  <a:cubicBezTo>
                    <a:pt x="176134" y="63053"/>
                    <a:pt x="179822" y="51276"/>
                    <a:pt x="184757" y="39855"/>
                  </a:cubicBezTo>
                  <a:cubicBezTo>
                    <a:pt x="189754" y="28491"/>
                    <a:pt x="196535" y="16713"/>
                    <a:pt x="206828" y="9218"/>
                  </a:cubicBezTo>
                  <a:cubicBezTo>
                    <a:pt x="216464" y="2199"/>
                    <a:pt x="227347" y="177"/>
                    <a:pt x="237878" y="177"/>
                  </a:cubicBezTo>
                  <a:cubicBezTo>
                    <a:pt x="242756" y="177"/>
                    <a:pt x="247572" y="596"/>
                    <a:pt x="252093" y="1190"/>
                  </a:cubicBezTo>
                  <a:lnTo>
                    <a:pt x="252154" y="1010"/>
                  </a:lnTo>
                  <a:cubicBezTo>
                    <a:pt x="247572" y="415"/>
                    <a:pt x="242756" y="1"/>
                    <a:pt x="237878" y="1"/>
                  </a:cubicBezTo>
                  <a:close/>
                  <a:moveTo>
                    <a:pt x="150376" y="96364"/>
                  </a:moveTo>
                  <a:lnTo>
                    <a:pt x="149305" y="97254"/>
                  </a:lnTo>
                  <a:cubicBezTo>
                    <a:pt x="149367" y="97254"/>
                    <a:pt x="149486" y="97254"/>
                    <a:pt x="149605" y="97197"/>
                  </a:cubicBezTo>
                  <a:cubicBezTo>
                    <a:pt x="149962" y="96959"/>
                    <a:pt x="150318" y="96659"/>
                    <a:pt x="150613" y="96364"/>
                  </a:cubicBezTo>
                  <a:close/>
                  <a:moveTo>
                    <a:pt x="149067" y="97435"/>
                  </a:moveTo>
                  <a:lnTo>
                    <a:pt x="147996" y="98325"/>
                  </a:lnTo>
                  <a:cubicBezTo>
                    <a:pt x="148115" y="98268"/>
                    <a:pt x="148177" y="98268"/>
                    <a:pt x="148296" y="98268"/>
                  </a:cubicBezTo>
                  <a:cubicBezTo>
                    <a:pt x="148653" y="97968"/>
                    <a:pt x="149010" y="97730"/>
                    <a:pt x="149367" y="97435"/>
                  </a:cubicBezTo>
                  <a:close/>
                  <a:moveTo>
                    <a:pt x="148058" y="98444"/>
                  </a:moveTo>
                  <a:lnTo>
                    <a:pt x="148058" y="98444"/>
                  </a:lnTo>
                  <a:cubicBezTo>
                    <a:pt x="147939" y="98506"/>
                    <a:pt x="147820" y="98506"/>
                    <a:pt x="147701" y="98506"/>
                  </a:cubicBezTo>
                  <a:cubicBezTo>
                    <a:pt x="147401" y="98801"/>
                    <a:pt x="147044" y="99039"/>
                    <a:pt x="146688" y="99338"/>
                  </a:cubicBezTo>
                  <a:cubicBezTo>
                    <a:pt x="146749" y="99338"/>
                    <a:pt x="146868" y="99276"/>
                    <a:pt x="146987" y="99276"/>
                  </a:cubicBezTo>
                  <a:cubicBezTo>
                    <a:pt x="147344" y="99039"/>
                    <a:pt x="147701" y="98744"/>
                    <a:pt x="148058" y="98444"/>
                  </a:cubicBezTo>
                  <a:close/>
                  <a:moveTo>
                    <a:pt x="146393" y="99514"/>
                  </a:moveTo>
                  <a:cubicBezTo>
                    <a:pt x="146036" y="99814"/>
                    <a:pt x="145679" y="100052"/>
                    <a:pt x="145322" y="100347"/>
                  </a:cubicBezTo>
                  <a:cubicBezTo>
                    <a:pt x="145441" y="100290"/>
                    <a:pt x="145560" y="100290"/>
                    <a:pt x="145679" y="100290"/>
                  </a:cubicBezTo>
                  <a:cubicBezTo>
                    <a:pt x="146036" y="99990"/>
                    <a:pt x="146393" y="99752"/>
                    <a:pt x="146749" y="99514"/>
                  </a:cubicBezTo>
                  <a:close/>
                  <a:moveTo>
                    <a:pt x="145379" y="100466"/>
                  </a:moveTo>
                  <a:lnTo>
                    <a:pt x="145379" y="100466"/>
                  </a:lnTo>
                  <a:cubicBezTo>
                    <a:pt x="145260" y="100528"/>
                    <a:pt x="145141" y="100528"/>
                    <a:pt x="145022" y="100528"/>
                  </a:cubicBezTo>
                  <a:cubicBezTo>
                    <a:pt x="144665" y="100823"/>
                    <a:pt x="144308" y="101061"/>
                    <a:pt x="144013" y="101299"/>
                  </a:cubicBezTo>
                  <a:cubicBezTo>
                    <a:pt x="144132" y="101299"/>
                    <a:pt x="144251" y="101242"/>
                    <a:pt x="144370" y="101242"/>
                  </a:cubicBezTo>
                  <a:cubicBezTo>
                    <a:pt x="144727" y="101004"/>
                    <a:pt x="145084" y="100766"/>
                    <a:pt x="145379" y="100466"/>
                  </a:cubicBezTo>
                  <a:close/>
                  <a:moveTo>
                    <a:pt x="144070" y="101480"/>
                  </a:moveTo>
                  <a:cubicBezTo>
                    <a:pt x="143894" y="101480"/>
                    <a:pt x="143775" y="101537"/>
                    <a:pt x="143656" y="101537"/>
                  </a:cubicBezTo>
                  <a:cubicBezTo>
                    <a:pt x="143299" y="101775"/>
                    <a:pt x="143000" y="102013"/>
                    <a:pt x="142643" y="102251"/>
                  </a:cubicBezTo>
                  <a:cubicBezTo>
                    <a:pt x="142762" y="102194"/>
                    <a:pt x="142942" y="102194"/>
                    <a:pt x="143061" y="102132"/>
                  </a:cubicBezTo>
                  <a:cubicBezTo>
                    <a:pt x="143418" y="101894"/>
                    <a:pt x="143713" y="101718"/>
                    <a:pt x="144070" y="101480"/>
                  </a:cubicBezTo>
                  <a:close/>
                  <a:moveTo>
                    <a:pt x="142705" y="102370"/>
                  </a:moveTo>
                  <a:lnTo>
                    <a:pt x="142705" y="102370"/>
                  </a:lnTo>
                  <a:cubicBezTo>
                    <a:pt x="142524" y="102431"/>
                    <a:pt x="142405" y="102489"/>
                    <a:pt x="142286" y="102489"/>
                  </a:cubicBezTo>
                  <a:cubicBezTo>
                    <a:pt x="141929" y="102727"/>
                    <a:pt x="141572" y="102964"/>
                    <a:pt x="141277" y="103145"/>
                  </a:cubicBezTo>
                  <a:cubicBezTo>
                    <a:pt x="141396" y="103145"/>
                    <a:pt x="141572" y="103083"/>
                    <a:pt x="141753" y="103026"/>
                  </a:cubicBezTo>
                  <a:cubicBezTo>
                    <a:pt x="142048" y="102845"/>
                    <a:pt x="142405" y="102608"/>
                    <a:pt x="142705" y="102370"/>
                  </a:cubicBezTo>
                  <a:close/>
                  <a:moveTo>
                    <a:pt x="141334" y="103321"/>
                  </a:moveTo>
                  <a:cubicBezTo>
                    <a:pt x="141158" y="103321"/>
                    <a:pt x="140977" y="103383"/>
                    <a:pt x="140858" y="103440"/>
                  </a:cubicBezTo>
                  <a:cubicBezTo>
                    <a:pt x="140501" y="103621"/>
                    <a:pt x="140206" y="103859"/>
                    <a:pt x="139906" y="104035"/>
                  </a:cubicBezTo>
                  <a:cubicBezTo>
                    <a:pt x="140087" y="103978"/>
                    <a:pt x="140263" y="103916"/>
                    <a:pt x="140444" y="103916"/>
                  </a:cubicBezTo>
                  <a:cubicBezTo>
                    <a:pt x="140739" y="103678"/>
                    <a:pt x="141039" y="103502"/>
                    <a:pt x="141334" y="103321"/>
                  </a:cubicBezTo>
                  <a:close/>
                  <a:moveTo>
                    <a:pt x="139968" y="104216"/>
                  </a:moveTo>
                  <a:cubicBezTo>
                    <a:pt x="139787" y="104216"/>
                    <a:pt x="139611" y="104273"/>
                    <a:pt x="139431" y="104335"/>
                  </a:cubicBezTo>
                  <a:cubicBezTo>
                    <a:pt x="139136" y="104511"/>
                    <a:pt x="138779" y="104692"/>
                    <a:pt x="138479" y="104868"/>
                  </a:cubicBezTo>
                  <a:cubicBezTo>
                    <a:pt x="138717" y="104811"/>
                    <a:pt x="138898" y="104749"/>
                    <a:pt x="139136" y="104692"/>
                  </a:cubicBezTo>
                  <a:cubicBezTo>
                    <a:pt x="139431" y="104511"/>
                    <a:pt x="139669" y="104392"/>
                    <a:pt x="139968" y="104216"/>
                  </a:cubicBezTo>
                  <a:close/>
                  <a:moveTo>
                    <a:pt x="1" y="77686"/>
                  </a:moveTo>
                  <a:lnTo>
                    <a:pt x="1" y="77805"/>
                  </a:lnTo>
                  <a:cubicBezTo>
                    <a:pt x="7677" y="77981"/>
                    <a:pt x="14339" y="80185"/>
                    <a:pt x="20525" y="83335"/>
                  </a:cubicBezTo>
                  <a:cubicBezTo>
                    <a:pt x="26769" y="86428"/>
                    <a:pt x="32541" y="90416"/>
                    <a:pt x="38370" y="94104"/>
                  </a:cubicBezTo>
                  <a:cubicBezTo>
                    <a:pt x="44495" y="97968"/>
                    <a:pt x="51038" y="101718"/>
                    <a:pt x="58057" y="105049"/>
                  </a:cubicBezTo>
                  <a:cubicBezTo>
                    <a:pt x="58533" y="105225"/>
                    <a:pt x="59009" y="105406"/>
                    <a:pt x="59485" y="105525"/>
                  </a:cubicBezTo>
                  <a:cubicBezTo>
                    <a:pt x="59247" y="105463"/>
                    <a:pt x="59009" y="105344"/>
                    <a:pt x="58771" y="105225"/>
                  </a:cubicBezTo>
                  <a:cubicBezTo>
                    <a:pt x="58414" y="105049"/>
                    <a:pt x="58000" y="104868"/>
                    <a:pt x="57581" y="104630"/>
                  </a:cubicBezTo>
                  <a:cubicBezTo>
                    <a:pt x="50800" y="101361"/>
                    <a:pt x="44438" y="97730"/>
                    <a:pt x="38427" y="93985"/>
                  </a:cubicBezTo>
                  <a:cubicBezTo>
                    <a:pt x="32598" y="90297"/>
                    <a:pt x="26830" y="86309"/>
                    <a:pt x="20644" y="83159"/>
                  </a:cubicBezTo>
                  <a:cubicBezTo>
                    <a:pt x="14396" y="80066"/>
                    <a:pt x="7677" y="77805"/>
                    <a:pt x="1" y="77686"/>
                  </a:cubicBezTo>
                  <a:close/>
                  <a:moveTo>
                    <a:pt x="138541" y="105049"/>
                  </a:moveTo>
                  <a:cubicBezTo>
                    <a:pt x="138360" y="105106"/>
                    <a:pt x="138122" y="105168"/>
                    <a:pt x="137946" y="105225"/>
                  </a:cubicBezTo>
                  <a:cubicBezTo>
                    <a:pt x="137646" y="105406"/>
                    <a:pt x="137408" y="105582"/>
                    <a:pt x="137113" y="105701"/>
                  </a:cubicBezTo>
                  <a:cubicBezTo>
                    <a:pt x="137351" y="105644"/>
                    <a:pt x="137589" y="105582"/>
                    <a:pt x="137884" y="105463"/>
                  </a:cubicBezTo>
                  <a:cubicBezTo>
                    <a:pt x="138122" y="105344"/>
                    <a:pt x="138360" y="105168"/>
                    <a:pt x="138541" y="105049"/>
                  </a:cubicBezTo>
                  <a:close/>
                  <a:moveTo>
                    <a:pt x="137170" y="105882"/>
                  </a:moveTo>
                  <a:lnTo>
                    <a:pt x="137170" y="105882"/>
                  </a:lnTo>
                  <a:cubicBezTo>
                    <a:pt x="136932" y="105939"/>
                    <a:pt x="136694" y="106001"/>
                    <a:pt x="136456" y="106119"/>
                  </a:cubicBezTo>
                  <a:cubicBezTo>
                    <a:pt x="136218" y="106238"/>
                    <a:pt x="135981" y="106357"/>
                    <a:pt x="135743" y="106533"/>
                  </a:cubicBezTo>
                  <a:lnTo>
                    <a:pt x="136637" y="106177"/>
                  </a:lnTo>
                  <a:cubicBezTo>
                    <a:pt x="136813" y="106058"/>
                    <a:pt x="136994" y="106001"/>
                    <a:pt x="137170" y="105882"/>
                  </a:cubicBezTo>
                  <a:close/>
                  <a:moveTo>
                    <a:pt x="135804" y="106652"/>
                  </a:moveTo>
                  <a:cubicBezTo>
                    <a:pt x="135505" y="106771"/>
                    <a:pt x="135148" y="106890"/>
                    <a:pt x="134853" y="106952"/>
                  </a:cubicBezTo>
                  <a:cubicBezTo>
                    <a:pt x="134672" y="107071"/>
                    <a:pt x="134496" y="107190"/>
                    <a:pt x="134315" y="107247"/>
                  </a:cubicBezTo>
                  <a:cubicBezTo>
                    <a:pt x="134734" y="107128"/>
                    <a:pt x="135148" y="106952"/>
                    <a:pt x="135567" y="106771"/>
                  </a:cubicBezTo>
                  <a:cubicBezTo>
                    <a:pt x="135624" y="106771"/>
                    <a:pt x="135685" y="106714"/>
                    <a:pt x="135804" y="106652"/>
                  </a:cubicBezTo>
                  <a:close/>
                  <a:moveTo>
                    <a:pt x="133663" y="107666"/>
                  </a:moveTo>
                  <a:lnTo>
                    <a:pt x="133663" y="107666"/>
                  </a:lnTo>
                  <a:cubicBezTo>
                    <a:pt x="133482" y="107723"/>
                    <a:pt x="133363" y="107785"/>
                    <a:pt x="133187" y="107842"/>
                  </a:cubicBezTo>
                  <a:cubicBezTo>
                    <a:pt x="133068" y="107904"/>
                    <a:pt x="133006" y="107961"/>
                    <a:pt x="132887" y="108023"/>
                  </a:cubicBezTo>
                  <a:cubicBezTo>
                    <a:pt x="133187" y="107904"/>
                    <a:pt x="133425" y="107785"/>
                    <a:pt x="133663" y="107666"/>
                  </a:cubicBezTo>
                  <a:close/>
                  <a:moveTo>
                    <a:pt x="62935" y="107128"/>
                  </a:moveTo>
                  <a:cubicBezTo>
                    <a:pt x="62877" y="107128"/>
                    <a:pt x="62758" y="107128"/>
                    <a:pt x="62697" y="107190"/>
                  </a:cubicBezTo>
                  <a:cubicBezTo>
                    <a:pt x="68764" y="109807"/>
                    <a:pt x="75188" y="112187"/>
                    <a:pt x="82088" y="114090"/>
                  </a:cubicBezTo>
                  <a:cubicBezTo>
                    <a:pt x="87504" y="115575"/>
                    <a:pt x="93333" y="116351"/>
                    <a:pt x="99339" y="116351"/>
                  </a:cubicBezTo>
                  <a:cubicBezTo>
                    <a:pt x="107785" y="116351"/>
                    <a:pt x="116589" y="114861"/>
                    <a:pt x="125216" y="111592"/>
                  </a:cubicBezTo>
                  <a:cubicBezTo>
                    <a:pt x="126406" y="111116"/>
                    <a:pt x="127596" y="110640"/>
                    <a:pt x="128785" y="110102"/>
                  </a:cubicBezTo>
                  <a:cubicBezTo>
                    <a:pt x="128961" y="110045"/>
                    <a:pt x="129142" y="109984"/>
                    <a:pt x="129380" y="109865"/>
                  </a:cubicBezTo>
                  <a:cubicBezTo>
                    <a:pt x="130094" y="109508"/>
                    <a:pt x="130808" y="109213"/>
                    <a:pt x="131579" y="108856"/>
                  </a:cubicBezTo>
                  <a:lnTo>
                    <a:pt x="131579" y="108856"/>
                  </a:lnTo>
                  <a:lnTo>
                    <a:pt x="128010" y="110283"/>
                  </a:lnTo>
                  <a:cubicBezTo>
                    <a:pt x="127772" y="110340"/>
                    <a:pt x="127534" y="110459"/>
                    <a:pt x="127296" y="110578"/>
                  </a:cubicBezTo>
                  <a:cubicBezTo>
                    <a:pt x="118016" y="114385"/>
                    <a:pt x="108442" y="116232"/>
                    <a:pt x="99339" y="116232"/>
                  </a:cubicBezTo>
                  <a:cubicBezTo>
                    <a:pt x="93333" y="116232"/>
                    <a:pt x="87504" y="115456"/>
                    <a:pt x="82088" y="113909"/>
                  </a:cubicBezTo>
                  <a:cubicBezTo>
                    <a:pt x="75307" y="112068"/>
                    <a:pt x="68945" y="109746"/>
                    <a:pt x="62935" y="1071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1" name="Google Shape;391;p26"/>
            <p:cNvSpPr/>
            <p:nvPr/>
          </p:nvSpPr>
          <p:spPr>
            <a:xfrm>
              <a:off x="1014375" y="872025"/>
              <a:ext cx="6358825" cy="2868700"/>
            </a:xfrm>
            <a:custGeom>
              <a:avLst/>
              <a:gdLst/>
              <a:ahLst/>
              <a:cxnLst/>
              <a:rect l="l" t="t" r="r" b="b"/>
              <a:pathLst>
                <a:path w="254353" h="114748" extrusionOk="0">
                  <a:moveTo>
                    <a:pt x="240909" y="1"/>
                  </a:moveTo>
                  <a:cubicBezTo>
                    <a:pt x="230559" y="1"/>
                    <a:pt x="219795" y="2142"/>
                    <a:pt x="210335" y="9223"/>
                  </a:cubicBezTo>
                  <a:cubicBezTo>
                    <a:pt x="200222" y="16775"/>
                    <a:pt x="193622" y="28377"/>
                    <a:pt x="188802" y="39679"/>
                  </a:cubicBezTo>
                  <a:cubicBezTo>
                    <a:pt x="183986" y="50919"/>
                    <a:pt x="180355" y="62578"/>
                    <a:pt x="173931" y="73346"/>
                  </a:cubicBezTo>
                  <a:cubicBezTo>
                    <a:pt x="168877" y="81793"/>
                    <a:pt x="162096" y="89407"/>
                    <a:pt x="154420" y="95712"/>
                  </a:cubicBezTo>
                  <a:lnTo>
                    <a:pt x="154720" y="95712"/>
                  </a:lnTo>
                  <a:cubicBezTo>
                    <a:pt x="162334" y="89407"/>
                    <a:pt x="169053" y="81793"/>
                    <a:pt x="174050" y="73404"/>
                  </a:cubicBezTo>
                  <a:cubicBezTo>
                    <a:pt x="180536" y="62639"/>
                    <a:pt x="184105" y="50981"/>
                    <a:pt x="188921" y="39736"/>
                  </a:cubicBezTo>
                  <a:cubicBezTo>
                    <a:pt x="193741" y="28434"/>
                    <a:pt x="200341" y="16837"/>
                    <a:pt x="210397" y="9342"/>
                  </a:cubicBezTo>
                  <a:cubicBezTo>
                    <a:pt x="219852" y="2323"/>
                    <a:pt x="230559" y="182"/>
                    <a:pt x="240909" y="182"/>
                  </a:cubicBezTo>
                  <a:cubicBezTo>
                    <a:pt x="245549" y="182"/>
                    <a:pt x="250070" y="596"/>
                    <a:pt x="254353" y="1190"/>
                  </a:cubicBezTo>
                  <a:lnTo>
                    <a:pt x="254353" y="1071"/>
                  </a:lnTo>
                  <a:cubicBezTo>
                    <a:pt x="250070" y="420"/>
                    <a:pt x="245549" y="1"/>
                    <a:pt x="240909" y="1"/>
                  </a:cubicBezTo>
                  <a:close/>
                  <a:moveTo>
                    <a:pt x="154182" y="95888"/>
                  </a:moveTo>
                  <a:lnTo>
                    <a:pt x="153111" y="96783"/>
                  </a:lnTo>
                  <a:cubicBezTo>
                    <a:pt x="153230" y="96783"/>
                    <a:pt x="153292" y="96721"/>
                    <a:pt x="153411" y="96721"/>
                  </a:cubicBezTo>
                  <a:cubicBezTo>
                    <a:pt x="153768" y="96426"/>
                    <a:pt x="154125" y="96188"/>
                    <a:pt x="154482" y="95888"/>
                  </a:cubicBezTo>
                  <a:close/>
                  <a:moveTo>
                    <a:pt x="153173" y="96902"/>
                  </a:moveTo>
                  <a:lnTo>
                    <a:pt x="153173" y="96902"/>
                  </a:lnTo>
                  <a:cubicBezTo>
                    <a:pt x="153054" y="96959"/>
                    <a:pt x="152935" y="96959"/>
                    <a:pt x="152873" y="96959"/>
                  </a:cubicBezTo>
                  <a:cubicBezTo>
                    <a:pt x="152517" y="97259"/>
                    <a:pt x="152160" y="97497"/>
                    <a:pt x="151803" y="97792"/>
                  </a:cubicBezTo>
                  <a:cubicBezTo>
                    <a:pt x="151865" y="97792"/>
                    <a:pt x="151984" y="97735"/>
                    <a:pt x="152103" y="97735"/>
                  </a:cubicBezTo>
                  <a:cubicBezTo>
                    <a:pt x="152459" y="97497"/>
                    <a:pt x="152816" y="97197"/>
                    <a:pt x="153173" y="96902"/>
                  </a:cubicBezTo>
                  <a:close/>
                  <a:moveTo>
                    <a:pt x="151508" y="97973"/>
                  </a:moveTo>
                  <a:cubicBezTo>
                    <a:pt x="151151" y="98268"/>
                    <a:pt x="150794" y="98506"/>
                    <a:pt x="150437" y="98805"/>
                  </a:cubicBezTo>
                  <a:cubicBezTo>
                    <a:pt x="150556" y="98744"/>
                    <a:pt x="150675" y="98744"/>
                    <a:pt x="150794" y="98744"/>
                  </a:cubicBezTo>
                  <a:cubicBezTo>
                    <a:pt x="151151" y="98449"/>
                    <a:pt x="151508" y="98211"/>
                    <a:pt x="151865" y="97973"/>
                  </a:cubicBezTo>
                  <a:close/>
                  <a:moveTo>
                    <a:pt x="150494" y="98924"/>
                  </a:moveTo>
                  <a:lnTo>
                    <a:pt x="150494" y="98924"/>
                  </a:lnTo>
                  <a:cubicBezTo>
                    <a:pt x="150375" y="98981"/>
                    <a:pt x="150256" y="98981"/>
                    <a:pt x="150137" y="98981"/>
                  </a:cubicBezTo>
                  <a:cubicBezTo>
                    <a:pt x="149780" y="99281"/>
                    <a:pt x="149423" y="99519"/>
                    <a:pt x="149067" y="99757"/>
                  </a:cubicBezTo>
                  <a:cubicBezTo>
                    <a:pt x="149247" y="99757"/>
                    <a:pt x="149366" y="99695"/>
                    <a:pt x="149485" y="99695"/>
                  </a:cubicBezTo>
                  <a:cubicBezTo>
                    <a:pt x="149842" y="99457"/>
                    <a:pt x="150199" y="99162"/>
                    <a:pt x="150494" y="98924"/>
                  </a:cubicBezTo>
                  <a:close/>
                  <a:moveTo>
                    <a:pt x="149186" y="99933"/>
                  </a:moveTo>
                  <a:cubicBezTo>
                    <a:pt x="149009" y="99933"/>
                    <a:pt x="148890" y="99933"/>
                    <a:pt x="148772" y="99995"/>
                  </a:cubicBezTo>
                  <a:cubicBezTo>
                    <a:pt x="148415" y="100233"/>
                    <a:pt x="148058" y="100471"/>
                    <a:pt x="147758" y="100709"/>
                  </a:cubicBezTo>
                  <a:cubicBezTo>
                    <a:pt x="147877" y="100647"/>
                    <a:pt x="147996" y="100647"/>
                    <a:pt x="148177" y="100590"/>
                  </a:cubicBezTo>
                  <a:cubicBezTo>
                    <a:pt x="148472" y="100352"/>
                    <a:pt x="148829" y="100114"/>
                    <a:pt x="149186" y="99933"/>
                  </a:cubicBezTo>
                  <a:close/>
                  <a:moveTo>
                    <a:pt x="147820" y="100828"/>
                  </a:moveTo>
                  <a:lnTo>
                    <a:pt x="147820" y="100828"/>
                  </a:lnTo>
                  <a:cubicBezTo>
                    <a:pt x="147639" y="100885"/>
                    <a:pt x="147520" y="100885"/>
                    <a:pt x="147344" y="100947"/>
                  </a:cubicBezTo>
                  <a:cubicBezTo>
                    <a:pt x="147044" y="101185"/>
                    <a:pt x="146687" y="101361"/>
                    <a:pt x="146392" y="101599"/>
                  </a:cubicBezTo>
                  <a:cubicBezTo>
                    <a:pt x="146511" y="101542"/>
                    <a:pt x="146687" y="101542"/>
                    <a:pt x="146868" y="101480"/>
                  </a:cubicBezTo>
                  <a:cubicBezTo>
                    <a:pt x="147163" y="101304"/>
                    <a:pt x="147463" y="101066"/>
                    <a:pt x="147820" y="100828"/>
                  </a:cubicBezTo>
                  <a:close/>
                  <a:moveTo>
                    <a:pt x="146449" y="101780"/>
                  </a:moveTo>
                  <a:cubicBezTo>
                    <a:pt x="146273" y="101780"/>
                    <a:pt x="146092" y="101837"/>
                    <a:pt x="145973" y="101899"/>
                  </a:cubicBezTo>
                  <a:cubicBezTo>
                    <a:pt x="145616" y="102075"/>
                    <a:pt x="145321" y="102255"/>
                    <a:pt x="144965" y="102493"/>
                  </a:cubicBezTo>
                  <a:cubicBezTo>
                    <a:pt x="145141" y="102432"/>
                    <a:pt x="145321" y="102374"/>
                    <a:pt x="145559" y="102313"/>
                  </a:cubicBezTo>
                  <a:lnTo>
                    <a:pt x="146449" y="101780"/>
                  </a:lnTo>
                  <a:close/>
                  <a:moveTo>
                    <a:pt x="145084" y="102612"/>
                  </a:moveTo>
                  <a:cubicBezTo>
                    <a:pt x="144846" y="102669"/>
                    <a:pt x="144665" y="102731"/>
                    <a:pt x="144489" y="102788"/>
                  </a:cubicBezTo>
                  <a:lnTo>
                    <a:pt x="143594" y="103326"/>
                  </a:lnTo>
                  <a:cubicBezTo>
                    <a:pt x="143832" y="103264"/>
                    <a:pt x="144013" y="103207"/>
                    <a:pt x="144251" y="103145"/>
                  </a:cubicBezTo>
                  <a:cubicBezTo>
                    <a:pt x="144489" y="102969"/>
                    <a:pt x="144784" y="102788"/>
                    <a:pt x="145084" y="102612"/>
                  </a:cubicBezTo>
                  <a:close/>
                  <a:moveTo>
                    <a:pt x="143656" y="103502"/>
                  </a:moveTo>
                  <a:cubicBezTo>
                    <a:pt x="143475" y="103564"/>
                    <a:pt x="143237" y="103621"/>
                    <a:pt x="143061" y="103683"/>
                  </a:cubicBezTo>
                  <a:cubicBezTo>
                    <a:pt x="142761" y="103802"/>
                    <a:pt x="142466" y="103978"/>
                    <a:pt x="142228" y="104159"/>
                  </a:cubicBezTo>
                  <a:cubicBezTo>
                    <a:pt x="142466" y="104097"/>
                    <a:pt x="142704" y="103978"/>
                    <a:pt x="142942" y="103921"/>
                  </a:cubicBezTo>
                  <a:cubicBezTo>
                    <a:pt x="143180" y="103740"/>
                    <a:pt x="143418" y="103621"/>
                    <a:pt x="143656" y="103502"/>
                  </a:cubicBezTo>
                  <a:close/>
                  <a:moveTo>
                    <a:pt x="142285" y="104278"/>
                  </a:moveTo>
                  <a:lnTo>
                    <a:pt x="142285" y="104278"/>
                  </a:lnTo>
                  <a:cubicBezTo>
                    <a:pt x="142047" y="104397"/>
                    <a:pt x="141752" y="104454"/>
                    <a:pt x="141514" y="104516"/>
                  </a:cubicBezTo>
                  <a:cubicBezTo>
                    <a:pt x="141277" y="104692"/>
                    <a:pt x="141039" y="104811"/>
                    <a:pt x="140801" y="104930"/>
                  </a:cubicBezTo>
                  <a:cubicBezTo>
                    <a:pt x="141096" y="104811"/>
                    <a:pt x="141396" y="104754"/>
                    <a:pt x="141752" y="104635"/>
                  </a:cubicBezTo>
                  <a:lnTo>
                    <a:pt x="142285" y="104278"/>
                  </a:lnTo>
                  <a:close/>
                  <a:moveTo>
                    <a:pt x="140858" y="105111"/>
                  </a:moveTo>
                  <a:cubicBezTo>
                    <a:pt x="140842" y="105111"/>
                    <a:pt x="140820" y="105115"/>
                    <a:pt x="140797" y="105123"/>
                  </a:cubicBezTo>
                  <a:lnTo>
                    <a:pt x="140797" y="105123"/>
                  </a:lnTo>
                  <a:cubicBezTo>
                    <a:pt x="140817" y="105119"/>
                    <a:pt x="140837" y="105115"/>
                    <a:pt x="140858" y="105111"/>
                  </a:cubicBezTo>
                  <a:close/>
                  <a:moveTo>
                    <a:pt x="1785" y="82802"/>
                  </a:moveTo>
                  <a:cubicBezTo>
                    <a:pt x="1190" y="82802"/>
                    <a:pt x="595" y="82802"/>
                    <a:pt x="0" y="82864"/>
                  </a:cubicBezTo>
                  <a:lnTo>
                    <a:pt x="62" y="82983"/>
                  </a:lnTo>
                  <a:lnTo>
                    <a:pt x="1785" y="82983"/>
                  </a:lnTo>
                  <a:cubicBezTo>
                    <a:pt x="8923" y="82983"/>
                    <a:pt x="15228" y="84824"/>
                    <a:pt x="21239" y="87385"/>
                  </a:cubicBezTo>
                  <a:cubicBezTo>
                    <a:pt x="27244" y="89940"/>
                    <a:pt x="32897" y="93271"/>
                    <a:pt x="38784" y="96069"/>
                  </a:cubicBezTo>
                  <a:cubicBezTo>
                    <a:pt x="45627" y="99400"/>
                    <a:pt x="53003" y="102432"/>
                    <a:pt x="60855" y="105111"/>
                  </a:cubicBezTo>
                  <a:cubicBezTo>
                    <a:pt x="61388" y="105230"/>
                    <a:pt x="61982" y="105406"/>
                    <a:pt x="62520" y="105525"/>
                  </a:cubicBezTo>
                  <a:cubicBezTo>
                    <a:pt x="62282" y="105406"/>
                    <a:pt x="62044" y="105349"/>
                    <a:pt x="61745" y="105230"/>
                  </a:cubicBezTo>
                  <a:cubicBezTo>
                    <a:pt x="61269" y="105111"/>
                    <a:pt x="60793" y="104930"/>
                    <a:pt x="60317" y="104754"/>
                  </a:cubicBezTo>
                  <a:cubicBezTo>
                    <a:pt x="52703" y="102136"/>
                    <a:pt x="45508" y="99162"/>
                    <a:pt x="38846" y="95950"/>
                  </a:cubicBezTo>
                  <a:cubicBezTo>
                    <a:pt x="33016" y="93095"/>
                    <a:pt x="27306" y="89821"/>
                    <a:pt x="21296" y="87266"/>
                  </a:cubicBezTo>
                  <a:cubicBezTo>
                    <a:pt x="15290" y="84648"/>
                    <a:pt x="8923" y="82802"/>
                    <a:pt x="1785" y="82802"/>
                  </a:cubicBezTo>
                  <a:close/>
                  <a:moveTo>
                    <a:pt x="140797" y="105123"/>
                  </a:moveTo>
                  <a:cubicBezTo>
                    <a:pt x="140522" y="105184"/>
                    <a:pt x="140243" y="105295"/>
                    <a:pt x="139968" y="105406"/>
                  </a:cubicBezTo>
                  <a:cubicBezTo>
                    <a:pt x="139787" y="105525"/>
                    <a:pt x="139611" y="105587"/>
                    <a:pt x="139430" y="105706"/>
                  </a:cubicBezTo>
                  <a:cubicBezTo>
                    <a:pt x="139730" y="105587"/>
                    <a:pt x="140087" y="105468"/>
                    <a:pt x="140382" y="105287"/>
                  </a:cubicBezTo>
                  <a:cubicBezTo>
                    <a:pt x="140501" y="105287"/>
                    <a:pt x="140563" y="105230"/>
                    <a:pt x="140620" y="105230"/>
                  </a:cubicBezTo>
                  <a:cubicBezTo>
                    <a:pt x="140664" y="105185"/>
                    <a:pt x="140738" y="105144"/>
                    <a:pt x="140797" y="105123"/>
                  </a:cubicBezTo>
                  <a:close/>
                  <a:moveTo>
                    <a:pt x="138778" y="106120"/>
                  </a:moveTo>
                  <a:lnTo>
                    <a:pt x="138752" y="106128"/>
                  </a:lnTo>
                  <a:lnTo>
                    <a:pt x="138752" y="106128"/>
                  </a:lnTo>
                  <a:cubicBezTo>
                    <a:pt x="138761" y="106125"/>
                    <a:pt x="138770" y="106122"/>
                    <a:pt x="138778" y="106120"/>
                  </a:cubicBezTo>
                  <a:close/>
                  <a:moveTo>
                    <a:pt x="138752" y="106128"/>
                  </a:moveTo>
                  <a:cubicBezTo>
                    <a:pt x="138644" y="106164"/>
                    <a:pt x="138519" y="106199"/>
                    <a:pt x="138400" y="106247"/>
                  </a:cubicBezTo>
                  <a:lnTo>
                    <a:pt x="138400" y="106247"/>
                  </a:lnTo>
                  <a:lnTo>
                    <a:pt x="138752" y="106128"/>
                  </a:lnTo>
                  <a:close/>
                  <a:moveTo>
                    <a:pt x="138400" y="106247"/>
                  </a:moveTo>
                  <a:lnTo>
                    <a:pt x="138241" y="106300"/>
                  </a:lnTo>
                  <a:cubicBezTo>
                    <a:pt x="138183" y="106357"/>
                    <a:pt x="138064" y="106357"/>
                    <a:pt x="138003" y="106419"/>
                  </a:cubicBezTo>
                  <a:cubicBezTo>
                    <a:pt x="138064" y="106419"/>
                    <a:pt x="138122" y="106357"/>
                    <a:pt x="138183" y="106357"/>
                  </a:cubicBezTo>
                  <a:cubicBezTo>
                    <a:pt x="138249" y="106313"/>
                    <a:pt x="138323" y="106277"/>
                    <a:pt x="138400" y="106247"/>
                  </a:cubicBezTo>
                  <a:close/>
                  <a:moveTo>
                    <a:pt x="136637" y="107252"/>
                  </a:moveTo>
                  <a:lnTo>
                    <a:pt x="136637" y="107252"/>
                  </a:lnTo>
                  <a:cubicBezTo>
                    <a:pt x="136578" y="107283"/>
                    <a:pt x="136519" y="107315"/>
                    <a:pt x="136459" y="107345"/>
                  </a:cubicBezTo>
                  <a:lnTo>
                    <a:pt x="136459" y="107345"/>
                  </a:lnTo>
                  <a:cubicBezTo>
                    <a:pt x="136521" y="107319"/>
                    <a:pt x="136582" y="107288"/>
                    <a:pt x="136637" y="107252"/>
                  </a:cubicBezTo>
                  <a:close/>
                  <a:moveTo>
                    <a:pt x="65851" y="106595"/>
                  </a:moveTo>
                  <a:cubicBezTo>
                    <a:pt x="65789" y="106657"/>
                    <a:pt x="65670" y="106657"/>
                    <a:pt x="65613" y="106714"/>
                  </a:cubicBezTo>
                  <a:cubicBezTo>
                    <a:pt x="72333" y="108856"/>
                    <a:pt x="79414" y="110878"/>
                    <a:pt x="86847" y="112663"/>
                  </a:cubicBezTo>
                  <a:cubicBezTo>
                    <a:pt x="92262" y="114033"/>
                    <a:pt x="98030" y="114747"/>
                    <a:pt x="103978" y="114747"/>
                  </a:cubicBezTo>
                  <a:cubicBezTo>
                    <a:pt x="112425" y="114747"/>
                    <a:pt x="121171" y="113319"/>
                    <a:pt x="129794" y="110164"/>
                  </a:cubicBezTo>
                  <a:cubicBezTo>
                    <a:pt x="129975" y="110107"/>
                    <a:pt x="130151" y="110045"/>
                    <a:pt x="130270" y="109988"/>
                  </a:cubicBezTo>
                  <a:lnTo>
                    <a:pt x="133839" y="108561"/>
                  </a:lnTo>
                  <a:cubicBezTo>
                    <a:pt x="134728" y="108170"/>
                    <a:pt x="135617" y="107783"/>
                    <a:pt x="136459" y="107345"/>
                  </a:cubicBezTo>
                  <a:lnTo>
                    <a:pt x="136459" y="107345"/>
                  </a:lnTo>
                  <a:cubicBezTo>
                    <a:pt x="136317" y="107406"/>
                    <a:pt x="136164" y="107447"/>
                    <a:pt x="136042" y="107490"/>
                  </a:cubicBezTo>
                  <a:cubicBezTo>
                    <a:pt x="135090" y="107904"/>
                    <a:pt x="134077" y="108323"/>
                    <a:pt x="133125" y="108680"/>
                  </a:cubicBezTo>
                  <a:cubicBezTo>
                    <a:pt x="132887" y="108799"/>
                    <a:pt x="132592" y="108856"/>
                    <a:pt x="132354" y="108975"/>
                  </a:cubicBezTo>
                  <a:cubicBezTo>
                    <a:pt x="132292" y="109037"/>
                    <a:pt x="132235" y="109037"/>
                    <a:pt x="132173" y="109037"/>
                  </a:cubicBezTo>
                  <a:lnTo>
                    <a:pt x="130926" y="109570"/>
                  </a:lnTo>
                  <a:cubicBezTo>
                    <a:pt x="121942" y="113020"/>
                    <a:pt x="112782" y="114566"/>
                    <a:pt x="103978" y="114566"/>
                  </a:cubicBezTo>
                  <a:cubicBezTo>
                    <a:pt x="98030" y="114566"/>
                    <a:pt x="92262" y="113852"/>
                    <a:pt x="86847" y="112544"/>
                  </a:cubicBezTo>
                  <a:cubicBezTo>
                    <a:pt x="79590" y="110702"/>
                    <a:pt x="72571" y="108799"/>
                    <a:pt x="65851" y="10659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2" name="Google Shape;392;p26"/>
            <p:cNvSpPr/>
            <p:nvPr/>
          </p:nvSpPr>
          <p:spPr>
            <a:xfrm>
              <a:off x="959400" y="880950"/>
              <a:ext cx="6413800" cy="2827050"/>
            </a:xfrm>
            <a:custGeom>
              <a:avLst/>
              <a:gdLst/>
              <a:ahLst/>
              <a:cxnLst/>
              <a:rect l="l" t="t" r="r" b="b"/>
              <a:pathLst>
                <a:path w="256552" h="113082" extrusionOk="0">
                  <a:moveTo>
                    <a:pt x="243884" y="1"/>
                  </a:moveTo>
                  <a:cubicBezTo>
                    <a:pt x="233710" y="1"/>
                    <a:pt x="223065" y="2261"/>
                    <a:pt x="213842" y="9280"/>
                  </a:cubicBezTo>
                  <a:cubicBezTo>
                    <a:pt x="203911" y="16775"/>
                    <a:pt x="197606" y="28315"/>
                    <a:pt x="192904" y="39441"/>
                  </a:cubicBezTo>
                  <a:cubicBezTo>
                    <a:pt x="188207" y="50562"/>
                    <a:pt x="184695" y="62044"/>
                    <a:pt x="178271" y="72690"/>
                  </a:cubicBezTo>
                  <a:cubicBezTo>
                    <a:pt x="173098" y="81255"/>
                    <a:pt x="166079" y="88931"/>
                    <a:pt x="158166" y="95174"/>
                  </a:cubicBezTo>
                  <a:cubicBezTo>
                    <a:pt x="158285" y="95174"/>
                    <a:pt x="158404" y="95117"/>
                    <a:pt x="158465" y="95117"/>
                  </a:cubicBezTo>
                  <a:cubicBezTo>
                    <a:pt x="166317" y="88931"/>
                    <a:pt x="173274" y="81317"/>
                    <a:pt x="178452" y="72751"/>
                  </a:cubicBezTo>
                  <a:cubicBezTo>
                    <a:pt x="184876" y="62102"/>
                    <a:pt x="188383" y="50624"/>
                    <a:pt x="193085" y="39498"/>
                  </a:cubicBezTo>
                  <a:cubicBezTo>
                    <a:pt x="197725" y="28377"/>
                    <a:pt x="204087" y="16894"/>
                    <a:pt x="213904" y="9399"/>
                  </a:cubicBezTo>
                  <a:cubicBezTo>
                    <a:pt x="223122" y="2380"/>
                    <a:pt x="233710" y="120"/>
                    <a:pt x="243884" y="120"/>
                  </a:cubicBezTo>
                  <a:cubicBezTo>
                    <a:pt x="248224" y="120"/>
                    <a:pt x="252507" y="538"/>
                    <a:pt x="256495" y="1190"/>
                  </a:cubicBezTo>
                  <a:lnTo>
                    <a:pt x="256552" y="1014"/>
                  </a:lnTo>
                  <a:cubicBezTo>
                    <a:pt x="252507" y="358"/>
                    <a:pt x="248224" y="1"/>
                    <a:pt x="243884" y="1"/>
                  </a:cubicBezTo>
                  <a:close/>
                  <a:moveTo>
                    <a:pt x="157928" y="95355"/>
                  </a:moveTo>
                  <a:cubicBezTo>
                    <a:pt x="157571" y="95650"/>
                    <a:pt x="157214" y="95950"/>
                    <a:pt x="156857" y="96188"/>
                  </a:cubicBezTo>
                  <a:cubicBezTo>
                    <a:pt x="156976" y="96188"/>
                    <a:pt x="157095" y="96188"/>
                    <a:pt x="157157" y="96126"/>
                  </a:cubicBezTo>
                  <a:cubicBezTo>
                    <a:pt x="157514" y="95888"/>
                    <a:pt x="157871" y="95593"/>
                    <a:pt x="158228" y="95355"/>
                  </a:cubicBezTo>
                  <a:close/>
                  <a:moveTo>
                    <a:pt x="156919" y="96364"/>
                  </a:moveTo>
                  <a:cubicBezTo>
                    <a:pt x="156800" y="96364"/>
                    <a:pt x="156681" y="96364"/>
                    <a:pt x="156562" y="96426"/>
                  </a:cubicBezTo>
                  <a:cubicBezTo>
                    <a:pt x="156205" y="96664"/>
                    <a:pt x="155848" y="96902"/>
                    <a:pt x="155491" y="97197"/>
                  </a:cubicBezTo>
                  <a:cubicBezTo>
                    <a:pt x="155610" y="97140"/>
                    <a:pt x="155729" y="97140"/>
                    <a:pt x="155848" y="97140"/>
                  </a:cubicBezTo>
                  <a:cubicBezTo>
                    <a:pt x="156205" y="96840"/>
                    <a:pt x="156562" y="96602"/>
                    <a:pt x="156919" y="96364"/>
                  </a:cubicBezTo>
                  <a:close/>
                  <a:moveTo>
                    <a:pt x="155548" y="97316"/>
                  </a:moveTo>
                  <a:cubicBezTo>
                    <a:pt x="155429" y="97378"/>
                    <a:pt x="155310" y="97378"/>
                    <a:pt x="155191" y="97378"/>
                  </a:cubicBezTo>
                  <a:cubicBezTo>
                    <a:pt x="154835" y="97673"/>
                    <a:pt x="154478" y="97911"/>
                    <a:pt x="154183" y="98149"/>
                  </a:cubicBezTo>
                  <a:cubicBezTo>
                    <a:pt x="154302" y="98149"/>
                    <a:pt x="154421" y="98092"/>
                    <a:pt x="154540" y="98092"/>
                  </a:cubicBezTo>
                  <a:cubicBezTo>
                    <a:pt x="154896" y="97854"/>
                    <a:pt x="155253" y="97616"/>
                    <a:pt x="155548" y="97316"/>
                  </a:cubicBezTo>
                  <a:close/>
                  <a:moveTo>
                    <a:pt x="154240" y="98329"/>
                  </a:moveTo>
                  <a:cubicBezTo>
                    <a:pt x="154064" y="98329"/>
                    <a:pt x="153945" y="98329"/>
                    <a:pt x="153826" y="98387"/>
                  </a:cubicBezTo>
                  <a:cubicBezTo>
                    <a:pt x="153469" y="98624"/>
                    <a:pt x="153112" y="98862"/>
                    <a:pt x="152812" y="99100"/>
                  </a:cubicBezTo>
                  <a:cubicBezTo>
                    <a:pt x="152931" y="99043"/>
                    <a:pt x="153112" y="99043"/>
                    <a:pt x="153231" y="98981"/>
                  </a:cubicBezTo>
                  <a:cubicBezTo>
                    <a:pt x="153588" y="98743"/>
                    <a:pt x="153883" y="98567"/>
                    <a:pt x="154240" y="98329"/>
                  </a:cubicBezTo>
                  <a:close/>
                  <a:moveTo>
                    <a:pt x="152874" y="99219"/>
                  </a:moveTo>
                  <a:lnTo>
                    <a:pt x="152874" y="99219"/>
                  </a:lnTo>
                  <a:cubicBezTo>
                    <a:pt x="152693" y="99281"/>
                    <a:pt x="152574" y="99281"/>
                    <a:pt x="152455" y="99338"/>
                  </a:cubicBezTo>
                  <a:cubicBezTo>
                    <a:pt x="152098" y="99576"/>
                    <a:pt x="151741" y="99757"/>
                    <a:pt x="151446" y="99995"/>
                  </a:cubicBezTo>
                  <a:cubicBezTo>
                    <a:pt x="151565" y="99933"/>
                    <a:pt x="151741" y="99933"/>
                    <a:pt x="151922" y="99876"/>
                  </a:cubicBezTo>
                  <a:cubicBezTo>
                    <a:pt x="152217" y="99695"/>
                    <a:pt x="152517" y="99457"/>
                    <a:pt x="152874" y="99219"/>
                  </a:cubicBezTo>
                  <a:close/>
                  <a:moveTo>
                    <a:pt x="151503" y="100171"/>
                  </a:moveTo>
                  <a:cubicBezTo>
                    <a:pt x="151327" y="100171"/>
                    <a:pt x="151147" y="100233"/>
                    <a:pt x="151028" y="100233"/>
                  </a:cubicBezTo>
                  <a:cubicBezTo>
                    <a:pt x="150671" y="100471"/>
                    <a:pt x="150376" y="100647"/>
                    <a:pt x="150019" y="100885"/>
                  </a:cubicBezTo>
                  <a:lnTo>
                    <a:pt x="150552" y="100709"/>
                  </a:lnTo>
                  <a:cubicBezTo>
                    <a:pt x="150909" y="100528"/>
                    <a:pt x="151208" y="100352"/>
                    <a:pt x="151503" y="100171"/>
                  </a:cubicBezTo>
                  <a:close/>
                  <a:moveTo>
                    <a:pt x="150076" y="101004"/>
                  </a:moveTo>
                  <a:lnTo>
                    <a:pt x="149543" y="101185"/>
                  </a:lnTo>
                  <a:lnTo>
                    <a:pt x="148648" y="101718"/>
                  </a:lnTo>
                  <a:cubicBezTo>
                    <a:pt x="148829" y="101661"/>
                    <a:pt x="149067" y="101599"/>
                    <a:pt x="149243" y="101542"/>
                  </a:cubicBezTo>
                  <a:cubicBezTo>
                    <a:pt x="149543" y="101361"/>
                    <a:pt x="149838" y="101185"/>
                    <a:pt x="150076" y="101004"/>
                  </a:cubicBezTo>
                  <a:close/>
                  <a:moveTo>
                    <a:pt x="148710" y="101898"/>
                  </a:moveTo>
                  <a:cubicBezTo>
                    <a:pt x="148529" y="101956"/>
                    <a:pt x="148291" y="102017"/>
                    <a:pt x="148115" y="102075"/>
                  </a:cubicBezTo>
                  <a:cubicBezTo>
                    <a:pt x="147815" y="102193"/>
                    <a:pt x="147520" y="102374"/>
                    <a:pt x="147221" y="102550"/>
                  </a:cubicBezTo>
                  <a:cubicBezTo>
                    <a:pt x="147520" y="102431"/>
                    <a:pt x="147758" y="102374"/>
                    <a:pt x="147996" y="102312"/>
                  </a:cubicBezTo>
                  <a:cubicBezTo>
                    <a:pt x="148234" y="102136"/>
                    <a:pt x="148472" y="102017"/>
                    <a:pt x="148710" y="101898"/>
                  </a:cubicBezTo>
                  <a:close/>
                  <a:moveTo>
                    <a:pt x="147340" y="102669"/>
                  </a:moveTo>
                  <a:lnTo>
                    <a:pt x="147340" y="102669"/>
                  </a:lnTo>
                  <a:cubicBezTo>
                    <a:pt x="147045" y="102788"/>
                    <a:pt x="146807" y="102850"/>
                    <a:pt x="146569" y="102907"/>
                  </a:cubicBezTo>
                  <a:cubicBezTo>
                    <a:pt x="146331" y="103026"/>
                    <a:pt x="146093" y="103207"/>
                    <a:pt x="145855" y="103326"/>
                  </a:cubicBezTo>
                  <a:lnTo>
                    <a:pt x="146745" y="102969"/>
                  </a:lnTo>
                  <a:cubicBezTo>
                    <a:pt x="146926" y="102907"/>
                    <a:pt x="147102" y="102788"/>
                    <a:pt x="147340" y="102669"/>
                  </a:cubicBezTo>
                  <a:close/>
                  <a:moveTo>
                    <a:pt x="145912" y="103445"/>
                  </a:moveTo>
                  <a:lnTo>
                    <a:pt x="145022" y="103802"/>
                  </a:lnTo>
                  <a:cubicBezTo>
                    <a:pt x="144784" y="103859"/>
                    <a:pt x="144603" y="103978"/>
                    <a:pt x="144427" y="104097"/>
                  </a:cubicBezTo>
                  <a:cubicBezTo>
                    <a:pt x="144546" y="104040"/>
                    <a:pt x="144722" y="103978"/>
                    <a:pt x="144841" y="103921"/>
                  </a:cubicBezTo>
                  <a:cubicBezTo>
                    <a:pt x="145079" y="103802"/>
                    <a:pt x="145379" y="103740"/>
                    <a:pt x="145674" y="103621"/>
                  </a:cubicBezTo>
                  <a:cubicBezTo>
                    <a:pt x="145736" y="103564"/>
                    <a:pt x="145855" y="103502"/>
                    <a:pt x="145912" y="103445"/>
                  </a:cubicBezTo>
                  <a:close/>
                  <a:moveTo>
                    <a:pt x="143832" y="104454"/>
                  </a:moveTo>
                  <a:lnTo>
                    <a:pt x="143295" y="104635"/>
                  </a:lnTo>
                  <a:cubicBezTo>
                    <a:pt x="143176" y="104692"/>
                    <a:pt x="143119" y="104754"/>
                    <a:pt x="143000" y="104811"/>
                  </a:cubicBezTo>
                  <a:cubicBezTo>
                    <a:pt x="143295" y="104692"/>
                    <a:pt x="143533" y="104573"/>
                    <a:pt x="143832" y="104454"/>
                  </a:cubicBezTo>
                  <a:close/>
                  <a:moveTo>
                    <a:pt x="4341" y="87741"/>
                  </a:moveTo>
                  <a:cubicBezTo>
                    <a:pt x="2913" y="87741"/>
                    <a:pt x="1486" y="87798"/>
                    <a:pt x="1" y="87979"/>
                  </a:cubicBezTo>
                  <a:lnTo>
                    <a:pt x="1" y="88098"/>
                  </a:lnTo>
                  <a:cubicBezTo>
                    <a:pt x="1486" y="87979"/>
                    <a:pt x="2913" y="87917"/>
                    <a:pt x="4341" y="87917"/>
                  </a:cubicBezTo>
                  <a:cubicBezTo>
                    <a:pt x="10765" y="87917"/>
                    <a:pt x="16656" y="89407"/>
                    <a:pt x="22305" y="91429"/>
                  </a:cubicBezTo>
                  <a:cubicBezTo>
                    <a:pt x="27958" y="93452"/>
                    <a:pt x="33431" y="95950"/>
                    <a:pt x="39141" y="98030"/>
                  </a:cubicBezTo>
                  <a:cubicBezTo>
                    <a:pt x="46636" y="100709"/>
                    <a:pt x="54783" y="102969"/>
                    <a:pt x="63349" y="104992"/>
                  </a:cubicBezTo>
                  <a:cubicBezTo>
                    <a:pt x="63468" y="105049"/>
                    <a:pt x="63530" y="105049"/>
                    <a:pt x="63587" y="105049"/>
                  </a:cubicBezTo>
                  <a:cubicBezTo>
                    <a:pt x="64243" y="105168"/>
                    <a:pt x="64895" y="105230"/>
                    <a:pt x="65552" y="105349"/>
                  </a:cubicBezTo>
                  <a:cubicBezTo>
                    <a:pt x="65252" y="105287"/>
                    <a:pt x="65014" y="105230"/>
                    <a:pt x="64719" y="105168"/>
                  </a:cubicBezTo>
                  <a:cubicBezTo>
                    <a:pt x="64181" y="105049"/>
                    <a:pt x="63587" y="104873"/>
                    <a:pt x="63054" y="104754"/>
                  </a:cubicBezTo>
                  <a:cubicBezTo>
                    <a:pt x="54607" y="102731"/>
                    <a:pt x="46574" y="100528"/>
                    <a:pt x="39141" y="97854"/>
                  </a:cubicBezTo>
                  <a:cubicBezTo>
                    <a:pt x="33488" y="95831"/>
                    <a:pt x="28015" y="93271"/>
                    <a:pt x="22367" y="91249"/>
                  </a:cubicBezTo>
                  <a:cubicBezTo>
                    <a:pt x="16656" y="89226"/>
                    <a:pt x="10827" y="87741"/>
                    <a:pt x="4341" y="87741"/>
                  </a:cubicBezTo>
                  <a:close/>
                  <a:moveTo>
                    <a:pt x="141691" y="105644"/>
                  </a:moveTo>
                  <a:lnTo>
                    <a:pt x="141691" y="105644"/>
                  </a:lnTo>
                  <a:cubicBezTo>
                    <a:pt x="141272" y="105824"/>
                    <a:pt x="140858" y="105943"/>
                    <a:pt x="140440" y="106119"/>
                  </a:cubicBezTo>
                  <a:lnTo>
                    <a:pt x="138122" y="107014"/>
                  </a:lnTo>
                  <a:cubicBezTo>
                    <a:pt x="137884" y="107133"/>
                    <a:pt x="137646" y="107252"/>
                    <a:pt x="137346" y="107371"/>
                  </a:cubicBezTo>
                  <a:cubicBezTo>
                    <a:pt x="137289" y="107371"/>
                    <a:pt x="137227" y="107371"/>
                    <a:pt x="137170" y="107428"/>
                  </a:cubicBezTo>
                  <a:cubicBezTo>
                    <a:pt x="136752" y="107609"/>
                    <a:pt x="136395" y="107728"/>
                    <a:pt x="135981" y="107904"/>
                  </a:cubicBezTo>
                  <a:lnTo>
                    <a:pt x="135443" y="108085"/>
                  </a:lnTo>
                  <a:lnTo>
                    <a:pt x="134553" y="108442"/>
                  </a:lnTo>
                  <a:cubicBezTo>
                    <a:pt x="125868" y="111535"/>
                    <a:pt x="117065" y="112901"/>
                    <a:pt x="108556" y="112901"/>
                  </a:cubicBezTo>
                  <a:cubicBezTo>
                    <a:pt x="102727" y="112901"/>
                    <a:pt x="96959" y="112249"/>
                    <a:pt x="91606" y="111059"/>
                  </a:cubicBezTo>
                  <a:cubicBezTo>
                    <a:pt x="83692" y="109332"/>
                    <a:pt x="76078" y="107728"/>
                    <a:pt x="68702" y="106062"/>
                  </a:cubicBezTo>
                  <a:cubicBezTo>
                    <a:pt x="68583" y="106119"/>
                    <a:pt x="68464" y="106119"/>
                    <a:pt x="68345" y="106181"/>
                  </a:cubicBezTo>
                  <a:cubicBezTo>
                    <a:pt x="75840" y="107847"/>
                    <a:pt x="83573" y="109512"/>
                    <a:pt x="91544" y="111235"/>
                  </a:cubicBezTo>
                  <a:cubicBezTo>
                    <a:pt x="96959" y="112425"/>
                    <a:pt x="102670" y="113081"/>
                    <a:pt x="108556" y="113081"/>
                  </a:cubicBezTo>
                  <a:cubicBezTo>
                    <a:pt x="116765" y="113081"/>
                    <a:pt x="125274" y="111773"/>
                    <a:pt x="133658" y="108918"/>
                  </a:cubicBezTo>
                  <a:cubicBezTo>
                    <a:pt x="134015" y="108799"/>
                    <a:pt x="134315" y="108680"/>
                    <a:pt x="134610" y="108561"/>
                  </a:cubicBezTo>
                  <a:cubicBezTo>
                    <a:pt x="134672" y="108561"/>
                    <a:pt x="134729" y="108499"/>
                    <a:pt x="134791" y="108499"/>
                  </a:cubicBezTo>
                  <a:lnTo>
                    <a:pt x="135324" y="108323"/>
                  </a:lnTo>
                  <a:cubicBezTo>
                    <a:pt x="136276" y="107966"/>
                    <a:pt x="137289" y="107547"/>
                    <a:pt x="138241" y="107133"/>
                  </a:cubicBezTo>
                  <a:cubicBezTo>
                    <a:pt x="138417" y="107071"/>
                    <a:pt x="138655" y="107014"/>
                    <a:pt x="138836" y="106895"/>
                  </a:cubicBezTo>
                  <a:lnTo>
                    <a:pt x="141691" y="10564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3" name="Google Shape;393;p26"/>
            <p:cNvSpPr/>
            <p:nvPr/>
          </p:nvSpPr>
          <p:spPr>
            <a:xfrm>
              <a:off x="904325" y="888450"/>
              <a:ext cx="6467450" cy="2786825"/>
            </a:xfrm>
            <a:custGeom>
              <a:avLst/>
              <a:gdLst/>
              <a:ahLst/>
              <a:cxnLst/>
              <a:rect l="l" t="t" r="r" b="b"/>
              <a:pathLst>
                <a:path w="258698" h="111473" extrusionOk="0">
                  <a:moveTo>
                    <a:pt x="246801" y="0"/>
                  </a:moveTo>
                  <a:cubicBezTo>
                    <a:pt x="236808" y="0"/>
                    <a:pt x="226338" y="2380"/>
                    <a:pt x="217354" y="9337"/>
                  </a:cubicBezTo>
                  <a:cubicBezTo>
                    <a:pt x="207661" y="16894"/>
                    <a:pt x="201593" y="28315"/>
                    <a:pt x="197011" y="39317"/>
                  </a:cubicBezTo>
                  <a:cubicBezTo>
                    <a:pt x="192490" y="50262"/>
                    <a:pt x="189040" y="61625"/>
                    <a:pt x="182677" y="72033"/>
                  </a:cubicBezTo>
                  <a:cubicBezTo>
                    <a:pt x="177324" y="80779"/>
                    <a:pt x="170124" y="88512"/>
                    <a:pt x="161915" y="94636"/>
                  </a:cubicBezTo>
                  <a:lnTo>
                    <a:pt x="162272" y="94636"/>
                  </a:lnTo>
                  <a:cubicBezTo>
                    <a:pt x="170362" y="88450"/>
                    <a:pt x="177500" y="80836"/>
                    <a:pt x="182796" y="72152"/>
                  </a:cubicBezTo>
                  <a:cubicBezTo>
                    <a:pt x="189159" y="61683"/>
                    <a:pt x="192671" y="50324"/>
                    <a:pt x="197191" y="39379"/>
                  </a:cubicBezTo>
                  <a:cubicBezTo>
                    <a:pt x="201712" y="28372"/>
                    <a:pt x="207837" y="17013"/>
                    <a:pt x="217473" y="9518"/>
                  </a:cubicBezTo>
                  <a:cubicBezTo>
                    <a:pt x="226396" y="2499"/>
                    <a:pt x="236808" y="177"/>
                    <a:pt x="246801" y="177"/>
                  </a:cubicBezTo>
                  <a:cubicBezTo>
                    <a:pt x="250903" y="177"/>
                    <a:pt x="254891" y="533"/>
                    <a:pt x="258698" y="1190"/>
                  </a:cubicBezTo>
                  <a:lnTo>
                    <a:pt x="258698" y="1071"/>
                  </a:lnTo>
                  <a:cubicBezTo>
                    <a:pt x="254891" y="414"/>
                    <a:pt x="250903" y="0"/>
                    <a:pt x="246801" y="0"/>
                  </a:cubicBezTo>
                  <a:close/>
                  <a:moveTo>
                    <a:pt x="161977" y="94817"/>
                  </a:moveTo>
                  <a:cubicBezTo>
                    <a:pt x="161858" y="94817"/>
                    <a:pt x="161739" y="94874"/>
                    <a:pt x="161677" y="94874"/>
                  </a:cubicBezTo>
                  <a:cubicBezTo>
                    <a:pt x="161320" y="95112"/>
                    <a:pt x="160963" y="95412"/>
                    <a:pt x="160607" y="95650"/>
                  </a:cubicBezTo>
                  <a:cubicBezTo>
                    <a:pt x="160726" y="95650"/>
                    <a:pt x="160845" y="95588"/>
                    <a:pt x="160963" y="95588"/>
                  </a:cubicBezTo>
                  <a:cubicBezTo>
                    <a:pt x="161263" y="95350"/>
                    <a:pt x="161620" y="95055"/>
                    <a:pt x="161977" y="94817"/>
                  </a:cubicBezTo>
                  <a:close/>
                  <a:moveTo>
                    <a:pt x="160668" y="95826"/>
                  </a:moveTo>
                  <a:cubicBezTo>
                    <a:pt x="160549" y="95826"/>
                    <a:pt x="160431" y="95826"/>
                    <a:pt x="160312" y="95888"/>
                  </a:cubicBezTo>
                  <a:lnTo>
                    <a:pt x="159241" y="96602"/>
                  </a:lnTo>
                  <a:cubicBezTo>
                    <a:pt x="159360" y="96602"/>
                    <a:pt x="159479" y="96540"/>
                    <a:pt x="159598" y="96540"/>
                  </a:cubicBezTo>
                  <a:lnTo>
                    <a:pt x="160668" y="95826"/>
                  </a:lnTo>
                  <a:close/>
                  <a:moveTo>
                    <a:pt x="159298" y="96778"/>
                  </a:moveTo>
                  <a:cubicBezTo>
                    <a:pt x="159179" y="96778"/>
                    <a:pt x="159060" y="96840"/>
                    <a:pt x="158884" y="96840"/>
                  </a:cubicBezTo>
                  <a:cubicBezTo>
                    <a:pt x="158584" y="97078"/>
                    <a:pt x="158227" y="97316"/>
                    <a:pt x="157870" y="97554"/>
                  </a:cubicBezTo>
                  <a:cubicBezTo>
                    <a:pt x="157989" y="97492"/>
                    <a:pt x="158170" y="97492"/>
                    <a:pt x="158289" y="97435"/>
                  </a:cubicBezTo>
                  <a:cubicBezTo>
                    <a:pt x="158646" y="97254"/>
                    <a:pt x="158941" y="97016"/>
                    <a:pt x="159298" y="96778"/>
                  </a:cubicBezTo>
                  <a:close/>
                  <a:moveTo>
                    <a:pt x="157932" y="97730"/>
                  </a:moveTo>
                  <a:cubicBezTo>
                    <a:pt x="157813" y="97730"/>
                    <a:pt x="157632" y="97792"/>
                    <a:pt x="157513" y="97792"/>
                  </a:cubicBezTo>
                  <a:cubicBezTo>
                    <a:pt x="157157" y="98029"/>
                    <a:pt x="156800" y="98206"/>
                    <a:pt x="156505" y="98443"/>
                  </a:cubicBezTo>
                  <a:cubicBezTo>
                    <a:pt x="156624" y="98443"/>
                    <a:pt x="156800" y="98386"/>
                    <a:pt x="156980" y="98324"/>
                  </a:cubicBezTo>
                  <a:cubicBezTo>
                    <a:pt x="157275" y="98148"/>
                    <a:pt x="157632" y="97910"/>
                    <a:pt x="157932" y="97730"/>
                  </a:cubicBezTo>
                  <a:close/>
                  <a:moveTo>
                    <a:pt x="156562" y="98624"/>
                  </a:moveTo>
                  <a:cubicBezTo>
                    <a:pt x="156386" y="98624"/>
                    <a:pt x="156205" y="98681"/>
                    <a:pt x="156086" y="98743"/>
                  </a:cubicBezTo>
                  <a:cubicBezTo>
                    <a:pt x="155729" y="98919"/>
                    <a:pt x="155434" y="99100"/>
                    <a:pt x="155077" y="99338"/>
                  </a:cubicBezTo>
                  <a:lnTo>
                    <a:pt x="155610" y="99157"/>
                  </a:lnTo>
                  <a:cubicBezTo>
                    <a:pt x="155967" y="98981"/>
                    <a:pt x="156267" y="98800"/>
                    <a:pt x="156562" y="98624"/>
                  </a:cubicBezTo>
                  <a:close/>
                  <a:moveTo>
                    <a:pt x="155134" y="99457"/>
                  </a:moveTo>
                  <a:lnTo>
                    <a:pt x="154601" y="99633"/>
                  </a:lnTo>
                  <a:lnTo>
                    <a:pt x="153706" y="100171"/>
                  </a:lnTo>
                  <a:cubicBezTo>
                    <a:pt x="153887" y="100109"/>
                    <a:pt x="154125" y="100052"/>
                    <a:pt x="154301" y="99990"/>
                  </a:cubicBezTo>
                  <a:cubicBezTo>
                    <a:pt x="154601" y="99814"/>
                    <a:pt x="154896" y="99633"/>
                    <a:pt x="155134" y="99457"/>
                  </a:cubicBezTo>
                  <a:close/>
                  <a:moveTo>
                    <a:pt x="153768" y="100347"/>
                  </a:moveTo>
                  <a:cubicBezTo>
                    <a:pt x="153588" y="100409"/>
                    <a:pt x="153350" y="100466"/>
                    <a:pt x="153174" y="100466"/>
                  </a:cubicBezTo>
                  <a:lnTo>
                    <a:pt x="152279" y="101004"/>
                  </a:lnTo>
                  <a:cubicBezTo>
                    <a:pt x="152579" y="100885"/>
                    <a:pt x="152817" y="100823"/>
                    <a:pt x="153055" y="100766"/>
                  </a:cubicBezTo>
                  <a:cubicBezTo>
                    <a:pt x="153292" y="100585"/>
                    <a:pt x="153530" y="100466"/>
                    <a:pt x="153768" y="100347"/>
                  </a:cubicBezTo>
                  <a:close/>
                  <a:moveTo>
                    <a:pt x="152341" y="101123"/>
                  </a:moveTo>
                  <a:lnTo>
                    <a:pt x="152341" y="101123"/>
                  </a:lnTo>
                  <a:cubicBezTo>
                    <a:pt x="152103" y="101180"/>
                    <a:pt x="151865" y="101299"/>
                    <a:pt x="151627" y="101361"/>
                  </a:cubicBezTo>
                  <a:cubicBezTo>
                    <a:pt x="151389" y="101479"/>
                    <a:pt x="151151" y="101656"/>
                    <a:pt x="150913" y="101775"/>
                  </a:cubicBezTo>
                  <a:cubicBezTo>
                    <a:pt x="151089" y="101717"/>
                    <a:pt x="151270" y="101656"/>
                    <a:pt x="151446" y="101537"/>
                  </a:cubicBezTo>
                  <a:cubicBezTo>
                    <a:pt x="151565" y="101537"/>
                    <a:pt x="151684" y="101479"/>
                    <a:pt x="151803" y="101418"/>
                  </a:cubicBezTo>
                  <a:cubicBezTo>
                    <a:pt x="151984" y="101361"/>
                    <a:pt x="152160" y="101242"/>
                    <a:pt x="152341" y="101123"/>
                  </a:cubicBezTo>
                  <a:close/>
                  <a:moveTo>
                    <a:pt x="150970" y="101893"/>
                  </a:moveTo>
                  <a:lnTo>
                    <a:pt x="150970" y="101893"/>
                  </a:lnTo>
                  <a:cubicBezTo>
                    <a:pt x="150675" y="102012"/>
                    <a:pt x="150375" y="102131"/>
                    <a:pt x="150018" y="102193"/>
                  </a:cubicBezTo>
                  <a:cubicBezTo>
                    <a:pt x="149842" y="102312"/>
                    <a:pt x="149662" y="102431"/>
                    <a:pt x="149486" y="102488"/>
                  </a:cubicBezTo>
                  <a:cubicBezTo>
                    <a:pt x="149900" y="102369"/>
                    <a:pt x="150318" y="102193"/>
                    <a:pt x="150675" y="102074"/>
                  </a:cubicBezTo>
                  <a:cubicBezTo>
                    <a:pt x="150794" y="102012"/>
                    <a:pt x="150851" y="101955"/>
                    <a:pt x="150970" y="101893"/>
                  </a:cubicBezTo>
                  <a:close/>
                  <a:moveTo>
                    <a:pt x="148891" y="102907"/>
                  </a:moveTo>
                  <a:lnTo>
                    <a:pt x="148353" y="103083"/>
                  </a:lnTo>
                  <a:cubicBezTo>
                    <a:pt x="148290" y="103116"/>
                    <a:pt x="148244" y="103147"/>
                    <a:pt x="148198" y="103170"/>
                  </a:cubicBezTo>
                  <a:lnTo>
                    <a:pt x="148198" y="103170"/>
                  </a:lnTo>
                  <a:cubicBezTo>
                    <a:pt x="148432" y="103106"/>
                    <a:pt x="148640" y="103007"/>
                    <a:pt x="148891" y="102907"/>
                  </a:cubicBezTo>
                  <a:close/>
                  <a:moveTo>
                    <a:pt x="148198" y="103170"/>
                  </a:moveTo>
                  <a:lnTo>
                    <a:pt x="148198" y="103170"/>
                  </a:lnTo>
                  <a:cubicBezTo>
                    <a:pt x="148152" y="103182"/>
                    <a:pt x="148106" y="103193"/>
                    <a:pt x="148058" y="103202"/>
                  </a:cubicBezTo>
                  <a:cubicBezTo>
                    <a:pt x="148114" y="103202"/>
                    <a:pt x="148156" y="103190"/>
                    <a:pt x="148198" y="103170"/>
                  </a:cubicBezTo>
                  <a:close/>
                  <a:moveTo>
                    <a:pt x="7082" y="92557"/>
                  </a:moveTo>
                  <a:cubicBezTo>
                    <a:pt x="4821" y="92557"/>
                    <a:pt x="2442" y="92733"/>
                    <a:pt x="1" y="93152"/>
                  </a:cubicBezTo>
                  <a:lnTo>
                    <a:pt x="1" y="93271"/>
                  </a:lnTo>
                  <a:cubicBezTo>
                    <a:pt x="2442" y="92914"/>
                    <a:pt x="4821" y="92733"/>
                    <a:pt x="7082" y="92733"/>
                  </a:cubicBezTo>
                  <a:cubicBezTo>
                    <a:pt x="18679" y="92733"/>
                    <a:pt x="28734" y="97316"/>
                    <a:pt x="39441" y="99990"/>
                  </a:cubicBezTo>
                  <a:cubicBezTo>
                    <a:pt x="47707" y="102074"/>
                    <a:pt x="56572" y="103502"/>
                    <a:pt x="65851" y="104930"/>
                  </a:cubicBezTo>
                  <a:cubicBezTo>
                    <a:pt x="65970" y="104930"/>
                    <a:pt x="66089" y="104987"/>
                    <a:pt x="66147" y="104987"/>
                  </a:cubicBezTo>
                  <a:lnTo>
                    <a:pt x="66208" y="104987"/>
                  </a:lnTo>
                  <a:lnTo>
                    <a:pt x="68526" y="105167"/>
                  </a:lnTo>
                  <a:cubicBezTo>
                    <a:pt x="68288" y="105106"/>
                    <a:pt x="67993" y="105106"/>
                    <a:pt x="67755" y="105049"/>
                  </a:cubicBezTo>
                  <a:cubicBezTo>
                    <a:pt x="67098" y="104930"/>
                    <a:pt x="66446" y="104868"/>
                    <a:pt x="65790" y="104749"/>
                  </a:cubicBezTo>
                  <a:lnTo>
                    <a:pt x="65614" y="104749"/>
                  </a:lnTo>
                  <a:cubicBezTo>
                    <a:pt x="56391" y="103321"/>
                    <a:pt x="47649" y="101893"/>
                    <a:pt x="39498" y="99814"/>
                  </a:cubicBezTo>
                  <a:cubicBezTo>
                    <a:pt x="28791" y="97135"/>
                    <a:pt x="18740" y="92557"/>
                    <a:pt x="7082" y="92557"/>
                  </a:cubicBezTo>
                  <a:close/>
                  <a:moveTo>
                    <a:pt x="146749" y="104035"/>
                  </a:moveTo>
                  <a:lnTo>
                    <a:pt x="146749" y="104035"/>
                  </a:lnTo>
                  <a:cubicBezTo>
                    <a:pt x="146093" y="104335"/>
                    <a:pt x="145498" y="104573"/>
                    <a:pt x="144846" y="104811"/>
                  </a:cubicBezTo>
                  <a:cubicBezTo>
                    <a:pt x="144308" y="105049"/>
                    <a:pt x="143713" y="105225"/>
                    <a:pt x="143180" y="105463"/>
                  </a:cubicBezTo>
                  <a:cubicBezTo>
                    <a:pt x="142999" y="105524"/>
                    <a:pt x="142761" y="105581"/>
                    <a:pt x="142585" y="105700"/>
                  </a:cubicBezTo>
                  <a:cubicBezTo>
                    <a:pt x="142524" y="105700"/>
                    <a:pt x="142466" y="105762"/>
                    <a:pt x="142405" y="105762"/>
                  </a:cubicBezTo>
                  <a:cubicBezTo>
                    <a:pt x="142347" y="105762"/>
                    <a:pt x="142286" y="105819"/>
                    <a:pt x="142229" y="105819"/>
                  </a:cubicBezTo>
                  <a:cubicBezTo>
                    <a:pt x="141810" y="106000"/>
                    <a:pt x="141396" y="106176"/>
                    <a:pt x="140977" y="106295"/>
                  </a:cubicBezTo>
                  <a:cubicBezTo>
                    <a:pt x="140801" y="106357"/>
                    <a:pt x="140620" y="106414"/>
                    <a:pt x="140501" y="106476"/>
                  </a:cubicBezTo>
                  <a:cubicBezTo>
                    <a:pt x="140144" y="106595"/>
                    <a:pt x="139849" y="106714"/>
                    <a:pt x="139549" y="106833"/>
                  </a:cubicBezTo>
                  <a:cubicBezTo>
                    <a:pt x="139311" y="106890"/>
                    <a:pt x="139135" y="107009"/>
                    <a:pt x="138897" y="107071"/>
                  </a:cubicBezTo>
                  <a:cubicBezTo>
                    <a:pt x="138659" y="107128"/>
                    <a:pt x="138360" y="107247"/>
                    <a:pt x="138122" y="107309"/>
                  </a:cubicBezTo>
                  <a:cubicBezTo>
                    <a:pt x="129737" y="110102"/>
                    <a:pt x="121290" y="111292"/>
                    <a:pt x="113139" y="111292"/>
                  </a:cubicBezTo>
                  <a:cubicBezTo>
                    <a:pt x="107309" y="111292"/>
                    <a:pt x="101661" y="110697"/>
                    <a:pt x="96307" y="109688"/>
                  </a:cubicBezTo>
                  <a:cubicBezTo>
                    <a:pt x="87860" y="108023"/>
                    <a:pt x="79533" y="106833"/>
                    <a:pt x="71500" y="105643"/>
                  </a:cubicBezTo>
                  <a:cubicBezTo>
                    <a:pt x="71381" y="105643"/>
                    <a:pt x="71262" y="105700"/>
                    <a:pt x="71086" y="105700"/>
                  </a:cubicBezTo>
                  <a:cubicBezTo>
                    <a:pt x="79233" y="106952"/>
                    <a:pt x="87680" y="108199"/>
                    <a:pt x="96245" y="109807"/>
                  </a:cubicBezTo>
                  <a:cubicBezTo>
                    <a:pt x="101661" y="110878"/>
                    <a:pt x="107309" y="111473"/>
                    <a:pt x="113139" y="111473"/>
                  </a:cubicBezTo>
                  <a:cubicBezTo>
                    <a:pt x="121109" y="111473"/>
                    <a:pt x="129318" y="110340"/>
                    <a:pt x="137470" y="107723"/>
                  </a:cubicBezTo>
                  <a:cubicBezTo>
                    <a:pt x="137708" y="107666"/>
                    <a:pt x="137946" y="107547"/>
                    <a:pt x="138184" y="107485"/>
                  </a:cubicBezTo>
                  <a:lnTo>
                    <a:pt x="138717" y="107309"/>
                  </a:lnTo>
                  <a:cubicBezTo>
                    <a:pt x="139016" y="107190"/>
                    <a:pt x="139311" y="107071"/>
                    <a:pt x="139611" y="107009"/>
                  </a:cubicBezTo>
                  <a:cubicBezTo>
                    <a:pt x="139668" y="106952"/>
                    <a:pt x="139787" y="106952"/>
                    <a:pt x="139849" y="106890"/>
                  </a:cubicBezTo>
                  <a:cubicBezTo>
                    <a:pt x="140025" y="106833"/>
                    <a:pt x="140144" y="106771"/>
                    <a:pt x="140325" y="106714"/>
                  </a:cubicBezTo>
                  <a:lnTo>
                    <a:pt x="142643" y="105819"/>
                  </a:lnTo>
                  <a:cubicBezTo>
                    <a:pt x="143061" y="105643"/>
                    <a:pt x="143475" y="105524"/>
                    <a:pt x="143894" y="105344"/>
                  </a:cubicBezTo>
                  <a:cubicBezTo>
                    <a:pt x="144846" y="104930"/>
                    <a:pt x="145798" y="104511"/>
                    <a:pt x="146749" y="1040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4" name="Google Shape;394;p26"/>
            <p:cNvSpPr/>
            <p:nvPr/>
          </p:nvSpPr>
          <p:spPr>
            <a:xfrm>
              <a:off x="849375" y="895825"/>
              <a:ext cx="6522400" cy="2746750"/>
            </a:xfrm>
            <a:custGeom>
              <a:avLst/>
              <a:gdLst/>
              <a:ahLst/>
              <a:cxnLst/>
              <a:rect l="l" t="t" r="r" b="b"/>
              <a:pathLst>
                <a:path w="260896" h="109870" extrusionOk="0">
                  <a:moveTo>
                    <a:pt x="249651" y="0"/>
                  </a:moveTo>
                  <a:cubicBezTo>
                    <a:pt x="239895" y="0"/>
                    <a:pt x="229545" y="2499"/>
                    <a:pt x="220861" y="9461"/>
                  </a:cubicBezTo>
                  <a:cubicBezTo>
                    <a:pt x="211405" y="17013"/>
                    <a:pt x="205514" y="28315"/>
                    <a:pt x="201112" y="39141"/>
                  </a:cubicBezTo>
                  <a:cubicBezTo>
                    <a:pt x="196710" y="49967"/>
                    <a:pt x="193322" y="61150"/>
                    <a:pt x="187017" y="71443"/>
                  </a:cubicBezTo>
                  <a:cubicBezTo>
                    <a:pt x="181601" y="80303"/>
                    <a:pt x="174106" y="88036"/>
                    <a:pt x="165660" y="94104"/>
                  </a:cubicBezTo>
                  <a:lnTo>
                    <a:pt x="166017" y="94104"/>
                  </a:lnTo>
                  <a:cubicBezTo>
                    <a:pt x="174344" y="87979"/>
                    <a:pt x="181782" y="80365"/>
                    <a:pt x="187193" y="71562"/>
                  </a:cubicBezTo>
                  <a:cubicBezTo>
                    <a:pt x="193498" y="61211"/>
                    <a:pt x="196891" y="50029"/>
                    <a:pt x="201293" y="39203"/>
                  </a:cubicBezTo>
                  <a:cubicBezTo>
                    <a:pt x="205695" y="28377"/>
                    <a:pt x="211581" y="17132"/>
                    <a:pt x="220980" y="9580"/>
                  </a:cubicBezTo>
                  <a:cubicBezTo>
                    <a:pt x="229607" y="2680"/>
                    <a:pt x="239895" y="181"/>
                    <a:pt x="249651" y="181"/>
                  </a:cubicBezTo>
                  <a:cubicBezTo>
                    <a:pt x="253520" y="181"/>
                    <a:pt x="257327" y="595"/>
                    <a:pt x="260834" y="1252"/>
                  </a:cubicBezTo>
                  <a:lnTo>
                    <a:pt x="260896" y="1071"/>
                  </a:lnTo>
                  <a:cubicBezTo>
                    <a:pt x="257327" y="419"/>
                    <a:pt x="253520" y="0"/>
                    <a:pt x="249651" y="0"/>
                  </a:cubicBezTo>
                  <a:close/>
                  <a:moveTo>
                    <a:pt x="165722" y="94284"/>
                  </a:moveTo>
                  <a:cubicBezTo>
                    <a:pt x="165603" y="94284"/>
                    <a:pt x="165484" y="94341"/>
                    <a:pt x="165365" y="94341"/>
                  </a:cubicBezTo>
                  <a:cubicBezTo>
                    <a:pt x="165008" y="94579"/>
                    <a:pt x="164651" y="94817"/>
                    <a:pt x="164294" y="95117"/>
                  </a:cubicBezTo>
                  <a:cubicBezTo>
                    <a:pt x="164413" y="95055"/>
                    <a:pt x="164589" y="95055"/>
                    <a:pt x="164708" y="94998"/>
                  </a:cubicBezTo>
                  <a:cubicBezTo>
                    <a:pt x="165065" y="94760"/>
                    <a:pt x="165365" y="94522"/>
                    <a:pt x="165722" y="94284"/>
                  </a:cubicBezTo>
                  <a:close/>
                  <a:moveTo>
                    <a:pt x="164351" y="95236"/>
                  </a:moveTo>
                  <a:lnTo>
                    <a:pt x="164351" y="95236"/>
                  </a:lnTo>
                  <a:cubicBezTo>
                    <a:pt x="164232" y="95293"/>
                    <a:pt x="164113" y="95293"/>
                    <a:pt x="163994" y="95293"/>
                  </a:cubicBezTo>
                  <a:lnTo>
                    <a:pt x="162924" y="96007"/>
                  </a:lnTo>
                  <a:cubicBezTo>
                    <a:pt x="163104" y="96007"/>
                    <a:pt x="163223" y="95950"/>
                    <a:pt x="163342" y="95950"/>
                  </a:cubicBezTo>
                  <a:cubicBezTo>
                    <a:pt x="163699" y="95712"/>
                    <a:pt x="164056" y="95474"/>
                    <a:pt x="164351" y="95236"/>
                  </a:cubicBezTo>
                  <a:close/>
                  <a:moveTo>
                    <a:pt x="162985" y="96188"/>
                  </a:moveTo>
                  <a:cubicBezTo>
                    <a:pt x="162866" y="96188"/>
                    <a:pt x="162686" y="96245"/>
                    <a:pt x="162567" y="96245"/>
                  </a:cubicBezTo>
                  <a:cubicBezTo>
                    <a:pt x="162210" y="96483"/>
                    <a:pt x="161915" y="96721"/>
                    <a:pt x="161558" y="96902"/>
                  </a:cubicBezTo>
                  <a:cubicBezTo>
                    <a:pt x="161734" y="96902"/>
                    <a:pt x="161853" y="96840"/>
                    <a:pt x="162034" y="96840"/>
                  </a:cubicBezTo>
                  <a:cubicBezTo>
                    <a:pt x="162329" y="96602"/>
                    <a:pt x="162686" y="96364"/>
                    <a:pt x="162985" y="96188"/>
                  </a:cubicBezTo>
                  <a:close/>
                  <a:moveTo>
                    <a:pt x="161615" y="97078"/>
                  </a:moveTo>
                  <a:lnTo>
                    <a:pt x="161615" y="97078"/>
                  </a:lnTo>
                  <a:cubicBezTo>
                    <a:pt x="161439" y="97140"/>
                    <a:pt x="161320" y="97140"/>
                    <a:pt x="161139" y="97197"/>
                  </a:cubicBezTo>
                  <a:cubicBezTo>
                    <a:pt x="160844" y="97378"/>
                    <a:pt x="160487" y="97615"/>
                    <a:pt x="160187" y="97792"/>
                  </a:cubicBezTo>
                  <a:cubicBezTo>
                    <a:pt x="160368" y="97734"/>
                    <a:pt x="160544" y="97673"/>
                    <a:pt x="160725" y="97673"/>
                  </a:cubicBezTo>
                  <a:cubicBezTo>
                    <a:pt x="161020" y="97435"/>
                    <a:pt x="161320" y="97259"/>
                    <a:pt x="161615" y="97078"/>
                  </a:cubicBezTo>
                  <a:close/>
                  <a:moveTo>
                    <a:pt x="160249" y="97972"/>
                  </a:moveTo>
                  <a:cubicBezTo>
                    <a:pt x="160068" y="97972"/>
                    <a:pt x="159892" y="98029"/>
                    <a:pt x="159711" y="98091"/>
                  </a:cubicBezTo>
                  <a:cubicBezTo>
                    <a:pt x="159355" y="98267"/>
                    <a:pt x="159059" y="98448"/>
                    <a:pt x="158760" y="98624"/>
                  </a:cubicBezTo>
                  <a:cubicBezTo>
                    <a:pt x="158998" y="98567"/>
                    <a:pt x="159178" y="98505"/>
                    <a:pt x="159416" y="98448"/>
                  </a:cubicBezTo>
                  <a:cubicBezTo>
                    <a:pt x="159654" y="98267"/>
                    <a:pt x="159949" y="98091"/>
                    <a:pt x="160249" y="97972"/>
                  </a:cubicBezTo>
                  <a:close/>
                  <a:moveTo>
                    <a:pt x="158822" y="98805"/>
                  </a:moveTo>
                  <a:lnTo>
                    <a:pt x="158822" y="98805"/>
                  </a:lnTo>
                  <a:cubicBezTo>
                    <a:pt x="158641" y="98862"/>
                    <a:pt x="158403" y="98924"/>
                    <a:pt x="158227" y="98981"/>
                  </a:cubicBezTo>
                  <a:cubicBezTo>
                    <a:pt x="157927" y="99100"/>
                    <a:pt x="157632" y="99281"/>
                    <a:pt x="157332" y="99457"/>
                  </a:cubicBezTo>
                  <a:cubicBezTo>
                    <a:pt x="157632" y="99338"/>
                    <a:pt x="157870" y="99281"/>
                    <a:pt x="158108" y="99219"/>
                  </a:cubicBezTo>
                  <a:cubicBezTo>
                    <a:pt x="158346" y="99043"/>
                    <a:pt x="158584" y="98924"/>
                    <a:pt x="158822" y="98805"/>
                  </a:cubicBezTo>
                  <a:close/>
                  <a:moveTo>
                    <a:pt x="157451" y="99576"/>
                  </a:moveTo>
                  <a:cubicBezTo>
                    <a:pt x="157156" y="99695"/>
                    <a:pt x="156918" y="99757"/>
                    <a:pt x="156680" y="99814"/>
                  </a:cubicBezTo>
                  <a:cubicBezTo>
                    <a:pt x="156442" y="99933"/>
                    <a:pt x="156204" y="100114"/>
                    <a:pt x="155966" y="100233"/>
                  </a:cubicBezTo>
                  <a:cubicBezTo>
                    <a:pt x="156261" y="100114"/>
                    <a:pt x="156561" y="99995"/>
                    <a:pt x="156856" y="99933"/>
                  </a:cubicBezTo>
                  <a:cubicBezTo>
                    <a:pt x="157037" y="99814"/>
                    <a:pt x="157213" y="99695"/>
                    <a:pt x="157451" y="99576"/>
                  </a:cubicBezTo>
                  <a:close/>
                  <a:moveTo>
                    <a:pt x="156023" y="100352"/>
                  </a:moveTo>
                  <a:cubicBezTo>
                    <a:pt x="155991" y="100352"/>
                    <a:pt x="155977" y="100370"/>
                    <a:pt x="155960" y="100385"/>
                  </a:cubicBezTo>
                  <a:lnTo>
                    <a:pt x="155960" y="100385"/>
                  </a:lnTo>
                  <a:cubicBezTo>
                    <a:pt x="155980" y="100374"/>
                    <a:pt x="156000" y="100363"/>
                    <a:pt x="156023" y="100352"/>
                  </a:cubicBezTo>
                  <a:close/>
                  <a:moveTo>
                    <a:pt x="155960" y="100385"/>
                  </a:moveTo>
                  <a:cubicBezTo>
                    <a:pt x="155949" y="100392"/>
                    <a:pt x="155938" y="100399"/>
                    <a:pt x="155927" y="100406"/>
                  </a:cubicBezTo>
                  <a:lnTo>
                    <a:pt x="155927" y="100406"/>
                  </a:lnTo>
                  <a:cubicBezTo>
                    <a:pt x="155941" y="100402"/>
                    <a:pt x="155951" y="100394"/>
                    <a:pt x="155960" y="100385"/>
                  </a:cubicBezTo>
                  <a:close/>
                  <a:moveTo>
                    <a:pt x="155927" y="100406"/>
                  </a:moveTo>
                  <a:cubicBezTo>
                    <a:pt x="155921" y="100408"/>
                    <a:pt x="155913" y="100409"/>
                    <a:pt x="155904" y="100409"/>
                  </a:cubicBezTo>
                  <a:cubicBezTo>
                    <a:pt x="155667" y="100471"/>
                    <a:pt x="155372" y="100590"/>
                    <a:pt x="155134" y="100647"/>
                  </a:cubicBezTo>
                  <a:cubicBezTo>
                    <a:pt x="154896" y="100766"/>
                    <a:pt x="154715" y="100885"/>
                    <a:pt x="154539" y="100947"/>
                  </a:cubicBezTo>
                  <a:cubicBezTo>
                    <a:pt x="154953" y="100828"/>
                    <a:pt x="155372" y="100647"/>
                    <a:pt x="155728" y="100528"/>
                  </a:cubicBezTo>
                  <a:cubicBezTo>
                    <a:pt x="155811" y="100488"/>
                    <a:pt x="155863" y="100447"/>
                    <a:pt x="155927" y="100406"/>
                  </a:cubicBezTo>
                  <a:close/>
                  <a:moveTo>
                    <a:pt x="153944" y="101361"/>
                  </a:moveTo>
                  <a:cubicBezTo>
                    <a:pt x="153882" y="101361"/>
                    <a:pt x="153763" y="101422"/>
                    <a:pt x="153706" y="101422"/>
                  </a:cubicBezTo>
                  <a:cubicBezTo>
                    <a:pt x="153587" y="101480"/>
                    <a:pt x="153525" y="101480"/>
                    <a:pt x="153406" y="101541"/>
                  </a:cubicBezTo>
                  <a:cubicBezTo>
                    <a:pt x="153287" y="101598"/>
                    <a:pt x="153230" y="101598"/>
                    <a:pt x="153111" y="101660"/>
                  </a:cubicBezTo>
                  <a:cubicBezTo>
                    <a:pt x="153406" y="101541"/>
                    <a:pt x="153644" y="101480"/>
                    <a:pt x="153944" y="101361"/>
                  </a:cubicBezTo>
                  <a:close/>
                  <a:moveTo>
                    <a:pt x="10350" y="97140"/>
                  </a:moveTo>
                  <a:cubicBezTo>
                    <a:pt x="7019" y="97140"/>
                    <a:pt x="3569" y="97497"/>
                    <a:pt x="0" y="98329"/>
                  </a:cubicBezTo>
                  <a:lnTo>
                    <a:pt x="0" y="98448"/>
                  </a:lnTo>
                  <a:cubicBezTo>
                    <a:pt x="3569" y="97615"/>
                    <a:pt x="7019" y="97316"/>
                    <a:pt x="10350" y="97316"/>
                  </a:cubicBezTo>
                  <a:cubicBezTo>
                    <a:pt x="20582" y="97316"/>
                    <a:pt x="29918" y="100471"/>
                    <a:pt x="39792" y="101955"/>
                  </a:cubicBezTo>
                  <a:cubicBezTo>
                    <a:pt x="48715" y="103383"/>
                    <a:pt x="58351" y="104097"/>
                    <a:pt x="68287" y="104872"/>
                  </a:cubicBezTo>
                  <a:lnTo>
                    <a:pt x="68820" y="104872"/>
                  </a:lnTo>
                  <a:cubicBezTo>
                    <a:pt x="69715" y="104930"/>
                    <a:pt x="70605" y="104930"/>
                    <a:pt x="71500" y="104930"/>
                  </a:cubicBezTo>
                  <a:cubicBezTo>
                    <a:pt x="71262" y="104930"/>
                    <a:pt x="70962" y="104872"/>
                    <a:pt x="70724" y="104872"/>
                  </a:cubicBezTo>
                  <a:lnTo>
                    <a:pt x="68406" y="104692"/>
                  </a:lnTo>
                  <a:lnTo>
                    <a:pt x="68107" y="104692"/>
                  </a:lnTo>
                  <a:cubicBezTo>
                    <a:pt x="58175" y="103921"/>
                    <a:pt x="48715" y="103207"/>
                    <a:pt x="39792" y="101836"/>
                  </a:cubicBezTo>
                  <a:cubicBezTo>
                    <a:pt x="29980" y="100290"/>
                    <a:pt x="20582" y="97140"/>
                    <a:pt x="10350" y="97140"/>
                  </a:cubicBezTo>
                  <a:close/>
                  <a:moveTo>
                    <a:pt x="151741" y="102493"/>
                  </a:moveTo>
                  <a:cubicBezTo>
                    <a:pt x="150970" y="102850"/>
                    <a:pt x="150137" y="103145"/>
                    <a:pt x="149304" y="103502"/>
                  </a:cubicBezTo>
                  <a:lnTo>
                    <a:pt x="148233" y="103859"/>
                  </a:lnTo>
                  <a:cubicBezTo>
                    <a:pt x="147934" y="103978"/>
                    <a:pt x="147696" y="104097"/>
                    <a:pt x="147401" y="104216"/>
                  </a:cubicBezTo>
                  <a:cubicBezTo>
                    <a:pt x="147339" y="104216"/>
                    <a:pt x="147282" y="104278"/>
                    <a:pt x="147220" y="104278"/>
                  </a:cubicBezTo>
                  <a:cubicBezTo>
                    <a:pt x="147163" y="104278"/>
                    <a:pt x="147101" y="104335"/>
                    <a:pt x="146982" y="104335"/>
                  </a:cubicBezTo>
                  <a:cubicBezTo>
                    <a:pt x="146687" y="104516"/>
                    <a:pt x="146330" y="104635"/>
                    <a:pt x="146030" y="104754"/>
                  </a:cubicBezTo>
                  <a:lnTo>
                    <a:pt x="145497" y="104930"/>
                  </a:lnTo>
                  <a:lnTo>
                    <a:pt x="144603" y="105286"/>
                  </a:lnTo>
                  <a:cubicBezTo>
                    <a:pt x="144365" y="105348"/>
                    <a:pt x="144127" y="105405"/>
                    <a:pt x="143889" y="105524"/>
                  </a:cubicBezTo>
                  <a:cubicBezTo>
                    <a:pt x="143651" y="105586"/>
                    <a:pt x="143413" y="105643"/>
                    <a:pt x="143175" y="105762"/>
                  </a:cubicBezTo>
                  <a:cubicBezTo>
                    <a:pt x="142880" y="105824"/>
                    <a:pt x="142642" y="105943"/>
                    <a:pt x="142342" y="106000"/>
                  </a:cubicBezTo>
                  <a:cubicBezTo>
                    <a:pt x="142166" y="106062"/>
                    <a:pt x="141928" y="106119"/>
                    <a:pt x="141690" y="106181"/>
                  </a:cubicBezTo>
                  <a:cubicBezTo>
                    <a:pt x="133658" y="108679"/>
                    <a:pt x="125511" y="109688"/>
                    <a:pt x="117659" y="109688"/>
                  </a:cubicBezTo>
                  <a:cubicBezTo>
                    <a:pt x="111948" y="109688"/>
                    <a:pt x="106357" y="109155"/>
                    <a:pt x="101003" y="108261"/>
                  </a:cubicBezTo>
                  <a:cubicBezTo>
                    <a:pt x="91962" y="106776"/>
                    <a:pt x="82977" y="105881"/>
                    <a:pt x="74293" y="105168"/>
                  </a:cubicBezTo>
                  <a:lnTo>
                    <a:pt x="74236" y="105168"/>
                  </a:lnTo>
                  <a:cubicBezTo>
                    <a:pt x="74117" y="105229"/>
                    <a:pt x="73936" y="105229"/>
                    <a:pt x="73817" y="105286"/>
                  </a:cubicBezTo>
                  <a:cubicBezTo>
                    <a:pt x="82682" y="106000"/>
                    <a:pt x="91781" y="106895"/>
                    <a:pt x="100942" y="108441"/>
                  </a:cubicBezTo>
                  <a:cubicBezTo>
                    <a:pt x="106295" y="109331"/>
                    <a:pt x="111948" y="109869"/>
                    <a:pt x="117659" y="109869"/>
                  </a:cubicBezTo>
                  <a:cubicBezTo>
                    <a:pt x="125330" y="109869"/>
                    <a:pt x="133244" y="108917"/>
                    <a:pt x="141153" y="106538"/>
                  </a:cubicBezTo>
                  <a:cubicBezTo>
                    <a:pt x="141390" y="106476"/>
                    <a:pt x="141571" y="106419"/>
                    <a:pt x="141809" y="106357"/>
                  </a:cubicBezTo>
                  <a:cubicBezTo>
                    <a:pt x="141985" y="106300"/>
                    <a:pt x="142223" y="106238"/>
                    <a:pt x="142461" y="106119"/>
                  </a:cubicBezTo>
                  <a:cubicBezTo>
                    <a:pt x="142699" y="106062"/>
                    <a:pt x="142937" y="106000"/>
                    <a:pt x="143237" y="105881"/>
                  </a:cubicBezTo>
                  <a:cubicBezTo>
                    <a:pt x="143356" y="105824"/>
                    <a:pt x="143532" y="105762"/>
                    <a:pt x="143713" y="105705"/>
                  </a:cubicBezTo>
                  <a:cubicBezTo>
                    <a:pt x="144008" y="105643"/>
                    <a:pt x="144365" y="105524"/>
                    <a:pt x="144664" y="105405"/>
                  </a:cubicBezTo>
                  <a:cubicBezTo>
                    <a:pt x="144722" y="105405"/>
                    <a:pt x="144783" y="105348"/>
                    <a:pt x="144841" y="105348"/>
                  </a:cubicBezTo>
                  <a:lnTo>
                    <a:pt x="145378" y="105168"/>
                  </a:lnTo>
                  <a:cubicBezTo>
                    <a:pt x="145911" y="104930"/>
                    <a:pt x="146506" y="104754"/>
                    <a:pt x="147044" y="104516"/>
                  </a:cubicBezTo>
                  <a:cubicBezTo>
                    <a:pt x="147696" y="104278"/>
                    <a:pt x="148291" y="104040"/>
                    <a:pt x="148947" y="103740"/>
                  </a:cubicBezTo>
                  <a:cubicBezTo>
                    <a:pt x="149899" y="103383"/>
                    <a:pt x="150851" y="102969"/>
                    <a:pt x="151741" y="1024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5" name="Google Shape;395;p26"/>
            <p:cNvSpPr/>
            <p:nvPr/>
          </p:nvSpPr>
          <p:spPr>
            <a:xfrm>
              <a:off x="792850" y="903325"/>
              <a:ext cx="6577375" cy="2706525"/>
            </a:xfrm>
            <a:custGeom>
              <a:avLst/>
              <a:gdLst/>
              <a:ahLst/>
              <a:cxnLst/>
              <a:rect l="l" t="t" r="r" b="b"/>
              <a:pathLst>
                <a:path w="263095" h="108261" extrusionOk="0">
                  <a:moveTo>
                    <a:pt x="252507" y="0"/>
                  </a:moveTo>
                  <a:cubicBezTo>
                    <a:pt x="242989" y="0"/>
                    <a:pt x="232877" y="2675"/>
                    <a:pt x="224430" y="9575"/>
                  </a:cubicBezTo>
                  <a:cubicBezTo>
                    <a:pt x="215213" y="17132"/>
                    <a:pt x="209559" y="28314"/>
                    <a:pt x="205338" y="38960"/>
                  </a:cubicBezTo>
                  <a:cubicBezTo>
                    <a:pt x="201056" y="49667"/>
                    <a:pt x="197724" y="60731"/>
                    <a:pt x="191476" y="70843"/>
                  </a:cubicBezTo>
                  <a:cubicBezTo>
                    <a:pt x="185885" y="79827"/>
                    <a:pt x="178152" y="87560"/>
                    <a:pt x="169467" y="93566"/>
                  </a:cubicBezTo>
                  <a:cubicBezTo>
                    <a:pt x="169586" y="93566"/>
                    <a:pt x="169705" y="93509"/>
                    <a:pt x="169824" y="93509"/>
                  </a:cubicBezTo>
                  <a:cubicBezTo>
                    <a:pt x="178390" y="87498"/>
                    <a:pt x="186066" y="79884"/>
                    <a:pt x="191595" y="70962"/>
                  </a:cubicBezTo>
                  <a:cubicBezTo>
                    <a:pt x="197901" y="60793"/>
                    <a:pt x="201232" y="49729"/>
                    <a:pt x="205457" y="39022"/>
                  </a:cubicBezTo>
                  <a:cubicBezTo>
                    <a:pt x="209740" y="28372"/>
                    <a:pt x="215332" y="17251"/>
                    <a:pt x="224549" y="9694"/>
                  </a:cubicBezTo>
                  <a:cubicBezTo>
                    <a:pt x="232939" y="2794"/>
                    <a:pt x="243051" y="176"/>
                    <a:pt x="252507" y="176"/>
                  </a:cubicBezTo>
                  <a:cubicBezTo>
                    <a:pt x="256195" y="176"/>
                    <a:pt x="259764" y="595"/>
                    <a:pt x="263095" y="1247"/>
                  </a:cubicBezTo>
                  <a:lnTo>
                    <a:pt x="263095" y="1128"/>
                  </a:lnTo>
                  <a:cubicBezTo>
                    <a:pt x="259764" y="414"/>
                    <a:pt x="256195" y="0"/>
                    <a:pt x="252507" y="0"/>
                  </a:cubicBezTo>
                  <a:close/>
                  <a:moveTo>
                    <a:pt x="169529" y="93746"/>
                  </a:moveTo>
                  <a:cubicBezTo>
                    <a:pt x="169410" y="93746"/>
                    <a:pt x="169229" y="93804"/>
                    <a:pt x="169110" y="93804"/>
                  </a:cubicBezTo>
                  <a:cubicBezTo>
                    <a:pt x="168754" y="94041"/>
                    <a:pt x="168397" y="94279"/>
                    <a:pt x="168102" y="94517"/>
                  </a:cubicBezTo>
                  <a:cubicBezTo>
                    <a:pt x="168221" y="94460"/>
                    <a:pt x="168340" y="94460"/>
                    <a:pt x="168516" y="94398"/>
                  </a:cubicBezTo>
                  <a:cubicBezTo>
                    <a:pt x="168815" y="94222"/>
                    <a:pt x="169172" y="93984"/>
                    <a:pt x="169529" y="93746"/>
                  </a:cubicBezTo>
                  <a:close/>
                  <a:moveTo>
                    <a:pt x="168159" y="94636"/>
                  </a:moveTo>
                  <a:lnTo>
                    <a:pt x="168159" y="94636"/>
                  </a:lnTo>
                  <a:cubicBezTo>
                    <a:pt x="167983" y="94698"/>
                    <a:pt x="167864" y="94698"/>
                    <a:pt x="167745" y="94755"/>
                  </a:cubicBezTo>
                  <a:cubicBezTo>
                    <a:pt x="167388" y="94993"/>
                    <a:pt x="167031" y="95174"/>
                    <a:pt x="166674" y="95412"/>
                  </a:cubicBezTo>
                  <a:cubicBezTo>
                    <a:pt x="166850" y="95350"/>
                    <a:pt x="167031" y="95350"/>
                    <a:pt x="167150" y="95293"/>
                  </a:cubicBezTo>
                  <a:cubicBezTo>
                    <a:pt x="167507" y="95112"/>
                    <a:pt x="167802" y="94874"/>
                    <a:pt x="168159" y="94636"/>
                  </a:cubicBezTo>
                  <a:close/>
                  <a:moveTo>
                    <a:pt x="166731" y="95531"/>
                  </a:moveTo>
                  <a:lnTo>
                    <a:pt x="166731" y="95531"/>
                  </a:lnTo>
                  <a:cubicBezTo>
                    <a:pt x="166612" y="95588"/>
                    <a:pt x="166436" y="95650"/>
                    <a:pt x="166255" y="95650"/>
                  </a:cubicBezTo>
                  <a:cubicBezTo>
                    <a:pt x="165960" y="95888"/>
                    <a:pt x="165603" y="96064"/>
                    <a:pt x="165304" y="96245"/>
                  </a:cubicBezTo>
                  <a:cubicBezTo>
                    <a:pt x="165484" y="96245"/>
                    <a:pt x="165660" y="96183"/>
                    <a:pt x="165841" y="96126"/>
                  </a:cubicBezTo>
                  <a:cubicBezTo>
                    <a:pt x="166136" y="95945"/>
                    <a:pt x="166436" y="95769"/>
                    <a:pt x="166731" y="95531"/>
                  </a:cubicBezTo>
                  <a:close/>
                  <a:moveTo>
                    <a:pt x="165365" y="96421"/>
                  </a:moveTo>
                  <a:lnTo>
                    <a:pt x="165365" y="96421"/>
                  </a:lnTo>
                  <a:cubicBezTo>
                    <a:pt x="165185" y="96483"/>
                    <a:pt x="165008" y="96483"/>
                    <a:pt x="164828" y="96540"/>
                  </a:cubicBezTo>
                  <a:cubicBezTo>
                    <a:pt x="164533" y="96721"/>
                    <a:pt x="164233" y="96897"/>
                    <a:pt x="163876" y="97078"/>
                  </a:cubicBezTo>
                  <a:cubicBezTo>
                    <a:pt x="164114" y="97078"/>
                    <a:pt x="164295" y="97016"/>
                    <a:pt x="164533" y="96959"/>
                  </a:cubicBezTo>
                  <a:cubicBezTo>
                    <a:pt x="164771" y="96778"/>
                    <a:pt x="165066" y="96602"/>
                    <a:pt x="165365" y="96421"/>
                  </a:cubicBezTo>
                  <a:close/>
                  <a:moveTo>
                    <a:pt x="163938" y="97254"/>
                  </a:moveTo>
                  <a:cubicBezTo>
                    <a:pt x="163757" y="97315"/>
                    <a:pt x="163581" y="97373"/>
                    <a:pt x="163343" y="97434"/>
                  </a:cubicBezTo>
                  <a:cubicBezTo>
                    <a:pt x="163043" y="97611"/>
                    <a:pt x="162805" y="97729"/>
                    <a:pt x="162510" y="97910"/>
                  </a:cubicBezTo>
                  <a:lnTo>
                    <a:pt x="162567" y="97910"/>
                  </a:lnTo>
                  <a:cubicBezTo>
                    <a:pt x="162805" y="97791"/>
                    <a:pt x="162986" y="97729"/>
                    <a:pt x="163224" y="97672"/>
                  </a:cubicBezTo>
                  <a:cubicBezTo>
                    <a:pt x="163462" y="97553"/>
                    <a:pt x="163700" y="97373"/>
                    <a:pt x="163938" y="97254"/>
                  </a:cubicBezTo>
                  <a:close/>
                  <a:moveTo>
                    <a:pt x="162567" y="98086"/>
                  </a:moveTo>
                  <a:lnTo>
                    <a:pt x="162567" y="98086"/>
                  </a:lnTo>
                  <a:cubicBezTo>
                    <a:pt x="162329" y="98148"/>
                    <a:pt x="162091" y="98205"/>
                    <a:pt x="161796" y="98267"/>
                  </a:cubicBezTo>
                  <a:cubicBezTo>
                    <a:pt x="161558" y="98386"/>
                    <a:pt x="161320" y="98562"/>
                    <a:pt x="161083" y="98681"/>
                  </a:cubicBezTo>
                  <a:cubicBezTo>
                    <a:pt x="161378" y="98562"/>
                    <a:pt x="161677" y="98505"/>
                    <a:pt x="161972" y="98386"/>
                  </a:cubicBezTo>
                  <a:cubicBezTo>
                    <a:pt x="162153" y="98267"/>
                    <a:pt x="162391" y="98148"/>
                    <a:pt x="162567" y="98086"/>
                  </a:cubicBezTo>
                  <a:close/>
                  <a:moveTo>
                    <a:pt x="161140" y="98800"/>
                  </a:moveTo>
                  <a:lnTo>
                    <a:pt x="161140" y="98800"/>
                  </a:lnTo>
                  <a:cubicBezTo>
                    <a:pt x="160902" y="98919"/>
                    <a:pt x="160664" y="98981"/>
                    <a:pt x="160426" y="99038"/>
                  </a:cubicBezTo>
                  <a:cubicBezTo>
                    <a:pt x="160369" y="99100"/>
                    <a:pt x="160307" y="99100"/>
                    <a:pt x="160250" y="99100"/>
                  </a:cubicBezTo>
                  <a:cubicBezTo>
                    <a:pt x="160069" y="99219"/>
                    <a:pt x="159831" y="99338"/>
                    <a:pt x="159655" y="99395"/>
                  </a:cubicBezTo>
                  <a:cubicBezTo>
                    <a:pt x="160069" y="99276"/>
                    <a:pt x="160488" y="99100"/>
                    <a:pt x="160845" y="98981"/>
                  </a:cubicBezTo>
                  <a:cubicBezTo>
                    <a:pt x="160964" y="98919"/>
                    <a:pt x="161021" y="98862"/>
                    <a:pt x="161140" y="98800"/>
                  </a:cubicBezTo>
                  <a:close/>
                  <a:moveTo>
                    <a:pt x="159117" y="99814"/>
                  </a:moveTo>
                  <a:lnTo>
                    <a:pt x="159117" y="99814"/>
                  </a:lnTo>
                  <a:cubicBezTo>
                    <a:pt x="158879" y="99871"/>
                    <a:pt x="158703" y="99933"/>
                    <a:pt x="158522" y="99990"/>
                  </a:cubicBezTo>
                  <a:cubicBezTo>
                    <a:pt x="158403" y="100052"/>
                    <a:pt x="158346" y="100052"/>
                    <a:pt x="158227" y="100109"/>
                  </a:cubicBezTo>
                  <a:cubicBezTo>
                    <a:pt x="158522" y="99990"/>
                    <a:pt x="158822" y="99933"/>
                    <a:pt x="159117" y="99814"/>
                  </a:cubicBezTo>
                  <a:close/>
                  <a:moveTo>
                    <a:pt x="14634" y="101417"/>
                  </a:moveTo>
                  <a:cubicBezTo>
                    <a:pt x="9932" y="101417"/>
                    <a:pt x="5055" y="101955"/>
                    <a:pt x="1" y="103502"/>
                  </a:cubicBezTo>
                  <a:lnTo>
                    <a:pt x="58" y="103678"/>
                  </a:lnTo>
                  <a:cubicBezTo>
                    <a:pt x="5116" y="102131"/>
                    <a:pt x="9932" y="101598"/>
                    <a:pt x="14634" y="101598"/>
                  </a:cubicBezTo>
                  <a:cubicBezTo>
                    <a:pt x="23318" y="101598"/>
                    <a:pt x="31584" y="103383"/>
                    <a:pt x="40212" y="103978"/>
                  </a:cubicBezTo>
                  <a:cubicBezTo>
                    <a:pt x="49905" y="104630"/>
                    <a:pt x="60198" y="104572"/>
                    <a:pt x="70843" y="104749"/>
                  </a:cubicBezTo>
                  <a:lnTo>
                    <a:pt x="71319" y="104749"/>
                  </a:lnTo>
                  <a:cubicBezTo>
                    <a:pt x="72390" y="104691"/>
                    <a:pt x="73404" y="104691"/>
                    <a:pt x="74474" y="104630"/>
                  </a:cubicBezTo>
                  <a:lnTo>
                    <a:pt x="73761" y="104630"/>
                  </a:lnTo>
                  <a:cubicBezTo>
                    <a:pt x="72866" y="104630"/>
                    <a:pt x="71976" y="104630"/>
                    <a:pt x="71081" y="104572"/>
                  </a:cubicBezTo>
                  <a:lnTo>
                    <a:pt x="70606" y="104572"/>
                  </a:lnTo>
                  <a:cubicBezTo>
                    <a:pt x="60079" y="104392"/>
                    <a:pt x="49848" y="104454"/>
                    <a:pt x="40212" y="103797"/>
                  </a:cubicBezTo>
                  <a:cubicBezTo>
                    <a:pt x="31584" y="103202"/>
                    <a:pt x="23318" y="101417"/>
                    <a:pt x="14634" y="101417"/>
                  </a:cubicBezTo>
                  <a:close/>
                  <a:moveTo>
                    <a:pt x="156857" y="100942"/>
                  </a:moveTo>
                  <a:cubicBezTo>
                    <a:pt x="155848" y="101360"/>
                    <a:pt x="154777" y="101774"/>
                    <a:pt x="153764" y="102131"/>
                  </a:cubicBezTo>
                  <a:cubicBezTo>
                    <a:pt x="153645" y="102193"/>
                    <a:pt x="153469" y="102250"/>
                    <a:pt x="153350" y="102312"/>
                  </a:cubicBezTo>
                  <a:cubicBezTo>
                    <a:pt x="153050" y="102431"/>
                    <a:pt x="152812" y="102550"/>
                    <a:pt x="152517" y="102607"/>
                  </a:cubicBezTo>
                  <a:cubicBezTo>
                    <a:pt x="152455" y="102669"/>
                    <a:pt x="152398" y="102669"/>
                    <a:pt x="152336" y="102726"/>
                  </a:cubicBezTo>
                  <a:cubicBezTo>
                    <a:pt x="152041" y="102845"/>
                    <a:pt x="151741" y="102907"/>
                    <a:pt x="151503" y="103026"/>
                  </a:cubicBezTo>
                  <a:cubicBezTo>
                    <a:pt x="151384" y="103083"/>
                    <a:pt x="151208" y="103145"/>
                    <a:pt x="151089" y="103202"/>
                  </a:cubicBezTo>
                  <a:cubicBezTo>
                    <a:pt x="150908" y="103264"/>
                    <a:pt x="150732" y="103321"/>
                    <a:pt x="150613" y="103383"/>
                  </a:cubicBezTo>
                  <a:cubicBezTo>
                    <a:pt x="150257" y="103502"/>
                    <a:pt x="149957" y="103559"/>
                    <a:pt x="149662" y="103678"/>
                  </a:cubicBezTo>
                  <a:cubicBezTo>
                    <a:pt x="149424" y="103740"/>
                    <a:pt x="149186" y="103859"/>
                    <a:pt x="149005" y="103916"/>
                  </a:cubicBezTo>
                  <a:cubicBezTo>
                    <a:pt x="148710" y="104035"/>
                    <a:pt x="148472" y="104097"/>
                    <a:pt x="148234" y="104154"/>
                  </a:cubicBezTo>
                  <a:cubicBezTo>
                    <a:pt x="147934" y="104273"/>
                    <a:pt x="147696" y="104335"/>
                    <a:pt x="147401" y="104454"/>
                  </a:cubicBezTo>
                  <a:cubicBezTo>
                    <a:pt x="147220" y="104511"/>
                    <a:pt x="146983" y="104572"/>
                    <a:pt x="146806" y="104630"/>
                  </a:cubicBezTo>
                  <a:cubicBezTo>
                    <a:pt x="146507" y="104691"/>
                    <a:pt x="146212" y="104810"/>
                    <a:pt x="145912" y="104868"/>
                  </a:cubicBezTo>
                  <a:lnTo>
                    <a:pt x="145379" y="105048"/>
                  </a:lnTo>
                  <a:cubicBezTo>
                    <a:pt x="137584" y="107247"/>
                    <a:pt x="129794" y="108080"/>
                    <a:pt x="122180" y="108080"/>
                  </a:cubicBezTo>
                  <a:cubicBezTo>
                    <a:pt x="116589" y="108080"/>
                    <a:pt x="111054" y="107604"/>
                    <a:pt x="105763" y="106890"/>
                  </a:cubicBezTo>
                  <a:cubicBezTo>
                    <a:pt x="96302" y="105524"/>
                    <a:pt x="86904" y="104986"/>
                    <a:pt x="77686" y="104749"/>
                  </a:cubicBezTo>
                  <a:lnTo>
                    <a:pt x="76911" y="104749"/>
                  </a:lnTo>
                  <a:cubicBezTo>
                    <a:pt x="76792" y="104810"/>
                    <a:pt x="76673" y="104810"/>
                    <a:pt x="76497" y="104868"/>
                  </a:cubicBezTo>
                  <a:lnTo>
                    <a:pt x="76554" y="104868"/>
                  </a:lnTo>
                  <a:cubicBezTo>
                    <a:pt x="86071" y="105105"/>
                    <a:pt x="95888" y="105643"/>
                    <a:pt x="105763" y="107009"/>
                  </a:cubicBezTo>
                  <a:cubicBezTo>
                    <a:pt x="111054" y="107785"/>
                    <a:pt x="116589" y="108260"/>
                    <a:pt x="122180" y="108260"/>
                  </a:cubicBezTo>
                  <a:cubicBezTo>
                    <a:pt x="129613" y="108260"/>
                    <a:pt x="137227" y="107428"/>
                    <a:pt x="144903" y="105343"/>
                  </a:cubicBezTo>
                  <a:lnTo>
                    <a:pt x="145436" y="105167"/>
                  </a:lnTo>
                  <a:cubicBezTo>
                    <a:pt x="145674" y="105105"/>
                    <a:pt x="145974" y="105048"/>
                    <a:pt x="146212" y="104986"/>
                  </a:cubicBezTo>
                  <a:cubicBezTo>
                    <a:pt x="146450" y="104868"/>
                    <a:pt x="146626" y="104810"/>
                    <a:pt x="146864" y="104749"/>
                  </a:cubicBezTo>
                  <a:lnTo>
                    <a:pt x="147577" y="104572"/>
                  </a:lnTo>
                  <a:cubicBezTo>
                    <a:pt x="147815" y="104454"/>
                    <a:pt x="148053" y="104392"/>
                    <a:pt x="148291" y="104335"/>
                  </a:cubicBezTo>
                  <a:lnTo>
                    <a:pt x="148829" y="104154"/>
                  </a:lnTo>
                  <a:cubicBezTo>
                    <a:pt x="149124" y="104035"/>
                    <a:pt x="149424" y="103916"/>
                    <a:pt x="149719" y="103859"/>
                  </a:cubicBezTo>
                  <a:cubicBezTo>
                    <a:pt x="149781" y="103797"/>
                    <a:pt x="149900" y="103797"/>
                    <a:pt x="149957" y="103740"/>
                  </a:cubicBezTo>
                  <a:lnTo>
                    <a:pt x="150494" y="103559"/>
                  </a:lnTo>
                  <a:lnTo>
                    <a:pt x="151565" y="103202"/>
                  </a:lnTo>
                  <a:cubicBezTo>
                    <a:pt x="152398" y="102845"/>
                    <a:pt x="153231" y="102550"/>
                    <a:pt x="154002" y="102193"/>
                  </a:cubicBezTo>
                  <a:lnTo>
                    <a:pt x="156857" y="10094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6" name="Google Shape;396;p26"/>
            <p:cNvSpPr/>
            <p:nvPr/>
          </p:nvSpPr>
          <p:spPr>
            <a:xfrm>
              <a:off x="737775" y="912250"/>
              <a:ext cx="6632450" cy="2719850"/>
            </a:xfrm>
            <a:custGeom>
              <a:avLst/>
              <a:gdLst/>
              <a:ahLst/>
              <a:cxnLst/>
              <a:rect l="l" t="t" r="r" b="b"/>
              <a:pathLst>
                <a:path w="265298" h="108794" extrusionOk="0">
                  <a:moveTo>
                    <a:pt x="255304" y="0"/>
                  </a:moveTo>
                  <a:cubicBezTo>
                    <a:pt x="246025" y="0"/>
                    <a:pt x="236094" y="2794"/>
                    <a:pt x="227942" y="9637"/>
                  </a:cubicBezTo>
                  <a:cubicBezTo>
                    <a:pt x="218962" y="17189"/>
                    <a:pt x="213547" y="28195"/>
                    <a:pt x="209445" y="38783"/>
                  </a:cubicBezTo>
                  <a:cubicBezTo>
                    <a:pt x="205338" y="49310"/>
                    <a:pt x="202069" y="60255"/>
                    <a:pt x="195821" y="70191"/>
                  </a:cubicBezTo>
                  <a:cubicBezTo>
                    <a:pt x="190110" y="79351"/>
                    <a:pt x="182082" y="87022"/>
                    <a:pt x="173160" y="92971"/>
                  </a:cubicBezTo>
                  <a:cubicBezTo>
                    <a:pt x="173279" y="92914"/>
                    <a:pt x="173455" y="92914"/>
                    <a:pt x="173574" y="92852"/>
                  </a:cubicBezTo>
                  <a:cubicBezTo>
                    <a:pt x="182377" y="86965"/>
                    <a:pt x="190291" y="79351"/>
                    <a:pt x="196002" y="70248"/>
                  </a:cubicBezTo>
                  <a:cubicBezTo>
                    <a:pt x="202188" y="60317"/>
                    <a:pt x="205457" y="49372"/>
                    <a:pt x="209564" y="38841"/>
                  </a:cubicBezTo>
                  <a:cubicBezTo>
                    <a:pt x="213728" y="28253"/>
                    <a:pt x="219081" y="17308"/>
                    <a:pt x="228061" y="9755"/>
                  </a:cubicBezTo>
                  <a:cubicBezTo>
                    <a:pt x="236151" y="2912"/>
                    <a:pt x="246087" y="119"/>
                    <a:pt x="255304" y="119"/>
                  </a:cubicBezTo>
                  <a:cubicBezTo>
                    <a:pt x="258754" y="119"/>
                    <a:pt x="262147" y="533"/>
                    <a:pt x="265241" y="1247"/>
                  </a:cubicBezTo>
                  <a:lnTo>
                    <a:pt x="265298" y="1071"/>
                  </a:lnTo>
                  <a:cubicBezTo>
                    <a:pt x="262147" y="357"/>
                    <a:pt x="258754" y="0"/>
                    <a:pt x="255304" y="0"/>
                  </a:cubicBezTo>
                  <a:close/>
                  <a:moveTo>
                    <a:pt x="173217" y="93090"/>
                  </a:moveTo>
                  <a:lnTo>
                    <a:pt x="173217" y="93090"/>
                  </a:lnTo>
                  <a:cubicBezTo>
                    <a:pt x="173098" y="93152"/>
                    <a:pt x="172922" y="93152"/>
                    <a:pt x="172803" y="93152"/>
                  </a:cubicBezTo>
                  <a:cubicBezTo>
                    <a:pt x="172446" y="93389"/>
                    <a:pt x="172146" y="93627"/>
                    <a:pt x="171789" y="93865"/>
                  </a:cubicBezTo>
                  <a:cubicBezTo>
                    <a:pt x="171908" y="93803"/>
                    <a:pt x="172089" y="93746"/>
                    <a:pt x="172265" y="93746"/>
                  </a:cubicBezTo>
                  <a:cubicBezTo>
                    <a:pt x="172565" y="93508"/>
                    <a:pt x="172922" y="93328"/>
                    <a:pt x="173217" y="93090"/>
                  </a:cubicBezTo>
                  <a:close/>
                  <a:moveTo>
                    <a:pt x="171851" y="93984"/>
                  </a:moveTo>
                  <a:lnTo>
                    <a:pt x="171851" y="93984"/>
                  </a:lnTo>
                  <a:cubicBezTo>
                    <a:pt x="171670" y="94041"/>
                    <a:pt x="171551" y="94041"/>
                    <a:pt x="171375" y="94103"/>
                  </a:cubicBezTo>
                  <a:cubicBezTo>
                    <a:pt x="171018" y="94279"/>
                    <a:pt x="170719" y="94517"/>
                    <a:pt x="170362" y="94698"/>
                  </a:cubicBezTo>
                  <a:cubicBezTo>
                    <a:pt x="170543" y="94636"/>
                    <a:pt x="170719" y="94636"/>
                    <a:pt x="170899" y="94579"/>
                  </a:cubicBezTo>
                  <a:cubicBezTo>
                    <a:pt x="171195" y="94398"/>
                    <a:pt x="171551" y="94160"/>
                    <a:pt x="171851" y="93984"/>
                  </a:cubicBezTo>
                  <a:close/>
                  <a:moveTo>
                    <a:pt x="170424" y="94874"/>
                  </a:moveTo>
                  <a:cubicBezTo>
                    <a:pt x="170243" y="94874"/>
                    <a:pt x="170067" y="94936"/>
                    <a:pt x="169948" y="94993"/>
                  </a:cubicBezTo>
                  <a:cubicBezTo>
                    <a:pt x="169591" y="95174"/>
                    <a:pt x="169291" y="95350"/>
                    <a:pt x="168996" y="95531"/>
                  </a:cubicBezTo>
                  <a:cubicBezTo>
                    <a:pt x="169053" y="95531"/>
                    <a:pt x="169115" y="95469"/>
                    <a:pt x="169234" y="95469"/>
                  </a:cubicBezTo>
                  <a:cubicBezTo>
                    <a:pt x="169353" y="95412"/>
                    <a:pt x="169472" y="95412"/>
                    <a:pt x="169591" y="95350"/>
                  </a:cubicBezTo>
                  <a:cubicBezTo>
                    <a:pt x="169886" y="95174"/>
                    <a:pt x="170186" y="95055"/>
                    <a:pt x="170424" y="94874"/>
                  </a:cubicBezTo>
                  <a:close/>
                  <a:moveTo>
                    <a:pt x="169053" y="95707"/>
                  </a:moveTo>
                  <a:cubicBezTo>
                    <a:pt x="168815" y="95707"/>
                    <a:pt x="168639" y="95769"/>
                    <a:pt x="168458" y="95826"/>
                  </a:cubicBezTo>
                  <a:cubicBezTo>
                    <a:pt x="168163" y="96007"/>
                    <a:pt x="167863" y="96183"/>
                    <a:pt x="167568" y="96302"/>
                  </a:cubicBezTo>
                  <a:lnTo>
                    <a:pt x="168282" y="96126"/>
                  </a:lnTo>
                  <a:cubicBezTo>
                    <a:pt x="168520" y="95945"/>
                    <a:pt x="168815" y="95826"/>
                    <a:pt x="169053" y="95707"/>
                  </a:cubicBezTo>
                  <a:close/>
                  <a:moveTo>
                    <a:pt x="167625" y="96483"/>
                  </a:moveTo>
                  <a:lnTo>
                    <a:pt x="167625" y="96483"/>
                  </a:lnTo>
                  <a:cubicBezTo>
                    <a:pt x="167449" y="96540"/>
                    <a:pt x="167211" y="96602"/>
                    <a:pt x="167031" y="96659"/>
                  </a:cubicBezTo>
                  <a:cubicBezTo>
                    <a:pt x="166974" y="96659"/>
                    <a:pt x="166974" y="96659"/>
                    <a:pt x="166912" y="96721"/>
                  </a:cubicBezTo>
                  <a:cubicBezTo>
                    <a:pt x="166674" y="96840"/>
                    <a:pt x="166379" y="96958"/>
                    <a:pt x="166141" y="97077"/>
                  </a:cubicBezTo>
                  <a:cubicBezTo>
                    <a:pt x="166436" y="97016"/>
                    <a:pt x="166736" y="96897"/>
                    <a:pt x="167031" y="96778"/>
                  </a:cubicBezTo>
                  <a:cubicBezTo>
                    <a:pt x="167269" y="96721"/>
                    <a:pt x="167449" y="96602"/>
                    <a:pt x="167625" y="96483"/>
                  </a:cubicBezTo>
                  <a:close/>
                  <a:moveTo>
                    <a:pt x="166198" y="97254"/>
                  </a:moveTo>
                  <a:lnTo>
                    <a:pt x="166198" y="97254"/>
                  </a:lnTo>
                  <a:cubicBezTo>
                    <a:pt x="165903" y="97315"/>
                    <a:pt x="165603" y="97434"/>
                    <a:pt x="165308" y="97553"/>
                  </a:cubicBezTo>
                  <a:cubicBezTo>
                    <a:pt x="165127" y="97610"/>
                    <a:pt x="164951" y="97729"/>
                    <a:pt x="164713" y="97848"/>
                  </a:cubicBezTo>
                  <a:cubicBezTo>
                    <a:pt x="165127" y="97672"/>
                    <a:pt x="165546" y="97553"/>
                    <a:pt x="165960" y="97372"/>
                  </a:cubicBezTo>
                  <a:cubicBezTo>
                    <a:pt x="166022" y="97372"/>
                    <a:pt x="166141" y="97315"/>
                    <a:pt x="166198" y="97254"/>
                  </a:cubicBezTo>
                  <a:close/>
                  <a:moveTo>
                    <a:pt x="164175" y="98205"/>
                  </a:moveTo>
                  <a:cubicBezTo>
                    <a:pt x="163999" y="98267"/>
                    <a:pt x="163819" y="98324"/>
                    <a:pt x="163581" y="98386"/>
                  </a:cubicBezTo>
                  <a:cubicBezTo>
                    <a:pt x="163556" y="98411"/>
                    <a:pt x="163519" y="98437"/>
                    <a:pt x="163476" y="98458"/>
                  </a:cubicBezTo>
                  <a:lnTo>
                    <a:pt x="163476" y="98458"/>
                  </a:lnTo>
                  <a:cubicBezTo>
                    <a:pt x="163709" y="98392"/>
                    <a:pt x="163944" y="98299"/>
                    <a:pt x="164175" y="98205"/>
                  </a:cubicBezTo>
                  <a:close/>
                  <a:moveTo>
                    <a:pt x="163476" y="98458"/>
                  </a:moveTo>
                  <a:lnTo>
                    <a:pt x="163476" y="98458"/>
                  </a:lnTo>
                  <a:cubicBezTo>
                    <a:pt x="163412" y="98476"/>
                    <a:pt x="163349" y="98492"/>
                    <a:pt x="163286" y="98505"/>
                  </a:cubicBezTo>
                  <a:cubicBezTo>
                    <a:pt x="163353" y="98505"/>
                    <a:pt x="163420" y="98485"/>
                    <a:pt x="163476" y="98458"/>
                  </a:cubicBezTo>
                  <a:close/>
                  <a:moveTo>
                    <a:pt x="161977" y="99338"/>
                  </a:moveTo>
                  <a:lnTo>
                    <a:pt x="161977" y="99338"/>
                  </a:lnTo>
                  <a:cubicBezTo>
                    <a:pt x="160787" y="99814"/>
                    <a:pt x="159598" y="100290"/>
                    <a:pt x="158408" y="100704"/>
                  </a:cubicBezTo>
                  <a:cubicBezTo>
                    <a:pt x="158108" y="100823"/>
                    <a:pt x="157870" y="100884"/>
                    <a:pt x="157575" y="101003"/>
                  </a:cubicBezTo>
                  <a:cubicBezTo>
                    <a:pt x="157513" y="101060"/>
                    <a:pt x="157456" y="101060"/>
                    <a:pt x="157337" y="101122"/>
                  </a:cubicBezTo>
                  <a:cubicBezTo>
                    <a:pt x="156980" y="101241"/>
                    <a:pt x="156562" y="101417"/>
                    <a:pt x="156148" y="101536"/>
                  </a:cubicBezTo>
                  <a:cubicBezTo>
                    <a:pt x="156086" y="101598"/>
                    <a:pt x="155967" y="101598"/>
                    <a:pt x="155910" y="101655"/>
                  </a:cubicBezTo>
                  <a:cubicBezTo>
                    <a:pt x="155791" y="101655"/>
                    <a:pt x="155729" y="101717"/>
                    <a:pt x="155610" y="101717"/>
                  </a:cubicBezTo>
                  <a:lnTo>
                    <a:pt x="154720" y="102074"/>
                  </a:lnTo>
                  <a:cubicBezTo>
                    <a:pt x="154482" y="102131"/>
                    <a:pt x="154244" y="102250"/>
                    <a:pt x="154006" y="102312"/>
                  </a:cubicBezTo>
                  <a:cubicBezTo>
                    <a:pt x="153768" y="102369"/>
                    <a:pt x="153530" y="102488"/>
                    <a:pt x="153292" y="102550"/>
                  </a:cubicBezTo>
                  <a:cubicBezTo>
                    <a:pt x="152993" y="102607"/>
                    <a:pt x="152697" y="102726"/>
                    <a:pt x="152460" y="102788"/>
                  </a:cubicBezTo>
                  <a:cubicBezTo>
                    <a:pt x="152222" y="102845"/>
                    <a:pt x="152041" y="102907"/>
                    <a:pt x="151803" y="102964"/>
                  </a:cubicBezTo>
                  <a:cubicBezTo>
                    <a:pt x="151508" y="103083"/>
                    <a:pt x="151208" y="103145"/>
                    <a:pt x="150913" y="103264"/>
                  </a:cubicBezTo>
                  <a:cubicBezTo>
                    <a:pt x="150732" y="103321"/>
                    <a:pt x="150556" y="103383"/>
                    <a:pt x="150375" y="103383"/>
                  </a:cubicBezTo>
                  <a:cubicBezTo>
                    <a:pt x="150080" y="103502"/>
                    <a:pt x="149723" y="103559"/>
                    <a:pt x="149423" y="103678"/>
                  </a:cubicBezTo>
                  <a:cubicBezTo>
                    <a:pt x="149247" y="103740"/>
                    <a:pt x="149067" y="103740"/>
                    <a:pt x="148948" y="103797"/>
                  </a:cubicBezTo>
                  <a:cubicBezTo>
                    <a:pt x="141453" y="105700"/>
                    <a:pt x="133958" y="106476"/>
                    <a:pt x="126644" y="106476"/>
                  </a:cubicBezTo>
                  <a:cubicBezTo>
                    <a:pt x="121109" y="106476"/>
                    <a:pt x="115699" y="106057"/>
                    <a:pt x="110464" y="105405"/>
                  </a:cubicBezTo>
                  <a:cubicBezTo>
                    <a:pt x="102612" y="104453"/>
                    <a:pt x="94760" y="104097"/>
                    <a:pt x="87027" y="104097"/>
                  </a:cubicBezTo>
                  <a:cubicBezTo>
                    <a:pt x="85005" y="104097"/>
                    <a:pt x="82983" y="104154"/>
                    <a:pt x="81017" y="104215"/>
                  </a:cubicBezTo>
                  <a:cubicBezTo>
                    <a:pt x="80484" y="104215"/>
                    <a:pt x="80008" y="104273"/>
                    <a:pt x="79533" y="104273"/>
                  </a:cubicBezTo>
                  <a:cubicBezTo>
                    <a:pt x="79414" y="104334"/>
                    <a:pt x="79233" y="104334"/>
                    <a:pt x="79114" y="104392"/>
                  </a:cubicBezTo>
                  <a:lnTo>
                    <a:pt x="79889" y="104392"/>
                  </a:lnTo>
                  <a:cubicBezTo>
                    <a:pt x="82269" y="104334"/>
                    <a:pt x="84648" y="104273"/>
                    <a:pt x="87027" y="104273"/>
                  </a:cubicBezTo>
                  <a:cubicBezTo>
                    <a:pt x="94760" y="104273"/>
                    <a:pt x="102612" y="104629"/>
                    <a:pt x="110464" y="105581"/>
                  </a:cubicBezTo>
                  <a:cubicBezTo>
                    <a:pt x="115699" y="106176"/>
                    <a:pt x="121109" y="106595"/>
                    <a:pt x="126644" y="106595"/>
                  </a:cubicBezTo>
                  <a:cubicBezTo>
                    <a:pt x="133782" y="106595"/>
                    <a:pt x="141158" y="105938"/>
                    <a:pt x="148534" y="104097"/>
                  </a:cubicBezTo>
                  <a:cubicBezTo>
                    <a:pt x="148653" y="104035"/>
                    <a:pt x="148829" y="103978"/>
                    <a:pt x="149009" y="103978"/>
                  </a:cubicBezTo>
                  <a:cubicBezTo>
                    <a:pt x="149305" y="103859"/>
                    <a:pt x="149604" y="103797"/>
                    <a:pt x="149899" y="103678"/>
                  </a:cubicBezTo>
                  <a:cubicBezTo>
                    <a:pt x="150080" y="103678"/>
                    <a:pt x="150256" y="103621"/>
                    <a:pt x="150437" y="103559"/>
                  </a:cubicBezTo>
                  <a:cubicBezTo>
                    <a:pt x="150732" y="103502"/>
                    <a:pt x="150970" y="103383"/>
                    <a:pt x="151270" y="103321"/>
                  </a:cubicBezTo>
                  <a:cubicBezTo>
                    <a:pt x="151446" y="103264"/>
                    <a:pt x="151684" y="103202"/>
                    <a:pt x="151865" y="103145"/>
                  </a:cubicBezTo>
                  <a:cubicBezTo>
                    <a:pt x="152103" y="103083"/>
                    <a:pt x="152341" y="103026"/>
                    <a:pt x="152578" y="102907"/>
                  </a:cubicBezTo>
                  <a:cubicBezTo>
                    <a:pt x="152816" y="102845"/>
                    <a:pt x="153111" y="102788"/>
                    <a:pt x="153349" y="102669"/>
                  </a:cubicBezTo>
                  <a:cubicBezTo>
                    <a:pt x="153530" y="102607"/>
                    <a:pt x="153706" y="102607"/>
                    <a:pt x="153887" y="102550"/>
                  </a:cubicBezTo>
                  <a:lnTo>
                    <a:pt x="154777" y="102193"/>
                  </a:lnTo>
                  <a:cubicBezTo>
                    <a:pt x="154839" y="102193"/>
                    <a:pt x="154896" y="102193"/>
                    <a:pt x="155015" y="102131"/>
                  </a:cubicBezTo>
                  <a:lnTo>
                    <a:pt x="155553" y="101955"/>
                  </a:lnTo>
                  <a:cubicBezTo>
                    <a:pt x="155672" y="101893"/>
                    <a:pt x="155848" y="101836"/>
                    <a:pt x="155967" y="101774"/>
                  </a:cubicBezTo>
                  <a:cubicBezTo>
                    <a:pt x="156980" y="101417"/>
                    <a:pt x="158051" y="101003"/>
                    <a:pt x="159060" y="100585"/>
                  </a:cubicBezTo>
                  <a:cubicBezTo>
                    <a:pt x="160012" y="100171"/>
                    <a:pt x="161025" y="99752"/>
                    <a:pt x="161977" y="99338"/>
                  </a:cubicBezTo>
                  <a:close/>
                  <a:moveTo>
                    <a:pt x="76677" y="104273"/>
                  </a:moveTo>
                  <a:cubicBezTo>
                    <a:pt x="75607" y="104334"/>
                    <a:pt x="74593" y="104334"/>
                    <a:pt x="73522" y="104392"/>
                  </a:cubicBezTo>
                  <a:lnTo>
                    <a:pt x="73046" y="104392"/>
                  </a:lnTo>
                  <a:cubicBezTo>
                    <a:pt x="61864" y="104867"/>
                    <a:pt x="50919" y="105581"/>
                    <a:pt x="40511" y="105700"/>
                  </a:cubicBezTo>
                  <a:lnTo>
                    <a:pt x="39260" y="105700"/>
                  </a:lnTo>
                  <a:cubicBezTo>
                    <a:pt x="33254" y="105700"/>
                    <a:pt x="27306" y="105224"/>
                    <a:pt x="21358" y="105224"/>
                  </a:cubicBezTo>
                  <a:cubicBezTo>
                    <a:pt x="14396" y="105224"/>
                    <a:pt x="7376" y="105881"/>
                    <a:pt x="1" y="108617"/>
                  </a:cubicBezTo>
                  <a:lnTo>
                    <a:pt x="62" y="108793"/>
                  </a:lnTo>
                  <a:cubicBezTo>
                    <a:pt x="7376" y="106057"/>
                    <a:pt x="14396" y="105405"/>
                    <a:pt x="21358" y="105405"/>
                  </a:cubicBezTo>
                  <a:cubicBezTo>
                    <a:pt x="27306" y="105405"/>
                    <a:pt x="33254" y="105881"/>
                    <a:pt x="39260" y="105881"/>
                  </a:cubicBezTo>
                  <a:lnTo>
                    <a:pt x="40568" y="105881"/>
                  </a:lnTo>
                  <a:cubicBezTo>
                    <a:pt x="50980" y="105762"/>
                    <a:pt x="61982" y="104986"/>
                    <a:pt x="73227" y="104572"/>
                  </a:cubicBezTo>
                  <a:lnTo>
                    <a:pt x="73641" y="104572"/>
                  </a:lnTo>
                  <a:cubicBezTo>
                    <a:pt x="74893" y="104453"/>
                    <a:pt x="76082" y="104392"/>
                    <a:pt x="77272" y="10427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7" name="Google Shape;397;p26"/>
            <p:cNvSpPr/>
            <p:nvPr/>
          </p:nvSpPr>
          <p:spPr>
            <a:xfrm>
              <a:off x="682800" y="919625"/>
              <a:ext cx="6687425" cy="2849275"/>
            </a:xfrm>
            <a:custGeom>
              <a:avLst/>
              <a:gdLst/>
              <a:ahLst/>
              <a:cxnLst/>
              <a:rect l="l" t="t" r="r" b="b"/>
              <a:pathLst>
                <a:path w="267497" h="113971" extrusionOk="0">
                  <a:moveTo>
                    <a:pt x="258098" y="0"/>
                  </a:moveTo>
                  <a:cubicBezTo>
                    <a:pt x="249057" y="0"/>
                    <a:pt x="239301" y="2917"/>
                    <a:pt x="231450" y="9756"/>
                  </a:cubicBezTo>
                  <a:cubicBezTo>
                    <a:pt x="222708" y="17312"/>
                    <a:pt x="217530" y="28195"/>
                    <a:pt x="213547" y="38607"/>
                  </a:cubicBezTo>
                  <a:cubicBezTo>
                    <a:pt x="209560" y="49077"/>
                    <a:pt x="206409" y="59784"/>
                    <a:pt x="200223" y="69596"/>
                  </a:cubicBezTo>
                  <a:cubicBezTo>
                    <a:pt x="194332" y="78875"/>
                    <a:pt x="186066" y="86551"/>
                    <a:pt x="176844" y="92319"/>
                  </a:cubicBezTo>
                  <a:cubicBezTo>
                    <a:pt x="177024" y="92319"/>
                    <a:pt x="177143" y="92262"/>
                    <a:pt x="177319" y="92262"/>
                  </a:cubicBezTo>
                  <a:cubicBezTo>
                    <a:pt x="186361" y="86489"/>
                    <a:pt x="194513" y="78818"/>
                    <a:pt x="200342" y="69658"/>
                  </a:cubicBezTo>
                  <a:cubicBezTo>
                    <a:pt x="206528" y="59841"/>
                    <a:pt x="209740" y="49077"/>
                    <a:pt x="213723" y="38665"/>
                  </a:cubicBezTo>
                  <a:cubicBezTo>
                    <a:pt x="217649" y="28257"/>
                    <a:pt x="222827" y="17431"/>
                    <a:pt x="231569" y="9874"/>
                  </a:cubicBezTo>
                  <a:cubicBezTo>
                    <a:pt x="239363" y="3093"/>
                    <a:pt x="249119" y="181"/>
                    <a:pt x="258098" y="181"/>
                  </a:cubicBezTo>
                  <a:cubicBezTo>
                    <a:pt x="261310" y="181"/>
                    <a:pt x="264522" y="538"/>
                    <a:pt x="267440" y="1252"/>
                  </a:cubicBezTo>
                  <a:lnTo>
                    <a:pt x="267497" y="1133"/>
                  </a:lnTo>
                  <a:cubicBezTo>
                    <a:pt x="264522" y="357"/>
                    <a:pt x="261372" y="0"/>
                    <a:pt x="258098" y="0"/>
                  </a:cubicBezTo>
                  <a:close/>
                  <a:moveTo>
                    <a:pt x="176905" y="92500"/>
                  </a:moveTo>
                  <a:cubicBezTo>
                    <a:pt x="176786" y="92557"/>
                    <a:pt x="176606" y="92557"/>
                    <a:pt x="176487" y="92619"/>
                  </a:cubicBezTo>
                  <a:cubicBezTo>
                    <a:pt x="176130" y="92795"/>
                    <a:pt x="175773" y="93033"/>
                    <a:pt x="175478" y="93213"/>
                  </a:cubicBezTo>
                  <a:cubicBezTo>
                    <a:pt x="175597" y="93152"/>
                    <a:pt x="175716" y="93152"/>
                    <a:pt x="175835" y="93094"/>
                  </a:cubicBezTo>
                  <a:lnTo>
                    <a:pt x="176011" y="93094"/>
                  </a:lnTo>
                  <a:cubicBezTo>
                    <a:pt x="176311" y="92914"/>
                    <a:pt x="176606" y="92676"/>
                    <a:pt x="176905" y="92500"/>
                  </a:cubicBezTo>
                  <a:close/>
                  <a:moveTo>
                    <a:pt x="175535" y="93332"/>
                  </a:moveTo>
                  <a:lnTo>
                    <a:pt x="175002" y="93508"/>
                  </a:lnTo>
                  <a:cubicBezTo>
                    <a:pt x="174702" y="93689"/>
                    <a:pt x="174345" y="93865"/>
                    <a:pt x="174050" y="94046"/>
                  </a:cubicBezTo>
                  <a:cubicBezTo>
                    <a:pt x="174288" y="93984"/>
                    <a:pt x="174464" y="93927"/>
                    <a:pt x="174645" y="93865"/>
                  </a:cubicBezTo>
                  <a:lnTo>
                    <a:pt x="175535" y="93332"/>
                  </a:lnTo>
                  <a:close/>
                  <a:moveTo>
                    <a:pt x="174107" y="94165"/>
                  </a:moveTo>
                  <a:lnTo>
                    <a:pt x="174107" y="94165"/>
                  </a:lnTo>
                  <a:cubicBezTo>
                    <a:pt x="173988" y="94222"/>
                    <a:pt x="173812" y="94284"/>
                    <a:pt x="173693" y="94284"/>
                  </a:cubicBezTo>
                  <a:cubicBezTo>
                    <a:pt x="173631" y="94341"/>
                    <a:pt x="173574" y="94341"/>
                    <a:pt x="173512" y="94341"/>
                  </a:cubicBezTo>
                  <a:cubicBezTo>
                    <a:pt x="173217" y="94522"/>
                    <a:pt x="172918" y="94641"/>
                    <a:pt x="172623" y="94817"/>
                  </a:cubicBezTo>
                  <a:cubicBezTo>
                    <a:pt x="172861" y="94760"/>
                    <a:pt x="173156" y="94698"/>
                    <a:pt x="173394" y="94641"/>
                  </a:cubicBezTo>
                  <a:cubicBezTo>
                    <a:pt x="173631" y="94460"/>
                    <a:pt x="173869" y="94341"/>
                    <a:pt x="174107" y="94165"/>
                  </a:cubicBezTo>
                  <a:close/>
                  <a:moveTo>
                    <a:pt x="172680" y="94998"/>
                  </a:moveTo>
                  <a:lnTo>
                    <a:pt x="171966" y="95174"/>
                  </a:lnTo>
                  <a:cubicBezTo>
                    <a:pt x="171728" y="95293"/>
                    <a:pt x="171490" y="95474"/>
                    <a:pt x="171252" y="95593"/>
                  </a:cubicBezTo>
                  <a:cubicBezTo>
                    <a:pt x="171552" y="95474"/>
                    <a:pt x="171847" y="95412"/>
                    <a:pt x="172147" y="95293"/>
                  </a:cubicBezTo>
                  <a:cubicBezTo>
                    <a:pt x="172323" y="95174"/>
                    <a:pt x="172504" y="95055"/>
                    <a:pt x="172680" y="94998"/>
                  </a:cubicBezTo>
                  <a:close/>
                  <a:moveTo>
                    <a:pt x="171314" y="95712"/>
                  </a:moveTo>
                  <a:lnTo>
                    <a:pt x="171314" y="95712"/>
                  </a:lnTo>
                  <a:cubicBezTo>
                    <a:pt x="171014" y="95831"/>
                    <a:pt x="170719" y="95950"/>
                    <a:pt x="170419" y="96007"/>
                  </a:cubicBezTo>
                  <a:cubicBezTo>
                    <a:pt x="170181" y="96126"/>
                    <a:pt x="170005" y="96188"/>
                    <a:pt x="169824" y="96307"/>
                  </a:cubicBezTo>
                  <a:cubicBezTo>
                    <a:pt x="170181" y="96188"/>
                    <a:pt x="170600" y="96007"/>
                    <a:pt x="171014" y="95888"/>
                  </a:cubicBezTo>
                  <a:cubicBezTo>
                    <a:pt x="171076" y="95831"/>
                    <a:pt x="171195" y="95769"/>
                    <a:pt x="171314" y="95712"/>
                  </a:cubicBezTo>
                  <a:close/>
                  <a:moveTo>
                    <a:pt x="169292" y="96663"/>
                  </a:moveTo>
                  <a:cubicBezTo>
                    <a:pt x="169111" y="96721"/>
                    <a:pt x="168873" y="96782"/>
                    <a:pt x="168697" y="96840"/>
                  </a:cubicBezTo>
                  <a:cubicBezTo>
                    <a:pt x="168578" y="96901"/>
                    <a:pt x="168459" y="96959"/>
                    <a:pt x="168397" y="97020"/>
                  </a:cubicBezTo>
                  <a:lnTo>
                    <a:pt x="169292" y="96663"/>
                  </a:lnTo>
                  <a:close/>
                  <a:moveTo>
                    <a:pt x="80004" y="103920"/>
                  </a:moveTo>
                  <a:lnTo>
                    <a:pt x="80004" y="103920"/>
                  </a:lnTo>
                  <a:cubicBezTo>
                    <a:pt x="79858" y="103939"/>
                    <a:pt x="79711" y="103958"/>
                    <a:pt x="79565" y="103977"/>
                  </a:cubicBezTo>
                  <a:lnTo>
                    <a:pt x="79565" y="103977"/>
                  </a:lnTo>
                  <a:cubicBezTo>
                    <a:pt x="79711" y="103976"/>
                    <a:pt x="79859" y="103968"/>
                    <a:pt x="80004" y="103920"/>
                  </a:cubicBezTo>
                  <a:close/>
                  <a:moveTo>
                    <a:pt x="167031" y="97791"/>
                  </a:moveTo>
                  <a:lnTo>
                    <a:pt x="167031" y="97791"/>
                  </a:lnTo>
                  <a:cubicBezTo>
                    <a:pt x="165841" y="98267"/>
                    <a:pt x="164652" y="98743"/>
                    <a:pt x="163519" y="99162"/>
                  </a:cubicBezTo>
                  <a:cubicBezTo>
                    <a:pt x="163224" y="99281"/>
                    <a:pt x="162924" y="99338"/>
                    <a:pt x="162629" y="99457"/>
                  </a:cubicBezTo>
                  <a:cubicBezTo>
                    <a:pt x="162567" y="99519"/>
                    <a:pt x="162510" y="99519"/>
                    <a:pt x="162391" y="99576"/>
                  </a:cubicBezTo>
                  <a:cubicBezTo>
                    <a:pt x="162035" y="99695"/>
                    <a:pt x="161616" y="99876"/>
                    <a:pt x="161202" y="99995"/>
                  </a:cubicBezTo>
                  <a:lnTo>
                    <a:pt x="160664" y="100171"/>
                  </a:lnTo>
                  <a:cubicBezTo>
                    <a:pt x="160545" y="100232"/>
                    <a:pt x="160426" y="100290"/>
                    <a:pt x="160307" y="100290"/>
                  </a:cubicBezTo>
                  <a:cubicBezTo>
                    <a:pt x="160131" y="100409"/>
                    <a:pt x="159950" y="100470"/>
                    <a:pt x="159774" y="100528"/>
                  </a:cubicBezTo>
                  <a:cubicBezTo>
                    <a:pt x="159536" y="100589"/>
                    <a:pt x="159298" y="100646"/>
                    <a:pt x="159060" y="100765"/>
                  </a:cubicBezTo>
                  <a:cubicBezTo>
                    <a:pt x="158822" y="100827"/>
                    <a:pt x="158584" y="100884"/>
                    <a:pt x="158285" y="101003"/>
                  </a:cubicBezTo>
                  <a:cubicBezTo>
                    <a:pt x="158047" y="101065"/>
                    <a:pt x="157752" y="101184"/>
                    <a:pt x="157514" y="101241"/>
                  </a:cubicBezTo>
                  <a:cubicBezTo>
                    <a:pt x="157276" y="101303"/>
                    <a:pt x="157095" y="101360"/>
                    <a:pt x="156857" y="101422"/>
                  </a:cubicBezTo>
                  <a:cubicBezTo>
                    <a:pt x="156562" y="101541"/>
                    <a:pt x="156262" y="101598"/>
                    <a:pt x="155967" y="101717"/>
                  </a:cubicBezTo>
                  <a:cubicBezTo>
                    <a:pt x="155786" y="101717"/>
                    <a:pt x="155610" y="101779"/>
                    <a:pt x="155429" y="101836"/>
                  </a:cubicBezTo>
                  <a:cubicBezTo>
                    <a:pt x="155073" y="101955"/>
                    <a:pt x="154777" y="102017"/>
                    <a:pt x="154421" y="102074"/>
                  </a:cubicBezTo>
                  <a:cubicBezTo>
                    <a:pt x="154302" y="102136"/>
                    <a:pt x="154121" y="102193"/>
                    <a:pt x="153945" y="102255"/>
                  </a:cubicBezTo>
                  <a:cubicBezTo>
                    <a:pt x="153588" y="102312"/>
                    <a:pt x="153288" y="102374"/>
                    <a:pt x="152931" y="102493"/>
                  </a:cubicBezTo>
                  <a:cubicBezTo>
                    <a:pt x="152755" y="102493"/>
                    <a:pt x="152636" y="102550"/>
                    <a:pt x="152455" y="102612"/>
                  </a:cubicBezTo>
                  <a:cubicBezTo>
                    <a:pt x="145260" y="104277"/>
                    <a:pt x="138060" y="104872"/>
                    <a:pt x="130984" y="104872"/>
                  </a:cubicBezTo>
                  <a:cubicBezTo>
                    <a:pt x="125630" y="104872"/>
                    <a:pt x="120334" y="104515"/>
                    <a:pt x="115161" y="103978"/>
                  </a:cubicBezTo>
                  <a:cubicBezTo>
                    <a:pt x="109627" y="103445"/>
                    <a:pt x="104036" y="103207"/>
                    <a:pt x="98444" y="103207"/>
                  </a:cubicBezTo>
                  <a:cubicBezTo>
                    <a:pt x="93747" y="103207"/>
                    <a:pt x="88989" y="103383"/>
                    <a:pt x="84287" y="103683"/>
                  </a:cubicBezTo>
                  <a:cubicBezTo>
                    <a:pt x="83573" y="103740"/>
                    <a:pt x="82859" y="103802"/>
                    <a:pt x="82088" y="103859"/>
                  </a:cubicBezTo>
                  <a:cubicBezTo>
                    <a:pt x="81969" y="103920"/>
                    <a:pt x="81851" y="103978"/>
                    <a:pt x="81732" y="103978"/>
                  </a:cubicBezTo>
                  <a:cubicBezTo>
                    <a:pt x="82207" y="103978"/>
                    <a:pt x="82683" y="103920"/>
                    <a:pt x="83216" y="103920"/>
                  </a:cubicBezTo>
                  <a:cubicBezTo>
                    <a:pt x="88275" y="103564"/>
                    <a:pt x="93328" y="103383"/>
                    <a:pt x="98444" y="103383"/>
                  </a:cubicBezTo>
                  <a:cubicBezTo>
                    <a:pt x="104036" y="103383"/>
                    <a:pt x="109570" y="103621"/>
                    <a:pt x="115161" y="104158"/>
                  </a:cubicBezTo>
                  <a:cubicBezTo>
                    <a:pt x="120334" y="104691"/>
                    <a:pt x="125630" y="105048"/>
                    <a:pt x="130984" y="105048"/>
                  </a:cubicBezTo>
                  <a:cubicBezTo>
                    <a:pt x="137941" y="105048"/>
                    <a:pt x="145022" y="104453"/>
                    <a:pt x="152098" y="102850"/>
                  </a:cubicBezTo>
                  <a:cubicBezTo>
                    <a:pt x="152279" y="102788"/>
                    <a:pt x="152398" y="102788"/>
                    <a:pt x="152574" y="102731"/>
                  </a:cubicBezTo>
                  <a:cubicBezTo>
                    <a:pt x="152874" y="102669"/>
                    <a:pt x="153231" y="102550"/>
                    <a:pt x="153526" y="102493"/>
                  </a:cubicBezTo>
                  <a:cubicBezTo>
                    <a:pt x="153707" y="102431"/>
                    <a:pt x="153883" y="102431"/>
                    <a:pt x="154002" y="102374"/>
                  </a:cubicBezTo>
                  <a:cubicBezTo>
                    <a:pt x="154302" y="102312"/>
                    <a:pt x="154597" y="102193"/>
                    <a:pt x="154954" y="102136"/>
                  </a:cubicBezTo>
                  <a:cubicBezTo>
                    <a:pt x="155134" y="102074"/>
                    <a:pt x="155310" y="102017"/>
                    <a:pt x="155491" y="102017"/>
                  </a:cubicBezTo>
                  <a:cubicBezTo>
                    <a:pt x="155729" y="101898"/>
                    <a:pt x="156024" y="101836"/>
                    <a:pt x="156324" y="101779"/>
                  </a:cubicBezTo>
                  <a:cubicBezTo>
                    <a:pt x="156500" y="101717"/>
                    <a:pt x="156738" y="101660"/>
                    <a:pt x="156919" y="101598"/>
                  </a:cubicBezTo>
                  <a:cubicBezTo>
                    <a:pt x="157157" y="101541"/>
                    <a:pt x="157395" y="101422"/>
                    <a:pt x="157633" y="101360"/>
                  </a:cubicBezTo>
                  <a:cubicBezTo>
                    <a:pt x="157871" y="101303"/>
                    <a:pt x="158109" y="101241"/>
                    <a:pt x="158404" y="101122"/>
                  </a:cubicBezTo>
                  <a:cubicBezTo>
                    <a:pt x="158584" y="101065"/>
                    <a:pt x="158703" y="101003"/>
                    <a:pt x="158879" y="100946"/>
                  </a:cubicBezTo>
                  <a:cubicBezTo>
                    <a:pt x="159236" y="100884"/>
                    <a:pt x="159536" y="100765"/>
                    <a:pt x="159831" y="100646"/>
                  </a:cubicBezTo>
                  <a:cubicBezTo>
                    <a:pt x="159893" y="100646"/>
                    <a:pt x="159950" y="100589"/>
                    <a:pt x="160069" y="100589"/>
                  </a:cubicBezTo>
                  <a:cubicBezTo>
                    <a:pt x="160188" y="100528"/>
                    <a:pt x="160250" y="100528"/>
                    <a:pt x="160369" y="100470"/>
                  </a:cubicBezTo>
                  <a:cubicBezTo>
                    <a:pt x="160426" y="100470"/>
                    <a:pt x="160545" y="100409"/>
                    <a:pt x="160607" y="100409"/>
                  </a:cubicBezTo>
                  <a:cubicBezTo>
                    <a:pt x="161797" y="99995"/>
                    <a:pt x="162986" y="99519"/>
                    <a:pt x="164176" y="99043"/>
                  </a:cubicBezTo>
                  <a:cubicBezTo>
                    <a:pt x="165128" y="98686"/>
                    <a:pt x="166079" y="98267"/>
                    <a:pt x="167031" y="97791"/>
                  </a:cubicBezTo>
                  <a:close/>
                  <a:moveTo>
                    <a:pt x="79565" y="103977"/>
                  </a:moveTo>
                  <a:lnTo>
                    <a:pt x="79565" y="103977"/>
                  </a:lnTo>
                  <a:cubicBezTo>
                    <a:pt x="79533" y="103978"/>
                    <a:pt x="79502" y="103978"/>
                    <a:pt x="79471" y="103978"/>
                  </a:cubicBezTo>
                  <a:cubicBezTo>
                    <a:pt x="78281" y="104097"/>
                    <a:pt x="77092" y="104158"/>
                    <a:pt x="75840" y="104277"/>
                  </a:cubicBezTo>
                  <a:lnTo>
                    <a:pt x="75483" y="104277"/>
                  </a:lnTo>
                  <a:cubicBezTo>
                    <a:pt x="63587" y="105286"/>
                    <a:pt x="51990" y="106776"/>
                    <a:pt x="40864" y="107666"/>
                  </a:cubicBezTo>
                  <a:cubicBezTo>
                    <a:pt x="34083" y="108260"/>
                    <a:pt x="27363" y="108260"/>
                    <a:pt x="20582" y="108855"/>
                  </a:cubicBezTo>
                  <a:cubicBezTo>
                    <a:pt x="13801" y="109450"/>
                    <a:pt x="6958" y="110702"/>
                    <a:pt x="1" y="113795"/>
                  </a:cubicBezTo>
                  <a:lnTo>
                    <a:pt x="58" y="113971"/>
                  </a:lnTo>
                  <a:cubicBezTo>
                    <a:pt x="7020" y="110878"/>
                    <a:pt x="13801" y="109631"/>
                    <a:pt x="20582" y="109036"/>
                  </a:cubicBezTo>
                  <a:cubicBezTo>
                    <a:pt x="27363" y="108441"/>
                    <a:pt x="34083" y="108441"/>
                    <a:pt x="40864" y="107846"/>
                  </a:cubicBezTo>
                  <a:cubicBezTo>
                    <a:pt x="52047" y="106895"/>
                    <a:pt x="63767" y="105467"/>
                    <a:pt x="75664" y="104453"/>
                  </a:cubicBezTo>
                  <a:lnTo>
                    <a:pt x="75840" y="104453"/>
                  </a:lnTo>
                  <a:cubicBezTo>
                    <a:pt x="77115" y="104296"/>
                    <a:pt x="78344" y="104135"/>
                    <a:pt x="79565" y="10397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8" name="Google Shape;398;p26"/>
            <p:cNvSpPr/>
            <p:nvPr/>
          </p:nvSpPr>
          <p:spPr>
            <a:xfrm>
              <a:off x="626300" y="927125"/>
              <a:ext cx="6742500" cy="2978600"/>
            </a:xfrm>
            <a:custGeom>
              <a:avLst/>
              <a:gdLst/>
              <a:ahLst/>
              <a:cxnLst/>
              <a:rect l="l" t="t" r="r" b="b"/>
              <a:pathLst>
                <a:path w="269700" h="119144" extrusionOk="0">
                  <a:moveTo>
                    <a:pt x="260896" y="0"/>
                  </a:moveTo>
                  <a:cubicBezTo>
                    <a:pt x="252149" y="0"/>
                    <a:pt x="242575" y="3093"/>
                    <a:pt x="235080" y="9812"/>
                  </a:cubicBezTo>
                  <a:cubicBezTo>
                    <a:pt x="226514" y="17426"/>
                    <a:pt x="221575" y="28195"/>
                    <a:pt x="217711" y="38484"/>
                  </a:cubicBezTo>
                  <a:cubicBezTo>
                    <a:pt x="213904" y="48777"/>
                    <a:pt x="210749" y="59365"/>
                    <a:pt x="204624" y="69001"/>
                  </a:cubicBezTo>
                  <a:cubicBezTo>
                    <a:pt x="198614" y="78399"/>
                    <a:pt x="190049" y="86070"/>
                    <a:pt x="180593" y="91724"/>
                  </a:cubicBezTo>
                  <a:cubicBezTo>
                    <a:pt x="180769" y="91662"/>
                    <a:pt x="180950" y="91662"/>
                    <a:pt x="181126" y="91605"/>
                  </a:cubicBezTo>
                  <a:cubicBezTo>
                    <a:pt x="190405" y="85951"/>
                    <a:pt x="198852" y="78338"/>
                    <a:pt x="204743" y="69058"/>
                  </a:cubicBezTo>
                  <a:cubicBezTo>
                    <a:pt x="210930" y="59422"/>
                    <a:pt x="214023" y="48777"/>
                    <a:pt x="217887" y="38545"/>
                  </a:cubicBezTo>
                  <a:cubicBezTo>
                    <a:pt x="221694" y="28252"/>
                    <a:pt x="226633" y="17545"/>
                    <a:pt x="235137" y="9931"/>
                  </a:cubicBezTo>
                  <a:cubicBezTo>
                    <a:pt x="242632" y="3269"/>
                    <a:pt x="252149" y="176"/>
                    <a:pt x="260896" y="176"/>
                  </a:cubicBezTo>
                  <a:cubicBezTo>
                    <a:pt x="263927" y="176"/>
                    <a:pt x="266901" y="533"/>
                    <a:pt x="269638" y="1309"/>
                  </a:cubicBezTo>
                  <a:lnTo>
                    <a:pt x="269700" y="1128"/>
                  </a:lnTo>
                  <a:cubicBezTo>
                    <a:pt x="266963" y="414"/>
                    <a:pt x="263989" y="0"/>
                    <a:pt x="260896" y="0"/>
                  </a:cubicBezTo>
                  <a:close/>
                  <a:moveTo>
                    <a:pt x="180650" y="91900"/>
                  </a:moveTo>
                  <a:cubicBezTo>
                    <a:pt x="180593" y="91900"/>
                    <a:pt x="180474" y="91900"/>
                    <a:pt x="180355" y="91962"/>
                  </a:cubicBezTo>
                  <a:cubicBezTo>
                    <a:pt x="180293" y="91962"/>
                    <a:pt x="180236" y="91962"/>
                    <a:pt x="180174" y="92019"/>
                  </a:cubicBezTo>
                  <a:cubicBezTo>
                    <a:pt x="179817" y="92200"/>
                    <a:pt x="179522" y="92376"/>
                    <a:pt x="179223" y="92557"/>
                  </a:cubicBezTo>
                  <a:cubicBezTo>
                    <a:pt x="179403" y="92495"/>
                    <a:pt x="179579" y="92438"/>
                    <a:pt x="179817" y="92376"/>
                  </a:cubicBezTo>
                  <a:cubicBezTo>
                    <a:pt x="180117" y="92200"/>
                    <a:pt x="180355" y="92019"/>
                    <a:pt x="180650" y="91900"/>
                  </a:cubicBezTo>
                  <a:close/>
                  <a:moveTo>
                    <a:pt x="179284" y="92675"/>
                  </a:moveTo>
                  <a:lnTo>
                    <a:pt x="179284" y="92675"/>
                  </a:lnTo>
                  <a:cubicBezTo>
                    <a:pt x="179046" y="92733"/>
                    <a:pt x="178866" y="92794"/>
                    <a:pt x="178690" y="92852"/>
                  </a:cubicBezTo>
                  <a:cubicBezTo>
                    <a:pt x="178390" y="93032"/>
                    <a:pt x="178095" y="93151"/>
                    <a:pt x="177795" y="93327"/>
                  </a:cubicBezTo>
                  <a:cubicBezTo>
                    <a:pt x="178033" y="93270"/>
                    <a:pt x="178271" y="93208"/>
                    <a:pt x="178509" y="93089"/>
                  </a:cubicBezTo>
                  <a:cubicBezTo>
                    <a:pt x="178747" y="92971"/>
                    <a:pt x="178985" y="92852"/>
                    <a:pt x="179284" y="92675"/>
                  </a:cubicBezTo>
                  <a:close/>
                  <a:moveTo>
                    <a:pt x="177857" y="93508"/>
                  </a:moveTo>
                  <a:lnTo>
                    <a:pt x="177143" y="93684"/>
                  </a:lnTo>
                  <a:cubicBezTo>
                    <a:pt x="176905" y="93803"/>
                    <a:pt x="176605" y="93922"/>
                    <a:pt x="176367" y="94103"/>
                  </a:cubicBezTo>
                  <a:cubicBezTo>
                    <a:pt x="176667" y="93984"/>
                    <a:pt x="176962" y="93922"/>
                    <a:pt x="177262" y="93803"/>
                  </a:cubicBezTo>
                  <a:cubicBezTo>
                    <a:pt x="177438" y="93684"/>
                    <a:pt x="177676" y="93565"/>
                    <a:pt x="177857" y="93508"/>
                  </a:cubicBezTo>
                  <a:close/>
                  <a:moveTo>
                    <a:pt x="176429" y="94222"/>
                  </a:moveTo>
                  <a:lnTo>
                    <a:pt x="176429" y="94222"/>
                  </a:lnTo>
                  <a:cubicBezTo>
                    <a:pt x="176129" y="94341"/>
                    <a:pt x="175834" y="94398"/>
                    <a:pt x="175535" y="94517"/>
                  </a:cubicBezTo>
                  <a:cubicBezTo>
                    <a:pt x="175358" y="94579"/>
                    <a:pt x="175121" y="94698"/>
                    <a:pt x="174940" y="94817"/>
                  </a:cubicBezTo>
                  <a:cubicBezTo>
                    <a:pt x="175358" y="94698"/>
                    <a:pt x="175715" y="94517"/>
                    <a:pt x="176129" y="94398"/>
                  </a:cubicBezTo>
                  <a:cubicBezTo>
                    <a:pt x="176248" y="94341"/>
                    <a:pt x="176310" y="94279"/>
                    <a:pt x="176429" y="94222"/>
                  </a:cubicBezTo>
                  <a:close/>
                  <a:moveTo>
                    <a:pt x="174464" y="95174"/>
                  </a:moveTo>
                  <a:cubicBezTo>
                    <a:pt x="174226" y="95231"/>
                    <a:pt x="174050" y="95293"/>
                    <a:pt x="173812" y="95350"/>
                  </a:cubicBezTo>
                  <a:cubicBezTo>
                    <a:pt x="173802" y="95360"/>
                    <a:pt x="173790" y="95370"/>
                    <a:pt x="173776" y="95380"/>
                  </a:cubicBezTo>
                  <a:lnTo>
                    <a:pt x="173776" y="95380"/>
                  </a:lnTo>
                  <a:cubicBezTo>
                    <a:pt x="174008" y="95313"/>
                    <a:pt x="174252" y="95259"/>
                    <a:pt x="174464" y="95174"/>
                  </a:cubicBezTo>
                  <a:close/>
                  <a:moveTo>
                    <a:pt x="173776" y="95380"/>
                  </a:moveTo>
                  <a:cubicBezTo>
                    <a:pt x="173685" y="95407"/>
                    <a:pt x="173597" y="95435"/>
                    <a:pt x="173512" y="95469"/>
                  </a:cubicBezTo>
                  <a:cubicBezTo>
                    <a:pt x="173611" y="95469"/>
                    <a:pt x="173710" y="95429"/>
                    <a:pt x="173776" y="95380"/>
                  </a:cubicBezTo>
                  <a:close/>
                  <a:moveTo>
                    <a:pt x="172146" y="96302"/>
                  </a:moveTo>
                  <a:cubicBezTo>
                    <a:pt x="170957" y="96777"/>
                    <a:pt x="169824" y="97196"/>
                    <a:pt x="168634" y="97610"/>
                  </a:cubicBezTo>
                  <a:cubicBezTo>
                    <a:pt x="168339" y="97729"/>
                    <a:pt x="168040" y="97848"/>
                    <a:pt x="167745" y="97910"/>
                  </a:cubicBezTo>
                  <a:cubicBezTo>
                    <a:pt x="167683" y="97967"/>
                    <a:pt x="167626" y="97967"/>
                    <a:pt x="167507" y="98029"/>
                  </a:cubicBezTo>
                  <a:cubicBezTo>
                    <a:pt x="167150" y="98148"/>
                    <a:pt x="166731" y="98324"/>
                    <a:pt x="166317" y="98443"/>
                  </a:cubicBezTo>
                  <a:cubicBezTo>
                    <a:pt x="166136" y="98505"/>
                    <a:pt x="165960" y="98562"/>
                    <a:pt x="165779" y="98681"/>
                  </a:cubicBezTo>
                  <a:cubicBezTo>
                    <a:pt x="165484" y="98743"/>
                    <a:pt x="165184" y="98862"/>
                    <a:pt x="164889" y="98981"/>
                  </a:cubicBezTo>
                  <a:lnTo>
                    <a:pt x="164827" y="98981"/>
                  </a:lnTo>
                  <a:cubicBezTo>
                    <a:pt x="164590" y="99038"/>
                    <a:pt x="164352" y="99157"/>
                    <a:pt x="164176" y="99219"/>
                  </a:cubicBezTo>
                  <a:cubicBezTo>
                    <a:pt x="163938" y="99276"/>
                    <a:pt x="163700" y="99338"/>
                    <a:pt x="163400" y="99457"/>
                  </a:cubicBezTo>
                  <a:cubicBezTo>
                    <a:pt x="163162" y="99514"/>
                    <a:pt x="162867" y="99633"/>
                    <a:pt x="162567" y="99695"/>
                  </a:cubicBezTo>
                  <a:cubicBezTo>
                    <a:pt x="162391" y="99752"/>
                    <a:pt x="162153" y="99814"/>
                    <a:pt x="161972" y="99871"/>
                  </a:cubicBezTo>
                  <a:cubicBezTo>
                    <a:pt x="161677" y="99932"/>
                    <a:pt x="161377" y="100051"/>
                    <a:pt x="161082" y="100109"/>
                  </a:cubicBezTo>
                  <a:cubicBezTo>
                    <a:pt x="160844" y="100170"/>
                    <a:pt x="160664" y="100228"/>
                    <a:pt x="160488" y="100289"/>
                  </a:cubicBezTo>
                  <a:cubicBezTo>
                    <a:pt x="160188" y="100346"/>
                    <a:pt x="159831" y="100465"/>
                    <a:pt x="159536" y="100527"/>
                  </a:cubicBezTo>
                  <a:cubicBezTo>
                    <a:pt x="159355" y="100584"/>
                    <a:pt x="159179" y="100646"/>
                    <a:pt x="159060" y="100646"/>
                  </a:cubicBezTo>
                  <a:cubicBezTo>
                    <a:pt x="158703" y="100765"/>
                    <a:pt x="158346" y="100822"/>
                    <a:pt x="157989" y="100884"/>
                  </a:cubicBezTo>
                  <a:cubicBezTo>
                    <a:pt x="157870" y="100941"/>
                    <a:pt x="157689" y="101003"/>
                    <a:pt x="157570" y="101003"/>
                  </a:cubicBezTo>
                  <a:cubicBezTo>
                    <a:pt x="157214" y="101122"/>
                    <a:pt x="156857" y="101179"/>
                    <a:pt x="156500" y="101241"/>
                  </a:cubicBezTo>
                  <a:cubicBezTo>
                    <a:pt x="156381" y="101298"/>
                    <a:pt x="156205" y="101298"/>
                    <a:pt x="156086" y="101360"/>
                  </a:cubicBezTo>
                  <a:cubicBezTo>
                    <a:pt x="149124" y="102788"/>
                    <a:pt x="142167" y="103321"/>
                    <a:pt x="135385" y="103321"/>
                  </a:cubicBezTo>
                  <a:cubicBezTo>
                    <a:pt x="130151" y="103321"/>
                    <a:pt x="124973" y="103026"/>
                    <a:pt x="119920" y="102607"/>
                  </a:cubicBezTo>
                  <a:cubicBezTo>
                    <a:pt x="115756" y="102250"/>
                    <a:pt x="111530" y="102131"/>
                    <a:pt x="107366" y="102131"/>
                  </a:cubicBezTo>
                  <a:cubicBezTo>
                    <a:pt x="100766" y="102131"/>
                    <a:pt x="94223" y="102488"/>
                    <a:pt x="87680" y="103083"/>
                  </a:cubicBezTo>
                  <a:cubicBezTo>
                    <a:pt x="86728" y="103202"/>
                    <a:pt x="85714" y="103321"/>
                    <a:pt x="84762" y="103502"/>
                  </a:cubicBezTo>
                  <a:cubicBezTo>
                    <a:pt x="84617" y="103502"/>
                    <a:pt x="84511" y="103540"/>
                    <a:pt x="84412" y="103554"/>
                  </a:cubicBezTo>
                  <a:lnTo>
                    <a:pt x="84412" y="103554"/>
                  </a:lnTo>
                  <a:cubicBezTo>
                    <a:pt x="85159" y="103498"/>
                    <a:pt x="85853" y="103438"/>
                    <a:pt x="86547" y="103383"/>
                  </a:cubicBezTo>
                  <a:cubicBezTo>
                    <a:pt x="93447" y="102669"/>
                    <a:pt x="100409" y="102250"/>
                    <a:pt x="107366" y="102250"/>
                  </a:cubicBezTo>
                  <a:cubicBezTo>
                    <a:pt x="111530" y="102250"/>
                    <a:pt x="115756" y="102431"/>
                    <a:pt x="119920" y="102788"/>
                  </a:cubicBezTo>
                  <a:cubicBezTo>
                    <a:pt x="124973" y="103145"/>
                    <a:pt x="130151" y="103502"/>
                    <a:pt x="135385" y="103502"/>
                  </a:cubicBezTo>
                  <a:cubicBezTo>
                    <a:pt x="142048" y="103502"/>
                    <a:pt x="148886" y="102964"/>
                    <a:pt x="155786" y="101598"/>
                  </a:cubicBezTo>
                  <a:cubicBezTo>
                    <a:pt x="155905" y="101536"/>
                    <a:pt x="156024" y="101536"/>
                    <a:pt x="156143" y="101479"/>
                  </a:cubicBezTo>
                  <a:cubicBezTo>
                    <a:pt x="156500" y="101417"/>
                    <a:pt x="156857" y="101360"/>
                    <a:pt x="157214" y="101241"/>
                  </a:cubicBezTo>
                  <a:cubicBezTo>
                    <a:pt x="157333" y="101241"/>
                    <a:pt x="157513" y="101179"/>
                    <a:pt x="157632" y="101179"/>
                  </a:cubicBezTo>
                  <a:cubicBezTo>
                    <a:pt x="157989" y="101060"/>
                    <a:pt x="158284" y="101003"/>
                    <a:pt x="158641" y="100941"/>
                  </a:cubicBezTo>
                  <a:cubicBezTo>
                    <a:pt x="158760" y="100884"/>
                    <a:pt x="158941" y="100822"/>
                    <a:pt x="159117" y="100822"/>
                  </a:cubicBezTo>
                  <a:cubicBezTo>
                    <a:pt x="159417" y="100765"/>
                    <a:pt x="159712" y="100646"/>
                    <a:pt x="160012" y="100584"/>
                  </a:cubicBezTo>
                  <a:cubicBezTo>
                    <a:pt x="160188" y="100527"/>
                    <a:pt x="160369" y="100465"/>
                    <a:pt x="160607" y="100408"/>
                  </a:cubicBezTo>
                  <a:cubicBezTo>
                    <a:pt x="160844" y="100346"/>
                    <a:pt x="161139" y="100289"/>
                    <a:pt x="161439" y="100228"/>
                  </a:cubicBezTo>
                  <a:cubicBezTo>
                    <a:pt x="161615" y="100170"/>
                    <a:pt x="161853" y="100109"/>
                    <a:pt x="162034" y="100051"/>
                  </a:cubicBezTo>
                  <a:cubicBezTo>
                    <a:pt x="162272" y="99932"/>
                    <a:pt x="162510" y="99871"/>
                    <a:pt x="162748" y="99814"/>
                  </a:cubicBezTo>
                  <a:cubicBezTo>
                    <a:pt x="162986" y="99752"/>
                    <a:pt x="163224" y="99633"/>
                    <a:pt x="163462" y="99576"/>
                  </a:cubicBezTo>
                  <a:cubicBezTo>
                    <a:pt x="163638" y="99514"/>
                    <a:pt x="163876" y="99457"/>
                    <a:pt x="164057" y="99395"/>
                  </a:cubicBezTo>
                  <a:cubicBezTo>
                    <a:pt x="164295" y="99338"/>
                    <a:pt x="164590" y="99219"/>
                    <a:pt x="164827" y="99157"/>
                  </a:cubicBezTo>
                  <a:cubicBezTo>
                    <a:pt x="164889" y="99157"/>
                    <a:pt x="164889" y="99100"/>
                    <a:pt x="164946" y="99100"/>
                  </a:cubicBezTo>
                  <a:cubicBezTo>
                    <a:pt x="165008" y="99100"/>
                    <a:pt x="165127" y="99038"/>
                    <a:pt x="165184" y="99038"/>
                  </a:cubicBezTo>
                  <a:cubicBezTo>
                    <a:pt x="165365" y="98981"/>
                    <a:pt x="165541" y="98919"/>
                    <a:pt x="165779" y="98862"/>
                  </a:cubicBezTo>
                  <a:cubicBezTo>
                    <a:pt x="166912" y="98443"/>
                    <a:pt x="168101" y="97967"/>
                    <a:pt x="169291" y="97491"/>
                  </a:cubicBezTo>
                  <a:cubicBezTo>
                    <a:pt x="170243" y="97134"/>
                    <a:pt x="171195" y="96720"/>
                    <a:pt x="172146" y="96302"/>
                  </a:cubicBezTo>
                  <a:close/>
                  <a:moveTo>
                    <a:pt x="84412" y="103554"/>
                  </a:moveTo>
                  <a:cubicBezTo>
                    <a:pt x="84391" y="103555"/>
                    <a:pt x="84370" y="103557"/>
                    <a:pt x="84348" y="103559"/>
                  </a:cubicBezTo>
                  <a:cubicBezTo>
                    <a:pt x="84369" y="103559"/>
                    <a:pt x="84390" y="103557"/>
                    <a:pt x="84412" y="103554"/>
                  </a:cubicBezTo>
                  <a:close/>
                  <a:moveTo>
                    <a:pt x="82740" y="103559"/>
                  </a:moveTo>
                  <a:cubicBezTo>
                    <a:pt x="82606" y="103579"/>
                    <a:pt x="82472" y="103600"/>
                    <a:pt x="82338" y="103620"/>
                  </a:cubicBezTo>
                  <a:lnTo>
                    <a:pt x="82338" y="103620"/>
                  </a:lnTo>
                  <a:cubicBezTo>
                    <a:pt x="82492" y="103619"/>
                    <a:pt x="82637" y="103612"/>
                    <a:pt x="82740" y="103559"/>
                  </a:cubicBezTo>
                  <a:close/>
                  <a:moveTo>
                    <a:pt x="82338" y="103620"/>
                  </a:moveTo>
                  <a:lnTo>
                    <a:pt x="82338" y="103620"/>
                  </a:lnTo>
                  <a:cubicBezTo>
                    <a:pt x="82314" y="103620"/>
                    <a:pt x="82289" y="103620"/>
                    <a:pt x="82264" y="103620"/>
                  </a:cubicBezTo>
                  <a:cubicBezTo>
                    <a:pt x="80898" y="103797"/>
                    <a:pt x="79528" y="103977"/>
                    <a:pt x="78100" y="104153"/>
                  </a:cubicBezTo>
                  <a:lnTo>
                    <a:pt x="77924" y="104153"/>
                  </a:lnTo>
                  <a:cubicBezTo>
                    <a:pt x="65433" y="105700"/>
                    <a:pt x="53117" y="107841"/>
                    <a:pt x="41282" y="109688"/>
                  </a:cubicBezTo>
                  <a:cubicBezTo>
                    <a:pt x="27482" y="111767"/>
                    <a:pt x="13801" y="111886"/>
                    <a:pt x="1" y="118967"/>
                  </a:cubicBezTo>
                  <a:lnTo>
                    <a:pt x="120" y="119143"/>
                  </a:lnTo>
                  <a:cubicBezTo>
                    <a:pt x="13858" y="112005"/>
                    <a:pt x="27482" y="111948"/>
                    <a:pt x="41282" y="109807"/>
                  </a:cubicBezTo>
                  <a:cubicBezTo>
                    <a:pt x="53179" y="108022"/>
                    <a:pt x="65490" y="105881"/>
                    <a:pt x="78043" y="104334"/>
                  </a:cubicBezTo>
                  <a:cubicBezTo>
                    <a:pt x="79456" y="104060"/>
                    <a:pt x="80917" y="103838"/>
                    <a:pt x="82338" y="10362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99" name="Google Shape;399;p26"/>
            <p:cNvSpPr/>
            <p:nvPr/>
          </p:nvSpPr>
          <p:spPr>
            <a:xfrm>
              <a:off x="571225" y="934500"/>
              <a:ext cx="6797575" cy="3108025"/>
            </a:xfrm>
            <a:custGeom>
              <a:avLst/>
              <a:gdLst/>
              <a:ahLst/>
              <a:cxnLst/>
              <a:rect l="l" t="t" r="r" b="b"/>
              <a:pathLst>
                <a:path w="271903" h="124321" extrusionOk="0">
                  <a:moveTo>
                    <a:pt x="263575" y="0"/>
                  </a:moveTo>
                  <a:cubicBezTo>
                    <a:pt x="255128" y="0"/>
                    <a:pt x="245787" y="3331"/>
                    <a:pt x="238592" y="9936"/>
                  </a:cubicBezTo>
                  <a:cubicBezTo>
                    <a:pt x="230264" y="17607"/>
                    <a:pt x="225562" y="28195"/>
                    <a:pt x="221817" y="38308"/>
                  </a:cubicBezTo>
                  <a:cubicBezTo>
                    <a:pt x="218129" y="48482"/>
                    <a:pt x="215093" y="58889"/>
                    <a:pt x="209026" y="68406"/>
                  </a:cubicBezTo>
                  <a:cubicBezTo>
                    <a:pt x="202840" y="77924"/>
                    <a:pt x="193979" y="85599"/>
                    <a:pt x="184281" y="91072"/>
                  </a:cubicBezTo>
                  <a:cubicBezTo>
                    <a:pt x="184462" y="91010"/>
                    <a:pt x="184700" y="90953"/>
                    <a:pt x="184876" y="90891"/>
                  </a:cubicBezTo>
                  <a:cubicBezTo>
                    <a:pt x="194393" y="85419"/>
                    <a:pt x="203078" y="77866"/>
                    <a:pt x="209145" y="68468"/>
                  </a:cubicBezTo>
                  <a:cubicBezTo>
                    <a:pt x="215212" y="59008"/>
                    <a:pt x="218305" y="48482"/>
                    <a:pt x="221993" y="38369"/>
                  </a:cubicBezTo>
                  <a:cubicBezTo>
                    <a:pt x="225681" y="28257"/>
                    <a:pt x="230383" y="17669"/>
                    <a:pt x="238711" y="10055"/>
                  </a:cubicBezTo>
                  <a:cubicBezTo>
                    <a:pt x="245849" y="3450"/>
                    <a:pt x="255185" y="181"/>
                    <a:pt x="263575" y="181"/>
                  </a:cubicBezTo>
                  <a:cubicBezTo>
                    <a:pt x="266487" y="181"/>
                    <a:pt x="269285" y="595"/>
                    <a:pt x="271841" y="1309"/>
                  </a:cubicBezTo>
                  <a:lnTo>
                    <a:pt x="271903" y="1190"/>
                  </a:lnTo>
                  <a:cubicBezTo>
                    <a:pt x="269285" y="419"/>
                    <a:pt x="266487" y="0"/>
                    <a:pt x="263575" y="0"/>
                  </a:cubicBezTo>
                  <a:close/>
                  <a:moveTo>
                    <a:pt x="184343" y="91248"/>
                  </a:moveTo>
                  <a:cubicBezTo>
                    <a:pt x="184162" y="91248"/>
                    <a:pt x="183924" y="91310"/>
                    <a:pt x="183748" y="91367"/>
                  </a:cubicBezTo>
                  <a:cubicBezTo>
                    <a:pt x="183448" y="91548"/>
                    <a:pt x="183153" y="91667"/>
                    <a:pt x="182853" y="91843"/>
                  </a:cubicBezTo>
                  <a:lnTo>
                    <a:pt x="183567" y="91667"/>
                  </a:lnTo>
                  <a:cubicBezTo>
                    <a:pt x="183867" y="91486"/>
                    <a:pt x="184105" y="91367"/>
                    <a:pt x="184343" y="91248"/>
                  </a:cubicBezTo>
                  <a:close/>
                  <a:moveTo>
                    <a:pt x="182915" y="92024"/>
                  </a:moveTo>
                  <a:lnTo>
                    <a:pt x="182201" y="92200"/>
                  </a:lnTo>
                  <a:cubicBezTo>
                    <a:pt x="181963" y="92319"/>
                    <a:pt x="181725" y="92438"/>
                    <a:pt x="181487" y="92618"/>
                  </a:cubicBezTo>
                  <a:cubicBezTo>
                    <a:pt x="181725" y="92499"/>
                    <a:pt x="182020" y="92438"/>
                    <a:pt x="182320" y="92319"/>
                  </a:cubicBezTo>
                  <a:cubicBezTo>
                    <a:pt x="182558" y="92200"/>
                    <a:pt x="182734" y="92081"/>
                    <a:pt x="182915" y="92024"/>
                  </a:cubicBezTo>
                  <a:close/>
                  <a:moveTo>
                    <a:pt x="181544" y="92737"/>
                  </a:moveTo>
                  <a:cubicBezTo>
                    <a:pt x="181249" y="92856"/>
                    <a:pt x="180950" y="92913"/>
                    <a:pt x="180655" y="93032"/>
                  </a:cubicBezTo>
                  <a:cubicBezTo>
                    <a:pt x="180417" y="93094"/>
                    <a:pt x="180236" y="93213"/>
                    <a:pt x="180060" y="93332"/>
                  </a:cubicBezTo>
                  <a:cubicBezTo>
                    <a:pt x="180417" y="93213"/>
                    <a:pt x="180831" y="93032"/>
                    <a:pt x="181188" y="92913"/>
                  </a:cubicBezTo>
                  <a:lnTo>
                    <a:pt x="181544" y="92737"/>
                  </a:lnTo>
                  <a:close/>
                  <a:moveTo>
                    <a:pt x="179584" y="93627"/>
                  </a:moveTo>
                  <a:lnTo>
                    <a:pt x="179584" y="93627"/>
                  </a:lnTo>
                  <a:cubicBezTo>
                    <a:pt x="179444" y="93664"/>
                    <a:pt x="179303" y="93720"/>
                    <a:pt x="179175" y="93772"/>
                  </a:cubicBezTo>
                  <a:lnTo>
                    <a:pt x="179175" y="93772"/>
                  </a:lnTo>
                  <a:cubicBezTo>
                    <a:pt x="179304" y="93724"/>
                    <a:pt x="179439" y="93675"/>
                    <a:pt x="179584" y="93627"/>
                  </a:cubicBezTo>
                  <a:close/>
                  <a:moveTo>
                    <a:pt x="179175" y="93772"/>
                  </a:moveTo>
                  <a:lnTo>
                    <a:pt x="179175" y="93772"/>
                  </a:lnTo>
                  <a:cubicBezTo>
                    <a:pt x="179097" y="93801"/>
                    <a:pt x="179022" y="93830"/>
                    <a:pt x="178948" y="93858"/>
                  </a:cubicBezTo>
                  <a:lnTo>
                    <a:pt x="178948" y="93858"/>
                  </a:lnTo>
                  <a:cubicBezTo>
                    <a:pt x="179017" y="93836"/>
                    <a:pt x="179093" y="93805"/>
                    <a:pt x="179175" y="93772"/>
                  </a:cubicBezTo>
                  <a:close/>
                  <a:moveTo>
                    <a:pt x="178948" y="93858"/>
                  </a:moveTo>
                  <a:cubicBezTo>
                    <a:pt x="178941" y="93861"/>
                    <a:pt x="178934" y="93863"/>
                    <a:pt x="178927" y="93865"/>
                  </a:cubicBezTo>
                  <a:cubicBezTo>
                    <a:pt x="178923" y="93867"/>
                    <a:pt x="178919" y="93869"/>
                    <a:pt x="178915" y="93871"/>
                  </a:cubicBezTo>
                  <a:lnTo>
                    <a:pt x="178915" y="93871"/>
                  </a:lnTo>
                  <a:cubicBezTo>
                    <a:pt x="178926" y="93867"/>
                    <a:pt x="178937" y="93863"/>
                    <a:pt x="178948" y="93858"/>
                  </a:cubicBezTo>
                  <a:close/>
                  <a:moveTo>
                    <a:pt x="178915" y="93871"/>
                  </a:moveTo>
                  <a:cubicBezTo>
                    <a:pt x="178887" y="93882"/>
                    <a:pt x="178859" y="93893"/>
                    <a:pt x="178832" y="93904"/>
                  </a:cubicBezTo>
                  <a:lnTo>
                    <a:pt x="178832" y="93904"/>
                  </a:lnTo>
                  <a:cubicBezTo>
                    <a:pt x="178859" y="93895"/>
                    <a:pt x="178887" y="93885"/>
                    <a:pt x="178915" y="93871"/>
                  </a:cubicBezTo>
                  <a:close/>
                  <a:moveTo>
                    <a:pt x="178832" y="93904"/>
                  </a:moveTo>
                  <a:cubicBezTo>
                    <a:pt x="178748" y="93931"/>
                    <a:pt x="178674" y="93943"/>
                    <a:pt x="178632" y="93984"/>
                  </a:cubicBezTo>
                  <a:cubicBezTo>
                    <a:pt x="178698" y="93958"/>
                    <a:pt x="178765" y="93931"/>
                    <a:pt x="178832" y="93904"/>
                  </a:cubicBezTo>
                  <a:close/>
                  <a:moveTo>
                    <a:pt x="177262" y="94817"/>
                  </a:moveTo>
                  <a:lnTo>
                    <a:pt x="177262" y="94817"/>
                  </a:lnTo>
                  <a:cubicBezTo>
                    <a:pt x="176072" y="95236"/>
                    <a:pt x="174882" y="95650"/>
                    <a:pt x="173755" y="96068"/>
                  </a:cubicBezTo>
                  <a:lnTo>
                    <a:pt x="172860" y="96425"/>
                  </a:lnTo>
                  <a:cubicBezTo>
                    <a:pt x="172741" y="96425"/>
                    <a:pt x="172684" y="96482"/>
                    <a:pt x="172622" y="96482"/>
                  </a:cubicBezTo>
                  <a:cubicBezTo>
                    <a:pt x="172208" y="96663"/>
                    <a:pt x="171789" y="96782"/>
                    <a:pt x="171375" y="96958"/>
                  </a:cubicBezTo>
                  <a:lnTo>
                    <a:pt x="170837" y="97139"/>
                  </a:lnTo>
                  <a:cubicBezTo>
                    <a:pt x="170542" y="97258"/>
                    <a:pt x="170243" y="97315"/>
                    <a:pt x="169948" y="97434"/>
                  </a:cubicBezTo>
                  <a:cubicBezTo>
                    <a:pt x="169710" y="97496"/>
                    <a:pt x="169472" y="97615"/>
                    <a:pt x="169234" y="97672"/>
                  </a:cubicBezTo>
                  <a:cubicBezTo>
                    <a:pt x="168996" y="97734"/>
                    <a:pt x="168758" y="97791"/>
                    <a:pt x="168458" y="97910"/>
                  </a:cubicBezTo>
                  <a:cubicBezTo>
                    <a:pt x="168220" y="97972"/>
                    <a:pt x="167925" y="98091"/>
                    <a:pt x="167625" y="98148"/>
                  </a:cubicBezTo>
                  <a:cubicBezTo>
                    <a:pt x="167449" y="98210"/>
                    <a:pt x="167211" y="98267"/>
                    <a:pt x="167030" y="98329"/>
                  </a:cubicBezTo>
                  <a:cubicBezTo>
                    <a:pt x="166735" y="98386"/>
                    <a:pt x="166436" y="98505"/>
                    <a:pt x="166079" y="98567"/>
                  </a:cubicBezTo>
                  <a:lnTo>
                    <a:pt x="165546" y="98743"/>
                  </a:lnTo>
                  <a:cubicBezTo>
                    <a:pt x="165246" y="98805"/>
                    <a:pt x="164889" y="98924"/>
                    <a:pt x="164594" y="98981"/>
                  </a:cubicBezTo>
                  <a:cubicBezTo>
                    <a:pt x="164413" y="99043"/>
                    <a:pt x="164237" y="99043"/>
                    <a:pt x="164118" y="99100"/>
                  </a:cubicBezTo>
                  <a:cubicBezTo>
                    <a:pt x="163761" y="99162"/>
                    <a:pt x="163404" y="99281"/>
                    <a:pt x="163047" y="99338"/>
                  </a:cubicBezTo>
                  <a:cubicBezTo>
                    <a:pt x="162928" y="99400"/>
                    <a:pt x="162748" y="99400"/>
                    <a:pt x="162629" y="99457"/>
                  </a:cubicBezTo>
                  <a:cubicBezTo>
                    <a:pt x="162272" y="99519"/>
                    <a:pt x="161915" y="99637"/>
                    <a:pt x="161501" y="99695"/>
                  </a:cubicBezTo>
                  <a:cubicBezTo>
                    <a:pt x="161382" y="99695"/>
                    <a:pt x="161263" y="99756"/>
                    <a:pt x="161144" y="99756"/>
                  </a:cubicBezTo>
                  <a:cubicBezTo>
                    <a:pt x="160725" y="99875"/>
                    <a:pt x="160368" y="99933"/>
                    <a:pt x="160011" y="99994"/>
                  </a:cubicBezTo>
                  <a:cubicBezTo>
                    <a:pt x="159892" y="99994"/>
                    <a:pt x="159773" y="100051"/>
                    <a:pt x="159655" y="100051"/>
                  </a:cubicBezTo>
                  <a:cubicBezTo>
                    <a:pt x="152873" y="101303"/>
                    <a:pt x="146154" y="101717"/>
                    <a:pt x="139549" y="101717"/>
                  </a:cubicBezTo>
                  <a:cubicBezTo>
                    <a:pt x="134552" y="101717"/>
                    <a:pt x="129556" y="101479"/>
                    <a:pt x="124678" y="101184"/>
                  </a:cubicBezTo>
                  <a:cubicBezTo>
                    <a:pt x="121528" y="101003"/>
                    <a:pt x="118373" y="100946"/>
                    <a:pt x="115223" y="100946"/>
                  </a:cubicBezTo>
                  <a:cubicBezTo>
                    <a:pt x="107190" y="100946"/>
                    <a:pt x="99100" y="101541"/>
                    <a:pt x="91072" y="102493"/>
                  </a:cubicBezTo>
                  <a:cubicBezTo>
                    <a:pt x="89821" y="102669"/>
                    <a:pt x="88574" y="102850"/>
                    <a:pt x="87384" y="103088"/>
                  </a:cubicBezTo>
                  <a:cubicBezTo>
                    <a:pt x="87203" y="103088"/>
                    <a:pt x="87084" y="103145"/>
                    <a:pt x="86965" y="103207"/>
                  </a:cubicBezTo>
                  <a:cubicBezTo>
                    <a:pt x="87917" y="103026"/>
                    <a:pt x="88931" y="102907"/>
                    <a:pt x="89883" y="102788"/>
                  </a:cubicBezTo>
                  <a:cubicBezTo>
                    <a:pt x="98329" y="101717"/>
                    <a:pt x="106776" y="101065"/>
                    <a:pt x="115223" y="101065"/>
                  </a:cubicBezTo>
                  <a:cubicBezTo>
                    <a:pt x="118373" y="101065"/>
                    <a:pt x="121528" y="101184"/>
                    <a:pt x="124621" y="101360"/>
                  </a:cubicBezTo>
                  <a:cubicBezTo>
                    <a:pt x="129556" y="101660"/>
                    <a:pt x="134495" y="101898"/>
                    <a:pt x="139549" y="101898"/>
                  </a:cubicBezTo>
                  <a:cubicBezTo>
                    <a:pt x="146092" y="101898"/>
                    <a:pt x="152697" y="101479"/>
                    <a:pt x="159359" y="100289"/>
                  </a:cubicBezTo>
                  <a:cubicBezTo>
                    <a:pt x="159478" y="100289"/>
                    <a:pt x="159597" y="100232"/>
                    <a:pt x="159716" y="100232"/>
                  </a:cubicBezTo>
                  <a:cubicBezTo>
                    <a:pt x="160073" y="100170"/>
                    <a:pt x="160430" y="100051"/>
                    <a:pt x="160787" y="99994"/>
                  </a:cubicBezTo>
                  <a:cubicBezTo>
                    <a:pt x="160906" y="99994"/>
                    <a:pt x="161082" y="99933"/>
                    <a:pt x="161201" y="99933"/>
                  </a:cubicBezTo>
                  <a:cubicBezTo>
                    <a:pt x="161558" y="99875"/>
                    <a:pt x="161915" y="99756"/>
                    <a:pt x="162272" y="99695"/>
                  </a:cubicBezTo>
                  <a:cubicBezTo>
                    <a:pt x="162391" y="99695"/>
                    <a:pt x="162510" y="99637"/>
                    <a:pt x="162691" y="99576"/>
                  </a:cubicBezTo>
                  <a:cubicBezTo>
                    <a:pt x="162986" y="99519"/>
                    <a:pt x="163342" y="99457"/>
                    <a:pt x="163699" y="99400"/>
                  </a:cubicBezTo>
                  <a:cubicBezTo>
                    <a:pt x="163818" y="99338"/>
                    <a:pt x="163999" y="99281"/>
                    <a:pt x="164175" y="99281"/>
                  </a:cubicBezTo>
                  <a:cubicBezTo>
                    <a:pt x="164475" y="99162"/>
                    <a:pt x="164770" y="99100"/>
                    <a:pt x="165070" y="99043"/>
                  </a:cubicBezTo>
                  <a:lnTo>
                    <a:pt x="165603" y="98862"/>
                  </a:lnTo>
                  <a:cubicBezTo>
                    <a:pt x="165903" y="98805"/>
                    <a:pt x="166198" y="98743"/>
                    <a:pt x="166498" y="98624"/>
                  </a:cubicBezTo>
                  <a:cubicBezTo>
                    <a:pt x="166674" y="98624"/>
                    <a:pt x="166912" y="98567"/>
                    <a:pt x="167092" y="98505"/>
                  </a:cubicBezTo>
                  <a:cubicBezTo>
                    <a:pt x="167330" y="98386"/>
                    <a:pt x="167568" y="98329"/>
                    <a:pt x="167806" y="98267"/>
                  </a:cubicBezTo>
                  <a:cubicBezTo>
                    <a:pt x="168044" y="98210"/>
                    <a:pt x="168282" y="98148"/>
                    <a:pt x="168577" y="98029"/>
                  </a:cubicBezTo>
                  <a:lnTo>
                    <a:pt x="169115" y="97853"/>
                  </a:lnTo>
                  <a:cubicBezTo>
                    <a:pt x="169172" y="97853"/>
                    <a:pt x="169234" y="97853"/>
                    <a:pt x="169291" y="97791"/>
                  </a:cubicBezTo>
                  <a:cubicBezTo>
                    <a:pt x="169529" y="97734"/>
                    <a:pt x="169767" y="97672"/>
                    <a:pt x="170005" y="97553"/>
                  </a:cubicBezTo>
                  <a:cubicBezTo>
                    <a:pt x="170067" y="97553"/>
                    <a:pt x="170185" y="97553"/>
                    <a:pt x="170243" y="97496"/>
                  </a:cubicBezTo>
                  <a:cubicBezTo>
                    <a:pt x="170481" y="97434"/>
                    <a:pt x="170661" y="97377"/>
                    <a:pt x="170837" y="97315"/>
                  </a:cubicBezTo>
                  <a:cubicBezTo>
                    <a:pt x="172027" y="96901"/>
                    <a:pt x="173160" y="96482"/>
                    <a:pt x="174349" y="96007"/>
                  </a:cubicBezTo>
                  <a:cubicBezTo>
                    <a:pt x="175301" y="95650"/>
                    <a:pt x="176253" y="95236"/>
                    <a:pt x="177262" y="94817"/>
                  </a:cubicBezTo>
                  <a:close/>
                  <a:moveTo>
                    <a:pt x="85481" y="103207"/>
                  </a:moveTo>
                  <a:cubicBezTo>
                    <a:pt x="85396" y="103223"/>
                    <a:pt x="85312" y="103239"/>
                    <a:pt x="85228" y="103255"/>
                  </a:cubicBezTo>
                  <a:lnTo>
                    <a:pt x="85228" y="103255"/>
                  </a:lnTo>
                  <a:cubicBezTo>
                    <a:pt x="85312" y="103248"/>
                    <a:pt x="85396" y="103233"/>
                    <a:pt x="85481" y="103207"/>
                  </a:cubicBezTo>
                  <a:close/>
                  <a:moveTo>
                    <a:pt x="85228" y="103255"/>
                  </a:moveTo>
                  <a:cubicBezTo>
                    <a:pt x="85133" y="103264"/>
                    <a:pt x="85039" y="103264"/>
                    <a:pt x="84943" y="103264"/>
                  </a:cubicBezTo>
                  <a:cubicBezTo>
                    <a:pt x="83396" y="103502"/>
                    <a:pt x="81793" y="103739"/>
                    <a:pt x="80246" y="104039"/>
                  </a:cubicBezTo>
                  <a:cubicBezTo>
                    <a:pt x="67098" y="106119"/>
                    <a:pt x="54192" y="108974"/>
                    <a:pt x="41582" y="111653"/>
                  </a:cubicBezTo>
                  <a:cubicBezTo>
                    <a:pt x="27663" y="114627"/>
                    <a:pt x="13563" y="116112"/>
                    <a:pt x="0" y="124145"/>
                  </a:cubicBezTo>
                  <a:lnTo>
                    <a:pt x="62" y="124321"/>
                  </a:lnTo>
                  <a:cubicBezTo>
                    <a:pt x="13624" y="116293"/>
                    <a:pt x="27663" y="114803"/>
                    <a:pt x="41639" y="111829"/>
                  </a:cubicBezTo>
                  <a:cubicBezTo>
                    <a:pt x="54130" y="109155"/>
                    <a:pt x="66979" y="106300"/>
                    <a:pt x="80008" y="104215"/>
                  </a:cubicBezTo>
                  <a:cubicBezTo>
                    <a:pt x="81766" y="103875"/>
                    <a:pt x="83471" y="103591"/>
                    <a:pt x="85228" y="1032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0" name="Google Shape;400;p26"/>
            <p:cNvSpPr/>
            <p:nvPr/>
          </p:nvSpPr>
          <p:spPr>
            <a:xfrm>
              <a:off x="516250" y="943400"/>
              <a:ext cx="6851000" cy="3235950"/>
            </a:xfrm>
            <a:custGeom>
              <a:avLst/>
              <a:gdLst/>
              <a:ahLst/>
              <a:cxnLst/>
              <a:rect l="l" t="t" r="r" b="b"/>
              <a:pathLst>
                <a:path w="274040" h="129438" extrusionOk="0">
                  <a:moveTo>
                    <a:pt x="266307" y="1"/>
                  </a:moveTo>
                  <a:cubicBezTo>
                    <a:pt x="258098" y="1"/>
                    <a:pt x="248999" y="3451"/>
                    <a:pt x="242099" y="9994"/>
                  </a:cubicBezTo>
                  <a:cubicBezTo>
                    <a:pt x="234010" y="17670"/>
                    <a:pt x="229489" y="28139"/>
                    <a:pt x="225977" y="38132"/>
                  </a:cubicBezTo>
                  <a:cubicBezTo>
                    <a:pt x="222408" y="48126"/>
                    <a:pt x="219434" y="58414"/>
                    <a:pt x="213366" y="67693"/>
                  </a:cubicBezTo>
                  <a:cubicBezTo>
                    <a:pt x="207061" y="77392"/>
                    <a:pt x="197901" y="85005"/>
                    <a:pt x="187969" y="90359"/>
                  </a:cubicBezTo>
                  <a:cubicBezTo>
                    <a:pt x="188207" y="90240"/>
                    <a:pt x="188445" y="90178"/>
                    <a:pt x="188683" y="90121"/>
                  </a:cubicBezTo>
                  <a:cubicBezTo>
                    <a:pt x="198376" y="84825"/>
                    <a:pt x="207299" y="77273"/>
                    <a:pt x="213485" y="67812"/>
                  </a:cubicBezTo>
                  <a:cubicBezTo>
                    <a:pt x="219553" y="58476"/>
                    <a:pt x="222527" y="48183"/>
                    <a:pt x="226096" y="38189"/>
                  </a:cubicBezTo>
                  <a:cubicBezTo>
                    <a:pt x="229665" y="28196"/>
                    <a:pt x="234129" y="17727"/>
                    <a:pt x="242218" y="10113"/>
                  </a:cubicBezTo>
                  <a:cubicBezTo>
                    <a:pt x="249057" y="3570"/>
                    <a:pt x="258160" y="120"/>
                    <a:pt x="266307" y="120"/>
                  </a:cubicBezTo>
                  <a:cubicBezTo>
                    <a:pt x="268986" y="120"/>
                    <a:pt x="271603" y="539"/>
                    <a:pt x="273983" y="1310"/>
                  </a:cubicBezTo>
                  <a:lnTo>
                    <a:pt x="274040" y="1134"/>
                  </a:lnTo>
                  <a:cubicBezTo>
                    <a:pt x="271660" y="358"/>
                    <a:pt x="269043" y="1"/>
                    <a:pt x="266307" y="1"/>
                  </a:cubicBezTo>
                  <a:close/>
                  <a:moveTo>
                    <a:pt x="188026" y="90478"/>
                  </a:moveTo>
                  <a:lnTo>
                    <a:pt x="187313" y="90654"/>
                  </a:lnTo>
                  <a:cubicBezTo>
                    <a:pt x="187075" y="90835"/>
                    <a:pt x="186780" y="90954"/>
                    <a:pt x="186542" y="91073"/>
                  </a:cubicBezTo>
                  <a:cubicBezTo>
                    <a:pt x="186837" y="90954"/>
                    <a:pt x="187136" y="90892"/>
                    <a:pt x="187431" y="90773"/>
                  </a:cubicBezTo>
                  <a:cubicBezTo>
                    <a:pt x="187612" y="90716"/>
                    <a:pt x="187850" y="90597"/>
                    <a:pt x="188026" y="90478"/>
                  </a:cubicBezTo>
                  <a:close/>
                  <a:moveTo>
                    <a:pt x="186599" y="91249"/>
                  </a:moveTo>
                  <a:cubicBezTo>
                    <a:pt x="186552" y="91249"/>
                    <a:pt x="186514" y="91259"/>
                    <a:pt x="186479" y="91274"/>
                  </a:cubicBezTo>
                  <a:lnTo>
                    <a:pt x="186479" y="91274"/>
                  </a:lnTo>
                  <a:cubicBezTo>
                    <a:pt x="186519" y="91265"/>
                    <a:pt x="186559" y="91257"/>
                    <a:pt x="186599" y="91249"/>
                  </a:cubicBezTo>
                  <a:close/>
                  <a:moveTo>
                    <a:pt x="186479" y="91274"/>
                  </a:moveTo>
                  <a:lnTo>
                    <a:pt x="186479" y="91274"/>
                  </a:lnTo>
                  <a:cubicBezTo>
                    <a:pt x="186223" y="91327"/>
                    <a:pt x="185964" y="91384"/>
                    <a:pt x="185709" y="91487"/>
                  </a:cubicBezTo>
                  <a:cubicBezTo>
                    <a:pt x="185528" y="91606"/>
                    <a:pt x="185352" y="91668"/>
                    <a:pt x="185114" y="91787"/>
                  </a:cubicBezTo>
                  <a:cubicBezTo>
                    <a:pt x="185528" y="91668"/>
                    <a:pt x="185885" y="91549"/>
                    <a:pt x="186304" y="91368"/>
                  </a:cubicBezTo>
                  <a:cubicBezTo>
                    <a:pt x="186375" y="91333"/>
                    <a:pt x="186425" y="91297"/>
                    <a:pt x="186479" y="91274"/>
                  </a:cubicBezTo>
                  <a:close/>
                  <a:moveTo>
                    <a:pt x="184695" y="92082"/>
                  </a:moveTo>
                  <a:cubicBezTo>
                    <a:pt x="184566" y="92115"/>
                    <a:pt x="184436" y="92166"/>
                    <a:pt x="184316" y="92214"/>
                  </a:cubicBezTo>
                  <a:lnTo>
                    <a:pt x="184316" y="92214"/>
                  </a:lnTo>
                  <a:cubicBezTo>
                    <a:pt x="184438" y="92170"/>
                    <a:pt x="184562" y="92126"/>
                    <a:pt x="184695" y="92082"/>
                  </a:cubicBezTo>
                  <a:close/>
                  <a:moveTo>
                    <a:pt x="184316" y="92214"/>
                  </a:moveTo>
                  <a:cubicBezTo>
                    <a:pt x="184155" y="92273"/>
                    <a:pt x="183998" y="92331"/>
                    <a:pt x="183830" y="92389"/>
                  </a:cubicBezTo>
                  <a:lnTo>
                    <a:pt x="183830" y="92389"/>
                  </a:lnTo>
                  <a:cubicBezTo>
                    <a:pt x="183901" y="92371"/>
                    <a:pt x="183972" y="92356"/>
                    <a:pt x="184043" y="92320"/>
                  </a:cubicBezTo>
                  <a:cubicBezTo>
                    <a:pt x="184123" y="92294"/>
                    <a:pt x="184216" y="92255"/>
                    <a:pt x="184316" y="92214"/>
                  </a:cubicBezTo>
                  <a:close/>
                  <a:moveTo>
                    <a:pt x="183830" y="92389"/>
                  </a:moveTo>
                  <a:lnTo>
                    <a:pt x="183830" y="92389"/>
                  </a:lnTo>
                  <a:cubicBezTo>
                    <a:pt x="183782" y="92402"/>
                    <a:pt x="183734" y="92415"/>
                    <a:pt x="183686" y="92438"/>
                  </a:cubicBezTo>
                  <a:cubicBezTo>
                    <a:pt x="183735" y="92422"/>
                    <a:pt x="183783" y="92406"/>
                    <a:pt x="183830" y="92389"/>
                  </a:cubicBezTo>
                  <a:close/>
                  <a:moveTo>
                    <a:pt x="182316" y="93271"/>
                  </a:moveTo>
                  <a:lnTo>
                    <a:pt x="182316" y="93271"/>
                  </a:lnTo>
                  <a:cubicBezTo>
                    <a:pt x="181188" y="93690"/>
                    <a:pt x="179998" y="94104"/>
                    <a:pt x="178866" y="94523"/>
                  </a:cubicBezTo>
                  <a:cubicBezTo>
                    <a:pt x="178571" y="94642"/>
                    <a:pt x="178214" y="94699"/>
                    <a:pt x="177914" y="94818"/>
                  </a:cubicBezTo>
                  <a:cubicBezTo>
                    <a:pt x="177857" y="94880"/>
                    <a:pt x="177738" y="94880"/>
                    <a:pt x="177676" y="94937"/>
                  </a:cubicBezTo>
                  <a:cubicBezTo>
                    <a:pt x="177262" y="95056"/>
                    <a:pt x="176843" y="95237"/>
                    <a:pt x="176486" y="95356"/>
                  </a:cubicBezTo>
                  <a:cubicBezTo>
                    <a:pt x="176310" y="95413"/>
                    <a:pt x="176072" y="95475"/>
                    <a:pt x="175892" y="95532"/>
                  </a:cubicBezTo>
                  <a:cubicBezTo>
                    <a:pt x="175597" y="95651"/>
                    <a:pt x="175297" y="95770"/>
                    <a:pt x="175002" y="95831"/>
                  </a:cubicBezTo>
                  <a:cubicBezTo>
                    <a:pt x="174764" y="95950"/>
                    <a:pt x="174526" y="96008"/>
                    <a:pt x="174288" y="96069"/>
                  </a:cubicBezTo>
                  <a:cubicBezTo>
                    <a:pt x="174050" y="96126"/>
                    <a:pt x="173869" y="96188"/>
                    <a:pt x="173631" y="96307"/>
                  </a:cubicBezTo>
                  <a:lnTo>
                    <a:pt x="173574" y="96307"/>
                  </a:lnTo>
                  <a:cubicBezTo>
                    <a:pt x="173274" y="96364"/>
                    <a:pt x="172979" y="96483"/>
                    <a:pt x="172741" y="96545"/>
                  </a:cubicBezTo>
                  <a:cubicBezTo>
                    <a:pt x="172503" y="96602"/>
                    <a:pt x="172323" y="96664"/>
                    <a:pt x="172085" y="96721"/>
                  </a:cubicBezTo>
                  <a:cubicBezTo>
                    <a:pt x="171790" y="96840"/>
                    <a:pt x="171490" y="96902"/>
                    <a:pt x="171133" y="96959"/>
                  </a:cubicBezTo>
                  <a:lnTo>
                    <a:pt x="170600" y="97140"/>
                  </a:lnTo>
                  <a:cubicBezTo>
                    <a:pt x="170300" y="97197"/>
                    <a:pt x="169943" y="97316"/>
                    <a:pt x="169648" y="97378"/>
                  </a:cubicBezTo>
                  <a:cubicBezTo>
                    <a:pt x="169467" y="97435"/>
                    <a:pt x="169291" y="97435"/>
                    <a:pt x="169172" y="97497"/>
                  </a:cubicBezTo>
                  <a:cubicBezTo>
                    <a:pt x="168815" y="97554"/>
                    <a:pt x="168459" y="97673"/>
                    <a:pt x="168102" y="97735"/>
                  </a:cubicBezTo>
                  <a:cubicBezTo>
                    <a:pt x="167921" y="97792"/>
                    <a:pt x="167802" y="97792"/>
                    <a:pt x="167683" y="97854"/>
                  </a:cubicBezTo>
                  <a:cubicBezTo>
                    <a:pt x="167269" y="97911"/>
                    <a:pt x="166912" y="97973"/>
                    <a:pt x="166555" y="98092"/>
                  </a:cubicBezTo>
                  <a:cubicBezTo>
                    <a:pt x="166436" y="98092"/>
                    <a:pt x="166317" y="98149"/>
                    <a:pt x="166198" y="98149"/>
                  </a:cubicBezTo>
                  <a:cubicBezTo>
                    <a:pt x="165779" y="98211"/>
                    <a:pt x="165423" y="98330"/>
                    <a:pt x="165066" y="98387"/>
                  </a:cubicBezTo>
                  <a:cubicBezTo>
                    <a:pt x="164890" y="98387"/>
                    <a:pt x="164771" y="98449"/>
                    <a:pt x="164652" y="98449"/>
                  </a:cubicBezTo>
                  <a:cubicBezTo>
                    <a:pt x="164295" y="98506"/>
                    <a:pt x="163876" y="98568"/>
                    <a:pt x="163519" y="98625"/>
                  </a:cubicBezTo>
                  <a:cubicBezTo>
                    <a:pt x="163400" y="98687"/>
                    <a:pt x="163281" y="98687"/>
                    <a:pt x="163162" y="98687"/>
                  </a:cubicBezTo>
                  <a:cubicBezTo>
                    <a:pt x="156562" y="99814"/>
                    <a:pt x="150076" y="100114"/>
                    <a:pt x="143594" y="100114"/>
                  </a:cubicBezTo>
                  <a:cubicBezTo>
                    <a:pt x="138836" y="100114"/>
                    <a:pt x="134077" y="99933"/>
                    <a:pt x="129375" y="99757"/>
                  </a:cubicBezTo>
                  <a:cubicBezTo>
                    <a:pt x="127177" y="99638"/>
                    <a:pt x="124974" y="99577"/>
                    <a:pt x="122713" y="99577"/>
                  </a:cubicBezTo>
                  <a:cubicBezTo>
                    <a:pt x="113377" y="99577"/>
                    <a:pt x="103916" y="100409"/>
                    <a:pt x="94518" y="101780"/>
                  </a:cubicBezTo>
                  <a:cubicBezTo>
                    <a:pt x="93033" y="102018"/>
                    <a:pt x="91487" y="102313"/>
                    <a:pt x="89997" y="102613"/>
                  </a:cubicBezTo>
                  <a:cubicBezTo>
                    <a:pt x="89878" y="102613"/>
                    <a:pt x="89702" y="102670"/>
                    <a:pt x="89583" y="102732"/>
                  </a:cubicBezTo>
                  <a:cubicBezTo>
                    <a:pt x="90773" y="102494"/>
                    <a:pt x="92020" y="102313"/>
                    <a:pt x="93271" y="102137"/>
                  </a:cubicBezTo>
                  <a:cubicBezTo>
                    <a:pt x="103084" y="100647"/>
                    <a:pt x="112901" y="99757"/>
                    <a:pt x="122713" y="99757"/>
                  </a:cubicBezTo>
                  <a:cubicBezTo>
                    <a:pt x="124917" y="99757"/>
                    <a:pt x="127177" y="99814"/>
                    <a:pt x="129375" y="99933"/>
                  </a:cubicBezTo>
                  <a:cubicBezTo>
                    <a:pt x="134015" y="100114"/>
                    <a:pt x="138774" y="100290"/>
                    <a:pt x="143594" y="100290"/>
                  </a:cubicBezTo>
                  <a:cubicBezTo>
                    <a:pt x="149957" y="100290"/>
                    <a:pt x="156381" y="99995"/>
                    <a:pt x="162867" y="98925"/>
                  </a:cubicBezTo>
                  <a:cubicBezTo>
                    <a:pt x="162986" y="98925"/>
                    <a:pt x="163105" y="98863"/>
                    <a:pt x="163224" y="98863"/>
                  </a:cubicBezTo>
                  <a:cubicBezTo>
                    <a:pt x="163638" y="98806"/>
                    <a:pt x="163995" y="98744"/>
                    <a:pt x="164352" y="98687"/>
                  </a:cubicBezTo>
                  <a:cubicBezTo>
                    <a:pt x="164471" y="98625"/>
                    <a:pt x="164590" y="98625"/>
                    <a:pt x="164709" y="98568"/>
                  </a:cubicBezTo>
                  <a:cubicBezTo>
                    <a:pt x="165127" y="98506"/>
                    <a:pt x="165484" y="98449"/>
                    <a:pt x="165841" y="98387"/>
                  </a:cubicBezTo>
                  <a:cubicBezTo>
                    <a:pt x="165960" y="98387"/>
                    <a:pt x="166079" y="98330"/>
                    <a:pt x="166255" y="98330"/>
                  </a:cubicBezTo>
                  <a:cubicBezTo>
                    <a:pt x="166612" y="98211"/>
                    <a:pt x="166969" y="98149"/>
                    <a:pt x="167269" y="98092"/>
                  </a:cubicBezTo>
                  <a:cubicBezTo>
                    <a:pt x="167445" y="98030"/>
                    <a:pt x="167564" y="98030"/>
                    <a:pt x="167745" y="97973"/>
                  </a:cubicBezTo>
                  <a:cubicBezTo>
                    <a:pt x="168040" y="97911"/>
                    <a:pt x="168397" y="97854"/>
                    <a:pt x="168754" y="97735"/>
                  </a:cubicBezTo>
                  <a:cubicBezTo>
                    <a:pt x="168873" y="97735"/>
                    <a:pt x="169053" y="97673"/>
                    <a:pt x="169229" y="97673"/>
                  </a:cubicBezTo>
                  <a:cubicBezTo>
                    <a:pt x="169529" y="97554"/>
                    <a:pt x="169824" y="97497"/>
                    <a:pt x="170124" y="97435"/>
                  </a:cubicBezTo>
                  <a:lnTo>
                    <a:pt x="170657" y="97259"/>
                  </a:lnTo>
                  <a:lnTo>
                    <a:pt x="171552" y="97078"/>
                  </a:lnTo>
                  <a:cubicBezTo>
                    <a:pt x="171728" y="97021"/>
                    <a:pt x="171966" y="96959"/>
                    <a:pt x="172147" y="96902"/>
                  </a:cubicBezTo>
                  <a:cubicBezTo>
                    <a:pt x="172384" y="96840"/>
                    <a:pt x="172622" y="96721"/>
                    <a:pt x="172860" y="96664"/>
                  </a:cubicBezTo>
                  <a:cubicBezTo>
                    <a:pt x="173155" y="96602"/>
                    <a:pt x="173393" y="96545"/>
                    <a:pt x="173631" y="96483"/>
                  </a:cubicBezTo>
                  <a:cubicBezTo>
                    <a:pt x="173631" y="96426"/>
                    <a:pt x="173693" y="96426"/>
                    <a:pt x="173693" y="96426"/>
                  </a:cubicBezTo>
                  <a:cubicBezTo>
                    <a:pt x="173869" y="96364"/>
                    <a:pt x="173988" y="96364"/>
                    <a:pt x="174169" y="96307"/>
                  </a:cubicBezTo>
                  <a:cubicBezTo>
                    <a:pt x="174464" y="96188"/>
                    <a:pt x="174764" y="96069"/>
                    <a:pt x="175059" y="96008"/>
                  </a:cubicBezTo>
                  <a:cubicBezTo>
                    <a:pt x="175178" y="95950"/>
                    <a:pt x="175240" y="95950"/>
                    <a:pt x="175359" y="95889"/>
                  </a:cubicBezTo>
                  <a:cubicBezTo>
                    <a:pt x="175535" y="95831"/>
                    <a:pt x="175773" y="95770"/>
                    <a:pt x="175954" y="95712"/>
                  </a:cubicBezTo>
                  <a:cubicBezTo>
                    <a:pt x="177081" y="95294"/>
                    <a:pt x="178271" y="94880"/>
                    <a:pt x="179461" y="94461"/>
                  </a:cubicBezTo>
                  <a:cubicBezTo>
                    <a:pt x="180412" y="94047"/>
                    <a:pt x="181364" y="93690"/>
                    <a:pt x="182316" y="93271"/>
                  </a:cubicBezTo>
                  <a:close/>
                  <a:moveTo>
                    <a:pt x="88156" y="102789"/>
                  </a:moveTo>
                  <a:cubicBezTo>
                    <a:pt x="87975" y="102789"/>
                    <a:pt x="87799" y="102851"/>
                    <a:pt x="87680" y="102851"/>
                  </a:cubicBezTo>
                  <a:cubicBezTo>
                    <a:pt x="85833" y="103207"/>
                    <a:pt x="84049" y="103502"/>
                    <a:pt x="82207" y="103859"/>
                  </a:cubicBezTo>
                  <a:cubicBezTo>
                    <a:pt x="68583" y="106477"/>
                    <a:pt x="55083" y="109989"/>
                    <a:pt x="41934" y="113558"/>
                  </a:cubicBezTo>
                  <a:cubicBezTo>
                    <a:pt x="27777" y="117422"/>
                    <a:pt x="13382" y="120339"/>
                    <a:pt x="1" y="129261"/>
                  </a:cubicBezTo>
                  <a:lnTo>
                    <a:pt x="58" y="129437"/>
                  </a:lnTo>
                  <a:cubicBezTo>
                    <a:pt x="13444" y="120458"/>
                    <a:pt x="27777" y="117602"/>
                    <a:pt x="41934" y="113734"/>
                  </a:cubicBezTo>
                  <a:cubicBezTo>
                    <a:pt x="55021" y="110165"/>
                    <a:pt x="68464" y="106657"/>
                    <a:pt x="81969" y="104040"/>
                  </a:cubicBezTo>
                  <a:cubicBezTo>
                    <a:pt x="84049" y="103621"/>
                    <a:pt x="86133" y="103207"/>
                    <a:pt x="88156" y="10278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1" name="Google Shape;401;p26"/>
            <p:cNvSpPr/>
            <p:nvPr/>
          </p:nvSpPr>
          <p:spPr>
            <a:xfrm>
              <a:off x="459750" y="950900"/>
              <a:ext cx="6907500" cy="3365250"/>
            </a:xfrm>
            <a:custGeom>
              <a:avLst/>
              <a:gdLst/>
              <a:ahLst/>
              <a:cxnLst/>
              <a:rect l="l" t="t" r="r" b="b"/>
              <a:pathLst>
                <a:path w="276300" h="134610" extrusionOk="0">
                  <a:moveTo>
                    <a:pt x="268986" y="1"/>
                  </a:moveTo>
                  <a:cubicBezTo>
                    <a:pt x="261134" y="1"/>
                    <a:pt x="252268" y="3627"/>
                    <a:pt x="245668" y="10113"/>
                  </a:cubicBezTo>
                  <a:cubicBezTo>
                    <a:pt x="237816" y="17784"/>
                    <a:pt x="233533" y="28077"/>
                    <a:pt x="230140" y="37951"/>
                  </a:cubicBezTo>
                  <a:cubicBezTo>
                    <a:pt x="226690" y="47826"/>
                    <a:pt x="223778" y="57995"/>
                    <a:pt x="217830" y="67098"/>
                  </a:cubicBezTo>
                  <a:cubicBezTo>
                    <a:pt x="211344" y="76911"/>
                    <a:pt x="201888" y="84467"/>
                    <a:pt x="191714" y="89640"/>
                  </a:cubicBezTo>
                  <a:cubicBezTo>
                    <a:pt x="192014" y="89521"/>
                    <a:pt x="192252" y="89464"/>
                    <a:pt x="192547" y="89345"/>
                  </a:cubicBezTo>
                  <a:cubicBezTo>
                    <a:pt x="202483" y="84230"/>
                    <a:pt x="211643" y="76735"/>
                    <a:pt x="217949" y="67217"/>
                  </a:cubicBezTo>
                  <a:cubicBezTo>
                    <a:pt x="223954" y="58057"/>
                    <a:pt x="226871" y="47883"/>
                    <a:pt x="230259" y="38008"/>
                  </a:cubicBezTo>
                  <a:cubicBezTo>
                    <a:pt x="233709" y="28134"/>
                    <a:pt x="237992" y="17846"/>
                    <a:pt x="245787" y="10232"/>
                  </a:cubicBezTo>
                  <a:cubicBezTo>
                    <a:pt x="252330" y="3808"/>
                    <a:pt x="261191" y="177"/>
                    <a:pt x="268986" y="177"/>
                  </a:cubicBezTo>
                  <a:cubicBezTo>
                    <a:pt x="271541" y="177"/>
                    <a:pt x="273982" y="534"/>
                    <a:pt x="276243" y="1366"/>
                  </a:cubicBezTo>
                  <a:lnTo>
                    <a:pt x="276300" y="1190"/>
                  </a:lnTo>
                  <a:cubicBezTo>
                    <a:pt x="274039" y="358"/>
                    <a:pt x="271603" y="1"/>
                    <a:pt x="268986" y="1"/>
                  </a:cubicBezTo>
                  <a:close/>
                  <a:moveTo>
                    <a:pt x="191776" y="89759"/>
                  </a:moveTo>
                  <a:lnTo>
                    <a:pt x="191776" y="89759"/>
                  </a:lnTo>
                  <a:cubicBezTo>
                    <a:pt x="191476" y="89878"/>
                    <a:pt x="191181" y="89940"/>
                    <a:pt x="190881" y="89997"/>
                  </a:cubicBezTo>
                  <a:cubicBezTo>
                    <a:pt x="190705" y="90116"/>
                    <a:pt x="190467" y="90235"/>
                    <a:pt x="190286" y="90297"/>
                  </a:cubicBezTo>
                  <a:cubicBezTo>
                    <a:pt x="190643" y="90178"/>
                    <a:pt x="191062" y="90059"/>
                    <a:pt x="191419" y="89940"/>
                  </a:cubicBezTo>
                  <a:lnTo>
                    <a:pt x="191776" y="89759"/>
                  </a:lnTo>
                  <a:close/>
                  <a:moveTo>
                    <a:pt x="189872" y="90592"/>
                  </a:moveTo>
                  <a:cubicBezTo>
                    <a:pt x="189734" y="90638"/>
                    <a:pt x="189596" y="90693"/>
                    <a:pt x="189462" y="90751"/>
                  </a:cubicBezTo>
                  <a:lnTo>
                    <a:pt x="189462" y="90751"/>
                  </a:lnTo>
                  <a:cubicBezTo>
                    <a:pt x="189598" y="90710"/>
                    <a:pt x="189735" y="90660"/>
                    <a:pt x="189872" y="90592"/>
                  </a:cubicBezTo>
                  <a:close/>
                  <a:moveTo>
                    <a:pt x="189462" y="90751"/>
                  </a:moveTo>
                  <a:lnTo>
                    <a:pt x="189462" y="90751"/>
                  </a:lnTo>
                  <a:cubicBezTo>
                    <a:pt x="189361" y="90781"/>
                    <a:pt x="189260" y="90806"/>
                    <a:pt x="189159" y="90830"/>
                  </a:cubicBezTo>
                  <a:cubicBezTo>
                    <a:pt x="189040" y="90892"/>
                    <a:pt x="188978" y="90949"/>
                    <a:pt x="188859" y="91011"/>
                  </a:cubicBezTo>
                  <a:cubicBezTo>
                    <a:pt x="189043" y="90938"/>
                    <a:pt x="189248" y="90842"/>
                    <a:pt x="189462" y="90751"/>
                  </a:cubicBezTo>
                  <a:close/>
                  <a:moveTo>
                    <a:pt x="187493" y="91782"/>
                  </a:moveTo>
                  <a:cubicBezTo>
                    <a:pt x="186303" y="92200"/>
                    <a:pt x="185171" y="92614"/>
                    <a:pt x="184043" y="92971"/>
                  </a:cubicBezTo>
                  <a:cubicBezTo>
                    <a:pt x="183686" y="93090"/>
                    <a:pt x="183386" y="93209"/>
                    <a:pt x="183091" y="93328"/>
                  </a:cubicBezTo>
                  <a:cubicBezTo>
                    <a:pt x="182972" y="93390"/>
                    <a:pt x="182910" y="93390"/>
                    <a:pt x="182791" y="93447"/>
                  </a:cubicBezTo>
                  <a:cubicBezTo>
                    <a:pt x="182377" y="93566"/>
                    <a:pt x="182020" y="93747"/>
                    <a:pt x="181602" y="93866"/>
                  </a:cubicBezTo>
                  <a:lnTo>
                    <a:pt x="181069" y="94042"/>
                  </a:lnTo>
                  <a:cubicBezTo>
                    <a:pt x="180769" y="94161"/>
                    <a:pt x="180474" y="94223"/>
                    <a:pt x="180174" y="94342"/>
                  </a:cubicBezTo>
                  <a:cubicBezTo>
                    <a:pt x="179879" y="94399"/>
                    <a:pt x="179641" y="94461"/>
                    <a:pt x="179403" y="94580"/>
                  </a:cubicBezTo>
                  <a:lnTo>
                    <a:pt x="178689" y="94756"/>
                  </a:lnTo>
                  <a:cubicBezTo>
                    <a:pt x="178509" y="94818"/>
                    <a:pt x="178332" y="94875"/>
                    <a:pt x="178095" y="94937"/>
                  </a:cubicBezTo>
                  <a:cubicBezTo>
                    <a:pt x="178033" y="94994"/>
                    <a:pt x="177914" y="94994"/>
                    <a:pt x="177857" y="95056"/>
                  </a:cubicBezTo>
                  <a:cubicBezTo>
                    <a:pt x="177619" y="95113"/>
                    <a:pt x="177438" y="95175"/>
                    <a:pt x="177200" y="95175"/>
                  </a:cubicBezTo>
                  <a:cubicBezTo>
                    <a:pt x="176905" y="95294"/>
                    <a:pt x="176605" y="95351"/>
                    <a:pt x="176310" y="95470"/>
                  </a:cubicBezTo>
                  <a:cubicBezTo>
                    <a:pt x="176129" y="95470"/>
                    <a:pt x="175953" y="95531"/>
                    <a:pt x="175772" y="95589"/>
                  </a:cubicBezTo>
                  <a:cubicBezTo>
                    <a:pt x="175415" y="95650"/>
                    <a:pt x="175058" y="95769"/>
                    <a:pt x="174763" y="95826"/>
                  </a:cubicBezTo>
                  <a:cubicBezTo>
                    <a:pt x="174583" y="95888"/>
                    <a:pt x="174407" y="95945"/>
                    <a:pt x="174288" y="95945"/>
                  </a:cubicBezTo>
                  <a:cubicBezTo>
                    <a:pt x="173931" y="96064"/>
                    <a:pt x="173574" y="96126"/>
                    <a:pt x="173217" y="96183"/>
                  </a:cubicBezTo>
                  <a:cubicBezTo>
                    <a:pt x="173098" y="96245"/>
                    <a:pt x="172917" y="96245"/>
                    <a:pt x="172798" y="96302"/>
                  </a:cubicBezTo>
                  <a:cubicBezTo>
                    <a:pt x="172384" y="96364"/>
                    <a:pt x="172027" y="96421"/>
                    <a:pt x="171670" y="96540"/>
                  </a:cubicBezTo>
                  <a:cubicBezTo>
                    <a:pt x="171551" y="96540"/>
                    <a:pt x="171432" y="96602"/>
                    <a:pt x="171252" y="96602"/>
                  </a:cubicBezTo>
                  <a:cubicBezTo>
                    <a:pt x="170895" y="96659"/>
                    <a:pt x="170538" y="96721"/>
                    <a:pt x="170124" y="96840"/>
                  </a:cubicBezTo>
                  <a:cubicBezTo>
                    <a:pt x="170005" y="96840"/>
                    <a:pt x="169886" y="96840"/>
                    <a:pt x="169767" y="96897"/>
                  </a:cubicBezTo>
                  <a:cubicBezTo>
                    <a:pt x="169410" y="96959"/>
                    <a:pt x="168991" y="97016"/>
                    <a:pt x="168577" y="97078"/>
                  </a:cubicBezTo>
                  <a:cubicBezTo>
                    <a:pt x="168515" y="97078"/>
                    <a:pt x="168396" y="97135"/>
                    <a:pt x="168277" y="97135"/>
                  </a:cubicBezTo>
                  <a:lnTo>
                    <a:pt x="167031" y="97316"/>
                  </a:lnTo>
                  <a:cubicBezTo>
                    <a:pt x="166969" y="97316"/>
                    <a:pt x="166850" y="97373"/>
                    <a:pt x="166731" y="97373"/>
                  </a:cubicBezTo>
                  <a:cubicBezTo>
                    <a:pt x="160249" y="98325"/>
                    <a:pt x="153825" y="98563"/>
                    <a:pt x="147458" y="98563"/>
                  </a:cubicBezTo>
                  <a:cubicBezTo>
                    <a:pt x="142937" y="98563"/>
                    <a:pt x="138536" y="98444"/>
                    <a:pt x="134134" y="98325"/>
                  </a:cubicBezTo>
                  <a:cubicBezTo>
                    <a:pt x="132825" y="98325"/>
                    <a:pt x="131516" y="98268"/>
                    <a:pt x="130151" y="98268"/>
                  </a:cubicBezTo>
                  <a:cubicBezTo>
                    <a:pt x="119563" y="98268"/>
                    <a:pt x="108856" y="99338"/>
                    <a:pt x="98206" y="101061"/>
                  </a:cubicBezTo>
                  <a:cubicBezTo>
                    <a:pt x="96421" y="101418"/>
                    <a:pt x="94579" y="101775"/>
                    <a:pt x="92733" y="102132"/>
                  </a:cubicBezTo>
                  <a:cubicBezTo>
                    <a:pt x="92614" y="102194"/>
                    <a:pt x="92438" y="102251"/>
                    <a:pt x="92257" y="102313"/>
                  </a:cubicBezTo>
                  <a:cubicBezTo>
                    <a:pt x="93747" y="102013"/>
                    <a:pt x="95293" y="101718"/>
                    <a:pt x="96778" y="101480"/>
                  </a:cubicBezTo>
                  <a:cubicBezTo>
                    <a:pt x="107961" y="99576"/>
                    <a:pt x="119087" y="98444"/>
                    <a:pt x="130151" y="98444"/>
                  </a:cubicBezTo>
                  <a:cubicBezTo>
                    <a:pt x="131516" y="98444"/>
                    <a:pt x="132825" y="98444"/>
                    <a:pt x="134134" y="98506"/>
                  </a:cubicBezTo>
                  <a:cubicBezTo>
                    <a:pt x="138536" y="98625"/>
                    <a:pt x="142937" y="98744"/>
                    <a:pt x="147458" y="98744"/>
                  </a:cubicBezTo>
                  <a:cubicBezTo>
                    <a:pt x="153706" y="98744"/>
                    <a:pt x="160069" y="98506"/>
                    <a:pt x="166493" y="97554"/>
                  </a:cubicBezTo>
                  <a:lnTo>
                    <a:pt x="166793" y="97554"/>
                  </a:lnTo>
                  <a:cubicBezTo>
                    <a:pt x="167207" y="97492"/>
                    <a:pt x="167564" y="97435"/>
                    <a:pt x="167982" y="97373"/>
                  </a:cubicBezTo>
                  <a:cubicBezTo>
                    <a:pt x="168101" y="97316"/>
                    <a:pt x="168220" y="97316"/>
                    <a:pt x="168339" y="97316"/>
                  </a:cubicBezTo>
                  <a:cubicBezTo>
                    <a:pt x="168696" y="97254"/>
                    <a:pt x="169110" y="97197"/>
                    <a:pt x="169467" y="97078"/>
                  </a:cubicBezTo>
                  <a:cubicBezTo>
                    <a:pt x="169586" y="97078"/>
                    <a:pt x="169705" y="97078"/>
                    <a:pt x="169824" y="97016"/>
                  </a:cubicBezTo>
                  <a:cubicBezTo>
                    <a:pt x="170243" y="96959"/>
                    <a:pt x="170600" y="96897"/>
                    <a:pt x="170957" y="96840"/>
                  </a:cubicBezTo>
                  <a:cubicBezTo>
                    <a:pt x="171075" y="96778"/>
                    <a:pt x="171194" y="96778"/>
                    <a:pt x="171371" y="96778"/>
                  </a:cubicBezTo>
                  <a:cubicBezTo>
                    <a:pt x="171727" y="96659"/>
                    <a:pt x="172084" y="96602"/>
                    <a:pt x="172441" y="96540"/>
                  </a:cubicBezTo>
                  <a:cubicBezTo>
                    <a:pt x="172560" y="96483"/>
                    <a:pt x="172679" y="96483"/>
                    <a:pt x="172860" y="96421"/>
                  </a:cubicBezTo>
                  <a:cubicBezTo>
                    <a:pt x="173155" y="96364"/>
                    <a:pt x="173512" y="96302"/>
                    <a:pt x="173869" y="96245"/>
                  </a:cubicBezTo>
                  <a:cubicBezTo>
                    <a:pt x="173988" y="96183"/>
                    <a:pt x="174169" y="96126"/>
                    <a:pt x="174345" y="96126"/>
                  </a:cubicBezTo>
                  <a:cubicBezTo>
                    <a:pt x="174644" y="96007"/>
                    <a:pt x="174940" y="95945"/>
                    <a:pt x="175296" y="95888"/>
                  </a:cubicBezTo>
                  <a:cubicBezTo>
                    <a:pt x="175477" y="95826"/>
                    <a:pt x="175653" y="95769"/>
                    <a:pt x="175834" y="95769"/>
                  </a:cubicBezTo>
                  <a:cubicBezTo>
                    <a:pt x="176072" y="95650"/>
                    <a:pt x="176367" y="95589"/>
                    <a:pt x="176667" y="95531"/>
                  </a:cubicBezTo>
                  <a:cubicBezTo>
                    <a:pt x="176905" y="95470"/>
                    <a:pt x="177081" y="95412"/>
                    <a:pt x="177262" y="95351"/>
                  </a:cubicBezTo>
                  <a:cubicBezTo>
                    <a:pt x="177557" y="95294"/>
                    <a:pt x="177795" y="95232"/>
                    <a:pt x="178033" y="95175"/>
                  </a:cubicBezTo>
                  <a:cubicBezTo>
                    <a:pt x="178095" y="95113"/>
                    <a:pt x="178095" y="95113"/>
                    <a:pt x="178152" y="95113"/>
                  </a:cubicBezTo>
                  <a:cubicBezTo>
                    <a:pt x="178332" y="95056"/>
                    <a:pt x="178570" y="94994"/>
                    <a:pt x="178746" y="94937"/>
                  </a:cubicBezTo>
                  <a:cubicBezTo>
                    <a:pt x="178927" y="94875"/>
                    <a:pt x="179103" y="94818"/>
                    <a:pt x="179341" y="94756"/>
                  </a:cubicBezTo>
                  <a:cubicBezTo>
                    <a:pt x="179641" y="94699"/>
                    <a:pt x="179936" y="94580"/>
                    <a:pt x="180236" y="94461"/>
                  </a:cubicBezTo>
                  <a:cubicBezTo>
                    <a:pt x="180293" y="94461"/>
                    <a:pt x="180412" y="94399"/>
                    <a:pt x="180474" y="94399"/>
                  </a:cubicBezTo>
                  <a:cubicBezTo>
                    <a:pt x="180712" y="94342"/>
                    <a:pt x="180888" y="94280"/>
                    <a:pt x="181126" y="94223"/>
                  </a:cubicBezTo>
                  <a:cubicBezTo>
                    <a:pt x="182258" y="93804"/>
                    <a:pt x="183448" y="93390"/>
                    <a:pt x="184576" y="92971"/>
                  </a:cubicBezTo>
                  <a:cubicBezTo>
                    <a:pt x="185528" y="92557"/>
                    <a:pt x="186479" y="92200"/>
                    <a:pt x="187493" y="91782"/>
                  </a:cubicBezTo>
                  <a:close/>
                  <a:moveTo>
                    <a:pt x="91010" y="102370"/>
                  </a:moveTo>
                  <a:cubicBezTo>
                    <a:pt x="90830" y="102370"/>
                    <a:pt x="90654" y="102432"/>
                    <a:pt x="90416" y="102489"/>
                  </a:cubicBezTo>
                  <a:cubicBezTo>
                    <a:pt x="88393" y="102907"/>
                    <a:pt x="86309" y="103321"/>
                    <a:pt x="84229" y="103740"/>
                  </a:cubicBezTo>
                  <a:cubicBezTo>
                    <a:pt x="70129" y="106890"/>
                    <a:pt x="56034" y="111054"/>
                    <a:pt x="42291" y="115575"/>
                  </a:cubicBezTo>
                  <a:cubicBezTo>
                    <a:pt x="27896" y="120277"/>
                    <a:pt x="13206" y="124559"/>
                    <a:pt x="0" y="134434"/>
                  </a:cubicBezTo>
                  <a:lnTo>
                    <a:pt x="119" y="134610"/>
                  </a:lnTo>
                  <a:cubicBezTo>
                    <a:pt x="13263" y="124736"/>
                    <a:pt x="27958" y="120453"/>
                    <a:pt x="42353" y="115694"/>
                  </a:cubicBezTo>
                  <a:cubicBezTo>
                    <a:pt x="56034" y="111235"/>
                    <a:pt x="69953" y="107071"/>
                    <a:pt x="84048" y="103978"/>
                  </a:cubicBezTo>
                  <a:cubicBezTo>
                    <a:pt x="86371" y="103383"/>
                    <a:pt x="88688" y="102846"/>
                    <a:pt x="91010" y="10237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2" name="Google Shape;402;p26"/>
            <p:cNvSpPr/>
            <p:nvPr/>
          </p:nvSpPr>
          <p:spPr>
            <a:xfrm>
              <a:off x="404675" y="958275"/>
              <a:ext cx="6961150" cy="3494700"/>
            </a:xfrm>
            <a:custGeom>
              <a:avLst/>
              <a:gdLst/>
              <a:ahLst/>
              <a:cxnLst/>
              <a:rect l="l" t="t" r="r" b="b"/>
              <a:pathLst>
                <a:path w="278446" h="139788" extrusionOk="0">
                  <a:moveTo>
                    <a:pt x="271664" y="1"/>
                  </a:moveTo>
                  <a:cubicBezTo>
                    <a:pt x="264108" y="1"/>
                    <a:pt x="255423" y="3870"/>
                    <a:pt x="249180" y="10175"/>
                  </a:cubicBezTo>
                  <a:cubicBezTo>
                    <a:pt x="241566" y="17908"/>
                    <a:pt x="237521" y="28077"/>
                    <a:pt x="234247" y="37832"/>
                  </a:cubicBezTo>
                  <a:cubicBezTo>
                    <a:pt x="230978" y="47531"/>
                    <a:pt x="228122" y="57524"/>
                    <a:pt x="222174" y="66503"/>
                  </a:cubicBezTo>
                  <a:cubicBezTo>
                    <a:pt x="215569" y="76440"/>
                    <a:pt x="205814" y="83935"/>
                    <a:pt x="195345" y="88869"/>
                  </a:cubicBezTo>
                  <a:cubicBezTo>
                    <a:pt x="195763" y="88750"/>
                    <a:pt x="196120" y="88631"/>
                    <a:pt x="196534" y="88512"/>
                  </a:cubicBezTo>
                  <a:cubicBezTo>
                    <a:pt x="206589" y="83516"/>
                    <a:pt x="215926" y="76202"/>
                    <a:pt x="222293" y="66622"/>
                  </a:cubicBezTo>
                  <a:cubicBezTo>
                    <a:pt x="228298" y="57581"/>
                    <a:pt x="231154" y="47588"/>
                    <a:pt x="234428" y="37832"/>
                  </a:cubicBezTo>
                  <a:cubicBezTo>
                    <a:pt x="237697" y="28139"/>
                    <a:pt x="241742" y="18027"/>
                    <a:pt x="249299" y="10294"/>
                  </a:cubicBezTo>
                  <a:cubicBezTo>
                    <a:pt x="255542" y="3989"/>
                    <a:pt x="264170" y="182"/>
                    <a:pt x="271664" y="182"/>
                  </a:cubicBezTo>
                  <a:cubicBezTo>
                    <a:pt x="274044" y="182"/>
                    <a:pt x="276361" y="539"/>
                    <a:pt x="278384" y="1371"/>
                  </a:cubicBezTo>
                  <a:lnTo>
                    <a:pt x="278446" y="1190"/>
                  </a:lnTo>
                  <a:cubicBezTo>
                    <a:pt x="276361" y="420"/>
                    <a:pt x="274044" y="1"/>
                    <a:pt x="271664" y="1"/>
                  </a:cubicBezTo>
                  <a:close/>
                  <a:moveTo>
                    <a:pt x="194988" y="89169"/>
                  </a:moveTo>
                  <a:lnTo>
                    <a:pt x="194274" y="89345"/>
                  </a:lnTo>
                  <a:lnTo>
                    <a:pt x="193917" y="89526"/>
                  </a:lnTo>
                  <a:lnTo>
                    <a:pt x="194988" y="89169"/>
                  </a:lnTo>
                  <a:close/>
                  <a:moveTo>
                    <a:pt x="192551" y="90297"/>
                  </a:moveTo>
                  <a:lnTo>
                    <a:pt x="192551" y="90297"/>
                  </a:lnTo>
                  <a:cubicBezTo>
                    <a:pt x="191419" y="90716"/>
                    <a:pt x="190291" y="91130"/>
                    <a:pt x="189158" y="91487"/>
                  </a:cubicBezTo>
                  <a:cubicBezTo>
                    <a:pt x="188801" y="91606"/>
                    <a:pt x="188506" y="91725"/>
                    <a:pt x="188149" y="91843"/>
                  </a:cubicBezTo>
                  <a:cubicBezTo>
                    <a:pt x="188088" y="91905"/>
                    <a:pt x="187969" y="91905"/>
                    <a:pt x="187850" y="91962"/>
                  </a:cubicBezTo>
                  <a:cubicBezTo>
                    <a:pt x="187493" y="92081"/>
                    <a:pt x="187079" y="92262"/>
                    <a:pt x="186722" y="92381"/>
                  </a:cubicBezTo>
                  <a:cubicBezTo>
                    <a:pt x="186484" y="92438"/>
                    <a:pt x="186303" y="92500"/>
                    <a:pt x="186127" y="92557"/>
                  </a:cubicBezTo>
                  <a:cubicBezTo>
                    <a:pt x="185827" y="92676"/>
                    <a:pt x="185532" y="92738"/>
                    <a:pt x="185232" y="92857"/>
                  </a:cubicBezTo>
                  <a:cubicBezTo>
                    <a:pt x="184994" y="92914"/>
                    <a:pt x="184756" y="92976"/>
                    <a:pt x="184519" y="93095"/>
                  </a:cubicBezTo>
                  <a:cubicBezTo>
                    <a:pt x="184281" y="93152"/>
                    <a:pt x="183986" y="93214"/>
                    <a:pt x="183748" y="93271"/>
                  </a:cubicBezTo>
                  <a:cubicBezTo>
                    <a:pt x="183510" y="93390"/>
                    <a:pt x="183210" y="93452"/>
                    <a:pt x="182915" y="93509"/>
                  </a:cubicBezTo>
                  <a:cubicBezTo>
                    <a:pt x="182796" y="93571"/>
                    <a:pt x="182677" y="93571"/>
                    <a:pt x="182558" y="93628"/>
                  </a:cubicBezTo>
                  <a:cubicBezTo>
                    <a:pt x="182439" y="93628"/>
                    <a:pt x="182377" y="93690"/>
                    <a:pt x="182320" y="93690"/>
                  </a:cubicBezTo>
                  <a:cubicBezTo>
                    <a:pt x="181963" y="93747"/>
                    <a:pt x="181663" y="93866"/>
                    <a:pt x="181368" y="93928"/>
                  </a:cubicBezTo>
                  <a:cubicBezTo>
                    <a:pt x="181187" y="93985"/>
                    <a:pt x="181011" y="94047"/>
                    <a:pt x="180831" y="94047"/>
                  </a:cubicBezTo>
                  <a:cubicBezTo>
                    <a:pt x="180474" y="94166"/>
                    <a:pt x="180179" y="94223"/>
                    <a:pt x="179822" y="94342"/>
                  </a:cubicBezTo>
                  <a:cubicBezTo>
                    <a:pt x="179641" y="94342"/>
                    <a:pt x="179522" y="94404"/>
                    <a:pt x="179346" y="94404"/>
                  </a:cubicBezTo>
                  <a:cubicBezTo>
                    <a:pt x="178989" y="94523"/>
                    <a:pt x="178632" y="94580"/>
                    <a:pt x="178275" y="94642"/>
                  </a:cubicBezTo>
                  <a:cubicBezTo>
                    <a:pt x="178156" y="94699"/>
                    <a:pt x="177975" y="94699"/>
                    <a:pt x="177856" y="94761"/>
                  </a:cubicBezTo>
                  <a:cubicBezTo>
                    <a:pt x="177499" y="94818"/>
                    <a:pt x="177085" y="94937"/>
                    <a:pt x="176729" y="94999"/>
                  </a:cubicBezTo>
                  <a:cubicBezTo>
                    <a:pt x="176610" y="94999"/>
                    <a:pt x="176491" y="95056"/>
                    <a:pt x="176372" y="95056"/>
                  </a:cubicBezTo>
                  <a:cubicBezTo>
                    <a:pt x="175953" y="95117"/>
                    <a:pt x="175596" y="95175"/>
                    <a:pt x="175182" y="95294"/>
                  </a:cubicBezTo>
                  <a:cubicBezTo>
                    <a:pt x="175063" y="95294"/>
                    <a:pt x="174944" y="95294"/>
                    <a:pt x="174825" y="95355"/>
                  </a:cubicBezTo>
                  <a:cubicBezTo>
                    <a:pt x="174468" y="95413"/>
                    <a:pt x="174049" y="95474"/>
                    <a:pt x="173635" y="95531"/>
                  </a:cubicBezTo>
                  <a:cubicBezTo>
                    <a:pt x="173516" y="95531"/>
                    <a:pt x="173397" y="95593"/>
                    <a:pt x="173336" y="95593"/>
                  </a:cubicBezTo>
                  <a:lnTo>
                    <a:pt x="172089" y="95769"/>
                  </a:lnTo>
                  <a:cubicBezTo>
                    <a:pt x="171970" y="95769"/>
                    <a:pt x="171908" y="95831"/>
                    <a:pt x="171789" y="95831"/>
                  </a:cubicBezTo>
                  <a:lnTo>
                    <a:pt x="170542" y="96007"/>
                  </a:lnTo>
                  <a:lnTo>
                    <a:pt x="170242" y="96007"/>
                  </a:lnTo>
                  <a:cubicBezTo>
                    <a:pt x="163642" y="96840"/>
                    <a:pt x="157099" y="97021"/>
                    <a:pt x="150613" y="97021"/>
                  </a:cubicBezTo>
                  <a:cubicBezTo>
                    <a:pt x="146687" y="97021"/>
                    <a:pt x="142761" y="96959"/>
                    <a:pt x="138835" y="96959"/>
                  </a:cubicBezTo>
                  <a:lnTo>
                    <a:pt x="137645" y="96959"/>
                  </a:lnTo>
                  <a:cubicBezTo>
                    <a:pt x="125868" y="96959"/>
                    <a:pt x="113914" y="98149"/>
                    <a:pt x="102017" y="100290"/>
                  </a:cubicBezTo>
                  <a:cubicBezTo>
                    <a:pt x="99814" y="100766"/>
                    <a:pt x="97672" y="101242"/>
                    <a:pt x="95531" y="101718"/>
                  </a:cubicBezTo>
                  <a:cubicBezTo>
                    <a:pt x="95522" y="101721"/>
                    <a:pt x="95514" y="101724"/>
                    <a:pt x="95505" y="101727"/>
                  </a:cubicBezTo>
                  <a:lnTo>
                    <a:pt x="95505" y="101727"/>
                  </a:lnTo>
                  <a:cubicBezTo>
                    <a:pt x="97160" y="101407"/>
                    <a:pt x="98807" y="101086"/>
                    <a:pt x="100409" y="100766"/>
                  </a:cubicBezTo>
                  <a:cubicBezTo>
                    <a:pt x="112843" y="98449"/>
                    <a:pt x="125335" y="97078"/>
                    <a:pt x="137645" y="97078"/>
                  </a:cubicBezTo>
                  <a:lnTo>
                    <a:pt x="138835" y="97078"/>
                  </a:lnTo>
                  <a:cubicBezTo>
                    <a:pt x="142761" y="97140"/>
                    <a:pt x="146687" y="97197"/>
                    <a:pt x="150613" y="97197"/>
                  </a:cubicBezTo>
                  <a:cubicBezTo>
                    <a:pt x="157037" y="97197"/>
                    <a:pt x="163461" y="97021"/>
                    <a:pt x="170004" y="96245"/>
                  </a:cubicBezTo>
                  <a:cubicBezTo>
                    <a:pt x="170123" y="96188"/>
                    <a:pt x="170185" y="96188"/>
                    <a:pt x="170304" y="96188"/>
                  </a:cubicBezTo>
                  <a:lnTo>
                    <a:pt x="171551" y="96007"/>
                  </a:lnTo>
                  <a:cubicBezTo>
                    <a:pt x="171613" y="96007"/>
                    <a:pt x="171732" y="96007"/>
                    <a:pt x="171851" y="95950"/>
                  </a:cubicBezTo>
                  <a:cubicBezTo>
                    <a:pt x="172265" y="95888"/>
                    <a:pt x="172622" y="95831"/>
                    <a:pt x="173041" y="95769"/>
                  </a:cubicBezTo>
                  <a:lnTo>
                    <a:pt x="173397" y="95769"/>
                  </a:lnTo>
                  <a:cubicBezTo>
                    <a:pt x="173754" y="95712"/>
                    <a:pt x="174168" y="95593"/>
                    <a:pt x="174525" y="95531"/>
                  </a:cubicBezTo>
                  <a:cubicBezTo>
                    <a:pt x="174644" y="95531"/>
                    <a:pt x="174763" y="95531"/>
                    <a:pt x="174882" y="95474"/>
                  </a:cubicBezTo>
                  <a:cubicBezTo>
                    <a:pt x="175301" y="95413"/>
                    <a:pt x="175658" y="95355"/>
                    <a:pt x="176015" y="95294"/>
                  </a:cubicBezTo>
                  <a:cubicBezTo>
                    <a:pt x="176134" y="95236"/>
                    <a:pt x="176253" y="95236"/>
                    <a:pt x="176429" y="95236"/>
                  </a:cubicBezTo>
                  <a:cubicBezTo>
                    <a:pt x="176786" y="95117"/>
                    <a:pt x="177143" y="95056"/>
                    <a:pt x="177499" y="94999"/>
                  </a:cubicBezTo>
                  <a:cubicBezTo>
                    <a:pt x="177618" y="94999"/>
                    <a:pt x="177799" y="94937"/>
                    <a:pt x="177918" y="94937"/>
                  </a:cubicBezTo>
                  <a:cubicBezTo>
                    <a:pt x="178275" y="94818"/>
                    <a:pt x="178570" y="94761"/>
                    <a:pt x="178927" y="94699"/>
                  </a:cubicBezTo>
                  <a:cubicBezTo>
                    <a:pt x="179108" y="94642"/>
                    <a:pt x="179227" y="94642"/>
                    <a:pt x="179403" y="94580"/>
                  </a:cubicBezTo>
                  <a:cubicBezTo>
                    <a:pt x="179703" y="94523"/>
                    <a:pt x="180060" y="94404"/>
                    <a:pt x="180355" y="94342"/>
                  </a:cubicBezTo>
                  <a:cubicBezTo>
                    <a:pt x="180535" y="94285"/>
                    <a:pt x="180712" y="94285"/>
                    <a:pt x="180892" y="94223"/>
                  </a:cubicBezTo>
                  <a:cubicBezTo>
                    <a:pt x="181187" y="94166"/>
                    <a:pt x="181487" y="94104"/>
                    <a:pt x="181782" y="93985"/>
                  </a:cubicBezTo>
                  <a:cubicBezTo>
                    <a:pt x="181963" y="93928"/>
                    <a:pt x="182139" y="93866"/>
                    <a:pt x="182377" y="93866"/>
                  </a:cubicBezTo>
                  <a:cubicBezTo>
                    <a:pt x="182439" y="93809"/>
                    <a:pt x="182496" y="93809"/>
                    <a:pt x="182558" y="93809"/>
                  </a:cubicBezTo>
                  <a:lnTo>
                    <a:pt x="183091" y="93628"/>
                  </a:lnTo>
                  <a:lnTo>
                    <a:pt x="183805" y="93452"/>
                  </a:lnTo>
                  <a:cubicBezTo>
                    <a:pt x="184043" y="93390"/>
                    <a:pt x="184223" y="93333"/>
                    <a:pt x="184400" y="93271"/>
                  </a:cubicBezTo>
                  <a:cubicBezTo>
                    <a:pt x="184699" y="93152"/>
                    <a:pt x="184994" y="93095"/>
                    <a:pt x="185294" y="92976"/>
                  </a:cubicBezTo>
                  <a:cubicBezTo>
                    <a:pt x="185413" y="92976"/>
                    <a:pt x="185470" y="92914"/>
                    <a:pt x="185589" y="92914"/>
                  </a:cubicBezTo>
                  <a:cubicBezTo>
                    <a:pt x="185770" y="92857"/>
                    <a:pt x="186008" y="92738"/>
                    <a:pt x="186246" y="92676"/>
                  </a:cubicBezTo>
                  <a:cubicBezTo>
                    <a:pt x="187374" y="92319"/>
                    <a:pt x="188506" y="91905"/>
                    <a:pt x="189696" y="91487"/>
                  </a:cubicBezTo>
                  <a:cubicBezTo>
                    <a:pt x="190648" y="91130"/>
                    <a:pt x="191599" y="90716"/>
                    <a:pt x="192551" y="90297"/>
                  </a:cubicBezTo>
                  <a:close/>
                  <a:moveTo>
                    <a:pt x="95505" y="101727"/>
                  </a:moveTo>
                  <a:cubicBezTo>
                    <a:pt x="95315" y="101763"/>
                    <a:pt x="95126" y="101800"/>
                    <a:pt x="94936" y="101837"/>
                  </a:cubicBezTo>
                  <a:cubicBezTo>
                    <a:pt x="95108" y="101837"/>
                    <a:pt x="95332" y="101785"/>
                    <a:pt x="95505" y="101727"/>
                  </a:cubicBezTo>
                  <a:close/>
                  <a:moveTo>
                    <a:pt x="93984" y="101899"/>
                  </a:moveTo>
                  <a:lnTo>
                    <a:pt x="93984" y="101899"/>
                  </a:lnTo>
                  <a:cubicBezTo>
                    <a:pt x="93746" y="101956"/>
                    <a:pt x="93508" y="102018"/>
                    <a:pt x="93213" y="102075"/>
                  </a:cubicBezTo>
                  <a:cubicBezTo>
                    <a:pt x="90891" y="102551"/>
                    <a:pt x="88574" y="103088"/>
                    <a:pt x="86251" y="103683"/>
                  </a:cubicBezTo>
                  <a:cubicBezTo>
                    <a:pt x="71561" y="107252"/>
                    <a:pt x="56928" y="112068"/>
                    <a:pt x="42652" y="117540"/>
                  </a:cubicBezTo>
                  <a:cubicBezTo>
                    <a:pt x="27957" y="123132"/>
                    <a:pt x="12968" y="128842"/>
                    <a:pt x="0" y="139611"/>
                  </a:cubicBezTo>
                  <a:lnTo>
                    <a:pt x="119" y="139787"/>
                  </a:lnTo>
                  <a:cubicBezTo>
                    <a:pt x="13087" y="128961"/>
                    <a:pt x="28019" y="123313"/>
                    <a:pt x="42709" y="117659"/>
                  </a:cubicBezTo>
                  <a:cubicBezTo>
                    <a:pt x="56928" y="112249"/>
                    <a:pt x="71500" y="107490"/>
                    <a:pt x="86075" y="103859"/>
                  </a:cubicBezTo>
                  <a:cubicBezTo>
                    <a:pt x="88750" y="103207"/>
                    <a:pt x="91367" y="102551"/>
                    <a:pt x="93984" y="1018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3" name="Google Shape;403;p26"/>
            <p:cNvSpPr/>
            <p:nvPr/>
          </p:nvSpPr>
          <p:spPr>
            <a:xfrm>
              <a:off x="349700" y="965775"/>
              <a:ext cx="7016125" cy="3622575"/>
            </a:xfrm>
            <a:custGeom>
              <a:avLst/>
              <a:gdLst/>
              <a:ahLst/>
              <a:cxnLst/>
              <a:rect l="l" t="t" r="r" b="b"/>
              <a:pathLst>
                <a:path w="280645" h="144903" extrusionOk="0">
                  <a:moveTo>
                    <a:pt x="274277" y="1"/>
                  </a:moveTo>
                  <a:cubicBezTo>
                    <a:pt x="267020" y="1"/>
                    <a:pt x="258636" y="4045"/>
                    <a:pt x="252687" y="10289"/>
                  </a:cubicBezTo>
                  <a:cubicBezTo>
                    <a:pt x="245368" y="18084"/>
                    <a:pt x="241504" y="28077"/>
                    <a:pt x="238349" y="37651"/>
                  </a:cubicBezTo>
                  <a:cubicBezTo>
                    <a:pt x="235256" y="47231"/>
                    <a:pt x="232463" y="57105"/>
                    <a:pt x="226514" y="65908"/>
                  </a:cubicBezTo>
                  <a:cubicBezTo>
                    <a:pt x="219790" y="75902"/>
                    <a:pt x="209740" y="83335"/>
                    <a:pt x="199033" y="88093"/>
                  </a:cubicBezTo>
                  <a:lnTo>
                    <a:pt x="200461" y="87560"/>
                  </a:lnTo>
                  <a:cubicBezTo>
                    <a:pt x="200637" y="87499"/>
                    <a:pt x="200818" y="87442"/>
                    <a:pt x="200936" y="87380"/>
                  </a:cubicBezTo>
                  <a:cubicBezTo>
                    <a:pt x="210987" y="82621"/>
                    <a:pt x="220328" y="75483"/>
                    <a:pt x="226691" y="66027"/>
                  </a:cubicBezTo>
                  <a:cubicBezTo>
                    <a:pt x="232582" y="57162"/>
                    <a:pt x="235375" y="47288"/>
                    <a:pt x="238530" y="37713"/>
                  </a:cubicBezTo>
                  <a:cubicBezTo>
                    <a:pt x="241680" y="28134"/>
                    <a:pt x="245487" y="18141"/>
                    <a:pt x="252806" y="10408"/>
                  </a:cubicBezTo>
                  <a:cubicBezTo>
                    <a:pt x="258693" y="4164"/>
                    <a:pt x="267082" y="177"/>
                    <a:pt x="274277" y="177"/>
                  </a:cubicBezTo>
                  <a:cubicBezTo>
                    <a:pt x="276538" y="177"/>
                    <a:pt x="278679" y="595"/>
                    <a:pt x="280583" y="1428"/>
                  </a:cubicBezTo>
                  <a:lnTo>
                    <a:pt x="280645" y="1247"/>
                  </a:lnTo>
                  <a:cubicBezTo>
                    <a:pt x="278679" y="415"/>
                    <a:pt x="276538" y="1"/>
                    <a:pt x="274277" y="1"/>
                  </a:cubicBezTo>
                  <a:close/>
                  <a:moveTo>
                    <a:pt x="197662" y="88869"/>
                  </a:moveTo>
                  <a:cubicBezTo>
                    <a:pt x="196535" y="89283"/>
                    <a:pt x="195402" y="89640"/>
                    <a:pt x="194274" y="89997"/>
                  </a:cubicBezTo>
                  <a:cubicBezTo>
                    <a:pt x="193917" y="90116"/>
                    <a:pt x="193561" y="90297"/>
                    <a:pt x="193261" y="90416"/>
                  </a:cubicBezTo>
                  <a:cubicBezTo>
                    <a:pt x="193142" y="90416"/>
                    <a:pt x="193023" y="90473"/>
                    <a:pt x="192966" y="90473"/>
                  </a:cubicBezTo>
                  <a:cubicBezTo>
                    <a:pt x="192547" y="90654"/>
                    <a:pt x="192190" y="90773"/>
                    <a:pt x="191776" y="90892"/>
                  </a:cubicBezTo>
                  <a:cubicBezTo>
                    <a:pt x="191595" y="90949"/>
                    <a:pt x="191419" y="91011"/>
                    <a:pt x="191181" y="91068"/>
                  </a:cubicBezTo>
                  <a:cubicBezTo>
                    <a:pt x="190881" y="91187"/>
                    <a:pt x="190586" y="91248"/>
                    <a:pt x="190348" y="91367"/>
                  </a:cubicBezTo>
                  <a:cubicBezTo>
                    <a:pt x="190049" y="91425"/>
                    <a:pt x="189811" y="91486"/>
                    <a:pt x="189573" y="91543"/>
                  </a:cubicBezTo>
                  <a:cubicBezTo>
                    <a:pt x="189335" y="91662"/>
                    <a:pt x="189097" y="91724"/>
                    <a:pt x="188859" y="91781"/>
                  </a:cubicBezTo>
                  <a:cubicBezTo>
                    <a:pt x="188564" y="91843"/>
                    <a:pt x="188264" y="91962"/>
                    <a:pt x="187969" y="92019"/>
                  </a:cubicBezTo>
                  <a:cubicBezTo>
                    <a:pt x="187788" y="92081"/>
                    <a:pt x="187612" y="92138"/>
                    <a:pt x="187374" y="92200"/>
                  </a:cubicBezTo>
                  <a:cubicBezTo>
                    <a:pt x="187255" y="92200"/>
                    <a:pt x="187074" y="92257"/>
                    <a:pt x="186955" y="92319"/>
                  </a:cubicBezTo>
                  <a:cubicBezTo>
                    <a:pt x="186779" y="92319"/>
                    <a:pt x="186599" y="92376"/>
                    <a:pt x="186422" y="92438"/>
                  </a:cubicBezTo>
                  <a:cubicBezTo>
                    <a:pt x="186242" y="92495"/>
                    <a:pt x="186066" y="92495"/>
                    <a:pt x="185885" y="92557"/>
                  </a:cubicBezTo>
                  <a:cubicBezTo>
                    <a:pt x="185590" y="92614"/>
                    <a:pt x="185233" y="92733"/>
                    <a:pt x="184876" y="92795"/>
                  </a:cubicBezTo>
                  <a:cubicBezTo>
                    <a:pt x="184757" y="92852"/>
                    <a:pt x="184576" y="92852"/>
                    <a:pt x="184400" y="92914"/>
                  </a:cubicBezTo>
                  <a:cubicBezTo>
                    <a:pt x="184043" y="92971"/>
                    <a:pt x="183686" y="93090"/>
                    <a:pt x="183329" y="93152"/>
                  </a:cubicBezTo>
                  <a:cubicBezTo>
                    <a:pt x="183210" y="93152"/>
                    <a:pt x="183091" y="93209"/>
                    <a:pt x="182911" y="93209"/>
                  </a:cubicBezTo>
                  <a:cubicBezTo>
                    <a:pt x="182554" y="93328"/>
                    <a:pt x="182197" y="93390"/>
                    <a:pt x="181783" y="93447"/>
                  </a:cubicBezTo>
                  <a:cubicBezTo>
                    <a:pt x="181664" y="93447"/>
                    <a:pt x="181545" y="93509"/>
                    <a:pt x="181426" y="93509"/>
                  </a:cubicBezTo>
                  <a:cubicBezTo>
                    <a:pt x="181007" y="93566"/>
                    <a:pt x="180650" y="93685"/>
                    <a:pt x="180236" y="93747"/>
                  </a:cubicBezTo>
                  <a:cubicBezTo>
                    <a:pt x="180117" y="93747"/>
                    <a:pt x="179998" y="93747"/>
                    <a:pt x="179879" y="93804"/>
                  </a:cubicBezTo>
                  <a:cubicBezTo>
                    <a:pt x="179522" y="93866"/>
                    <a:pt x="179104" y="93923"/>
                    <a:pt x="178690" y="93985"/>
                  </a:cubicBezTo>
                  <a:cubicBezTo>
                    <a:pt x="178571" y="93985"/>
                    <a:pt x="178452" y="94042"/>
                    <a:pt x="178390" y="94042"/>
                  </a:cubicBezTo>
                  <a:lnTo>
                    <a:pt x="177143" y="94223"/>
                  </a:lnTo>
                  <a:cubicBezTo>
                    <a:pt x="177024" y="94223"/>
                    <a:pt x="176962" y="94223"/>
                    <a:pt x="176843" y="94280"/>
                  </a:cubicBezTo>
                  <a:cubicBezTo>
                    <a:pt x="176429" y="94342"/>
                    <a:pt x="176010" y="94399"/>
                    <a:pt x="175596" y="94399"/>
                  </a:cubicBezTo>
                  <a:cubicBezTo>
                    <a:pt x="175477" y="94461"/>
                    <a:pt x="175359" y="94461"/>
                    <a:pt x="175297" y="94461"/>
                  </a:cubicBezTo>
                  <a:cubicBezTo>
                    <a:pt x="174883" y="94518"/>
                    <a:pt x="174407" y="94580"/>
                    <a:pt x="173988" y="94637"/>
                  </a:cubicBezTo>
                  <a:lnTo>
                    <a:pt x="173693" y="94637"/>
                  </a:lnTo>
                  <a:cubicBezTo>
                    <a:pt x="166368" y="95452"/>
                    <a:pt x="159137" y="95525"/>
                    <a:pt x="151932" y="95525"/>
                  </a:cubicBezTo>
                  <a:cubicBezTo>
                    <a:pt x="150362" y="95525"/>
                    <a:pt x="148793" y="95522"/>
                    <a:pt x="147224" y="95522"/>
                  </a:cubicBezTo>
                  <a:cubicBezTo>
                    <a:pt x="145993" y="95522"/>
                    <a:pt x="144763" y="95524"/>
                    <a:pt x="143532" y="95531"/>
                  </a:cubicBezTo>
                  <a:cubicBezTo>
                    <a:pt x="131160" y="95650"/>
                    <a:pt x="118611" y="97078"/>
                    <a:pt x="106001" y="99514"/>
                  </a:cubicBezTo>
                  <a:cubicBezTo>
                    <a:pt x="103440" y="100052"/>
                    <a:pt x="100885" y="100647"/>
                    <a:pt x="98325" y="101242"/>
                  </a:cubicBezTo>
                  <a:cubicBezTo>
                    <a:pt x="98149" y="101299"/>
                    <a:pt x="97911" y="101361"/>
                    <a:pt x="97730" y="101418"/>
                  </a:cubicBezTo>
                  <a:cubicBezTo>
                    <a:pt x="99871" y="100942"/>
                    <a:pt x="102013" y="100466"/>
                    <a:pt x="104216" y="99990"/>
                  </a:cubicBezTo>
                  <a:cubicBezTo>
                    <a:pt x="117421" y="97373"/>
                    <a:pt x="130565" y="95826"/>
                    <a:pt x="143532" y="95707"/>
                  </a:cubicBezTo>
                  <a:cubicBezTo>
                    <a:pt x="153407" y="95588"/>
                    <a:pt x="163400" y="95888"/>
                    <a:pt x="173512" y="94817"/>
                  </a:cubicBezTo>
                  <a:lnTo>
                    <a:pt x="173812" y="94817"/>
                  </a:lnTo>
                  <a:lnTo>
                    <a:pt x="175059" y="94637"/>
                  </a:lnTo>
                  <a:lnTo>
                    <a:pt x="175359" y="94637"/>
                  </a:lnTo>
                  <a:cubicBezTo>
                    <a:pt x="175773" y="94580"/>
                    <a:pt x="176191" y="94518"/>
                    <a:pt x="176548" y="94461"/>
                  </a:cubicBezTo>
                  <a:cubicBezTo>
                    <a:pt x="176667" y="94461"/>
                    <a:pt x="176786" y="94461"/>
                    <a:pt x="176905" y="94399"/>
                  </a:cubicBezTo>
                  <a:cubicBezTo>
                    <a:pt x="177319" y="94342"/>
                    <a:pt x="177676" y="94280"/>
                    <a:pt x="178095" y="94223"/>
                  </a:cubicBezTo>
                  <a:lnTo>
                    <a:pt x="178452" y="94223"/>
                  </a:lnTo>
                  <a:cubicBezTo>
                    <a:pt x="178809" y="94161"/>
                    <a:pt x="179223" y="94104"/>
                    <a:pt x="179579" y="93985"/>
                  </a:cubicBezTo>
                  <a:cubicBezTo>
                    <a:pt x="179698" y="93985"/>
                    <a:pt x="179817" y="93985"/>
                    <a:pt x="179936" y="93923"/>
                  </a:cubicBezTo>
                  <a:cubicBezTo>
                    <a:pt x="180355" y="93866"/>
                    <a:pt x="180712" y="93804"/>
                    <a:pt x="181069" y="93747"/>
                  </a:cubicBezTo>
                  <a:cubicBezTo>
                    <a:pt x="181245" y="93747"/>
                    <a:pt x="181364" y="93685"/>
                    <a:pt x="181483" y="93685"/>
                  </a:cubicBezTo>
                  <a:cubicBezTo>
                    <a:pt x="181840" y="93628"/>
                    <a:pt x="182197" y="93566"/>
                    <a:pt x="182554" y="93447"/>
                  </a:cubicBezTo>
                  <a:cubicBezTo>
                    <a:pt x="182673" y="93447"/>
                    <a:pt x="182853" y="93390"/>
                    <a:pt x="182972" y="93390"/>
                  </a:cubicBezTo>
                  <a:cubicBezTo>
                    <a:pt x="183329" y="93328"/>
                    <a:pt x="183686" y="93209"/>
                    <a:pt x="183981" y="93152"/>
                  </a:cubicBezTo>
                  <a:cubicBezTo>
                    <a:pt x="184162" y="93152"/>
                    <a:pt x="184338" y="93090"/>
                    <a:pt x="184457" y="93033"/>
                  </a:cubicBezTo>
                  <a:cubicBezTo>
                    <a:pt x="184814" y="92971"/>
                    <a:pt x="185114" y="92914"/>
                    <a:pt x="185471" y="92852"/>
                  </a:cubicBezTo>
                  <a:cubicBezTo>
                    <a:pt x="185590" y="92795"/>
                    <a:pt x="185766" y="92733"/>
                    <a:pt x="185947" y="92733"/>
                  </a:cubicBezTo>
                  <a:cubicBezTo>
                    <a:pt x="186242" y="92614"/>
                    <a:pt x="186541" y="92557"/>
                    <a:pt x="186836" y="92495"/>
                  </a:cubicBezTo>
                  <a:cubicBezTo>
                    <a:pt x="186898" y="92495"/>
                    <a:pt x="186955" y="92495"/>
                    <a:pt x="187017" y="92438"/>
                  </a:cubicBezTo>
                  <a:cubicBezTo>
                    <a:pt x="187136" y="92438"/>
                    <a:pt x="187312" y="92376"/>
                    <a:pt x="187431" y="92319"/>
                  </a:cubicBezTo>
                  <a:cubicBezTo>
                    <a:pt x="187669" y="92257"/>
                    <a:pt x="187969" y="92200"/>
                    <a:pt x="188207" y="92138"/>
                  </a:cubicBezTo>
                  <a:lnTo>
                    <a:pt x="188921" y="91962"/>
                  </a:lnTo>
                  <a:cubicBezTo>
                    <a:pt x="189097" y="91900"/>
                    <a:pt x="189278" y="91843"/>
                    <a:pt x="189516" y="91781"/>
                  </a:cubicBezTo>
                  <a:cubicBezTo>
                    <a:pt x="189811" y="91662"/>
                    <a:pt x="190110" y="91605"/>
                    <a:pt x="190405" y="91486"/>
                  </a:cubicBezTo>
                  <a:cubicBezTo>
                    <a:pt x="190467" y="91486"/>
                    <a:pt x="190586" y="91425"/>
                    <a:pt x="190705" y="91425"/>
                  </a:cubicBezTo>
                  <a:cubicBezTo>
                    <a:pt x="190881" y="91367"/>
                    <a:pt x="191119" y="91248"/>
                    <a:pt x="191357" y="91187"/>
                  </a:cubicBezTo>
                  <a:cubicBezTo>
                    <a:pt x="192490" y="90830"/>
                    <a:pt x="193618" y="90416"/>
                    <a:pt x="194750" y="89997"/>
                  </a:cubicBezTo>
                  <a:cubicBezTo>
                    <a:pt x="195702" y="89640"/>
                    <a:pt x="196711" y="89283"/>
                    <a:pt x="197662" y="88869"/>
                  </a:cubicBezTo>
                  <a:close/>
                  <a:moveTo>
                    <a:pt x="97135" y="101361"/>
                  </a:moveTo>
                  <a:lnTo>
                    <a:pt x="97135" y="101361"/>
                  </a:lnTo>
                  <a:cubicBezTo>
                    <a:pt x="96874" y="101428"/>
                    <a:pt x="96612" y="101496"/>
                    <a:pt x="96351" y="101564"/>
                  </a:cubicBezTo>
                  <a:lnTo>
                    <a:pt x="96351" y="101564"/>
                  </a:lnTo>
                  <a:cubicBezTo>
                    <a:pt x="96595" y="101513"/>
                    <a:pt x="96845" y="101457"/>
                    <a:pt x="97135" y="101361"/>
                  </a:cubicBezTo>
                  <a:close/>
                  <a:moveTo>
                    <a:pt x="96351" y="101564"/>
                  </a:moveTo>
                  <a:cubicBezTo>
                    <a:pt x="96295" y="101576"/>
                    <a:pt x="96239" y="101587"/>
                    <a:pt x="96183" y="101599"/>
                  </a:cubicBezTo>
                  <a:cubicBezTo>
                    <a:pt x="93566" y="102251"/>
                    <a:pt x="90949" y="102907"/>
                    <a:pt x="88274" y="103559"/>
                  </a:cubicBezTo>
                  <a:cubicBezTo>
                    <a:pt x="73047" y="107666"/>
                    <a:pt x="57819" y="113138"/>
                    <a:pt x="42948" y="119501"/>
                  </a:cubicBezTo>
                  <a:cubicBezTo>
                    <a:pt x="27958" y="125987"/>
                    <a:pt x="12787" y="133125"/>
                    <a:pt x="1" y="144784"/>
                  </a:cubicBezTo>
                  <a:lnTo>
                    <a:pt x="120" y="144903"/>
                  </a:lnTo>
                  <a:cubicBezTo>
                    <a:pt x="12849" y="133244"/>
                    <a:pt x="28015" y="126106"/>
                    <a:pt x="43005" y="119682"/>
                  </a:cubicBezTo>
                  <a:cubicBezTo>
                    <a:pt x="57876" y="113257"/>
                    <a:pt x="73047" y="107842"/>
                    <a:pt x="88274" y="103740"/>
                  </a:cubicBezTo>
                  <a:cubicBezTo>
                    <a:pt x="90931" y="102980"/>
                    <a:pt x="93639" y="102268"/>
                    <a:pt x="96351" y="10156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4" name="Google Shape;404;p26"/>
            <p:cNvSpPr/>
            <p:nvPr/>
          </p:nvSpPr>
          <p:spPr>
            <a:xfrm>
              <a:off x="294625" y="973150"/>
              <a:ext cx="7069650" cy="3752025"/>
            </a:xfrm>
            <a:custGeom>
              <a:avLst/>
              <a:gdLst/>
              <a:ahLst/>
              <a:cxnLst/>
              <a:rect l="l" t="t" r="r" b="b"/>
              <a:pathLst>
                <a:path w="282786" h="150081" extrusionOk="0">
                  <a:moveTo>
                    <a:pt x="276899" y="1"/>
                  </a:moveTo>
                  <a:cubicBezTo>
                    <a:pt x="273449" y="1"/>
                    <a:pt x="269642" y="1071"/>
                    <a:pt x="266073" y="2918"/>
                  </a:cubicBezTo>
                  <a:cubicBezTo>
                    <a:pt x="262442" y="4759"/>
                    <a:pt x="258992" y="7319"/>
                    <a:pt x="256199" y="10413"/>
                  </a:cubicBezTo>
                  <a:cubicBezTo>
                    <a:pt x="249118" y="18203"/>
                    <a:pt x="245492" y="28077"/>
                    <a:pt x="242456" y="37475"/>
                  </a:cubicBezTo>
                  <a:cubicBezTo>
                    <a:pt x="239482" y="46936"/>
                    <a:pt x="236745" y="56691"/>
                    <a:pt x="230916" y="65314"/>
                  </a:cubicBezTo>
                  <a:cubicBezTo>
                    <a:pt x="224135" y="75307"/>
                    <a:pt x="213904" y="82564"/>
                    <a:pt x="203139" y="87085"/>
                  </a:cubicBezTo>
                  <a:cubicBezTo>
                    <a:pt x="203021" y="87147"/>
                    <a:pt x="202840" y="87204"/>
                    <a:pt x="202664" y="87265"/>
                  </a:cubicBezTo>
                  <a:cubicBezTo>
                    <a:pt x="203791" y="86909"/>
                    <a:pt x="204924" y="86433"/>
                    <a:pt x="205995" y="86014"/>
                  </a:cubicBezTo>
                  <a:cubicBezTo>
                    <a:pt x="215750" y="81374"/>
                    <a:pt x="224849" y="74536"/>
                    <a:pt x="231035" y="65375"/>
                  </a:cubicBezTo>
                  <a:cubicBezTo>
                    <a:pt x="236926" y="56748"/>
                    <a:pt x="239662" y="46993"/>
                    <a:pt x="242637" y="37537"/>
                  </a:cubicBezTo>
                  <a:cubicBezTo>
                    <a:pt x="245611" y="28139"/>
                    <a:pt x="249237" y="18264"/>
                    <a:pt x="256318" y="10532"/>
                  </a:cubicBezTo>
                  <a:cubicBezTo>
                    <a:pt x="259111" y="7438"/>
                    <a:pt x="262561" y="4878"/>
                    <a:pt x="266130" y="3037"/>
                  </a:cubicBezTo>
                  <a:cubicBezTo>
                    <a:pt x="269699" y="1252"/>
                    <a:pt x="273449" y="181"/>
                    <a:pt x="276899" y="181"/>
                  </a:cubicBezTo>
                  <a:cubicBezTo>
                    <a:pt x="278979" y="181"/>
                    <a:pt x="281001" y="595"/>
                    <a:pt x="282729" y="1428"/>
                  </a:cubicBezTo>
                  <a:lnTo>
                    <a:pt x="282786" y="1309"/>
                  </a:lnTo>
                  <a:cubicBezTo>
                    <a:pt x="281001" y="419"/>
                    <a:pt x="279041" y="1"/>
                    <a:pt x="276899" y="1"/>
                  </a:cubicBezTo>
                  <a:close/>
                  <a:moveTo>
                    <a:pt x="202721" y="87442"/>
                  </a:moveTo>
                  <a:cubicBezTo>
                    <a:pt x="201650" y="87860"/>
                    <a:pt x="200522" y="88217"/>
                    <a:pt x="199390" y="88574"/>
                  </a:cubicBezTo>
                  <a:lnTo>
                    <a:pt x="198319" y="88931"/>
                  </a:lnTo>
                  <a:cubicBezTo>
                    <a:pt x="198262" y="88988"/>
                    <a:pt x="198143" y="88988"/>
                    <a:pt x="198024" y="89050"/>
                  </a:cubicBezTo>
                  <a:cubicBezTo>
                    <a:pt x="197667" y="89169"/>
                    <a:pt x="197248" y="89288"/>
                    <a:pt x="196891" y="89407"/>
                  </a:cubicBezTo>
                  <a:cubicBezTo>
                    <a:pt x="196653" y="89464"/>
                    <a:pt x="196477" y="89526"/>
                    <a:pt x="196296" y="89583"/>
                  </a:cubicBezTo>
                  <a:cubicBezTo>
                    <a:pt x="196001" y="89702"/>
                    <a:pt x="195702" y="89764"/>
                    <a:pt x="195407" y="89883"/>
                  </a:cubicBezTo>
                  <a:cubicBezTo>
                    <a:pt x="195169" y="89940"/>
                    <a:pt x="194931" y="90059"/>
                    <a:pt x="194631" y="90121"/>
                  </a:cubicBezTo>
                  <a:lnTo>
                    <a:pt x="193917" y="90297"/>
                  </a:lnTo>
                  <a:cubicBezTo>
                    <a:pt x="193679" y="90359"/>
                    <a:pt x="193384" y="90478"/>
                    <a:pt x="193084" y="90535"/>
                  </a:cubicBezTo>
                  <a:cubicBezTo>
                    <a:pt x="192846" y="90597"/>
                    <a:pt x="192670" y="90654"/>
                    <a:pt x="192490" y="90716"/>
                  </a:cubicBezTo>
                  <a:cubicBezTo>
                    <a:pt x="192133" y="90773"/>
                    <a:pt x="191838" y="90834"/>
                    <a:pt x="191538" y="90953"/>
                  </a:cubicBezTo>
                  <a:lnTo>
                    <a:pt x="191362" y="90953"/>
                  </a:lnTo>
                  <a:cubicBezTo>
                    <a:pt x="191243" y="91011"/>
                    <a:pt x="191124" y="91011"/>
                    <a:pt x="191005" y="91072"/>
                  </a:cubicBezTo>
                  <a:cubicBezTo>
                    <a:pt x="190648" y="91130"/>
                    <a:pt x="190291" y="91248"/>
                    <a:pt x="189991" y="91310"/>
                  </a:cubicBezTo>
                  <a:cubicBezTo>
                    <a:pt x="189815" y="91310"/>
                    <a:pt x="189634" y="91367"/>
                    <a:pt x="189515" y="91429"/>
                  </a:cubicBezTo>
                  <a:lnTo>
                    <a:pt x="188445" y="91605"/>
                  </a:lnTo>
                  <a:cubicBezTo>
                    <a:pt x="188269" y="91667"/>
                    <a:pt x="188150" y="91667"/>
                    <a:pt x="188031" y="91724"/>
                  </a:cubicBezTo>
                  <a:cubicBezTo>
                    <a:pt x="187612" y="91786"/>
                    <a:pt x="187255" y="91843"/>
                    <a:pt x="186898" y="91905"/>
                  </a:cubicBezTo>
                  <a:cubicBezTo>
                    <a:pt x="186779" y="91962"/>
                    <a:pt x="186603" y="91962"/>
                    <a:pt x="186484" y="92024"/>
                  </a:cubicBezTo>
                  <a:cubicBezTo>
                    <a:pt x="186127" y="92081"/>
                    <a:pt x="185708" y="92143"/>
                    <a:pt x="185351" y="92200"/>
                  </a:cubicBezTo>
                  <a:cubicBezTo>
                    <a:pt x="185233" y="92200"/>
                    <a:pt x="185114" y="92262"/>
                    <a:pt x="184995" y="92262"/>
                  </a:cubicBezTo>
                  <a:lnTo>
                    <a:pt x="183748" y="92438"/>
                  </a:lnTo>
                  <a:cubicBezTo>
                    <a:pt x="183686" y="92500"/>
                    <a:pt x="183567" y="92500"/>
                    <a:pt x="183448" y="92500"/>
                  </a:cubicBezTo>
                  <a:lnTo>
                    <a:pt x="182201" y="92676"/>
                  </a:lnTo>
                  <a:cubicBezTo>
                    <a:pt x="182082" y="92676"/>
                    <a:pt x="182020" y="92738"/>
                    <a:pt x="181901" y="92738"/>
                  </a:cubicBezTo>
                  <a:cubicBezTo>
                    <a:pt x="181487" y="92795"/>
                    <a:pt x="181069" y="92857"/>
                    <a:pt x="180655" y="92857"/>
                  </a:cubicBezTo>
                  <a:cubicBezTo>
                    <a:pt x="180536" y="92914"/>
                    <a:pt x="180417" y="92914"/>
                    <a:pt x="180355" y="92914"/>
                  </a:cubicBezTo>
                  <a:cubicBezTo>
                    <a:pt x="179879" y="92976"/>
                    <a:pt x="179465" y="93033"/>
                    <a:pt x="179046" y="93033"/>
                  </a:cubicBezTo>
                  <a:cubicBezTo>
                    <a:pt x="178989" y="93095"/>
                    <a:pt x="178870" y="93095"/>
                    <a:pt x="178751" y="93095"/>
                  </a:cubicBezTo>
                  <a:cubicBezTo>
                    <a:pt x="178332" y="93152"/>
                    <a:pt x="177918" y="93152"/>
                    <a:pt x="177443" y="93214"/>
                  </a:cubicBezTo>
                  <a:cubicBezTo>
                    <a:pt x="177381" y="93214"/>
                    <a:pt x="177262" y="93214"/>
                    <a:pt x="177205" y="93271"/>
                  </a:cubicBezTo>
                  <a:cubicBezTo>
                    <a:pt x="167449" y="94166"/>
                    <a:pt x="157870" y="93866"/>
                    <a:pt x="148234" y="94166"/>
                  </a:cubicBezTo>
                  <a:cubicBezTo>
                    <a:pt x="135742" y="94461"/>
                    <a:pt x="123013" y="96007"/>
                    <a:pt x="110283" y="98624"/>
                  </a:cubicBezTo>
                  <a:cubicBezTo>
                    <a:pt x="107014" y="99338"/>
                    <a:pt x="103802" y="100114"/>
                    <a:pt x="100528" y="100947"/>
                  </a:cubicBezTo>
                  <a:cubicBezTo>
                    <a:pt x="103088" y="100352"/>
                    <a:pt x="105643" y="99757"/>
                    <a:pt x="108204" y="99219"/>
                  </a:cubicBezTo>
                  <a:cubicBezTo>
                    <a:pt x="121704" y="96364"/>
                    <a:pt x="135090" y="94641"/>
                    <a:pt x="148296" y="94285"/>
                  </a:cubicBezTo>
                  <a:cubicBezTo>
                    <a:pt x="157813" y="94047"/>
                    <a:pt x="167330" y="94285"/>
                    <a:pt x="176967" y="93452"/>
                  </a:cubicBezTo>
                  <a:cubicBezTo>
                    <a:pt x="177086" y="93452"/>
                    <a:pt x="177143" y="93390"/>
                    <a:pt x="177262" y="93390"/>
                  </a:cubicBezTo>
                  <a:cubicBezTo>
                    <a:pt x="177680" y="93390"/>
                    <a:pt x="178094" y="93333"/>
                    <a:pt x="178570" y="93271"/>
                  </a:cubicBezTo>
                  <a:lnTo>
                    <a:pt x="178808" y="93271"/>
                  </a:lnTo>
                  <a:cubicBezTo>
                    <a:pt x="179284" y="93214"/>
                    <a:pt x="179703" y="93152"/>
                    <a:pt x="180117" y="93095"/>
                  </a:cubicBezTo>
                  <a:lnTo>
                    <a:pt x="180417" y="93095"/>
                  </a:lnTo>
                  <a:lnTo>
                    <a:pt x="181663" y="92914"/>
                  </a:lnTo>
                  <a:cubicBezTo>
                    <a:pt x="181725" y="92914"/>
                    <a:pt x="181844" y="92914"/>
                    <a:pt x="181963" y="92857"/>
                  </a:cubicBezTo>
                  <a:cubicBezTo>
                    <a:pt x="182377" y="92795"/>
                    <a:pt x="182734" y="92795"/>
                    <a:pt x="183153" y="92738"/>
                  </a:cubicBezTo>
                  <a:cubicBezTo>
                    <a:pt x="183272" y="92676"/>
                    <a:pt x="183391" y="92676"/>
                    <a:pt x="183510" y="92676"/>
                  </a:cubicBezTo>
                  <a:cubicBezTo>
                    <a:pt x="183867" y="92619"/>
                    <a:pt x="184281" y="92557"/>
                    <a:pt x="184700" y="92500"/>
                  </a:cubicBezTo>
                  <a:cubicBezTo>
                    <a:pt x="184819" y="92438"/>
                    <a:pt x="184937" y="92438"/>
                    <a:pt x="185056" y="92438"/>
                  </a:cubicBezTo>
                  <a:cubicBezTo>
                    <a:pt x="185413" y="92381"/>
                    <a:pt x="185770" y="92319"/>
                    <a:pt x="186184" y="92200"/>
                  </a:cubicBezTo>
                  <a:cubicBezTo>
                    <a:pt x="186303" y="92200"/>
                    <a:pt x="186422" y="92200"/>
                    <a:pt x="186541" y="92143"/>
                  </a:cubicBezTo>
                  <a:cubicBezTo>
                    <a:pt x="186898" y="92081"/>
                    <a:pt x="187255" y="92024"/>
                    <a:pt x="187674" y="91962"/>
                  </a:cubicBezTo>
                  <a:cubicBezTo>
                    <a:pt x="187793" y="91905"/>
                    <a:pt x="187912" y="91905"/>
                    <a:pt x="188088" y="91843"/>
                  </a:cubicBezTo>
                  <a:cubicBezTo>
                    <a:pt x="188388" y="91786"/>
                    <a:pt x="188744" y="91724"/>
                    <a:pt x="189101" y="91667"/>
                  </a:cubicBezTo>
                  <a:cubicBezTo>
                    <a:pt x="189277" y="91605"/>
                    <a:pt x="189396" y="91605"/>
                    <a:pt x="189577" y="91548"/>
                  </a:cubicBezTo>
                  <a:cubicBezTo>
                    <a:pt x="189872" y="91486"/>
                    <a:pt x="190229" y="91429"/>
                    <a:pt x="190529" y="91367"/>
                  </a:cubicBezTo>
                  <a:lnTo>
                    <a:pt x="191062" y="91191"/>
                  </a:lnTo>
                  <a:cubicBezTo>
                    <a:pt x="191181" y="91191"/>
                    <a:pt x="191300" y="91191"/>
                    <a:pt x="191419" y="91130"/>
                  </a:cubicBezTo>
                  <a:cubicBezTo>
                    <a:pt x="191600" y="91072"/>
                    <a:pt x="191776" y="91072"/>
                    <a:pt x="191957" y="91011"/>
                  </a:cubicBezTo>
                  <a:cubicBezTo>
                    <a:pt x="192133" y="90953"/>
                    <a:pt x="192313" y="90892"/>
                    <a:pt x="192551" y="90834"/>
                  </a:cubicBezTo>
                  <a:lnTo>
                    <a:pt x="193265" y="90654"/>
                  </a:lnTo>
                  <a:lnTo>
                    <a:pt x="193979" y="90478"/>
                  </a:lnTo>
                  <a:cubicBezTo>
                    <a:pt x="194217" y="90416"/>
                    <a:pt x="194393" y="90359"/>
                    <a:pt x="194574" y="90297"/>
                  </a:cubicBezTo>
                  <a:cubicBezTo>
                    <a:pt x="194869" y="90178"/>
                    <a:pt x="195169" y="90121"/>
                    <a:pt x="195464" y="90059"/>
                  </a:cubicBezTo>
                  <a:cubicBezTo>
                    <a:pt x="195583" y="90002"/>
                    <a:pt x="195702" y="89940"/>
                    <a:pt x="195764" y="89940"/>
                  </a:cubicBezTo>
                  <a:cubicBezTo>
                    <a:pt x="196001" y="89883"/>
                    <a:pt x="196239" y="89821"/>
                    <a:pt x="196477" y="89702"/>
                  </a:cubicBezTo>
                  <a:cubicBezTo>
                    <a:pt x="197605" y="89345"/>
                    <a:pt x="198738" y="88988"/>
                    <a:pt x="199865" y="88574"/>
                  </a:cubicBezTo>
                  <a:cubicBezTo>
                    <a:pt x="200817" y="88217"/>
                    <a:pt x="201769" y="87860"/>
                    <a:pt x="202721" y="87442"/>
                  </a:cubicBezTo>
                  <a:close/>
                  <a:moveTo>
                    <a:pt x="100471" y="100828"/>
                  </a:moveTo>
                  <a:lnTo>
                    <a:pt x="100471" y="100828"/>
                  </a:lnTo>
                  <a:cubicBezTo>
                    <a:pt x="100114" y="100885"/>
                    <a:pt x="99695" y="101004"/>
                    <a:pt x="99338" y="101066"/>
                  </a:cubicBezTo>
                  <a:cubicBezTo>
                    <a:pt x="96364" y="101837"/>
                    <a:pt x="93390" y="102612"/>
                    <a:pt x="90477" y="103445"/>
                  </a:cubicBezTo>
                  <a:cubicBezTo>
                    <a:pt x="74593" y="108023"/>
                    <a:pt x="58770" y="114152"/>
                    <a:pt x="43304" y="121466"/>
                  </a:cubicBezTo>
                  <a:cubicBezTo>
                    <a:pt x="27958" y="128785"/>
                    <a:pt x="12554" y="137351"/>
                    <a:pt x="0" y="150018"/>
                  </a:cubicBezTo>
                  <a:lnTo>
                    <a:pt x="119" y="150080"/>
                  </a:lnTo>
                  <a:cubicBezTo>
                    <a:pt x="12673" y="137470"/>
                    <a:pt x="28077" y="128961"/>
                    <a:pt x="43366" y="121647"/>
                  </a:cubicBezTo>
                  <a:cubicBezTo>
                    <a:pt x="58832" y="114271"/>
                    <a:pt x="74712" y="108142"/>
                    <a:pt x="90596" y="103621"/>
                  </a:cubicBezTo>
                  <a:cubicBezTo>
                    <a:pt x="93866" y="102612"/>
                    <a:pt x="97197" y="101661"/>
                    <a:pt x="100471" y="10082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05" name="Google Shape;405;p26"/>
            <p:cNvSpPr/>
            <p:nvPr/>
          </p:nvSpPr>
          <p:spPr>
            <a:xfrm>
              <a:off x="238125" y="982075"/>
              <a:ext cx="7126150" cy="3879900"/>
            </a:xfrm>
            <a:custGeom>
              <a:avLst/>
              <a:gdLst/>
              <a:ahLst/>
              <a:cxnLst/>
              <a:rect l="l" t="t" r="r" b="b"/>
              <a:pathLst>
                <a:path w="285046" h="155196" extrusionOk="0">
                  <a:moveTo>
                    <a:pt x="279573" y="1"/>
                  </a:moveTo>
                  <a:cubicBezTo>
                    <a:pt x="276242" y="1"/>
                    <a:pt x="272616" y="1071"/>
                    <a:pt x="269166" y="2975"/>
                  </a:cubicBezTo>
                  <a:cubicBezTo>
                    <a:pt x="265716" y="4821"/>
                    <a:pt x="262442" y="7438"/>
                    <a:pt x="259768" y="10470"/>
                  </a:cubicBezTo>
                  <a:cubicBezTo>
                    <a:pt x="252925" y="18321"/>
                    <a:pt x="249536" y="28020"/>
                    <a:pt x="246681" y="37299"/>
                  </a:cubicBezTo>
                  <a:cubicBezTo>
                    <a:pt x="243826" y="46579"/>
                    <a:pt x="241147" y="56153"/>
                    <a:pt x="235317" y="64662"/>
                  </a:cubicBezTo>
                  <a:cubicBezTo>
                    <a:pt x="228717" y="74298"/>
                    <a:pt x="218724" y="81255"/>
                    <a:pt x="208255" y="85657"/>
                  </a:cubicBezTo>
                  <a:cubicBezTo>
                    <a:pt x="207184" y="86076"/>
                    <a:pt x="206051" y="86552"/>
                    <a:pt x="204924" y="86908"/>
                  </a:cubicBezTo>
                  <a:lnTo>
                    <a:pt x="203496" y="87441"/>
                  </a:lnTo>
                  <a:cubicBezTo>
                    <a:pt x="203377" y="87503"/>
                    <a:pt x="203258" y="87503"/>
                    <a:pt x="203196" y="87560"/>
                  </a:cubicBezTo>
                  <a:cubicBezTo>
                    <a:pt x="202782" y="87679"/>
                    <a:pt x="202425" y="87798"/>
                    <a:pt x="202007" y="87917"/>
                  </a:cubicBezTo>
                  <a:cubicBezTo>
                    <a:pt x="201830" y="87979"/>
                    <a:pt x="201650" y="88036"/>
                    <a:pt x="201412" y="88098"/>
                  </a:cubicBezTo>
                  <a:cubicBezTo>
                    <a:pt x="201117" y="88217"/>
                    <a:pt x="200879" y="88274"/>
                    <a:pt x="200579" y="88393"/>
                  </a:cubicBezTo>
                  <a:cubicBezTo>
                    <a:pt x="200284" y="88455"/>
                    <a:pt x="200046" y="88512"/>
                    <a:pt x="199808" y="88574"/>
                  </a:cubicBezTo>
                  <a:cubicBezTo>
                    <a:pt x="199570" y="88631"/>
                    <a:pt x="199332" y="88693"/>
                    <a:pt x="199094" y="88812"/>
                  </a:cubicBezTo>
                  <a:lnTo>
                    <a:pt x="198200" y="88988"/>
                  </a:lnTo>
                  <a:cubicBezTo>
                    <a:pt x="198024" y="89050"/>
                    <a:pt x="197786" y="89107"/>
                    <a:pt x="197605" y="89169"/>
                  </a:cubicBezTo>
                  <a:cubicBezTo>
                    <a:pt x="197310" y="89226"/>
                    <a:pt x="196953" y="89345"/>
                    <a:pt x="196653" y="89407"/>
                  </a:cubicBezTo>
                  <a:cubicBezTo>
                    <a:pt x="196477" y="89464"/>
                    <a:pt x="196296" y="89464"/>
                    <a:pt x="196120" y="89526"/>
                  </a:cubicBezTo>
                  <a:cubicBezTo>
                    <a:pt x="196058" y="89526"/>
                    <a:pt x="195939" y="89583"/>
                    <a:pt x="195820" y="89583"/>
                  </a:cubicBezTo>
                  <a:lnTo>
                    <a:pt x="195106" y="89764"/>
                  </a:lnTo>
                  <a:cubicBezTo>
                    <a:pt x="194930" y="89764"/>
                    <a:pt x="194811" y="89821"/>
                    <a:pt x="194631" y="89821"/>
                  </a:cubicBezTo>
                  <a:cubicBezTo>
                    <a:pt x="194274" y="89940"/>
                    <a:pt x="193917" y="90002"/>
                    <a:pt x="193560" y="90059"/>
                  </a:cubicBezTo>
                  <a:cubicBezTo>
                    <a:pt x="193441" y="90121"/>
                    <a:pt x="193265" y="90121"/>
                    <a:pt x="193146" y="90178"/>
                  </a:cubicBezTo>
                  <a:cubicBezTo>
                    <a:pt x="192789" y="90240"/>
                    <a:pt x="192370" y="90297"/>
                    <a:pt x="192013" y="90359"/>
                  </a:cubicBezTo>
                  <a:cubicBezTo>
                    <a:pt x="191894" y="90359"/>
                    <a:pt x="191775" y="90416"/>
                    <a:pt x="191656" y="90416"/>
                  </a:cubicBezTo>
                  <a:cubicBezTo>
                    <a:pt x="191242" y="90477"/>
                    <a:pt x="190885" y="90535"/>
                    <a:pt x="190467" y="90654"/>
                  </a:cubicBezTo>
                  <a:lnTo>
                    <a:pt x="190110" y="90654"/>
                  </a:lnTo>
                  <a:cubicBezTo>
                    <a:pt x="189696" y="90773"/>
                    <a:pt x="189277" y="90834"/>
                    <a:pt x="188920" y="90891"/>
                  </a:cubicBezTo>
                  <a:lnTo>
                    <a:pt x="188563" y="90891"/>
                  </a:lnTo>
                  <a:lnTo>
                    <a:pt x="187316" y="91072"/>
                  </a:lnTo>
                  <a:cubicBezTo>
                    <a:pt x="187255" y="91072"/>
                    <a:pt x="187136" y="91129"/>
                    <a:pt x="187017" y="91129"/>
                  </a:cubicBezTo>
                  <a:lnTo>
                    <a:pt x="185770" y="91310"/>
                  </a:lnTo>
                  <a:lnTo>
                    <a:pt x="185470" y="91310"/>
                  </a:lnTo>
                  <a:cubicBezTo>
                    <a:pt x="185056" y="91367"/>
                    <a:pt x="184580" y="91429"/>
                    <a:pt x="184161" y="91429"/>
                  </a:cubicBezTo>
                  <a:cubicBezTo>
                    <a:pt x="184042" y="91486"/>
                    <a:pt x="183985" y="91486"/>
                    <a:pt x="183866" y="91486"/>
                  </a:cubicBezTo>
                  <a:cubicBezTo>
                    <a:pt x="183448" y="91548"/>
                    <a:pt x="183034" y="91548"/>
                    <a:pt x="182558" y="91605"/>
                  </a:cubicBezTo>
                  <a:lnTo>
                    <a:pt x="182320" y="91605"/>
                  </a:lnTo>
                  <a:cubicBezTo>
                    <a:pt x="181844" y="91667"/>
                    <a:pt x="181425" y="91724"/>
                    <a:pt x="180949" y="91724"/>
                  </a:cubicBezTo>
                  <a:cubicBezTo>
                    <a:pt x="180892" y="91724"/>
                    <a:pt x="180773" y="91786"/>
                    <a:pt x="180711" y="91786"/>
                  </a:cubicBezTo>
                  <a:cubicBezTo>
                    <a:pt x="171432" y="92500"/>
                    <a:pt x="162271" y="92262"/>
                    <a:pt x="153054" y="92676"/>
                  </a:cubicBezTo>
                  <a:cubicBezTo>
                    <a:pt x="136574" y="93390"/>
                    <a:pt x="119681" y="96007"/>
                    <a:pt x="102731" y="100471"/>
                  </a:cubicBezTo>
                  <a:cubicBezTo>
                    <a:pt x="99457" y="101304"/>
                    <a:pt x="96126" y="102255"/>
                    <a:pt x="92856" y="103264"/>
                  </a:cubicBezTo>
                  <a:cubicBezTo>
                    <a:pt x="76258" y="108261"/>
                    <a:pt x="59783" y="115042"/>
                    <a:pt x="43723" y="123431"/>
                  </a:cubicBezTo>
                  <a:cubicBezTo>
                    <a:pt x="28019" y="131578"/>
                    <a:pt x="12373" y="141572"/>
                    <a:pt x="0" y="155134"/>
                  </a:cubicBezTo>
                  <a:lnTo>
                    <a:pt x="119" y="155196"/>
                  </a:lnTo>
                  <a:cubicBezTo>
                    <a:pt x="12492" y="141691"/>
                    <a:pt x="28076" y="131759"/>
                    <a:pt x="43780" y="123550"/>
                  </a:cubicBezTo>
                  <a:cubicBezTo>
                    <a:pt x="60378" y="114923"/>
                    <a:pt x="77510" y="107966"/>
                    <a:pt x="94641" y="102907"/>
                  </a:cubicBezTo>
                  <a:cubicBezTo>
                    <a:pt x="94698" y="102850"/>
                    <a:pt x="94760" y="102850"/>
                    <a:pt x="94817" y="102850"/>
                  </a:cubicBezTo>
                  <a:lnTo>
                    <a:pt x="95355" y="102669"/>
                  </a:lnTo>
                  <a:cubicBezTo>
                    <a:pt x="95412" y="102669"/>
                    <a:pt x="95474" y="102612"/>
                    <a:pt x="95531" y="102612"/>
                  </a:cubicBezTo>
                  <a:cubicBezTo>
                    <a:pt x="95712" y="102550"/>
                    <a:pt x="95831" y="102550"/>
                    <a:pt x="96007" y="102493"/>
                  </a:cubicBezTo>
                  <a:cubicBezTo>
                    <a:pt x="96068" y="102431"/>
                    <a:pt x="96187" y="102431"/>
                    <a:pt x="96245" y="102431"/>
                  </a:cubicBezTo>
                  <a:cubicBezTo>
                    <a:pt x="96364" y="102374"/>
                    <a:pt x="96483" y="102312"/>
                    <a:pt x="96663" y="102312"/>
                  </a:cubicBezTo>
                  <a:cubicBezTo>
                    <a:pt x="96720" y="102255"/>
                    <a:pt x="96839" y="102255"/>
                    <a:pt x="96901" y="102193"/>
                  </a:cubicBezTo>
                  <a:cubicBezTo>
                    <a:pt x="97020" y="102193"/>
                    <a:pt x="97139" y="102136"/>
                    <a:pt x="97196" y="102136"/>
                  </a:cubicBezTo>
                  <a:cubicBezTo>
                    <a:pt x="97315" y="102074"/>
                    <a:pt x="97434" y="102074"/>
                    <a:pt x="97553" y="102017"/>
                  </a:cubicBezTo>
                  <a:cubicBezTo>
                    <a:pt x="97615" y="102017"/>
                    <a:pt x="97672" y="102017"/>
                    <a:pt x="97734" y="101955"/>
                  </a:cubicBezTo>
                  <a:cubicBezTo>
                    <a:pt x="97910" y="101955"/>
                    <a:pt x="98029" y="101898"/>
                    <a:pt x="98148" y="101898"/>
                  </a:cubicBezTo>
                  <a:cubicBezTo>
                    <a:pt x="98148" y="101836"/>
                    <a:pt x="98210" y="101836"/>
                    <a:pt x="98267" y="101836"/>
                  </a:cubicBezTo>
                  <a:cubicBezTo>
                    <a:pt x="98386" y="101779"/>
                    <a:pt x="98567" y="101779"/>
                    <a:pt x="98686" y="101718"/>
                  </a:cubicBezTo>
                  <a:cubicBezTo>
                    <a:pt x="98862" y="101660"/>
                    <a:pt x="98981" y="101660"/>
                    <a:pt x="99100" y="101599"/>
                  </a:cubicBezTo>
                  <a:cubicBezTo>
                    <a:pt x="99219" y="101541"/>
                    <a:pt x="99400" y="101541"/>
                    <a:pt x="99519" y="101480"/>
                  </a:cubicBezTo>
                  <a:cubicBezTo>
                    <a:pt x="99638" y="101480"/>
                    <a:pt x="99756" y="101422"/>
                    <a:pt x="99875" y="101361"/>
                  </a:cubicBezTo>
                  <a:cubicBezTo>
                    <a:pt x="99994" y="101361"/>
                    <a:pt x="100113" y="101304"/>
                    <a:pt x="100289" y="101304"/>
                  </a:cubicBezTo>
                  <a:cubicBezTo>
                    <a:pt x="100408" y="101242"/>
                    <a:pt x="100527" y="101185"/>
                    <a:pt x="100708" y="101185"/>
                  </a:cubicBezTo>
                  <a:cubicBezTo>
                    <a:pt x="100827" y="101123"/>
                    <a:pt x="101003" y="101066"/>
                    <a:pt x="101122" y="101066"/>
                  </a:cubicBezTo>
                  <a:cubicBezTo>
                    <a:pt x="101303" y="101004"/>
                    <a:pt x="101479" y="100947"/>
                    <a:pt x="101598" y="100885"/>
                  </a:cubicBezTo>
                  <a:cubicBezTo>
                    <a:pt x="101779" y="100885"/>
                    <a:pt x="102017" y="100828"/>
                    <a:pt x="102193" y="100766"/>
                  </a:cubicBezTo>
                  <a:cubicBezTo>
                    <a:pt x="102374" y="100709"/>
                    <a:pt x="102612" y="100647"/>
                    <a:pt x="102788" y="100590"/>
                  </a:cubicBezTo>
                  <a:cubicBezTo>
                    <a:pt x="106062" y="99757"/>
                    <a:pt x="109274" y="98981"/>
                    <a:pt x="112543" y="98267"/>
                  </a:cubicBezTo>
                  <a:cubicBezTo>
                    <a:pt x="126167" y="95236"/>
                    <a:pt x="139730" y="93390"/>
                    <a:pt x="153054" y="92857"/>
                  </a:cubicBezTo>
                  <a:cubicBezTo>
                    <a:pt x="162214" y="92438"/>
                    <a:pt x="171313" y="92619"/>
                    <a:pt x="180473" y="91962"/>
                  </a:cubicBezTo>
                  <a:cubicBezTo>
                    <a:pt x="180592" y="91962"/>
                    <a:pt x="180654" y="91905"/>
                    <a:pt x="180773" y="91905"/>
                  </a:cubicBezTo>
                  <a:cubicBezTo>
                    <a:pt x="181187" y="91905"/>
                    <a:pt x="181663" y="91843"/>
                    <a:pt x="182082" y="91843"/>
                  </a:cubicBezTo>
                  <a:cubicBezTo>
                    <a:pt x="182201" y="91786"/>
                    <a:pt x="182258" y="91786"/>
                    <a:pt x="182377" y="91786"/>
                  </a:cubicBezTo>
                  <a:cubicBezTo>
                    <a:pt x="182796" y="91724"/>
                    <a:pt x="183210" y="91724"/>
                    <a:pt x="183686" y="91667"/>
                  </a:cubicBezTo>
                  <a:lnTo>
                    <a:pt x="183923" y="91667"/>
                  </a:lnTo>
                  <a:cubicBezTo>
                    <a:pt x="184399" y="91605"/>
                    <a:pt x="184818" y="91548"/>
                    <a:pt x="185232" y="91486"/>
                  </a:cubicBezTo>
                  <a:lnTo>
                    <a:pt x="185532" y="91486"/>
                  </a:lnTo>
                  <a:lnTo>
                    <a:pt x="186779" y="91310"/>
                  </a:lnTo>
                  <a:lnTo>
                    <a:pt x="187079" y="91310"/>
                  </a:lnTo>
                  <a:lnTo>
                    <a:pt x="188325" y="91129"/>
                  </a:lnTo>
                  <a:cubicBezTo>
                    <a:pt x="188387" y="91129"/>
                    <a:pt x="188506" y="91072"/>
                    <a:pt x="188625" y="91072"/>
                  </a:cubicBezTo>
                  <a:cubicBezTo>
                    <a:pt x="189039" y="91010"/>
                    <a:pt x="189396" y="90953"/>
                    <a:pt x="189815" y="90891"/>
                  </a:cubicBezTo>
                  <a:cubicBezTo>
                    <a:pt x="189934" y="90891"/>
                    <a:pt x="190053" y="90834"/>
                    <a:pt x="190172" y="90834"/>
                  </a:cubicBezTo>
                  <a:cubicBezTo>
                    <a:pt x="190529" y="90773"/>
                    <a:pt x="190943" y="90715"/>
                    <a:pt x="191299" y="90654"/>
                  </a:cubicBezTo>
                  <a:cubicBezTo>
                    <a:pt x="191418" y="90654"/>
                    <a:pt x="191599" y="90596"/>
                    <a:pt x="191718" y="90596"/>
                  </a:cubicBezTo>
                  <a:cubicBezTo>
                    <a:pt x="192075" y="90535"/>
                    <a:pt x="192432" y="90477"/>
                    <a:pt x="192789" y="90359"/>
                  </a:cubicBezTo>
                  <a:cubicBezTo>
                    <a:pt x="192908" y="90359"/>
                    <a:pt x="193084" y="90359"/>
                    <a:pt x="193203" y="90297"/>
                  </a:cubicBezTo>
                  <a:lnTo>
                    <a:pt x="194274" y="90121"/>
                  </a:lnTo>
                  <a:cubicBezTo>
                    <a:pt x="194393" y="90059"/>
                    <a:pt x="194573" y="90059"/>
                    <a:pt x="194692" y="90002"/>
                  </a:cubicBezTo>
                  <a:cubicBezTo>
                    <a:pt x="195049" y="89940"/>
                    <a:pt x="195344" y="89883"/>
                    <a:pt x="195701" y="89821"/>
                  </a:cubicBezTo>
                  <a:cubicBezTo>
                    <a:pt x="195763" y="89764"/>
                    <a:pt x="195820" y="89764"/>
                    <a:pt x="195882" y="89764"/>
                  </a:cubicBezTo>
                  <a:cubicBezTo>
                    <a:pt x="196001" y="89702"/>
                    <a:pt x="196120" y="89702"/>
                    <a:pt x="196177" y="89702"/>
                  </a:cubicBezTo>
                  <a:cubicBezTo>
                    <a:pt x="196477" y="89583"/>
                    <a:pt x="196772" y="89526"/>
                    <a:pt x="197072" y="89464"/>
                  </a:cubicBezTo>
                  <a:cubicBezTo>
                    <a:pt x="197248" y="89407"/>
                    <a:pt x="197486" y="89345"/>
                    <a:pt x="197667" y="89345"/>
                  </a:cubicBezTo>
                  <a:cubicBezTo>
                    <a:pt x="197905" y="89226"/>
                    <a:pt x="198200" y="89169"/>
                    <a:pt x="198438" y="89107"/>
                  </a:cubicBezTo>
                  <a:lnTo>
                    <a:pt x="199151" y="88931"/>
                  </a:lnTo>
                  <a:cubicBezTo>
                    <a:pt x="199332" y="88869"/>
                    <a:pt x="199570" y="88812"/>
                    <a:pt x="199746" y="88750"/>
                  </a:cubicBezTo>
                  <a:cubicBezTo>
                    <a:pt x="200046" y="88693"/>
                    <a:pt x="200341" y="88631"/>
                    <a:pt x="200641" y="88512"/>
                  </a:cubicBezTo>
                  <a:cubicBezTo>
                    <a:pt x="200698" y="88512"/>
                    <a:pt x="200817" y="88455"/>
                    <a:pt x="200936" y="88393"/>
                  </a:cubicBezTo>
                  <a:lnTo>
                    <a:pt x="201650" y="88217"/>
                  </a:lnTo>
                  <a:cubicBezTo>
                    <a:pt x="202782" y="87860"/>
                    <a:pt x="203910" y="87503"/>
                    <a:pt x="204981" y="87085"/>
                  </a:cubicBezTo>
                  <a:cubicBezTo>
                    <a:pt x="216701" y="82864"/>
                    <a:pt x="228122" y="75488"/>
                    <a:pt x="235498" y="64719"/>
                  </a:cubicBezTo>
                  <a:cubicBezTo>
                    <a:pt x="241328" y="56215"/>
                    <a:pt x="243945" y="46636"/>
                    <a:pt x="246800" y="37356"/>
                  </a:cubicBezTo>
                  <a:cubicBezTo>
                    <a:pt x="249655" y="28077"/>
                    <a:pt x="253105" y="18383"/>
                    <a:pt x="259944" y="10589"/>
                  </a:cubicBezTo>
                  <a:cubicBezTo>
                    <a:pt x="262561" y="7557"/>
                    <a:pt x="265835" y="4940"/>
                    <a:pt x="269223" y="3094"/>
                  </a:cubicBezTo>
                  <a:cubicBezTo>
                    <a:pt x="272673" y="1252"/>
                    <a:pt x="276304" y="119"/>
                    <a:pt x="279573" y="119"/>
                  </a:cubicBezTo>
                  <a:cubicBezTo>
                    <a:pt x="281539" y="119"/>
                    <a:pt x="283323" y="538"/>
                    <a:pt x="284989" y="1428"/>
                  </a:cubicBezTo>
                  <a:lnTo>
                    <a:pt x="285046" y="1252"/>
                  </a:lnTo>
                  <a:cubicBezTo>
                    <a:pt x="283380" y="357"/>
                    <a:pt x="281539" y="1"/>
                    <a:pt x="27957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ext 4">
  <p:cSld name="CUSTOM_4_2_1">
    <p:spTree>
      <p:nvGrpSpPr>
        <p:cNvPr id="1" name="Shape 40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07" name="Google Shape;407;p27"/>
          <p:cNvPicPr preferRelativeResize="0"/>
          <p:nvPr/>
        </p:nvPicPr>
        <p:blipFill rotWithShape="1">
          <a:blip r:embed="rId2">
            <a:alphaModFix/>
          </a:blip>
          <a:srcRect l="8917" t="9901"/>
          <a:stretch/>
        </p:blipFill>
        <p:spPr>
          <a:xfrm flipH="1">
            <a:off x="3" y="0"/>
            <a:ext cx="9143997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08" name="Google Shape;408;p2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09" name="Google Shape;409;p27"/>
          <p:cNvSpPr txBox="1">
            <a:spLocks noGrp="1"/>
          </p:cNvSpPr>
          <p:nvPr>
            <p:ph type="body" idx="1"/>
          </p:nvPr>
        </p:nvSpPr>
        <p:spPr>
          <a:xfrm>
            <a:off x="720000" y="1063275"/>
            <a:ext cx="7704000" cy="995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 sz="1200"/>
            </a:lvl1pPr>
            <a:lvl2pPr marL="914400" lvl="1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2pPr>
            <a:lvl3pPr marL="1371600" lvl="2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3pPr>
            <a:lvl4pPr marL="1828800" lvl="3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4pPr>
            <a:lvl5pPr marL="2286000" lvl="4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marL="2743200" lvl="5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marL="3200400" lvl="6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●"/>
              <a:defRPr/>
            </a:lvl7pPr>
            <a:lvl8pPr marL="3657600" lvl="7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8pPr>
            <a:lvl9pPr marL="4114800" lvl="8" indent="-3175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  <p:pic>
        <p:nvPicPr>
          <p:cNvPr id="410" name="Google Shape;410;p27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3618571">
            <a:off x="-1909443" y="2783698"/>
            <a:ext cx="3357786" cy="2384699"/>
          </a:xfrm>
          <a:prstGeom prst="rect">
            <a:avLst/>
          </a:prstGeom>
          <a:noFill/>
          <a:ln>
            <a:noFill/>
          </a:ln>
        </p:spPr>
      </p:pic>
      <p:pic>
        <p:nvPicPr>
          <p:cNvPr id="411" name="Google Shape;411;p27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-8599764">
            <a:off x="6608732" y="-90701"/>
            <a:ext cx="3357785" cy="2384699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2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1">
  <p:cSld name="TITLE_AND_TWO_COLUMNS_1">
    <p:spTree>
      <p:nvGrpSpPr>
        <p:cNvPr id="1" name="Shape 412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13" name="Google Shape;413;p2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414" name="Google Shape;414;p28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-7916196">
            <a:off x="5962020" y="1303851"/>
            <a:ext cx="4569585" cy="25357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15" name="Google Shape;415;p28"/>
          <p:cNvGrpSpPr/>
          <p:nvPr/>
        </p:nvGrpSpPr>
        <p:grpSpPr>
          <a:xfrm rot="-7735305">
            <a:off x="-2001786" y="2608049"/>
            <a:ext cx="4218211" cy="2668641"/>
            <a:chOff x="238125" y="597125"/>
            <a:chExt cx="7137425" cy="4515475"/>
          </a:xfrm>
        </p:grpSpPr>
        <p:sp>
          <p:nvSpPr>
            <p:cNvPr id="416" name="Google Shape;416;p28"/>
            <p:cNvSpPr/>
            <p:nvPr/>
          </p:nvSpPr>
          <p:spPr>
            <a:xfrm>
              <a:off x="238125" y="597125"/>
              <a:ext cx="7137425" cy="4515475"/>
            </a:xfrm>
            <a:custGeom>
              <a:avLst/>
              <a:gdLst/>
              <a:ahLst/>
              <a:cxnLst/>
              <a:rect l="l" t="t" r="r" b="b"/>
              <a:pathLst>
                <a:path w="285497" h="180619" extrusionOk="0">
                  <a:moveTo>
                    <a:pt x="35624" y="0"/>
                  </a:moveTo>
                  <a:cubicBezTo>
                    <a:pt x="26768" y="0"/>
                    <a:pt x="17844" y="2316"/>
                    <a:pt x="11171" y="7270"/>
                  </a:cubicBezTo>
                  <a:cubicBezTo>
                    <a:pt x="7798" y="9717"/>
                    <a:pt x="5023" y="12757"/>
                    <a:pt x="3040" y="16522"/>
                  </a:cubicBezTo>
                  <a:cubicBezTo>
                    <a:pt x="1057" y="20223"/>
                    <a:pt x="0" y="24653"/>
                    <a:pt x="0" y="29739"/>
                  </a:cubicBezTo>
                  <a:lnTo>
                    <a:pt x="0" y="29871"/>
                  </a:lnTo>
                  <a:lnTo>
                    <a:pt x="397" y="29871"/>
                  </a:lnTo>
                  <a:lnTo>
                    <a:pt x="397" y="29739"/>
                  </a:lnTo>
                  <a:cubicBezTo>
                    <a:pt x="397" y="24717"/>
                    <a:pt x="1454" y="20355"/>
                    <a:pt x="3437" y="16723"/>
                  </a:cubicBezTo>
                  <a:cubicBezTo>
                    <a:pt x="6344" y="11171"/>
                    <a:pt x="11039" y="7137"/>
                    <a:pt x="16723" y="4430"/>
                  </a:cubicBezTo>
                  <a:cubicBezTo>
                    <a:pt x="22406" y="1718"/>
                    <a:pt x="29078" y="397"/>
                    <a:pt x="35624" y="397"/>
                  </a:cubicBezTo>
                  <a:cubicBezTo>
                    <a:pt x="41439" y="397"/>
                    <a:pt x="47186" y="1390"/>
                    <a:pt x="52278" y="3373"/>
                  </a:cubicBezTo>
                  <a:cubicBezTo>
                    <a:pt x="63645" y="7798"/>
                    <a:pt x="71903" y="16062"/>
                    <a:pt x="77983" y="26038"/>
                  </a:cubicBezTo>
                  <a:cubicBezTo>
                    <a:pt x="84063" y="35951"/>
                    <a:pt x="88028" y="47583"/>
                    <a:pt x="90936" y="58622"/>
                  </a:cubicBezTo>
                  <a:cubicBezTo>
                    <a:pt x="95694" y="76793"/>
                    <a:pt x="98470" y="97941"/>
                    <a:pt x="104285" y="117571"/>
                  </a:cubicBezTo>
                  <a:cubicBezTo>
                    <a:pt x="107193" y="127352"/>
                    <a:pt x="110831" y="136737"/>
                    <a:pt x="115917" y="145196"/>
                  </a:cubicBezTo>
                  <a:cubicBezTo>
                    <a:pt x="118761" y="149885"/>
                    <a:pt x="121997" y="154316"/>
                    <a:pt x="125830" y="158345"/>
                  </a:cubicBezTo>
                  <a:cubicBezTo>
                    <a:pt x="128939" y="161517"/>
                    <a:pt x="132507" y="164425"/>
                    <a:pt x="136472" y="167005"/>
                  </a:cubicBezTo>
                  <a:cubicBezTo>
                    <a:pt x="136681" y="167129"/>
                    <a:pt x="136891" y="167255"/>
                    <a:pt x="137100" y="167398"/>
                  </a:cubicBezTo>
                  <a:lnTo>
                    <a:pt x="137100" y="167398"/>
                  </a:lnTo>
                  <a:cubicBezTo>
                    <a:pt x="136782" y="167160"/>
                    <a:pt x="136479" y="166933"/>
                    <a:pt x="136139" y="166740"/>
                  </a:cubicBezTo>
                  <a:cubicBezTo>
                    <a:pt x="127680" y="160792"/>
                    <a:pt x="121272" y="153391"/>
                    <a:pt x="116250" y="144995"/>
                  </a:cubicBezTo>
                  <a:cubicBezTo>
                    <a:pt x="108716" y="132375"/>
                    <a:pt x="104285" y="117571"/>
                    <a:pt x="100849" y="102567"/>
                  </a:cubicBezTo>
                  <a:cubicBezTo>
                    <a:pt x="97412" y="87499"/>
                    <a:pt x="94901" y="72167"/>
                    <a:pt x="91332" y="58490"/>
                  </a:cubicBezTo>
                  <a:cubicBezTo>
                    <a:pt x="88425" y="47450"/>
                    <a:pt x="84459" y="35819"/>
                    <a:pt x="78316" y="25843"/>
                  </a:cubicBezTo>
                  <a:cubicBezTo>
                    <a:pt x="72167" y="15797"/>
                    <a:pt x="63909" y="7470"/>
                    <a:pt x="52410" y="2977"/>
                  </a:cubicBezTo>
                  <a:cubicBezTo>
                    <a:pt x="47255" y="994"/>
                    <a:pt x="41439" y="0"/>
                    <a:pt x="35624" y="0"/>
                  </a:cubicBezTo>
                  <a:close/>
                  <a:moveTo>
                    <a:pt x="137100" y="167398"/>
                  </a:moveTo>
                  <a:lnTo>
                    <a:pt x="137100" y="167398"/>
                  </a:lnTo>
                  <a:cubicBezTo>
                    <a:pt x="137218" y="167486"/>
                    <a:pt x="137337" y="167576"/>
                    <a:pt x="137461" y="167665"/>
                  </a:cubicBezTo>
                  <a:cubicBezTo>
                    <a:pt x="137341" y="167569"/>
                    <a:pt x="137221" y="167481"/>
                    <a:pt x="137100" y="167398"/>
                  </a:cubicBezTo>
                  <a:close/>
                  <a:moveTo>
                    <a:pt x="272279" y="43951"/>
                  </a:moveTo>
                  <a:lnTo>
                    <a:pt x="271951" y="44215"/>
                  </a:lnTo>
                  <a:cubicBezTo>
                    <a:pt x="280014" y="54921"/>
                    <a:pt x="285100" y="68995"/>
                    <a:pt x="285100" y="82477"/>
                  </a:cubicBezTo>
                  <a:lnTo>
                    <a:pt x="285100" y="83206"/>
                  </a:lnTo>
                  <a:cubicBezTo>
                    <a:pt x="284703" y="108451"/>
                    <a:pt x="272543" y="132243"/>
                    <a:pt x="254240" y="149954"/>
                  </a:cubicBezTo>
                  <a:cubicBezTo>
                    <a:pt x="236000" y="167665"/>
                    <a:pt x="211680" y="179228"/>
                    <a:pt x="187159" y="180153"/>
                  </a:cubicBezTo>
                  <a:cubicBezTo>
                    <a:pt x="185837" y="180222"/>
                    <a:pt x="184584" y="180222"/>
                    <a:pt x="183262" y="180222"/>
                  </a:cubicBezTo>
                  <a:cubicBezTo>
                    <a:pt x="171234" y="180222"/>
                    <a:pt x="159138" y="178171"/>
                    <a:pt x="148236" y="173412"/>
                  </a:cubicBezTo>
                  <a:cubicBezTo>
                    <a:pt x="146978" y="172952"/>
                    <a:pt x="145725" y="172424"/>
                    <a:pt x="144466" y="171826"/>
                  </a:cubicBezTo>
                  <a:cubicBezTo>
                    <a:pt x="144403" y="171895"/>
                    <a:pt x="144271" y="171958"/>
                    <a:pt x="144139" y="172027"/>
                  </a:cubicBezTo>
                  <a:cubicBezTo>
                    <a:pt x="156098" y="178038"/>
                    <a:pt x="169780" y="180619"/>
                    <a:pt x="183262" y="180619"/>
                  </a:cubicBezTo>
                  <a:cubicBezTo>
                    <a:pt x="184584" y="180619"/>
                    <a:pt x="185837" y="180619"/>
                    <a:pt x="187159" y="180550"/>
                  </a:cubicBezTo>
                  <a:cubicBezTo>
                    <a:pt x="211812" y="179625"/>
                    <a:pt x="236195" y="167993"/>
                    <a:pt x="254567" y="150218"/>
                  </a:cubicBezTo>
                  <a:cubicBezTo>
                    <a:pt x="272876" y="132507"/>
                    <a:pt x="285168" y="108584"/>
                    <a:pt x="285496" y="83270"/>
                  </a:cubicBezTo>
                  <a:lnTo>
                    <a:pt x="285496" y="82477"/>
                  </a:lnTo>
                  <a:cubicBezTo>
                    <a:pt x="285496" y="68931"/>
                    <a:pt x="280410" y="54720"/>
                    <a:pt x="272279" y="4395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7" name="Google Shape;417;p28"/>
            <p:cNvSpPr/>
            <p:nvPr/>
          </p:nvSpPr>
          <p:spPr>
            <a:xfrm>
              <a:off x="282775" y="711175"/>
              <a:ext cx="7056425" cy="4356750"/>
            </a:xfrm>
            <a:custGeom>
              <a:avLst/>
              <a:gdLst/>
              <a:ahLst/>
              <a:cxnLst/>
              <a:rect l="l" t="t" r="r" b="b"/>
              <a:pathLst>
                <a:path w="282257" h="174270" extrusionOk="0">
                  <a:moveTo>
                    <a:pt x="31194" y="1"/>
                  </a:moveTo>
                  <a:cubicBezTo>
                    <a:pt x="23264" y="1"/>
                    <a:pt x="15465" y="2047"/>
                    <a:pt x="9650" y="6276"/>
                  </a:cubicBezTo>
                  <a:cubicBezTo>
                    <a:pt x="6742" y="8391"/>
                    <a:pt x="4363" y="11035"/>
                    <a:pt x="2644" y="14275"/>
                  </a:cubicBezTo>
                  <a:cubicBezTo>
                    <a:pt x="926" y="17511"/>
                    <a:pt x="1" y="21281"/>
                    <a:pt x="1" y="25706"/>
                  </a:cubicBezTo>
                  <a:lnTo>
                    <a:pt x="1" y="26763"/>
                  </a:lnTo>
                  <a:lnTo>
                    <a:pt x="398" y="26763"/>
                  </a:lnTo>
                  <a:lnTo>
                    <a:pt x="398" y="25706"/>
                  </a:lnTo>
                  <a:cubicBezTo>
                    <a:pt x="398" y="21344"/>
                    <a:pt x="1323" y="17643"/>
                    <a:pt x="3041" y="14471"/>
                  </a:cubicBezTo>
                  <a:cubicBezTo>
                    <a:pt x="5484" y="9713"/>
                    <a:pt x="9581" y="6213"/>
                    <a:pt x="14540" y="3834"/>
                  </a:cubicBezTo>
                  <a:cubicBezTo>
                    <a:pt x="19494" y="1518"/>
                    <a:pt x="25310" y="397"/>
                    <a:pt x="31194" y="397"/>
                  </a:cubicBezTo>
                  <a:cubicBezTo>
                    <a:pt x="37274" y="397"/>
                    <a:pt x="43486" y="1587"/>
                    <a:pt x="48905" y="3966"/>
                  </a:cubicBezTo>
                  <a:cubicBezTo>
                    <a:pt x="54853" y="6477"/>
                    <a:pt x="59876" y="10109"/>
                    <a:pt x="64238" y="14408"/>
                  </a:cubicBezTo>
                  <a:cubicBezTo>
                    <a:pt x="68599" y="18769"/>
                    <a:pt x="72232" y="23855"/>
                    <a:pt x="75340" y="29275"/>
                  </a:cubicBezTo>
                  <a:cubicBezTo>
                    <a:pt x="80559" y="38527"/>
                    <a:pt x="84259" y="48905"/>
                    <a:pt x="87167" y="58749"/>
                  </a:cubicBezTo>
                  <a:cubicBezTo>
                    <a:pt x="91201" y="72628"/>
                    <a:pt x="94172" y="88161"/>
                    <a:pt x="98206" y="103160"/>
                  </a:cubicBezTo>
                  <a:cubicBezTo>
                    <a:pt x="101442" y="114923"/>
                    <a:pt x="105275" y="126491"/>
                    <a:pt x="110959" y="136801"/>
                  </a:cubicBezTo>
                  <a:cubicBezTo>
                    <a:pt x="114792" y="143674"/>
                    <a:pt x="119354" y="149950"/>
                    <a:pt x="125101" y="155437"/>
                  </a:cubicBezTo>
                  <a:cubicBezTo>
                    <a:pt x="128078" y="158081"/>
                    <a:pt x="131382" y="160523"/>
                    <a:pt x="134951" y="162707"/>
                  </a:cubicBezTo>
                  <a:lnTo>
                    <a:pt x="136336" y="163500"/>
                  </a:lnTo>
                  <a:cubicBezTo>
                    <a:pt x="136140" y="163368"/>
                    <a:pt x="135940" y="163236"/>
                    <a:pt x="135675" y="163103"/>
                  </a:cubicBezTo>
                  <a:cubicBezTo>
                    <a:pt x="135347" y="162839"/>
                    <a:pt x="135014" y="162638"/>
                    <a:pt x="134686" y="162443"/>
                  </a:cubicBezTo>
                  <a:cubicBezTo>
                    <a:pt x="130721" y="159863"/>
                    <a:pt x="127153" y="156955"/>
                    <a:pt x="124044" y="153783"/>
                  </a:cubicBezTo>
                  <a:cubicBezTo>
                    <a:pt x="118958" y="148696"/>
                    <a:pt x="114792" y="142881"/>
                    <a:pt x="111355" y="136600"/>
                  </a:cubicBezTo>
                  <a:cubicBezTo>
                    <a:pt x="105672" y="126359"/>
                    <a:pt x="101839" y="114860"/>
                    <a:pt x="98603" y="103028"/>
                  </a:cubicBezTo>
                  <a:cubicBezTo>
                    <a:pt x="94569" y="88029"/>
                    <a:pt x="91598" y="72564"/>
                    <a:pt x="87564" y="58686"/>
                  </a:cubicBezTo>
                  <a:cubicBezTo>
                    <a:pt x="84656" y="48773"/>
                    <a:pt x="80955" y="38395"/>
                    <a:pt x="75737" y="29079"/>
                  </a:cubicBezTo>
                  <a:cubicBezTo>
                    <a:pt x="72565" y="23591"/>
                    <a:pt x="68927" y="18505"/>
                    <a:pt x="64565" y="14143"/>
                  </a:cubicBezTo>
                  <a:cubicBezTo>
                    <a:pt x="60140" y="9782"/>
                    <a:pt x="55049" y="6144"/>
                    <a:pt x="49101" y="3569"/>
                  </a:cubicBezTo>
                  <a:cubicBezTo>
                    <a:pt x="43618" y="1190"/>
                    <a:pt x="37338" y="1"/>
                    <a:pt x="31194" y="1"/>
                  </a:cubicBezTo>
                  <a:close/>
                  <a:moveTo>
                    <a:pt x="270228" y="41831"/>
                  </a:moveTo>
                  <a:lnTo>
                    <a:pt x="269964" y="42032"/>
                  </a:lnTo>
                  <a:cubicBezTo>
                    <a:pt x="277234" y="51152"/>
                    <a:pt x="281796" y="63243"/>
                    <a:pt x="281796" y="75139"/>
                  </a:cubicBezTo>
                  <a:cubicBezTo>
                    <a:pt x="281796" y="75932"/>
                    <a:pt x="281796" y="76725"/>
                    <a:pt x="281728" y="77518"/>
                  </a:cubicBezTo>
                  <a:cubicBezTo>
                    <a:pt x="281003" y="91069"/>
                    <a:pt x="276441" y="104349"/>
                    <a:pt x="269108" y="116642"/>
                  </a:cubicBezTo>
                  <a:cubicBezTo>
                    <a:pt x="252982" y="143605"/>
                    <a:pt x="225686" y="165483"/>
                    <a:pt x="196211" y="171827"/>
                  </a:cubicBezTo>
                  <a:cubicBezTo>
                    <a:pt x="192447" y="172683"/>
                    <a:pt x="188677" y="173281"/>
                    <a:pt x="184844" y="173545"/>
                  </a:cubicBezTo>
                  <a:cubicBezTo>
                    <a:pt x="182200" y="173741"/>
                    <a:pt x="179557" y="173873"/>
                    <a:pt x="176913" y="173873"/>
                  </a:cubicBezTo>
                  <a:cubicBezTo>
                    <a:pt x="166673" y="173873"/>
                    <a:pt x="156294" y="172223"/>
                    <a:pt x="146847" y="168586"/>
                  </a:cubicBezTo>
                  <a:cubicBezTo>
                    <a:pt x="145525" y="168126"/>
                    <a:pt x="144266" y="167661"/>
                    <a:pt x="143013" y="167132"/>
                  </a:cubicBezTo>
                  <a:cubicBezTo>
                    <a:pt x="142881" y="167201"/>
                    <a:pt x="142813" y="167264"/>
                    <a:pt x="142680" y="167264"/>
                  </a:cubicBezTo>
                  <a:cubicBezTo>
                    <a:pt x="143939" y="167862"/>
                    <a:pt x="145192" y="168390"/>
                    <a:pt x="146450" y="168850"/>
                  </a:cubicBezTo>
                  <a:cubicBezTo>
                    <a:pt x="156030" y="172620"/>
                    <a:pt x="166540" y="174270"/>
                    <a:pt x="176913" y="174270"/>
                  </a:cubicBezTo>
                  <a:cubicBezTo>
                    <a:pt x="179557" y="174270"/>
                    <a:pt x="182200" y="174137"/>
                    <a:pt x="184844" y="173942"/>
                  </a:cubicBezTo>
                  <a:cubicBezTo>
                    <a:pt x="188677" y="173677"/>
                    <a:pt x="192510" y="173080"/>
                    <a:pt x="196280" y="172287"/>
                  </a:cubicBezTo>
                  <a:cubicBezTo>
                    <a:pt x="225887" y="165879"/>
                    <a:pt x="253310" y="143869"/>
                    <a:pt x="269435" y="116843"/>
                  </a:cubicBezTo>
                  <a:cubicBezTo>
                    <a:pt x="276774" y="104550"/>
                    <a:pt x="281400" y="91132"/>
                    <a:pt x="282193" y="77587"/>
                  </a:cubicBezTo>
                  <a:cubicBezTo>
                    <a:pt x="282193" y="76725"/>
                    <a:pt x="282256" y="75932"/>
                    <a:pt x="282256" y="75139"/>
                  </a:cubicBezTo>
                  <a:cubicBezTo>
                    <a:pt x="282256" y="63180"/>
                    <a:pt x="277630" y="50951"/>
                    <a:pt x="270228" y="4183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8" name="Google Shape;418;p28"/>
            <p:cNvSpPr/>
            <p:nvPr/>
          </p:nvSpPr>
          <p:spPr>
            <a:xfrm>
              <a:off x="327325" y="823525"/>
              <a:ext cx="6975525" cy="4204750"/>
            </a:xfrm>
            <a:custGeom>
              <a:avLst/>
              <a:gdLst/>
              <a:ahLst/>
              <a:cxnLst/>
              <a:rect l="l" t="t" r="r" b="b"/>
              <a:pathLst>
                <a:path w="279021" h="168190" extrusionOk="0">
                  <a:moveTo>
                    <a:pt x="26832" y="1"/>
                  </a:moveTo>
                  <a:cubicBezTo>
                    <a:pt x="19827" y="1"/>
                    <a:pt x="13155" y="1719"/>
                    <a:pt x="8196" y="5288"/>
                  </a:cubicBezTo>
                  <a:cubicBezTo>
                    <a:pt x="5684" y="7069"/>
                    <a:pt x="3638" y="9385"/>
                    <a:pt x="2248" y="12092"/>
                  </a:cubicBezTo>
                  <a:cubicBezTo>
                    <a:pt x="794" y="14868"/>
                    <a:pt x="1" y="18108"/>
                    <a:pt x="1" y="21809"/>
                  </a:cubicBezTo>
                  <a:cubicBezTo>
                    <a:pt x="1" y="22470"/>
                    <a:pt x="1" y="23131"/>
                    <a:pt x="69" y="23792"/>
                  </a:cubicBezTo>
                  <a:lnTo>
                    <a:pt x="466" y="23723"/>
                  </a:lnTo>
                  <a:cubicBezTo>
                    <a:pt x="466" y="23062"/>
                    <a:pt x="397" y="22470"/>
                    <a:pt x="397" y="21809"/>
                  </a:cubicBezTo>
                  <a:cubicBezTo>
                    <a:pt x="397" y="18172"/>
                    <a:pt x="1190" y="15000"/>
                    <a:pt x="2581" y="12293"/>
                  </a:cubicBezTo>
                  <a:cubicBezTo>
                    <a:pt x="4696" y="8259"/>
                    <a:pt x="8132" y="5288"/>
                    <a:pt x="12362" y="3368"/>
                  </a:cubicBezTo>
                  <a:cubicBezTo>
                    <a:pt x="16591" y="1386"/>
                    <a:pt x="21614" y="397"/>
                    <a:pt x="26832" y="397"/>
                  </a:cubicBezTo>
                  <a:cubicBezTo>
                    <a:pt x="33176" y="397"/>
                    <a:pt x="39785" y="1851"/>
                    <a:pt x="45537" y="4558"/>
                  </a:cubicBezTo>
                  <a:cubicBezTo>
                    <a:pt x="51221" y="7270"/>
                    <a:pt x="56111" y="10902"/>
                    <a:pt x="60341" y="15264"/>
                  </a:cubicBezTo>
                  <a:cubicBezTo>
                    <a:pt x="64570" y="19626"/>
                    <a:pt x="68139" y="24717"/>
                    <a:pt x="71243" y="30068"/>
                  </a:cubicBezTo>
                  <a:cubicBezTo>
                    <a:pt x="76466" y="39188"/>
                    <a:pt x="80299" y="49365"/>
                    <a:pt x="83403" y="59014"/>
                  </a:cubicBezTo>
                  <a:cubicBezTo>
                    <a:pt x="87764" y="72564"/>
                    <a:pt x="91137" y="87563"/>
                    <a:pt x="95631" y="102039"/>
                  </a:cubicBezTo>
                  <a:cubicBezTo>
                    <a:pt x="99131" y="113337"/>
                    <a:pt x="103297" y="124376"/>
                    <a:pt x="109177" y="134157"/>
                  </a:cubicBezTo>
                  <a:cubicBezTo>
                    <a:pt x="113343" y="140962"/>
                    <a:pt x="118233" y="147174"/>
                    <a:pt x="124377" y="152397"/>
                  </a:cubicBezTo>
                  <a:cubicBezTo>
                    <a:pt x="127152" y="154644"/>
                    <a:pt x="130192" y="156627"/>
                    <a:pt x="133497" y="158477"/>
                  </a:cubicBezTo>
                  <a:cubicBezTo>
                    <a:pt x="133766" y="158596"/>
                    <a:pt x="134034" y="158728"/>
                    <a:pt x="134302" y="158862"/>
                  </a:cubicBezTo>
                  <a:lnTo>
                    <a:pt x="134302" y="158862"/>
                  </a:lnTo>
                  <a:lnTo>
                    <a:pt x="133169" y="158213"/>
                  </a:lnTo>
                  <a:cubicBezTo>
                    <a:pt x="129600" y="156029"/>
                    <a:pt x="126296" y="153587"/>
                    <a:pt x="123319" y="150943"/>
                  </a:cubicBezTo>
                  <a:cubicBezTo>
                    <a:pt x="117837" y="145984"/>
                    <a:pt x="113343" y="140237"/>
                    <a:pt x="109573" y="133956"/>
                  </a:cubicBezTo>
                  <a:cubicBezTo>
                    <a:pt x="103694" y="124244"/>
                    <a:pt x="99528" y="113205"/>
                    <a:pt x="96028" y="101907"/>
                  </a:cubicBezTo>
                  <a:cubicBezTo>
                    <a:pt x="91534" y="87500"/>
                    <a:pt x="88161" y="72495"/>
                    <a:pt x="83799" y="58881"/>
                  </a:cubicBezTo>
                  <a:cubicBezTo>
                    <a:pt x="80696" y="49233"/>
                    <a:pt x="76863" y="39055"/>
                    <a:pt x="71576" y="29872"/>
                  </a:cubicBezTo>
                  <a:cubicBezTo>
                    <a:pt x="68467" y="24453"/>
                    <a:pt x="64898" y="19361"/>
                    <a:pt x="60605" y="15000"/>
                  </a:cubicBezTo>
                  <a:cubicBezTo>
                    <a:pt x="56376" y="10574"/>
                    <a:pt x="51416" y="6874"/>
                    <a:pt x="45733" y="4230"/>
                  </a:cubicBezTo>
                  <a:cubicBezTo>
                    <a:pt x="39917" y="1454"/>
                    <a:pt x="33245" y="1"/>
                    <a:pt x="26832" y="1"/>
                  </a:cubicBezTo>
                  <a:close/>
                  <a:moveTo>
                    <a:pt x="134302" y="158862"/>
                  </a:moveTo>
                  <a:lnTo>
                    <a:pt x="134554" y="159006"/>
                  </a:lnTo>
                  <a:cubicBezTo>
                    <a:pt x="134818" y="159138"/>
                    <a:pt x="135019" y="159270"/>
                    <a:pt x="135284" y="159334"/>
                  </a:cubicBezTo>
                  <a:cubicBezTo>
                    <a:pt x="134955" y="159189"/>
                    <a:pt x="134629" y="159024"/>
                    <a:pt x="134302" y="158862"/>
                  </a:cubicBezTo>
                  <a:close/>
                  <a:moveTo>
                    <a:pt x="268251" y="39716"/>
                  </a:moveTo>
                  <a:lnTo>
                    <a:pt x="267918" y="39981"/>
                  </a:lnTo>
                  <a:cubicBezTo>
                    <a:pt x="274526" y="47583"/>
                    <a:pt x="278624" y="57824"/>
                    <a:pt x="278624" y="68134"/>
                  </a:cubicBezTo>
                  <a:cubicBezTo>
                    <a:pt x="278624" y="69392"/>
                    <a:pt x="278560" y="70645"/>
                    <a:pt x="278428" y="71903"/>
                  </a:cubicBezTo>
                  <a:cubicBezTo>
                    <a:pt x="277170" y="84328"/>
                    <a:pt x="272147" y="96884"/>
                    <a:pt x="264481" y="108711"/>
                  </a:cubicBezTo>
                  <a:cubicBezTo>
                    <a:pt x="247563" y="134818"/>
                    <a:pt x="221726" y="157420"/>
                    <a:pt x="193504" y="164885"/>
                  </a:cubicBezTo>
                  <a:cubicBezTo>
                    <a:pt x="189872" y="165810"/>
                    <a:pt x="186234" y="166540"/>
                    <a:pt x="182533" y="167000"/>
                  </a:cubicBezTo>
                  <a:cubicBezTo>
                    <a:pt x="178637" y="167529"/>
                    <a:pt x="174735" y="167729"/>
                    <a:pt x="170770" y="167729"/>
                  </a:cubicBezTo>
                  <a:cubicBezTo>
                    <a:pt x="162178" y="167729"/>
                    <a:pt x="153587" y="166540"/>
                    <a:pt x="145461" y="163828"/>
                  </a:cubicBezTo>
                  <a:cubicBezTo>
                    <a:pt x="144139" y="163431"/>
                    <a:pt x="142818" y="162971"/>
                    <a:pt x="141559" y="162506"/>
                  </a:cubicBezTo>
                  <a:cubicBezTo>
                    <a:pt x="141427" y="162575"/>
                    <a:pt x="141364" y="162638"/>
                    <a:pt x="141231" y="162638"/>
                  </a:cubicBezTo>
                  <a:cubicBezTo>
                    <a:pt x="142484" y="163167"/>
                    <a:pt x="143743" y="163632"/>
                    <a:pt x="145065" y="164092"/>
                  </a:cubicBezTo>
                  <a:cubicBezTo>
                    <a:pt x="153259" y="166936"/>
                    <a:pt x="162046" y="168189"/>
                    <a:pt x="170770" y="168189"/>
                  </a:cubicBezTo>
                  <a:cubicBezTo>
                    <a:pt x="174735" y="168189"/>
                    <a:pt x="178700" y="167925"/>
                    <a:pt x="182602" y="167396"/>
                  </a:cubicBezTo>
                  <a:cubicBezTo>
                    <a:pt x="186303" y="167000"/>
                    <a:pt x="189935" y="166207"/>
                    <a:pt x="193572" y="165282"/>
                  </a:cubicBezTo>
                  <a:cubicBezTo>
                    <a:pt x="221921" y="157748"/>
                    <a:pt x="247896" y="135082"/>
                    <a:pt x="264814" y="108912"/>
                  </a:cubicBezTo>
                  <a:cubicBezTo>
                    <a:pt x="272480" y="97016"/>
                    <a:pt x="277566" y="84460"/>
                    <a:pt x="278825" y="71967"/>
                  </a:cubicBezTo>
                  <a:cubicBezTo>
                    <a:pt x="278957" y="70714"/>
                    <a:pt x="279020" y="69392"/>
                    <a:pt x="279020" y="68134"/>
                  </a:cubicBezTo>
                  <a:cubicBezTo>
                    <a:pt x="279020" y="57692"/>
                    <a:pt x="274923" y="47382"/>
                    <a:pt x="268251" y="397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19" name="Google Shape;419;p28"/>
            <p:cNvSpPr/>
            <p:nvPr/>
          </p:nvSpPr>
          <p:spPr>
            <a:xfrm>
              <a:off x="370275" y="934150"/>
              <a:ext cx="6897950" cy="4057775"/>
            </a:xfrm>
            <a:custGeom>
              <a:avLst/>
              <a:gdLst/>
              <a:ahLst/>
              <a:cxnLst/>
              <a:rect l="l" t="t" r="r" b="b"/>
              <a:pathLst>
                <a:path w="275918" h="162311" extrusionOk="0">
                  <a:moveTo>
                    <a:pt x="22603" y="1"/>
                  </a:moveTo>
                  <a:cubicBezTo>
                    <a:pt x="16591" y="1"/>
                    <a:pt x="10908" y="1391"/>
                    <a:pt x="6811" y="4363"/>
                  </a:cubicBezTo>
                  <a:cubicBezTo>
                    <a:pt x="4696" y="5885"/>
                    <a:pt x="3041" y="7736"/>
                    <a:pt x="1851" y="10046"/>
                  </a:cubicBezTo>
                  <a:cubicBezTo>
                    <a:pt x="662" y="12362"/>
                    <a:pt x="1" y="15005"/>
                    <a:pt x="1" y="18109"/>
                  </a:cubicBezTo>
                  <a:cubicBezTo>
                    <a:pt x="1" y="18970"/>
                    <a:pt x="70" y="19896"/>
                    <a:pt x="202" y="20821"/>
                  </a:cubicBezTo>
                  <a:lnTo>
                    <a:pt x="598" y="20752"/>
                  </a:lnTo>
                  <a:cubicBezTo>
                    <a:pt x="466" y="19827"/>
                    <a:pt x="466" y="18970"/>
                    <a:pt x="466" y="18109"/>
                  </a:cubicBezTo>
                  <a:cubicBezTo>
                    <a:pt x="466" y="15069"/>
                    <a:pt x="1058" y="12425"/>
                    <a:pt x="2248" y="10247"/>
                  </a:cubicBezTo>
                  <a:cubicBezTo>
                    <a:pt x="3903" y="6874"/>
                    <a:pt x="6811" y="4431"/>
                    <a:pt x="10311" y="2845"/>
                  </a:cubicBezTo>
                  <a:cubicBezTo>
                    <a:pt x="13879" y="1190"/>
                    <a:pt x="18109" y="397"/>
                    <a:pt x="22603" y="397"/>
                  </a:cubicBezTo>
                  <a:cubicBezTo>
                    <a:pt x="29148" y="397"/>
                    <a:pt x="36153" y="2052"/>
                    <a:pt x="42297" y="5288"/>
                  </a:cubicBezTo>
                  <a:cubicBezTo>
                    <a:pt x="53072" y="10908"/>
                    <a:pt x="61002" y="20292"/>
                    <a:pt x="67214" y="30929"/>
                  </a:cubicBezTo>
                  <a:cubicBezTo>
                    <a:pt x="72432" y="39986"/>
                    <a:pt x="76398" y="49899"/>
                    <a:pt x="79702" y="59347"/>
                  </a:cubicBezTo>
                  <a:cubicBezTo>
                    <a:pt x="84397" y="72564"/>
                    <a:pt x="88230" y="87103"/>
                    <a:pt x="93052" y="100918"/>
                  </a:cubicBezTo>
                  <a:cubicBezTo>
                    <a:pt x="96953" y="111820"/>
                    <a:pt x="101447" y="122394"/>
                    <a:pt x="107527" y="131646"/>
                  </a:cubicBezTo>
                  <a:cubicBezTo>
                    <a:pt x="111889" y="138324"/>
                    <a:pt x="117176" y="144335"/>
                    <a:pt x="123653" y="149225"/>
                  </a:cubicBezTo>
                  <a:cubicBezTo>
                    <a:pt x="126227" y="151144"/>
                    <a:pt x="129072" y="152794"/>
                    <a:pt x="132043" y="154248"/>
                  </a:cubicBezTo>
                  <a:cubicBezTo>
                    <a:pt x="132675" y="154592"/>
                    <a:pt x="133304" y="154888"/>
                    <a:pt x="133935" y="155133"/>
                  </a:cubicBezTo>
                  <a:lnTo>
                    <a:pt x="133935" y="155133"/>
                  </a:lnTo>
                  <a:cubicBezTo>
                    <a:pt x="133802" y="155067"/>
                    <a:pt x="133683" y="154988"/>
                    <a:pt x="133566" y="154909"/>
                  </a:cubicBezTo>
                  <a:cubicBezTo>
                    <a:pt x="132968" y="154644"/>
                    <a:pt x="132376" y="154317"/>
                    <a:pt x="131779" y="154052"/>
                  </a:cubicBezTo>
                  <a:cubicBezTo>
                    <a:pt x="128474" y="152202"/>
                    <a:pt x="125434" y="150219"/>
                    <a:pt x="122659" y="147972"/>
                  </a:cubicBezTo>
                  <a:cubicBezTo>
                    <a:pt x="116780" y="143277"/>
                    <a:pt x="111953" y="137663"/>
                    <a:pt x="107855" y="131382"/>
                  </a:cubicBezTo>
                  <a:cubicBezTo>
                    <a:pt x="101775" y="122198"/>
                    <a:pt x="97281" y="111624"/>
                    <a:pt x="93448" y="100786"/>
                  </a:cubicBezTo>
                  <a:cubicBezTo>
                    <a:pt x="88626" y="86971"/>
                    <a:pt x="84793" y="72501"/>
                    <a:pt x="80099" y="59215"/>
                  </a:cubicBezTo>
                  <a:cubicBezTo>
                    <a:pt x="76731" y="49767"/>
                    <a:pt x="72829" y="39785"/>
                    <a:pt x="67542" y="30734"/>
                  </a:cubicBezTo>
                  <a:cubicBezTo>
                    <a:pt x="61330" y="20028"/>
                    <a:pt x="53336" y="10575"/>
                    <a:pt x="42498" y="4891"/>
                  </a:cubicBezTo>
                  <a:cubicBezTo>
                    <a:pt x="36285" y="1656"/>
                    <a:pt x="29211" y="1"/>
                    <a:pt x="22603" y="1"/>
                  </a:cubicBezTo>
                  <a:close/>
                  <a:moveTo>
                    <a:pt x="133935" y="155133"/>
                  </a:moveTo>
                  <a:cubicBezTo>
                    <a:pt x="134024" y="155176"/>
                    <a:pt x="134120" y="155214"/>
                    <a:pt x="134226" y="155242"/>
                  </a:cubicBezTo>
                  <a:cubicBezTo>
                    <a:pt x="134129" y="155207"/>
                    <a:pt x="134032" y="155170"/>
                    <a:pt x="133935" y="155133"/>
                  </a:cubicBezTo>
                  <a:close/>
                  <a:moveTo>
                    <a:pt x="266269" y="37739"/>
                  </a:moveTo>
                  <a:lnTo>
                    <a:pt x="265935" y="38003"/>
                  </a:lnTo>
                  <a:cubicBezTo>
                    <a:pt x="271883" y="44216"/>
                    <a:pt x="275521" y="52738"/>
                    <a:pt x="275521" y="61530"/>
                  </a:cubicBezTo>
                  <a:cubicBezTo>
                    <a:pt x="275521" y="63117"/>
                    <a:pt x="275389" y="64766"/>
                    <a:pt x="275124" y="66352"/>
                  </a:cubicBezTo>
                  <a:cubicBezTo>
                    <a:pt x="273406" y="77656"/>
                    <a:pt x="267918" y="89419"/>
                    <a:pt x="259924" y="100786"/>
                  </a:cubicBezTo>
                  <a:cubicBezTo>
                    <a:pt x="242213" y="126095"/>
                    <a:pt x="217824" y="149426"/>
                    <a:pt x="190797" y="157949"/>
                  </a:cubicBezTo>
                  <a:cubicBezTo>
                    <a:pt x="187361" y="159075"/>
                    <a:pt x="183855" y="159931"/>
                    <a:pt x="180287" y="160529"/>
                  </a:cubicBezTo>
                  <a:cubicBezTo>
                    <a:pt x="175264" y="161454"/>
                    <a:pt x="170109" y="161914"/>
                    <a:pt x="164954" y="161914"/>
                  </a:cubicBezTo>
                  <a:cubicBezTo>
                    <a:pt x="157886" y="161914"/>
                    <a:pt x="150812" y="160989"/>
                    <a:pt x="144071" y="159006"/>
                  </a:cubicBezTo>
                  <a:cubicBezTo>
                    <a:pt x="142749" y="158742"/>
                    <a:pt x="141427" y="158345"/>
                    <a:pt x="140174" y="157949"/>
                  </a:cubicBezTo>
                  <a:cubicBezTo>
                    <a:pt x="140042" y="158018"/>
                    <a:pt x="139910" y="158018"/>
                    <a:pt x="139841" y="158081"/>
                  </a:cubicBezTo>
                  <a:cubicBezTo>
                    <a:pt x="141100" y="158546"/>
                    <a:pt x="142421" y="159006"/>
                    <a:pt x="143743" y="159403"/>
                  </a:cubicBezTo>
                  <a:cubicBezTo>
                    <a:pt x="150616" y="161385"/>
                    <a:pt x="157817" y="162311"/>
                    <a:pt x="164954" y="162311"/>
                  </a:cubicBezTo>
                  <a:cubicBezTo>
                    <a:pt x="170178" y="162311"/>
                    <a:pt x="175333" y="161851"/>
                    <a:pt x="180355" y="160989"/>
                  </a:cubicBezTo>
                  <a:cubicBezTo>
                    <a:pt x="183924" y="160328"/>
                    <a:pt x="187493" y="159471"/>
                    <a:pt x="190929" y="158345"/>
                  </a:cubicBezTo>
                  <a:cubicBezTo>
                    <a:pt x="204543" y="154052"/>
                    <a:pt x="217427" y="146053"/>
                    <a:pt x="229128" y="136008"/>
                  </a:cubicBezTo>
                  <a:cubicBezTo>
                    <a:pt x="240822" y="125899"/>
                    <a:pt x="251396" y="113739"/>
                    <a:pt x="260252" y="101050"/>
                  </a:cubicBezTo>
                  <a:cubicBezTo>
                    <a:pt x="268251" y="89615"/>
                    <a:pt x="273734" y="77788"/>
                    <a:pt x="275521" y="66421"/>
                  </a:cubicBezTo>
                  <a:cubicBezTo>
                    <a:pt x="275785" y="64766"/>
                    <a:pt x="275917" y="63117"/>
                    <a:pt x="275917" y="61530"/>
                  </a:cubicBezTo>
                  <a:cubicBezTo>
                    <a:pt x="275917" y="52606"/>
                    <a:pt x="272280" y="44015"/>
                    <a:pt x="266269" y="3773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0" name="Google Shape;420;p28"/>
            <p:cNvSpPr/>
            <p:nvPr/>
          </p:nvSpPr>
          <p:spPr>
            <a:xfrm>
              <a:off x="413250" y="1041625"/>
              <a:ext cx="6823500" cy="3918975"/>
            </a:xfrm>
            <a:custGeom>
              <a:avLst/>
              <a:gdLst/>
              <a:ahLst/>
              <a:cxnLst/>
              <a:rect l="l" t="t" r="r" b="b"/>
              <a:pathLst>
                <a:path w="272940" h="156759" extrusionOk="0">
                  <a:moveTo>
                    <a:pt x="18505" y="0"/>
                  </a:moveTo>
                  <a:cubicBezTo>
                    <a:pt x="13419" y="0"/>
                    <a:pt x="8792" y="1121"/>
                    <a:pt x="5419" y="3569"/>
                  </a:cubicBezTo>
                  <a:cubicBezTo>
                    <a:pt x="3770" y="4758"/>
                    <a:pt x="2379" y="6276"/>
                    <a:pt x="1454" y="8126"/>
                  </a:cubicBezTo>
                  <a:cubicBezTo>
                    <a:pt x="529" y="9977"/>
                    <a:pt x="0" y="12160"/>
                    <a:pt x="0" y="14671"/>
                  </a:cubicBezTo>
                  <a:cubicBezTo>
                    <a:pt x="0" y="15729"/>
                    <a:pt x="132" y="16850"/>
                    <a:pt x="333" y="17976"/>
                  </a:cubicBezTo>
                  <a:lnTo>
                    <a:pt x="730" y="17907"/>
                  </a:lnTo>
                  <a:cubicBezTo>
                    <a:pt x="529" y="16786"/>
                    <a:pt x="397" y="15660"/>
                    <a:pt x="397" y="14671"/>
                  </a:cubicBezTo>
                  <a:cubicBezTo>
                    <a:pt x="397" y="12224"/>
                    <a:pt x="925" y="10109"/>
                    <a:pt x="1851" y="8327"/>
                  </a:cubicBezTo>
                  <a:cubicBezTo>
                    <a:pt x="3172" y="5615"/>
                    <a:pt x="5488" y="3632"/>
                    <a:pt x="8327" y="2310"/>
                  </a:cubicBezTo>
                  <a:cubicBezTo>
                    <a:pt x="11235" y="1057"/>
                    <a:pt x="14740" y="397"/>
                    <a:pt x="18505" y="397"/>
                  </a:cubicBezTo>
                  <a:cubicBezTo>
                    <a:pt x="25113" y="397"/>
                    <a:pt x="32515" y="2379"/>
                    <a:pt x="38992" y="6080"/>
                  </a:cubicBezTo>
                  <a:cubicBezTo>
                    <a:pt x="49238" y="11959"/>
                    <a:pt x="56967" y="21344"/>
                    <a:pt x="63179" y="31917"/>
                  </a:cubicBezTo>
                  <a:cubicBezTo>
                    <a:pt x="68403" y="40842"/>
                    <a:pt x="72432" y="50554"/>
                    <a:pt x="76000" y="59743"/>
                  </a:cubicBezTo>
                  <a:cubicBezTo>
                    <a:pt x="80960" y="72696"/>
                    <a:pt x="85321" y="86706"/>
                    <a:pt x="90540" y="99987"/>
                  </a:cubicBezTo>
                  <a:cubicBezTo>
                    <a:pt x="94706" y="110365"/>
                    <a:pt x="99527" y="120474"/>
                    <a:pt x="105808" y="129198"/>
                  </a:cubicBezTo>
                  <a:cubicBezTo>
                    <a:pt x="110567" y="135743"/>
                    <a:pt x="116118" y="141559"/>
                    <a:pt x="122922" y="146185"/>
                  </a:cubicBezTo>
                  <a:cubicBezTo>
                    <a:pt x="125370" y="147702"/>
                    <a:pt x="127945" y="149024"/>
                    <a:pt x="130657" y="150213"/>
                  </a:cubicBezTo>
                  <a:cubicBezTo>
                    <a:pt x="131514" y="150610"/>
                    <a:pt x="132307" y="150943"/>
                    <a:pt x="133168" y="151271"/>
                  </a:cubicBezTo>
                  <a:cubicBezTo>
                    <a:pt x="132904" y="151138"/>
                    <a:pt x="132703" y="151075"/>
                    <a:pt x="132507" y="150943"/>
                  </a:cubicBezTo>
                  <a:cubicBezTo>
                    <a:pt x="131778" y="150679"/>
                    <a:pt x="131054" y="150345"/>
                    <a:pt x="130324" y="149949"/>
                  </a:cubicBezTo>
                  <a:cubicBezTo>
                    <a:pt x="127353" y="148495"/>
                    <a:pt x="124508" y="146845"/>
                    <a:pt x="121934" y="144926"/>
                  </a:cubicBezTo>
                  <a:cubicBezTo>
                    <a:pt x="115721" y="140501"/>
                    <a:pt x="110567" y="135082"/>
                    <a:pt x="106136" y="129002"/>
                  </a:cubicBezTo>
                  <a:cubicBezTo>
                    <a:pt x="99860" y="120278"/>
                    <a:pt x="95102" y="110233"/>
                    <a:pt x="90936" y="99855"/>
                  </a:cubicBezTo>
                  <a:cubicBezTo>
                    <a:pt x="85649" y="86574"/>
                    <a:pt x="81356" y="72564"/>
                    <a:pt x="76333" y="59611"/>
                  </a:cubicBezTo>
                  <a:cubicBezTo>
                    <a:pt x="72828" y="50422"/>
                    <a:pt x="68731" y="40641"/>
                    <a:pt x="63513" y="31722"/>
                  </a:cubicBezTo>
                  <a:cubicBezTo>
                    <a:pt x="57300" y="21148"/>
                    <a:pt x="49566" y="11695"/>
                    <a:pt x="39193" y="5747"/>
                  </a:cubicBezTo>
                  <a:cubicBezTo>
                    <a:pt x="32647" y="1983"/>
                    <a:pt x="25182" y="0"/>
                    <a:pt x="18505" y="0"/>
                  </a:cubicBezTo>
                  <a:close/>
                  <a:moveTo>
                    <a:pt x="264285" y="35883"/>
                  </a:moveTo>
                  <a:lnTo>
                    <a:pt x="264021" y="36147"/>
                  </a:lnTo>
                  <a:cubicBezTo>
                    <a:pt x="269308" y="41106"/>
                    <a:pt x="272480" y="47979"/>
                    <a:pt x="272480" y="55312"/>
                  </a:cubicBezTo>
                  <a:cubicBezTo>
                    <a:pt x="272480" y="57163"/>
                    <a:pt x="272279" y="59082"/>
                    <a:pt x="271883" y="60932"/>
                  </a:cubicBezTo>
                  <a:cubicBezTo>
                    <a:pt x="269572" y="71110"/>
                    <a:pt x="263688" y="82080"/>
                    <a:pt x="255429" y="92982"/>
                  </a:cubicBezTo>
                  <a:cubicBezTo>
                    <a:pt x="246109" y="105274"/>
                    <a:pt x="235736" y="117434"/>
                    <a:pt x="224501" y="127680"/>
                  </a:cubicBezTo>
                  <a:cubicBezTo>
                    <a:pt x="213266" y="137990"/>
                    <a:pt x="201037" y="146380"/>
                    <a:pt x="188153" y="151207"/>
                  </a:cubicBezTo>
                  <a:cubicBezTo>
                    <a:pt x="184848" y="152397"/>
                    <a:pt x="181475" y="153454"/>
                    <a:pt x="178039" y="154247"/>
                  </a:cubicBezTo>
                  <a:cubicBezTo>
                    <a:pt x="171959" y="155569"/>
                    <a:pt x="165683" y="156362"/>
                    <a:pt x="159402" y="156362"/>
                  </a:cubicBezTo>
                  <a:cubicBezTo>
                    <a:pt x="153851" y="156362"/>
                    <a:pt x="148300" y="155765"/>
                    <a:pt x="142881" y="154443"/>
                  </a:cubicBezTo>
                  <a:cubicBezTo>
                    <a:pt x="141495" y="154178"/>
                    <a:pt x="140105" y="153851"/>
                    <a:pt x="138720" y="153518"/>
                  </a:cubicBezTo>
                  <a:cubicBezTo>
                    <a:pt x="138651" y="153518"/>
                    <a:pt x="138519" y="153586"/>
                    <a:pt x="138455" y="153650"/>
                  </a:cubicBezTo>
                  <a:cubicBezTo>
                    <a:pt x="139708" y="154046"/>
                    <a:pt x="141030" y="154443"/>
                    <a:pt x="142352" y="154707"/>
                  </a:cubicBezTo>
                  <a:cubicBezTo>
                    <a:pt x="147903" y="156098"/>
                    <a:pt x="153655" y="156759"/>
                    <a:pt x="159402" y="156759"/>
                  </a:cubicBezTo>
                  <a:cubicBezTo>
                    <a:pt x="165747" y="156759"/>
                    <a:pt x="172028" y="155965"/>
                    <a:pt x="178108" y="154644"/>
                  </a:cubicBezTo>
                  <a:cubicBezTo>
                    <a:pt x="181608" y="153851"/>
                    <a:pt x="184981" y="152793"/>
                    <a:pt x="188285" y="151604"/>
                  </a:cubicBezTo>
                  <a:cubicBezTo>
                    <a:pt x="201302" y="146777"/>
                    <a:pt x="213462" y="138318"/>
                    <a:pt x="224765" y="128008"/>
                  </a:cubicBezTo>
                  <a:cubicBezTo>
                    <a:pt x="236063" y="117698"/>
                    <a:pt x="246442" y="105538"/>
                    <a:pt x="255757" y="93246"/>
                  </a:cubicBezTo>
                  <a:cubicBezTo>
                    <a:pt x="264021" y="82276"/>
                    <a:pt x="269969" y="71305"/>
                    <a:pt x="272279" y="61064"/>
                  </a:cubicBezTo>
                  <a:cubicBezTo>
                    <a:pt x="272744" y="59145"/>
                    <a:pt x="272940" y="57231"/>
                    <a:pt x="272940" y="55312"/>
                  </a:cubicBezTo>
                  <a:cubicBezTo>
                    <a:pt x="272940" y="47847"/>
                    <a:pt x="269636" y="40842"/>
                    <a:pt x="264285" y="35883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1" name="Google Shape;421;p28"/>
            <p:cNvSpPr/>
            <p:nvPr/>
          </p:nvSpPr>
          <p:spPr>
            <a:xfrm>
              <a:off x="454625" y="1145625"/>
              <a:ext cx="6750800" cy="3786825"/>
            </a:xfrm>
            <a:custGeom>
              <a:avLst/>
              <a:gdLst/>
              <a:ahLst/>
              <a:cxnLst/>
              <a:rect l="l" t="t" r="r" b="b"/>
              <a:pathLst>
                <a:path w="270032" h="151473" extrusionOk="0">
                  <a:moveTo>
                    <a:pt x="14603" y="1"/>
                  </a:moveTo>
                  <a:cubicBezTo>
                    <a:pt x="10505" y="1"/>
                    <a:pt x="6873" y="863"/>
                    <a:pt x="4230" y="2777"/>
                  </a:cubicBezTo>
                  <a:cubicBezTo>
                    <a:pt x="2908" y="3702"/>
                    <a:pt x="1850" y="4891"/>
                    <a:pt x="1121" y="6345"/>
                  </a:cubicBezTo>
                  <a:cubicBezTo>
                    <a:pt x="397" y="7799"/>
                    <a:pt x="0" y="9517"/>
                    <a:pt x="0" y="11437"/>
                  </a:cubicBezTo>
                  <a:cubicBezTo>
                    <a:pt x="0" y="12626"/>
                    <a:pt x="196" y="13948"/>
                    <a:pt x="460" y="15333"/>
                  </a:cubicBezTo>
                  <a:lnTo>
                    <a:pt x="857" y="15201"/>
                  </a:lnTo>
                  <a:cubicBezTo>
                    <a:pt x="592" y="13879"/>
                    <a:pt x="460" y="12626"/>
                    <a:pt x="460" y="11437"/>
                  </a:cubicBezTo>
                  <a:cubicBezTo>
                    <a:pt x="460" y="9517"/>
                    <a:pt x="793" y="7931"/>
                    <a:pt x="1517" y="6546"/>
                  </a:cubicBezTo>
                  <a:cubicBezTo>
                    <a:pt x="2575" y="4431"/>
                    <a:pt x="4293" y="2909"/>
                    <a:pt x="6540" y="1920"/>
                  </a:cubicBezTo>
                  <a:cubicBezTo>
                    <a:pt x="8787" y="926"/>
                    <a:pt x="11563" y="397"/>
                    <a:pt x="14603" y="397"/>
                  </a:cubicBezTo>
                  <a:cubicBezTo>
                    <a:pt x="21148" y="397"/>
                    <a:pt x="29010" y="2713"/>
                    <a:pt x="35751" y="7075"/>
                  </a:cubicBezTo>
                  <a:cubicBezTo>
                    <a:pt x="45468" y="13218"/>
                    <a:pt x="53002" y="22603"/>
                    <a:pt x="59214" y="33044"/>
                  </a:cubicBezTo>
                  <a:cubicBezTo>
                    <a:pt x="64369" y="41837"/>
                    <a:pt x="68598" y="51417"/>
                    <a:pt x="72363" y="60341"/>
                  </a:cubicBezTo>
                  <a:cubicBezTo>
                    <a:pt x="77650" y="72961"/>
                    <a:pt x="82408" y="86511"/>
                    <a:pt x="88092" y="99200"/>
                  </a:cubicBezTo>
                  <a:cubicBezTo>
                    <a:pt x="92522" y="109113"/>
                    <a:pt x="97608" y="118693"/>
                    <a:pt x="104153" y="126957"/>
                  </a:cubicBezTo>
                  <a:cubicBezTo>
                    <a:pt x="109176" y="133301"/>
                    <a:pt x="115055" y="138784"/>
                    <a:pt x="122192" y="143013"/>
                  </a:cubicBezTo>
                  <a:cubicBezTo>
                    <a:pt x="124439" y="144272"/>
                    <a:pt x="126819" y="145392"/>
                    <a:pt x="129330" y="146318"/>
                  </a:cubicBezTo>
                  <a:cubicBezTo>
                    <a:pt x="130255" y="146714"/>
                    <a:pt x="131180" y="147047"/>
                    <a:pt x="132174" y="147375"/>
                  </a:cubicBezTo>
                  <a:cubicBezTo>
                    <a:pt x="131910" y="147243"/>
                    <a:pt x="131709" y="147179"/>
                    <a:pt x="131513" y="147111"/>
                  </a:cubicBezTo>
                  <a:cubicBezTo>
                    <a:pt x="130652" y="146783"/>
                    <a:pt x="129859" y="146450"/>
                    <a:pt x="129002" y="146053"/>
                  </a:cubicBezTo>
                  <a:cubicBezTo>
                    <a:pt x="126290" y="144864"/>
                    <a:pt x="123715" y="143542"/>
                    <a:pt x="121267" y="142025"/>
                  </a:cubicBezTo>
                  <a:cubicBezTo>
                    <a:pt x="114727" y="137858"/>
                    <a:pt x="109239" y="132640"/>
                    <a:pt x="104481" y="126692"/>
                  </a:cubicBezTo>
                  <a:cubicBezTo>
                    <a:pt x="98005" y="118498"/>
                    <a:pt x="92919" y="108912"/>
                    <a:pt x="88425" y="98999"/>
                  </a:cubicBezTo>
                  <a:cubicBezTo>
                    <a:pt x="82741" y="86379"/>
                    <a:pt x="78046" y="72829"/>
                    <a:pt x="72696" y="60209"/>
                  </a:cubicBezTo>
                  <a:cubicBezTo>
                    <a:pt x="68995" y="51221"/>
                    <a:pt x="64765" y="41636"/>
                    <a:pt x="59542" y="32849"/>
                  </a:cubicBezTo>
                  <a:cubicBezTo>
                    <a:pt x="53398" y="22407"/>
                    <a:pt x="45796" y="12891"/>
                    <a:pt x="36015" y="6678"/>
                  </a:cubicBezTo>
                  <a:cubicBezTo>
                    <a:pt x="29142" y="2380"/>
                    <a:pt x="21211" y="1"/>
                    <a:pt x="14603" y="1"/>
                  </a:cubicBezTo>
                  <a:close/>
                  <a:moveTo>
                    <a:pt x="262366" y="34171"/>
                  </a:moveTo>
                  <a:lnTo>
                    <a:pt x="262101" y="34435"/>
                  </a:lnTo>
                  <a:cubicBezTo>
                    <a:pt x="266791" y="38199"/>
                    <a:pt x="269635" y="43618"/>
                    <a:pt x="269635" y="49635"/>
                  </a:cubicBezTo>
                  <a:cubicBezTo>
                    <a:pt x="269635" y="51549"/>
                    <a:pt x="269302" y="53600"/>
                    <a:pt x="268641" y="55646"/>
                  </a:cubicBezTo>
                  <a:cubicBezTo>
                    <a:pt x="265866" y="64703"/>
                    <a:pt x="259521" y="74880"/>
                    <a:pt x="250930" y="85385"/>
                  </a:cubicBezTo>
                  <a:cubicBezTo>
                    <a:pt x="241218" y="97218"/>
                    <a:pt x="231041" y="109378"/>
                    <a:pt x="220202" y="119883"/>
                  </a:cubicBezTo>
                  <a:cubicBezTo>
                    <a:pt x="209364" y="130325"/>
                    <a:pt x="197865" y="139249"/>
                    <a:pt x="185573" y="144536"/>
                  </a:cubicBezTo>
                  <a:cubicBezTo>
                    <a:pt x="182400" y="145921"/>
                    <a:pt x="179160" y="147111"/>
                    <a:pt x="175855" y="148036"/>
                  </a:cubicBezTo>
                  <a:cubicBezTo>
                    <a:pt x="168919" y="149955"/>
                    <a:pt x="161517" y="151076"/>
                    <a:pt x="154179" y="151076"/>
                  </a:cubicBezTo>
                  <a:cubicBezTo>
                    <a:pt x="149949" y="151076"/>
                    <a:pt x="145788" y="150748"/>
                    <a:pt x="141691" y="149955"/>
                  </a:cubicBezTo>
                  <a:cubicBezTo>
                    <a:pt x="140237" y="149754"/>
                    <a:pt x="138846" y="149490"/>
                    <a:pt x="137392" y="149162"/>
                  </a:cubicBezTo>
                  <a:cubicBezTo>
                    <a:pt x="137329" y="149225"/>
                    <a:pt x="137197" y="149294"/>
                    <a:pt x="137065" y="149358"/>
                  </a:cubicBezTo>
                  <a:cubicBezTo>
                    <a:pt x="138450" y="149691"/>
                    <a:pt x="139840" y="150018"/>
                    <a:pt x="141226" y="150283"/>
                  </a:cubicBezTo>
                  <a:cubicBezTo>
                    <a:pt x="145455" y="151145"/>
                    <a:pt x="149817" y="151472"/>
                    <a:pt x="154179" y="151472"/>
                  </a:cubicBezTo>
                  <a:cubicBezTo>
                    <a:pt x="161580" y="151472"/>
                    <a:pt x="168982" y="150352"/>
                    <a:pt x="175987" y="148432"/>
                  </a:cubicBezTo>
                  <a:cubicBezTo>
                    <a:pt x="179292" y="147507"/>
                    <a:pt x="182533" y="146318"/>
                    <a:pt x="185705" y="144932"/>
                  </a:cubicBezTo>
                  <a:cubicBezTo>
                    <a:pt x="198060" y="139577"/>
                    <a:pt x="209628" y="130658"/>
                    <a:pt x="220467" y="120147"/>
                  </a:cubicBezTo>
                  <a:cubicBezTo>
                    <a:pt x="231368" y="109642"/>
                    <a:pt x="241546" y="97482"/>
                    <a:pt x="251263" y="85650"/>
                  </a:cubicBezTo>
                  <a:cubicBezTo>
                    <a:pt x="259855" y="75145"/>
                    <a:pt x="266199" y="64898"/>
                    <a:pt x="269038" y="55778"/>
                  </a:cubicBezTo>
                  <a:cubicBezTo>
                    <a:pt x="269699" y="53664"/>
                    <a:pt x="270032" y="51618"/>
                    <a:pt x="270032" y="49635"/>
                  </a:cubicBezTo>
                  <a:cubicBezTo>
                    <a:pt x="270032" y="43486"/>
                    <a:pt x="267124" y="37935"/>
                    <a:pt x="262366" y="3417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2" name="Google Shape;422;p28"/>
            <p:cNvSpPr/>
            <p:nvPr/>
          </p:nvSpPr>
          <p:spPr>
            <a:xfrm>
              <a:off x="495850" y="1246475"/>
              <a:ext cx="6679850" cy="3664550"/>
            </a:xfrm>
            <a:custGeom>
              <a:avLst/>
              <a:gdLst/>
              <a:ahLst/>
              <a:cxnLst/>
              <a:rect l="l" t="t" r="r" b="b"/>
              <a:pathLst>
                <a:path w="267194" h="146582" extrusionOk="0">
                  <a:moveTo>
                    <a:pt x="260452" y="32516"/>
                  </a:moveTo>
                  <a:lnTo>
                    <a:pt x="260252" y="32843"/>
                  </a:lnTo>
                  <a:cubicBezTo>
                    <a:pt x="262303" y="34234"/>
                    <a:pt x="263952" y="35883"/>
                    <a:pt x="265079" y="37866"/>
                  </a:cubicBezTo>
                  <a:cubicBezTo>
                    <a:pt x="266199" y="39785"/>
                    <a:pt x="266797" y="41963"/>
                    <a:pt x="266797" y="44343"/>
                  </a:cubicBezTo>
                  <a:cubicBezTo>
                    <a:pt x="266797" y="46325"/>
                    <a:pt x="266400" y="48377"/>
                    <a:pt x="265475" y="50491"/>
                  </a:cubicBezTo>
                  <a:cubicBezTo>
                    <a:pt x="263688" y="54721"/>
                    <a:pt x="260912" y="59410"/>
                    <a:pt x="257344" y="64370"/>
                  </a:cubicBezTo>
                  <a:cubicBezTo>
                    <a:pt x="257280" y="64433"/>
                    <a:pt x="257212" y="64565"/>
                    <a:pt x="257148" y="64634"/>
                  </a:cubicBezTo>
                  <a:lnTo>
                    <a:pt x="257148" y="65358"/>
                  </a:lnTo>
                  <a:cubicBezTo>
                    <a:pt x="260981" y="60071"/>
                    <a:pt x="263952" y="55117"/>
                    <a:pt x="265872" y="50624"/>
                  </a:cubicBezTo>
                  <a:cubicBezTo>
                    <a:pt x="266797" y="48509"/>
                    <a:pt x="267193" y="46325"/>
                    <a:pt x="267193" y="44343"/>
                  </a:cubicBezTo>
                  <a:cubicBezTo>
                    <a:pt x="267193" y="41900"/>
                    <a:pt x="266596" y="39653"/>
                    <a:pt x="265406" y="37602"/>
                  </a:cubicBezTo>
                  <a:cubicBezTo>
                    <a:pt x="264286" y="35619"/>
                    <a:pt x="262567" y="33901"/>
                    <a:pt x="260452" y="32516"/>
                  </a:cubicBezTo>
                  <a:close/>
                  <a:moveTo>
                    <a:pt x="10908" y="1"/>
                  </a:moveTo>
                  <a:cubicBezTo>
                    <a:pt x="9322" y="1"/>
                    <a:pt x="7868" y="196"/>
                    <a:pt x="6546" y="530"/>
                  </a:cubicBezTo>
                  <a:cubicBezTo>
                    <a:pt x="4563" y="990"/>
                    <a:pt x="2908" y="1915"/>
                    <a:pt x="1788" y="3236"/>
                  </a:cubicBezTo>
                  <a:cubicBezTo>
                    <a:pt x="1190" y="3897"/>
                    <a:pt x="730" y="4690"/>
                    <a:pt x="466" y="5552"/>
                  </a:cubicBezTo>
                  <a:cubicBezTo>
                    <a:pt x="133" y="6477"/>
                    <a:pt x="1" y="7403"/>
                    <a:pt x="1" y="8523"/>
                  </a:cubicBezTo>
                  <a:cubicBezTo>
                    <a:pt x="1" y="9782"/>
                    <a:pt x="201" y="11236"/>
                    <a:pt x="661" y="12753"/>
                  </a:cubicBezTo>
                  <a:lnTo>
                    <a:pt x="1058" y="12621"/>
                  </a:lnTo>
                  <a:cubicBezTo>
                    <a:pt x="598" y="11103"/>
                    <a:pt x="397" y="9713"/>
                    <a:pt x="397" y="8523"/>
                  </a:cubicBezTo>
                  <a:cubicBezTo>
                    <a:pt x="397" y="7138"/>
                    <a:pt x="661" y="5949"/>
                    <a:pt x="1190" y="4891"/>
                  </a:cubicBezTo>
                  <a:cubicBezTo>
                    <a:pt x="1920" y="3369"/>
                    <a:pt x="3173" y="2248"/>
                    <a:pt x="4828" y="1518"/>
                  </a:cubicBezTo>
                  <a:cubicBezTo>
                    <a:pt x="6546" y="794"/>
                    <a:pt x="8592" y="397"/>
                    <a:pt x="10908" y="397"/>
                  </a:cubicBezTo>
                  <a:cubicBezTo>
                    <a:pt x="14080" y="397"/>
                    <a:pt x="17712" y="1122"/>
                    <a:pt x="21413" y="2380"/>
                  </a:cubicBezTo>
                  <a:cubicBezTo>
                    <a:pt x="25182" y="3702"/>
                    <a:pt x="29015" y="5616"/>
                    <a:pt x="32584" y="8127"/>
                  </a:cubicBezTo>
                  <a:cubicBezTo>
                    <a:pt x="41768" y="14540"/>
                    <a:pt x="49106" y="23988"/>
                    <a:pt x="55249" y="34297"/>
                  </a:cubicBezTo>
                  <a:cubicBezTo>
                    <a:pt x="60404" y="42957"/>
                    <a:pt x="64766" y="52342"/>
                    <a:pt x="68731" y="61065"/>
                  </a:cubicBezTo>
                  <a:cubicBezTo>
                    <a:pt x="74351" y="73357"/>
                    <a:pt x="79506" y="86443"/>
                    <a:pt x="85586" y="98471"/>
                  </a:cubicBezTo>
                  <a:cubicBezTo>
                    <a:pt x="90408" y="107987"/>
                    <a:pt x="95827" y="117107"/>
                    <a:pt x="102568" y="124773"/>
                  </a:cubicBezTo>
                  <a:cubicBezTo>
                    <a:pt x="107855" y="130917"/>
                    <a:pt x="114067" y="136140"/>
                    <a:pt x="121469" y="139973"/>
                  </a:cubicBezTo>
                  <a:cubicBezTo>
                    <a:pt x="123520" y="140962"/>
                    <a:pt x="125698" y="141824"/>
                    <a:pt x="127945" y="142548"/>
                  </a:cubicBezTo>
                  <a:cubicBezTo>
                    <a:pt x="128797" y="142867"/>
                    <a:pt x="129692" y="143101"/>
                    <a:pt x="130561" y="143354"/>
                  </a:cubicBezTo>
                  <a:lnTo>
                    <a:pt x="130561" y="143354"/>
                  </a:lnTo>
                  <a:cubicBezTo>
                    <a:pt x="130549" y="143349"/>
                    <a:pt x="130537" y="143345"/>
                    <a:pt x="130525" y="143341"/>
                  </a:cubicBezTo>
                  <a:cubicBezTo>
                    <a:pt x="129531" y="143013"/>
                    <a:pt x="128606" y="142680"/>
                    <a:pt x="127681" y="142284"/>
                  </a:cubicBezTo>
                  <a:cubicBezTo>
                    <a:pt x="125170" y="141358"/>
                    <a:pt x="122790" y="140238"/>
                    <a:pt x="120543" y="138979"/>
                  </a:cubicBezTo>
                  <a:cubicBezTo>
                    <a:pt x="113670" y="135278"/>
                    <a:pt x="107923" y="130256"/>
                    <a:pt x="102832" y="124509"/>
                  </a:cubicBezTo>
                  <a:cubicBezTo>
                    <a:pt x="96160" y="116843"/>
                    <a:pt x="90741" y="107786"/>
                    <a:pt x="85983" y="98270"/>
                  </a:cubicBezTo>
                  <a:cubicBezTo>
                    <a:pt x="79903" y="86242"/>
                    <a:pt x="74748" y="73225"/>
                    <a:pt x="69064" y="60864"/>
                  </a:cubicBezTo>
                  <a:cubicBezTo>
                    <a:pt x="65162" y="52141"/>
                    <a:pt x="60801" y="42825"/>
                    <a:pt x="55582" y="34102"/>
                  </a:cubicBezTo>
                  <a:cubicBezTo>
                    <a:pt x="49434" y="23792"/>
                    <a:pt x="42032" y="14276"/>
                    <a:pt x="32780" y="7799"/>
                  </a:cubicBezTo>
                  <a:cubicBezTo>
                    <a:pt x="29211" y="5288"/>
                    <a:pt x="25315" y="3305"/>
                    <a:pt x="21545" y="1983"/>
                  </a:cubicBezTo>
                  <a:cubicBezTo>
                    <a:pt x="17781" y="725"/>
                    <a:pt x="14143" y="1"/>
                    <a:pt x="10908" y="1"/>
                  </a:cubicBezTo>
                  <a:close/>
                  <a:moveTo>
                    <a:pt x="130561" y="143354"/>
                  </a:moveTo>
                  <a:lnTo>
                    <a:pt x="130561" y="143354"/>
                  </a:lnTo>
                  <a:cubicBezTo>
                    <a:pt x="130746" y="143417"/>
                    <a:pt x="130938" y="143477"/>
                    <a:pt x="131186" y="143542"/>
                  </a:cubicBezTo>
                  <a:cubicBezTo>
                    <a:pt x="130980" y="143477"/>
                    <a:pt x="130771" y="143415"/>
                    <a:pt x="130561" y="143354"/>
                  </a:cubicBezTo>
                  <a:close/>
                  <a:moveTo>
                    <a:pt x="256419" y="65691"/>
                  </a:moveTo>
                  <a:cubicBezTo>
                    <a:pt x="253511" y="69588"/>
                    <a:pt x="250143" y="73685"/>
                    <a:pt x="246442" y="77851"/>
                  </a:cubicBezTo>
                  <a:cubicBezTo>
                    <a:pt x="236328" y="89351"/>
                    <a:pt x="226283" y="101442"/>
                    <a:pt x="215910" y="112148"/>
                  </a:cubicBezTo>
                  <a:cubicBezTo>
                    <a:pt x="205468" y="122854"/>
                    <a:pt x="194630" y="132175"/>
                    <a:pt x="182930" y="138054"/>
                  </a:cubicBezTo>
                  <a:cubicBezTo>
                    <a:pt x="179958" y="139577"/>
                    <a:pt x="176850" y="140898"/>
                    <a:pt x="173677" y="141956"/>
                  </a:cubicBezTo>
                  <a:cubicBezTo>
                    <a:pt x="165948" y="144599"/>
                    <a:pt x="157552" y="146185"/>
                    <a:pt x="149162" y="146185"/>
                  </a:cubicBezTo>
                  <a:cubicBezTo>
                    <a:pt x="146254" y="146185"/>
                    <a:pt x="143410" y="145984"/>
                    <a:pt x="140502" y="145588"/>
                  </a:cubicBezTo>
                  <a:cubicBezTo>
                    <a:pt x="139048" y="145456"/>
                    <a:pt x="137530" y="145260"/>
                    <a:pt x="136077" y="144996"/>
                  </a:cubicBezTo>
                  <a:cubicBezTo>
                    <a:pt x="135944" y="145059"/>
                    <a:pt x="135876" y="145128"/>
                    <a:pt x="135743" y="145128"/>
                  </a:cubicBezTo>
                  <a:cubicBezTo>
                    <a:pt x="137197" y="145456"/>
                    <a:pt x="138588" y="145720"/>
                    <a:pt x="140042" y="145921"/>
                  </a:cubicBezTo>
                  <a:cubicBezTo>
                    <a:pt x="143082" y="146381"/>
                    <a:pt x="146122" y="146582"/>
                    <a:pt x="149162" y="146582"/>
                  </a:cubicBezTo>
                  <a:cubicBezTo>
                    <a:pt x="157621" y="146582"/>
                    <a:pt x="166011" y="144996"/>
                    <a:pt x="173810" y="142352"/>
                  </a:cubicBezTo>
                  <a:cubicBezTo>
                    <a:pt x="176982" y="141226"/>
                    <a:pt x="180091" y="139904"/>
                    <a:pt x="183131" y="138387"/>
                  </a:cubicBezTo>
                  <a:cubicBezTo>
                    <a:pt x="194894" y="132503"/>
                    <a:pt x="205732" y="123187"/>
                    <a:pt x="216174" y="112412"/>
                  </a:cubicBezTo>
                  <a:cubicBezTo>
                    <a:pt x="226616" y="101706"/>
                    <a:pt x="236661" y="89615"/>
                    <a:pt x="246770" y="78116"/>
                  </a:cubicBezTo>
                  <a:cubicBezTo>
                    <a:pt x="250338" y="74082"/>
                    <a:pt x="253579" y="70117"/>
                    <a:pt x="256419" y="66352"/>
                  </a:cubicBezTo>
                  <a:lnTo>
                    <a:pt x="256419" y="65691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3" name="Google Shape;423;p28"/>
            <p:cNvSpPr/>
            <p:nvPr/>
          </p:nvSpPr>
          <p:spPr>
            <a:xfrm>
              <a:off x="533925" y="1343900"/>
              <a:ext cx="6615325" cy="3548900"/>
            </a:xfrm>
            <a:custGeom>
              <a:avLst/>
              <a:gdLst/>
              <a:ahLst/>
              <a:cxnLst/>
              <a:rect l="l" t="t" r="r" b="b"/>
              <a:pathLst>
                <a:path w="264613" h="141956" extrusionOk="0">
                  <a:moveTo>
                    <a:pt x="258665" y="31061"/>
                  </a:moveTo>
                  <a:lnTo>
                    <a:pt x="258464" y="31458"/>
                  </a:lnTo>
                  <a:cubicBezTo>
                    <a:pt x="260315" y="32251"/>
                    <a:pt x="261705" y="33440"/>
                    <a:pt x="262694" y="34831"/>
                  </a:cubicBezTo>
                  <a:cubicBezTo>
                    <a:pt x="263619" y="36153"/>
                    <a:pt x="264148" y="37802"/>
                    <a:pt x="264148" y="39520"/>
                  </a:cubicBezTo>
                  <a:cubicBezTo>
                    <a:pt x="264148" y="41371"/>
                    <a:pt x="263619" y="43353"/>
                    <a:pt x="262429" y="45468"/>
                  </a:cubicBezTo>
                  <a:cubicBezTo>
                    <a:pt x="260912" y="48048"/>
                    <a:pt x="258993" y="50887"/>
                    <a:pt x="256550" y="53996"/>
                  </a:cubicBezTo>
                  <a:cubicBezTo>
                    <a:pt x="256550" y="54260"/>
                    <a:pt x="256482" y="54525"/>
                    <a:pt x="256482" y="54789"/>
                  </a:cubicBezTo>
                  <a:cubicBezTo>
                    <a:pt x="259062" y="51485"/>
                    <a:pt x="261176" y="48445"/>
                    <a:pt x="262763" y="45669"/>
                  </a:cubicBezTo>
                  <a:cubicBezTo>
                    <a:pt x="264016" y="43486"/>
                    <a:pt x="264613" y="41440"/>
                    <a:pt x="264613" y="39520"/>
                  </a:cubicBezTo>
                  <a:cubicBezTo>
                    <a:pt x="264613" y="37670"/>
                    <a:pt x="264016" y="36020"/>
                    <a:pt x="263027" y="34567"/>
                  </a:cubicBezTo>
                  <a:cubicBezTo>
                    <a:pt x="261969" y="33113"/>
                    <a:pt x="260516" y="31923"/>
                    <a:pt x="258665" y="31061"/>
                  </a:cubicBezTo>
                  <a:close/>
                  <a:moveTo>
                    <a:pt x="255556" y="55249"/>
                  </a:moveTo>
                  <a:cubicBezTo>
                    <a:pt x="255556" y="55318"/>
                    <a:pt x="255493" y="55381"/>
                    <a:pt x="255424" y="55450"/>
                  </a:cubicBezTo>
                  <a:cubicBezTo>
                    <a:pt x="255424" y="55646"/>
                    <a:pt x="255493" y="55847"/>
                    <a:pt x="255493" y="56042"/>
                  </a:cubicBezTo>
                  <a:cubicBezTo>
                    <a:pt x="255493" y="55979"/>
                    <a:pt x="255556" y="55979"/>
                    <a:pt x="255556" y="55910"/>
                  </a:cubicBezTo>
                  <a:lnTo>
                    <a:pt x="255556" y="55249"/>
                  </a:lnTo>
                  <a:close/>
                  <a:moveTo>
                    <a:pt x="255096" y="55910"/>
                  </a:moveTo>
                  <a:cubicBezTo>
                    <a:pt x="254964" y="55979"/>
                    <a:pt x="254896" y="56111"/>
                    <a:pt x="254832" y="56174"/>
                  </a:cubicBezTo>
                  <a:cubicBezTo>
                    <a:pt x="254896" y="56375"/>
                    <a:pt x="254896" y="56571"/>
                    <a:pt x="254896" y="56772"/>
                  </a:cubicBezTo>
                  <a:cubicBezTo>
                    <a:pt x="254964" y="56640"/>
                    <a:pt x="255028" y="56571"/>
                    <a:pt x="255096" y="56507"/>
                  </a:cubicBezTo>
                  <a:lnTo>
                    <a:pt x="255096" y="55910"/>
                  </a:lnTo>
                  <a:close/>
                  <a:moveTo>
                    <a:pt x="7666" y="0"/>
                  </a:moveTo>
                  <a:cubicBezTo>
                    <a:pt x="6540" y="0"/>
                    <a:pt x="5483" y="69"/>
                    <a:pt x="4558" y="333"/>
                  </a:cubicBezTo>
                  <a:cubicBezTo>
                    <a:pt x="3172" y="661"/>
                    <a:pt x="2046" y="1322"/>
                    <a:pt x="1253" y="2247"/>
                  </a:cubicBezTo>
                  <a:cubicBezTo>
                    <a:pt x="857" y="2713"/>
                    <a:pt x="529" y="3241"/>
                    <a:pt x="328" y="3833"/>
                  </a:cubicBezTo>
                  <a:cubicBezTo>
                    <a:pt x="132" y="4494"/>
                    <a:pt x="0" y="5155"/>
                    <a:pt x="0" y="5885"/>
                  </a:cubicBezTo>
                  <a:cubicBezTo>
                    <a:pt x="0" y="7206"/>
                    <a:pt x="328" y="8660"/>
                    <a:pt x="989" y="10379"/>
                  </a:cubicBezTo>
                  <a:lnTo>
                    <a:pt x="1385" y="10178"/>
                  </a:lnTo>
                  <a:cubicBezTo>
                    <a:pt x="725" y="8528"/>
                    <a:pt x="397" y="7138"/>
                    <a:pt x="397" y="5885"/>
                  </a:cubicBezTo>
                  <a:cubicBezTo>
                    <a:pt x="397" y="4960"/>
                    <a:pt x="592" y="4166"/>
                    <a:pt x="925" y="3437"/>
                  </a:cubicBezTo>
                  <a:cubicBezTo>
                    <a:pt x="1454" y="2448"/>
                    <a:pt x="2311" y="1655"/>
                    <a:pt x="3437" y="1126"/>
                  </a:cubicBezTo>
                  <a:cubicBezTo>
                    <a:pt x="4558" y="661"/>
                    <a:pt x="6012" y="397"/>
                    <a:pt x="7666" y="397"/>
                  </a:cubicBezTo>
                  <a:cubicBezTo>
                    <a:pt x="10574" y="397"/>
                    <a:pt x="14206" y="1190"/>
                    <a:pt x="17976" y="2713"/>
                  </a:cubicBezTo>
                  <a:cubicBezTo>
                    <a:pt x="21740" y="4230"/>
                    <a:pt x="25774" y="6477"/>
                    <a:pt x="29475" y="9321"/>
                  </a:cubicBezTo>
                  <a:cubicBezTo>
                    <a:pt x="38130" y="16062"/>
                    <a:pt x="45267" y="25510"/>
                    <a:pt x="51347" y="35687"/>
                  </a:cubicBezTo>
                  <a:cubicBezTo>
                    <a:pt x="56571" y="44279"/>
                    <a:pt x="60996" y="53399"/>
                    <a:pt x="65226" y="61927"/>
                  </a:cubicBezTo>
                  <a:cubicBezTo>
                    <a:pt x="71110" y="73886"/>
                    <a:pt x="76793" y="86442"/>
                    <a:pt x="83270" y="97941"/>
                  </a:cubicBezTo>
                  <a:cubicBezTo>
                    <a:pt x="88356" y="106998"/>
                    <a:pt x="94108" y="115589"/>
                    <a:pt x="101045" y="122790"/>
                  </a:cubicBezTo>
                  <a:cubicBezTo>
                    <a:pt x="106728" y="128606"/>
                    <a:pt x="113205" y="133496"/>
                    <a:pt x="120807" y="136933"/>
                  </a:cubicBezTo>
                  <a:cubicBezTo>
                    <a:pt x="122721" y="137662"/>
                    <a:pt x="124704" y="138387"/>
                    <a:pt x="126755" y="138915"/>
                  </a:cubicBezTo>
                  <a:cubicBezTo>
                    <a:pt x="127945" y="139248"/>
                    <a:pt x="129134" y="139576"/>
                    <a:pt x="130324" y="139777"/>
                  </a:cubicBezTo>
                  <a:cubicBezTo>
                    <a:pt x="130060" y="139708"/>
                    <a:pt x="129859" y="139708"/>
                    <a:pt x="129663" y="139645"/>
                  </a:cubicBezTo>
                  <a:cubicBezTo>
                    <a:pt x="128606" y="139312"/>
                    <a:pt x="127480" y="139047"/>
                    <a:pt x="126422" y="138651"/>
                  </a:cubicBezTo>
                  <a:cubicBezTo>
                    <a:pt x="124175" y="137927"/>
                    <a:pt x="121997" y="137065"/>
                    <a:pt x="119946" y="136076"/>
                  </a:cubicBezTo>
                  <a:cubicBezTo>
                    <a:pt x="112808" y="132703"/>
                    <a:pt x="106728" y="128014"/>
                    <a:pt x="101378" y="122462"/>
                  </a:cubicBezTo>
                  <a:cubicBezTo>
                    <a:pt x="94436" y="115325"/>
                    <a:pt x="88689" y="106734"/>
                    <a:pt x="83598" y="97746"/>
                  </a:cubicBezTo>
                  <a:cubicBezTo>
                    <a:pt x="77121" y="86310"/>
                    <a:pt x="71506" y="73753"/>
                    <a:pt x="65559" y="61726"/>
                  </a:cubicBezTo>
                  <a:cubicBezTo>
                    <a:pt x="61392" y="53203"/>
                    <a:pt x="56899" y="44083"/>
                    <a:pt x="51744" y="35492"/>
                  </a:cubicBezTo>
                  <a:cubicBezTo>
                    <a:pt x="45600" y="25246"/>
                    <a:pt x="38463" y="15798"/>
                    <a:pt x="29739" y="8988"/>
                  </a:cubicBezTo>
                  <a:cubicBezTo>
                    <a:pt x="25970" y="6149"/>
                    <a:pt x="21941" y="3833"/>
                    <a:pt x="18108" y="2316"/>
                  </a:cubicBezTo>
                  <a:cubicBezTo>
                    <a:pt x="14275" y="793"/>
                    <a:pt x="10638" y="0"/>
                    <a:pt x="7666" y="0"/>
                  </a:cubicBezTo>
                  <a:close/>
                  <a:moveTo>
                    <a:pt x="254499" y="56640"/>
                  </a:moveTo>
                  <a:cubicBezTo>
                    <a:pt x="250999" y="60933"/>
                    <a:pt x="246833" y="65559"/>
                    <a:pt x="242143" y="70518"/>
                  </a:cubicBezTo>
                  <a:cubicBezTo>
                    <a:pt x="231569" y="81552"/>
                    <a:pt x="221720" y="93648"/>
                    <a:pt x="211675" y="104550"/>
                  </a:cubicBezTo>
                  <a:cubicBezTo>
                    <a:pt x="201698" y="115520"/>
                    <a:pt x="191584" y="125238"/>
                    <a:pt x="180481" y="131646"/>
                  </a:cubicBezTo>
                  <a:cubicBezTo>
                    <a:pt x="177642" y="133301"/>
                    <a:pt x="174666" y="134754"/>
                    <a:pt x="171626" y="136007"/>
                  </a:cubicBezTo>
                  <a:cubicBezTo>
                    <a:pt x="163167" y="139444"/>
                    <a:pt x="153914" y="141495"/>
                    <a:pt x="144530" y="141495"/>
                  </a:cubicBezTo>
                  <a:cubicBezTo>
                    <a:pt x="142881" y="141495"/>
                    <a:pt x="141162" y="141427"/>
                    <a:pt x="139507" y="141294"/>
                  </a:cubicBezTo>
                  <a:cubicBezTo>
                    <a:pt x="137921" y="141231"/>
                    <a:pt x="136404" y="141162"/>
                    <a:pt x="134881" y="140967"/>
                  </a:cubicBezTo>
                  <a:cubicBezTo>
                    <a:pt x="134749" y="141030"/>
                    <a:pt x="134686" y="141030"/>
                    <a:pt x="134554" y="141099"/>
                  </a:cubicBezTo>
                  <a:cubicBezTo>
                    <a:pt x="136007" y="141363"/>
                    <a:pt x="137525" y="141559"/>
                    <a:pt x="138979" y="141691"/>
                  </a:cubicBezTo>
                  <a:cubicBezTo>
                    <a:pt x="140829" y="141823"/>
                    <a:pt x="142680" y="141955"/>
                    <a:pt x="144530" y="141955"/>
                  </a:cubicBezTo>
                  <a:cubicBezTo>
                    <a:pt x="153983" y="141955"/>
                    <a:pt x="163299" y="139841"/>
                    <a:pt x="171758" y="136404"/>
                  </a:cubicBezTo>
                  <a:cubicBezTo>
                    <a:pt x="174867" y="135151"/>
                    <a:pt x="177838" y="133697"/>
                    <a:pt x="180682" y="132042"/>
                  </a:cubicBezTo>
                  <a:cubicBezTo>
                    <a:pt x="191848" y="125566"/>
                    <a:pt x="202026" y="115785"/>
                    <a:pt x="212008" y="104883"/>
                  </a:cubicBezTo>
                  <a:cubicBezTo>
                    <a:pt x="222053" y="93913"/>
                    <a:pt x="231897" y="81816"/>
                    <a:pt x="242408" y="70782"/>
                  </a:cubicBezTo>
                  <a:cubicBezTo>
                    <a:pt x="246965" y="65955"/>
                    <a:pt x="251131" y="61398"/>
                    <a:pt x="254568" y="57168"/>
                  </a:cubicBezTo>
                  <a:cubicBezTo>
                    <a:pt x="254499" y="57036"/>
                    <a:pt x="254499" y="56835"/>
                    <a:pt x="254499" y="56640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4" name="Google Shape;424;p28"/>
            <p:cNvSpPr/>
            <p:nvPr/>
          </p:nvSpPr>
          <p:spPr>
            <a:xfrm>
              <a:off x="571850" y="1436425"/>
              <a:ext cx="6550975" cy="3441575"/>
            </a:xfrm>
            <a:custGeom>
              <a:avLst/>
              <a:gdLst/>
              <a:ahLst/>
              <a:cxnLst/>
              <a:rect l="l" t="t" r="r" b="b"/>
              <a:pathLst>
                <a:path w="262039" h="137663" extrusionOk="0">
                  <a:moveTo>
                    <a:pt x="256884" y="29808"/>
                  </a:moveTo>
                  <a:lnTo>
                    <a:pt x="256752" y="30205"/>
                  </a:lnTo>
                  <a:cubicBezTo>
                    <a:pt x="258338" y="30601"/>
                    <a:pt x="259527" y="31262"/>
                    <a:pt x="260384" y="32119"/>
                  </a:cubicBezTo>
                  <a:cubicBezTo>
                    <a:pt x="260780" y="32584"/>
                    <a:pt x="261113" y="33044"/>
                    <a:pt x="261309" y="33572"/>
                  </a:cubicBezTo>
                  <a:cubicBezTo>
                    <a:pt x="261510" y="34101"/>
                    <a:pt x="261642" y="34699"/>
                    <a:pt x="261642" y="35291"/>
                  </a:cubicBezTo>
                  <a:cubicBezTo>
                    <a:pt x="261642" y="36020"/>
                    <a:pt x="261441" y="36877"/>
                    <a:pt x="261045" y="37739"/>
                  </a:cubicBezTo>
                  <a:cubicBezTo>
                    <a:pt x="260717" y="38664"/>
                    <a:pt x="260119" y="39589"/>
                    <a:pt x="259326" y="40646"/>
                  </a:cubicBezTo>
                  <a:cubicBezTo>
                    <a:pt x="258401" y="41836"/>
                    <a:pt x="257280" y="43158"/>
                    <a:pt x="256022" y="44612"/>
                  </a:cubicBezTo>
                  <a:cubicBezTo>
                    <a:pt x="255959" y="44876"/>
                    <a:pt x="255890" y="45204"/>
                    <a:pt x="255826" y="45468"/>
                  </a:cubicBezTo>
                  <a:cubicBezTo>
                    <a:pt x="257280" y="43819"/>
                    <a:pt x="258602" y="42296"/>
                    <a:pt x="259659" y="40842"/>
                  </a:cubicBezTo>
                  <a:cubicBezTo>
                    <a:pt x="260452" y="39853"/>
                    <a:pt x="261045" y="38859"/>
                    <a:pt x="261441" y="37934"/>
                  </a:cubicBezTo>
                  <a:cubicBezTo>
                    <a:pt x="261838" y="37009"/>
                    <a:pt x="262039" y="36084"/>
                    <a:pt x="262039" y="35291"/>
                  </a:cubicBezTo>
                  <a:cubicBezTo>
                    <a:pt x="262039" y="34630"/>
                    <a:pt x="261906" y="33969"/>
                    <a:pt x="261705" y="33440"/>
                  </a:cubicBezTo>
                  <a:cubicBezTo>
                    <a:pt x="261309" y="32584"/>
                    <a:pt x="260717" y="31791"/>
                    <a:pt x="259924" y="31193"/>
                  </a:cubicBezTo>
                  <a:cubicBezTo>
                    <a:pt x="259131" y="30601"/>
                    <a:pt x="258073" y="30136"/>
                    <a:pt x="256884" y="29808"/>
                  </a:cubicBezTo>
                  <a:close/>
                  <a:moveTo>
                    <a:pt x="254965" y="45801"/>
                  </a:moveTo>
                  <a:cubicBezTo>
                    <a:pt x="254901" y="45865"/>
                    <a:pt x="254832" y="45997"/>
                    <a:pt x="254769" y="46066"/>
                  </a:cubicBezTo>
                  <a:cubicBezTo>
                    <a:pt x="254769" y="46261"/>
                    <a:pt x="254769" y="46393"/>
                    <a:pt x="254832" y="46594"/>
                  </a:cubicBezTo>
                  <a:cubicBezTo>
                    <a:pt x="254832" y="46525"/>
                    <a:pt x="254901" y="46462"/>
                    <a:pt x="254965" y="46462"/>
                  </a:cubicBezTo>
                  <a:lnTo>
                    <a:pt x="254965" y="45997"/>
                  </a:lnTo>
                  <a:lnTo>
                    <a:pt x="254965" y="45801"/>
                  </a:lnTo>
                  <a:close/>
                  <a:moveTo>
                    <a:pt x="254372" y="46462"/>
                  </a:moveTo>
                  <a:cubicBezTo>
                    <a:pt x="254304" y="46594"/>
                    <a:pt x="254172" y="46658"/>
                    <a:pt x="254108" y="46790"/>
                  </a:cubicBezTo>
                  <a:cubicBezTo>
                    <a:pt x="254108" y="46991"/>
                    <a:pt x="254108" y="47123"/>
                    <a:pt x="254172" y="47319"/>
                  </a:cubicBezTo>
                  <a:cubicBezTo>
                    <a:pt x="254240" y="47186"/>
                    <a:pt x="254304" y="47123"/>
                    <a:pt x="254436" y="47054"/>
                  </a:cubicBezTo>
                  <a:cubicBezTo>
                    <a:pt x="254436" y="46859"/>
                    <a:pt x="254372" y="46658"/>
                    <a:pt x="254372" y="46462"/>
                  </a:cubicBezTo>
                  <a:close/>
                  <a:moveTo>
                    <a:pt x="253712" y="47186"/>
                  </a:moveTo>
                  <a:cubicBezTo>
                    <a:pt x="253643" y="47319"/>
                    <a:pt x="253511" y="47451"/>
                    <a:pt x="253379" y="47519"/>
                  </a:cubicBezTo>
                  <a:cubicBezTo>
                    <a:pt x="253447" y="47715"/>
                    <a:pt x="253447" y="47916"/>
                    <a:pt x="253447" y="48048"/>
                  </a:cubicBezTo>
                  <a:cubicBezTo>
                    <a:pt x="253579" y="47916"/>
                    <a:pt x="253712" y="47847"/>
                    <a:pt x="253775" y="47715"/>
                  </a:cubicBezTo>
                  <a:cubicBezTo>
                    <a:pt x="253775" y="47519"/>
                    <a:pt x="253775" y="47387"/>
                    <a:pt x="253712" y="47186"/>
                  </a:cubicBezTo>
                  <a:close/>
                  <a:moveTo>
                    <a:pt x="253051" y="47916"/>
                  </a:moveTo>
                  <a:lnTo>
                    <a:pt x="252654" y="48312"/>
                  </a:lnTo>
                  <a:cubicBezTo>
                    <a:pt x="252718" y="48508"/>
                    <a:pt x="252718" y="48640"/>
                    <a:pt x="252786" y="48841"/>
                  </a:cubicBezTo>
                  <a:cubicBezTo>
                    <a:pt x="252850" y="48709"/>
                    <a:pt x="252982" y="48577"/>
                    <a:pt x="253114" y="48445"/>
                  </a:cubicBezTo>
                  <a:cubicBezTo>
                    <a:pt x="253114" y="48244"/>
                    <a:pt x="253051" y="48112"/>
                    <a:pt x="253051" y="47916"/>
                  </a:cubicBezTo>
                  <a:close/>
                  <a:moveTo>
                    <a:pt x="4759" y="0"/>
                  </a:moveTo>
                  <a:cubicBezTo>
                    <a:pt x="4098" y="0"/>
                    <a:pt x="3437" y="69"/>
                    <a:pt x="2845" y="201"/>
                  </a:cubicBezTo>
                  <a:cubicBezTo>
                    <a:pt x="2380" y="333"/>
                    <a:pt x="1983" y="465"/>
                    <a:pt x="1655" y="661"/>
                  </a:cubicBezTo>
                  <a:cubicBezTo>
                    <a:pt x="1127" y="925"/>
                    <a:pt x="661" y="1391"/>
                    <a:pt x="397" y="1851"/>
                  </a:cubicBezTo>
                  <a:cubicBezTo>
                    <a:pt x="133" y="2379"/>
                    <a:pt x="1" y="2977"/>
                    <a:pt x="1" y="3701"/>
                  </a:cubicBezTo>
                  <a:cubicBezTo>
                    <a:pt x="1" y="4891"/>
                    <a:pt x="397" y="6345"/>
                    <a:pt x="1322" y="8132"/>
                  </a:cubicBezTo>
                  <a:lnTo>
                    <a:pt x="1655" y="7931"/>
                  </a:lnTo>
                  <a:cubicBezTo>
                    <a:pt x="794" y="6212"/>
                    <a:pt x="397" y="4827"/>
                    <a:pt x="397" y="3701"/>
                  </a:cubicBezTo>
                  <a:cubicBezTo>
                    <a:pt x="397" y="3109"/>
                    <a:pt x="466" y="2644"/>
                    <a:pt x="661" y="2247"/>
                  </a:cubicBezTo>
                  <a:cubicBezTo>
                    <a:pt x="862" y="1919"/>
                    <a:pt x="1058" y="1655"/>
                    <a:pt x="1259" y="1391"/>
                  </a:cubicBezTo>
                  <a:cubicBezTo>
                    <a:pt x="1655" y="1058"/>
                    <a:pt x="2115" y="793"/>
                    <a:pt x="2713" y="661"/>
                  </a:cubicBezTo>
                  <a:cubicBezTo>
                    <a:pt x="3305" y="465"/>
                    <a:pt x="4035" y="397"/>
                    <a:pt x="4759" y="397"/>
                  </a:cubicBezTo>
                  <a:lnTo>
                    <a:pt x="4828" y="397"/>
                  </a:lnTo>
                  <a:cubicBezTo>
                    <a:pt x="6081" y="397"/>
                    <a:pt x="7603" y="598"/>
                    <a:pt x="9253" y="1058"/>
                  </a:cubicBezTo>
                  <a:cubicBezTo>
                    <a:pt x="14212" y="2448"/>
                    <a:pt x="20620" y="5816"/>
                    <a:pt x="26372" y="10775"/>
                  </a:cubicBezTo>
                  <a:cubicBezTo>
                    <a:pt x="34498" y="17712"/>
                    <a:pt x="41440" y="27228"/>
                    <a:pt x="47520" y="37273"/>
                  </a:cubicBezTo>
                  <a:cubicBezTo>
                    <a:pt x="52675" y="45732"/>
                    <a:pt x="57301" y="54657"/>
                    <a:pt x="61726" y="62915"/>
                  </a:cubicBezTo>
                  <a:cubicBezTo>
                    <a:pt x="67938" y="74615"/>
                    <a:pt x="74018" y="86706"/>
                    <a:pt x="80891" y="97545"/>
                  </a:cubicBezTo>
                  <a:cubicBezTo>
                    <a:pt x="86379" y="106136"/>
                    <a:pt x="92390" y="114267"/>
                    <a:pt x="99596" y="120940"/>
                  </a:cubicBezTo>
                  <a:cubicBezTo>
                    <a:pt x="105544" y="126491"/>
                    <a:pt x="112285" y="130985"/>
                    <a:pt x="120147" y="133961"/>
                  </a:cubicBezTo>
                  <a:cubicBezTo>
                    <a:pt x="121865" y="134553"/>
                    <a:pt x="123652" y="135082"/>
                    <a:pt x="125566" y="135479"/>
                  </a:cubicBezTo>
                  <a:cubicBezTo>
                    <a:pt x="126710" y="135782"/>
                    <a:pt x="127907" y="135971"/>
                    <a:pt x="129056" y="136154"/>
                  </a:cubicBezTo>
                  <a:lnTo>
                    <a:pt x="129056" y="136154"/>
                  </a:lnTo>
                  <a:cubicBezTo>
                    <a:pt x="128973" y="136131"/>
                    <a:pt x="128889" y="136103"/>
                    <a:pt x="128807" y="136076"/>
                  </a:cubicBezTo>
                  <a:cubicBezTo>
                    <a:pt x="127617" y="135875"/>
                    <a:pt x="126428" y="135547"/>
                    <a:pt x="125238" y="135214"/>
                  </a:cubicBezTo>
                  <a:cubicBezTo>
                    <a:pt x="123187" y="134686"/>
                    <a:pt x="121204" y="133961"/>
                    <a:pt x="119290" y="133232"/>
                  </a:cubicBezTo>
                  <a:cubicBezTo>
                    <a:pt x="111889" y="130260"/>
                    <a:pt x="105544" y="125899"/>
                    <a:pt x="99861" y="120612"/>
                  </a:cubicBezTo>
                  <a:cubicBezTo>
                    <a:pt x="92723" y="114003"/>
                    <a:pt x="86707" y="105940"/>
                    <a:pt x="81288" y="97349"/>
                  </a:cubicBezTo>
                  <a:cubicBezTo>
                    <a:pt x="74415" y="86511"/>
                    <a:pt x="68271" y="74483"/>
                    <a:pt x="62059" y="62719"/>
                  </a:cubicBezTo>
                  <a:cubicBezTo>
                    <a:pt x="57697" y="54456"/>
                    <a:pt x="53071" y="45537"/>
                    <a:pt x="47916" y="37009"/>
                  </a:cubicBezTo>
                  <a:cubicBezTo>
                    <a:pt x="41768" y="26964"/>
                    <a:pt x="34831" y="17447"/>
                    <a:pt x="26636" y="10442"/>
                  </a:cubicBezTo>
                  <a:cubicBezTo>
                    <a:pt x="22735" y="7138"/>
                    <a:pt x="18637" y="4494"/>
                    <a:pt x="14804" y="2712"/>
                  </a:cubicBezTo>
                  <a:cubicBezTo>
                    <a:pt x="12890" y="1851"/>
                    <a:pt x="11040" y="1126"/>
                    <a:pt x="9322" y="661"/>
                  </a:cubicBezTo>
                  <a:cubicBezTo>
                    <a:pt x="7667" y="201"/>
                    <a:pt x="6149" y="0"/>
                    <a:pt x="4759" y="0"/>
                  </a:cubicBezTo>
                  <a:close/>
                  <a:moveTo>
                    <a:pt x="129056" y="136154"/>
                  </a:moveTo>
                  <a:cubicBezTo>
                    <a:pt x="129171" y="136185"/>
                    <a:pt x="129286" y="136208"/>
                    <a:pt x="129399" y="136208"/>
                  </a:cubicBezTo>
                  <a:cubicBezTo>
                    <a:pt x="129285" y="136190"/>
                    <a:pt x="129171" y="136172"/>
                    <a:pt x="129056" y="136154"/>
                  </a:cubicBezTo>
                  <a:close/>
                  <a:moveTo>
                    <a:pt x="252321" y="48709"/>
                  </a:moveTo>
                  <a:cubicBezTo>
                    <a:pt x="248292" y="53002"/>
                    <a:pt x="243333" y="57961"/>
                    <a:pt x="237782" y="63312"/>
                  </a:cubicBezTo>
                  <a:cubicBezTo>
                    <a:pt x="226811" y="73954"/>
                    <a:pt x="217099" y="86046"/>
                    <a:pt x="207514" y="97217"/>
                  </a:cubicBezTo>
                  <a:cubicBezTo>
                    <a:pt x="197934" y="108383"/>
                    <a:pt x="188481" y="118560"/>
                    <a:pt x="178039" y="125502"/>
                  </a:cubicBezTo>
                  <a:cubicBezTo>
                    <a:pt x="175332" y="127284"/>
                    <a:pt x="172488" y="128870"/>
                    <a:pt x="169580" y="130260"/>
                  </a:cubicBezTo>
                  <a:cubicBezTo>
                    <a:pt x="160592" y="134553"/>
                    <a:pt x="150484" y="137266"/>
                    <a:pt x="140174" y="137266"/>
                  </a:cubicBezTo>
                  <a:cubicBezTo>
                    <a:pt x="139577" y="137266"/>
                    <a:pt x="139048" y="137197"/>
                    <a:pt x="138519" y="137197"/>
                  </a:cubicBezTo>
                  <a:lnTo>
                    <a:pt x="137462" y="137197"/>
                  </a:lnTo>
                  <a:cubicBezTo>
                    <a:pt x="136209" y="137197"/>
                    <a:pt x="134950" y="137197"/>
                    <a:pt x="133697" y="137065"/>
                  </a:cubicBezTo>
                  <a:cubicBezTo>
                    <a:pt x="133565" y="137133"/>
                    <a:pt x="133433" y="137197"/>
                    <a:pt x="133364" y="137266"/>
                  </a:cubicBezTo>
                  <a:cubicBezTo>
                    <a:pt x="134887" y="137461"/>
                    <a:pt x="136404" y="137530"/>
                    <a:pt x="137990" y="137593"/>
                  </a:cubicBezTo>
                  <a:cubicBezTo>
                    <a:pt x="138720" y="137662"/>
                    <a:pt x="139444" y="137662"/>
                    <a:pt x="140174" y="137662"/>
                  </a:cubicBezTo>
                  <a:cubicBezTo>
                    <a:pt x="150547" y="137662"/>
                    <a:pt x="160724" y="134950"/>
                    <a:pt x="169781" y="130657"/>
                  </a:cubicBezTo>
                  <a:cubicBezTo>
                    <a:pt x="172689" y="129266"/>
                    <a:pt x="175528" y="127617"/>
                    <a:pt x="178240" y="125830"/>
                  </a:cubicBezTo>
                  <a:cubicBezTo>
                    <a:pt x="188814" y="118893"/>
                    <a:pt x="198262" y="108647"/>
                    <a:pt x="207847" y="97481"/>
                  </a:cubicBezTo>
                  <a:cubicBezTo>
                    <a:pt x="217427" y="86310"/>
                    <a:pt x="227145" y="74219"/>
                    <a:pt x="238046" y="63576"/>
                  </a:cubicBezTo>
                  <a:cubicBezTo>
                    <a:pt x="243534" y="58289"/>
                    <a:pt x="248425" y="53467"/>
                    <a:pt x="252390" y="49169"/>
                  </a:cubicBezTo>
                  <a:cubicBezTo>
                    <a:pt x="252390" y="49037"/>
                    <a:pt x="252321" y="48841"/>
                    <a:pt x="252321" y="48709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5" name="Google Shape;425;p28"/>
            <p:cNvSpPr/>
            <p:nvPr/>
          </p:nvSpPr>
          <p:spPr>
            <a:xfrm>
              <a:off x="606625" y="1522325"/>
              <a:ext cx="6491350" cy="3344025"/>
            </a:xfrm>
            <a:custGeom>
              <a:avLst/>
              <a:gdLst/>
              <a:ahLst/>
              <a:cxnLst/>
              <a:rect l="l" t="t" r="r" b="b"/>
              <a:pathLst>
                <a:path w="259654" h="133761" extrusionOk="0">
                  <a:moveTo>
                    <a:pt x="255160" y="28751"/>
                  </a:moveTo>
                  <a:lnTo>
                    <a:pt x="255160" y="29211"/>
                  </a:lnTo>
                  <a:cubicBezTo>
                    <a:pt x="256481" y="29280"/>
                    <a:pt x="257539" y="29544"/>
                    <a:pt x="258200" y="29941"/>
                  </a:cubicBezTo>
                  <a:cubicBezTo>
                    <a:pt x="258596" y="30136"/>
                    <a:pt x="258861" y="30401"/>
                    <a:pt x="258993" y="30665"/>
                  </a:cubicBezTo>
                  <a:cubicBezTo>
                    <a:pt x="259194" y="30929"/>
                    <a:pt x="259257" y="31263"/>
                    <a:pt x="259257" y="31659"/>
                  </a:cubicBezTo>
                  <a:cubicBezTo>
                    <a:pt x="259257" y="32188"/>
                    <a:pt x="259061" y="32849"/>
                    <a:pt x="258596" y="33573"/>
                  </a:cubicBezTo>
                  <a:cubicBezTo>
                    <a:pt x="258136" y="34303"/>
                    <a:pt x="257407" y="35159"/>
                    <a:pt x="256418" y="36021"/>
                  </a:cubicBezTo>
                  <a:cubicBezTo>
                    <a:pt x="256217" y="36285"/>
                    <a:pt x="255953" y="36481"/>
                    <a:pt x="255688" y="36745"/>
                  </a:cubicBezTo>
                  <a:cubicBezTo>
                    <a:pt x="255688" y="36946"/>
                    <a:pt x="255625" y="37142"/>
                    <a:pt x="255556" y="37406"/>
                  </a:cubicBezTo>
                  <a:cubicBezTo>
                    <a:pt x="255953" y="37009"/>
                    <a:pt x="256349" y="36682"/>
                    <a:pt x="256746" y="36349"/>
                  </a:cubicBezTo>
                  <a:cubicBezTo>
                    <a:pt x="257740" y="35423"/>
                    <a:pt x="258464" y="34567"/>
                    <a:pt x="258929" y="33774"/>
                  </a:cubicBezTo>
                  <a:cubicBezTo>
                    <a:pt x="259458" y="32981"/>
                    <a:pt x="259654" y="32251"/>
                    <a:pt x="259654" y="31659"/>
                  </a:cubicBezTo>
                  <a:cubicBezTo>
                    <a:pt x="259654" y="31194"/>
                    <a:pt x="259590" y="30797"/>
                    <a:pt x="259326" y="30470"/>
                  </a:cubicBezTo>
                  <a:cubicBezTo>
                    <a:pt x="259194" y="30205"/>
                    <a:pt x="258993" y="30004"/>
                    <a:pt x="258728" y="29809"/>
                  </a:cubicBezTo>
                  <a:cubicBezTo>
                    <a:pt x="258332" y="29476"/>
                    <a:pt x="257803" y="29280"/>
                    <a:pt x="257211" y="29079"/>
                  </a:cubicBezTo>
                  <a:cubicBezTo>
                    <a:pt x="256614" y="28947"/>
                    <a:pt x="255953" y="28815"/>
                    <a:pt x="255160" y="28751"/>
                  </a:cubicBezTo>
                  <a:close/>
                  <a:moveTo>
                    <a:pt x="254631" y="37670"/>
                  </a:moveTo>
                  <a:lnTo>
                    <a:pt x="254367" y="37935"/>
                  </a:lnTo>
                  <a:cubicBezTo>
                    <a:pt x="254367" y="37935"/>
                    <a:pt x="254367" y="38003"/>
                    <a:pt x="254435" y="38067"/>
                  </a:cubicBezTo>
                  <a:lnTo>
                    <a:pt x="254631" y="37670"/>
                  </a:lnTo>
                  <a:close/>
                  <a:moveTo>
                    <a:pt x="254039" y="38268"/>
                  </a:moveTo>
                  <a:cubicBezTo>
                    <a:pt x="253907" y="38331"/>
                    <a:pt x="253775" y="38463"/>
                    <a:pt x="253642" y="38596"/>
                  </a:cubicBezTo>
                  <a:cubicBezTo>
                    <a:pt x="253642" y="38728"/>
                    <a:pt x="253706" y="38929"/>
                    <a:pt x="253706" y="39061"/>
                  </a:cubicBezTo>
                  <a:cubicBezTo>
                    <a:pt x="253838" y="38992"/>
                    <a:pt x="253970" y="38860"/>
                    <a:pt x="254039" y="38728"/>
                  </a:cubicBezTo>
                  <a:lnTo>
                    <a:pt x="254039" y="38596"/>
                  </a:lnTo>
                  <a:lnTo>
                    <a:pt x="254039" y="38268"/>
                  </a:lnTo>
                  <a:close/>
                  <a:moveTo>
                    <a:pt x="253246" y="38929"/>
                  </a:moveTo>
                  <a:lnTo>
                    <a:pt x="252849" y="39325"/>
                  </a:lnTo>
                  <a:cubicBezTo>
                    <a:pt x="252849" y="39457"/>
                    <a:pt x="252913" y="39590"/>
                    <a:pt x="252913" y="39785"/>
                  </a:cubicBezTo>
                  <a:cubicBezTo>
                    <a:pt x="253045" y="39653"/>
                    <a:pt x="253177" y="39521"/>
                    <a:pt x="253378" y="39389"/>
                  </a:cubicBezTo>
                  <a:cubicBezTo>
                    <a:pt x="253309" y="39256"/>
                    <a:pt x="253309" y="39061"/>
                    <a:pt x="253246" y="38929"/>
                  </a:cubicBezTo>
                  <a:close/>
                  <a:moveTo>
                    <a:pt x="252516" y="39590"/>
                  </a:moveTo>
                  <a:cubicBezTo>
                    <a:pt x="252321" y="39722"/>
                    <a:pt x="252188" y="39854"/>
                    <a:pt x="252056" y="39986"/>
                  </a:cubicBezTo>
                  <a:cubicBezTo>
                    <a:pt x="252056" y="40182"/>
                    <a:pt x="252120" y="40314"/>
                    <a:pt x="252120" y="40446"/>
                  </a:cubicBezTo>
                  <a:cubicBezTo>
                    <a:pt x="252321" y="40314"/>
                    <a:pt x="252453" y="40182"/>
                    <a:pt x="252585" y="40049"/>
                  </a:cubicBezTo>
                  <a:cubicBezTo>
                    <a:pt x="252585" y="39917"/>
                    <a:pt x="252516" y="39785"/>
                    <a:pt x="252516" y="39590"/>
                  </a:cubicBezTo>
                  <a:close/>
                  <a:moveTo>
                    <a:pt x="251723" y="40314"/>
                  </a:moveTo>
                  <a:cubicBezTo>
                    <a:pt x="251528" y="40446"/>
                    <a:pt x="251395" y="40578"/>
                    <a:pt x="251263" y="40710"/>
                  </a:cubicBezTo>
                  <a:cubicBezTo>
                    <a:pt x="251263" y="40843"/>
                    <a:pt x="251327" y="41043"/>
                    <a:pt x="251327" y="41176"/>
                  </a:cubicBezTo>
                  <a:cubicBezTo>
                    <a:pt x="251528" y="41043"/>
                    <a:pt x="251660" y="40911"/>
                    <a:pt x="251792" y="40779"/>
                  </a:cubicBezTo>
                  <a:cubicBezTo>
                    <a:pt x="251792" y="40647"/>
                    <a:pt x="251723" y="40446"/>
                    <a:pt x="251723" y="40314"/>
                  </a:cubicBezTo>
                  <a:close/>
                  <a:moveTo>
                    <a:pt x="250867" y="41043"/>
                  </a:moveTo>
                  <a:cubicBezTo>
                    <a:pt x="250734" y="41176"/>
                    <a:pt x="250602" y="41308"/>
                    <a:pt x="250401" y="41440"/>
                  </a:cubicBezTo>
                  <a:cubicBezTo>
                    <a:pt x="250470" y="41572"/>
                    <a:pt x="250534" y="41768"/>
                    <a:pt x="250534" y="41900"/>
                  </a:cubicBezTo>
                  <a:cubicBezTo>
                    <a:pt x="250734" y="41768"/>
                    <a:pt x="250867" y="41636"/>
                    <a:pt x="250999" y="41503"/>
                  </a:cubicBezTo>
                  <a:cubicBezTo>
                    <a:pt x="250999" y="41308"/>
                    <a:pt x="250930" y="41176"/>
                    <a:pt x="250867" y="41043"/>
                  </a:cubicBezTo>
                  <a:close/>
                  <a:moveTo>
                    <a:pt x="2511" y="1"/>
                  </a:moveTo>
                  <a:cubicBezTo>
                    <a:pt x="2178" y="1"/>
                    <a:pt x="1782" y="69"/>
                    <a:pt x="1517" y="133"/>
                  </a:cubicBezTo>
                  <a:cubicBezTo>
                    <a:pt x="1253" y="202"/>
                    <a:pt x="1057" y="265"/>
                    <a:pt x="857" y="397"/>
                  </a:cubicBezTo>
                  <a:cubicBezTo>
                    <a:pt x="592" y="529"/>
                    <a:pt x="328" y="730"/>
                    <a:pt x="196" y="1058"/>
                  </a:cubicBezTo>
                  <a:cubicBezTo>
                    <a:pt x="64" y="1322"/>
                    <a:pt x="0" y="1656"/>
                    <a:pt x="0" y="1983"/>
                  </a:cubicBezTo>
                  <a:cubicBezTo>
                    <a:pt x="0" y="2512"/>
                    <a:pt x="132" y="3109"/>
                    <a:pt x="397" y="3834"/>
                  </a:cubicBezTo>
                  <a:cubicBezTo>
                    <a:pt x="724" y="4495"/>
                    <a:pt x="1121" y="5288"/>
                    <a:pt x="1782" y="6213"/>
                  </a:cubicBezTo>
                  <a:lnTo>
                    <a:pt x="2115" y="5949"/>
                  </a:lnTo>
                  <a:cubicBezTo>
                    <a:pt x="1517" y="5092"/>
                    <a:pt x="1057" y="4299"/>
                    <a:pt x="793" y="3638"/>
                  </a:cubicBezTo>
                  <a:cubicBezTo>
                    <a:pt x="529" y="2977"/>
                    <a:pt x="397" y="2449"/>
                    <a:pt x="397" y="1983"/>
                  </a:cubicBezTo>
                  <a:cubicBezTo>
                    <a:pt x="397" y="1719"/>
                    <a:pt x="460" y="1523"/>
                    <a:pt x="529" y="1322"/>
                  </a:cubicBezTo>
                  <a:cubicBezTo>
                    <a:pt x="592" y="1127"/>
                    <a:pt x="724" y="1058"/>
                    <a:pt x="793" y="926"/>
                  </a:cubicBezTo>
                  <a:cubicBezTo>
                    <a:pt x="989" y="794"/>
                    <a:pt x="1190" y="662"/>
                    <a:pt x="1517" y="529"/>
                  </a:cubicBezTo>
                  <a:cubicBezTo>
                    <a:pt x="1782" y="466"/>
                    <a:pt x="2115" y="397"/>
                    <a:pt x="2511" y="397"/>
                  </a:cubicBezTo>
                  <a:lnTo>
                    <a:pt x="2575" y="397"/>
                  </a:lnTo>
                  <a:cubicBezTo>
                    <a:pt x="3569" y="397"/>
                    <a:pt x="4822" y="730"/>
                    <a:pt x="6344" y="1259"/>
                  </a:cubicBezTo>
                  <a:cubicBezTo>
                    <a:pt x="8655" y="2052"/>
                    <a:pt x="11430" y="3437"/>
                    <a:pt x="14338" y="5288"/>
                  </a:cubicBezTo>
                  <a:cubicBezTo>
                    <a:pt x="17315" y="7207"/>
                    <a:pt x="20418" y="9586"/>
                    <a:pt x="23395" y="12425"/>
                  </a:cubicBezTo>
                  <a:cubicBezTo>
                    <a:pt x="30992" y="19631"/>
                    <a:pt x="37733" y="29211"/>
                    <a:pt x="43813" y="39124"/>
                  </a:cubicBezTo>
                  <a:cubicBezTo>
                    <a:pt x="48968" y="47451"/>
                    <a:pt x="53726" y="56175"/>
                    <a:pt x="58352" y="64237"/>
                  </a:cubicBezTo>
                  <a:cubicBezTo>
                    <a:pt x="64898" y="75673"/>
                    <a:pt x="71438" y="87236"/>
                    <a:pt x="78707" y="97482"/>
                  </a:cubicBezTo>
                  <a:cubicBezTo>
                    <a:pt x="84459" y="105608"/>
                    <a:pt x="90804" y="113210"/>
                    <a:pt x="98205" y="119354"/>
                  </a:cubicBezTo>
                  <a:cubicBezTo>
                    <a:pt x="104481" y="124577"/>
                    <a:pt x="111486" y="128738"/>
                    <a:pt x="119549" y="131250"/>
                  </a:cubicBezTo>
                  <a:cubicBezTo>
                    <a:pt x="121135" y="131646"/>
                    <a:pt x="122790" y="132043"/>
                    <a:pt x="124439" y="132307"/>
                  </a:cubicBezTo>
                  <a:cubicBezTo>
                    <a:pt x="125893" y="132571"/>
                    <a:pt x="127284" y="132772"/>
                    <a:pt x="128669" y="132904"/>
                  </a:cubicBezTo>
                  <a:cubicBezTo>
                    <a:pt x="128473" y="132836"/>
                    <a:pt x="128272" y="132836"/>
                    <a:pt x="128008" y="132772"/>
                  </a:cubicBezTo>
                  <a:cubicBezTo>
                    <a:pt x="126755" y="132571"/>
                    <a:pt x="125433" y="132376"/>
                    <a:pt x="124175" y="132043"/>
                  </a:cubicBezTo>
                  <a:cubicBezTo>
                    <a:pt x="122261" y="131646"/>
                    <a:pt x="120474" y="131117"/>
                    <a:pt x="118756" y="130525"/>
                  </a:cubicBezTo>
                  <a:cubicBezTo>
                    <a:pt x="111159" y="128014"/>
                    <a:pt x="104481" y="124049"/>
                    <a:pt x="98470" y="119090"/>
                  </a:cubicBezTo>
                  <a:cubicBezTo>
                    <a:pt x="91132" y="112946"/>
                    <a:pt x="84787" y="105343"/>
                    <a:pt x="79040" y="97217"/>
                  </a:cubicBezTo>
                  <a:cubicBezTo>
                    <a:pt x="71771" y="86971"/>
                    <a:pt x="65225" y="75409"/>
                    <a:pt x="58685" y="64042"/>
                  </a:cubicBezTo>
                  <a:cubicBezTo>
                    <a:pt x="54059" y="55979"/>
                    <a:pt x="49364" y="47256"/>
                    <a:pt x="44146" y="38860"/>
                  </a:cubicBezTo>
                  <a:cubicBezTo>
                    <a:pt x="38066" y="28947"/>
                    <a:pt x="31325" y="19430"/>
                    <a:pt x="23723" y="12161"/>
                  </a:cubicBezTo>
                  <a:cubicBezTo>
                    <a:pt x="19694" y="8328"/>
                    <a:pt x="15464" y="5288"/>
                    <a:pt x="11695" y="3242"/>
                  </a:cubicBezTo>
                  <a:cubicBezTo>
                    <a:pt x="9844" y="2184"/>
                    <a:pt x="8063" y="1391"/>
                    <a:pt x="6540" y="863"/>
                  </a:cubicBezTo>
                  <a:cubicBezTo>
                    <a:pt x="4954" y="265"/>
                    <a:pt x="3632" y="1"/>
                    <a:pt x="2511" y="1"/>
                  </a:cubicBezTo>
                  <a:close/>
                  <a:moveTo>
                    <a:pt x="250074" y="41768"/>
                  </a:moveTo>
                  <a:cubicBezTo>
                    <a:pt x="245511" y="45802"/>
                    <a:pt x="239896" y="50756"/>
                    <a:pt x="233552" y="56376"/>
                  </a:cubicBezTo>
                  <a:cubicBezTo>
                    <a:pt x="222185" y="66616"/>
                    <a:pt x="212600" y="78713"/>
                    <a:pt x="203480" y="90080"/>
                  </a:cubicBezTo>
                  <a:cubicBezTo>
                    <a:pt x="194296" y="101447"/>
                    <a:pt x="185573" y="112153"/>
                    <a:pt x="175660" y="119555"/>
                  </a:cubicBezTo>
                  <a:cubicBezTo>
                    <a:pt x="173148" y="121469"/>
                    <a:pt x="170436" y="123256"/>
                    <a:pt x="167660" y="124842"/>
                  </a:cubicBezTo>
                  <a:cubicBezTo>
                    <a:pt x="158673" y="129796"/>
                    <a:pt x="148300" y="133037"/>
                    <a:pt x="137657" y="133364"/>
                  </a:cubicBezTo>
                  <a:cubicBezTo>
                    <a:pt x="136272" y="133433"/>
                    <a:pt x="134881" y="133497"/>
                    <a:pt x="133496" y="133497"/>
                  </a:cubicBezTo>
                  <a:lnTo>
                    <a:pt x="132571" y="133497"/>
                  </a:lnTo>
                  <a:cubicBezTo>
                    <a:pt x="132502" y="133565"/>
                    <a:pt x="132370" y="133629"/>
                    <a:pt x="132306" y="133629"/>
                  </a:cubicBezTo>
                  <a:cubicBezTo>
                    <a:pt x="133559" y="133761"/>
                    <a:pt x="134818" y="133761"/>
                    <a:pt x="136071" y="133761"/>
                  </a:cubicBezTo>
                  <a:lnTo>
                    <a:pt x="137128" y="133761"/>
                  </a:lnTo>
                  <a:cubicBezTo>
                    <a:pt x="148035" y="133565"/>
                    <a:pt x="158673" y="130261"/>
                    <a:pt x="167861" y="125170"/>
                  </a:cubicBezTo>
                  <a:cubicBezTo>
                    <a:pt x="170637" y="123584"/>
                    <a:pt x="173344" y="121865"/>
                    <a:pt x="175924" y="119883"/>
                  </a:cubicBezTo>
                  <a:cubicBezTo>
                    <a:pt x="185837" y="112417"/>
                    <a:pt x="194624" y="101711"/>
                    <a:pt x="203813" y="90344"/>
                  </a:cubicBezTo>
                  <a:cubicBezTo>
                    <a:pt x="212933" y="78977"/>
                    <a:pt x="222449" y="66950"/>
                    <a:pt x="233880" y="56703"/>
                  </a:cubicBezTo>
                  <a:cubicBezTo>
                    <a:pt x="240092" y="51152"/>
                    <a:pt x="245712" y="46198"/>
                    <a:pt x="250206" y="42164"/>
                  </a:cubicBezTo>
                  <a:cubicBezTo>
                    <a:pt x="250137" y="42032"/>
                    <a:pt x="250137" y="41900"/>
                    <a:pt x="250074" y="41768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6" name="Google Shape;426;p28"/>
            <p:cNvSpPr/>
            <p:nvPr/>
          </p:nvSpPr>
          <p:spPr>
            <a:xfrm>
              <a:off x="639650" y="1603350"/>
              <a:ext cx="6436925" cy="3256400"/>
            </a:xfrm>
            <a:custGeom>
              <a:avLst/>
              <a:gdLst/>
              <a:ahLst/>
              <a:cxnLst/>
              <a:rect l="l" t="t" r="r" b="b"/>
              <a:pathLst>
                <a:path w="257477" h="130256" extrusionOk="0">
                  <a:moveTo>
                    <a:pt x="1541" y="2972"/>
                  </a:moveTo>
                  <a:cubicBezTo>
                    <a:pt x="1556" y="2995"/>
                    <a:pt x="1571" y="3018"/>
                    <a:pt x="1587" y="3041"/>
                  </a:cubicBezTo>
                  <a:lnTo>
                    <a:pt x="1587" y="2972"/>
                  </a:lnTo>
                  <a:close/>
                  <a:moveTo>
                    <a:pt x="2248" y="3834"/>
                  </a:moveTo>
                  <a:lnTo>
                    <a:pt x="2512" y="4098"/>
                  </a:lnTo>
                  <a:cubicBezTo>
                    <a:pt x="2512" y="4029"/>
                    <a:pt x="2443" y="3966"/>
                    <a:pt x="2380" y="3966"/>
                  </a:cubicBezTo>
                  <a:cubicBezTo>
                    <a:pt x="2380" y="3897"/>
                    <a:pt x="2311" y="3897"/>
                    <a:pt x="2248" y="3834"/>
                  </a:cubicBezTo>
                  <a:close/>
                  <a:moveTo>
                    <a:pt x="255890" y="27688"/>
                  </a:moveTo>
                  <a:cubicBezTo>
                    <a:pt x="255229" y="27688"/>
                    <a:pt x="254500" y="27757"/>
                    <a:pt x="253574" y="27953"/>
                  </a:cubicBezTo>
                  <a:lnTo>
                    <a:pt x="253643" y="28349"/>
                  </a:lnTo>
                  <a:cubicBezTo>
                    <a:pt x="254568" y="28154"/>
                    <a:pt x="255293" y="28085"/>
                    <a:pt x="255890" y="28085"/>
                  </a:cubicBezTo>
                  <a:cubicBezTo>
                    <a:pt x="256287" y="28085"/>
                    <a:pt x="256614" y="28154"/>
                    <a:pt x="256815" y="28217"/>
                  </a:cubicBezTo>
                  <a:cubicBezTo>
                    <a:pt x="256879" y="28286"/>
                    <a:pt x="256947" y="28349"/>
                    <a:pt x="257011" y="28349"/>
                  </a:cubicBezTo>
                  <a:cubicBezTo>
                    <a:pt x="257011" y="28418"/>
                    <a:pt x="257011" y="28482"/>
                    <a:pt x="257080" y="28550"/>
                  </a:cubicBezTo>
                  <a:cubicBezTo>
                    <a:pt x="257080" y="28614"/>
                    <a:pt x="257011" y="28682"/>
                    <a:pt x="257011" y="28746"/>
                  </a:cubicBezTo>
                  <a:cubicBezTo>
                    <a:pt x="256947" y="28878"/>
                    <a:pt x="256879" y="29079"/>
                    <a:pt x="256683" y="29275"/>
                  </a:cubicBezTo>
                  <a:cubicBezTo>
                    <a:pt x="256482" y="29475"/>
                    <a:pt x="256218" y="29803"/>
                    <a:pt x="255821" y="30068"/>
                  </a:cubicBezTo>
                  <a:cubicBezTo>
                    <a:pt x="255821" y="30269"/>
                    <a:pt x="255758" y="30401"/>
                    <a:pt x="255626" y="30533"/>
                  </a:cubicBezTo>
                  <a:cubicBezTo>
                    <a:pt x="255557" y="30665"/>
                    <a:pt x="255494" y="30797"/>
                    <a:pt x="255361" y="30993"/>
                  </a:cubicBezTo>
                  <a:cubicBezTo>
                    <a:pt x="255821" y="30596"/>
                    <a:pt x="256218" y="30332"/>
                    <a:pt x="256551" y="30004"/>
                  </a:cubicBezTo>
                  <a:cubicBezTo>
                    <a:pt x="256815" y="29740"/>
                    <a:pt x="257080" y="29475"/>
                    <a:pt x="257212" y="29211"/>
                  </a:cubicBezTo>
                  <a:cubicBezTo>
                    <a:pt x="257275" y="29079"/>
                    <a:pt x="257344" y="29010"/>
                    <a:pt x="257407" y="28878"/>
                  </a:cubicBezTo>
                  <a:cubicBezTo>
                    <a:pt x="257407" y="28746"/>
                    <a:pt x="257476" y="28682"/>
                    <a:pt x="257476" y="28550"/>
                  </a:cubicBezTo>
                  <a:cubicBezTo>
                    <a:pt x="257476" y="28418"/>
                    <a:pt x="257407" y="28217"/>
                    <a:pt x="257344" y="28154"/>
                  </a:cubicBezTo>
                  <a:cubicBezTo>
                    <a:pt x="257275" y="28022"/>
                    <a:pt x="257212" y="27953"/>
                    <a:pt x="257080" y="27889"/>
                  </a:cubicBezTo>
                  <a:cubicBezTo>
                    <a:pt x="256947" y="27821"/>
                    <a:pt x="256747" y="27757"/>
                    <a:pt x="256551" y="27757"/>
                  </a:cubicBezTo>
                  <a:cubicBezTo>
                    <a:pt x="256350" y="27688"/>
                    <a:pt x="256154" y="27688"/>
                    <a:pt x="255890" y="27688"/>
                  </a:cubicBezTo>
                  <a:close/>
                  <a:moveTo>
                    <a:pt x="254700" y="30929"/>
                  </a:moveTo>
                  <a:cubicBezTo>
                    <a:pt x="254568" y="31062"/>
                    <a:pt x="254436" y="31125"/>
                    <a:pt x="254235" y="31257"/>
                  </a:cubicBezTo>
                  <a:cubicBezTo>
                    <a:pt x="254304" y="31326"/>
                    <a:pt x="254304" y="31458"/>
                    <a:pt x="254304" y="31590"/>
                  </a:cubicBezTo>
                  <a:lnTo>
                    <a:pt x="254436" y="31458"/>
                  </a:lnTo>
                  <a:cubicBezTo>
                    <a:pt x="254568" y="31326"/>
                    <a:pt x="254632" y="31257"/>
                    <a:pt x="254700" y="31125"/>
                  </a:cubicBezTo>
                  <a:lnTo>
                    <a:pt x="254700" y="31062"/>
                  </a:lnTo>
                  <a:lnTo>
                    <a:pt x="254700" y="30929"/>
                  </a:lnTo>
                  <a:close/>
                  <a:moveTo>
                    <a:pt x="253907" y="31458"/>
                  </a:moveTo>
                  <a:cubicBezTo>
                    <a:pt x="253775" y="31522"/>
                    <a:pt x="253707" y="31590"/>
                    <a:pt x="253574" y="31654"/>
                  </a:cubicBezTo>
                  <a:cubicBezTo>
                    <a:pt x="253511" y="31722"/>
                    <a:pt x="253442" y="31722"/>
                    <a:pt x="253379" y="31786"/>
                  </a:cubicBezTo>
                  <a:cubicBezTo>
                    <a:pt x="253442" y="31918"/>
                    <a:pt x="253442" y="32050"/>
                    <a:pt x="253511" y="32182"/>
                  </a:cubicBezTo>
                  <a:cubicBezTo>
                    <a:pt x="253643" y="32119"/>
                    <a:pt x="253707" y="32050"/>
                    <a:pt x="253839" y="31987"/>
                  </a:cubicBezTo>
                  <a:cubicBezTo>
                    <a:pt x="253839" y="31987"/>
                    <a:pt x="253907" y="31918"/>
                    <a:pt x="253971" y="31918"/>
                  </a:cubicBezTo>
                  <a:cubicBezTo>
                    <a:pt x="253971" y="31786"/>
                    <a:pt x="253907" y="31590"/>
                    <a:pt x="253907" y="31458"/>
                  </a:cubicBezTo>
                  <a:close/>
                  <a:moveTo>
                    <a:pt x="253046" y="32050"/>
                  </a:moveTo>
                  <a:cubicBezTo>
                    <a:pt x="252850" y="32119"/>
                    <a:pt x="252718" y="32251"/>
                    <a:pt x="252517" y="32383"/>
                  </a:cubicBezTo>
                  <a:cubicBezTo>
                    <a:pt x="252586" y="32515"/>
                    <a:pt x="252586" y="32648"/>
                    <a:pt x="252649" y="32780"/>
                  </a:cubicBezTo>
                  <a:cubicBezTo>
                    <a:pt x="252850" y="32648"/>
                    <a:pt x="252982" y="32515"/>
                    <a:pt x="253114" y="32447"/>
                  </a:cubicBezTo>
                  <a:cubicBezTo>
                    <a:pt x="253114" y="32315"/>
                    <a:pt x="253046" y="32182"/>
                    <a:pt x="253046" y="32050"/>
                  </a:cubicBezTo>
                  <a:close/>
                  <a:moveTo>
                    <a:pt x="252189" y="32579"/>
                  </a:moveTo>
                  <a:cubicBezTo>
                    <a:pt x="251988" y="32711"/>
                    <a:pt x="251793" y="32780"/>
                    <a:pt x="251660" y="32912"/>
                  </a:cubicBezTo>
                  <a:cubicBezTo>
                    <a:pt x="251660" y="33044"/>
                    <a:pt x="251724" y="33176"/>
                    <a:pt x="251793" y="33309"/>
                  </a:cubicBezTo>
                  <a:cubicBezTo>
                    <a:pt x="251925" y="33240"/>
                    <a:pt x="252120" y="33108"/>
                    <a:pt x="252321" y="32975"/>
                  </a:cubicBezTo>
                  <a:cubicBezTo>
                    <a:pt x="252253" y="32843"/>
                    <a:pt x="252189" y="32711"/>
                    <a:pt x="252189" y="32579"/>
                  </a:cubicBezTo>
                  <a:close/>
                  <a:moveTo>
                    <a:pt x="251264" y="33176"/>
                  </a:moveTo>
                  <a:cubicBezTo>
                    <a:pt x="251132" y="33240"/>
                    <a:pt x="250931" y="33372"/>
                    <a:pt x="250735" y="33504"/>
                  </a:cubicBezTo>
                  <a:lnTo>
                    <a:pt x="250931" y="33901"/>
                  </a:lnTo>
                  <a:cubicBezTo>
                    <a:pt x="251063" y="33768"/>
                    <a:pt x="251264" y="33705"/>
                    <a:pt x="251396" y="33573"/>
                  </a:cubicBezTo>
                  <a:cubicBezTo>
                    <a:pt x="251396" y="33441"/>
                    <a:pt x="251327" y="33309"/>
                    <a:pt x="251264" y="33176"/>
                  </a:cubicBezTo>
                  <a:close/>
                  <a:moveTo>
                    <a:pt x="250402" y="33768"/>
                  </a:moveTo>
                  <a:cubicBezTo>
                    <a:pt x="250270" y="33837"/>
                    <a:pt x="250074" y="33969"/>
                    <a:pt x="249873" y="34102"/>
                  </a:cubicBezTo>
                  <a:cubicBezTo>
                    <a:pt x="249942" y="34234"/>
                    <a:pt x="250006" y="34366"/>
                    <a:pt x="250006" y="34498"/>
                  </a:cubicBezTo>
                  <a:cubicBezTo>
                    <a:pt x="250207" y="34366"/>
                    <a:pt x="250402" y="34234"/>
                    <a:pt x="250534" y="34165"/>
                  </a:cubicBezTo>
                  <a:cubicBezTo>
                    <a:pt x="250534" y="34033"/>
                    <a:pt x="250471" y="33901"/>
                    <a:pt x="250402" y="33768"/>
                  </a:cubicBezTo>
                  <a:close/>
                  <a:moveTo>
                    <a:pt x="249546" y="34366"/>
                  </a:moveTo>
                  <a:cubicBezTo>
                    <a:pt x="249345" y="34429"/>
                    <a:pt x="249213" y="34562"/>
                    <a:pt x="249017" y="34694"/>
                  </a:cubicBezTo>
                  <a:cubicBezTo>
                    <a:pt x="249080" y="34826"/>
                    <a:pt x="249149" y="34958"/>
                    <a:pt x="249149" y="35090"/>
                  </a:cubicBezTo>
                  <a:cubicBezTo>
                    <a:pt x="249345" y="34958"/>
                    <a:pt x="249477" y="34826"/>
                    <a:pt x="249678" y="34762"/>
                  </a:cubicBezTo>
                  <a:cubicBezTo>
                    <a:pt x="249609" y="34630"/>
                    <a:pt x="249609" y="34498"/>
                    <a:pt x="249546" y="34366"/>
                  </a:cubicBezTo>
                  <a:close/>
                  <a:moveTo>
                    <a:pt x="248684" y="34958"/>
                  </a:moveTo>
                  <a:cubicBezTo>
                    <a:pt x="248488" y="35027"/>
                    <a:pt x="248356" y="35159"/>
                    <a:pt x="248155" y="35291"/>
                  </a:cubicBezTo>
                  <a:cubicBezTo>
                    <a:pt x="248224" y="35423"/>
                    <a:pt x="248224" y="35555"/>
                    <a:pt x="248287" y="35688"/>
                  </a:cubicBezTo>
                  <a:cubicBezTo>
                    <a:pt x="248488" y="35555"/>
                    <a:pt x="248620" y="35423"/>
                    <a:pt x="248816" y="35355"/>
                  </a:cubicBezTo>
                  <a:cubicBezTo>
                    <a:pt x="248753" y="35222"/>
                    <a:pt x="248684" y="35090"/>
                    <a:pt x="248684" y="34958"/>
                  </a:cubicBezTo>
                  <a:close/>
                  <a:moveTo>
                    <a:pt x="989" y="1"/>
                  </a:moveTo>
                  <a:cubicBezTo>
                    <a:pt x="794" y="1"/>
                    <a:pt x="662" y="1"/>
                    <a:pt x="593" y="64"/>
                  </a:cubicBezTo>
                  <a:cubicBezTo>
                    <a:pt x="461" y="64"/>
                    <a:pt x="397" y="133"/>
                    <a:pt x="329" y="133"/>
                  </a:cubicBezTo>
                  <a:cubicBezTo>
                    <a:pt x="196" y="196"/>
                    <a:pt x="133" y="328"/>
                    <a:pt x="64" y="397"/>
                  </a:cubicBezTo>
                  <a:cubicBezTo>
                    <a:pt x="1" y="529"/>
                    <a:pt x="1" y="662"/>
                    <a:pt x="1" y="794"/>
                  </a:cubicBezTo>
                  <a:cubicBezTo>
                    <a:pt x="1" y="989"/>
                    <a:pt x="1" y="1190"/>
                    <a:pt x="133" y="1455"/>
                  </a:cubicBezTo>
                  <a:cubicBezTo>
                    <a:pt x="265" y="1782"/>
                    <a:pt x="530" y="2248"/>
                    <a:pt x="857" y="2708"/>
                  </a:cubicBezTo>
                  <a:cubicBezTo>
                    <a:pt x="989" y="2840"/>
                    <a:pt x="1058" y="2972"/>
                    <a:pt x="1190" y="3173"/>
                  </a:cubicBezTo>
                  <a:lnTo>
                    <a:pt x="1190" y="3104"/>
                  </a:lnTo>
                  <a:cubicBezTo>
                    <a:pt x="1254" y="3041"/>
                    <a:pt x="1254" y="3041"/>
                    <a:pt x="1323" y="3041"/>
                  </a:cubicBezTo>
                  <a:cubicBezTo>
                    <a:pt x="1323" y="2972"/>
                    <a:pt x="1323" y="2972"/>
                    <a:pt x="1386" y="2972"/>
                  </a:cubicBezTo>
                  <a:lnTo>
                    <a:pt x="1541" y="2972"/>
                  </a:lnTo>
                  <a:cubicBezTo>
                    <a:pt x="1292" y="2606"/>
                    <a:pt x="1050" y="2296"/>
                    <a:pt x="926" y="2047"/>
                  </a:cubicBezTo>
                  <a:cubicBezTo>
                    <a:pt x="725" y="1782"/>
                    <a:pt x="593" y="1518"/>
                    <a:pt x="530" y="1322"/>
                  </a:cubicBezTo>
                  <a:cubicBezTo>
                    <a:pt x="397" y="1121"/>
                    <a:pt x="397" y="926"/>
                    <a:pt x="397" y="794"/>
                  </a:cubicBezTo>
                  <a:lnTo>
                    <a:pt x="397" y="662"/>
                  </a:lnTo>
                  <a:cubicBezTo>
                    <a:pt x="461" y="593"/>
                    <a:pt x="461" y="593"/>
                    <a:pt x="461" y="529"/>
                  </a:cubicBezTo>
                  <a:cubicBezTo>
                    <a:pt x="530" y="529"/>
                    <a:pt x="593" y="461"/>
                    <a:pt x="662" y="461"/>
                  </a:cubicBezTo>
                  <a:cubicBezTo>
                    <a:pt x="725" y="461"/>
                    <a:pt x="857" y="397"/>
                    <a:pt x="989" y="397"/>
                  </a:cubicBezTo>
                  <a:cubicBezTo>
                    <a:pt x="1254" y="397"/>
                    <a:pt x="1650" y="529"/>
                    <a:pt x="2179" y="662"/>
                  </a:cubicBezTo>
                  <a:cubicBezTo>
                    <a:pt x="3041" y="926"/>
                    <a:pt x="4162" y="1455"/>
                    <a:pt x="5483" y="2179"/>
                  </a:cubicBezTo>
                  <a:cubicBezTo>
                    <a:pt x="9517" y="4426"/>
                    <a:pt x="15132" y="8655"/>
                    <a:pt x="20551" y="14339"/>
                  </a:cubicBezTo>
                  <a:cubicBezTo>
                    <a:pt x="27625" y="21809"/>
                    <a:pt x="34102" y="31389"/>
                    <a:pt x="40182" y="41170"/>
                  </a:cubicBezTo>
                  <a:cubicBezTo>
                    <a:pt x="45337" y="49365"/>
                    <a:pt x="50227" y="57893"/>
                    <a:pt x="55049" y="65755"/>
                  </a:cubicBezTo>
                  <a:cubicBezTo>
                    <a:pt x="61858" y="76857"/>
                    <a:pt x="68927" y="87896"/>
                    <a:pt x="76593" y="97609"/>
                  </a:cubicBezTo>
                  <a:cubicBezTo>
                    <a:pt x="82673" y="105275"/>
                    <a:pt x="89351" y="112349"/>
                    <a:pt x="96948" y="118032"/>
                  </a:cubicBezTo>
                  <a:cubicBezTo>
                    <a:pt x="103493" y="122854"/>
                    <a:pt x="110763" y="126555"/>
                    <a:pt x="119021" y="128606"/>
                  </a:cubicBezTo>
                  <a:cubicBezTo>
                    <a:pt x="120475" y="128934"/>
                    <a:pt x="121929" y="129135"/>
                    <a:pt x="123451" y="129330"/>
                  </a:cubicBezTo>
                  <a:cubicBezTo>
                    <a:pt x="124710" y="129497"/>
                    <a:pt x="125972" y="129616"/>
                    <a:pt x="127232" y="129652"/>
                  </a:cubicBezTo>
                  <a:lnTo>
                    <a:pt x="127232" y="129652"/>
                  </a:lnTo>
                  <a:cubicBezTo>
                    <a:pt x="125885" y="129520"/>
                    <a:pt x="124532" y="129323"/>
                    <a:pt x="123118" y="129066"/>
                  </a:cubicBezTo>
                  <a:cubicBezTo>
                    <a:pt x="121469" y="128802"/>
                    <a:pt x="119814" y="128405"/>
                    <a:pt x="118228" y="128009"/>
                  </a:cubicBezTo>
                  <a:cubicBezTo>
                    <a:pt x="110430" y="125963"/>
                    <a:pt x="103493" y="122325"/>
                    <a:pt x="97212" y="117699"/>
                  </a:cubicBezTo>
                  <a:cubicBezTo>
                    <a:pt x="89615" y="112084"/>
                    <a:pt x="82937" y="105010"/>
                    <a:pt x="76926" y="97344"/>
                  </a:cubicBezTo>
                  <a:cubicBezTo>
                    <a:pt x="69260" y="87696"/>
                    <a:pt x="62255" y="76593"/>
                    <a:pt x="55382" y="65490"/>
                  </a:cubicBezTo>
                  <a:cubicBezTo>
                    <a:pt x="50555" y="57692"/>
                    <a:pt x="45664" y="49169"/>
                    <a:pt x="40510" y="40906"/>
                  </a:cubicBezTo>
                  <a:cubicBezTo>
                    <a:pt x="34430" y="31125"/>
                    <a:pt x="27953" y="21545"/>
                    <a:pt x="20816" y="14011"/>
                  </a:cubicBezTo>
                  <a:cubicBezTo>
                    <a:pt x="16718" y="9649"/>
                    <a:pt x="12425" y="6144"/>
                    <a:pt x="8856" y="3765"/>
                  </a:cubicBezTo>
                  <a:cubicBezTo>
                    <a:pt x="7069" y="2575"/>
                    <a:pt x="5420" y="1650"/>
                    <a:pt x="4098" y="989"/>
                  </a:cubicBezTo>
                  <a:cubicBezTo>
                    <a:pt x="3437" y="662"/>
                    <a:pt x="2840" y="397"/>
                    <a:pt x="2311" y="265"/>
                  </a:cubicBezTo>
                  <a:cubicBezTo>
                    <a:pt x="1783" y="64"/>
                    <a:pt x="1323" y="1"/>
                    <a:pt x="989" y="1"/>
                  </a:cubicBezTo>
                  <a:close/>
                  <a:moveTo>
                    <a:pt x="127232" y="129652"/>
                  </a:moveTo>
                  <a:lnTo>
                    <a:pt x="127232" y="129652"/>
                  </a:lnTo>
                  <a:cubicBezTo>
                    <a:pt x="127271" y="129656"/>
                    <a:pt x="127309" y="129660"/>
                    <a:pt x="127348" y="129663"/>
                  </a:cubicBezTo>
                  <a:lnTo>
                    <a:pt x="128009" y="129663"/>
                  </a:lnTo>
                  <a:cubicBezTo>
                    <a:pt x="127750" y="129663"/>
                    <a:pt x="127491" y="129660"/>
                    <a:pt x="127232" y="129652"/>
                  </a:cubicBezTo>
                  <a:close/>
                  <a:moveTo>
                    <a:pt x="247827" y="35555"/>
                  </a:moveTo>
                  <a:cubicBezTo>
                    <a:pt x="242805" y="39055"/>
                    <a:pt x="236392" y="43946"/>
                    <a:pt x="229455" y="49698"/>
                  </a:cubicBezTo>
                  <a:cubicBezTo>
                    <a:pt x="217560" y="59479"/>
                    <a:pt x="208175" y="71570"/>
                    <a:pt x="199452" y="83202"/>
                  </a:cubicBezTo>
                  <a:cubicBezTo>
                    <a:pt x="190728" y="94769"/>
                    <a:pt x="182666" y="105872"/>
                    <a:pt x="173413" y="113866"/>
                  </a:cubicBezTo>
                  <a:cubicBezTo>
                    <a:pt x="170965" y="115917"/>
                    <a:pt x="168454" y="117831"/>
                    <a:pt x="165811" y="119549"/>
                  </a:cubicBezTo>
                  <a:cubicBezTo>
                    <a:pt x="157288" y="124969"/>
                    <a:pt x="147306" y="128738"/>
                    <a:pt x="136865" y="129663"/>
                  </a:cubicBezTo>
                  <a:cubicBezTo>
                    <a:pt x="135146" y="129859"/>
                    <a:pt x="133365" y="130060"/>
                    <a:pt x="131578" y="130123"/>
                  </a:cubicBezTo>
                  <a:cubicBezTo>
                    <a:pt x="131445" y="130123"/>
                    <a:pt x="131382" y="130192"/>
                    <a:pt x="131250" y="130256"/>
                  </a:cubicBezTo>
                  <a:lnTo>
                    <a:pt x="132175" y="130256"/>
                  </a:lnTo>
                  <a:cubicBezTo>
                    <a:pt x="133560" y="130256"/>
                    <a:pt x="134951" y="130192"/>
                    <a:pt x="136336" y="130123"/>
                  </a:cubicBezTo>
                  <a:cubicBezTo>
                    <a:pt x="147042" y="129330"/>
                    <a:pt x="157288" y="125434"/>
                    <a:pt x="166012" y="119883"/>
                  </a:cubicBezTo>
                  <a:cubicBezTo>
                    <a:pt x="168719" y="118164"/>
                    <a:pt x="171230" y="116245"/>
                    <a:pt x="173678" y="114130"/>
                  </a:cubicBezTo>
                  <a:cubicBezTo>
                    <a:pt x="182993" y="106136"/>
                    <a:pt x="191056" y="95034"/>
                    <a:pt x="199779" y="83403"/>
                  </a:cubicBezTo>
                  <a:cubicBezTo>
                    <a:pt x="208503" y="71835"/>
                    <a:pt x="217887" y="59807"/>
                    <a:pt x="229720" y="50026"/>
                  </a:cubicBezTo>
                  <a:cubicBezTo>
                    <a:pt x="236593" y="44279"/>
                    <a:pt x="242937" y="39452"/>
                    <a:pt x="247960" y="35952"/>
                  </a:cubicBezTo>
                  <a:cubicBezTo>
                    <a:pt x="247891" y="35820"/>
                    <a:pt x="247827" y="35688"/>
                    <a:pt x="247827" y="3555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7" name="Google Shape;427;p28"/>
            <p:cNvSpPr/>
            <p:nvPr/>
          </p:nvSpPr>
          <p:spPr>
            <a:xfrm>
              <a:off x="669400" y="1677625"/>
              <a:ext cx="6385625" cy="3178825"/>
            </a:xfrm>
            <a:custGeom>
              <a:avLst/>
              <a:gdLst/>
              <a:ahLst/>
              <a:cxnLst/>
              <a:rect l="l" t="t" r="r" b="b"/>
              <a:pathLst>
                <a:path w="255425" h="127153" extrusionOk="0">
                  <a:moveTo>
                    <a:pt x="196" y="1"/>
                  </a:moveTo>
                  <a:cubicBezTo>
                    <a:pt x="133" y="1"/>
                    <a:pt x="133" y="1"/>
                    <a:pt x="133" y="70"/>
                  </a:cubicBezTo>
                  <a:cubicBezTo>
                    <a:pt x="64" y="70"/>
                    <a:pt x="64" y="70"/>
                    <a:pt x="0" y="133"/>
                  </a:cubicBezTo>
                  <a:lnTo>
                    <a:pt x="0" y="202"/>
                  </a:lnTo>
                  <a:lnTo>
                    <a:pt x="0" y="265"/>
                  </a:lnTo>
                  <a:lnTo>
                    <a:pt x="0" y="334"/>
                  </a:lnTo>
                  <a:cubicBezTo>
                    <a:pt x="64" y="397"/>
                    <a:pt x="64" y="466"/>
                    <a:pt x="133" y="530"/>
                  </a:cubicBezTo>
                  <a:lnTo>
                    <a:pt x="460" y="863"/>
                  </a:lnTo>
                  <a:cubicBezTo>
                    <a:pt x="593" y="995"/>
                    <a:pt x="793" y="1190"/>
                    <a:pt x="1058" y="1391"/>
                  </a:cubicBezTo>
                  <a:cubicBezTo>
                    <a:pt x="1058" y="1455"/>
                    <a:pt x="1058" y="1455"/>
                    <a:pt x="1121" y="1455"/>
                  </a:cubicBezTo>
                  <a:cubicBezTo>
                    <a:pt x="1586" y="1851"/>
                    <a:pt x="2179" y="2380"/>
                    <a:pt x="2972" y="2977"/>
                  </a:cubicBezTo>
                  <a:lnTo>
                    <a:pt x="3236" y="2644"/>
                  </a:lnTo>
                  <a:cubicBezTo>
                    <a:pt x="2380" y="1984"/>
                    <a:pt x="1782" y="1524"/>
                    <a:pt x="1322" y="1127"/>
                  </a:cubicBezTo>
                  <a:lnTo>
                    <a:pt x="1058" y="863"/>
                  </a:lnTo>
                  <a:lnTo>
                    <a:pt x="1058" y="863"/>
                  </a:lnTo>
                  <a:cubicBezTo>
                    <a:pt x="1121" y="926"/>
                    <a:pt x="1190" y="926"/>
                    <a:pt x="1190" y="995"/>
                  </a:cubicBezTo>
                  <a:lnTo>
                    <a:pt x="1586" y="1190"/>
                  </a:lnTo>
                  <a:cubicBezTo>
                    <a:pt x="3040" y="2184"/>
                    <a:pt x="5420" y="4098"/>
                    <a:pt x="8259" y="6678"/>
                  </a:cubicBezTo>
                  <a:cubicBezTo>
                    <a:pt x="8919" y="7207"/>
                    <a:pt x="9580" y="7868"/>
                    <a:pt x="10241" y="8460"/>
                  </a:cubicBezTo>
                  <a:lnTo>
                    <a:pt x="10373" y="8460"/>
                  </a:lnTo>
                  <a:lnTo>
                    <a:pt x="10442" y="8661"/>
                  </a:lnTo>
                  <a:cubicBezTo>
                    <a:pt x="10902" y="9121"/>
                    <a:pt x="11367" y="9517"/>
                    <a:pt x="11827" y="10046"/>
                  </a:cubicBezTo>
                  <a:cubicBezTo>
                    <a:pt x="11959" y="9983"/>
                    <a:pt x="12092" y="9983"/>
                    <a:pt x="12224" y="9914"/>
                  </a:cubicBezTo>
                  <a:lnTo>
                    <a:pt x="12293" y="10311"/>
                  </a:lnTo>
                  <a:cubicBezTo>
                    <a:pt x="12224" y="10311"/>
                    <a:pt x="12224" y="10379"/>
                    <a:pt x="12160" y="10379"/>
                  </a:cubicBezTo>
                  <a:cubicBezTo>
                    <a:pt x="12557" y="10776"/>
                    <a:pt x="13017" y="11172"/>
                    <a:pt x="13413" y="11632"/>
                  </a:cubicBezTo>
                  <a:cubicBezTo>
                    <a:pt x="13546" y="11569"/>
                    <a:pt x="13678" y="11500"/>
                    <a:pt x="13810" y="11500"/>
                  </a:cubicBezTo>
                  <a:cubicBezTo>
                    <a:pt x="11103" y="8661"/>
                    <a:pt x="8523" y="6213"/>
                    <a:pt x="6345" y="4363"/>
                  </a:cubicBezTo>
                  <a:cubicBezTo>
                    <a:pt x="4690" y="2977"/>
                    <a:pt x="3236" y="1920"/>
                    <a:pt x="2247" y="1190"/>
                  </a:cubicBezTo>
                  <a:cubicBezTo>
                    <a:pt x="1719" y="794"/>
                    <a:pt x="1253" y="530"/>
                    <a:pt x="926" y="334"/>
                  </a:cubicBezTo>
                  <a:cubicBezTo>
                    <a:pt x="793" y="202"/>
                    <a:pt x="661" y="133"/>
                    <a:pt x="529" y="70"/>
                  </a:cubicBezTo>
                  <a:lnTo>
                    <a:pt x="397" y="70"/>
                  </a:lnTo>
                  <a:lnTo>
                    <a:pt x="397" y="1"/>
                  </a:lnTo>
                  <a:close/>
                  <a:moveTo>
                    <a:pt x="14143" y="11764"/>
                  </a:moveTo>
                  <a:lnTo>
                    <a:pt x="13746" y="11965"/>
                  </a:lnTo>
                  <a:cubicBezTo>
                    <a:pt x="14143" y="12362"/>
                    <a:pt x="14540" y="12822"/>
                    <a:pt x="15000" y="13287"/>
                  </a:cubicBezTo>
                  <a:cubicBezTo>
                    <a:pt x="15068" y="13218"/>
                    <a:pt x="15200" y="13155"/>
                    <a:pt x="15333" y="13086"/>
                  </a:cubicBezTo>
                  <a:cubicBezTo>
                    <a:pt x="14936" y="12626"/>
                    <a:pt x="14540" y="12230"/>
                    <a:pt x="14143" y="11764"/>
                  </a:cubicBezTo>
                  <a:close/>
                  <a:moveTo>
                    <a:pt x="15660" y="13419"/>
                  </a:moveTo>
                  <a:lnTo>
                    <a:pt x="15264" y="13615"/>
                  </a:lnTo>
                  <a:cubicBezTo>
                    <a:pt x="15660" y="14080"/>
                    <a:pt x="16126" y="14540"/>
                    <a:pt x="16522" y="15005"/>
                  </a:cubicBezTo>
                  <a:cubicBezTo>
                    <a:pt x="16654" y="14937"/>
                    <a:pt x="16786" y="14873"/>
                    <a:pt x="16850" y="14804"/>
                  </a:cubicBezTo>
                  <a:lnTo>
                    <a:pt x="15660" y="13419"/>
                  </a:lnTo>
                  <a:close/>
                  <a:moveTo>
                    <a:pt x="17183" y="15138"/>
                  </a:moveTo>
                  <a:lnTo>
                    <a:pt x="16786" y="15333"/>
                  </a:lnTo>
                  <a:cubicBezTo>
                    <a:pt x="17114" y="15666"/>
                    <a:pt x="17447" y="16063"/>
                    <a:pt x="17775" y="16459"/>
                  </a:cubicBezTo>
                  <a:cubicBezTo>
                    <a:pt x="17844" y="16591"/>
                    <a:pt x="17976" y="16655"/>
                    <a:pt x="18040" y="16787"/>
                  </a:cubicBezTo>
                  <a:cubicBezTo>
                    <a:pt x="18172" y="16724"/>
                    <a:pt x="18304" y="16655"/>
                    <a:pt x="18373" y="16523"/>
                  </a:cubicBezTo>
                  <a:cubicBezTo>
                    <a:pt x="18304" y="16459"/>
                    <a:pt x="18172" y="16327"/>
                    <a:pt x="18108" y="16195"/>
                  </a:cubicBezTo>
                  <a:cubicBezTo>
                    <a:pt x="17775" y="15798"/>
                    <a:pt x="17447" y="15465"/>
                    <a:pt x="17183" y="15138"/>
                  </a:cubicBezTo>
                  <a:close/>
                  <a:moveTo>
                    <a:pt x="18637" y="16856"/>
                  </a:moveTo>
                  <a:cubicBezTo>
                    <a:pt x="18568" y="16919"/>
                    <a:pt x="18436" y="17051"/>
                    <a:pt x="18304" y="17120"/>
                  </a:cubicBezTo>
                  <a:cubicBezTo>
                    <a:pt x="18769" y="17580"/>
                    <a:pt x="19166" y="18109"/>
                    <a:pt x="19562" y="18637"/>
                  </a:cubicBezTo>
                  <a:cubicBezTo>
                    <a:pt x="19694" y="18505"/>
                    <a:pt x="19758" y="18442"/>
                    <a:pt x="19890" y="18373"/>
                  </a:cubicBezTo>
                  <a:cubicBezTo>
                    <a:pt x="19493" y="17844"/>
                    <a:pt x="19097" y="17384"/>
                    <a:pt x="18637" y="16856"/>
                  </a:cubicBezTo>
                  <a:close/>
                  <a:moveTo>
                    <a:pt x="255160" y="25844"/>
                  </a:moveTo>
                  <a:lnTo>
                    <a:pt x="255160" y="25907"/>
                  </a:lnTo>
                  <a:lnTo>
                    <a:pt x="255028" y="25907"/>
                  </a:lnTo>
                  <a:cubicBezTo>
                    <a:pt x="254896" y="25976"/>
                    <a:pt x="254631" y="26108"/>
                    <a:pt x="254235" y="26240"/>
                  </a:cubicBezTo>
                  <a:lnTo>
                    <a:pt x="254304" y="26304"/>
                  </a:lnTo>
                  <a:cubicBezTo>
                    <a:pt x="254367" y="26304"/>
                    <a:pt x="254436" y="26436"/>
                    <a:pt x="254499" y="26504"/>
                  </a:cubicBezTo>
                  <a:cubicBezTo>
                    <a:pt x="254568" y="26504"/>
                    <a:pt x="254568" y="26568"/>
                    <a:pt x="254568" y="26637"/>
                  </a:cubicBezTo>
                  <a:lnTo>
                    <a:pt x="255097" y="26372"/>
                  </a:lnTo>
                  <a:cubicBezTo>
                    <a:pt x="255160" y="26304"/>
                    <a:pt x="255229" y="26304"/>
                    <a:pt x="255292" y="26304"/>
                  </a:cubicBezTo>
                  <a:lnTo>
                    <a:pt x="255292" y="26240"/>
                  </a:lnTo>
                  <a:lnTo>
                    <a:pt x="255361" y="26240"/>
                  </a:lnTo>
                  <a:cubicBezTo>
                    <a:pt x="255361" y="26171"/>
                    <a:pt x="255424" y="26171"/>
                    <a:pt x="255424" y="26171"/>
                  </a:cubicBezTo>
                  <a:lnTo>
                    <a:pt x="255424" y="26039"/>
                  </a:lnTo>
                  <a:lnTo>
                    <a:pt x="255424" y="25976"/>
                  </a:lnTo>
                  <a:lnTo>
                    <a:pt x="255361" y="25907"/>
                  </a:lnTo>
                  <a:cubicBezTo>
                    <a:pt x="255292" y="25907"/>
                    <a:pt x="255292" y="25844"/>
                    <a:pt x="255292" y="25844"/>
                  </a:cubicBezTo>
                  <a:close/>
                  <a:moveTo>
                    <a:pt x="253643" y="26504"/>
                  </a:moveTo>
                  <a:cubicBezTo>
                    <a:pt x="253574" y="26504"/>
                    <a:pt x="253442" y="26568"/>
                    <a:pt x="253378" y="26637"/>
                  </a:cubicBezTo>
                  <a:lnTo>
                    <a:pt x="253574" y="26832"/>
                  </a:lnTo>
                  <a:cubicBezTo>
                    <a:pt x="253574" y="26901"/>
                    <a:pt x="253643" y="27033"/>
                    <a:pt x="253706" y="27097"/>
                  </a:cubicBezTo>
                  <a:cubicBezTo>
                    <a:pt x="253907" y="26964"/>
                    <a:pt x="254039" y="26901"/>
                    <a:pt x="254235" y="26769"/>
                  </a:cubicBezTo>
                  <a:lnTo>
                    <a:pt x="254171" y="26769"/>
                  </a:lnTo>
                  <a:cubicBezTo>
                    <a:pt x="254171" y="26700"/>
                    <a:pt x="254103" y="26637"/>
                    <a:pt x="253970" y="26568"/>
                  </a:cubicBezTo>
                  <a:cubicBezTo>
                    <a:pt x="253907" y="26568"/>
                    <a:pt x="253775" y="26504"/>
                    <a:pt x="253643" y="26504"/>
                  </a:cubicBezTo>
                  <a:close/>
                  <a:moveTo>
                    <a:pt x="252913" y="26769"/>
                  </a:moveTo>
                  <a:cubicBezTo>
                    <a:pt x="252781" y="26832"/>
                    <a:pt x="252585" y="26901"/>
                    <a:pt x="252453" y="26964"/>
                  </a:cubicBezTo>
                  <a:cubicBezTo>
                    <a:pt x="252585" y="27165"/>
                    <a:pt x="252717" y="27361"/>
                    <a:pt x="252781" y="27562"/>
                  </a:cubicBezTo>
                  <a:cubicBezTo>
                    <a:pt x="252982" y="27430"/>
                    <a:pt x="253177" y="27361"/>
                    <a:pt x="253310" y="27229"/>
                  </a:cubicBezTo>
                  <a:cubicBezTo>
                    <a:pt x="253310" y="27229"/>
                    <a:pt x="253246" y="27165"/>
                    <a:pt x="253246" y="27097"/>
                  </a:cubicBezTo>
                  <a:lnTo>
                    <a:pt x="252913" y="26769"/>
                  </a:lnTo>
                  <a:close/>
                  <a:moveTo>
                    <a:pt x="252057" y="27097"/>
                  </a:moveTo>
                  <a:cubicBezTo>
                    <a:pt x="251856" y="27165"/>
                    <a:pt x="251660" y="27229"/>
                    <a:pt x="251528" y="27361"/>
                  </a:cubicBezTo>
                  <a:cubicBezTo>
                    <a:pt x="251591" y="27430"/>
                    <a:pt x="251660" y="27562"/>
                    <a:pt x="251723" y="27694"/>
                  </a:cubicBezTo>
                  <a:cubicBezTo>
                    <a:pt x="251856" y="27625"/>
                    <a:pt x="251988" y="27562"/>
                    <a:pt x="252120" y="27562"/>
                  </a:cubicBezTo>
                  <a:lnTo>
                    <a:pt x="252252" y="27826"/>
                  </a:lnTo>
                  <a:cubicBezTo>
                    <a:pt x="252321" y="27757"/>
                    <a:pt x="252384" y="27757"/>
                    <a:pt x="252453" y="27757"/>
                  </a:cubicBezTo>
                  <a:cubicBezTo>
                    <a:pt x="252321" y="27493"/>
                    <a:pt x="252189" y="27298"/>
                    <a:pt x="252057" y="27097"/>
                  </a:cubicBezTo>
                  <a:close/>
                  <a:moveTo>
                    <a:pt x="251131" y="27493"/>
                  </a:moveTo>
                  <a:cubicBezTo>
                    <a:pt x="251063" y="27493"/>
                    <a:pt x="250930" y="27562"/>
                    <a:pt x="250867" y="27562"/>
                  </a:cubicBezTo>
                  <a:cubicBezTo>
                    <a:pt x="250798" y="27625"/>
                    <a:pt x="250666" y="27625"/>
                    <a:pt x="250534" y="27694"/>
                  </a:cubicBezTo>
                  <a:lnTo>
                    <a:pt x="250735" y="28091"/>
                  </a:lnTo>
                  <a:cubicBezTo>
                    <a:pt x="250867" y="28022"/>
                    <a:pt x="250930" y="27958"/>
                    <a:pt x="251063" y="27958"/>
                  </a:cubicBezTo>
                  <a:cubicBezTo>
                    <a:pt x="251131" y="27890"/>
                    <a:pt x="251195" y="27890"/>
                    <a:pt x="251327" y="27826"/>
                  </a:cubicBezTo>
                  <a:cubicBezTo>
                    <a:pt x="251327" y="27826"/>
                    <a:pt x="251264" y="27757"/>
                    <a:pt x="251264" y="27694"/>
                  </a:cubicBezTo>
                  <a:cubicBezTo>
                    <a:pt x="251195" y="27625"/>
                    <a:pt x="251131" y="27562"/>
                    <a:pt x="251131" y="27493"/>
                  </a:cubicBezTo>
                  <a:close/>
                  <a:moveTo>
                    <a:pt x="250137" y="27826"/>
                  </a:moveTo>
                  <a:cubicBezTo>
                    <a:pt x="250005" y="27890"/>
                    <a:pt x="249810" y="28022"/>
                    <a:pt x="249609" y="28091"/>
                  </a:cubicBezTo>
                  <a:cubicBezTo>
                    <a:pt x="249677" y="28223"/>
                    <a:pt x="249741" y="28286"/>
                    <a:pt x="249810" y="28418"/>
                  </a:cubicBezTo>
                  <a:cubicBezTo>
                    <a:pt x="250005" y="28355"/>
                    <a:pt x="250206" y="28286"/>
                    <a:pt x="250338" y="28223"/>
                  </a:cubicBezTo>
                  <a:cubicBezTo>
                    <a:pt x="250338" y="28091"/>
                    <a:pt x="250270" y="27958"/>
                    <a:pt x="250137" y="27826"/>
                  </a:cubicBezTo>
                  <a:close/>
                  <a:moveTo>
                    <a:pt x="249212" y="28223"/>
                  </a:moveTo>
                  <a:cubicBezTo>
                    <a:pt x="249080" y="28286"/>
                    <a:pt x="248884" y="28418"/>
                    <a:pt x="248683" y="28487"/>
                  </a:cubicBezTo>
                  <a:lnTo>
                    <a:pt x="248884" y="28884"/>
                  </a:lnTo>
                  <a:cubicBezTo>
                    <a:pt x="249080" y="28751"/>
                    <a:pt x="249212" y="28683"/>
                    <a:pt x="249413" y="28619"/>
                  </a:cubicBezTo>
                  <a:lnTo>
                    <a:pt x="249212" y="28223"/>
                  </a:lnTo>
                  <a:close/>
                  <a:moveTo>
                    <a:pt x="248287" y="28683"/>
                  </a:moveTo>
                  <a:cubicBezTo>
                    <a:pt x="248155" y="28751"/>
                    <a:pt x="247959" y="28815"/>
                    <a:pt x="247758" y="28884"/>
                  </a:cubicBezTo>
                  <a:lnTo>
                    <a:pt x="247959" y="29280"/>
                  </a:lnTo>
                  <a:cubicBezTo>
                    <a:pt x="248155" y="29211"/>
                    <a:pt x="248287" y="29079"/>
                    <a:pt x="248488" y="29016"/>
                  </a:cubicBezTo>
                  <a:cubicBezTo>
                    <a:pt x="248419" y="28884"/>
                    <a:pt x="248356" y="28751"/>
                    <a:pt x="248287" y="28683"/>
                  </a:cubicBezTo>
                  <a:close/>
                  <a:moveTo>
                    <a:pt x="247430" y="29079"/>
                  </a:moveTo>
                  <a:cubicBezTo>
                    <a:pt x="247230" y="29148"/>
                    <a:pt x="247034" y="29280"/>
                    <a:pt x="246833" y="29344"/>
                  </a:cubicBezTo>
                  <a:lnTo>
                    <a:pt x="247034" y="29740"/>
                  </a:lnTo>
                  <a:cubicBezTo>
                    <a:pt x="247230" y="29677"/>
                    <a:pt x="247362" y="29544"/>
                    <a:pt x="247563" y="29476"/>
                  </a:cubicBezTo>
                  <a:cubicBezTo>
                    <a:pt x="247494" y="29344"/>
                    <a:pt x="247430" y="29211"/>
                    <a:pt x="247430" y="29079"/>
                  </a:cubicBezTo>
                  <a:close/>
                  <a:moveTo>
                    <a:pt x="246505" y="29544"/>
                  </a:moveTo>
                  <a:cubicBezTo>
                    <a:pt x="246304" y="29608"/>
                    <a:pt x="246109" y="29740"/>
                    <a:pt x="245908" y="29809"/>
                  </a:cubicBezTo>
                  <a:lnTo>
                    <a:pt x="246109" y="30205"/>
                  </a:lnTo>
                  <a:cubicBezTo>
                    <a:pt x="246304" y="30073"/>
                    <a:pt x="246505" y="30004"/>
                    <a:pt x="246637" y="29941"/>
                  </a:cubicBezTo>
                  <a:cubicBezTo>
                    <a:pt x="246569" y="29809"/>
                    <a:pt x="246569" y="29677"/>
                    <a:pt x="246505" y="29544"/>
                  </a:cubicBezTo>
                  <a:close/>
                  <a:moveTo>
                    <a:pt x="20154" y="18706"/>
                  </a:moveTo>
                  <a:cubicBezTo>
                    <a:pt x="20022" y="18770"/>
                    <a:pt x="19959" y="18838"/>
                    <a:pt x="19827" y="18971"/>
                  </a:cubicBezTo>
                  <a:cubicBezTo>
                    <a:pt x="25642" y="26240"/>
                    <a:pt x="31193" y="34831"/>
                    <a:pt x="36676" y="43423"/>
                  </a:cubicBezTo>
                  <a:cubicBezTo>
                    <a:pt x="41831" y="51618"/>
                    <a:pt x="46790" y="59945"/>
                    <a:pt x="51876" y="67478"/>
                  </a:cubicBezTo>
                  <a:cubicBezTo>
                    <a:pt x="59014" y="78317"/>
                    <a:pt x="66484" y="88891"/>
                    <a:pt x="74547" y="97942"/>
                  </a:cubicBezTo>
                  <a:cubicBezTo>
                    <a:pt x="80954" y="105148"/>
                    <a:pt x="87960" y="111757"/>
                    <a:pt x="95827" y="116912"/>
                  </a:cubicBezTo>
                  <a:cubicBezTo>
                    <a:pt x="102700" y="121337"/>
                    <a:pt x="110234" y="124641"/>
                    <a:pt x="118561" y="126227"/>
                  </a:cubicBezTo>
                  <a:cubicBezTo>
                    <a:pt x="119882" y="126428"/>
                    <a:pt x="121204" y="126560"/>
                    <a:pt x="122526" y="126624"/>
                  </a:cubicBezTo>
                  <a:cubicBezTo>
                    <a:pt x="123715" y="126692"/>
                    <a:pt x="124905" y="126756"/>
                    <a:pt x="126095" y="126756"/>
                  </a:cubicBezTo>
                  <a:lnTo>
                    <a:pt x="127480" y="126756"/>
                  </a:lnTo>
                  <a:cubicBezTo>
                    <a:pt x="127215" y="126756"/>
                    <a:pt x="127020" y="126756"/>
                    <a:pt x="126819" y="126692"/>
                  </a:cubicBezTo>
                  <a:cubicBezTo>
                    <a:pt x="125302" y="126692"/>
                    <a:pt x="123779" y="126560"/>
                    <a:pt x="122261" y="126359"/>
                  </a:cubicBezTo>
                  <a:cubicBezTo>
                    <a:pt x="120739" y="126164"/>
                    <a:pt x="119285" y="125963"/>
                    <a:pt x="117831" y="125635"/>
                  </a:cubicBezTo>
                  <a:cubicBezTo>
                    <a:pt x="109837" y="124049"/>
                    <a:pt x="102631" y="120808"/>
                    <a:pt x="96022" y="116515"/>
                  </a:cubicBezTo>
                  <a:cubicBezTo>
                    <a:pt x="88224" y="111492"/>
                    <a:pt x="81287" y="104884"/>
                    <a:pt x="74874" y="97678"/>
                  </a:cubicBezTo>
                  <a:cubicBezTo>
                    <a:pt x="66812" y="88626"/>
                    <a:pt x="59347" y="78052"/>
                    <a:pt x="52209" y="67278"/>
                  </a:cubicBezTo>
                  <a:cubicBezTo>
                    <a:pt x="47187" y="59680"/>
                    <a:pt x="42164" y="51353"/>
                    <a:pt x="37009" y="43222"/>
                  </a:cubicBezTo>
                  <a:cubicBezTo>
                    <a:pt x="31590" y="34567"/>
                    <a:pt x="25970" y="25976"/>
                    <a:pt x="20154" y="18706"/>
                  </a:cubicBezTo>
                  <a:close/>
                  <a:moveTo>
                    <a:pt x="245580" y="30004"/>
                  </a:moveTo>
                  <a:cubicBezTo>
                    <a:pt x="243793" y="30930"/>
                    <a:pt x="241879" y="32056"/>
                    <a:pt x="239828" y="33245"/>
                  </a:cubicBezTo>
                  <a:cubicBezTo>
                    <a:pt x="235535" y="35952"/>
                    <a:pt x="230576" y="39325"/>
                    <a:pt x="225421" y="43222"/>
                  </a:cubicBezTo>
                  <a:cubicBezTo>
                    <a:pt x="213129" y="52675"/>
                    <a:pt x="203876" y="64703"/>
                    <a:pt x="195618" y="76530"/>
                  </a:cubicBezTo>
                  <a:cubicBezTo>
                    <a:pt x="187291" y="88362"/>
                    <a:pt x="179953" y="99925"/>
                    <a:pt x="171298" y="108384"/>
                  </a:cubicBezTo>
                  <a:cubicBezTo>
                    <a:pt x="168982" y="110631"/>
                    <a:pt x="166603" y="112682"/>
                    <a:pt x="164092" y="114532"/>
                  </a:cubicBezTo>
                  <a:cubicBezTo>
                    <a:pt x="156029" y="120412"/>
                    <a:pt x="146513" y="124710"/>
                    <a:pt x="136272" y="126164"/>
                  </a:cubicBezTo>
                  <a:cubicBezTo>
                    <a:pt x="134422" y="126560"/>
                    <a:pt x="132571" y="126825"/>
                    <a:pt x="130721" y="126957"/>
                  </a:cubicBezTo>
                  <a:cubicBezTo>
                    <a:pt x="130588" y="127020"/>
                    <a:pt x="130520" y="127089"/>
                    <a:pt x="130388" y="127152"/>
                  </a:cubicBezTo>
                  <a:cubicBezTo>
                    <a:pt x="132175" y="127089"/>
                    <a:pt x="133956" y="126888"/>
                    <a:pt x="135675" y="126692"/>
                  </a:cubicBezTo>
                  <a:cubicBezTo>
                    <a:pt x="146248" y="125302"/>
                    <a:pt x="156098" y="120877"/>
                    <a:pt x="164356" y="114860"/>
                  </a:cubicBezTo>
                  <a:cubicBezTo>
                    <a:pt x="166868" y="113010"/>
                    <a:pt x="169316" y="110895"/>
                    <a:pt x="171562" y="108717"/>
                  </a:cubicBezTo>
                  <a:cubicBezTo>
                    <a:pt x="180286" y="100189"/>
                    <a:pt x="187688" y="88558"/>
                    <a:pt x="195946" y="76731"/>
                  </a:cubicBezTo>
                  <a:cubicBezTo>
                    <a:pt x="204209" y="64967"/>
                    <a:pt x="213393" y="52939"/>
                    <a:pt x="225685" y="43555"/>
                  </a:cubicBezTo>
                  <a:cubicBezTo>
                    <a:pt x="230840" y="39653"/>
                    <a:pt x="235730" y="36285"/>
                    <a:pt x="240092" y="33642"/>
                  </a:cubicBezTo>
                  <a:cubicBezTo>
                    <a:pt x="242075" y="32384"/>
                    <a:pt x="243994" y="31326"/>
                    <a:pt x="245712" y="30401"/>
                  </a:cubicBezTo>
                  <a:cubicBezTo>
                    <a:pt x="245712" y="30269"/>
                    <a:pt x="245643" y="30137"/>
                    <a:pt x="245580" y="3000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8" name="Google Shape;428;p28"/>
            <p:cNvSpPr/>
            <p:nvPr/>
          </p:nvSpPr>
          <p:spPr>
            <a:xfrm>
              <a:off x="695825" y="1743725"/>
              <a:ext cx="6339375" cy="3107825"/>
            </a:xfrm>
            <a:custGeom>
              <a:avLst/>
              <a:gdLst/>
              <a:ahLst/>
              <a:cxnLst/>
              <a:rect l="l" t="t" r="r" b="b"/>
              <a:pathLst>
                <a:path w="253575" h="124313" extrusionOk="0">
                  <a:moveTo>
                    <a:pt x="461" y="0"/>
                  </a:moveTo>
                  <a:cubicBezTo>
                    <a:pt x="397" y="0"/>
                    <a:pt x="397" y="0"/>
                    <a:pt x="329" y="69"/>
                  </a:cubicBezTo>
                  <a:lnTo>
                    <a:pt x="196" y="69"/>
                  </a:lnTo>
                  <a:cubicBezTo>
                    <a:pt x="133" y="133"/>
                    <a:pt x="64" y="201"/>
                    <a:pt x="64" y="265"/>
                  </a:cubicBezTo>
                  <a:cubicBezTo>
                    <a:pt x="1" y="333"/>
                    <a:pt x="1" y="397"/>
                    <a:pt x="1" y="397"/>
                  </a:cubicBezTo>
                  <a:cubicBezTo>
                    <a:pt x="1" y="529"/>
                    <a:pt x="64" y="661"/>
                    <a:pt x="133" y="793"/>
                  </a:cubicBezTo>
                  <a:cubicBezTo>
                    <a:pt x="265" y="1058"/>
                    <a:pt x="461" y="1391"/>
                    <a:pt x="725" y="1787"/>
                  </a:cubicBezTo>
                  <a:cubicBezTo>
                    <a:pt x="926" y="2052"/>
                    <a:pt x="1190" y="2316"/>
                    <a:pt x="1455" y="2644"/>
                  </a:cubicBezTo>
                  <a:cubicBezTo>
                    <a:pt x="1455" y="2644"/>
                    <a:pt x="1518" y="2644"/>
                    <a:pt x="1518" y="2580"/>
                  </a:cubicBezTo>
                  <a:cubicBezTo>
                    <a:pt x="1650" y="2580"/>
                    <a:pt x="1719" y="2512"/>
                    <a:pt x="1851" y="2448"/>
                  </a:cubicBezTo>
                  <a:lnTo>
                    <a:pt x="1650" y="2247"/>
                  </a:lnTo>
                  <a:cubicBezTo>
                    <a:pt x="1254" y="1787"/>
                    <a:pt x="926" y="1391"/>
                    <a:pt x="725" y="1058"/>
                  </a:cubicBezTo>
                  <a:cubicBezTo>
                    <a:pt x="593" y="862"/>
                    <a:pt x="529" y="730"/>
                    <a:pt x="461" y="661"/>
                  </a:cubicBezTo>
                  <a:cubicBezTo>
                    <a:pt x="461" y="529"/>
                    <a:pt x="397" y="466"/>
                    <a:pt x="397" y="466"/>
                  </a:cubicBezTo>
                  <a:cubicBezTo>
                    <a:pt x="461" y="466"/>
                    <a:pt x="461" y="397"/>
                    <a:pt x="461" y="397"/>
                  </a:cubicBezTo>
                  <a:cubicBezTo>
                    <a:pt x="593" y="397"/>
                    <a:pt x="725" y="466"/>
                    <a:pt x="857" y="529"/>
                  </a:cubicBezTo>
                  <a:cubicBezTo>
                    <a:pt x="1190" y="598"/>
                    <a:pt x="1518" y="730"/>
                    <a:pt x="2047" y="926"/>
                  </a:cubicBezTo>
                  <a:cubicBezTo>
                    <a:pt x="2512" y="1190"/>
                    <a:pt x="3104" y="1454"/>
                    <a:pt x="3765" y="1787"/>
                  </a:cubicBezTo>
                  <a:lnTo>
                    <a:pt x="3966" y="1454"/>
                  </a:lnTo>
                  <a:cubicBezTo>
                    <a:pt x="3041" y="994"/>
                    <a:pt x="2311" y="598"/>
                    <a:pt x="1719" y="397"/>
                  </a:cubicBezTo>
                  <a:cubicBezTo>
                    <a:pt x="1455" y="265"/>
                    <a:pt x="1190" y="201"/>
                    <a:pt x="989" y="133"/>
                  </a:cubicBezTo>
                  <a:cubicBezTo>
                    <a:pt x="794" y="69"/>
                    <a:pt x="662" y="0"/>
                    <a:pt x="461" y="0"/>
                  </a:cubicBezTo>
                  <a:close/>
                  <a:moveTo>
                    <a:pt x="2047" y="2845"/>
                  </a:moveTo>
                  <a:cubicBezTo>
                    <a:pt x="1915" y="2908"/>
                    <a:pt x="1782" y="2908"/>
                    <a:pt x="1719" y="2977"/>
                  </a:cubicBezTo>
                  <a:cubicBezTo>
                    <a:pt x="2047" y="3437"/>
                    <a:pt x="2512" y="3902"/>
                    <a:pt x="2972" y="4431"/>
                  </a:cubicBezTo>
                  <a:cubicBezTo>
                    <a:pt x="3041" y="4563"/>
                    <a:pt x="3173" y="4695"/>
                    <a:pt x="3305" y="4827"/>
                  </a:cubicBezTo>
                  <a:lnTo>
                    <a:pt x="3702" y="4627"/>
                  </a:lnTo>
                  <a:cubicBezTo>
                    <a:pt x="3104" y="3966"/>
                    <a:pt x="2576" y="3373"/>
                    <a:pt x="2116" y="2845"/>
                  </a:cubicBezTo>
                  <a:close/>
                  <a:moveTo>
                    <a:pt x="3966" y="4960"/>
                  </a:moveTo>
                  <a:lnTo>
                    <a:pt x="3569" y="5155"/>
                  </a:lnTo>
                  <a:cubicBezTo>
                    <a:pt x="4098" y="5684"/>
                    <a:pt x="4627" y="6281"/>
                    <a:pt x="5156" y="6873"/>
                  </a:cubicBezTo>
                  <a:lnTo>
                    <a:pt x="5552" y="6678"/>
                  </a:lnTo>
                  <a:lnTo>
                    <a:pt x="5023" y="6149"/>
                  </a:lnTo>
                  <a:cubicBezTo>
                    <a:pt x="4690" y="5753"/>
                    <a:pt x="4294" y="5356"/>
                    <a:pt x="3966" y="4960"/>
                  </a:cubicBezTo>
                  <a:close/>
                  <a:moveTo>
                    <a:pt x="5816" y="7006"/>
                  </a:moveTo>
                  <a:lnTo>
                    <a:pt x="5420" y="7207"/>
                  </a:lnTo>
                  <a:cubicBezTo>
                    <a:pt x="5880" y="7735"/>
                    <a:pt x="6409" y="8327"/>
                    <a:pt x="6937" y="8925"/>
                  </a:cubicBezTo>
                  <a:cubicBezTo>
                    <a:pt x="7006" y="8856"/>
                    <a:pt x="7138" y="8793"/>
                    <a:pt x="7270" y="8724"/>
                  </a:cubicBezTo>
                  <a:lnTo>
                    <a:pt x="7270" y="8660"/>
                  </a:lnTo>
                  <a:cubicBezTo>
                    <a:pt x="6805" y="8132"/>
                    <a:pt x="6276" y="7534"/>
                    <a:pt x="5816" y="7006"/>
                  </a:cubicBezTo>
                  <a:close/>
                  <a:moveTo>
                    <a:pt x="7535" y="8988"/>
                  </a:moveTo>
                  <a:cubicBezTo>
                    <a:pt x="7466" y="9057"/>
                    <a:pt x="7334" y="9120"/>
                    <a:pt x="7202" y="9189"/>
                  </a:cubicBezTo>
                  <a:cubicBezTo>
                    <a:pt x="7667" y="9781"/>
                    <a:pt x="8127" y="10310"/>
                    <a:pt x="8656" y="10907"/>
                  </a:cubicBezTo>
                  <a:cubicBezTo>
                    <a:pt x="8788" y="10839"/>
                    <a:pt x="8856" y="10707"/>
                    <a:pt x="8989" y="10643"/>
                  </a:cubicBezTo>
                  <a:cubicBezTo>
                    <a:pt x="8523" y="10114"/>
                    <a:pt x="8063" y="9517"/>
                    <a:pt x="7535" y="8988"/>
                  </a:cubicBezTo>
                  <a:close/>
                  <a:moveTo>
                    <a:pt x="9253" y="10971"/>
                  </a:moveTo>
                  <a:cubicBezTo>
                    <a:pt x="9184" y="11040"/>
                    <a:pt x="9052" y="11103"/>
                    <a:pt x="8920" y="11235"/>
                  </a:cubicBezTo>
                  <a:cubicBezTo>
                    <a:pt x="9385" y="11764"/>
                    <a:pt x="9845" y="12293"/>
                    <a:pt x="10310" y="12890"/>
                  </a:cubicBezTo>
                  <a:cubicBezTo>
                    <a:pt x="10443" y="12821"/>
                    <a:pt x="10575" y="12689"/>
                    <a:pt x="10638" y="12626"/>
                  </a:cubicBezTo>
                  <a:cubicBezTo>
                    <a:pt x="10178" y="12097"/>
                    <a:pt x="9713" y="11500"/>
                    <a:pt x="9253" y="10971"/>
                  </a:cubicBezTo>
                  <a:close/>
                  <a:moveTo>
                    <a:pt x="10902" y="12953"/>
                  </a:moveTo>
                  <a:cubicBezTo>
                    <a:pt x="10839" y="13022"/>
                    <a:pt x="10707" y="13086"/>
                    <a:pt x="10575" y="13218"/>
                  </a:cubicBezTo>
                  <a:cubicBezTo>
                    <a:pt x="11035" y="13747"/>
                    <a:pt x="11500" y="14275"/>
                    <a:pt x="11960" y="14873"/>
                  </a:cubicBezTo>
                  <a:cubicBezTo>
                    <a:pt x="12092" y="14804"/>
                    <a:pt x="12161" y="14672"/>
                    <a:pt x="12293" y="14608"/>
                  </a:cubicBezTo>
                  <a:cubicBezTo>
                    <a:pt x="11828" y="14080"/>
                    <a:pt x="11368" y="13482"/>
                    <a:pt x="10902" y="12953"/>
                  </a:cubicBezTo>
                  <a:close/>
                  <a:moveTo>
                    <a:pt x="12557" y="14936"/>
                  </a:moveTo>
                  <a:cubicBezTo>
                    <a:pt x="12425" y="15005"/>
                    <a:pt x="12356" y="15137"/>
                    <a:pt x="12224" y="15200"/>
                  </a:cubicBezTo>
                  <a:cubicBezTo>
                    <a:pt x="12689" y="15729"/>
                    <a:pt x="13149" y="16327"/>
                    <a:pt x="13615" y="16919"/>
                  </a:cubicBezTo>
                  <a:cubicBezTo>
                    <a:pt x="13678" y="16787"/>
                    <a:pt x="13810" y="16723"/>
                    <a:pt x="13879" y="16591"/>
                  </a:cubicBezTo>
                  <a:cubicBezTo>
                    <a:pt x="13414" y="16062"/>
                    <a:pt x="13017" y="15465"/>
                    <a:pt x="12557" y="14936"/>
                  </a:cubicBezTo>
                  <a:close/>
                  <a:moveTo>
                    <a:pt x="14143" y="16919"/>
                  </a:moveTo>
                  <a:cubicBezTo>
                    <a:pt x="14075" y="17051"/>
                    <a:pt x="13943" y="17120"/>
                    <a:pt x="13810" y="17252"/>
                  </a:cubicBezTo>
                  <a:cubicBezTo>
                    <a:pt x="14276" y="17780"/>
                    <a:pt x="14736" y="18373"/>
                    <a:pt x="15132" y="18901"/>
                  </a:cubicBezTo>
                  <a:lnTo>
                    <a:pt x="15132" y="18970"/>
                  </a:lnTo>
                  <a:lnTo>
                    <a:pt x="15465" y="18637"/>
                  </a:lnTo>
                  <a:cubicBezTo>
                    <a:pt x="15000" y="18045"/>
                    <a:pt x="14603" y="17516"/>
                    <a:pt x="14143" y="16919"/>
                  </a:cubicBezTo>
                  <a:close/>
                  <a:moveTo>
                    <a:pt x="250603" y="23464"/>
                  </a:moveTo>
                  <a:cubicBezTo>
                    <a:pt x="250735" y="23596"/>
                    <a:pt x="250799" y="23728"/>
                    <a:pt x="250931" y="23792"/>
                  </a:cubicBezTo>
                  <a:lnTo>
                    <a:pt x="250931" y="23860"/>
                  </a:lnTo>
                  <a:cubicBezTo>
                    <a:pt x="251132" y="23860"/>
                    <a:pt x="251264" y="23792"/>
                    <a:pt x="251396" y="23792"/>
                  </a:cubicBezTo>
                  <a:cubicBezTo>
                    <a:pt x="251327" y="23792"/>
                    <a:pt x="251264" y="23728"/>
                    <a:pt x="251195" y="23728"/>
                  </a:cubicBezTo>
                  <a:cubicBezTo>
                    <a:pt x="251000" y="23660"/>
                    <a:pt x="250799" y="23527"/>
                    <a:pt x="250603" y="23464"/>
                  </a:cubicBezTo>
                  <a:close/>
                  <a:moveTo>
                    <a:pt x="249942" y="23527"/>
                  </a:moveTo>
                  <a:cubicBezTo>
                    <a:pt x="249810" y="23527"/>
                    <a:pt x="249741" y="23596"/>
                    <a:pt x="249609" y="23596"/>
                  </a:cubicBezTo>
                  <a:cubicBezTo>
                    <a:pt x="249678" y="23728"/>
                    <a:pt x="249810" y="23860"/>
                    <a:pt x="249942" y="23993"/>
                  </a:cubicBezTo>
                  <a:cubicBezTo>
                    <a:pt x="250074" y="23924"/>
                    <a:pt x="250270" y="23924"/>
                    <a:pt x="250402" y="23924"/>
                  </a:cubicBezTo>
                  <a:cubicBezTo>
                    <a:pt x="250270" y="23792"/>
                    <a:pt x="250138" y="23660"/>
                    <a:pt x="249942" y="23527"/>
                  </a:cubicBezTo>
                  <a:close/>
                  <a:moveTo>
                    <a:pt x="249080" y="23660"/>
                  </a:moveTo>
                  <a:cubicBezTo>
                    <a:pt x="248948" y="23660"/>
                    <a:pt x="248753" y="23728"/>
                    <a:pt x="248620" y="23728"/>
                  </a:cubicBezTo>
                  <a:cubicBezTo>
                    <a:pt x="248684" y="23860"/>
                    <a:pt x="248816" y="23993"/>
                    <a:pt x="248885" y="24125"/>
                  </a:cubicBezTo>
                  <a:cubicBezTo>
                    <a:pt x="249080" y="24056"/>
                    <a:pt x="249281" y="24056"/>
                    <a:pt x="249413" y="24056"/>
                  </a:cubicBezTo>
                  <a:cubicBezTo>
                    <a:pt x="249345" y="23924"/>
                    <a:pt x="249213" y="23792"/>
                    <a:pt x="249080" y="23660"/>
                  </a:cubicBezTo>
                  <a:close/>
                  <a:moveTo>
                    <a:pt x="248155" y="23792"/>
                  </a:moveTo>
                  <a:cubicBezTo>
                    <a:pt x="247960" y="23860"/>
                    <a:pt x="247827" y="23860"/>
                    <a:pt x="247626" y="23924"/>
                  </a:cubicBezTo>
                  <a:cubicBezTo>
                    <a:pt x="247695" y="24056"/>
                    <a:pt x="247827" y="24188"/>
                    <a:pt x="247891" y="24320"/>
                  </a:cubicBezTo>
                  <a:cubicBezTo>
                    <a:pt x="248023" y="24257"/>
                    <a:pt x="248224" y="24257"/>
                    <a:pt x="248356" y="24188"/>
                  </a:cubicBezTo>
                  <a:lnTo>
                    <a:pt x="248420" y="24188"/>
                  </a:lnTo>
                  <a:cubicBezTo>
                    <a:pt x="248356" y="24056"/>
                    <a:pt x="248224" y="23924"/>
                    <a:pt x="248155" y="23792"/>
                  </a:cubicBezTo>
                  <a:close/>
                  <a:moveTo>
                    <a:pt x="247230" y="23993"/>
                  </a:moveTo>
                  <a:cubicBezTo>
                    <a:pt x="247034" y="24056"/>
                    <a:pt x="246833" y="24125"/>
                    <a:pt x="246701" y="24125"/>
                  </a:cubicBezTo>
                  <a:lnTo>
                    <a:pt x="246902" y="24521"/>
                  </a:lnTo>
                  <a:cubicBezTo>
                    <a:pt x="247098" y="24453"/>
                    <a:pt x="247299" y="24453"/>
                    <a:pt x="247431" y="24389"/>
                  </a:cubicBezTo>
                  <a:lnTo>
                    <a:pt x="247230" y="23993"/>
                  </a:lnTo>
                  <a:close/>
                  <a:moveTo>
                    <a:pt x="246241" y="24257"/>
                  </a:moveTo>
                  <a:cubicBezTo>
                    <a:pt x="246040" y="24320"/>
                    <a:pt x="245908" y="24320"/>
                    <a:pt x="245713" y="24389"/>
                  </a:cubicBezTo>
                  <a:lnTo>
                    <a:pt x="245908" y="24786"/>
                  </a:lnTo>
                  <a:cubicBezTo>
                    <a:pt x="246109" y="24717"/>
                    <a:pt x="246305" y="24654"/>
                    <a:pt x="246506" y="24654"/>
                  </a:cubicBezTo>
                  <a:cubicBezTo>
                    <a:pt x="246437" y="24521"/>
                    <a:pt x="246305" y="24389"/>
                    <a:pt x="246241" y="24257"/>
                  </a:cubicBezTo>
                  <a:close/>
                  <a:moveTo>
                    <a:pt x="245316" y="24521"/>
                  </a:moveTo>
                  <a:cubicBezTo>
                    <a:pt x="245115" y="24585"/>
                    <a:pt x="244920" y="24654"/>
                    <a:pt x="244787" y="24717"/>
                  </a:cubicBezTo>
                  <a:cubicBezTo>
                    <a:pt x="244851" y="24786"/>
                    <a:pt x="244920" y="24918"/>
                    <a:pt x="244983" y="25050"/>
                  </a:cubicBezTo>
                  <a:cubicBezTo>
                    <a:pt x="245184" y="24981"/>
                    <a:pt x="245316" y="24918"/>
                    <a:pt x="245512" y="24918"/>
                  </a:cubicBezTo>
                  <a:lnTo>
                    <a:pt x="245316" y="24521"/>
                  </a:lnTo>
                  <a:close/>
                  <a:moveTo>
                    <a:pt x="244391" y="24849"/>
                  </a:moveTo>
                  <a:cubicBezTo>
                    <a:pt x="244190" y="24849"/>
                    <a:pt x="243994" y="24918"/>
                    <a:pt x="243793" y="24981"/>
                  </a:cubicBezTo>
                  <a:lnTo>
                    <a:pt x="243994" y="25378"/>
                  </a:lnTo>
                  <a:lnTo>
                    <a:pt x="244586" y="25182"/>
                  </a:lnTo>
                  <a:cubicBezTo>
                    <a:pt x="244523" y="25050"/>
                    <a:pt x="244454" y="24918"/>
                    <a:pt x="244391" y="24849"/>
                  </a:cubicBezTo>
                  <a:close/>
                  <a:moveTo>
                    <a:pt x="251460" y="23395"/>
                  </a:moveTo>
                  <a:cubicBezTo>
                    <a:pt x="251592" y="23464"/>
                    <a:pt x="251660" y="23464"/>
                    <a:pt x="251724" y="23527"/>
                  </a:cubicBezTo>
                  <a:cubicBezTo>
                    <a:pt x="251856" y="23596"/>
                    <a:pt x="251988" y="23728"/>
                    <a:pt x="252120" y="23792"/>
                  </a:cubicBezTo>
                  <a:cubicBezTo>
                    <a:pt x="252321" y="23792"/>
                    <a:pt x="252453" y="23860"/>
                    <a:pt x="252586" y="23860"/>
                  </a:cubicBezTo>
                  <a:cubicBezTo>
                    <a:pt x="252718" y="23860"/>
                    <a:pt x="252850" y="23924"/>
                    <a:pt x="252913" y="23924"/>
                  </a:cubicBezTo>
                  <a:cubicBezTo>
                    <a:pt x="253046" y="23993"/>
                    <a:pt x="253114" y="24056"/>
                    <a:pt x="253114" y="24125"/>
                  </a:cubicBezTo>
                  <a:lnTo>
                    <a:pt x="253178" y="24125"/>
                  </a:lnTo>
                  <a:lnTo>
                    <a:pt x="253178" y="24257"/>
                  </a:lnTo>
                  <a:cubicBezTo>
                    <a:pt x="253178" y="24389"/>
                    <a:pt x="253114" y="24521"/>
                    <a:pt x="253046" y="24717"/>
                  </a:cubicBezTo>
                  <a:cubicBezTo>
                    <a:pt x="252982" y="24849"/>
                    <a:pt x="252913" y="24918"/>
                    <a:pt x="252850" y="25050"/>
                  </a:cubicBezTo>
                  <a:lnTo>
                    <a:pt x="252850" y="25447"/>
                  </a:lnTo>
                  <a:lnTo>
                    <a:pt x="252850" y="25711"/>
                  </a:lnTo>
                  <a:cubicBezTo>
                    <a:pt x="252850" y="25711"/>
                    <a:pt x="252850" y="25642"/>
                    <a:pt x="252913" y="25642"/>
                  </a:cubicBezTo>
                  <a:cubicBezTo>
                    <a:pt x="252982" y="25579"/>
                    <a:pt x="253046" y="25447"/>
                    <a:pt x="253114" y="25378"/>
                  </a:cubicBezTo>
                  <a:cubicBezTo>
                    <a:pt x="253247" y="25182"/>
                    <a:pt x="253310" y="25050"/>
                    <a:pt x="253379" y="24918"/>
                  </a:cubicBezTo>
                  <a:cubicBezTo>
                    <a:pt x="253511" y="24786"/>
                    <a:pt x="253574" y="24654"/>
                    <a:pt x="253574" y="24453"/>
                  </a:cubicBezTo>
                  <a:lnTo>
                    <a:pt x="253574" y="24257"/>
                  </a:lnTo>
                  <a:cubicBezTo>
                    <a:pt x="253574" y="24188"/>
                    <a:pt x="253574" y="24056"/>
                    <a:pt x="253511" y="23993"/>
                  </a:cubicBezTo>
                  <a:cubicBezTo>
                    <a:pt x="253511" y="23924"/>
                    <a:pt x="253511" y="23860"/>
                    <a:pt x="253442" y="23860"/>
                  </a:cubicBezTo>
                  <a:cubicBezTo>
                    <a:pt x="253379" y="23792"/>
                    <a:pt x="253310" y="23660"/>
                    <a:pt x="253247" y="23660"/>
                  </a:cubicBezTo>
                  <a:lnTo>
                    <a:pt x="253178" y="23596"/>
                  </a:lnTo>
                  <a:cubicBezTo>
                    <a:pt x="253046" y="23527"/>
                    <a:pt x="252850" y="23464"/>
                    <a:pt x="252649" y="23464"/>
                  </a:cubicBezTo>
                  <a:cubicBezTo>
                    <a:pt x="252453" y="23395"/>
                    <a:pt x="252189" y="23395"/>
                    <a:pt x="251856" y="23395"/>
                  </a:cubicBezTo>
                  <a:close/>
                  <a:moveTo>
                    <a:pt x="252453" y="25510"/>
                  </a:moveTo>
                  <a:lnTo>
                    <a:pt x="252453" y="25510"/>
                  </a:lnTo>
                  <a:cubicBezTo>
                    <a:pt x="252385" y="25642"/>
                    <a:pt x="252321" y="25711"/>
                    <a:pt x="252189" y="25843"/>
                  </a:cubicBezTo>
                  <a:lnTo>
                    <a:pt x="252057" y="25975"/>
                  </a:lnTo>
                  <a:cubicBezTo>
                    <a:pt x="252120" y="26107"/>
                    <a:pt x="252120" y="26303"/>
                    <a:pt x="252189" y="26435"/>
                  </a:cubicBezTo>
                  <a:lnTo>
                    <a:pt x="252321" y="26303"/>
                  </a:lnTo>
                  <a:cubicBezTo>
                    <a:pt x="252385" y="26039"/>
                    <a:pt x="252453" y="25774"/>
                    <a:pt x="252453" y="25510"/>
                  </a:cubicBezTo>
                  <a:close/>
                  <a:moveTo>
                    <a:pt x="251724" y="26303"/>
                  </a:moveTo>
                  <a:cubicBezTo>
                    <a:pt x="251592" y="26435"/>
                    <a:pt x="251460" y="26567"/>
                    <a:pt x="251327" y="26768"/>
                  </a:cubicBezTo>
                  <a:cubicBezTo>
                    <a:pt x="251327" y="26900"/>
                    <a:pt x="251396" y="27033"/>
                    <a:pt x="251396" y="27228"/>
                  </a:cubicBezTo>
                  <a:lnTo>
                    <a:pt x="251793" y="26832"/>
                  </a:lnTo>
                  <a:cubicBezTo>
                    <a:pt x="251793" y="26700"/>
                    <a:pt x="251724" y="26504"/>
                    <a:pt x="251724" y="26303"/>
                  </a:cubicBezTo>
                  <a:close/>
                  <a:moveTo>
                    <a:pt x="250931" y="27096"/>
                  </a:moveTo>
                  <a:lnTo>
                    <a:pt x="250735" y="27297"/>
                  </a:lnTo>
                  <a:lnTo>
                    <a:pt x="251000" y="27561"/>
                  </a:lnTo>
                  <a:lnTo>
                    <a:pt x="251063" y="27561"/>
                  </a:lnTo>
                  <a:cubicBezTo>
                    <a:pt x="251000" y="27360"/>
                    <a:pt x="251000" y="27228"/>
                    <a:pt x="250931" y="27096"/>
                  </a:cubicBezTo>
                  <a:close/>
                  <a:moveTo>
                    <a:pt x="127020" y="124048"/>
                  </a:moveTo>
                  <a:cubicBezTo>
                    <a:pt x="126946" y="124048"/>
                    <a:pt x="126873" y="124057"/>
                    <a:pt x="126799" y="124068"/>
                  </a:cubicBezTo>
                  <a:lnTo>
                    <a:pt x="126799" y="124068"/>
                  </a:lnTo>
                  <a:cubicBezTo>
                    <a:pt x="126873" y="124062"/>
                    <a:pt x="126947" y="124055"/>
                    <a:pt x="127020" y="124048"/>
                  </a:cubicBezTo>
                  <a:close/>
                  <a:moveTo>
                    <a:pt x="126799" y="124068"/>
                  </a:moveTo>
                  <a:lnTo>
                    <a:pt x="126799" y="124068"/>
                  </a:lnTo>
                  <a:cubicBezTo>
                    <a:pt x="126617" y="124084"/>
                    <a:pt x="126435" y="124098"/>
                    <a:pt x="126252" y="124112"/>
                  </a:cubicBezTo>
                  <a:lnTo>
                    <a:pt x="126423" y="124112"/>
                  </a:lnTo>
                  <a:cubicBezTo>
                    <a:pt x="126549" y="124112"/>
                    <a:pt x="126674" y="124087"/>
                    <a:pt x="126799" y="124068"/>
                  </a:cubicBezTo>
                  <a:close/>
                  <a:moveTo>
                    <a:pt x="15729" y="18970"/>
                  </a:moveTo>
                  <a:lnTo>
                    <a:pt x="15396" y="19298"/>
                  </a:lnTo>
                  <a:cubicBezTo>
                    <a:pt x="21344" y="27228"/>
                    <a:pt x="27292" y="36681"/>
                    <a:pt x="33309" y="46066"/>
                  </a:cubicBezTo>
                  <a:cubicBezTo>
                    <a:pt x="38395" y="54128"/>
                    <a:pt x="43550" y="62254"/>
                    <a:pt x="48836" y="69593"/>
                  </a:cubicBezTo>
                  <a:cubicBezTo>
                    <a:pt x="56307" y="80098"/>
                    <a:pt x="64237" y="90143"/>
                    <a:pt x="72697" y="98671"/>
                  </a:cubicBezTo>
                  <a:cubicBezTo>
                    <a:pt x="79437" y="105412"/>
                    <a:pt x="86707" y="111492"/>
                    <a:pt x="94770" y="116118"/>
                  </a:cubicBezTo>
                  <a:cubicBezTo>
                    <a:pt x="101971" y="120147"/>
                    <a:pt x="109769" y="123054"/>
                    <a:pt x="118228" y="124112"/>
                  </a:cubicBezTo>
                  <a:cubicBezTo>
                    <a:pt x="119418" y="124181"/>
                    <a:pt x="120607" y="124244"/>
                    <a:pt x="121797" y="124244"/>
                  </a:cubicBezTo>
                  <a:lnTo>
                    <a:pt x="122590" y="124244"/>
                  </a:lnTo>
                  <a:cubicBezTo>
                    <a:pt x="123844" y="124244"/>
                    <a:pt x="125052" y="124201"/>
                    <a:pt x="126252" y="124112"/>
                  </a:cubicBezTo>
                  <a:lnTo>
                    <a:pt x="125038" y="124112"/>
                  </a:lnTo>
                  <a:cubicBezTo>
                    <a:pt x="123848" y="124112"/>
                    <a:pt x="122658" y="124048"/>
                    <a:pt x="121469" y="123980"/>
                  </a:cubicBezTo>
                  <a:cubicBezTo>
                    <a:pt x="120147" y="123916"/>
                    <a:pt x="118825" y="123784"/>
                    <a:pt x="117504" y="123583"/>
                  </a:cubicBezTo>
                  <a:cubicBezTo>
                    <a:pt x="109372" y="122462"/>
                    <a:pt x="101907" y="119687"/>
                    <a:pt x="94965" y="115721"/>
                  </a:cubicBezTo>
                  <a:cubicBezTo>
                    <a:pt x="86971" y="111159"/>
                    <a:pt x="79702" y="105148"/>
                    <a:pt x="72961" y="98407"/>
                  </a:cubicBezTo>
                  <a:cubicBezTo>
                    <a:pt x="64565" y="89879"/>
                    <a:pt x="56635" y="79834"/>
                    <a:pt x="49170" y="69328"/>
                  </a:cubicBezTo>
                  <a:cubicBezTo>
                    <a:pt x="43883" y="61990"/>
                    <a:pt x="38791" y="53927"/>
                    <a:pt x="33636" y="45865"/>
                  </a:cubicBezTo>
                  <a:cubicBezTo>
                    <a:pt x="27625" y="36480"/>
                    <a:pt x="21677" y="26964"/>
                    <a:pt x="15729" y="18970"/>
                  </a:cubicBezTo>
                  <a:close/>
                  <a:moveTo>
                    <a:pt x="243397" y="25113"/>
                  </a:moveTo>
                  <a:cubicBezTo>
                    <a:pt x="241351" y="25907"/>
                    <a:pt x="239035" y="26832"/>
                    <a:pt x="236593" y="28090"/>
                  </a:cubicBezTo>
                  <a:cubicBezTo>
                    <a:pt x="231966" y="30337"/>
                    <a:pt x="226875" y="33377"/>
                    <a:pt x="221525" y="37141"/>
                  </a:cubicBezTo>
                  <a:cubicBezTo>
                    <a:pt x="208767" y="46129"/>
                    <a:pt x="199779" y="58157"/>
                    <a:pt x="191918" y="70185"/>
                  </a:cubicBezTo>
                  <a:cubicBezTo>
                    <a:pt x="184051" y="82281"/>
                    <a:pt x="177310" y="94309"/>
                    <a:pt x="169247" y="103297"/>
                  </a:cubicBezTo>
                  <a:cubicBezTo>
                    <a:pt x="167132" y="105608"/>
                    <a:pt x="164885" y="107854"/>
                    <a:pt x="162506" y="109837"/>
                  </a:cubicBezTo>
                  <a:cubicBezTo>
                    <a:pt x="154909" y="116181"/>
                    <a:pt x="145789" y="120940"/>
                    <a:pt x="135807" y="122991"/>
                  </a:cubicBezTo>
                  <a:cubicBezTo>
                    <a:pt x="133893" y="123520"/>
                    <a:pt x="131974" y="123848"/>
                    <a:pt x="129991" y="124181"/>
                  </a:cubicBezTo>
                  <a:cubicBezTo>
                    <a:pt x="129859" y="124181"/>
                    <a:pt x="129727" y="124244"/>
                    <a:pt x="129664" y="124313"/>
                  </a:cubicBezTo>
                  <a:cubicBezTo>
                    <a:pt x="131514" y="124181"/>
                    <a:pt x="133365" y="123916"/>
                    <a:pt x="135215" y="123520"/>
                  </a:cubicBezTo>
                  <a:cubicBezTo>
                    <a:pt x="145525" y="121537"/>
                    <a:pt x="154972" y="116647"/>
                    <a:pt x="162771" y="110170"/>
                  </a:cubicBezTo>
                  <a:cubicBezTo>
                    <a:pt x="165218" y="108188"/>
                    <a:pt x="167465" y="105941"/>
                    <a:pt x="169580" y="103561"/>
                  </a:cubicBezTo>
                  <a:cubicBezTo>
                    <a:pt x="177706" y="94505"/>
                    <a:pt x="184384" y="82477"/>
                    <a:pt x="192245" y="70449"/>
                  </a:cubicBezTo>
                  <a:cubicBezTo>
                    <a:pt x="200112" y="58421"/>
                    <a:pt x="209100" y="46394"/>
                    <a:pt x="221789" y="37474"/>
                  </a:cubicBezTo>
                  <a:cubicBezTo>
                    <a:pt x="227076" y="33774"/>
                    <a:pt x="232162" y="30665"/>
                    <a:pt x="236788" y="28418"/>
                  </a:cubicBezTo>
                  <a:cubicBezTo>
                    <a:pt x="239236" y="27228"/>
                    <a:pt x="241546" y="26240"/>
                    <a:pt x="243598" y="25510"/>
                  </a:cubicBezTo>
                  <a:lnTo>
                    <a:pt x="243397" y="2511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9" name="Google Shape;429;p28"/>
            <p:cNvSpPr/>
            <p:nvPr/>
          </p:nvSpPr>
          <p:spPr>
            <a:xfrm>
              <a:off x="718950" y="1801625"/>
              <a:ext cx="6298125" cy="3056550"/>
            </a:xfrm>
            <a:custGeom>
              <a:avLst/>
              <a:gdLst/>
              <a:ahLst/>
              <a:cxnLst/>
              <a:rect l="l" t="t" r="r" b="b"/>
              <a:pathLst>
                <a:path w="251925" h="122262" extrusionOk="0">
                  <a:moveTo>
                    <a:pt x="1851" y="0"/>
                  </a:moveTo>
                  <a:cubicBezTo>
                    <a:pt x="1518" y="0"/>
                    <a:pt x="1254" y="64"/>
                    <a:pt x="1058" y="132"/>
                  </a:cubicBezTo>
                  <a:lnTo>
                    <a:pt x="926" y="132"/>
                  </a:lnTo>
                  <a:cubicBezTo>
                    <a:pt x="794" y="196"/>
                    <a:pt x="725" y="264"/>
                    <a:pt x="593" y="264"/>
                  </a:cubicBezTo>
                  <a:cubicBezTo>
                    <a:pt x="593" y="328"/>
                    <a:pt x="530" y="328"/>
                    <a:pt x="530" y="328"/>
                  </a:cubicBezTo>
                  <a:cubicBezTo>
                    <a:pt x="398" y="460"/>
                    <a:pt x="265" y="592"/>
                    <a:pt x="133" y="793"/>
                  </a:cubicBezTo>
                  <a:cubicBezTo>
                    <a:pt x="64" y="989"/>
                    <a:pt x="1" y="1190"/>
                    <a:pt x="1" y="1454"/>
                  </a:cubicBezTo>
                  <a:cubicBezTo>
                    <a:pt x="1" y="1851"/>
                    <a:pt x="133" y="2311"/>
                    <a:pt x="329" y="2776"/>
                  </a:cubicBezTo>
                  <a:cubicBezTo>
                    <a:pt x="461" y="3236"/>
                    <a:pt x="662" y="3701"/>
                    <a:pt x="926" y="4230"/>
                  </a:cubicBezTo>
                  <a:cubicBezTo>
                    <a:pt x="990" y="4097"/>
                    <a:pt x="1058" y="3965"/>
                    <a:pt x="1122" y="3764"/>
                  </a:cubicBezTo>
                  <a:lnTo>
                    <a:pt x="1122" y="3701"/>
                  </a:lnTo>
                  <a:cubicBezTo>
                    <a:pt x="926" y="3304"/>
                    <a:pt x="794" y="2971"/>
                    <a:pt x="662" y="2644"/>
                  </a:cubicBezTo>
                  <a:cubicBezTo>
                    <a:pt x="530" y="2178"/>
                    <a:pt x="461" y="1782"/>
                    <a:pt x="461" y="1454"/>
                  </a:cubicBezTo>
                  <a:cubicBezTo>
                    <a:pt x="461" y="1253"/>
                    <a:pt x="461" y="1121"/>
                    <a:pt x="530" y="989"/>
                  </a:cubicBezTo>
                  <a:cubicBezTo>
                    <a:pt x="530" y="925"/>
                    <a:pt x="593" y="857"/>
                    <a:pt x="662" y="793"/>
                  </a:cubicBezTo>
                  <a:lnTo>
                    <a:pt x="794" y="661"/>
                  </a:lnTo>
                  <a:cubicBezTo>
                    <a:pt x="857" y="592"/>
                    <a:pt x="990" y="592"/>
                    <a:pt x="1122" y="529"/>
                  </a:cubicBezTo>
                  <a:lnTo>
                    <a:pt x="1191" y="529"/>
                  </a:lnTo>
                  <a:cubicBezTo>
                    <a:pt x="1386" y="460"/>
                    <a:pt x="1587" y="460"/>
                    <a:pt x="1851" y="460"/>
                  </a:cubicBezTo>
                  <a:cubicBezTo>
                    <a:pt x="2512" y="460"/>
                    <a:pt x="3438" y="592"/>
                    <a:pt x="4691" y="989"/>
                  </a:cubicBezTo>
                  <a:lnTo>
                    <a:pt x="4823" y="592"/>
                  </a:lnTo>
                  <a:cubicBezTo>
                    <a:pt x="3570" y="196"/>
                    <a:pt x="2576" y="0"/>
                    <a:pt x="1851" y="0"/>
                  </a:cubicBezTo>
                  <a:close/>
                  <a:moveTo>
                    <a:pt x="1386" y="4230"/>
                  </a:moveTo>
                  <a:cubicBezTo>
                    <a:pt x="1323" y="4362"/>
                    <a:pt x="1254" y="4557"/>
                    <a:pt x="1254" y="4822"/>
                  </a:cubicBezTo>
                  <a:cubicBezTo>
                    <a:pt x="1455" y="5155"/>
                    <a:pt x="1719" y="5615"/>
                    <a:pt x="1984" y="6011"/>
                  </a:cubicBezTo>
                  <a:cubicBezTo>
                    <a:pt x="2047" y="6144"/>
                    <a:pt x="2116" y="6344"/>
                    <a:pt x="2248" y="6477"/>
                  </a:cubicBezTo>
                  <a:lnTo>
                    <a:pt x="2248" y="6408"/>
                  </a:lnTo>
                  <a:cubicBezTo>
                    <a:pt x="2311" y="6276"/>
                    <a:pt x="2380" y="6212"/>
                    <a:pt x="2444" y="6080"/>
                  </a:cubicBezTo>
                  <a:cubicBezTo>
                    <a:pt x="2047" y="5419"/>
                    <a:pt x="1719" y="4822"/>
                    <a:pt x="1455" y="4293"/>
                  </a:cubicBezTo>
                  <a:lnTo>
                    <a:pt x="1386" y="4230"/>
                  </a:lnTo>
                  <a:close/>
                  <a:moveTo>
                    <a:pt x="2708" y="6477"/>
                  </a:moveTo>
                  <a:cubicBezTo>
                    <a:pt x="2644" y="6609"/>
                    <a:pt x="2576" y="6741"/>
                    <a:pt x="2444" y="6873"/>
                  </a:cubicBezTo>
                  <a:cubicBezTo>
                    <a:pt x="2840" y="7465"/>
                    <a:pt x="3237" y="8063"/>
                    <a:pt x="3702" y="8724"/>
                  </a:cubicBezTo>
                  <a:cubicBezTo>
                    <a:pt x="3765" y="8591"/>
                    <a:pt x="3834" y="8459"/>
                    <a:pt x="3966" y="8327"/>
                  </a:cubicBezTo>
                  <a:cubicBezTo>
                    <a:pt x="3501" y="7666"/>
                    <a:pt x="3104" y="7069"/>
                    <a:pt x="2708" y="6477"/>
                  </a:cubicBezTo>
                  <a:close/>
                  <a:moveTo>
                    <a:pt x="4162" y="8724"/>
                  </a:moveTo>
                  <a:cubicBezTo>
                    <a:pt x="4098" y="8856"/>
                    <a:pt x="4030" y="8919"/>
                    <a:pt x="3897" y="9051"/>
                  </a:cubicBezTo>
                  <a:cubicBezTo>
                    <a:pt x="4294" y="9649"/>
                    <a:pt x="4759" y="10241"/>
                    <a:pt x="5156" y="10902"/>
                  </a:cubicBezTo>
                  <a:cubicBezTo>
                    <a:pt x="5288" y="10838"/>
                    <a:pt x="5351" y="10706"/>
                    <a:pt x="5484" y="10574"/>
                  </a:cubicBezTo>
                  <a:cubicBezTo>
                    <a:pt x="5024" y="9977"/>
                    <a:pt x="4627" y="9384"/>
                    <a:pt x="4231" y="8787"/>
                  </a:cubicBezTo>
                  <a:cubicBezTo>
                    <a:pt x="4231" y="8724"/>
                    <a:pt x="4162" y="8724"/>
                    <a:pt x="4162" y="8724"/>
                  </a:cubicBezTo>
                  <a:close/>
                  <a:moveTo>
                    <a:pt x="5684" y="10971"/>
                  </a:moveTo>
                  <a:cubicBezTo>
                    <a:pt x="5616" y="11034"/>
                    <a:pt x="5552" y="11166"/>
                    <a:pt x="5420" y="11235"/>
                  </a:cubicBezTo>
                  <a:cubicBezTo>
                    <a:pt x="5817" y="11764"/>
                    <a:pt x="6144" y="12292"/>
                    <a:pt x="6541" y="12884"/>
                  </a:cubicBezTo>
                  <a:cubicBezTo>
                    <a:pt x="6610" y="12953"/>
                    <a:pt x="6673" y="13017"/>
                    <a:pt x="6742" y="13149"/>
                  </a:cubicBezTo>
                  <a:cubicBezTo>
                    <a:pt x="6805" y="13017"/>
                    <a:pt x="6937" y="12884"/>
                    <a:pt x="7006" y="12821"/>
                  </a:cubicBezTo>
                  <a:cubicBezTo>
                    <a:pt x="6541" y="12160"/>
                    <a:pt x="6144" y="11563"/>
                    <a:pt x="5684" y="10971"/>
                  </a:cubicBezTo>
                  <a:close/>
                  <a:moveTo>
                    <a:pt x="7271" y="13149"/>
                  </a:moveTo>
                  <a:lnTo>
                    <a:pt x="6937" y="13482"/>
                  </a:lnTo>
                  <a:cubicBezTo>
                    <a:pt x="7403" y="14074"/>
                    <a:pt x="7799" y="14671"/>
                    <a:pt x="8259" y="15332"/>
                  </a:cubicBezTo>
                  <a:cubicBezTo>
                    <a:pt x="8328" y="15200"/>
                    <a:pt x="8460" y="15131"/>
                    <a:pt x="8524" y="14999"/>
                  </a:cubicBezTo>
                  <a:cubicBezTo>
                    <a:pt x="8127" y="14338"/>
                    <a:pt x="7667" y="13746"/>
                    <a:pt x="7271" y="13149"/>
                  </a:cubicBezTo>
                  <a:close/>
                  <a:moveTo>
                    <a:pt x="8788" y="15332"/>
                  </a:moveTo>
                  <a:cubicBezTo>
                    <a:pt x="8724" y="15464"/>
                    <a:pt x="8592" y="15597"/>
                    <a:pt x="8524" y="15660"/>
                  </a:cubicBezTo>
                  <a:cubicBezTo>
                    <a:pt x="8920" y="16258"/>
                    <a:pt x="9385" y="16918"/>
                    <a:pt x="9782" y="17511"/>
                  </a:cubicBezTo>
                  <a:cubicBezTo>
                    <a:pt x="9914" y="17447"/>
                    <a:pt x="9977" y="17315"/>
                    <a:pt x="10046" y="17183"/>
                  </a:cubicBezTo>
                  <a:cubicBezTo>
                    <a:pt x="9650" y="16585"/>
                    <a:pt x="9184" y="15924"/>
                    <a:pt x="8788" y="15332"/>
                  </a:cubicBezTo>
                  <a:close/>
                  <a:moveTo>
                    <a:pt x="10311" y="17579"/>
                  </a:moveTo>
                  <a:lnTo>
                    <a:pt x="10046" y="17844"/>
                  </a:lnTo>
                  <a:cubicBezTo>
                    <a:pt x="10443" y="18504"/>
                    <a:pt x="10903" y="19097"/>
                    <a:pt x="11299" y="19757"/>
                  </a:cubicBezTo>
                  <a:cubicBezTo>
                    <a:pt x="11431" y="19625"/>
                    <a:pt x="11500" y="19493"/>
                    <a:pt x="11564" y="19430"/>
                  </a:cubicBezTo>
                  <a:cubicBezTo>
                    <a:pt x="11167" y="18769"/>
                    <a:pt x="10707" y="18171"/>
                    <a:pt x="10311" y="17579"/>
                  </a:cubicBezTo>
                  <a:close/>
                  <a:moveTo>
                    <a:pt x="245713" y="20355"/>
                  </a:moveTo>
                  <a:lnTo>
                    <a:pt x="246109" y="20751"/>
                  </a:lnTo>
                  <a:lnTo>
                    <a:pt x="246569" y="20751"/>
                  </a:lnTo>
                  <a:cubicBezTo>
                    <a:pt x="246437" y="20619"/>
                    <a:pt x="246305" y="20487"/>
                    <a:pt x="246109" y="20355"/>
                  </a:cubicBezTo>
                  <a:close/>
                  <a:moveTo>
                    <a:pt x="245184" y="20355"/>
                  </a:moveTo>
                  <a:cubicBezTo>
                    <a:pt x="245052" y="20355"/>
                    <a:pt x="244920" y="20418"/>
                    <a:pt x="244719" y="20418"/>
                  </a:cubicBezTo>
                  <a:cubicBezTo>
                    <a:pt x="244851" y="20551"/>
                    <a:pt x="244920" y="20683"/>
                    <a:pt x="245052" y="20815"/>
                  </a:cubicBezTo>
                  <a:cubicBezTo>
                    <a:pt x="245184" y="20815"/>
                    <a:pt x="245380" y="20751"/>
                    <a:pt x="245581" y="20751"/>
                  </a:cubicBezTo>
                  <a:lnTo>
                    <a:pt x="245184" y="20355"/>
                  </a:lnTo>
                  <a:close/>
                  <a:moveTo>
                    <a:pt x="246770" y="20355"/>
                  </a:moveTo>
                  <a:cubicBezTo>
                    <a:pt x="246770" y="20418"/>
                    <a:pt x="246834" y="20418"/>
                    <a:pt x="246834" y="20487"/>
                  </a:cubicBezTo>
                  <a:lnTo>
                    <a:pt x="247167" y="20815"/>
                  </a:lnTo>
                  <a:lnTo>
                    <a:pt x="247563" y="20815"/>
                  </a:lnTo>
                  <a:cubicBezTo>
                    <a:pt x="247362" y="20683"/>
                    <a:pt x="247167" y="20551"/>
                    <a:pt x="246966" y="20355"/>
                  </a:cubicBezTo>
                  <a:close/>
                  <a:moveTo>
                    <a:pt x="244259" y="20418"/>
                  </a:moveTo>
                  <a:cubicBezTo>
                    <a:pt x="244058" y="20418"/>
                    <a:pt x="243926" y="20487"/>
                    <a:pt x="243730" y="20487"/>
                  </a:cubicBezTo>
                  <a:cubicBezTo>
                    <a:pt x="243862" y="20619"/>
                    <a:pt x="243926" y="20751"/>
                    <a:pt x="243995" y="20884"/>
                  </a:cubicBezTo>
                  <a:cubicBezTo>
                    <a:pt x="244190" y="20884"/>
                    <a:pt x="244391" y="20815"/>
                    <a:pt x="244523" y="20815"/>
                  </a:cubicBezTo>
                  <a:cubicBezTo>
                    <a:pt x="244455" y="20683"/>
                    <a:pt x="244322" y="20551"/>
                    <a:pt x="244259" y="20418"/>
                  </a:cubicBezTo>
                  <a:close/>
                  <a:moveTo>
                    <a:pt x="248023" y="20683"/>
                  </a:moveTo>
                  <a:cubicBezTo>
                    <a:pt x="248092" y="20751"/>
                    <a:pt x="248224" y="20815"/>
                    <a:pt x="248288" y="20884"/>
                  </a:cubicBezTo>
                  <a:cubicBezTo>
                    <a:pt x="248356" y="20884"/>
                    <a:pt x="248488" y="20947"/>
                    <a:pt x="248552" y="20947"/>
                  </a:cubicBezTo>
                  <a:cubicBezTo>
                    <a:pt x="248420" y="20815"/>
                    <a:pt x="248224" y="20751"/>
                    <a:pt x="248023" y="20683"/>
                  </a:cubicBezTo>
                  <a:close/>
                  <a:moveTo>
                    <a:pt x="243265" y="20551"/>
                  </a:moveTo>
                  <a:cubicBezTo>
                    <a:pt x="243133" y="20551"/>
                    <a:pt x="242937" y="20551"/>
                    <a:pt x="242736" y="20619"/>
                  </a:cubicBezTo>
                  <a:cubicBezTo>
                    <a:pt x="242868" y="20751"/>
                    <a:pt x="242937" y="20884"/>
                    <a:pt x="243001" y="21016"/>
                  </a:cubicBezTo>
                  <a:cubicBezTo>
                    <a:pt x="243201" y="20947"/>
                    <a:pt x="243397" y="20947"/>
                    <a:pt x="243529" y="20947"/>
                  </a:cubicBezTo>
                  <a:cubicBezTo>
                    <a:pt x="243466" y="20815"/>
                    <a:pt x="243397" y="20683"/>
                    <a:pt x="243265" y="20551"/>
                  </a:cubicBezTo>
                  <a:close/>
                  <a:moveTo>
                    <a:pt x="242340" y="20683"/>
                  </a:moveTo>
                  <a:cubicBezTo>
                    <a:pt x="242144" y="20683"/>
                    <a:pt x="241943" y="20751"/>
                    <a:pt x="241811" y="20751"/>
                  </a:cubicBezTo>
                  <a:lnTo>
                    <a:pt x="242012" y="21148"/>
                  </a:lnTo>
                  <a:cubicBezTo>
                    <a:pt x="242208" y="21079"/>
                    <a:pt x="242408" y="21079"/>
                    <a:pt x="242541" y="21079"/>
                  </a:cubicBezTo>
                  <a:lnTo>
                    <a:pt x="242340" y="20683"/>
                  </a:lnTo>
                  <a:close/>
                  <a:moveTo>
                    <a:pt x="248684" y="20551"/>
                  </a:moveTo>
                  <a:cubicBezTo>
                    <a:pt x="249081" y="20751"/>
                    <a:pt x="249345" y="20947"/>
                    <a:pt x="249678" y="21148"/>
                  </a:cubicBezTo>
                  <a:cubicBezTo>
                    <a:pt x="249874" y="21211"/>
                    <a:pt x="250075" y="21344"/>
                    <a:pt x="250270" y="21412"/>
                  </a:cubicBezTo>
                  <a:cubicBezTo>
                    <a:pt x="250339" y="21412"/>
                    <a:pt x="250402" y="21476"/>
                    <a:pt x="250471" y="21476"/>
                  </a:cubicBezTo>
                  <a:cubicBezTo>
                    <a:pt x="250667" y="21608"/>
                    <a:pt x="250799" y="21677"/>
                    <a:pt x="250931" y="21809"/>
                  </a:cubicBezTo>
                  <a:lnTo>
                    <a:pt x="251264" y="22137"/>
                  </a:lnTo>
                  <a:cubicBezTo>
                    <a:pt x="251264" y="22205"/>
                    <a:pt x="251328" y="22269"/>
                    <a:pt x="251328" y="22269"/>
                  </a:cubicBezTo>
                  <a:cubicBezTo>
                    <a:pt x="251460" y="22533"/>
                    <a:pt x="251528" y="22734"/>
                    <a:pt x="251528" y="22998"/>
                  </a:cubicBezTo>
                  <a:lnTo>
                    <a:pt x="251528" y="23131"/>
                  </a:lnTo>
                  <a:lnTo>
                    <a:pt x="251528" y="23194"/>
                  </a:lnTo>
                  <a:cubicBezTo>
                    <a:pt x="251528" y="23458"/>
                    <a:pt x="251460" y="23723"/>
                    <a:pt x="251396" y="23987"/>
                  </a:cubicBezTo>
                  <a:cubicBezTo>
                    <a:pt x="251396" y="24119"/>
                    <a:pt x="251328" y="24251"/>
                    <a:pt x="251264" y="24452"/>
                  </a:cubicBezTo>
                  <a:lnTo>
                    <a:pt x="251264" y="24648"/>
                  </a:lnTo>
                  <a:cubicBezTo>
                    <a:pt x="251264" y="24912"/>
                    <a:pt x="251264" y="25245"/>
                    <a:pt x="251195" y="25573"/>
                  </a:cubicBezTo>
                  <a:lnTo>
                    <a:pt x="251396" y="25177"/>
                  </a:lnTo>
                  <a:cubicBezTo>
                    <a:pt x="251724" y="24516"/>
                    <a:pt x="251856" y="23924"/>
                    <a:pt x="251925" y="23395"/>
                  </a:cubicBezTo>
                  <a:lnTo>
                    <a:pt x="251925" y="23131"/>
                  </a:lnTo>
                  <a:lnTo>
                    <a:pt x="251925" y="22734"/>
                  </a:lnTo>
                  <a:lnTo>
                    <a:pt x="251724" y="22137"/>
                  </a:lnTo>
                  <a:cubicBezTo>
                    <a:pt x="251661" y="22073"/>
                    <a:pt x="251592" y="21941"/>
                    <a:pt x="251592" y="21872"/>
                  </a:cubicBezTo>
                  <a:lnTo>
                    <a:pt x="251396" y="21677"/>
                  </a:lnTo>
                  <a:lnTo>
                    <a:pt x="251195" y="21476"/>
                  </a:lnTo>
                  <a:cubicBezTo>
                    <a:pt x="251063" y="21412"/>
                    <a:pt x="250931" y="21280"/>
                    <a:pt x="250799" y="21211"/>
                  </a:cubicBezTo>
                  <a:cubicBezTo>
                    <a:pt x="250735" y="21148"/>
                    <a:pt x="250667" y="21148"/>
                    <a:pt x="250535" y="21079"/>
                  </a:cubicBezTo>
                  <a:cubicBezTo>
                    <a:pt x="250138" y="20884"/>
                    <a:pt x="249546" y="20683"/>
                    <a:pt x="248885" y="20551"/>
                  </a:cubicBezTo>
                  <a:close/>
                  <a:moveTo>
                    <a:pt x="250799" y="25441"/>
                  </a:moveTo>
                  <a:lnTo>
                    <a:pt x="250799" y="25441"/>
                  </a:lnTo>
                  <a:cubicBezTo>
                    <a:pt x="250735" y="25573"/>
                    <a:pt x="250667" y="25642"/>
                    <a:pt x="250603" y="25774"/>
                  </a:cubicBezTo>
                  <a:lnTo>
                    <a:pt x="250603" y="26366"/>
                  </a:lnTo>
                  <a:cubicBezTo>
                    <a:pt x="250667" y="26038"/>
                    <a:pt x="250735" y="25705"/>
                    <a:pt x="250799" y="25441"/>
                  </a:cubicBezTo>
                  <a:close/>
                  <a:moveTo>
                    <a:pt x="250207" y="26435"/>
                  </a:moveTo>
                  <a:cubicBezTo>
                    <a:pt x="250207" y="26435"/>
                    <a:pt x="250207" y="26498"/>
                    <a:pt x="250138" y="26498"/>
                  </a:cubicBezTo>
                  <a:lnTo>
                    <a:pt x="249942" y="26895"/>
                  </a:lnTo>
                  <a:cubicBezTo>
                    <a:pt x="249942" y="27096"/>
                    <a:pt x="249942" y="27291"/>
                    <a:pt x="250006" y="27492"/>
                  </a:cubicBezTo>
                  <a:cubicBezTo>
                    <a:pt x="250075" y="27424"/>
                    <a:pt x="250138" y="27291"/>
                    <a:pt x="250207" y="27228"/>
                  </a:cubicBezTo>
                  <a:lnTo>
                    <a:pt x="250207" y="26498"/>
                  </a:lnTo>
                  <a:lnTo>
                    <a:pt x="250207" y="26435"/>
                  </a:lnTo>
                  <a:close/>
                  <a:moveTo>
                    <a:pt x="241351" y="20815"/>
                  </a:moveTo>
                  <a:cubicBezTo>
                    <a:pt x="238972" y="21344"/>
                    <a:pt x="236260" y="22137"/>
                    <a:pt x="233421" y="23194"/>
                  </a:cubicBezTo>
                  <a:cubicBezTo>
                    <a:pt x="228594" y="25044"/>
                    <a:pt x="223243" y="27820"/>
                    <a:pt x="217824" y="31325"/>
                  </a:cubicBezTo>
                  <a:cubicBezTo>
                    <a:pt x="204607" y="39848"/>
                    <a:pt x="195751" y="51945"/>
                    <a:pt x="188280" y="64237"/>
                  </a:cubicBezTo>
                  <a:cubicBezTo>
                    <a:pt x="180879" y="76460"/>
                    <a:pt x="174867" y="89017"/>
                    <a:pt x="167397" y="98470"/>
                  </a:cubicBezTo>
                  <a:cubicBezTo>
                    <a:pt x="165414" y="100981"/>
                    <a:pt x="163300" y="103360"/>
                    <a:pt x="161053" y="105538"/>
                  </a:cubicBezTo>
                  <a:cubicBezTo>
                    <a:pt x="153984" y="112216"/>
                    <a:pt x="145260" y="117503"/>
                    <a:pt x="135543" y="120078"/>
                  </a:cubicBezTo>
                  <a:cubicBezTo>
                    <a:pt x="133497" y="120738"/>
                    <a:pt x="131446" y="121267"/>
                    <a:pt x="129331" y="121664"/>
                  </a:cubicBezTo>
                  <a:cubicBezTo>
                    <a:pt x="129267" y="121732"/>
                    <a:pt x="129135" y="121796"/>
                    <a:pt x="129066" y="121865"/>
                  </a:cubicBezTo>
                  <a:cubicBezTo>
                    <a:pt x="131049" y="121532"/>
                    <a:pt x="132968" y="121204"/>
                    <a:pt x="134882" y="120675"/>
                  </a:cubicBezTo>
                  <a:cubicBezTo>
                    <a:pt x="144996" y="118095"/>
                    <a:pt x="154047" y="112745"/>
                    <a:pt x="161317" y="105803"/>
                  </a:cubicBezTo>
                  <a:cubicBezTo>
                    <a:pt x="163633" y="103625"/>
                    <a:pt x="165747" y="101245"/>
                    <a:pt x="167730" y="98734"/>
                  </a:cubicBezTo>
                  <a:cubicBezTo>
                    <a:pt x="175195" y="89218"/>
                    <a:pt x="181212" y="76661"/>
                    <a:pt x="188614" y="64432"/>
                  </a:cubicBezTo>
                  <a:cubicBezTo>
                    <a:pt x="196079" y="52140"/>
                    <a:pt x="204871" y="40181"/>
                    <a:pt x="218020" y="31653"/>
                  </a:cubicBezTo>
                  <a:cubicBezTo>
                    <a:pt x="223439" y="28153"/>
                    <a:pt x="228794" y="25441"/>
                    <a:pt x="233553" y="23591"/>
                  </a:cubicBezTo>
                  <a:cubicBezTo>
                    <a:pt x="236461" y="22470"/>
                    <a:pt x="239168" y="21677"/>
                    <a:pt x="241615" y="21211"/>
                  </a:cubicBezTo>
                  <a:cubicBezTo>
                    <a:pt x="241483" y="21079"/>
                    <a:pt x="241414" y="20947"/>
                    <a:pt x="241351" y="20815"/>
                  </a:cubicBezTo>
                  <a:close/>
                  <a:moveTo>
                    <a:pt x="11828" y="19757"/>
                  </a:moveTo>
                  <a:cubicBezTo>
                    <a:pt x="11764" y="19890"/>
                    <a:pt x="11632" y="19958"/>
                    <a:pt x="11564" y="20091"/>
                  </a:cubicBezTo>
                  <a:cubicBezTo>
                    <a:pt x="11897" y="20619"/>
                    <a:pt x="12293" y="21148"/>
                    <a:pt x="12621" y="21740"/>
                  </a:cubicBezTo>
                  <a:cubicBezTo>
                    <a:pt x="18172" y="30004"/>
                    <a:pt x="23988" y="39652"/>
                    <a:pt x="30068" y="49037"/>
                  </a:cubicBezTo>
                  <a:cubicBezTo>
                    <a:pt x="35159" y="56967"/>
                    <a:pt x="40446" y="64898"/>
                    <a:pt x="45929" y="72035"/>
                  </a:cubicBezTo>
                  <a:cubicBezTo>
                    <a:pt x="53727" y="82212"/>
                    <a:pt x="62123" y="91792"/>
                    <a:pt x="70979" y="99723"/>
                  </a:cubicBezTo>
                  <a:cubicBezTo>
                    <a:pt x="77984" y="106004"/>
                    <a:pt x="85650" y="111555"/>
                    <a:pt x="93908" y="115652"/>
                  </a:cubicBezTo>
                  <a:cubicBezTo>
                    <a:pt x="101379" y="119285"/>
                    <a:pt x="109372" y="121664"/>
                    <a:pt x="118033" y="122261"/>
                  </a:cubicBezTo>
                  <a:lnTo>
                    <a:pt x="118958" y="122261"/>
                  </a:lnTo>
                  <a:cubicBezTo>
                    <a:pt x="119682" y="122261"/>
                    <a:pt x="120412" y="122261"/>
                    <a:pt x="121205" y="122192"/>
                  </a:cubicBezTo>
                  <a:cubicBezTo>
                    <a:pt x="123055" y="122129"/>
                    <a:pt x="124906" y="121928"/>
                    <a:pt x="126756" y="121732"/>
                  </a:cubicBezTo>
                  <a:lnTo>
                    <a:pt x="126095" y="121732"/>
                  </a:lnTo>
                  <a:cubicBezTo>
                    <a:pt x="124641" y="121865"/>
                    <a:pt x="123187" y="121928"/>
                    <a:pt x="121665" y="121928"/>
                  </a:cubicBezTo>
                  <a:lnTo>
                    <a:pt x="120872" y="121928"/>
                  </a:lnTo>
                  <a:cubicBezTo>
                    <a:pt x="119682" y="121928"/>
                    <a:pt x="118493" y="121865"/>
                    <a:pt x="117303" y="121796"/>
                  </a:cubicBezTo>
                  <a:cubicBezTo>
                    <a:pt x="109045" y="121135"/>
                    <a:pt x="101310" y="118756"/>
                    <a:pt x="94109" y="115256"/>
                  </a:cubicBezTo>
                  <a:cubicBezTo>
                    <a:pt x="85845" y="111222"/>
                    <a:pt x="78248" y="105671"/>
                    <a:pt x="71243" y="99395"/>
                  </a:cubicBezTo>
                  <a:cubicBezTo>
                    <a:pt x="62387" y="91528"/>
                    <a:pt x="54060" y="81948"/>
                    <a:pt x="46262" y="71771"/>
                  </a:cubicBezTo>
                  <a:cubicBezTo>
                    <a:pt x="40774" y="64633"/>
                    <a:pt x="35487" y="56766"/>
                    <a:pt x="30401" y="48836"/>
                  </a:cubicBezTo>
                  <a:cubicBezTo>
                    <a:pt x="24321" y="39451"/>
                    <a:pt x="18505" y="29739"/>
                    <a:pt x="13018" y="21476"/>
                  </a:cubicBezTo>
                  <a:cubicBezTo>
                    <a:pt x="12621" y="20884"/>
                    <a:pt x="12224" y="20355"/>
                    <a:pt x="11828" y="19757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0" name="Google Shape;430;p28"/>
            <p:cNvSpPr/>
            <p:nvPr/>
          </p:nvSpPr>
          <p:spPr>
            <a:xfrm>
              <a:off x="738800" y="1851175"/>
              <a:ext cx="6261775" cy="3016900"/>
            </a:xfrm>
            <a:custGeom>
              <a:avLst/>
              <a:gdLst/>
              <a:ahLst/>
              <a:cxnLst/>
              <a:rect l="l" t="t" r="r" b="b"/>
              <a:pathLst>
                <a:path w="250471" h="120676" extrusionOk="0">
                  <a:moveTo>
                    <a:pt x="4362" y="1"/>
                  </a:moveTo>
                  <a:cubicBezTo>
                    <a:pt x="3632" y="1"/>
                    <a:pt x="2971" y="64"/>
                    <a:pt x="2443" y="196"/>
                  </a:cubicBezTo>
                  <a:cubicBezTo>
                    <a:pt x="2247" y="265"/>
                    <a:pt x="2115" y="265"/>
                    <a:pt x="1983" y="329"/>
                  </a:cubicBezTo>
                  <a:lnTo>
                    <a:pt x="1586" y="529"/>
                  </a:lnTo>
                  <a:cubicBezTo>
                    <a:pt x="1517" y="529"/>
                    <a:pt x="1385" y="593"/>
                    <a:pt x="1322" y="662"/>
                  </a:cubicBezTo>
                  <a:cubicBezTo>
                    <a:pt x="925" y="926"/>
                    <a:pt x="592" y="1322"/>
                    <a:pt x="328" y="1719"/>
                  </a:cubicBezTo>
                  <a:lnTo>
                    <a:pt x="328" y="1782"/>
                  </a:lnTo>
                  <a:cubicBezTo>
                    <a:pt x="264" y="1983"/>
                    <a:pt x="196" y="2115"/>
                    <a:pt x="132" y="2248"/>
                  </a:cubicBezTo>
                  <a:cubicBezTo>
                    <a:pt x="63" y="2644"/>
                    <a:pt x="0" y="3041"/>
                    <a:pt x="0" y="3437"/>
                  </a:cubicBezTo>
                  <a:cubicBezTo>
                    <a:pt x="0" y="4362"/>
                    <a:pt x="196" y="5483"/>
                    <a:pt x="661" y="6742"/>
                  </a:cubicBezTo>
                  <a:cubicBezTo>
                    <a:pt x="724" y="6477"/>
                    <a:pt x="724" y="6213"/>
                    <a:pt x="857" y="5949"/>
                  </a:cubicBezTo>
                  <a:cubicBezTo>
                    <a:pt x="529" y="4955"/>
                    <a:pt x="397" y="4162"/>
                    <a:pt x="397" y="3437"/>
                  </a:cubicBezTo>
                  <a:cubicBezTo>
                    <a:pt x="397" y="3236"/>
                    <a:pt x="397" y="3041"/>
                    <a:pt x="460" y="2840"/>
                  </a:cubicBezTo>
                  <a:cubicBezTo>
                    <a:pt x="460" y="2575"/>
                    <a:pt x="529" y="2380"/>
                    <a:pt x="592" y="2248"/>
                  </a:cubicBezTo>
                  <a:lnTo>
                    <a:pt x="592" y="2115"/>
                  </a:lnTo>
                  <a:cubicBezTo>
                    <a:pt x="724" y="1851"/>
                    <a:pt x="857" y="1587"/>
                    <a:pt x="1121" y="1386"/>
                  </a:cubicBezTo>
                  <a:cubicBezTo>
                    <a:pt x="1322" y="1190"/>
                    <a:pt x="1586" y="989"/>
                    <a:pt x="1850" y="857"/>
                  </a:cubicBezTo>
                  <a:lnTo>
                    <a:pt x="2247" y="662"/>
                  </a:lnTo>
                  <a:lnTo>
                    <a:pt x="2310" y="662"/>
                  </a:lnTo>
                  <a:cubicBezTo>
                    <a:pt x="2908" y="461"/>
                    <a:pt x="3569" y="397"/>
                    <a:pt x="4362" y="397"/>
                  </a:cubicBezTo>
                  <a:cubicBezTo>
                    <a:pt x="4822" y="397"/>
                    <a:pt x="5287" y="397"/>
                    <a:pt x="5816" y="461"/>
                  </a:cubicBezTo>
                  <a:lnTo>
                    <a:pt x="5816" y="64"/>
                  </a:lnTo>
                  <a:cubicBezTo>
                    <a:pt x="5287" y="1"/>
                    <a:pt x="4822" y="1"/>
                    <a:pt x="4362" y="1"/>
                  </a:cubicBezTo>
                  <a:close/>
                  <a:moveTo>
                    <a:pt x="1057" y="6742"/>
                  </a:moveTo>
                  <a:cubicBezTo>
                    <a:pt x="1057" y="7006"/>
                    <a:pt x="989" y="7334"/>
                    <a:pt x="989" y="7667"/>
                  </a:cubicBezTo>
                  <a:cubicBezTo>
                    <a:pt x="1190" y="8127"/>
                    <a:pt x="1385" y="8655"/>
                    <a:pt x="1586" y="9121"/>
                  </a:cubicBezTo>
                  <a:cubicBezTo>
                    <a:pt x="1650" y="8920"/>
                    <a:pt x="1718" y="8788"/>
                    <a:pt x="1782" y="8592"/>
                  </a:cubicBezTo>
                  <a:cubicBezTo>
                    <a:pt x="1586" y="8063"/>
                    <a:pt x="1385" y="7598"/>
                    <a:pt x="1190" y="7069"/>
                  </a:cubicBezTo>
                  <a:cubicBezTo>
                    <a:pt x="1190" y="7006"/>
                    <a:pt x="1121" y="6874"/>
                    <a:pt x="1057" y="6742"/>
                  </a:cubicBezTo>
                  <a:close/>
                  <a:moveTo>
                    <a:pt x="2046" y="9121"/>
                  </a:moveTo>
                  <a:lnTo>
                    <a:pt x="1850" y="9713"/>
                  </a:lnTo>
                  <a:cubicBezTo>
                    <a:pt x="2115" y="10242"/>
                    <a:pt x="2379" y="10902"/>
                    <a:pt x="2707" y="11500"/>
                  </a:cubicBezTo>
                  <a:cubicBezTo>
                    <a:pt x="2776" y="11368"/>
                    <a:pt x="2908" y="11236"/>
                    <a:pt x="2971" y="11035"/>
                  </a:cubicBezTo>
                  <a:cubicBezTo>
                    <a:pt x="2644" y="10374"/>
                    <a:pt x="2310" y="9713"/>
                    <a:pt x="2046" y="9121"/>
                  </a:cubicBezTo>
                  <a:close/>
                  <a:moveTo>
                    <a:pt x="3172" y="11500"/>
                  </a:moveTo>
                  <a:cubicBezTo>
                    <a:pt x="3103" y="11695"/>
                    <a:pt x="3040" y="11828"/>
                    <a:pt x="2971" y="11960"/>
                  </a:cubicBezTo>
                  <a:cubicBezTo>
                    <a:pt x="3304" y="12621"/>
                    <a:pt x="3632" y="13218"/>
                    <a:pt x="3965" y="13879"/>
                  </a:cubicBezTo>
                  <a:cubicBezTo>
                    <a:pt x="4029" y="13747"/>
                    <a:pt x="4161" y="13615"/>
                    <a:pt x="4230" y="13482"/>
                  </a:cubicBezTo>
                  <a:cubicBezTo>
                    <a:pt x="3965" y="12954"/>
                    <a:pt x="3701" y="12489"/>
                    <a:pt x="3437" y="11960"/>
                  </a:cubicBezTo>
                  <a:cubicBezTo>
                    <a:pt x="3368" y="11828"/>
                    <a:pt x="3236" y="11695"/>
                    <a:pt x="3172" y="11500"/>
                  </a:cubicBezTo>
                  <a:close/>
                  <a:moveTo>
                    <a:pt x="4425" y="13879"/>
                  </a:moveTo>
                  <a:cubicBezTo>
                    <a:pt x="4362" y="14011"/>
                    <a:pt x="4293" y="14143"/>
                    <a:pt x="4230" y="14339"/>
                  </a:cubicBezTo>
                  <a:cubicBezTo>
                    <a:pt x="4362" y="14540"/>
                    <a:pt x="4425" y="14804"/>
                    <a:pt x="4557" y="15000"/>
                  </a:cubicBezTo>
                  <a:cubicBezTo>
                    <a:pt x="4822" y="15396"/>
                    <a:pt x="5023" y="15862"/>
                    <a:pt x="5287" y="16258"/>
                  </a:cubicBezTo>
                  <a:cubicBezTo>
                    <a:pt x="5350" y="16126"/>
                    <a:pt x="5483" y="15994"/>
                    <a:pt x="5551" y="15862"/>
                  </a:cubicBezTo>
                  <a:cubicBezTo>
                    <a:pt x="5155" y="15201"/>
                    <a:pt x="4822" y="14540"/>
                    <a:pt x="4425" y="13879"/>
                  </a:cubicBezTo>
                  <a:close/>
                  <a:moveTo>
                    <a:pt x="239896" y="17051"/>
                  </a:moveTo>
                  <a:cubicBezTo>
                    <a:pt x="239960" y="17183"/>
                    <a:pt x="240092" y="17316"/>
                    <a:pt x="240161" y="17448"/>
                  </a:cubicBezTo>
                  <a:lnTo>
                    <a:pt x="240689" y="17448"/>
                  </a:lnTo>
                  <a:cubicBezTo>
                    <a:pt x="240557" y="17316"/>
                    <a:pt x="240488" y="17183"/>
                    <a:pt x="240356" y="17051"/>
                  </a:cubicBezTo>
                  <a:close/>
                  <a:moveTo>
                    <a:pt x="240885" y="17051"/>
                  </a:moveTo>
                  <a:cubicBezTo>
                    <a:pt x="240954" y="17183"/>
                    <a:pt x="241086" y="17316"/>
                    <a:pt x="241149" y="17511"/>
                  </a:cubicBezTo>
                  <a:lnTo>
                    <a:pt x="241678" y="17511"/>
                  </a:lnTo>
                  <a:cubicBezTo>
                    <a:pt x="241546" y="17379"/>
                    <a:pt x="241414" y="17183"/>
                    <a:pt x="241350" y="17051"/>
                  </a:cubicBezTo>
                  <a:close/>
                  <a:moveTo>
                    <a:pt x="241879" y="17115"/>
                  </a:moveTo>
                  <a:cubicBezTo>
                    <a:pt x="242011" y="17247"/>
                    <a:pt x="242143" y="17379"/>
                    <a:pt x="242207" y="17511"/>
                  </a:cubicBezTo>
                  <a:cubicBezTo>
                    <a:pt x="242407" y="17511"/>
                    <a:pt x="242540" y="17580"/>
                    <a:pt x="242672" y="17580"/>
                  </a:cubicBezTo>
                  <a:cubicBezTo>
                    <a:pt x="242540" y="17448"/>
                    <a:pt x="242407" y="17247"/>
                    <a:pt x="242275" y="17115"/>
                  </a:cubicBezTo>
                  <a:close/>
                  <a:moveTo>
                    <a:pt x="242867" y="17183"/>
                  </a:moveTo>
                  <a:cubicBezTo>
                    <a:pt x="243068" y="17316"/>
                    <a:pt x="243201" y="17511"/>
                    <a:pt x="243333" y="17643"/>
                  </a:cubicBezTo>
                  <a:lnTo>
                    <a:pt x="243465" y="17643"/>
                  </a:lnTo>
                  <a:cubicBezTo>
                    <a:pt x="243597" y="17712"/>
                    <a:pt x="243661" y="17712"/>
                    <a:pt x="243729" y="17712"/>
                  </a:cubicBezTo>
                  <a:cubicBezTo>
                    <a:pt x="243528" y="17511"/>
                    <a:pt x="243396" y="17379"/>
                    <a:pt x="243201" y="17247"/>
                  </a:cubicBezTo>
                  <a:cubicBezTo>
                    <a:pt x="243068" y="17183"/>
                    <a:pt x="243000" y="17183"/>
                    <a:pt x="242867" y="17183"/>
                  </a:cubicBezTo>
                  <a:close/>
                  <a:moveTo>
                    <a:pt x="243925" y="17316"/>
                  </a:moveTo>
                  <a:lnTo>
                    <a:pt x="244454" y="17844"/>
                  </a:lnTo>
                  <a:cubicBezTo>
                    <a:pt x="244522" y="17844"/>
                    <a:pt x="244654" y="17908"/>
                    <a:pt x="244787" y="17908"/>
                  </a:cubicBezTo>
                  <a:lnTo>
                    <a:pt x="243994" y="17316"/>
                  </a:lnTo>
                  <a:close/>
                  <a:moveTo>
                    <a:pt x="245511" y="17976"/>
                  </a:moveTo>
                  <a:lnTo>
                    <a:pt x="245511" y="17976"/>
                  </a:lnTo>
                  <a:cubicBezTo>
                    <a:pt x="245580" y="18040"/>
                    <a:pt x="245580" y="18109"/>
                    <a:pt x="245643" y="18109"/>
                  </a:cubicBezTo>
                  <a:cubicBezTo>
                    <a:pt x="245712" y="18109"/>
                    <a:pt x="245775" y="18172"/>
                    <a:pt x="245775" y="18172"/>
                  </a:cubicBezTo>
                  <a:cubicBezTo>
                    <a:pt x="245712" y="18109"/>
                    <a:pt x="245643" y="18040"/>
                    <a:pt x="245511" y="17976"/>
                  </a:cubicBezTo>
                  <a:close/>
                  <a:moveTo>
                    <a:pt x="5747" y="16258"/>
                  </a:moveTo>
                  <a:cubicBezTo>
                    <a:pt x="5684" y="16390"/>
                    <a:pt x="5615" y="16522"/>
                    <a:pt x="5483" y="16655"/>
                  </a:cubicBezTo>
                  <a:cubicBezTo>
                    <a:pt x="5879" y="17316"/>
                    <a:pt x="6276" y="17976"/>
                    <a:pt x="6609" y="18637"/>
                  </a:cubicBezTo>
                  <a:cubicBezTo>
                    <a:pt x="6741" y="18505"/>
                    <a:pt x="6804" y="18373"/>
                    <a:pt x="6873" y="18241"/>
                  </a:cubicBezTo>
                  <a:cubicBezTo>
                    <a:pt x="6477" y="17580"/>
                    <a:pt x="6143" y="16919"/>
                    <a:pt x="5747" y="16258"/>
                  </a:cubicBezTo>
                  <a:close/>
                  <a:moveTo>
                    <a:pt x="7137" y="18637"/>
                  </a:moveTo>
                  <a:cubicBezTo>
                    <a:pt x="7005" y="18769"/>
                    <a:pt x="6937" y="18902"/>
                    <a:pt x="6873" y="19034"/>
                  </a:cubicBezTo>
                  <a:cubicBezTo>
                    <a:pt x="7270" y="19626"/>
                    <a:pt x="7597" y="20287"/>
                    <a:pt x="7994" y="20948"/>
                  </a:cubicBezTo>
                  <a:cubicBezTo>
                    <a:pt x="8126" y="20815"/>
                    <a:pt x="8195" y="20752"/>
                    <a:pt x="8258" y="20620"/>
                  </a:cubicBezTo>
                  <a:cubicBezTo>
                    <a:pt x="7862" y="19959"/>
                    <a:pt x="7465" y="19298"/>
                    <a:pt x="7137" y="18637"/>
                  </a:cubicBezTo>
                  <a:close/>
                  <a:moveTo>
                    <a:pt x="245976" y="17775"/>
                  </a:moveTo>
                  <a:lnTo>
                    <a:pt x="245976" y="17775"/>
                  </a:lnTo>
                  <a:cubicBezTo>
                    <a:pt x="246304" y="17976"/>
                    <a:pt x="246637" y="18241"/>
                    <a:pt x="246965" y="18436"/>
                  </a:cubicBezTo>
                  <a:cubicBezTo>
                    <a:pt x="247034" y="18505"/>
                    <a:pt x="247166" y="18569"/>
                    <a:pt x="247229" y="18701"/>
                  </a:cubicBezTo>
                  <a:cubicBezTo>
                    <a:pt x="247430" y="18769"/>
                    <a:pt x="247626" y="18833"/>
                    <a:pt x="247758" y="18965"/>
                  </a:cubicBezTo>
                  <a:cubicBezTo>
                    <a:pt x="247959" y="19034"/>
                    <a:pt x="248091" y="19166"/>
                    <a:pt x="248223" y="19229"/>
                  </a:cubicBezTo>
                  <a:cubicBezTo>
                    <a:pt x="248419" y="19362"/>
                    <a:pt x="248551" y="19494"/>
                    <a:pt x="248683" y="19626"/>
                  </a:cubicBezTo>
                  <a:cubicBezTo>
                    <a:pt x="248884" y="19758"/>
                    <a:pt x="249080" y="19959"/>
                    <a:pt x="249212" y="20155"/>
                  </a:cubicBezTo>
                  <a:lnTo>
                    <a:pt x="249281" y="20155"/>
                  </a:lnTo>
                  <a:cubicBezTo>
                    <a:pt x="249413" y="20356"/>
                    <a:pt x="249545" y="20551"/>
                    <a:pt x="249677" y="20815"/>
                  </a:cubicBezTo>
                  <a:cubicBezTo>
                    <a:pt x="249741" y="20948"/>
                    <a:pt x="249809" y="21149"/>
                    <a:pt x="249873" y="21344"/>
                  </a:cubicBezTo>
                  <a:cubicBezTo>
                    <a:pt x="249873" y="21413"/>
                    <a:pt x="249873" y="21476"/>
                    <a:pt x="249941" y="21545"/>
                  </a:cubicBezTo>
                  <a:cubicBezTo>
                    <a:pt x="249941" y="21677"/>
                    <a:pt x="250005" y="21873"/>
                    <a:pt x="250005" y="22005"/>
                  </a:cubicBezTo>
                  <a:cubicBezTo>
                    <a:pt x="250005" y="22206"/>
                    <a:pt x="250074" y="22402"/>
                    <a:pt x="250074" y="22534"/>
                  </a:cubicBezTo>
                  <a:lnTo>
                    <a:pt x="250074" y="22666"/>
                  </a:lnTo>
                  <a:cubicBezTo>
                    <a:pt x="250074" y="22930"/>
                    <a:pt x="250005" y="23195"/>
                    <a:pt x="250005" y="23459"/>
                  </a:cubicBezTo>
                  <a:cubicBezTo>
                    <a:pt x="249941" y="23723"/>
                    <a:pt x="249873" y="24056"/>
                    <a:pt x="249809" y="24384"/>
                  </a:cubicBezTo>
                  <a:lnTo>
                    <a:pt x="249809" y="24516"/>
                  </a:lnTo>
                  <a:cubicBezTo>
                    <a:pt x="249809" y="25045"/>
                    <a:pt x="249809" y="25574"/>
                    <a:pt x="249741" y="26102"/>
                  </a:cubicBezTo>
                  <a:cubicBezTo>
                    <a:pt x="249941" y="25442"/>
                    <a:pt x="250137" y="24849"/>
                    <a:pt x="250269" y="24252"/>
                  </a:cubicBezTo>
                  <a:cubicBezTo>
                    <a:pt x="250338" y="23988"/>
                    <a:pt x="250401" y="23792"/>
                    <a:pt x="250401" y="23591"/>
                  </a:cubicBezTo>
                  <a:cubicBezTo>
                    <a:pt x="250470" y="23263"/>
                    <a:pt x="250470" y="22930"/>
                    <a:pt x="250470" y="22666"/>
                  </a:cubicBezTo>
                  <a:lnTo>
                    <a:pt x="250470" y="22470"/>
                  </a:lnTo>
                  <a:lnTo>
                    <a:pt x="250470" y="22137"/>
                  </a:lnTo>
                  <a:cubicBezTo>
                    <a:pt x="250401" y="22005"/>
                    <a:pt x="250401" y="21809"/>
                    <a:pt x="250338" y="21677"/>
                  </a:cubicBezTo>
                  <a:cubicBezTo>
                    <a:pt x="250338" y="21545"/>
                    <a:pt x="250338" y="21413"/>
                    <a:pt x="250269" y="21344"/>
                  </a:cubicBezTo>
                  <a:lnTo>
                    <a:pt x="250074" y="20752"/>
                  </a:lnTo>
                  <a:cubicBezTo>
                    <a:pt x="250074" y="20683"/>
                    <a:pt x="250005" y="20620"/>
                    <a:pt x="250005" y="20620"/>
                  </a:cubicBezTo>
                  <a:cubicBezTo>
                    <a:pt x="249941" y="20419"/>
                    <a:pt x="249809" y="20223"/>
                    <a:pt x="249677" y="20022"/>
                  </a:cubicBezTo>
                  <a:cubicBezTo>
                    <a:pt x="249545" y="19890"/>
                    <a:pt x="249413" y="19695"/>
                    <a:pt x="249212" y="19562"/>
                  </a:cubicBezTo>
                  <a:lnTo>
                    <a:pt x="249212" y="19494"/>
                  </a:lnTo>
                  <a:cubicBezTo>
                    <a:pt x="249080" y="19430"/>
                    <a:pt x="249016" y="19298"/>
                    <a:pt x="248884" y="19166"/>
                  </a:cubicBezTo>
                  <a:cubicBezTo>
                    <a:pt x="248551" y="18965"/>
                    <a:pt x="248287" y="18769"/>
                    <a:pt x="247890" y="18569"/>
                  </a:cubicBezTo>
                  <a:cubicBezTo>
                    <a:pt x="247626" y="18436"/>
                    <a:pt x="247361" y="18241"/>
                    <a:pt x="247034" y="18109"/>
                  </a:cubicBezTo>
                  <a:cubicBezTo>
                    <a:pt x="246701" y="17976"/>
                    <a:pt x="246304" y="17908"/>
                    <a:pt x="245976" y="17775"/>
                  </a:cubicBezTo>
                  <a:close/>
                  <a:moveTo>
                    <a:pt x="249344" y="25970"/>
                  </a:moveTo>
                  <a:cubicBezTo>
                    <a:pt x="249281" y="26102"/>
                    <a:pt x="249281" y="26171"/>
                    <a:pt x="249212" y="26235"/>
                  </a:cubicBezTo>
                  <a:lnTo>
                    <a:pt x="249212" y="26568"/>
                  </a:lnTo>
                  <a:cubicBezTo>
                    <a:pt x="249281" y="26367"/>
                    <a:pt x="249281" y="26171"/>
                    <a:pt x="249344" y="25970"/>
                  </a:cubicBezTo>
                  <a:close/>
                  <a:moveTo>
                    <a:pt x="248815" y="27160"/>
                  </a:moveTo>
                  <a:lnTo>
                    <a:pt x="248815" y="27160"/>
                  </a:lnTo>
                  <a:cubicBezTo>
                    <a:pt x="248752" y="27292"/>
                    <a:pt x="248683" y="27493"/>
                    <a:pt x="248620" y="27625"/>
                  </a:cubicBezTo>
                  <a:cubicBezTo>
                    <a:pt x="248620" y="27757"/>
                    <a:pt x="248620" y="27889"/>
                    <a:pt x="248683" y="28022"/>
                  </a:cubicBezTo>
                  <a:lnTo>
                    <a:pt x="248752" y="28085"/>
                  </a:lnTo>
                  <a:cubicBezTo>
                    <a:pt x="248815" y="27757"/>
                    <a:pt x="248815" y="27493"/>
                    <a:pt x="248815" y="27160"/>
                  </a:cubicBezTo>
                  <a:close/>
                  <a:moveTo>
                    <a:pt x="239367" y="17115"/>
                  </a:moveTo>
                  <a:cubicBezTo>
                    <a:pt x="236127" y="17247"/>
                    <a:pt x="232426" y="17976"/>
                    <a:pt x="228397" y="19298"/>
                  </a:cubicBezTo>
                  <a:cubicBezTo>
                    <a:pt x="223903" y="20815"/>
                    <a:pt x="219076" y="22999"/>
                    <a:pt x="214186" y="25838"/>
                  </a:cubicBezTo>
                  <a:cubicBezTo>
                    <a:pt x="200508" y="33969"/>
                    <a:pt x="191848" y="45997"/>
                    <a:pt x="184843" y="58554"/>
                  </a:cubicBezTo>
                  <a:cubicBezTo>
                    <a:pt x="177838" y="71042"/>
                    <a:pt x="172551" y="83995"/>
                    <a:pt x="165678" y="94040"/>
                  </a:cubicBezTo>
                  <a:cubicBezTo>
                    <a:pt x="163827" y="96683"/>
                    <a:pt x="161845" y="99195"/>
                    <a:pt x="159730" y="101510"/>
                  </a:cubicBezTo>
                  <a:cubicBezTo>
                    <a:pt x="153121" y="108579"/>
                    <a:pt x="144794" y="114263"/>
                    <a:pt x="135346" y="117503"/>
                  </a:cubicBezTo>
                  <a:cubicBezTo>
                    <a:pt x="133232" y="118297"/>
                    <a:pt x="131117" y="118957"/>
                    <a:pt x="128870" y="119550"/>
                  </a:cubicBezTo>
                  <a:cubicBezTo>
                    <a:pt x="128738" y="119550"/>
                    <a:pt x="128669" y="119618"/>
                    <a:pt x="128537" y="119682"/>
                  </a:cubicBezTo>
                  <a:cubicBezTo>
                    <a:pt x="130652" y="119285"/>
                    <a:pt x="132703" y="118756"/>
                    <a:pt x="134749" y="118096"/>
                  </a:cubicBezTo>
                  <a:cubicBezTo>
                    <a:pt x="144599" y="114992"/>
                    <a:pt x="153190" y="109108"/>
                    <a:pt x="160063" y="101775"/>
                  </a:cubicBezTo>
                  <a:cubicBezTo>
                    <a:pt x="162178" y="99459"/>
                    <a:pt x="164160" y="96948"/>
                    <a:pt x="166011" y="94241"/>
                  </a:cubicBezTo>
                  <a:cubicBezTo>
                    <a:pt x="172884" y="84196"/>
                    <a:pt x="178171" y="71243"/>
                    <a:pt x="185176" y="58749"/>
                  </a:cubicBezTo>
                  <a:cubicBezTo>
                    <a:pt x="188676" y="52474"/>
                    <a:pt x="192578" y="46394"/>
                    <a:pt x="197336" y="40843"/>
                  </a:cubicBezTo>
                  <a:cubicBezTo>
                    <a:pt x="202026" y="35291"/>
                    <a:pt x="207646" y="30269"/>
                    <a:pt x="214387" y="26235"/>
                  </a:cubicBezTo>
                  <a:cubicBezTo>
                    <a:pt x="219208" y="23327"/>
                    <a:pt x="224035" y="21149"/>
                    <a:pt x="228529" y="19695"/>
                  </a:cubicBezTo>
                  <a:cubicBezTo>
                    <a:pt x="232627" y="18373"/>
                    <a:pt x="236391" y="17643"/>
                    <a:pt x="239695" y="17511"/>
                  </a:cubicBezTo>
                  <a:cubicBezTo>
                    <a:pt x="239563" y="17379"/>
                    <a:pt x="239500" y="17247"/>
                    <a:pt x="239367" y="17115"/>
                  </a:cubicBezTo>
                  <a:close/>
                  <a:moveTo>
                    <a:pt x="126554" y="119618"/>
                  </a:moveTo>
                  <a:lnTo>
                    <a:pt x="126554" y="119618"/>
                  </a:lnTo>
                  <a:cubicBezTo>
                    <a:pt x="126302" y="119670"/>
                    <a:pt x="126049" y="119720"/>
                    <a:pt x="125795" y="119768"/>
                  </a:cubicBezTo>
                  <a:lnTo>
                    <a:pt x="125795" y="119768"/>
                  </a:lnTo>
                  <a:cubicBezTo>
                    <a:pt x="125851" y="119762"/>
                    <a:pt x="125906" y="119756"/>
                    <a:pt x="125962" y="119750"/>
                  </a:cubicBezTo>
                  <a:cubicBezTo>
                    <a:pt x="126158" y="119682"/>
                    <a:pt x="126359" y="119682"/>
                    <a:pt x="126554" y="119618"/>
                  </a:cubicBezTo>
                  <a:close/>
                  <a:moveTo>
                    <a:pt x="8523" y="21016"/>
                  </a:moveTo>
                  <a:cubicBezTo>
                    <a:pt x="8390" y="21080"/>
                    <a:pt x="8327" y="21212"/>
                    <a:pt x="8258" y="21344"/>
                  </a:cubicBezTo>
                  <a:cubicBezTo>
                    <a:pt x="8919" y="22470"/>
                    <a:pt x="9580" y="23660"/>
                    <a:pt x="10310" y="24849"/>
                  </a:cubicBezTo>
                  <a:cubicBezTo>
                    <a:pt x="15264" y="33372"/>
                    <a:pt x="20884" y="43089"/>
                    <a:pt x="26895" y="52342"/>
                  </a:cubicBezTo>
                  <a:cubicBezTo>
                    <a:pt x="32050" y="60140"/>
                    <a:pt x="37469" y="67869"/>
                    <a:pt x="43152" y="74743"/>
                  </a:cubicBezTo>
                  <a:cubicBezTo>
                    <a:pt x="51284" y="84656"/>
                    <a:pt x="60071" y="93776"/>
                    <a:pt x="69323" y="101045"/>
                  </a:cubicBezTo>
                  <a:cubicBezTo>
                    <a:pt x="76460" y="106665"/>
                    <a:pt x="84063" y="111556"/>
                    <a:pt x="92189" y="115056"/>
                  </a:cubicBezTo>
                  <a:cubicBezTo>
                    <a:pt x="100252" y="118561"/>
                    <a:pt x="108779" y="120607"/>
                    <a:pt x="117899" y="120676"/>
                  </a:cubicBezTo>
                  <a:lnTo>
                    <a:pt x="120675" y="120475"/>
                  </a:lnTo>
                  <a:cubicBezTo>
                    <a:pt x="122397" y="120305"/>
                    <a:pt x="124118" y="120083"/>
                    <a:pt x="125795" y="119768"/>
                  </a:cubicBezTo>
                  <a:lnTo>
                    <a:pt x="125795" y="119768"/>
                  </a:lnTo>
                  <a:cubicBezTo>
                    <a:pt x="124000" y="119958"/>
                    <a:pt x="122206" y="120149"/>
                    <a:pt x="120411" y="120210"/>
                  </a:cubicBezTo>
                  <a:cubicBezTo>
                    <a:pt x="119618" y="120279"/>
                    <a:pt x="118888" y="120279"/>
                    <a:pt x="118164" y="120279"/>
                  </a:cubicBezTo>
                  <a:lnTo>
                    <a:pt x="117239" y="120279"/>
                  </a:lnTo>
                  <a:cubicBezTo>
                    <a:pt x="108446" y="120147"/>
                    <a:pt x="100188" y="118032"/>
                    <a:pt x="92321" y="114659"/>
                  </a:cubicBezTo>
                  <a:cubicBezTo>
                    <a:pt x="84258" y="111223"/>
                    <a:pt x="76661" y="106332"/>
                    <a:pt x="69587" y="100717"/>
                  </a:cubicBezTo>
                  <a:cubicBezTo>
                    <a:pt x="60404" y="93448"/>
                    <a:pt x="51548" y="84328"/>
                    <a:pt x="43417" y="74478"/>
                  </a:cubicBezTo>
                  <a:cubicBezTo>
                    <a:pt x="37802" y="67605"/>
                    <a:pt x="32383" y="59939"/>
                    <a:pt x="27291" y="52141"/>
                  </a:cubicBezTo>
                  <a:cubicBezTo>
                    <a:pt x="21211" y="42889"/>
                    <a:pt x="15660" y="33176"/>
                    <a:pt x="10637" y="24649"/>
                  </a:cubicBezTo>
                  <a:cubicBezTo>
                    <a:pt x="9913" y="23396"/>
                    <a:pt x="9183" y="22206"/>
                    <a:pt x="8523" y="2101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1" name="Google Shape;431;p28"/>
            <p:cNvSpPr/>
            <p:nvPr/>
          </p:nvSpPr>
          <p:spPr>
            <a:xfrm>
              <a:off x="753600" y="1889125"/>
              <a:ext cx="6230450" cy="2990450"/>
            </a:xfrm>
            <a:custGeom>
              <a:avLst/>
              <a:gdLst/>
              <a:ahLst/>
              <a:cxnLst/>
              <a:rect l="l" t="t" r="r" b="b"/>
              <a:pathLst>
                <a:path w="249218" h="119618" extrusionOk="0">
                  <a:moveTo>
                    <a:pt x="6873" y="0"/>
                  </a:moveTo>
                  <a:cubicBezTo>
                    <a:pt x="5684" y="69"/>
                    <a:pt x="4695" y="333"/>
                    <a:pt x="3833" y="597"/>
                  </a:cubicBezTo>
                  <a:cubicBezTo>
                    <a:pt x="3638" y="661"/>
                    <a:pt x="3437" y="793"/>
                    <a:pt x="3241" y="862"/>
                  </a:cubicBezTo>
                  <a:lnTo>
                    <a:pt x="2845" y="1057"/>
                  </a:lnTo>
                  <a:cubicBezTo>
                    <a:pt x="2115" y="1454"/>
                    <a:pt x="1523" y="1983"/>
                    <a:pt x="1058" y="2580"/>
                  </a:cubicBezTo>
                  <a:cubicBezTo>
                    <a:pt x="994" y="2712"/>
                    <a:pt x="925" y="2776"/>
                    <a:pt x="862" y="2908"/>
                  </a:cubicBezTo>
                  <a:lnTo>
                    <a:pt x="862" y="2977"/>
                  </a:lnTo>
                  <a:cubicBezTo>
                    <a:pt x="598" y="3373"/>
                    <a:pt x="397" y="3902"/>
                    <a:pt x="265" y="4431"/>
                  </a:cubicBezTo>
                  <a:cubicBezTo>
                    <a:pt x="132" y="4695"/>
                    <a:pt x="132" y="4959"/>
                    <a:pt x="69" y="5224"/>
                  </a:cubicBezTo>
                  <a:cubicBezTo>
                    <a:pt x="0" y="5684"/>
                    <a:pt x="0" y="6149"/>
                    <a:pt x="0" y="6609"/>
                  </a:cubicBezTo>
                  <a:cubicBezTo>
                    <a:pt x="0" y="7666"/>
                    <a:pt x="132" y="8856"/>
                    <a:pt x="397" y="10177"/>
                  </a:cubicBezTo>
                  <a:lnTo>
                    <a:pt x="598" y="8988"/>
                  </a:lnTo>
                  <a:cubicBezTo>
                    <a:pt x="465" y="8131"/>
                    <a:pt x="397" y="7338"/>
                    <a:pt x="397" y="6609"/>
                  </a:cubicBezTo>
                  <a:lnTo>
                    <a:pt x="397" y="6149"/>
                  </a:lnTo>
                  <a:cubicBezTo>
                    <a:pt x="397" y="5816"/>
                    <a:pt x="465" y="5488"/>
                    <a:pt x="465" y="5224"/>
                  </a:cubicBezTo>
                  <a:cubicBezTo>
                    <a:pt x="529" y="4827"/>
                    <a:pt x="661" y="4431"/>
                    <a:pt x="730" y="4097"/>
                  </a:cubicBezTo>
                  <a:cubicBezTo>
                    <a:pt x="862" y="3833"/>
                    <a:pt x="925" y="3569"/>
                    <a:pt x="1058" y="3373"/>
                  </a:cubicBezTo>
                  <a:cubicBezTo>
                    <a:pt x="1190" y="3241"/>
                    <a:pt x="1258" y="3109"/>
                    <a:pt x="1322" y="2977"/>
                  </a:cubicBezTo>
                  <a:cubicBezTo>
                    <a:pt x="1391" y="2844"/>
                    <a:pt x="1454" y="2776"/>
                    <a:pt x="1523" y="2644"/>
                  </a:cubicBezTo>
                  <a:cubicBezTo>
                    <a:pt x="1919" y="2184"/>
                    <a:pt x="2448" y="1718"/>
                    <a:pt x="3109" y="1391"/>
                  </a:cubicBezTo>
                  <a:lnTo>
                    <a:pt x="3505" y="1190"/>
                  </a:lnTo>
                  <a:cubicBezTo>
                    <a:pt x="3569" y="1190"/>
                    <a:pt x="3638" y="1126"/>
                    <a:pt x="3638" y="1126"/>
                  </a:cubicBezTo>
                  <a:cubicBezTo>
                    <a:pt x="4563" y="730"/>
                    <a:pt x="5684" y="529"/>
                    <a:pt x="7074" y="397"/>
                  </a:cubicBezTo>
                  <a:lnTo>
                    <a:pt x="7074" y="201"/>
                  </a:lnTo>
                  <a:lnTo>
                    <a:pt x="7005" y="0"/>
                  </a:lnTo>
                  <a:close/>
                  <a:moveTo>
                    <a:pt x="862" y="10177"/>
                  </a:moveTo>
                  <a:cubicBezTo>
                    <a:pt x="793" y="10574"/>
                    <a:pt x="730" y="11039"/>
                    <a:pt x="730" y="11436"/>
                  </a:cubicBezTo>
                  <a:cubicBezTo>
                    <a:pt x="862" y="11832"/>
                    <a:pt x="994" y="12292"/>
                    <a:pt x="1126" y="12689"/>
                  </a:cubicBezTo>
                  <a:cubicBezTo>
                    <a:pt x="1190" y="12493"/>
                    <a:pt x="1258" y="12229"/>
                    <a:pt x="1322" y="11964"/>
                  </a:cubicBezTo>
                  <a:cubicBezTo>
                    <a:pt x="1126" y="11367"/>
                    <a:pt x="994" y="10775"/>
                    <a:pt x="862" y="10177"/>
                  </a:cubicBezTo>
                  <a:close/>
                  <a:moveTo>
                    <a:pt x="238115" y="14011"/>
                  </a:moveTo>
                  <a:cubicBezTo>
                    <a:pt x="238247" y="14143"/>
                    <a:pt x="238379" y="14344"/>
                    <a:pt x="238511" y="14476"/>
                  </a:cubicBezTo>
                  <a:cubicBezTo>
                    <a:pt x="238643" y="14476"/>
                    <a:pt x="238775" y="14539"/>
                    <a:pt x="238971" y="14539"/>
                  </a:cubicBezTo>
                  <a:cubicBezTo>
                    <a:pt x="238839" y="14407"/>
                    <a:pt x="238707" y="14211"/>
                    <a:pt x="238575" y="14079"/>
                  </a:cubicBezTo>
                  <a:cubicBezTo>
                    <a:pt x="238442" y="14011"/>
                    <a:pt x="238310" y="14011"/>
                    <a:pt x="238115" y="14011"/>
                  </a:cubicBezTo>
                  <a:close/>
                  <a:moveTo>
                    <a:pt x="239172" y="14143"/>
                  </a:moveTo>
                  <a:cubicBezTo>
                    <a:pt x="239304" y="14344"/>
                    <a:pt x="239436" y="14476"/>
                    <a:pt x="239569" y="14608"/>
                  </a:cubicBezTo>
                  <a:cubicBezTo>
                    <a:pt x="239701" y="14671"/>
                    <a:pt x="239833" y="14671"/>
                    <a:pt x="239965" y="14740"/>
                  </a:cubicBezTo>
                  <a:cubicBezTo>
                    <a:pt x="239833" y="14539"/>
                    <a:pt x="239632" y="14344"/>
                    <a:pt x="239500" y="14211"/>
                  </a:cubicBezTo>
                  <a:cubicBezTo>
                    <a:pt x="239368" y="14211"/>
                    <a:pt x="239304" y="14143"/>
                    <a:pt x="239172" y="14143"/>
                  </a:cubicBezTo>
                  <a:close/>
                  <a:moveTo>
                    <a:pt x="240229" y="14344"/>
                  </a:moveTo>
                  <a:cubicBezTo>
                    <a:pt x="240362" y="14539"/>
                    <a:pt x="240494" y="14671"/>
                    <a:pt x="240689" y="14872"/>
                  </a:cubicBezTo>
                  <a:cubicBezTo>
                    <a:pt x="240822" y="14872"/>
                    <a:pt x="240890" y="14936"/>
                    <a:pt x="241022" y="14936"/>
                  </a:cubicBezTo>
                  <a:cubicBezTo>
                    <a:pt x="240822" y="14740"/>
                    <a:pt x="240626" y="14539"/>
                    <a:pt x="240425" y="14407"/>
                  </a:cubicBezTo>
                  <a:cubicBezTo>
                    <a:pt x="240362" y="14344"/>
                    <a:pt x="240293" y="14344"/>
                    <a:pt x="240229" y="14344"/>
                  </a:cubicBezTo>
                  <a:close/>
                  <a:moveTo>
                    <a:pt x="1523" y="12689"/>
                  </a:moveTo>
                  <a:cubicBezTo>
                    <a:pt x="1454" y="12953"/>
                    <a:pt x="1391" y="13217"/>
                    <a:pt x="1391" y="13418"/>
                  </a:cubicBezTo>
                  <a:cubicBezTo>
                    <a:pt x="1523" y="14011"/>
                    <a:pt x="1787" y="14608"/>
                    <a:pt x="1983" y="15200"/>
                  </a:cubicBezTo>
                  <a:cubicBezTo>
                    <a:pt x="2052" y="15068"/>
                    <a:pt x="2184" y="14872"/>
                    <a:pt x="2247" y="14671"/>
                  </a:cubicBezTo>
                  <a:cubicBezTo>
                    <a:pt x="1983" y="14011"/>
                    <a:pt x="1718" y="13350"/>
                    <a:pt x="1523" y="12689"/>
                  </a:cubicBezTo>
                  <a:close/>
                  <a:moveTo>
                    <a:pt x="241350" y="14740"/>
                  </a:moveTo>
                  <a:lnTo>
                    <a:pt x="241350" y="14740"/>
                  </a:lnTo>
                  <a:cubicBezTo>
                    <a:pt x="241551" y="14872"/>
                    <a:pt x="241683" y="15004"/>
                    <a:pt x="241879" y="15200"/>
                  </a:cubicBezTo>
                  <a:cubicBezTo>
                    <a:pt x="241948" y="15200"/>
                    <a:pt x="242011" y="15269"/>
                    <a:pt x="242080" y="15269"/>
                  </a:cubicBezTo>
                  <a:cubicBezTo>
                    <a:pt x="241879" y="15068"/>
                    <a:pt x="241615" y="14872"/>
                    <a:pt x="241350" y="14740"/>
                  </a:cubicBezTo>
                  <a:close/>
                  <a:moveTo>
                    <a:pt x="2448" y="15200"/>
                  </a:moveTo>
                  <a:lnTo>
                    <a:pt x="2247" y="15798"/>
                  </a:lnTo>
                  <a:cubicBezTo>
                    <a:pt x="2247" y="15930"/>
                    <a:pt x="2316" y="15993"/>
                    <a:pt x="2316" y="16125"/>
                  </a:cubicBezTo>
                  <a:cubicBezTo>
                    <a:pt x="2580" y="16654"/>
                    <a:pt x="2776" y="17183"/>
                    <a:pt x="3040" y="17711"/>
                  </a:cubicBezTo>
                  <a:cubicBezTo>
                    <a:pt x="3040" y="17648"/>
                    <a:pt x="3109" y="17516"/>
                    <a:pt x="3172" y="17447"/>
                  </a:cubicBezTo>
                  <a:cubicBezTo>
                    <a:pt x="3172" y="17384"/>
                    <a:pt x="3241" y="17315"/>
                    <a:pt x="3241" y="17251"/>
                  </a:cubicBezTo>
                  <a:cubicBezTo>
                    <a:pt x="3040" y="16786"/>
                    <a:pt x="2908" y="16390"/>
                    <a:pt x="2712" y="15930"/>
                  </a:cubicBezTo>
                  <a:cubicBezTo>
                    <a:pt x="2644" y="15729"/>
                    <a:pt x="2511" y="15464"/>
                    <a:pt x="2448" y="15200"/>
                  </a:cubicBezTo>
                  <a:close/>
                  <a:moveTo>
                    <a:pt x="3437" y="17780"/>
                  </a:moveTo>
                  <a:cubicBezTo>
                    <a:pt x="3373" y="17912"/>
                    <a:pt x="3305" y="18108"/>
                    <a:pt x="3241" y="18240"/>
                  </a:cubicBezTo>
                  <a:cubicBezTo>
                    <a:pt x="3505" y="18901"/>
                    <a:pt x="3833" y="19562"/>
                    <a:pt x="4098" y="20223"/>
                  </a:cubicBezTo>
                  <a:cubicBezTo>
                    <a:pt x="4230" y="20091"/>
                    <a:pt x="4298" y="19958"/>
                    <a:pt x="4362" y="19763"/>
                  </a:cubicBezTo>
                  <a:cubicBezTo>
                    <a:pt x="4034" y="19102"/>
                    <a:pt x="3770" y="18441"/>
                    <a:pt x="3437" y="17780"/>
                  </a:cubicBezTo>
                  <a:close/>
                  <a:moveTo>
                    <a:pt x="4563" y="20291"/>
                  </a:moveTo>
                  <a:lnTo>
                    <a:pt x="4362" y="20688"/>
                  </a:lnTo>
                  <a:cubicBezTo>
                    <a:pt x="4626" y="21349"/>
                    <a:pt x="4959" y="22073"/>
                    <a:pt x="5287" y="22734"/>
                  </a:cubicBezTo>
                  <a:cubicBezTo>
                    <a:pt x="5356" y="22602"/>
                    <a:pt x="5488" y="22470"/>
                    <a:pt x="5551" y="22337"/>
                  </a:cubicBezTo>
                  <a:cubicBezTo>
                    <a:pt x="5224" y="21613"/>
                    <a:pt x="4891" y="20952"/>
                    <a:pt x="4563" y="20291"/>
                  </a:cubicBezTo>
                  <a:close/>
                  <a:moveTo>
                    <a:pt x="243333" y="15269"/>
                  </a:moveTo>
                  <a:lnTo>
                    <a:pt x="243333" y="15269"/>
                  </a:lnTo>
                  <a:cubicBezTo>
                    <a:pt x="243930" y="15665"/>
                    <a:pt x="244459" y="16062"/>
                    <a:pt x="244919" y="16458"/>
                  </a:cubicBezTo>
                  <a:cubicBezTo>
                    <a:pt x="245051" y="16522"/>
                    <a:pt x="245120" y="16591"/>
                    <a:pt x="245183" y="16654"/>
                  </a:cubicBezTo>
                  <a:lnTo>
                    <a:pt x="245580" y="16855"/>
                  </a:lnTo>
                  <a:cubicBezTo>
                    <a:pt x="245781" y="17051"/>
                    <a:pt x="245976" y="17183"/>
                    <a:pt x="246177" y="17315"/>
                  </a:cubicBezTo>
                  <a:cubicBezTo>
                    <a:pt x="246373" y="17516"/>
                    <a:pt x="246574" y="17648"/>
                    <a:pt x="246769" y="17844"/>
                  </a:cubicBezTo>
                  <a:cubicBezTo>
                    <a:pt x="246902" y="17976"/>
                    <a:pt x="247034" y="18108"/>
                    <a:pt x="247102" y="18240"/>
                  </a:cubicBezTo>
                  <a:cubicBezTo>
                    <a:pt x="247367" y="18441"/>
                    <a:pt x="247562" y="18769"/>
                    <a:pt x="247763" y="19033"/>
                  </a:cubicBezTo>
                  <a:cubicBezTo>
                    <a:pt x="247763" y="19102"/>
                    <a:pt x="247827" y="19165"/>
                    <a:pt x="247896" y="19234"/>
                  </a:cubicBezTo>
                  <a:cubicBezTo>
                    <a:pt x="247896" y="19297"/>
                    <a:pt x="247959" y="19366"/>
                    <a:pt x="247959" y="19366"/>
                  </a:cubicBezTo>
                  <a:cubicBezTo>
                    <a:pt x="248160" y="19763"/>
                    <a:pt x="248355" y="20159"/>
                    <a:pt x="248488" y="20619"/>
                  </a:cubicBezTo>
                  <a:cubicBezTo>
                    <a:pt x="248488" y="20751"/>
                    <a:pt x="248556" y="20884"/>
                    <a:pt x="248556" y="21016"/>
                  </a:cubicBezTo>
                  <a:cubicBezTo>
                    <a:pt x="248620" y="21084"/>
                    <a:pt x="248620" y="21148"/>
                    <a:pt x="248620" y="21280"/>
                  </a:cubicBezTo>
                  <a:cubicBezTo>
                    <a:pt x="248689" y="21412"/>
                    <a:pt x="248689" y="21544"/>
                    <a:pt x="248752" y="21745"/>
                  </a:cubicBezTo>
                  <a:cubicBezTo>
                    <a:pt x="248752" y="22142"/>
                    <a:pt x="248821" y="22538"/>
                    <a:pt x="248821" y="22935"/>
                  </a:cubicBezTo>
                  <a:lnTo>
                    <a:pt x="248821" y="22998"/>
                  </a:lnTo>
                  <a:lnTo>
                    <a:pt x="248821" y="23728"/>
                  </a:lnTo>
                  <a:cubicBezTo>
                    <a:pt x="248752" y="23992"/>
                    <a:pt x="248752" y="24257"/>
                    <a:pt x="248752" y="24452"/>
                  </a:cubicBezTo>
                  <a:cubicBezTo>
                    <a:pt x="248689" y="24653"/>
                    <a:pt x="248689" y="24849"/>
                    <a:pt x="248620" y="25050"/>
                  </a:cubicBezTo>
                  <a:lnTo>
                    <a:pt x="248620" y="25245"/>
                  </a:lnTo>
                  <a:cubicBezTo>
                    <a:pt x="248620" y="25975"/>
                    <a:pt x="248620" y="26699"/>
                    <a:pt x="248488" y="27429"/>
                  </a:cubicBezTo>
                  <a:cubicBezTo>
                    <a:pt x="248488" y="27429"/>
                    <a:pt x="248556" y="27429"/>
                    <a:pt x="248556" y="27360"/>
                  </a:cubicBezTo>
                  <a:cubicBezTo>
                    <a:pt x="248620" y="27096"/>
                    <a:pt x="248689" y="26768"/>
                    <a:pt x="248752" y="26504"/>
                  </a:cubicBezTo>
                  <a:cubicBezTo>
                    <a:pt x="248953" y="25843"/>
                    <a:pt x="249016" y="25182"/>
                    <a:pt x="249149" y="24584"/>
                  </a:cubicBezTo>
                  <a:cubicBezTo>
                    <a:pt x="249217" y="24056"/>
                    <a:pt x="249217" y="23527"/>
                    <a:pt x="249217" y="22998"/>
                  </a:cubicBezTo>
                  <a:lnTo>
                    <a:pt x="249217" y="22866"/>
                  </a:lnTo>
                  <a:lnTo>
                    <a:pt x="249217" y="22274"/>
                  </a:lnTo>
                  <a:cubicBezTo>
                    <a:pt x="249149" y="22010"/>
                    <a:pt x="249149" y="21677"/>
                    <a:pt x="249085" y="21412"/>
                  </a:cubicBezTo>
                  <a:cubicBezTo>
                    <a:pt x="249085" y="21217"/>
                    <a:pt x="249016" y="21084"/>
                    <a:pt x="249016" y="20952"/>
                  </a:cubicBezTo>
                  <a:cubicBezTo>
                    <a:pt x="248953" y="20884"/>
                    <a:pt x="248953" y="20820"/>
                    <a:pt x="248953" y="20751"/>
                  </a:cubicBezTo>
                  <a:cubicBezTo>
                    <a:pt x="248884" y="20619"/>
                    <a:pt x="248884" y="20487"/>
                    <a:pt x="248821" y="20355"/>
                  </a:cubicBezTo>
                  <a:lnTo>
                    <a:pt x="248821" y="20291"/>
                  </a:lnTo>
                  <a:cubicBezTo>
                    <a:pt x="248689" y="19895"/>
                    <a:pt x="248556" y="19562"/>
                    <a:pt x="248355" y="19234"/>
                  </a:cubicBezTo>
                  <a:cubicBezTo>
                    <a:pt x="248292" y="19102"/>
                    <a:pt x="248223" y="18970"/>
                    <a:pt x="248160" y="18901"/>
                  </a:cubicBezTo>
                  <a:cubicBezTo>
                    <a:pt x="247959" y="18637"/>
                    <a:pt x="247827" y="18372"/>
                    <a:pt x="247631" y="18177"/>
                  </a:cubicBezTo>
                  <a:cubicBezTo>
                    <a:pt x="247499" y="18044"/>
                    <a:pt x="247367" y="17912"/>
                    <a:pt x="247298" y="17780"/>
                  </a:cubicBezTo>
                  <a:lnTo>
                    <a:pt x="246902" y="17384"/>
                  </a:lnTo>
                  <a:cubicBezTo>
                    <a:pt x="246838" y="17315"/>
                    <a:pt x="246706" y="17251"/>
                    <a:pt x="246637" y="17183"/>
                  </a:cubicBezTo>
                  <a:cubicBezTo>
                    <a:pt x="246574" y="17051"/>
                    <a:pt x="246442" y="16987"/>
                    <a:pt x="246373" y="16918"/>
                  </a:cubicBezTo>
                  <a:cubicBezTo>
                    <a:pt x="246045" y="16723"/>
                    <a:pt x="245712" y="16458"/>
                    <a:pt x="245384" y="16257"/>
                  </a:cubicBezTo>
                  <a:cubicBezTo>
                    <a:pt x="244787" y="15930"/>
                    <a:pt x="244062" y="15597"/>
                    <a:pt x="243333" y="15269"/>
                  </a:cubicBezTo>
                  <a:close/>
                  <a:moveTo>
                    <a:pt x="247695" y="28682"/>
                  </a:moveTo>
                  <a:cubicBezTo>
                    <a:pt x="247695" y="28751"/>
                    <a:pt x="247631" y="28814"/>
                    <a:pt x="247631" y="28883"/>
                  </a:cubicBezTo>
                  <a:lnTo>
                    <a:pt x="247695" y="28883"/>
                  </a:lnTo>
                  <a:lnTo>
                    <a:pt x="247695" y="28682"/>
                  </a:lnTo>
                  <a:close/>
                  <a:moveTo>
                    <a:pt x="126560" y="117968"/>
                  </a:moveTo>
                  <a:lnTo>
                    <a:pt x="126560" y="117968"/>
                  </a:lnTo>
                  <a:cubicBezTo>
                    <a:pt x="126522" y="117978"/>
                    <a:pt x="126485" y="117988"/>
                    <a:pt x="126448" y="117998"/>
                  </a:cubicBezTo>
                  <a:lnTo>
                    <a:pt x="126448" y="117998"/>
                  </a:lnTo>
                  <a:cubicBezTo>
                    <a:pt x="126485" y="117989"/>
                    <a:pt x="126522" y="117980"/>
                    <a:pt x="126560" y="117968"/>
                  </a:cubicBezTo>
                  <a:close/>
                  <a:moveTo>
                    <a:pt x="235075" y="13878"/>
                  </a:moveTo>
                  <a:cubicBezTo>
                    <a:pt x="228069" y="13878"/>
                    <a:pt x="219346" y="16257"/>
                    <a:pt x="210818" y="20884"/>
                  </a:cubicBezTo>
                  <a:cubicBezTo>
                    <a:pt x="203749" y="24717"/>
                    <a:pt x="198066" y="29607"/>
                    <a:pt x="193308" y="35227"/>
                  </a:cubicBezTo>
                  <a:cubicBezTo>
                    <a:pt x="186234" y="43554"/>
                    <a:pt x="181280" y="53335"/>
                    <a:pt x="176981" y="62984"/>
                  </a:cubicBezTo>
                  <a:cubicBezTo>
                    <a:pt x="172620" y="72632"/>
                    <a:pt x="168855" y="82149"/>
                    <a:pt x="164161" y="90011"/>
                  </a:cubicBezTo>
                  <a:cubicBezTo>
                    <a:pt x="162442" y="92855"/>
                    <a:pt x="160661" y="95498"/>
                    <a:pt x="158609" y="97941"/>
                  </a:cubicBezTo>
                  <a:cubicBezTo>
                    <a:pt x="152466" y="105412"/>
                    <a:pt x="144599" y="111555"/>
                    <a:pt x="135415" y="115256"/>
                  </a:cubicBezTo>
                  <a:cubicBezTo>
                    <a:pt x="133232" y="116250"/>
                    <a:pt x="130921" y="117106"/>
                    <a:pt x="128606" y="117836"/>
                  </a:cubicBezTo>
                  <a:cubicBezTo>
                    <a:pt x="128473" y="117899"/>
                    <a:pt x="128341" y="117968"/>
                    <a:pt x="128278" y="118032"/>
                  </a:cubicBezTo>
                  <a:cubicBezTo>
                    <a:pt x="130525" y="117439"/>
                    <a:pt x="132640" y="116779"/>
                    <a:pt x="134754" y="115985"/>
                  </a:cubicBezTo>
                  <a:cubicBezTo>
                    <a:pt x="144334" y="112216"/>
                    <a:pt x="152598" y="105940"/>
                    <a:pt x="158942" y="98205"/>
                  </a:cubicBezTo>
                  <a:cubicBezTo>
                    <a:pt x="160988" y="95694"/>
                    <a:pt x="162839" y="93051"/>
                    <a:pt x="164494" y="90212"/>
                  </a:cubicBezTo>
                  <a:cubicBezTo>
                    <a:pt x="170769" y="79701"/>
                    <a:pt x="175395" y="66219"/>
                    <a:pt x="181941" y="53531"/>
                  </a:cubicBezTo>
                  <a:cubicBezTo>
                    <a:pt x="185176" y="47186"/>
                    <a:pt x="188946" y="40974"/>
                    <a:pt x="193635" y="35491"/>
                  </a:cubicBezTo>
                  <a:cubicBezTo>
                    <a:pt x="198330" y="29940"/>
                    <a:pt x="203945" y="25050"/>
                    <a:pt x="211019" y="21217"/>
                  </a:cubicBezTo>
                  <a:cubicBezTo>
                    <a:pt x="219478" y="16591"/>
                    <a:pt x="228202" y="14275"/>
                    <a:pt x="235075" y="14275"/>
                  </a:cubicBezTo>
                  <a:cubicBezTo>
                    <a:pt x="236063" y="14275"/>
                    <a:pt x="237057" y="14344"/>
                    <a:pt x="237914" y="14407"/>
                  </a:cubicBezTo>
                  <a:cubicBezTo>
                    <a:pt x="237782" y="14275"/>
                    <a:pt x="237718" y="14079"/>
                    <a:pt x="237586" y="13947"/>
                  </a:cubicBezTo>
                  <a:cubicBezTo>
                    <a:pt x="236793" y="13878"/>
                    <a:pt x="235931" y="13878"/>
                    <a:pt x="235075" y="13878"/>
                  </a:cubicBezTo>
                  <a:close/>
                  <a:moveTo>
                    <a:pt x="5752" y="22734"/>
                  </a:moveTo>
                  <a:cubicBezTo>
                    <a:pt x="5684" y="22866"/>
                    <a:pt x="5620" y="23067"/>
                    <a:pt x="5488" y="23199"/>
                  </a:cubicBezTo>
                  <a:cubicBezTo>
                    <a:pt x="6345" y="24849"/>
                    <a:pt x="7206" y="26636"/>
                    <a:pt x="8132" y="28417"/>
                  </a:cubicBezTo>
                  <a:cubicBezTo>
                    <a:pt x="12625" y="37210"/>
                    <a:pt x="17976" y="46991"/>
                    <a:pt x="23992" y="56111"/>
                  </a:cubicBezTo>
                  <a:cubicBezTo>
                    <a:pt x="29078" y="63840"/>
                    <a:pt x="34630" y="71311"/>
                    <a:pt x="40578" y="77983"/>
                  </a:cubicBezTo>
                  <a:cubicBezTo>
                    <a:pt x="48973" y="87568"/>
                    <a:pt x="58289" y="96159"/>
                    <a:pt x="67938" y="102900"/>
                  </a:cubicBezTo>
                  <a:cubicBezTo>
                    <a:pt x="81885" y="112612"/>
                    <a:pt x="97613" y="119618"/>
                    <a:pt x="114595" y="119618"/>
                  </a:cubicBezTo>
                  <a:cubicBezTo>
                    <a:pt x="115721" y="119618"/>
                    <a:pt x="116779" y="119618"/>
                    <a:pt x="117900" y="119554"/>
                  </a:cubicBezTo>
                  <a:cubicBezTo>
                    <a:pt x="118761" y="119422"/>
                    <a:pt x="119554" y="119353"/>
                    <a:pt x="120411" y="119221"/>
                  </a:cubicBezTo>
                  <a:cubicBezTo>
                    <a:pt x="122486" y="118962"/>
                    <a:pt x="124500" y="118514"/>
                    <a:pt x="126448" y="117998"/>
                  </a:cubicBezTo>
                  <a:lnTo>
                    <a:pt x="126448" y="117998"/>
                  </a:lnTo>
                  <a:cubicBezTo>
                    <a:pt x="126286" y="118034"/>
                    <a:pt x="126126" y="118044"/>
                    <a:pt x="125962" y="118100"/>
                  </a:cubicBezTo>
                  <a:cubicBezTo>
                    <a:pt x="124048" y="118497"/>
                    <a:pt x="122066" y="118761"/>
                    <a:pt x="120083" y="118957"/>
                  </a:cubicBezTo>
                  <a:lnTo>
                    <a:pt x="117307" y="119158"/>
                  </a:lnTo>
                  <a:cubicBezTo>
                    <a:pt x="116382" y="119221"/>
                    <a:pt x="115520" y="119221"/>
                    <a:pt x="114595" y="119221"/>
                  </a:cubicBezTo>
                  <a:cubicBezTo>
                    <a:pt x="97677" y="119221"/>
                    <a:pt x="82080" y="112216"/>
                    <a:pt x="68202" y="102567"/>
                  </a:cubicBezTo>
                  <a:cubicBezTo>
                    <a:pt x="58553" y="95826"/>
                    <a:pt x="49301" y="87235"/>
                    <a:pt x="40842" y="77718"/>
                  </a:cubicBezTo>
                  <a:cubicBezTo>
                    <a:pt x="34963" y="71046"/>
                    <a:pt x="29475" y="63576"/>
                    <a:pt x="24320" y="55910"/>
                  </a:cubicBezTo>
                  <a:cubicBezTo>
                    <a:pt x="18309" y="46790"/>
                    <a:pt x="12953" y="37009"/>
                    <a:pt x="8528" y="28285"/>
                  </a:cubicBezTo>
                  <a:cubicBezTo>
                    <a:pt x="7534" y="26371"/>
                    <a:pt x="6609" y="24521"/>
                    <a:pt x="5752" y="22734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2" name="Google Shape;432;p28"/>
            <p:cNvSpPr/>
            <p:nvPr/>
          </p:nvSpPr>
          <p:spPr>
            <a:xfrm>
              <a:off x="761925" y="1925450"/>
              <a:ext cx="6207175" cy="2970650"/>
            </a:xfrm>
            <a:custGeom>
              <a:avLst/>
              <a:gdLst/>
              <a:ahLst/>
              <a:cxnLst/>
              <a:rect l="l" t="t" r="r" b="b"/>
              <a:pathLst>
                <a:path w="248287" h="118826" extrusionOk="0">
                  <a:moveTo>
                    <a:pt x="236655" y="11172"/>
                  </a:moveTo>
                  <a:cubicBezTo>
                    <a:pt x="236788" y="11368"/>
                    <a:pt x="236989" y="11500"/>
                    <a:pt x="237121" y="11701"/>
                  </a:cubicBezTo>
                  <a:cubicBezTo>
                    <a:pt x="237253" y="11764"/>
                    <a:pt x="237385" y="11764"/>
                    <a:pt x="237517" y="11833"/>
                  </a:cubicBezTo>
                  <a:lnTo>
                    <a:pt x="236920" y="11236"/>
                  </a:lnTo>
                  <a:cubicBezTo>
                    <a:pt x="236856" y="11236"/>
                    <a:pt x="236724" y="11172"/>
                    <a:pt x="236655" y="11172"/>
                  </a:cubicBezTo>
                  <a:close/>
                  <a:moveTo>
                    <a:pt x="237713" y="11437"/>
                  </a:moveTo>
                  <a:lnTo>
                    <a:pt x="237713" y="11437"/>
                  </a:lnTo>
                  <a:cubicBezTo>
                    <a:pt x="237914" y="11632"/>
                    <a:pt x="238109" y="11833"/>
                    <a:pt x="238242" y="12029"/>
                  </a:cubicBezTo>
                  <a:cubicBezTo>
                    <a:pt x="238374" y="12098"/>
                    <a:pt x="238442" y="12098"/>
                    <a:pt x="238575" y="12161"/>
                  </a:cubicBezTo>
                  <a:cubicBezTo>
                    <a:pt x="238310" y="11897"/>
                    <a:pt x="238046" y="11701"/>
                    <a:pt x="237845" y="11500"/>
                  </a:cubicBezTo>
                  <a:cubicBezTo>
                    <a:pt x="237782" y="11437"/>
                    <a:pt x="237713" y="11437"/>
                    <a:pt x="237713" y="11437"/>
                  </a:cubicBezTo>
                  <a:close/>
                  <a:moveTo>
                    <a:pt x="239236" y="12230"/>
                  </a:moveTo>
                  <a:lnTo>
                    <a:pt x="239236" y="12230"/>
                  </a:lnTo>
                  <a:cubicBezTo>
                    <a:pt x="239299" y="12293"/>
                    <a:pt x="239368" y="12425"/>
                    <a:pt x="239500" y="12494"/>
                  </a:cubicBezTo>
                  <a:cubicBezTo>
                    <a:pt x="239500" y="12494"/>
                    <a:pt x="239563" y="12494"/>
                    <a:pt x="239632" y="12558"/>
                  </a:cubicBezTo>
                  <a:cubicBezTo>
                    <a:pt x="239500" y="12425"/>
                    <a:pt x="239368" y="12293"/>
                    <a:pt x="239236" y="12230"/>
                  </a:cubicBezTo>
                  <a:close/>
                  <a:moveTo>
                    <a:pt x="8523" y="1"/>
                  </a:moveTo>
                  <a:cubicBezTo>
                    <a:pt x="8391" y="70"/>
                    <a:pt x="8258" y="70"/>
                    <a:pt x="8126" y="133"/>
                  </a:cubicBezTo>
                  <a:cubicBezTo>
                    <a:pt x="6805" y="398"/>
                    <a:pt x="5615" y="863"/>
                    <a:pt x="4626" y="1391"/>
                  </a:cubicBezTo>
                  <a:lnTo>
                    <a:pt x="4626" y="1455"/>
                  </a:lnTo>
                  <a:cubicBezTo>
                    <a:pt x="4494" y="1524"/>
                    <a:pt x="4362" y="1587"/>
                    <a:pt x="4293" y="1656"/>
                  </a:cubicBezTo>
                  <a:cubicBezTo>
                    <a:pt x="3500" y="2116"/>
                    <a:pt x="2776" y="2713"/>
                    <a:pt x="2247" y="3374"/>
                  </a:cubicBezTo>
                  <a:cubicBezTo>
                    <a:pt x="2115" y="3506"/>
                    <a:pt x="2046" y="3638"/>
                    <a:pt x="1983" y="3771"/>
                  </a:cubicBezTo>
                  <a:cubicBezTo>
                    <a:pt x="1586" y="4167"/>
                    <a:pt x="1322" y="4696"/>
                    <a:pt x="1058" y="5225"/>
                  </a:cubicBezTo>
                  <a:lnTo>
                    <a:pt x="857" y="5621"/>
                  </a:lnTo>
                  <a:cubicBezTo>
                    <a:pt x="793" y="5817"/>
                    <a:pt x="725" y="5949"/>
                    <a:pt x="661" y="6150"/>
                  </a:cubicBezTo>
                  <a:lnTo>
                    <a:pt x="265" y="7535"/>
                  </a:lnTo>
                  <a:lnTo>
                    <a:pt x="64" y="8724"/>
                  </a:lnTo>
                  <a:cubicBezTo>
                    <a:pt x="0" y="9322"/>
                    <a:pt x="0" y="9983"/>
                    <a:pt x="0" y="10644"/>
                  </a:cubicBezTo>
                  <a:cubicBezTo>
                    <a:pt x="0" y="11701"/>
                    <a:pt x="64" y="12822"/>
                    <a:pt x="265" y="14011"/>
                  </a:cubicBezTo>
                  <a:cubicBezTo>
                    <a:pt x="328" y="13483"/>
                    <a:pt x="397" y="13023"/>
                    <a:pt x="460" y="12494"/>
                  </a:cubicBezTo>
                  <a:cubicBezTo>
                    <a:pt x="460" y="11833"/>
                    <a:pt x="397" y="11236"/>
                    <a:pt x="397" y="10644"/>
                  </a:cubicBezTo>
                  <a:lnTo>
                    <a:pt x="397" y="9983"/>
                  </a:lnTo>
                  <a:cubicBezTo>
                    <a:pt x="397" y="9586"/>
                    <a:pt x="460" y="9121"/>
                    <a:pt x="529" y="8724"/>
                  </a:cubicBezTo>
                  <a:cubicBezTo>
                    <a:pt x="592" y="8064"/>
                    <a:pt x="725" y="7535"/>
                    <a:pt x="857" y="6943"/>
                  </a:cubicBezTo>
                  <a:cubicBezTo>
                    <a:pt x="857" y="6874"/>
                    <a:pt x="925" y="6811"/>
                    <a:pt x="925" y="6742"/>
                  </a:cubicBezTo>
                  <a:lnTo>
                    <a:pt x="1121" y="6150"/>
                  </a:lnTo>
                  <a:cubicBezTo>
                    <a:pt x="1385" y="5420"/>
                    <a:pt x="1719" y="4696"/>
                    <a:pt x="2178" y="4098"/>
                  </a:cubicBezTo>
                  <a:cubicBezTo>
                    <a:pt x="2311" y="3966"/>
                    <a:pt x="2379" y="3903"/>
                    <a:pt x="2443" y="3771"/>
                  </a:cubicBezTo>
                  <a:cubicBezTo>
                    <a:pt x="2776" y="3438"/>
                    <a:pt x="3040" y="3110"/>
                    <a:pt x="3368" y="2777"/>
                  </a:cubicBezTo>
                  <a:cubicBezTo>
                    <a:pt x="3765" y="2512"/>
                    <a:pt x="4161" y="2184"/>
                    <a:pt x="4558" y="1920"/>
                  </a:cubicBezTo>
                  <a:cubicBezTo>
                    <a:pt x="4690" y="1851"/>
                    <a:pt x="4822" y="1788"/>
                    <a:pt x="4891" y="1719"/>
                  </a:cubicBezTo>
                  <a:cubicBezTo>
                    <a:pt x="5879" y="1191"/>
                    <a:pt x="7069" y="731"/>
                    <a:pt x="8459" y="466"/>
                  </a:cubicBezTo>
                  <a:cubicBezTo>
                    <a:pt x="8523" y="466"/>
                    <a:pt x="8523" y="398"/>
                    <a:pt x="8592" y="398"/>
                  </a:cubicBezTo>
                  <a:lnTo>
                    <a:pt x="8523" y="1"/>
                  </a:lnTo>
                  <a:close/>
                  <a:moveTo>
                    <a:pt x="661" y="14011"/>
                  </a:moveTo>
                  <a:cubicBezTo>
                    <a:pt x="592" y="14540"/>
                    <a:pt x="529" y="15069"/>
                    <a:pt x="529" y="15666"/>
                  </a:cubicBezTo>
                  <a:lnTo>
                    <a:pt x="725" y="16655"/>
                  </a:lnTo>
                  <a:cubicBezTo>
                    <a:pt x="793" y="16391"/>
                    <a:pt x="925" y="16126"/>
                    <a:pt x="989" y="15798"/>
                  </a:cubicBezTo>
                  <a:cubicBezTo>
                    <a:pt x="857" y="15201"/>
                    <a:pt x="725" y="14609"/>
                    <a:pt x="661" y="14011"/>
                  </a:cubicBezTo>
                  <a:close/>
                  <a:moveTo>
                    <a:pt x="1190" y="16655"/>
                  </a:moveTo>
                  <a:cubicBezTo>
                    <a:pt x="1121" y="16988"/>
                    <a:pt x="1058" y="17316"/>
                    <a:pt x="989" y="17580"/>
                  </a:cubicBezTo>
                  <a:cubicBezTo>
                    <a:pt x="1121" y="18178"/>
                    <a:pt x="1253" y="18770"/>
                    <a:pt x="1454" y="19367"/>
                  </a:cubicBezTo>
                  <a:cubicBezTo>
                    <a:pt x="1518" y="19103"/>
                    <a:pt x="1586" y="18902"/>
                    <a:pt x="1650" y="18638"/>
                  </a:cubicBezTo>
                  <a:cubicBezTo>
                    <a:pt x="1518" y="17977"/>
                    <a:pt x="1322" y="17316"/>
                    <a:pt x="1190" y="16655"/>
                  </a:cubicBezTo>
                  <a:close/>
                  <a:moveTo>
                    <a:pt x="1851" y="19367"/>
                  </a:moveTo>
                  <a:cubicBezTo>
                    <a:pt x="1782" y="19563"/>
                    <a:pt x="1719" y="19827"/>
                    <a:pt x="1650" y="20028"/>
                  </a:cubicBezTo>
                  <a:cubicBezTo>
                    <a:pt x="1650" y="20160"/>
                    <a:pt x="1719" y="20292"/>
                    <a:pt x="1719" y="20425"/>
                  </a:cubicBezTo>
                  <a:cubicBezTo>
                    <a:pt x="1914" y="20953"/>
                    <a:pt x="2046" y="21413"/>
                    <a:pt x="2247" y="21942"/>
                  </a:cubicBezTo>
                  <a:cubicBezTo>
                    <a:pt x="2311" y="21810"/>
                    <a:pt x="2443" y="21614"/>
                    <a:pt x="2512" y="21413"/>
                  </a:cubicBezTo>
                  <a:cubicBezTo>
                    <a:pt x="2379" y="21017"/>
                    <a:pt x="2247" y="20620"/>
                    <a:pt x="2115" y="20292"/>
                  </a:cubicBezTo>
                  <a:cubicBezTo>
                    <a:pt x="2046" y="19959"/>
                    <a:pt x="1983" y="19631"/>
                    <a:pt x="1851" y="19367"/>
                  </a:cubicBezTo>
                  <a:close/>
                  <a:moveTo>
                    <a:pt x="2707" y="22011"/>
                  </a:moveTo>
                  <a:cubicBezTo>
                    <a:pt x="2575" y="22206"/>
                    <a:pt x="2512" y="22338"/>
                    <a:pt x="2443" y="22539"/>
                  </a:cubicBezTo>
                  <a:cubicBezTo>
                    <a:pt x="2644" y="23200"/>
                    <a:pt x="2908" y="23924"/>
                    <a:pt x="3172" y="24585"/>
                  </a:cubicBezTo>
                  <a:cubicBezTo>
                    <a:pt x="3236" y="24390"/>
                    <a:pt x="3305" y="24258"/>
                    <a:pt x="3437" y="24057"/>
                  </a:cubicBezTo>
                  <a:cubicBezTo>
                    <a:pt x="3172" y="23396"/>
                    <a:pt x="2908" y="22671"/>
                    <a:pt x="2707" y="22011"/>
                  </a:cubicBezTo>
                  <a:close/>
                  <a:moveTo>
                    <a:pt x="240885" y="12626"/>
                  </a:moveTo>
                  <a:lnTo>
                    <a:pt x="240885" y="12626"/>
                  </a:lnTo>
                  <a:cubicBezTo>
                    <a:pt x="241615" y="13155"/>
                    <a:pt x="242276" y="13684"/>
                    <a:pt x="242868" y="14212"/>
                  </a:cubicBezTo>
                  <a:cubicBezTo>
                    <a:pt x="242936" y="14276"/>
                    <a:pt x="243000" y="14345"/>
                    <a:pt x="243069" y="14345"/>
                  </a:cubicBezTo>
                  <a:lnTo>
                    <a:pt x="243862" y="14937"/>
                  </a:lnTo>
                  <a:cubicBezTo>
                    <a:pt x="244057" y="15069"/>
                    <a:pt x="244258" y="15270"/>
                    <a:pt x="244390" y="15402"/>
                  </a:cubicBezTo>
                  <a:cubicBezTo>
                    <a:pt x="244586" y="15534"/>
                    <a:pt x="244718" y="15666"/>
                    <a:pt x="244850" y="15798"/>
                  </a:cubicBezTo>
                  <a:cubicBezTo>
                    <a:pt x="245051" y="16063"/>
                    <a:pt x="245316" y="16327"/>
                    <a:pt x="245511" y="16523"/>
                  </a:cubicBezTo>
                  <a:cubicBezTo>
                    <a:pt x="245580" y="16655"/>
                    <a:pt x="245712" y="16787"/>
                    <a:pt x="245776" y="16919"/>
                  </a:cubicBezTo>
                  <a:cubicBezTo>
                    <a:pt x="245844" y="16988"/>
                    <a:pt x="245908" y="17120"/>
                    <a:pt x="245976" y="17184"/>
                  </a:cubicBezTo>
                  <a:cubicBezTo>
                    <a:pt x="246172" y="17448"/>
                    <a:pt x="246304" y="17649"/>
                    <a:pt x="246436" y="17913"/>
                  </a:cubicBezTo>
                  <a:cubicBezTo>
                    <a:pt x="246569" y="18045"/>
                    <a:pt x="246637" y="18178"/>
                    <a:pt x="246637" y="18310"/>
                  </a:cubicBezTo>
                  <a:cubicBezTo>
                    <a:pt x="246902" y="18770"/>
                    <a:pt x="247097" y="19235"/>
                    <a:pt x="247298" y="19695"/>
                  </a:cubicBezTo>
                  <a:cubicBezTo>
                    <a:pt x="247298" y="19827"/>
                    <a:pt x="247362" y="19959"/>
                    <a:pt x="247430" y="20091"/>
                  </a:cubicBezTo>
                  <a:lnTo>
                    <a:pt x="247430" y="20292"/>
                  </a:lnTo>
                  <a:cubicBezTo>
                    <a:pt x="247626" y="20884"/>
                    <a:pt x="247758" y="21482"/>
                    <a:pt x="247827" y="22143"/>
                  </a:cubicBezTo>
                  <a:lnTo>
                    <a:pt x="247827" y="22471"/>
                  </a:lnTo>
                  <a:lnTo>
                    <a:pt x="247827" y="22603"/>
                  </a:lnTo>
                  <a:cubicBezTo>
                    <a:pt x="247890" y="22999"/>
                    <a:pt x="247890" y="23396"/>
                    <a:pt x="247890" y="23792"/>
                  </a:cubicBezTo>
                  <a:lnTo>
                    <a:pt x="247890" y="24189"/>
                  </a:lnTo>
                  <a:cubicBezTo>
                    <a:pt x="247890" y="24522"/>
                    <a:pt x="247890" y="24786"/>
                    <a:pt x="247827" y="25114"/>
                  </a:cubicBezTo>
                  <a:cubicBezTo>
                    <a:pt x="247827" y="25315"/>
                    <a:pt x="247827" y="25511"/>
                    <a:pt x="247758" y="25775"/>
                  </a:cubicBezTo>
                  <a:lnTo>
                    <a:pt x="247758" y="25907"/>
                  </a:lnTo>
                  <a:lnTo>
                    <a:pt x="247758" y="25976"/>
                  </a:lnTo>
                  <a:lnTo>
                    <a:pt x="247758" y="26436"/>
                  </a:lnTo>
                  <a:cubicBezTo>
                    <a:pt x="247758" y="27298"/>
                    <a:pt x="247758" y="28223"/>
                    <a:pt x="247626" y="29079"/>
                  </a:cubicBezTo>
                  <a:cubicBezTo>
                    <a:pt x="247890" y="28022"/>
                    <a:pt x="248091" y="26964"/>
                    <a:pt x="248155" y="25976"/>
                  </a:cubicBezTo>
                  <a:cubicBezTo>
                    <a:pt x="248287" y="25246"/>
                    <a:pt x="248287" y="24522"/>
                    <a:pt x="248287" y="23792"/>
                  </a:cubicBezTo>
                  <a:lnTo>
                    <a:pt x="248287" y="23597"/>
                  </a:lnTo>
                  <a:lnTo>
                    <a:pt x="248287" y="23264"/>
                  </a:lnTo>
                  <a:lnTo>
                    <a:pt x="248287" y="22539"/>
                  </a:lnTo>
                  <a:cubicBezTo>
                    <a:pt x="248223" y="22338"/>
                    <a:pt x="248223" y="22143"/>
                    <a:pt x="248223" y="21942"/>
                  </a:cubicBezTo>
                  <a:cubicBezTo>
                    <a:pt x="248155" y="21878"/>
                    <a:pt x="248155" y="21810"/>
                    <a:pt x="248155" y="21810"/>
                  </a:cubicBezTo>
                  <a:cubicBezTo>
                    <a:pt x="248091" y="21218"/>
                    <a:pt x="247959" y="20689"/>
                    <a:pt x="247827" y="20160"/>
                  </a:cubicBezTo>
                  <a:cubicBezTo>
                    <a:pt x="247827" y="20091"/>
                    <a:pt x="247758" y="19959"/>
                    <a:pt x="247758" y="19896"/>
                  </a:cubicBezTo>
                  <a:cubicBezTo>
                    <a:pt x="247695" y="19764"/>
                    <a:pt x="247695" y="19631"/>
                    <a:pt x="247626" y="19499"/>
                  </a:cubicBezTo>
                  <a:cubicBezTo>
                    <a:pt x="247494" y="19034"/>
                    <a:pt x="247298" y="18574"/>
                    <a:pt x="247034" y="18178"/>
                  </a:cubicBezTo>
                  <a:lnTo>
                    <a:pt x="246833" y="17781"/>
                  </a:lnTo>
                  <a:cubicBezTo>
                    <a:pt x="246701" y="17448"/>
                    <a:pt x="246505" y="17120"/>
                    <a:pt x="246241" y="16856"/>
                  </a:cubicBezTo>
                  <a:cubicBezTo>
                    <a:pt x="246172" y="16724"/>
                    <a:pt x="246040" y="16591"/>
                    <a:pt x="245976" y="16459"/>
                  </a:cubicBezTo>
                  <a:cubicBezTo>
                    <a:pt x="245776" y="16258"/>
                    <a:pt x="245643" y="16063"/>
                    <a:pt x="245448" y="15862"/>
                  </a:cubicBezTo>
                  <a:lnTo>
                    <a:pt x="245115" y="15534"/>
                  </a:lnTo>
                  <a:cubicBezTo>
                    <a:pt x="245115" y="15465"/>
                    <a:pt x="245051" y="15465"/>
                    <a:pt x="245051" y="15402"/>
                  </a:cubicBezTo>
                  <a:cubicBezTo>
                    <a:pt x="244919" y="15333"/>
                    <a:pt x="244850" y="15270"/>
                    <a:pt x="244718" y="15138"/>
                  </a:cubicBezTo>
                  <a:cubicBezTo>
                    <a:pt x="244655" y="15138"/>
                    <a:pt x="244655" y="15069"/>
                    <a:pt x="244586" y="15005"/>
                  </a:cubicBezTo>
                  <a:cubicBezTo>
                    <a:pt x="244126" y="14609"/>
                    <a:pt x="243597" y="14212"/>
                    <a:pt x="243000" y="13816"/>
                  </a:cubicBezTo>
                  <a:cubicBezTo>
                    <a:pt x="242339" y="13419"/>
                    <a:pt x="241678" y="13023"/>
                    <a:pt x="240885" y="12626"/>
                  </a:cubicBezTo>
                  <a:close/>
                  <a:moveTo>
                    <a:pt x="229587" y="10379"/>
                  </a:moveTo>
                  <a:cubicBezTo>
                    <a:pt x="222909" y="10379"/>
                    <a:pt x="215180" y="12230"/>
                    <a:pt x="207646" y="15931"/>
                  </a:cubicBezTo>
                  <a:cubicBezTo>
                    <a:pt x="200376" y="19563"/>
                    <a:pt x="194624" y="24390"/>
                    <a:pt x="189935" y="29941"/>
                  </a:cubicBezTo>
                  <a:cubicBezTo>
                    <a:pt x="182929" y="38199"/>
                    <a:pt x="178234" y="48112"/>
                    <a:pt x="174338" y="58025"/>
                  </a:cubicBezTo>
                  <a:cubicBezTo>
                    <a:pt x="170373" y="67938"/>
                    <a:pt x="167132" y="77852"/>
                    <a:pt x="162839" y="86115"/>
                  </a:cubicBezTo>
                  <a:cubicBezTo>
                    <a:pt x="161316" y="89023"/>
                    <a:pt x="159667" y="91862"/>
                    <a:pt x="157747" y="94442"/>
                  </a:cubicBezTo>
                  <a:cubicBezTo>
                    <a:pt x="152064" y="102304"/>
                    <a:pt x="144599" y="108780"/>
                    <a:pt x="135743" y="113010"/>
                  </a:cubicBezTo>
                  <a:cubicBezTo>
                    <a:pt x="133496" y="114268"/>
                    <a:pt x="131048" y="115326"/>
                    <a:pt x="128537" y="116182"/>
                  </a:cubicBezTo>
                  <a:cubicBezTo>
                    <a:pt x="128474" y="116251"/>
                    <a:pt x="128341" y="116314"/>
                    <a:pt x="128273" y="116383"/>
                  </a:cubicBezTo>
                  <a:cubicBezTo>
                    <a:pt x="130588" y="115653"/>
                    <a:pt x="132899" y="114797"/>
                    <a:pt x="135082" y="113803"/>
                  </a:cubicBezTo>
                  <a:cubicBezTo>
                    <a:pt x="144398" y="109573"/>
                    <a:pt x="152196" y="102832"/>
                    <a:pt x="158081" y="94706"/>
                  </a:cubicBezTo>
                  <a:cubicBezTo>
                    <a:pt x="159994" y="92063"/>
                    <a:pt x="161713" y="89287"/>
                    <a:pt x="163235" y="86311"/>
                  </a:cubicBezTo>
                  <a:cubicBezTo>
                    <a:pt x="168919" y="75208"/>
                    <a:pt x="172815" y="61266"/>
                    <a:pt x="178964" y="48377"/>
                  </a:cubicBezTo>
                  <a:cubicBezTo>
                    <a:pt x="182004" y="41900"/>
                    <a:pt x="185573" y="35688"/>
                    <a:pt x="190262" y="30205"/>
                  </a:cubicBezTo>
                  <a:cubicBezTo>
                    <a:pt x="194888" y="24654"/>
                    <a:pt x="200572" y="19896"/>
                    <a:pt x="207842" y="16327"/>
                  </a:cubicBezTo>
                  <a:cubicBezTo>
                    <a:pt x="215312" y="12626"/>
                    <a:pt x="222978" y="10776"/>
                    <a:pt x="229587" y="10776"/>
                  </a:cubicBezTo>
                  <a:cubicBezTo>
                    <a:pt x="232029" y="10776"/>
                    <a:pt x="234345" y="11040"/>
                    <a:pt x="236460" y="11500"/>
                  </a:cubicBezTo>
                  <a:cubicBezTo>
                    <a:pt x="236259" y="11368"/>
                    <a:pt x="236127" y="11172"/>
                    <a:pt x="235995" y="11040"/>
                  </a:cubicBezTo>
                  <a:cubicBezTo>
                    <a:pt x="234012" y="10575"/>
                    <a:pt x="231834" y="10379"/>
                    <a:pt x="229587" y="10379"/>
                  </a:cubicBezTo>
                  <a:close/>
                  <a:moveTo>
                    <a:pt x="3632" y="24585"/>
                  </a:moveTo>
                  <a:cubicBezTo>
                    <a:pt x="3500" y="24786"/>
                    <a:pt x="3437" y="24982"/>
                    <a:pt x="3368" y="25114"/>
                  </a:cubicBezTo>
                  <a:cubicBezTo>
                    <a:pt x="4230" y="27361"/>
                    <a:pt x="5155" y="29677"/>
                    <a:pt x="6212" y="32119"/>
                  </a:cubicBezTo>
                  <a:cubicBezTo>
                    <a:pt x="10178" y="41107"/>
                    <a:pt x="15332" y="50957"/>
                    <a:pt x="21344" y="59945"/>
                  </a:cubicBezTo>
                  <a:cubicBezTo>
                    <a:pt x="26435" y="67542"/>
                    <a:pt x="32119" y="74812"/>
                    <a:pt x="38262" y="81288"/>
                  </a:cubicBezTo>
                  <a:cubicBezTo>
                    <a:pt x="47054" y="90477"/>
                    <a:pt x="56766" y="98672"/>
                    <a:pt x="66812" y="104752"/>
                  </a:cubicBezTo>
                  <a:cubicBezTo>
                    <a:pt x="80293" y="113010"/>
                    <a:pt x="95361" y="118825"/>
                    <a:pt x="111159" y="118825"/>
                  </a:cubicBezTo>
                  <a:cubicBezTo>
                    <a:pt x="113469" y="118825"/>
                    <a:pt x="115848" y="118693"/>
                    <a:pt x="118164" y="118429"/>
                  </a:cubicBezTo>
                  <a:lnTo>
                    <a:pt x="120342" y="118032"/>
                  </a:lnTo>
                  <a:cubicBezTo>
                    <a:pt x="122589" y="117636"/>
                    <a:pt x="124773" y="117044"/>
                    <a:pt x="126887" y="116383"/>
                  </a:cubicBezTo>
                  <a:cubicBezTo>
                    <a:pt x="126687" y="116383"/>
                    <a:pt x="126422" y="116446"/>
                    <a:pt x="126227" y="116515"/>
                  </a:cubicBezTo>
                  <a:cubicBezTo>
                    <a:pt x="124244" y="117044"/>
                    <a:pt x="122193" y="117504"/>
                    <a:pt x="120078" y="117768"/>
                  </a:cubicBezTo>
                  <a:cubicBezTo>
                    <a:pt x="119221" y="117900"/>
                    <a:pt x="118428" y="117969"/>
                    <a:pt x="117567" y="118101"/>
                  </a:cubicBezTo>
                  <a:cubicBezTo>
                    <a:pt x="115452" y="118297"/>
                    <a:pt x="113274" y="118429"/>
                    <a:pt x="111159" y="118429"/>
                  </a:cubicBezTo>
                  <a:cubicBezTo>
                    <a:pt x="95493" y="118429"/>
                    <a:pt x="80494" y="112682"/>
                    <a:pt x="67013" y="104419"/>
                  </a:cubicBezTo>
                  <a:cubicBezTo>
                    <a:pt x="57031" y="98339"/>
                    <a:pt x="47319" y="90212"/>
                    <a:pt x="38526" y="81024"/>
                  </a:cubicBezTo>
                  <a:cubicBezTo>
                    <a:pt x="32446" y="74547"/>
                    <a:pt x="26763" y="67278"/>
                    <a:pt x="21677" y="59680"/>
                  </a:cubicBezTo>
                  <a:cubicBezTo>
                    <a:pt x="15660" y="50756"/>
                    <a:pt x="10574" y="40912"/>
                    <a:pt x="6609" y="31924"/>
                  </a:cubicBezTo>
                  <a:cubicBezTo>
                    <a:pt x="5483" y="29412"/>
                    <a:pt x="4494" y="26964"/>
                    <a:pt x="3632" y="2458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3" name="Google Shape;433;p28"/>
            <p:cNvSpPr/>
            <p:nvPr/>
          </p:nvSpPr>
          <p:spPr>
            <a:xfrm>
              <a:off x="763500" y="1963525"/>
              <a:ext cx="6192400" cy="2954125"/>
            </a:xfrm>
            <a:custGeom>
              <a:avLst/>
              <a:gdLst/>
              <a:ahLst/>
              <a:cxnLst/>
              <a:rect l="l" t="t" r="r" b="b"/>
              <a:pathLst>
                <a:path w="247696" h="118165" extrusionOk="0">
                  <a:moveTo>
                    <a:pt x="235472" y="8391"/>
                  </a:moveTo>
                  <a:lnTo>
                    <a:pt x="235472" y="8391"/>
                  </a:lnTo>
                  <a:cubicBezTo>
                    <a:pt x="235667" y="8592"/>
                    <a:pt x="235868" y="8788"/>
                    <a:pt x="236064" y="9052"/>
                  </a:cubicBezTo>
                  <a:cubicBezTo>
                    <a:pt x="236133" y="9052"/>
                    <a:pt x="236196" y="9121"/>
                    <a:pt x="236265" y="9121"/>
                  </a:cubicBezTo>
                  <a:cubicBezTo>
                    <a:pt x="236000" y="8856"/>
                    <a:pt x="235736" y="8655"/>
                    <a:pt x="235472" y="8391"/>
                  </a:cubicBezTo>
                  <a:close/>
                  <a:moveTo>
                    <a:pt x="237255" y="9519"/>
                  </a:moveTo>
                  <a:lnTo>
                    <a:pt x="237322" y="9581"/>
                  </a:lnTo>
                  <a:lnTo>
                    <a:pt x="237386" y="9581"/>
                  </a:lnTo>
                  <a:cubicBezTo>
                    <a:pt x="237323" y="9581"/>
                    <a:pt x="237322" y="9581"/>
                    <a:pt x="237255" y="9519"/>
                  </a:cubicBezTo>
                  <a:close/>
                  <a:moveTo>
                    <a:pt x="10247" y="1"/>
                  </a:moveTo>
                  <a:cubicBezTo>
                    <a:pt x="10178" y="1"/>
                    <a:pt x="10115" y="1"/>
                    <a:pt x="10046" y="64"/>
                  </a:cubicBezTo>
                  <a:cubicBezTo>
                    <a:pt x="9914" y="64"/>
                    <a:pt x="9782" y="133"/>
                    <a:pt x="9649" y="196"/>
                  </a:cubicBezTo>
                  <a:cubicBezTo>
                    <a:pt x="8396" y="661"/>
                    <a:pt x="7270" y="1190"/>
                    <a:pt x="6282" y="1851"/>
                  </a:cubicBezTo>
                  <a:cubicBezTo>
                    <a:pt x="6149" y="1915"/>
                    <a:pt x="6081" y="2047"/>
                    <a:pt x="5949" y="2115"/>
                  </a:cubicBezTo>
                  <a:cubicBezTo>
                    <a:pt x="5092" y="2708"/>
                    <a:pt x="4362" y="3368"/>
                    <a:pt x="3702" y="4098"/>
                  </a:cubicBezTo>
                  <a:cubicBezTo>
                    <a:pt x="3569" y="4230"/>
                    <a:pt x="3506" y="4362"/>
                    <a:pt x="3374" y="4426"/>
                  </a:cubicBezTo>
                  <a:cubicBezTo>
                    <a:pt x="3041" y="4891"/>
                    <a:pt x="2713" y="5351"/>
                    <a:pt x="2380" y="5880"/>
                  </a:cubicBezTo>
                  <a:cubicBezTo>
                    <a:pt x="2248" y="6081"/>
                    <a:pt x="2115" y="6345"/>
                    <a:pt x="1983" y="6541"/>
                  </a:cubicBezTo>
                  <a:cubicBezTo>
                    <a:pt x="1920" y="6742"/>
                    <a:pt x="1788" y="6874"/>
                    <a:pt x="1719" y="7006"/>
                  </a:cubicBezTo>
                  <a:cubicBezTo>
                    <a:pt x="1455" y="7667"/>
                    <a:pt x="1127" y="8328"/>
                    <a:pt x="926" y="8988"/>
                  </a:cubicBezTo>
                  <a:cubicBezTo>
                    <a:pt x="862" y="9253"/>
                    <a:pt x="794" y="9517"/>
                    <a:pt x="730" y="9713"/>
                  </a:cubicBezTo>
                  <a:cubicBezTo>
                    <a:pt x="598" y="10109"/>
                    <a:pt x="529" y="10575"/>
                    <a:pt x="397" y="10971"/>
                  </a:cubicBezTo>
                  <a:cubicBezTo>
                    <a:pt x="334" y="11500"/>
                    <a:pt x="265" y="11960"/>
                    <a:pt x="202" y="12488"/>
                  </a:cubicBezTo>
                  <a:cubicBezTo>
                    <a:pt x="69" y="13414"/>
                    <a:pt x="1" y="14408"/>
                    <a:pt x="1" y="15396"/>
                  </a:cubicBezTo>
                  <a:cubicBezTo>
                    <a:pt x="1" y="16258"/>
                    <a:pt x="69" y="17183"/>
                    <a:pt x="133" y="18108"/>
                  </a:cubicBezTo>
                  <a:cubicBezTo>
                    <a:pt x="202" y="17448"/>
                    <a:pt x="334" y="16850"/>
                    <a:pt x="466" y="16258"/>
                  </a:cubicBezTo>
                  <a:lnTo>
                    <a:pt x="466" y="15396"/>
                  </a:lnTo>
                  <a:lnTo>
                    <a:pt x="466" y="14143"/>
                  </a:lnTo>
                  <a:cubicBezTo>
                    <a:pt x="466" y="13546"/>
                    <a:pt x="529" y="13017"/>
                    <a:pt x="598" y="12488"/>
                  </a:cubicBezTo>
                  <a:cubicBezTo>
                    <a:pt x="662" y="11764"/>
                    <a:pt x="794" y="11103"/>
                    <a:pt x="995" y="10442"/>
                  </a:cubicBezTo>
                  <a:cubicBezTo>
                    <a:pt x="995" y="10241"/>
                    <a:pt x="1058" y="9977"/>
                    <a:pt x="1127" y="9713"/>
                  </a:cubicBezTo>
                  <a:cubicBezTo>
                    <a:pt x="1391" y="8920"/>
                    <a:pt x="1656" y="8195"/>
                    <a:pt x="1983" y="7466"/>
                  </a:cubicBezTo>
                  <a:cubicBezTo>
                    <a:pt x="2052" y="7334"/>
                    <a:pt x="2115" y="7201"/>
                    <a:pt x="2184" y="7006"/>
                  </a:cubicBezTo>
                  <a:cubicBezTo>
                    <a:pt x="2380" y="6673"/>
                    <a:pt x="2512" y="6408"/>
                    <a:pt x="2713" y="6081"/>
                  </a:cubicBezTo>
                  <a:cubicBezTo>
                    <a:pt x="2977" y="5615"/>
                    <a:pt x="3305" y="5219"/>
                    <a:pt x="3638" y="4759"/>
                  </a:cubicBezTo>
                  <a:cubicBezTo>
                    <a:pt x="3770" y="4690"/>
                    <a:pt x="3834" y="4558"/>
                    <a:pt x="3902" y="4495"/>
                  </a:cubicBezTo>
                  <a:cubicBezTo>
                    <a:pt x="4563" y="3702"/>
                    <a:pt x="5356" y="3041"/>
                    <a:pt x="6213" y="2443"/>
                  </a:cubicBezTo>
                  <a:cubicBezTo>
                    <a:pt x="6345" y="2311"/>
                    <a:pt x="6477" y="2248"/>
                    <a:pt x="6546" y="2179"/>
                  </a:cubicBezTo>
                  <a:cubicBezTo>
                    <a:pt x="7535" y="1518"/>
                    <a:pt x="8661" y="989"/>
                    <a:pt x="9982" y="529"/>
                  </a:cubicBezTo>
                  <a:lnTo>
                    <a:pt x="10379" y="328"/>
                  </a:lnTo>
                  <a:lnTo>
                    <a:pt x="10247" y="1"/>
                  </a:lnTo>
                  <a:close/>
                  <a:moveTo>
                    <a:pt x="529" y="18108"/>
                  </a:moveTo>
                  <a:cubicBezTo>
                    <a:pt x="466" y="18769"/>
                    <a:pt x="397" y="19361"/>
                    <a:pt x="334" y="20022"/>
                  </a:cubicBezTo>
                  <a:cubicBezTo>
                    <a:pt x="397" y="20355"/>
                    <a:pt x="466" y="20620"/>
                    <a:pt x="466" y="20884"/>
                  </a:cubicBezTo>
                  <a:cubicBezTo>
                    <a:pt x="529" y="20551"/>
                    <a:pt x="662" y="20155"/>
                    <a:pt x="730" y="19827"/>
                  </a:cubicBezTo>
                  <a:cubicBezTo>
                    <a:pt x="662" y="19229"/>
                    <a:pt x="598" y="18701"/>
                    <a:pt x="529" y="18108"/>
                  </a:cubicBezTo>
                  <a:close/>
                  <a:moveTo>
                    <a:pt x="926" y="20884"/>
                  </a:moveTo>
                  <a:cubicBezTo>
                    <a:pt x="794" y="21212"/>
                    <a:pt x="730" y="21608"/>
                    <a:pt x="662" y="21942"/>
                  </a:cubicBezTo>
                  <a:cubicBezTo>
                    <a:pt x="730" y="22534"/>
                    <a:pt x="862" y="23062"/>
                    <a:pt x="995" y="23660"/>
                  </a:cubicBezTo>
                  <a:cubicBezTo>
                    <a:pt x="1058" y="23395"/>
                    <a:pt x="1127" y="23131"/>
                    <a:pt x="1259" y="22867"/>
                  </a:cubicBezTo>
                  <a:cubicBezTo>
                    <a:pt x="1127" y="22206"/>
                    <a:pt x="995" y="21545"/>
                    <a:pt x="926" y="20884"/>
                  </a:cubicBezTo>
                  <a:close/>
                  <a:moveTo>
                    <a:pt x="1391" y="23660"/>
                  </a:moveTo>
                  <a:cubicBezTo>
                    <a:pt x="1322" y="23924"/>
                    <a:pt x="1259" y="24188"/>
                    <a:pt x="1127" y="24453"/>
                  </a:cubicBezTo>
                  <a:cubicBezTo>
                    <a:pt x="1322" y="25114"/>
                    <a:pt x="1455" y="25706"/>
                    <a:pt x="1656" y="26367"/>
                  </a:cubicBezTo>
                  <a:cubicBezTo>
                    <a:pt x="1719" y="26171"/>
                    <a:pt x="1788" y="25970"/>
                    <a:pt x="1920" y="25775"/>
                  </a:cubicBezTo>
                  <a:cubicBezTo>
                    <a:pt x="1719" y="25045"/>
                    <a:pt x="1523" y="24321"/>
                    <a:pt x="1391" y="23660"/>
                  </a:cubicBezTo>
                  <a:close/>
                  <a:moveTo>
                    <a:pt x="238644" y="9782"/>
                  </a:moveTo>
                  <a:lnTo>
                    <a:pt x="238644" y="9782"/>
                  </a:lnTo>
                  <a:cubicBezTo>
                    <a:pt x="239500" y="10442"/>
                    <a:pt x="240293" y="11103"/>
                    <a:pt x="240954" y="11764"/>
                  </a:cubicBezTo>
                  <a:cubicBezTo>
                    <a:pt x="241219" y="11896"/>
                    <a:pt x="241483" y="12092"/>
                    <a:pt x="241684" y="12293"/>
                  </a:cubicBezTo>
                  <a:cubicBezTo>
                    <a:pt x="241879" y="12425"/>
                    <a:pt x="242012" y="12557"/>
                    <a:pt x="242213" y="12753"/>
                  </a:cubicBezTo>
                  <a:cubicBezTo>
                    <a:pt x="242408" y="12885"/>
                    <a:pt x="242540" y="13017"/>
                    <a:pt x="242741" y="13218"/>
                  </a:cubicBezTo>
                  <a:cubicBezTo>
                    <a:pt x="243006" y="13414"/>
                    <a:pt x="243201" y="13678"/>
                    <a:pt x="243402" y="13879"/>
                  </a:cubicBezTo>
                  <a:lnTo>
                    <a:pt x="243799" y="14275"/>
                  </a:lnTo>
                  <a:cubicBezTo>
                    <a:pt x="243994" y="14603"/>
                    <a:pt x="244259" y="14936"/>
                    <a:pt x="244523" y="15201"/>
                  </a:cubicBezTo>
                  <a:lnTo>
                    <a:pt x="244724" y="15597"/>
                  </a:lnTo>
                  <a:cubicBezTo>
                    <a:pt x="244919" y="15793"/>
                    <a:pt x="245052" y="16057"/>
                    <a:pt x="245184" y="16258"/>
                  </a:cubicBezTo>
                  <a:cubicBezTo>
                    <a:pt x="245253" y="16454"/>
                    <a:pt x="245385" y="16655"/>
                    <a:pt x="245448" y="16787"/>
                  </a:cubicBezTo>
                  <a:lnTo>
                    <a:pt x="245649" y="17183"/>
                  </a:lnTo>
                  <a:cubicBezTo>
                    <a:pt x="245913" y="17712"/>
                    <a:pt x="246109" y="18241"/>
                    <a:pt x="246310" y="18769"/>
                  </a:cubicBezTo>
                  <a:cubicBezTo>
                    <a:pt x="246373" y="18902"/>
                    <a:pt x="246442" y="19034"/>
                    <a:pt x="246442" y="19166"/>
                  </a:cubicBezTo>
                  <a:cubicBezTo>
                    <a:pt x="246706" y="19827"/>
                    <a:pt x="246839" y="20551"/>
                    <a:pt x="246971" y="21281"/>
                  </a:cubicBezTo>
                  <a:cubicBezTo>
                    <a:pt x="247034" y="21413"/>
                    <a:pt x="247034" y="21608"/>
                    <a:pt x="247103" y="21741"/>
                  </a:cubicBezTo>
                  <a:cubicBezTo>
                    <a:pt x="247235" y="22735"/>
                    <a:pt x="247299" y="23723"/>
                    <a:pt x="247299" y="24717"/>
                  </a:cubicBezTo>
                  <a:lnTo>
                    <a:pt x="247299" y="24913"/>
                  </a:lnTo>
                  <a:lnTo>
                    <a:pt x="247299" y="25378"/>
                  </a:lnTo>
                  <a:lnTo>
                    <a:pt x="247299" y="25706"/>
                  </a:lnTo>
                  <a:lnTo>
                    <a:pt x="247299" y="25907"/>
                  </a:lnTo>
                  <a:cubicBezTo>
                    <a:pt x="247235" y="26235"/>
                    <a:pt x="247235" y="26631"/>
                    <a:pt x="247235" y="27028"/>
                  </a:cubicBezTo>
                  <a:lnTo>
                    <a:pt x="247235" y="28022"/>
                  </a:lnTo>
                  <a:cubicBezTo>
                    <a:pt x="247235" y="28947"/>
                    <a:pt x="247166" y="29872"/>
                    <a:pt x="247103" y="30861"/>
                  </a:cubicBezTo>
                  <a:lnTo>
                    <a:pt x="247166" y="30861"/>
                  </a:lnTo>
                  <a:cubicBezTo>
                    <a:pt x="247166" y="30596"/>
                    <a:pt x="247235" y="30332"/>
                    <a:pt x="247299" y="30004"/>
                  </a:cubicBezTo>
                  <a:cubicBezTo>
                    <a:pt x="247299" y="29740"/>
                    <a:pt x="247367" y="29475"/>
                    <a:pt x="247367" y="29211"/>
                  </a:cubicBezTo>
                  <a:cubicBezTo>
                    <a:pt x="247500" y="28682"/>
                    <a:pt x="247563" y="28085"/>
                    <a:pt x="247563" y="27556"/>
                  </a:cubicBezTo>
                  <a:cubicBezTo>
                    <a:pt x="247695" y="26700"/>
                    <a:pt x="247695" y="25775"/>
                    <a:pt x="247695" y="24913"/>
                  </a:cubicBezTo>
                  <a:lnTo>
                    <a:pt x="247695" y="24453"/>
                  </a:lnTo>
                  <a:lnTo>
                    <a:pt x="247695" y="24384"/>
                  </a:lnTo>
                  <a:lnTo>
                    <a:pt x="247695" y="24252"/>
                  </a:lnTo>
                  <a:lnTo>
                    <a:pt x="247695" y="23528"/>
                  </a:lnTo>
                  <a:cubicBezTo>
                    <a:pt x="247632" y="23395"/>
                    <a:pt x="247632" y="23263"/>
                    <a:pt x="247632" y="23131"/>
                  </a:cubicBezTo>
                  <a:cubicBezTo>
                    <a:pt x="247563" y="22534"/>
                    <a:pt x="247500" y="21942"/>
                    <a:pt x="247431" y="21413"/>
                  </a:cubicBezTo>
                  <a:cubicBezTo>
                    <a:pt x="247431" y="21281"/>
                    <a:pt x="247367" y="21080"/>
                    <a:pt x="247367" y="20948"/>
                  </a:cubicBezTo>
                  <a:cubicBezTo>
                    <a:pt x="247235" y="20223"/>
                    <a:pt x="247034" y="19562"/>
                    <a:pt x="246839" y="18902"/>
                  </a:cubicBezTo>
                  <a:cubicBezTo>
                    <a:pt x="246770" y="18769"/>
                    <a:pt x="246706" y="18637"/>
                    <a:pt x="246706" y="18505"/>
                  </a:cubicBezTo>
                  <a:cubicBezTo>
                    <a:pt x="246506" y="17976"/>
                    <a:pt x="246310" y="17511"/>
                    <a:pt x="246046" y="16982"/>
                  </a:cubicBezTo>
                  <a:cubicBezTo>
                    <a:pt x="245977" y="16850"/>
                    <a:pt x="245913" y="16787"/>
                    <a:pt x="245845" y="16655"/>
                  </a:cubicBezTo>
                  <a:cubicBezTo>
                    <a:pt x="245781" y="16454"/>
                    <a:pt x="245649" y="16258"/>
                    <a:pt x="245517" y="16057"/>
                  </a:cubicBezTo>
                  <a:cubicBezTo>
                    <a:pt x="245385" y="15862"/>
                    <a:pt x="245316" y="15661"/>
                    <a:pt x="245184" y="15528"/>
                  </a:cubicBezTo>
                  <a:cubicBezTo>
                    <a:pt x="245120" y="15396"/>
                    <a:pt x="244988" y="15264"/>
                    <a:pt x="244919" y="15132"/>
                  </a:cubicBezTo>
                  <a:cubicBezTo>
                    <a:pt x="244724" y="14868"/>
                    <a:pt x="244523" y="14540"/>
                    <a:pt x="244327" y="14275"/>
                  </a:cubicBezTo>
                  <a:lnTo>
                    <a:pt x="243931" y="13879"/>
                  </a:lnTo>
                  <a:cubicBezTo>
                    <a:pt x="243799" y="13678"/>
                    <a:pt x="243598" y="13546"/>
                    <a:pt x="243466" y="13350"/>
                  </a:cubicBezTo>
                  <a:lnTo>
                    <a:pt x="242937" y="12822"/>
                  </a:lnTo>
                  <a:cubicBezTo>
                    <a:pt x="242873" y="12753"/>
                    <a:pt x="242805" y="12753"/>
                    <a:pt x="242805" y="12689"/>
                  </a:cubicBezTo>
                  <a:cubicBezTo>
                    <a:pt x="242213" y="12161"/>
                    <a:pt x="241552" y="11632"/>
                    <a:pt x="240822" y="11103"/>
                  </a:cubicBezTo>
                  <a:cubicBezTo>
                    <a:pt x="240161" y="10638"/>
                    <a:pt x="239437" y="10241"/>
                    <a:pt x="238644" y="9782"/>
                  </a:cubicBezTo>
                  <a:close/>
                  <a:moveTo>
                    <a:pt x="224300" y="6541"/>
                  </a:moveTo>
                  <a:cubicBezTo>
                    <a:pt x="218088" y="6541"/>
                    <a:pt x="211347" y="7995"/>
                    <a:pt x="204739" y="10971"/>
                  </a:cubicBezTo>
                  <a:cubicBezTo>
                    <a:pt x="197205" y="14339"/>
                    <a:pt x="191389" y="19034"/>
                    <a:pt x="186763" y="24516"/>
                  </a:cubicBezTo>
                  <a:cubicBezTo>
                    <a:pt x="179826" y="32780"/>
                    <a:pt x="175528" y="42888"/>
                    <a:pt x="171959" y="53002"/>
                  </a:cubicBezTo>
                  <a:cubicBezTo>
                    <a:pt x="168391" y="63180"/>
                    <a:pt x="165684" y="73421"/>
                    <a:pt x="161851" y="82081"/>
                  </a:cubicBezTo>
                  <a:cubicBezTo>
                    <a:pt x="160460" y="85184"/>
                    <a:pt x="158943" y="88161"/>
                    <a:pt x="157156" y="90936"/>
                  </a:cubicBezTo>
                  <a:cubicBezTo>
                    <a:pt x="152001" y="98999"/>
                    <a:pt x="144996" y="105872"/>
                    <a:pt x="136537" y="110562"/>
                  </a:cubicBezTo>
                  <a:cubicBezTo>
                    <a:pt x="134094" y="112084"/>
                    <a:pt x="131514" y="113406"/>
                    <a:pt x="128807" y="114527"/>
                  </a:cubicBezTo>
                  <a:cubicBezTo>
                    <a:pt x="128776" y="114543"/>
                    <a:pt x="128749" y="114558"/>
                    <a:pt x="128724" y="114573"/>
                  </a:cubicBezTo>
                  <a:lnTo>
                    <a:pt x="128724" y="114573"/>
                  </a:lnTo>
                  <a:cubicBezTo>
                    <a:pt x="131148" y="113732"/>
                    <a:pt x="133508" y="112703"/>
                    <a:pt x="135680" y="111487"/>
                  </a:cubicBezTo>
                  <a:cubicBezTo>
                    <a:pt x="144731" y="106729"/>
                    <a:pt x="152070" y="99591"/>
                    <a:pt x="157489" y="91132"/>
                  </a:cubicBezTo>
                  <a:cubicBezTo>
                    <a:pt x="159271" y="88356"/>
                    <a:pt x="160857" y="85385"/>
                    <a:pt x="162247" y="82276"/>
                  </a:cubicBezTo>
                  <a:cubicBezTo>
                    <a:pt x="167333" y="70645"/>
                    <a:pt x="170505" y="56307"/>
                    <a:pt x="176189" y="43153"/>
                  </a:cubicBezTo>
                  <a:cubicBezTo>
                    <a:pt x="179033" y="36544"/>
                    <a:pt x="182470" y="30268"/>
                    <a:pt x="187096" y="24781"/>
                  </a:cubicBezTo>
                  <a:cubicBezTo>
                    <a:pt x="191722" y="19361"/>
                    <a:pt x="197469" y="14672"/>
                    <a:pt x="204939" y="11299"/>
                  </a:cubicBezTo>
                  <a:cubicBezTo>
                    <a:pt x="211416" y="8391"/>
                    <a:pt x="218157" y="7006"/>
                    <a:pt x="224300" y="7006"/>
                  </a:cubicBezTo>
                  <a:cubicBezTo>
                    <a:pt x="228266" y="7006"/>
                    <a:pt x="231966" y="7535"/>
                    <a:pt x="235207" y="8724"/>
                  </a:cubicBezTo>
                  <a:cubicBezTo>
                    <a:pt x="235006" y="8523"/>
                    <a:pt x="234811" y="8259"/>
                    <a:pt x="234546" y="8063"/>
                  </a:cubicBezTo>
                  <a:cubicBezTo>
                    <a:pt x="231506" y="7069"/>
                    <a:pt x="228001" y="6541"/>
                    <a:pt x="224300" y="6541"/>
                  </a:cubicBezTo>
                  <a:close/>
                  <a:moveTo>
                    <a:pt x="128724" y="114573"/>
                  </a:moveTo>
                  <a:cubicBezTo>
                    <a:pt x="128641" y="114602"/>
                    <a:pt x="128557" y="114631"/>
                    <a:pt x="128474" y="114659"/>
                  </a:cubicBezTo>
                  <a:cubicBezTo>
                    <a:pt x="128576" y="114659"/>
                    <a:pt x="128640" y="114622"/>
                    <a:pt x="128724" y="114573"/>
                  </a:cubicBezTo>
                  <a:close/>
                  <a:moveTo>
                    <a:pt x="127417" y="114596"/>
                  </a:moveTo>
                  <a:cubicBezTo>
                    <a:pt x="127042" y="114743"/>
                    <a:pt x="126666" y="114886"/>
                    <a:pt x="126288" y="115026"/>
                  </a:cubicBezTo>
                  <a:lnTo>
                    <a:pt x="126288" y="115026"/>
                  </a:lnTo>
                  <a:cubicBezTo>
                    <a:pt x="126467" y="114971"/>
                    <a:pt x="126646" y="114916"/>
                    <a:pt x="126824" y="114860"/>
                  </a:cubicBezTo>
                  <a:cubicBezTo>
                    <a:pt x="127020" y="114791"/>
                    <a:pt x="127221" y="114728"/>
                    <a:pt x="127417" y="114596"/>
                  </a:cubicBezTo>
                  <a:close/>
                  <a:moveTo>
                    <a:pt x="2052" y="26435"/>
                  </a:moveTo>
                  <a:cubicBezTo>
                    <a:pt x="1983" y="26631"/>
                    <a:pt x="1920" y="26832"/>
                    <a:pt x="1788" y="27028"/>
                  </a:cubicBezTo>
                  <a:cubicBezTo>
                    <a:pt x="2581" y="29803"/>
                    <a:pt x="3506" y="32711"/>
                    <a:pt x="4627" y="35688"/>
                  </a:cubicBezTo>
                  <a:cubicBezTo>
                    <a:pt x="8063" y="44940"/>
                    <a:pt x="12954" y="54853"/>
                    <a:pt x="18970" y="63709"/>
                  </a:cubicBezTo>
                  <a:cubicBezTo>
                    <a:pt x="24056" y="71174"/>
                    <a:pt x="29872" y="78248"/>
                    <a:pt x="36216" y="84460"/>
                  </a:cubicBezTo>
                  <a:cubicBezTo>
                    <a:pt x="45273" y="93379"/>
                    <a:pt x="55514" y="101045"/>
                    <a:pt x="65892" y="106596"/>
                  </a:cubicBezTo>
                  <a:cubicBezTo>
                    <a:pt x="78909" y="113469"/>
                    <a:pt x="93120" y="118164"/>
                    <a:pt x="107723" y="118164"/>
                  </a:cubicBezTo>
                  <a:cubicBezTo>
                    <a:pt x="111360" y="118164"/>
                    <a:pt x="115061" y="117831"/>
                    <a:pt x="118693" y="117239"/>
                  </a:cubicBezTo>
                  <a:cubicBezTo>
                    <a:pt x="119354" y="117107"/>
                    <a:pt x="119951" y="116975"/>
                    <a:pt x="120612" y="116774"/>
                  </a:cubicBezTo>
                  <a:cubicBezTo>
                    <a:pt x="122583" y="116283"/>
                    <a:pt x="124463" y="115699"/>
                    <a:pt x="126288" y="115026"/>
                  </a:cubicBezTo>
                  <a:lnTo>
                    <a:pt x="126288" y="115026"/>
                  </a:lnTo>
                  <a:cubicBezTo>
                    <a:pt x="124341" y="115619"/>
                    <a:pt x="122337" y="116146"/>
                    <a:pt x="120279" y="116509"/>
                  </a:cubicBezTo>
                  <a:lnTo>
                    <a:pt x="118101" y="116906"/>
                  </a:lnTo>
                  <a:cubicBezTo>
                    <a:pt x="114664" y="117435"/>
                    <a:pt x="111159" y="117699"/>
                    <a:pt x="107723" y="117699"/>
                  </a:cubicBezTo>
                  <a:cubicBezTo>
                    <a:pt x="93252" y="117699"/>
                    <a:pt x="79041" y="113142"/>
                    <a:pt x="66088" y="106269"/>
                  </a:cubicBezTo>
                  <a:cubicBezTo>
                    <a:pt x="55715" y="100717"/>
                    <a:pt x="45537" y="93051"/>
                    <a:pt x="36481" y="84196"/>
                  </a:cubicBezTo>
                  <a:cubicBezTo>
                    <a:pt x="30205" y="77983"/>
                    <a:pt x="24389" y="70909"/>
                    <a:pt x="19298" y="63444"/>
                  </a:cubicBezTo>
                  <a:cubicBezTo>
                    <a:pt x="13287" y="54652"/>
                    <a:pt x="8460" y="44808"/>
                    <a:pt x="5023" y="35555"/>
                  </a:cubicBezTo>
                  <a:cubicBezTo>
                    <a:pt x="3834" y="32383"/>
                    <a:pt x="2845" y="29343"/>
                    <a:pt x="2052" y="26435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4" name="Google Shape;434;p28"/>
            <p:cNvSpPr/>
            <p:nvPr/>
          </p:nvSpPr>
          <p:spPr>
            <a:xfrm>
              <a:off x="760200" y="1999875"/>
              <a:ext cx="6184200" cy="2944200"/>
            </a:xfrm>
            <a:custGeom>
              <a:avLst/>
              <a:gdLst/>
              <a:ahLst/>
              <a:cxnLst/>
              <a:rect l="l" t="t" r="r" b="b"/>
              <a:pathLst>
                <a:path w="247368" h="117768" extrusionOk="0">
                  <a:moveTo>
                    <a:pt x="12229" y="1"/>
                  </a:moveTo>
                  <a:cubicBezTo>
                    <a:pt x="12028" y="64"/>
                    <a:pt x="11896" y="133"/>
                    <a:pt x="11701" y="196"/>
                  </a:cubicBezTo>
                  <a:cubicBezTo>
                    <a:pt x="11568" y="265"/>
                    <a:pt x="11436" y="328"/>
                    <a:pt x="11368" y="397"/>
                  </a:cubicBezTo>
                  <a:cubicBezTo>
                    <a:pt x="10178" y="989"/>
                    <a:pt x="9057" y="1650"/>
                    <a:pt x="8063" y="2380"/>
                  </a:cubicBezTo>
                  <a:cubicBezTo>
                    <a:pt x="8000" y="2443"/>
                    <a:pt x="7868" y="2575"/>
                    <a:pt x="7735" y="2644"/>
                  </a:cubicBezTo>
                  <a:cubicBezTo>
                    <a:pt x="6874" y="3305"/>
                    <a:pt x="6081" y="4098"/>
                    <a:pt x="5356" y="4891"/>
                  </a:cubicBezTo>
                  <a:cubicBezTo>
                    <a:pt x="5287" y="4954"/>
                    <a:pt x="5155" y="5087"/>
                    <a:pt x="5092" y="5219"/>
                  </a:cubicBezTo>
                  <a:cubicBezTo>
                    <a:pt x="4431" y="5948"/>
                    <a:pt x="3902" y="6741"/>
                    <a:pt x="3374" y="7534"/>
                  </a:cubicBezTo>
                  <a:cubicBezTo>
                    <a:pt x="3305" y="7667"/>
                    <a:pt x="3173" y="7799"/>
                    <a:pt x="3109" y="7931"/>
                  </a:cubicBezTo>
                  <a:cubicBezTo>
                    <a:pt x="2977" y="8127"/>
                    <a:pt x="2908" y="8328"/>
                    <a:pt x="2776" y="8523"/>
                  </a:cubicBezTo>
                  <a:cubicBezTo>
                    <a:pt x="2512" y="9052"/>
                    <a:pt x="2247" y="9649"/>
                    <a:pt x="1983" y="10241"/>
                  </a:cubicBezTo>
                  <a:cubicBezTo>
                    <a:pt x="1920" y="10442"/>
                    <a:pt x="1788" y="10638"/>
                    <a:pt x="1719" y="10770"/>
                  </a:cubicBezTo>
                  <a:cubicBezTo>
                    <a:pt x="1454" y="11431"/>
                    <a:pt x="1259" y="12161"/>
                    <a:pt x="1058" y="12821"/>
                  </a:cubicBezTo>
                  <a:cubicBezTo>
                    <a:pt x="994" y="13149"/>
                    <a:pt x="862" y="13414"/>
                    <a:pt x="794" y="13678"/>
                  </a:cubicBezTo>
                  <a:cubicBezTo>
                    <a:pt x="730" y="14074"/>
                    <a:pt x="661" y="14408"/>
                    <a:pt x="598" y="14804"/>
                  </a:cubicBezTo>
                  <a:cubicBezTo>
                    <a:pt x="466" y="15396"/>
                    <a:pt x="334" y="15994"/>
                    <a:pt x="265" y="16654"/>
                  </a:cubicBezTo>
                  <a:cubicBezTo>
                    <a:pt x="69" y="18108"/>
                    <a:pt x="1" y="19562"/>
                    <a:pt x="1" y="21148"/>
                  </a:cubicBezTo>
                  <a:lnTo>
                    <a:pt x="1" y="22470"/>
                  </a:lnTo>
                  <a:lnTo>
                    <a:pt x="397" y="20287"/>
                  </a:lnTo>
                  <a:cubicBezTo>
                    <a:pt x="397" y="19694"/>
                    <a:pt x="466" y="19166"/>
                    <a:pt x="466" y="18568"/>
                  </a:cubicBezTo>
                  <a:cubicBezTo>
                    <a:pt x="529" y="17907"/>
                    <a:pt x="598" y="17315"/>
                    <a:pt x="661" y="16654"/>
                  </a:cubicBezTo>
                  <a:cubicBezTo>
                    <a:pt x="794" y="15925"/>
                    <a:pt x="926" y="15264"/>
                    <a:pt x="1058" y="14603"/>
                  </a:cubicBezTo>
                  <a:cubicBezTo>
                    <a:pt x="1127" y="14339"/>
                    <a:pt x="1190" y="14011"/>
                    <a:pt x="1259" y="13678"/>
                  </a:cubicBezTo>
                  <a:cubicBezTo>
                    <a:pt x="1454" y="12885"/>
                    <a:pt x="1655" y="12161"/>
                    <a:pt x="1983" y="11368"/>
                  </a:cubicBezTo>
                  <a:lnTo>
                    <a:pt x="2184" y="10770"/>
                  </a:lnTo>
                  <a:cubicBezTo>
                    <a:pt x="2448" y="10046"/>
                    <a:pt x="2776" y="9385"/>
                    <a:pt x="3173" y="8724"/>
                  </a:cubicBezTo>
                  <a:cubicBezTo>
                    <a:pt x="3241" y="8592"/>
                    <a:pt x="3305" y="8460"/>
                    <a:pt x="3374" y="8391"/>
                  </a:cubicBezTo>
                  <a:cubicBezTo>
                    <a:pt x="3437" y="8195"/>
                    <a:pt x="3506" y="8063"/>
                    <a:pt x="3569" y="7931"/>
                  </a:cubicBezTo>
                  <a:cubicBezTo>
                    <a:pt x="4098" y="7069"/>
                    <a:pt x="4695" y="6276"/>
                    <a:pt x="5287" y="5552"/>
                  </a:cubicBezTo>
                  <a:lnTo>
                    <a:pt x="5621" y="5219"/>
                  </a:lnTo>
                  <a:cubicBezTo>
                    <a:pt x="6345" y="4426"/>
                    <a:pt x="7138" y="3633"/>
                    <a:pt x="8000" y="2972"/>
                  </a:cubicBezTo>
                  <a:cubicBezTo>
                    <a:pt x="8132" y="2840"/>
                    <a:pt x="8264" y="2776"/>
                    <a:pt x="8327" y="2707"/>
                  </a:cubicBezTo>
                  <a:cubicBezTo>
                    <a:pt x="9321" y="1983"/>
                    <a:pt x="10442" y="1322"/>
                    <a:pt x="11632" y="725"/>
                  </a:cubicBezTo>
                  <a:lnTo>
                    <a:pt x="12028" y="529"/>
                  </a:lnTo>
                  <a:cubicBezTo>
                    <a:pt x="12161" y="461"/>
                    <a:pt x="12229" y="397"/>
                    <a:pt x="12361" y="397"/>
                  </a:cubicBezTo>
                  <a:lnTo>
                    <a:pt x="12229" y="1"/>
                  </a:lnTo>
                  <a:close/>
                  <a:moveTo>
                    <a:pt x="397" y="22534"/>
                  </a:moveTo>
                  <a:cubicBezTo>
                    <a:pt x="334" y="23263"/>
                    <a:pt x="201" y="23987"/>
                    <a:pt x="133" y="24781"/>
                  </a:cubicBezTo>
                  <a:cubicBezTo>
                    <a:pt x="133" y="24981"/>
                    <a:pt x="201" y="25177"/>
                    <a:pt x="201" y="25378"/>
                  </a:cubicBezTo>
                  <a:cubicBezTo>
                    <a:pt x="334" y="24981"/>
                    <a:pt x="397" y="24585"/>
                    <a:pt x="529" y="24188"/>
                  </a:cubicBezTo>
                  <a:cubicBezTo>
                    <a:pt x="466" y="23591"/>
                    <a:pt x="466" y="23062"/>
                    <a:pt x="397" y="22534"/>
                  </a:cubicBezTo>
                  <a:close/>
                  <a:moveTo>
                    <a:pt x="598" y="25378"/>
                  </a:moveTo>
                  <a:cubicBezTo>
                    <a:pt x="529" y="25838"/>
                    <a:pt x="397" y="26234"/>
                    <a:pt x="334" y="26631"/>
                  </a:cubicBezTo>
                  <a:lnTo>
                    <a:pt x="529" y="28217"/>
                  </a:lnTo>
                  <a:cubicBezTo>
                    <a:pt x="661" y="27953"/>
                    <a:pt x="730" y="27688"/>
                    <a:pt x="862" y="27361"/>
                  </a:cubicBezTo>
                  <a:cubicBezTo>
                    <a:pt x="730" y="26700"/>
                    <a:pt x="661" y="26039"/>
                    <a:pt x="598" y="25378"/>
                  </a:cubicBezTo>
                  <a:close/>
                  <a:moveTo>
                    <a:pt x="236592" y="6937"/>
                  </a:moveTo>
                  <a:lnTo>
                    <a:pt x="236592" y="6937"/>
                  </a:lnTo>
                  <a:cubicBezTo>
                    <a:pt x="237586" y="7667"/>
                    <a:pt x="238443" y="8460"/>
                    <a:pt x="239305" y="9253"/>
                  </a:cubicBezTo>
                  <a:cubicBezTo>
                    <a:pt x="239437" y="9316"/>
                    <a:pt x="239569" y="9448"/>
                    <a:pt x="239701" y="9581"/>
                  </a:cubicBezTo>
                  <a:cubicBezTo>
                    <a:pt x="239833" y="9713"/>
                    <a:pt x="239965" y="9845"/>
                    <a:pt x="240161" y="9977"/>
                  </a:cubicBezTo>
                  <a:cubicBezTo>
                    <a:pt x="240362" y="10109"/>
                    <a:pt x="240558" y="10310"/>
                    <a:pt x="240758" y="10506"/>
                  </a:cubicBezTo>
                  <a:lnTo>
                    <a:pt x="241419" y="11167"/>
                  </a:lnTo>
                  <a:cubicBezTo>
                    <a:pt x="241551" y="11299"/>
                    <a:pt x="241684" y="11500"/>
                    <a:pt x="241816" y="11632"/>
                  </a:cubicBezTo>
                  <a:cubicBezTo>
                    <a:pt x="242080" y="11896"/>
                    <a:pt x="242345" y="12224"/>
                    <a:pt x="242609" y="12488"/>
                  </a:cubicBezTo>
                  <a:cubicBezTo>
                    <a:pt x="242672" y="12621"/>
                    <a:pt x="242805" y="12753"/>
                    <a:pt x="242873" y="12885"/>
                  </a:cubicBezTo>
                  <a:cubicBezTo>
                    <a:pt x="243201" y="13281"/>
                    <a:pt x="243402" y="13614"/>
                    <a:pt x="243666" y="14011"/>
                  </a:cubicBezTo>
                  <a:cubicBezTo>
                    <a:pt x="243730" y="14143"/>
                    <a:pt x="243862" y="14275"/>
                    <a:pt x="243931" y="14408"/>
                  </a:cubicBezTo>
                  <a:cubicBezTo>
                    <a:pt x="244126" y="14804"/>
                    <a:pt x="244391" y="15201"/>
                    <a:pt x="244591" y="15597"/>
                  </a:cubicBezTo>
                  <a:cubicBezTo>
                    <a:pt x="244655" y="15661"/>
                    <a:pt x="244655" y="15729"/>
                    <a:pt x="244655" y="15793"/>
                  </a:cubicBezTo>
                  <a:cubicBezTo>
                    <a:pt x="244724" y="15861"/>
                    <a:pt x="244787" y="15994"/>
                    <a:pt x="244856" y="16126"/>
                  </a:cubicBezTo>
                  <a:cubicBezTo>
                    <a:pt x="245120" y="16718"/>
                    <a:pt x="245385" y="17315"/>
                    <a:pt x="245580" y="17907"/>
                  </a:cubicBezTo>
                  <a:cubicBezTo>
                    <a:pt x="245649" y="18040"/>
                    <a:pt x="245712" y="18172"/>
                    <a:pt x="245712" y="18304"/>
                  </a:cubicBezTo>
                  <a:cubicBezTo>
                    <a:pt x="245977" y="19034"/>
                    <a:pt x="246178" y="19758"/>
                    <a:pt x="246373" y="20488"/>
                  </a:cubicBezTo>
                  <a:cubicBezTo>
                    <a:pt x="246373" y="20683"/>
                    <a:pt x="246442" y="20815"/>
                    <a:pt x="246442" y="20947"/>
                  </a:cubicBezTo>
                  <a:cubicBezTo>
                    <a:pt x="246638" y="21941"/>
                    <a:pt x="246770" y="22930"/>
                    <a:pt x="246838" y="23924"/>
                  </a:cubicBezTo>
                  <a:cubicBezTo>
                    <a:pt x="246838" y="24120"/>
                    <a:pt x="246902" y="24321"/>
                    <a:pt x="246902" y="24516"/>
                  </a:cubicBezTo>
                  <a:cubicBezTo>
                    <a:pt x="246902" y="25177"/>
                    <a:pt x="246971" y="25838"/>
                    <a:pt x="246971" y="26568"/>
                  </a:cubicBezTo>
                  <a:cubicBezTo>
                    <a:pt x="246971" y="27096"/>
                    <a:pt x="246971" y="27688"/>
                    <a:pt x="246902" y="28286"/>
                  </a:cubicBezTo>
                  <a:cubicBezTo>
                    <a:pt x="246902" y="28878"/>
                    <a:pt x="246971" y="29475"/>
                    <a:pt x="246971" y="30068"/>
                  </a:cubicBezTo>
                  <a:cubicBezTo>
                    <a:pt x="246971" y="30596"/>
                    <a:pt x="246902" y="31194"/>
                    <a:pt x="246902" y="31786"/>
                  </a:cubicBezTo>
                  <a:lnTo>
                    <a:pt x="247034" y="31854"/>
                  </a:lnTo>
                  <a:cubicBezTo>
                    <a:pt x="247103" y="30993"/>
                    <a:pt x="247166" y="30200"/>
                    <a:pt x="247235" y="29407"/>
                  </a:cubicBezTo>
                  <a:cubicBezTo>
                    <a:pt x="247298" y="28418"/>
                    <a:pt x="247367" y="27493"/>
                    <a:pt x="247367" y="26568"/>
                  </a:cubicBezTo>
                  <a:lnTo>
                    <a:pt x="247367" y="25574"/>
                  </a:lnTo>
                  <a:cubicBezTo>
                    <a:pt x="247367" y="25045"/>
                    <a:pt x="247298" y="24585"/>
                    <a:pt x="247298" y="24056"/>
                  </a:cubicBezTo>
                  <a:cubicBezTo>
                    <a:pt x="247235" y="23855"/>
                    <a:pt x="247235" y="23723"/>
                    <a:pt x="247235" y="23528"/>
                  </a:cubicBezTo>
                  <a:cubicBezTo>
                    <a:pt x="247103" y="22534"/>
                    <a:pt x="246971" y="21608"/>
                    <a:pt x="246770" y="20683"/>
                  </a:cubicBezTo>
                  <a:cubicBezTo>
                    <a:pt x="246770" y="20488"/>
                    <a:pt x="246706" y="20355"/>
                    <a:pt x="246706" y="20223"/>
                  </a:cubicBezTo>
                  <a:lnTo>
                    <a:pt x="246109" y="18040"/>
                  </a:lnTo>
                  <a:lnTo>
                    <a:pt x="245913" y="17643"/>
                  </a:lnTo>
                  <a:cubicBezTo>
                    <a:pt x="245712" y="17051"/>
                    <a:pt x="245517" y="16522"/>
                    <a:pt x="245252" y="15994"/>
                  </a:cubicBezTo>
                  <a:lnTo>
                    <a:pt x="245051" y="15597"/>
                  </a:lnTo>
                  <a:cubicBezTo>
                    <a:pt x="245051" y="15528"/>
                    <a:pt x="244988" y="15465"/>
                    <a:pt x="244988" y="15396"/>
                  </a:cubicBezTo>
                  <a:cubicBezTo>
                    <a:pt x="244787" y="15068"/>
                    <a:pt x="244523" y="14672"/>
                    <a:pt x="244327" y="14275"/>
                  </a:cubicBezTo>
                  <a:lnTo>
                    <a:pt x="244126" y="13879"/>
                  </a:lnTo>
                  <a:cubicBezTo>
                    <a:pt x="243862" y="13546"/>
                    <a:pt x="243666" y="13218"/>
                    <a:pt x="243402" y="12885"/>
                  </a:cubicBezTo>
                  <a:cubicBezTo>
                    <a:pt x="243270" y="12753"/>
                    <a:pt x="243201" y="12621"/>
                    <a:pt x="243069" y="12488"/>
                  </a:cubicBezTo>
                  <a:lnTo>
                    <a:pt x="242477" y="11695"/>
                  </a:lnTo>
                  <a:cubicBezTo>
                    <a:pt x="242345" y="11563"/>
                    <a:pt x="242212" y="11368"/>
                    <a:pt x="242011" y="11235"/>
                  </a:cubicBezTo>
                  <a:cubicBezTo>
                    <a:pt x="241879" y="11103"/>
                    <a:pt x="241747" y="10902"/>
                    <a:pt x="241615" y="10770"/>
                  </a:cubicBezTo>
                  <a:cubicBezTo>
                    <a:pt x="241419" y="10574"/>
                    <a:pt x="241287" y="10442"/>
                    <a:pt x="241086" y="10310"/>
                  </a:cubicBezTo>
                  <a:cubicBezTo>
                    <a:pt x="240425" y="9649"/>
                    <a:pt x="239632" y="8988"/>
                    <a:pt x="238776" y="8328"/>
                  </a:cubicBezTo>
                  <a:cubicBezTo>
                    <a:pt x="238115" y="7862"/>
                    <a:pt x="237385" y="7402"/>
                    <a:pt x="236592" y="6937"/>
                  </a:cubicBezTo>
                  <a:close/>
                  <a:moveTo>
                    <a:pt x="219277" y="2575"/>
                  </a:moveTo>
                  <a:cubicBezTo>
                    <a:pt x="213726" y="2575"/>
                    <a:pt x="207778" y="3701"/>
                    <a:pt x="202095" y="6012"/>
                  </a:cubicBezTo>
                  <a:cubicBezTo>
                    <a:pt x="194297" y="9184"/>
                    <a:pt x="188417" y="13747"/>
                    <a:pt x="183855" y="19229"/>
                  </a:cubicBezTo>
                  <a:cubicBezTo>
                    <a:pt x="176918" y="27424"/>
                    <a:pt x="172953" y="37670"/>
                    <a:pt x="169781" y="48112"/>
                  </a:cubicBezTo>
                  <a:cubicBezTo>
                    <a:pt x="166672" y="58485"/>
                    <a:pt x="164425" y="69128"/>
                    <a:pt x="161057" y="78179"/>
                  </a:cubicBezTo>
                  <a:cubicBezTo>
                    <a:pt x="159868" y="81420"/>
                    <a:pt x="158414" y="84523"/>
                    <a:pt x="156759" y="87431"/>
                  </a:cubicBezTo>
                  <a:cubicBezTo>
                    <a:pt x="152001" y="95890"/>
                    <a:pt x="145392" y="103096"/>
                    <a:pt x="137197" y="108315"/>
                  </a:cubicBezTo>
                  <a:cubicBezTo>
                    <a:pt x="134686" y="110033"/>
                    <a:pt x="132043" y="111555"/>
                    <a:pt x="129203" y="112877"/>
                  </a:cubicBezTo>
                  <a:cubicBezTo>
                    <a:pt x="129135" y="112941"/>
                    <a:pt x="129003" y="113009"/>
                    <a:pt x="128939" y="113073"/>
                  </a:cubicBezTo>
                  <a:cubicBezTo>
                    <a:pt x="131646" y="111952"/>
                    <a:pt x="134226" y="110630"/>
                    <a:pt x="136669" y="109108"/>
                  </a:cubicBezTo>
                  <a:cubicBezTo>
                    <a:pt x="145260" y="103889"/>
                    <a:pt x="152202" y="96419"/>
                    <a:pt x="157156" y="87632"/>
                  </a:cubicBezTo>
                  <a:cubicBezTo>
                    <a:pt x="158810" y="84724"/>
                    <a:pt x="160196" y="81552"/>
                    <a:pt x="161454" y="78311"/>
                  </a:cubicBezTo>
                  <a:cubicBezTo>
                    <a:pt x="165948" y="66220"/>
                    <a:pt x="168459" y="51348"/>
                    <a:pt x="173677" y="37935"/>
                  </a:cubicBezTo>
                  <a:cubicBezTo>
                    <a:pt x="176321" y="31257"/>
                    <a:pt x="179562" y="24913"/>
                    <a:pt x="184119" y="19494"/>
                  </a:cubicBezTo>
                  <a:cubicBezTo>
                    <a:pt x="188682" y="14074"/>
                    <a:pt x="194561" y="9517"/>
                    <a:pt x="202227" y="6408"/>
                  </a:cubicBezTo>
                  <a:cubicBezTo>
                    <a:pt x="207911" y="4098"/>
                    <a:pt x="213726" y="2972"/>
                    <a:pt x="219277" y="2972"/>
                  </a:cubicBezTo>
                  <a:cubicBezTo>
                    <a:pt x="224697" y="2972"/>
                    <a:pt x="229851" y="4029"/>
                    <a:pt x="234150" y="6081"/>
                  </a:cubicBezTo>
                  <a:cubicBezTo>
                    <a:pt x="233885" y="5816"/>
                    <a:pt x="233552" y="5483"/>
                    <a:pt x="233225" y="5219"/>
                  </a:cubicBezTo>
                  <a:cubicBezTo>
                    <a:pt x="229127" y="3501"/>
                    <a:pt x="224300" y="2575"/>
                    <a:pt x="219277" y="2575"/>
                  </a:cubicBezTo>
                  <a:close/>
                  <a:moveTo>
                    <a:pt x="994" y="28286"/>
                  </a:moveTo>
                  <a:cubicBezTo>
                    <a:pt x="862" y="28550"/>
                    <a:pt x="794" y="28878"/>
                    <a:pt x="730" y="29142"/>
                  </a:cubicBezTo>
                  <a:cubicBezTo>
                    <a:pt x="1259" y="32447"/>
                    <a:pt x="2115" y="35883"/>
                    <a:pt x="3173" y="39320"/>
                  </a:cubicBezTo>
                  <a:cubicBezTo>
                    <a:pt x="6149" y="48836"/>
                    <a:pt x="10775" y="58749"/>
                    <a:pt x="16787" y="67542"/>
                  </a:cubicBezTo>
                  <a:cubicBezTo>
                    <a:pt x="21878" y="74875"/>
                    <a:pt x="27826" y="81816"/>
                    <a:pt x="34366" y="87764"/>
                  </a:cubicBezTo>
                  <a:cubicBezTo>
                    <a:pt x="43750" y="96355"/>
                    <a:pt x="54393" y="103556"/>
                    <a:pt x="65231" y="108515"/>
                  </a:cubicBezTo>
                  <a:cubicBezTo>
                    <a:pt x="77523" y="114130"/>
                    <a:pt x="90804" y="117768"/>
                    <a:pt x="104154" y="117768"/>
                  </a:cubicBezTo>
                  <a:cubicBezTo>
                    <a:pt x="109245" y="117768"/>
                    <a:pt x="114331" y="117239"/>
                    <a:pt x="119423" y="116049"/>
                  </a:cubicBezTo>
                  <a:cubicBezTo>
                    <a:pt x="119951" y="115917"/>
                    <a:pt x="120480" y="115785"/>
                    <a:pt x="121009" y="115584"/>
                  </a:cubicBezTo>
                  <a:cubicBezTo>
                    <a:pt x="123520" y="114860"/>
                    <a:pt x="125899" y="113998"/>
                    <a:pt x="128146" y="112941"/>
                  </a:cubicBezTo>
                  <a:lnTo>
                    <a:pt x="128146" y="112941"/>
                  </a:lnTo>
                  <a:lnTo>
                    <a:pt x="127549" y="113142"/>
                  </a:lnTo>
                  <a:cubicBezTo>
                    <a:pt x="125370" y="113998"/>
                    <a:pt x="123123" y="114728"/>
                    <a:pt x="120744" y="115320"/>
                  </a:cubicBezTo>
                  <a:cubicBezTo>
                    <a:pt x="120083" y="115521"/>
                    <a:pt x="119486" y="115653"/>
                    <a:pt x="118825" y="115785"/>
                  </a:cubicBezTo>
                  <a:cubicBezTo>
                    <a:pt x="114003" y="116842"/>
                    <a:pt x="109044" y="117302"/>
                    <a:pt x="104154" y="117302"/>
                  </a:cubicBezTo>
                  <a:cubicBezTo>
                    <a:pt x="90873" y="117302"/>
                    <a:pt x="77655" y="113734"/>
                    <a:pt x="65427" y="108119"/>
                  </a:cubicBezTo>
                  <a:cubicBezTo>
                    <a:pt x="54657" y="103160"/>
                    <a:pt x="44015" y="96022"/>
                    <a:pt x="34630" y="87500"/>
                  </a:cubicBezTo>
                  <a:cubicBezTo>
                    <a:pt x="28154" y="81483"/>
                    <a:pt x="22142" y="74679"/>
                    <a:pt x="17120" y="67277"/>
                  </a:cubicBezTo>
                  <a:cubicBezTo>
                    <a:pt x="11103" y="58554"/>
                    <a:pt x="6546" y="48704"/>
                    <a:pt x="3569" y="39256"/>
                  </a:cubicBezTo>
                  <a:cubicBezTo>
                    <a:pt x="2380" y="35487"/>
                    <a:pt x="1523" y="31786"/>
                    <a:pt x="994" y="28286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5" name="Google Shape;435;p28"/>
            <p:cNvSpPr/>
            <p:nvPr/>
          </p:nvSpPr>
          <p:spPr>
            <a:xfrm>
              <a:off x="748700" y="1996575"/>
              <a:ext cx="6185775" cy="2978825"/>
            </a:xfrm>
            <a:custGeom>
              <a:avLst/>
              <a:gdLst/>
              <a:ahLst/>
              <a:cxnLst/>
              <a:rect l="l" t="t" r="r" b="b"/>
              <a:pathLst>
                <a:path w="247431" h="119153" extrusionOk="0">
                  <a:moveTo>
                    <a:pt x="14471" y="1586"/>
                  </a:moveTo>
                  <a:cubicBezTo>
                    <a:pt x="14207" y="1719"/>
                    <a:pt x="13942" y="1914"/>
                    <a:pt x="13678" y="2046"/>
                  </a:cubicBezTo>
                  <a:cubicBezTo>
                    <a:pt x="13614" y="2115"/>
                    <a:pt x="13482" y="2179"/>
                    <a:pt x="13350" y="2247"/>
                  </a:cubicBezTo>
                  <a:cubicBezTo>
                    <a:pt x="12224" y="2972"/>
                    <a:pt x="11167" y="3701"/>
                    <a:pt x="10178" y="4494"/>
                  </a:cubicBezTo>
                  <a:cubicBezTo>
                    <a:pt x="10046" y="4558"/>
                    <a:pt x="9977" y="4690"/>
                    <a:pt x="9845" y="4759"/>
                  </a:cubicBezTo>
                  <a:cubicBezTo>
                    <a:pt x="8988" y="5552"/>
                    <a:pt x="8127" y="6345"/>
                    <a:pt x="7334" y="7201"/>
                  </a:cubicBezTo>
                  <a:cubicBezTo>
                    <a:pt x="7270" y="7333"/>
                    <a:pt x="7138" y="7402"/>
                    <a:pt x="7069" y="7534"/>
                  </a:cubicBezTo>
                  <a:cubicBezTo>
                    <a:pt x="6345" y="8327"/>
                    <a:pt x="5747" y="9184"/>
                    <a:pt x="5155" y="10046"/>
                  </a:cubicBezTo>
                  <a:cubicBezTo>
                    <a:pt x="5087" y="10178"/>
                    <a:pt x="4954" y="10310"/>
                    <a:pt x="4891" y="10442"/>
                  </a:cubicBezTo>
                  <a:cubicBezTo>
                    <a:pt x="4362" y="11235"/>
                    <a:pt x="3897" y="12092"/>
                    <a:pt x="3437" y="12953"/>
                  </a:cubicBezTo>
                  <a:cubicBezTo>
                    <a:pt x="3437" y="13017"/>
                    <a:pt x="3368" y="13086"/>
                    <a:pt x="3368" y="13149"/>
                  </a:cubicBezTo>
                  <a:cubicBezTo>
                    <a:pt x="3305" y="13218"/>
                    <a:pt x="3236" y="13350"/>
                    <a:pt x="3236" y="13413"/>
                  </a:cubicBezTo>
                  <a:cubicBezTo>
                    <a:pt x="2840" y="14206"/>
                    <a:pt x="2512" y="14999"/>
                    <a:pt x="2179" y="15793"/>
                  </a:cubicBezTo>
                  <a:cubicBezTo>
                    <a:pt x="2115" y="16057"/>
                    <a:pt x="2047" y="16258"/>
                    <a:pt x="1983" y="16522"/>
                  </a:cubicBezTo>
                  <a:cubicBezTo>
                    <a:pt x="1719" y="17183"/>
                    <a:pt x="1518" y="17844"/>
                    <a:pt x="1322" y="18505"/>
                  </a:cubicBezTo>
                  <a:cubicBezTo>
                    <a:pt x="1254" y="18833"/>
                    <a:pt x="1121" y="19229"/>
                    <a:pt x="1058" y="19562"/>
                  </a:cubicBezTo>
                  <a:cubicBezTo>
                    <a:pt x="989" y="19826"/>
                    <a:pt x="926" y="20154"/>
                    <a:pt x="857" y="20419"/>
                  </a:cubicBezTo>
                  <a:lnTo>
                    <a:pt x="461" y="22602"/>
                  </a:lnTo>
                  <a:cubicBezTo>
                    <a:pt x="196" y="24585"/>
                    <a:pt x="1" y="26631"/>
                    <a:pt x="1" y="28682"/>
                  </a:cubicBezTo>
                  <a:cubicBezTo>
                    <a:pt x="133" y="27820"/>
                    <a:pt x="328" y="26964"/>
                    <a:pt x="529" y="26171"/>
                  </a:cubicBezTo>
                  <a:cubicBezTo>
                    <a:pt x="529" y="25706"/>
                    <a:pt x="593" y="25309"/>
                    <a:pt x="593" y="24913"/>
                  </a:cubicBezTo>
                  <a:cubicBezTo>
                    <a:pt x="661" y="24119"/>
                    <a:pt x="794" y="23395"/>
                    <a:pt x="857" y="22666"/>
                  </a:cubicBezTo>
                  <a:cubicBezTo>
                    <a:pt x="989" y="21941"/>
                    <a:pt x="1121" y="21280"/>
                    <a:pt x="1254" y="20620"/>
                  </a:cubicBezTo>
                  <a:cubicBezTo>
                    <a:pt x="1322" y="20286"/>
                    <a:pt x="1386" y="19890"/>
                    <a:pt x="1518" y="19562"/>
                  </a:cubicBezTo>
                  <a:cubicBezTo>
                    <a:pt x="1650" y="18769"/>
                    <a:pt x="1914" y="17976"/>
                    <a:pt x="2179" y="17183"/>
                  </a:cubicBezTo>
                  <a:cubicBezTo>
                    <a:pt x="2248" y="16982"/>
                    <a:pt x="2311" y="16718"/>
                    <a:pt x="2380" y="16522"/>
                  </a:cubicBezTo>
                  <a:cubicBezTo>
                    <a:pt x="2707" y="15660"/>
                    <a:pt x="3041" y="14804"/>
                    <a:pt x="3437" y="13942"/>
                  </a:cubicBezTo>
                  <a:cubicBezTo>
                    <a:pt x="3501" y="13810"/>
                    <a:pt x="3569" y="13614"/>
                    <a:pt x="3633" y="13482"/>
                  </a:cubicBezTo>
                  <a:cubicBezTo>
                    <a:pt x="3701" y="13413"/>
                    <a:pt x="3701" y="13350"/>
                    <a:pt x="3701" y="13281"/>
                  </a:cubicBezTo>
                  <a:cubicBezTo>
                    <a:pt x="4161" y="12488"/>
                    <a:pt x="4627" y="11632"/>
                    <a:pt x="5087" y="10839"/>
                  </a:cubicBezTo>
                  <a:cubicBezTo>
                    <a:pt x="5219" y="10706"/>
                    <a:pt x="5288" y="10574"/>
                    <a:pt x="5351" y="10442"/>
                  </a:cubicBezTo>
                  <a:cubicBezTo>
                    <a:pt x="5948" y="9580"/>
                    <a:pt x="6609" y="8724"/>
                    <a:pt x="7334" y="7862"/>
                  </a:cubicBezTo>
                  <a:cubicBezTo>
                    <a:pt x="7402" y="7799"/>
                    <a:pt x="7534" y="7666"/>
                    <a:pt x="7598" y="7534"/>
                  </a:cubicBezTo>
                  <a:cubicBezTo>
                    <a:pt x="8391" y="6673"/>
                    <a:pt x="9184" y="5879"/>
                    <a:pt x="10109" y="5086"/>
                  </a:cubicBezTo>
                  <a:cubicBezTo>
                    <a:pt x="10241" y="5023"/>
                    <a:pt x="10310" y="4891"/>
                    <a:pt x="10442" y="4822"/>
                  </a:cubicBezTo>
                  <a:cubicBezTo>
                    <a:pt x="11431" y="4029"/>
                    <a:pt x="12488" y="3236"/>
                    <a:pt x="13614" y="2575"/>
                  </a:cubicBezTo>
                  <a:lnTo>
                    <a:pt x="14011" y="2380"/>
                  </a:lnTo>
                  <a:cubicBezTo>
                    <a:pt x="14207" y="2247"/>
                    <a:pt x="14471" y="2115"/>
                    <a:pt x="14672" y="1983"/>
                  </a:cubicBezTo>
                  <a:lnTo>
                    <a:pt x="14471" y="1586"/>
                  </a:lnTo>
                  <a:close/>
                  <a:moveTo>
                    <a:pt x="397" y="28682"/>
                  </a:moveTo>
                  <a:cubicBezTo>
                    <a:pt x="265" y="29539"/>
                    <a:pt x="133" y="30400"/>
                    <a:pt x="64" y="31257"/>
                  </a:cubicBezTo>
                  <a:lnTo>
                    <a:pt x="64" y="31653"/>
                  </a:lnTo>
                  <a:cubicBezTo>
                    <a:pt x="196" y="31193"/>
                    <a:pt x="328" y="30728"/>
                    <a:pt x="461" y="30332"/>
                  </a:cubicBezTo>
                  <a:cubicBezTo>
                    <a:pt x="397" y="29935"/>
                    <a:pt x="397" y="29539"/>
                    <a:pt x="397" y="29142"/>
                  </a:cubicBezTo>
                  <a:lnTo>
                    <a:pt x="397" y="28682"/>
                  </a:lnTo>
                  <a:close/>
                  <a:moveTo>
                    <a:pt x="234805" y="5483"/>
                  </a:moveTo>
                  <a:lnTo>
                    <a:pt x="234805" y="5483"/>
                  </a:lnTo>
                  <a:cubicBezTo>
                    <a:pt x="235931" y="6345"/>
                    <a:pt x="236920" y="7270"/>
                    <a:pt x="237845" y="8195"/>
                  </a:cubicBezTo>
                  <a:cubicBezTo>
                    <a:pt x="237914" y="8259"/>
                    <a:pt x="237914" y="8259"/>
                    <a:pt x="237978" y="8259"/>
                  </a:cubicBezTo>
                  <a:lnTo>
                    <a:pt x="238374" y="8655"/>
                  </a:lnTo>
                  <a:cubicBezTo>
                    <a:pt x="238575" y="8856"/>
                    <a:pt x="238839" y="9052"/>
                    <a:pt x="239104" y="9316"/>
                  </a:cubicBezTo>
                  <a:lnTo>
                    <a:pt x="239696" y="9913"/>
                  </a:lnTo>
                  <a:cubicBezTo>
                    <a:pt x="239828" y="10046"/>
                    <a:pt x="240029" y="10241"/>
                    <a:pt x="240161" y="10442"/>
                  </a:cubicBezTo>
                  <a:lnTo>
                    <a:pt x="240954" y="11235"/>
                  </a:lnTo>
                  <a:cubicBezTo>
                    <a:pt x="241018" y="11367"/>
                    <a:pt x="241150" y="11563"/>
                    <a:pt x="241282" y="11695"/>
                  </a:cubicBezTo>
                  <a:cubicBezTo>
                    <a:pt x="241546" y="12028"/>
                    <a:pt x="241811" y="12356"/>
                    <a:pt x="242075" y="12753"/>
                  </a:cubicBezTo>
                  <a:cubicBezTo>
                    <a:pt x="242207" y="12885"/>
                    <a:pt x="242276" y="13017"/>
                    <a:pt x="242339" y="13149"/>
                  </a:cubicBezTo>
                  <a:cubicBezTo>
                    <a:pt x="242672" y="13546"/>
                    <a:pt x="242937" y="13942"/>
                    <a:pt x="243201" y="14407"/>
                  </a:cubicBezTo>
                  <a:lnTo>
                    <a:pt x="243397" y="14804"/>
                  </a:lnTo>
                  <a:cubicBezTo>
                    <a:pt x="243730" y="15264"/>
                    <a:pt x="243994" y="15793"/>
                    <a:pt x="244258" y="16321"/>
                  </a:cubicBezTo>
                  <a:cubicBezTo>
                    <a:pt x="244258" y="16453"/>
                    <a:pt x="244322" y="16586"/>
                    <a:pt x="244391" y="16718"/>
                  </a:cubicBezTo>
                  <a:lnTo>
                    <a:pt x="244454" y="16786"/>
                  </a:lnTo>
                  <a:cubicBezTo>
                    <a:pt x="244718" y="17379"/>
                    <a:pt x="244919" y="17976"/>
                    <a:pt x="245184" y="18637"/>
                  </a:cubicBezTo>
                  <a:cubicBezTo>
                    <a:pt x="245247" y="18769"/>
                    <a:pt x="245247" y="18901"/>
                    <a:pt x="245316" y="19033"/>
                  </a:cubicBezTo>
                  <a:cubicBezTo>
                    <a:pt x="245580" y="19758"/>
                    <a:pt x="245845" y="20551"/>
                    <a:pt x="246040" y="21344"/>
                  </a:cubicBezTo>
                  <a:cubicBezTo>
                    <a:pt x="246040" y="21476"/>
                    <a:pt x="246109" y="21677"/>
                    <a:pt x="246109" y="21809"/>
                  </a:cubicBezTo>
                  <a:cubicBezTo>
                    <a:pt x="246373" y="22798"/>
                    <a:pt x="246505" y="23792"/>
                    <a:pt x="246638" y="24780"/>
                  </a:cubicBezTo>
                  <a:cubicBezTo>
                    <a:pt x="246701" y="24981"/>
                    <a:pt x="246701" y="25113"/>
                    <a:pt x="246701" y="25309"/>
                  </a:cubicBezTo>
                  <a:cubicBezTo>
                    <a:pt x="246902" y="26567"/>
                    <a:pt x="246965" y="27820"/>
                    <a:pt x="246965" y="29142"/>
                  </a:cubicBezTo>
                  <a:lnTo>
                    <a:pt x="246965" y="29803"/>
                  </a:lnTo>
                  <a:lnTo>
                    <a:pt x="246965" y="30200"/>
                  </a:lnTo>
                  <a:lnTo>
                    <a:pt x="246965" y="31326"/>
                  </a:lnTo>
                  <a:cubicBezTo>
                    <a:pt x="247034" y="32251"/>
                    <a:pt x="247034" y="33176"/>
                    <a:pt x="247034" y="34165"/>
                  </a:cubicBezTo>
                  <a:lnTo>
                    <a:pt x="247034" y="34366"/>
                  </a:lnTo>
                  <a:lnTo>
                    <a:pt x="247230" y="34366"/>
                  </a:lnTo>
                  <a:cubicBezTo>
                    <a:pt x="247298" y="33504"/>
                    <a:pt x="247362" y="32711"/>
                    <a:pt x="247362" y="31918"/>
                  </a:cubicBezTo>
                  <a:cubicBezTo>
                    <a:pt x="247362" y="31326"/>
                    <a:pt x="247431" y="30728"/>
                    <a:pt x="247431" y="30200"/>
                  </a:cubicBezTo>
                  <a:cubicBezTo>
                    <a:pt x="247431" y="29607"/>
                    <a:pt x="247362" y="29010"/>
                    <a:pt x="247362" y="28418"/>
                  </a:cubicBezTo>
                  <a:cubicBezTo>
                    <a:pt x="247298" y="27228"/>
                    <a:pt x="247230" y="26039"/>
                    <a:pt x="247098" y="24913"/>
                  </a:cubicBezTo>
                  <a:cubicBezTo>
                    <a:pt x="247034" y="24717"/>
                    <a:pt x="247034" y="24585"/>
                    <a:pt x="247034" y="24384"/>
                  </a:cubicBezTo>
                  <a:cubicBezTo>
                    <a:pt x="246902" y="23395"/>
                    <a:pt x="246701" y="22401"/>
                    <a:pt x="246437" y="21476"/>
                  </a:cubicBezTo>
                  <a:cubicBezTo>
                    <a:pt x="246437" y="21344"/>
                    <a:pt x="246373" y="21212"/>
                    <a:pt x="246373" y="21016"/>
                  </a:cubicBezTo>
                  <a:cubicBezTo>
                    <a:pt x="246172" y="20286"/>
                    <a:pt x="245908" y="19493"/>
                    <a:pt x="245644" y="18769"/>
                  </a:cubicBezTo>
                  <a:cubicBezTo>
                    <a:pt x="245644" y="18637"/>
                    <a:pt x="245580" y="18505"/>
                    <a:pt x="245511" y="18373"/>
                  </a:cubicBezTo>
                  <a:cubicBezTo>
                    <a:pt x="245316" y="17775"/>
                    <a:pt x="245051" y="17183"/>
                    <a:pt x="244787" y="16586"/>
                  </a:cubicBezTo>
                  <a:lnTo>
                    <a:pt x="244787" y="16522"/>
                  </a:lnTo>
                  <a:lnTo>
                    <a:pt x="244586" y="16126"/>
                  </a:lnTo>
                  <a:cubicBezTo>
                    <a:pt x="244322" y="15660"/>
                    <a:pt x="244058" y="15132"/>
                    <a:pt x="243793" y="14672"/>
                  </a:cubicBezTo>
                  <a:lnTo>
                    <a:pt x="243598" y="14275"/>
                  </a:lnTo>
                  <a:lnTo>
                    <a:pt x="242805" y="13086"/>
                  </a:lnTo>
                  <a:cubicBezTo>
                    <a:pt x="242736" y="12953"/>
                    <a:pt x="242672" y="12821"/>
                    <a:pt x="242540" y="12689"/>
                  </a:cubicBezTo>
                  <a:cubicBezTo>
                    <a:pt x="242339" y="12356"/>
                    <a:pt x="242075" y="12028"/>
                    <a:pt x="241811" y="11695"/>
                  </a:cubicBezTo>
                  <a:cubicBezTo>
                    <a:pt x="241747" y="11563"/>
                    <a:pt x="241615" y="11431"/>
                    <a:pt x="241483" y="11299"/>
                  </a:cubicBezTo>
                  <a:cubicBezTo>
                    <a:pt x="241282" y="11034"/>
                    <a:pt x="241086" y="10839"/>
                    <a:pt x="240885" y="10574"/>
                  </a:cubicBezTo>
                  <a:cubicBezTo>
                    <a:pt x="240690" y="10373"/>
                    <a:pt x="240558" y="10241"/>
                    <a:pt x="240425" y="10046"/>
                  </a:cubicBezTo>
                  <a:lnTo>
                    <a:pt x="240029" y="9649"/>
                  </a:lnTo>
                  <a:cubicBezTo>
                    <a:pt x="239897" y="9580"/>
                    <a:pt x="239828" y="9448"/>
                    <a:pt x="239765" y="9385"/>
                  </a:cubicBezTo>
                  <a:cubicBezTo>
                    <a:pt x="238903" y="8592"/>
                    <a:pt x="238046" y="7799"/>
                    <a:pt x="237052" y="7069"/>
                  </a:cubicBezTo>
                  <a:lnTo>
                    <a:pt x="235466" y="5879"/>
                  </a:lnTo>
                  <a:cubicBezTo>
                    <a:pt x="235271" y="5747"/>
                    <a:pt x="235006" y="5615"/>
                    <a:pt x="234805" y="5483"/>
                  </a:cubicBezTo>
                  <a:close/>
                  <a:moveTo>
                    <a:pt x="214784" y="0"/>
                  </a:moveTo>
                  <a:cubicBezTo>
                    <a:pt x="209761" y="0"/>
                    <a:pt x="204670" y="857"/>
                    <a:pt x="199716" y="2707"/>
                  </a:cubicBezTo>
                  <a:cubicBezTo>
                    <a:pt x="191717" y="5615"/>
                    <a:pt x="185769" y="10046"/>
                    <a:pt x="181211" y="15528"/>
                  </a:cubicBezTo>
                  <a:cubicBezTo>
                    <a:pt x="174402" y="23660"/>
                    <a:pt x="170701" y="34033"/>
                    <a:pt x="167994" y="44739"/>
                  </a:cubicBezTo>
                  <a:cubicBezTo>
                    <a:pt x="165282" y="55445"/>
                    <a:pt x="163500" y="66415"/>
                    <a:pt x="160592" y="75868"/>
                  </a:cubicBezTo>
                  <a:cubicBezTo>
                    <a:pt x="159535" y="79236"/>
                    <a:pt x="158213" y="82477"/>
                    <a:pt x="156690" y="85517"/>
                  </a:cubicBezTo>
                  <a:cubicBezTo>
                    <a:pt x="152397" y="94240"/>
                    <a:pt x="146249" y="101774"/>
                    <a:pt x="138387" y="107458"/>
                  </a:cubicBezTo>
                  <a:cubicBezTo>
                    <a:pt x="135913" y="109359"/>
                    <a:pt x="133200" y="111139"/>
                    <a:pt x="130356" y="112681"/>
                  </a:cubicBezTo>
                  <a:lnTo>
                    <a:pt x="130356" y="112681"/>
                  </a:lnTo>
                  <a:cubicBezTo>
                    <a:pt x="132934" y="111437"/>
                    <a:pt x="135351" y="110024"/>
                    <a:pt x="137657" y="108447"/>
                  </a:cubicBezTo>
                  <a:cubicBezTo>
                    <a:pt x="146053" y="102700"/>
                    <a:pt x="152593" y="94833"/>
                    <a:pt x="157087" y="85713"/>
                  </a:cubicBezTo>
                  <a:cubicBezTo>
                    <a:pt x="158610" y="82609"/>
                    <a:pt x="159863" y="79368"/>
                    <a:pt x="160920" y="75932"/>
                  </a:cubicBezTo>
                  <a:cubicBezTo>
                    <a:pt x="162903" y="69656"/>
                    <a:pt x="164357" y="62651"/>
                    <a:pt x="165879" y="55513"/>
                  </a:cubicBezTo>
                  <a:cubicBezTo>
                    <a:pt x="168190" y="44871"/>
                    <a:pt x="170770" y="33900"/>
                    <a:pt x="175723" y="24516"/>
                  </a:cubicBezTo>
                  <a:cubicBezTo>
                    <a:pt x="178171" y="19890"/>
                    <a:pt x="181275" y="15597"/>
                    <a:pt x="185177" y="11896"/>
                  </a:cubicBezTo>
                  <a:cubicBezTo>
                    <a:pt x="189142" y="8259"/>
                    <a:pt x="193900" y="5219"/>
                    <a:pt x="199848" y="3040"/>
                  </a:cubicBezTo>
                  <a:cubicBezTo>
                    <a:pt x="204738" y="1253"/>
                    <a:pt x="209824" y="397"/>
                    <a:pt x="214784" y="397"/>
                  </a:cubicBezTo>
                  <a:cubicBezTo>
                    <a:pt x="221588" y="397"/>
                    <a:pt x="228064" y="2046"/>
                    <a:pt x="233484" y="5155"/>
                  </a:cubicBezTo>
                  <a:lnTo>
                    <a:pt x="232294" y="4161"/>
                  </a:lnTo>
                  <a:cubicBezTo>
                    <a:pt x="232098" y="3966"/>
                    <a:pt x="231834" y="3833"/>
                    <a:pt x="231633" y="3701"/>
                  </a:cubicBezTo>
                  <a:cubicBezTo>
                    <a:pt x="226611" y="1253"/>
                    <a:pt x="220795" y="0"/>
                    <a:pt x="214784" y="0"/>
                  </a:cubicBezTo>
                  <a:close/>
                  <a:moveTo>
                    <a:pt x="130356" y="112681"/>
                  </a:moveTo>
                  <a:cubicBezTo>
                    <a:pt x="130142" y="112784"/>
                    <a:pt x="129926" y="112887"/>
                    <a:pt x="129709" y="112988"/>
                  </a:cubicBezTo>
                  <a:lnTo>
                    <a:pt x="129709" y="112988"/>
                  </a:lnTo>
                  <a:cubicBezTo>
                    <a:pt x="129825" y="112940"/>
                    <a:pt x="129935" y="112933"/>
                    <a:pt x="129991" y="112877"/>
                  </a:cubicBezTo>
                  <a:cubicBezTo>
                    <a:pt x="130113" y="112812"/>
                    <a:pt x="130235" y="112747"/>
                    <a:pt x="130356" y="112681"/>
                  </a:cubicBezTo>
                  <a:close/>
                  <a:moveTo>
                    <a:pt x="129709" y="112988"/>
                  </a:moveTo>
                  <a:lnTo>
                    <a:pt x="129709" y="112988"/>
                  </a:lnTo>
                  <a:cubicBezTo>
                    <a:pt x="129694" y="112994"/>
                    <a:pt x="129679" y="113001"/>
                    <a:pt x="129663" y="113009"/>
                  </a:cubicBezTo>
                  <a:cubicBezTo>
                    <a:pt x="129678" y="113002"/>
                    <a:pt x="129694" y="112995"/>
                    <a:pt x="129709" y="112988"/>
                  </a:cubicBezTo>
                  <a:close/>
                  <a:moveTo>
                    <a:pt x="461" y="31722"/>
                  </a:moveTo>
                  <a:cubicBezTo>
                    <a:pt x="397" y="32182"/>
                    <a:pt x="265" y="32579"/>
                    <a:pt x="133" y="33044"/>
                  </a:cubicBezTo>
                  <a:cubicBezTo>
                    <a:pt x="461" y="36808"/>
                    <a:pt x="1121" y="40710"/>
                    <a:pt x="2047" y="44606"/>
                  </a:cubicBezTo>
                  <a:cubicBezTo>
                    <a:pt x="4494" y="54387"/>
                    <a:pt x="8920" y="64300"/>
                    <a:pt x="14936" y="72960"/>
                  </a:cubicBezTo>
                  <a:cubicBezTo>
                    <a:pt x="19959" y="80230"/>
                    <a:pt x="26102" y="86902"/>
                    <a:pt x="32843" y="92654"/>
                  </a:cubicBezTo>
                  <a:cubicBezTo>
                    <a:pt x="42561" y="100913"/>
                    <a:pt x="53663" y="107590"/>
                    <a:pt x="64898" y="111952"/>
                  </a:cubicBezTo>
                  <a:cubicBezTo>
                    <a:pt x="76265" y="116377"/>
                    <a:pt x="88489" y="119153"/>
                    <a:pt x="100585" y="119153"/>
                  </a:cubicBezTo>
                  <a:cubicBezTo>
                    <a:pt x="107257" y="119153"/>
                    <a:pt x="113866" y="118296"/>
                    <a:pt x="120411" y="116509"/>
                  </a:cubicBezTo>
                  <a:cubicBezTo>
                    <a:pt x="120871" y="116314"/>
                    <a:pt x="121336" y="116181"/>
                    <a:pt x="121796" y="115980"/>
                  </a:cubicBezTo>
                  <a:cubicBezTo>
                    <a:pt x="124376" y="115055"/>
                    <a:pt x="126819" y="113998"/>
                    <a:pt x="129198" y="112808"/>
                  </a:cubicBezTo>
                  <a:lnTo>
                    <a:pt x="129198" y="112808"/>
                  </a:lnTo>
                  <a:cubicBezTo>
                    <a:pt x="129003" y="112877"/>
                    <a:pt x="128802" y="113009"/>
                    <a:pt x="128606" y="113073"/>
                  </a:cubicBezTo>
                  <a:cubicBezTo>
                    <a:pt x="126359" y="114130"/>
                    <a:pt x="123980" y="114992"/>
                    <a:pt x="121469" y="115716"/>
                  </a:cubicBezTo>
                  <a:cubicBezTo>
                    <a:pt x="120940" y="115917"/>
                    <a:pt x="120411" y="116049"/>
                    <a:pt x="119883" y="116181"/>
                  </a:cubicBezTo>
                  <a:cubicBezTo>
                    <a:pt x="113538" y="117963"/>
                    <a:pt x="107062" y="118756"/>
                    <a:pt x="100585" y="118756"/>
                  </a:cubicBezTo>
                  <a:cubicBezTo>
                    <a:pt x="88557" y="118756"/>
                    <a:pt x="76397" y="115980"/>
                    <a:pt x="65030" y="111555"/>
                  </a:cubicBezTo>
                  <a:cubicBezTo>
                    <a:pt x="53859" y="107194"/>
                    <a:pt x="42825" y="100585"/>
                    <a:pt x="33108" y="92321"/>
                  </a:cubicBezTo>
                  <a:cubicBezTo>
                    <a:pt x="26367" y="86574"/>
                    <a:pt x="20287" y="79966"/>
                    <a:pt x="15264" y="72696"/>
                  </a:cubicBezTo>
                  <a:cubicBezTo>
                    <a:pt x="9316" y="64105"/>
                    <a:pt x="4891" y="54192"/>
                    <a:pt x="2443" y="44474"/>
                  </a:cubicBezTo>
                  <a:cubicBezTo>
                    <a:pt x="1386" y="40113"/>
                    <a:pt x="661" y="35820"/>
                    <a:pt x="461" y="31722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6" name="Google Shape;436;p28"/>
            <p:cNvSpPr/>
            <p:nvPr/>
          </p:nvSpPr>
          <p:spPr>
            <a:xfrm>
              <a:off x="730450" y="1925450"/>
              <a:ext cx="6194125" cy="3088025"/>
            </a:xfrm>
            <a:custGeom>
              <a:avLst/>
              <a:gdLst/>
              <a:ahLst/>
              <a:cxnLst/>
              <a:rect l="l" t="t" r="r" b="b"/>
              <a:pathLst>
                <a:path w="247765" h="123521" extrusionOk="0">
                  <a:moveTo>
                    <a:pt x="232659" y="6729"/>
                  </a:moveTo>
                  <a:cubicBezTo>
                    <a:pt x="232716" y="6777"/>
                    <a:pt x="232772" y="6825"/>
                    <a:pt x="232828" y="6874"/>
                  </a:cubicBezTo>
                  <a:cubicBezTo>
                    <a:pt x="232856" y="6874"/>
                    <a:pt x="232884" y="6887"/>
                    <a:pt x="232912" y="6906"/>
                  </a:cubicBezTo>
                  <a:lnTo>
                    <a:pt x="232912" y="6906"/>
                  </a:lnTo>
                  <a:cubicBezTo>
                    <a:pt x="232832" y="6841"/>
                    <a:pt x="232745" y="6783"/>
                    <a:pt x="232659" y="6729"/>
                  </a:cubicBezTo>
                  <a:close/>
                  <a:moveTo>
                    <a:pt x="232912" y="6906"/>
                  </a:moveTo>
                  <a:cubicBezTo>
                    <a:pt x="232951" y="6938"/>
                    <a:pt x="232989" y="6971"/>
                    <a:pt x="233024" y="7006"/>
                  </a:cubicBezTo>
                  <a:cubicBezTo>
                    <a:pt x="232988" y="6970"/>
                    <a:pt x="232950" y="6932"/>
                    <a:pt x="232912" y="6906"/>
                  </a:cubicBezTo>
                  <a:close/>
                  <a:moveTo>
                    <a:pt x="17051" y="5885"/>
                  </a:moveTo>
                  <a:cubicBezTo>
                    <a:pt x="16655" y="6150"/>
                    <a:pt x="16327" y="6414"/>
                    <a:pt x="15931" y="6610"/>
                  </a:cubicBezTo>
                  <a:cubicBezTo>
                    <a:pt x="15862" y="6742"/>
                    <a:pt x="15730" y="6811"/>
                    <a:pt x="15598" y="6874"/>
                  </a:cubicBezTo>
                  <a:cubicBezTo>
                    <a:pt x="14540" y="7667"/>
                    <a:pt x="13483" y="8460"/>
                    <a:pt x="12494" y="9322"/>
                  </a:cubicBezTo>
                  <a:cubicBezTo>
                    <a:pt x="12425" y="9454"/>
                    <a:pt x="12293" y="9518"/>
                    <a:pt x="12230" y="9650"/>
                  </a:cubicBezTo>
                  <a:cubicBezTo>
                    <a:pt x="11304" y="10443"/>
                    <a:pt x="10443" y="11368"/>
                    <a:pt x="9586" y="12230"/>
                  </a:cubicBezTo>
                  <a:cubicBezTo>
                    <a:pt x="9517" y="12362"/>
                    <a:pt x="9454" y="12494"/>
                    <a:pt x="9322" y="12558"/>
                  </a:cubicBezTo>
                  <a:cubicBezTo>
                    <a:pt x="8592" y="13419"/>
                    <a:pt x="7868" y="14345"/>
                    <a:pt x="7207" y="15270"/>
                  </a:cubicBezTo>
                  <a:cubicBezTo>
                    <a:pt x="7138" y="15402"/>
                    <a:pt x="7075" y="15534"/>
                    <a:pt x="6943" y="15666"/>
                  </a:cubicBezTo>
                  <a:cubicBezTo>
                    <a:pt x="6345" y="16523"/>
                    <a:pt x="5817" y="17448"/>
                    <a:pt x="5288" y="18310"/>
                  </a:cubicBezTo>
                  <a:cubicBezTo>
                    <a:pt x="5224" y="18505"/>
                    <a:pt x="5156" y="18638"/>
                    <a:pt x="5024" y="18770"/>
                  </a:cubicBezTo>
                  <a:cubicBezTo>
                    <a:pt x="4696" y="19431"/>
                    <a:pt x="4363" y="20091"/>
                    <a:pt x="4035" y="20821"/>
                  </a:cubicBezTo>
                  <a:cubicBezTo>
                    <a:pt x="3903" y="21017"/>
                    <a:pt x="3834" y="21218"/>
                    <a:pt x="3771" y="21413"/>
                  </a:cubicBezTo>
                  <a:cubicBezTo>
                    <a:pt x="3702" y="21614"/>
                    <a:pt x="3570" y="21810"/>
                    <a:pt x="3506" y="21942"/>
                  </a:cubicBezTo>
                  <a:cubicBezTo>
                    <a:pt x="3173" y="22735"/>
                    <a:pt x="2845" y="23597"/>
                    <a:pt x="2581" y="24390"/>
                  </a:cubicBezTo>
                  <a:cubicBezTo>
                    <a:pt x="2449" y="24654"/>
                    <a:pt x="2380" y="24918"/>
                    <a:pt x="2317" y="25183"/>
                  </a:cubicBezTo>
                  <a:lnTo>
                    <a:pt x="1719" y="27165"/>
                  </a:lnTo>
                  <a:cubicBezTo>
                    <a:pt x="1587" y="27562"/>
                    <a:pt x="1524" y="27958"/>
                    <a:pt x="1391" y="28355"/>
                  </a:cubicBezTo>
                  <a:cubicBezTo>
                    <a:pt x="1323" y="28551"/>
                    <a:pt x="1323" y="28751"/>
                    <a:pt x="1259" y="29016"/>
                  </a:cubicBezTo>
                  <a:cubicBezTo>
                    <a:pt x="1058" y="29809"/>
                    <a:pt x="863" y="30665"/>
                    <a:pt x="731" y="31527"/>
                  </a:cubicBezTo>
                  <a:cubicBezTo>
                    <a:pt x="397" y="33573"/>
                    <a:pt x="202" y="35625"/>
                    <a:pt x="70" y="37739"/>
                  </a:cubicBezTo>
                  <a:cubicBezTo>
                    <a:pt x="265" y="36814"/>
                    <a:pt x="466" y="35889"/>
                    <a:pt x="662" y="34895"/>
                  </a:cubicBezTo>
                  <a:cubicBezTo>
                    <a:pt x="731" y="34631"/>
                    <a:pt x="731" y="34366"/>
                    <a:pt x="794" y="34102"/>
                  </a:cubicBezTo>
                  <a:cubicBezTo>
                    <a:pt x="863" y="33245"/>
                    <a:pt x="995" y="32384"/>
                    <a:pt x="1127" y="31527"/>
                  </a:cubicBezTo>
                  <a:cubicBezTo>
                    <a:pt x="1259" y="30930"/>
                    <a:pt x="1391" y="30269"/>
                    <a:pt x="1524" y="29608"/>
                  </a:cubicBezTo>
                  <a:cubicBezTo>
                    <a:pt x="1587" y="29211"/>
                    <a:pt x="1719" y="28815"/>
                    <a:pt x="1788" y="28355"/>
                  </a:cubicBezTo>
                  <a:cubicBezTo>
                    <a:pt x="1984" y="27562"/>
                    <a:pt x="2248" y="26769"/>
                    <a:pt x="2449" y="25976"/>
                  </a:cubicBezTo>
                  <a:cubicBezTo>
                    <a:pt x="2581" y="25711"/>
                    <a:pt x="2644" y="25447"/>
                    <a:pt x="2713" y="25183"/>
                  </a:cubicBezTo>
                  <a:cubicBezTo>
                    <a:pt x="3041" y="24321"/>
                    <a:pt x="3374" y="23396"/>
                    <a:pt x="3702" y="22539"/>
                  </a:cubicBezTo>
                  <a:cubicBezTo>
                    <a:pt x="3771" y="22338"/>
                    <a:pt x="3834" y="22206"/>
                    <a:pt x="3966" y="22011"/>
                  </a:cubicBezTo>
                  <a:cubicBezTo>
                    <a:pt x="4098" y="21678"/>
                    <a:pt x="4231" y="21350"/>
                    <a:pt x="4431" y="20953"/>
                  </a:cubicBezTo>
                  <a:cubicBezTo>
                    <a:pt x="4696" y="20425"/>
                    <a:pt x="4960" y="19827"/>
                    <a:pt x="5288" y="19235"/>
                  </a:cubicBezTo>
                  <a:lnTo>
                    <a:pt x="5489" y="18838"/>
                  </a:lnTo>
                  <a:cubicBezTo>
                    <a:pt x="6018" y="17844"/>
                    <a:pt x="6610" y="16919"/>
                    <a:pt x="7207" y="16063"/>
                  </a:cubicBezTo>
                  <a:cubicBezTo>
                    <a:pt x="7271" y="15931"/>
                    <a:pt x="7339" y="15798"/>
                    <a:pt x="7471" y="15666"/>
                  </a:cubicBezTo>
                  <a:cubicBezTo>
                    <a:pt x="8132" y="14741"/>
                    <a:pt x="8793" y="13816"/>
                    <a:pt x="9586" y="12891"/>
                  </a:cubicBezTo>
                  <a:lnTo>
                    <a:pt x="9851" y="12626"/>
                  </a:lnTo>
                  <a:cubicBezTo>
                    <a:pt x="10644" y="11701"/>
                    <a:pt x="11500" y="10776"/>
                    <a:pt x="12425" y="9983"/>
                  </a:cubicBezTo>
                  <a:cubicBezTo>
                    <a:pt x="12558" y="9851"/>
                    <a:pt x="12690" y="9782"/>
                    <a:pt x="12758" y="9650"/>
                  </a:cubicBezTo>
                  <a:cubicBezTo>
                    <a:pt x="13747" y="8793"/>
                    <a:pt x="14804" y="8000"/>
                    <a:pt x="15862" y="7207"/>
                  </a:cubicBezTo>
                  <a:cubicBezTo>
                    <a:pt x="15994" y="7138"/>
                    <a:pt x="16126" y="7006"/>
                    <a:pt x="16195" y="6943"/>
                  </a:cubicBezTo>
                  <a:cubicBezTo>
                    <a:pt x="16523" y="6742"/>
                    <a:pt x="16919" y="6478"/>
                    <a:pt x="17252" y="6282"/>
                  </a:cubicBezTo>
                  <a:lnTo>
                    <a:pt x="17051" y="5885"/>
                  </a:lnTo>
                  <a:close/>
                  <a:moveTo>
                    <a:pt x="233288" y="6678"/>
                  </a:moveTo>
                  <a:cubicBezTo>
                    <a:pt x="234478" y="7667"/>
                    <a:pt x="235668" y="8724"/>
                    <a:pt x="236725" y="9851"/>
                  </a:cubicBezTo>
                  <a:lnTo>
                    <a:pt x="236794" y="9914"/>
                  </a:lnTo>
                  <a:cubicBezTo>
                    <a:pt x="237058" y="10178"/>
                    <a:pt x="237322" y="10379"/>
                    <a:pt x="237587" y="10644"/>
                  </a:cubicBezTo>
                  <a:lnTo>
                    <a:pt x="238179" y="11236"/>
                  </a:lnTo>
                  <a:lnTo>
                    <a:pt x="238776" y="11833"/>
                  </a:lnTo>
                  <a:cubicBezTo>
                    <a:pt x="238972" y="12098"/>
                    <a:pt x="239236" y="12362"/>
                    <a:pt x="239501" y="12626"/>
                  </a:cubicBezTo>
                  <a:cubicBezTo>
                    <a:pt x="239633" y="12758"/>
                    <a:pt x="239765" y="12954"/>
                    <a:pt x="239897" y="13086"/>
                  </a:cubicBezTo>
                  <a:lnTo>
                    <a:pt x="240690" y="14080"/>
                  </a:lnTo>
                  <a:cubicBezTo>
                    <a:pt x="240822" y="14212"/>
                    <a:pt x="240891" y="14345"/>
                    <a:pt x="241023" y="14477"/>
                  </a:cubicBezTo>
                  <a:cubicBezTo>
                    <a:pt x="241288" y="14873"/>
                    <a:pt x="241615" y="15333"/>
                    <a:pt x="241880" y="15730"/>
                  </a:cubicBezTo>
                  <a:lnTo>
                    <a:pt x="242081" y="16126"/>
                  </a:lnTo>
                  <a:cubicBezTo>
                    <a:pt x="242408" y="16591"/>
                    <a:pt x="242673" y="17051"/>
                    <a:pt x="243006" y="17580"/>
                  </a:cubicBezTo>
                  <a:cubicBezTo>
                    <a:pt x="243069" y="17649"/>
                    <a:pt x="243138" y="17781"/>
                    <a:pt x="243201" y="17913"/>
                  </a:cubicBezTo>
                  <a:cubicBezTo>
                    <a:pt x="243466" y="18505"/>
                    <a:pt x="243799" y="19034"/>
                    <a:pt x="244063" y="19631"/>
                  </a:cubicBezTo>
                  <a:cubicBezTo>
                    <a:pt x="244127" y="19764"/>
                    <a:pt x="244127" y="19896"/>
                    <a:pt x="244195" y="20028"/>
                  </a:cubicBezTo>
                  <a:lnTo>
                    <a:pt x="244592" y="20821"/>
                  </a:lnTo>
                  <a:cubicBezTo>
                    <a:pt x="244724" y="21218"/>
                    <a:pt x="244920" y="21614"/>
                    <a:pt x="245052" y="22074"/>
                  </a:cubicBezTo>
                  <a:cubicBezTo>
                    <a:pt x="245052" y="22206"/>
                    <a:pt x="245121" y="22338"/>
                    <a:pt x="245184" y="22471"/>
                  </a:cubicBezTo>
                  <a:cubicBezTo>
                    <a:pt x="245448" y="23264"/>
                    <a:pt x="245713" y="24057"/>
                    <a:pt x="245914" y="24918"/>
                  </a:cubicBezTo>
                  <a:cubicBezTo>
                    <a:pt x="245977" y="25051"/>
                    <a:pt x="246046" y="25183"/>
                    <a:pt x="246046" y="25378"/>
                  </a:cubicBezTo>
                  <a:cubicBezTo>
                    <a:pt x="246310" y="26372"/>
                    <a:pt x="246506" y="27361"/>
                    <a:pt x="246707" y="28355"/>
                  </a:cubicBezTo>
                  <a:cubicBezTo>
                    <a:pt x="246707" y="28551"/>
                    <a:pt x="246770" y="28683"/>
                    <a:pt x="246770" y="28884"/>
                  </a:cubicBezTo>
                  <a:cubicBezTo>
                    <a:pt x="246971" y="30137"/>
                    <a:pt x="247103" y="31395"/>
                    <a:pt x="247235" y="32648"/>
                  </a:cubicBezTo>
                  <a:lnTo>
                    <a:pt x="247235" y="33245"/>
                  </a:lnTo>
                  <a:cubicBezTo>
                    <a:pt x="247299" y="34498"/>
                    <a:pt x="247368" y="35757"/>
                    <a:pt x="247368" y="37010"/>
                  </a:cubicBezTo>
                  <a:lnTo>
                    <a:pt x="247368" y="37142"/>
                  </a:lnTo>
                  <a:cubicBezTo>
                    <a:pt x="247431" y="38004"/>
                    <a:pt x="247431" y="38797"/>
                    <a:pt x="247431" y="39653"/>
                  </a:cubicBezTo>
                  <a:lnTo>
                    <a:pt x="247695" y="39653"/>
                  </a:lnTo>
                  <a:cubicBezTo>
                    <a:pt x="247764" y="39125"/>
                    <a:pt x="247764" y="38665"/>
                    <a:pt x="247764" y="38199"/>
                  </a:cubicBezTo>
                  <a:lnTo>
                    <a:pt x="247764" y="37475"/>
                  </a:lnTo>
                  <a:lnTo>
                    <a:pt x="247764" y="37211"/>
                  </a:lnTo>
                  <a:lnTo>
                    <a:pt x="247764" y="37010"/>
                  </a:lnTo>
                  <a:cubicBezTo>
                    <a:pt x="247764" y="36021"/>
                    <a:pt x="247764" y="35096"/>
                    <a:pt x="247695" y="34171"/>
                  </a:cubicBezTo>
                  <a:cubicBezTo>
                    <a:pt x="247695" y="33705"/>
                    <a:pt x="247632" y="33245"/>
                    <a:pt x="247632" y="32780"/>
                  </a:cubicBezTo>
                  <a:cubicBezTo>
                    <a:pt x="247632" y="32585"/>
                    <a:pt x="247563" y="32384"/>
                    <a:pt x="247563" y="32188"/>
                  </a:cubicBezTo>
                  <a:cubicBezTo>
                    <a:pt x="247500" y="30930"/>
                    <a:pt x="247299" y="29677"/>
                    <a:pt x="247103" y="28487"/>
                  </a:cubicBezTo>
                  <a:cubicBezTo>
                    <a:pt x="247103" y="28355"/>
                    <a:pt x="247103" y="28154"/>
                    <a:pt x="247035" y="27958"/>
                  </a:cubicBezTo>
                  <a:cubicBezTo>
                    <a:pt x="246839" y="26964"/>
                    <a:pt x="246638" y="26039"/>
                    <a:pt x="246374" y="25051"/>
                  </a:cubicBezTo>
                  <a:cubicBezTo>
                    <a:pt x="246374" y="24918"/>
                    <a:pt x="246310" y="24718"/>
                    <a:pt x="246310" y="24585"/>
                  </a:cubicBezTo>
                  <a:lnTo>
                    <a:pt x="245517" y="22206"/>
                  </a:lnTo>
                  <a:cubicBezTo>
                    <a:pt x="245517" y="22074"/>
                    <a:pt x="245448" y="21942"/>
                    <a:pt x="245385" y="21810"/>
                  </a:cubicBezTo>
                  <a:cubicBezTo>
                    <a:pt x="245253" y="21413"/>
                    <a:pt x="245121" y="21085"/>
                    <a:pt x="244920" y="20689"/>
                  </a:cubicBezTo>
                  <a:cubicBezTo>
                    <a:pt x="244856" y="20425"/>
                    <a:pt x="244724" y="20091"/>
                    <a:pt x="244592" y="19827"/>
                  </a:cubicBezTo>
                  <a:lnTo>
                    <a:pt x="244391" y="19431"/>
                  </a:lnTo>
                  <a:cubicBezTo>
                    <a:pt x="244127" y="18902"/>
                    <a:pt x="243862" y="18310"/>
                    <a:pt x="243598" y="17781"/>
                  </a:cubicBezTo>
                  <a:cubicBezTo>
                    <a:pt x="243535" y="17649"/>
                    <a:pt x="243466" y="17517"/>
                    <a:pt x="243402" y="17448"/>
                  </a:cubicBezTo>
                  <a:cubicBezTo>
                    <a:pt x="243138" y="16919"/>
                    <a:pt x="242874" y="16523"/>
                    <a:pt x="242541" y="16063"/>
                  </a:cubicBezTo>
                  <a:cubicBezTo>
                    <a:pt x="242477" y="15931"/>
                    <a:pt x="242408" y="15798"/>
                    <a:pt x="242276" y="15666"/>
                  </a:cubicBezTo>
                  <a:cubicBezTo>
                    <a:pt x="242081" y="15270"/>
                    <a:pt x="241816" y="14873"/>
                    <a:pt x="241483" y="14540"/>
                  </a:cubicBezTo>
                  <a:cubicBezTo>
                    <a:pt x="241420" y="14345"/>
                    <a:pt x="241288" y="14212"/>
                    <a:pt x="241219" y="14080"/>
                  </a:cubicBezTo>
                  <a:cubicBezTo>
                    <a:pt x="240954" y="13816"/>
                    <a:pt x="240759" y="13483"/>
                    <a:pt x="240495" y="13155"/>
                  </a:cubicBezTo>
                  <a:cubicBezTo>
                    <a:pt x="240362" y="13023"/>
                    <a:pt x="240230" y="12891"/>
                    <a:pt x="240098" y="12690"/>
                  </a:cubicBezTo>
                  <a:cubicBezTo>
                    <a:pt x="239897" y="12494"/>
                    <a:pt x="239701" y="12230"/>
                    <a:pt x="239501" y="12029"/>
                  </a:cubicBezTo>
                  <a:cubicBezTo>
                    <a:pt x="239368" y="11833"/>
                    <a:pt x="239173" y="11632"/>
                    <a:pt x="238972" y="11437"/>
                  </a:cubicBezTo>
                  <a:lnTo>
                    <a:pt x="238644" y="11104"/>
                  </a:lnTo>
                  <a:lnTo>
                    <a:pt x="238575" y="11040"/>
                  </a:lnTo>
                  <a:cubicBezTo>
                    <a:pt x="237650" y="10115"/>
                    <a:pt x="236661" y="9190"/>
                    <a:pt x="235535" y="8328"/>
                  </a:cubicBezTo>
                  <a:cubicBezTo>
                    <a:pt x="235271" y="8064"/>
                    <a:pt x="234943" y="7868"/>
                    <a:pt x="234679" y="7667"/>
                  </a:cubicBezTo>
                  <a:lnTo>
                    <a:pt x="233288" y="6678"/>
                  </a:lnTo>
                  <a:close/>
                  <a:moveTo>
                    <a:pt x="130526" y="115326"/>
                  </a:moveTo>
                  <a:cubicBezTo>
                    <a:pt x="130449" y="115369"/>
                    <a:pt x="130373" y="115412"/>
                    <a:pt x="130297" y="115455"/>
                  </a:cubicBezTo>
                  <a:lnTo>
                    <a:pt x="130297" y="115455"/>
                  </a:lnTo>
                  <a:cubicBezTo>
                    <a:pt x="130373" y="115417"/>
                    <a:pt x="130449" y="115376"/>
                    <a:pt x="130526" y="115326"/>
                  </a:cubicBezTo>
                  <a:close/>
                  <a:moveTo>
                    <a:pt x="210687" y="1"/>
                  </a:moveTo>
                  <a:cubicBezTo>
                    <a:pt x="206325" y="1"/>
                    <a:pt x="201900" y="662"/>
                    <a:pt x="197670" y="2052"/>
                  </a:cubicBezTo>
                  <a:cubicBezTo>
                    <a:pt x="189407" y="4759"/>
                    <a:pt x="183395" y="9058"/>
                    <a:pt x="178901" y="14477"/>
                  </a:cubicBezTo>
                  <a:cubicBezTo>
                    <a:pt x="172092" y="22603"/>
                    <a:pt x="168724" y="33177"/>
                    <a:pt x="166408" y="44084"/>
                  </a:cubicBezTo>
                  <a:cubicBezTo>
                    <a:pt x="164098" y="55054"/>
                    <a:pt x="162840" y="66421"/>
                    <a:pt x="160328" y="76202"/>
                  </a:cubicBezTo>
                  <a:cubicBezTo>
                    <a:pt x="159472" y="79702"/>
                    <a:pt x="158282" y="83138"/>
                    <a:pt x="156892" y="86379"/>
                  </a:cubicBezTo>
                  <a:cubicBezTo>
                    <a:pt x="153059" y="95298"/>
                    <a:pt x="147312" y="103097"/>
                    <a:pt x="139841" y="109177"/>
                  </a:cubicBezTo>
                  <a:cubicBezTo>
                    <a:pt x="137066" y="111556"/>
                    <a:pt x="134026" y="113803"/>
                    <a:pt x="130721" y="115722"/>
                  </a:cubicBezTo>
                  <a:cubicBezTo>
                    <a:pt x="133698" y="114136"/>
                    <a:pt x="136537" y="112286"/>
                    <a:pt x="139117" y="110303"/>
                  </a:cubicBezTo>
                  <a:cubicBezTo>
                    <a:pt x="147111" y="104091"/>
                    <a:pt x="153260" y="95896"/>
                    <a:pt x="157288" y="86512"/>
                  </a:cubicBezTo>
                  <a:cubicBezTo>
                    <a:pt x="158679" y="83271"/>
                    <a:pt x="159868" y="79834"/>
                    <a:pt x="160725" y="76334"/>
                  </a:cubicBezTo>
                  <a:cubicBezTo>
                    <a:pt x="162443" y="69725"/>
                    <a:pt x="163569" y="62519"/>
                    <a:pt x="164822" y="55186"/>
                  </a:cubicBezTo>
                  <a:cubicBezTo>
                    <a:pt x="166673" y="44147"/>
                    <a:pt x="168787" y="32981"/>
                    <a:pt x="173546" y="23528"/>
                  </a:cubicBezTo>
                  <a:cubicBezTo>
                    <a:pt x="175861" y="18838"/>
                    <a:pt x="178901" y="14540"/>
                    <a:pt x="182867" y="10971"/>
                  </a:cubicBezTo>
                  <a:cubicBezTo>
                    <a:pt x="186763" y="7339"/>
                    <a:pt x="191654" y="4431"/>
                    <a:pt x="197734" y="2449"/>
                  </a:cubicBezTo>
                  <a:cubicBezTo>
                    <a:pt x="201963" y="1058"/>
                    <a:pt x="206325" y="398"/>
                    <a:pt x="210687" y="398"/>
                  </a:cubicBezTo>
                  <a:cubicBezTo>
                    <a:pt x="218421" y="398"/>
                    <a:pt x="226088" y="2581"/>
                    <a:pt x="232363" y="6546"/>
                  </a:cubicBezTo>
                  <a:cubicBezTo>
                    <a:pt x="232453" y="6605"/>
                    <a:pt x="232556" y="6665"/>
                    <a:pt x="232659" y="6729"/>
                  </a:cubicBezTo>
                  <a:lnTo>
                    <a:pt x="232659" y="6729"/>
                  </a:lnTo>
                  <a:cubicBezTo>
                    <a:pt x="231722" y="5935"/>
                    <a:pt x="230782" y="5247"/>
                    <a:pt x="229720" y="4564"/>
                  </a:cubicBezTo>
                  <a:cubicBezTo>
                    <a:pt x="224036" y="1587"/>
                    <a:pt x="217364" y="1"/>
                    <a:pt x="210687" y="1"/>
                  </a:cubicBezTo>
                  <a:close/>
                  <a:moveTo>
                    <a:pt x="466" y="37803"/>
                  </a:moveTo>
                  <a:cubicBezTo>
                    <a:pt x="334" y="38728"/>
                    <a:pt x="133" y="39722"/>
                    <a:pt x="1" y="40647"/>
                  </a:cubicBezTo>
                  <a:cubicBezTo>
                    <a:pt x="70" y="44544"/>
                    <a:pt x="466" y="48578"/>
                    <a:pt x="1259" y="52543"/>
                  </a:cubicBezTo>
                  <a:cubicBezTo>
                    <a:pt x="3173" y="62588"/>
                    <a:pt x="7339" y="72565"/>
                    <a:pt x="13351" y="81092"/>
                  </a:cubicBezTo>
                  <a:cubicBezTo>
                    <a:pt x="18373" y="88230"/>
                    <a:pt x="24654" y="94706"/>
                    <a:pt x="31591" y="100258"/>
                  </a:cubicBezTo>
                  <a:cubicBezTo>
                    <a:pt x="41636" y="108188"/>
                    <a:pt x="53204" y="114332"/>
                    <a:pt x="64766" y="118165"/>
                  </a:cubicBezTo>
                  <a:cubicBezTo>
                    <a:pt x="75145" y="121538"/>
                    <a:pt x="86046" y="123520"/>
                    <a:pt x="96821" y="123520"/>
                  </a:cubicBezTo>
                  <a:cubicBezTo>
                    <a:pt x="105280" y="123520"/>
                    <a:pt x="113607" y="122331"/>
                    <a:pt x="121601" y="119619"/>
                  </a:cubicBezTo>
                  <a:cubicBezTo>
                    <a:pt x="122066" y="119423"/>
                    <a:pt x="122463" y="119291"/>
                    <a:pt x="122860" y="119090"/>
                  </a:cubicBezTo>
                  <a:cubicBezTo>
                    <a:pt x="125482" y="118065"/>
                    <a:pt x="127921" y="116793"/>
                    <a:pt x="130297" y="115455"/>
                  </a:cubicBezTo>
                  <a:lnTo>
                    <a:pt x="130297" y="115455"/>
                  </a:lnTo>
                  <a:cubicBezTo>
                    <a:pt x="130174" y="115516"/>
                    <a:pt x="130052" y="115572"/>
                    <a:pt x="129928" y="115653"/>
                  </a:cubicBezTo>
                  <a:cubicBezTo>
                    <a:pt x="127549" y="116843"/>
                    <a:pt x="125106" y="117900"/>
                    <a:pt x="122526" y="118825"/>
                  </a:cubicBezTo>
                  <a:cubicBezTo>
                    <a:pt x="122066" y="119026"/>
                    <a:pt x="121601" y="119159"/>
                    <a:pt x="121141" y="119354"/>
                  </a:cubicBezTo>
                  <a:cubicBezTo>
                    <a:pt x="113274" y="121934"/>
                    <a:pt x="105079" y="123124"/>
                    <a:pt x="96821" y="123124"/>
                  </a:cubicBezTo>
                  <a:cubicBezTo>
                    <a:pt x="86046" y="123124"/>
                    <a:pt x="75208" y="121072"/>
                    <a:pt x="64898" y="117768"/>
                  </a:cubicBezTo>
                  <a:cubicBezTo>
                    <a:pt x="53336" y="114004"/>
                    <a:pt x="41837" y="107855"/>
                    <a:pt x="31855" y="99925"/>
                  </a:cubicBezTo>
                  <a:cubicBezTo>
                    <a:pt x="24918" y="94373"/>
                    <a:pt x="18706" y="87965"/>
                    <a:pt x="13684" y="80828"/>
                  </a:cubicBezTo>
                  <a:cubicBezTo>
                    <a:pt x="7736" y="72369"/>
                    <a:pt x="3570" y="62456"/>
                    <a:pt x="1656" y="52474"/>
                  </a:cubicBezTo>
                  <a:cubicBezTo>
                    <a:pt x="863" y="48377"/>
                    <a:pt x="466" y="44279"/>
                    <a:pt x="466" y="40314"/>
                  </a:cubicBezTo>
                  <a:lnTo>
                    <a:pt x="466" y="37803"/>
                  </a:ln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7" name="Google Shape;437;p28"/>
            <p:cNvSpPr/>
            <p:nvPr/>
          </p:nvSpPr>
          <p:spPr>
            <a:xfrm>
              <a:off x="707325" y="1851175"/>
              <a:ext cx="6210625" cy="3206825"/>
            </a:xfrm>
            <a:custGeom>
              <a:avLst/>
              <a:gdLst/>
              <a:ahLst/>
              <a:cxnLst/>
              <a:rect l="l" t="t" r="r" b="b"/>
              <a:pathLst>
                <a:path w="248425" h="128273" extrusionOk="0">
                  <a:moveTo>
                    <a:pt x="206922" y="1"/>
                  </a:moveTo>
                  <a:cubicBezTo>
                    <a:pt x="203152" y="1"/>
                    <a:pt x="199388" y="461"/>
                    <a:pt x="195751" y="1518"/>
                  </a:cubicBezTo>
                  <a:cubicBezTo>
                    <a:pt x="187292" y="3966"/>
                    <a:pt x="181212" y="8196"/>
                    <a:pt x="176718" y="13615"/>
                  </a:cubicBezTo>
                  <a:cubicBezTo>
                    <a:pt x="170045" y="21677"/>
                    <a:pt x="166937" y="32383"/>
                    <a:pt x="165023" y="43549"/>
                  </a:cubicBezTo>
                  <a:cubicBezTo>
                    <a:pt x="163172" y="54784"/>
                    <a:pt x="162379" y="66484"/>
                    <a:pt x="160328" y="76725"/>
                  </a:cubicBezTo>
                  <a:cubicBezTo>
                    <a:pt x="158213" y="87035"/>
                    <a:pt x="154052" y="96356"/>
                    <a:pt x="147840" y="104154"/>
                  </a:cubicBezTo>
                  <a:cubicBezTo>
                    <a:pt x="143410" y="109769"/>
                    <a:pt x="137927" y="114527"/>
                    <a:pt x="131451" y="118297"/>
                  </a:cubicBezTo>
                  <a:cubicBezTo>
                    <a:pt x="129003" y="119682"/>
                    <a:pt x="126491" y="121003"/>
                    <a:pt x="123785" y="122061"/>
                  </a:cubicBezTo>
                  <a:cubicBezTo>
                    <a:pt x="123388" y="122262"/>
                    <a:pt x="122991" y="122394"/>
                    <a:pt x="122526" y="122590"/>
                  </a:cubicBezTo>
                  <a:cubicBezTo>
                    <a:pt x="113078" y="126227"/>
                    <a:pt x="103033" y="127813"/>
                    <a:pt x="92856" y="127813"/>
                  </a:cubicBezTo>
                  <a:cubicBezTo>
                    <a:pt x="83471" y="127813"/>
                    <a:pt x="74087" y="126491"/>
                    <a:pt x="65030" y="124043"/>
                  </a:cubicBezTo>
                  <a:cubicBezTo>
                    <a:pt x="44808" y="118693"/>
                    <a:pt x="24522" y="106269"/>
                    <a:pt x="12293" y="89086"/>
                  </a:cubicBezTo>
                  <a:cubicBezTo>
                    <a:pt x="4627" y="78380"/>
                    <a:pt x="397" y="64962"/>
                    <a:pt x="397" y="51744"/>
                  </a:cubicBezTo>
                  <a:cubicBezTo>
                    <a:pt x="397" y="49037"/>
                    <a:pt x="598" y="46325"/>
                    <a:pt x="926" y="43618"/>
                  </a:cubicBezTo>
                  <a:cubicBezTo>
                    <a:pt x="1058" y="42693"/>
                    <a:pt x="1259" y="41699"/>
                    <a:pt x="1391" y="40774"/>
                  </a:cubicBezTo>
                  <a:cubicBezTo>
                    <a:pt x="1523" y="40113"/>
                    <a:pt x="1656" y="39521"/>
                    <a:pt x="1788" y="38860"/>
                  </a:cubicBezTo>
                  <a:cubicBezTo>
                    <a:pt x="1920" y="38395"/>
                    <a:pt x="2052" y="37998"/>
                    <a:pt x="2116" y="37538"/>
                  </a:cubicBezTo>
                  <a:cubicBezTo>
                    <a:pt x="2316" y="36676"/>
                    <a:pt x="2581" y="35883"/>
                    <a:pt x="2845" y="35090"/>
                  </a:cubicBezTo>
                  <a:cubicBezTo>
                    <a:pt x="2909" y="34826"/>
                    <a:pt x="2977" y="34498"/>
                    <a:pt x="3109" y="34234"/>
                  </a:cubicBezTo>
                  <a:cubicBezTo>
                    <a:pt x="3374" y="33309"/>
                    <a:pt x="3702" y="32447"/>
                    <a:pt x="4035" y="31522"/>
                  </a:cubicBezTo>
                  <a:cubicBezTo>
                    <a:pt x="4167" y="31326"/>
                    <a:pt x="4230" y="31125"/>
                    <a:pt x="4299" y="30929"/>
                  </a:cubicBezTo>
                  <a:cubicBezTo>
                    <a:pt x="4563" y="30269"/>
                    <a:pt x="4828" y="29608"/>
                    <a:pt x="5092" y="29010"/>
                  </a:cubicBezTo>
                  <a:cubicBezTo>
                    <a:pt x="5288" y="28682"/>
                    <a:pt x="5420" y="28418"/>
                    <a:pt x="5552" y="28085"/>
                  </a:cubicBezTo>
                  <a:cubicBezTo>
                    <a:pt x="5621" y="27953"/>
                    <a:pt x="5684" y="27757"/>
                    <a:pt x="5816" y="27556"/>
                  </a:cubicBezTo>
                  <a:cubicBezTo>
                    <a:pt x="6282" y="26631"/>
                    <a:pt x="6810" y="25642"/>
                    <a:pt x="7339" y="24717"/>
                  </a:cubicBezTo>
                  <a:cubicBezTo>
                    <a:pt x="7471" y="24585"/>
                    <a:pt x="7535" y="24384"/>
                    <a:pt x="7603" y="24252"/>
                  </a:cubicBezTo>
                  <a:cubicBezTo>
                    <a:pt x="8196" y="23263"/>
                    <a:pt x="8856" y="22338"/>
                    <a:pt x="9517" y="21344"/>
                  </a:cubicBezTo>
                  <a:cubicBezTo>
                    <a:pt x="9586" y="21212"/>
                    <a:pt x="9649" y="21080"/>
                    <a:pt x="9782" y="21016"/>
                  </a:cubicBezTo>
                  <a:cubicBezTo>
                    <a:pt x="10442" y="20022"/>
                    <a:pt x="11236" y="19034"/>
                    <a:pt x="12029" y="18109"/>
                  </a:cubicBezTo>
                  <a:cubicBezTo>
                    <a:pt x="12097" y="17976"/>
                    <a:pt x="12229" y="17908"/>
                    <a:pt x="12293" y="17775"/>
                  </a:cubicBezTo>
                  <a:cubicBezTo>
                    <a:pt x="13155" y="16787"/>
                    <a:pt x="14011" y="15862"/>
                    <a:pt x="14936" y="15000"/>
                  </a:cubicBezTo>
                  <a:lnTo>
                    <a:pt x="15269" y="14672"/>
                  </a:lnTo>
                  <a:cubicBezTo>
                    <a:pt x="16195" y="13747"/>
                    <a:pt x="17252" y="12885"/>
                    <a:pt x="18310" y="12029"/>
                  </a:cubicBezTo>
                  <a:cubicBezTo>
                    <a:pt x="18442" y="11896"/>
                    <a:pt x="18505" y="11828"/>
                    <a:pt x="18637" y="11764"/>
                  </a:cubicBezTo>
                  <a:cubicBezTo>
                    <a:pt x="19103" y="11368"/>
                    <a:pt x="19563" y="11035"/>
                    <a:pt x="20028" y="10707"/>
                  </a:cubicBezTo>
                  <a:lnTo>
                    <a:pt x="19763" y="10374"/>
                  </a:lnTo>
                  <a:cubicBezTo>
                    <a:pt x="19298" y="10707"/>
                    <a:pt x="18838" y="11035"/>
                    <a:pt x="18373" y="11431"/>
                  </a:cubicBezTo>
                  <a:cubicBezTo>
                    <a:pt x="18241" y="11500"/>
                    <a:pt x="18177" y="11563"/>
                    <a:pt x="18045" y="11695"/>
                  </a:cubicBezTo>
                  <a:cubicBezTo>
                    <a:pt x="16988" y="12557"/>
                    <a:pt x="15994" y="13414"/>
                    <a:pt x="15005" y="14339"/>
                  </a:cubicBezTo>
                  <a:lnTo>
                    <a:pt x="14672" y="14672"/>
                  </a:lnTo>
                  <a:cubicBezTo>
                    <a:pt x="13747" y="15529"/>
                    <a:pt x="12890" y="16454"/>
                    <a:pt x="12029" y="17448"/>
                  </a:cubicBezTo>
                  <a:cubicBezTo>
                    <a:pt x="11965" y="17511"/>
                    <a:pt x="11896" y="17643"/>
                    <a:pt x="11764" y="17775"/>
                  </a:cubicBezTo>
                  <a:cubicBezTo>
                    <a:pt x="10971" y="18701"/>
                    <a:pt x="10247" y="19626"/>
                    <a:pt x="9517" y="20620"/>
                  </a:cubicBezTo>
                  <a:cubicBezTo>
                    <a:pt x="9454" y="20752"/>
                    <a:pt x="9385" y="20815"/>
                    <a:pt x="9253" y="20948"/>
                  </a:cubicBezTo>
                  <a:cubicBezTo>
                    <a:pt x="8592" y="21873"/>
                    <a:pt x="8000" y="22867"/>
                    <a:pt x="7402" y="23855"/>
                  </a:cubicBezTo>
                  <a:cubicBezTo>
                    <a:pt x="7339" y="23988"/>
                    <a:pt x="7207" y="24120"/>
                    <a:pt x="7138" y="24252"/>
                  </a:cubicBezTo>
                  <a:cubicBezTo>
                    <a:pt x="6609" y="25177"/>
                    <a:pt x="6081" y="26102"/>
                    <a:pt x="5621" y="27028"/>
                  </a:cubicBezTo>
                  <a:cubicBezTo>
                    <a:pt x="5489" y="27229"/>
                    <a:pt x="5420" y="27361"/>
                    <a:pt x="5356" y="27556"/>
                  </a:cubicBezTo>
                  <a:cubicBezTo>
                    <a:pt x="5156" y="27953"/>
                    <a:pt x="4960" y="28418"/>
                    <a:pt x="4759" y="28815"/>
                  </a:cubicBezTo>
                  <a:cubicBezTo>
                    <a:pt x="4563" y="29275"/>
                    <a:pt x="4362" y="29740"/>
                    <a:pt x="4167" y="30269"/>
                  </a:cubicBezTo>
                  <a:cubicBezTo>
                    <a:pt x="4035" y="30464"/>
                    <a:pt x="3966" y="30665"/>
                    <a:pt x="3903" y="30861"/>
                  </a:cubicBezTo>
                  <a:cubicBezTo>
                    <a:pt x="3569" y="31654"/>
                    <a:pt x="3242" y="32516"/>
                    <a:pt x="2977" y="33309"/>
                  </a:cubicBezTo>
                  <a:cubicBezTo>
                    <a:pt x="2845" y="33636"/>
                    <a:pt x="2776" y="33901"/>
                    <a:pt x="2644" y="34165"/>
                  </a:cubicBezTo>
                  <a:cubicBezTo>
                    <a:pt x="2449" y="34826"/>
                    <a:pt x="2248" y="35487"/>
                    <a:pt x="2116" y="36148"/>
                  </a:cubicBezTo>
                  <a:cubicBezTo>
                    <a:pt x="1983" y="36544"/>
                    <a:pt x="1851" y="37009"/>
                    <a:pt x="1719" y="37469"/>
                  </a:cubicBezTo>
                  <a:cubicBezTo>
                    <a:pt x="1719" y="37602"/>
                    <a:pt x="1656" y="37734"/>
                    <a:pt x="1587" y="37866"/>
                  </a:cubicBezTo>
                  <a:cubicBezTo>
                    <a:pt x="1391" y="38860"/>
                    <a:pt x="1190" y="39785"/>
                    <a:pt x="995" y="40710"/>
                  </a:cubicBezTo>
                  <a:cubicBezTo>
                    <a:pt x="334" y="44342"/>
                    <a:pt x="1" y="48043"/>
                    <a:pt x="1" y="51744"/>
                  </a:cubicBezTo>
                  <a:cubicBezTo>
                    <a:pt x="1" y="65030"/>
                    <a:pt x="4230" y="78576"/>
                    <a:pt x="11896" y="89282"/>
                  </a:cubicBezTo>
                  <a:cubicBezTo>
                    <a:pt x="24257" y="106596"/>
                    <a:pt x="44612" y="119021"/>
                    <a:pt x="64898" y="124440"/>
                  </a:cubicBezTo>
                  <a:cubicBezTo>
                    <a:pt x="73955" y="126888"/>
                    <a:pt x="83471" y="128273"/>
                    <a:pt x="92856" y="128273"/>
                  </a:cubicBezTo>
                  <a:cubicBezTo>
                    <a:pt x="103493" y="128273"/>
                    <a:pt x="114067" y="126491"/>
                    <a:pt x="123917" y="122457"/>
                  </a:cubicBezTo>
                  <a:cubicBezTo>
                    <a:pt x="124445" y="122262"/>
                    <a:pt x="124905" y="122061"/>
                    <a:pt x="125371" y="121865"/>
                  </a:cubicBezTo>
                  <a:cubicBezTo>
                    <a:pt x="125503" y="121796"/>
                    <a:pt x="125635" y="121733"/>
                    <a:pt x="125698" y="121664"/>
                  </a:cubicBezTo>
                  <a:cubicBezTo>
                    <a:pt x="125831" y="121664"/>
                    <a:pt x="125899" y="121601"/>
                    <a:pt x="126031" y="121532"/>
                  </a:cubicBezTo>
                  <a:cubicBezTo>
                    <a:pt x="126164" y="121532"/>
                    <a:pt x="126227" y="121469"/>
                    <a:pt x="126359" y="121400"/>
                  </a:cubicBezTo>
                  <a:cubicBezTo>
                    <a:pt x="126428" y="121337"/>
                    <a:pt x="126560" y="121337"/>
                    <a:pt x="126692" y="121268"/>
                  </a:cubicBezTo>
                  <a:cubicBezTo>
                    <a:pt x="126756" y="121204"/>
                    <a:pt x="126888" y="121136"/>
                    <a:pt x="126957" y="121136"/>
                  </a:cubicBezTo>
                  <a:cubicBezTo>
                    <a:pt x="127089" y="121072"/>
                    <a:pt x="127221" y="121003"/>
                    <a:pt x="127284" y="120940"/>
                  </a:cubicBezTo>
                  <a:cubicBezTo>
                    <a:pt x="127417" y="120940"/>
                    <a:pt x="127485" y="120871"/>
                    <a:pt x="127618" y="120808"/>
                  </a:cubicBezTo>
                  <a:cubicBezTo>
                    <a:pt x="127750" y="120739"/>
                    <a:pt x="127813" y="120739"/>
                    <a:pt x="127945" y="120676"/>
                  </a:cubicBezTo>
                  <a:cubicBezTo>
                    <a:pt x="128014" y="120607"/>
                    <a:pt x="128146" y="120543"/>
                    <a:pt x="128278" y="120475"/>
                  </a:cubicBezTo>
                  <a:cubicBezTo>
                    <a:pt x="128342" y="120475"/>
                    <a:pt x="128474" y="120411"/>
                    <a:pt x="128543" y="120343"/>
                  </a:cubicBezTo>
                  <a:cubicBezTo>
                    <a:pt x="128675" y="120279"/>
                    <a:pt x="128738" y="120210"/>
                    <a:pt x="128871" y="120210"/>
                  </a:cubicBezTo>
                  <a:cubicBezTo>
                    <a:pt x="129003" y="120147"/>
                    <a:pt x="129071" y="120078"/>
                    <a:pt x="129204" y="120015"/>
                  </a:cubicBezTo>
                  <a:cubicBezTo>
                    <a:pt x="129267" y="119946"/>
                    <a:pt x="129399" y="119883"/>
                    <a:pt x="129531" y="119883"/>
                  </a:cubicBezTo>
                  <a:cubicBezTo>
                    <a:pt x="129600" y="119814"/>
                    <a:pt x="129732" y="119750"/>
                    <a:pt x="129796" y="119682"/>
                  </a:cubicBezTo>
                  <a:cubicBezTo>
                    <a:pt x="129928" y="119618"/>
                    <a:pt x="129997" y="119550"/>
                    <a:pt x="130129" y="119550"/>
                  </a:cubicBezTo>
                  <a:cubicBezTo>
                    <a:pt x="130192" y="119486"/>
                    <a:pt x="130324" y="119417"/>
                    <a:pt x="130457" y="119354"/>
                  </a:cubicBezTo>
                  <a:cubicBezTo>
                    <a:pt x="130525" y="119285"/>
                    <a:pt x="130658" y="119222"/>
                    <a:pt x="130721" y="119153"/>
                  </a:cubicBezTo>
                  <a:cubicBezTo>
                    <a:pt x="130853" y="119153"/>
                    <a:pt x="130922" y="119090"/>
                    <a:pt x="131054" y="119021"/>
                  </a:cubicBezTo>
                  <a:cubicBezTo>
                    <a:pt x="131118" y="118957"/>
                    <a:pt x="131250" y="118889"/>
                    <a:pt x="131318" y="118825"/>
                  </a:cubicBezTo>
                  <a:cubicBezTo>
                    <a:pt x="131451" y="118756"/>
                    <a:pt x="131583" y="118756"/>
                    <a:pt x="131646" y="118693"/>
                  </a:cubicBezTo>
                  <a:cubicBezTo>
                    <a:pt x="134951" y="116774"/>
                    <a:pt x="137991" y="114527"/>
                    <a:pt x="140766" y="112148"/>
                  </a:cubicBezTo>
                  <a:cubicBezTo>
                    <a:pt x="143478" y="109769"/>
                    <a:pt x="145990" y="107194"/>
                    <a:pt x="148168" y="104350"/>
                  </a:cubicBezTo>
                  <a:cubicBezTo>
                    <a:pt x="154380" y="96551"/>
                    <a:pt x="158610" y="87167"/>
                    <a:pt x="160725" y="76794"/>
                  </a:cubicBezTo>
                  <a:cubicBezTo>
                    <a:pt x="162115" y="69984"/>
                    <a:pt x="162908" y="62450"/>
                    <a:pt x="163833" y="54916"/>
                  </a:cubicBezTo>
                  <a:cubicBezTo>
                    <a:pt x="165287" y="43618"/>
                    <a:pt x="167005" y="32182"/>
                    <a:pt x="171499" y="22666"/>
                  </a:cubicBezTo>
                  <a:cubicBezTo>
                    <a:pt x="173746" y="17908"/>
                    <a:pt x="176718" y="13615"/>
                    <a:pt x="180683" y="10109"/>
                  </a:cubicBezTo>
                  <a:cubicBezTo>
                    <a:pt x="184648" y="6541"/>
                    <a:pt x="189607" y="3765"/>
                    <a:pt x="195883" y="1915"/>
                  </a:cubicBezTo>
                  <a:cubicBezTo>
                    <a:pt x="199452" y="926"/>
                    <a:pt x="203221" y="397"/>
                    <a:pt x="206922" y="397"/>
                  </a:cubicBezTo>
                  <a:cubicBezTo>
                    <a:pt x="215312" y="397"/>
                    <a:pt x="223708" y="2909"/>
                    <a:pt x="230645" y="7535"/>
                  </a:cubicBezTo>
                  <a:cubicBezTo>
                    <a:pt x="231771" y="8259"/>
                    <a:pt x="232759" y="8989"/>
                    <a:pt x="233753" y="9845"/>
                  </a:cubicBezTo>
                  <a:cubicBezTo>
                    <a:pt x="233817" y="9845"/>
                    <a:pt x="233886" y="9914"/>
                    <a:pt x="233949" y="9977"/>
                  </a:cubicBezTo>
                  <a:lnTo>
                    <a:pt x="235139" y="10971"/>
                  </a:lnTo>
                  <a:lnTo>
                    <a:pt x="235340" y="11167"/>
                  </a:lnTo>
                  <a:cubicBezTo>
                    <a:pt x="235667" y="11431"/>
                    <a:pt x="236000" y="11764"/>
                    <a:pt x="236265" y="12029"/>
                  </a:cubicBezTo>
                  <a:cubicBezTo>
                    <a:pt x="236460" y="12224"/>
                    <a:pt x="236661" y="12356"/>
                    <a:pt x="236793" y="12557"/>
                  </a:cubicBezTo>
                  <a:cubicBezTo>
                    <a:pt x="237058" y="12753"/>
                    <a:pt x="237253" y="13017"/>
                    <a:pt x="237454" y="13218"/>
                  </a:cubicBezTo>
                  <a:cubicBezTo>
                    <a:pt x="237719" y="13482"/>
                    <a:pt x="237914" y="13747"/>
                    <a:pt x="238179" y="14011"/>
                  </a:cubicBezTo>
                  <a:cubicBezTo>
                    <a:pt x="238311" y="14143"/>
                    <a:pt x="238443" y="14339"/>
                    <a:pt x="238644" y="14471"/>
                  </a:cubicBezTo>
                  <a:lnTo>
                    <a:pt x="239437" y="15465"/>
                  </a:lnTo>
                  <a:cubicBezTo>
                    <a:pt x="239569" y="15597"/>
                    <a:pt x="239633" y="15793"/>
                    <a:pt x="239765" y="15925"/>
                  </a:cubicBezTo>
                  <a:cubicBezTo>
                    <a:pt x="240098" y="16322"/>
                    <a:pt x="240362" y="16718"/>
                    <a:pt x="240626" y="17115"/>
                  </a:cubicBezTo>
                  <a:cubicBezTo>
                    <a:pt x="240759" y="17247"/>
                    <a:pt x="240822" y="17379"/>
                    <a:pt x="240954" y="17511"/>
                  </a:cubicBezTo>
                  <a:cubicBezTo>
                    <a:pt x="241219" y="17976"/>
                    <a:pt x="241552" y="18373"/>
                    <a:pt x="241816" y="18833"/>
                  </a:cubicBezTo>
                  <a:cubicBezTo>
                    <a:pt x="241879" y="18965"/>
                    <a:pt x="241948" y="19097"/>
                    <a:pt x="242080" y="19229"/>
                  </a:cubicBezTo>
                  <a:cubicBezTo>
                    <a:pt x="242345" y="19758"/>
                    <a:pt x="242673" y="20287"/>
                    <a:pt x="242937" y="20815"/>
                  </a:cubicBezTo>
                  <a:lnTo>
                    <a:pt x="243138" y="21212"/>
                  </a:lnTo>
                  <a:cubicBezTo>
                    <a:pt x="243466" y="21809"/>
                    <a:pt x="243799" y="22470"/>
                    <a:pt x="244063" y="23062"/>
                  </a:cubicBezTo>
                  <a:cubicBezTo>
                    <a:pt x="244126" y="23195"/>
                    <a:pt x="244195" y="23327"/>
                    <a:pt x="244195" y="23459"/>
                  </a:cubicBezTo>
                  <a:cubicBezTo>
                    <a:pt x="244460" y="24056"/>
                    <a:pt x="244724" y="24649"/>
                    <a:pt x="244988" y="25309"/>
                  </a:cubicBezTo>
                  <a:cubicBezTo>
                    <a:pt x="244988" y="25378"/>
                    <a:pt x="245052" y="25510"/>
                    <a:pt x="245120" y="25642"/>
                  </a:cubicBezTo>
                  <a:cubicBezTo>
                    <a:pt x="245120" y="25775"/>
                    <a:pt x="245184" y="25907"/>
                    <a:pt x="245253" y="26039"/>
                  </a:cubicBezTo>
                  <a:lnTo>
                    <a:pt x="246046" y="28614"/>
                  </a:lnTo>
                  <a:cubicBezTo>
                    <a:pt x="246109" y="28746"/>
                    <a:pt x="246109" y="28878"/>
                    <a:pt x="246178" y="29010"/>
                  </a:cubicBezTo>
                  <a:cubicBezTo>
                    <a:pt x="246442" y="30068"/>
                    <a:pt x="246706" y="31062"/>
                    <a:pt x="246902" y="32119"/>
                  </a:cubicBezTo>
                  <a:cubicBezTo>
                    <a:pt x="246902" y="32251"/>
                    <a:pt x="246971" y="32447"/>
                    <a:pt x="246971" y="32579"/>
                  </a:cubicBezTo>
                  <a:cubicBezTo>
                    <a:pt x="247235" y="33837"/>
                    <a:pt x="247431" y="35090"/>
                    <a:pt x="247563" y="36349"/>
                  </a:cubicBezTo>
                  <a:cubicBezTo>
                    <a:pt x="247563" y="36544"/>
                    <a:pt x="247563" y="36745"/>
                    <a:pt x="247632" y="36877"/>
                  </a:cubicBezTo>
                  <a:cubicBezTo>
                    <a:pt x="247764" y="38395"/>
                    <a:pt x="247896" y="39917"/>
                    <a:pt x="247960" y="41503"/>
                  </a:cubicBezTo>
                  <a:lnTo>
                    <a:pt x="247960" y="42164"/>
                  </a:lnTo>
                  <a:lnTo>
                    <a:pt x="247960" y="44475"/>
                  </a:lnTo>
                  <a:lnTo>
                    <a:pt x="247960" y="45072"/>
                  </a:lnTo>
                  <a:lnTo>
                    <a:pt x="248425" y="45072"/>
                  </a:lnTo>
                  <a:lnTo>
                    <a:pt x="248425" y="44475"/>
                  </a:lnTo>
                  <a:cubicBezTo>
                    <a:pt x="248425" y="43814"/>
                    <a:pt x="248425" y="43222"/>
                    <a:pt x="248356" y="42624"/>
                  </a:cubicBezTo>
                  <a:cubicBezTo>
                    <a:pt x="248356" y="41768"/>
                    <a:pt x="248356" y="40975"/>
                    <a:pt x="248293" y="40113"/>
                  </a:cubicBezTo>
                  <a:cubicBezTo>
                    <a:pt x="248224" y="38923"/>
                    <a:pt x="248092" y="37670"/>
                    <a:pt x="247960" y="36481"/>
                  </a:cubicBezTo>
                  <a:cubicBezTo>
                    <a:pt x="247960" y="36280"/>
                    <a:pt x="247960" y="36084"/>
                    <a:pt x="247896" y="35883"/>
                  </a:cubicBezTo>
                  <a:cubicBezTo>
                    <a:pt x="247764" y="34630"/>
                    <a:pt x="247563" y="33441"/>
                    <a:pt x="247367" y="32251"/>
                  </a:cubicBezTo>
                  <a:cubicBezTo>
                    <a:pt x="247299" y="32050"/>
                    <a:pt x="247299" y="31918"/>
                    <a:pt x="247235" y="31722"/>
                  </a:cubicBezTo>
                  <a:cubicBezTo>
                    <a:pt x="247034" y="30729"/>
                    <a:pt x="246770" y="29740"/>
                    <a:pt x="246506" y="28746"/>
                  </a:cubicBezTo>
                  <a:cubicBezTo>
                    <a:pt x="246506" y="28614"/>
                    <a:pt x="246442" y="28418"/>
                    <a:pt x="246373" y="28286"/>
                  </a:cubicBezTo>
                  <a:cubicBezTo>
                    <a:pt x="246178" y="27424"/>
                    <a:pt x="245913" y="26631"/>
                    <a:pt x="245580" y="25775"/>
                  </a:cubicBezTo>
                  <a:cubicBezTo>
                    <a:pt x="245517" y="25642"/>
                    <a:pt x="245517" y="25510"/>
                    <a:pt x="245448" y="25378"/>
                  </a:cubicBezTo>
                  <a:cubicBezTo>
                    <a:pt x="245385" y="25309"/>
                    <a:pt x="245385" y="25246"/>
                    <a:pt x="245385" y="25177"/>
                  </a:cubicBezTo>
                  <a:cubicBezTo>
                    <a:pt x="245120" y="24516"/>
                    <a:pt x="244856" y="23855"/>
                    <a:pt x="244592" y="23263"/>
                  </a:cubicBezTo>
                  <a:lnTo>
                    <a:pt x="244391" y="22867"/>
                  </a:lnTo>
                  <a:cubicBezTo>
                    <a:pt x="244126" y="22269"/>
                    <a:pt x="243862" y="21677"/>
                    <a:pt x="243534" y="21080"/>
                  </a:cubicBezTo>
                  <a:lnTo>
                    <a:pt x="243333" y="20683"/>
                  </a:lnTo>
                  <a:cubicBezTo>
                    <a:pt x="243069" y="20155"/>
                    <a:pt x="242805" y="19695"/>
                    <a:pt x="242477" y="19166"/>
                  </a:cubicBezTo>
                  <a:lnTo>
                    <a:pt x="242276" y="18769"/>
                  </a:lnTo>
                  <a:cubicBezTo>
                    <a:pt x="242012" y="18373"/>
                    <a:pt x="241684" y="17908"/>
                    <a:pt x="241420" y="17448"/>
                  </a:cubicBezTo>
                  <a:cubicBezTo>
                    <a:pt x="241351" y="17316"/>
                    <a:pt x="241219" y="17183"/>
                    <a:pt x="241155" y="17051"/>
                  </a:cubicBezTo>
                  <a:cubicBezTo>
                    <a:pt x="240891" y="16718"/>
                    <a:pt x="240626" y="16322"/>
                    <a:pt x="240362" y="15994"/>
                  </a:cubicBezTo>
                  <a:cubicBezTo>
                    <a:pt x="240230" y="15862"/>
                    <a:pt x="240098" y="15661"/>
                    <a:pt x="239966" y="15529"/>
                  </a:cubicBezTo>
                  <a:cubicBezTo>
                    <a:pt x="239765" y="15264"/>
                    <a:pt x="239569" y="14936"/>
                    <a:pt x="239305" y="14672"/>
                  </a:cubicBezTo>
                  <a:cubicBezTo>
                    <a:pt x="239173" y="14471"/>
                    <a:pt x="238972" y="14339"/>
                    <a:pt x="238839" y="14143"/>
                  </a:cubicBezTo>
                  <a:cubicBezTo>
                    <a:pt x="238644" y="13942"/>
                    <a:pt x="238512" y="13747"/>
                    <a:pt x="238311" y="13546"/>
                  </a:cubicBezTo>
                  <a:cubicBezTo>
                    <a:pt x="238115" y="13282"/>
                    <a:pt x="237914" y="13086"/>
                    <a:pt x="237719" y="12885"/>
                  </a:cubicBezTo>
                  <a:lnTo>
                    <a:pt x="237650" y="12822"/>
                  </a:lnTo>
                  <a:cubicBezTo>
                    <a:pt x="236593" y="11695"/>
                    <a:pt x="235403" y="10638"/>
                    <a:pt x="234213" y="9649"/>
                  </a:cubicBezTo>
                  <a:cubicBezTo>
                    <a:pt x="234150" y="9581"/>
                    <a:pt x="234081" y="9517"/>
                    <a:pt x="234018" y="9517"/>
                  </a:cubicBezTo>
                  <a:cubicBezTo>
                    <a:pt x="226484" y="3369"/>
                    <a:pt x="216703" y="1"/>
                    <a:pt x="206922" y="1"/>
                  </a:cubicBezTo>
                  <a:close/>
                </a:path>
              </a:pathLst>
            </a:custGeom>
            <a:solidFill>
              <a:schemeClr val="dk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438" name="Google Shape;438;p2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39" name="Google Shape;439;p28"/>
          <p:cNvSpPr txBox="1">
            <a:spLocks noGrp="1"/>
          </p:cNvSpPr>
          <p:nvPr>
            <p:ph type="subTitle" idx="1"/>
          </p:nvPr>
        </p:nvSpPr>
        <p:spPr>
          <a:xfrm>
            <a:off x="4976548" y="2717825"/>
            <a:ext cx="2386800" cy="92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0" name="Google Shape;440;p28"/>
          <p:cNvSpPr txBox="1">
            <a:spLocks noGrp="1"/>
          </p:cNvSpPr>
          <p:nvPr>
            <p:ph type="subTitle" idx="2"/>
          </p:nvPr>
        </p:nvSpPr>
        <p:spPr>
          <a:xfrm>
            <a:off x="1780650" y="2717825"/>
            <a:ext cx="2386800" cy="926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1" name="Google Shape;441;p28"/>
          <p:cNvSpPr txBox="1">
            <a:spLocks noGrp="1"/>
          </p:cNvSpPr>
          <p:nvPr>
            <p:ph type="subTitle" idx="3"/>
          </p:nvPr>
        </p:nvSpPr>
        <p:spPr>
          <a:xfrm>
            <a:off x="1780663" y="2339625"/>
            <a:ext cx="23868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42" name="Google Shape;442;p28"/>
          <p:cNvSpPr txBox="1">
            <a:spLocks noGrp="1"/>
          </p:cNvSpPr>
          <p:nvPr>
            <p:ph type="subTitle" idx="4"/>
          </p:nvPr>
        </p:nvSpPr>
        <p:spPr>
          <a:xfrm>
            <a:off x="4976549" y="2339625"/>
            <a:ext cx="23868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2">
  <p:cSld name="TITLE_AND_TWO_COLUMNS_1_1">
    <p:spTree>
      <p:nvGrpSpPr>
        <p:cNvPr id="1" name="Shape 44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4" name="Google Shape;444;p29"/>
          <p:cNvPicPr preferRelativeResize="0"/>
          <p:nvPr/>
        </p:nvPicPr>
        <p:blipFill rotWithShape="1">
          <a:blip r:embed="rId2">
            <a:alphaModFix/>
          </a:blip>
          <a:srcRect t="1215"/>
          <a:stretch/>
        </p:blipFill>
        <p:spPr>
          <a:xfrm>
            <a:off x="0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45" name="Google Shape;445;p29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46" name="Google Shape;446;p29"/>
          <p:cNvSpPr txBox="1">
            <a:spLocks noGrp="1"/>
          </p:cNvSpPr>
          <p:nvPr>
            <p:ph type="subTitle" idx="1"/>
          </p:nvPr>
        </p:nvSpPr>
        <p:spPr>
          <a:xfrm>
            <a:off x="3734548" y="1599425"/>
            <a:ext cx="2742000" cy="236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47" name="Google Shape;447;p29"/>
          <p:cNvSpPr txBox="1">
            <a:spLocks noGrp="1"/>
          </p:cNvSpPr>
          <p:nvPr>
            <p:ph type="subTitle" idx="2"/>
          </p:nvPr>
        </p:nvSpPr>
        <p:spPr>
          <a:xfrm>
            <a:off x="720000" y="1599425"/>
            <a:ext cx="2742000" cy="236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3">
  <p:cSld name="TITLE_AND_TWO_COLUMNS_1_1_1">
    <p:spTree>
      <p:nvGrpSpPr>
        <p:cNvPr id="1" name="Shape 4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49" name="Google Shape;449;p30"/>
          <p:cNvPicPr preferRelativeResize="0"/>
          <p:nvPr/>
        </p:nvPicPr>
        <p:blipFill rotWithShape="1">
          <a:blip r:embed="rId2">
            <a:alphaModFix/>
          </a:blip>
          <a:srcRect t="1215"/>
          <a:stretch/>
        </p:blipFill>
        <p:spPr>
          <a:xfrm>
            <a:off x="0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sp>
        <p:nvSpPr>
          <p:cNvPr id="450" name="Google Shape;450;p30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51" name="Google Shape;451;p30"/>
          <p:cNvSpPr txBox="1">
            <a:spLocks noGrp="1"/>
          </p:cNvSpPr>
          <p:nvPr>
            <p:ph type="subTitle" idx="1"/>
          </p:nvPr>
        </p:nvSpPr>
        <p:spPr>
          <a:xfrm>
            <a:off x="4754375" y="1156225"/>
            <a:ext cx="3669600" cy="3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sp>
        <p:nvSpPr>
          <p:cNvPr id="452" name="Google Shape;452;p30"/>
          <p:cNvSpPr txBox="1">
            <a:spLocks noGrp="1"/>
          </p:cNvSpPr>
          <p:nvPr>
            <p:ph type="subTitle" idx="2"/>
          </p:nvPr>
        </p:nvSpPr>
        <p:spPr>
          <a:xfrm>
            <a:off x="720000" y="1156225"/>
            <a:ext cx="3669600" cy="3447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Char char="●"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Char char="■"/>
              <a:defRPr/>
            </a:lvl9pPr>
          </a:lstStyle>
          <a:p>
            <a:endParaRPr/>
          </a:p>
        </p:txBody>
      </p:sp>
      <p:grpSp>
        <p:nvGrpSpPr>
          <p:cNvPr id="453" name="Google Shape;453;p30"/>
          <p:cNvGrpSpPr/>
          <p:nvPr/>
        </p:nvGrpSpPr>
        <p:grpSpPr>
          <a:xfrm rot="9046837">
            <a:off x="6321659" y="4346428"/>
            <a:ext cx="4218224" cy="2668649"/>
            <a:chOff x="238125" y="597125"/>
            <a:chExt cx="7137425" cy="4515475"/>
          </a:xfrm>
        </p:grpSpPr>
        <p:sp>
          <p:nvSpPr>
            <p:cNvPr id="454" name="Google Shape;454;p30"/>
            <p:cNvSpPr/>
            <p:nvPr/>
          </p:nvSpPr>
          <p:spPr>
            <a:xfrm>
              <a:off x="238125" y="597125"/>
              <a:ext cx="7137425" cy="4515475"/>
            </a:xfrm>
            <a:custGeom>
              <a:avLst/>
              <a:gdLst/>
              <a:ahLst/>
              <a:cxnLst/>
              <a:rect l="l" t="t" r="r" b="b"/>
              <a:pathLst>
                <a:path w="285497" h="180619" extrusionOk="0">
                  <a:moveTo>
                    <a:pt x="35624" y="0"/>
                  </a:moveTo>
                  <a:cubicBezTo>
                    <a:pt x="26768" y="0"/>
                    <a:pt x="17844" y="2316"/>
                    <a:pt x="11171" y="7270"/>
                  </a:cubicBezTo>
                  <a:cubicBezTo>
                    <a:pt x="7798" y="9717"/>
                    <a:pt x="5023" y="12757"/>
                    <a:pt x="3040" y="16522"/>
                  </a:cubicBezTo>
                  <a:cubicBezTo>
                    <a:pt x="1057" y="20223"/>
                    <a:pt x="0" y="24653"/>
                    <a:pt x="0" y="29739"/>
                  </a:cubicBezTo>
                  <a:lnTo>
                    <a:pt x="0" y="29871"/>
                  </a:lnTo>
                  <a:lnTo>
                    <a:pt x="397" y="29871"/>
                  </a:lnTo>
                  <a:lnTo>
                    <a:pt x="397" y="29739"/>
                  </a:lnTo>
                  <a:cubicBezTo>
                    <a:pt x="397" y="24717"/>
                    <a:pt x="1454" y="20355"/>
                    <a:pt x="3437" y="16723"/>
                  </a:cubicBezTo>
                  <a:cubicBezTo>
                    <a:pt x="6344" y="11171"/>
                    <a:pt x="11039" y="7137"/>
                    <a:pt x="16723" y="4430"/>
                  </a:cubicBezTo>
                  <a:cubicBezTo>
                    <a:pt x="22406" y="1718"/>
                    <a:pt x="29078" y="397"/>
                    <a:pt x="35624" y="397"/>
                  </a:cubicBezTo>
                  <a:cubicBezTo>
                    <a:pt x="41439" y="397"/>
                    <a:pt x="47186" y="1390"/>
                    <a:pt x="52278" y="3373"/>
                  </a:cubicBezTo>
                  <a:cubicBezTo>
                    <a:pt x="63645" y="7798"/>
                    <a:pt x="71903" y="16062"/>
                    <a:pt x="77983" y="26038"/>
                  </a:cubicBezTo>
                  <a:cubicBezTo>
                    <a:pt x="84063" y="35951"/>
                    <a:pt x="88028" y="47583"/>
                    <a:pt x="90936" y="58622"/>
                  </a:cubicBezTo>
                  <a:cubicBezTo>
                    <a:pt x="95694" y="76793"/>
                    <a:pt x="98470" y="97941"/>
                    <a:pt x="104285" y="117571"/>
                  </a:cubicBezTo>
                  <a:cubicBezTo>
                    <a:pt x="107193" y="127352"/>
                    <a:pt x="110831" y="136737"/>
                    <a:pt x="115917" y="145196"/>
                  </a:cubicBezTo>
                  <a:cubicBezTo>
                    <a:pt x="118761" y="149885"/>
                    <a:pt x="121997" y="154316"/>
                    <a:pt x="125830" y="158345"/>
                  </a:cubicBezTo>
                  <a:cubicBezTo>
                    <a:pt x="128939" y="161517"/>
                    <a:pt x="132507" y="164425"/>
                    <a:pt x="136472" y="167005"/>
                  </a:cubicBezTo>
                  <a:cubicBezTo>
                    <a:pt x="136681" y="167129"/>
                    <a:pt x="136891" y="167255"/>
                    <a:pt x="137100" y="167398"/>
                  </a:cubicBezTo>
                  <a:lnTo>
                    <a:pt x="137100" y="167398"/>
                  </a:lnTo>
                  <a:cubicBezTo>
                    <a:pt x="136782" y="167160"/>
                    <a:pt x="136479" y="166933"/>
                    <a:pt x="136139" y="166740"/>
                  </a:cubicBezTo>
                  <a:cubicBezTo>
                    <a:pt x="127680" y="160792"/>
                    <a:pt x="121272" y="153391"/>
                    <a:pt x="116250" y="144995"/>
                  </a:cubicBezTo>
                  <a:cubicBezTo>
                    <a:pt x="108716" y="132375"/>
                    <a:pt x="104285" y="117571"/>
                    <a:pt x="100849" y="102567"/>
                  </a:cubicBezTo>
                  <a:cubicBezTo>
                    <a:pt x="97412" y="87499"/>
                    <a:pt x="94901" y="72167"/>
                    <a:pt x="91332" y="58490"/>
                  </a:cubicBezTo>
                  <a:cubicBezTo>
                    <a:pt x="88425" y="47450"/>
                    <a:pt x="84459" y="35819"/>
                    <a:pt x="78316" y="25843"/>
                  </a:cubicBezTo>
                  <a:cubicBezTo>
                    <a:pt x="72167" y="15797"/>
                    <a:pt x="63909" y="7470"/>
                    <a:pt x="52410" y="2977"/>
                  </a:cubicBezTo>
                  <a:cubicBezTo>
                    <a:pt x="47255" y="994"/>
                    <a:pt x="41439" y="0"/>
                    <a:pt x="35624" y="0"/>
                  </a:cubicBezTo>
                  <a:close/>
                  <a:moveTo>
                    <a:pt x="137100" y="167398"/>
                  </a:moveTo>
                  <a:lnTo>
                    <a:pt x="137100" y="167398"/>
                  </a:lnTo>
                  <a:cubicBezTo>
                    <a:pt x="137218" y="167486"/>
                    <a:pt x="137337" y="167576"/>
                    <a:pt x="137461" y="167665"/>
                  </a:cubicBezTo>
                  <a:cubicBezTo>
                    <a:pt x="137341" y="167569"/>
                    <a:pt x="137221" y="167481"/>
                    <a:pt x="137100" y="167398"/>
                  </a:cubicBezTo>
                  <a:close/>
                  <a:moveTo>
                    <a:pt x="272279" y="43951"/>
                  </a:moveTo>
                  <a:lnTo>
                    <a:pt x="271951" y="44215"/>
                  </a:lnTo>
                  <a:cubicBezTo>
                    <a:pt x="280014" y="54921"/>
                    <a:pt x="285100" y="68995"/>
                    <a:pt x="285100" y="82477"/>
                  </a:cubicBezTo>
                  <a:lnTo>
                    <a:pt x="285100" y="83206"/>
                  </a:lnTo>
                  <a:cubicBezTo>
                    <a:pt x="284703" y="108451"/>
                    <a:pt x="272543" y="132243"/>
                    <a:pt x="254240" y="149954"/>
                  </a:cubicBezTo>
                  <a:cubicBezTo>
                    <a:pt x="236000" y="167665"/>
                    <a:pt x="211680" y="179228"/>
                    <a:pt x="187159" y="180153"/>
                  </a:cubicBezTo>
                  <a:cubicBezTo>
                    <a:pt x="185837" y="180222"/>
                    <a:pt x="184584" y="180222"/>
                    <a:pt x="183262" y="180222"/>
                  </a:cubicBezTo>
                  <a:cubicBezTo>
                    <a:pt x="171234" y="180222"/>
                    <a:pt x="159138" y="178171"/>
                    <a:pt x="148236" y="173412"/>
                  </a:cubicBezTo>
                  <a:cubicBezTo>
                    <a:pt x="146978" y="172952"/>
                    <a:pt x="145725" y="172424"/>
                    <a:pt x="144466" y="171826"/>
                  </a:cubicBezTo>
                  <a:cubicBezTo>
                    <a:pt x="144403" y="171895"/>
                    <a:pt x="144271" y="171958"/>
                    <a:pt x="144139" y="172027"/>
                  </a:cubicBezTo>
                  <a:cubicBezTo>
                    <a:pt x="156098" y="178038"/>
                    <a:pt x="169780" y="180619"/>
                    <a:pt x="183262" y="180619"/>
                  </a:cubicBezTo>
                  <a:cubicBezTo>
                    <a:pt x="184584" y="180619"/>
                    <a:pt x="185837" y="180619"/>
                    <a:pt x="187159" y="180550"/>
                  </a:cubicBezTo>
                  <a:cubicBezTo>
                    <a:pt x="211812" y="179625"/>
                    <a:pt x="236195" y="167993"/>
                    <a:pt x="254567" y="150218"/>
                  </a:cubicBezTo>
                  <a:cubicBezTo>
                    <a:pt x="272876" y="132507"/>
                    <a:pt x="285168" y="108584"/>
                    <a:pt x="285496" y="83270"/>
                  </a:cubicBezTo>
                  <a:lnTo>
                    <a:pt x="285496" y="82477"/>
                  </a:lnTo>
                  <a:cubicBezTo>
                    <a:pt x="285496" y="68931"/>
                    <a:pt x="280410" y="54720"/>
                    <a:pt x="272279" y="439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5" name="Google Shape;455;p30"/>
            <p:cNvSpPr/>
            <p:nvPr/>
          </p:nvSpPr>
          <p:spPr>
            <a:xfrm>
              <a:off x="282775" y="711175"/>
              <a:ext cx="7056425" cy="4356750"/>
            </a:xfrm>
            <a:custGeom>
              <a:avLst/>
              <a:gdLst/>
              <a:ahLst/>
              <a:cxnLst/>
              <a:rect l="l" t="t" r="r" b="b"/>
              <a:pathLst>
                <a:path w="282257" h="174270" extrusionOk="0">
                  <a:moveTo>
                    <a:pt x="31194" y="1"/>
                  </a:moveTo>
                  <a:cubicBezTo>
                    <a:pt x="23264" y="1"/>
                    <a:pt x="15465" y="2047"/>
                    <a:pt x="9650" y="6276"/>
                  </a:cubicBezTo>
                  <a:cubicBezTo>
                    <a:pt x="6742" y="8391"/>
                    <a:pt x="4363" y="11035"/>
                    <a:pt x="2644" y="14275"/>
                  </a:cubicBezTo>
                  <a:cubicBezTo>
                    <a:pt x="926" y="17511"/>
                    <a:pt x="1" y="21281"/>
                    <a:pt x="1" y="25706"/>
                  </a:cubicBezTo>
                  <a:lnTo>
                    <a:pt x="1" y="26763"/>
                  </a:lnTo>
                  <a:lnTo>
                    <a:pt x="398" y="26763"/>
                  </a:lnTo>
                  <a:lnTo>
                    <a:pt x="398" y="25706"/>
                  </a:lnTo>
                  <a:cubicBezTo>
                    <a:pt x="398" y="21344"/>
                    <a:pt x="1323" y="17643"/>
                    <a:pt x="3041" y="14471"/>
                  </a:cubicBezTo>
                  <a:cubicBezTo>
                    <a:pt x="5484" y="9713"/>
                    <a:pt x="9581" y="6213"/>
                    <a:pt x="14540" y="3834"/>
                  </a:cubicBezTo>
                  <a:cubicBezTo>
                    <a:pt x="19494" y="1518"/>
                    <a:pt x="25310" y="397"/>
                    <a:pt x="31194" y="397"/>
                  </a:cubicBezTo>
                  <a:cubicBezTo>
                    <a:pt x="37274" y="397"/>
                    <a:pt x="43486" y="1587"/>
                    <a:pt x="48905" y="3966"/>
                  </a:cubicBezTo>
                  <a:cubicBezTo>
                    <a:pt x="54853" y="6477"/>
                    <a:pt x="59876" y="10109"/>
                    <a:pt x="64238" y="14408"/>
                  </a:cubicBezTo>
                  <a:cubicBezTo>
                    <a:pt x="68599" y="18769"/>
                    <a:pt x="72232" y="23855"/>
                    <a:pt x="75340" y="29275"/>
                  </a:cubicBezTo>
                  <a:cubicBezTo>
                    <a:pt x="80559" y="38527"/>
                    <a:pt x="84259" y="48905"/>
                    <a:pt x="87167" y="58749"/>
                  </a:cubicBezTo>
                  <a:cubicBezTo>
                    <a:pt x="91201" y="72628"/>
                    <a:pt x="94172" y="88161"/>
                    <a:pt x="98206" y="103160"/>
                  </a:cubicBezTo>
                  <a:cubicBezTo>
                    <a:pt x="101442" y="114923"/>
                    <a:pt x="105275" y="126491"/>
                    <a:pt x="110959" y="136801"/>
                  </a:cubicBezTo>
                  <a:cubicBezTo>
                    <a:pt x="114792" y="143674"/>
                    <a:pt x="119354" y="149950"/>
                    <a:pt x="125101" y="155437"/>
                  </a:cubicBezTo>
                  <a:cubicBezTo>
                    <a:pt x="128078" y="158081"/>
                    <a:pt x="131382" y="160523"/>
                    <a:pt x="134951" y="162707"/>
                  </a:cubicBezTo>
                  <a:lnTo>
                    <a:pt x="136336" y="163500"/>
                  </a:lnTo>
                  <a:cubicBezTo>
                    <a:pt x="136140" y="163368"/>
                    <a:pt x="135940" y="163236"/>
                    <a:pt x="135675" y="163103"/>
                  </a:cubicBezTo>
                  <a:cubicBezTo>
                    <a:pt x="135347" y="162839"/>
                    <a:pt x="135014" y="162638"/>
                    <a:pt x="134686" y="162443"/>
                  </a:cubicBezTo>
                  <a:cubicBezTo>
                    <a:pt x="130721" y="159863"/>
                    <a:pt x="127153" y="156955"/>
                    <a:pt x="124044" y="153783"/>
                  </a:cubicBezTo>
                  <a:cubicBezTo>
                    <a:pt x="118958" y="148696"/>
                    <a:pt x="114792" y="142881"/>
                    <a:pt x="111355" y="136600"/>
                  </a:cubicBezTo>
                  <a:cubicBezTo>
                    <a:pt x="105672" y="126359"/>
                    <a:pt x="101839" y="114860"/>
                    <a:pt x="98603" y="103028"/>
                  </a:cubicBezTo>
                  <a:cubicBezTo>
                    <a:pt x="94569" y="88029"/>
                    <a:pt x="91598" y="72564"/>
                    <a:pt x="87564" y="58686"/>
                  </a:cubicBezTo>
                  <a:cubicBezTo>
                    <a:pt x="84656" y="48773"/>
                    <a:pt x="80955" y="38395"/>
                    <a:pt x="75737" y="29079"/>
                  </a:cubicBezTo>
                  <a:cubicBezTo>
                    <a:pt x="72565" y="23591"/>
                    <a:pt x="68927" y="18505"/>
                    <a:pt x="64565" y="14143"/>
                  </a:cubicBezTo>
                  <a:cubicBezTo>
                    <a:pt x="60140" y="9782"/>
                    <a:pt x="55049" y="6144"/>
                    <a:pt x="49101" y="3569"/>
                  </a:cubicBezTo>
                  <a:cubicBezTo>
                    <a:pt x="43618" y="1190"/>
                    <a:pt x="37338" y="1"/>
                    <a:pt x="31194" y="1"/>
                  </a:cubicBezTo>
                  <a:close/>
                  <a:moveTo>
                    <a:pt x="270228" y="41831"/>
                  </a:moveTo>
                  <a:lnTo>
                    <a:pt x="269964" y="42032"/>
                  </a:lnTo>
                  <a:cubicBezTo>
                    <a:pt x="277234" y="51152"/>
                    <a:pt x="281796" y="63243"/>
                    <a:pt x="281796" y="75139"/>
                  </a:cubicBezTo>
                  <a:cubicBezTo>
                    <a:pt x="281796" y="75932"/>
                    <a:pt x="281796" y="76725"/>
                    <a:pt x="281728" y="77518"/>
                  </a:cubicBezTo>
                  <a:cubicBezTo>
                    <a:pt x="281003" y="91069"/>
                    <a:pt x="276441" y="104349"/>
                    <a:pt x="269108" y="116642"/>
                  </a:cubicBezTo>
                  <a:cubicBezTo>
                    <a:pt x="252982" y="143605"/>
                    <a:pt x="225686" y="165483"/>
                    <a:pt x="196211" y="171827"/>
                  </a:cubicBezTo>
                  <a:cubicBezTo>
                    <a:pt x="192447" y="172683"/>
                    <a:pt x="188677" y="173281"/>
                    <a:pt x="184844" y="173545"/>
                  </a:cubicBezTo>
                  <a:cubicBezTo>
                    <a:pt x="182200" y="173741"/>
                    <a:pt x="179557" y="173873"/>
                    <a:pt x="176913" y="173873"/>
                  </a:cubicBezTo>
                  <a:cubicBezTo>
                    <a:pt x="166673" y="173873"/>
                    <a:pt x="156294" y="172223"/>
                    <a:pt x="146847" y="168586"/>
                  </a:cubicBezTo>
                  <a:cubicBezTo>
                    <a:pt x="145525" y="168126"/>
                    <a:pt x="144266" y="167661"/>
                    <a:pt x="143013" y="167132"/>
                  </a:cubicBezTo>
                  <a:cubicBezTo>
                    <a:pt x="142881" y="167201"/>
                    <a:pt x="142813" y="167264"/>
                    <a:pt x="142680" y="167264"/>
                  </a:cubicBezTo>
                  <a:cubicBezTo>
                    <a:pt x="143939" y="167862"/>
                    <a:pt x="145192" y="168390"/>
                    <a:pt x="146450" y="168850"/>
                  </a:cubicBezTo>
                  <a:cubicBezTo>
                    <a:pt x="156030" y="172620"/>
                    <a:pt x="166540" y="174270"/>
                    <a:pt x="176913" y="174270"/>
                  </a:cubicBezTo>
                  <a:cubicBezTo>
                    <a:pt x="179557" y="174270"/>
                    <a:pt x="182200" y="174137"/>
                    <a:pt x="184844" y="173942"/>
                  </a:cubicBezTo>
                  <a:cubicBezTo>
                    <a:pt x="188677" y="173677"/>
                    <a:pt x="192510" y="173080"/>
                    <a:pt x="196280" y="172287"/>
                  </a:cubicBezTo>
                  <a:cubicBezTo>
                    <a:pt x="225887" y="165879"/>
                    <a:pt x="253310" y="143869"/>
                    <a:pt x="269435" y="116843"/>
                  </a:cubicBezTo>
                  <a:cubicBezTo>
                    <a:pt x="276774" y="104550"/>
                    <a:pt x="281400" y="91132"/>
                    <a:pt x="282193" y="77587"/>
                  </a:cubicBezTo>
                  <a:cubicBezTo>
                    <a:pt x="282193" y="76725"/>
                    <a:pt x="282256" y="75932"/>
                    <a:pt x="282256" y="75139"/>
                  </a:cubicBezTo>
                  <a:cubicBezTo>
                    <a:pt x="282256" y="63180"/>
                    <a:pt x="277630" y="50951"/>
                    <a:pt x="270228" y="418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6" name="Google Shape;456;p30"/>
            <p:cNvSpPr/>
            <p:nvPr/>
          </p:nvSpPr>
          <p:spPr>
            <a:xfrm>
              <a:off x="327325" y="823525"/>
              <a:ext cx="6975525" cy="4204750"/>
            </a:xfrm>
            <a:custGeom>
              <a:avLst/>
              <a:gdLst/>
              <a:ahLst/>
              <a:cxnLst/>
              <a:rect l="l" t="t" r="r" b="b"/>
              <a:pathLst>
                <a:path w="279021" h="168190" extrusionOk="0">
                  <a:moveTo>
                    <a:pt x="26832" y="1"/>
                  </a:moveTo>
                  <a:cubicBezTo>
                    <a:pt x="19827" y="1"/>
                    <a:pt x="13155" y="1719"/>
                    <a:pt x="8196" y="5288"/>
                  </a:cubicBezTo>
                  <a:cubicBezTo>
                    <a:pt x="5684" y="7069"/>
                    <a:pt x="3638" y="9385"/>
                    <a:pt x="2248" y="12092"/>
                  </a:cubicBezTo>
                  <a:cubicBezTo>
                    <a:pt x="794" y="14868"/>
                    <a:pt x="1" y="18108"/>
                    <a:pt x="1" y="21809"/>
                  </a:cubicBezTo>
                  <a:cubicBezTo>
                    <a:pt x="1" y="22470"/>
                    <a:pt x="1" y="23131"/>
                    <a:pt x="69" y="23792"/>
                  </a:cubicBezTo>
                  <a:lnTo>
                    <a:pt x="466" y="23723"/>
                  </a:lnTo>
                  <a:cubicBezTo>
                    <a:pt x="466" y="23062"/>
                    <a:pt x="397" y="22470"/>
                    <a:pt x="397" y="21809"/>
                  </a:cubicBezTo>
                  <a:cubicBezTo>
                    <a:pt x="397" y="18172"/>
                    <a:pt x="1190" y="15000"/>
                    <a:pt x="2581" y="12293"/>
                  </a:cubicBezTo>
                  <a:cubicBezTo>
                    <a:pt x="4696" y="8259"/>
                    <a:pt x="8132" y="5288"/>
                    <a:pt x="12362" y="3368"/>
                  </a:cubicBezTo>
                  <a:cubicBezTo>
                    <a:pt x="16591" y="1386"/>
                    <a:pt x="21614" y="397"/>
                    <a:pt x="26832" y="397"/>
                  </a:cubicBezTo>
                  <a:cubicBezTo>
                    <a:pt x="33176" y="397"/>
                    <a:pt x="39785" y="1851"/>
                    <a:pt x="45537" y="4558"/>
                  </a:cubicBezTo>
                  <a:cubicBezTo>
                    <a:pt x="51221" y="7270"/>
                    <a:pt x="56111" y="10902"/>
                    <a:pt x="60341" y="15264"/>
                  </a:cubicBezTo>
                  <a:cubicBezTo>
                    <a:pt x="64570" y="19626"/>
                    <a:pt x="68139" y="24717"/>
                    <a:pt x="71243" y="30068"/>
                  </a:cubicBezTo>
                  <a:cubicBezTo>
                    <a:pt x="76466" y="39188"/>
                    <a:pt x="80299" y="49365"/>
                    <a:pt x="83403" y="59014"/>
                  </a:cubicBezTo>
                  <a:cubicBezTo>
                    <a:pt x="87764" y="72564"/>
                    <a:pt x="91137" y="87563"/>
                    <a:pt x="95631" y="102039"/>
                  </a:cubicBezTo>
                  <a:cubicBezTo>
                    <a:pt x="99131" y="113337"/>
                    <a:pt x="103297" y="124376"/>
                    <a:pt x="109177" y="134157"/>
                  </a:cubicBezTo>
                  <a:cubicBezTo>
                    <a:pt x="113343" y="140962"/>
                    <a:pt x="118233" y="147174"/>
                    <a:pt x="124377" y="152397"/>
                  </a:cubicBezTo>
                  <a:cubicBezTo>
                    <a:pt x="127152" y="154644"/>
                    <a:pt x="130192" y="156627"/>
                    <a:pt x="133497" y="158477"/>
                  </a:cubicBezTo>
                  <a:cubicBezTo>
                    <a:pt x="133766" y="158596"/>
                    <a:pt x="134034" y="158728"/>
                    <a:pt x="134302" y="158862"/>
                  </a:cubicBezTo>
                  <a:lnTo>
                    <a:pt x="134302" y="158862"/>
                  </a:lnTo>
                  <a:lnTo>
                    <a:pt x="133169" y="158213"/>
                  </a:lnTo>
                  <a:cubicBezTo>
                    <a:pt x="129600" y="156029"/>
                    <a:pt x="126296" y="153587"/>
                    <a:pt x="123319" y="150943"/>
                  </a:cubicBezTo>
                  <a:cubicBezTo>
                    <a:pt x="117837" y="145984"/>
                    <a:pt x="113343" y="140237"/>
                    <a:pt x="109573" y="133956"/>
                  </a:cubicBezTo>
                  <a:cubicBezTo>
                    <a:pt x="103694" y="124244"/>
                    <a:pt x="99528" y="113205"/>
                    <a:pt x="96028" y="101907"/>
                  </a:cubicBezTo>
                  <a:cubicBezTo>
                    <a:pt x="91534" y="87500"/>
                    <a:pt x="88161" y="72495"/>
                    <a:pt x="83799" y="58881"/>
                  </a:cubicBezTo>
                  <a:cubicBezTo>
                    <a:pt x="80696" y="49233"/>
                    <a:pt x="76863" y="39055"/>
                    <a:pt x="71576" y="29872"/>
                  </a:cubicBezTo>
                  <a:cubicBezTo>
                    <a:pt x="68467" y="24453"/>
                    <a:pt x="64898" y="19361"/>
                    <a:pt x="60605" y="15000"/>
                  </a:cubicBezTo>
                  <a:cubicBezTo>
                    <a:pt x="56376" y="10574"/>
                    <a:pt x="51416" y="6874"/>
                    <a:pt x="45733" y="4230"/>
                  </a:cubicBezTo>
                  <a:cubicBezTo>
                    <a:pt x="39917" y="1454"/>
                    <a:pt x="33245" y="1"/>
                    <a:pt x="26832" y="1"/>
                  </a:cubicBezTo>
                  <a:close/>
                  <a:moveTo>
                    <a:pt x="134302" y="158862"/>
                  </a:moveTo>
                  <a:lnTo>
                    <a:pt x="134554" y="159006"/>
                  </a:lnTo>
                  <a:cubicBezTo>
                    <a:pt x="134818" y="159138"/>
                    <a:pt x="135019" y="159270"/>
                    <a:pt x="135284" y="159334"/>
                  </a:cubicBezTo>
                  <a:cubicBezTo>
                    <a:pt x="134955" y="159189"/>
                    <a:pt x="134629" y="159024"/>
                    <a:pt x="134302" y="158862"/>
                  </a:cubicBezTo>
                  <a:close/>
                  <a:moveTo>
                    <a:pt x="268251" y="39716"/>
                  </a:moveTo>
                  <a:lnTo>
                    <a:pt x="267918" y="39981"/>
                  </a:lnTo>
                  <a:cubicBezTo>
                    <a:pt x="274526" y="47583"/>
                    <a:pt x="278624" y="57824"/>
                    <a:pt x="278624" y="68134"/>
                  </a:cubicBezTo>
                  <a:cubicBezTo>
                    <a:pt x="278624" y="69392"/>
                    <a:pt x="278560" y="70645"/>
                    <a:pt x="278428" y="71903"/>
                  </a:cubicBezTo>
                  <a:cubicBezTo>
                    <a:pt x="277170" y="84328"/>
                    <a:pt x="272147" y="96884"/>
                    <a:pt x="264481" y="108711"/>
                  </a:cubicBezTo>
                  <a:cubicBezTo>
                    <a:pt x="247563" y="134818"/>
                    <a:pt x="221726" y="157420"/>
                    <a:pt x="193504" y="164885"/>
                  </a:cubicBezTo>
                  <a:cubicBezTo>
                    <a:pt x="189872" y="165810"/>
                    <a:pt x="186234" y="166540"/>
                    <a:pt x="182533" y="167000"/>
                  </a:cubicBezTo>
                  <a:cubicBezTo>
                    <a:pt x="178637" y="167529"/>
                    <a:pt x="174735" y="167729"/>
                    <a:pt x="170770" y="167729"/>
                  </a:cubicBezTo>
                  <a:cubicBezTo>
                    <a:pt x="162178" y="167729"/>
                    <a:pt x="153587" y="166540"/>
                    <a:pt x="145461" y="163828"/>
                  </a:cubicBezTo>
                  <a:cubicBezTo>
                    <a:pt x="144139" y="163431"/>
                    <a:pt x="142818" y="162971"/>
                    <a:pt x="141559" y="162506"/>
                  </a:cubicBezTo>
                  <a:cubicBezTo>
                    <a:pt x="141427" y="162575"/>
                    <a:pt x="141364" y="162638"/>
                    <a:pt x="141231" y="162638"/>
                  </a:cubicBezTo>
                  <a:cubicBezTo>
                    <a:pt x="142484" y="163167"/>
                    <a:pt x="143743" y="163632"/>
                    <a:pt x="145065" y="164092"/>
                  </a:cubicBezTo>
                  <a:cubicBezTo>
                    <a:pt x="153259" y="166936"/>
                    <a:pt x="162046" y="168189"/>
                    <a:pt x="170770" y="168189"/>
                  </a:cubicBezTo>
                  <a:cubicBezTo>
                    <a:pt x="174735" y="168189"/>
                    <a:pt x="178700" y="167925"/>
                    <a:pt x="182602" y="167396"/>
                  </a:cubicBezTo>
                  <a:cubicBezTo>
                    <a:pt x="186303" y="167000"/>
                    <a:pt x="189935" y="166207"/>
                    <a:pt x="193572" y="165282"/>
                  </a:cubicBezTo>
                  <a:cubicBezTo>
                    <a:pt x="221921" y="157748"/>
                    <a:pt x="247896" y="135082"/>
                    <a:pt x="264814" y="108912"/>
                  </a:cubicBezTo>
                  <a:cubicBezTo>
                    <a:pt x="272480" y="97016"/>
                    <a:pt x="277566" y="84460"/>
                    <a:pt x="278825" y="71967"/>
                  </a:cubicBezTo>
                  <a:cubicBezTo>
                    <a:pt x="278957" y="70714"/>
                    <a:pt x="279020" y="69392"/>
                    <a:pt x="279020" y="68134"/>
                  </a:cubicBezTo>
                  <a:cubicBezTo>
                    <a:pt x="279020" y="57692"/>
                    <a:pt x="274923" y="47382"/>
                    <a:pt x="268251" y="397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7" name="Google Shape;457;p30"/>
            <p:cNvSpPr/>
            <p:nvPr/>
          </p:nvSpPr>
          <p:spPr>
            <a:xfrm>
              <a:off x="370275" y="934150"/>
              <a:ext cx="6897950" cy="4057775"/>
            </a:xfrm>
            <a:custGeom>
              <a:avLst/>
              <a:gdLst/>
              <a:ahLst/>
              <a:cxnLst/>
              <a:rect l="l" t="t" r="r" b="b"/>
              <a:pathLst>
                <a:path w="275918" h="162311" extrusionOk="0">
                  <a:moveTo>
                    <a:pt x="22603" y="1"/>
                  </a:moveTo>
                  <a:cubicBezTo>
                    <a:pt x="16591" y="1"/>
                    <a:pt x="10908" y="1391"/>
                    <a:pt x="6811" y="4363"/>
                  </a:cubicBezTo>
                  <a:cubicBezTo>
                    <a:pt x="4696" y="5885"/>
                    <a:pt x="3041" y="7736"/>
                    <a:pt x="1851" y="10046"/>
                  </a:cubicBezTo>
                  <a:cubicBezTo>
                    <a:pt x="662" y="12362"/>
                    <a:pt x="1" y="15005"/>
                    <a:pt x="1" y="18109"/>
                  </a:cubicBezTo>
                  <a:cubicBezTo>
                    <a:pt x="1" y="18970"/>
                    <a:pt x="70" y="19896"/>
                    <a:pt x="202" y="20821"/>
                  </a:cubicBezTo>
                  <a:lnTo>
                    <a:pt x="598" y="20752"/>
                  </a:lnTo>
                  <a:cubicBezTo>
                    <a:pt x="466" y="19827"/>
                    <a:pt x="466" y="18970"/>
                    <a:pt x="466" y="18109"/>
                  </a:cubicBezTo>
                  <a:cubicBezTo>
                    <a:pt x="466" y="15069"/>
                    <a:pt x="1058" y="12425"/>
                    <a:pt x="2248" y="10247"/>
                  </a:cubicBezTo>
                  <a:cubicBezTo>
                    <a:pt x="3903" y="6874"/>
                    <a:pt x="6811" y="4431"/>
                    <a:pt x="10311" y="2845"/>
                  </a:cubicBezTo>
                  <a:cubicBezTo>
                    <a:pt x="13879" y="1190"/>
                    <a:pt x="18109" y="397"/>
                    <a:pt x="22603" y="397"/>
                  </a:cubicBezTo>
                  <a:cubicBezTo>
                    <a:pt x="29148" y="397"/>
                    <a:pt x="36153" y="2052"/>
                    <a:pt x="42297" y="5288"/>
                  </a:cubicBezTo>
                  <a:cubicBezTo>
                    <a:pt x="53072" y="10908"/>
                    <a:pt x="61002" y="20292"/>
                    <a:pt x="67214" y="30929"/>
                  </a:cubicBezTo>
                  <a:cubicBezTo>
                    <a:pt x="72432" y="39986"/>
                    <a:pt x="76398" y="49899"/>
                    <a:pt x="79702" y="59347"/>
                  </a:cubicBezTo>
                  <a:cubicBezTo>
                    <a:pt x="84397" y="72564"/>
                    <a:pt x="88230" y="87103"/>
                    <a:pt x="93052" y="100918"/>
                  </a:cubicBezTo>
                  <a:cubicBezTo>
                    <a:pt x="96953" y="111820"/>
                    <a:pt x="101447" y="122394"/>
                    <a:pt x="107527" y="131646"/>
                  </a:cubicBezTo>
                  <a:cubicBezTo>
                    <a:pt x="111889" y="138324"/>
                    <a:pt x="117176" y="144335"/>
                    <a:pt x="123653" y="149225"/>
                  </a:cubicBezTo>
                  <a:cubicBezTo>
                    <a:pt x="126227" y="151144"/>
                    <a:pt x="129072" y="152794"/>
                    <a:pt x="132043" y="154248"/>
                  </a:cubicBezTo>
                  <a:cubicBezTo>
                    <a:pt x="132675" y="154592"/>
                    <a:pt x="133304" y="154888"/>
                    <a:pt x="133935" y="155133"/>
                  </a:cubicBezTo>
                  <a:lnTo>
                    <a:pt x="133935" y="155133"/>
                  </a:lnTo>
                  <a:cubicBezTo>
                    <a:pt x="133802" y="155067"/>
                    <a:pt x="133683" y="154988"/>
                    <a:pt x="133566" y="154909"/>
                  </a:cubicBezTo>
                  <a:cubicBezTo>
                    <a:pt x="132968" y="154644"/>
                    <a:pt x="132376" y="154317"/>
                    <a:pt x="131779" y="154052"/>
                  </a:cubicBezTo>
                  <a:cubicBezTo>
                    <a:pt x="128474" y="152202"/>
                    <a:pt x="125434" y="150219"/>
                    <a:pt x="122659" y="147972"/>
                  </a:cubicBezTo>
                  <a:cubicBezTo>
                    <a:pt x="116780" y="143277"/>
                    <a:pt x="111953" y="137663"/>
                    <a:pt x="107855" y="131382"/>
                  </a:cubicBezTo>
                  <a:cubicBezTo>
                    <a:pt x="101775" y="122198"/>
                    <a:pt x="97281" y="111624"/>
                    <a:pt x="93448" y="100786"/>
                  </a:cubicBezTo>
                  <a:cubicBezTo>
                    <a:pt x="88626" y="86971"/>
                    <a:pt x="84793" y="72501"/>
                    <a:pt x="80099" y="59215"/>
                  </a:cubicBezTo>
                  <a:cubicBezTo>
                    <a:pt x="76731" y="49767"/>
                    <a:pt x="72829" y="39785"/>
                    <a:pt x="67542" y="30734"/>
                  </a:cubicBezTo>
                  <a:cubicBezTo>
                    <a:pt x="61330" y="20028"/>
                    <a:pt x="53336" y="10575"/>
                    <a:pt x="42498" y="4891"/>
                  </a:cubicBezTo>
                  <a:cubicBezTo>
                    <a:pt x="36285" y="1656"/>
                    <a:pt x="29211" y="1"/>
                    <a:pt x="22603" y="1"/>
                  </a:cubicBezTo>
                  <a:close/>
                  <a:moveTo>
                    <a:pt x="133935" y="155133"/>
                  </a:moveTo>
                  <a:cubicBezTo>
                    <a:pt x="134024" y="155176"/>
                    <a:pt x="134120" y="155214"/>
                    <a:pt x="134226" y="155242"/>
                  </a:cubicBezTo>
                  <a:cubicBezTo>
                    <a:pt x="134129" y="155207"/>
                    <a:pt x="134032" y="155170"/>
                    <a:pt x="133935" y="155133"/>
                  </a:cubicBezTo>
                  <a:close/>
                  <a:moveTo>
                    <a:pt x="266269" y="37739"/>
                  </a:moveTo>
                  <a:lnTo>
                    <a:pt x="265935" y="38003"/>
                  </a:lnTo>
                  <a:cubicBezTo>
                    <a:pt x="271883" y="44216"/>
                    <a:pt x="275521" y="52738"/>
                    <a:pt x="275521" y="61530"/>
                  </a:cubicBezTo>
                  <a:cubicBezTo>
                    <a:pt x="275521" y="63117"/>
                    <a:pt x="275389" y="64766"/>
                    <a:pt x="275124" y="66352"/>
                  </a:cubicBezTo>
                  <a:cubicBezTo>
                    <a:pt x="273406" y="77656"/>
                    <a:pt x="267918" y="89419"/>
                    <a:pt x="259924" y="100786"/>
                  </a:cubicBezTo>
                  <a:cubicBezTo>
                    <a:pt x="242213" y="126095"/>
                    <a:pt x="217824" y="149426"/>
                    <a:pt x="190797" y="157949"/>
                  </a:cubicBezTo>
                  <a:cubicBezTo>
                    <a:pt x="187361" y="159075"/>
                    <a:pt x="183855" y="159931"/>
                    <a:pt x="180287" y="160529"/>
                  </a:cubicBezTo>
                  <a:cubicBezTo>
                    <a:pt x="175264" y="161454"/>
                    <a:pt x="170109" y="161914"/>
                    <a:pt x="164954" y="161914"/>
                  </a:cubicBezTo>
                  <a:cubicBezTo>
                    <a:pt x="157886" y="161914"/>
                    <a:pt x="150812" y="160989"/>
                    <a:pt x="144071" y="159006"/>
                  </a:cubicBezTo>
                  <a:cubicBezTo>
                    <a:pt x="142749" y="158742"/>
                    <a:pt x="141427" y="158345"/>
                    <a:pt x="140174" y="157949"/>
                  </a:cubicBezTo>
                  <a:cubicBezTo>
                    <a:pt x="140042" y="158018"/>
                    <a:pt x="139910" y="158018"/>
                    <a:pt x="139841" y="158081"/>
                  </a:cubicBezTo>
                  <a:cubicBezTo>
                    <a:pt x="141100" y="158546"/>
                    <a:pt x="142421" y="159006"/>
                    <a:pt x="143743" y="159403"/>
                  </a:cubicBezTo>
                  <a:cubicBezTo>
                    <a:pt x="150616" y="161385"/>
                    <a:pt x="157817" y="162311"/>
                    <a:pt x="164954" y="162311"/>
                  </a:cubicBezTo>
                  <a:cubicBezTo>
                    <a:pt x="170178" y="162311"/>
                    <a:pt x="175333" y="161851"/>
                    <a:pt x="180355" y="160989"/>
                  </a:cubicBezTo>
                  <a:cubicBezTo>
                    <a:pt x="183924" y="160328"/>
                    <a:pt x="187493" y="159471"/>
                    <a:pt x="190929" y="158345"/>
                  </a:cubicBezTo>
                  <a:cubicBezTo>
                    <a:pt x="204543" y="154052"/>
                    <a:pt x="217427" y="146053"/>
                    <a:pt x="229128" y="136008"/>
                  </a:cubicBezTo>
                  <a:cubicBezTo>
                    <a:pt x="240822" y="125899"/>
                    <a:pt x="251396" y="113739"/>
                    <a:pt x="260252" y="101050"/>
                  </a:cubicBezTo>
                  <a:cubicBezTo>
                    <a:pt x="268251" y="89615"/>
                    <a:pt x="273734" y="77788"/>
                    <a:pt x="275521" y="66421"/>
                  </a:cubicBezTo>
                  <a:cubicBezTo>
                    <a:pt x="275785" y="64766"/>
                    <a:pt x="275917" y="63117"/>
                    <a:pt x="275917" y="61530"/>
                  </a:cubicBezTo>
                  <a:cubicBezTo>
                    <a:pt x="275917" y="52606"/>
                    <a:pt x="272280" y="44015"/>
                    <a:pt x="266269" y="3773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8" name="Google Shape;458;p30"/>
            <p:cNvSpPr/>
            <p:nvPr/>
          </p:nvSpPr>
          <p:spPr>
            <a:xfrm>
              <a:off x="413250" y="1041625"/>
              <a:ext cx="6823500" cy="3918975"/>
            </a:xfrm>
            <a:custGeom>
              <a:avLst/>
              <a:gdLst/>
              <a:ahLst/>
              <a:cxnLst/>
              <a:rect l="l" t="t" r="r" b="b"/>
              <a:pathLst>
                <a:path w="272940" h="156759" extrusionOk="0">
                  <a:moveTo>
                    <a:pt x="18505" y="0"/>
                  </a:moveTo>
                  <a:cubicBezTo>
                    <a:pt x="13419" y="0"/>
                    <a:pt x="8792" y="1121"/>
                    <a:pt x="5419" y="3569"/>
                  </a:cubicBezTo>
                  <a:cubicBezTo>
                    <a:pt x="3770" y="4758"/>
                    <a:pt x="2379" y="6276"/>
                    <a:pt x="1454" y="8126"/>
                  </a:cubicBezTo>
                  <a:cubicBezTo>
                    <a:pt x="529" y="9977"/>
                    <a:pt x="0" y="12160"/>
                    <a:pt x="0" y="14671"/>
                  </a:cubicBezTo>
                  <a:cubicBezTo>
                    <a:pt x="0" y="15729"/>
                    <a:pt x="132" y="16850"/>
                    <a:pt x="333" y="17976"/>
                  </a:cubicBezTo>
                  <a:lnTo>
                    <a:pt x="730" y="17907"/>
                  </a:lnTo>
                  <a:cubicBezTo>
                    <a:pt x="529" y="16786"/>
                    <a:pt x="397" y="15660"/>
                    <a:pt x="397" y="14671"/>
                  </a:cubicBezTo>
                  <a:cubicBezTo>
                    <a:pt x="397" y="12224"/>
                    <a:pt x="925" y="10109"/>
                    <a:pt x="1851" y="8327"/>
                  </a:cubicBezTo>
                  <a:cubicBezTo>
                    <a:pt x="3172" y="5615"/>
                    <a:pt x="5488" y="3632"/>
                    <a:pt x="8327" y="2310"/>
                  </a:cubicBezTo>
                  <a:cubicBezTo>
                    <a:pt x="11235" y="1057"/>
                    <a:pt x="14740" y="397"/>
                    <a:pt x="18505" y="397"/>
                  </a:cubicBezTo>
                  <a:cubicBezTo>
                    <a:pt x="25113" y="397"/>
                    <a:pt x="32515" y="2379"/>
                    <a:pt x="38992" y="6080"/>
                  </a:cubicBezTo>
                  <a:cubicBezTo>
                    <a:pt x="49238" y="11959"/>
                    <a:pt x="56967" y="21344"/>
                    <a:pt x="63179" y="31917"/>
                  </a:cubicBezTo>
                  <a:cubicBezTo>
                    <a:pt x="68403" y="40842"/>
                    <a:pt x="72432" y="50554"/>
                    <a:pt x="76000" y="59743"/>
                  </a:cubicBezTo>
                  <a:cubicBezTo>
                    <a:pt x="80960" y="72696"/>
                    <a:pt x="85321" y="86706"/>
                    <a:pt x="90540" y="99987"/>
                  </a:cubicBezTo>
                  <a:cubicBezTo>
                    <a:pt x="94706" y="110365"/>
                    <a:pt x="99527" y="120474"/>
                    <a:pt x="105808" y="129198"/>
                  </a:cubicBezTo>
                  <a:cubicBezTo>
                    <a:pt x="110567" y="135743"/>
                    <a:pt x="116118" y="141559"/>
                    <a:pt x="122922" y="146185"/>
                  </a:cubicBezTo>
                  <a:cubicBezTo>
                    <a:pt x="125370" y="147702"/>
                    <a:pt x="127945" y="149024"/>
                    <a:pt x="130657" y="150213"/>
                  </a:cubicBezTo>
                  <a:cubicBezTo>
                    <a:pt x="131514" y="150610"/>
                    <a:pt x="132307" y="150943"/>
                    <a:pt x="133168" y="151271"/>
                  </a:cubicBezTo>
                  <a:cubicBezTo>
                    <a:pt x="132904" y="151138"/>
                    <a:pt x="132703" y="151075"/>
                    <a:pt x="132507" y="150943"/>
                  </a:cubicBezTo>
                  <a:cubicBezTo>
                    <a:pt x="131778" y="150679"/>
                    <a:pt x="131054" y="150345"/>
                    <a:pt x="130324" y="149949"/>
                  </a:cubicBezTo>
                  <a:cubicBezTo>
                    <a:pt x="127353" y="148495"/>
                    <a:pt x="124508" y="146845"/>
                    <a:pt x="121934" y="144926"/>
                  </a:cubicBezTo>
                  <a:cubicBezTo>
                    <a:pt x="115721" y="140501"/>
                    <a:pt x="110567" y="135082"/>
                    <a:pt x="106136" y="129002"/>
                  </a:cubicBezTo>
                  <a:cubicBezTo>
                    <a:pt x="99860" y="120278"/>
                    <a:pt x="95102" y="110233"/>
                    <a:pt x="90936" y="99855"/>
                  </a:cubicBezTo>
                  <a:cubicBezTo>
                    <a:pt x="85649" y="86574"/>
                    <a:pt x="81356" y="72564"/>
                    <a:pt x="76333" y="59611"/>
                  </a:cubicBezTo>
                  <a:cubicBezTo>
                    <a:pt x="72828" y="50422"/>
                    <a:pt x="68731" y="40641"/>
                    <a:pt x="63513" y="31722"/>
                  </a:cubicBezTo>
                  <a:cubicBezTo>
                    <a:pt x="57300" y="21148"/>
                    <a:pt x="49566" y="11695"/>
                    <a:pt x="39193" y="5747"/>
                  </a:cubicBezTo>
                  <a:cubicBezTo>
                    <a:pt x="32647" y="1983"/>
                    <a:pt x="25182" y="0"/>
                    <a:pt x="18505" y="0"/>
                  </a:cubicBezTo>
                  <a:close/>
                  <a:moveTo>
                    <a:pt x="264285" y="35883"/>
                  </a:moveTo>
                  <a:lnTo>
                    <a:pt x="264021" y="36147"/>
                  </a:lnTo>
                  <a:cubicBezTo>
                    <a:pt x="269308" y="41106"/>
                    <a:pt x="272480" y="47979"/>
                    <a:pt x="272480" y="55312"/>
                  </a:cubicBezTo>
                  <a:cubicBezTo>
                    <a:pt x="272480" y="57163"/>
                    <a:pt x="272279" y="59082"/>
                    <a:pt x="271883" y="60932"/>
                  </a:cubicBezTo>
                  <a:cubicBezTo>
                    <a:pt x="269572" y="71110"/>
                    <a:pt x="263688" y="82080"/>
                    <a:pt x="255429" y="92982"/>
                  </a:cubicBezTo>
                  <a:cubicBezTo>
                    <a:pt x="246109" y="105274"/>
                    <a:pt x="235736" y="117434"/>
                    <a:pt x="224501" y="127680"/>
                  </a:cubicBezTo>
                  <a:cubicBezTo>
                    <a:pt x="213266" y="137990"/>
                    <a:pt x="201037" y="146380"/>
                    <a:pt x="188153" y="151207"/>
                  </a:cubicBezTo>
                  <a:cubicBezTo>
                    <a:pt x="184848" y="152397"/>
                    <a:pt x="181475" y="153454"/>
                    <a:pt x="178039" y="154247"/>
                  </a:cubicBezTo>
                  <a:cubicBezTo>
                    <a:pt x="171959" y="155569"/>
                    <a:pt x="165683" y="156362"/>
                    <a:pt x="159402" y="156362"/>
                  </a:cubicBezTo>
                  <a:cubicBezTo>
                    <a:pt x="153851" y="156362"/>
                    <a:pt x="148300" y="155765"/>
                    <a:pt x="142881" y="154443"/>
                  </a:cubicBezTo>
                  <a:cubicBezTo>
                    <a:pt x="141495" y="154178"/>
                    <a:pt x="140105" y="153851"/>
                    <a:pt x="138720" y="153518"/>
                  </a:cubicBezTo>
                  <a:cubicBezTo>
                    <a:pt x="138651" y="153518"/>
                    <a:pt x="138519" y="153586"/>
                    <a:pt x="138455" y="153650"/>
                  </a:cubicBezTo>
                  <a:cubicBezTo>
                    <a:pt x="139708" y="154046"/>
                    <a:pt x="141030" y="154443"/>
                    <a:pt x="142352" y="154707"/>
                  </a:cubicBezTo>
                  <a:cubicBezTo>
                    <a:pt x="147903" y="156098"/>
                    <a:pt x="153655" y="156759"/>
                    <a:pt x="159402" y="156759"/>
                  </a:cubicBezTo>
                  <a:cubicBezTo>
                    <a:pt x="165747" y="156759"/>
                    <a:pt x="172028" y="155965"/>
                    <a:pt x="178108" y="154644"/>
                  </a:cubicBezTo>
                  <a:cubicBezTo>
                    <a:pt x="181608" y="153851"/>
                    <a:pt x="184981" y="152793"/>
                    <a:pt x="188285" y="151604"/>
                  </a:cubicBezTo>
                  <a:cubicBezTo>
                    <a:pt x="201302" y="146777"/>
                    <a:pt x="213462" y="138318"/>
                    <a:pt x="224765" y="128008"/>
                  </a:cubicBezTo>
                  <a:cubicBezTo>
                    <a:pt x="236063" y="117698"/>
                    <a:pt x="246442" y="105538"/>
                    <a:pt x="255757" y="93246"/>
                  </a:cubicBezTo>
                  <a:cubicBezTo>
                    <a:pt x="264021" y="82276"/>
                    <a:pt x="269969" y="71305"/>
                    <a:pt x="272279" y="61064"/>
                  </a:cubicBezTo>
                  <a:cubicBezTo>
                    <a:pt x="272744" y="59145"/>
                    <a:pt x="272940" y="57231"/>
                    <a:pt x="272940" y="55312"/>
                  </a:cubicBezTo>
                  <a:cubicBezTo>
                    <a:pt x="272940" y="47847"/>
                    <a:pt x="269636" y="40842"/>
                    <a:pt x="264285" y="358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9" name="Google Shape;459;p30"/>
            <p:cNvSpPr/>
            <p:nvPr/>
          </p:nvSpPr>
          <p:spPr>
            <a:xfrm>
              <a:off x="454625" y="1145625"/>
              <a:ext cx="6750800" cy="3786825"/>
            </a:xfrm>
            <a:custGeom>
              <a:avLst/>
              <a:gdLst/>
              <a:ahLst/>
              <a:cxnLst/>
              <a:rect l="l" t="t" r="r" b="b"/>
              <a:pathLst>
                <a:path w="270032" h="151473" extrusionOk="0">
                  <a:moveTo>
                    <a:pt x="14603" y="1"/>
                  </a:moveTo>
                  <a:cubicBezTo>
                    <a:pt x="10505" y="1"/>
                    <a:pt x="6873" y="863"/>
                    <a:pt x="4230" y="2777"/>
                  </a:cubicBezTo>
                  <a:cubicBezTo>
                    <a:pt x="2908" y="3702"/>
                    <a:pt x="1850" y="4891"/>
                    <a:pt x="1121" y="6345"/>
                  </a:cubicBezTo>
                  <a:cubicBezTo>
                    <a:pt x="397" y="7799"/>
                    <a:pt x="0" y="9517"/>
                    <a:pt x="0" y="11437"/>
                  </a:cubicBezTo>
                  <a:cubicBezTo>
                    <a:pt x="0" y="12626"/>
                    <a:pt x="196" y="13948"/>
                    <a:pt x="460" y="15333"/>
                  </a:cubicBezTo>
                  <a:lnTo>
                    <a:pt x="857" y="15201"/>
                  </a:lnTo>
                  <a:cubicBezTo>
                    <a:pt x="592" y="13879"/>
                    <a:pt x="460" y="12626"/>
                    <a:pt x="460" y="11437"/>
                  </a:cubicBezTo>
                  <a:cubicBezTo>
                    <a:pt x="460" y="9517"/>
                    <a:pt x="793" y="7931"/>
                    <a:pt x="1517" y="6546"/>
                  </a:cubicBezTo>
                  <a:cubicBezTo>
                    <a:pt x="2575" y="4431"/>
                    <a:pt x="4293" y="2909"/>
                    <a:pt x="6540" y="1920"/>
                  </a:cubicBezTo>
                  <a:cubicBezTo>
                    <a:pt x="8787" y="926"/>
                    <a:pt x="11563" y="397"/>
                    <a:pt x="14603" y="397"/>
                  </a:cubicBezTo>
                  <a:cubicBezTo>
                    <a:pt x="21148" y="397"/>
                    <a:pt x="29010" y="2713"/>
                    <a:pt x="35751" y="7075"/>
                  </a:cubicBezTo>
                  <a:cubicBezTo>
                    <a:pt x="45468" y="13218"/>
                    <a:pt x="53002" y="22603"/>
                    <a:pt x="59214" y="33044"/>
                  </a:cubicBezTo>
                  <a:cubicBezTo>
                    <a:pt x="64369" y="41837"/>
                    <a:pt x="68598" y="51417"/>
                    <a:pt x="72363" y="60341"/>
                  </a:cubicBezTo>
                  <a:cubicBezTo>
                    <a:pt x="77650" y="72961"/>
                    <a:pt x="82408" y="86511"/>
                    <a:pt x="88092" y="99200"/>
                  </a:cubicBezTo>
                  <a:cubicBezTo>
                    <a:pt x="92522" y="109113"/>
                    <a:pt x="97608" y="118693"/>
                    <a:pt x="104153" y="126957"/>
                  </a:cubicBezTo>
                  <a:cubicBezTo>
                    <a:pt x="109176" y="133301"/>
                    <a:pt x="115055" y="138784"/>
                    <a:pt x="122192" y="143013"/>
                  </a:cubicBezTo>
                  <a:cubicBezTo>
                    <a:pt x="124439" y="144272"/>
                    <a:pt x="126819" y="145392"/>
                    <a:pt x="129330" y="146318"/>
                  </a:cubicBezTo>
                  <a:cubicBezTo>
                    <a:pt x="130255" y="146714"/>
                    <a:pt x="131180" y="147047"/>
                    <a:pt x="132174" y="147375"/>
                  </a:cubicBezTo>
                  <a:cubicBezTo>
                    <a:pt x="131910" y="147243"/>
                    <a:pt x="131709" y="147179"/>
                    <a:pt x="131513" y="147111"/>
                  </a:cubicBezTo>
                  <a:cubicBezTo>
                    <a:pt x="130652" y="146783"/>
                    <a:pt x="129859" y="146450"/>
                    <a:pt x="129002" y="146053"/>
                  </a:cubicBezTo>
                  <a:cubicBezTo>
                    <a:pt x="126290" y="144864"/>
                    <a:pt x="123715" y="143542"/>
                    <a:pt x="121267" y="142025"/>
                  </a:cubicBezTo>
                  <a:cubicBezTo>
                    <a:pt x="114727" y="137858"/>
                    <a:pt x="109239" y="132640"/>
                    <a:pt x="104481" y="126692"/>
                  </a:cubicBezTo>
                  <a:cubicBezTo>
                    <a:pt x="98005" y="118498"/>
                    <a:pt x="92919" y="108912"/>
                    <a:pt x="88425" y="98999"/>
                  </a:cubicBezTo>
                  <a:cubicBezTo>
                    <a:pt x="82741" y="86379"/>
                    <a:pt x="78046" y="72829"/>
                    <a:pt x="72696" y="60209"/>
                  </a:cubicBezTo>
                  <a:cubicBezTo>
                    <a:pt x="68995" y="51221"/>
                    <a:pt x="64765" y="41636"/>
                    <a:pt x="59542" y="32849"/>
                  </a:cubicBezTo>
                  <a:cubicBezTo>
                    <a:pt x="53398" y="22407"/>
                    <a:pt x="45796" y="12891"/>
                    <a:pt x="36015" y="6678"/>
                  </a:cubicBezTo>
                  <a:cubicBezTo>
                    <a:pt x="29142" y="2380"/>
                    <a:pt x="21211" y="1"/>
                    <a:pt x="14603" y="1"/>
                  </a:cubicBezTo>
                  <a:close/>
                  <a:moveTo>
                    <a:pt x="262366" y="34171"/>
                  </a:moveTo>
                  <a:lnTo>
                    <a:pt x="262101" y="34435"/>
                  </a:lnTo>
                  <a:cubicBezTo>
                    <a:pt x="266791" y="38199"/>
                    <a:pt x="269635" y="43618"/>
                    <a:pt x="269635" y="49635"/>
                  </a:cubicBezTo>
                  <a:cubicBezTo>
                    <a:pt x="269635" y="51549"/>
                    <a:pt x="269302" y="53600"/>
                    <a:pt x="268641" y="55646"/>
                  </a:cubicBezTo>
                  <a:cubicBezTo>
                    <a:pt x="265866" y="64703"/>
                    <a:pt x="259521" y="74880"/>
                    <a:pt x="250930" y="85385"/>
                  </a:cubicBezTo>
                  <a:cubicBezTo>
                    <a:pt x="241218" y="97218"/>
                    <a:pt x="231041" y="109378"/>
                    <a:pt x="220202" y="119883"/>
                  </a:cubicBezTo>
                  <a:cubicBezTo>
                    <a:pt x="209364" y="130325"/>
                    <a:pt x="197865" y="139249"/>
                    <a:pt x="185573" y="144536"/>
                  </a:cubicBezTo>
                  <a:cubicBezTo>
                    <a:pt x="182400" y="145921"/>
                    <a:pt x="179160" y="147111"/>
                    <a:pt x="175855" y="148036"/>
                  </a:cubicBezTo>
                  <a:cubicBezTo>
                    <a:pt x="168919" y="149955"/>
                    <a:pt x="161517" y="151076"/>
                    <a:pt x="154179" y="151076"/>
                  </a:cubicBezTo>
                  <a:cubicBezTo>
                    <a:pt x="149949" y="151076"/>
                    <a:pt x="145788" y="150748"/>
                    <a:pt x="141691" y="149955"/>
                  </a:cubicBezTo>
                  <a:cubicBezTo>
                    <a:pt x="140237" y="149754"/>
                    <a:pt x="138846" y="149490"/>
                    <a:pt x="137392" y="149162"/>
                  </a:cubicBezTo>
                  <a:cubicBezTo>
                    <a:pt x="137329" y="149225"/>
                    <a:pt x="137197" y="149294"/>
                    <a:pt x="137065" y="149358"/>
                  </a:cubicBezTo>
                  <a:cubicBezTo>
                    <a:pt x="138450" y="149691"/>
                    <a:pt x="139840" y="150018"/>
                    <a:pt x="141226" y="150283"/>
                  </a:cubicBezTo>
                  <a:cubicBezTo>
                    <a:pt x="145455" y="151145"/>
                    <a:pt x="149817" y="151472"/>
                    <a:pt x="154179" y="151472"/>
                  </a:cubicBezTo>
                  <a:cubicBezTo>
                    <a:pt x="161580" y="151472"/>
                    <a:pt x="168982" y="150352"/>
                    <a:pt x="175987" y="148432"/>
                  </a:cubicBezTo>
                  <a:cubicBezTo>
                    <a:pt x="179292" y="147507"/>
                    <a:pt x="182533" y="146318"/>
                    <a:pt x="185705" y="144932"/>
                  </a:cubicBezTo>
                  <a:cubicBezTo>
                    <a:pt x="198060" y="139577"/>
                    <a:pt x="209628" y="130658"/>
                    <a:pt x="220467" y="120147"/>
                  </a:cubicBezTo>
                  <a:cubicBezTo>
                    <a:pt x="231368" y="109642"/>
                    <a:pt x="241546" y="97482"/>
                    <a:pt x="251263" y="85650"/>
                  </a:cubicBezTo>
                  <a:cubicBezTo>
                    <a:pt x="259855" y="75145"/>
                    <a:pt x="266199" y="64898"/>
                    <a:pt x="269038" y="55778"/>
                  </a:cubicBezTo>
                  <a:cubicBezTo>
                    <a:pt x="269699" y="53664"/>
                    <a:pt x="270032" y="51618"/>
                    <a:pt x="270032" y="49635"/>
                  </a:cubicBezTo>
                  <a:cubicBezTo>
                    <a:pt x="270032" y="43486"/>
                    <a:pt x="267124" y="37935"/>
                    <a:pt x="262366" y="341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0" name="Google Shape;460;p30"/>
            <p:cNvSpPr/>
            <p:nvPr/>
          </p:nvSpPr>
          <p:spPr>
            <a:xfrm>
              <a:off x="495850" y="1246475"/>
              <a:ext cx="6679850" cy="3664550"/>
            </a:xfrm>
            <a:custGeom>
              <a:avLst/>
              <a:gdLst/>
              <a:ahLst/>
              <a:cxnLst/>
              <a:rect l="l" t="t" r="r" b="b"/>
              <a:pathLst>
                <a:path w="267194" h="146582" extrusionOk="0">
                  <a:moveTo>
                    <a:pt x="260452" y="32516"/>
                  </a:moveTo>
                  <a:lnTo>
                    <a:pt x="260252" y="32843"/>
                  </a:lnTo>
                  <a:cubicBezTo>
                    <a:pt x="262303" y="34234"/>
                    <a:pt x="263952" y="35883"/>
                    <a:pt x="265079" y="37866"/>
                  </a:cubicBezTo>
                  <a:cubicBezTo>
                    <a:pt x="266199" y="39785"/>
                    <a:pt x="266797" y="41963"/>
                    <a:pt x="266797" y="44343"/>
                  </a:cubicBezTo>
                  <a:cubicBezTo>
                    <a:pt x="266797" y="46325"/>
                    <a:pt x="266400" y="48377"/>
                    <a:pt x="265475" y="50491"/>
                  </a:cubicBezTo>
                  <a:cubicBezTo>
                    <a:pt x="263688" y="54721"/>
                    <a:pt x="260912" y="59410"/>
                    <a:pt x="257344" y="64370"/>
                  </a:cubicBezTo>
                  <a:cubicBezTo>
                    <a:pt x="257280" y="64433"/>
                    <a:pt x="257212" y="64565"/>
                    <a:pt x="257148" y="64634"/>
                  </a:cubicBezTo>
                  <a:lnTo>
                    <a:pt x="257148" y="65358"/>
                  </a:lnTo>
                  <a:cubicBezTo>
                    <a:pt x="260981" y="60071"/>
                    <a:pt x="263952" y="55117"/>
                    <a:pt x="265872" y="50624"/>
                  </a:cubicBezTo>
                  <a:cubicBezTo>
                    <a:pt x="266797" y="48509"/>
                    <a:pt x="267193" y="46325"/>
                    <a:pt x="267193" y="44343"/>
                  </a:cubicBezTo>
                  <a:cubicBezTo>
                    <a:pt x="267193" y="41900"/>
                    <a:pt x="266596" y="39653"/>
                    <a:pt x="265406" y="37602"/>
                  </a:cubicBezTo>
                  <a:cubicBezTo>
                    <a:pt x="264286" y="35619"/>
                    <a:pt x="262567" y="33901"/>
                    <a:pt x="260452" y="32516"/>
                  </a:cubicBezTo>
                  <a:close/>
                  <a:moveTo>
                    <a:pt x="10908" y="1"/>
                  </a:moveTo>
                  <a:cubicBezTo>
                    <a:pt x="9322" y="1"/>
                    <a:pt x="7868" y="196"/>
                    <a:pt x="6546" y="530"/>
                  </a:cubicBezTo>
                  <a:cubicBezTo>
                    <a:pt x="4563" y="990"/>
                    <a:pt x="2908" y="1915"/>
                    <a:pt x="1788" y="3236"/>
                  </a:cubicBezTo>
                  <a:cubicBezTo>
                    <a:pt x="1190" y="3897"/>
                    <a:pt x="730" y="4690"/>
                    <a:pt x="466" y="5552"/>
                  </a:cubicBezTo>
                  <a:cubicBezTo>
                    <a:pt x="133" y="6477"/>
                    <a:pt x="1" y="7403"/>
                    <a:pt x="1" y="8523"/>
                  </a:cubicBezTo>
                  <a:cubicBezTo>
                    <a:pt x="1" y="9782"/>
                    <a:pt x="201" y="11236"/>
                    <a:pt x="661" y="12753"/>
                  </a:cubicBezTo>
                  <a:lnTo>
                    <a:pt x="1058" y="12621"/>
                  </a:lnTo>
                  <a:cubicBezTo>
                    <a:pt x="598" y="11103"/>
                    <a:pt x="397" y="9713"/>
                    <a:pt x="397" y="8523"/>
                  </a:cubicBezTo>
                  <a:cubicBezTo>
                    <a:pt x="397" y="7138"/>
                    <a:pt x="661" y="5949"/>
                    <a:pt x="1190" y="4891"/>
                  </a:cubicBezTo>
                  <a:cubicBezTo>
                    <a:pt x="1920" y="3369"/>
                    <a:pt x="3173" y="2248"/>
                    <a:pt x="4828" y="1518"/>
                  </a:cubicBezTo>
                  <a:cubicBezTo>
                    <a:pt x="6546" y="794"/>
                    <a:pt x="8592" y="397"/>
                    <a:pt x="10908" y="397"/>
                  </a:cubicBezTo>
                  <a:cubicBezTo>
                    <a:pt x="14080" y="397"/>
                    <a:pt x="17712" y="1122"/>
                    <a:pt x="21413" y="2380"/>
                  </a:cubicBezTo>
                  <a:cubicBezTo>
                    <a:pt x="25182" y="3702"/>
                    <a:pt x="29015" y="5616"/>
                    <a:pt x="32584" y="8127"/>
                  </a:cubicBezTo>
                  <a:cubicBezTo>
                    <a:pt x="41768" y="14540"/>
                    <a:pt x="49106" y="23988"/>
                    <a:pt x="55249" y="34297"/>
                  </a:cubicBezTo>
                  <a:cubicBezTo>
                    <a:pt x="60404" y="42957"/>
                    <a:pt x="64766" y="52342"/>
                    <a:pt x="68731" y="61065"/>
                  </a:cubicBezTo>
                  <a:cubicBezTo>
                    <a:pt x="74351" y="73357"/>
                    <a:pt x="79506" y="86443"/>
                    <a:pt x="85586" y="98471"/>
                  </a:cubicBezTo>
                  <a:cubicBezTo>
                    <a:pt x="90408" y="107987"/>
                    <a:pt x="95827" y="117107"/>
                    <a:pt x="102568" y="124773"/>
                  </a:cubicBezTo>
                  <a:cubicBezTo>
                    <a:pt x="107855" y="130917"/>
                    <a:pt x="114067" y="136140"/>
                    <a:pt x="121469" y="139973"/>
                  </a:cubicBezTo>
                  <a:cubicBezTo>
                    <a:pt x="123520" y="140962"/>
                    <a:pt x="125698" y="141824"/>
                    <a:pt x="127945" y="142548"/>
                  </a:cubicBezTo>
                  <a:cubicBezTo>
                    <a:pt x="128797" y="142867"/>
                    <a:pt x="129692" y="143101"/>
                    <a:pt x="130561" y="143354"/>
                  </a:cubicBezTo>
                  <a:lnTo>
                    <a:pt x="130561" y="143354"/>
                  </a:lnTo>
                  <a:cubicBezTo>
                    <a:pt x="130549" y="143349"/>
                    <a:pt x="130537" y="143345"/>
                    <a:pt x="130525" y="143341"/>
                  </a:cubicBezTo>
                  <a:cubicBezTo>
                    <a:pt x="129531" y="143013"/>
                    <a:pt x="128606" y="142680"/>
                    <a:pt x="127681" y="142284"/>
                  </a:cubicBezTo>
                  <a:cubicBezTo>
                    <a:pt x="125170" y="141358"/>
                    <a:pt x="122790" y="140238"/>
                    <a:pt x="120543" y="138979"/>
                  </a:cubicBezTo>
                  <a:cubicBezTo>
                    <a:pt x="113670" y="135278"/>
                    <a:pt x="107923" y="130256"/>
                    <a:pt x="102832" y="124509"/>
                  </a:cubicBezTo>
                  <a:cubicBezTo>
                    <a:pt x="96160" y="116843"/>
                    <a:pt x="90741" y="107786"/>
                    <a:pt x="85983" y="98270"/>
                  </a:cubicBezTo>
                  <a:cubicBezTo>
                    <a:pt x="79903" y="86242"/>
                    <a:pt x="74748" y="73225"/>
                    <a:pt x="69064" y="60864"/>
                  </a:cubicBezTo>
                  <a:cubicBezTo>
                    <a:pt x="65162" y="52141"/>
                    <a:pt x="60801" y="42825"/>
                    <a:pt x="55582" y="34102"/>
                  </a:cubicBezTo>
                  <a:cubicBezTo>
                    <a:pt x="49434" y="23792"/>
                    <a:pt x="42032" y="14276"/>
                    <a:pt x="32780" y="7799"/>
                  </a:cubicBezTo>
                  <a:cubicBezTo>
                    <a:pt x="29211" y="5288"/>
                    <a:pt x="25315" y="3305"/>
                    <a:pt x="21545" y="1983"/>
                  </a:cubicBezTo>
                  <a:cubicBezTo>
                    <a:pt x="17781" y="725"/>
                    <a:pt x="14143" y="1"/>
                    <a:pt x="10908" y="1"/>
                  </a:cubicBezTo>
                  <a:close/>
                  <a:moveTo>
                    <a:pt x="130561" y="143354"/>
                  </a:moveTo>
                  <a:lnTo>
                    <a:pt x="130561" y="143354"/>
                  </a:lnTo>
                  <a:cubicBezTo>
                    <a:pt x="130746" y="143417"/>
                    <a:pt x="130938" y="143477"/>
                    <a:pt x="131186" y="143542"/>
                  </a:cubicBezTo>
                  <a:cubicBezTo>
                    <a:pt x="130980" y="143477"/>
                    <a:pt x="130771" y="143415"/>
                    <a:pt x="130561" y="143354"/>
                  </a:cubicBezTo>
                  <a:close/>
                  <a:moveTo>
                    <a:pt x="256419" y="65691"/>
                  </a:moveTo>
                  <a:cubicBezTo>
                    <a:pt x="253511" y="69588"/>
                    <a:pt x="250143" y="73685"/>
                    <a:pt x="246442" y="77851"/>
                  </a:cubicBezTo>
                  <a:cubicBezTo>
                    <a:pt x="236328" y="89351"/>
                    <a:pt x="226283" y="101442"/>
                    <a:pt x="215910" y="112148"/>
                  </a:cubicBezTo>
                  <a:cubicBezTo>
                    <a:pt x="205468" y="122854"/>
                    <a:pt x="194630" y="132175"/>
                    <a:pt x="182930" y="138054"/>
                  </a:cubicBezTo>
                  <a:cubicBezTo>
                    <a:pt x="179958" y="139577"/>
                    <a:pt x="176850" y="140898"/>
                    <a:pt x="173677" y="141956"/>
                  </a:cubicBezTo>
                  <a:cubicBezTo>
                    <a:pt x="165948" y="144599"/>
                    <a:pt x="157552" y="146185"/>
                    <a:pt x="149162" y="146185"/>
                  </a:cubicBezTo>
                  <a:cubicBezTo>
                    <a:pt x="146254" y="146185"/>
                    <a:pt x="143410" y="145984"/>
                    <a:pt x="140502" y="145588"/>
                  </a:cubicBezTo>
                  <a:cubicBezTo>
                    <a:pt x="139048" y="145456"/>
                    <a:pt x="137530" y="145260"/>
                    <a:pt x="136077" y="144996"/>
                  </a:cubicBezTo>
                  <a:cubicBezTo>
                    <a:pt x="135944" y="145059"/>
                    <a:pt x="135876" y="145128"/>
                    <a:pt x="135743" y="145128"/>
                  </a:cubicBezTo>
                  <a:cubicBezTo>
                    <a:pt x="137197" y="145456"/>
                    <a:pt x="138588" y="145720"/>
                    <a:pt x="140042" y="145921"/>
                  </a:cubicBezTo>
                  <a:cubicBezTo>
                    <a:pt x="143082" y="146381"/>
                    <a:pt x="146122" y="146582"/>
                    <a:pt x="149162" y="146582"/>
                  </a:cubicBezTo>
                  <a:cubicBezTo>
                    <a:pt x="157621" y="146582"/>
                    <a:pt x="166011" y="144996"/>
                    <a:pt x="173810" y="142352"/>
                  </a:cubicBezTo>
                  <a:cubicBezTo>
                    <a:pt x="176982" y="141226"/>
                    <a:pt x="180091" y="139904"/>
                    <a:pt x="183131" y="138387"/>
                  </a:cubicBezTo>
                  <a:cubicBezTo>
                    <a:pt x="194894" y="132503"/>
                    <a:pt x="205732" y="123187"/>
                    <a:pt x="216174" y="112412"/>
                  </a:cubicBezTo>
                  <a:cubicBezTo>
                    <a:pt x="226616" y="101706"/>
                    <a:pt x="236661" y="89615"/>
                    <a:pt x="246770" y="78116"/>
                  </a:cubicBezTo>
                  <a:cubicBezTo>
                    <a:pt x="250338" y="74082"/>
                    <a:pt x="253579" y="70117"/>
                    <a:pt x="256419" y="66352"/>
                  </a:cubicBezTo>
                  <a:lnTo>
                    <a:pt x="256419" y="6569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1" name="Google Shape;461;p30"/>
            <p:cNvSpPr/>
            <p:nvPr/>
          </p:nvSpPr>
          <p:spPr>
            <a:xfrm>
              <a:off x="533925" y="1343900"/>
              <a:ext cx="6615325" cy="3548900"/>
            </a:xfrm>
            <a:custGeom>
              <a:avLst/>
              <a:gdLst/>
              <a:ahLst/>
              <a:cxnLst/>
              <a:rect l="l" t="t" r="r" b="b"/>
              <a:pathLst>
                <a:path w="264613" h="141956" extrusionOk="0">
                  <a:moveTo>
                    <a:pt x="258665" y="31061"/>
                  </a:moveTo>
                  <a:lnTo>
                    <a:pt x="258464" y="31458"/>
                  </a:lnTo>
                  <a:cubicBezTo>
                    <a:pt x="260315" y="32251"/>
                    <a:pt x="261705" y="33440"/>
                    <a:pt x="262694" y="34831"/>
                  </a:cubicBezTo>
                  <a:cubicBezTo>
                    <a:pt x="263619" y="36153"/>
                    <a:pt x="264148" y="37802"/>
                    <a:pt x="264148" y="39520"/>
                  </a:cubicBezTo>
                  <a:cubicBezTo>
                    <a:pt x="264148" y="41371"/>
                    <a:pt x="263619" y="43353"/>
                    <a:pt x="262429" y="45468"/>
                  </a:cubicBezTo>
                  <a:cubicBezTo>
                    <a:pt x="260912" y="48048"/>
                    <a:pt x="258993" y="50887"/>
                    <a:pt x="256550" y="53996"/>
                  </a:cubicBezTo>
                  <a:cubicBezTo>
                    <a:pt x="256550" y="54260"/>
                    <a:pt x="256482" y="54525"/>
                    <a:pt x="256482" y="54789"/>
                  </a:cubicBezTo>
                  <a:cubicBezTo>
                    <a:pt x="259062" y="51485"/>
                    <a:pt x="261176" y="48445"/>
                    <a:pt x="262763" y="45669"/>
                  </a:cubicBezTo>
                  <a:cubicBezTo>
                    <a:pt x="264016" y="43486"/>
                    <a:pt x="264613" y="41440"/>
                    <a:pt x="264613" y="39520"/>
                  </a:cubicBezTo>
                  <a:cubicBezTo>
                    <a:pt x="264613" y="37670"/>
                    <a:pt x="264016" y="36020"/>
                    <a:pt x="263027" y="34567"/>
                  </a:cubicBezTo>
                  <a:cubicBezTo>
                    <a:pt x="261969" y="33113"/>
                    <a:pt x="260516" y="31923"/>
                    <a:pt x="258665" y="31061"/>
                  </a:cubicBezTo>
                  <a:close/>
                  <a:moveTo>
                    <a:pt x="255556" y="55249"/>
                  </a:moveTo>
                  <a:cubicBezTo>
                    <a:pt x="255556" y="55318"/>
                    <a:pt x="255493" y="55381"/>
                    <a:pt x="255424" y="55450"/>
                  </a:cubicBezTo>
                  <a:cubicBezTo>
                    <a:pt x="255424" y="55646"/>
                    <a:pt x="255493" y="55847"/>
                    <a:pt x="255493" y="56042"/>
                  </a:cubicBezTo>
                  <a:cubicBezTo>
                    <a:pt x="255493" y="55979"/>
                    <a:pt x="255556" y="55979"/>
                    <a:pt x="255556" y="55910"/>
                  </a:cubicBezTo>
                  <a:lnTo>
                    <a:pt x="255556" y="55249"/>
                  </a:lnTo>
                  <a:close/>
                  <a:moveTo>
                    <a:pt x="255096" y="55910"/>
                  </a:moveTo>
                  <a:cubicBezTo>
                    <a:pt x="254964" y="55979"/>
                    <a:pt x="254896" y="56111"/>
                    <a:pt x="254832" y="56174"/>
                  </a:cubicBezTo>
                  <a:cubicBezTo>
                    <a:pt x="254896" y="56375"/>
                    <a:pt x="254896" y="56571"/>
                    <a:pt x="254896" y="56772"/>
                  </a:cubicBezTo>
                  <a:cubicBezTo>
                    <a:pt x="254964" y="56640"/>
                    <a:pt x="255028" y="56571"/>
                    <a:pt x="255096" y="56507"/>
                  </a:cubicBezTo>
                  <a:lnTo>
                    <a:pt x="255096" y="55910"/>
                  </a:lnTo>
                  <a:close/>
                  <a:moveTo>
                    <a:pt x="7666" y="0"/>
                  </a:moveTo>
                  <a:cubicBezTo>
                    <a:pt x="6540" y="0"/>
                    <a:pt x="5483" y="69"/>
                    <a:pt x="4558" y="333"/>
                  </a:cubicBezTo>
                  <a:cubicBezTo>
                    <a:pt x="3172" y="661"/>
                    <a:pt x="2046" y="1322"/>
                    <a:pt x="1253" y="2247"/>
                  </a:cubicBezTo>
                  <a:cubicBezTo>
                    <a:pt x="857" y="2713"/>
                    <a:pt x="529" y="3241"/>
                    <a:pt x="328" y="3833"/>
                  </a:cubicBezTo>
                  <a:cubicBezTo>
                    <a:pt x="132" y="4494"/>
                    <a:pt x="0" y="5155"/>
                    <a:pt x="0" y="5885"/>
                  </a:cubicBezTo>
                  <a:cubicBezTo>
                    <a:pt x="0" y="7206"/>
                    <a:pt x="328" y="8660"/>
                    <a:pt x="989" y="10379"/>
                  </a:cubicBezTo>
                  <a:lnTo>
                    <a:pt x="1385" y="10178"/>
                  </a:lnTo>
                  <a:cubicBezTo>
                    <a:pt x="725" y="8528"/>
                    <a:pt x="397" y="7138"/>
                    <a:pt x="397" y="5885"/>
                  </a:cubicBezTo>
                  <a:cubicBezTo>
                    <a:pt x="397" y="4960"/>
                    <a:pt x="592" y="4166"/>
                    <a:pt x="925" y="3437"/>
                  </a:cubicBezTo>
                  <a:cubicBezTo>
                    <a:pt x="1454" y="2448"/>
                    <a:pt x="2311" y="1655"/>
                    <a:pt x="3437" y="1126"/>
                  </a:cubicBezTo>
                  <a:cubicBezTo>
                    <a:pt x="4558" y="661"/>
                    <a:pt x="6012" y="397"/>
                    <a:pt x="7666" y="397"/>
                  </a:cubicBezTo>
                  <a:cubicBezTo>
                    <a:pt x="10574" y="397"/>
                    <a:pt x="14206" y="1190"/>
                    <a:pt x="17976" y="2713"/>
                  </a:cubicBezTo>
                  <a:cubicBezTo>
                    <a:pt x="21740" y="4230"/>
                    <a:pt x="25774" y="6477"/>
                    <a:pt x="29475" y="9321"/>
                  </a:cubicBezTo>
                  <a:cubicBezTo>
                    <a:pt x="38130" y="16062"/>
                    <a:pt x="45267" y="25510"/>
                    <a:pt x="51347" y="35687"/>
                  </a:cubicBezTo>
                  <a:cubicBezTo>
                    <a:pt x="56571" y="44279"/>
                    <a:pt x="60996" y="53399"/>
                    <a:pt x="65226" y="61927"/>
                  </a:cubicBezTo>
                  <a:cubicBezTo>
                    <a:pt x="71110" y="73886"/>
                    <a:pt x="76793" y="86442"/>
                    <a:pt x="83270" y="97941"/>
                  </a:cubicBezTo>
                  <a:cubicBezTo>
                    <a:pt x="88356" y="106998"/>
                    <a:pt x="94108" y="115589"/>
                    <a:pt x="101045" y="122790"/>
                  </a:cubicBezTo>
                  <a:cubicBezTo>
                    <a:pt x="106728" y="128606"/>
                    <a:pt x="113205" y="133496"/>
                    <a:pt x="120807" y="136933"/>
                  </a:cubicBezTo>
                  <a:cubicBezTo>
                    <a:pt x="122721" y="137662"/>
                    <a:pt x="124704" y="138387"/>
                    <a:pt x="126755" y="138915"/>
                  </a:cubicBezTo>
                  <a:cubicBezTo>
                    <a:pt x="127945" y="139248"/>
                    <a:pt x="129134" y="139576"/>
                    <a:pt x="130324" y="139777"/>
                  </a:cubicBezTo>
                  <a:cubicBezTo>
                    <a:pt x="130060" y="139708"/>
                    <a:pt x="129859" y="139708"/>
                    <a:pt x="129663" y="139645"/>
                  </a:cubicBezTo>
                  <a:cubicBezTo>
                    <a:pt x="128606" y="139312"/>
                    <a:pt x="127480" y="139047"/>
                    <a:pt x="126422" y="138651"/>
                  </a:cubicBezTo>
                  <a:cubicBezTo>
                    <a:pt x="124175" y="137927"/>
                    <a:pt x="121997" y="137065"/>
                    <a:pt x="119946" y="136076"/>
                  </a:cubicBezTo>
                  <a:cubicBezTo>
                    <a:pt x="112808" y="132703"/>
                    <a:pt x="106728" y="128014"/>
                    <a:pt x="101378" y="122462"/>
                  </a:cubicBezTo>
                  <a:cubicBezTo>
                    <a:pt x="94436" y="115325"/>
                    <a:pt x="88689" y="106734"/>
                    <a:pt x="83598" y="97746"/>
                  </a:cubicBezTo>
                  <a:cubicBezTo>
                    <a:pt x="77121" y="86310"/>
                    <a:pt x="71506" y="73753"/>
                    <a:pt x="65559" y="61726"/>
                  </a:cubicBezTo>
                  <a:cubicBezTo>
                    <a:pt x="61392" y="53203"/>
                    <a:pt x="56899" y="44083"/>
                    <a:pt x="51744" y="35492"/>
                  </a:cubicBezTo>
                  <a:cubicBezTo>
                    <a:pt x="45600" y="25246"/>
                    <a:pt x="38463" y="15798"/>
                    <a:pt x="29739" y="8988"/>
                  </a:cubicBezTo>
                  <a:cubicBezTo>
                    <a:pt x="25970" y="6149"/>
                    <a:pt x="21941" y="3833"/>
                    <a:pt x="18108" y="2316"/>
                  </a:cubicBezTo>
                  <a:cubicBezTo>
                    <a:pt x="14275" y="793"/>
                    <a:pt x="10638" y="0"/>
                    <a:pt x="7666" y="0"/>
                  </a:cubicBezTo>
                  <a:close/>
                  <a:moveTo>
                    <a:pt x="254499" y="56640"/>
                  </a:moveTo>
                  <a:cubicBezTo>
                    <a:pt x="250999" y="60933"/>
                    <a:pt x="246833" y="65559"/>
                    <a:pt x="242143" y="70518"/>
                  </a:cubicBezTo>
                  <a:cubicBezTo>
                    <a:pt x="231569" y="81552"/>
                    <a:pt x="221720" y="93648"/>
                    <a:pt x="211675" y="104550"/>
                  </a:cubicBezTo>
                  <a:cubicBezTo>
                    <a:pt x="201698" y="115520"/>
                    <a:pt x="191584" y="125238"/>
                    <a:pt x="180481" y="131646"/>
                  </a:cubicBezTo>
                  <a:cubicBezTo>
                    <a:pt x="177642" y="133301"/>
                    <a:pt x="174666" y="134754"/>
                    <a:pt x="171626" y="136007"/>
                  </a:cubicBezTo>
                  <a:cubicBezTo>
                    <a:pt x="163167" y="139444"/>
                    <a:pt x="153914" y="141495"/>
                    <a:pt x="144530" y="141495"/>
                  </a:cubicBezTo>
                  <a:cubicBezTo>
                    <a:pt x="142881" y="141495"/>
                    <a:pt x="141162" y="141427"/>
                    <a:pt x="139507" y="141294"/>
                  </a:cubicBezTo>
                  <a:cubicBezTo>
                    <a:pt x="137921" y="141231"/>
                    <a:pt x="136404" y="141162"/>
                    <a:pt x="134881" y="140967"/>
                  </a:cubicBezTo>
                  <a:cubicBezTo>
                    <a:pt x="134749" y="141030"/>
                    <a:pt x="134686" y="141030"/>
                    <a:pt x="134554" y="141099"/>
                  </a:cubicBezTo>
                  <a:cubicBezTo>
                    <a:pt x="136007" y="141363"/>
                    <a:pt x="137525" y="141559"/>
                    <a:pt x="138979" y="141691"/>
                  </a:cubicBezTo>
                  <a:cubicBezTo>
                    <a:pt x="140829" y="141823"/>
                    <a:pt x="142680" y="141955"/>
                    <a:pt x="144530" y="141955"/>
                  </a:cubicBezTo>
                  <a:cubicBezTo>
                    <a:pt x="153983" y="141955"/>
                    <a:pt x="163299" y="139841"/>
                    <a:pt x="171758" y="136404"/>
                  </a:cubicBezTo>
                  <a:cubicBezTo>
                    <a:pt x="174867" y="135151"/>
                    <a:pt x="177838" y="133697"/>
                    <a:pt x="180682" y="132042"/>
                  </a:cubicBezTo>
                  <a:cubicBezTo>
                    <a:pt x="191848" y="125566"/>
                    <a:pt x="202026" y="115785"/>
                    <a:pt x="212008" y="104883"/>
                  </a:cubicBezTo>
                  <a:cubicBezTo>
                    <a:pt x="222053" y="93913"/>
                    <a:pt x="231897" y="81816"/>
                    <a:pt x="242408" y="70782"/>
                  </a:cubicBezTo>
                  <a:cubicBezTo>
                    <a:pt x="246965" y="65955"/>
                    <a:pt x="251131" y="61398"/>
                    <a:pt x="254568" y="57168"/>
                  </a:cubicBezTo>
                  <a:cubicBezTo>
                    <a:pt x="254499" y="57036"/>
                    <a:pt x="254499" y="56835"/>
                    <a:pt x="254499" y="5664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2" name="Google Shape;462;p30"/>
            <p:cNvSpPr/>
            <p:nvPr/>
          </p:nvSpPr>
          <p:spPr>
            <a:xfrm>
              <a:off x="571850" y="1436425"/>
              <a:ext cx="6550975" cy="3441575"/>
            </a:xfrm>
            <a:custGeom>
              <a:avLst/>
              <a:gdLst/>
              <a:ahLst/>
              <a:cxnLst/>
              <a:rect l="l" t="t" r="r" b="b"/>
              <a:pathLst>
                <a:path w="262039" h="137663" extrusionOk="0">
                  <a:moveTo>
                    <a:pt x="256884" y="29808"/>
                  </a:moveTo>
                  <a:lnTo>
                    <a:pt x="256752" y="30205"/>
                  </a:lnTo>
                  <a:cubicBezTo>
                    <a:pt x="258338" y="30601"/>
                    <a:pt x="259527" y="31262"/>
                    <a:pt x="260384" y="32119"/>
                  </a:cubicBezTo>
                  <a:cubicBezTo>
                    <a:pt x="260780" y="32584"/>
                    <a:pt x="261113" y="33044"/>
                    <a:pt x="261309" y="33572"/>
                  </a:cubicBezTo>
                  <a:cubicBezTo>
                    <a:pt x="261510" y="34101"/>
                    <a:pt x="261642" y="34699"/>
                    <a:pt x="261642" y="35291"/>
                  </a:cubicBezTo>
                  <a:cubicBezTo>
                    <a:pt x="261642" y="36020"/>
                    <a:pt x="261441" y="36877"/>
                    <a:pt x="261045" y="37739"/>
                  </a:cubicBezTo>
                  <a:cubicBezTo>
                    <a:pt x="260717" y="38664"/>
                    <a:pt x="260119" y="39589"/>
                    <a:pt x="259326" y="40646"/>
                  </a:cubicBezTo>
                  <a:cubicBezTo>
                    <a:pt x="258401" y="41836"/>
                    <a:pt x="257280" y="43158"/>
                    <a:pt x="256022" y="44612"/>
                  </a:cubicBezTo>
                  <a:cubicBezTo>
                    <a:pt x="255959" y="44876"/>
                    <a:pt x="255890" y="45204"/>
                    <a:pt x="255826" y="45468"/>
                  </a:cubicBezTo>
                  <a:cubicBezTo>
                    <a:pt x="257280" y="43819"/>
                    <a:pt x="258602" y="42296"/>
                    <a:pt x="259659" y="40842"/>
                  </a:cubicBezTo>
                  <a:cubicBezTo>
                    <a:pt x="260452" y="39853"/>
                    <a:pt x="261045" y="38859"/>
                    <a:pt x="261441" y="37934"/>
                  </a:cubicBezTo>
                  <a:cubicBezTo>
                    <a:pt x="261838" y="37009"/>
                    <a:pt x="262039" y="36084"/>
                    <a:pt x="262039" y="35291"/>
                  </a:cubicBezTo>
                  <a:cubicBezTo>
                    <a:pt x="262039" y="34630"/>
                    <a:pt x="261906" y="33969"/>
                    <a:pt x="261705" y="33440"/>
                  </a:cubicBezTo>
                  <a:cubicBezTo>
                    <a:pt x="261309" y="32584"/>
                    <a:pt x="260717" y="31791"/>
                    <a:pt x="259924" y="31193"/>
                  </a:cubicBezTo>
                  <a:cubicBezTo>
                    <a:pt x="259131" y="30601"/>
                    <a:pt x="258073" y="30136"/>
                    <a:pt x="256884" y="29808"/>
                  </a:cubicBezTo>
                  <a:close/>
                  <a:moveTo>
                    <a:pt x="254965" y="45801"/>
                  </a:moveTo>
                  <a:cubicBezTo>
                    <a:pt x="254901" y="45865"/>
                    <a:pt x="254832" y="45997"/>
                    <a:pt x="254769" y="46066"/>
                  </a:cubicBezTo>
                  <a:cubicBezTo>
                    <a:pt x="254769" y="46261"/>
                    <a:pt x="254769" y="46393"/>
                    <a:pt x="254832" y="46594"/>
                  </a:cubicBezTo>
                  <a:cubicBezTo>
                    <a:pt x="254832" y="46525"/>
                    <a:pt x="254901" y="46462"/>
                    <a:pt x="254965" y="46462"/>
                  </a:cubicBezTo>
                  <a:lnTo>
                    <a:pt x="254965" y="45997"/>
                  </a:lnTo>
                  <a:lnTo>
                    <a:pt x="254965" y="45801"/>
                  </a:lnTo>
                  <a:close/>
                  <a:moveTo>
                    <a:pt x="254372" y="46462"/>
                  </a:moveTo>
                  <a:cubicBezTo>
                    <a:pt x="254304" y="46594"/>
                    <a:pt x="254172" y="46658"/>
                    <a:pt x="254108" y="46790"/>
                  </a:cubicBezTo>
                  <a:cubicBezTo>
                    <a:pt x="254108" y="46991"/>
                    <a:pt x="254108" y="47123"/>
                    <a:pt x="254172" y="47319"/>
                  </a:cubicBezTo>
                  <a:cubicBezTo>
                    <a:pt x="254240" y="47186"/>
                    <a:pt x="254304" y="47123"/>
                    <a:pt x="254436" y="47054"/>
                  </a:cubicBezTo>
                  <a:cubicBezTo>
                    <a:pt x="254436" y="46859"/>
                    <a:pt x="254372" y="46658"/>
                    <a:pt x="254372" y="46462"/>
                  </a:cubicBezTo>
                  <a:close/>
                  <a:moveTo>
                    <a:pt x="253712" y="47186"/>
                  </a:moveTo>
                  <a:cubicBezTo>
                    <a:pt x="253643" y="47319"/>
                    <a:pt x="253511" y="47451"/>
                    <a:pt x="253379" y="47519"/>
                  </a:cubicBezTo>
                  <a:cubicBezTo>
                    <a:pt x="253447" y="47715"/>
                    <a:pt x="253447" y="47916"/>
                    <a:pt x="253447" y="48048"/>
                  </a:cubicBezTo>
                  <a:cubicBezTo>
                    <a:pt x="253579" y="47916"/>
                    <a:pt x="253712" y="47847"/>
                    <a:pt x="253775" y="47715"/>
                  </a:cubicBezTo>
                  <a:cubicBezTo>
                    <a:pt x="253775" y="47519"/>
                    <a:pt x="253775" y="47387"/>
                    <a:pt x="253712" y="47186"/>
                  </a:cubicBezTo>
                  <a:close/>
                  <a:moveTo>
                    <a:pt x="253051" y="47916"/>
                  </a:moveTo>
                  <a:lnTo>
                    <a:pt x="252654" y="48312"/>
                  </a:lnTo>
                  <a:cubicBezTo>
                    <a:pt x="252718" y="48508"/>
                    <a:pt x="252718" y="48640"/>
                    <a:pt x="252786" y="48841"/>
                  </a:cubicBezTo>
                  <a:cubicBezTo>
                    <a:pt x="252850" y="48709"/>
                    <a:pt x="252982" y="48577"/>
                    <a:pt x="253114" y="48445"/>
                  </a:cubicBezTo>
                  <a:cubicBezTo>
                    <a:pt x="253114" y="48244"/>
                    <a:pt x="253051" y="48112"/>
                    <a:pt x="253051" y="47916"/>
                  </a:cubicBezTo>
                  <a:close/>
                  <a:moveTo>
                    <a:pt x="4759" y="0"/>
                  </a:moveTo>
                  <a:cubicBezTo>
                    <a:pt x="4098" y="0"/>
                    <a:pt x="3437" y="69"/>
                    <a:pt x="2845" y="201"/>
                  </a:cubicBezTo>
                  <a:cubicBezTo>
                    <a:pt x="2380" y="333"/>
                    <a:pt x="1983" y="465"/>
                    <a:pt x="1655" y="661"/>
                  </a:cubicBezTo>
                  <a:cubicBezTo>
                    <a:pt x="1127" y="925"/>
                    <a:pt x="661" y="1391"/>
                    <a:pt x="397" y="1851"/>
                  </a:cubicBezTo>
                  <a:cubicBezTo>
                    <a:pt x="133" y="2379"/>
                    <a:pt x="1" y="2977"/>
                    <a:pt x="1" y="3701"/>
                  </a:cubicBezTo>
                  <a:cubicBezTo>
                    <a:pt x="1" y="4891"/>
                    <a:pt x="397" y="6345"/>
                    <a:pt x="1322" y="8132"/>
                  </a:cubicBezTo>
                  <a:lnTo>
                    <a:pt x="1655" y="7931"/>
                  </a:lnTo>
                  <a:cubicBezTo>
                    <a:pt x="794" y="6212"/>
                    <a:pt x="397" y="4827"/>
                    <a:pt x="397" y="3701"/>
                  </a:cubicBezTo>
                  <a:cubicBezTo>
                    <a:pt x="397" y="3109"/>
                    <a:pt x="466" y="2644"/>
                    <a:pt x="661" y="2247"/>
                  </a:cubicBezTo>
                  <a:cubicBezTo>
                    <a:pt x="862" y="1919"/>
                    <a:pt x="1058" y="1655"/>
                    <a:pt x="1259" y="1391"/>
                  </a:cubicBezTo>
                  <a:cubicBezTo>
                    <a:pt x="1655" y="1058"/>
                    <a:pt x="2115" y="793"/>
                    <a:pt x="2713" y="661"/>
                  </a:cubicBezTo>
                  <a:cubicBezTo>
                    <a:pt x="3305" y="465"/>
                    <a:pt x="4035" y="397"/>
                    <a:pt x="4759" y="397"/>
                  </a:cubicBezTo>
                  <a:lnTo>
                    <a:pt x="4828" y="397"/>
                  </a:lnTo>
                  <a:cubicBezTo>
                    <a:pt x="6081" y="397"/>
                    <a:pt x="7603" y="598"/>
                    <a:pt x="9253" y="1058"/>
                  </a:cubicBezTo>
                  <a:cubicBezTo>
                    <a:pt x="14212" y="2448"/>
                    <a:pt x="20620" y="5816"/>
                    <a:pt x="26372" y="10775"/>
                  </a:cubicBezTo>
                  <a:cubicBezTo>
                    <a:pt x="34498" y="17712"/>
                    <a:pt x="41440" y="27228"/>
                    <a:pt x="47520" y="37273"/>
                  </a:cubicBezTo>
                  <a:cubicBezTo>
                    <a:pt x="52675" y="45732"/>
                    <a:pt x="57301" y="54657"/>
                    <a:pt x="61726" y="62915"/>
                  </a:cubicBezTo>
                  <a:cubicBezTo>
                    <a:pt x="67938" y="74615"/>
                    <a:pt x="74018" y="86706"/>
                    <a:pt x="80891" y="97545"/>
                  </a:cubicBezTo>
                  <a:cubicBezTo>
                    <a:pt x="86379" y="106136"/>
                    <a:pt x="92390" y="114267"/>
                    <a:pt x="99596" y="120940"/>
                  </a:cubicBezTo>
                  <a:cubicBezTo>
                    <a:pt x="105544" y="126491"/>
                    <a:pt x="112285" y="130985"/>
                    <a:pt x="120147" y="133961"/>
                  </a:cubicBezTo>
                  <a:cubicBezTo>
                    <a:pt x="121865" y="134553"/>
                    <a:pt x="123652" y="135082"/>
                    <a:pt x="125566" y="135479"/>
                  </a:cubicBezTo>
                  <a:cubicBezTo>
                    <a:pt x="126710" y="135782"/>
                    <a:pt x="127907" y="135971"/>
                    <a:pt x="129056" y="136154"/>
                  </a:cubicBezTo>
                  <a:lnTo>
                    <a:pt x="129056" y="136154"/>
                  </a:lnTo>
                  <a:cubicBezTo>
                    <a:pt x="128973" y="136131"/>
                    <a:pt x="128889" y="136103"/>
                    <a:pt x="128807" y="136076"/>
                  </a:cubicBezTo>
                  <a:cubicBezTo>
                    <a:pt x="127617" y="135875"/>
                    <a:pt x="126428" y="135547"/>
                    <a:pt x="125238" y="135214"/>
                  </a:cubicBezTo>
                  <a:cubicBezTo>
                    <a:pt x="123187" y="134686"/>
                    <a:pt x="121204" y="133961"/>
                    <a:pt x="119290" y="133232"/>
                  </a:cubicBezTo>
                  <a:cubicBezTo>
                    <a:pt x="111889" y="130260"/>
                    <a:pt x="105544" y="125899"/>
                    <a:pt x="99861" y="120612"/>
                  </a:cubicBezTo>
                  <a:cubicBezTo>
                    <a:pt x="92723" y="114003"/>
                    <a:pt x="86707" y="105940"/>
                    <a:pt x="81288" y="97349"/>
                  </a:cubicBezTo>
                  <a:cubicBezTo>
                    <a:pt x="74415" y="86511"/>
                    <a:pt x="68271" y="74483"/>
                    <a:pt x="62059" y="62719"/>
                  </a:cubicBezTo>
                  <a:cubicBezTo>
                    <a:pt x="57697" y="54456"/>
                    <a:pt x="53071" y="45537"/>
                    <a:pt x="47916" y="37009"/>
                  </a:cubicBezTo>
                  <a:cubicBezTo>
                    <a:pt x="41768" y="26964"/>
                    <a:pt x="34831" y="17447"/>
                    <a:pt x="26636" y="10442"/>
                  </a:cubicBezTo>
                  <a:cubicBezTo>
                    <a:pt x="22735" y="7138"/>
                    <a:pt x="18637" y="4494"/>
                    <a:pt x="14804" y="2712"/>
                  </a:cubicBezTo>
                  <a:cubicBezTo>
                    <a:pt x="12890" y="1851"/>
                    <a:pt x="11040" y="1126"/>
                    <a:pt x="9322" y="661"/>
                  </a:cubicBezTo>
                  <a:cubicBezTo>
                    <a:pt x="7667" y="201"/>
                    <a:pt x="6149" y="0"/>
                    <a:pt x="4759" y="0"/>
                  </a:cubicBezTo>
                  <a:close/>
                  <a:moveTo>
                    <a:pt x="129056" y="136154"/>
                  </a:moveTo>
                  <a:cubicBezTo>
                    <a:pt x="129171" y="136185"/>
                    <a:pt x="129286" y="136208"/>
                    <a:pt x="129399" y="136208"/>
                  </a:cubicBezTo>
                  <a:cubicBezTo>
                    <a:pt x="129285" y="136190"/>
                    <a:pt x="129171" y="136172"/>
                    <a:pt x="129056" y="136154"/>
                  </a:cubicBezTo>
                  <a:close/>
                  <a:moveTo>
                    <a:pt x="252321" y="48709"/>
                  </a:moveTo>
                  <a:cubicBezTo>
                    <a:pt x="248292" y="53002"/>
                    <a:pt x="243333" y="57961"/>
                    <a:pt x="237782" y="63312"/>
                  </a:cubicBezTo>
                  <a:cubicBezTo>
                    <a:pt x="226811" y="73954"/>
                    <a:pt x="217099" y="86046"/>
                    <a:pt x="207514" y="97217"/>
                  </a:cubicBezTo>
                  <a:cubicBezTo>
                    <a:pt x="197934" y="108383"/>
                    <a:pt x="188481" y="118560"/>
                    <a:pt x="178039" y="125502"/>
                  </a:cubicBezTo>
                  <a:cubicBezTo>
                    <a:pt x="175332" y="127284"/>
                    <a:pt x="172488" y="128870"/>
                    <a:pt x="169580" y="130260"/>
                  </a:cubicBezTo>
                  <a:cubicBezTo>
                    <a:pt x="160592" y="134553"/>
                    <a:pt x="150484" y="137266"/>
                    <a:pt x="140174" y="137266"/>
                  </a:cubicBezTo>
                  <a:cubicBezTo>
                    <a:pt x="139577" y="137266"/>
                    <a:pt x="139048" y="137197"/>
                    <a:pt x="138519" y="137197"/>
                  </a:cubicBezTo>
                  <a:lnTo>
                    <a:pt x="137462" y="137197"/>
                  </a:lnTo>
                  <a:cubicBezTo>
                    <a:pt x="136209" y="137197"/>
                    <a:pt x="134950" y="137197"/>
                    <a:pt x="133697" y="137065"/>
                  </a:cubicBezTo>
                  <a:cubicBezTo>
                    <a:pt x="133565" y="137133"/>
                    <a:pt x="133433" y="137197"/>
                    <a:pt x="133364" y="137266"/>
                  </a:cubicBezTo>
                  <a:cubicBezTo>
                    <a:pt x="134887" y="137461"/>
                    <a:pt x="136404" y="137530"/>
                    <a:pt x="137990" y="137593"/>
                  </a:cubicBezTo>
                  <a:cubicBezTo>
                    <a:pt x="138720" y="137662"/>
                    <a:pt x="139444" y="137662"/>
                    <a:pt x="140174" y="137662"/>
                  </a:cubicBezTo>
                  <a:cubicBezTo>
                    <a:pt x="150547" y="137662"/>
                    <a:pt x="160724" y="134950"/>
                    <a:pt x="169781" y="130657"/>
                  </a:cubicBezTo>
                  <a:cubicBezTo>
                    <a:pt x="172689" y="129266"/>
                    <a:pt x="175528" y="127617"/>
                    <a:pt x="178240" y="125830"/>
                  </a:cubicBezTo>
                  <a:cubicBezTo>
                    <a:pt x="188814" y="118893"/>
                    <a:pt x="198262" y="108647"/>
                    <a:pt x="207847" y="97481"/>
                  </a:cubicBezTo>
                  <a:cubicBezTo>
                    <a:pt x="217427" y="86310"/>
                    <a:pt x="227145" y="74219"/>
                    <a:pt x="238046" y="63576"/>
                  </a:cubicBezTo>
                  <a:cubicBezTo>
                    <a:pt x="243534" y="58289"/>
                    <a:pt x="248425" y="53467"/>
                    <a:pt x="252390" y="49169"/>
                  </a:cubicBezTo>
                  <a:cubicBezTo>
                    <a:pt x="252390" y="49037"/>
                    <a:pt x="252321" y="48841"/>
                    <a:pt x="252321" y="4870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3" name="Google Shape;463;p30"/>
            <p:cNvSpPr/>
            <p:nvPr/>
          </p:nvSpPr>
          <p:spPr>
            <a:xfrm>
              <a:off x="606625" y="1522325"/>
              <a:ext cx="6491350" cy="3344025"/>
            </a:xfrm>
            <a:custGeom>
              <a:avLst/>
              <a:gdLst/>
              <a:ahLst/>
              <a:cxnLst/>
              <a:rect l="l" t="t" r="r" b="b"/>
              <a:pathLst>
                <a:path w="259654" h="133761" extrusionOk="0">
                  <a:moveTo>
                    <a:pt x="255160" y="28751"/>
                  </a:moveTo>
                  <a:lnTo>
                    <a:pt x="255160" y="29211"/>
                  </a:lnTo>
                  <a:cubicBezTo>
                    <a:pt x="256481" y="29280"/>
                    <a:pt x="257539" y="29544"/>
                    <a:pt x="258200" y="29941"/>
                  </a:cubicBezTo>
                  <a:cubicBezTo>
                    <a:pt x="258596" y="30136"/>
                    <a:pt x="258861" y="30401"/>
                    <a:pt x="258993" y="30665"/>
                  </a:cubicBezTo>
                  <a:cubicBezTo>
                    <a:pt x="259194" y="30929"/>
                    <a:pt x="259257" y="31263"/>
                    <a:pt x="259257" y="31659"/>
                  </a:cubicBezTo>
                  <a:cubicBezTo>
                    <a:pt x="259257" y="32188"/>
                    <a:pt x="259061" y="32849"/>
                    <a:pt x="258596" y="33573"/>
                  </a:cubicBezTo>
                  <a:cubicBezTo>
                    <a:pt x="258136" y="34303"/>
                    <a:pt x="257407" y="35159"/>
                    <a:pt x="256418" y="36021"/>
                  </a:cubicBezTo>
                  <a:cubicBezTo>
                    <a:pt x="256217" y="36285"/>
                    <a:pt x="255953" y="36481"/>
                    <a:pt x="255688" y="36745"/>
                  </a:cubicBezTo>
                  <a:cubicBezTo>
                    <a:pt x="255688" y="36946"/>
                    <a:pt x="255625" y="37142"/>
                    <a:pt x="255556" y="37406"/>
                  </a:cubicBezTo>
                  <a:cubicBezTo>
                    <a:pt x="255953" y="37009"/>
                    <a:pt x="256349" y="36682"/>
                    <a:pt x="256746" y="36349"/>
                  </a:cubicBezTo>
                  <a:cubicBezTo>
                    <a:pt x="257740" y="35423"/>
                    <a:pt x="258464" y="34567"/>
                    <a:pt x="258929" y="33774"/>
                  </a:cubicBezTo>
                  <a:cubicBezTo>
                    <a:pt x="259458" y="32981"/>
                    <a:pt x="259654" y="32251"/>
                    <a:pt x="259654" y="31659"/>
                  </a:cubicBezTo>
                  <a:cubicBezTo>
                    <a:pt x="259654" y="31194"/>
                    <a:pt x="259590" y="30797"/>
                    <a:pt x="259326" y="30470"/>
                  </a:cubicBezTo>
                  <a:cubicBezTo>
                    <a:pt x="259194" y="30205"/>
                    <a:pt x="258993" y="30004"/>
                    <a:pt x="258728" y="29809"/>
                  </a:cubicBezTo>
                  <a:cubicBezTo>
                    <a:pt x="258332" y="29476"/>
                    <a:pt x="257803" y="29280"/>
                    <a:pt x="257211" y="29079"/>
                  </a:cubicBezTo>
                  <a:cubicBezTo>
                    <a:pt x="256614" y="28947"/>
                    <a:pt x="255953" y="28815"/>
                    <a:pt x="255160" y="28751"/>
                  </a:cubicBezTo>
                  <a:close/>
                  <a:moveTo>
                    <a:pt x="254631" y="37670"/>
                  </a:moveTo>
                  <a:lnTo>
                    <a:pt x="254367" y="37935"/>
                  </a:lnTo>
                  <a:cubicBezTo>
                    <a:pt x="254367" y="37935"/>
                    <a:pt x="254367" y="38003"/>
                    <a:pt x="254435" y="38067"/>
                  </a:cubicBezTo>
                  <a:lnTo>
                    <a:pt x="254631" y="37670"/>
                  </a:lnTo>
                  <a:close/>
                  <a:moveTo>
                    <a:pt x="254039" y="38268"/>
                  </a:moveTo>
                  <a:cubicBezTo>
                    <a:pt x="253907" y="38331"/>
                    <a:pt x="253775" y="38463"/>
                    <a:pt x="253642" y="38596"/>
                  </a:cubicBezTo>
                  <a:cubicBezTo>
                    <a:pt x="253642" y="38728"/>
                    <a:pt x="253706" y="38929"/>
                    <a:pt x="253706" y="39061"/>
                  </a:cubicBezTo>
                  <a:cubicBezTo>
                    <a:pt x="253838" y="38992"/>
                    <a:pt x="253970" y="38860"/>
                    <a:pt x="254039" y="38728"/>
                  </a:cubicBezTo>
                  <a:lnTo>
                    <a:pt x="254039" y="38596"/>
                  </a:lnTo>
                  <a:lnTo>
                    <a:pt x="254039" y="38268"/>
                  </a:lnTo>
                  <a:close/>
                  <a:moveTo>
                    <a:pt x="253246" y="38929"/>
                  </a:moveTo>
                  <a:lnTo>
                    <a:pt x="252849" y="39325"/>
                  </a:lnTo>
                  <a:cubicBezTo>
                    <a:pt x="252849" y="39457"/>
                    <a:pt x="252913" y="39590"/>
                    <a:pt x="252913" y="39785"/>
                  </a:cubicBezTo>
                  <a:cubicBezTo>
                    <a:pt x="253045" y="39653"/>
                    <a:pt x="253177" y="39521"/>
                    <a:pt x="253378" y="39389"/>
                  </a:cubicBezTo>
                  <a:cubicBezTo>
                    <a:pt x="253309" y="39256"/>
                    <a:pt x="253309" y="39061"/>
                    <a:pt x="253246" y="38929"/>
                  </a:cubicBezTo>
                  <a:close/>
                  <a:moveTo>
                    <a:pt x="252516" y="39590"/>
                  </a:moveTo>
                  <a:cubicBezTo>
                    <a:pt x="252321" y="39722"/>
                    <a:pt x="252188" y="39854"/>
                    <a:pt x="252056" y="39986"/>
                  </a:cubicBezTo>
                  <a:cubicBezTo>
                    <a:pt x="252056" y="40182"/>
                    <a:pt x="252120" y="40314"/>
                    <a:pt x="252120" y="40446"/>
                  </a:cubicBezTo>
                  <a:cubicBezTo>
                    <a:pt x="252321" y="40314"/>
                    <a:pt x="252453" y="40182"/>
                    <a:pt x="252585" y="40049"/>
                  </a:cubicBezTo>
                  <a:cubicBezTo>
                    <a:pt x="252585" y="39917"/>
                    <a:pt x="252516" y="39785"/>
                    <a:pt x="252516" y="39590"/>
                  </a:cubicBezTo>
                  <a:close/>
                  <a:moveTo>
                    <a:pt x="251723" y="40314"/>
                  </a:moveTo>
                  <a:cubicBezTo>
                    <a:pt x="251528" y="40446"/>
                    <a:pt x="251395" y="40578"/>
                    <a:pt x="251263" y="40710"/>
                  </a:cubicBezTo>
                  <a:cubicBezTo>
                    <a:pt x="251263" y="40843"/>
                    <a:pt x="251327" y="41043"/>
                    <a:pt x="251327" y="41176"/>
                  </a:cubicBezTo>
                  <a:cubicBezTo>
                    <a:pt x="251528" y="41043"/>
                    <a:pt x="251660" y="40911"/>
                    <a:pt x="251792" y="40779"/>
                  </a:cubicBezTo>
                  <a:cubicBezTo>
                    <a:pt x="251792" y="40647"/>
                    <a:pt x="251723" y="40446"/>
                    <a:pt x="251723" y="40314"/>
                  </a:cubicBezTo>
                  <a:close/>
                  <a:moveTo>
                    <a:pt x="250867" y="41043"/>
                  </a:moveTo>
                  <a:cubicBezTo>
                    <a:pt x="250734" y="41176"/>
                    <a:pt x="250602" y="41308"/>
                    <a:pt x="250401" y="41440"/>
                  </a:cubicBezTo>
                  <a:cubicBezTo>
                    <a:pt x="250470" y="41572"/>
                    <a:pt x="250534" y="41768"/>
                    <a:pt x="250534" y="41900"/>
                  </a:cubicBezTo>
                  <a:cubicBezTo>
                    <a:pt x="250734" y="41768"/>
                    <a:pt x="250867" y="41636"/>
                    <a:pt x="250999" y="41503"/>
                  </a:cubicBezTo>
                  <a:cubicBezTo>
                    <a:pt x="250999" y="41308"/>
                    <a:pt x="250930" y="41176"/>
                    <a:pt x="250867" y="41043"/>
                  </a:cubicBezTo>
                  <a:close/>
                  <a:moveTo>
                    <a:pt x="2511" y="1"/>
                  </a:moveTo>
                  <a:cubicBezTo>
                    <a:pt x="2178" y="1"/>
                    <a:pt x="1782" y="69"/>
                    <a:pt x="1517" y="133"/>
                  </a:cubicBezTo>
                  <a:cubicBezTo>
                    <a:pt x="1253" y="202"/>
                    <a:pt x="1057" y="265"/>
                    <a:pt x="857" y="397"/>
                  </a:cubicBezTo>
                  <a:cubicBezTo>
                    <a:pt x="592" y="529"/>
                    <a:pt x="328" y="730"/>
                    <a:pt x="196" y="1058"/>
                  </a:cubicBezTo>
                  <a:cubicBezTo>
                    <a:pt x="64" y="1322"/>
                    <a:pt x="0" y="1656"/>
                    <a:pt x="0" y="1983"/>
                  </a:cubicBezTo>
                  <a:cubicBezTo>
                    <a:pt x="0" y="2512"/>
                    <a:pt x="132" y="3109"/>
                    <a:pt x="397" y="3834"/>
                  </a:cubicBezTo>
                  <a:cubicBezTo>
                    <a:pt x="724" y="4495"/>
                    <a:pt x="1121" y="5288"/>
                    <a:pt x="1782" y="6213"/>
                  </a:cubicBezTo>
                  <a:lnTo>
                    <a:pt x="2115" y="5949"/>
                  </a:lnTo>
                  <a:cubicBezTo>
                    <a:pt x="1517" y="5092"/>
                    <a:pt x="1057" y="4299"/>
                    <a:pt x="793" y="3638"/>
                  </a:cubicBezTo>
                  <a:cubicBezTo>
                    <a:pt x="529" y="2977"/>
                    <a:pt x="397" y="2449"/>
                    <a:pt x="397" y="1983"/>
                  </a:cubicBezTo>
                  <a:cubicBezTo>
                    <a:pt x="397" y="1719"/>
                    <a:pt x="460" y="1523"/>
                    <a:pt x="529" y="1322"/>
                  </a:cubicBezTo>
                  <a:cubicBezTo>
                    <a:pt x="592" y="1127"/>
                    <a:pt x="724" y="1058"/>
                    <a:pt x="793" y="926"/>
                  </a:cubicBezTo>
                  <a:cubicBezTo>
                    <a:pt x="989" y="794"/>
                    <a:pt x="1190" y="662"/>
                    <a:pt x="1517" y="529"/>
                  </a:cubicBezTo>
                  <a:cubicBezTo>
                    <a:pt x="1782" y="466"/>
                    <a:pt x="2115" y="397"/>
                    <a:pt x="2511" y="397"/>
                  </a:cubicBezTo>
                  <a:lnTo>
                    <a:pt x="2575" y="397"/>
                  </a:lnTo>
                  <a:cubicBezTo>
                    <a:pt x="3569" y="397"/>
                    <a:pt x="4822" y="730"/>
                    <a:pt x="6344" y="1259"/>
                  </a:cubicBezTo>
                  <a:cubicBezTo>
                    <a:pt x="8655" y="2052"/>
                    <a:pt x="11430" y="3437"/>
                    <a:pt x="14338" y="5288"/>
                  </a:cubicBezTo>
                  <a:cubicBezTo>
                    <a:pt x="17315" y="7207"/>
                    <a:pt x="20418" y="9586"/>
                    <a:pt x="23395" y="12425"/>
                  </a:cubicBezTo>
                  <a:cubicBezTo>
                    <a:pt x="30992" y="19631"/>
                    <a:pt x="37733" y="29211"/>
                    <a:pt x="43813" y="39124"/>
                  </a:cubicBezTo>
                  <a:cubicBezTo>
                    <a:pt x="48968" y="47451"/>
                    <a:pt x="53726" y="56175"/>
                    <a:pt x="58352" y="64237"/>
                  </a:cubicBezTo>
                  <a:cubicBezTo>
                    <a:pt x="64898" y="75673"/>
                    <a:pt x="71438" y="87236"/>
                    <a:pt x="78707" y="97482"/>
                  </a:cubicBezTo>
                  <a:cubicBezTo>
                    <a:pt x="84459" y="105608"/>
                    <a:pt x="90804" y="113210"/>
                    <a:pt x="98205" y="119354"/>
                  </a:cubicBezTo>
                  <a:cubicBezTo>
                    <a:pt x="104481" y="124577"/>
                    <a:pt x="111486" y="128738"/>
                    <a:pt x="119549" y="131250"/>
                  </a:cubicBezTo>
                  <a:cubicBezTo>
                    <a:pt x="121135" y="131646"/>
                    <a:pt x="122790" y="132043"/>
                    <a:pt x="124439" y="132307"/>
                  </a:cubicBezTo>
                  <a:cubicBezTo>
                    <a:pt x="125893" y="132571"/>
                    <a:pt x="127284" y="132772"/>
                    <a:pt x="128669" y="132904"/>
                  </a:cubicBezTo>
                  <a:cubicBezTo>
                    <a:pt x="128473" y="132836"/>
                    <a:pt x="128272" y="132836"/>
                    <a:pt x="128008" y="132772"/>
                  </a:cubicBezTo>
                  <a:cubicBezTo>
                    <a:pt x="126755" y="132571"/>
                    <a:pt x="125433" y="132376"/>
                    <a:pt x="124175" y="132043"/>
                  </a:cubicBezTo>
                  <a:cubicBezTo>
                    <a:pt x="122261" y="131646"/>
                    <a:pt x="120474" y="131117"/>
                    <a:pt x="118756" y="130525"/>
                  </a:cubicBezTo>
                  <a:cubicBezTo>
                    <a:pt x="111159" y="128014"/>
                    <a:pt x="104481" y="124049"/>
                    <a:pt x="98470" y="119090"/>
                  </a:cubicBezTo>
                  <a:cubicBezTo>
                    <a:pt x="91132" y="112946"/>
                    <a:pt x="84787" y="105343"/>
                    <a:pt x="79040" y="97217"/>
                  </a:cubicBezTo>
                  <a:cubicBezTo>
                    <a:pt x="71771" y="86971"/>
                    <a:pt x="65225" y="75409"/>
                    <a:pt x="58685" y="64042"/>
                  </a:cubicBezTo>
                  <a:cubicBezTo>
                    <a:pt x="54059" y="55979"/>
                    <a:pt x="49364" y="47256"/>
                    <a:pt x="44146" y="38860"/>
                  </a:cubicBezTo>
                  <a:cubicBezTo>
                    <a:pt x="38066" y="28947"/>
                    <a:pt x="31325" y="19430"/>
                    <a:pt x="23723" y="12161"/>
                  </a:cubicBezTo>
                  <a:cubicBezTo>
                    <a:pt x="19694" y="8328"/>
                    <a:pt x="15464" y="5288"/>
                    <a:pt x="11695" y="3242"/>
                  </a:cubicBezTo>
                  <a:cubicBezTo>
                    <a:pt x="9844" y="2184"/>
                    <a:pt x="8063" y="1391"/>
                    <a:pt x="6540" y="863"/>
                  </a:cubicBezTo>
                  <a:cubicBezTo>
                    <a:pt x="4954" y="265"/>
                    <a:pt x="3632" y="1"/>
                    <a:pt x="2511" y="1"/>
                  </a:cubicBezTo>
                  <a:close/>
                  <a:moveTo>
                    <a:pt x="250074" y="41768"/>
                  </a:moveTo>
                  <a:cubicBezTo>
                    <a:pt x="245511" y="45802"/>
                    <a:pt x="239896" y="50756"/>
                    <a:pt x="233552" y="56376"/>
                  </a:cubicBezTo>
                  <a:cubicBezTo>
                    <a:pt x="222185" y="66616"/>
                    <a:pt x="212600" y="78713"/>
                    <a:pt x="203480" y="90080"/>
                  </a:cubicBezTo>
                  <a:cubicBezTo>
                    <a:pt x="194296" y="101447"/>
                    <a:pt x="185573" y="112153"/>
                    <a:pt x="175660" y="119555"/>
                  </a:cubicBezTo>
                  <a:cubicBezTo>
                    <a:pt x="173148" y="121469"/>
                    <a:pt x="170436" y="123256"/>
                    <a:pt x="167660" y="124842"/>
                  </a:cubicBezTo>
                  <a:cubicBezTo>
                    <a:pt x="158673" y="129796"/>
                    <a:pt x="148300" y="133037"/>
                    <a:pt x="137657" y="133364"/>
                  </a:cubicBezTo>
                  <a:cubicBezTo>
                    <a:pt x="136272" y="133433"/>
                    <a:pt x="134881" y="133497"/>
                    <a:pt x="133496" y="133497"/>
                  </a:cubicBezTo>
                  <a:lnTo>
                    <a:pt x="132571" y="133497"/>
                  </a:lnTo>
                  <a:cubicBezTo>
                    <a:pt x="132502" y="133565"/>
                    <a:pt x="132370" y="133629"/>
                    <a:pt x="132306" y="133629"/>
                  </a:cubicBezTo>
                  <a:cubicBezTo>
                    <a:pt x="133559" y="133761"/>
                    <a:pt x="134818" y="133761"/>
                    <a:pt x="136071" y="133761"/>
                  </a:cubicBezTo>
                  <a:lnTo>
                    <a:pt x="137128" y="133761"/>
                  </a:lnTo>
                  <a:cubicBezTo>
                    <a:pt x="148035" y="133565"/>
                    <a:pt x="158673" y="130261"/>
                    <a:pt x="167861" y="125170"/>
                  </a:cubicBezTo>
                  <a:cubicBezTo>
                    <a:pt x="170637" y="123584"/>
                    <a:pt x="173344" y="121865"/>
                    <a:pt x="175924" y="119883"/>
                  </a:cubicBezTo>
                  <a:cubicBezTo>
                    <a:pt x="185837" y="112417"/>
                    <a:pt x="194624" y="101711"/>
                    <a:pt x="203813" y="90344"/>
                  </a:cubicBezTo>
                  <a:cubicBezTo>
                    <a:pt x="212933" y="78977"/>
                    <a:pt x="222449" y="66950"/>
                    <a:pt x="233880" y="56703"/>
                  </a:cubicBezTo>
                  <a:cubicBezTo>
                    <a:pt x="240092" y="51152"/>
                    <a:pt x="245712" y="46198"/>
                    <a:pt x="250206" y="42164"/>
                  </a:cubicBezTo>
                  <a:cubicBezTo>
                    <a:pt x="250137" y="42032"/>
                    <a:pt x="250137" y="41900"/>
                    <a:pt x="250074" y="4176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4" name="Google Shape;464;p30"/>
            <p:cNvSpPr/>
            <p:nvPr/>
          </p:nvSpPr>
          <p:spPr>
            <a:xfrm>
              <a:off x="639650" y="1603350"/>
              <a:ext cx="6436925" cy="3256400"/>
            </a:xfrm>
            <a:custGeom>
              <a:avLst/>
              <a:gdLst/>
              <a:ahLst/>
              <a:cxnLst/>
              <a:rect l="l" t="t" r="r" b="b"/>
              <a:pathLst>
                <a:path w="257477" h="130256" extrusionOk="0">
                  <a:moveTo>
                    <a:pt x="1541" y="2972"/>
                  </a:moveTo>
                  <a:cubicBezTo>
                    <a:pt x="1556" y="2995"/>
                    <a:pt x="1571" y="3018"/>
                    <a:pt x="1587" y="3041"/>
                  </a:cubicBezTo>
                  <a:lnTo>
                    <a:pt x="1587" y="2972"/>
                  </a:lnTo>
                  <a:close/>
                  <a:moveTo>
                    <a:pt x="2248" y="3834"/>
                  </a:moveTo>
                  <a:lnTo>
                    <a:pt x="2512" y="4098"/>
                  </a:lnTo>
                  <a:cubicBezTo>
                    <a:pt x="2512" y="4029"/>
                    <a:pt x="2443" y="3966"/>
                    <a:pt x="2380" y="3966"/>
                  </a:cubicBezTo>
                  <a:cubicBezTo>
                    <a:pt x="2380" y="3897"/>
                    <a:pt x="2311" y="3897"/>
                    <a:pt x="2248" y="3834"/>
                  </a:cubicBezTo>
                  <a:close/>
                  <a:moveTo>
                    <a:pt x="255890" y="27688"/>
                  </a:moveTo>
                  <a:cubicBezTo>
                    <a:pt x="255229" y="27688"/>
                    <a:pt x="254500" y="27757"/>
                    <a:pt x="253574" y="27953"/>
                  </a:cubicBezTo>
                  <a:lnTo>
                    <a:pt x="253643" y="28349"/>
                  </a:lnTo>
                  <a:cubicBezTo>
                    <a:pt x="254568" y="28154"/>
                    <a:pt x="255293" y="28085"/>
                    <a:pt x="255890" y="28085"/>
                  </a:cubicBezTo>
                  <a:cubicBezTo>
                    <a:pt x="256287" y="28085"/>
                    <a:pt x="256614" y="28154"/>
                    <a:pt x="256815" y="28217"/>
                  </a:cubicBezTo>
                  <a:cubicBezTo>
                    <a:pt x="256879" y="28286"/>
                    <a:pt x="256947" y="28349"/>
                    <a:pt x="257011" y="28349"/>
                  </a:cubicBezTo>
                  <a:cubicBezTo>
                    <a:pt x="257011" y="28418"/>
                    <a:pt x="257011" y="28482"/>
                    <a:pt x="257080" y="28550"/>
                  </a:cubicBezTo>
                  <a:cubicBezTo>
                    <a:pt x="257080" y="28614"/>
                    <a:pt x="257011" y="28682"/>
                    <a:pt x="257011" y="28746"/>
                  </a:cubicBezTo>
                  <a:cubicBezTo>
                    <a:pt x="256947" y="28878"/>
                    <a:pt x="256879" y="29079"/>
                    <a:pt x="256683" y="29275"/>
                  </a:cubicBezTo>
                  <a:cubicBezTo>
                    <a:pt x="256482" y="29475"/>
                    <a:pt x="256218" y="29803"/>
                    <a:pt x="255821" y="30068"/>
                  </a:cubicBezTo>
                  <a:cubicBezTo>
                    <a:pt x="255821" y="30269"/>
                    <a:pt x="255758" y="30401"/>
                    <a:pt x="255626" y="30533"/>
                  </a:cubicBezTo>
                  <a:cubicBezTo>
                    <a:pt x="255557" y="30665"/>
                    <a:pt x="255494" y="30797"/>
                    <a:pt x="255361" y="30993"/>
                  </a:cubicBezTo>
                  <a:cubicBezTo>
                    <a:pt x="255821" y="30596"/>
                    <a:pt x="256218" y="30332"/>
                    <a:pt x="256551" y="30004"/>
                  </a:cubicBezTo>
                  <a:cubicBezTo>
                    <a:pt x="256815" y="29740"/>
                    <a:pt x="257080" y="29475"/>
                    <a:pt x="257212" y="29211"/>
                  </a:cubicBezTo>
                  <a:cubicBezTo>
                    <a:pt x="257275" y="29079"/>
                    <a:pt x="257344" y="29010"/>
                    <a:pt x="257407" y="28878"/>
                  </a:cubicBezTo>
                  <a:cubicBezTo>
                    <a:pt x="257407" y="28746"/>
                    <a:pt x="257476" y="28682"/>
                    <a:pt x="257476" y="28550"/>
                  </a:cubicBezTo>
                  <a:cubicBezTo>
                    <a:pt x="257476" y="28418"/>
                    <a:pt x="257407" y="28217"/>
                    <a:pt x="257344" y="28154"/>
                  </a:cubicBezTo>
                  <a:cubicBezTo>
                    <a:pt x="257275" y="28022"/>
                    <a:pt x="257212" y="27953"/>
                    <a:pt x="257080" y="27889"/>
                  </a:cubicBezTo>
                  <a:cubicBezTo>
                    <a:pt x="256947" y="27821"/>
                    <a:pt x="256747" y="27757"/>
                    <a:pt x="256551" y="27757"/>
                  </a:cubicBezTo>
                  <a:cubicBezTo>
                    <a:pt x="256350" y="27688"/>
                    <a:pt x="256154" y="27688"/>
                    <a:pt x="255890" y="27688"/>
                  </a:cubicBezTo>
                  <a:close/>
                  <a:moveTo>
                    <a:pt x="254700" y="30929"/>
                  </a:moveTo>
                  <a:cubicBezTo>
                    <a:pt x="254568" y="31062"/>
                    <a:pt x="254436" y="31125"/>
                    <a:pt x="254235" y="31257"/>
                  </a:cubicBezTo>
                  <a:cubicBezTo>
                    <a:pt x="254304" y="31326"/>
                    <a:pt x="254304" y="31458"/>
                    <a:pt x="254304" y="31590"/>
                  </a:cubicBezTo>
                  <a:lnTo>
                    <a:pt x="254436" y="31458"/>
                  </a:lnTo>
                  <a:cubicBezTo>
                    <a:pt x="254568" y="31326"/>
                    <a:pt x="254632" y="31257"/>
                    <a:pt x="254700" y="31125"/>
                  </a:cubicBezTo>
                  <a:lnTo>
                    <a:pt x="254700" y="31062"/>
                  </a:lnTo>
                  <a:lnTo>
                    <a:pt x="254700" y="30929"/>
                  </a:lnTo>
                  <a:close/>
                  <a:moveTo>
                    <a:pt x="253907" y="31458"/>
                  </a:moveTo>
                  <a:cubicBezTo>
                    <a:pt x="253775" y="31522"/>
                    <a:pt x="253707" y="31590"/>
                    <a:pt x="253574" y="31654"/>
                  </a:cubicBezTo>
                  <a:cubicBezTo>
                    <a:pt x="253511" y="31722"/>
                    <a:pt x="253442" y="31722"/>
                    <a:pt x="253379" y="31786"/>
                  </a:cubicBezTo>
                  <a:cubicBezTo>
                    <a:pt x="253442" y="31918"/>
                    <a:pt x="253442" y="32050"/>
                    <a:pt x="253511" y="32182"/>
                  </a:cubicBezTo>
                  <a:cubicBezTo>
                    <a:pt x="253643" y="32119"/>
                    <a:pt x="253707" y="32050"/>
                    <a:pt x="253839" y="31987"/>
                  </a:cubicBezTo>
                  <a:cubicBezTo>
                    <a:pt x="253839" y="31987"/>
                    <a:pt x="253907" y="31918"/>
                    <a:pt x="253971" y="31918"/>
                  </a:cubicBezTo>
                  <a:cubicBezTo>
                    <a:pt x="253971" y="31786"/>
                    <a:pt x="253907" y="31590"/>
                    <a:pt x="253907" y="31458"/>
                  </a:cubicBezTo>
                  <a:close/>
                  <a:moveTo>
                    <a:pt x="253046" y="32050"/>
                  </a:moveTo>
                  <a:cubicBezTo>
                    <a:pt x="252850" y="32119"/>
                    <a:pt x="252718" y="32251"/>
                    <a:pt x="252517" y="32383"/>
                  </a:cubicBezTo>
                  <a:cubicBezTo>
                    <a:pt x="252586" y="32515"/>
                    <a:pt x="252586" y="32648"/>
                    <a:pt x="252649" y="32780"/>
                  </a:cubicBezTo>
                  <a:cubicBezTo>
                    <a:pt x="252850" y="32648"/>
                    <a:pt x="252982" y="32515"/>
                    <a:pt x="253114" y="32447"/>
                  </a:cubicBezTo>
                  <a:cubicBezTo>
                    <a:pt x="253114" y="32315"/>
                    <a:pt x="253046" y="32182"/>
                    <a:pt x="253046" y="32050"/>
                  </a:cubicBezTo>
                  <a:close/>
                  <a:moveTo>
                    <a:pt x="252189" y="32579"/>
                  </a:moveTo>
                  <a:cubicBezTo>
                    <a:pt x="251988" y="32711"/>
                    <a:pt x="251793" y="32780"/>
                    <a:pt x="251660" y="32912"/>
                  </a:cubicBezTo>
                  <a:cubicBezTo>
                    <a:pt x="251660" y="33044"/>
                    <a:pt x="251724" y="33176"/>
                    <a:pt x="251793" y="33309"/>
                  </a:cubicBezTo>
                  <a:cubicBezTo>
                    <a:pt x="251925" y="33240"/>
                    <a:pt x="252120" y="33108"/>
                    <a:pt x="252321" y="32975"/>
                  </a:cubicBezTo>
                  <a:cubicBezTo>
                    <a:pt x="252253" y="32843"/>
                    <a:pt x="252189" y="32711"/>
                    <a:pt x="252189" y="32579"/>
                  </a:cubicBezTo>
                  <a:close/>
                  <a:moveTo>
                    <a:pt x="251264" y="33176"/>
                  </a:moveTo>
                  <a:cubicBezTo>
                    <a:pt x="251132" y="33240"/>
                    <a:pt x="250931" y="33372"/>
                    <a:pt x="250735" y="33504"/>
                  </a:cubicBezTo>
                  <a:lnTo>
                    <a:pt x="250931" y="33901"/>
                  </a:lnTo>
                  <a:cubicBezTo>
                    <a:pt x="251063" y="33768"/>
                    <a:pt x="251264" y="33705"/>
                    <a:pt x="251396" y="33573"/>
                  </a:cubicBezTo>
                  <a:cubicBezTo>
                    <a:pt x="251396" y="33441"/>
                    <a:pt x="251327" y="33309"/>
                    <a:pt x="251264" y="33176"/>
                  </a:cubicBezTo>
                  <a:close/>
                  <a:moveTo>
                    <a:pt x="250402" y="33768"/>
                  </a:moveTo>
                  <a:cubicBezTo>
                    <a:pt x="250270" y="33837"/>
                    <a:pt x="250074" y="33969"/>
                    <a:pt x="249873" y="34102"/>
                  </a:cubicBezTo>
                  <a:cubicBezTo>
                    <a:pt x="249942" y="34234"/>
                    <a:pt x="250006" y="34366"/>
                    <a:pt x="250006" y="34498"/>
                  </a:cubicBezTo>
                  <a:cubicBezTo>
                    <a:pt x="250207" y="34366"/>
                    <a:pt x="250402" y="34234"/>
                    <a:pt x="250534" y="34165"/>
                  </a:cubicBezTo>
                  <a:cubicBezTo>
                    <a:pt x="250534" y="34033"/>
                    <a:pt x="250471" y="33901"/>
                    <a:pt x="250402" y="33768"/>
                  </a:cubicBezTo>
                  <a:close/>
                  <a:moveTo>
                    <a:pt x="249546" y="34366"/>
                  </a:moveTo>
                  <a:cubicBezTo>
                    <a:pt x="249345" y="34429"/>
                    <a:pt x="249213" y="34562"/>
                    <a:pt x="249017" y="34694"/>
                  </a:cubicBezTo>
                  <a:cubicBezTo>
                    <a:pt x="249080" y="34826"/>
                    <a:pt x="249149" y="34958"/>
                    <a:pt x="249149" y="35090"/>
                  </a:cubicBezTo>
                  <a:cubicBezTo>
                    <a:pt x="249345" y="34958"/>
                    <a:pt x="249477" y="34826"/>
                    <a:pt x="249678" y="34762"/>
                  </a:cubicBezTo>
                  <a:cubicBezTo>
                    <a:pt x="249609" y="34630"/>
                    <a:pt x="249609" y="34498"/>
                    <a:pt x="249546" y="34366"/>
                  </a:cubicBezTo>
                  <a:close/>
                  <a:moveTo>
                    <a:pt x="248684" y="34958"/>
                  </a:moveTo>
                  <a:cubicBezTo>
                    <a:pt x="248488" y="35027"/>
                    <a:pt x="248356" y="35159"/>
                    <a:pt x="248155" y="35291"/>
                  </a:cubicBezTo>
                  <a:cubicBezTo>
                    <a:pt x="248224" y="35423"/>
                    <a:pt x="248224" y="35555"/>
                    <a:pt x="248287" y="35688"/>
                  </a:cubicBezTo>
                  <a:cubicBezTo>
                    <a:pt x="248488" y="35555"/>
                    <a:pt x="248620" y="35423"/>
                    <a:pt x="248816" y="35355"/>
                  </a:cubicBezTo>
                  <a:cubicBezTo>
                    <a:pt x="248753" y="35222"/>
                    <a:pt x="248684" y="35090"/>
                    <a:pt x="248684" y="34958"/>
                  </a:cubicBezTo>
                  <a:close/>
                  <a:moveTo>
                    <a:pt x="989" y="1"/>
                  </a:moveTo>
                  <a:cubicBezTo>
                    <a:pt x="794" y="1"/>
                    <a:pt x="662" y="1"/>
                    <a:pt x="593" y="64"/>
                  </a:cubicBezTo>
                  <a:cubicBezTo>
                    <a:pt x="461" y="64"/>
                    <a:pt x="397" y="133"/>
                    <a:pt x="329" y="133"/>
                  </a:cubicBezTo>
                  <a:cubicBezTo>
                    <a:pt x="196" y="196"/>
                    <a:pt x="133" y="328"/>
                    <a:pt x="64" y="397"/>
                  </a:cubicBezTo>
                  <a:cubicBezTo>
                    <a:pt x="1" y="529"/>
                    <a:pt x="1" y="662"/>
                    <a:pt x="1" y="794"/>
                  </a:cubicBezTo>
                  <a:cubicBezTo>
                    <a:pt x="1" y="989"/>
                    <a:pt x="1" y="1190"/>
                    <a:pt x="133" y="1455"/>
                  </a:cubicBezTo>
                  <a:cubicBezTo>
                    <a:pt x="265" y="1782"/>
                    <a:pt x="530" y="2248"/>
                    <a:pt x="857" y="2708"/>
                  </a:cubicBezTo>
                  <a:cubicBezTo>
                    <a:pt x="989" y="2840"/>
                    <a:pt x="1058" y="2972"/>
                    <a:pt x="1190" y="3173"/>
                  </a:cubicBezTo>
                  <a:lnTo>
                    <a:pt x="1190" y="3104"/>
                  </a:lnTo>
                  <a:cubicBezTo>
                    <a:pt x="1254" y="3041"/>
                    <a:pt x="1254" y="3041"/>
                    <a:pt x="1323" y="3041"/>
                  </a:cubicBezTo>
                  <a:cubicBezTo>
                    <a:pt x="1323" y="2972"/>
                    <a:pt x="1323" y="2972"/>
                    <a:pt x="1386" y="2972"/>
                  </a:cubicBezTo>
                  <a:lnTo>
                    <a:pt x="1541" y="2972"/>
                  </a:lnTo>
                  <a:cubicBezTo>
                    <a:pt x="1292" y="2606"/>
                    <a:pt x="1050" y="2296"/>
                    <a:pt x="926" y="2047"/>
                  </a:cubicBezTo>
                  <a:cubicBezTo>
                    <a:pt x="725" y="1782"/>
                    <a:pt x="593" y="1518"/>
                    <a:pt x="530" y="1322"/>
                  </a:cubicBezTo>
                  <a:cubicBezTo>
                    <a:pt x="397" y="1121"/>
                    <a:pt x="397" y="926"/>
                    <a:pt x="397" y="794"/>
                  </a:cubicBezTo>
                  <a:lnTo>
                    <a:pt x="397" y="662"/>
                  </a:lnTo>
                  <a:cubicBezTo>
                    <a:pt x="461" y="593"/>
                    <a:pt x="461" y="593"/>
                    <a:pt x="461" y="529"/>
                  </a:cubicBezTo>
                  <a:cubicBezTo>
                    <a:pt x="530" y="529"/>
                    <a:pt x="593" y="461"/>
                    <a:pt x="662" y="461"/>
                  </a:cubicBezTo>
                  <a:cubicBezTo>
                    <a:pt x="725" y="461"/>
                    <a:pt x="857" y="397"/>
                    <a:pt x="989" y="397"/>
                  </a:cubicBezTo>
                  <a:cubicBezTo>
                    <a:pt x="1254" y="397"/>
                    <a:pt x="1650" y="529"/>
                    <a:pt x="2179" y="662"/>
                  </a:cubicBezTo>
                  <a:cubicBezTo>
                    <a:pt x="3041" y="926"/>
                    <a:pt x="4162" y="1455"/>
                    <a:pt x="5483" y="2179"/>
                  </a:cubicBezTo>
                  <a:cubicBezTo>
                    <a:pt x="9517" y="4426"/>
                    <a:pt x="15132" y="8655"/>
                    <a:pt x="20551" y="14339"/>
                  </a:cubicBezTo>
                  <a:cubicBezTo>
                    <a:pt x="27625" y="21809"/>
                    <a:pt x="34102" y="31389"/>
                    <a:pt x="40182" y="41170"/>
                  </a:cubicBezTo>
                  <a:cubicBezTo>
                    <a:pt x="45337" y="49365"/>
                    <a:pt x="50227" y="57893"/>
                    <a:pt x="55049" y="65755"/>
                  </a:cubicBezTo>
                  <a:cubicBezTo>
                    <a:pt x="61858" y="76857"/>
                    <a:pt x="68927" y="87896"/>
                    <a:pt x="76593" y="97609"/>
                  </a:cubicBezTo>
                  <a:cubicBezTo>
                    <a:pt x="82673" y="105275"/>
                    <a:pt x="89351" y="112349"/>
                    <a:pt x="96948" y="118032"/>
                  </a:cubicBezTo>
                  <a:cubicBezTo>
                    <a:pt x="103493" y="122854"/>
                    <a:pt x="110763" y="126555"/>
                    <a:pt x="119021" y="128606"/>
                  </a:cubicBezTo>
                  <a:cubicBezTo>
                    <a:pt x="120475" y="128934"/>
                    <a:pt x="121929" y="129135"/>
                    <a:pt x="123451" y="129330"/>
                  </a:cubicBezTo>
                  <a:cubicBezTo>
                    <a:pt x="124710" y="129497"/>
                    <a:pt x="125972" y="129616"/>
                    <a:pt x="127232" y="129652"/>
                  </a:cubicBezTo>
                  <a:lnTo>
                    <a:pt x="127232" y="129652"/>
                  </a:lnTo>
                  <a:cubicBezTo>
                    <a:pt x="125885" y="129520"/>
                    <a:pt x="124532" y="129323"/>
                    <a:pt x="123118" y="129066"/>
                  </a:cubicBezTo>
                  <a:cubicBezTo>
                    <a:pt x="121469" y="128802"/>
                    <a:pt x="119814" y="128405"/>
                    <a:pt x="118228" y="128009"/>
                  </a:cubicBezTo>
                  <a:cubicBezTo>
                    <a:pt x="110430" y="125963"/>
                    <a:pt x="103493" y="122325"/>
                    <a:pt x="97212" y="117699"/>
                  </a:cubicBezTo>
                  <a:cubicBezTo>
                    <a:pt x="89615" y="112084"/>
                    <a:pt x="82937" y="105010"/>
                    <a:pt x="76926" y="97344"/>
                  </a:cubicBezTo>
                  <a:cubicBezTo>
                    <a:pt x="69260" y="87696"/>
                    <a:pt x="62255" y="76593"/>
                    <a:pt x="55382" y="65490"/>
                  </a:cubicBezTo>
                  <a:cubicBezTo>
                    <a:pt x="50555" y="57692"/>
                    <a:pt x="45664" y="49169"/>
                    <a:pt x="40510" y="40906"/>
                  </a:cubicBezTo>
                  <a:cubicBezTo>
                    <a:pt x="34430" y="31125"/>
                    <a:pt x="27953" y="21545"/>
                    <a:pt x="20816" y="14011"/>
                  </a:cubicBezTo>
                  <a:cubicBezTo>
                    <a:pt x="16718" y="9649"/>
                    <a:pt x="12425" y="6144"/>
                    <a:pt x="8856" y="3765"/>
                  </a:cubicBezTo>
                  <a:cubicBezTo>
                    <a:pt x="7069" y="2575"/>
                    <a:pt x="5420" y="1650"/>
                    <a:pt x="4098" y="989"/>
                  </a:cubicBezTo>
                  <a:cubicBezTo>
                    <a:pt x="3437" y="662"/>
                    <a:pt x="2840" y="397"/>
                    <a:pt x="2311" y="265"/>
                  </a:cubicBezTo>
                  <a:cubicBezTo>
                    <a:pt x="1783" y="64"/>
                    <a:pt x="1323" y="1"/>
                    <a:pt x="989" y="1"/>
                  </a:cubicBezTo>
                  <a:close/>
                  <a:moveTo>
                    <a:pt x="127232" y="129652"/>
                  </a:moveTo>
                  <a:lnTo>
                    <a:pt x="127232" y="129652"/>
                  </a:lnTo>
                  <a:cubicBezTo>
                    <a:pt x="127271" y="129656"/>
                    <a:pt x="127309" y="129660"/>
                    <a:pt x="127348" y="129663"/>
                  </a:cubicBezTo>
                  <a:lnTo>
                    <a:pt x="128009" y="129663"/>
                  </a:lnTo>
                  <a:cubicBezTo>
                    <a:pt x="127750" y="129663"/>
                    <a:pt x="127491" y="129660"/>
                    <a:pt x="127232" y="129652"/>
                  </a:cubicBezTo>
                  <a:close/>
                  <a:moveTo>
                    <a:pt x="247827" y="35555"/>
                  </a:moveTo>
                  <a:cubicBezTo>
                    <a:pt x="242805" y="39055"/>
                    <a:pt x="236392" y="43946"/>
                    <a:pt x="229455" y="49698"/>
                  </a:cubicBezTo>
                  <a:cubicBezTo>
                    <a:pt x="217560" y="59479"/>
                    <a:pt x="208175" y="71570"/>
                    <a:pt x="199452" y="83202"/>
                  </a:cubicBezTo>
                  <a:cubicBezTo>
                    <a:pt x="190728" y="94769"/>
                    <a:pt x="182666" y="105872"/>
                    <a:pt x="173413" y="113866"/>
                  </a:cubicBezTo>
                  <a:cubicBezTo>
                    <a:pt x="170965" y="115917"/>
                    <a:pt x="168454" y="117831"/>
                    <a:pt x="165811" y="119549"/>
                  </a:cubicBezTo>
                  <a:cubicBezTo>
                    <a:pt x="157288" y="124969"/>
                    <a:pt x="147306" y="128738"/>
                    <a:pt x="136865" y="129663"/>
                  </a:cubicBezTo>
                  <a:cubicBezTo>
                    <a:pt x="135146" y="129859"/>
                    <a:pt x="133365" y="130060"/>
                    <a:pt x="131578" y="130123"/>
                  </a:cubicBezTo>
                  <a:cubicBezTo>
                    <a:pt x="131445" y="130123"/>
                    <a:pt x="131382" y="130192"/>
                    <a:pt x="131250" y="130256"/>
                  </a:cubicBezTo>
                  <a:lnTo>
                    <a:pt x="132175" y="130256"/>
                  </a:lnTo>
                  <a:cubicBezTo>
                    <a:pt x="133560" y="130256"/>
                    <a:pt x="134951" y="130192"/>
                    <a:pt x="136336" y="130123"/>
                  </a:cubicBezTo>
                  <a:cubicBezTo>
                    <a:pt x="147042" y="129330"/>
                    <a:pt x="157288" y="125434"/>
                    <a:pt x="166012" y="119883"/>
                  </a:cubicBezTo>
                  <a:cubicBezTo>
                    <a:pt x="168719" y="118164"/>
                    <a:pt x="171230" y="116245"/>
                    <a:pt x="173678" y="114130"/>
                  </a:cubicBezTo>
                  <a:cubicBezTo>
                    <a:pt x="182993" y="106136"/>
                    <a:pt x="191056" y="95034"/>
                    <a:pt x="199779" y="83403"/>
                  </a:cubicBezTo>
                  <a:cubicBezTo>
                    <a:pt x="208503" y="71835"/>
                    <a:pt x="217887" y="59807"/>
                    <a:pt x="229720" y="50026"/>
                  </a:cubicBezTo>
                  <a:cubicBezTo>
                    <a:pt x="236593" y="44279"/>
                    <a:pt x="242937" y="39452"/>
                    <a:pt x="247960" y="35952"/>
                  </a:cubicBezTo>
                  <a:cubicBezTo>
                    <a:pt x="247891" y="35820"/>
                    <a:pt x="247827" y="35688"/>
                    <a:pt x="247827" y="355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5" name="Google Shape;465;p30"/>
            <p:cNvSpPr/>
            <p:nvPr/>
          </p:nvSpPr>
          <p:spPr>
            <a:xfrm>
              <a:off x="669400" y="1677625"/>
              <a:ext cx="6385625" cy="3178825"/>
            </a:xfrm>
            <a:custGeom>
              <a:avLst/>
              <a:gdLst/>
              <a:ahLst/>
              <a:cxnLst/>
              <a:rect l="l" t="t" r="r" b="b"/>
              <a:pathLst>
                <a:path w="255425" h="127153" extrusionOk="0">
                  <a:moveTo>
                    <a:pt x="196" y="1"/>
                  </a:moveTo>
                  <a:cubicBezTo>
                    <a:pt x="133" y="1"/>
                    <a:pt x="133" y="1"/>
                    <a:pt x="133" y="70"/>
                  </a:cubicBezTo>
                  <a:cubicBezTo>
                    <a:pt x="64" y="70"/>
                    <a:pt x="64" y="70"/>
                    <a:pt x="0" y="133"/>
                  </a:cubicBezTo>
                  <a:lnTo>
                    <a:pt x="0" y="202"/>
                  </a:lnTo>
                  <a:lnTo>
                    <a:pt x="0" y="265"/>
                  </a:lnTo>
                  <a:lnTo>
                    <a:pt x="0" y="334"/>
                  </a:lnTo>
                  <a:cubicBezTo>
                    <a:pt x="64" y="397"/>
                    <a:pt x="64" y="466"/>
                    <a:pt x="133" y="530"/>
                  </a:cubicBezTo>
                  <a:lnTo>
                    <a:pt x="460" y="863"/>
                  </a:lnTo>
                  <a:cubicBezTo>
                    <a:pt x="593" y="995"/>
                    <a:pt x="793" y="1190"/>
                    <a:pt x="1058" y="1391"/>
                  </a:cubicBezTo>
                  <a:cubicBezTo>
                    <a:pt x="1058" y="1455"/>
                    <a:pt x="1058" y="1455"/>
                    <a:pt x="1121" y="1455"/>
                  </a:cubicBezTo>
                  <a:cubicBezTo>
                    <a:pt x="1586" y="1851"/>
                    <a:pt x="2179" y="2380"/>
                    <a:pt x="2972" y="2977"/>
                  </a:cubicBezTo>
                  <a:lnTo>
                    <a:pt x="3236" y="2644"/>
                  </a:lnTo>
                  <a:cubicBezTo>
                    <a:pt x="2380" y="1984"/>
                    <a:pt x="1782" y="1524"/>
                    <a:pt x="1322" y="1127"/>
                  </a:cubicBezTo>
                  <a:lnTo>
                    <a:pt x="1058" y="863"/>
                  </a:lnTo>
                  <a:lnTo>
                    <a:pt x="1058" y="863"/>
                  </a:lnTo>
                  <a:cubicBezTo>
                    <a:pt x="1121" y="926"/>
                    <a:pt x="1190" y="926"/>
                    <a:pt x="1190" y="995"/>
                  </a:cubicBezTo>
                  <a:lnTo>
                    <a:pt x="1586" y="1190"/>
                  </a:lnTo>
                  <a:cubicBezTo>
                    <a:pt x="3040" y="2184"/>
                    <a:pt x="5420" y="4098"/>
                    <a:pt x="8259" y="6678"/>
                  </a:cubicBezTo>
                  <a:cubicBezTo>
                    <a:pt x="8919" y="7207"/>
                    <a:pt x="9580" y="7868"/>
                    <a:pt x="10241" y="8460"/>
                  </a:cubicBezTo>
                  <a:lnTo>
                    <a:pt x="10373" y="8460"/>
                  </a:lnTo>
                  <a:lnTo>
                    <a:pt x="10442" y="8661"/>
                  </a:lnTo>
                  <a:cubicBezTo>
                    <a:pt x="10902" y="9121"/>
                    <a:pt x="11367" y="9517"/>
                    <a:pt x="11827" y="10046"/>
                  </a:cubicBezTo>
                  <a:cubicBezTo>
                    <a:pt x="11959" y="9983"/>
                    <a:pt x="12092" y="9983"/>
                    <a:pt x="12224" y="9914"/>
                  </a:cubicBezTo>
                  <a:lnTo>
                    <a:pt x="12293" y="10311"/>
                  </a:lnTo>
                  <a:cubicBezTo>
                    <a:pt x="12224" y="10311"/>
                    <a:pt x="12224" y="10379"/>
                    <a:pt x="12160" y="10379"/>
                  </a:cubicBezTo>
                  <a:cubicBezTo>
                    <a:pt x="12557" y="10776"/>
                    <a:pt x="13017" y="11172"/>
                    <a:pt x="13413" y="11632"/>
                  </a:cubicBezTo>
                  <a:cubicBezTo>
                    <a:pt x="13546" y="11569"/>
                    <a:pt x="13678" y="11500"/>
                    <a:pt x="13810" y="11500"/>
                  </a:cubicBezTo>
                  <a:cubicBezTo>
                    <a:pt x="11103" y="8661"/>
                    <a:pt x="8523" y="6213"/>
                    <a:pt x="6345" y="4363"/>
                  </a:cubicBezTo>
                  <a:cubicBezTo>
                    <a:pt x="4690" y="2977"/>
                    <a:pt x="3236" y="1920"/>
                    <a:pt x="2247" y="1190"/>
                  </a:cubicBezTo>
                  <a:cubicBezTo>
                    <a:pt x="1719" y="794"/>
                    <a:pt x="1253" y="530"/>
                    <a:pt x="926" y="334"/>
                  </a:cubicBezTo>
                  <a:cubicBezTo>
                    <a:pt x="793" y="202"/>
                    <a:pt x="661" y="133"/>
                    <a:pt x="529" y="70"/>
                  </a:cubicBezTo>
                  <a:lnTo>
                    <a:pt x="397" y="70"/>
                  </a:lnTo>
                  <a:lnTo>
                    <a:pt x="397" y="1"/>
                  </a:lnTo>
                  <a:close/>
                  <a:moveTo>
                    <a:pt x="14143" y="11764"/>
                  </a:moveTo>
                  <a:lnTo>
                    <a:pt x="13746" y="11965"/>
                  </a:lnTo>
                  <a:cubicBezTo>
                    <a:pt x="14143" y="12362"/>
                    <a:pt x="14540" y="12822"/>
                    <a:pt x="15000" y="13287"/>
                  </a:cubicBezTo>
                  <a:cubicBezTo>
                    <a:pt x="15068" y="13218"/>
                    <a:pt x="15200" y="13155"/>
                    <a:pt x="15333" y="13086"/>
                  </a:cubicBezTo>
                  <a:cubicBezTo>
                    <a:pt x="14936" y="12626"/>
                    <a:pt x="14540" y="12230"/>
                    <a:pt x="14143" y="11764"/>
                  </a:cubicBezTo>
                  <a:close/>
                  <a:moveTo>
                    <a:pt x="15660" y="13419"/>
                  </a:moveTo>
                  <a:lnTo>
                    <a:pt x="15264" y="13615"/>
                  </a:lnTo>
                  <a:cubicBezTo>
                    <a:pt x="15660" y="14080"/>
                    <a:pt x="16126" y="14540"/>
                    <a:pt x="16522" y="15005"/>
                  </a:cubicBezTo>
                  <a:cubicBezTo>
                    <a:pt x="16654" y="14937"/>
                    <a:pt x="16786" y="14873"/>
                    <a:pt x="16850" y="14804"/>
                  </a:cubicBezTo>
                  <a:lnTo>
                    <a:pt x="15660" y="13419"/>
                  </a:lnTo>
                  <a:close/>
                  <a:moveTo>
                    <a:pt x="17183" y="15138"/>
                  </a:moveTo>
                  <a:lnTo>
                    <a:pt x="16786" y="15333"/>
                  </a:lnTo>
                  <a:cubicBezTo>
                    <a:pt x="17114" y="15666"/>
                    <a:pt x="17447" y="16063"/>
                    <a:pt x="17775" y="16459"/>
                  </a:cubicBezTo>
                  <a:cubicBezTo>
                    <a:pt x="17844" y="16591"/>
                    <a:pt x="17976" y="16655"/>
                    <a:pt x="18040" y="16787"/>
                  </a:cubicBezTo>
                  <a:cubicBezTo>
                    <a:pt x="18172" y="16724"/>
                    <a:pt x="18304" y="16655"/>
                    <a:pt x="18373" y="16523"/>
                  </a:cubicBezTo>
                  <a:cubicBezTo>
                    <a:pt x="18304" y="16459"/>
                    <a:pt x="18172" y="16327"/>
                    <a:pt x="18108" y="16195"/>
                  </a:cubicBezTo>
                  <a:cubicBezTo>
                    <a:pt x="17775" y="15798"/>
                    <a:pt x="17447" y="15465"/>
                    <a:pt x="17183" y="15138"/>
                  </a:cubicBezTo>
                  <a:close/>
                  <a:moveTo>
                    <a:pt x="18637" y="16856"/>
                  </a:moveTo>
                  <a:cubicBezTo>
                    <a:pt x="18568" y="16919"/>
                    <a:pt x="18436" y="17051"/>
                    <a:pt x="18304" y="17120"/>
                  </a:cubicBezTo>
                  <a:cubicBezTo>
                    <a:pt x="18769" y="17580"/>
                    <a:pt x="19166" y="18109"/>
                    <a:pt x="19562" y="18637"/>
                  </a:cubicBezTo>
                  <a:cubicBezTo>
                    <a:pt x="19694" y="18505"/>
                    <a:pt x="19758" y="18442"/>
                    <a:pt x="19890" y="18373"/>
                  </a:cubicBezTo>
                  <a:cubicBezTo>
                    <a:pt x="19493" y="17844"/>
                    <a:pt x="19097" y="17384"/>
                    <a:pt x="18637" y="16856"/>
                  </a:cubicBezTo>
                  <a:close/>
                  <a:moveTo>
                    <a:pt x="255160" y="25844"/>
                  </a:moveTo>
                  <a:lnTo>
                    <a:pt x="255160" y="25907"/>
                  </a:lnTo>
                  <a:lnTo>
                    <a:pt x="255028" y="25907"/>
                  </a:lnTo>
                  <a:cubicBezTo>
                    <a:pt x="254896" y="25976"/>
                    <a:pt x="254631" y="26108"/>
                    <a:pt x="254235" y="26240"/>
                  </a:cubicBezTo>
                  <a:lnTo>
                    <a:pt x="254304" y="26304"/>
                  </a:lnTo>
                  <a:cubicBezTo>
                    <a:pt x="254367" y="26304"/>
                    <a:pt x="254436" y="26436"/>
                    <a:pt x="254499" y="26504"/>
                  </a:cubicBezTo>
                  <a:cubicBezTo>
                    <a:pt x="254568" y="26504"/>
                    <a:pt x="254568" y="26568"/>
                    <a:pt x="254568" y="26637"/>
                  </a:cubicBezTo>
                  <a:lnTo>
                    <a:pt x="255097" y="26372"/>
                  </a:lnTo>
                  <a:cubicBezTo>
                    <a:pt x="255160" y="26304"/>
                    <a:pt x="255229" y="26304"/>
                    <a:pt x="255292" y="26304"/>
                  </a:cubicBezTo>
                  <a:lnTo>
                    <a:pt x="255292" y="26240"/>
                  </a:lnTo>
                  <a:lnTo>
                    <a:pt x="255361" y="26240"/>
                  </a:lnTo>
                  <a:cubicBezTo>
                    <a:pt x="255361" y="26171"/>
                    <a:pt x="255424" y="26171"/>
                    <a:pt x="255424" y="26171"/>
                  </a:cubicBezTo>
                  <a:lnTo>
                    <a:pt x="255424" y="26039"/>
                  </a:lnTo>
                  <a:lnTo>
                    <a:pt x="255424" y="25976"/>
                  </a:lnTo>
                  <a:lnTo>
                    <a:pt x="255361" y="25907"/>
                  </a:lnTo>
                  <a:cubicBezTo>
                    <a:pt x="255292" y="25907"/>
                    <a:pt x="255292" y="25844"/>
                    <a:pt x="255292" y="25844"/>
                  </a:cubicBezTo>
                  <a:close/>
                  <a:moveTo>
                    <a:pt x="253643" y="26504"/>
                  </a:moveTo>
                  <a:cubicBezTo>
                    <a:pt x="253574" y="26504"/>
                    <a:pt x="253442" y="26568"/>
                    <a:pt x="253378" y="26637"/>
                  </a:cubicBezTo>
                  <a:lnTo>
                    <a:pt x="253574" y="26832"/>
                  </a:lnTo>
                  <a:cubicBezTo>
                    <a:pt x="253574" y="26901"/>
                    <a:pt x="253643" y="27033"/>
                    <a:pt x="253706" y="27097"/>
                  </a:cubicBezTo>
                  <a:cubicBezTo>
                    <a:pt x="253907" y="26964"/>
                    <a:pt x="254039" y="26901"/>
                    <a:pt x="254235" y="26769"/>
                  </a:cubicBezTo>
                  <a:lnTo>
                    <a:pt x="254171" y="26769"/>
                  </a:lnTo>
                  <a:cubicBezTo>
                    <a:pt x="254171" y="26700"/>
                    <a:pt x="254103" y="26637"/>
                    <a:pt x="253970" y="26568"/>
                  </a:cubicBezTo>
                  <a:cubicBezTo>
                    <a:pt x="253907" y="26568"/>
                    <a:pt x="253775" y="26504"/>
                    <a:pt x="253643" y="26504"/>
                  </a:cubicBezTo>
                  <a:close/>
                  <a:moveTo>
                    <a:pt x="252913" y="26769"/>
                  </a:moveTo>
                  <a:cubicBezTo>
                    <a:pt x="252781" y="26832"/>
                    <a:pt x="252585" y="26901"/>
                    <a:pt x="252453" y="26964"/>
                  </a:cubicBezTo>
                  <a:cubicBezTo>
                    <a:pt x="252585" y="27165"/>
                    <a:pt x="252717" y="27361"/>
                    <a:pt x="252781" y="27562"/>
                  </a:cubicBezTo>
                  <a:cubicBezTo>
                    <a:pt x="252982" y="27430"/>
                    <a:pt x="253177" y="27361"/>
                    <a:pt x="253310" y="27229"/>
                  </a:cubicBezTo>
                  <a:cubicBezTo>
                    <a:pt x="253310" y="27229"/>
                    <a:pt x="253246" y="27165"/>
                    <a:pt x="253246" y="27097"/>
                  </a:cubicBezTo>
                  <a:lnTo>
                    <a:pt x="252913" y="26769"/>
                  </a:lnTo>
                  <a:close/>
                  <a:moveTo>
                    <a:pt x="252057" y="27097"/>
                  </a:moveTo>
                  <a:cubicBezTo>
                    <a:pt x="251856" y="27165"/>
                    <a:pt x="251660" y="27229"/>
                    <a:pt x="251528" y="27361"/>
                  </a:cubicBezTo>
                  <a:cubicBezTo>
                    <a:pt x="251591" y="27430"/>
                    <a:pt x="251660" y="27562"/>
                    <a:pt x="251723" y="27694"/>
                  </a:cubicBezTo>
                  <a:cubicBezTo>
                    <a:pt x="251856" y="27625"/>
                    <a:pt x="251988" y="27562"/>
                    <a:pt x="252120" y="27562"/>
                  </a:cubicBezTo>
                  <a:lnTo>
                    <a:pt x="252252" y="27826"/>
                  </a:lnTo>
                  <a:cubicBezTo>
                    <a:pt x="252321" y="27757"/>
                    <a:pt x="252384" y="27757"/>
                    <a:pt x="252453" y="27757"/>
                  </a:cubicBezTo>
                  <a:cubicBezTo>
                    <a:pt x="252321" y="27493"/>
                    <a:pt x="252189" y="27298"/>
                    <a:pt x="252057" y="27097"/>
                  </a:cubicBezTo>
                  <a:close/>
                  <a:moveTo>
                    <a:pt x="251131" y="27493"/>
                  </a:moveTo>
                  <a:cubicBezTo>
                    <a:pt x="251063" y="27493"/>
                    <a:pt x="250930" y="27562"/>
                    <a:pt x="250867" y="27562"/>
                  </a:cubicBezTo>
                  <a:cubicBezTo>
                    <a:pt x="250798" y="27625"/>
                    <a:pt x="250666" y="27625"/>
                    <a:pt x="250534" y="27694"/>
                  </a:cubicBezTo>
                  <a:lnTo>
                    <a:pt x="250735" y="28091"/>
                  </a:lnTo>
                  <a:cubicBezTo>
                    <a:pt x="250867" y="28022"/>
                    <a:pt x="250930" y="27958"/>
                    <a:pt x="251063" y="27958"/>
                  </a:cubicBezTo>
                  <a:cubicBezTo>
                    <a:pt x="251131" y="27890"/>
                    <a:pt x="251195" y="27890"/>
                    <a:pt x="251327" y="27826"/>
                  </a:cubicBezTo>
                  <a:cubicBezTo>
                    <a:pt x="251327" y="27826"/>
                    <a:pt x="251264" y="27757"/>
                    <a:pt x="251264" y="27694"/>
                  </a:cubicBezTo>
                  <a:cubicBezTo>
                    <a:pt x="251195" y="27625"/>
                    <a:pt x="251131" y="27562"/>
                    <a:pt x="251131" y="27493"/>
                  </a:cubicBezTo>
                  <a:close/>
                  <a:moveTo>
                    <a:pt x="250137" y="27826"/>
                  </a:moveTo>
                  <a:cubicBezTo>
                    <a:pt x="250005" y="27890"/>
                    <a:pt x="249810" y="28022"/>
                    <a:pt x="249609" y="28091"/>
                  </a:cubicBezTo>
                  <a:cubicBezTo>
                    <a:pt x="249677" y="28223"/>
                    <a:pt x="249741" y="28286"/>
                    <a:pt x="249810" y="28418"/>
                  </a:cubicBezTo>
                  <a:cubicBezTo>
                    <a:pt x="250005" y="28355"/>
                    <a:pt x="250206" y="28286"/>
                    <a:pt x="250338" y="28223"/>
                  </a:cubicBezTo>
                  <a:cubicBezTo>
                    <a:pt x="250338" y="28091"/>
                    <a:pt x="250270" y="27958"/>
                    <a:pt x="250137" y="27826"/>
                  </a:cubicBezTo>
                  <a:close/>
                  <a:moveTo>
                    <a:pt x="249212" y="28223"/>
                  </a:moveTo>
                  <a:cubicBezTo>
                    <a:pt x="249080" y="28286"/>
                    <a:pt x="248884" y="28418"/>
                    <a:pt x="248683" y="28487"/>
                  </a:cubicBezTo>
                  <a:lnTo>
                    <a:pt x="248884" y="28884"/>
                  </a:lnTo>
                  <a:cubicBezTo>
                    <a:pt x="249080" y="28751"/>
                    <a:pt x="249212" y="28683"/>
                    <a:pt x="249413" y="28619"/>
                  </a:cubicBezTo>
                  <a:lnTo>
                    <a:pt x="249212" y="28223"/>
                  </a:lnTo>
                  <a:close/>
                  <a:moveTo>
                    <a:pt x="248287" y="28683"/>
                  </a:moveTo>
                  <a:cubicBezTo>
                    <a:pt x="248155" y="28751"/>
                    <a:pt x="247959" y="28815"/>
                    <a:pt x="247758" y="28884"/>
                  </a:cubicBezTo>
                  <a:lnTo>
                    <a:pt x="247959" y="29280"/>
                  </a:lnTo>
                  <a:cubicBezTo>
                    <a:pt x="248155" y="29211"/>
                    <a:pt x="248287" y="29079"/>
                    <a:pt x="248488" y="29016"/>
                  </a:cubicBezTo>
                  <a:cubicBezTo>
                    <a:pt x="248419" y="28884"/>
                    <a:pt x="248356" y="28751"/>
                    <a:pt x="248287" y="28683"/>
                  </a:cubicBezTo>
                  <a:close/>
                  <a:moveTo>
                    <a:pt x="247430" y="29079"/>
                  </a:moveTo>
                  <a:cubicBezTo>
                    <a:pt x="247230" y="29148"/>
                    <a:pt x="247034" y="29280"/>
                    <a:pt x="246833" y="29344"/>
                  </a:cubicBezTo>
                  <a:lnTo>
                    <a:pt x="247034" y="29740"/>
                  </a:lnTo>
                  <a:cubicBezTo>
                    <a:pt x="247230" y="29677"/>
                    <a:pt x="247362" y="29544"/>
                    <a:pt x="247563" y="29476"/>
                  </a:cubicBezTo>
                  <a:cubicBezTo>
                    <a:pt x="247494" y="29344"/>
                    <a:pt x="247430" y="29211"/>
                    <a:pt x="247430" y="29079"/>
                  </a:cubicBezTo>
                  <a:close/>
                  <a:moveTo>
                    <a:pt x="246505" y="29544"/>
                  </a:moveTo>
                  <a:cubicBezTo>
                    <a:pt x="246304" y="29608"/>
                    <a:pt x="246109" y="29740"/>
                    <a:pt x="245908" y="29809"/>
                  </a:cubicBezTo>
                  <a:lnTo>
                    <a:pt x="246109" y="30205"/>
                  </a:lnTo>
                  <a:cubicBezTo>
                    <a:pt x="246304" y="30073"/>
                    <a:pt x="246505" y="30004"/>
                    <a:pt x="246637" y="29941"/>
                  </a:cubicBezTo>
                  <a:cubicBezTo>
                    <a:pt x="246569" y="29809"/>
                    <a:pt x="246569" y="29677"/>
                    <a:pt x="246505" y="29544"/>
                  </a:cubicBezTo>
                  <a:close/>
                  <a:moveTo>
                    <a:pt x="20154" y="18706"/>
                  </a:moveTo>
                  <a:cubicBezTo>
                    <a:pt x="20022" y="18770"/>
                    <a:pt x="19959" y="18838"/>
                    <a:pt x="19827" y="18971"/>
                  </a:cubicBezTo>
                  <a:cubicBezTo>
                    <a:pt x="25642" y="26240"/>
                    <a:pt x="31193" y="34831"/>
                    <a:pt x="36676" y="43423"/>
                  </a:cubicBezTo>
                  <a:cubicBezTo>
                    <a:pt x="41831" y="51618"/>
                    <a:pt x="46790" y="59945"/>
                    <a:pt x="51876" y="67478"/>
                  </a:cubicBezTo>
                  <a:cubicBezTo>
                    <a:pt x="59014" y="78317"/>
                    <a:pt x="66484" y="88891"/>
                    <a:pt x="74547" y="97942"/>
                  </a:cubicBezTo>
                  <a:cubicBezTo>
                    <a:pt x="80954" y="105148"/>
                    <a:pt x="87960" y="111757"/>
                    <a:pt x="95827" y="116912"/>
                  </a:cubicBezTo>
                  <a:cubicBezTo>
                    <a:pt x="102700" y="121337"/>
                    <a:pt x="110234" y="124641"/>
                    <a:pt x="118561" y="126227"/>
                  </a:cubicBezTo>
                  <a:cubicBezTo>
                    <a:pt x="119882" y="126428"/>
                    <a:pt x="121204" y="126560"/>
                    <a:pt x="122526" y="126624"/>
                  </a:cubicBezTo>
                  <a:cubicBezTo>
                    <a:pt x="123715" y="126692"/>
                    <a:pt x="124905" y="126756"/>
                    <a:pt x="126095" y="126756"/>
                  </a:cubicBezTo>
                  <a:lnTo>
                    <a:pt x="127480" y="126756"/>
                  </a:lnTo>
                  <a:cubicBezTo>
                    <a:pt x="127215" y="126756"/>
                    <a:pt x="127020" y="126756"/>
                    <a:pt x="126819" y="126692"/>
                  </a:cubicBezTo>
                  <a:cubicBezTo>
                    <a:pt x="125302" y="126692"/>
                    <a:pt x="123779" y="126560"/>
                    <a:pt x="122261" y="126359"/>
                  </a:cubicBezTo>
                  <a:cubicBezTo>
                    <a:pt x="120739" y="126164"/>
                    <a:pt x="119285" y="125963"/>
                    <a:pt x="117831" y="125635"/>
                  </a:cubicBezTo>
                  <a:cubicBezTo>
                    <a:pt x="109837" y="124049"/>
                    <a:pt x="102631" y="120808"/>
                    <a:pt x="96022" y="116515"/>
                  </a:cubicBezTo>
                  <a:cubicBezTo>
                    <a:pt x="88224" y="111492"/>
                    <a:pt x="81287" y="104884"/>
                    <a:pt x="74874" y="97678"/>
                  </a:cubicBezTo>
                  <a:cubicBezTo>
                    <a:pt x="66812" y="88626"/>
                    <a:pt x="59347" y="78052"/>
                    <a:pt x="52209" y="67278"/>
                  </a:cubicBezTo>
                  <a:cubicBezTo>
                    <a:pt x="47187" y="59680"/>
                    <a:pt x="42164" y="51353"/>
                    <a:pt x="37009" y="43222"/>
                  </a:cubicBezTo>
                  <a:cubicBezTo>
                    <a:pt x="31590" y="34567"/>
                    <a:pt x="25970" y="25976"/>
                    <a:pt x="20154" y="18706"/>
                  </a:cubicBezTo>
                  <a:close/>
                  <a:moveTo>
                    <a:pt x="245580" y="30004"/>
                  </a:moveTo>
                  <a:cubicBezTo>
                    <a:pt x="243793" y="30930"/>
                    <a:pt x="241879" y="32056"/>
                    <a:pt x="239828" y="33245"/>
                  </a:cubicBezTo>
                  <a:cubicBezTo>
                    <a:pt x="235535" y="35952"/>
                    <a:pt x="230576" y="39325"/>
                    <a:pt x="225421" y="43222"/>
                  </a:cubicBezTo>
                  <a:cubicBezTo>
                    <a:pt x="213129" y="52675"/>
                    <a:pt x="203876" y="64703"/>
                    <a:pt x="195618" y="76530"/>
                  </a:cubicBezTo>
                  <a:cubicBezTo>
                    <a:pt x="187291" y="88362"/>
                    <a:pt x="179953" y="99925"/>
                    <a:pt x="171298" y="108384"/>
                  </a:cubicBezTo>
                  <a:cubicBezTo>
                    <a:pt x="168982" y="110631"/>
                    <a:pt x="166603" y="112682"/>
                    <a:pt x="164092" y="114532"/>
                  </a:cubicBezTo>
                  <a:cubicBezTo>
                    <a:pt x="156029" y="120412"/>
                    <a:pt x="146513" y="124710"/>
                    <a:pt x="136272" y="126164"/>
                  </a:cubicBezTo>
                  <a:cubicBezTo>
                    <a:pt x="134422" y="126560"/>
                    <a:pt x="132571" y="126825"/>
                    <a:pt x="130721" y="126957"/>
                  </a:cubicBezTo>
                  <a:cubicBezTo>
                    <a:pt x="130588" y="127020"/>
                    <a:pt x="130520" y="127089"/>
                    <a:pt x="130388" y="127152"/>
                  </a:cubicBezTo>
                  <a:cubicBezTo>
                    <a:pt x="132175" y="127089"/>
                    <a:pt x="133956" y="126888"/>
                    <a:pt x="135675" y="126692"/>
                  </a:cubicBezTo>
                  <a:cubicBezTo>
                    <a:pt x="146248" y="125302"/>
                    <a:pt x="156098" y="120877"/>
                    <a:pt x="164356" y="114860"/>
                  </a:cubicBezTo>
                  <a:cubicBezTo>
                    <a:pt x="166868" y="113010"/>
                    <a:pt x="169316" y="110895"/>
                    <a:pt x="171562" y="108717"/>
                  </a:cubicBezTo>
                  <a:cubicBezTo>
                    <a:pt x="180286" y="100189"/>
                    <a:pt x="187688" y="88558"/>
                    <a:pt x="195946" y="76731"/>
                  </a:cubicBezTo>
                  <a:cubicBezTo>
                    <a:pt x="204209" y="64967"/>
                    <a:pt x="213393" y="52939"/>
                    <a:pt x="225685" y="43555"/>
                  </a:cubicBezTo>
                  <a:cubicBezTo>
                    <a:pt x="230840" y="39653"/>
                    <a:pt x="235730" y="36285"/>
                    <a:pt x="240092" y="33642"/>
                  </a:cubicBezTo>
                  <a:cubicBezTo>
                    <a:pt x="242075" y="32384"/>
                    <a:pt x="243994" y="31326"/>
                    <a:pt x="245712" y="30401"/>
                  </a:cubicBezTo>
                  <a:cubicBezTo>
                    <a:pt x="245712" y="30269"/>
                    <a:pt x="245643" y="30137"/>
                    <a:pt x="245580" y="300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6" name="Google Shape;466;p30"/>
            <p:cNvSpPr/>
            <p:nvPr/>
          </p:nvSpPr>
          <p:spPr>
            <a:xfrm>
              <a:off x="695825" y="1743725"/>
              <a:ext cx="6339375" cy="3107825"/>
            </a:xfrm>
            <a:custGeom>
              <a:avLst/>
              <a:gdLst/>
              <a:ahLst/>
              <a:cxnLst/>
              <a:rect l="l" t="t" r="r" b="b"/>
              <a:pathLst>
                <a:path w="253575" h="124313" extrusionOk="0">
                  <a:moveTo>
                    <a:pt x="461" y="0"/>
                  </a:moveTo>
                  <a:cubicBezTo>
                    <a:pt x="397" y="0"/>
                    <a:pt x="397" y="0"/>
                    <a:pt x="329" y="69"/>
                  </a:cubicBezTo>
                  <a:lnTo>
                    <a:pt x="196" y="69"/>
                  </a:lnTo>
                  <a:cubicBezTo>
                    <a:pt x="133" y="133"/>
                    <a:pt x="64" y="201"/>
                    <a:pt x="64" y="265"/>
                  </a:cubicBezTo>
                  <a:cubicBezTo>
                    <a:pt x="1" y="333"/>
                    <a:pt x="1" y="397"/>
                    <a:pt x="1" y="397"/>
                  </a:cubicBezTo>
                  <a:cubicBezTo>
                    <a:pt x="1" y="529"/>
                    <a:pt x="64" y="661"/>
                    <a:pt x="133" y="793"/>
                  </a:cubicBezTo>
                  <a:cubicBezTo>
                    <a:pt x="265" y="1058"/>
                    <a:pt x="461" y="1391"/>
                    <a:pt x="725" y="1787"/>
                  </a:cubicBezTo>
                  <a:cubicBezTo>
                    <a:pt x="926" y="2052"/>
                    <a:pt x="1190" y="2316"/>
                    <a:pt x="1455" y="2644"/>
                  </a:cubicBezTo>
                  <a:cubicBezTo>
                    <a:pt x="1455" y="2644"/>
                    <a:pt x="1518" y="2644"/>
                    <a:pt x="1518" y="2580"/>
                  </a:cubicBezTo>
                  <a:cubicBezTo>
                    <a:pt x="1650" y="2580"/>
                    <a:pt x="1719" y="2512"/>
                    <a:pt x="1851" y="2448"/>
                  </a:cubicBezTo>
                  <a:lnTo>
                    <a:pt x="1650" y="2247"/>
                  </a:lnTo>
                  <a:cubicBezTo>
                    <a:pt x="1254" y="1787"/>
                    <a:pt x="926" y="1391"/>
                    <a:pt x="725" y="1058"/>
                  </a:cubicBezTo>
                  <a:cubicBezTo>
                    <a:pt x="593" y="862"/>
                    <a:pt x="529" y="730"/>
                    <a:pt x="461" y="661"/>
                  </a:cubicBezTo>
                  <a:cubicBezTo>
                    <a:pt x="461" y="529"/>
                    <a:pt x="397" y="466"/>
                    <a:pt x="397" y="466"/>
                  </a:cubicBezTo>
                  <a:cubicBezTo>
                    <a:pt x="461" y="466"/>
                    <a:pt x="461" y="397"/>
                    <a:pt x="461" y="397"/>
                  </a:cubicBezTo>
                  <a:cubicBezTo>
                    <a:pt x="593" y="397"/>
                    <a:pt x="725" y="466"/>
                    <a:pt x="857" y="529"/>
                  </a:cubicBezTo>
                  <a:cubicBezTo>
                    <a:pt x="1190" y="598"/>
                    <a:pt x="1518" y="730"/>
                    <a:pt x="2047" y="926"/>
                  </a:cubicBezTo>
                  <a:cubicBezTo>
                    <a:pt x="2512" y="1190"/>
                    <a:pt x="3104" y="1454"/>
                    <a:pt x="3765" y="1787"/>
                  </a:cubicBezTo>
                  <a:lnTo>
                    <a:pt x="3966" y="1454"/>
                  </a:lnTo>
                  <a:cubicBezTo>
                    <a:pt x="3041" y="994"/>
                    <a:pt x="2311" y="598"/>
                    <a:pt x="1719" y="397"/>
                  </a:cubicBezTo>
                  <a:cubicBezTo>
                    <a:pt x="1455" y="265"/>
                    <a:pt x="1190" y="201"/>
                    <a:pt x="989" y="133"/>
                  </a:cubicBezTo>
                  <a:cubicBezTo>
                    <a:pt x="794" y="69"/>
                    <a:pt x="662" y="0"/>
                    <a:pt x="461" y="0"/>
                  </a:cubicBezTo>
                  <a:close/>
                  <a:moveTo>
                    <a:pt x="2047" y="2845"/>
                  </a:moveTo>
                  <a:cubicBezTo>
                    <a:pt x="1915" y="2908"/>
                    <a:pt x="1782" y="2908"/>
                    <a:pt x="1719" y="2977"/>
                  </a:cubicBezTo>
                  <a:cubicBezTo>
                    <a:pt x="2047" y="3437"/>
                    <a:pt x="2512" y="3902"/>
                    <a:pt x="2972" y="4431"/>
                  </a:cubicBezTo>
                  <a:cubicBezTo>
                    <a:pt x="3041" y="4563"/>
                    <a:pt x="3173" y="4695"/>
                    <a:pt x="3305" y="4827"/>
                  </a:cubicBezTo>
                  <a:lnTo>
                    <a:pt x="3702" y="4627"/>
                  </a:lnTo>
                  <a:cubicBezTo>
                    <a:pt x="3104" y="3966"/>
                    <a:pt x="2576" y="3373"/>
                    <a:pt x="2116" y="2845"/>
                  </a:cubicBezTo>
                  <a:close/>
                  <a:moveTo>
                    <a:pt x="3966" y="4960"/>
                  </a:moveTo>
                  <a:lnTo>
                    <a:pt x="3569" y="5155"/>
                  </a:lnTo>
                  <a:cubicBezTo>
                    <a:pt x="4098" y="5684"/>
                    <a:pt x="4627" y="6281"/>
                    <a:pt x="5156" y="6873"/>
                  </a:cubicBezTo>
                  <a:lnTo>
                    <a:pt x="5552" y="6678"/>
                  </a:lnTo>
                  <a:lnTo>
                    <a:pt x="5023" y="6149"/>
                  </a:lnTo>
                  <a:cubicBezTo>
                    <a:pt x="4690" y="5753"/>
                    <a:pt x="4294" y="5356"/>
                    <a:pt x="3966" y="4960"/>
                  </a:cubicBezTo>
                  <a:close/>
                  <a:moveTo>
                    <a:pt x="5816" y="7006"/>
                  </a:moveTo>
                  <a:lnTo>
                    <a:pt x="5420" y="7207"/>
                  </a:lnTo>
                  <a:cubicBezTo>
                    <a:pt x="5880" y="7735"/>
                    <a:pt x="6409" y="8327"/>
                    <a:pt x="6937" y="8925"/>
                  </a:cubicBezTo>
                  <a:cubicBezTo>
                    <a:pt x="7006" y="8856"/>
                    <a:pt x="7138" y="8793"/>
                    <a:pt x="7270" y="8724"/>
                  </a:cubicBezTo>
                  <a:lnTo>
                    <a:pt x="7270" y="8660"/>
                  </a:lnTo>
                  <a:cubicBezTo>
                    <a:pt x="6805" y="8132"/>
                    <a:pt x="6276" y="7534"/>
                    <a:pt x="5816" y="7006"/>
                  </a:cubicBezTo>
                  <a:close/>
                  <a:moveTo>
                    <a:pt x="7535" y="8988"/>
                  </a:moveTo>
                  <a:cubicBezTo>
                    <a:pt x="7466" y="9057"/>
                    <a:pt x="7334" y="9120"/>
                    <a:pt x="7202" y="9189"/>
                  </a:cubicBezTo>
                  <a:cubicBezTo>
                    <a:pt x="7667" y="9781"/>
                    <a:pt x="8127" y="10310"/>
                    <a:pt x="8656" y="10907"/>
                  </a:cubicBezTo>
                  <a:cubicBezTo>
                    <a:pt x="8788" y="10839"/>
                    <a:pt x="8856" y="10707"/>
                    <a:pt x="8989" y="10643"/>
                  </a:cubicBezTo>
                  <a:cubicBezTo>
                    <a:pt x="8523" y="10114"/>
                    <a:pt x="8063" y="9517"/>
                    <a:pt x="7535" y="8988"/>
                  </a:cubicBezTo>
                  <a:close/>
                  <a:moveTo>
                    <a:pt x="9253" y="10971"/>
                  </a:moveTo>
                  <a:cubicBezTo>
                    <a:pt x="9184" y="11040"/>
                    <a:pt x="9052" y="11103"/>
                    <a:pt x="8920" y="11235"/>
                  </a:cubicBezTo>
                  <a:cubicBezTo>
                    <a:pt x="9385" y="11764"/>
                    <a:pt x="9845" y="12293"/>
                    <a:pt x="10310" y="12890"/>
                  </a:cubicBezTo>
                  <a:cubicBezTo>
                    <a:pt x="10443" y="12821"/>
                    <a:pt x="10575" y="12689"/>
                    <a:pt x="10638" y="12626"/>
                  </a:cubicBezTo>
                  <a:cubicBezTo>
                    <a:pt x="10178" y="12097"/>
                    <a:pt x="9713" y="11500"/>
                    <a:pt x="9253" y="10971"/>
                  </a:cubicBezTo>
                  <a:close/>
                  <a:moveTo>
                    <a:pt x="10902" y="12953"/>
                  </a:moveTo>
                  <a:cubicBezTo>
                    <a:pt x="10839" y="13022"/>
                    <a:pt x="10707" y="13086"/>
                    <a:pt x="10575" y="13218"/>
                  </a:cubicBezTo>
                  <a:cubicBezTo>
                    <a:pt x="11035" y="13747"/>
                    <a:pt x="11500" y="14275"/>
                    <a:pt x="11960" y="14873"/>
                  </a:cubicBezTo>
                  <a:cubicBezTo>
                    <a:pt x="12092" y="14804"/>
                    <a:pt x="12161" y="14672"/>
                    <a:pt x="12293" y="14608"/>
                  </a:cubicBezTo>
                  <a:cubicBezTo>
                    <a:pt x="11828" y="14080"/>
                    <a:pt x="11368" y="13482"/>
                    <a:pt x="10902" y="12953"/>
                  </a:cubicBezTo>
                  <a:close/>
                  <a:moveTo>
                    <a:pt x="12557" y="14936"/>
                  </a:moveTo>
                  <a:cubicBezTo>
                    <a:pt x="12425" y="15005"/>
                    <a:pt x="12356" y="15137"/>
                    <a:pt x="12224" y="15200"/>
                  </a:cubicBezTo>
                  <a:cubicBezTo>
                    <a:pt x="12689" y="15729"/>
                    <a:pt x="13149" y="16327"/>
                    <a:pt x="13615" y="16919"/>
                  </a:cubicBezTo>
                  <a:cubicBezTo>
                    <a:pt x="13678" y="16787"/>
                    <a:pt x="13810" y="16723"/>
                    <a:pt x="13879" y="16591"/>
                  </a:cubicBezTo>
                  <a:cubicBezTo>
                    <a:pt x="13414" y="16062"/>
                    <a:pt x="13017" y="15465"/>
                    <a:pt x="12557" y="14936"/>
                  </a:cubicBezTo>
                  <a:close/>
                  <a:moveTo>
                    <a:pt x="14143" y="16919"/>
                  </a:moveTo>
                  <a:cubicBezTo>
                    <a:pt x="14075" y="17051"/>
                    <a:pt x="13943" y="17120"/>
                    <a:pt x="13810" y="17252"/>
                  </a:cubicBezTo>
                  <a:cubicBezTo>
                    <a:pt x="14276" y="17780"/>
                    <a:pt x="14736" y="18373"/>
                    <a:pt x="15132" y="18901"/>
                  </a:cubicBezTo>
                  <a:lnTo>
                    <a:pt x="15132" y="18970"/>
                  </a:lnTo>
                  <a:lnTo>
                    <a:pt x="15465" y="18637"/>
                  </a:lnTo>
                  <a:cubicBezTo>
                    <a:pt x="15000" y="18045"/>
                    <a:pt x="14603" y="17516"/>
                    <a:pt x="14143" y="16919"/>
                  </a:cubicBezTo>
                  <a:close/>
                  <a:moveTo>
                    <a:pt x="250603" y="23464"/>
                  </a:moveTo>
                  <a:cubicBezTo>
                    <a:pt x="250735" y="23596"/>
                    <a:pt x="250799" y="23728"/>
                    <a:pt x="250931" y="23792"/>
                  </a:cubicBezTo>
                  <a:lnTo>
                    <a:pt x="250931" y="23860"/>
                  </a:lnTo>
                  <a:cubicBezTo>
                    <a:pt x="251132" y="23860"/>
                    <a:pt x="251264" y="23792"/>
                    <a:pt x="251396" y="23792"/>
                  </a:cubicBezTo>
                  <a:cubicBezTo>
                    <a:pt x="251327" y="23792"/>
                    <a:pt x="251264" y="23728"/>
                    <a:pt x="251195" y="23728"/>
                  </a:cubicBezTo>
                  <a:cubicBezTo>
                    <a:pt x="251000" y="23660"/>
                    <a:pt x="250799" y="23527"/>
                    <a:pt x="250603" y="23464"/>
                  </a:cubicBezTo>
                  <a:close/>
                  <a:moveTo>
                    <a:pt x="249942" y="23527"/>
                  </a:moveTo>
                  <a:cubicBezTo>
                    <a:pt x="249810" y="23527"/>
                    <a:pt x="249741" y="23596"/>
                    <a:pt x="249609" y="23596"/>
                  </a:cubicBezTo>
                  <a:cubicBezTo>
                    <a:pt x="249678" y="23728"/>
                    <a:pt x="249810" y="23860"/>
                    <a:pt x="249942" y="23993"/>
                  </a:cubicBezTo>
                  <a:cubicBezTo>
                    <a:pt x="250074" y="23924"/>
                    <a:pt x="250270" y="23924"/>
                    <a:pt x="250402" y="23924"/>
                  </a:cubicBezTo>
                  <a:cubicBezTo>
                    <a:pt x="250270" y="23792"/>
                    <a:pt x="250138" y="23660"/>
                    <a:pt x="249942" y="23527"/>
                  </a:cubicBezTo>
                  <a:close/>
                  <a:moveTo>
                    <a:pt x="249080" y="23660"/>
                  </a:moveTo>
                  <a:cubicBezTo>
                    <a:pt x="248948" y="23660"/>
                    <a:pt x="248753" y="23728"/>
                    <a:pt x="248620" y="23728"/>
                  </a:cubicBezTo>
                  <a:cubicBezTo>
                    <a:pt x="248684" y="23860"/>
                    <a:pt x="248816" y="23993"/>
                    <a:pt x="248885" y="24125"/>
                  </a:cubicBezTo>
                  <a:cubicBezTo>
                    <a:pt x="249080" y="24056"/>
                    <a:pt x="249281" y="24056"/>
                    <a:pt x="249413" y="24056"/>
                  </a:cubicBezTo>
                  <a:cubicBezTo>
                    <a:pt x="249345" y="23924"/>
                    <a:pt x="249213" y="23792"/>
                    <a:pt x="249080" y="23660"/>
                  </a:cubicBezTo>
                  <a:close/>
                  <a:moveTo>
                    <a:pt x="248155" y="23792"/>
                  </a:moveTo>
                  <a:cubicBezTo>
                    <a:pt x="247960" y="23860"/>
                    <a:pt x="247827" y="23860"/>
                    <a:pt x="247626" y="23924"/>
                  </a:cubicBezTo>
                  <a:cubicBezTo>
                    <a:pt x="247695" y="24056"/>
                    <a:pt x="247827" y="24188"/>
                    <a:pt x="247891" y="24320"/>
                  </a:cubicBezTo>
                  <a:cubicBezTo>
                    <a:pt x="248023" y="24257"/>
                    <a:pt x="248224" y="24257"/>
                    <a:pt x="248356" y="24188"/>
                  </a:cubicBezTo>
                  <a:lnTo>
                    <a:pt x="248420" y="24188"/>
                  </a:lnTo>
                  <a:cubicBezTo>
                    <a:pt x="248356" y="24056"/>
                    <a:pt x="248224" y="23924"/>
                    <a:pt x="248155" y="23792"/>
                  </a:cubicBezTo>
                  <a:close/>
                  <a:moveTo>
                    <a:pt x="247230" y="23993"/>
                  </a:moveTo>
                  <a:cubicBezTo>
                    <a:pt x="247034" y="24056"/>
                    <a:pt x="246833" y="24125"/>
                    <a:pt x="246701" y="24125"/>
                  </a:cubicBezTo>
                  <a:lnTo>
                    <a:pt x="246902" y="24521"/>
                  </a:lnTo>
                  <a:cubicBezTo>
                    <a:pt x="247098" y="24453"/>
                    <a:pt x="247299" y="24453"/>
                    <a:pt x="247431" y="24389"/>
                  </a:cubicBezTo>
                  <a:lnTo>
                    <a:pt x="247230" y="23993"/>
                  </a:lnTo>
                  <a:close/>
                  <a:moveTo>
                    <a:pt x="246241" y="24257"/>
                  </a:moveTo>
                  <a:cubicBezTo>
                    <a:pt x="246040" y="24320"/>
                    <a:pt x="245908" y="24320"/>
                    <a:pt x="245713" y="24389"/>
                  </a:cubicBezTo>
                  <a:lnTo>
                    <a:pt x="245908" y="24786"/>
                  </a:lnTo>
                  <a:cubicBezTo>
                    <a:pt x="246109" y="24717"/>
                    <a:pt x="246305" y="24654"/>
                    <a:pt x="246506" y="24654"/>
                  </a:cubicBezTo>
                  <a:cubicBezTo>
                    <a:pt x="246437" y="24521"/>
                    <a:pt x="246305" y="24389"/>
                    <a:pt x="246241" y="24257"/>
                  </a:cubicBezTo>
                  <a:close/>
                  <a:moveTo>
                    <a:pt x="245316" y="24521"/>
                  </a:moveTo>
                  <a:cubicBezTo>
                    <a:pt x="245115" y="24585"/>
                    <a:pt x="244920" y="24654"/>
                    <a:pt x="244787" y="24717"/>
                  </a:cubicBezTo>
                  <a:cubicBezTo>
                    <a:pt x="244851" y="24786"/>
                    <a:pt x="244920" y="24918"/>
                    <a:pt x="244983" y="25050"/>
                  </a:cubicBezTo>
                  <a:cubicBezTo>
                    <a:pt x="245184" y="24981"/>
                    <a:pt x="245316" y="24918"/>
                    <a:pt x="245512" y="24918"/>
                  </a:cubicBezTo>
                  <a:lnTo>
                    <a:pt x="245316" y="24521"/>
                  </a:lnTo>
                  <a:close/>
                  <a:moveTo>
                    <a:pt x="244391" y="24849"/>
                  </a:moveTo>
                  <a:cubicBezTo>
                    <a:pt x="244190" y="24849"/>
                    <a:pt x="243994" y="24918"/>
                    <a:pt x="243793" y="24981"/>
                  </a:cubicBezTo>
                  <a:lnTo>
                    <a:pt x="243994" y="25378"/>
                  </a:lnTo>
                  <a:lnTo>
                    <a:pt x="244586" y="25182"/>
                  </a:lnTo>
                  <a:cubicBezTo>
                    <a:pt x="244523" y="25050"/>
                    <a:pt x="244454" y="24918"/>
                    <a:pt x="244391" y="24849"/>
                  </a:cubicBezTo>
                  <a:close/>
                  <a:moveTo>
                    <a:pt x="251460" y="23395"/>
                  </a:moveTo>
                  <a:cubicBezTo>
                    <a:pt x="251592" y="23464"/>
                    <a:pt x="251660" y="23464"/>
                    <a:pt x="251724" y="23527"/>
                  </a:cubicBezTo>
                  <a:cubicBezTo>
                    <a:pt x="251856" y="23596"/>
                    <a:pt x="251988" y="23728"/>
                    <a:pt x="252120" y="23792"/>
                  </a:cubicBezTo>
                  <a:cubicBezTo>
                    <a:pt x="252321" y="23792"/>
                    <a:pt x="252453" y="23860"/>
                    <a:pt x="252586" y="23860"/>
                  </a:cubicBezTo>
                  <a:cubicBezTo>
                    <a:pt x="252718" y="23860"/>
                    <a:pt x="252850" y="23924"/>
                    <a:pt x="252913" y="23924"/>
                  </a:cubicBezTo>
                  <a:cubicBezTo>
                    <a:pt x="253046" y="23993"/>
                    <a:pt x="253114" y="24056"/>
                    <a:pt x="253114" y="24125"/>
                  </a:cubicBezTo>
                  <a:lnTo>
                    <a:pt x="253178" y="24125"/>
                  </a:lnTo>
                  <a:lnTo>
                    <a:pt x="253178" y="24257"/>
                  </a:lnTo>
                  <a:cubicBezTo>
                    <a:pt x="253178" y="24389"/>
                    <a:pt x="253114" y="24521"/>
                    <a:pt x="253046" y="24717"/>
                  </a:cubicBezTo>
                  <a:cubicBezTo>
                    <a:pt x="252982" y="24849"/>
                    <a:pt x="252913" y="24918"/>
                    <a:pt x="252850" y="25050"/>
                  </a:cubicBezTo>
                  <a:lnTo>
                    <a:pt x="252850" y="25447"/>
                  </a:lnTo>
                  <a:lnTo>
                    <a:pt x="252850" y="25711"/>
                  </a:lnTo>
                  <a:cubicBezTo>
                    <a:pt x="252850" y="25711"/>
                    <a:pt x="252850" y="25642"/>
                    <a:pt x="252913" y="25642"/>
                  </a:cubicBezTo>
                  <a:cubicBezTo>
                    <a:pt x="252982" y="25579"/>
                    <a:pt x="253046" y="25447"/>
                    <a:pt x="253114" y="25378"/>
                  </a:cubicBezTo>
                  <a:cubicBezTo>
                    <a:pt x="253247" y="25182"/>
                    <a:pt x="253310" y="25050"/>
                    <a:pt x="253379" y="24918"/>
                  </a:cubicBezTo>
                  <a:cubicBezTo>
                    <a:pt x="253511" y="24786"/>
                    <a:pt x="253574" y="24654"/>
                    <a:pt x="253574" y="24453"/>
                  </a:cubicBezTo>
                  <a:lnTo>
                    <a:pt x="253574" y="24257"/>
                  </a:lnTo>
                  <a:cubicBezTo>
                    <a:pt x="253574" y="24188"/>
                    <a:pt x="253574" y="24056"/>
                    <a:pt x="253511" y="23993"/>
                  </a:cubicBezTo>
                  <a:cubicBezTo>
                    <a:pt x="253511" y="23924"/>
                    <a:pt x="253511" y="23860"/>
                    <a:pt x="253442" y="23860"/>
                  </a:cubicBezTo>
                  <a:cubicBezTo>
                    <a:pt x="253379" y="23792"/>
                    <a:pt x="253310" y="23660"/>
                    <a:pt x="253247" y="23660"/>
                  </a:cubicBezTo>
                  <a:lnTo>
                    <a:pt x="253178" y="23596"/>
                  </a:lnTo>
                  <a:cubicBezTo>
                    <a:pt x="253046" y="23527"/>
                    <a:pt x="252850" y="23464"/>
                    <a:pt x="252649" y="23464"/>
                  </a:cubicBezTo>
                  <a:cubicBezTo>
                    <a:pt x="252453" y="23395"/>
                    <a:pt x="252189" y="23395"/>
                    <a:pt x="251856" y="23395"/>
                  </a:cubicBezTo>
                  <a:close/>
                  <a:moveTo>
                    <a:pt x="252453" y="25510"/>
                  </a:moveTo>
                  <a:lnTo>
                    <a:pt x="252453" y="25510"/>
                  </a:lnTo>
                  <a:cubicBezTo>
                    <a:pt x="252385" y="25642"/>
                    <a:pt x="252321" y="25711"/>
                    <a:pt x="252189" y="25843"/>
                  </a:cubicBezTo>
                  <a:lnTo>
                    <a:pt x="252057" y="25975"/>
                  </a:lnTo>
                  <a:cubicBezTo>
                    <a:pt x="252120" y="26107"/>
                    <a:pt x="252120" y="26303"/>
                    <a:pt x="252189" y="26435"/>
                  </a:cubicBezTo>
                  <a:lnTo>
                    <a:pt x="252321" y="26303"/>
                  </a:lnTo>
                  <a:cubicBezTo>
                    <a:pt x="252385" y="26039"/>
                    <a:pt x="252453" y="25774"/>
                    <a:pt x="252453" y="25510"/>
                  </a:cubicBezTo>
                  <a:close/>
                  <a:moveTo>
                    <a:pt x="251724" y="26303"/>
                  </a:moveTo>
                  <a:cubicBezTo>
                    <a:pt x="251592" y="26435"/>
                    <a:pt x="251460" y="26567"/>
                    <a:pt x="251327" y="26768"/>
                  </a:cubicBezTo>
                  <a:cubicBezTo>
                    <a:pt x="251327" y="26900"/>
                    <a:pt x="251396" y="27033"/>
                    <a:pt x="251396" y="27228"/>
                  </a:cubicBezTo>
                  <a:lnTo>
                    <a:pt x="251793" y="26832"/>
                  </a:lnTo>
                  <a:cubicBezTo>
                    <a:pt x="251793" y="26700"/>
                    <a:pt x="251724" y="26504"/>
                    <a:pt x="251724" y="26303"/>
                  </a:cubicBezTo>
                  <a:close/>
                  <a:moveTo>
                    <a:pt x="250931" y="27096"/>
                  </a:moveTo>
                  <a:lnTo>
                    <a:pt x="250735" y="27297"/>
                  </a:lnTo>
                  <a:lnTo>
                    <a:pt x="251000" y="27561"/>
                  </a:lnTo>
                  <a:lnTo>
                    <a:pt x="251063" y="27561"/>
                  </a:lnTo>
                  <a:cubicBezTo>
                    <a:pt x="251000" y="27360"/>
                    <a:pt x="251000" y="27228"/>
                    <a:pt x="250931" y="27096"/>
                  </a:cubicBezTo>
                  <a:close/>
                  <a:moveTo>
                    <a:pt x="127020" y="124048"/>
                  </a:moveTo>
                  <a:cubicBezTo>
                    <a:pt x="126946" y="124048"/>
                    <a:pt x="126873" y="124057"/>
                    <a:pt x="126799" y="124068"/>
                  </a:cubicBezTo>
                  <a:lnTo>
                    <a:pt x="126799" y="124068"/>
                  </a:lnTo>
                  <a:cubicBezTo>
                    <a:pt x="126873" y="124062"/>
                    <a:pt x="126947" y="124055"/>
                    <a:pt x="127020" y="124048"/>
                  </a:cubicBezTo>
                  <a:close/>
                  <a:moveTo>
                    <a:pt x="126799" y="124068"/>
                  </a:moveTo>
                  <a:lnTo>
                    <a:pt x="126799" y="124068"/>
                  </a:lnTo>
                  <a:cubicBezTo>
                    <a:pt x="126617" y="124084"/>
                    <a:pt x="126435" y="124098"/>
                    <a:pt x="126252" y="124112"/>
                  </a:cubicBezTo>
                  <a:lnTo>
                    <a:pt x="126423" y="124112"/>
                  </a:lnTo>
                  <a:cubicBezTo>
                    <a:pt x="126549" y="124112"/>
                    <a:pt x="126674" y="124087"/>
                    <a:pt x="126799" y="124068"/>
                  </a:cubicBezTo>
                  <a:close/>
                  <a:moveTo>
                    <a:pt x="15729" y="18970"/>
                  </a:moveTo>
                  <a:lnTo>
                    <a:pt x="15396" y="19298"/>
                  </a:lnTo>
                  <a:cubicBezTo>
                    <a:pt x="21344" y="27228"/>
                    <a:pt x="27292" y="36681"/>
                    <a:pt x="33309" y="46066"/>
                  </a:cubicBezTo>
                  <a:cubicBezTo>
                    <a:pt x="38395" y="54128"/>
                    <a:pt x="43550" y="62254"/>
                    <a:pt x="48836" y="69593"/>
                  </a:cubicBezTo>
                  <a:cubicBezTo>
                    <a:pt x="56307" y="80098"/>
                    <a:pt x="64237" y="90143"/>
                    <a:pt x="72697" y="98671"/>
                  </a:cubicBezTo>
                  <a:cubicBezTo>
                    <a:pt x="79437" y="105412"/>
                    <a:pt x="86707" y="111492"/>
                    <a:pt x="94770" y="116118"/>
                  </a:cubicBezTo>
                  <a:cubicBezTo>
                    <a:pt x="101971" y="120147"/>
                    <a:pt x="109769" y="123054"/>
                    <a:pt x="118228" y="124112"/>
                  </a:cubicBezTo>
                  <a:cubicBezTo>
                    <a:pt x="119418" y="124181"/>
                    <a:pt x="120607" y="124244"/>
                    <a:pt x="121797" y="124244"/>
                  </a:cubicBezTo>
                  <a:lnTo>
                    <a:pt x="122590" y="124244"/>
                  </a:lnTo>
                  <a:cubicBezTo>
                    <a:pt x="123844" y="124244"/>
                    <a:pt x="125052" y="124201"/>
                    <a:pt x="126252" y="124112"/>
                  </a:cubicBezTo>
                  <a:lnTo>
                    <a:pt x="125038" y="124112"/>
                  </a:lnTo>
                  <a:cubicBezTo>
                    <a:pt x="123848" y="124112"/>
                    <a:pt x="122658" y="124048"/>
                    <a:pt x="121469" y="123980"/>
                  </a:cubicBezTo>
                  <a:cubicBezTo>
                    <a:pt x="120147" y="123916"/>
                    <a:pt x="118825" y="123784"/>
                    <a:pt x="117504" y="123583"/>
                  </a:cubicBezTo>
                  <a:cubicBezTo>
                    <a:pt x="109372" y="122462"/>
                    <a:pt x="101907" y="119687"/>
                    <a:pt x="94965" y="115721"/>
                  </a:cubicBezTo>
                  <a:cubicBezTo>
                    <a:pt x="86971" y="111159"/>
                    <a:pt x="79702" y="105148"/>
                    <a:pt x="72961" y="98407"/>
                  </a:cubicBezTo>
                  <a:cubicBezTo>
                    <a:pt x="64565" y="89879"/>
                    <a:pt x="56635" y="79834"/>
                    <a:pt x="49170" y="69328"/>
                  </a:cubicBezTo>
                  <a:cubicBezTo>
                    <a:pt x="43883" y="61990"/>
                    <a:pt x="38791" y="53927"/>
                    <a:pt x="33636" y="45865"/>
                  </a:cubicBezTo>
                  <a:cubicBezTo>
                    <a:pt x="27625" y="36480"/>
                    <a:pt x="21677" y="26964"/>
                    <a:pt x="15729" y="18970"/>
                  </a:cubicBezTo>
                  <a:close/>
                  <a:moveTo>
                    <a:pt x="243397" y="25113"/>
                  </a:moveTo>
                  <a:cubicBezTo>
                    <a:pt x="241351" y="25907"/>
                    <a:pt x="239035" y="26832"/>
                    <a:pt x="236593" y="28090"/>
                  </a:cubicBezTo>
                  <a:cubicBezTo>
                    <a:pt x="231966" y="30337"/>
                    <a:pt x="226875" y="33377"/>
                    <a:pt x="221525" y="37141"/>
                  </a:cubicBezTo>
                  <a:cubicBezTo>
                    <a:pt x="208767" y="46129"/>
                    <a:pt x="199779" y="58157"/>
                    <a:pt x="191918" y="70185"/>
                  </a:cubicBezTo>
                  <a:cubicBezTo>
                    <a:pt x="184051" y="82281"/>
                    <a:pt x="177310" y="94309"/>
                    <a:pt x="169247" y="103297"/>
                  </a:cubicBezTo>
                  <a:cubicBezTo>
                    <a:pt x="167132" y="105608"/>
                    <a:pt x="164885" y="107854"/>
                    <a:pt x="162506" y="109837"/>
                  </a:cubicBezTo>
                  <a:cubicBezTo>
                    <a:pt x="154909" y="116181"/>
                    <a:pt x="145789" y="120940"/>
                    <a:pt x="135807" y="122991"/>
                  </a:cubicBezTo>
                  <a:cubicBezTo>
                    <a:pt x="133893" y="123520"/>
                    <a:pt x="131974" y="123848"/>
                    <a:pt x="129991" y="124181"/>
                  </a:cubicBezTo>
                  <a:cubicBezTo>
                    <a:pt x="129859" y="124181"/>
                    <a:pt x="129727" y="124244"/>
                    <a:pt x="129664" y="124313"/>
                  </a:cubicBezTo>
                  <a:cubicBezTo>
                    <a:pt x="131514" y="124181"/>
                    <a:pt x="133365" y="123916"/>
                    <a:pt x="135215" y="123520"/>
                  </a:cubicBezTo>
                  <a:cubicBezTo>
                    <a:pt x="145525" y="121537"/>
                    <a:pt x="154972" y="116647"/>
                    <a:pt x="162771" y="110170"/>
                  </a:cubicBezTo>
                  <a:cubicBezTo>
                    <a:pt x="165218" y="108188"/>
                    <a:pt x="167465" y="105941"/>
                    <a:pt x="169580" y="103561"/>
                  </a:cubicBezTo>
                  <a:cubicBezTo>
                    <a:pt x="177706" y="94505"/>
                    <a:pt x="184384" y="82477"/>
                    <a:pt x="192245" y="70449"/>
                  </a:cubicBezTo>
                  <a:cubicBezTo>
                    <a:pt x="200112" y="58421"/>
                    <a:pt x="209100" y="46394"/>
                    <a:pt x="221789" y="37474"/>
                  </a:cubicBezTo>
                  <a:cubicBezTo>
                    <a:pt x="227076" y="33774"/>
                    <a:pt x="232162" y="30665"/>
                    <a:pt x="236788" y="28418"/>
                  </a:cubicBezTo>
                  <a:cubicBezTo>
                    <a:pt x="239236" y="27228"/>
                    <a:pt x="241546" y="26240"/>
                    <a:pt x="243598" y="25510"/>
                  </a:cubicBezTo>
                  <a:lnTo>
                    <a:pt x="243397" y="2511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7" name="Google Shape;467;p30"/>
            <p:cNvSpPr/>
            <p:nvPr/>
          </p:nvSpPr>
          <p:spPr>
            <a:xfrm>
              <a:off x="718950" y="1801625"/>
              <a:ext cx="6298125" cy="3056550"/>
            </a:xfrm>
            <a:custGeom>
              <a:avLst/>
              <a:gdLst/>
              <a:ahLst/>
              <a:cxnLst/>
              <a:rect l="l" t="t" r="r" b="b"/>
              <a:pathLst>
                <a:path w="251925" h="122262" extrusionOk="0">
                  <a:moveTo>
                    <a:pt x="1851" y="0"/>
                  </a:moveTo>
                  <a:cubicBezTo>
                    <a:pt x="1518" y="0"/>
                    <a:pt x="1254" y="64"/>
                    <a:pt x="1058" y="132"/>
                  </a:cubicBezTo>
                  <a:lnTo>
                    <a:pt x="926" y="132"/>
                  </a:lnTo>
                  <a:cubicBezTo>
                    <a:pt x="794" y="196"/>
                    <a:pt x="725" y="264"/>
                    <a:pt x="593" y="264"/>
                  </a:cubicBezTo>
                  <a:cubicBezTo>
                    <a:pt x="593" y="328"/>
                    <a:pt x="530" y="328"/>
                    <a:pt x="530" y="328"/>
                  </a:cubicBezTo>
                  <a:cubicBezTo>
                    <a:pt x="398" y="460"/>
                    <a:pt x="265" y="592"/>
                    <a:pt x="133" y="793"/>
                  </a:cubicBezTo>
                  <a:cubicBezTo>
                    <a:pt x="64" y="989"/>
                    <a:pt x="1" y="1190"/>
                    <a:pt x="1" y="1454"/>
                  </a:cubicBezTo>
                  <a:cubicBezTo>
                    <a:pt x="1" y="1851"/>
                    <a:pt x="133" y="2311"/>
                    <a:pt x="329" y="2776"/>
                  </a:cubicBezTo>
                  <a:cubicBezTo>
                    <a:pt x="461" y="3236"/>
                    <a:pt x="662" y="3701"/>
                    <a:pt x="926" y="4230"/>
                  </a:cubicBezTo>
                  <a:cubicBezTo>
                    <a:pt x="990" y="4097"/>
                    <a:pt x="1058" y="3965"/>
                    <a:pt x="1122" y="3764"/>
                  </a:cubicBezTo>
                  <a:lnTo>
                    <a:pt x="1122" y="3701"/>
                  </a:lnTo>
                  <a:cubicBezTo>
                    <a:pt x="926" y="3304"/>
                    <a:pt x="794" y="2971"/>
                    <a:pt x="662" y="2644"/>
                  </a:cubicBezTo>
                  <a:cubicBezTo>
                    <a:pt x="530" y="2178"/>
                    <a:pt x="461" y="1782"/>
                    <a:pt x="461" y="1454"/>
                  </a:cubicBezTo>
                  <a:cubicBezTo>
                    <a:pt x="461" y="1253"/>
                    <a:pt x="461" y="1121"/>
                    <a:pt x="530" y="989"/>
                  </a:cubicBezTo>
                  <a:cubicBezTo>
                    <a:pt x="530" y="925"/>
                    <a:pt x="593" y="857"/>
                    <a:pt x="662" y="793"/>
                  </a:cubicBezTo>
                  <a:lnTo>
                    <a:pt x="794" y="661"/>
                  </a:lnTo>
                  <a:cubicBezTo>
                    <a:pt x="857" y="592"/>
                    <a:pt x="990" y="592"/>
                    <a:pt x="1122" y="529"/>
                  </a:cubicBezTo>
                  <a:lnTo>
                    <a:pt x="1191" y="529"/>
                  </a:lnTo>
                  <a:cubicBezTo>
                    <a:pt x="1386" y="460"/>
                    <a:pt x="1587" y="460"/>
                    <a:pt x="1851" y="460"/>
                  </a:cubicBezTo>
                  <a:cubicBezTo>
                    <a:pt x="2512" y="460"/>
                    <a:pt x="3438" y="592"/>
                    <a:pt x="4691" y="989"/>
                  </a:cubicBezTo>
                  <a:lnTo>
                    <a:pt x="4823" y="592"/>
                  </a:lnTo>
                  <a:cubicBezTo>
                    <a:pt x="3570" y="196"/>
                    <a:pt x="2576" y="0"/>
                    <a:pt x="1851" y="0"/>
                  </a:cubicBezTo>
                  <a:close/>
                  <a:moveTo>
                    <a:pt x="1386" y="4230"/>
                  </a:moveTo>
                  <a:cubicBezTo>
                    <a:pt x="1323" y="4362"/>
                    <a:pt x="1254" y="4557"/>
                    <a:pt x="1254" y="4822"/>
                  </a:cubicBezTo>
                  <a:cubicBezTo>
                    <a:pt x="1455" y="5155"/>
                    <a:pt x="1719" y="5615"/>
                    <a:pt x="1984" y="6011"/>
                  </a:cubicBezTo>
                  <a:cubicBezTo>
                    <a:pt x="2047" y="6144"/>
                    <a:pt x="2116" y="6344"/>
                    <a:pt x="2248" y="6477"/>
                  </a:cubicBezTo>
                  <a:lnTo>
                    <a:pt x="2248" y="6408"/>
                  </a:lnTo>
                  <a:cubicBezTo>
                    <a:pt x="2311" y="6276"/>
                    <a:pt x="2380" y="6212"/>
                    <a:pt x="2444" y="6080"/>
                  </a:cubicBezTo>
                  <a:cubicBezTo>
                    <a:pt x="2047" y="5419"/>
                    <a:pt x="1719" y="4822"/>
                    <a:pt x="1455" y="4293"/>
                  </a:cubicBezTo>
                  <a:lnTo>
                    <a:pt x="1386" y="4230"/>
                  </a:lnTo>
                  <a:close/>
                  <a:moveTo>
                    <a:pt x="2708" y="6477"/>
                  </a:moveTo>
                  <a:cubicBezTo>
                    <a:pt x="2644" y="6609"/>
                    <a:pt x="2576" y="6741"/>
                    <a:pt x="2444" y="6873"/>
                  </a:cubicBezTo>
                  <a:cubicBezTo>
                    <a:pt x="2840" y="7465"/>
                    <a:pt x="3237" y="8063"/>
                    <a:pt x="3702" y="8724"/>
                  </a:cubicBezTo>
                  <a:cubicBezTo>
                    <a:pt x="3765" y="8591"/>
                    <a:pt x="3834" y="8459"/>
                    <a:pt x="3966" y="8327"/>
                  </a:cubicBezTo>
                  <a:cubicBezTo>
                    <a:pt x="3501" y="7666"/>
                    <a:pt x="3104" y="7069"/>
                    <a:pt x="2708" y="6477"/>
                  </a:cubicBezTo>
                  <a:close/>
                  <a:moveTo>
                    <a:pt x="4162" y="8724"/>
                  </a:moveTo>
                  <a:cubicBezTo>
                    <a:pt x="4098" y="8856"/>
                    <a:pt x="4030" y="8919"/>
                    <a:pt x="3897" y="9051"/>
                  </a:cubicBezTo>
                  <a:cubicBezTo>
                    <a:pt x="4294" y="9649"/>
                    <a:pt x="4759" y="10241"/>
                    <a:pt x="5156" y="10902"/>
                  </a:cubicBezTo>
                  <a:cubicBezTo>
                    <a:pt x="5288" y="10838"/>
                    <a:pt x="5351" y="10706"/>
                    <a:pt x="5484" y="10574"/>
                  </a:cubicBezTo>
                  <a:cubicBezTo>
                    <a:pt x="5024" y="9977"/>
                    <a:pt x="4627" y="9384"/>
                    <a:pt x="4231" y="8787"/>
                  </a:cubicBezTo>
                  <a:cubicBezTo>
                    <a:pt x="4231" y="8724"/>
                    <a:pt x="4162" y="8724"/>
                    <a:pt x="4162" y="8724"/>
                  </a:cubicBezTo>
                  <a:close/>
                  <a:moveTo>
                    <a:pt x="5684" y="10971"/>
                  </a:moveTo>
                  <a:cubicBezTo>
                    <a:pt x="5616" y="11034"/>
                    <a:pt x="5552" y="11166"/>
                    <a:pt x="5420" y="11235"/>
                  </a:cubicBezTo>
                  <a:cubicBezTo>
                    <a:pt x="5817" y="11764"/>
                    <a:pt x="6144" y="12292"/>
                    <a:pt x="6541" y="12884"/>
                  </a:cubicBezTo>
                  <a:cubicBezTo>
                    <a:pt x="6610" y="12953"/>
                    <a:pt x="6673" y="13017"/>
                    <a:pt x="6742" y="13149"/>
                  </a:cubicBezTo>
                  <a:cubicBezTo>
                    <a:pt x="6805" y="13017"/>
                    <a:pt x="6937" y="12884"/>
                    <a:pt x="7006" y="12821"/>
                  </a:cubicBezTo>
                  <a:cubicBezTo>
                    <a:pt x="6541" y="12160"/>
                    <a:pt x="6144" y="11563"/>
                    <a:pt x="5684" y="10971"/>
                  </a:cubicBezTo>
                  <a:close/>
                  <a:moveTo>
                    <a:pt x="7271" y="13149"/>
                  </a:moveTo>
                  <a:lnTo>
                    <a:pt x="6937" y="13482"/>
                  </a:lnTo>
                  <a:cubicBezTo>
                    <a:pt x="7403" y="14074"/>
                    <a:pt x="7799" y="14671"/>
                    <a:pt x="8259" y="15332"/>
                  </a:cubicBezTo>
                  <a:cubicBezTo>
                    <a:pt x="8328" y="15200"/>
                    <a:pt x="8460" y="15131"/>
                    <a:pt x="8524" y="14999"/>
                  </a:cubicBezTo>
                  <a:cubicBezTo>
                    <a:pt x="8127" y="14338"/>
                    <a:pt x="7667" y="13746"/>
                    <a:pt x="7271" y="13149"/>
                  </a:cubicBezTo>
                  <a:close/>
                  <a:moveTo>
                    <a:pt x="8788" y="15332"/>
                  </a:moveTo>
                  <a:cubicBezTo>
                    <a:pt x="8724" y="15464"/>
                    <a:pt x="8592" y="15597"/>
                    <a:pt x="8524" y="15660"/>
                  </a:cubicBezTo>
                  <a:cubicBezTo>
                    <a:pt x="8920" y="16258"/>
                    <a:pt x="9385" y="16918"/>
                    <a:pt x="9782" y="17511"/>
                  </a:cubicBezTo>
                  <a:cubicBezTo>
                    <a:pt x="9914" y="17447"/>
                    <a:pt x="9977" y="17315"/>
                    <a:pt x="10046" y="17183"/>
                  </a:cubicBezTo>
                  <a:cubicBezTo>
                    <a:pt x="9650" y="16585"/>
                    <a:pt x="9184" y="15924"/>
                    <a:pt x="8788" y="15332"/>
                  </a:cubicBezTo>
                  <a:close/>
                  <a:moveTo>
                    <a:pt x="10311" y="17579"/>
                  </a:moveTo>
                  <a:lnTo>
                    <a:pt x="10046" y="17844"/>
                  </a:lnTo>
                  <a:cubicBezTo>
                    <a:pt x="10443" y="18504"/>
                    <a:pt x="10903" y="19097"/>
                    <a:pt x="11299" y="19757"/>
                  </a:cubicBezTo>
                  <a:cubicBezTo>
                    <a:pt x="11431" y="19625"/>
                    <a:pt x="11500" y="19493"/>
                    <a:pt x="11564" y="19430"/>
                  </a:cubicBezTo>
                  <a:cubicBezTo>
                    <a:pt x="11167" y="18769"/>
                    <a:pt x="10707" y="18171"/>
                    <a:pt x="10311" y="17579"/>
                  </a:cubicBezTo>
                  <a:close/>
                  <a:moveTo>
                    <a:pt x="245713" y="20355"/>
                  </a:moveTo>
                  <a:lnTo>
                    <a:pt x="246109" y="20751"/>
                  </a:lnTo>
                  <a:lnTo>
                    <a:pt x="246569" y="20751"/>
                  </a:lnTo>
                  <a:cubicBezTo>
                    <a:pt x="246437" y="20619"/>
                    <a:pt x="246305" y="20487"/>
                    <a:pt x="246109" y="20355"/>
                  </a:cubicBezTo>
                  <a:close/>
                  <a:moveTo>
                    <a:pt x="245184" y="20355"/>
                  </a:moveTo>
                  <a:cubicBezTo>
                    <a:pt x="245052" y="20355"/>
                    <a:pt x="244920" y="20418"/>
                    <a:pt x="244719" y="20418"/>
                  </a:cubicBezTo>
                  <a:cubicBezTo>
                    <a:pt x="244851" y="20551"/>
                    <a:pt x="244920" y="20683"/>
                    <a:pt x="245052" y="20815"/>
                  </a:cubicBezTo>
                  <a:cubicBezTo>
                    <a:pt x="245184" y="20815"/>
                    <a:pt x="245380" y="20751"/>
                    <a:pt x="245581" y="20751"/>
                  </a:cubicBezTo>
                  <a:lnTo>
                    <a:pt x="245184" y="20355"/>
                  </a:lnTo>
                  <a:close/>
                  <a:moveTo>
                    <a:pt x="246770" y="20355"/>
                  </a:moveTo>
                  <a:cubicBezTo>
                    <a:pt x="246770" y="20418"/>
                    <a:pt x="246834" y="20418"/>
                    <a:pt x="246834" y="20487"/>
                  </a:cubicBezTo>
                  <a:lnTo>
                    <a:pt x="247167" y="20815"/>
                  </a:lnTo>
                  <a:lnTo>
                    <a:pt x="247563" y="20815"/>
                  </a:lnTo>
                  <a:cubicBezTo>
                    <a:pt x="247362" y="20683"/>
                    <a:pt x="247167" y="20551"/>
                    <a:pt x="246966" y="20355"/>
                  </a:cubicBezTo>
                  <a:close/>
                  <a:moveTo>
                    <a:pt x="244259" y="20418"/>
                  </a:moveTo>
                  <a:cubicBezTo>
                    <a:pt x="244058" y="20418"/>
                    <a:pt x="243926" y="20487"/>
                    <a:pt x="243730" y="20487"/>
                  </a:cubicBezTo>
                  <a:cubicBezTo>
                    <a:pt x="243862" y="20619"/>
                    <a:pt x="243926" y="20751"/>
                    <a:pt x="243995" y="20884"/>
                  </a:cubicBezTo>
                  <a:cubicBezTo>
                    <a:pt x="244190" y="20884"/>
                    <a:pt x="244391" y="20815"/>
                    <a:pt x="244523" y="20815"/>
                  </a:cubicBezTo>
                  <a:cubicBezTo>
                    <a:pt x="244455" y="20683"/>
                    <a:pt x="244322" y="20551"/>
                    <a:pt x="244259" y="20418"/>
                  </a:cubicBezTo>
                  <a:close/>
                  <a:moveTo>
                    <a:pt x="248023" y="20683"/>
                  </a:moveTo>
                  <a:cubicBezTo>
                    <a:pt x="248092" y="20751"/>
                    <a:pt x="248224" y="20815"/>
                    <a:pt x="248288" y="20884"/>
                  </a:cubicBezTo>
                  <a:cubicBezTo>
                    <a:pt x="248356" y="20884"/>
                    <a:pt x="248488" y="20947"/>
                    <a:pt x="248552" y="20947"/>
                  </a:cubicBezTo>
                  <a:cubicBezTo>
                    <a:pt x="248420" y="20815"/>
                    <a:pt x="248224" y="20751"/>
                    <a:pt x="248023" y="20683"/>
                  </a:cubicBezTo>
                  <a:close/>
                  <a:moveTo>
                    <a:pt x="243265" y="20551"/>
                  </a:moveTo>
                  <a:cubicBezTo>
                    <a:pt x="243133" y="20551"/>
                    <a:pt x="242937" y="20551"/>
                    <a:pt x="242736" y="20619"/>
                  </a:cubicBezTo>
                  <a:cubicBezTo>
                    <a:pt x="242868" y="20751"/>
                    <a:pt x="242937" y="20884"/>
                    <a:pt x="243001" y="21016"/>
                  </a:cubicBezTo>
                  <a:cubicBezTo>
                    <a:pt x="243201" y="20947"/>
                    <a:pt x="243397" y="20947"/>
                    <a:pt x="243529" y="20947"/>
                  </a:cubicBezTo>
                  <a:cubicBezTo>
                    <a:pt x="243466" y="20815"/>
                    <a:pt x="243397" y="20683"/>
                    <a:pt x="243265" y="20551"/>
                  </a:cubicBezTo>
                  <a:close/>
                  <a:moveTo>
                    <a:pt x="242340" y="20683"/>
                  </a:moveTo>
                  <a:cubicBezTo>
                    <a:pt x="242144" y="20683"/>
                    <a:pt x="241943" y="20751"/>
                    <a:pt x="241811" y="20751"/>
                  </a:cubicBezTo>
                  <a:lnTo>
                    <a:pt x="242012" y="21148"/>
                  </a:lnTo>
                  <a:cubicBezTo>
                    <a:pt x="242208" y="21079"/>
                    <a:pt x="242408" y="21079"/>
                    <a:pt x="242541" y="21079"/>
                  </a:cubicBezTo>
                  <a:lnTo>
                    <a:pt x="242340" y="20683"/>
                  </a:lnTo>
                  <a:close/>
                  <a:moveTo>
                    <a:pt x="248684" y="20551"/>
                  </a:moveTo>
                  <a:cubicBezTo>
                    <a:pt x="249081" y="20751"/>
                    <a:pt x="249345" y="20947"/>
                    <a:pt x="249678" y="21148"/>
                  </a:cubicBezTo>
                  <a:cubicBezTo>
                    <a:pt x="249874" y="21211"/>
                    <a:pt x="250075" y="21344"/>
                    <a:pt x="250270" y="21412"/>
                  </a:cubicBezTo>
                  <a:cubicBezTo>
                    <a:pt x="250339" y="21412"/>
                    <a:pt x="250402" y="21476"/>
                    <a:pt x="250471" y="21476"/>
                  </a:cubicBezTo>
                  <a:cubicBezTo>
                    <a:pt x="250667" y="21608"/>
                    <a:pt x="250799" y="21677"/>
                    <a:pt x="250931" y="21809"/>
                  </a:cubicBezTo>
                  <a:lnTo>
                    <a:pt x="251264" y="22137"/>
                  </a:lnTo>
                  <a:cubicBezTo>
                    <a:pt x="251264" y="22205"/>
                    <a:pt x="251328" y="22269"/>
                    <a:pt x="251328" y="22269"/>
                  </a:cubicBezTo>
                  <a:cubicBezTo>
                    <a:pt x="251460" y="22533"/>
                    <a:pt x="251528" y="22734"/>
                    <a:pt x="251528" y="22998"/>
                  </a:cubicBezTo>
                  <a:lnTo>
                    <a:pt x="251528" y="23131"/>
                  </a:lnTo>
                  <a:lnTo>
                    <a:pt x="251528" y="23194"/>
                  </a:lnTo>
                  <a:cubicBezTo>
                    <a:pt x="251528" y="23458"/>
                    <a:pt x="251460" y="23723"/>
                    <a:pt x="251396" y="23987"/>
                  </a:cubicBezTo>
                  <a:cubicBezTo>
                    <a:pt x="251396" y="24119"/>
                    <a:pt x="251328" y="24251"/>
                    <a:pt x="251264" y="24452"/>
                  </a:cubicBezTo>
                  <a:lnTo>
                    <a:pt x="251264" y="24648"/>
                  </a:lnTo>
                  <a:cubicBezTo>
                    <a:pt x="251264" y="24912"/>
                    <a:pt x="251264" y="25245"/>
                    <a:pt x="251195" y="25573"/>
                  </a:cubicBezTo>
                  <a:lnTo>
                    <a:pt x="251396" y="25177"/>
                  </a:lnTo>
                  <a:cubicBezTo>
                    <a:pt x="251724" y="24516"/>
                    <a:pt x="251856" y="23924"/>
                    <a:pt x="251925" y="23395"/>
                  </a:cubicBezTo>
                  <a:lnTo>
                    <a:pt x="251925" y="23131"/>
                  </a:lnTo>
                  <a:lnTo>
                    <a:pt x="251925" y="22734"/>
                  </a:lnTo>
                  <a:lnTo>
                    <a:pt x="251724" y="22137"/>
                  </a:lnTo>
                  <a:cubicBezTo>
                    <a:pt x="251661" y="22073"/>
                    <a:pt x="251592" y="21941"/>
                    <a:pt x="251592" y="21872"/>
                  </a:cubicBezTo>
                  <a:lnTo>
                    <a:pt x="251396" y="21677"/>
                  </a:lnTo>
                  <a:lnTo>
                    <a:pt x="251195" y="21476"/>
                  </a:lnTo>
                  <a:cubicBezTo>
                    <a:pt x="251063" y="21412"/>
                    <a:pt x="250931" y="21280"/>
                    <a:pt x="250799" y="21211"/>
                  </a:cubicBezTo>
                  <a:cubicBezTo>
                    <a:pt x="250735" y="21148"/>
                    <a:pt x="250667" y="21148"/>
                    <a:pt x="250535" y="21079"/>
                  </a:cubicBezTo>
                  <a:cubicBezTo>
                    <a:pt x="250138" y="20884"/>
                    <a:pt x="249546" y="20683"/>
                    <a:pt x="248885" y="20551"/>
                  </a:cubicBezTo>
                  <a:close/>
                  <a:moveTo>
                    <a:pt x="250799" y="25441"/>
                  </a:moveTo>
                  <a:lnTo>
                    <a:pt x="250799" y="25441"/>
                  </a:lnTo>
                  <a:cubicBezTo>
                    <a:pt x="250735" y="25573"/>
                    <a:pt x="250667" y="25642"/>
                    <a:pt x="250603" y="25774"/>
                  </a:cubicBezTo>
                  <a:lnTo>
                    <a:pt x="250603" y="26366"/>
                  </a:lnTo>
                  <a:cubicBezTo>
                    <a:pt x="250667" y="26038"/>
                    <a:pt x="250735" y="25705"/>
                    <a:pt x="250799" y="25441"/>
                  </a:cubicBezTo>
                  <a:close/>
                  <a:moveTo>
                    <a:pt x="250207" y="26435"/>
                  </a:moveTo>
                  <a:cubicBezTo>
                    <a:pt x="250207" y="26435"/>
                    <a:pt x="250207" y="26498"/>
                    <a:pt x="250138" y="26498"/>
                  </a:cubicBezTo>
                  <a:lnTo>
                    <a:pt x="249942" y="26895"/>
                  </a:lnTo>
                  <a:cubicBezTo>
                    <a:pt x="249942" y="27096"/>
                    <a:pt x="249942" y="27291"/>
                    <a:pt x="250006" y="27492"/>
                  </a:cubicBezTo>
                  <a:cubicBezTo>
                    <a:pt x="250075" y="27424"/>
                    <a:pt x="250138" y="27291"/>
                    <a:pt x="250207" y="27228"/>
                  </a:cubicBezTo>
                  <a:lnTo>
                    <a:pt x="250207" y="26498"/>
                  </a:lnTo>
                  <a:lnTo>
                    <a:pt x="250207" y="26435"/>
                  </a:lnTo>
                  <a:close/>
                  <a:moveTo>
                    <a:pt x="241351" y="20815"/>
                  </a:moveTo>
                  <a:cubicBezTo>
                    <a:pt x="238972" y="21344"/>
                    <a:pt x="236260" y="22137"/>
                    <a:pt x="233421" y="23194"/>
                  </a:cubicBezTo>
                  <a:cubicBezTo>
                    <a:pt x="228594" y="25044"/>
                    <a:pt x="223243" y="27820"/>
                    <a:pt x="217824" y="31325"/>
                  </a:cubicBezTo>
                  <a:cubicBezTo>
                    <a:pt x="204607" y="39848"/>
                    <a:pt x="195751" y="51945"/>
                    <a:pt x="188280" y="64237"/>
                  </a:cubicBezTo>
                  <a:cubicBezTo>
                    <a:pt x="180879" y="76460"/>
                    <a:pt x="174867" y="89017"/>
                    <a:pt x="167397" y="98470"/>
                  </a:cubicBezTo>
                  <a:cubicBezTo>
                    <a:pt x="165414" y="100981"/>
                    <a:pt x="163300" y="103360"/>
                    <a:pt x="161053" y="105538"/>
                  </a:cubicBezTo>
                  <a:cubicBezTo>
                    <a:pt x="153984" y="112216"/>
                    <a:pt x="145260" y="117503"/>
                    <a:pt x="135543" y="120078"/>
                  </a:cubicBezTo>
                  <a:cubicBezTo>
                    <a:pt x="133497" y="120738"/>
                    <a:pt x="131446" y="121267"/>
                    <a:pt x="129331" y="121664"/>
                  </a:cubicBezTo>
                  <a:cubicBezTo>
                    <a:pt x="129267" y="121732"/>
                    <a:pt x="129135" y="121796"/>
                    <a:pt x="129066" y="121865"/>
                  </a:cubicBezTo>
                  <a:cubicBezTo>
                    <a:pt x="131049" y="121532"/>
                    <a:pt x="132968" y="121204"/>
                    <a:pt x="134882" y="120675"/>
                  </a:cubicBezTo>
                  <a:cubicBezTo>
                    <a:pt x="144996" y="118095"/>
                    <a:pt x="154047" y="112745"/>
                    <a:pt x="161317" y="105803"/>
                  </a:cubicBezTo>
                  <a:cubicBezTo>
                    <a:pt x="163633" y="103625"/>
                    <a:pt x="165747" y="101245"/>
                    <a:pt x="167730" y="98734"/>
                  </a:cubicBezTo>
                  <a:cubicBezTo>
                    <a:pt x="175195" y="89218"/>
                    <a:pt x="181212" y="76661"/>
                    <a:pt x="188614" y="64432"/>
                  </a:cubicBezTo>
                  <a:cubicBezTo>
                    <a:pt x="196079" y="52140"/>
                    <a:pt x="204871" y="40181"/>
                    <a:pt x="218020" y="31653"/>
                  </a:cubicBezTo>
                  <a:cubicBezTo>
                    <a:pt x="223439" y="28153"/>
                    <a:pt x="228794" y="25441"/>
                    <a:pt x="233553" y="23591"/>
                  </a:cubicBezTo>
                  <a:cubicBezTo>
                    <a:pt x="236461" y="22470"/>
                    <a:pt x="239168" y="21677"/>
                    <a:pt x="241615" y="21211"/>
                  </a:cubicBezTo>
                  <a:cubicBezTo>
                    <a:pt x="241483" y="21079"/>
                    <a:pt x="241414" y="20947"/>
                    <a:pt x="241351" y="20815"/>
                  </a:cubicBezTo>
                  <a:close/>
                  <a:moveTo>
                    <a:pt x="11828" y="19757"/>
                  </a:moveTo>
                  <a:cubicBezTo>
                    <a:pt x="11764" y="19890"/>
                    <a:pt x="11632" y="19958"/>
                    <a:pt x="11564" y="20091"/>
                  </a:cubicBezTo>
                  <a:cubicBezTo>
                    <a:pt x="11897" y="20619"/>
                    <a:pt x="12293" y="21148"/>
                    <a:pt x="12621" y="21740"/>
                  </a:cubicBezTo>
                  <a:cubicBezTo>
                    <a:pt x="18172" y="30004"/>
                    <a:pt x="23988" y="39652"/>
                    <a:pt x="30068" y="49037"/>
                  </a:cubicBezTo>
                  <a:cubicBezTo>
                    <a:pt x="35159" y="56967"/>
                    <a:pt x="40446" y="64898"/>
                    <a:pt x="45929" y="72035"/>
                  </a:cubicBezTo>
                  <a:cubicBezTo>
                    <a:pt x="53727" y="82212"/>
                    <a:pt x="62123" y="91792"/>
                    <a:pt x="70979" y="99723"/>
                  </a:cubicBezTo>
                  <a:cubicBezTo>
                    <a:pt x="77984" y="106004"/>
                    <a:pt x="85650" y="111555"/>
                    <a:pt x="93908" y="115652"/>
                  </a:cubicBezTo>
                  <a:cubicBezTo>
                    <a:pt x="101379" y="119285"/>
                    <a:pt x="109372" y="121664"/>
                    <a:pt x="118033" y="122261"/>
                  </a:cubicBezTo>
                  <a:lnTo>
                    <a:pt x="118958" y="122261"/>
                  </a:lnTo>
                  <a:cubicBezTo>
                    <a:pt x="119682" y="122261"/>
                    <a:pt x="120412" y="122261"/>
                    <a:pt x="121205" y="122192"/>
                  </a:cubicBezTo>
                  <a:cubicBezTo>
                    <a:pt x="123055" y="122129"/>
                    <a:pt x="124906" y="121928"/>
                    <a:pt x="126756" y="121732"/>
                  </a:cubicBezTo>
                  <a:lnTo>
                    <a:pt x="126095" y="121732"/>
                  </a:lnTo>
                  <a:cubicBezTo>
                    <a:pt x="124641" y="121865"/>
                    <a:pt x="123187" y="121928"/>
                    <a:pt x="121665" y="121928"/>
                  </a:cubicBezTo>
                  <a:lnTo>
                    <a:pt x="120872" y="121928"/>
                  </a:lnTo>
                  <a:cubicBezTo>
                    <a:pt x="119682" y="121928"/>
                    <a:pt x="118493" y="121865"/>
                    <a:pt x="117303" y="121796"/>
                  </a:cubicBezTo>
                  <a:cubicBezTo>
                    <a:pt x="109045" y="121135"/>
                    <a:pt x="101310" y="118756"/>
                    <a:pt x="94109" y="115256"/>
                  </a:cubicBezTo>
                  <a:cubicBezTo>
                    <a:pt x="85845" y="111222"/>
                    <a:pt x="78248" y="105671"/>
                    <a:pt x="71243" y="99395"/>
                  </a:cubicBezTo>
                  <a:cubicBezTo>
                    <a:pt x="62387" y="91528"/>
                    <a:pt x="54060" y="81948"/>
                    <a:pt x="46262" y="71771"/>
                  </a:cubicBezTo>
                  <a:cubicBezTo>
                    <a:pt x="40774" y="64633"/>
                    <a:pt x="35487" y="56766"/>
                    <a:pt x="30401" y="48836"/>
                  </a:cubicBezTo>
                  <a:cubicBezTo>
                    <a:pt x="24321" y="39451"/>
                    <a:pt x="18505" y="29739"/>
                    <a:pt x="13018" y="21476"/>
                  </a:cubicBezTo>
                  <a:cubicBezTo>
                    <a:pt x="12621" y="20884"/>
                    <a:pt x="12224" y="20355"/>
                    <a:pt x="11828" y="1975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8" name="Google Shape;468;p30"/>
            <p:cNvSpPr/>
            <p:nvPr/>
          </p:nvSpPr>
          <p:spPr>
            <a:xfrm>
              <a:off x="738800" y="1851175"/>
              <a:ext cx="6261775" cy="3016900"/>
            </a:xfrm>
            <a:custGeom>
              <a:avLst/>
              <a:gdLst/>
              <a:ahLst/>
              <a:cxnLst/>
              <a:rect l="l" t="t" r="r" b="b"/>
              <a:pathLst>
                <a:path w="250471" h="120676" extrusionOk="0">
                  <a:moveTo>
                    <a:pt x="4362" y="1"/>
                  </a:moveTo>
                  <a:cubicBezTo>
                    <a:pt x="3632" y="1"/>
                    <a:pt x="2971" y="64"/>
                    <a:pt x="2443" y="196"/>
                  </a:cubicBezTo>
                  <a:cubicBezTo>
                    <a:pt x="2247" y="265"/>
                    <a:pt x="2115" y="265"/>
                    <a:pt x="1983" y="329"/>
                  </a:cubicBezTo>
                  <a:lnTo>
                    <a:pt x="1586" y="529"/>
                  </a:lnTo>
                  <a:cubicBezTo>
                    <a:pt x="1517" y="529"/>
                    <a:pt x="1385" y="593"/>
                    <a:pt x="1322" y="662"/>
                  </a:cubicBezTo>
                  <a:cubicBezTo>
                    <a:pt x="925" y="926"/>
                    <a:pt x="592" y="1322"/>
                    <a:pt x="328" y="1719"/>
                  </a:cubicBezTo>
                  <a:lnTo>
                    <a:pt x="328" y="1782"/>
                  </a:lnTo>
                  <a:cubicBezTo>
                    <a:pt x="264" y="1983"/>
                    <a:pt x="196" y="2115"/>
                    <a:pt x="132" y="2248"/>
                  </a:cubicBezTo>
                  <a:cubicBezTo>
                    <a:pt x="63" y="2644"/>
                    <a:pt x="0" y="3041"/>
                    <a:pt x="0" y="3437"/>
                  </a:cubicBezTo>
                  <a:cubicBezTo>
                    <a:pt x="0" y="4362"/>
                    <a:pt x="196" y="5483"/>
                    <a:pt x="661" y="6742"/>
                  </a:cubicBezTo>
                  <a:cubicBezTo>
                    <a:pt x="724" y="6477"/>
                    <a:pt x="724" y="6213"/>
                    <a:pt x="857" y="5949"/>
                  </a:cubicBezTo>
                  <a:cubicBezTo>
                    <a:pt x="529" y="4955"/>
                    <a:pt x="397" y="4162"/>
                    <a:pt x="397" y="3437"/>
                  </a:cubicBezTo>
                  <a:cubicBezTo>
                    <a:pt x="397" y="3236"/>
                    <a:pt x="397" y="3041"/>
                    <a:pt x="460" y="2840"/>
                  </a:cubicBezTo>
                  <a:cubicBezTo>
                    <a:pt x="460" y="2575"/>
                    <a:pt x="529" y="2380"/>
                    <a:pt x="592" y="2248"/>
                  </a:cubicBezTo>
                  <a:lnTo>
                    <a:pt x="592" y="2115"/>
                  </a:lnTo>
                  <a:cubicBezTo>
                    <a:pt x="724" y="1851"/>
                    <a:pt x="857" y="1587"/>
                    <a:pt x="1121" y="1386"/>
                  </a:cubicBezTo>
                  <a:cubicBezTo>
                    <a:pt x="1322" y="1190"/>
                    <a:pt x="1586" y="989"/>
                    <a:pt x="1850" y="857"/>
                  </a:cubicBezTo>
                  <a:lnTo>
                    <a:pt x="2247" y="662"/>
                  </a:lnTo>
                  <a:lnTo>
                    <a:pt x="2310" y="662"/>
                  </a:lnTo>
                  <a:cubicBezTo>
                    <a:pt x="2908" y="461"/>
                    <a:pt x="3569" y="397"/>
                    <a:pt x="4362" y="397"/>
                  </a:cubicBezTo>
                  <a:cubicBezTo>
                    <a:pt x="4822" y="397"/>
                    <a:pt x="5287" y="397"/>
                    <a:pt x="5816" y="461"/>
                  </a:cubicBezTo>
                  <a:lnTo>
                    <a:pt x="5816" y="64"/>
                  </a:lnTo>
                  <a:cubicBezTo>
                    <a:pt x="5287" y="1"/>
                    <a:pt x="4822" y="1"/>
                    <a:pt x="4362" y="1"/>
                  </a:cubicBezTo>
                  <a:close/>
                  <a:moveTo>
                    <a:pt x="1057" y="6742"/>
                  </a:moveTo>
                  <a:cubicBezTo>
                    <a:pt x="1057" y="7006"/>
                    <a:pt x="989" y="7334"/>
                    <a:pt x="989" y="7667"/>
                  </a:cubicBezTo>
                  <a:cubicBezTo>
                    <a:pt x="1190" y="8127"/>
                    <a:pt x="1385" y="8655"/>
                    <a:pt x="1586" y="9121"/>
                  </a:cubicBezTo>
                  <a:cubicBezTo>
                    <a:pt x="1650" y="8920"/>
                    <a:pt x="1718" y="8788"/>
                    <a:pt x="1782" y="8592"/>
                  </a:cubicBezTo>
                  <a:cubicBezTo>
                    <a:pt x="1586" y="8063"/>
                    <a:pt x="1385" y="7598"/>
                    <a:pt x="1190" y="7069"/>
                  </a:cubicBezTo>
                  <a:cubicBezTo>
                    <a:pt x="1190" y="7006"/>
                    <a:pt x="1121" y="6874"/>
                    <a:pt x="1057" y="6742"/>
                  </a:cubicBezTo>
                  <a:close/>
                  <a:moveTo>
                    <a:pt x="2046" y="9121"/>
                  </a:moveTo>
                  <a:lnTo>
                    <a:pt x="1850" y="9713"/>
                  </a:lnTo>
                  <a:cubicBezTo>
                    <a:pt x="2115" y="10242"/>
                    <a:pt x="2379" y="10902"/>
                    <a:pt x="2707" y="11500"/>
                  </a:cubicBezTo>
                  <a:cubicBezTo>
                    <a:pt x="2776" y="11368"/>
                    <a:pt x="2908" y="11236"/>
                    <a:pt x="2971" y="11035"/>
                  </a:cubicBezTo>
                  <a:cubicBezTo>
                    <a:pt x="2644" y="10374"/>
                    <a:pt x="2310" y="9713"/>
                    <a:pt x="2046" y="9121"/>
                  </a:cubicBezTo>
                  <a:close/>
                  <a:moveTo>
                    <a:pt x="3172" y="11500"/>
                  </a:moveTo>
                  <a:cubicBezTo>
                    <a:pt x="3103" y="11695"/>
                    <a:pt x="3040" y="11828"/>
                    <a:pt x="2971" y="11960"/>
                  </a:cubicBezTo>
                  <a:cubicBezTo>
                    <a:pt x="3304" y="12621"/>
                    <a:pt x="3632" y="13218"/>
                    <a:pt x="3965" y="13879"/>
                  </a:cubicBezTo>
                  <a:cubicBezTo>
                    <a:pt x="4029" y="13747"/>
                    <a:pt x="4161" y="13615"/>
                    <a:pt x="4230" y="13482"/>
                  </a:cubicBezTo>
                  <a:cubicBezTo>
                    <a:pt x="3965" y="12954"/>
                    <a:pt x="3701" y="12489"/>
                    <a:pt x="3437" y="11960"/>
                  </a:cubicBezTo>
                  <a:cubicBezTo>
                    <a:pt x="3368" y="11828"/>
                    <a:pt x="3236" y="11695"/>
                    <a:pt x="3172" y="11500"/>
                  </a:cubicBezTo>
                  <a:close/>
                  <a:moveTo>
                    <a:pt x="4425" y="13879"/>
                  </a:moveTo>
                  <a:cubicBezTo>
                    <a:pt x="4362" y="14011"/>
                    <a:pt x="4293" y="14143"/>
                    <a:pt x="4230" y="14339"/>
                  </a:cubicBezTo>
                  <a:cubicBezTo>
                    <a:pt x="4362" y="14540"/>
                    <a:pt x="4425" y="14804"/>
                    <a:pt x="4557" y="15000"/>
                  </a:cubicBezTo>
                  <a:cubicBezTo>
                    <a:pt x="4822" y="15396"/>
                    <a:pt x="5023" y="15862"/>
                    <a:pt x="5287" y="16258"/>
                  </a:cubicBezTo>
                  <a:cubicBezTo>
                    <a:pt x="5350" y="16126"/>
                    <a:pt x="5483" y="15994"/>
                    <a:pt x="5551" y="15862"/>
                  </a:cubicBezTo>
                  <a:cubicBezTo>
                    <a:pt x="5155" y="15201"/>
                    <a:pt x="4822" y="14540"/>
                    <a:pt x="4425" y="13879"/>
                  </a:cubicBezTo>
                  <a:close/>
                  <a:moveTo>
                    <a:pt x="239896" y="17051"/>
                  </a:moveTo>
                  <a:cubicBezTo>
                    <a:pt x="239960" y="17183"/>
                    <a:pt x="240092" y="17316"/>
                    <a:pt x="240161" y="17448"/>
                  </a:cubicBezTo>
                  <a:lnTo>
                    <a:pt x="240689" y="17448"/>
                  </a:lnTo>
                  <a:cubicBezTo>
                    <a:pt x="240557" y="17316"/>
                    <a:pt x="240488" y="17183"/>
                    <a:pt x="240356" y="17051"/>
                  </a:cubicBezTo>
                  <a:close/>
                  <a:moveTo>
                    <a:pt x="240885" y="17051"/>
                  </a:moveTo>
                  <a:cubicBezTo>
                    <a:pt x="240954" y="17183"/>
                    <a:pt x="241086" y="17316"/>
                    <a:pt x="241149" y="17511"/>
                  </a:cubicBezTo>
                  <a:lnTo>
                    <a:pt x="241678" y="17511"/>
                  </a:lnTo>
                  <a:cubicBezTo>
                    <a:pt x="241546" y="17379"/>
                    <a:pt x="241414" y="17183"/>
                    <a:pt x="241350" y="17051"/>
                  </a:cubicBezTo>
                  <a:close/>
                  <a:moveTo>
                    <a:pt x="241879" y="17115"/>
                  </a:moveTo>
                  <a:cubicBezTo>
                    <a:pt x="242011" y="17247"/>
                    <a:pt x="242143" y="17379"/>
                    <a:pt x="242207" y="17511"/>
                  </a:cubicBezTo>
                  <a:cubicBezTo>
                    <a:pt x="242407" y="17511"/>
                    <a:pt x="242540" y="17580"/>
                    <a:pt x="242672" y="17580"/>
                  </a:cubicBezTo>
                  <a:cubicBezTo>
                    <a:pt x="242540" y="17448"/>
                    <a:pt x="242407" y="17247"/>
                    <a:pt x="242275" y="17115"/>
                  </a:cubicBezTo>
                  <a:close/>
                  <a:moveTo>
                    <a:pt x="242867" y="17183"/>
                  </a:moveTo>
                  <a:cubicBezTo>
                    <a:pt x="243068" y="17316"/>
                    <a:pt x="243201" y="17511"/>
                    <a:pt x="243333" y="17643"/>
                  </a:cubicBezTo>
                  <a:lnTo>
                    <a:pt x="243465" y="17643"/>
                  </a:lnTo>
                  <a:cubicBezTo>
                    <a:pt x="243597" y="17712"/>
                    <a:pt x="243661" y="17712"/>
                    <a:pt x="243729" y="17712"/>
                  </a:cubicBezTo>
                  <a:cubicBezTo>
                    <a:pt x="243528" y="17511"/>
                    <a:pt x="243396" y="17379"/>
                    <a:pt x="243201" y="17247"/>
                  </a:cubicBezTo>
                  <a:cubicBezTo>
                    <a:pt x="243068" y="17183"/>
                    <a:pt x="243000" y="17183"/>
                    <a:pt x="242867" y="17183"/>
                  </a:cubicBezTo>
                  <a:close/>
                  <a:moveTo>
                    <a:pt x="243925" y="17316"/>
                  </a:moveTo>
                  <a:lnTo>
                    <a:pt x="244454" y="17844"/>
                  </a:lnTo>
                  <a:cubicBezTo>
                    <a:pt x="244522" y="17844"/>
                    <a:pt x="244654" y="17908"/>
                    <a:pt x="244787" y="17908"/>
                  </a:cubicBezTo>
                  <a:lnTo>
                    <a:pt x="243994" y="17316"/>
                  </a:lnTo>
                  <a:close/>
                  <a:moveTo>
                    <a:pt x="245511" y="17976"/>
                  </a:moveTo>
                  <a:lnTo>
                    <a:pt x="245511" y="17976"/>
                  </a:lnTo>
                  <a:cubicBezTo>
                    <a:pt x="245580" y="18040"/>
                    <a:pt x="245580" y="18109"/>
                    <a:pt x="245643" y="18109"/>
                  </a:cubicBezTo>
                  <a:cubicBezTo>
                    <a:pt x="245712" y="18109"/>
                    <a:pt x="245775" y="18172"/>
                    <a:pt x="245775" y="18172"/>
                  </a:cubicBezTo>
                  <a:cubicBezTo>
                    <a:pt x="245712" y="18109"/>
                    <a:pt x="245643" y="18040"/>
                    <a:pt x="245511" y="17976"/>
                  </a:cubicBezTo>
                  <a:close/>
                  <a:moveTo>
                    <a:pt x="5747" y="16258"/>
                  </a:moveTo>
                  <a:cubicBezTo>
                    <a:pt x="5684" y="16390"/>
                    <a:pt x="5615" y="16522"/>
                    <a:pt x="5483" y="16655"/>
                  </a:cubicBezTo>
                  <a:cubicBezTo>
                    <a:pt x="5879" y="17316"/>
                    <a:pt x="6276" y="17976"/>
                    <a:pt x="6609" y="18637"/>
                  </a:cubicBezTo>
                  <a:cubicBezTo>
                    <a:pt x="6741" y="18505"/>
                    <a:pt x="6804" y="18373"/>
                    <a:pt x="6873" y="18241"/>
                  </a:cubicBezTo>
                  <a:cubicBezTo>
                    <a:pt x="6477" y="17580"/>
                    <a:pt x="6143" y="16919"/>
                    <a:pt x="5747" y="16258"/>
                  </a:cubicBezTo>
                  <a:close/>
                  <a:moveTo>
                    <a:pt x="7137" y="18637"/>
                  </a:moveTo>
                  <a:cubicBezTo>
                    <a:pt x="7005" y="18769"/>
                    <a:pt x="6937" y="18902"/>
                    <a:pt x="6873" y="19034"/>
                  </a:cubicBezTo>
                  <a:cubicBezTo>
                    <a:pt x="7270" y="19626"/>
                    <a:pt x="7597" y="20287"/>
                    <a:pt x="7994" y="20948"/>
                  </a:cubicBezTo>
                  <a:cubicBezTo>
                    <a:pt x="8126" y="20815"/>
                    <a:pt x="8195" y="20752"/>
                    <a:pt x="8258" y="20620"/>
                  </a:cubicBezTo>
                  <a:cubicBezTo>
                    <a:pt x="7862" y="19959"/>
                    <a:pt x="7465" y="19298"/>
                    <a:pt x="7137" y="18637"/>
                  </a:cubicBezTo>
                  <a:close/>
                  <a:moveTo>
                    <a:pt x="245976" y="17775"/>
                  </a:moveTo>
                  <a:lnTo>
                    <a:pt x="245976" y="17775"/>
                  </a:lnTo>
                  <a:cubicBezTo>
                    <a:pt x="246304" y="17976"/>
                    <a:pt x="246637" y="18241"/>
                    <a:pt x="246965" y="18436"/>
                  </a:cubicBezTo>
                  <a:cubicBezTo>
                    <a:pt x="247034" y="18505"/>
                    <a:pt x="247166" y="18569"/>
                    <a:pt x="247229" y="18701"/>
                  </a:cubicBezTo>
                  <a:cubicBezTo>
                    <a:pt x="247430" y="18769"/>
                    <a:pt x="247626" y="18833"/>
                    <a:pt x="247758" y="18965"/>
                  </a:cubicBezTo>
                  <a:cubicBezTo>
                    <a:pt x="247959" y="19034"/>
                    <a:pt x="248091" y="19166"/>
                    <a:pt x="248223" y="19229"/>
                  </a:cubicBezTo>
                  <a:cubicBezTo>
                    <a:pt x="248419" y="19362"/>
                    <a:pt x="248551" y="19494"/>
                    <a:pt x="248683" y="19626"/>
                  </a:cubicBezTo>
                  <a:cubicBezTo>
                    <a:pt x="248884" y="19758"/>
                    <a:pt x="249080" y="19959"/>
                    <a:pt x="249212" y="20155"/>
                  </a:cubicBezTo>
                  <a:lnTo>
                    <a:pt x="249281" y="20155"/>
                  </a:lnTo>
                  <a:cubicBezTo>
                    <a:pt x="249413" y="20356"/>
                    <a:pt x="249545" y="20551"/>
                    <a:pt x="249677" y="20815"/>
                  </a:cubicBezTo>
                  <a:cubicBezTo>
                    <a:pt x="249741" y="20948"/>
                    <a:pt x="249809" y="21149"/>
                    <a:pt x="249873" y="21344"/>
                  </a:cubicBezTo>
                  <a:cubicBezTo>
                    <a:pt x="249873" y="21413"/>
                    <a:pt x="249873" y="21476"/>
                    <a:pt x="249941" y="21545"/>
                  </a:cubicBezTo>
                  <a:cubicBezTo>
                    <a:pt x="249941" y="21677"/>
                    <a:pt x="250005" y="21873"/>
                    <a:pt x="250005" y="22005"/>
                  </a:cubicBezTo>
                  <a:cubicBezTo>
                    <a:pt x="250005" y="22206"/>
                    <a:pt x="250074" y="22402"/>
                    <a:pt x="250074" y="22534"/>
                  </a:cubicBezTo>
                  <a:lnTo>
                    <a:pt x="250074" y="22666"/>
                  </a:lnTo>
                  <a:cubicBezTo>
                    <a:pt x="250074" y="22930"/>
                    <a:pt x="250005" y="23195"/>
                    <a:pt x="250005" y="23459"/>
                  </a:cubicBezTo>
                  <a:cubicBezTo>
                    <a:pt x="249941" y="23723"/>
                    <a:pt x="249873" y="24056"/>
                    <a:pt x="249809" y="24384"/>
                  </a:cubicBezTo>
                  <a:lnTo>
                    <a:pt x="249809" y="24516"/>
                  </a:lnTo>
                  <a:cubicBezTo>
                    <a:pt x="249809" y="25045"/>
                    <a:pt x="249809" y="25574"/>
                    <a:pt x="249741" y="26102"/>
                  </a:cubicBezTo>
                  <a:cubicBezTo>
                    <a:pt x="249941" y="25442"/>
                    <a:pt x="250137" y="24849"/>
                    <a:pt x="250269" y="24252"/>
                  </a:cubicBezTo>
                  <a:cubicBezTo>
                    <a:pt x="250338" y="23988"/>
                    <a:pt x="250401" y="23792"/>
                    <a:pt x="250401" y="23591"/>
                  </a:cubicBezTo>
                  <a:cubicBezTo>
                    <a:pt x="250470" y="23263"/>
                    <a:pt x="250470" y="22930"/>
                    <a:pt x="250470" y="22666"/>
                  </a:cubicBezTo>
                  <a:lnTo>
                    <a:pt x="250470" y="22470"/>
                  </a:lnTo>
                  <a:lnTo>
                    <a:pt x="250470" y="22137"/>
                  </a:lnTo>
                  <a:cubicBezTo>
                    <a:pt x="250401" y="22005"/>
                    <a:pt x="250401" y="21809"/>
                    <a:pt x="250338" y="21677"/>
                  </a:cubicBezTo>
                  <a:cubicBezTo>
                    <a:pt x="250338" y="21545"/>
                    <a:pt x="250338" y="21413"/>
                    <a:pt x="250269" y="21344"/>
                  </a:cubicBezTo>
                  <a:lnTo>
                    <a:pt x="250074" y="20752"/>
                  </a:lnTo>
                  <a:cubicBezTo>
                    <a:pt x="250074" y="20683"/>
                    <a:pt x="250005" y="20620"/>
                    <a:pt x="250005" y="20620"/>
                  </a:cubicBezTo>
                  <a:cubicBezTo>
                    <a:pt x="249941" y="20419"/>
                    <a:pt x="249809" y="20223"/>
                    <a:pt x="249677" y="20022"/>
                  </a:cubicBezTo>
                  <a:cubicBezTo>
                    <a:pt x="249545" y="19890"/>
                    <a:pt x="249413" y="19695"/>
                    <a:pt x="249212" y="19562"/>
                  </a:cubicBezTo>
                  <a:lnTo>
                    <a:pt x="249212" y="19494"/>
                  </a:lnTo>
                  <a:cubicBezTo>
                    <a:pt x="249080" y="19430"/>
                    <a:pt x="249016" y="19298"/>
                    <a:pt x="248884" y="19166"/>
                  </a:cubicBezTo>
                  <a:cubicBezTo>
                    <a:pt x="248551" y="18965"/>
                    <a:pt x="248287" y="18769"/>
                    <a:pt x="247890" y="18569"/>
                  </a:cubicBezTo>
                  <a:cubicBezTo>
                    <a:pt x="247626" y="18436"/>
                    <a:pt x="247361" y="18241"/>
                    <a:pt x="247034" y="18109"/>
                  </a:cubicBezTo>
                  <a:cubicBezTo>
                    <a:pt x="246701" y="17976"/>
                    <a:pt x="246304" y="17908"/>
                    <a:pt x="245976" y="17775"/>
                  </a:cubicBezTo>
                  <a:close/>
                  <a:moveTo>
                    <a:pt x="249344" y="25970"/>
                  </a:moveTo>
                  <a:cubicBezTo>
                    <a:pt x="249281" y="26102"/>
                    <a:pt x="249281" y="26171"/>
                    <a:pt x="249212" y="26235"/>
                  </a:cubicBezTo>
                  <a:lnTo>
                    <a:pt x="249212" y="26568"/>
                  </a:lnTo>
                  <a:cubicBezTo>
                    <a:pt x="249281" y="26367"/>
                    <a:pt x="249281" y="26171"/>
                    <a:pt x="249344" y="25970"/>
                  </a:cubicBezTo>
                  <a:close/>
                  <a:moveTo>
                    <a:pt x="248815" y="27160"/>
                  </a:moveTo>
                  <a:lnTo>
                    <a:pt x="248815" y="27160"/>
                  </a:lnTo>
                  <a:cubicBezTo>
                    <a:pt x="248752" y="27292"/>
                    <a:pt x="248683" y="27493"/>
                    <a:pt x="248620" y="27625"/>
                  </a:cubicBezTo>
                  <a:cubicBezTo>
                    <a:pt x="248620" y="27757"/>
                    <a:pt x="248620" y="27889"/>
                    <a:pt x="248683" y="28022"/>
                  </a:cubicBezTo>
                  <a:lnTo>
                    <a:pt x="248752" y="28085"/>
                  </a:lnTo>
                  <a:cubicBezTo>
                    <a:pt x="248815" y="27757"/>
                    <a:pt x="248815" y="27493"/>
                    <a:pt x="248815" y="27160"/>
                  </a:cubicBezTo>
                  <a:close/>
                  <a:moveTo>
                    <a:pt x="239367" y="17115"/>
                  </a:moveTo>
                  <a:cubicBezTo>
                    <a:pt x="236127" y="17247"/>
                    <a:pt x="232426" y="17976"/>
                    <a:pt x="228397" y="19298"/>
                  </a:cubicBezTo>
                  <a:cubicBezTo>
                    <a:pt x="223903" y="20815"/>
                    <a:pt x="219076" y="22999"/>
                    <a:pt x="214186" y="25838"/>
                  </a:cubicBezTo>
                  <a:cubicBezTo>
                    <a:pt x="200508" y="33969"/>
                    <a:pt x="191848" y="45997"/>
                    <a:pt x="184843" y="58554"/>
                  </a:cubicBezTo>
                  <a:cubicBezTo>
                    <a:pt x="177838" y="71042"/>
                    <a:pt x="172551" y="83995"/>
                    <a:pt x="165678" y="94040"/>
                  </a:cubicBezTo>
                  <a:cubicBezTo>
                    <a:pt x="163827" y="96683"/>
                    <a:pt x="161845" y="99195"/>
                    <a:pt x="159730" y="101510"/>
                  </a:cubicBezTo>
                  <a:cubicBezTo>
                    <a:pt x="153121" y="108579"/>
                    <a:pt x="144794" y="114263"/>
                    <a:pt x="135346" y="117503"/>
                  </a:cubicBezTo>
                  <a:cubicBezTo>
                    <a:pt x="133232" y="118297"/>
                    <a:pt x="131117" y="118957"/>
                    <a:pt x="128870" y="119550"/>
                  </a:cubicBezTo>
                  <a:cubicBezTo>
                    <a:pt x="128738" y="119550"/>
                    <a:pt x="128669" y="119618"/>
                    <a:pt x="128537" y="119682"/>
                  </a:cubicBezTo>
                  <a:cubicBezTo>
                    <a:pt x="130652" y="119285"/>
                    <a:pt x="132703" y="118756"/>
                    <a:pt x="134749" y="118096"/>
                  </a:cubicBezTo>
                  <a:cubicBezTo>
                    <a:pt x="144599" y="114992"/>
                    <a:pt x="153190" y="109108"/>
                    <a:pt x="160063" y="101775"/>
                  </a:cubicBezTo>
                  <a:cubicBezTo>
                    <a:pt x="162178" y="99459"/>
                    <a:pt x="164160" y="96948"/>
                    <a:pt x="166011" y="94241"/>
                  </a:cubicBezTo>
                  <a:cubicBezTo>
                    <a:pt x="172884" y="84196"/>
                    <a:pt x="178171" y="71243"/>
                    <a:pt x="185176" y="58749"/>
                  </a:cubicBezTo>
                  <a:cubicBezTo>
                    <a:pt x="188676" y="52474"/>
                    <a:pt x="192578" y="46394"/>
                    <a:pt x="197336" y="40843"/>
                  </a:cubicBezTo>
                  <a:cubicBezTo>
                    <a:pt x="202026" y="35291"/>
                    <a:pt x="207646" y="30269"/>
                    <a:pt x="214387" y="26235"/>
                  </a:cubicBezTo>
                  <a:cubicBezTo>
                    <a:pt x="219208" y="23327"/>
                    <a:pt x="224035" y="21149"/>
                    <a:pt x="228529" y="19695"/>
                  </a:cubicBezTo>
                  <a:cubicBezTo>
                    <a:pt x="232627" y="18373"/>
                    <a:pt x="236391" y="17643"/>
                    <a:pt x="239695" y="17511"/>
                  </a:cubicBezTo>
                  <a:cubicBezTo>
                    <a:pt x="239563" y="17379"/>
                    <a:pt x="239500" y="17247"/>
                    <a:pt x="239367" y="17115"/>
                  </a:cubicBezTo>
                  <a:close/>
                  <a:moveTo>
                    <a:pt x="126554" y="119618"/>
                  </a:moveTo>
                  <a:lnTo>
                    <a:pt x="126554" y="119618"/>
                  </a:lnTo>
                  <a:cubicBezTo>
                    <a:pt x="126302" y="119670"/>
                    <a:pt x="126049" y="119720"/>
                    <a:pt x="125795" y="119768"/>
                  </a:cubicBezTo>
                  <a:lnTo>
                    <a:pt x="125795" y="119768"/>
                  </a:lnTo>
                  <a:cubicBezTo>
                    <a:pt x="125851" y="119762"/>
                    <a:pt x="125906" y="119756"/>
                    <a:pt x="125962" y="119750"/>
                  </a:cubicBezTo>
                  <a:cubicBezTo>
                    <a:pt x="126158" y="119682"/>
                    <a:pt x="126359" y="119682"/>
                    <a:pt x="126554" y="119618"/>
                  </a:cubicBezTo>
                  <a:close/>
                  <a:moveTo>
                    <a:pt x="8523" y="21016"/>
                  </a:moveTo>
                  <a:cubicBezTo>
                    <a:pt x="8390" y="21080"/>
                    <a:pt x="8327" y="21212"/>
                    <a:pt x="8258" y="21344"/>
                  </a:cubicBezTo>
                  <a:cubicBezTo>
                    <a:pt x="8919" y="22470"/>
                    <a:pt x="9580" y="23660"/>
                    <a:pt x="10310" y="24849"/>
                  </a:cubicBezTo>
                  <a:cubicBezTo>
                    <a:pt x="15264" y="33372"/>
                    <a:pt x="20884" y="43089"/>
                    <a:pt x="26895" y="52342"/>
                  </a:cubicBezTo>
                  <a:cubicBezTo>
                    <a:pt x="32050" y="60140"/>
                    <a:pt x="37469" y="67869"/>
                    <a:pt x="43152" y="74743"/>
                  </a:cubicBezTo>
                  <a:cubicBezTo>
                    <a:pt x="51284" y="84656"/>
                    <a:pt x="60071" y="93776"/>
                    <a:pt x="69323" y="101045"/>
                  </a:cubicBezTo>
                  <a:cubicBezTo>
                    <a:pt x="76460" y="106665"/>
                    <a:pt x="84063" y="111556"/>
                    <a:pt x="92189" y="115056"/>
                  </a:cubicBezTo>
                  <a:cubicBezTo>
                    <a:pt x="100252" y="118561"/>
                    <a:pt x="108779" y="120607"/>
                    <a:pt x="117899" y="120676"/>
                  </a:cubicBezTo>
                  <a:lnTo>
                    <a:pt x="120675" y="120475"/>
                  </a:lnTo>
                  <a:cubicBezTo>
                    <a:pt x="122397" y="120305"/>
                    <a:pt x="124118" y="120083"/>
                    <a:pt x="125795" y="119768"/>
                  </a:cubicBezTo>
                  <a:lnTo>
                    <a:pt x="125795" y="119768"/>
                  </a:lnTo>
                  <a:cubicBezTo>
                    <a:pt x="124000" y="119958"/>
                    <a:pt x="122206" y="120149"/>
                    <a:pt x="120411" y="120210"/>
                  </a:cubicBezTo>
                  <a:cubicBezTo>
                    <a:pt x="119618" y="120279"/>
                    <a:pt x="118888" y="120279"/>
                    <a:pt x="118164" y="120279"/>
                  </a:cubicBezTo>
                  <a:lnTo>
                    <a:pt x="117239" y="120279"/>
                  </a:lnTo>
                  <a:cubicBezTo>
                    <a:pt x="108446" y="120147"/>
                    <a:pt x="100188" y="118032"/>
                    <a:pt x="92321" y="114659"/>
                  </a:cubicBezTo>
                  <a:cubicBezTo>
                    <a:pt x="84258" y="111223"/>
                    <a:pt x="76661" y="106332"/>
                    <a:pt x="69587" y="100717"/>
                  </a:cubicBezTo>
                  <a:cubicBezTo>
                    <a:pt x="60404" y="93448"/>
                    <a:pt x="51548" y="84328"/>
                    <a:pt x="43417" y="74478"/>
                  </a:cubicBezTo>
                  <a:cubicBezTo>
                    <a:pt x="37802" y="67605"/>
                    <a:pt x="32383" y="59939"/>
                    <a:pt x="27291" y="52141"/>
                  </a:cubicBezTo>
                  <a:cubicBezTo>
                    <a:pt x="21211" y="42889"/>
                    <a:pt x="15660" y="33176"/>
                    <a:pt x="10637" y="24649"/>
                  </a:cubicBezTo>
                  <a:cubicBezTo>
                    <a:pt x="9913" y="23396"/>
                    <a:pt x="9183" y="22206"/>
                    <a:pt x="8523" y="2101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9" name="Google Shape;469;p30"/>
            <p:cNvSpPr/>
            <p:nvPr/>
          </p:nvSpPr>
          <p:spPr>
            <a:xfrm>
              <a:off x="753600" y="1889125"/>
              <a:ext cx="6230450" cy="2990450"/>
            </a:xfrm>
            <a:custGeom>
              <a:avLst/>
              <a:gdLst/>
              <a:ahLst/>
              <a:cxnLst/>
              <a:rect l="l" t="t" r="r" b="b"/>
              <a:pathLst>
                <a:path w="249218" h="119618" extrusionOk="0">
                  <a:moveTo>
                    <a:pt x="6873" y="0"/>
                  </a:moveTo>
                  <a:cubicBezTo>
                    <a:pt x="5684" y="69"/>
                    <a:pt x="4695" y="333"/>
                    <a:pt x="3833" y="597"/>
                  </a:cubicBezTo>
                  <a:cubicBezTo>
                    <a:pt x="3638" y="661"/>
                    <a:pt x="3437" y="793"/>
                    <a:pt x="3241" y="862"/>
                  </a:cubicBezTo>
                  <a:lnTo>
                    <a:pt x="2845" y="1057"/>
                  </a:lnTo>
                  <a:cubicBezTo>
                    <a:pt x="2115" y="1454"/>
                    <a:pt x="1523" y="1983"/>
                    <a:pt x="1058" y="2580"/>
                  </a:cubicBezTo>
                  <a:cubicBezTo>
                    <a:pt x="994" y="2712"/>
                    <a:pt x="925" y="2776"/>
                    <a:pt x="862" y="2908"/>
                  </a:cubicBezTo>
                  <a:lnTo>
                    <a:pt x="862" y="2977"/>
                  </a:lnTo>
                  <a:cubicBezTo>
                    <a:pt x="598" y="3373"/>
                    <a:pt x="397" y="3902"/>
                    <a:pt x="265" y="4431"/>
                  </a:cubicBezTo>
                  <a:cubicBezTo>
                    <a:pt x="132" y="4695"/>
                    <a:pt x="132" y="4959"/>
                    <a:pt x="69" y="5224"/>
                  </a:cubicBezTo>
                  <a:cubicBezTo>
                    <a:pt x="0" y="5684"/>
                    <a:pt x="0" y="6149"/>
                    <a:pt x="0" y="6609"/>
                  </a:cubicBezTo>
                  <a:cubicBezTo>
                    <a:pt x="0" y="7666"/>
                    <a:pt x="132" y="8856"/>
                    <a:pt x="397" y="10177"/>
                  </a:cubicBezTo>
                  <a:lnTo>
                    <a:pt x="598" y="8988"/>
                  </a:lnTo>
                  <a:cubicBezTo>
                    <a:pt x="465" y="8131"/>
                    <a:pt x="397" y="7338"/>
                    <a:pt x="397" y="6609"/>
                  </a:cubicBezTo>
                  <a:lnTo>
                    <a:pt x="397" y="6149"/>
                  </a:lnTo>
                  <a:cubicBezTo>
                    <a:pt x="397" y="5816"/>
                    <a:pt x="465" y="5488"/>
                    <a:pt x="465" y="5224"/>
                  </a:cubicBezTo>
                  <a:cubicBezTo>
                    <a:pt x="529" y="4827"/>
                    <a:pt x="661" y="4431"/>
                    <a:pt x="730" y="4097"/>
                  </a:cubicBezTo>
                  <a:cubicBezTo>
                    <a:pt x="862" y="3833"/>
                    <a:pt x="925" y="3569"/>
                    <a:pt x="1058" y="3373"/>
                  </a:cubicBezTo>
                  <a:cubicBezTo>
                    <a:pt x="1190" y="3241"/>
                    <a:pt x="1258" y="3109"/>
                    <a:pt x="1322" y="2977"/>
                  </a:cubicBezTo>
                  <a:cubicBezTo>
                    <a:pt x="1391" y="2844"/>
                    <a:pt x="1454" y="2776"/>
                    <a:pt x="1523" y="2644"/>
                  </a:cubicBezTo>
                  <a:cubicBezTo>
                    <a:pt x="1919" y="2184"/>
                    <a:pt x="2448" y="1718"/>
                    <a:pt x="3109" y="1391"/>
                  </a:cubicBezTo>
                  <a:lnTo>
                    <a:pt x="3505" y="1190"/>
                  </a:lnTo>
                  <a:cubicBezTo>
                    <a:pt x="3569" y="1190"/>
                    <a:pt x="3638" y="1126"/>
                    <a:pt x="3638" y="1126"/>
                  </a:cubicBezTo>
                  <a:cubicBezTo>
                    <a:pt x="4563" y="730"/>
                    <a:pt x="5684" y="529"/>
                    <a:pt x="7074" y="397"/>
                  </a:cubicBezTo>
                  <a:lnTo>
                    <a:pt x="7074" y="201"/>
                  </a:lnTo>
                  <a:lnTo>
                    <a:pt x="7005" y="0"/>
                  </a:lnTo>
                  <a:close/>
                  <a:moveTo>
                    <a:pt x="862" y="10177"/>
                  </a:moveTo>
                  <a:cubicBezTo>
                    <a:pt x="793" y="10574"/>
                    <a:pt x="730" y="11039"/>
                    <a:pt x="730" y="11436"/>
                  </a:cubicBezTo>
                  <a:cubicBezTo>
                    <a:pt x="862" y="11832"/>
                    <a:pt x="994" y="12292"/>
                    <a:pt x="1126" y="12689"/>
                  </a:cubicBezTo>
                  <a:cubicBezTo>
                    <a:pt x="1190" y="12493"/>
                    <a:pt x="1258" y="12229"/>
                    <a:pt x="1322" y="11964"/>
                  </a:cubicBezTo>
                  <a:cubicBezTo>
                    <a:pt x="1126" y="11367"/>
                    <a:pt x="994" y="10775"/>
                    <a:pt x="862" y="10177"/>
                  </a:cubicBezTo>
                  <a:close/>
                  <a:moveTo>
                    <a:pt x="238115" y="14011"/>
                  </a:moveTo>
                  <a:cubicBezTo>
                    <a:pt x="238247" y="14143"/>
                    <a:pt x="238379" y="14344"/>
                    <a:pt x="238511" y="14476"/>
                  </a:cubicBezTo>
                  <a:cubicBezTo>
                    <a:pt x="238643" y="14476"/>
                    <a:pt x="238775" y="14539"/>
                    <a:pt x="238971" y="14539"/>
                  </a:cubicBezTo>
                  <a:cubicBezTo>
                    <a:pt x="238839" y="14407"/>
                    <a:pt x="238707" y="14211"/>
                    <a:pt x="238575" y="14079"/>
                  </a:cubicBezTo>
                  <a:cubicBezTo>
                    <a:pt x="238442" y="14011"/>
                    <a:pt x="238310" y="14011"/>
                    <a:pt x="238115" y="14011"/>
                  </a:cubicBezTo>
                  <a:close/>
                  <a:moveTo>
                    <a:pt x="239172" y="14143"/>
                  </a:moveTo>
                  <a:cubicBezTo>
                    <a:pt x="239304" y="14344"/>
                    <a:pt x="239436" y="14476"/>
                    <a:pt x="239569" y="14608"/>
                  </a:cubicBezTo>
                  <a:cubicBezTo>
                    <a:pt x="239701" y="14671"/>
                    <a:pt x="239833" y="14671"/>
                    <a:pt x="239965" y="14740"/>
                  </a:cubicBezTo>
                  <a:cubicBezTo>
                    <a:pt x="239833" y="14539"/>
                    <a:pt x="239632" y="14344"/>
                    <a:pt x="239500" y="14211"/>
                  </a:cubicBezTo>
                  <a:cubicBezTo>
                    <a:pt x="239368" y="14211"/>
                    <a:pt x="239304" y="14143"/>
                    <a:pt x="239172" y="14143"/>
                  </a:cubicBezTo>
                  <a:close/>
                  <a:moveTo>
                    <a:pt x="240229" y="14344"/>
                  </a:moveTo>
                  <a:cubicBezTo>
                    <a:pt x="240362" y="14539"/>
                    <a:pt x="240494" y="14671"/>
                    <a:pt x="240689" y="14872"/>
                  </a:cubicBezTo>
                  <a:cubicBezTo>
                    <a:pt x="240822" y="14872"/>
                    <a:pt x="240890" y="14936"/>
                    <a:pt x="241022" y="14936"/>
                  </a:cubicBezTo>
                  <a:cubicBezTo>
                    <a:pt x="240822" y="14740"/>
                    <a:pt x="240626" y="14539"/>
                    <a:pt x="240425" y="14407"/>
                  </a:cubicBezTo>
                  <a:cubicBezTo>
                    <a:pt x="240362" y="14344"/>
                    <a:pt x="240293" y="14344"/>
                    <a:pt x="240229" y="14344"/>
                  </a:cubicBezTo>
                  <a:close/>
                  <a:moveTo>
                    <a:pt x="1523" y="12689"/>
                  </a:moveTo>
                  <a:cubicBezTo>
                    <a:pt x="1454" y="12953"/>
                    <a:pt x="1391" y="13217"/>
                    <a:pt x="1391" y="13418"/>
                  </a:cubicBezTo>
                  <a:cubicBezTo>
                    <a:pt x="1523" y="14011"/>
                    <a:pt x="1787" y="14608"/>
                    <a:pt x="1983" y="15200"/>
                  </a:cubicBezTo>
                  <a:cubicBezTo>
                    <a:pt x="2052" y="15068"/>
                    <a:pt x="2184" y="14872"/>
                    <a:pt x="2247" y="14671"/>
                  </a:cubicBezTo>
                  <a:cubicBezTo>
                    <a:pt x="1983" y="14011"/>
                    <a:pt x="1718" y="13350"/>
                    <a:pt x="1523" y="12689"/>
                  </a:cubicBezTo>
                  <a:close/>
                  <a:moveTo>
                    <a:pt x="241350" y="14740"/>
                  </a:moveTo>
                  <a:lnTo>
                    <a:pt x="241350" y="14740"/>
                  </a:lnTo>
                  <a:cubicBezTo>
                    <a:pt x="241551" y="14872"/>
                    <a:pt x="241683" y="15004"/>
                    <a:pt x="241879" y="15200"/>
                  </a:cubicBezTo>
                  <a:cubicBezTo>
                    <a:pt x="241948" y="15200"/>
                    <a:pt x="242011" y="15269"/>
                    <a:pt x="242080" y="15269"/>
                  </a:cubicBezTo>
                  <a:cubicBezTo>
                    <a:pt x="241879" y="15068"/>
                    <a:pt x="241615" y="14872"/>
                    <a:pt x="241350" y="14740"/>
                  </a:cubicBezTo>
                  <a:close/>
                  <a:moveTo>
                    <a:pt x="2448" y="15200"/>
                  </a:moveTo>
                  <a:lnTo>
                    <a:pt x="2247" y="15798"/>
                  </a:lnTo>
                  <a:cubicBezTo>
                    <a:pt x="2247" y="15930"/>
                    <a:pt x="2316" y="15993"/>
                    <a:pt x="2316" y="16125"/>
                  </a:cubicBezTo>
                  <a:cubicBezTo>
                    <a:pt x="2580" y="16654"/>
                    <a:pt x="2776" y="17183"/>
                    <a:pt x="3040" y="17711"/>
                  </a:cubicBezTo>
                  <a:cubicBezTo>
                    <a:pt x="3040" y="17648"/>
                    <a:pt x="3109" y="17516"/>
                    <a:pt x="3172" y="17447"/>
                  </a:cubicBezTo>
                  <a:cubicBezTo>
                    <a:pt x="3172" y="17384"/>
                    <a:pt x="3241" y="17315"/>
                    <a:pt x="3241" y="17251"/>
                  </a:cubicBezTo>
                  <a:cubicBezTo>
                    <a:pt x="3040" y="16786"/>
                    <a:pt x="2908" y="16390"/>
                    <a:pt x="2712" y="15930"/>
                  </a:cubicBezTo>
                  <a:cubicBezTo>
                    <a:pt x="2644" y="15729"/>
                    <a:pt x="2511" y="15464"/>
                    <a:pt x="2448" y="15200"/>
                  </a:cubicBezTo>
                  <a:close/>
                  <a:moveTo>
                    <a:pt x="3437" y="17780"/>
                  </a:moveTo>
                  <a:cubicBezTo>
                    <a:pt x="3373" y="17912"/>
                    <a:pt x="3305" y="18108"/>
                    <a:pt x="3241" y="18240"/>
                  </a:cubicBezTo>
                  <a:cubicBezTo>
                    <a:pt x="3505" y="18901"/>
                    <a:pt x="3833" y="19562"/>
                    <a:pt x="4098" y="20223"/>
                  </a:cubicBezTo>
                  <a:cubicBezTo>
                    <a:pt x="4230" y="20091"/>
                    <a:pt x="4298" y="19958"/>
                    <a:pt x="4362" y="19763"/>
                  </a:cubicBezTo>
                  <a:cubicBezTo>
                    <a:pt x="4034" y="19102"/>
                    <a:pt x="3770" y="18441"/>
                    <a:pt x="3437" y="17780"/>
                  </a:cubicBezTo>
                  <a:close/>
                  <a:moveTo>
                    <a:pt x="4563" y="20291"/>
                  </a:moveTo>
                  <a:lnTo>
                    <a:pt x="4362" y="20688"/>
                  </a:lnTo>
                  <a:cubicBezTo>
                    <a:pt x="4626" y="21349"/>
                    <a:pt x="4959" y="22073"/>
                    <a:pt x="5287" y="22734"/>
                  </a:cubicBezTo>
                  <a:cubicBezTo>
                    <a:pt x="5356" y="22602"/>
                    <a:pt x="5488" y="22470"/>
                    <a:pt x="5551" y="22337"/>
                  </a:cubicBezTo>
                  <a:cubicBezTo>
                    <a:pt x="5224" y="21613"/>
                    <a:pt x="4891" y="20952"/>
                    <a:pt x="4563" y="20291"/>
                  </a:cubicBezTo>
                  <a:close/>
                  <a:moveTo>
                    <a:pt x="243333" y="15269"/>
                  </a:moveTo>
                  <a:lnTo>
                    <a:pt x="243333" y="15269"/>
                  </a:lnTo>
                  <a:cubicBezTo>
                    <a:pt x="243930" y="15665"/>
                    <a:pt x="244459" y="16062"/>
                    <a:pt x="244919" y="16458"/>
                  </a:cubicBezTo>
                  <a:cubicBezTo>
                    <a:pt x="245051" y="16522"/>
                    <a:pt x="245120" y="16591"/>
                    <a:pt x="245183" y="16654"/>
                  </a:cubicBezTo>
                  <a:lnTo>
                    <a:pt x="245580" y="16855"/>
                  </a:lnTo>
                  <a:cubicBezTo>
                    <a:pt x="245781" y="17051"/>
                    <a:pt x="245976" y="17183"/>
                    <a:pt x="246177" y="17315"/>
                  </a:cubicBezTo>
                  <a:cubicBezTo>
                    <a:pt x="246373" y="17516"/>
                    <a:pt x="246574" y="17648"/>
                    <a:pt x="246769" y="17844"/>
                  </a:cubicBezTo>
                  <a:cubicBezTo>
                    <a:pt x="246902" y="17976"/>
                    <a:pt x="247034" y="18108"/>
                    <a:pt x="247102" y="18240"/>
                  </a:cubicBezTo>
                  <a:cubicBezTo>
                    <a:pt x="247367" y="18441"/>
                    <a:pt x="247562" y="18769"/>
                    <a:pt x="247763" y="19033"/>
                  </a:cubicBezTo>
                  <a:cubicBezTo>
                    <a:pt x="247763" y="19102"/>
                    <a:pt x="247827" y="19165"/>
                    <a:pt x="247896" y="19234"/>
                  </a:cubicBezTo>
                  <a:cubicBezTo>
                    <a:pt x="247896" y="19297"/>
                    <a:pt x="247959" y="19366"/>
                    <a:pt x="247959" y="19366"/>
                  </a:cubicBezTo>
                  <a:cubicBezTo>
                    <a:pt x="248160" y="19763"/>
                    <a:pt x="248355" y="20159"/>
                    <a:pt x="248488" y="20619"/>
                  </a:cubicBezTo>
                  <a:cubicBezTo>
                    <a:pt x="248488" y="20751"/>
                    <a:pt x="248556" y="20884"/>
                    <a:pt x="248556" y="21016"/>
                  </a:cubicBezTo>
                  <a:cubicBezTo>
                    <a:pt x="248620" y="21084"/>
                    <a:pt x="248620" y="21148"/>
                    <a:pt x="248620" y="21280"/>
                  </a:cubicBezTo>
                  <a:cubicBezTo>
                    <a:pt x="248689" y="21412"/>
                    <a:pt x="248689" y="21544"/>
                    <a:pt x="248752" y="21745"/>
                  </a:cubicBezTo>
                  <a:cubicBezTo>
                    <a:pt x="248752" y="22142"/>
                    <a:pt x="248821" y="22538"/>
                    <a:pt x="248821" y="22935"/>
                  </a:cubicBezTo>
                  <a:lnTo>
                    <a:pt x="248821" y="22998"/>
                  </a:lnTo>
                  <a:lnTo>
                    <a:pt x="248821" y="23728"/>
                  </a:lnTo>
                  <a:cubicBezTo>
                    <a:pt x="248752" y="23992"/>
                    <a:pt x="248752" y="24257"/>
                    <a:pt x="248752" y="24452"/>
                  </a:cubicBezTo>
                  <a:cubicBezTo>
                    <a:pt x="248689" y="24653"/>
                    <a:pt x="248689" y="24849"/>
                    <a:pt x="248620" y="25050"/>
                  </a:cubicBezTo>
                  <a:lnTo>
                    <a:pt x="248620" y="25245"/>
                  </a:lnTo>
                  <a:cubicBezTo>
                    <a:pt x="248620" y="25975"/>
                    <a:pt x="248620" y="26699"/>
                    <a:pt x="248488" y="27429"/>
                  </a:cubicBezTo>
                  <a:cubicBezTo>
                    <a:pt x="248488" y="27429"/>
                    <a:pt x="248556" y="27429"/>
                    <a:pt x="248556" y="27360"/>
                  </a:cubicBezTo>
                  <a:cubicBezTo>
                    <a:pt x="248620" y="27096"/>
                    <a:pt x="248689" y="26768"/>
                    <a:pt x="248752" y="26504"/>
                  </a:cubicBezTo>
                  <a:cubicBezTo>
                    <a:pt x="248953" y="25843"/>
                    <a:pt x="249016" y="25182"/>
                    <a:pt x="249149" y="24584"/>
                  </a:cubicBezTo>
                  <a:cubicBezTo>
                    <a:pt x="249217" y="24056"/>
                    <a:pt x="249217" y="23527"/>
                    <a:pt x="249217" y="22998"/>
                  </a:cubicBezTo>
                  <a:lnTo>
                    <a:pt x="249217" y="22866"/>
                  </a:lnTo>
                  <a:lnTo>
                    <a:pt x="249217" y="22274"/>
                  </a:lnTo>
                  <a:cubicBezTo>
                    <a:pt x="249149" y="22010"/>
                    <a:pt x="249149" y="21677"/>
                    <a:pt x="249085" y="21412"/>
                  </a:cubicBezTo>
                  <a:cubicBezTo>
                    <a:pt x="249085" y="21217"/>
                    <a:pt x="249016" y="21084"/>
                    <a:pt x="249016" y="20952"/>
                  </a:cubicBezTo>
                  <a:cubicBezTo>
                    <a:pt x="248953" y="20884"/>
                    <a:pt x="248953" y="20820"/>
                    <a:pt x="248953" y="20751"/>
                  </a:cubicBezTo>
                  <a:cubicBezTo>
                    <a:pt x="248884" y="20619"/>
                    <a:pt x="248884" y="20487"/>
                    <a:pt x="248821" y="20355"/>
                  </a:cubicBezTo>
                  <a:lnTo>
                    <a:pt x="248821" y="20291"/>
                  </a:lnTo>
                  <a:cubicBezTo>
                    <a:pt x="248689" y="19895"/>
                    <a:pt x="248556" y="19562"/>
                    <a:pt x="248355" y="19234"/>
                  </a:cubicBezTo>
                  <a:cubicBezTo>
                    <a:pt x="248292" y="19102"/>
                    <a:pt x="248223" y="18970"/>
                    <a:pt x="248160" y="18901"/>
                  </a:cubicBezTo>
                  <a:cubicBezTo>
                    <a:pt x="247959" y="18637"/>
                    <a:pt x="247827" y="18372"/>
                    <a:pt x="247631" y="18177"/>
                  </a:cubicBezTo>
                  <a:cubicBezTo>
                    <a:pt x="247499" y="18044"/>
                    <a:pt x="247367" y="17912"/>
                    <a:pt x="247298" y="17780"/>
                  </a:cubicBezTo>
                  <a:lnTo>
                    <a:pt x="246902" y="17384"/>
                  </a:lnTo>
                  <a:cubicBezTo>
                    <a:pt x="246838" y="17315"/>
                    <a:pt x="246706" y="17251"/>
                    <a:pt x="246637" y="17183"/>
                  </a:cubicBezTo>
                  <a:cubicBezTo>
                    <a:pt x="246574" y="17051"/>
                    <a:pt x="246442" y="16987"/>
                    <a:pt x="246373" y="16918"/>
                  </a:cubicBezTo>
                  <a:cubicBezTo>
                    <a:pt x="246045" y="16723"/>
                    <a:pt x="245712" y="16458"/>
                    <a:pt x="245384" y="16257"/>
                  </a:cubicBezTo>
                  <a:cubicBezTo>
                    <a:pt x="244787" y="15930"/>
                    <a:pt x="244062" y="15597"/>
                    <a:pt x="243333" y="15269"/>
                  </a:cubicBezTo>
                  <a:close/>
                  <a:moveTo>
                    <a:pt x="247695" y="28682"/>
                  </a:moveTo>
                  <a:cubicBezTo>
                    <a:pt x="247695" y="28751"/>
                    <a:pt x="247631" y="28814"/>
                    <a:pt x="247631" y="28883"/>
                  </a:cubicBezTo>
                  <a:lnTo>
                    <a:pt x="247695" y="28883"/>
                  </a:lnTo>
                  <a:lnTo>
                    <a:pt x="247695" y="28682"/>
                  </a:lnTo>
                  <a:close/>
                  <a:moveTo>
                    <a:pt x="126560" y="117968"/>
                  </a:moveTo>
                  <a:lnTo>
                    <a:pt x="126560" y="117968"/>
                  </a:lnTo>
                  <a:cubicBezTo>
                    <a:pt x="126522" y="117978"/>
                    <a:pt x="126485" y="117988"/>
                    <a:pt x="126448" y="117998"/>
                  </a:cubicBezTo>
                  <a:lnTo>
                    <a:pt x="126448" y="117998"/>
                  </a:lnTo>
                  <a:cubicBezTo>
                    <a:pt x="126485" y="117989"/>
                    <a:pt x="126522" y="117980"/>
                    <a:pt x="126560" y="117968"/>
                  </a:cubicBezTo>
                  <a:close/>
                  <a:moveTo>
                    <a:pt x="235075" y="13878"/>
                  </a:moveTo>
                  <a:cubicBezTo>
                    <a:pt x="228069" y="13878"/>
                    <a:pt x="219346" y="16257"/>
                    <a:pt x="210818" y="20884"/>
                  </a:cubicBezTo>
                  <a:cubicBezTo>
                    <a:pt x="203749" y="24717"/>
                    <a:pt x="198066" y="29607"/>
                    <a:pt x="193308" y="35227"/>
                  </a:cubicBezTo>
                  <a:cubicBezTo>
                    <a:pt x="186234" y="43554"/>
                    <a:pt x="181280" y="53335"/>
                    <a:pt x="176981" y="62984"/>
                  </a:cubicBezTo>
                  <a:cubicBezTo>
                    <a:pt x="172620" y="72632"/>
                    <a:pt x="168855" y="82149"/>
                    <a:pt x="164161" y="90011"/>
                  </a:cubicBezTo>
                  <a:cubicBezTo>
                    <a:pt x="162442" y="92855"/>
                    <a:pt x="160661" y="95498"/>
                    <a:pt x="158609" y="97941"/>
                  </a:cubicBezTo>
                  <a:cubicBezTo>
                    <a:pt x="152466" y="105412"/>
                    <a:pt x="144599" y="111555"/>
                    <a:pt x="135415" y="115256"/>
                  </a:cubicBezTo>
                  <a:cubicBezTo>
                    <a:pt x="133232" y="116250"/>
                    <a:pt x="130921" y="117106"/>
                    <a:pt x="128606" y="117836"/>
                  </a:cubicBezTo>
                  <a:cubicBezTo>
                    <a:pt x="128473" y="117899"/>
                    <a:pt x="128341" y="117968"/>
                    <a:pt x="128278" y="118032"/>
                  </a:cubicBezTo>
                  <a:cubicBezTo>
                    <a:pt x="130525" y="117439"/>
                    <a:pt x="132640" y="116779"/>
                    <a:pt x="134754" y="115985"/>
                  </a:cubicBezTo>
                  <a:cubicBezTo>
                    <a:pt x="144334" y="112216"/>
                    <a:pt x="152598" y="105940"/>
                    <a:pt x="158942" y="98205"/>
                  </a:cubicBezTo>
                  <a:cubicBezTo>
                    <a:pt x="160988" y="95694"/>
                    <a:pt x="162839" y="93051"/>
                    <a:pt x="164494" y="90212"/>
                  </a:cubicBezTo>
                  <a:cubicBezTo>
                    <a:pt x="170769" y="79701"/>
                    <a:pt x="175395" y="66219"/>
                    <a:pt x="181941" y="53531"/>
                  </a:cubicBezTo>
                  <a:cubicBezTo>
                    <a:pt x="185176" y="47186"/>
                    <a:pt x="188946" y="40974"/>
                    <a:pt x="193635" y="35491"/>
                  </a:cubicBezTo>
                  <a:cubicBezTo>
                    <a:pt x="198330" y="29940"/>
                    <a:pt x="203945" y="25050"/>
                    <a:pt x="211019" y="21217"/>
                  </a:cubicBezTo>
                  <a:cubicBezTo>
                    <a:pt x="219478" y="16591"/>
                    <a:pt x="228202" y="14275"/>
                    <a:pt x="235075" y="14275"/>
                  </a:cubicBezTo>
                  <a:cubicBezTo>
                    <a:pt x="236063" y="14275"/>
                    <a:pt x="237057" y="14344"/>
                    <a:pt x="237914" y="14407"/>
                  </a:cubicBezTo>
                  <a:cubicBezTo>
                    <a:pt x="237782" y="14275"/>
                    <a:pt x="237718" y="14079"/>
                    <a:pt x="237586" y="13947"/>
                  </a:cubicBezTo>
                  <a:cubicBezTo>
                    <a:pt x="236793" y="13878"/>
                    <a:pt x="235931" y="13878"/>
                    <a:pt x="235075" y="13878"/>
                  </a:cubicBezTo>
                  <a:close/>
                  <a:moveTo>
                    <a:pt x="5752" y="22734"/>
                  </a:moveTo>
                  <a:cubicBezTo>
                    <a:pt x="5684" y="22866"/>
                    <a:pt x="5620" y="23067"/>
                    <a:pt x="5488" y="23199"/>
                  </a:cubicBezTo>
                  <a:cubicBezTo>
                    <a:pt x="6345" y="24849"/>
                    <a:pt x="7206" y="26636"/>
                    <a:pt x="8132" y="28417"/>
                  </a:cubicBezTo>
                  <a:cubicBezTo>
                    <a:pt x="12625" y="37210"/>
                    <a:pt x="17976" y="46991"/>
                    <a:pt x="23992" y="56111"/>
                  </a:cubicBezTo>
                  <a:cubicBezTo>
                    <a:pt x="29078" y="63840"/>
                    <a:pt x="34630" y="71311"/>
                    <a:pt x="40578" y="77983"/>
                  </a:cubicBezTo>
                  <a:cubicBezTo>
                    <a:pt x="48973" y="87568"/>
                    <a:pt x="58289" y="96159"/>
                    <a:pt x="67938" y="102900"/>
                  </a:cubicBezTo>
                  <a:cubicBezTo>
                    <a:pt x="81885" y="112612"/>
                    <a:pt x="97613" y="119618"/>
                    <a:pt x="114595" y="119618"/>
                  </a:cubicBezTo>
                  <a:cubicBezTo>
                    <a:pt x="115721" y="119618"/>
                    <a:pt x="116779" y="119618"/>
                    <a:pt x="117900" y="119554"/>
                  </a:cubicBezTo>
                  <a:cubicBezTo>
                    <a:pt x="118761" y="119422"/>
                    <a:pt x="119554" y="119353"/>
                    <a:pt x="120411" y="119221"/>
                  </a:cubicBezTo>
                  <a:cubicBezTo>
                    <a:pt x="122486" y="118962"/>
                    <a:pt x="124500" y="118514"/>
                    <a:pt x="126448" y="117998"/>
                  </a:cubicBezTo>
                  <a:lnTo>
                    <a:pt x="126448" y="117998"/>
                  </a:lnTo>
                  <a:cubicBezTo>
                    <a:pt x="126286" y="118034"/>
                    <a:pt x="126126" y="118044"/>
                    <a:pt x="125962" y="118100"/>
                  </a:cubicBezTo>
                  <a:cubicBezTo>
                    <a:pt x="124048" y="118497"/>
                    <a:pt x="122066" y="118761"/>
                    <a:pt x="120083" y="118957"/>
                  </a:cubicBezTo>
                  <a:lnTo>
                    <a:pt x="117307" y="119158"/>
                  </a:lnTo>
                  <a:cubicBezTo>
                    <a:pt x="116382" y="119221"/>
                    <a:pt x="115520" y="119221"/>
                    <a:pt x="114595" y="119221"/>
                  </a:cubicBezTo>
                  <a:cubicBezTo>
                    <a:pt x="97677" y="119221"/>
                    <a:pt x="82080" y="112216"/>
                    <a:pt x="68202" y="102567"/>
                  </a:cubicBezTo>
                  <a:cubicBezTo>
                    <a:pt x="58553" y="95826"/>
                    <a:pt x="49301" y="87235"/>
                    <a:pt x="40842" y="77718"/>
                  </a:cubicBezTo>
                  <a:cubicBezTo>
                    <a:pt x="34963" y="71046"/>
                    <a:pt x="29475" y="63576"/>
                    <a:pt x="24320" y="55910"/>
                  </a:cubicBezTo>
                  <a:cubicBezTo>
                    <a:pt x="18309" y="46790"/>
                    <a:pt x="12953" y="37009"/>
                    <a:pt x="8528" y="28285"/>
                  </a:cubicBezTo>
                  <a:cubicBezTo>
                    <a:pt x="7534" y="26371"/>
                    <a:pt x="6609" y="24521"/>
                    <a:pt x="5752" y="2273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0" name="Google Shape;470;p30"/>
            <p:cNvSpPr/>
            <p:nvPr/>
          </p:nvSpPr>
          <p:spPr>
            <a:xfrm>
              <a:off x="761925" y="1925450"/>
              <a:ext cx="6207175" cy="2970650"/>
            </a:xfrm>
            <a:custGeom>
              <a:avLst/>
              <a:gdLst/>
              <a:ahLst/>
              <a:cxnLst/>
              <a:rect l="l" t="t" r="r" b="b"/>
              <a:pathLst>
                <a:path w="248287" h="118826" extrusionOk="0">
                  <a:moveTo>
                    <a:pt x="236655" y="11172"/>
                  </a:moveTo>
                  <a:cubicBezTo>
                    <a:pt x="236788" y="11368"/>
                    <a:pt x="236989" y="11500"/>
                    <a:pt x="237121" y="11701"/>
                  </a:cubicBezTo>
                  <a:cubicBezTo>
                    <a:pt x="237253" y="11764"/>
                    <a:pt x="237385" y="11764"/>
                    <a:pt x="237517" y="11833"/>
                  </a:cubicBezTo>
                  <a:lnTo>
                    <a:pt x="236920" y="11236"/>
                  </a:lnTo>
                  <a:cubicBezTo>
                    <a:pt x="236856" y="11236"/>
                    <a:pt x="236724" y="11172"/>
                    <a:pt x="236655" y="11172"/>
                  </a:cubicBezTo>
                  <a:close/>
                  <a:moveTo>
                    <a:pt x="237713" y="11437"/>
                  </a:moveTo>
                  <a:lnTo>
                    <a:pt x="237713" y="11437"/>
                  </a:lnTo>
                  <a:cubicBezTo>
                    <a:pt x="237914" y="11632"/>
                    <a:pt x="238109" y="11833"/>
                    <a:pt x="238242" y="12029"/>
                  </a:cubicBezTo>
                  <a:cubicBezTo>
                    <a:pt x="238374" y="12098"/>
                    <a:pt x="238442" y="12098"/>
                    <a:pt x="238575" y="12161"/>
                  </a:cubicBezTo>
                  <a:cubicBezTo>
                    <a:pt x="238310" y="11897"/>
                    <a:pt x="238046" y="11701"/>
                    <a:pt x="237845" y="11500"/>
                  </a:cubicBezTo>
                  <a:cubicBezTo>
                    <a:pt x="237782" y="11437"/>
                    <a:pt x="237713" y="11437"/>
                    <a:pt x="237713" y="11437"/>
                  </a:cubicBezTo>
                  <a:close/>
                  <a:moveTo>
                    <a:pt x="239236" y="12230"/>
                  </a:moveTo>
                  <a:lnTo>
                    <a:pt x="239236" y="12230"/>
                  </a:lnTo>
                  <a:cubicBezTo>
                    <a:pt x="239299" y="12293"/>
                    <a:pt x="239368" y="12425"/>
                    <a:pt x="239500" y="12494"/>
                  </a:cubicBezTo>
                  <a:cubicBezTo>
                    <a:pt x="239500" y="12494"/>
                    <a:pt x="239563" y="12494"/>
                    <a:pt x="239632" y="12558"/>
                  </a:cubicBezTo>
                  <a:cubicBezTo>
                    <a:pt x="239500" y="12425"/>
                    <a:pt x="239368" y="12293"/>
                    <a:pt x="239236" y="12230"/>
                  </a:cubicBezTo>
                  <a:close/>
                  <a:moveTo>
                    <a:pt x="8523" y="1"/>
                  </a:moveTo>
                  <a:cubicBezTo>
                    <a:pt x="8391" y="70"/>
                    <a:pt x="8258" y="70"/>
                    <a:pt x="8126" y="133"/>
                  </a:cubicBezTo>
                  <a:cubicBezTo>
                    <a:pt x="6805" y="398"/>
                    <a:pt x="5615" y="863"/>
                    <a:pt x="4626" y="1391"/>
                  </a:cubicBezTo>
                  <a:lnTo>
                    <a:pt x="4626" y="1455"/>
                  </a:lnTo>
                  <a:cubicBezTo>
                    <a:pt x="4494" y="1524"/>
                    <a:pt x="4362" y="1587"/>
                    <a:pt x="4293" y="1656"/>
                  </a:cubicBezTo>
                  <a:cubicBezTo>
                    <a:pt x="3500" y="2116"/>
                    <a:pt x="2776" y="2713"/>
                    <a:pt x="2247" y="3374"/>
                  </a:cubicBezTo>
                  <a:cubicBezTo>
                    <a:pt x="2115" y="3506"/>
                    <a:pt x="2046" y="3638"/>
                    <a:pt x="1983" y="3771"/>
                  </a:cubicBezTo>
                  <a:cubicBezTo>
                    <a:pt x="1586" y="4167"/>
                    <a:pt x="1322" y="4696"/>
                    <a:pt x="1058" y="5225"/>
                  </a:cubicBezTo>
                  <a:lnTo>
                    <a:pt x="857" y="5621"/>
                  </a:lnTo>
                  <a:cubicBezTo>
                    <a:pt x="793" y="5817"/>
                    <a:pt x="725" y="5949"/>
                    <a:pt x="661" y="6150"/>
                  </a:cubicBezTo>
                  <a:lnTo>
                    <a:pt x="265" y="7535"/>
                  </a:lnTo>
                  <a:lnTo>
                    <a:pt x="64" y="8724"/>
                  </a:lnTo>
                  <a:cubicBezTo>
                    <a:pt x="0" y="9322"/>
                    <a:pt x="0" y="9983"/>
                    <a:pt x="0" y="10644"/>
                  </a:cubicBezTo>
                  <a:cubicBezTo>
                    <a:pt x="0" y="11701"/>
                    <a:pt x="64" y="12822"/>
                    <a:pt x="265" y="14011"/>
                  </a:cubicBezTo>
                  <a:cubicBezTo>
                    <a:pt x="328" y="13483"/>
                    <a:pt x="397" y="13023"/>
                    <a:pt x="460" y="12494"/>
                  </a:cubicBezTo>
                  <a:cubicBezTo>
                    <a:pt x="460" y="11833"/>
                    <a:pt x="397" y="11236"/>
                    <a:pt x="397" y="10644"/>
                  </a:cubicBezTo>
                  <a:lnTo>
                    <a:pt x="397" y="9983"/>
                  </a:lnTo>
                  <a:cubicBezTo>
                    <a:pt x="397" y="9586"/>
                    <a:pt x="460" y="9121"/>
                    <a:pt x="529" y="8724"/>
                  </a:cubicBezTo>
                  <a:cubicBezTo>
                    <a:pt x="592" y="8064"/>
                    <a:pt x="725" y="7535"/>
                    <a:pt x="857" y="6943"/>
                  </a:cubicBezTo>
                  <a:cubicBezTo>
                    <a:pt x="857" y="6874"/>
                    <a:pt x="925" y="6811"/>
                    <a:pt x="925" y="6742"/>
                  </a:cubicBezTo>
                  <a:lnTo>
                    <a:pt x="1121" y="6150"/>
                  </a:lnTo>
                  <a:cubicBezTo>
                    <a:pt x="1385" y="5420"/>
                    <a:pt x="1719" y="4696"/>
                    <a:pt x="2178" y="4098"/>
                  </a:cubicBezTo>
                  <a:cubicBezTo>
                    <a:pt x="2311" y="3966"/>
                    <a:pt x="2379" y="3903"/>
                    <a:pt x="2443" y="3771"/>
                  </a:cubicBezTo>
                  <a:cubicBezTo>
                    <a:pt x="2776" y="3438"/>
                    <a:pt x="3040" y="3110"/>
                    <a:pt x="3368" y="2777"/>
                  </a:cubicBezTo>
                  <a:cubicBezTo>
                    <a:pt x="3765" y="2512"/>
                    <a:pt x="4161" y="2184"/>
                    <a:pt x="4558" y="1920"/>
                  </a:cubicBezTo>
                  <a:cubicBezTo>
                    <a:pt x="4690" y="1851"/>
                    <a:pt x="4822" y="1788"/>
                    <a:pt x="4891" y="1719"/>
                  </a:cubicBezTo>
                  <a:cubicBezTo>
                    <a:pt x="5879" y="1191"/>
                    <a:pt x="7069" y="731"/>
                    <a:pt x="8459" y="466"/>
                  </a:cubicBezTo>
                  <a:cubicBezTo>
                    <a:pt x="8523" y="466"/>
                    <a:pt x="8523" y="398"/>
                    <a:pt x="8592" y="398"/>
                  </a:cubicBezTo>
                  <a:lnTo>
                    <a:pt x="8523" y="1"/>
                  </a:lnTo>
                  <a:close/>
                  <a:moveTo>
                    <a:pt x="661" y="14011"/>
                  </a:moveTo>
                  <a:cubicBezTo>
                    <a:pt x="592" y="14540"/>
                    <a:pt x="529" y="15069"/>
                    <a:pt x="529" y="15666"/>
                  </a:cubicBezTo>
                  <a:lnTo>
                    <a:pt x="725" y="16655"/>
                  </a:lnTo>
                  <a:cubicBezTo>
                    <a:pt x="793" y="16391"/>
                    <a:pt x="925" y="16126"/>
                    <a:pt x="989" y="15798"/>
                  </a:cubicBezTo>
                  <a:cubicBezTo>
                    <a:pt x="857" y="15201"/>
                    <a:pt x="725" y="14609"/>
                    <a:pt x="661" y="14011"/>
                  </a:cubicBezTo>
                  <a:close/>
                  <a:moveTo>
                    <a:pt x="1190" y="16655"/>
                  </a:moveTo>
                  <a:cubicBezTo>
                    <a:pt x="1121" y="16988"/>
                    <a:pt x="1058" y="17316"/>
                    <a:pt x="989" y="17580"/>
                  </a:cubicBezTo>
                  <a:cubicBezTo>
                    <a:pt x="1121" y="18178"/>
                    <a:pt x="1253" y="18770"/>
                    <a:pt x="1454" y="19367"/>
                  </a:cubicBezTo>
                  <a:cubicBezTo>
                    <a:pt x="1518" y="19103"/>
                    <a:pt x="1586" y="18902"/>
                    <a:pt x="1650" y="18638"/>
                  </a:cubicBezTo>
                  <a:cubicBezTo>
                    <a:pt x="1518" y="17977"/>
                    <a:pt x="1322" y="17316"/>
                    <a:pt x="1190" y="16655"/>
                  </a:cubicBezTo>
                  <a:close/>
                  <a:moveTo>
                    <a:pt x="1851" y="19367"/>
                  </a:moveTo>
                  <a:cubicBezTo>
                    <a:pt x="1782" y="19563"/>
                    <a:pt x="1719" y="19827"/>
                    <a:pt x="1650" y="20028"/>
                  </a:cubicBezTo>
                  <a:cubicBezTo>
                    <a:pt x="1650" y="20160"/>
                    <a:pt x="1719" y="20292"/>
                    <a:pt x="1719" y="20425"/>
                  </a:cubicBezTo>
                  <a:cubicBezTo>
                    <a:pt x="1914" y="20953"/>
                    <a:pt x="2046" y="21413"/>
                    <a:pt x="2247" y="21942"/>
                  </a:cubicBezTo>
                  <a:cubicBezTo>
                    <a:pt x="2311" y="21810"/>
                    <a:pt x="2443" y="21614"/>
                    <a:pt x="2512" y="21413"/>
                  </a:cubicBezTo>
                  <a:cubicBezTo>
                    <a:pt x="2379" y="21017"/>
                    <a:pt x="2247" y="20620"/>
                    <a:pt x="2115" y="20292"/>
                  </a:cubicBezTo>
                  <a:cubicBezTo>
                    <a:pt x="2046" y="19959"/>
                    <a:pt x="1983" y="19631"/>
                    <a:pt x="1851" y="19367"/>
                  </a:cubicBezTo>
                  <a:close/>
                  <a:moveTo>
                    <a:pt x="2707" y="22011"/>
                  </a:moveTo>
                  <a:cubicBezTo>
                    <a:pt x="2575" y="22206"/>
                    <a:pt x="2512" y="22338"/>
                    <a:pt x="2443" y="22539"/>
                  </a:cubicBezTo>
                  <a:cubicBezTo>
                    <a:pt x="2644" y="23200"/>
                    <a:pt x="2908" y="23924"/>
                    <a:pt x="3172" y="24585"/>
                  </a:cubicBezTo>
                  <a:cubicBezTo>
                    <a:pt x="3236" y="24390"/>
                    <a:pt x="3305" y="24258"/>
                    <a:pt x="3437" y="24057"/>
                  </a:cubicBezTo>
                  <a:cubicBezTo>
                    <a:pt x="3172" y="23396"/>
                    <a:pt x="2908" y="22671"/>
                    <a:pt x="2707" y="22011"/>
                  </a:cubicBezTo>
                  <a:close/>
                  <a:moveTo>
                    <a:pt x="240885" y="12626"/>
                  </a:moveTo>
                  <a:lnTo>
                    <a:pt x="240885" y="12626"/>
                  </a:lnTo>
                  <a:cubicBezTo>
                    <a:pt x="241615" y="13155"/>
                    <a:pt x="242276" y="13684"/>
                    <a:pt x="242868" y="14212"/>
                  </a:cubicBezTo>
                  <a:cubicBezTo>
                    <a:pt x="242936" y="14276"/>
                    <a:pt x="243000" y="14345"/>
                    <a:pt x="243069" y="14345"/>
                  </a:cubicBezTo>
                  <a:lnTo>
                    <a:pt x="243862" y="14937"/>
                  </a:lnTo>
                  <a:cubicBezTo>
                    <a:pt x="244057" y="15069"/>
                    <a:pt x="244258" y="15270"/>
                    <a:pt x="244390" y="15402"/>
                  </a:cubicBezTo>
                  <a:cubicBezTo>
                    <a:pt x="244586" y="15534"/>
                    <a:pt x="244718" y="15666"/>
                    <a:pt x="244850" y="15798"/>
                  </a:cubicBezTo>
                  <a:cubicBezTo>
                    <a:pt x="245051" y="16063"/>
                    <a:pt x="245316" y="16327"/>
                    <a:pt x="245511" y="16523"/>
                  </a:cubicBezTo>
                  <a:cubicBezTo>
                    <a:pt x="245580" y="16655"/>
                    <a:pt x="245712" y="16787"/>
                    <a:pt x="245776" y="16919"/>
                  </a:cubicBezTo>
                  <a:cubicBezTo>
                    <a:pt x="245844" y="16988"/>
                    <a:pt x="245908" y="17120"/>
                    <a:pt x="245976" y="17184"/>
                  </a:cubicBezTo>
                  <a:cubicBezTo>
                    <a:pt x="246172" y="17448"/>
                    <a:pt x="246304" y="17649"/>
                    <a:pt x="246436" y="17913"/>
                  </a:cubicBezTo>
                  <a:cubicBezTo>
                    <a:pt x="246569" y="18045"/>
                    <a:pt x="246637" y="18178"/>
                    <a:pt x="246637" y="18310"/>
                  </a:cubicBezTo>
                  <a:cubicBezTo>
                    <a:pt x="246902" y="18770"/>
                    <a:pt x="247097" y="19235"/>
                    <a:pt x="247298" y="19695"/>
                  </a:cubicBezTo>
                  <a:cubicBezTo>
                    <a:pt x="247298" y="19827"/>
                    <a:pt x="247362" y="19959"/>
                    <a:pt x="247430" y="20091"/>
                  </a:cubicBezTo>
                  <a:lnTo>
                    <a:pt x="247430" y="20292"/>
                  </a:lnTo>
                  <a:cubicBezTo>
                    <a:pt x="247626" y="20884"/>
                    <a:pt x="247758" y="21482"/>
                    <a:pt x="247827" y="22143"/>
                  </a:cubicBezTo>
                  <a:lnTo>
                    <a:pt x="247827" y="22471"/>
                  </a:lnTo>
                  <a:lnTo>
                    <a:pt x="247827" y="22603"/>
                  </a:lnTo>
                  <a:cubicBezTo>
                    <a:pt x="247890" y="22999"/>
                    <a:pt x="247890" y="23396"/>
                    <a:pt x="247890" y="23792"/>
                  </a:cubicBezTo>
                  <a:lnTo>
                    <a:pt x="247890" y="24189"/>
                  </a:lnTo>
                  <a:cubicBezTo>
                    <a:pt x="247890" y="24522"/>
                    <a:pt x="247890" y="24786"/>
                    <a:pt x="247827" y="25114"/>
                  </a:cubicBezTo>
                  <a:cubicBezTo>
                    <a:pt x="247827" y="25315"/>
                    <a:pt x="247827" y="25511"/>
                    <a:pt x="247758" y="25775"/>
                  </a:cubicBezTo>
                  <a:lnTo>
                    <a:pt x="247758" y="25907"/>
                  </a:lnTo>
                  <a:lnTo>
                    <a:pt x="247758" y="25976"/>
                  </a:lnTo>
                  <a:lnTo>
                    <a:pt x="247758" y="26436"/>
                  </a:lnTo>
                  <a:cubicBezTo>
                    <a:pt x="247758" y="27298"/>
                    <a:pt x="247758" y="28223"/>
                    <a:pt x="247626" y="29079"/>
                  </a:cubicBezTo>
                  <a:cubicBezTo>
                    <a:pt x="247890" y="28022"/>
                    <a:pt x="248091" y="26964"/>
                    <a:pt x="248155" y="25976"/>
                  </a:cubicBezTo>
                  <a:cubicBezTo>
                    <a:pt x="248287" y="25246"/>
                    <a:pt x="248287" y="24522"/>
                    <a:pt x="248287" y="23792"/>
                  </a:cubicBezTo>
                  <a:lnTo>
                    <a:pt x="248287" y="23597"/>
                  </a:lnTo>
                  <a:lnTo>
                    <a:pt x="248287" y="23264"/>
                  </a:lnTo>
                  <a:lnTo>
                    <a:pt x="248287" y="22539"/>
                  </a:lnTo>
                  <a:cubicBezTo>
                    <a:pt x="248223" y="22338"/>
                    <a:pt x="248223" y="22143"/>
                    <a:pt x="248223" y="21942"/>
                  </a:cubicBezTo>
                  <a:cubicBezTo>
                    <a:pt x="248155" y="21878"/>
                    <a:pt x="248155" y="21810"/>
                    <a:pt x="248155" y="21810"/>
                  </a:cubicBezTo>
                  <a:cubicBezTo>
                    <a:pt x="248091" y="21218"/>
                    <a:pt x="247959" y="20689"/>
                    <a:pt x="247827" y="20160"/>
                  </a:cubicBezTo>
                  <a:cubicBezTo>
                    <a:pt x="247827" y="20091"/>
                    <a:pt x="247758" y="19959"/>
                    <a:pt x="247758" y="19896"/>
                  </a:cubicBezTo>
                  <a:cubicBezTo>
                    <a:pt x="247695" y="19764"/>
                    <a:pt x="247695" y="19631"/>
                    <a:pt x="247626" y="19499"/>
                  </a:cubicBezTo>
                  <a:cubicBezTo>
                    <a:pt x="247494" y="19034"/>
                    <a:pt x="247298" y="18574"/>
                    <a:pt x="247034" y="18178"/>
                  </a:cubicBezTo>
                  <a:lnTo>
                    <a:pt x="246833" y="17781"/>
                  </a:lnTo>
                  <a:cubicBezTo>
                    <a:pt x="246701" y="17448"/>
                    <a:pt x="246505" y="17120"/>
                    <a:pt x="246241" y="16856"/>
                  </a:cubicBezTo>
                  <a:cubicBezTo>
                    <a:pt x="246172" y="16724"/>
                    <a:pt x="246040" y="16591"/>
                    <a:pt x="245976" y="16459"/>
                  </a:cubicBezTo>
                  <a:cubicBezTo>
                    <a:pt x="245776" y="16258"/>
                    <a:pt x="245643" y="16063"/>
                    <a:pt x="245448" y="15862"/>
                  </a:cubicBezTo>
                  <a:lnTo>
                    <a:pt x="245115" y="15534"/>
                  </a:lnTo>
                  <a:cubicBezTo>
                    <a:pt x="245115" y="15465"/>
                    <a:pt x="245051" y="15465"/>
                    <a:pt x="245051" y="15402"/>
                  </a:cubicBezTo>
                  <a:cubicBezTo>
                    <a:pt x="244919" y="15333"/>
                    <a:pt x="244850" y="15270"/>
                    <a:pt x="244718" y="15138"/>
                  </a:cubicBezTo>
                  <a:cubicBezTo>
                    <a:pt x="244655" y="15138"/>
                    <a:pt x="244655" y="15069"/>
                    <a:pt x="244586" y="15005"/>
                  </a:cubicBezTo>
                  <a:cubicBezTo>
                    <a:pt x="244126" y="14609"/>
                    <a:pt x="243597" y="14212"/>
                    <a:pt x="243000" y="13816"/>
                  </a:cubicBezTo>
                  <a:cubicBezTo>
                    <a:pt x="242339" y="13419"/>
                    <a:pt x="241678" y="13023"/>
                    <a:pt x="240885" y="12626"/>
                  </a:cubicBezTo>
                  <a:close/>
                  <a:moveTo>
                    <a:pt x="229587" y="10379"/>
                  </a:moveTo>
                  <a:cubicBezTo>
                    <a:pt x="222909" y="10379"/>
                    <a:pt x="215180" y="12230"/>
                    <a:pt x="207646" y="15931"/>
                  </a:cubicBezTo>
                  <a:cubicBezTo>
                    <a:pt x="200376" y="19563"/>
                    <a:pt x="194624" y="24390"/>
                    <a:pt x="189935" y="29941"/>
                  </a:cubicBezTo>
                  <a:cubicBezTo>
                    <a:pt x="182929" y="38199"/>
                    <a:pt x="178234" y="48112"/>
                    <a:pt x="174338" y="58025"/>
                  </a:cubicBezTo>
                  <a:cubicBezTo>
                    <a:pt x="170373" y="67938"/>
                    <a:pt x="167132" y="77852"/>
                    <a:pt x="162839" y="86115"/>
                  </a:cubicBezTo>
                  <a:cubicBezTo>
                    <a:pt x="161316" y="89023"/>
                    <a:pt x="159667" y="91862"/>
                    <a:pt x="157747" y="94442"/>
                  </a:cubicBezTo>
                  <a:cubicBezTo>
                    <a:pt x="152064" y="102304"/>
                    <a:pt x="144599" y="108780"/>
                    <a:pt x="135743" y="113010"/>
                  </a:cubicBezTo>
                  <a:cubicBezTo>
                    <a:pt x="133496" y="114268"/>
                    <a:pt x="131048" y="115326"/>
                    <a:pt x="128537" y="116182"/>
                  </a:cubicBezTo>
                  <a:cubicBezTo>
                    <a:pt x="128474" y="116251"/>
                    <a:pt x="128341" y="116314"/>
                    <a:pt x="128273" y="116383"/>
                  </a:cubicBezTo>
                  <a:cubicBezTo>
                    <a:pt x="130588" y="115653"/>
                    <a:pt x="132899" y="114797"/>
                    <a:pt x="135082" y="113803"/>
                  </a:cubicBezTo>
                  <a:cubicBezTo>
                    <a:pt x="144398" y="109573"/>
                    <a:pt x="152196" y="102832"/>
                    <a:pt x="158081" y="94706"/>
                  </a:cubicBezTo>
                  <a:cubicBezTo>
                    <a:pt x="159994" y="92063"/>
                    <a:pt x="161713" y="89287"/>
                    <a:pt x="163235" y="86311"/>
                  </a:cubicBezTo>
                  <a:cubicBezTo>
                    <a:pt x="168919" y="75208"/>
                    <a:pt x="172815" y="61266"/>
                    <a:pt x="178964" y="48377"/>
                  </a:cubicBezTo>
                  <a:cubicBezTo>
                    <a:pt x="182004" y="41900"/>
                    <a:pt x="185573" y="35688"/>
                    <a:pt x="190262" y="30205"/>
                  </a:cubicBezTo>
                  <a:cubicBezTo>
                    <a:pt x="194888" y="24654"/>
                    <a:pt x="200572" y="19896"/>
                    <a:pt x="207842" y="16327"/>
                  </a:cubicBezTo>
                  <a:cubicBezTo>
                    <a:pt x="215312" y="12626"/>
                    <a:pt x="222978" y="10776"/>
                    <a:pt x="229587" y="10776"/>
                  </a:cubicBezTo>
                  <a:cubicBezTo>
                    <a:pt x="232029" y="10776"/>
                    <a:pt x="234345" y="11040"/>
                    <a:pt x="236460" y="11500"/>
                  </a:cubicBezTo>
                  <a:cubicBezTo>
                    <a:pt x="236259" y="11368"/>
                    <a:pt x="236127" y="11172"/>
                    <a:pt x="235995" y="11040"/>
                  </a:cubicBezTo>
                  <a:cubicBezTo>
                    <a:pt x="234012" y="10575"/>
                    <a:pt x="231834" y="10379"/>
                    <a:pt x="229587" y="10379"/>
                  </a:cubicBezTo>
                  <a:close/>
                  <a:moveTo>
                    <a:pt x="3632" y="24585"/>
                  </a:moveTo>
                  <a:cubicBezTo>
                    <a:pt x="3500" y="24786"/>
                    <a:pt x="3437" y="24982"/>
                    <a:pt x="3368" y="25114"/>
                  </a:cubicBezTo>
                  <a:cubicBezTo>
                    <a:pt x="4230" y="27361"/>
                    <a:pt x="5155" y="29677"/>
                    <a:pt x="6212" y="32119"/>
                  </a:cubicBezTo>
                  <a:cubicBezTo>
                    <a:pt x="10178" y="41107"/>
                    <a:pt x="15332" y="50957"/>
                    <a:pt x="21344" y="59945"/>
                  </a:cubicBezTo>
                  <a:cubicBezTo>
                    <a:pt x="26435" y="67542"/>
                    <a:pt x="32119" y="74812"/>
                    <a:pt x="38262" y="81288"/>
                  </a:cubicBezTo>
                  <a:cubicBezTo>
                    <a:pt x="47054" y="90477"/>
                    <a:pt x="56766" y="98672"/>
                    <a:pt x="66812" y="104752"/>
                  </a:cubicBezTo>
                  <a:cubicBezTo>
                    <a:pt x="80293" y="113010"/>
                    <a:pt x="95361" y="118825"/>
                    <a:pt x="111159" y="118825"/>
                  </a:cubicBezTo>
                  <a:cubicBezTo>
                    <a:pt x="113469" y="118825"/>
                    <a:pt x="115848" y="118693"/>
                    <a:pt x="118164" y="118429"/>
                  </a:cubicBezTo>
                  <a:lnTo>
                    <a:pt x="120342" y="118032"/>
                  </a:lnTo>
                  <a:cubicBezTo>
                    <a:pt x="122589" y="117636"/>
                    <a:pt x="124773" y="117044"/>
                    <a:pt x="126887" y="116383"/>
                  </a:cubicBezTo>
                  <a:cubicBezTo>
                    <a:pt x="126687" y="116383"/>
                    <a:pt x="126422" y="116446"/>
                    <a:pt x="126227" y="116515"/>
                  </a:cubicBezTo>
                  <a:cubicBezTo>
                    <a:pt x="124244" y="117044"/>
                    <a:pt x="122193" y="117504"/>
                    <a:pt x="120078" y="117768"/>
                  </a:cubicBezTo>
                  <a:cubicBezTo>
                    <a:pt x="119221" y="117900"/>
                    <a:pt x="118428" y="117969"/>
                    <a:pt x="117567" y="118101"/>
                  </a:cubicBezTo>
                  <a:cubicBezTo>
                    <a:pt x="115452" y="118297"/>
                    <a:pt x="113274" y="118429"/>
                    <a:pt x="111159" y="118429"/>
                  </a:cubicBezTo>
                  <a:cubicBezTo>
                    <a:pt x="95493" y="118429"/>
                    <a:pt x="80494" y="112682"/>
                    <a:pt x="67013" y="104419"/>
                  </a:cubicBezTo>
                  <a:cubicBezTo>
                    <a:pt x="57031" y="98339"/>
                    <a:pt x="47319" y="90212"/>
                    <a:pt x="38526" y="81024"/>
                  </a:cubicBezTo>
                  <a:cubicBezTo>
                    <a:pt x="32446" y="74547"/>
                    <a:pt x="26763" y="67278"/>
                    <a:pt x="21677" y="59680"/>
                  </a:cubicBezTo>
                  <a:cubicBezTo>
                    <a:pt x="15660" y="50756"/>
                    <a:pt x="10574" y="40912"/>
                    <a:pt x="6609" y="31924"/>
                  </a:cubicBezTo>
                  <a:cubicBezTo>
                    <a:pt x="5483" y="29412"/>
                    <a:pt x="4494" y="26964"/>
                    <a:pt x="3632" y="2458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1" name="Google Shape;471;p30"/>
            <p:cNvSpPr/>
            <p:nvPr/>
          </p:nvSpPr>
          <p:spPr>
            <a:xfrm>
              <a:off x="763500" y="1963525"/>
              <a:ext cx="6192400" cy="2954125"/>
            </a:xfrm>
            <a:custGeom>
              <a:avLst/>
              <a:gdLst/>
              <a:ahLst/>
              <a:cxnLst/>
              <a:rect l="l" t="t" r="r" b="b"/>
              <a:pathLst>
                <a:path w="247696" h="118165" extrusionOk="0">
                  <a:moveTo>
                    <a:pt x="235472" y="8391"/>
                  </a:moveTo>
                  <a:lnTo>
                    <a:pt x="235472" y="8391"/>
                  </a:lnTo>
                  <a:cubicBezTo>
                    <a:pt x="235667" y="8592"/>
                    <a:pt x="235868" y="8788"/>
                    <a:pt x="236064" y="9052"/>
                  </a:cubicBezTo>
                  <a:cubicBezTo>
                    <a:pt x="236133" y="9052"/>
                    <a:pt x="236196" y="9121"/>
                    <a:pt x="236265" y="9121"/>
                  </a:cubicBezTo>
                  <a:cubicBezTo>
                    <a:pt x="236000" y="8856"/>
                    <a:pt x="235736" y="8655"/>
                    <a:pt x="235472" y="8391"/>
                  </a:cubicBezTo>
                  <a:close/>
                  <a:moveTo>
                    <a:pt x="237255" y="9519"/>
                  </a:moveTo>
                  <a:lnTo>
                    <a:pt x="237322" y="9581"/>
                  </a:lnTo>
                  <a:lnTo>
                    <a:pt x="237386" y="9581"/>
                  </a:lnTo>
                  <a:cubicBezTo>
                    <a:pt x="237323" y="9581"/>
                    <a:pt x="237322" y="9581"/>
                    <a:pt x="237255" y="9519"/>
                  </a:cubicBezTo>
                  <a:close/>
                  <a:moveTo>
                    <a:pt x="10247" y="1"/>
                  </a:moveTo>
                  <a:cubicBezTo>
                    <a:pt x="10178" y="1"/>
                    <a:pt x="10115" y="1"/>
                    <a:pt x="10046" y="64"/>
                  </a:cubicBezTo>
                  <a:cubicBezTo>
                    <a:pt x="9914" y="64"/>
                    <a:pt x="9782" y="133"/>
                    <a:pt x="9649" y="196"/>
                  </a:cubicBezTo>
                  <a:cubicBezTo>
                    <a:pt x="8396" y="661"/>
                    <a:pt x="7270" y="1190"/>
                    <a:pt x="6282" y="1851"/>
                  </a:cubicBezTo>
                  <a:cubicBezTo>
                    <a:pt x="6149" y="1915"/>
                    <a:pt x="6081" y="2047"/>
                    <a:pt x="5949" y="2115"/>
                  </a:cubicBezTo>
                  <a:cubicBezTo>
                    <a:pt x="5092" y="2708"/>
                    <a:pt x="4362" y="3368"/>
                    <a:pt x="3702" y="4098"/>
                  </a:cubicBezTo>
                  <a:cubicBezTo>
                    <a:pt x="3569" y="4230"/>
                    <a:pt x="3506" y="4362"/>
                    <a:pt x="3374" y="4426"/>
                  </a:cubicBezTo>
                  <a:cubicBezTo>
                    <a:pt x="3041" y="4891"/>
                    <a:pt x="2713" y="5351"/>
                    <a:pt x="2380" y="5880"/>
                  </a:cubicBezTo>
                  <a:cubicBezTo>
                    <a:pt x="2248" y="6081"/>
                    <a:pt x="2115" y="6345"/>
                    <a:pt x="1983" y="6541"/>
                  </a:cubicBezTo>
                  <a:cubicBezTo>
                    <a:pt x="1920" y="6742"/>
                    <a:pt x="1788" y="6874"/>
                    <a:pt x="1719" y="7006"/>
                  </a:cubicBezTo>
                  <a:cubicBezTo>
                    <a:pt x="1455" y="7667"/>
                    <a:pt x="1127" y="8328"/>
                    <a:pt x="926" y="8988"/>
                  </a:cubicBezTo>
                  <a:cubicBezTo>
                    <a:pt x="862" y="9253"/>
                    <a:pt x="794" y="9517"/>
                    <a:pt x="730" y="9713"/>
                  </a:cubicBezTo>
                  <a:cubicBezTo>
                    <a:pt x="598" y="10109"/>
                    <a:pt x="529" y="10575"/>
                    <a:pt x="397" y="10971"/>
                  </a:cubicBezTo>
                  <a:cubicBezTo>
                    <a:pt x="334" y="11500"/>
                    <a:pt x="265" y="11960"/>
                    <a:pt x="202" y="12488"/>
                  </a:cubicBezTo>
                  <a:cubicBezTo>
                    <a:pt x="69" y="13414"/>
                    <a:pt x="1" y="14408"/>
                    <a:pt x="1" y="15396"/>
                  </a:cubicBezTo>
                  <a:cubicBezTo>
                    <a:pt x="1" y="16258"/>
                    <a:pt x="69" y="17183"/>
                    <a:pt x="133" y="18108"/>
                  </a:cubicBezTo>
                  <a:cubicBezTo>
                    <a:pt x="202" y="17448"/>
                    <a:pt x="334" y="16850"/>
                    <a:pt x="466" y="16258"/>
                  </a:cubicBezTo>
                  <a:lnTo>
                    <a:pt x="466" y="15396"/>
                  </a:lnTo>
                  <a:lnTo>
                    <a:pt x="466" y="14143"/>
                  </a:lnTo>
                  <a:cubicBezTo>
                    <a:pt x="466" y="13546"/>
                    <a:pt x="529" y="13017"/>
                    <a:pt x="598" y="12488"/>
                  </a:cubicBezTo>
                  <a:cubicBezTo>
                    <a:pt x="662" y="11764"/>
                    <a:pt x="794" y="11103"/>
                    <a:pt x="995" y="10442"/>
                  </a:cubicBezTo>
                  <a:cubicBezTo>
                    <a:pt x="995" y="10241"/>
                    <a:pt x="1058" y="9977"/>
                    <a:pt x="1127" y="9713"/>
                  </a:cubicBezTo>
                  <a:cubicBezTo>
                    <a:pt x="1391" y="8920"/>
                    <a:pt x="1656" y="8195"/>
                    <a:pt x="1983" y="7466"/>
                  </a:cubicBezTo>
                  <a:cubicBezTo>
                    <a:pt x="2052" y="7334"/>
                    <a:pt x="2115" y="7201"/>
                    <a:pt x="2184" y="7006"/>
                  </a:cubicBezTo>
                  <a:cubicBezTo>
                    <a:pt x="2380" y="6673"/>
                    <a:pt x="2512" y="6408"/>
                    <a:pt x="2713" y="6081"/>
                  </a:cubicBezTo>
                  <a:cubicBezTo>
                    <a:pt x="2977" y="5615"/>
                    <a:pt x="3305" y="5219"/>
                    <a:pt x="3638" y="4759"/>
                  </a:cubicBezTo>
                  <a:cubicBezTo>
                    <a:pt x="3770" y="4690"/>
                    <a:pt x="3834" y="4558"/>
                    <a:pt x="3902" y="4495"/>
                  </a:cubicBezTo>
                  <a:cubicBezTo>
                    <a:pt x="4563" y="3702"/>
                    <a:pt x="5356" y="3041"/>
                    <a:pt x="6213" y="2443"/>
                  </a:cubicBezTo>
                  <a:cubicBezTo>
                    <a:pt x="6345" y="2311"/>
                    <a:pt x="6477" y="2248"/>
                    <a:pt x="6546" y="2179"/>
                  </a:cubicBezTo>
                  <a:cubicBezTo>
                    <a:pt x="7535" y="1518"/>
                    <a:pt x="8661" y="989"/>
                    <a:pt x="9982" y="529"/>
                  </a:cubicBezTo>
                  <a:lnTo>
                    <a:pt x="10379" y="328"/>
                  </a:lnTo>
                  <a:lnTo>
                    <a:pt x="10247" y="1"/>
                  </a:lnTo>
                  <a:close/>
                  <a:moveTo>
                    <a:pt x="529" y="18108"/>
                  </a:moveTo>
                  <a:cubicBezTo>
                    <a:pt x="466" y="18769"/>
                    <a:pt x="397" y="19361"/>
                    <a:pt x="334" y="20022"/>
                  </a:cubicBezTo>
                  <a:cubicBezTo>
                    <a:pt x="397" y="20355"/>
                    <a:pt x="466" y="20620"/>
                    <a:pt x="466" y="20884"/>
                  </a:cubicBezTo>
                  <a:cubicBezTo>
                    <a:pt x="529" y="20551"/>
                    <a:pt x="662" y="20155"/>
                    <a:pt x="730" y="19827"/>
                  </a:cubicBezTo>
                  <a:cubicBezTo>
                    <a:pt x="662" y="19229"/>
                    <a:pt x="598" y="18701"/>
                    <a:pt x="529" y="18108"/>
                  </a:cubicBezTo>
                  <a:close/>
                  <a:moveTo>
                    <a:pt x="926" y="20884"/>
                  </a:moveTo>
                  <a:cubicBezTo>
                    <a:pt x="794" y="21212"/>
                    <a:pt x="730" y="21608"/>
                    <a:pt x="662" y="21942"/>
                  </a:cubicBezTo>
                  <a:cubicBezTo>
                    <a:pt x="730" y="22534"/>
                    <a:pt x="862" y="23062"/>
                    <a:pt x="995" y="23660"/>
                  </a:cubicBezTo>
                  <a:cubicBezTo>
                    <a:pt x="1058" y="23395"/>
                    <a:pt x="1127" y="23131"/>
                    <a:pt x="1259" y="22867"/>
                  </a:cubicBezTo>
                  <a:cubicBezTo>
                    <a:pt x="1127" y="22206"/>
                    <a:pt x="995" y="21545"/>
                    <a:pt x="926" y="20884"/>
                  </a:cubicBezTo>
                  <a:close/>
                  <a:moveTo>
                    <a:pt x="1391" y="23660"/>
                  </a:moveTo>
                  <a:cubicBezTo>
                    <a:pt x="1322" y="23924"/>
                    <a:pt x="1259" y="24188"/>
                    <a:pt x="1127" y="24453"/>
                  </a:cubicBezTo>
                  <a:cubicBezTo>
                    <a:pt x="1322" y="25114"/>
                    <a:pt x="1455" y="25706"/>
                    <a:pt x="1656" y="26367"/>
                  </a:cubicBezTo>
                  <a:cubicBezTo>
                    <a:pt x="1719" y="26171"/>
                    <a:pt x="1788" y="25970"/>
                    <a:pt x="1920" y="25775"/>
                  </a:cubicBezTo>
                  <a:cubicBezTo>
                    <a:pt x="1719" y="25045"/>
                    <a:pt x="1523" y="24321"/>
                    <a:pt x="1391" y="23660"/>
                  </a:cubicBezTo>
                  <a:close/>
                  <a:moveTo>
                    <a:pt x="238644" y="9782"/>
                  </a:moveTo>
                  <a:lnTo>
                    <a:pt x="238644" y="9782"/>
                  </a:lnTo>
                  <a:cubicBezTo>
                    <a:pt x="239500" y="10442"/>
                    <a:pt x="240293" y="11103"/>
                    <a:pt x="240954" y="11764"/>
                  </a:cubicBezTo>
                  <a:cubicBezTo>
                    <a:pt x="241219" y="11896"/>
                    <a:pt x="241483" y="12092"/>
                    <a:pt x="241684" y="12293"/>
                  </a:cubicBezTo>
                  <a:cubicBezTo>
                    <a:pt x="241879" y="12425"/>
                    <a:pt x="242012" y="12557"/>
                    <a:pt x="242213" y="12753"/>
                  </a:cubicBezTo>
                  <a:cubicBezTo>
                    <a:pt x="242408" y="12885"/>
                    <a:pt x="242540" y="13017"/>
                    <a:pt x="242741" y="13218"/>
                  </a:cubicBezTo>
                  <a:cubicBezTo>
                    <a:pt x="243006" y="13414"/>
                    <a:pt x="243201" y="13678"/>
                    <a:pt x="243402" y="13879"/>
                  </a:cubicBezTo>
                  <a:lnTo>
                    <a:pt x="243799" y="14275"/>
                  </a:lnTo>
                  <a:cubicBezTo>
                    <a:pt x="243994" y="14603"/>
                    <a:pt x="244259" y="14936"/>
                    <a:pt x="244523" y="15201"/>
                  </a:cubicBezTo>
                  <a:lnTo>
                    <a:pt x="244724" y="15597"/>
                  </a:lnTo>
                  <a:cubicBezTo>
                    <a:pt x="244919" y="15793"/>
                    <a:pt x="245052" y="16057"/>
                    <a:pt x="245184" y="16258"/>
                  </a:cubicBezTo>
                  <a:cubicBezTo>
                    <a:pt x="245253" y="16454"/>
                    <a:pt x="245385" y="16655"/>
                    <a:pt x="245448" y="16787"/>
                  </a:cubicBezTo>
                  <a:lnTo>
                    <a:pt x="245649" y="17183"/>
                  </a:lnTo>
                  <a:cubicBezTo>
                    <a:pt x="245913" y="17712"/>
                    <a:pt x="246109" y="18241"/>
                    <a:pt x="246310" y="18769"/>
                  </a:cubicBezTo>
                  <a:cubicBezTo>
                    <a:pt x="246373" y="18902"/>
                    <a:pt x="246442" y="19034"/>
                    <a:pt x="246442" y="19166"/>
                  </a:cubicBezTo>
                  <a:cubicBezTo>
                    <a:pt x="246706" y="19827"/>
                    <a:pt x="246839" y="20551"/>
                    <a:pt x="246971" y="21281"/>
                  </a:cubicBezTo>
                  <a:cubicBezTo>
                    <a:pt x="247034" y="21413"/>
                    <a:pt x="247034" y="21608"/>
                    <a:pt x="247103" y="21741"/>
                  </a:cubicBezTo>
                  <a:cubicBezTo>
                    <a:pt x="247235" y="22735"/>
                    <a:pt x="247299" y="23723"/>
                    <a:pt x="247299" y="24717"/>
                  </a:cubicBezTo>
                  <a:lnTo>
                    <a:pt x="247299" y="24913"/>
                  </a:lnTo>
                  <a:lnTo>
                    <a:pt x="247299" y="25378"/>
                  </a:lnTo>
                  <a:lnTo>
                    <a:pt x="247299" y="25706"/>
                  </a:lnTo>
                  <a:lnTo>
                    <a:pt x="247299" y="25907"/>
                  </a:lnTo>
                  <a:cubicBezTo>
                    <a:pt x="247235" y="26235"/>
                    <a:pt x="247235" y="26631"/>
                    <a:pt x="247235" y="27028"/>
                  </a:cubicBezTo>
                  <a:lnTo>
                    <a:pt x="247235" y="28022"/>
                  </a:lnTo>
                  <a:cubicBezTo>
                    <a:pt x="247235" y="28947"/>
                    <a:pt x="247166" y="29872"/>
                    <a:pt x="247103" y="30861"/>
                  </a:cubicBezTo>
                  <a:lnTo>
                    <a:pt x="247166" y="30861"/>
                  </a:lnTo>
                  <a:cubicBezTo>
                    <a:pt x="247166" y="30596"/>
                    <a:pt x="247235" y="30332"/>
                    <a:pt x="247299" y="30004"/>
                  </a:cubicBezTo>
                  <a:cubicBezTo>
                    <a:pt x="247299" y="29740"/>
                    <a:pt x="247367" y="29475"/>
                    <a:pt x="247367" y="29211"/>
                  </a:cubicBezTo>
                  <a:cubicBezTo>
                    <a:pt x="247500" y="28682"/>
                    <a:pt x="247563" y="28085"/>
                    <a:pt x="247563" y="27556"/>
                  </a:cubicBezTo>
                  <a:cubicBezTo>
                    <a:pt x="247695" y="26700"/>
                    <a:pt x="247695" y="25775"/>
                    <a:pt x="247695" y="24913"/>
                  </a:cubicBezTo>
                  <a:lnTo>
                    <a:pt x="247695" y="24453"/>
                  </a:lnTo>
                  <a:lnTo>
                    <a:pt x="247695" y="24384"/>
                  </a:lnTo>
                  <a:lnTo>
                    <a:pt x="247695" y="24252"/>
                  </a:lnTo>
                  <a:lnTo>
                    <a:pt x="247695" y="23528"/>
                  </a:lnTo>
                  <a:cubicBezTo>
                    <a:pt x="247632" y="23395"/>
                    <a:pt x="247632" y="23263"/>
                    <a:pt x="247632" y="23131"/>
                  </a:cubicBezTo>
                  <a:cubicBezTo>
                    <a:pt x="247563" y="22534"/>
                    <a:pt x="247500" y="21942"/>
                    <a:pt x="247431" y="21413"/>
                  </a:cubicBezTo>
                  <a:cubicBezTo>
                    <a:pt x="247431" y="21281"/>
                    <a:pt x="247367" y="21080"/>
                    <a:pt x="247367" y="20948"/>
                  </a:cubicBezTo>
                  <a:cubicBezTo>
                    <a:pt x="247235" y="20223"/>
                    <a:pt x="247034" y="19562"/>
                    <a:pt x="246839" y="18902"/>
                  </a:cubicBezTo>
                  <a:cubicBezTo>
                    <a:pt x="246770" y="18769"/>
                    <a:pt x="246706" y="18637"/>
                    <a:pt x="246706" y="18505"/>
                  </a:cubicBezTo>
                  <a:cubicBezTo>
                    <a:pt x="246506" y="17976"/>
                    <a:pt x="246310" y="17511"/>
                    <a:pt x="246046" y="16982"/>
                  </a:cubicBezTo>
                  <a:cubicBezTo>
                    <a:pt x="245977" y="16850"/>
                    <a:pt x="245913" y="16787"/>
                    <a:pt x="245845" y="16655"/>
                  </a:cubicBezTo>
                  <a:cubicBezTo>
                    <a:pt x="245781" y="16454"/>
                    <a:pt x="245649" y="16258"/>
                    <a:pt x="245517" y="16057"/>
                  </a:cubicBezTo>
                  <a:cubicBezTo>
                    <a:pt x="245385" y="15862"/>
                    <a:pt x="245316" y="15661"/>
                    <a:pt x="245184" y="15528"/>
                  </a:cubicBezTo>
                  <a:cubicBezTo>
                    <a:pt x="245120" y="15396"/>
                    <a:pt x="244988" y="15264"/>
                    <a:pt x="244919" y="15132"/>
                  </a:cubicBezTo>
                  <a:cubicBezTo>
                    <a:pt x="244724" y="14868"/>
                    <a:pt x="244523" y="14540"/>
                    <a:pt x="244327" y="14275"/>
                  </a:cubicBezTo>
                  <a:lnTo>
                    <a:pt x="243931" y="13879"/>
                  </a:lnTo>
                  <a:cubicBezTo>
                    <a:pt x="243799" y="13678"/>
                    <a:pt x="243598" y="13546"/>
                    <a:pt x="243466" y="13350"/>
                  </a:cubicBezTo>
                  <a:lnTo>
                    <a:pt x="242937" y="12822"/>
                  </a:lnTo>
                  <a:cubicBezTo>
                    <a:pt x="242873" y="12753"/>
                    <a:pt x="242805" y="12753"/>
                    <a:pt x="242805" y="12689"/>
                  </a:cubicBezTo>
                  <a:cubicBezTo>
                    <a:pt x="242213" y="12161"/>
                    <a:pt x="241552" y="11632"/>
                    <a:pt x="240822" y="11103"/>
                  </a:cubicBezTo>
                  <a:cubicBezTo>
                    <a:pt x="240161" y="10638"/>
                    <a:pt x="239437" y="10241"/>
                    <a:pt x="238644" y="9782"/>
                  </a:cubicBezTo>
                  <a:close/>
                  <a:moveTo>
                    <a:pt x="224300" y="6541"/>
                  </a:moveTo>
                  <a:cubicBezTo>
                    <a:pt x="218088" y="6541"/>
                    <a:pt x="211347" y="7995"/>
                    <a:pt x="204739" y="10971"/>
                  </a:cubicBezTo>
                  <a:cubicBezTo>
                    <a:pt x="197205" y="14339"/>
                    <a:pt x="191389" y="19034"/>
                    <a:pt x="186763" y="24516"/>
                  </a:cubicBezTo>
                  <a:cubicBezTo>
                    <a:pt x="179826" y="32780"/>
                    <a:pt x="175528" y="42888"/>
                    <a:pt x="171959" y="53002"/>
                  </a:cubicBezTo>
                  <a:cubicBezTo>
                    <a:pt x="168391" y="63180"/>
                    <a:pt x="165684" y="73421"/>
                    <a:pt x="161851" y="82081"/>
                  </a:cubicBezTo>
                  <a:cubicBezTo>
                    <a:pt x="160460" y="85184"/>
                    <a:pt x="158943" y="88161"/>
                    <a:pt x="157156" y="90936"/>
                  </a:cubicBezTo>
                  <a:cubicBezTo>
                    <a:pt x="152001" y="98999"/>
                    <a:pt x="144996" y="105872"/>
                    <a:pt x="136537" y="110562"/>
                  </a:cubicBezTo>
                  <a:cubicBezTo>
                    <a:pt x="134094" y="112084"/>
                    <a:pt x="131514" y="113406"/>
                    <a:pt x="128807" y="114527"/>
                  </a:cubicBezTo>
                  <a:cubicBezTo>
                    <a:pt x="128776" y="114543"/>
                    <a:pt x="128749" y="114558"/>
                    <a:pt x="128724" y="114573"/>
                  </a:cubicBezTo>
                  <a:lnTo>
                    <a:pt x="128724" y="114573"/>
                  </a:lnTo>
                  <a:cubicBezTo>
                    <a:pt x="131148" y="113732"/>
                    <a:pt x="133508" y="112703"/>
                    <a:pt x="135680" y="111487"/>
                  </a:cubicBezTo>
                  <a:cubicBezTo>
                    <a:pt x="144731" y="106729"/>
                    <a:pt x="152070" y="99591"/>
                    <a:pt x="157489" y="91132"/>
                  </a:cubicBezTo>
                  <a:cubicBezTo>
                    <a:pt x="159271" y="88356"/>
                    <a:pt x="160857" y="85385"/>
                    <a:pt x="162247" y="82276"/>
                  </a:cubicBezTo>
                  <a:cubicBezTo>
                    <a:pt x="167333" y="70645"/>
                    <a:pt x="170505" y="56307"/>
                    <a:pt x="176189" y="43153"/>
                  </a:cubicBezTo>
                  <a:cubicBezTo>
                    <a:pt x="179033" y="36544"/>
                    <a:pt x="182470" y="30268"/>
                    <a:pt x="187096" y="24781"/>
                  </a:cubicBezTo>
                  <a:cubicBezTo>
                    <a:pt x="191722" y="19361"/>
                    <a:pt x="197469" y="14672"/>
                    <a:pt x="204939" y="11299"/>
                  </a:cubicBezTo>
                  <a:cubicBezTo>
                    <a:pt x="211416" y="8391"/>
                    <a:pt x="218157" y="7006"/>
                    <a:pt x="224300" y="7006"/>
                  </a:cubicBezTo>
                  <a:cubicBezTo>
                    <a:pt x="228266" y="7006"/>
                    <a:pt x="231966" y="7535"/>
                    <a:pt x="235207" y="8724"/>
                  </a:cubicBezTo>
                  <a:cubicBezTo>
                    <a:pt x="235006" y="8523"/>
                    <a:pt x="234811" y="8259"/>
                    <a:pt x="234546" y="8063"/>
                  </a:cubicBezTo>
                  <a:cubicBezTo>
                    <a:pt x="231506" y="7069"/>
                    <a:pt x="228001" y="6541"/>
                    <a:pt x="224300" y="6541"/>
                  </a:cubicBezTo>
                  <a:close/>
                  <a:moveTo>
                    <a:pt x="128724" y="114573"/>
                  </a:moveTo>
                  <a:cubicBezTo>
                    <a:pt x="128641" y="114602"/>
                    <a:pt x="128557" y="114631"/>
                    <a:pt x="128474" y="114659"/>
                  </a:cubicBezTo>
                  <a:cubicBezTo>
                    <a:pt x="128576" y="114659"/>
                    <a:pt x="128640" y="114622"/>
                    <a:pt x="128724" y="114573"/>
                  </a:cubicBezTo>
                  <a:close/>
                  <a:moveTo>
                    <a:pt x="127417" y="114596"/>
                  </a:moveTo>
                  <a:cubicBezTo>
                    <a:pt x="127042" y="114743"/>
                    <a:pt x="126666" y="114886"/>
                    <a:pt x="126288" y="115026"/>
                  </a:cubicBezTo>
                  <a:lnTo>
                    <a:pt x="126288" y="115026"/>
                  </a:lnTo>
                  <a:cubicBezTo>
                    <a:pt x="126467" y="114971"/>
                    <a:pt x="126646" y="114916"/>
                    <a:pt x="126824" y="114860"/>
                  </a:cubicBezTo>
                  <a:cubicBezTo>
                    <a:pt x="127020" y="114791"/>
                    <a:pt x="127221" y="114728"/>
                    <a:pt x="127417" y="114596"/>
                  </a:cubicBezTo>
                  <a:close/>
                  <a:moveTo>
                    <a:pt x="2052" y="26435"/>
                  </a:moveTo>
                  <a:cubicBezTo>
                    <a:pt x="1983" y="26631"/>
                    <a:pt x="1920" y="26832"/>
                    <a:pt x="1788" y="27028"/>
                  </a:cubicBezTo>
                  <a:cubicBezTo>
                    <a:pt x="2581" y="29803"/>
                    <a:pt x="3506" y="32711"/>
                    <a:pt x="4627" y="35688"/>
                  </a:cubicBezTo>
                  <a:cubicBezTo>
                    <a:pt x="8063" y="44940"/>
                    <a:pt x="12954" y="54853"/>
                    <a:pt x="18970" y="63709"/>
                  </a:cubicBezTo>
                  <a:cubicBezTo>
                    <a:pt x="24056" y="71174"/>
                    <a:pt x="29872" y="78248"/>
                    <a:pt x="36216" y="84460"/>
                  </a:cubicBezTo>
                  <a:cubicBezTo>
                    <a:pt x="45273" y="93379"/>
                    <a:pt x="55514" y="101045"/>
                    <a:pt x="65892" y="106596"/>
                  </a:cubicBezTo>
                  <a:cubicBezTo>
                    <a:pt x="78909" y="113469"/>
                    <a:pt x="93120" y="118164"/>
                    <a:pt x="107723" y="118164"/>
                  </a:cubicBezTo>
                  <a:cubicBezTo>
                    <a:pt x="111360" y="118164"/>
                    <a:pt x="115061" y="117831"/>
                    <a:pt x="118693" y="117239"/>
                  </a:cubicBezTo>
                  <a:cubicBezTo>
                    <a:pt x="119354" y="117107"/>
                    <a:pt x="119951" y="116975"/>
                    <a:pt x="120612" y="116774"/>
                  </a:cubicBezTo>
                  <a:cubicBezTo>
                    <a:pt x="122583" y="116283"/>
                    <a:pt x="124463" y="115699"/>
                    <a:pt x="126288" y="115026"/>
                  </a:cubicBezTo>
                  <a:lnTo>
                    <a:pt x="126288" y="115026"/>
                  </a:lnTo>
                  <a:cubicBezTo>
                    <a:pt x="124341" y="115619"/>
                    <a:pt x="122337" y="116146"/>
                    <a:pt x="120279" y="116509"/>
                  </a:cubicBezTo>
                  <a:lnTo>
                    <a:pt x="118101" y="116906"/>
                  </a:lnTo>
                  <a:cubicBezTo>
                    <a:pt x="114664" y="117435"/>
                    <a:pt x="111159" y="117699"/>
                    <a:pt x="107723" y="117699"/>
                  </a:cubicBezTo>
                  <a:cubicBezTo>
                    <a:pt x="93252" y="117699"/>
                    <a:pt x="79041" y="113142"/>
                    <a:pt x="66088" y="106269"/>
                  </a:cubicBezTo>
                  <a:cubicBezTo>
                    <a:pt x="55715" y="100717"/>
                    <a:pt x="45537" y="93051"/>
                    <a:pt x="36481" y="84196"/>
                  </a:cubicBezTo>
                  <a:cubicBezTo>
                    <a:pt x="30205" y="77983"/>
                    <a:pt x="24389" y="70909"/>
                    <a:pt x="19298" y="63444"/>
                  </a:cubicBezTo>
                  <a:cubicBezTo>
                    <a:pt x="13287" y="54652"/>
                    <a:pt x="8460" y="44808"/>
                    <a:pt x="5023" y="35555"/>
                  </a:cubicBezTo>
                  <a:cubicBezTo>
                    <a:pt x="3834" y="32383"/>
                    <a:pt x="2845" y="29343"/>
                    <a:pt x="2052" y="264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2" name="Google Shape;472;p30"/>
            <p:cNvSpPr/>
            <p:nvPr/>
          </p:nvSpPr>
          <p:spPr>
            <a:xfrm>
              <a:off x="760200" y="1999875"/>
              <a:ext cx="6184200" cy="2944200"/>
            </a:xfrm>
            <a:custGeom>
              <a:avLst/>
              <a:gdLst/>
              <a:ahLst/>
              <a:cxnLst/>
              <a:rect l="l" t="t" r="r" b="b"/>
              <a:pathLst>
                <a:path w="247368" h="117768" extrusionOk="0">
                  <a:moveTo>
                    <a:pt x="12229" y="1"/>
                  </a:moveTo>
                  <a:cubicBezTo>
                    <a:pt x="12028" y="64"/>
                    <a:pt x="11896" y="133"/>
                    <a:pt x="11701" y="196"/>
                  </a:cubicBezTo>
                  <a:cubicBezTo>
                    <a:pt x="11568" y="265"/>
                    <a:pt x="11436" y="328"/>
                    <a:pt x="11368" y="397"/>
                  </a:cubicBezTo>
                  <a:cubicBezTo>
                    <a:pt x="10178" y="989"/>
                    <a:pt x="9057" y="1650"/>
                    <a:pt x="8063" y="2380"/>
                  </a:cubicBezTo>
                  <a:cubicBezTo>
                    <a:pt x="8000" y="2443"/>
                    <a:pt x="7868" y="2575"/>
                    <a:pt x="7735" y="2644"/>
                  </a:cubicBezTo>
                  <a:cubicBezTo>
                    <a:pt x="6874" y="3305"/>
                    <a:pt x="6081" y="4098"/>
                    <a:pt x="5356" y="4891"/>
                  </a:cubicBezTo>
                  <a:cubicBezTo>
                    <a:pt x="5287" y="4954"/>
                    <a:pt x="5155" y="5087"/>
                    <a:pt x="5092" y="5219"/>
                  </a:cubicBezTo>
                  <a:cubicBezTo>
                    <a:pt x="4431" y="5948"/>
                    <a:pt x="3902" y="6741"/>
                    <a:pt x="3374" y="7534"/>
                  </a:cubicBezTo>
                  <a:cubicBezTo>
                    <a:pt x="3305" y="7667"/>
                    <a:pt x="3173" y="7799"/>
                    <a:pt x="3109" y="7931"/>
                  </a:cubicBezTo>
                  <a:cubicBezTo>
                    <a:pt x="2977" y="8127"/>
                    <a:pt x="2908" y="8328"/>
                    <a:pt x="2776" y="8523"/>
                  </a:cubicBezTo>
                  <a:cubicBezTo>
                    <a:pt x="2512" y="9052"/>
                    <a:pt x="2247" y="9649"/>
                    <a:pt x="1983" y="10241"/>
                  </a:cubicBezTo>
                  <a:cubicBezTo>
                    <a:pt x="1920" y="10442"/>
                    <a:pt x="1788" y="10638"/>
                    <a:pt x="1719" y="10770"/>
                  </a:cubicBezTo>
                  <a:cubicBezTo>
                    <a:pt x="1454" y="11431"/>
                    <a:pt x="1259" y="12161"/>
                    <a:pt x="1058" y="12821"/>
                  </a:cubicBezTo>
                  <a:cubicBezTo>
                    <a:pt x="994" y="13149"/>
                    <a:pt x="862" y="13414"/>
                    <a:pt x="794" y="13678"/>
                  </a:cubicBezTo>
                  <a:cubicBezTo>
                    <a:pt x="730" y="14074"/>
                    <a:pt x="661" y="14408"/>
                    <a:pt x="598" y="14804"/>
                  </a:cubicBezTo>
                  <a:cubicBezTo>
                    <a:pt x="466" y="15396"/>
                    <a:pt x="334" y="15994"/>
                    <a:pt x="265" y="16654"/>
                  </a:cubicBezTo>
                  <a:cubicBezTo>
                    <a:pt x="69" y="18108"/>
                    <a:pt x="1" y="19562"/>
                    <a:pt x="1" y="21148"/>
                  </a:cubicBezTo>
                  <a:lnTo>
                    <a:pt x="1" y="22470"/>
                  </a:lnTo>
                  <a:lnTo>
                    <a:pt x="397" y="20287"/>
                  </a:lnTo>
                  <a:cubicBezTo>
                    <a:pt x="397" y="19694"/>
                    <a:pt x="466" y="19166"/>
                    <a:pt x="466" y="18568"/>
                  </a:cubicBezTo>
                  <a:cubicBezTo>
                    <a:pt x="529" y="17907"/>
                    <a:pt x="598" y="17315"/>
                    <a:pt x="661" y="16654"/>
                  </a:cubicBezTo>
                  <a:cubicBezTo>
                    <a:pt x="794" y="15925"/>
                    <a:pt x="926" y="15264"/>
                    <a:pt x="1058" y="14603"/>
                  </a:cubicBezTo>
                  <a:cubicBezTo>
                    <a:pt x="1127" y="14339"/>
                    <a:pt x="1190" y="14011"/>
                    <a:pt x="1259" y="13678"/>
                  </a:cubicBezTo>
                  <a:cubicBezTo>
                    <a:pt x="1454" y="12885"/>
                    <a:pt x="1655" y="12161"/>
                    <a:pt x="1983" y="11368"/>
                  </a:cubicBezTo>
                  <a:lnTo>
                    <a:pt x="2184" y="10770"/>
                  </a:lnTo>
                  <a:cubicBezTo>
                    <a:pt x="2448" y="10046"/>
                    <a:pt x="2776" y="9385"/>
                    <a:pt x="3173" y="8724"/>
                  </a:cubicBezTo>
                  <a:cubicBezTo>
                    <a:pt x="3241" y="8592"/>
                    <a:pt x="3305" y="8460"/>
                    <a:pt x="3374" y="8391"/>
                  </a:cubicBezTo>
                  <a:cubicBezTo>
                    <a:pt x="3437" y="8195"/>
                    <a:pt x="3506" y="8063"/>
                    <a:pt x="3569" y="7931"/>
                  </a:cubicBezTo>
                  <a:cubicBezTo>
                    <a:pt x="4098" y="7069"/>
                    <a:pt x="4695" y="6276"/>
                    <a:pt x="5287" y="5552"/>
                  </a:cubicBezTo>
                  <a:lnTo>
                    <a:pt x="5621" y="5219"/>
                  </a:lnTo>
                  <a:cubicBezTo>
                    <a:pt x="6345" y="4426"/>
                    <a:pt x="7138" y="3633"/>
                    <a:pt x="8000" y="2972"/>
                  </a:cubicBezTo>
                  <a:cubicBezTo>
                    <a:pt x="8132" y="2840"/>
                    <a:pt x="8264" y="2776"/>
                    <a:pt x="8327" y="2707"/>
                  </a:cubicBezTo>
                  <a:cubicBezTo>
                    <a:pt x="9321" y="1983"/>
                    <a:pt x="10442" y="1322"/>
                    <a:pt x="11632" y="725"/>
                  </a:cubicBezTo>
                  <a:lnTo>
                    <a:pt x="12028" y="529"/>
                  </a:lnTo>
                  <a:cubicBezTo>
                    <a:pt x="12161" y="461"/>
                    <a:pt x="12229" y="397"/>
                    <a:pt x="12361" y="397"/>
                  </a:cubicBezTo>
                  <a:lnTo>
                    <a:pt x="12229" y="1"/>
                  </a:lnTo>
                  <a:close/>
                  <a:moveTo>
                    <a:pt x="397" y="22534"/>
                  </a:moveTo>
                  <a:cubicBezTo>
                    <a:pt x="334" y="23263"/>
                    <a:pt x="201" y="23987"/>
                    <a:pt x="133" y="24781"/>
                  </a:cubicBezTo>
                  <a:cubicBezTo>
                    <a:pt x="133" y="24981"/>
                    <a:pt x="201" y="25177"/>
                    <a:pt x="201" y="25378"/>
                  </a:cubicBezTo>
                  <a:cubicBezTo>
                    <a:pt x="334" y="24981"/>
                    <a:pt x="397" y="24585"/>
                    <a:pt x="529" y="24188"/>
                  </a:cubicBezTo>
                  <a:cubicBezTo>
                    <a:pt x="466" y="23591"/>
                    <a:pt x="466" y="23062"/>
                    <a:pt x="397" y="22534"/>
                  </a:cubicBezTo>
                  <a:close/>
                  <a:moveTo>
                    <a:pt x="598" y="25378"/>
                  </a:moveTo>
                  <a:cubicBezTo>
                    <a:pt x="529" y="25838"/>
                    <a:pt x="397" y="26234"/>
                    <a:pt x="334" y="26631"/>
                  </a:cubicBezTo>
                  <a:lnTo>
                    <a:pt x="529" y="28217"/>
                  </a:lnTo>
                  <a:cubicBezTo>
                    <a:pt x="661" y="27953"/>
                    <a:pt x="730" y="27688"/>
                    <a:pt x="862" y="27361"/>
                  </a:cubicBezTo>
                  <a:cubicBezTo>
                    <a:pt x="730" y="26700"/>
                    <a:pt x="661" y="26039"/>
                    <a:pt x="598" y="25378"/>
                  </a:cubicBezTo>
                  <a:close/>
                  <a:moveTo>
                    <a:pt x="236592" y="6937"/>
                  </a:moveTo>
                  <a:lnTo>
                    <a:pt x="236592" y="6937"/>
                  </a:lnTo>
                  <a:cubicBezTo>
                    <a:pt x="237586" y="7667"/>
                    <a:pt x="238443" y="8460"/>
                    <a:pt x="239305" y="9253"/>
                  </a:cubicBezTo>
                  <a:cubicBezTo>
                    <a:pt x="239437" y="9316"/>
                    <a:pt x="239569" y="9448"/>
                    <a:pt x="239701" y="9581"/>
                  </a:cubicBezTo>
                  <a:cubicBezTo>
                    <a:pt x="239833" y="9713"/>
                    <a:pt x="239965" y="9845"/>
                    <a:pt x="240161" y="9977"/>
                  </a:cubicBezTo>
                  <a:cubicBezTo>
                    <a:pt x="240362" y="10109"/>
                    <a:pt x="240558" y="10310"/>
                    <a:pt x="240758" y="10506"/>
                  </a:cubicBezTo>
                  <a:lnTo>
                    <a:pt x="241419" y="11167"/>
                  </a:lnTo>
                  <a:cubicBezTo>
                    <a:pt x="241551" y="11299"/>
                    <a:pt x="241684" y="11500"/>
                    <a:pt x="241816" y="11632"/>
                  </a:cubicBezTo>
                  <a:cubicBezTo>
                    <a:pt x="242080" y="11896"/>
                    <a:pt x="242345" y="12224"/>
                    <a:pt x="242609" y="12488"/>
                  </a:cubicBezTo>
                  <a:cubicBezTo>
                    <a:pt x="242672" y="12621"/>
                    <a:pt x="242805" y="12753"/>
                    <a:pt x="242873" y="12885"/>
                  </a:cubicBezTo>
                  <a:cubicBezTo>
                    <a:pt x="243201" y="13281"/>
                    <a:pt x="243402" y="13614"/>
                    <a:pt x="243666" y="14011"/>
                  </a:cubicBezTo>
                  <a:cubicBezTo>
                    <a:pt x="243730" y="14143"/>
                    <a:pt x="243862" y="14275"/>
                    <a:pt x="243931" y="14408"/>
                  </a:cubicBezTo>
                  <a:cubicBezTo>
                    <a:pt x="244126" y="14804"/>
                    <a:pt x="244391" y="15201"/>
                    <a:pt x="244591" y="15597"/>
                  </a:cubicBezTo>
                  <a:cubicBezTo>
                    <a:pt x="244655" y="15661"/>
                    <a:pt x="244655" y="15729"/>
                    <a:pt x="244655" y="15793"/>
                  </a:cubicBezTo>
                  <a:cubicBezTo>
                    <a:pt x="244724" y="15861"/>
                    <a:pt x="244787" y="15994"/>
                    <a:pt x="244856" y="16126"/>
                  </a:cubicBezTo>
                  <a:cubicBezTo>
                    <a:pt x="245120" y="16718"/>
                    <a:pt x="245385" y="17315"/>
                    <a:pt x="245580" y="17907"/>
                  </a:cubicBezTo>
                  <a:cubicBezTo>
                    <a:pt x="245649" y="18040"/>
                    <a:pt x="245712" y="18172"/>
                    <a:pt x="245712" y="18304"/>
                  </a:cubicBezTo>
                  <a:cubicBezTo>
                    <a:pt x="245977" y="19034"/>
                    <a:pt x="246178" y="19758"/>
                    <a:pt x="246373" y="20488"/>
                  </a:cubicBezTo>
                  <a:cubicBezTo>
                    <a:pt x="246373" y="20683"/>
                    <a:pt x="246442" y="20815"/>
                    <a:pt x="246442" y="20947"/>
                  </a:cubicBezTo>
                  <a:cubicBezTo>
                    <a:pt x="246638" y="21941"/>
                    <a:pt x="246770" y="22930"/>
                    <a:pt x="246838" y="23924"/>
                  </a:cubicBezTo>
                  <a:cubicBezTo>
                    <a:pt x="246838" y="24120"/>
                    <a:pt x="246902" y="24321"/>
                    <a:pt x="246902" y="24516"/>
                  </a:cubicBezTo>
                  <a:cubicBezTo>
                    <a:pt x="246902" y="25177"/>
                    <a:pt x="246971" y="25838"/>
                    <a:pt x="246971" y="26568"/>
                  </a:cubicBezTo>
                  <a:cubicBezTo>
                    <a:pt x="246971" y="27096"/>
                    <a:pt x="246971" y="27688"/>
                    <a:pt x="246902" y="28286"/>
                  </a:cubicBezTo>
                  <a:cubicBezTo>
                    <a:pt x="246902" y="28878"/>
                    <a:pt x="246971" y="29475"/>
                    <a:pt x="246971" y="30068"/>
                  </a:cubicBezTo>
                  <a:cubicBezTo>
                    <a:pt x="246971" y="30596"/>
                    <a:pt x="246902" y="31194"/>
                    <a:pt x="246902" y="31786"/>
                  </a:cubicBezTo>
                  <a:lnTo>
                    <a:pt x="247034" y="31854"/>
                  </a:lnTo>
                  <a:cubicBezTo>
                    <a:pt x="247103" y="30993"/>
                    <a:pt x="247166" y="30200"/>
                    <a:pt x="247235" y="29407"/>
                  </a:cubicBezTo>
                  <a:cubicBezTo>
                    <a:pt x="247298" y="28418"/>
                    <a:pt x="247367" y="27493"/>
                    <a:pt x="247367" y="26568"/>
                  </a:cubicBezTo>
                  <a:lnTo>
                    <a:pt x="247367" y="25574"/>
                  </a:lnTo>
                  <a:cubicBezTo>
                    <a:pt x="247367" y="25045"/>
                    <a:pt x="247298" y="24585"/>
                    <a:pt x="247298" y="24056"/>
                  </a:cubicBezTo>
                  <a:cubicBezTo>
                    <a:pt x="247235" y="23855"/>
                    <a:pt x="247235" y="23723"/>
                    <a:pt x="247235" y="23528"/>
                  </a:cubicBezTo>
                  <a:cubicBezTo>
                    <a:pt x="247103" y="22534"/>
                    <a:pt x="246971" y="21608"/>
                    <a:pt x="246770" y="20683"/>
                  </a:cubicBezTo>
                  <a:cubicBezTo>
                    <a:pt x="246770" y="20488"/>
                    <a:pt x="246706" y="20355"/>
                    <a:pt x="246706" y="20223"/>
                  </a:cubicBezTo>
                  <a:lnTo>
                    <a:pt x="246109" y="18040"/>
                  </a:lnTo>
                  <a:lnTo>
                    <a:pt x="245913" y="17643"/>
                  </a:lnTo>
                  <a:cubicBezTo>
                    <a:pt x="245712" y="17051"/>
                    <a:pt x="245517" y="16522"/>
                    <a:pt x="245252" y="15994"/>
                  </a:cubicBezTo>
                  <a:lnTo>
                    <a:pt x="245051" y="15597"/>
                  </a:lnTo>
                  <a:cubicBezTo>
                    <a:pt x="245051" y="15528"/>
                    <a:pt x="244988" y="15465"/>
                    <a:pt x="244988" y="15396"/>
                  </a:cubicBezTo>
                  <a:cubicBezTo>
                    <a:pt x="244787" y="15068"/>
                    <a:pt x="244523" y="14672"/>
                    <a:pt x="244327" y="14275"/>
                  </a:cubicBezTo>
                  <a:lnTo>
                    <a:pt x="244126" y="13879"/>
                  </a:lnTo>
                  <a:cubicBezTo>
                    <a:pt x="243862" y="13546"/>
                    <a:pt x="243666" y="13218"/>
                    <a:pt x="243402" y="12885"/>
                  </a:cubicBezTo>
                  <a:cubicBezTo>
                    <a:pt x="243270" y="12753"/>
                    <a:pt x="243201" y="12621"/>
                    <a:pt x="243069" y="12488"/>
                  </a:cubicBezTo>
                  <a:lnTo>
                    <a:pt x="242477" y="11695"/>
                  </a:lnTo>
                  <a:cubicBezTo>
                    <a:pt x="242345" y="11563"/>
                    <a:pt x="242212" y="11368"/>
                    <a:pt x="242011" y="11235"/>
                  </a:cubicBezTo>
                  <a:cubicBezTo>
                    <a:pt x="241879" y="11103"/>
                    <a:pt x="241747" y="10902"/>
                    <a:pt x="241615" y="10770"/>
                  </a:cubicBezTo>
                  <a:cubicBezTo>
                    <a:pt x="241419" y="10574"/>
                    <a:pt x="241287" y="10442"/>
                    <a:pt x="241086" y="10310"/>
                  </a:cubicBezTo>
                  <a:cubicBezTo>
                    <a:pt x="240425" y="9649"/>
                    <a:pt x="239632" y="8988"/>
                    <a:pt x="238776" y="8328"/>
                  </a:cubicBezTo>
                  <a:cubicBezTo>
                    <a:pt x="238115" y="7862"/>
                    <a:pt x="237385" y="7402"/>
                    <a:pt x="236592" y="6937"/>
                  </a:cubicBezTo>
                  <a:close/>
                  <a:moveTo>
                    <a:pt x="219277" y="2575"/>
                  </a:moveTo>
                  <a:cubicBezTo>
                    <a:pt x="213726" y="2575"/>
                    <a:pt x="207778" y="3701"/>
                    <a:pt x="202095" y="6012"/>
                  </a:cubicBezTo>
                  <a:cubicBezTo>
                    <a:pt x="194297" y="9184"/>
                    <a:pt x="188417" y="13747"/>
                    <a:pt x="183855" y="19229"/>
                  </a:cubicBezTo>
                  <a:cubicBezTo>
                    <a:pt x="176918" y="27424"/>
                    <a:pt x="172953" y="37670"/>
                    <a:pt x="169781" y="48112"/>
                  </a:cubicBezTo>
                  <a:cubicBezTo>
                    <a:pt x="166672" y="58485"/>
                    <a:pt x="164425" y="69128"/>
                    <a:pt x="161057" y="78179"/>
                  </a:cubicBezTo>
                  <a:cubicBezTo>
                    <a:pt x="159868" y="81420"/>
                    <a:pt x="158414" y="84523"/>
                    <a:pt x="156759" y="87431"/>
                  </a:cubicBezTo>
                  <a:cubicBezTo>
                    <a:pt x="152001" y="95890"/>
                    <a:pt x="145392" y="103096"/>
                    <a:pt x="137197" y="108315"/>
                  </a:cubicBezTo>
                  <a:cubicBezTo>
                    <a:pt x="134686" y="110033"/>
                    <a:pt x="132043" y="111555"/>
                    <a:pt x="129203" y="112877"/>
                  </a:cubicBezTo>
                  <a:cubicBezTo>
                    <a:pt x="129135" y="112941"/>
                    <a:pt x="129003" y="113009"/>
                    <a:pt x="128939" y="113073"/>
                  </a:cubicBezTo>
                  <a:cubicBezTo>
                    <a:pt x="131646" y="111952"/>
                    <a:pt x="134226" y="110630"/>
                    <a:pt x="136669" y="109108"/>
                  </a:cubicBezTo>
                  <a:cubicBezTo>
                    <a:pt x="145260" y="103889"/>
                    <a:pt x="152202" y="96419"/>
                    <a:pt x="157156" y="87632"/>
                  </a:cubicBezTo>
                  <a:cubicBezTo>
                    <a:pt x="158810" y="84724"/>
                    <a:pt x="160196" y="81552"/>
                    <a:pt x="161454" y="78311"/>
                  </a:cubicBezTo>
                  <a:cubicBezTo>
                    <a:pt x="165948" y="66220"/>
                    <a:pt x="168459" y="51348"/>
                    <a:pt x="173677" y="37935"/>
                  </a:cubicBezTo>
                  <a:cubicBezTo>
                    <a:pt x="176321" y="31257"/>
                    <a:pt x="179562" y="24913"/>
                    <a:pt x="184119" y="19494"/>
                  </a:cubicBezTo>
                  <a:cubicBezTo>
                    <a:pt x="188682" y="14074"/>
                    <a:pt x="194561" y="9517"/>
                    <a:pt x="202227" y="6408"/>
                  </a:cubicBezTo>
                  <a:cubicBezTo>
                    <a:pt x="207911" y="4098"/>
                    <a:pt x="213726" y="2972"/>
                    <a:pt x="219277" y="2972"/>
                  </a:cubicBezTo>
                  <a:cubicBezTo>
                    <a:pt x="224697" y="2972"/>
                    <a:pt x="229851" y="4029"/>
                    <a:pt x="234150" y="6081"/>
                  </a:cubicBezTo>
                  <a:cubicBezTo>
                    <a:pt x="233885" y="5816"/>
                    <a:pt x="233552" y="5483"/>
                    <a:pt x="233225" y="5219"/>
                  </a:cubicBezTo>
                  <a:cubicBezTo>
                    <a:pt x="229127" y="3501"/>
                    <a:pt x="224300" y="2575"/>
                    <a:pt x="219277" y="2575"/>
                  </a:cubicBezTo>
                  <a:close/>
                  <a:moveTo>
                    <a:pt x="994" y="28286"/>
                  </a:moveTo>
                  <a:cubicBezTo>
                    <a:pt x="862" y="28550"/>
                    <a:pt x="794" y="28878"/>
                    <a:pt x="730" y="29142"/>
                  </a:cubicBezTo>
                  <a:cubicBezTo>
                    <a:pt x="1259" y="32447"/>
                    <a:pt x="2115" y="35883"/>
                    <a:pt x="3173" y="39320"/>
                  </a:cubicBezTo>
                  <a:cubicBezTo>
                    <a:pt x="6149" y="48836"/>
                    <a:pt x="10775" y="58749"/>
                    <a:pt x="16787" y="67542"/>
                  </a:cubicBezTo>
                  <a:cubicBezTo>
                    <a:pt x="21878" y="74875"/>
                    <a:pt x="27826" y="81816"/>
                    <a:pt x="34366" y="87764"/>
                  </a:cubicBezTo>
                  <a:cubicBezTo>
                    <a:pt x="43750" y="96355"/>
                    <a:pt x="54393" y="103556"/>
                    <a:pt x="65231" y="108515"/>
                  </a:cubicBezTo>
                  <a:cubicBezTo>
                    <a:pt x="77523" y="114130"/>
                    <a:pt x="90804" y="117768"/>
                    <a:pt x="104154" y="117768"/>
                  </a:cubicBezTo>
                  <a:cubicBezTo>
                    <a:pt x="109245" y="117768"/>
                    <a:pt x="114331" y="117239"/>
                    <a:pt x="119423" y="116049"/>
                  </a:cubicBezTo>
                  <a:cubicBezTo>
                    <a:pt x="119951" y="115917"/>
                    <a:pt x="120480" y="115785"/>
                    <a:pt x="121009" y="115584"/>
                  </a:cubicBezTo>
                  <a:cubicBezTo>
                    <a:pt x="123520" y="114860"/>
                    <a:pt x="125899" y="113998"/>
                    <a:pt x="128146" y="112941"/>
                  </a:cubicBezTo>
                  <a:lnTo>
                    <a:pt x="128146" y="112941"/>
                  </a:lnTo>
                  <a:lnTo>
                    <a:pt x="127549" y="113142"/>
                  </a:lnTo>
                  <a:cubicBezTo>
                    <a:pt x="125370" y="113998"/>
                    <a:pt x="123123" y="114728"/>
                    <a:pt x="120744" y="115320"/>
                  </a:cubicBezTo>
                  <a:cubicBezTo>
                    <a:pt x="120083" y="115521"/>
                    <a:pt x="119486" y="115653"/>
                    <a:pt x="118825" y="115785"/>
                  </a:cubicBezTo>
                  <a:cubicBezTo>
                    <a:pt x="114003" y="116842"/>
                    <a:pt x="109044" y="117302"/>
                    <a:pt x="104154" y="117302"/>
                  </a:cubicBezTo>
                  <a:cubicBezTo>
                    <a:pt x="90873" y="117302"/>
                    <a:pt x="77655" y="113734"/>
                    <a:pt x="65427" y="108119"/>
                  </a:cubicBezTo>
                  <a:cubicBezTo>
                    <a:pt x="54657" y="103160"/>
                    <a:pt x="44015" y="96022"/>
                    <a:pt x="34630" y="87500"/>
                  </a:cubicBezTo>
                  <a:cubicBezTo>
                    <a:pt x="28154" y="81483"/>
                    <a:pt x="22142" y="74679"/>
                    <a:pt x="17120" y="67277"/>
                  </a:cubicBezTo>
                  <a:cubicBezTo>
                    <a:pt x="11103" y="58554"/>
                    <a:pt x="6546" y="48704"/>
                    <a:pt x="3569" y="39256"/>
                  </a:cubicBezTo>
                  <a:cubicBezTo>
                    <a:pt x="2380" y="35487"/>
                    <a:pt x="1523" y="31786"/>
                    <a:pt x="994" y="282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3" name="Google Shape;473;p30"/>
            <p:cNvSpPr/>
            <p:nvPr/>
          </p:nvSpPr>
          <p:spPr>
            <a:xfrm>
              <a:off x="748700" y="1996575"/>
              <a:ext cx="6185775" cy="2978825"/>
            </a:xfrm>
            <a:custGeom>
              <a:avLst/>
              <a:gdLst/>
              <a:ahLst/>
              <a:cxnLst/>
              <a:rect l="l" t="t" r="r" b="b"/>
              <a:pathLst>
                <a:path w="247431" h="119153" extrusionOk="0">
                  <a:moveTo>
                    <a:pt x="14471" y="1586"/>
                  </a:moveTo>
                  <a:cubicBezTo>
                    <a:pt x="14207" y="1719"/>
                    <a:pt x="13942" y="1914"/>
                    <a:pt x="13678" y="2046"/>
                  </a:cubicBezTo>
                  <a:cubicBezTo>
                    <a:pt x="13614" y="2115"/>
                    <a:pt x="13482" y="2179"/>
                    <a:pt x="13350" y="2247"/>
                  </a:cubicBezTo>
                  <a:cubicBezTo>
                    <a:pt x="12224" y="2972"/>
                    <a:pt x="11167" y="3701"/>
                    <a:pt x="10178" y="4494"/>
                  </a:cubicBezTo>
                  <a:cubicBezTo>
                    <a:pt x="10046" y="4558"/>
                    <a:pt x="9977" y="4690"/>
                    <a:pt x="9845" y="4759"/>
                  </a:cubicBezTo>
                  <a:cubicBezTo>
                    <a:pt x="8988" y="5552"/>
                    <a:pt x="8127" y="6345"/>
                    <a:pt x="7334" y="7201"/>
                  </a:cubicBezTo>
                  <a:cubicBezTo>
                    <a:pt x="7270" y="7333"/>
                    <a:pt x="7138" y="7402"/>
                    <a:pt x="7069" y="7534"/>
                  </a:cubicBezTo>
                  <a:cubicBezTo>
                    <a:pt x="6345" y="8327"/>
                    <a:pt x="5747" y="9184"/>
                    <a:pt x="5155" y="10046"/>
                  </a:cubicBezTo>
                  <a:cubicBezTo>
                    <a:pt x="5087" y="10178"/>
                    <a:pt x="4954" y="10310"/>
                    <a:pt x="4891" y="10442"/>
                  </a:cubicBezTo>
                  <a:cubicBezTo>
                    <a:pt x="4362" y="11235"/>
                    <a:pt x="3897" y="12092"/>
                    <a:pt x="3437" y="12953"/>
                  </a:cubicBezTo>
                  <a:cubicBezTo>
                    <a:pt x="3437" y="13017"/>
                    <a:pt x="3368" y="13086"/>
                    <a:pt x="3368" y="13149"/>
                  </a:cubicBezTo>
                  <a:cubicBezTo>
                    <a:pt x="3305" y="13218"/>
                    <a:pt x="3236" y="13350"/>
                    <a:pt x="3236" y="13413"/>
                  </a:cubicBezTo>
                  <a:cubicBezTo>
                    <a:pt x="2840" y="14206"/>
                    <a:pt x="2512" y="14999"/>
                    <a:pt x="2179" y="15793"/>
                  </a:cubicBezTo>
                  <a:cubicBezTo>
                    <a:pt x="2115" y="16057"/>
                    <a:pt x="2047" y="16258"/>
                    <a:pt x="1983" y="16522"/>
                  </a:cubicBezTo>
                  <a:cubicBezTo>
                    <a:pt x="1719" y="17183"/>
                    <a:pt x="1518" y="17844"/>
                    <a:pt x="1322" y="18505"/>
                  </a:cubicBezTo>
                  <a:cubicBezTo>
                    <a:pt x="1254" y="18833"/>
                    <a:pt x="1121" y="19229"/>
                    <a:pt x="1058" y="19562"/>
                  </a:cubicBezTo>
                  <a:cubicBezTo>
                    <a:pt x="989" y="19826"/>
                    <a:pt x="926" y="20154"/>
                    <a:pt x="857" y="20419"/>
                  </a:cubicBezTo>
                  <a:lnTo>
                    <a:pt x="461" y="22602"/>
                  </a:lnTo>
                  <a:cubicBezTo>
                    <a:pt x="196" y="24585"/>
                    <a:pt x="1" y="26631"/>
                    <a:pt x="1" y="28682"/>
                  </a:cubicBezTo>
                  <a:cubicBezTo>
                    <a:pt x="133" y="27820"/>
                    <a:pt x="328" y="26964"/>
                    <a:pt x="529" y="26171"/>
                  </a:cubicBezTo>
                  <a:cubicBezTo>
                    <a:pt x="529" y="25706"/>
                    <a:pt x="593" y="25309"/>
                    <a:pt x="593" y="24913"/>
                  </a:cubicBezTo>
                  <a:cubicBezTo>
                    <a:pt x="661" y="24119"/>
                    <a:pt x="794" y="23395"/>
                    <a:pt x="857" y="22666"/>
                  </a:cubicBezTo>
                  <a:cubicBezTo>
                    <a:pt x="989" y="21941"/>
                    <a:pt x="1121" y="21280"/>
                    <a:pt x="1254" y="20620"/>
                  </a:cubicBezTo>
                  <a:cubicBezTo>
                    <a:pt x="1322" y="20286"/>
                    <a:pt x="1386" y="19890"/>
                    <a:pt x="1518" y="19562"/>
                  </a:cubicBezTo>
                  <a:cubicBezTo>
                    <a:pt x="1650" y="18769"/>
                    <a:pt x="1914" y="17976"/>
                    <a:pt x="2179" y="17183"/>
                  </a:cubicBezTo>
                  <a:cubicBezTo>
                    <a:pt x="2248" y="16982"/>
                    <a:pt x="2311" y="16718"/>
                    <a:pt x="2380" y="16522"/>
                  </a:cubicBezTo>
                  <a:cubicBezTo>
                    <a:pt x="2707" y="15660"/>
                    <a:pt x="3041" y="14804"/>
                    <a:pt x="3437" y="13942"/>
                  </a:cubicBezTo>
                  <a:cubicBezTo>
                    <a:pt x="3501" y="13810"/>
                    <a:pt x="3569" y="13614"/>
                    <a:pt x="3633" y="13482"/>
                  </a:cubicBezTo>
                  <a:cubicBezTo>
                    <a:pt x="3701" y="13413"/>
                    <a:pt x="3701" y="13350"/>
                    <a:pt x="3701" y="13281"/>
                  </a:cubicBezTo>
                  <a:cubicBezTo>
                    <a:pt x="4161" y="12488"/>
                    <a:pt x="4627" y="11632"/>
                    <a:pt x="5087" y="10839"/>
                  </a:cubicBezTo>
                  <a:cubicBezTo>
                    <a:pt x="5219" y="10706"/>
                    <a:pt x="5288" y="10574"/>
                    <a:pt x="5351" y="10442"/>
                  </a:cubicBezTo>
                  <a:cubicBezTo>
                    <a:pt x="5948" y="9580"/>
                    <a:pt x="6609" y="8724"/>
                    <a:pt x="7334" y="7862"/>
                  </a:cubicBezTo>
                  <a:cubicBezTo>
                    <a:pt x="7402" y="7799"/>
                    <a:pt x="7534" y="7666"/>
                    <a:pt x="7598" y="7534"/>
                  </a:cubicBezTo>
                  <a:cubicBezTo>
                    <a:pt x="8391" y="6673"/>
                    <a:pt x="9184" y="5879"/>
                    <a:pt x="10109" y="5086"/>
                  </a:cubicBezTo>
                  <a:cubicBezTo>
                    <a:pt x="10241" y="5023"/>
                    <a:pt x="10310" y="4891"/>
                    <a:pt x="10442" y="4822"/>
                  </a:cubicBezTo>
                  <a:cubicBezTo>
                    <a:pt x="11431" y="4029"/>
                    <a:pt x="12488" y="3236"/>
                    <a:pt x="13614" y="2575"/>
                  </a:cubicBezTo>
                  <a:lnTo>
                    <a:pt x="14011" y="2380"/>
                  </a:lnTo>
                  <a:cubicBezTo>
                    <a:pt x="14207" y="2247"/>
                    <a:pt x="14471" y="2115"/>
                    <a:pt x="14672" y="1983"/>
                  </a:cubicBezTo>
                  <a:lnTo>
                    <a:pt x="14471" y="1586"/>
                  </a:lnTo>
                  <a:close/>
                  <a:moveTo>
                    <a:pt x="397" y="28682"/>
                  </a:moveTo>
                  <a:cubicBezTo>
                    <a:pt x="265" y="29539"/>
                    <a:pt x="133" y="30400"/>
                    <a:pt x="64" y="31257"/>
                  </a:cubicBezTo>
                  <a:lnTo>
                    <a:pt x="64" y="31653"/>
                  </a:lnTo>
                  <a:cubicBezTo>
                    <a:pt x="196" y="31193"/>
                    <a:pt x="328" y="30728"/>
                    <a:pt x="461" y="30332"/>
                  </a:cubicBezTo>
                  <a:cubicBezTo>
                    <a:pt x="397" y="29935"/>
                    <a:pt x="397" y="29539"/>
                    <a:pt x="397" y="29142"/>
                  </a:cubicBezTo>
                  <a:lnTo>
                    <a:pt x="397" y="28682"/>
                  </a:lnTo>
                  <a:close/>
                  <a:moveTo>
                    <a:pt x="234805" y="5483"/>
                  </a:moveTo>
                  <a:lnTo>
                    <a:pt x="234805" y="5483"/>
                  </a:lnTo>
                  <a:cubicBezTo>
                    <a:pt x="235931" y="6345"/>
                    <a:pt x="236920" y="7270"/>
                    <a:pt x="237845" y="8195"/>
                  </a:cubicBezTo>
                  <a:cubicBezTo>
                    <a:pt x="237914" y="8259"/>
                    <a:pt x="237914" y="8259"/>
                    <a:pt x="237978" y="8259"/>
                  </a:cubicBezTo>
                  <a:lnTo>
                    <a:pt x="238374" y="8655"/>
                  </a:lnTo>
                  <a:cubicBezTo>
                    <a:pt x="238575" y="8856"/>
                    <a:pt x="238839" y="9052"/>
                    <a:pt x="239104" y="9316"/>
                  </a:cubicBezTo>
                  <a:lnTo>
                    <a:pt x="239696" y="9913"/>
                  </a:lnTo>
                  <a:cubicBezTo>
                    <a:pt x="239828" y="10046"/>
                    <a:pt x="240029" y="10241"/>
                    <a:pt x="240161" y="10442"/>
                  </a:cubicBezTo>
                  <a:lnTo>
                    <a:pt x="240954" y="11235"/>
                  </a:lnTo>
                  <a:cubicBezTo>
                    <a:pt x="241018" y="11367"/>
                    <a:pt x="241150" y="11563"/>
                    <a:pt x="241282" y="11695"/>
                  </a:cubicBezTo>
                  <a:cubicBezTo>
                    <a:pt x="241546" y="12028"/>
                    <a:pt x="241811" y="12356"/>
                    <a:pt x="242075" y="12753"/>
                  </a:cubicBezTo>
                  <a:cubicBezTo>
                    <a:pt x="242207" y="12885"/>
                    <a:pt x="242276" y="13017"/>
                    <a:pt x="242339" y="13149"/>
                  </a:cubicBezTo>
                  <a:cubicBezTo>
                    <a:pt x="242672" y="13546"/>
                    <a:pt x="242937" y="13942"/>
                    <a:pt x="243201" y="14407"/>
                  </a:cubicBezTo>
                  <a:lnTo>
                    <a:pt x="243397" y="14804"/>
                  </a:lnTo>
                  <a:cubicBezTo>
                    <a:pt x="243730" y="15264"/>
                    <a:pt x="243994" y="15793"/>
                    <a:pt x="244258" y="16321"/>
                  </a:cubicBezTo>
                  <a:cubicBezTo>
                    <a:pt x="244258" y="16453"/>
                    <a:pt x="244322" y="16586"/>
                    <a:pt x="244391" y="16718"/>
                  </a:cubicBezTo>
                  <a:lnTo>
                    <a:pt x="244454" y="16786"/>
                  </a:lnTo>
                  <a:cubicBezTo>
                    <a:pt x="244718" y="17379"/>
                    <a:pt x="244919" y="17976"/>
                    <a:pt x="245184" y="18637"/>
                  </a:cubicBezTo>
                  <a:cubicBezTo>
                    <a:pt x="245247" y="18769"/>
                    <a:pt x="245247" y="18901"/>
                    <a:pt x="245316" y="19033"/>
                  </a:cubicBezTo>
                  <a:cubicBezTo>
                    <a:pt x="245580" y="19758"/>
                    <a:pt x="245845" y="20551"/>
                    <a:pt x="246040" y="21344"/>
                  </a:cubicBezTo>
                  <a:cubicBezTo>
                    <a:pt x="246040" y="21476"/>
                    <a:pt x="246109" y="21677"/>
                    <a:pt x="246109" y="21809"/>
                  </a:cubicBezTo>
                  <a:cubicBezTo>
                    <a:pt x="246373" y="22798"/>
                    <a:pt x="246505" y="23792"/>
                    <a:pt x="246638" y="24780"/>
                  </a:cubicBezTo>
                  <a:cubicBezTo>
                    <a:pt x="246701" y="24981"/>
                    <a:pt x="246701" y="25113"/>
                    <a:pt x="246701" y="25309"/>
                  </a:cubicBezTo>
                  <a:cubicBezTo>
                    <a:pt x="246902" y="26567"/>
                    <a:pt x="246965" y="27820"/>
                    <a:pt x="246965" y="29142"/>
                  </a:cubicBezTo>
                  <a:lnTo>
                    <a:pt x="246965" y="29803"/>
                  </a:lnTo>
                  <a:lnTo>
                    <a:pt x="246965" y="30200"/>
                  </a:lnTo>
                  <a:lnTo>
                    <a:pt x="246965" y="31326"/>
                  </a:lnTo>
                  <a:cubicBezTo>
                    <a:pt x="247034" y="32251"/>
                    <a:pt x="247034" y="33176"/>
                    <a:pt x="247034" y="34165"/>
                  </a:cubicBezTo>
                  <a:lnTo>
                    <a:pt x="247034" y="34366"/>
                  </a:lnTo>
                  <a:lnTo>
                    <a:pt x="247230" y="34366"/>
                  </a:lnTo>
                  <a:cubicBezTo>
                    <a:pt x="247298" y="33504"/>
                    <a:pt x="247362" y="32711"/>
                    <a:pt x="247362" y="31918"/>
                  </a:cubicBezTo>
                  <a:cubicBezTo>
                    <a:pt x="247362" y="31326"/>
                    <a:pt x="247431" y="30728"/>
                    <a:pt x="247431" y="30200"/>
                  </a:cubicBezTo>
                  <a:cubicBezTo>
                    <a:pt x="247431" y="29607"/>
                    <a:pt x="247362" y="29010"/>
                    <a:pt x="247362" y="28418"/>
                  </a:cubicBezTo>
                  <a:cubicBezTo>
                    <a:pt x="247298" y="27228"/>
                    <a:pt x="247230" y="26039"/>
                    <a:pt x="247098" y="24913"/>
                  </a:cubicBezTo>
                  <a:cubicBezTo>
                    <a:pt x="247034" y="24717"/>
                    <a:pt x="247034" y="24585"/>
                    <a:pt x="247034" y="24384"/>
                  </a:cubicBezTo>
                  <a:cubicBezTo>
                    <a:pt x="246902" y="23395"/>
                    <a:pt x="246701" y="22401"/>
                    <a:pt x="246437" y="21476"/>
                  </a:cubicBezTo>
                  <a:cubicBezTo>
                    <a:pt x="246437" y="21344"/>
                    <a:pt x="246373" y="21212"/>
                    <a:pt x="246373" y="21016"/>
                  </a:cubicBezTo>
                  <a:cubicBezTo>
                    <a:pt x="246172" y="20286"/>
                    <a:pt x="245908" y="19493"/>
                    <a:pt x="245644" y="18769"/>
                  </a:cubicBezTo>
                  <a:cubicBezTo>
                    <a:pt x="245644" y="18637"/>
                    <a:pt x="245580" y="18505"/>
                    <a:pt x="245511" y="18373"/>
                  </a:cubicBezTo>
                  <a:cubicBezTo>
                    <a:pt x="245316" y="17775"/>
                    <a:pt x="245051" y="17183"/>
                    <a:pt x="244787" y="16586"/>
                  </a:cubicBezTo>
                  <a:lnTo>
                    <a:pt x="244787" y="16522"/>
                  </a:lnTo>
                  <a:lnTo>
                    <a:pt x="244586" y="16126"/>
                  </a:lnTo>
                  <a:cubicBezTo>
                    <a:pt x="244322" y="15660"/>
                    <a:pt x="244058" y="15132"/>
                    <a:pt x="243793" y="14672"/>
                  </a:cubicBezTo>
                  <a:lnTo>
                    <a:pt x="243598" y="14275"/>
                  </a:lnTo>
                  <a:lnTo>
                    <a:pt x="242805" y="13086"/>
                  </a:lnTo>
                  <a:cubicBezTo>
                    <a:pt x="242736" y="12953"/>
                    <a:pt x="242672" y="12821"/>
                    <a:pt x="242540" y="12689"/>
                  </a:cubicBezTo>
                  <a:cubicBezTo>
                    <a:pt x="242339" y="12356"/>
                    <a:pt x="242075" y="12028"/>
                    <a:pt x="241811" y="11695"/>
                  </a:cubicBezTo>
                  <a:cubicBezTo>
                    <a:pt x="241747" y="11563"/>
                    <a:pt x="241615" y="11431"/>
                    <a:pt x="241483" y="11299"/>
                  </a:cubicBezTo>
                  <a:cubicBezTo>
                    <a:pt x="241282" y="11034"/>
                    <a:pt x="241086" y="10839"/>
                    <a:pt x="240885" y="10574"/>
                  </a:cubicBezTo>
                  <a:cubicBezTo>
                    <a:pt x="240690" y="10373"/>
                    <a:pt x="240558" y="10241"/>
                    <a:pt x="240425" y="10046"/>
                  </a:cubicBezTo>
                  <a:lnTo>
                    <a:pt x="240029" y="9649"/>
                  </a:lnTo>
                  <a:cubicBezTo>
                    <a:pt x="239897" y="9580"/>
                    <a:pt x="239828" y="9448"/>
                    <a:pt x="239765" y="9385"/>
                  </a:cubicBezTo>
                  <a:cubicBezTo>
                    <a:pt x="238903" y="8592"/>
                    <a:pt x="238046" y="7799"/>
                    <a:pt x="237052" y="7069"/>
                  </a:cubicBezTo>
                  <a:lnTo>
                    <a:pt x="235466" y="5879"/>
                  </a:lnTo>
                  <a:cubicBezTo>
                    <a:pt x="235271" y="5747"/>
                    <a:pt x="235006" y="5615"/>
                    <a:pt x="234805" y="5483"/>
                  </a:cubicBezTo>
                  <a:close/>
                  <a:moveTo>
                    <a:pt x="214784" y="0"/>
                  </a:moveTo>
                  <a:cubicBezTo>
                    <a:pt x="209761" y="0"/>
                    <a:pt x="204670" y="857"/>
                    <a:pt x="199716" y="2707"/>
                  </a:cubicBezTo>
                  <a:cubicBezTo>
                    <a:pt x="191717" y="5615"/>
                    <a:pt x="185769" y="10046"/>
                    <a:pt x="181211" y="15528"/>
                  </a:cubicBezTo>
                  <a:cubicBezTo>
                    <a:pt x="174402" y="23660"/>
                    <a:pt x="170701" y="34033"/>
                    <a:pt x="167994" y="44739"/>
                  </a:cubicBezTo>
                  <a:cubicBezTo>
                    <a:pt x="165282" y="55445"/>
                    <a:pt x="163500" y="66415"/>
                    <a:pt x="160592" y="75868"/>
                  </a:cubicBezTo>
                  <a:cubicBezTo>
                    <a:pt x="159535" y="79236"/>
                    <a:pt x="158213" y="82477"/>
                    <a:pt x="156690" y="85517"/>
                  </a:cubicBezTo>
                  <a:cubicBezTo>
                    <a:pt x="152397" y="94240"/>
                    <a:pt x="146249" y="101774"/>
                    <a:pt x="138387" y="107458"/>
                  </a:cubicBezTo>
                  <a:cubicBezTo>
                    <a:pt x="135913" y="109359"/>
                    <a:pt x="133200" y="111139"/>
                    <a:pt x="130356" y="112681"/>
                  </a:cubicBezTo>
                  <a:lnTo>
                    <a:pt x="130356" y="112681"/>
                  </a:lnTo>
                  <a:cubicBezTo>
                    <a:pt x="132934" y="111437"/>
                    <a:pt x="135351" y="110024"/>
                    <a:pt x="137657" y="108447"/>
                  </a:cubicBezTo>
                  <a:cubicBezTo>
                    <a:pt x="146053" y="102700"/>
                    <a:pt x="152593" y="94833"/>
                    <a:pt x="157087" y="85713"/>
                  </a:cubicBezTo>
                  <a:cubicBezTo>
                    <a:pt x="158610" y="82609"/>
                    <a:pt x="159863" y="79368"/>
                    <a:pt x="160920" y="75932"/>
                  </a:cubicBezTo>
                  <a:cubicBezTo>
                    <a:pt x="162903" y="69656"/>
                    <a:pt x="164357" y="62651"/>
                    <a:pt x="165879" y="55513"/>
                  </a:cubicBezTo>
                  <a:cubicBezTo>
                    <a:pt x="168190" y="44871"/>
                    <a:pt x="170770" y="33900"/>
                    <a:pt x="175723" y="24516"/>
                  </a:cubicBezTo>
                  <a:cubicBezTo>
                    <a:pt x="178171" y="19890"/>
                    <a:pt x="181275" y="15597"/>
                    <a:pt x="185177" y="11896"/>
                  </a:cubicBezTo>
                  <a:cubicBezTo>
                    <a:pt x="189142" y="8259"/>
                    <a:pt x="193900" y="5219"/>
                    <a:pt x="199848" y="3040"/>
                  </a:cubicBezTo>
                  <a:cubicBezTo>
                    <a:pt x="204738" y="1253"/>
                    <a:pt x="209824" y="397"/>
                    <a:pt x="214784" y="397"/>
                  </a:cubicBezTo>
                  <a:cubicBezTo>
                    <a:pt x="221588" y="397"/>
                    <a:pt x="228064" y="2046"/>
                    <a:pt x="233484" y="5155"/>
                  </a:cubicBezTo>
                  <a:lnTo>
                    <a:pt x="232294" y="4161"/>
                  </a:lnTo>
                  <a:cubicBezTo>
                    <a:pt x="232098" y="3966"/>
                    <a:pt x="231834" y="3833"/>
                    <a:pt x="231633" y="3701"/>
                  </a:cubicBezTo>
                  <a:cubicBezTo>
                    <a:pt x="226611" y="1253"/>
                    <a:pt x="220795" y="0"/>
                    <a:pt x="214784" y="0"/>
                  </a:cubicBezTo>
                  <a:close/>
                  <a:moveTo>
                    <a:pt x="130356" y="112681"/>
                  </a:moveTo>
                  <a:cubicBezTo>
                    <a:pt x="130142" y="112784"/>
                    <a:pt x="129926" y="112887"/>
                    <a:pt x="129709" y="112988"/>
                  </a:cubicBezTo>
                  <a:lnTo>
                    <a:pt x="129709" y="112988"/>
                  </a:lnTo>
                  <a:cubicBezTo>
                    <a:pt x="129825" y="112940"/>
                    <a:pt x="129935" y="112933"/>
                    <a:pt x="129991" y="112877"/>
                  </a:cubicBezTo>
                  <a:cubicBezTo>
                    <a:pt x="130113" y="112812"/>
                    <a:pt x="130235" y="112747"/>
                    <a:pt x="130356" y="112681"/>
                  </a:cubicBezTo>
                  <a:close/>
                  <a:moveTo>
                    <a:pt x="129709" y="112988"/>
                  </a:moveTo>
                  <a:lnTo>
                    <a:pt x="129709" y="112988"/>
                  </a:lnTo>
                  <a:cubicBezTo>
                    <a:pt x="129694" y="112994"/>
                    <a:pt x="129679" y="113001"/>
                    <a:pt x="129663" y="113009"/>
                  </a:cubicBezTo>
                  <a:cubicBezTo>
                    <a:pt x="129678" y="113002"/>
                    <a:pt x="129694" y="112995"/>
                    <a:pt x="129709" y="112988"/>
                  </a:cubicBezTo>
                  <a:close/>
                  <a:moveTo>
                    <a:pt x="461" y="31722"/>
                  </a:moveTo>
                  <a:cubicBezTo>
                    <a:pt x="397" y="32182"/>
                    <a:pt x="265" y="32579"/>
                    <a:pt x="133" y="33044"/>
                  </a:cubicBezTo>
                  <a:cubicBezTo>
                    <a:pt x="461" y="36808"/>
                    <a:pt x="1121" y="40710"/>
                    <a:pt x="2047" y="44606"/>
                  </a:cubicBezTo>
                  <a:cubicBezTo>
                    <a:pt x="4494" y="54387"/>
                    <a:pt x="8920" y="64300"/>
                    <a:pt x="14936" y="72960"/>
                  </a:cubicBezTo>
                  <a:cubicBezTo>
                    <a:pt x="19959" y="80230"/>
                    <a:pt x="26102" y="86902"/>
                    <a:pt x="32843" y="92654"/>
                  </a:cubicBezTo>
                  <a:cubicBezTo>
                    <a:pt x="42561" y="100913"/>
                    <a:pt x="53663" y="107590"/>
                    <a:pt x="64898" y="111952"/>
                  </a:cubicBezTo>
                  <a:cubicBezTo>
                    <a:pt x="76265" y="116377"/>
                    <a:pt x="88489" y="119153"/>
                    <a:pt x="100585" y="119153"/>
                  </a:cubicBezTo>
                  <a:cubicBezTo>
                    <a:pt x="107257" y="119153"/>
                    <a:pt x="113866" y="118296"/>
                    <a:pt x="120411" y="116509"/>
                  </a:cubicBezTo>
                  <a:cubicBezTo>
                    <a:pt x="120871" y="116314"/>
                    <a:pt x="121336" y="116181"/>
                    <a:pt x="121796" y="115980"/>
                  </a:cubicBezTo>
                  <a:cubicBezTo>
                    <a:pt x="124376" y="115055"/>
                    <a:pt x="126819" y="113998"/>
                    <a:pt x="129198" y="112808"/>
                  </a:cubicBezTo>
                  <a:lnTo>
                    <a:pt x="129198" y="112808"/>
                  </a:lnTo>
                  <a:cubicBezTo>
                    <a:pt x="129003" y="112877"/>
                    <a:pt x="128802" y="113009"/>
                    <a:pt x="128606" y="113073"/>
                  </a:cubicBezTo>
                  <a:cubicBezTo>
                    <a:pt x="126359" y="114130"/>
                    <a:pt x="123980" y="114992"/>
                    <a:pt x="121469" y="115716"/>
                  </a:cubicBezTo>
                  <a:cubicBezTo>
                    <a:pt x="120940" y="115917"/>
                    <a:pt x="120411" y="116049"/>
                    <a:pt x="119883" y="116181"/>
                  </a:cubicBezTo>
                  <a:cubicBezTo>
                    <a:pt x="113538" y="117963"/>
                    <a:pt x="107062" y="118756"/>
                    <a:pt x="100585" y="118756"/>
                  </a:cubicBezTo>
                  <a:cubicBezTo>
                    <a:pt x="88557" y="118756"/>
                    <a:pt x="76397" y="115980"/>
                    <a:pt x="65030" y="111555"/>
                  </a:cubicBezTo>
                  <a:cubicBezTo>
                    <a:pt x="53859" y="107194"/>
                    <a:pt x="42825" y="100585"/>
                    <a:pt x="33108" y="92321"/>
                  </a:cubicBezTo>
                  <a:cubicBezTo>
                    <a:pt x="26367" y="86574"/>
                    <a:pt x="20287" y="79966"/>
                    <a:pt x="15264" y="72696"/>
                  </a:cubicBezTo>
                  <a:cubicBezTo>
                    <a:pt x="9316" y="64105"/>
                    <a:pt x="4891" y="54192"/>
                    <a:pt x="2443" y="44474"/>
                  </a:cubicBezTo>
                  <a:cubicBezTo>
                    <a:pt x="1386" y="40113"/>
                    <a:pt x="661" y="35820"/>
                    <a:pt x="461" y="3172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4" name="Google Shape;474;p30"/>
            <p:cNvSpPr/>
            <p:nvPr/>
          </p:nvSpPr>
          <p:spPr>
            <a:xfrm>
              <a:off x="730450" y="1925450"/>
              <a:ext cx="6194125" cy="3088025"/>
            </a:xfrm>
            <a:custGeom>
              <a:avLst/>
              <a:gdLst/>
              <a:ahLst/>
              <a:cxnLst/>
              <a:rect l="l" t="t" r="r" b="b"/>
              <a:pathLst>
                <a:path w="247765" h="123521" extrusionOk="0">
                  <a:moveTo>
                    <a:pt x="232659" y="6729"/>
                  </a:moveTo>
                  <a:cubicBezTo>
                    <a:pt x="232716" y="6777"/>
                    <a:pt x="232772" y="6825"/>
                    <a:pt x="232828" y="6874"/>
                  </a:cubicBezTo>
                  <a:cubicBezTo>
                    <a:pt x="232856" y="6874"/>
                    <a:pt x="232884" y="6887"/>
                    <a:pt x="232912" y="6906"/>
                  </a:cubicBezTo>
                  <a:lnTo>
                    <a:pt x="232912" y="6906"/>
                  </a:lnTo>
                  <a:cubicBezTo>
                    <a:pt x="232832" y="6841"/>
                    <a:pt x="232745" y="6783"/>
                    <a:pt x="232659" y="6729"/>
                  </a:cubicBezTo>
                  <a:close/>
                  <a:moveTo>
                    <a:pt x="232912" y="6906"/>
                  </a:moveTo>
                  <a:cubicBezTo>
                    <a:pt x="232951" y="6938"/>
                    <a:pt x="232989" y="6971"/>
                    <a:pt x="233024" y="7006"/>
                  </a:cubicBezTo>
                  <a:cubicBezTo>
                    <a:pt x="232988" y="6970"/>
                    <a:pt x="232950" y="6932"/>
                    <a:pt x="232912" y="6906"/>
                  </a:cubicBezTo>
                  <a:close/>
                  <a:moveTo>
                    <a:pt x="17051" y="5885"/>
                  </a:moveTo>
                  <a:cubicBezTo>
                    <a:pt x="16655" y="6150"/>
                    <a:pt x="16327" y="6414"/>
                    <a:pt x="15931" y="6610"/>
                  </a:cubicBezTo>
                  <a:cubicBezTo>
                    <a:pt x="15862" y="6742"/>
                    <a:pt x="15730" y="6811"/>
                    <a:pt x="15598" y="6874"/>
                  </a:cubicBezTo>
                  <a:cubicBezTo>
                    <a:pt x="14540" y="7667"/>
                    <a:pt x="13483" y="8460"/>
                    <a:pt x="12494" y="9322"/>
                  </a:cubicBezTo>
                  <a:cubicBezTo>
                    <a:pt x="12425" y="9454"/>
                    <a:pt x="12293" y="9518"/>
                    <a:pt x="12230" y="9650"/>
                  </a:cubicBezTo>
                  <a:cubicBezTo>
                    <a:pt x="11304" y="10443"/>
                    <a:pt x="10443" y="11368"/>
                    <a:pt x="9586" y="12230"/>
                  </a:cubicBezTo>
                  <a:cubicBezTo>
                    <a:pt x="9517" y="12362"/>
                    <a:pt x="9454" y="12494"/>
                    <a:pt x="9322" y="12558"/>
                  </a:cubicBezTo>
                  <a:cubicBezTo>
                    <a:pt x="8592" y="13419"/>
                    <a:pt x="7868" y="14345"/>
                    <a:pt x="7207" y="15270"/>
                  </a:cubicBezTo>
                  <a:cubicBezTo>
                    <a:pt x="7138" y="15402"/>
                    <a:pt x="7075" y="15534"/>
                    <a:pt x="6943" y="15666"/>
                  </a:cubicBezTo>
                  <a:cubicBezTo>
                    <a:pt x="6345" y="16523"/>
                    <a:pt x="5817" y="17448"/>
                    <a:pt x="5288" y="18310"/>
                  </a:cubicBezTo>
                  <a:cubicBezTo>
                    <a:pt x="5224" y="18505"/>
                    <a:pt x="5156" y="18638"/>
                    <a:pt x="5024" y="18770"/>
                  </a:cubicBezTo>
                  <a:cubicBezTo>
                    <a:pt x="4696" y="19431"/>
                    <a:pt x="4363" y="20091"/>
                    <a:pt x="4035" y="20821"/>
                  </a:cubicBezTo>
                  <a:cubicBezTo>
                    <a:pt x="3903" y="21017"/>
                    <a:pt x="3834" y="21218"/>
                    <a:pt x="3771" y="21413"/>
                  </a:cubicBezTo>
                  <a:cubicBezTo>
                    <a:pt x="3702" y="21614"/>
                    <a:pt x="3570" y="21810"/>
                    <a:pt x="3506" y="21942"/>
                  </a:cubicBezTo>
                  <a:cubicBezTo>
                    <a:pt x="3173" y="22735"/>
                    <a:pt x="2845" y="23597"/>
                    <a:pt x="2581" y="24390"/>
                  </a:cubicBezTo>
                  <a:cubicBezTo>
                    <a:pt x="2449" y="24654"/>
                    <a:pt x="2380" y="24918"/>
                    <a:pt x="2317" y="25183"/>
                  </a:cubicBezTo>
                  <a:lnTo>
                    <a:pt x="1719" y="27165"/>
                  </a:lnTo>
                  <a:cubicBezTo>
                    <a:pt x="1587" y="27562"/>
                    <a:pt x="1524" y="27958"/>
                    <a:pt x="1391" y="28355"/>
                  </a:cubicBezTo>
                  <a:cubicBezTo>
                    <a:pt x="1323" y="28551"/>
                    <a:pt x="1323" y="28751"/>
                    <a:pt x="1259" y="29016"/>
                  </a:cubicBezTo>
                  <a:cubicBezTo>
                    <a:pt x="1058" y="29809"/>
                    <a:pt x="863" y="30665"/>
                    <a:pt x="731" y="31527"/>
                  </a:cubicBezTo>
                  <a:cubicBezTo>
                    <a:pt x="397" y="33573"/>
                    <a:pt x="202" y="35625"/>
                    <a:pt x="70" y="37739"/>
                  </a:cubicBezTo>
                  <a:cubicBezTo>
                    <a:pt x="265" y="36814"/>
                    <a:pt x="466" y="35889"/>
                    <a:pt x="662" y="34895"/>
                  </a:cubicBezTo>
                  <a:cubicBezTo>
                    <a:pt x="731" y="34631"/>
                    <a:pt x="731" y="34366"/>
                    <a:pt x="794" y="34102"/>
                  </a:cubicBezTo>
                  <a:cubicBezTo>
                    <a:pt x="863" y="33245"/>
                    <a:pt x="995" y="32384"/>
                    <a:pt x="1127" y="31527"/>
                  </a:cubicBezTo>
                  <a:cubicBezTo>
                    <a:pt x="1259" y="30930"/>
                    <a:pt x="1391" y="30269"/>
                    <a:pt x="1524" y="29608"/>
                  </a:cubicBezTo>
                  <a:cubicBezTo>
                    <a:pt x="1587" y="29211"/>
                    <a:pt x="1719" y="28815"/>
                    <a:pt x="1788" y="28355"/>
                  </a:cubicBezTo>
                  <a:cubicBezTo>
                    <a:pt x="1984" y="27562"/>
                    <a:pt x="2248" y="26769"/>
                    <a:pt x="2449" y="25976"/>
                  </a:cubicBezTo>
                  <a:cubicBezTo>
                    <a:pt x="2581" y="25711"/>
                    <a:pt x="2644" y="25447"/>
                    <a:pt x="2713" y="25183"/>
                  </a:cubicBezTo>
                  <a:cubicBezTo>
                    <a:pt x="3041" y="24321"/>
                    <a:pt x="3374" y="23396"/>
                    <a:pt x="3702" y="22539"/>
                  </a:cubicBezTo>
                  <a:cubicBezTo>
                    <a:pt x="3771" y="22338"/>
                    <a:pt x="3834" y="22206"/>
                    <a:pt x="3966" y="22011"/>
                  </a:cubicBezTo>
                  <a:cubicBezTo>
                    <a:pt x="4098" y="21678"/>
                    <a:pt x="4231" y="21350"/>
                    <a:pt x="4431" y="20953"/>
                  </a:cubicBezTo>
                  <a:cubicBezTo>
                    <a:pt x="4696" y="20425"/>
                    <a:pt x="4960" y="19827"/>
                    <a:pt x="5288" y="19235"/>
                  </a:cubicBezTo>
                  <a:lnTo>
                    <a:pt x="5489" y="18838"/>
                  </a:lnTo>
                  <a:cubicBezTo>
                    <a:pt x="6018" y="17844"/>
                    <a:pt x="6610" y="16919"/>
                    <a:pt x="7207" y="16063"/>
                  </a:cubicBezTo>
                  <a:cubicBezTo>
                    <a:pt x="7271" y="15931"/>
                    <a:pt x="7339" y="15798"/>
                    <a:pt x="7471" y="15666"/>
                  </a:cubicBezTo>
                  <a:cubicBezTo>
                    <a:pt x="8132" y="14741"/>
                    <a:pt x="8793" y="13816"/>
                    <a:pt x="9586" y="12891"/>
                  </a:cubicBezTo>
                  <a:lnTo>
                    <a:pt x="9851" y="12626"/>
                  </a:lnTo>
                  <a:cubicBezTo>
                    <a:pt x="10644" y="11701"/>
                    <a:pt x="11500" y="10776"/>
                    <a:pt x="12425" y="9983"/>
                  </a:cubicBezTo>
                  <a:cubicBezTo>
                    <a:pt x="12558" y="9851"/>
                    <a:pt x="12690" y="9782"/>
                    <a:pt x="12758" y="9650"/>
                  </a:cubicBezTo>
                  <a:cubicBezTo>
                    <a:pt x="13747" y="8793"/>
                    <a:pt x="14804" y="8000"/>
                    <a:pt x="15862" y="7207"/>
                  </a:cubicBezTo>
                  <a:cubicBezTo>
                    <a:pt x="15994" y="7138"/>
                    <a:pt x="16126" y="7006"/>
                    <a:pt x="16195" y="6943"/>
                  </a:cubicBezTo>
                  <a:cubicBezTo>
                    <a:pt x="16523" y="6742"/>
                    <a:pt x="16919" y="6478"/>
                    <a:pt x="17252" y="6282"/>
                  </a:cubicBezTo>
                  <a:lnTo>
                    <a:pt x="17051" y="5885"/>
                  </a:lnTo>
                  <a:close/>
                  <a:moveTo>
                    <a:pt x="233288" y="6678"/>
                  </a:moveTo>
                  <a:cubicBezTo>
                    <a:pt x="234478" y="7667"/>
                    <a:pt x="235668" y="8724"/>
                    <a:pt x="236725" y="9851"/>
                  </a:cubicBezTo>
                  <a:lnTo>
                    <a:pt x="236794" y="9914"/>
                  </a:lnTo>
                  <a:cubicBezTo>
                    <a:pt x="237058" y="10178"/>
                    <a:pt x="237322" y="10379"/>
                    <a:pt x="237587" y="10644"/>
                  </a:cubicBezTo>
                  <a:lnTo>
                    <a:pt x="238179" y="11236"/>
                  </a:lnTo>
                  <a:lnTo>
                    <a:pt x="238776" y="11833"/>
                  </a:lnTo>
                  <a:cubicBezTo>
                    <a:pt x="238972" y="12098"/>
                    <a:pt x="239236" y="12362"/>
                    <a:pt x="239501" y="12626"/>
                  </a:cubicBezTo>
                  <a:cubicBezTo>
                    <a:pt x="239633" y="12758"/>
                    <a:pt x="239765" y="12954"/>
                    <a:pt x="239897" y="13086"/>
                  </a:cubicBezTo>
                  <a:lnTo>
                    <a:pt x="240690" y="14080"/>
                  </a:lnTo>
                  <a:cubicBezTo>
                    <a:pt x="240822" y="14212"/>
                    <a:pt x="240891" y="14345"/>
                    <a:pt x="241023" y="14477"/>
                  </a:cubicBezTo>
                  <a:cubicBezTo>
                    <a:pt x="241288" y="14873"/>
                    <a:pt x="241615" y="15333"/>
                    <a:pt x="241880" y="15730"/>
                  </a:cubicBezTo>
                  <a:lnTo>
                    <a:pt x="242081" y="16126"/>
                  </a:lnTo>
                  <a:cubicBezTo>
                    <a:pt x="242408" y="16591"/>
                    <a:pt x="242673" y="17051"/>
                    <a:pt x="243006" y="17580"/>
                  </a:cubicBezTo>
                  <a:cubicBezTo>
                    <a:pt x="243069" y="17649"/>
                    <a:pt x="243138" y="17781"/>
                    <a:pt x="243201" y="17913"/>
                  </a:cubicBezTo>
                  <a:cubicBezTo>
                    <a:pt x="243466" y="18505"/>
                    <a:pt x="243799" y="19034"/>
                    <a:pt x="244063" y="19631"/>
                  </a:cubicBezTo>
                  <a:cubicBezTo>
                    <a:pt x="244127" y="19764"/>
                    <a:pt x="244127" y="19896"/>
                    <a:pt x="244195" y="20028"/>
                  </a:cubicBezTo>
                  <a:lnTo>
                    <a:pt x="244592" y="20821"/>
                  </a:lnTo>
                  <a:cubicBezTo>
                    <a:pt x="244724" y="21218"/>
                    <a:pt x="244920" y="21614"/>
                    <a:pt x="245052" y="22074"/>
                  </a:cubicBezTo>
                  <a:cubicBezTo>
                    <a:pt x="245052" y="22206"/>
                    <a:pt x="245121" y="22338"/>
                    <a:pt x="245184" y="22471"/>
                  </a:cubicBezTo>
                  <a:cubicBezTo>
                    <a:pt x="245448" y="23264"/>
                    <a:pt x="245713" y="24057"/>
                    <a:pt x="245914" y="24918"/>
                  </a:cubicBezTo>
                  <a:cubicBezTo>
                    <a:pt x="245977" y="25051"/>
                    <a:pt x="246046" y="25183"/>
                    <a:pt x="246046" y="25378"/>
                  </a:cubicBezTo>
                  <a:cubicBezTo>
                    <a:pt x="246310" y="26372"/>
                    <a:pt x="246506" y="27361"/>
                    <a:pt x="246707" y="28355"/>
                  </a:cubicBezTo>
                  <a:cubicBezTo>
                    <a:pt x="246707" y="28551"/>
                    <a:pt x="246770" y="28683"/>
                    <a:pt x="246770" y="28884"/>
                  </a:cubicBezTo>
                  <a:cubicBezTo>
                    <a:pt x="246971" y="30137"/>
                    <a:pt x="247103" y="31395"/>
                    <a:pt x="247235" y="32648"/>
                  </a:cubicBezTo>
                  <a:lnTo>
                    <a:pt x="247235" y="33245"/>
                  </a:lnTo>
                  <a:cubicBezTo>
                    <a:pt x="247299" y="34498"/>
                    <a:pt x="247368" y="35757"/>
                    <a:pt x="247368" y="37010"/>
                  </a:cubicBezTo>
                  <a:lnTo>
                    <a:pt x="247368" y="37142"/>
                  </a:lnTo>
                  <a:cubicBezTo>
                    <a:pt x="247431" y="38004"/>
                    <a:pt x="247431" y="38797"/>
                    <a:pt x="247431" y="39653"/>
                  </a:cubicBezTo>
                  <a:lnTo>
                    <a:pt x="247695" y="39653"/>
                  </a:lnTo>
                  <a:cubicBezTo>
                    <a:pt x="247764" y="39125"/>
                    <a:pt x="247764" y="38665"/>
                    <a:pt x="247764" y="38199"/>
                  </a:cubicBezTo>
                  <a:lnTo>
                    <a:pt x="247764" y="37475"/>
                  </a:lnTo>
                  <a:lnTo>
                    <a:pt x="247764" y="37211"/>
                  </a:lnTo>
                  <a:lnTo>
                    <a:pt x="247764" y="37010"/>
                  </a:lnTo>
                  <a:cubicBezTo>
                    <a:pt x="247764" y="36021"/>
                    <a:pt x="247764" y="35096"/>
                    <a:pt x="247695" y="34171"/>
                  </a:cubicBezTo>
                  <a:cubicBezTo>
                    <a:pt x="247695" y="33705"/>
                    <a:pt x="247632" y="33245"/>
                    <a:pt x="247632" y="32780"/>
                  </a:cubicBezTo>
                  <a:cubicBezTo>
                    <a:pt x="247632" y="32585"/>
                    <a:pt x="247563" y="32384"/>
                    <a:pt x="247563" y="32188"/>
                  </a:cubicBezTo>
                  <a:cubicBezTo>
                    <a:pt x="247500" y="30930"/>
                    <a:pt x="247299" y="29677"/>
                    <a:pt x="247103" y="28487"/>
                  </a:cubicBezTo>
                  <a:cubicBezTo>
                    <a:pt x="247103" y="28355"/>
                    <a:pt x="247103" y="28154"/>
                    <a:pt x="247035" y="27958"/>
                  </a:cubicBezTo>
                  <a:cubicBezTo>
                    <a:pt x="246839" y="26964"/>
                    <a:pt x="246638" y="26039"/>
                    <a:pt x="246374" y="25051"/>
                  </a:cubicBezTo>
                  <a:cubicBezTo>
                    <a:pt x="246374" y="24918"/>
                    <a:pt x="246310" y="24718"/>
                    <a:pt x="246310" y="24585"/>
                  </a:cubicBezTo>
                  <a:lnTo>
                    <a:pt x="245517" y="22206"/>
                  </a:lnTo>
                  <a:cubicBezTo>
                    <a:pt x="245517" y="22074"/>
                    <a:pt x="245448" y="21942"/>
                    <a:pt x="245385" y="21810"/>
                  </a:cubicBezTo>
                  <a:cubicBezTo>
                    <a:pt x="245253" y="21413"/>
                    <a:pt x="245121" y="21085"/>
                    <a:pt x="244920" y="20689"/>
                  </a:cubicBezTo>
                  <a:cubicBezTo>
                    <a:pt x="244856" y="20425"/>
                    <a:pt x="244724" y="20091"/>
                    <a:pt x="244592" y="19827"/>
                  </a:cubicBezTo>
                  <a:lnTo>
                    <a:pt x="244391" y="19431"/>
                  </a:lnTo>
                  <a:cubicBezTo>
                    <a:pt x="244127" y="18902"/>
                    <a:pt x="243862" y="18310"/>
                    <a:pt x="243598" y="17781"/>
                  </a:cubicBezTo>
                  <a:cubicBezTo>
                    <a:pt x="243535" y="17649"/>
                    <a:pt x="243466" y="17517"/>
                    <a:pt x="243402" y="17448"/>
                  </a:cubicBezTo>
                  <a:cubicBezTo>
                    <a:pt x="243138" y="16919"/>
                    <a:pt x="242874" y="16523"/>
                    <a:pt x="242541" y="16063"/>
                  </a:cubicBezTo>
                  <a:cubicBezTo>
                    <a:pt x="242477" y="15931"/>
                    <a:pt x="242408" y="15798"/>
                    <a:pt x="242276" y="15666"/>
                  </a:cubicBezTo>
                  <a:cubicBezTo>
                    <a:pt x="242081" y="15270"/>
                    <a:pt x="241816" y="14873"/>
                    <a:pt x="241483" y="14540"/>
                  </a:cubicBezTo>
                  <a:cubicBezTo>
                    <a:pt x="241420" y="14345"/>
                    <a:pt x="241288" y="14212"/>
                    <a:pt x="241219" y="14080"/>
                  </a:cubicBezTo>
                  <a:cubicBezTo>
                    <a:pt x="240954" y="13816"/>
                    <a:pt x="240759" y="13483"/>
                    <a:pt x="240495" y="13155"/>
                  </a:cubicBezTo>
                  <a:cubicBezTo>
                    <a:pt x="240362" y="13023"/>
                    <a:pt x="240230" y="12891"/>
                    <a:pt x="240098" y="12690"/>
                  </a:cubicBezTo>
                  <a:cubicBezTo>
                    <a:pt x="239897" y="12494"/>
                    <a:pt x="239701" y="12230"/>
                    <a:pt x="239501" y="12029"/>
                  </a:cubicBezTo>
                  <a:cubicBezTo>
                    <a:pt x="239368" y="11833"/>
                    <a:pt x="239173" y="11632"/>
                    <a:pt x="238972" y="11437"/>
                  </a:cubicBezTo>
                  <a:lnTo>
                    <a:pt x="238644" y="11104"/>
                  </a:lnTo>
                  <a:lnTo>
                    <a:pt x="238575" y="11040"/>
                  </a:lnTo>
                  <a:cubicBezTo>
                    <a:pt x="237650" y="10115"/>
                    <a:pt x="236661" y="9190"/>
                    <a:pt x="235535" y="8328"/>
                  </a:cubicBezTo>
                  <a:cubicBezTo>
                    <a:pt x="235271" y="8064"/>
                    <a:pt x="234943" y="7868"/>
                    <a:pt x="234679" y="7667"/>
                  </a:cubicBezTo>
                  <a:lnTo>
                    <a:pt x="233288" y="6678"/>
                  </a:lnTo>
                  <a:close/>
                  <a:moveTo>
                    <a:pt x="130526" y="115326"/>
                  </a:moveTo>
                  <a:cubicBezTo>
                    <a:pt x="130449" y="115369"/>
                    <a:pt x="130373" y="115412"/>
                    <a:pt x="130297" y="115455"/>
                  </a:cubicBezTo>
                  <a:lnTo>
                    <a:pt x="130297" y="115455"/>
                  </a:lnTo>
                  <a:cubicBezTo>
                    <a:pt x="130373" y="115417"/>
                    <a:pt x="130449" y="115376"/>
                    <a:pt x="130526" y="115326"/>
                  </a:cubicBezTo>
                  <a:close/>
                  <a:moveTo>
                    <a:pt x="210687" y="1"/>
                  </a:moveTo>
                  <a:cubicBezTo>
                    <a:pt x="206325" y="1"/>
                    <a:pt x="201900" y="662"/>
                    <a:pt x="197670" y="2052"/>
                  </a:cubicBezTo>
                  <a:cubicBezTo>
                    <a:pt x="189407" y="4759"/>
                    <a:pt x="183395" y="9058"/>
                    <a:pt x="178901" y="14477"/>
                  </a:cubicBezTo>
                  <a:cubicBezTo>
                    <a:pt x="172092" y="22603"/>
                    <a:pt x="168724" y="33177"/>
                    <a:pt x="166408" y="44084"/>
                  </a:cubicBezTo>
                  <a:cubicBezTo>
                    <a:pt x="164098" y="55054"/>
                    <a:pt x="162840" y="66421"/>
                    <a:pt x="160328" y="76202"/>
                  </a:cubicBezTo>
                  <a:cubicBezTo>
                    <a:pt x="159472" y="79702"/>
                    <a:pt x="158282" y="83138"/>
                    <a:pt x="156892" y="86379"/>
                  </a:cubicBezTo>
                  <a:cubicBezTo>
                    <a:pt x="153059" y="95298"/>
                    <a:pt x="147312" y="103097"/>
                    <a:pt x="139841" y="109177"/>
                  </a:cubicBezTo>
                  <a:cubicBezTo>
                    <a:pt x="137066" y="111556"/>
                    <a:pt x="134026" y="113803"/>
                    <a:pt x="130721" y="115722"/>
                  </a:cubicBezTo>
                  <a:cubicBezTo>
                    <a:pt x="133698" y="114136"/>
                    <a:pt x="136537" y="112286"/>
                    <a:pt x="139117" y="110303"/>
                  </a:cubicBezTo>
                  <a:cubicBezTo>
                    <a:pt x="147111" y="104091"/>
                    <a:pt x="153260" y="95896"/>
                    <a:pt x="157288" y="86512"/>
                  </a:cubicBezTo>
                  <a:cubicBezTo>
                    <a:pt x="158679" y="83271"/>
                    <a:pt x="159868" y="79834"/>
                    <a:pt x="160725" y="76334"/>
                  </a:cubicBezTo>
                  <a:cubicBezTo>
                    <a:pt x="162443" y="69725"/>
                    <a:pt x="163569" y="62519"/>
                    <a:pt x="164822" y="55186"/>
                  </a:cubicBezTo>
                  <a:cubicBezTo>
                    <a:pt x="166673" y="44147"/>
                    <a:pt x="168787" y="32981"/>
                    <a:pt x="173546" y="23528"/>
                  </a:cubicBezTo>
                  <a:cubicBezTo>
                    <a:pt x="175861" y="18838"/>
                    <a:pt x="178901" y="14540"/>
                    <a:pt x="182867" y="10971"/>
                  </a:cubicBezTo>
                  <a:cubicBezTo>
                    <a:pt x="186763" y="7339"/>
                    <a:pt x="191654" y="4431"/>
                    <a:pt x="197734" y="2449"/>
                  </a:cubicBezTo>
                  <a:cubicBezTo>
                    <a:pt x="201963" y="1058"/>
                    <a:pt x="206325" y="398"/>
                    <a:pt x="210687" y="398"/>
                  </a:cubicBezTo>
                  <a:cubicBezTo>
                    <a:pt x="218421" y="398"/>
                    <a:pt x="226088" y="2581"/>
                    <a:pt x="232363" y="6546"/>
                  </a:cubicBezTo>
                  <a:cubicBezTo>
                    <a:pt x="232453" y="6605"/>
                    <a:pt x="232556" y="6665"/>
                    <a:pt x="232659" y="6729"/>
                  </a:cubicBezTo>
                  <a:lnTo>
                    <a:pt x="232659" y="6729"/>
                  </a:lnTo>
                  <a:cubicBezTo>
                    <a:pt x="231722" y="5935"/>
                    <a:pt x="230782" y="5247"/>
                    <a:pt x="229720" y="4564"/>
                  </a:cubicBezTo>
                  <a:cubicBezTo>
                    <a:pt x="224036" y="1587"/>
                    <a:pt x="217364" y="1"/>
                    <a:pt x="210687" y="1"/>
                  </a:cubicBezTo>
                  <a:close/>
                  <a:moveTo>
                    <a:pt x="466" y="37803"/>
                  </a:moveTo>
                  <a:cubicBezTo>
                    <a:pt x="334" y="38728"/>
                    <a:pt x="133" y="39722"/>
                    <a:pt x="1" y="40647"/>
                  </a:cubicBezTo>
                  <a:cubicBezTo>
                    <a:pt x="70" y="44544"/>
                    <a:pt x="466" y="48578"/>
                    <a:pt x="1259" y="52543"/>
                  </a:cubicBezTo>
                  <a:cubicBezTo>
                    <a:pt x="3173" y="62588"/>
                    <a:pt x="7339" y="72565"/>
                    <a:pt x="13351" y="81092"/>
                  </a:cubicBezTo>
                  <a:cubicBezTo>
                    <a:pt x="18373" y="88230"/>
                    <a:pt x="24654" y="94706"/>
                    <a:pt x="31591" y="100258"/>
                  </a:cubicBezTo>
                  <a:cubicBezTo>
                    <a:pt x="41636" y="108188"/>
                    <a:pt x="53204" y="114332"/>
                    <a:pt x="64766" y="118165"/>
                  </a:cubicBezTo>
                  <a:cubicBezTo>
                    <a:pt x="75145" y="121538"/>
                    <a:pt x="86046" y="123520"/>
                    <a:pt x="96821" y="123520"/>
                  </a:cubicBezTo>
                  <a:cubicBezTo>
                    <a:pt x="105280" y="123520"/>
                    <a:pt x="113607" y="122331"/>
                    <a:pt x="121601" y="119619"/>
                  </a:cubicBezTo>
                  <a:cubicBezTo>
                    <a:pt x="122066" y="119423"/>
                    <a:pt x="122463" y="119291"/>
                    <a:pt x="122860" y="119090"/>
                  </a:cubicBezTo>
                  <a:cubicBezTo>
                    <a:pt x="125482" y="118065"/>
                    <a:pt x="127921" y="116793"/>
                    <a:pt x="130297" y="115455"/>
                  </a:cubicBezTo>
                  <a:lnTo>
                    <a:pt x="130297" y="115455"/>
                  </a:lnTo>
                  <a:cubicBezTo>
                    <a:pt x="130174" y="115516"/>
                    <a:pt x="130052" y="115572"/>
                    <a:pt x="129928" y="115653"/>
                  </a:cubicBezTo>
                  <a:cubicBezTo>
                    <a:pt x="127549" y="116843"/>
                    <a:pt x="125106" y="117900"/>
                    <a:pt x="122526" y="118825"/>
                  </a:cubicBezTo>
                  <a:cubicBezTo>
                    <a:pt x="122066" y="119026"/>
                    <a:pt x="121601" y="119159"/>
                    <a:pt x="121141" y="119354"/>
                  </a:cubicBezTo>
                  <a:cubicBezTo>
                    <a:pt x="113274" y="121934"/>
                    <a:pt x="105079" y="123124"/>
                    <a:pt x="96821" y="123124"/>
                  </a:cubicBezTo>
                  <a:cubicBezTo>
                    <a:pt x="86046" y="123124"/>
                    <a:pt x="75208" y="121072"/>
                    <a:pt x="64898" y="117768"/>
                  </a:cubicBezTo>
                  <a:cubicBezTo>
                    <a:pt x="53336" y="114004"/>
                    <a:pt x="41837" y="107855"/>
                    <a:pt x="31855" y="99925"/>
                  </a:cubicBezTo>
                  <a:cubicBezTo>
                    <a:pt x="24918" y="94373"/>
                    <a:pt x="18706" y="87965"/>
                    <a:pt x="13684" y="80828"/>
                  </a:cubicBezTo>
                  <a:cubicBezTo>
                    <a:pt x="7736" y="72369"/>
                    <a:pt x="3570" y="62456"/>
                    <a:pt x="1656" y="52474"/>
                  </a:cubicBezTo>
                  <a:cubicBezTo>
                    <a:pt x="863" y="48377"/>
                    <a:pt x="466" y="44279"/>
                    <a:pt x="466" y="40314"/>
                  </a:cubicBezTo>
                  <a:lnTo>
                    <a:pt x="466" y="3780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5" name="Google Shape;475;p30"/>
            <p:cNvSpPr/>
            <p:nvPr/>
          </p:nvSpPr>
          <p:spPr>
            <a:xfrm>
              <a:off x="707325" y="1851175"/>
              <a:ext cx="6210625" cy="3206825"/>
            </a:xfrm>
            <a:custGeom>
              <a:avLst/>
              <a:gdLst/>
              <a:ahLst/>
              <a:cxnLst/>
              <a:rect l="l" t="t" r="r" b="b"/>
              <a:pathLst>
                <a:path w="248425" h="128273" extrusionOk="0">
                  <a:moveTo>
                    <a:pt x="206922" y="1"/>
                  </a:moveTo>
                  <a:cubicBezTo>
                    <a:pt x="203152" y="1"/>
                    <a:pt x="199388" y="461"/>
                    <a:pt x="195751" y="1518"/>
                  </a:cubicBezTo>
                  <a:cubicBezTo>
                    <a:pt x="187292" y="3966"/>
                    <a:pt x="181212" y="8196"/>
                    <a:pt x="176718" y="13615"/>
                  </a:cubicBezTo>
                  <a:cubicBezTo>
                    <a:pt x="170045" y="21677"/>
                    <a:pt x="166937" y="32383"/>
                    <a:pt x="165023" y="43549"/>
                  </a:cubicBezTo>
                  <a:cubicBezTo>
                    <a:pt x="163172" y="54784"/>
                    <a:pt x="162379" y="66484"/>
                    <a:pt x="160328" y="76725"/>
                  </a:cubicBezTo>
                  <a:cubicBezTo>
                    <a:pt x="158213" y="87035"/>
                    <a:pt x="154052" y="96356"/>
                    <a:pt x="147840" y="104154"/>
                  </a:cubicBezTo>
                  <a:cubicBezTo>
                    <a:pt x="143410" y="109769"/>
                    <a:pt x="137927" y="114527"/>
                    <a:pt x="131451" y="118297"/>
                  </a:cubicBezTo>
                  <a:cubicBezTo>
                    <a:pt x="129003" y="119682"/>
                    <a:pt x="126491" y="121003"/>
                    <a:pt x="123785" y="122061"/>
                  </a:cubicBezTo>
                  <a:cubicBezTo>
                    <a:pt x="123388" y="122262"/>
                    <a:pt x="122991" y="122394"/>
                    <a:pt x="122526" y="122590"/>
                  </a:cubicBezTo>
                  <a:cubicBezTo>
                    <a:pt x="113078" y="126227"/>
                    <a:pt x="103033" y="127813"/>
                    <a:pt x="92856" y="127813"/>
                  </a:cubicBezTo>
                  <a:cubicBezTo>
                    <a:pt x="83471" y="127813"/>
                    <a:pt x="74087" y="126491"/>
                    <a:pt x="65030" y="124043"/>
                  </a:cubicBezTo>
                  <a:cubicBezTo>
                    <a:pt x="44808" y="118693"/>
                    <a:pt x="24522" y="106269"/>
                    <a:pt x="12293" y="89086"/>
                  </a:cubicBezTo>
                  <a:cubicBezTo>
                    <a:pt x="4627" y="78380"/>
                    <a:pt x="397" y="64962"/>
                    <a:pt x="397" y="51744"/>
                  </a:cubicBezTo>
                  <a:cubicBezTo>
                    <a:pt x="397" y="49037"/>
                    <a:pt x="598" y="46325"/>
                    <a:pt x="926" y="43618"/>
                  </a:cubicBezTo>
                  <a:cubicBezTo>
                    <a:pt x="1058" y="42693"/>
                    <a:pt x="1259" y="41699"/>
                    <a:pt x="1391" y="40774"/>
                  </a:cubicBezTo>
                  <a:cubicBezTo>
                    <a:pt x="1523" y="40113"/>
                    <a:pt x="1656" y="39521"/>
                    <a:pt x="1788" y="38860"/>
                  </a:cubicBezTo>
                  <a:cubicBezTo>
                    <a:pt x="1920" y="38395"/>
                    <a:pt x="2052" y="37998"/>
                    <a:pt x="2116" y="37538"/>
                  </a:cubicBezTo>
                  <a:cubicBezTo>
                    <a:pt x="2316" y="36676"/>
                    <a:pt x="2581" y="35883"/>
                    <a:pt x="2845" y="35090"/>
                  </a:cubicBezTo>
                  <a:cubicBezTo>
                    <a:pt x="2909" y="34826"/>
                    <a:pt x="2977" y="34498"/>
                    <a:pt x="3109" y="34234"/>
                  </a:cubicBezTo>
                  <a:cubicBezTo>
                    <a:pt x="3374" y="33309"/>
                    <a:pt x="3702" y="32447"/>
                    <a:pt x="4035" y="31522"/>
                  </a:cubicBezTo>
                  <a:cubicBezTo>
                    <a:pt x="4167" y="31326"/>
                    <a:pt x="4230" y="31125"/>
                    <a:pt x="4299" y="30929"/>
                  </a:cubicBezTo>
                  <a:cubicBezTo>
                    <a:pt x="4563" y="30269"/>
                    <a:pt x="4828" y="29608"/>
                    <a:pt x="5092" y="29010"/>
                  </a:cubicBezTo>
                  <a:cubicBezTo>
                    <a:pt x="5288" y="28682"/>
                    <a:pt x="5420" y="28418"/>
                    <a:pt x="5552" y="28085"/>
                  </a:cubicBezTo>
                  <a:cubicBezTo>
                    <a:pt x="5621" y="27953"/>
                    <a:pt x="5684" y="27757"/>
                    <a:pt x="5816" y="27556"/>
                  </a:cubicBezTo>
                  <a:cubicBezTo>
                    <a:pt x="6282" y="26631"/>
                    <a:pt x="6810" y="25642"/>
                    <a:pt x="7339" y="24717"/>
                  </a:cubicBezTo>
                  <a:cubicBezTo>
                    <a:pt x="7471" y="24585"/>
                    <a:pt x="7535" y="24384"/>
                    <a:pt x="7603" y="24252"/>
                  </a:cubicBezTo>
                  <a:cubicBezTo>
                    <a:pt x="8196" y="23263"/>
                    <a:pt x="8856" y="22338"/>
                    <a:pt x="9517" y="21344"/>
                  </a:cubicBezTo>
                  <a:cubicBezTo>
                    <a:pt x="9586" y="21212"/>
                    <a:pt x="9649" y="21080"/>
                    <a:pt x="9782" y="21016"/>
                  </a:cubicBezTo>
                  <a:cubicBezTo>
                    <a:pt x="10442" y="20022"/>
                    <a:pt x="11236" y="19034"/>
                    <a:pt x="12029" y="18109"/>
                  </a:cubicBezTo>
                  <a:cubicBezTo>
                    <a:pt x="12097" y="17976"/>
                    <a:pt x="12229" y="17908"/>
                    <a:pt x="12293" y="17775"/>
                  </a:cubicBezTo>
                  <a:cubicBezTo>
                    <a:pt x="13155" y="16787"/>
                    <a:pt x="14011" y="15862"/>
                    <a:pt x="14936" y="15000"/>
                  </a:cubicBezTo>
                  <a:lnTo>
                    <a:pt x="15269" y="14672"/>
                  </a:lnTo>
                  <a:cubicBezTo>
                    <a:pt x="16195" y="13747"/>
                    <a:pt x="17252" y="12885"/>
                    <a:pt x="18310" y="12029"/>
                  </a:cubicBezTo>
                  <a:cubicBezTo>
                    <a:pt x="18442" y="11896"/>
                    <a:pt x="18505" y="11828"/>
                    <a:pt x="18637" y="11764"/>
                  </a:cubicBezTo>
                  <a:cubicBezTo>
                    <a:pt x="19103" y="11368"/>
                    <a:pt x="19563" y="11035"/>
                    <a:pt x="20028" y="10707"/>
                  </a:cubicBezTo>
                  <a:lnTo>
                    <a:pt x="19763" y="10374"/>
                  </a:lnTo>
                  <a:cubicBezTo>
                    <a:pt x="19298" y="10707"/>
                    <a:pt x="18838" y="11035"/>
                    <a:pt x="18373" y="11431"/>
                  </a:cubicBezTo>
                  <a:cubicBezTo>
                    <a:pt x="18241" y="11500"/>
                    <a:pt x="18177" y="11563"/>
                    <a:pt x="18045" y="11695"/>
                  </a:cubicBezTo>
                  <a:cubicBezTo>
                    <a:pt x="16988" y="12557"/>
                    <a:pt x="15994" y="13414"/>
                    <a:pt x="15005" y="14339"/>
                  </a:cubicBezTo>
                  <a:lnTo>
                    <a:pt x="14672" y="14672"/>
                  </a:lnTo>
                  <a:cubicBezTo>
                    <a:pt x="13747" y="15529"/>
                    <a:pt x="12890" y="16454"/>
                    <a:pt x="12029" y="17448"/>
                  </a:cubicBezTo>
                  <a:cubicBezTo>
                    <a:pt x="11965" y="17511"/>
                    <a:pt x="11896" y="17643"/>
                    <a:pt x="11764" y="17775"/>
                  </a:cubicBezTo>
                  <a:cubicBezTo>
                    <a:pt x="10971" y="18701"/>
                    <a:pt x="10247" y="19626"/>
                    <a:pt x="9517" y="20620"/>
                  </a:cubicBezTo>
                  <a:cubicBezTo>
                    <a:pt x="9454" y="20752"/>
                    <a:pt x="9385" y="20815"/>
                    <a:pt x="9253" y="20948"/>
                  </a:cubicBezTo>
                  <a:cubicBezTo>
                    <a:pt x="8592" y="21873"/>
                    <a:pt x="8000" y="22867"/>
                    <a:pt x="7402" y="23855"/>
                  </a:cubicBezTo>
                  <a:cubicBezTo>
                    <a:pt x="7339" y="23988"/>
                    <a:pt x="7207" y="24120"/>
                    <a:pt x="7138" y="24252"/>
                  </a:cubicBezTo>
                  <a:cubicBezTo>
                    <a:pt x="6609" y="25177"/>
                    <a:pt x="6081" y="26102"/>
                    <a:pt x="5621" y="27028"/>
                  </a:cubicBezTo>
                  <a:cubicBezTo>
                    <a:pt x="5489" y="27229"/>
                    <a:pt x="5420" y="27361"/>
                    <a:pt x="5356" y="27556"/>
                  </a:cubicBezTo>
                  <a:cubicBezTo>
                    <a:pt x="5156" y="27953"/>
                    <a:pt x="4960" y="28418"/>
                    <a:pt x="4759" y="28815"/>
                  </a:cubicBezTo>
                  <a:cubicBezTo>
                    <a:pt x="4563" y="29275"/>
                    <a:pt x="4362" y="29740"/>
                    <a:pt x="4167" y="30269"/>
                  </a:cubicBezTo>
                  <a:cubicBezTo>
                    <a:pt x="4035" y="30464"/>
                    <a:pt x="3966" y="30665"/>
                    <a:pt x="3903" y="30861"/>
                  </a:cubicBezTo>
                  <a:cubicBezTo>
                    <a:pt x="3569" y="31654"/>
                    <a:pt x="3242" y="32516"/>
                    <a:pt x="2977" y="33309"/>
                  </a:cubicBezTo>
                  <a:cubicBezTo>
                    <a:pt x="2845" y="33636"/>
                    <a:pt x="2776" y="33901"/>
                    <a:pt x="2644" y="34165"/>
                  </a:cubicBezTo>
                  <a:cubicBezTo>
                    <a:pt x="2449" y="34826"/>
                    <a:pt x="2248" y="35487"/>
                    <a:pt x="2116" y="36148"/>
                  </a:cubicBezTo>
                  <a:cubicBezTo>
                    <a:pt x="1983" y="36544"/>
                    <a:pt x="1851" y="37009"/>
                    <a:pt x="1719" y="37469"/>
                  </a:cubicBezTo>
                  <a:cubicBezTo>
                    <a:pt x="1719" y="37602"/>
                    <a:pt x="1656" y="37734"/>
                    <a:pt x="1587" y="37866"/>
                  </a:cubicBezTo>
                  <a:cubicBezTo>
                    <a:pt x="1391" y="38860"/>
                    <a:pt x="1190" y="39785"/>
                    <a:pt x="995" y="40710"/>
                  </a:cubicBezTo>
                  <a:cubicBezTo>
                    <a:pt x="334" y="44342"/>
                    <a:pt x="1" y="48043"/>
                    <a:pt x="1" y="51744"/>
                  </a:cubicBezTo>
                  <a:cubicBezTo>
                    <a:pt x="1" y="65030"/>
                    <a:pt x="4230" y="78576"/>
                    <a:pt x="11896" y="89282"/>
                  </a:cubicBezTo>
                  <a:cubicBezTo>
                    <a:pt x="24257" y="106596"/>
                    <a:pt x="44612" y="119021"/>
                    <a:pt x="64898" y="124440"/>
                  </a:cubicBezTo>
                  <a:cubicBezTo>
                    <a:pt x="73955" y="126888"/>
                    <a:pt x="83471" y="128273"/>
                    <a:pt x="92856" y="128273"/>
                  </a:cubicBezTo>
                  <a:cubicBezTo>
                    <a:pt x="103493" y="128273"/>
                    <a:pt x="114067" y="126491"/>
                    <a:pt x="123917" y="122457"/>
                  </a:cubicBezTo>
                  <a:cubicBezTo>
                    <a:pt x="124445" y="122262"/>
                    <a:pt x="124905" y="122061"/>
                    <a:pt x="125371" y="121865"/>
                  </a:cubicBezTo>
                  <a:cubicBezTo>
                    <a:pt x="125503" y="121796"/>
                    <a:pt x="125635" y="121733"/>
                    <a:pt x="125698" y="121664"/>
                  </a:cubicBezTo>
                  <a:cubicBezTo>
                    <a:pt x="125831" y="121664"/>
                    <a:pt x="125899" y="121601"/>
                    <a:pt x="126031" y="121532"/>
                  </a:cubicBezTo>
                  <a:cubicBezTo>
                    <a:pt x="126164" y="121532"/>
                    <a:pt x="126227" y="121469"/>
                    <a:pt x="126359" y="121400"/>
                  </a:cubicBezTo>
                  <a:cubicBezTo>
                    <a:pt x="126428" y="121337"/>
                    <a:pt x="126560" y="121337"/>
                    <a:pt x="126692" y="121268"/>
                  </a:cubicBezTo>
                  <a:cubicBezTo>
                    <a:pt x="126756" y="121204"/>
                    <a:pt x="126888" y="121136"/>
                    <a:pt x="126957" y="121136"/>
                  </a:cubicBezTo>
                  <a:cubicBezTo>
                    <a:pt x="127089" y="121072"/>
                    <a:pt x="127221" y="121003"/>
                    <a:pt x="127284" y="120940"/>
                  </a:cubicBezTo>
                  <a:cubicBezTo>
                    <a:pt x="127417" y="120940"/>
                    <a:pt x="127485" y="120871"/>
                    <a:pt x="127618" y="120808"/>
                  </a:cubicBezTo>
                  <a:cubicBezTo>
                    <a:pt x="127750" y="120739"/>
                    <a:pt x="127813" y="120739"/>
                    <a:pt x="127945" y="120676"/>
                  </a:cubicBezTo>
                  <a:cubicBezTo>
                    <a:pt x="128014" y="120607"/>
                    <a:pt x="128146" y="120543"/>
                    <a:pt x="128278" y="120475"/>
                  </a:cubicBezTo>
                  <a:cubicBezTo>
                    <a:pt x="128342" y="120475"/>
                    <a:pt x="128474" y="120411"/>
                    <a:pt x="128543" y="120343"/>
                  </a:cubicBezTo>
                  <a:cubicBezTo>
                    <a:pt x="128675" y="120279"/>
                    <a:pt x="128738" y="120210"/>
                    <a:pt x="128871" y="120210"/>
                  </a:cubicBezTo>
                  <a:cubicBezTo>
                    <a:pt x="129003" y="120147"/>
                    <a:pt x="129071" y="120078"/>
                    <a:pt x="129204" y="120015"/>
                  </a:cubicBezTo>
                  <a:cubicBezTo>
                    <a:pt x="129267" y="119946"/>
                    <a:pt x="129399" y="119883"/>
                    <a:pt x="129531" y="119883"/>
                  </a:cubicBezTo>
                  <a:cubicBezTo>
                    <a:pt x="129600" y="119814"/>
                    <a:pt x="129732" y="119750"/>
                    <a:pt x="129796" y="119682"/>
                  </a:cubicBezTo>
                  <a:cubicBezTo>
                    <a:pt x="129928" y="119618"/>
                    <a:pt x="129997" y="119550"/>
                    <a:pt x="130129" y="119550"/>
                  </a:cubicBezTo>
                  <a:cubicBezTo>
                    <a:pt x="130192" y="119486"/>
                    <a:pt x="130324" y="119417"/>
                    <a:pt x="130457" y="119354"/>
                  </a:cubicBezTo>
                  <a:cubicBezTo>
                    <a:pt x="130525" y="119285"/>
                    <a:pt x="130658" y="119222"/>
                    <a:pt x="130721" y="119153"/>
                  </a:cubicBezTo>
                  <a:cubicBezTo>
                    <a:pt x="130853" y="119153"/>
                    <a:pt x="130922" y="119090"/>
                    <a:pt x="131054" y="119021"/>
                  </a:cubicBezTo>
                  <a:cubicBezTo>
                    <a:pt x="131118" y="118957"/>
                    <a:pt x="131250" y="118889"/>
                    <a:pt x="131318" y="118825"/>
                  </a:cubicBezTo>
                  <a:cubicBezTo>
                    <a:pt x="131451" y="118756"/>
                    <a:pt x="131583" y="118756"/>
                    <a:pt x="131646" y="118693"/>
                  </a:cubicBezTo>
                  <a:cubicBezTo>
                    <a:pt x="134951" y="116774"/>
                    <a:pt x="137991" y="114527"/>
                    <a:pt x="140766" y="112148"/>
                  </a:cubicBezTo>
                  <a:cubicBezTo>
                    <a:pt x="143478" y="109769"/>
                    <a:pt x="145990" y="107194"/>
                    <a:pt x="148168" y="104350"/>
                  </a:cubicBezTo>
                  <a:cubicBezTo>
                    <a:pt x="154380" y="96551"/>
                    <a:pt x="158610" y="87167"/>
                    <a:pt x="160725" y="76794"/>
                  </a:cubicBezTo>
                  <a:cubicBezTo>
                    <a:pt x="162115" y="69984"/>
                    <a:pt x="162908" y="62450"/>
                    <a:pt x="163833" y="54916"/>
                  </a:cubicBezTo>
                  <a:cubicBezTo>
                    <a:pt x="165287" y="43618"/>
                    <a:pt x="167005" y="32182"/>
                    <a:pt x="171499" y="22666"/>
                  </a:cubicBezTo>
                  <a:cubicBezTo>
                    <a:pt x="173746" y="17908"/>
                    <a:pt x="176718" y="13615"/>
                    <a:pt x="180683" y="10109"/>
                  </a:cubicBezTo>
                  <a:cubicBezTo>
                    <a:pt x="184648" y="6541"/>
                    <a:pt x="189607" y="3765"/>
                    <a:pt x="195883" y="1915"/>
                  </a:cubicBezTo>
                  <a:cubicBezTo>
                    <a:pt x="199452" y="926"/>
                    <a:pt x="203221" y="397"/>
                    <a:pt x="206922" y="397"/>
                  </a:cubicBezTo>
                  <a:cubicBezTo>
                    <a:pt x="215312" y="397"/>
                    <a:pt x="223708" y="2909"/>
                    <a:pt x="230645" y="7535"/>
                  </a:cubicBezTo>
                  <a:cubicBezTo>
                    <a:pt x="231771" y="8259"/>
                    <a:pt x="232759" y="8989"/>
                    <a:pt x="233753" y="9845"/>
                  </a:cubicBezTo>
                  <a:cubicBezTo>
                    <a:pt x="233817" y="9845"/>
                    <a:pt x="233886" y="9914"/>
                    <a:pt x="233949" y="9977"/>
                  </a:cubicBezTo>
                  <a:lnTo>
                    <a:pt x="235139" y="10971"/>
                  </a:lnTo>
                  <a:lnTo>
                    <a:pt x="235340" y="11167"/>
                  </a:lnTo>
                  <a:cubicBezTo>
                    <a:pt x="235667" y="11431"/>
                    <a:pt x="236000" y="11764"/>
                    <a:pt x="236265" y="12029"/>
                  </a:cubicBezTo>
                  <a:cubicBezTo>
                    <a:pt x="236460" y="12224"/>
                    <a:pt x="236661" y="12356"/>
                    <a:pt x="236793" y="12557"/>
                  </a:cubicBezTo>
                  <a:cubicBezTo>
                    <a:pt x="237058" y="12753"/>
                    <a:pt x="237253" y="13017"/>
                    <a:pt x="237454" y="13218"/>
                  </a:cubicBezTo>
                  <a:cubicBezTo>
                    <a:pt x="237719" y="13482"/>
                    <a:pt x="237914" y="13747"/>
                    <a:pt x="238179" y="14011"/>
                  </a:cubicBezTo>
                  <a:cubicBezTo>
                    <a:pt x="238311" y="14143"/>
                    <a:pt x="238443" y="14339"/>
                    <a:pt x="238644" y="14471"/>
                  </a:cubicBezTo>
                  <a:lnTo>
                    <a:pt x="239437" y="15465"/>
                  </a:lnTo>
                  <a:cubicBezTo>
                    <a:pt x="239569" y="15597"/>
                    <a:pt x="239633" y="15793"/>
                    <a:pt x="239765" y="15925"/>
                  </a:cubicBezTo>
                  <a:cubicBezTo>
                    <a:pt x="240098" y="16322"/>
                    <a:pt x="240362" y="16718"/>
                    <a:pt x="240626" y="17115"/>
                  </a:cubicBezTo>
                  <a:cubicBezTo>
                    <a:pt x="240759" y="17247"/>
                    <a:pt x="240822" y="17379"/>
                    <a:pt x="240954" y="17511"/>
                  </a:cubicBezTo>
                  <a:cubicBezTo>
                    <a:pt x="241219" y="17976"/>
                    <a:pt x="241552" y="18373"/>
                    <a:pt x="241816" y="18833"/>
                  </a:cubicBezTo>
                  <a:cubicBezTo>
                    <a:pt x="241879" y="18965"/>
                    <a:pt x="241948" y="19097"/>
                    <a:pt x="242080" y="19229"/>
                  </a:cubicBezTo>
                  <a:cubicBezTo>
                    <a:pt x="242345" y="19758"/>
                    <a:pt x="242673" y="20287"/>
                    <a:pt x="242937" y="20815"/>
                  </a:cubicBezTo>
                  <a:lnTo>
                    <a:pt x="243138" y="21212"/>
                  </a:lnTo>
                  <a:cubicBezTo>
                    <a:pt x="243466" y="21809"/>
                    <a:pt x="243799" y="22470"/>
                    <a:pt x="244063" y="23062"/>
                  </a:cubicBezTo>
                  <a:cubicBezTo>
                    <a:pt x="244126" y="23195"/>
                    <a:pt x="244195" y="23327"/>
                    <a:pt x="244195" y="23459"/>
                  </a:cubicBezTo>
                  <a:cubicBezTo>
                    <a:pt x="244460" y="24056"/>
                    <a:pt x="244724" y="24649"/>
                    <a:pt x="244988" y="25309"/>
                  </a:cubicBezTo>
                  <a:cubicBezTo>
                    <a:pt x="244988" y="25378"/>
                    <a:pt x="245052" y="25510"/>
                    <a:pt x="245120" y="25642"/>
                  </a:cubicBezTo>
                  <a:cubicBezTo>
                    <a:pt x="245120" y="25775"/>
                    <a:pt x="245184" y="25907"/>
                    <a:pt x="245253" y="26039"/>
                  </a:cubicBezTo>
                  <a:lnTo>
                    <a:pt x="246046" y="28614"/>
                  </a:lnTo>
                  <a:cubicBezTo>
                    <a:pt x="246109" y="28746"/>
                    <a:pt x="246109" y="28878"/>
                    <a:pt x="246178" y="29010"/>
                  </a:cubicBezTo>
                  <a:cubicBezTo>
                    <a:pt x="246442" y="30068"/>
                    <a:pt x="246706" y="31062"/>
                    <a:pt x="246902" y="32119"/>
                  </a:cubicBezTo>
                  <a:cubicBezTo>
                    <a:pt x="246902" y="32251"/>
                    <a:pt x="246971" y="32447"/>
                    <a:pt x="246971" y="32579"/>
                  </a:cubicBezTo>
                  <a:cubicBezTo>
                    <a:pt x="247235" y="33837"/>
                    <a:pt x="247431" y="35090"/>
                    <a:pt x="247563" y="36349"/>
                  </a:cubicBezTo>
                  <a:cubicBezTo>
                    <a:pt x="247563" y="36544"/>
                    <a:pt x="247563" y="36745"/>
                    <a:pt x="247632" y="36877"/>
                  </a:cubicBezTo>
                  <a:cubicBezTo>
                    <a:pt x="247764" y="38395"/>
                    <a:pt x="247896" y="39917"/>
                    <a:pt x="247960" y="41503"/>
                  </a:cubicBezTo>
                  <a:lnTo>
                    <a:pt x="247960" y="42164"/>
                  </a:lnTo>
                  <a:lnTo>
                    <a:pt x="247960" y="44475"/>
                  </a:lnTo>
                  <a:lnTo>
                    <a:pt x="247960" y="45072"/>
                  </a:lnTo>
                  <a:lnTo>
                    <a:pt x="248425" y="45072"/>
                  </a:lnTo>
                  <a:lnTo>
                    <a:pt x="248425" y="44475"/>
                  </a:lnTo>
                  <a:cubicBezTo>
                    <a:pt x="248425" y="43814"/>
                    <a:pt x="248425" y="43222"/>
                    <a:pt x="248356" y="42624"/>
                  </a:cubicBezTo>
                  <a:cubicBezTo>
                    <a:pt x="248356" y="41768"/>
                    <a:pt x="248356" y="40975"/>
                    <a:pt x="248293" y="40113"/>
                  </a:cubicBezTo>
                  <a:cubicBezTo>
                    <a:pt x="248224" y="38923"/>
                    <a:pt x="248092" y="37670"/>
                    <a:pt x="247960" y="36481"/>
                  </a:cubicBezTo>
                  <a:cubicBezTo>
                    <a:pt x="247960" y="36280"/>
                    <a:pt x="247960" y="36084"/>
                    <a:pt x="247896" y="35883"/>
                  </a:cubicBezTo>
                  <a:cubicBezTo>
                    <a:pt x="247764" y="34630"/>
                    <a:pt x="247563" y="33441"/>
                    <a:pt x="247367" y="32251"/>
                  </a:cubicBezTo>
                  <a:cubicBezTo>
                    <a:pt x="247299" y="32050"/>
                    <a:pt x="247299" y="31918"/>
                    <a:pt x="247235" y="31722"/>
                  </a:cubicBezTo>
                  <a:cubicBezTo>
                    <a:pt x="247034" y="30729"/>
                    <a:pt x="246770" y="29740"/>
                    <a:pt x="246506" y="28746"/>
                  </a:cubicBezTo>
                  <a:cubicBezTo>
                    <a:pt x="246506" y="28614"/>
                    <a:pt x="246442" y="28418"/>
                    <a:pt x="246373" y="28286"/>
                  </a:cubicBezTo>
                  <a:cubicBezTo>
                    <a:pt x="246178" y="27424"/>
                    <a:pt x="245913" y="26631"/>
                    <a:pt x="245580" y="25775"/>
                  </a:cubicBezTo>
                  <a:cubicBezTo>
                    <a:pt x="245517" y="25642"/>
                    <a:pt x="245517" y="25510"/>
                    <a:pt x="245448" y="25378"/>
                  </a:cubicBezTo>
                  <a:cubicBezTo>
                    <a:pt x="245385" y="25309"/>
                    <a:pt x="245385" y="25246"/>
                    <a:pt x="245385" y="25177"/>
                  </a:cubicBezTo>
                  <a:cubicBezTo>
                    <a:pt x="245120" y="24516"/>
                    <a:pt x="244856" y="23855"/>
                    <a:pt x="244592" y="23263"/>
                  </a:cubicBezTo>
                  <a:lnTo>
                    <a:pt x="244391" y="22867"/>
                  </a:lnTo>
                  <a:cubicBezTo>
                    <a:pt x="244126" y="22269"/>
                    <a:pt x="243862" y="21677"/>
                    <a:pt x="243534" y="21080"/>
                  </a:cubicBezTo>
                  <a:lnTo>
                    <a:pt x="243333" y="20683"/>
                  </a:lnTo>
                  <a:cubicBezTo>
                    <a:pt x="243069" y="20155"/>
                    <a:pt x="242805" y="19695"/>
                    <a:pt x="242477" y="19166"/>
                  </a:cubicBezTo>
                  <a:lnTo>
                    <a:pt x="242276" y="18769"/>
                  </a:lnTo>
                  <a:cubicBezTo>
                    <a:pt x="242012" y="18373"/>
                    <a:pt x="241684" y="17908"/>
                    <a:pt x="241420" y="17448"/>
                  </a:cubicBezTo>
                  <a:cubicBezTo>
                    <a:pt x="241351" y="17316"/>
                    <a:pt x="241219" y="17183"/>
                    <a:pt x="241155" y="17051"/>
                  </a:cubicBezTo>
                  <a:cubicBezTo>
                    <a:pt x="240891" y="16718"/>
                    <a:pt x="240626" y="16322"/>
                    <a:pt x="240362" y="15994"/>
                  </a:cubicBezTo>
                  <a:cubicBezTo>
                    <a:pt x="240230" y="15862"/>
                    <a:pt x="240098" y="15661"/>
                    <a:pt x="239966" y="15529"/>
                  </a:cubicBezTo>
                  <a:cubicBezTo>
                    <a:pt x="239765" y="15264"/>
                    <a:pt x="239569" y="14936"/>
                    <a:pt x="239305" y="14672"/>
                  </a:cubicBezTo>
                  <a:cubicBezTo>
                    <a:pt x="239173" y="14471"/>
                    <a:pt x="238972" y="14339"/>
                    <a:pt x="238839" y="14143"/>
                  </a:cubicBezTo>
                  <a:cubicBezTo>
                    <a:pt x="238644" y="13942"/>
                    <a:pt x="238512" y="13747"/>
                    <a:pt x="238311" y="13546"/>
                  </a:cubicBezTo>
                  <a:cubicBezTo>
                    <a:pt x="238115" y="13282"/>
                    <a:pt x="237914" y="13086"/>
                    <a:pt x="237719" y="12885"/>
                  </a:cubicBezTo>
                  <a:lnTo>
                    <a:pt x="237650" y="12822"/>
                  </a:lnTo>
                  <a:cubicBezTo>
                    <a:pt x="236593" y="11695"/>
                    <a:pt x="235403" y="10638"/>
                    <a:pt x="234213" y="9649"/>
                  </a:cubicBezTo>
                  <a:cubicBezTo>
                    <a:pt x="234150" y="9581"/>
                    <a:pt x="234081" y="9517"/>
                    <a:pt x="234018" y="9517"/>
                  </a:cubicBezTo>
                  <a:cubicBezTo>
                    <a:pt x="226484" y="3369"/>
                    <a:pt x="216703" y="1"/>
                    <a:pt x="20692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 4">
  <p:cSld name="TITLE_AND_TWO_COLUMNS_1_2">
    <p:spTree>
      <p:nvGrpSpPr>
        <p:cNvPr id="1" name="Shape 476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77" name="Google Shape;477;p3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rot="10800000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478" name="Google Shape;478;p31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479" name="Google Shape;479;p31"/>
          <p:cNvSpPr txBox="1">
            <a:spLocks noGrp="1"/>
          </p:cNvSpPr>
          <p:nvPr>
            <p:ph type="subTitle" idx="1"/>
          </p:nvPr>
        </p:nvSpPr>
        <p:spPr>
          <a:xfrm>
            <a:off x="6106700" y="2879900"/>
            <a:ext cx="1792500" cy="7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0" name="Google Shape;480;p31"/>
          <p:cNvSpPr txBox="1">
            <a:spLocks noGrp="1"/>
          </p:cNvSpPr>
          <p:nvPr>
            <p:ph type="subTitle" idx="2"/>
          </p:nvPr>
        </p:nvSpPr>
        <p:spPr>
          <a:xfrm>
            <a:off x="1244800" y="2422725"/>
            <a:ext cx="1792500" cy="765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481" name="Google Shape;481;p31"/>
          <p:cNvSpPr txBox="1">
            <a:spLocks noGrp="1"/>
          </p:cNvSpPr>
          <p:nvPr>
            <p:ph type="subTitle" idx="3"/>
          </p:nvPr>
        </p:nvSpPr>
        <p:spPr>
          <a:xfrm>
            <a:off x="1244797" y="1996300"/>
            <a:ext cx="1792500" cy="420600"/>
          </a:xfrm>
          <a:prstGeom prst="rect">
            <a:avLst/>
          </a:prstGeom>
          <a:noFill/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482" name="Google Shape;482;p31"/>
          <p:cNvSpPr txBox="1">
            <a:spLocks noGrp="1"/>
          </p:cNvSpPr>
          <p:nvPr>
            <p:ph type="subTitle" idx="4"/>
          </p:nvPr>
        </p:nvSpPr>
        <p:spPr>
          <a:xfrm>
            <a:off x="6106725" y="3645488"/>
            <a:ext cx="1792500" cy="420600"/>
          </a:xfrm>
          <a:prstGeom prst="rect">
            <a:avLst/>
          </a:prstGeom>
          <a:noFill/>
          <a:ln w="9525" cap="flat" cmpd="sng">
            <a:solidFill>
              <a:schemeClr val="accent2"/>
            </a:solidFill>
            <a:prstDash val="solid"/>
            <a:round/>
            <a:headEnd type="none" w="sm" len="sm"/>
            <a:tailEnd type="none" w="sm" len="sm"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pic>
        <p:nvPicPr>
          <p:cNvPr id="483" name="Google Shape;483;p31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-7560790">
            <a:off x="6995944" y="1303852"/>
            <a:ext cx="4569586" cy="253579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84" name="Google Shape;484;p31"/>
          <p:cNvGrpSpPr/>
          <p:nvPr/>
        </p:nvGrpSpPr>
        <p:grpSpPr>
          <a:xfrm rot="1378120">
            <a:off x="-1225285" y="3453767"/>
            <a:ext cx="3528492" cy="2892258"/>
            <a:chOff x="238125" y="289125"/>
            <a:chExt cx="7141675" cy="5135725"/>
          </a:xfrm>
        </p:grpSpPr>
        <p:sp>
          <p:nvSpPr>
            <p:cNvPr id="485" name="Google Shape;485;p31"/>
            <p:cNvSpPr/>
            <p:nvPr/>
          </p:nvSpPr>
          <p:spPr>
            <a:xfrm>
              <a:off x="238125" y="289125"/>
              <a:ext cx="7141675" cy="5135725"/>
            </a:xfrm>
            <a:custGeom>
              <a:avLst/>
              <a:gdLst/>
              <a:ahLst/>
              <a:cxnLst/>
              <a:rect l="l" t="t" r="r" b="b"/>
              <a:pathLst>
                <a:path w="285667" h="205429" extrusionOk="0">
                  <a:moveTo>
                    <a:pt x="53992" y="676"/>
                  </a:moveTo>
                  <a:cubicBezTo>
                    <a:pt x="54890" y="676"/>
                    <a:pt x="55787" y="748"/>
                    <a:pt x="56685" y="748"/>
                  </a:cubicBezTo>
                  <a:cubicBezTo>
                    <a:pt x="67603" y="1346"/>
                    <a:pt x="78072" y="5085"/>
                    <a:pt x="88171" y="9500"/>
                  </a:cubicBezTo>
                  <a:cubicBezTo>
                    <a:pt x="103277" y="16153"/>
                    <a:pt x="117934" y="24528"/>
                    <a:pt x="129522" y="36272"/>
                  </a:cubicBezTo>
                  <a:cubicBezTo>
                    <a:pt x="133112" y="39933"/>
                    <a:pt x="136402" y="43972"/>
                    <a:pt x="139842" y="47860"/>
                  </a:cubicBezTo>
                  <a:cubicBezTo>
                    <a:pt x="143282" y="51749"/>
                    <a:pt x="146800" y="55488"/>
                    <a:pt x="150910" y="58707"/>
                  </a:cubicBezTo>
                  <a:cubicBezTo>
                    <a:pt x="156443" y="63044"/>
                    <a:pt x="162803" y="66107"/>
                    <a:pt x="169455" y="68279"/>
                  </a:cubicBezTo>
                  <a:cubicBezTo>
                    <a:pt x="176114" y="70522"/>
                    <a:pt x="183143" y="71790"/>
                    <a:pt x="190095" y="72538"/>
                  </a:cubicBezTo>
                  <a:cubicBezTo>
                    <a:pt x="204082" y="73962"/>
                    <a:pt x="218064" y="73286"/>
                    <a:pt x="231973" y="74112"/>
                  </a:cubicBezTo>
                  <a:cubicBezTo>
                    <a:pt x="238703" y="74483"/>
                    <a:pt x="245733" y="75458"/>
                    <a:pt x="252092" y="77474"/>
                  </a:cubicBezTo>
                  <a:cubicBezTo>
                    <a:pt x="258523" y="79496"/>
                    <a:pt x="264428" y="82637"/>
                    <a:pt x="268993" y="87495"/>
                  </a:cubicBezTo>
                  <a:cubicBezTo>
                    <a:pt x="271906" y="90635"/>
                    <a:pt x="274299" y="94524"/>
                    <a:pt x="276393" y="98790"/>
                  </a:cubicBezTo>
                  <a:cubicBezTo>
                    <a:pt x="279462" y="105293"/>
                    <a:pt x="281556" y="112771"/>
                    <a:pt x="282974" y="120476"/>
                  </a:cubicBezTo>
                  <a:cubicBezTo>
                    <a:pt x="284320" y="128104"/>
                    <a:pt x="284918" y="135953"/>
                    <a:pt x="284918" y="142982"/>
                  </a:cubicBezTo>
                  <a:cubicBezTo>
                    <a:pt x="284918" y="146123"/>
                    <a:pt x="284769" y="149115"/>
                    <a:pt x="284619" y="151884"/>
                  </a:cubicBezTo>
                  <a:cubicBezTo>
                    <a:pt x="283722" y="162503"/>
                    <a:pt x="279983" y="173122"/>
                    <a:pt x="273851" y="182018"/>
                  </a:cubicBezTo>
                  <a:cubicBezTo>
                    <a:pt x="267719" y="190843"/>
                    <a:pt x="259271" y="197950"/>
                    <a:pt x="248951" y="201539"/>
                  </a:cubicBezTo>
                  <a:cubicBezTo>
                    <a:pt x="242371" y="203783"/>
                    <a:pt x="235712" y="204680"/>
                    <a:pt x="228910" y="204680"/>
                  </a:cubicBezTo>
                  <a:cubicBezTo>
                    <a:pt x="217465" y="204680"/>
                    <a:pt x="205799" y="202210"/>
                    <a:pt x="194062" y="199667"/>
                  </a:cubicBezTo>
                  <a:cubicBezTo>
                    <a:pt x="182246" y="197202"/>
                    <a:pt x="170353" y="194660"/>
                    <a:pt x="158537" y="194660"/>
                  </a:cubicBezTo>
                  <a:cubicBezTo>
                    <a:pt x="155923" y="194660"/>
                    <a:pt x="153231" y="194809"/>
                    <a:pt x="150610" y="195030"/>
                  </a:cubicBezTo>
                  <a:cubicBezTo>
                    <a:pt x="146572" y="195479"/>
                    <a:pt x="142534" y="196305"/>
                    <a:pt x="138574" y="197053"/>
                  </a:cubicBezTo>
                  <a:cubicBezTo>
                    <a:pt x="134535" y="197800"/>
                    <a:pt x="130569" y="198470"/>
                    <a:pt x="126531" y="198698"/>
                  </a:cubicBezTo>
                  <a:cubicBezTo>
                    <a:pt x="125633" y="198770"/>
                    <a:pt x="124664" y="198770"/>
                    <a:pt x="123767" y="198770"/>
                  </a:cubicBezTo>
                  <a:cubicBezTo>
                    <a:pt x="110228" y="198770"/>
                    <a:pt x="96696" y="193236"/>
                    <a:pt x="87046" y="183664"/>
                  </a:cubicBezTo>
                  <a:cubicBezTo>
                    <a:pt x="82338" y="179105"/>
                    <a:pt x="78748" y="173721"/>
                    <a:pt x="75607" y="168037"/>
                  </a:cubicBezTo>
                  <a:cubicBezTo>
                    <a:pt x="70893" y="159434"/>
                    <a:pt x="67304" y="149940"/>
                    <a:pt x="63343" y="140739"/>
                  </a:cubicBezTo>
                  <a:cubicBezTo>
                    <a:pt x="59305" y="131544"/>
                    <a:pt x="54890" y="122642"/>
                    <a:pt x="48237" y="115164"/>
                  </a:cubicBezTo>
                  <a:cubicBezTo>
                    <a:pt x="42554" y="108661"/>
                    <a:pt x="35447" y="103576"/>
                    <a:pt x="28567" y="98413"/>
                  </a:cubicBezTo>
                  <a:cubicBezTo>
                    <a:pt x="21615" y="93178"/>
                    <a:pt x="14956" y="87871"/>
                    <a:pt x="9871" y="80991"/>
                  </a:cubicBezTo>
                  <a:cubicBezTo>
                    <a:pt x="3739" y="72688"/>
                    <a:pt x="748" y="62446"/>
                    <a:pt x="748" y="52198"/>
                  </a:cubicBezTo>
                  <a:cubicBezTo>
                    <a:pt x="748" y="43152"/>
                    <a:pt x="3069" y="34100"/>
                    <a:pt x="7706" y="26323"/>
                  </a:cubicBezTo>
                  <a:cubicBezTo>
                    <a:pt x="12492" y="18396"/>
                    <a:pt x="19443" y="12043"/>
                    <a:pt x="27520" y="7556"/>
                  </a:cubicBezTo>
                  <a:cubicBezTo>
                    <a:pt x="35596" y="3141"/>
                    <a:pt x="44797" y="676"/>
                    <a:pt x="53992" y="676"/>
                  </a:cubicBezTo>
                  <a:close/>
                  <a:moveTo>
                    <a:pt x="53992" y="0"/>
                  </a:moveTo>
                  <a:cubicBezTo>
                    <a:pt x="44648" y="0"/>
                    <a:pt x="35375" y="2471"/>
                    <a:pt x="27149" y="6958"/>
                  </a:cubicBezTo>
                  <a:cubicBezTo>
                    <a:pt x="18995" y="11445"/>
                    <a:pt x="11893" y="17948"/>
                    <a:pt x="7107" y="25952"/>
                  </a:cubicBezTo>
                  <a:cubicBezTo>
                    <a:pt x="2393" y="33801"/>
                    <a:pt x="0" y="43002"/>
                    <a:pt x="0" y="52198"/>
                  </a:cubicBezTo>
                  <a:cubicBezTo>
                    <a:pt x="0" y="62595"/>
                    <a:pt x="3069" y="72987"/>
                    <a:pt x="9273" y="81440"/>
                  </a:cubicBezTo>
                  <a:cubicBezTo>
                    <a:pt x="14436" y="88392"/>
                    <a:pt x="21238" y="93776"/>
                    <a:pt x="28118" y="98939"/>
                  </a:cubicBezTo>
                  <a:cubicBezTo>
                    <a:pt x="34998" y="104174"/>
                    <a:pt x="42105" y="109259"/>
                    <a:pt x="47711" y="115690"/>
                  </a:cubicBezTo>
                  <a:cubicBezTo>
                    <a:pt x="52048" y="120548"/>
                    <a:pt x="55488" y="126160"/>
                    <a:pt x="58479" y="131993"/>
                  </a:cubicBezTo>
                  <a:cubicBezTo>
                    <a:pt x="62966" y="140817"/>
                    <a:pt x="66406" y="150389"/>
                    <a:pt x="70522" y="159434"/>
                  </a:cubicBezTo>
                  <a:cubicBezTo>
                    <a:pt x="74632" y="168558"/>
                    <a:pt x="79418" y="177161"/>
                    <a:pt x="86525" y="184190"/>
                  </a:cubicBezTo>
                  <a:cubicBezTo>
                    <a:pt x="96319" y="193912"/>
                    <a:pt x="110007" y="199517"/>
                    <a:pt x="123767" y="199517"/>
                  </a:cubicBezTo>
                  <a:cubicBezTo>
                    <a:pt x="124736" y="199517"/>
                    <a:pt x="125633" y="199517"/>
                    <a:pt x="126531" y="199446"/>
                  </a:cubicBezTo>
                  <a:cubicBezTo>
                    <a:pt x="130647" y="199218"/>
                    <a:pt x="134685" y="198470"/>
                    <a:pt x="138645" y="197723"/>
                  </a:cubicBezTo>
                  <a:cubicBezTo>
                    <a:pt x="142684" y="196975"/>
                    <a:pt x="146650" y="196227"/>
                    <a:pt x="150688" y="195778"/>
                  </a:cubicBezTo>
                  <a:cubicBezTo>
                    <a:pt x="153303" y="195479"/>
                    <a:pt x="155923" y="195407"/>
                    <a:pt x="158537" y="195407"/>
                  </a:cubicBezTo>
                  <a:cubicBezTo>
                    <a:pt x="170281" y="195407"/>
                    <a:pt x="182097" y="197872"/>
                    <a:pt x="193912" y="200415"/>
                  </a:cubicBezTo>
                  <a:cubicBezTo>
                    <a:pt x="205650" y="202886"/>
                    <a:pt x="217394" y="205428"/>
                    <a:pt x="228910" y="205428"/>
                  </a:cubicBezTo>
                  <a:cubicBezTo>
                    <a:pt x="235712" y="205428"/>
                    <a:pt x="242520" y="204531"/>
                    <a:pt x="249173" y="202210"/>
                  </a:cubicBezTo>
                  <a:cubicBezTo>
                    <a:pt x="259642" y="198548"/>
                    <a:pt x="268245" y="191369"/>
                    <a:pt x="274449" y="182395"/>
                  </a:cubicBezTo>
                  <a:cubicBezTo>
                    <a:pt x="280659" y="173493"/>
                    <a:pt x="284470" y="162725"/>
                    <a:pt x="285295" y="151956"/>
                  </a:cubicBezTo>
                  <a:cubicBezTo>
                    <a:pt x="285517" y="149192"/>
                    <a:pt x="285666" y="146123"/>
                    <a:pt x="285666" y="142982"/>
                  </a:cubicBezTo>
                  <a:cubicBezTo>
                    <a:pt x="285666" y="133560"/>
                    <a:pt x="284548" y="122720"/>
                    <a:pt x="282005" y="112699"/>
                  </a:cubicBezTo>
                  <a:cubicBezTo>
                    <a:pt x="280731" y="107686"/>
                    <a:pt x="279085" y="102900"/>
                    <a:pt x="277069" y="98490"/>
                  </a:cubicBezTo>
                  <a:cubicBezTo>
                    <a:pt x="274975" y="94153"/>
                    <a:pt x="272505" y="90264"/>
                    <a:pt x="269513" y="87046"/>
                  </a:cubicBezTo>
                  <a:cubicBezTo>
                    <a:pt x="264805" y="82038"/>
                    <a:pt x="258823" y="78820"/>
                    <a:pt x="252314" y="76726"/>
                  </a:cubicBezTo>
                  <a:cubicBezTo>
                    <a:pt x="245811" y="74710"/>
                    <a:pt x="238781" y="73812"/>
                    <a:pt x="232051" y="73364"/>
                  </a:cubicBezTo>
                  <a:cubicBezTo>
                    <a:pt x="218064" y="72538"/>
                    <a:pt x="204082" y="73214"/>
                    <a:pt x="190173" y="71790"/>
                  </a:cubicBezTo>
                  <a:cubicBezTo>
                    <a:pt x="183293" y="71120"/>
                    <a:pt x="176264" y="69774"/>
                    <a:pt x="169683" y="67603"/>
                  </a:cubicBezTo>
                  <a:cubicBezTo>
                    <a:pt x="163102" y="65437"/>
                    <a:pt x="156820" y="62368"/>
                    <a:pt x="151358" y="58108"/>
                  </a:cubicBezTo>
                  <a:cubicBezTo>
                    <a:pt x="147320" y="54967"/>
                    <a:pt x="143808" y="51228"/>
                    <a:pt x="140368" y="47340"/>
                  </a:cubicBezTo>
                  <a:cubicBezTo>
                    <a:pt x="137000" y="43451"/>
                    <a:pt x="133638" y="39485"/>
                    <a:pt x="129971" y="35746"/>
                  </a:cubicBezTo>
                  <a:cubicBezTo>
                    <a:pt x="118305" y="23930"/>
                    <a:pt x="103647" y="15483"/>
                    <a:pt x="88470" y="8824"/>
                  </a:cubicBezTo>
                  <a:cubicBezTo>
                    <a:pt x="78371" y="4415"/>
                    <a:pt x="67752" y="598"/>
                    <a:pt x="56762" y="78"/>
                  </a:cubicBezTo>
                  <a:cubicBezTo>
                    <a:pt x="55787" y="0"/>
                    <a:pt x="54890" y="0"/>
                    <a:pt x="539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6" name="Google Shape;486;p31"/>
            <p:cNvSpPr/>
            <p:nvPr/>
          </p:nvSpPr>
          <p:spPr>
            <a:xfrm>
              <a:off x="542925" y="468600"/>
              <a:ext cx="6565850" cy="4733700"/>
            </a:xfrm>
            <a:custGeom>
              <a:avLst/>
              <a:gdLst/>
              <a:ahLst/>
              <a:cxnLst/>
              <a:rect l="l" t="t" r="r" b="b"/>
              <a:pathLst>
                <a:path w="262634" h="189348" extrusionOk="0">
                  <a:moveTo>
                    <a:pt x="51672" y="748"/>
                  </a:moveTo>
                  <a:cubicBezTo>
                    <a:pt x="54741" y="897"/>
                    <a:pt x="57732" y="1346"/>
                    <a:pt x="60723" y="2022"/>
                  </a:cubicBezTo>
                  <a:cubicBezTo>
                    <a:pt x="67675" y="3518"/>
                    <a:pt x="74333" y="6132"/>
                    <a:pt x="80836" y="9052"/>
                  </a:cubicBezTo>
                  <a:cubicBezTo>
                    <a:pt x="94746" y="15405"/>
                    <a:pt x="108135" y="23481"/>
                    <a:pt x="118903" y="34400"/>
                  </a:cubicBezTo>
                  <a:cubicBezTo>
                    <a:pt x="122266" y="37768"/>
                    <a:pt x="125406" y="41507"/>
                    <a:pt x="128625" y="45019"/>
                  </a:cubicBezTo>
                  <a:cubicBezTo>
                    <a:pt x="131838" y="48608"/>
                    <a:pt x="135206" y="51976"/>
                    <a:pt x="139017" y="54890"/>
                  </a:cubicBezTo>
                  <a:cubicBezTo>
                    <a:pt x="145149" y="59604"/>
                    <a:pt x="152256" y="62667"/>
                    <a:pt x="159734" y="64611"/>
                  </a:cubicBezTo>
                  <a:cubicBezTo>
                    <a:pt x="164891" y="65957"/>
                    <a:pt x="170204" y="66783"/>
                    <a:pt x="175510" y="67304"/>
                  </a:cubicBezTo>
                  <a:cubicBezTo>
                    <a:pt x="184035" y="68129"/>
                    <a:pt x="192638" y="68051"/>
                    <a:pt x="201235" y="68279"/>
                  </a:cubicBezTo>
                  <a:cubicBezTo>
                    <a:pt x="205572" y="68350"/>
                    <a:pt x="209988" y="68500"/>
                    <a:pt x="214325" y="68877"/>
                  </a:cubicBezTo>
                  <a:cubicBezTo>
                    <a:pt x="220529" y="69326"/>
                    <a:pt x="226960" y="70295"/>
                    <a:pt x="232793" y="72317"/>
                  </a:cubicBezTo>
                  <a:cubicBezTo>
                    <a:pt x="238704" y="74333"/>
                    <a:pt x="244010" y="77324"/>
                    <a:pt x="248126" y="81961"/>
                  </a:cubicBezTo>
                  <a:cubicBezTo>
                    <a:pt x="253134" y="87572"/>
                    <a:pt x="256651" y="95499"/>
                    <a:pt x="258817" y="104096"/>
                  </a:cubicBezTo>
                  <a:cubicBezTo>
                    <a:pt x="260989" y="112699"/>
                    <a:pt x="261958" y="121972"/>
                    <a:pt x="261958" y="130347"/>
                  </a:cubicBezTo>
                  <a:cubicBezTo>
                    <a:pt x="261958" y="134158"/>
                    <a:pt x="261737" y="137748"/>
                    <a:pt x="261360" y="141038"/>
                  </a:cubicBezTo>
                  <a:cubicBezTo>
                    <a:pt x="260313" y="150688"/>
                    <a:pt x="256723" y="160260"/>
                    <a:pt x="250890" y="168259"/>
                  </a:cubicBezTo>
                  <a:cubicBezTo>
                    <a:pt x="245135" y="176186"/>
                    <a:pt x="237280" y="182545"/>
                    <a:pt x="227786" y="185758"/>
                  </a:cubicBezTo>
                  <a:cubicBezTo>
                    <a:pt x="221725" y="187780"/>
                    <a:pt x="215521" y="188599"/>
                    <a:pt x="209240" y="188599"/>
                  </a:cubicBezTo>
                  <a:cubicBezTo>
                    <a:pt x="201612" y="188599"/>
                    <a:pt x="193835" y="187403"/>
                    <a:pt x="185980" y="185985"/>
                  </a:cubicBezTo>
                  <a:cubicBezTo>
                    <a:pt x="178131" y="184489"/>
                    <a:pt x="170275" y="182695"/>
                    <a:pt x="162349" y="181498"/>
                  </a:cubicBezTo>
                  <a:cubicBezTo>
                    <a:pt x="156964" y="180750"/>
                    <a:pt x="151508" y="180152"/>
                    <a:pt x="146124" y="180152"/>
                  </a:cubicBezTo>
                  <a:cubicBezTo>
                    <a:pt x="143282" y="180152"/>
                    <a:pt x="140512" y="180302"/>
                    <a:pt x="137671" y="180672"/>
                  </a:cubicBezTo>
                  <a:cubicBezTo>
                    <a:pt x="133932" y="181121"/>
                    <a:pt x="130270" y="181869"/>
                    <a:pt x="126681" y="182545"/>
                  </a:cubicBezTo>
                  <a:cubicBezTo>
                    <a:pt x="123013" y="183293"/>
                    <a:pt x="119352" y="183963"/>
                    <a:pt x="115685" y="184190"/>
                  </a:cubicBezTo>
                  <a:cubicBezTo>
                    <a:pt x="114488" y="184340"/>
                    <a:pt x="113220" y="184340"/>
                    <a:pt x="112023" y="184340"/>
                  </a:cubicBezTo>
                  <a:cubicBezTo>
                    <a:pt x="106340" y="184340"/>
                    <a:pt x="100579" y="183365"/>
                    <a:pt x="95195" y="181348"/>
                  </a:cubicBezTo>
                  <a:cubicBezTo>
                    <a:pt x="88692" y="178878"/>
                    <a:pt x="82781" y="174917"/>
                    <a:pt x="77995" y="169982"/>
                  </a:cubicBezTo>
                  <a:cubicBezTo>
                    <a:pt x="73885" y="165716"/>
                    <a:pt x="70666" y="160858"/>
                    <a:pt x="67902" y="155624"/>
                  </a:cubicBezTo>
                  <a:cubicBezTo>
                    <a:pt x="63714" y="147846"/>
                    <a:pt x="60574" y="139243"/>
                    <a:pt x="56984" y="130946"/>
                  </a:cubicBezTo>
                  <a:cubicBezTo>
                    <a:pt x="53395" y="122642"/>
                    <a:pt x="49428" y="114643"/>
                    <a:pt x="43595" y="107835"/>
                  </a:cubicBezTo>
                  <a:cubicBezTo>
                    <a:pt x="38510" y="101930"/>
                    <a:pt x="32228" y="97216"/>
                    <a:pt x="26096" y="92508"/>
                  </a:cubicBezTo>
                  <a:cubicBezTo>
                    <a:pt x="19964" y="87722"/>
                    <a:pt x="13982" y="82936"/>
                    <a:pt x="9572" y="76576"/>
                  </a:cubicBezTo>
                  <a:cubicBezTo>
                    <a:pt x="3740" y="68350"/>
                    <a:pt x="670" y="58180"/>
                    <a:pt x="670" y="48010"/>
                  </a:cubicBezTo>
                  <a:cubicBezTo>
                    <a:pt x="670" y="39933"/>
                    <a:pt x="2615" y="31935"/>
                    <a:pt x="6581" y="24977"/>
                  </a:cubicBezTo>
                  <a:cubicBezTo>
                    <a:pt x="10769" y="17499"/>
                    <a:pt x="17200" y="11445"/>
                    <a:pt x="24678" y="7257"/>
                  </a:cubicBezTo>
                  <a:cubicBezTo>
                    <a:pt x="32157" y="3069"/>
                    <a:pt x="40753" y="748"/>
                    <a:pt x="49356" y="748"/>
                  </a:cubicBezTo>
                  <a:close/>
                  <a:moveTo>
                    <a:pt x="49356" y="0"/>
                  </a:moveTo>
                  <a:cubicBezTo>
                    <a:pt x="40604" y="0"/>
                    <a:pt x="31929" y="2393"/>
                    <a:pt x="24301" y="6659"/>
                  </a:cubicBezTo>
                  <a:cubicBezTo>
                    <a:pt x="16752" y="10846"/>
                    <a:pt x="10243" y="17050"/>
                    <a:pt x="5905" y="24606"/>
                  </a:cubicBezTo>
                  <a:cubicBezTo>
                    <a:pt x="1945" y="31707"/>
                    <a:pt x="0" y="39862"/>
                    <a:pt x="0" y="48010"/>
                  </a:cubicBezTo>
                  <a:cubicBezTo>
                    <a:pt x="0" y="58330"/>
                    <a:pt x="3063" y="68650"/>
                    <a:pt x="8974" y="77025"/>
                  </a:cubicBezTo>
                  <a:cubicBezTo>
                    <a:pt x="13461" y="83456"/>
                    <a:pt x="19515" y="88320"/>
                    <a:pt x="25648" y="93106"/>
                  </a:cubicBezTo>
                  <a:cubicBezTo>
                    <a:pt x="31780" y="97814"/>
                    <a:pt x="38061" y="102451"/>
                    <a:pt x="43075" y="108284"/>
                  </a:cubicBezTo>
                  <a:cubicBezTo>
                    <a:pt x="46886" y="112771"/>
                    <a:pt x="49955" y="117784"/>
                    <a:pt x="52569" y="123091"/>
                  </a:cubicBezTo>
                  <a:cubicBezTo>
                    <a:pt x="56535" y="131095"/>
                    <a:pt x="59676" y="139692"/>
                    <a:pt x="63338" y="147918"/>
                  </a:cubicBezTo>
                  <a:cubicBezTo>
                    <a:pt x="67005" y="156144"/>
                    <a:pt x="71264" y="163999"/>
                    <a:pt x="77474" y="170502"/>
                  </a:cubicBezTo>
                  <a:cubicBezTo>
                    <a:pt x="82332" y="175516"/>
                    <a:pt x="88315" y="179554"/>
                    <a:pt x="94973" y="182019"/>
                  </a:cubicBezTo>
                  <a:cubicBezTo>
                    <a:pt x="100429" y="184041"/>
                    <a:pt x="106262" y="185088"/>
                    <a:pt x="112023" y="185088"/>
                  </a:cubicBezTo>
                  <a:cubicBezTo>
                    <a:pt x="113292" y="185088"/>
                    <a:pt x="114488" y="185010"/>
                    <a:pt x="115685" y="184938"/>
                  </a:cubicBezTo>
                  <a:cubicBezTo>
                    <a:pt x="119424" y="184639"/>
                    <a:pt x="123091" y="183963"/>
                    <a:pt x="126752" y="183293"/>
                  </a:cubicBezTo>
                  <a:cubicBezTo>
                    <a:pt x="130420" y="182545"/>
                    <a:pt x="134081" y="181797"/>
                    <a:pt x="137748" y="181348"/>
                  </a:cubicBezTo>
                  <a:cubicBezTo>
                    <a:pt x="140512" y="181049"/>
                    <a:pt x="143354" y="180900"/>
                    <a:pt x="146124" y="180900"/>
                  </a:cubicBezTo>
                  <a:cubicBezTo>
                    <a:pt x="151508" y="180900"/>
                    <a:pt x="156815" y="181420"/>
                    <a:pt x="162199" y="182246"/>
                  </a:cubicBezTo>
                  <a:cubicBezTo>
                    <a:pt x="170126" y="183442"/>
                    <a:pt x="177981" y="185159"/>
                    <a:pt x="185830" y="186655"/>
                  </a:cubicBezTo>
                  <a:cubicBezTo>
                    <a:pt x="193685" y="188151"/>
                    <a:pt x="201534" y="189347"/>
                    <a:pt x="209240" y="189347"/>
                  </a:cubicBezTo>
                  <a:cubicBezTo>
                    <a:pt x="215593" y="189347"/>
                    <a:pt x="221875" y="188528"/>
                    <a:pt x="228007" y="186434"/>
                  </a:cubicBezTo>
                  <a:cubicBezTo>
                    <a:pt x="237657" y="183143"/>
                    <a:pt x="245655" y="176712"/>
                    <a:pt x="251488" y="168636"/>
                  </a:cubicBezTo>
                  <a:cubicBezTo>
                    <a:pt x="257321" y="160559"/>
                    <a:pt x="261060" y="150909"/>
                    <a:pt x="262107" y="141116"/>
                  </a:cubicBezTo>
                  <a:cubicBezTo>
                    <a:pt x="262484" y="137826"/>
                    <a:pt x="262634" y="134158"/>
                    <a:pt x="262634" y="130347"/>
                  </a:cubicBezTo>
                  <a:cubicBezTo>
                    <a:pt x="262634" y="121894"/>
                    <a:pt x="261737" y="112549"/>
                    <a:pt x="259493" y="103875"/>
                  </a:cubicBezTo>
                  <a:cubicBezTo>
                    <a:pt x="257321" y="95200"/>
                    <a:pt x="253810" y="87195"/>
                    <a:pt x="248647" y="81440"/>
                  </a:cubicBezTo>
                  <a:cubicBezTo>
                    <a:pt x="244459" y="76726"/>
                    <a:pt x="239003" y="73663"/>
                    <a:pt x="233020" y="71641"/>
                  </a:cubicBezTo>
                  <a:cubicBezTo>
                    <a:pt x="227110" y="69625"/>
                    <a:pt x="220607" y="68650"/>
                    <a:pt x="214325" y="68129"/>
                  </a:cubicBezTo>
                  <a:cubicBezTo>
                    <a:pt x="209988" y="67830"/>
                    <a:pt x="205650" y="67680"/>
                    <a:pt x="201235" y="67531"/>
                  </a:cubicBezTo>
                  <a:cubicBezTo>
                    <a:pt x="192638" y="67381"/>
                    <a:pt x="184113" y="67381"/>
                    <a:pt x="175588" y="66556"/>
                  </a:cubicBezTo>
                  <a:cubicBezTo>
                    <a:pt x="170275" y="66107"/>
                    <a:pt x="165041" y="65287"/>
                    <a:pt x="159956" y="63941"/>
                  </a:cubicBezTo>
                  <a:cubicBezTo>
                    <a:pt x="152555" y="61997"/>
                    <a:pt x="145526" y="58928"/>
                    <a:pt x="139465" y="54369"/>
                  </a:cubicBezTo>
                  <a:cubicBezTo>
                    <a:pt x="135654" y="51450"/>
                    <a:pt x="132364" y="48088"/>
                    <a:pt x="129145" y="44570"/>
                  </a:cubicBezTo>
                  <a:cubicBezTo>
                    <a:pt x="125933" y="40980"/>
                    <a:pt x="122792" y="37319"/>
                    <a:pt x="119424" y="33879"/>
                  </a:cubicBezTo>
                  <a:cubicBezTo>
                    <a:pt x="108584" y="22883"/>
                    <a:pt x="95123" y="14807"/>
                    <a:pt x="81136" y="8376"/>
                  </a:cubicBezTo>
                  <a:cubicBezTo>
                    <a:pt x="74633" y="5462"/>
                    <a:pt x="67902" y="2770"/>
                    <a:pt x="60873" y="1274"/>
                  </a:cubicBezTo>
                  <a:cubicBezTo>
                    <a:pt x="57881" y="676"/>
                    <a:pt x="54812" y="227"/>
                    <a:pt x="51672" y="78"/>
                  </a:cubicBezTo>
                  <a:cubicBezTo>
                    <a:pt x="50924" y="0"/>
                    <a:pt x="50104" y="0"/>
                    <a:pt x="49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7" name="Google Shape;487;p31"/>
            <p:cNvSpPr/>
            <p:nvPr/>
          </p:nvSpPr>
          <p:spPr>
            <a:xfrm>
              <a:off x="843850" y="648075"/>
              <a:ext cx="5997525" cy="4331825"/>
            </a:xfrm>
            <a:custGeom>
              <a:avLst/>
              <a:gdLst/>
              <a:ahLst/>
              <a:cxnLst/>
              <a:rect l="l" t="t" r="r" b="b"/>
              <a:pathLst>
                <a:path w="239901" h="173273" extrusionOk="0">
                  <a:moveTo>
                    <a:pt x="44798" y="748"/>
                  </a:moveTo>
                  <a:cubicBezTo>
                    <a:pt x="45468" y="748"/>
                    <a:pt x="46144" y="748"/>
                    <a:pt x="46814" y="826"/>
                  </a:cubicBezTo>
                  <a:cubicBezTo>
                    <a:pt x="49655" y="897"/>
                    <a:pt x="52425" y="1346"/>
                    <a:pt x="55189" y="1944"/>
                  </a:cubicBezTo>
                  <a:cubicBezTo>
                    <a:pt x="61549" y="3368"/>
                    <a:pt x="67753" y="5833"/>
                    <a:pt x="73663" y="8675"/>
                  </a:cubicBezTo>
                  <a:cubicBezTo>
                    <a:pt x="86376" y="14735"/>
                    <a:pt x="98491" y="22512"/>
                    <a:pt x="108512" y="32533"/>
                  </a:cubicBezTo>
                  <a:cubicBezTo>
                    <a:pt x="111575" y="35674"/>
                    <a:pt x="114494" y="38964"/>
                    <a:pt x="117557" y="42177"/>
                  </a:cubicBezTo>
                  <a:cubicBezTo>
                    <a:pt x="120548" y="45467"/>
                    <a:pt x="123689" y="48536"/>
                    <a:pt x="127279" y="51151"/>
                  </a:cubicBezTo>
                  <a:cubicBezTo>
                    <a:pt x="132962" y="55338"/>
                    <a:pt x="139543" y="58108"/>
                    <a:pt x="146501" y="59825"/>
                  </a:cubicBezTo>
                  <a:cubicBezTo>
                    <a:pt x="151209" y="61022"/>
                    <a:pt x="156145" y="61698"/>
                    <a:pt x="161008" y="62069"/>
                  </a:cubicBezTo>
                  <a:cubicBezTo>
                    <a:pt x="168935" y="62745"/>
                    <a:pt x="176862" y="62667"/>
                    <a:pt x="184789" y="62894"/>
                  </a:cubicBezTo>
                  <a:cubicBezTo>
                    <a:pt x="188749" y="63044"/>
                    <a:pt x="192788" y="63194"/>
                    <a:pt x="196754" y="63642"/>
                  </a:cubicBezTo>
                  <a:cubicBezTo>
                    <a:pt x="202437" y="64163"/>
                    <a:pt x="208342" y="65210"/>
                    <a:pt x="213655" y="67154"/>
                  </a:cubicBezTo>
                  <a:cubicBezTo>
                    <a:pt x="218961" y="69098"/>
                    <a:pt x="223825" y="72018"/>
                    <a:pt x="227486" y="76355"/>
                  </a:cubicBezTo>
                  <a:cubicBezTo>
                    <a:pt x="231752" y="81291"/>
                    <a:pt x="234665" y="88021"/>
                    <a:pt x="236538" y="95350"/>
                  </a:cubicBezTo>
                  <a:cubicBezTo>
                    <a:pt x="238404" y="102600"/>
                    <a:pt x="239152" y="110527"/>
                    <a:pt x="239152" y="117784"/>
                  </a:cubicBezTo>
                  <a:cubicBezTo>
                    <a:pt x="239152" y="122193"/>
                    <a:pt x="238853" y="126459"/>
                    <a:pt x="238333" y="130198"/>
                  </a:cubicBezTo>
                  <a:cubicBezTo>
                    <a:pt x="237136" y="138795"/>
                    <a:pt x="233547" y="147398"/>
                    <a:pt x="228162" y="154427"/>
                  </a:cubicBezTo>
                  <a:cubicBezTo>
                    <a:pt x="222700" y="161528"/>
                    <a:pt x="215449" y="167140"/>
                    <a:pt x="206775" y="169982"/>
                  </a:cubicBezTo>
                  <a:cubicBezTo>
                    <a:pt x="201163" y="171848"/>
                    <a:pt x="195480" y="172524"/>
                    <a:pt x="189725" y="172524"/>
                  </a:cubicBezTo>
                  <a:cubicBezTo>
                    <a:pt x="182767" y="172524"/>
                    <a:pt x="175737" y="171549"/>
                    <a:pt x="168636" y="170281"/>
                  </a:cubicBezTo>
                  <a:cubicBezTo>
                    <a:pt x="161529" y="169007"/>
                    <a:pt x="154350" y="167589"/>
                    <a:pt x="147249" y="166614"/>
                  </a:cubicBezTo>
                  <a:cubicBezTo>
                    <a:pt x="142833" y="166015"/>
                    <a:pt x="138424" y="165644"/>
                    <a:pt x="134009" y="165644"/>
                  </a:cubicBezTo>
                  <a:cubicBezTo>
                    <a:pt x="130946" y="165644"/>
                    <a:pt x="127877" y="165866"/>
                    <a:pt x="124886" y="166243"/>
                  </a:cubicBezTo>
                  <a:cubicBezTo>
                    <a:pt x="118155" y="167140"/>
                    <a:pt x="111652" y="169084"/>
                    <a:pt x="104922" y="169754"/>
                  </a:cubicBezTo>
                  <a:cubicBezTo>
                    <a:pt x="103426" y="169832"/>
                    <a:pt x="101931" y="169904"/>
                    <a:pt x="100435" y="169904"/>
                  </a:cubicBezTo>
                  <a:cubicBezTo>
                    <a:pt x="95272" y="169904"/>
                    <a:pt x="90187" y="169084"/>
                    <a:pt x="85329" y="167361"/>
                  </a:cubicBezTo>
                  <a:cubicBezTo>
                    <a:pt x="79119" y="165046"/>
                    <a:pt x="73586" y="161080"/>
                    <a:pt x="69176" y="156222"/>
                  </a:cubicBezTo>
                  <a:cubicBezTo>
                    <a:pt x="65587" y="152333"/>
                    <a:pt x="62745" y="147918"/>
                    <a:pt x="60352" y="143282"/>
                  </a:cubicBezTo>
                  <a:cubicBezTo>
                    <a:pt x="56685" y="136252"/>
                    <a:pt x="53921" y="128624"/>
                    <a:pt x="50780" y="121146"/>
                  </a:cubicBezTo>
                  <a:cubicBezTo>
                    <a:pt x="47639" y="113746"/>
                    <a:pt x="44199" y="106567"/>
                    <a:pt x="39114" y="100435"/>
                  </a:cubicBezTo>
                  <a:cubicBezTo>
                    <a:pt x="34699" y="95122"/>
                    <a:pt x="29165" y="90935"/>
                    <a:pt x="23781" y="86597"/>
                  </a:cubicBezTo>
                  <a:cubicBezTo>
                    <a:pt x="18397" y="82338"/>
                    <a:pt x="13162" y="77923"/>
                    <a:pt x="9351" y="72239"/>
                  </a:cubicBezTo>
                  <a:cubicBezTo>
                    <a:pt x="3817" y="63941"/>
                    <a:pt x="748" y="53771"/>
                    <a:pt x="748" y="43750"/>
                  </a:cubicBezTo>
                  <a:cubicBezTo>
                    <a:pt x="748" y="36721"/>
                    <a:pt x="2244" y="29763"/>
                    <a:pt x="5534" y="23559"/>
                  </a:cubicBezTo>
                  <a:cubicBezTo>
                    <a:pt x="9273" y="16602"/>
                    <a:pt x="15106" y="10918"/>
                    <a:pt x="21986" y="6958"/>
                  </a:cubicBezTo>
                  <a:cubicBezTo>
                    <a:pt x="28866" y="2991"/>
                    <a:pt x="36871" y="748"/>
                    <a:pt x="44798" y="748"/>
                  </a:cubicBezTo>
                  <a:close/>
                  <a:moveTo>
                    <a:pt x="44798" y="0"/>
                  </a:moveTo>
                  <a:cubicBezTo>
                    <a:pt x="36721" y="0"/>
                    <a:pt x="28645" y="2244"/>
                    <a:pt x="21615" y="6282"/>
                  </a:cubicBezTo>
                  <a:cubicBezTo>
                    <a:pt x="14658" y="10320"/>
                    <a:pt x="8675" y="16153"/>
                    <a:pt x="4936" y="23260"/>
                  </a:cubicBezTo>
                  <a:cubicBezTo>
                    <a:pt x="1574" y="29542"/>
                    <a:pt x="0" y="36643"/>
                    <a:pt x="0" y="43750"/>
                  </a:cubicBezTo>
                  <a:cubicBezTo>
                    <a:pt x="0" y="53921"/>
                    <a:pt x="3141" y="64240"/>
                    <a:pt x="8753" y="72616"/>
                  </a:cubicBezTo>
                  <a:cubicBezTo>
                    <a:pt x="12641" y="78449"/>
                    <a:pt x="17948" y="82858"/>
                    <a:pt x="23332" y="87195"/>
                  </a:cubicBezTo>
                  <a:cubicBezTo>
                    <a:pt x="28716" y="91461"/>
                    <a:pt x="34179" y="95649"/>
                    <a:pt x="38516" y="100883"/>
                  </a:cubicBezTo>
                  <a:cubicBezTo>
                    <a:pt x="41878" y="104922"/>
                    <a:pt x="44498" y="109409"/>
                    <a:pt x="46814" y="114195"/>
                  </a:cubicBezTo>
                  <a:cubicBezTo>
                    <a:pt x="50331" y="121296"/>
                    <a:pt x="53024" y="129001"/>
                    <a:pt x="56236" y="136330"/>
                  </a:cubicBezTo>
                  <a:cubicBezTo>
                    <a:pt x="59455" y="143730"/>
                    <a:pt x="63194" y="150760"/>
                    <a:pt x="68578" y="156742"/>
                  </a:cubicBezTo>
                  <a:cubicBezTo>
                    <a:pt x="73065" y="161606"/>
                    <a:pt x="78748" y="165644"/>
                    <a:pt x="85102" y="168037"/>
                  </a:cubicBezTo>
                  <a:cubicBezTo>
                    <a:pt x="90038" y="169832"/>
                    <a:pt x="95200" y="170652"/>
                    <a:pt x="100435" y="170652"/>
                  </a:cubicBezTo>
                  <a:cubicBezTo>
                    <a:pt x="101931" y="170652"/>
                    <a:pt x="103498" y="170580"/>
                    <a:pt x="104994" y="170430"/>
                  </a:cubicBezTo>
                  <a:cubicBezTo>
                    <a:pt x="111802" y="169832"/>
                    <a:pt x="118305" y="167888"/>
                    <a:pt x="124964" y="166990"/>
                  </a:cubicBezTo>
                  <a:cubicBezTo>
                    <a:pt x="127955" y="166542"/>
                    <a:pt x="130946" y="166392"/>
                    <a:pt x="134009" y="166392"/>
                  </a:cubicBezTo>
                  <a:cubicBezTo>
                    <a:pt x="138347" y="166392"/>
                    <a:pt x="142762" y="166763"/>
                    <a:pt x="147171" y="167361"/>
                  </a:cubicBezTo>
                  <a:cubicBezTo>
                    <a:pt x="154278" y="168259"/>
                    <a:pt x="161379" y="169754"/>
                    <a:pt x="168487" y="171029"/>
                  </a:cubicBezTo>
                  <a:cubicBezTo>
                    <a:pt x="175588" y="172225"/>
                    <a:pt x="182695" y="173272"/>
                    <a:pt x="189725" y="173272"/>
                  </a:cubicBezTo>
                  <a:cubicBezTo>
                    <a:pt x="195558" y="173272"/>
                    <a:pt x="201313" y="172524"/>
                    <a:pt x="206996" y="170652"/>
                  </a:cubicBezTo>
                  <a:cubicBezTo>
                    <a:pt x="215820" y="167810"/>
                    <a:pt x="223227" y="162055"/>
                    <a:pt x="228683" y="154876"/>
                  </a:cubicBezTo>
                  <a:cubicBezTo>
                    <a:pt x="234217" y="147697"/>
                    <a:pt x="237806" y="139022"/>
                    <a:pt x="239081" y="130270"/>
                  </a:cubicBezTo>
                  <a:cubicBezTo>
                    <a:pt x="239601" y="126531"/>
                    <a:pt x="239900" y="122271"/>
                    <a:pt x="239900" y="117784"/>
                  </a:cubicBezTo>
                  <a:cubicBezTo>
                    <a:pt x="239900" y="110456"/>
                    <a:pt x="239081" y="102529"/>
                    <a:pt x="237208" y="95200"/>
                  </a:cubicBezTo>
                  <a:cubicBezTo>
                    <a:pt x="235341" y="87794"/>
                    <a:pt x="232350" y="80992"/>
                    <a:pt x="228013" y="75829"/>
                  </a:cubicBezTo>
                  <a:cubicBezTo>
                    <a:pt x="224274" y="71420"/>
                    <a:pt x="219338" y="68428"/>
                    <a:pt x="213876" y="66484"/>
                  </a:cubicBezTo>
                  <a:cubicBezTo>
                    <a:pt x="208492" y="64462"/>
                    <a:pt x="202587" y="63415"/>
                    <a:pt x="196826" y="62894"/>
                  </a:cubicBezTo>
                  <a:cubicBezTo>
                    <a:pt x="192865" y="62518"/>
                    <a:pt x="188827" y="62296"/>
                    <a:pt x="184789" y="62147"/>
                  </a:cubicBezTo>
                  <a:cubicBezTo>
                    <a:pt x="176862" y="61919"/>
                    <a:pt x="168935" y="61997"/>
                    <a:pt x="161080" y="61399"/>
                  </a:cubicBezTo>
                  <a:cubicBezTo>
                    <a:pt x="156222" y="60950"/>
                    <a:pt x="151359" y="60274"/>
                    <a:pt x="146650" y="59078"/>
                  </a:cubicBezTo>
                  <a:cubicBezTo>
                    <a:pt x="139842" y="57432"/>
                    <a:pt x="133339" y="54668"/>
                    <a:pt x="127656" y="50552"/>
                  </a:cubicBezTo>
                  <a:cubicBezTo>
                    <a:pt x="124138" y="48010"/>
                    <a:pt x="121075" y="44947"/>
                    <a:pt x="118084" y="41728"/>
                  </a:cubicBezTo>
                  <a:cubicBezTo>
                    <a:pt x="115015" y="38516"/>
                    <a:pt x="112101" y="35147"/>
                    <a:pt x="109032" y="32007"/>
                  </a:cubicBezTo>
                  <a:cubicBezTo>
                    <a:pt x="98940" y="21914"/>
                    <a:pt x="86747" y="14059"/>
                    <a:pt x="73962" y="8005"/>
                  </a:cubicBezTo>
                  <a:cubicBezTo>
                    <a:pt x="67980" y="5163"/>
                    <a:pt x="61848" y="2620"/>
                    <a:pt x="55339" y="1197"/>
                  </a:cubicBezTo>
                  <a:cubicBezTo>
                    <a:pt x="52575" y="598"/>
                    <a:pt x="49733" y="227"/>
                    <a:pt x="46814" y="78"/>
                  </a:cubicBezTo>
                  <a:cubicBezTo>
                    <a:pt x="46144" y="0"/>
                    <a:pt x="45468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8" name="Google Shape;488;p31"/>
            <p:cNvSpPr/>
            <p:nvPr/>
          </p:nvSpPr>
          <p:spPr>
            <a:xfrm>
              <a:off x="1144925" y="829475"/>
              <a:ext cx="5430975" cy="3927875"/>
            </a:xfrm>
            <a:custGeom>
              <a:avLst/>
              <a:gdLst/>
              <a:ahLst/>
              <a:cxnLst/>
              <a:rect l="l" t="t" r="r" b="b"/>
              <a:pathLst>
                <a:path w="217239" h="157115" extrusionOk="0">
                  <a:moveTo>
                    <a:pt x="40305" y="671"/>
                  </a:moveTo>
                  <a:cubicBezTo>
                    <a:pt x="40831" y="671"/>
                    <a:pt x="41351" y="671"/>
                    <a:pt x="41950" y="749"/>
                  </a:cubicBezTo>
                  <a:cubicBezTo>
                    <a:pt x="44492" y="820"/>
                    <a:pt x="47113" y="1197"/>
                    <a:pt x="49655" y="1796"/>
                  </a:cubicBezTo>
                  <a:cubicBezTo>
                    <a:pt x="55488" y="3064"/>
                    <a:pt x="61094" y="5457"/>
                    <a:pt x="66478" y="8149"/>
                  </a:cubicBezTo>
                  <a:cubicBezTo>
                    <a:pt x="77995" y="13910"/>
                    <a:pt x="88841" y="21388"/>
                    <a:pt x="98036" y="30584"/>
                  </a:cubicBezTo>
                  <a:cubicBezTo>
                    <a:pt x="100955" y="33425"/>
                    <a:pt x="103648" y="36417"/>
                    <a:pt x="106412" y="39336"/>
                  </a:cubicBezTo>
                  <a:cubicBezTo>
                    <a:pt x="109253" y="42178"/>
                    <a:pt x="112173" y="44942"/>
                    <a:pt x="115535" y="47335"/>
                  </a:cubicBezTo>
                  <a:cubicBezTo>
                    <a:pt x="120770" y="51002"/>
                    <a:pt x="126902" y="53467"/>
                    <a:pt x="133183" y="54962"/>
                  </a:cubicBezTo>
                  <a:cubicBezTo>
                    <a:pt x="137599" y="55938"/>
                    <a:pt x="142085" y="56536"/>
                    <a:pt x="146495" y="56835"/>
                  </a:cubicBezTo>
                  <a:cubicBezTo>
                    <a:pt x="153751" y="57284"/>
                    <a:pt x="161002" y="57206"/>
                    <a:pt x="168259" y="57433"/>
                  </a:cubicBezTo>
                  <a:cubicBezTo>
                    <a:pt x="171920" y="57583"/>
                    <a:pt x="175588" y="57882"/>
                    <a:pt x="179177" y="58253"/>
                  </a:cubicBezTo>
                  <a:cubicBezTo>
                    <a:pt x="184412" y="58929"/>
                    <a:pt x="189718" y="59976"/>
                    <a:pt x="194504" y="61920"/>
                  </a:cubicBezTo>
                  <a:cubicBezTo>
                    <a:pt x="199290" y="63864"/>
                    <a:pt x="203556" y="66628"/>
                    <a:pt x="206769" y="70667"/>
                  </a:cubicBezTo>
                  <a:cubicBezTo>
                    <a:pt x="210286" y="75004"/>
                    <a:pt x="212751" y="80615"/>
                    <a:pt x="214247" y="86670"/>
                  </a:cubicBezTo>
                  <a:cubicBezTo>
                    <a:pt x="215820" y="92730"/>
                    <a:pt x="216490" y="99233"/>
                    <a:pt x="216490" y="105365"/>
                  </a:cubicBezTo>
                  <a:cubicBezTo>
                    <a:pt x="216490" y="110379"/>
                    <a:pt x="216042" y="115165"/>
                    <a:pt x="215294" y="119203"/>
                  </a:cubicBezTo>
                  <a:cubicBezTo>
                    <a:pt x="213876" y="126902"/>
                    <a:pt x="210436" y="134380"/>
                    <a:pt x="205351" y="140590"/>
                  </a:cubicBezTo>
                  <a:cubicBezTo>
                    <a:pt x="200266" y="146794"/>
                    <a:pt x="193607" y="151730"/>
                    <a:pt x="185758" y="154123"/>
                  </a:cubicBezTo>
                  <a:cubicBezTo>
                    <a:pt x="180673" y="155768"/>
                    <a:pt x="175438" y="156366"/>
                    <a:pt x="170126" y="156366"/>
                  </a:cubicBezTo>
                  <a:cubicBezTo>
                    <a:pt x="163922" y="156366"/>
                    <a:pt x="157640" y="155547"/>
                    <a:pt x="151281" y="154500"/>
                  </a:cubicBezTo>
                  <a:cubicBezTo>
                    <a:pt x="144927" y="153525"/>
                    <a:pt x="138496" y="152328"/>
                    <a:pt x="132136" y="151658"/>
                  </a:cubicBezTo>
                  <a:cubicBezTo>
                    <a:pt x="128774" y="151281"/>
                    <a:pt x="125334" y="151060"/>
                    <a:pt x="121966" y="151060"/>
                  </a:cubicBezTo>
                  <a:cubicBezTo>
                    <a:pt x="118676" y="151060"/>
                    <a:pt x="115385" y="151281"/>
                    <a:pt x="112095" y="151808"/>
                  </a:cubicBezTo>
                  <a:cubicBezTo>
                    <a:pt x="106041" y="152705"/>
                    <a:pt x="100208" y="154422"/>
                    <a:pt x="94225" y="155170"/>
                  </a:cubicBezTo>
                  <a:cubicBezTo>
                    <a:pt x="92430" y="155397"/>
                    <a:pt x="90558" y="155469"/>
                    <a:pt x="88763" y="155469"/>
                  </a:cubicBezTo>
                  <a:cubicBezTo>
                    <a:pt x="84276" y="155469"/>
                    <a:pt x="79789" y="154799"/>
                    <a:pt x="75530" y="153225"/>
                  </a:cubicBezTo>
                  <a:cubicBezTo>
                    <a:pt x="69547" y="151060"/>
                    <a:pt x="64312" y="147171"/>
                    <a:pt x="60274" y="142457"/>
                  </a:cubicBezTo>
                  <a:cubicBezTo>
                    <a:pt x="54214" y="135427"/>
                    <a:pt x="50624" y="126681"/>
                    <a:pt x="47184" y="117929"/>
                  </a:cubicBezTo>
                  <a:cubicBezTo>
                    <a:pt x="45467" y="113519"/>
                    <a:pt x="43744" y="109104"/>
                    <a:pt x="41728" y="104917"/>
                  </a:cubicBezTo>
                  <a:cubicBezTo>
                    <a:pt x="39784" y="100657"/>
                    <a:pt x="37463" y="96619"/>
                    <a:pt x="34549" y="92951"/>
                  </a:cubicBezTo>
                  <a:cubicBezTo>
                    <a:pt x="30810" y="88243"/>
                    <a:pt x="26096" y="84504"/>
                    <a:pt x="21460" y="80615"/>
                  </a:cubicBezTo>
                  <a:cubicBezTo>
                    <a:pt x="16823" y="76799"/>
                    <a:pt x="12414" y="72838"/>
                    <a:pt x="9195" y="67753"/>
                  </a:cubicBezTo>
                  <a:cubicBezTo>
                    <a:pt x="3961" y="59449"/>
                    <a:pt x="748" y="49279"/>
                    <a:pt x="748" y="39336"/>
                  </a:cubicBezTo>
                  <a:cubicBezTo>
                    <a:pt x="748" y="33353"/>
                    <a:pt x="1944" y="27443"/>
                    <a:pt x="4559" y="22136"/>
                  </a:cubicBezTo>
                  <a:cubicBezTo>
                    <a:pt x="7700" y="15627"/>
                    <a:pt x="13012" y="10243"/>
                    <a:pt x="19294" y="6504"/>
                  </a:cubicBezTo>
                  <a:cubicBezTo>
                    <a:pt x="25647" y="2765"/>
                    <a:pt x="32976" y="671"/>
                    <a:pt x="40305" y="671"/>
                  </a:cubicBezTo>
                  <a:close/>
                  <a:moveTo>
                    <a:pt x="40305" y="1"/>
                  </a:moveTo>
                  <a:cubicBezTo>
                    <a:pt x="32826" y="1"/>
                    <a:pt x="25348" y="2095"/>
                    <a:pt x="18917" y="5906"/>
                  </a:cubicBezTo>
                  <a:cubicBezTo>
                    <a:pt x="12486" y="9722"/>
                    <a:pt x="7179" y="15179"/>
                    <a:pt x="3889" y="21837"/>
                  </a:cubicBezTo>
                  <a:cubicBezTo>
                    <a:pt x="1197" y="27293"/>
                    <a:pt x="0" y="33276"/>
                    <a:pt x="0" y="39336"/>
                  </a:cubicBezTo>
                  <a:cubicBezTo>
                    <a:pt x="0" y="49429"/>
                    <a:pt x="3291" y="59677"/>
                    <a:pt x="8597" y="68124"/>
                  </a:cubicBezTo>
                  <a:cubicBezTo>
                    <a:pt x="11887" y="73359"/>
                    <a:pt x="16374" y="77325"/>
                    <a:pt x="21011" y="81214"/>
                  </a:cubicBezTo>
                  <a:cubicBezTo>
                    <a:pt x="25647" y="85025"/>
                    <a:pt x="30362" y="88764"/>
                    <a:pt x="34023" y="93400"/>
                  </a:cubicBezTo>
                  <a:cubicBezTo>
                    <a:pt x="36865" y="96990"/>
                    <a:pt x="39108" y="101028"/>
                    <a:pt x="41130" y="105216"/>
                  </a:cubicBezTo>
                  <a:cubicBezTo>
                    <a:pt x="44044" y="111497"/>
                    <a:pt x="46437" y="118228"/>
                    <a:pt x="49207" y="124737"/>
                  </a:cubicBezTo>
                  <a:cubicBezTo>
                    <a:pt x="51970" y="131240"/>
                    <a:pt x="55111" y="137521"/>
                    <a:pt x="59748" y="142906"/>
                  </a:cubicBezTo>
                  <a:cubicBezTo>
                    <a:pt x="63864" y="147692"/>
                    <a:pt x="69170" y="151730"/>
                    <a:pt x="75231" y="153901"/>
                  </a:cubicBezTo>
                  <a:cubicBezTo>
                    <a:pt x="79640" y="155469"/>
                    <a:pt x="84204" y="156217"/>
                    <a:pt x="88763" y="156217"/>
                  </a:cubicBezTo>
                  <a:cubicBezTo>
                    <a:pt x="90636" y="156217"/>
                    <a:pt x="92502" y="156067"/>
                    <a:pt x="94297" y="155846"/>
                  </a:cubicBezTo>
                  <a:cubicBezTo>
                    <a:pt x="100357" y="155170"/>
                    <a:pt x="106262" y="153375"/>
                    <a:pt x="112173" y="152478"/>
                  </a:cubicBezTo>
                  <a:cubicBezTo>
                    <a:pt x="115463" y="151957"/>
                    <a:pt x="118676" y="151808"/>
                    <a:pt x="121966" y="151808"/>
                  </a:cubicBezTo>
                  <a:cubicBezTo>
                    <a:pt x="125334" y="151808"/>
                    <a:pt x="128697" y="152029"/>
                    <a:pt x="132065" y="152328"/>
                  </a:cubicBezTo>
                  <a:cubicBezTo>
                    <a:pt x="138418" y="153076"/>
                    <a:pt x="144778" y="154201"/>
                    <a:pt x="151131" y="155248"/>
                  </a:cubicBezTo>
                  <a:cubicBezTo>
                    <a:pt x="157490" y="156294"/>
                    <a:pt x="163844" y="157114"/>
                    <a:pt x="170126" y="157114"/>
                  </a:cubicBezTo>
                  <a:cubicBezTo>
                    <a:pt x="175510" y="157114"/>
                    <a:pt x="180745" y="156516"/>
                    <a:pt x="185979" y="154871"/>
                  </a:cubicBezTo>
                  <a:cubicBezTo>
                    <a:pt x="193984" y="152328"/>
                    <a:pt x="200786" y="147321"/>
                    <a:pt x="205949" y="141039"/>
                  </a:cubicBezTo>
                  <a:cubicBezTo>
                    <a:pt x="211034" y="134757"/>
                    <a:pt x="214546" y="127130"/>
                    <a:pt x="215970" y="119352"/>
                  </a:cubicBezTo>
                  <a:cubicBezTo>
                    <a:pt x="216789" y="115236"/>
                    <a:pt x="217238" y="110450"/>
                    <a:pt x="217238" y="105365"/>
                  </a:cubicBezTo>
                  <a:cubicBezTo>
                    <a:pt x="217238" y="99161"/>
                    <a:pt x="216568" y="92652"/>
                    <a:pt x="214995" y="86520"/>
                  </a:cubicBezTo>
                  <a:cubicBezTo>
                    <a:pt x="213427" y="80388"/>
                    <a:pt x="210956" y="74705"/>
                    <a:pt x="207367" y="70218"/>
                  </a:cubicBezTo>
                  <a:cubicBezTo>
                    <a:pt x="204005" y="66030"/>
                    <a:pt x="199590" y="63188"/>
                    <a:pt x="194732" y="61244"/>
                  </a:cubicBezTo>
                  <a:cubicBezTo>
                    <a:pt x="189868" y="59300"/>
                    <a:pt x="184561" y="58181"/>
                    <a:pt x="179327" y="57583"/>
                  </a:cubicBezTo>
                  <a:cubicBezTo>
                    <a:pt x="175659" y="57134"/>
                    <a:pt x="171998" y="56907"/>
                    <a:pt x="168259" y="56757"/>
                  </a:cubicBezTo>
                  <a:cubicBezTo>
                    <a:pt x="161002" y="56458"/>
                    <a:pt x="153751" y="56608"/>
                    <a:pt x="146572" y="56087"/>
                  </a:cubicBezTo>
                  <a:cubicBezTo>
                    <a:pt x="142157" y="55788"/>
                    <a:pt x="137670" y="55262"/>
                    <a:pt x="133333" y="54215"/>
                  </a:cubicBezTo>
                  <a:cubicBezTo>
                    <a:pt x="127129" y="52797"/>
                    <a:pt x="121147" y="50404"/>
                    <a:pt x="115912" y="46736"/>
                  </a:cubicBezTo>
                  <a:cubicBezTo>
                    <a:pt x="112621" y="44421"/>
                    <a:pt x="109780" y="41729"/>
                    <a:pt x="106938" y="38810"/>
                  </a:cubicBezTo>
                  <a:cubicBezTo>
                    <a:pt x="104168" y="35968"/>
                    <a:pt x="101476" y="32905"/>
                    <a:pt x="98562" y="30063"/>
                  </a:cubicBezTo>
                  <a:cubicBezTo>
                    <a:pt x="89290" y="20790"/>
                    <a:pt x="78371" y="13312"/>
                    <a:pt x="66777" y="7479"/>
                  </a:cubicBezTo>
                  <a:cubicBezTo>
                    <a:pt x="61393" y="4787"/>
                    <a:pt x="55710" y="2394"/>
                    <a:pt x="49805" y="1048"/>
                  </a:cubicBezTo>
                  <a:cubicBezTo>
                    <a:pt x="47184" y="450"/>
                    <a:pt x="44570" y="150"/>
                    <a:pt x="4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9" name="Google Shape;489;p31"/>
            <p:cNvSpPr/>
            <p:nvPr/>
          </p:nvSpPr>
          <p:spPr>
            <a:xfrm>
              <a:off x="1445850" y="1008950"/>
              <a:ext cx="4866500" cy="3546475"/>
            </a:xfrm>
            <a:custGeom>
              <a:avLst/>
              <a:gdLst/>
              <a:ahLst/>
              <a:cxnLst/>
              <a:rect l="l" t="t" r="r" b="b"/>
              <a:pathLst>
                <a:path w="194660" h="141859" extrusionOk="0">
                  <a:moveTo>
                    <a:pt x="37092" y="749"/>
                  </a:moveTo>
                  <a:cubicBezTo>
                    <a:pt x="39413" y="821"/>
                    <a:pt x="41728" y="1120"/>
                    <a:pt x="44049" y="1718"/>
                  </a:cubicBezTo>
                  <a:cubicBezTo>
                    <a:pt x="49434" y="2914"/>
                    <a:pt x="54441" y="5158"/>
                    <a:pt x="59305" y="7700"/>
                  </a:cubicBezTo>
                  <a:cubicBezTo>
                    <a:pt x="69625" y="13162"/>
                    <a:pt x="79197" y="20342"/>
                    <a:pt x="87644" y="28639"/>
                  </a:cubicBezTo>
                  <a:cubicBezTo>
                    <a:pt x="90265" y="31260"/>
                    <a:pt x="92729" y="33952"/>
                    <a:pt x="95350" y="36494"/>
                  </a:cubicBezTo>
                  <a:cubicBezTo>
                    <a:pt x="97964" y="39037"/>
                    <a:pt x="100656" y="41502"/>
                    <a:pt x="103725" y="43524"/>
                  </a:cubicBezTo>
                  <a:cubicBezTo>
                    <a:pt x="108661" y="46814"/>
                    <a:pt x="114195" y="48908"/>
                    <a:pt x="119950" y="50105"/>
                  </a:cubicBezTo>
                  <a:cubicBezTo>
                    <a:pt x="123916" y="51002"/>
                    <a:pt x="128026" y="51373"/>
                    <a:pt x="132065" y="51600"/>
                  </a:cubicBezTo>
                  <a:cubicBezTo>
                    <a:pt x="138645" y="51971"/>
                    <a:pt x="145226" y="51750"/>
                    <a:pt x="151735" y="52121"/>
                  </a:cubicBezTo>
                  <a:cubicBezTo>
                    <a:pt x="155097" y="52270"/>
                    <a:pt x="158388" y="52569"/>
                    <a:pt x="161678" y="53018"/>
                  </a:cubicBezTo>
                  <a:cubicBezTo>
                    <a:pt x="166315" y="53694"/>
                    <a:pt x="171029" y="54891"/>
                    <a:pt x="175288" y="56757"/>
                  </a:cubicBezTo>
                  <a:cubicBezTo>
                    <a:pt x="179554" y="58702"/>
                    <a:pt x="183293" y="61322"/>
                    <a:pt x="186135" y="65061"/>
                  </a:cubicBezTo>
                  <a:cubicBezTo>
                    <a:pt x="188899" y="68800"/>
                    <a:pt x="190921" y="73359"/>
                    <a:pt x="192117" y="78294"/>
                  </a:cubicBezTo>
                  <a:cubicBezTo>
                    <a:pt x="193386" y="83158"/>
                    <a:pt x="193912" y="88393"/>
                    <a:pt x="193912" y="93400"/>
                  </a:cubicBezTo>
                  <a:cubicBezTo>
                    <a:pt x="193912" y="98862"/>
                    <a:pt x="193314" y="104019"/>
                    <a:pt x="192267" y="108357"/>
                  </a:cubicBezTo>
                  <a:cubicBezTo>
                    <a:pt x="190622" y="115015"/>
                    <a:pt x="187331" y="121518"/>
                    <a:pt x="182545" y="126831"/>
                  </a:cubicBezTo>
                  <a:cubicBezTo>
                    <a:pt x="177831" y="132137"/>
                    <a:pt x="171777" y="136325"/>
                    <a:pt x="164747" y="138419"/>
                  </a:cubicBezTo>
                  <a:cubicBezTo>
                    <a:pt x="160111" y="139765"/>
                    <a:pt x="155325" y="140291"/>
                    <a:pt x="150539" y="140291"/>
                  </a:cubicBezTo>
                  <a:cubicBezTo>
                    <a:pt x="145077" y="140291"/>
                    <a:pt x="139471" y="139615"/>
                    <a:pt x="133859" y="138867"/>
                  </a:cubicBezTo>
                  <a:cubicBezTo>
                    <a:pt x="128254" y="138048"/>
                    <a:pt x="122642" y="137150"/>
                    <a:pt x="117036" y="136702"/>
                  </a:cubicBezTo>
                  <a:cubicBezTo>
                    <a:pt x="114793" y="136552"/>
                    <a:pt x="112472" y="136474"/>
                    <a:pt x="110228" y="136474"/>
                  </a:cubicBezTo>
                  <a:cubicBezTo>
                    <a:pt x="106567" y="136474"/>
                    <a:pt x="102900" y="136702"/>
                    <a:pt x="99310" y="137372"/>
                  </a:cubicBezTo>
                  <a:cubicBezTo>
                    <a:pt x="94004" y="138347"/>
                    <a:pt x="88769" y="139914"/>
                    <a:pt x="83456" y="140662"/>
                  </a:cubicBezTo>
                  <a:cubicBezTo>
                    <a:pt x="81440" y="140961"/>
                    <a:pt x="79269" y="141111"/>
                    <a:pt x="77175" y="141111"/>
                  </a:cubicBezTo>
                  <a:cubicBezTo>
                    <a:pt x="73286" y="141111"/>
                    <a:pt x="69397" y="140590"/>
                    <a:pt x="65658" y="139244"/>
                  </a:cubicBezTo>
                  <a:cubicBezTo>
                    <a:pt x="59975" y="137222"/>
                    <a:pt x="55117" y="133262"/>
                    <a:pt x="51450" y="128697"/>
                  </a:cubicBezTo>
                  <a:cubicBezTo>
                    <a:pt x="46365" y="122493"/>
                    <a:pt x="43451" y="114866"/>
                    <a:pt x="40532" y="107310"/>
                  </a:cubicBezTo>
                  <a:cubicBezTo>
                    <a:pt x="37618" y="99682"/>
                    <a:pt x="34848" y="92054"/>
                    <a:pt x="30062" y="85623"/>
                  </a:cubicBezTo>
                  <a:cubicBezTo>
                    <a:pt x="26999" y="81435"/>
                    <a:pt x="23033" y="78145"/>
                    <a:pt x="19144" y="74705"/>
                  </a:cubicBezTo>
                  <a:cubicBezTo>
                    <a:pt x="15333" y="71343"/>
                    <a:pt x="11666" y="67825"/>
                    <a:pt x="9052" y="63338"/>
                  </a:cubicBezTo>
                  <a:cubicBezTo>
                    <a:pt x="4116" y="54891"/>
                    <a:pt x="676" y="44792"/>
                    <a:pt x="676" y="34999"/>
                  </a:cubicBezTo>
                  <a:cubicBezTo>
                    <a:pt x="676" y="30063"/>
                    <a:pt x="1573" y="25199"/>
                    <a:pt x="3518" y="20712"/>
                  </a:cubicBezTo>
                  <a:cubicBezTo>
                    <a:pt x="6210" y="14730"/>
                    <a:pt x="10918" y="9723"/>
                    <a:pt x="16602" y="6205"/>
                  </a:cubicBezTo>
                  <a:cubicBezTo>
                    <a:pt x="22363" y="2693"/>
                    <a:pt x="29093" y="749"/>
                    <a:pt x="35746" y="749"/>
                  </a:cubicBezTo>
                  <a:close/>
                  <a:moveTo>
                    <a:pt x="35746" y="1"/>
                  </a:moveTo>
                  <a:cubicBezTo>
                    <a:pt x="28944" y="1"/>
                    <a:pt x="22064" y="2017"/>
                    <a:pt x="16231" y="5607"/>
                  </a:cubicBezTo>
                  <a:cubicBezTo>
                    <a:pt x="10398" y="9124"/>
                    <a:pt x="5612" y="14281"/>
                    <a:pt x="2919" y="20413"/>
                  </a:cubicBezTo>
                  <a:cubicBezTo>
                    <a:pt x="826" y="25050"/>
                    <a:pt x="0" y="29985"/>
                    <a:pt x="0" y="34999"/>
                  </a:cubicBezTo>
                  <a:cubicBezTo>
                    <a:pt x="0" y="44942"/>
                    <a:pt x="3440" y="55190"/>
                    <a:pt x="8376" y="63715"/>
                  </a:cubicBezTo>
                  <a:cubicBezTo>
                    <a:pt x="11068" y="68351"/>
                    <a:pt x="14885" y="71863"/>
                    <a:pt x="18695" y="75231"/>
                  </a:cubicBezTo>
                  <a:cubicBezTo>
                    <a:pt x="22512" y="78671"/>
                    <a:pt x="26473" y="81962"/>
                    <a:pt x="29464" y="86072"/>
                  </a:cubicBezTo>
                  <a:cubicBezTo>
                    <a:pt x="34178" y="92353"/>
                    <a:pt x="36942" y="99909"/>
                    <a:pt x="39862" y="107537"/>
                  </a:cubicBezTo>
                  <a:cubicBezTo>
                    <a:pt x="42775" y="115165"/>
                    <a:pt x="45766" y="122792"/>
                    <a:pt x="50852" y="129146"/>
                  </a:cubicBezTo>
                  <a:cubicBezTo>
                    <a:pt x="54591" y="133860"/>
                    <a:pt x="59604" y="137820"/>
                    <a:pt x="65437" y="139914"/>
                  </a:cubicBezTo>
                  <a:cubicBezTo>
                    <a:pt x="69248" y="141260"/>
                    <a:pt x="73214" y="141859"/>
                    <a:pt x="77175" y="141859"/>
                  </a:cubicBezTo>
                  <a:cubicBezTo>
                    <a:pt x="79346" y="141859"/>
                    <a:pt x="81440" y="141709"/>
                    <a:pt x="83606" y="141410"/>
                  </a:cubicBezTo>
                  <a:cubicBezTo>
                    <a:pt x="88990" y="140590"/>
                    <a:pt x="94153" y="139017"/>
                    <a:pt x="99460" y="138048"/>
                  </a:cubicBezTo>
                  <a:cubicBezTo>
                    <a:pt x="103049" y="137450"/>
                    <a:pt x="106639" y="137150"/>
                    <a:pt x="110228" y="137150"/>
                  </a:cubicBezTo>
                  <a:cubicBezTo>
                    <a:pt x="112472" y="137150"/>
                    <a:pt x="114715" y="137300"/>
                    <a:pt x="116959" y="137450"/>
                  </a:cubicBezTo>
                  <a:cubicBezTo>
                    <a:pt x="122570" y="137898"/>
                    <a:pt x="128176" y="138796"/>
                    <a:pt x="133788" y="139543"/>
                  </a:cubicBezTo>
                  <a:cubicBezTo>
                    <a:pt x="139393" y="140363"/>
                    <a:pt x="145005" y="141039"/>
                    <a:pt x="150539" y="141039"/>
                  </a:cubicBezTo>
                  <a:cubicBezTo>
                    <a:pt x="155396" y="141039"/>
                    <a:pt x="160182" y="140513"/>
                    <a:pt x="164969" y="139095"/>
                  </a:cubicBezTo>
                  <a:cubicBezTo>
                    <a:pt x="172148" y="137001"/>
                    <a:pt x="178357" y="132735"/>
                    <a:pt x="183143" y="127279"/>
                  </a:cubicBezTo>
                  <a:cubicBezTo>
                    <a:pt x="187930" y="121895"/>
                    <a:pt x="191292" y="115314"/>
                    <a:pt x="192937" y="108506"/>
                  </a:cubicBezTo>
                  <a:cubicBezTo>
                    <a:pt x="193984" y="104097"/>
                    <a:pt x="194660" y="98862"/>
                    <a:pt x="194660" y="93400"/>
                  </a:cubicBezTo>
                  <a:cubicBezTo>
                    <a:pt x="194660" y="88315"/>
                    <a:pt x="194133" y="83080"/>
                    <a:pt x="192865" y="78073"/>
                  </a:cubicBezTo>
                  <a:cubicBezTo>
                    <a:pt x="191591" y="73137"/>
                    <a:pt x="189575" y="68501"/>
                    <a:pt x="186733" y="64612"/>
                  </a:cubicBezTo>
                  <a:cubicBezTo>
                    <a:pt x="183814" y="60795"/>
                    <a:pt x="179925" y="58031"/>
                    <a:pt x="175588" y="56087"/>
                  </a:cubicBezTo>
                  <a:cubicBezTo>
                    <a:pt x="171250" y="54143"/>
                    <a:pt x="166464" y="53018"/>
                    <a:pt x="161756" y="52270"/>
                  </a:cubicBezTo>
                  <a:cubicBezTo>
                    <a:pt x="158466" y="51822"/>
                    <a:pt x="155175" y="51522"/>
                    <a:pt x="151807" y="51373"/>
                  </a:cubicBezTo>
                  <a:cubicBezTo>
                    <a:pt x="145226" y="51074"/>
                    <a:pt x="138645" y="51223"/>
                    <a:pt x="132065" y="50852"/>
                  </a:cubicBezTo>
                  <a:cubicBezTo>
                    <a:pt x="128026" y="50703"/>
                    <a:pt x="123988" y="50254"/>
                    <a:pt x="120099" y="49429"/>
                  </a:cubicBezTo>
                  <a:cubicBezTo>
                    <a:pt x="114416" y="48232"/>
                    <a:pt x="108960" y="46138"/>
                    <a:pt x="104174" y="42926"/>
                  </a:cubicBezTo>
                  <a:cubicBezTo>
                    <a:pt x="101183" y="40903"/>
                    <a:pt x="98491" y="38510"/>
                    <a:pt x="95870" y="35968"/>
                  </a:cubicBezTo>
                  <a:cubicBezTo>
                    <a:pt x="93256" y="33425"/>
                    <a:pt x="90785" y="30733"/>
                    <a:pt x="88171" y="28191"/>
                  </a:cubicBezTo>
                  <a:cubicBezTo>
                    <a:pt x="79646" y="19815"/>
                    <a:pt x="69996" y="12564"/>
                    <a:pt x="59604" y="7102"/>
                  </a:cubicBezTo>
                  <a:cubicBezTo>
                    <a:pt x="54740" y="4488"/>
                    <a:pt x="49655" y="2244"/>
                    <a:pt x="44199" y="970"/>
                  </a:cubicBezTo>
                  <a:cubicBezTo>
                    <a:pt x="41878" y="450"/>
                    <a:pt x="39485" y="73"/>
                    <a:pt x="370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0" name="Google Shape;490;p31"/>
            <p:cNvSpPr/>
            <p:nvPr/>
          </p:nvSpPr>
          <p:spPr>
            <a:xfrm>
              <a:off x="1741225" y="1188425"/>
              <a:ext cx="4311200" cy="3187525"/>
            </a:xfrm>
            <a:custGeom>
              <a:avLst/>
              <a:gdLst/>
              <a:ahLst/>
              <a:cxnLst/>
              <a:rect l="l" t="t" r="r" b="b"/>
              <a:pathLst>
                <a:path w="172448" h="127501" extrusionOk="0">
                  <a:moveTo>
                    <a:pt x="32384" y="749"/>
                  </a:moveTo>
                  <a:cubicBezTo>
                    <a:pt x="34550" y="821"/>
                    <a:pt x="36644" y="1120"/>
                    <a:pt x="38737" y="1568"/>
                  </a:cubicBezTo>
                  <a:cubicBezTo>
                    <a:pt x="43523" y="2765"/>
                    <a:pt x="48010" y="4859"/>
                    <a:pt x="52276" y="7252"/>
                  </a:cubicBezTo>
                  <a:cubicBezTo>
                    <a:pt x="61399" y="12486"/>
                    <a:pt x="69775" y="19295"/>
                    <a:pt x="77403" y="26773"/>
                  </a:cubicBezTo>
                  <a:cubicBezTo>
                    <a:pt x="82189" y="31409"/>
                    <a:pt x="86598" y="36267"/>
                    <a:pt x="92209" y="39785"/>
                  </a:cubicBezTo>
                  <a:cubicBezTo>
                    <a:pt x="96696" y="42549"/>
                    <a:pt x="101704" y="44343"/>
                    <a:pt x="106867" y="45319"/>
                  </a:cubicBezTo>
                  <a:cubicBezTo>
                    <a:pt x="110456" y="45989"/>
                    <a:pt x="114117" y="46288"/>
                    <a:pt x="117785" y="46437"/>
                  </a:cubicBezTo>
                  <a:cubicBezTo>
                    <a:pt x="123690" y="46587"/>
                    <a:pt x="129600" y="46366"/>
                    <a:pt x="135505" y="46736"/>
                  </a:cubicBezTo>
                  <a:cubicBezTo>
                    <a:pt x="138496" y="46886"/>
                    <a:pt x="141416" y="47263"/>
                    <a:pt x="144329" y="47783"/>
                  </a:cubicBezTo>
                  <a:cubicBezTo>
                    <a:pt x="148517" y="48531"/>
                    <a:pt x="152633" y="49728"/>
                    <a:pt x="156372" y="51600"/>
                  </a:cubicBezTo>
                  <a:cubicBezTo>
                    <a:pt x="160033" y="53467"/>
                    <a:pt x="163324" y="56009"/>
                    <a:pt x="165645" y="59449"/>
                  </a:cubicBezTo>
                  <a:cubicBezTo>
                    <a:pt x="167811" y="62590"/>
                    <a:pt x="169306" y="66257"/>
                    <a:pt x="170282" y="70068"/>
                  </a:cubicBezTo>
                  <a:cubicBezTo>
                    <a:pt x="171251" y="73885"/>
                    <a:pt x="171699" y="77995"/>
                    <a:pt x="171699" y="81962"/>
                  </a:cubicBezTo>
                  <a:cubicBezTo>
                    <a:pt x="171699" y="87567"/>
                    <a:pt x="170802" y="93029"/>
                    <a:pt x="169456" y="97516"/>
                  </a:cubicBezTo>
                  <a:cubicBezTo>
                    <a:pt x="167661" y="103122"/>
                    <a:pt x="164371" y="108584"/>
                    <a:pt x="160033" y="112993"/>
                  </a:cubicBezTo>
                  <a:cubicBezTo>
                    <a:pt x="155696" y="117480"/>
                    <a:pt x="150162" y="120920"/>
                    <a:pt x="143958" y="122643"/>
                  </a:cubicBezTo>
                  <a:cubicBezTo>
                    <a:pt x="139771" y="123839"/>
                    <a:pt x="135433" y="124210"/>
                    <a:pt x="131096" y="124210"/>
                  </a:cubicBezTo>
                  <a:cubicBezTo>
                    <a:pt x="126382" y="124210"/>
                    <a:pt x="121524" y="123762"/>
                    <a:pt x="116660" y="123163"/>
                  </a:cubicBezTo>
                  <a:cubicBezTo>
                    <a:pt x="111874" y="122643"/>
                    <a:pt x="107016" y="122045"/>
                    <a:pt x="102152" y="121817"/>
                  </a:cubicBezTo>
                  <a:cubicBezTo>
                    <a:pt x="101105" y="121817"/>
                    <a:pt x="100058" y="121745"/>
                    <a:pt x="99089" y="121745"/>
                  </a:cubicBezTo>
                  <a:cubicBezTo>
                    <a:pt x="94902" y="121745"/>
                    <a:pt x="90786" y="122116"/>
                    <a:pt x="86747" y="122942"/>
                  </a:cubicBezTo>
                  <a:cubicBezTo>
                    <a:pt x="82111" y="123911"/>
                    <a:pt x="77624" y="125335"/>
                    <a:pt x="72988" y="126155"/>
                  </a:cubicBezTo>
                  <a:cubicBezTo>
                    <a:pt x="70672" y="126603"/>
                    <a:pt x="68279" y="126831"/>
                    <a:pt x="65886" y="126831"/>
                  </a:cubicBezTo>
                  <a:cubicBezTo>
                    <a:pt x="62518" y="126831"/>
                    <a:pt x="59228" y="126382"/>
                    <a:pt x="56087" y="125257"/>
                  </a:cubicBezTo>
                  <a:cubicBezTo>
                    <a:pt x="53323" y="124288"/>
                    <a:pt x="50852" y="122864"/>
                    <a:pt x="48609" y="121069"/>
                  </a:cubicBezTo>
                  <a:cubicBezTo>
                    <a:pt x="46365" y="119352"/>
                    <a:pt x="44421" y="117259"/>
                    <a:pt x="42776" y="115015"/>
                  </a:cubicBezTo>
                  <a:cubicBezTo>
                    <a:pt x="38815" y="109553"/>
                    <a:pt x="36422" y="103122"/>
                    <a:pt x="34101" y="96691"/>
                  </a:cubicBezTo>
                  <a:cubicBezTo>
                    <a:pt x="31786" y="90259"/>
                    <a:pt x="29542" y="83756"/>
                    <a:pt x="25803" y="78223"/>
                  </a:cubicBezTo>
                  <a:cubicBezTo>
                    <a:pt x="23332" y="74633"/>
                    <a:pt x="20192" y="71791"/>
                    <a:pt x="17129" y="68800"/>
                  </a:cubicBezTo>
                  <a:cubicBezTo>
                    <a:pt x="14059" y="65881"/>
                    <a:pt x="11146" y="62818"/>
                    <a:pt x="9124" y="59001"/>
                  </a:cubicBezTo>
                  <a:cubicBezTo>
                    <a:pt x="6809" y="54663"/>
                    <a:pt x="4715" y="50027"/>
                    <a:pt x="3219" y="45169"/>
                  </a:cubicBezTo>
                  <a:cubicBezTo>
                    <a:pt x="1723" y="40383"/>
                    <a:pt x="748" y="35447"/>
                    <a:pt x="748" y="30584"/>
                  </a:cubicBezTo>
                  <a:cubicBezTo>
                    <a:pt x="748" y="26773"/>
                    <a:pt x="1347" y="22956"/>
                    <a:pt x="2770" y="19366"/>
                  </a:cubicBezTo>
                  <a:cubicBezTo>
                    <a:pt x="4936" y="13833"/>
                    <a:pt x="9052" y="9124"/>
                    <a:pt x="14137" y="5906"/>
                  </a:cubicBezTo>
                  <a:cubicBezTo>
                    <a:pt x="19294" y="2615"/>
                    <a:pt x="25426" y="749"/>
                    <a:pt x="31487" y="749"/>
                  </a:cubicBezTo>
                  <a:close/>
                  <a:moveTo>
                    <a:pt x="31487" y="1"/>
                  </a:moveTo>
                  <a:cubicBezTo>
                    <a:pt x="25277" y="1"/>
                    <a:pt x="18995" y="1945"/>
                    <a:pt x="13760" y="5307"/>
                  </a:cubicBezTo>
                  <a:cubicBezTo>
                    <a:pt x="8526" y="8598"/>
                    <a:pt x="4338" y="13384"/>
                    <a:pt x="2094" y="19067"/>
                  </a:cubicBezTo>
                  <a:cubicBezTo>
                    <a:pt x="677" y="22806"/>
                    <a:pt x="1" y="26695"/>
                    <a:pt x="1" y="30584"/>
                  </a:cubicBezTo>
                  <a:cubicBezTo>
                    <a:pt x="1" y="35519"/>
                    <a:pt x="976" y="40533"/>
                    <a:pt x="2543" y="45390"/>
                  </a:cubicBezTo>
                  <a:cubicBezTo>
                    <a:pt x="4039" y="50254"/>
                    <a:pt x="6210" y="54962"/>
                    <a:pt x="8454" y="59300"/>
                  </a:cubicBezTo>
                  <a:cubicBezTo>
                    <a:pt x="10548" y="63266"/>
                    <a:pt x="13539" y="66329"/>
                    <a:pt x="16602" y="69321"/>
                  </a:cubicBezTo>
                  <a:cubicBezTo>
                    <a:pt x="19671" y="72312"/>
                    <a:pt x="22812" y="75154"/>
                    <a:pt x="25205" y="78671"/>
                  </a:cubicBezTo>
                  <a:cubicBezTo>
                    <a:pt x="28866" y="84056"/>
                    <a:pt x="31110" y="90487"/>
                    <a:pt x="33431" y="96918"/>
                  </a:cubicBezTo>
                  <a:cubicBezTo>
                    <a:pt x="35674" y="103349"/>
                    <a:pt x="38139" y="109852"/>
                    <a:pt x="42177" y="115386"/>
                  </a:cubicBezTo>
                  <a:cubicBezTo>
                    <a:pt x="43900" y="117707"/>
                    <a:pt x="45917" y="119873"/>
                    <a:pt x="48160" y="121668"/>
                  </a:cubicBezTo>
                  <a:cubicBezTo>
                    <a:pt x="50481" y="123462"/>
                    <a:pt x="53024" y="124958"/>
                    <a:pt x="55788" y="125933"/>
                  </a:cubicBezTo>
                  <a:cubicBezTo>
                    <a:pt x="59078" y="127052"/>
                    <a:pt x="62446" y="127501"/>
                    <a:pt x="65886" y="127501"/>
                  </a:cubicBezTo>
                  <a:cubicBezTo>
                    <a:pt x="68279" y="127501"/>
                    <a:pt x="70744" y="127279"/>
                    <a:pt x="73137" y="126902"/>
                  </a:cubicBezTo>
                  <a:cubicBezTo>
                    <a:pt x="77774" y="126083"/>
                    <a:pt x="82338" y="124587"/>
                    <a:pt x="86897" y="123690"/>
                  </a:cubicBezTo>
                  <a:cubicBezTo>
                    <a:pt x="90935" y="122864"/>
                    <a:pt x="94973" y="122493"/>
                    <a:pt x="99089" y="122493"/>
                  </a:cubicBezTo>
                  <a:cubicBezTo>
                    <a:pt x="100058" y="122493"/>
                    <a:pt x="101105" y="122493"/>
                    <a:pt x="102152" y="122565"/>
                  </a:cubicBezTo>
                  <a:cubicBezTo>
                    <a:pt x="106938" y="122715"/>
                    <a:pt x="111802" y="123313"/>
                    <a:pt x="116588" y="123911"/>
                  </a:cubicBezTo>
                  <a:cubicBezTo>
                    <a:pt x="121446" y="124438"/>
                    <a:pt x="126310" y="124958"/>
                    <a:pt x="131096" y="124958"/>
                  </a:cubicBezTo>
                  <a:cubicBezTo>
                    <a:pt x="135505" y="124958"/>
                    <a:pt x="139842" y="124509"/>
                    <a:pt x="144180" y="123313"/>
                  </a:cubicBezTo>
                  <a:cubicBezTo>
                    <a:pt x="150539" y="121596"/>
                    <a:pt x="156073" y="118078"/>
                    <a:pt x="160560" y="113519"/>
                  </a:cubicBezTo>
                  <a:cubicBezTo>
                    <a:pt x="164969" y="109033"/>
                    <a:pt x="168337" y="103499"/>
                    <a:pt x="170132" y="97738"/>
                  </a:cubicBezTo>
                  <a:cubicBezTo>
                    <a:pt x="171550" y="93179"/>
                    <a:pt x="172447" y="87645"/>
                    <a:pt x="172447" y="81962"/>
                  </a:cubicBezTo>
                  <a:cubicBezTo>
                    <a:pt x="172447" y="77923"/>
                    <a:pt x="171999" y="73807"/>
                    <a:pt x="171029" y="69919"/>
                  </a:cubicBezTo>
                  <a:cubicBezTo>
                    <a:pt x="170054" y="65958"/>
                    <a:pt x="168487" y="62291"/>
                    <a:pt x="166243" y="59078"/>
                  </a:cubicBezTo>
                  <a:cubicBezTo>
                    <a:pt x="163850" y="55489"/>
                    <a:pt x="160482" y="52869"/>
                    <a:pt x="156671" y="51002"/>
                  </a:cubicBezTo>
                  <a:cubicBezTo>
                    <a:pt x="152932" y="49058"/>
                    <a:pt x="148667" y="47783"/>
                    <a:pt x="144479" y="47036"/>
                  </a:cubicBezTo>
                  <a:cubicBezTo>
                    <a:pt x="141565" y="46515"/>
                    <a:pt x="138574" y="46216"/>
                    <a:pt x="135505" y="45989"/>
                  </a:cubicBezTo>
                  <a:cubicBezTo>
                    <a:pt x="129600" y="45618"/>
                    <a:pt x="123690" y="45839"/>
                    <a:pt x="117785" y="45690"/>
                  </a:cubicBezTo>
                  <a:cubicBezTo>
                    <a:pt x="114195" y="45540"/>
                    <a:pt x="110528" y="45241"/>
                    <a:pt x="107016" y="44571"/>
                  </a:cubicBezTo>
                  <a:cubicBezTo>
                    <a:pt x="101931" y="43673"/>
                    <a:pt x="96995" y="41879"/>
                    <a:pt x="92580" y="39187"/>
                  </a:cubicBezTo>
                  <a:cubicBezTo>
                    <a:pt x="87124" y="35747"/>
                    <a:pt x="82709" y="30883"/>
                    <a:pt x="77923" y="26246"/>
                  </a:cubicBezTo>
                  <a:cubicBezTo>
                    <a:pt x="70224" y="18768"/>
                    <a:pt x="61848" y="11888"/>
                    <a:pt x="52647" y="6654"/>
                  </a:cubicBezTo>
                  <a:cubicBezTo>
                    <a:pt x="48387" y="4189"/>
                    <a:pt x="43823" y="2095"/>
                    <a:pt x="38887" y="898"/>
                  </a:cubicBezTo>
                  <a:cubicBezTo>
                    <a:pt x="36793" y="372"/>
                    <a:pt x="34627" y="73"/>
                    <a:pt x="3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1" name="Google Shape;491;p31"/>
            <p:cNvSpPr/>
            <p:nvPr/>
          </p:nvSpPr>
          <p:spPr>
            <a:xfrm>
              <a:off x="2036625" y="1367900"/>
              <a:ext cx="3759750" cy="2832325"/>
            </a:xfrm>
            <a:custGeom>
              <a:avLst/>
              <a:gdLst/>
              <a:ahLst/>
              <a:cxnLst/>
              <a:rect l="l" t="t" r="r" b="b"/>
              <a:pathLst>
                <a:path w="150390" h="113293" extrusionOk="0">
                  <a:moveTo>
                    <a:pt x="27747" y="749"/>
                  </a:moveTo>
                  <a:cubicBezTo>
                    <a:pt x="29691" y="821"/>
                    <a:pt x="31558" y="1048"/>
                    <a:pt x="33353" y="1497"/>
                  </a:cubicBezTo>
                  <a:cubicBezTo>
                    <a:pt x="37690" y="2615"/>
                    <a:pt x="41656" y="4560"/>
                    <a:pt x="45318" y="6881"/>
                  </a:cubicBezTo>
                  <a:cubicBezTo>
                    <a:pt x="53245" y="11739"/>
                    <a:pt x="60352" y="18320"/>
                    <a:pt x="67232" y="24900"/>
                  </a:cubicBezTo>
                  <a:cubicBezTo>
                    <a:pt x="71420" y="28938"/>
                    <a:pt x="75607" y="33126"/>
                    <a:pt x="80693" y="35968"/>
                  </a:cubicBezTo>
                  <a:cubicBezTo>
                    <a:pt x="84731" y="38361"/>
                    <a:pt x="89218" y="39785"/>
                    <a:pt x="93854" y="40533"/>
                  </a:cubicBezTo>
                  <a:cubicBezTo>
                    <a:pt x="97067" y="40981"/>
                    <a:pt x="100285" y="41203"/>
                    <a:pt x="103576" y="41203"/>
                  </a:cubicBezTo>
                  <a:lnTo>
                    <a:pt x="104844" y="41203"/>
                  </a:lnTo>
                  <a:cubicBezTo>
                    <a:pt x="107387" y="41203"/>
                    <a:pt x="109929" y="41131"/>
                    <a:pt x="112472" y="41131"/>
                  </a:cubicBezTo>
                  <a:cubicBezTo>
                    <a:pt x="114715" y="41131"/>
                    <a:pt x="116959" y="41203"/>
                    <a:pt x="119202" y="41352"/>
                  </a:cubicBezTo>
                  <a:cubicBezTo>
                    <a:pt x="121894" y="41580"/>
                    <a:pt x="124515" y="41950"/>
                    <a:pt x="126979" y="42477"/>
                  </a:cubicBezTo>
                  <a:cubicBezTo>
                    <a:pt x="130647" y="43374"/>
                    <a:pt x="134236" y="44643"/>
                    <a:pt x="137377" y="46437"/>
                  </a:cubicBezTo>
                  <a:cubicBezTo>
                    <a:pt x="140590" y="48310"/>
                    <a:pt x="143282" y="50703"/>
                    <a:pt x="145226" y="53844"/>
                  </a:cubicBezTo>
                  <a:cubicBezTo>
                    <a:pt x="148367" y="58929"/>
                    <a:pt x="149641" y="65061"/>
                    <a:pt x="149641" y="70966"/>
                  </a:cubicBezTo>
                  <a:cubicBezTo>
                    <a:pt x="149641" y="76649"/>
                    <a:pt x="148445" y="82261"/>
                    <a:pt x="146650" y="86598"/>
                  </a:cubicBezTo>
                  <a:cubicBezTo>
                    <a:pt x="144706" y="91235"/>
                    <a:pt x="141487" y="95644"/>
                    <a:pt x="137527" y="99233"/>
                  </a:cubicBezTo>
                  <a:cubicBezTo>
                    <a:pt x="133488" y="102751"/>
                    <a:pt x="128625" y="105515"/>
                    <a:pt x="123169" y="106861"/>
                  </a:cubicBezTo>
                  <a:cubicBezTo>
                    <a:pt x="119352" y="107836"/>
                    <a:pt x="115463" y="108135"/>
                    <a:pt x="111503" y="108135"/>
                  </a:cubicBezTo>
                  <a:cubicBezTo>
                    <a:pt x="103797" y="108135"/>
                    <a:pt x="95948" y="106939"/>
                    <a:pt x="88171" y="106939"/>
                  </a:cubicBezTo>
                  <a:lnTo>
                    <a:pt x="87273" y="106939"/>
                  </a:lnTo>
                  <a:cubicBezTo>
                    <a:pt x="82858" y="107011"/>
                    <a:pt x="78521" y="107459"/>
                    <a:pt x="74184" y="108584"/>
                  </a:cubicBezTo>
                  <a:cubicBezTo>
                    <a:pt x="70295" y="109553"/>
                    <a:pt x="66406" y="110827"/>
                    <a:pt x="62518" y="111647"/>
                  </a:cubicBezTo>
                  <a:cubicBezTo>
                    <a:pt x="59975" y="112245"/>
                    <a:pt x="57361" y="112544"/>
                    <a:pt x="54740" y="112544"/>
                  </a:cubicBezTo>
                  <a:cubicBezTo>
                    <a:pt x="51899" y="112544"/>
                    <a:pt x="49135" y="112173"/>
                    <a:pt x="46442" y="111276"/>
                  </a:cubicBezTo>
                  <a:cubicBezTo>
                    <a:pt x="43900" y="110379"/>
                    <a:pt x="41507" y="108955"/>
                    <a:pt x="39485" y="107238"/>
                  </a:cubicBezTo>
                  <a:cubicBezTo>
                    <a:pt x="37391" y="105515"/>
                    <a:pt x="35596" y="103421"/>
                    <a:pt x="34178" y="101255"/>
                  </a:cubicBezTo>
                  <a:cubicBezTo>
                    <a:pt x="31109" y="96691"/>
                    <a:pt x="29314" y="91384"/>
                    <a:pt x="27597" y="86149"/>
                  </a:cubicBezTo>
                  <a:cubicBezTo>
                    <a:pt x="25875" y="80837"/>
                    <a:pt x="24229" y="75530"/>
                    <a:pt x="21537" y="70894"/>
                  </a:cubicBezTo>
                  <a:cubicBezTo>
                    <a:pt x="19742" y="67903"/>
                    <a:pt x="17349" y="65432"/>
                    <a:pt x="15106" y="62889"/>
                  </a:cubicBezTo>
                  <a:cubicBezTo>
                    <a:pt x="12791" y="60347"/>
                    <a:pt x="10619" y="57804"/>
                    <a:pt x="9123" y="54592"/>
                  </a:cubicBezTo>
                  <a:cubicBezTo>
                    <a:pt x="7107" y="50176"/>
                    <a:pt x="5013" y="45468"/>
                    <a:pt x="3440" y="40754"/>
                  </a:cubicBezTo>
                  <a:cubicBezTo>
                    <a:pt x="1795" y="35968"/>
                    <a:pt x="676" y="31110"/>
                    <a:pt x="676" y="26324"/>
                  </a:cubicBezTo>
                  <a:cubicBezTo>
                    <a:pt x="676" y="23482"/>
                    <a:pt x="1125" y="20713"/>
                    <a:pt x="2022" y="17949"/>
                  </a:cubicBezTo>
                  <a:cubicBezTo>
                    <a:pt x="3667" y="12935"/>
                    <a:pt x="7179" y="8598"/>
                    <a:pt x="11744" y="5607"/>
                  </a:cubicBezTo>
                  <a:cubicBezTo>
                    <a:pt x="16231" y="2544"/>
                    <a:pt x="21687" y="749"/>
                    <a:pt x="27149" y="749"/>
                  </a:cubicBezTo>
                  <a:close/>
                  <a:moveTo>
                    <a:pt x="27149" y="1"/>
                  </a:moveTo>
                  <a:cubicBezTo>
                    <a:pt x="21537" y="1"/>
                    <a:pt x="15932" y="1868"/>
                    <a:pt x="11295" y="4937"/>
                  </a:cubicBezTo>
                  <a:cubicBezTo>
                    <a:pt x="6659" y="8077"/>
                    <a:pt x="2991" y="12487"/>
                    <a:pt x="1274" y="17721"/>
                  </a:cubicBezTo>
                  <a:cubicBezTo>
                    <a:pt x="377" y="20563"/>
                    <a:pt x="0" y="23405"/>
                    <a:pt x="0" y="26324"/>
                  </a:cubicBezTo>
                  <a:cubicBezTo>
                    <a:pt x="0" y="31182"/>
                    <a:pt x="1125" y="36118"/>
                    <a:pt x="2692" y="40981"/>
                  </a:cubicBezTo>
                  <a:cubicBezTo>
                    <a:pt x="4337" y="45767"/>
                    <a:pt x="6431" y="50476"/>
                    <a:pt x="8525" y="54891"/>
                  </a:cubicBezTo>
                  <a:cubicBezTo>
                    <a:pt x="10021" y="58253"/>
                    <a:pt x="12264" y="60873"/>
                    <a:pt x="14585" y="63338"/>
                  </a:cubicBezTo>
                  <a:cubicBezTo>
                    <a:pt x="16829" y="65881"/>
                    <a:pt x="19144" y="68351"/>
                    <a:pt x="20867" y="71265"/>
                  </a:cubicBezTo>
                  <a:cubicBezTo>
                    <a:pt x="23559" y="75752"/>
                    <a:pt x="25204" y="81064"/>
                    <a:pt x="26921" y="86371"/>
                  </a:cubicBezTo>
                  <a:cubicBezTo>
                    <a:pt x="28644" y="91606"/>
                    <a:pt x="30439" y="96990"/>
                    <a:pt x="33502" y="101626"/>
                  </a:cubicBezTo>
                  <a:cubicBezTo>
                    <a:pt x="35076" y="103947"/>
                    <a:pt x="36870" y="106041"/>
                    <a:pt x="38964" y="107836"/>
                  </a:cubicBezTo>
                  <a:cubicBezTo>
                    <a:pt x="41130" y="109553"/>
                    <a:pt x="43523" y="111049"/>
                    <a:pt x="46215" y="111946"/>
                  </a:cubicBezTo>
                  <a:cubicBezTo>
                    <a:pt x="48985" y="112843"/>
                    <a:pt x="51827" y="113292"/>
                    <a:pt x="54740" y="113292"/>
                  </a:cubicBezTo>
                  <a:cubicBezTo>
                    <a:pt x="57432" y="113292"/>
                    <a:pt x="60053" y="112921"/>
                    <a:pt x="62667" y="112395"/>
                  </a:cubicBezTo>
                  <a:cubicBezTo>
                    <a:pt x="66634" y="111575"/>
                    <a:pt x="70444" y="110229"/>
                    <a:pt x="74333" y="109254"/>
                  </a:cubicBezTo>
                  <a:cubicBezTo>
                    <a:pt x="78599" y="108207"/>
                    <a:pt x="82936" y="107687"/>
                    <a:pt x="87273" y="107687"/>
                  </a:cubicBezTo>
                  <a:cubicBezTo>
                    <a:pt x="87572" y="107687"/>
                    <a:pt x="87872" y="107609"/>
                    <a:pt x="88171" y="107609"/>
                  </a:cubicBezTo>
                  <a:cubicBezTo>
                    <a:pt x="95870" y="107609"/>
                    <a:pt x="103725" y="108883"/>
                    <a:pt x="111503" y="108883"/>
                  </a:cubicBezTo>
                  <a:cubicBezTo>
                    <a:pt x="115463" y="108883"/>
                    <a:pt x="119429" y="108584"/>
                    <a:pt x="123390" y="107609"/>
                  </a:cubicBezTo>
                  <a:cubicBezTo>
                    <a:pt x="128924" y="106191"/>
                    <a:pt x="133859" y="103421"/>
                    <a:pt x="137975" y="99760"/>
                  </a:cubicBezTo>
                  <a:cubicBezTo>
                    <a:pt x="142085" y="96092"/>
                    <a:pt x="145304" y="91683"/>
                    <a:pt x="147320" y="86897"/>
                  </a:cubicBezTo>
                  <a:cubicBezTo>
                    <a:pt x="149193" y="82410"/>
                    <a:pt x="150389" y="76799"/>
                    <a:pt x="150389" y="70966"/>
                  </a:cubicBezTo>
                  <a:cubicBezTo>
                    <a:pt x="150389" y="64983"/>
                    <a:pt x="149043" y="58702"/>
                    <a:pt x="145824" y="53467"/>
                  </a:cubicBezTo>
                  <a:cubicBezTo>
                    <a:pt x="143808" y="50254"/>
                    <a:pt x="141038" y="47712"/>
                    <a:pt x="137748" y="45839"/>
                  </a:cubicBezTo>
                  <a:cubicBezTo>
                    <a:pt x="134535" y="43973"/>
                    <a:pt x="130868" y="42627"/>
                    <a:pt x="127207" y="41801"/>
                  </a:cubicBezTo>
                  <a:cubicBezTo>
                    <a:pt x="124586" y="41203"/>
                    <a:pt x="121972" y="40832"/>
                    <a:pt x="119280" y="40604"/>
                  </a:cubicBezTo>
                  <a:cubicBezTo>
                    <a:pt x="117036" y="40455"/>
                    <a:pt x="114715" y="40455"/>
                    <a:pt x="112472" y="40455"/>
                  </a:cubicBezTo>
                  <a:lnTo>
                    <a:pt x="103576" y="40455"/>
                  </a:lnTo>
                  <a:cubicBezTo>
                    <a:pt x="100357" y="40455"/>
                    <a:pt x="97145" y="40305"/>
                    <a:pt x="94004" y="39785"/>
                  </a:cubicBezTo>
                  <a:cubicBezTo>
                    <a:pt x="89439" y="39109"/>
                    <a:pt x="85030" y="37613"/>
                    <a:pt x="81063" y="35370"/>
                  </a:cubicBezTo>
                  <a:cubicBezTo>
                    <a:pt x="76056" y="32528"/>
                    <a:pt x="71940" y="28490"/>
                    <a:pt x="67752" y="24380"/>
                  </a:cubicBezTo>
                  <a:cubicBezTo>
                    <a:pt x="60872" y="17799"/>
                    <a:pt x="53693" y="11218"/>
                    <a:pt x="45695" y="6283"/>
                  </a:cubicBezTo>
                  <a:cubicBezTo>
                    <a:pt x="41956" y="3890"/>
                    <a:pt x="37989" y="1945"/>
                    <a:pt x="33580" y="821"/>
                  </a:cubicBezTo>
                  <a:cubicBezTo>
                    <a:pt x="31636" y="372"/>
                    <a:pt x="29763" y="73"/>
                    <a:pt x="27819" y="73"/>
                  </a:cubicBezTo>
                  <a:cubicBezTo>
                    <a:pt x="27597" y="73"/>
                    <a:pt x="27370" y="1"/>
                    <a:pt x="27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2" name="Google Shape;492;p31"/>
            <p:cNvSpPr/>
            <p:nvPr/>
          </p:nvSpPr>
          <p:spPr>
            <a:xfrm>
              <a:off x="2326475" y="1549175"/>
              <a:ext cx="3217425" cy="2473500"/>
            </a:xfrm>
            <a:custGeom>
              <a:avLst/>
              <a:gdLst/>
              <a:ahLst/>
              <a:cxnLst/>
              <a:rect l="l" t="t" r="r" b="b"/>
              <a:pathLst>
                <a:path w="128697" h="98940" extrusionOk="0">
                  <a:moveTo>
                    <a:pt x="23332" y="677"/>
                  </a:moveTo>
                  <a:cubicBezTo>
                    <a:pt x="24977" y="749"/>
                    <a:pt x="26622" y="976"/>
                    <a:pt x="28268" y="1347"/>
                  </a:cubicBezTo>
                  <a:cubicBezTo>
                    <a:pt x="32079" y="2322"/>
                    <a:pt x="35447" y="4189"/>
                    <a:pt x="38588" y="6360"/>
                  </a:cubicBezTo>
                  <a:cubicBezTo>
                    <a:pt x="45318" y="10919"/>
                    <a:pt x="51151" y="17201"/>
                    <a:pt x="57283" y="22962"/>
                  </a:cubicBezTo>
                  <a:cubicBezTo>
                    <a:pt x="60944" y="26474"/>
                    <a:pt x="64833" y="29842"/>
                    <a:pt x="69398" y="32157"/>
                  </a:cubicBezTo>
                  <a:cubicBezTo>
                    <a:pt x="72987" y="34029"/>
                    <a:pt x="76948" y="35148"/>
                    <a:pt x="81064" y="35597"/>
                  </a:cubicBezTo>
                  <a:cubicBezTo>
                    <a:pt x="83080" y="35896"/>
                    <a:pt x="85174" y="35974"/>
                    <a:pt x="87196" y="35974"/>
                  </a:cubicBezTo>
                  <a:cubicBezTo>
                    <a:pt x="88015" y="35974"/>
                    <a:pt x="88763" y="35974"/>
                    <a:pt x="89511" y="35896"/>
                  </a:cubicBezTo>
                  <a:cubicBezTo>
                    <a:pt x="92353" y="35824"/>
                    <a:pt x="95194" y="35675"/>
                    <a:pt x="98036" y="35675"/>
                  </a:cubicBezTo>
                  <a:cubicBezTo>
                    <a:pt x="99759" y="35675"/>
                    <a:pt x="101476" y="35746"/>
                    <a:pt x="103199" y="35896"/>
                  </a:cubicBezTo>
                  <a:cubicBezTo>
                    <a:pt x="105442" y="36123"/>
                    <a:pt x="107758" y="36572"/>
                    <a:pt x="109929" y="37170"/>
                  </a:cubicBezTo>
                  <a:cubicBezTo>
                    <a:pt x="112992" y="38068"/>
                    <a:pt x="116061" y="39414"/>
                    <a:pt x="118676" y="41208"/>
                  </a:cubicBezTo>
                  <a:cubicBezTo>
                    <a:pt x="121296" y="43075"/>
                    <a:pt x="123462" y="45318"/>
                    <a:pt x="124957" y="48160"/>
                  </a:cubicBezTo>
                  <a:cubicBezTo>
                    <a:pt x="127051" y="52127"/>
                    <a:pt x="127949" y="56464"/>
                    <a:pt x="127949" y="60652"/>
                  </a:cubicBezTo>
                  <a:cubicBezTo>
                    <a:pt x="127949" y="66186"/>
                    <a:pt x="126381" y="71570"/>
                    <a:pt x="124060" y="75680"/>
                  </a:cubicBezTo>
                  <a:cubicBezTo>
                    <a:pt x="121966" y="79269"/>
                    <a:pt x="118903" y="82638"/>
                    <a:pt x="115236" y="85330"/>
                  </a:cubicBezTo>
                  <a:cubicBezTo>
                    <a:pt x="111497" y="88022"/>
                    <a:pt x="107237" y="90038"/>
                    <a:pt x="102601" y="91013"/>
                  </a:cubicBezTo>
                  <a:cubicBezTo>
                    <a:pt x="99011" y="91833"/>
                    <a:pt x="95344" y="92060"/>
                    <a:pt x="91605" y="92060"/>
                  </a:cubicBezTo>
                  <a:cubicBezTo>
                    <a:pt x="87196" y="92060"/>
                    <a:pt x="82781" y="91761"/>
                    <a:pt x="78371" y="91761"/>
                  </a:cubicBezTo>
                  <a:cubicBezTo>
                    <a:pt x="76427" y="91761"/>
                    <a:pt x="74555" y="91761"/>
                    <a:pt x="72610" y="91982"/>
                  </a:cubicBezTo>
                  <a:cubicBezTo>
                    <a:pt x="68949" y="92281"/>
                    <a:pt x="65359" y="92957"/>
                    <a:pt x="61842" y="94076"/>
                  </a:cubicBezTo>
                  <a:cubicBezTo>
                    <a:pt x="58629" y="95051"/>
                    <a:pt x="55410" y="96248"/>
                    <a:pt x="52198" y="97145"/>
                  </a:cubicBezTo>
                  <a:cubicBezTo>
                    <a:pt x="49506" y="97815"/>
                    <a:pt x="46736" y="98264"/>
                    <a:pt x="44044" y="98264"/>
                  </a:cubicBezTo>
                  <a:cubicBezTo>
                    <a:pt x="41651" y="98264"/>
                    <a:pt x="39335" y="97893"/>
                    <a:pt x="37014" y="97145"/>
                  </a:cubicBezTo>
                  <a:cubicBezTo>
                    <a:pt x="34621" y="96397"/>
                    <a:pt x="32378" y="95051"/>
                    <a:pt x="30511" y="93328"/>
                  </a:cubicBezTo>
                  <a:cubicBezTo>
                    <a:pt x="28567" y="91683"/>
                    <a:pt x="26993" y="89667"/>
                    <a:pt x="25725" y="87495"/>
                  </a:cubicBezTo>
                  <a:cubicBezTo>
                    <a:pt x="23631" y="83834"/>
                    <a:pt x="22357" y="79646"/>
                    <a:pt x="21310" y="75530"/>
                  </a:cubicBezTo>
                  <a:cubicBezTo>
                    <a:pt x="20191" y="71342"/>
                    <a:pt x="19144" y="67232"/>
                    <a:pt x="17499" y="63493"/>
                  </a:cubicBezTo>
                  <a:cubicBezTo>
                    <a:pt x="16374" y="61023"/>
                    <a:pt x="14807" y="59007"/>
                    <a:pt x="13311" y="56913"/>
                  </a:cubicBezTo>
                  <a:cubicBezTo>
                    <a:pt x="11816" y="54819"/>
                    <a:pt x="10392" y="52725"/>
                    <a:pt x="9423" y="50182"/>
                  </a:cubicBezTo>
                  <a:cubicBezTo>
                    <a:pt x="7700" y="45618"/>
                    <a:pt x="5534" y="40909"/>
                    <a:pt x="3811" y="36273"/>
                  </a:cubicBezTo>
                  <a:cubicBezTo>
                    <a:pt x="2094" y="31559"/>
                    <a:pt x="748" y="26773"/>
                    <a:pt x="748" y="22064"/>
                  </a:cubicBezTo>
                  <a:cubicBezTo>
                    <a:pt x="748" y="20192"/>
                    <a:pt x="969" y="18325"/>
                    <a:pt x="1418" y="16531"/>
                  </a:cubicBezTo>
                  <a:cubicBezTo>
                    <a:pt x="2016" y="14209"/>
                    <a:pt x="3063" y="12115"/>
                    <a:pt x="4409" y="10171"/>
                  </a:cubicBezTo>
                  <a:cubicBezTo>
                    <a:pt x="6503" y="7329"/>
                    <a:pt x="9345" y="4936"/>
                    <a:pt x="12564" y="3291"/>
                  </a:cubicBezTo>
                  <a:cubicBezTo>
                    <a:pt x="15776" y="1646"/>
                    <a:pt x="19443" y="677"/>
                    <a:pt x="23033" y="677"/>
                  </a:cubicBezTo>
                  <a:close/>
                  <a:moveTo>
                    <a:pt x="23033" y="1"/>
                  </a:moveTo>
                  <a:cubicBezTo>
                    <a:pt x="18020" y="1"/>
                    <a:pt x="13084" y="1724"/>
                    <a:pt x="9046" y="4565"/>
                  </a:cubicBezTo>
                  <a:cubicBezTo>
                    <a:pt x="7030" y="6061"/>
                    <a:pt x="5235" y="7778"/>
                    <a:pt x="3811" y="9800"/>
                  </a:cubicBezTo>
                  <a:cubicBezTo>
                    <a:pt x="2393" y="11745"/>
                    <a:pt x="1346" y="13988"/>
                    <a:pt x="748" y="16303"/>
                  </a:cubicBezTo>
                  <a:cubicBezTo>
                    <a:pt x="222" y="18248"/>
                    <a:pt x="0" y="20192"/>
                    <a:pt x="0" y="22064"/>
                  </a:cubicBezTo>
                  <a:cubicBezTo>
                    <a:pt x="0" y="26922"/>
                    <a:pt x="1346" y="31786"/>
                    <a:pt x="3141" y="36494"/>
                  </a:cubicBezTo>
                  <a:cubicBezTo>
                    <a:pt x="4858" y="41208"/>
                    <a:pt x="7030" y="45917"/>
                    <a:pt x="8747" y="50404"/>
                  </a:cubicBezTo>
                  <a:cubicBezTo>
                    <a:pt x="9722" y="53024"/>
                    <a:pt x="11217" y="55190"/>
                    <a:pt x="12713" y="57284"/>
                  </a:cubicBezTo>
                  <a:cubicBezTo>
                    <a:pt x="14209" y="59377"/>
                    <a:pt x="15704" y="61400"/>
                    <a:pt x="16823" y="63793"/>
                  </a:cubicBezTo>
                  <a:cubicBezTo>
                    <a:pt x="18468" y="67382"/>
                    <a:pt x="19443" y="71570"/>
                    <a:pt x="20562" y="75680"/>
                  </a:cubicBezTo>
                  <a:cubicBezTo>
                    <a:pt x="21687" y="79868"/>
                    <a:pt x="22955" y="84055"/>
                    <a:pt x="25127" y="87794"/>
                  </a:cubicBezTo>
                  <a:cubicBezTo>
                    <a:pt x="26395" y="90038"/>
                    <a:pt x="28040" y="92132"/>
                    <a:pt x="29985" y="93855"/>
                  </a:cubicBezTo>
                  <a:cubicBezTo>
                    <a:pt x="32007" y="95650"/>
                    <a:pt x="34250" y="96996"/>
                    <a:pt x="36793" y="97815"/>
                  </a:cubicBezTo>
                  <a:cubicBezTo>
                    <a:pt x="39186" y="98641"/>
                    <a:pt x="41579" y="98940"/>
                    <a:pt x="44044" y="98940"/>
                  </a:cubicBezTo>
                  <a:cubicBezTo>
                    <a:pt x="46814" y="98940"/>
                    <a:pt x="49655" y="98491"/>
                    <a:pt x="52347" y="97815"/>
                  </a:cubicBezTo>
                  <a:cubicBezTo>
                    <a:pt x="55638" y="96996"/>
                    <a:pt x="58850" y="95799"/>
                    <a:pt x="62069" y="94752"/>
                  </a:cubicBezTo>
                  <a:cubicBezTo>
                    <a:pt x="65509" y="93705"/>
                    <a:pt x="69021" y="92957"/>
                    <a:pt x="72688" y="92658"/>
                  </a:cubicBezTo>
                  <a:cubicBezTo>
                    <a:pt x="74555" y="92509"/>
                    <a:pt x="76499" y="92431"/>
                    <a:pt x="78371" y="92431"/>
                  </a:cubicBezTo>
                  <a:cubicBezTo>
                    <a:pt x="82709" y="92431"/>
                    <a:pt x="87196" y="92730"/>
                    <a:pt x="91605" y="92730"/>
                  </a:cubicBezTo>
                  <a:cubicBezTo>
                    <a:pt x="95344" y="92730"/>
                    <a:pt x="99083" y="92509"/>
                    <a:pt x="102750" y="91761"/>
                  </a:cubicBezTo>
                  <a:cubicBezTo>
                    <a:pt x="107459" y="90714"/>
                    <a:pt x="111874" y="88692"/>
                    <a:pt x="115613" y="85928"/>
                  </a:cubicBezTo>
                  <a:cubicBezTo>
                    <a:pt x="119352" y="83158"/>
                    <a:pt x="122493" y="79796"/>
                    <a:pt x="124658" y="75979"/>
                  </a:cubicBezTo>
                  <a:cubicBezTo>
                    <a:pt x="127129" y="71791"/>
                    <a:pt x="128697" y="66335"/>
                    <a:pt x="128697" y="60652"/>
                  </a:cubicBezTo>
                  <a:cubicBezTo>
                    <a:pt x="128697" y="56386"/>
                    <a:pt x="127799" y="51899"/>
                    <a:pt x="125634" y="47861"/>
                  </a:cubicBezTo>
                  <a:cubicBezTo>
                    <a:pt x="124060" y="44870"/>
                    <a:pt x="121745" y="42477"/>
                    <a:pt x="119053" y="40610"/>
                  </a:cubicBezTo>
                  <a:cubicBezTo>
                    <a:pt x="116361" y="38738"/>
                    <a:pt x="113292" y="37392"/>
                    <a:pt x="110079" y="36494"/>
                  </a:cubicBezTo>
                  <a:cubicBezTo>
                    <a:pt x="107907" y="35824"/>
                    <a:pt x="105592" y="35447"/>
                    <a:pt x="103271" y="35226"/>
                  </a:cubicBezTo>
                  <a:cubicBezTo>
                    <a:pt x="101476" y="34999"/>
                    <a:pt x="99759" y="34999"/>
                    <a:pt x="98036" y="34999"/>
                  </a:cubicBezTo>
                  <a:cubicBezTo>
                    <a:pt x="95194" y="34999"/>
                    <a:pt x="92353" y="35148"/>
                    <a:pt x="89511" y="35226"/>
                  </a:cubicBezTo>
                  <a:lnTo>
                    <a:pt x="87196" y="35226"/>
                  </a:lnTo>
                  <a:cubicBezTo>
                    <a:pt x="85174" y="35226"/>
                    <a:pt x="83157" y="35148"/>
                    <a:pt x="81135" y="34927"/>
                  </a:cubicBezTo>
                  <a:cubicBezTo>
                    <a:pt x="77175" y="34478"/>
                    <a:pt x="73209" y="33353"/>
                    <a:pt x="69697" y="31559"/>
                  </a:cubicBezTo>
                  <a:cubicBezTo>
                    <a:pt x="65282" y="29243"/>
                    <a:pt x="61471" y="25953"/>
                    <a:pt x="57732" y="22435"/>
                  </a:cubicBezTo>
                  <a:cubicBezTo>
                    <a:pt x="51671" y="16680"/>
                    <a:pt x="45767" y="10398"/>
                    <a:pt x="39036" y="5762"/>
                  </a:cubicBezTo>
                  <a:cubicBezTo>
                    <a:pt x="35818" y="3519"/>
                    <a:pt x="32306" y="1646"/>
                    <a:pt x="28417" y="677"/>
                  </a:cubicBezTo>
                  <a:cubicBezTo>
                    <a:pt x="26772" y="228"/>
                    <a:pt x="25049" y="1"/>
                    <a:pt x="23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3" name="Google Shape;493;p31"/>
            <p:cNvSpPr/>
            <p:nvPr/>
          </p:nvSpPr>
          <p:spPr>
            <a:xfrm>
              <a:off x="2614375" y="1728650"/>
              <a:ext cx="2682750" cy="2118300"/>
            </a:xfrm>
            <a:custGeom>
              <a:avLst/>
              <a:gdLst/>
              <a:ahLst/>
              <a:cxnLst/>
              <a:rect l="l" t="t" r="r" b="b"/>
              <a:pathLst>
                <a:path w="107310" h="84732" extrusionOk="0">
                  <a:moveTo>
                    <a:pt x="18995" y="749"/>
                  </a:moveTo>
                  <a:cubicBezTo>
                    <a:pt x="20413" y="749"/>
                    <a:pt x="21837" y="898"/>
                    <a:pt x="23255" y="1275"/>
                  </a:cubicBezTo>
                  <a:cubicBezTo>
                    <a:pt x="26473" y="2173"/>
                    <a:pt x="29315" y="3890"/>
                    <a:pt x="31929" y="5912"/>
                  </a:cubicBezTo>
                  <a:cubicBezTo>
                    <a:pt x="34699" y="8077"/>
                    <a:pt x="37164" y="10620"/>
                    <a:pt x="39707" y="13240"/>
                  </a:cubicBezTo>
                  <a:cubicBezTo>
                    <a:pt x="42177" y="15932"/>
                    <a:pt x="44720" y="18624"/>
                    <a:pt x="47334" y="21089"/>
                  </a:cubicBezTo>
                  <a:cubicBezTo>
                    <a:pt x="50553" y="24081"/>
                    <a:pt x="54143" y="26701"/>
                    <a:pt x="58181" y="28418"/>
                  </a:cubicBezTo>
                  <a:cubicBezTo>
                    <a:pt x="61393" y="29764"/>
                    <a:pt x="64833" y="30590"/>
                    <a:pt x="68273" y="30811"/>
                  </a:cubicBezTo>
                  <a:cubicBezTo>
                    <a:pt x="69099" y="30889"/>
                    <a:pt x="69996" y="30889"/>
                    <a:pt x="70816" y="30889"/>
                  </a:cubicBezTo>
                  <a:cubicBezTo>
                    <a:pt x="72389" y="30889"/>
                    <a:pt x="73957" y="30811"/>
                    <a:pt x="75530" y="30739"/>
                  </a:cubicBezTo>
                  <a:cubicBezTo>
                    <a:pt x="78145" y="30512"/>
                    <a:pt x="80687" y="30362"/>
                    <a:pt x="83158" y="30362"/>
                  </a:cubicBezTo>
                  <a:cubicBezTo>
                    <a:pt x="84504" y="30362"/>
                    <a:pt x="85850" y="30362"/>
                    <a:pt x="87196" y="30590"/>
                  </a:cubicBezTo>
                  <a:cubicBezTo>
                    <a:pt x="89140" y="30811"/>
                    <a:pt x="91085" y="31260"/>
                    <a:pt x="92880" y="31936"/>
                  </a:cubicBezTo>
                  <a:cubicBezTo>
                    <a:pt x="95494" y="32905"/>
                    <a:pt x="97887" y="34251"/>
                    <a:pt x="99981" y="36046"/>
                  </a:cubicBezTo>
                  <a:cubicBezTo>
                    <a:pt x="102075" y="37840"/>
                    <a:pt x="103720" y="40012"/>
                    <a:pt x="104845" y="42555"/>
                  </a:cubicBezTo>
                  <a:cubicBezTo>
                    <a:pt x="106041" y="45468"/>
                    <a:pt x="106562" y="48310"/>
                    <a:pt x="106562" y="51080"/>
                  </a:cubicBezTo>
                  <a:cubicBezTo>
                    <a:pt x="106562" y="56386"/>
                    <a:pt x="104545" y="61172"/>
                    <a:pt x="101554" y="64762"/>
                  </a:cubicBezTo>
                  <a:cubicBezTo>
                    <a:pt x="99311" y="67454"/>
                    <a:pt x="96319" y="69775"/>
                    <a:pt x="93029" y="71570"/>
                  </a:cubicBezTo>
                  <a:cubicBezTo>
                    <a:pt x="89661" y="73365"/>
                    <a:pt x="85922" y="74711"/>
                    <a:pt x="82183" y="75309"/>
                  </a:cubicBezTo>
                  <a:cubicBezTo>
                    <a:pt x="78222" y="75907"/>
                    <a:pt x="74106" y="75979"/>
                    <a:pt x="70068" y="76057"/>
                  </a:cubicBezTo>
                  <a:cubicBezTo>
                    <a:pt x="66030" y="76129"/>
                    <a:pt x="61992" y="76278"/>
                    <a:pt x="58031" y="77026"/>
                  </a:cubicBezTo>
                  <a:cubicBezTo>
                    <a:pt x="55112" y="77624"/>
                    <a:pt x="52270" y="78599"/>
                    <a:pt x="49506" y="79718"/>
                  </a:cubicBezTo>
                  <a:cubicBezTo>
                    <a:pt x="47035" y="80693"/>
                    <a:pt x="44571" y="81812"/>
                    <a:pt x="41950" y="82638"/>
                  </a:cubicBezTo>
                  <a:cubicBezTo>
                    <a:pt x="39258" y="83535"/>
                    <a:pt x="36416" y="84055"/>
                    <a:pt x="33575" y="84055"/>
                  </a:cubicBezTo>
                  <a:cubicBezTo>
                    <a:pt x="31630" y="84055"/>
                    <a:pt x="29614" y="83756"/>
                    <a:pt x="27742" y="83158"/>
                  </a:cubicBezTo>
                  <a:cubicBezTo>
                    <a:pt x="25426" y="82410"/>
                    <a:pt x="23332" y="81142"/>
                    <a:pt x="21610" y="79497"/>
                  </a:cubicBezTo>
                  <a:cubicBezTo>
                    <a:pt x="19815" y="77923"/>
                    <a:pt x="18397" y="75907"/>
                    <a:pt x="17422" y="73736"/>
                  </a:cubicBezTo>
                  <a:cubicBezTo>
                    <a:pt x="16153" y="71043"/>
                    <a:pt x="15477" y="68052"/>
                    <a:pt x="15029" y="65061"/>
                  </a:cubicBezTo>
                  <a:cubicBezTo>
                    <a:pt x="14508" y="61998"/>
                    <a:pt x="14209" y="59007"/>
                    <a:pt x="13461" y="56165"/>
                  </a:cubicBezTo>
                  <a:cubicBezTo>
                    <a:pt x="13013" y="54292"/>
                    <a:pt x="12337" y="52647"/>
                    <a:pt x="11667" y="51002"/>
                  </a:cubicBezTo>
                  <a:cubicBezTo>
                    <a:pt x="10991" y="49357"/>
                    <a:pt x="10320" y="47640"/>
                    <a:pt x="9794" y="45767"/>
                  </a:cubicBezTo>
                  <a:cubicBezTo>
                    <a:pt x="8526" y="41059"/>
                    <a:pt x="6282" y="36494"/>
                    <a:pt x="4338" y="31936"/>
                  </a:cubicBezTo>
                  <a:cubicBezTo>
                    <a:pt x="3291" y="29614"/>
                    <a:pt x="2394" y="27371"/>
                    <a:pt x="1795" y="25056"/>
                  </a:cubicBezTo>
                  <a:cubicBezTo>
                    <a:pt x="1119" y="22812"/>
                    <a:pt x="671" y="20491"/>
                    <a:pt x="671" y="18176"/>
                  </a:cubicBezTo>
                  <a:cubicBezTo>
                    <a:pt x="671" y="17129"/>
                    <a:pt x="748" y="16154"/>
                    <a:pt x="970" y="15107"/>
                  </a:cubicBezTo>
                  <a:cubicBezTo>
                    <a:pt x="1269" y="13091"/>
                    <a:pt x="2017" y="11146"/>
                    <a:pt x="3141" y="9423"/>
                  </a:cubicBezTo>
                  <a:cubicBezTo>
                    <a:pt x="4787" y="6881"/>
                    <a:pt x="7180" y="4637"/>
                    <a:pt x="9944" y="3142"/>
                  </a:cubicBezTo>
                  <a:cubicBezTo>
                    <a:pt x="12713" y="1574"/>
                    <a:pt x="15777" y="749"/>
                    <a:pt x="18917" y="749"/>
                  </a:cubicBezTo>
                  <a:close/>
                  <a:moveTo>
                    <a:pt x="18917" y="1"/>
                  </a:moveTo>
                  <a:cubicBezTo>
                    <a:pt x="14580" y="1"/>
                    <a:pt x="10320" y="1646"/>
                    <a:pt x="6881" y="4338"/>
                  </a:cubicBezTo>
                  <a:cubicBezTo>
                    <a:pt x="5158" y="5612"/>
                    <a:pt x="3662" y="7258"/>
                    <a:pt x="2543" y="9052"/>
                  </a:cubicBezTo>
                  <a:cubicBezTo>
                    <a:pt x="1418" y="10847"/>
                    <a:pt x="599" y="12863"/>
                    <a:pt x="222" y="14957"/>
                  </a:cubicBezTo>
                  <a:cubicBezTo>
                    <a:pt x="72" y="16082"/>
                    <a:pt x="1" y="17129"/>
                    <a:pt x="1" y="18176"/>
                  </a:cubicBezTo>
                  <a:cubicBezTo>
                    <a:pt x="1" y="20569"/>
                    <a:pt x="372" y="22962"/>
                    <a:pt x="1048" y="25277"/>
                  </a:cubicBezTo>
                  <a:cubicBezTo>
                    <a:pt x="2094" y="28795"/>
                    <a:pt x="3662" y="32235"/>
                    <a:pt x="5158" y="35675"/>
                  </a:cubicBezTo>
                  <a:cubicBezTo>
                    <a:pt x="6653" y="39115"/>
                    <a:pt x="8227" y="42477"/>
                    <a:pt x="9124" y="45995"/>
                  </a:cubicBezTo>
                  <a:cubicBezTo>
                    <a:pt x="9573" y="47939"/>
                    <a:pt x="10320" y="49584"/>
                    <a:pt x="10991" y="51301"/>
                  </a:cubicBezTo>
                  <a:cubicBezTo>
                    <a:pt x="11667" y="52946"/>
                    <a:pt x="12337" y="54591"/>
                    <a:pt x="12785" y="56314"/>
                  </a:cubicBezTo>
                  <a:cubicBezTo>
                    <a:pt x="13461" y="59078"/>
                    <a:pt x="13832" y="62147"/>
                    <a:pt x="14281" y="65139"/>
                  </a:cubicBezTo>
                  <a:cubicBezTo>
                    <a:pt x="14807" y="68202"/>
                    <a:pt x="15406" y="71193"/>
                    <a:pt x="16752" y="74035"/>
                  </a:cubicBezTo>
                  <a:cubicBezTo>
                    <a:pt x="17799" y="76278"/>
                    <a:pt x="19294" y="78372"/>
                    <a:pt x="21089" y="80095"/>
                  </a:cubicBezTo>
                  <a:cubicBezTo>
                    <a:pt x="22884" y="81740"/>
                    <a:pt x="25049" y="83086"/>
                    <a:pt x="27520" y="83834"/>
                  </a:cubicBezTo>
                  <a:cubicBezTo>
                    <a:pt x="29465" y="84504"/>
                    <a:pt x="31558" y="84731"/>
                    <a:pt x="33575" y="84731"/>
                  </a:cubicBezTo>
                  <a:cubicBezTo>
                    <a:pt x="36494" y="84731"/>
                    <a:pt x="39485" y="84205"/>
                    <a:pt x="42177" y="83308"/>
                  </a:cubicBezTo>
                  <a:cubicBezTo>
                    <a:pt x="44792" y="82488"/>
                    <a:pt x="47334" y="81363"/>
                    <a:pt x="49805" y="80394"/>
                  </a:cubicBezTo>
                  <a:cubicBezTo>
                    <a:pt x="52569" y="79269"/>
                    <a:pt x="55261" y="78300"/>
                    <a:pt x="58181" y="77774"/>
                  </a:cubicBezTo>
                  <a:cubicBezTo>
                    <a:pt x="61992" y="77026"/>
                    <a:pt x="66030" y="76876"/>
                    <a:pt x="70068" y="76805"/>
                  </a:cubicBezTo>
                  <a:cubicBezTo>
                    <a:pt x="74106" y="76727"/>
                    <a:pt x="78222" y="76655"/>
                    <a:pt x="82261" y="75979"/>
                  </a:cubicBezTo>
                  <a:cubicBezTo>
                    <a:pt x="86149" y="75381"/>
                    <a:pt x="89960" y="74035"/>
                    <a:pt x="93328" y="72168"/>
                  </a:cubicBezTo>
                  <a:cubicBezTo>
                    <a:pt x="96768" y="70373"/>
                    <a:pt x="99759" y="67980"/>
                    <a:pt x="102075" y="65210"/>
                  </a:cubicBezTo>
                  <a:cubicBezTo>
                    <a:pt x="105216" y="61471"/>
                    <a:pt x="107309" y="56536"/>
                    <a:pt x="107309" y="51080"/>
                  </a:cubicBezTo>
                  <a:cubicBezTo>
                    <a:pt x="107309" y="48238"/>
                    <a:pt x="106789" y="45247"/>
                    <a:pt x="105443" y="42255"/>
                  </a:cubicBezTo>
                  <a:cubicBezTo>
                    <a:pt x="104318" y="39635"/>
                    <a:pt x="102601" y="37392"/>
                    <a:pt x="100429" y="35525"/>
                  </a:cubicBezTo>
                  <a:cubicBezTo>
                    <a:pt x="98336" y="33653"/>
                    <a:pt x="95793" y="32235"/>
                    <a:pt x="93101" y="31260"/>
                  </a:cubicBezTo>
                  <a:cubicBezTo>
                    <a:pt x="91234" y="30590"/>
                    <a:pt x="89290" y="30063"/>
                    <a:pt x="87268" y="29842"/>
                  </a:cubicBezTo>
                  <a:cubicBezTo>
                    <a:pt x="85922" y="29692"/>
                    <a:pt x="84576" y="29614"/>
                    <a:pt x="83158" y="29614"/>
                  </a:cubicBezTo>
                  <a:cubicBezTo>
                    <a:pt x="80615" y="29614"/>
                    <a:pt x="78073" y="29842"/>
                    <a:pt x="75530" y="29991"/>
                  </a:cubicBezTo>
                  <a:cubicBezTo>
                    <a:pt x="73957" y="30063"/>
                    <a:pt x="72389" y="30141"/>
                    <a:pt x="70816" y="30141"/>
                  </a:cubicBezTo>
                  <a:cubicBezTo>
                    <a:pt x="69996" y="30141"/>
                    <a:pt x="69171" y="30141"/>
                    <a:pt x="68351" y="30063"/>
                  </a:cubicBezTo>
                  <a:cubicBezTo>
                    <a:pt x="64911" y="29842"/>
                    <a:pt x="61543" y="29094"/>
                    <a:pt x="58480" y="27748"/>
                  </a:cubicBezTo>
                  <a:cubicBezTo>
                    <a:pt x="54513" y="26025"/>
                    <a:pt x="51002" y="23482"/>
                    <a:pt x="47861" y="20569"/>
                  </a:cubicBezTo>
                  <a:cubicBezTo>
                    <a:pt x="45241" y="18098"/>
                    <a:pt x="42698" y="15406"/>
                    <a:pt x="40233" y="12792"/>
                  </a:cubicBezTo>
                  <a:cubicBezTo>
                    <a:pt x="37691" y="10099"/>
                    <a:pt x="35148" y="7557"/>
                    <a:pt x="32378" y="5385"/>
                  </a:cubicBezTo>
                  <a:cubicBezTo>
                    <a:pt x="29686" y="3219"/>
                    <a:pt x="26772" y="1496"/>
                    <a:pt x="23404" y="599"/>
                  </a:cubicBezTo>
                  <a:cubicBezTo>
                    <a:pt x="21986" y="228"/>
                    <a:pt x="20491" y="1"/>
                    <a:pt x="18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4" name="Google Shape;494;p31"/>
            <p:cNvSpPr/>
            <p:nvPr/>
          </p:nvSpPr>
          <p:spPr>
            <a:xfrm>
              <a:off x="2894800" y="1908125"/>
              <a:ext cx="2163025" cy="1764875"/>
            </a:xfrm>
            <a:custGeom>
              <a:avLst/>
              <a:gdLst/>
              <a:ahLst/>
              <a:cxnLst/>
              <a:rect l="l" t="t" r="r" b="b"/>
              <a:pathLst>
                <a:path w="86521" h="70595" extrusionOk="0">
                  <a:moveTo>
                    <a:pt x="15107" y="749"/>
                  </a:moveTo>
                  <a:cubicBezTo>
                    <a:pt x="16225" y="749"/>
                    <a:pt x="17350" y="898"/>
                    <a:pt x="18469" y="1197"/>
                  </a:cubicBezTo>
                  <a:cubicBezTo>
                    <a:pt x="20563" y="1796"/>
                    <a:pt x="22435" y="2843"/>
                    <a:pt x="24081" y="4189"/>
                  </a:cubicBezTo>
                  <a:cubicBezTo>
                    <a:pt x="26545" y="6211"/>
                    <a:pt x="28717" y="8825"/>
                    <a:pt x="30883" y="11517"/>
                  </a:cubicBezTo>
                  <a:cubicBezTo>
                    <a:pt x="33054" y="14209"/>
                    <a:pt x="35220" y="16979"/>
                    <a:pt x="37763" y="19223"/>
                  </a:cubicBezTo>
                  <a:cubicBezTo>
                    <a:pt x="42626" y="23560"/>
                    <a:pt x="49129" y="26025"/>
                    <a:pt x="55638" y="26025"/>
                  </a:cubicBezTo>
                  <a:lnTo>
                    <a:pt x="55860" y="26025"/>
                  </a:lnTo>
                  <a:cubicBezTo>
                    <a:pt x="58031" y="26025"/>
                    <a:pt x="60125" y="25726"/>
                    <a:pt x="62219" y="25504"/>
                  </a:cubicBezTo>
                  <a:cubicBezTo>
                    <a:pt x="64313" y="25205"/>
                    <a:pt x="66329" y="24978"/>
                    <a:pt x="68423" y="24978"/>
                  </a:cubicBezTo>
                  <a:cubicBezTo>
                    <a:pt x="69470" y="24978"/>
                    <a:pt x="70517" y="25056"/>
                    <a:pt x="71492" y="25205"/>
                  </a:cubicBezTo>
                  <a:cubicBezTo>
                    <a:pt x="74633" y="25654"/>
                    <a:pt x="77547" y="27072"/>
                    <a:pt x="79868" y="29166"/>
                  </a:cubicBezTo>
                  <a:cubicBezTo>
                    <a:pt x="82261" y="31260"/>
                    <a:pt x="84056" y="33952"/>
                    <a:pt x="84953" y="36943"/>
                  </a:cubicBezTo>
                  <a:cubicBezTo>
                    <a:pt x="85551" y="38816"/>
                    <a:pt x="85773" y="40533"/>
                    <a:pt x="85773" y="42178"/>
                  </a:cubicBezTo>
                  <a:cubicBezTo>
                    <a:pt x="85773" y="45019"/>
                    <a:pt x="84953" y="47412"/>
                    <a:pt x="83607" y="49506"/>
                  </a:cubicBezTo>
                  <a:cubicBezTo>
                    <a:pt x="82560" y="51080"/>
                    <a:pt x="81214" y="52498"/>
                    <a:pt x="79640" y="53694"/>
                  </a:cubicBezTo>
                  <a:cubicBezTo>
                    <a:pt x="77247" y="55417"/>
                    <a:pt x="74334" y="56763"/>
                    <a:pt x="71343" y="57732"/>
                  </a:cubicBezTo>
                  <a:cubicBezTo>
                    <a:pt x="68274" y="58707"/>
                    <a:pt x="65061" y="59306"/>
                    <a:pt x="61992" y="59527"/>
                  </a:cubicBezTo>
                  <a:cubicBezTo>
                    <a:pt x="58929" y="59754"/>
                    <a:pt x="55788" y="59826"/>
                    <a:pt x="52719" y="60125"/>
                  </a:cubicBezTo>
                  <a:cubicBezTo>
                    <a:pt x="49656" y="60502"/>
                    <a:pt x="46587" y="61023"/>
                    <a:pt x="43673" y="62147"/>
                  </a:cubicBezTo>
                  <a:cubicBezTo>
                    <a:pt x="41651" y="62967"/>
                    <a:pt x="39707" y="64092"/>
                    <a:pt x="37840" y="65139"/>
                  </a:cubicBezTo>
                  <a:cubicBezTo>
                    <a:pt x="35896" y="66186"/>
                    <a:pt x="34024" y="67304"/>
                    <a:pt x="32079" y="68130"/>
                  </a:cubicBezTo>
                  <a:cubicBezTo>
                    <a:pt x="29465" y="69249"/>
                    <a:pt x="26545" y="69925"/>
                    <a:pt x="23704" y="69925"/>
                  </a:cubicBezTo>
                  <a:cubicBezTo>
                    <a:pt x="21987" y="69925"/>
                    <a:pt x="20341" y="69626"/>
                    <a:pt x="18696" y="69177"/>
                  </a:cubicBezTo>
                  <a:cubicBezTo>
                    <a:pt x="16525" y="68501"/>
                    <a:pt x="14509" y="67304"/>
                    <a:pt x="12863" y="65737"/>
                  </a:cubicBezTo>
                  <a:cubicBezTo>
                    <a:pt x="11218" y="64164"/>
                    <a:pt x="9944" y="62219"/>
                    <a:pt x="9346" y="60054"/>
                  </a:cubicBezTo>
                  <a:cubicBezTo>
                    <a:pt x="9046" y="58857"/>
                    <a:pt x="8897" y="57583"/>
                    <a:pt x="8897" y="56314"/>
                  </a:cubicBezTo>
                  <a:cubicBezTo>
                    <a:pt x="8897" y="54143"/>
                    <a:pt x="9274" y="51899"/>
                    <a:pt x="9722" y="49584"/>
                  </a:cubicBezTo>
                  <a:cubicBezTo>
                    <a:pt x="10093" y="47341"/>
                    <a:pt x="10470" y="45019"/>
                    <a:pt x="10470" y="42704"/>
                  </a:cubicBezTo>
                  <a:lnTo>
                    <a:pt x="10470" y="41430"/>
                  </a:lnTo>
                  <a:cubicBezTo>
                    <a:pt x="10243" y="38965"/>
                    <a:pt x="9573" y="36644"/>
                    <a:pt x="8598" y="34400"/>
                  </a:cubicBezTo>
                  <a:cubicBezTo>
                    <a:pt x="7180" y="31038"/>
                    <a:pt x="5236" y="27820"/>
                    <a:pt x="3590" y="24529"/>
                  </a:cubicBezTo>
                  <a:cubicBezTo>
                    <a:pt x="2765" y="22884"/>
                    <a:pt x="2095" y="21317"/>
                    <a:pt x="1568" y="19594"/>
                  </a:cubicBezTo>
                  <a:cubicBezTo>
                    <a:pt x="1048" y="17948"/>
                    <a:pt x="749" y="16303"/>
                    <a:pt x="749" y="14509"/>
                  </a:cubicBezTo>
                  <a:lnTo>
                    <a:pt x="749" y="13689"/>
                  </a:lnTo>
                  <a:cubicBezTo>
                    <a:pt x="898" y="11894"/>
                    <a:pt x="1347" y="10249"/>
                    <a:pt x="2167" y="8676"/>
                  </a:cubicBezTo>
                  <a:cubicBezTo>
                    <a:pt x="3441" y="6360"/>
                    <a:pt x="5307" y="4338"/>
                    <a:pt x="7629" y="2992"/>
                  </a:cubicBezTo>
                  <a:cubicBezTo>
                    <a:pt x="9872" y="1574"/>
                    <a:pt x="12486" y="749"/>
                    <a:pt x="15107" y="749"/>
                  </a:cubicBezTo>
                  <a:close/>
                  <a:moveTo>
                    <a:pt x="15107" y="1"/>
                  </a:moveTo>
                  <a:cubicBezTo>
                    <a:pt x="11439" y="1"/>
                    <a:pt x="7778" y="1574"/>
                    <a:pt x="5008" y="4039"/>
                  </a:cubicBezTo>
                  <a:cubicBezTo>
                    <a:pt x="3590" y="5236"/>
                    <a:pt x="2394" y="6731"/>
                    <a:pt x="1568" y="8376"/>
                  </a:cubicBezTo>
                  <a:cubicBezTo>
                    <a:pt x="671" y="9950"/>
                    <a:pt x="150" y="11745"/>
                    <a:pt x="1" y="13689"/>
                  </a:cubicBezTo>
                  <a:lnTo>
                    <a:pt x="1" y="14509"/>
                  </a:lnTo>
                  <a:cubicBezTo>
                    <a:pt x="1" y="16979"/>
                    <a:pt x="599" y="19295"/>
                    <a:pt x="1496" y="21538"/>
                  </a:cubicBezTo>
                  <a:cubicBezTo>
                    <a:pt x="2765" y="24906"/>
                    <a:pt x="4709" y="28119"/>
                    <a:pt x="6432" y="31409"/>
                  </a:cubicBezTo>
                  <a:cubicBezTo>
                    <a:pt x="7252" y="33054"/>
                    <a:pt x="8000" y="34700"/>
                    <a:pt x="8598" y="36345"/>
                  </a:cubicBezTo>
                  <a:cubicBezTo>
                    <a:pt x="9196" y="38068"/>
                    <a:pt x="9573" y="39713"/>
                    <a:pt x="9722" y="41508"/>
                  </a:cubicBezTo>
                  <a:cubicBezTo>
                    <a:pt x="9794" y="41879"/>
                    <a:pt x="9794" y="42327"/>
                    <a:pt x="9794" y="42704"/>
                  </a:cubicBezTo>
                  <a:cubicBezTo>
                    <a:pt x="9794" y="44948"/>
                    <a:pt x="9346" y="47191"/>
                    <a:pt x="8975" y="49506"/>
                  </a:cubicBezTo>
                  <a:cubicBezTo>
                    <a:pt x="8598" y="51750"/>
                    <a:pt x="8149" y="53993"/>
                    <a:pt x="8149" y="56314"/>
                  </a:cubicBezTo>
                  <a:cubicBezTo>
                    <a:pt x="8149" y="57661"/>
                    <a:pt x="8299" y="58929"/>
                    <a:pt x="8676" y="60275"/>
                  </a:cubicBezTo>
                  <a:cubicBezTo>
                    <a:pt x="9346" y="62596"/>
                    <a:pt x="10620" y="64612"/>
                    <a:pt x="12337" y="66257"/>
                  </a:cubicBezTo>
                  <a:cubicBezTo>
                    <a:pt x="14060" y="67903"/>
                    <a:pt x="16225" y="69177"/>
                    <a:pt x="18469" y="69847"/>
                  </a:cubicBezTo>
                  <a:cubicBezTo>
                    <a:pt x="20192" y="70373"/>
                    <a:pt x="21909" y="70595"/>
                    <a:pt x="23704" y="70595"/>
                  </a:cubicBezTo>
                  <a:cubicBezTo>
                    <a:pt x="26695" y="70595"/>
                    <a:pt x="29614" y="69925"/>
                    <a:pt x="32378" y="68800"/>
                  </a:cubicBezTo>
                  <a:cubicBezTo>
                    <a:pt x="34400" y="67980"/>
                    <a:pt x="36267" y="66856"/>
                    <a:pt x="38211" y="65737"/>
                  </a:cubicBezTo>
                  <a:cubicBezTo>
                    <a:pt x="40084" y="64690"/>
                    <a:pt x="41950" y="63643"/>
                    <a:pt x="43973" y="62817"/>
                  </a:cubicBezTo>
                  <a:cubicBezTo>
                    <a:pt x="46814" y="61699"/>
                    <a:pt x="49728" y="61172"/>
                    <a:pt x="52797" y="60873"/>
                  </a:cubicBezTo>
                  <a:cubicBezTo>
                    <a:pt x="55860" y="60574"/>
                    <a:pt x="59001" y="60502"/>
                    <a:pt x="62070" y="60275"/>
                  </a:cubicBezTo>
                  <a:cubicBezTo>
                    <a:pt x="64834" y="60054"/>
                    <a:pt x="67675" y="59527"/>
                    <a:pt x="70517" y="58779"/>
                  </a:cubicBezTo>
                  <a:cubicBezTo>
                    <a:pt x="74705" y="57583"/>
                    <a:pt x="78671" y="55638"/>
                    <a:pt x="81585" y="52946"/>
                  </a:cubicBezTo>
                  <a:cubicBezTo>
                    <a:pt x="83080" y="51600"/>
                    <a:pt x="84355" y="50033"/>
                    <a:pt x="85174" y="48238"/>
                  </a:cubicBezTo>
                  <a:cubicBezTo>
                    <a:pt x="86000" y="46443"/>
                    <a:pt x="86520" y="44421"/>
                    <a:pt x="86520" y="42178"/>
                  </a:cubicBezTo>
                  <a:cubicBezTo>
                    <a:pt x="86520" y="40461"/>
                    <a:pt x="86221" y="38666"/>
                    <a:pt x="85623" y="36722"/>
                  </a:cubicBezTo>
                  <a:cubicBezTo>
                    <a:pt x="84726" y="33581"/>
                    <a:pt x="82781" y="30739"/>
                    <a:pt x="80388" y="28645"/>
                  </a:cubicBezTo>
                  <a:cubicBezTo>
                    <a:pt x="77923" y="26474"/>
                    <a:pt x="74854" y="24978"/>
                    <a:pt x="71642" y="24457"/>
                  </a:cubicBezTo>
                  <a:cubicBezTo>
                    <a:pt x="70517" y="24308"/>
                    <a:pt x="69470" y="24230"/>
                    <a:pt x="68423" y="24230"/>
                  </a:cubicBezTo>
                  <a:cubicBezTo>
                    <a:pt x="66329" y="24230"/>
                    <a:pt x="64164" y="24457"/>
                    <a:pt x="62141" y="24757"/>
                  </a:cubicBezTo>
                  <a:cubicBezTo>
                    <a:pt x="60048" y="24978"/>
                    <a:pt x="57954" y="25277"/>
                    <a:pt x="55860" y="25277"/>
                  </a:cubicBezTo>
                  <a:lnTo>
                    <a:pt x="55638" y="25277"/>
                  </a:lnTo>
                  <a:cubicBezTo>
                    <a:pt x="49279" y="25277"/>
                    <a:pt x="42997" y="22884"/>
                    <a:pt x="38211" y="18696"/>
                  </a:cubicBezTo>
                  <a:cubicBezTo>
                    <a:pt x="36566" y="17201"/>
                    <a:pt x="35070" y="15484"/>
                    <a:pt x="33653" y="13689"/>
                  </a:cubicBezTo>
                  <a:cubicBezTo>
                    <a:pt x="31409" y="11069"/>
                    <a:pt x="29387" y="8227"/>
                    <a:pt x="26994" y="5834"/>
                  </a:cubicBezTo>
                  <a:cubicBezTo>
                    <a:pt x="25798" y="4637"/>
                    <a:pt x="24529" y="3590"/>
                    <a:pt x="23183" y="2693"/>
                  </a:cubicBezTo>
                  <a:cubicBezTo>
                    <a:pt x="21837" y="1724"/>
                    <a:pt x="20341" y="976"/>
                    <a:pt x="18696" y="527"/>
                  </a:cubicBezTo>
                  <a:cubicBezTo>
                    <a:pt x="17500" y="150"/>
                    <a:pt x="16303" y="1"/>
                    <a:pt x="15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2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">
  <p:cSld name="CUSTOM_6">
    <p:spTree>
      <p:nvGrpSpPr>
        <p:cNvPr id="1" name="Shape 49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496" name="Google Shape;496;p32"/>
          <p:cNvPicPr preferRelativeResize="0"/>
          <p:nvPr/>
        </p:nvPicPr>
        <p:blipFill rotWithShape="1">
          <a:blip r:embed="rId2">
            <a:alphaModFix/>
          </a:blip>
          <a:srcRect l="2089" t="3688" r="15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497" name="Google Shape;497;p32"/>
          <p:cNvGrpSpPr/>
          <p:nvPr/>
        </p:nvGrpSpPr>
        <p:grpSpPr>
          <a:xfrm rot="168">
            <a:off x="-5142158" y="3572833"/>
            <a:ext cx="14619250" cy="2708266"/>
            <a:chOff x="238125" y="878400"/>
            <a:chExt cx="7139700" cy="3954250"/>
          </a:xfrm>
        </p:grpSpPr>
        <p:sp>
          <p:nvSpPr>
            <p:cNvPr id="498" name="Google Shape;498;p32"/>
            <p:cNvSpPr/>
            <p:nvPr/>
          </p:nvSpPr>
          <p:spPr>
            <a:xfrm>
              <a:off x="238125" y="878400"/>
              <a:ext cx="7139700" cy="3954250"/>
            </a:xfrm>
            <a:custGeom>
              <a:avLst/>
              <a:gdLst/>
              <a:ahLst/>
              <a:cxnLst/>
              <a:rect l="l" t="t" r="r" b="b"/>
              <a:pathLst>
                <a:path w="285588" h="158170" extrusionOk="0">
                  <a:moveTo>
                    <a:pt x="147322" y="17815"/>
                  </a:moveTo>
                  <a:lnTo>
                    <a:pt x="147322" y="17815"/>
                  </a:lnTo>
                  <a:cubicBezTo>
                    <a:pt x="147145" y="17871"/>
                    <a:pt x="146974" y="17987"/>
                    <a:pt x="146797" y="18103"/>
                  </a:cubicBezTo>
                  <a:lnTo>
                    <a:pt x="146742" y="18163"/>
                  </a:lnTo>
                  <a:cubicBezTo>
                    <a:pt x="146797" y="18163"/>
                    <a:pt x="146913" y="18103"/>
                    <a:pt x="146974" y="18103"/>
                  </a:cubicBezTo>
                  <a:cubicBezTo>
                    <a:pt x="147029" y="18103"/>
                    <a:pt x="147029" y="18047"/>
                    <a:pt x="147090" y="18047"/>
                  </a:cubicBezTo>
                  <a:lnTo>
                    <a:pt x="147322" y="17815"/>
                  </a:lnTo>
                  <a:close/>
                  <a:moveTo>
                    <a:pt x="146681" y="18567"/>
                  </a:moveTo>
                  <a:lnTo>
                    <a:pt x="146681" y="18567"/>
                  </a:lnTo>
                  <a:cubicBezTo>
                    <a:pt x="146510" y="18628"/>
                    <a:pt x="146333" y="18683"/>
                    <a:pt x="146217" y="18799"/>
                  </a:cubicBezTo>
                  <a:cubicBezTo>
                    <a:pt x="146101" y="18860"/>
                    <a:pt x="146045" y="18976"/>
                    <a:pt x="145985" y="19031"/>
                  </a:cubicBezTo>
                  <a:cubicBezTo>
                    <a:pt x="146101" y="18976"/>
                    <a:pt x="146217" y="18976"/>
                    <a:pt x="146394" y="18915"/>
                  </a:cubicBezTo>
                  <a:cubicBezTo>
                    <a:pt x="146449" y="18799"/>
                    <a:pt x="146565" y="18683"/>
                    <a:pt x="146681" y="18567"/>
                  </a:cubicBezTo>
                  <a:close/>
                  <a:moveTo>
                    <a:pt x="146045" y="19379"/>
                  </a:moveTo>
                  <a:cubicBezTo>
                    <a:pt x="145985" y="19379"/>
                    <a:pt x="145929" y="19379"/>
                    <a:pt x="145869" y="19440"/>
                  </a:cubicBezTo>
                  <a:cubicBezTo>
                    <a:pt x="145753" y="19440"/>
                    <a:pt x="145697" y="19496"/>
                    <a:pt x="145581" y="19556"/>
                  </a:cubicBezTo>
                  <a:cubicBezTo>
                    <a:pt x="145465" y="19672"/>
                    <a:pt x="145349" y="19788"/>
                    <a:pt x="145233" y="19960"/>
                  </a:cubicBezTo>
                  <a:cubicBezTo>
                    <a:pt x="145405" y="19904"/>
                    <a:pt x="145521" y="19904"/>
                    <a:pt x="145697" y="19844"/>
                  </a:cubicBezTo>
                  <a:cubicBezTo>
                    <a:pt x="145813" y="19672"/>
                    <a:pt x="145929" y="19556"/>
                    <a:pt x="146045" y="19379"/>
                  </a:cubicBezTo>
                  <a:close/>
                  <a:moveTo>
                    <a:pt x="145405" y="20252"/>
                  </a:moveTo>
                  <a:cubicBezTo>
                    <a:pt x="145233" y="20252"/>
                    <a:pt x="145117" y="20308"/>
                    <a:pt x="144941" y="20368"/>
                  </a:cubicBezTo>
                  <a:cubicBezTo>
                    <a:pt x="144825" y="20484"/>
                    <a:pt x="144709" y="20600"/>
                    <a:pt x="144653" y="20772"/>
                  </a:cubicBezTo>
                  <a:cubicBezTo>
                    <a:pt x="144592" y="20772"/>
                    <a:pt x="144592" y="20832"/>
                    <a:pt x="144537" y="20888"/>
                  </a:cubicBezTo>
                  <a:cubicBezTo>
                    <a:pt x="144709" y="20832"/>
                    <a:pt x="144825" y="20832"/>
                    <a:pt x="145001" y="20832"/>
                  </a:cubicBezTo>
                  <a:cubicBezTo>
                    <a:pt x="145117" y="20656"/>
                    <a:pt x="145233" y="20424"/>
                    <a:pt x="145405" y="20252"/>
                  </a:cubicBezTo>
                  <a:close/>
                  <a:moveTo>
                    <a:pt x="144769" y="21181"/>
                  </a:moveTo>
                  <a:cubicBezTo>
                    <a:pt x="144592" y="21181"/>
                    <a:pt x="144476" y="21236"/>
                    <a:pt x="144305" y="21236"/>
                  </a:cubicBezTo>
                  <a:cubicBezTo>
                    <a:pt x="144189" y="21468"/>
                    <a:pt x="144073" y="21645"/>
                    <a:pt x="143896" y="21877"/>
                  </a:cubicBezTo>
                  <a:lnTo>
                    <a:pt x="144305" y="21877"/>
                  </a:lnTo>
                  <a:cubicBezTo>
                    <a:pt x="144421" y="21645"/>
                    <a:pt x="144592" y="21413"/>
                    <a:pt x="144769" y="21181"/>
                  </a:cubicBezTo>
                  <a:close/>
                  <a:moveTo>
                    <a:pt x="143896" y="22165"/>
                  </a:moveTo>
                  <a:cubicBezTo>
                    <a:pt x="143841" y="22165"/>
                    <a:pt x="143780" y="22225"/>
                    <a:pt x="143724" y="22225"/>
                  </a:cubicBezTo>
                  <a:cubicBezTo>
                    <a:pt x="143548" y="22457"/>
                    <a:pt x="143376" y="22689"/>
                    <a:pt x="143260" y="22921"/>
                  </a:cubicBezTo>
                  <a:cubicBezTo>
                    <a:pt x="143376" y="22921"/>
                    <a:pt x="143492" y="22977"/>
                    <a:pt x="143608" y="22977"/>
                  </a:cubicBezTo>
                  <a:cubicBezTo>
                    <a:pt x="143780" y="22745"/>
                    <a:pt x="143957" y="22457"/>
                    <a:pt x="144073" y="22225"/>
                  </a:cubicBezTo>
                  <a:cubicBezTo>
                    <a:pt x="144012" y="22225"/>
                    <a:pt x="143957" y="22165"/>
                    <a:pt x="143896" y="22165"/>
                  </a:cubicBezTo>
                  <a:close/>
                  <a:moveTo>
                    <a:pt x="143084" y="23209"/>
                  </a:moveTo>
                  <a:lnTo>
                    <a:pt x="142564" y="24082"/>
                  </a:lnTo>
                  <a:cubicBezTo>
                    <a:pt x="142680" y="24082"/>
                    <a:pt x="142796" y="24137"/>
                    <a:pt x="142912" y="24198"/>
                  </a:cubicBezTo>
                  <a:cubicBezTo>
                    <a:pt x="143084" y="23905"/>
                    <a:pt x="143200" y="23617"/>
                    <a:pt x="143376" y="23385"/>
                  </a:cubicBezTo>
                  <a:cubicBezTo>
                    <a:pt x="143376" y="23325"/>
                    <a:pt x="143432" y="23325"/>
                    <a:pt x="143432" y="23269"/>
                  </a:cubicBezTo>
                  <a:cubicBezTo>
                    <a:pt x="143316" y="23269"/>
                    <a:pt x="143200" y="23269"/>
                    <a:pt x="143084" y="23209"/>
                  </a:cubicBezTo>
                  <a:close/>
                  <a:moveTo>
                    <a:pt x="142388" y="24369"/>
                  </a:moveTo>
                  <a:cubicBezTo>
                    <a:pt x="142216" y="24662"/>
                    <a:pt x="142039" y="24950"/>
                    <a:pt x="141868" y="25298"/>
                  </a:cubicBezTo>
                  <a:cubicBezTo>
                    <a:pt x="141984" y="25358"/>
                    <a:pt x="142100" y="25414"/>
                    <a:pt x="142156" y="25414"/>
                  </a:cubicBezTo>
                  <a:cubicBezTo>
                    <a:pt x="142388" y="25126"/>
                    <a:pt x="142564" y="24778"/>
                    <a:pt x="142736" y="24485"/>
                  </a:cubicBezTo>
                  <a:cubicBezTo>
                    <a:pt x="142620" y="24430"/>
                    <a:pt x="142504" y="24369"/>
                    <a:pt x="142388" y="24369"/>
                  </a:cubicBezTo>
                  <a:close/>
                  <a:moveTo>
                    <a:pt x="141752" y="25590"/>
                  </a:moveTo>
                  <a:cubicBezTo>
                    <a:pt x="141691" y="25646"/>
                    <a:pt x="141636" y="25706"/>
                    <a:pt x="141636" y="25762"/>
                  </a:cubicBezTo>
                  <a:cubicBezTo>
                    <a:pt x="141459" y="26054"/>
                    <a:pt x="141343" y="26342"/>
                    <a:pt x="141171" y="26574"/>
                  </a:cubicBezTo>
                  <a:cubicBezTo>
                    <a:pt x="141288" y="26635"/>
                    <a:pt x="141343" y="26751"/>
                    <a:pt x="141459" y="26806"/>
                  </a:cubicBezTo>
                  <a:cubicBezTo>
                    <a:pt x="141636" y="26458"/>
                    <a:pt x="141807" y="26054"/>
                    <a:pt x="142039" y="25706"/>
                  </a:cubicBezTo>
                  <a:cubicBezTo>
                    <a:pt x="141984" y="25706"/>
                    <a:pt x="141923" y="25706"/>
                    <a:pt x="141868" y="25646"/>
                  </a:cubicBezTo>
                  <a:cubicBezTo>
                    <a:pt x="141807" y="25646"/>
                    <a:pt x="141807" y="25590"/>
                    <a:pt x="141752" y="25590"/>
                  </a:cubicBezTo>
                  <a:close/>
                  <a:moveTo>
                    <a:pt x="140995" y="26867"/>
                  </a:moveTo>
                  <a:cubicBezTo>
                    <a:pt x="140823" y="27271"/>
                    <a:pt x="140647" y="27619"/>
                    <a:pt x="140475" y="27967"/>
                  </a:cubicBezTo>
                  <a:cubicBezTo>
                    <a:pt x="140531" y="28083"/>
                    <a:pt x="140647" y="28143"/>
                    <a:pt x="140707" y="28259"/>
                  </a:cubicBezTo>
                  <a:cubicBezTo>
                    <a:pt x="140879" y="27851"/>
                    <a:pt x="141111" y="27447"/>
                    <a:pt x="141288" y="27099"/>
                  </a:cubicBezTo>
                  <a:cubicBezTo>
                    <a:pt x="141227" y="27038"/>
                    <a:pt x="141111" y="26983"/>
                    <a:pt x="140995" y="26867"/>
                  </a:cubicBezTo>
                  <a:close/>
                  <a:moveTo>
                    <a:pt x="140299" y="28315"/>
                  </a:moveTo>
                  <a:cubicBezTo>
                    <a:pt x="140127" y="28663"/>
                    <a:pt x="139895" y="29072"/>
                    <a:pt x="139719" y="29475"/>
                  </a:cubicBezTo>
                  <a:cubicBezTo>
                    <a:pt x="139779" y="29591"/>
                    <a:pt x="139895" y="29652"/>
                    <a:pt x="139951" y="29768"/>
                  </a:cubicBezTo>
                  <a:cubicBezTo>
                    <a:pt x="140127" y="29359"/>
                    <a:pt x="140359" y="28956"/>
                    <a:pt x="140531" y="28547"/>
                  </a:cubicBezTo>
                  <a:cubicBezTo>
                    <a:pt x="140475" y="28431"/>
                    <a:pt x="140359" y="28375"/>
                    <a:pt x="140299" y="28315"/>
                  </a:cubicBezTo>
                  <a:close/>
                  <a:moveTo>
                    <a:pt x="139547" y="29824"/>
                  </a:moveTo>
                  <a:cubicBezTo>
                    <a:pt x="139370" y="30232"/>
                    <a:pt x="139138" y="30636"/>
                    <a:pt x="138967" y="31100"/>
                  </a:cubicBezTo>
                  <a:cubicBezTo>
                    <a:pt x="139022" y="31160"/>
                    <a:pt x="139083" y="31276"/>
                    <a:pt x="139138" y="31392"/>
                  </a:cubicBezTo>
                  <a:cubicBezTo>
                    <a:pt x="139370" y="30984"/>
                    <a:pt x="139547" y="30520"/>
                    <a:pt x="139779" y="30116"/>
                  </a:cubicBezTo>
                  <a:cubicBezTo>
                    <a:pt x="139779" y="30056"/>
                    <a:pt x="139719" y="30056"/>
                    <a:pt x="139719" y="30000"/>
                  </a:cubicBezTo>
                  <a:lnTo>
                    <a:pt x="139547" y="29824"/>
                  </a:lnTo>
                  <a:close/>
                  <a:moveTo>
                    <a:pt x="138790" y="31448"/>
                  </a:moveTo>
                  <a:cubicBezTo>
                    <a:pt x="138558" y="31857"/>
                    <a:pt x="138386" y="32321"/>
                    <a:pt x="138154" y="32785"/>
                  </a:cubicBezTo>
                  <a:lnTo>
                    <a:pt x="138326" y="33133"/>
                  </a:lnTo>
                  <a:cubicBezTo>
                    <a:pt x="138558" y="32669"/>
                    <a:pt x="138790" y="32205"/>
                    <a:pt x="138967" y="31741"/>
                  </a:cubicBezTo>
                  <a:cubicBezTo>
                    <a:pt x="138906" y="31625"/>
                    <a:pt x="138851" y="31509"/>
                    <a:pt x="138790" y="31448"/>
                  </a:cubicBezTo>
                  <a:close/>
                  <a:moveTo>
                    <a:pt x="137978" y="33133"/>
                  </a:moveTo>
                  <a:cubicBezTo>
                    <a:pt x="137746" y="33597"/>
                    <a:pt x="137574" y="34061"/>
                    <a:pt x="137342" y="34581"/>
                  </a:cubicBezTo>
                  <a:cubicBezTo>
                    <a:pt x="137342" y="34642"/>
                    <a:pt x="137398" y="34697"/>
                    <a:pt x="137398" y="34758"/>
                  </a:cubicBezTo>
                  <a:cubicBezTo>
                    <a:pt x="137458" y="34813"/>
                    <a:pt x="137514" y="34874"/>
                    <a:pt x="137514" y="34990"/>
                  </a:cubicBezTo>
                  <a:cubicBezTo>
                    <a:pt x="137746" y="34465"/>
                    <a:pt x="137978" y="34001"/>
                    <a:pt x="138154" y="33537"/>
                  </a:cubicBezTo>
                  <a:cubicBezTo>
                    <a:pt x="138094" y="33365"/>
                    <a:pt x="138038" y="33249"/>
                    <a:pt x="137978" y="33133"/>
                  </a:cubicBezTo>
                  <a:close/>
                  <a:moveTo>
                    <a:pt x="137166" y="34990"/>
                  </a:moveTo>
                  <a:cubicBezTo>
                    <a:pt x="136933" y="35454"/>
                    <a:pt x="136701" y="35974"/>
                    <a:pt x="136530" y="36438"/>
                  </a:cubicBezTo>
                  <a:cubicBezTo>
                    <a:pt x="136585" y="36614"/>
                    <a:pt x="136646" y="36731"/>
                    <a:pt x="136646" y="36902"/>
                  </a:cubicBezTo>
                  <a:cubicBezTo>
                    <a:pt x="136878" y="36382"/>
                    <a:pt x="137110" y="35918"/>
                    <a:pt x="137342" y="35394"/>
                  </a:cubicBezTo>
                  <a:cubicBezTo>
                    <a:pt x="137282" y="35222"/>
                    <a:pt x="137226" y="35106"/>
                    <a:pt x="137166" y="34990"/>
                  </a:cubicBezTo>
                  <a:close/>
                  <a:moveTo>
                    <a:pt x="136298" y="36902"/>
                  </a:moveTo>
                  <a:cubicBezTo>
                    <a:pt x="136065" y="37427"/>
                    <a:pt x="135889" y="37947"/>
                    <a:pt x="135657" y="38471"/>
                  </a:cubicBezTo>
                  <a:cubicBezTo>
                    <a:pt x="135717" y="38643"/>
                    <a:pt x="135773" y="38819"/>
                    <a:pt x="135773" y="38935"/>
                  </a:cubicBezTo>
                  <a:lnTo>
                    <a:pt x="136469" y="37366"/>
                  </a:lnTo>
                  <a:cubicBezTo>
                    <a:pt x="136414" y="37195"/>
                    <a:pt x="136353" y="37079"/>
                    <a:pt x="136298" y="36902"/>
                  </a:cubicBezTo>
                  <a:close/>
                  <a:moveTo>
                    <a:pt x="135425" y="38935"/>
                  </a:moveTo>
                  <a:cubicBezTo>
                    <a:pt x="135193" y="39455"/>
                    <a:pt x="134961" y="40035"/>
                    <a:pt x="134789" y="40560"/>
                  </a:cubicBezTo>
                  <a:cubicBezTo>
                    <a:pt x="134789" y="40732"/>
                    <a:pt x="134845" y="40964"/>
                    <a:pt x="134905" y="41140"/>
                  </a:cubicBezTo>
                  <a:cubicBezTo>
                    <a:pt x="135137" y="40560"/>
                    <a:pt x="135369" y="40035"/>
                    <a:pt x="135601" y="39455"/>
                  </a:cubicBezTo>
                  <a:lnTo>
                    <a:pt x="135425" y="38935"/>
                  </a:lnTo>
                  <a:close/>
                  <a:moveTo>
                    <a:pt x="134557" y="41080"/>
                  </a:moveTo>
                  <a:lnTo>
                    <a:pt x="133861" y="42821"/>
                  </a:lnTo>
                  <a:cubicBezTo>
                    <a:pt x="133916" y="42997"/>
                    <a:pt x="133916" y="43229"/>
                    <a:pt x="133977" y="43401"/>
                  </a:cubicBezTo>
                  <a:cubicBezTo>
                    <a:pt x="134209" y="42821"/>
                    <a:pt x="134441" y="42301"/>
                    <a:pt x="134673" y="41720"/>
                  </a:cubicBezTo>
                  <a:lnTo>
                    <a:pt x="134673" y="41660"/>
                  </a:lnTo>
                  <a:cubicBezTo>
                    <a:pt x="134613" y="41488"/>
                    <a:pt x="134613" y="41312"/>
                    <a:pt x="134557" y="41080"/>
                  </a:cubicBezTo>
                  <a:close/>
                  <a:moveTo>
                    <a:pt x="133629" y="43401"/>
                  </a:moveTo>
                  <a:lnTo>
                    <a:pt x="132932" y="45141"/>
                  </a:lnTo>
                  <a:cubicBezTo>
                    <a:pt x="132932" y="45374"/>
                    <a:pt x="132988" y="45606"/>
                    <a:pt x="132988" y="45782"/>
                  </a:cubicBezTo>
                  <a:cubicBezTo>
                    <a:pt x="133280" y="45202"/>
                    <a:pt x="133512" y="44561"/>
                    <a:pt x="133745" y="43981"/>
                  </a:cubicBezTo>
                  <a:cubicBezTo>
                    <a:pt x="133684" y="43749"/>
                    <a:pt x="133684" y="43577"/>
                    <a:pt x="133629" y="43401"/>
                  </a:cubicBezTo>
                  <a:close/>
                  <a:moveTo>
                    <a:pt x="132700" y="45782"/>
                  </a:moveTo>
                  <a:cubicBezTo>
                    <a:pt x="132408" y="46362"/>
                    <a:pt x="132176" y="46998"/>
                    <a:pt x="131944" y="47639"/>
                  </a:cubicBezTo>
                  <a:cubicBezTo>
                    <a:pt x="132004" y="47871"/>
                    <a:pt x="132004" y="48103"/>
                    <a:pt x="132060" y="48335"/>
                  </a:cubicBezTo>
                  <a:lnTo>
                    <a:pt x="132756" y="46418"/>
                  </a:lnTo>
                  <a:cubicBezTo>
                    <a:pt x="132756" y="46186"/>
                    <a:pt x="132700" y="45954"/>
                    <a:pt x="132700" y="45782"/>
                  </a:cubicBezTo>
                  <a:close/>
                  <a:moveTo>
                    <a:pt x="131711" y="48275"/>
                  </a:moveTo>
                  <a:cubicBezTo>
                    <a:pt x="131424" y="48915"/>
                    <a:pt x="131192" y="49551"/>
                    <a:pt x="130959" y="50192"/>
                  </a:cubicBezTo>
                  <a:cubicBezTo>
                    <a:pt x="130959" y="50424"/>
                    <a:pt x="131015" y="50712"/>
                    <a:pt x="131015" y="50944"/>
                  </a:cubicBezTo>
                  <a:cubicBezTo>
                    <a:pt x="131308" y="50247"/>
                    <a:pt x="131540" y="49612"/>
                    <a:pt x="131772" y="48971"/>
                  </a:cubicBezTo>
                  <a:cubicBezTo>
                    <a:pt x="131772" y="48739"/>
                    <a:pt x="131711" y="48507"/>
                    <a:pt x="131711" y="48275"/>
                  </a:cubicBezTo>
                  <a:close/>
                  <a:moveTo>
                    <a:pt x="130667" y="50888"/>
                  </a:moveTo>
                  <a:cubicBezTo>
                    <a:pt x="130435" y="51584"/>
                    <a:pt x="130203" y="52220"/>
                    <a:pt x="129915" y="52916"/>
                  </a:cubicBezTo>
                  <a:cubicBezTo>
                    <a:pt x="129971" y="53149"/>
                    <a:pt x="129971" y="53381"/>
                    <a:pt x="129971" y="53673"/>
                  </a:cubicBezTo>
                  <a:cubicBezTo>
                    <a:pt x="130263" y="52977"/>
                    <a:pt x="130495" y="52281"/>
                    <a:pt x="130783" y="51640"/>
                  </a:cubicBezTo>
                  <a:cubicBezTo>
                    <a:pt x="130727" y="51352"/>
                    <a:pt x="130727" y="51120"/>
                    <a:pt x="130667" y="50888"/>
                  </a:cubicBezTo>
                  <a:close/>
                  <a:moveTo>
                    <a:pt x="129623" y="53613"/>
                  </a:moveTo>
                  <a:cubicBezTo>
                    <a:pt x="129391" y="54309"/>
                    <a:pt x="129103" y="55005"/>
                    <a:pt x="128871" y="55702"/>
                  </a:cubicBezTo>
                  <a:cubicBezTo>
                    <a:pt x="128871" y="55994"/>
                    <a:pt x="128926" y="56226"/>
                    <a:pt x="128926" y="56514"/>
                  </a:cubicBezTo>
                  <a:cubicBezTo>
                    <a:pt x="129158" y="55818"/>
                    <a:pt x="129451" y="55121"/>
                    <a:pt x="129739" y="54369"/>
                  </a:cubicBezTo>
                  <a:cubicBezTo>
                    <a:pt x="129683" y="54137"/>
                    <a:pt x="129683" y="53905"/>
                    <a:pt x="129623" y="53613"/>
                  </a:cubicBezTo>
                  <a:close/>
                  <a:moveTo>
                    <a:pt x="154169" y="13577"/>
                  </a:moveTo>
                  <a:cubicBezTo>
                    <a:pt x="153412" y="13577"/>
                    <a:pt x="152600" y="13754"/>
                    <a:pt x="151732" y="14041"/>
                  </a:cubicBezTo>
                  <a:cubicBezTo>
                    <a:pt x="150571" y="14450"/>
                    <a:pt x="149411" y="15202"/>
                    <a:pt x="148306" y="16307"/>
                  </a:cubicBezTo>
                  <a:cubicBezTo>
                    <a:pt x="148946" y="15842"/>
                    <a:pt x="149582" y="15434"/>
                    <a:pt x="150223" y="15202"/>
                  </a:cubicBezTo>
                  <a:cubicBezTo>
                    <a:pt x="150803" y="14798"/>
                    <a:pt x="151323" y="14566"/>
                    <a:pt x="151848" y="14334"/>
                  </a:cubicBezTo>
                  <a:cubicBezTo>
                    <a:pt x="152660" y="14102"/>
                    <a:pt x="153412" y="13925"/>
                    <a:pt x="154169" y="13925"/>
                  </a:cubicBezTo>
                  <a:cubicBezTo>
                    <a:pt x="155617" y="13925"/>
                    <a:pt x="156838" y="14450"/>
                    <a:pt x="157998" y="15434"/>
                  </a:cubicBezTo>
                  <a:cubicBezTo>
                    <a:pt x="159098" y="16423"/>
                    <a:pt x="160087" y="17755"/>
                    <a:pt x="160955" y="19496"/>
                  </a:cubicBezTo>
                  <a:cubicBezTo>
                    <a:pt x="162640" y="22689"/>
                    <a:pt x="163972" y="27215"/>
                    <a:pt x="165077" y="32669"/>
                  </a:cubicBezTo>
                  <a:cubicBezTo>
                    <a:pt x="166525" y="39803"/>
                    <a:pt x="167569" y="48567"/>
                    <a:pt x="168442" y="58083"/>
                  </a:cubicBezTo>
                  <a:cubicBezTo>
                    <a:pt x="168498" y="57619"/>
                    <a:pt x="168614" y="57154"/>
                    <a:pt x="168674" y="56690"/>
                  </a:cubicBezTo>
                  <a:cubicBezTo>
                    <a:pt x="168266" y="52684"/>
                    <a:pt x="167862" y="48855"/>
                    <a:pt x="167398" y="45258"/>
                  </a:cubicBezTo>
                  <a:cubicBezTo>
                    <a:pt x="166237" y="36034"/>
                    <a:pt x="164784" y="28199"/>
                    <a:pt x="162696" y="22573"/>
                  </a:cubicBezTo>
                  <a:cubicBezTo>
                    <a:pt x="161651" y="19788"/>
                    <a:pt x="160435" y="17523"/>
                    <a:pt x="159042" y="16014"/>
                  </a:cubicBezTo>
                  <a:cubicBezTo>
                    <a:pt x="158346" y="15202"/>
                    <a:pt x="157590" y="14622"/>
                    <a:pt x="156777" y="14218"/>
                  </a:cubicBezTo>
                  <a:cubicBezTo>
                    <a:pt x="155965" y="13809"/>
                    <a:pt x="155097" y="13577"/>
                    <a:pt x="154169" y="13577"/>
                  </a:cubicBezTo>
                  <a:close/>
                  <a:moveTo>
                    <a:pt x="128578" y="56458"/>
                  </a:moveTo>
                  <a:cubicBezTo>
                    <a:pt x="128346" y="57154"/>
                    <a:pt x="128058" y="57906"/>
                    <a:pt x="127766" y="58603"/>
                  </a:cubicBezTo>
                  <a:cubicBezTo>
                    <a:pt x="127826" y="58895"/>
                    <a:pt x="127826" y="59183"/>
                    <a:pt x="127826" y="59415"/>
                  </a:cubicBezTo>
                  <a:cubicBezTo>
                    <a:pt x="128114" y="58719"/>
                    <a:pt x="128346" y="57967"/>
                    <a:pt x="128639" y="57270"/>
                  </a:cubicBezTo>
                  <a:cubicBezTo>
                    <a:pt x="128639" y="56978"/>
                    <a:pt x="128578" y="56746"/>
                    <a:pt x="128578" y="56458"/>
                  </a:cubicBezTo>
                  <a:close/>
                  <a:moveTo>
                    <a:pt x="127478" y="59415"/>
                  </a:moveTo>
                  <a:cubicBezTo>
                    <a:pt x="127246" y="60111"/>
                    <a:pt x="126954" y="60868"/>
                    <a:pt x="126666" y="61620"/>
                  </a:cubicBezTo>
                  <a:cubicBezTo>
                    <a:pt x="126666" y="61912"/>
                    <a:pt x="126721" y="62200"/>
                    <a:pt x="126721" y="62492"/>
                  </a:cubicBezTo>
                  <a:cubicBezTo>
                    <a:pt x="127014" y="61736"/>
                    <a:pt x="127246" y="60984"/>
                    <a:pt x="127534" y="60227"/>
                  </a:cubicBezTo>
                  <a:cubicBezTo>
                    <a:pt x="127534" y="59940"/>
                    <a:pt x="127534" y="59647"/>
                    <a:pt x="127478" y="59415"/>
                  </a:cubicBezTo>
                  <a:close/>
                  <a:moveTo>
                    <a:pt x="38819" y="0"/>
                  </a:moveTo>
                  <a:cubicBezTo>
                    <a:pt x="38063" y="0"/>
                    <a:pt x="37311" y="0"/>
                    <a:pt x="36499" y="60"/>
                  </a:cubicBezTo>
                  <a:cubicBezTo>
                    <a:pt x="33305" y="176"/>
                    <a:pt x="30348" y="1160"/>
                    <a:pt x="27563" y="2785"/>
                  </a:cubicBezTo>
                  <a:cubicBezTo>
                    <a:pt x="22745" y="5630"/>
                    <a:pt x="18628" y="10388"/>
                    <a:pt x="15146" y="15958"/>
                  </a:cubicBezTo>
                  <a:cubicBezTo>
                    <a:pt x="9924" y="24198"/>
                    <a:pt x="6150" y="34233"/>
                    <a:pt x="3658" y="42240"/>
                  </a:cubicBezTo>
                  <a:cubicBezTo>
                    <a:pt x="1160" y="50192"/>
                    <a:pt x="0" y="56110"/>
                    <a:pt x="0" y="56110"/>
                  </a:cubicBezTo>
                  <a:lnTo>
                    <a:pt x="292" y="56166"/>
                  </a:lnTo>
                  <a:cubicBezTo>
                    <a:pt x="292" y="56166"/>
                    <a:pt x="348" y="56110"/>
                    <a:pt x="348" y="55994"/>
                  </a:cubicBezTo>
                  <a:cubicBezTo>
                    <a:pt x="696" y="54425"/>
                    <a:pt x="3597" y="40732"/>
                    <a:pt x="9516" y="27387"/>
                  </a:cubicBezTo>
                  <a:cubicBezTo>
                    <a:pt x="12477" y="20716"/>
                    <a:pt x="16130" y="14102"/>
                    <a:pt x="20656" y="9052"/>
                  </a:cubicBezTo>
                  <a:cubicBezTo>
                    <a:pt x="22921" y="6559"/>
                    <a:pt x="25358" y="4470"/>
                    <a:pt x="27967" y="2961"/>
                  </a:cubicBezTo>
                  <a:cubicBezTo>
                    <a:pt x="30636" y="1453"/>
                    <a:pt x="33481" y="525"/>
                    <a:pt x="36554" y="348"/>
                  </a:cubicBezTo>
                  <a:lnTo>
                    <a:pt x="38819" y="348"/>
                  </a:lnTo>
                  <a:cubicBezTo>
                    <a:pt x="46246" y="348"/>
                    <a:pt x="52165" y="2089"/>
                    <a:pt x="56862" y="5222"/>
                  </a:cubicBezTo>
                  <a:cubicBezTo>
                    <a:pt x="60984" y="7951"/>
                    <a:pt x="64233" y="11721"/>
                    <a:pt x="66786" y="16246"/>
                  </a:cubicBezTo>
                  <a:cubicBezTo>
                    <a:pt x="71196" y="24198"/>
                    <a:pt x="73517" y="34410"/>
                    <a:pt x="74794" y="45434"/>
                  </a:cubicBezTo>
                  <a:cubicBezTo>
                    <a:pt x="75606" y="51816"/>
                    <a:pt x="76010" y="58487"/>
                    <a:pt x="76358" y="65101"/>
                  </a:cubicBezTo>
                  <a:cubicBezTo>
                    <a:pt x="76418" y="65162"/>
                    <a:pt x="76474" y="65162"/>
                    <a:pt x="76534" y="65217"/>
                  </a:cubicBezTo>
                  <a:cubicBezTo>
                    <a:pt x="76590" y="65217"/>
                    <a:pt x="76650" y="65217"/>
                    <a:pt x="76706" y="65278"/>
                  </a:cubicBezTo>
                  <a:cubicBezTo>
                    <a:pt x="76010" y="51584"/>
                    <a:pt x="74910" y="37659"/>
                    <a:pt x="71312" y="26170"/>
                  </a:cubicBezTo>
                  <a:cubicBezTo>
                    <a:pt x="68875" y="18567"/>
                    <a:pt x="65394" y="12013"/>
                    <a:pt x="60172" y="7371"/>
                  </a:cubicBezTo>
                  <a:cubicBezTo>
                    <a:pt x="54950" y="2729"/>
                    <a:pt x="48043" y="0"/>
                    <a:pt x="38819" y="0"/>
                  </a:cubicBezTo>
                  <a:close/>
                  <a:moveTo>
                    <a:pt x="126373" y="62432"/>
                  </a:moveTo>
                  <a:cubicBezTo>
                    <a:pt x="126086" y="63189"/>
                    <a:pt x="125793" y="63941"/>
                    <a:pt x="125561" y="64697"/>
                  </a:cubicBezTo>
                  <a:lnTo>
                    <a:pt x="125561" y="65565"/>
                  </a:lnTo>
                  <a:lnTo>
                    <a:pt x="126434" y="63305"/>
                  </a:lnTo>
                  <a:cubicBezTo>
                    <a:pt x="126373" y="63012"/>
                    <a:pt x="126373" y="62725"/>
                    <a:pt x="126373" y="62432"/>
                  </a:cubicBezTo>
                  <a:close/>
                  <a:moveTo>
                    <a:pt x="76358" y="65510"/>
                  </a:moveTo>
                  <a:cubicBezTo>
                    <a:pt x="76474" y="65565"/>
                    <a:pt x="76534" y="65626"/>
                    <a:pt x="76650" y="65681"/>
                  </a:cubicBezTo>
                  <a:lnTo>
                    <a:pt x="76706" y="65681"/>
                  </a:lnTo>
                  <a:cubicBezTo>
                    <a:pt x="76590" y="65626"/>
                    <a:pt x="76534" y="65565"/>
                    <a:pt x="76418" y="65510"/>
                  </a:cubicBezTo>
                  <a:close/>
                  <a:moveTo>
                    <a:pt x="76418" y="65974"/>
                  </a:moveTo>
                  <a:lnTo>
                    <a:pt x="76418" y="66322"/>
                  </a:lnTo>
                  <a:cubicBezTo>
                    <a:pt x="76534" y="66378"/>
                    <a:pt x="76650" y="66438"/>
                    <a:pt x="76766" y="66554"/>
                  </a:cubicBezTo>
                  <a:lnTo>
                    <a:pt x="76766" y="66146"/>
                  </a:lnTo>
                  <a:cubicBezTo>
                    <a:pt x="76650" y="66090"/>
                    <a:pt x="76590" y="66030"/>
                    <a:pt x="76534" y="66030"/>
                  </a:cubicBezTo>
                  <a:cubicBezTo>
                    <a:pt x="76474" y="66030"/>
                    <a:pt x="76474" y="65974"/>
                    <a:pt x="76418" y="65974"/>
                  </a:cubicBezTo>
                  <a:close/>
                  <a:moveTo>
                    <a:pt x="76766" y="66958"/>
                  </a:moveTo>
                  <a:cubicBezTo>
                    <a:pt x="76650" y="66958"/>
                    <a:pt x="76534" y="67018"/>
                    <a:pt x="76474" y="67018"/>
                  </a:cubicBezTo>
                  <a:lnTo>
                    <a:pt x="76474" y="67366"/>
                  </a:lnTo>
                  <a:cubicBezTo>
                    <a:pt x="76590" y="67482"/>
                    <a:pt x="76706" y="67538"/>
                    <a:pt x="76822" y="67654"/>
                  </a:cubicBezTo>
                  <a:cubicBezTo>
                    <a:pt x="76822" y="67422"/>
                    <a:pt x="76766" y="67190"/>
                    <a:pt x="76766" y="66958"/>
                  </a:cubicBezTo>
                  <a:close/>
                  <a:moveTo>
                    <a:pt x="76474" y="67831"/>
                  </a:moveTo>
                  <a:cubicBezTo>
                    <a:pt x="76474" y="68002"/>
                    <a:pt x="76474" y="68118"/>
                    <a:pt x="76534" y="68295"/>
                  </a:cubicBezTo>
                  <a:cubicBezTo>
                    <a:pt x="76590" y="68234"/>
                    <a:pt x="76706" y="68179"/>
                    <a:pt x="76822" y="68179"/>
                  </a:cubicBezTo>
                  <a:lnTo>
                    <a:pt x="76822" y="68118"/>
                  </a:lnTo>
                  <a:cubicBezTo>
                    <a:pt x="76706" y="68002"/>
                    <a:pt x="76590" y="67886"/>
                    <a:pt x="76474" y="67831"/>
                  </a:cubicBezTo>
                  <a:close/>
                  <a:moveTo>
                    <a:pt x="125213" y="65510"/>
                  </a:moveTo>
                  <a:cubicBezTo>
                    <a:pt x="124925" y="66262"/>
                    <a:pt x="124693" y="67074"/>
                    <a:pt x="124401" y="67831"/>
                  </a:cubicBezTo>
                  <a:lnTo>
                    <a:pt x="124401" y="68759"/>
                  </a:lnTo>
                  <a:cubicBezTo>
                    <a:pt x="124693" y="67947"/>
                    <a:pt x="124981" y="67190"/>
                    <a:pt x="125273" y="66438"/>
                  </a:cubicBezTo>
                  <a:cubicBezTo>
                    <a:pt x="125273" y="66146"/>
                    <a:pt x="125213" y="65797"/>
                    <a:pt x="125213" y="65510"/>
                  </a:cubicBezTo>
                  <a:close/>
                  <a:moveTo>
                    <a:pt x="76822" y="68527"/>
                  </a:moveTo>
                  <a:cubicBezTo>
                    <a:pt x="76766" y="68527"/>
                    <a:pt x="76650" y="68583"/>
                    <a:pt x="76534" y="68643"/>
                  </a:cubicBezTo>
                  <a:lnTo>
                    <a:pt x="76534" y="68699"/>
                  </a:lnTo>
                  <a:lnTo>
                    <a:pt x="76882" y="69047"/>
                  </a:lnTo>
                  <a:cubicBezTo>
                    <a:pt x="76882" y="68875"/>
                    <a:pt x="76882" y="68699"/>
                    <a:pt x="76822" y="68527"/>
                  </a:cubicBezTo>
                  <a:close/>
                  <a:moveTo>
                    <a:pt x="76534" y="69163"/>
                  </a:moveTo>
                  <a:cubicBezTo>
                    <a:pt x="76590" y="69571"/>
                    <a:pt x="76590" y="69919"/>
                    <a:pt x="76590" y="70323"/>
                  </a:cubicBezTo>
                  <a:cubicBezTo>
                    <a:pt x="76650" y="70323"/>
                    <a:pt x="76706" y="70384"/>
                    <a:pt x="76766" y="70439"/>
                  </a:cubicBezTo>
                  <a:cubicBezTo>
                    <a:pt x="76822" y="70384"/>
                    <a:pt x="76882" y="70323"/>
                    <a:pt x="76938" y="70323"/>
                  </a:cubicBezTo>
                  <a:cubicBezTo>
                    <a:pt x="76938" y="70035"/>
                    <a:pt x="76882" y="69743"/>
                    <a:pt x="76882" y="69511"/>
                  </a:cubicBezTo>
                  <a:lnTo>
                    <a:pt x="76534" y="69163"/>
                  </a:lnTo>
                  <a:close/>
                  <a:moveTo>
                    <a:pt x="169890" y="70903"/>
                  </a:moveTo>
                  <a:lnTo>
                    <a:pt x="169719" y="71428"/>
                  </a:lnTo>
                  <a:cubicBezTo>
                    <a:pt x="169774" y="71312"/>
                    <a:pt x="169835" y="71136"/>
                    <a:pt x="169890" y="70964"/>
                  </a:cubicBezTo>
                  <a:lnTo>
                    <a:pt x="169890" y="70903"/>
                  </a:lnTo>
                  <a:close/>
                  <a:moveTo>
                    <a:pt x="239053" y="44213"/>
                  </a:moveTo>
                  <a:cubicBezTo>
                    <a:pt x="236036" y="44213"/>
                    <a:pt x="233135" y="44622"/>
                    <a:pt x="230410" y="45550"/>
                  </a:cubicBezTo>
                  <a:cubicBezTo>
                    <a:pt x="226056" y="47114"/>
                    <a:pt x="222635" y="50015"/>
                    <a:pt x="219906" y="53961"/>
                  </a:cubicBezTo>
                  <a:cubicBezTo>
                    <a:pt x="216949" y="58315"/>
                    <a:pt x="214800" y="63885"/>
                    <a:pt x="213291" y="70268"/>
                  </a:cubicBezTo>
                  <a:lnTo>
                    <a:pt x="213468" y="70787"/>
                  </a:lnTo>
                  <a:cubicBezTo>
                    <a:pt x="214800" y="65162"/>
                    <a:pt x="216601" y="60111"/>
                    <a:pt x="219038" y="55994"/>
                  </a:cubicBezTo>
                  <a:cubicBezTo>
                    <a:pt x="221879" y="51176"/>
                    <a:pt x="225592" y="47639"/>
                    <a:pt x="230526" y="45898"/>
                  </a:cubicBezTo>
                  <a:cubicBezTo>
                    <a:pt x="233195" y="44970"/>
                    <a:pt x="236036" y="44506"/>
                    <a:pt x="239053" y="44506"/>
                  </a:cubicBezTo>
                  <a:cubicBezTo>
                    <a:pt x="248745" y="44506"/>
                    <a:pt x="259538" y="49031"/>
                    <a:pt x="268241" y="54717"/>
                  </a:cubicBezTo>
                  <a:cubicBezTo>
                    <a:pt x="270910" y="56458"/>
                    <a:pt x="273403" y="58315"/>
                    <a:pt x="275552" y="60172"/>
                  </a:cubicBezTo>
                  <a:lnTo>
                    <a:pt x="276420" y="60868"/>
                  </a:lnTo>
                  <a:cubicBezTo>
                    <a:pt x="279437" y="63361"/>
                    <a:pt x="281874" y="65913"/>
                    <a:pt x="283559" y="68234"/>
                  </a:cubicBezTo>
                  <a:cubicBezTo>
                    <a:pt x="284487" y="69571"/>
                    <a:pt x="285184" y="70787"/>
                    <a:pt x="285588" y="71948"/>
                  </a:cubicBezTo>
                  <a:cubicBezTo>
                    <a:pt x="285184" y="70732"/>
                    <a:pt x="284487" y="69395"/>
                    <a:pt x="283443" y="67947"/>
                  </a:cubicBezTo>
                  <a:cubicBezTo>
                    <a:pt x="281702" y="65510"/>
                    <a:pt x="279149" y="62780"/>
                    <a:pt x="276016" y="60056"/>
                  </a:cubicBezTo>
                  <a:cubicBezTo>
                    <a:pt x="271258" y="56050"/>
                    <a:pt x="265224" y="52104"/>
                    <a:pt x="258781" y="49087"/>
                  </a:cubicBezTo>
                  <a:cubicBezTo>
                    <a:pt x="252343" y="46130"/>
                    <a:pt x="245436" y="44213"/>
                    <a:pt x="239053" y="44213"/>
                  </a:cubicBezTo>
                  <a:close/>
                  <a:moveTo>
                    <a:pt x="76706" y="70848"/>
                  </a:moveTo>
                  <a:cubicBezTo>
                    <a:pt x="76706" y="70903"/>
                    <a:pt x="76650" y="70903"/>
                    <a:pt x="76650" y="70903"/>
                  </a:cubicBezTo>
                  <a:lnTo>
                    <a:pt x="76650" y="72064"/>
                  </a:lnTo>
                  <a:lnTo>
                    <a:pt x="76998" y="72412"/>
                  </a:lnTo>
                  <a:cubicBezTo>
                    <a:pt x="76998" y="71948"/>
                    <a:pt x="76998" y="71544"/>
                    <a:pt x="76938" y="71080"/>
                  </a:cubicBezTo>
                  <a:lnTo>
                    <a:pt x="76706" y="70848"/>
                  </a:lnTo>
                  <a:close/>
                  <a:moveTo>
                    <a:pt x="170006" y="71776"/>
                  </a:moveTo>
                  <a:cubicBezTo>
                    <a:pt x="169890" y="72008"/>
                    <a:pt x="169835" y="72296"/>
                    <a:pt x="169719" y="72528"/>
                  </a:cubicBezTo>
                  <a:lnTo>
                    <a:pt x="169719" y="72588"/>
                  </a:lnTo>
                  <a:cubicBezTo>
                    <a:pt x="169835" y="72356"/>
                    <a:pt x="169890" y="72124"/>
                    <a:pt x="170006" y="71892"/>
                  </a:cubicBezTo>
                  <a:lnTo>
                    <a:pt x="170006" y="71776"/>
                  </a:lnTo>
                  <a:close/>
                  <a:moveTo>
                    <a:pt x="170067" y="72644"/>
                  </a:moveTo>
                  <a:cubicBezTo>
                    <a:pt x="169951" y="72876"/>
                    <a:pt x="169890" y="73053"/>
                    <a:pt x="169835" y="73285"/>
                  </a:cubicBezTo>
                  <a:lnTo>
                    <a:pt x="169835" y="73401"/>
                  </a:lnTo>
                  <a:cubicBezTo>
                    <a:pt x="169890" y="73224"/>
                    <a:pt x="170006" y="73053"/>
                    <a:pt x="170067" y="72876"/>
                  </a:cubicBezTo>
                  <a:lnTo>
                    <a:pt x="170067" y="72644"/>
                  </a:lnTo>
                  <a:close/>
                  <a:moveTo>
                    <a:pt x="76706" y="72528"/>
                  </a:moveTo>
                  <a:cubicBezTo>
                    <a:pt x="76706" y="72876"/>
                    <a:pt x="76706" y="73169"/>
                    <a:pt x="76766" y="73456"/>
                  </a:cubicBezTo>
                  <a:cubicBezTo>
                    <a:pt x="76822" y="73340"/>
                    <a:pt x="76938" y="73224"/>
                    <a:pt x="77054" y="73169"/>
                  </a:cubicBezTo>
                  <a:lnTo>
                    <a:pt x="77054" y="72876"/>
                  </a:lnTo>
                  <a:lnTo>
                    <a:pt x="76706" y="72528"/>
                  </a:lnTo>
                  <a:close/>
                  <a:moveTo>
                    <a:pt x="170122" y="73517"/>
                  </a:moveTo>
                  <a:cubicBezTo>
                    <a:pt x="170067" y="73689"/>
                    <a:pt x="169951" y="73865"/>
                    <a:pt x="169890" y="74037"/>
                  </a:cubicBezTo>
                  <a:lnTo>
                    <a:pt x="169890" y="74213"/>
                  </a:lnTo>
                  <a:cubicBezTo>
                    <a:pt x="170006" y="74097"/>
                    <a:pt x="170067" y="73981"/>
                    <a:pt x="170183" y="73865"/>
                  </a:cubicBezTo>
                  <a:cubicBezTo>
                    <a:pt x="170122" y="73749"/>
                    <a:pt x="170122" y="73633"/>
                    <a:pt x="170122" y="73517"/>
                  </a:cubicBezTo>
                  <a:close/>
                  <a:moveTo>
                    <a:pt x="77054" y="73572"/>
                  </a:moveTo>
                  <a:cubicBezTo>
                    <a:pt x="76938" y="73689"/>
                    <a:pt x="76882" y="73805"/>
                    <a:pt x="76766" y="73921"/>
                  </a:cubicBezTo>
                  <a:lnTo>
                    <a:pt x="76766" y="74097"/>
                  </a:lnTo>
                  <a:lnTo>
                    <a:pt x="77114" y="74445"/>
                  </a:lnTo>
                  <a:cubicBezTo>
                    <a:pt x="77114" y="74153"/>
                    <a:pt x="77114" y="73865"/>
                    <a:pt x="77054" y="73572"/>
                  </a:cubicBezTo>
                  <a:close/>
                  <a:moveTo>
                    <a:pt x="213120" y="70848"/>
                  </a:moveTo>
                  <a:cubicBezTo>
                    <a:pt x="212887" y="71832"/>
                    <a:pt x="212711" y="72820"/>
                    <a:pt x="212479" y="73805"/>
                  </a:cubicBezTo>
                  <a:cubicBezTo>
                    <a:pt x="212539" y="74037"/>
                    <a:pt x="212655" y="74213"/>
                    <a:pt x="212711" y="74445"/>
                  </a:cubicBezTo>
                  <a:cubicBezTo>
                    <a:pt x="212771" y="74153"/>
                    <a:pt x="212827" y="73921"/>
                    <a:pt x="212827" y="73689"/>
                  </a:cubicBezTo>
                  <a:lnTo>
                    <a:pt x="213352" y="71428"/>
                  </a:lnTo>
                  <a:cubicBezTo>
                    <a:pt x="213291" y="71196"/>
                    <a:pt x="213236" y="71019"/>
                    <a:pt x="213120" y="70848"/>
                  </a:cubicBezTo>
                  <a:close/>
                  <a:moveTo>
                    <a:pt x="170183" y="74385"/>
                  </a:moveTo>
                  <a:cubicBezTo>
                    <a:pt x="170122" y="74501"/>
                    <a:pt x="170067" y="74677"/>
                    <a:pt x="170006" y="74793"/>
                  </a:cubicBezTo>
                  <a:lnTo>
                    <a:pt x="170006" y="75081"/>
                  </a:lnTo>
                  <a:lnTo>
                    <a:pt x="170238" y="74849"/>
                  </a:lnTo>
                  <a:cubicBezTo>
                    <a:pt x="170238" y="74733"/>
                    <a:pt x="170238" y="74561"/>
                    <a:pt x="170183" y="74385"/>
                  </a:cubicBezTo>
                  <a:close/>
                  <a:moveTo>
                    <a:pt x="170299" y="75313"/>
                  </a:moveTo>
                  <a:cubicBezTo>
                    <a:pt x="170238" y="75313"/>
                    <a:pt x="170183" y="75373"/>
                    <a:pt x="170183" y="75429"/>
                  </a:cubicBezTo>
                  <a:lnTo>
                    <a:pt x="170067" y="75545"/>
                  </a:lnTo>
                  <a:cubicBezTo>
                    <a:pt x="170067" y="75661"/>
                    <a:pt x="170122" y="75838"/>
                    <a:pt x="170122" y="75954"/>
                  </a:cubicBezTo>
                  <a:cubicBezTo>
                    <a:pt x="170183" y="75954"/>
                    <a:pt x="170238" y="75893"/>
                    <a:pt x="170299" y="75893"/>
                  </a:cubicBezTo>
                  <a:lnTo>
                    <a:pt x="170299" y="75313"/>
                  </a:lnTo>
                  <a:close/>
                  <a:moveTo>
                    <a:pt x="170355" y="76241"/>
                  </a:moveTo>
                  <a:cubicBezTo>
                    <a:pt x="170299" y="76241"/>
                    <a:pt x="170238" y="76302"/>
                    <a:pt x="170183" y="76358"/>
                  </a:cubicBezTo>
                  <a:cubicBezTo>
                    <a:pt x="170183" y="76534"/>
                    <a:pt x="170183" y="76706"/>
                    <a:pt x="170238" y="76882"/>
                  </a:cubicBezTo>
                  <a:lnTo>
                    <a:pt x="170415" y="76882"/>
                  </a:lnTo>
                  <a:cubicBezTo>
                    <a:pt x="170415" y="76650"/>
                    <a:pt x="170355" y="76418"/>
                    <a:pt x="170355" y="76241"/>
                  </a:cubicBezTo>
                  <a:close/>
                  <a:moveTo>
                    <a:pt x="76766" y="74561"/>
                  </a:moveTo>
                  <a:lnTo>
                    <a:pt x="76766" y="74561"/>
                  </a:lnTo>
                  <a:cubicBezTo>
                    <a:pt x="76822" y="75490"/>
                    <a:pt x="76882" y="76418"/>
                    <a:pt x="76882" y="77346"/>
                  </a:cubicBezTo>
                  <a:cubicBezTo>
                    <a:pt x="76998" y="77170"/>
                    <a:pt x="77114" y="77054"/>
                    <a:pt x="77230" y="76882"/>
                  </a:cubicBezTo>
                  <a:cubicBezTo>
                    <a:pt x="77170" y="76241"/>
                    <a:pt x="77170" y="75545"/>
                    <a:pt x="77114" y="74909"/>
                  </a:cubicBezTo>
                  <a:lnTo>
                    <a:pt x="76766" y="74561"/>
                  </a:lnTo>
                  <a:close/>
                  <a:moveTo>
                    <a:pt x="170238" y="77170"/>
                  </a:moveTo>
                  <a:cubicBezTo>
                    <a:pt x="170238" y="77346"/>
                    <a:pt x="170299" y="77518"/>
                    <a:pt x="170299" y="77694"/>
                  </a:cubicBezTo>
                  <a:lnTo>
                    <a:pt x="170471" y="77866"/>
                  </a:lnTo>
                  <a:cubicBezTo>
                    <a:pt x="170471" y="77634"/>
                    <a:pt x="170471" y="77402"/>
                    <a:pt x="170415" y="77230"/>
                  </a:cubicBezTo>
                  <a:cubicBezTo>
                    <a:pt x="170355" y="77230"/>
                    <a:pt x="170299" y="77170"/>
                    <a:pt x="170238" y="77170"/>
                  </a:cubicBezTo>
                  <a:close/>
                  <a:moveTo>
                    <a:pt x="212363" y="74445"/>
                  </a:moveTo>
                  <a:cubicBezTo>
                    <a:pt x="212131" y="75545"/>
                    <a:pt x="211959" y="76650"/>
                    <a:pt x="211783" y="77750"/>
                  </a:cubicBezTo>
                  <a:cubicBezTo>
                    <a:pt x="211843" y="77982"/>
                    <a:pt x="211959" y="78159"/>
                    <a:pt x="212015" y="78391"/>
                  </a:cubicBezTo>
                  <a:cubicBezTo>
                    <a:pt x="212191" y="77230"/>
                    <a:pt x="212363" y="76125"/>
                    <a:pt x="212595" y="75025"/>
                  </a:cubicBezTo>
                  <a:cubicBezTo>
                    <a:pt x="212539" y="74849"/>
                    <a:pt x="212423" y="74617"/>
                    <a:pt x="212363" y="74445"/>
                  </a:cubicBezTo>
                  <a:close/>
                  <a:moveTo>
                    <a:pt x="170355" y="78159"/>
                  </a:moveTo>
                  <a:cubicBezTo>
                    <a:pt x="170355" y="78275"/>
                    <a:pt x="170355" y="78391"/>
                    <a:pt x="170415" y="78562"/>
                  </a:cubicBezTo>
                  <a:cubicBezTo>
                    <a:pt x="170471" y="78623"/>
                    <a:pt x="170531" y="78739"/>
                    <a:pt x="170587" y="78794"/>
                  </a:cubicBezTo>
                  <a:cubicBezTo>
                    <a:pt x="170531" y="78623"/>
                    <a:pt x="170531" y="78446"/>
                    <a:pt x="170531" y="78330"/>
                  </a:cubicBezTo>
                  <a:lnTo>
                    <a:pt x="170355" y="78159"/>
                  </a:lnTo>
                  <a:close/>
                  <a:moveTo>
                    <a:pt x="170471" y="79319"/>
                  </a:moveTo>
                  <a:lnTo>
                    <a:pt x="170471" y="79375"/>
                  </a:lnTo>
                  <a:lnTo>
                    <a:pt x="170647" y="79723"/>
                  </a:lnTo>
                  <a:lnTo>
                    <a:pt x="170647" y="79551"/>
                  </a:lnTo>
                  <a:cubicBezTo>
                    <a:pt x="170587" y="79491"/>
                    <a:pt x="170531" y="79375"/>
                    <a:pt x="170471" y="79319"/>
                  </a:cubicBezTo>
                  <a:close/>
                  <a:moveTo>
                    <a:pt x="211667" y="78391"/>
                  </a:moveTo>
                  <a:cubicBezTo>
                    <a:pt x="211495" y="79435"/>
                    <a:pt x="211319" y="80479"/>
                    <a:pt x="211202" y="81580"/>
                  </a:cubicBezTo>
                  <a:cubicBezTo>
                    <a:pt x="211263" y="81756"/>
                    <a:pt x="211379" y="81988"/>
                    <a:pt x="211435" y="82220"/>
                  </a:cubicBezTo>
                  <a:cubicBezTo>
                    <a:pt x="211611" y="81176"/>
                    <a:pt x="211727" y="80071"/>
                    <a:pt x="211899" y="79027"/>
                  </a:cubicBezTo>
                  <a:cubicBezTo>
                    <a:pt x="211843" y="78855"/>
                    <a:pt x="211727" y="78623"/>
                    <a:pt x="211667" y="78391"/>
                  </a:cubicBezTo>
                  <a:close/>
                  <a:moveTo>
                    <a:pt x="77230" y="77462"/>
                  </a:moveTo>
                  <a:cubicBezTo>
                    <a:pt x="77114" y="77578"/>
                    <a:pt x="77054" y="77750"/>
                    <a:pt x="76938" y="77926"/>
                  </a:cubicBezTo>
                  <a:cubicBezTo>
                    <a:pt x="76998" y="79491"/>
                    <a:pt x="77054" y="81060"/>
                    <a:pt x="77170" y="82624"/>
                  </a:cubicBezTo>
                  <a:cubicBezTo>
                    <a:pt x="77230" y="82392"/>
                    <a:pt x="77347" y="82160"/>
                    <a:pt x="77463" y="81928"/>
                  </a:cubicBezTo>
                  <a:lnTo>
                    <a:pt x="77286" y="78794"/>
                  </a:lnTo>
                  <a:cubicBezTo>
                    <a:pt x="77286" y="78330"/>
                    <a:pt x="77286" y="77866"/>
                    <a:pt x="77230" y="77462"/>
                  </a:cubicBezTo>
                  <a:close/>
                  <a:moveTo>
                    <a:pt x="211086" y="82276"/>
                  </a:moveTo>
                  <a:cubicBezTo>
                    <a:pt x="210970" y="83381"/>
                    <a:pt x="210799" y="84541"/>
                    <a:pt x="210683" y="85701"/>
                  </a:cubicBezTo>
                  <a:cubicBezTo>
                    <a:pt x="210799" y="85934"/>
                    <a:pt x="210854" y="86166"/>
                    <a:pt x="210970" y="86398"/>
                  </a:cubicBezTo>
                  <a:cubicBezTo>
                    <a:pt x="211086" y="85237"/>
                    <a:pt x="211202" y="84077"/>
                    <a:pt x="211379" y="82916"/>
                  </a:cubicBezTo>
                  <a:cubicBezTo>
                    <a:pt x="211263" y="82684"/>
                    <a:pt x="211202" y="82508"/>
                    <a:pt x="211086" y="82276"/>
                  </a:cubicBezTo>
                  <a:close/>
                  <a:moveTo>
                    <a:pt x="77518" y="82684"/>
                  </a:moveTo>
                  <a:cubicBezTo>
                    <a:pt x="77402" y="82916"/>
                    <a:pt x="77286" y="83204"/>
                    <a:pt x="77230" y="83436"/>
                  </a:cubicBezTo>
                  <a:cubicBezTo>
                    <a:pt x="77286" y="85525"/>
                    <a:pt x="77463" y="87614"/>
                    <a:pt x="77579" y="89647"/>
                  </a:cubicBezTo>
                  <a:cubicBezTo>
                    <a:pt x="77695" y="89299"/>
                    <a:pt x="77750" y="88951"/>
                    <a:pt x="77866" y="88603"/>
                  </a:cubicBezTo>
                  <a:cubicBezTo>
                    <a:pt x="77695" y="86686"/>
                    <a:pt x="77579" y="84713"/>
                    <a:pt x="77518" y="82684"/>
                  </a:cubicBezTo>
                  <a:close/>
                  <a:moveTo>
                    <a:pt x="210622" y="86398"/>
                  </a:moveTo>
                  <a:cubicBezTo>
                    <a:pt x="210506" y="87614"/>
                    <a:pt x="210390" y="88774"/>
                    <a:pt x="210274" y="89995"/>
                  </a:cubicBezTo>
                  <a:cubicBezTo>
                    <a:pt x="210334" y="90227"/>
                    <a:pt x="210451" y="90459"/>
                    <a:pt x="210506" y="90691"/>
                  </a:cubicBezTo>
                  <a:cubicBezTo>
                    <a:pt x="210622" y="89471"/>
                    <a:pt x="210738" y="88310"/>
                    <a:pt x="210854" y="87094"/>
                  </a:cubicBezTo>
                  <a:cubicBezTo>
                    <a:pt x="210799" y="86862"/>
                    <a:pt x="210683" y="86630"/>
                    <a:pt x="210622" y="86398"/>
                  </a:cubicBezTo>
                  <a:close/>
                  <a:moveTo>
                    <a:pt x="210158" y="90691"/>
                  </a:moveTo>
                  <a:cubicBezTo>
                    <a:pt x="210102" y="91908"/>
                    <a:pt x="209986" y="93128"/>
                    <a:pt x="209870" y="94344"/>
                  </a:cubicBezTo>
                  <a:cubicBezTo>
                    <a:pt x="209986" y="94577"/>
                    <a:pt x="210042" y="94809"/>
                    <a:pt x="210158" y="95041"/>
                  </a:cubicBezTo>
                  <a:cubicBezTo>
                    <a:pt x="210274" y="93825"/>
                    <a:pt x="210334" y="92604"/>
                    <a:pt x="210451" y="91443"/>
                  </a:cubicBezTo>
                  <a:cubicBezTo>
                    <a:pt x="210390" y="91211"/>
                    <a:pt x="210274" y="90923"/>
                    <a:pt x="210158" y="90691"/>
                  </a:cubicBezTo>
                  <a:close/>
                  <a:moveTo>
                    <a:pt x="77927" y="89647"/>
                  </a:moveTo>
                  <a:cubicBezTo>
                    <a:pt x="77811" y="89995"/>
                    <a:pt x="77750" y="90343"/>
                    <a:pt x="77695" y="90691"/>
                  </a:cubicBezTo>
                  <a:cubicBezTo>
                    <a:pt x="77750" y="92084"/>
                    <a:pt x="77866" y="93476"/>
                    <a:pt x="78043" y="94809"/>
                  </a:cubicBezTo>
                  <a:cubicBezTo>
                    <a:pt x="78099" y="95565"/>
                    <a:pt x="78159" y="96262"/>
                    <a:pt x="78275" y="96958"/>
                  </a:cubicBezTo>
                  <a:cubicBezTo>
                    <a:pt x="78331" y="96610"/>
                    <a:pt x="78391" y="96317"/>
                    <a:pt x="78507" y="95969"/>
                  </a:cubicBezTo>
                  <a:cubicBezTo>
                    <a:pt x="78275" y="93941"/>
                    <a:pt x="78099" y="91852"/>
                    <a:pt x="77927" y="89647"/>
                  </a:cubicBezTo>
                  <a:close/>
                  <a:moveTo>
                    <a:pt x="209810" y="95101"/>
                  </a:moveTo>
                  <a:cubicBezTo>
                    <a:pt x="209754" y="96317"/>
                    <a:pt x="209638" y="97538"/>
                    <a:pt x="209578" y="98754"/>
                  </a:cubicBezTo>
                  <a:cubicBezTo>
                    <a:pt x="209694" y="98986"/>
                    <a:pt x="209754" y="99218"/>
                    <a:pt x="209870" y="99450"/>
                  </a:cubicBezTo>
                  <a:cubicBezTo>
                    <a:pt x="209926" y="98234"/>
                    <a:pt x="210042" y="97014"/>
                    <a:pt x="210102" y="95797"/>
                  </a:cubicBezTo>
                  <a:cubicBezTo>
                    <a:pt x="210042" y="95565"/>
                    <a:pt x="209926" y="95333"/>
                    <a:pt x="209810" y="95101"/>
                  </a:cubicBezTo>
                  <a:close/>
                  <a:moveTo>
                    <a:pt x="78563" y="96958"/>
                  </a:moveTo>
                  <a:cubicBezTo>
                    <a:pt x="78507" y="97246"/>
                    <a:pt x="78447" y="97594"/>
                    <a:pt x="78331" y="97886"/>
                  </a:cubicBezTo>
                  <a:cubicBezTo>
                    <a:pt x="78563" y="99450"/>
                    <a:pt x="78795" y="101019"/>
                    <a:pt x="79027" y="102468"/>
                  </a:cubicBezTo>
                  <a:cubicBezTo>
                    <a:pt x="79087" y="102296"/>
                    <a:pt x="79143" y="102064"/>
                    <a:pt x="79259" y="101832"/>
                  </a:cubicBezTo>
                  <a:cubicBezTo>
                    <a:pt x="78971" y="100263"/>
                    <a:pt x="78795" y="98638"/>
                    <a:pt x="78563" y="96958"/>
                  </a:cubicBezTo>
                  <a:close/>
                  <a:moveTo>
                    <a:pt x="209522" y="99511"/>
                  </a:moveTo>
                  <a:cubicBezTo>
                    <a:pt x="209462" y="100727"/>
                    <a:pt x="209406" y="102003"/>
                    <a:pt x="209290" y="103224"/>
                  </a:cubicBezTo>
                  <a:cubicBezTo>
                    <a:pt x="209406" y="103456"/>
                    <a:pt x="209522" y="103688"/>
                    <a:pt x="209578" y="103921"/>
                  </a:cubicBezTo>
                  <a:cubicBezTo>
                    <a:pt x="209694" y="102700"/>
                    <a:pt x="209754" y="101484"/>
                    <a:pt x="209810" y="100263"/>
                  </a:cubicBezTo>
                  <a:cubicBezTo>
                    <a:pt x="209694" y="100031"/>
                    <a:pt x="209638" y="99743"/>
                    <a:pt x="209522" y="99511"/>
                  </a:cubicBezTo>
                  <a:close/>
                  <a:moveTo>
                    <a:pt x="79375" y="102528"/>
                  </a:moveTo>
                  <a:cubicBezTo>
                    <a:pt x="79259" y="102760"/>
                    <a:pt x="79203" y="102932"/>
                    <a:pt x="79143" y="103164"/>
                  </a:cubicBezTo>
                  <a:cubicBezTo>
                    <a:pt x="79319" y="104324"/>
                    <a:pt x="79551" y="105369"/>
                    <a:pt x="79783" y="106413"/>
                  </a:cubicBezTo>
                  <a:cubicBezTo>
                    <a:pt x="79839" y="106297"/>
                    <a:pt x="79955" y="106125"/>
                    <a:pt x="80016" y="105949"/>
                  </a:cubicBezTo>
                  <a:cubicBezTo>
                    <a:pt x="79783" y="104849"/>
                    <a:pt x="79551" y="103688"/>
                    <a:pt x="79375" y="102528"/>
                  </a:cubicBezTo>
                  <a:close/>
                  <a:moveTo>
                    <a:pt x="209290" y="103976"/>
                  </a:moveTo>
                  <a:cubicBezTo>
                    <a:pt x="209230" y="105197"/>
                    <a:pt x="209114" y="106357"/>
                    <a:pt x="209058" y="107574"/>
                  </a:cubicBezTo>
                  <a:lnTo>
                    <a:pt x="209406" y="108270"/>
                  </a:lnTo>
                  <a:cubicBezTo>
                    <a:pt x="209462" y="107054"/>
                    <a:pt x="209522" y="105893"/>
                    <a:pt x="209578" y="104672"/>
                  </a:cubicBezTo>
                  <a:cubicBezTo>
                    <a:pt x="209462" y="104440"/>
                    <a:pt x="209346" y="104208"/>
                    <a:pt x="209290" y="103976"/>
                  </a:cubicBezTo>
                  <a:close/>
                  <a:moveTo>
                    <a:pt x="80132" y="106474"/>
                  </a:moveTo>
                  <a:cubicBezTo>
                    <a:pt x="80071" y="106645"/>
                    <a:pt x="79955" y="106822"/>
                    <a:pt x="79900" y="106938"/>
                  </a:cubicBezTo>
                  <a:cubicBezTo>
                    <a:pt x="80071" y="107806"/>
                    <a:pt x="80303" y="108618"/>
                    <a:pt x="80535" y="109430"/>
                  </a:cubicBezTo>
                  <a:cubicBezTo>
                    <a:pt x="80596" y="109314"/>
                    <a:pt x="80712" y="109198"/>
                    <a:pt x="80768" y="109082"/>
                  </a:cubicBezTo>
                  <a:cubicBezTo>
                    <a:pt x="80535" y="108214"/>
                    <a:pt x="80303" y="107342"/>
                    <a:pt x="80132" y="106474"/>
                  </a:cubicBezTo>
                  <a:close/>
                  <a:moveTo>
                    <a:pt x="80884" y="109491"/>
                  </a:moveTo>
                  <a:cubicBezTo>
                    <a:pt x="80828" y="109607"/>
                    <a:pt x="80712" y="109723"/>
                    <a:pt x="80652" y="109778"/>
                  </a:cubicBezTo>
                  <a:cubicBezTo>
                    <a:pt x="80828" y="110475"/>
                    <a:pt x="81060" y="111115"/>
                    <a:pt x="81232" y="111751"/>
                  </a:cubicBezTo>
                  <a:cubicBezTo>
                    <a:pt x="81348" y="111696"/>
                    <a:pt x="81408" y="111579"/>
                    <a:pt x="81524" y="111519"/>
                  </a:cubicBezTo>
                  <a:cubicBezTo>
                    <a:pt x="81292" y="110883"/>
                    <a:pt x="81116" y="110187"/>
                    <a:pt x="80884" y="109491"/>
                  </a:cubicBezTo>
                  <a:close/>
                  <a:moveTo>
                    <a:pt x="209058" y="108330"/>
                  </a:moveTo>
                  <a:cubicBezTo>
                    <a:pt x="208998" y="109546"/>
                    <a:pt x="208942" y="110707"/>
                    <a:pt x="208882" y="111867"/>
                  </a:cubicBezTo>
                  <a:cubicBezTo>
                    <a:pt x="208998" y="112099"/>
                    <a:pt x="209058" y="112331"/>
                    <a:pt x="209174" y="112564"/>
                  </a:cubicBezTo>
                  <a:cubicBezTo>
                    <a:pt x="209230" y="111347"/>
                    <a:pt x="209290" y="110187"/>
                    <a:pt x="209346" y="109026"/>
                  </a:cubicBezTo>
                  <a:cubicBezTo>
                    <a:pt x="209230" y="108794"/>
                    <a:pt x="209174" y="108562"/>
                    <a:pt x="209058" y="108330"/>
                  </a:cubicBezTo>
                  <a:close/>
                  <a:moveTo>
                    <a:pt x="81640" y="111867"/>
                  </a:moveTo>
                  <a:lnTo>
                    <a:pt x="81408" y="112099"/>
                  </a:lnTo>
                  <a:cubicBezTo>
                    <a:pt x="81580" y="112624"/>
                    <a:pt x="81756" y="113144"/>
                    <a:pt x="81988" y="113608"/>
                  </a:cubicBezTo>
                  <a:lnTo>
                    <a:pt x="81988" y="113724"/>
                  </a:lnTo>
                  <a:cubicBezTo>
                    <a:pt x="82104" y="113668"/>
                    <a:pt x="82220" y="113608"/>
                    <a:pt x="82276" y="113492"/>
                  </a:cubicBezTo>
                  <a:cubicBezTo>
                    <a:pt x="82044" y="112972"/>
                    <a:pt x="81872" y="112448"/>
                    <a:pt x="81640" y="111867"/>
                  </a:cubicBezTo>
                  <a:close/>
                  <a:moveTo>
                    <a:pt x="82392" y="113840"/>
                  </a:moveTo>
                  <a:cubicBezTo>
                    <a:pt x="82336" y="113900"/>
                    <a:pt x="82220" y="113956"/>
                    <a:pt x="82160" y="114016"/>
                  </a:cubicBezTo>
                  <a:cubicBezTo>
                    <a:pt x="82336" y="114481"/>
                    <a:pt x="82569" y="114945"/>
                    <a:pt x="82740" y="115349"/>
                  </a:cubicBezTo>
                  <a:cubicBezTo>
                    <a:pt x="82856" y="115293"/>
                    <a:pt x="82972" y="115293"/>
                    <a:pt x="83088" y="115233"/>
                  </a:cubicBezTo>
                  <a:lnTo>
                    <a:pt x="82392" y="113840"/>
                  </a:lnTo>
                  <a:close/>
                  <a:moveTo>
                    <a:pt x="208826" y="112624"/>
                  </a:moveTo>
                  <a:cubicBezTo>
                    <a:pt x="208766" y="113784"/>
                    <a:pt x="208710" y="114945"/>
                    <a:pt x="208649" y="116045"/>
                  </a:cubicBezTo>
                  <a:cubicBezTo>
                    <a:pt x="208766" y="116277"/>
                    <a:pt x="208882" y="116453"/>
                    <a:pt x="208998" y="116685"/>
                  </a:cubicBezTo>
                  <a:cubicBezTo>
                    <a:pt x="209058" y="115525"/>
                    <a:pt x="209114" y="114420"/>
                    <a:pt x="209114" y="113260"/>
                  </a:cubicBezTo>
                  <a:cubicBezTo>
                    <a:pt x="209058" y="113028"/>
                    <a:pt x="208942" y="112856"/>
                    <a:pt x="208826" y="112624"/>
                  </a:cubicBezTo>
                  <a:close/>
                  <a:moveTo>
                    <a:pt x="83204" y="115525"/>
                  </a:moveTo>
                  <a:cubicBezTo>
                    <a:pt x="83088" y="115581"/>
                    <a:pt x="83033" y="115581"/>
                    <a:pt x="82917" y="115641"/>
                  </a:cubicBezTo>
                  <a:cubicBezTo>
                    <a:pt x="83088" y="116045"/>
                    <a:pt x="83321" y="116393"/>
                    <a:pt x="83553" y="116802"/>
                  </a:cubicBezTo>
                  <a:cubicBezTo>
                    <a:pt x="83669" y="116741"/>
                    <a:pt x="83729" y="116741"/>
                    <a:pt x="83845" y="116685"/>
                  </a:cubicBezTo>
                  <a:cubicBezTo>
                    <a:pt x="83613" y="116277"/>
                    <a:pt x="83437" y="115929"/>
                    <a:pt x="83204" y="115525"/>
                  </a:cubicBezTo>
                  <a:close/>
                  <a:moveTo>
                    <a:pt x="84017" y="116973"/>
                  </a:moveTo>
                  <a:cubicBezTo>
                    <a:pt x="83961" y="117034"/>
                    <a:pt x="83845" y="117034"/>
                    <a:pt x="83729" y="117089"/>
                  </a:cubicBezTo>
                  <a:cubicBezTo>
                    <a:pt x="83901" y="117382"/>
                    <a:pt x="84133" y="117730"/>
                    <a:pt x="84309" y="118018"/>
                  </a:cubicBezTo>
                  <a:cubicBezTo>
                    <a:pt x="84481" y="118018"/>
                    <a:pt x="84597" y="117962"/>
                    <a:pt x="84713" y="117962"/>
                  </a:cubicBezTo>
                  <a:cubicBezTo>
                    <a:pt x="84481" y="117670"/>
                    <a:pt x="84249" y="117321"/>
                    <a:pt x="84017" y="116973"/>
                  </a:cubicBezTo>
                  <a:close/>
                  <a:moveTo>
                    <a:pt x="84945" y="118250"/>
                  </a:moveTo>
                  <a:cubicBezTo>
                    <a:pt x="84773" y="118310"/>
                    <a:pt x="84657" y="118310"/>
                    <a:pt x="84541" y="118310"/>
                  </a:cubicBezTo>
                  <a:cubicBezTo>
                    <a:pt x="84713" y="118598"/>
                    <a:pt x="84945" y="118830"/>
                    <a:pt x="85122" y="119062"/>
                  </a:cubicBezTo>
                  <a:lnTo>
                    <a:pt x="85586" y="119062"/>
                  </a:lnTo>
                  <a:cubicBezTo>
                    <a:pt x="85354" y="118830"/>
                    <a:pt x="85122" y="118542"/>
                    <a:pt x="84945" y="118250"/>
                  </a:cubicBezTo>
                  <a:close/>
                  <a:moveTo>
                    <a:pt x="85409" y="119410"/>
                  </a:moveTo>
                  <a:cubicBezTo>
                    <a:pt x="85586" y="119587"/>
                    <a:pt x="85702" y="119703"/>
                    <a:pt x="85818" y="119874"/>
                  </a:cubicBezTo>
                  <a:cubicBezTo>
                    <a:pt x="85874" y="119874"/>
                    <a:pt x="85934" y="119935"/>
                    <a:pt x="85934" y="119990"/>
                  </a:cubicBezTo>
                  <a:cubicBezTo>
                    <a:pt x="86106" y="119990"/>
                    <a:pt x="86338" y="120051"/>
                    <a:pt x="86514" y="120051"/>
                  </a:cubicBezTo>
                  <a:cubicBezTo>
                    <a:pt x="86282" y="119819"/>
                    <a:pt x="86050" y="119642"/>
                    <a:pt x="85874" y="119410"/>
                  </a:cubicBezTo>
                  <a:close/>
                  <a:moveTo>
                    <a:pt x="208649" y="116741"/>
                  </a:moveTo>
                  <a:lnTo>
                    <a:pt x="208478" y="120051"/>
                  </a:lnTo>
                  <a:cubicBezTo>
                    <a:pt x="208594" y="120223"/>
                    <a:pt x="208649" y="120455"/>
                    <a:pt x="208766" y="120631"/>
                  </a:cubicBezTo>
                  <a:cubicBezTo>
                    <a:pt x="208826" y="119935"/>
                    <a:pt x="208826" y="119178"/>
                    <a:pt x="208882" y="118482"/>
                  </a:cubicBezTo>
                  <a:cubicBezTo>
                    <a:pt x="208882" y="118078"/>
                    <a:pt x="208942" y="117730"/>
                    <a:pt x="208942" y="117382"/>
                  </a:cubicBezTo>
                  <a:cubicBezTo>
                    <a:pt x="208826" y="117150"/>
                    <a:pt x="208766" y="116973"/>
                    <a:pt x="208649" y="116741"/>
                  </a:cubicBezTo>
                  <a:close/>
                  <a:moveTo>
                    <a:pt x="86338" y="120339"/>
                  </a:moveTo>
                  <a:lnTo>
                    <a:pt x="86630" y="120631"/>
                  </a:lnTo>
                  <a:cubicBezTo>
                    <a:pt x="86918" y="120747"/>
                    <a:pt x="87210" y="120803"/>
                    <a:pt x="87442" y="120863"/>
                  </a:cubicBezTo>
                  <a:cubicBezTo>
                    <a:pt x="87266" y="120747"/>
                    <a:pt x="87094" y="120571"/>
                    <a:pt x="86918" y="120399"/>
                  </a:cubicBezTo>
                  <a:cubicBezTo>
                    <a:pt x="86746" y="120399"/>
                    <a:pt x="86514" y="120399"/>
                    <a:pt x="86338" y="120339"/>
                  </a:cubicBezTo>
                  <a:close/>
                  <a:moveTo>
                    <a:pt x="87730" y="121267"/>
                  </a:moveTo>
                  <a:lnTo>
                    <a:pt x="87730" y="121267"/>
                  </a:lnTo>
                  <a:cubicBezTo>
                    <a:pt x="87735" y="121269"/>
                    <a:pt x="87739" y="121272"/>
                    <a:pt x="87744" y="121274"/>
                  </a:cubicBezTo>
                  <a:lnTo>
                    <a:pt x="87744" y="121274"/>
                  </a:lnTo>
                  <a:cubicBezTo>
                    <a:pt x="87739" y="121271"/>
                    <a:pt x="87735" y="121269"/>
                    <a:pt x="87730" y="121267"/>
                  </a:cubicBezTo>
                  <a:close/>
                  <a:moveTo>
                    <a:pt x="87744" y="121274"/>
                  </a:moveTo>
                  <a:lnTo>
                    <a:pt x="87744" y="121274"/>
                  </a:lnTo>
                  <a:cubicBezTo>
                    <a:pt x="87971" y="121387"/>
                    <a:pt x="88199" y="121500"/>
                    <a:pt x="88427" y="121559"/>
                  </a:cubicBezTo>
                  <a:cubicBezTo>
                    <a:pt x="88310" y="121499"/>
                    <a:pt x="88194" y="121443"/>
                    <a:pt x="88139" y="121383"/>
                  </a:cubicBezTo>
                  <a:cubicBezTo>
                    <a:pt x="87969" y="121329"/>
                    <a:pt x="87856" y="121327"/>
                    <a:pt x="87744" y="121274"/>
                  </a:cubicBezTo>
                  <a:close/>
                  <a:moveTo>
                    <a:pt x="124052" y="68699"/>
                  </a:moveTo>
                  <a:cubicBezTo>
                    <a:pt x="119991" y="79723"/>
                    <a:pt x="115874" y="90691"/>
                    <a:pt x="111752" y="99915"/>
                  </a:cubicBezTo>
                  <a:cubicBezTo>
                    <a:pt x="108679" y="106761"/>
                    <a:pt x="105601" y="112564"/>
                    <a:pt x="102468" y="116685"/>
                  </a:cubicBezTo>
                  <a:cubicBezTo>
                    <a:pt x="100959" y="118774"/>
                    <a:pt x="99395" y="120399"/>
                    <a:pt x="97826" y="121499"/>
                  </a:cubicBezTo>
                  <a:cubicBezTo>
                    <a:pt x="96262" y="122604"/>
                    <a:pt x="94753" y="123184"/>
                    <a:pt x="93184" y="123184"/>
                  </a:cubicBezTo>
                  <a:cubicBezTo>
                    <a:pt x="92665" y="123184"/>
                    <a:pt x="92084" y="123124"/>
                    <a:pt x="91560" y="122952"/>
                  </a:cubicBezTo>
                  <a:cubicBezTo>
                    <a:pt x="90980" y="122775"/>
                    <a:pt x="90399" y="122604"/>
                    <a:pt x="89879" y="122372"/>
                  </a:cubicBezTo>
                  <a:cubicBezTo>
                    <a:pt x="89703" y="122311"/>
                    <a:pt x="89587" y="122311"/>
                    <a:pt x="89471" y="122256"/>
                  </a:cubicBezTo>
                  <a:cubicBezTo>
                    <a:pt x="89067" y="122140"/>
                    <a:pt x="88659" y="122024"/>
                    <a:pt x="88310" y="121907"/>
                  </a:cubicBezTo>
                  <a:lnTo>
                    <a:pt x="88310" y="121907"/>
                  </a:lnTo>
                  <a:cubicBezTo>
                    <a:pt x="89239" y="122488"/>
                    <a:pt x="90344" y="122952"/>
                    <a:pt x="91444" y="123300"/>
                  </a:cubicBezTo>
                  <a:cubicBezTo>
                    <a:pt x="92024" y="123472"/>
                    <a:pt x="92604" y="123532"/>
                    <a:pt x="93184" y="123532"/>
                  </a:cubicBezTo>
                  <a:cubicBezTo>
                    <a:pt x="94521" y="123532"/>
                    <a:pt x="95853" y="123124"/>
                    <a:pt x="97130" y="122372"/>
                  </a:cubicBezTo>
                  <a:cubicBezTo>
                    <a:pt x="99567" y="120919"/>
                    <a:pt x="101948" y="118250"/>
                    <a:pt x="104325" y="114652"/>
                  </a:cubicBezTo>
                  <a:cubicBezTo>
                    <a:pt x="108502" y="108386"/>
                    <a:pt x="112624" y="99279"/>
                    <a:pt x="116686" y="89122"/>
                  </a:cubicBezTo>
                  <a:cubicBezTo>
                    <a:pt x="119179" y="82916"/>
                    <a:pt x="121616" y="76241"/>
                    <a:pt x="124052" y="69627"/>
                  </a:cubicBezTo>
                  <a:lnTo>
                    <a:pt x="124052" y="68699"/>
                  </a:lnTo>
                  <a:close/>
                  <a:moveTo>
                    <a:pt x="208417" y="120687"/>
                  </a:moveTo>
                  <a:cubicBezTo>
                    <a:pt x="208362" y="121791"/>
                    <a:pt x="208301" y="122836"/>
                    <a:pt x="208246" y="123820"/>
                  </a:cubicBezTo>
                  <a:cubicBezTo>
                    <a:pt x="208362" y="124052"/>
                    <a:pt x="208478" y="124228"/>
                    <a:pt x="208533" y="124400"/>
                  </a:cubicBezTo>
                  <a:lnTo>
                    <a:pt x="208710" y="121267"/>
                  </a:lnTo>
                  <a:cubicBezTo>
                    <a:pt x="208649" y="121095"/>
                    <a:pt x="208533" y="120919"/>
                    <a:pt x="208417" y="120687"/>
                  </a:cubicBezTo>
                  <a:close/>
                  <a:moveTo>
                    <a:pt x="208185" y="124460"/>
                  </a:moveTo>
                  <a:lnTo>
                    <a:pt x="208014" y="127417"/>
                  </a:lnTo>
                  <a:cubicBezTo>
                    <a:pt x="208130" y="127594"/>
                    <a:pt x="208185" y="127765"/>
                    <a:pt x="208301" y="127881"/>
                  </a:cubicBezTo>
                  <a:cubicBezTo>
                    <a:pt x="208362" y="126953"/>
                    <a:pt x="208478" y="125969"/>
                    <a:pt x="208533" y="124980"/>
                  </a:cubicBezTo>
                  <a:lnTo>
                    <a:pt x="208185" y="124460"/>
                  </a:lnTo>
                  <a:close/>
                  <a:moveTo>
                    <a:pt x="207953" y="127998"/>
                  </a:moveTo>
                  <a:lnTo>
                    <a:pt x="207781" y="130783"/>
                  </a:lnTo>
                  <a:cubicBezTo>
                    <a:pt x="207837" y="130899"/>
                    <a:pt x="207953" y="131075"/>
                    <a:pt x="208069" y="131191"/>
                  </a:cubicBezTo>
                  <a:cubicBezTo>
                    <a:pt x="208130" y="130318"/>
                    <a:pt x="208185" y="129390"/>
                    <a:pt x="208246" y="128462"/>
                  </a:cubicBezTo>
                  <a:cubicBezTo>
                    <a:pt x="208185" y="128290"/>
                    <a:pt x="208069" y="128174"/>
                    <a:pt x="207953" y="127998"/>
                  </a:cubicBezTo>
                  <a:close/>
                  <a:moveTo>
                    <a:pt x="207721" y="131307"/>
                  </a:moveTo>
                  <a:cubicBezTo>
                    <a:pt x="207665" y="131655"/>
                    <a:pt x="207665" y="131943"/>
                    <a:pt x="207605" y="132291"/>
                  </a:cubicBezTo>
                  <a:lnTo>
                    <a:pt x="207433" y="133860"/>
                  </a:lnTo>
                  <a:cubicBezTo>
                    <a:pt x="207549" y="134032"/>
                    <a:pt x="207665" y="134148"/>
                    <a:pt x="207721" y="134264"/>
                  </a:cubicBezTo>
                  <a:cubicBezTo>
                    <a:pt x="207837" y="133452"/>
                    <a:pt x="207898" y="132584"/>
                    <a:pt x="208014" y="131711"/>
                  </a:cubicBezTo>
                  <a:cubicBezTo>
                    <a:pt x="207898" y="131595"/>
                    <a:pt x="207781" y="131423"/>
                    <a:pt x="207721" y="131307"/>
                  </a:cubicBezTo>
                  <a:close/>
                  <a:moveTo>
                    <a:pt x="207433" y="134380"/>
                  </a:moveTo>
                  <a:cubicBezTo>
                    <a:pt x="207317" y="135192"/>
                    <a:pt x="207201" y="135949"/>
                    <a:pt x="207141" y="136761"/>
                  </a:cubicBezTo>
                  <a:cubicBezTo>
                    <a:pt x="207201" y="136877"/>
                    <a:pt x="207317" y="136993"/>
                    <a:pt x="207433" y="137109"/>
                  </a:cubicBezTo>
                  <a:cubicBezTo>
                    <a:pt x="207489" y="136353"/>
                    <a:pt x="207605" y="135540"/>
                    <a:pt x="207721" y="134728"/>
                  </a:cubicBezTo>
                  <a:cubicBezTo>
                    <a:pt x="207605" y="134672"/>
                    <a:pt x="207549" y="134556"/>
                    <a:pt x="207489" y="134440"/>
                  </a:cubicBezTo>
                  <a:cubicBezTo>
                    <a:pt x="207433" y="134440"/>
                    <a:pt x="207433" y="134380"/>
                    <a:pt x="207433" y="134380"/>
                  </a:cubicBezTo>
                  <a:close/>
                  <a:moveTo>
                    <a:pt x="207085" y="137225"/>
                  </a:moveTo>
                  <a:cubicBezTo>
                    <a:pt x="206969" y="137977"/>
                    <a:pt x="206853" y="138674"/>
                    <a:pt x="206793" y="139430"/>
                  </a:cubicBezTo>
                  <a:cubicBezTo>
                    <a:pt x="206909" y="139546"/>
                    <a:pt x="206969" y="139602"/>
                    <a:pt x="207025" y="139718"/>
                  </a:cubicBezTo>
                  <a:cubicBezTo>
                    <a:pt x="207141" y="139022"/>
                    <a:pt x="207257" y="138270"/>
                    <a:pt x="207373" y="137513"/>
                  </a:cubicBezTo>
                  <a:cubicBezTo>
                    <a:pt x="207257" y="137457"/>
                    <a:pt x="207141" y="137341"/>
                    <a:pt x="207085" y="137225"/>
                  </a:cubicBezTo>
                  <a:close/>
                  <a:moveTo>
                    <a:pt x="206677" y="139834"/>
                  </a:moveTo>
                  <a:cubicBezTo>
                    <a:pt x="206621" y="140475"/>
                    <a:pt x="206505" y="141171"/>
                    <a:pt x="206389" y="141807"/>
                  </a:cubicBezTo>
                  <a:cubicBezTo>
                    <a:pt x="206445" y="141923"/>
                    <a:pt x="206561" y="141983"/>
                    <a:pt x="206677" y="142099"/>
                  </a:cubicBezTo>
                  <a:cubicBezTo>
                    <a:pt x="206793" y="141459"/>
                    <a:pt x="206909" y="140762"/>
                    <a:pt x="206969" y="140127"/>
                  </a:cubicBezTo>
                  <a:cubicBezTo>
                    <a:pt x="206909" y="140010"/>
                    <a:pt x="206793" y="139894"/>
                    <a:pt x="206677" y="139834"/>
                  </a:cubicBezTo>
                  <a:close/>
                  <a:moveTo>
                    <a:pt x="206273" y="142215"/>
                  </a:moveTo>
                  <a:cubicBezTo>
                    <a:pt x="206157" y="142851"/>
                    <a:pt x="206041" y="143431"/>
                    <a:pt x="205925" y="144012"/>
                  </a:cubicBezTo>
                  <a:cubicBezTo>
                    <a:pt x="206041" y="144128"/>
                    <a:pt x="206096" y="144188"/>
                    <a:pt x="206213" y="144244"/>
                  </a:cubicBezTo>
                  <a:cubicBezTo>
                    <a:pt x="206329" y="143664"/>
                    <a:pt x="206445" y="143083"/>
                    <a:pt x="206561" y="142447"/>
                  </a:cubicBezTo>
                  <a:cubicBezTo>
                    <a:pt x="206505" y="142387"/>
                    <a:pt x="206389" y="142271"/>
                    <a:pt x="206273" y="142215"/>
                  </a:cubicBezTo>
                  <a:close/>
                  <a:moveTo>
                    <a:pt x="205864" y="144420"/>
                  </a:moveTo>
                  <a:cubicBezTo>
                    <a:pt x="205693" y="144940"/>
                    <a:pt x="205577" y="145520"/>
                    <a:pt x="205461" y="146045"/>
                  </a:cubicBezTo>
                  <a:cubicBezTo>
                    <a:pt x="205577" y="146101"/>
                    <a:pt x="205632" y="146161"/>
                    <a:pt x="205748" y="146217"/>
                  </a:cubicBezTo>
                  <a:cubicBezTo>
                    <a:pt x="205864" y="145697"/>
                    <a:pt x="206041" y="145172"/>
                    <a:pt x="206157" y="144592"/>
                  </a:cubicBezTo>
                  <a:cubicBezTo>
                    <a:pt x="206041" y="144536"/>
                    <a:pt x="205925" y="144476"/>
                    <a:pt x="205864" y="144420"/>
                  </a:cubicBezTo>
                  <a:close/>
                  <a:moveTo>
                    <a:pt x="205345" y="146393"/>
                  </a:moveTo>
                  <a:cubicBezTo>
                    <a:pt x="205228" y="146913"/>
                    <a:pt x="205112" y="147377"/>
                    <a:pt x="204936" y="147902"/>
                  </a:cubicBezTo>
                  <a:cubicBezTo>
                    <a:pt x="205052" y="147902"/>
                    <a:pt x="205112" y="147957"/>
                    <a:pt x="205228" y="148018"/>
                  </a:cubicBezTo>
                  <a:cubicBezTo>
                    <a:pt x="205400" y="147553"/>
                    <a:pt x="205516" y="147089"/>
                    <a:pt x="205632" y="146565"/>
                  </a:cubicBezTo>
                  <a:cubicBezTo>
                    <a:pt x="205577" y="146509"/>
                    <a:pt x="205461" y="146449"/>
                    <a:pt x="205345" y="146393"/>
                  </a:cubicBezTo>
                  <a:close/>
                  <a:moveTo>
                    <a:pt x="204820" y="148189"/>
                  </a:moveTo>
                  <a:cubicBezTo>
                    <a:pt x="204704" y="148654"/>
                    <a:pt x="204532" y="149118"/>
                    <a:pt x="204356" y="149526"/>
                  </a:cubicBezTo>
                  <a:cubicBezTo>
                    <a:pt x="204472" y="149582"/>
                    <a:pt x="204588" y="149582"/>
                    <a:pt x="204704" y="149642"/>
                  </a:cubicBezTo>
                  <a:cubicBezTo>
                    <a:pt x="204820" y="149234"/>
                    <a:pt x="204996" y="148770"/>
                    <a:pt x="205112" y="148366"/>
                  </a:cubicBezTo>
                  <a:cubicBezTo>
                    <a:pt x="205052" y="148305"/>
                    <a:pt x="204936" y="148250"/>
                    <a:pt x="204820" y="148189"/>
                  </a:cubicBezTo>
                  <a:close/>
                  <a:moveTo>
                    <a:pt x="204240" y="149814"/>
                  </a:moveTo>
                  <a:lnTo>
                    <a:pt x="203892" y="150687"/>
                  </a:lnTo>
                  <a:cubicBezTo>
                    <a:pt x="203892" y="150803"/>
                    <a:pt x="203836" y="150919"/>
                    <a:pt x="203776" y="151035"/>
                  </a:cubicBezTo>
                  <a:cubicBezTo>
                    <a:pt x="203892" y="151035"/>
                    <a:pt x="204008" y="151035"/>
                    <a:pt x="204124" y="151090"/>
                  </a:cubicBezTo>
                  <a:cubicBezTo>
                    <a:pt x="204300" y="150742"/>
                    <a:pt x="204416" y="150338"/>
                    <a:pt x="204588" y="149930"/>
                  </a:cubicBezTo>
                  <a:cubicBezTo>
                    <a:pt x="204472" y="149930"/>
                    <a:pt x="204356" y="149874"/>
                    <a:pt x="204240" y="149814"/>
                  </a:cubicBezTo>
                  <a:close/>
                  <a:moveTo>
                    <a:pt x="203660" y="151323"/>
                  </a:moveTo>
                  <a:cubicBezTo>
                    <a:pt x="203488" y="151671"/>
                    <a:pt x="203311" y="152019"/>
                    <a:pt x="203140" y="152311"/>
                  </a:cubicBezTo>
                  <a:cubicBezTo>
                    <a:pt x="203256" y="152367"/>
                    <a:pt x="203372" y="152367"/>
                    <a:pt x="203488" y="152367"/>
                  </a:cubicBezTo>
                  <a:cubicBezTo>
                    <a:pt x="203660" y="152079"/>
                    <a:pt x="203836" y="151731"/>
                    <a:pt x="203952" y="151383"/>
                  </a:cubicBezTo>
                  <a:cubicBezTo>
                    <a:pt x="203892" y="151383"/>
                    <a:pt x="203776" y="151323"/>
                    <a:pt x="203660" y="151323"/>
                  </a:cubicBezTo>
                  <a:close/>
                  <a:moveTo>
                    <a:pt x="202963" y="152659"/>
                  </a:moveTo>
                  <a:lnTo>
                    <a:pt x="202443" y="153527"/>
                  </a:lnTo>
                  <a:lnTo>
                    <a:pt x="202847" y="153527"/>
                  </a:lnTo>
                  <a:cubicBezTo>
                    <a:pt x="203024" y="153240"/>
                    <a:pt x="203195" y="152947"/>
                    <a:pt x="203311" y="152715"/>
                  </a:cubicBezTo>
                  <a:cubicBezTo>
                    <a:pt x="203195" y="152659"/>
                    <a:pt x="203079" y="152659"/>
                    <a:pt x="202963" y="152659"/>
                  </a:cubicBezTo>
                  <a:close/>
                  <a:moveTo>
                    <a:pt x="202267" y="153820"/>
                  </a:moveTo>
                  <a:cubicBezTo>
                    <a:pt x="202095" y="154108"/>
                    <a:pt x="201919" y="154340"/>
                    <a:pt x="201747" y="154516"/>
                  </a:cubicBezTo>
                  <a:cubicBezTo>
                    <a:pt x="201919" y="154516"/>
                    <a:pt x="202035" y="154516"/>
                    <a:pt x="202211" y="154456"/>
                  </a:cubicBezTo>
                  <a:cubicBezTo>
                    <a:pt x="202327" y="154340"/>
                    <a:pt x="202383" y="154168"/>
                    <a:pt x="202499" y="154052"/>
                  </a:cubicBezTo>
                  <a:cubicBezTo>
                    <a:pt x="202559" y="153992"/>
                    <a:pt x="202615" y="153936"/>
                    <a:pt x="202615" y="153820"/>
                  </a:cubicBezTo>
                  <a:close/>
                  <a:moveTo>
                    <a:pt x="201919" y="154864"/>
                  </a:moveTo>
                  <a:cubicBezTo>
                    <a:pt x="201747" y="154864"/>
                    <a:pt x="201571" y="154864"/>
                    <a:pt x="201455" y="154920"/>
                  </a:cubicBezTo>
                  <a:lnTo>
                    <a:pt x="200935" y="155444"/>
                  </a:lnTo>
                  <a:cubicBezTo>
                    <a:pt x="201167" y="155384"/>
                    <a:pt x="201399" y="155268"/>
                    <a:pt x="201631" y="155212"/>
                  </a:cubicBezTo>
                  <a:cubicBezTo>
                    <a:pt x="201687" y="155096"/>
                    <a:pt x="201803" y="154980"/>
                    <a:pt x="201919" y="154864"/>
                  </a:cubicBezTo>
                  <a:close/>
                  <a:moveTo>
                    <a:pt x="200874" y="155793"/>
                  </a:moveTo>
                  <a:cubicBezTo>
                    <a:pt x="200758" y="155793"/>
                    <a:pt x="200642" y="155848"/>
                    <a:pt x="200471" y="155848"/>
                  </a:cubicBezTo>
                  <a:cubicBezTo>
                    <a:pt x="200471" y="155909"/>
                    <a:pt x="200410" y="155964"/>
                    <a:pt x="200355" y="155964"/>
                  </a:cubicBezTo>
                  <a:cubicBezTo>
                    <a:pt x="200294" y="156025"/>
                    <a:pt x="200239" y="156080"/>
                    <a:pt x="200122" y="156141"/>
                  </a:cubicBezTo>
                  <a:cubicBezTo>
                    <a:pt x="200410" y="156080"/>
                    <a:pt x="200642" y="155909"/>
                    <a:pt x="200874" y="155793"/>
                  </a:cubicBezTo>
                  <a:close/>
                  <a:moveTo>
                    <a:pt x="170647" y="83668"/>
                  </a:moveTo>
                  <a:lnTo>
                    <a:pt x="170647" y="83668"/>
                  </a:lnTo>
                  <a:cubicBezTo>
                    <a:pt x="171863" y="98699"/>
                    <a:pt x="173316" y="113900"/>
                    <a:pt x="175753" y="126549"/>
                  </a:cubicBezTo>
                  <a:cubicBezTo>
                    <a:pt x="177433" y="135192"/>
                    <a:pt x="179522" y="142619"/>
                    <a:pt x="182368" y="148189"/>
                  </a:cubicBezTo>
                  <a:cubicBezTo>
                    <a:pt x="183816" y="150919"/>
                    <a:pt x="185440" y="153179"/>
                    <a:pt x="187241" y="154864"/>
                  </a:cubicBezTo>
                  <a:cubicBezTo>
                    <a:pt x="189098" y="156545"/>
                    <a:pt x="191127" y="157649"/>
                    <a:pt x="193448" y="158053"/>
                  </a:cubicBezTo>
                  <a:cubicBezTo>
                    <a:pt x="194088" y="158169"/>
                    <a:pt x="194668" y="158169"/>
                    <a:pt x="195249" y="158169"/>
                  </a:cubicBezTo>
                  <a:cubicBezTo>
                    <a:pt x="196813" y="158169"/>
                    <a:pt x="198266" y="157821"/>
                    <a:pt x="199482" y="157069"/>
                  </a:cubicBezTo>
                  <a:cubicBezTo>
                    <a:pt x="199774" y="156893"/>
                    <a:pt x="200062" y="156661"/>
                    <a:pt x="200294" y="156429"/>
                  </a:cubicBezTo>
                  <a:lnTo>
                    <a:pt x="200294" y="156429"/>
                  </a:lnTo>
                  <a:cubicBezTo>
                    <a:pt x="199946" y="156605"/>
                    <a:pt x="199542" y="156777"/>
                    <a:pt x="199134" y="156837"/>
                  </a:cubicBezTo>
                  <a:cubicBezTo>
                    <a:pt x="197973" y="157533"/>
                    <a:pt x="196697" y="157881"/>
                    <a:pt x="195249" y="157881"/>
                  </a:cubicBezTo>
                  <a:cubicBezTo>
                    <a:pt x="194668" y="157881"/>
                    <a:pt x="194088" y="157821"/>
                    <a:pt x="193508" y="157705"/>
                  </a:cubicBezTo>
                  <a:cubicBezTo>
                    <a:pt x="191591" y="157417"/>
                    <a:pt x="189794" y="156545"/>
                    <a:pt x="188226" y="155268"/>
                  </a:cubicBezTo>
                  <a:cubicBezTo>
                    <a:pt x="185208" y="152831"/>
                    <a:pt x="182771" y="148830"/>
                    <a:pt x="180743" y="143608"/>
                  </a:cubicBezTo>
                  <a:cubicBezTo>
                    <a:pt x="177201" y="134556"/>
                    <a:pt x="174941" y="121847"/>
                    <a:pt x="173316" y="107982"/>
                  </a:cubicBezTo>
                  <a:cubicBezTo>
                    <a:pt x="172791" y="103688"/>
                    <a:pt x="172388" y="99279"/>
                    <a:pt x="171923" y="94869"/>
                  </a:cubicBezTo>
                  <a:cubicBezTo>
                    <a:pt x="171459" y="91095"/>
                    <a:pt x="171051" y="87326"/>
                    <a:pt x="170647" y="83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9" name="Google Shape;499;p32"/>
            <p:cNvSpPr/>
            <p:nvPr/>
          </p:nvSpPr>
          <p:spPr>
            <a:xfrm>
              <a:off x="251225" y="930600"/>
              <a:ext cx="7126600" cy="3875925"/>
            </a:xfrm>
            <a:custGeom>
              <a:avLst/>
              <a:gdLst/>
              <a:ahLst/>
              <a:cxnLst/>
              <a:rect l="l" t="t" r="r" b="b"/>
              <a:pathLst>
                <a:path w="285064" h="155037" extrusionOk="0">
                  <a:moveTo>
                    <a:pt x="146273" y="16015"/>
                  </a:moveTo>
                  <a:cubicBezTo>
                    <a:pt x="146218" y="16075"/>
                    <a:pt x="146157" y="16075"/>
                    <a:pt x="146102" y="16131"/>
                  </a:cubicBezTo>
                  <a:cubicBezTo>
                    <a:pt x="146157" y="16131"/>
                    <a:pt x="146218" y="16075"/>
                    <a:pt x="146218" y="16075"/>
                  </a:cubicBezTo>
                  <a:lnTo>
                    <a:pt x="146273" y="16015"/>
                  </a:lnTo>
                  <a:close/>
                  <a:moveTo>
                    <a:pt x="145693" y="16711"/>
                  </a:moveTo>
                  <a:lnTo>
                    <a:pt x="145693" y="16711"/>
                  </a:lnTo>
                  <a:cubicBezTo>
                    <a:pt x="145521" y="16772"/>
                    <a:pt x="145345" y="16888"/>
                    <a:pt x="145173" y="17004"/>
                  </a:cubicBezTo>
                  <a:cubicBezTo>
                    <a:pt x="145113" y="17004"/>
                    <a:pt x="145113" y="17059"/>
                    <a:pt x="145057" y="17059"/>
                  </a:cubicBezTo>
                  <a:cubicBezTo>
                    <a:pt x="145113" y="17059"/>
                    <a:pt x="145173" y="17059"/>
                    <a:pt x="145229" y="17004"/>
                  </a:cubicBezTo>
                  <a:cubicBezTo>
                    <a:pt x="145289" y="17004"/>
                    <a:pt x="145405" y="16943"/>
                    <a:pt x="145461" y="16943"/>
                  </a:cubicBezTo>
                  <a:cubicBezTo>
                    <a:pt x="145521" y="16888"/>
                    <a:pt x="145577" y="16772"/>
                    <a:pt x="145693" y="16711"/>
                  </a:cubicBezTo>
                  <a:close/>
                  <a:moveTo>
                    <a:pt x="145057" y="17468"/>
                  </a:moveTo>
                  <a:lnTo>
                    <a:pt x="144533" y="17640"/>
                  </a:lnTo>
                  <a:cubicBezTo>
                    <a:pt x="144477" y="17756"/>
                    <a:pt x="144361" y="17872"/>
                    <a:pt x="144301" y="17932"/>
                  </a:cubicBezTo>
                  <a:cubicBezTo>
                    <a:pt x="144477" y="17932"/>
                    <a:pt x="144593" y="17872"/>
                    <a:pt x="144709" y="17872"/>
                  </a:cubicBezTo>
                  <a:cubicBezTo>
                    <a:pt x="144825" y="17700"/>
                    <a:pt x="144941" y="17584"/>
                    <a:pt x="145057" y="17468"/>
                  </a:cubicBezTo>
                  <a:close/>
                  <a:moveTo>
                    <a:pt x="144417" y="18280"/>
                  </a:moveTo>
                  <a:cubicBezTo>
                    <a:pt x="144301" y="18280"/>
                    <a:pt x="144245" y="18336"/>
                    <a:pt x="144185" y="18336"/>
                  </a:cubicBezTo>
                  <a:cubicBezTo>
                    <a:pt x="144068" y="18336"/>
                    <a:pt x="144013" y="18396"/>
                    <a:pt x="143952" y="18396"/>
                  </a:cubicBezTo>
                  <a:cubicBezTo>
                    <a:pt x="143836" y="18568"/>
                    <a:pt x="143720" y="18684"/>
                    <a:pt x="143604" y="18860"/>
                  </a:cubicBezTo>
                  <a:cubicBezTo>
                    <a:pt x="143720" y="18800"/>
                    <a:pt x="143897" y="18800"/>
                    <a:pt x="144013" y="18800"/>
                  </a:cubicBezTo>
                  <a:cubicBezTo>
                    <a:pt x="144068" y="18744"/>
                    <a:pt x="144068" y="18684"/>
                    <a:pt x="144129" y="18684"/>
                  </a:cubicBezTo>
                  <a:cubicBezTo>
                    <a:pt x="144185" y="18512"/>
                    <a:pt x="144301" y="18396"/>
                    <a:pt x="144417" y="18280"/>
                  </a:cubicBezTo>
                  <a:close/>
                  <a:moveTo>
                    <a:pt x="143781" y="19148"/>
                  </a:moveTo>
                  <a:lnTo>
                    <a:pt x="143781" y="19148"/>
                  </a:lnTo>
                  <a:cubicBezTo>
                    <a:pt x="143604" y="19209"/>
                    <a:pt x="143433" y="19209"/>
                    <a:pt x="143317" y="19264"/>
                  </a:cubicBezTo>
                  <a:lnTo>
                    <a:pt x="142968" y="19789"/>
                  </a:lnTo>
                  <a:lnTo>
                    <a:pt x="143372" y="19789"/>
                  </a:lnTo>
                  <a:cubicBezTo>
                    <a:pt x="143488" y="19557"/>
                    <a:pt x="143604" y="19380"/>
                    <a:pt x="143781" y="19148"/>
                  </a:cubicBezTo>
                  <a:close/>
                  <a:moveTo>
                    <a:pt x="142676" y="20137"/>
                  </a:moveTo>
                  <a:cubicBezTo>
                    <a:pt x="142560" y="20369"/>
                    <a:pt x="142444" y="20601"/>
                    <a:pt x="142272" y="20773"/>
                  </a:cubicBezTo>
                  <a:cubicBezTo>
                    <a:pt x="142444" y="20833"/>
                    <a:pt x="142560" y="20833"/>
                    <a:pt x="142676" y="20833"/>
                  </a:cubicBezTo>
                  <a:cubicBezTo>
                    <a:pt x="142792" y="20601"/>
                    <a:pt x="142968" y="20369"/>
                    <a:pt x="143140" y="20137"/>
                  </a:cubicBezTo>
                  <a:close/>
                  <a:moveTo>
                    <a:pt x="142096" y="21121"/>
                  </a:moveTo>
                  <a:cubicBezTo>
                    <a:pt x="141924" y="21353"/>
                    <a:pt x="141808" y="21646"/>
                    <a:pt x="141632" y="21878"/>
                  </a:cubicBezTo>
                  <a:cubicBezTo>
                    <a:pt x="141748" y="21878"/>
                    <a:pt x="141864" y="21933"/>
                    <a:pt x="141980" y="21933"/>
                  </a:cubicBezTo>
                  <a:cubicBezTo>
                    <a:pt x="142156" y="21701"/>
                    <a:pt x="142328" y="21413"/>
                    <a:pt x="142444" y="21121"/>
                  </a:cubicBezTo>
                  <a:close/>
                  <a:moveTo>
                    <a:pt x="141460" y="22165"/>
                  </a:moveTo>
                  <a:lnTo>
                    <a:pt x="140935" y="23038"/>
                  </a:lnTo>
                  <a:cubicBezTo>
                    <a:pt x="141051" y="23094"/>
                    <a:pt x="141167" y="23094"/>
                    <a:pt x="141283" y="23154"/>
                  </a:cubicBezTo>
                  <a:lnTo>
                    <a:pt x="141808" y="22281"/>
                  </a:lnTo>
                  <a:cubicBezTo>
                    <a:pt x="141692" y="22226"/>
                    <a:pt x="141576" y="22226"/>
                    <a:pt x="141460" y="22165"/>
                  </a:cubicBezTo>
                  <a:close/>
                  <a:moveTo>
                    <a:pt x="140819" y="23326"/>
                  </a:moveTo>
                  <a:cubicBezTo>
                    <a:pt x="140647" y="23674"/>
                    <a:pt x="140471" y="23966"/>
                    <a:pt x="140299" y="24315"/>
                  </a:cubicBezTo>
                  <a:cubicBezTo>
                    <a:pt x="140355" y="24315"/>
                    <a:pt x="140471" y="24370"/>
                    <a:pt x="140587" y="24431"/>
                  </a:cubicBezTo>
                  <a:cubicBezTo>
                    <a:pt x="140764" y="24138"/>
                    <a:pt x="140935" y="23790"/>
                    <a:pt x="141112" y="23442"/>
                  </a:cubicBezTo>
                  <a:cubicBezTo>
                    <a:pt x="140996" y="23386"/>
                    <a:pt x="140880" y="23386"/>
                    <a:pt x="140819" y="23326"/>
                  </a:cubicBezTo>
                  <a:close/>
                  <a:moveTo>
                    <a:pt x="140123" y="24602"/>
                  </a:moveTo>
                  <a:cubicBezTo>
                    <a:pt x="139951" y="24895"/>
                    <a:pt x="139775" y="25243"/>
                    <a:pt x="139543" y="25591"/>
                  </a:cubicBezTo>
                  <a:cubicBezTo>
                    <a:pt x="139659" y="25707"/>
                    <a:pt x="139719" y="25763"/>
                    <a:pt x="139835" y="25823"/>
                  </a:cubicBezTo>
                  <a:lnTo>
                    <a:pt x="140183" y="25127"/>
                  </a:lnTo>
                  <a:cubicBezTo>
                    <a:pt x="140239" y="25011"/>
                    <a:pt x="140355" y="24895"/>
                    <a:pt x="140415" y="24718"/>
                  </a:cubicBezTo>
                  <a:cubicBezTo>
                    <a:pt x="140355" y="24718"/>
                    <a:pt x="140239" y="24663"/>
                    <a:pt x="140183" y="24602"/>
                  </a:cubicBezTo>
                  <a:close/>
                  <a:moveTo>
                    <a:pt x="139427" y="25939"/>
                  </a:moveTo>
                  <a:cubicBezTo>
                    <a:pt x="139195" y="26287"/>
                    <a:pt x="139023" y="26635"/>
                    <a:pt x="138846" y="27039"/>
                  </a:cubicBezTo>
                  <a:lnTo>
                    <a:pt x="139079" y="27271"/>
                  </a:lnTo>
                  <a:cubicBezTo>
                    <a:pt x="139255" y="26868"/>
                    <a:pt x="139487" y="26519"/>
                    <a:pt x="139659" y="26111"/>
                  </a:cubicBezTo>
                  <a:cubicBezTo>
                    <a:pt x="139603" y="26055"/>
                    <a:pt x="139487" y="25995"/>
                    <a:pt x="139427" y="25939"/>
                  </a:cubicBezTo>
                  <a:close/>
                  <a:moveTo>
                    <a:pt x="138675" y="27332"/>
                  </a:moveTo>
                  <a:cubicBezTo>
                    <a:pt x="138498" y="27736"/>
                    <a:pt x="138266" y="28144"/>
                    <a:pt x="138094" y="28548"/>
                  </a:cubicBezTo>
                  <a:cubicBezTo>
                    <a:pt x="138150" y="28664"/>
                    <a:pt x="138266" y="28724"/>
                    <a:pt x="138327" y="28840"/>
                  </a:cubicBezTo>
                  <a:cubicBezTo>
                    <a:pt x="138498" y="28432"/>
                    <a:pt x="138730" y="28028"/>
                    <a:pt x="138907" y="27619"/>
                  </a:cubicBezTo>
                  <a:cubicBezTo>
                    <a:pt x="138846" y="27503"/>
                    <a:pt x="138791" y="27448"/>
                    <a:pt x="138675" y="27332"/>
                  </a:cubicBezTo>
                  <a:close/>
                  <a:moveTo>
                    <a:pt x="137918" y="28896"/>
                  </a:moveTo>
                  <a:cubicBezTo>
                    <a:pt x="137746" y="29244"/>
                    <a:pt x="137570" y="29653"/>
                    <a:pt x="137398" y="30056"/>
                  </a:cubicBezTo>
                  <a:cubicBezTo>
                    <a:pt x="137338" y="30056"/>
                    <a:pt x="137338" y="30117"/>
                    <a:pt x="137338" y="30172"/>
                  </a:cubicBezTo>
                  <a:lnTo>
                    <a:pt x="137514" y="30521"/>
                  </a:lnTo>
                  <a:cubicBezTo>
                    <a:pt x="137746" y="30056"/>
                    <a:pt x="137918" y="29592"/>
                    <a:pt x="138150" y="29188"/>
                  </a:cubicBezTo>
                  <a:cubicBezTo>
                    <a:pt x="138094" y="29128"/>
                    <a:pt x="138094" y="29072"/>
                    <a:pt x="138034" y="29012"/>
                  </a:cubicBezTo>
                  <a:lnTo>
                    <a:pt x="137918" y="28896"/>
                  </a:lnTo>
                  <a:close/>
                  <a:moveTo>
                    <a:pt x="137166" y="30521"/>
                  </a:moveTo>
                  <a:cubicBezTo>
                    <a:pt x="136934" y="30985"/>
                    <a:pt x="136758" y="31393"/>
                    <a:pt x="136526" y="31857"/>
                  </a:cubicBezTo>
                  <a:cubicBezTo>
                    <a:pt x="136586" y="31973"/>
                    <a:pt x="136642" y="32145"/>
                    <a:pt x="136702" y="32261"/>
                  </a:cubicBezTo>
                  <a:cubicBezTo>
                    <a:pt x="136934" y="31797"/>
                    <a:pt x="137166" y="31333"/>
                    <a:pt x="137338" y="30869"/>
                  </a:cubicBezTo>
                  <a:lnTo>
                    <a:pt x="137166" y="30521"/>
                  </a:lnTo>
                  <a:close/>
                  <a:moveTo>
                    <a:pt x="136354" y="32261"/>
                  </a:moveTo>
                  <a:cubicBezTo>
                    <a:pt x="136122" y="32725"/>
                    <a:pt x="135890" y="33190"/>
                    <a:pt x="135713" y="33654"/>
                  </a:cubicBezTo>
                  <a:cubicBezTo>
                    <a:pt x="135713" y="33714"/>
                    <a:pt x="135713" y="33770"/>
                    <a:pt x="135774" y="33830"/>
                  </a:cubicBezTo>
                  <a:cubicBezTo>
                    <a:pt x="135774" y="33886"/>
                    <a:pt x="135829" y="34002"/>
                    <a:pt x="135890" y="34118"/>
                  </a:cubicBezTo>
                  <a:cubicBezTo>
                    <a:pt x="136122" y="33598"/>
                    <a:pt x="136293" y="33134"/>
                    <a:pt x="136526" y="32670"/>
                  </a:cubicBezTo>
                  <a:cubicBezTo>
                    <a:pt x="136470" y="32493"/>
                    <a:pt x="136409" y="32377"/>
                    <a:pt x="136354" y="32261"/>
                  </a:cubicBezTo>
                  <a:close/>
                  <a:moveTo>
                    <a:pt x="135541" y="34118"/>
                  </a:moveTo>
                  <a:cubicBezTo>
                    <a:pt x="135309" y="34582"/>
                    <a:pt x="135077" y="35107"/>
                    <a:pt x="134845" y="35571"/>
                  </a:cubicBezTo>
                  <a:cubicBezTo>
                    <a:pt x="134901" y="35743"/>
                    <a:pt x="134961" y="35859"/>
                    <a:pt x="135017" y="36035"/>
                  </a:cubicBezTo>
                  <a:cubicBezTo>
                    <a:pt x="135249" y="35511"/>
                    <a:pt x="135481" y="35046"/>
                    <a:pt x="135713" y="34526"/>
                  </a:cubicBezTo>
                  <a:cubicBezTo>
                    <a:pt x="135658" y="34350"/>
                    <a:pt x="135597" y="34234"/>
                    <a:pt x="135541" y="34118"/>
                  </a:cubicBezTo>
                  <a:close/>
                  <a:moveTo>
                    <a:pt x="134669" y="36035"/>
                  </a:moveTo>
                  <a:lnTo>
                    <a:pt x="133973" y="37599"/>
                  </a:lnTo>
                  <a:cubicBezTo>
                    <a:pt x="134033" y="37776"/>
                    <a:pt x="134089" y="37947"/>
                    <a:pt x="134149" y="38064"/>
                  </a:cubicBezTo>
                  <a:lnTo>
                    <a:pt x="134845" y="36499"/>
                  </a:lnTo>
                  <a:cubicBezTo>
                    <a:pt x="134785" y="36323"/>
                    <a:pt x="134729" y="36207"/>
                    <a:pt x="134669" y="36035"/>
                  </a:cubicBezTo>
                  <a:close/>
                  <a:moveTo>
                    <a:pt x="133801" y="38064"/>
                  </a:moveTo>
                  <a:cubicBezTo>
                    <a:pt x="133569" y="38588"/>
                    <a:pt x="133337" y="39168"/>
                    <a:pt x="133105" y="39688"/>
                  </a:cubicBezTo>
                  <a:cubicBezTo>
                    <a:pt x="133105" y="39865"/>
                    <a:pt x="133160" y="40036"/>
                    <a:pt x="133221" y="40213"/>
                  </a:cubicBezTo>
                  <a:cubicBezTo>
                    <a:pt x="133453" y="39688"/>
                    <a:pt x="133685" y="39108"/>
                    <a:pt x="133917" y="38588"/>
                  </a:cubicBezTo>
                  <a:cubicBezTo>
                    <a:pt x="133856" y="38412"/>
                    <a:pt x="133801" y="38240"/>
                    <a:pt x="133801" y="38064"/>
                  </a:cubicBezTo>
                  <a:close/>
                  <a:moveTo>
                    <a:pt x="132872" y="40213"/>
                  </a:moveTo>
                  <a:cubicBezTo>
                    <a:pt x="132640" y="40733"/>
                    <a:pt x="132408" y="41313"/>
                    <a:pt x="132176" y="41893"/>
                  </a:cubicBezTo>
                  <a:cubicBezTo>
                    <a:pt x="132176" y="42069"/>
                    <a:pt x="132232" y="42301"/>
                    <a:pt x="132292" y="42473"/>
                  </a:cubicBezTo>
                  <a:cubicBezTo>
                    <a:pt x="132524" y="41893"/>
                    <a:pt x="132756" y="41313"/>
                    <a:pt x="132988" y="40793"/>
                  </a:cubicBezTo>
                  <a:cubicBezTo>
                    <a:pt x="132928" y="40561"/>
                    <a:pt x="132928" y="40384"/>
                    <a:pt x="132872" y="40213"/>
                  </a:cubicBezTo>
                  <a:close/>
                  <a:moveTo>
                    <a:pt x="131944" y="42418"/>
                  </a:moveTo>
                  <a:cubicBezTo>
                    <a:pt x="131712" y="42998"/>
                    <a:pt x="131420" y="43578"/>
                    <a:pt x="131187" y="44158"/>
                  </a:cubicBezTo>
                  <a:cubicBezTo>
                    <a:pt x="131248" y="44390"/>
                    <a:pt x="131248" y="44562"/>
                    <a:pt x="131303" y="44794"/>
                  </a:cubicBezTo>
                  <a:cubicBezTo>
                    <a:pt x="131536" y="44214"/>
                    <a:pt x="131768" y="43634"/>
                    <a:pt x="132060" y="43053"/>
                  </a:cubicBezTo>
                  <a:cubicBezTo>
                    <a:pt x="132000" y="42821"/>
                    <a:pt x="131944" y="42650"/>
                    <a:pt x="131944" y="42418"/>
                  </a:cubicBezTo>
                  <a:close/>
                  <a:moveTo>
                    <a:pt x="130955" y="44738"/>
                  </a:moveTo>
                  <a:cubicBezTo>
                    <a:pt x="130723" y="45374"/>
                    <a:pt x="130491" y="45955"/>
                    <a:pt x="130203" y="46535"/>
                  </a:cubicBezTo>
                  <a:cubicBezTo>
                    <a:pt x="130259" y="46767"/>
                    <a:pt x="130259" y="46999"/>
                    <a:pt x="130319" y="47175"/>
                  </a:cubicBezTo>
                  <a:cubicBezTo>
                    <a:pt x="130552" y="46595"/>
                    <a:pt x="130839" y="46015"/>
                    <a:pt x="131071" y="45374"/>
                  </a:cubicBezTo>
                  <a:cubicBezTo>
                    <a:pt x="131016" y="45203"/>
                    <a:pt x="131016" y="44971"/>
                    <a:pt x="130955" y="44738"/>
                  </a:cubicBezTo>
                  <a:close/>
                  <a:moveTo>
                    <a:pt x="129971" y="47175"/>
                  </a:moveTo>
                  <a:cubicBezTo>
                    <a:pt x="129855" y="47463"/>
                    <a:pt x="129679" y="47811"/>
                    <a:pt x="129563" y="48104"/>
                  </a:cubicBezTo>
                  <a:lnTo>
                    <a:pt x="129215" y="48972"/>
                  </a:lnTo>
                  <a:cubicBezTo>
                    <a:pt x="129215" y="49204"/>
                    <a:pt x="129275" y="49436"/>
                    <a:pt x="129275" y="49668"/>
                  </a:cubicBezTo>
                  <a:cubicBezTo>
                    <a:pt x="129507" y="49204"/>
                    <a:pt x="129679" y="48740"/>
                    <a:pt x="129855" y="48220"/>
                  </a:cubicBezTo>
                  <a:cubicBezTo>
                    <a:pt x="129911" y="48104"/>
                    <a:pt x="129971" y="47988"/>
                    <a:pt x="130027" y="47811"/>
                  </a:cubicBezTo>
                  <a:cubicBezTo>
                    <a:pt x="130027" y="47579"/>
                    <a:pt x="130027" y="47407"/>
                    <a:pt x="129971" y="47175"/>
                  </a:cubicBezTo>
                  <a:close/>
                  <a:moveTo>
                    <a:pt x="128927" y="49612"/>
                  </a:moveTo>
                  <a:cubicBezTo>
                    <a:pt x="128695" y="50248"/>
                    <a:pt x="128463" y="50889"/>
                    <a:pt x="128170" y="51525"/>
                  </a:cubicBezTo>
                  <a:cubicBezTo>
                    <a:pt x="128170" y="51757"/>
                    <a:pt x="128231" y="51989"/>
                    <a:pt x="128231" y="52221"/>
                  </a:cubicBezTo>
                  <a:cubicBezTo>
                    <a:pt x="128518" y="51585"/>
                    <a:pt x="128750" y="50945"/>
                    <a:pt x="129043" y="50309"/>
                  </a:cubicBezTo>
                  <a:cubicBezTo>
                    <a:pt x="128983" y="50077"/>
                    <a:pt x="128983" y="49844"/>
                    <a:pt x="128927" y="49612"/>
                  </a:cubicBezTo>
                  <a:close/>
                  <a:moveTo>
                    <a:pt x="127882" y="52165"/>
                  </a:moveTo>
                  <a:cubicBezTo>
                    <a:pt x="127650" y="52801"/>
                    <a:pt x="127358" y="53442"/>
                    <a:pt x="127126" y="54078"/>
                  </a:cubicBezTo>
                  <a:cubicBezTo>
                    <a:pt x="127126" y="54310"/>
                    <a:pt x="127126" y="54602"/>
                    <a:pt x="127186" y="54834"/>
                  </a:cubicBezTo>
                  <a:cubicBezTo>
                    <a:pt x="127418" y="54194"/>
                    <a:pt x="127706" y="53558"/>
                    <a:pt x="127938" y="52917"/>
                  </a:cubicBezTo>
                  <a:cubicBezTo>
                    <a:pt x="127938" y="52685"/>
                    <a:pt x="127938" y="52397"/>
                    <a:pt x="127882" y="52165"/>
                  </a:cubicBezTo>
                  <a:close/>
                  <a:moveTo>
                    <a:pt x="126838" y="54774"/>
                  </a:moveTo>
                  <a:cubicBezTo>
                    <a:pt x="126546" y="55415"/>
                    <a:pt x="126314" y="56050"/>
                    <a:pt x="126026" y="56747"/>
                  </a:cubicBezTo>
                  <a:cubicBezTo>
                    <a:pt x="126026" y="56979"/>
                    <a:pt x="126026" y="57211"/>
                    <a:pt x="126081" y="57503"/>
                  </a:cubicBezTo>
                  <a:cubicBezTo>
                    <a:pt x="126314" y="56863"/>
                    <a:pt x="126606" y="56167"/>
                    <a:pt x="126894" y="55531"/>
                  </a:cubicBezTo>
                  <a:cubicBezTo>
                    <a:pt x="126838" y="55299"/>
                    <a:pt x="126838" y="55006"/>
                    <a:pt x="126838" y="54774"/>
                  </a:cubicBezTo>
                  <a:close/>
                  <a:moveTo>
                    <a:pt x="152308" y="12594"/>
                  </a:moveTo>
                  <a:cubicBezTo>
                    <a:pt x="151556" y="12594"/>
                    <a:pt x="150799" y="12710"/>
                    <a:pt x="150047" y="12942"/>
                  </a:cubicBezTo>
                  <a:lnTo>
                    <a:pt x="149699" y="13114"/>
                  </a:lnTo>
                  <a:cubicBezTo>
                    <a:pt x="149058" y="13346"/>
                    <a:pt x="148422" y="13754"/>
                    <a:pt x="147782" y="14219"/>
                  </a:cubicBezTo>
                  <a:cubicBezTo>
                    <a:pt x="147378" y="14506"/>
                    <a:pt x="147030" y="14799"/>
                    <a:pt x="146682" y="15147"/>
                  </a:cubicBezTo>
                  <a:cubicBezTo>
                    <a:pt x="147262" y="14683"/>
                    <a:pt x="147898" y="14335"/>
                    <a:pt x="148539" y="14103"/>
                  </a:cubicBezTo>
                  <a:cubicBezTo>
                    <a:pt x="149058" y="13754"/>
                    <a:pt x="149583" y="13462"/>
                    <a:pt x="150163" y="13290"/>
                  </a:cubicBezTo>
                  <a:cubicBezTo>
                    <a:pt x="150915" y="12998"/>
                    <a:pt x="151611" y="12882"/>
                    <a:pt x="152308" y="12882"/>
                  </a:cubicBezTo>
                  <a:cubicBezTo>
                    <a:pt x="153236" y="12882"/>
                    <a:pt x="154109" y="13174"/>
                    <a:pt x="154921" y="13638"/>
                  </a:cubicBezTo>
                  <a:cubicBezTo>
                    <a:pt x="156314" y="14451"/>
                    <a:pt x="157590" y="16015"/>
                    <a:pt x="158634" y="18164"/>
                  </a:cubicBezTo>
                  <a:cubicBezTo>
                    <a:pt x="160259" y="21353"/>
                    <a:pt x="161591" y="25823"/>
                    <a:pt x="162752" y="31161"/>
                  </a:cubicBezTo>
                  <a:cubicBezTo>
                    <a:pt x="163857" y="36499"/>
                    <a:pt x="164901" y="42589"/>
                    <a:pt x="166001" y="49088"/>
                  </a:cubicBezTo>
                  <a:cubicBezTo>
                    <a:pt x="166526" y="52397"/>
                    <a:pt x="167045" y="55763"/>
                    <a:pt x="167454" y="59068"/>
                  </a:cubicBezTo>
                  <a:lnTo>
                    <a:pt x="167626" y="57852"/>
                  </a:lnTo>
                  <a:cubicBezTo>
                    <a:pt x="167222" y="54890"/>
                    <a:pt x="166813" y="51989"/>
                    <a:pt x="166293" y="49032"/>
                  </a:cubicBezTo>
                  <a:cubicBezTo>
                    <a:pt x="164669" y="39168"/>
                    <a:pt x="163160" y="30056"/>
                    <a:pt x="161071" y="23442"/>
                  </a:cubicBezTo>
                  <a:cubicBezTo>
                    <a:pt x="160027" y="20137"/>
                    <a:pt x="158867" y="17408"/>
                    <a:pt x="157414" y="15551"/>
                  </a:cubicBezTo>
                  <a:cubicBezTo>
                    <a:pt x="156717" y="14567"/>
                    <a:pt x="155965" y="13870"/>
                    <a:pt x="155093" y="13346"/>
                  </a:cubicBezTo>
                  <a:cubicBezTo>
                    <a:pt x="154225" y="12826"/>
                    <a:pt x="153296" y="12594"/>
                    <a:pt x="152308" y="12594"/>
                  </a:cubicBezTo>
                  <a:close/>
                  <a:moveTo>
                    <a:pt x="125733" y="57443"/>
                  </a:moveTo>
                  <a:cubicBezTo>
                    <a:pt x="125446" y="58084"/>
                    <a:pt x="125213" y="58780"/>
                    <a:pt x="124921" y="59416"/>
                  </a:cubicBezTo>
                  <a:lnTo>
                    <a:pt x="124921" y="60228"/>
                  </a:lnTo>
                  <a:cubicBezTo>
                    <a:pt x="125213" y="59532"/>
                    <a:pt x="125501" y="58896"/>
                    <a:pt x="125794" y="58200"/>
                  </a:cubicBezTo>
                  <a:cubicBezTo>
                    <a:pt x="125733" y="57968"/>
                    <a:pt x="125733" y="57675"/>
                    <a:pt x="125733" y="57443"/>
                  </a:cubicBezTo>
                  <a:close/>
                  <a:moveTo>
                    <a:pt x="37191" y="1"/>
                  </a:moveTo>
                  <a:cubicBezTo>
                    <a:pt x="36611" y="1"/>
                    <a:pt x="35975" y="61"/>
                    <a:pt x="35334" y="61"/>
                  </a:cubicBezTo>
                  <a:cubicBezTo>
                    <a:pt x="32261" y="177"/>
                    <a:pt x="29360" y="1106"/>
                    <a:pt x="26691" y="2670"/>
                  </a:cubicBezTo>
                  <a:cubicBezTo>
                    <a:pt x="21989" y="5339"/>
                    <a:pt x="18043" y="9925"/>
                    <a:pt x="14622" y="15203"/>
                  </a:cubicBezTo>
                  <a:cubicBezTo>
                    <a:pt x="9572" y="23154"/>
                    <a:pt x="5919" y="32786"/>
                    <a:pt x="3538" y="40500"/>
                  </a:cubicBezTo>
                  <a:cubicBezTo>
                    <a:pt x="1161" y="48159"/>
                    <a:pt x="1" y="53790"/>
                    <a:pt x="1" y="53846"/>
                  </a:cubicBezTo>
                  <a:lnTo>
                    <a:pt x="349" y="53906"/>
                  </a:lnTo>
                  <a:lnTo>
                    <a:pt x="349" y="53730"/>
                  </a:lnTo>
                  <a:cubicBezTo>
                    <a:pt x="697" y="52221"/>
                    <a:pt x="3482" y="39052"/>
                    <a:pt x="9224" y="26227"/>
                  </a:cubicBezTo>
                  <a:cubicBezTo>
                    <a:pt x="12069" y="19789"/>
                    <a:pt x="15667" y="13462"/>
                    <a:pt x="20016" y="8648"/>
                  </a:cubicBezTo>
                  <a:cubicBezTo>
                    <a:pt x="22165" y="6267"/>
                    <a:pt x="24542" y="4239"/>
                    <a:pt x="27095" y="2786"/>
                  </a:cubicBezTo>
                  <a:cubicBezTo>
                    <a:pt x="29648" y="1393"/>
                    <a:pt x="32433" y="525"/>
                    <a:pt x="35394" y="409"/>
                  </a:cubicBezTo>
                  <a:cubicBezTo>
                    <a:pt x="35975" y="349"/>
                    <a:pt x="36611" y="349"/>
                    <a:pt x="37191" y="349"/>
                  </a:cubicBezTo>
                  <a:cubicBezTo>
                    <a:pt x="44446" y="349"/>
                    <a:pt x="50248" y="2090"/>
                    <a:pt x="54830" y="5167"/>
                  </a:cubicBezTo>
                  <a:cubicBezTo>
                    <a:pt x="58891" y="7836"/>
                    <a:pt x="62024" y="11489"/>
                    <a:pt x="64522" y="15959"/>
                  </a:cubicBezTo>
                  <a:cubicBezTo>
                    <a:pt x="68871" y="23674"/>
                    <a:pt x="71136" y="33714"/>
                    <a:pt x="72413" y="44446"/>
                  </a:cubicBezTo>
                  <a:cubicBezTo>
                    <a:pt x="73109" y="50248"/>
                    <a:pt x="73573" y="56283"/>
                    <a:pt x="73861" y="62317"/>
                  </a:cubicBezTo>
                  <a:cubicBezTo>
                    <a:pt x="73977" y="62317"/>
                    <a:pt x="74093" y="62377"/>
                    <a:pt x="74209" y="62433"/>
                  </a:cubicBezTo>
                  <a:cubicBezTo>
                    <a:pt x="74037" y="58432"/>
                    <a:pt x="73745" y="54426"/>
                    <a:pt x="73397" y="50480"/>
                  </a:cubicBezTo>
                  <a:cubicBezTo>
                    <a:pt x="72181" y="37251"/>
                    <a:pt x="69916" y="24663"/>
                    <a:pt x="64522" y="15319"/>
                  </a:cubicBezTo>
                  <a:cubicBezTo>
                    <a:pt x="61853" y="10677"/>
                    <a:pt x="58427" y="6847"/>
                    <a:pt x="53901" y="4178"/>
                  </a:cubicBezTo>
                  <a:cubicBezTo>
                    <a:pt x="49436" y="1509"/>
                    <a:pt x="43921" y="1"/>
                    <a:pt x="37191" y="1"/>
                  </a:cubicBezTo>
                  <a:close/>
                  <a:moveTo>
                    <a:pt x="124633" y="60172"/>
                  </a:moveTo>
                  <a:cubicBezTo>
                    <a:pt x="124341" y="60808"/>
                    <a:pt x="124053" y="61505"/>
                    <a:pt x="123761" y="62145"/>
                  </a:cubicBezTo>
                  <a:cubicBezTo>
                    <a:pt x="123761" y="62433"/>
                    <a:pt x="123821" y="62665"/>
                    <a:pt x="123821" y="62957"/>
                  </a:cubicBezTo>
                  <a:cubicBezTo>
                    <a:pt x="124053" y="62317"/>
                    <a:pt x="124341" y="61621"/>
                    <a:pt x="124633" y="60924"/>
                  </a:cubicBezTo>
                  <a:lnTo>
                    <a:pt x="124633" y="60172"/>
                  </a:lnTo>
                  <a:close/>
                  <a:moveTo>
                    <a:pt x="73921" y="63306"/>
                  </a:moveTo>
                  <a:cubicBezTo>
                    <a:pt x="73921" y="63361"/>
                    <a:pt x="73977" y="63477"/>
                    <a:pt x="73977" y="63593"/>
                  </a:cubicBezTo>
                  <a:cubicBezTo>
                    <a:pt x="74093" y="63593"/>
                    <a:pt x="74153" y="63593"/>
                    <a:pt x="74270" y="63538"/>
                  </a:cubicBezTo>
                  <a:cubicBezTo>
                    <a:pt x="74153" y="63422"/>
                    <a:pt x="74037" y="63361"/>
                    <a:pt x="73921" y="63306"/>
                  </a:cubicBezTo>
                  <a:close/>
                  <a:moveTo>
                    <a:pt x="74209" y="63886"/>
                  </a:moveTo>
                  <a:cubicBezTo>
                    <a:pt x="74209" y="63942"/>
                    <a:pt x="74270" y="63942"/>
                    <a:pt x="74325" y="64002"/>
                  </a:cubicBezTo>
                  <a:lnTo>
                    <a:pt x="74325" y="63886"/>
                  </a:lnTo>
                  <a:close/>
                  <a:moveTo>
                    <a:pt x="73977" y="64174"/>
                  </a:moveTo>
                  <a:cubicBezTo>
                    <a:pt x="73977" y="64406"/>
                    <a:pt x="74037" y="64638"/>
                    <a:pt x="74037" y="64930"/>
                  </a:cubicBezTo>
                  <a:cubicBezTo>
                    <a:pt x="74093" y="64930"/>
                    <a:pt x="74093" y="64986"/>
                    <a:pt x="74153" y="64986"/>
                  </a:cubicBezTo>
                  <a:cubicBezTo>
                    <a:pt x="74209" y="64986"/>
                    <a:pt x="74270" y="64986"/>
                    <a:pt x="74386" y="64930"/>
                  </a:cubicBezTo>
                  <a:cubicBezTo>
                    <a:pt x="74325" y="64754"/>
                    <a:pt x="74325" y="64582"/>
                    <a:pt x="74325" y="64466"/>
                  </a:cubicBezTo>
                  <a:cubicBezTo>
                    <a:pt x="74209" y="64350"/>
                    <a:pt x="74093" y="64234"/>
                    <a:pt x="73977" y="64174"/>
                  </a:cubicBezTo>
                  <a:close/>
                  <a:moveTo>
                    <a:pt x="74037" y="65394"/>
                  </a:moveTo>
                  <a:cubicBezTo>
                    <a:pt x="74093" y="65682"/>
                    <a:pt x="74093" y="66030"/>
                    <a:pt x="74093" y="66323"/>
                  </a:cubicBezTo>
                  <a:lnTo>
                    <a:pt x="74441" y="66671"/>
                  </a:lnTo>
                  <a:cubicBezTo>
                    <a:pt x="74441" y="66323"/>
                    <a:pt x="74441" y="65975"/>
                    <a:pt x="74386" y="65682"/>
                  </a:cubicBezTo>
                  <a:cubicBezTo>
                    <a:pt x="74270" y="65566"/>
                    <a:pt x="74209" y="65450"/>
                    <a:pt x="74093" y="65394"/>
                  </a:cubicBezTo>
                  <a:close/>
                  <a:moveTo>
                    <a:pt x="74093" y="66843"/>
                  </a:moveTo>
                  <a:lnTo>
                    <a:pt x="74093" y="66843"/>
                  </a:lnTo>
                  <a:cubicBezTo>
                    <a:pt x="74153" y="66903"/>
                    <a:pt x="74153" y="67019"/>
                    <a:pt x="74153" y="67135"/>
                  </a:cubicBezTo>
                  <a:cubicBezTo>
                    <a:pt x="74209" y="67075"/>
                    <a:pt x="74270" y="67075"/>
                    <a:pt x="74325" y="67019"/>
                  </a:cubicBezTo>
                  <a:cubicBezTo>
                    <a:pt x="74270" y="66959"/>
                    <a:pt x="74209" y="66903"/>
                    <a:pt x="74093" y="66843"/>
                  </a:cubicBezTo>
                  <a:close/>
                  <a:moveTo>
                    <a:pt x="74502" y="67307"/>
                  </a:moveTo>
                  <a:cubicBezTo>
                    <a:pt x="74386" y="67367"/>
                    <a:pt x="74325" y="67423"/>
                    <a:pt x="74270" y="67423"/>
                  </a:cubicBezTo>
                  <a:lnTo>
                    <a:pt x="74153" y="67539"/>
                  </a:lnTo>
                  <a:lnTo>
                    <a:pt x="74153" y="68003"/>
                  </a:lnTo>
                  <a:lnTo>
                    <a:pt x="74502" y="68351"/>
                  </a:lnTo>
                  <a:lnTo>
                    <a:pt x="74502" y="67307"/>
                  </a:lnTo>
                  <a:close/>
                  <a:moveTo>
                    <a:pt x="284824" y="69242"/>
                  </a:moveTo>
                  <a:cubicBezTo>
                    <a:pt x="284913" y="69450"/>
                    <a:pt x="284993" y="69656"/>
                    <a:pt x="285064" y="69860"/>
                  </a:cubicBezTo>
                  <a:cubicBezTo>
                    <a:pt x="284996" y="69658"/>
                    <a:pt x="284916" y="69452"/>
                    <a:pt x="284824" y="69242"/>
                  </a:cubicBezTo>
                  <a:close/>
                  <a:moveTo>
                    <a:pt x="74209" y="68467"/>
                  </a:moveTo>
                  <a:cubicBezTo>
                    <a:pt x="74209" y="68931"/>
                    <a:pt x="74270" y="69456"/>
                    <a:pt x="74270" y="69920"/>
                  </a:cubicBezTo>
                  <a:lnTo>
                    <a:pt x="74557" y="69628"/>
                  </a:lnTo>
                  <a:lnTo>
                    <a:pt x="74557" y="68815"/>
                  </a:lnTo>
                  <a:lnTo>
                    <a:pt x="74209" y="68467"/>
                  </a:lnTo>
                  <a:close/>
                  <a:moveTo>
                    <a:pt x="74618" y="70036"/>
                  </a:moveTo>
                  <a:cubicBezTo>
                    <a:pt x="74557" y="70092"/>
                    <a:pt x="74502" y="70092"/>
                    <a:pt x="74441" y="70152"/>
                  </a:cubicBezTo>
                  <a:lnTo>
                    <a:pt x="74618" y="70324"/>
                  </a:lnTo>
                  <a:lnTo>
                    <a:pt x="74618" y="70036"/>
                  </a:lnTo>
                  <a:close/>
                  <a:moveTo>
                    <a:pt x="169195" y="70440"/>
                  </a:moveTo>
                  <a:cubicBezTo>
                    <a:pt x="169195" y="70556"/>
                    <a:pt x="169134" y="70616"/>
                    <a:pt x="169134" y="70732"/>
                  </a:cubicBezTo>
                  <a:cubicBezTo>
                    <a:pt x="169134" y="70672"/>
                    <a:pt x="169195" y="70556"/>
                    <a:pt x="169195" y="70500"/>
                  </a:cubicBezTo>
                  <a:lnTo>
                    <a:pt x="169195" y="70440"/>
                  </a:lnTo>
                  <a:close/>
                  <a:moveTo>
                    <a:pt x="169311" y="71197"/>
                  </a:moveTo>
                  <a:cubicBezTo>
                    <a:pt x="169195" y="71368"/>
                    <a:pt x="169134" y="71601"/>
                    <a:pt x="169079" y="71833"/>
                  </a:cubicBezTo>
                  <a:cubicBezTo>
                    <a:pt x="169134" y="71661"/>
                    <a:pt x="169195" y="71484"/>
                    <a:pt x="169311" y="71313"/>
                  </a:cubicBezTo>
                  <a:lnTo>
                    <a:pt x="169311" y="71197"/>
                  </a:lnTo>
                  <a:close/>
                  <a:moveTo>
                    <a:pt x="169366" y="71949"/>
                  </a:moveTo>
                  <a:cubicBezTo>
                    <a:pt x="169311" y="72125"/>
                    <a:pt x="169195" y="72241"/>
                    <a:pt x="169134" y="72413"/>
                  </a:cubicBezTo>
                  <a:lnTo>
                    <a:pt x="169134" y="72529"/>
                  </a:lnTo>
                  <a:cubicBezTo>
                    <a:pt x="169250" y="72413"/>
                    <a:pt x="169311" y="72297"/>
                    <a:pt x="169366" y="72125"/>
                  </a:cubicBezTo>
                  <a:lnTo>
                    <a:pt x="169366" y="71949"/>
                  </a:lnTo>
                  <a:close/>
                  <a:moveTo>
                    <a:pt x="240386" y="43750"/>
                  </a:moveTo>
                  <a:cubicBezTo>
                    <a:pt x="237313" y="43750"/>
                    <a:pt x="234352" y="44214"/>
                    <a:pt x="231567" y="45258"/>
                  </a:cubicBezTo>
                  <a:cubicBezTo>
                    <a:pt x="227333" y="46827"/>
                    <a:pt x="223968" y="49728"/>
                    <a:pt x="221355" y="53558"/>
                  </a:cubicBezTo>
                  <a:cubicBezTo>
                    <a:pt x="217989" y="58432"/>
                    <a:pt x="215729" y="64814"/>
                    <a:pt x="214160" y="71949"/>
                  </a:cubicBezTo>
                  <a:cubicBezTo>
                    <a:pt x="214220" y="72181"/>
                    <a:pt x="214336" y="72357"/>
                    <a:pt x="214392" y="72529"/>
                  </a:cubicBezTo>
                  <a:cubicBezTo>
                    <a:pt x="215784" y="66091"/>
                    <a:pt x="217702" y="60228"/>
                    <a:pt x="220426" y="55586"/>
                  </a:cubicBezTo>
                  <a:cubicBezTo>
                    <a:pt x="223211" y="50828"/>
                    <a:pt x="226869" y="47347"/>
                    <a:pt x="231683" y="45551"/>
                  </a:cubicBezTo>
                  <a:cubicBezTo>
                    <a:pt x="234412" y="44562"/>
                    <a:pt x="237369" y="44098"/>
                    <a:pt x="240386" y="44098"/>
                  </a:cubicBezTo>
                  <a:cubicBezTo>
                    <a:pt x="249730" y="44098"/>
                    <a:pt x="260058" y="48392"/>
                    <a:pt x="268469" y="53730"/>
                  </a:cubicBezTo>
                  <a:cubicBezTo>
                    <a:pt x="271082" y="55415"/>
                    <a:pt x="273519" y="57211"/>
                    <a:pt x="275664" y="59012"/>
                  </a:cubicBezTo>
                  <a:cubicBezTo>
                    <a:pt x="275896" y="59184"/>
                    <a:pt x="276072" y="59360"/>
                    <a:pt x="276304" y="59532"/>
                  </a:cubicBezTo>
                  <a:cubicBezTo>
                    <a:pt x="279145" y="61853"/>
                    <a:pt x="281526" y="64290"/>
                    <a:pt x="283091" y="66439"/>
                  </a:cubicBezTo>
                  <a:cubicBezTo>
                    <a:pt x="283840" y="67420"/>
                    <a:pt x="284438" y="68365"/>
                    <a:pt x="284824" y="69242"/>
                  </a:cubicBezTo>
                  <a:lnTo>
                    <a:pt x="284824" y="69242"/>
                  </a:lnTo>
                  <a:cubicBezTo>
                    <a:pt x="284408" y="68268"/>
                    <a:pt x="283800" y="67248"/>
                    <a:pt x="283035" y="66146"/>
                  </a:cubicBezTo>
                  <a:cubicBezTo>
                    <a:pt x="281350" y="63825"/>
                    <a:pt x="278913" y="61273"/>
                    <a:pt x="275896" y="58780"/>
                  </a:cubicBezTo>
                  <a:lnTo>
                    <a:pt x="275028" y="58084"/>
                  </a:lnTo>
                  <a:cubicBezTo>
                    <a:pt x="270674" y="54542"/>
                    <a:pt x="265220" y="51061"/>
                    <a:pt x="259362" y="48392"/>
                  </a:cubicBezTo>
                  <a:cubicBezTo>
                    <a:pt x="253211" y="45606"/>
                    <a:pt x="246597" y="43750"/>
                    <a:pt x="240386" y="43750"/>
                  </a:cubicBezTo>
                  <a:close/>
                  <a:moveTo>
                    <a:pt x="169482" y="72705"/>
                  </a:moveTo>
                  <a:cubicBezTo>
                    <a:pt x="169366" y="72821"/>
                    <a:pt x="169311" y="72937"/>
                    <a:pt x="169250" y="73053"/>
                  </a:cubicBezTo>
                  <a:lnTo>
                    <a:pt x="169250" y="73225"/>
                  </a:lnTo>
                  <a:lnTo>
                    <a:pt x="169311" y="73225"/>
                  </a:lnTo>
                  <a:cubicBezTo>
                    <a:pt x="169366" y="73169"/>
                    <a:pt x="169427" y="73109"/>
                    <a:pt x="169482" y="72993"/>
                  </a:cubicBezTo>
                  <a:lnTo>
                    <a:pt x="169482" y="72705"/>
                  </a:lnTo>
                  <a:close/>
                  <a:moveTo>
                    <a:pt x="74270" y="70440"/>
                  </a:moveTo>
                  <a:lnTo>
                    <a:pt x="74441" y="73573"/>
                  </a:lnTo>
                  <a:cubicBezTo>
                    <a:pt x="74557" y="73402"/>
                    <a:pt x="74618" y="73285"/>
                    <a:pt x="74734" y="73109"/>
                  </a:cubicBezTo>
                  <a:cubicBezTo>
                    <a:pt x="74734" y="72357"/>
                    <a:pt x="74673" y="71601"/>
                    <a:pt x="74618" y="70788"/>
                  </a:cubicBezTo>
                  <a:lnTo>
                    <a:pt x="74270" y="70440"/>
                  </a:lnTo>
                  <a:close/>
                  <a:moveTo>
                    <a:pt x="169543" y="73457"/>
                  </a:moveTo>
                  <a:cubicBezTo>
                    <a:pt x="169482" y="73518"/>
                    <a:pt x="169427" y="73634"/>
                    <a:pt x="169311" y="73689"/>
                  </a:cubicBezTo>
                  <a:cubicBezTo>
                    <a:pt x="169366" y="73805"/>
                    <a:pt x="169366" y="73921"/>
                    <a:pt x="169366" y="73982"/>
                  </a:cubicBezTo>
                  <a:cubicBezTo>
                    <a:pt x="169427" y="73982"/>
                    <a:pt x="169543" y="73921"/>
                    <a:pt x="169598" y="73866"/>
                  </a:cubicBezTo>
                  <a:cubicBezTo>
                    <a:pt x="169598" y="73750"/>
                    <a:pt x="169543" y="73573"/>
                    <a:pt x="169543" y="73457"/>
                  </a:cubicBezTo>
                  <a:close/>
                  <a:moveTo>
                    <a:pt x="169659" y="74270"/>
                  </a:moveTo>
                  <a:cubicBezTo>
                    <a:pt x="169543" y="74270"/>
                    <a:pt x="169482" y="74330"/>
                    <a:pt x="169427" y="74386"/>
                  </a:cubicBezTo>
                  <a:cubicBezTo>
                    <a:pt x="169482" y="74502"/>
                    <a:pt x="169482" y="74618"/>
                    <a:pt x="169482" y="74734"/>
                  </a:cubicBezTo>
                  <a:cubicBezTo>
                    <a:pt x="169543" y="74734"/>
                    <a:pt x="169598" y="74734"/>
                    <a:pt x="169714" y="74794"/>
                  </a:cubicBezTo>
                  <a:cubicBezTo>
                    <a:pt x="169659" y="74618"/>
                    <a:pt x="169659" y="74446"/>
                    <a:pt x="169659" y="74270"/>
                  </a:cubicBezTo>
                  <a:close/>
                  <a:moveTo>
                    <a:pt x="169543" y="75082"/>
                  </a:moveTo>
                  <a:cubicBezTo>
                    <a:pt x="169543" y="75198"/>
                    <a:pt x="169598" y="75374"/>
                    <a:pt x="169598" y="75490"/>
                  </a:cubicBezTo>
                  <a:cubicBezTo>
                    <a:pt x="169659" y="75546"/>
                    <a:pt x="169714" y="75546"/>
                    <a:pt x="169775" y="75606"/>
                  </a:cubicBezTo>
                  <a:cubicBezTo>
                    <a:pt x="169775" y="75430"/>
                    <a:pt x="169714" y="75258"/>
                    <a:pt x="169714" y="75082"/>
                  </a:cubicBezTo>
                  <a:close/>
                  <a:moveTo>
                    <a:pt x="214044" y="72589"/>
                  </a:moveTo>
                  <a:cubicBezTo>
                    <a:pt x="213812" y="73573"/>
                    <a:pt x="213640" y="74618"/>
                    <a:pt x="213408" y="75662"/>
                  </a:cubicBezTo>
                  <a:cubicBezTo>
                    <a:pt x="213524" y="75838"/>
                    <a:pt x="213580" y="76071"/>
                    <a:pt x="213640" y="76242"/>
                  </a:cubicBezTo>
                  <a:cubicBezTo>
                    <a:pt x="213812" y="75198"/>
                    <a:pt x="214044" y="74153"/>
                    <a:pt x="214276" y="73169"/>
                  </a:cubicBezTo>
                  <a:cubicBezTo>
                    <a:pt x="214160" y="72937"/>
                    <a:pt x="214104" y="72761"/>
                    <a:pt x="214044" y="72589"/>
                  </a:cubicBezTo>
                  <a:close/>
                  <a:moveTo>
                    <a:pt x="169659" y="75955"/>
                  </a:moveTo>
                  <a:cubicBezTo>
                    <a:pt x="169714" y="76010"/>
                    <a:pt x="169714" y="76126"/>
                    <a:pt x="169714" y="76187"/>
                  </a:cubicBezTo>
                  <a:cubicBezTo>
                    <a:pt x="169775" y="76303"/>
                    <a:pt x="169831" y="76358"/>
                    <a:pt x="169891" y="76474"/>
                  </a:cubicBezTo>
                  <a:cubicBezTo>
                    <a:pt x="169831" y="76303"/>
                    <a:pt x="169831" y="76187"/>
                    <a:pt x="169831" y="76071"/>
                  </a:cubicBezTo>
                  <a:cubicBezTo>
                    <a:pt x="169775" y="76071"/>
                    <a:pt x="169715" y="76010"/>
                    <a:pt x="169659" y="75955"/>
                  </a:cubicBezTo>
                  <a:close/>
                  <a:moveTo>
                    <a:pt x="169891" y="77115"/>
                  </a:moveTo>
                  <a:lnTo>
                    <a:pt x="169891" y="77115"/>
                  </a:lnTo>
                  <a:cubicBezTo>
                    <a:pt x="169947" y="77171"/>
                    <a:pt x="169947" y="77231"/>
                    <a:pt x="169947" y="77287"/>
                  </a:cubicBezTo>
                  <a:lnTo>
                    <a:pt x="169947" y="77231"/>
                  </a:lnTo>
                  <a:cubicBezTo>
                    <a:pt x="169947" y="77171"/>
                    <a:pt x="169947" y="77171"/>
                    <a:pt x="169891" y="77115"/>
                  </a:cubicBezTo>
                  <a:close/>
                  <a:moveTo>
                    <a:pt x="74789" y="73634"/>
                  </a:moveTo>
                  <a:cubicBezTo>
                    <a:pt x="74673" y="73805"/>
                    <a:pt x="74557" y="73982"/>
                    <a:pt x="74441" y="74098"/>
                  </a:cubicBezTo>
                  <a:cubicBezTo>
                    <a:pt x="74502" y="75606"/>
                    <a:pt x="74618" y="77115"/>
                    <a:pt x="74673" y="78563"/>
                  </a:cubicBezTo>
                  <a:cubicBezTo>
                    <a:pt x="74789" y="78331"/>
                    <a:pt x="74850" y="78099"/>
                    <a:pt x="74966" y="77867"/>
                  </a:cubicBezTo>
                  <a:cubicBezTo>
                    <a:pt x="74966" y="77579"/>
                    <a:pt x="74966" y="77287"/>
                    <a:pt x="74905" y="76999"/>
                  </a:cubicBezTo>
                  <a:cubicBezTo>
                    <a:pt x="74850" y="75894"/>
                    <a:pt x="74789" y="74794"/>
                    <a:pt x="74789" y="73634"/>
                  </a:cubicBezTo>
                  <a:close/>
                  <a:moveTo>
                    <a:pt x="213292" y="76303"/>
                  </a:moveTo>
                  <a:cubicBezTo>
                    <a:pt x="213115" y="77403"/>
                    <a:pt x="212944" y="78507"/>
                    <a:pt x="212767" y="79668"/>
                  </a:cubicBezTo>
                  <a:cubicBezTo>
                    <a:pt x="212828" y="79900"/>
                    <a:pt x="212944" y="80072"/>
                    <a:pt x="212999" y="80304"/>
                  </a:cubicBezTo>
                  <a:cubicBezTo>
                    <a:pt x="213176" y="79143"/>
                    <a:pt x="213348" y="78043"/>
                    <a:pt x="213524" y="76883"/>
                  </a:cubicBezTo>
                  <a:cubicBezTo>
                    <a:pt x="213464" y="76706"/>
                    <a:pt x="213408" y="76474"/>
                    <a:pt x="213292" y="76303"/>
                  </a:cubicBezTo>
                  <a:close/>
                  <a:moveTo>
                    <a:pt x="169891" y="79840"/>
                  </a:moveTo>
                  <a:lnTo>
                    <a:pt x="169891" y="79840"/>
                  </a:lnTo>
                  <a:cubicBezTo>
                    <a:pt x="169937" y="80125"/>
                    <a:pt x="169982" y="80411"/>
                    <a:pt x="170026" y="80697"/>
                  </a:cubicBezTo>
                  <a:lnTo>
                    <a:pt x="170026" y="80697"/>
                  </a:lnTo>
                  <a:cubicBezTo>
                    <a:pt x="169991" y="80411"/>
                    <a:pt x="169948" y="80126"/>
                    <a:pt x="169891" y="79840"/>
                  </a:cubicBezTo>
                  <a:close/>
                  <a:moveTo>
                    <a:pt x="212651" y="80364"/>
                  </a:moveTo>
                  <a:cubicBezTo>
                    <a:pt x="212651" y="80480"/>
                    <a:pt x="212596" y="80652"/>
                    <a:pt x="212596" y="80828"/>
                  </a:cubicBezTo>
                  <a:cubicBezTo>
                    <a:pt x="212480" y="81696"/>
                    <a:pt x="212363" y="82625"/>
                    <a:pt x="212247" y="83553"/>
                  </a:cubicBezTo>
                  <a:cubicBezTo>
                    <a:pt x="212303" y="83785"/>
                    <a:pt x="212363" y="83962"/>
                    <a:pt x="212480" y="84194"/>
                  </a:cubicBezTo>
                  <a:cubicBezTo>
                    <a:pt x="212596" y="83149"/>
                    <a:pt x="212767" y="82045"/>
                    <a:pt x="212883" y="81000"/>
                  </a:cubicBezTo>
                  <a:cubicBezTo>
                    <a:pt x="212828" y="80768"/>
                    <a:pt x="212712" y="80536"/>
                    <a:pt x="212651" y="80364"/>
                  </a:cubicBezTo>
                  <a:close/>
                  <a:moveTo>
                    <a:pt x="75022" y="78624"/>
                  </a:moveTo>
                  <a:cubicBezTo>
                    <a:pt x="74905" y="78856"/>
                    <a:pt x="74789" y="79143"/>
                    <a:pt x="74734" y="79376"/>
                  </a:cubicBezTo>
                  <a:cubicBezTo>
                    <a:pt x="74850" y="81464"/>
                    <a:pt x="74966" y="83553"/>
                    <a:pt x="75082" y="85586"/>
                  </a:cubicBezTo>
                  <a:cubicBezTo>
                    <a:pt x="75138" y="85238"/>
                    <a:pt x="75254" y="84890"/>
                    <a:pt x="75314" y="84542"/>
                  </a:cubicBezTo>
                  <a:cubicBezTo>
                    <a:pt x="75198" y="82625"/>
                    <a:pt x="75082" y="80652"/>
                    <a:pt x="75022" y="78624"/>
                  </a:cubicBezTo>
                  <a:close/>
                  <a:moveTo>
                    <a:pt x="212131" y="84249"/>
                  </a:moveTo>
                  <a:cubicBezTo>
                    <a:pt x="212015" y="85410"/>
                    <a:pt x="211839" y="86570"/>
                    <a:pt x="211723" y="87731"/>
                  </a:cubicBezTo>
                  <a:cubicBezTo>
                    <a:pt x="211839" y="87907"/>
                    <a:pt x="211899" y="88139"/>
                    <a:pt x="212015" y="88371"/>
                  </a:cubicBezTo>
                  <a:lnTo>
                    <a:pt x="212363" y="84890"/>
                  </a:lnTo>
                  <a:cubicBezTo>
                    <a:pt x="212303" y="84658"/>
                    <a:pt x="212187" y="84481"/>
                    <a:pt x="212131" y="84249"/>
                  </a:cubicBezTo>
                  <a:close/>
                  <a:moveTo>
                    <a:pt x="211667" y="88427"/>
                  </a:moveTo>
                  <a:cubicBezTo>
                    <a:pt x="211551" y="89587"/>
                    <a:pt x="211435" y="90748"/>
                    <a:pt x="211319" y="91969"/>
                  </a:cubicBezTo>
                  <a:cubicBezTo>
                    <a:pt x="211435" y="92201"/>
                    <a:pt x="211491" y="92433"/>
                    <a:pt x="211607" y="92665"/>
                  </a:cubicBezTo>
                  <a:cubicBezTo>
                    <a:pt x="211723" y="91444"/>
                    <a:pt x="211783" y="90284"/>
                    <a:pt x="211899" y="89123"/>
                  </a:cubicBezTo>
                  <a:cubicBezTo>
                    <a:pt x="211839" y="88891"/>
                    <a:pt x="211723" y="88659"/>
                    <a:pt x="211667" y="88427"/>
                  </a:cubicBezTo>
                  <a:close/>
                  <a:moveTo>
                    <a:pt x="75430" y="85586"/>
                  </a:moveTo>
                  <a:cubicBezTo>
                    <a:pt x="75314" y="85934"/>
                    <a:pt x="75254" y="86338"/>
                    <a:pt x="75138" y="86686"/>
                  </a:cubicBezTo>
                  <a:cubicBezTo>
                    <a:pt x="75314" y="88719"/>
                    <a:pt x="75486" y="90692"/>
                    <a:pt x="75662" y="92605"/>
                  </a:cubicBezTo>
                  <a:cubicBezTo>
                    <a:pt x="75662" y="92897"/>
                    <a:pt x="75718" y="93129"/>
                    <a:pt x="75718" y="93417"/>
                  </a:cubicBezTo>
                  <a:cubicBezTo>
                    <a:pt x="75834" y="93069"/>
                    <a:pt x="75894" y="92721"/>
                    <a:pt x="75950" y="92373"/>
                  </a:cubicBezTo>
                  <a:cubicBezTo>
                    <a:pt x="75778" y="90168"/>
                    <a:pt x="75546" y="87907"/>
                    <a:pt x="75430" y="85586"/>
                  </a:cubicBezTo>
                  <a:close/>
                  <a:moveTo>
                    <a:pt x="211259" y="92665"/>
                  </a:moveTo>
                  <a:cubicBezTo>
                    <a:pt x="211143" y="93881"/>
                    <a:pt x="211087" y="95042"/>
                    <a:pt x="210971" y="96262"/>
                  </a:cubicBezTo>
                  <a:cubicBezTo>
                    <a:pt x="211087" y="96494"/>
                    <a:pt x="211143" y="96727"/>
                    <a:pt x="211259" y="96959"/>
                  </a:cubicBezTo>
                  <a:cubicBezTo>
                    <a:pt x="211319" y="95738"/>
                    <a:pt x="211435" y="94577"/>
                    <a:pt x="211551" y="93361"/>
                  </a:cubicBezTo>
                  <a:cubicBezTo>
                    <a:pt x="211435" y="93129"/>
                    <a:pt x="211375" y="92897"/>
                    <a:pt x="211259" y="92665"/>
                  </a:cubicBezTo>
                  <a:close/>
                  <a:moveTo>
                    <a:pt x="76066" y="93417"/>
                  </a:moveTo>
                  <a:cubicBezTo>
                    <a:pt x="76010" y="93765"/>
                    <a:pt x="75950" y="94113"/>
                    <a:pt x="75834" y="94461"/>
                  </a:cubicBezTo>
                  <a:cubicBezTo>
                    <a:pt x="76066" y="96146"/>
                    <a:pt x="76298" y="97771"/>
                    <a:pt x="76530" y="99335"/>
                  </a:cubicBezTo>
                  <a:cubicBezTo>
                    <a:pt x="76590" y="99103"/>
                    <a:pt x="76706" y="98871"/>
                    <a:pt x="76762" y="98583"/>
                  </a:cubicBezTo>
                  <a:cubicBezTo>
                    <a:pt x="76474" y="96959"/>
                    <a:pt x="76298" y="95218"/>
                    <a:pt x="76066" y="93417"/>
                  </a:cubicBezTo>
                  <a:close/>
                  <a:moveTo>
                    <a:pt x="210911" y="97014"/>
                  </a:moveTo>
                  <a:cubicBezTo>
                    <a:pt x="210855" y="98175"/>
                    <a:pt x="210739" y="99396"/>
                    <a:pt x="210678" y="100556"/>
                  </a:cubicBezTo>
                  <a:cubicBezTo>
                    <a:pt x="210739" y="100788"/>
                    <a:pt x="210855" y="101020"/>
                    <a:pt x="210971" y="101252"/>
                  </a:cubicBezTo>
                  <a:cubicBezTo>
                    <a:pt x="211027" y="100092"/>
                    <a:pt x="211087" y="98871"/>
                    <a:pt x="211203" y="97655"/>
                  </a:cubicBezTo>
                  <a:cubicBezTo>
                    <a:pt x="211087" y="97479"/>
                    <a:pt x="211027" y="97246"/>
                    <a:pt x="210911" y="97014"/>
                  </a:cubicBezTo>
                  <a:close/>
                  <a:moveTo>
                    <a:pt x="76878" y="99335"/>
                  </a:moveTo>
                  <a:cubicBezTo>
                    <a:pt x="76823" y="99567"/>
                    <a:pt x="76706" y="99799"/>
                    <a:pt x="76646" y="100032"/>
                  </a:cubicBezTo>
                  <a:cubicBezTo>
                    <a:pt x="76823" y="101192"/>
                    <a:pt x="77055" y="102297"/>
                    <a:pt x="77287" y="103397"/>
                  </a:cubicBezTo>
                  <a:cubicBezTo>
                    <a:pt x="77342" y="103225"/>
                    <a:pt x="77458" y="103049"/>
                    <a:pt x="77519" y="102877"/>
                  </a:cubicBezTo>
                  <a:cubicBezTo>
                    <a:pt x="77287" y="101772"/>
                    <a:pt x="77055" y="100556"/>
                    <a:pt x="76878" y="99335"/>
                  </a:cubicBezTo>
                  <a:close/>
                  <a:moveTo>
                    <a:pt x="210623" y="101308"/>
                  </a:moveTo>
                  <a:cubicBezTo>
                    <a:pt x="210562" y="102468"/>
                    <a:pt x="210446" y="103689"/>
                    <a:pt x="210391" y="104850"/>
                  </a:cubicBezTo>
                  <a:cubicBezTo>
                    <a:pt x="210507" y="105082"/>
                    <a:pt x="210623" y="105314"/>
                    <a:pt x="210678" y="105486"/>
                  </a:cubicBezTo>
                  <a:cubicBezTo>
                    <a:pt x="210739" y="104325"/>
                    <a:pt x="210855" y="103165"/>
                    <a:pt x="210911" y="102004"/>
                  </a:cubicBezTo>
                  <a:cubicBezTo>
                    <a:pt x="210795" y="101772"/>
                    <a:pt x="210739" y="101540"/>
                    <a:pt x="210623" y="101308"/>
                  </a:cubicBezTo>
                  <a:close/>
                  <a:moveTo>
                    <a:pt x="77635" y="103457"/>
                  </a:moveTo>
                  <a:cubicBezTo>
                    <a:pt x="77575" y="103573"/>
                    <a:pt x="77458" y="103745"/>
                    <a:pt x="77403" y="103921"/>
                  </a:cubicBezTo>
                  <a:cubicBezTo>
                    <a:pt x="77575" y="104734"/>
                    <a:pt x="77807" y="105602"/>
                    <a:pt x="78039" y="106358"/>
                  </a:cubicBezTo>
                  <a:cubicBezTo>
                    <a:pt x="78099" y="106242"/>
                    <a:pt x="78215" y="106126"/>
                    <a:pt x="78271" y="106010"/>
                  </a:cubicBezTo>
                  <a:cubicBezTo>
                    <a:pt x="78039" y="105198"/>
                    <a:pt x="77867" y="104325"/>
                    <a:pt x="77635" y="103457"/>
                  </a:cubicBezTo>
                  <a:close/>
                  <a:moveTo>
                    <a:pt x="78387" y="106474"/>
                  </a:moveTo>
                  <a:cubicBezTo>
                    <a:pt x="78331" y="106590"/>
                    <a:pt x="78215" y="106646"/>
                    <a:pt x="78155" y="106762"/>
                  </a:cubicBezTo>
                  <a:cubicBezTo>
                    <a:pt x="78331" y="107458"/>
                    <a:pt x="78563" y="108099"/>
                    <a:pt x="78735" y="108735"/>
                  </a:cubicBezTo>
                  <a:cubicBezTo>
                    <a:pt x="78851" y="108679"/>
                    <a:pt x="78911" y="108563"/>
                    <a:pt x="79027" y="108503"/>
                  </a:cubicBezTo>
                  <a:cubicBezTo>
                    <a:pt x="78851" y="107983"/>
                    <a:pt x="78679" y="107458"/>
                    <a:pt x="78503" y="106878"/>
                  </a:cubicBezTo>
                  <a:cubicBezTo>
                    <a:pt x="78503" y="106762"/>
                    <a:pt x="78447" y="106590"/>
                    <a:pt x="78387" y="106474"/>
                  </a:cubicBezTo>
                  <a:close/>
                  <a:moveTo>
                    <a:pt x="210330" y="105602"/>
                  </a:moveTo>
                  <a:cubicBezTo>
                    <a:pt x="210275" y="106762"/>
                    <a:pt x="210214" y="107923"/>
                    <a:pt x="210159" y="109027"/>
                  </a:cubicBezTo>
                  <a:cubicBezTo>
                    <a:pt x="210275" y="109259"/>
                    <a:pt x="210330" y="109491"/>
                    <a:pt x="210446" y="109663"/>
                  </a:cubicBezTo>
                  <a:cubicBezTo>
                    <a:pt x="210507" y="108563"/>
                    <a:pt x="210562" y="107403"/>
                    <a:pt x="210678" y="106242"/>
                  </a:cubicBezTo>
                  <a:cubicBezTo>
                    <a:pt x="210562" y="106010"/>
                    <a:pt x="210446" y="105778"/>
                    <a:pt x="210330" y="105602"/>
                  </a:cubicBezTo>
                  <a:close/>
                  <a:moveTo>
                    <a:pt x="79143" y="108851"/>
                  </a:moveTo>
                  <a:cubicBezTo>
                    <a:pt x="79083" y="108911"/>
                    <a:pt x="78967" y="108967"/>
                    <a:pt x="78851" y="109083"/>
                  </a:cubicBezTo>
                  <a:cubicBezTo>
                    <a:pt x="79083" y="109608"/>
                    <a:pt x="79259" y="110127"/>
                    <a:pt x="79492" y="110652"/>
                  </a:cubicBezTo>
                  <a:cubicBezTo>
                    <a:pt x="79608" y="110592"/>
                    <a:pt x="79663" y="110536"/>
                    <a:pt x="79779" y="110476"/>
                  </a:cubicBezTo>
                  <a:cubicBezTo>
                    <a:pt x="79547" y="109956"/>
                    <a:pt x="79315" y="109375"/>
                    <a:pt x="79143" y="108851"/>
                  </a:cubicBezTo>
                  <a:close/>
                  <a:moveTo>
                    <a:pt x="79895" y="110768"/>
                  </a:moveTo>
                  <a:cubicBezTo>
                    <a:pt x="79779" y="110824"/>
                    <a:pt x="79724" y="110940"/>
                    <a:pt x="79608" y="111000"/>
                  </a:cubicBezTo>
                  <a:cubicBezTo>
                    <a:pt x="79840" y="111404"/>
                    <a:pt x="80011" y="111868"/>
                    <a:pt x="80244" y="112277"/>
                  </a:cubicBezTo>
                  <a:cubicBezTo>
                    <a:pt x="80304" y="112277"/>
                    <a:pt x="80420" y="112216"/>
                    <a:pt x="80536" y="112161"/>
                  </a:cubicBezTo>
                  <a:cubicBezTo>
                    <a:pt x="80304" y="111696"/>
                    <a:pt x="80128" y="111232"/>
                    <a:pt x="79895" y="110768"/>
                  </a:cubicBezTo>
                  <a:close/>
                  <a:moveTo>
                    <a:pt x="80708" y="112448"/>
                  </a:moveTo>
                  <a:cubicBezTo>
                    <a:pt x="80592" y="112509"/>
                    <a:pt x="80476" y="112564"/>
                    <a:pt x="80360" y="112564"/>
                  </a:cubicBezTo>
                  <a:cubicBezTo>
                    <a:pt x="80592" y="112973"/>
                    <a:pt x="80768" y="113321"/>
                    <a:pt x="81000" y="113669"/>
                  </a:cubicBezTo>
                  <a:cubicBezTo>
                    <a:pt x="81116" y="113669"/>
                    <a:pt x="81232" y="113609"/>
                    <a:pt x="81288" y="113609"/>
                  </a:cubicBezTo>
                  <a:cubicBezTo>
                    <a:pt x="81116" y="113261"/>
                    <a:pt x="80884" y="112857"/>
                    <a:pt x="80708" y="112448"/>
                  </a:cubicBezTo>
                  <a:close/>
                  <a:moveTo>
                    <a:pt x="210098" y="109724"/>
                  </a:moveTo>
                  <a:cubicBezTo>
                    <a:pt x="210043" y="110884"/>
                    <a:pt x="209982" y="111984"/>
                    <a:pt x="209927" y="113145"/>
                  </a:cubicBezTo>
                  <a:cubicBezTo>
                    <a:pt x="210043" y="113321"/>
                    <a:pt x="210098" y="113493"/>
                    <a:pt x="210214" y="113725"/>
                  </a:cubicBezTo>
                  <a:cubicBezTo>
                    <a:pt x="210275" y="112625"/>
                    <a:pt x="210330" y="111520"/>
                    <a:pt x="210391" y="110360"/>
                  </a:cubicBezTo>
                  <a:cubicBezTo>
                    <a:pt x="210330" y="110188"/>
                    <a:pt x="210214" y="109956"/>
                    <a:pt x="210098" y="109724"/>
                  </a:cubicBezTo>
                  <a:close/>
                  <a:moveTo>
                    <a:pt x="81520" y="113901"/>
                  </a:moveTo>
                  <a:cubicBezTo>
                    <a:pt x="81404" y="113957"/>
                    <a:pt x="81288" y="113957"/>
                    <a:pt x="81172" y="114017"/>
                  </a:cubicBezTo>
                  <a:cubicBezTo>
                    <a:pt x="81348" y="114305"/>
                    <a:pt x="81580" y="114597"/>
                    <a:pt x="81752" y="114885"/>
                  </a:cubicBezTo>
                  <a:lnTo>
                    <a:pt x="82161" y="114885"/>
                  </a:lnTo>
                  <a:cubicBezTo>
                    <a:pt x="81929" y="114537"/>
                    <a:pt x="81696" y="114249"/>
                    <a:pt x="81520" y="113901"/>
                  </a:cubicBezTo>
                  <a:close/>
                  <a:moveTo>
                    <a:pt x="82332" y="115178"/>
                  </a:moveTo>
                  <a:cubicBezTo>
                    <a:pt x="82216" y="115178"/>
                    <a:pt x="82100" y="115178"/>
                    <a:pt x="81984" y="115233"/>
                  </a:cubicBezTo>
                  <a:cubicBezTo>
                    <a:pt x="82161" y="115465"/>
                    <a:pt x="82332" y="115698"/>
                    <a:pt x="82564" y="115930"/>
                  </a:cubicBezTo>
                  <a:cubicBezTo>
                    <a:pt x="82680" y="115930"/>
                    <a:pt x="82857" y="115990"/>
                    <a:pt x="82973" y="115990"/>
                  </a:cubicBezTo>
                  <a:cubicBezTo>
                    <a:pt x="82797" y="115698"/>
                    <a:pt x="82564" y="115465"/>
                    <a:pt x="82332" y="115178"/>
                  </a:cubicBezTo>
                  <a:close/>
                  <a:moveTo>
                    <a:pt x="82857" y="116278"/>
                  </a:moveTo>
                  <a:cubicBezTo>
                    <a:pt x="82973" y="116454"/>
                    <a:pt x="83145" y="116626"/>
                    <a:pt x="83321" y="116802"/>
                  </a:cubicBezTo>
                  <a:cubicBezTo>
                    <a:pt x="83493" y="116858"/>
                    <a:pt x="83725" y="116918"/>
                    <a:pt x="83901" y="116918"/>
                  </a:cubicBezTo>
                  <a:cubicBezTo>
                    <a:pt x="83669" y="116742"/>
                    <a:pt x="83493" y="116510"/>
                    <a:pt x="83261" y="116278"/>
                  </a:cubicBezTo>
                  <a:close/>
                  <a:moveTo>
                    <a:pt x="209866" y="113785"/>
                  </a:moveTo>
                  <a:cubicBezTo>
                    <a:pt x="209810" y="114885"/>
                    <a:pt x="209750" y="115990"/>
                    <a:pt x="209694" y="117034"/>
                  </a:cubicBezTo>
                  <a:cubicBezTo>
                    <a:pt x="209810" y="117206"/>
                    <a:pt x="209927" y="117383"/>
                    <a:pt x="209982" y="117615"/>
                  </a:cubicBezTo>
                  <a:cubicBezTo>
                    <a:pt x="210043" y="117206"/>
                    <a:pt x="210043" y="116858"/>
                    <a:pt x="210043" y="116510"/>
                  </a:cubicBezTo>
                  <a:cubicBezTo>
                    <a:pt x="210098" y="115814"/>
                    <a:pt x="210159" y="115062"/>
                    <a:pt x="210214" y="114365"/>
                  </a:cubicBezTo>
                  <a:cubicBezTo>
                    <a:pt x="210098" y="114189"/>
                    <a:pt x="209982" y="114017"/>
                    <a:pt x="209866" y="113785"/>
                  </a:cubicBezTo>
                  <a:close/>
                  <a:moveTo>
                    <a:pt x="83725" y="117206"/>
                  </a:moveTo>
                  <a:lnTo>
                    <a:pt x="84017" y="117499"/>
                  </a:lnTo>
                  <a:cubicBezTo>
                    <a:pt x="84305" y="117615"/>
                    <a:pt x="84537" y="117670"/>
                    <a:pt x="84830" y="117731"/>
                  </a:cubicBezTo>
                  <a:cubicBezTo>
                    <a:pt x="84653" y="117615"/>
                    <a:pt x="84482" y="117438"/>
                    <a:pt x="84305" y="117322"/>
                  </a:cubicBezTo>
                  <a:cubicBezTo>
                    <a:pt x="84133" y="117266"/>
                    <a:pt x="83901" y="117266"/>
                    <a:pt x="83725" y="117206"/>
                  </a:cubicBezTo>
                  <a:close/>
                  <a:moveTo>
                    <a:pt x="85117" y="118135"/>
                  </a:moveTo>
                  <a:lnTo>
                    <a:pt x="85117" y="118135"/>
                  </a:lnTo>
                  <a:cubicBezTo>
                    <a:pt x="85122" y="118137"/>
                    <a:pt x="85127" y="118139"/>
                    <a:pt x="85131" y="118141"/>
                  </a:cubicBezTo>
                  <a:lnTo>
                    <a:pt x="85131" y="118141"/>
                  </a:lnTo>
                  <a:cubicBezTo>
                    <a:pt x="85127" y="118139"/>
                    <a:pt x="85122" y="118137"/>
                    <a:pt x="85117" y="118135"/>
                  </a:cubicBezTo>
                  <a:close/>
                  <a:moveTo>
                    <a:pt x="85131" y="118141"/>
                  </a:moveTo>
                  <a:lnTo>
                    <a:pt x="85131" y="118141"/>
                  </a:lnTo>
                  <a:cubicBezTo>
                    <a:pt x="85359" y="118255"/>
                    <a:pt x="85586" y="118368"/>
                    <a:pt x="85814" y="118427"/>
                  </a:cubicBezTo>
                  <a:lnTo>
                    <a:pt x="85466" y="118251"/>
                  </a:lnTo>
                  <a:cubicBezTo>
                    <a:pt x="85354" y="118197"/>
                    <a:pt x="85243" y="118195"/>
                    <a:pt x="85131" y="118141"/>
                  </a:cubicBezTo>
                  <a:close/>
                  <a:moveTo>
                    <a:pt x="123473" y="62897"/>
                  </a:moveTo>
                  <a:cubicBezTo>
                    <a:pt x="119875" y="71484"/>
                    <a:pt x="116278" y="80132"/>
                    <a:pt x="112620" y="88311"/>
                  </a:cubicBezTo>
                  <a:cubicBezTo>
                    <a:pt x="108791" y="97014"/>
                    <a:pt x="105309" y="104966"/>
                    <a:pt x="101712" y="110768"/>
                  </a:cubicBezTo>
                  <a:cubicBezTo>
                    <a:pt x="99971" y="113669"/>
                    <a:pt x="98175" y="115990"/>
                    <a:pt x="96374" y="117615"/>
                  </a:cubicBezTo>
                  <a:cubicBezTo>
                    <a:pt x="95445" y="118367"/>
                    <a:pt x="94517" y="119007"/>
                    <a:pt x="93589" y="119411"/>
                  </a:cubicBezTo>
                  <a:cubicBezTo>
                    <a:pt x="92660" y="119875"/>
                    <a:pt x="91732" y="120052"/>
                    <a:pt x="90748" y="120052"/>
                  </a:cubicBezTo>
                  <a:cubicBezTo>
                    <a:pt x="90168" y="120052"/>
                    <a:pt x="89588" y="119991"/>
                    <a:pt x="89007" y="119875"/>
                  </a:cubicBezTo>
                  <a:cubicBezTo>
                    <a:pt x="88659" y="119759"/>
                    <a:pt x="88311" y="119643"/>
                    <a:pt x="87903" y="119471"/>
                  </a:cubicBezTo>
                  <a:cubicBezTo>
                    <a:pt x="87670" y="119411"/>
                    <a:pt x="87438" y="119295"/>
                    <a:pt x="87206" y="119179"/>
                  </a:cubicBezTo>
                  <a:cubicBezTo>
                    <a:pt x="87151" y="119179"/>
                    <a:pt x="87035" y="119179"/>
                    <a:pt x="86974" y="119123"/>
                  </a:cubicBezTo>
                  <a:cubicBezTo>
                    <a:pt x="86510" y="119007"/>
                    <a:pt x="86046" y="118891"/>
                    <a:pt x="85642" y="118715"/>
                  </a:cubicBezTo>
                  <a:lnTo>
                    <a:pt x="85642" y="118715"/>
                  </a:lnTo>
                  <a:cubicBezTo>
                    <a:pt x="86338" y="119179"/>
                    <a:pt x="87035" y="119527"/>
                    <a:pt x="87786" y="119819"/>
                  </a:cubicBezTo>
                  <a:cubicBezTo>
                    <a:pt x="88135" y="119936"/>
                    <a:pt x="88543" y="120052"/>
                    <a:pt x="88947" y="120168"/>
                  </a:cubicBezTo>
                  <a:cubicBezTo>
                    <a:pt x="89063" y="120223"/>
                    <a:pt x="89179" y="120223"/>
                    <a:pt x="89355" y="120284"/>
                  </a:cubicBezTo>
                  <a:cubicBezTo>
                    <a:pt x="89820" y="120339"/>
                    <a:pt x="90284" y="120400"/>
                    <a:pt x="90748" y="120400"/>
                  </a:cubicBezTo>
                  <a:cubicBezTo>
                    <a:pt x="91732" y="120400"/>
                    <a:pt x="92776" y="120168"/>
                    <a:pt x="93705" y="119759"/>
                  </a:cubicBezTo>
                  <a:cubicBezTo>
                    <a:pt x="95445" y="118947"/>
                    <a:pt x="97070" y="117554"/>
                    <a:pt x="98639" y="115698"/>
                  </a:cubicBezTo>
                  <a:cubicBezTo>
                    <a:pt x="101016" y="112857"/>
                    <a:pt x="103337" y="108911"/>
                    <a:pt x="105718" y="104269"/>
                  </a:cubicBezTo>
                  <a:cubicBezTo>
                    <a:pt x="108039" y="99567"/>
                    <a:pt x="110415" y="94174"/>
                    <a:pt x="112968" y="88487"/>
                  </a:cubicBezTo>
                  <a:cubicBezTo>
                    <a:pt x="116450" y="80480"/>
                    <a:pt x="119991" y="72065"/>
                    <a:pt x="123473" y="63709"/>
                  </a:cubicBezTo>
                  <a:lnTo>
                    <a:pt x="123473" y="62897"/>
                  </a:lnTo>
                  <a:close/>
                  <a:moveTo>
                    <a:pt x="209634" y="117670"/>
                  </a:moveTo>
                  <a:cubicBezTo>
                    <a:pt x="209578" y="118715"/>
                    <a:pt x="209518" y="119759"/>
                    <a:pt x="209462" y="120748"/>
                  </a:cubicBezTo>
                  <a:cubicBezTo>
                    <a:pt x="209578" y="120920"/>
                    <a:pt x="209634" y="121096"/>
                    <a:pt x="209750" y="121268"/>
                  </a:cubicBezTo>
                  <a:cubicBezTo>
                    <a:pt x="209810" y="120284"/>
                    <a:pt x="209866" y="119239"/>
                    <a:pt x="209982" y="118195"/>
                  </a:cubicBezTo>
                  <a:lnTo>
                    <a:pt x="209634" y="117670"/>
                  </a:lnTo>
                  <a:close/>
                  <a:moveTo>
                    <a:pt x="209402" y="121384"/>
                  </a:moveTo>
                  <a:cubicBezTo>
                    <a:pt x="209346" y="122372"/>
                    <a:pt x="209286" y="123301"/>
                    <a:pt x="209230" y="124285"/>
                  </a:cubicBezTo>
                  <a:cubicBezTo>
                    <a:pt x="209286" y="124461"/>
                    <a:pt x="209402" y="124577"/>
                    <a:pt x="209518" y="124749"/>
                  </a:cubicBezTo>
                  <a:cubicBezTo>
                    <a:pt x="209578" y="123821"/>
                    <a:pt x="209634" y="122837"/>
                    <a:pt x="209694" y="121848"/>
                  </a:cubicBezTo>
                  <a:cubicBezTo>
                    <a:pt x="209634" y="121676"/>
                    <a:pt x="209518" y="121500"/>
                    <a:pt x="209402" y="121384"/>
                  </a:cubicBezTo>
                  <a:close/>
                  <a:moveTo>
                    <a:pt x="209170" y="124865"/>
                  </a:moveTo>
                  <a:cubicBezTo>
                    <a:pt x="209114" y="125793"/>
                    <a:pt x="208998" y="126666"/>
                    <a:pt x="208938" y="127594"/>
                  </a:cubicBezTo>
                  <a:cubicBezTo>
                    <a:pt x="209054" y="127711"/>
                    <a:pt x="209114" y="127882"/>
                    <a:pt x="209230" y="127998"/>
                  </a:cubicBezTo>
                  <a:cubicBezTo>
                    <a:pt x="209286" y="127130"/>
                    <a:pt x="209402" y="126202"/>
                    <a:pt x="209462" y="125329"/>
                  </a:cubicBezTo>
                  <a:cubicBezTo>
                    <a:pt x="209346" y="125158"/>
                    <a:pt x="209286" y="124981"/>
                    <a:pt x="209170" y="124865"/>
                  </a:cubicBezTo>
                  <a:close/>
                  <a:moveTo>
                    <a:pt x="208882" y="128114"/>
                  </a:moveTo>
                  <a:cubicBezTo>
                    <a:pt x="208822" y="128695"/>
                    <a:pt x="208766" y="129335"/>
                    <a:pt x="208706" y="129915"/>
                  </a:cubicBezTo>
                  <a:cubicBezTo>
                    <a:pt x="208706" y="130147"/>
                    <a:pt x="208650" y="130435"/>
                    <a:pt x="208650" y="130667"/>
                  </a:cubicBezTo>
                  <a:cubicBezTo>
                    <a:pt x="208706" y="130783"/>
                    <a:pt x="208822" y="130899"/>
                    <a:pt x="208938" y="131076"/>
                  </a:cubicBezTo>
                  <a:cubicBezTo>
                    <a:pt x="208998" y="130203"/>
                    <a:pt x="209114" y="129391"/>
                    <a:pt x="209170" y="128523"/>
                  </a:cubicBezTo>
                  <a:cubicBezTo>
                    <a:pt x="209114" y="128407"/>
                    <a:pt x="208998" y="128230"/>
                    <a:pt x="208882" y="128114"/>
                  </a:cubicBezTo>
                  <a:close/>
                  <a:moveTo>
                    <a:pt x="208590" y="131132"/>
                  </a:moveTo>
                  <a:cubicBezTo>
                    <a:pt x="208474" y="131944"/>
                    <a:pt x="208418" y="132756"/>
                    <a:pt x="208302" y="133513"/>
                  </a:cubicBezTo>
                  <a:cubicBezTo>
                    <a:pt x="208418" y="133629"/>
                    <a:pt x="208474" y="133745"/>
                    <a:pt x="208590" y="133861"/>
                  </a:cubicBezTo>
                  <a:cubicBezTo>
                    <a:pt x="208706" y="133104"/>
                    <a:pt x="208766" y="132292"/>
                    <a:pt x="208882" y="131540"/>
                  </a:cubicBezTo>
                  <a:cubicBezTo>
                    <a:pt x="208766" y="131424"/>
                    <a:pt x="208706" y="131248"/>
                    <a:pt x="208590" y="131132"/>
                  </a:cubicBezTo>
                  <a:close/>
                  <a:moveTo>
                    <a:pt x="208242" y="133977"/>
                  </a:moveTo>
                  <a:cubicBezTo>
                    <a:pt x="208125" y="134729"/>
                    <a:pt x="208070" y="135425"/>
                    <a:pt x="207954" y="136182"/>
                  </a:cubicBezTo>
                  <a:lnTo>
                    <a:pt x="208242" y="136470"/>
                  </a:lnTo>
                  <a:cubicBezTo>
                    <a:pt x="208358" y="135773"/>
                    <a:pt x="208418" y="135021"/>
                    <a:pt x="208534" y="134325"/>
                  </a:cubicBezTo>
                  <a:cubicBezTo>
                    <a:pt x="208418" y="134209"/>
                    <a:pt x="208358" y="134093"/>
                    <a:pt x="208242" y="133977"/>
                  </a:cubicBezTo>
                  <a:close/>
                  <a:moveTo>
                    <a:pt x="207893" y="136586"/>
                  </a:moveTo>
                  <a:cubicBezTo>
                    <a:pt x="207777" y="137282"/>
                    <a:pt x="207661" y="137922"/>
                    <a:pt x="207545" y="138558"/>
                  </a:cubicBezTo>
                  <a:cubicBezTo>
                    <a:pt x="207606" y="138674"/>
                    <a:pt x="207722" y="138735"/>
                    <a:pt x="207838" y="138851"/>
                  </a:cubicBezTo>
                  <a:cubicBezTo>
                    <a:pt x="207954" y="138210"/>
                    <a:pt x="208070" y="137514"/>
                    <a:pt x="208186" y="136878"/>
                  </a:cubicBezTo>
                  <a:lnTo>
                    <a:pt x="207893" y="136586"/>
                  </a:lnTo>
                  <a:close/>
                  <a:moveTo>
                    <a:pt x="207490" y="138967"/>
                  </a:moveTo>
                  <a:cubicBezTo>
                    <a:pt x="207374" y="139603"/>
                    <a:pt x="207197" y="140183"/>
                    <a:pt x="207081" y="140824"/>
                  </a:cubicBezTo>
                  <a:cubicBezTo>
                    <a:pt x="207197" y="140879"/>
                    <a:pt x="207313" y="140940"/>
                    <a:pt x="207374" y="140995"/>
                  </a:cubicBezTo>
                  <a:cubicBezTo>
                    <a:pt x="207545" y="140415"/>
                    <a:pt x="207661" y="139835"/>
                    <a:pt x="207777" y="139199"/>
                  </a:cubicBezTo>
                  <a:cubicBezTo>
                    <a:pt x="207661" y="139139"/>
                    <a:pt x="207545" y="139023"/>
                    <a:pt x="207490" y="138967"/>
                  </a:cubicBezTo>
                  <a:close/>
                  <a:moveTo>
                    <a:pt x="207025" y="141172"/>
                  </a:moveTo>
                  <a:cubicBezTo>
                    <a:pt x="206909" y="141752"/>
                    <a:pt x="206793" y="142272"/>
                    <a:pt x="206617" y="142796"/>
                  </a:cubicBezTo>
                  <a:cubicBezTo>
                    <a:pt x="206733" y="142852"/>
                    <a:pt x="206849" y="142912"/>
                    <a:pt x="206909" y="143028"/>
                  </a:cubicBezTo>
                  <a:cubicBezTo>
                    <a:pt x="207025" y="142564"/>
                    <a:pt x="207141" y="142100"/>
                    <a:pt x="207257" y="141576"/>
                  </a:cubicBezTo>
                  <a:cubicBezTo>
                    <a:pt x="207257" y="141520"/>
                    <a:pt x="207313" y="141460"/>
                    <a:pt x="207313" y="141343"/>
                  </a:cubicBezTo>
                  <a:cubicBezTo>
                    <a:pt x="207197" y="141288"/>
                    <a:pt x="207141" y="141227"/>
                    <a:pt x="207025" y="141172"/>
                  </a:cubicBezTo>
                  <a:close/>
                  <a:moveTo>
                    <a:pt x="206561" y="143145"/>
                  </a:moveTo>
                  <a:cubicBezTo>
                    <a:pt x="206385" y="143664"/>
                    <a:pt x="206269" y="144189"/>
                    <a:pt x="206097" y="144653"/>
                  </a:cubicBezTo>
                  <a:lnTo>
                    <a:pt x="206445" y="144825"/>
                  </a:lnTo>
                  <a:cubicBezTo>
                    <a:pt x="206561" y="144305"/>
                    <a:pt x="206677" y="143841"/>
                    <a:pt x="206849" y="143316"/>
                  </a:cubicBezTo>
                  <a:cubicBezTo>
                    <a:pt x="206733" y="143261"/>
                    <a:pt x="206617" y="143200"/>
                    <a:pt x="206561" y="143145"/>
                  </a:cubicBezTo>
                  <a:close/>
                  <a:moveTo>
                    <a:pt x="206037" y="144941"/>
                  </a:moveTo>
                  <a:cubicBezTo>
                    <a:pt x="205865" y="145405"/>
                    <a:pt x="205749" y="145869"/>
                    <a:pt x="205572" y="146333"/>
                  </a:cubicBezTo>
                  <a:cubicBezTo>
                    <a:pt x="205689" y="146333"/>
                    <a:pt x="205749" y="146394"/>
                    <a:pt x="205865" y="146449"/>
                  </a:cubicBezTo>
                  <a:cubicBezTo>
                    <a:pt x="206037" y="145985"/>
                    <a:pt x="206153" y="145581"/>
                    <a:pt x="206329" y="145117"/>
                  </a:cubicBezTo>
                  <a:cubicBezTo>
                    <a:pt x="206213" y="145057"/>
                    <a:pt x="206097" y="145001"/>
                    <a:pt x="206037" y="144941"/>
                  </a:cubicBezTo>
                  <a:close/>
                  <a:moveTo>
                    <a:pt x="205456" y="146626"/>
                  </a:moveTo>
                  <a:cubicBezTo>
                    <a:pt x="205285" y="147030"/>
                    <a:pt x="205169" y="147378"/>
                    <a:pt x="204992" y="147726"/>
                  </a:cubicBezTo>
                  <a:lnTo>
                    <a:pt x="204992" y="147786"/>
                  </a:lnTo>
                  <a:cubicBezTo>
                    <a:pt x="205108" y="147842"/>
                    <a:pt x="205169" y="147842"/>
                    <a:pt x="205285" y="147902"/>
                  </a:cubicBezTo>
                  <a:cubicBezTo>
                    <a:pt x="205456" y="147494"/>
                    <a:pt x="205633" y="147146"/>
                    <a:pt x="205749" y="146742"/>
                  </a:cubicBezTo>
                  <a:cubicBezTo>
                    <a:pt x="205633" y="146682"/>
                    <a:pt x="205572" y="146682"/>
                    <a:pt x="205456" y="146626"/>
                  </a:cubicBezTo>
                  <a:close/>
                  <a:moveTo>
                    <a:pt x="204821" y="148134"/>
                  </a:moveTo>
                  <a:cubicBezTo>
                    <a:pt x="204704" y="148483"/>
                    <a:pt x="204528" y="148831"/>
                    <a:pt x="204356" y="149118"/>
                  </a:cubicBezTo>
                  <a:cubicBezTo>
                    <a:pt x="204472" y="149179"/>
                    <a:pt x="204588" y="149179"/>
                    <a:pt x="204704" y="149179"/>
                  </a:cubicBezTo>
                  <a:cubicBezTo>
                    <a:pt x="204876" y="148886"/>
                    <a:pt x="204992" y="148538"/>
                    <a:pt x="205169" y="148190"/>
                  </a:cubicBezTo>
                  <a:cubicBezTo>
                    <a:pt x="205053" y="148190"/>
                    <a:pt x="204937" y="148134"/>
                    <a:pt x="204821" y="148134"/>
                  </a:cubicBezTo>
                  <a:close/>
                  <a:moveTo>
                    <a:pt x="204180" y="149467"/>
                  </a:moveTo>
                  <a:lnTo>
                    <a:pt x="203660" y="150339"/>
                  </a:lnTo>
                  <a:lnTo>
                    <a:pt x="204064" y="150339"/>
                  </a:lnTo>
                  <a:cubicBezTo>
                    <a:pt x="204240" y="150047"/>
                    <a:pt x="204356" y="149815"/>
                    <a:pt x="204528" y="149527"/>
                  </a:cubicBezTo>
                  <a:cubicBezTo>
                    <a:pt x="204412" y="149467"/>
                    <a:pt x="204296" y="149467"/>
                    <a:pt x="204180" y="149467"/>
                  </a:cubicBezTo>
                  <a:close/>
                  <a:moveTo>
                    <a:pt x="203428" y="150687"/>
                  </a:moveTo>
                  <a:cubicBezTo>
                    <a:pt x="203312" y="150920"/>
                    <a:pt x="203136" y="151152"/>
                    <a:pt x="202964" y="151384"/>
                  </a:cubicBezTo>
                  <a:cubicBezTo>
                    <a:pt x="203080" y="151323"/>
                    <a:pt x="203252" y="151323"/>
                    <a:pt x="203428" y="151323"/>
                  </a:cubicBezTo>
                  <a:lnTo>
                    <a:pt x="203600" y="150975"/>
                  </a:lnTo>
                  <a:cubicBezTo>
                    <a:pt x="203716" y="150920"/>
                    <a:pt x="203776" y="150803"/>
                    <a:pt x="203832" y="150687"/>
                  </a:cubicBezTo>
                  <a:close/>
                  <a:moveTo>
                    <a:pt x="203136" y="151671"/>
                  </a:moveTo>
                  <a:lnTo>
                    <a:pt x="203136" y="151671"/>
                  </a:lnTo>
                  <a:cubicBezTo>
                    <a:pt x="202964" y="151732"/>
                    <a:pt x="202787" y="151732"/>
                    <a:pt x="202671" y="151732"/>
                  </a:cubicBezTo>
                  <a:lnTo>
                    <a:pt x="202151" y="152252"/>
                  </a:lnTo>
                  <a:cubicBezTo>
                    <a:pt x="202384" y="152196"/>
                    <a:pt x="202616" y="152136"/>
                    <a:pt x="202787" y="152080"/>
                  </a:cubicBezTo>
                  <a:cubicBezTo>
                    <a:pt x="202903" y="151904"/>
                    <a:pt x="203020" y="151788"/>
                    <a:pt x="203136" y="151671"/>
                  </a:cubicBezTo>
                  <a:close/>
                  <a:moveTo>
                    <a:pt x="202151" y="152600"/>
                  </a:moveTo>
                  <a:lnTo>
                    <a:pt x="202151" y="152600"/>
                  </a:lnTo>
                  <a:cubicBezTo>
                    <a:pt x="201975" y="152660"/>
                    <a:pt x="201859" y="152660"/>
                    <a:pt x="201743" y="152716"/>
                  </a:cubicBezTo>
                  <a:cubicBezTo>
                    <a:pt x="201627" y="152776"/>
                    <a:pt x="201571" y="152832"/>
                    <a:pt x="201511" y="152892"/>
                  </a:cubicBezTo>
                  <a:cubicBezTo>
                    <a:pt x="201455" y="152892"/>
                    <a:pt x="201395" y="152948"/>
                    <a:pt x="201395" y="153008"/>
                  </a:cubicBezTo>
                  <a:cubicBezTo>
                    <a:pt x="201627" y="152892"/>
                    <a:pt x="201859" y="152776"/>
                    <a:pt x="202151" y="152600"/>
                  </a:cubicBezTo>
                  <a:close/>
                  <a:moveTo>
                    <a:pt x="170026" y="80697"/>
                  </a:moveTo>
                  <a:lnTo>
                    <a:pt x="170026" y="80697"/>
                  </a:lnTo>
                  <a:cubicBezTo>
                    <a:pt x="170063" y="80992"/>
                    <a:pt x="170092" y="81286"/>
                    <a:pt x="170123" y="81580"/>
                  </a:cubicBezTo>
                  <a:cubicBezTo>
                    <a:pt x="170527" y="85238"/>
                    <a:pt x="170935" y="89007"/>
                    <a:pt x="171399" y="92781"/>
                  </a:cubicBezTo>
                  <a:cubicBezTo>
                    <a:pt x="171803" y="95914"/>
                    <a:pt x="172267" y="99103"/>
                    <a:pt x="172732" y="102297"/>
                  </a:cubicBezTo>
                  <a:cubicBezTo>
                    <a:pt x="174649" y="115001"/>
                    <a:pt x="176854" y="127478"/>
                    <a:pt x="180219" y="137110"/>
                  </a:cubicBezTo>
                  <a:cubicBezTo>
                    <a:pt x="181899" y="141924"/>
                    <a:pt x="183872" y="146046"/>
                    <a:pt x="186193" y="149118"/>
                  </a:cubicBezTo>
                  <a:cubicBezTo>
                    <a:pt x="187414" y="150627"/>
                    <a:pt x="188690" y="151904"/>
                    <a:pt x="190083" y="152892"/>
                  </a:cubicBezTo>
                  <a:cubicBezTo>
                    <a:pt x="191475" y="153821"/>
                    <a:pt x="192984" y="154517"/>
                    <a:pt x="194609" y="154805"/>
                  </a:cubicBezTo>
                  <a:cubicBezTo>
                    <a:pt x="195305" y="154981"/>
                    <a:pt x="195941" y="155037"/>
                    <a:pt x="196581" y="155037"/>
                  </a:cubicBezTo>
                  <a:cubicBezTo>
                    <a:pt x="197278" y="155037"/>
                    <a:pt x="197974" y="154921"/>
                    <a:pt x="198610" y="154749"/>
                  </a:cubicBezTo>
                  <a:cubicBezTo>
                    <a:pt x="199018" y="154689"/>
                    <a:pt x="199422" y="154517"/>
                    <a:pt x="199770" y="154341"/>
                  </a:cubicBezTo>
                  <a:cubicBezTo>
                    <a:pt x="200118" y="154224"/>
                    <a:pt x="200411" y="154053"/>
                    <a:pt x="200699" y="153876"/>
                  </a:cubicBezTo>
                  <a:cubicBezTo>
                    <a:pt x="200991" y="153705"/>
                    <a:pt x="201279" y="153528"/>
                    <a:pt x="201571" y="153296"/>
                  </a:cubicBezTo>
                  <a:lnTo>
                    <a:pt x="201571" y="153296"/>
                  </a:lnTo>
                  <a:cubicBezTo>
                    <a:pt x="201163" y="153472"/>
                    <a:pt x="200759" y="153589"/>
                    <a:pt x="200350" y="153705"/>
                  </a:cubicBezTo>
                  <a:cubicBezTo>
                    <a:pt x="200118" y="153821"/>
                    <a:pt x="199886" y="153992"/>
                    <a:pt x="199598" y="154053"/>
                  </a:cubicBezTo>
                  <a:cubicBezTo>
                    <a:pt x="198726" y="154457"/>
                    <a:pt x="197681" y="154689"/>
                    <a:pt x="196581" y="154689"/>
                  </a:cubicBezTo>
                  <a:cubicBezTo>
                    <a:pt x="196001" y="154689"/>
                    <a:pt x="195305" y="154633"/>
                    <a:pt x="194664" y="154517"/>
                  </a:cubicBezTo>
                  <a:cubicBezTo>
                    <a:pt x="193100" y="154169"/>
                    <a:pt x="191591" y="153528"/>
                    <a:pt x="190255" y="152600"/>
                  </a:cubicBezTo>
                  <a:cubicBezTo>
                    <a:pt x="187878" y="150975"/>
                    <a:pt x="185845" y="148367"/>
                    <a:pt x="184048" y="145057"/>
                  </a:cubicBezTo>
                  <a:cubicBezTo>
                    <a:pt x="181319" y="140127"/>
                    <a:pt x="179175" y="133629"/>
                    <a:pt x="177434" y="126202"/>
                  </a:cubicBezTo>
                  <a:cubicBezTo>
                    <a:pt x="175693" y="118831"/>
                    <a:pt x="174301" y="110592"/>
                    <a:pt x="173080" y="102236"/>
                  </a:cubicBezTo>
                  <a:cubicBezTo>
                    <a:pt x="172384" y="97655"/>
                    <a:pt x="171803" y="93185"/>
                    <a:pt x="171283" y="88775"/>
                  </a:cubicBezTo>
                  <a:cubicBezTo>
                    <a:pt x="170810" y="86004"/>
                    <a:pt x="170436" y="83324"/>
                    <a:pt x="170026" y="806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0" name="Google Shape;500;p32"/>
            <p:cNvSpPr/>
            <p:nvPr/>
          </p:nvSpPr>
          <p:spPr>
            <a:xfrm>
              <a:off x="265725" y="984325"/>
              <a:ext cx="7112100" cy="3794700"/>
            </a:xfrm>
            <a:custGeom>
              <a:avLst/>
              <a:gdLst/>
              <a:ahLst/>
              <a:cxnLst/>
              <a:rect l="l" t="t" r="r" b="b"/>
              <a:pathLst>
                <a:path w="284484" h="151788" extrusionOk="0">
                  <a:moveTo>
                    <a:pt x="144593" y="14855"/>
                  </a:moveTo>
                  <a:cubicBezTo>
                    <a:pt x="144477" y="14855"/>
                    <a:pt x="144417" y="14910"/>
                    <a:pt x="144361" y="14971"/>
                  </a:cubicBezTo>
                  <a:cubicBezTo>
                    <a:pt x="144417" y="14971"/>
                    <a:pt x="144417" y="14971"/>
                    <a:pt x="144477" y="14910"/>
                  </a:cubicBezTo>
                  <a:cubicBezTo>
                    <a:pt x="144533" y="14910"/>
                    <a:pt x="144533" y="14855"/>
                    <a:pt x="144593" y="14855"/>
                  </a:cubicBezTo>
                  <a:close/>
                  <a:moveTo>
                    <a:pt x="143953" y="15491"/>
                  </a:moveTo>
                  <a:lnTo>
                    <a:pt x="143953" y="15491"/>
                  </a:lnTo>
                  <a:cubicBezTo>
                    <a:pt x="143781" y="15607"/>
                    <a:pt x="143605" y="15667"/>
                    <a:pt x="143433" y="15783"/>
                  </a:cubicBezTo>
                  <a:cubicBezTo>
                    <a:pt x="143433" y="15839"/>
                    <a:pt x="143372" y="15899"/>
                    <a:pt x="143317" y="15899"/>
                  </a:cubicBezTo>
                  <a:lnTo>
                    <a:pt x="143488" y="15899"/>
                  </a:lnTo>
                  <a:cubicBezTo>
                    <a:pt x="143549" y="15839"/>
                    <a:pt x="143665" y="15839"/>
                    <a:pt x="143721" y="15783"/>
                  </a:cubicBezTo>
                  <a:cubicBezTo>
                    <a:pt x="143781" y="15723"/>
                    <a:pt x="143897" y="15607"/>
                    <a:pt x="143953" y="15491"/>
                  </a:cubicBezTo>
                  <a:close/>
                  <a:moveTo>
                    <a:pt x="143372" y="16247"/>
                  </a:moveTo>
                  <a:lnTo>
                    <a:pt x="143372" y="16247"/>
                  </a:lnTo>
                  <a:cubicBezTo>
                    <a:pt x="143201" y="16363"/>
                    <a:pt x="143024" y="16419"/>
                    <a:pt x="142853" y="16479"/>
                  </a:cubicBezTo>
                  <a:cubicBezTo>
                    <a:pt x="142737" y="16595"/>
                    <a:pt x="142676" y="16711"/>
                    <a:pt x="142560" y="16827"/>
                  </a:cubicBezTo>
                  <a:cubicBezTo>
                    <a:pt x="142737" y="16767"/>
                    <a:pt x="142853" y="16711"/>
                    <a:pt x="143024" y="16711"/>
                  </a:cubicBezTo>
                  <a:cubicBezTo>
                    <a:pt x="143140" y="16535"/>
                    <a:pt x="143256" y="16419"/>
                    <a:pt x="143372" y="16247"/>
                  </a:cubicBezTo>
                  <a:close/>
                  <a:moveTo>
                    <a:pt x="142737" y="17115"/>
                  </a:moveTo>
                  <a:cubicBezTo>
                    <a:pt x="142620" y="17115"/>
                    <a:pt x="142504" y="17176"/>
                    <a:pt x="142388" y="17231"/>
                  </a:cubicBezTo>
                  <a:lnTo>
                    <a:pt x="142388" y="17176"/>
                  </a:lnTo>
                  <a:cubicBezTo>
                    <a:pt x="142328" y="17231"/>
                    <a:pt x="142272" y="17231"/>
                    <a:pt x="142212" y="17231"/>
                  </a:cubicBezTo>
                  <a:cubicBezTo>
                    <a:pt x="142212" y="17292"/>
                    <a:pt x="142156" y="17347"/>
                    <a:pt x="142156" y="17347"/>
                  </a:cubicBezTo>
                  <a:cubicBezTo>
                    <a:pt x="142096" y="17408"/>
                    <a:pt x="142040" y="17524"/>
                    <a:pt x="141980" y="17579"/>
                  </a:cubicBezTo>
                  <a:lnTo>
                    <a:pt x="141864" y="17695"/>
                  </a:lnTo>
                  <a:cubicBezTo>
                    <a:pt x="142040" y="17695"/>
                    <a:pt x="142212" y="17640"/>
                    <a:pt x="142328" y="17640"/>
                  </a:cubicBezTo>
                  <a:cubicBezTo>
                    <a:pt x="142444" y="17463"/>
                    <a:pt x="142560" y="17292"/>
                    <a:pt x="142737" y="17115"/>
                  </a:cubicBezTo>
                  <a:close/>
                  <a:moveTo>
                    <a:pt x="142096" y="17988"/>
                  </a:moveTo>
                  <a:cubicBezTo>
                    <a:pt x="141924" y="18044"/>
                    <a:pt x="141748" y="18044"/>
                    <a:pt x="141632" y="18104"/>
                  </a:cubicBezTo>
                  <a:cubicBezTo>
                    <a:pt x="141516" y="18276"/>
                    <a:pt x="141400" y="18452"/>
                    <a:pt x="141228" y="18684"/>
                  </a:cubicBezTo>
                  <a:cubicBezTo>
                    <a:pt x="141344" y="18624"/>
                    <a:pt x="141460" y="18624"/>
                    <a:pt x="141516" y="18624"/>
                  </a:cubicBezTo>
                  <a:lnTo>
                    <a:pt x="141632" y="18624"/>
                  </a:lnTo>
                  <a:cubicBezTo>
                    <a:pt x="141808" y="18452"/>
                    <a:pt x="141924" y="18220"/>
                    <a:pt x="142096" y="17988"/>
                  </a:cubicBezTo>
                  <a:close/>
                  <a:moveTo>
                    <a:pt x="141460" y="18972"/>
                  </a:moveTo>
                  <a:cubicBezTo>
                    <a:pt x="141284" y="18972"/>
                    <a:pt x="141168" y="18972"/>
                    <a:pt x="141052" y="19032"/>
                  </a:cubicBezTo>
                  <a:cubicBezTo>
                    <a:pt x="140880" y="19204"/>
                    <a:pt x="140764" y="19436"/>
                    <a:pt x="140587" y="19668"/>
                  </a:cubicBezTo>
                  <a:cubicBezTo>
                    <a:pt x="140764" y="19668"/>
                    <a:pt x="140880" y="19729"/>
                    <a:pt x="140996" y="19729"/>
                  </a:cubicBezTo>
                  <a:cubicBezTo>
                    <a:pt x="141112" y="19497"/>
                    <a:pt x="141284" y="19204"/>
                    <a:pt x="141460" y="18972"/>
                  </a:cubicBezTo>
                  <a:close/>
                  <a:moveTo>
                    <a:pt x="140416" y="20016"/>
                  </a:moveTo>
                  <a:cubicBezTo>
                    <a:pt x="140239" y="20248"/>
                    <a:pt x="140123" y="20541"/>
                    <a:pt x="139951" y="20773"/>
                  </a:cubicBezTo>
                  <a:cubicBezTo>
                    <a:pt x="140067" y="20773"/>
                    <a:pt x="140184" y="20829"/>
                    <a:pt x="140300" y="20889"/>
                  </a:cubicBezTo>
                  <a:cubicBezTo>
                    <a:pt x="140471" y="20597"/>
                    <a:pt x="140648" y="20309"/>
                    <a:pt x="140764" y="20016"/>
                  </a:cubicBezTo>
                  <a:close/>
                  <a:moveTo>
                    <a:pt x="139775" y="21061"/>
                  </a:moveTo>
                  <a:cubicBezTo>
                    <a:pt x="139603" y="21353"/>
                    <a:pt x="139427" y="21641"/>
                    <a:pt x="139311" y="21933"/>
                  </a:cubicBezTo>
                  <a:cubicBezTo>
                    <a:pt x="139371" y="21989"/>
                    <a:pt x="139487" y="22049"/>
                    <a:pt x="139603" y="22105"/>
                  </a:cubicBezTo>
                  <a:cubicBezTo>
                    <a:pt x="139775" y="21757"/>
                    <a:pt x="139951" y="21469"/>
                    <a:pt x="140123" y="21177"/>
                  </a:cubicBezTo>
                  <a:cubicBezTo>
                    <a:pt x="140007" y="21121"/>
                    <a:pt x="139891" y="21121"/>
                    <a:pt x="139775" y="21061"/>
                  </a:cubicBezTo>
                  <a:close/>
                  <a:moveTo>
                    <a:pt x="139139" y="22221"/>
                  </a:moveTo>
                  <a:cubicBezTo>
                    <a:pt x="138963" y="22569"/>
                    <a:pt x="138791" y="22918"/>
                    <a:pt x="138615" y="23210"/>
                  </a:cubicBezTo>
                  <a:cubicBezTo>
                    <a:pt x="138675" y="23266"/>
                    <a:pt x="138731" y="23326"/>
                    <a:pt x="138791" y="23326"/>
                  </a:cubicBezTo>
                  <a:cubicBezTo>
                    <a:pt x="138847" y="23382"/>
                    <a:pt x="138847" y="23382"/>
                    <a:pt x="138907" y="23382"/>
                  </a:cubicBezTo>
                  <a:cubicBezTo>
                    <a:pt x="139079" y="23034"/>
                    <a:pt x="139255" y="22685"/>
                    <a:pt x="139427" y="22398"/>
                  </a:cubicBezTo>
                  <a:cubicBezTo>
                    <a:pt x="139311" y="22337"/>
                    <a:pt x="139255" y="22282"/>
                    <a:pt x="139139" y="22221"/>
                  </a:cubicBezTo>
                  <a:close/>
                  <a:moveTo>
                    <a:pt x="138443" y="23498"/>
                  </a:moveTo>
                  <a:cubicBezTo>
                    <a:pt x="138266" y="23846"/>
                    <a:pt x="138095" y="24194"/>
                    <a:pt x="137863" y="24602"/>
                  </a:cubicBezTo>
                  <a:lnTo>
                    <a:pt x="137918" y="24602"/>
                  </a:lnTo>
                  <a:cubicBezTo>
                    <a:pt x="138034" y="24658"/>
                    <a:pt x="138095" y="24719"/>
                    <a:pt x="138150" y="24774"/>
                  </a:cubicBezTo>
                  <a:cubicBezTo>
                    <a:pt x="138211" y="24602"/>
                    <a:pt x="138327" y="24486"/>
                    <a:pt x="138382" y="24310"/>
                  </a:cubicBezTo>
                  <a:cubicBezTo>
                    <a:pt x="138499" y="24078"/>
                    <a:pt x="138615" y="23906"/>
                    <a:pt x="138731" y="23674"/>
                  </a:cubicBezTo>
                  <a:cubicBezTo>
                    <a:pt x="138615" y="23614"/>
                    <a:pt x="138559" y="23558"/>
                    <a:pt x="138443" y="23498"/>
                  </a:cubicBezTo>
                  <a:close/>
                  <a:moveTo>
                    <a:pt x="137747" y="24890"/>
                  </a:moveTo>
                  <a:cubicBezTo>
                    <a:pt x="137570" y="25238"/>
                    <a:pt x="137338" y="25647"/>
                    <a:pt x="137166" y="25995"/>
                  </a:cubicBezTo>
                  <a:cubicBezTo>
                    <a:pt x="137222" y="26111"/>
                    <a:pt x="137338" y="26167"/>
                    <a:pt x="137398" y="26283"/>
                  </a:cubicBezTo>
                  <a:cubicBezTo>
                    <a:pt x="137570" y="25879"/>
                    <a:pt x="137802" y="25470"/>
                    <a:pt x="137979" y="25122"/>
                  </a:cubicBezTo>
                  <a:cubicBezTo>
                    <a:pt x="137918" y="25006"/>
                    <a:pt x="137802" y="24951"/>
                    <a:pt x="137747" y="24890"/>
                  </a:cubicBezTo>
                  <a:close/>
                  <a:moveTo>
                    <a:pt x="136990" y="26343"/>
                  </a:moveTo>
                  <a:cubicBezTo>
                    <a:pt x="136818" y="26747"/>
                    <a:pt x="136586" y="27155"/>
                    <a:pt x="136410" y="27559"/>
                  </a:cubicBezTo>
                  <a:cubicBezTo>
                    <a:pt x="136470" y="27675"/>
                    <a:pt x="136586" y="27736"/>
                    <a:pt x="136642" y="27852"/>
                  </a:cubicBezTo>
                  <a:cubicBezTo>
                    <a:pt x="136818" y="27443"/>
                    <a:pt x="137050" y="27039"/>
                    <a:pt x="137222" y="26631"/>
                  </a:cubicBezTo>
                  <a:cubicBezTo>
                    <a:pt x="137166" y="26515"/>
                    <a:pt x="137106" y="26399"/>
                    <a:pt x="136990" y="26343"/>
                  </a:cubicBezTo>
                  <a:close/>
                  <a:moveTo>
                    <a:pt x="136238" y="27907"/>
                  </a:moveTo>
                  <a:cubicBezTo>
                    <a:pt x="136062" y="28316"/>
                    <a:pt x="135829" y="28780"/>
                    <a:pt x="135658" y="29184"/>
                  </a:cubicBezTo>
                  <a:lnTo>
                    <a:pt x="135829" y="29532"/>
                  </a:lnTo>
                  <a:cubicBezTo>
                    <a:pt x="136062" y="29068"/>
                    <a:pt x="136238" y="28664"/>
                    <a:pt x="136470" y="28200"/>
                  </a:cubicBezTo>
                  <a:cubicBezTo>
                    <a:pt x="136410" y="28140"/>
                    <a:pt x="136354" y="28023"/>
                    <a:pt x="136294" y="27968"/>
                  </a:cubicBezTo>
                  <a:cubicBezTo>
                    <a:pt x="136294" y="27968"/>
                    <a:pt x="136294" y="27907"/>
                    <a:pt x="136238" y="27907"/>
                  </a:cubicBezTo>
                  <a:close/>
                  <a:moveTo>
                    <a:pt x="135481" y="29532"/>
                  </a:moveTo>
                  <a:cubicBezTo>
                    <a:pt x="135249" y="29996"/>
                    <a:pt x="135017" y="30460"/>
                    <a:pt x="134845" y="30925"/>
                  </a:cubicBezTo>
                  <a:cubicBezTo>
                    <a:pt x="134901" y="31041"/>
                    <a:pt x="134961" y="31157"/>
                    <a:pt x="135017" y="31333"/>
                  </a:cubicBezTo>
                  <a:cubicBezTo>
                    <a:pt x="135249" y="30809"/>
                    <a:pt x="135426" y="30344"/>
                    <a:pt x="135658" y="29880"/>
                  </a:cubicBezTo>
                  <a:lnTo>
                    <a:pt x="135481" y="29532"/>
                  </a:lnTo>
                  <a:close/>
                  <a:moveTo>
                    <a:pt x="134669" y="31333"/>
                  </a:moveTo>
                  <a:cubicBezTo>
                    <a:pt x="134437" y="31797"/>
                    <a:pt x="134205" y="32261"/>
                    <a:pt x="134033" y="32726"/>
                  </a:cubicBezTo>
                  <a:lnTo>
                    <a:pt x="134033" y="32842"/>
                  </a:lnTo>
                  <a:lnTo>
                    <a:pt x="134205" y="33190"/>
                  </a:lnTo>
                  <a:cubicBezTo>
                    <a:pt x="134381" y="32665"/>
                    <a:pt x="134613" y="32201"/>
                    <a:pt x="134845" y="31681"/>
                  </a:cubicBezTo>
                  <a:lnTo>
                    <a:pt x="134669" y="31333"/>
                  </a:lnTo>
                  <a:close/>
                  <a:moveTo>
                    <a:pt x="133801" y="33129"/>
                  </a:moveTo>
                  <a:cubicBezTo>
                    <a:pt x="133569" y="33654"/>
                    <a:pt x="133393" y="34174"/>
                    <a:pt x="133160" y="34638"/>
                  </a:cubicBezTo>
                  <a:cubicBezTo>
                    <a:pt x="133221" y="34814"/>
                    <a:pt x="133276" y="34986"/>
                    <a:pt x="133337" y="35102"/>
                  </a:cubicBezTo>
                  <a:cubicBezTo>
                    <a:pt x="133509" y="34582"/>
                    <a:pt x="133741" y="34118"/>
                    <a:pt x="133973" y="33594"/>
                  </a:cubicBezTo>
                  <a:cubicBezTo>
                    <a:pt x="133917" y="33478"/>
                    <a:pt x="133857" y="33306"/>
                    <a:pt x="133801" y="33129"/>
                  </a:cubicBezTo>
                  <a:close/>
                  <a:moveTo>
                    <a:pt x="132928" y="35102"/>
                  </a:moveTo>
                  <a:cubicBezTo>
                    <a:pt x="132696" y="35627"/>
                    <a:pt x="132525" y="36147"/>
                    <a:pt x="132292" y="36671"/>
                  </a:cubicBezTo>
                  <a:cubicBezTo>
                    <a:pt x="132292" y="36843"/>
                    <a:pt x="132348" y="37019"/>
                    <a:pt x="132408" y="37135"/>
                  </a:cubicBezTo>
                  <a:lnTo>
                    <a:pt x="133105" y="35566"/>
                  </a:lnTo>
                  <a:cubicBezTo>
                    <a:pt x="133044" y="35395"/>
                    <a:pt x="132989" y="35279"/>
                    <a:pt x="132928" y="35102"/>
                  </a:cubicBezTo>
                  <a:close/>
                  <a:moveTo>
                    <a:pt x="132060" y="37135"/>
                  </a:moveTo>
                  <a:cubicBezTo>
                    <a:pt x="131828" y="37655"/>
                    <a:pt x="131596" y="38180"/>
                    <a:pt x="131364" y="38760"/>
                  </a:cubicBezTo>
                  <a:cubicBezTo>
                    <a:pt x="131420" y="38932"/>
                    <a:pt x="131420" y="39108"/>
                    <a:pt x="131480" y="39280"/>
                  </a:cubicBezTo>
                  <a:cubicBezTo>
                    <a:pt x="131712" y="38760"/>
                    <a:pt x="131944" y="38180"/>
                    <a:pt x="132176" y="37655"/>
                  </a:cubicBezTo>
                  <a:cubicBezTo>
                    <a:pt x="132176" y="37483"/>
                    <a:pt x="132116" y="37307"/>
                    <a:pt x="132060" y="37135"/>
                  </a:cubicBezTo>
                  <a:close/>
                  <a:moveTo>
                    <a:pt x="131132" y="39224"/>
                  </a:moveTo>
                  <a:cubicBezTo>
                    <a:pt x="130900" y="39804"/>
                    <a:pt x="130668" y="40324"/>
                    <a:pt x="130436" y="40904"/>
                  </a:cubicBezTo>
                  <a:cubicBezTo>
                    <a:pt x="130436" y="41081"/>
                    <a:pt x="130491" y="41313"/>
                    <a:pt x="130552" y="41485"/>
                  </a:cubicBezTo>
                  <a:cubicBezTo>
                    <a:pt x="130784" y="40904"/>
                    <a:pt x="131016" y="40385"/>
                    <a:pt x="131248" y="39804"/>
                  </a:cubicBezTo>
                  <a:cubicBezTo>
                    <a:pt x="131188" y="39628"/>
                    <a:pt x="131188" y="39456"/>
                    <a:pt x="131132" y="39224"/>
                  </a:cubicBezTo>
                  <a:close/>
                  <a:moveTo>
                    <a:pt x="130204" y="41429"/>
                  </a:moveTo>
                  <a:cubicBezTo>
                    <a:pt x="129911" y="42009"/>
                    <a:pt x="129679" y="42589"/>
                    <a:pt x="129447" y="43109"/>
                  </a:cubicBezTo>
                  <a:cubicBezTo>
                    <a:pt x="129507" y="43341"/>
                    <a:pt x="129507" y="43518"/>
                    <a:pt x="129563" y="43750"/>
                  </a:cubicBezTo>
                  <a:cubicBezTo>
                    <a:pt x="129795" y="43170"/>
                    <a:pt x="130027" y="42589"/>
                    <a:pt x="130320" y="42009"/>
                  </a:cubicBezTo>
                  <a:cubicBezTo>
                    <a:pt x="130259" y="41833"/>
                    <a:pt x="130204" y="41661"/>
                    <a:pt x="130204" y="41485"/>
                  </a:cubicBezTo>
                  <a:lnTo>
                    <a:pt x="130204" y="41429"/>
                  </a:lnTo>
                  <a:close/>
                  <a:moveTo>
                    <a:pt x="129215" y="43690"/>
                  </a:moveTo>
                  <a:cubicBezTo>
                    <a:pt x="128927" y="44270"/>
                    <a:pt x="128695" y="44850"/>
                    <a:pt x="128463" y="45430"/>
                  </a:cubicBezTo>
                  <a:cubicBezTo>
                    <a:pt x="128463" y="45607"/>
                    <a:pt x="128519" y="45839"/>
                    <a:pt x="128519" y="46071"/>
                  </a:cubicBezTo>
                  <a:cubicBezTo>
                    <a:pt x="128811" y="45491"/>
                    <a:pt x="129043" y="44910"/>
                    <a:pt x="129275" y="44330"/>
                  </a:cubicBezTo>
                  <a:cubicBezTo>
                    <a:pt x="129275" y="44098"/>
                    <a:pt x="129215" y="43922"/>
                    <a:pt x="129215" y="43690"/>
                  </a:cubicBezTo>
                  <a:close/>
                  <a:moveTo>
                    <a:pt x="128170" y="46010"/>
                  </a:moveTo>
                  <a:cubicBezTo>
                    <a:pt x="128054" y="46359"/>
                    <a:pt x="127883" y="46767"/>
                    <a:pt x="127706" y="47115"/>
                  </a:cubicBezTo>
                  <a:cubicBezTo>
                    <a:pt x="127590" y="47347"/>
                    <a:pt x="127535" y="47519"/>
                    <a:pt x="127419" y="47751"/>
                  </a:cubicBezTo>
                  <a:cubicBezTo>
                    <a:pt x="127474" y="47983"/>
                    <a:pt x="127474" y="48160"/>
                    <a:pt x="127474" y="48392"/>
                  </a:cubicBezTo>
                  <a:cubicBezTo>
                    <a:pt x="127651" y="48044"/>
                    <a:pt x="127822" y="47635"/>
                    <a:pt x="127999" y="47287"/>
                  </a:cubicBezTo>
                  <a:cubicBezTo>
                    <a:pt x="128115" y="47055"/>
                    <a:pt x="128170" y="46823"/>
                    <a:pt x="128287" y="46651"/>
                  </a:cubicBezTo>
                  <a:cubicBezTo>
                    <a:pt x="128231" y="46419"/>
                    <a:pt x="128231" y="46187"/>
                    <a:pt x="128170" y="46010"/>
                  </a:cubicBezTo>
                  <a:close/>
                  <a:moveTo>
                    <a:pt x="127186" y="48331"/>
                  </a:moveTo>
                  <a:cubicBezTo>
                    <a:pt x="126894" y="48912"/>
                    <a:pt x="126662" y="49492"/>
                    <a:pt x="126374" y="50072"/>
                  </a:cubicBezTo>
                  <a:cubicBezTo>
                    <a:pt x="126374" y="50304"/>
                    <a:pt x="126430" y="50536"/>
                    <a:pt x="126430" y="50768"/>
                  </a:cubicBezTo>
                  <a:cubicBezTo>
                    <a:pt x="126722" y="50188"/>
                    <a:pt x="126954" y="49608"/>
                    <a:pt x="127242" y="49028"/>
                  </a:cubicBezTo>
                  <a:cubicBezTo>
                    <a:pt x="127186" y="48796"/>
                    <a:pt x="127186" y="48563"/>
                    <a:pt x="127186" y="48331"/>
                  </a:cubicBezTo>
                  <a:close/>
                  <a:moveTo>
                    <a:pt x="126082" y="50713"/>
                  </a:moveTo>
                  <a:cubicBezTo>
                    <a:pt x="125850" y="51293"/>
                    <a:pt x="125562" y="51873"/>
                    <a:pt x="125330" y="52509"/>
                  </a:cubicBezTo>
                  <a:lnTo>
                    <a:pt x="125330" y="53150"/>
                  </a:lnTo>
                  <a:cubicBezTo>
                    <a:pt x="125617" y="52569"/>
                    <a:pt x="125910" y="51989"/>
                    <a:pt x="126142" y="51409"/>
                  </a:cubicBezTo>
                  <a:cubicBezTo>
                    <a:pt x="126142" y="51177"/>
                    <a:pt x="126142" y="50945"/>
                    <a:pt x="126082" y="50713"/>
                  </a:cubicBezTo>
                  <a:close/>
                  <a:moveTo>
                    <a:pt x="125037" y="53089"/>
                  </a:moveTo>
                  <a:cubicBezTo>
                    <a:pt x="124749" y="53730"/>
                    <a:pt x="124457" y="54310"/>
                    <a:pt x="124225" y="54890"/>
                  </a:cubicBezTo>
                  <a:lnTo>
                    <a:pt x="124225" y="55586"/>
                  </a:lnTo>
                  <a:cubicBezTo>
                    <a:pt x="124517" y="55006"/>
                    <a:pt x="124805" y="54426"/>
                    <a:pt x="125037" y="53785"/>
                  </a:cubicBezTo>
                  <a:lnTo>
                    <a:pt x="125037" y="53089"/>
                  </a:lnTo>
                  <a:close/>
                  <a:moveTo>
                    <a:pt x="123937" y="55526"/>
                  </a:moveTo>
                  <a:cubicBezTo>
                    <a:pt x="123645" y="56106"/>
                    <a:pt x="123357" y="56687"/>
                    <a:pt x="123065" y="57327"/>
                  </a:cubicBezTo>
                  <a:cubicBezTo>
                    <a:pt x="123125" y="57559"/>
                    <a:pt x="123125" y="57791"/>
                    <a:pt x="123125" y="58023"/>
                  </a:cubicBezTo>
                  <a:cubicBezTo>
                    <a:pt x="123413" y="57443"/>
                    <a:pt x="123705" y="56863"/>
                    <a:pt x="123937" y="56222"/>
                  </a:cubicBezTo>
                  <a:lnTo>
                    <a:pt x="123937" y="55526"/>
                  </a:lnTo>
                  <a:close/>
                  <a:moveTo>
                    <a:pt x="34118" y="1"/>
                  </a:moveTo>
                  <a:cubicBezTo>
                    <a:pt x="31101" y="117"/>
                    <a:pt x="28316" y="985"/>
                    <a:pt x="25763" y="2438"/>
                  </a:cubicBezTo>
                  <a:cubicBezTo>
                    <a:pt x="21237" y="4991"/>
                    <a:pt x="17347" y="9340"/>
                    <a:pt x="14098" y="14446"/>
                  </a:cubicBezTo>
                  <a:cubicBezTo>
                    <a:pt x="9224" y="22049"/>
                    <a:pt x="5687" y="31333"/>
                    <a:pt x="3366" y="38644"/>
                  </a:cubicBezTo>
                  <a:cubicBezTo>
                    <a:pt x="1045" y="46010"/>
                    <a:pt x="1" y="51465"/>
                    <a:pt x="1" y="51465"/>
                  </a:cubicBezTo>
                  <a:lnTo>
                    <a:pt x="289" y="51581"/>
                  </a:lnTo>
                  <a:cubicBezTo>
                    <a:pt x="289" y="51581"/>
                    <a:pt x="289" y="51525"/>
                    <a:pt x="349" y="51409"/>
                  </a:cubicBezTo>
                  <a:cubicBezTo>
                    <a:pt x="637" y="49956"/>
                    <a:pt x="3366" y="37307"/>
                    <a:pt x="8876" y="25006"/>
                  </a:cubicBezTo>
                  <a:cubicBezTo>
                    <a:pt x="11605" y="18800"/>
                    <a:pt x="15087" y="12766"/>
                    <a:pt x="19264" y="8180"/>
                  </a:cubicBezTo>
                  <a:cubicBezTo>
                    <a:pt x="21409" y="5859"/>
                    <a:pt x="23674" y="3946"/>
                    <a:pt x="26167" y="2610"/>
                  </a:cubicBezTo>
                  <a:cubicBezTo>
                    <a:pt x="28604" y="1217"/>
                    <a:pt x="31273" y="405"/>
                    <a:pt x="34118" y="349"/>
                  </a:cubicBezTo>
                  <a:lnTo>
                    <a:pt x="35511" y="349"/>
                  </a:lnTo>
                  <a:cubicBezTo>
                    <a:pt x="42589" y="349"/>
                    <a:pt x="48215" y="2029"/>
                    <a:pt x="52741" y="4991"/>
                  </a:cubicBezTo>
                  <a:cubicBezTo>
                    <a:pt x="56687" y="7600"/>
                    <a:pt x="59764" y="11257"/>
                    <a:pt x="62201" y="15551"/>
                  </a:cubicBezTo>
                  <a:cubicBezTo>
                    <a:pt x="66434" y="23094"/>
                    <a:pt x="68700" y="32842"/>
                    <a:pt x="69976" y="43341"/>
                  </a:cubicBezTo>
                  <a:cubicBezTo>
                    <a:pt x="70612" y="48563"/>
                    <a:pt x="71020" y="53962"/>
                    <a:pt x="71369" y="59356"/>
                  </a:cubicBezTo>
                  <a:lnTo>
                    <a:pt x="71717" y="59532"/>
                  </a:lnTo>
                  <a:cubicBezTo>
                    <a:pt x="71485" y="56051"/>
                    <a:pt x="71253" y="52625"/>
                    <a:pt x="70960" y="49260"/>
                  </a:cubicBezTo>
                  <a:cubicBezTo>
                    <a:pt x="69744" y="36323"/>
                    <a:pt x="67479" y="24022"/>
                    <a:pt x="62257" y="14971"/>
                  </a:cubicBezTo>
                  <a:cubicBezTo>
                    <a:pt x="59588" y="10385"/>
                    <a:pt x="56222" y="6671"/>
                    <a:pt x="51873" y="4063"/>
                  </a:cubicBezTo>
                  <a:cubicBezTo>
                    <a:pt x="47463" y="1449"/>
                    <a:pt x="42065" y="1"/>
                    <a:pt x="35511" y="1"/>
                  </a:cubicBezTo>
                  <a:close/>
                  <a:moveTo>
                    <a:pt x="150395" y="11429"/>
                  </a:moveTo>
                  <a:cubicBezTo>
                    <a:pt x="149699" y="11429"/>
                    <a:pt x="149003" y="11605"/>
                    <a:pt x="148246" y="11838"/>
                  </a:cubicBezTo>
                  <a:cubicBezTo>
                    <a:pt x="148130" y="11893"/>
                    <a:pt x="148014" y="11893"/>
                    <a:pt x="147959" y="11954"/>
                  </a:cubicBezTo>
                  <a:cubicBezTo>
                    <a:pt x="147318" y="12186"/>
                    <a:pt x="146682" y="12534"/>
                    <a:pt x="146102" y="12998"/>
                  </a:cubicBezTo>
                  <a:cubicBezTo>
                    <a:pt x="145693" y="13286"/>
                    <a:pt x="145345" y="13634"/>
                    <a:pt x="144941" y="13982"/>
                  </a:cubicBezTo>
                  <a:cubicBezTo>
                    <a:pt x="145522" y="13518"/>
                    <a:pt x="146158" y="13170"/>
                    <a:pt x="146738" y="12938"/>
                  </a:cubicBezTo>
                  <a:lnTo>
                    <a:pt x="146798" y="12938"/>
                  </a:lnTo>
                  <a:cubicBezTo>
                    <a:pt x="147318" y="12590"/>
                    <a:pt x="147842" y="12302"/>
                    <a:pt x="148362" y="12125"/>
                  </a:cubicBezTo>
                  <a:cubicBezTo>
                    <a:pt x="149059" y="11893"/>
                    <a:pt x="149755" y="11777"/>
                    <a:pt x="150395" y="11777"/>
                  </a:cubicBezTo>
                  <a:cubicBezTo>
                    <a:pt x="151380" y="11777"/>
                    <a:pt x="152252" y="12070"/>
                    <a:pt x="153065" y="12590"/>
                  </a:cubicBezTo>
                  <a:cubicBezTo>
                    <a:pt x="154457" y="13518"/>
                    <a:pt x="155673" y="15203"/>
                    <a:pt x="156718" y="17524"/>
                  </a:cubicBezTo>
                  <a:cubicBezTo>
                    <a:pt x="158287" y="21005"/>
                    <a:pt x="159503" y="25819"/>
                    <a:pt x="160724" y="31389"/>
                  </a:cubicBezTo>
                  <a:cubicBezTo>
                    <a:pt x="161884" y="36903"/>
                    <a:pt x="163044" y="43170"/>
                    <a:pt x="164437" y="49492"/>
                  </a:cubicBezTo>
                  <a:cubicBezTo>
                    <a:pt x="165249" y="53089"/>
                    <a:pt x="165885" y="56454"/>
                    <a:pt x="166526" y="59704"/>
                  </a:cubicBezTo>
                  <a:cubicBezTo>
                    <a:pt x="166526" y="59356"/>
                    <a:pt x="166581" y="59007"/>
                    <a:pt x="166642" y="58659"/>
                  </a:cubicBezTo>
                  <a:cubicBezTo>
                    <a:pt x="166117" y="55703"/>
                    <a:pt x="165481" y="52685"/>
                    <a:pt x="164785" y="49436"/>
                  </a:cubicBezTo>
                  <a:cubicBezTo>
                    <a:pt x="162636" y="39804"/>
                    <a:pt x="161127" y="30289"/>
                    <a:pt x="159099" y="23266"/>
                  </a:cubicBezTo>
                  <a:cubicBezTo>
                    <a:pt x="158054" y="19729"/>
                    <a:pt x="156950" y="16767"/>
                    <a:pt x="155557" y="14739"/>
                  </a:cubicBezTo>
                  <a:cubicBezTo>
                    <a:pt x="154861" y="13694"/>
                    <a:pt x="154109" y="12882"/>
                    <a:pt x="153236" y="12302"/>
                  </a:cubicBezTo>
                  <a:cubicBezTo>
                    <a:pt x="152368" y="11777"/>
                    <a:pt x="151440" y="11429"/>
                    <a:pt x="150395" y="11429"/>
                  </a:cubicBezTo>
                  <a:close/>
                  <a:moveTo>
                    <a:pt x="71424" y="59996"/>
                  </a:moveTo>
                  <a:lnTo>
                    <a:pt x="71424" y="60168"/>
                  </a:lnTo>
                  <a:cubicBezTo>
                    <a:pt x="71540" y="60228"/>
                    <a:pt x="71656" y="60344"/>
                    <a:pt x="71772" y="60400"/>
                  </a:cubicBezTo>
                  <a:lnTo>
                    <a:pt x="71772" y="60168"/>
                  </a:lnTo>
                  <a:cubicBezTo>
                    <a:pt x="71656" y="60112"/>
                    <a:pt x="71601" y="60052"/>
                    <a:pt x="71485" y="59996"/>
                  </a:cubicBezTo>
                  <a:close/>
                  <a:moveTo>
                    <a:pt x="71424" y="60748"/>
                  </a:moveTo>
                  <a:cubicBezTo>
                    <a:pt x="71424" y="60864"/>
                    <a:pt x="71485" y="60980"/>
                    <a:pt x="71485" y="61096"/>
                  </a:cubicBezTo>
                  <a:cubicBezTo>
                    <a:pt x="71601" y="61212"/>
                    <a:pt x="71717" y="61273"/>
                    <a:pt x="71833" y="61389"/>
                  </a:cubicBezTo>
                  <a:cubicBezTo>
                    <a:pt x="71833" y="61212"/>
                    <a:pt x="71772" y="60980"/>
                    <a:pt x="71772" y="60808"/>
                  </a:cubicBezTo>
                  <a:cubicBezTo>
                    <a:pt x="71772" y="60808"/>
                    <a:pt x="71717" y="60808"/>
                    <a:pt x="71717" y="60748"/>
                  </a:cubicBezTo>
                  <a:close/>
                  <a:moveTo>
                    <a:pt x="71485" y="61560"/>
                  </a:moveTo>
                  <a:lnTo>
                    <a:pt x="71485" y="61793"/>
                  </a:lnTo>
                  <a:cubicBezTo>
                    <a:pt x="71540" y="61737"/>
                    <a:pt x="71656" y="61737"/>
                    <a:pt x="71717" y="61737"/>
                  </a:cubicBezTo>
                  <a:cubicBezTo>
                    <a:pt x="71601" y="61676"/>
                    <a:pt x="71540" y="61621"/>
                    <a:pt x="71485" y="61560"/>
                  </a:cubicBezTo>
                  <a:close/>
                  <a:moveTo>
                    <a:pt x="71833" y="62025"/>
                  </a:moveTo>
                  <a:cubicBezTo>
                    <a:pt x="71717" y="62025"/>
                    <a:pt x="71656" y="62085"/>
                    <a:pt x="71540" y="62085"/>
                  </a:cubicBezTo>
                  <a:lnTo>
                    <a:pt x="71540" y="62373"/>
                  </a:lnTo>
                  <a:cubicBezTo>
                    <a:pt x="71656" y="62489"/>
                    <a:pt x="71772" y="62549"/>
                    <a:pt x="71889" y="62665"/>
                  </a:cubicBezTo>
                  <a:cubicBezTo>
                    <a:pt x="71889" y="62433"/>
                    <a:pt x="71889" y="62257"/>
                    <a:pt x="71833" y="62025"/>
                  </a:cubicBezTo>
                  <a:close/>
                  <a:moveTo>
                    <a:pt x="71540" y="62837"/>
                  </a:moveTo>
                  <a:lnTo>
                    <a:pt x="71540" y="62837"/>
                  </a:lnTo>
                  <a:cubicBezTo>
                    <a:pt x="71601" y="63129"/>
                    <a:pt x="71601" y="63417"/>
                    <a:pt x="71601" y="63710"/>
                  </a:cubicBezTo>
                  <a:lnTo>
                    <a:pt x="71949" y="63533"/>
                  </a:lnTo>
                  <a:cubicBezTo>
                    <a:pt x="71949" y="63417"/>
                    <a:pt x="71889" y="63301"/>
                    <a:pt x="71889" y="63129"/>
                  </a:cubicBezTo>
                  <a:cubicBezTo>
                    <a:pt x="71772" y="63069"/>
                    <a:pt x="71656" y="62953"/>
                    <a:pt x="71540" y="62837"/>
                  </a:cubicBezTo>
                  <a:close/>
                  <a:moveTo>
                    <a:pt x="71949" y="63881"/>
                  </a:moveTo>
                  <a:cubicBezTo>
                    <a:pt x="71889" y="63942"/>
                    <a:pt x="71833" y="63997"/>
                    <a:pt x="71772" y="63997"/>
                  </a:cubicBezTo>
                  <a:cubicBezTo>
                    <a:pt x="71833" y="64058"/>
                    <a:pt x="71889" y="64174"/>
                    <a:pt x="71949" y="64229"/>
                  </a:cubicBezTo>
                  <a:lnTo>
                    <a:pt x="71949" y="63881"/>
                  </a:lnTo>
                  <a:close/>
                  <a:moveTo>
                    <a:pt x="71656" y="64346"/>
                  </a:moveTo>
                  <a:cubicBezTo>
                    <a:pt x="71656" y="64810"/>
                    <a:pt x="71656" y="65274"/>
                    <a:pt x="71717" y="65738"/>
                  </a:cubicBezTo>
                  <a:cubicBezTo>
                    <a:pt x="71833" y="65854"/>
                    <a:pt x="71949" y="65970"/>
                    <a:pt x="72005" y="66086"/>
                  </a:cubicBezTo>
                  <a:lnTo>
                    <a:pt x="72065" y="66031"/>
                  </a:lnTo>
                  <a:cubicBezTo>
                    <a:pt x="72065" y="65622"/>
                    <a:pt x="72005" y="65158"/>
                    <a:pt x="72005" y="64694"/>
                  </a:cubicBezTo>
                  <a:lnTo>
                    <a:pt x="71656" y="64346"/>
                  </a:lnTo>
                  <a:close/>
                  <a:moveTo>
                    <a:pt x="71717" y="66202"/>
                  </a:moveTo>
                  <a:lnTo>
                    <a:pt x="71717" y="66318"/>
                  </a:lnTo>
                  <a:lnTo>
                    <a:pt x="71772" y="66263"/>
                  </a:lnTo>
                  <a:lnTo>
                    <a:pt x="71717" y="66202"/>
                  </a:lnTo>
                  <a:close/>
                  <a:moveTo>
                    <a:pt x="72005" y="66495"/>
                  </a:moveTo>
                  <a:cubicBezTo>
                    <a:pt x="71889" y="66550"/>
                    <a:pt x="71833" y="66666"/>
                    <a:pt x="71772" y="66727"/>
                  </a:cubicBezTo>
                  <a:cubicBezTo>
                    <a:pt x="71833" y="67711"/>
                    <a:pt x="71833" y="68755"/>
                    <a:pt x="71889" y="69744"/>
                  </a:cubicBezTo>
                  <a:cubicBezTo>
                    <a:pt x="72005" y="69568"/>
                    <a:pt x="72121" y="69452"/>
                    <a:pt x="72237" y="69335"/>
                  </a:cubicBezTo>
                  <a:cubicBezTo>
                    <a:pt x="72181" y="68407"/>
                    <a:pt x="72121" y="67539"/>
                    <a:pt x="72065" y="66611"/>
                  </a:cubicBezTo>
                  <a:cubicBezTo>
                    <a:pt x="72065" y="66550"/>
                    <a:pt x="72005" y="66550"/>
                    <a:pt x="72005" y="66495"/>
                  </a:cubicBezTo>
                  <a:close/>
                  <a:moveTo>
                    <a:pt x="168499" y="69684"/>
                  </a:moveTo>
                  <a:cubicBezTo>
                    <a:pt x="168438" y="69684"/>
                    <a:pt x="168438" y="69743"/>
                    <a:pt x="168438" y="69799"/>
                  </a:cubicBezTo>
                  <a:lnTo>
                    <a:pt x="168438" y="69799"/>
                  </a:lnTo>
                  <a:cubicBezTo>
                    <a:pt x="168438" y="69744"/>
                    <a:pt x="168438" y="69744"/>
                    <a:pt x="168499" y="69684"/>
                  </a:cubicBezTo>
                  <a:close/>
                  <a:moveTo>
                    <a:pt x="168554" y="70264"/>
                  </a:moveTo>
                  <a:cubicBezTo>
                    <a:pt x="168499" y="70440"/>
                    <a:pt x="168438" y="70612"/>
                    <a:pt x="168322" y="70728"/>
                  </a:cubicBezTo>
                  <a:lnTo>
                    <a:pt x="168383" y="70788"/>
                  </a:lnTo>
                  <a:cubicBezTo>
                    <a:pt x="168438" y="70612"/>
                    <a:pt x="168499" y="70496"/>
                    <a:pt x="168554" y="70380"/>
                  </a:cubicBezTo>
                  <a:lnTo>
                    <a:pt x="168554" y="70264"/>
                  </a:lnTo>
                  <a:close/>
                  <a:moveTo>
                    <a:pt x="168670" y="70904"/>
                  </a:moveTo>
                  <a:cubicBezTo>
                    <a:pt x="168615" y="71020"/>
                    <a:pt x="168499" y="71136"/>
                    <a:pt x="168438" y="71253"/>
                  </a:cubicBezTo>
                  <a:cubicBezTo>
                    <a:pt x="168438" y="71308"/>
                    <a:pt x="168499" y="71308"/>
                    <a:pt x="168499" y="71369"/>
                  </a:cubicBezTo>
                  <a:cubicBezTo>
                    <a:pt x="168554" y="71253"/>
                    <a:pt x="168615" y="71192"/>
                    <a:pt x="168670" y="71076"/>
                  </a:cubicBezTo>
                  <a:lnTo>
                    <a:pt x="168670" y="70904"/>
                  </a:lnTo>
                  <a:close/>
                  <a:moveTo>
                    <a:pt x="168731" y="71540"/>
                  </a:moveTo>
                  <a:cubicBezTo>
                    <a:pt x="168670" y="71601"/>
                    <a:pt x="168615" y="71717"/>
                    <a:pt x="168554" y="71772"/>
                  </a:cubicBezTo>
                  <a:cubicBezTo>
                    <a:pt x="168554" y="71833"/>
                    <a:pt x="168615" y="71888"/>
                    <a:pt x="168615" y="72004"/>
                  </a:cubicBezTo>
                  <a:lnTo>
                    <a:pt x="168786" y="71833"/>
                  </a:lnTo>
                  <a:cubicBezTo>
                    <a:pt x="168786" y="71772"/>
                    <a:pt x="168786" y="71656"/>
                    <a:pt x="168731" y="71540"/>
                  </a:cubicBezTo>
                  <a:close/>
                  <a:moveTo>
                    <a:pt x="168847" y="72237"/>
                  </a:moveTo>
                  <a:cubicBezTo>
                    <a:pt x="168786" y="72237"/>
                    <a:pt x="168731" y="72297"/>
                    <a:pt x="168670" y="72353"/>
                  </a:cubicBezTo>
                  <a:cubicBezTo>
                    <a:pt x="168670" y="72413"/>
                    <a:pt x="168731" y="72529"/>
                    <a:pt x="168731" y="72585"/>
                  </a:cubicBezTo>
                  <a:lnTo>
                    <a:pt x="168902" y="72585"/>
                  </a:lnTo>
                  <a:cubicBezTo>
                    <a:pt x="168902" y="72469"/>
                    <a:pt x="168902" y="72353"/>
                    <a:pt x="168847" y="72237"/>
                  </a:cubicBezTo>
                  <a:close/>
                  <a:moveTo>
                    <a:pt x="168786" y="72933"/>
                  </a:moveTo>
                  <a:cubicBezTo>
                    <a:pt x="168847" y="73049"/>
                    <a:pt x="168847" y="73109"/>
                    <a:pt x="168847" y="73225"/>
                  </a:cubicBezTo>
                  <a:cubicBezTo>
                    <a:pt x="168902" y="73281"/>
                    <a:pt x="168963" y="73281"/>
                    <a:pt x="169018" y="73341"/>
                  </a:cubicBezTo>
                  <a:cubicBezTo>
                    <a:pt x="169018" y="73225"/>
                    <a:pt x="168963" y="73049"/>
                    <a:pt x="168963" y="72933"/>
                  </a:cubicBezTo>
                  <a:close/>
                  <a:moveTo>
                    <a:pt x="168963" y="73689"/>
                  </a:moveTo>
                  <a:lnTo>
                    <a:pt x="168963" y="73806"/>
                  </a:lnTo>
                  <a:cubicBezTo>
                    <a:pt x="169018" y="73861"/>
                    <a:pt x="169079" y="73977"/>
                    <a:pt x="169134" y="74038"/>
                  </a:cubicBezTo>
                  <a:cubicBezTo>
                    <a:pt x="169134" y="73977"/>
                    <a:pt x="169134" y="73861"/>
                    <a:pt x="169079" y="73806"/>
                  </a:cubicBezTo>
                  <a:lnTo>
                    <a:pt x="168963" y="73689"/>
                  </a:lnTo>
                  <a:close/>
                  <a:moveTo>
                    <a:pt x="241663" y="43286"/>
                  </a:moveTo>
                  <a:cubicBezTo>
                    <a:pt x="238530" y="43286"/>
                    <a:pt x="235512" y="43750"/>
                    <a:pt x="232672" y="44850"/>
                  </a:cubicBezTo>
                  <a:cubicBezTo>
                    <a:pt x="228550" y="46475"/>
                    <a:pt x="225300" y="49376"/>
                    <a:pt x="222692" y="53150"/>
                  </a:cubicBezTo>
                  <a:cubicBezTo>
                    <a:pt x="219034" y="58488"/>
                    <a:pt x="216657" y="65622"/>
                    <a:pt x="215033" y="73629"/>
                  </a:cubicBezTo>
                  <a:cubicBezTo>
                    <a:pt x="215088" y="73861"/>
                    <a:pt x="215149" y="74038"/>
                    <a:pt x="215265" y="74209"/>
                  </a:cubicBezTo>
                  <a:cubicBezTo>
                    <a:pt x="216597" y="67363"/>
                    <a:pt x="218514" y="61096"/>
                    <a:pt x="221239" y="56106"/>
                  </a:cubicBezTo>
                  <a:cubicBezTo>
                    <a:pt x="224084" y="50945"/>
                    <a:pt x="227798" y="47115"/>
                    <a:pt x="232788" y="45142"/>
                  </a:cubicBezTo>
                  <a:cubicBezTo>
                    <a:pt x="235573" y="44098"/>
                    <a:pt x="238590" y="43573"/>
                    <a:pt x="241663" y="43573"/>
                  </a:cubicBezTo>
                  <a:lnTo>
                    <a:pt x="241723" y="43573"/>
                  </a:lnTo>
                  <a:cubicBezTo>
                    <a:pt x="250714" y="43573"/>
                    <a:pt x="260578" y="47635"/>
                    <a:pt x="268585" y="52685"/>
                  </a:cubicBezTo>
                  <a:cubicBezTo>
                    <a:pt x="271199" y="54310"/>
                    <a:pt x="273575" y="56051"/>
                    <a:pt x="275664" y="57791"/>
                  </a:cubicBezTo>
                  <a:cubicBezTo>
                    <a:pt x="275840" y="57907"/>
                    <a:pt x="275957" y="58023"/>
                    <a:pt x="276073" y="58139"/>
                  </a:cubicBezTo>
                  <a:cubicBezTo>
                    <a:pt x="278858" y="60344"/>
                    <a:pt x="281118" y="62549"/>
                    <a:pt x="282627" y="64522"/>
                  </a:cubicBezTo>
                  <a:cubicBezTo>
                    <a:pt x="283499" y="65682"/>
                    <a:pt x="284135" y="66727"/>
                    <a:pt x="284484" y="67711"/>
                  </a:cubicBezTo>
                  <a:cubicBezTo>
                    <a:pt x="284135" y="66666"/>
                    <a:pt x="283439" y="65506"/>
                    <a:pt x="282511" y="64290"/>
                  </a:cubicBezTo>
                  <a:cubicBezTo>
                    <a:pt x="280946" y="62141"/>
                    <a:pt x="278565" y="59704"/>
                    <a:pt x="275724" y="57383"/>
                  </a:cubicBezTo>
                  <a:cubicBezTo>
                    <a:pt x="275492" y="57211"/>
                    <a:pt x="275316" y="57035"/>
                    <a:pt x="275084" y="56863"/>
                  </a:cubicBezTo>
                  <a:cubicBezTo>
                    <a:pt x="270851" y="53498"/>
                    <a:pt x="265568" y="50188"/>
                    <a:pt x="259942" y="47635"/>
                  </a:cubicBezTo>
                  <a:cubicBezTo>
                    <a:pt x="254024" y="45026"/>
                    <a:pt x="247641" y="43286"/>
                    <a:pt x="241663" y="43286"/>
                  </a:cubicBezTo>
                  <a:close/>
                  <a:moveTo>
                    <a:pt x="72237" y="69860"/>
                  </a:moveTo>
                  <a:cubicBezTo>
                    <a:pt x="72121" y="69976"/>
                    <a:pt x="72005" y="70092"/>
                    <a:pt x="71949" y="70264"/>
                  </a:cubicBezTo>
                  <a:cubicBezTo>
                    <a:pt x="72005" y="71656"/>
                    <a:pt x="72065" y="73109"/>
                    <a:pt x="72121" y="74502"/>
                  </a:cubicBezTo>
                  <a:cubicBezTo>
                    <a:pt x="72237" y="74270"/>
                    <a:pt x="72353" y="74038"/>
                    <a:pt x="72413" y="73861"/>
                  </a:cubicBezTo>
                  <a:lnTo>
                    <a:pt x="72237" y="69860"/>
                  </a:lnTo>
                  <a:close/>
                  <a:moveTo>
                    <a:pt x="214917" y="74270"/>
                  </a:moveTo>
                  <a:cubicBezTo>
                    <a:pt x="214685" y="75314"/>
                    <a:pt x="214508" y="76358"/>
                    <a:pt x="214336" y="77403"/>
                  </a:cubicBezTo>
                  <a:cubicBezTo>
                    <a:pt x="214392" y="77635"/>
                    <a:pt x="214508" y="77807"/>
                    <a:pt x="214569" y="77983"/>
                  </a:cubicBezTo>
                  <a:cubicBezTo>
                    <a:pt x="214740" y="76939"/>
                    <a:pt x="214917" y="75894"/>
                    <a:pt x="215149" y="74850"/>
                  </a:cubicBezTo>
                  <a:cubicBezTo>
                    <a:pt x="215033" y="74618"/>
                    <a:pt x="214972" y="74441"/>
                    <a:pt x="214917" y="74270"/>
                  </a:cubicBezTo>
                  <a:close/>
                  <a:moveTo>
                    <a:pt x="72469" y="74557"/>
                  </a:moveTo>
                  <a:cubicBezTo>
                    <a:pt x="72353" y="74790"/>
                    <a:pt x="72297" y="75022"/>
                    <a:pt x="72181" y="75254"/>
                  </a:cubicBezTo>
                  <a:lnTo>
                    <a:pt x="72529" y="81348"/>
                  </a:lnTo>
                  <a:cubicBezTo>
                    <a:pt x="72585" y="81000"/>
                    <a:pt x="72701" y="80652"/>
                    <a:pt x="72761" y="80304"/>
                  </a:cubicBezTo>
                  <a:cubicBezTo>
                    <a:pt x="72701" y="78619"/>
                    <a:pt x="72585" y="76878"/>
                    <a:pt x="72469" y="75138"/>
                  </a:cubicBezTo>
                  <a:lnTo>
                    <a:pt x="72469" y="74557"/>
                  </a:lnTo>
                  <a:close/>
                  <a:moveTo>
                    <a:pt x="214220" y="78039"/>
                  </a:moveTo>
                  <a:cubicBezTo>
                    <a:pt x="214104" y="78619"/>
                    <a:pt x="214044" y="79199"/>
                    <a:pt x="213928" y="79780"/>
                  </a:cubicBezTo>
                  <a:cubicBezTo>
                    <a:pt x="213872" y="80360"/>
                    <a:pt x="213756" y="80884"/>
                    <a:pt x="213696" y="81464"/>
                  </a:cubicBezTo>
                  <a:cubicBezTo>
                    <a:pt x="213756" y="81636"/>
                    <a:pt x="213872" y="81868"/>
                    <a:pt x="213928" y="82100"/>
                  </a:cubicBezTo>
                  <a:cubicBezTo>
                    <a:pt x="214104" y="80940"/>
                    <a:pt x="214276" y="79780"/>
                    <a:pt x="214453" y="78679"/>
                  </a:cubicBezTo>
                  <a:cubicBezTo>
                    <a:pt x="214392" y="78447"/>
                    <a:pt x="214276" y="78271"/>
                    <a:pt x="214220" y="78039"/>
                  </a:cubicBezTo>
                  <a:close/>
                  <a:moveTo>
                    <a:pt x="213580" y="82100"/>
                  </a:moveTo>
                  <a:cubicBezTo>
                    <a:pt x="213464" y="83205"/>
                    <a:pt x="213292" y="84250"/>
                    <a:pt x="213176" y="85350"/>
                  </a:cubicBezTo>
                  <a:cubicBezTo>
                    <a:pt x="213292" y="85582"/>
                    <a:pt x="213348" y="85814"/>
                    <a:pt x="213464" y="85990"/>
                  </a:cubicBezTo>
                  <a:cubicBezTo>
                    <a:pt x="213580" y="84946"/>
                    <a:pt x="213696" y="83841"/>
                    <a:pt x="213872" y="82741"/>
                  </a:cubicBezTo>
                  <a:cubicBezTo>
                    <a:pt x="213756" y="82565"/>
                    <a:pt x="213696" y="82332"/>
                    <a:pt x="213580" y="82100"/>
                  </a:cubicBezTo>
                  <a:close/>
                  <a:moveTo>
                    <a:pt x="72877" y="81348"/>
                  </a:moveTo>
                  <a:cubicBezTo>
                    <a:pt x="72761" y="81752"/>
                    <a:pt x="72701" y="82100"/>
                    <a:pt x="72585" y="82509"/>
                  </a:cubicBezTo>
                  <a:cubicBezTo>
                    <a:pt x="72761" y="85002"/>
                    <a:pt x="72933" y="87438"/>
                    <a:pt x="73165" y="89759"/>
                  </a:cubicBezTo>
                  <a:cubicBezTo>
                    <a:pt x="73281" y="89356"/>
                    <a:pt x="73341" y="88947"/>
                    <a:pt x="73397" y="88599"/>
                  </a:cubicBezTo>
                  <a:cubicBezTo>
                    <a:pt x="73165" y="86278"/>
                    <a:pt x="72993" y="83841"/>
                    <a:pt x="72877" y="81348"/>
                  </a:cubicBezTo>
                  <a:close/>
                  <a:moveTo>
                    <a:pt x="213116" y="86046"/>
                  </a:moveTo>
                  <a:cubicBezTo>
                    <a:pt x="212944" y="87206"/>
                    <a:pt x="212828" y="88367"/>
                    <a:pt x="212712" y="89527"/>
                  </a:cubicBezTo>
                  <a:cubicBezTo>
                    <a:pt x="212828" y="89704"/>
                    <a:pt x="212884" y="89936"/>
                    <a:pt x="213000" y="90168"/>
                  </a:cubicBezTo>
                  <a:lnTo>
                    <a:pt x="213348" y="86686"/>
                  </a:lnTo>
                  <a:cubicBezTo>
                    <a:pt x="213292" y="86510"/>
                    <a:pt x="213176" y="86278"/>
                    <a:pt x="213116" y="86046"/>
                  </a:cubicBezTo>
                  <a:close/>
                  <a:moveTo>
                    <a:pt x="212651" y="90224"/>
                  </a:moveTo>
                  <a:lnTo>
                    <a:pt x="212303" y="93705"/>
                  </a:lnTo>
                  <a:cubicBezTo>
                    <a:pt x="212419" y="93937"/>
                    <a:pt x="212535" y="94113"/>
                    <a:pt x="212596" y="94345"/>
                  </a:cubicBezTo>
                  <a:lnTo>
                    <a:pt x="212944" y="90864"/>
                  </a:lnTo>
                  <a:cubicBezTo>
                    <a:pt x="212828" y="90632"/>
                    <a:pt x="212768" y="90400"/>
                    <a:pt x="212651" y="90224"/>
                  </a:cubicBezTo>
                  <a:close/>
                  <a:moveTo>
                    <a:pt x="73513" y="89759"/>
                  </a:moveTo>
                  <a:cubicBezTo>
                    <a:pt x="73457" y="90168"/>
                    <a:pt x="73397" y="90516"/>
                    <a:pt x="73341" y="90920"/>
                  </a:cubicBezTo>
                  <a:cubicBezTo>
                    <a:pt x="73513" y="92721"/>
                    <a:pt x="73745" y="94462"/>
                    <a:pt x="73977" y="96086"/>
                  </a:cubicBezTo>
                  <a:cubicBezTo>
                    <a:pt x="74093" y="95854"/>
                    <a:pt x="74154" y="95622"/>
                    <a:pt x="74209" y="95330"/>
                  </a:cubicBezTo>
                  <a:cubicBezTo>
                    <a:pt x="73977" y="93533"/>
                    <a:pt x="73745" y="91676"/>
                    <a:pt x="73513" y="89759"/>
                  </a:cubicBezTo>
                  <a:close/>
                  <a:moveTo>
                    <a:pt x="212248" y="94401"/>
                  </a:moveTo>
                  <a:cubicBezTo>
                    <a:pt x="212187" y="95562"/>
                    <a:pt x="212071" y="96722"/>
                    <a:pt x="212016" y="97883"/>
                  </a:cubicBezTo>
                  <a:cubicBezTo>
                    <a:pt x="212071" y="98115"/>
                    <a:pt x="212187" y="98347"/>
                    <a:pt x="212248" y="98523"/>
                  </a:cubicBezTo>
                  <a:cubicBezTo>
                    <a:pt x="212364" y="97363"/>
                    <a:pt x="212480" y="96202"/>
                    <a:pt x="212535" y="95042"/>
                  </a:cubicBezTo>
                  <a:cubicBezTo>
                    <a:pt x="212480" y="94810"/>
                    <a:pt x="212364" y="94633"/>
                    <a:pt x="212248" y="94401"/>
                  </a:cubicBezTo>
                  <a:close/>
                  <a:moveTo>
                    <a:pt x="74325" y="96142"/>
                  </a:moveTo>
                  <a:cubicBezTo>
                    <a:pt x="74270" y="96374"/>
                    <a:pt x="74209" y="96606"/>
                    <a:pt x="74093" y="96838"/>
                  </a:cubicBezTo>
                  <a:cubicBezTo>
                    <a:pt x="74325" y="98059"/>
                    <a:pt x="74558" y="99159"/>
                    <a:pt x="74790" y="100264"/>
                  </a:cubicBezTo>
                  <a:cubicBezTo>
                    <a:pt x="74850" y="100148"/>
                    <a:pt x="74906" y="99971"/>
                    <a:pt x="75022" y="99800"/>
                  </a:cubicBezTo>
                  <a:cubicBezTo>
                    <a:pt x="74734" y="98579"/>
                    <a:pt x="74558" y="97363"/>
                    <a:pt x="74325" y="96142"/>
                  </a:cubicBezTo>
                  <a:close/>
                  <a:moveTo>
                    <a:pt x="211955" y="98579"/>
                  </a:moveTo>
                  <a:cubicBezTo>
                    <a:pt x="211839" y="99739"/>
                    <a:pt x="211783" y="100900"/>
                    <a:pt x="211667" y="102060"/>
                  </a:cubicBezTo>
                  <a:cubicBezTo>
                    <a:pt x="211783" y="102292"/>
                    <a:pt x="211900" y="102469"/>
                    <a:pt x="211955" y="102701"/>
                  </a:cubicBezTo>
                  <a:cubicBezTo>
                    <a:pt x="212071" y="101540"/>
                    <a:pt x="212132" y="100380"/>
                    <a:pt x="212248" y="99219"/>
                  </a:cubicBezTo>
                  <a:cubicBezTo>
                    <a:pt x="212187" y="99159"/>
                    <a:pt x="212187" y="99103"/>
                    <a:pt x="212132" y="99043"/>
                  </a:cubicBezTo>
                  <a:cubicBezTo>
                    <a:pt x="212071" y="98927"/>
                    <a:pt x="212016" y="98755"/>
                    <a:pt x="211955" y="98579"/>
                  </a:cubicBezTo>
                  <a:close/>
                  <a:moveTo>
                    <a:pt x="75138" y="100319"/>
                  </a:moveTo>
                  <a:cubicBezTo>
                    <a:pt x="75022" y="100496"/>
                    <a:pt x="74966" y="100668"/>
                    <a:pt x="74906" y="100784"/>
                  </a:cubicBezTo>
                  <a:cubicBezTo>
                    <a:pt x="75082" y="101656"/>
                    <a:pt x="75254" y="102469"/>
                    <a:pt x="75486" y="103281"/>
                  </a:cubicBezTo>
                  <a:cubicBezTo>
                    <a:pt x="75602" y="103165"/>
                    <a:pt x="75662" y="103049"/>
                    <a:pt x="75718" y="102933"/>
                  </a:cubicBezTo>
                  <a:cubicBezTo>
                    <a:pt x="75546" y="102120"/>
                    <a:pt x="75314" y="101248"/>
                    <a:pt x="75138" y="100319"/>
                  </a:cubicBezTo>
                  <a:close/>
                  <a:moveTo>
                    <a:pt x="75834" y="103337"/>
                  </a:moveTo>
                  <a:cubicBezTo>
                    <a:pt x="75778" y="103453"/>
                    <a:pt x="75718" y="103569"/>
                    <a:pt x="75602" y="103685"/>
                  </a:cubicBezTo>
                  <a:cubicBezTo>
                    <a:pt x="75778" y="104381"/>
                    <a:pt x="76010" y="105022"/>
                    <a:pt x="76243" y="105658"/>
                  </a:cubicBezTo>
                  <a:cubicBezTo>
                    <a:pt x="76298" y="105541"/>
                    <a:pt x="76414" y="105486"/>
                    <a:pt x="76475" y="105370"/>
                  </a:cubicBezTo>
                  <a:cubicBezTo>
                    <a:pt x="76359" y="105022"/>
                    <a:pt x="76243" y="104613"/>
                    <a:pt x="76126" y="104209"/>
                  </a:cubicBezTo>
                  <a:cubicBezTo>
                    <a:pt x="76010" y="103917"/>
                    <a:pt x="75950" y="103629"/>
                    <a:pt x="75834" y="103337"/>
                  </a:cubicBezTo>
                  <a:close/>
                  <a:moveTo>
                    <a:pt x="211607" y="102756"/>
                  </a:moveTo>
                  <a:cubicBezTo>
                    <a:pt x="211551" y="103917"/>
                    <a:pt x="211491" y="105022"/>
                    <a:pt x="211435" y="106122"/>
                  </a:cubicBezTo>
                  <a:cubicBezTo>
                    <a:pt x="211491" y="106354"/>
                    <a:pt x="211607" y="106586"/>
                    <a:pt x="211723" y="106762"/>
                  </a:cubicBezTo>
                  <a:cubicBezTo>
                    <a:pt x="211783" y="105658"/>
                    <a:pt x="211839" y="104497"/>
                    <a:pt x="211900" y="103397"/>
                  </a:cubicBezTo>
                  <a:cubicBezTo>
                    <a:pt x="211839" y="103165"/>
                    <a:pt x="211723" y="102988"/>
                    <a:pt x="211607" y="102756"/>
                  </a:cubicBezTo>
                  <a:close/>
                  <a:moveTo>
                    <a:pt x="76591" y="105718"/>
                  </a:moveTo>
                  <a:cubicBezTo>
                    <a:pt x="76530" y="105834"/>
                    <a:pt x="76414" y="105890"/>
                    <a:pt x="76359" y="105950"/>
                  </a:cubicBezTo>
                  <a:cubicBezTo>
                    <a:pt x="76530" y="106530"/>
                    <a:pt x="76707" y="107050"/>
                    <a:pt x="76939" y="107575"/>
                  </a:cubicBezTo>
                  <a:cubicBezTo>
                    <a:pt x="77055" y="107514"/>
                    <a:pt x="77111" y="107398"/>
                    <a:pt x="77227" y="107342"/>
                  </a:cubicBezTo>
                  <a:cubicBezTo>
                    <a:pt x="76995" y="106818"/>
                    <a:pt x="76823" y="106298"/>
                    <a:pt x="76591" y="105718"/>
                  </a:cubicBezTo>
                  <a:close/>
                  <a:moveTo>
                    <a:pt x="77343" y="107691"/>
                  </a:moveTo>
                  <a:cubicBezTo>
                    <a:pt x="77227" y="107746"/>
                    <a:pt x="77171" y="107807"/>
                    <a:pt x="77055" y="107862"/>
                  </a:cubicBezTo>
                  <a:cubicBezTo>
                    <a:pt x="77111" y="107923"/>
                    <a:pt x="77111" y="107978"/>
                    <a:pt x="77171" y="108094"/>
                  </a:cubicBezTo>
                  <a:cubicBezTo>
                    <a:pt x="77287" y="108443"/>
                    <a:pt x="77459" y="108791"/>
                    <a:pt x="77635" y="109139"/>
                  </a:cubicBezTo>
                  <a:cubicBezTo>
                    <a:pt x="77751" y="109139"/>
                    <a:pt x="77867" y="109083"/>
                    <a:pt x="77983" y="109023"/>
                  </a:cubicBezTo>
                  <a:cubicBezTo>
                    <a:pt x="77751" y="108619"/>
                    <a:pt x="77519" y="108155"/>
                    <a:pt x="77343" y="107691"/>
                  </a:cubicBezTo>
                  <a:close/>
                  <a:moveTo>
                    <a:pt x="78099" y="109315"/>
                  </a:moveTo>
                  <a:cubicBezTo>
                    <a:pt x="77983" y="109371"/>
                    <a:pt x="77923" y="109431"/>
                    <a:pt x="77807" y="109431"/>
                  </a:cubicBezTo>
                  <a:cubicBezTo>
                    <a:pt x="77983" y="109835"/>
                    <a:pt x="78215" y="110183"/>
                    <a:pt x="78387" y="110531"/>
                  </a:cubicBezTo>
                  <a:cubicBezTo>
                    <a:pt x="78503" y="110531"/>
                    <a:pt x="78619" y="110476"/>
                    <a:pt x="78735" y="110476"/>
                  </a:cubicBezTo>
                  <a:cubicBezTo>
                    <a:pt x="78503" y="110067"/>
                    <a:pt x="78331" y="109719"/>
                    <a:pt x="78099" y="109315"/>
                  </a:cubicBezTo>
                  <a:close/>
                  <a:moveTo>
                    <a:pt x="211375" y="106818"/>
                  </a:moveTo>
                  <a:cubicBezTo>
                    <a:pt x="211259" y="107923"/>
                    <a:pt x="211203" y="109023"/>
                    <a:pt x="211143" y="110128"/>
                  </a:cubicBezTo>
                  <a:cubicBezTo>
                    <a:pt x="211259" y="110299"/>
                    <a:pt x="211319" y="110531"/>
                    <a:pt x="211435" y="110708"/>
                  </a:cubicBezTo>
                  <a:cubicBezTo>
                    <a:pt x="211491" y="109603"/>
                    <a:pt x="211607" y="108503"/>
                    <a:pt x="211667" y="107459"/>
                  </a:cubicBezTo>
                  <a:cubicBezTo>
                    <a:pt x="211551" y="107226"/>
                    <a:pt x="211435" y="107050"/>
                    <a:pt x="211375" y="106818"/>
                  </a:cubicBezTo>
                  <a:close/>
                  <a:moveTo>
                    <a:pt x="78912" y="110763"/>
                  </a:moveTo>
                  <a:cubicBezTo>
                    <a:pt x="78796" y="110763"/>
                    <a:pt x="78679" y="110824"/>
                    <a:pt x="78563" y="110824"/>
                  </a:cubicBezTo>
                  <a:cubicBezTo>
                    <a:pt x="78735" y="111172"/>
                    <a:pt x="78967" y="111460"/>
                    <a:pt x="79144" y="111752"/>
                  </a:cubicBezTo>
                  <a:cubicBezTo>
                    <a:pt x="79260" y="111752"/>
                    <a:pt x="79376" y="111692"/>
                    <a:pt x="79548" y="111692"/>
                  </a:cubicBezTo>
                  <a:cubicBezTo>
                    <a:pt x="79315" y="111404"/>
                    <a:pt x="79083" y="111056"/>
                    <a:pt x="78912" y="110763"/>
                  </a:cubicBezTo>
                  <a:close/>
                  <a:moveTo>
                    <a:pt x="79724" y="111984"/>
                  </a:moveTo>
                  <a:cubicBezTo>
                    <a:pt x="79608" y="112040"/>
                    <a:pt x="79492" y="112040"/>
                    <a:pt x="79376" y="112040"/>
                  </a:cubicBezTo>
                  <a:lnTo>
                    <a:pt x="79896" y="112736"/>
                  </a:lnTo>
                  <a:cubicBezTo>
                    <a:pt x="80072" y="112797"/>
                    <a:pt x="80188" y="112797"/>
                    <a:pt x="80360" y="112797"/>
                  </a:cubicBezTo>
                  <a:cubicBezTo>
                    <a:pt x="80128" y="112504"/>
                    <a:pt x="79956" y="112272"/>
                    <a:pt x="79724" y="111984"/>
                  </a:cubicBezTo>
                  <a:close/>
                  <a:moveTo>
                    <a:pt x="80188" y="113084"/>
                  </a:moveTo>
                  <a:cubicBezTo>
                    <a:pt x="80360" y="113316"/>
                    <a:pt x="80536" y="113493"/>
                    <a:pt x="80652" y="113665"/>
                  </a:cubicBezTo>
                  <a:cubicBezTo>
                    <a:pt x="80884" y="113665"/>
                    <a:pt x="81056" y="113725"/>
                    <a:pt x="81232" y="113725"/>
                  </a:cubicBezTo>
                  <a:cubicBezTo>
                    <a:pt x="81056" y="113549"/>
                    <a:pt x="80824" y="113316"/>
                    <a:pt x="80652" y="113084"/>
                  </a:cubicBezTo>
                  <a:cubicBezTo>
                    <a:pt x="80592" y="113145"/>
                    <a:pt x="80536" y="113145"/>
                    <a:pt x="80476" y="113145"/>
                  </a:cubicBezTo>
                  <a:cubicBezTo>
                    <a:pt x="80360" y="113145"/>
                    <a:pt x="80304" y="113084"/>
                    <a:pt x="80188" y="113084"/>
                  </a:cubicBezTo>
                  <a:close/>
                  <a:moveTo>
                    <a:pt x="211087" y="110763"/>
                  </a:moveTo>
                  <a:cubicBezTo>
                    <a:pt x="211027" y="111868"/>
                    <a:pt x="210971" y="112913"/>
                    <a:pt x="210911" y="113957"/>
                  </a:cubicBezTo>
                  <a:cubicBezTo>
                    <a:pt x="210971" y="114129"/>
                    <a:pt x="211087" y="114305"/>
                    <a:pt x="211203" y="114477"/>
                  </a:cubicBezTo>
                  <a:lnTo>
                    <a:pt x="211375" y="111344"/>
                  </a:lnTo>
                  <a:cubicBezTo>
                    <a:pt x="211319" y="111172"/>
                    <a:pt x="211203" y="110996"/>
                    <a:pt x="211087" y="110763"/>
                  </a:cubicBezTo>
                  <a:close/>
                  <a:moveTo>
                    <a:pt x="81056" y="114073"/>
                  </a:moveTo>
                  <a:cubicBezTo>
                    <a:pt x="81172" y="114129"/>
                    <a:pt x="81288" y="114245"/>
                    <a:pt x="81349" y="114305"/>
                  </a:cubicBezTo>
                  <a:cubicBezTo>
                    <a:pt x="81636" y="114421"/>
                    <a:pt x="81868" y="114477"/>
                    <a:pt x="82161" y="114537"/>
                  </a:cubicBezTo>
                  <a:cubicBezTo>
                    <a:pt x="82045" y="114421"/>
                    <a:pt x="81868" y="114305"/>
                    <a:pt x="81752" y="114189"/>
                  </a:cubicBezTo>
                  <a:cubicBezTo>
                    <a:pt x="81697" y="114189"/>
                    <a:pt x="81697" y="114129"/>
                    <a:pt x="81636" y="114129"/>
                  </a:cubicBezTo>
                  <a:cubicBezTo>
                    <a:pt x="81465" y="114073"/>
                    <a:pt x="81288" y="114073"/>
                    <a:pt x="81056" y="114073"/>
                  </a:cubicBezTo>
                  <a:close/>
                  <a:moveTo>
                    <a:pt x="82393" y="114941"/>
                  </a:moveTo>
                  <a:lnTo>
                    <a:pt x="82393" y="114941"/>
                  </a:lnTo>
                  <a:cubicBezTo>
                    <a:pt x="82625" y="115057"/>
                    <a:pt x="82857" y="115173"/>
                    <a:pt x="83145" y="115234"/>
                  </a:cubicBezTo>
                  <a:cubicBezTo>
                    <a:pt x="83029" y="115173"/>
                    <a:pt x="82913" y="115117"/>
                    <a:pt x="82797" y="115001"/>
                  </a:cubicBezTo>
                  <a:cubicBezTo>
                    <a:pt x="82681" y="115001"/>
                    <a:pt x="82565" y="115001"/>
                    <a:pt x="82393" y="114941"/>
                  </a:cubicBezTo>
                  <a:close/>
                  <a:moveTo>
                    <a:pt x="122777" y="57963"/>
                  </a:moveTo>
                  <a:cubicBezTo>
                    <a:pt x="118599" y="67015"/>
                    <a:pt x="114245" y="75950"/>
                    <a:pt x="109951" y="85002"/>
                  </a:cubicBezTo>
                  <a:cubicBezTo>
                    <a:pt x="105890" y="93473"/>
                    <a:pt x="102524" y="101480"/>
                    <a:pt x="99103" y="107342"/>
                  </a:cubicBezTo>
                  <a:cubicBezTo>
                    <a:pt x="97418" y="110299"/>
                    <a:pt x="95738" y="112681"/>
                    <a:pt x="93937" y="114305"/>
                  </a:cubicBezTo>
                  <a:cubicBezTo>
                    <a:pt x="93009" y="115173"/>
                    <a:pt x="92080" y="115814"/>
                    <a:pt x="91152" y="116218"/>
                  </a:cubicBezTo>
                  <a:cubicBezTo>
                    <a:pt x="90224" y="116682"/>
                    <a:pt x="89240" y="116914"/>
                    <a:pt x="88251" y="116914"/>
                  </a:cubicBezTo>
                  <a:cubicBezTo>
                    <a:pt x="87671" y="116914"/>
                    <a:pt x="87090" y="116798"/>
                    <a:pt x="86455" y="116682"/>
                  </a:cubicBezTo>
                  <a:cubicBezTo>
                    <a:pt x="86394" y="116682"/>
                    <a:pt x="86394" y="116682"/>
                    <a:pt x="86338" y="116626"/>
                  </a:cubicBezTo>
                  <a:cubicBezTo>
                    <a:pt x="86106" y="116566"/>
                    <a:pt x="85814" y="116510"/>
                    <a:pt x="85526" y="116394"/>
                  </a:cubicBezTo>
                  <a:cubicBezTo>
                    <a:pt x="85466" y="116394"/>
                    <a:pt x="85350" y="116334"/>
                    <a:pt x="85234" y="116278"/>
                  </a:cubicBezTo>
                  <a:cubicBezTo>
                    <a:pt x="85002" y="116218"/>
                    <a:pt x="84770" y="116102"/>
                    <a:pt x="84537" y="115986"/>
                  </a:cubicBezTo>
                  <a:lnTo>
                    <a:pt x="84366" y="115986"/>
                  </a:lnTo>
                  <a:cubicBezTo>
                    <a:pt x="83902" y="115869"/>
                    <a:pt x="83437" y="115698"/>
                    <a:pt x="82973" y="115521"/>
                  </a:cubicBezTo>
                  <a:lnTo>
                    <a:pt x="82973" y="115521"/>
                  </a:lnTo>
                  <a:cubicBezTo>
                    <a:pt x="83609" y="115986"/>
                    <a:pt x="84305" y="116334"/>
                    <a:pt x="85062" y="116566"/>
                  </a:cubicBezTo>
                  <a:cubicBezTo>
                    <a:pt x="85466" y="116742"/>
                    <a:pt x="85930" y="116858"/>
                    <a:pt x="86394" y="116974"/>
                  </a:cubicBezTo>
                  <a:cubicBezTo>
                    <a:pt x="86455" y="117030"/>
                    <a:pt x="86571" y="117030"/>
                    <a:pt x="86626" y="117030"/>
                  </a:cubicBezTo>
                  <a:cubicBezTo>
                    <a:pt x="86742" y="117090"/>
                    <a:pt x="86858" y="117090"/>
                    <a:pt x="87035" y="117146"/>
                  </a:cubicBezTo>
                  <a:cubicBezTo>
                    <a:pt x="87439" y="117206"/>
                    <a:pt x="87847" y="117206"/>
                    <a:pt x="88251" y="117206"/>
                  </a:cubicBezTo>
                  <a:cubicBezTo>
                    <a:pt x="89295" y="117206"/>
                    <a:pt x="90340" y="116974"/>
                    <a:pt x="91328" y="116510"/>
                  </a:cubicBezTo>
                  <a:cubicBezTo>
                    <a:pt x="93009" y="115753"/>
                    <a:pt x="94633" y="114305"/>
                    <a:pt x="96142" y="112388"/>
                  </a:cubicBezTo>
                  <a:cubicBezTo>
                    <a:pt x="98463" y="109487"/>
                    <a:pt x="100668" y="105425"/>
                    <a:pt x="102933" y="100728"/>
                  </a:cubicBezTo>
                  <a:cubicBezTo>
                    <a:pt x="105254" y="96086"/>
                    <a:pt x="107575" y="90688"/>
                    <a:pt x="110244" y="85118"/>
                  </a:cubicBezTo>
                  <a:cubicBezTo>
                    <a:pt x="114421" y="76298"/>
                    <a:pt x="118715" y="67539"/>
                    <a:pt x="122832" y="58659"/>
                  </a:cubicBezTo>
                  <a:cubicBezTo>
                    <a:pt x="122832" y="58427"/>
                    <a:pt x="122777" y="58195"/>
                    <a:pt x="122777" y="57963"/>
                  </a:cubicBezTo>
                  <a:close/>
                  <a:moveTo>
                    <a:pt x="210855" y="114593"/>
                  </a:moveTo>
                  <a:cubicBezTo>
                    <a:pt x="210795" y="115582"/>
                    <a:pt x="210679" y="116626"/>
                    <a:pt x="210623" y="117610"/>
                  </a:cubicBezTo>
                  <a:cubicBezTo>
                    <a:pt x="210739" y="117787"/>
                    <a:pt x="210855" y="117958"/>
                    <a:pt x="210911" y="118135"/>
                  </a:cubicBezTo>
                  <a:cubicBezTo>
                    <a:pt x="211027" y="117146"/>
                    <a:pt x="211087" y="116102"/>
                    <a:pt x="211143" y="115117"/>
                  </a:cubicBezTo>
                  <a:cubicBezTo>
                    <a:pt x="211027" y="114941"/>
                    <a:pt x="210971" y="114769"/>
                    <a:pt x="210855" y="114593"/>
                  </a:cubicBezTo>
                  <a:close/>
                  <a:moveTo>
                    <a:pt x="210563" y="118190"/>
                  </a:moveTo>
                  <a:cubicBezTo>
                    <a:pt x="210507" y="119179"/>
                    <a:pt x="210447" y="120163"/>
                    <a:pt x="210391" y="121091"/>
                  </a:cubicBezTo>
                  <a:cubicBezTo>
                    <a:pt x="210447" y="121268"/>
                    <a:pt x="210563" y="121384"/>
                    <a:pt x="210679" y="121556"/>
                  </a:cubicBezTo>
                  <a:cubicBezTo>
                    <a:pt x="210679" y="121036"/>
                    <a:pt x="210739" y="120456"/>
                    <a:pt x="210795" y="119931"/>
                  </a:cubicBezTo>
                  <a:cubicBezTo>
                    <a:pt x="210795" y="119527"/>
                    <a:pt x="210855" y="119119"/>
                    <a:pt x="210911" y="118715"/>
                  </a:cubicBezTo>
                  <a:lnTo>
                    <a:pt x="210563" y="118190"/>
                  </a:lnTo>
                  <a:close/>
                  <a:moveTo>
                    <a:pt x="210331" y="121616"/>
                  </a:moveTo>
                  <a:cubicBezTo>
                    <a:pt x="210215" y="122544"/>
                    <a:pt x="210159" y="123473"/>
                    <a:pt x="210098" y="124341"/>
                  </a:cubicBezTo>
                  <a:cubicBezTo>
                    <a:pt x="210159" y="124517"/>
                    <a:pt x="210275" y="124633"/>
                    <a:pt x="210391" y="124749"/>
                  </a:cubicBezTo>
                  <a:cubicBezTo>
                    <a:pt x="210447" y="123877"/>
                    <a:pt x="210507" y="123009"/>
                    <a:pt x="210623" y="122080"/>
                  </a:cubicBezTo>
                  <a:cubicBezTo>
                    <a:pt x="210507" y="121964"/>
                    <a:pt x="210391" y="121788"/>
                    <a:pt x="210331" y="121616"/>
                  </a:cubicBezTo>
                  <a:close/>
                  <a:moveTo>
                    <a:pt x="210043" y="124865"/>
                  </a:moveTo>
                  <a:cubicBezTo>
                    <a:pt x="209927" y="125733"/>
                    <a:pt x="209866" y="126546"/>
                    <a:pt x="209750" y="127418"/>
                  </a:cubicBezTo>
                  <a:cubicBezTo>
                    <a:pt x="209866" y="127534"/>
                    <a:pt x="209982" y="127650"/>
                    <a:pt x="210043" y="127766"/>
                  </a:cubicBezTo>
                  <a:cubicBezTo>
                    <a:pt x="210159" y="126954"/>
                    <a:pt x="210215" y="126142"/>
                    <a:pt x="210331" y="125269"/>
                  </a:cubicBezTo>
                  <a:cubicBezTo>
                    <a:pt x="210215" y="125153"/>
                    <a:pt x="210098" y="124981"/>
                    <a:pt x="210043" y="124865"/>
                  </a:cubicBezTo>
                  <a:close/>
                  <a:moveTo>
                    <a:pt x="209695" y="127882"/>
                  </a:moveTo>
                  <a:cubicBezTo>
                    <a:pt x="209634" y="128695"/>
                    <a:pt x="209518" y="129447"/>
                    <a:pt x="209402" y="130259"/>
                  </a:cubicBezTo>
                  <a:lnTo>
                    <a:pt x="209695" y="130551"/>
                  </a:lnTo>
                  <a:cubicBezTo>
                    <a:pt x="209811" y="129795"/>
                    <a:pt x="209927" y="129043"/>
                    <a:pt x="209982" y="128231"/>
                  </a:cubicBezTo>
                  <a:cubicBezTo>
                    <a:pt x="209927" y="128115"/>
                    <a:pt x="209811" y="127998"/>
                    <a:pt x="209695" y="127882"/>
                  </a:cubicBezTo>
                  <a:close/>
                  <a:moveTo>
                    <a:pt x="209347" y="130668"/>
                  </a:moveTo>
                  <a:cubicBezTo>
                    <a:pt x="209286" y="131419"/>
                    <a:pt x="209170" y="132176"/>
                    <a:pt x="209054" y="132872"/>
                  </a:cubicBezTo>
                  <a:lnTo>
                    <a:pt x="209347" y="133160"/>
                  </a:lnTo>
                  <a:cubicBezTo>
                    <a:pt x="209463" y="132464"/>
                    <a:pt x="209579" y="131768"/>
                    <a:pt x="209634" y="131016"/>
                  </a:cubicBezTo>
                  <a:cubicBezTo>
                    <a:pt x="209579" y="130900"/>
                    <a:pt x="209463" y="130784"/>
                    <a:pt x="209347" y="130668"/>
                  </a:cubicBezTo>
                  <a:close/>
                  <a:moveTo>
                    <a:pt x="208998" y="133276"/>
                  </a:moveTo>
                  <a:cubicBezTo>
                    <a:pt x="208882" y="133972"/>
                    <a:pt x="208766" y="134613"/>
                    <a:pt x="208650" y="135249"/>
                  </a:cubicBezTo>
                  <a:lnTo>
                    <a:pt x="208938" y="135541"/>
                  </a:lnTo>
                  <a:cubicBezTo>
                    <a:pt x="209054" y="134901"/>
                    <a:pt x="209170" y="134265"/>
                    <a:pt x="209286" y="133569"/>
                  </a:cubicBezTo>
                  <a:lnTo>
                    <a:pt x="208998" y="133276"/>
                  </a:lnTo>
                  <a:close/>
                  <a:moveTo>
                    <a:pt x="208590" y="135657"/>
                  </a:moveTo>
                  <a:cubicBezTo>
                    <a:pt x="208474" y="136293"/>
                    <a:pt x="208358" y="136874"/>
                    <a:pt x="208242" y="137514"/>
                  </a:cubicBezTo>
                  <a:cubicBezTo>
                    <a:pt x="208302" y="137570"/>
                    <a:pt x="208418" y="137630"/>
                    <a:pt x="208534" y="137746"/>
                  </a:cubicBezTo>
                  <a:cubicBezTo>
                    <a:pt x="208650" y="137106"/>
                    <a:pt x="208766" y="136525"/>
                    <a:pt x="208882" y="135945"/>
                  </a:cubicBezTo>
                  <a:lnTo>
                    <a:pt x="208590" y="135657"/>
                  </a:lnTo>
                  <a:close/>
                  <a:moveTo>
                    <a:pt x="208126" y="137862"/>
                  </a:moveTo>
                  <a:cubicBezTo>
                    <a:pt x="208010" y="138443"/>
                    <a:pt x="207894" y="138962"/>
                    <a:pt x="207722" y="139543"/>
                  </a:cubicBezTo>
                  <a:lnTo>
                    <a:pt x="208070" y="139719"/>
                  </a:lnTo>
                  <a:cubicBezTo>
                    <a:pt x="208186" y="139194"/>
                    <a:pt x="208302" y="138614"/>
                    <a:pt x="208418" y="138094"/>
                  </a:cubicBezTo>
                  <a:cubicBezTo>
                    <a:pt x="208358" y="137978"/>
                    <a:pt x="208242" y="137918"/>
                    <a:pt x="208126" y="137862"/>
                  </a:cubicBezTo>
                  <a:close/>
                  <a:moveTo>
                    <a:pt x="207662" y="139835"/>
                  </a:moveTo>
                  <a:cubicBezTo>
                    <a:pt x="207545" y="140355"/>
                    <a:pt x="207374" y="140879"/>
                    <a:pt x="207258" y="141344"/>
                  </a:cubicBezTo>
                  <a:cubicBezTo>
                    <a:pt x="207313" y="141399"/>
                    <a:pt x="207429" y="141460"/>
                    <a:pt x="207545" y="141515"/>
                  </a:cubicBezTo>
                  <a:cubicBezTo>
                    <a:pt x="207662" y="141051"/>
                    <a:pt x="207838" y="140531"/>
                    <a:pt x="207954" y="140067"/>
                  </a:cubicBezTo>
                  <a:cubicBezTo>
                    <a:pt x="207838" y="140007"/>
                    <a:pt x="207778" y="139951"/>
                    <a:pt x="207662" y="139835"/>
                  </a:cubicBezTo>
                  <a:close/>
                  <a:moveTo>
                    <a:pt x="207142" y="141692"/>
                  </a:moveTo>
                  <a:cubicBezTo>
                    <a:pt x="207026" y="142156"/>
                    <a:pt x="206849" y="142620"/>
                    <a:pt x="206677" y="143024"/>
                  </a:cubicBezTo>
                  <a:cubicBezTo>
                    <a:pt x="206794" y="143084"/>
                    <a:pt x="206910" y="143140"/>
                    <a:pt x="207026" y="143140"/>
                  </a:cubicBezTo>
                  <a:cubicBezTo>
                    <a:pt x="207142" y="142736"/>
                    <a:pt x="207313" y="142272"/>
                    <a:pt x="207429" y="141864"/>
                  </a:cubicBezTo>
                  <a:cubicBezTo>
                    <a:pt x="207313" y="141808"/>
                    <a:pt x="207258" y="141747"/>
                    <a:pt x="207142" y="141692"/>
                  </a:cubicBezTo>
                  <a:close/>
                  <a:moveTo>
                    <a:pt x="206561" y="143372"/>
                  </a:moveTo>
                  <a:cubicBezTo>
                    <a:pt x="206445" y="143781"/>
                    <a:pt x="206269" y="144184"/>
                    <a:pt x="206097" y="144533"/>
                  </a:cubicBezTo>
                  <a:cubicBezTo>
                    <a:pt x="206213" y="144593"/>
                    <a:pt x="206329" y="144593"/>
                    <a:pt x="206445" y="144649"/>
                  </a:cubicBezTo>
                  <a:cubicBezTo>
                    <a:pt x="206561" y="144300"/>
                    <a:pt x="206733" y="143952"/>
                    <a:pt x="206849" y="143604"/>
                  </a:cubicBezTo>
                  <a:cubicBezTo>
                    <a:pt x="206849" y="143548"/>
                    <a:pt x="206849" y="143488"/>
                    <a:pt x="206910" y="143488"/>
                  </a:cubicBezTo>
                  <a:cubicBezTo>
                    <a:pt x="206794" y="143432"/>
                    <a:pt x="206677" y="143372"/>
                    <a:pt x="206561" y="143372"/>
                  </a:cubicBezTo>
                  <a:close/>
                  <a:moveTo>
                    <a:pt x="205981" y="144825"/>
                  </a:moveTo>
                  <a:cubicBezTo>
                    <a:pt x="205805" y="145229"/>
                    <a:pt x="205633" y="145577"/>
                    <a:pt x="205457" y="145869"/>
                  </a:cubicBezTo>
                  <a:cubicBezTo>
                    <a:pt x="205573" y="145925"/>
                    <a:pt x="205689" y="145925"/>
                    <a:pt x="205805" y="145925"/>
                  </a:cubicBezTo>
                  <a:cubicBezTo>
                    <a:pt x="205981" y="145637"/>
                    <a:pt x="206153" y="145289"/>
                    <a:pt x="206269" y="144941"/>
                  </a:cubicBezTo>
                  <a:cubicBezTo>
                    <a:pt x="206213" y="144941"/>
                    <a:pt x="206097" y="144881"/>
                    <a:pt x="205981" y="144825"/>
                  </a:cubicBezTo>
                  <a:close/>
                  <a:moveTo>
                    <a:pt x="205285" y="146218"/>
                  </a:moveTo>
                  <a:cubicBezTo>
                    <a:pt x="205169" y="146505"/>
                    <a:pt x="204992" y="146798"/>
                    <a:pt x="204821" y="147086"/>
                  </a:cubicBezTo>
                  <a:lnTo>
                    <a:pt x="205169" y="147086"/>
                  </a:lnTo>
                  <a:cubicBezTo>
                    <a:pt x="205341" y="146853"/>
                    <a:pt x="205517" y="146566"/>
                    <a:pt x="205633" y="146273"/>
                  </a:cubicBezTo>
                  <a:cubicBezTo>
                    <a:pt x="205573" y="146218"/>
                    <a:pt x="205457" y="146218"/>
                    <a:pt x="205285" y="146218"/>
                  </a:cubicBezTo>
                  <a:close/>
                  <a:moveTo>
                    <a:pt x="204589" y="147434"/>
                  </a:moveTo>
                  <a:lnTo>
                    <a:pt x="204064" y="148130"/>
                  </a:lnTo>
                  <a:cubicBezTo>
                    <a:pt x="204241" y="148130"/>
                    <a:pt x="204412" y="148074"/>
                    <a:pt x="204528" y="148074"/>
                  </a:cubicBezTo>
                  <a:cubicBezTo>
                    <a:pt x="204705" y="147842"/>
                    <a:pt x="204821" y="147666"/>
                    <a:pt x="204992" y="147434"/>
                  </a:cubicBezTo>
                  <a:close/>
                  <a:moveTo>
                    <a:pt x="203776" y="148478"/>
                  </a:moveTo>
                  <a:cubicBezTo>
                    <a:pt x="203660" y="148710"/>
                    <a:pt x="203484" y="148887"/>
                    <a:pt x="203312" y="149058"/>
                  </a:cubicBezTo>
                  <a:cubicBezTo>
                    <a:pt x="203544" y="149003"/>
                    <a:pt x="203776" y="148887"/>
                    <a:pt x="203948" y="148826"/>
                  </a:cubicBezTo>
                  <a:cubicBezTo>
                    <a:pt x="204064" y="148710"/>
                    <a:pt x="204180" y="148594"/>
                    <a:pt x="204241" y="148478"/>
                  </a:cubicBezTo>
                  <a:close/>
                  <a:moveTo>
                    <a:pt x="203312" y="149406"/>
                  </a:moveTo>
                  <a:cubicBezTo>
                    <a:pt x="203136" y="149406"/>
                    <a:pt x="203020" y="149467"/>
                    <a:pt x="202848" y="149467"/>
                  </a:cubicBezTo>
                  <a:cubicBezTo>
                    <a:pt x="202788" y="149522"/>
                    <a:pt x="202732" y="149639"/>
                    <a:pt x="202616" y="149699"/>
                  </a:cubicBezTo>
                  <a:lnTo>
                    <a:pt x="202500" y="149815"/>
                  </a:lnTo>
                  <a:cubicBezTo>
                    <a:pt x="202788" y="149699"/>
                    <a:pt x="203020" y="149522"/>
                    <a:pt x="203312" y="149406"/>
                  </a:cubicBezTo>
                  <a:close/>
                  <a:moveTo>
                    <a:pt x="169134" y="76242"/>
                  </a:moveTo>
                  <a:cubicBezTo>
                    <a:pt x="169195" y="76707"/>
                    <a:pt x="169251" y="77227"/>
                    <a:pt x="169311" y="77691"/>
                  </a:cubicBezTo>
                  <a:cubicBezTo>
                    <a:pt x="169775" y="80592"/>
                    <a:pt x="170179" y="83553"/>
                    <a:pt x="170703" y="86626"/>
                  </a:cubicBezTo>
                  <a:cubicBezTo>
                    <a:pt x="171223" y="89991"/>
                    <a:pt x="171804" y="93473"/>
                    <a:pt x="172500" y="97186"/>
                  </a:cubicBezTo>
                  <a:cubicBezTo>
                    <a:pt x="174765" y="109431"/>
                    <a:pt x="177142" y="122252"/>
                    <a:pt x="180683" y="132408"/>
                  </a:cubicBezTo>
                  <a:cubicBezTo>
                    <a:pt x="182424" y="137514"/>
                    <a:pt x="184513" y="141924"/>
                    <a:pt x="186950" y="145229"/>
                  </a:cubicBezTo>
                  <a:cubicBezTo>
                    <a:pt x="188166" y="146914"/>
                    <a:pt x="189503" y="148306"/>
                    <a:pt x="190951" y="149351"/>
                  </a:cubicBezTo>
                  <a:cubicBezTo>
                    <a:pt x="192404" y="150451"/>
                    <a:pt x="193968" y="151147"/>
                    <a:pt x="195653" y="151556"/>
                  </a:cubicBezTo>
                  <a:cubicBezTo>
                    <a:pt x="196405" y="151727"/>
                    <a:pt x="197162" y="151788"/>
                    <a:pt x="197858" y="151788"/>
                  </a:cubicBezTo>
                  <a:cubicBezTo>
                    <a:pt x="198378" y="151788"/>
                    <a:pt x="198902" y="151727"/>
                    <a:pt x="199367" y="151611"/>
                  </a:cubicBezTo>
                  <a:cubicBezTo>
                    <a:pt x="199538" y="151611"/>
                    <a:pt x="199654" y="151556"/>
                    <a:pt x="199770" y="151556"/>
                  </a:cubicBezTo>
                  <a:cubicBezTo>
                    <a:pt x="200179" y="151440"/>
                    <a:pt x="200583" y="151323"/>
                    <a:pt x="200991" y="151147"/>
                  </a:cubicBezTo>
                  <a:cubicBezTo>
                    <a:pt x="201279" y="151031"/>
                    <a:pt x="201511" y="150859"/>
                    <a:pt x="201804" y="150683"/>
                  </a:cubicBezTo>
                  <a:cubicBezTo>
                    <a:pt x="202091" y="150511"/>
                    <a:pt x="202384" y="150279"/>
                    <a:pt x="202672" y="150047"/>
                  </a:cubicBezTo>
                  <a:lnTo>
                    <a:pt x="202672" y="150047"/>
                  </a:lnTo>
                  <a:cubicBezTo>
                    <a:pt x="202323" y="150219"/>
                    <a:pt x="201975" y="150395"/>
                    <a:pt x="201571" y="150451"/>
                  </a:cubicBezTo>
                  <a:cubicBezTo>
                    <a:pt x="201279" y="150627"/>
                    <a:pt x="201047" y="150743"/>
                    <a:pt x="200815" y="150859"/>
                  </a:cubicBezTo>
                  <a:cubicBezTo>
                    <a:pt x="200699" y="150915"/>
                    <a:pt x="200583" y="150915"/>
                    <a:pt x="200527" y="150975"/>
                  </a:cubicBezTo>
                  <a:cubicBezTo>
                    <a:pt x="200295" y="151031"/>
                    <a:pt x="200063" y="151147"/>
                    <a:pt x="199831" y="151207"/>
                  </a:cubicBezTo>
                  <a:cubicBezTo>
                    <a:pt x="199251" y="151379"/>
                    <a:pt x="198554" y="151440"/>
                    <a:pt x="197858" y="151440"/>
                  </a:cubicBezTo>
                  <a:cubicBezTo>
                    <a:pt x="197162" y="151440"/>
                    <a:pt x="196465" y="151379"/>
                    <a:pt x="195709" y="151207"/>
                  </a:cubicBezTo>
                  <a:cubicBezTo>
                    <a:pt x="194084" y="150859"/>
                    <a:pt x="192576" y="150163"/>
                    <a:pt x="191127" y="149119"/>
                  </a:cubicBezTo>
                  <a:cubicBezTo>
                    <a:pt x="188690" y="147262"/>
                    <a:pt x="186541" y="144417"/>
                    <a:pt x="184629" y="140879"/>
                  </a:cubicBezTo>
                  <a:cubicBezTo>
                    <a:pt x="181844" y="135597"/>
                    <a:pt x="179579" y="128634"/>
                    <a:pt x="177722" y="121036"/>
                  </a:cubicBezTo>
                  <a:cubicBezTo>
                    <a:pt x="175865" y="113433"/>
                    <a:pt x="174301" y="105138"/>
                    <a:pt x="172792" y="97131"/>
                  </a:cubicBezTo>
                  <a:cubicBezTo>
                    <a:pt x="171864" y="92080"/>
                    <a:pt x="171107" y="87438"/>
                    <a:pt x="170471" y="83029"/>
                  </a:cubicBezTo>
                  <a:cubicBezTo>
                    <a:pt x="170007" y="80652"/>
                    <a:pt x="169543" y="78447"/>
                    <a:pt x="169134" y="762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1" name="Google Shape;501;p32"/>
            <p:cNvSpPr/>
            <p:nvPr/>
          </p:nvSpPr>
          <p:spPr>
            <a:xfrm>
              <a:off x="278725" y="1036550"/>
              <a:ext cx="7099100" cy="3714850"/>
            </a:xfrm>
            <a:custGeom>
              <a:avLst/>
              <a:gdLst/>
              <a:ahLst/>
              <a:cxnLst/>
              <a:rect l="l" t="t" r="r" b="b"/>
              <a:pathLst>
                <a:path w="283964" h="148594" extrusionOk="0">
                  <a:moveTo>
                    <a:pt x="142913" y="13694"/>
                  </a:moveTo>
                  <a:lnTo>
                    <a:pt x="142913" y="13694"/>
                  </a:lnTo>
                  <a:cubicBezTo>
                    <a:pt x="142852" y="13750"/>
                    <a:pt x="142736" y="13810"/>
                    <a:pt x="142620" y="13926"/>
                  </a:cubicBezTo>
                  <a:cubicBezTo>
                    <a:pt x="142681" y="13866"/>
                    <a:pt x="142736" y="13866"/>
                    <a:pt x="142797" y="13810"/>
                  </a:cubicBezTo>
                  <a:cubicBezTo>
                    <a:pt x="142852" y="13810"/>
                    <a:pt x="142913" y="13750"/>
                    <a:pt x="142913" y="13694"/>
                  </a:cubicBezTo>
                  <a:close/>
                  <a:moveTo>
                    <a:pt x="142333" y="14390"/>
                  </a:moveTo>
                  <a:lnTo>
                    <a:pt x="142333" y="14390"/>
                  </a:lnTo>
                  <a:cubicBezTo>
                    <a:pt x="142156" y="14506"/>
                    <a:pt x="141984" y="14562"/>
                    <a:pt x="141808" y="14678"/>
                  </a:cubicBezTo>
                  <a:lnTo>
                    <a:pt x="141645" y="14846"/>
                  </a:lnTo>
                  <a:lnTo>
                    <a:pt x="141645" y="14846"/>
                  </a:lnTo>
                  <a:cubicBezTo>
                    <a:pt x="141698" y="14794"/>
                    <a:pt x="141752" y="14794"/>
                    <a:pt x="141752" y="14794"/>
                  </a:cubicBezTo>
                  <a:cubicBezTo>
                    <a:pt x="141868" y="14794"/>
                    <a:pt x="141984" y="14738"/>
                    <a:pt x="142040" y="14738"/>
                  </a:cubicBezTo>
                  <a:cubicBezTo>
                    <a:pt x="142156" y="14622"/>
                    <a:pt x="142217" y="14506"/>
                    <a:pt x="142333" y="14390"/>
                  </a:cubicBezTo>
                  <a:close/>
                  <a:moveTo>
                    <a:pt x="141645" y="14846"/>
                  </a:moveTo>
                  <a:cubicBezTo>
                    <a:pt x="141642" y="14849"/>
                    <a:pt x="141639" y="14852"/>
                    <a:pt x="141636" y="14855"/>
                  </a:cubicBezTo>
                  <a:lnTo>
                    <a:pt x="141645" y="14846"/>
                  </a:lnTo>
                  <a:close/>
                  <a:moveTo>
                    <a:pt x="141692" y="15142"/>
                  </a:moveTo>
                  <a:lnTo>
                    <a:pt x="141692" y="15142"/>
                  </a:lnTo>
                  <a:cubicBezTo>
                    <a:pt x="141520" y="15203"/>
                    <a:pt x="141344" y="15319"/>
                    <a:pt x="141172" y="15374"/>
                  </a:cubicBezTo>
                  <a:cubicBezTo>
                    <a:pt x="141112" y="15490"/>
                    <a:pt x="140996" y="15606"/>
                    <a:pt x="140880" y="15723"/>
                  </a:cubicBezTo>
                  <a:cubicBezTo>
                    <a:pt x="141056" y="15667"/>
                    <a:pt x="141228" y="15667"/>
                    <a:pt x="141344" y="15606"/>
                  </a:cubicBezTo>
                  <a:lnTo>
                    <a:pt x="141460" y="15490"/>
                  </a:lnTo>
                  <a:cubicBezTo>
                    <a:pt x="141520" y="15435"/>
                    <a:pt x="141576" y="15319"/>
                    <a:pt x="141636" y="15258"/>
                  </a:cubicBezTo>
                  <a:cubicBezTo>
                    <a:pt x="141636" y="15258"/>
                    <a:pt x="141692" y="15203"/>
                    <a:pt x="141692" y="15142"/>
                  </a:cubicBezTo>
                  <a:close/>
                  <a:moveTo>
                    <a:pt x="141056" y="16015"/>
                  </a:moveTo>
                  <a:lnTo>
                    <a:pt x="141056" y="16015"/>
                  </a:lnTo>
                  <a:cubicBezTo>
                    <a:pt x="140940" y="16071"/>
                    <a:pt x="140824" y="16071"/>
                    <a:pt x="140648" y="16131"/>
                  </a:cubicBezTo>
                  <a:cubicBezTo>
                    <a:pt x="140648" y="16131"/>
                    <a:pt x="140592" y="16131"/>
                    <a:pt x="140532" y="16187"/>
                  </a:cubicBezTo>
                  <a:cubicBezTo>
                    <a:pt x="140476" y="16303"/>
                    <a:pt x="140360" y="16479"/>
                    <a:pt x="140244" y="16595"/>
                  </a:cubicBezTo>
                  <a:lnTo>
                    <a:pt x="140708" y="16595"/>
                  </a:lnTo>
                  <a:cubicBezTo>
                    <a:pt x="140824" y="16363"/>
                    <a:pt x="140940" y="16187"/>
                    <a:pt x="141056" y="16015"/>
                  </a:cubicBezTo>
                  <a:close/>
                  <a:moveTo>
                    <a:pt x="140415" y="16943"/>
                  </a:moveTo>
                  <a:cubicBezTo>
                    <a:pt x="140299" y="16943"/>
                    <a:pt x="140128" y="16999"/>
                    <a:pt x="140012" y="16999"/>
                  </a:cubicBezTo>
                  <a:cubicBezTo>
                    <a:pt x="139835" y="17175"/>
                    <a:pt x="139719" y="17408"/>
                    <a:pt x="139603" y="17579"/>
                  </a:cubicBezTo>
                  <a:lnTo>
                    <a:pt x="140012" y="17579"/>
                  </a:lnTo>
                  <a:cubicBezTo>
                    <a:pt x="140128" y="17347"/>
                    <a:pt x="140299" y="17115"/>
                    <a:pt x="140415" y="16943"/>
                  </a:cubicBezTo>
                  <a:close/>
                  <a:moveTo>
                    <a:pt x="139371" y="17927"/>
                  </a:moveTo>
                  <a:cubicBezTo>
                    <a:pt x="139255" y="18159"/>
                    <a:pt x="139139" y="18392"/>
                    <a:pt x="138967" y="18624"/>
                  </a:cubicBezTo>
                  <a:cubicBezTo>
                    <a:pt x="139083" y="18624"/>
                    <a:pt x="139199" y="18624"/>
                    <a:pt x="139315" y="18684"/>
                  </a:cubicBezTo>
                  <a:cubicBezTo>
                    <a:pt x="139487" y="18392"/>
                    <a:pt x="139664" y="18159"/>
                    <a:pt x="139780" y="17927"/>
                  </a:cubicBezTo>
                  <a:close/>
                  <a:moveTo>
                    <a:pt x="138791" y="18916"/>
                  </a:moveTo>
                  <a:cubicBezTo>
                    <a:pt x="138619" y="19204"/>
                    <a:pt x="138503" y="19436"/>
                    <a:pt x="138327" y="19728"/>
                  </a:cubicBezTo>
                  <a:cubicBezTo>
                    <a:pt x="138443" y="19784"/>
                    <a:pt x="138559" y="19784"/>
                    <a:pt x="138675" y="19844"/>
                  </a:cubicBezTo>
                  <a:cubicBezTo>
                    <a:pt x="138791" y="19552"/>
                    <a:pt x="138967" y="19264"/>
                    <a:pt x="139139" y="18972"/>
                  </a:cubicBezTo>
                  <a:cubicBezTo>
                    <a:pt x="139023" y="18972"/>
                    <a:pt x="138907" y="18916"/>
                    <a:pt x="138791" y="18916"/>
                  </a:cubicBezTo>
                  <a:close/>
                  <a:moveTo>
                    <a:pt x="138155" y="20016"/>
                  </a:moveTo>
                  <a:cubicBezTo>
                    <a:pt x="137979" y="20309"/>
                    <a:pt x="137807" y="20657"/>
                    <a:pt x="137630" y="20945"/>
                  </a:cubicBezTo>
                  <a:cubicBezTo>
                    <a:pt x="137746" y="20945"/>
                    <a:pt x="137862" y="21005"/>
                    <a:pt x="137979" y="21061"/>
                  </a:cubicBezTo>
                  <a:cubicBezTo>
                    <a:pt x="138155" y="20773"/>
                    <a:pt x="138327" y="20425"/>
                    <a:pt x="138503" y="20132"/>
                  </a:cubicBezTo>
                  <a:cubicBezTo>
                    <a:pt x="138387" y="20077"/>
                    <a:pt x="138271" y="20077"/>
                    <a:pt x="138155" y="20016"/>
                  </a:cubicBezTo>
                  <a:close/>
                  <a:moveTo>
                    <a:pt x="137514" y="21237"/>
                  </a:moveTo>
                  <a:cubicBezTo>
                    <a:pt x="137343" y="21525"/>
                    <a:pt x="137166" y="21873"/>
                    <a:pt x="136994" y="22221"/>
                  </a:cubicBezTo>
                  <a:cubicBezTo>
                    <a:pt x="137050" y="22281"/>
                    <a:pt x="137166" y="22337"/>
                    <a:pt x="137227" y="22397"/>
                  </a:cubicBezTo>
                  <a:cubicBezTo>
                    <a:pt x="137459" y="22049"/>
                    <a:pt x="137630" y="21701"/>
                    <a:pt x="137807" y="21353"/>
                  </a:cubicBezTo>
                  <a:cubicBezTo>
                    <a:pt x="137691" y="21293"/>
                    <a:pt x="137630" y="21293"/>
                    <a:pt x="137514" y="21237"/>
                  </a:cubicBezTo>
                  <a:close/>
                  <a:moveTo>
                    <a:pt x="136818" y="22513"/>
                  </a:moveTo>
                  <a:cubicBezTo>
                    <a:pt x="136646" y="22862"/>
                    <a:pt x="136470" y="23210"/>
                    <a:pt x="136238" y="23614"/>
                  </a:cubicBezTo>
                  <a:cubicBezTo>
                    <a:pt x="136354" y="23674"/>
                    <a:pt x="136414" y="23730"/>
                    <a:pt x="136530" y="23846"/>
                  </a:cubicBezTo>
                  <a:cubicBezTo>
                    <a:pt x="136586" y="23730"/>
                    <a:pt x="136586" y="23614"/>
                    <a:pt x="136646" y="23558"/>
                  </a:cubicBezTo>
                  <a:cubicBezTo>
                    <a:pt x="136818" y="23265"/>
                    <a:pt x="136934" y="22978"/>
                    <a:pt x="137111" y="22685"/>
                  </a:cubicBezTo>
                  <a:cubicBezTo>
                    <a:pt x="136994" y="22630"/>
                    <a:pt x="136934" y="22569"/>
                    <a:pt x="136818" y="22513"/>
                  </a:cubicBezTo>
                  <a:close/>
                  <a:moveTo>
                    <a:pt x="136122" y="23906"/>
                  </a:moveTo>
                  <a:cubicBezTo>
                    <a:pt x="135950" y="24254"/>
                    <a:pt x="135718" y="24658"/>
                    <a:pt x="135542" y="25066"/>
                  </a:cubicBezTo>
                  <a:cubicBezTo>
                    <a:pt x="135602" y="25122"/>
                    <a:pt x="135718" y="25238"/>
                    <a:pt x="135774" y="25354"/>
                  </a:cubicBezTo>
                  <a:cubicBezTo>
                    <a:pt x="135950" y="24950"/>
                    <a:pt x="136182" y="24542"/>
                    <a:pt x="136354" y="24138"/>
                  </a:cubicBezTo>
                  <a:cubicBezTo>
                    <a:pt x="136298" y="24022"/>
                    <a:pt x="136182" y="23962"/>
                    <a:pt x="136122" y="23906"/>
                  </a:cubicBezTo>
                  <a:close/>
                  <a:moveTo>
                    <a:pt x="135370" y="25354"/>
                  </a:moveTo>
                  <a:cubicBezTo>
                    <a:pt x="135193" y="25818"/>
                    <a:pt x="134961" y="26227"/>
                    <a:pt x="134790" y="26631"/>
                  </a:cubicBezTo>
                  <a:cubicBezTo>
                    <a:pt x="134845" y="26747"/>
                    <a:pt x="134906" y="26807"/>
                    <a:pt x="135022" y="26923"/>
                  </a:cubicBezTo>
                  <a:cubicBezTo>
                    <a:pt x="135193" y="26515"/>
                    <a:pt x="135426" y="26051"/>
                    <a:pt x="135602" y="25647"/>
                  </a:cubicBezTo>
                  <a:cubicBezTo>
                    <a:pt x="135542" y="25586"/>
                    <a:pt x="135486" y="25470"/>
                    <a:pt x="135370" y="25354"/>
                  </a:cubicBezTo>
                  <a:close/>
                  <a:moveTo>
                    <a:pt x="134613" y="26979"/>
                  </a:moveTo>
                  <a:cubicBezTo>
                    <a:pt x="134441" y="27387"/>
                    <a:pt x="134209" y="27852"/>
                    <a:pt x="134033" y="28255"/>
                  </a:cubicBezTo>
                  <a:lnTo>
                    <a:pt x="134209" y="28604"/>
                  </a:lnTo>
                  <a:cubicBezTo>
                    <a:pt x="134441" y="28200"/>
                    <a:pt x="134613" y="27735"/>
                    <a:pt x="134845" y="27271"/>
                  </a:cubicBezTo>
                  <a:cubicBezTo>
                    <a:pt x="134790" y="27211"/>
                    <a:pt x="134729" y="27095"/>
                    <a:pt x="134613" y="26979"/>
                  </a:cubicBezTo>
                  <a:close/>
                  <a:moveTo>
                    <a:pt x="133861" y="28664"/>
                  </a:moveTo>
                  <a:cubicBezTo>
                    <a:pt x="133629" y="29128"/>
                    <a:pt x="133397" y="29532"/>
                    <a:pt x="133221" y="29996"/>
                  </a:cubicBezTo>
                  <a:cubicBezTo>
                    <a:pt x="133281" y="30172"/>
                    <a:pt x="133337" y="30288"/>
                    <a:pt x="133397" y="30405"/>
                  </a:cubicBezTo>
                  <a:cubicBezTo>
                    <a:pt x="133629" y="29940"/>
                    <a:pt x="133801" y="29476"/>
                    <a:pt x="134033" y="29012"/>
                  </a:cubicBezTo>
                  <a:lnTo>
                    <a:pt x="133861" y="28664"/>
                  </a:lnTo>
                  <a:close/>
                  <a:moveTo>
                    <a:pt x="133049" y="30405"/>
                  </a:moveTo>
                  <a:cubicBezTo>
                    <a:pt x="132989" y="30521"/>
                    <a:pt x="132933" y="30576"/>
                    <a:pt x="132873" y="30692"/>
                  </a:cubicBezTo>
                  <a:cubicBezTo>
                    <a:pt x="132701" y="31101"/>
                    <a:pt x="132524" y="31449"/>
                    <a:pt x="132353" y="31853"/>
                  </a:cubicBezTo>
                  <a:lnTo>
                    <a:pt x="132353" y="31913"/>
                  </a:lnTo>
                  <a:cubicBezTo>
                    <a:pt x="132408" y="32029"/>
                    <a:pt x="132469" y="32145"/>
                    <a:pt x="132524" y="32317"/>
                  </a:cubicBezTo>
                  <a:cubicBezTo>
                    <a:pt x="132756" y="31797"/>
                    <a:pt x="132989" y="31333"/>
                    <a:pt x="133221" y="30808"/>
                  </a:cubicBezTo>
                  <a:cubicBezTo>
                    <a:pt x="133165" y="30692"/>
                    <a:pt x="133105" y="30576"/>
                    <a:pt x="133049" y="30405"/>
                  </a:cubicBezTo>
                  <a:close/>
                  <a:moveTo>
                    <a:pt x="132176" y="32261"/>
                  </a:moveTo>
                  <a:cubicBezTo>
                    <a:pt x="131944" y="32781"/>
                    <a:pt x="131712" y="33306"/>
                    <a:pt x="131480" y="33770"/>
                  </a:cubicBezTo>
                  <a:cubicBezTo>
                    <a:pt x="131540" y="33942"/>
                    <a:pt x="131596" y="34118"/>
                    <a:pt x="131656" y="34234"/>
                  </a:cubicBezTo>
                  <a:cubicBezTo>
                    <a:pt x="131888" y="33770"/>
                    <a:pt x="132121" y="33245"/>
                    <a:pt x="132353" y="32725"/>
                  </a:cubicBezTo>
                  <a:cubicBezTo>
                    <a:pt x="132292" y="32609"/>
                    <a:pt x="132237" y="32433"/>
                    <a:pt x="132176" y="32261"/>
                  </a:cubicBezTo>
                  <a:close/>
                  <a:moveTo>
                    <a:pt x="131308" y="34234"/>
                  </a:moveTo>
                  <a:lnTo>
                    <a:pt x="130612" y="35798"/>
                  </a:lnTo>
                  <a:cubicBezTo>
                    <a:pt x="130668" y="35975"/>
                    <a:pt x="130728" y="36146"/>
                    <a:pt x="130728" y="36323"/>
                  </a:cubicBezTo>
                  <a:cubicBezTo>
                    <a:pt x="130960" y="35743"/>
                    <a:pt x="131192" y="35218"/>
                    <a:pt x="131424" y="34698"/>
                  </a:cubicBezTo>
                  <a:cubicBezTo>
                    <a:pt x="131424" y="34582"/>
                    <a:pt x="131364" y="34406"/>
                    <a:pt x="131308" y="34234"/>
                  </a:cubicBezTo>
                  <a:close/>
                  <a:moveTo>
                    <a:pt x="130380" y="36262"/>
                  </a:moveTo>
                  <a:lnTo>
                    <a:pt x="129684" y="37831"/>
                  </a:lnTo>
                  <a:cubicBezTo>
                    <a:pt x="129739" y="38003"/>
                    <a:pt x="129800" y="38235"/>
                    <a:pt x="129800" y="38412"/>
                  </a:cubicBezTo>
                  <a:cubicBezTo>
                    <a:pt x="130032" y="37831"/>
                    <a:pt x="130264" y="37307"/>
                    <a:pt x="130552" y="36787"/>
                  </a:cubicBezTo>
                  <a:lnTo>
                    <a:pt x="130380" y="36262"/>
                  </a:lnTo>
                  <a:close/>
                  <a:moveTo>
                    <a:pt x="129452" y="38351"/>
                  </a:moveTo>
                  <a:cubicBezTo>
                    <a:pt x="129219" y="38876"/>
                    <a:pt x="128987" y="39456"/>
                    <a:pt x="128755" y="39976"/>
                  </a:cubicBezTo>
                  <a:cubicBezTo>
                    <a:pt x="128755" y="40152"/>
                    <a:pt x="128811" y="40384"/>
                    <a:pt x="128871" y="40556"/>
                  </a:cubicBezTo>
                  <a:cubicBezTo>
                    <a:pt x="129103" y="39976"/>
                    <a:pt x="129335" y="39456"/>
                    <a:pt x="129568" y="38932"/>
                  </a:cubicBezTo>
                  <a:cubicBezTo>
                    <a:pt x="129568" y="38699"/>
                    <a:pt x="129507" y="38528"/>
                    <a:pt x="129452" y="38351"/>
                  </a:cubicBezTo>
                  <a:close/>
                  <a:moveTo>
                    <a:pt x="128523" y="40500"/>
                  </a:moveTo>
                  <a:cubicBezTo>
                    <a:pt x="128231" y="41081"/>
                    <a:pt x="127999" y="41601"/>
                    <a:pt x="127767" y="42181"/>
                  </a:cubicBezTo>
                  <a:cubicBezTo>
                    <a:pt x="127767" y="42357"/>
                    <a:pt x="127827" y="42529"/>
                    <a:pt x="127827" y="42761"/>
                  </a:cubicBezTo>
                  <a:cubicBezTo>
                    <a:pt x="128115" y="42181"/>
                    <a:pt x="128347" y="41661"/>
                    <a:pt x="128579" y="41081"/>
                  </a:cubicBezTo>
                  <a:cubicBezTo>
                    <a:pt x="128579" y="40965"/>
                    <a:pt x="128579" y="40849"/>
                    <a:pt x="128523" y="40672"/>
                  </a:cubicBezTo>
                  <a:lnTo>
                    <a:pt x="128523" y="40500"/>
                  </a:lnTo>
                  <a:close/>
                  <a:moveTo>
                    <a:pt x="127479" y="42705"/>
                  </a:moveTo>
                  <a:cubicBezTo>
                    <a:pt x="127247" y="43225"/>
                    <a:pt x="127015" y="43805"/>
                    <a:pt x="126722" y="44330"/>
                  </a:cubicBezTo>
                  <a:cubicBezTo>
                    <a:pt x="126782" y="44562"/>
                    <a:pt x="126782" y="44794"/>
                    <a:pt x="126838" y="44966"/>
                  </a:cubicBezTo>
                  <a:cubicBezTo>
                    <a:pt x="127070" y="44446"/>
                    <a:pt x="127363" y="43866"/>
                    <a:pt x="127595" y="43286"/>
                  </a:cubicBezTo>
                  <a:cubicBezTo>
                    <a:pt x="127595" y="43109"/>
                    <a:pt x="127534" y="42877"/>
                    <a:pt x="127479" y="42705"/>
                  </a:cubicBezTo>
                  <a:close/>
                  <a:moveTo>
                    <a:pt x="126490" y="44910"/>
                  </a:moveTo>
                  <a:cubicBezTo>
                    <a:pt x="126258" y="45374"/>
                    <a:pt x="126086" y="45778"/>
                    <a:pt x="125854" y="46187"/>
                  </a:cubicBezTo>
                  <a:cubicBezTo>
                    <a:pt x="125794" y="46358"/>
                    <a:pt x="125738" y="46474"/>
                    <a:pt x="125678" y="46590"/>
                  </a:cubicBezTo>
                  <a:cubicBezTo>
                    <a:pt x="125738" y="46767"/>
                    <a:pt x="125738" y="46999"/>
                    <a:pt x="125794" y="47231"/>
                  </a:cubicBezTo>
                  <a:cubicBezTo>
                    <a:pt x="125910" y="46939"/>
                    <a:pt x="126026" y="46651"/>
                    <a:pt x="126202" y="46358"/>
                  </a:cubicBezTo>
                  <a:cubicBezTo>
                    <a:pt x="126318" y="46071"/>
                    <a:pt x="126434" y="45839"/>
                    <a:pt x="126550" y="45546"/>
                  </a:cubicBezTo>
                  <a:cubicBezTo>
                    <a:pt x="126550" y="45314"/>
                    <a:pt x="126490" y="45142"/>
                    <a:pt x="126490" y="44910"/>
                  </a:cubicBezTo>
                  <a:close/>
                  <a:moveTo>
                    <a:pt x="125446" y="47115"/>
                  </a:moveTo>
                  <a:cubicBezTo>
                    <a:pt x="125158" y="47695"/>
                    <a:pt x="124926" y="48215"/>
                    <a:pt x="124633" y="48795"/>
                  </a:cubicBezTo>
                  <a:cubicBezTo>
                    <a:pt x="124694" y="48972"/>
                    <a:pt x="124694" y="49204"/>
                    <a:pt x="124694" y="49436"/>
                  </a:cubicBezTo>
                  <a:cubicBezTo>
                    <a:pt x="124981" y="48856"/>
                    <a:pt x="125214" y="48331"/>
                    <a:pt x="125506" y="47751"/>
                  </a:cubicBezTo>
                  <a:cubicBezTo>
                    <a:pt x="125506" y="47579"/>
                    <a:pt x="125446" y="47347"/>
                    <a:pt x="125446" y="47115"/>
                  </a:cubicBezTo>
                  <a:close/>
                  <a:moveTo>
                    <a:pt x="124346" y="49376"/>
                  </a:moveTo>
                  <a:cubicBezTo>
                    <a:pt x="124113" y="49900"/>
                    <a:pt x="123821" y="50420"/>
                    <a:pt x="123589" y="51000"/>
                  </a:cubicBezTo>
                  <a:lnTo>
                    <a:pt x="123589" y="51641"/>
                  </a:lnTo>
                  <a:cubicBezTo>
                    <a:pt x="123881" y="51116"/>
                    <a:pt x="124169" y="50536"/>
                    <a:pt x="124401" y="50016"/>
                  </a:cubicBezTo>
                  <a:cubicBezTo>
                    <a:pt x="124401" y="49784"/>
                    <a:pt x="124401" y="49552"/>
                    <a:pt x="124346" y="49376"/>
                  </a:cubicBezTo>
                  <a:close/>
                  <a:moveTo>
                    <a:pt x="123301" y="51580"/>
                  </a:moveTo>
                  <a:lnTo>
                    <a:pt x="122428" y="53149"/>
                  </a:lnTo>
                  <a:lnTo>
                    <a:pt x="122489" y="53205"/>
                  </a:lnTo>
                  <a:lnTo>
                    <a:pt x="122489" y="53846"/>
                  </a:lnTo>
                  <a:cubicBezTo>
                    <a:pt x="122777" y="53265"/>
                    <a:pt x="123069" y="52741"/>
                    <a:pt x="123301" y="52221"/>
                  </a:cubicBezTo>
                  <a:lnTo>
                    <a:pt x="123301" y="51580"/>
                  </a:lnTo>
                  <a:close/>
                  <a:moveTo>
                    <a:pt x="33830" y="1"/>
                  </a:moveTo>
                  <a:cubicBezTo>
                    <a:pt x="33538" y="1"/>
                    <a:pt x="33250" y="56"/>
                    <a:pt x="32958" y="56"/>
                  </a:cubicBezTo>
                  <a:cubicBezTo>
                    <a:pt x="30056" y="117"/>
                    <a:pt x="27387" y="929"/>
                    <a:pt x="24895" y="2322"/>
                  </a:cubicBezTo>
                  <a:cubicBezTo>
                    <a:pt x="20485" y="4698"/>
                    <a:pt x="16772" y="8876"/>
                    <a:pt x="13638" y="13694"/>
                  </a:cubicBezTo>
                  <a:cubicBezTo>
                    <a:pt x="8936" y="21005"/>
                    <a:pt x="5515" y="29880"/>
                    <a:pt x="3250" y="36903"/>
                  </a:cubicBezTo>
                  <a:cubicBezTo>
                    <a:pt x="1045" y="43982"/>
                    <a:pt x="1" y="49204"/>
                    <a:pt x="1" y="49204"/>
                  </a:cubicBezTo>
                  <a:lnTo>
                    <a:pt x="349" y="49260"/>
                  </a:lnTo>
                  <a:lnTo>
                    <a:pt x="349" y="49143"/>
                  </a:lnTo>
                  <a:cubicBezTo>
                    <a:pt x="641" y="47751"/>
                    <a:pt x="3250" y="35627"/>
                    <a:pt x="8588" y="23846"/>
                  </a:cubicBezTo>
                  <a:cubicBezTo>
                    <a:pt x="11257" y="17927"/>
                    <a:pt x="14567" y="12125"/>
                    <a:pt x="18628" y="7715"/>
                  </a:cubicBezTo>
                  <a:cubicBezTo>
                    <a:pt x="20657" y="5571"/>
                    <a:pt x="22862" y="3770"/>
                    <a:pt x="25243" y="2438"/>
                  </a:cubicBezTo>
                  <a:cubicBezTo>
                    <a:pt x="27619" y="1161"/>
                    <a:pt x="30233" y="405"/>
                    <a:pt x="32958" y="349"/>
                  </a:cubicBezTo>
                  <a:lnTo>
                    <a:pt x="33830" y="349"/>
                  </a:lnTo>
                  <a:cubicBezTo>
                    <a:pt x="40793" y="349"/>
                    <a:pt x="46303" y="2029"/>
                    <a:pt x="50712" y="4930"/>
                  </a:cubicBezTo>
                  <a:cubicBezTo>
                    <a:pt x="54542" y="7483"/>
                    <a:pt x="57559" y="10965"/>
                    <a:pt x="59940" y="15203"/>
                  </a:cubicBezTo>
                  <a:cubicBezTo>
                    <a:pt x="64118" y="22569"/>
                    <a:pt x="66323" y="32085"/>
                    <a:pt x="67599" y="42297"/>
                  </a:cubicBezTo>
                  <a:cubicBezTo>
                    <a:pt x="68180" y="46939"/>
                    <a:pt x="68583" y="51757"/>
                    <a:pt x="68876" y="56515"/>
                  </a:cubicBezTo>
                  <a:lnTo>
                    <a:pt x="69224" y="56686"/>
                  </a:lnTo>
                  <a:cubicBezTo>
                    <a:pt x="69048" y="53785"/>
                    <a:pt x="68816" y="50884"/>
                    <a:pt x="68583" y="48043"/>
                  </a:cubicBezTo>
                  <a:cubicBezTo>
                    <a:pt x="67367" y="35450"/>
                    <a:pt x="65162" y="23498"/>
                    <a:pt x="59996" y="14622"/>
                  </a:cubicBezTo>
                  <a:cubicBezTo>
                    <a:pt x="57443" y="10213"/>
                    <a:pt x="54138" y="6555"/>
                    <a:pt x="49844" y="4002"/>
                  </a:cubicBezTo>
                  <a:cubicBezTo>
                    <a:pt x="45551" y="1449"/>
                    <a:pt x="40268" y="1"/>
                    <a:pt x="33830" y="1"/>
                  </a:cubicBezTo>
                  <a:close/>
                  <a:moveTo>
                    <a:pt x="68932" y="57211"/>
                  </a:moveTo>
                  <a:lnTo>
                    <a:pt x="68932" y="57327"/>
                  </a:lnTo>
                  <a:cubicBezTo>
                    <a:pt x="69048" y="57327"/>
                    <a:pt x="69108" y="57383"/>
                    <a:pt x="69224" y="57383"/>
                  </a:cubicBezTo>
                  <a:cubicBezTo>
                    <a:pt x="69108" y="57327"/>
                    <a:pt x="69048" y="57267"/>
                    <a:pt x="68932" y="57211"/>
                  </a:cubicBezTo>
                  <a:close/>
                  <a:moveTo>
                    <a:pt x="69224" y="57675"/>
                  </a:moveTo>
                  <a:cubicBezTo>
                    <a:pt x="69280" y="57731"/>
                    <a:pt x="69280" y="57731"/>
                    <a:pt x="69340" y="57731"/>
                  </a:cubicBezTo>
                  <a:cubicBezTo>
                    <a:pt x="69280" y="57731"/>
                    <a:pt x="69280" y="57731"/>
                    <a:pt x="69280" y="57675"/>
                  </a:cubicBezTo>
                  <a:close/>
                  <a:moveTo>
                    <a:pt x="68992" y="57907"/>
                  </a:moveTo>
                  <a:cubicBezTo>
                    <a:pt x="68992" y="58139"/>
                    <a:pt x="68992" y="58311"/>
                    <a:pt x="69048" y="58543"/>
                  </a:cubicBezTo>
                  <a:cubicBezTo>
                    <a:pt x="69164" y="58543"/>
                    <a:pt x="69280" y="58487"/>
                    <a:pt x="69340" y="58487"/>
                  </a:cubicBezTo>
                  <a:lnTo>
                    <a:pt x="69340" y="58195"/>
                  </a:lnTo>
                  <a:cubicBezTo>
                    <a:pt x="69224" y="58079"/>
                    <a:pt x="69108" y="58023"/>
                    <a:pt x="68992" y="57907"/>
                  </a:cubicBezTo>
                  <a:close/>
                  <a:moveTo>
                    <a:pt x="69048" y="59007"/>
                  </a:moveTo>
                  <a:cubicBezTo>
                    <a:pt x="69048" y="59300"/>
                    <a:pt x="69108" y="59587"/>
                    <a:pt x="69108" y="59880"/>
                  </a:cubicBezTo>
                  <a:cubicBezTo>
                    <a:pt x="69224" y="59996"/>
                    <a:pt x="69340" y="60112"/>
                    <a:pt x="69456" y="60168"/>
                  </a:cubicBezTo>
                  <a:cubicBezTo>
                    <a:pt x="69456" y="59880"/>
                    <a:pt x="69396" y="59587"/>
                    <a:pt x="69396" y="59300"/>
                  </a:cubicBezTo>
                  <a:cubicBezTo>
                    <a:pt x="69280" y="59184"/>
                    <a:pt x="69164" y="59068"/>
                    <a:pt x="69048" y="59007"/>
                  </a:cubicBezTo>
                  <a:close/>
                  <a:moveTo>
                    <a:pt x="148539" y="10384"/>
                  </a:moveTo>
                  <a:cubicBezTo>
                    <a:pt x="147903" y="10384"/>
                    <a:pt x="147262" y="10501"/>
                    <a:pt x="146566" y="10733"/>
                  </a:cubicBezTo>
                  <a:cubicBezTo>
                    <a:pt x="146450" y="10793"/>
                    <a:pt x="146334" y="10793"/>
                    <a:pt x="146278" y="10849"/>
                  </a:cubicBezTo>
                  <a:lnTo>
                    <a:pt x="146218" y="10849"/>
                  </a:lnTo>
                  <a:cubicBezTo>
                    <a:pt x="145638" y="11081"/>
                    <a:pt x="145002" y="11429"/>
                    <a:pt x="144421" y="11893"/>
                  </a:cubicBezTo>
                  <a:cubicBezTo>
                    <a:pt x="144245" y="12009"/>
                    <a:pt x="144073" y="12185"/>
                    <a:pt x="143897" y="12302"/>
                  </a:cubicBezTo>
                  <a:cubicBezTo>
                    <a:pt x="143725" y="12473"/>
                    <a:pt x="143493" y="12650"/>
                    <a:pt x="143317" y="12821"/>
                  </a:cubicBezTo>
                  <a:cubicBezTo>
                    <a:pt x="143897" y="12418"/>
                    <a:pt x="144421" y="12125"/>
                    <a:pt x="145002" y="11893"/>
                  </a:cubicBezTo>
                  <a:cubicBezTo>
                    <a:pt x="145057" y="11837"/>
                    <a:pt x="145118" y="11837"/>
                    <a:pt x="145173" y="11777"/>
                  </a:cubicBezTo>
                  <a:cubicBezTo>
                    <a:pt x="145350" y="11661"/>
                    <a:pt x="145521" y="11545"/>
                    <a:pt x="145698" y="11489"/>
                  </a:cubicBezTo>
                  <a:cubicBezTo>
                    <a:pt x="145986" y="11313"/>
                    <a:pt x="146334" y="11197"/>
                    <a:pt x="146626" y="11081"/>
                  </a:cubicBezTo>
                  <a:cubicBezTo>
                    <a:pt x="147322" y="10849"/>
                    <a:pt x="147958" y="10733"/>
                    <a:pt x="148539" y="10733"/>
                  </a:cubicBezTo>
                  <a:cubicBezTo>
                    <a:pt x="149583" y="10733"/>
                    <a:pt x="150456" y="11025"/>
                    <a:pt x="151268" y="11605"/>
                  </a:cubicBezTo>
                  <a:cubicBezTo>
                    <a:pt x="151964" y="12125"/>
                    <a:pt x="152600" y="12821"/>
                    <a:pt x="153241" y="13750"/>
                  </a:cubicBezTo>
                  <a:cubicBezTo>
                    <a:pt x="154285" y="15319"/>
                    <a:pt x="155153" y="17463"/>
                    <a:pt x="155966" y="20077"/>
                  </a:cubicBezTo>
                  <a:cubicBezTo>
                    <a:pt x="157126" y="23906"/>
                    <a:pt x="158170" y="28664"/>
                    <a:pt x="159215" y="33826"/>
                  </a:cubicBezTo>
                  <a:cubicBezTo>
                    <a:pt x="160320" y="38992"/>
                    <a:pt x="161480" y="44562"/>
                    <a:pt x="162989" y="50016"/>
                  </a:cubicBezTo>
                  <a:cubicBezTo>
                    <a:pt x="164033" y="53785"/>
                    <a:pt x="164901" y="57095"/>
                    <a:pt x="165597" y="60168"/>
                  </a:cubicBezTo>
                  <a:cubicBezTo>
                    <a:pt x="165658" y="59880"/>
                    <a:pt x="165713" y="59587"/>
                    <a:pt x="165713" y="59300"/>
                  </a:cubicBezTo>
                  <a:cubicBezTo>
                    <a:pt x="165077" y="56454"/>
                    <a:pt x="164265" y="53381"/>
                    <a:pt x="163276" y="49900"/>
                  </a:cubicBezTo>
                  <a:cubicBezTo>
                    <a:pt x="160668" y="40500"/>
                    <a:pt x="159099" y="30637"/>
                    <a:pt x="157186" y="23149"/>
                  </a:cubicBezTo>
                  <a:cubicBezTo>
                    <a:pt x="156198" y="19380"/>
                    <a:pt x="155098" y="16247"/>
                    <a:pt x="153761" y="13982"/>
                  </a:cubicBezTo>
                  <a:cubicBezTo>
                    <a:pt x="153064" y="12882"/>
                    <a:pt x="152312" y="11953"/>
                    <a:pt x="151440" y="11373"/>
                  </a:cubicBezTo>
                  <a:cubicBezTo>
                    <a:pt x="150627" y="10733"/>
                    <a:pt x="149643" y="10384"/>
                    <a:pt x="148539" y="10384"/>
                  </a:cubicBezTo>
                  <a:close/>
                  <a:moveTo>
                    <a:pt x="69396" y="60576"/>
                  </a:moveTo>
                  <a:cubicBezTo>
                    <a:pt x="69340" y="60632"/>
                    <a:pt x="69224" y="60692"/>
                    <a:pt x="69164" y="60748"/>
                  </a:cubicBezTo>
                  <a:cubicBezTo>
                    <a:pt x="69164" y="60980"/>
                    <a:pt x="69164" y="61272"/>
                    <a:pt x="69224" y="61560"/>
                  </a:cubicBezTo>
                  <a:lnTo>
                    <a:pt x="69572" y="61908"/>
                  </a:lnTo>
                  <a:cubicBezTo>
                    <a:pt x="69512" y="61505"/>
                    <a:pt x="69512" y="61096"/>
                    <a:pt x="69512" y="60692"/>
                  </a:cubicBezTo>
                  <a:lnTo>
                    <a:pt x="69396" y="60576"/>
                  </a:lnTo>
                  <a:close/>
                  <a:moveTo>
                    <a:pt x="69224" y="62085"/>
                  </a:moveTo>
                  <a:cubicBezTo>
                    <a:pt x="69224" y="62317"/>
                    <a:pt x="69280" y="62549"/>
                    <a:pt x="69280" y="62781"/>
                  </a:cubicBezTo>
                  <a:cubicBezTo>
                    <a:pt x="69396" y="62721"/>
                    <a:pt x="69456" y="62665"/>
                    <a:pt x="69572" y="62549"/>
                  </a:cubicBezTo>
                  <a:lnTo>
                    <a:pt x="69572" y="62433"/>
                  </a:lnTo>
                  <a:lnTo>
                    <a:pt x="69224" y="62085"/>
                  </a:lnTo>
                  <a:close/>
                  <a:moveTo>
                    <a:pt x="69628" y="62953"/>
                  </a:moveTo>
                  <a:cubicBezTo>
                    <a:pt x="69512" y="63013"/>
                    <a:pt x="69396" y="63129"/>
                    <a:pt x="69280" y="63185"/>
                  </a:cubicBezTo>
                  <a:cubicBezTo>
                    <a:pt x="69340" y="64113"/>
                    <a:pt x="69396" y="65102"/>
                    <a:pt x="69456" y="66030"/>
                  </a:cubicBezTo>
                  <a:cubicBezTo>
                    <a:pt x="69512" y="65914"/>
                    <a:pt x="69628" y="65738"/>
                    <a:pt x="69744" y="65622"/>
                  </a:cubicBezTo>
                  <a:cubicBezTo>
                    <a:pt x="69688" y="64754"/>
                    <a:pt x="69628" y="63825"/>
                    <a:pt x="69628" y="62953"/>
                  </a:cubicBezTo>
                  <a:close/>
                  <a:moveTo>
                    <a:pt x="167802" y="68639"/>
                  </a:moveTo>
                  <a:lnTo>
                    <a:pt x="167802" y="68755"/>
                  </a:lnTo>
                  <a:cubicBezTo>
                    <a:pt x="167802" y="68755"/>
                    <a:pt x="167802" y="68699"/>
                    <a:pt x="167863" y="68699"/>
                  </a:cubicBezTo>
                  <a:lnTo>
                    <a:pt x="167802" y="68639"/>
                  </a:lnTo>
                  <a:close/>
                  <a:moveTo>
                    <a:pt x="167918" y="69164"/>
                  </a:moveTo>
                  <a:lnTo>
                    <a:pt x="167746" y="69512"/>
                  </a:lnTo>
                  <a:cubicBezTo>
                    <a:pt x="167802" y="69451"/>
                    <a:pt x="167863" y="69335"/>
                    <a:pt x="167979" y="69280"/>
                  </a:cubicBezTo>
                  <a:cubicBezTo>
                    <a:pt x="167979" y="69219"/>
                    <a:pt x="167918" y="69219"/>
                    <a:pt x="167918" y="69164"/>
                  </a:cubicBezTo>
                  <a:close/>
                  <a:moveTo>
                    <a:pt x="168034" y="69683"/>
                  </a:moveTo>
                  <a:cubicBezTo>
                    <a:pt x="167979" y="69744"/>
                    <a:pt x="167918" y="69860"/>
                    <a:pt x="167863" y="69915"/>
                  </a:cubicBezTo>
                  <a:lnTo>
                    <a:pt x="167863" y="70032"/>
                  </a:lnTo>
                  <a:cubicBezTo>
                    <a:pt x="167979" y="69976"/>
                    <a:pt x="168034" y="69915"/>
                    <a:pt x="168095" y="69915"/>
                  </a:cubicBezTo>
                  <a:cubicBezTo>
                    <a:pt x="168095" y="69799"/>
                    <a:pt x="168034" y="69744"/>
                    <a:pt x="168034" y="69683"/>
                  </a:cubicBezTo>
                  <a:close/>
                  <a:moveTo>
                    <a:pt x="69744" y="66146"/>
                  </a:moveTo>
                  <a:cubicBezTo>
                    <a:pt x="69688" y="66262"/>
                    <a:pt x="69572" y="66378"/>
                    <a:pt x="69456" y="66494"/>
                  </a:cubicBezTo>
                  <a:cubicBezTo>
                    <a:pt x="69512" y="67827"/>
                    <a:pt x="69572" y="69164"/>
                    <a:pt x="69688" y="70496"/>
                  </a:cubicBezTo>
                  <a:cubicBezTo>
                    <a:pt x="69744" y="70264"/>
                    <a:pt x="69860" y="70092"/>
                    <a:pt x="69976" y="69860"/>
                  </a:cubicBezTo>
                  <a:cubicBezTo>
                    <a:pt x="69920" y="68639"/>
                    <a:pt x="69860" y="67363"/>
                    <a:pt x="69744" y="66146"/>
                  </a:cubicBezTo>
                  <a:close/>
                  <a:moveTo>
                    <a:pt x="168095" y="70264"/>
                  </a:moveTo>
                  <a:lnTo>
                    <a:pt x="167979" y="70380"/>
                  </a:lnTo>
                  <a:cubicBezTo>
                    <a:pt x="167979" y="70440"/>
                    <a:pt x="168034" y="70496"/>
                    <a:pt x="168034" y="70496"/>
                  </a:cubicBezTo>
                  <a:lnTo>
                    <a:pt x="168211" y="70496"/>
                  </a:lnTo>
                  <a:cubicBezTo>
                    <a:pt x="168211" y="70440"/>
                    <a:pt x="168150" y="70324"/>
                    <a:pt x="168150" y="70264"/>
                  </a:cubicBezTo>
                  <a:close/>
                  <a:moveTo>
                    <a:pt x="168095" y="70844"/>
                  </a:moveTo>
                  <a:cubicBezTo>
                    <a:pt x="168150" y="70904"/>
                    <a:pt x="168150" y="70960"/>
                    <a:pt x="168150" y="71020"/>
                  </a:cubicBezTo>
                  <a:cubicBezTo>
                    <a:pt x="168211" y="71020"/>
                    <a:pt x="168211" y="71020"/>
                    <a:pt x="168211" y="71076"/>
                  </a:cubicBezTo>
                  <a:cubicBezTo>
                    <a:pt x="168266" y="71076"/>
                    <a:pt x="168327" y="71076"/>
                    <a:pt x="168327" y="71136"/>
                  </a:cubicBezTo>
                  <a:cubicBezTo>
                    <a:pt x="168327" y="71020"/>
                    <a:pt x="168327" y="70960"/>
                    <a:pt x="168266" y="70844"/>
                  </a:cubicBezTo>
                  <a:close/>
                  <a:moveTo>
                    <a:pt x="168327" y="71540"/>
                  </a:moveTo>
                  <a:lnTo>
                    <a:pt x="168382" y="71600"/>
                  </a:lnTo>
                  <a:cubicBezTo>
                    <a:pt x="168382" y="71656"/>
                    <a:pt x="168443" y="71656"/>
                    <a:pt x="168443" y="71717"/>
                  </a:cubicBezTo>
                  <a:lnTo>
                    <a:pt x="168443" y="71600"/>
                  </a:lnTo>
                  <a:cubicBezTo>
                    <a:pt x="168382" y="71600"/>
                    <a:pt x="168382" y="71540"/>
                    <a:pt x="168327" y="71540"/>
                  </a:cubicBezTo>
                  <a:close/>
                  <a:moveTo>
                    <a:pt x="243060" y="42821"/>
                  </a:moveTo>
                  <a:cubicBezTo>
                    <a:pt x="239811" y="42821"/>
                    <a:pt x="236733" y="43341"/>
                    <a:pt x="233832" y="44502"/>
                  </a:cubicBezTo>
                  <a:cubicBezTo>
                    <a:pt x="229831" y="46187"/>
                    <a:pt x="226637" y="49027"/>
                    <a:pt x="224084" y="52801"/>
                  </a:cubicBezTo>
                  <a:cubicBezTo>
                    <a:pt x="220083" y="58603"/>
                    <a:pt x="217646" y="66550"/>
                    <a:pt x="215961" y="75314"/>
                  </a:cubicBezTo>
                  <a:cubicBezTo>
                    <a:pt x="216021" y="75546"/>
                    <a:pt x="216137" y="75718"/>
                    <a:pt x="216193" y="75894"/>
                  </a:cubicBezTo>
                  <a:cubicBezTo>
                    <a:pt x="216309" y="75254"/>
                    <a:pt x="216425" y="74557"/>
                    <a:pt x="216602" y="73921"/>
                  </a:cubicBezTo>
                  <a:cubicBezTo>
                    <a:pt x="217994" y="67014"/>
                    <a:pt x="219907" y="60748"/>
                    <a:pt x="222692" y="55702"/>
                  </a:cubicBezTo>
                  <a:cubicBezTo>
                    <a:pt x="225477" y="50652"/>
                    <a:pt x="229134" y="46823"/>
                    <a:pt x="233948" y="44850"/>
                  </a:cubicBezTo>
                  <a:cubicBezTo>
                    <a:pt x="236793" y="43634"/>
                    <a:pt x="239866" y="43169"/>
                    <a:pt x="243060" y="43169"/>
                  </a:cubicBezTo>
                  <a:cubicBezTo>
                    <a:pt x="251703" y="43169"/>
                    <a:pt x="261163" y="46939"/>
                    <a:pt x="268822" y="51641"/>
                  </a:cubicBezTo>
                  <a:cubicBezTo>
                    <a:pt x="271375" y="53265"/>
                    <a:pt x="273696" y="54946"/>
                    <a:pt x="275785" y="56631"/>
                  </a:cubicBezTo>
                  <a:cubicBezTo>
                    <a:pt x="275840" y="56631"/>
                    <a:pt x="275901" y="56686"/>
                    <a:pt x="275956" y="56747"/>
                  </a:cubicBezTo>
                  <a:cubicBezTo>
                    <a:pt x="278625" y="58836"/>
                    <a:pt x="280714" y="60864"/>
                    <a:pt x="282167" y="62721"/>
                  </a:cubicBezTo>
                  <a:cubicBezTo>
                    <a:pt x="283035" y="63765"/>
                    <a:pt x="283615" y="64754"/>
                    <a:pt x="283964" y="65622"/>
                  </a:cubicBezTo>
                  <a:cubicBezTo>
                    <a:pt x="283615" y="64638"/>
                    <a:pt x="282979" y="63593"/>
                    <a:pt x="282107" y="62433"/>
                  </a:cubicBezTo>
                  <a:cubicBezTo>
                    <a:pt x="280598" y="60460"/>
                    <a:pt x="278338" y="58255"/>
                    <a:pt x="275553" y="56050"/>
                  </a:cubicBezTo>
                  <a:cubicBezTo>
                    <a:pt x="275437" y="55934"/>
                    <a:pt x="275320" y="55818"/>
                    <a:pt x="275144" y="55702"/>
                  </a:cubicBezTo>
                  <a:cubicBezTo>
                    <a:pt x="271083" y="52509"/>
                    <a:pt x="265977" y="49320"/>
                    <a:pt x="260522" y="46939"/>
                  </a:cubicBezTo>
                  <a:cubicBezTo>
                    <a:pt x="254836" y="44446"/>
                    <a:pt x="248802" y="42821"/>
                    <a:pt x="243060" y="42821"/>
                  </a:cubicBezTo>
                  <a:close/>
                  <a:moveTo>
                    <a:pt x="69976" y="70556"/>
                  </a:moveTo>
                  <a:cubicBezTo>
                    <a:pt x="69920" y="70728"/>
                    <a:pt x="69804" y="70960"/>
                    <a:pt x="69688" y="71192"/>
                  </a:cubicBezTo>
                  <a:cubicBezTo>
                    <a:pt x="69804" y="73165"/>
                    <a:pt x="69920" y="75198"/>
                    <a:pt x="70036" y="77110"/>
                  </a:cubicBezTo>
                  <a:cubicBezTo>
                    <a:pt x="70092" y="76762"/>
                    <a:pt x="70208" y="76414"/>
                    <a:pt x="70324" y="76066"/>
                  </a:cubicBezTo>
                  <a:lnTo>
                    <a:pt x="70152" y="73281"/>
                  </a:lnTo>
                  <a:cubicBezTo>
                    <a:pt x="70092" y="72352"/>
                    <a:pt x="70036" y="71424"/>
                    <a:pt x="69976" y="70556"/>
                  </a:cubicBezTo>
                  <a:close/>
                  <a:moveTo>
                    <a:pt x="215845" y="75950"/>
                  </a:moveTo>
                  <a:cubicBezTo>
                    <a:pt x="215673" y="76878"/>
                    <a:pt x="215497" y="77867"/>
                    <a:pt x="215381" y="78851"/>
                  </a:cubicBezTo>
                  <a:cubicBezTo>
                    <a:pt x="215325" y="78911"/>
                    <a:pt x="215325" y="79027"/>
                    <a:pt x="215325" y="79143"/>
                  </a:cubicBezTo>
                  <a:cubicBezTo>
                    <a:pt x="215381" y="79315"/>
                    <a:pt x="215441" y="79547"/>
                    <a:pt x="215557" y="79724"/>
                  </a:cubicBezTo>
                  <a:cubicBezTo>
                    <a:pt x="215729" y="78679"/>
                    <a:pt x="215905" y="77574"/>
                    <a:pt x="216077" y="76530"/>
                  </a:cubicBezTo>
                  <a:cubicBezTo>
                    <a:pt x="216021" y="76358"/>
                    <a:pt x="215905" y="76126"/>
                    <a:pt x="215845" y="75950"/>
                  </a:cubicBezTo>
                  <a:close/>
                  <a:moveTo>
                    <a:pt x="215209" y="79779"/>
                  </a:moveTo>
                  <a:cubicBezTo>
                    <a:pt x="215033" y="80884"/>
                    <a:pt x="214861" y="82045"/>
                    <a:pt x="214684" y="83205"/>
                  </a:cubicBezTo>
                  <a:cubicBezTo>
                    <a:pt x="214801" y="83377"/>
                    <a:pt x="214861" y="83609"/>
                    <a:pt x="214977" y="83785"/>
                  </a:cubicBezTo>
                  <a:cubicBezTo>
                    <a:pt x="215093" y="82680"/>
                    <a:pt x="215265" y="81520"/>
                    <a:pt x="215441" y="80360"/>
                  </a:cubicBezTo>
                  <a:cubicBezTo>
                    <a:pt x="215381" y="80188"/>
                    <a:pt x="215265" y="79956"/>
                    <a:pt x="215209" y="79779"/>
                  </a:cubicBezTo>
                  <a:close/>
                  <a:moveTo>
                    <a:pt x="70384" y="77171"/>
                  </a:moveTo>
                  <a:cubicBezTo>
                    <a:pt x="70268" y="77519"/>
                    <a:pt x="70152" y="77923"/>
                    <a:pt x="70092" y="78271"/>
                  </a:cubicBezTo>
                  <a:cubicBezTo>
                    <a:pt x="70268" y="80940"/>
                    <a:pt x="70440" y="83553"/>
                    <a:pt x="70733" y="86046"/>
                  </a:cubicBezTo>
                  <a:cubicBezTo>
                    <a:pt x="70788" y="85642"/>
                    <a:pt x="70849" y="85178"/>
                    <a:pt x="70904" y="84769"/>
                  </a:cubicBezTo>
                  <a:cubicBezTo>
                    <a:pt x="70672" y="82332"/>
                    <a:pt x="70500" y="79779"/>
                    <a:pt x="70384" y="77171"/>
                  </a:cubicBezTo>
                  <a:close/>
                  <a:moveTo>
                    <a:pt x="214629" y="83841"/>
                  </a:moveTo>
                  <a:cubicBezTo>
                    <a:pt x="214452" y="84946"/>
                    <a:pt x="214336" y="85990"/>
                    <a:pt x="214220" y="87090"/>
                  </a:cubicBezTo>
                  <a:cubicBezTo>
                    <a:pt x="214281" y="87322"/>
                    <a:pt x="214397" y="87499"/>
                    <a:pt x="214513" y="87731"/>
                  </a:cubicBezTo>
                  <a:cubicBezTo>
                    <a:pt x="214629" y="86626"/>
                    <a:pt x="214745" y="85526"/>
                    <a:pt x="214861" y="84481"/>
                  </a:cubicBezTo>
                  <a:cubicBezTo>
                    <a:pt x="214801" y="84249"/>
                    <a:pt x="214684" y="84073"/>
                    <a:pt x="214629" y="83841"/>
                  </a:cubicBezTo>
                  <a:close/>
                  <a:moveTo>
                    <a:pt x="214165" y="87786"/>
                  </a:moveTo>
                  <a:cubicBezTo>
                    <a:pt x="213988" y="88891"/>
                    <a:pt x="213872" y="90052"/>
                    <a:pt x="213756" y="91152"/>
                  </a:cubicBezTo>
                  <a:cubicBezTo>
                    <a:pt x="213872" y="91384"/>
                    <a:pt x="213933" y="91616"/>
                    <a:pt x="214049" y="91792"/>
                  </a:cubicBezTo>
                  <a:cubicBezTo>
                    <a:pt x="214165" y="90688"/>
                    <a:pt x="214281" y="89527"/>
                    <a:pt x="214397" y="88367"/>
                  </a:cubicBezTo>
                  <a:cubicBezTo>
                    <a:pt x="214336" y="88195"/>
                    <a:pt x="214220" y="87963"/>
                    <a:pt x="214165" y="87786"/>
                  </a:cubicBezTo>
                  <a:close/>
                  <a:moveTo>
                    <a:pt x="71020" y="86106"/>
                  </a:moveTo>
                  <a:lnTo>
                    <a:pt x="70849" y="87322"/>
                  </a:lnTo>
                  <a:cubicBezTo>
                    <a:pt x="70849" y="87554"/>
                    <a:pt x="70904" y="87847"/>
                    <a:pt x="70904" y="88079"/>
                  </a:cubicBezTo>
                  <a:cubicBezTo>
                    <a:pt x="71081" y="89759"/>
                    <a:pt x="71313" y="91384"/>
                    <a:pt x="71545" y="92953"/>
                  </a:cubicBezTo>
                  <a:cubicBezTo>
                    <a:pt x="71601" y="92660"/>
                    <a:pt x="71661" y="92373"/>
                    <a:pt x="71777" y="92080"/>
                  </a:cubicBezTo>
                  <a:cubicBezTo>
                    <a:pt x="71485" y="90168"/>
                    <a:pt x="71252" y="88135"/>
                    <a:pt x="71020" y="86106"/>
                  </a:cubicBezTo>
                  <a:close/>
                  <a:moveTo>
                    <a:pt x="213700" y="91848"/>
                  </a:moveTo>
                  <a:cubicBezTo>
                    <a:pt x="213584" y="93008"/>
                    <a:pt x="213468" y="94113"/>
                    <a:pt x="213408" y="95274"/>
                  </a:cubicBezTo>
                  <a:cubicBezTo>
                    <a:pt x="213468" y="95445"/>
                    <a:pt x="213584" y="95677"/>
                    <a:pt x="213700" y="95910"/>
                  </a:cubicBezTo>
                  <a:cubicBezTo>
                    <a:pt x="213756" y="94749"/>
                    <a:pt x="213872" y="93589"/>
                    <a:pt x="213988" y="92489"/>
                  </a:cubicBezTo>
                  <a:cubicBezTo>
                    <a:pt x="213872" y="92256"/>
                    <a:pt x="213816" y="92080"/>
                    <a:pt x="213700" y="91848"/>
                  </a:cubicBezTo>
                  <a:close/>
                  <a:moveTo>
                    <a:pt x="71893" y="92953"/>
                  </a:moveTo>
                  <a:cubicBezTo>
                    <a:pt x="71833" y="93241"/>
                    <a:pt x="71717" y="93473"/>
                    <a:pt x="71661" y="93705"/>
                  </a:cubicBezTo>
                  <a:cubicBezTo>
                    <a:pt x="71833" y="94925"/>
                    <a:pt x="72065" y="96086"/>
                    <a:pt x="72297" y="97246"/>
                  </a:cubicBezTo>
                  <a:cubicBezTo>
                    <a:pt x="72413" y="97070"/>
                    <a:pt x="72473" y="96898"/>
                    <a:pt x="72529" y="96722"/>
                  </a:cubicBezTo>
                  <a:cubicBezTo>
                    <a:pt x="72297" y="95506"/>
                    <a:pt x="72065" y="94229"/>
                    <a:pt x="71893" y="92953"/>
                  </a:cubicBezTo>
                  <a:close/>
                  <a:moveTo>
                    <a:pt x="213352" y="95910"/>
                  </a:moveTo>
                  <a:cubicBezTo>
                    <a:pt x="213236" y="97070"/>
                    <a:pt x="213120" y="98175"/>
                    <a:pt x="213060" y="99335"/>
                  </a:cubicBezTo>
                  <a:cubicBezTo>
                    <a:pt x="213120" y="99507"/>
                    <a:pt x="213236" y="99739"/>
                    <a:pt x="213352" y="99915"/>
                  </a:cubicBezTo>
                  <a:cubicBezTo>
                    <a:pt x="213408" y="98811"/>
                    <a:pt x="213524" y="97711"/>
                    <a:pt x="213640" y="96550"/>
                  </a:cubicBezTo>
                  <a:cubicBezTo>
                    <a:pt x="213524" y="96374"/>
                    <a:pt x="213408" y="96142"/>
                    <a:pt x="213352" y="95910"/>
                  </a:cubicBezTo>
                  <a:close/>
                  <a:moveTo>
                    <a:pt x="72645" y="97246"/>
                  </a:moveTo>
                  <a:cubicBezTo>
                    <a:pt x="72589" y="97418"/>
                    <a:pt x="72529" y="97595"/>
                    <a:pt x="72413" y="97766"/>
                  </a:cubicBezTo>
                  <a:cubicBezTo>
                    <a:pt x="72589" y="98639"/>
                    <a:pt x="72821" y="99451"/>
                    <a:pt x="73053" y="100264"/>
                  </a:cubicBezTo>
                  <a:cubicBezTo>
                    <a:pt x="73109" y="100148"/>
                    <a:pt x="73225" y="100031"/>
                    <a:pt x="73286" y="99915"/>
                  </a:cubicBezTo>
                  <a:cubicBezTo>
                    <a:pt x="73053" y="99043"/>
                    <a:pt x="72877" y="98175"/>
                    <a:pt x="72645" y="97246"/>
                  </a:cubicBezTo>
                  <a:close/>
                  <a:moveTo>
                    <a:pt x="73402" y="100319"/>
                  </a:moveTo>
                  <a:cubicBezTo>
                    <a:pt x="73341" y="100380"/>
                    <a:pt x="73286" y="100496"/>
                    <a:pt x="73225" y="100551"/>
                  </a:cubicBezTo>
                  <a:cubicBezTo>
                    <a:pt x="73170" y="100612"/>
                    <a:pt x="73170" y="100612"/>
                    <a:pt x="73170" y="100667"/>
                  </a:cubicBezTo>
                  <a:cubicBezTo>
                    <a:pt x="73341" y="101308"/>
                    <a:pt x="73518" y="101944"/>
                    <a:pt x="73750" y="102584"/>
                  </a:cubicBezTo>
                  <a:lnTo>
                    <a:pt x="73982" y="102352"/>
                  </a:lnTo>
                  <a:cubicBezTo>
                    <a:pt x="73922" y="102060"/>
                    <a:pt x="73805" y="101828"/>
                    <a:pt x="73750" y="101540"/>
                  </a:cubicBezTo>
                  <a:lnTo>
                    <a:pt x="73402" y="100319"/>
                  </a:lnTo>
                  <a:close/>
                  <a:moveTo>
                    <a:pt x="213004" y="99971"/>
                  </a:moveTo>
                  <a:cubicBezTo>
                    <a:pt x="212888" y="101076"/>
                    <a:pt x="212828" y="102236"/>
                    <a:pt x="212712" y="103336"/>
                  </a:cubicBezTo>
                  <a:cubicBezTo>
                    <a:pt x="212828" y="103513"/>
                    <a:pt x="212944" y="103685"/>
                    <a:pt x="213004" y="103917"/>
                  </a:cubicBezTo>
                  <a:cubicBezTo>
                    <a:pt x="213120" y="102817"/>
                    <a:pt x="213176" y="101712"/>
                    <a:pt x="213292" y="100612"/>
                  </a:cubicBezTo>
                  <a:cubicBezTo>
                    <a:pt x="213176" y="100380"/>
                    <a:pt x="213060" y="100203"/>
                    <a:pt x="213004" y="99971"/>
                  </a:cubicBezTo>
                  <a:close/>
                  <a:moveTo>
                    <a:pt x="74098" y="102700"/>
                  </a:moveTo>
                  <a:lnTo>
                    <a:pt x="73866" y="102933"/>
                  </a:lnTo>
                  <a:cubicBezTo>
                    <a:pt x="74038" y="103452"/>
                    <a:pt x="74214" y="103977"/>
                    <a:pt x="74446" y="104497"/>
                  </a:cubicBezTo>
                  <a:cubicBezTo>
                    <a:pt x="74446" y="104441"/>
                    <a:pt x="74502" y="104441"/>
                    <a:pt x="74502" y="104441"/>
                  </a:cubicBezTo>
                  <a:cubicBezTo>
                    <a:pt x="74618" y="104381"/>
                    <a:pt x="74678" y="104325"/>
                    <a:pt x="74734" y="104325"/>
                  </a:cubicBezTo>
                  <a:cubicBezTo>
                    <a:pt x="74502" y="103801"/>
                    <a:pt x="74330" y="103220"/>
                    <a:pt x="74098" y="102700"/>
                  </a:cubicBezTo>
                  <a:close/>
                  <a:moveTo>
                    <a:pt x="74850" y="104613"/>
                  </a:moveTo>
                  <a:cubicBezTo>
                    <a:pt x="74734" y="104673"/>
                    <a:pt x="74678" y="104729"/>
                    <a:pt x="74562" y="104789"/>
                  </a:cubicBezTo>
                  <a:cubicBezTo>
                    <a:pt x="74618" y="104961"/>
                    <a:pt x="74734" y="105137"/>
                    <a:pt x="74794" y="105309"/>
                  </a:cubicBezTo>
                  <a:cubicBezTo>
                    <a:pt x="74910" y="105541"/>
                    <a:pt x="75026" y="105834"/>
                    <a:pt x="75142" y="106066"/>
                  </a:cubicBezTo>
                  <a:cubicBezTo>
                    <a:pt x="75258" y="106005"/>
                    <a:pt x="75374" y="106005"/>
                    <a:pt x="75430" y="105950"/>
                  </a:cubicBezTo>
                  <a:cubicBezTo>
                    <a:pt x="75258" y="105541"/>
                    <a:pt x="75026" y="105077"/>
                    <a:pt x="74850" y="104613"/>
                  </a:cubicBezTo>
                  <a:close/>
                  <a:moveTo>
                    <a:pt x="75606" y="106238"/>
                  </a:moveTo>
                  <a:cubicBezTo>
                    <a:pt x="75490" y="106298"/>
                    <a:pt x="75374" y="106354"/>
                    <a:pt x="75314" y="106354"/>
                  </a:cubicBezTo>
                  <a:cubicBezTo>
                    <a:pt x="75490" y="106762"/>
                    <a:pt x="75662" y="107110"/>
                    <a:pt x="75839" y="107458"/>
                  </a:cubicBezTo>
                  <a:cubicBezTo>
                    <a:pt x="75955" y="107398"/>
                    <a:pt x="76071" y="107398"/>
                    <a:pt x="76187" y="107342"/>
                  </a:cubicBezTo>
                  <a:cubicBezTo>
                    <a:pt x="76010" y="106994"/>
                    <a:pt x="75778" y="106646"/>
                    <a:pt x="75606" y="106238"/>
                  </a:cubicBezTo>
                  <a:close/>
                  <a:moveTo>
                    <a:pt x="212712" y="103977"/>
                  </a:moveTo>
                  <a:cubicBezTo>
                    <a:pt x="212596" y="105077"/>
                    <a:pt x="212540" y="106122"/>
                    <a:pt x="212424" y="107226"/>
                  </a:cubicBezTo>
                  <a:cubicBezTo>
                    <a:pt x="212540" y="107398"/>
                    <a:pt x="212656" y="107574"/>
                    <a:pt x="212712" y="107746"/>
                  </a:cubicBezTo>
                  <a:cubicBezTo>
                    <a:pt x="212828" y="106702"/>
                    <a:pt x="212888" y="105602"/>
                    <a:pt x="213004" y="104557"/>
                  </a:cubicBezTo>
                  <a:cubicBezTo>
                    <a:pt x="212888" y="104381"/>
                    <a:pt x="212772" y="104149"/>
                    <a:pt x="212712" y="103977"/>
                  </a:cubicBezTo>
                  <a:close/>
                  <a:moveTo>
                    <a:pt x="76358" y="107690"/>
                  </a:moveTo>
                  <a:cubicBezTo>
                    <a:pt x="76242" y="107690"/>
                    <a:pt x="76187" y="107690"/>
                    <a:pt x="76071" y="107746"/>
                  </a:cubicBezTo>
                  <a:lnTo>
                    <a:pt x="76591" y="108619"/>
                  </a:lnTo>
                  <a:lnTo>
                    <a:pt x="76999" y="108619"/>
                  </a:lnTo>
                  <a:cubicBezTo>
                    <a:pt x="76767" y="108271"/>
                    <a:pt x="76591" y="107978"/>
                    <a:pt x="76358" y="107690"/>
                  </a:cubicBezTo>
                  <a:close/>
                  <a:moveTo>
                    <a:pt x="77231" y="108907"/>
                  </a:moveTo>
                  <a:cubicBezTo>
                    <a:pt x="77055" y="108907"/>
                    <a:pt x="76939" y="108907"/>
                    <a:pt x="76823" y="108967"/>
                  </a:cubicBezTo>
                  <a:lnTo>
                    <a:pt x="77347" y="109663"/>
                  </a:lnTo>
                  <a:lnTo>
                    <a:pt x="77811" y="109663"/>
                  </a:lnTo>
                  <a:cubicBezTo>
                    <a:pt x="77579" y="109431"/>
                    <a:pt x="77403" y="109139"/>
                    <a:pt x="77231" y="108907"/>
                  </a:cubicBezTo>
                  <a:close/>
                  <a:moveTo>
                    <a:pt x="77635" y="110011"/>
                  </a:moveTo>
                  <a:cubicBezTo>
                    <a:pt x="77811" y="110183"/>
                    <a:pt x="77927" y="110359"/>
                    <a:pt x="78099" y="110531"/>
                  </a:cubicBezTo>
                  <a:cubicBezTo>
                    <a:pt x="78276" y="110531"/>
                    <a:pt x="78447" y="110592"/>
                    <a:pt x="78679" y="110592"/>
                  </a:cubicBezTo>
                  <a:cubicBezTo>
                    <a:pt x="78447" y="110415"/>
                    <a:pt x="78276" y="110183"/>
                    <a:pt x="78099" y="110011"/>
                  </a:cubicBezTo>
                  <a:close/>
                  <a:moveTo>
                    <a:pt x="78508" y="110940"/>
                  </a:moveTo>
                  <a:cubicBezTo>
                    <a:pt x="78624" y="110995"/>
                    <a:pt x="78679" y="111111"/>
                    <a:pt x="78795" y="111172"/>
                  </a:cubicBezTo>
                  <a:cubicBezTo>
                    <a:pt x="79028" y="111288"/>
                    <a:pt x="79320" y="111344"/>
                    <a:pt x="79552" y="111404"/>
                  </a:cubicBezTo>
                  <a:cubicBezTo>
                    <a:pt x="79492" y="111344"/>
                    <a:pt x="79376" y="111288"/>
                    <a:pt x="79320" y="111227"/>
                  </a:cubicBezTo>
                  <a:lnTo>
                    <a:pt x="79088" y="110995"/>
                  </a:lnTo>
                  <a:cubicBezTo>
                    <a:pt x="78856" y="110940"/>
                    <a:pt x="78679" y="110940"/>
                    <a:pt x="78508" y="110940"/>
                  </a:cubicBezTo>
                  <a:close/>
                  <a:moveTo>
                    <a:pt x="212424" y="107806"/>
                  </a:moveTo>
                  <a:cubicBezTo>
                    <a:pt x="212308" y="108907"/>
                    <a:pt x="212248" y="109951"/>
                    <a:pt x="212131" y="110940"/>
                  </a:cubicBezTo>
                  <a:lnTo>
                    <a:pt x="212480" y="111460"/>
                  </a:lnTo>
                  <a:cubicBezTo>
                    <a:pt x="212540" y="110476"/>
                    <a:pt x="212596" y="109431"/>
                    <a:pt x="212712" y="108387"/>
                  </a:cubicBezTo>
                  <a:cubicBezTo>
                    <a:pt x="212596" y="108210"/>
                    <a:pt x="212480" y="108039"/>
                    <a:pt x="212424" y="107806"/>
                  </a:cubicBezTo>
                  <a:close/>
                  <a:moveTo>
                    <a:pt x="79840" y="111808"/>
                  </a:moveTo>
                  <a:cubicBezTo>
                    <a:pt x="80072" y="111924"/>
                    <a:pt x="80304" y="112040"/>
                    <a:pt x="80536" y="112100"/>
                  </a:cubicBezTo>
                  <a:cubicBezTo>
                    <a:pt x="80420" y="112040"/>
                    <a:pt x="80304" y="111984"/>
                    <a:pt x="80188" y="111868"/>
                  </a:cubicBezTo>
                  <a:cubicBezTo>
                    <a:pt x="80072" y="111868"/>
                    <a:pt x="80016" y="111868"/>
                    <a:pt x="79900" y="111808"/>
                  </a:cubicBezTo>
                  <a:close/>
                  <a:moveTo>
                    <a:pt x="122141" y="53785"/>
                  </a:moveTo>
                  <a:cubicBezTo>
                    <a:pt x="117322" y="63185"/>
                    <a:pt x="112216" y="72004"/>
                    <a:pt x="107287" y="81752"/>
                  </a:cubicBezTo>
                  <a:cubicBezTo>
                    <a:pt x="103049" y="89991"/>
                    <a:pt x="99860" y="98059"/>
                    <a:pt x="96550" y="103977"/>
                  </a:cubicBezTo>
                  <a:cubicBezTo>
                    <a:pt x="94926" y="106994"/>
                    <a:pt x="93301" y="109431"/>
                    <a:pt x="91560" y="111111"/>
                  </a:cubicBezTo>
                  <a:cubicBezTo>
                    <a:pt x="90692" y="111984"/>
                    <a:pt x="89764" y="112620"/>
                    <a:pt x="88836" y="113084"/>
                  </a:cubicBezTo>
                  <a:cubicBezTo>
                    <a:pt x="87847" y="113548"/>
                    <a:pt x="86863" y="113780"/>
                    <a:pt x="85758" y="113780"/>
                  </a:cubicBezTo>
                  <a:cubicBezTo>
                    <a:pt x="85470" y="113780"/>
                    <a:pt x="85178" y="113780"/>
                    <a:pt x="84890" y="113725"/>
                  </a:cubicBezTo>
                  <a:cubicBezTo>
                    <a:pt x="84714" y="113725"/>
                    <a:pt x="84482" y="113664"/>
                    <a:pt x="84310" y="113664"/>
                  </a:cubicBezTo>
                  <a:cubicBezTo>
                    <a:pt x="84194" y="113609"/>
                    <a:pt x="84078" y="113609"/>
                    <a:pt x="83962" y="113548"/>
                  </a:cubicBezTo>
                  <a:cubicBezTo>
                    <a:pt x="83846" y="113548"/>
                    <a:pt x="83785" y="113548"/>
                    <a:pt x="83730" y="113493"/>
                  </a:cubicBezTo>
                  <a:cubicBezTo>
                    <a:pt x="83437" y="113432"/>
                    <a:pt x="83205" y="113377"/>
                    <a:pt x="82917" y="113261"/>
                  </a:cubicBezTo>
                  <a:cubicBezTo>
                    <a:pt x="82801" y="113261"/>
                    <a:pt x="82741" y="113200"/>
                    <a:pt x="82625" y="113145"/>
                  </a:cubicBezTo>
                  <a:cubicBezTo>
                    <a:pt x="82337" y="113084"/>
                    <a:pt x="82105" y="112968"/>
                    <a:pt x="81873" y="112852"/>
                  </a:cubicBezTo>
                  <a:cubicBezTo>
                    <a:pt x="81348" y="112736"/>
                    <a:pt x="80829" y="112620"/>
                    <a:pt x="80364" y="112388"/>
                  </a:cubicBezTo>
                  <a:lnTo>
                    <a:pt x="80364" y="112388"/>
                  </a:lnTo>
                  <a:cubicBezTo>
                    <a:pt x="81000" y="112852"/>
                    <a:pt x="81697" y="113200"/>
                    <a:pt x="82453" y="113432"/>
                  </a:cubicBezTo>
                  <a:cubicBezTo>
                    <a:pt x="82917" y="113609"/>
                    <a:pt x="83382" y="113780"/>
                    <a:pt x="83846" y="113897"/>
                  </a:cubicBezTo>
                  <a:lnTo>
                    <a:pt x="84017" y="113897"/>
                  </a:lnTo>
                  <a:cubicBezTo>
                    <a:pt x="84133" y="113957"/>
                    <a:pt x="84250" y="113957"/>
                    <a:pt x="84366" y="114013"/>
                  </a:cubicBezTo>
                  <a:lnTo>
                    <a:pt x="84714" y="114013"/>
                  </a:lnTo>
                  <a:cubicBezTo>
                    <a:pt x="84890" y="114073"/>
                    <a:pt x="85122" y="114073"/>
                    <a:pt x="85294" y="114073"/>
                  </a:cubicBezTo>
                  <a:cubicBezTo>
                    <a:pt x="85470" y="114129"/>
                    <a:pt x="85586" y="114129"/>
                    <a:pt x="85758" y="114129"/>
                  </a:cubicBezTo>
                  <a:cubicBezTo>
                    <a:pt x="86919" y="114129"/>
                    <a:pt x="87963" y="113841"/>
                    <a:pt x="88952" y="113377"/>
                  </a:cubicBezTo>
                  <a:cubicBezTo>
                    <a:pt x="90692" y="112564"/>
                    <a:pt x="92257" y="111111"/>
                    <a:pt x="93765" y="109083"/>
                  </a:cubicBezTo>
                  <a:cubicBezTo>
                    <a:pt x="95970" y="106122"/>
                    <a:pt x="98059" y="102060"/>
                    <a:pt x="100264" y="97302"/>
                  </a:cubicBezTo>
                  <a:cubicBezTo>
                    <a:pt x="102469" y="92605"/>
                    <a:pt x="104790" y="87322"/>
                    <a:pt x="107575" y="81868"/>
                  </a:cubicBezTo>
                  <a:cubicBezTo>
                    <a:pt x="112449" y="72352"/>
                    <a:pt x="117439" y="63649"/>
                    <a:pt x="122196" y="54426"/>
                  </a:cubicBezTo>
                  <a:cubicBezTo>
                    <a:pt x="122196" y="54194"/>
                    <a:pt x="122196" y="53962"/>
                    <a:pt x="122141" y="53785"/>
                  </a:cubicBezTo>
                  <a:close/>
                  <a:moveTo>
                    <a:pt x="212131" y="111576"/>
                  </a:moveTo>
                  <a:cubicBezTo>
                    <a:pt x="212015" y="112564"/>
                    <a:pt x="211960" y="113548"/>
                    <a:pt x="211899" y="114537"/>
                  </a:cubicBezTo>
                  <a:cubicBezTo>
                    <a:pt x="211960" y="114709"/>
                    <a:pt x="212076" y="114885"/>
                    <a:pt x="212192" y="115057"/>
                  </a:cubicBezTo>
                  <a:cubicBezTo>
                    <a:pt x="212248" y="114073"/>
                    <a:pt x="212308" y="113084"/>
                    <a:pt x="212424" y="112100"/>
                  </a:cubicBezTo>
                  <a:cubicBezTo>
                    <a:pt x="212308" y="111924"/>
                    <a:pt x="212192" y="111752"/>
                    <a:pt x="212131" y="111576"/>
                  </a:cubicBezTo>
                  <a:close/>
                  <a:moveTo>
                    <a:pt x="211844" y="115117"/>
                  </a:moveTo>
                  <a:cubicBezTo>
                    <a:pt x="211728" y="116101"/>
                    <a:pt x="211667" y="117030"/>
                    <a:pt x="211612" y="117958"/>
                  </a:cubicBezTo>
                  <a:cubicBezTo>
                    <a:pt x="211667" y="118134"/>
                    <a:pt x="211783" y="118251"/>
                    <a:pt x="211899" y="118422"/>
                  </a:cubicBezTo>
                  <a:cubicBezTo>
                    <a:pt x="211899" y="118190"/>
                    <a:pt x="211899" y="118018"/>
                    <a:pt x="211960" y="117786"/>
                  </a:cubicBezTo>
                  <a:cubicBezTo>
                    <a:pt x="212015" y="117030"/>
                    <a:pt x="212076" y="116333"/>
                    <a:pt x="212131" y="115581"/>
                  </a:cubicBezTo>
                  <a:cubicBezTo>
                    <a:pt x="212015" y="115465"/>
                    <a:pt x="211960" y="115289"/>
                    <a:pt x="211844" y="115117"/>
                  </a:cubicBezTo>
                  <a:close/>
                  <a:moveTo>
                    <a:pt x="211551" y="118483"/>
                  </a:moveTo>
                  <a:cubicBezTo>
                    <a:pt x="211435" y="119411"/>
                    <a:pt x="211380" y="120279"/>
                    <a:pt x="211263" y="121207"/>
                  </a:cubicBezTo>
                  <a:cubicBezTo>
                    <a:pt x="211380" y="121323"/>
                    <a:pt x="211496" y="121439"/>
                    <a:pt x="211551" y="121616"/>
                  </a:cubicBezTo>
                  <a:cubicBezTo>
                    <a:pt x="211667" y="120743"/>
                    <a:pt x="211728" y="119815"/>
                    <a:pt x="211844" y="118947"/>
                  </a:cubicBezTo>
                  <a:cubicBezTo>
                    <a:pt x="211728" y="118831"/>
                    <a:pt x="211612" y="118654"/>
                    <a:pt x="211551" y="118483"/>
                  </a:cubicBezTo>
                  <a:close/>
                  <a:moveTo>
                    <a:pt x="211263" y="121672"/>
                  </a:moveTo>
                  <a:cubicBezTo>
                    <a:pt x="211147" y="122544"/>
                    <a:pt x="211031" y="123356"/>
                    <a:pt x="210971" y="124225"/>
                  </a:cubicBezTo>
                  <a:cubicBezTo>
                    <a:pt x="211031" y="124341"/>
                    <a:pt x="211147" y="124457"/>
                    <a:pt x="211263" y="124573"/>
                  </a:cubicBezTo>
                  <a:cubicBezTo>
                    <a:pt x="211319" y="123760"/>
                    <a:pt x="211435" y="122948"/>
                    <a:pt x="211551" y="122080"/>
                  </a:cubicBezTo>
                  <a:cubicBezTo>
                    <a:pt x="211496" y="122080"/>
                    <a:pt x="211496" y="122020"/>
                    <a:pt x="211435" y="121964"/>
                  </a:cubicBezTo>
                  <a:cubicBezTo>
                    <a:pt x="211380" y="121904"/>
                    <a:pt x="211319" y="121788"/>
                    <a:pt x="211263" y="121672"/>
                  </a:cubicBezTo>
                  <a:close/>
                  <a:moveTo>
                    <a:pt x="210915" y="124689"/>
                  </a:moveTo>
                  <a:cubicBezTo>
                    <a:pt x="210915" y="124805"/>
                    <a:pt x="210855" y="124921"/>
                    <a:pt x="210855" y="125097"/>
                  </a:cubicBezTo>
                  <a:cubicBezTo>
                    <a:pt x="210799" y="125733"/>
                    <a:pt x="210683" y="126374"/>
                    <a:pt x="210623" y="127010"/>
                  </a:cubicBezTo>
                  <a:cubicBezTo>
                    <a:pt x="210739" y="127126"/>
                    <a:pt x="210799" y="127242"/>
                    <a:pt x="210915" y="127358"/>
                  </a:cubicBezTo>
                  <a:cubicBezTo>
                    <a:pt x="211031" y="126606"/>
                    <a:pt x="211087" y="125849"/>
                    <a:pt x="211203" y="125037"/>
                  </a:cubicBezTo>
                  <a:cubicBezTo>
                    <a:pt x="211087" y="124921"/>
                    <a:pt x="211031" y="124805"/>
                    <a:pt x="210915" y="124689"/>
                  </a:cubicBezTo>
                  <a:close/>
                  <a:moveTo>
                    <a:pt x="210567" y="127474"/>
                  </a:moveTo>
                  <a:cubicBezTo>
                    <a:pt x="210451" y="128170"/>
                    <a:pt x="210335" y="128927"/>
                    <a:pt x="210219" y="129623"/>
                  </a:cubicBezTo>
                  <a:lnTo>
                    <a:pt x="210507" y="129911"/>
                  </a:lnTo>
                  <a:cubicBezTo>
                    <a:pt x="210623" y="129214"/>
                    <a:pt x="210739" y="128518"/>
                    <a:pt x="210855" y="127766"/>
                  </a:cubicBezTo>
                  <a:cubicBezTo>
                    <a:pt x="210739" y="127706"/>
                    <a:pt x="210623" y="127590"/>
                    <a:pt x="210567" y="127474"/>
                  </a:cubicBezTo>
                  <a:close/>
                  <a:moveTo>
                    <a:pt x="210159" y="130027"/>
                  </a:moveTo>
                  <a:cubicBezTo>
                    <a:pt x="210043" y="130723"/>
                    <a:pt x="209927" y="131364"/>
                    <a:pt x="209811" y="132060"/>
                  </a:cubicBezTo>
                  <a:cubicBezTo>
                    <a:pt x="209927" y="132116"/>
                    <a:pt x="210043" y="132232"/>
                    <a:pt x="210103" y="132292"/>
                  </a:cubicBezTo>
                  <a:cubicBezTo>
                    <a:pt x="210219" y="131651"/>
                    <a:pt x="210335" y="131015"/>
                    <a:pt x="210451" y="130319"/>
                  </a:cubicBezTo>
                  <a:lnTo>
                    <a:pt x="210159" y="130027"/>
                  </a:lnTo>
                  <a:close/>
                  <a:moveTo>
                    <a:pt x="209755" y="132408"/>
                  </a:moveTo>
                  <a:cubicBezTo>
                    <a:pt x="209639" y="133044"/>
                    <a:pt x="209523" y="133684"/>
                    <a:pt x="209407" y="134265"/>
                  </a:cubicBezTo>
                  <a:cubicBezTo>
                    <a:pt x="209523" y="134320"/>
                    <a:pt x="209578" y="134381"/>
                    <a:pt x="209695" y="134497"/>
                  </a:cubicBezTo>
                  <a:cubicBezTo>
                    <a:pt x="209811" y="133917"/>
                    <a:pt x="209927" y="133276"/>
                    <a:pt x="210043" y="132696"/>
                  </a:cubicBezTo>
                  <a:cubicBezTo>
                    <a:pt x="209987" y="132580"/>
                    <a:pt x="209871" y="132524"/>
                    <a:pt x="209755" y="132408"/>
                  </a:cubicBezTo>
                  <a:close/>
                  <a:moveTo>
                    <a:pt x="209346" y="134613"/>
                  </a:moveTo>
                  <a:cubicBezTo>
                    <a:pt x="209175" y="135193"/>
                    <a:pt x="209059" y="135773"/>
                    <a:pt x="208943" y="136293"/>
                  </a:cubicBezTo>
                  <a:cubicBezTo>
                    <a:pt x="208998" y="136354"/>
                    <a:pt x="209114" y="136409"/>
                    <a:pt x="209230" y="136470"/>
                  </a:cubicBezTo>
                  <a:cubicBezTo>
                    <a:pt x="209346" y="135945"/>
                    <a:pt x="209462" y="135425"/>
                    <a:pt x="209639" y="134845"/>
                  </a:cubicBezTo>
                  <a:cubicBezTo>
                    <a:pt x="209523" y="134785"/>
                    <a:pt x="209407" y="134669"/>
                    <a:pt x="209346" y="134613"/>
                  </a:cubicBezTo>
                  <a:close/>
                  <a:moveTo>
                    <a:pt x="208827" y="136641"/>
                  </a:moveTo>
                  <a:cubicBezTo>
                    <a:pt x="208710" y="137166"/>
                    <a:pt x="208594" y="137630"/>
                    <a:pt x="208418" y="138150"/>
                  </a:cubicBezTo>
                  <a:cubicBezTo>
                    <a:pt x="208534" y="138210"/>
                    <a:pt x="208594" y="138266"/>
                    <a:pt x="208710" y="138266"/>
                  </a:cubicBezTo>
                  <a:cubicBezTo>
                    <a:pt x="208882" y="137802"/>
                    <a:pt x="208998" y="137338"/>
                    <a:pt x="209114" y="136818"/>
                  </a:cubicBezTo>
                  <a:cubicBezTo>
                    <a:pt x="209059" y="136757"/>
                    <a:pt x="208943" y="136702"/>
                    <a:pt x="208827" y="136641"/>
                  </a:cubicBezTo>
                  <a:close/>
                  <a:moveTo>
                    <a:pt x="208302" y="138442"/>
                  </a:moveTo>
                  <a:cubicBezTo>
                    <a:pt x="208186" y="138907"/>
                    <a:pt x="208014" y="139371"/>
                    <a:pt x="207898" y="139835"/>
                  </a:cubicBezTo>
                  <a:cubicBezTo>
                    <a:pt x="207954" y="139835"/>
                    <a:pt x="208070" y="139891"/>
                    <a:pt x="208186" y="139951"/>
                  </a:cubicBezTo>
                  <a:cubicBezTo>
                    <a:pt x="208362" y="139487"/>
                    <a:pt x="208478" y="139078"/>
                    <a:pt x="208650" y="138614"/>
                  </a:cubicBezTo>
                  <a:lnTo>
                    <a:pt x="208302" y="138442"/>
                  </a:lnTo>
                  <a:close/>
                  <a:moveTo>
                    <a:pt x="207782" y="140123"/>
                  </a:moveTo>
                  <a:cubicBezTo>
                    <a:pt x="207606" y="140531"/>
                    <a:pt x="207434" y="140935"/>
                    <a:pt x="207318" y="141343"/>
                  </a:cubicBezTo>
                  <a:cubicBezTo>
                    <a:pt x="207374" y="141399"/>
                    <a:pt x="207490" y="141399"/>
                    <a:pt x="207606" y="141459"/>
                  </a:cubicBezTo>
                  <a:cubicBezTo>
                    <a:pt x="207722" y="141167"/>
                    <a:pt x="207838" y="140935"/>
                    <a:pt x="207898" y="140703"/>
                  </a:cubicBezTo>
                  <a:cubicBezTo>
                    <a:pt x="207954" y="140531"/>
                    <a:pt x="208014" y="140415"/>
                    <a:pt x="208070" y="140239"/>
                  </a:cubicBezTo>
                  <a:cubicBezTo>
                    <a:pt x="207954" y="140239"/>
                    <a:pt x="207838" y="140183"/>
                    <a:pt x="207782" y="140123"/>
                  </a:cubicBezTo>
                  <a:close/>
                  <a:moveTo>
                    <a:pt x="207142" y="141631"/>
                  </a:moveTo>
                  <a:cubicBezTo>
                    <a:pt x="207142" y="141692"/>
                    <a:pt x="207142" y="141747"/>
                    <a:pt x="207086" y="141808"/>
                  </a:cubicBezTo>
                  <a:cubicBezTo>
                    <a:pt x="206970" y="142095"/>
                    <a:pt x="206793" y="142388"/>
                    <a:pt x="206677" y="142736"/>
                  </a:cubicBezTo>
                  <a:lnTo>
                    <a:pt x="207025" y="142736"/>
                  </a:lnTo>
                  <a:cubicBezTo>
                    <a:pt x="207142" y="142444"/>
                    <a:pt x="207318" y="142095"/>
                    <a:pt x="207490" y="141747"/>
                  </a:cubicBezTo>
                  <a:cubicBezTo>
                    <a:pt x="207374" y="141692"/>
                    <a:pt x="207258" y="141692"/>
                    <a:pt x="207142" y="141631"/>
                  </a:cubicBezTo>
                  <a:close/>
                  <a:moveTo>
                    <a:pt x="206506" y="143024"/>
                  </a:moveTo>
                  <a:lnTo>
                    <a:pt x="205981" y="143896"/>
                  </a:lnTo>
                  <a:lnTo>
                    <a:pt x="206390" y="143896"/>
                  </a:lnTo>
                  <a:cubicBezTo>
                    <a:pt x="206561" y="143664"/>
                    <a:pt x="206677" y="143372"/>
                    <a:pt x="206854" y="143084"/>
                  </a:cubicBezTo>
                  <a:cubicBezTo>
                    <a:pt x="206738" y="143084"/>
                    <a:pt x="206622" y="143024"/>
                    <a:pt x="206506" y="143024"/>
                  </a:cubicBezTo>
                  <a:close/>
                  <a:moveTo>
                    <a:pt x="205809" y="144245"/>
                  </a:moveTo>
                  <a:lnTo>
                    <a:pt x="205285" y="144941"/>
                  </a:lnTo>
                  <a:cubicBezTo>
                    <a:pt x="205461" y="144941"/>
                    <a:pt x="205577" y="144941"/>
                    <a:pt x="205749" y="144880"/>
                  </a:cubicBezTo>
                  <a:cubicBezTo>
                    <a:pt x="205865" y="144709"/>
                    <a:pt x="206041" y="144477"/>
                    <a:pt x="206157" y="144245"/>
                  </a:cubicBezTo>
                  <a:close/>
                  <a:moveTo>
                    <a:pt x="205461" y="145289"/>
                  </a:moveTo>
                  <a:cubicBezTo>
                    <a:pt x="205285" y="145289"/>
                    <a:pt x="205169" y="145289"/>
                    <a:pt x="204997" y="145345"/>
                  </a:cubicBezTo>
                  <a:cubicBezTo>
                    <a:pt x="204821" y="145521"/>
                    <a:pt x="204705" y="145693"/>
                    <a:pt x="204533" y="145869"/>
                  </a:cubicBezTo>
                  <a:cubicBezTo>
                    <a:pt x="204765" y="145809"/>
                    <a:pt x="204937" y="145753"/>
                    <a:pt x="205169" y="145693"/>
                  </a:cubicBezTo>
                  <a:cubicBezTo>
                    <a:pt x="205229" y="145521"/>
                    <a:pt x="205345" y="145405"/>
                    <a:pt x="205461" y="145289"/>
                  </a:cubicBezTo>
                  <a:close/>
                  <a:moveTo>
                    <a:pt x="204533" y="146217"/>
                  </a:moveTo>
                  <a:lnTo>
                    <a:pt x="204533" y="146217"/>
                  </a:lnTo>
                  <a:cubicBezTo>
                    <a:pt x="204356" y="146273"/>
                    <a:pt x="204240" y="146273"/>
                    <a:pt x="204069" y="146333"/>
                  </a:cubicBezTo>
                  <a:cubicBezTo>
                    <a:pt x="204008" y="146389"/>
                    <a:pt x="203892" y="146505"/>
                    <a:pt x="203776" y="146565"/>
                  </a:cubicBezTo>
                  <a:lnTo>
                    <a:pt x="203721" y="146621"/>
                  </a:lnTo>
                  <a:cubicBezTo>
                    <a:pt x="204008" y="146505"/>
                    <a:pt x="204240" y="146389"/>
                    <a:pt x="204533" y="146217"/>
                  </a:cubicBezTo>
                  <a:close/>
                  <a:moveTo>
                    <a:pt x="168382" y="72993"/>
                  </a:moveTo>
                  <a:lnTo>
                    <a:pt x="168382" y="72993"/>
                  </a:lnTo>
                  <a:cubicBezTo>
                    <a:pt x="168443" y="73341"/>
                    <a:pt x="168498" y="73745"/>
                    <a:pt x="168614" y="74153"/>
                  </a:cubicBezTo>
                  <a:cubicBezTo>
                    <a:pt x="169023" y="76358"/>
                    <a:pt x="169487" y="78563"/>
                    <a:pt x="169951" y="80940"/>
                  </a:cubicBezTo>
                  <a:cubicBezTo>
                    <a:pt x="170648" y="84305"/>
                    <a:pt x="171400" y="87963"/>
                    <a:pt x="172328" y="92140"/>
                  </a:cubicBezTo>
                  <a:cubicBezTo>
                    <a:pt x="174941" y="103861"/>
                    <a:pt x="177494" y="117090"/>
                    <a:pt x="181208" y="127766"/>
                  </a:cubicBezTo>
                  <a:cubicBezTo>
                    <a:pt x="183064" y="133104"/>
                    <a:pt x="185153" y="137802"/>
                    <a:pt x="187706" y="141399"/>
                  </a:cubicBezTo>
                  <a:cubicBezTo>
                    <a:pt x="188983" y="143200"/>
                    <a:pt x="190375" y="144709"/>
                    <a:pt x="191884" y="145869"/>
                  </a:cubicBezTo>
                  <a:cubicBezTo>
                    <a:pt x="193392" y="147085"/>
                    <a:pt x="195017" y="147898"/>
                    <a:pt x="196814" y="148306"/>
                  </a:cubicBezTo>
                  <a:cubicBezTo>
                    <a:pt x="197626" y="148538"/>
                    <a:pt x="198382" y="148594"/>
                    <a:pt x="199134" y="148594"/>
                  </a:cubicBezTo>
                  <a:lnTo>
                    <a:pt x="199831" y="148594"/>
                  </a:lnTo>
                  <a:cubicBezTo>
                    <a:pt x="199947" y="148538"/>
                    <a:pt x="200123" y="148538"/>
                    <a:pt x="200295" y="148538"/>
                  </a:cubicBezTo>
                  <a:cubicBezTo>
                    <a:pt x="200411" y="148538"/>
                    <a:pt x="200527" y="148478"/>
                    <a:pt x="200643" y="148478"/>
                  </a:cubicBezTo>
                  <a:cubicBezTo>
                    <a:pt x="200759" y="148422"/>
                    <a:pt x="200875" y="148422"/>
                    <a:pt x="201051" y="148362"/>
                  </a:cubicBezTo>
                  <a:cubicBezTo>
                    <a:pt x="201455" y="148306"/>
                    <a:pt x="201803" y="148130"/>
                    <a:pt x="202152" y="147958"/>
                  </a:cubicBezTo>
                  <a:cubicBezTo>
                    <a:pt x="202444" y="147842"/>
                    <a:pt x="202732" y="147726"/>
                    <a:pt x="202964" y="147550"/>
                  </a:cubicBezTo>
                  <a:cubicBezTo>
                    <a:pt x="203312" y="147378"/>
                    <a:pt x="203604" y="147146"/>
                    <a:pt x="203892" y="146914"/>
                  </a:cubicBezTo>
                  <a:lnTo>
                    <a:pt x="203892" y="146914"/>
                  </a:lnTo>
                  <a:cubicBezTo>
                    <a:pt x="203544" y="147085"/>
                    <a:pt x="203140" y="147201"/>
                    <a:pt x="202792" y="147317"/>
                  </a:cubicBezTo>
                  <a:cubicBezTo>
                    <a:pt x="202500" y="147433"/>
                    <a:pt x="202268" y="147610"/>
                    <a:pt x="201980" y="147726"/>
                  </a:cubicBezTo>
                  <a:cubicBezTo>
                    <a:pt x="201920" y="147726"/>
                    <a:pt x="201803" y="147782"/>
                    <a:pt x="201687" y="147842"/>
                  </a:cubicBezTo>
                  <a:cubicBezTo>
                    <a:pt x="201516" y="147898"/>
                    <a:pt x="201284" y="147958"/>
                    <a:pt x="201051" y="148014"/>
                  </a:cubicBezTo>
                  <a:cubicBezTo>
                    <a:pt x="200935" y="148074"/>
                    <a:pt x="200759" y="148130"/>
                    <a:pt x="200587" y="148130"/>
                  </a:cubicBezTo>
                  <a:cubicBezTo>
                    <a:pt x="200411" y="148190"/>
                    <a:pt x="200295" y="148190"/>
                    <a:pt x="200123" y="148190"/>
                  </a:cubicBezTo>
                  <a:cubicBezTo>
                    <a:pt x="199775" y="148246"/>
                    <a:pt x="199483" y="148246"/>
                    <a:pt x="199134" y="148246"/>
                  </a:cubicBezTo>
                  <a:cubicBezTo>
                    <a:pt x="198438" y="148246"/>
                    <a:pt x="197686" y="148190"/>
                    <a:pt x="196874" y="148014"/>
                  </a:cubicBezTo>
                  <a:cubicBezTo>
                    <a:pt x="195133" y="147610"/>
                    <a:pt x="193564" y="146798"/>
                    <a:pt x="192116" y="145637"/>
                  </a:cubicBezTo>
                  <a:cubicBezTo>
                    <a:pt x="189503" y="143604"/>
                    <a:pt x="187298" y="140531"/>
                    <a:pt x="185325" y="136757"/>
                  </a:cubicBezTo>
                  <a:cubicBezTo>
                    <a:pt x="182368" y="131071"/>
                    <a:pt x="180103" y="123760"/>
                    <a:pt x="178075" y="115930"/>
                  </a:cubicBezTo>
                  <a:cubicBezTo>
                    <a:pt x="176041" y="108094"/>
                    <a:pt x="174361" y="99799"/>
                    <a:pt x="172620" y="92080"/>
                  </a:cubicBezTo>
                  <a:cubicBezTo>
                    <a:pt x="171400" y="86510"/>
                    <a:pt x="170471" y="81928"/>
                    <a:pt x="169659" y="77751"/>
                  </a:cubicBezTo>
                  <a:cubicBezTo>
                    <a:pt x="169195" y="76010"/>
                    <a:pt x="168791" y="74502"/>
                    <a:pt x="168382" y="729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2" name="Google Shape;502;p32"/>
            <p:cNvSpPr/>
            <p:nvPr/>
          </p:nvSpPr>
          <p:spPr>
            <a:xfrm>
              <a:off x="291850" y="1090175"/>
              <a:ext cx="7085975" cy="3633725"/>
            </a:xfrm>
            <a:custGeom>
              <a:avLst/>
              <a:gdLst/>
              <a:ahLst/>
              <a:cxnLst/>
              <a:rect l="l" t="t" r="r" b="b"/>
              <a:pathLst>
                <a:path w="283439" h="145349" extrusionOk="0">
                  <a:moveTo>
                    <a:pt x="141283" y="12533"/>
                  </a:moveTo>
                  <a:lnTo>
                    <a:pt x="141283" y="12533"/>
                  </a:lnTo>
                  <a:cubicBezTo>
                    <a:pt x="141167" y="12593"/>
                    <a:pt x="141051" y="12710"/>
                    <a:pt x="140935" y="12765"/>
                  </a:cubicBezTo>
                  <a:cubicBezTo>
                    <a:pt x="140995" y="12765"/>
                    <a:pt x="141051" y="12710"/>
                    <a:pt x="141111" y="12710"/>
                  </a:cubicBezTo>
                  <a:lnTo>
                    <a:pt x="141283" y="12533"/>
                  </a:lnTo>
                  <a:close/>
                  <a:moveTo>
                    <a:pt x="140647" y="13229"/>
                  </a:moveTo>
                  <a:lnTo>
                    <a:pt x="140647" y="13229"/>
                  </a:lnTo>
                  <a:cubicBezTo>
                    <a:pt x="140471" y="13345"/>
                    <a:pt x="140299" y="13406"/>
                    <a:pt x="140123" y="13522"/>
                  </a:cubicBezTo>
                  <a:lnTo>
                    <a:pt x="139951" y="13694"/>
                  </a:lnTo>
                  <a:cubicBezTo>
                    <a:pt x="140007" y="13694"/>
                    <a:pt x="140007" y="13694"/>
                    <a:pt x="140067" y="13638"/>
                  </a:cubicBezTo>
                  <a:cubicBezTo>
                    <a:pt x="140183" y="13638"/>
                    <a:pt x="140299" y="13578"/>
                    <a:pt x="140355" y="13578"/>
                  </a:cubicBezTo>
                  <a:cubicBezTo>
                    <a:pt x="140471" y="13461"/>
                    <a:pt x="140587" y="13345"/>
                    <a:pt x="140647" y="13229"/>
                  </a:cubicBezTo>
                  <a:close/>
                  <a:moveTo>
                    <a:pt x="140007" y="14042"/>
                  </a:moveTo>
                  <a:lnTo>
                    <a:pt x="139487" y="14218"/>
                  </a:lnTo>
                  <a:cubicBezTo>
                    <a:pt x="139426" y="14334"/>
                    <a:pt x="139310" y="14450"/>
                    <a:pt x="139194" y="14566"/>
                  </a:cubicBezTo>
                  <a:cubicBezTo>
                    <a:pt x="139371" y="14506"/>
                    <a:pt x="139542" y="14506"/>
                    <a:pt x="139658" y="14506"/>
                  </a:cubicBezTo>
                  <a:cubicBezTo>
                    <a:pt x="139719" y="14390"/>
                    <a:pt x="139774" y="14334"/>
                    <a:pt x="139835" y="14274"/>
                  </a:cubicBezTo>
                  <a:cubicBezTo>
                    <a:pt x="139890" y="14158"/>
                    <a:pt x="139951" y="14102"/>
                    <a:pt x="140007" y="14042"/>
                  </a:cubicBezTo>
                  <a:close/>
                  <a:moveTo>
                    <a:pt x="139426" y="14854"/>
                  </a:moveTo>
                  <a:lnTo>
                    <a:pt x="139426" y="14854"/>
                  </a:lnTo>
                  <a:cubicBezTo>
                    <a:pt x="139255" y="14914"/>
                    <a:pt x="139078" y="14970"/>
                    <a:pt x="138962" y="14970"/>
                  </a:cubicBezTo>
                  <a:cubicBezTo>
                    <a:pt x="138962" y="14970"/>
                    <a:pt x="138906" y="14970"/>
                    <a:pt x="138906" y="15030"/>
                  </a:cubicBezTo>
                  <a:cubicBezTo>
                    <a:pt x="138790" y="15146"/>
                    <a:pt x="138674" y="15318"/>
                    <a:pt x="138614" y="15495"/>
                  </a:cubicBezTo>
                  <a:cubicBezTo>
                    <a:pt x="138730" y="15434"/>
                    <a:pt x="138906" y="15434"/>
                    <a:pt x="139022" y="15434"/>
                  </a:cubicBezTo>
                  <a:cubicBezTo>
                    <a:pt x="139139" y="15263"/>
                    <a:pt x="139255" y="15030"/>
                    <a:pt x="139426" y="14854"/>
                  </a:cubicBezTo>
                  <a:close/>
                  <a:moveTo>
                    <a:pt x="138790" y="15782"/>
                  </a:moveTo>
                  <a:cubicBezTo>
                    <a:pt x="138614" y="15782"/>
                    <a:pt x="138498" y="15843"/>
                    <a:pt x="138326" y="15843"/>
                  </a:cubicBezTo>
                  <a:cubicBezTo>
                    <a:pt x="138210" y="16075"/>
                    <a:pt x="138094" y="16247"/>
                    <a:pt x="137978" y="16479"/>
                  </a:cubicBezTo>
                  <a:lnTo>
                    <a:pt x="138326" y="16479"/>
                  </a:lnTo>
                  <a:cubicBezTo>
                    <a:pt x="138498" y="16247"/>
                    <a:pt x="138614" y="16014"/>
                    <a:pt x="138790" y="15782"/>
                  </a:cubicBezTo>
                  <a:close/>
                  <a:moveTo>
                    <a:pt x="137746" y="16771"/>
                  </a:moveTo>
                  <a:cubicBezTo>
                    <a:pt x="137746" y="16827"/>
                    <a:pt x="137746" y="16827"/>
                    <a:pt x="137686" y="16887"/>
                  </a:cubicBezTo>
                  <a:cubicBezTo>
                    <a:pt x="137570" y="17059"/>
                    <a:pt x="137454" y="17291"/>
                    <a:pt x="137337" y="17523"/>
                  </a:cubicBezTo>
                  <a:cubicBezTo>
                    <a:pt x="137454" y="17523"/>
                    <a:pt x="137570" y="17523"/>
                    <a:pt x="137686" y="17583"/>
                  </a:cubicBezTo>
                  <a:cubicBezTo>
                    <a:pt x="137862" y="17291"/>
                    <a:pt x="137978" y="17059"/>
                    <a:pt x="138150" y="16771"/>
                  </a:cubicBezTo>
                  <a:close/>
                  <a:moveTo>
                    <a:pt x="137166" y="17815"/>
                  </a:moveTo>
                  <a:cubicBezTo>
                    <a:pt x="136989" y="18103"/>
                    <a:pt x="136818" y="18335"/>
                    <a:pt x="136702" y="18628"/>
                  </a:cubicBezTo>
                  <a:cubicBezTo>
                    <a:pt x="136818" y="18684"/>
                    <a:pt x="136873" y="18684"/>
                    <a:pt x="136989" y="18744"/>
                  </a:cubicBezTo>
                  <a:lnTo>
                    <a:pt x="137514" y="17871"/>
                  </a:lnTo>
                  <a:cubicBezTo>
                    <a:pt x="137398" y="17815"/>
                    <a:pt x="137282" y="17815"/>
                    <a:pt x="137166" y="17815"/>
                  </a:cubicBezTo>
                  <a:close/>
                  <a:moveTo>
                    <a:pt x="136525" y="18916"/>
                  </a:moveTo>
                  <a:cubicBezTo>
                    <a:pt x="136353" y="19208"/>
                    <a:pt x="136177" y="19556"/>
                    <a:pt x="136005" y="19844"/>
                  </a:cubicBezTo>
                  <a:cubicBezTo>
                    <a:pt x="136121" y="19904"/>
                    <a:pt x="136237" y="19960"/>
                    <a:pt x="136293" y="20020"/>
                  </a:cubicBezTo>
                  <a:cubicBezTo>
                    <a:pt x="136469" y="19672"/>
                    <a:pt x="136641" y="19324"/>
                    <a:pt x="136818" y="19032"/>
                  </a:cubicBezTo>
                  <a:cubicBezTo>
                    <a:pt x="136757" y="18976"/>
                    <a:pt x="136641" y="18976"/>
                    <a:pt x="136525" y="18916"/>
                  </a:cubicBezTo>
                  <a:close/>
                  <a:moveTo>
                    <a:pt x="135889" y="20136"/>
                  </a:moveTo>
                  <a:lnTo>
                    <a:pt x="135365" y="21181"/>
                  </a:lnTo>
                  <a:cubicBezTo>
                    <a:pt x="135425" y="21236"/>
                    <a:pt x="135541" y="21297"/>
                    <a:pt x="135597" y="21353"/>
                  </a:cubicBezTo>
                  <a:cubicBezTo>
                    <a:pt x="135773" y="21004"/>
                    <a:pt x="136005" y="20656"/>
                    <a:pt x="136177" y="20308"/>
                  </a:cubicBezTo>
                  <a:cubicBezTo>
                    <a:pt x="136061" y="20252"/>
                    <a:pt x="135945" y="20192"/>
                    <a:pt x="135889" y="20136"/>
                  </a:cubicBezTo>
                  <a:close/>
                  <a:moveTo>
                    <a:pt x="135193" y="21469"/>
                  </a:moveTo>
                  <a:cubicBezTo>
                    <a:pt x="135017" y="21817"/>
                    <a:pt x="134845" y="22165"/>
                    <a:pt x="134613" y="22573"/>
                  </a:cubicBezTo>
                  <a:cubicBezTo>
                    <a:pt x="134729" y="22629"/>
                    <a:pt x="134784" y="22689"/>
                    <a:pt x="134901" y="22805"/>
                  </a:cubicBezTo>
                  <a:lnTo>
                    <a:pt x="134901" y="22745"/>
                  </a:lnTo>
                  <a:cubicBezTo>
                    <a:pt x="135077" y="22397"/>
                    <a:pt x="135249" y="21993"/>
                    <a:pt x="135481" y="21645"/>
                  </a:cubicBezTo>
                  <a:cubicBezTo>
                    <a:pt x="135365" y="21585"/>
                    <a:pt x="135309" y="21529"/>
                    <a:pt x="135193" y="21469"/>
                  </a:cubicBezTo>
                  <a:close/>
                  <a:moveTo>
                    <a:pt x="134497" y="22861"/>
                  </a:moveTo>
                  <a:cubicBezTo>
                    <a:pt x="134265" y="23270"/>
                    <a:pt x="134088" y="23618"/>
                    <a:pt x="133916" y="24022"/>
                  </a:cubicBezTo>
                  <a:cubicBezTo>
                    <a:pt x="133972" y="24138"/>
                    <a:pt x="134088" y="24198"/>
                    <a:pt x="134149" y="24314"/>
                  </a:cubicBezTo>
                  <a:cubicBezTo>
                    <a:pt x="134320" y="23906"/>
                    <a:pt x="134552" y="23502"/>
                    <a:pt x="134729" y="23093"/>
                  </a:cubicBezTo>
                  <a:lnTo>
                    <a:pt x="134497" y="22861"/>
                  </a:lnTo>
                  <a:close/>
                  <a:moveTo>
                    <a:pt x="133740" y="24370"/>
                  </a:moveTo>
                  <a:cubicBezTo>
                    <a:pt x="133568" y="24778"/>
                    <a:pt x="133336" y="25182"/>
                    <a:pt x="133160" y="25646"/>
                  </a:cubicBezTo>
                  <a:cubicBezTo>
                    <a:pt x="133220" y="25707"/>
                    <a:pt x="133276" y="25823"/>
                    <a:pt x="133392" y="25939"/>
                  </a:cubicBezTo>
                  <a:cubicBezTo>
                    <a:pt x="133568" y="25530"/>
                    <a:pt x="133800" y="25066"/>
                    <a:pt x="133972" y="24662"/>
                  </a:cubicBezTo>
                  <a:cubicBezTo>
                    <a:pt x="133916" y="24546"/>
                    <a:pt x="133800" y="24486"/>
                    <a:pt x="133740" y="24370"/>
                  </a:cubicBezTo>
                  <a:close/>
                  <a:moveTo>
                    <a:pt x="132988" y="25994"/>
                  </a:moveTo>
                  <a:cubicBezTo>
                    <a:pt x="132812" y="26403"/>
                    <a:pt x="132580" y="26867"/>
                    <a:pt x="132348" y="27331"/>
                  </a:cubicBezTo>
                  <a:cubicBezTo>
                    <a:pt x="132464" y="27447"/>
                    <a:pt x="132524" y="27563"/>
                    <a:pt x="132580" y="27679"/>
                  </a:cubicBezTo>
                  <a:cubicBezTo>
                    <a:pt x="132756" y="27215"/>
                    <a:pt x="132988" y="26751"/>
                    <a:pt x="133220" y="26287"/>
                  </a:cubicBezTo>
                  <a:cubicBezTo>
                    <a:pt x="133160" y="26171"/>
                    <a:pt x="133044" y="26055"/>
                    <a:pt x="132988" y="25994"/>
                  </a:cubicBezTo>
                  <a:close/>
                  <a:moveTo>
                    <a:pt x="132176" y="27679"/>
                  </a:moveTo>
                  <a:cubicBezTo>
                    <a:pt x="131999" y="28143"/>
                    <a:pt x="131767" y="28608"/>
                    <a:pt x="131535" y="29072"/>
                  </a:cubicBezTo>
                  <a:cubicBezTo>
                    <a:pt x="131651" y="29188"/>
                    <a:pt x="131712" y="29360"/>
                    <a:pt x="131767" y="29476"/>
                  </a:cubicBezTo>
                  <a:cubicBezTo>
                    <a:pt x="131944" y="29012"/>
                    <a:pt x="132176" y="28547"/>
                    <a:pt x="132408" y="28027"/>
                  </a:cubicBezTo>
                  <a:cubicBezTo>
                    <a:pt x="132348" y="27911"/>
                    <a:pt x="132292" y="27795"/>
                    <a:pt x="132176" y="27679"/>
                  </a:cubicBezTo>
                  <a:close/>
                  <a:moveTo>
                    <a:pt x="131363" y="29476"/>
                  </a:moveTo>
                  <a:cubicBezTo>
                    <a:pt x="131303" y="29652"/>
                    <a:pt x="131247" y="29824"/>
                    <a:pt x="131131" y="29940"/>
                  </a:cubicBezTo>
                  <a:cubicBezTo>
                    <a:pt x="131015" y="30288"/>
                    <a:pt x="130899" y="30580"/>
                    <a:pt x="130723" y="30929"/>
                  </a:cubicBezTo>
                  <a:cubicBezTo>
                    <a:pt x="130783" y="31045"/>
                    <a:pt x="130839" y="31216"/>
                    <a:pt x="130899" y="31393"/>
                  </a:cubicBezTo>
                  <a:cubicBezTo>
                    <a:pt x="131131" y="30868"/>
                    <a:pt x="131363" y="30404"/>
                    <a:pt x="131535" y="29884"/>
                  </a:cubicBezTo>
                  <a:cubicBezTo>
                    <a:pt x="131480" y="29768"/>
                    <a:pt x="131419" y="29592"/>
                    <a:pt x="131363" y="29476"/>
                  </a:cubicBezTo>
                  <a:close/>
                  <a:moveTo>
                    <a:pt x="130551" y="31332"/>
                  </a:moveTo>
                  <a:cubicBezTo>
                    <a:pt x="130319" y="31857"/>
                    <a:pt x="130087" y="32377"/>
                    <a:pt x="129855" y="32841"/>
                  </a:cubicBezTo>
                  <a:lnTo>
                    <a:pt x="130027" y="33366"/>
                  </a:lnTo>
                  <a:cubicBezTo>
                    <a:pt x="130259" y="32841"/>
                    <a:pt x="130435" y="32321"/>
                    <a:pt x="130667" y="31797"/>
                  </a:cubicBezTo>
                  <a:cubicBezTo>
                    <a:pt x="130667" y="31681"/>
                    <a:pt x="130607" y="31509"/>
                    <a:pt x="130551" y="31332"/>
                  </a:cubicBezTo>
                  <a:close/>
                  <a:moveTo>
                    <a:pt x="129623" y="33305"/>
                  </a:moveTo>
                  <a:cubicBezTo>
                    <a:pt x="129446" y="33830"/>
                    <a:pt x="129214" y="34350"/>
                    <a:pt x="128927" y="34874"/>
                  </a:cubicBezTo>
                  <a:lnTo>
                    <a:pt x="129098" y="35394"/>
                  </a:lnTo>
                  <a:lnTo>
                    <a:pt x="129795" y="33830"/>
                  </a:lnTo>
                  <a:lnTo>
                    <a:pt x="129623" y="33305"/>
                  </a:lnTo>
                  <a:close/>
                  <a:moveTo>
                    <a:pt x="128750" y="35338"/>
                  </a:moveTo>
                  <a:cubicBezTo>
                    <a:pt x="128518" y="35858"/>
                    <a:pt x="128286" y="36383"/>
                    <a:pt x="127998" y="36903"/>
                  </a:cubicBezTo>
                  <a:cubicBezTo>
                    <a:pt x="128054" y="37079"/>
                    <a:pt x="128114" y="37251"/>
                    <a:pt x="128114" y="37427"/>
                  </a:cubicBezTo>
                  <a:cubicBezTo>
                    <a:pt x="128402" y="36903"/>
                    <a:pt x="128634" y="36383"/>
                    <a:pt x="128866" y="35858"/>
                  </a:cubicBezTo>
                  <a:cubicBezTo>
                    <a:pt x="128810" y="35686"/>
                    <a:pt x="128750" y="35510"/>
                    <a:pt x="128750" y="35338"/>
                  </a:cubicBezTo>
                  <a:close/>
                  <a:moveTo>
                    <a:pt x="127766" y="37427"/>
                  </a:moveTo>
                  <a:lnTo>
                    <a:pt x="127070" y="38991"/>
                  </a:lnTo>
                  <a:cubicBezTo>
                    <a:pt x="127070" y="39168"/>
                    <a:pt x="127125" y="39400"/>
                    <a:pt x="127186" y="39572"/>
                  </a:cubicBezTo>
                  <a:cubicBezTo>
                    <a:pt x="127418" y="39052"/>
                    <a:pt x="127650" y="38527"/>
                    <a:pt x="127882" y="37947"/>
                  </a:cubicBezTo>
                  <a:cubicBezTo>
                    <a:pt x="127882" y="37775"/>
                    <a:pt x="127822" y="37599"/>
                    <a:pt x="127766" y="37427"/>
                  </a:cubicBezTo>
                  <a:close/>
                  <a:moveTo>
                    <a:pt x="126838" y="39516"/>
                  </a:moveTo>
                  <a:cubicBezTo>
                    <a:pt x="126545" y="40036"/>
                    <a:pt x="126313" y="40616"/>
                    <a:pt x="126081" y="41141"/>
                  </a:cubicBezTo>
                  <a:cubicBezTo>
                    <a:pt x="126081" y="41312"/>
                    <a:pt x="126141" y="41489"/>
                    <a:pt x="126141" y="41721"/>
                  </a:cubicBezTo>
                  <a:cubicBezTo>
                    <a:pt x="126429" y="41196"/>
                    <a:pt x="126661" y="40616"/>
                    <a:pt x="126893" y="40096"/>
                  </a:cubicBezTo>
                  <a:cubicBezTo>
                    <a:pt x="126893" y="39980"/>
                    <a:pt x="126893" y="39920"/>
                    <a:pt x="126838" y="39804"/>
                  </a:cubicBezTo>
                  <a:lnTo>
                    <a:pt x="126838" y="39516"/>
                  </a:lnTo>
                  <a:close/>
                  <a:moveTo>
                    <a:pt x="125793" y="41660"/>
                  </a:moveTo>
                  <a:cubicBezTo>
                    <a:pt x="125561" y="42185"/>
                    <a:pt x="125269" y="42705"/>
                    <a:pt x="125037" y="43229"/>
                  </a:cubicBezTo>
                  <a:cubicBezTo>
                    <a:pt x="125037" y="43461"/>
                    <a:pt x="125097" y="43633"/>
                    <a:pt x="125097" y="43865"/>
                  </a:cubicBezTo>
                  <a:cubicBezTo>
                    <a:pt x="125385" y="43345"/>
                    <a:pt x="125617" y="42765"/>
                    <a:pt x="125909" y="42241"/>
                  </a:cubicBezTo>
                  <a:cubicBezTo>
                    <a:pt x="125849" y="42069"/>
                    <a:pt x="125849" y="41837"/>
                    <a:pt x="125793" y="41660"/>
                  </a:cubicBezTo>
                  <a:close/>
                  <a:moveTo>
                    <a:pt x="124749" y="43810"/>
                  </a:moveTo>
                  <a:cubicBezTo>
                    <a:pt x="124517" y="44274"/>
                    <a:pt x="124285" y="44738"/>
                    <a:pt x="124053" y="45258"/>
                  </a:cubicBezTo>
                  <a:cubicBezTo>
                    <a:pt x="124053" y="45258"/>
                    <a:pt x="123992" y="45318"/>
                    <a:pt x="123992" y="45374"/>
                  </a:cubicBezTo>
                  <a:cubicBezTo>
                    <a:pt x="123992" y="45550"/>
                    <a:pt x="124053" y="45782"/>
                    <a:pt x="124053" y="45954"/>
                  </a:cubicBezTo>
                  <a:cubicBezTo>
                    <a:pt x="124169" y="45782"/>
                    <a:pt x="124224" y="45606"/>
                    <a:pt x="124340" y="45374"/>
                  </a:cubicBezTo>
                  <a:cubicBezTo>
                    <a:pt x="124517" y="45086"/>
                    <a:pt x="124689" y="44738"/>
                    <a:pt x="124865" y="44390"/>
                  </a:cubicBezTo>
                  <a:cubicBezTo>
                    <a:pt x="124805" y="44213"/>
                    <a:pt x="124805" y="43981"/>
                    <a:pt x="124749" y="43810"/>
                  </a:cubicBezTo>
                  <a:close/>
                  <a:moveTo>
                    <a:pt x="123704" y="45898"/>
                  </a:moveTo>
                  <a:cubicBezTo>
                    <a:pt x="123472" y="46418"/>
                    <a:pt x="123180" y="46943"/>
                    <a:pt x="122892" y="47463"/>
                  </a:cubicBezTo>
                  <a:cubicBezTo>
                    <a:pt x="122948" y="47639"/>
                    <a:pt x="122948" y="47871"/>
                    <a:pt x="122948" y="48043"/>
                  </a:cubicBezTo>
                  <a:cubicBezTo>
                    <a:pt x="123240" y="47523"/>
                    <a:pt x="123528" y="47059"/>
                    <a:pt x="123760" y="46534"/>
                  </a:cubicBezTo>
                  <a:cubicBezTo>
                    <a:pt x="123760" y="46302"/>
                    <a:pt x="123760" y="46130"/>
                    <a:pt x="123704" y="45898"/>
                  </a:cubicBezTo>
                  <a:close/>
                  <a:moveTo>
                    <a:pt x="122660" y="47987"/>
                  </a:moveTo>
                  <a:cubicBezTo>
                    <a:pt x="122368" y="48507"/>
                    <a:pt x="122080" y="48971"/>
                    <a:pt x="121848" y="49496"/>
                  </a:cubicBezTo>
                  <a:lnTo>
                    <a:pt x="121848" y="50076"/>
                  </a:lnTo>
                  <a:cubicBezTo>
                    <a:pt x="122136" y="49612"/>
                    <a:pt x="122428" y="49087"/>
                    <a:pt x="122660" y="48567"/>
                  </a:cubicBezTo>
                  <a:lnTo>
                    <a:pt x="122660" y="47987"/>
                  </a:lnTo>
                  <a:close/>
                  <a:moveTo>
                    <a:pt x="31797" y="0"/>
                  </a:moveTo>
                  <a:cubicBezTo>
                    <a:pt x="29011" y="61"/>
                    <a:pt x="26398" y="873"/>
                    <a:pt x="23961" y="2205"/>
                  </a:cubicBezTo>
                  <a:cubicBezTo>
                    <a:pt x="19784" y="4526"/>
                    <a:pt x="16186" y="8532"/>
                    <a:pt x="13169" y="13113"/>
                  </a:cubicBezTo>
                  <a:cubicBezTo>
                    <a:pt x="8588" y="20076"/>
                    <a:pt x="5338" y="28492"/>
                    <a:pt x="3189" y="35222"/>
                  </a:cubicBezTo>
                  <a:cubicBezTo>
                    <a:pt x="1045" y="41892"/>
                    <a:pt x="0" y="46882"/>
                    <a:pt x="0" y="46882"/>
                  </a:cubicBezTo>
                  <a:lnTo>
                    <a:pt x="348" y="46943"/>
                  </a:lnTo>
                  <a:lnTo>
                    <a:pt x="348" y="46827"/>
                  </a:lnTo>
                  <a:cubicBezTo>
                    <a:pt x="636" y="45490"/>
                    <a:pt x="3189" y="34001"/>
                    <a:pt x="8295" y="22745"/>
                  </a:cubicBezTo>
                  <a:cubicBezTo>
                    <a:pt x="10848" y="17175"/>
                    <a:pt x="14097" y="11605"/>
                    <a:pt x="17987" y="7427"/>
                  </a:cubicBezTo>
                  <a:cubicBezTo>
                    <a:pt x="19960" y="5338"/>
                    <a:pt x="22049" y="3598"/>
                    <a:pt x="24370" y="2382"/>
                  </a:cubicBezTo>
                  <a:cubicBezTo>
                    <a:pt x="26691" y="1161"/>
                    <a:pt x="29128" y="409"/>
                    <a:pt x="31797" y="348"/>
                  </a:cubicBezTo>
                  <a:cubicBezTo>
                    <a:pt x="32200" y="293"/>
                    <a:pt x="32609" y="293"/>
                    <a:pt x="33013" y="293"/>
                  </a:cubicBezTo>
                  <a:cubicBezTo>
                    <a:pt x="39627" y="293"/>
                    <a:pt x="44910" y="1917"/>
                    <a:pt x="49087" y="4758"/>
                  </a:cubicBezTo>
                  <a:cubicBezTo>
                    <a:pt x="52801" y="7255"/>
                    <a:pt x="55642" y="10676"/>
                    <a:pt x="57962" y="14798"/>
                  </a:cubicBezTo>
                  <a:cubicBezTo>
                    <a:pt x="61908" y="21993"/>
                    <a:pt x="63997" y="31277"/>
                    <a:pt x="65273" y="41196"/>
                  </a:cubicBezTo>
                  <a:cubicBezTo>
                    <a:pt x="65798" y="45258"/>
                    <a:pt x="66146" y="49435"/>
                    <a:pt x="66434" y="53613"/>
                  </a:cubicBezTo>
                  <a:lnTo>
                    <a:pt x="66782" y="53789"/>
                  </a:lnTo>
                  <a:cubicBezTo>
                    <a:pt x="66610" y="51408"/>
                    <a:pt x="66434" y="49087"/>
                    <a:pt x="66202" y="46766"/>
                  </a:cubicBezTo>
                  <a:cubicBezTo>
                    <a:pt x="65041" y="34526"/>
                    <a:pt x="62952" y="22861"/>
                    <a:pt x="58023" y="14218"/>
                  </a:cubicBezTo>
                  <a:cubicBezTo>
                    <a:pt x="55526" y="9864"/>
                    <a:pt x="52392" y="6327"/>
                    <a:pt x="48275" y="3830"/>
                  </a:cubicBezTo>
                  <a:cubicBezTo>
                    <a:pt x="44213" y="1393"/>
                    <a:pt x="39163" y="0"/>
                    <a:pt x="33013" y="0"/>
                  </a:cubicBezTo>
                  <a:close/>
                  <a:moveTo>
                    <a:pt x="66610" y="54077"/>
                  </a:moveTo>
                  <a:cubicBezTo>
                    <a:pt x="66666" y="54138"/>
                    <a:pt x="66726" y="54138"/>
                    <a:pt x="66842" y="54193"/>
                  </a:cubicBezTo>
                  <a:lnTo>
                    <a:pt x="66782" y="54138"/>
                  </a:lnTo>
                  <a:cubicBezTo>
                    <a:pt x="66782" y="54138"/>
                    <a:pt x="66726" y="54138"/>
                    <a:pt x="66666" y="54077"/>
                  </a:cubicBezTo>
                  <a:close/>
                  <a:moveTo>
                    <a:pt x="66494" y="54541"/>
                  </a:moveTo>
                  <a:lnTo>
                    <a:pt x="66494" y="54773"/>
                  </a:lnTo>
                  <a:cubicBezTo>
                    <a:pt x="66610" y="54834"/>
                    <a:pt x="66726" y="54950"/>
                    <a:pt x="66898" y="55006"/>
                  </a:cubicBezTo>
                  <a:cubicBezTo>
                    <a:pt x="66842" y="54890"/>
                    <a:pt x="66842" y="54773"/>
                    <a:pt x="66842" y="54602"/>
                  </a:cubicBezTo>
                  <a:lnTo>
                    <a:pt x="66782" y="54602"/>
                  </a:lnTo>
                  <a:cubicBezTo>
                    <a:pt x="66666" y="54602"/>
                    <a:pt x="66610" y="54541"/>
                    <a:pt x="66494" y="54541"/>
                  </a:cubicBezTo>
                  <a:close/>
                  <a:moveTo>
                    <a:pt x="66550" y="55182"/>
                  </a:moveTo>
                  <a:lnTo>
                    <a:pt x="66550" y="55298"/>
                  </a:lnTo>
                  <a:lnTo>
                    <a:pt x="66666" y="55298"/>
                  </a:lnTo>
                  <a:lnTo>
                    <a:pt x="66550" y="55182"/>
                  </a:lnTo>
                  <a:close/>
                  <a:moveTo>
                    <a:pt x="66898" y="55586"/>
                  </a:moveTo>
                  <a:cubicBezTo>
                    <a:pt x="66782" y="55586"/>
                    <a:pt x="66666" y="55646"/>
                    <a:pt x="66550" y="55646"/>
                  </a:cubicBezTo>
                  <a:cubicBezTo>
                    <a:pt x="66610" y="55702"/>
                    <a:pt x="66610" y="55818"/>
                    <a:pt x="66610" y="55878"/>
                  </a:cubicBezTo>
                  <a:cubicBezTo>
                    <a:pt x="66726" y="55994"/>
                    <a:pt x="66842" y="56110"/>
                    <a:pt x="66958" y="56166"/>
                  </a:cubicBezTo>
                  <a:cubicBezTo>
                    <a:pt x="66958" y="55994"/>
                    <a:pt x="66898" y="55818"/>
                    <a:pt x="66898" y="55586"/>
                  </a:cubicBezTo>
                  <a:close/>
                  <a:moveTo>
                    <a:pt x="66610" y="56342"/>
                  </a:moveTo>
                  <a:cubicBezTo>
                    <a:pt x="66610" y="56574"/>
                    <a:pt x="66666" y="56746"/>
                    <a:pt x="66666" y="56978"/>
                  </a:cubicBezTo>
                  <a:cubicBezTo>
                    <a:pt x="66782" y="56923"/>
                    <a:pt x="66898" y="56862"/>
                    <a:pt x="67014" y="56862"/>
                  </a:cubicBezTo>
                  <a:cubicBezTo>
                    <a:pt x="66958" y="56807"/>
                    <a:pt x="66958" y="56746"/>
                    <a:pt x="66958" y="56691"/>
                  </a:cubicBezTo>
                  <a:lnTo>
                    <a:pt x="66610" y="56342"/>
                  </a:lnTo>
                  <a:close/>
                  <a:moveTo>
                    <a:pt x="67014" y="57210"/>
                  </a:moveTo>
                  <a:cubicBezTo>
                    <a:pt x="66898" y="57210"/>
                    <a:pt x="66782" y="57271"/>
                    <a:pt x="66666" y="57326"/>
                  </a:cubicBezTo>
                  <a:lnTo>
                    <a:pt x="66666" y="57387"/>
                  </a:lnTo>
                  <a:lnTo>
                    <a:pt x="67014" y="57735"/>
                  </a:lnTo>
                  <a:lnTo>
                    <a:pt x="67014" y="57210"/>
                  </a:lnTo>
                  <a:close/>
                  <a:moveTo>
                    <a:pt x="66726" y="57907"/>
                  </a:moveTo>
                  <a:cubicBezTo>
                    <a:pt x="66726" y="58371"/>
                    <a:pt x="66782" y="58779"/>
                    <a:pt x="66782" y="59244"/>
                  </a:cubicBezTo>
                  <a:lnTo>
                    <a:pt x="67130" y="59067"/>
                  </a:lnTo>
                  <a:cubicBezTo>
                    <a:pt x="67130" y="58779"/>
                    <a:pt x="67074" y="58487"/>
                    <a:pt x="67074" y="58255"/>
                  </a:cubicBezTo>
                  <a:lnTo>
                    <a:pt x="66726" y="57907"/>
                  </a:lnTo>
                  <a:close/>
                  <a:moveTo>
                    <a:pt x="146737" y="9284"/>
                  </a:moveTo>
                  <a:cubicBezTo>
                    <a:pt x="146157" y="9284"/>
                    <a:pt x="145577" y="9400"/>
                    <a:pt x="144941" y="9576"/>
                  </a:cubicBezTo>
                  <a:cubicBezTo>
                    <a:pt x="144880" y="9576"/>
                    <a:pt x="144880" y="9632"/>
                    <a:pt x="144825" y="9632"/>
                  </a:cubicBezTo>
                  <a:cubicBezTo>
                    <a:pt x="144764" y="9632"/>
                    <a:pt x="144648" y="9692"/>
                    <a:pt x="144593" y="9692"/>
                  </a:cubicBezTo>
                  <a:cubicBezTo>
                    <a:pt x="144593" y="9692"/>
                    <a:pt x="144532" y="9748"/>
                    <a:pt x="144477" y="9748"/>
                  </a:cubicBezTo>
                  <a:cubicBezTo>
                    <a:pt x="143896" y="9980"/>
                    <a:pt x="143372" y="10273"/>
                    <a:pt x="142792" y="10676"/>
                  </a:cubicBezTo>
                  <a:cubicBezTo>
                    <a:pt x="142560" y="10853"/>
                    <a:pt x="142327" y="11025"/>
                    <a:pt x="142156" y="11201"/>
                  </a:cubicBezTo>
                  <a:cubicBezTo>
                    <a:pt x="141979" y="11373"/>
                    <a:pt x="141808" y="11489"/>
                    <a:pt x="141631" y="11665"/>
                  </a:cubicBezTo>
                  <a:cubicBezTo>
                    <a:pt x="142211" y="11257"/>
                    <a:pt x="142736" y="10969"/>
                    <a:pt x="143316" y="10737"/>
                  </a:cubicBezTo>
                  <a:cubicBezTo>
                    <a:pt x="143372" y="10676"/>
                    <a:pt x="143432" y="10621"/>
                    <a:pt x="143548" y="10621"/>
                  </a:cubicBezTo>
                  <a:cubicBezTo>
                    <a:pt x="143720" y="10505"/>
                    <a:pt x="143896" y="10389"/>
                    <a:pt x="144068" y="10328"/>
                  </a:cubicBezTo>
                  <a:cubicBezTo>
                    <a:pt x="144184" y="10212"/>
                    <a:pt x="144361" y="10157"/>
                    <a:pt x="144532" y="10096"/>
                  </a:cubicBezTo>
                  <a:cubicBezTo>
                    <a:pt x="144648" y="10040"/>
                    <a:pt x="144764" y="9980"/>
                    <a:pt x="144941" y="9924"/>
                  </a:cubicBezTo>
                  <a:cubicBezTo>
                    <a:pt x="145577" y="9748"/>
                    <a:pt x="146157" y="9632"/>
                    <a:pt x="146737" y="9632"/>
                  </a:cubicBezTo>
                  <a:cubicBezTo>
                    <a:pt x="147782" y="9632"/>
                    <a:pt x="148710" y="9980"/>
                    <a:pt x="149522" y="10560"/>
                  </a:cubicBezTo>
                  <a:cubicBezTo>
                    <a:pt x="150219" y="11141"/>
                    <a:pt x="150859" y="11953"/>
                    <a:pt x="151439" y="12881"/>
                  </a:cubicBezTo>
                  <a:cubicBezTo>
                    <a:pt x="152484" y="14622"/>
                    <a:pt x="153296" y="16943"/>
                    <a:pt x="154108" y="19672"/>
                  </a:cubicBezTo>
                  <a:cubicBezTo>
                    <a:pt x="155208" y="23789"/>
                    <a:pt x="156197" y="28840"/>
                    <a:pt x="157297" y="34178"/>
                  </a:cubicBezTo>
                  <a:cubicBezTo>
                    <a:pt x="158458" y="39516"/>
                    <a:pt x="159734" y="45142"/>
                    <a:pt x="161475" y="50424"/>
                  </a:cubicBezTo>
                  <a:cubicBezTo>
                    <a:pt x="162812" y="54370"/>
                    <a:pt x="163856" y="57619"/>
                    <a:pt x="164785" y="60404"/>
                  </a:cubicBezTo>
                  <a:cubicBezTo>
                    <a:pt x="164785" y="60112"/>
                    <a:pt x="164840" y="59879"/>
                    <a:pt x="164840" y="59647"/>
                  </a:cubicBezTo>
                  <a:cubicBezTo>
                    <a:pt x="164028" y="56978"/>
                    <a:pt x="163044" y="53961"/>
                    <a:pt x="161823" y="50364"/>
                  </a:cubicBezTo>
                  <a:cubicBezTo>
                    <a:pt x="158750" y="41141"/>
                    <a:pt x="157126" y="30929"/>
                    <a:pt x="155269" y="22977"/>
                  </a:cubicBezTo>
                  <a:cubicBezTo>
                    <a:pt x="154340" y="18976"/>
                    <a:pt x="153296" y="15611"/>
                    <a:pt x="151959" y="13174"/>
                  </a:cubicBezTo>
                  <a:cubicBezTo>
                    <a:pt x="151323" y="11953"/>
                    <a:pt x="150567" y="11025"/>
                    <a:pt x="149699" y="10328"/>
                  </a:cubicBezTo>
                  <a:cubicBezTo>
                    <a:pt x="148826" y="9632"/>
                    <a:pt x="147842" y="9284"/>
                    <a:pt x="146737" y="9284"/>
                  </a:cubicBezTo>
                  <a:close/>
                  <a:moveTo>
                    <a:pt x="67130" y="59415"/>
                  </a:moveTo>
                  <a:cubicBezTo>
                    <a:pt x="67014" y="59476"/>
                    <a:pt x="66898" y="59592"/>
                    <a:pt x="66842" y="59647"/>
                  </a:cubicBezTo>
                  <a:cubicBezTo>
                    <a:pt x="66898" y="60520"/>
                    <a:pt x="66898" y="61388"/>
                    <a:pt x="66958" y="62261"/>
                  </a:cubicBezTo>
                  <a:lnTo>
                    <a:pt x="67306" y="61913"/>
                  </a:lnTo>
                  <a:cubicBezTo>
                    <a:pt x="67246" y="61100"/>
                    <a:pt x="67190" y="60288"/>
                    <a:pt x="67130" y="59415"/>
                  </a:cubicBezTo>
                  <a:close/>
                  <a:moveTo>
                    <a:pt x="67306" y="62377"/>
                  </a:moveTo>
                  <a:cubicBezTo>
                    <a:pt x="67190" y="62493"/>
                    <a:pt x="67074" y="62609"/>
                    <a:pt x="67014" y="62725"/>
                  </a:cubicBezTo>
                  <a:cubicBezTo>
                    <a:pt x="67074" y="64001"/>
                    <a:pt x="67130" y="65218"/>
                    <a:pt x="67190" y="66438"/>
                  </a:cubicBezTo>
                  <a:cubicBezTo>
                    <a:pt x="67306" y="66262"/>
                    <a:pt x="67362" y="66090"/>
                    <a:pt x="67478" y="65914"/>
                  </a:cubicBezTo>
                  <a:cubicBezTo>
                    <a:pt x="67422" y="64753"/>
                    <a:pt x="67362" y="63537"/>
                    <a:pt x="67306" y="62377"/>
                  </a:cubicBezTo>
                  <a:close/>
                  <a:moveTo>
                    <a:pt x="167221" y="67367"/>
                  </a:moveTo>
                  <a:lnTo>
                    <a:pt x="167221" y="67367"/>
                  </a:lnTo>
                  <a:cubicBezTo>
                    <a:pt x="167221" y="67422"/>
                    <a:pt x="167161" y="67422"/>
                    <a:pt x="167161" y="67422"/>
                  </a:cubicBezTo>
                  <a:cubicBezTo>
                    <a:pt x="167221" y="67422"/>
                    <a:pt x="167221" y="67422"/>
                    <a:pt x="167221" y="67367"/>
                  </a:cubicBezTo>
                  <a:close/>
                  <a:moveTo>
                    <a:pt x="167338" y="67770"/>
                  </a:moveTo>
                  <a:cubicBezTo>
                    <a:pt x="167277" y="67831"/>
                    <a:pt x="167221" y="67947"/>
                    <a:pt x="167161" y="68003"/>
                  </a:cubicBezTo>
                  <a:cubicBezTo>
                    <a:pt x="167221" y="67947"/>
                    <a:pt x="167277" y="67947"/>
                    <a:pt x="167338" y="67887"/>
                  </a:cubicBezTo>
                  <a:lnTo>
                    <a:pt x="167338" y="67770"/>
                  </a:lnTo>
                  <a:close/>
                  <a:moveTo>
                    <a:pt x="167454" y="68235"/>
                  </a:moveTo>
                  <a:cubicBezTo>
                    <a:pt x="167393" y="68235"/>
                    <a:pt x="167338" y="68295"/>
                    <a:pt x="167277" y="68351"/>
                  </a:cubicBezTo>
                  <a:cubicBezTo>
                    <a:pt x="167277" y="68351"/>
                    <a:pt x="167338" y="68351"/>
                    <a:pt x="167338" y="68411"/>
                  </a:cubicBezTo>
                  <a:cubicBezTo>
                    <a:pt x="167393" y="68411"/>
                    <a:pt x="167454" y="68411"/>
                    <a:pt x="167509" y="68351"/>
                  </a:cubicBezTo>
                  <a:cubicBezTo>
                    <a:pt x="167509" y="68351"/>
                    <a:pt x="167454" y="68295"/>
                    <a:pt x="167454" y="68235"/>
                  </a:cubicBezTo>
                  <a:close/>
                  <a:moveTo>
                    <a:pt x="167454" y="68699"/>
                  </a:moveTo>
                  <a:lnTo>
                    <a:pt x="167454" y="68759"/>
                  </a:lnTo>
                  <a:cubicBezTo>
                    <a:pt x="167509" y="68815"/>
                    <a:pt x="167570" y="68815"/>
                    <a:pt x="167625" y="68875"/>
                  </a:cubicBezTo>
                  <a:cubicBezTo>
                    <a:pt x="167625" y="68815"/>
                    <a:pt x="167625" y="68759"/>
                    <a:pt x="167570" y="68699"/>
                  </a:cubicBezTo>
                  <a:close/>
                  <a:moveTo>
                    <a:pt x="67539" y="66494"/>
                  </a:moveTo>
                  <a:cubicBezTo>
                    <a:pt x="67422" y="66726"/>
                    <a:pt x="67306" y="66902"/>
                    <a:pt x="67246" y="67074"/>
                  </a:cubicBezTo>
                  <a:cubicBezTo>
                    <a:pt x="67306" y="68991"/>
                    <a:pt x="67422" y="70904"/>
                    <a:pt x="67539" y="72760"/>
                  </a:cubicBezTo>
                  <a:cubicBezTo>
                    <a:pt x="67655" y="72412"/>
                    <a:pt x="67710" y="72124"/>
                    <a:pt x="67826" y="71776"/>
                  </a:cubicBezTo>
                  <a:cubicBezTo>
                    <a:pt x="67826" y="71600"/>
                    <a:pt x="67826" y="71484"/>
                    <a:pt x="67771" y="71312"/>
                  </a:cubicBezTo>
                  <a:cubicBezTo>
                    <a:pt x="67710" y="69743"/>
                    <a:pt x="67594" y="68119"/>
                    <a:pt x="67539" y="66494"/>
                  </a:cubicBezTo>
                  <a:close/>
                  <a:moveTo>
                    <a:pt x="244392" y="42301"/>
                  </a:moveTo>
                  <a:cubicBezTo>
                    <a:pt x="241142" y="42301"/>
                    <a:pt x="237949" y="42881"/>
                    <a:pt x="234992" y="44097"/>
                  </a:cubicBezTo>
                  <a:cubicBezTo>
                    <a:pt x="231102" y="45838"/>
                    <a:pt x="227969" y="48683"/>
                    <a:pt x="225476" y="52397"/>
                  </a:cubicBezTo>
                  <a:cubicBezTo>
                    <a:pt x="221183" y="58663"/>
                    <a:pt x="218630" y="67367"/>
                    <a:pt x="216945" y="76882"/>
                  </a:cubicBezTo>
                  <a:cubicBezTo>
                    <a:pt x="217005" y="77054"/>
                    <a:pt x="217061" y="77286"/>
                    <a:pt x="217177" y="77463"/>
                  </a:cubicBezTo>
                  <a:cubicBezTo>
                    <a:pt x="217409" y="75954"/>
                    <a:pt x="217701" y="74501"/>
                    <a:pt x="217989" y="73053"/>
                  </a:cubicBezTo>
                  <a:cubicBezTo>
                    <a:pt x="219442" y="66322"/>
                    <a:pt x="221354" y="60228"/>
                    <a:pt x="224084" y="55238"/>
                  </a:cubicBezTo>
                  <a:cubicBezTo>
                    <a:pt x="226869" y="50248"/>
                    <a:pt x="230406" y="46479"/>
                    <a:pt x="235164" y="44445"/>
                  </a:cubicBezTo>
                  <a:cubicBezTo>
                    <a:pt x="238009" y="43169"/>
                    <a:pt x="241142" y="42649"/>
                    <a:pt x="244392" y="42649"/>
                  </a:cubicBezTo>
                  <a:cubicBezTo>
                    <a:pt x="252687" y="42649"/>
                    <a:pt x="261738" y="46186"/>
                    <a:pt x="268993" y="50596"/>
                  </a:cubicBezTo>
                  <a:cubicBezTo>
                    <a:pt x="271546" y="52104"/>
                    <a:pt x="273807" y="53729"/>
                    <a:pt x="275840" y="55354"/>
                  </a:cubicBezTo>
                  <a:cubicBezTo>
                    <a:pt x="278333" y="57271"/>
                    <a:pt x="280366" y="59127"/>
                    <a:pt x="281758" y="60808"/>
                  </a:cubicBezTo>
                  <a:cubicBezTo>
                    <a:pt x="282510" y="61797"/>
                    <a:pt x="283090" y="62665"/>
                    <a:pt x="283439" y="63477"/>
                  </a:cubicBezTo>
                  <a:cubicBezTo>
                    <a:pt x="283090" y="62609"/>
                    <a:pt x="282510" y="61620"/>
                    <a:pt x="281642" y="60576"/>
                  </a:cubicBezTo>
                  <a:cubicBezTo>
                    <a:pt x="280189" y="58719"/>
                    <a:pt x="278100" y="56691"/>
                    <a:pt x="275431" y="54602"/>
                  </a:cubicBezTo>
                  <a:cubicBezTo>
                    <a:pt x="275376" y="54541"/>
                    <a:pt x="275315" y="54486"/>
                    <a:pt x="275260" y="54486"/>
                  </a:cubicBezTo>
                  <a:cubicBezTo>
                    <a:pt x="271314" y="51408"/>
                    <a:pt x="266440" y="48451"/>
                    <a:pt x="261102" y="46130"/>
                  </a:cubicBezTo>
                  <a:cubicBezTo>
                    <a:pt x="255704" y="43865"/>
                    <a:pt x="249901" y="42301"/>
                    <a:pt x="244392" y="42301"/>
                  </a:cubicBezTo>
                  <a:close/>
                  <a:moveTo>
                    <a:pt x="216829" y="77518"/>
                  </a:moveTo>
                  <a:cubicBezTo>
                    <a:pt x="216773" y="77634"/>
                    <a:pt x="216773" y="77695"/>
                    <a:pt x="216773" y="77811"/>
                  </a:cubicBezTo>
                  <a:cubicBezTo>
                    <a:pt x="216596" y="78795"/>
                    <a:pt x="216425" y="79723"/>
                    <a:pt x="216309" y="80712"/>
                  </a:cubicBezTo>
                  <a:cubicBezTo>
                    <a:pt x="216364" y="80884"/>
                    <a:pt x="216480" y="81116"/>
                    <a:pt x="216541" y="81292"/>
                  </a:cubicBezTo>
                  <a:cubicBezTo>
                    <a:pt x="216712" y="80248"/>
                    <a:pt x="216889" y="79143"/>
                    <a:pt x="217061" y="78098"/>
                  </a:cubicBezTo>
                  <a:cubicBezTo>
                    <a:pt x="216945" y="77866"/>
                    <a:pt x="216889" y="77695"/>
                    <a:pt x="216829" y="77518"/>
                  </a:cubicBezTo>
                  <a:close/>
                  <a:moveTo>
                    <a:pt x="67887" y="72821"/>
                  </a:moveTo>
                  <a:cubicBezTo>
                    <a:pt x="67826" y="72876"/>
                    <a:pt x="67826" y="72993"/>
                    <a:pt x="67771" y="73109"/>
                  </a:cubicBezTo>
                  <a:cubicBezTo>
                    <a:pt x="67710" y="73401"/>
                    <a:pt x="67655" y="73633"/>
                    <a:pt x="67594" y="73865"/>
                  </a:cubicBezTo>
                  <a:cubicBezTo>
                    <a:pt x="67771" y="76706"/>
                    <a:pt x="68003" y="79491"/>
                    <a:pt x="68235" y="82160"/>
                  </a:cubicBezTo>
                  <a:cubicBezTo>
                    <a:pt x="68291" y="81696"/>
                    <a:pt x="68351" y="81176"/>
                    <a:pt x="68407" y="80712"/>
                  </a:cubicBezTo>
                  <a:cubicBezTo>
                    <a:pt x="68235" y="78159"/>
                    <a:pt x="68058" y="75490"/>
                    <a:pt x="67887" y="72821"/>
                  </a:cubicBezTo>
                  <a:close/>
                  <a:moveTo>
                    <a:pt x="216193" y="81348"/>
                  </a:moveTo>
                  <a:cubicBezTo>
                    <a:pt x="216016" y="82452"/>
                    <a:pt x="215844" y="83613"/>
                    <a:pt x="215728" y="84713"/>
                  </a:cubicBezTo>
                  <a:cubicBezTo>
                    <a:pt x="215784" y="84945"/>
                    <a:pt x="215900" y="85122"/>
                    <a:pt x="215961" y="85354"/>
                  </a:cubicBezTo>
                  <a:cubicBezTo>
                    <a:pt x="216132" y="84193"/>
                    <a:pt x="216309" y="83088"/>
                    <a:pt x="216425" y="81928"/>
                  </a:cubicBezTo>
                  <a:cubicBezTo>
                    <a:pt x="216364" y="81756"/>
                    <a:pt x="216248" y="81524"/>
                    <a:pt x="216193" y="81348"/>
                  </a:cubicBezTo>
                  <a:close/>
                  <a:moveTo>
                    <a:pt x="215612" y="85409"/>
                  </a:moveTo>
                  <a:cubicBezTo>
                    <a:pt x="215496" y="86454"/>
                    <a:pt x="215380" y="87498"/>
                    <a:pt x="215264" y="88603"/>
                  </a:cubicBezTo>
                  <a:cubicBezTo>
                    <a:pt x="215320" y="88775"/>
                    <a:pt x="215436" y="89007"/>
                    <a:pt x="215496" y="89183"/>
                  </a:cubicBezTo>
                  <a:cubicBezTo>
                    <a:pt x="215612" y="88139"/>
                    <a:pt x="215784" y="87034"/>
                    <a:pt x="215900" y="85990"/>
                  </a:cubicBezTo>
                  <a:cubicBezTo>
                    <a:pt x="215784" y="85757"/>
                    <a:pt x="215728" y="85586"/>
                    <a:pt x="215612" y="85409"/>
                  </a:cubicBezTo>
                  <a:close/>
                  <a:moveTo>
                    <a:pt x="68583" y="82160"/>
                  </a:moveTo>
                  <a:cubicBezTo>
                    <a:pt x="68467" y="82624"/>
                    <a:pt x="68407" y="83088"/>
                    <a:pt x="68351" y="83613"/>
                  </a:cubicBezTo>
                  <a:cubicBezTo>
                    <a:pt x="68407" y="84309"/>
                    <a:pt x="68523" y="85005"/>
                    <a:pt x="68583" y="85757"/>
                  </a:cubicBezTo>
                  <a:cubicBezTo>
                    <a:pt x="68755" y="87094"/>
                    <a:pt x="68931" y="88371"/>
                    <a:pt x="69103" y="89647"/>
                  </a:cubicBezTo>
                  <a:lnTo>
                    <a:pt x="69279" y="88775"/>
                  </a:lnTo>
                  <a:cubicBezTo>
                    <a:pt x="68987" y="86630"/>
                    <a:pt x="68755" y="84481"/>
                    <a:pt x="68583" y="82160"/>
                  </a:cubicBezTo>
                  <a:close/>
                  <a:moveTo>
                    <a:pt x="215148" y="89239"/>
                  </a:moveTo>
                  <a:lnTo>
                    <a:pt x="214800" y="92548"/>
                  </a:lnTo>
                  <a:cubicBezTo>
                    <a:pt x="214916" y="92780"/>
                    <a:pt x="214972" y="92952"/>
                    <a:pt x="215088" y="93184"/>
                  </a:cubicBezTo>
                  <a:cubicBezTo>
                    <a:pt x="215204" y="92084"/>
                    <a:pt x="215320" y="90979"/>
                    <a:pt x="215436" y="89819"/>
                  </a:cubicBezTo>
                  <a:cubicBezTo>
                    <a:pt x="215380" y="89647"/>
                    <a:pt x="215264" y="89471"/>
                    <a:pt x="215148" y="89239"/>
                  </a:cubicBezTo>
                  <a:close/>
                  <a:moveTo>
                    <a:pt x="69451" y="89647"/>
                  </a:moveTo>
                  <a:cubicBezTo>
                    <a:pt x="69395" y="89935"/>
                    <a:pt x="69279" y="90228"/>
                    <a:pt x="69219" y="90460"/>
                  </a:cubicBezTo>
                  <a:cubicBezTo>
                    <a:pt x="69395" y="91736"/>
                    <a:pt x="69627" y="92952"/>
                    <a:pt x="69859" y="94057"/>
                  </a:cubicBezTo>
                  <a:cubicBezTo>
                    <a:pt x="69975" y="93881"/>
                    <a:pt x="70031" y="93709"/>
                    <a:pt x="70092" y="93532"/>
                  </a:cubicBezTo>
                  <a:cubicBezTo>
                    <a:pt x="69859" y="92316"/>
                    <a:pt x="69627" y="90979"/>
                    <a:pt x="69451" y="89647"/>
                  </a:cubicBezTo>
                  <a:close/>
                  <a:moveTo>
                    <a:pt x="70208" y="94113"/>
                  </a:moveTo>
                  <a:cubicBezTo>
                    <a:pt x="70147" y="94289"/>
                    <a:pt x="70092" y="94461"/>
                    <a:pt x="69975" y="94637"/>
                  </a:cubicBezTo>
                  <a:cubicBezTo>
                    <a:pt x="70147" y="95505"/>
                    <a:pt x="70379" y="96318"/>
                    <a:pt x="70611" y="97130"/>
                  </a:cubicBezTo>
                  <a:cubicBezTo>
                    <a:pt x="70672" y="97014"/>
                    <a:pt x="70788" y="96898"/>
                    <a:pt x="70844" y="96782"/>
                  </a:cubicBezTo>
                  <a:cubicBezTo>
                    <a:pt x="70611" y="95914"/>
                    <a:pt x="70440" y="95041"/>
                    <a:pt x="70208" y="94113"/>
                  </a:cubicBezTo>
                  <a:close/>
                  <a:moveTo>
                    <a:pt x="214740" y="93245"/>
                  </a:moveTo>
                  <a:cubicBezTo>
                    <a:pt x="214624" y="94345"/>
                    <a:pt x="214508" y="95450"/>
                    <a:pt x="214452" y="96550"/>
                  </a:cubicBezTo>
                  <a:cubicBezTo>
                    <a:pt x="214508" y="96726"/>
                    <a:pt x="214624" y="96898"/>
                    <a:pt x="214740" y="97130"/>
                  </a:cubicBezTo>
                  <a:cubicBezTo>
                    <a:pt x="214800" y="96030"/>
                    <a:pt x="214916" y="94925"/>
                    <a:pt x="215032" y="93825"/>
                  </a:cubicBezTo>
                  <a:cubicBezTo>
                    <a:pt x="214916" y="93649"/>
                    <a:pt x="214856" y="93416"/>
                    <a:pt x="214740" y="93245"/>
                  </a:cubicBezTo>
                  <a:close/>
                  <a:moveTo>
                    <a:pt x="70960" y="97190"/>
                  </a:moveTo>
                  <a:cubicBezTo>
                    <a:pt x="70904" y="97246"/>
                    <a:pt x="70904" y="97306"/>
                    <a:pt x="70844" y="97306"/>
                  </a:cubicBezTo>
                  <a:cubicBezTo>
                    <a:pt x="70788" y="97362"/>
                    <a:pt x="70788" y="97478"/>
                    <a:pt x="70727" y="97538"/>
                  </a:cubicBezTo>
                  <a:cubicBezTo>
                    <a:pt x="70904" y="98174"/>
                    <a:pt x="71076" y="98815"/>
                    <a:pt x="71308" y="99451"/>
                  </a:cubicBezTo>
                  <a:lnTo>
                    <a:pt x="71540" y="99219"/>
                  </a:lnTo>
                  <a:cubicBezTo>
                    <a:pt x="71484" y="99047"/>
                    <a:pt x="71484" y="98931"/>
                    <a:pt x="71424" y="98815"/>
                  </a:cubicBezTo>
                  <a:cubicBezTo>
                    <a:pt x="71252" y="98290"/>
                    <a:pt x="71076" y="97770"/>
                    <a:pt x="70960" y="97190"/>
                  </a:cubicBezTo>
                  <a:close/>
                  <a:moveTo>
                    <a:pt x="214392" y="97190"/>
                  </a:moveTo>
                  <a:cubicBezTo>
                    <a:pt x="214276" y="98235"/>
                    <a:pt x="214159" y="99335"/>
                    <a:pt x="214104" y="100439"/>
                  </a:cubicBezTo>
                  <a:cubicBezTo>
                    <a:pt x="214159" y="100611"/>
                    <a:pt x="214276" y="100788"/>
                    <a:pt x="214392" y="101020"/>
                  </a:cubicBezTo>
                  <a:cubicBezTo>
                    <a:pt x="214452" y="99915"/>
                    <a:pt x="214568" y="98815"/>
                    <a:pt x="214684" y="97770"/>
                  </a:cubicBezTo>
                  <a:cubicBezTo>
                    <a:pt x="214568" y="97538"/>
                    <a:pt x="214452" y="97362"/>
                    <a:pt x="214392" y="97190"/>
                  </a:cubicBezTo>
                  <a:close/>
                  <a:moveTo>
                    <a:pt x="71656" y="99567"/>
                  </a:moveTo>
                  <a:lnTo>
                    <a:pt x="71424" y="99799"/>
                  </a:lnTo>
                  <a:lnTo>
                    <a:pt x="71948" y="101368"/>
                  </a:lnTo>
                  <a:cubicBezTo>
                    <a:pt x="72064" y="101307"/>
                    <a:pt x="72120" y="101252"/>
                    <a:pt x="72180" y="101252"/>
                  </a:cubicBezTo>
                  <a:cubicBezTo>
                    <a:pt x="72180" y="101191"/>
                    <a:pt x="72236" y="101191"/>
                    <a:pt x="72236" y="101191"/>
                  </a:cubicBezTo>
                  <a:cubicBezTo>
                    <a:pt x="72064" y="100672"/>
                    <a:pt x="71832" y="100091"/>
                    <a:pt x="71656" y="99567"/>
                  </a:cubicBezTo>
                  <a:close/>
                  <a:moveTo>
                    <a:pt x="72412" y="101484"/>
                  </a:moveTo>
                  <a:cubicBezTo>
                    <a:pt x="72296" y="101540"/>
                    <a:pt x="72180" y="101600"/>
                    <a:pt x="72120" y="101656"/>
                  </a:cubicBezTo>
                  <a:cubicBezTo>
                    <a:pt x="72236" y="101948"/>
                    <a:pt x="72352" y="102180"/>
                    <a:pt x="72468" y="102468"/>
                  </a:cubicBezTo>
                  <a:cubicBezTo>
                    <a:pt x="72528" y="102584"/>
                    <a:pt x="72584" y="102760"/>
                    <a:pt x="72645" y="102932"/>
                  </a:cubicBezTo>
                  <a:cubicBezTo>
                    <a:pt x="72761" y="102876"/>
                    <a:pt x="72877" y="102816"/>
                    <a:pt x="72993" y="102816"/>
                  </a:cubicBezTo>
                  <a:cubicBezTo>
                    <a:pt x="72761" y="102352"/>
                    <a:pt x="72584" y="101948"/>
                    <a:pt x="72412" y="101484"/>
                  </a:cubicBezTo>
                  <a:close/>
                  <a:moveTo>
                    <a:pt x="73109" y="103108"/>
                  </a:moveTo>
                  <a:cubicBezTo>
                    <a:pt x="72993" y="103164"/>
                    <a:pt x="72932" y="103164"/>
                    <a:pt x="72816" y="103225"/>
                  </a:cubicBezTo>
                  <a:lnTo>
                    <a:pt x="73341" y="104269"/>
                  </a:lnTo>
                  <a:cubicBezTo>
                    <a:pt x="73457" y="104269"/>
                    <a:pt x="73573" y="104209"/>
                    <a:pt x="73689" y="104209"/>
                  </a:cubicBezTo>
                  <a:cubicBezTo>
                    <a:pt x="73513" y="103860"/>
                    <a:pt x="73280" y="103457"/>
                    <a:pt x="73109" y="103108"/>
                  </a:cubicBezTo>
                  <a:close/>
                  <a:moveTo>
                    <a:pt x="214043" y="101075"/>
                  </a:moveTo>
                  <a:cubicBezTo>
                    <a:pt x="213927" y="102120"/>
                    <a:pt x="213872" y="103164"/>
                    <a:pt x="213756" y="104209"/>
                  </a:cubicBezTo>
                  <a:cubicBezTo>
                    <a:pt x="213872" y="104385"/>
                    <a:pt x="213927" y="104617"/>
                    <a:pt x="214043" y="104789"/>
                  </a:cubicBezTo>
                  <a:cubicBezTo>
                    <a:pt x="214159" y="103744"/>
                    <a:pt x="214220" y="102700"/>
                    <a:pt x="214336" y="101600"/>
                  </a:cubicBezTo>
                  <a:cubicBezTo>
                    <a:pt x="214220" y="101424"/>
                    <a:pt x="214104" y="101252"/>
                    <a:pt x="214043" y="101075"/>
                  </a:cubicBezTo>
                  <a:close/>
                  <a:moveTo>
                    <a:pt x="73861" y="104501"/>
                  </a:moveTo>
                  <a:cubicBezTo>
                    <a:pt x="73745" y="104557"/>
                    <a:pt x="73629" y="104557"/>
                    <a:pt x="73513" y="104557"/>
                  </a:cubicBezTo>
                  <a:cubicBezTo>
                    <a:pt x="73689" y="104905"/>
                    <a:pt x="73921" y="105197"/>
                    <a:pt x="74093" y="105429"/>
                  </a:cubicBezTo>
                  <a:lnTo>
                    <a:pt x="74441" y="105429"/>
                  </a:lnTo>
                  <a:cubicBezTo>
                    <a:pt x="74269" y="105137"/>
                    <a:pt x="74093" y="104849"/>
                    <a:pt x="73861" y="104501"/>
                  </a:cubicBezTo>
                  <a:close/>
                  <a:moveTo>
                    <a:pt x="74673" y="105717"/>
                  </a:moveTo>
                  <a:cubicBezTo>
                    <a:pt x="74557" y="105717"/>
                    <a:pt x="74441" y="105778"/>
                    <a:pt x="74325" y="105778"/>
                  </a:cubicBezTo>
                  <a:cubicBezTo>
                    <a:pt x="74441" y="106010"/>
                    <a:pt x="74617" y="106242"/>
                    <a:pt x="74849" y="106474"/>
                  </a:cubicBezTo>
                  <a:lnTo>
                    <a:pt x="75253" y="106474"/>
                  </a:lnTo>
                  <a:cubicBezTo>
                    <a:pt x="75081" y="106242"/>
                    <a:pt x="74849" y="106010"/>
                    <a:pt x="74673" y="105717"/>
                  </a:cubicBezTo>
                  <a:close/>
                  <a:moveTo>
                    <a:pt x="75081" y="106822"/>
                  </a:moveTo>
                  <a:cubicBezTo>
                    <a:pt x="75253" y="106994"/>
                    <a:pt x="75430" y="107170"/>
                    <a:pt x="75546" y="107342"/>
                  </a:cubicBezTo>
                  <a:cubicBezTo>
                    <a:pt x="75717" y="107342"/>
                    <a:pt x="75950" y="107402"/>
                    <a:pt x="76126" y="107402"/>
                  </a:cubicBezTo>
                  <a:cubicBezTo>
                    <a:pt x="75894" y="107226"/>
                    <a:pt x="75717" y="107054"/>
                    <a:pt x="75546" y="106822"/>
                  </a:cubicBezTo>
                  <a:close/>
                  <a:moveTo>
                    <a:pt x="75950" y="107750"/>
                  </a:moveTo>
                  <a:cubicBezTo>
                    <a:pt x="76010" y="107806"/>
                    <a:pt x="76066" y="107806"/>
                    <a:pt x="76066" y="107866"/>
                  </a:cubicBezTo>
                  <a:lnTo>
                    <a:pt x="76242" y="108038"/>
                  </a:lnTo>
                  <a:cubicBezTo>
                    <a:pt x="76474" y="108098"/>
                    <a:pt x="76762" y="108154"/>
                    <a:pt x="76994" y="108214"/>
                  </a:cubicBezTo>
                  <a:cubicBezTo>
                    <a:pt x="76994" y="108214"/>
                    <a:pt x="76938" y="108154"/>
                    <a:pt x="76878" y="108154"/>
                  </a:cubicBezTo>
                  <a:cubicBezTo>
                    <a:pt x="76762" y="108038"/>
                    <a:pt x="76646" y="107922"/>
                    <a:pt x="76474" y="107806"/>
                  </a:cubicBezTo>
                  <a:cubicBezTo>
                    <a:pt x="76298" y="107806"/>
                    <a:pt x="76126" y="107750"/>
                    <a:pt x="75950" y="107750"/>
                  </a:cubicBezTo>
                  <a:close/>
                  <a:moveTo>
                    <a:pt x="213695" y="104849"/>
                  </a:moveTo>
                  <a:cubicBezTo>
                    <a:pt x="213640" y="105894"/>
                    <a:pt x="213524" y="106878"/>
                    <a:pt x="213463" y="107922"/>
                  </a:cubicBezTo>
                  <a:cubicBezTo>
                    <a:pt x="213524" y="108098"/>
                    <a:pt x="213640" y="108270"/>
                    <a:pt x="213756" y="108447"/>
                  </a:cubicBezTo>
                  <a:cubicBezTo>
                    <a:pt x="213811" y="107402"/>
                    <a:pt x="213927" y="106413"/>
                    <a:pt x="213988" y="105369"/>
                  </a:cubicBezTo>
                  <a:cubicBezTo>
                    <a:pt x="213872" y="105197"/>
                    <a:pt x="213811" y="105021"/>
                    <a:pt x="213695" y="104849"/>
                  </a:cubicBezTo>
                  <a:close/>
                  <a:moveTo>
                    <a:pt x="77226" y="108618"/>
                  </a:moveTo>
                  <a:cubicBezTo>
                    <a:pt x="77263" y="108637"/>
                    <a:pt x="77300" y="108655"/>
                    <a:pt x="77337" y="108674"/>
                  </a:cubicBezTo>
                  <a:lnTo>
                    <a:pt x="77337" y="108674"/>
                  </a:lnTo>
                  <a:cubicBezTo>
                    <a:pt x="77323" y="108659"/>
                    <a:pt x="77276" y="108618"/>
                    <a:pt x="77226" y="108618"/>
                  </a:cubicBezTo>
                  <a:close/>
                  <a:moveTo>
                    <a:pt x="77337" y="108674"/>
                  </a:moveTo>
                  <a:lnTo>
                    <a:pt x="77337" y="108674"/>
                  </a:lnTo>
                  <a:cubicBezTo>
                    <a:pt x="77340" y="108677"/>
                    <a:pt x="77342" y="108679"/>
                    <a:pt x="77342" y="108679"/>
                  </a:cubicBezTo>
                  <a:cubicBezTo>
                    <a:pt x="77344" y="108679"/>
                    <a:pt x="77345" y="108679"/>
                    <a:pt x="77347" y="108679"/>
                  </a:cubicBezTo>
                  <a:lnTo>
                    <a:pt x="77347" y="108679"/>
                  </a:lnTo>
                  <a:cubicBezTo>
                    <a:pt x="77344" y="108677"/>
                    <a:pt x="77341" y="108675"/>
                    <a:pt x="77337" y="108674"/>
                  </a:cubicBezTo>
                  <a:close/>
                  <a:moveTo>
                    <a:pt x="77347" y="108679"/>
                  </a:moveTo>
                  <a:cubicBezTo>
                    <a:pt x="77540" y="108775"/>
                    <a:pt x="77741" y="108871"/>
                    <a:pt x="77983" y="108966"/>
                  </a:cubicBezTo>
                  <a:cubicBezTo>
                    <a:pt x="77867" y="108850"/>
                    <a:pt x="77751" y="108795"/>
                    <a:pt x="77634" y="108734"/>
                  </a:cubicBezTo>
                  <a:cubicBezTo>
                    <a:pt x="77520" y="108679"/>
                    <a:pt x="77460" y="108679"/>
                    <a:pt x="77347" y="108679"/>
                  </a:cubicBezTo>
                  <a:close/>
                  <a:moveTo>
                    <a:pt x="121555" y="50016"/>
                  </a:moveTo>
                  <a:cubicBezTo>
                    <a:pt x="116162" y="59824"/>
                    <a:pt x="110243" y="68119"/>
                    <a:pt x="104613" y="78391"/>
                  </a:cubicBezTo>
                  <a:cubicBezTo>
                    <a:pt x="100203" y="86454"/>
                    <a:pt x="97130" y="94521"/>
                    <a:pt x="94053" y="100555"/>
                  </a:cubicBezTo>
                  <a:cubicBezTo>
                    <a:pt x="92488" y="103628"/>
                    <a:pt x="90919" y="106126"/>
                    <a:pt x="89179" y="107866"/>
                  </a:cubicBezTo>
                  <a:cubicBezTo>
                    <a:pt x="88311" y="108734"/>
                    <a:pt x="87438" y="109431"/>
                    <a:pt x="86454" y="109895"/>
                  </a:cubicBezTo>
                  <a:cubicBezTo>
                    <a:pt x="85526" y="110359"/>
                    <a:pt x="84537" y="110591"/>
                    <a:pt x="83437" y="110591"/>
                  </a:cubicBezTo>
                  <a:lnTo>
                    <a:pt x="82973" y="110591"/>
                  </a:lnTo>
                  <a:cubicBezTo>
                    <a:pt x="82740" y="110591"/>
                    <a:pt x="82508" y="110591"/>
                    <a:pt x="82276" y="110535"/>
                  </a:cubicBezTo>
                  <a:cubicBezTo>
                    <a:pt x="82100" y="110535"/>
                    <a:pt x="81868" y="110475"/>
                    <a:pt x="81696" y="110419"/>
                  </a:cubicBezTo>
                  <a:cubicBezTo>
                    <a:pt x="81636" y="110419"/>
                    <a:pt x="81520" y="110419"/>
                    <a:pt x="81404" y="110359"/>
                  </a:cubicBezTo>
                  <a:cubicBezTo>
                    <a:pt x="81288" y="110359"/>
                    <a:pt x="81232" y="110359"/>
                    <a:pt x="81116" y="110303"/>
                  </a:cubicBezTo>
                  <a:cubicBezTo>
                    <a:pt x="80823" y="110243"/>
                    <a:pt x="80591" y="110187"/>
                    <a:pt x="80304" y="110071"/>
                  </a:cubicBezTo>
                  <a:cubicBezTo>
                    <a:pt x="80243" y="110071"/>
                    <a:pt x="80127" y="110011"/>
                    <a:pt x="80011" y="109955"/>
                  </a:cubicBezTo>
                  <a:cubicBezTo>
                    <a:pt x="79779" y="109895"/>
                    <a:pt x="79547" y="109779"/>
                    <a:pt x="79315" y="109663"/>
                  </a:cubicBezTo>
                  <a:cubicBezTo>
                    <a:pt x="78795" y="109547"/>
                    <a:pt x="78270" y="109431"/>
                    <a:pt x="77806" y="109259"/>
                  </a:cubicBezTo>
                  <a:lnTo>
                    <a:pt x="77806" y="109259"/>
                  </a:lnTo>
                  <a:cubicBezTo>
                    <a:pt x="78447" y="109663"/>
                    <a:pt x="79143" y="110011"/>
                    <a:pt x="79839" y="110243"/>
                  </a:cubicBezTo>
                  <a:cubicBezTo>
                    <a:pt x="80304" y="110475"/>
                    <a:pt x="80823" y="110591"/>
                    <a:pt x="81348" y="110707"/>
                  </a:cubicBezTo>
                  <a:cubicBezTo>
                    <a:pt x="81520" y="110767"/>
                    <a:pt x="81636" y="110767"/>
                    <a:pt x="81752" y="110767"/>
                  </a:cubicBezTo>
                  <a:cubicBezTo>
                    <a:pt x="81868" y="110823"/>
                    <a:pt x="81984" y="110823"/>
                    <a:pt x="82100" y="110823"/>
                  </a:cubicBezTo>
                  <a:cubicBezTo>
                    <a:pt x="82276" y="110883"/>
                    <a:pt x="82508" y="110883"/>
                    <a:pt x="82680" y="110939"/>
                  </a:cubicBezTo>
                  <a:lnTo>
                    <a:pt x="83725" y="110939"/>
                  </a:lnTo>
                  <a:cubicBezTo>
                    <a:pt x="84713" y="110883"/>
                    <a:pt x="85697" y="110651"/>
                    <a:pt x="86570" y="110187"/>
                  </a:cubicBezTo>
                  <a:cubicBezTo>
                    <a:pt x="88366" y="109375"/>
                    <a:pt x="89875" y="107806"/>
                    <a:pt x="91328" y="105778"/>
                  </a:cubicBezTo>
                  <a:cubicBezTo>
                    <a:pt x="93533" y="102760"/>
                    <a:pt x="95445" y="98583"/>
                    <a:pt x="97594" y="93825"/>
                  </a:cubicBezTo>
                  <a:cubicBezTo>
                    <a:pt x="99683" y="89123"/>
                    <a:pt x="102004" y="83845"/>
                    <a:pt x="104905" y="78563"/>
                  </a:cubicBezTo>
                  <a:cubicBezTo>
                    <a:pt x="110475" y="68467"/>
                    <a:pt x="116217" y="60228"/>
                    <a:pt x="121555" y="50596"/>
                  </a:cubicBezTo>
                  <a:lnTo>
                    <a:pt x="121555" y="50016"/>
                  </a:lnTo>
                  <a:close/>
                  <a:moveTo>
                    <a:pt x="213408" y="108502"/>
                  </a:moveTo>
                  <a:cubicBezTo>
                    <a:pt x="213291" y="109491"/>
                    <a:pt x="213231" y="110475"/>
                    <a:pt x="213115" y="111464"/>
                  </a:cubicBezTo>
                  <a:cubicBezTo>
                    <a:pt x="213231" y="111580"/>
                    <a:pt x="213347" y="111752"/>
                    <a:pt x="213408" y="111928"/>
                  </a:cubicBezTo>
                  <a:cubicBezTo>
                    <a:pt x="213524" y="110939"/>
                    <a:pt x="213579" y="110011"/>
                    <a:pt x="213695" y="109027"/>
                  </a:cubicBezTo>
                  <a:cubicBezTo>
                    <a:pt x="213579" y="108850"/>
                    <a:pt x="213463" y="108679"/>
                    <a:pt x="213408" y="108502"/>
                  </a:cubicBezTo>
                  <a:close/>
                  <a:moveTo>
                    <a:pt x="213115" y="111984"/>
                  </a:moveTo>
                  <a:cubicBezTo>
                    <a:pt x="212999" y="112912"/>
                    <a:pt x="212943" y="113901"/>
                    <a:pt x="212827" y="114769"/>
                  </a:cubicBezTo>
                  <a:cubicBezTo>
                    <a:pt x="212943" y="114945"/>
                    <a:pt x="212999" y="115117"/>
                    <a:pt x="213115" y="115233"/>
                  </a:cubicBezTo>
                  <a:cubicBezTo>
                    <a:pt x="213231" y="114304"/>
                    <a:pt x="213291" y="113376"/>
                    <a:pt x="213408" y="112448"/>
                  </a:cubicBezTo>
                  <a:cubicBezTo>
                    <a:pt x="213291" y="112332"/>
                    <a:pt x="213175" y="112160"/>
                    <a:pt x="213115" y="111984"/>
                  </a:cubicBezTo>
                  <a:close/>
                  <a:moveTo>
                    <a:pt x="212767" y="115349"/>
                  </a:moveTo>
                  <a:cubicBezTo>
                    <a:pt x="212711" y="116222"/>
                    <a:pt x="212595" y="117090"/>
                    <a:pt x="212535" y="117962"/>
                  </a:cubicBezTo>
                  <a:cubicBezTo>
                    <a:pt x="212595" y="118134"/>
                    <a:pt x="212711" y="118250"/>
                    <a:pt x="212827" y="118366"/>
                  </a:cubicBezTo>
                  <a:cubicBezTo>
                    <a:pt x="212883" y="117498"/>
                    <a:pt x="212999" y="116625"/>
                    <a:pt x="213059" y="115757"/>
                  </a:cubicBezTo>
                  <a:cubicBezTo>
                    <a:pt x="212943" y="115641"/>
                    <a:pt x="212883" y="115465"/>
                    <a:pt x="212767" y="115349"/>
                  </a:cubicBezTo>
                  <a:close/>
                  <a:moveTo>
                    <a:pt x="212479" y="118482"/>
                  </a:moveTo>
                  <a:cubicBezTo>
                    <a:pt x="212363" y="119294"/>
                    <a:pt x="212247" y="120167"/>
                    <a:pt x="212187" y="120979"/>
                  </a:cubicBezTo>
                  <a:cubicBezTo>
                    <a:pt x="212247" y="121095"/>
                    <a:pt x="212363" y="121211"/>
                    <a:pt x="212479" y="121328"/>
                  </a:cubicBezTo>
                  <a:cubicBezTo>
                    <a:pt x="212535" y="120515"/>
                    <a:pt x="212651" y="119703"/>
                    <a:pt x="212767" y="118891"/>
                  </a:cubicBezTo>
                  <a:cubicBezTo>
                    <a:pt x="212651" y="118714"/>
                    <a:pt x="212535" y="118598"/>
                    <a:pt x="212479" y="118482"/>
                  </a:cubicBezTo>
                  <a:close/>
                  <a:moveTo>
                    <a:pt x="212131" y="121444"/>
                  </a:moveTo>
                  <a:lnTo>
                    <a:pt x="211955" y="122660"/>
                  </a:lnTo>
                  <a:cubicBezTo>
                    <a:pt x="211899" y="123008"/>
                    <a:pt x="211839" y="123356"/>
                    <a:pt x="211839" y="123764"/>
                  </a:cubicBezTo>
                  <a:cubicBezTo>
                    <a:pt x="211839" y="123820"/>
                    <a:pt x="211899" y="123820"/>
                    <a:pt x="211955" y="123881"/>
                  </a:cubicBezTo>
                  <a:cubicBezTo>
                    <a:pt x="212015" y="123936"/>
                    <a:pt x="212071" y="123997"/>
                    <a:pt x="212131" y="124113"/>
                  </a:cubicBezTo>
                  <a:cubicBezTo>
                    <a:pt x="212187" y="123356"/>
                    <a:pt x="212303" y="122544"/>
                    <a:pt x="212419" y="121792"/>
                  </a:cubicBezTo>
                  <a:cubicBezTo>
                    <a:pt x="212303" y="121676"/>
                    <a:pt x="212187" y="121560"/>
                    <a:pt x="212131" y="121444"/>
                  </a:cubicBezTo>
                  <a:close/>
                  <a:moveTo>
                    <a:pt x="211723" y="124168"/>
                  </a:moveTo>
                  <a:cubicBezTo>
                    <a:pt x="211667" y="124925"/>
                    <a:pt x="211551" y="125621"/>
                    <a:pt x="211435" y="126373"/>
                  </a:cubicBezTo>
                  <a:cubicBezTo>
                    <a:pt x="211551" y="126434"/>
                    <a:pt x="211606" y="126550"/>
                    <a:pt x="211723" y="126666"/>
                  </a:cubicBezTo>
                  <a:cubicBezTo>
                    <a:pt x="211839" y="125969"/>
                    <a:pt x="211955" y="125213"/>
                    <a:pt x="212015" y="124516"/>
                  </a:cubicBezTo>
                  <a:cubicBezTo>
                    <a:pt x="211955" y="124400"/>
                    <a:pt x="211839" y="124284"/>
                    <a:pt x="211723" y="124168"/>
                  </a:cubicBezTo>
                  <a:close/>
                  <a:moveTo>
                    <a:pt x="211374" y="126782"/>
                  </a:moveTo>
                  <a:cubicBezTo>
                    <a:pt x="211258" y="127418"/>
                    <a:pt x="211142" y="128114"/>
                    <a:pt x="211026" y="128754"/>
                  </a:cubicBezTo>
                  <a:cubicBezTo>
                    <a:pt x="211142" y="128870"/>
                    <a:pt x="211203" y="128926"/>
                    <a:pt x="211319" y="128986"/>
                  </a:cubicBezTo>
                  <a:lnTo>
                    <a:pt x="211667" y="127069"/>
                  </a:lnTo>
                  <a:lnTo>
                    <a:pt x="211374" y="126782"/>
                  </a:lnTo>
                  <a:close/>
                  <a:moveTo>
                    <a:pt x="210971" y="129158"/>
                  </a:moveTo>
                  <a:cubicBezTo>
                    <a:pt x="210855" y="129738"/>
                    <a:pt x="210678" y="130379"/>
                    <a:pt x="210562" y="130959"/>
                  </a:cubicBezTo>
                  <a:cubicBezTo>
                    <a:pt x="210678" y="131015"/>
                    <a:pt x="210794" y="131131"/>
                    <a:pt x="210855" y="131191"/>
                  </a:cubicBezTo>
                  <a:cubicBezTo>
                    <a:pt x="211026" y="130611"/>
                    <a:pt x="211142" y="130031"/>
                    <a:pt x="211258" y="129390"/>
                  </a:cubicBezTo>
                  <a:cubicBezTo>
                    <a:pt x="211142" y="129335"/>
                    <a:pt x="211026" y="129219"/>
                    <a:pt x="210971" y="129158"/>
                  </a:cubicBezTo>
                  <a:close/>
                  <a:moveTo>
                    <a:pt x="210506" y="131307"/>
                  </a:moveTo>
                  <a:cubicBezTo>
                    <a:pt x="210390" y="131888"/>
                    <a:pt x="210214" y="132468"/>
                    <a:pt x="210098" y="132988"/>
                  </a:cubicBezTo>
                  <a:cubicBezTo>
                    <a:pt x="210214" y="133048"/>
                    <a:pt x="210330" y="133104"/>
                    <a:pt x="210390" y="133164"/>
                  </a:cubicBezTo>
                  <a:cubicBezTo>
                    <a:pt x="210562" y="132640"/>
                    <a:pt x="210678" y="132120"/>
                    <a:pt x="210794" y="131539"/>
                  </a:cubicBezTo>
                  <a:cubicBezTo>
                    <a:pt x="210678" y="131479"/>
                    <a:pt x="210622" y="131423"/>
                    <a:pt x="210506" y="131307"/>
                  </a:cubicBezTo>
                  <a:close/>
                  <a:moveTo>
                    <a:pt x="210042" y="133336"/>
                  </a:moveTo>
                  <a:cubicBezTo>
                    <a:pt x="209866" y="133860"/>
                    <a:pt x="209750" y="134380"/>
                    <a:pt x="209578" y="134844"/>
                  </a:cubicBezTo>
                  <a:lnTo>
                    <a:pt x="209926" y="135021"/>
                  </a:lnTo>
                  <a:cubicBezTo>
                    <a:pt x="210042" y="134557"/>
                    <a:pt x="210158" y="134032"/>
                    <a:pt x="210330" y="133512"/>
                  </a:cubicBezTo>
                  <a:cubicBezTo>
                    <a:pt x="210214" y="133452"/>
                    <a:pt x="210098" y="133396"/>
                    <a:pt x="210042" y="133336"/>
                  </a:cubicBezTo>
                  <a:close/>
                  <a:moveTo>
                    <a:pt x="209518" y="135193"/>
                  </a:moveTo>
                  <a:cubicBezTo>
                    <a:pt x="209346" y="135657"/>
                    <a:pt x="209230" y="136121"/>
                    <a:pt x="209053" y="136529"/>
                  </a:cubicBezTo>
                  <a:cubicBezTo>
                    <a:pt x="209170" y="136585"/>
                    <a:pt x="209286" y="136645"/>
                    <a:pt x="209346" y="136701"/>
                  </a:cubicBezTo>
                  <a:cubicBezTo>
                    <a:pt x="209518" y="136237"/>
                    <a:pt x="209634" y="135773"/>
                    <a:pt x="209810" y="135369"/>
                  </a:cubicBezTo>
                  <a:cubicBezTo>
                    <a:pt x="209694" y="135309"/>
                    <a:pt x="209578" y="135253"/>
                    <a:pt x="209518" y="135193"/>
                  </a:cubicBezTo>
                  <a:close/>
                  <a:moveTo>
                    <a:pt x="208937" y="136878"/>
                  </a:moveTo>
                  <a:cubicBezTo>
                    <a:pt x="208766" y="137281"/>
                    <a:pt x="208650" y="137690"/>
                    <a:pt x="208473" y="138094"/>
                  </a:cubicBezTo>
                  <a:cubicBezTo>
                    <a:pt x="208589" y="138094"/>
                    <a:pt x="208705" y="138154"/>
                    <a:pt x="208766" y="138154"/>
                  </a:cubicBezTo>
                  <a:cubicBezTo>
                    <a:pt x="208821" y="138038"/>
                    <a:pt x="208937" y="137862"/>
                    <a:pt x="208998" y="137746"/>
                  </a:cubicBezTo>
                  <a:cubicBezTo>
                    <a:pt x="209053" y="137513"/>
                    <a:pt x="209170" y="137226"/>
                    <a:pt x="209230" y="136994"/>
                  </a:cubicBezTo>
                  <a:cubicBezTo>
                    <a:pt x="209170" y="136933"/>
                    <a:pt x="209053" y="136933"/>
                    <a:pt x="208937" y="136878"/>
                  </a:cubicBezTo>
                  <a:close/>
                  <a:moveTo>
                    <a:pt x="208357" y="138386"/>
                  </a:moveTo>
                  <a:cubicBezTo>
                    <a:pt x="208302" y="138502"/>
                    <a:pt x="208241" y="138674"/>
                    <a:pt x="208185" y="138790"/>
                  </a:cubicBezTo>
                  <a:lnTo>
                    <a:pt x="207837" y="139486"/>
                  </a:lnTo>
                  <a:cubicBezTo>
                    <a:pt x="207953" y="139486"/>
                    <a:pt x="208069" y="139486"/>
                    <a:pt x="208185" y="139547"/>
                  </a:cubicBezTo>
                  <a:cubicBezTo>
                    <a:pt x="208357" y="139198"/>
                    <a:pt x="208534" y="138850"/>
                    <a:pt x="208650" y="138502"/>
                  </a:cubicBezTo>
                  <a:cubicBezTo>
                    <a:pt x="208534" y="138442"/>
                    <a:pt x="208473" y="138442"/>
                    <a:pt x="208357" y="138386"/>
                  </a:cubicBezTo>
                  <a:close/>
                  <a:moveTo>
                    <a:pt x="207661" y="139779"/>
                  </a:moveTo>
                  <a:cubicBezTo>
                    <a:pt x="207545" y="140066"/>
                    <a:pt x="207373" y="140415"/>
                    <a:pt x="207197" y="140707"/>
                  </a:cubicBezTo>
                  <a:lnTo>
                    <a:pt x="207545" y="140707"/>
                  </a:lnTo>
                  <a:cubicBezTo>
                    <a:pt x="207721" y="140415"/>
                    <a:pt x="207893" y="140127"/>
                    <a:pt x="208009" y="139834"/>
                  </a:cubicBezTo>
                  <a:cubicBezTo>
                    <a:pt x="207893" y="139834"/>
                    <a:pt x="207777" y="139779"/>
                    <a:pt x="207661" y="139779"/>
                  </a:cubicBezTo>
                  <a:close/>
                  <a:moveTo>
                    <a:pt x="206965" y="140995"/>
                  </a:moveTo>
                  <a:cubicBezTo>
                    <a:pt x="206793" y="141287"/>
                    <a:pt x="206617" y="141519"/>
                    <a:pt x="206445" y="141751"/>
                  </a:cubicBezTo>
                  <a:cubicBezTo>
                    <a:pt x="206617" y="141751"/>
                    <a:pt x="206793" y="141691"/>
                    <a:pt x="206909" y="141691"/>
                  </a:cubicBezTo>
                  <a:cubicBezTo>
                    <a:pt x="207081" y="141459"/>
                    <a:pt x="207197" y="141227"/>
                    <a:pt x="207373" y="140995"/>
                  </a:cubicBezTo>
                  <a:close/>
                  <a:moveTo>
                    <a:pt x="206617" y="142039"/>
                  </a:moveTo>
                  <a:cubicBezTo>
                    <a:pt x="206500" y="142100"/>
                    <a:pt x="206329" y="142100"/>
                    <a:pt x="206213" y="142100"/>
                  </a:cubicBezTo>
                  <a:lnTo>
                    <a:pt x="205688" y="142619"/>
                  </a:lnTo>
                  <a:cubicBezTo>
                    <a:pt x="205920" y="142619"/>
                    <a:pt x="206152" y="142503"/>
                    <a:pt x="206329" y="142448"/>
                  </a:cubicBezTo>
                  <a:cubicBezTo>
                    <a:pt x="206445" y="142332"/>
                    <a:pt x="206561" y="142216"/>
                    <a:pt x="206617" y="142039"/>
                  </a:cubicBezTo>
                  <a:close/>
                  <a:moveTo>
                    <a:pt x="205688" y="142968"/>
                  </a:moveTo>
                  <a:cubicBezTo>
                    <a:pt x="205572" y="143028"/>
                    <a:pt x="205400" y="143084"/>
                    <a:pt x="205284" y="143084"/>
                  </a:cubicBezTo>
                  <a:cubicBezTo>
                    <a:pt x="205168" y="143200"/>
                    <a:pt x="205052" y="143316"/>
                    <a:pt x="204936" y="143376"/>
                  </a:cubicBezTo>
                  <a:lnTo>
                    <a:pt x="204936" y="143432"/>
                  </a:lnTo>
                  <a:cubicBezTo>
                    <a:pt x="205168" y="143260"/>
                    <a:pt x="205456" y="143144"/>
                    <a:pt x="205688" y="142968"/>
                  </a:cubicBezTo>
                  <a:close/>
                  <a:moveTo>
                    <a:pt x="167570" y="69920"/>
                  </a:moveTo>
                  <a:lnTo>
                    <a:pt x="167570" y="69920"/>
                  </a:lnTo>
                  <a:cubicBezTo>
                    <a:pt x="167686" y="70207"/>
                    <a:pt x="167741" y="70500"/>
                    <a:pt x="167857" y="70848"/>
                  </a:cubicBezTo>
                  <a:cubicBezTo>
                    <a:pt x="168266" y="72357"/>
                    <a:pt x="168670" y="73865"/>
                    <a:pt x="169134" y="75606"/>
                  </a:cubicBezTo>
                  <a:cubicBezTo>
                    <a:pt x="169946" y="78739"/>
                    <a:pt x="170875" y="82336"/>
                    <a:pt x="172151" y="87034"/>
                  </a:cubicBezTo>
                  <a:cubicBezTo>
                    <a:pt x="175113" y="98290"/>
                    <a:pt x="177898" y="111812"/>
                    <a:pt x="181727" y="123008"/>
                  </a:cubicBezTo>
                  <a:cubicBezTo>
                    <a:pt x="183640" y="128638"/>
                    <a:pt x="185844" y="133628"/>
                    <a:pt x="188513" y="137513"/>
                  </a:cubicBezTo>
                  <a:cubicBezTo>
                    <a:pt x="189790" y="139431"/>
                    <a:pt x="191243" y="141111"/>
                    <a:pt x="192807" y="142387"/>
                  </a:cubicBezTo>
                  <a:cubicBezTo>
                    <a:pt x="194376" y="143664"/>
                    <a:pt x="196056" y="144537"/>
                    <a:pt x="197913" y="145056"/>
                  </a:cubicBezTo>
                  <a:cubicBezTo>
                    <a:pt x="198670" y="145233"/>
                    <a:pt x="199422" y="145349"/>
                    <a:pt x="200118" y="145349"/>
                  </a:cubicBezTo>
                  <a:lnTo>
                    <a:pt x="201046" y="145349"/>
                  </a:lnTo>
                  <a:cubicBezTo>
                    <a:pt x="201162" y="145349"/>
                    <a:pt x="201339" y="145349"/>
                    <a:pt x="201511" y="145288"/>
                  </a:cubicBezTo>
                  <a:cubicBezTo>
                    <a:pt x="201627" y="145288"/>
                    <a:pt x="201743" y="145288"/>
                    <a:pt x="201803" y="145233"/>
                  </a:cubicBezTo>
                  <a:cubicBezTo>
                    <a:pt x="201975" y="145233"/>
                    <a:pt x="202091" y="145172"/>
                    <a:pt x="202267" y="145172"/>
                  </a:cubicBezTo>
                  <a:cubicBezTo>
                    <a:pt x="202615" y="145056"/>
                    <a:pt x="203019" y="144940"/>
                    <a:pt x="203367" y="144769"/>
                  </a:cubicBezTo>
                  <a:cubicBezTo>
                    <a:pt x="203660" y="144653"/>
                    <a:pt x="203892" y="144537"/>
                    <a:pt x="204124" y="144360"/>
                  </a:cubicBezTo>
                  <a:cubicBezTo>
                    <a:pt x="204472" y="144188"/>
                    <a:pt x="204760" y="143956"/>
                    <a:pt x="205108" y="143664"/>
                  </a:cubicBezTo>
                  <a:lnTo>
                    <a:pt x="205108" y="143664"/>
                  </a:lnTo>
                  <a:cubicBezTo>
                    <a:pt x="204760" y="143840"/>
                    <a:pt x="204356" y="143956"/>
                    <a:pt x="204008" y="144072"/>
                  </a:cubicBezTo>
                  <a:cubicBezTo>
                    <a:pt x="203715" y="144244"/>
                    <a:pt x="203483" y="144360"/>
                    <a:pt x="203196" y="144476"/>
                  </a:cubicBezTo>
                  <a:cubicBezTo>
                    <a:pt x="203079" y="144537"/>
                    <a:pt x="203019" y="144537"/>
                    <a:pt x="202903" y="144592"/>
                  </a:cubicBezTo>
                  <a:cubicBezTo>
                    <a:pt x="202731" y="144653"/>
                    <a:pt x="202499" y="144769"/>
                    <a:pt x="202267" y="144824"/>
                  </a:cubicBezTo>
                  <a:cubicBezTo>
                    <a:pt x="202091" y="144824"/>
                    <a:pt x="201975" y="144885"/>
                    <a:pt x="201803" y="144940"/>
                  </a:cubicBezTo>
                  <a:cubicBezTo>
                    <a:pt x="201627" y="144940"/>
                    <a:pt x="201455" y="144940"/>
                    <a:pt x="201339" y="145001"/>
                  </a:cubicBezTo>
                  <a:cubicBezTo>
                    <a:pt x="201107" y="145001"/>
                    <a:pt x="200930" y="145001"/>
                    <a:pt x="200698" y="145056"/>
                  </a:cubicBezTo>
                  <a:lnTo>
                    <a:pt x="200294" y="145056"/>
                  </a:lnTo>
                  <a:cubicBezTo>
                    <a:pt x="199598" y="145056"/>
                    <a:pt x="198842" y="144940"/>
                    <a:pt x="198029" y="144708"/>
                  </a:cubicBezTo>
                  <a:cubicBezTo>
                    <a:pt x="196233" y="144244"/>
                    <a:pt x="194548" y="143376"/>
                    <a:pt x="193039" y="142100"/>
                  </a:cubicBezTo>
                  <a:cubicBezTo>
                    <a:pt x="190314" y="139895"/>
                    <a:pt x="188049" y="136585"/>
                    <a:pt x="186021" y="132584"/>
                  </a:cubicBezTo>
                  <a:cubicBezTo>
                    <a:pt x="182943" y="126489"/>
                    <a:pt x="180567" y="118775"/>
                    <a:pt x="178418" y="110767"/>
                  </a:cubicBezTo>
                  <a:cubicBezTo>
                    <a:pt x="176273" y="102700"/>
                    <a:pt x="174416" y="94345"/>
                    <a:pt x="172444" y="86978"/>
                  </a:cubicBezTo>
                  <a:cubicBezTo>
                    <a:pt x="170875" y="80944"/>
                    <a:pt x="169774" y="76650"/>
                    <a:pt x="168730" y="72876"/>
                  </a:cubicBezTo>
                  <a:cubicBezTo>
                    <a:pt x="168322" y="71776"/>
                    <a:pt x="167973" y="70848"/>
                    <a:pt x="167570" y="69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3" name="Google Shape;503;p32"/>
            <p:cNvSpPr/>
            <p:nvPr/>
          </p:nvSpPr>
          <p:spPr>
            <a:xfrm>
              <a:off x="306350" y="1142400"/>
              <a:ext cx="7071475" cy="3555400"/>
            </a:xfrm>
            <a:custGeom>
              <a:avLst/>
              <a:gdLst/>
              <a:ahLst/>
              <a:cxnLst/>
              <a:rect l="l" t="t" r="r" b="b"/>
              <a:pathLst>
                <a:path w="282859" h="142216" extrusionOk="0">
                  <a:moveTo>
                    <a:pt x="140059" y="10436"/>
                  </a:moveTo>
                  <a:cubicBezTo>
                    <a:pt x="140002" y="10476"/>
                    <a:pt x="139946" y="10517"/>
                    <a:pt x="139891" y="10560"/>
                  </a:cubicBezTo>
                  <a:cubicBezTo>
                    <a:pt x="139953" y="10519"/>
                    <a:pt x="140007" y="10479"/>
                    <a:pt x="140059" y="10436"/>
                  </a:cubicBezTo>
                  <a:close/>
                  <a:moveTo>
                    <a:pt x="139543" y="11433"/>
                  </a:moveTo>
                  <a:lnTo>
                    <a:pt x="139543" y="11433"/>
                  </a:lnTo>
                  <a:cubicBezTo>
                    <a:pt x="139371" y="11489"/>
                    <a:pt x="139255" y="11605"/>
                    <a:pt x="139139" y="11665"/>
                  </a:cubicBezTo>
                  <a:cubicBezTo>
                    <a:pt x="139194" y="11665"/>
                    <a:pt x="139310" y="11605"/>
                    <a:pt x="139371" y="11605"/>
                  </a:cubicBezTo>
                  <a:lnTo>
                    <a:pt x="139543" y="11433"/>
                  </a:lnTo>
                  <a:close/>
                  <a:moveTo>
                    <a:pt x="138907" y="12129"/>
                  </a:moveTo>
                  <a:lnTo>
                    <a:pt x="138907" y="12129"/>
                  </a:lnTo>
                  <a:cubicBezTo>
                    <a:pt x="138730" y="12245"/>
                    <a:pt x="138559" y="12301"/>
                    <a:pt x="138382" y="12417"/>
                  </a:cubicBezTo>
                  <a:lnTo>
                    <a:pt x="138210" y="12593"/>
                  </a:lnTo>
                  <a:lnTo>
                    <a:pt x="138266" y="12593"/>
                  </a:lnTo>
                  <a:cubicBezTo>
                    <a:pt x="138382" y="12533"/>
                    <a:pt x="138498" y="12533"/>
                    <a:pt x="138614" y="12477"/>
                  </a:cubicBezTo>
                  <a:cubicBezTo>
                    <a:pt x="138730" y="12361"/>
                    <a:pt x="138846" y="12245"/>
                    <a:pt x="138907" y="12129"/>
                  </a:cubicBezTo>
                  <a:close/>
                  <a:moveTo>
                    <a:pt x="138326" y="12941"/>
                  </a:moveTo>
                  <a:cubicBezTo>
                    <a:pt x="138150" y="12997"/>
                    <a:pt x="137918" y="13057"/>
                    <a:pt x="137746" y="13113"/>
                  </a:cubicBezTo>
                  <a:cubicBezTo>
                    <a:pt x="137686" y="13229"/>
                    <a:pt x="137630" y="13290"/>
                    <a:pt x="137514" y="13406"/>
                  </a:cubicBezTo>
                  <a:lnTo>
                    <a:pt x="137514" y="13461"/>
                  </a:lnTo>
                  <a:cubicBezTo>
                    <a:pt x="137630" y="13461"/>
                    <a:pt x="137802" y="13406"/>
                    <a:pt x="137978" y="13406"/>
                  </a:cubicBezTo>
                  <a:cubicBezTo>
                    <a:pt x="137978" y="13345"/>
                    <a:pt x="137978" y="13345"/>
                    <a:pt x="138034" y="13290"/>
                  </a:cubicBezTo>
                  <a:cubicBezTo>
                    <a:pt x="138094" y="13174"/>
                    <a:pt x="138210" y="13057"/>
                    <a:pt x="138326" y="12941"/>
                  </a:cubicBezTo>
                  <a:close/>
                  <a:moveTo>
                    <a:pt x="137686" y="13809"/>
                  </a:moveTo>
                  <a:cubicBezTo>
                    <a:pt x="137514" y="13809"/>
                    <a:pt x="137338" y="13870"/>
                    <a:pt x="137222" y="13925"/>
                  </a:cubicBezTo>
                  <a:cubicBezTo>
                    <a:pt x="137106" y="14042"/>
                    <a:pt x="136990" y="14218"/>
                    <a:pt x="136874" y="14390"/>
                  </a:cubicBezTo>
                  <a:lnTo>
                    <a:pt x="137282" y="14390"/>
                  </a:lnTo>
                  <a:cubicBezTo>
                    <a:pt x="137398" y="14158"/>
                    <a:pt x="137570" y="13986"/>
                    <a:pt x="137686" y="13809"/>
                  </a:cubicBezTo>
                  <a:close/>
                  <a:moveTo>
                    <a:pt x="137050" y="14738"/>
                  </a:moveTo>
                  <a:cubicBezTo>
                    <a:pt x="136934" y="14738"/>
                    <a:pt x="136757" y="14738"/>
                    <a:pt x="136641" y="14798"/>
                  </a:cubicBezTo>
                  <a:cubicBezTo>
                    <a:pt x="136525" y="14970"/>
                    <a:pt x="136409" y="15202"/>
                    <a:pt x="136238" y="15378"/>
                  </a:cubicBezTo>
                  <a:lnTo>
                    <a:pt x="136641" y="15378"/>
                  </a:lnTo>
                  <a:cubicBezTo>
                    <a:pt x="136757" y="15146"/>
                    <a:pt x="136934" y="14914"/>
                    <a:pt x="137050" y="14738"/>
                  </a:cubicBezTo>
                  <a:close/>
                  <a:moveTo>
                    <a:pt x="136061" y="15726"/>
                  </a:moveTo>
                  <a:cubicBezTo>
                    <a:pt x="136006" y="15782"/>
                    <a:pt x="135945" y="15898"/>
                    <a:pt x="135889" y="16014"/>
                  </a:cubicBezTo>
                  <a:cubicBezTo>
                    <a:pt x="135829" y="16130"/>
                    <a:pt x="135713" y="16307"/>
                    <a:pt x="135597" y="16423"/>
                  </a:cubicBezTo>
                  <a:cubicBezTo>
                    <a:pt x="135773" y="16478"/>
                    <a:pt x="135829" y="16478"/>
                    <a:pt x="135945" y="16539"/>
                  </a:cubicBezTo>
                  <a:cubicBezTo>
                    <a:pt x="136122" y="16246"/>
                    <a:pt x="136293" y="15959"/>
                    <a:pt x="136409" y="15726"/>
                  </a:cubicBezTo>
                  <a:close/>
                  <a:moveTo>
                    <a:pt x="135425" y="16771"/>
                  </a:moveTo>
                  <a:cubicBezTo>
                    <a:pt x="135309" y="17003"/>
                    <a:pt x="135133" y="17291"/>
                    <a:pt x="134961" y="17583"/>
                  </a:cubicBezTo>
                  <a:cubicBezTo>
                    <a:pt x="135077" y="17639"/>
                    <a:pt x="135193" y="17639"/>
                    <a:pt x="135309" y="17699"/>
                  </a:cubicBezTo>
                  <a:cubicBezTo>
                    <a:pt x="135481" y="17407"/>
                    <a:pt x="135657" y="17119"/>
                    <a:pt x="135773" y="16827"/>
                  </a:cubicBezTo>
                  <a:cubicBezTo>
                    <a:pt x="135657" y="16771"/>
                    <a:pt x="135541" y="16771"/>
                    <a:pt x="135425" y="16771"/>
                  </a:cubicBezTo>
                  <a:close/>
                  <a:moveTo>
                    <a:pt x="134845" y="17871"/>
                  </a:moveTo>
                  <a:cubicBezTo>
                    <a:pt x="134669" y="18219"/>
                    <a:pt x="134497" y="18512"/>
                    <a:pt x="134321" y="18799"/>
                  </a:cubicBezTo>
                  <a:cubicBezTo>
                    <a:pt x="134437" y="18860"/>
                    <a:pt x="134497" y="18915"/>
                    <a:pt x="134613" y="18976"/>
                  </a:cubicBezTo>
                  <a:cubicBezTo>
                    <a:pt x="134785" y="18628"/>
                    <a:pt x="134961" y="18335"/>
                    <a:pt x="135133" y="17987"/>
                  </a:cubicBezTo>
                  <a:cubicBezTo>
                    <a:pt x="135017" y="17931"/>
                    <a:pt x="134901" y="17931"/>
                    <a:pt x="134845" y="17871"/>
                  </a:cubicBezTo>
                  <a:close/>
                  <a:moveTo>
                    <a:pt x="134149" y="19092"/>
                  </a:moveTo>
                  <a:lnTo>
                    <a:pt x="133624" y="20136"/>
                  </a:lnTo>
                  <a:cubicBezTo>
                    <a:pt x="133740" y="20192"/>
                    <a:pt x="133801" y="20252"/>
                    <a:pt x="133917" y="20368"/>
                  </a:cubicBezTo>
                  <a:cubicBezTo>
                    <a:pt x="134088" y="19960"/>
                    <a:pt x="134265" y="19612"/>
                    <a:pt x="134437" y="19264"/>
                  </a:cubicBezTo>
                  <a:cubicBezTo>
                    <a:pt x="134381" y="19208"/>
                    <a:pt x="134265" y="19147"/>
                    <a:pt x="134149" y="19092"/>
                  </a:cubicBezTo>
                  <a:close/>
                  <a:moveTo>
                    <a:pt x="133508" y="20424"/>
                  </a:moveTo>
                  <a:cubicBezTo>
                    <a:pt x="133336" y="20832"/>
                    <a:pt x="133104" y="21181"/>
                    <a:pt x="132928" y="21584"/>
                  </a:cubicBezTo>
                  <a:cubicBezTo>
                    <a:pt x="133044" y="21645"/>
                    <a:pt x="133104" y="21700"/>
                    <a:pt x="133220" y="21817"/>
                  </a:cubicBezTo>
                  <a:cubicBezTo>
                    <a:pt x="133392" y="21413"/>
                    <a:pt x="133569" y="21004"/>
                    <a:pt x="133740" y="20656"/>
                  </a:cubicBezTo>
                  <a:lnTo>
                    <a:pt x="133508" y="20424"/>
                  </a:lnTo>
                  <a:close/>
                  <a:moveTo>
                    <a:pt x="132812" y="21877"/>
                  </a:moveTo>
                  <a:cubicBezTo>
                    <a:pt x="132580" y="22281"/>
                    <a:pt x="132408" y="22689"/>
                    <a:pt x="132232" y="23093"/>
                  </a:cubicBezTo>
                  <a:cubicBezTo>
                    <a:pt x="132292" y="23153"/>
                    <a:pt x="132348" y="23269"/>
                    <a:pt x="132464" y="23385"/>
                  </a:cubicBezTo>
                  <a:cubicBezTo>
                    <a:pt x="132640" y="22921"/>
                    <a:pt x="132812" y="22513"/>
                    <a:pt x="133044" y="22109"/>
                  </a:cubicBezTo>
                  <a:cubicBezTo>
                    <a:pt x="132928" y="22049"/>
                    <a:pt x="132872" y="21933"/>
                    <a:pt x="132812" y="21877"/>
                  </a:cubicBezTo>
                  <a:close/>
                  <a:moveTo>
                    <a:pt x="132060" y="23385"/>
                  </a:moveTo>
                  <a:cubicBezTo>
                    <a:pt x="131884" y="23850"/>
                    <a:pt x="131651" y="24253"/>
                    <a:pt x="131480" y="24662"/>
                  </a:cubicBezTo>
                  <a:lnTo>
                    <a:pt x="131651" y="25010"/>
                  </a:lnTo>
                  <a:cubicBezTo>
                    <a:pt x="131884" y="24546"/>
                    <a:pt x="132060" y="24137"/>
                    <a:pt x="132292" y="23734"/>
                  </a:cubicBezTo>
                  <a:cubicBezTo>
                    <a:pt x="132232" y="23618"/>
                    <a:pt x="132116" y="23501"/>
                    <a:pt x="132060" y="23385"/>
                  </a:cubicBezTo>
                  <a:close/>
                  <a:moveTo>
                    <a:pt x="131303" y="25010"/>
                  </a:moveTo>
                  <a:cubicBezTo>
                    <a:pt x="131071" y="25474"/>
                    <a:pt x="130900" y="25938"/>
                    <a:pt x="130667" y="26403"/>
                  </a:cubicBezTo>
                  <a:cubicBezTo>
                    <a:pt x="130723" y="26519"/>
                    <a:pt x="130839" y="26635"/>
                    <a:pt x="130900" y="26751"/>
                  </a:cubicBezTo>
                  <a:cubicBezTo>
                    <a:pt x="131071" y="26287"/>
                    <a:pt x="131303" y="25822"/>
                    <a:pt x="131480" y="25358"/>
                  </a:cubicBezTo>
                  <a:lnTo>
                    <a:pt x="131303" y="25010"/>
                  </a:lnTo>
                  <a:close/>
                  <a:moveTo>
                    <a:pt x="130491" y="26751"/>
                  </a:moveTo>
                  <a:cubicBezTo>
                    <a:pt x="130319" y="27215"/>
                    <a:pt x="130087" y="27679"/>
                    <a:pt x="129855" y="28143"/>
                  </a:cubicBezTo>
                  <a:cubicBezTo>
                    <a:pt x="129911" y="28315"/>
                    <a:pt x="129971" y="28431"/>
                    <a:pt x="130027" y="28607"/>
                  </a:cubicBezTo>
                  <a:cubicBezTo>
                    <a:pt x="130259" y="28083"/>
                    <a:pt x="130491" y="27619"/>
                    <a:pt x="130723" y="27155"/>
                  </a:cubicBezTo>
                  <a:cubicBezTo>
                    <a:pt x="130607" y="27039"/>
                    <a:pt x="130551" y="26867"/>
                    <a:pt x="130491" y="26751"/>
                  </a:cubicBezTo>
                  <a:close/>
                  <a:moveTo>
                    <a:pt x="129679" y="28607"/>
                  </a:moveTo>
                  <a:cubicBezTo>
                    <a:pt x="129563" y="28840"/>
                    <a:pt x="129447" y="29072"/>
                    <a:pt x="129391" y="29304"/>
                  </a:cubicBezTo>
                  <a:cubicBezTo>
                    <a:pt x="129275" y="29536"/>
                    <a:pt x="129159" y="29768"/>
                    <a:pt x="129043" y="30056"/>
                  </a:cubicBezTo>
                  <a:cubicBezTo>
                    <a:pt x="129098" y="30172"/>
                    <a:pt x="129159" y="30348"/>
                    <a:pt x="129159" y="30520"/>
                  </a:cubicBezTo>
                  <a:cubicBezTo>
                    <a:pt x="129391" y="30000"/>
                    <a:pt x="129623" y="29475"/>
                    <a:pt x="129855" y="29011"/>
                  </a:cubicBezTo>
                  <a:cubicBezTo>
                    <a:pt x="129795" y="28840"/>
                    <a:pt x="129739" y="28724"/>
                    <a:pt x="129679" y="28607"/>
                  </a:cubicBezTo>
                  <a:close/>
                  <a:moveTo>
                    <a:pt x="128811" y="30464"/>
                  </a:moveTo>
                  <a:cubicBezTo>
                    <a:pt x="128579" y="30984"/>
                    <a:pt x="128402" y="31509"/>
                    <a:pt x="128170" y="31973"/>
                  </a:cubicBezTo>
                  <a:cubicBezTo>
                    <a:pt x="128170" y="32145"/>
                    <a:pt x="128230" y="32321"/>
                    <a:pt x="128286" y="32493"/>
                  </a:cubicBezTo>
                  <a:lnTo>
                    <a:pt x="128982" y="30928"/>
                  </a:lnTo>
                  <a:cubicBezTo>
                    <a:pt x="128927" y="30812"/>
                    <a:pt x="128866" y="30636"/>
                    <a:pt x="128811" y="30464"/>
                  </a:cubicBezTo>
                  <a:close/>
                  <a:moveTo>
                    <a:pt x="127938" y="32437"/>
                  </a:moveTo>
                  <a:lnTo>
                    <a:pt x="127242" y="34001"/>
                  </a:lnTo>
                  <a:cubicBezTo>
                    <a:pt x="127302" y="34178"/>
                    <a:pt x="127302" y="34349"/>
                    <a:pt x="127358" y="34526"/>
                  </a:cubicBezTo>
                  <a:lnTo>
                    <a:pt x="128054" y="32957"/>
                  </a:lnTo>
                  <a:cubicBezTo>
                    <a:pt x="128054" y="32785"/>
                    <a:pt x="127998" y="32609"/>
                    <a:pt x="127938" y="32437"/>
                  </a:cubicBezTo>
                  <a:close/>
                  <a:moveTo>
                    <a:pt x="127010" y="34465"/>
                  </a:moveTo>
                  <a:lnTo>
                    <a:pt x="126313" y="36034"/>
                  </a:lnTo>
                  <a:cubicBezTo>
                    <a:pt x="126313" y="36206"/>
                    <a:pt x="126374" y="36382"/>
                    <a:pt x="126429" y="36554"/>
                  </a:cubicBezTo>
                  <a:lnTo>
                    <a:pt x="127126" y="34990"/>
                  </a:lnTo>
                  <a:cubicBezTo>
                    <a:pt x="127126" y="34814"/>
                    <a:pt x="127070" y="34642"/>
                    <a:pt x="127010" y="34465"/>
                  </a:cubicBezTo>
                  <a:close/>
                  <a:moveTo>
                    <a:pt x="126081" y="36554"/>
                  </a:moveTo>
                  <a:cubicBezTo>
                    <a:pt x="125794" y="37079"/>
                    <a:pt x="125561" y="37599"/>
                    <a:pt x="125329" y="38123"/>
                  </a:cubicBezTo>
                  <a:cubicBezTo>
                    <a:pt x="125329" y="38295"/>
                    <a:pt x="125385" y="38471"/>
                    <a:pt x="125445" y="38643"/>
                  </a:cubicBezTo>
                  <a:lnTo>
                    <a:pt x="126142" y="37079"/>
                  </a:lnTo>
                  <a:cubicBezTo>
                    <a:pt x="126142" y="36902"/>
                    <a:pt x="126081" y="36731"/>
                    <a:pt x="126081" y="36554"/>
                  </a:cubicBezTo>
                  <a:close/>
                  <a:moveTo>
                    <a:pt x="125097" y="38587"/>
                  </a:moveTo>
                  <a:cubicBezTo>
                    <a:pt x="124805" y="39107"/>
                    <a:pt x="124573" y="39632"/>
                    <a:pt x="124341" y="40152"/>
                  </a:cubicBezTo>
                  <a:cubicBezTo>
                    <a:pt x="124341" y="40384"/>
                    <a:pt x="124401" y="40560"/>
                    <a:pt x="124401" y="40732"/>
                  </a:cubicBezTo>
                  <a:cubicBezTo>
                    <a:pt x="124633" y="40212"/>
                    <a:pt x="124921" y="39687"/>
                    <a:pt x="125153" y="39168"/>
                  </a:cubicBezTo>
                  <a:lnTo>
                    <a:pt x="125153" y="38991"/>
                  </a:lnTo>
                  <a:cubicBezTo>
                    <a:pt x="125097" y="38875"/>
                    <a:pt x="125097" y="38759"/>
                    <a:pt x="125097" y="38587"/>
                  </a:cubicBezTo>
                  <a:close/>
                  <a:moveTo>
                    <a:pt x="124053" y="40676"/>
                  </a:moveTo>
                  <a:cubicBezTo>
                    <a:pt x="123821" y="41196"/>
                    <a:pt x="123528" y="41721"/>
                    <a:pt x="123296" y="42240"/>
                  </a:cubicBezTo>
                  <a:cubicBezTo>
                    <a:pt x="123296" y="42417"/>
                    <a:pt x="123357" y="42589"/>
                    <a:pt x="123357" y="42821"/>
                  </a:cubicBezTo>
                  <a:cubicBezTo>
                    <a:pt x="123589" y="42301"/>
                    <a:pt x="123876" y="41776"/>
                    <a:pt x="124109" y="41256"/>
                  </a:cubicBezTo>
                  <a:cubicBezTo>
                    <a:pt x="124109" y="41080"/>
                    <a:pt x="124109" y="40908"/>
                    <a:pt x="124053" y="40676"/>
                  </a:cubicBezTo>
                  <a:close/>
                  <a:moveTo>
                    <a:pt x="123008" y="42765"/>
                  </a:moveTo>
                  <a:cubicBezTo>
                    <a:pt x="122776" y="43229"/>
                    <a:pt x="122484" y="43749"/>
                    <a:pt x="122196" y="44213"/>
                  </a:cubicBezTo>
                  <a:cubicBezTo>
                    <a:pt x="122252" y="44445"/>
                    <a:pt x="122252" y="44622"/>
                    <a:pt x="122252" y="44793"/>
                  </a:cubicBezTo>
                  <a:cubicBezTo>
                    <a:pt x="122368" y="44677"/>
                    <a:pt x="122428" y="44561"/>
                    <a:pt x="122484" y="44445"/>
                  </a:cubicBezTo>
                  <a:cubicBezTo>
                    <a:pt x="122660" y="44097"/>
                    <a:pt x="122892" y="43693"/>
                    <a:pt x="123064" y="43345"/>
                  </a:cubicBezTo>
                  <a:cubicBezTo>
                    <a:pt x="123064" y="43113"/>
                    <a:pt x="123008" y="42937"/>
                    <a:pt x="123008" y="42765"/>
                  </a:cubicBezTo>
                  <a:close/>
                  <a:moveTo>
                    <a:pt x="121964" y="44738"/>
                  </a:moveTo>
                  <a:cubicBezTo>
                    <a:pt x="121672" y="45258"/>
                    <a:pt x="121384" y="45722"/>
                    <a:pt x="121152" y="46186"/>
                  </a:cubicBezTo>
                  <a:cubicBezTo>
                    <a:pt x="121152" y="46362"/>
                    <a:pt x="121152" y="46594"/>
                    <a:pt x="121207" y="46766"/>
                  </a:cubicBezTo>
                  <a:cubicBezTo>
                    <a:pt x="121440" y="46302"/>
                    <a:pt x="121732" y="45838"/>
                    <a:pt x="122020" y="45318"/>
                  </a:cubicBezTo>
                  <a:cubicBezTo>
                    <a:pt x="121964" y="45142"/>
                    <a:pt x="121964" y="44970"/>
                    <a:pt x="121964" y="44738"/>
                  </a:cubicBezTo>
                  <a:close/>
                  <a:moveTo>
                    <a:pt x="30576" y="0"/>
                  </a:moveTo>
                  <a:cubicBezTo>
                    <a:pt x="27851" y="60"/>
                    <a:pt x="25354" y="812"/>
                    <a:pt x="23033" y="2089"/>
                  </a:cubicBezTo>
                  <a:cubicBezTo>
                    <a:pt x="18971" y="4294"/>
                    <a:pt x="15550" y="8068"/>
                    <a:pt x="12589" y="12477"/>
                  </a:cubicBezTo>
                  <a:cubicBezTo>
                    <a:pt x="8240" y="19092"/>
                    <a:pt x="5106" y="27099"/>
                    <a:pt x="3018" y="33481"/>
                  </a:cubicBezTo>
                  <a:cubicBezTo>
                    <a:pt x="929" y="39864"/>
                    <a:pt x="0" y="44622"/>
                    <a:pt x="0" y="44622"/>
                  </a:cubicBezTo>
                  <a:lnTo>
                    <a:pt x="288" y="44677"/>
                  </a:lnTo>
                  <a:cubicBezTo>
                    <a:pt x="288" y="44677"/>
                    <a:pt x="288" y="44622"/>
                    <a:pt x="349" y="44561"/>
                  </a:cubicBezTo>
                  <a:cubicBezTo>
                    <a:pt x="581" y="43285"/>
                    <a:pt x="3018" y="32321"/>
                    <a:pt x="7947" y="21645"/>
                  </a:cubicBezTo>
                  <a:cubicBezTo>
                    <a:pt x="10384" y="16307"/>
                    <a:pt x="13517" y="11024"/>
                    <a:pt x="17291" y="7079"/>
                  </a:cubicBezTo>
                  <a:cubicBezTo>
                    <a:pt x="19148" y="5106"/>
                    <a:pt x="21176" y="3426"/>
                    <a:pt x="23442" y="2265"/>
                  </a:cubicBezTo>
                  <a:cubicBezTo>
                    <a:pt x="25646" y="1105"/>
                    <a:pt x="28023" y="409"/>
                    <a:pt x="30576" y="348"/>
                  </a:cubicBezTo>
                  <a:lnTo>
                    <a:pt x="31565" y="348"/>
                  </a:lnTo>
                  <a:cubicBezTo>
                    <a:pt x="37947" y="348"/>
                    <a:pt x="43053" y="1917"/>
                    <a:pt x="47115" y="4702"/>
                  </a:cubicBezTo>
                  <a:cubicBezTo>
                    <a:pt x="50712" y="7079"/>
                    <a:pt x="53497" y="10444"/>
                    <a:pt x="55702" y="14450"/>
                  </a:cubicBezTo>
                  <a:cubicBezTo>
                    <a:pt x="59587" y="21413"/>
                    <a:pt x="61620" y="30464"/>
                    <a:pt x="62837" y="40152"/>
                  </a:cubicBezTo>
                  <a:cubicBezTo>
                    <a:pt x="63301" y="43577"/>
                    <a:pt x="63649" y="47114"/>
                    <a:pt x="63881" y="50712"/>
                  </a:cubicBezTo>
                  <a:cubicBezTo>
                    <a:pt x="63997" y="50772"/>
                    <a:pt x="64113" y="50772"/>
                    <a:pt x="64229" y="50828"/>
                  </a:cubicBezTo>
                  <a:cubicBezTo>
                    <a:pt x="64113" y="49087"/>
                    <a:pt x="63941" y="47291"/>
                    <a:pt x="63825" y="45550"/>
                  </a:cubicBezTo>
                  <a:cubicBezTo>
                    <a:pt x="62665" y="33653"/>
                    <a:pt x="60576" y="22281"/>
                    <a:pt x="55758" y="13870"/>
                  </a:cubicBezTo>
                  <a:cubicBezTo>
                    <a:pt x="53381" y="9632"/>
                    <a:pt x="50304" y="6211"/>
                    <a:pt x="46358" y="3774"/>
                  </a:cubicBezTo>
                  <a:cubicBezTo>
                    <a:pt x="42357" y="1337"/>
                    <a:pt x="37483" y="0"/>
                    <a:pt x="31565" y="0"/>
                  </a:cubicBezTo>
                  <a:close/>
                  <a:moveTo>
                    <a:pt x="63941" y="51120"/>
                  </a:moveTo>
                  <a:lnTo>
                    <a:pt x="63941" y="51176"/>
                  </a:lnTo>
                  <a:lnTo>
                    <a:pt x="63997" y="51176"/>
                  </a:lnTo>
                  <a:lnTo>
                    <a:pt x="63941" y="51120"/>
                  </a:lnTo>
                  <a:close/>
                  <a:moveTo>
                    <a:pt x="63997" y="51640"/>
                  </a:moveTo>
                  <a:lnTo>
                    <a:pt x="63997" y="52049"/>
                  </a:lnTo>
                  <a:cubicBezTo>
                    <a:pt x="64057" y="52104"/>
                    <a:pt x="64057" y="52104"/>
                    <a:pt x="64113" y="52104"/>
                  </a:cubicBezTo>
                  <a:lnTo>
                    <a:pt x="64345" y="52104"/>
                  </a:lnTo>
                  <a:lnTo>
                    <a:pt x="64345" y="51872"/>
                  </a:lnTo>
                  <a:cubicBezTo>
                    <a:pt x="64229" y="51816"/>
                    <a:pt x="64113" y="51700"/>
                    <a:pt x="63997" y="51640"/>
                  </a:cubicBezTo>
                  <a:close/>
                  <a:moveTo>
                    <a:pt x="64057" y="52513"/>
                  </a:moveTo>
                  <a:cubicBezTo>
                    <a:pt x="64057" y="52801"/>
                    <a:pt x="64057" y="53093"/>
                    <a:pt x="64113" y="53325"/>
                  </a:cubicBezTo>
                  <a:cubicBezTo>
                    <a:pt x="64173" y="53441"/>
                    <a:pt x="64289" y="53497"/>
                    <a:pt x="64345" y="53613"/>
                  </a:cubicBezTo>
                  <a:cubicBezTo>
                    <a:pt x="64406" y="53613"/>
                    <a:pt x="64406" y="53557"/>
                    <a:pt x="64461" y="53557"/>
                  </a:cubicBezTo>
                  <a:cubicBezTo>
                    <a:pt x="64406" y="53325"/>
                    <a:pt x="64406" y="53093"/>
                    <a:pt x="64406" y="52801"/>
                  </a:cubicBezTo>
                  <a:cubicBezTo>
                    <a:pt x="64289" y="52745"/>
                    <a:pt x="64173" y="52629"/>
                    <a:pt x="64057" y="52513"/>
                  </a:cubicBezTo>
                  <a:close/>
                  <a:moveTo>
                    <a:pt x="64289" y="53961"/>
                  </a:moveTo>
                  <a:cubicBezTo>
                    <a:pt x="64229" y="53961"/>
                    <a:pt x="64173" y="54021"/>
                    <a:pt x="64173" y="54021"/>
                  </a:cubicBezTo>
                  <a:cubicBezTo>
                    <a:pt x="64173" y="54602"/>
                    <a:pt x="64229" y="55237"/>
                    <a:pt x="64289" y="55818"/>
                  </a:cubicBezTo>
                  <a:cubicBezTo>
                    <a:pt x="64345" y="55762"/>
                    <a:pt x="64461" y="55702"/>
                    <a:pt x="64577" y="55646"/>
                  </a:cubicBezTo>
                  <a:cubicBezTo>
                    <a:pt x="64577" y="55121"/>
                    <a:pt x="64522" y="54657"/>
                    <a:pt x="64461" y="54193"/>
                  </a:cubicBezTo>
                  <a:cubicBezTo>
                    <a:pt x="64406" y="54137"/>
                    <a:pt x="64345" y="54021"/>
                    <a:pt x="64289" y="53961"/>
                  </a:cubicBezTo>
                  <a:close/>
                  <a:moveTo>
                    <a:pt x="64638" y="55994"/>
                  </a:moveTo>
                  <a:lnTo>
                    <a:pt x="64289" y="56166"/>
                  </a:lnTo>
                  <a:cubicBezTo>
                    <a:pt x="64345" y="57038"/>
                    <a:pt x="64406" y="57851"/>
                    <a:pt x="64461" y="58663"/>
                  </a:cubicBezTo>
                  <a:cubicBezTo>
                    <a:pt x="64522" y="58547"/>
                    <a:pt x="64638" y="58431"/>
                    <a:pt x="64754" y="58315"/>
                  </a:cubicBezTo>
                  <a:cubicBezTo>
                    <a:pt x="64693" y="57558"/>
                    <a:pt x="64638" y="56806"/>
                    <a:pt x="64638" y="55994"/>
                  </a:cubicBezTo>
                  <a:close/>
                  <a:moveTo>
                    <a:pt x="144881" y="8239"/>
                  </a:moveTo>
                  <a:cubicBezTo>
                    <a:pt x="144477" y="8239"/>
                    <a:pt x="144068" y="8300"/>
                    <a:pt x="143665" y="8355"/>
                  </a:cubicBezTo>
                  <a:cubicBezTo>
                    <a:pt x="143488" y="8416"/>
                    <a:pt x="143372" y="8416"/>
                    <a:pt x="143256" y="8471"/>
                  </a:cubicBezTo>
                  <a:cubicBezTo>
                    <a:pt x="143200" y="8471"/>
                    <a:pt x="143084" y="8532"/>
                    <a:pt x="143024" y="8532"/>
                  </a:cubicBezTo>
                  <a:cubicBezTo>
                    <a:pt x="142968" y="8587"/>
                    <a:pt x="142908" y="8587"/>
                    <a:pt x="142852" y="8587"/>
                  </a:cubicBezTo>
                  <a:cubicBezTo>
                    <a:pt x="142792" y="8648"/>
                    <a:pt x="142792" y="8648"/>
                    <a:pt x="142736" y="8648"/>
                  </a:cubicBezTo>
                  <a:cubicBezTo>
                    <a:pt x="142156" y="8880"/>
                    <a:pt x="141631" y="9168"/>
                    <a:pt x="141051" y="9576"/>
                  </a:cubicBezTo>
                  <a:cubicBezTo>
                    <a:pt x="140819" y="9748"/>
                    <a:pt x="140587" y="9980"/>
                    <a:pt x="140355" y="10156"/>
                  </a:cubicBezTo>
                  <a:cubicBezTo>
                    <a:pt x="140243" y="10268"/>
                    <a:pt x="140155" y="10356"/>
                    <a:pt x="140059" y="10436"/>
                  </a:cubicBezTo>
                  <a:lnTo>
                    <a:pt x="140059" y="10436"/>
                  </a:lnTo>
                  <a:cubicBezTo>
                    <a:pt x="140537" y="10096"/>
                    <a:pt x="141051" y="9846"/>
                    <a:pt x="141515" y="9692"/>
                  </a:cubicBezTo>
                  <a:cubicBezTo>
                    <a:pt x="141631" y="9576"/>
                    <a:pt x="141747" y="9516"/>
                    <a:pt x="141808" y="9460"/>
                  </a:cubicBezTo>
                  <a:cubicBezTo>
                    <a:pt x="141980" y="9344"/>
                    <a:pt x="142156" y="9284"/>
                    <a:pt x="142328" y="9168"/>
                  </a:cubicBezTo>
                  <a:lnTo>
                    <a:pt x="142852" y="8996"/>
                  </a:lnTo>
                  <a:cubicBezTo>
                    <a:pt x="142968" y="8936"/>
                    <a:pt x="143024" y="8880"/>
                    <a:pt x="143140" y="8880"/>
                  </a:cubicBezTo>
                  <a:cubicBezTo>
                    <a:pt x="143200" y="8819"/>
                    <a:pt x="143256" y="8819"/>
                    <a:pt x="143316" y="8819"/>
                  </a:cubicBezTo>
                  <a:cubicBezTo>
                    <a:pt x="143897" y="8648"/>
                    <a:pt x="144416" y="8587"/>
                    <a:pt x="144881" y="8587"/>
                  </a:cubicBezTo>
                  <a:cubicBezTo>
                    <a:pt x="145985" y="8587"/>
                    <a:pt x="146853" y="8936"/>
                    <a:pt x="147666" y="9632"/>
                  </a:cubicBezTo>
                  <a:cubicBezTo>
                    <a:pt x="148422" y="10212"/>
                    <a:pt x="149058" y="11085"/>
                    <a:pt x="149639" y="12129"/>
                  </a:cubicBezTo>
                  <a:cubicBezTo>
                    <a:pt x="150627" y="13986"/>
                    <a:pt x="151440" y="16478"/>
                    <a:pt x="152192" y="19380"/>
                  </a:cubicBezTo>
                  <a:cubicBezTo>
                    <a:pt x="153296" y="23734"/>
                    <a:pt x="154225" y="29072"/>
                    <a:pt x="155385" y="34581"/>
                  </a:cubicBezTo>
                  <a:cubicBezTo>
                    <a:pt x="156546" y="40096"/>
                    <a:pt x="157938" y="45782"/>
                    <a:pt x="159967" y="50944"/>
                  </a:cubicBezTo>
                  <a:cubicBezTo>
                    <a:pt x="161591" y="55005"/>
                    <a:pt x="162812" y="58023"/>
                    <a:pt x="163856" y="60459"/>
                  </a:cubicBezTo>
                  <a:cubicBezTo>
                    <a:pt x="163912" y="60227"/>
                    <a:pt x="163912" y="59995"/>
                    <a:pt x="163972" y="59824"/>
                  </a:cubicBezTo>
                  <a:cubicBezTo>
                    <a:pt x="162984" y="57503"/>
                    <a:pt x="161768" y="54602"/>
                    <a:pt x="160259" y="50828"/>
                  </a:cubicBezTo>
                  <a:cubicBezTo>
                    <a:pt x="156717" y="41892"/>
                    <a:pt x="155153" y="31277"/>
                    <a:pt x="153296" y="22861"/>
                  </a:cubicBezTo>
                  <a:cubicBezTo>
                    <a:pt x="152424" y="18683"/>
                    <a:pt x="151440" y="15030"/>
                    <a:pt x="150163" y="12417"/>
                  </a:cubicBezTo>
                  <a:cubicBezTo>
                    <a:pt x="149522" y="11140"/>
                    <a:pt x="148770" y="10096"/>
                    <a:pt x="147898" y="9344"/>
                  </a:cubicBezTo>
                  <a:cubicBezTo>
                    <a:pt x="147030" y="8648"/>
                    <a:pt x="146041" y="8239"/>
                    <a:pt x="144881" y="8239"/>
                  </a:cubicBezTo>
                  <a:close/>
                  <a:moveTo>
                    <a:pt x="282400" y="60494"/>
                  </a:moveTo>
                  <a:cubicBezTo>
                    <a:pt x="282572" y="60786"/>
                    <a:pt x="282719" y="61068"/>
                    <a:pt x="282840" y="61345"/>
                  </a:cubicBezTo>
                  <a:lnTo>
                    <a:pt x="282840" y="61345"/>
                  </a:lnTo>
                  <a:lnTo>
                    <a:pt x="282859" y="61332"/>
                  </a:lnTo>
                  <a:cubicBezTo>
                    <a:pt x="282747" y="61063"/>
                    <a:pt x="282592" y="60784"/>
                    <a:pt x="282400" y="60494"/>
                  </a:cubicBezTo>
                  <a:close/>
                  <a:moveTo>
                    <a:pt x="282840" y="61345"/>
                  </a:moveTo>
                  <a:lnTo>
                    <a:pt x="282687" y="61448"/>
                  </a:lnTo>
                  <a:lnTo>
                    <a:pt x="282859" y="61388"/>
                  </a:lnTo>
                  <a:cubicBezTo>
                    <a:pt x="282852" y="61373"/>
                    <a:pt x="282846" y="61359"/>
                    <a:pt x="282840" y="61345"/>
                  </a:cubicBezTo>
                  <a:close/>
                  <a:moveTo>
                    <a:pt x="64754" y="58779"/>
                  </a:moveTo>
                  <a:cubicBezTo>
                    <a:pt x="64693" y="58895"/>
                    <a:pt x="64577" y="58951"/>
                    <a:pt x="64461" y="59067"/>
                  </a:cubicBezTo>
                  <a:lnTo>
                    <a:pt x="64638" y="62548"/>
                  </a:lnTo>
                  <a:lnTo>
                    <a:pt x="64986" y="62028"/>
                  </a:lnTo>
                  <a:cubicBezTo>
                    <a:pt x="64925" y="60924"/>
                    <a:pt x="64870" y="59879"/>
                    <a:pt x="64754" y="58779"/>
                  </a:cubicBezTo>
                  <a:close/>
                  <a:moveTo>
                    <a:pt x="166697" y="66262"/>
                  </a:moveTo>
                  <a:cubicBezTo>
                    <a:pt x="166697" y="66262"/>
                    <a:pt x="166641" y="66262"/>
                    <a:pt x="166581" y="66322"/>
                  </a:cubicBezTo>
                  <a:lnTo>
                    <a:pt x="166758" y="66322"/>
                  </a:lnTo>
                  <a:cubicBezTo>
                    <a:pt x="166758" y="66262"/>
                    <a:pt x="166697" y="66262"/>
                    <a:pt x="166697" y="66262"/>
                  </a:cubicBezTo>
                  <a:close/>
                  <a:moveTo>
                    <a:pt x="166813" y="66610"/>
                  </a:moveTo>
                  <a:cubicBezTo>
                    <a:pt x="166874" y="66610"/>
                    <a:pt x="166874" y="66670"/>
                    <a:pt x="166874" y="66670"/>
                  </a:cubicBezTo>
                  <a:lnTo>
                    <a:pt x="166874" y="66610"/>
                  </a:lnTo>
                  <a:close/>
                  <a:moveTo>
                    <a:pt x="64986" y="62609"/>
                  </a:moveTo>
                  <a:cubicBezTo>
                    <a:pt x="64870" y="62780"/>
                    <a:pt x="64809" y="62957"/>
                    <a:pt x="64693" y="63129"/>
                  </a:cubicBezTo>
                  <a:cubicBezTo>
                    <a:pt x="64809" y="64930"/>
                    <a:pt x="64870" y="66726"/>
                    <a:pt x="64986" y="68467"/>
                  </a:cubicBezTo>
                  <a:cubicBezTo>
                    <a:pt x="65102" y="68179"/>
                    <a:pt x="65158" y="67831"/>
                    <a:pt x="65274" y="67538"/>
                  </a:cubicBezTo>
                  <a:cubicBezTo>
                    <a:pt x="65158" y="65914"/>
                    <a:pt x="65102" y="64289"/>
                    <a:pt x="64986" y="62609"/>
                  </a:cubicBezTo>
                  <a:close/>
                  <a:moveTo>
                    <a:pt x="65334" y="68527"/>
                  </a:moveTo>
                  <a:cubicBezTo>
                    <a:pt x="65218" y="68875"/>
                    <a:pt x="65158" y="69223"/>
                    <a:pt x="65041" y="69571"/>
                  </a:cubicBezTo>
                  <a:cubicBezTo>
                    <a:pt x="65218" y="72528"/>
                    <a:pt x="65450" y="75429"/>
                    <a:pt x="65682" y="78214"/>
                  </a:cubicBezTo>
                  <a:cubicBezTo>
                    <a:pt x="65738" y="77694"/>
                    <a:pt x="65798" y="77170"/>
                    <a:pt x="65854" y="76590"/>
                  </a:cubicBezTo>
                  <a:cubicBezTo>
                    <a:pt x="65682" y="74269"/>
                    <a:pt x="65506" y="71892"/>
                    <a:pt x="65390" y="69455"/>
                  </a:cubicBezTo>
                  <a:cubicBezTo>
                    <a:pt x="65390" y="69107"/>
                    <a:pt x="65334" y="68815"/>
                    <a:pt x="65334" y="68527"/>
                  </a:cubicBezTo>
                  <a:close/>
                  <a:moveTo>
                    <a:pt x="245668" y="41837"/>
                  </a:moveTo>
                  <a:cubicBezTo>
                    <a:pt x="242359" y="41837"/>
                    <a:pt x="239109" y="42417"/>
                    <a:pt x="236092" y="43809"/>
                  </a:cubicBezTo>
                  <a:cubicBezTo>
                    <a:pt x="232323" y="45550"/>
                    <a:pt x="229246" y="48391"/>
                    <a:pt x="226809" y="52049"/>
                  </a:cubicBezTo>
                  <a:cubicBezTo>
                    <a:pt x="222459" y="58431"/>
                    <a:pt x="219846" y="67250"/>
                    <a:pt x="218105" y="76882"/>
                  </a:cubicBezTo>
                  <a:cubicBezTo>
                    <a:pt x="217989" y="77402"/>
                    <a:pt x="217934" y="77866"/>
                    <a:pt x="217817" y="78391"/>
                  </a:cubicBezTo>
                  <a:cubicBezTo>
                    <a:pt x="217934" y="78623"/>
                    <a:pt x="217989" y="78795"/>
                    <a:pt x="218050" y="78971"/>
                  </a:cubicBezTo>
                  <a:cubicBezTo>
                    <a:pt x="218453" y="76706"/>
                    <a:pt x="218862" y="74445"/>
                    <a:pt x="219382" y="72240"/>
                  </a:cubicBezTo>
                  <a:cubicBezTo>
                    <a:pt x="220774" y="65681"/>
                    <a:pt x="222747" y="59708"/>
                    <a:pt x="225416" y="54834"/>
                  </a:cubicBezTo>
                  <a:cubicBezTo>
                    <a:pt x="228145" y="49960"/>
                    <a:pt x="231683" y="46186"/>
                    <a:pt x="236269" y="44097"/>
                  </a:cubicBezTo>
                  <a:cubicBezTo>
                    <a:pt x="239170" y="42765"/>
                    <a:pt x="242359" y="42185"/>
                    <a:pt x="245668" y="42185"/>
                  </a:cubicBezTo>
                  <a:lnTo>
                    <a:pt x="245724" y="42185"/>
                  </a:lnTo>
                  <a:cubicBezTo>
                    <a:pt x="253615" y="42185"/>
                    <a:pt x="262202" y="45490"/>
                    <a:pt x="269165" y="49551"/>
                  </a:cubicBezTo>
                  <a:cubicBezTo>
                    <a:pt x="271602" y="51004"/>
                    <a:pt x="273867" y="52568"/>
                    <a:pt x="275840" y="54137"/>
                  </a:cubicBezTo>
                  <a:cubicBezTo>
                    <a:pt x="278101" y="55818"/>
                    <a:pt x="279957" y="57503"/>
                    <a:pt x="281234" y="59011"/>
                  </a:cubicBezTo>
                  <a:cubicBezTo>
                    <a:pt x="281698" y="59543"/>
                    <a:pt x="282095" y="60034"/>
                    <a:pt x="282400" y="60494"/>
                  </a:cubicBezTo>
                  <a:lnTo>
                    <a:pt x="282400" y="60494"/>
                  </a:lnTo>
                  <a:cubicBezTo>
                    <a:pt x="282074" y="59940"/>
                    <a:pt x="281662" y="59355"/>
                    <a:pt x="281178" y="58719"/>
                  </a:cubicBezTo>
                  <a:cubicBezTo>
                    <a:pt x="279786" y="57038"/>
                    <a:pt x="277753" y="55182"/>
                    <a:pt x="275260" y="53265"/>
                  </a:cubicBezTo>
                  <a:cubicBezTo>
                    <a:pt x="271546" y="50424"/>
                    <a:pt x="266789" y="47578"/>
                    <a:pt x="261622" y="45434"/>
                  </a:cubicBezTo>
                  <a:cubicBezTo>
                    <a:pt x="256461" y="43285"/>
                    <a:pt x="250946" y="41837"/>
                    <a:pt x="245668" y="41837"/>
                  </a:cubicBezTo>
                  <a:close/>
                  <a:moveTo>
                    <a:pt x="217757" y="79027"/>
                  </a:moveTo>
                  <a:cubicBezTo>
                    <a:pt x="217585" y="80071"/>
                    <a:pt x="217409" y="81115"/>
                    <a:pt x="217237" y="82220"/>
                  </a:cubicBezTo>
                  <a:cubicBezTo>
                    <a:pt x="217293" y="82392"/>
                    <a:pt x="217409" y="82568"/>
                    <a:pt x="217469" y="82800"/>
                  </a:cubicBezTo>
                  <a:cubicBezTo>
                    <a:pt x="217641" y="81696"/>
                    <a:pt x="217817" y="80651"/>
                    <a:pt x="217989" y="79607"/>
                  </a:cubicBezTo>
                  <a:cubicBezTo>
                    <a:pt x="217873" y="79375"/>
                    <a:pt x="217817" y="79203"/>
                    <a:pt x="217757" y="79027"/>
                  </a:cubicBezTo>
                  <a:close/>
                  <a:moveTo>
                    <a:pt x="66030" y="78214"/>
                  </a:moveTo>
                  <a:cubicBezTo>
                    <a:pt x="65970" y="78795"/>
                    <a:pt x="65854" y="79319"/>
                    <a:pt x="65798" y="79839"/>
                  </a:cubicBezTo>
                  <a:cubicBezTo>
                    <a:pt x="65914" y="81060"/>
                    <a:pt x="66086" y="82276"/>
                    <a:pt x="66202" y="83436"/>
                  </a:cubicBezTo>
                  <a:cubicBezTo>
                    <a:pt x="66318" y="84481"/>
                    <a:pt x="66434" y="85469"/>
                    <a:pt x="66610" y="86454"/>
                  </a:cubicBezTo>
                  <a:cubicBezTo>
                    <a:pt x="66666" y="86166"/>
                    <a:pt x="66726" y="85818"/>
                    <a:pt x="66782" y="85525"/>
                  </a:cubicBezTo>
                  <a:cubicBezTo>
                    <a:pt x="66494" y="83204"/>
                    <a:pt x="66202" y="80767"/>
                    <a:pt x="66030" y="78214"/>
                  </a:cubicBezTo>
                  <a:close/>
                  <a:moveTo>
                    <a:pt x="217121" y="82856"/>
                  </a:moveTo>
                  <a:cubicBezTo>
                    <a:pt x="217005" y="83961"/>
                    <a:pt x="216829" y="85061"/>
                    <a:pt x="216657" y="86166"/>
                  </a:cubicBezTo>
                  <a:cubicBezTo>
                    <a:pt x="216773" y="86337"/>
                    <a:pt x="216829" y="86570"/>
                    <a:pt x="216945" y="86746"/>
                  </a:cubicBezTo>
                  <a:cubicBezTo>
                    <a:pt x="217061" y="85641"/>
                    <a:pt x="217237" y="84541"/>
                    <a:pt x="217409" y="83436"/>
                  </a:cubicBezTo>
                  <a:cubicBezTo>
                    <a:pt x="217293" y="83204"/>
                    <a:pt x="217237" y="83033"/>
                    <a:pt x="217121" y="82856"/>
                  </a:cubicBezTo>
                  <a:close/>
                  <a:moveTo>
                    <a:pt x="216597" y="86802"/>
                  </a:moveTo>
                  <a:cubicBezTo>
                    <a:pt x="216481" y="87846"/>
                    <a:pt x="216365" y="88890"/>
                    <a:pt x="216193" y="89935"/>
                  </a:cubicBezTo>
                  <a:cubicBezTo>
                    <a:pt x="216309" y="90111"/>
                    <a:pt x="216425" y="90343"/>
                    <a:pt x="216481" y="90515"/>
                  </a:cubicBezTo>
                  <a:cubicBezTo>
                    <a:pt x="216597" y="89471"/>
                    <a:pt x="216713" y="88426"/>
                    <a:pt x="216889" y="87382"/>
                  </a:cubicBezTo>
                  <a:cubicBezTo>
                    <a:pt x="216773" y="87210"/>
                    <a:pt x="216713" y="86978"/>
                    <a:pt x="216597" y="86802"/>
                  </a:cubicBezTo>
                  <a:close/>
                  <a:moveTo>
                    <a:pt x="66959" y="86454"/>
                  </a:moveTo>
                  <a:cubicBezTo>
                    <a:pt x="66842" y="86746"/>
                    <a:pt x="66782" y="87034"/>
                    <a:pt x="66726" y="87326"/>
                  </a:cubicBezTo>
                  <a:cubicBezTo>
                    <a:pt x="66898" y="88603"/>
                    <a:pt x="67130" y="89819"/>
                    <a:pt x="67362" y="91040"/>
                  </a:cubicBezTo>
                  <a:cubicBezTo>
                    <a:pt x="67478" y="90863"/>
                    <a:pt x="67539" y="90631"/>
                    <a:pt x="67594" y="90459"/>
                  </a:cubicBezTo>
                  <a:cubicBezTo>
                    <a:pt x="67362" y="89183"/>
                    <a:pt x="67130" y="87846"/>
                    <a:pt x="66959" y="86454"/>
                  </a:cubicBezTo>
                  <a:close/>
                  <a:moveTo>
                    <a:pt x="67711" y="91040"/>
                  </a:moveTo>
                  <a:cubicBezTo>
                    <a:pt x="67655" y="91211"/>
                    <a:pt x="67594" y="91388"/>
                    <a:pt x="67478" y="91560"/>
                  </a:cubicBezTo>
                  <a:cubicBezTo>
                    <a:pt x="67655" y="92432"/>
                    <a:pt x="67887" y="93244"/>
                    <a:pt x="68119" y="94057"/>
                  </a:cubicBezTo>
                  <a:cubicBezTo>
                    <a:pt x="68175" y="93941"/>
                    <a:pt x="68235" y="93825"/>
                    <a:pt x="68351" y="93709"/>
                  </a:cubicBezTo>
                  <a:cubicBezTo>
                    <a:pt x="68119" y="92836"/>
                    <a:pt x="67943" y="91968"/>
                    <a:pt x="67711" y="91040"/>
                  </a:cubicBezTo>
                  <a:close/>
                  <a:moveTo>
                    <a:pt x="216132" y="90575"/>
                  </a:moveTo>
                  <a:cubicBezTo>
                    <a:pt x="216016" y="91676"/>
                    <a:pt x="215900" y="92720"/>
                    <a:pt x="215784" y="93825"/>
                  </a:cubicBezTo>
                  <a:cubicBezTo>
                    <a:pt x="215900" y="93996"/>
                    <a:pt x="215961" y="94173"/>
                    <a:pt x="216077" y="94345"/>
                  </a:cubicBezTo>
                  <a:cubicBezTo>
                    <a:pt x="216193" y="93300"/>
                    <a:pt x="216309" y="92200"/>
                    <a:pt x="216425" y="91156"/>
                  </a:cubicBezTo>
                  <a:cubicBezTo>
                    <a:pt x="216309" y="90979"/>
                    <a:pt x="216249" y="90747"/>
                    <a:pt x="216132" y="90575"/>
                  </a:cubicBezTo>
                  <a:close/>
                  <a:moveTo>
                    <a:pt x="68467" y="94112"/>
                  </a:moveTo>
                  <a:cubicBezTo>
                    <a:pt x="68351" y="94229"/>
                    <a:pt x="68291" y="94345"/>
                    <a:pt x="68175" y="94461"/>
                  </a:cubicBezTo>
                  <a:cubicBezTo>
                    <a:pt x="68351" y="95157"/>
                    <a:pt x="68583" y="95797"/>
                    <a:pt x="68755" y="96378"/>
                  </a:cubicBezTo>
                  <a:cubicBezTo>
                    <a:pt x="68871" y="96317"/>
                    <a:pt x="68931" y="96201"/>
                    <a:pt x="69047" y="96146"/>
                  </a:cubicBezTo>
                  <a:lnTo>
                    <a:pt x="69047" y="96085"/>
                  </a:lnTo>
                  <a:cubicBezTo>
                    <a:pt x="68815" y="95449"/>
                    <a:pt x="68639" y="94809"/>
                    <a:pt x="68467" y="94112"/>
                  </a:cubicBezTo>
                  <a:close/>
                  <a:moveTo>
                    <a:pt x="215729" y="94405"/>
                  </a:moveTo>
                  <a:cubicBezTo>
                    <a:pt x="215613" y="95505"/>
                    <a:pt x="215497" y="96549"/>
                    <a:pt x="215381" y="97594"/>
                  </a:cubicBezTo>
                  <a:cubicBezTo>
                    <a:pt x="215497" y="97770"/>
                    <a:pt x="215613" y="97942"/>
                    <a:pt x="215668" y="98174"/>
                  </a:cubicBezTo>
                  <a:cubicBezTo>
                    <a:pt x="215784" y="97130"/>
                    <a:pt x="215900" y="96030"/>
                    <a:pt x="216016" y="94985"/>
                  </a:cubicBezTo>
                  <a:cubicBezTo>
                    <a:pt x="215900" y="94809"/>
                    <a:pt x="215845" y="94637"/>
                    <a:pt x="215729" y="94405"/>
                  </a:cubicBezTo>
                  <a:close/>
                  <a:moveTo>
                    <a:pt x="69163" y="96494"/>
                  </a:moveTo>
                  <a:cubicBezTo>
                    <a:pt x="69047" y="96549"/>
                    <a:pt x="68987" y="96665"/>
                    <a:pt x="68871" y="96726"/>
                  </a:cubicBezTo>
                  <a:cubicBezTo>
                    <a:pt x="69047" y="97246"/>
                    <a:pt x="69219" y="97770"/>
                    <a:pt x="69451" y="98234"/>
                  </a:cubicBezTo>
                  <a:cubicBezTo>
                    <a:pt x="69512" y="98174"/>
                    <a:pt x="69628" y="98174"/>
                    <a:pt x="69744" y="98118"/>
                  </a:cubicBezTo>
                  <a:cubicBezTo>
                    <a:pt x="69512" y="97594"/>
                    <a:pt x="69335" y="97014"/>
                    <a:pt x="69163" y="96494"/>
                  </a:cubicBezTo>
                  <a:close/>
                  <a:moveTo>
                    <a:pt x="69860" y="98406"/>
                  </a:moveTo>
                  <a:cubicBezTo>
                    <a:pt x="69744" y="98466"/>
                    <a:pt x="69683" y="98522"/>
                    <a:pt x="69567" y="98583"/>
                  </a:cubicBezTo>
                  <a:cubicBezTo>
                    <a:pt x="69744" y="98931"/>
                    <a:pt x="69860" y="99279"/>
                    <a:pt x="70031" y="99627"/>
                  </a:cubicBezTo>
                  <a:cubicBezTo>
                    <a:pt x="70031" y="99683"/>
                    <a:pt x="70092" y="99743"/>
                    <a:pt x="70092" y="99799"/>
                  </a:cubicBezTo>
                  <a:cubicBezTo>
                    <a:pt x="70208" y="99799"/>
                    <a:pt x="70324" y="99743"/>
                    <a:pt x="70440" y="99683"/>
                  </a:cubicBezTo>
                  <a:cubicBezTo>
                    <a:pt x="70208" y="99279"/>
                    <a:pt x="70031" y="98870"/>
                    <a:pt x="69860" y="98406"/>
                  </a:cubicBezTo>
                  <a:close/>
                  <a:moveTo>
                    <a:pt x="70556" y="100031"/>
                  </a:moveTo>
                  <a:cubicBezTo>
                    <a:pt x="70496" y="100031"/>
                    <a:pt x="70380" y="100091"/>
                    <a:pt x="70264" y="100147"/>
                  </a:cubicBezTo>
                  <a:lnTo>
                    <a:pt x="70788" y="101191"/>
                  </a:lnTo>
                  <a:cubicBezTo>
                    <a:pt x="70904" y="101136"/>
                    <a:pt x="71020" y="101136"/>
                    <a:pt x="71136" y="101075"/>
                  </a:cubicBezTo>
                  <a:cubicBezTo>
                    <a:pt x="70960" y="100727"/>
                    <a:pt x="70728" y="100379"/>
                    <a:pt x="70556" y="100031"/>
                  </a:cubicBezTo>
                  <a:close/>
                  <a:moveTo>
                    <a:pt x="215320" y="98234"/>
                  </a:moveTo>
                  <a:cubicBezTo>
                    <a:pt x="215264" y="99279"/>
                    <a:pt x="215148" y="100323"/>
                    <a:pt x="215032" y="101307"/>
                  </a:cubicBezTo>
                  <a:cubicBezTo>
                    <a:pt x="215148" y="101484"/>
                    <a:pt x="215204" y="101655"/>
                    <a:pt x="215320" y="101832"/>
                  </a:cubicBezTo>
                  <a:cubicBezTo>
                    <a:pt x="215436" y="100843"/>
                    <a:pt x="215497" y="99799"/>
                    <a:pt x="215613" y="98754"/>
                  </a:cubicBezTo>
                  <a:cubicBezTo>
                    <a:pt x="215552" y="98583"/>
                    <a:pt x="215436" y="98406"/>
                    <a:pt x="215320" y="98234"/>
                  </a:cubicBezTo>
                  <a:close/>
                  <a:moveTo>
                    <a:pt x="71308" y="101423"/>
                  </a:moveTo>
                  <a:cubicBezTo>
                    <a:pt x="71192" y="101423"/>
                    <a:pt x="71076" y="101423"/>
                    <a:pt x="70960" y="101484"/>
                  </a:cubicBezTo>
                  <a:lnTo>
                    <a:pt x="71484" y="102352"/>
                  </a:lnTo>
                  <a:cubicBezTo>
                    <a:pt x="71656" y="102352"/>
                    <a:pt x="71772" y="102296"/>
                    <a:pt x="71888" y="102296"/>
                  </a:cubicBezTo>
                  <a:cubicBezTo>
                    <a:pt x="71716" y="102004"/>
                    <a:pt x="71484" y="101716"/>
                    <a:pt x="71308" y="101423"/>
                  </a:cubicBezTo>
                  <a:close/>
                  <a:moveTo>
                    <a:pt x="71716" y="102644"/>
                  </a:moveTo>
                  <a:lnTo>
                    <a:pt x="72236" y="103340"/>
                  </a:lnTo>
                  <a:lnTo>
                    <a:pt x="72645" y="103340"/>
                  </a:lnTo>
                  <a:lnTo>
                    <a:pt x="72120" y="102644"/>
                  </a:lnTo>
                  <a:close/>
                  <a:moveTo>
                    <a:pt x="72529" y="103689"/>
                  </a:moveTo>
                  <a:cubicBezTo>
                    <a:pt x="72645" y="103860"/>
                    <a:pt x="72817" y="104037"/>
                    <a:pt x="72933" y="104208"/>
                  </a:cubicBezTo>
                  <a:cubicBezTo>
                    <a:pt x="73165" y="104269"/>
                    <a:pt x="73341" y="104269"/>
                    <a:pt x="73513" y="104324"/>
                  </a:cubicBezTo>
                  <a:cubicBezTo>
                    <a:pt x="73281" y="104092"/>
                    <a:pt x="73109" y="103921"/>
                    <a:pt x="72933" y="103689"/>
                  </a:cubicBezTo>
                  <a:close/>
                  <a:moveTo>
                    <a:pt x="73341" y="104617"/>
                  </a:moveTo>
                  <a:lnTo>
                    <a:pt x="73629" y="104905"/>
                  </a:lnTo>
                  <a:cubicBezTo>
                    <a:pt x="73921" y="104965"/>
                    <a:pt x="74153" y="105081"/>
                    <a:pt x="74385" y="105137"/>
                  </a:cubicBezTo>
                  <a:cubicBezTo>
                    <a:pt x="74209" y="104965"/>
                    <a:pt x="74037" y="104849"/>
                    <a:pt x="73861" y="104673"/>
                  </a:cubicBezTo>
                  <a:cubicBezTo>
                    <a:pt x="73689" y="104673"/>
                    <a:pt x="73513" y="104617"/>
                    <a:pt x="73341" y="104617"/>
                  </a:cubicBezTo>
                  <a:close/>
                  <a:moveTo>
                    <a:pt x="214972" y="101948"/>
                  </a:moveTo>
                  <a:cubicBezTo>
                    <a:pt x="214916" y="102932"/>
                    <a:pt x="214800" y="103921"/>
                    <a:pt x="214684" y="104905"/>
                  </a:cubicBezTo>
                  <a:cubicBezTo>
                    <a:pt x="214800" y="105081"/>
                    <a:pt x="214916" y="105253"/>
                    <a:pt x="214972" y="105429"/>
                  </a:cubicBezTo>
                  <a:cubicBezTo>
                    <a:pt x="215088" y="104440"/>
                    <a:pt x="215148" y="103456"/>
                    <a:pt x="215264" y="102468"/>
                  </a:cubicBezTo>
                  <a:cubicBezTo>
                    <a:pt x="215148" y="102296"/>
                    <a:pt x="215088" y="102120"/>
                    <a:pt x="214972" y="101948"/>
                  </a:cubicBezTo>
                  <a:close/>
                  <a:moveTo>
                    <a:pt x="74557" y="105485"/>
                  </a:moveTo>
                  <a:lnTo>
                    <a:pt x="74557" y="105485"/>
                  </a:lnTo>
                  <a:cubicBezTo>
                    <a:pt x="74604" y="105509"/>
                    <a:pt x="74642" y="105524"/>
                    <a:pt x="74674" y="105532"/>
                  </a:cubicBezTo>
                  <a:lnTo>
                    <a:pt x="74674" y="105532"/>
                  </a:lnTo>
                  <a:cubicBezTo>
                    <a:pt x="74636" y="105517"/>
                    <a:pt x="74597" y="105501"/>
                    <a:pt x="74557" y="105485"/>
                  </a:cubicBezTo>
                  <a:close/>
                  <a:moveTo>
                    <a:pt x="74674" y="105532"/>
                  </a:moveTo>
                  <a:lnTo>
                    <a:pt x="74674" y="105532"/>
                  </a:lnTo>
                  <a:cubicBezTo>
                    <a:pt x="74913" y="105633"/>
                    <a:pt x="75113" y="105733"/>
                    <a:pt x="75314" y="105833"/>
                  </a:cubicBezTo>
                  <a:cubicBezTo>
                    <a:pt x="75198" y="105717"/>
                    <a:pt x="75082" y="105661"/>
                    <a:pt x="75021" y="105601"/>
                  </a:cubicBezTo>
                  <a:cubicBezTo>
                    <a:pt x="74905" y="105545"/>
                    <a:pt x="74850" y="105545"/>
                    <a:pt x="74789" y="105545"/>
                  </a:cubicBezTo>
                  <a:cubicBezTo>
                    <a:pt x="74756" y="105545"/>
                    <a:pt x="74721" y="105545"/>
                    <a:pt x="74674" y="105532"/>
                  </a:cubicBezTo>
                  <a:close/>
                  <a:moveTo>
                    <a:pt x="120859" y="46710"/>
                  </a:moveTo>
                  <a:cubicBezTo>
                    <a:pt x="118135" y="51468"/>
                    <a:pt x="115233" y="55586"/>
                    <a:pt x="112272" y="59708"/>
                  </a:cubicBezTo>
                  <a:cubicBezTo>
                    <a:pt x="108791" y="64521"/>
                    <a:pt x="105309" y="69339"/>
                    <a:pt x="101888" y="75141"/>
                  </a:cubicBezTo>
                  <a:cubicBezTo>
                    <a:pt x="97302" y="82972"/>
                    <a:pt x="94401" y="91095"/>
                    <a:pt x="91444" y="97246"/>
                  </a:cubicBezTo>
                  <a:cubicBezTo>
                    <a:pt x="89936" y="100323"/>
                    <a:pt x="88483" y="102876"/>
                    <a:pt x="86742" y="104673"/>
                  </a:cubicBezTo>
                  <a:cubicBezTo>
                    <a:pt x="85930" y="105545"/>
                    <a:pt x="85001" y="106297"/>
                    <a:pt x="84017" y="106761"/>
                  </a:cubicBezTo>
                  <a:cubicBezTo>
                    <a:pt x="83377" y="107054"/>
                    <a:pt x="82680" y="107286"/>
                    <a:pt x="81984" y="107402"/>
                  </a:cubicBezTo>
                  <a:cubicBezTo>
                    <a:pt x="81868" y="107402"/>
                    <a:pt x="81752" y="107458"/>
                    <a:pt x="81580" y="107458"/>
                  </a:cubicBezTo>
                  <a:cubicBezTo>
                    <a:pt x="81348" y="107458"/>
                    <a:pt x="81056" y="107518"/>
                    <a:pt x="80768" y="107518"/>
                  </a:cubicBezTo>
                  <a:cubicBezTo>
                    <a:pt x="80652" y="107518"/>
                    <a:pt x="80475" y="107458"/>
                    <a:pt x="80359" y="107458"/>
                  </a:cubicBezTo>
                  <a:cubicBezTo>
                    <a:pt x="80127" y="107458"/>
                    <a:pt x="79840" y="107458"/>
                    <a:pt x="79607" y="107402"/>
                  </a:cubicBezTo>
                  <a:cubicBezTo>
                    <a:pt x="79431" y="107402"/>
                    <a:pt x="79259" y="107342"/>
                    <a:pt x="79027" y="107342"/>
                  </a:cubicBezTo>
                  <a:cubicBezTo>
                    <a:pt x="78967" y="107286"/>
                    <a:pt x="78911" y="107286"/>
                    <a:pt x="78851" y="107286"/>
                  </a:cubicBezTo>
                  <a:cubicBezTo>
                    <a:pt x="78735" y="107226"/>
                    <a:pt x="78563" y="107226"/>
                    <a:pt x="78447" y="107170"/>
                  </a:cubicBezTo>
                  <a:cubicBezTo>
                    <a:pt x="78215" y="107110"/>
                    <a:pt x="77923" y="107054"/>
                    <a:pt x="77690" y="106938"/>
                  </a:cubicBezTo>
                  <a:cubicBezTo>
                    <a:pt x="77574" y="106938"/>
                    <a:pt x="77458" y="106877"/>
                    <a:pt x="77403" y="106877"/>
                  </a:cubicBezTo>
                  <a:cubicBezTo>
                    <a:pt x="77110" y="106761"/>
                    <a:pt x="76878" y="106645"/>
                    <a:pt x="76646" y="106529"/>
                  </a:cubicBezTo>
                  <a:cubicBezTo>
                    <a:pt x="76126" y="106413"/>
                    <a:pt x="75662" y="106297"/>
                    <a:pt x="75198" y="106125"/>
                  </a:cubicBezTo>
                  <a:lnTo>
                    <a:pt x="75198" y="106125"/>
                  </a:lnTo>
                  <a:cubicBezTo>
                    <a:pt x="75834" y="106529"/>
                    <a:pt x="76530" y="106877"/>
                    <a:pt x="77226" y="107170"/>
                  </a:cubicBezTo>
                  <a:cubicBezTo>
                    <a:pt x="77690" y="107342"/>
                    <a:pt x="78215" y="107458"/>
                    <a:pt x="78735" y="107574"/>
                  </a:cubicBezTo>
                  <a:lnTo>
                    <a:pt x="78795" y="107574"/>
                  </a:lnTo>
                  <a:cubicBezTo>
                    <a:pt x="78911" y="107634"/>
                    <a:pt x="78967" y="107634"/>
                    <a:pt x="79083" y="107634"/>
                  </a:cubicBezTo>
                  <a:cubicBezTo>
                    <a:pt x="79199" y="107690"/>
                    <a:pt x="79315" y="107690"/>
                    <a:pt x="79431" y="107750"/>
                  </a:cubicBezTo>
                  <a:cubicBezTo>
                    <a:pt x="79663" y="107750"/>
                    <a:pt x="79840" y="107750"/>
                    <a:pt x="80011" y="107806"/>
                  </a:cubicBezTo>
                  <a:lnTo>
                    <a:pt x="81056" y="107806"/>
                  </a:lnTo>
                  <a:cubicBezTo>
                    <a:pt x="81348" y="107806"/>
                    <a:pt x="81580" y="107806"/>
                    <a:pt x="81812" y="107750"/>
                  </a:cubicBezTo>
                  <a:cubicBezTo>
                    <a:pt x="81928" y="107750"/>
                    <a:pt x="82044" y="107750"/>
                    <a:pt x="82216" y="107690"/>
                  </a:cubicBezTo>
                  <a:cubicBezTo>
                    <a:pt x="82912" y="107574"/>
                    <a:pt x="83553" y="107342"/>
                    <a:pt x="84189" y="107054"/>
                  </a:cubicBezTo>
                  <a:cubicBezTo>
                    <a:pt x="85990" y="106181"/>
                    <a:pt x="87499" y="104617"/>
                    <a:pt x="88891" y="102528"/>
                  </a:cubicBezTo>
                  <a:cubicBezTo>
                    <a:pt x="90980" y="99395"/>
                    <a:pt x="92776" y="95157"/>
                    <a:pt x="94809" y="90399"/>
                  </a:cubicBezTo>
                  <a:cubicBezTo>
                    <a:pt x="96898" y="85641"/>
                    <a:pt x="99159" y="80419"/>
                    <a:pt x="102176" y="75313"/>
                  </a:cubicBezTo>
                  <a:cubicBezTo>
                    <a:pt x="105602" y="69571"/>
                    <a:pt x="109083" y="64753"/>
                    <a:pt x="112504" y="59940"/>
                  </a:cubicBezTo>
                  <a:cubicBezTo>
                    <a:pt x="115405" y="55878"/>
                    <a:pt x="118251" y="51872"/>
                    <a:pt x="120920" y="47291"/>
                  </a:cubicBezTo>
                  <a:cubicBezTo>
                    <a:pt x="120859" y="47059"/>
                    <a:pt x="120859" y="46882"/>
                    <a:pt x="120859" y="46710"/>
                  </a:cubicBezTo>
                  <a:close/>
                  <a:moveTo>
                    <a:pt x="214624" y="105485"/>
                  </a:moveTo>
                  <a:cubicBezTo>
                    <a:pt x="214568" y="106474"/>
                    <a:pt x="214452" y="107458"/>
                    <a:pt x="214392" y="108386"/>
                  </a:cubicBezTo>
                  <a:cubicBezTo>
                    <a:pt x="214452" y="108562"/>
                    <a:pt x="214568" y="108678"/>
                    <a:pt x="214624" y="108850"/>
                  </a:cubicBezTo>
                  <a:cubicBezTo>
                    <a:pt x="214740" y="107922"/>
                    <a:pt x="214856" y="106938"/>
                    <a:pt x="214916" y="106009"/>
                  </a:cubicBezTo>
                  <a:cubicBezTo>
                    <a:pt x="214856" y="105833"/>
                    <a:pt x="214740" y="105661"/>
                    <a:pt x="214624" y="105485"/>
                  </a:cubicBezTo>
                  <a:close/>
                  <a:moveTo>
                    <a:pt x="214336" y="108966"/>
                  </a:moveTo>
                  <a:cubicBezTo>
                    <a:pt x="214220" y="109895"/>
                    <a:pt x="214104" y="110767"/>
                    <a:pt x="214044" y="111696"/>
                  </a:cubicBezTo>
                  <a:cubicBezTo>
                    <a:pt x="214104" y="111867"/>
                    <a:pt x="214220" y="111983"/>
                    <a:pt x="214336" y="112160"/>
                  </a:cubicBezTo>
                  <a:cubicBezTo>
                    <a:pt x="214392" y="111231"/>
                    <a:pt x="214508" y="110303"/>
                    <a:pt x="214624" y="109375"/>
                  </a:cubicBezTo>
                  <a:cubicBezTo>
                    <a:pt x="214508" y="109259"/>
                    <a:pt x="214392" y="109082"/>
                    <a:pt x="214336" y="108966"/>
                  </a:cubicBezTo>
                  <a:close/>
                  <a:moveTo>
                    <a:pt x="213988" y="112215"/>
                  </a:moveTo>
                  <a:cubicBezTo>
                    <a:pt x="213872" y="113088"/>
                    <a:pt x="213812" y="113956"/>
                    <a:pt x="213696" y="114829"/>
                  </a:cubicBezTo>
                  <a:cubicBezTo>
                    <a:pt x="213812" y="114945"/>
                    <a:pt x="213872" y="115117"/>
                    <a:pt x="213988" y="115233"/>
                  </a:cubicBezTo>
                  <a:cubicBezTo>
                    <a:pt x="214044" y="114652"/>
                    <a:pt x="214104" y="114072"/>
                    <a:pt x="214160" y="113436"/>
                  </a:cubicBezTo>
                  <a:cubicBezTo>
                    <a:pt x="214220" y="113204"/>
                    <a:pt x="214220" y="112912"/>
                    <a:pt x="214276" y="112624"/>
                  </a:cubicBezTo>
                  <a:cubicBezTo>
                    <a:pt x="214160" y="112508"/>
                    <a:pt x="214044" y="112332"/>
                    <a:pt x="213988" y="112215"/>
                  </a:cubicBezTo>
                  <a:close/>
                  <a:moveTo>
                    <a:pt x="213640" y="115349"/>
                  </a:moveTo>
                  <a:cubicBezTo>
                    <a:pt x="213524" y="116161"/>
                    <a:pt x="213463" y="116973"/>
                    <a:pt x="213347" y="117786"/>
                  </a:cubicBezTo>
                  <a:cubicBezTo>
                    <a:pt x="213408" y="117902"/>
                    <a:pt x="213524" y="118018"/>
                    <a:pt x="213640" y="118134"/>
                  </a:cubicBezTo>
                  <a:cubicBezTo>
                    <a:pt x="213756" y="117321"/>
                    <a:pt x="213812" y="116509"/>
                    <a:pt x="213928" y="115697"/>
                  </a:cubicBezTo>
                  <a:cubicBezTo>
                    <a:pt x="213812" y="115581"/>
                    <a:pt x="213756" y="115465"/>
                    <a:pt x="213640" y="115349"/>
                  </a:cubicBezTo>
                  <a:close/>
                  <a:moveTo>
                    <a:pt x="213292" y="118250"/>
                  </a:moveTo>
                  <a:cubicBezTo>
                    <a:pt x="213176" y="118946"/>
                    <a:pt x="213115" y="119587"/>
                    <a:pt x="212999" y="120283"/>
                  </a:cubicBezTo>
                  <a:cubicBezTo>
                    <a:pt x="212999" y="120339"/>
                    <a:pt x="212999" y="120455"/>
                    <a:pt x="212944" y="120571"/>
                  </a:cubicBezTo>
                  <a:cubicBezTo>
                    <a:pt x="213060" y="120687"/>
                    <a:pt x="213176" y="120747"/>
                    <a:pt x="213231" y="120863"/>
                  </a:cubicBezTo>
                  <a:lnTo>
                    <a:pt x="213579" y="118598"/>
                  </a:lnTo>
                  <a:cubicBezTo>
                    <a:pt x="213463" y="118482"/>
                    <a:pt x="213347" y="118366"/>
                    <a:pt x="213292" y="118250"/>
                  </a:cubicBezTo>
                  <a:close/>
                  <a:moveTo>
                    <a:pt x="212883" y="120979"/>
                  </a:moveTo>
                  <a:cubicBezTo>
                    <a:pt x="212828" y="121731"/>
                    <a:pt x="212711" y="122427"/>
                    <a:pt x="212595" y="123124"/>
                  </a:cubicBezTo>
                  <a:cubicBezTo>
                    <a:pt x="212651" y="123240"/>
                    <a:pt x="212767" y="123356"/>
                    <a:pt x="212883" y="123416"/>
                  </a:cubicBezTo>
                  <a:cubicBezTo>
                    <a:pt x="212999" y="122720"/>
                    <a:pt x="213115" y="122024"/>
                    <a:pt x="213176" y="121327"/>
                  </a:cubicBezTo>
                  <a:cubicBezTo>
                    <a:pt x="213115" y="121211"/>
                    <a:pt x="212999" y="121095"/>
                    <a:pt x="212883" y="120979"/>
                  </a:cubicBezTo>
                  <a:close/>
                  <a:moveTo>
                    <a:pt x="212535" y="123532"/>
                  </a:moveTo>
                  <a:cubicBezTo>
                    <a:pt x="212419" y="124228"/>
                    <a:pt x="212303" y="124864"/>
                    <a:pt x="212131" y="125505"/>
                  </a:cubicBezTo>
                  <a:cubicBezTo>
                    <a:pt x="212247" y="125621"/>
                    <a:pt x="212363" y="125677"/>
                    <a:pt x="212419" y="125793"/>
                  </a:cubicBezTo>
                  <a:cubicBezTo>
                    <a:pt x="212595" y="125157"/>
                    <a:pt x="212711" y="124516"/>
                    <a:pt x="212767" y="123820"/>
                  </a:cubicBezTo>
                  <a:cubicBezTo>
                    <a:pt x="212711" y="123764"/>
                    <a:pt x="212595" y="123648"/>
                    <a:pt x="212535" y="123532"/>
                  </a:cubicBezTo>
                  <a:close/>
                  <a:moveTo>
                    <a:pt x="212071" y="125909"/>
                  </a:moveTo>
                  <a:cubicBezTo>
                    <a:pt x="211955" y="126549"/>
                    <a:pt x="211839" y="127130"/>
                    <a:pt x="211723" y="127766"/>
                  </a:cubicBezTo>
                  <a:cubicBezTo>
                    <a:pt x="211783" y="127826"/>
                    <a:pt x="211899" y="127882"/>
                    <a:pt x="212015" y="127942"/>
                  </a:cubicBezTo>
                  <a:cubicBezTo>
                    <a:pt x="212131" y="127362"/>
                    <a:pt x="212247" y="126781"/>
                    <a:pt x="212363" y="126141"/>
                  </a:cubicBezTo>
                  <a:cubicBezTo>
                    <a:pt x="212303" y="126085"/>
                    <a:pt x="212187" y="125969"/>
                    <a:pt x="212071" y="125909"/>
                  </a:cubicBezTo>
                  <a:close/>
                  <a:moveTo>
                    <a:pt x="211607" y="128114"/>
                  </a:moveTo>
                  <a:cubicBezTo>
                    <a:pt x="211491" y="128694"/>
                    <a:pt x="211375" y="129218"/>
                    <a:pt x="211259" y="129799"/>
                  </a:cubicBezTo>
                  <a:cubicBezTo>
                    <a:pt x="211319" y="129854"/>
                    <a:pt x="211435" y="129915"/>
                    <a:pt x="211551" y="129970"/>
                  </a:cubicBezTo>
                  <a:cubicBezTo>
                    <a:pt x="211667" y="129450"/>
                    <a:pt x="211783" y="128870"/>
                    <a:pt x="211899" y="128346"/>
                  </a:cubicBezTo>
                  <a:cubicBezTo>
                    <a:pt x="211839" y="128230"/>
                    <a:pt x="211723" y="128174"/>
                    <a:pt x="211607" y="128114"/>
                  </a:cubicBezTo>
                  <a:close/>
                  <a:moveTo>
                    <a:pt x="211143" y="130086"/>
                  </a:moveTo>
                  <a:cubicBezTo>
                    <a:pt x="211026" y="130611"/>
                    <a:pt x="210855" y="131131"/>
                    <a:pt x="210739" y="131655"/>
                  </a:cubicBezTo>
                  <a:cubicBezTo>
                    <a:pt x="210855" y="131711"/>
                    <a:pt x="210910" y="131771"/>
                    <a:pt x="211026" y="131827"/>
                  </a:cubicBezTo>
                  <a:cubicBezTo>
                    <a:pt x="211143" y="131307"/>
                    <a:pt x="211319" y="130843"/>
                    <a:pt x="211435" y="130318"/>
                  </a:cubicBezTo>
                  <a:cubicBezTo>
                    <a:pt x="211319" y="130263"/>
                    <a:pt x="211259" y="130202"/>
                    <a:pt x="211143" y="130086"/>
                  </a:cubicBezTo>
                  <a:close/>
                  <a:moveTo>
                    <a:pt x="210623" y="131943"/>
                  </a:moveTo>
                  <a:cubicBezTo>
                    <a:pt x="210507" y="132407"/>
                    <a:pt x="210330" y="132871"/>
                    <a:pt x="210158" y="133336"/>
                  </a:cubicBezTo>
                  <a:cubicBezTo>
                    <a:pt x="210275" y="133396"/>
                    <a:pt x="210391" y="133452"/>
                    <a:pt x="210507" y="133452"/>
                  </a:cubicBezTo>
                  <a:cubicBezTo>
                    <a:pt x="210623" y="133048"/>
                    <a:pt x="210794" y="132584"/>
                    <a:pt x="210910" y="132120"/>
                  </a:cubicBezTo>
                  <a:cubicBezTo>
                    <a:pt x="210855" y="132059"/>
                    <a:pt x="210739" y="132003"/>
                    <a:pt x="210623" y="131943"/>
                  </a:cubicBezTo>
                  <a:close/>
                  <a:moveTo>
                    <a:pt x="210098" y="133628"/>
                  </a:moveTo>
                  <a:cubicBezTo>
                    <a:pt x="209926" y="134092"/>
                    <a:pt x="209750" y="134496"/>
                    <a:pt x="209578" y="134905"/>
                  </a:cubicBezTo>
                  <a:cubicBezTo>
                    <a:pt x="209694" y="134905"/>
                    <a:pt x="209810" y="134960"/>
                    <a:pt x="209926" y="134960"/>
                  </a:cubicBezTo>
                  <a:cubicBezTo>
                    <a:pt x="209926" y="134905"/>
                    <a:pt x="209982" y="134905"/>
                    <a:pt x="209982" y="134844"/>
                  </a:cubicBezTo>
                  <a:cubicBezTo>
                    <a:pt x="210098" y="134496"/>
                    <a:pt x="210275" y="134148"/>
                    <a:pt x="210391" y="133800"/>
                  </a:cubicBezTo>
                  <a:cubicBezTo>
                    <a:pt x="210275" y="133744"/>
                    <a:pt x="210158" y="133684"/>
                    <a:pt x="210098" y="133628"/>
                  </a:cubicBezTo>
                  <a:close/>
                  <a:moveTo>
                    <a:pt x="209462" y="135192"/>
                  </a:moveTo>
                  <a:cubicBezTo>
                    <a:pt x="209346" y="135424"/>
                    <a:pt x="209286" y="135657"/>
                    <a:pt x="209170" y="135833"/>
                  </a:cubicBezTo>
                  <a:cubicBezTo>
                    <a:pt x="209114" y="136005"/>
                    <a:pt x="209054" y="136121"/>
                    <a:pt x="208938" y="136297"/>
                  </a:cubicBezTo>
                  <a:cubicBezTo>
                    <a:pt x="209054" y="136297"/>
                    <a:pt x="209170" y="136297"/>
                    <a:pt x="209286" y="136353"/>
                  </a:cubicBezTo>
                  <a:lnTo>
                    <a:pt x="209810" y="135308"/>
                  </a:lnTo>
                  <a:cubicBezTo>
                    <a:pt x="209694" y="135253"/>
                    <a:pt x="209578" y="135253"/>
                    <a:pt x="209462" y="135192"/>
                  </a:cubicBezTo>
                  <a:close/>
                  <a:moveTo>
                    <a:pt x="208822" y="136585"/>
                  </a:moveTo>
                  <a:cubicBezTo>
                    <a:pt x="208650" y="136877"/>
                    <a:pt x="208473" y="137225"/>
                    <a:pt x="208302" y="137513"/>
                  </a:cubicBezTo>
                  <a:lnTo>
                    <a:pt x="208706" y="137513"/>
                  </a:lnTo>
                  <a:cubicBezTo>
                    <a:pt x="208822" y="137225"/>
                    <a:pt x="208998" y="136933"/>
                    <a:pt x="209170" y="136645"/>
                  </a:cubicBezTo>
                  <a:cubicBezTo>
                    <a:pt x="209054" y="136645"/>
                    <a:pt x="208938" y="136585"/>
                    <a:pt x="208822" y="136585"/>
                  </a:cubicBezTo>
                  <a:close/>
                  <a:moveTo>
                    <a:pt x="208125" y="137806"/>
                  </a:moveTo>
                  <a:cubicBezTo>
                    <a:pt x="207954" y="138094"/>
                    <a:pt x="207777" y="138326"/>
                    <a:pt x="207605" y="138558"/>
                  </a:cubicBezTo>
                  <a:cubicBezTo>
                    <a:pt x="207722" y="138558"/>
                    <a:pt x="207893" y="138558"/>
                    <a:pt x="208070" y="138502"/>
                  </a:cubicBezTo>
                  <a:cubicBezTo>
                    <a:pt x="208186" y="138270"/>
                    <a:pt x="208357" y="138094"/>
                    <a:pt x="208473" y="137861"/>
                  </a:cubicBezTo>
                  <a:cubicBezTo>
                    <a:pt x="208357" y="137861"/>
                    <a:pt x="208241" y="137806"/>
                    <a:pt x="208125" y="137806"/>
                  </a:cubicBezTo>
                  <a:close/>
                  <a:moveTo>
                    <a:pt x="207313" y="138906"/>
                  </a:moveTo>
                  <a:cubicBezTo>
                    <a:pt x="207141" y="139138"/>
                    <a:pt x="207025" y="139314"/>
                    <a:pt x="206849" y="139486"/>
                  </a:cubicBezTo>
                  <a:cubicBezTo>
                    <a:pt x="207025" y="139430"/>
                    <a:pt x="207257" y="139370"/>
                    <a:pt x="207429" y="139314"/>
                  </a:cubicBezTo>
                  <a:cubicBezTo>
                    <a:pt x="207545" y="139138"/>
                    <a:pt x="207661" y="139022"/>
                    <a:pt x="207777" y="138906"/>
                  </a:cubicBezTo>
                  <a:close/>
                  <a:moveTo>
                    <a:pt x="206849" y="139834"/>
                  </a:moveTo>
                  <a:cubicBezTo>
                    <a:pt x="206733" y="139834"/>
                    <a:pt x="206561" y="139895"/>
                    <a:pt x="206385" y="139895"/>
                  </a:cubicBezTo>
                  <a:lnTo>
                    <a:pt x="206037" y="140243"/>
                  </a:lnTo>
                  <a:cubicBezTo>
                    <a:pt x="206329" y="140127"/>
                    <a:pt x="206617" y="139950"/>
                    <a:pt x="206849" y="139834"/>
                  </a:cubicBezTo>
                  <a:close/>
                  <a:moveTo>
                    <a:pt x="166758" y="67190"/>
                  </a:moveTo>
                  <a:cubicBezTo>
                    <a:pt x="166813" y="67366"/>
                    <a:pt x="166929" y="67599"/>
                    <a:pt x="166990" y="67831"/>
                  </a:cubicBezTo>
                  <a:cubicBezTo>
                    <a:pt x="167393" y="68759"/>
                    <a:pt x="167742" y="69687"/>
                    <a:pt x="168150" y="70787"/>
                  </a:cubicBezTo>
                  <a:cubicBezTo>
                    <a:pt x="169194" y="73517"/>
                    <a:pt x="170295" y="76822"/>
                    <a:pt x="171919" y="81988"/>
                  </a:cubicBezTo>
                  <a:cubicBezTo>
                    <a:pt x="175229" y="92780"/>
                    <a:pt x="178186" y="106645"/>
                    <a:pt x="182192" y="118366"/>
                  </a:cubicBezTo>
                  <a:cubicBezTo>
                    <a:pt x="184164" y="124228"/>
                    <a:pt x="186485" y="129567"/>
                    <a:pt x="189210" y="133684"/>
                  </a:cubicBezTo>
                  <a:cubicBezTo>
                    <a:pt x="190547" y="135717"/>
                    <a:pt x="192055" y="137513"/>
                    <a:pt x="193680" y="138906"/>
                  </a:cubicBezTo>
                  <a:cubicBezTo>
                    <a:pt x="195305" y="140298"/>
                    <a:pt x="197101" y="141287"/>
                    <a:pt x="199018" y="141807"/>
                  </a:cubicBezTo>
                  <a:cubicBezTo>
                    <a:pt x="199422" y="141923"/>
                    <a:pt x="199830" y="142039"/>
                    <a:pt x="200234" y="142099"/>
                  </a:cubicBezTo>
                  <a:cubicBezTo>
                    <a:pt x="200350" y="142099"/>
                    <a:pt x="200466" y="142099"/>
                    <a:pt x="200582" y="142155"/>
                  </a:cubicBezTo>
                  <a:cubicBezTo>
                    <a:pt x="200815" y="142155"/>
                    <a:pt x="201047" y="142155"/>
                    <a:pt x="201223" y="142215"/>
                  </a:cubicBezTo>
                  <a:lnTo>
                    <a:pt x="201627" y="142215"/>
                  </a:lnTo>
                  <a:cubicBezTo>
                    <a:pt x="201803" y="142215"/>
                    <a:pt x="201975" y="142215"/>
                    <a:pt x="202151" y="142155"/>
                  </a:cubicBezTo>
                  <a:lnTo>
                    <a:pt x="202616" y="142155"/>
                  </a:lnTo>
                  <a:cubicBezTo>
                    <a:pt x="202732" y="142099"/>
                    <a:pt x="202848" y="142099"/>
                    <a:pt x="202964" y="142099"/>
                  </a:cubicBezTo>
                  <a:cubicBezTo>
                    <a:pt x="203135" y="142039"/>
                    <a:pt x="203251" y="142039"/>
                    <a:pt x="203428" y="141983"/>
                  </a:cubicBezTo>
                  <a:cubicBezTo>
                    <a:pt x="203776" y="141867"/>
                    <a:pt x="204180" y="141751"/>
                    <a:pt x="204528" y="141575"/>
                  </a:cubicBezTo>
                  <a:cubicBezTo>
                    <a:pt x="204760" y="141519"/>
                    <a:pt x="204992" y="141343"/>
                    <a:pt x="205224" y="141227"/>
                  </a:cubicBezTo>
                  <a:cubicBezTo>
                    <a:pt x="205572" y="140995"/>
                    <a:pt x="205920" y="140763"/>
                    <a:pt x="206213" y="140530"/>
                  </a:cubicBezTo>
                  <a:lnTo>
                    <a:pt x="206213" y="140530"/>
                  </a:lnTo>
                  <a:cubicBezTo>
                    <a:pt x="205865" y="140707"/>
                    <a:pt x="205517" y="140823"/>
                    <a:pt x="205108" y="140879"/>
                  </a:cubicBezTo>
                  <a:cubicBezTo>
                    <a:pt x="204876" y="141055"/>
                    <a:pt x="204588" y="141171"/>
                    <a:pt x="204356" y="141343"/>
                  </a:cubicBezTo>
                  <a:cubicBezTo>
                    <a:pt x="204240" y="141343"/>
                    <a:pt x="204124" y="141403"/>
                    <a:pt x="204064" y="141459"/>
                  </a:cubicBezTo>
                  <a:cubicBezTo>
                    <a:pt x="203832" y="141519"/>
                    <a:pt x="203660" y="141575"/>
                    <a:pt x="203428" y="141635"/>
                  </a:cubicBezTo>
                  <a:cubicBezTo>
                    <a:pt x="203251" y="141691"/>
                    <a:pt x="203080" y="141691"/>
                    <a:pt x="202903" y="141751"/>
                  </a:cubicBezTo>
                  <a:cubicBezTo>
                    <a:pt x="202787" y="141751"/>
                    <a:pt x="202616" y="141807"/>
                    <a:pt x="202439" y="141807"/>
                  </a:cubicBezTo>
                  <a:cubicBezTo>
                    <a:pt x="202267" y="141867"/>
                    <a:pt x="202035" y="141867"/>
                    <a:pt x="201859" y="141867"/>
                  </a:cubicBezTo>
                  <a:lnTo>
                    <a:pt x="201455" y="141867"/>
                  </a:lnTo>
                  <a:cubicBezTo>
                    <a:pt x="201223" y="141867"/>
                    <a:pt x="200991" y="141867"/>
                    <a:pt x="200759" y="141807"/>
                  </a:cubicBezTo>
                  <a:cubicBezTo>
                    <a:pt x="200643" y="141807"/>
                    <a:pt x="200527" y="141807"/>
                    <a:pt x="200411" y="141751"/>
                  </a:cubicBezTo>
                  <a:cubicBezTo>
                    <a:pt x="200002" y="141691"/>
                    <a:pt x="199538" y="141635"/>
                    <a:pt x="199074" y="141519"/>
                  </a:cubicBezTo>
                  <a:cubicBezTo>
                    <a:pt x="197217" y="140995"/>
                    <a:pt x="195476" y="140011"/>
                    <a:pt x="193912" y="138618"/>
                  </a:cubicBezTo>
                  <a:cubicBezTo>
                    <a:pt x="191127" y="136237"/>
                    <a:pt x="188690" y="132700"/>
                    <a:pt x="186601" y="128406"/>
                  </a:cubicBezTo>
                  <a:cubicBezTo>
                    <a:pt x="183468" y="121963"/>
                    <a:pt x="180915" y="113900"/>
                    <a:pt x="178650" y="105601"/>
                  </a:cubicBezTo>
                  <a:cubicBezTo>
                    <a:pt x="176445" y="97362"/>
                    <a:pt x="174417" y="88951"/>
                    <a:pt x="172212" y="81872"/>
                  </a:cubicBezTo>
                  <a:cubicBezTo>
                    <a:pt x="170295" y="75777"/>
                    <a:pt x="169078" y="72180"/>
                    <a:pt x="167918" y="69163"/>
                  </a:cubicBezTo>
                  <a:lnTo>
                    <a:pt x="167742" y="68815"/>
                  </a:lnTo>
                  <a:cubicBezTo>
                    <a:pt x="167742" y="68759"/>
                    <a:pt x="167742" y="68699"/>
                    <a:pt x="167686" y="68643"/>
                  </a:cubicBezTo>
                  <a:cubicBezTo>
                    <a:pt x="167393" y="68118"/>
                    <a:pt x="167045" y="67654"/>
                    <a:pt x="166758" y="67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4" name="Google Shape;504;p32"/>
            <p:cNvSpPr/>
            <p:nvPr/>
          </p:nvSpPr>
          <p:spPr>
            <a:xfrm>
              <a:off x="319350" y="1194600"/>
              <a:ext cx="7058475" cy="3475575"/>
            </a:xfrm>
            <a:custGeom>
              <a:avLst/>
              <a:gdLst/>
              <a:ahLst/>
              <a:cxnLst/>
              <a:rect l="l" t="t" r="r" b="b"/>
              <a:pathLst>
                <a:path w="282339" h="139023" extrusionOk="0">
                  <a:moveTo>
                    <a:pt x="137862" y="10329"/>
                  </a:moveTo>
                  <a:cubicBezTo>
                    <a:pt x="137690" y="10389"/>
                    <a:pt x="137574" y="10505"/>
                    <a:pt x="137398" y="10621"/>
                  </a:cubicBezTo>
                  <a:cubicBezTo>
                    <a:pt x="137514" y="10561"/>
                    <a:pt x="137574" y="10561"/>
                    <a:pt x="137690" y="10505"/>
                  </a:cubicBezTo>
                  <a:lnTo>
                    <a:pt x="137862" y="10329"/>
                  </a:lnTo>
                  <a:close/>
                  <a:moveTo>
                    <a:pt x="137226" y="11025"/>
                  </a:moveTo>
                  <a:cubicBezTo>
                    <a:pt x="137050" y="11141"/>
                    <a:pt x="136878" y="11202"/>
                    <a:pt x="136702" y="11318"/>
                  </a:cubicBezTo>
                  <a:cubicBezTo>
                    <a:pt x="136657" y="11363"/>
                    <a:pt x="136609" y="11411"/>
                    <a:pt x="136562" y="11489"/>
                  </a:cubicBezTo>
                  <a:lnTo>
                    <a:pt x="136562" y="11489"/>
                  </a:lnTo>
                  <a:cubicBezTo>
                    <a:pt x="136717" y="11482"/>
                    <a:pt x="136825" y="11430"/>
                    <a:pt x="136934" y="11373"/>
                  </a:cubicBezTo>
                  <a:cubicBezTo>
                    <a:pt x="136994" y="11373"/>
                    <a:pt x="136994" y="11373"/>
                    <a:pt x="136994" y="11318"/>
                  </a:cubicBezTo>
                  <a:cubicBezTo>
                    <a:pt x="137110" y="11202"/>
                    <a:pt x="137166" y="11141"/>
                    <a:pt x="137226" y="11025"/>
                  </a:cubicBezTo>
                  <a:close/>
                  <a:moveTo>
                    <a:pt x="136562" y="11489"/>
                  </a:moveTo>
                  <a:cubicBezTo>
                    <a:pt x="136552" y="11489"/>
                    <a:pt x="136541" y="11489"/>
                    <a:pt x="136530" y="11489"/>
                  </a:cubicBezTo>
                  <a:lnTo>
                    <a:pt x="136530" y="11550"/>
                  </a:lnTo>
                  <a:cubicBezTo>
                    <a:pt x="136541" y="11527"/>
                    <a:pt x="136551" y="11507"/>
                    <a:pt x="136562" y="11489"/>
                  </a:cubicBezTo>
                  <a:close/>
                  <a:moveTo>
                    <a:pt x="136646" y="11837"/>
                  </a:moveTo>
                  <a:lnTo>
                    <a:pt x="136646" y="11837"/>
                  </a:lnTo>
                  <a:cubicBezTo>
                    <a:pt x="136470" y="11898"/>
                    <a:pt x="136237" y="11954"/>
                    <a:pt x="136066" y="12014"/>
                  </a:cubicBezTo>
                  <a:cubicBezTo>
                    <a:pt x="136066" y="12070"/>
                    <a:pt x="136005" y="12130"/>
                    <a:pt x="136005" y="12130"/>
                  </a:cubicBezTo>
                  <a:cubicBezTo>
                    <a:pt x="135950" y="12246"/>
                    <a:pt x="135889" y="12302"/>
                    <a:pt x="135834" y="12418"/>
                  </a:cubicBezTo>
                  <a:cubicBezTo>
                    <a:pt x="135950" y="12362"/>
                    <a:pt x="136121" y="12362"/>
                    <a:pt x="136298" y="12302"/>
                  </a:cubicBezTo>
                  <a:cubicBezTo>
                    <a:pt x="136414" y="12130"/>
                    <a:pt x="136530" y="12014"/>
                    <a:pt x="136646" y="11837"/>
                  </a:cubicBezTo>
                  <a:close/>
                  <a:moveTo>
                    <a:pt x="136005" y="12710"/>
                  </a:moveTo>
                  <a:cubicBezTo>
                    <a:pt x="135834" y="12710"/>
                    <a:pt x="135718" y="12766"/>
                    <a:pt x="135541" y="12826"/>
                  </a:cubicBezTo>
                  <a:lnTo>
                    <a:pt x="135193" y="13346"/>
                  </a:lnTo>
                  <a:cubicBezTo>
                    <a:pt x="135369" y="13290"/>
                    <a:pt x="135486" y="13290"/>
                    <a:pt x="135602" y="13290"/>
                  </a:cubicBezTo>
                  <a:cubicBezTo>
                    <a:pt x="135773" y="13114"/>
                    <a:pt x="135889" y="12882"/>
                    <a:pt x="136005" y="12710"/>
                  </a:cubicBezTo>
                  <a:close/>
                  <a:moveTo>
                    <a:pt x="135425" y="13638"/>
                  </a:moveTo>
                  <a:cubicBezTo>
                    <a:pt x="135253" y="13638"/>
                    <a:pt x="135137" y="13638"/>
                    <a:pt x="134961" y="13694"/>
                  </a:cubicBezTo>
                  <a:cubicBezTo>
                    <a:pt x="134845" y="13871"/>
                    <a:pt x="134729" y="14103"/>
                    <a:pt x="134613" y="14335"/>
                  </a:cubicBezTo>
                  <a:lnTo>
                    <a:pt x="134961" y="14335"/>
                  </a:lnTo>
                  <a:cubicBezTo>
                    <a:pt x="135137" y="14103"/>
                    <a:pt x="135253" y="13871"/>
                    <a:pt x="135425" y="13638"/>
                  </a:cubicBezTo>
                  <a:close/>
                  <a:moveTo>
                    <a:pt x="134381" y="14623"/>
                  </a:moveTo>
                  <a:cubicBezTo>
                    <a:pt x="134325" y="14799"/>
                    <a:pt x="134209" y="14971"/>
                    <a:pt x="134149" y="15087"/>
                  </a:cubicBezTo>
                  <a:cubicBezTo>
                    <a:pt x="134093" y="15203"/>
                    <a:pt x="134033" y="15319"/>
                    <a:pt x="133977" y="15379"/>
                  </a:cubicBezTo>
                  <a:cubicBezTo>
                    <a:pt x="134093" y="15379"/>
                    <a:pt x="134209" y="15435"/>
                    <a:pt x="134325" y="15435"/>
                  </a:cubicBezTo>
                  <a:cubicBezTo>
                    <a:pt x="134497" y="15203"/>
                    <a:pt x="134613" y="14915"/>
                    <a:pt x="134789" y="14683"/>
                  </a:cubicBezTo>
                  <a:cubicBezTo>
                    <a:pt x="134673" y="14623"/>
                    <a:pt x="134613" y="14623"/>
                    <a:pt x="134497" y="14623"/>
                  </a:cubicBezTo>
                  <a:close/>
                  <a:moveTo>
                    <a:pt x="133801" y="15667"/>
                  </a:moveTo>
                  <a:cubicBezTo>
                    <a:pt x="133629" y="15959"/>
                    <a:pt x="133513" y="16247"/>
                    <a:pt x="133336" y="16540"/>
                  </a:cubicBezTo>
                  <a:cubicBezTo>
                    <a:pt x="133452" y="16595"/>
                    <a:pt x="133568" y="16595"/>
                    <a:pt x="133629" y="16656"/>
                  </a:cubicBezTo>
                  <a:lnTo>
                    <a:pt x="134149" y="15783"/>
                  </a:lnTo>
                  <a:cubicBezTo>
                    <a:pt x="134033" y="15727"/>
                    <a:pt x="133917" y="15727"/>
                    <a:pt x="133801" y="15667"/>
                  </a:cubicBezTo>
                  <a:close/>
                  <a:moveTo>
                    <a:pt x="133165" y="16827"/>
                  </a:moveTo>
                  <a:cubicBezTo>
                    <a:pt x="132988" y="17176"/>
                    <a:pt x="132872" y="17468"/>
                    <a:pt x="132700" y="17816"/>
                  </a:cubicBezTo>
                  <a:cubicBezTo>
                    <a:pt x="132756" y="17816"/>
                    <a:pt x="132872" y="17872"/>
                    <a:pt x="132988" y="17932"/>
                  </a:cubicBezTo>
                  <a:cubicBezTo>
                    <a:pt x="133165" y="17640"/>
                    <a:pt x="133336" y="17292"/>
                    <a:pt x="133513" y="16943"/>
                  </a:cubicBezTo>
                  <a:cubicBezTo>
                    <a:pt x="133397" y="16888"/>
                    <a:pt x="133281" y="16888"/>
                    <a:pt x="133165" y="16827"/>
                  </a:cubicBezTo>
                  <a:close/>
                  <a:moveTo>
                    <a:pt x="132524" y="18104"/>
                  </a:moveTo>
                  <a:lnTo>
                    <a:pt x="132004" y="19148"/>
                  </a:lnTo>
                  <a:cubicBezTo>
                    <a:pt x="132120" y="19209"/>
                    <a:pt x="132176" y="19264"/>
                    <a:pt x="132292" y="19325"/>
                  </a:cubicBezTo>
                  <a:lnTo>
                    <a:pt x="132816" y="18280"/>
                  </a:lnTo>
                  <a:cubicBezTo>
                    <a:pt x="132816" y="18220"/>
                    <a:pt x="132756" y="18220"/>
                    <a:pt x="132756" y="18220"/>
                  </a:cubicBezTo>
                  <a:cubicBezTo>
                    <a:pt x="132700" y="18164"/>
                    <a:pt x="132584" y="18104"/>
                    <a:pt x="132524" y="18104"/>
                  </a:cubicBezTo>
                  <a:close/>
                  <a:moveTo>
                    <a:pt x="131828" y="19441"/>
                  </a:moveTo>
                  <a:cubicBezTo>
                    <a:pt x="131656" y="19789"/>
                    <a:pt x="131480" y="20193"/>
                    <a:pt x="131308" y="20541"/>
                  </a:cubicBezTo>
                  <a:cubicBezTo>
                    <a:pt x="131364" y="20657"/>
                    <a:pt x="131480" y="20717"/>
                    <a:pt x="131540" y="20833"/>
                  </a:cubicBezTo>
                  <a:cubicBezTo>
                    <a:pt x="131772" y="20425"/>
                    <a:pt x="131944" y="20021"/>
                    <a:pt x="132120" y="19673"/>
                  </a:cubicBezTo>
                  <a:cubicBezTo>
                    <a:pt x="132060" y="19557"/>
                    <a:pt x="131944" y="19496"/>
                    <a:pt x="131828" y="19441"/>
                  </a:cubicBezTo>
                  <a:close/>
                  <a:moveTo>
                    <a:pt x="131131" y="20889"/>
                  </a:moveTo>
                  <a:lnTo>
                    <a:pt x="130612" y="22110"/>
                  </a:lnTo>
                  <a:cubicBezTo>
                    <a:pt x="130667" y="22226"/>
                    <a:pt x="130728" y="22282"/>
                    <a:pt x="130783" y="22398"/>
                  </a:cubicBezTo>
                  <a:cubicBezTo>
                    <a:pt x="131015" y="21994"/>
                    <a:pt x="131192" y="21646"/>
                    <a:pt x="131364" y="21237"/>
                  </a:cubicBezTo>
                  <a:cubicBezTo>
                    <a:pt x="131364" y="21181"/>
                    <a:pt x="131364" y="21181"/>
                    <a:pt x="131424" y="21121"/>
                  </a:cubicBezTo>
                  <a:cubicBezTo>
                    <a:pt x="131308" y="21065"/>
                    <a:pt x="131248" y="20949"/>
                    <a:pt x="131131" y="20889"/>
                  </a:cubicBezTo>
                  <a:close/>
                  <a:moveTo>
                    <a:pt x="130435" y="22458"/>
                  </a:moveTo>
                  <a:cubicBezTo>
                    <a:pt x="130203" y="22862"/>
                    <a:pt x="130031" y="23270"/>
                    <a:pt x="129855" y="23734"/>
                  </a:cubicBezTo>
                  <a:lnTo>
                    <a:pt x="130031" y="24083"/>
                  </a:lnTo>
                  <a:cubicBezTo>
                    <a:pt x="130263" y="23618"/>
                    <a:pt x="130435" y="23210"/>
                    <a:pt x="130667" y="22746"/>
                  </a:cubicBezTo>
                  <a:cubicBezTo>
                    <a:pt x="130551" y="22630"/>
                    <a:pt x="130496" y="22514"/>
                    <a:pt x="130435" y="22458"/>
                  </a:cubicBezTo>
                  <a:close/>
                  <a:moveTo>
                    <a:pt x="129683" y="24083"/>
                  </a:moveTo>
                  <a:cubicBezTo>
                    <a:pt x="129451" y="24547"/>
                    <a:pt x="129275" y="25011"/>
                    <a:pt x="129043" y="25475"/>
                  </a:cubicBezTo>
                  <a:lnTo>
                    <a:pt x="129219" y="25823"/>
                  </a:lnTo>
                  <a:cubicBezTo>
                    <a:pt x="129451" y="25359"/>
                    <a:pt x="129683" y="24895"/>
                    <a:pt x="129855" y="24431"/>
                  </a:cubicBezTo>
                  <a:lnTo>
                    <a:pt x="129683" y="24083"/>
                  </a:lnTo>
                  <a:close/>
                  <a:moveTo>
                    <a:pt x="128871" y="25823"/>
                  </a:moveTo>
                  <a:cubicBezTo>
                    <a:pt x="128639" y="26343"/>
                    <a:pt x="128462" y="26807"/>
                    <a:pt x="128230" y="27271"/>
                  </a:cubicBezTo>
                  <a:cubicBezTo>
                    <a:pt x="128291" y="27387"/>
                    <a:pt x="128346" y="27564"/>
                    <a:pt x="128407" y="27680"/>
                  </a:cubicBezTo>
                  <a:cubicBezTo>
                    <a:pt x="128639" y="27216"/>
                    <a:pt x="128871" y="26752"/>
                    <a:pt x="129043" y="26227"/>
                  </a:cubicBezTo>
                  <a:cubicBezTo>
                    <a:pt x="128987" y="26111"/>
                    <a:pt x="128927" y="25995"/>
                    <a:pt x="128871" y="25823"/>
                  </a:cubicBezTo>
                  <a:close/>
                  <a:moveTo>
                    <a:pt x="128059" y="27680"/>
                  </a:moveTo>
                  <a:cubicBezTo>
                    <a:pt x="127882" y="27968"/>
                    <a:pt x="127766" y="28316"/>
                    <a:pt x="127650" y="28608"/>
                  </a:cubicBezTo>
                  <a:cubicBezTo>
                    <a:pt x="127534" y="28780"/>
                    <a:pt x="127478" y="28956"/>
                    <a:pt x="127362" y="29128"/>
                  </a:cubicBezTo>
                  <a:cubicBezTo>
                    <a:pt x="127418" y="29305"/>
                    <a:pt x="127478" y="29476"/>
                    <a:pt x="127534" y="29592"/>
                  </a:cubicBezTo>
                  <a:cubicBezTo>
                    <a:pt x="127766" y="29128"/>
                    <a:pt x="127998" y="28608"/>
                    <a:pt x="128230" y="28144"/>
                  </a:cubicBezTo>
                  <a:cubicBezTo>
                    <a:pt x="128175" y="27968"/>
                    <a:pt x="128114" y="27852"/>
                    <a:pt x="128059" y="27680"/>
                  </a:cubicBezTo>
                  <a:close/>
                  <a:moveTo>
                    <a:pt x="127186" y="29592"/>
                  </a:moveTo>
                  <a:cubicBezTo>
                    <a:pt x="126954" y="30117"/>
                    <a:pt x="126722" y="30581"/>
                    <a:pt x="126490" y="31101"/>
                  </a:cubicBezTo>
                  <a:lnTo>
                    <a:pt x="126666" y="31625"/>
                  </a:lnTo>
                  <a:lnTo>
                    <a:pt x="127362" y="30057"/>
                  </a:lnTo>
                  <a:cubicBezTo>
                    <a:pt x="127302" y="29885"/>
                    <a:pt x="127246" y="29769"/>
                    <a:pt x="127186" y="29592"/>
                  </a:cubicBezTo>
                  <a:close/>
                  <a:moveTo>
                    <a:pt x="126318" y="31565"/>
                  </a:moveTo>
                  <a:cubicBezTo>
                    <a:pt x="126086" y="32090"/>
                    <a:pt x="125793" y="32610"/>
                    <a:pt x="125561" y="33134"/>
                  </a:cubicBezTo>
                  <a:lnTo>
                    <a:pt x="125738" y="33654"/>
                  </a:lnTo>
                  <a:lnTo>
                    <a:pt x="126434" y="32090"/>
                  </a:lnTo>
                  <a:cubicBezTo>
                    <a:pt x="126374" y="31913"/>
                    <a:pt x="126318" y="31741"/>
                    <a:pt x="126318" y="31565"/>
                  </a:cubicBezTo>
                  <a:close/>
                  <a:moveTo>
                    <a:pt x="125329" y="33598"/>
                  </a:moveTo>
                  <a:lnTo>
                    <a:pt x="124633" y="35162"/>
                  </a:lnTo>
                  <a:cubicBezTo>
                    <a:pt x="124693" y="35339"/>
                    <a:pt x="124693" y="35511"/>
                    <a:pt x="124749" y="35687"/>
                  </a:cubicBezTo>
                  <a:cubicBezTo>
                    <a:pt x="124981" y="35162"/>
                    <a:pt x="125213" y="34643"/>
                    <a:pt x="125506" y="34118"/>
                  </a:cubicBezTo>
                  <a:lnTo>
                    <a:pt x="125329" y="33598"/>
                  </a:lnTo>
                  <a:close/>
                  <a:moveTo>
                    <a:pt x="124401" y="35627"/>
                  </a:moveTo>
                  <a:cubicBezTo>
                    <a:pt x="124169" y="36151"/>
                    <a:pt x="123881" y="36671"/>
                    <a:pt x="123649" y="37196"/>
                  </a:cubicBezTo>
                  <a:cubicBezTo>
                    <a:pt x="123705" y="37367"/>
                    <a:pt x="123705" y="37544"/>
                    <a:pt x="123765" y="37776"/>
                  </a:cubicBezTo>
                  <a:cubicBezTo>
                    <a:pt x="123997" y="37251"/>
                    <a:pt x="124229" y="36731"/>
                    <a:pt x="124517" y="36207"/>
                  </a:cubicBezTo>
                  <a:cubicBezTo>
                    <a:pt x="124461" y="36035"/>
                    <a:pt x="124401" y="35803"/>
                    <a:pt x="124401" y="35627"/>
                  </a:cubicBezTo>
                  <a:close/>
                  <a:moveTo>
                    <a:pt x="123417" y="37715"/>
                  </a:moveTo>
                  <a:cubicBezTo>
                    <a:pt x="123124" y="38180"/>
                    <a:pt x="122892" y="38704"/>
                    <a:pt x="122604" y="39224"/>
                  </a:cubicBezTo>
                  <a:cubicBezTo>
                    <a:pt x="122660" y="39400"/>
                    <a:pt x="122660" y="39572"/>
                    <a:pt x="122721" y="39804"/>
                  </a:cubicBezTo>
                  <a:cubicBezTo>
                    <a:pt x="122953" y="39284"/>
                    <a:pt x="123240" y="38760"/>
                    <a:pt x="123472" y="38240"/>
                  </a:cubicBezTo>
                  <a:lnTo>
                    <a:pt x="123472" y="38180"/>
                  </a:lnTo>
                  <a:cubicBezTo>
                    <a:pt x="123472" y="38008"/>
                    <a:pt x="123417" y="37832"/>
                    <a:pt x="123417" y="37715"/>
                  </a:cubicBezTo>
                  <a:close/>
                  <a:moveTo>
                    <a:pt x="122372" y="39749"/>
                  </a:moveTo>
                  <a:cubicBezTo>
                    <a:pt x="122080" y="40213"/>
                    <a:pt x="121848" y="40733"/>
                    <a:pt x="121560" y="41197"/>
                  </a:cubicBezTo>
                  <a:cubicBezTo>
                    <a:pt x="121616" y="41373"/>
                    <a:pt x="121616" y="41605"/>
                    <a:pt x="121676" y="41777"/>
                  </a:cubicBezTo>
                  <a:cubicBezTo>
                    <a:pt x="121908" y="41257"/>
                    <a:pt x="122196" y="40793"/>
                    <a:pt x="122428" y="40268"/>
                  </a:cubicBezTo>
                  <a:cubicBezTo>
                    <a:pt x="122428" y="40097"/>
                    <a:pt x="122372" y="39920"/>
                    <a:pt x="122372" y="39749"/>
                  </a:cubicBezTo>
                  <a:close/>
                  <a:moveTo>
                    <a:pt x="121328" y="41721"/>
                  </a:moveTo>
                  <a:cubicBezTo>
                    <a:pt x="121036" y="42186"/>
                    <a:pt x="120803" y="42650"/>
                    <a:pt x="120516" y="43114"/>
                  </a:cubicBezTo>
                  <a:cubicBezTo>
                    <a:pt x="120516" y="43286"/>
                    <a:pt x="120571" y="43518"/>
                    <a:pt x="120571" y="43694"/>
                  </a:cubicBezTo>
                  <a:cubicBezTo>
                    <a:pt x="120571" y="43634"/>
                    <a:pt x="120632" y="43578"/>
                    <a:pt x="120632" y="43578"/>
                  </a:cubicBezTo>
                  <a:cubicBezTo>
                    <a:pt x="120864" y="43114"/>
                    <a:pt x="121152" y="42705"/>
                    <a:pt x="121384" y="42241"/>
                  </a:cubicBezTo>
                  <a:cubicBezTo>
                    <a:pt x="121328" y="42069"/>
                    <a:pt x="121328" y="41893"/>
                    <a:pt x="121328" y="41721"/>
                  </a:cubicBezTo>
                  <a:close/>
                  <a:moveTo>
                    <a:pt x="30116" y="1"/>
                  </a:moveTo>
                  <a:cubicBezTo>
                    <a:pt x="29884" y="1"/>
                    <a:pt x="29652" y="1"/>
                    <a:pt x="29420" y="61"/>
                  </a:cubicBezTo>
                  <a:cubicBezTo>
                    <a:pt x="26807" y="61"/>
                    <a:pt x="24370" y="758"/>
                    <a:pt x="22165" y="1974"/>
                  </a:cubicBezTo>
                  <a:cubicBezTo>
                    <a:pt x="18280" y="4062"/>
                    <a:pt x="14914" y="7604"/>
                    <a:pt x="12129" y="11782"/>
                  </a:cubicBezTo>
                  <a:cubicBezTo>
                    <a:pt x="7891" y="18048"/>
                    <a:pt x="4874" y="25707"/>
                    <a:pt x="2901" y="31741"/>
                  </a:cubicBezTo>
                  <a:cubicBezTo>
                    <a:pt x="929" y="37832"/>
                    <a:pt x="0" y="42357"/>
                    <a:pt x="0" y="42357"/>
                  </a:cubicBezTo>
                  <a:lnTo>
                    <a:pt x="348" y="42418"/>
                  </a:lnTo>
                  <a:lnTo>
                    <a:pt x="348" y="42302"/>
                  </a:lnTo>
                  <a:cubicBezTo>
                    <a:pt x="641" y="41081"/>
                    <a:pt x="2901" y="30637"/>
                    <a:pt x="7659" y="20541"/>
                  </a:cubicBezTo>
                  <a:cubicBezTo>
                    <a:pt x="10041" y="15435"/>
                    <a:pt x="12997" y="10445"/>
                    <a:pt x="16595" y="6676"/>
                  </a:cubicBezTo>
                  <a:cubicBezTo>
                    <a:pt x="18451" y="4819"/>
                    <a:pt x="20369" y="3250"/>
                    <a:pt x="22513" y="2150"/>
                  </a:cubicBezTo>
                  <a:cubicBezTo>
                    <a:pt x="24662" y="1045"/>
                    <a:pt x="26923" y="409"/>
                    <a:pt x="29420" y="349"/>
                  </a:cubicBezTo>
                  <a:lnTo>
                    <a:pt x="30116" y="349"/>
                  </a:lnTo>
                  <a:cubicBezTo>
                    <a:pt x="36322" y="349"/>
                    <a:pt x="41257" y="1918"/>
                    <a:pt x="45202" y="4587"/>
                  </a:cubicBezTo>
                  <a:cubicBezTo>
                    <a:pt x="48684" y="6908"/>
                    <a:pt x="51408" y="10157"/>
                    <a:pt x="53558" y="14042"/>
                  </a:cubicBezTo>
                  <a:cubicBezTo>
                    <a:pt x="57271" y="20833"/>
                    <a:pt x="59299" y="29653"/>
                    <a:pt x="60520" y="39052"/>
                  </a:cubicBezTo>
                  <a:cubicBezTo>
                    <a:pt x="60868" y="41893"/>
                    <a:pt x="61156" y="44794"/>
                    <a:pt x="61388" y="47756"/>
                  </a:cubicBezTo>
                  <a:cubicBezTo>
                    <a:pt x="61504" y="47756"/>
                    <a:pt x="61620" y="47811"/>
                    <a:pt x="61736" y="47872"/>
                  </a:cubicBezTo>
                  <a:cubicBezTo>
                    <a:pt x="61681" y="46711"/>
                    <a:pt x="61565" y="45490"/>
                    <a:pt x="61449" y="44330"/>
                  </a:cubicBezTo>
                  <a:cubicBezTo>
                    <a:pt x="60288" y="32726"/>
                    <a:pt x="58255" y="21701"/>
                    <a:pt x="53613" y="13522"/>
                  </a:cubicBezTo>
                  <a:cubicBezTo>
                    <a:pt x="51292" y="9401"/>
                    <a:pt x="48275" y="6035"/>
                    <a:pt x="44446" y="3714"/>
                  </a:cubicBezTo>
                  <a:cubicBezTo>
                    <a:pt x="40616" y="1338"/>
                    <a:pt x="35858" y="1"/>
                    <a:pt x="30116" y="1"/>
                  </a:cubicBezTo>
                  <a:close/>
                  <a:moveTo>
                    <a:pt x="61504" y="48452"/>
                  </a:moveTo>
                  <a:cubicBezTo>
                    <a:pt x="61620" y="48508"/>
                    <a:pt x="61736" y="48568"/>
                    <a:pt x="61852" y="48684"/>
                  </a:cubicBezTo>
                  <a:cubicBezTo>
                    <a:pt x="61797" y="48624"/>
                    <a:pt x="61797" y="48568"/>
                    <a:pt x="61797" y="48508"/>
                  </a:cubicBezTo>
                  <a:cubicBezTo>
                    <a:pt x="61736" y="48508"/>
                    <a:pt x="61620" y="48452"/>
                    <a:pt x="61504" y="48452"/>
                  </a:cubicBezTo>
                  <a:close/>
                  <a:moveTo>
                    <a:pt x="61504" y="48856"/>
                  </a:moveTo>
                  <a:lnTo>
                    <a:pt x="61504" y="48972"/>
                  </a:lnTo>
                  <a:lnTo>
                    <a:pt x="61681" y="48972"/>
                  </a:lnTo>
                  <a:cubicBezTo>
                    <a:pt x="61620" y="48916"/>
                    <a:pt x="61565" y="48856"/>
                    <a:pt x="61504" y="48856"/>
                  </a:cubicBezTo>
                  <a:close/>
                  <a:moveTo>
                    <a:pt x="61565" y="49320"/>
                  </a:moveTo>
                  <a:lnTo>
                    <a:pt x="61565" y="49436"/>
                  </a:lnTo>
                  <a:cubicBezTo>
                    <a:pt x="61681" y="49496"/>
                    <a:pt x="61797" y="49612"/>
                    <a:pt x="61913" y="49728"/>
                  </a:cubicBezTo>
                  <a:cubicBezTo>
                    <a:pt x="61913" y="49612"/>
                    <a:pt x="61913" y="49436"/>
                    <a:pt x="61852" y="49320"/>
                  </a:cubicBezTo>
                  <a:close/>
                  <a:moveTo>
                    <a:pt x="61565" y="49900"/>
                  </a:moveTo>
                  <a:cubicBezTo>
                    <a:pt x="61620" y="50077"/>
                    <a:pt x="61620" y="50248"/>
                    <a:pt x="61620" y="50364"/>
                  </a:cubicBezTo>
                  <a:cubicBezTo>
                    <a:pt x="61736" y="50364"/>
                    <a:pt x="61852" y="50309"/>
                    <a:pt x="61968" y="50309"/>
                  </a:cubicBezTo>
                  <a:lnTo>
                    <a:pt x="61968" y="50193"/>
                  </a:lnTo>
                  <a:cubicBezTo>
                    <a:pt x="61852" y="50077"/>
                    <a:pt x="61736" y="50016"/>
                    <a:pt x="61565" y="49900"/>
                  </a:cubicBezTo>
                  <a:close/>
                  <a:moveTo>
                    <a:pt x="61968" y="50657"/>
                  </a:moveTo>
                  <a:cubicBezTo>
                    <a:pt x="61852" y="50657"/>
                    <a:pt x="61736" y="50713"/>
                    <a:pt x="61681" y="50713"/>
                  </a:cubicBezTo>
                  <a:cubicBezTo>
                    <a:pt x="61681" y="51293"/>
                    <a:pt x="61736" y="51873"/>
                    <a:pt x="61797" y="52397"/>
                  </a:cubicBezTo>
                  <a:cubicBezTo>
                    <a:pt x="61852" y="52337"/>
                    <a:pt x="61968" y="52281"/>
                    <a:pt x="62085" y="52221"/>
                  </a:cubicBezTo>
                  <a:cubicBezTo>
                    <a:pt x="62085" y="51701"/>
                    <a:pt x="62029" y="51177"/>
                    <a:pt x="61968" y="50657"/>
                  </a:cubicBezTo>
                  <a:close/>
                  <a:moveTo>
                    <a:pt x="62145" y="52569"/>
                  </a:moveTo>
                  <a:lnTo>
                    <a:pt x="61797" y="52746"/>
                  </a:lnTo>
                  <a:cubicBezTo>
                    <a:pt x="61852" y="53558"/>
                    <a:pt x="61913" y="54310"/>
                    <a:pt x="61968" y="55067"/>
                  </a:cubicBezTo>
                  <a:lnTo>
                    <a:pt x="62261" y="54774"/>
                  </a:lnTo>
                  <a:cubicBezTo>
                    <a:pt x="62201" y="54078"/>
                    <a:pt x="62201" y="53326"/>
                    <a:pt x="62145" y="52569"/>
                  </a:cubicBezTo>
                  <a:close/>
                  <a:moveTo>
                    <a:pt x="62317" y="55183"/>
                  </a:moveTo>
                  <a:cubicBezTo>
                    <a:pt x="62201" y="55299"/>
                    <a:pt x="62085" y="55354"/>
                    <a:pt x="61968" y="55470"/>
                  </a:cubicBezTo>
                  <a:cubicBezTo>
                    <a:pt x="62029" y="56575"/>
                    <a:pt x="62145" y="57620"/>
                    <a:pt x="62201" y="58664"/>
                  </a:cubicBezTo>
                  <a:cubicBezTo>
                    <a:pt x="62261" y="58548"/>
                    <a:pt x="62377" y="58371"/>
                    <a:pt x="62493" y="58255"/>
                  </a:cubicBezTo>
                  <a:cubicBezTo>
                    <a:pt x="62433" y="57211"/>
                    <a:pt x="62377" y="56227"/>
                    <a:pt x="62317" y="55183"/>
                  </a:cubicBezTo>
                  <a:close/>
                  <a:moveTo>
                    <a:pt x="142448" y="7196"/>
                  </a:moveTo>
                  <a:cubicBezTo>
                    <a:pt x="142272" y="7256"/>
                    <a:pt x="142156" y="7256"/>
                    <a:pt x="141984" y="7312"/>
                  </a:cubicBezTo>
                  <a:cubicBezTo>
                    <a:pt x="141868" y="7312"/>
                    <a:pt x="141752" y="7372"/>
                    <a:pt x="141576" y="7372"/>
                  </a:cubicBezTo>
                  <a:cubicBezTo>
                    <a:pt x="141520" y="7428"/>
                    <a:pt x="141404" y="7428"/>
                    <a:pt x="141343" y="7488"/>
                  </a:cubicBezTo>
                  <a:lnTo>
                    <a:pt x="141172" y="7488"/>
                  </a:lnTo>
                  <a:cubicBezTo>
                    <a:pt x="141111" y="7544"/>
                    <a:pt x="141056" y="7544"/>
                    <a:pt x="140995" y="7604"/>
                  </a:cubicBezTo>
                  <a:cubicBezTo>
                    <a:pt x="140475" y="7776"/>
                    <a:pt x="139895" y="8068"/>
                    <a:pt x="139371" y="8472"/>
                  </a:cubicBezTo>
                  <a:cubicBezTo>
                    <a:pt x="139139" y="8649"/>
                    <a:pt x="138851" y="8881"/>
                    <a:pt x="138558" y="9168"/>
                  </a:cubicBezTo>
                  <a:cubicBezTo>
                    <a:pt x="138442" y="9229"/>
                    <a:pt x="138326" y="9345"/>
                    <a:pt x="138271" y="9461"/>
                  </a:cubicBezTo>
                  <a:cubicBezTo>
                    <a:pt x="138735" y="9113"/>
                    <a:pt x="139255" y="8820"/>
                    <a:pt x="139835" y="8588"/>
                  </a:cubicBezTo>
                  <a:cubicBezTo>
                    <a:pt x="139951" y="8533"/>
                    <a:pt x="140067" y="8416"/>
                    <a:pt x="140183" y="8356"/>
                  </a:cubicBezTo>
                  <a:cubicBezTo>
                    <a:pt x="140359" y="8240"/>
                    <a:pt x="140531" y="8184"/>
                    <a:pt x="140708" y="8068"/>
                  </a:cubicBezTo>
                  <a:cubicBezTo>
                    <a:pt x="140879" y="8008"/>
                    <a:pt x="141056" y="7952"/>
                    <a:pt x="141227" y="7836"/>
                  </a:cubicBezTo>
                  <a:cubicBezTo>
                    <a:pt x="141288" y="7836"/>
                    <a:pt x="141343" y="7776"/>
                    <a:pt x="141460" y="7776"/>
                  </a:cubicBezTo>
                  <a:cubicBezTo>
                    <a:pt x="141520" y="7776"/>
                    <a:pt x="141576" y="7720"/>
                    <a:pt x="141692" y="7720"/>
                  </a:cubicBezTo>
                  <a:cubicBezTo>
                    <a:pt x="141868" y="7660"/>
                    <a:pt x="141984" y="7604"/>
                    <a:pt x="142156" y="7604"/>
                  </a:cubicBezTo>
                  <a:cubicBezTo>
                    <a:pt x="142504" y="7544"/>
                    <a:pt x="142796" y="7488"/>
                    <a:pt x="143145" y="7488"/>
                  </a:cubicBezTo>
                  <a:cubicBezTo>
                    <a:pt x="143664" y="7488"/>
                    <a:pt x="144189" y="7604"/>
                    <a:pt x="144653" y="7776"/>
                  </a:cubicBezTo>
                  <a:cubicBezTo>
                    <a:pt x="145521" y="8124"/>
                    <a:pt x="146278" y="8820"/>
                    <a:pt x="146974" y="9809"/>
                  </a:cubicBezTo>
                  <a:cubicBezTo>
                    <a:pt x="148134" y="11489"/>
                    <a:pt x="149063" y="14042"/>
                    <a:pt x="149875" y="17176"/>
                  </a:cubicBezTo>
                  <a:cubicBezTo>
                    <a:pt x="151091" y="21817"/>
                    <a:pt x="151964" y="27680"/>
                    <a:pt x="153240" y="33770"/>
                  </a:cubicBezTo>
                  <a:cubicBezTo>
                    <a:pt x="154457" y="39804"/>
                    <a:pt x="156026" y="46071"/>
                    <a:pt x="158518" y="51409"/>
                  </a:cubicBezTo>
                  <a:cubicBezTo>
                    <a:pt x="160375" y="55531"/>
                    <a:pt x="161767" y="58200"/>
                    <a:pt x="162928" y="60112"/>
                  </a:cubicBezTo>
                  <a:cubicBezTo>
                    <a:pt x="162988" y="60228"/>
                    <a:pt x="163044" y="60289"/>
                    <a:pt x="163044" y="60344"/>
                  </a:cubicBezTo>
                  <a:cubicBezTo>
                    <a:pt x="163104" y="60172"/>
                    <a:pt x="163104" y="59996"/>
                    <a:pt x="163160" y="59824"/>
                  </a:cubicBezTo>
                  <a:cubicBezTo>
                    <a:pt x="162000" y="57852"/>
                    <a:pt x="160607" y="55238"/>
                    <a:pt x="158811" y="51293"/>
                  </a:cubicBezTo>
                  <a:cubicBezTo>
                    <a:pt x="156778" y="46943"/>
                    <a:pt x="155385" y="42069"/>
                    <a:pt x="154285" y="37080"/>
                  </a:cubicBezTo>
                  <a:cubicBezTo>
                    <a:pt x="152600" y="29708"/>
                    <a:pt x="151555" y="22226"/>
                    <a:pt x="150107" y="16656"/>
                  </a:cubicBezTo>
                  <a:cubicBezTo>
                    <a:pt x="149351" y="13810"/>
                    <a:pt x="148483" y="11489"/>
                    <a:pt x="147378" y="9809"/>
                  </a:cubicBezTo>
                  <a:cubicBezTo>
                    <a:pt x="146798" y="8997"/>
                    <a:pt x="146217" y="8300"/>
                    <a:pt x="145521" y="7892"/>
                  </a:cubicBezTo>
                  <a:cubicBezTo>
                    <a:pt x="144769" y="7428"/>
                    <a:pt x="144013" y="7196"/>
                    <a:pt x="143145" y="7196"/>
                  </a:cubicBezTo>
                  <a:close/>
                  <a:moveTo>
                    <a:pt x="62549" y="58780"/>
                  </a:moveTo>
                  <a:cubicBezTo>
                    <a:pt x="62433" y="58952"/>
                    <a:pt x="62317" y="59068"/>
                    <a:pt x="62201" y="59244"/>
                  </a:cubicBezTo>
                  <a:cubicBezTo>
                    <a:pt x="62317" y="60924"/>
                    <a:pt x="62433" y="62609"/>
                    <a:pt x="62493" y="64234"/>
                  </a:cubicBezTo>
                  <a:cubicBezTo>
                    <a:pt x="62609" y="63942"/>
                    <a:pt x="62725" y="63654"/>
                    <a:pt x="62781" y="63361"/>
                  </a:cubicBezTo>
                  <a:cubicBezTo>
                    <a:pt x="62725" y="61853"/>
                    <a:pt x="62609" y="60344"/>
                    <a:pt x="62549" y="58780"/>
                  </a:cubicBezTo>
                  <a:close/>
                  <a:moveTo>
                    <a:pt x="62841" y="64290"/>
                  </a:moveTo>
                  <a:cubicBezTo>
                    <a:pt x="62725" y="64582"/>
                    <a:pt x="62665" y="64930"/>
                    <a:pt x="62549" y="65218"/>
                  </a:cubicBezTo>
                  <a:cubicBezTo>
                    <a:pt x="62781" y="68296"/>
                    <a:pt x="62957" y="71252"/>
                    <a:pt x="63189" y="74098"/>
                  </a:cubicBezTo>
                  <a:lnTo>
                    <a:pt x="63361" y="72357"/>
                  </a:lnTo>
                  <a:cubicBezTo>
                    <a:pt x="63245" y="70788"/>
                    <a:pt x="63129" y="69164"/>
                    <a:pt x="63073" y="67539"/>
                  </a:cubicBezTo>
                  <a:cubicBezTo>
                    <a:pt x="62957" y="66439"/>
                    <a:pt x="62897" y="65395"/>
                    <a:pt x="62841" y="64290"/>
                  </a:cubicBezTo>
                  <a:close/>
                  <a:moveTo>
                    <a:pt x="247061" y="41373"/>
                  </a:moveTo>
                  <a:cubicBezTo>
                    <a:pt x="243640" y="41373"/>
                    <a:pt x="240274" y="42009"/>
                    <a:pt x="237313" y="43462"/>
                  </a:cubicBezTo>
                  <a:cubicBezTo>
                    <a:pt x="233600" y="45258"/>
                    <a:pt x="230582" y="48104"/>
                    <a:pt x="228145" y="51701"/>
                  </a:cubicBezTo>
                  <a:cubicBezTo>
                    <a:pt x="223912" y="57968"/>
                    <a:pt x="221299" y="66555"/>
                    <a:pt x="219502" y="75894"/>
                  </a:cubicBezTo>
                  <a:cubicBezTo>
                    <a:pt x="219270" y="77231"/>
                    <a:pt x="219038" y="78508"/>
                    <a:pt x="218806" y="79784"/>
                  </a:cubicBezTo>
                  <a:cubicBezTo>
                    <a:pt x="218922" y="80016"/>
                    <a:pt x="218978" y="80188"/>
                    <a:pt x="219038" y="80364"/>
                  </a:cubicBezTo>
                  <a:cubicBezTo>
                    <a:pt x="219558" y="77287"/>
                    <a:pt x="220138" y="74330"/>
                    <a:pt x="220779" y="71429"/>
                  </a:cubicBezTo>
                  <a:cubicBezTo>
                    <a:pt x="222227" y="65102"/>
                    <a:pt x="224200" y="59244"/>
                    <a:pt x="226869" y="54486"/>
                  </a:cubicBezTo>
                  <a:cubicBezTo>
                    <a:pt x="229538" y="49668"/>
                    <a:pt x="232964" y="45955"/>
                    <a:pt x="237429" y="43750"/>
                  </a:cubicBezTo>
                  <a:cubicBezTo>
                    <a:pt x="240390" y="42302"/>
                    <a:pt x="243640" y="41721"/>
                    <a:pt x="247061" y="41721"/>
                  </a:cubicBezTo>
                  <a:cubicBezTo>
                    <a:pt x="254604" y="41721"/>
                    <a:pt x="262787" y="44794"/>
                    <a:pt x="269341" y="48568"/>
                  </a:cubicBezTo>
                  <a:cubicBezTo>
                    <a:pt x="271778" y="49961"/>
                    <a:pt x="273983" y="51409"/>
                    <a:pt x="275840" y="52862"/>
                  </a:cubicBezTo>
                  <a:cubicBezTo>
                    <a:pt x="277929" y="54370"/>
                    <a:pt x="279670" y="55879"/>
                    <a:pt x="280830" y="57155"/>
                  </a:cubicBezTo>
                  <a:cubicBezTo>
                    <a:pt x="281526" y="57907"/>
                    <a:pt x="282051" y="58664"/>
                    <a:pt x="282339" y="59244"/>
                  </a:cubicBezTo>
                  <a:cubicBezTo>
                    <a:pt x="282051" y="58548"/>
                    <a:pt x="281471" y="57791"/>
                    <a:pt x="280714" y="56923"/>
                  </a:cubicBezTo>
                  <a:cubicBezTo>
                    <a:pt x="279437" y="55415"/>
                    <a:pt x="277581" y="53730"/>
                    <a:pt x="275320" y="52049"/>
                  </a:cubicBezTo>
                  <a:cubicBezTo>
                    <a:pt x="275260" y="51989"/>
                    <a:pt x="275204" y="51933"/>
                    <a:pt x="275144" y="51933"/>
                  </a:cubicBezTo>
                  <a:cubicBezTo>
                    <a:pt x="271607" y="49320"/>
                    <a:pt x="267081" y="46711"/>
                    <a:pt x="262207" y="44678"/>
                  </a:cubicBezTo>
                  <a:cubicBezTo>
                    <a:pt x="257333" y="42705"/>
                    <a:pt x="252051" y="41373"/>
                    <a:pt x="247061" y="41373"/>
                  </a:cubicBezTo>
                  <a:close/>
                  <a:moveTo>
                    <a:pt x="63537" y="74154"/>
                  </a:moveTo>
                  <a:cubicBezTo>
                    <a:pt x="63477" y="74734"/>
                    <a:pt x="63421" y="75374"/>
                    <a:pt x="63361" y="75955"/>
                  </a:cubicBezTo>
                  <a:cubicBezTo>
                    <a:pt x="63477" y="77751"/>
                    <a:pt x="63653" y="79436"/>
                    <a:pt x="63886" y="81116"/>
                  </a:cubicBezTo>
                  <a:cubicBezTo>
                    <a:pt x="63941" y="81873"/>
                    <a:pt x="64057" y="82569"/>
                    <a:pt x="64173" y="83265"/>
                  </a:cubicBezTo>
                  <a:lnTo>
                    <a:pt x="64350" y="82221"/>
                  </a:lnTo>
                  <a:cubicBezTo>
                    <a:pt x="64002" y="79668"/>
                    <a:pt x="63769" y="76939"/>
                    <a:pt x="63537" y="74154"/>
                  </a:cubicBezTo>
                  <a:close/>
                  <a:moveTo>
                    <a:pt x="218746" y="80420"/>
                  </a:moveTo>
                  <a:lnTo>
                    <a:pt x="218226" y="83553"/>
                  </a:lnTo>
                  <a:cubicBezTo>
                    <a:pt x="218342" y="83730"/>
                    <a:pt x="218398" y="83901"/>
                    <a:pt x="218514" y="84133"/>
                  </a:cubicBezTo>
                  <a:cubicBezTo>
                    <a:pt x="218630" y="83033"/>
                    <a:pt x="218806" y="81989"/>
                    <a:pt x="218978" y="80945"/>
                  </a:cubicBezTo>
                  <a:cubicBezTo>
                    <a:pt x="218862" y="80768"/>
                    <a:pt x="218806" y="80596"/>
                    <a:pt x="218746" y="80420"/>
                  </a:cubicBezTo>
                  <a:close/>
                  <a:moveTo>
                    <a:pt x="64521" y="83265"/>
                  </a:moveTo>
                  <a:cubicBezTo>
                    <a:pt x="64405" y="83614"/>
                    <a:pt x="64350" y="83901"/>
                    <a:pt x="64289" y="84194"/>
                  </a:cubicBezTo>
                  <a:cubicBezTo>
                    <a:pt x="64466" y="85470"/>
                    <a:pt x="64698" y="86747"/>
                    <a:pt x="64930" y="87963"/>
                  </a:cubicBezTo>
                  <a:cubicBezTo>
                    <a:pt x="65046" y="87791"/>
                    <a:pt x="65102" y="87559"/>
                    <a:pt x="65162" y="87383"/>
                  </a:cubicBezTo>
                  <a:cubicBezTo>
                    <a:pt x="64930" y="86051"/>
                    <a:pt x="64698" y="84714"/>
                    <a:pt x="64521" y="83265"/>
                  </a:cubicBezTo>
                  <a:close/>
                  <a:moveTo>
                    <a:pt x="218165" y="84133"/>
                  </a:moveTo>
                  <a:cubicBezTo>
                    <a:pt x="217994" y="85238"/>
                    <a:pt x="217817" y="86338"/>
                    <a:pt x="217701" y="87383"/>
                  </a:cubicBezTo>
                  <a:cubicBezTo>
                    <a:pt x="217762" y="87615"/>
                    <a:pt x="217878" y="87791"/>
                    <a:pt x="217933" y="87963"/>
                  </a:cubicBezTo>
                  <a:cubicBezTo>
                    <a:pt x="218110" y="86863"/>
                    <a:pt x="218226" y="85818"/>
                    <a:pt x="218398" y="84714"/>
                  </a:cubicBezTo>
                  <a:cubicBezTo>
                    <a:pt x="218342" y="84542"/>
                    <a:pt x="218226" y="84366"/>
                    <a:pt x="218165" y="84133"/>
                  </a:cubicBezTo>
                  <a:close/>
                  <a:moveTo>
                    <a:pt x="65278" y="87963"/>
                  </a:moveTo>
                  <a:cubicBezTo>
                    <a:pt x="65218" y="88139"/>
                    <a:pt x="65162" y="88311"/>
                    <a:pt x="65046" y="88487"/>
                  </a:cubicBezTo>
                  <a:cubicBezTo>
                    <a:pt x="65218" y="89355"/>
                    <a:pt x="65450" y="90228"/>
                    <a:pt x="65626" y="90980"/>
                  </a:cubicBezTo>
                  <a:cubicBezTo>
                    <a:pt x="65742" y="90924"/>
                    <a:pt x="65798" y="90808"/>
                    <a:pt x="65914" y="90632"/>
                  </a:cubicBezTo>
                  <a:cubicBezTo>
                    <a:pt x="65682" y="89820"/>
                    <a:pt x="65510" y="88891"/>
                    <a:pt x="65278" y="87963"/>
                  </a:cubicBezTo>
                  <a:close/>
                  <a:moveTo>
                    <a:pt x="217646" y="88023"/>
                  </a:moveTo>
                  <a:cubicBezTo>
                    <a:pt x="217469" y="89068"/>
                    <a:pt x="217353" y="90052"/>
                    <a:pt x="217237" y="91096"/>
                  </a:cubicBezTo>
                  <a:cubicBezTo>
                    <a:pt x="217297" y="91273"/>
                    <a:pt x="217414" y="91444"/>
                    <a:pt x="217469" y="91560"/>
                  </a:cubicBezTo>
                  <a:cubicBezTo>
                    <a:pt x="217469" y="91621"/>
                    <a:pt x="217530" y="91621"/>
                    <a:pt x="217530" y="91621"/>
                  </a:cubicBezTo>
                  <a:cubicBezTo>
                    <a:pt x="217646" y="90632"/>
                    <a:pt x="217762" y="89588"/>
                    <a:pt x="217878" y="88543"/>
                  </a:cubicBezTo>
                  <a:cubicBezTo>
                    <a:pt x="217817" y="88371"/>
                    <a:pt x="217701" y="88195"/>
                    <a:pt x="217646" y="88023"/>
                  </a:cubicBezTo>
                  <a:close/>
                  <a:moveTo>
                    <a:pt x="66030" y="91096"/>
                  </a:moveTo>
                  <a:cubicBezTo>
                    <a:pt x="65914" y="91212"/>
                    <a:pt x="65858" y="91328"/>
                    <a:pt x="65742" y="91389"/>
                  </a:cubicBezTo>
                  <a:cubicBezTo>
                    <a:pt x="65914" y="92085"/>
                    <a:pt x="66146" y="92721"/>
                    <a:pt x="66322" y="93301"/>
                  </a:cubicBezTo>
                  <a:cubicBezTo>
                    <a:pt x="66439" y="93245"/>
                    <a:pt x="66494" y="93185"/>
                    <a:pt x="66610" y="93069"/>
                  </a:cubicBezTo>
                  <a:cubicBezTo>
                    <a:pt x="66378" y="92433"/>
                    <a:pt x="66206" y="91792"/>
                    <a:pt x="66030" y="91096"/>
                  </a:cubicBezTo>
                  <a:close/>
                  <a:moveTo>
                    <a:pt x="66726" y="93417"/>
                  </a:moveTo>
                  <a:cubicBezTo>
                    <a:pt x="66610" y="93477"/>
                    <a:pt x="66494" y="93593"/>
                    <a:pt x="66439" y="93649"/>
                  </a:cubicBezTo>
                  <a:cubicBezTo>
                    <a:pt x="66610" y="94174"/>
                    <a:pt x="66787" y="94694"/>
                    <a:pt x="66958" y="95158"/>
                  </a:cubicBezTo>
                  <a:cubicBezTo>
                    <a:pt x="67074" y="95102"/>
                    <a:pt x="67191" y="95042"/>
                    <a:pt x="67251" y="94986"/>
                  </a:cubicBezTo>
                  <a:cubicBezTo>
                    <a:pt x="67074" y="94522"/>
                    <a:pt x="66903" y="93942"/>
                    <a:pt x="66726" y="93417"/>
                  </a:cubicBezTo>
                  <a:close/>
                  <a:moveTo>
                    <a:pt x="217181" y="91676"/>
                  </a:moveTo>
                  <a:lnTo>
                    <a:pt x="216833" y="94810"/>
                  </a:lnTo>
                  <a:cubicBezTo>
                    <a:pt x="216889" y="94986"/>
                    <a:pt x="217005" y="95158"/>
                    <a:pt x="217065" y="95334"/>
                  </a:cubicBezTo>
                  <a:cubicBezTo>
                    <a:pt x="217181" y="94290"/>
                    <a:pt x="217297" y="93245"/>
                    <a:pt x="217414" y="92257"/>
                  </a:cubicBezTo>
                  <a:cubicBezTo>
                    <a:pt x="217353" y="92024"/>
                    <a:pt x="217237" y="91853"/>
                    <a:pt x="217181" y="91676"/>
                  </a:cubicBezTo>
                  <a:close/>
                  <a:moveTo>
                    <a:pt x="67367" y="95334"/>
                  </a:moveTo>
                  <a:cubicBezTo>
                    <a:pt x="67307" y="95390"/>
                    <a:pt x="67251" y="95390"/>
                    <a:pt x="67135" y="95450"/>
                  </a:cubicBezTo>
                  <a:lnTo>
                    <a:pt x="67074" y="95506"/>
                  </a:lnTo>
                  <a:cubicBezTo>
                    <a:pt x="67251" y="95914"/>
                    <a:pt x="67423" y="96318"/>
                    <a:pt x="67655" y="96727"/>
                  </a:cubicBezTo>
                  <a:cubicBezTo>
                    <a:pt x="67715" y="96666"/>
                    <a:pt x="67831" y="96666"/>
                    <a:pt x="67947" y="96611"/>
                  </a:cubicBezTo>
                  <a:cubicBezTo>
                    <a:pt x="67771" y="96202"/>
                    <a:pt x="67539" y="95738"/>
                    <a:pt x="67367" y="95334"/>
                  </a:cubicBezTo>
                  <a:close/>
                  <a:moveTo>
                    <a:pt x="68063" y="96898"/>
                  </a:moveTo>
                  <a:cubicBezTo>
                    <a:pt x="68003" y="96959"/>
                    <a:pt x="67887" y="97014"/>
                    <a:pt x="67771" y="97014"/>
                  </a:cubicBezTo>
                  <a:lnTo>
                    <a:pt x="68295" y="98059"/>
                  </a:lnTo>
                  <a:cubicBezTo>
                    <a:pt x="68411" y="98059"/>
                    <a:pt x="68527" y="98003"/>
                    <a:pt x="68643" y="98003"/>
                  </a:cubicBezTo>
                  <a:cubicBezTo>
                    <a:pt x="68467" y="97655"/>
                    <a:pt x="68295" y="97307"/>
                    <a:pt x="68063" y="96898"/>
                  </a:cubicBezTo>
                  <a:close/>
                  <a:moveTo>
                    <a:pt x="216717" y="95390"/>
                  </a:moveTo>
                  <a:cubicBezTo>
                    <a:pt x="216657" y="96434"/>
                    <a:pt x="216541" y="97423"/>
                    <a:pt x="216425" y="98407"/>
                  </a:cubicBezTo>
                  <a:cubicBezTo>
                    <a:pt x="216485" y="98583"/>
                    <a:pt x="216601" y="98755"/>
                    <a:pt x="216717" y="98931"/>
                  </a:cubicBezTo>
                  <a:cubicBezTo>
                    <a:pt x="216773" y="97943"/>
                    <a:pt x="216889" y="96959"/>
                    <a:pt x="217005" y="95914"/>
                  </a:cubicBezTo>
                  <a:cubicBezTo>
                    <a:pt x="216949" y="95738"/>
                    <a:pt x="216833" y="95566"/>
                    <a:pt x="216717" y="95390"/>
                  </a:cubicBezTo>
                  <a:close/>
                  <a:moveTo>
                    <a:pt x="68815" y="98291"/>
                  </a:moveTo>
                  <a:cubicBezTo>
                    <a:pt x="68699" y="98351"/>
                    <a:pt x="68583" y="98351"/>
                    <a:pt x="68467" y="98351"/>
                  </a:cubicBezTo>
                  <a:lnTo>
                    <a:pt x="68992" y="99219"/>
                  </a:lnTo>
                  <a:lnTo>
                    <a:pt x="69395" y="99219"/>
                  </a:lnTo>
                  <a:cubicBezTo>
                    <a:pt x="69163" y="98931"/>
                    <a:pt x="68992" y="98583"/>
                    <a:pt x="68815" y="98291"/>
                  </a:cubicBezTo>
                  <a:close/>
                  <a:moveTo>
                    <a:pt x="69224" y="99512"/>
                  </a:moveTo>
                  <a:cubicBezTo>
                    <a:pt x="69340" y="99800"/>
                    <a:pt x="69511" y="99976"/>
                    <a:pt x="69688" y="100208"/>
                  </a:cubicBezTo>
                  <a:cubicBezTo>
                    <a:pt x="69860" y="100208"/>
                    <a:pt x="69976" y="100264"/>
                    <a:pt x="70152" y="100264"/>
                  </a:cubicBezTo>
                  <a:cubicBezTo>
                    <a:pt x="69976" y="100032"/>
                    <a:pt x="69744" y="99744"/>
                    <a:pt x="69572" y="99512"/>
                  </a:cubicBezTo>
                  <a:close/>
                  <a:moveTo>
                    <a:pt x="69976" y="100556"/>
                  </a:moveTo>
                  <a:cubicBezTo>
                    <a:pt x="70152" y="100728"/>
                    <a:pt x="70268" y="100904"/>
                    <a:pt x="70440" y="101076"/>
                  </a:cubicBezTo>
                  <a:cubicBezTo>
                    <a:pt x="70616" y="101136"/>
                    <a:pt x="70788" y="101136"/>
                    <a:pt x="70964" y="101192"/>
                  </a:cubicBezTo>
                  <a:cubicBezTo>
                    <a:pt x="70788" y="100960"/>
                    <a:pt x="70616" y="100788"/>
                    <a:pt x="70440" y="100612"/>
                  </a:cubicBezTo>
                  <a:cubicBezTo>
                    <a:pt x="70268" y="100556"/>
                    <a:pt x="70152" y="100556"/>
                    <a:pt x="69976" y="100556"/>
                  </a:cubicBezTo>
                  <a:close/>
                  <a:moveTo>
                    <a:pt x="70788" y="101484"/>
                  </a:moveTo>
                  <a:cubicBezTo>
                    <a:pt x="70904" y="101601"/>
                    <a:pt x="71020" y="101717"/>
                    <a:pt x="71136" y="101772"/>
                  </a:cubicBezTo>
                  <a:cubicBezTo>
                    <a:pt x="71368" y="101888"/>
                    <a:pt x="71600" y="101949"/>
                    <a:pt x="71832" y="102004"/>
                  </a:cubicBezTo>
                  <a:cubicBezTo>
                    <a:pt x="71661" y="101833"/>
                    <a:pt x="71484" y="101717"/>
                    <a:pt x="71368" y="101540"/>
                  </a:cubicBezTo>
                  <a:cubicBezTo>
                    <a:pt x="71136" y="101540"/>
                    <a:pt x="70964" y="101540"/>
                    <a:pt x="70788" y="101484"/>
                  </a:cubicBezTo>
                  <a:close/>
                  <a:moveTo>
                    <a:pt x="72009" y="102352"/>
                  </a:moveTo>
                  <a:cubicBezTo>
                    <a:pt x="72033" y="102379"/>
                    <a:pt x="72069" y="102394"/>
                    <a:pt x="72111" y="102402"/>
                  </a:cubicBezTo>
                  <a:lnTo>
                    <a:pt x="72111" y="102402"/>
                  </a:lnTo>
                  <a:cubicBezTo>
                    <a:pt x="72076" y="102386"/>
                    <a:pt x="72042" y="102369"/>
                    <a:pt x="72009" y="102352"/>
                  </a:cubicBezTo>
                  <a:close/>
                  <a:moveTo>
                    <a:pt x="216369" y="98987"/>
                  </a:moveTo>
                  <a:lnTo>
                    <a:pt x="216021" y="101949"/>
                  </a:lnTo>
                  <a:cubicBezTo>
                    <a:pt x="216137" y="102120"/>
                    <a:pt x="216253" y="102297"/>
                    <a:pt x="216309" y="102469"/>
                  </a:cubicBezTo>
                  <a:lnTo>
                    <a:pt x="216657" y="99512"/>
                  </a:lnTo>
                  <a:cubicBezTo>
                    <a:pt x="216541" y="99335"/>
                    <a:pt x="216425" y="99164"/>
                    <a:pt x="216369" y="98987"/>
                  </a:cubicBezTo>
                  <a:close/>
                  <a:moveTo>
                    <a:pt x="72111" y="102402"/>
                  </a:moveTo>
                  <a:cubicBezTo>
                    <a:pt x="72296" y="102489"/>
                    <a:pt x="72508" y="102576"/>
                    <a:pt x="72726" y="102663"/>
                  </a:cubicBezTo>
                  <a:lnTo>
                    <a:pt x="72726" y="102663"/>
                  </a:lnTo>
                  <a:cubicBezTo>
                    <a:pt x="72600" y="102602"/>
                    <a:pt x="72506" y="102517"/>
                    <a:pt x="72413" y="102469"/>
                  </a:cubicBezTo>
                  <a:cubicBezTo>
                    <a:pt x="72357" y="102469"/>
                    <a:pt x="72357" y="102469"/>
                    <a:pt x="72297" y="102413"/>
                  </a:cubicBezTo>
                  <a:cubicBezTo>
                    <a:pt x="72231" y="102413"/>
                    <a:pt x="72166" y="102413"/>
                    <a:pt x="72111" y="102402"/>
                  </a:cubicBezTo>
                  <a:close/>
                  <a:moveTo>
                    <a:pt x="72726" y="102663"/>
                  </a:moveTo>
                  <a:lnTo>
                    <a:pt x="72726" y="102663"/>
                  </a:lnTo>
                  <a:cubicBezTo>
                    <a:pt x="72756" y="102677"/>
                    <a:pt x="72787" y="102690"/>
                    <a:pt x="72821" y="102701"/>
                  </a:cubicBezTo>
                  <a:cubicBezTo>
                    <a:pt x="72789" y="102688"/>
                    <a:pt x="72757" y="102675"/>
                    <a:pt x="72726" y="102663"/>
                  </a:cubicBezTo>
                  <a:close/>
                  <a:moveTo>
                    <a:pt x="120223" y="43634"/>
                  </a:moveTo>
                  <a:cubicBezTo>
                    <a:pt x="117034" y="49088"/>
                    <a:pt x="113609" y="53326"/>
                    <a:pt x="110072" y="57620"/>
                  </a:cubicBezTo>
                  <a:cubicBezTo>
                    <a:pt x="106474" y="61913"/>
                    <a:pt x="102761" y="66263"/>
                    <a:pt x="99219" y="71893"/>
                  </a:cubicBezTo>
                  <a:cubicBezTo>
                    <a:pt x="94405" y="79492"/>
                    <a:pt x="91676" y="87615"/>
                    <a:pt x="88891" y="93881"/>
                  </a:cubicBezTo>
                  <a:cubicBezTo>
                    <a:pt x="87498" y="96959"/>
                    <a:pt x="86106" y="99628"/>
                    <a:pt x="84426" y="101484"/>
                  </a:cubicBezTo>
                  <a:cubicBezTo>
                    <a:pt x="83553" y="102413"/>
                    <a:pt x="82685" y="103109"/>
                    <a:pt x="81696" y="103629"/>
                  </a:cubicBezTo>
                  <a:cubicBezTo>
                    <a:pt x="81348" y="103805"/>
                    <a:pt x="81000" y="103921"/>
                    <a:pt x="80596" y="104037"/>
                  </a:cubicBezTo>
                  <a:cubicBezTo>
                    <a:pt x="80480" y="104093"/>
                    <a:pt x="80420" y="104093"/>
                    <a:pt x="80304" y="104154"/>
                  </a:cubicBezTo>
                  <a:lnTo>
                    <a:pt x="79436" y="104325"/>
                  </a:lnTo>
                  <a:lnTo>
                    <a:pt x="79027" y="104325"/>
                  </a:lnTo>
                  <a:cubicBezTo>
                    <a:pt x="78795" y="104386"/>
                    <a:pt x="78563" y="104386"/>
                    <a:pt x="78331" y="104386"/>
                  </a:cubicBezTo>
                  <a:lnTo>
                    <a:pt x="78215" y="104386"/>
                  </a:lnTo>
                  <a:cubicBezTo>
                    <a:pt x="78043" y="104386"/>
                    <a:pt x="77927" y="104386"/>
                    <a:pt x="77751" y="104325"/>
                  </a:cubicBezTo>
                  <a:cubicBezTo>
                    <a:pt x="77519" y="104325"/>
                    <a:pt x="77286" y="104325"/>
                    <a:pt x="77054" y="104270"/>
                  </a:cubicBezTo>
                  <a:cubicBezTo>
                    <a:pt x="76822" y="104270"/>
                    <a:pt x="76651" y="104209"/>
                    <a:pt x="76474" y="104209"/>
                  </a:cubicBezTo>
                  <a:cubicBezTo>
                    <a:pt x="76418" y="104154"/>
                    <a:pt x="76358" y="104154"/>
                    <a:pt x="76358" y="104154"/>
                  </a:cubicBezTo>
                  <a:cubicBezTo>
                    <a:pt x="76186" y="104154"/>
                    <a:pt x="76070" y="104093"/>
                    <a:pt x="75894" y="104037"/>
                  </a:cubicBezTo>
                  <a:cubicBezTo>
                    <a:pt x="75662" y="103977"/>
                    <a:pt x="75374" y="103921"/>
                    <a:pt x="75142" y="103861"/>
                  </a:cubicBezTo>
                  <a:cubicBezTo>
                    <a:pt x="75026" y="103805"/>
                    <a:pt x="74910" y="103745"/>
                    <a:pt x="74794" y="103745"/>
                  </a:cubicBezTo>
                  <a:cubicBezTo>
                    <a:pt x="74562" y="103629"/>
                    <a:pt x="74330" y="103513"/>
                    <a:pt x="74037" y="103397"/>
                  </a:cubicBezTo>
                  <a:cubicBezTo>
                    <a:pt x="73573" y="103281"/>
                    <a:pt x="73109" y="103165"/>
                    <a:pt x="72645" y="102993"/>
                  </a:cubicBezTo>
                  <a:lnTo>
                    <a:pt x="72645" y="102993"/>
                  </a:lnTo>
                  <a:cubicBezTo>
                    <a:pt x="73285" y="103397"/>
                    <a:pt x="73921" y="103745"/>
                    <a:pt x="74678" y="104037"/>
                  </a:cubicBezTo>
                  <a:cubicBezTo>
                    <a:pt x="75142" y="104209"/>
                    <a:pt x="75606" y="104325"/>
                    <a:pt x="76126" y="104441"/>
                  </a:cubicBezTo>
                  <a:cubicBezTo>
                    <a:pt x="76186" y="104441"/>
                    <a:pt x="76242" y="104502"/>
                    <a:pt x="76242" y="104502"/>
                  </a:cubicBezTo>
                  <a:cubicBezTo>
                    <a:pt x="76358" y="104502"/>
                    <a:pt x="76418" y="104502"/>
                    <a:pt x="76534" y="104557"/>
                  </a:cubicBezTo>
                  <a:cubicBezTo>
                    <a:pt x="76651" y="104557"/>
                    <a:pt x="76767" y="104557"/>
                    <a:pt x="76883" y="104618"/>
                  </a:cubicBezTo>
                  <a:cubicBezTo>
                    <a:pt x="77054" y="104618"/>
                    <a:pt x="77231" y="104618"/>
                    <a:pt x="77463" y="104673"/>
                  </a:cubicBezTo>
                  <a:lnTo>
                    <a:pt x="78043" y="104673"/>
                  </a:lnTo>
                  <a:cubicBezTo>
                    <a:pt x="78159" y="104673"/>
                    <a:pt x="78215" y="104734"/>
                    <a:pt x="78331" y="104734"/>
                  </a:cubicBezTo>
                  <a:cubicBezTo>
                    <a:pt x="78391" y="104734"/>
                    <a:pt x="78447" y="104734"/>
                    <a:pt x="78507" y="104673"/>
                  </a:cubicBezTo>
                  <a:lnTo>
                    <a:pt x="79259" y="104673"/>
                  </a:lnTo>
                  <a:cubicBezTo>
                    <a:pt x="79375" y="104618"/>
                    <a:pt x="79491" y="104618"/>
                    <a:pt x="79607" y="104618"/>
                  </a:cubicBezTo>
                  <a:lnTo>
                    <a:pt x="80480" y="104441"/>
                  </a:lnTo>
                  <a:cubicBezTo>
                    <a:pt x="80596" y="104386"/>
                    <a:pt x="80712" y="104386"/>
                    <a:pt x="80768" y="104325"/>
                  </a:cubicBezTo>
                  <a:cubicBezTo>
                    <a:pt x="81176" y="104209"/>
                    <a:pt x="81464" y="104093"/>
                    <a:pt x="81812" y="103921"/>
                  </a:cubicBezTo>
                  <a:cubicBezTo>
                    <a:pt x="83669" y="102993"/>
                    <a:pt x="85122" y="101368"/>
                    <a:pt x="86454" y="99280"/>
                  </a:cubicBezTo>
                  <a:cubicBezTo>
                    <a:pt x="88487" y="96086"/>
                    <a:pt x="90167" y="91737"/>
                    <a:pt x="92140" y="86979"/>
                  </a:cubicBezTo>
                  <a:cubicBezTo>
                    <a:pt x="94113" y="82221"/>
                    <a:pt x="96378" y="76999"/>
                    <a:pt x="99511" y="72065"/>
                  </a:cubicBezTo>
                  <a:cubicBezTo>
                    <a:pt x="103049" y="66495"/>
                    <a:pt x="106706" y="62145"/>
                    <a:pt x="110304" y="57791"/>
                  </a:cubicBezTo>
                  <a:cubicBezTo>
                    <a:pt x="113785" y="53614"/>
                    <a:pt x="117150" y="49496"/>
                    <a:pt x="120284" y="44158"/>
                  </a:cubicBezTo>
                  <a:cubicBezTo>
                    <a:pt x="120284" y="43982"/>
                    <a:pt x="120223" y="43810"/>
                    <a:pt x="120223" y="43634"/>
                  </a:cubicBezTo>
                  <a:close/>
                  <a:moveTo>
                    <a:pt x="215961" y="102529"/>
                  </a:moveTo>
                  <a:cubicBezTo>
                    <a:pt x="215905" y="103457"/>
                    <a:pt x="215789" y="104441"/>
                    <a:pt x="215673" y="105370"/>
                  </a:cubicBezTo>
                  <a:cubicBezTo>
                    <a:pt x="215789" y="105546"/>
                    <a:pt x="215845" y="105662"/>
                    <a:pt x="215961" y="105834"/>
                  </a:cubicBezTo>
                  <a:cubicBezTo>
                    <a:pt x="216077" y="104905"/>
                    <a:pt x="216137" y="103921"/>
                    <a:pt x="216253" y="102993"/>
                  </a:cubicBezTo>
                  <a:cubicBezTo>
                    <a:pt x="216193" y="102817"/>
                    <a:pt x="216077" y="102701"/>
                    <a:pt x="215961" y="102529"/>
                  </a:cubicBezTo>
                  <a:close/>
                  <a:moveTo>
                    <a:pt x="215612" y="105894"/>
                  </a:moveTo>
                  <a:cubicBezTo>
                    <a:pt x="215496" y="106823"/>
                    <a:pt x="215441" y="107691"/>
                    <a:pt x="215325" y="108619"/>
                  </a:cubicBezTo>
                  <a:cubicBezTo>
                    <a:pt x="215380" y="108735"/>
                    <a:pt x="215496" y="108911"/>
                    <a:pt x="215612" y="109027"/>
                  </a:cubicBezTo>
                  <a:cubicBezTo>
                    <a:pt x="215729" y="108155"/>
                    <a:pt x="215789" y="107226"/>
                    <a:pt x="215905" y="106358"/>
                  </a:cubicBezTo>
                  <a:cubicBezTo>
                    <a:pt x="215789" y="106182"/>
                    <a:pt x="215729" y="106066"/>
                    <a:pt x="215612" y="105894"/>
                  </a:cubicBezTo>
                  <a:close/>
                  <a:moveTo>
                    <a:pt x="215264" y="109143"/>
                  </a:moveTo>
                  <a:cubicBezTo>
                    <a:pt x="215148" y="110011"/>
                    <a:pt x="215032" y="110884"/>
                    <a:pt x="214977" y="111696"/>
                  </a:cubicBezTo>
                  <a:cubicBezTo>
                    <a:pt x="215032" y="111812"/>
                    <a:pt x="215148" y="111984"/>
                    <a:pt x="215264" y="112100"/>
                  </a:cubicBezTo>
                  <a:cubicBezTo>
                    <a:pt x="215264" y="111812"/>
                    <a:pt x="215325" y="111580"/>
                    <a:pt x="215325" y="111288"/>
                  </a:cubicBezTo>
                  <a:cubicBezTo>
                    <a:pt x="215380" y="110708"/>
                    <a:pt x="215496" y="110127"/>
                    <a:pt x="215557" y="109547"/>
                  </a:cubicBezTo>
                  <a:cubicBezTo>
                    <a:pt x="215496" y="109492"/>
                    <a:pt x="215496" y="109492"/>
                    <a:pt x="215496" y="109431"/>
                  </a:cubicBezTo>
                  <a:cubicBezTo>
                    <a:pt x="215380" y="109315"/>
                    <a:pt x="215325" y="109259"/>
                    <a:pt x="215264" y="109143"/>
                  </a:cubicBezTo>
                  <a:close/>
                  <a:moveTo>
                    <a:pt x="214916" y="112216"/>
                  </a:moveTo>
                  <a:lnTo>
                    <a:pt x="214568" y="114653"/>
                  </a:lnTo>
                  <a:cubicBezTo>
                    <a:pt x="214684" y="114769"/>
                    <a:pt x="214800" y="114885"/>
                    <a:pt x="214861" y="115001"/>
                  </a:cubicBezTo>
                  <a:lnTo>
                    <a:pt x="215209" y="112564"/>
                  </a:lnTo>
                  <a:cubicBezTo>
                    <a:pt x="215093" y="112448"/>
                    <a:pt x="214977" y="112332"/>
                    <a:pt x="214916" y="112216"/>
                  </a:cubicBezTo>
                  <a:close/>
                  <a:moveTo>
                    <a:pt x="214512" y="115062"/>
                  </a:moveTo>
                  <a:cubicBezTo>
                    <a:pt x="214396" y="115874"/>
                    <a:pt x="214336" y="116626"/>
                    <a:pt x="214220" y="117383"/>
                  </a:cubicBezTo>
                  <a:cubicBezTo>
                    <a:pt x="214280" y="117499"/>
                    <a:pt x="214396" y="117615"/>
                    <a:pt x="214512" y="117670"/>
                  </a:cubicBezTo>
                  <a:cubicBezTo>
                    <a:pt x="214568" y="116974"/>
                    <a:pt x="214684" y="116222"/>
                    <a:pt x="214800" y="115410"/>
                  </a:cubicBezTo>
                  <a:cubicBezTo>
                    <a:pt x="214684" y="115294"/>
                    <a:pt x="214628" y="115178"/>
                    <a:pt x="214512" y="115062"/>
                  </a:cubicBezTo>
                  <a:close/>
                  <a:moveTo>
                    <a:pt x="214104" y="117786"/>
                  </a:moveTo>
                  <a:lnTo>
                    <a:pt x="214104" y="117903"/>
                  </a:lnTo>
                  <a:cubicBezTo>
                    <a:pt x="213988" y="118599"/>
                    <a:pt x="213932" y="119239"/>
                    <a:pt x="213816" y="119936"/>
                  </a:cubicBezTo>
                  <a:cubicBezTo>
                    <a:pt x="213872" y="120052"/>
                    <a:pt x="213988" y="120107"/>
                    <a:pt x="214104" y="120223"/>
                  </a:cubicBezTo>
                  <a:cubicBezTo>
                    <a:pt x="214220" y="119527"/>
                    <a:pt x="214336" y="118831"/>
                    <a:pt x="214396" y="118135"/>
                  </a:cubicBezTo>
                  <a:cubicBezTo>
                    <a:pt x="214336" y="118019"/>
                    <a:pt x="214220" y="117903"/>
                    <a:pt x="214104" y="117786"/>
                  </a:cubicBezTo>
                  <a:close/>
                  <a:moveTo>
                    <a:pt x="213700" y="120339"/>
                  </a:moveTo>
                  <a:cubicBezTo>
                    <a:pt x="213584" y="121036"/>
                    <a:pt x="213468" y="121676"/>
                    <a:pt x="213352" y="122312"/>
                  </a:cubicBezTo>
                  <a:cubicBezTo>
                    <a:pt x="213468" y="122428"/>
                    <a:pt x="213584" y="122489"/>
                    <a:pt x="213640" y="122544"/>
                  </a:cubicBezTo>
                  <a:lnTo>
                    <a:pt x="213988" y="120632"/>
                  </a:lnTo>
                  <a:cubicBezTo>
                    <a:pt x="213932" y="120516"/>
                    <a:pt x="213816" y="120455"/>
                    <a:pt x="213700" y="120339"/>
                  </a:cubicBezTo>
                  <a:close/>
                  <a:moveTo>
                    <a:pt x="213292" y="122721"/>
                  </a:moveTo>
                  <a:cubicBezTo>
                    <a:pt x="213176" y="123301"/>
                    <a:pt x="213059" y="123937"/>
                    <a:pt x="212888" y="124517"/>
                  </a:cubicBezTo>
                  <a:cubicBezTo>
                    <a:pt x="213004" y="124577"/>
                    <a:pt x="213120" y="124693"/>
                    <a:pt x="213236" y="124749"/>
                  </a:cubicBezTo>
                  <a:cubicBezTo>
                    <a:pt x="213352" y="124169"/>
                    <a:pt x="213468" y="123589"/>
                    <a:pt x="213584" y="122953"/>
                  </a:cubicBezTo>
                  <a:cubicBezTo>
                    <a:pt x="213468" y="122892"/>
                    <a:pt x="213408" y="122776"/>
                    <a:pt x="213292" y="122721"/>
                  </a:cubicBezTo>
                  <a:close/>
                  <a:moveTo>
                    <a:pt x="212827" y="124865"/>
                  </a:moveTo>
                  <a:cubicBezTo>
                    <a:pt x="212711" y="125445"/>
                    <a:pt x="212595" y="126026"/>
                    <a:pt x="212424" y="126550"/>
                  </a:cubicBezTo>
                  <a:cubicBezTo>
                    <a:pt x="212540" y="126606"/>
                    <a:pt x="212656" y="126666"/>
                    <a:pt x="212711" y="126722"/>
                  </a:cubicBezTo>
                  <a:cubicBezTo>
                    <a:pt x="212888" y="126202"/>
                    <a:pt x="213004" y="125678"/>
                    <a:pt x="213120" y="125097"/>
                  </a:cubicBezTo>
                  <a:cubicBezTo>
                    <a:pt x="213004" y="125042"/>
                    <a:pt x="212943" y="124981"/>
                    <a:pt x="212827" y="124865"/>
                  </a:cubicBezTo>
                  <a:close/>
                  <a:moveTo>
                    <a:pt x="212363" y="126898"/>
                  </a:moveTo>
                  <a:cubicBezTo>
                    <a:pt x="212191" y="127418"/>
                    <a:pt x="212075" y="127943"/>
                    <a:pt x="211899" y="128407"/>
                  </a:cubicBezTo>
                  <a:cubicBezTo>
                    <a:pt x="212015" y="128463"/>
                    <a:pt x="212131" y="128523"/>
                    <a:pt x="212191" y="128579"/>
                  </a:cubicBezTo>
                  <a:cubicBezTo>
                    <a:pt x="212363" y="128114"/>
                    <a:pt x="212479" y="127595"/>
                    <a:pt x="212656" y="127070"/>
                  </a:cubicBezTo>
                  <a:cubicBezTo>
                    <a:pt x="212540" y="127014"/>
                    <a:pt x="212424" y="126954"/>
                    <a:pt x="212363" y="126898"/>
                  </a:cubicBezTo>
                  <a:close/>
                  <a:moveTo>
                    <a:pt x="211843" y="128755"/>
                  </a:moveTo>
                  <a:cubicBezTo>
                    <a:pt x="211667" y="129219"/>
                    <a:pt x="211551" y="129683"/>
                    <a:pt x="211379" y="130148"/>
                  </a:cubicBezTo>
                  <a:cubicBezTo>
                    <a:pt x="211495" y="130203"/>
                    <a:pt x="211551" y="130203"/>
                    <a:pt x="211667" y="130264"/>
                  </a:cubicBezTo>
                  <a:cubicBezTo>
                    <a:pt x="211843" y="129855"/>
                    <a:pt x="211959" y="129391"/>
                    <a:pt x="212131" y="128927"/>
                  </a:cubicBezTo>
                  <a:cubicBezTo>
                    <a:pt x="212015" y="128871"/>
                    <a:pt x="211899" y="128811"/>
                    <a:pt x="211843" y="128755"/>
                  </a:cubicBezTo>
                  <a:close/>
                  <a:moveTo>
                    <a:pt x="211263" y="130435"/>
                  </a:moveTo>
                  <a:cubicBezTo>
                    <a:pt x="211087" y="130900"/>
                    <a:pt x="210971" y="131308"/>
                    <a:pt x="210799" y="131712"/>
                  </a:cubicBezTo>
                  <a:cubicBezTo>
                    <a:pt x="210915" y="131712"/>
                    <a:pt x="210971" y="131772"/>
                    <a:pt x="211087" y="131772"/>
                  </a:cubicBezTo>
                  <a:cubicBezTo>
                    <a:pt x="211263" y="131424"/>
                    <a:pt x="211435" y="131016"/>
                    <a:pt x="211551" y="130551"/>
                  </a:cubicBezTo>
                  <a:cubicBezTo>
                    <a:pt x="211435" y="130551"/>
                    <a:pt x="211379" y="130496"/>
                    <a:pt x="211263" y="130435"/>
                  </a:cubicBezTo>
                  <a:close/>
                  <a:moveTo>
                    <a:pt x="210683" y="132004"/>
                  </a:moveTo>
                  <a:cubicBezTo>
                    <a:pt x="210506" y="132292"/>
                    <a:pt x="210390" y="132585"/>
                    <a:pt x="210274" y="132872"/>
                  </a:cubicBezTo>
                  <a:cubicBezTo>
                    <a:pt x="210219" y="132933"/>
                    <a:pt x="210158" y="133049"/>
                    <a:pt x="210158" y="133104"/>
                  </a:cubicBezTo>
                  <a:cubicBezTo>
                    <a:pt x="210274" y="133104"/>
                    <a:pt x="210390" y="133104"/>
                    <a:pt x="210506" y="133165"/>
                  </a:cubicBezTo>
                  <a:cubicBezTo>
                    <a:pt x="210683" y="132817"/>
                    <a:pt x="210799" y="132468"/>
                    <a:pt x="210971" y="132120"/>
                  </a:cubicBezTo>
                  <a:cubicBezTo>
                    <a:pt x="210855" y="132060"/>
                    <a:pt x="210739" y="132004"/>
                    <a:pt x="210683" y="132004"/>
                  </a:cubicBezTo>
                  <a:close/>
                  <a:moveTo>
                    <a:pt x="209987" y="133397"/>
                  </a:moveTo>
                  <a:cubicBezTo>
                    <a:pt x="209810" y="133685"/>
                    <a:pt x="209638" y="134033"/>
                    <a:pt x="209462" y="134325"/>
                  </a:cubicBezTo>
                  <a:lnTo>
                    <a:pt x="209871" y="134325"/>
                  </a:lnTo>
                  <a:cubicBezTo>
                    <a:pt x="210042" y="134033"/>
                    <a:pt x="210158" y="133745"/>
                    <a:pt x="210335" y="133453"/>
                  </a:cubicBezTo>
                  <a:cubicBezTo>
                    <a:pt x="210219" y="133453"/>
                    <a:pt x="210103" y="133397"/>
                    <a:pt x="209987" y="133397"/>
                  </a:cubicBezTo>
                  <a:close/>
                  <a:moveTo>
                    <a:pt x="209290" y="134613"/>
                  </a:moveTo>
                  <a:cubicBezTo>
                    <a:pt x="209114" y="134905"/>
                    <a:pt x="208942" y="135137"/>
                    <a:pt x="208766" y="135370"/>
                  </a:cubicBezTo>
                  <a:cubicBezTo>
                    <a:pt x="208942" y="135370"/>
                    <a:pt x="209058" y="135370"/>
                    <a:pt x="209230" y="135309"/>
                  </a:cubicBezTo>
                  <a:cubicBezTo>
                    <a:pt x="209346" y="135137"/>
                    <a:pt x="209522" y="134905"/>
                    <a:pt x="209694" y="134673"/>
                  </a:cubicBezTo>
                  <a:cubicBezTo>
                    <a:pt x="209522" y="134673"/>
                    <a:pt x="209406" y="134673"/>
                    <a:pt x="209290" y="134613"/>
                  </a:cubicBezTo>
                  <a:close/>
                  <a:moveTo>
                    <a:pt x="208942" y="135718"/>
                  </a:moveTo>
                  <a:cubicBezTo>
                    <a:pt x="208826" y="135718"/>
                    <a:pt x="208650" y="135718"/>
                    <a:pt x="208534" y="135773"/>
                  </a:cubicBezTo>
                  <a:lnTo>
                    <a:pt x="208014" y="136298"/>
                  </a:lnTo>
                  <a:cubicBezTo>
                    <a:pt x="208246" y="136238"/>
                    <a:pt x="208418" y="136182"/>
                    <a:pt x="208650" y="136122"/>
                  </a:cubicBezTo>
                  <a:cubicBezTo>
                    <a:pt x="208766" y="136006"/>
                    <a:pt x="208826" y="135834"/>
                    <a:pt x="208942" y="135718"/>
                  </a:cubicBezTo>
                  <a:close/>
                  <a:moveTo>
                    <a:pt x="208070" y="136646"/>
                  </a:moveTo>
                  <a:cubicBezTo>
                    <a:pt x="207898" y="136702"/>
                    <a:pt x="207782" y="136702"/>
                    <a:pt x="207605" y="136762"/>
                  </a:cubicBezTo>
                  <a:cubicBezTo>
                    <a:pt x="207493" y="136874"/>
                    <a:pt x="207381" y="136986"/>
                    <a:pt x="207269" y="137044"/>
                  </a:cubicBezTo>
                  <a:lnTo>
                    <a:pt x="207269" y="137044"/>
                  </a:lnTo>
                  <a:cubicBezTo>
                    <a:pt x="207499" y="136930"/>
                    <a:pt x="207787" y="136815"/>
                    <a:pt x="208070" y="136646"/>
                  </a:cubicBezTo>
                  <a:close/>
                  <a:moveTo>
                    <a:pt x="207269" y="137044"/>
                  </a:moveTo>
                  <a:cubicBezTo>
                    <a:pt x="207265" y="137046"/>
                    <a:pt x="207261" y="137048"/>
                    <a:pt x="207257" y="137050"/>
                  </a:cubicBezTo>
                  <a:cubicBezTo>
                    <a:pt x="207261" y="137048"/>
                    <a:pt x="207265" y="137046"/>
                    <a:pt x="207269" y="137044"/>
                  </a:cubicBezTo>
                  <a:close/>
                  <a:moveTo>
                    <a:pt x="165945" y="64698"/>
                  </a:moveTo>
                  <a:lnTo>
                    <a:pt x="165945" y="64698"/>
                  </a:lnTo>
                  <a:cubicBezTo>
                    <a:pt x="166061" y="64814"/>
                    <a:pt x="166121" y="64986"/>
                    <a:pt x="166238" y="65102"/>
                  </a:cubicBezTo>
                  <a:cubicBezTo>
                    <a:pt x="166525" y="65566"/>
                    <a:pt x="166873" y="66030"/>
                    <a:pt x="167166" y="66555"/>
                  </a:cubicBezTo>
                  <a:cubicBezTo>
                    <a:pt x="167222" y="66611"/>
                    <a:pt x="167222" y="66611"/>
                    <a:pt x="167222" y="66671"/>
                  </a:cubicBezTo>
                  <a:cubicBezTo>
                    <a:pt x="167282" y="66727"/>
                    <a:pt x="167338" y="66843"/>
                    <a:pt x="167398" y="66903"/>
                  </a:cubicBezTo>
                  <a:cubicBezTo>
                    <a:pt x="167570" y="67251"/>
                    <a:pt x="167802" y="67655"/>
                    <a:pt x="168034" y="68119"/>
                  </a:cubicBezTo>
                  <a:cubicBezTo>
                    <a:pt x="169023" y="69976"/>
                    <a:pt x="170183" y="72645"/>
                    <a:pt x="171692" y="76939"/>
                  </a:cubicBezTo>
                  <a:cubicBezTo>
                    <a:pt x="173548" y="82105"/>
                    <a:pt x="175229" y="88195"/>
                    <a:pt x="177030" y="94577"/>
                  </a:cubicBezTo>
                  <a:cubicBezTo>
                    <a:pt x="179638" y="104093"/>
                    <a:pt x="182424" y="114249"/>
                    <a:pt x="186081" y="122373"/>
                  </a:cubicBezTo>
                  <a:cubicBezTo>
                    <a:pt x="187878" y="126490"/>
                    <a:pt x="189850" y="130087"/>
                    <a:pt x="192171" y="132872"/>
                  </a:cubicBezTo>
                  <a:cubicBezTo>
                    <a:pt x="194492" y="135718"/>
                    <a:pt x="197161" y="137690"/>
                    <a:pt x="200178" y="138619"/>
                  </a:cubicBezTo>
                  <a:cubicBezTo>
                    <a:pt x="200239" y="138619"/>
                    <a:pt x="200295" y="138619"/>
                    <a:pt x="200411" y="138675"/>
                  </a:cubicBezTo>
                  <a:cubicBezTo>
                    <a:pt x="200527" y="138675"/>
                    <a:pt x="200643" y="138735"/>
                    <a:pt x="200703" y="138735"/>
                  </a:cubicBezTo>
                  <a:cubicBezTo>
                    <a:pt x="200991" y="138791"/>
                    <a:pt x="201223" y="138851"/>
                    <a:pt x="201455" y="138907"/>
                  </a:cubicBezTo>
                  <a:cubicBezTo>
                    <a:pt x="201571" y="138907"/>
                    <a:pt x="201687" y="138907"/>
                    <a:pt x="201803" y="138967"/>
                  </a:cubicBezTo>
                  <a:cubicBezTo>
                    <a:pt x="202035" y="138967"/>
                    <a:pt x="202212" y="139023"/>
                    <a:pt x="202444" y="139023"/>
                  </a:cubicBezTo>
                  <a:lnTo>
                    <a:pt x="203372" y="139023"/>
                  </a:lnTo>
                  <a:cubicBezTo>
                    <a:pt x="203544" y="138967"/>
                    <a:pt x="203660" y="138967"/>
                    <a:pt x="203836" y="138967"/>
                  </a:cubicBezTo>
                  <a:cubicBezTo>
                    <a:pt x="203952" y="138967"/>
                    <a:pt x="204068" y="138907"/>
                    <a:pt x="204184" y="138907"/>
                  </a:cubicBezTo>
                  <a:cubicBezTo>
                    <a:pt x="204300" y="138907"/>
                    <a:pt x="204472" y="138851"/>
                    <a:pt x="204588" y="138791"/>
                  </a:cubicBezTo>
                  <a:cubicBezTo>
                    <a:pt x="204997" y="138735"/>
                    <a:pt x="205345" y="138619"/>
                    <a:pt x="205693" y="138442"/>
                  </a:cubicBezTo>
                  <a:lnTo>
                    <a:pt x="206389" y="138094"/>
                  </a:lnTo>
                  <a:cubicBezTo>
                    <a:pt x="206737" y="137862"/>
                    <a:pt x="207085" y="137630"/>
                    <a:pt x="207434" y="137342"/>
                  </a:cubicBezTo>
                  <a:lnTo>
                    <a:pt x="207434" y="137342"/>
                  </a:lnTo>
                  <a:cubicBezTo>
                    <a:pt x="207085" y="137514"/>
                    <a:pt x="206677" y="137630"/>
                    <a:pt x="206329" y="137746"/>
                  </a:cubicBezTo>
                  <a:cubicBezTo>
                    <a:pt x="206097" y="137862"/>
                    <a:pt x="205809" y="138039"/>
                    <a:pt x="205517" y="138155"/>
                  </a:cubicBezTo>
                  <a:cubicBezTo>
                    <a:pt x="205400" y="138210"/>
                    <a:pt x="205345" y="138210"/>
                    <a:pt x="205229" y="138271"/>
                  </a:cubicBezTo>
                  <a:cubicBezTo>
                    <a:pt x="205052" y="138326"/>
                    <a:pt x="204820" y="138442"/>
                    <a:pt x="204588" y="138442"/>
                  </a:cubicBezTo>
                  <a:cubicBezTo>
                    <a:pt x="204472" y="138503"/>
                    <a:pt x="204300" y="138558"/>
                    <a:pt x="204124" y="138558"/>
                  </a:cubicBezTo>
                  <a:cubicBezTo>
                    <a:pt x="203952" y="138619"/>
                    <a:pt x="203836" y="138619"/>
                    <a:pt x="203660" y="138619"/>
                  </a:cubicBezTo>
                  <a:cubicBezTo>
                    <a:pt x="203428" y="138675"/>
                    <a:pt x="203256" y="138675"/>
                    <a:pt x="203024" y="138675"/>
                  </a:cubicBezTo>
                  <a:lnTo>
                    <a:pt x="202676" y="138675"/>
                  </a:lnTo>
                  <a:cubicBezTo>
                    <a:pt x="202444" y="138675"/>
                    <a:pt x="202212" y="138675"/>
                    <a:pt x="201979" y="138619"/>
                  </a:cubicBezTo>
                  <a:cubicBezTo>
                    <a:pt x="201863" y="138619"/>
                    <a:pt x="201747" y="138619"/>
                    <a:pt x="201631" y="138558"/>
                  </a:cubicBezTo>
                  <a:cubicBezTo>
                    <a:pt x="201399" y="138558"/>
                    <a:pt x="201107" y="138503"/>
                    <a:pt x="200875" y="138442"/>
                  </a:cubicBezTo>
                  <a:cubicBezTo>
                    <a:pt x="200759" y="138387"/>
                    <a:pt x="200643" y="138387"/>
                    <a:pt x="200527" y="138387"/>
                  </a:cubicBezTo>
                  <a:cubicBezTo>
                    <a:pt x="200411" y="138326"/>
                    <a:pt x="200355" y="138326"/>
                    <a:pt x="200239" y="138271"/>
                  </a:cubicBezTo>
                  <a:cubicBezTo>
                    <a:pt x="198266" y="137690"/>
                    <a:pt x="196465" y="136646"/>
                    <a:pt x="194840" y="135193"/>
                  </a:cubicBezTo>
                  <a:cubicBezTo>
                    <a:pt x="191939" y="132585"/>
                    <a:pt x="189447" y="128811"/>
                    <a:pt x="187297" y="124229"/>
                  </a:cubicBezTo>
                  <a:cubicBezTo>
                    <a:pt x="183992" y="117438"/>
                    <a:pt x="181379" y="108967"/>
                    <a:pt x="179003" y="100496"/>
                  </a:cubicBezTo>
                  <a:cubicBezTo>
                    <a:pt x="176621" y="92024"/>
                    <a:pt x="174477" y="83614"/>
                    <a:pt x="172040" y="76823"/>
                  </a:cubicBezTo>
                  <a:cubicBezTo>
                    <a:pt x="170647" y="72993"/>
                    <a:pt x="169603" y="70500"/>
                    <a:pt x="168674" y="68644"/>
                  </a:cubicBezTo>
                  <a:cubicBezTo>
                    <a:pt x="168210" y="67655"/>
                    <a:pt x="167746" y="66843"/>
                    <a:pt x="167338" y="66146"/>
                  </a:cubicBezTo>
                  <a:cubicBezTo>
                    <a:pt x="167282" y="66091"/>
                    <a:pt x="167222" y="65975"/>
                    <a:pt x="167166" y="65914"/>
                  </a:cubicBezTo>
                  <a:cubicBezTo>
                    <a:pt x="167106" y="65798"/>
                    <a:pt x="167050" y="65743"/>
                    <a:pt x="166989" y="65627"/>
                  </a:cubicBezTo>
                  <a:cubicBezTo>
                    <a:pt x="166934" y="65566"/>
                    <a:pt x="166873" y="65450"/>
                    <a:pt x="166818" y="65395"/>
                  </a:cubicBezTo>
                  <a:cubicBezTo>
                    <a:pt x="166818" y="65334"/>
                    <a:pt x="166757" y="65334"/>
                    <a:pt x="166757" y="65278"/>
                  </a:cubicBezTo>
                  <a:lnTo>
                    <a:pt x="166702" y="65218"/>
                  </a:lnTo>
                  <a:lnTo>
                    <a:pt x="166586" y="65102"/>
                  </a:lnTo>
                  <a:cubicBezTo>
                    <a:pt x="166354" y="64986"/>
                    <a:pt x="166177" y="64870"/>
                    <a:pt x="165945" y="646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5" name="Google Shape;505;p32"/>
            <p:cNvSpPr/>
            <p:nvPr/>
          </p:nvSpPr>
          <p:spPr>
            <a:xfrm>
              <a:off x="332450" y="1248350"/>
              <a:ext cx="7045375" cy="3394325"/>
            </a:xfrm>
            <a:custGeom>
              <a:avLst/>
              <a:gdLst/>
              <a:ahLst/>
              <a:cxnLst/>
              <a:rect l="l" t="t" r="r" b="b"/>
              <a:pathLst>
                <a:path w="281815" h="135773" extrusionOk="0">
                  <a:moveTo>
                    <a:pt x="136178" y="9168"/>
                  </a:moveTo>
                  <a:cubicBezTo>
                    <a:pt x="136006" y="9284"/>
                    <a:pt x="135830" y="9339"/>
                    <a:pt x="135658" y="9455"/>
                  </a:cubicBezTo>
                  <a:cubicBezTo>
                    <a:pt x="135774" y="9455"/>
                    <a:pt x="135890" y="9400"/>
                    <a:pt x="136006" y="9400"/>
                  </a:cubicBezTo>
                  <a:cubicBezTo>
                    <a:pt x="136062" y="9284"/>
                    <a:pt x="136122" y="9223"/>
                    <a:pt x="136178" y="9168"/>
                  </a:cubicBezTo>
                  <a:close/>
                  <a:moveTo>
                    <a:pt x="135542" y="9864"/>
                  </a:moveTo>
                  <a:lnTo>
                    <a:pt x="135542" y="9864"/>
                  </a:lnTo>
                  <a:cubicBezTo>
                    <a:pt x="135365" y="9980"/>
                    <a:pt x="135194" y="10036"/>
                    <a:pt x="135017" y="10152"/>
                  </a:cubicBezTo>
                  <a:cubicBezTo>
                    <a:pt x="134901" y="10212"/>
                    <a:pt x="134845" y="10328"/>
                    <a:pt x="134785" y="10384"/>
                  </a:cubicBezTo>
                  <a:lnTo>
                    <a:pt x="134845" y="10384"/>
                  </a:lnTo>
                  <a:cubicBezTo>
                    <a:pt x="134962" y="10328"/>
                    <a:pt x="135133" y="10268"/>
                    <a:pt x="135249" y="10268"/>
                  </a:cubicBezTo>
                  <a:cubicBezTo>
                    <a:pt x="135310" y="10152"/>
                    <a:pt x="135426" y="10096"/>
                    <a:pt x="135481" y="9980"/>
                  </a:cubicBezTo>
                  <a:cubicBezTo>
                    <a:pt x="135481" y="9980"/>
                    <a:pt x="135542" y="9920"/>
                    <a:pt x="135542" y="9864"/>
                  </a:cubicBezTo>
                  <a:close/>
                  <a:moveTo>
                    <a:pt x="134901" y="10676"/>
                  </a:moveTo>
                  <a:lnTo>
                    <a:pt x="134381" y="10848"/>
                  </a:lnTo>
                  <a:cubicBezTo>
                    <a:pt x="134321" y="11024"/>
                    <a:pt x="134205" y="11140"/>
                    <a:pt x="134149" y="11256"/>
                  </a:cubicBezTo>
                  <a:cubicBezTo>
                    <a:pt x="134321" y="11196"/>
                    <a:pt x="134437" y="11196"/>
                    <a:pt x="134613" y="11196"/>
                  </a:cubicBezTo>
                  <a:lnTo>
                    <a:pt x="134962" y="10676"/>
                  </a:lnTo>
                  <a:close/>
                  <a:moveTo>
                    <a:pt x="134321" y="11544"/>
                  </a:moveTo>
                  <a:lnTo>
                    <a:pt x="134321" y="11544"/>
                  </a:lnTo>
                  <a:cubicBezTo>
                    <a:pt x="134205" y="11605"/>
                    <a:pt x="134033" y="11605"/>
                    <a:pt x="133857" y="11660"/>
                  </a:cubicBezTo>
                  <a:lnTo>
                    <a:pt x="133509" y="12185"/>
                  </a:lnTo>
                  <a:lnTo>
                    <a:pt x="133917" y="12185"/>
                  </a:lnTo>
                  <a:cubicBezTo>
                    <a:pt x="134089" y="11953"/>
                    <a:pt x="134205" y="11776"/>
                    <a:pt x="134321" y="11544"/>
                  </a:cubicBezTo>
                  <a:close/>
                  <a:moveTo>
                    <a:pt x="133741" y="12473"/>
                  </a:moveTo>
                  <a:cubicBezTo>
                    <a:pt x="133569" y="12533"/>
                    <a:pt x="133453" y="12533"/>
                    <a:pt x="133337" y="12533"/>
                  </a:cubicBezTo>
                  <a:cubicBezTo>
                    <a:pt x="133160" y="12765"/>
                    <a:pt x="133044" y="12937"/>
                    <a:pt x="132928" y="13169"/>
                  </a:cubicBezTo>
                  <a:cubicBezTo>
                    <a:pt x="133044" y="13169"/>
                    <a:pt x="133160" y="13169"/>
                    <a:pt x="133277" y="13229"/>
                  </a:cubicBezTo>
                  <a:cubicBezTo>
                    <a:pt x="133453" y="12997"/>
                    <a:pt x="133569" y="12705"/>
                    <a:pt x="133741" y="12473"/>
                  </a:cubicBezTo>
                  <a:close/>
                  <a:moveTo>
                    <a:pt x="132757" y="13517"/>
                  </a:moveTo>
                  <a:cubicBezTo>
                    <a:pt x="132580" y="13749"/>
                    <a:pt x="132464" y="13925"/>
                    <a:pt x="132348" y="14158"/>
                  </a:cubicBezTo>
                  <a:cubicBezTo>
                    <a:pt x="132348" y="14213"/>
                    <a:pt x="132348" y="14213"/>
                    <a:pt x="132292" y="14274"/>
                  </a:cubicBezTo>
                  <a:cubicBezTo>
                    <a:pt x="132409" y="14274"/>
                    <a:pt x="132525" y="14329"/>
                    <a:pt x="132641" y="14329"/>
                  </a:cubicBezTo>
                  <a:cubicBezTo>
                    <a:pt x="132812" y="14041"/>
                    <a:pt x="132928" y="13809"/>
                    <a:pt x="133105" y="13517"/>
                  </a:cubicBezTo>
                  <a:close/>
                  <a:moveTo>
                    <a:pt x="132116" y="14561"/>
                  </a:moveTo>
                  <a:cubicBezTo>
                    <a:pt x="132000" y="14854"/>
                    <a:pt x="131828" y="15142"/>
                    <a:pt x="131652" y="15434"/>
                  </a:cubicBezTo>
                  <a:cubicBezTo>
                    <a:pt x="131768" y="15490"/>
                    <a:pt x="131884" y="15490"/>
                    <a:pt x="132000" y="15550"/>
                  </a:cubicBezTo>
                  <a:cubicBezTo>
                    <a:pt x="132176" y="15258"/>
                    <a:pt x="132292" y="14970"/>
                    <a:pt x="132464" y="14622"/>
                  </a:cubicBezTo>
                  <a:cubicBezTo>
                    <a:pt x="132348" y="14622"/>
                    <a:pt x="132232" y="14561"/>
                    <a:pt x="132116" y="14561"/>
                  </a:cubicBezTo>
                  <a:close/>
                  <a:moveTo>
                    <a:pt x="131536" y="15722"/>
                  </a:moveTo>
                  <a:cubicBezTo>
                    <a:pt x="131364" y="16070"/>
                    <a:pt x="131188" y="16362"/>
                    <a:pt x="131016" y="16711"/>
                  </a:cubicBezTo>
                  <a:cubicBezTo>
                    <a:pt x="131132" y="16766"/>
                    <a:pt x="131248" y="16827"/>
                    <a:pt x="131304" y="16882"/>
                  </a:cubicBezTo>
                  <a:lnTo>
                    <a:pt x="131828" y="15838"/>
                  </a:lnTo>
                  <a:cubicBezTo>
                    <a:pt x="131712" y="15838"/>
                    <a:pt x="131652" y="15782"/>
                    <a:pt x="131536" y="15722"/>
                  </a:cubicBezTo>
                  <a:close/>
                  <a:moveTo>
                    <a:pt x="130900" y="16998"/>
                  </a:moveTo>
                  <a:lnTo>
                    <a:pt x="130375" y="18043"/>
                  </a:lnTo>
                  <a:lnTo>
                    <a:pt x="130607" y="18275"/>
                  </a:lnTo>
                  <a:cubicBezTo>
                    <a:pt x="130784" y="17871"/>
                    <a:pt x="130956" y="17523"/>
                    <a:pt x="131188" y="17175"/>
                  </a:cubicBezTo>
                  <a:cubicBezTo>
                    <a:pt x="131132" y="17114"/>
                    <a:pt x="131072" y="17114"/>
                    <a:pt x="131072" y="17114"/>
                  </a:cubicBezTo>
                  <a:cubicBezTo>
                    <a:pt x="131016" y="17059"/>
                    <a:pt x="130956" y="16998"/>
                    <a:pt x="130900" y="16998"/>
                  </a:cubicBezTo>
                  <a:close/>
                  <a:moveTo>
                    <a:pt x="130204" y="18335"/>
                  </a:moveTo>
                  <a:cubicBezTo>
                    <a:pt x="130027" y="18739"/>
                    <a:pt x="129856" y="19147"/>
                    <a:pt x="129679" y="19496"/>
                  </a:cubicBezTo>
                  <a:cubicBezTo>
                    <a:pt x="129739" y="19612"/>
                    <a:pt x="129856" y="19667"/>
                    <a:pt x="129911" y="19783"/>
                  </a:cubicBezTo>
                  <a:cubicBezTo>
                    <a:pt x="130088" y="19380"/>
                    <a:pt x="130259" y="18971"/>
                    <a:pt x="130491" y="18567"/>
                  </a:cubicBezTo>
                  <a:cubicBezTo>
                    <a:pt x="130375" y="18507"/>
                    <a:pt x="130320" y="18451"/>
                    <a:pt x="130204" y="18335"/>
                  </a:cubicBezTo>
                  <a:close/>
                  <a:moveTo>
                    <a:pt x="129507" y="19844"/>
                  </a:moveTo>
                  <a:cubicBezTo>
                    <a:pt x="129331" y="20248"/>
                    <a:pt x="129159" y="20656"/>
                    <a:pt x="128927" y="21060"/>
                  </a:cubicBezTo>
                  <a:cubicBezTo>
                    <a:pt x="129043" y="21176"/>
                    <a:pt x="129099" y="21292"/>
                    <a:pt x="129159" y="21352"/>
                  </a:cubicBezTo>
                  <a:cubicBezTo>
                    <a:pt x="129331" y="21060"/>
                    <a:pt x="129447" y="20712"/>
                    <a:pt x="129623" y="20424"/>
                  </a:cubicBezTo>
                  <a:cubicBezTo>
                    <a:pt x="129679" y="20308"/>
                    <a:pt x="129679" y="20192"/>
                    <a:pt x="129739" y="20076"/>
                  </a:cubicBezTo>
                  <a:lnTo>
                    <a:pt x="129507" y="19844"/>
                  </a:lnTo>
                  <a:close/>
                  <a:moveTo>
                    <a:pt x="128811" y="21408"/>
                  </a:moveTo>
                  <a:cubicBezTo>
                    <a:pt x="128579" y="21816"/>
                    <a:pt x="128403" y="22281"/>
                    <a:pt x="128171" y="22745"/>
                  </a:cubicBezTo>
                  <a:cubicBezTo>
                    <a:pt x="128287" y="22861"/>
                    <a:pt x="128347" y="22977"/>
                    <a:pt x="128403" y="23093"/>
                  </a:cubicBezTo>
                  <a:cubicBezTo>
                    <a:pt x="128579" y="22629"/>
                    <a:pt x="128811" y="22165"/>
                    <a:pt x="128983" y="21700"/>
                  </a:cubicBezTo>
                  <a:cubicBezTo>
                    <a:pt x="128927" y="21640"/>
                    <a:pt x="128867" y="21524"/>
                    <a:pt x="128811" y="21408"/>
                  </a:cubicBezTo>
                  <a:close/>
                  <a:moveTo>
                    <a:pt x="127999" y="23093"/>
                  </a:moveTo>
                  <a:cubicBezTo>
                    <a:pt x="127822" y="23557"/>
                    <a:pt x="127590" y="24021"/>
                    <a:pt x="127419" y="24486"/>
                  </a:cubicBezTo>
                  <a:lnTo>
                    <a:pt x="127590" y="24834"/>
                  </a:lnTo>
                  <a:cubicBezTo>
                    <a:pt x="127822" y="24369"/>
                    <a:pt x="127999" y="23905"/>
                    <a:pt x="128231" y="23441"/>
                  </a:cubicBezTo>
                  <a:cubicBezTo>
                    <a:pt x="128171" y="23325"/>
                    <a:pt x="128115" y="23209"/>
                    <a:pt x="127999" y="23093"/>
                  </a:cubicBezTo>
                  <a:close/>
                  <a:moveTo>
                    <a:pt x="127242" y="24834"/>
                  </a:moveTo>
                  <a:cubicBezTo>
                    <a:pt x="127010" y="25354"/>
                    <a:pt x="126778" y="25818"/>
                    <a:pt x="126606" y="26282"/>
                  </a:cubicBezTo>
                  <a:cubicBezTo>
                    <a:pt x="126662" y="26458"/>
                    <a:pt x="126722" y="26574"/>
                    <a:pt x="126778" y="26746"/>
                  </a:cubicBezTo>
                  <a:cubicBezTo>
                    <a:pt x="126954" y="26226"/>
                    <a:pt x="127186" y="25762"/>
                    <a:pt x="127419" y="25237"/>
                  </a:cubicBezTo>
                  <a:cubicBezTo>
                    <a:pt x="127358" y="25121"/>
                    <a:pt x="127303" y="25005"/>
                    <a:pt x="127242" y="24834"/>
                  </a:cubicBezTo>
                  <a:close/>
                  <a:moveTo>
                    <a:pt x="126430" y="26746"/>
                  </a:moveTo>
                  <a:cubicBezTo>
                    <a:pt x="126198" y="27094"/>
                    <a:pt x="126026" y="27503"/>
                    <a:pt x="125850" y="27907"/>
                  </a:cubicBezTo>
                  <a:cubicBezTo>
                    <a:pt x="125850" y="28023"/>
                    <a:pt x="125794" y="28083"/>
                    <a:pt x="125734" y="28199"/>
                  </a:cubicBezTo>
                  <a:cubicBezTo>
                    <a:pt x="125794" y="28371"/>
                    <a:pt x="125850" y="28487"/>
                    <a:pt x="125910" y="28663"/>
                  </a:cubicBezTo>
                  <a:cubicBezTo>
                    <a:pt x="126142" y="28199"/>
                    <a:pt x="126314" y="27674"/>
                    <a:pt x="126546" y="27155"/>
                  </a:cubicBezTo>
                  <a:cubicBezTo>
                    <a:pt x="126490" y="27039"/>
                    <a:pt x="126430" y="26862"/>
                    <a:pt x="126430" y="26746"/>
                  </a:cubicBezTo>
                  <a:close/>
                  <a:moveTo>
                    <a:pt x="125562" y="28663"/>
                  </a:moveTo>
                  <a:cubicBezTo>
                    <a:pt x="125330" y="29183"/>
                    <a:pt x="125098" y="29647"/>
                    <a:pt x="124866" y="30172"/>
                  </a:cubicBezTo>
                  <a:cubicBezTo>
                    <a:pt x="124921" y="30343"/>
                    <a:pt x="124921" y="30520"/>
                    <a:pt x="124982" y="30692"/>
                  </a:cubicBezTo>
                  <a:lnTo>
                    <a:pt x="125678" y="29127"/>
                  </a:lnTo>
                  <a:cubicBezTo>
                    <a:pt x="125618" y="28951"/>
                    <a:pt x="125562" y="28835"/>
                    <a:pt x="125562" y="28663"/>
                  </a:cubicBezTo>
                  <a:close/>
                  <a:moveTo>
                    <a:pt x="124633" y="30636"/>
                  </a:moveTo>
                  <a:lnTo>
                    <a:pt x="123937" y="32200"/>
                  </a:lnTo>
                  <a:cubicBezTo>
                    <a:pt x="123993" y="32377"/>
                    <a:pt x="123993" y="32548"/>
                    <a:pt x="124053" y="32725"/>
                  </a:cubicBezTo>
                  <a:lnTo>
                    <a:pt x="124750" y="31156"/>
                  </a:lnTo>
                  <a:cubicBezTo>
                    <a:pt x="124750" y="30984"/>
                    <a:pt x="124689" y="30808"/>
                    <a:pt x="124633" y="30636"/>
                  </a:cubicBezTo>
                  <a:close/>
                  <a:moveTo>
                    <a:pt x="123705" y="32664"/>
                  </a:moveTo>
                  <a:cubicBezTo>
                    <a:pt x="123473" y="33189"/>
                    <a:pt x="123181" y="33709"/>
                    <a:pt x="122948" y="34233"/>
                  </a:cubicBezTo>
                  <a:cubicBezTo>
                    <a:pt x="123009" y="34405"/>
                    <a:pt x="123009" y="34581"/>
                    <a:pt x="123065" y="34753"/>
                  </a:cubicBezTo>
                  <a:cubicBezTo>
                    <a:pt x="123297" y="34233"/>
                    <a:pt x="123589" y="33709"/>
                    <a:pt x="123821" y="33189"/>
                  </a:cubicBezTo>
                  <a:cubicBezTo>
                    <a:pt x="123761" y="33012"/>
                    <a:pt x="123761" y="32841"/>
                    <a:pt x="123705" y="32664"/>
                  </a:cubicBezTo>
                  <a:close/>
                  <a:moveTo>
                    <a:pt x="122716" y="34697"/>
                  </a:moveTo>
                  <a:cubicBezTo>
                    <a:pt x="122484" y="35217"/>
                    <a:pt x="122197" y="35742"/>
                    <a:pt x="121964" y="36206"/>
                  </a:cubicBezTo>
                  <a:cubicBezTo>
                    <a:pt x="122020" y="36378"/>
                    <a:pt x="122020" y="36610"/>
                    <a:pt x="122080" y="36786"/>
                  </a:cubicBezTo>
                  <a:cubicBezTo>
                    <a:pt x="122313" y="36262"/>
                    <a:pt x="122545" y="35742"/>
                    <a:pt x="122832" y="35278"/>
                  </a:cubicBezTo>
                  <a:cubicBezTo>
                    <a:pt x="122777" y="35046"/>
                    <a:pt x="122777" y="34869"/>
                    <a:pt x="122716" y="34697"/>
                  </a:cubicBezTo>
                  <a:close/>
                  <a:moveTo>
                    <a:pt x="121732" y="36726"/>
                  </a:moveTo>
                  <a:cubicBezTo>
                    <a:pt x="121440" y="37250"/>
                    <a:pt x="121208" y="37715"/>
                    <a:pt x="120920" y="38235"/>
                  </a:cubicBezTo>
                  <a:cubicBezTo>
                    <a:pt x="120976" y="38411"/>
                    <a:pt x="120976" y="38583"/>
                    <a:pt x="121036" y="38759"/>
                  </a:cubicBezTo>
                  <a:cubicBezTo>
                    <a:pt x="121268" y="38295"/>
                    <a:pt x="121556" y="37770"/>
                    <a:pt x="121788" y="37306"/>
                  </a:cubicBezTo>
                  <a:cubicBezTo>
                    <a:pt x="121788" y="37074"/>
                    <a:pt x="121732" y="36902"/>
                    <a:pt x="121732" y="36726"/>
                  </a:cubicBezTo>
                  <a:close/>
                  <a:moveTo>
                    <a:pt x="120688" y="38699"/>
                  </a:moveTo>
                  <a:cubicBezTo>
                    <a:pt x="120396" y="39163"/>
                    <a:pt x="120163" y="39687"/>
                    <a:pt x="119876" y="40152"/>
                  </a:cubicBezTo>
                  <a:cubicBezTo>
                    <a:pt x="119931" y="40323"/>
                    <a:pt x="119931" y="40500"/>
                    <a:pt x="119931" y="40671"/>
                  </a:cubicBezTo>
                  <a:cubicBezTo>
                    <a:pt x="120224" y="40207"/>
                    <a:pt x="120512" y="39743"/>
                    <a:pt x="120744" y="39279"/>
                  </a:cubicBezTo>
                  <a:cubicBezTo>
                    <a:pt x="120744" y="39047"/>
                    <a:pt x="120688" y="38875"/>
                    <a:pt x="120688" y="38699"/>
                  </a:cubicBezTo>
                  <a:close/>
                  <a:moveTo>
                    <a:pt x="27852" y="0"/>
                  </a:moveTo>
                  <a:cubicBezTo>
                    <a:pt x="25415" y="0"/>
                    <a:pt x="23094" y="636"/>
                    <a:pt x="21005" y="1741"/>
                  </a:cubicBezTo>
                  <a:cubicBezTo>
                    <a:pt x="17292" y="3653"/>
                    <a:pt x="14158" y="7018"/>
                    <a:pt x="11489" y="10964"/>
                  </a:cubicBezTo>
                  <a:cubicBezTo>
                    <a:pt x="7483" y="16882"/>
                    <a:pt x="4643" y="24137"/>
                    <a:pt x="2786" y="29940"/>
                  </a:cubicBezTo>
                  <a:cubicBezTo>
                    <a:pt x="869" y="35742"/>
                    <a:pt x="1" y="40036"/>
                    <a:pt x="1" y="40036"/>
                  </a:cubicBezTo>
                  <a:lnTo>
                    <a:pt x="349" y="40091"/>
                  </a:lnTo>
                  <a:lnTo>
                    <a:pt x="349" y="39975"/>
                  </a:lnTo>
                  <a:cubicBezTo>
                    <a:pt x="637" y="38815"/>
                    <a:pt x="2786" y="28895"/>
                    <a:pt x="7251" y="19263"/>
                  </a:cubicBezTo>
                  <a:cubicBezTo>
                    <a:pt x="9517" y="14390"/>
                    <a:pt x="12302" y="9687"/>
                    <a:pt x="15723" y="6150"/>
                  </a:cubicBezTo>
                  <a:cubicBezTo>
                    <a:pt x="17463" y="4410"/>
                    <a:pt x="19320" y="2901"/>
                    <a:pt x="21353" y="1912"/>
                  </a:cubicBezTo>
                  <a:cubicBezTo>
                    <a:pt x="23382" y="868"/>
                    <a:pt x="25531" y="288"/>
                    <a:pt x="27852" y="288"/>
                  </a:cubicBezTo>
                  <a:cubicBezTo>
                    <a:pt x="27968" y="288"/>
                    <a:pt x="28139" y="288"/>
                    <a:pt x="28256" y="348"/>
                  </a:cubicBezTo>
                  <a:cubicBezTo>
                    <a:pt x="34290" y="464"/>
                    <a:pt x="39164" y="2089"/>
                    <a:pt x="43054" y="4814"/>
                  </a:cubicBezTo>
                  <a:cubicBezTo>
                    <a:pt x="46419" y="7134"/>
                    <a:pt x="49088" y="10384"/>
                    <a:pt x="51232" y="14158"/>
                  </a:cubicBezTo>
                  <a:cubicBezTo>
                    <a:pt x="54890" y="20828"/>
                    <a:pt x="56919" y="29359"/>
                    <a:pt x="58140" y="38467"/>
                  </a:cubicBezTo>
                  <a:cubicBezTo>
                    <a:pt x="58372" y="40500"/>
                    <a:pt x="58604" y="42589"/>
                    <a:pt x="58836" y="44677"/>
                  </a:cubicBezTo>
                  <a:cubicBezTo>
                    <a:pt x="58952" y="44733"/>
                    <a:pt x="59068" y="44793"/>
                    <a:pt x="59184" y="44793"/>
                  </a:cubicBezTo>
                  <a:cubicBezTo>
                    <a:pt x="59124" y="44385"/>
                    <a:pt x="59068" y="43981"/>
                    <a:pt x="59068" y="43573"/>
                  </a:cubicBezTo>
                  <a:cubicBezTo>
                    <a:pt x="57907" y="32377"/>
                    <a:pt x="55874" y="21640"/>
                    <a:pt x="51293" y="13633"/>
                  </a:cubicBezTo>
                  <a:cubicBezTo>
                    <a:pt x="48972" y="9632"/>
                    <a:pt x="46071" y="6266"/>
                    <a:pt x="42297" y="3885"/>
                  </a:cubicBezTo>
                  <a:cubicBezTo>
                    <a:pt x="38528" y="1564"/>
                    <a:pt x="33886" y="116"/>
                    <a:pt x="28256" y="0"/>
                  </a:cubicBezTo>
                  <a:close/>
                  <a:moveTo>
                    <a:pt x="58891" y="45313"/>
                  </a:moveTo>
                  <a:lnTo>
                    <a:pt x="58891" y="45545"/>
                  </a:lnTo>
                  <a:cubicBezTo>
                    <a:pt x="59008" y="45606"/>
                    <a:pt x="59124" y="45661"/>
                    <a:pt x="59184" y="45777"/>
                  </a:cubicBezTo>
                  <a:lnTo>
                    <a:pt x="59240" y="45777"/>
                  </a:lnTo>
                  <a:lnTo>
                    <a:pt x="59240" y="45490"/>
                  </a:lnTo>
                  <a:cubicBezTo>
                    <a:pt x="59124" y="45429"/>
                    <a:pt x="59068" y="45374"/>
                    <a:pt x="58952" y="45313"/>
                  </a:cubicBezTo>
                  <a:close/>
                  <a:moveTo>
                    <a:pt x="58952" y="46070"/>
                  </a:moveTo>
                  <a:cubicBezTo>
                    <a:pt x="59008" y="46418"/>
                    <a:pt x="59008" y="46766"/>
                    <a:pt x="59068" y="47114"/>
                  </a:cubicBezTo>
                  <a:cubicBezTo>
                    <a:pt x="59184" y="47054"/>
                    <a:pt x="59300" y="47054"/>
                    <a:pt x="59356" y="46998"/>
                  </a:cubicBezTo>
                  <a:cubicBezTo>
                    <a:pt x="59356" y="46766"/>
                    <a:pt x="59356" y="46534"/>
                    <a:pt x="59300" y="46242"/>
                  </a:cubicBezTo>
                  <a:cubicBezTo>
                    <a:pt x="59240" y="46186"/>
                    <a:pt x="59184" y="46126"/>
                    <a:pt x="59068" y="46070"/>
                  </a:cubicBezTo>
                  <a:close/>
                  <a:moveTo>
                    <a:pt x="59416" y="47346"/>
                  </a:moveTo>
                  <a:cubicBezTo>
                    <a:pt x="59300" y="47346"/>
                    <a:pt x="59184" y="47402"/>
                    <a:pt x="59068" y="47402"/>
                  </a:cubicBezTo>
                  <a:lnTo>
                    <a:pt x="59240" y="48971"/>
                  </a:lnTo>
                  <a:cubicBezTo>
                    <a:pt x="59300" y="48911"/>
                    <a:pt x="59416" y="48911"/>
                    <a:pt x="59532" y="48855"/>
                  </a:cubicBezTo>
                  <a:cubicBezTo>
                    <a:pt x="59472" y="48330"/>
                    <a:pt x="59472" y="47866"/>
                    <a:pt x="59416" y="47346"/>
                  </a:cubicBezTo>
                  <a:close/>
                  <a:moveTo>
                    <a:pt x="59588" y="49203"/>
                  </a:moveTo>
                  <a:cubicBezTo>
                    <a:pt x="59472" y="49259"/>
                    <a:pt x="59356" y="49319"/>
                    <a:pt x="59240" y="49319"/>
                  </a:cubicBezTo>
                  <a:cubicBezTo>
                    <a:pt x="59300" y="50071"/>
                    <a:pt x="59356" y="50767"/>
                    <a:pt x="59416" y="51464"/>
                  </a:cubicBezTo>
                  <a:cubicBezTo>
                    <a:pt x="59532" y="51408"/>
                    <a:pt x="59588" y="51348"/>
                    <a:pt x="59704" y="51232"/>
                  </a:cubicBezTo>
                  <a:cubicBezTo>
                    <a:pt x="59648" y="50535"/>
                    <a:pt x="59648" y="49899"/>
                    <a:pt x="59588" y="49203"/>
                  </a:cubicBezTo>
                  <a:close/>
                  <a:moveTo>
                    <a:pt x="59764" y="51640"/>
                  </a:moveTo>
                  <a:cubicBezTo>
                    <a:pt x="59648" y="51696"/>
                    <a:pt x="59532" y="51812"/>
                    <a:pt x="59416" y="51872"/>
                  </a:cubicBezTo>
                  <a:cubicBezTo>
                    <a:pt x="59532" y="52917"/>
                    <a:pt x="59588" y="53901"/>
                    <a:pt x="59648" y="54889"/>
                  </a:cubicBezTo>
                  <a:cubicBezTo>
                    <a:pt x="59704" y="54829"/>
                    <a:pt x="59764" y="54713"/>
                    <a:pt x="59820" y="54657"/>
                  </a:cubicBezTo>
                  <a:cubicBezTo>
                    <a:pt x="59880" y="54597"/>
                    <a:pt x="59936" y="54541"/>
                    <a:pt x="59936" y="54481"/>
                  </a:cubicBezTo>
                  <a:cubicBezTo>
                    <a:pt x="59880" y="53552"/>
                    <a:pt x="59820" y="52568"/>
                    <a:pt x="59764" y="51640"/>
                  </a:cubicBezTo>
                  <a:close/>
                  <a:moveTo>
                    <a:pt x="141228" y="6034"/>
                  </a:moveTo>
                  <a:cubicBezTo>
                    <a:pt x="141052" y="6034"/>
                    <a:pt x="140936" y="6034"/>
                    <a:pt x="140764" y="6090"/>
                  </a:cubicBezTo>
                  <a:cubicBezTo>
                    <a:pt x="140648" y="6090"/>
                    <a:pt x="140471" y="6090"/>
                    <a:pt x="140355" y="6150"/>
                  </a:cubicBezTo>
                  <a:cubicBezTo>
                    <a:pt x="140184" y="6150"/>
                    <a:pt x="140068" y="6206"/>
                    <a:pt x="139891" y="6266"/>
                  </a:cubicBezTo>
                  <a:cubicBezTo>
                    <a:pt x="139835" y="6266"/>
                    <a:pt x="139719" y="6322"/>
                    <a:pt x="139603" y="6322"/>
                  </a:cubicBezTo>
                  <a:cubicBezTo>
                    <a:pt x="139603" y="6322"/>
                    <a:pt x="139543" y="6322"/>
                    <a:pt x="139487" y="6383"/>
                  </a:cubicBezTo>
                  <a:cubicBezTo>
                    <a:pt x="139427" y="6383"/>
                    <a:pt x="139371" y="6438"/>
                    <a:pt x="139311" y="6438"/>
                  </a:cubicBezTo>
                  <a:cubicBezTo>
                    <a:pt x="138731" y="6670"/>
                    <a:pt x="138211" y="6963"/>
                    <a:pt x="137747" y="7311"/>
                  </a:cubicBezTo>
                  <a:cubicBezTo>
                    <a:pt x="137398" y="7543"/>
                    <a:pt x="137106" y="7775"/>
                    <a:pt x="136818" y="8063"/>
                  </a:cubicBezTo>
                  <a:cubicBezTo>
                    <a:pt x="136758" y="8123"/>
                    <a:pt x="136642" y="8179"/>
                    <a:pt x="136586" y="8295"/>
                  </a:cubicBezTo>
                  <a:cubicBezTo>
                    <a:pt x="137050" y="7947"/>
                    <a:pt x="137570" y="7659"/>
                    <a:pt x="138095" y="7427"/>
                  </a:cubicBezTo>
                  <a:cubicBezTo>
                    <a:pt x="138211" y="7367"/>
                    <a:pt x="138327" y="7251"/>
                    <a:pt x="138499" y="7195"/>
                  </a:cubicBezTo>
                  <a:cubicBezTo>
                    <a:pt x="138675" y="7079"/>
                    <a:pt x="138847" y="7018"/>
                    <a:pt x="139023" y="6902"/>
                  </a:cubicBezTo>
                  <a:cubicBezTo>
                    <a:pt x="139195" y="6847"/>
                    <a:pt x="139371" y="6731"/>
                    <a:pt x="139543" y="6670"/>
                  </a:cubicBezTo>
                  <a:cubicBezTo>
                    <a:pt x="139603" y="6670"/>
                    <a:pt x="139659" y="6670"/>
                    <a:pt x="139719" y="6615"/>
                  </a:cubicBezTo>
                  <a:lnTo>
                    <a:pt x="139719" y="6670"/>
                  </a:lnTo>
                  <a:cubicBezTo>
                    <a:pt x="139835" y="6615"/>
                    <a:pt x="139951" y="6554"/>
                    <a:pt x="140068" y="6554"/>
                  </a:cubicBezTo>
                  <a:cubicBezTo>
                    <a:pt x="140184" y="6499"/>
                    <a:pt x="140355" y="6499"/>
                    <a:pt x="140532" y="6438"/>
                  </a:cubicBezTo>
                  <a:cubicBezTo>
                    <a:pt x="140703" y="6438"/>
                    <a:pt x="140819" y="6383"/>
                    <a:pt x="140996" y="6383"/>
                  </a:cubicBezTo>
                  <a:lnTo>
                    <a:pt x="141344" y="6383"/>
                  </a:lnTo>
                  <a:cubicBezTo>
                    <a:pt x="141924" y="6383"/>
                    <a:pt x="142444" y="6499"/>
                    <a:pt x="142908" y="6670"/>
                  </a:cubicBezTo>
                  <a:cubicBezTo>
                    <a:pt x="143781" y="7079"/>
                    <a:pt x="144593" y="7831"/>
                    <a:pt x="145229" y="8819"/>
                  </a:cubicBezTo>
                  <a:cubicBezTo>
                    <a:pt x="146450" y="10676"/>
                    <a:pt x="147318" y="13401"/>
                    <a:pt x="148075" y="16711"/>
                  </a:cubicBezTo>
                  <a:cubicBezTo>
                    <a:pt x="149235" y="21640"/>
                    <a:pt x="150103" y="27790"/>
                    <a:pt x="151380" y="34057"/>
                  </a:cubicBezTo>
                  <a:cubicBezTo>
                    <a:pt x="152600" y="40323"/>
                    <a:pt x="154281" y="46650"/>
                    <a:pt x="157010" y="51872"/>
                  </a:cubicBezTo>
                  <a:cubicBezTo>
                    <a:pt x="159155" y="55873"/>
                    <a:pt x="160724" y="58255"/>
                    <a:pt x="162000" y="59763"/>
                  </a:cubicBezTo>
                  <a:cubicBezTo>
                    <a:pt x="162116" y="59819"/>
                    <a:pt x="162172" y="59935"/>
                    <a:pt x="162288" y="59995"/>
                  </a:cubicBezTo>
                  <a:cubicBezTo>
                    <a:pt x="162288" y="59879"/>
                    <a:pt x="162288" y="59703"/>
                    <a:pt x="162348" y="59587"/>
                  </a:cubicBezTo>
                  <a:cubicBezTo>
                    <a:pt x="162116" y="59355"/>
                    <a:pt x="161884" y="59067"/>
                    <a:pt x="161652" y="58774"/>
                  </a:cubicBezTo>
                  <a:cubicBezTo>
                    <a:pt x="160491" y="57266"/>
                    <a:pt x="159099" y="55121"/>
                    <a:pt x="157298" y="51696"/>
                  </a:cubicBezTo>
                  <a:cubicBezTo>
                    <a:pt x="155093" y="47518"/>
                    <a:pt x="153584" y="42589"/>
                    <a:pt x="152424" y="37483"/>
                  </a:cubicBezTo>
                  <a:cubicBezTo>
                    <a:pt x="150683" y="29940"/>
                    <a:pt x="149699" y="22104"/>
                    <a:pt x="148307" y="16130"/>
                  </a:cubicBezTo>
                  <a:cubicBezTo>
                    <a:pt x="147550" y="13169"/>
                    <a:pt x="146738" y="10676"/>
                    <a:pt x="145638" y="8875"/>
                  </a:cubicBezTo>
                  <a:cubicBezTo>
                    <a:pt x="145113" y="8007"/>
                    <a:pt x="144477" y="7311"/>
                    <a:pt x="143781" y="6786"/>
                  </a:cubicBezTo>
                  <a:cubicBezTo>
                    <a:pt x="143085" y="6322"/>
                    <a:pt x="142272" y="6034"/>
                    <a:pt x="141344" y="6034"/>
                  </a:cubicBezTo>
                  <a:close/>
                  <a:moveTo>
                    <a:pt x="59996" y="55005"/>
                  </a:moveTo>
                  <a:cubicBezTo>
                    <a:pt x="59880" y="55121"/>
                    <a:pt x="59764" y="55293"/>
                    <a:pt x="59704" y="55409"/>
                  </a:cubicBezTo>
                  <a:cubicBezTo>
                    <a:pt x="59764" y="56978"/>
                    <a:pt x="59880" y="58542"/>
                    <a:pt x="59996" y="60111"/>
                  </a:cubicBezTo>
                  <a:cubicBezTo>
                    <a:pt x="60052" y="59819"/>
                    <a:pt x="60168" y="59587"/>
                    <a:pt x="60284" y="59299"/>
                  </a:cubicBezTo>
                  <a:cubicBezTo>
                    <a:pt x="60168" y="57846"/>
                    <a:pt x="60112" y="56454"/>
                    <a:pt x="59996" y="55005"/>
                  </a:cubicBezTo>
                  <a:close/>
                  <a:moveTo>
                    <a:pt x="60344" y="60111"/>
                  </a:moveTo>
                  <a:cubicBezTo>
                    <a:pt x="60228" y="60399"/>
                    <a:pt x="60112" y="60747"/>
                    <a:pt x="60052" y="61040"/>
                  </a:cubicBezTo>
                  <a:cubicBezTo>
                    <a:pt x="60228" y="64113"/>
                    <a:pt x="60460" y="67130"/>
                    <a:pt x="60632" y="70031"/>
                  </a:cubicBezTo>
                  <a:cubicBezTo>
                    <a:pt x="60693" y="69395"/>
                    <a:pt x="60748" y="68699"/>
                    <a:pt x="60864" y="68058"/>
                  </a:cubicBezTo>
                  <a:cubicBezTo>
                    <a:pt x="60809" y="67362"/>
                    <a:pt x="60748" y="66610"/>
                    <a:pt x="60693" y="65914"/>
                  </a:cubicBezTo>
                  <a:cubicBezTo>
                    <a:pt x="60576" y="63996"/>
                    <a:pt x="60460" y="62084"/>
                    <a:pt x="60344" y="60111"/>
                  </a:cubicBezTo>
                  <a:close/>
                  <a:moveTo>
                    <a:pt x="60980" y="70031"/>
                  </a:moveTo>
                  <a:lnTo>
                    <a:pt x="60809" y="72120"/>
                  </a:lnTo>
                  <a:cubicBezTo>
                    <a:pt x="61041" y="74501"/>
                    <a:pt x="61273" y="76761"/>
                    <a:pt x="61561" y="78966"/>
                  </a:cubicBezTo>
                  <a:cubicBezTo>
                    <a:pt x="61621" y="79375"/>
                    <a:pt x="61621" y="79779"/>
                    <a:pt x="61677" y="80187"/>
                  </a:cubicBezTo>
                  <a:cubicBezTo>
                    <a:pt x="61793" y="79779"/>
                    <a:pt x="61853" y="79430"/>
                    <a:pt x="61909" y="79082"/>
                  </a:cubicBezTo>
                  <a:cubicBezTo>
                    <a:pt x="61505" y="76181"/>
                    <a:pt x="61212" y="73164"/>
                    <a:pt x="60980" y="70031"/>
                  </a:cubicBezTo>
                  <a:close/>
                  <a:moveTo>
                    <a:pt x="248393" y="40848"/>
                  </a:moveTo>
                  <a:cubicBezTo>
                    <a:pt x="244912" y="40848"/>
                    <a:pt x="241491" y="41484"/>
                    <a:pt x="238474" y="43053"/>
                  </a:cubicBezTo>
                  <a:cubicBezTo>
                    <a:pt x="234877" y="44909"/>
                    <a:pt x="231975" y="47750"/>
                    <a:pt x="229538" y="51292"/>
                  </a:cubicBezTo>
                  <a:cubicBezTo>
                    <a:pt x="225361" y="57498"/>
                    <a:pt x="222747" y="65853"/>
                    <a:pt x="220891" y="74905"/>
                  </a:cubicBezTo>
                  <a:cubicBezTo>
                    <a:pt x="220487" y="76938"/>
                    <a:pt x="220139" y="78966"/>
                    <a:pt x="219791" y="80999"/>
                  </a:cubicBezTo>
                  <a:cubicBezTo>
                    <a:pt x="219907" y="81171"/>
                    <a:pt x="219962" y="81348"/>
                    <a:pt x="220078" y="81519"/>
                  </a:cubicBezTo>
                  <a:cubicBezTo>
                    <a:pt x="220659" y="77806"/>
                    <a:pt x="221355" y="74092"/>
                    <a:pt x="222228" y="70555"/>
                  </a:cubicBezTo>
                  <a:cubicBezTo>
                    <a:pt x="223676" y="64405"/>
                    <a:pt x="225593" y="58719"/>
                    <a:pt x="228262" y="54017"/>
                  </a:cubicBezTo>
                  <a:cubicBezTo>
                    <a:pt x="230931" y="49319"/>
                    <a:pt x="234236" y="45606"/>
                    <a:pt x="238590" y="43340"/>
                  </a:cubicBezTo>
                  <a:cubicBezTo>
                    <a:pt x="241607" y="41832"/>
                    <a:pt x="244972" y="41196"/>
                    <a:pt x="248393" y="41196"/>
                  </a:cubicBezTo>
                  <a:cubicBezTo>
                    <a:pt x="255588" y="41196"/>
                    <a:pt x="263363" y="43981"/>
                    <a:pt x="269514" y="47462"/>
                  </a:cubicBezTo>
                  <a:cubicBezTo>
                    <a:pt x="271895" y="48739"/>
                    <a:pt x="274040" y="50187"/>
                    <a:pt x="275896" y="51524"/>
                  </a:cubicBezTo>
                  <a:cubicBezTo>
                    <a:pt x="277753" y="52856"/>
                    <a:pt x="279322" y="54133"/>
                    <a:pt x="280366" y="55237"/>
                  </a:cubicBezTo>
                  <a:cubicBezTo>
                    <a:pt x="281063" y="55934"/>
                    <a:pt x="281527" y="56570"/>
                    <a:pt x="281815" y="57094"/>
                  </a:cubicBezTo>
                  <a:cubicBezTo>
                    <a:pt x="281527" y="56514"/>
                    <a:pt x="281002" y="55757"/>
                    <a:pt x="280306" y="55005"/>
                  </a:cubicBezTo>
                  <a:cubicBezTo>
                    <a:pt x="279146" y="53729"/>
                    <a:pt x="277405" y="52220"/>
                    <a:pt x="275316" y="50712"/>
                  </a:cubicBezTo>
                  <a:cubicBezTo>
                    <a:pt x="275260" y="50651"/>
                    <a:pt x="275144" y="50596"/>
                    <a:pt x="275028" y="50480"/>
                  </a:cubicBezTo>
                  <a:cubicBezTo>
                    <a:pt x="271719" y="48159"/>
                    <a:pt x="267425" y="45722"/>
                    <a:pt x="262783" y="43921"/>
                  </a:cubicBezTo>
                  <a:cubicBezTo>
                    <a:pt x="258202" y="42064"/>
                    <a:pt x="253212" y="40848"/>
                    <a:pt x="248393" y="40848"/>
                  </a:cubicBezTo>
                  <a:close/>
                  <a:moveTo>
                    <a:pt x="62025" y="80187"/>
                  </a:moveTo>
                  <a:cubicBezTo>
                    <a:pt x="61969" y="80475"/>
                    <a:pt x="61909" y="80823"/>
                    <a:pt x="61853" y="81115"/>
                  </a:cubicBezTo>
                  <a:cubicBezTo>
                    <a:pt x="62025" y="82448"/>
                    <a:pt x="62257" y="83668"/>
                    <a:pt x="62489" y="84885"/>
                  </a:cubicBezTo>
                  <a:cubicBezTo>
                    <a:pt x="62549" y="84713"/>
                    <a:pt x="62665" y="84536"/>
                    <a:pt x="62721" y="84365"/>
                  </a:cubicBezTo>
                  <a:cubicBezTo>
                    <a:pt x="62489" y="83028"/>
                    <a:pt x="62257" y="81635"/>
                    <a:pt x="62025" y="80187"/>
                  </a:cubicBezTo>
                  <a:close/>
                  <a:moveTo>
                    <a:pt x="219730" y="81580"/>
                  </a:moveTo>
                  <a:cubicBezTo>
                    <a:pt x="219559" y="82624"/>
                    <a:pt x="219382" y="83608"/>
                    <a:pt x="219210" y="84652"/>
                  </a:cubicBezTo>
                  <a:cubicBezTo>
                    <a:pt x="219326" y="84829"/>
                    <a:pt x="219382" y="85001"/>
                    <a:pt x="219498" y="85177"/>
                  </a:cubicBezTo>
                  <a:cubicBezTo>
                    <a:pt x="219614" y="84188"/>
                    <a:pt x="219791" y="83144"/>
                    <a:pt x="219962" y="82099"/>
                  </a:cubicBezTo>
                  <a:cubicBezTo>
                    <a:pt x="219846" y="81928"/>
                    <a:pt x="219791" y="81751"/>
                    <a:pt x="219730" y="81580"/>
                  </a:cubicBezTo>
                  <a:close/>
                  <a:moveTo>
                    <a:pt x="62837" y="84945"/>
                  </a:moveTo>
                  <a:cubicBezTo>
                    <a:pt x="62781" y="85117"/>
                    <a:pt x="62665" y="85293"/>
                    <a:pt x="62605" y="85465"/>
                  </a:cubicBezTo>
                  <a:cubicBezTo>
                    <a:pt x="62781" y="86277"/>
                    <a:pt x="62953" y="87150"/>
                    <a:pt x="63185" y="87902"/>
                  </a:cubicBezTo>
                  <a:cubicBezTo>
                    <a:pt x="63245" y="87846"/>
                    <a:pt x="63362" y="87730"/>
                    <a:pt x="63417" y="87614"/>
                  </a:cubicBezTo>
                  <a:cubicBezTo>
                    <a:pt x="63245" y="86741"/>
                    <a:pt x="63013" y="85873"/>
                    <a:pt x="62837" y="84945"/>
                  </a:cubicBezTo>
                  <a:close/>
                  <a:moveTo>
                    <a:pt x="219150" y="85233"/>
                  </a:moveTo>
                  <a:cubicBezTo>
                    <a:pt x="218978" y="86277"/>
                    <a:pt x="218862" y="87322"/>
                    <a:pt x="218686" y="88426"/>
                  </a:cubicBezTo>
                  <a:cubicBezTo>
                    <a:pt x="218802" y="88598"/>
                    <a:pt x="218862" y="88774"/>
                    <a:pt x="218978" y="88946"/>
                  </a:cubicBezTo>
                  <a:cubicBezTo>
                    <a:pt x="219094" y="87846"/>
                    <a:pt x="219266" y="86802"/>
                    <a:pt x="219382" y="85757"/>
                  </a:cubicBezTo>
                  <a:cubicBezTo>
                    <a:pt x="219326" y="85581"/>
                    <a:pt x="219210" y="85409"/>
                    <a:pt x="219150" y="85233"/>
                  </a:cubicBezTo>
                  <a:close/>
                  <a:moveTo>
                    <a:pt x="63533" y="88018"/>
                  </a:moveTo>
                  <a:cubicBezTo>
                    <a:pt x="63478" y="88134"/>
                    <a:pt x="63362" y="88250"/>
                    <a:pt x="63301" y="88310"/>
                  </a:cubicBezTo>
                  <a:lnTo>
                    <a:pt x="63826" y="90223"/>
                  </a:lnTo>
                  <a:cubicBezTo>
                    <a:pt x="63942" y="90107"/>
                    <a:pt x="63997" y="90051"/>
                    <a:pt x="64114" y="89991"/>
                  </a:cubicBezTo>
                  <a:cubicBezTo>
                    <a:pt x="63881" y="89355"/>
                    <a:pt x="63710" y="88658"/>
                    <a:pt x="63533" y="88018"/>
                  </a:cubicBezTo>
                  <a:close/>
                  <a:moveTo>
                    <a:pt x="64230" y="90339"/>
                  </a:moveTo>
                  <a:cubicBezTo>
                    <a:pt x="64114" y="90399"/>
                    <a:pt x="63997" y="90455"/>
                    <a:pt x="63942" y="90515"/>
                  </a:cubicBezTo>
                  <a:cubicBezTo>
                    <a:pt x="64114" y="91035"/>
                    <a:pt x="64290" y="91559"/>
                    <a:pt x="64462" y="92024"/>
                  </a:cubicBezTo>
                  <a:cubicBezTo>
                    <a:pt x="64578" y="91963"/>
                    <a:pt x="64638" y="91908"/>
                    <a:pt x="64754" y="91908"/>
                  </a:cubicBezTo>
                  <a:cubicBezTo>
                    <a:pt x="64638" y="91499"/>
                    <a:pt x="64462" y="91095"/>
                    <a:pt x="64346" y="90747"/>
                  </a:cubicBezTo>
                  <a:cubicBezTo>
                    <a:pt x="64290" y="90571"/>
                    <a:pt x="64230" y="90455"/>
                    <a:pt x="64230" y="90339"/>
                  </a:cubicBezTo>
                  <a:close/>
                  <a:moveTo>
                    <a:pt x="218630" y="89006"/>
                  </a:moveTo>
                  <a:cubicBezTo>
                    <a:pt x="218514" y="89991"/>
                    <a:pt x="218398" y="90979"/>
                    <a:pt x="218222" y="91963"/>
                  </a:cubicBezTo>
                  <a:cubicBezTo>
                    <a:pt x="218338" y="92140"/>
                    <a:pt x="218398" y="92311"/>
                    <a:pt x="218514" y="92488"/>
                  </a:cubicBezTo>
                  <a:cubicBezTo>
                    <a:pt x="218630" y="91499"/>
                    <a:pt x="218746" y="90515"/>
                    <a:pt x="218918" y="89526"/>
                  </a:cubicBezTo>
                  <a:cubicBezTo>
                    <a:pt x="218802" y="89355"/>
                    <a:pt x="218686" y="89178"/>
                    <a:pt x="218630" y="89006"/>
                  </a:cubicBezTo>
                  <a:close/>
                  <a:moveTo>
                    <a:pt x="64870" y="92195"/>
                  </a:moveTo>
                  <a:cubicBezTo>
                    <a:pt x="64870" y="92195"/>
                    <a:pt x="64810" y="92256"/>
                    <a:pt x="64754" y="92256"/>
                  </a:cubicBezTo>
                  <a:cubicBezTo>
                    <a:pt x="64694" y="92256"/>
                    <a:pt x="64638" y="92311"/>
                    <a:pt x="64578" y="92372"/>
                  </a:cubicBezTo>
                  <a:lnTo>
                    <a:pt x="65102" y="93588"/>
                  </a:lnTo>
                  <a:cubicBezTo>
                    <a:pt x="65218" y="93532"/>
                    <a:pt x="65334" y="93532"/>
                    <a:pt x="65450" y="93472"/>
                  </a:cubicBezTo>
                  <a:cubicBezTo>
                    <a:pt x="65218" y="93068"/>
                    <a:pt x="65042" y="92660"/>
                    <a:pt x="64870" y="92195"/>
                  </a:cubicBezTo>
                  <a:close/>
                  <a:moveTo>
                    <a:pt x="65566" y="93764"/>
                  </a:moveTo>
                  <a:cubicBezTo>
                    <a:pt x="65450" y="93820"/>
                    <a:pt x="65334" y="93820"/>
                    <a:pt x="65274" y="93880"/>
                  </a:cubicBezTo>
                  <a:cubicBezTo>
                    <a:pt x="65274" y="93936"/>
                    <a:pt x="65274" y="93996"/>
                    <a:pt x="65334" y="93996"/>
                  </a:cubicBezTo>
                  <a:cubicBezTo>
                    <a:pt x="65450" y="94345"/>
                    <a:pt x="65622" y="94632"/>
                    <a:pt x="65738" y="94864"/>
                  </a:cubicBezTo>
                  <a:cubicBezTo>
                    <a:pt x="65854" y="94864"/>
                    <a:pt x="65970" y="94864"/>
                    <a:pt x="66086" y="94809"/>
                  </a:cubicBezTo>
                  <a:cubicBezTo>
                    <a:pt x="65915" y="94516"/>
                    <a:pt x="65738" y="94112"/>
                    <a:pt x="65566" y="93764"/>
                  </a:cubicBezTo>
                  <a:close/>
                  <a:moveTo>
                    <a:pt x="218166" y="92544"/>
                  </a:moveTo>
                  <a:lnTo>
                    <a:pt x="217818" y="95505"/>
                  </a:lnTo>
                  <a:cubicBezTo>
                    <a:pt x="217874" y="95677"/>
                    <a:pt x="217990" y="95853"/>
                    <a:pt x="218106" y="95969"/>
                  </a:cubicBezTo>
                  <a:lnTo>
                    <a:pt x="218454" y="93008"/>
                  </a:lnTo>
                  <a:cubicBezTo>
                    <a:pt x="218338" y="92836"/>
                    <a:pt x="218282" y="92720"/>
                    <a:pt x="218166" y="92544"/>
                  </a:cubicBezTo>
                  <a:close/>
                  <a:moveTo>
                    <a:pt x="66263" y="95157"/>
                  </a:moveTo>
                  <a:cubicBezTo>
                    <a:pt x="66147" y="95157"/>
                    <a:pt x="66031" y="95157"/>
                    <a:pt x="65915" y="95213"/>
                  </a:cubicBezTo>
                  <a:cubicBezTo>
                    <a:pt x="66086" y="95505"/>
                    <a:pt x="66263" y="95793"/>
                    <a:pt x="66434" y="96025"/>
                  </a:cubicBezTo>
                  <a:lnTo>
                    <a:pt x="66843" y="96025"/>
                  </a:lnTo>
                  <a:cubicBezTo>
                    <a:pt x="66611" y="95737"/>
                    <a:pt x="66434" y="95445"/>
                    <a:pt x="66263" y="95157"/>
                  </a:cubicBezTo>
                  <a:close/>
                  <a:moveTo>
                    <a:pt x="67015" y="96317"/>
                  </a:moveTo>
                  <a:cubicBezTo>
                    <a:pt x="66899" y="96317"/>
                    <a:pt x="66783" y="96373"/>
                    <a:pt x="66667" y="96373"/>
                  </a:cubicBezTo>
                  <a:cubicBezTo>
                    <a:pt x="66783" y="96605"/>
                    <a:pt x="66959" y="96837"/>
                    <a:pt x="67131" y="97014"/>
                  </a:cubicBezTo>
                  <a:cubicBezTo>
                    <a:pt x="67307" y="97069"/>
                    <a:pt x="67423" y="97069"/>
                    <a:pt x="67595" y="97069"/>
                  </a:cubicBezTo>
                  <a:cubicBezTo>
                    <a:pt x="67363" y="96837"/>
                    <a:pt x="67191" y="96605"/>
                    <a:pt x="67015" y="96317"/>
                  </a:cubicBezTo>
                  <a:close/>
                  <a:moveTo>
                    <a:pt x="67423" y="97362"/>
                  </a:moveTo>
                  <a:lnTo>
                    <a:pt x="67423" y="97362"/>
                  </a:lnTo>
                  <a:cubicBezTo>
                    <a:pt x="67539" y="97594"/>
                    <a:pt x="67711" y="97766"/>
                    <a:pt x="67827" y="97882"/>
                  </a:cubicBezTo>
                  <a:cubicBezTo>
                    <a:pt x="68059" y="97942"/>
                    <a:pt x="68235" y="97942"/>
                    <a:pt x="68407" y="97998"/>
                  </a:cubicBezTo>
                  <a:cubicBezTo>
                    <a:pt x="68175" y="97826"/>
                    <a:pt x="68003" y="97594"/>
                    <a:pt x="67827" y="97417"/>
                  </a:cubicBezTo>
                  <a:cubicBezTo>
                    <a:pt x="67711" y="97417"/>
                    <a:pt x="67539" y="97417"/>
                    <a:pt x="67423" y="97362"/>
                  </a:cubicBezTo>
                  <a:close/>
                  <a:moveTo>
                    <a:pt x="68235" y="98290"/>
                  </a:moveTo>
                  <a:lnTo>
                    <a:pt x="68235" y="98290"/>
                  </a:lnTo>
                  <a:cubicBezTo>
                    <a:pt x="68351" y="98406"/>
                    <a:pt x="68407" y="98522"/>
                    <a:pt x="68523" y="98638"/>
                  </a:cubicBezTo>
                  <a:cubicBezTo>
                    <a:pt x="68755" y="98694"/>
                    <a:pt x="68987" y="98754"/>
                    <a:pt x="69280" y="98810"/>
                  </a:cubicBezTo>
                  <a:cubicBezTo>
                    <a:pt x="69103" y="98694"/>
                    <a:pt x="68932" y="98522"/>
                    <a:pt x="68755" y="98346"/>
                  </a:cubicBezTo>
                  <a:cubicBezTo>
                    <a:pt x="68584" y="98346"/>
                    <a:pt x="68407" y="98346"/>
                    <a:pt x="68235" y="98290"/>
                  </a:cubicBezTo>
                  <a:close/>
                  <a:moveTo>
                    <a:pt x="217758" y="96085"/>
                  </a:moveTo>
                  <a:cubicBezTo>
                    <a:pt x="217641" y="97014"/>
                    <a:pt x="217525" y="97998"/>
                    <a:pt x="217409" y="98926"/>
                  </a:cubicBezTo>
                  <a:cubicBezTo>
                    <a:pt x="217470" y="99102"/>
                    <a:pt x="217586" y="99274"/>
                    <a:pt x="217702" y="99451"/>
                  </a:cubicBezTo>
                  <a:cubicBezTo>
                    <a:pt x="217758" y="98462"/>
                    <a:pt x="217874" y="97533"/>
                    <a:pt x="217990" y="96549"/>
                  </a:cubicBezTo>
                  <a:cubicBezTo>
                    <a:pt x="217934" y="96373"/>
                    <a:pt x="217818" y="96201"/>
                    <a:pt x="217758" y="96085"/>
                  </a:cubicBezTo>
                  <a:close/>
                  <a:moveTo>
                    <a:pt x="69396" y="99218"/>
                  </a:moveTo>
                  <a:cubicBezTo>
                    <a:pt x="69684" y="99334"/>
                    <a:pt x="69916" y="99390"/>
                    <a:pt x="70208" y="99506"/>
                  </a:cubicBezTo>
                  <a:cubicBezTo>
                    <a:pt x="70092" y="99451"/>
                    <a:pt x="69976" y="99334"/>
                    <a:pt x="69860" y="99274"/>
                  </a:cubicBezTo>
                  <a:lnTo>
                    <a:pt x="69744" y="99274"/>
                  </a:lnTo>
                  <a:cubicBezTo>
                    <a:pt x="69628" y="99218"/>
                    <a:pt x="69512" y="99218"/>
                    <a:pt x="69396" y="99218"/>
                  </a:cubicBezTo>
                  <a:close/>
                  <a:moveTo>
                    <a:pt x="119583" y="40616"/>
                  </a:moveTo>
                  <a:cubicBezTo>
                    <a:pt x="119235" y="41252"/>
                    <a:pt x="118887" y="41832"/>
                    <a:pt x="118539" y="42412"/>
                  </a:cubicBezTo>
                  <a:cubicBezTo>
                    <a:pt x="115234" y="47750"/>
                    <a:pt x="111576" y="51580"/>
                    <a:pt x="107807" y="55409"/>
                  </a:cubicBezTo>
                  <a:cubicBezTo>
                    <a:pt x="104093" y="59239"/>
                    <a:pt x="100264" y="63128"/>
                    <a:pt x="96551" y="68583"/>
                  </a:cubicBezTo>
                  <a:cubicBezTo>
                    <a:pt x="91561" y="75893"/>
                    <a:pt x="89008" y="84133"/>
                    <a:pt x="86339" y="90455"/>
                  </a:cubicBezTo>
                  <a:cubicBezTo>
                    <a:pt x="85062" y="93588"/>
                    <a:pt x="83725" y="96317"/>
                    <a:pt x="82045" y="98174"/>
                  </a:cubicBezTo>
                  <a:cubicBezTo>
                    <a:pt x="81233" y="99158"/>
                    <a:pt x="80304" y="99915"/>
                    <a:pt x="79315" y="100379"/>
                  </a:cubicBezTo>
                  <a:lnTo>
                    <a:pt x="79315" y="100435"/>
                  </a:lnTo>
                  <a:cubicBezTo>
                    <a:pt x="79199" y="100495"/>
                    <a:pt x="79083" y="100495"/>
                    <a:pt x="78967" y="100551"/>
                  </a:cubicBezTo>
                  <a:cubicBezTo>
                    <a:pt x="78680" y="100667"/>
                    <a:pt x="78387" y="100783"/>
                    <a:pt x="78039" y="100899"/>
                  </a:cubicBezTo>
                  <a:cubicBezTo>
                    <a:pt x="77983" y="100899"/>
                    <a:pt x="77867" y="100959"/>
                    <a:pt x="77751" y="100959"/>
                  </a:cubicBezTo>
                  <a:cubicBezTo>
                    <a:pt x="77459" y="101075"/>
                    <a:pt x="77171" y="101075"/>
                    <a:pt x="76879" y="101131"/>
                  </a:cubicBezTo>
                  <a:cubicBezTo>
                    <a:pt x="76707" y="101131"/>
                    <a:pt x="76591" y="101191"/>
                    <a:pt x="76475" y="101191"/>
                  </a:cubicBezTo>
                  <a:lnTo>
                    <a:pt x="75198" y="101191"/>
                  </a:lnTo>
                  <a:cubicBezTo>
                    <a:pt x="74966" y="101131"/>
                    <a:pt x="74734" y="101131"/>
                    <a:pt x="74502" y="101075"/>
                  </a:cubicBezTo>
                  <a:cubicBezTo>
                    <a:pt x="74326" y="101075"/>
                    <a:pt x="74093" y="101015"/>
                    <a:pt x="73922" y="101015"/>
                  </a:cubicBezTo>
                  <a:cubicBezTo>
                    <a:pt x="73922" y="101015"/>
                    <a:pt x="73861" y="101015"/>
                    <a:pt x="73806" y="100959"/>
                  </a:cubicBezTo>
                  <a:cubicBezTo>
                    <a:pt x="73629" y="100959"/>
                    <a:pt x="73513" y="100899"/>
                    <a:pt x="73341" y="100899"/>
                  </a:cubicBezTo>
                  <a:cubicBezTo>
                    <a:pt x="73109" y="100843"/>
                    <a:pt x="72877" y="100727"/>
                    <a:pt x="72585" y="100667"/>
                  </a:cubicBezTo>
                  <a:cubicBezTo>
                    <a:pt x="72469" y="100611"/>
                    <a:pt x="72353" y="100611"/>
                    <a:pt x="72297" y="100551"/>
                  </a:cubicBezTo>
                  <a:cubicBezTo>
                    <a:pt x="72005" y="100435"/>
                    <a:pt x="71717" y="100319"/>
                    <a:pt x="71485" y="100202"/>
                  </a:cubicBezTo>
                  <a:cubicBezTo>
                    <a:pt x="70960" y="100147"/>
                    <a:pt x="70496" y="99970"/>
                    <a:pt x="70032" y="99799"/>
                  </a:cubicBezTo>
                  <a:lnTo>
                    <a:pt x="70032" y="99799"/>
                  </a:lnTo>
                  <a:cubicBezTo>
                    <a:pt x="70672" y="100263"/>
                    <a:pt x="71369" y="100611"/>
                    <a:pt x="72121" y="100843"/>
                  </a:cubicBezTo>
                  <a:cubicBezTo>
                    <a:pt x="72585" y="101015"/>
                    <a:pt x="73049" y="101131"/>
                    <a:pt x="73513" y="101247"/>
                  </a:cubicBezTo>
                  <a:cubicBezTo>
                    <a:pt x="73629" y="101307"/>
                    <a:pt x="73690" y="101307"/>
                    <a:pt x="73745" y="101307"/>
                  </a:cubicBezTo>
                  <a:cubicBezTo>
                    <a:pt x="73806" y="101307"/>
                    <a:pt x="73861" y="101307"/>
                    <a:pt x="73977" y="101363"/>
                  </a:cubicBezTo>
                  <a:cubicBezTo>
                    <a:pt x="74093" y="101363"/>
                    <a:pt x="74209" y="101363"/>
                    <a:pt x="74326" y="101423"/>
                  </a:cubicBezTo>
                  <a:cubicBezTo>
                    <a:pt x="74502" y="101423"/>
                    <a:pt x="74674" y="101479"/>
                    <a:pt x="74850" y="101479"/>
                  </a:cubicBezTo>
                  <a:cubicBezTo>
                    <a:pt x="75082" y="101479"/>
                    <a:pt x="75314" y="101539"/>
                    <a:pt x="75486" y="101539"/>
                  </a:cubicBezTo>
                  <a:lnTo>
                    <a:pt x="75950" y="101539"/>
                  </a:lnTo>
                  <a:cubicBezTo>
                    <a:pt x="76182" y="101539"/>
                    <a:pt x="76475" y="101539"/>
                    <a:pt x="76707" y="101479"/>
                  </a:cubicBezTo>
                  <a:cubicBezTo>
                    <a:pt x="76823" y="101479"/>
                    <a:pt x="76939" y="101479"/>
                    <a:pt x="77055" y="101423"/>
                  </a:cubicBezTo>
                  <a:cubicBezTo>
                    <a:pt x="77343" y="101423"/>
                    <a:pt x="77635" y="101363"/>
                    <a:pt x="77923" y="101307"/>
                  </a:cubicBezTo>
                  <a:cubicBezTo>
                    <a:pt x="78039" y="101247"/>
                    <a:pt x="78155" y="101247"/>
                    <a:pt x="78271" y="101191"/>
                  </a:cubicBezTo>
                  <a:lnTo>
                    <a:pt x="79144" y="100843"/>
                  </a:lnTo>
                  <a:cubicBezTo>
                    <a:pt x="79260" y="100783"/>
                    <a:pt x="79315" y="100783"/>
                    <a:pt x="79431" y="100727"/>
                  </a:cubicBezTo>
                  <a:cubicBezTo>
                    <a:pt x="80360" y="100263"/>
                    <a:pt x="81233" y="99567"/>
                    <a:pt x="81984" y="98754"/>
                  </a:cubicBezTo>
                  <a:cubicBezTo>
                    <a:pt x="83321" y="97362"/>
                    <a:pt x="84421" y="95505"/>
                    <a:pt x="85466" y="93300"/>
                  </a:cubicBezTo>
                  <a:cubicBezTo>
                    <a:pt x="87035" y="89935"/>
                    <a:pt x="88427" y="85929"/>
                    <a:pt x="90168" y="81696"/>
                  </a:cubicBezTo>
                  <a:cubicBezTo>
                    <a:pt x="91909" y="77402"/>
                    <a:pt x="93998" y="72932"/>
                    <a:pt x="96838" y="68754"/>
                  </a:cubicBezTo>
                  <a:cubicBezTo>
                    <a:pt x="100496" y="63300"/>
                    <a:pt x="104326" y="59471"/>
                    <a:pt x="108039" y="55641"/>
                  </a:cubicBezTo>
                  <a:cubicBezTo>
                    <a:pt x="111808" y="51812"/>
                    <a:pt x="115466" y="47982"/>
                    <a:pt x="118831" y="42589"/>
                  </a:cubicBezTo>
                  <a:lnTo>
                    <a:pt x="119699" y="41196"/>
                  </a:lnTo>
                  <a:cubicBezTo>
                    <a:pt x="119644" y="40964"/>
                    <a:pt x="119644" y="40788"/>
                    <a:pt x="119583" y="40616"/>
                  </a:cubicBezTo>
                  <a:close/>
                  <a:moveTo>
                    <a:pt x="217354" y="99506"/>
                  </a:moveTo>
                  <a:lnTo>
                    <a:pt x="217006" y="102291"/>
                  </a:lnTo>
                  <a:cubicBezTo>
                    <a:pt x="217122" y="102468"/>
                    <a:pt x="217177" y="102584"/>
                    <a:pt x="217293" y="102755"/>
                  </a:cubicBezTo>
                  <a:cubicBezTo>
                    <a:pt x="217409" y="101827"/>
                    <a:pt x="217525" y="100899"/>
                    <a:pt x="217586" y="99970"/>
                  </a:cubicBezTo>
                  <a:cubicBezTo>
                    <a:pt x="217525" y="99799"/>
                    <a:pt x="217409" y="99683"/>
                    <a:pt x="217354" y="99506"/>
                  </a:cubicBezTo>
                  <a:close/>
                  <a:moveTo>
                    <a:pt x="216945" y="102816"/>
                  </a:moveTo>
                  <a:cubicBezTo>
                    <a:pt x="216829" y="103684"/>
                    <a:pt x="216713" y="104612"/>
                    <a:pt x="216597" y="105485"/>
                  </a:cubicBezTo>
                  <a:cubicBezTo>
                    <a:pt x="216713" y="105601"/>
                    <a:pt x="216829" y="105773"/>
                    <a:pt x="216890" y="105889"/>
                  </a:cubicBezTo>
                  <a:lnTo>
                    <a:pt x="217238" y="103280"/>
                  </a:lnTo>
                  <a:cubicBezTo>
                    <a:pt x="217122" y="103104"/>
                    <a:pt x="217061" y="102988"/>
                    <a:pt x="216945" y="102816"/>
                  </a:cubicBezTo>
                  <a:close/>
                  <a:moveTo>
                    <a:pt x="216541" y="106005"/>
                  </a:moveTo>
                  <a:cubicBezTo>
                    <a:pt x="216425" y="106817"/>
                    <a:pt x="216365" y="107690"/>
                    <a:pt x="216249" y="108558"/>
                  </a:cubicBezTo>
                  <a:cubicBezTo>
                    <a:pt x="216309" y="108674"/>
                    <a:pt x="216425" y="108790"/>
                    <a:pt x="216541" y="108906"/>
                  </a:cubicBezTo>
                  <a:cubicBezTo>
                    <a:pt x="216597" y="108094"/>
                    <a:pt x="216713" y="107226"/>
                    <a:pt x="216829" y="106413"/>
                  </a:cubicBezTo>
                  <a:cubicBezTo>
                    <a:pt x="216713" y="106237"/>
                    <a:pt x="216657" y="106121"/>
                    <a:pt x="216541" y="106005"/>
                  </a:cubicBezTo>
                  <a:close/>
                  <a:moveTo>
                    <a:pt x="216193" y="109022"/>
                  </a:moveTo>
                  <a:cubicBezTo>
                    <a:pt x="216077" y="109834"/>
                    <a:pt x="215961" y="110647"/>
                    <a:pt x="215845" y="111403"/>
                  </a:cubicBezTo>
                  <a:cubicBezTo>
                    <a:pt x="215961" y="111519"/>
                    <a:pt x="216017" y="111635"/>
                    <a:pt x="216133" y="111751"/>
                  </a:cubicBezTo>
                  <a:cubicBezTo>
                    <a:pt x="216249" y="110995"/>
                    <a:pt x="216365" y="110182"/>
                    <a:pt x="216481" y="109370"/>
                  </a:cubicBezTo>
                  <a:cubicBezTo>
                    <a:pt x="216365" y="109254"/>
                    <a:pt x="216249" y="109138"/>
                    <a:pt x="216193" y="109022"/>
                  </a:cubicBezTo>
                  <a:close/>
                  <a:moveTo>
                    <a:pt x="215785" y="111867"/>
                  </a:moveTo>
                  <a:lnTo>
                    <a:pt x="215437" y="114128"/>
                  </a:lnTo>
                  <a:cubicBezTo>
                    <a:pt x="215553" y="114244"/>
                    <a:pt x="215613" y="114360"/>
                    <a:pt x="215729" y="114476"/>
                  </a:cubicBezTo>
                  <a:lnTo>
                    <a:pt x="216077" y="112215"/>
                  </a:lnTo>
                  <a:cubicBezTo>
                    <a:pt x="215961" y="112099"/>
                    <a:pt x="215845" y="111983"/>
                    <a:pt x="215785" y="111867"/>
                  </a:cubicBezTo>
                  <a:close/>
                  <a:moveTo>
                    <a:pt x="215381" y="114536"/>
                  </a:moveTo>
                  <a:cubicBezTo>
                    <a:pt x="215321" y="114884"/>
                    <a:pt x="215265" y="115172"/>
                    <a:pt x="215205" y="115465"/>
                  </a:cubicBezTo>
                  <a:lnTo>
                    <a:pt x="215033" y="116681"/>
                  </a:lnTo>
                  <a:cubicBezTo>
                    <a:pt x="215088" y="116797"/>
                    <a:pt x="215205" y="116857"/>
                    <a:pt x="215321" y="116973"/>
                  </a:cubicBezTo>
                  <a:lnTo>
                    <a:pt x="215669" y="114884"/>
                  </a:lnTo>
                  <a:cubicBezTo>
                    <a:pt x="215553" y="114768"/>
                    <a:pt x="215497" y="114652"/>
                    <a:pt x="215381" y="114536"/>
                  </a:cubicBezTo>
                  <a:close/>
                  <a:moveTo>
                    <a:pt x="214972" y="117089"/>
                  </a:moveTo>
                  <a:cubicBezTo>
                    <a:pt x="214856" y="117725"/>
                    <a:pt x="214685" y="118422"/>
                    <a:pt x="214569" y="119062"/>
                  </a:cubicBezTo>
                  <a:cubicBezTo>
                    <a:pt x="214685" y="119118"/>
                    <a:pt x="214801" y="119234"/>
                    <a:pt x="214856" y="119294"/>
                  </a:cubicBezTo>
                  <a:cubicBezTo>
                    <a:pt x="214972" y="118654"/>
                    <a:pt x="215149" y="118018"/>
                    <a:pt x="215265" y="117377"/>
                  </a:cubicBezTo>
                  <a:lnTo>
                    <a:pt x="214972" y="117089"/>
                  </a:lnTo>
                  <a:close/>
                  <a:moveTo>
                    <a:pt x="214508" y="119410"/>
                  </a:moveTo>
                  <a:cubicBezTo>
                    <a:pt x="214392" y="120046"/>
                    <a:pt x="214276" y="120626"/>
                    <a:pt x="214104" y="121267"/>
                  </a:cubicBezTo>
                  <a:cubicBezTo>
                    <a:pt x="214220" y="121323"/>
                    <a:pt x="214337" y="121383"/>
                    <a:pt x="214392" y="121499"/>
                  </a:cubicBezTo>
                  <a:cubicBezTo>
                    <a:pt x="214569" y="120919"/>
                    <a:pt x="214685" y="120278"/>
                    <a:pt x="214801" y="119698"/>
                  </a:cubicBezTo>
                  <a:lnTo>
                    <a:pt x="214508" y="119410"/>
                  </a:lnTo>
                  <a:close/>
                  <a:moveTo>
                    <a:pt x="214044" y="121615"/>
                  </a:moveTo>
                  <a:cubicBezTo>
                    <a:pt x="213928" y="122195"/>
                    <a:pt x="213756" y="122715"/>
                    <a:pt x="213640" y="123295"/>
                  </a:cubicBezTo>
                  <a:cubicBezTo>
                    <a:pt x="213756" y="123356"/>
                    <a:pt x="213812" y="123411"/>
                    <a:pt x="213928" y="123472"/>
                  </a:cubicBezTo>
                  <a:cubicBezTo>
                    <a:pt x="214044" y="122947"/>
                    <a:pt x="214220" y="122367"/>
                    <a:pt x="214337" y="121847"/>
                  </a:cubicBezTo>
                  <a:cubicBezTo>
                    <a:pt x="214220" y="121731"/>
                    <a:pt x="214160" y="121671"/>
                    <a:pt x="214044" y="121615"/>
                  </a:cubicBezTo>
                  <a:close/>
                  <a:moveTo>
                    <a:pt x="213524" y="123644"/>
                  </a:moveTo>
                  <a:cubicBezTo>
                    <a:pt x="213408" y="124168"/>
                    <a:pt x="213292" y="124632"/>
                    <a:pt x="213116" y="125152"/>
                  </a:cubicBezTo>
                  <a:cubicBezTo>
                    <a:pt x="213232" y="125212"/>
                    <a:pt x="213292" y="125268"/>
                    <a:pt x="213408" y="125329"/>
                  </a:cubicBezTo>
                  <a:cubicBezTo>
                    <a:pt x="213580" y="124804"/>
                    <a:pt x="213696" y="124340"/>
                    <a:pt x="213812" y="123820"/>
                  </a:cubicBezTo>
                  <a:cubicBezTo>
                    <a:pt x="213756" y="123760"/>
                    <a:pt x="213640" y="123704"/>
                    <a:pt x="213524" y="123644"/>
                  </a:cubicBezTo>
                  <a:close/>
                  <a:moveTo>
                    <a:pt x="213000" y="125500"/>
                  </a:moveTo>
                  <a:cubicBezTo>
                    <a:pt x="212884" y="125964"/>
                    <a:pt x="212712" y="126429"/>
                    <a:pt x="212535" y="126893"/>
                  </a:cubicBezTo>
                  <a:cubicBezTo>
                    <a:pt x="212652" y="126893"/>
                    <a:pt x="212768" y="126953"/>
                    <a:pt x="212884" y="127009"/>
                  </a:cubicBezTo>
                  <a:cubicBezTo>
                    <a:pt x="213000" y="126545"/>
                    <a:pt x="213176" y="126080"/>
                    <a:pt x="213292" y="125616"/>
                  </a:cubicBezTo>
                  <a:cubicBezTo>
                    <a:pt x="213232" y="125616"/>
                    <a:pt x="213116" y="125561"/>
                    <a:pt x="213000" y="125500"/>
                  </a:cubicBezTo>
                  <a:close/>
                  <a:moveTo>
                    <a:pt x="212480" y="127185"/>
                  </a:moveTo>
                  <a:cubicBezTo>
                    <a:pt x="212303" y="127589"/>
                    <a:pt x="212132" y="128053"/>
                    <a:pt x="211955" y="128462"/>
                  </a:cubicBezTo>
                  <a:cubicBezTo>
                    <a:pt x="212071" y="128462"/>
                    <a:pt x="212187" y="128517"/>
                    <a:pt x="212303" y="128517"/>
                  </a:cubicBezTo>
                  <a:cubicBezTo>
                    <a:pt x="212419" y="128169"/>
                    <a:pt x="212596" y="127765"/>
                    <a:pt x="212768" y="127301"/>
                  </a:cubicBezTo>
                  <a:cubicBezTo>
                    <a:pt x="212652" y="127301"/>
                    <a:pt x="212535" y="127241"/>
                    <a:pt x="212480" y="127185"/>
                  </a:cubicBezTo>
                  <a:close/>
                  <a:moveTo>
                    <a:pt x="211839" y="128750"/>
                  </a:moveTo>
                  <a:cubicBezTo>
                    <a:pt x="211667" y="129098"/>
                    <a:pt x="211491" y="129506"/>
                    <a:pt x="211319" y="129854"/>
                  </a:cubicBezTo>
                  <a:cubicBezTo>
                    <a:pt x="211435" y="129854"/>
                    <a:pt x="211551" y="129854"/>
                    <a:pt x="211667" y="129910"/>
                  </a:cubicBezTo>
                  <a:cubicBezTo>
                    <a:pt x="211839" y="129622"/>
                    <a:pt x="211955" y="129274"/>
                    <a:pt x="212132" y="128982"/>
                  </a:cubicBezTo>
                  <a:lnTo>
                    <a:pt x="212132" y="128866"/>
                  </a:lnTo>
                  <a:cubicBezTo>
                    <a:pt x="212071" y="128810"/>
                    <a:pt x="211955" y="128750"/>
                    <a:pt x="211839" y="128750"/>
                  </a:cubicBezTo>
                  <a:close/>
                  <a:moveTo>
                    <a:pt x="211203" y="130142"/>
                  </a:moveTo>
                  <a:cubicBezTo>
                    <a:pt x="211027" y="130490"/>
                    <a:pt x="210855" y="130783"/>
                    <a:pt x="210679" y="131070"/>
                  </a:cubicBezTo>
                  <a:lnTo>
                    <a:pt x="211027" y="131070"/>
                  </a:lnTo>
                  <a:cubicBezTo>
                    <a:pt x="211203" y="130838"/>
                    <a:pt x="211375" y="130490"/>
                    <a:pt x="211551" y="130202"/>
                  </a:cubicBezTo>
                  <a:cubicBezTo>
                    <a:pt x="211435" y="130202"/>
                    <a:pt x="211319" y="130142"/>
                    <a:pt x="211203" y="130142"/>
                  </a:cubicBezTo>
                  <a:close/>
                  <a:moveTo>
                    <a:pt x="210447" y="131419"/>
                  </a:moveTo>
                  <a:cubicBezTo>
                    <a:pt x="210331" y="131651"/>
                    <a:pt x="210159" y="131943"/>
                    <a:pt x="209982" y="132175"/>
                  </a:cubicBezTo>
                  <a:cubicBezTo>
                    <a:pt x="210099" y="132175"/>
                    <a:pt x="210275" y="132115"/>
                    <a:pt x="210391" y="132115"/>
                  </a:cubicBezTo>
                  <a:cubicBezTo>
                    <a:pt x="210563" y="131883"/>
                    <a:pt x="210679" y="131651"/>
                    <a:pt x="210855" y="131419"/>
                  </a:cubicBezTo>
                  <a:close/>
                  <a:moveTo>
                    <a:pt x="210159" y="132463"/>
                  </a:moveTo>
                  <a:lnTo>
                    <a:pt x="210159" y="132463"/>
                  </a:lnTo>
                  <a:cubicBezTo>
                    <a:pt x="209982" y="132523"/>
                    <a:pt x="209866" y="132523"/>
                    <a:pt x="209695" y="132523"/>
                  </a:cubicBezTo>
                  <a:cubicBezTo>
                    <a:pt x="209518" y="132695"/>
                    <a:pt x="209347" y="132927"/>
                    <a:pt x="209231" y="133104"/>
                  </a:cubicBezTo>
                  <a:cubicBezTo>
                    <a:pt x="209402" y="133043"/>
                    <a:pt x="209634" y="132987"/>
                    <a:pt x="209811" y="132927"/>
                  </a:cubicBezTo>
                  <a:cubicBezTo>
                    <a:pt x="209927" y="132755"/>
                    <a:pt x="210043" y="132639"/>
                    <a:pt x="210159" y="132463"/>
                  </a:cubicBezTo>
                  <a:close/>
                  <a:moveTo>
                    <a:pt x="209231" y="133391"/>
                  </a:moveTo>
                  <a:cubicBezTo>
                    <a:pt x="209114" y="133452"/>
                    <a:pt x="208938" y="133507"/>
                    <a:pt x="208766" y="133507"/>
                  </a:cubicBezTo>
                  <a:lnTo>
                    <a:pt x="208418" y="133856"/>
                  </a:lnTo>
                  <a:cubicBezTo>
                    <a:pt x="208706" y="133739"/>
                    <a:pt x="208998" y="133568"/>
                    <a:pt x="209231" y="133391"/>
                  </a:cubicBezTo>
                  <a:close/>
                  <a:moveTo>
                    <a:pt x="165769" y="62372"/>
                  </a:moveTo>
                  <a:cubicBezTo>
                    <a:pt x="165597" y="62372"/>
                    <a:pt x="165421" y="62432"/>
                    <a:pt x="165249" y="62432"/>
                  </a:cubicBezTo>
                  <a:cubicBezTo>
                    <a:pt x="165305" y="62488"/>
                    <a:pt x="165365" y="62548"/>
                    <a:pt x="165421" y="62548"/>
                  </a:cubicBezTo>
                  <a:cubicBezTo>
                    <a:pt x="165653" y="62720"/>
                    <a:pt x="165830" y="62836"/>
                    <a:pt x="166062" y="62952"/>
                  </a:cubicBezTo>
                  <a:lnTo>
                    <a:pt x="166178" y="63068"/>
                  </a:lnTo>
                  <a:cubicBezTo>
                    <a:pt x="166233" y="63068"/>
                    <a:pt x="166233" y="63128"/>
                    <a:pt x="166294" y="63128"/>
                  </a:cubicBezTo>
                  <a:lnTo>
                    <a:pt x="166410" y="63245"/>
                  </a:lnTo>
                  <a:cubicBezTo>
                    <a:pt x="166465" y="63300"/>
                    <a:pt x="166526" y="63361"/>
                    <a:pt x="166582" y="63361"/>
                  </a:cubicBezTo>
                  <a:lnTo>
                    <a:pt x="166758" y="63532"/>
                  </a:lnTo>
                  <a:cubicBezTo>
                    <a:pt x="166874" y="63648"/>
                    <a:pt x="167046" y="63764"/>
                    <a:pt x="167162" y="63941"/>
                  </a:cubicBezTo>
                  <a:cubicBezTo>
                    <a:pt x="167742" y="64521"/>
                    <a:pt x="168322" y="65333"/>
                    <a:pt x="169079" y="66549"/>
                  </a:cubicBezTo>
                  <a:cubicBezTo>
                    <a:pt x="169775" y="67826"/>
                    <a:pt x="170587" y="69511"/>
                    <a:pt x="171516" y="71832"/>
                  </a:cubicBezTo>
                  <a:cubicBezTo>
                    <a:pt x="173544" y="76706"/>
                    <a:pt x="175401" y="82796"/>
                    <a:pt x="177258" y="89239"/>
                  </a:cubicBezTo>
                  <a:cubicBezTo>
                    <a:pt x="180043" y="98926"/>
                    <a:pt x="182944" y="109486"/>
                    <a:pt x="186657" y="118073"/>
                  </a:cubicBezTo>
                  <a:cubicBezTo>
                    <a:pt x="188574" y="122367"/>
                    <a:pt x="190663" y="126197"/>
                    <a:pt x="193040" y="129158"/>
                  </a:cubicBezTo>
                  <a:cubicBezTo>
                    <a:pt x="195245" y="131883"/>
                    <a:pt x="197682" y="133972"/>
                    <a:pt x="200467" y="135016"/>
                  </a:cubicBezTo>
                  <a:cubicBezTo>
                    <a:pt x="200583" y="135076"/>
                    <a:pt x="200699" y="135132"/>
                    <a:pt x="200815" y="135132"/>
                  </a:cubicBezTo>
                  <a:cubicBezTo>
                    <a:pt x="200991" y="135192"/>
                    <a:pt x="201107" y="135248"/>
                    <a:pt x="201279" y="135308"/>
                  </a:cubicBezTo>
                  <a:cubicBezTo>
                    <a:pt x="201395" y="135364"/>
                    <a:pt x="201511" y="135364"/>
                    <a:pt x="201572" y="135424"/>
                  </a:cubicBezTo>
                  <a:cubicBezTo>
                    <a:pt x="201688" y="135424"/>
                    <a:pt x="201804" y="135480"/>
                    <a:pt x="201920" y="135480"/>
                  </a:cubicBezTo>
                  <a:lnTo>
                    <a:pt x="202616" y="135657"/>
                  </a:lnTo>
                  <a:cubicBezTo>
                    <a:pt x="202788" y="135657"/>
                    <a:pt x="202904" y="135657"/>
                    <a:pt x="202964" y="135712"/>
                  </a:cubicBezTo>
                  <a:cubicBezTo>
                    <a:pt x="203196" y="135712"/>
                    <a:pt x="203428" y="135773"/>
                    <a:pt x="203660" y="135773"/>
                  </a:cubicBezTo>
                  <a:lnTo>
                    <a:pt x="204589" y="135773"/>
                  </a:lnTo>
                  <a:cubicBezTo>
                    <a:pt x="204705" y="135773"/>
                    <a:pt x="204876" y="135773"/>
                    <a:pt x="204993" y="135712"/>
                  </a:cubicBezTo>
                  <a:cubicBezTo>
                    <a:pt x="205109" y="135712"/>
                    <a:pt x="205225" y="135712"/>
                    <a:pt x="205341" y="135657"/>
                  </a:cubicBezTo>
                  <a:cubicBezTo>
                    <a:pt x="205517" y="135657"/>
                    <a:pt x="205689" y="135596"/>
                    <a:pt x="205805" y="135596"/>
                  </a:cubicBezTo>
                  <a:cubicBezTo>
                    <a:pt x="206153" y="135480"/>
                    <a:pt x="206561" y="135364"/>
                    <a:pt x="206910" y="135192"/>
                  </a:cubicBezTo>
                  <a:cubicBezTo>
                    <a:pt x="207081" y="135132"/>
                    <a:pt x="207313" y="135016"/>
                    <a:pt x="207546" y="134900"/>
                  </a:cubicBezTo>
                  <a:cubicBezTo>
                    <a:pt x="207894" y="134668"/>
                    <a:pt x="208242" y="134436"/>
                    <a:pt x="208590" y="134148"/>
                  </a:cubicBezTo>
                  <a:lnTo>
                    <a:pt x="208590" y="134148"/>
                  </a:lnTo>
                  <a:cubicBezTo>
                    <a:pt x="208242" y="134264"/>
                    <a:pt x="207894" y="134436"/>
                    <a:pt x="207546" y="134496"/>
                  </a:cubicBezTo>
                  <a:cubicBezTo>
                    <a:pt x="207258" y="134668"/>
                    <a:pt x="206965" y="134784"/>
                    <a:pt x="206733" y="134900"/>
                  </a:cubicBezTo>
                  <a:lnTo>
                    <a:pt x="206385" y="135076"/>
                  </a:lnTo>
                  <a:cubicBezTo>
                    <a:pt x="206213" y="135132"/>
                    <a:pt x="205981" y="135192"/>
                    <a:pt x="205805" y="135248"/>
                  </a:cubicBezTo>
                  <a:cubicBezTo>
                    <a:pt x="205633" y="135308"/>
                    <a:pt x="205457" y="135308"/>
                    <a:pt x="205285" y="135364"/>
                  </a:cubicBezTo>
                  <a:cubicBezTo>
                    <a:pt x="205169" y="135364"/>
                    <a:pt x="204993" y="135424"/>
                    <a:pt x="204821" y="135424"/>
                  </a:cubicBezTo>
                  <a:lnTo>
                    <a:pt x="203832" y="135424"/>
                  </a:lnTo>
                  <a:cubicBezTo>
                    <a:pt x="203600" y="135424"/>
                    <a:pt x="203368" y="135424"/>
                    <a:pt x="203136" y="135364"/>
                  </a:cubicBezTo>
                  <a:cubicBezTo>
                    <a:pt x="203020" y="135364"/>
                    <a:pt x="202904" y="135364"/>
                    <a:pt x="202788" y="135308"/>
                  </a:cubicBezTo>
                  <a:cubicBezTo>
                    <a:pt x="202556" y="135308"/>
                    <a:pt x="202323" y="135248"/>
                    <a:pt x="202036" y="135192"/>
                  </a:cubicBezTo>
                  <a:cubicBezTo>
                    <a:pt x="201920" y="135132"/>
                    <a:pt x="201859" y="135132"/>
                    <a:pt x="201743" y="135076"/>
                  </a:cubicBezTo>
                  <a:cubicBezTo>
                    <a:pt x="201627" y="135076"/>
                    <a:pt x="201511" y="135016"/>
                    <a:pt x="201395" y="135016"/>
                  </a:cubicBezTo>
                  <a:cubicBezTo>
                    <a:pt x="201223" y="134960"/>
                    <a:pt x="201047" y="134900"/>
                    <a:pt x="200931" y="134844"/>
                  </a:cubicBezTo>
                  <a:cubicBezTo>
                    <a:pt x="200815" y="134784"/>
                    <a:pt x="200699" y="134784"/>
                    <a:pt x="200583" y="134728"/>
                  </a:cubicBezTo>
                  <a:cubicBezTo>
                    <a:pt x="198902" y="134032"/>
                    <a:pt x="197278" y="132987"/>
                    <a:pt x="195769" y="131651"/>
                  </a:cubicBezTo>
                  <a:cubicBezTo>
                    <a:pt x="192752" y="128866"/>
                    <a:pt x="190199" y="124804"/>
                    <a:pt x="187934" y="120046"/>
                  </a:cubicBezTo>
                  <a:cubicBezTo>
                    <a:pt x="184569" y="112851"/>
                    <a:pt x="181844" y="103976"/>
                    <a:pt x="179347" y="95329"/>
                  </a:cubicBezTo>
                  <a:cubicBezTo>
                    <a:pt x="176794" y="86625"/>
                    <a:pt x="174473" y="78154"/>
                    <a:pt x="171864" y="71716"/>
                  </a:cubicBezTo>
                  <a:cubicBezTo>
                    <a:pt x="170295" y="68002"/>
                    <a:pt x="169195" y="65914"/>
                    <a:pt x="168150" y="64577"/>
                  </a:cubicBezTo>
                  <a:cubicBezTo>
                    <a:pt x="167686" y="63941"/>
                    <a:pt x="167162" y="63416"/>
                    <a:pt x="166698" y="63068"/>
                  </a:cubicBezTo>
                  <a:lnTo>
                    <a:pt x="166526" y="62896"/>
                  </a:lnTo>
                  <a:cubicBezTo>
                    <a:pt x="166465" y="62836"/>
                    <a:pt x="166410" y="62836"/>
                    <a:pt x="166349" y="62780"/>
                  </a:cubicBezTo>
                  <a:cubicBezTo>
                    <a:pt x="166294" y="62720"/>
                    <a:pt x="166233" y="62720"/>
                    <a:pt x="166178" y="62664"/>
                  </a:cubicBezTo>
                  <a:cubicBezTo>
                    <a:pt x="166178" y="62604"/>
                    <a:pt x="166117" y="62604"/>
                    <a:pt x="166062" y="62604"/>
                  </a:cubicBezTo>
                  <a:cubicBezTo>
                    <a:pt x="166062" y="62548"/>
                    <a:pt x="166062" y="62548"/>
                    <a:pt x="166001" y="62548"/>
                  </a:cubicBezTo>
                  <a:cubicBezTo>
                    <a:pt x="165946" y="62488"/>
                    <a:pt x="165885" y="62488"/>
                    <a:pt x="165830" y="62432"/>
                  </a:cubicBezTo>
                  <a:cubicBezTo>
                    <a:pt x="165830" y="62432"/>
                    <a:pt x="165830" y="62372"/>
                    <a:pt x="165769" y="623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6" name="Google Shape;506;p32"/>
            <p:cNvSpPr/>
            <p:nvPr/>
          </p:nvSpPr>
          <p:spPr>
            <a:xfrm>
              <a:off x="346975" y="1300550"/>
              <a:ext cx="7030850" cy="3314500"/>
            </a:xfrm>
            <a:custGeom>
              <a:avLst/>
              <a:gdLst/>
              <a:ahLst/>
              <a:cxnLst/>
              <a:rect l="l" t="t" r="r" b="b"/>
              <a:pathLst>
                <a:path w="281234" h="132580" extrusionOk="0">
                  <a:moveTo>
                    <a:pt x="134436" y="8064"/>
                  </a:moveTo>
                  <a:cubicBezTo>
                    <a:pt x="134204" y="8180"/>
                    <a:pt x="134032" y="8296"/>
                    <a:pt x="133916" y="8412"/>
                  </a:cubicBezTo>
                  <a:cubicBezTo>
                    <a:pt x="133972" y="8356"/>
                    <a:pt x="134088" y="8356"/>
                    <a:pt x="134204" y="8296"/>
                  </a:cubicBezTo>
                  <a:cubicBezTo>
                    <a:pt x="134264" y="8240"/>
                    <a:pt x="134320" y="8124"/>
                    <a:pt x="134436" y="8064"/>
                  </a:cubicBezTo>
                  <a:close/>
                  <a:moveTo>
                    <a:pt x="133800" y="8820"/>
                  </a:moveTo>
                  <a:lnTo>
                    <a:pt x="133800" y="8820"/>
                  </a:lnTo>
                  <a:cubicBezTo>
                    <a:pt x="133624" y="8876"/>
                    <a:pt x="133452" y="8992"/>
                    <a:pt x="133220" y="9052"/>
                  </a:cubicBezTo>
                  <a:cubicBezTo>
                    <a:pt x="133160" y="9168"/>
                    <a:pt x="133104" y="9224"/>
                    <a:pt x="133044" y="9284"/>
                  </a:cubicBezTo>
                  <a:cubicBezTo>
                    <a:pt x="133220" y="9224"/>
                    <a:pt x="133336" y="9224"/>
                    <a:pt x="133508" y="9168"/>
                  </a:cubicBezTo>
                  <a:cubicBezTo>
                    <a:pt x="133624" y="9052"/>
                    <a:pt x="133684" y="8936"/>
                    <a:pt x="133800" y="8820"/>
                  </a:cubicBezTo>
                  <a:close/>
                  <a:moveTo>
                    <a:pt x="133220" y="9572"/>
                  </a:moveTo>
                  <a:lnTo>
                    <a:pt x="133160" y="9633"/>
                  </a:lnTo>
                  <a:cubicBezTo>
                    <a:pt x="132988" y="9688"/>
                    <a:pt x="132812" y="9688"/>
                    <a:pt x="132640" y="9804"/>
                  </a:cubicBezTo>
                  <a:cubicBezTo>
                    <a:pt x="132579" y="9920"/>
                    <a:pt x="132463" y="10036"/>
                    <a:pt x="132408" y="10152"/>
                  </a:cubicBezTo>
                  <a:cubicBezTo>
                    <a:pt x="132524" y="10152"/>
                    <a:pt x="132696" y="10097"/>
                    <a:pt x="132812" y="10097"/>
                  </a:cubicBezTo>
                  <a:cubicBezTo>
                    <a:pt x="132928" y="9920"/>
                    <a:pt x="133104" y="9749"/>
                    <a:pt x="133220" y="9572"/>
                  </a:cubicBezTo>
                  <a:close/>
                  <a:moveTo>
                    <a:pt x="132579" y="10501"/>
                  </a:moveTo>
                  <a:cubicBezTo>
                    <a:pt x="132463" y="10501"/>
                    <a:pt x="132292" y="10561"/>
                    <a:pt x="132115" y="10561"/>
                  </a:cubicBezTo>
                  <a:lnTo>
                    <a:pt x="131767" y="11081"/>
                  </a:lnTo>
                  <a:lnTo>
                    <a:pt x="132176" y="11081"/>
                  </a:lnTo>
                  <a:cubicBezTo>
                    <a:pt x="132347" y="10909"/>
                    <a:pt x="132463" y="10677"/>
                    <a:pt x="132579" y="10501"/>
                  </a:cubicBezTo>
                  <a:close/>
                  <a:moveTo>
                    <a:pt x="131999" y="11429"/>
                  </a:moveTo>
                  <a:cubicBezTo>
                    <a:pt x="131828" y="11429"/>
                    <a:pt x="131711" y="11429"/>
                    <a:pt x="131595" y="11489"/>
                  </a:cubicBezTo>
                  <a:cubicBezTo>
                    <a:pt x="131419" y="11661"/>
                    <a:pt x="131303" y="11893"/>
                    <a:pt x="131187" y="12125"/>
                  </a:cubicBezTo>
                  <a:lnTo>
                    <a:pt x="131535" y="12125"/>
                  </a:lnTo>
                  <a:cubicBezTo>
                    <a:pt x="131711" y="11893"/>
                    <a:pt x="131828" y="11661"/>
                    <a:pt x="131999" y="11429"/>
                  </a:cubicBezTo>
                  <a:close/>
                  <a:moveTo>
                    <a:pt x="131015" y="12418"/>
                  </a:moveTo>
                  <a:cubicBezTo>
                    <a:pt x="130839" y="12705"/>
                    <a:pt x="130723" y="12938"/>
                    <a:pt x="130551" y="13230"/>
                  </a:cubicBezTo>
                  <a:cubicBezTo>
                    <a:pt x="130667" y="13230"/>
                    <a:pt x="130783" y="13230"/>
                    <a:pt x="130899" y="13286"/>
                  </a:cubicBezTo>
                  <a:cubicBezTo>
                    <a:pt x="131071" y="12998"/>
                    <a:pt x="131247" y="12705"/>
                    <a:pt x="131363" y="12473"/>
                  </a:cubicBezTo>
                  <a:cubicBezTo>
                    <a:pt x="131247" y="12473"/>
                    <a:pt x="131131" y="12418"/>
                    <a:pt x="131015" y="12418"/>
                  </a:cubicBezTo>
                  <a:close/>
                  <a:moveTo>
                    <a:pt x="130435" y="13518"/>
                  </a:moveTo>
                  <a:cubicBezTo>
                    <a:pt x="130259" y="13810"/>
                    <a:pt x="130087" y="14098"/>
                    <a:pt x="129971" y="14390"/>
                  </a:cubicBezTo>
                  <a:cubicBezTo>
                    <a:pt x="130026" y="14446"/>
                    <a:pt x="130143" y="14446"/>
                    <a:pt x="130259" y="14506"/>
                  </a:cubicBezTo>
                  <a:cubicBezTo>
                    <a:pt x="130435" y="14214"/>
                    <a:pt x="130607" y="13866"/>
                    <a:pt x="130723" y="13578"/>
                  </a:cubicBezTo>
                  <a:cubicBezTo>
                    <a:pt x="130667" y="13578"/>
                    <a:pt x="130551" y="13518"/>
                    <a:pt x="130435" y="13518"/>
                  </a:cubicBezTo>
                  <a:close/>
                  <a:moveTo>
                    <a:pt x="129794" y="14678"/>
                  </a:moveTo>
                  <a:cubicBezTo>
                    <a:pt x="129623" y="15026"/>
                    <a:pt x="129446" y="15319"/>
                    <a:pt x="129330" y="15667"/>
                  </a:cubicBezTo>
                  <a:cubicBezTo>
                    <a:pt x="129391" y="15723"/>
                    <a:pt x="129507" y="15783"/>
                    <a:pt x="129562" y="15839"/>
                  </a:cubicBezTo>
                  <a:lnTo>
                    <a:pt x="130087" y="14794"/>
                  </a:lnTo>
                  <a:cubicBezTo>
                    <a:pt x="130026" y="14739"/>
                    <a:pt x="129910" y="14739"/>
                    <a:pt x="129794" y="14678"/>
                  </a:cubicBezTo>
                  <a:close/>
                  <a:moveTo>
                    <a:pt x="129158" y="15955"/>
                  </a:moveTo>
                  <a:cubicBezTo>
                    <a:pt x="128982" y="16303"/>
                    <a:pt x="128810" y="16651"/>
                    <a:pt x="128634" y="17059"/>
                  </a:cubicBezTo>
                  <a:cubicBezTo>
                    <a:pt x="128750" y="17115"/>
                    <a:pt x="128810" y="17175"/>
                    <a:pt x="128866" y="17231"/>
                  </a:cubicBezTo>
                  <a:lnTo>
                    <a:pt x="128926" y="17231"/>
                  </a:lnTo>
                  <a:cubicBezTo>
                    <a:pt x="129098" y="16883"/>
                    <a:pt x="129275" y="16479"/>
                    <a:pt x="129446" y="16131"/>
                  </a:cubicBezTo>
                  <a:cubicBezTo>
                    <a:pt x="129391" y="16131"/>
                    <a:pt x="129330" y="16071"/>
                    <a:pt x="129330" y="16071"/>
                  </a:cubicBezTo>
                  <a:cubicBezTo>
                    <a:pt x="129275" y="16015"/>
                    <a:pt x="129214" y="16015"/>
                    <a:pt x="129158" y="15955"/>
                  </a:cubicBezTo>
                  <a:close/>
                  <a:moveTo>
                    <a:pt x="128518" y="17347"/>
                  </a:moveTo>
                  <a:cubicBezTo>
                    <a:pt x="128286" y="17695"/>
                    <a:pt x="128114" y="18104"/>
                    <a:pt x="127938" y="18508"/>
                  </a:cubicBezTo>
                  <a:cubicBezTo>
                    <a:pt x="128054" y="18568"/>
                    <a:pt x="128114" y="18684"/>
                    <a:pt x="128170" y="18800"/>
                  </a:cubicBezTo>
                  <a:cubicBezTo>
                    <a:pt x="128402" y="18392"/>
                    <a:pt x="128578" y="17988"/>
                    <a:pt x="128750" y="17579"/>
                  </a:cubicBezTo>
                  <a:cubicBezTo>
                    <a:pt x="128694" y="17463"/>
                    <a:pt x="128578" y="17408"/>
                    <a:pt x="128518" y="17347"/>
                  </a:cubicBezTo>
                  <a:close/>
                  <a:moveTo>
                    <a:pt x="127822" y="18856"/>
                  </a:moveTo>
                  <a:cubicBezTo>
                    <a:pt x="127590" y="19264"/>
                    <a:pt x="127418" y="19668"/>
                    <a:pt x="127241" y="20077"/>
                  </a:cubicBezTo>
                  <a:cubicBezTo>
                    <a:pt x="127302" y="20193"/>
                    <a:pt x="127357" y="20309"/>
                    <a:pt x="127473" y="20364"/>
                  </a:cubicBezTo>
                  <a:cubicBezTo>
                    <a:pt x="127590" y="20132"/>
                    <a:pt x="127650" y="19900"/>
                    <a:pt x="127766" y="19668"/>
                  </a:cubicBezTo>
                  <a:cubicBezTo>
                    <a:pt x="127882" y="19496"/>
                    <a:pt x="127938" y="19320"/>
                    <a:pt x="128054" y="19088"/>
                  </a:cubicBezTo>
                  <a:cubicBezTo>
                    <a:pt x="127938" y="19032"/>
                    <a:pt x="127882" y="18916"/>
                    <a:pt x="127822" y="18856"/>
                  </a:cubicBezTo>
                  <a:close/>
                  <a:moveTo>
                    <a:pt x="127070" y="20425"/>
                  </a:moveTo>
                  <a:cubicBezTo>
                    <a:pt x="126893" y="20889"/>
                    <a:pt x="126661" y="21293"/>
                    <a:pt x="126489" y="21757"/>
                  </a:cubicBezTo>
                  <a:lnTo>
                    <a:pt x="126661" y="22105"/>
                  </a:lnTo>
                  <a:cubicBezTo>
                    <a:pt x="126893" y="21641"/>
                    <a:pt x="127070" y="21177"/>
                    <a:pt x="127302" y="20773"/>
                  </a:cubicBezTo>
                  <a:cubicBezTo>
                    <a:pt x="127241" y="20657"/>
                    <a:pt x="127125" y="20541"/>
                    <a:pt x="127070" y="20425"/>
                  </a:cubicBezTo>
                  <a:close/>
                  <a:moveTo>
                    <a:pt x="126313" y="22105"/>
                  </a:moveTo>
                  <a:cubicBezTo>
                    <a:pt x="126141" y="22569"/>
                    <a:pt x="125909" y="23033"/>
                    <a:pt x="125677" y="23498"/>
                  </a:cubicBezTo>
                  <a:cubicBezTo>
                    <a:pt x="125793" y="23674"/>
                    <a:pt x="125849" y="23790"/>
                    <a:pt x="125909" y="23906"/>
                  </a:cubicBezTo>
                  <a:cubicBezTo>
                    <a:pt x="126081" y="23442"/>
                    <a:pt x="126313" y="22978"/>
                    <a:pt x="126545" y="22514"/>
                  </a:cubicBezTo>
                  <a:cubicBezTo>
                    <a:pt x="126429" y="22398"/>
                    <a:pt x="126373" y="22221"/>
                    <a:pt x="126313" y="22105"/>
                  </a:cubicBezTo>
                  <a:close/>
                  <a:moveTo>
                    <a:pt x="125501" y="23906"/>
                  </a:moveTo>
                  <a:cubicBezTo>
                    <a:pt x="125329" y="24426"/>
                    <a:pt x="125097" y="24890"/>
                    <a:pt x="124865" y="25354"/>
                  </a:cubicBezTo>
                  <a:cubicBezTo>
                    <a:pt x="124920" y="25531"/>
                    <a:pt x="124981" y="25647"/>
                    <a:pt x="125037" y="25819"/>
                  </a:cubicBezTo>
                  <a:cubicBezTo>
                    <a:pt x="125269" y="25354"/>
                    <a:pt x="125501" y="24834"/>
                    <a:pt x="125733" y="24370"/>
                  </a:cubicBezTo>
                  <a:cubicBezTo>
                    <a:pt x="125677" y="24194"/>
                    <a:pt x="125561" y="24078"/>
                    <a:pt x="125501" y="23906"/>
                  </a:cubicBezTo>
                  <a:close/>
                  <a:moveTo>
                    <a:pt x="124688" y="25819"/>
                  </a:moveTo>
                  <a:cubicBezTo>
                    <a:pt x="124517" y="26283"/>
                    <a:pt x="124285" y="26747"/>
                    <a:pt x="124052" y="27211"/>
                  </a:cubicBezTo>
                  <a:lnTo>
                    <a:pt x="124052" y="27327"/>
                  </a:lnTo>
                  <a:cubicBezTo>
                    <a:pt x="124108" y="27443"/>
                    <a:pt x="124108" y="27620"/>
                    <a:pt x="124169" y="27791"/>
                  </a:cubicBezTo>
                  <a:cubicBezTo>
                    <a:pt x="124401" y="27271"/>
                    <a:pt x="124633" y="26747"/>
                    <a:pt x="124865" y="26283"/>
                  </a:cubicBezTo>
                  <a:cubicBezTo>
                    <a:pt x="124804" y="26111"/>
                    <a:pt x="124749" y="25935"/>
                    <a:pt x="124688" y="25819"/>
                  </a:cubicBezTo>
                  <a:close/>
                  <a:moveTo>
                    <a:pt x="123820" y="27791"/>
                  </a:moveTo>
                  <a:cubicBezTo>
                    <a:pt x="123588" y="28255"/>
                    <a:pt x="123356" y="28780"/>
                    <a:pt x="123124" y="29300"/>
                  </a:cubicBezTo>
                  <a:lnTo>
                    <a:pt x="123296" y="29824"/>
                  </a:lnTo>
                  <a:lnTo>
                    <a:pt x="123992" y="28255"/>
                  </a:lnTo>
                  <a:cubicBezTo>
                    <a:pt x="123936" y="28084"/>
                    <a:pt x="123876" y="27907"/>
                    <a:pt x="123820" y="27791"/>
                  </a:cubicBezTo>
                  <a:close/>
                  <a:moveTo>
                    <a:pt x="122948" y="29764"/>
                  </a:moveTo>
                  <a:cubicBezTo>
                    <a:pt x="122660" y="30289"/>
                    <a:pt x="122428" y="30808"/>
                    <a:pt x="122196" y="31333"/>
                  </a:cubicBezTo>
                  <a:cubicBezTo>
                    <a:pt x="122251" y="31505"/>
                    <a:pt x="122312" y="31681"/>
                    <a:pt x="122312" y="31853"/>
                  </a:cubicBezTo>
                  <a:cubicBezTo>
                    <a:pt x="122544" y="31333"/>
                    <a:pt x="122832" y="30808"/>
                    <a:pt x="123064" y="30289"/>
                  </a:cubicBezTo>
                  <a:cubicBezTo>
                    <a:pt x="123008" y="30112"/>
                    <a:pt x="122948" y="29940"/>
                    <a:pt x="122948" y="29764"/>
                  </a:cubicBezTo>
                  <a:close/>
                  <a:moveTo>
                    <a:pt x="121964" y="31797"/>
                  </a:moveTo>
                  <a:cubicBezTo>
                    <a:pt x="121732" y="32317"/>
                    <a:pt x="121499" y="32842"/>
                    <a:pt x="121267" y="33306"/>
                  </a:cubicBezTo>
                  <a:cubicBezTo>
                    <a:pt x="121267" y="33477"/>
                    <a:pt x="121323" y="33710"/>
                    <a:pt x="121323" y="33886"/>
                  </a:cubicBezTo>
                  <a:cubicBezTo>
                    <a:pt x="121616" y="33361"/>
                    <a:pt x="121848" y="32842"/>
                    <a:pt x="122080" y="32317"/>
                  </a:cubicBezTo>
                  <a:cubicBezTo>
                    <a:pt x="122080" y="32145"/>
                    <a:pt x="122019" y="31969"/>
                    <a:pt x="121964" y="31797"/>
                  </a:cubicBezTo>
                  <a:close/>
                  <a:moveTo>
                    <a:pt x="120975" y="33826"/>
                  </a:moveTo>
                  <a:cubicBezTo>
                    <a:pt x="120743" y="34350"/>
                    <a:pt x="120511" y="34814"/>
                    <a:pt x="120223" y="35334"/>
                  </a:cubicBezTo>
                  <a:cubicBezTo>
                    <a:pt x="120279" y="35511"/>
                    <a:pt x="120279" y="35682"/>
                    <a:pt x="120339" y="35859"/>
                  </a:cubicBezTo>
                  <a:cubicBezTo>
                    <a:pt x="120571" y="35395"/>
                    <a:pt x="120859" y="34870"/>
                    <a:pt x="121091" y="34350"/>
                  </a:cubicBezTo>
                  <a:cubicBezTo>
                    <a:pt x="121035" y="34174"/>
                    <a:pt x="121035" y="34002"/>
                    <a:pt x="120975" y="33826"/>
                  </a:cubicBezTo>
                  <a:close/>
                  <a:moveTo>
                    <a:pt x="119991" y="35798"/>
                  </a:moveTo>
                  <a:cubicBezTo>
                    <a:pt x="119698" y="36323"/>
                    <a:pt x="119466" y="36787"/>
                    <a:pt x="119179" y="37251"/>
                  </a:cubicBezTo>
                  <a:cubicBezTo>
                    <a:pt x="119234" y="37423"/>
                    <a:pt x="119234" y="37655"/>
                    <a:pt x="119295" y="37831"/>
                  </a:cubicBezTo>
                  <a:cubicBezTo>
                    <a:pt x="119527" y="37367"/>
                    <a:pt x="119815" y="36843"/>
                    <a:pt x="120047" y="36379"/>
                  </a:cubicBezTo>
                  <a:cubicBezTo>
                    <a:pt x="120047" y="36207"/>
                    <a:pt x="119991" y="35975"/>
                    <a:pt x="119991" y="35798"/>
                  </a:cubicBezTo>
                  <a:close/>
                  <a:moveTo>
                    <a:pt x="26458" y="1"/>
                  </a:moveTo>
                  <a:cubicBezTo>
                    <a:pt x="24077" y="1"/>
                    <a:pt x="21933" y="581"/>
                    <a:pt x="19899" y="1625"/>
                  </a:cubicBezTo>
                  <a:cubicBezTo>
                    <a:pt x="16362" y="3422"/>
                    <a:pt x="13401" y="6615"/>
                    <a:pt x="10848" y="10329"/>
                  </a:cubicBezTo>
                  <a:cubicBezTo>
                    <a:pt x="7079" y="15955"/>
                    <a:pt x="4349" y="22801"/>
                    <a:pt x="2609" y="28255"/>
                  </a:cubicBezTo>
                  <a:cubicBezTo>
                    <a:pt x="812" y="33710"/>
                    <a:pt x="0" y="37715"/>
                    <a:pt x="0" y="37771"/>
                  </a:cubicBezTo>
                  <a:lnTo>
                    <a:pt x="288" y="37831"/>
                  </a:lnTo>
                  <a:cubicBezTo>
                    <a:pt x="288" y="37831"/>
                    <a:pt x="288" y="37771"/>
                    <a:pt x="348" y="37715"/>
                  </a:cubicBezTo>
                  <a:cubicBezTo>
                    <a:pt x="580" y="36611"/>
                    <a:pt x="2609" y="27211"/>
                    <a:pt x="6902" y="18160"/>
                  </a:cubicBezTo>
                  <a:cubicBezTo>
                    <a:pt x="8991" y="13634"/>
                    <a:pt x="11660" y="9168"/>
                    <a:pt x="14910" y="5803"/>
                  </a:cubicBezTo>
                  <a:cubicBezTo>
                    <a:pt x="16534" y="4178"/>
                    <a:pt x="18335" y="2786"/>
                    <a:pt x="20248" y="1858"/>
                  </a:cubicBezTo>
                  <a:cubicBezTo>
                    <a:pt x="22165" y="869"/>
                    <a:pt x="24253" y="349"/>
                    <a:pt x="26458" y="349"/>
                  </a:cubicBezTo>
                  <a:lnTo>
                    <a:pt x="27039" y="349"/>
                  </a:lnTo>
                  <a:cubicBezTo>
                    <a:pt x="32841" y="581"/>
                    <a:pt x="37483" y="2206"/>
                    <a:pt x="41196" y="4875"/>
                  </a:cubicBezTo>
                  <a:cubicBezTo>
                    <a:pt x="44445" y="7196"/>
                    <a:pt x="46998" y="10329"/>
                    <a:pt x="49027" y="14042"/>
                  </a:cubicBezTo>
                  <a:cubicBezTo>
                    <a:pt x="52624" y="20541"/>
                    <a:pt x="54541" y="28780"/>
                    <a:pt x="55702" y="37599"/>
                  </a:cubicBezTo>
                  <a:cubicBezTo>
                    <a:pt x="55874" y="38932"/>
                    <a:pt x="56050" y="40324"/>
                    <a:pt x="56222" y="41661"/>
                  </a:cubicBezTo>
                  <a:lnTo>
                    <a:pt x="56570" y="41833"/>
                  </a:lnTo>
                  <a:cubicBezTo>
                    <a:pt x="55409" y="31273"/>
                    <a:pt x="53437" y="21177"/>
                    <a:pt x="49143" y="13518"/>
                  </a:cubicBezTo>
                  <a:cubicBezTo>
                    <a:pt x="46938" y="9572"/>
                    <a:pt x="44097" y="6323"/>
                    <a:pt x="40500" y="4002"/>
                  </a:cubicBezTo>
                  <a:cubicBezTo>
                    <a:pt x="36902" y="1625"/>
                    <a:pt x="32432" y="233"/>
                    <a:pt x="27039" y="1"/>
                  </a:cubicBezTo>
                  <a:close/>
                  <a:moveTo>
                    <a:pt x="56282" y="42413"/>
                  </a:moveTo>
                  <a:lnTo>
                    <a:pt x="56282" y="42589"/>
                  </a:lnTo>
                  <a:lnTo>
                    <a:pt x="56630" y="42589"/>
                  </a:lnTo>
                  <a:lnTo>
                    <a:pt x="56282" y="42413"/>
                  </a:lnTo>
                  <a:close/>
                  <a:moveTo>
                    <a:pt x="56338" y="42937"/>
                  </a:moveTo>
                  <a:cubicBezTo>
                    <a:pt x="56398" y="43225"/>
                    <a:pt x="56398" y="43518"/>
                    <a:pt x="56454" y="43866"/>
                  </a:cubicBezTo>
                  <a:cubicBezTo>
                    <a:pt x="56570" y="43805"/>
                    <a:pt x="56630" y="43805"/>
                    <a:pt x="56746" y="43805"/>
                  </a:cubicBezTo>
                  <a:cubicBezTo>
                    <a:pt x="56746" y="43518"/>
                    <a:pt x="56686" y="43225"/>
                    <a:pt x="56686" y="42937"/>
                  </a:cubicBezTo>
                  <a:close/>
                  <a:moveTo>
                    <a:pt x="56802" y="44098"/>
                  </a:moveTo>
                  <a:cubicBezTo>
                    <a:pt x="56686" y="44154"/>
                    <a:pt x="56570" y="44154"/>
                    <a:pt x="56454" y="44154"/>
                  </a:cubicBezTo>
                  <a:cubicBezTo>
                    <a:pt x="56514" y="44678"/>
                    <a:pt x="56570" y="45142"/>
                    <a:pt x="56630" y="45662"/>
                  </a:cubicBezTo>
                  <a:cubicBezTo>
                    <a:pt x="56686" y="45606"/>
                    <a:pt x="56802" y="45546"/>
                    <a:pt x="56918" y="45490"/>
                  </a:cubicBezTo>
                  <a:cubicBezTo>
                    <a:pt x="56862" y="45026"/>
                    <a:pt x="56862" y="44562"/>
                    <a:pt x="56802" y="44098"/>
                  </a:cubicBezTo>
                  <a:close/>
                  <a:moveTo>
                    <a:pt x="56978" y="45839"/>
                  </a:moveTo>
                  <a:lnTo>
                    <a:pt x="56630" y="46010"/>
                  </a:lnTo>
                  <a:cubicBezTo>
                    <a:pt x="56686" y="46651"/>
                    <a:pt x="56746" y="47347"/>
                    <a:pt x="56802" y="47983"/>
                  </a:cubicBezTo>
                  <a:cubicBezTo>
                    <a:pt x="56918" y="47927"/>
                    <a:pt x="57034" y="47867"/>
                    <a:pt x="57150" y="47751"/>
                  </a:cubicBezTo>
                  <a:lnTo>
                    <a:pt x="56978" y="45839"/>
                  </a:lnTo>
                  <a:close/>
                  <a:moveTo>
                    <a:pt x="57150" y="48159"/>
                  </a:moveTo>
                  <a:cubicBezTo>
                    <a:pt x="57034" y="48215"/>
                    <a:pt x="56978" y="48331"/>
                    <a:pt x="56862" y="48392"/>
                  </a:cubicBezTo>
                  <a:cubicBezTo>
                    <a:pt x="56918" y="49320"/>
                    <a:pt x="56978" y="50248"/>
                    <a:pt x="57094" y="51177"/>
                  </a:cubicBezTo>
                  <a:cubicBezTo>
                    <a:pt x="57150" y="51061"/>
                    <a:pt x="57266" y="50945"/>
                    <a:pt x="57382" y="50829"/>
                  </a:cubicBezTo>
                  <a:cubicBezTo>
                    <a:pt x="57326" y="49956"/>
                    <a:pt x="57210" y="49027"/>
                    <a:pt x="57150" y="48159"/>
                  </a:cubicBezTo>
                  <a:close/>
                  <a:moveTo>
                    <a:pt x="57382" y="51293"/>
                  </a:moveTo>
                  <a:cubicBezTo>
                    <a:pt x="57382" y="51348"/>
                    <a:pt x="57326" y="51409"/>
                    <a:pt x="57266" y="51464"/>
                  </a:cubicBezTo>
                  <a:cubicBezTo>
                    <a:pt x="57210" y="51525"/>
                    <a:pt x="57150" y="51641"/>
                    <a:pt x="57094" y="51697"/>
                  </a:cubicBezTo>
                  <a:cubicBezTo>
                    <a:pt x="57210" y="53149"/>
                    <a:pt x="57326" y="54598"/>
                    <a:pt x="57442" y="55990"/>
                  </a:cubicBezTo>
                  <a:cubicBezTo>
                    <a:pt x="57498" y="55758"/>
                    <a:pt x="57614" y="55526"/>
                    <a:pt x="57675" y="55294"/>
                  </a:cubicBezTo>
                  <a:cubicBezTo>
                    <a:pt x="57614" y="53962"/>
                    <a:pt x="57498" y="52625"/>
                    <a:pt x="57382" y="51293"/>
                  </a:cubicBezTo>
                  <a:close/>
                  <a:moveTo>
                    <a:pt x="139078" y="4991"/>
                  </a:moveTo>
                  <a:cubicBezTo>
                    <a:pt x="138962" y="4991"/>
                    <a:pt x="138790" y="5046"/>
                    <a:pt x="138614" y="5046"/>
                  </a:cubicBezTo>
                  <a:cubicBezTo>
                    <a:pt x="138498" y="5107"/>
                    <a:pt x="138326" y="5107"/>
                    <a:pt x="138150" y="5163"/>
                  </a:cubicBezTo>
                  <a:cubicBezTo>
                    <a:pt x="138094" y="5163"/>
                    <a:pt x="137978" y="5223"/>
                    <a:pt x="137862" y="5223"/>
                  </a:cubicBezTo>
                  <a:cubicBezTo>
                    <a:pt x="137802" y="5279"/>
                    <a:pt x="137802" y="5279"/>
                    <a:pt x="137746" y="5279"/>
                  </a:cubicBezTo>
                  <a:cubicBezTo>
                    <a:pt x="137685" y="5279"/>
                    <a:pt x="137569" y="5339"/>
                    <a:pt x="137514" y="5339"/>
                  </a:cubicBezTo>
                  <a:cubicBezTo>
                    <a:pt x="136989" y="5571"/>
                    <a:pt x="136469" y="5859"/>
                    <a:pt x="136005" y="6207"/>
                  </a:cubicBezTo>
                  <a:cubicBezTo>
                    <a:pt x="135657" y="6439"/>
                    <a:pt x="135309" y="6671"/>
                    <a:pt x="135016" y="7019"/>
                  </a:cubicBezTo>
                  <a:cubicBezTo>
                    <a:pt x="134961" y="7080"/>
                    <a:pt x="134845" y="7135"/>
                    <a:pt x="134784" y="7196"/>
                  </a:cubicBezTo>
                  <a:cubicBezTo>
                    <a:pt x="135309" y="6848"/>
                    <a:pt x="135773" y="6555"/>
                    <a:pt x="136293" y="6383"/>
                  </a:cubicBezTo>
                  <a:cubicBezTo>
                    <a:pt x="136469" y="6267"/>
                    <a:pt x="136585" y="6151"/>
                    <a:pt x="136757" y="6091"/>
                  </a:cubicBezTo>
                  <a:cubicBezTo>
                    <a:pt x="136934" y="5975"/>
                    <a:pt x="137105" y="5919"/>
                    <a:pt x="137282" y="5803"/>
                  </a:cubicBezTo>
                  <a:lnTo>
                    <a:pt x="137802" y="5627"/>
                  </a:lnTo>
                  <a:cubicBezTo>
                    <a:pt x="137862" y="5571"/>
                    <a:pt x="137918" y="5571"/>
                    <a:pt x="137918" y="5571"/>
                  </a:cubicBezTo>
                  <a:cubicBezTo>
                    <a:pt x="138094" y="5511"/>
                    <a:pt x="138210" y="5511"/>
                    <a:pt x="138326" y="5455"/>
                  </a:cubicBezTo>
                  <a:lnTo>
                    <a:pt x="138382" y="5455"/>
                  </a:lnTo>
                  <a:cubicBezTo>
                    <a:pt x="138498" y="5395"/>
                    <a:pt x="138674" y="5395"/>
                    <a:pt x="138846" y="5339"/>
                  </a:cubicBezTo>
                  <a:lnTo>
                    <a:pt x="139370" y="5339"/>
                  </a:lnTo>
                  <a:cubicBezTo>
                    <a:pt x="139426" y="5339"/>
                    <a:pt x="139487" y="5279"/>
                    <a:pt x="139542" y="5279"/>
                  </a:cubicBezTo>
                  <a:cubicBezTo>
                    <a:pt x="139603" y="5279"/>
                    <a:pt x="139658" y="5339"/>
                    <a:pt x="139719" y="5339"/>
                  </a:cubicBezTo>
                  <a:cubicBezTo>
                    <a:pt x="140238" y="5339"/>
                    <a:pt x="140703" y="5455"/>
                    <a:pt x="141111" y="5627"/>
                  </a:cubicBezTo>
                  <a:cubicBezTo>
                    <a:pt x="142040" y="6035"/>
                    <a:pt x="142791" y="6848"/>
                    <a:pt x="143488" y="7948"/>
                  </a:cubicBezTo>
                  <a:cubicBezTo>
                    <a:pt x="144648" y="9865"/>
                    <a:pt x="145521" y="12821"/>
                    <a:pt x="146217" y="16303"/>
                  </a:cubicBezTo>
                  <a:cubicBezTo>
                    <a:pt x="147317" y="21469"/>
                    <a:pt x="148130" y="27968"/>
                    <a:pt x="149406" y="34466"/>
                  </a:cubicBezTo>
                  <a:cubicBezTo>
                    <a:pt x="150743" y="40904"/>
                    <a:pt x="152484" y="47287"/>
                    <a:pt x="155501" y="52393"/>
                  </a:cubicBezTo>
                  <a:cubicBezTo>
                    <a:pt x="157590" y="55934"/>
                    <a:pt x="159214" y="57907"/>
                    <a:pt x="160546" y="59007"/>
                  </a:cubicBezTo>
                  <a:cubicBezTo>
                    <a:pt x="160895" y="59300"/>
                    <a:pt x="161127" y="59472"/>
                    <a:pt x="161419" y="59648"/>
                  </a:cubicBezTo>
                  <a:cubicBezTo>
                    <a:pt x="161419" y="59532"/>
                    <a:pt x="161475" y="59416"/>
                    <a:pt x="161475" y="59300"/>
                  </a:cubicBezTo>
                  <a:cubicBezTo>
                    <a:pt x="160955" y="58952"/>
                    <a:pt x="160375" y="58487"/>
                    <a:pt x="159734" y="57791"/>
                  </a:cubicBezTo>
                  <a:cubicBezTo>
                    <a:pt x="158634" y="56631"/>
                    <a:pt x="157357" y="54830"/>
                    <a:pt x="155789" y="52221"/>
                  </a:cubicBezTo>
                  <a:cubicBezTo>
                    <a:pt x="153352" y="48159"/>
                    <a:pt x="151727" y="43170"/>
                    <a:pt x="150511" y="38003"/>
                  </a:cubicBezTo>
                  <a:cubicBezTo>
                    <a:pt x="148710" y="30228"/>
                    <a:pt x="147781" y="21989"/>
                    <a:pt x="146449" y="15723"/>
                  </a:cubicBezTo>
                  <a:cubicBezTo>
                    <a:pt x="145753" y="12589"/>
                    <a:pt x="144996" y="9920"/>
                    <a:pt x="143896" y="8008"/>
                  </a:cubicBezTo>
                  <a:cubicBezTo>
                    <a:pt x="143372" y="7080"/>
                    <a:pt x="142736" y="6323"/>
                    <a:pt x="141979" y="5803"/>
                  </a:cubicBezTo>
                  <a:cubicBezTo>
                    <a:pt x="141399" y="5339"/>
                    <a:pt x="140703" y="5046"/>
                    <a:pt x="139951" y="4991"/>
                  </a:cubicBezTo>
                  <a:close/>
                  <a:moveTo>
                    <a:pt x="57730" y="56051"/>
                  </a:moveTo>
                  <a:cubicBezTo>
                    <a:pt x="57675" y="56338"/>
                    <a:pt x="57559" y="56631"/>
                    <a:pt x="57498" y="56863"/>
                  </a:cubicBezTo>
                  <a:cubicBezTo>
                    <a:pt x="57675" y="59880"/>
                    <a:pt x="57846" y="62781"/>
                    <a:pt x="58078" y="65622"/>
                  </a:cubicBezTo>
                  <a:cubicBezTo>
                    <a:pt x="58139" y="64986"/>
                    <a:pt x="58194" y="64290"/>
                    <a:pt x="58255" y="63593"/>
                  </a:cubicBezTo>
                  <a:cubicBezTo>
                    <a:pt x="58078" y="61157"/>
                    <a:pt x="57907" y="58604"/>
                    <a:pt x="57730" y="56051"/>
                  </a:cubicBezTo>
                  <a:close/>
                  <a:moveTo>
                    <a:pt x="58427" y="65622"/>
                  </a:moveTo>
                  <a:cubicBezTo>
                    <a:pt x="58371" y="66434"/>
                    <a:pt x="58310" y="67247"/>
                    <a:pt x="58255" y="68003"/>
                  </a:cubicBezTo>
                  <a:cubicBezTo>
                    <a:pt x="58487" y="71076"/>
                    <a:pt x="58775" y="73977"/>
                    <a:pt x="59183" y="76707"/>
                  </a:cubicBezTo>
                  <a:lnTo>
                    <a:pt x="59183" y="77055"/>
                  </a:lnTo>
                  <a:cubicBezTo>
                    <a:pt x="59299" y="76646"/>
                    <a:pt x="59355" y="76242"/>
                    <a:pt x="59415" y="75894"/>
                  </a:cubicBezTo>
                  <a:cubicBezTo>
                    <a:pt x="59007" y="72645"/>
                    <a:pt x="58659" y="69219"/>
                    <a:pt x="58427" y="65622"/>
                  </a:cubicBezTo>
                  <a:close/>
                  <a:moveTo>
                    <a:pt x="59531" y="77055"/>
                  </a:moveTo>
                  <a:cubicBezTo>
                    <a:pt x="59471" y="77403"/>
                    <a:pt x="59415" y="77691"/>
                    <a:pt x="59355" y="78039"/>
                  </a:cubicBezTo>
                  <a:cubicBezTo>
                    <a:pt x="59531" y="79376"/>
                    <a:pt x="59763" y="80652"/>
                    <a:pt x="59995" y="81868"/>
                  </a:cubicBezTo>
                  <a:cubicBezTo>
                    <a:pt x="60051" y="81696"/>
                    <a:pt x="60167" y="81464"/>
                    <a:pt x="60228" y="81288"/>
                  </a:cubicBezTo>
                  <a:cubicBezTo>
                    <a:pt x="59995" y="79956"/>
                    <a:pt x="59763" y="78503"/>
                    <a:pt x="59531" y="77055"/>
                  </a:cubicBezTo>
                  <a:close/>
                  <a:moveTo>
                    <a:pt x="249669" y="40324"/>
                  </a:moveTo>
                  <a:cubicBezTo>
                    <a:pt x="246132" y="40324"/>
                    <a:pt x="242651" y="41020"/>
                    <a:pt x="239573" y="42705"/>
                  </a:cubicBezTo>
                  <a:cubicBezTo>
                    <a:pt x="236092" y="44618"/>
                    <a:pt x="233251" y="47463"/>
                    <a:pt x="230870" y="50945"/>
                  </a:cubicBezTo>
                  <a:cubicBezTo>
                    <a:pt x="226753" y="57035"/>
                    <a:pt x="224139" y="65218"/>
                    <a:pt x="222227" y="73977"/>
                  </a:cubicBezTo>
                  <a:cubicBezTo>
                    <a:pt x="221702" y="76646"/>
                    <a:pt x="221182" y="79376"/>
                    <a:pt x="220718" y="82100"/>
                  </a:cubicBezTo>
                  <a:cubicBezTo>
                    <a:pt x="220834" y="82277"/>
                    <a:pt x="220890" y="82393"/>
                    <a:pt x="221006" y="82564"/>
                  </a:cubicBezTo>
                  <a:cubicBezTo>
                    <a:pt x="221702" y="78215"/>
                    <a:pt x="222515" y="73861"/>
                    <a:pt x="223559" y="69744"/>
                  </a:cubicBezTo>
                  <a:cubicBezTo>
                    <a:pt x="225068" y="63765"/>
                    <a:pt x="226985" y="58255"/>
                    <a:pt x="229593" y="53614"/>
                  </a:cubicBezTo>
                  <a:cubicBezTo>
                    <a:pt x="232207" y="49027"/>
                    <a:pt x="235512" y="45314"/>
                    <a:pt x="239689" y="43054"/>
                  </a:cubicBezTo>
                  <a:cubicBezTo>
                    <a:pt x="242767" y="41369"/>
                    <a:pt x="246188" y="40672"/>
                    <a:pt x="249669" y="40672"/>
                  </a:cubicBezTo>
                  <a:lnTo>
                    <a:pt x="249730" y="40672"/>
                  </a:lnTo>
                  <a:cubicBezTo>
                    <a:pt x="256576" y="40672"/>
                    <a:pt x="263827" y="43286"/>
                    <a:pt x="269689" y="46419"/>
                  </a:cubicBezTo>
                  <a:cubicBezTo>
                    <a:pt x="272010" y="47635"/>
                    <a:pt x="274099" y="48972"/>
                    <a:pt x="275840" y="50248"/>
                  </a:cubicBezTo>
                  <a:cubicBezTo>
                    <a:pt x="277520" y="51348"/>
                    <a:pt x="278913" y="52453"/>
                    <a:pt x="279901" y="53437"/>
                  </a:cubicBezTo>
                  <a:cubicBezTo>
                    <a:pt x="280482" y="54017"/>
                    <a:pt x="280946" y="54542"/>
                    <a:pt x="281234" y="55006"/>
                  </a:cubicBezTo>
                  <a:cubicBezTo>
                    <a:pt x="280946" y="54482"/>
                    <a:pt x="280482" y="53846"/>
                    <a:pt x="279785" y="53149"/>
                  </a:cubicBezTo>
                  <a:cubicBezTo>
                    <a:pt x="278741" y="52045"/>
                    <a:pt x="277172" y="50768"/>
                    <a:pt x="275315" y="49436"/>
                  </a:cubicBezTo>
                  <a:cubicBezTo>
                    <a:pt x="275143" y="49376"/>
                    <a:pt x="275027" y="49260"/>
                    <a:pt x="274851" y="49144"/>
                  </a:cubicBezTo>
                  <a:cubicBezTo>
                    <a:pt x="271718" y="46999"/>
                    <a:pt x="267717" y="44794"/>
                    <a:pt x="263307" y="43170"/>
                  </a:cubicBezTo>
                  <a:cubicBezTo>
                    <a:pt x="258953" y="41485"/>
                    <a:pt x="254255" y="40324"/>
                    <a:pt x="249669" y="40324"/>
                  </a:cubicBezTo>
                  <a:close/>
                  <a:moveTo>
                    <a:pt x="60344" y="81868"/>
                  </a:moveTo>
                  <a:cubicBezTo>
                    <a:pt x="60283" y="82045"/>
                    <a:pt x="60167" y="82216"/>
                    <a:pt x="60112" y="82393"/>
                  </a:cubicBezTo>
                  <a:cubicBezTo>
                    <a:pt x="60283" y="83261"/>
                    <a:pt x="60460" y="84073"/>
                    <a:pt x="60692" y="84885"/>
                  </a:cubicBezTo>
                  <a:cubicBezTo>
                    <a:pt x="60747" y="84769"/>
                    <a:pt x="60863" y="84653"/>
                    <a:pt x="60924" y="84537"/>
                  </a:cubicBezTo>
                  <a:cubicBezTo>
                    <a:pt x="60692" y="83669"/>
                    <a:pt x="60515" y="82797"/>
                    <a:pt x="60344" y="81868"/>
                  </a:cubicBezTo>
                  <a:close/>
                  <a:moveTo>
                    <a:pt x="220658" y="82625"/>
                  </a:moveTo>
                  <a:cubicBezTo>
                    <a:pt x="220486" y="83669"/>
                    <a:pt x="220310" y="84653"/>
                    <a:pt x="220194" y="85642"/>
                  </a:cubicBezTo>
                  <a:cubicBezTo>
                    <a:pt x="220254" y="85814"/>
                    <a:pt x="220370" y="85990"/>
                    <a:pt x="220426" y="86162"/>
                  </a:cubicBezTo>
                  <a:cubicBezTo>
                    <a:pt x="220602" y="85178"/>
                    <a:pt x="220718" y="84133"/>
                    <a:pt x="220890" y="83145"/>
                  </a:cubicBezTo>
                  <a:cubicBezTo>
                    <a:pt x="220834" y="82973"/>
                    <a:pt x="220718" y="82797"/>
                    <a:pt x="220658" y="82625"/>
                  </a:cubicBezTo>
                  <a:close/>
                  <a:moveTo>
                    <a:pt x="61040" y="84946"/>
                  </a:moveTo>
                  <a:cubicBezTo>
                    <a:pt x="60924" y="85062"/>
                    <a:pt x="60863" y="85178"/>
                    <a:pt x="60747" y="85294"/>
                  </a:cubicBezTo>
                  <a:cubicBezTo>
                    <a:pt x="60924" y="85930"/>
                    <a:pt x="61096" y="86510"/>
                    <a:pt x="61328" y="87151"/>
                  </a:cubicBezTo>
                  <a:cubicBezTo>
                    <a:pt x="61388" y="87035"/>
                    <a:pt x="61504" y="86974"/>
                    <a:pt x="61560" y="86918"/>
                  </a:cubicBezTo>
                  <a:cubicBezTo>
                    <a:pt x="61388" y="86278"/>
                    <a:pt x="61212" y="85642"/>
                    <a:pt x="61040" y="84946"/>
                  </a:cubicBezTo>
                  <a:close/>
                  <a:moveTo>
                    <a:pt x="61676" y="87267"/>
                  </a:moveTo>
                  <a:cubicBezTo>
                    <a:pt x="61620" y="87322"/>
                    <a:pt x="61504" y="87383"/>
                    <a:pt x="61388" y="87438"/>
                  </a:cubicBezTo>
                  <a:cubicBezTo>
                    <a:pt x="61560" y="87963"/>
                    <a:pt x="61736" y="88483"/>
                    <a:pt x="61908" y="88947"/>
                  </a:cubicBezTo>
                  <a:lnTo>
                    <a:pt x="62256" y="88775"/>
                  </a:lnTo>
                  <a:cubicBezTo>
                    <a:pt x="62140" y="88543"/>
                    <a:pt x="62024" y="88311"/>
                    <a:pt x="61968" y="88019"/>
                  </a:cubicBezTo>
                  <a:cubicBezTo>
                    <a:pt x="61852" y="87786"/>
                    <a:pt x="61792" y="87499"/>
                    <a:pt x="61676" y="87267"/>
                  </a:cubicBezTo>
                  <a:close/>
                  <a:moveTo>
                    <a:pt x="220078" y="86222"/>
                  </a:moveTo>
                  <a:cubicBezTo>
                    <a:pt x="219906" y="87206"/>
                    <a:pt x="219790" y="88251"/>
                    <a:pt x="219674" y="89239"/>
                  </a:cubicBezTo>
                  <a:cubicBezTo>
                    <a:pt x="219730" y="89411"/>
                    <a:pt x="219846" y="89588"/>
                    <a:pt x="219906" y="89704"/>
                  </a:cubicBezTo>
                  <a:cubicBezTo>
                    <a:pt x="220078" y="88715"/>
                    <a:pt x="220194" y="87731"/>
                    <a:pt x="220370" y="86686"/>
                  </a:cubicBezTo>
                  <a:cubicBezTo>
                    <a:pt x="220254" y="86570"/>
                    <a:pt x="220194" y="86394"/>
                    <a:pt x="220078" y="86222"/>
                  </a:cubicBezTo>
                  <a:close/>
                  <a:moveTo>
                    <a:pt x="62372" y="89123"/>
                  </a:moveTo>
                  <a:cubicBezTo>
                    <a:pt x="62256" y="89179"/>
                    <a:pt x="62140" y="89179"/>
                    <a:pt x="62024" y="89239"/>
                  </a:cubicBezTo>
                  <a:lnTo>
                    <a:pt x="62548" y="90456"/>
                  </a:lnTo>
                  <a:cubicBezTo>
                    <a:pt x="62664" y="90456"/>
                    <a:pt x="62781" y="90400"/>
                    <a:pt x="62897" y="90339"/>
                  </a:cubicBezTo>
                  <a:lnTo>
                    <a:pt x="62372" y="89123"/>
                  </a:lnTo>
                  <a:close/>
                  <a:moveTo>
                    <a:pt x="63013" y="90688"/>
                  </a:moveTo>
                  <a:cubicBezTo>
                    <a:pt x="62897" y="90688"/>
                    <a:pt x="62836" y="90748"/>
                    <a:pt x="62720" y="90748"/>
                  </a:cubicBezTo>
                  <a:cubicBezTo>
                    <a:pt x="62781" y="90920"/>
                    <a:pt x="62836" y="91096"/>
                    <a:pt x="62897" y="91212"/>
                  </a:cubicBezTo>
                  <a:cubicBezTo>
                    <a:pt x="63013" y="91384"/>
                    <a:pt x="63129" y="91616"/>
                    <a:pt x="63184" y="91792"/>
                  </a:cubicBezTo>
                  <a:cubicBezTo>
                    <a:pt x="63300" y="91732"/>
                    <a:pt x="63416" y="91732"/>
                    <a:pt x="63533" y="91732"/>
                  </a:cubicBezTo>
                  <a:lnTo>
                    <a:pt x="63013" y="90688"/>
                  </a:lnTo>
                  <a:close/>
                  <a:moveTo>
                    <a:pt x="63709" y="92024"/>
                  </a:moveTo>
                  <a:cubicBezTo>
                    <a:pt x="63593" y="92024"/>
                    <a:pt x="63477" y="92080"/>
                    <a:pt x="63361" y="92080"/>
                  </a:cubicBezTo>
                  <a:cubicBezTo>
                    <a:pt x="63533" y="92373"/>
                    <a:pt x="63709" y="92660"/>
                    <a:pt x="63881" y="92892"/>
                  </a:cubicBezTo>
                  <a:lnTo>
                    <a:pt x="64229" y="92892"/>
                  </a:lnTo>
                  <a:lnTo>
                    <a:pt x="63709" y="92024"/>
                  </a:lnTo>
                  <a:close/>
                  <a:moveTo>
                    <a:pt x="219558" y="89820"/>
                  </a:moveTo>
                  <a:cubicBezTo>
                    <a:pt x="219442" y="90748"/>
                    <a:pt x="219326" y="91676"/>
                    <a:pt x="219149" y="92660"/>
                  </a:cubicBezTo>
                  <a:cubicBezTo>
                    <a:pt x="219265" y="92776"/>
                    <a:pt x="219381" y="92953"/>
                    <a:pt x="219442" y="93125"/>
                  </a:cubicBezTo>
                  <a:cubicBezTo>
                    <a:pt x="219558" y="92196"/>
                    <a:pt x="219730" y="91212"/>
                    <a:pt x="219846" y="90284"/>
                  </a:cubicBezTo>
                  <a:cubicBezTo>
                    <a:pt x="219730" y="90107"/>
                    <a:pt x="219674" y="89936"/>
                    <a:pt x="219558" y="89820"/>
                  </a:cubicBezTo>
                  <a:close/>
                  <a:moveTo>
                    <a:pt x="64057" y="93241"/>
                  </a:moveTo>
                  <a:lnTo>
                    <a:pt x="64577" y="93937"/>
                  </a:lnTo>
                  <a:lnTo>
                    <a:pt x="64985" y="93937"/>
                  </a:lnTo>
                  <a:lnTo>
                    <a:pt x="64461" y="93241"/>
                  </a:lnTo>
                  <a:close/>
                  <a:moveTo>
                    <a:pt x="64809" y="94285"/>
                  </a:moveTo>
                  <a:cubicBezTo>
                    <a:pt x="64985" y="94461"/>
                    <a:pt x="65101" y="94633"/>
                    <a:pt x="65273" y="94810"/>
                  </a:cubicBezTo>
                  <a:cubicBezTo>
                    <a:pt x="65450" y="94810"/>
                    <a:pt x="65621" y="94865"/>
                    <a:pt x="65798" y="94865"/>
                  </a:cubicBezTo>
                  <a:cubicBezTo>
                    <a:pt x="65621" y="94693"/>
                    <a:pt x="65450" y="94461"/>
                    <a:pt x="65273" y="94285"/>
                  </a:cubicBezTo>
                  <a:close/>
                  <a:moveTo>
                    <a:pt x="65621" y="95158"/>
                  </a:moveTo>
                  <a:lnTo>
                    <a:pt x="65969" y="95506"/>
                  </a:lnTo>
                  <a:lnTo>
                    <a:pt x="66666" y="95678"/>
                  </a:lnTo>
                  <a:cubicBezTo>
                    <a:pt x="66494" y="95562"/>
                    <a:pt x="66318" y="95390"/>
                    <a:pt x="66146" y="95274"/>
                  </a:cubicBezTo>
                  <a:cubicBezTo>
                    <a:pt x="65969" y="95213"/>
                    <a:pt x="65798" y="95213"/>
                    <a:pt x="65621" y="95158"/>
                  </a:cubicBezTo>
                  <a:close/>
                  <a:moveTo>
                    <a:pt x="66782" y="96086"/>
                  </a:moveTo>
                  <a:cubicBezTo>
                    <a:pt x="67074" y="96202"/>
                    <a:pt x="67306" y="96318"/>
                    <a:pt x="67594" y="96434"/>
                  </a:cubicBezTo>
                  <a:cubicBezTo>
                    <a:pt x="67478" y="96318"/>
                    <a:pt x="67362" y="96258"/>
                    <a:pt x="67246" y="96142"/>
                  </a:cubicBezTo>
                  <a:lnTo>
                    <a:pt x="67190" y="96142"/>
                  </a:lnTo>
                  <a:cubicBezTo>
                    <a:pt x="67074" y="96142"/>
                    <a:pt x="66898" y="96086"/>
                    <a:pt x="66782" y="96086"/>
                  </a:cubicBezTo>
                  <a:close/>
                  <a:moveTo>
                    <a:pt x="219094" y="93185"/>
                  </a:moveTo>
                  <a:cubicBezTo>
                    <a:pt x="218978" y="94169"/>
                    <a:pt x="218862" y="95097"/>
                    <a:pt x="218745" y="96026"/>
                  </a:cubicBezTo>
                  <a:cubicBezTo>
                    <a:pt x="218801" y="96202"/>
                    <a:pt x="218917" y="96318"/>
                    <a:pt x="218978" y="96490"/>
                  </a:cubicBezTo>
                  <a:cubicBezTo>
                    <a:pt x="219149" y="95562"/>
                    <a:pt x="219265" y="94633"/>
                    <a:pt x="219381" y="93649"/>
                  </a:cubicBezTo>
                  <a:cubicBezTo>
                    <a:pt x="219265" y="93533"/>
                    <a:pt x="219210" y="93357"/>
                    <a:pt x="219094" y="93185"/>
                  </a:cubicBezTo>
                  <a:close/>
                  <a:moveTo>
                    <a:pt x="118946" y="37771"/>
                  </a:moveTo>
                  <a:cubicBezTo>
                    <a:pt x="118190" y="39048"/>
                    <a:pt x="117438" y="40324"/>
                    <a:pt x="116681" y="41485"/>
                  </a:cubicBezTo>
                  <a:cubicBezTo>
                    <a:pt x="113200" y="46651"/>
                    <a:pt x="109431" y="49956"/>
                    <a:pt x="105541" y="53265"/>
                  </a:cubicBezTo>
                  <a:cubicBezTo>
                    <a:pt x="101656" y="56631"/>
                    <a:pt x="97650" y="59996"/>
                    <a:pt x="93820" y="65274"/>
                  </a:cubicBezTo>
                  <a:cubicBezTo>
                    <a:pt x="88659" y="72413"/>
                    <a:pt x="86222" y="80652"/>
                    <a:pt x="83785" y="87090"/>
                  </a:cubicBezTo>
                  <a:cubicBezTo>
                    <a:pt x="82508" y="90284"/>
                    <a:pt x="81232" y="93069"/>
                    <a:pt x="79663" y="94981"/>
                  </a:cubicBezTo>
                  <a:cubicBezTo>
                    <a:pt x="79083" y="95622"/>
                    <a:pt x="78563" y="96202"/>
                    <a:pt x="77922" y="96606"/>
                  </a:cubicBezTo>
                  <a:cubicBezTo>
                    <a:pt x="77866" y="96722"/>
                    <a:pt x="77750" y="96782"/>
                    <a:pt x="77634" y="96838"/>
                  </a:cubicBezTo>
                  <a:cubicBezTo>
                    <a:pt x="77402" y="97014"/>
                    <a:pt x="77170" y="97130"/>
                    <a:pt x="76878" y="97246"/>
                  </a:cubicBezTo>
                  <a:cubicBezTo>
                    <a:pt x="76822" y="97302"/>
                    <a:pt x="76762" y="97302"/>
                    <a:pt x="76706" y="97363"/>
                  </a:cubicBezTo>
                  <a:cubicBezTo>
                    <a:pt x="76590" y="97418"/>
                    <a:pt x="76474" y="97479"/>
                    <a:pt x="76414" y="97479"/>
                  </a:cubicBezTo>
                  <a:cubicBezTo>
                    <a:pt x="76126" y="97595"/>
                    <a:pt x="75778" y="97711"/>
                    <a:pt x="75485" y="97827"/>
                  </a:cubicBezTo>
                  <a:cubicBezTo>
                    <a:pt x="75369" y="97827"/>
                    <a:pt x="75253" y="97882"/>
                    <a:pt x="75137" y="97882"/>
                  </a:cubicBezTo>
                  <a:lnTo>
                    <a:pt x="74269" y="98059"/>
                  </a:lnTo>
                  <a:lnTo>
                    <a:pt x="72644" y="98059"/>
                  </a:lnTo>
                  <a:cubicBezTo>
                    <a:pt x="72352" y="98059"/>
                    <a:pt x="72120" y="97998"/>
                    <a:pt x="71888" y="97998"/>
                  </a:cubicBezTo>
                  <a:cubicBezTo>
                    <a:pt x="71716" y="97943"/>
                    <a:pt x="71540" y="97943"/>
                    <a:pt x="71308" y="97882"/>
                  </a:cubicBezTo>
                  <a:lnTo>
                    <a:pt x="71252" y="97882"/>
                  </a:lnTo>
                  <a:cubicBezTo>
                    <a:pt x="71075" y="97827"/>
                    <a:pt x="70904" y="97827"/>
                    <a:pt x="70727" y="97766"/>
                  </a:cubicBezTo>
                  <a:cubicBezTo>
                    <a:pt x="70495" y="97711"/>
                    <a:pt x="70263" y="97650"/>
                    <a:pt x="70031" y="97534"/>
                  </a:cubicBezTo>
                  <a:cubicBezTo>
                    <a:pt x="69859" y="97534"/>
                    <a:pt x="69743" y="97479"/>
                    <a:pt x="69627" y="97418"/>
                  </a:cubicBezTo>
                  <a:cubicBezTo>
                    <a:pt x="69335" y="97302"/>
                    <a:pt x="69103" y="97246"/>
                    <a:pt x="68815" y="97130"/>
                  </a:cubicBezTo>
                  <a:cubicBezTo>
                    <a:pt x="68351" y="97014"/>
                    <a:pt x="67887" y="96838"/>
                    <a:pt x="67422" y="96722"/>
                  </a:cubicBezTo>
                  <a:lnTo>
                    <a:pt x="67422" y="96722"/>
                  </a:lnTo>
                  <a:cubicBezTo>
                    <a:pt x="68058" y="97130"/>
                    <a:pt x="68755" y="97479"/>
                    <a:pt x="69451" y="97711"/>
                  </a:cubicBezTo>
                  <a:cubicBezTo>
                    <a:pt x="69915" y="97882"/>
                    <a:pt x="70379" y="98059"/>
                    <a:pt x="70904" y="98114"/>
                  </a:cubicBezTo>
                  <a:cubicBezTo>
                    <a:pt x="70959" y="98175"/>
                    <a:pt x="71075" y="98175"/>
                    <a:pt x="71192" y="98175"/>
                  </a:cubicBezTo>
                  <a:cubicBezTo>
                    <a:pt x="71252" y="98231"/>
                    <a:pt x="71252" y="98231"/>
                    <a:pt x="71308" y="98231"/>
                  </a:cubicBezTo>
                  <a:cubicBezTo>
                    <a:pt x="71484" y="98231"/>
                    <a:pt x="71600" y="98291"/>
                    <a:pt x="71716" y="98291"/>
                  </a:cubicBezTo>
                  <a:cubicBezTo>
                    <a:pt x="71888" y="98291"/>
                    <a:pt x="72064" y="98347"/>
                    <a:pt x="72236" y="98347"/>
                  </a:cubicBezTo>
                  <a:cubicBezTo>
                    <a:pt x="72468" y="98347"/>
                    <a:pt x="72700" y="98407"/>
                    <a:pt x="72876" y="98407"/>
                  </a:cubicBezTo>
                  <a:lnTo>
                    <a:pt x="74093" y="98407"/>
                  </a:lnTo>
                  <a:cubicBezTo>
                    <a:pt x="74209" y="98347"/>
                    <a:pt x="74325" y="98347"/>
                    <a:pt x="74501" y="98347"/>
                  </a:cubicBezTo>
                  <a:cubicBezTo>
                    <a:pt x="74789" y="98291"/>
                    <a:pt x="75021" y="98231"/>
                    <a:pt x="75313" y="98175"/>
                  </a:cubicBezTo>
                  <a:cubicBezTo>
                    <a:pt x="75429" y="98175"/>
                    <a:pt x="75546" y="98114"/>
                    <a:pt x="75662" y="98114"/>
                  </a:cubicBezTo>
                  <a:lnTo>
                    <a:pt x="76530" y="97766"/>
                  </a:lnTo>
                  <a:cubicBezTo>
                    <a:pt x="76646" y="97766"/>
                    <a:pt x="76762" y="97711"/>
                    <a:pt x="76878" y="97650"/>
                  </a:cubicBezTo>
                  <a:cubicBezTo>
                    <a:pt x="76938" y="97650"/>
                    <a:pt x="76994" y="97595"/>
                    <a:pt x="77054" y="97534"/>
                  </a:cubicBezTo>
                  <a:cubicBezTo>
                    <a:pt x="77286" y="97418"/>
                    <a:pt x="77518" y="97302"/>
                    <a:pt x="77806" y="97130"/>
                  </a:cubicBezTo>
                  <a:cubicBezTo>
                    <a:pt x="77866" y="97070"/>
                    <a:pt x="77982" y="97014"/>
                    <a:pt x="78038" y="96954"/>
                  </a:cubicBezTo>
                  <a:cubicBezTo>
                    <a:pt x="78618" y="96550"/>
                    <a:pt x="79083" y="96086"/>
                    <a:pt x="79547" y="95562"/>
                  </a:cubicBezTo>
                  <a:cubicBezTo>
                    <a:pt x="80884" y="94113"/>
                    <a:pt x="81928" y="92196"/>
                    <a:pt x="82972" y="89936"/>
                  </a:cubicBezTo>
                  <a:cubicBezTo>
                    <a:pt x="84421" y="86570"/>
                    <a:pt x="85758" y="82509"/>
                    <a:pt x="87382" y="78215"/>
                  </a:cubicBezTo>
                  <a:cubicBezTo>
                    <a:pt x="89062" y="73977"/>
                    <a:pt x="91151" y="69567"/>
                    <a:pt x="94113" y="65506"/>
                  </a:cubicBezTo>
                  <a:cubicBezTo>
                    <a:pt x="97882" y="60228"/>
                    <a:pt x="101888" y="56919"/>
                    <a:pt x="105773" y="53553"/>
                  </a:cubicBezTo>
                  <a:cubicBezTo>
                    <a:pt x="109663" y="50188"/>
                    <a:pt x="113492" y="46883"/>
                    <a:pt x="116913" y="41661"/>
                  </a:cubicBezTo>
                  <a:cubicBezTo>
                    <a:pt x="117670" y="40617"/>
                    <a:pt x="118306" y="39456"/>
                    <a:pt x="119002" y="38296"/>
                  </a:cubicBezTo>
                  <a:cubicBezTo>
                    <a:pt x="119002" y="38119"/>
                    <a:pt x="118946" y="37948"/>
                    <a:pt x="118946" y="37771"/>
                  </a:cubicBezTo>
                  <a:close/>
                  <a:moveTo>
                    <a:pt x="218685" y="96550"/>
                  </a:moveTo>
                  <a:cubicBezTo>
                    <a:pt x="218513" y="97479"/>
                    <a:pt x="218397" y="98407"/>
                    <a:pt x="218281" y="99275"/>
                  </a:cubicBezTo>
                  <a:cubicBezTo>
                    <a:pt x="218397" y="99451"/>
                    <a:pt x="218513" y="99567"/>
                    <a:pt x="218569" y="99739"/>
                  </a:cubicBezTo>
                  <a:cubicBezTo>
                    <a:pt x="218685" y="98811"/>
                    <a:pt x="218801" y="97943"/>
                    <a:pt x="218917" y="97014"/>
                  </a:cubicBezTo>
                  <a:cubicBezTo>
                    <a:pt x="218862" y="96838"/>
                    <a:pt x="218745" y="96722"/>
                    <a:pt x="218685" y="96550"/>
                  </a:cubicBezTo>
                  <a:close/>
                  <a:moveTo>
                    <a:pt x="218221" y="99799"/>
                  </a:moveTo>
                  <a:cubicBezTo>
                    <a:pt x="218105" y="100667"/>
                    <a:pt x="217989" y="101596"/>
                    <a:pt x="217873" y="102468"/>
                  </a:cubicBezTo>
                  <a:cubicBezTo>
                    <a:pt x="217989" y="102585"/>
                    <a:pt x="218049" y="102701"/>
                    <a:pt x="218165" y="102872"/>
                  </a:cubicBezTo>
                  <a:lnTo>
                    <a:pt x="218513" y="100264"/>
                  </a:lnTo>
                  <a:cubicBezTo>
                    <a:pt x="218397" y="100087"/>
                    <a:pt x="218337" y="99971"/>
                    <a:pt x="218221" y="99799"/>
                  </a:cubicBezTo>
                  <a:close/>
                  <a:moveTo>
                    <a:pt x="217817" y="102933"/>
                  </a:moveTo>
                  <a:cubicBezTo>
                    <a:pt x="217701" y="103801"/>
                    <a:pt x="217585" y="104613"/>
                    <a:pt x="217469" y="105425"/>
                  </a:cubicBezTo>
                  <a:cubicBezTo>
                    <a:pt x="217585" y="105541"/>
                    <a:pt x="217641" y="105718"/>
                    <a:pt x="217757" y="105834"/>
                  </a:cubicBezTo>
                  <a:cubicBezTo>
                    <a:pt x="217873" y="105021"/>
                    <a:pt x="217989" y="104149"/>
                    <a:pt x="218105" y="103337"/>
                  </a:cubicBezTo>
                  <a:cubicBezTo>
                    <a:pt x="218049" y="103220"/>
                    <a:pt x="217933" y="103104"/>
                    <a:pt x="217873" y="102988"/>
                  </a:cubicBezTo>
                  <a:lnTo>
                    <a:pt x="217817" y="102933"/>
                  </a:lnTo>
                  <a:close/>
                  <a:moveTo>
                    <a:pt x="217409" y="105889"/>
                  </a:moveTo>
                  <a:cubicBezTo>
                    <a:pt x="217293" y="106702"/>
                    <a:pt x="217177" y="107514"/>
                    <a:pt x="217060" y="108271"/>
                  </a:cubicBezTo>
                  <a:cubicBezTo>
                    <a:pt x="217177" y="108387"/>
                    <a:pt x="217237" y="108503"/>
                    <a:pt x="217353" y="108619"/>
                  </a:cubicBezTo>
                  <a:cubicBezTo>
                    <a:pt x="217409" y="108094"/>
                    <a:pt x="217525" y="107574"/>
                    <a:pt x="217585" y="106994"/>
                  </a:cubicBezTo>
                  <a:cubicBezTo>
                    <a:pt x="217641" y="106762"/>
                    <a:pt x="217641" y="106530"/>
                    <a:pt x="217701" y="106298"/>
                  </a:cubicBezTo>
                  <a:cubicBezTo>
                    <a:pt x="217585" y="106182"/>
                    <a:pt x="217525" y="106066"/>
                    <a:pt x="217409" y="105889"/>
                  </a:cubicBezTo>
                  <a:close/>
                  <a:moveTo>
                    <a:pt x="217005" y="108735"/>
                  </a:moveTo>
                  <a:lnTo>
                    <a:pt x="216657" y="110995"/>
                  </a:lnTo>
                  <a:cubicBezTo>
                    <a:pt x="216712" y="111112"/>
                    <a:pt x="216828" y="111172"/>
                    <a:pt x="216944" y="111288"/>
                  </a:cubicBezTo>
                  <a:cubicBezTo>
                    <a:pt x="217060" y="110592"/>
                    <a:pt x="217177" y="109835"/>
                    <a:pt x="217293" y="109083"/>
                  </a:cubicBezTo>
                  <a:cubicBezTo>
                    <a:pt x="217177" y="108967"/>
                    <a:pt x="217121" y="108851"/>
                    <a:pt x="217005" y="108735"/>
                  </a:cubicBezTo>
                  <a:close/>
                  <a:moveTo>
                    <a:pt x="216596" y="111404"/>
                  </a:moveTo>
                  <a:cubicBezTo>
                    <a:pt x="216480" y="111984"/>
                    <a:pt x="216364" y="112504"/>
                    <a:pt x="216309" y="113084"/>
                  </a:cubicBezTo>
                  <a:cubicBezTo>
                    <a:pt x="216248" y="113200"/>
                    <a:pt x="216248" y="113377"/>
                    <a:pt x="216192" y="113493"/>
                  </a:cubicBezTo>
                  <a:cubicBezTo>
                    <a:pt x="216309" y="113609"/>
                    <a:pt x="216425" y="113665"/>
                    <a:pt x="216480" y="113781"/>
                  </a:cubicBezTo>
                  <a:cubicBezTo>
                    <a:pt x="216596" y="113084"/>
                    <a:pt x="216712" y="112388"/>
                    <a:pt x="216889" y="111692"/>
                  </a:cubicBezTo>
                  <a:cubicBezTo>
                    <a:pt x="216773" y="111636"/>
                    <a:pt x="216657" y="111520"/>
                    <a:pt x="216596" y="111404"/>
                  </a:cubicBezTo>
                  <a:close/>
                  <a:moveTo>
                    <a:pt x="216132" y="113897"/>
                  </a:moveTo>
                  <a:cubicBezTo>
                    <a:pt x="216016" y="114537"/>
                    <a:pt x="215900" y="115233"/>
                    <a:pt x="215784" y="115869"/>
                  </a:cubicBezTo>
                  <a:cubicBezTo>
                    <a:pt x="215844" y="115930"/>
                    <a:pt x="215960" y="116046"/>
                    <a:pt x="216076" y="116101"/>
                  </a:cubicBezTo>
                  <a:lnTo>
                    <a:pt x="216425" y="114189"/>
                  </a:lnTo>
                  <a:lnTo>
                    <a:pt x="216132" y="113897"/>
                  </a:lnTo>
                  <a:close/>
                  <a:moveTo>
                    <a:pt x="215668" y="116217"/>
                  </a:moveTo>
                  <a:cubicBezTo>
                    <a:pt x="215552" y="116858"/>
                    <a:pt x="215436" y="117438"/>
                    <a:pt x="215264" y="118074"/>
                  </a:cubicBezTo>
                  <a:cubicBezTo>
                    <a:pt x="215380" y="118135"/>
                    <a:pt x="215496" y="118190"/>
                    <a:pt x="215552" y="118251"/>
                  </a:cubicBezTo>
                  <a:cubicBezTo>
                    <a:pt x="215728" y="117670"/>
                    <a:pt x="215844" y="117090"/>
                    <a:pt x="215960" y="116510"/>
                  </a:cubicBezTo>
                  <a:cubicBezTo>
                    <a:pt x="215900" y="116394"/>
                    <a:pt x="215784" y="116334"/>
                    <a:pt x="215668" y="116217"/>
                  </a:cubicBezTo>
                  <a:close/>
                  <a:moveTo>
                    <a:pt x="215204" y="118422"/>
                  </a:moveTo>
                  <a:cubicBezTo>
                    <a:pt x="215088" y="119003"/>
                    <a:pt x="214916" y="119527"/>
                    <a:pt x="214800" y="120107"/>
                  </a:cubicBezTo>
                  <a:cubicBezTo>
                    <a:pt x="214916" y="120163"/>
                    <a:pt x="214972" y="120223"/>
                    <a:pt x="215088" y="120279"/>
                  </a:cubicBezTo>
                  <a:cubicBezTo>
                    <a:pt x="215204" y="119759"/>
                    <a:pt x="215380" y="119179"/>
                    <a:pt x="215496" y="118654"/>
                  </a:cubicBezTo>
                  <a:cubicBezTo>
                    <a:pt x="215380" y="118538"/>
                    <a:pt x="215320" y="118483"/>
                    <a:pt x="215204" y="118422"/>
                  </a:cubicBezTo>
                  <a:close/>
                  <a:moveTo>
                    <a:pt x="214684" y="120395"/>
                  </a:moveTo>
                  <a:cubicBezTo>
                    <a:pt x="214568" y="120920"/>
                    <a:pt x="214391" y="121440"/>
                    <a:pt x="214275" y="121964"/>
                  </a:cubicBezTo>
                  <a:cubicBezTo>
                    <a:pt x="214391" y="122020"/>
                    <a:pt x="214452" y="122080"/>
                    <a:pt x="214568" y="122136"/>
                  </a:cubicBezTo>
                  <a:cubicBezTo>
                    <a:pt x="214740" y="121616"/>
                    <a:pt x="214856" y="121152"/>
                    <a:pt x="214972" y="120627"/>
                  </a:cubicBezTo>
                  <a:cubicBezTo>
                    <a:pt x="214916" y="120571"/>
                    <a:pt x="214800" y="120511"/>
                    <a:pt x="214684" y="120395"/>
                  </a:cubicBezTo>
                  <a:close/>
                  <a:moveTo>
                    <a:pt x="214159" y="122252"/>
                  </a:moveTo>
                  <a:cubicBezTo>
                    <a:pt x="214043" y="122776"/>
                    <a:pt x="213872" y="123241"/>
                    <a:pt x="213695" y="123644"/>
                  </a:cubicBezTo>
                  <a:cubicBezTo>
                    <a:pt x="213811" y="123705"/>
                    <a:pt x="213927" y="123760"/>
                    <a:pt x="213988" y="123821"/>
                  </a:cubicBezTo>
                  <a:cubicBezTo>
                    <a:pt x="214159" y="123357"/>
                    <a:pt x="214336" y="122892"/>
                    <a:pt x="214452" y="122428"/>
                  </a:cubicBezTo>
                  <a:cubicBezTo>
                    <a:pt x="214391" y="122368"/>
                    <a:pt x="214275" y="122312"/>
                    <a:pt x="214159" y="122252"/>
                  </a:cubicBezTo>
                  <a:close/>
                  <a:moveTo>
                    <a:pt x="213579" y="123992"/>
                  </a:moveTo>
                  <a:cubicBezTo>
                    <a:pt x="213463" y="124401"/>
                    <a:pt x="213291" y="124865"/>
                    <a:pt x="213115" y="125269"/>
                  </a:cubicBezTo>
                  <a:cubicBezTo>
                    <a:pt x="213231" y="125269"/>
                    <a:pt x="213347" y="125329"/>
                    <a:pt x="213407" y="125329"/>
                  </a:cubicBezTo>
                  <a:cubicBezTo>
                    <a:pt x="213579" y="124981"/>
                    <a:pt x="213756" y="124517"/>
                    <a:pt x="213872" y="124109"/>
                  </a:cubicBezTo>
                  <a:cubicBezTo>
                    <a:pt x="213811" y="124053"/>
                    <a:pt x="213695" y="124053"/>
                    <a:pt x="213579" y="123992"/>
                  </a:cubicBezTo>
                  <a:close/>
                  <a:moveTo>
                    <a:pt x="212999" y="125561"/>
                  </a:moveTo>
                  <a:cubicBezTo>
                    <a:pt x="212827" y="125910"/>
                    <a:pt x="212651" y="126313"/>
                    <a:pt x="212479" y="126662"/>
                  </a:cubicBezTo>
                  <a:cubicBezTo>
                    <a:pt x="212595" y="126662"/>
                    <a:pt x="212711" y="126722"/>
                    <a:pt x="212827" y="126722"/>
                  </a:cubicBezTo>
                  <a:cubicBezTo>
                    <a:pt x="212943" y="126490"/>
                    <a:pt x="212999" y="126313"/>
                    <a:pt x="213115" y="126081"/>
                  </a:cubicBezTo>
                  <a:cubicBezTo>
                    <a:pt x="213175" y="125910"/>
                    <a:pt x="213231" y="125794"/>
                    <a:pt x="213291" y="125677"/>
                  </a:cubicBezTo>
                  <a:cubicBezTo>
                    <a:pt x="213175" y="125617"/>
                    <a:pt x="213059" y="125561"/>
                    <a:pt x="212999" y="125561"/>
                  </a:cubicBezTo>
                  <a:close/>
                  <a:moveTo>
                    <a:pt x="212303" y="126954"/>
                  </a:moveTo>
                  <a:cubicBezTo>
                    <a:pt x="212131" y="127302"/>
                    <a:pt x="211954" y="127590"/>
                    <a:pt x="211783" y="127882"/>
                  </a:cubicBezTo>
                  <a:cubicBezTo>
                    <a:pt x="211899" y="127938"/>
                    <a:pt x="212071" y="127938"/>
                    <a:pt x="212187" y="127938"/>
                  </a:cubicBezTo>
                  <a:cubicBezTo>
                    <a:pt x="212363" y="127650"/>
                    <a:pt x="212479" y="127358"/>
                    <a:pt x="212651" y="127010"/>
                  </a:cubicBezTo>
                  <a:cubicBezTo>
                    <a:pt x="212535" y="127010"/>
                    <a:pt x="212419" y="127010"/>
                    <a:pt x="212303" y="126954"/>
                  </a:cubicBezTo>
                  <a:close/>
                  <a:moveTo>
                    <a:pt x="211606" y="128230"/>
                  </a:moveTo>
                  <a:cubicBezTo>
                    <a:pt x="211435" y="128463"/>
                    <a:pt x="211258" y="128750"/>
                    <a:pt x="211086" y="128982"/>
                  </a:cubicBezTo>
                  <a:cubicBezTo>
                    <a:pt x="211258" y="128982"/>
                    <a:pt x="211374" y="128982"/>
                    <a:pt x="211551" y="128927"/>
                  </a:cubicBezTo>
                  <a:cubicBezTo>
                    <a:pt x="211667" y="128695"/>
                    <a:pt x="211838" y="128463"/>
                    <a:pt x="211954" y="128230"/>
                  </a:cubicBezTo>
                  <a:close/>
                  <a:moveTo>
                    <a:pt x="210854" y="129331"/>
                  </a:moveTo>
                  <a:cubicBezTo>
                    <a:pt x="210678" y="129563"/>
                    <a:pt x="210506" y="129739"/>
                    <a:pt x="210330" y="129911"/>
                  </a:cubicBezTo>
                  <a:cubicBezTo>
                    <a:pt x="210562" y="129855"/>
                    <a:pt x="210738" y="129795"/>
                    <a:pt x="210910" y="129739"/>
                  </a:cubicBezTo>
                  <a:cubicBezTo>
                    <a:pt x="211026" y="129623"/>
                    <a:pt x="211142" y="129447"/>
                    <a:pt x="211258" y="129331"/>
                  </a:cubicBezTo>
                  <a:close/>
                  <a:moveTo>
                    <a:pt x="210390" y="130259"/>
                  </a:moveTo>
                  <a:cubicBezTo>
                    <a:pt x="210214" y="130259"/>
                    <a:pt x="210098" y="130319"/>
                    <a:pt x="209926" y="130319"/>
                  </a:cubicBezTo>
                  <a:cubicBezTo>
                    <a:pt x="209810" y="130435"/>
                    <a:pt x="209694" y="130551"/>
                    <a:pt x="209518" y="130667"/>
                  </a:cubicBezTo>
                  <a:cubicBezTo>
                    <a:pt x="209810" y="130551"/>
                    <a:pt x="210098" y="130435"/>
                    <a:pt x="210390" y="130259"/>
                  </a:cubicBezTo>
                  <a:close/>
                  <a:moveTo>
                    <a:pt x="165304" y="59936"/>
                  </a:moveTo>
                  <a:cubicBezTo>
                    <a:pt x="165249" y="59996"/>
                    <a:pt x="165188" y="59996"/>
                    <a:pt x="165133" y="59996"/>
                  </a:cubicBezTo>
                  <a:lnTo>
                    <a:pt x="164956" y="59996"/>
                  </a:lnTo>
                  <a:lnTo>
                    <a:pt x="164436" y="60344"/>
                  </a:lnTo>
                  <a:lnTo>
                    <a:pt x="164668" y="60344"/>
                  </a:lnTo>
                  <a:cubicBezTo>
                    <a:pt x="164840" y="60344"/>
                    <a:pt x="165016" y="60284"/>
                    <a:pt x="165188" y="60284"/>
                  </a:cubicBezTo>
                  <a:lnTo>
                    <a:pt x="165884" y="60284"/>
                  </a:lnTo>
                  <a:cubicBezTo>
                    <a:pt x="165945" y="60284"/>
                    <a:pt x="166001" y="60344"/>
                    <a:pt x="166061" y="60344"/>
                  </a:cubicBezTo>
                  <a:cubicBezTo>
                    <a:pt x="166293" y="60344"/>
                    <a:pt x="166465" y="60400"/>
                    <a:pt x="166697" y="60460"/>
                  </a:cubicBezTo>
                  <a:cubicBezTo>
                    <a:pt x="166989" y="60576"/>
                    <a:pt x="167277" y="60748"/>
                    <a:pt x="167625" y="61040"/>
                  </a:cubicBezTo>
                  <a:cubicBezTo>
                    <a:pt x="168089" y="61444"/>
                    <a:pt x="168614" y="62085"/>
                    <a:pt x="169250" y="63013"/>
                  </a:cubicBezTo>
                  <a:cubicBezTo>
                    <a:pt x="169830" y="63942"/>
                    <a:pt x="170526" y="65158"/>
                    <a:pt x="171283" y="66782"/>
                  </a:cubicBezTo>
                  <a:cubicBezTo>
                    <a:pt x="173488" y="71424"/>
                    <a:pt x="175461" y="77458"/>
                    <a:pt x="177433" y="84017"/>
                  </a:cubicBezTo>
                  <a:cubicBezTo>
                    <a:pt x="180390" y="93821"/>
                    <a:pt x="183352" y="104729"/>
                    <a:pt x="187237" y="113781"/>
                  </a:cubicBezTo>
                  <a:cubicBezTo>
                    <a:pt x="189154" y="118306"/>
                    <a:pt x="191359" y="122312"/>
                    <a:pt x="193796" y="125501"/>
                  </a:cubicBezTo>
                  <a:cubicBezTo>
                    <a:pt x="195824" y="128054"/>
                    <a:pt x="198029" y="130087"/>
                    <a:pt x="200466" y="131303"/>
                  </a:cubicBezTo>
                  <a:cubicBezTo>
                    <a:pt x="200582" y="131364"/>
                    <a:pt x="200698" y="131419"/>
                    <a:pt x="200758" y="131480"/>
                  </a:cubicBezTo>
                  <a:lnTo>
                    <a:pt x="201626" y="131828"/>
                  </a:lnTo>
                  <a:cubicBezTo>
                    <a:pt x="201742" y="131884"/>
                    <a:pt x="201803" y="131884"/>
                    <a:pt x="201919" y="131944"/>
                  </a:cubicBezTo>
                  <a:cubicBezTo>
                    <a:pt x="202091" y="132000"/>
                    <a:pt x="202207" y="132060"/>
                    <a:pt x="202383" y="132116"/>
                  </a:cubicBezTo>
                  <a:cubicBezTo>
                    <a:pt x="202499" y="132116"/>
                    <a:pt x="202615" y="132176"/>
                    <a:pt x="202731" y="132176"/>
                  </a:cubicBezTo>
                  <a:cubicBezTo>
                    <a:pt x="202847" y="132232"/>
                    <a:pt x="202963" y="132292"/>
                    <a:pt x="203019" y="132292"/>
                  </a:cubicBezTo>
                  <a:cubicBezTo>
                    <a:pt x="203311" y="132348"/>
                    <a:pt x="203544" y="132408"/>
                    <a:pt x="203776" y="132464"/>
                  </a:cubicBezTo>
                  <a:cubicBezTo>
                    <a:pt x="203892" y="132464"/>
                    <a:pt x="204008" y="132524"/>
                    <a:pt x="204124" y="132524"/>
                  </a:cubicBezTo>
                  <a:cubicBezTo>
                    <a:pt x="204356" y="132524"/>
                    <a:pt x="204528" y="132580"/>
                    <a:pt x="204760" y="132580"/>
                  </a:cubicBezTo>
                  <a:lnTo>
                    <a:pt x="206152" y="132580"/>
                  </a:lnTo>
                  <a:cubicBezTo>
                    <a:pt x="206268" y="132524"/>
                    <a:pt x="206384" y="132524"/>
                    <a:pt x="206500" y="132524"/>
                  </a:cubicBezTo>
                  <a:cubicBezTo>
                    <a:pt x="206677" y="132464"/>
                    <a:pt x="206793" y="132464"/>
                    <a:pt x="206965" y="132408"/>
                  </a:cubicBezTo>
                  <a:cubicBezTo>
                    <a:pt x="207313" y="132348"/>
                    <a:pt x="207661" y="132176"/>
                    <a:pt x="208009" y="132060"/>
                  </a:cubicBezTo>
                  <a:cubicBezTo>
                    <a:pt x="208241" y="131944"/>
                    <a:pt x="208417" y="131828"/>
                    <a:pt x="208650" y="131768"/>
                  </a:cubicBezTo>
                  <a:cubicBezTo>
                    <a:pt x="208998" y="131535"/>
                    <a:pt x="209346" y="131248"/>
                    <a:pt x="209694" y="130955"/>
                  </a:cubicBezTo>
                  <a:lnTo>
                    <a:pt x="209694" y="130955"/>
                  </a:lnTo>
                  <a:cubicBezTo>
                    <a:pt x="209401" y="131132"/>
                    <a:pt x="209053" y="131248"/>
                    <a:pt x="208650" y="131303"/>
                  </a:cubicBezTo>
                  <a:cubicBezTo>
                    <a:pt x="208417" y="131480"/>
                    <a:pt x="208125" y="131651"/>
                    <a:pt x="207837" y="131768"/>
                  </a:cubicBezTo>
                  <a:cubicBezTo>
                    <a:pt x="207721" y="131828"/>
                    <a:pt x="207605" y="131828"/>
                    <a:pt x="207545" y="131884"/>
                  </a:cubicBezTo>
                  <a:cubicBezTo>
                    <a:pt x="207313" y="131944"/>
                    <a:pt x="207141" y="132000"/>
                    <a:pt x="206909" y="132060"/>
                  </a:cubicBezTo>
                  <a:cubicBezTo>
                    <a:pt x="206732" y="132116"/>
                    <a:pt x="206561" y="132176"/>
                    <a:pt x="206445" y="132176"/>
                  </a:cubicBezTo>
                  <a:cubicBezTo>
                    <a:pt x="206268" y="132232"/>
                    <a:pt x="206097" y="132232"/>
                    <a:pt x="205980" y="132232"/>
                  </a:cubicBezTo>
                  <a:cubicBezTo>
                    <a:pt x="205748" y="132232"/>
                    <a:pt x="205572" y="132292"/>
                    <a:pt x="205340" y="132292"/>
                  </a:cubicBezTo>
                  <a:lnTo>
                    <a:pt x="204992" y="132292"/>
                  </a:lnTo>
                  <a:cubicBezTo>
                    <a:pt x="204760" y="132232"/>
                    <a:pt x="204528" y="132232"/>
                    <a:pt x="204295" y="132176"/>
                  </a:cubicBezTo>
                  <a:lnTo>
                    <a:pt x="203947" y="132176"/>
                  </a:lnTo>
                  <a:cubicBezTo>
                    <a:pt x="203660" y="132116"/>
                    <a:pt x="203427" y="132060"/>
                    <a:pt x="203195" y="132000"/>
                  </a:cubicBezTo>
                  <a:cubicBezTo>
                    <a:pt x="203079" y="131944"/>
                    <a:pt x="202963" y="131944"/>
                    <a:pt x="202847" y="131884"/>
                  </a:cubicBezTo>
                  <a:cubicBezTo>
                    <a:pt x="202731" y="131884"/>
                    <a:pt x="202615" y="131828"/>
                    <a:pt x="202439" y="131768"/>
                  </a:cubicBezTo>
                  <a:cubicBezTo>
                    <a:pt x="202323" y="131712"/>
                    <a:pt x="202207" y="131651"/>
                    <a:pt x="202035" y="131651"/>
                  </a:cubicBezTo>
                  <a:cubicBezTo>
                    <a:pt x="201919" y="131596"/>
                    <a:pt x="201859" y="131535"/>
                    <a:pt x="201742" y="131535"/>
                  </a:cubicBezTo>
                  <a:cubicBezTo>
                    <a:pt x="201455" y="131419"/>
                    <a:pt x="201162" y="131248"/>
                    <a:pt x="200874" y="131132"/>
                  </a:cubicBezTo>
                  <a:cubicBezTo>
                    <a:pt x="200758" y="131071"/>
                    <a:pt x="200698" y="131016"/>
                    <a:pt x="200582" y="131016"/>
                  </a:cubicBezTo>
                  <a:cubicBezTo>
                    <a:pt x="199190" y="130259"/>
                    <a:pt x="197857" y="129331"/>
                    <a:pt x="196637" y="128170"/>
                  </a:cubicBezTo>
                  <a:cubicBezTo>
                    <a:pt x="193503" y="125213"/>
                    <a:pt x="190895" y="120920"/>
                    <a:pt x="188513" y="115869"/>
                  </a:cubicBezTo>
                  <a:cubicBezTo>
                    <a:pt x="185032" y="108271"/>
                    <a:pt x="182247" y="99043"/>
                    <a:pt x="179578" y="90168"/>
                  </a:cubicBezTo>
                  <a:cubicBezTo>
                    <a:pt x="176969" y="81288"/>
                    <a:pt x="174472" y="72761"/>
                    <a:pt x="171631" y="66666"/>
                  </a:cubicBezTo>
                  <a:cubicBezTo>
                    <a:pt x="170239" y="63709"/>
                    <a:pt x="169134" y="62025"/>
                    <a:pt x="168150" y="61096"/>
                  </a:cubicBezTo>
                  <a:cubicBezTo>
                    <a:pt x="167686" y="60632"/>
                    <a:pt x="167221" y="60344"/>
                    <a:pt x="166813" y="60168"/>
                  </a:cubicBezTo>
                  <a:cubicBezTo>
                    <a:pt x="166525" y="60052"/>
                    <a:pt x="166293" y="59996"/>
                    <a:pt x="166061" y="59996"/>
                  </a:cubicBezTo>
                  <a:lnTo>
                    <a:pt x="165884" y="59996"/>
                  </a:lnTo>
                  <a:cubicBezTo>
                    <a:pt x="165768" y="59936"/>
                    <a:pt x="165713" y="59936"/>
                    <a:pt x="165652" y="599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7" name="Google Shape;507;p32"/>
            <p:cNvSpPr/>
            <p:nvPr/>
          </p:nvSpPr>
          <p:spPr>
            <a:xfrm>
              <a:off x="359950" y="1352775"/>
              <a:ext cx="7017875" cy="3236175"/>
            </a:xfrm>
            <a:custGeom>
              <a:avLst/>
              <a:gdLst/>
              <a:ahLst/>
              <a:cxnLst/>
              <a:rect l="l" t="t" r="r" b="b"/>
              <a:pathLst>
                <a:path w="280715" h="129447" extrusionOk="0">
                  <a:moveTo>
                    <a:pt x="132701" y="6963"/>
                  </a:moveTo>
                  <a:lnTo>
                    <a:pt x="132177" y="7311"/>
                  </a:lnTo>
                  <a:cubicBezTo>
                    <a:pt x="132293" y="7311"/>
                    <a:pt x="132409" y="7251"/>
                    <a:pt x="132525" y="7195"/>
                  </a:cubicBezTo>
                  <a:cubicBezTo>
                    <a:pt x="132585" y="7135"/>
                    <a:pt x="132641" y="7079"/>
                    <a:pt x="132701" y="6963"/>
                  </a:cubicBezTo>
                  <a:close/>
                  <a:moveTo>
                    <a:pt x="132121" y="7715"/>
                  </a:moveTo>
                  <a:lnTo>
                    <a:pt x="132121" y="7715"/>
                  </a:lnTo>
                  <a:cubicBezTo>
                    <a:pt x="131944" y="7776"/>
                    <a:pt x="131712" y="7892"/>
                    <a:pt x="131541" y="8008"/>
                  </a:cubicBezTo>
                  <a:lnTo>
                    <a:pt x="131309" y="8240"/>
                  </a:lnTo>
                  <a:lnTo>
                    <a:pt x="131364" y="8240"/>
                  </a:lnTo>
                  <a:cubicBezTo>
                    <a:pt x="131480" y="8180"/>
                    <a:pt x="131657" y="8124"/>
                    <a:pt x="131828" y="8124"/>
                  </a:cubicBezTo>
                  <a:cubicBezTo>
                    <a:pt x="131889" y="7947"/>
                    <a:pt x="132005" y="7831"/>
                    <a:pt x="132121" y="7715"/>
                  </a:cubicBezTo>
                  <a:close/>
                  <a:moveTo>
                    <a:pt x="131425" y="8528"/>
                  </a:moveTo>
                  <a:cubicBezTo>
                    <a:pt x="131309" y="8588"/>
                    <a:pt x="131132" y="8644"/>
                    <a:pt x="130960" y="8704"/>
                  </a:cubicBezTo>
                  <a:cubicBezTo>
                    <a:pt x="130900" y="8820"/>
                    <a:pt x="130784" y="8936"/>
                    <a:pt x="130728" y="9108"/>
                  </a:cubicBezTo>
                  <a:cubicBezTo>
                    <a:pt x="130844" y="9052"/>
                    <a:pt x="131016" y="9052"/>
                    <a:pt x="131132" y="9052"/>
                  </a:cubicBezTo>
                  <a:lnTo>
                    <a:pt x="131480" y="8528"/>
                  </a:lnTo>
                  <a:close/>
                  <a:moveTo>
                    <a:pt x="130900" y="9400"/>
                  </a:moveTo>
                  <a:cubicBezTo>
                    <a:pt x="130728" y="9400"/>
                    <a:pt x="130612" y="9456"/>
                    <a:pt x="130436" y="9516"/>
                  </a:cubicBezTo>
                  <a:lnTo>
                    <a:pt x="130088" y="10036"/>
                  </a:lnTo>
                  <a:lnTo>
                    <a:pt x="130496" y="10036"/>
                  </a:lnTo>
                  <a:cubicBezTo>
                    <a:pt x="130668" y="9804"/>
                    <a:pt x="130784" y="9572"/>
                    <a:pt x="130900" y="9400"/>
                  </a:cubicBezTo>
                  <a:close/>
                  <a:moveTo>
                    <a:pt x="130320" y="10329"/>
                  </a:moveTo>
                  <a:lnTo>
                    <a:pt x="130320" y="10329"/>
                  </a:lnTo>
                  <a:cubicBezTo>
                    <a:pt x="130148" y="10384"/>
                    <a:pt x="130032" y="10384"/>
                    <a:pt x="129916" y="10384"/>
                  </a:cubicBezTo>
                  <a:cubicBezTo>
                    <a:pt x="129800" y="10616"/>
                    <a:pt x="129624" y="10849"/>
                    <a:pt x="129507" y="11025"/>
                  </a:cubicBezTo>
                  <a:cubicBezTo>
                    <a:pt x="129624" y="11081"/>
                    <a:pt x="129740" y="11081"/>
                    <a:pt x="129856" y="11081"/>
                  </a:cubicBezTo>
                  <a:cubicBezTo>
                    <a:pt x="130032" y="10849"/>
                    <a:pt x="130148" y="10616"/>
                    <a:pt x="130320" y="10329"/>
                  </a:cubicBezTo>
                  <a:close/>
                  <a:moveTo>
                    <a:pt x="129336" y="11373"/>
                  </a:moveTo>
                  <a:cubicBezTo>
                    <a:pt x="129159" y="11605"/>
                    <a:pt x="129043" y="11893"/>
                    <a:pt x="128927" y="12125"/>
                  </a:cubicBezTo>
                  <a:cubicBezTo>
                    <a:pt x="129043" y="12185"/>
                    <a:pt x="129104" y="12185"/>
                    <a:pt x="129220" y="12241"/>
                  </a:cubicBezTo>
                  <a:cubicBezTo>
                    <a:pt x="129391" y="11953"/>
                    <a:pt x="129568" y="11661"/>
                    <a:pt x="129684" y="11373"/>
                  </a:cubicBezTo>
                  <a:close/>
                  <a:moveTo>
                    <a:pt x="128756" y="12473"/>
                  </a:moveTo>
                  <a:cubicBezTo>
                    <a:pt x="128579" y="12766"/>
                    <a:pt x="128463" y="13053"/>
                    <a:pt x="128291" y="13346"/>
                  </a:cubicBezTo>
                  <a:cubicBezTo>
                    <a:pt x="128407" y="13402"/>
                    <a:pt x="128463" y="13402"/>
                    <a:pt x="128579" y="13462"/>
                  </a:cubicBezTo>
                  <a:cubicBezTo>
                    <a:pt x="128756" y="13169"/>
                    <a:pt x="128927" y="12821"/>
                    <a:pt x="129104" y="12534"/>
                  </a:cubicBezTo>
                  <a:cubicBezTo>
                    <a:pt x="128988" y="12473"/>
                    <a:pt x="128872" y="12473"/>
                    <a:pt x="128756" y="12473"/>
                  </a:cubicBezTo>
                  <a:close/>
                  <a:moveTo>
                    <a:pt x="128115" y="13634"/>
                  </a:moveTo>
                  <a:cubicBezTo>
                    <a:pt x="127999" y="13982"/>
                    <a:pt x="127827" y="14274"/>
                    <a:pt x="127651" y="14622"/>
                  </a:cubicBezTo>
                  <a:cubicBezTo>
                    <a:pt x="127767" y="14678"/>
                    <a:pt x="127827" y="14738"/>
                    <a:pt x="127943" y="14794"/>
                  </a:cubicBezTo>
                  <a:lnTo>
                    <a:pt x="128463" y="13750"/>
                  </a:lnTo>
                  <a:cubicBezTo>
                    <a:pt x="128347" y="13694"/>
                    <a:pt x="128231" y="13694"/>
                    <a:pt x="128115" y="13634"/>
                  </a:cubicBezTo>
                  <a:close/>
                  <a:moveTo>
                    <a:pt x="127479" y="14910"/>
                  </a:moveTo>
                  <a:cubicBezTo>
                    <a:pt x="127303" y="15258"/>
                    <a:pt x="127131" y="15667"/>
                    <a:pt x="127015" y="16015"/>
                  </a:cubicBezTo>
                  <a:lnTo>
                    <a:pt x="127187" y="16187"/>
                  </a:lnTo>
                  <a:cubicBezTo>
                    <a:pt x="127247" y="16187"/>
                    <a:pt x="127247" y="16247"/>
                    <a:pt x="127247" y="16247"/>
                  </a:cubicBezTo>
                  <a:cubicBezTo>
                    <a:pt x="127419" y="15838"/>
                    <a:pt x="127595" y="15490"/>
                    <a:pt x="127767" y="15086"/>
                  </a:cubicBezTo>
                  <a:cubicBezTo>
                    <a:pt x="127711" y="15086"/>
                    <a:pt x="127651" y="15026"/>
                    <a:pt x="127595" y="14970"/>
                  </a:cubicBezTo>
                  <a:cubicBezTo>
                    <a:pt x="127595" y="14970"/>
                    <a:pt x="127535" y="14970"/>
                    <a:pt x="127479" y="14910"/>
                  </a:cubicBezTo>
                  <a:close/>
                  <a:moveTo>
                    <a:pt x="126838" y="16303"/>
                  </a:moveTo>
                  <a:lnTo>
                    <a:pt x="126319" y="17523"/>
                  </a:lnTo>
                  <a:lnTo>
                    <a:pt x="126551" y="17756"/>
                  </a:lnTo>
                  <a:lnTo>
                    <a:pt x="127071" y="16535"/>
                  </a:lnTo>
                  <a:lnTo>
                    <a:pt x="126838" y="16303"/>
                  </a:lnTo>
                  <a:close/>
                  <a:moveTo>
                    <a:pt x="126142" y="17811"/>
                  </a:moveTo>
                  <a:cubicBezTo>
                    <a:pt x="125970" y="18220"/>
                    <a:pt x="125794" y="18684"/>
                    <a:pt x="125562" y="19088"/>
                  </a:cubicBezTo>
                  <a:cubicBezTo>
                    <a:pt x="125678" y="19204"/>
                    <a:pt x="125738" y="19320"/>
                    <a:pt x="125794" y="19436"/>
                  </a:cubicBezTo>
                  <a:cubicBezTo>
                    <a:pt x="126026" y="18972"/>
                    <a:pt x="126203" y="18568"/>
                    <a:pt x="126374" y="18104"/>
                  </a:cubicBezTo>
                  <a:cubicBezTo>
                    <a:pt x="126319" y="17988"/>
                    <a:pt x="126258" y="17927"/>
                    <a:pt x="126142" y="17811"/>
                  </a:cubicBezTo>
                  <a:close/>
                  <a:moveTo>
                    <a:pt x="125446" y="19436"/>
                  </a:moveTo>
                  <a:cubicBezTo>
                    <a:pt x="125214" y="19900"/>
                    <a:pt x="125042" y="20364"/>
                    <a:pt x="124866" y="20773"/>
                  </a:cubicBezTo>
                  <a:cubicBezTo>
                    <a:pt x="124926" y="20889"/>
                    <a:pt x="124982" y="21005"/>
                    <a:pt x="125042" y="21177"/>
                  </a:cubicBezTo>
                  <a:cubicBezTo>
                    <a:pt x="125274" y="20712"/>
                    <a:pt x="125446" y="20248"/>
                    <a:pt x="125622" y="19784"/>
                  </a:cubicBezTo>
                  <a:lnTo>
                    <a:pt x="125446" y="19436"/>
                  </a:lnTo>
                  <a:close/>
                  <a:moveTo>
                    <a:pt x="124694" y="21177"/>
                  </a:moveTo>
                  <a:cubicBezTo>
                    <a:pt x="124462" y="21641"/>
                    <a:pt x="124285" y="22105"/>
                    <a:pt x="124053" y="22569"/>
                  </a:cubicBezTo>
                  <a:cubicBezTo>
                    <a:pt x="124114" y="22745"/>
                    <a:pt x="124169" y="22862"/>
                    <a:pt x="124230" y="22978"/>
                  </a:cubicBezTo>
                  <a:cubicBezTo>
                    <a:pt x="124462" y="22513"/>
                    <a:pt x="124694" y="22049"/>
                    <a:pt x="124866" y="21525"/>
                  </a:cubicBezTo>
                  <a:lnTo>
                    <a:pt x="124694" y="21177"/>
                  </a:lnTo>
                  <a:close/>
                  <a:moveTo>
                    <a:pt x="123882" y="22978"/>
                  </a:moveTo>
                  <a:cubicBezTo>
                    <a:pt x="123650" y="23497"/>
                    <a:pt x="123473" y="23962"/>
                    <a:pt x="123241" y="24486"/>
                  </a:cubicBezTo>
                  <a:cubicBezTo>
                    <a:pt x="123301" y="24602"/>
                    <a:pt x="123357" y="24774"/>
                    <a:pt x="123417" y="24890"/>
                  </a:cubicBezTo>
                  <a:cubicBezTo>
                    <a:pt x="123650" y="24426"/>
                    <a:pt x="123821" y="23906"/>
                    <a:pt x="124053" y="23442"/>
                  </a:cubicBezTo>
                  <a:cubicBezTo>
                    <a:pt x="123998" y="23265"/>
                    <a:pt x="123937" y="23149"/>
                    <a:pt x="123882" y="22978"/>
                  </a:cubicBezTo>
                  <a:close/>
                  <a:moveTo>
                    <a:pt x="123069" y="24890"/>
                  </a:moveTo>
                  <a:cubicBezTo>
                    <a:pt x="122837" y="25414"/>
                    <a:pt x="122605" y="25934"/>
                    <a:pt x="122373" y="26399"/>
                  </a:cubicBezTo>
                  <a:lnTo>
                    <a:pt x="122545" y="26923"/>
                  </a:lnTo>
                  <a:cubicBezTo>
                    <a:pt x="122777" y="26399"/>
                    <a:pt x="123009" y="25879"/>
                    <a:pt x="123185" y="25354"/>
                  </a:cubicBezTo>
                  <a:cubicBezTo>
                    <a:pt x="123185" y="25182"/>
                    <a:pt x="123125" y="25066"/>
                    <a:pt x="123069" y="24890"/>
                  </a:cubicBezTo>
                  <a:close/>
                  <a:moveTo>
                    <a:pt x="122197" y="26863"/>
                  </a:moveTo>
                  <a:lnTo>
                    <a:pt x="121500" y="28432"/>
                  </a:lnTo>
                  <a:cubicBezTo>
                    <a:pt x="121561" y="28603"/>
                    <a:pt x="121561" y="28780"/>
                    <a:pt x="121616" y="28952"/>
                  </a:cubicBezTo>
                  <a:lnTo>
                    <a:pt x="122313" y="27387"/>
                  </a:lnTo>
                  <a:cubicBezTo>
                    <a:pt x="122257" y="27211"/>
                    <a:pt x="122257" y="27039"/>
                    <a:pt x="122197" y="26863"/>
                  </a:cubicBezTo>
                  <a:close/>
                  <a:moveTo>
                    <a:pt x="121268" y="28896"/>
                  </a:moveTo>
                  <a:cubicBezTo>
                    <a:pt x="121036" y="29416"/>
                    <a:pt x="120804" y="29940"/>
                    <a:pt x="120572" y="30404"/>
                  </a:cubicBezTo>
                  <a:cubicBezTo>
                    <a:pt x="120572" y="30637"/>
                    <a:pt x="120632" y="30808"/>
                    <a:pt x="120688" y="30985"/>
                  </a:cubicBezTo>
                  <a:cubicBezTo>
                    <a:pt x="120748" y="30753"/>
                    <a:pt x="120864" y="30520"/>
                    <a:pt x="120980" y="30288"/>
                  </a:cubicBezTo>
                  <a:cubicBezTo>
                    <a:pt x="121097" y="29996"/>
                    <a:pt x="121268" y="29708"/>
                    <a:pt x="121384" y="29416"/>
                  </a:cubicBezTo>
                  <a:cubicBezTo>
                    <a:pt x="121329" y="29244"/>
                    <a:pt x="121329" y="29068"/>
                    <a:pt x="121268" y="28896"/>
                  </a:cubicBezTo>
                  <a:close/>
                  <a:moveTo>
                    <a:pt x="120340" y="30924"/>
                  </a:moveTo>
                  <a:cubicBezTo>
                    <a:pt x="120052" y="31449"/>
                    <a:pt x="119820" y="31969"/>
                    <a:pt x="119588" y="32433"/>
                  </a:cubicBezTo>
                  <a:cubicBezTo>
                    <a:pt x="119588" y="32609"/>
                    <a:pt x="119644" y="32781"/>
                    <a:pt x="119704" y="33013"/>
                  </a:cubicBezTo>
                  <a:lnTo>
                    <a:pt x="120400" y="31449"/>
                  </a:lnTo>
                  <a:cubicBezTo>
                    <a:pt x="120400" y="31272"/>
                    <a:pt x="120340" y="31101"/>
                    <a:pt x="120340" y="30924"/>
                  </a:cubicBezTo>
                  <a:close/>
                  <a:moveTo>
                    <a:pt x="119356" y="32957"/>
                  </a:moveTo>
                  <a:cubicBezTo>
                    <a:pt x="119063" y="33422"/>
                    <a:pt x="118831" y="33941"/>
                    <a:pt x="118544" y="34406"/>
                  </a:cubicBezTo>
                  <a:cubicBezTo>
                    <a:pt x="118599" y="34582"/>
                    <a:pt x="118599" y="34814"/>
                    <a:pt x="118660" y="34986"/>
                  </a:cubicBezTo>
                  <a:cubicBezTo>
                    <a:pt x="118892" y="34466"/>
                    <a:pt x="119179" y="34002"/>
                    <a:pt x="119412" y="33477"/>
                  </a:cubicBezTo>
                  <a:cubicBezTo>
                    <a:pt x="119412" y="33306"/>
                    <a:pt x="119356" y="33129"/>
                    <a:pt x="119356" y="32957"/>
                  </a:cubicBezTo>
                  <a:close/>
                  <a:moveTo>
                    <a:pt x="25127" y="1"/>
                  </a:moveTo>
                  <a:cubicBezTo>
                    <a:pt x="22862" y="1"/>
                    <a:pt x="20773" y="581"/>
                    <a:pt x="18916" y="1565"/>
                  </a:cubicBezTo>
                  <a:cubicBezTo>
                    <a:pt x="15551" y="3250"/>
                    <a:pt x="12710" y="6207"/>
                    <a:pt x="10329" y="9748"/>
                  </a:cubicBezTo>
                  <a:cubicBezTo>
                    <a:pt x="6732" y="14970"/>
                    <a:pt x="4123" y="21409"/>
                    <a:pt x="2498" y="26515"/>
                  </a:cubicBezTo>
                  <a:cubicBezTo>
                    <a:pt x="813" y="31681"/>
                    <a:pt x="1" y="35450"/>
                    <a:pt x="1" y="35450"/>
                  </a:cubicBezTo>
                  <a:lnTo>
                    <a:pt x="349" y="35566"/>
                  </a:lnTo>
                  <a:lnTo>
                    <a:pt x="349" y="35450"/>
                  </a:lnTo>
                  <a:cubicBezTo>
                    <a:pt x="581" y="34406"/>
                    <a:pt x="2498" y="25586"/>
                    <a:pt x="6560" y="17059"/>
                  </a:cubicBezTo>
                  <a:cubicBezTo>
                    <a:pt x="8533" y="12821"/>
                    <a:pt x="11086" y="8644"/>
                    <a:pt x="14158" y="5510"/>
                  </a:cubicBezTo>
                  <a:cubicBezTo>
                    <a:pt x="15727" y="3946"/>
                    <a:pt x="17408" y="2670"/>
                    <a:pt x="19209" y="1741"/>
                  </a:cubicBezTo>
                  <a:cubicBezTo>
                    <a:pt x="21065" y="869"/>
                    <a:pt x="22978" y="349"/>
                    <a:pt x="25127" y="349"/>
                  </a:cubicBezTo>
                  <a:lnTo>
                    <a:pt x="25879" y="349"/>
                  </a:lnTo>
                  <a:cubicBezTo>
                    <a:pt x="31393" y="637"/>
                    <a:pt x="35859" y="2322"/>
                    <a:pt x="39401" y="4930"/>
                  </a:cubicBezTo>
                  <a:cubicBezTo>
                    <a:pt x="42534" y="7251"/>
                    <a:pt x="44971" y="10268"/>
                    <a:pt x="46944" y="13926"/>
                  </a:cubicBezTo>
                  <a:cubicBezTo>
                    <a:pt x="50365" y="20248"/>
                    <a:pt x="52221" y="28255"/>
                    <a:pt x="53382" y="36787"/>
                  </a:cubicBezTo>
                  <a:cubicBezTo>
                    <a:pt x="53442" y="37423"/>
                    <a:pt x="53558" y="38003"/>
                    <a:pt x="53614" y="38644"/>
                  </a:cubicBezTo>
                  <a:cubicBezTo>
                    <a:pt x="53730" y="38699"/>
                    <a:pt x="53846" y="38760"/>
                    <a:pt x="53962" y="38876"/>
                  </a:cubicBezTo>
                  <a:cubicBezTo>
                    <a:pt x="53266" y="32841"/>
                    <a:pt x="52166" y="26979"/>
                    <a:pt x="50541" y="21757"/>
                  </a:cubicBezTo>
                  <a:cubicBezTo>
                    <a:pt x="48624" y="15722"/>
                    <a:pt x="45955" y="10500"/>
                    <a:pt x="41954" y="6671"/>
                  </a:cubicBezTo>
                  <a:cubicBezTo>
                    <a:pt x="38008" y="2841"/>
                    <a:pt x="32786" y="404"/>
                    <a:pt x="25879" y="1"/>
                  </a:cubicBezTo>
                  <a:close/>
                  <a:moveTo>
                    <a:pt x="53674" y="39163"/>
                  </a:moveTo>
                  <a:cubicBezTo>
                    <a:pt x="53674" y="39224"/>
                    <a:pt x="53730" y="39340"/>
                    <a:pt x="53730" y="39456"/>
                  </a:cubicBezTo>
                  <a:lnTo>
                    <a:pt x="54078" y="39456"/>
                  </a:lnTo>
                  <a:cubicBezTo>
                    <a:pt x="54022" y="39396"/>
                    <a:pt x="54022" y="39340"/>
                    <a:pt x="54022" y="39280"/>
                  </a:cubicBezTo>
                  <a:cubicBezTo>
                    <a:pt x="53906" y="39224"/>
                    <a:pt x="53790" y="39163"/>
                    <a:pt x="53674" y="39163"/>
                  </a:cubicBezTo>
                  <a:close/>
                  <a:moveTo>
                    <a:pt x="53730" y="39744"/>
                  </a:moveTo>
                  <a:cubicBezTo>
                    <a:pt x="53790" y="40036"/>
                    <a:pt x="53846" y="40324"/>
                    <a:pt x="53846" y="40616"/>
                  </a:cubicBezTo>
                  <a:cubicBezTo>
                    <a:pt x="53962" y="40556"/>
                    <a:pt x="54078" y="40556"/>
                    <a:pt x="54194" y="40556"/>
                  </a:cubicBezTo>
                  <a:cubicBezTo>
                    <a:pt x="54138" y="40324"/>
                    <a:pt x="54138" y="40036"/>
                    <a:pt x="54078" y="39804"/>
                  </a:cubicBezTo>
                  <a:cubicBezTo>
                    <a:pt x="53962" y="39804"/>
                    <a:pt x="53846" y="39804"/>
                    <a:pt x="53730" y="39744"/>
                  </a:cubicBezTo>
                  <a:close/>
                  <a:moveTo>
                    <a:pt x="53906" y="40904"/>
                  </a:moveTo>
                  <a:cubicBezTo>
                    <a:pt x="53962" y="41368"/>
                    <a:pt x="53962" y="41833"/>
                    <a:pt x="54022" y="42297"/>
                  </a:cubicBezTo>
                  <a:cubicBezTo>
                    <a:pt x="54138" y="42241"/>
                    <a:pt x="54254" y="42241"/>
                    <a:pt x="54370" y="42181"/>
                  </a:cubicBezTo>
                  <a:cubicBezTo>
                    <a:pt x="54310" y="41777"/>
                    <a:pt x="54254" y="41313"/>
                    <a:pt x="54194" y="40904"/>
                  </a:cubicBezTo>
                  <a:close/>
                  <a:moveTo>
                    <a:pt x="54370" y="42529"/>
                  </a:moveTo>
                  <a:cubicBezTo>
                    <a:pt x="54310" y="42589"/>
                    <a:pt x="54194" y="42589"/>
                    <a:pt x="54078" y="42645"/>
                  </a:cubicBezTo>
                  <a:lnTo>
                    <a:pt x="54254" y="44562"/>
                  </a:lnTo>
                  <a:cubicBezTo>
                    <a:pt x="54370" y="44502"/>
                    <a:pt x="54487" y="44386"/>
                    <a:pt x="54603" y="44330"/>
                  </a:cubicBezTo>
                  <a:cubicBezTo>
                    <a:pt x="54542" y="43750"/>
                    <a:pt x="54487" y="43109"/>
                    <a:pt x="54370" y="42529"/>
                  </a:cubicBezTo>
                  <a:close/>
                  <a:moveTo>
                    <a:pt x="54603" y="44734"/>
                  </a:moveTo>
                  <a:cubicBezTo>
                    <a:pt x="54487" y="44794"/>
                    <a:pt x="54426" y="44850"/>
                    <a:pt x="54310" y="44910"/>
                  </a:cubicBezTo>
                  <a:cubicBezTo>
                    <a:pt x="54370" y="45778"/>
                    <a:pt x="54487" y="46651"/>
                    <a:pt x="54542" y="47579"/>
                  </a:cubicBezTo>
                  <a:cubicBezTo>
                    <a:pt x="54603" y="47463"/>
                    <a:pt x="54719" y="47347"/>
                    <a:pt x="54835" y="47231"/>
                  </a:cubicBezTo>
                  <a:cubicBezTo>
                    <a:pt x="54774" y="46358"/>
                    <a:pt x="54719" y="45546"/>
                    <a:pt x="54603" y="44734"/>
                  </a:cubicBezTo>
                  <a:close/>
                  <a:moveTo>
                    <a:pt x="118311" y="34930"/>
                  </a:moveTo>
                  <a:cubicBezTo>
                    <a:pt x="117207" y="36959"/>
                    <a:pt x="116046" y="38876"/>
                    <a:pt x="114830" y="40556"/>
                  </a:cubicBezTo>
                  <a:cubicBezTo>
                    <a:pt x="114482" y="41081"/>
                    <a:pt x="114073" y="41600"/>
                    <a:pt x="113725" y="42065"/>
                  </a:cubicBezTo>
                  <a:cubicBezTo>
                    <a:pt x="112681" y="43401"/>
                    <a:pt x="111637" y="44502"/>
                    <a:pt x="110536" y="45546"/>
                  </a:cubicBezTo>
                  <a:cubicBezTo>
                    <a:pt x="108735" y="47231"/>
                    <a:pt x="106939" y="48623"/>
                    <a:pt x="105022" y="49956"/>
                  </a:cubicBezTo>
                  <a:lnTo>
                    <a:pt x="104502" y="50480"/>
                  </a:lnTo>
                  <a:cubicBezTo>
                    <a:pt x="104154" y="50828"/>
                    <a:pt x="103806" y="51176"/>
                    <a:pt x="103458" y="51464"/>
                  </a:cubicBezTo>
                  <a:lnTo>
                    <a:pt x="103458" y="51525"/>
                  </a:lnTo>
                  <a:cubicBezTo>
                    <a:pt x="103458" y="51464"/>
                    <a:pt x="103513" y="51464"/>
                    <a:pt x="103513" y="51464"/>
                  </a:cubicBezTo>
                  <a:cubicBezTo>
                    <a:pt x="107575" y="48563"/>
                    <a:pt x="111520" y="45722"/>
                    <a:pt x="115118" y="40788"/>
                  </a:cubicBezTo>
                  <a:cubicBezTo>
                    <a:pt x="116278" y="39163"/>
                    <a:pt x="117383" y="37367"/>
                    <a:pt x="118367" y="35450"/>
                  </a:cubicBezTo>
                  <a:cubicBezTo>
                    <a:pt x="118367" y="35278"/>
                    <a:pt x="118311" y="35102"/>
                    <a:pt x="118311" y="34930"/>
                  </a:cubicBezTo>
                  <a:close/>
                  <a:moveTo>
                    <a:pt x="54890" y="47635"/>
                  </a:moveTo>
                  <a:cubicBezTo>
                    <a:pt x="54774" y="47811"/>
                    <a:pt x="54658" y="47927"/>
                    <a:pt x="54542" y="48043"/>
                  </a:cubicBezTo>
                  <a:lnTo>
                    <a:pt x="54890" y="52044"/>
                  </a:lnTo>
                  <a:cubicBezTo>
                    <a:pt x="54951" y="51812"/>
                    <a:pt x="55067" y="51580"/>
                    <a:pt x="55183" y="51409"/>
                  </a:cubicBezTo>
                  <a:cubicBezTo>
                    <a:pt x="55067" y="50132"/>
                    <a:pt x="55006" y="48911"/>
                    <a:pt x="54890" y="47635"/>
                  </a:cubicBezTo>
                  <a:close/>
                  <a:moveTo>
                    <a:pt x="101076" y="53033"/>
                  </a:moveTo>
                  <a:cubicBezTo>
                    <a:pt x="101076" y="53089"/>
                    <a:pt x="101021" y="53149"/>
                    <a:pt x="101021" y="53149"/>
                  </a:cubicBezTo>
                  <a:lnTo>
                    <a:pt x="101021" y="53149"/>
                  </a:lnTo>
                  <a:cubicBezTo>
                    <a:pt x="101076" y="53089"/>
                    <a:pt x="101076" y="53033"/>
                    <a:pt x="101137" y="53033"/>
                  </a:cubicBezTo>
                  <a:close/>
                  <a:moveTo>
                    <a:pt x="100556" y="53265"/>
                  </a:moveTo>
                  <a:cubicBezTo>
                    <a:pt x="100496" y="53265"/>
                    <a:pt x="100496" y="53265"/>
                    <a:pt x="100440" y="53321"/>
                  </a:cubicBezTo>
                  <a:cubicBezTo>
                    <a:pt x="100380" y="53381"/>
                    <a:pt x="100324" y="53497"/>
                    <a:pt x="100264" y="53553"/>
                  </a:cubicBezTo>
                  <a:cubicBezTo>
                    <a:pt x="100324" y="53553"/>
                    <a:pt x="100380" y="53497"/>
                    <a:pt x="100440" y="53497"/>
                  </a:cubicBezTo>
                  <a:cubicBezTo>
                    <a:pt x="100496" y="53437"/>
                    <a:pt x="100496" y="53321"/>
                    <a:pt x="100556" y="53265"/>
                  </a:cubicBezTo>
                  <a:close/>
                  <a:moveTo>
                    <a:pt x="99800" y="53729"/>
                  </a:moveTo>
                  <a:cubicBezTo>
                    <a:pt x="99744" y="53729"/>
                    <a:pt x="99684" y="53785"/>
                    <a:pt x="99628" y="53845"/>
                  </a:cubicBezTo>
                  <a:cubicBezTo>
                    <a:pt x="99684" y="53845"/>
                    <a:pt x="99744" y="53785"/>
                    <a:pt x="99800" y="53785"/>
                  </a:cubicBezTo>
                  <a:lnTo>
                    <a:pt x="99800" y="53729"/>
                  </a:lnTo>
                  <a:close/>
                  <a:moveTo>
                    <a:pt x="98872" y="54426"/>
                  </a:moveTo>
                  <a:lnTo>
                    <a:pt x="98872" y="54426"/>
                  </a:lnTo>
                  <a:cubicBezTo>
                    <a:pt x="98865" y="54444"/>
                    <a:pt x="98859" y="54462"/>
                    <a:pt x="98853" y="54480"/>
                  </a:cubicBezTo>
                  <a:lnTo>
                    <a:pt x="98853" y="54480"/>
                  </a:lnTo>
                  <a:cubicBezTo>
                    <a:pt x="98872" y="54476"/>
                    <a:pt x="98872" y="54464"/>
                    <a:pt x="98872" y="54426"/>
                  </a:cubicBezTo>
                  <a:close/>
                  <a:moveTo>
                    <a:pt x="99512" y="54249"/>
                  </a:moveTo>
                  <a:cubicBezTo>
                    <a:pt x="99452" y="54249"/>
                    <a:pt x="99396" y="54310"/>
                    <a:pt x="99336" y="54310"/>
                  </a:cubicBezTo>
                  <a:cubicBezTo>
                    <a:pt x="99280" y="54426"/>
                    <a:pt x="99220" y="54542"/>
                    <a:pt x="99164" y="54597"/>
                  </a:cubicBezTo>
                  <a:cubicBezTo>
                    <a:pt x="99220" y="54597"/>
                    <a:pt x="99336" y="54542"/>
                    <a:pt x="99396" y="54481"/>
                  </a:cubicBezTo>
                  <a:cubicBezTo>
                    <a:pt x="99396" y="54365"/>
                    <a:pt x="99452" y="54310"/>
                    <a:pt x="99512" y="54249"/>
                  </a:cubicBezTo>
                  <a:close/>
                  <a:moveTo>
                    <a:pt x="98853" y="54480"/>
                  </a:moveTo>
                  <a:cubicBezTo>
                    <a:pt x="98845" y="54481"/>
                    <a:pt x="98833" y="54481"/>
                    <a:pt x="98816" y="54481"/>
                  </a:cubicBezTo>
                  <a:cubicBezTo>
                    <a:pt x="98755" y="54542"/>
                    <a:pt x="98639" y="54597"/>
                    <a:pt x="98584" y="54658"/>
                  </a:cubicBezTo>
                  <a:cubicBezTo>
                    <a:pt x="98523" y="54774"/>
                    <a:pt x="98468" y="54830"/>
                    <a:pt x="98468" y="54946"/>
                  </a:cubicBezTo>
                  <a:cubicBezTo>
                    <a:pt x="98523" y="54890"/>
                    <a:pt x="98584" y="54890"/>
                    <a:pt x="98700" y="54830"/>
                  </a:cubicBezTo>
                  <a:cubicBezTo>
                    <a:pt x="98749" y="54726"/>
                    <a:pt x="98803" y="54623"/>
                    <a:pt x="98853" y="54480"/>
                  </a:cubicBezTo>
                  <a:close/>
                  <a:moveTo>
                    <a:pt x="97771" y="55470"/>
                  </a:moveTo>
                  <a:cubicBezTo>
                    <a:pt x="97711" y="55470"/>
                    <a:pt x="97655" y="55526"/>
                    <a:pt x="97539" y="55526"/>
                  </a:cubicBezTo>
                  <a:cubicBezTo>
                    <a:pt x="97479" y="55702"/>
                    <a:pt x="97423" y="55818"/>
                    <a:pt x="97307" y="55990"/>
                  </a:cubicBezTo>
                  <a:cubicBezTo>
                    <a:pt x="97423" y="55990"/>
                    <a:pt x="97479" y="55934"/>
                    <a:pt x="97539" y="55934"/>
                  </a:cubicBezTo>
                  <a:cubicBezTo>
                    <a:pt x="97655" y="55758"/>
                    <a:pt x="97711" y="55642"/>
                    <a:pt x="97771" y="55470"/>
                  </a:cubicBezTo>
                  <a:close/>
                  <a:moveTo>
                    <a:pt x="96959" y="55990"/>
                  </a:moveTo>
                  <a:lnTo>
                    <a:pt x="96783" y="56166"/>
                  </a:lnTo>
                  <a:lnTo>
                    <a:pt x="96783" y="56166"/>
                  </a:lnTo>
                  <a:cubicBezTo>
                    <a:pt x="96843" y="56106"/>
                    <a:pt x="96843" y="56106"/>
                    <a:pt x="96899" y="56106"/>
                  </a:cubicBezTo>
                  <a:cubicBezTo>
                    <a:pt x="96899" y="56050"/>
                    <a:pt x="96959" y="56050"/>
                    <a:pt x="96959" y="55990"/>
                  </a:cubicBezTo>
                  <a:close/>
                  <a:moveTo>
                    <a:pt x="96667" y="56515"/>
                  </a:moveTo>
                  <a:cubicBezTo>
                    <a:pt x="96611" y="56515"/>
                    <a:pt x="96495" y="56515"/>
                    <a:pt x="96435" y="56570"/>
                  </a:cubicBezTo>
                  <a:cubicBezTo>
                    <a:pt x="96379" y="56747"/>
                    <a:pt x="96263" y="56918"/>
                    <a:pt x="96202" y="57095"/>
                  </a:cubicBezTo>
                  <a:lnTo>
                    <a:pt x="96263" y="57034"/>
                  </a:lnTo>
                  <a:cubicBezTo>
                    <a:pt x="96319" y="56979"/>
                    <a:pt x="96435" y="56863"/>
                    <a:pt x="96551" y="56802"/>
                  </a:cubicBezTo>
                  <a:cubicBezTo>
                    <a:pt x="96611" y="56686"/>
                    <a:pt x="96667" y="56570"/>
                    <a:pt x="96667" y="56515"/>
                  </a:cubicBezTo>
                  <a:close/>
                  <a:moveTo>
                    <a:pt x="95915" y="56918"/>
                  </a:moveTo>
                  <a:cubicBezTo>
                    <a:pt x="95799" y="57034"/>
                    <a:pt x="95683" y="57150"/>
                    <a:pt x="95567" y="57211"/>
                  </a:cubicBezTo>
                  <a:lnTo>
                    <a:pt x="95799" y="57211"/>
                  </a:lnTo>
                  <a:cubicBezTo>
                    <a:pt x="95799" y="57095"/>
                    <a:pt x="95854" y="57034"/>
                    <a:pt x="95915" y="56918"/>
                  </a:cubicBezTo>
                  <a:close/>
                  <a:moveTo>
                    <a:pt x="95567" y="57559"/>
                  </a:moveTo>
                  <a:cubicBezTo>
                    <a:pt x="95451" y="57559"/>
                    <a:pt x="95390" y="57615"/>
                    <a:pt x="95274" y="57615"/>
                  </a:cubicBezTo>
                  <a:cubicBezTo>
                    <a:pt x="95158" y="57791"/>
                    <a:pt x="95102" y="58023"/>
                    <a:pt x="94986" y="58195"/>
                  </a:cubicBezTo>
                  <a:lnTo>
                    <a:pt x="95042" y="58195"/>
                  </a:lnTo>
                  <a:cubicBezTo>
                    <a:pt x="95218" y="58023"/>
                    <a:pt x="95334" y="57907"/>
                    <a:pt x="95506" y="57791"/>
                  </a:cubicBezTo>
                  <a:cubicBezTo>
                    <a:pt x="95506" y="57675"/>
                    <a:pt x="95567" y="57615"/>
                    <a:pt x="95567" y="57559"/>
                  </a:cubicBezTo>
                  <a:close/>
                  <a:moveTo>
                    <a:pt x="94694" y="58079"/>
                  </a:moveTo>
                  <a:lnTo>
                    <a:pt x="94462" y="58311"/>
                  </a:lnTo>
                  <a:cubicBezTo>
                    <a:pt x="94522" y="58311"/>
                    <a:pt x="94522" y="58311"/>
                    <a:pt x="94578" y="58255"/>
                  </a:cubicBezTo>
                  <a:cubicBezTo>
                    <a:pt x="94638" y="58195"/>
                    <a:pt x="94638" y="58139"/>
                    <a:pt x="94694" y="58079"/>
                  </a:cubicBezTo>
                  <a:close/>
                  <a:moveTo>
                    <a:pt x="137747" y="3886"/>
                  </a:moveTo>
                  <a:cubicBezTo>
                    <a:pt x="137691" y="3886"/>
                    <a:pt x="137575" y="3886"/>
                    <a:pt x="137459" y="3946"/>
                  </a:cubicBezTo>
                  <a:lnTo>
                    <a:pt x="136995" y="3946"/>
                  </a:lnTo>
                  <a:lnTo>
                    <a:pt x="136934" y="4002"/>
                  </a:lnTo>
                  <a:cubicBezTo>
                    <a:pt x="136818" y="4002"/>
                    <a:pt x="136647" y="4002"/>
                    <a:pt x="136470" y="4062"/>
                  </a:cubicBezTo>
                  <a:cubicBezTo>
                    <a:pt x="136354" y="4118"/>
                    <a:pt x="136238" y="4118"/>
                    <a:pt x="136122" y="4178"/>
                  </a:cubicBezTo>
                  <a:lnTo>
                    <a:pt x="136066" y="4178"/>
                  </a:lnTo>
                  <a:cubicBezTo>
                    <a:pt x="135950" y="4234"/>
                    <a:pt x="135890" y="4234"/>
                    <a:pt x="135774" y="4294"/>
                  </a:cubicBezTo>
                  <a:cubicBezTo>
                    <a:pt x="135254" y="4466"/>
                    <a:pt x="134790" y="4759"/>
                    <a:pt x="134265" y="5107"/>
                  </a:cubicBezTo>
                  <a:cubicBezTo>
                    <a:pt x="133917" y="5339"/>
                    <a:pt x="133569" y="5627"/>
                    <a:pt x="133221" y="5975"/>
                  </a:cubicBezTo>
                  <a:lnTo>
                    <a:pt x="133105" y="6091"/>
                  </a:lnTo>
                  <a:cubicBezTo>
                    <a:pt x="133569" y="5743"/>
                    <a:pt x="134094" y="5510"/>
                    <a:pt x="134558" y="5278"/>
                  </a:cubicBezTo>
                  <a:cubicBezTo>
                    <a:pt x="134730" y="5162"/>
                    <a:pt x="134906" y="5107"/>
                    <a:pt x="135078" y="4991"/>
                  </a:cubicBezTo>
                  <a:cubicBezTo>
                    <a:pt x="135254" y="4875"/>
                    <a:pt x="135426" y="4814"/>
                    <a:pt x="135602" y="4698"/>
                  </a:cubicBezTo>
                  <a:cubicBezTo>
                    <a:pt x="135774" y="4642"/>
                    <a:pt x="136006" y="4582"/>
                    <a:pt x="136182" y="4526"/>
                  </a:cubicBezTo>
                  <a:cubicBezTo>
                    <a:pt x="136182" y="4466"/>
                    <a:pt x="136238" y="4466"/>
                    <a:pt x="136238" y="4466"/>
                  </a:cubicBezTo>
                  <a:cubicBezTo>
                    <a:pt x="136354" y="4466"/>
                    <a:pt x="136531" y="4410"/>
                    <a:pt x="136702" y="4350"/>
                  </a:cubicBezTo>
                  <a:lnTo>
                    <a:pt x="136763" y="4350"/>
                  </a:lnTo>
                  <a:cubicBezTo>
                    <a:pt x="136879" y="4350"/>
                    <a:pt x="137050" y="4294"/>
                    <a:pt x="137166" y="4294"/>
                  </a:cubicBezTo>
                  <a:lnTo>
                    <a:pt x="137283" y="4294"/>
                  </a:lnTo>
                  <a:cubicBezTo>
                    <a:pt x="137399" y="4234"/>
                    <a:pt x="137515" y="4234"/>
                    <a:pt x="137691" y="4234"/>
                  </a:cubicBezTo>
                  <a:lnTo>
                    <a:pt x="138211" y="4234"/>
                  </a:lnTo>
                  <a:cubicBezTo>
                    <a:pt x="138327" y="4294"/>
                    <a:pt x="138443" y="4294"/>
                    <a:pt x="138559" y="4294"/>
                  </a:cubicBezTo>
                  <a:cubicBezTo>
                    <a:pt x="138851" y="4350"/>
                    <a:pt x="139139" y="4466"/>
                    <a:pt x="139371" y="4582"/>
                  </a:cubicBezTo>
                  <a:cubicBezTo>
                    <a:pt x="140300" y="5046"/>
                    <a:pt x="141112" y="5859"/>
                    <a:pt x="141753" y="7079"/>
                  </a:cubicBezTo>
                  <a:cubicBezTo>
                    <a:pt x="142969" y="9108"/>
                    <a:pt x="143781" y="12185"/>
                    <a:pt x="144477" y="15899"/>
                  </a:cubicBezTo>
                  <a:cubicBezTo>
                    <a:pt x="145522" y="21353"/>
                    <a:pt x="146278" y="28200"/>
                    <a:pt x="147611" y="34814"/>
                  </a:cubicBezTo>
                  <a:cubicBezTo>
                    <a:pt x="148887" y="41484"/>
                    <a:pt x="150744" y="47983"/>
                    <a:pt x="153993" y="52857"/>
                  </a:cubicBezTo>
                  <a:cubicBezTo>
                    <a:pt x="155678" y="55354"/>
                    <a:pt x="157010" y="56918"/>
                    <a:pt x="158231" y="57907"/>
                  </a:cubicBezTo>
                  <a:cubicBezTo>
                    <a:pt x="158811" y="58371"/>
                    <a:pt x="159391" y="58719"/>
                    <a:pt x="159911" y="58951"/>
                  </a:cubicBezTo>
                  <a:cubicBezTo>
                    <a:pt x="160143" y="59068"/>
                    <a:pt x="160436" y="59123"/>
                    <a:pt x="160668" y="59184"/>
                  </a:cubicBezTo>
                  <a:cubicBezTo>
                    <a:pt x="160668" y="59068"/>
                    <a:pt x="160668" y="58951"/>
                    <a:pt x="160724" y="58835"/>
                  </a:cubicBezTo>
                  <a:cubicBezTo>
                    <a:pt x="160492" y="58835"/>
                    <a:pt x="160260" y="58719"/>
                    <a:pt x="160027" y="58659"/>
                  </a:cubicBezTo>
                  <a:cubicBezTo>
                    <a:pt x="159275" y="58311"/>
                    <a:pt x="158463" y="57791"/>
                    <a:pt x="157535" y="56802"/>
                  </a:cubicBezTo>
                  <a:cubicBezTo>
                    <a:pt x="156606" y="55874"/>
                    <a:pt x="155502" y="54542"/>
                    <a:pt x="154285" y="52685"/>
                  </a:cubicBezTo>
                  <a:cubicBezTo>
                    <a:pt x="151672" y="48740"/>
                    <a:pt x="149992" y="43750"/>
                    <a:pt x="148715" y="38467"/>
                  </a:cubicBezTo>
                  <a:cubicBezTo>
                    <a:pt x="146859" y="30520"/>
                    <a:pt x="145986" y="21933"/>
                    <a:pt x="144709" y="15258"/>
                  </a:cubicBezTo>
                  <a:cubicBezTo>
                    <a:pt x="144013" y="11953"/>
                    <a:pt x="143261" y="9168"/>
                    <a:pt x="142217" y="7135"/>
                  </a:cubicBezTo>
                  <a:cubicBezTo>
                    <a:pt x="141637" y="6151"/>
                    <a:pt x="141056" y="5339"/>
                    <a:pt x="140300" y="4759"/>
                  </a:cubicBezTo>
                  <a:cubicBezTo>
                    <a:pt x="139836" y="4410"/>
                    <a:pt x="139316" y="4178"/>
                    <a:pt x="138735" y="4002"/>
                  </a:cubicBezTo>
                  <a:cubicBezTo>
                    <a:pt x="138619" y="4002"/>
                    <a:pt x="138503" y="3946"/>
                    <a:pt x="138387" y="3946"/>
                  </a:cubicBezTo>
                  <a:lnTo>
                    <a:pt x="138327" y="3946"/>
                  </a:lnTo>
                  <a:cubicBezTo>
                    <a:pt x="138211" y="3946"/>
                    <a:pt x="138095" y="3946"/>
                    <a:pt x="137923" y="3886"/>
                  </a:cubicBezTo>
                  <a:close/>
                  <a:moveTo>
                    <a:pt x="94406" y="58659"/>
                  </a:moveTo>
                  <a:cubicBezTo>
                    <a:pt x="94290" y="58659"/>
                    <a:pt x="94174" y="58659"/>
                    <a:pt x="94058" y="58719"/>
                  </a:cubicBezTo>
                  <a:cubicBezTo>
                    <a:pt x="93826" y="58951"/>
                    <a:pt x="93649" y="59184"/>
                    <a:pt x="93417" y="59416"/>
                  </a:cubicBezTo>
                  <a:cubicBezTo>
                    <a:pt x="93594" y="59355"/>
                    <a:pt x="93766" y="59355"/>
                    <a:pt x="93942" y="59300"/>
                  </a:cubicBezTo>
                  <a:lnTo>
                    <a:pt x="94230" y="59007"/>
                  </a:lnTo>
                  <a:lnTo>
                    <a:pt x="94406" y="58659"/>
                  </a:lnTo>
                  <a:close/>
                  <a:moveTo>
                    <a:pt x="93594" y="59703"/>
                  </a:moveTo>
                  <a:cubicBezTo>
                    <a:pt x="93417" y="59703"/>
                    <a:pt x="93246" y="59764"/>
                    <a:pt x="93069" y="59764"/>
                  </a:cubicBezTo>
                  <a:cubicBezTo>
                    <a:pt x="92837" y="59996"/>
                    <a:pt x="92605" y="60228"/>
                    <a:pt x="92433" y="60460"/>
                  </a:cubicBezTo>
                  <a:cubicBezTo>
                    <a:pt x="92549" y="60460"/>
                    <a:pt x="92721" y="60460"/>
                    <a:pt x="92837" y="60400"/>
                  </a:cubicBezTo>
                  <a:lnTo>
                    <a:pt x="92953" y="60400"/>
                  </a:lnTo>
                  <a:cubicBezTo>
                    <a:pt x="93130" y="60168"/>
                    <a:pt x="93362" y="59936"/>
                    <a:pt x="93594" y="59703"/>
                  </a:cubicBezTo>
                  <a:close/>
                  <a:moveTo>
                    <a:pt x="55238" y="52105"/>
                  </a:moveTo>
                  <a:cubicBezTo>
                    <a:pt x="55122" y="52337"/>
                    <a:pt x="55006" y="52569"/>
                    <a:pt x="54951" y="52801"/>
                  </a:cubicBezTo>
                  <a:cubicBezTo>
                    <a:pt x="55122" y="55642"/>
                    <a:pt x="55355" y="58427"/>
                    <a:pt x="55531" y="61096"/>
                  </a:cubicBezTo>
                  <a:cubicBezTo>
                    <a:pt x="55587" y="60692"/>
                    <a:pt x="55587" y="60228"/>
                    <a:pt x="55647" y="59764"/>
                  </a:cubicBezTo>
                  <a:cubicBezTo>
                    <a:pt x="55703" y="59532"/>
                    <a:pt x="55703" y="59355"/>
                    <a:pt x="55703" y="59123"/>
                  </a:cubicBezTo>
                  <a:cubicBezTo>
                    <a:pt x="55587" y="56802"/>
                    <a:pt x="55415" y="54481"/>
                    <a:pt x="55238" y="52105"/>
                  </a:cubicBezTo>
                  <a:close/>
                  <a:moveTo>
                    <a:pt x="92605" y="60808"/>
                  </a:moveTo>
                  <a:cubicBezTo>
                    <a:pt x="92433" y="60808"/>
                    <a:pt x="92257" y="60864"/>
                    <a:pt x="92085" y="60864"/>
                  </a:cubicBezTo>
                  <a:cubicBezTo>
                    <a:pt x="91920" y="61081"/>
                    <a:pt x="91707" y="61298"/>
                    <a:pt x="91540" y="61564"/>
                  </a:cubicBezTo>
                  <a:lnTo>
                    <a:pt x="91540" y="61564"/>
                  </a:lnTo>
                  <a:cubicBezTo>
                    <a:pt x="91545" y="61561"/>
                    <a:pt x="91552" y="61560"/>
                    <a:pt x="91561" y="61560"/>
                  </a:cubicBezTo>
                  <a:cubicBezTo>
                    <a:pt x="91677" y="61560"/>
                    <a:pt x="91853" y="61560"/>
                    <a:pt x="92025" y="61504"/>
                  </a:cubicBezTo>
                  <a:cubicBezTo>
                    <a:pt x="92201" y="61272"/>
                    <a:pt x="92373" y="61040"/>
                    <a:pt x="92605" y="60808"/>
                  </a:cubicBezTo>
                  <a:close/>
                  <a:moveTo>
                    <a:pt x="91540" y="61564"/>
                  </a:moveTo>
                  <a:cubicBezTo>
                    <a:pt x="91505" y="61577"/>
                    <a:pt x="91505" y="61620"/>
                    <a:pt x="91505" y="61620"/>
                  </a:cubicBezTo>
                  <a:cubicBezTo>
                    <a:pt x="91516" y="61601"/>
                    <a:pt x="91528" y="61582"/>
                    <a:pt x="91540" y="61564"/>
                  </a:cubicBezTo>
                  <a:close/>
                  <a:moveTo>
                    <a:pt x="91561" y="61908"/>
                  </a:moveTo>
                  <a:cubicBezTo>
                    <a:pt x="91445" y="61908"/>
                    <a:pt x="91329" y="61969"/>
                    <a:pt x="91213" y="61969"/>
                  </a:cubicBezTo>
                  <a:lnTo>
                    <a:pt x="91157" y="62024"/>
                  </a:lnTo>
                  <a:lnTo>
                    <a:pt x="90632" y="62721"/>
                  </a:lnTo>
                  <a:cubicBezTo>
                    <a:pt x="90809" y="62665"/>
                    <a:pt x="90980" y="62605"/>
                    <a:pt x="91157" y="62605"/>
                  </a:cubicBezTo>
                  <a:cubicBezTo>
                    <a:pt x="91273" y="62489"/>
                    <a:pt x="91329" y="62372"/>
                    <a:pt x="91445" y="62256"/>
                  </a:cubicBezTo>
                  <a:cubicBezTo>
                    <a:pt x="91505" y="62140"/>
                    <a:pt x="91621" y="62024"/>
                    <a:pt x="91677" y="61908"/>
                  </a:cubicBezTo>
                  <a:close/>
                  <a:moveTo>
                    <a:pt x="90809" y="63013"/>
                  </a:moveTo>
                  <a:cubicBezTo>
                    <a:pt x="90693" y="63013"/>
                    <a:pt x="90516" y="63069"/>
                    <a:pt x="90345" y="63069"/>
                  </a:cubicBezTo>
                  <a:cubicBezTo>
                    <a:pt x="90228" y="63301"/>
                    <a:pt x="90052" y="63533"/>
                    <a:pt x="89880" y="63765"/>
                  </a:cubicBezTo>
                  <a:cubicBezTo>
                    <a:pt x="90052" y="63765"/>
                    <a:pt x="90228" y="63709"/>
                    <a:pt x="90400" y="63593"/>
                  </a:cubicBezTo>
                  <a:cubicBezTo>
                    <a:pt x="90516" y="63417"/>
                    <a:pt x="90693" y="63185"/>
                    <a:pt x="90809" y="63013"/>
                  </a:cubicBezTo>
                  <a:close/>
                  <a:moveTo>
                    <a:pt x="90052" y="64057"/>
                  </a:moveTo>
                  <a:lnTo>
                    <a:pt x="90052" y="64057"/>
                  </a:lnTo>
                  <a:cubicBezTo>
                    <a:pt x="89936" y="64113"/>
                    <a:pt x="89764" y="64173"/>
                    <a:pt x="89588" y="64173"/>
                  </a:cubicBezTo>
                  <a:cubicBezTo>
                    <a:pt x="89472" y="64406"/>
                    <a:pt x="89356" y="64577"/>
                    <a:pt x="89240" y="64754"/>
                  </a:cubicBezTo>
                  <a:cubicBezTo>
                    <a:pt x="89416" y="64693"/>
                    <a:pt x="89588" y="64577"/>
                    <a:pt x="89820" y="64522"/>
                  </a:cubicBezTo>
                  <a:cubicBezTo>
                    <a:pt x="89880" y="64345"/>
                    <a:pt x="89996" y="64229"/>
                    <a:pt x="90052" y="64057"/>
                  </a:cubicBezTo>
                  <a:close/>
                  <a:moveTo>
                    <a:pt x="55879" y="61096"/>
                  </a:moveTo>
                  <a:cubicBezTo>
                    <a:pt x="55819" y="61969"/>
                    <a:pt x="55763" y="62837"/>
                    <a:pt x="55763" y="63709"/>
                  </a:cubicBezTo>
                  <a:cubicBezTo>
                    <a:pt x="56051" y="67307"/>
                    <a:pt x="56343" y="70728"/>
                    <a:pt x="56807" y="73921"/>
                  </a:cubicBezTo>
                  <a:lnTo>
                    <a:pt x="56979" y="72700"/>
                  </a:lnTo>
                  <a:cubicBezTo>
                    <a:pt x="56575" y="69451"/>
                    <a:pt x="56227" y="65970"/>
                    <a:pt x="55995" y="62372"/>
                  </a:cubicBezTo>
                  <a:cubicBezTo>
                    <a:pt x="55935" y="61969"/>
                    <a:pt x="55879" y="61560"/>
                    <a:pt x="55879" y="61096"/>
                  </a:cubicBezTo>
                  <a:close/>
                  <a:moveTo>
                    <a:pt x="57095" y="73921"/>
                  </a:moveTo>
                  <a:lnTo>
                    <a:pt x="56923" y="74966"/>
                  </a:lnTo>
                  <a:cubicBezTo>
                    <a:pt x="57095" y="76298"/>
                    <a:pt x="57327" y="77574"/>
                    <a:pt x="57559" y="78795"/>
                  </a:cubicBezTo>
                  <a:cubicBezTo>
                    <a:pt x="57620" y="78735"/>
                    <a:pt x="57620" y="78679"/>
                    <a:pt x="57620" y="78619"/>
                  </a:cubicBezTo>
                  <a:lnTo>
                    <a:pt x="57791" y="78271"/>
                  </a:lnTo>
                  <a:cubicBezTo>
                    <a:pt x="57559" y="76878"/>
                    <a:pt x="57327" y="75430"/>
                    <a:pt x="57095" y="73921"/>
                  </a:cubicBezTo>
                  <a:close/>
                  <a:moveTo>
                    <a:pt x="57908" y="78851"/>
                  </a:moveTo>
                  <a:cubicBezTo>
                    <a:pt x="57852" y="79027"/>
                    <a:pt x="57736" y="79199"/>
                    <a:pt x="57675" y="79315"/>
                  </a:cubicBezTo>
                  <a:cubicBezTo>
                    <a:pt x="57852" y="80188"/>
                    <a:pt x="58024" y="81000"/>
                    <a:pt x="58256" y="81812"/>
                  </a:cubicBezTo>
                  <a:cubicBezTo>
                    <a:pt x="58316" y="81696"/>
                    <a:pt x="58432" y="81580"/>
                    <a:pt x="58488" y="81464"/>
                  </a:cubicBezTo>
                  <a:cubicBezTo>
                    <a:pt x="58256" y="80652"/>
                    <a:pt x="58084" y="79724"/>
                    <a:pt x="57908" y="78851"/>
                  </a:cubicBezTo>
                  <a:close/>
                  <a:moveTo>
                    <a:pt x="251067" y="39860"/>
                  </a:moveTo>
                  <a:cubicBezTo>
                    <a:pt x="247410" y="39860"/>
                    <a:pt x="243872" y="40616"/>
                    <a:pt x="240739" y="42413"/>
                  </a:cubicBezTo>
                  <a:cubicBezTo>
                    <a:pt x="237374" y="44330"/>
                    <a:pt x="234589" y="47171"/>
                    <a:pt x="232268" y="50596"/>
                  </a:cubicBezTo>
                  <a:cubicBezTo>
                    <a:pt x="228206" y="56631"/>
                    <a:pt x="225593" y="64577"/>
                    <a:pt x="223681" y="73049"/>
                  </a:cubicBezTo>
                  <a:cubicBezTo>
                    <a:pt x="222924" y="76298"/>
                    <a:pt x="222288" y="79663"/>
                    <a:pt x="221708" y="82973"/>
                  </a:cubicBezTo>
                  <a:cubicBezTo>
                    <a:pt x="221824" y="83145"/>
                    <a:pt x="221880" y="83321"/>
                    <a:pt x="221996" y="83493"/>
                  </a:cubicBezTo>
                  <a:cubicBezTo>
                    <a:pt x="222808" y="78563"/>
                    <a:pt x="223736" y="73629"/>
                    <a:pt x="225013" y="68987"/>
                  </a:cubicBezTo>
                  <a:cubicBezTo>
                    <a:pt x="226521" y="63185"/>
                    <a:pt x="228438" y="57791"/>
                    <a:pt x="230991" y="53265"/>
                  </a:cubicBezTo>
                  <a:cubicBezTo>
                    <a:pt x="233600" y="48679"/>
                    <a:pt x="236794" y="45026"/>
                    <a:pt x="240911" y="42705"/>
                  </a:cubicBezTo>
                  <a:cubicBezTo>
                    <a:pt x="243989" y="40904"/>
                    <a:pt x="247470" y="40208"/>
                    <a:pt x="251067" y="40208"/>
                  </a:cubicBezTo>
                  <a:cubicBezTo>
                    <a:pt x="257566" y="40208"/>
                    <a:pt x="264413" y="42529"/>
                    <a:pt x="269867" y="45374"/>
                  </a:cubicBezTo>
                  <a:cubicBezTo>
                    <a:pt x="272127" y="46535"/>
                    <a:pt x="274160" y="47751"/>
                    <a:pt x="275841" y="48911"/>
                  </a:cubicBezTo>
                  <a:cubicBezTo>
                    <a:pt x="277349" y="49840"/>
                    <a:pt x="278570" y="50768"/>
                    <a:pt x="279438" y="51580"/>
                  </a:cubicBezTo>
                  <a:cubicBezTo>
                    <a:pt x="280018" y="52105"/>
                    <a:pt x="280427" y="52509"/>
                    <a:pt x="280715" y="52917"/>
                  </a:cubicBezTo>
                  <a:cubicBezTo>
                    <a:pt x="280427" y="52453"/>
                    <a:pt x="279963" y="51928"/>
                    <a:pt x="279382" y="51348"/>
                  </a:cubicBezTo>
                  <a:cubicBezTo>
                    <a:pt x="278394" y="50364"/>
                    <a:pt x="277001" y="49259"/>
                    <a:pt x="275321" y="48159"/>
                  </a:cubicBezTo>
                  <a:cubicBezTo>
                    <a:pt x="275144" y="48043"/>
                    <a:pt x="274912" y="47867"/>
                    <a:pt x="274741" y="47751"/>
                  </a:cubicBezTo>
                  <a:cubicBezTo>
                    <a:pt x="271779" y="45838"/>
                    <a:pt x="268010" y="43866"/>
                    <a:pt x="263948" y="42357"/>
                  </a:cubicBezTo>
                  <a:cubicBezTo>
                    <a:pt x="259826" y="40904"/>
                    <a:pt x="255361" y="39860"/>
                    <a:pt x="251067" y="39860"/>
                  </a:cubicBezTo>
                  <a:close/>
                  <a:moveTo>
                    <a:pt x="58604" y="81868"/>
                  </a:moveTo>
                  <a:cubicBezTo>
                    <a:pt x="58488" y="81984"/>
                    <a:pt x="58432" y="82100"/>
                    <a:pt x="58316" y="82216"/>
                  </a:cubicBezTo>
                  <a:cubicBezTo>
                    <a:pt x="58488" y="82857"/>
                    <a:pt x="58664" y="83437"/>
                    <a:pt x="58836" y="84017"/>
                  </a:cubicBezTo>
                  <a:cubicBezTo>
                    <a:pt x="58952" y="83957"/>
                    <a:pt x="59068" y="83901"/>
                    <a:pt x="59128" y="83841"/>
                  </a:cubicBezTo>
                  <a:cubicBezTo>
                    <a:pt x="58952" y="83205"/>
                    <a:pt x="58780" y="82564"/>
                    <a:pt x="58604" y="81868"/>
                  </a:cubicBezTo>
                  <a:close/>
                  <a:moveTo>
                    <a:pt x="59244" y="84189"/>
                  </a:moveTo>
                  <a:cubicBezTo>
                    <a:pt x="59128" y="84249"/>
                    <a:pt x="59068" y="84305"/>
                    <a:pt x="58952" y="84365"/>
                  </a:cubicBezTo>
                  <a:cubicBezTo>
                    <a:pt x="59128" y="84885"/>
                    <a:pt x="59300" y="85349"/>
                    <a:pt x="59476" y="85874"/>
                  </a:cubicBezTo>
                  <a:cubicBezTo>
                    <a:pt x="59593" y="85814"/>
                    <a:pt x="59648" y="85758"/>
                    <a:pt x="59764" y="85697"/>
                  </a:cubicBezTo>
                  <a:cubicBezTo>
                    <a:pt x="59709" y="85581"/>
                    <a:pt x="59709" y="85465"/>
                    <a:pt x="59648" y="85349"/>
                  </a:cubicBezTo>
                  <a:cubicBezTo>
                    <a:pt x="59476" y="85001"/>
                    <a:pt x="59360" y="84597"/>
                    <a:pt x="59244" y="84189"/>
                  </a:cubicBezTo>
                  <a:close/>
                  <a:moveTo>
                    <a:pt x="221647" y="83553"/>
                  </a:moveTo>
                  <a:cubicBezTo>
                    <a:pt x="221476" y="84481"/>
                    <a:pt x="221299" y="85465"/>
                    <a:pt x="221183" y="86454"/>
                  </a:cubicBezTo>
                  <a:cubicBezTo>
                    <a:pt x="221244" y="86570"/>
                    <a:pt x="221360" y="86742"/>
                    <a:pt x="221415" y="86918"/>
                  </a:cubicBezTo>
                  <a:cubicBezTo>
                    <a:pt x="221592" y="85930"/>
                    <a:pt x="221708" y="85001"/>
                    <a:pt x="221880" y="84017"/>
                  </a:cubicBezTo>
                  <a:cubicBezTo>
                    <a:pt x="221824" y="83841"/>
                    <a:pt x="221708" y="83669"/>
                    <a:pt x="221647" y="83553"/>
                  </a:cubicBezTo>
                  <a:close/>
                  <a:moveTo>
                    <a:pt x="59880" y="85990"/>
                  </a:moveTo>
                  <a:cubicBezTo>
                    <a:pt x="59764" y="86046"/>
                    <a:pt x="59709" y="86106"/>
                    <a:pt x="59593" y="86162"/>
                  </a:cubicBezTo>
                  <a:cubicBezTo>
                    <a:pt x="59764" y="86570"/>
                    <a:pt x="59880" y="86974"/>
                    <a:pt x="60057" y="87382"/>
                  </a:cubicBezTo>
                  <a:cubicBezTo>
                    <a:pt x="60173" y="87322"/>
                    <a:pt x="60289" y="87322"/>
                    <a:pt x="60405" y="87266"/>
                  </a:cubicBezTo>
                  <a:cubicBezTo>
                    <a:pt x="60228" y="86858"/>
                    <a:pt x="60057" y="86454"/>
                    <a:pt x="59880" y="85990"/>
                  </a:cubicBezTo>
                  <a:close/>
                  <a:moveTo>
                    <a:pt x="60521" y="87554"/>
                  </a:moveTo>
                  <a:cubicBezTo>
                    <a:pt x="60461" y="87615"/>
                    <a:pt x="60344" y="87615"/>
                    <a:pt x="60228" y="87670"/>
                  </a:cubicBezTo>
                  <a:cubicBezTo>
                    <a:pt x="60344" y="87902"/>
                    <a:pt x="60461" y="88195"/>
                    <a:pt x="60577" y="88427"/>
                  </a:cubicBezTo>
                  <a:cubicBezTo>
                    <a:pt x="60637" y="88483"/>
                    <a:pt x="60693" y="88599"/>
                    <a:pt x="60693" y="88659"/>
                  </a:cubicBezTo>
                  <a:cubicBezTo>
                    <a:pt x="60809" y="88659"/>
                    <a:pt x="60925" y="88599"/>
                    <a:pt x="61041" y="88599"/>
                  </a:cubicBezTo>
                  <a:lnTo>
                    <a:pt x="60521" y="87554"/>
                  </a:lnTo>
                  <a:close/>
                  <a:moveTo>
                    <a:pt x="61217" y="88891"/>
                  </a:moveTo>
                  <a:cubicBezTo>
                    <a:pt x="61101" y="88947"/>
                    <a:pt x="60985" y="88947"/>
                    <a:pt x="60869" y="88947"/>
                  </a:cubicBezTo>
                  <a:lnTo>
                    <a:pt x="61389" y="89819"/>
                  </a:lnTo>
                  <a:cubicBezTo>
                    <a:pt x="61505" y="89819"/>
                    <a:pt x="61621" y="89759"/>
                    <a:pt x="61737" y="89759"/>
                  </a:cubicBezTo>
                  <a:cubicBezTo>
                    <a:pt x="61565" y="89527"/>
                    <a:pt x="61389" y="89239"/>
                    <a:pt x="61217" y="88891"/>
                  </a:cubicBezTo>
                  <a:close/>
                  <a:moveTo>
                    <a:pt x="221067" y="86974"/>
                  </a:moveTo>
                  <a:cubicBezTo>
                    <a:pt x="220951" y="87963"/>
                    <a:pt x="220779" y="88891"/>
                    <a:pt x="220663" y="89875"/>
                  </a:cubicBezTo>
                  <a:cubicBezTo>
                    <a:pt x="220719" y="90051"/>
                    <a:pt x="220835" y="90168"/>
                    <a:pt x="220896" y="90339"/>
                  </a:cubicBezTo>
                  <a:cubicBezTo>
                    <a:pt x="221067" y="89355"/>
                    <a:pt x="221183" y="88427"/>
                    <a:pt x="221360" y="87438"/>
                  </a:cubicBezTo>
                  <a:cubicBezTo>
                    <a:pt x="221244" y="87266"/>
                    <a:pt x="221183" y="87150"/>
                    <a:pt x="221067" y="86974"/>
                  </a:cubicBezTo>
                  <a:close/>
                  <a:moveTo>
                    <a:pt x="61565" y="90107"/>
                  </a:moveTo>
                  <a:cubicBezTo>
                    <a:pt x="61737" y="90339"/>
                    <a:pt x="61853" y="90571"/>
                    <a:pt x="62029" y="90803"/>
                  </a:cubicBezTo>
                  <a:lnTo>
                    <a:pt x="62494" y="90803"/>
                  </a:lnTo>
                  <a:lnTo>
                    <a:pt x="61969" y="90107"/>
                  </a:lnTo>
                  <a:close/>
                  <a:moveTo>
                    <a:pt x="62317" y="91152"/>
                  </a:moveTo>
                  <a:cubicBezTo>
                    <a:pt x="62433" y="91328"/>
                    <a:pt x="62610" y="91500"/>
                    <a:pt x="62726" y="91676"/>
                  </a:cubicBezTo>
                  <a:cubicBezTo>
                    <a:pt x="62897" y="91732"/>
                    <a:pt x="63074" y="91732"/>
                    <a:pt x="63246" y="91732"/>
                  </a:cubicBezTo>
                  <a:cubicBezTo>
                    <a:pt x="63074" y="91560"/>
                    <a:pt x="62897" y="91384"/>
                    <a:pt x="62726" y="91152"/>
                  </a:cubicBezTo>
                  <a:close/>
                  <a:moveTo>
                    <a:pt x="63074" y="92080"/>
                  </a:moveTo>
                  <a:cubicBezTo>
                    <a:pt x="63190" y="92196"/>
                    <a:pt x="63306" y="92312"/>
                    <a:pt x="63422" y="92372"/>
                  </a:cubicBezTo>
                  <a:cubicBezTo>
                    <a:pt x="63654" y="92488"/>
                    <a:pt x="63886" y="92544"/>
                    <a:pt x="64118" y="92604"/>
                  </a:cubicBezTo>
                  <a:cubicBezTo>
                    <a:pt x="63942" y="92428"/>
                    <a:pt x="63770" y="92312"/>
                    <a:pt x="63654" y="92140"/>
                  </a:cubicBezTo>
                  <a:cubicBezTo>
                    <a:pt x="63478" y="92080"/>
                    <a:pt x="63306" y="92080"/>
                    <a:pt x="63074" y="92080"/>
                  </a:cubicBezTo>
                  <a:close/>
                  <a:moveTo>
                    <a:pt x="64234" y="92953"/>
                  </a:moveTo>
                  <a:cubicBezTo>
                    <a:pt x="64522" y="93069"/>
                    <a:pt x="64754" y="93185"/>
                    <a:pt x="65047" y="93301"/>
                  </a:cubicBezTo>
                  <a:cubicBezTo>
                    <a:pt x="64931" y="93185"/>
                    <a:pt x="64815" y="93124"/>
                    <a:pt x="64698" y="93008"/>
                  </a:cubicBezTo>
                  <a:cubicBezTo>
                    <a:pt x="64522" y="93008"/>
                    <a:pt x="64406" y="92953"/>
                    <a:pt x="64234" y="92953"/>
                  </a:cubicBezTo>
                  <a:close/>
                  <a:moveTo>
                    <a:pt x="220547" y="90400"/>
                  </a:moveTo>
                  <a:cubicBezTo>
                    <a:pt x="220431" y="91328"/>
                    <a:pt x="220315" y="92196"/>
                    <a:pt x="220139" y="93124"/>
                  </a:cubicBezTo>
                  <a:cubicBezTo>
                    <a:pt x="220255" y="93301"/>
                    <a:pt x="220315" y="93417"/>
                    <a:pt x="220431" y="93589"/>
                  </a:cubicBezTo>
                  <a:cubicBezTo>
                    <a:pt x="220547" y="92660"/>
                    <a:pt x="220663" y="91792"/>
                    <a:pt x="220835" y="90864"/>
                  </a:cubicBezTo>
                  <a:cubicBezTo>
                    <a:pt x="220719" y="90687"/>
                    <a:pt x="220663" y="90571"/>
                    <a:pt x="220547" y="90400"/>
                  </a:cubicBezTo>
                  <a:close/>
                  <a:moveTo>
                    <a:pt x="89416" y="65042"/>
                  </a:moveTo>
                  <a:lnTo>
                    <a:pt x="89416" y="65042"/>
                  </a:lnTo>
                  <a:cubicBezTo>
                    <a:pt x="89300" y="65102"/>
                    <a:pt x="89124" y="65158"/>
                    <a:pt x="88952" y="65218"/>
                  </a:cubicBezTo>
                  <a:cubicBezTo>
                    <a:pt x="85122" y="71368"/>
                    <a:pt x="83205" y="78155"/>
                    <a:pt x="81233" y="83725"/>
                  </a:cubicBezTo>
                  <a:cubicBezTo>
                    <a:pt x="80072" y="86974"/>
                    <a:pt x="78912" y="89819"/>
                    <a:pt x="77287" y="91792"/>
                  </a:cubicBezTo>
                  <a:cubicBezTo>
                    <a:pt x="77055" y="92080"/>
                    <a:pt x="76883" y="92312"/>
                    <a:pt x="76651" y="92544"/>
                  </a:cubicBezTo>
                  <a:cubicBezTo>
                    <a:pt x="76535" y="92604"/>
                    <a:pt x="76475" y="92721"/>
                    <a:pt x="76359" y="92776"/>
                  </a:cubicBezTo>
                  <a:cubicBezTo>
                    <a:pt x="76071" y="93069"/>
                    <a:pt x="75779" y="93356"/>
                    <a:pt x="75430" y="93589"/>
                  </a:cubicBezTo>
                  <a:cubicBezTo>
                    <a:pt x="75314" y="93649"/>
                    <a:pt x="75259" y="93705"/>
                    <a:pt x="75143" y="93765"/>
                  </a:cubicBezTo>
                  <a:cubicBezTo>
                    <a:pt x="74966" y="93881"/>
                    <a:pt x="74734" y="93997"/>
                    <a:pt x="74562" y="94113"/>
                  </a:cubicBezTo>
                  <a:lnTo>
                    <a:pt x="74214" y="94285"/>
                  </a:lnTo>
                  <a:cubicBezTo>
                    <a:pt x="74098" y="94345"/>
                    <a:pt x="73982" y="94401"/>
                    <a:pt x="73866" y="94401"/>
                  </a:cubicBezTo>
                  <a:cubicBezTo>
                    <a:pt x="73574" y="94517"/>
                    <a:pt x="73286" y="94633"/>
                    <a:pt x="72938" y="94693"/>
                  </a:cubicBezTo>
                  <a:cubicBezTo>
                    <a:pt x="72822" y="94749"/>
                    <a:pt x="72706" y="94749"/>
                    <a:pt x="72590" y="94809"/>
                  </a:cubicBezTo>
                  <a:cubicBezTo>
                    <a:pt x="72357" y="94865"/>
                    <a:pt x="72065" y="94865"/>
                    <a:pt x="71717" y="94925"/>
                  </a:cubicBezTo>
                  <a:lnTo>
                    <a:pt x="71369" y="94925"/>
                  </a:lnTo>
                  <a:cubicBezTo>
                    <a:pt x="71197" y="94925"/>
                    <a:pt x="71021" y="94981"/>
                    <a:pt x="70849" y="94981"/>
                  </a:cubicBezTo>
                  <a:cubicBezTo>
                    <a:pt x="70733" y="94981"/>
                    <a:pt x="70617" y="94981"/>
                    <a:pt x="70501" y="94925"/>
                  </a:cubicBezTo>
                  <a:lnTo>
                    <a:pt x="70092" y="94925"/>
                  </a:lnTo>
                  <a:cubicBezTo>
                    <a:pt x="69860" y="94925"/>
                    <a:pt x="69572" y="94865"/>
                    <a:pt x="69340" y="94865"/>
                  </a:cubicBezTo>
                  <a:cubicBezTo>
                    <a:pt x="69164" y="94809"/>
                    <a:pt x="68992" y="94809"/>
                    <a:pt x="68816" y="94749"/>
                  </a:cubicBezTo>
                  <a:lnTo>
                    <a:pt x="68700" y="94749"/>
                  </a:lnTo>
                  <a:cubicBezTo>
                    <a:pt x="68528" y="94693"/>
                    <a:pt x="68352" y="94693"/>
                    <a:pt x="68180" y="94633"/>
                  </a:cubicBezTo>
                  <a:cubicBezTo>
                    <a:pt x="67887" y="94577"/>
                    <a:pt x="67655" y="94517"/>
                    <a:pt x="67423" y="94461"/>
                  </a:cubicBezTo>
                  <a:cubicBezTo>
                    <a:pt x="67307" y="94401"/>
                    <a:pt x="67191" y="94345"/>
                    <a:pt x="67075" y="94345"/>
                  </a:cubicBezTo>
                  <a:cubicBezTo>
                    <a:pt x="66787" y="94229"/>
                    <a:pt x="66555" y="94113"/>
                    <a:pt x="66263" y="93997"/>
                  </a:cubicBezTo>
                  <a:cubicBezTo>
                    <a:pt x="65799" y="93881"/>
                    <a:pt x="65334" y="93765"/>
                    <a:pt x="64931" y="93589"/>
                  </a:cubicBezTo>
                  <a:lnTo>
                    <a:pt x="64931" y="93589"/>
                  </a:lnTo>
                  <a:cubicBezTo>
                    <a:pt x="65511" y="93997"/>
                    <a:pt x="66207" y="94345"/>
                    <a:pt x="66903" y="94633"/>
                  </a:cubicBezTo>
                  <a:cubicBezTo>
                    <a:pt x="67368" y="94749"/>
                    <a:pt x="67832" y="94925"/>
                    <a:pt x="68296" y="95041"/>
                  </a:cubicBezTo>
                  <a:cubicBezTo>
                    <a:pt x="68412" y="95041"/>
                    <a:pt x="68528" y="95041"/>
                    <a:pt x="68644" y="95097"/>
                  </a:cubicBezTo>
                  <a:lnTo>
                    <a:pt x="68760" y="95097"/>
                  </a:lnTo>
                  <a:cubicBezTo>
                    <a:pt x="68876" y="95097"/>
                    <a:pt x="69048" y="95157"/>
                    <a:pt x="69164" y="95157"/>
                  </a:cubicBezTo>
                  <a:cubicBezTo>
                    <a:pt x="69340" y="95213"/>
                    <a:pt x="69512" y="95213"/>
                    <a:pt x="69744" y="95213"/>
                  </a:cubicBezTo>
                  <a:cubicBezTo>
                    <a:pt x="69921" y="95274"/>
                    <a:pt x="70153" y="95274"/>
                    <a:pt x="70385" y="95274"/>
                  </a:cubicBezTo>
                  <a:lnTo>
                    <a:pt x="71601" y="95274"/>
                  </a:lnTo>
                  <a:cubicBezTo>
                    <a:pt x="71717" y="95274"/>
                    <a:pt x="71833" y="95213"/>
                    <a:pt x="71949" y="95213"/>
                  </a:cubicBezTo>
                  <a:cubicBezTo>
                    <a:pt x="72241" y="95213"/>
                    <a:pt x="72529" y="95157"/>
                    <a:pt x="72822" y="95097"/>
                  </a:cubicBezTo>
                  <a:cubicBezTo>
                    <a:pt x="72938" y="95041"/>
                    <a:pt x="72993" y="95041"/>
                    <a:pt x="73109" y="95041"/>
                  </a:cubicBezTo>
                  <a:cubicBezTo>
                    <a:pt x="73458" y="94925"/>
                    <a:pt x="73750" y="94809"/>
                    <a:pt x="74038" y="94693"/>
                  </a:cubicBezTo>
                  <a:cubicBezTo>
                    <a:pt x="74154" y="94693"/>
                    <a:pt x="74214" y="94633"/>
                    <a:pt x="74330" y="94577"/>
                  </a:cubicBezTo>
                  <a:lnTo>
                    <a:pt x="74678" y="94401"/>
                  </a:lnTo>
                  <a:cubicBezTo>
                    <a:pt x="74910" y="94285"/>
                    <a:pt x="75082" y="94229"/>
                    <a:pt x="75259" y="94113"/>
                  </a:cubicBezTo>
                  <a:cubicBezTo>
                    <a:pt x="75375" y="94053"/>
                    <a:pt x="75430" y="93937"/>
                    <a:pt x="75546" y="93881"/>
                  </a:cubicBezTo>
                  <a:cubicBezTo>
                    <a:pt x="75895" y="93649"/>
                    <a:pt x="76187" y="93417"/>
                    <a:pt x="76535" y="93124"/>
                  </a:cubicBezTo>
                  <a:lnTo>
                    <a:pt x="76767" y="92892"/>
                  </a:lnTo>
                  <a:cubicBezTo>
                    <a:pt x="76939" y="92721"/>
                    <a:pt x="77055" y="92544"/>
                    <a:pt x="77231" y="92372"/>
                  </a:cubicBezTo>
                  <a:cubicBezTo>
                    <a:pt x="78564" y="90864"/>
                    <a:pt x="79552" y="88891"/>
                    <a:pt x="80481" y="86626"/>
                  </a:cubicBezTo>
                  <a:cubicBezTo>
                    <a:pt x="81873" y="83205"/>
                    <a:pt x="83089" y="79083"/>
                    <a:pt x="84714" y="74789"/>
                  </a:cubicBezTo>
                  <a:cubicBezTo>
                    <a:pt x="85935" y="71540"/>
                    <a:pt x="87443" y="68175"/>
                    <a:pt x="89416" y="65042"/>
                  </a:cubicBezTo>
                  <a:close/>
                  <a:moveTo>
                    <a:pt x="220083" y="93649"/>
                  </a:moveTo>
                  <a:cubicBezTo>
                    <a:pt x="219967" y="94517"/>
                    <a:pt x="219851" y="95445"/>
                    <a:pt x="219675" y="96318"/>
                  </a:cubicBezTo>
                  <a:cubicBezTo>
                    <a:pt x="219791" y="96490"/>
                    <a:pt x="219851" y="96606"/>
                    <a:pt x="219967" y="96782"/>
                  </a:cubicBezTo>
                  <a:cubicBezTo>
                    <a:pt x="220083" y="95854"/>
                    <a:pt x="220199" y="94981"/>
                    <a:pt x="220371" y="94113"/>
                  </a:cubicBezTo>
                  <a:cubicBezTo>
                    <a:pt x="220255" y="93937"/>
                    <a:pt x="220199" y="93765"/>
                    <a:pt x="220083" y="93649"/>
                  </a:cubicBezTo>
                  <a:close/>
                  <a:moveTo>
                    <a:pt x="219619" y="96838"/>
                  </a:moveTo>
                  <a:cubicBezTo>
                    <a:pt x="219503" y="97710"/>
                    <a:pt x="219387" y="98578"/>
                    <a:pt x="219271" y="99391"/>
                  </a:cubicBezTo>
                  <a:cubicBezTo>
                    <a:pt x="219327" y="99567"/>
                    <a:pt x="219443" y="99683"/>
                    <a:pt x="219503" y="99799"/>
                  </a:cubicBezTo>
                  <a:cubicBezTo>
                    <a:pt x="219675" y="98987"/>
                    <a:pt x="219791" y="98114"/>
                    <a:pt x="219907" y="97246"/>
                  </a:cubicBezTo>
                  <a:cubicBezTo>
                    <a:pt x="219791" y="97130"/>
                    <a:pt x="219735" y="96954"/>
                    <a:pt x="219619" y="96838"/>
                  </a:cubicBezTo>
                  <a:close/>
                  <a:moveTo>
                    <a:pt x="219155" y="99915"/>
                  </a:moveTo>
                  <a:lnTo>
                    <a:pt x="218807" y="102352"/>
                  </a:lnTo>
                  <a:cubicBezTo>
                    <a:pt x="218923" y="102524"/>
                    <a:pt x="218978" y="102640"/>
                    <a:pt x="219094" y="102756"/>
                  </a:cubicBezTo>
                  <a:lnTo>
                    <a:pt x="219443" y="100319"/>
                  </a:lnTo>
                  <a:cubicBezTo>
                    <a:pt x="219387" y="100147"/>
                    <a:pt x="219271" y="100031"/>
                    <a:pt x="219155" y="99915"/>
                  </a:cubicBezTo>
                  <a:close/>
                  <a:moveTo>
                    <a:pt x="218746" y="102816"/>
                  </a:moveTo>
                  <a:cubicBezTo>
                    <a:pt x="218630" y="103629"/>
                    <a:pt x="218514" y="104381"/>
                    <a:pt x="218398" y="105193"/>
                  </a:cubicBezTo>
                  <a:cubicBezTo>
                    <a:pt x="218459" y="105309"/>
                    <a:pt x="218575" y="105425"/>
                    <a:pt x="218630" y="105541"/>
                  </a:cubicBezTo>
                  <a:cubicBezTo>
                    <a:pt x="218691" y="105309"/>
                    <a:pt x="218746" y="105077"/>
                    <a:pt x="218746" y="104845"/>
                  </a:cubicBezTo>
                  <a:cubicBezTo>
                    <a:pt x="218862" y="104325"/>
                    <a:pt x="218923" y="103745"/>
                    <a:pt x="219039" y="103220"/>
                  </a:cubicBezTo>
                  <a:cubicBezTo>
                    <a:pt x="218923" y="103104"/>
                    <a:pt x="218807" y="102932"/>
                    <a:pt x="218746" y="102816"/>
                  </a:cubicBezTo>
                  <a:close/>
                  <a:moveTo>
                    <a:pt x="218282" y="105602"/>
                  </a:moveTo>
                  <a:lnTo>
                    <a:pt x="217934" y="107862"/>
                  </a:lnTo>
                  <a:cubicBezTo>
                    <a:pt x="218050" y="107922"/>
                    <a:pt x="218110" y="108038"/>
                    <a:pt x="218226" y="108155"/>
                  </a:cubicBezTo>
                  <a:cubicBezTo>
                    <a:pt x="218343" y="107458"/>
                    <a:pt x="218459" y="106702"/>
                    <a:pt x="218575" y="105950"/>
                  </a:cubicBezTo>
                  <a:cubicBezTo>
                    <a:pt x="218514" y="105834"/>
                    <a:pt x="218398" y="105718"/>
                    <a:pt x="218282" y="105602"/>
                  </a:cubicBezTo>
                  <a:close/>
                  <a:moveTo>
                    <a:pt x="217878" y="108271"/>
                  </a:moveTo>
                  <a:cubicBezTo>
                    <a:pt x="217762" y="108967"/>
                    <a:pt x="217586" y="109663"/>
                    <a:pt x="217470" y="110359"/>
                  </a:cubicBezTo>
                  <a:cubicBezTo>
                    <a:pt x="217586" y="110415"/>
                    <a:pt x="217646" y="110531"/>
                    <a:pt x="217762" y="110647"/>
                  </a:cubicBezTo>
                  <a:cubicBezTo>
                    <a:pt x="217878" y="109951"/>
                    <a:pt x="217994" y="109255"/>
                    <a:pt x="218166" y="108558"/>
                  </a:cubicBezTo>
                  <a:cubicBezTo>
                    <a:pt x="218050" y="108442"/>
                    <a:pt x="217934" y="108387"/>
                    <a:pt x="217878" y="108271"/>
                  </a:cubicBezTo>
                  <a:close/>
                  <a:moveTo>
                    <a:pt x="217414" y="110707"/>
                  </a:moveTo>
                  <a:cubicBezTo>
                    <a:pt x="217298" y="111404"/>
                    <a:pt x="217122" y="112040"/>
                    <a:pt x="217006" y="112680"/>
                  </a:cubicBezTo>
                  <a:cubicBezTo>
                    <a:pt x="217122" y="112736"/>
                    <a:pt x="217182" y="112852"/>
                    <a:pt x="217298" y="112912"/>
                  </a:cubicBezTo>
                  <a:cubicBezTo>
                    <a:pt x="217414" y="112332"/>
                    <a:pt x="217586" y="111692"/>
                    <a:pt x="217702" y="110995"/>
                  </a:cubicBezTo>
                  <a:cubicBezTo>
                    <a:pt x="217586" y="110940"/>
                    <a:pt x="217530" y="110824"/>
                    <a:pt x="217414" y="110707"/>
                  </a:cubicBezTo>
                  <a:close/>
                  <a:moveTo>
                    <a:pt x="216950" y="113028"/>
                  </a:moveTo>
                  <a:cubicBezTo>
                    <a:pt x="216834" y="113664"/>
                    <a:pt x="216658" y="114245"/>
                    <a:pt x="216541" y="114885"/>
                  </a:cubicBezTo>
                  <a:cubicBezTo>
                    <a:pt x="216602" y="114941"/>
                    <a:pt x="216718" y="115001"/>
                    <a:pt x="216834" y="115057"/>
                  </a:cubicBezTo>
                  <a:cubicBezTo>
                    <a:pt x="216950" y="114477"/>
                    <a:pt x="217066" y="113896"/>
                    <a:pt x="217238" y="113316"/>
                  </a:cubicBezTo>
                  <a:cubicBezTo>
                    <a:pt x="217122" y="113200"/>
                    <a:pt x="217006" y="113144"/>
                    <a:pt x="216950" y="113028"/>
                  </a:cubicBezTo>
                  <a:close/>
                  <a:moveTo>
                    <a:pt x="216425" y="115233"/>
                  </a:moveTo>
                  <a:cubicBezTo>
                    <a:pt x="216309" y="115813"/>
                    <a:pt x="216193" y="116333"/>
                    <a:pt x="216022" y="116858"/>
                  </a:cubicBezTo>
                  <a:cubicBezTo>
                    <a:pt x="216138" y="116974"/>
                    <a:pt x="216193" y="117030"/>
                    <a:pt x="216309" y="117090"/>
                  </a:cubicBezTo>
                  <a:cubicBezTo>
                    <a:pt x="216486" y="116565"/>
                    <a:pt x="216602" y="115985"/>
                    <a:pt x="216718" y="115465"/>
                  </a:cubicBezTo>
                  <a:cubicBezTo>
                    <a:pt x="216658" y="115349"/>
                    <a:pt x="216541" y="115289"/>
                    <a:pt x="216425" y="115233"/>
                  </a:cubicBezTo>
                  <a:close/>
                  <a:moveTo>
                    <a:pt x="215906" y="117206"/>
                  </a:moveTo>
                  <a:cubicBezTo>
                    <a:pt x="215790" y="117726"/>
                    <a:pt x="215613" y="118250"/>
                    <a:pt x="215497" y="118770"/>
                  </a:cubicBezTo>
                  <a:cubicBezTo>
                    <a:pt x="215613" y="118831"/>
                    <a:pt x="215673" y="118886"/>
                    <a:pt x="215790" y="118947"/>
                  </a:cubicBezTo>
                  <a:cubicBezTo>
                    <a:pt x="215961" y="118422"/>
                    <a:pt x="216077" y="117958"/>
                    <a:pt x="216254" y="117438"/>
                  </a:cubicBezTo>
                  <a:cubicBezTo>
                    <a:pt x="216138" y="117378"/>
                    <a:pt x="216022" y="117262"/>
                    <a:pt x="215906" y="117206"/>
                  </a:cubicBezTo>
                  <a:close/>
                  <a:moveTo>
                    <a:pt x="215381" y="119063"/>
                  </a:moveTo>
                  <a:cubicBezTo>
                    <a:pt x="215265" y="119583"/>
                    <a:pt x="215093" y="120047"/>
                    <a:pt x="214917" y="120455"/>
                  </a:cubicBezTo>
                  <a:cubicBezTo>
                    <a:pt x="215033" y="120511"/>
                    <a:pt x="215149" y="120571"/>
                    <a:pt x="215209" y="120627"/>
                  </a:cubicBezTo>
                  <a:cubicBezTo>
                    <a:pt x="215381" y="120163"/>
                    <a:pt x="215557" y="119699"/>
                    <a:pt x="215673" y="119234"/>
                  </a:cubicBezTo>
                  <a:cubicBezTo>
                    <a:pt x="215613" y="119179"/>
                    <a:pt x="215497" y="119118"/>
                    <a:pt x="215381" y="119063"/>
                  </a:cubicBezTo>
                  <a:close/>
                  <a:moveTo>
                    <a:pt x="214801" y="120803"/>
                  </a:moveTo>
                  <a:cubicBezTo>
                    <a:pt x="214629" y="121207"/>
                    <a:pt x="214513" y="121671"/>
                    <a:pt x="214337" y="122080"/>
                  </a:cubicBezTo>
                  <a:cubicBezTo>
                    <a:pt x="214397" y="122080"/>
                    <a:pt x="214513" y="122136"/>
                    <a:pt x="214629" y="122136"/>
                  </a:cubicBezTo>
                  <a:cubicBezTo>
                    <a:pt x="214801" y="121787"/>
                    <a:pt x="214977" y="121384"/>
                    <a:pt x="215093" y="120919"/>
                  </a:cubicBezTo>
                  <a:cubicBezTo>
                    <a:pt x="215033" y="120859"/>
                    <a:pt x="214917" y="120859"/>
                    <a:pt x="214801" y="120803"/>
                  </a:cubicBezTo>
                  <a:close/>
                  <a:moveTo>
                    <a:pt x="214165" y="122368"/>
                  </a:moveTo>
                  <a:cubicBezTo>
                    <a:pt x="214049" y="122716"/>
                    <a:pt x="213872" y="123124"/>
                    <a:pt x="213701" y="123472"/>
                  </a:cubicBezTo>
                  <a:cubicBezTo>
                    <a:pt x="213817" y="123472"/>
                    <a:pt x="213872" y="123528"/>
                    <a:pt x="213988" y="123528"/>
                  </a:cubicBezTo>
                  <a:lnTo>
                    <a:pt x="214165" y="123180"/>
                  </a:lnTo>
                  <a:lnTo>
                    <a:pt x="214513" y="122484"/>
                  </a:lnTo>
                  <a:cubicBezTo>
                    <a:pt x="214397" y="122428"/>
                    <a:pt x="214281" y="122428"/>
                    <a:pt x="214165" y="122368"/>
                  </a:cubicBezTo>
                  <a:close/>
                  <a:moveTo>
                    <a:pt x="213524" y="123760"/>
                  </a:moveTo>
                  <a:cubicBezTo>
                    <a:pt x="213469" y="123821"/>
                    <a:pt x="213469" y="123937"/>
                    <a:pt x="213408" y="123992"/>
                  </a:cubicBezTo>
                  <a:cubicBezTo>
                    <a:pt x="213292" y="124224"/>
                    <a:pt x="213120" y="124517"/>
                    <a:pt x="213004" y="124749"/>
                  </a:cubicBezTo>
                  <a:lnTo>
                    <a:pt x="213353" y="124749"/>
                  </a:lnTo>
                  <a:lnTo>
                    <a:pt x="213872" y="123876"/>
                  </a:lnTo>
                  <a:cubicBezTo>
                    <a:pt x="213756" y="123821"/>
                    <a:pt x="213640" y="123821"/>
                    <a:pt x="213524" y="123760"/>
                  </a:cubicBezTo>
                  <a:close/>
                  <a:moveTo>
                    <a:pt x="212828" y="125037"/>
                  </a:moveTo>
                  <a:cubicBezTo>
                    <a:pt x="212656" y="125329"/>
                    <a:pt x="212480" y="125561"/>
                    <a:pt x="212308" y="125793"/>
                  </a:cubicBezTo>
                  <a:lnTo>
                    <a:pt x="212712" y="125793"/>
                  </a:lnTo>
                  <a:cubicBezTo>
                    <a:pt x="212888" y="125561"/>
                    <a:pt x="213004" y="125329"/>
                    <a:pt x="213176" y="125097"/>
                  </a:cubicBezTo>
                  <a:cubicBezTo>
                    <a:pt x="213060" y="125037"/>
                    <a:pt x="212944" y="125037"/>
                    <a:pt x="212828" y="125037"/>
                  </a:cubicBezTo>
                  <a:close/>
                  <a:moveTo>
                    <a:pt x="212016" y="126141"/>
                  </a:moveTo>
                  <a:cubicBezTo>
                    <a:pt x="211844" y="126374"/>
                    <a:pt x="211668" y="126545"/>
                    <a:pt x="211552" y="126777"/>
                  </a:cubicBezTo>
                  <a:cubicBezTo>
                    <a:pt x="211728" y="126722"/>
                    <a:pt x="211900" y="126661"/>
                    <a:pt x="212132" y="126606"/>
                  </a:cubicBezTo>
                  <a:cubicBezTo>
                    <a:pt x="212248" y="126429"/>
                    <a:pt x="212364" y="126313"/>
                    <a:pt x="212480" y="126141"/>
                  </a:cubicBezTo>
                  <a:close/>
                  <a:moveTo>
                    <a:pt x="211612" y="127070"/>
                  </a:moveTo>
                  <a:lnTo>
                    <a:pt x="211612" y="127070"/>
                  </a:lnTo>
                  <a:cubicBezTo>
                    <a:pt x="211435" y="127126"/>
                    <a:pt x="211264" y="127126"/>
                    <a:pt x="211148" y="127186"/>
                  </a:cubicBezTo>
                  <a:cubicBezTo>
                    <a:pt x="210971" y="127302"/>
                    <a:pt x="210855" y="127418"/>
                    <a:pt x="210739" y="127534"/>
                  </a:cubicBezTo>
                  <a:cubicBezTo>
                    <a:pt x="211032" y="127418"/>
                    <a:pt x="211319" y="127242"/>
                    <a:pt x="211612" y="127070"/>
                  </a:cubicBezTo>
                  <a:close/>
                  <a:moveTo>
                    <a:pt x="166586" y="56570"/>
                  </a:moveTo>
                  <a:cubicBezTo>
                    <a:pt x="166178" y="56570"/>
                    <a:pt x="165830" y="56747"/>
                    <a:pt x="165426" y="56918"/>
                  </a:cubicBezTo>
                  <a:cubicBezTo>
                    <a:pt x="165365" y="56918"/>
                    <a:pt x="165310" y="56979"/>
                    <a:pt x="165249" y="56979"/>
                  </a:cubicBezTo>
                  <a:cubicBezTo>
                    <a:pt x="165194" y="57034"/>
                    <a:pt x="165078" y="57095"/>
                    <a:pt x="165017" y="57095"/>
                  </a:cubicBezTo>
                  <a:lnTo>
                    <a:pt x="164846" y="57266"/>
                  </a:lnTo>
                  <a:cubicBezTo>
                    <a:pt x="164785" y="57266"/>
                    <a:pt x="164730" y="57327"/>
                    <a:pt x="164614" y="57383"/>
                  </a:cubicBezTo>
                  <a:cubicBezTo>
                    <a:pt x="164553" y="57443"/>
                    <a:pt x="164497" y="57443"/>
                    <a:pt x="164437" y="57499"/>
                  </a:cubicBezTo>
                  <a:cubicBezTo>
                    <a:pt x="164149" y="57847"/>
                    <a:pt x="163917" y="58139"/>
                    <a:pt x="163685" y="58427"/>
                  </a:cubicBezTo>
                  <a:cubicBezTo>
                    <a:pt x="163741" y="58371"/>
                    <a:pt x="163857" y="58311"/>
                    <a:pt x="163917" y="58255"/>
                  </a:cubicBezTo>
                  <a:lnTo>
                    <a:pt x="164437" y="57907"/>
                  </a:lnTo>
                  <a:cubicBezTo>
                    <a:pt x="164497" y="57847"/>
                    <a:pt x="164553" y="57847"/>
                    <a:pt x="164553" y="57847"/>
                  </a:cubicBezTo>
                  <a:cubicBezTo>
                    <a:pt x="164614" y="57791"/>
                    <a:pt x="164669" y="57731"/>
                    <a:pt x="164730" y="57731"/>
                  </a:cubicBezTo>
                  <a:lnTo>
                    <a:pt x="164846" y="57615"/>
                  </a:lnTo>
                  <a:lnTo>
                    <a:pt x="164901" y="57615"/>
                  </a:lnTo>
                  <a:cubicBezTo>
                    <a:pt x="164962" y="57559"/>
                    <a:pt x="165017" y="57499"/>
                    <a:pt x="165078" y="57499"/>
                  </a:cubicBezTo>
                  <a:cubicBezTo>
                    <a:pt x="165133" y="57443"/>
                    <a:pt x="165194" y="57383"/>
                    <a:pt x="165310" y="57383"/>
                  </a:cubicBezTo>
                  <a:cubicBezTo>
                    <a:pt x="165365" y="57327"/>
                    <a:pt x="165426" y="57266"/>
                    <a:pt x="165482" y="57266"/>
                  </a:cubicBezTo>
                  <a:cubicBezTo>
                    <a:pt x="165542" y="57211"/>
                    <a:pt x="165658" y="57150"/>
                    <a:pt x="165714" y="57150"/>
                  </a:cubicBezTo>
                  <a:cubicBezTo>
                    <a:pt x="166006" y="56979"/>
                    <a:pt x="166294" y="56918"/>
                    <a:pt x="166586" y="56918"/>
                  </a:cubicBezTo>
                  <a:cubicBezTo>
                    <a:pt x="166874" y="56918"/>
                    <a:pt x="167167" y="56979"/>
                    <a:pt x="167515" y="57150"/>
                  </a:cubicBezTo>
                  <a:cubicBezTo>
                    <a:pt x="167979" y="57383"/>
                    <a:pt x="168499" y="57847"/>
                    <a:pt x="169079" y="58543"/>
                  </a:cubicBezTo>
                  <a:cubicBezTo>
                    <a:pt x="169720" y="59300"/>
                    <a:pt x="170355" y="60344"/>
                    <a:pt x="171112" y="61737"/>
                  </a:cubicBezTo>
                  <a:cubicBezTo>
                    <a:pt x="173489" y="66146"/>
                    <a:pt x="175577" y="72120"/>
                    <a:pt x="177611" y="78735"/>
                  </a:cubicBezTo>
                  <a:cubicBezTo>
                    <a:pt x="180744" y="88659"/>
                    <a:pt x="183877" y="100031"/>
                    <a:pt x="187878" y="109487"/>
                  </a:cubicBezTo>
                  <a:cubicBezTo>
                    <a:pt x="189851" y="114245"/>
                    <a:pt x="192116" y="118482"/>
                    <a:pt x="194669" y="121848"/>
                  </a:cubicBezTo>
                  <a:cubicBezTo>
                    <a:pt x="196410" y="124169"/>
                    <a:pt x="198383" y="126081"/>
                    <a:pt x="200472" y="127418"/>
                  </a:cubicBezTo>
                  <a:cubicBezTo>
                    <a:pt x="200588" y="127474"/>
                    <a:pt x="200704" y="127534"/>
                    <a:pt x="200759" y="127590"/>
                  </a:cubicBezTo>
                  <a:cubicBezTo>
                    <a:pt x="201052" y="127766"/>
                    <a:pt x="201340" y="127938"/>
                    <a:pt x="201688" y="128054"/>
                  </a:cubicBezTo>
                  <a:cubicBezTo>
                    <a:pt x="201748" y="128114"/>
                    <a:pt x="201864" y="128170"/>
                    <a:pt x="201980" y="128230"/>
                  </a:cubicBezTo>
                  <a:cubicBezTo>
                    <a:pt x="202268" y="128346"/>
                    <a:pt x="202500" y="128518"/>
                    <a:pt x="202792" y="128634"/>
                  </a:cubicBezTo>
                  <a:cubicBezTo>
                    <a:pt x="202908" y="128634"/>
                    <a:pt x="203025" y="128694"/>
                    <a:pt x="203141" y="128750"/>
                  </a:cubicBezTo>
                  <a:cubicBezTo>
                    <a:pt x="203257" y="128750"/>
                    <a:pt x="203373" y="128810"/>
                    <a:pt x="203489" y="128866"/>
                  </a:cubicBezTo>
                  <a:cubicBezTo>
                    <a:pt x="203660" y="128927"/>
                    <a:pt x="203776" y="128982"/>
                    <a:pt x="203893" y="128982"/>
                  </a:cubicBezTo>
                  <a:cubicBezTo>
                    <a:pt x="204009" y="129043"/>
                    <a:pt x="204125" y="129043"/>
                    <a:pt x="204241" y="129098"/>
                  </a:cubicBezTo>
                  <a:lnTo>
                    <a:pt x="204937" y="129275"/>
                  </a:lnTo>
                  <a:cubicBezTo>
                    <a:pt x="205053" y="129275"/>
                    <a:pt x="205169" y="129330"/>
                    <a:pt x="205285" y="129330"/>
                  </a:cubicBezTo>
                  <a:cubicBezTo>
                    <a:pt x="205517" y="129330"/>
                    <a:pt x="205749" y="129391"/>
                    <a:pt x="205981" y="129391"/>
                  </a:cubicBezTo>
                  <a:cubicBezTo>
                    <a:pt x="206097" y="129391"/>
                    <a:pt x="206213" y="129446"/>
                    <a:pt x="206329" y="129446"/>
                  </a:cubicBezTo>
                  <a:lnTo>
                    <a:pt x="206910" y="129446"/>
                  </a:lnTo>
                  <a:cubicBezTo>
                    <a:pt x="207026" y="129391"/>
                    <a:pt x="207202" y="129391"/>
                    <a:pt x="207318" y="129391"/>
                  </a:cubicBezTo>
                  <a:cubicBezTo>
                    <a:pt x="207434" y="129391"/>
                    <a:pt x="207550" y="129330"/>
                    <a:pt x="207666" y="129330"/>
                  </a:cubicBezTo>
                  <a:cubicBezTo>
                    <a:pt x="207838" y="129330"/>
                    <a:pt x="208014" y="129275"/>
                    <a:pt x="208131" y="129214"/>
                  </a:cubicBezTo>
                  <a:cubicBezTo>
                    <a:pt x="208534" y="129159"/>
                    <a:pt x="208882" y="129043"/>
                    <a:pt x="209175" y="128866"/>
                  </a:cubicBezTo>
                  <a:cubicBezTo>
                    <a:pt x="209407" y="128810"/>
                    <a:pt x="209579" y="128694"/>
                    <a:pt x="209755" y="128578"/>
                  </a:cubicBezTo>
                  <a:cubicBezTo>
                    <a:pt x="210159" y="128402"/>
                    <a:pt x="210567" y="128114"/>
                    <a:pt x="210916" y="127822"/>
                  </a:cubicBezTo>
                  <a:lnTo>
                    <a:pt x="210916" y="127822"/>
                  </a:lnTo>
                  <a:lnTo>
                    <a:pt x="209871" y="128170"/>
                  </a:lnTo>
                  <a:cubicBezTo>
                    <a:pt x="209579" y="128346"/>
                    <a:pt x="209291" y="128462"/>
                    <a:pt x="208999" y="128578"/>
                  </a:cubicBezTo>
                  <a:cubicBezTo>
                    <a:pt x="208943" y="128634"/>
                    <a:pt x="208827" y="128694"/>
                    <a:pt x="208711" y="128750"/>
                  </a:cubicBezTo>
                  <a:cubicBezTo>
                    <a:pt x="208534" y="128810"/>
                    <a:pt x="208302" y="128866"/>
                    <a:pt x="208131" y="128927"/>
                  </a:cubicBezTo>
                  <a:cubicBezTo>
                    <a:pt x="207954" y="128927"/>
                    <a:pt x="207782" y="128982"/>
                    <a:pt x="207606" y="128982"/>
                  </a:cubicBezTo>
                  <a:cubicBezTo>
                    <a:pt x="207434" y="129043"/>
                    <a:pt x="207318" y="129043"/>
                    <a:pt x="207142" y="129043"/>
                  </a:cubicBezTo>
                  <a:cubicBezTo>
                    <a:pt x="206970" y="129098"/>
                    <a:pt x="206738" y="129098"/>
                    <a:pt x="206562" y="129098"/>
                  </a:cubicBezTo>
                  <a:lnTo>
                    <a:pt x="206158" y="129098"/>
                  </a:lnTo>
                  <a:cubicBezTo>
                    <a:pt x="205926" y="129043"/>
                    <a:pt x="205694" y="129043"/>
                    <a:pt x="205461" y="129043"/>
                  </a:cubicBezTo>
                  <a:cubicBezTo>
                    <a:pt x="205345" y="128982"/>
                    <a:pt x="205229" y="128982"/>
                    <a:pt x="205113" y="128982"/>
                  </a:cubicBezTo>
                  <a:cubicBezTo>
                    <a:pt x="204881" y="128927"/>
                    <a:pt x="204649" y="128866"/>
                    <a:pt x="204357" y="128810"/>
                  </a:cubicBezTo>
                  <a:cubicBezTo>
                    <a:pt x="204241" y="128750"/>
                    <a:pt x="204125" y="128750"/>
                    <a:pt x="204069" y="128694"/>
                  </a:cubicBezTo>
                  <a:cubicBezTo>
                    <a:pt x="203893" y="128634"/>
                    <a:pt x="203776" y="128578"/>
                    <a:pt x="203605" y="128578"/>
                  </a:cubicBezTo>
                  <a:lnTo>
                    <a:pt x="203257" y="128402"/>
                  </a:lnTo>
                  <a:cubicBezTo>
                    <a:pt x="203141" y="128402"/>
                    <a:pt x="203025" y="128346"/>
                    <a:pt x="202908" y="128286"/>
                  </a:cubicBezTo>
                  <a:cubicBezTo>
                    <a:pt x="202616" y="128170"/>
                    <a:pt x="202328" y="128054"/>
                    <a:pt x="202096" y="127938"/>
                  </a:cubicBezTo>
                  <a:lnTo>
                    <a:pt x="201748" y="127766"/>
                  </a:lnTo>
                  <a:lnTo>
                    <a:pt x="200875" y="127242"/>
                  </a:lnTo>
                  <a:cubicBezTo>
                    <a:pt x="200759" y="127186"/>
                    <a:pt x="200704" y="127126"/>
                    <a:pt x="200588" y="127070"/>
                  </a:cubicBezTo>
                  <a:cubicBezTo>
                    <a:pt x="199543" y="126429"/>
                    <a:pt x="198554" y="125617"/>
                    <a:pt x="197570" y="124689"/>
                  </a:cubicBezTo>
                  <a:cubicBezTo>
                    <a:pt x="194321" y="121555"/>
                    <a:pt x="191592" y="116974"/>
                    <a:pt x="189215" y="111692"/>
                  </a:cubicBezTo>
                  <a:cubicBezTo>
                    <a:pt x="185557" y="103745"/>
                    <a:pt x="182656" y="94113"/>
                    <a:pt x="179932" y="85001"/>
                  </a:cubicBezTo>
                  <a:cubicBezTo>
                    <a:pt x="177146" y="75894"/>
                    <a:pt x="174533" y="67362"/>
                    <a:pt x="171400" y="61620"/>
                  </a:cubicBezTo>
                  <a:cubicBezTo>
                    <a:pt x="170416" y="59703"/>
                    <a:pt x="169543" y="58427"/>
                    <a:pt x="168731" y="57675"/>
                  </a:cubicBezTo>
                  <a:cubicBezTo>
                    <a:pt x="168383" y="57266"/>
                    <a:pt x="167979" y="57034"/>
                    <a:pt x="167631" y="56863"/>
                  </a:cubicBezTo>
                  <a:cubicBezTo>
                    <a:pt x="167283" y="56686"/>
                    <a:pt x="166934" y="56570"/>
                    <a:pt x="166586" y="565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8" name="Google Shape;508;p32"/>
            <p:cNvSpPr/>
            <p:nvPr/>
          </p:nvSpPr>
          <p:spPr>
            <a:xfrm>
              <a:off x="373075" y="1405000"/>
              <a:ext cx="7004750" cy="3156450"/>
            </a:xfrm>
            <a:custGeom>
              <a:avLst/>
              <a:gdLst/>
              <a:ahLst/>
              <a:cxnLst/>
              <a:rect l="l" t="t" r="r" b="b"/>
              <a:pathLst>
                <a:path w="280190" h="126258" extrusionOk="0">
                  <a:moveTo>
                    <a:pt x="131016" y="5919"/>
                  </a:moveTo>
                  <a:cubicBezTo>
                    <a:pt x="130839" y="5974"/>
                    <a:pt x="130607" y="6151"/>
                    <a:pt x="130435" y="6267"/>
                  </a:cubicBezTo>
                  <a:cubicBezTo>
                    <a:pt x="130551" y="6207"/>
                    <a:pt x="130667" y="6151"/>
                    <a:pt x="130784" y="6151"/>
                  </a:cubicBezTo>
                  <a:lnTo>
                    <a:pt x="131016" y="5919"/>
                  </a:lnTo>
                  <a:close/>
                  <a:moveTo>
                    <a:pt x="130435" y="6615"/>
                  </a:moveTo>
                  <a:lnTo>
                    <a:pt x="130435" y="6615"/>
                  </a:lnTo>
                  <a:cubicBezTo>
                    <a:pt x="130203" y="6671"/>
                    <a:pt x="130027" y="6787"/>
                    <a:pt x="129855" y="6903"/>
                  </a:cubicBezTo>
                  <a:cubicBezTo>
                    <a:pt x="129739" y="6963"/>
                    <a:pt x="129679" y="7079"/>
                    <a:pt x="129623" y="7135"/>
                  </a:cubicBezTo>
                  <a:cubicBezTo>
                    <a:pt x="129795" y="7079"/>
                    <a:pt x="129971" y="7079"/>
                    <a:pt x="130087" y="7019"/>
                  </a:cubicBezTo>
                  <a:cubicBezTo>
                    <a:pt x="130203" y="6903"/>
                    <a:pt x="130319" y="6731"/>
                    <a:pt x="130435" y="6615"/>
                  </a:cubicBezTo>
                  <a:close/>
                  <a:moveTo>
                    <a:pt x="129795" y="7427"/>
                  </a:moveTo>
                  <a:cubicBezTo>
                    <a:pt x="129795" y="7427"/>
                    <a:pt x="129739" y="7427"/>
                    <a:pt x="129739" y="7483"/>
                  </a:cubicBezTo>
                  <a:cubicBezTo>
                    <a:pt x="129563" y="7483"/>
                    <a:pt x="129447" y="7543"/>
                    <a:pt x="129275" y="7599"/>
                  </a:cubicBezTo>
                  <a:cubicBezTo>
                    <a:pt x="129215" y="7715"/>
                    <a:pt x="129099" y="7892"/>
                    <a:pt x="128982" y="8008"/>
                  </a:cubicBezTo>
                  <a:cubicBezTo>
                    <a:pt x="129159" y="8008"/>
                    <a:pt x="129331" y="7947"/>
                    <a:pt x="129447" y="7947"/>
                  </a:cubicBezTo>
                  <a:lnTo>
                    <a:pt x="129795" y="7427"/>
                  </a:lnTo>
                  <a:close/>
                  <a:moveTo>
                    <a:pt x="129215" y="8295"/>
                  </a:moveTo>
                  <a:cubicBezTo>
                    <a:pt x="129043" y="8356"/>
                    <a:pt x="128927" y="8356"/>
                    <a:pt x="128750" y="8411"/>
                  </a:cubicBezTo>
                  <a:lnTo>
                    <a:pt x="128402" y="8936"/>
                  </a:lnTo>
                  <a:lnTo>
                    <a:pt x="128811" y="8936"/>
                  </a:lnTo>
                  <a:cubicBezTo>
                    <a:pt x="128927" y="8760"/>
                    <a:pt x="129099" y="8527"/>
                    <a:pt x="129215" y="8295"/>
                  </a:cubicBezTo>
                  <a:close/>
                  <a:moveTo>
                    <a:pt x="128231" y="9284"/>
                  </a:moveTo>
                  <a:cubicBezTo>
                    <a:pt x="128054" y="9516"/>
                    <a:pt x="127938" y="9748"/>
                    <a:pt x="127822" y="9980"/>
                  </a:cubicBezTo>
                  <a:cubicBezTo>
                    <a:pt x="127938" y="9980"/>
                    <a:pt x="128054" y="9980"/>
                    <a:pt x="128170" y="10036"/>
                  </a:cubicBezTo>
                  <a:cubicBezTo>
                    <a:pt x="128347" y="9748"/>
                    <a:pt x="128463" y="9516"/>
                    <a:pt x="128634" y="9284"/>
                  </a:cubicBezTo>
                  <a:close/>
                  <a:moveTo>
                    <a:pt x="127650" y="10328"/>
                  </a:moveTo>
                  <a:cubicBezTo>
                    <a:pt x="127534" y="10561"/>
                    <a:pt x="127358" y="10793"/>
                    <a:pt x="127242" y="11080"/>
                  </a:cubicBezTo>
                  <a:cubicBezTo>
                    <a:pt x="127358" y="11080"/>
                    <a:pt x="127474" y="11141"/>
                    <a:pt x="127534" y="11196"/>
                  </a:cubicBezTo>
                  <a:cubicBezTo>
                    <a:pt x="127706" y="10909"/>
                    <a:pt x="127882" y="10616"/>
                    <a:pt x="127998" y="10328"/>
                  </a:cubicBezTo>
                  <a:close/>
                  <a:moveTo>
                    <a:pt x="127070" y="11373"/>
                  </a:moveTo>
                  <a:cubicBezTo>
                    <a:pt x="127010" y="11429"/>
                    <a:pt x="127010" y="11489"/>
                    <a:pt x="127010" y="11545"/>
                  </a:cubicBezTo>
                  <a:cubicBezTo>
                    <a:pt x="126838" y="11777"/>
                    <a:pt x="126722" y="12009"/>
                    <a:pt x="126606" y="12301"/>
                  </a:cubicBezTo>
                  <a:cubicBezTo>
                    <a:pt x="126722" y="12301"/>
                    <a:pt x="126838" y="12357"/>
                    <a:pt x="126894" y="12417"/>
                  </a:cubicBezTo>
                  <a:cubicBezTo>
                    <a:pt x="127070" y="12069"/>
                    <a:pt x="127242" y="11777"/>
                    <a:pt x="127418" y="11489"/>
                  </a:cubicBezTo>
                  <a:cubicBezTo>
                    <a:pt x="127302" y="11429"/>
                    <a:pt x="127186" y="11429"/>
                    <a:pt x="127070" y="11373"/>
                  </a:cubicBezTo>
                  <a:close/>
                  <a:moveTo>
                    <a:pt x="126490" y="12589"/>
                  </a:moveTo>
                  <a:cubicBezTo>
                    <a:pt x="126313" y="12881"/>
                    <a:pt x="126142" y="13230"/>
                    <a:pt x="125965" y="13578"/>
                  </a:cubicBezTo>
                  <a:cubicBezTo>
                    <a:pt x="126081" y="13633"/>
                    <a:pt x="126142" y="13694"/>
                    <a:pt x="126258" y="13749"/>
                  </a:cubicBezTo>
                  <a:cubicBezTo>
                    <a:pt x="126374" y="13462"/>
                    <a:pt x="126546" y="13169"/>
                    <a:pt x="126662" y="12881"/>
                  </a:cubicBezTo>
                  <a:cubicBezTo>
                    <a:pt x="126722" y="12821"/>
                    <a:pt x="126722" y="12765"/>
                    <a:pt x="126778" y="12705"/>
                  </a:cubicBezTo>
                  <a:cubicBezTo>
                    <a:pt x="126662" y="12649"/>
                    <a:pt x="126546" y="12649"/>
                    <a:pt x="126490" y="12589"/>
                  </a:cubicBezTo>
                  <a:close/>
                  <a:moveTo>
                    <a:pt x="125849" y="13866"/>
                  </a:moveTo>
                  <a:cubicBezTo>
                    <a:pt x="125678" y="14214"/>
                    <a:pt x="125501" y="14622"/>
                    <a:pt x="125329" y="14970"/>
                  </a:cubicBezTo>
                  <a:cubicBezTo>
                    <a:pt x="125385" y="15026"/>
                    <a:pt x="125445" y="15086"/>
                    <a:pt x="125561" y="15142"/>
                  </a:cubicBezTo>
                  <a:lnTo>
                    <a:pt x="125561" y="15202"/>
                  </a:lnTo>
                  <a:cubicBezTo>
                    <a:pt x="125733" y="14794"/>
                    <a:pt x="125910" y="14446"/>
                    <a:pt x="126142" y="14042"/>
                  </a:cubicBezTo>
                  <a:cubicBezTo>
                    <a:pt x="126026" y="14042"/>
                    <a:pt x="125965" y="13982"/>
                    <a:pt x="125910" y="13926"/>
                  </a:cubicBezTo>
                  <a:cubicBezTo>
                    <a:pt x="125910" y="13926"/>
                    <a:pt x="125849" y="13926"/>
                    <a:pt x="125849" y="13866"/>
                  </a:cubicBezTo>
                  <a:close/>
                  <a:moveTo>
                    <a:pt x="125153" y="15318"/>
                  </a:moveTo>
                  <a:cubicBezTo>
                    <a:pt x="124981" y="15667"/>
                    <a:pt x="124805" y="16070"/>
                    <a:pt x="124633" y="16479"/>
                  </a:cubicBezTo>
                  <a:cubicBezTo>
                    <a:pt x="124749" y="16595"/>
                    <a:pt x="124805" y="16651"/>
                    <a:pt x="124865" y="16767"/>
                  </a:cubicBezTo>
                  <a:cubicBezTo>
                    <a:pt x="125037" y="16363"/>
                    <a:pt x="125269" y="15954"/>
                    <a:pt x="125445" y="15550"/>
                  </a:cubicBezTo>
                  <a:cubicBezTo>
                    <a:pt x="125329" y="15434"/>
                    <a:pt x="125269" y="15374"/>
                    <a:pt x="125153" y="15318"/>
                  </a:cubicBezTo>
                  <a:close/>
                  <a:moveTo>
                    <a:pt x="124517" y="16827"/>
                  </a:moveTo>
                  <a:cubicBezTo>
                    <a:pt x="124285" y="17231"/>
                    <a:pt x="124109" y="17639"/>
                    <a:pt x="123937" y="18103"/>
                  </a:cubicBezTo>
                  <a:cubicBezTo>
                    <a:pt x="123993" y="18220"/>
                    <a:pt x="124053" y="18336"/>
                    <a:pt x="124169" y="18452"/>
                  </a:cubicBezTo>
                  <a:cubicBezTo>
                    <a:pt x="124341" y="17987"/>
                    <a:pt x="124517" y="17523"/>
                    <a:pt x="124749" y="17115"/>
                  </a:cubicBezTo>
                  <a:cubicBezTo>
                    <a:pt x="124633" y="16999"/>
                    <a:pt x="124573" y="16883"/>
                    <a:pt x="124517" y="16827"/>
                  </a:cubicBezTo>
                  <a:close/>
                  <a:moveTo>
                    <a:pt x="123760" y="18452"/>
                  </a:moveTo>
                  <a:cubicBezTo>
                    <a:pt x="123589" y="18916"/>
                    <a:pt x="123357" y="19380"/>
                    <a:pt x="123180" y="19844"/>
                  </a:cubicBezTo>
                  <a:cubicBezTo>
                    <a:pt x="123241" y="19960"/>
                    <a:pt x="123296" y="20076"/>
                    <a:pt x="123412" y="20192"/>
                  </a:cubicBezTo>
                  <a:cubicBezTo>
                    <a:pt x="123589" y="19728"/>
                    <a:pt x="123760" y="19264"/>
                    <a:pt x="123993" y="18800"/>
                  </a:cubicBezTo>
                  <a:cubicBezTo>
                    <a:pt x="123937" y="18684"/>
                    <a:pt x="123821" y="18568"/>
                    <a:pt x="123760" y="18452"/>
                  </a:cubicBezTo>
                  <a:close/>
                  <a:moveTo>
                    <a:pt x="123008" y="20192"/>
                  </a:moveTo>
                  <a:cubicBezTo>
                    <a:pt x="122832" y="20656"/>
                    <a:pt x="122600" y="21176"/>
                    <a:pt x="122428" y="21641"/>
                  </a:cubicBezTo>
                  <a:cubicBezTo>
                    <a:pt x="122484" y="21757"/>
                    <a:pt x="122544" y="21933"/>
                    <a:pt x="122600" y="22049"/>
                  </a:cubicBezTo>
                  <a:cubicBezTo>
                    <a:pt x="122776" y="21585"/>
                    <a:pt x="123008" y="21060"/>
                    <a:pt x="123241" y="20596"/>
                  </a:cubicBezTo>
                  <a:cubicBezTo>
                    <a:pt x="123125" y="20480"/>
                    <a:pt x="123064" y="20308"/>
                    <a:pt x="123008" y="20192"/>
                  </a:cubicBezTo>
                  <a:close/>
                  <a:moveTo>
                    <a:pt x="122252" y="22049"/>
                  </a:moveTo>
                  <a:cubicBezTo>
                    <a:pt x="122020" y="22569"/>
                    <a:pt x="121788" y="23033"/>
                    <a:pt x="121616" y="23558"/>
                  </a:cubicBezTo>
                  <a:cubicBezTo>
                    <a:pt x="121672" y="23674"/>
                    <a:pt x="121672" y="23845"/>
                    <a:pt x="121732" y="24022"/>
                  </a:cubicBezTo>
                  <a:lnTo>
                    <a:pt x="122428" y="22453"/>
                  </a:lnTo>
                  <a:cubicBezTo>
                    <a:pt x="122368" y="22337"/>
                    <a:pt x="122312" y="22165"/>
                    <a:pt x="122252" y="22049"/>
                  </a:cubicBezTo>
                  <a:close/>
                  <a:moveTo>
                    <a:pt x="121384" y="23961"/>
                  </a:moveTo>
                  <a:cubicBezTo>
                    <a:pt x="121152" y="24486"/>
                    <a:pt x="120975" y="25006"/>
                    <a:pt x="120743" y="25530"/>
                  </a:cubicBezTo>
                  <a:cubicBezTo>
                    <a:pt x="120804" y="25646"/>
                    <a:pt x="120804" y="25818"/>
                    <a:pt x="120859" y="25995"/>
                  </a:cubicBezTo>
                  <a:lnTo>
                    <a:pt x="121556" y="24426"/>
                  </a:lnTo>
                  <a:cubicBezTo>
                    <a:pt x="121500" y="24310"/>
                    <a:pt x="121440" y="24138"/>
                    <a:pt x="121384" y="23961"/>
                  </a:cubicBezTo>
                  <a:close/>
                  <a:moveTo>
                    <a:pt x="120511" y="25995"/>
                  </a:moveTo>
                  <a:cubicBezTo>
                    <a:pt x="120279" y="26514"/>
                    <a:pt x="120047" y="26979"/>
                    <a:pt x="119815" y="27503"/>
                  </a:cubicBezTo>
                  <a:cubicBezTo>
                    <a:pt x="119875" y="27675"/>
                    <a:pt x="119931" y="27851"/>
                    <a:pt x="119931" y="28023"/>
                  </a:cubicBezTo>
                  <a:cubicBezTo>
                    <a:pt x="120223" y="27503"/>
                    <a:pt x="120455" y="26979"/>
                    <a:pt x="120688" y="26459"/>
                  </a:cubicBezTo>
                  <a:cubicBezTo>
                    <a:pt x="120627" y="26282"/>
                    <a:pt x="120572" y="26166"/>
                    <a:pt x="120511" y="25995"/>
                  </a:cubicBezTo>
                  <a:close/>
                  <a:moveTo>
                    <a:pt x="119583" y="28023"/>
                  </a:moveTo>
                  <a:cubicBezTo>
                    <a:pt x="119351" y="28548"/>
                    <a:pt x="119119" y="29067"/>
                    <a:pt x="118887" y="29532"/>
                  </a:cubicBezTo>
                  <a:cubicBezTo>
                    <a:pt x="118947" y="29708"/>
                    <a:pt x="118947" y="29880"/>
                    <a:pt x="119003" y="30112"/>
                  </a:cubicBezTo>
                  <a:cubicBezTo>
                    <a:pt x="119063" y="29940"/>
                    <a:pt x="119179" y="29764"/>
                    <a:pt x="119235" y="29648"/>
                  </a:cubicBezTo>
                  <a:cubicBezTo>
                    <a:pt x="119411" y="29244"/>
                    <a:pt x="119583" y="28896"/>
                    <a:pt x="119759" y="28548"/>
                  </a:cubicBezTo>
                  <a:lnTo>
                    <a:pt x="119583" y="28023"/>
                  </a:lnTo>
                  <a:close/>
                  <a:moveTo>
                    <a:pt x="118654" y="30056"/>
                  </a:moveTo>
                  <a:cubicBezTo>
                    <a:pt x="118422" y="30576"/>
                    <a:pt x="118135" y="31040"/>
                    <a:pt x="117902" y="31565"/>
                  </a:cubicBezTo>
                  <a:cubicBezTo>
                    <a:pt x="117958" y="31736"/>
                    <a:pt x="117958" y="31913"/>
                    <a:pt x="118019" y="32085"/>
                  </a:cubicBezTo>
                  <a:cubicBezTo>
                    <a:pt x="118251" y="31620"/>
                    <a:pt x="118483" y="31101"/>
                    <a:pt x="118771" y="30576"/>
                  </a:cubicBezTo>
                  <a:cubicBezTo>
                    <a:pt x="118715" y="30404"/>
                    <a:pt x="118715" y="30228"/>
                    <a:pt x="118654" y="30056"/>
                  </a:cubicBezTo>
                  <a:close/>
                  <a:moveTo>
                    <a:pt x="23729" y="0"/>
                  </a:moveTo>
                  <a:cubicBezTo>
                    <a:pt x="21641" y="0"/>
                    <a:pt x="19668" y="520"/>
                    <a:pt x="17871" y="1449"/>
                  </a:cubicBezTo>
                  <a:cubicBezTo>
                    <a:pt x="14678" y="3018"/>
                    <a:pt x="12009" y="5858"/>
                    <a:pt x="9748" y="9108"/>
                  </a:cubicBezTo>
                  <a:cubicBezTo>
                    <a:pt x="6383" y="14042"/>
                    <a:pt x="3946" y="20076"/>
                    <a:pt x="2321" y="24834"/>
                  </a:cubicBezTo>
                  <a:cubicBezTo>
                    <a:pt x="752" y="29648"/>
                    <a:pt x="0" y="33189"/>
                    <a:pt x="0" y="33189"/>
                  </a:cubicBezTo>
                  <a:lnTo>
                    <a:pt x="349" y="33245"/>
                  </a:lnTo>
                  <a:lnTo>
                    <a:pt x="349" y="33189"/>
                  </a:lnTo>
                  <a:cubicBezTo>
                    <a:pt x="581" y="32201"/>
                    <a:pt x="2377" y="23961"/>
                    <a:pt x="6207" y="16015"/>
                  </a:cubicBezTo>
                  <a:cubicBezTo>
                    <a:pt x="8124" y="12009"/>
                    <a:pt x="10500" y="8063"/>
                    <a:pt x="13401" y="5162"/>
                  </a:cubicBezTo>
                  <a:cubicBezTo>
                    <a:pt x="14854" y="3714"/>
                    <a:pt x="16479" y="2493"/>
                    <a:pt x="18159" y="1681"/>
                  </a:cubicBezTo>
                  <a:cubicBezTo>
                    <a:pt x="19900" y="813"/>
                    <a:pt x="21757" y="349"/>
                    <a:pt x="23729" y="349"/>
                  </a:cubicBezTo>
                  <a:lnTo>
                    <a:pt x="24658" y="349"/>
                  </a:lnTo>
                  <a:cubicBezTo>
                    <a:pt x="29996" y="752"/>
                    <a:pt x="34234" y="2377"/>
                    <a:pt x="37655" y="4990"/>
                  </a:cubicBezTo>
                  <a:cubicBezTo>
                    <a:pt x="40616" y="7251"/>
                    <a:pt x="42937" y="10268"/>
                    <a:pt x="44850" y="13749"/>
                  </a:cubicBezTo>
                  <a:cubicBezTo>
                    <a:pt x="48043" y="19900"/>
                    <a:pt x="49840" y="27559"/>
                    <a:pt x="51000" y="35682"/>
                  </a:cubicBezTo>
                  <a:cubicBezTo>
                    <a:pt x="51116" y="35742"/>
                    <a:pt x="51232" y="35798"/>
                    <a:pt x="51348" y="35798"/>
                  </a:cubicBezTo>
                  <a:cubicBezTo>
                    <a:pt x="50188" y="27443"/>
                    <a:pt x="48331" y="19496"/>
                    <a:pt x="44910" y="13285"/>
                  </a:cubicBezTo>
                  <a:cubicBezTo>
                    <a:pt x="42877" y="9572"/>
                    <a:pt x="40324" y="6439"/>
                    <a:pt x="37019" y="4118"/>
                  </a:cubicBezTo>
                  <a:cubicBezTo>
                    <a:pt x="33709" y="1857"/>
                    <a:pt x="29648" y="404"/>
                    <a:pt x="24718" y="56"/>
                  </a:cubicBezTo>
                  <a:cubicBezTo>
                    <a:pt x="24370" y="0"/>
                    <a:pt x="24078" y="0"/>
                    <a:pt x="23729" y="0"/>
                  </a:cubicBezTo>
                  <a:close/>
                  <a:moveTo>
                    <a:pt x="51060" y="36090"/>
                  </a:moveTo>
                  <a:lnTo>
                    <a:pt x="51060" y="36262"/>
                  </a:lnTo>
                  <a:cubicBezTo>
                    <a:pt x="51176" y="36262"/>
                    <a:pt x="51292" y="36323"/>
                    <a:pt x="51409" y="36323"/>
                  </a:cubicBezTo>
                  <a:lnTo>
                    <a:pt x="51409" y="36206"/>
                  </a:lnTo>
                  <a:cubicBezTo>
                    <a:pt x="51292" y="36146"/>
                    <a:pt x="51176" y="36090"/>
                    <a:pt x="51060" y="36090"/>
                  </a:cubicBezTo>
                  <a:close/>
                  <a:moveTo>
                    <a:pt x="51116" y="36610"/>
                  </a:moveTo>
                  <a:cubicBezTo>
                    <a:pt x="51176" y="36842"/>
                    <a:pt x="51176" y="37135"/>
                    <a:pt x="51232" y="37367"/>
                  </a:cubicBezTo>
                  <a:lnTo>
                    <a:pt x="51580" y="37367"/>
                  </a:lnTo>
                  <a:cubicBezTo>
                    <a:pt x="51525" y="37135"/>
                    <a:pt x="51525" y="36903"/>
                    <a:pt x="51464" y="36671"/>
                  </a:cubicBezTo>
                  <a:cubicBezTo>
                    <a:pt x="51348" y="36671"/>
                    <a:pt x="51232" y="36610"/>
                    <a:pt x="51116" y="36610"/>
                  </a:cubicBezTo>
                  <a:close/>
                  <a:moveTo>
                    <a:pt x="51580" y="37655"/>
                  </a:moveTo>
                  <a:cubicBezTo>
                    <a:pt x="51464" y="37655"/>
                    <a:pt x="51409" y="37715"/>
                    <a:pt x="51292" y="37715"/>
                  </a:cubicBezTo>
                  <a:cubicBezTo>
                    <a:pt x="51348" y="38119"/>
                    <a:pt x="51409" y="38583"/>
                    <a:pt x="51409" y="38992"/>
                  </a:cubicBezTo>
                  <a:cubicBezTo>
                    <a:pt x="51525" y="38992"/>
                    <a:pt x="51641" y="38931"/>
                    <a:pt x="51757" y="38876"/>
                  </a:cubicBezTo>
                  <a:lnTo>
                    <a:pt x="51580" y="37655"/>
                  </a:lnTo>
                  <a:close/>
                  <a:moveTo>
                    <a:pt x="51812" y="39224"/>
                  </a:moveTo>
                  <a:cubicBezTo>
                    <a:pt x="51696" y="39279"/>
                    <a:pt x="51580" y="39279"/>
                    <a:pt x="51464" y="39340"/>
                  </a:cubicBezTo>
                  <a:cubicBezTo>
                    <a:pt x="51525" y="39920"/>
                    <a:pt x="51580" y="40556"/>
                    <a:pt x="51696" y="41136"/>
                  </a:cubicBezTo>
                  <a:cubicBezTo>
                    <a:pt x="51757" y="41080"/>
                    <a:pt x="51873" y="41020"/>
                    <a:pt x="51989" y="40964"/>
                  </a:cubicBezTo>
                  <a:cubicBezTo>
                    <a:pt x="51989" y="40788"/>
                    <a:pt x="51928" y="40672"/>
                    <a:pt x="51928" y="40500"/>
                  </a:cubicBezTo>
                  <a:cubicBezTo>
                    <a:pt x="51873" y="40092"/>
                    <a:pt x="51812" y="39627"/>
                    <a:pt x="51812" y="39224"/>
                  </a:cubicBezTo>
                  <a:close/>
                  <a:moveTo>
                    <a:pt x="52044" y="41312"/>
                  </a:moveTo>
                  <a:lnTo>
                    <a:pt x="51696" y="41484"/>
                  </a:lnTo>
                  <a:cubicBezTo>
                    <a:pt x="51812" y="42297"/>
                    <a:pt x="51873" y="43169"/>
                    <a:pt x="51989" y="43981"/>
                  </a:cubicBezTo>
                  <a:cubicBezTo>
                    <a:pt x="52044" y="43865"/>
                    <a:pt x="52160" y="43749"/>
                    <a:pt x="52277" y="43689"/>
                  </a:cubicBezTo>
                  <a:cubicBezTo>
                    <a:pt x="52160" y="42877"/>
                    <a:pt x="52105" y="42064"/>
                    <a:pt x="52044" y="41312"/>
                  </a:cubicBezTo>
                  <a:close/>
                  <a:moveTo>
                    <a:pt x="117670" y="32085"/>
                  </a:moveTo>
                  <a:cubicBezTo>
                    <a:pt x="116394" y="34522"/>
                    <a:pt x="115057" y="36787"/>
                    <a:pt x="113665" y="38815"/>
                  </a:cubicBezTo>
                  <a:cubicBezTo>
                    <a:pt x="113084" y="39572"/>
                    <a:pt x="112564" y="40324"/>
                    <a:pt x="111984" y="41020"/>
                  </a:cubicBezTo>
                  <a:cubicBezTo>
                    <a:pt x="110360" y="42993"/>
                    <a:pt x="108619" y="44446"/>
                    <a:pt x="106878" y="45606"/>
                  </a:cubicBezTo>
                  <a:cubicBezTo>
                    <a:pt x="106818" y="45662"/>
                    <a:pt x="106818" y="45722"/>
                    <a:pt x="106762" y="45722"/>
                  </a:cubicBezTo>
                  <a:cubicBezTo>
                    <a:pt x="106702" y="45778"/>
                    <a:pt x="106646" y="45778"/>
                    <a:pt x="106646" y="45838"/>
                  </a:cubicBezTo>
                  <a:cubicBezTo>
                    <a:pt x="106354" y="46126"/>
                    <a:pt x="106122" y="46358"/>
                    <a:pt x="105834" y="46590"/>
                  </a:cubicBezTo>
                  <a:lnTo>
                    <a:pt x="105657" y="46767"/>
                  </a:lnTo>
                  <a:cubicBezTo>
                    <a:pt x="106298" y="46358"/>
                    <a:pt x="106878" y="45954"/>
                    <a:pt x="107458" y="45490"/>
                  </a:cubicBezTo>
                  <a:cubicBezTo>
                    <a:pt x="108326" y="44910"/>
                    <a:pt x="109139" y="44214"/>
                    <a:pt x="110011" y="43457"/>
                  </a:cubicBezTo>
                  <a:cubicBezTo>
                    <a:pt x="111112" y="42413"/>
                    <a:pt x="112156" y="41312"/>
                    <a:pt x="113200" y="39976"/>
                  </a:cubicBezTo>
                  <a:cubicBezTo>
                    <a:pt x="113200" y="39920"/>
                    <a:pt x="113261" y="39860"/>
                    <a:pt x="113261" y="39860"/>
                  </a:cubicBezTo>
                  <a:cubicBezTo>
                    <a:pt x="114885" y="37771"/>
                    <a:pt x="116394" y="35278"/>
                    <a:pt x="117726" y="32609"/>
                  </a:cubicBezTo>
                  <a:cubicBezTo>
                    <a:pt x="117726" y="32433"/>
                    <a:pt x="117670" y="32261"/>
                    <a:pt x="117670" y="32085"/>
                  </a:cubicBezTo>
                  <a:close/>
                  <a:moveTo>
                    <a:pt x="52277" y="44098"/>
                  </a:moveTo>
                  <a:cubicBezTo>
                    <a:pt x="52221" y="44214"/>
                    <a:pt x="52105" y="44330"/>
                    <a:pt x="51989" y="44446"/>
                  </a:cubicBezTo>
                  <a:cubicBezTo>
                    <a:pt x="52105" y="45662"/>
                    <a:pt x="52221" y="46883"/>
                    <a:pt x="52337" y="48159"/>
                  </a:cubicBezTo>
                  <a:cubicBezTo>
                    <a:pt x="52393" y="47927"/>
                    <a:pt x="52509" y="47751"/>
                    <a:pt x="52625" y="47579"/>
                  </a:cubicBezTo>
                  <a:lnTo>
                    <a:pt x="52277" y="44098"/>
                  </a:lnTo>
                  <a:close/>
                  <a:moveTo>
                    <a:pt x="102756" y="48159"/>
                  </a:moveTo>
                  <a:cubicBezTo>
                    <a:pt x="102701" y="48215"/>
                    <a:pt x="102640" y="48215"/>
                    <a:pt x="102584" y="48215"/>
                  </a:cubicBezTo>
                  <a:lnTo>
                    <a:pt x="102584" y="48275"/>
                  </a:lnTo>
                  <a:cubicBezTo>
                    <a:pt x="102640" y="48275"/>
                    <a:pt x="102701" y="48215"/>
                    <a:pt x="102756" y="48215"/>
                  </a:cubicBezTo>
                  <a:lnTo>
                    <a:pt x="102756" y="48159"/>
                  </a:lnTo>
                  <a:close/>
                  <a:moveTo>
                    <a:pt x="102468" y="48679"/>
                  </a:moveTo>
                  <a:cubicBezTo>
                    <a:pt x="102408" y="48679"/>
                    <a:pt x="102352" y="48739"/>
                    <a:pt x="102292" y="48739"/>
                  </a:cubicBezTo>
                  <a:lnTo>
                    <a:pt x="102292" y="48795"/>
                  </a:lnTo>
                  <a:cubicBezTo>
                    <a:pt x="102352" y="48739"/>
                    <a:pt x="102408" y="48739"/>
                    <a:pt x="102468" y="48679"/>
                  </a:cubicBezTo>
                  <a:close/>
                  <a:moveTo>
                    <a:pt x="101828" y="48911"/>
                  </a:moveTo>
                  <a:cubicBezTo>
                    <a:pt x="101772" y="48971"/>
                    <a:pt x="101712" y="48971"/>
                    <a:pt x="101596" y="49027"/>
                  </a:cubicBezTo>
                  <a:cubicBezTo>
                    <a:pt x="101596" y="49027"/>
                    <a:pt x="101540" y="49087"/>
                    <a:pt x="101540" y="49143"/>
                  </a:cubicBezTo>
                  <a:cubicBezTo>
                    <a:pt x="101596" y="49143"/>
                    <a:pt x="101656" y="49087"/>
                    <a:pt x="101772" y="49087"/>
                  </a:cubicBezTo>
                  <a:cubicBezTo>
                    <a:pt x="101772" y="49027"/>
                    <a:pt x="101828" y="48971"/>
                    <a:pt x="101828" y="48911"/>
                  </a:cubicBezTo>
                  <a:close/>
                  <a:moveTo>
                    <a:pt x="101192" y="49143"/>
                  </a:moveTo>
                  <a:cubicBezTo>
                    <a:pt x="101076" y="49143"/>
                    <a:pt x="101016" y="49204"/>
                    <a:pt x="100900" y="49204"/>
                  </a:cubicBezTo>
                  <a:cubicBezTo>
                    <a:pt x="100844" y="49259"/>
                    <a:pt x="100844" y="49375"/>
                    <a:pt x="100783" y="49436"/>
                  </a:cubicBezTo>
                  <a:cubicBezTo>
                    <a:pt x="100900" y="49375"/>
                    <a:pt x="100960" y="49375"/>
                    <a:pt x="101076" y="49320"/>
                  </a:cubicBezTo>
                  <a:cubicBezTo>
                    <a:pt x="101132" y="49259"/>
                    <a:pt x="101132" y="49204"/>
                    <a:pt x="101192" y="49143"/>
                  </a:cubicBezTo>
                  <a:close/>
                  <a:moveTo>
                    <a:pt x="100435" y="49436"/>
                  </a:moveTo>
                  <a:lnTo>
                    <a:pt x="100435" y="49436"/>
                  </a:lnTo>
                  <a:cubicBezTo>
                    <a:pt x="100319" y="49491"/>
                    <a:pt x="100264" y="49552"/>
                    <a:pt x="100148" y="49607"/>
                  </a:cubicBezTo>
                  <a:cubicBezTo>
                    <a:pt x="100203" y="49607"/>
                    <a:pt x="100319" y="49552"/>
                    <a:pt x="100380" y="49552"/>
                  </a:cubicBezTo>
                  <a:cubicBezTo>
                    <a:pt x="100380" y="49491"/>
                    <a:pt x="100380" y="49491"/>
                    <a:pt x="100435" y="49436"/>
                  </a:cubicBezTo>
                  <a:close/>
                  <a:moveTo>
                    <a:pt x="100203" y="49955"/>
                  </a:moveTo>
                  <a:cubicBezTo>
                    <a:pt x="100185" y="49955"/>
                    <a:pt x="100173" y="49955"/>
                    <a:pt x="100165" y="49958"/>
                  </a:cubicBezTo>
                  <a:lnTo>
                    <a:pt x="100165" y="49958"/>
                  </a:lnTo>
                  <a:cubicBezTo>
                    <a:pt x="100178" y="49956"/>
                    <a:pt x="100190" y="49955"/>
                    <a:pt x="100203" y="49955"/>
                  </a:cubicBezTo>
                  <a:close/>
                  <a:moveTo>
                    <a:pt x="100165" y="49958"/>
                  </a:moveTo>
                  <a:lnTo>
                    <a:pt x="100165" y="49958"/>
                  </a:lnTo>
                  <a:cubicBezTo>
                    <a:pt x="100062" y="49968"/>
                    <a:pt x="99958" y="50016"/>
                    <a:pt x="99855" y="50016"/>
                  </a:cubicBezTo>
                  <a:cubicBezTo>
                    <a:pt x="99855" y="50072"/>
                    <a:pt x="99855" y="50132"/>
                    <a:pt x="99799" y="50188"/>
                  </a:cubicBezTo>
                  <a:lnTo>
                    <a:pt x="100148" y="50016"/>
                  </a:lnTo>
                  <a:cubicBezTo>
                    <a:pt x="100148" y="49975"/>
                    <a:pt x="100148" y="49962"/>
                    <a:pt x="100165" y="49958"/>
                  </a:cubicBezTo>
                  <a:close/>
                  <a:moveTo>
                    <a:pt x="99507" y="50072"/>
                  </a:moveTo>
                  <a:lnTo>
                    <a:pt x="99507" y="50072"/>
                  </a:lnTo>
                  <a:cubicBezTo>
                    <a:pt x="99391" y="50132"/>
                    <a:pt x="99335" y="50132"/>
                    <a:pt x="99219" y="50132"/>
                  </a:cubicBezTo>
                  <a:cubicBezTo>
                    <a:pt x="99219" y="50132"/>
                    <a:pt x="99159" y="50188"/>
                    <a:pt x="99103" y="50188"/>
                  </a:cubicBezTo>
                  <a:cubicBezTo>
                    <a:pt x="99103" y="50304"/>
                    <a:pt x="99043" y="50420"/>
                    <a:pt x="98987" y="50480"/>
                  </a:cubicBezTo>
                  <a:cubicBezTo>
                    <a:pt x="99103" y="50480"/>
                    <a:pt x="99219" y="50420"/>
                    <a:pt x="99335" y="50420"/>
                  </a:cubicBezTo>
                  <a:lnTo>
                    <a:pt x="99507" y="50072"/>
                  </a:lnTo>
                  <a:close/>
                  <a:moveTo>
                    <a:pt x="98639" y="50480"/>
                  </a:moveTo>
                  <a:cubicBezTo>
                    <a:pt x="98579" y="50536"/>
                    <a:pt x="98523" y="50536"/>
                    <a:pt x="98463" y="50596"/>
                  </a:cubicBezTo>
                  <a:lnTo>
                    <a:pt x="98579" y="50596"/>
                  </a:lnTo>
                  <a:cubicBezTo>
                    <a:pt x="98639" y="50536"/>
                    <a:pt x="98639" y="50480"/>
                    <a:pt x="98639" y="50480"/>
                  </a:cubicBezTo>
                  <a:close/>
                  <a:moveTo>
                    <a:pt x="98114" y="50944"/>
                  </a:moveTo>
                  <a:cubicBezTo>
                    <a:pt x="98059" y="51060"/>
                    <a:pt x="97998" y="51176"/>
                    <a:pt x="97998" y="51232"/>
                  </a:cubicBezTo>
                  <a:cubicBezTo>
                    <a:pt x="98114" y="51176"/>
                    <a:pt x="98291" y="51060"/>
                    <a:pt x="98407" y="51000"/>
                  </a:cubicBezTo>
                  <a:lnTo>
                    <a:pt x="98463" y="50944"/>
                  </a:lnTo>
                  <a:close/>
                  <a:moveTo>
                    <a:pt x="97711" y="51000"/>
                  </a:moveTo>
                  <a:cubicBezTo>
                    <a:pt x="97534" y="51116"/>
                    <a:pt x="97418" y="51232"/>
                    <a:pt x="97246" y="51348"/>
                  </a:cubicBezTo>
                  <a:cubicBezTo>
                    <a:pt x="97246" y="51348"/>
                    <a:pt x="97186" y="51408"/>
                    <a:pt x="97186" y="51464"/>
                  </a:cubicBezTo>
                  <a:lnTo>
                    <a:pt x="97534" y="51464"/>
                  </a:lnTo>
                  <a:cubicBezTo>
                    <a:pt x="97595" y="51292"/>
                    <a:pt x="97650" y="51176"/>
                    <a:pt x="97711" y="51000"/>
                  </a:cubicBezTo>
                  <a:close/>
                  <a:moveTo>
                    <a:pt x="95738" y="52276"/>
                  </a:moveTo>
                  <a:cubicBezTo>
                    <a:pt x="95677" y="52337"/>
                    <a:pt x="95622" y="52392"/>
                    <a:pt x="95561" y="52392"/>
                  </a:cubicBezTo>
                  <a:lnTo>
                    <a:pt x="95677" y="52392"/>
                  </a:lnTo>
                  <a:cubicBezTo>
                    <a:pt x="95677" y="52392"/>
                    <a:pt x="95738" y="52337"/>
                    <a:pt x="95738" y="52276"/>
                  </a:cubicBezTo>
                  <a:close/>
                  <a:moveTo>
                    <a:pt x="96374" y="51873"/>
                  </a:moveTo>
                  <a:cubicBezTo>
                    <a:pt x="96318" y="51928"/>
                    <a:pt x="96258" y="51928"/>
                    <a:pt x="96202" y="51989"/>
                  </a:cubicBezTo>
                  <a:cubicBezTo>
                    <a:pt x="96142" y="52105"/>
                    <a:pt x="96086" y="52276"/>
                    <a:pt x="96026" y="52392"/>
                  </a:cubicBezTo>
                  <a:lnTo>
                    <a:pt x="96202" y="52392"/>
                  </a:lnTo>
                  <a:cubicBezTo>
                    <a:pt x="96318" y="52337"/>
                    <a:pt x="96434" y="52221"/>
                    <a:pt x="96550" y="52160"/>
                  </a:cubicBezTo>
                  <a:cubicBezTo>
                    <a:pt x="96606" y="52044"/>
                    <a:pt x="96606" y="51928"/>
                    <a:pt x="96666" y="51873"/>
                  </a:cubicBezTo>
                  <a:close/>
                  <a:moveTo>
                    <a:pt x="95097" y="52741"/>
                  </a:moveTo>
                  <a:cubicBezTo>
                    <a:pt x="94809" y="52917"/>
                    <a:pt x="94517" y="53149"/>
                    <a:pt x="94285" y="53321"/>
                  </a:cubicBezTo>
                  <a:lnTo>
                    <a:pt x="94809" y="53321"/>
                  </a:lnTo>
                  <a:cubicBezTo>
                    <a:pt x="95042" y="53149"/>
                    <a:pt x="95274" y="53033"/>
                    <a:pt x="95506" y="52857"/>
                  </a:cubicBezTo>
                  <a:cubicBezTo>
                    <a:pt x="95506" y="52801"/>
                    <a:pt x="95561" y="52801"/>
                    <a:pt x="95561" y="52741"/>
                  </a:cubicBezTo>
                  <a:close/>
                  <a:moveTo>
                    <a:pt x="93881" y="53613"/>
                  </a:moveTo>
                  <a:cubicBezTo>
                    <a:pt x="93589" y="53845"/>
                    <a:pt x="93357" y="54017"/>
                    <a:pt x="93069" y="54249"/>
                  </a:cubicBezTo>
                  <a:cubicBezTo>
                    <a:pt x="93241" y="54249"/>
                    <a:pt x="93417" y="54309"/>
                    <a:pt x="93533" y="54309"/>
                  </a:cubicBezTo>
                  <a:cubicBezTo>
                    <a:pt x="93821" y="54077"/>
                    <a:pt x="94113" y="53845"/>
                    <a:pt x="94401" y="53669"/>
                  </a:cubicBezTo>
                  <a:cubicBezTo>
                    <a:pt x="94229" y="53669"/>
                    <a:pt x="94053" y="53669"/>
                    <a:pt x="93881" y="53613"/>
                  </a:cubicBezTo>
                  <a:close/>
                  <a:moveTo>
                    <a:pt x="92721" y="54542"/>
                  </a:moveTo>
                  <a:cubicBezTo>
                    <a:pt x="92428" y="54774"/>
                    <a:pt x="92196" y="55006"/>
                    <a:pt x="91908" y="55238"/>
                  </a:cubicBezTo>
                  <a:lnTo>
                    <a:pt x="92373" y="55238"/>
                  </a:lnTo>
                  <a:cubicBezTo>
                    <a:pt x="92660" y="55061"/>
                    <a:pt x="92892" y="54829"/>
                    <a:pt x="93185" y="54597"/>
                  </a:cubicBezTo>
                  <a:cubicBezTo>
                    <a:pt x="93008" y="54597"/>
                    <a:pt x="92892" y="54542"/>
                    <a:pt x="92721" y="54542"/>
                  </a:cubicBezTo>
                  <a:close/>
                  <a:moveTo>
                    <a:pt x="91616" y="55526"/>
                  </a:moveTo>
                  <a:cubicBezTo>
                    <a:pt x="91384" y="55758"/>
                    <a:pt x="91096" y="55990"/>
                    <a:pt x="90864" y="56222"/>
                  </a:cubicBezTo>
                  <a:cubicBezTo>
                    <a:pt x="90980" y="56222"/>
                    <a:pt x="91152" y="56222"/>
                    <a:pt x="91268" y="56282"/>
                  </a:cubicBezTo>
                  <a:cubicBezTo>
                    <a:pt x="91560" y="56050"/>
                    <a:pt x="91792" y="55818"/>
                    <a:pt x="92024" y="55586"/>
                  </a:cubicBezTo>
                  <a:cubicBezTo>
                    <a:pt x="91908" y="55526"/>
                    <a:pt x="91732" y="55526"/>
                    <a:pt x="91616" y="55526"/>
                  </a:cubicBezTo>
                  <a:close/>
                  <a:moveTo>
                    <a:pt x="52685" y="48215"/>
                  </a:moveTo>
                  <a:cubicBezTo>
                    <a:pt x="52569" y="48447"/>
                    <a:pt x="52453" y="48623"/>
                    <a:pt x="52393" y="48855"/>
                  </a:cubicBezTo>
                  <a:cubicBezTo>
                    <a:pt x="52625" y="51464"/>
                    <a:pt x="52801" y="54017"/>
                    <a:pt x="52973" y="56570"/>
                  </a:cubicBezTo>
                  <a:cubicBezTo>
                    <a:pt x="53033" y="55934"/>
                    <a:pt x="53089" y="55294"/>
                    <a:pt x="53149" y="54713"/>
                  </a:cubicBezTo>
                  <a:cubicBezTo>
                    <a:pt x="53033" y="52569"/>
                    <a:pt x="52857" y="50364"/>
                    <a:pt x="52685" y="48215"/>
                  </a:cubicBezTo>
                  <a:close/>
                  <a:moveTo>
                    <a:pt x="90571" y="56514"/>
                  </a:moveTo>
                  <a:lnTo>
                    <a:pt x="89875" y="57211"/>
                  </a:lnTo>
                  <a:cubicBezTo>
                    <a:pt x="89991" y="57266"/>
                    <a:pt x="90107" y="57266"/>
                    <a:pt x="90223" y="57327"/>
                  </a:cubicBezTo>
                  <a:lnTo>
                    <a:pt x="90980" y="56570"/>
                  </a:lnTo>
                  <a:cubicBezTo>
                    <a:pt x="90864" y="56514"/>
                    <a:pt x="90688" y="56514"/>
                    <a:pt x="90571" y="56514"/>
                  </a:cubicBezTo>
                  <a:close/>
                  <a:moveTo>
                    <a:pt x="89587" y="57498"/>
                  </a:moveTo>
                  <a:cubicBezTo>
                    <a:pt x="89355" y="57791"/>
                    <a:pt x="89123" y="58023"/>
                    <a:pt x="88891" y="58311"/>
                  </a:cubicBezTo>
                  <a:cubicBezTo>
                    <a:pt x="89007" y="58311"/>
                    <a:pt x="89123" y="58311"/>
                    <a:pt x="89295" y="58371"/>
                  </a:cubicBezTo>
                  <a:cubicBezTo>
                    <a:pt x="89527" y="58079"/>
                    <a:pt x="89759" y="57847"/>
                    <a:pt x="89991" y="57614"/>
                  </a:cubicBezTo>
                  <a:cubicBezTo>
                    <a:pt x="89820" y="57559"/>
                    <a:pt x="89703" y="57559"/>
                    <a:pt x="89587" y="57498"/>
                  </a:cubicBezTo>
                  <a:close/>
                  <a:moveTo>
                    <a:pt x="135773" y="2841"/>
                  </a:moveTo>
                  <a:cubicBezTo>
                    <a:pt x="135657" y="2841"/>
                    <a:pt x="135481" y="2841"/>
                    <a:pt x="135365" y="2902"/>
                  </a:cubicBezTo>
                  <a:lnTo>
                    <a:pt x="135309" y="2902"/>
                  </a:lnTo>
                  <a:cubicBezTo>
                    <a:pt x="135133" y="2902"/>
                    <a:pt x="134961" y="2957"/>
                    <a:pt x="134845" y="2957"/>
                  </a:cubicBezTo>
                  <a:lnTo>
                    <a:pt x="134785" y="2957"/>
                  </a:lnTo>
                  <a:cubicBezTo>
                    <a:pt x="134669" y="3018"/>
                    <a:pt x="134553" y="3073"/>
                    <a:pt x="134381" y="3073"/>
                  </a:cubicBezTo>
                  <a:lnTo>
                    <a:pt x="134381" y="3134"/>
                  </a:lnTo>
                  <a:cubicBezTo>
                    <a:pt x="134265" y="3134"/>
                    <a:pt x="134149" y="3189"/>
                    <a:pt x="134033" y="3189"/>
                  </a:cubicBezTo>
                  <a:cubicBezTo>
                    <a:pt x="133569" y="3421"/>
                    <a:pt x="133044" y="3654"/>
                    <a:pt x="132580" y="4002"/>
                  </a:cubicBezTo>
                  <a:cubicBezTo>
                    <a:pt x="132232" y="4294"/>
                    <a:pt x="131828" y="4582"/>
                    <a:pt x="131480" y="4930"/>
                  </a:cubicBezTo>
                  <a:lnTo>
                    <a:pt x="131419" y="4990"/>
                  </a:lnTo>
                  <a:cubicBezTo>
                    <a:pt x="131884" y="4698"/>
                    <a:pt x="132348" y="4410"/>
                    <a:pt x="132872" y="4234"/>
                  </a:cubicBezTo>
                  <a:cubicBezTo>
                    <a:pt x="132988" y="4118"/>
                    <a:pt x="133160" y="4002"/>
                    <a:pt x="133392" y="3886"/>
                  </a:cubicBezTo>
                  <a:cubicBezTo>
                    <a:pt x="133569" y="3770"/>
                    <a:pt x="133740" y="3714"/>
                    <a:pt x="133917" y="3598"/>
                  </a:cubicBezTo>
                  <a:cubicBezTo>
                    <a:pt x="134088" y="3538"/>
                    <a:pt x="134321" y="3482"/>
                    <a:pt x="134497" y="3421"/>
                  </a:cubicBezTo>
                  <a:lnTo>
                    <a:pt x="134553" y="3421"/>
                  </a:lnTo>
                  <a:cubicBezTo>
                    <a:pt x="134669" y="3366"/>
                    <a:pt x="134845" y="3305"/>
                    <a:pt x="135017" y="3305"/>
                  </a:cubicBezTo>
                  <a:cubicBezTo>
                    <a:pt x="135017" y="3250"/>
                    <a:pt x="135077" y="3250"/>
                    <a:pt x="135077" y="3250"/>
                  </a:cubicBezTo>
                  <a:cubicBezTo>
                    <a:pt x="135249" y="3250"/>
                    <a:pt x="135365" y="3189"/>
                    <a:pt x="135541" y="3189"/>
                  </a:cubicBezTo>
                  <a:lnTo>
                    <a:pt x="136586" y="3189"/>
                  </a:lnTo>
                  <a:cubicBezTo>
                    <a:pt x="136702" y="3250"/>
                    <a:pt x="136818" y="3250"/>
                    <a:pt x="136934" y="3305"/>
                  </a:cubicBezTo>
                  <a:lnTo>
                    <a:pt x="136990" y="3305"/>
                  </a:lnTo>
                  <a:cubicBezTo>
                    <a:pt x="137106" y="3305"/>
                    <a:pt x="137222" y="3366"/>
                    <a:pt x="137338" y="3421"/>
                  </a:cubicBezTo>
                  <a:cubicBezTo>
                    <a:pt x="137454" y="3421"/>
                    <a:pt x="137570" y="3482"/>
                    <a:pt x="137686" y="3538"/>
                  </a:cubicBezTo>
                  <a:cubicBezTo>
                    <a:pt x="138614" y="4002"/>
                    <a:pt x="139427" y="4930"/>
                    <a:pt x="140067" y="6151"/>
                  </a:cubicBezTo>
                  <a:cubicBezTo>
                    <a:pt x="141228" y="8356"/>
                    <a:pt x="142040" y="11605"/>
                    <a:pt x="142676" y="15434"/>
                  </a:cubicBezTo>
                  <a:cubicBezTo>
                    <a:pt x="143720" y="21237"/>
                    <a:pt x="144417" y="28371"/>
                    <a:pt x="145753" y="35218"/>
                  </a:cubicBezTo>
                  <a:cubicBezTo>
                    <a:pt x="147086" y="42064"/>
                    <a:pt x="149058" y="48623"/>
                    <a:pt x="152540" y="53381"/>
                  </a:cubicBezTo>
                  <a:cubicBezTo>
                    <a:pt x="153993" y="55354"/>
                    <a:pt x="155269" y="56686"/>
                    <a:pt x="156430" y="57498"/>
                  </a:cubicBezTo>
                  <a:cubicBezTo>
                    <a:pt x="156949" y="57907"/>
                    <a:pt x="157474" y="58195"/>
                    <a:pt x="157994" y="58427"/>
                  </a:cubicBezTo>
                  <a:cubicBezTo>
                    <a:pt x="158458" y="58603"/>
                    <a:pt x="158922" y="58719"/>
                    <a:pt x="159386" y="58719"/>
                  </a:cubicBezTo>
                  <a:cubicBezTo>
                    <a:pt x="159563" y="58719"/>
                    <a:pt x="159735" y="58659"/>
                    <a:pt x="159911" y="58659"/>
                  </a:cubicBezTo>
                  <a:lnTo>
                    <a:pt x="159911" y="58311"/>
                  </a:lnTo>
                  <a:cubicBezTo>
                    <a:pt x="159735" y="58371"/>
                    <a:pt x="159563" y="58371"/>
                    <a:pt x="159386" y="58371"/>
                  </a:cubicBezTo>
                  <a:cubicBezTo>
                    <a:pt x="158983" y="58371"/>
                    <a:pt x="158574" y="58311"/>
                    <a:pt x="158110" y="58079"/>
                  </a:cubicBezTo>
                  <a:cubicBezTo>
                    <a:pt x="157414" y="57847"/>
                    <a:pt x="156662" y="57327"/>
                    <a:pt x="155733" y="56514"/>
                  </a:cubicBezTo>
                  <a:cubicBezTo>
                    <a:pt x="154861" y="55758"/>
                    <a:pt x="153877" y="54658"/>
                    <a:pt x="152832" y="53149"/>
                  </a:cubicBezTo>
                  <a:cubicBezTo>
                    <a:pt x="149987" y="49375"/>
                    <a:pt x="148190" y="44330"/>
                    <a:pt x="146914" y="38931"/>
                  </a:cubicBezTo>
                  <a:cubicBezTo>
                    <a:pt x="144941" y="30808"/>
                    <a:pt x="144184" y="21817"/>
                    <a:pt x="142908" y="14854"/>
                  </a:cubicBezTo>
                  <a:cubicBezTo>
                    <a:pt x="142328" y="11373"/>
                    <a:pt x="141576" y="8411"/>
                    <a:pt x="140471" y="6267"/>
                  </a:cubicBezTo>
                  <a:cubicBezTo>
                    <a:pt x="139951" y="5222"/>
                    <a:pt x="139371" y="4350"/>
                    <a:pt x="138614" y="3770"/>
                  </a:cubicBezTo>
                  <a:cubicBezTo>
                    <a:pt x="138266" y="3482"/>
                    <a:pt x="137918" y="3250"/>
                    <a:pt x="137514" y="3134"/>
                  </a:cubicBezTo>
                  <a:cubicBezTo>
                    <a:pt x="137398" y="3073"/>
                    <a:pt x="137282" y="3018"/>
                    <a:pt x="137166" y="3018"/>
                  </a:cubicBezTo>
                  <a:cubicBezTo>
                    <a:pt x="137166" y="3018"/>
                    <a:pt x="137106" y="3018"/>
                    <a:pt x="137106" y="2957"/>
                  </a:cubicBezTo>
                  <a:cubicBezTo>
                    <a:pt x="136990" y="2957"/>
                    <a:pt x="136874" y="2902"/>
                    <a:pt x="136758" y="2902"/>
                  </a:cubicBezTo>
                  <a:lnTo>
                    <a:pt x="136702" y="2902"/>
                  </a:lnTo>
                  <a:cubicBezTo>
                    <a:pt x="136586" y="2902"/>
                    <a:pt x="136470" y="2841"/>
                    <a:pt x="136293" y="2841"/>
                  </a:cubicBezTo>
                  <a:close/>
                  <a:moveTo>
                    <a:pt x="88659" y="58603"/>
                  </a:moveTo>
                  <a:lnTo>
                    <a:pt x="88483" y="58775"/>
                  </a:lnTo>
                  <a:cubicBezTo>
                    <a:pt x="88311" y="58951"/>
                    <a:pt x="88135" y="59183"/>
                    <a:pt x="87963" y="59415"/>
                  </a:cubicBezTo>
                  <a:cubicBezTo>
                    <a:pt x="88135" y="59415"/>
                    <a:pt x="88251" y="59415"/>
                    <a:pt x="88367" y="59471"/>
                  </a:cubicBezTo>
                  <a:cubicBezTo>
                    <a:pt x="88483" y="59299"/>
                    <a:pt x="88599" y="59123"/>
                    <a:pt x="88775" y="58951"/>
                  </a:cubicBezTo>
                  <a:cubicBezTo>
                    <a:pt x="88831" y="58891"/>
                    <a:pt x="88947" y="58775"/>
                    <a:pt x="89007" y="58659"/>
                  </a:cubicBezTo>
                  <a:cubicBezTo>
                    <a:pt x="88891" y="58659"/>
                    <a:pt x="88775" y="58603"/>
                    <a:pt x="88659" y="58603"/>
                  </a:cubicBezTo>
                  <a:close/>
                  <a:moveTo>
                    <a:pt x="87731" y="59703"/>
                  </a:moveTo>
                  <a:cubicBezTo>
                    <a:pt x="87554" y="59935"/>
                    <a:pt x="87322" y="60228"/>
                    <a:pt x="87150" y="60516"/>
                  </a:cubicBezTo>
                  <a:cubicBezTo>
                    <a:pt x="87267" y="60516"/>
                    <a:pt x="87383" y="60576"/>
                    <a:pt x="87499" y="60576"/>
                  </a:cubicBezTo>
                  <a:cubicBezTo>
                    <a:pt x="87670" y="60283"/>
                    <a:pt x="87902" y="60051"/>
                    <a:pt x="88135" y="59764"/>
                  </a:cubicBezTo>
                  <a:cubicBezTo>
                    <a:pt x="88018" y="59703"/>
                    <a:pt x="87902" y="59703"/>
                    <a:pt x="87731" y="59703"/>
                  </a:cubicBezTo>
                  <a:close/>
                  <a:moveTo>
                    <a:pt x="86918" y="60808"/>
                  </a:moveTo>
                  <a:cubicBezTo>
                    <a:pt x="86742" y="61096"/>
                    <a:pt x="86510" y="61388"/>
                    <a:pt x="86338" y="61676"/>
                  </a:cubicBezTo>
                  <a:cubicBezTo>
                    <a:pt x="86454" y="61676"/>
                    <a:pt x="86570" y="61736"/>
                    <a:pt x="86686" y="61736"/>
                  </a:cubicBezTo>
                  <a:cubicBezTo>
                    <a:pt x="86858" y="61444"/>
                    <a:pt x="87090" y="61156"/>
                    <a:pt x="87267" y="60864"/>
                  </a:cubicBezTo>
                  <a:cubicBezTo>
                    <a:pt x="87150" y="60864"/>
                    <a:pt x="87034" y="60864"/>
                    <a:pt x="86918" y="60808"/>
                  </a:cubicBezTo>
                  <a:close/>
                  <a:moveTo>
                    <a:pt x="86106" y="61968"/>
                  </a:moveTo>
                  <a:cubicBezTo>
                    <a:pt x="85930" y="62256"/>
                    <a:pt x="85758" y="62604"/>
                    <a:pt x="85582" y="62897"/>
                  </a:cubicBezTo>
                  <a:cubicBezTo>
                    <a:pt x="85698" y="62897"/>
                    <a:pt x="85814" y="62953"/>
                    <a:pt x="85930" y="62953"/>
                  </a:cubicBezTo>
                  <a:cubicBezTo>
                    <a:pt x="86106" y="62665"/>
                    <a:pt x="86278" y="62317"/>
                    <a:pt x="86510" y="62024"/>
                  </a:cubicBezTo>
                  <a:cubicBezTo>
                    <a:pt x="86394" y="62024"/>
                    <a:pt x="86278" y="62024"/>
                    <a:pt x="86106" y="61968"/>
                  </a:cubicBezTo>
                  <a:close/>
                  <a:moveTo>
                    <a:pt x="53321" y="56570"/>
                  </a:moveTo>
                  <a:cubicBezTo>
                    <a:pt x="53265" y="57443"/>
                    <a:pt x="53205" y="58311"/>
                    <a:pt x="53205" y="59183"/>
                  </a:cubicBezTo>
                  <a:cubicBezTo>
                    <a:pt x="53497" y="63301"/>
                    <a:pt x="53845" y="67190"/>
                    <a:pt x="54365" y="70844"/>
                  </a:cubicBezTo>
                  <a:lnTo>
                    <a:pt x="54365" y="70788"/>
                  </a:lnTo>
                  <a:lnTo>
                    <a:pt x="54542" y="69567"/>
                  </a:lnTo>
                  <a:cubicBezTo>
                    <a:pt x="54194" y="66726"/>
                    <a:pt x="53901" y="63709"/>
                    <a:pt x="53613" y="60576"/>
                  </a:cubicBezTo>
                  <a:cubicBezTo>
                    <a:pt x="53497" y="59239"/>
                    <a:pt x="53437" y="57907"/>
                    <a:pt x="53321" y="56570"/>
                  </a:cubicBezTo>
                  <a:close/>
                  <a:moveTo>
                    <a:pt x="54713" y="70844"/>
                  </a:moveTo>
                  <a:cubicBezTo>
                    <a:pt x="54658" y="71252"/>
                    <a:pt x="54597" y="71600"/>
                    <a:pt x="54481" y="71948"/>
                  </a:cubicBezTo>
                  <a:cubicBezTo>
                    <a:pt x="54542" y="72004"/>
                    <a:pt x="54542" y="72120"/>
                    <a:pt x="54542" y="72236"/>
                  </a:cubicBezTo>
                  <a:cubicBezTo>
                    <a:pt x="54713" y="73457"/>
                    <a:pt x="54946" y="74617"/>
                    <a:pt x="55122" y="75778"/>
                  </a:cubicBezTo>
                  <a:lnTo>
                    <a:pt x="55294" y="75430"/>
                  </a:lnTo>
                  <a:cubicBezTo>
                    <a:pt x="55294" y="75369"/>
                    <a:pt x="55354" y="75253"/>
                    <a:pt x="55354" y="75198"/>
                  </a:cubicBezTo>
                  <a:cubicBezTo>
                    <a:pt x="55122" y="73805"/>
                    <a:pt x="54890" y="72352"/>
                    <a:pt x="54713" y="70844"/>
                  </a:cubicBezTo>
                  <a:close/>
                  <a:moveTo>
                    <a:pt x="55470" y="75778"/>
                  </a:moveTo>
                  <a:cubicBezTo>
                    <a:pt x="55410" y="75950"/>
                    <a:pt x="55354" y="76126"/>
                    <a:pt x="55238" y="76298"/>
                  </a:cubicBezTo>
                  <a:lnTo>
                    <a:pt x="55758" y="78735"/>
                  </a:lnTo>
                  <a:cubicBezTo>
                    <a:pt x="55874" y="78619"/>
                    <a:pt x="55990" y="78503"/>
                    <a:pt x="56050" y="78386"/>
                  </a:cubicBezTo>
                  <a:cubicBezTo>
                    <a:pt x="55818" y="77574"/>
                    <a:pt x="55642" y="76706"/>
                    <a:pt x="55470" y="75778"/>
                  </a:cubicBezTo>
                  <a:close/>
                  <a:moveTo>
                    <a:pt x="56166" y="78795"/>
                  </a:moveTo>
                  <a:cubicBezTo>
                    <a:pt x="56050" y="78911"/>
                    <a:pt x="55990" y="79027"/>
                    <a:pt x="55874" y="79143"/>
                  </a:cubicBezTo>
                  <a:cubicBezTo>
                    <a:pt x="56050" y="79779"/>
                    <a:pt x="56222" y="80359"/>
                    <a:pt x="56398" y="80939"/>
                  </a:cubicBezTo>
                  <a:cubicBezTo>
                    <a:pt x="56515" y="80884"/>
                    <a:pt x="56570" y="80823"/>
                    <a:pt x="56686" y="80768"/>
                  </a:cubicBezTo>
                  <a:cubicBezTo>
                    <a:pt x="56515" y="80127"/>
                    <a:pt x="56338" y="79491"/>
                    <a:pt x="56166" y="78795"/>
                  </a:cubicBezTo>
                  <a:close/>
                  <a:moveTo>
                    <a:pt x="56802" y="81056"/>
                  </a:moveTo>
                  <a:cubicBezTo>
                    <a:pt x="56686" y="81172"/>
                    <a:pt x="56570" y="81232"/>
                    <a:pt x="56515" y="81288"/>
                  </a:cubicBezTo>
                  <a:cubicBezTo>
                    <a:pt x="56631" y="81812"/>
                    <a:pt x="56802" y="82276"/>
                    <a:pt x="56979" y="82740"/>
                  </a:cubicBezTo>
                  <a:cubicBezTo>
                    <a:pt x="57095" y="82680"/>
                    <a:pt x="57211" y="82624"/>
                    <a:pt x="57266" y="82624"/>
                  </a:cubicBezTo>
                  <a:cubicBezTo>
                    <a:pt x="57095" y="82100"/>
                    <a:pt x="56918" y="81580"/>
                    <a:pt x="56802" y="81056"/>
                  </a:cubicBezTo>
                  <a:close/>
                  <a:moveTo>
                    <a:pt x="252455" y="39340"/>
                  </a:moveTo>
                  <a:cubicBezTo>
                    <a:pt x="248741" y="39340"/>
                    <a:pt x="245088" y="40152"/>
                    <a:pt x="241895" y="42064"/>
                  </a:cubicBezTo>
                  <a:cubicBezTo>
                    <a:pt x="238590" y="44037"/>
                    <a:pt x="235921" y="46883"/>
                    <a:pt x="233600" y="50248"/>
                  </a:cubicBezTo>
                  <a:cubicBezTo>
                    <a:pt x="229654" y="56222"/>
                    <a:pt x="226985" y="63881"/>
                    <a:pt x="225068" y="72120"/>
                  </a:cubicBezTo>
                  <a:cubicBezTo>
                    <a:pt x="224140" y="75894"/>
                    <a:pt x="223388" y="79839"/>
                    <a:pt x="222691" y="83725"/>
                  </a:cubicBezTo>
                  <a:cubicBezTo>
                    <a:pt x="222807" y="83841"/>
                    <a:pt x="222863" y="84017"/>
                    <a:pt x="222979" y="84189"/>
                  </a:cubicBezTo>
                  <a:cubicBezTo>
                    <a:pt x="223908" y="78795"/>
                    <a:pt x="225012" y="73341"/>
                    <a:pt x="226405" y="68175"/>
                  </a:cubicBezTo>
                  <a:cubicBezTo>
                    <a:pt x="227913" y="62549"/>
                    <a:pt x="229886" y="57327"/>
                    <a:pt x="232379" y="52857"/>
                  </a:cubicBezTo>
                  <a:cubicBezTo>
                    <a:pt x="234932" y="48391"/>
                    <a:pt x="238065" y="44794"/>
                    <a:pt x="242071" y="42357"/>
                  </a:cubicBezTo>
                  <a:cubicBezTo>
                    <a:pt x="245204" y="40440"/>
                    <a:pt x="248741" y="39688"/>
                    <a:pt x="252455" y="39688"/>
                  </a:cubicBezTo>
                  <a:cubicBezTo>
                    <a:pt x="258549" y="39688"/>
                    <a:pt x="264932" y="41777"/>
                    <a:pt x="270038" y="44269"/>
                  </a:cubicBezTo>
                  <a:cubicBezTo>
                    <a:pt x="272243" y="45374"/>
                    <a:pt x="274216" y="46474"/>
                    <a:pt x="275840" y="47519"/>
                  </a:cubicBezTo>
                  <a:cubicBezTo>
                    <a:pt x="277117" y="48331"/>
                    <a:pt x="278217" y="49087"/>
                    <a:pt x="278973" y="49723"/>
                  </a:cubicBezTo>
                  <a:cubicBezTo>
                    <a:pt x="279554" y="50132"/>
                    <a:pt x="279957" y="50536"/>
                    <a:pt x="280190" y="50828"/>
                  </a:cubicBezTo>
                  <a:cubicBezTo>
                    <a:pt x="279902" y="50420"/>
                    <a:pt x="279493" y="50016"/>
                    <a:pt x="278913" y="49491"/>
                  </a:cubicBezTo>
                  <a:cubicBezTo>
                    <a:pt x="278045" y="48679"/>
                    <a:pt x="276824" y="47751"/>
                    <a:pt x="275316" y="46822"/>
                  </a:cubicBezTo>
                  <a:cubicBezTo>
                    <a:pt x="275084" y="46651"/>
                    <a:pt x="274851" y="46534"/>
                    <a:pt x="274619" y="46358"/>
                  </a:cubicBezTo>
                  <a:cubicBezTo>
                    <a:pt x="271834" y="44678"/>
                    <a:pt x="268353" y="42937"/>
                    <a:pt x="264523" y="41600"/>
                  </a:cubicBezTo>
                  <a:cubicBezTo>
                    <a:pt x="260694" y="40268"/>
                    <a:pt x="256516" y="39340"/>
                    <a:pt x="252455" y="39340"/>
                  </a:cubicBezTo>
                  <a:close/>
                  <a:moveTo>
                    <a:pt x="57383" y="82912"/>
                  </a:moveTo>
                  <a:cubicBezTo>
                    <a:pt x="57327" y="82973"/>
                    <a:pt x="57211" y="83028"/>
                    <a:pt x="57095" y="83028"/>
                  </a:cubicBezTo>
                  <a:lnTo>
                    <a:pt x="57615" y="84249"/>
                  </a:lnTo>
                  <a:cubicBezTo>
                    <a:pt x="57731" y="84189"/>
                    <a:pt x="57791" y="84189"/>
                    <a:pt x="57907" y="84133"/>
                  </a:cubicBezTo>
                  <a:lnTo>
                    <a:pt x="57383" y="82912"/>
                  </a:lnTo>
                  <a:close/>
                  <a:moveTo>
                    <a:pt x="58079" y="84481"/>
                  </a:moveTo>
                  <a:cubicBezTo>
                    <a:pt x="57963" y="84481"/>
                    <a:pt x="57847" y="84537"/>
                    <a:pt x="57731" y="84537"/>
                  </a:cubicBezTo>
                  <a:cubicBezTo>
                    <a:pt x="57907" y="84885"/>
                    <a:pt x="58023" y="85233"/>
                    <a:pt x="58195" y="85526"/>
                  </a:cubicBezTo>
                  <a:cubicBezTo>
                    <a:pt x="58311" y="85526"/>
                    <a:pt x="58427" y="85526"/>
                    <a:pt x="58543" y="85465"/>
                  </a:cubicBezTo>
                  <a:cubicBezTo>
                    <a:pt x="58371" y="85177"/>
                    <a:pt x="58195" y="84829"/>
                    <a:pt x="58079" y="84481"/>
                  </a:cubicBezTo>
                  <a:close/>
                  <a:moveTo>
                    <a:pt x="58719" y="85813"/>
                  </a:moveTo>
                  <a:cubicBezTo>
                    <a:pt x="58603" y="85813"/>
                    <a:pt x="58487" y="85813"/>
                    <a:pt x="58371" y="85874"/>
                  </a:cubicBezTo>
                  <a:cubicBezTo>
                    <a:pt x="58543" y="86161"/>
                    <a:pt x="58719" y="86394"/>
                    <a:pt x="58835" y="86686"/>
                  </a:cubicBezTo>
                  <a:lnTo>
                    <a:pt x="59239" y="86686"/>
                  </a:lnTo>
                  <a:lnTo>
                    <a:pt x="58719" y="85813"/>
                  </a:lnTo>
                  <a:close/>
                  <a:moveTo>
                    <a:pt x="222631" y="84249"/>
                  </a:moveTo>
                  <a:cubicBezTo>
                    <a:pt x="222459" y="85177"/>
                    <a:pt x="222283" y="86106"/>
                    <a:pt x="222167" y="87034"/>
                  </a:cubicBezTo>
                  <a:cubicBezTo>
                    <a:pt x="222227" y="87150"/>
                    <a:pt x="222343" y="87322"/>
                    <a:pt x="222399" y="87498"/>
                  </a:cubicBezTo>
                  <a:cubicBezTo>
                    <a:pt x="222575" y="86570"/>
                    <a:pt x="222691" y="85642"/>
                    <a:pt x="222863" y="84713"/>
                  </a:cubicBezTo>
                  <a:cubicBezTo>
                    <a:pt x="222807" y="84537"/>
                    <a:pt x="222691" y="84365"/>
                    <a:pt x="222631" y="84249"/>
                  </a:cubicBezTo>
                  <a:close/>
                  <a:moveTo>
                    <a:pt x="59068" y="86974"/>
                  </a:moveTo>
                  <a:cubicBezTo>
                    <a:pt x="59184" y="87206"/>
                    <a:pt x="59355" y="87438"/>
                    <a:pt x="59532" y="87670"/>
                  </a:cubicBezTo>
                  <a:lnTo>
                    <a:pt x="59936" y="87670"/>
                  </a:lnTo>
                  <a:lnTo>
                    <a:pt x="59416" y="86974"/>
                  </a:lnTo>
                  <a:close/>
                  <a:moveTo>
                    <a:pt x="59764" y="88018"/>
                  </a:moveTo>
                  <a:cubicBezTo>
                    <a:pt x="59936" y="88195"/>
                    <a:pt x="60052" y="88366"/>
                    <a:pt x="60228" y="88543"/>
                  </a:cubicBezTo>
                  <a:cubicBezTo>
                    <a:pt x="60400" y="88598"/>
                    <a:pt x="60576" y="88598"/>
                    <a:pt x="60748" y="88659"/>
                  </a:cubicBezTo>
                  <a:cubicBezTo>
                    <a:pt x="60576" y="88427"/>
                    <a:pt x="60400" y="88250"/>
                    <a:pt x="60228" y="88018"/>
                  </a:cubicBezTo>
                  <a:close/>
                  <a:moveTo>
                    <a:pt x="60576" y="88947"/>
                  </a:moveTo>
                  <a:lnTo>
                    <a:pt x="60924" y="89295"/>
                  </a:lnTo>
                  <a:lnTo>
                    <a:pt x="61620" y="89471"/>
                  </a:lnTo>
                  <a:cubicBezTo>
                    <a:pt x="61444" y="89295"/>
                    <a:pt x="61272" y="89179"/>
                    <a:pt x="61096" y="89007"/>
                  </a:cubicBezTo>
                  <a:cubicBezTo>
                    <a:pt x="60924" y="89007"/>
                    <a:pt x="60748" y="88947"/>
                    <a:pt x="60576" y="88947"/>
                  </a:cubicBezTo>
                  <a:close/>
                  <a:moveTo>
                    <a:pt x="61676" y="89819"/>
                  </a:moveTo>
                  <a:lnTo>
                    <a:pt x="62549" y="90167"/>
                  </a:lnTo>
                  <a:cubicBezTo>
                    <a:pt x="62433" y="90107"/>
                    <a:pt x="62317" y="90051"/>
                    <a:pt x="62256" y="89991"/>
                  </a:cubicBezTo>
                  <a:cubicBezTo>
                    <a:pt x="62201" y="89991"/>
                    <a:pt x="62201" y="89935"/>
                    <a:pt x="62140" y="89935"/>
                  </a:cubicBezTo>
                  <a:cubicBezTo>
                    <a:pt x="61969" y="89875"/>
                    <a:pt x="61853" y="89875"/>
                    <a:pt x="61676" y="89819"/>
                  </a:cubicBezTo>
                  <a:close/>
                  <a:moveTo>
                    <a:pt x="222051" y="87554"/>
                  </a:moveTo>
                  <a:cubicBezTo>
                    <a:pt x="221879" y="88482"/>
                    <a:pt x="221763" y="89355"/>
                    <a:pt x="221587" y="90283"/>
                  </a:cubicBezTo>
                  <a:cubicBezTo>
                    <a:pt x="221703" y="90455"/>
                    <a:pt x="221763" y="90571"/>
                    <a:pt x="221879" y="90748"/>
                  </a:cubicBezTo>
                  <a:cubicBezTo>
                    <a:pt x="221995" y="89819"/>
                    <a:pt x="222167" y="88891"/>
                    <a:pt x="222343" y="87962"/>
                  </a:cubicBezTo>
                  <a:cubicBezTo>
                    <a:pt x="222227" y="87846"/>
                    <a:pt x="222167" y="87670"/>
                    <a:pt x="222051" y="87554"/>
                  </a:cubicBezTo>
                  <a:close/>
                  <a:moveTo>
                    <a:pt x="85349" y="63185"/>
                  </a:moveTo>
                  <a:cubicBezTo>
                    <a:pt x="84133" y="65273"/>
                    <a:pt x="83145" y="67423"/>
                    <a:pt x="82332" y="69567"/>
                  </a:cubicBezTo>
                  <a:cubicBezTo>
                    <a:pt x="81232" y="72412"/>
                    <a:pt x="80304" y="75198"/>
                    <a:pt x="79491" y="77806"/>
                  </a:cubicBezTo>
                  <a:cubicBezTo>
                    <a:pt x="78271" y="81752"/>
                    <a:pt x="77171" y="85233"/>
                    <a:pt x="75486" y="87786"/>
                  </a:cubicBezTo>
                  <a:cubicBezTo>
                    <a:pt x="75486" y="87846"/>
                    <a:pt x="75430" y="87902"/>
                    <a:pt x="75370" y="88018"/>
                  </a:cubicBezTo>
                  <a:cubicBezTo>
                    <a:pt x="75314" y="88134"/>
                    <a:pt x="75198" y="88250"/>
                    <a:pt x="75137" y="88366"/>
                  </a:cubicBezTo>
                  <a:cubicBezTo>
                    <a:pt x="74789" y="88775"/>
                    <a:pt x="74502" y="89123"/>
                    <a:pt x="74153" y="89527"/>
                  </a:cubicBezTo>
                  <a:cubicBezTo>
                    <a:pt x="74037" y="89587"/>
                    <a:pt x="73977" y="89703"/>
                    <a:pt x="73861" y="89759"/>
                  </a:cubicBezTo>
                  <a:cubicBezTo>
                    <a:pt x="73573" y="90051"/>
                    <a:pt x="73281" y="90283"/>
                    <a:pt x="72933" y="90515"/>
                  </a:cubicBezTo>
                  <a:cubicBezTo>
                    <a:pt x="72817" y="90571"/>
                    <a:pt x="72761" y="90687"/>
                    <a:pt x="72645" y="90748"/>
                  </a:cubicBezTo>
                  <a:lnTo>
                    <a:pt x="72584" y="90748"/>
                  </a:lnTo>
                  <a:cubicBezTo>
                    <a:pt x="72297" y="90919"/>
                    <a:pt x="72004" y="91096"/>
                    <a:pt x="71656" y="91212"/>
                  </a:cubicBezTo>
                  <a:cubicBezTo>
                    <a:pt x="71600" y="91267"/>
                    <a:pt x="71484" y="91267"/>
                    <a:pt x="71368" y="91328"/>
                  </a:cubicBezTo>
                  <a:cubicBezTo>
                    <a:pt x="71076" y="91444"/>
                    <a:pt x="70788" y="91560"/>
                    <a:pt x="70440" y="91616"/>
                  </a:cubicBezTo>
                  <a:cubicBezTo>
                    <a:pt x="70324" y="91616"/>
                    <a:pt x="70208" y="91676"/>
                    <a:pt x="70092" y="91676"/>
                  </a:cubicBezTo>
                  <a:cubicBezTo>
                    <a:pt x="69799" y="91732"/>
                    <a:pt x="69512" y="91792"/>
                    <a:pt x="69219" y="91792"/>
                  </a:cubicBezTo>
                  <a:cubicBezTo>
                    <a:pt x="69103" y="91792"/>
                    <a:pt x="68987" y="91848"/>
                    <a:pt x="68815" y="91848"/>
                  </a:cubicBezTo>
                  <a:lnTo>
                    <a:pt x="68003" y="91848"/>
                  </a:lnTo>
                  <a:cubicBezTo>
                    <a:pt x="67827" y="91848"/>
                    <a:pt x="67711" y="91792"/>
                    <a:pt x="67539" y="91792"/>
                  </a:cubicBezTo>
                  <a:cubicBezTo>
                    <a:pt x="67307" y="91792"/>
                    <a:pt x="67014" y="91732"/>
                    <a:pt x="66782" y="91732"/>
                  </a:cubicBezTo>
                  <a:cubicBezTo>
                    <a:pt x="66610" y="91676"/>
                    <a:pt x="66434" y="91676"/>
                    <a:pt x="66202" y="91616"/>
                  </a:cubicBezTo>
                  <a:cubicBezTo>
                    <a:pt x="66030" y="91616"/>
                    <a:pt x="65798" y="91560"/>
                    <a:pt x="65622" y="91500"/>
                  </a:cubicBezTo>
                  <a:lnTo>
                    <a:pt x="64925" y="91328"/>
                  </a:lnTo>
                  <a:cubicBezTo>
                    <a:pt x="64809" y="91267"/>
                    <a:pt x="64638" y="91267"/>
                    <a:pt x="64522" y="91212"/>
                  </a:cubicBezTo>
                  <a:cubicBezTo>
                    <a:pt x="64229" y="91096"/>
                    <a:pt x="63997" y="90980"/>
                    <a:pt x="63709" y="90864"/>
                  </a:cubicBezTo>
                  <a:cubicBezTo>
                    <a:pt x="63245" y="90748"/>
                    <a:pt x="62781" y="90632"/>
                    <a:pt x="62372" y="90455"/>
                  </a:cubicBezTo>
                  <a:lnTo>
                    <a:pt x="62372" y="90455"/>
                  </a:lnTo>
                  <a:cubicBezTo>
                    <a:pt x="63013" y="90919"/>
                    <a:pt x="63649" y="91267"/>
                    <a:pt x="64406" y="91500"/>
                  </a:cubicBezTo>
                  <a:cubicBezTo>
                    <a:pt x="64809" y="91676"/>
                    <a:pt x="65274" y="91792"/>
                    <a:pt x="65738" y="91908"/>
                  </a:cubicBezTo>
                  <a:cubicBezTo>
                    <a:pt x="65854" y="91908"/>
                    <a:pt x="66030" y="91964"/>
                    <a:pt x="66146" y="91964"/>
                  </a:cubicBezTo>
                  <a:lnTo>
                    <a:pt x="66202" y="91964"/>
                  </a:lnTo>
                  <a:cubicBezTo>
                    <a:pt x="66318" y="92024"/>
                    <a:pt x="66434" y="92024"/>
                    <a:pt x="66610" y="92024"/>
                  </a:cubicBezTo>
                  <a:cubicBezTo>
                    <a:pt x="66782" y="92080"/>
                    <a:pt x="66959" y="92080"/>
                    <a:pt x="67130" y="92080"/>
                  </a:cubicBezTo>
                  <a:cubicBezTo>
                    <a:pt x="67362" y="92140"/>
                    <a:pt x="67595" y="92140"/>
                    <a:pt x="67827" y="92140"/>
                  </a:cubicBezTo>
                  <a:cubicBezTo>
                    <a:pt x="68003" y="92140"/>
                    <a:pt x="68119" y="92140"/>
                    <a:pt x="68291" y="92196"/>
                  </a:cubicBezTo>
                  <a:lnTo>
                    <a:pt x="68407" y="92196"/>
                  </a:lnTo>
                  <a:cubicBezTo>
                    <a:pt x="68639" y="92196"/>
                    <a:pt x="68815" y="92140"/>
                    <a:pt x="69047" y="92140"/>
                  </a:cubicBezTo>
                  <a:lnTo>
                    <a:pt x="69451" y="92140"/>
                  </a:lnTo>
                  <a:cubicBezTo>
                    <a:pt x="69744" y="92080"/>
                    <a:pt x="70031" y="92024"/>
                    <a:pt x="70264" y="91964"/>
                  </a:cubicBezTo>
                  <a:cubicBezTo>
                    <a:pt x="70380" y="91964"/>
                    <a:pt x="70496" y="91964"/>
                    <a:pt x="70612" y="91908"/>
                  </a:cubicBezTo>
                  <a:cubicBezTo>
                    <a:pt x="70960" y="91848"/>
                    <a:pt x="71252" y="91732"/>
                    <a:pt x="71540" y="91616"/>
                  </a:cubicBezTo>
                  <a:cubicBezTo>
                    <a:pt x="71600" y="91616"/>
                    <a:pt x="71716" y="91560"/>
                    <a:pt x="71832" y="91500"/>
                  </a:cubicBezTo>
                  <a:cubicBezTo>
                    <a:pt x="72004" y="91444"/>
                    <a:pt x="72181" y="91384"/>
                    <a:pt x="72352" y="91267"/>
                  </a:cubicBezTo>
                  <a:cubicBezTo>
                    <a:pt x="72468" y="91212"/>
                    <a:pt x="72645" y="91096"/>
                    <a:pt x="72761" y="91035"/>
                  </a:cubicBezTo>
                  <a:cubicBezTo>
                    <a:pt x="72877" y="90980"/>
                    <a:pt x="72933" y="90919"/>
                    <a:pt x="73049" y="90864"/>
                  </a:cubicBezTo>
                  <a:cubicBezTo>
                    <a:pt x="73397" y="90632"/>
                    <a:pt x="73689" y="90399"/>
                    <a:pt x="73977" y="90107"/>
                  </a:cubicBezTo>
                  <a:cubicBezTo>
                    <a:pt x="74093" y="89991"/>
                    <a:pt x="74209" y="89935"/>
                    <a:pt x="74269" y="89875"/>
                  </a:cubicBezTo>
                  <a:cubicBezTo>
                    <a:pt x="74502" y="89643"/>
                    <a:pt x="74673" y="89411"/>
                    <a:pt x="74905" y="89179"/>
                  </a:cubicBezTo>
                  <a:cubicBezTo>
                    <a:pt x="75021" y="89063"/>
                    <a:pt x="75137" y="88891"/>
                    <a:pt x="75254" y="88714"/>
                  </a:cubicBezTo>
                  <a:cubicBezTo>
                    <a:pt x="75314" y="88659"/>
                    <a:pt x="75430" y="88543"/>
                    <a:pt x="75486" y="88427"/>
                  </a:cubicBezTo>
                  <a:cubicBezTo>
                    <a:pt x="76474" y="86974"/>
                    <a:pt x="77287" y="85233"/>
                    <a:pt x="78039" y="83321"/>
                  </a:cubicBezTo>
                  <a:cubicBezTo>
                    <a:pt x="79315" y="79779"/>
                    <a:pt x="80420" y="75601"/>
                    <a:pt x="81984" y="71368"/>
                  </a:cubicBezTo>
                  <a:cubicBezTo>
                    <a:pt x="82973" y="68639"/>
                    <a:pt x="84189" y="65854"/>
                    <a:pt x="85758" y="63245"/>
                  </a:cubicBezTo>
                  <a:cubicBezTo>
                    <a:pt x="85642" y="63245"/>
                    <a:pt x="85526" y="63245"/>
                    <a:pt x="85349" y="63185"/>
                  </a:cubicBezTo>
                  <a:close/>
                  <a:moveTo>
                    <a:pt x="221531" y="90803"/>
                  </a:moveTo>
                  <a:cubicBezTo>
                    <a:pt x="221415" y="91676"/>
                    <a:pt x="221239" y="92544"/>
                    <a:pt x="221122" y="93417"/>
                  </a:cubicBezTo>
                  <a:cubicBezTo>
                    <a:pt x="221183" y="93533"/>
                    <a:pt x="221299" y="93649"/>
                    <a:pt x="221355" y="93820"/>
                  </a:cubicBezTo>
                  <a:cubicBezTo>
                    <a:pt x="221531" y="92952"/>
                    <a:pt x="221647" y="92080"/>
                    <a:pt x="221819" y="91212"/>
                  </a:cubicBezTo>
                  <a:cubicBezTo>
                    <a:pt x="221703" y="91096"/>
                    <a:pt x="221587" y="90919"/>
                    <a:pt x="221531" y="90803"/>
                  </a:cubicBezTo>
                  <a:close/>
                  <a:moveTo>
                    <a:pt x="221006" y="93881"/>
                  </a:moveTo>
                  <a:cubicBezTo>
                    <a:pt x="220890" y="94749"/>
                    <a:pt x="220774" y="95561"/>
                    <a:pt x="220658" y="96434"/>
                  </a:cubicBezTo>
                  <a:cubicBezTo>
                    <a:pt x="220719" y="96550"/>
                    <a:pt x="220835" y="96666"/>
                    <a:pt x="220890" y="96838"/>
                  </a:cubicBezTo>
                  <a:cubicBezTo>
                    <a:pt x="221067" y="95970"/>
                    <a:pt x="221183" y="95157"/>
                    <a:pt x="221299" y="94285"/>
                  </a:cubicBezTo>
                  <a:cubicBezTo>
                    <a:pt x="221299" y="94229"/>
                    <a:pt x="221239" y="94169"/>
                    <a:pt x="221239" y="94169"/>
                  </a:cubicBezTo>
                  <a:cubicBezTo>
                    <a:pt x="221122" y="94053"/>
                    <a:pt x="221067" y="93997"/>
                    <a:pt x="221006" y="93881"/>
                  </a:cubicBezTo>
                  <a:close/>
                  <a:moveTo>
                    <a:pt x="220542" y="96898"/>
                  </a:moveTo>
                  <a:cubicBezTo>
                    <a:pt x="220426" y="97710"/>
                    <a:pt x="220310" y="98523"/>
                    <a:pt x="220138" y="99335"/>
                  </a:cubicBezTo>
                  <a:cubicBezTo>
                    <a:pt x="220254" y="99451"/>
                    <a:pt x="220371" y="99567"/>
                    <a:pt x="220426" y="99683"/>
                  </a:cubicBezTo>
                  <a:cubicBezTo>
                    <a:pt x="220542" y="98871"/>
                    <a:pt x="220719" y="98114"/>
                    <a:pt x="220835" y="97302"/>
                  </a:cubicBezTo>
                  <a:cubicBezTo>
                    <a:pt x="220719" y="97130"/>
                    <a:pt x="220658" y="97014"/>
                    <a:pt x="220542" y="96898"/>
                  </a:cubicBezTo>
                  <a:close/>
                  <a:moveTo>
                    <a:pt x="220078" y="99799"/>
                  </a:moveTo>
                  <a:cubicBezTo>
                    <a:pt x="219962" y="100551"/>
                    <a:pt x="219846" y="101308"/>
                    <a:pt x="219674" y="102120"/>
                  </a:cubicBezTo>
                  <a:cubicBezTo>
                    <a:pt x="219790" y="102236"/>
                    <a:pt x="219906" y="102292"/>
                    <a:pt x="219962" y="102408"/>
                  </a:cubicBezTo>
                  <a:cubicBezTo>
                    <a:pt x="220138" y="101656"/>
                    <a:pt x="220254" y="100899"/>
                    <a:pt x="220371" y="100147"/>
                  </a:cubicBezTo>
                  <a:cubicBezTo>
                    <a:pt x="220254" y="100031"/>
                    <a:pt x="220194" y="99915"/>
                    <a:pt x="220078" y="99799"/>
                  </a:cubicBezTo>
                  <a:close/>
                  <a:moveTo>
                    <a:pt x="219614" y="102524"/>
                  </a:moveTo>
                  <a:cubicBezTo>
                    <a:pt x="219498" y="103280"/>
                    <a:pt x="219382" y="103977"/>
                    <a:pt x="219210" y="104729"/>
                  </a:cubicBezTo>
                  <a:cubicBezTo>
                    <a:pt x="219326" y="104845"/>
                    <a:pt x="219442" y="104905"/>
                    <a:pt x="219498" y="105021"/>
                  </a:cubicBezTo>
                  <a:cubicBezTo>
                    <a:pt x="219674" y="104325"/>
                    <a:pt x="219790" y="103568"/>
                    <a:pt x="219906" y="102872"/>
                  </a:cubicBezTo>
                  <a:cubicBezTo>
                    <a:pt x="219790" y="102756"/>
                    <a:pt x="219730" y="102640"/>
                    <a:pt x="219614" y="102524"/>
                  </a:cubicBezTo>
                  <a:close/>
                  <a:moveTo>
                    <a:pt x="219150" y="105137"/>
                  </a:moveTo>
                  <a:cubicBezTo>
                    <a:pt x="219034" y="105833"/>
                    <a:pt x="218918" y="106530"/>
                    <a:pt x="218746" y="107166"/>
                  </a:cubicBezTo>
                  <a:lnTo>
                    <a:pt x="219034" y="107458"/>
                  </a:lnTo>
                  <a:cubicBezTo>
                    <a:pt x="219210" y="106817"/>
                    <a:pt x="219326" y="106121"/>
                    <a:pt x="219442" y="105425"/>
                  </a:cubicBezTo>
                  <a:lnTo>
                    <a:pt x="219150" y="105137"/>
                  </a:lnTo>
                  <a:close/>
                  <a:moveTo>
                    <a:pt x="218686" y="107574"/>
                  </a:moveTo>
                  <a:cubicBezTo>
                    <a:pt x="218630" y="107806"/>
                    <a:pt x="218569" y="108094"/>
                    <a:pt x="218514" y="108326"/>
                  </a:cubicBezTo>
                  <a:cubicBezTo>
                    <a:pt x="218453" y="108735"/>
                    <a:pt x="218398" y="109138"/>
                    <a:pt x="218282" y="109487"/>
                  </a:cubicBezTo>
                  <a:lnTo>
                    <a:pt x="218569" y="109779"/>
                  </a:lnTo>
                  <a:cubicBezTo>
                    <a:pt x="218686" y="109138"/>
                    <a:pt x="218862" y="108502"/>
                    <a:pt x="218978" y="107862"/>
                  </a:cubicBezTo>
                  <a:lnTo>
                    <a:pt x="218686" y="107574"/>
                  </a:lnTo>
                  <a:close/>
                  <a:moveTo>
                    <a:pt x="218221" y="109895"/>
                  </a:moveTo>
                  <a:cubicBezTo>
                    <a:pt x="218050" y="110475"/>
                    <a:pt x="217934" y="111111"/>
                    <a:pt x="217757" y="111691"/>
                  </a:cubicBezTo>
                  <a:cubicBezTo>
                    <a:pt x="217873" y="111752"/>
                    <a:pt x="217989" y="111807"/>
                    <a:pt x="218050" y="111923"/>
                  </a:cubicBezTo>
                  <a:cubicBezTo>
                    <a:pt x="218221" y="111343"/>
                    <a:pt x="218337" y="110763"/>
                    <a:pt x="218514" y="110127"/>
                  </a:cubicBezTo>
                  <a:cubicBezTo>
                    <a:pt x="218398" y="110067"/>
                    <a:pt x="218282" y="109951"/>
                    <a:pt x="218221" y="109895"/>
                  </a:cubicBezTo>
                  <a:close/>
                  <a:moveTo>
                    <a:pt x="217701" y="112039"/>
                  </a:moveTo>
                  <a:cubicBezTo>
                    <a:pt x="217585" y="112620"/>
                    <a:pt x="217409" y="113144"/>
                    <a:pt x="217293" y="113724"/>
                  </a:cubicBezTo>
                  <a:cubicBezTo>
                    <a:pt x="217353" y="113780"/>
                    <a:pt x="217469" y="113841"/>
                    <a:pt x="217585" y="113896"/>
                  </a:cubicBezTo>
                  <a:cubicBezTo>
                    <a:pt x="217701" y="113376"/>
                    <a:pt x="217873" y="112796"/>
                    <a:pt x="217989" y="112272"/>
                  </a:cubicBezTo>
                  <a:cubicBezTo>
                    <a:pt x="217873" y="112156"/>
                    <a:pt x="217818" y="112100"/>
                    <a:pt x="217701" y="112039"/>
                  </a:cubicBezTo>
                  <a:close/>
                  <a:moveTo>
                    <a:pt x="217177" y="114012"/>
                  </a:moveTo>
                  <a:cubicBezTo>
                    <a:pt x="217005" y="114537"/>
                    <a:pt x="216889" y="115057"/>
                    <a:pt x="216713" y="115581"/>
                  </a:cubicBezTo>
                  <a:cubicBezTo>
                    <a:pt x="216829" y="115637"/>
                    <a:pt x="216889" y="115697"/>
                    <a:pt x="217005" y="115753"/>
                  </a:cubicBezTo>
                  <a:cubicBezTo>
                    <a:pt x="217177" y="115233"/>
                    <a:pt x="217293" y="114769"/>
                    <a:pt x="217469" y="114244"/>
                  </a:cubicBezTo>
                  <a:cubicBezTo>
                    <a:pt x="217353" y="114189"/>
                    <a:pt x="217293" y="114128"/>
                    <a:pt x="217177" y="114012"/>
                  </a:cubicBezTo>
                  <a:close/>
                  <a:moveTo>
                    <a:pt x="216597" y="115869"/>
                  </a:moveTo>
                  <a:cubicBezTo>
                    <a:pt x="216481" y="116393"/>
                    <a:pt x="216309" y="116858"/>
                    <a:pt x="216133" y="117322"/>
                  </a:cubicBezTo>
                  <a:cubicBezTo>
                    <a:pt x="216249" y="117322"/>
                    <a:pt x="216309" y="117378"/>
                    <a:pt x="216365" y="117438"/>
                  </a:cubicBezTo>
                  <a:lnTo>
                    <a:pt x="216425" y="117438"/>
                  </a:lnTo>
                  <a:cubicBezTo>
                    <a:pt x="216597" y="116974"/>
                    <a:pt x="216773" y="116510"/>
                    <a:pt x="216889" y="116045"/>
                  </a:cubicBezTo>
                  <a:cubicBezTo>
                    <a:pt x="216829" y="115985"/>
                    <a:pt x="216713" y="115929"/>
                    <a:pt x="216597" y="115869"/>
                  </a:cubicBezTo>
                  <a:close/>
                  <a:moveTo>
                    <a:pt x="216016" y="117610"/>
                  </a:moveTo>
                  <a:cubicBezTo>
                    <a:pt x="215845" y="118018"/>
                    <a:pt x="215729" y="118482"/>
                    <a:pt x="215552" y="118886"/>
                  </a:cubicBezTo>
                  <a:cubicBezTo>
                    <a:pt x="215613" y="118886"/>
                    <a:pt x="215729" y="118946"/>
                    <a:pt x="215845" y="119002"/>
                  </a:cubicBezTo>
                  <a:cubicBezTo>
                    <a:pt x="216016" y="118598"/>
                    <a:pt x="216193" y="118190"/>
                    <a:pt x="216309" y="117726"/>
                  </a:cubicBezTo>
                  <a:lnTo>
                    <a:pt x="216249" y="117726"/>
                  </a:lnTo>
                  <a:cubicBezTo>
                    <a:pt x="216193" y="117670"/>
                    <a:pt x="216077" y="117670"/>
                    <a:pt x="216016" y="117610"/>
                  </a:cubicBezTo>
                  <a:close/>
                  <a:moveTo>
                    <a:pt x="215381" y="119179"/>
                  </a:moveTo>
                  <a:cubicBezTo>
                    <a:pt x="215204" y="119582"/>
                    <a:pt x="215032" y="119931"/>
                    <a:pt x="214856" y="120279"/>
                  </a:cubicBezTo>
                  <a:cubicBezTo>
                    <a:pt x="214972" y="120339"/>
                    <a:pt x="215088" y="120339"/>
                    <a:pt x="215204" y="120339"/>
                  </a:cubicBezTo>
                  <a:lnTo>
                    <a:pt x="215265" y="120279"/>
                  </a:lnTo>
                  <a:cubicBezTo>
                    <a:pt x="215436" y="119931"/>
                    <a:pt x="215552" y="119643"/>
                    <a:pt x="215729" y="119295"/>
                  </a:cubicBezTo>
                  <a:cubicBezTo>
                    <a:pt x="215613" y="119234"/>
                    <a:pt x="215497" y="119234"/>
                    <a:pt x="215381" y="119179"/>
                  </a:cubicBezTo>
                  <a:close/>
                  <a:moveTo>
                    <a:pt x="214740" y="120571"/>
                  </a:moveTo>
                  <a:cubicBezTo>
                    <a:pt x="214624" y="120743"/>
                    <a:pt x="214568" y="120919"/>
                    <a:pt x="214508" y="121035"/>
                  </a:cubicBezTo>
                  <a:cubicBezTo>
                    <a:pt x="214392" y="121207"/>
                    <a:pt x="214276" y="121383"/>
                    <a:pt x="214220" y="121555"/>
                  </a:cubicBezTo>
                  <a:lnTo>
                    <a:pt x="214568" y="121555"/>
                  </a:lnTo>
                  <a:lnTo>
                    <a:pt x="215088" y="120687"/>
                  </a:lnTo>
                  <a:cubicBezTo>
                    <a:pt x="214972" y="120627"/>
                    <a:pt x="214856" y="120627"/>
                    <a:pt x="214740" y="120571"/>
                  </a:cubicBezTo>
                  <a:close/>
                  <a:moveTo>
                    <a:pt x="213988" y="121848"/>
                  </a:moveTo>
                  <a:cubicBezTo>
                    <a:pt x="213812" y="122135"/>
                    <a:pt x="213640" y="122428"/>
                    <a:pt x="213463" y="122660"/>
                  </a:cubicBezTo>
                  <a:cubicBezTo>
                    <a:pt x="213640" y="122660"/>
                    <a:pt x="213756" y="122600"/>
                    <a:pt x="213928" y="122600"/>
                  </a:cubicBezTo>
                  <a:cubicBezTo>
                    <a:pt x="214044" y="122367"/>
                    <a:pt x="214220" y="122135"/>
                    <a:pt x="214392" y="121903"/>
                  </a:cubicBezTo>
                  <a:cubicBezTo>
                    <a:pt x="214276" y="121903"/>
                    <a:pt x="214104" y="121903"/>
                    <a:pt x="213988" y="121848"/>
                  </a:cubicBezTo>
                  <a:close/>
                  <a:moveTo>
                    <a:pt x="213640" y="122948"/>
                  </a:moveTo>
                  <a:lnTo>
                    <a:pt x="213640" y="122948"/>
                  </a:lnTo>
                  <a:cubicBezTo>
                    <a:pt x="213524" y="123008"/>
                    <a:pt x="213347" y="123008"/>
                    <a:pt x="213231" y="123008"/>
                  </a:cubicBezTo>
                  <a:cubicBezTo>
                    <a:pt x="213060" y="123180"/>
                    <a:pt x="212883" y="123412"/>
                    <a:pt x="212712" y="123588"/>
                  </a:cubicBezTo>
                  <a:cubicBezTo>
                    <a:pt x="212944" y="123528"/>
                    <a:pt x="213115" y="123472"/>
                    <a:pt x="213292" y="123412"/>
                  </a:cubicBezTo>
                  <a:cubicBezTo>
                    <a:pt x="213408" y="123296"/>
                    <a:pt x="213524" y="123124"/>
                    <a:pt x="213640" y="122948"/>
                  </a:cubicBezTo>
                  <a:close/>
                  <a:moveTo>
                    <a:pt x="212767" y="123936"/>
                  </a:moveTo>
                  <a:cubicBezTo>
                    <a:pt x="212651" y="123936"/>
                    <a:pt x="212479" y="123992"/>
                    <a:pt x="212303" y="123992"/>
                  </a:cubicBezTo>
                  <a:cubicBezTo>
                    <a:pt x="212187" y="124108"/>
                    <a:pt x="212071" y="124224"/>
                    <a:pt x="211899" y="124340"/>
                  </a:cubicBezTo>
                  <a:cubicBezTo>
                    <a:pt x="212247" y="124224"/>
                    <a:pt x="212479" y="124108"/>
                    <a:pt x="212767" y="123936"/>
                  </a:cubicBezTo>
                  <a:close/>
                  <a:moveTo>
                    <a:pt x="166990" y="52625"/>
                  </a:moveTo>
                  <a:cubicBezTo>
                    <a:pt x="166642" y="52625"/>
                    <a:pt x="166293" y="52741"/>
                    <a:pt x="165945" y="52917"/>
                  </a:cubicBezTo>
                  <a:cubicBezTo>
                    <a:pt x="165537" y="53089"/>
                    <a:pt x="165189" y="53437"/>
                    <a:pt x="164840" y="53785"/>
                  </a:cubicBezTo>
                  <a:lnTo>
                    <a:pt x="164608" y="54017"/>
                  </a:lnTo>
                  <a:cubicBezTo>
                    <a:pt x="164553" y="54133"/>
                    <a:pt x="164492" y="54193"/>
                    <a:pt x="164437" y="54249"/>
                  </a:cubicBezTo>
                  <a:lnTo>
                    <a:pt x="164376" y="54249"/>
                  </a:lnTo>
                  <a:cubicBezTo>
                    <a:pt x="164321" y="54365"/>
                    <a:pt x="164260" y="54426"/>
                    <a:pt x="164205" y="54542"/>
                  </a:cubicBezTo>
                  <a:cubicBezTo>
                    <a:pt x="164089" y="54597"/>
                    <a:pt x="164028" y="54713"/>
                    <a:pt x="163972" y="54774"/>
                  </a:cubicBezTo>
                  <a:cubicBezTo>
                    <a:pt x="163972" y="54829"/>
                    <a:pt x="163972" y="54829"/>
                    <a:pt x="163912" y="54829"/>
                  </a:cubicBezTo>
                  <a:cubicBezTo>
                    <a:pt x="163796" y="55061"/>
                    <a:pt x="163680" y="55238"/>
                    <a:pt x="163564" y="55470"/>
                  </a:cubicBezTo>
                  <a:lnTo>
                    <a:pt x="162868" y="56686"/>
                  </a:lnTo>
                  <a:cubicBezTo>
                    <a:pt x="162984" y="56570"/>
                    <a:pt x="163044" y="56454"/>
                    <a:pt x="163160" y="56338"/>
                  </a:cubicBezTo>
                  <a:cubicBezTo>
                    <a:pt x="163392" y="56050"/>
                    <a:pt x="163624" y="55758"/>
                    <a:pt x="163912" y="55410"/>
                  </a:cubicBezTo>
                  <a:cubicBezTo>
                    <a:pt x="163972" y="55354"/>
                    <a:pt x="164028" y="55238"/>
                    <a:pt x="164089" y="55177"/>
                  </a:cubicBezTo>
                  <a:cubicBezTo>
                    <a:pt x="164144" y="55122"/>
                    <a:pt x="164205" y="55006"/>
                    <a:pt x="164260" y="54945"/>
                  </a:cubicBezTo>
                  <a:cubicBezTo>
                    <a:pt x="164321" y="54890"/>
                    <a:pt x="164376" y="54774"/>
                    <a:pt x="164437" y="54713"/>
                  </a:cubicBezTo>
                  <a:cubicBezTo>
                    <a:pt x="164553" y="54658"/>
                    <a:pt x="164608" y="54542"/>
                    <a:pt x="164669" y="54481"/>
                  </a:cubicBezTo>
                  <a:lnTo>
                    <a:pt x="164785" y="54365"/>
                  </a:lnTo>
                  <a:cubicBezTo>
                    <a:pt x="164785" y="54309"/>
                    <a:pt x="164840" y="54249"/>
                    <a:pt x="164901" y="54249"/>
                  </a:cubicBezTo>
                  <a:cubicBezTo>
                    <a:pt x="165189" y="53901"/>
                    <a:pt x="165537" y="53553"/>
                    <a:pt x="165829" y="53381"/>
                  </a:cubicBezTo>
                  <a:cubicBezTo>
                    <a:pt x="166233" y="53089"/>
                    <a:pt x="166581" y="52973"/>
                    <a:pt x="166990" y="52973"/>
                  </a:cubicBezTo>
                  <a:cubicBezTo>
                    <a:pt x="167222" y="52973"/>
                    <a:pt x="167510" y="53033"/>
                    <a:pt x="167802" y="53149"/>
                  </a:cubicBezTo>
                  <a:cubicBezTo>
                    <a:pt x="168206" y="53321"/>
                    <a:pt x="168670" y="53729"/>
                    <a:pt x="169195" y="54309"/>
                  </a:cubicBezTo>
                  <a:cubicBezTo>
                    <a:pt x="169714" y="54890"/>
                    <a:pt x="170295" y="55642"/>
                    <a:pt x="170935" y="56686"/>
                  </a:cubicBezTo>
                  <a:cubicBezTo>
                    <a:pt x="173428" y="60808"/>
                    <a:pt x="175633" y="66782"/>
                    <a:pt x="177838" y="73457"/>
                  </a:cubicBezTo>
                  <a:cubicBezTo>
                    <a:pt x="181147" y="83553"/>
                    <a:pt x="184336" y="95329"/>
                    <a:pt x="188458" y="105193"/>
                  </a:cubicBezTo>
                  <a:cubicBezTo>
                    <a:pt x="190547" y="110127"/>
                    <a:pt x="192868" y="114653"/>
                    <a:pt x="195476" y="118190"/>
                  </a:cubicBezTo>
                  <a:cubicBezTo>
                    <a:pt x="197045" y="120223"/>
                    <a:pt x="198670" y="121964"/>
                    <a:pt x="200466" y="123356"/>
                  </a:cubicBezTo>
                  <a:cubicBezTo>
                    <a:pt x="200527" y="123412"/>
                    <a:pt x="200643" y="123472"/>
                    <a:pt x="200759" y="123528"/>
                  </a:cubicBezTo>
                  <a:cubicBezTo>
                    <a:pt x="201047" y="123760"/>
                    <a:pt x="201339" y="123992"/>
                    <a:pt x="201687" y="124169"/>
                  </a:cubicBezTo>
                  <a:cubicBezTo>
                    <a:pt x="201743" y="124224"/>
                    <a:pt x="201859" y="124285"/>
                    <a:pt x="201975" y="124340"/>
                  </a:cubicBezTo>
                  <a:lnTo>
                    <a:pt x="202848" y="124865"/>
                  </a:lnTo>
                  <a:cubicBezTo>
                    <a:pt x="202964" y="124920"/>
                    <a:pt x="203019" y="124981"/>
                    <a:pt x="203135" y="125037"/>
                  </a:cubicBezTo>
                  <a:lnTo>
                    <a:pt x="204008" y="125385"/>
                  </a:lnTo>
                  <a:cubicBezTo>
                    <a:pt x="204064" y="125445"/>
                    <a:pt x="204180" y="125501"/>
                    <a:pt x="204296" y="125501"/>
                  </a:cubicBezTo>
                  <a:cubicBezTo>
                    <a:pt x="204412" y="125561"/>
                    <a:pt x="204528" y="125617"/>
                    <a:pt x="204644" y="125617"/>
                  </a:cubicBezTo>
                  <a:cubicBezTo>
                    <a:pt x="204760" y="125677"/>
                    <a:pt x="204936" y="125733"/>
                    <a:pt x="205108" y="125793"/>
                  </a:cubicBezTo>
                  <a:cubicBezTo>
                    <a:pt x="205224" y="125849"/>
                    <a:pt x="205285" y="125849"/>
                    <a:pt x="205401" y="125909"/>
                  </a:cubicBezTo>
                  <a:cubicBezTo>
                    <a:pt x="205633" y="125965"/>
                    <a:pt x="205921" y="126025"/>
                    <a:pt x="206153" y="126081"/>
                  </a:cubicBezTo>
                  <a:cubicBezTo>
                    <a:pt x="206269" y="126081"/>
                    <a:pt x="206385" y="126141"/>
                    <a:pt x="206501" y="126141"/>
                  </a:cubicBezTo>
                  <a:cubicBezTo>
                    <a:pt x="206733" y="126197"/>
                    <a:pt x="206909" y="126197"/>
                    <a:pt x="207141" y="126197"/>
                  </a:cubicBezTo>
                  <a:cubicBezTo>
                    <a:pt x="207257" y="126257"/>
                    <a:pt x="207373" y="126257"/>
                    <a:pt x="207545" y="126257"/>
                  </a:cubicBezTo>
                  <a:lnTo>
                    <a:pt x="208070" y="126257"/>
                  </a:lnTo>
                  <a:cubicBezTo>
                    <a:pt x="208241" y="126257"/>
                    <a:pt x="208357" y="126257"/>
                    <a:pt x="208534" y="126197"/>
                  </a:cubicBezTo>
                  <a:cubicBezTo>
                    <a:pt x="208650" y="126197"/>
                    <a:pt x="208766" y="126197"/>
                    <a:pt x="208882" y="126141"/>
                  </a:cubicBezTo>
                  <a:cubicBezTo>
                    <a:pt x="209054" y="126141"/>
                    <a:pt x="209170" y="126081"/>
                    <a:pt x="209346" y="126081"/>
                  </a:cubicBezTo>
                  <a:lnTo>
                    <a:pt x="210391" y="125733"/>
                  </a:lnTo>
                  <a:cubicBezTo>
                    <a:pt x="210562" y="125617"/>
                    <a:pt x="210739" y="125561"/>
                    <a:pt x="210910" y="125445"/>
                  </a:cubicBezTo>
                  <a:cubicBezTo>
                    <a:pt x="211319" y="125213"/>
                    <a:pt x="211723" y="124981"/>
                    <a:pt x="212071" y="124633"/>
                  </a:cubicBezTo>
                  <a:lnTo>
                    <a:pt x="212071" y="124633"/>
                  </a:lnTo>
                  <a:cubicBezTo>
                    <a:pt x="211783" y="124804"/>
                    <a:pt x="211435" y="124920"/>
                    <a:pt x="211087" y="124981"/>
                  </a:cubicBezTo>
                  <a:cubicBezTo>
                    <a:pt x="210794" y="125153"/>
                    <a:pt x="210507" y="125329"/>
                    <a:pt x="210214" y="125445"/>
                  </a:cubicBezTo>
                  <a:cubicBezTo>
                    <a:pt x="210098" y="125501"/>
                    <a:pt x="209982" y="125501"/>
                    <a:pt x="209866" y="125561"/>
                  </a:cubicBezTo>
                  <a:cubicBezTo>
                    <a:pt x="209694" y="125617"/>
                    <a:pt x="209518" y="125677"/>
                    <a:pt x="209286" y="125733"/>
                  </a:cubicBezTo>
                  <a:cubicBezTo>
                    <a:pt x="209114" y="125793"/>
                    <a:pt x="208938" y="125793"/>
                    <a:pt x="208766" y="125849"/>
                  </a:cubicBezTo>
                  <a:cubicBezTo>
                    <a:pt x="208650" y="125849"/>
                    <a:pt x="208474" y="125909"/>
                    <a:pt x="208357" y="125909"/>
                  </a:cubicBezTo>
                  <a:lnTo>
                    <a:pt x="207313" y="125909"/>
                  </a:lnTo>
                  <a:cubicBezTo>
                    <a:pt x="207081" y="125909"/>
                    <a:pt x="206849" y="125849"/>
                    <a:pt x="206617" y="125849"/>
                  </a:cubicBezTo>
                  <a:cubicBezTo>
                    <a:pt x="206501" y="125793"/>
                    <a:pt x="206385" y="125793"/>
                    <a:pt x="206269" y="125793"/>
                  </a:cubicBezTo>
                  <a:cubicBezTo>
                    <a:pt x="206037" y="125733"/>
                    <a:pt x="205804" y="125677"/>
                    <a:pt x="205517" y="125561"/>
                  </a:cubicBezTo>
                  <a:cubicBezTo>
                    <a:pt x="205456" y="125561"/>
                    <a:pt x="205340" y="125501"/>
                    <a:pt x="205224" y="125501"/>
                  </a:cubicBezTo>
                  <a:cubicBezTo>
                    <a:pt x="205053" y="125445"/>
                    <a:pt x="204936" y="125385"/>
                    <a:pt x="204760" y="125329"/>
                  </a:cubicBezTo>
                  <a:cubicBezTo>
                    <a:pt x="204644" y="125269"/>
                    <a:pt x="204528" y="125269"/>
                    <a:pt x="204412" y="125213"/>
                  </a:cubicBezTo>
                  <a:cubicBezTo>
                    <a:pt x="204296" y="125153"/>
                    <a:pt x="204180" y="125097"/>
                    <a:pt x="204124" y="125097"/>
                  </a:cubicBezTo>
                  <a:cubicBezTo>
                    <a:pt x="203832" y="124981"/>
                    <a:pt x="203544" y="124804"/>
                    <a:pt x="203251" y="124688"/>
                  </a:cubicBezTo>
                  <a:cubicBezTo>
                    <a:pt x="203135" y="124633"/>
                    <a:pt x="203019" y="124572"/>
                    <a:pt x="202964" y="124517"/>
                  </a:cubicBezTo>
                  <a:cubicBezTo>
                    <a:pt x="202616" y="124401"/>
                    <a:pt x="202323" y="124224"/>
                    <a:pt x="202035" y="124052"/>
                  </a:cubicBezTo>
                  <a:cubicBezTo>
                    <a:pt x="201975" y="123936"/>
                    <a:pt x="201859" y="123876"/>
                    <a:pt x="201743" y="123820"/>
                  </a:cubicBezTo>
                  <a:cubicBezTo>
                    <a:pt x="201455" y="123644"/>
                    <a:pt x="201107" y="123412"/>
                    <a:pt x="200815" y="123180"/>
                  </a:cubicBezTo>
                  <a:cubicBezTo>
                    <a:pt x="200698" y="123124"/>
                    <a:pt x="200643" y="123064"/>
                    <a:pt x="200527" y="122948"/>
                  </a:cubicBezTo>
                  <a:cubicBezTo>
                    <a:pt x="199830" y="122428"/>
                    <a:pt x="199134" y="121848"/>
                    <a:pt x="198494" y="121207"/>
                  </a:cubicBezTo>
                  <a:cubicBezTo>
                    <a:pt x="195189" y="117842"/>
                    <a:pt x="192343" y="113084"/>
                    <a:pt x="189851" y="107514"/>
                  </a:cubicBezTo>
                  <a:cubicBezTo>
                    <a:pt x="186077" y="99159"/>
                    <a:pt x="183120" y="89179"/>
                    <a:pt x="180219" y="79839"/>
                  </a:cubicBezTo>
                  <a:cubicBezTo>
                    <a:pt x="178766" y="75198"/>
                    <a:pt x="177373" y="70728"/>
                    <a:pt x="175865" y="66782"/>
                  </a:cubicBezTo>
                  <a:cubicBezTo>
                    <a:pt x="174417" y="62781"/>
                    <a:pt x="172908" y="59239"/>
                    <a:pt x="171223" y="56514"/>
                  </a:cubicBezTo>
                  <a:cubicBezTo>
                    <a:pt x="170355" y="55122"/>
                    <a:pt x="169598" y="54133"/>
                    <a:pt x="168902" y="53553"/>
                  </a:cubicBezTo>
                  <a:cubicBezTo>
                    <a:pt x="168554" y="53205"/>
                    <a:pt x="168266" y="52973"/>
                    <a:pt x="167918" y="52857"/>
                  </a:cubicBezTo>
                  <a:cubicBezTo>
                    <a:pt x="167570" y="52685"/>
                    <a:pt x="167277" y="52625"/>
                    <a:pt x="166990" y="52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9" name="Google Shape;509;p32"/>
            <p:cNvSpPr/>
            <p:nvPr/>
          </p:nvSpPr>
          <p:spPr>
            <a:xfrm>
              <a:off x="387575" y="1457225"/>
              <a:ext cx="6990250" cy="3076600"/>
            </a:xfrm>
            <a:custGeom>
              <a:avLst/>
              <a:gdLst/>
              <a:ahLst/>
              <a:cxnLst/>
              <a:rect l="l" t="t" r="r" b="b"/>
              <a:pathLst>
                <a:path w="279610" h="123064" extrusionOk="0">
                  <a:moveTo>
                    <a:pt x="129774" y="3792"/>
                  </a:moveTo>
                  <a:lnTo>
                    <a:pt x="129774" y="3792"/>
                  </a:lnTo>
                  <a:cubicBezTo>
                    <a:pt x="129723" y="3823"/>
                    <a:pt x="129673" y="3854"/>
                    <a:pt x="129623" y="3885"/>
                  </a:cubicBezTo>
                  <a:lnTo>
                    <a:pt x="129679" y="3885"/>
                  </a:lnTo>
                  <a:cubicBezTo>
                    <a:pt x="129710" y="3854"/>
                    <a:pt x="129742" y="3823"/>
                    <a:pt x="129774" y="3792"/>
                  </a:cubicBezTo>
                  <a:close/>
                  <a:moveTo>
                    <a:pt x="129275" y="4814"/>
                  </a:moveTo>
                  <a:cubicBezTo>
                    <a:pt x="129043" y="4930"/>
                    <a:pt x="128867" y="5046"/>
                    <a:pt x="128635" y="5162"/>
                  </a:cubicBezTo>
                  <a:cubicBezTo>
                    <a:pt x="128811" y="5106"/>
                    <a:pt x="128927" y="5106"/>
                    <a:pt x="129043" y="5046"/>
                  </a:cubicBezTo>
                  <a:cubicBezTo>
                    <a:pt x="129099" y="4990"/>
                    <a:pt x="129159" y="4874"/>
                    <a:pt x="129275" y="4814"/>
                  </a:cubicBezTo>
                  <a:close/>
                  <a:moveTo>
                    <a:pt x="128635" y="5510"/>
                  </a:moveTo>
                  <a:cubicBezTo>
                    <a:pt x="128463" y="5626"/>
                    <a:pt x="128231" y="5686"/>
                    <a:pt x="128054" y="5803"/>
                  </a:cubicBezTo>
                  <a:cubicBezTo>
                    <a:pt x="127999" y="5919"/>
                    <a:pt x="127938" y="5974"/>
                    <a:pt x="127822" y="6035"/>
                  </a:cubicBezTo>
                  <a:lnTo>
                    <a:pt x="127883" y="6035"/>
                  </a:lnTo>
                  <a:cubicBezTo>
                    <a:pt x="127999" y="6035"/>
                    <a:pt x="128170" y="5974"/>
                    <a:pt x="128347" y="5919"/>
                  </a:cubicBezTo>
                  <a:cubicBezTo>
                    <a:pt x="128402" y="5858"/>
                    <a:pt x="128519" y="5742"/>
                    <a:pt x="128579" y="5626"/>
                  </a:cubicBezTo>
                  <a:cubicBezTo>
                    <a:pt x="128579" y="5570"/>
                    <a:pt x="128635" y="5570"/>
                    <a:pt x="128635" y="5510"/>
                  </a:cubicBezTo>
                  <a:close/>
                  <a:moveTo>
                    <a:pt x="128054" y="6322"/>
                  </a:moveTo>
                  <a:lnTo>
                    <a:pt x="128054" y="6322"/>
                  </a:lnTo>
                  <a:cubicBezTo>
                    <a:pt x="127999" y="6383"/>
                    <a:pt x="127999" y="6383"/>
                    <a:pt x="127938" y="6383"/>
                  </a:cubicBezTo>
                  <a:cubicBezTo>
                    <a:pt x="127822" y="6438"/>
                    <a:pt x="127651" y="6438"/>
                    <a:pt x="127534" y="6499"/>
                  </a:cubicBezTo>
                  <a:cubicBezTo>
                    <a:pt x="127418" y="6671"/>
                    <a:pt x="127358" y="6787"/>
                    <a:pt x="127242" y="6963"/>
                  </a:cubicBezTo>
                  <a:cubicBezTo>
                    <a:pt x="127418" y="6903"/>
                    <a:pt x="127534" y="6903"/>
                    <a:pt x="127706" y="6903"/>
                  </a:cubicBezTo>
                  <a:cubicBezTo>
                    <a:pt x="127822" y="6671"/>
                    <a:pt x="127938" y="6499"/>
                    <a:pt x="128054" y="6322"/>
                  </a:cubicBezTo>
                  <a:close/>
                  <a:moveTo>
                    <a:pt x="127474" y="7251"/>
                  </a:moveTo>
                  <a:cubicBezTo>
                    <a:pt x="127302" y="7251"/>
                    <a:pt x="127186" y="7311"/>
                    <a:pt x="127010" y="7311"/>
                  </a:cubicBezTo>
                  <a:cubicBezTo>
                    <a:pt x="126894" y="7483"/>
                    <a:pt x="126778" y="7715"/>
                    <a:pt x="126662" y="7891"/>
                  </a:cubicBezTo>
                  <a:lnTo>
                    <a:pt x="127070" y="7891"/>
                  </a:lnTo>
                  <a:cubicBezTo>
                    <a:pt x="127186" y="7659"/>
                    <a:pt x="127302" y="7427"/>
                    <a:pt x="127474" y="7251"/>
                  </a:cubicBezTo>
                  <a:close/>
                  <a:moveTo>
                    <a:pt x="126838" y="8179"/>
                  </a:moveTo>
                  <a:cubicBezTo>
                    <a:pt x="126722" y="8179"/>
                    <a:pt x="126606" y="8239"/>
                    <a:pt x="126490" y="8239"/>
                  </a:cubicBezTo>
                  <a:cubicBezTo>
                    <a:pt x="126314" y="8472"/>
                    <a:pt x="126198" y="8704"/>
                    <a:pt x="126082" y="8936"/>
                  </a:cubicBezTo>
                  <a:lnTo>
                    <a:pt x="126430" y="8936"/>
                  </a:lnTo>
                  <a:cubicBezTo>
                    <a:pt x="126606" y="8704"/>
                    <a:pt x="126722" y="8472"/>
                    <a:pt x="126838" y="8179"/>
                  </a:cubicBezTo>
                  <a:close/>
                  <a:moveTo>
                    <a:pt x="125910" y="9224"/>
                  </a:moveTo>
                  <a:cubicBezTo>
                    <a:pt x="125794" y="9516"/>
                    <a:pt x="125617" y="9748"/>
                    <a:pt x="125501" y="10036"/>
                  </a:cubicBezTo>
                  <a:cubicBezTo>
                    <a:pt x="125617" y="10036"/>
                    <a:pt x="125678" y="10096"/>
                    <a:pt x="125794" y="10096"/>
                  </a:cubicBezTo>
                  <a:cubicBezTo>
                    <a:pt x="125966" y="9804"/>
                    <a:pt x="126142" y="9516"/>
                    <a:pt x="126258" y="9284"/>
                  </a:cubicBezTo>
                  <a:cubicBezTo>
                    <a:pt x="126142" y="9224"/>
                    <a:pt x="126026" y="9224"/>
                    <a:pt x="125910" y="9224"/>
                  </a:cubicBezTo>
                  <a:close/>
                  <a:moveTo>
                    <a:pt x="125330" y="10328"/>
                  </a:moveTo>
                  <a:lnTo>
                    <a:pt x="125153" y="10676"/>
                  </a:lnTo>
                  <a:cubicBezTo>
                    <a:pt x="125037" y="10848"/>
                    <a:pt x="124981" y="11025"/>
                    <a:pt x="124865" y="11196"/>
                  </a:cubicBezTo>
                  <a:cubicBezTo>
                    <a:pt x="124981" y="11257"/>
                    <a:pt x="125098" y="11312"/>
                    <a:pt x="125153" y="11373"/>
                  </a:cubicBezTo>
                  <a:cubicBezTo>
                    <a:pt x="125330" y="11025"/>
                    <a:pt x="125501" y="10732"/>
                    <a:pt x="125678" y="10384"/>
                  </a:cubicBezTo>
                  <a:cubicBezTo>
                    <a:pt x="125562" y="10384"/>
                    <a:pt x="125446" y="10328"/>
                    <a:pt x="125330" y="10328"/>
                  </a:cubicBezTo>
                  <a:close/>
                  <a:moveTo>
                    <a:pt x="124749" y="11544"/>
                  </a:moveTo>
                  <a:cubicBezTo>
                    <a:pt x="124573" y="11837"/>
                    <a:pt x="124401" y="12185"/>
                    <a:pt x="124225" y="12533"/>
                  </a:cubicBezTo>
                  <a:cubicBezTo>
                    <a:pt x="124341" y="12589"/>
                    <a:pt x="124457" y="12649"/>
                    <a:pt x="124517" y="12705"/>
                  </a:cubicBezTo>
                  <a:cubicBezTo>
                    <a:pt x="124633" y="12473"/>
                    <a:pt x="124749" y="12241"/>
                    <a:pt x="124865" y="12069"/>
                  </a:cubicBezTo>
                  <a:cubicBezTo>
                    <a:pt x="124921" y="11893"/>
                    <a:pt x="124981" y="11777"/>
                    <a:pt x="125037" y="11660"/>
                  </a:cubicBezTo>
                  <a:cubicBezTo>
                    <a:pt x="124921" y="11605"/>
                    <a:pt x="124805" y="11544"/>
                    <a:pt x="124749" y="11544"/>
                  </a:cubicBezTo>
                  <a:close/>
                  <a:moveTo>
                    <a:pt x="124109" y="12821"/>
                  </a:moveTo>
                  <a:cubicBezTo>
                    <a:pt x="123937" y="13169"/>
                    <a:pt x="123761" y="13578"/>
                    <a:pt x="123589" y="13926"/>
                  </a:cubicBezTo>
                  <a:cubicBezTo>
                    <a:pt x="123645" y="13981"/>
                    <a:pt x="123761" y="14042"/>
                    <a:pt x="123821" y="14158"/>
                  </a:cubicBezTo>
                  <a:lnTo>
                    <a:pt x="123877" y="14158"/>
                  </a:lnTo>
                  <a:cubicBezTo>
                    <a:pt x="124053" y="13810"/>
                    <a:pt x="124225" y="13401"/>
                    <a:pt x="124401" y="13053"/>
                  </a:cubicBezTo>
                  <a:cubicBezTo>
                    <a:pt x="124341" y="12997"/>
                    <a:pt x="124225" y="12937"/>
                    <a:pt x="124169" y="12881"/>
                  </a:cubicBezTo>
                  <a:lnTo>
                    <a:pt x="124109" y="12821"/>
                  </a:lnTo>
                  <a:close/>
                  <a:moveTo>
                    <a:pt x="123473" y="14274"/>
                  </a:moveTo>
                  <a:cubicBezTo>
                    <a:pt x="123296" y="14678"/>
                    <a:pt x="123125" y="15086"/>
                    <a:pt x="122893" y="15490"/>
                  </a:cubicBezTo>
                  <a:cubicBezTo>
                    <a:pt x="123009" y="15550"/>
                    <a:pt x="123064" y="15666"/>
                    <a:pt x="123180" y="15722"/>
                  </a:cubicBezTo>
                  <a:lnTo>
                    <a:pt x="123705" y="14506"/>
                  </a:lnTo>
                  <a:lnTo>
                    <a:pt x="123473" y="14274"/>
                  </a:lnTo>
                  <a:close/>
                  <a:moveTo>
                    <a:pt x="122777" y="15782"/>
                  </a:moveTo>
                  <a:cubicBezTo>
                    <a:pt x="122600" y="16247"/>
                    <a:pt x="122428" y="16650"/>
                    <a:pt x="122196" y="17115"/>
                  </a:cubicBezTo>
                  <a:cubicBezTo>
                    <a:pt x="122312" y="17175"/>
                    <a:pt x="122368" y="17291"/>
                    <a:pt x="122428" y="17407"/>
                  </a:cubicBezTo>
                  <a:cubicBezTo>
                    <a:pt x="122600" y="16999"/>
                    <a:pt x="122832" y="16534"/>
                    <a:pt x="123009" y="16070"/>
                  </a:cubicBezTo>
                  <a:cubicBezTo>
                    <a:pt x="122948" y="16014"/>
                    <a:pt x="122832" y="15898"/>
                    <a:pt x="122777" y="15782"/>
                  </a:cubicBezTo>
                  <a:close/>
                  <a:moveTo>
                    <a:pt x="122080" y="17463"/>
                  </a:moveTo>
                  <a:cubicBezTo>
                    <a:pt x="121848" y="17927"/>
                    <a:pt x="121672" y="18391"/>
                    <a:pt x="121500" y="18855"/>
                  </a:cubicBezTo>
                  <a:lnTo>
                    <a:pt x="121672" y="19203"/>
                  </a:lnTo>
                  <a:cubicBezTo>
                    <a:pt x="121848" y="18739"/>
                    <a:pt x="122080" y="18275"/>
                    <a:pt x="122252" y="17811"/>
                  </a:cubicBezTo>
                  <a:lnTo>
                    <a:pt x="122080" y="17463"/>
                  </a:lnTo>
                  <a:close/>
                  <a:moveTo>
                    <a:pt x="121324" y="19203"/>
                  </a:moveTo>
                  <a:cubicBezTo>
                    <a:pt x="121092" y="19728"/>
                    <a:pt x="120920" y="20192"/>
                    <a:pt x="120688" y="20656"/>
                  </a:cubicBezTo>
                  <a:cubicBezTo>
                    <a:pt x="120743" y="20828"/>
                    <a:pt x="120804" y="20944"/>
                    <a:pt x="120860" y="21120"/>
                  </a:cubicBezTo>
                  <a:cubicBezTo>
                    <a:pt x="121092" y="20596"/>
                    <a:pt x="121268" y="20132"/>
                    <a:pt x="121500" y="19612"/>
                  </a:cubicBezTo>
                  <a:cubicBezTo>
                    <a:pt x="121440" y="19496"/>
                    <a:pt x="121384" y="19380"/>
                    <a:pt x="121324" y="19203"/>
                  </a:cubicBezTo>
                  <a:close/>
                  <a:moveTo>
                    <a:pt x="120511" y="21120"/>
                  </a:moveTo>
                  <a:cubicBezTo>
                    <a:pt x="120279" y="21585"/>
                    <a:pt x="120108" y="22105"/>
                    <a:pt x="119875" y="22569"/>
                  </a:cubicBezTo>
                  <a:lnTo>
                    <a:pt x="120047" y="23093"/>
                  </a:lnTo>
                  <a:cubicBezTo>
                    <a:pt x="120279" y="22569"/>
                    <a:pt x="120456" y="22049"/>
                    <a:pt x="120688" y="21524"/>
                  </a:cubicBezTo>
                  <a:cubicBezTo>
                    <a:pt x="120627" y="21408"/>
                    <a:pt x="120572" y="21236"/>
                    <a:pt x="120511" y="21120"/>
                  </a:cubicBezTo>
                  <a:close/>
                  <a:moveTo>
                    <a:pt x="119699" y="23033"/>
                  </a:moveTo>
                  <a:lnTo>
                    <a:pt x="119003" y="24602"/>
                  </a:lnTo>
                  <a:cubicBezTo>
                    <a:pt x="119063" y="24774"/>
                    <a:pt x="119119" y="24950"/>
                    <a:pt x="119179" y="25066"/>
                  </a:cubicBezTo>
                  <a:cubicBezTo>
                    <a:pt x="119411" y="24602"/>
                    <a:pt x="119643" y="24077"/>
                    <a:pt x="119815" y="23557"/>
                  </a:cubicBezTo>
                  <a:cubicBezTo>
                    <a:pt x="119815" y="23381"/>
                    <a:pt x="119759" y="23209"/>
                    <a:pt x="119699" y="23033"/>
                  </a:cubicBezTo>
                  <a:close/>
                  <a:moveTo>
                    <a:pt x="118831" y="25066"/>
                  </a:moveTo>
                  <a:cubicBezTo>
                    <a:pt x="118771" y="25122"/>
                    <a:pt x="118771" y="25182"/>
                    <a:pt x="118715" y="25238"/>
                  </a:cubicBezTo>
                  <a:cubicBezTo>
                    <a:pt x="118539" y="25702"/>
                    <a:pt x="118307" y="26166"/>
                    <a:pt x="118135" y="26630"/>
                  </a:cubicBezTo>
                  <a:cubicBezTo>
                    <a:pt x="118135" y="26807"/>
                    <a:pt x="118191" y="26978"/>
                    <a:pt x="118251" y="27155"/>
                  </a:cubicBezTo>
                  <a:lnTo>
                    <a:pt x="118947" y="25586"/>
                  </a:lnTo>
                  <a:cubicBezTo>
                    <a:pt x="118887" y="25414"/>
                    <a:pt x="118831" y="25238"/>
                    <a:pt x="118831" y="25066"/>
                  </a:cubicBezTo>
                  <a:close/>
                  <a:moveTo>
                    <a:pt x="117903" y="27094"/>
                  </a:moveTo>
                  <a:cubicBezTo>
                    <a:pt x="117671" y="27619"/>
                    <a:pt x="117439" y="28139"/>
                    <a:pt x="117146" y="28663"/>
                  </a:cubicBezTo>
                  <a:cubicBezTo>
                    <a:pt x="117206" y="28835"/>
                    <a:pt x="117262" y="29012"/>
                    <a:pt x="117262" y="29183"/>
                  </a:cubicBezTo>
                  <a:cubicBezTo>
                    <a:pt x="117322" y="29128"/>
                    <a:pt x="117378" y="29067"/>
                    <a:pt x="117378" y="28951"/>
                  </a:cubicBezTo>
                  <a:cubicBezTo>
                    <a:pt x="117610" y="28547"/>
                    <a:pt x="117787" y="28083"/>
                    <a:pt x="118019" y="27675"/>
                  </a:cubicBezTo>
                  <a:cubicBezTo>
                    <a:pt x="117958" y="27503"/>
                    <a:pt x="117958" y="27271"/>
                    <a:pt x="117903" y="27094"/>
                  </a:cubicBezTo>
                  <a:close/>
                  <a:moveTo>
                    <a:pt x="22337" y="0"/>
                  </a:moveTo>
                  <a:cubicBezTo>
                    <a:pt x="20364" y="0"/>
                    <a:pt x="18508" y="464"/>
                    <a:pt x="16767" y="1332"/>
                  </a:cubicBezTo>
                  <a:cubicBezTo>
                    <a:pt x="13810" y="2841"/>
                    <a:pt x="11257" y="5454"/>
                    <a:pt x="9108" y="8472"/>
                  </a:cubicBezTo>
                  <a:cubicBezTo>
                    <a:pt x="5919" y="13053"/>
                    <a:pt x="3654" y="18684"/>
                    <a:pt x="2145" y="23149"/>
                  </a:cubicBezTo>
                  <a:cubicBezTo>
                    <a:pt x="697" y="27619"/>
                    <a:pt x="1" y="30924"/>
                    <a:pt x="1" y="30924"/>
                  </a:cubicBezTo>
                  <a:lnTo>
                    <a:pt x="288" y="30984"/>
                  </a:lnTo>
                  <a:lnTo>
                    <a:pt x="349" y="30924"/>
                  </a:lnTo>
                  <a:cubicBezTo>
                    <a:pt x="521" y="29996"/>
                    <a:pt x="2261" y="22337"/>
                    <a:pt x="5803" y="14910"/>
                  </a:cubicBezTo>
                  <a:cubicBezTo>
                    <a:pt x="7599" y="11196"/>
                    <a:pt x="9865" y="7543"/>
                    <a:pt x="12589" y="4814"/>
                  </a:cubicBezTo>
                  <a:cubicBezTo>
                    <a:pt x="13982" y="3482"/>
                    <a:pt x="15435" y="2321"/>
                    <a:pt x="17059" y="1565"/>
                  </a:cubicBezTo>
                  <a:cubicBezTo>
                    <a:pt x="18684" y="752"/>
                    <a:pt x="20425" y="348"/>
                    <a:pt x="22337" y="348"/>
                  </a:cubicBezTo>
                  <a:cubicBezTo>
                    <a:pt x="22685" y="348"/>
                    <a:pt x="23094" y="348"/>
                    <a:pt x="23442" y="404"/>
                  </a:cubicBezTo>
                  <a:cubicBezTo>
                    <a:pt x="28487" y="868"/>
                    <a:pt x="32549" y="2493"/>
                    <a:pt x="35798" y="5046"/>
                  </a:cubicBezTo>
                  <a:cubicBezTo>
                    <a:pt x="38644" y="7311"/>
                    <a:pt x="40849" y="10212"/>
                    <a:pt x="42645" y="13633"/>
                  </a:cubicBezTo>
                  <a:cubicBezTo>
                    <a:pt x="45546" y="19148"/>
                    <a:pt x="47231" y="25878"/>
                    <a:pt x="48331" y="33129"/>
                  </a:cubicBezTo>
                  <a:cubicBezTo>
                    <a:pt x="48447" y="33129"/>
                    <a:pt x="48563" y="33129"/>
                    <a:pt x="48679" y="33189"/>
                  </a:cubicBezTo>
                  <a:cubicBezTo>
                    <a:pt x="48043" y="28895"/>
                    <a:pt x="47171" y="24834"/>
                    <a:pt x="46010" y="21004"/>
                  </a:cubicBezTo>
                  <a:cubicBezTo>
                    <a:pt x="44214" y="15374"/>
                    <a:pt x="41777" y="10444"/>
                    <a:pt x="38119" y="6731"/>
                  </a:cubicBezTo>
                  <a:cubicBezTo>
                    <a:pt x="34522" y="3017"/>
                    <a:pt x="29764" y="636"/>
                    <a:pt x="23498" y="56"/>
                  </a:cubicBezTo>
                  <a:cubicBezTo>
                    <a:pt x="23094" y="0"/>
                    <a:pt x="22685" y="0"/>
                    <a:pt x="22337" y="0"/>
                  </a:cubicBezTo>
                  <a:close/>
                  <a:moveTo>
                    <a:pt x="48392" y="33477"/>
                  </a:moveTo>
                  <a:cubicBezTo>
                    <a:pt x="48447" y="33709"/>
                    <a:pt x="48447" y="33941"/>
                    <a:pt x="48508" y="34173"/>
                  </a:cubicBezTo>
                  <a:cubicBezTo>
                    <a:pt x="48624" y="34117"/>
                    <a:pt x="48740" y="34117"/>
                    <a:pt x="48856" y="34117"/>
                  </a:cubicBezTo>
                  <a:cubicBezTo>
                    <a:pt x="48795" y="33941"/>
                    <a:pt x="48795" y="33709"/>
                    <a:pt x="48740" y="33537"/>
                  </a:cubicBezTo>
                  <a:cubicBezTo>
                    <a:pt x="48624" y="33477"/>
                    <a:pt x="48508" y="33477"/>
                    <a:pt x="48392" y="33477"/>
                  </a:cubicBezTo>
                  <a:close/>
                  <a:moveTo>
                    <a:pt x="48563" y="34466"/>
                  </a:moveTo>
                  <a:cubicBezTo>
                    <a:pt x="48563" y="34698"/>
                    <a:pt x="48624" y="34869"/>
                    <a:pt x="48624" y="35046"/>
                  </a:cubicBezTo>
                  <a:cubicBezTo>
                    <a:pt x="48679" y="35278"/>
                    <a:pt x="48679" y="35510"/>
                    <a:pt x="48740" y="35682"/>
                  </a:cubicBezTo>
                  <a:cubicBezTo>
                    <a:pt x="48856" y="35682"/>
                    <a:pt x="48911" y="35626"/>
                    <a:pt x="49027" y="35626"/>
                  </a:cubicBezTo>
                  <a:cubicBezTo>
                    <a:pt x="48972" y="35218"/>
                    <a:pt x="48911" y="34869"/>
                    <a:pt x="48856" y="34466"/>
                  </a:cubicBezTo>
                  <a:close/>
                  <a:moveTo>
                    <a:pt x="49088" y="35974"/>
                  </a:moveTo>
                  <a:cubicBezTo>
                    <a:pt x="48972" y="35974"/>
                    <a:pt x="48856" y="36030"/>
                    <a:pt x="48795" y="36030"/>
                  </a:cubicBezTo>
                  <a:cubicBezTo>
                    <a:pt x="48856" y="36610"/>
                    <a:pt x="48911" y="37190"/>
                    <a:pt x="48972" y="37715"/>
                  </a:cubicBezTo>
                  <a:cubicBezTo>
                    <a:pt x="49088" y="37655"/>
                    <a:pt x="49204" y="37655"/>
                    <a:pt x="49320" y="37599"/>
                  </a:cubicBezTo>
                  <a:cubicBezTo>
                    <a:pt x="49260" y="37019"/>
                    <a:pt x="49144" y="36494"/>
                    <a:pt x="49088" y="35974"/>
                  </a:cubicBezTo>
                  <a:close/>
                  <a:moveTo>
                    <a:pt x="49320" y="37947"/>
                  </a:moveTo>
                  <a:cubicBezTo>
                    <a:pt x="49260" y="38003"/>
                    <a:pt x="49144" y="38063"/>
                    <a:pt x="49027" y="38119"/>
                  </a:cubicBezTo>
                  <a:cubicBezTo>
                    <a:pt x="49144" y="38875"/>
                    <a:pt x="49204" y="39688"/>
                    <a:pt x="49320" y="40440"/>
                  </a:cubicBezTo>
                  <a:cubicBezTo>
                    <a:pt x="49376" y="40324"/>
                    <a:pt x="49492" y="40268"/>
                    <a:pt x="49608" y="40152"/>
                  </a:cubicBezTo>
                  <a:cubicBezTo>
                    <a:pt x="49492" y="39395"/>
                    <a:pt x="49436" y="38643"/>
                    <a:pt x="49320" y="37947"/>
                  </a:cubicBezTo>
                  <a:close/>
                  <a:moveTo>
                    <a:pt x="116914" y="29183"/>
                  </a:moveTo>
                  <a:cubicBezTo>
                    <a:pt x="115638" y="31913"/>
                    <a:pt x="114189" y="34466"/>
                    <a:pt x="112681" y="36726"/>
                  </a:cubicBezTo>
                  <a:cubicBezTo>
                    <a:pt x="111868" y="37947"/>
                    <a:pt x="110996" y="39107"/>
                    <a:pt x="110067" y="40091"/>
                  </a:cubicBezTo>
                  <a:cubicBezTo>
                    <a:pt x="109023" y="41312"/>
                    <a:pt x="107979" y="42241"/>
                    <a:pt x="106818" y="43053"/>
                  </a:cubicBezTo>
                  <a:cubicBezTo>
                    <a:pt x="106818" y="43109"/>
                    <a:pt x="106762" y="43109"/>
                    <a:pt x="106702" y="43169"/>
                  </a:cubicBezTo>
                  <a:cubicBezTo>
                    <a:pt x="106586" y="43285"/>
                    <a:pt x="106414" y="43401"/>
                    <a:pt x="106298" y="43517"/>
                  </a:cubicBezTo>
                  <a:cubicBezTo>
                    <a:pt x="108039" y="42357"/>
                    <a:pt x="109780" y="40904"/>
                    <a:pt x="111404" y="38931"/>
                  </a:cubicBezTo>
                  <a:cubicBezTo>
                    <a:pt x="111984" y="38235"/>
                    <a:pt x="112504" y="37483"/>
                    <a:pt x="113085" y="36726"/>
                  </a:cubicBezTo>
                  <a:cubicBezTo>
                    <a:pt x="114477" y="34637"/>
                    <a:pt x="115814" y="32261"/>
                    <a:pt x="117030" y="29708"/>
                  </a:cubicBezTo>
                  <a:cubicBezTo>
                    <a:pt x="116974" y="29531"/>
                    <a:pt x="116974" y="29360"/>
                    <a:pt x="116914" y="29183"/>
                  </a:cubicBezTo>
                  <a:close/>
                  <a:moveTo>
                    <a:pt x="49668" y="40556"/>
                  </a:moveTo>
                  <a:cubicBezTo>
                    <a:pt x="49552" y="40672"/>
                    <a:pt x="49436" y="40788"/>
                    <a:pt x="49320" y="40848"/>
                  </a:cubicBezTo>
                  <a:cubicBezTo>
                    <a:pt x="49492" y="42009"/>
                    <a:pt x="49608" y="43225"/>
                    <a:pt x="49724" y="44385"/>
                  </a:cubicBezTo>
                  <a:cubicBezTo>
                    <a:pt x="49784" y="44213"/>
                    <a:pt x="49900" y="44037"/>
                    <a:pt x="49956" y="43805"/>
                  </a:cubicBezTo>
                  <a:cubicBezTo>
                    <a:pt x="49900" y="42760"/>
                    <a:pt x="49784" y="41660"/>
                    <a:pt x="49668" y="40556"/>
                  </a:cubicBezTo>
                  <a:close/>
                  <a:moveTo>
                    <a:pt x="100148" y="46706"/>
                  </a:moveTo>
                  <a:cubicBezTo>
                    <a:pt x="100032" y="46706"/>
                    <a:pt x="99916" y="46766"/>
                    <a:pt x="99800" y="46766"/>
                  </a:cubicBezTo>
                  <a:cubicBezTo>
                    <a:pt x="99800" y="46822"/>
                    <a:pt x="99739" y="46882"/>
                    <a:pt x="99739" y="46938"/>
                  </a:cubicBezTo>
                  <a:cubicBezTo>
                    <a:pt x="99855" y="46882"/>
                    <a:pt x="99971" y="46822"/>
                    <a:pt x="100148" y="46766"/>
                  </a:cubicBezTo>
                  <a:lnTo>
                    <a:pt x="100148" y="46706"/>
                  </a:lnTo>
                  <a:close/>
                  <a:moveTo>
                    <a:pt x="99391" y="46882"/>
                  </a:moveTo>
                  <a:cubicBezTo>
                    <a:pt x="99275" y="46882"/>
                    <a:pt x="99159" y="46882"/>
                    <a:pt x="99043" y="46938"/>
                  </a:cubicBezTo>
                  <a:cubicBezTo>
                    <a:pt x="99043" y="46998"/>
                    <a:pt x="98987" y="46998"/>
                    <a:pt x="98987" y="47054"/>
                  </a:cubicBezTo>
                  <a:cubicBezTo>
                    <a:pt x="99103" y="47054"/>
                    <a:pt x="99219" y="47054"/>
                    <a:pt x="99335" y="46998"/>
                  </a:cubicBezTo>
                  <a:cubicBezTo>
                    <a:pt x="99391" y="46938"/>
                    <a:pt x="99391" y="46882"/>
                    <a:pt x="99391" y="46882"/>
                  </a:cubicBezTo>
                  <a:close/>
                  <a:moveTo>
                    <a:pt x="98639" y="47054"/>
                  </a:moveTo>
                  <a:cubicBezTo>
                    <a:pt x="98523" y="47054"/>
                    <a:pt x="98463" y="47115"/>
                    <a:pt x="98347" y="47170"/>
                  </a:cubicBezTo>
                  <a:cubicBezTo>
                    <a:pt x="98407" y="47170"/>
                    <a:pt x="98523" y="47170"/>
                    <a:pt x="98579" y="47115"/>
                  </a:cubicBezTo>
                  <a:lnTo>
                    <a:pt x="98639" y="47054"/>
                  </a:lnTo>
                  <a:close/>
                  <a:moveTo>
                    <a:pt x="98407" y="47463"/>
                  </a:moveTo>
                  <a:cubicBezTo>
                    <a:pt x="98291" y="47518"/>
                    <a:pt x="98175" y="47518"/>
                    <a:pt x="98059" y="47518"/>
                  </a:cubicBezTo>
                  <a:cubicBezTo>
                    <a:pt x="98059" y="47579"/>
                    <a:pt x="97999" y="47634"/>
                    <a:pt x="97999" y="47695"/>
                  </a:cubicBezTo>
                  <a:cubicBezTo>
                    <a:pt x="98175" y="47634"/>
                    <a:pt x="98291" y="47518"/>
                    <a:pt x="98407" y="47463"/>
                  </a:cubicBezTo>
                  <a:close/>
                  <a:moveTo>
                    <a:pt x="96838" y="47811"/>
                  </a:moveTo>
                  <a:cubicBezTo>
                    <a:pt x="96782" y="47866"/>
                    <a:pt x="96722" y="47866"/>
                    <a:pt x="96666" y="47866"/>
                  </a:cubicBezTo>
                  <a:lnTo>
                    <a:pt x="96838" y="47866"/>
                  </a:lnTo>
                  <a:lnTo>
                    <a:pt x="96838" y="47811"/>
                  </a:lnTo>
                  <a:close/>
                  <a:moveTo>
                    <a:pt x="97363" y="47579"/>
                  </a:moveTo>
                  <a:cubicBezTo>
                    <a:pt x="97363" y="47579"/>
                    <a:pt x="97302" y="47634"/>
                    <a:pt x="97247" y="47634"/>
                  </a:cubicBezTo>
                  <a:cubicBezTo>
                    <a:pt x="97247" y="47695"/>
                    <a:pt x="97186" y="47811"/>
                    <a:pt x="97186" y="47866"/>
                  </a:cubicBezTo>
                  <a:lnTo>
                    <a:pt x="97595" y="47866"/>
                  </a:lnTo>
                  <a:cubicBezTo>
                    <a:pt x="97595" y="47750"/>
                    <a:pt x="97650" y="47634"/>
                    <a:pt x="97711" y="47579"/>
                  </a:cubicBezTo>
                  <a:close/>
                  <a:moveTo>
                    <a:pt x="96258" y="48215"/>
                  </a:moveTo>
                  <a:cubicBezTo>
                    <a:pt x="96202" y="48331"/>
                    <a:pt x="96202" y="48391"/>
                    <a:pt x="96142" y="48507"/>
                  </a:cubicBezTo>
                  <a:cubicBezTo>
                    <a:pt x="96318" y="48447"/>
                    <a:pt x="96490" y="48331"/>
                    <a:pt x="96666" y="48275"/>
                  </a:cubicBezTo>
                  <a:lnTo>
                    <a:pt x="96666" y="48215"/>
                  </a:lnTo>
                  <a:close/>
                  <a:moveTo>
                    <a:pt x="95910" y="48275"/>
                  </a:moveTo>
                  <a:cubicBezTo>
                    <a:pt x="95794" y="48331"/>
                    <a:pt x="95678" y="48331"/>
                    <a:pt x="95562" y="48391"/>
                  </a:cubicBezTo>
                  <a:cubicBezTo>
                    <a:pt x="95446" y="48447"/>
                    <a:pt x="95330" y="48507"/>
                    <a:pt x="95158" y="48623"/>
                  </a:cubicBezTo>
                  <a:lnTo>
                    <a:pt x="95738" y="48623"/>
                  </a:lnTo>
                  <a:lnTo>
                    <a:pt x="95910" y="48275"/>
                  </a:lnTo>
                  <a:close/>
                  <a:moveTo>
                    <a:pt x="94578" y="48911"/>
                  </a:moveTo>
                  <a:cubicBezTo>
                    <a:pt x="94285" y="49027"/>
                    <a:pt x="93997" y="49143"/>
                    <a:pt x="93765" y="49319"/>
                  </a:cubicBezTo>
                  <a:cubicBezTo>
                    <a:pt x="93937" y="49319"/>
                    <a:pt x="94113" y="49375"/>
                    <a:pt x="94346" y="49375"/>
                  </a:cubicBezTo>
                  <a:cubicBezTo>
                    <a:pt x="94633" y="49259"/>
                    <a:pt x="94926" y="49087"/>
                    <a:pt x="95214" y="48911"/>
                  </a:cubicBezTo>
                  <a:close/>
                  <a:moveTo>
                    <a:pt x="93241" y="49607"/>
                  </a:moveTo>
                  <a:cubicBezTo>
                    <a:pt x="93009" y="49723"/>
                    <a:pt x="92721" y="49900"/>
                    <a:pt x="92428" y="50071"/>
                  </a:cubicBezTo>
                  <a:cubicBezTo>
                    <a:pt x="92605" y="50071"/>
                    <a:pt x="92777" y="50132"/>
                    <a:pt x="92953" y="50132"/>
                  </a:cubicBezTo>
                  <a:cubicBezTo>
                    <a:pt x="93241" y="49955"/>
                    <a:pt x="93533" y="49839"/>
                    <a:pt x="93821" y="49667"/>
                  </a:cubicBezTo>
                  <a:cubicBezTo>
                    <a:pt x="93649" y="49607"/>
                    <a:pt x="93417" y="49607"/>
                    <a:pt x="93241" y="49607"/>
                  </a:cubicBezTo>
                  <a:close/>
                  <a:moveTo>
                    <a:pt x="92025" y="50303"/>
                  </a:moveTo>
                  <a:lnTo>
                    <a:pt x="91152" y="50828"/>
                  </a:lnTo>
                  <a:cubicBezTo>
                    <a:pt x="91328" y="50884"/>
                    <a:pt x="91444" y="50884"/>
                    <a:pt x="91616" y="50944"/>
                  </a:cubicBezTo>
                  <a:lnTo>
                    <a:pt x="92489" y="50419"/>
                  </a:lnTo>
                  <a:cubicBezTo>
                    <a:pt x="92312" y="50364"/>
                    <a:pt x="92141" y="50364"/>
                    <a:pt x="92025" y="50303"/>
                  </a:cubicBezTo>
                  <a:close/>
                  <a:moveTo>
                    <a:pt x="90804" y="51060"/>
                  </a:moveTo>
                  <a:cubicBezTo>
                    <a:pt x="90516" y="51292"/>
                    <a:pt x="90284" y="51464"/>
                    <a:pt x="89991" y="51640"/>
                  </a:cubicBezTo>
                  <a:cubicBezTo>
                    <a:pt x="90108" y="51696"/>
                    <a:pt x="90284" y="51756"/>
                    <a:pt x="90400" y="51756"/>
                  </a:cubicBezTo>
                  <a:cubicBezTo>
                    <a:pt x="90688" y="51580"/>
                    <a:pt x="90980" y="51408"/>
                    <a:pt x="91212" y="51176"/>
                  </a:cubicBezTo>
                  <a:cubicBezTo>
                    <a:pt x="91096" y="51176"/>
                    <a:pt x="90920" y="51116"/>
                    <a:pt x="90804" y="51060"/>
                  </a:cubicBezTo>
                  <a:close/>
                  <a:moveTo>
                    <a:pt x="50016" y="44445"/>
                  </a:moveTo>
                  <a:cubicBezTo>
                    <a:pt x="49956" y="44617"/>
                    <a:pt x="49840" y="44794"/>
                    <a:pt x="49784" y="45026"/>
                  </a:cubicBezTo>
                  <a:cubicBezTo>
                    <a:pt x="49956" y="47402"/>
                    <a:pt x="50188" y="49723"/>
                    <a:pt x="50364" y="52104"/>
                  </a:cubicBezTo>
                  <a:cubicBezTo>
                    <a:pt x="50420" y="51524"/>
                    <a:pt x="50480" y="50944"/>
                    <a:pt x="50536" y="50419"/>
                  </a:cubicBezTo>
                  <a:cubicBezTo>
                    <a:pt x="50364" y="48447"/>
                    <a:pt x="50248" y="46418"/>
                    <a:pt x="50016" y="44445"/>
                  </a:cubicBezTo>
                  <a:close/>
                  <a:moveTo>
                    <a:pt x="89643" y="51928"/>
                  </a:moveTo>
                  <a:cubicBezTo>
                    <a:pt x="89411" y="52104"/>
                    <a:pt x="89123" y="52337"/>
                    <a:pt x="88891" y="52508"/>
                  </a:cubicBezTo>
                  <a:cubicBezTo>
                    <a:pt x="89007" y="52569"/>
                    <a:pt x="89123" y="52624"/>
                    <a:pt x="89240" y="52624"/>
                  </a:cubicBezTo>
                  <a:cubicBezTo>
                    <a:pt x="89527" y="52453"/>
                    <a:pt x="89759" y="52220"/>
                    <a:pt x="90052" y="52044"/>
                  </a:cubicBezTo>
                  <a:cubicBezTo>
                    <a:pt x="89936" y="51988"/>
                    <a:pt x="89820" y="51928"/>
                    <a:pt x="89643" y="51928"/>
                  </a:cubicBezTo>
                  <a:close/>
                  <a:moveTo>
                    <a:pt x="88543" y="52801"/>
                  </a:moveTo>
                  <a:cubicBezTo>
                    <a:pt x="88311" y="52972"/>
                    <a:pt x="88079" y="53205"/>
                    <a:pt x="87787" y="53437"/>
                  </a:cubicBezTo>
                  <a:cubicBezTo>
                    <a:pt x="87903" y="53497"/>
                    <a:pt x="88019" y="53553"/>
                    <a:pt x="88135" y="53553"/>
                  </a:cubicBezTo>
                  <a:cubicBezTo>
                    <a:pt x="88427" y="53321"/>
                    <a:pt x="88659" y="53088"/>
                    <a:pt x="88947" y="52917"/>
                  </a:cubicBezTo>
                  <a:cubicBezTo>
                    <a:pt x="88831" y="52856"/>
                    <a:pt x="88715" y="52801"/>
                    <a:pt x="88543" y="52801"/>
                  </a:cubicBezTo>
                  <a:close/>
                  <a:moveTo>
                    <a:pt x="87555" y="53729"/>
                  </a:moveTo>
                  <a:cubicBezTo>
                    <a:pt x="87267" y="53961"/>
                    <a:pt x="87035" y="54193"/>
                    <a:pt x="86803" y="54425"/>
                  </a:cubicBezTo>
                  <a:cubicBezTo>
                    <a:pt x="86919" y="54481"/>
                    <a:pt x="87035" y="54481"/>
                    <a:pt x="87151" y="54541"/>
                  </a:cubicBezTo>
                  <a:cubicBezTo>
                    <a:pt x="87383" y="54309"/>
                    <a:pt x="87615" y="54077"/>
                    <a:pt x="87903" y="53845"/>
                  </a:cubicBezTo>
                  <a:cubicBezTo>
                    <a:pt x="87787" y="53785"/>
                    <a:pt x="87671" y="53729"/>
                    <a:pt x="87555" y="53729"/>
                  </a:cubicBezTo>
                  <a:close/>
                  <a:moveTo>
                    <a:pt x="86510" y="54657"/>
                  </a:moveTo>
                  <a:cubicBezTo>
                    <a:pt x="86278" y="54945"/>
                    <a:pt x="86046" y="55177"/>
                    <a:pt x="85814" y="55470"/>
                  </a:cubicBezTo>
                  <a:cubicBezTo>
                    <a:pt x="85930" y="55470"/>
                    <a:pt x="86046" y="55525"/>
                    <a:pt x="86162" y="55586"/>
                  </a:cubicBezTo>
                  <a:cubicBezTo>
                    <a:pt x="86394" y="55293"/>
                    <a:pt x="86626" y="55061"/>
                    <a:pt x="86858" y="54829"/>
                  </a:cubicBezTo>
                  <a:lnTo>
                    <a:pt x="86510" y="54657"/>
                  </a:lnTo>
                  <a:close/>
                  <a:moveTo>
                    <a:pt x="85582" y="55702"/>
                  </a:moveTo>
                  <a:cubicBezTo>
                    <a:pt x="85350" y="55990"/>
                    <a:pt x="85118" y="56222"/>
                    <a:pt x="84885" y="56514"/>
                  </a:cubicBezTo>
                  <a:cubicBezTo>
                    <a:pt x="85002" y="56514"/>
                    <a:pt x="85062" y="56570"/>
                    <a:pt x="85118" y="56570"/>
                  </a:cubicBezTo>
                  <a:cubicBezTo>
                    <a:pt x="85178" y="56630"/>
                    <a:pt x="85178" y="56630"/>
                    <a:pt x="85234" y="56630"/>
                  </a:cubicBezTo>
                  <a:cubicBezTo>
                    <a:pt x="85466" y="56398"/>
                    <a:pt x="85698" y="56106"/>
                    <a:pt x="85930" y="55818"/>
                  </a:cubicBezTo>
                  <a:cubicBezTo>
                    <a:pt x="85814" y="55818"/>
                    <a:pt x="85698" y="55758"/>
                    <a:pt x="85582" y="55702"/>
                  </a:cubicBezTo>
                  <a:close/>
                  <a:moveTo>
                    <a:pt x="84714" y="56802"/>
                  </a:moveTo>
                  <a:cubicBezTo>
                    <a:pt x="84482" y="57034"/>
                    <a:pt x="84250" y="57326"/>
                    <a:pt x="84017" y="57614"/>
                  </a:cubicBezTo>
                  <a:cubicBezTo>
                    <a:pt x="84134" y="57675"/>
                    <a:pt x="84250" y="57730"/>
                    <a:pt x="84366" y="57730"/>
                  </a:cubicBezTo>
                  <a:cubicBezTo>
                    <a:pt x="84598" y="57498"/>
                    <a:pt x="84769" y="57210"/>
                    <a:pt x="85002" y="56918"/>
                  </a:cubicBezTo>
                  <a:cubicBezTo>
                    <a:pt x="84885" y="56862"/>
                    <a:pt x="84769" y="56802"/>
                    <a:pt x="84714" y="56802"/>
                  </a:cubicBezTo>
                  <a:close/>
                  <a:moveTo>
                    <a:pt x="133569" y="1797"/>
                  </a:moveTo>
                  <a:cubicBezTo>
                    <a:pt x="133392" y="1857"/>
                    <a:pt x="133221" y="1857"/>
                    <a:pt x="133105" y="1913"/>
                  </a:cubicBezTo>
                  <a:lnTo>
                    <a:pt x="133044" y="1913"/>
                  </a:lnTo>
                  <a:cubicBezTo>
                    <a:pt x="132928" y="1913"/>
                    <a:pt x="132757" y="1973"/>
                    <a:pt x="132640" y="2029"/>
                  </a:cubicBezTo>
                  <a:lnTo>
                    <a:pt x="132580" y="2029"/>
                  </a:lnTo>
                  <a:cubicBezTo>
                    <a:pt x="132464" y="2089"/>
                    <a:pt x="132348" y="2089"/>
                    <a:pt x="132292" y="2145"/>
                  </a:cubicBezTo>
                  <a:cubicBezTo>
                    <a:pt x="131768" y="2321"/>
                    <a:pt x="131304" y="2609"/>
                    <a:pt x="130839" y="2901"/>
                  </a:cubicBezTo>
                  <a:cubicBezTo>
                    <a:pt x="130472" y="3164"/>
                    <a:pt x="130100" y="3476"/>
                    <a:pt x="129774" y="3792"/>
                  </a:cubicBezTo>
                  <a:lnTo>
                    <a:pt x="129774" y="3792"/>
                  </a:lnTo>
                  <a:cubicBezTo>
                    <a:pt x="130188" y="3536"/>
                    <a:pt x="130608" y="3287"/>
                    <a:pt x="131072" y="3133"/>
                  </a:cubicBezTo>
                  <a:lnTo>
                    <a:pt x="131596" y="2785"/>
                  </a:lnTo>
                  <a:cubicBezTo>
                    <a:pt x="131828" y="2725"/>
                    <a:pt x="132000" y="2609"/>
                    <a:pt x="132176" y="2553"/>
                  </a:cubicBezTo>
                  <a:lnTo>
                    <a:pt x="132176" y="2493"/>
                  </a:lnTo>
                  <a:lnTo>
                    <a:pt x="132696" y="2321"/>
                  </a:lnTo>
                  <a:lnTo>
                    <a:pt x="132812" y="2321"/>
                  </a:lnTo>
                  <a:cubicBezTo>
                    <a:pt x="132989" y="2261"/>
                    <a:pt x="133105" y="2205"/>
                    <a:pt x="133276" y="2205"/>
                  </a:cubicBezTo>
                  <a:lnTo>
                    <a:pt x="133392" y="2205"/>
                  </a:lnTo>
                  <a:cubicBezTo>
                    <a:pt x="133508" y="2145"/>
                    <a:pt x="133685" y="2145"/>
                    <a:pt x="133801" y="2145"/>
                  </a:cubicBezTo>
                  <a:cubicBezTo>
                    <a:pt x="133857" y="2145"/>
                    <a:pt x="133917" y="2089"/>
                    <a:pt x="133917" y="2089"/>
                  </a:cubicBezTo>
                  <a:lnTo>
                    <a:pt x="134437" y="2089"/>
                  </a:lnTo>
                  <a:cubicBezTo>
                    <a:pt x="134553" y="2089"/>
                    <a:pt x="134669" y="2145"/>
                    <a:pt x="134785" y="2145"/>
                  </a:cubicBezTo>
                  <a:lnTo>
                    <a:pt x="134901" y="2145"/>
                  </a:lnTo>
                  <a:cubicBezTo>
                    <a:pt x="135017" y="2205"/>
                    <a:pt x="135133" y="2205"/>
                    <a:pt x="135249" y="2261"/>
                  </a:cubicBezTo>
                  <a:lnTo>
                    <a:pt x="135365" y="2261"/>
                  </a:lnTo>
                  <a:cubicBezTo>
                    <a:pt x="135426" y="2321"/>
                    <a:pt x="135542" y="2321"/>
                    <a:pt x="135658" y="2377"/>
                  </a:cubicBezTo>
                  <a:cubicBezTo>
                    <a:pt x="135713" y="2377"/>
                    <a:pt x="135713" y="2437"/>
                    <a:pt x="135774" y="2437"/>
                  </a:cubicBezTo>
                  <a:cubicBezTo>
                    <a:pt x="135829" y="2437"/>
                    <a:pt x="135829" y="2493"/>
                    <a:pt x="135890" y="2493"/>
                  </a:cubicBezTo>
                  <a:cubicBezTo>
                    <a:pt x="135945" y="2553"/>
                    <a:pt x="136006" y="2553"/>
                    <a:pt x="136061" y="2553"/>
                  </a:cubicBezTo>
                  <a:cubicBezTo>
                    <a:pt x="136470" y="2841"/>
                    <a:pt x="136874" y="3133"/>
                    <a:pt x="137222" y="3598"/>
                  </a:cubicBezTo>
                  <a:cubicBezTo>
                    <a:pt x="137979" y="4466"/>
                    <a:pt x="138614" y="5686"/>
                    <a:pt x="139139" y="7195"/>
                  </a:cubicBezTo>
                  <a:cubicBezTo>
                    <a:pt x="140067" y="9864"/>
                    <a:pt x="140703" y="13401"/>
                    <a:pt x="141228" y="17407"/>
                  </a:cubicBezTo>
                  <a:cubicBezTo>
                    <a:pt x="142096" y="23381"/>
                    <a:pt x="142792" y="30344"/>
                    <a:pt x="144129" y="36903"/>
                  </a:cubicBezTo>
                  <a:cubicBezTo>
                    <a:pt x="145521" y="43457"/>
                    <a:pt x="147494" y="49551"/>
                    <a:pt x="151031" y="53845"/>
                  </a:cubicBezTo>
                  <a:cubicBezTo>
                    <a:pt x="152368" y="55525"/>
                    <a:pt x="153584" y="56630"/>
                    <a:pt x="154629" y="57382"/>
                  </a:cubicBezTo>
                  <a:cubicBezTo>
                    <a:pt x="155733" y="58078"/>
                    <a:pt x="156662" y="58427"/>
                    <a:pt x="157530" y="58427"/>
                  </a:cubicBezTo>
                  <a:cubicBezTo>
                    <a:pt x="158110" y="58427"/>
                    <a:pt x="158574" y="58311"/>
                    <a:pt x="159038" y="58078"/>
                  </a:cubicBezTo>
                  <a:cubicBezTo>
                    <a:pt x="159099" y="57962"/>
                    <a:pt x="159099" y="57791"/>
                    <a:pt x="159155" y="57675"/>
                  </a:cubicBezTo>
                  <a:lnTo>
                    <a:pt x="159155" y="57675"/>
                  </a:lnTo>
                  <a:cubicBezTo>
                    <a:pt x="158635" y="57907"/>
                    <a:pt x="158110" y="58078"/>
                    <a:pt x="157530" y="58078"/>
                  </a:cubicBezTo>
                  <a:cubicBezTo>
                    <a:pt x="156778" y="58078"/>
                    <a:pt x="155850" y="57791"/>
                    <a:pt x="154805" y="57094"/>
                  </a:cubicBezTo>
                  <a:cubicBezTo>
                    <a:pt x="153816" y="56398"/>
                    <a:pt x="152600" y="55293"/>
                    <a:pt x="151263" y="53613"/>
                  </a:cubicBezTo>
                  <a:cubicBezTo>
                    <a:pt x="148307" y="50016"/>
                    <a:pt x="146390" y="44910"/>
                    <a:pt x="145057" y="39395"/>
                  </a:cubicBezTo>
                  <a:cubicBezTo>
                    <a:pt x="143024" y="31100"/>
                    <a:pt x="142328" y="21756"/>
                    <a:pt x="141112" y="14446"/>
                  </a:cubicBezTo>
                  <a:cubicBezTo>
                    <a:pt x="140532" y="10792"/>
                    <a:pt x="139835" y="7659"/>
                    <a:pt x="138731" y="5394"/>
                  </a:cubicBezTo>
                  <a:cubicBezTo>
                    <a:pt x="138211" y="4294"/>
                    <a:pt x="137570" y="3366"/>
                    <a:pt x="136874" y="2725"/>
                  </a:cubicBezTo>
                  <a:cubicBezTo>
                    <a:pt x="136642" y="2553"/>
                    <a:pt x="136410" y="2437"/>
                    <a:pt x="136178" y="2261"/>
                  </a:cubicBezTo>
                  <a:cubicBezTo>
                    <a:pt x="136122" y="2261"/>
                    <a:pt x="136006" y="2205"/>
                    <a:pt x="135890" y="2145"/>
                  </a:cubicBezTo>
                  <a:lnTo>
                    <a:pt x="135829" y="2089"/>
                  </a:lnTo>
                  <a:cubicBezTo>
                    <a:pt x="135713" y="2029"/>
                    <a:pt x="135597" y="2029"/>
                    <a:pt x="135481" y="1973"/>
                  </a:cubicBezTo>
                  <a:lnTo>
                    <a:pt x="135426" y="1973"/>
                  </a:lnTo>
                  <a:cubicBezTo>
                    <a:pt x="135310" y="1913"/>
                    <a:pt x="135193" y="1857"/>
                    <a:pt x="135077" y="1857"/>
                  </a:cubicBezTo>
                  <a:lnTo>
                    <a:pt x="134961" y="1857"/>
                  </a:lnTo>
                  <a:cubicBezTo>
                    <a:pt x="134845" y="1797"/>
                    <a:pt x="134729" y="1797"/>
                    <a:pt x="134613" y="1797"/>
                  </a:cubicBezTo>
                  <a:close/>
                  <a:moveTo>
                    <a:pt x="83841" y="57907"/>
                  </a:moveTo>
                  <a:cubicBezTo>
                    <a:pt x="83609" y="58194"/>
                    <a:pt x="83437" y="58487"/>
                    <a:pt x="83205" y="58775"/>
                  </a:cubicBezTo>
                  <a:lnTo>
                    <a:pt x="83553" y="58951"/>
                  </a:lnTo>
                  <a:cubicBezTo>
                    <a:pt x="83725" y="58603"/>
                    <a:pt x="83957" y="58311"/>
                    <a:pt x="84134" y="58023"/>
                  </a:cubicBezTo>
                  <a:cubicBezTo>
                    <a:pt x="84073" y="58023"/>
                    <a:pt x="83957" y="57962"/>
                    <a:pt x="83841" y="57907"/>
                  </a:cubicBezTo>
                  <a:close/>
                  <a:moveTo>
                    <a:pt x="83029" y="59067"/>
                  </a:moveTo>
                  <a:cubicBezTo>
                    <a:pt x="82857" y="59415"/>
                    <a:pt x="82625" y="59703"/>
                    <a:pt x="82449" y="60051"/>
                  </a:cubicBezTo>
                  <a:cubicBezTo>
                    <a:pt x="82565" y="60112"/>
                    <a:pt x="82625" y="60167"/>
                    <a:pt x="82741" y="60167"/>
                  </a:cubicBezTo>
                  <a:cubicBezTo>
                    <a:pt x="82973" y="59879"/>
                    <a:pt x="83145" y="59531"/>
                    <a:pt x="83377" y="59183"/>
                  </a:cubicBezTo>
                  <a:cubicBezTo>
                    <a:pt x="83261" y="59183"/>
                    <a:pt x="83145" y="59123"/>
                    <a:pt x="83029" y="59067"/>
                  </a:cubicBezTo>
                  <a:close/>
                  <a:moveTo>
                    <a:pt x="50712" y="52104"/>
                  </a:moveTo>
                  <a:cubicBezTo>
                    <a:pt x="50596" y="52917"/>
                    <a:pt x="50596" y="53729"/>
                    <a:pt x="50536" y="54541"/>
                  </a:cubicBezTo>
                  <a:cubicBezTo>
                    <a:pt x="50945" y="59183"/>
                    <a:pt x="51293" y="63709"/>
                    <a:pt x="51873" y="67826"/>
                  </a:cubicBezTo>
                  <a:cubicBezTo>
                    <a:pt x="51929" y="67422"/>
                    <a:pt x="51989" y="66958"/>
                    <a:pt x="52045" y="66494"/>
                  </a:cubicBezTo>
                  <a:cubicBezTo>
                    <a:pt x="51697" y="64057"/>
                    <a:pt x="51464" y="61444"/>
                    <a:pt x="51232" y="58775"/>
                  </a:cubicBezTo>
                  <a:cubicBezTo>
                    <a:pt x="51061" y="56570"/>
                    <a:pt x="50884" y="54365"/>
                    <a:pt x="50712" y="52104"/>
                  </a:cubicBezTo>
                  <a:close/>
                  <a:moveTo>
                    <a:pt x="52221" y="67826"/>
                  </a:moveTo>
                  <a:cubicBezTo>
                    <a:pt x="52161" y="68174"/>
                    <a:pt x="52105" y="68583"/>
                    <a:pt x="51989" y="68931"/>
                  </a:cubicBezTo>
                  <a:lnTo>
                    <a:pt x="52161" y="69975"/>
                  </a:lnTo>
                  <a:cubicBezTo>
                    <a:pt x="52337" y="70904"/>
                    <a:pt x="52453" y="71832"/>
                    <a:pt x="52625" y="72700"/>
                  </a:cubicBezTo>
                  <a:cubicBezTo>
                    <a:pt x="52741" y="72528"/>
                    <a:pt x="52801" y="72352"/>
                    <a:pt x="52857" y="72180"/>
                  </a:cubicBezTo>
                  <a:cubicBezTo>
                    <a:pt x="52625" y="70788"/>
                    <a:pt x="52393" y="69335"/>
                    <a:pt x="52221" y="67826"/>
                  </a:cubicBezTo>
                  <a:close/>
                  <a:moveTo>
                    <a:pt x="52973" y="72760"/>
                  </a:moveTo>
                  <a:cubicBezTo>
                    <a:pt x="52917" y="72932"/>
                    <a:pt x="52857" y="73109"/>
                    <a:pt x="52741" y="73280"/>
                  </a:cubicBezTo>
                  <a:cubicBezTo>
                    <a:pt x="52917" y="74093"/>
                    <a:pt x="53089" y="74905"/>
                    <a:pt x="53265" y="75662"/>
                  </a:cubicBezTo>
                  <a:cubicBezTo>
                    <a:pt x="53382" y="75546"/>
                    <a:pt x="53437" y="75429"/>
                    <a:pt x="53553" y="75369"/>
                  </a:cubicBezTo>
                  <a:cubicBezTo>
                    <a:pt x="53321" y="74501"/>
                    <a:pt x="53149" y="73628"/>
                    <a:pt x="52973" y="72760"/>
                  </a:cubicBezTo>
                  <a:close/>
                  <a:moveTo>
                    <a:pt x="53669" y="75778"/>
                  </a:moveTo>
                  <a:cubicBezTo>
                    <a:pt x="53553" y="75833"/>
                    <a:pt x="53498" y="75949"/>
                    <a:pt x="53382" y="76065"/>
                  </a:cubicBezTo>
                  <a:cubicBezTo>
                    <a:pt x="53553" y="76646"/>
                    <a:pt x="53730" y="77286"/>
                    <a:pt x="53901" y="77866"/>
                  </a:cubicBezTo>
                  <a:cubicBezTo>
                    <a:pt x="53962" y="77806"/>
                    <a:pt x="54078" y="77750"/>
                    <a:pt x="54133" y="77634"/>
                  </a:cubicBezTo>
                  <a:cubicBezTo>
                    <a:pt x="53962" y="77054"/>
                    <a:pt x="53785" y="76414"/>
                    <a:pt x="53669" y="75778"/>
                  </a:cubicBezTo>
                  <a:close/>
                  <a:moveTo>
                    <a:pt x="54250" y="77982"/>
                  </a:moveTo>
                  <a:cubicBezTo>
                    <a:pt x="54194" y="78038"/>
                    <a:pt x="54078" y="78154"/>
                    <a:pt x="53962" y="78215"/>
                  </a:cubicBezTo>
                  <a:lnTo>
                    <a:pt x="54482" y="79607"/>
                  </a:lnTo>
                  <a:cubicBezTo>
                    <a:pt x="54542" y="79607"/>
                    <a:pt x="54658" y="79547"/>
                    <a:pt x="54774" y="79491"/>
                  </a:cubicBezTo>
                  <a:cubicBezTo>
                    <a:pt x="54598" y="79027"/>
                    <a:pt x="54426" y="78502"/>
                    <a:pt x="54250" y="77982"/>
                  </a:cubicBezTo>
                  <a:close/>
                  <a:moveTo>
                    <a:pt x="54890" y="79779"/>
                  </a:moveTo>
                  <a:cubicBezTo>
                    <a:pt x="54774" y="79839"/>
                    <a:pt x="54658" y="79895"/>
                    <a:pt x="54598" y="79955"/>
                  </a:cubicBezTo>
                  <a:cubicBezTo>
                    <a:pt x="54714" y="80359"/>
                    <a:pt x="54890" y="80768"/>
                    <a:pt x="55062" y="81116"/>
                  </a:cubicBezTo>
                  <a:cubicBezTo>
                    <a:pt x="55178" y="81116"/>
                    <a:pt x="55294" y="81055"/>
                    <a:pt x="55354" y="81055"/>
                  </a:cubicBezTo>
                  <a:cubicBezTo>
                    <a:pt x="55238" y="80707"/>
                    <a:pt x="55062" y="80359"/>
                    <a:pt x="54946" y="79955"/>
                  </a:cubicBezTo>
                  <a:cubicBezTo>
                    <a:pt x="54946" y="79895"/>
                    <a:pt x="54890" y="79839"/>
                    <a:pt x="54890" y="79779"/>
                  </a:cubicBezTo>
                  <a:close/>
                  <a:moveTo>
                    <a:pt x="55526" y="81348"/>
                  </a:moveTo>
                  <a:cubicBezTo>
                    <a:pt x="55410" y="81403"/>
                    <a:pt x="55294" y="81403"/>
                    <a:pt x="55178" y="81464"/>
                  </a:cubicBezTo>
                  <a:cubicBezTo>
                    <a:pt x="55354" y="81752"/>
                    <a:pt x="55526" y="82100"/>
                    <a:pt x="55642" y="82392"/>
                  </a:cubicBezTo>
                  <a:lnTo>
                    <a:pt x="55990" y="82392"/>
                  </a:lnTo>
                  <a:cubicBezTo>
                    <a:pt x="55818" y="82044"/>
                    <a:pt x="55642" y="81696"/>
                    <a:pt x="55526" y="81348"/>
                  </a:cubicBezTo>
                  <a:close/>
                  <a:moveTo>
                    <a:pt x="56167" y="82680"/>
                  </a:moveTo>
                  <a:cubicBezTo>
                    <a:pt x="56051" y="82680"/>
                    <a:pt x="55935" y="82740"/>
                    <a:pt x="55818" y="82740"/>
                  </a:cubicBezTo>
                  <a:cubicBezTo>
                    <a:pt x="55818" y="82740"/>
                    <a:pt x="55818" y="82796"/>
                    <a:pt x="55874" y="82796"/>
                  </a:cubicBezTo>
                  <a:cubicBezTo>
                    <a:pt x="55990" y="83028"/>
                    <a:pt x="56167" y="83321"/>
                    <a:pt x="56283" y="83553"/>
                  </a:cubicBezTo>
                  <a:lnTo>
                    <a:pt x="56686" y="83553"/>
                  </a:lnTo>
                  <a:lnTo>
                    <a:pt x="56167" y="82680"/>
                  </a:lnTo>
                  <a:close/>
                  <a:moveTo>
                    <a:pt x="56863" y="83840"/>
                  </a:moveTo>
                  <a:cubicBezTo>
                    <a:pt x="56747" y="83840"/>
                    <a:pt x="56631" y="83901"/>
                    <a:pt x="56515" y="83901"/>
                  </a:cubicBezTo>
                  <a:cubicBezTo>
                    <a:pt x="56631" y="84133"/>
                    <a:pt x="56803" y="84365"/>
                    <a:pt x="56979" y="84537"/>
                  </a:cubicBezTo>
                  <a:cubicBezTo>
                    <a:pt x="57095" y="84537"/>
                    <a:pt x="57211" y="84597"/>
                    <a:pt x="57383" y="84597"/>
                  </a:cubicBezTo>
                  <a:cubicBezTo>
                    <a:pt x="57211" y="84365"/>
                    <a:pt x="57035" y="84133"/>
                    <a:pt x="56863" y="83840"/>
                  </a:cubicBezTo>
                  <a:close/>
                  <a:moveTo>
                    <a:pt x="253792" y="38815"/>
                  </a:moveTo>
                  <a:cubicBezTo>
                    <a:pt x="249962" y="38815"/>
                    <a:pt x="246249" y="39627"/>
                    <a:pt x="243000" y="41716"/>
                  </a:cubicBezTo>
                  <a:cubicBezTo>
                    <a:pt x="239806" y="43805"/>
                    <a:pt x="237137" y="46590"/>
                    <a:pt x="234932" y="49955"/>
                  </a:cubicBezTo>
                  <a:cubicBezTo>
                    <a:pt x="231047" y="55758"/>
                    <a:pt x="228378" y="63245"/>
                    <a:pt x="226405" y="71191"/>
                  </a:cubicBezTo>
                  <a:cubicBezTo>
                    <a:pt x="225300" y="75485"/>
                    <a:pt x="224432" y="79895"/>
                    <a:pt x="223620" y="84249"/>
                  </a:cubicBezTo>
                  <a:cubicBezTo>
                    <a:pt x="223736" y="84421"/>
                    <a:pt x="223792" y="84537"/>
                    <a:pt x="223852" y="84713"/>
                  </a:cubicBezTo>
                  <a:cubicBezTo>
                    <a:pt x="224952" y="78911"/>
                    <a:pt x="226173" y="72993"/>
                    <a:pt x="227737" y="67422"/>
                  </a:cubicBezTo>
                  <a:cubicBezTo>
                    <a:pt x="229306" y="61968"/>
                    <a:pt x="231219" y="56862"/>
                    <a:pt x="233716" y="52508"/>
                  </a:cubicBezTo>
                  <a:cubicBezTo>
                    <a:pt x="236269" y="48099"/>
                    <a:pt x="239342" y="44501"/>
                    <a:pt x="243171" y="42009"/>
                  </a:cubicBezTo>
                  <a:cubicBezTo>
                    <a:pt x="246365" y="39975"/>
                    <a:pt x="250018" y="39163"/>
                    <a:pt x="253792" y="39163"/>
                  </a:cubicBezTo>
                  <a:cubicBezTo>
                    <a:pt x="259534" y="39163"/>
                    <a:pt x="265452" y="41020"/>
                    <a:pt x="270210" y="43225"/>
                  </a:cubicBezTo>
                  <a:cubicBezTo>
                    <a:pt x="272359" y="44153"/>
                    <a:pt x="274216" y="45197"/>
                    <a:pt x="275724" y="46126"/>
                  </a:cubicBezTo>
                  <a:cubicBezTo>
                    <a:pt x="276885" y="46766"/>
                    <a:pt x="277813" y="47347"/>
                    <a:pt x="278509" y="47866"/>
                  </a:cubicBezTo>
                  <a:cubicBezTo>
                    <a:pt x="278974" y="48215"/>
                    <a:pt x="279377" y="48507"/>
                    <a:pt x="279554" y="48739"/>
                  </a:cubicBezTo>
                  <a:lnTo>
                    <a:pt x="279438" y="48855"/>
                  </a:lnTo>
                  <a:lnTo>
                    <a:pt x="279610" y="48739"/>
                  </a:lnTo>
                  <a:cubicBezTo>
                    <a:pt x="279377" y="48447"/>
                    <a:pt x="278974" y="48043"/>
                    <a:pt x="278393" y="47634"/>
                  </a:cubicBezTo>
                  <a:cubicBezTo>
                    <a:pt x="277637" y="46998"/>
                    <a:pt x="276537" y="46242"/>
                    <a:pt x="275260" y="45430"/>
                  </a:cubicBezTo>
                  <a:cubicBezTo>
                    <a:pt x="274968" y="45313"/>
                    <a:pt x="274680" y="45142"/>
                    <a:pt x="274448" y="44965"/>
                  </a:cubicBezTo>
                  <a:cubicBezTo>
                    <a:pt x="271895" y="43517"/>
                    <a:pt x="268646" y="42009"/>
                    <a:pt x="265048" y="40848"/>
                  </a:cubicBezTo>
                  <a:cubicBezTo>
                    <a:pt x="261506" y="39627"/>
                    <a:pt x="257621" y="38815"/>
                    <a:pt x="253792" y="38815"/>
                  </a:cubicBezTo>
                  <a:close/>
                  <a:moveTo>
                    <a:pt x="57211" y="84885"/>
                  </a:moveTo>
                  <a:cubicBezTo>
                    <a:pt x="57327" y="85117"/>
                    <a:pt x="57499" y="85293"/>
                    <a:pt x="57675" y="85465"/>
                  </a:cubicBezTo>
                  <a:cubicBezTo>
                    <a:pt x="57791" y="85465"/>
                    <a:pt x="57963" y="85465"/>
                    <a:pt x="58139" y="85525"/>
                  </a:cubicBezTo>
                  <a:cubicBezTo>
                    <a:pt x="57963" y="85349"/>
                    <a:pt x="57791" y="85117"/>
                    <a:pt x="57615" y="84945"/>
                  </a:cubicBezTo>
                  <a:cubicBezTo>
                    <a:pt x="57499" y="84885"/>
                    <a:pt x="57327" y="84885"/>
                    <a:pt x="57211" y="84885"/>
                  </a:cubicBezTo>
                  <a:close/>
                  <a:moveTo>
                    <a:pt x="57963" y="85813"/>
                  </a:moveTo>
                  <a:lnTo>
                    <a:pt x="58311" y="86161"/>
                  </a:lnTo>
                  <a:cubicBezTo>
                    <a:pt x="58543" y="86277"/>
                    <a:pt x="58775" y="86338"/>
                    <a:pt x="59007" y="86338"/>
                  </a:cubicBezTo>
                  <a:cubicBezTo>
                    <a:pt x="58836" y="86222"/>
                    <a:pt x="58659" y="86045"/>
                    <a:pt x="58488" y="85873"/>
                  </a:cubicBezTo>
                  <a:cubicBezTo>
                    <a:pt x="58311" y="85873"/>
                    <a:pt x="58139" y="85873"/>
                    <a:pt x="57963" y="85813"/>
                  </a:cubicBezTo>
                  <a:close/>
                  <a:moveTo>
                    <a:pt x="59068" y="86686"/>
                  </a:moveTo>
                  <a:lnTo>
                    <a:pt x="59068" y="86686"/>
                  </a:lnTo>
                  <a:cubicBezTo>
                    <a:pt x="59356" y="86858"/>
                    <a:pt x="59648" y="86974"/>
                    <a:pt x="59936" y="87090"/>
                  </a:cubicBezTo>
                  <a:cubicBezTo>
                    <a:pt x="59880" y="87034"/>
                    <a:pt x="59820" y="86974"/>
                    <a:pt x="59764" y="86974"/>
                  </a:cubicBezTo>
                  <a:cubicBezTo>
                    <a:pt x="59704" y="86918"/>
                    <a:pt x="59648" y="86858"/>
                    <a:pt x="59532" y="86802"/>
                  </a:cubicBezTo>
                  <a:cubicBezTo>
                    <a:pt x="59416" y="86742"/>
                    <a:pt x="59239" y="86742"/>
                    <a:pt x="59068" y="86686"/>
                  </a:cubicBezTo>
                  <a:close/>
                  <a:moveTo>
                    <a:pt x="223504" y="84769"/>
                  </a:moveTo>
                  <a:cubicBezTo>
                    <a:pt x="223388" y="85641"/>
                    <a:pt x="223212" y="86509"/>
                    <a:pt x="223040" y="87438"/>
                  </a:cubicBezTo>
                  <a:cubicBezTo>
                    <a:pt x="223156" y="87554"/>
                    <a:pt x="223212" y="87670"/>
                    <a:pt x="223328" y="87846"/>
                  </a:cubicBezTo>
                  <a:cubicBezTo>
                    <a:pt x="223444" y="86974"/>
                    <a:pt x="223620" y="86045"/>
                    <a:pt x="223792" y="85177"/>
                  </a:cubicBezTo>
                  <a:cubicBezTo>
                    <a:pt x="223676" y="85061"/>
                    <a:pt x="223620" y="84885"/>
                    <a:pt x="223504" y="84769"/>
                  </a:cubicBezTo>
                  <a:close/>
                  <a:moveTo>
                    <a:pt x="82277" y="60344"/>
                  </a:moveTo>
                  <a:cubicBezTo>
                    <a:pt x="81172" y="62256"/>
                    <a:pt x="80304" y="64173"/>
                    <a:pt x="79547" y="66146"/>
                  </a:cubicBezTo>
                  <a:cubicBezTo>
                    <a:pt x="78447" y="68931"/>
                    <a:pt x="77635" y="71772"/>
                    <a:pt x="76878" y="74385"/>
                  </a:cubicBezTo>
                  <a:cubicBezTo>
                    <a:pt x="75950" y="77574"/>
                    <a:pt x="75138" y="80475"/>
                    <a:pt x="74038" y="82796"/>
                  </a:cubicBezTo>
                  <a:cubicBezTo>
                    <a:pt x="73977" y="82972"/>
                    <a:pt x="73861" y="83144"/>
                    <a:pt x="73805" y="83260"/>
                  </a:cubicBezTo>
                  <a:cubicBezTo>
                    <a:pt x="73573" y="83724"/>
                    <a:pt x="73341" y="84189"/>
                    <a:pt x="73109" y="84537"/>
                  </a:cubicBezTo>
                  <a:cubicBezTo>
                    <a:pt x="72993" y="84713"/>
                    <a:pt x="72933" y="84829"/>
                    <a:pt x="72817" y="84945"/>
                  </a:cubicBezTo>
                  <a:cubicBezTo>
                    <a:pt x="72761" y="85061"/>
                    <a:pt x="72645" y="85177"/>
                    <a:pt x="72585" y="85293"/>
                  </a:cubicBezTo>
                  <a:cubicBezTo>
                    <a:pt x="72297" y="85757"/>
                    <a:pt x="71949" y="86106"/>
                    <a:pt x="71601" y="86454"/>
                  </a:cubicBezTo>
                  <a:cubicBezTo>
                    <a:pt x="71540" y="86570"/>
                    <a:pt x="71424" y="86625"/>
                    <a:pt x="71369" y="86742"/>
                  </a:cubicBezTo>
                  <a:cubicBezTo>
                    <a:pt x="71020" y="86974"/>
                    <a:pt x="70728" y="87266"/>
                    <a:pt x="70380" y="87498"/>
                  </a:cubicBezTo>
                  <a:cubicBezTo>
                    <a:pt x="70324" y="87498"/>
                    <a:pt x="70264" y="87554"/>
                    <a:pt x="70148" y="87614"/>
                  </a:cubicBezTo>
                  <a:cubicBezTo>
                    <a:pt x="70148" y="87614"/>
                    <a:pt x="70092" y="87614"/>
                    <a:pt x="70092" y="87670"/>
                  </a:cubicBezTo>
                  <a:cubicBezTo>
                    <a:pt x="69800" y="87846"/>
                    <a:pt x="69451" y="87962"/>
                    <a:pt x="69164" y="88134"/>
                  </a:cubicBezTo>
                  <a:cubicBezTo>
                    <a:pt x="69048" y="88134"/>
                    <a:pt x="68932" y="88194"/>
                    <a:pt x="68816" y="88250"/>
                  </a:cubicBezTo>
                  <a:cubicBezTo>
                    <a:pt x="68523" y="88366"/>
                    <a:pt x="68235" y="88426"/>
                    <a:pt x="67887" y="88482"/>
                  </a:cubicBezTo>
                  <a:cubicBezTo>
                    <a:pt x="67771" y="88543"/>
                    <a:pt x="67655" y="88543"/>
                    <a:pt x="67539" y="88598"/>
                  </a:cubicBezTo>
                  <a:cubicBezTo>
                    <a:pt x="67247" y="88598"/>
                    <a:pt x="66959" y="88659"/>
                    <a:pt x="66666" y="88714"/>
                  </a:cubicBezTo>
                  <a:lnTo>
                    <a:pt x="65390" y="88714"/>
                  </a:lnTo>
                  <a:cubicBezTo>
                    <a:pt x="65218" y="88714"/>
                    <a:pt x="65102" y="88714"/>
                    <a:pt x="64926" y="88659"/>
                  </a:cubicBezTo>
                  <a:cubicBezTo>
                    <a:pt x="64694" y="88659"/>
                    <a:pt x="64406" y="88659"/>
                    <a:pt x="64174" y="88598"/>
                  </a:cubicBezTo>
                  <a:cubicBezTo>
                    <a:pt x="63997" y="88598"/>
                    <a:pt x="63826" y="88543"/>
                    <a:pt x="63649" y="88543"/>
                  </a:cubicBezTo>
                  <a:cubicBezTo>
                    <a:pt x="63417" y="88482"/>
                    <a:pt x="63245" y="88426"/>
                    <a:pt x="63013" y="88426"/>
                  </a:cubicBezTo>
                  <a:cubicBezTo>
                    <a:pt x="62781" y="88366"/>
                    <a:pt x="62549" y="88310"/>
                    <a:pt x="62317" y="88194"/>
                  </a:cubicBezTo>
                  <a:cubicBezTo>
                    <a:pt x="62201" y="88194"/>
                    <a:pt x="62085" y="88134"/>
                    <a:pt x="61969" y="88078"/>
                  </a:cubicBezTo>
                  <a:lnTo>
                    <a:pt x="61096" y="87730"/>
                  </a:lnTo>
                  <a:cubicBezTo>
                    <a:pt x="60632" y="87670"/>
                    <a:pt x="60228" y="87498"/>
                    <a:pt x="59764" y="87382"/>
                  </a:cubicBezTo>
                  <a:lnTo>
                    <a:pt x="59764" y="87382"/>
                  </a:lnTo>
                  <a:cubicBezTo>
                    <a:pt x="60400" y="87786"/>
                    <a:pt x="61096" y="88134"/>
                    <a:pt x="61792" y="88366"/>
                  </a:cubicBezTo>
                  <a:cubicBezTo>
                    <a:pt x="62201" y="88543"/>
                    <a:pt x="62665" y="88659"/>
                    <a:pt x="63129" y="88775"/>
                  </a:cubicBezTo>
                  <a:cubicBezTo>
                    <a:pt x="63301" y="88775"/>
                    <a:pt x="63417" y="88830"/>
                    <a:pt x="63593" y="88830"/>
                  </a:cubicBezTo>
                  <a:cubicBezTo>
                    <a:pt x="63710" y="88891"/>
                    <a:pt x="63881" y="88891"/>
                    <a:pt x="63997" y="88891"/>
                  </a:cubicBezTo>
                  <a:cubicBezTo>
                    <a:pt x="64174" y="88946"/>
                    <a:pt x="64345" y="88946"/>
                    <a:pt x="64522" y="89007"/>
                  </a:cubicBezTo>
                  <a:lnTo>
                    <a:pt x="65218" y="89007"/>
                  </a:lnTo>
                  <a:cubicBezTo>
                    <a:pt x="65334" y="89062"/>
                    <a:pt x="65506" y="89062"/>
                    <a:pt x="65622" y="89062"/>
                  </a:cubicBezTo>
                  <a:lnTo>
                    <a:pt x="65854" y="89062"/>
                  </a:lnTo>
                  <a:cubicBezTo>
                    <a:pt x="66086" y="89062"/>
                    <a:pt x="66263" y="89062"/>
                    <a:pt x="66495" y="89007"/>
                  </a:cubicBezTo>
                  <a:lnTo>
                    <a:pt x="66843" y="89007"/>
                  </a:lnTo>
                  <a:cubicBezTo>
                    <a:pt x="67131" y="88946"/>
                    <a:pt x="67423" y="88946"/>
                    <a:pt x="67711" y="88891"/>
                  </a:cubicBezTo>
                  <a:cubicBezTo>
                    <a:pt x="67827" y="88830"/>
                    <a:pt x="67943" y="88830"/>
                    <a:pt x="68059" y="88830"/>
                  </a:cubicBezTo>
                  <a:cubicBezTo>
                    <a:pt x="68407" y="88714"/>
                    <a:pt x="68699" y="88659"/>
                    <a:pt x="68987" y="88543"/>
                  </a:cubicBezTo>
                  <a:cubicBezTo>
                    <a:pt x="69103" y="88482"/>
                    <a:pt x="69164" y="88482"/>
                    <a:pt x="69280" y="88426"/>
                  </a:cubicBezTo>
                  <a:cubicBezTo>
                    <a:pt x="69512" y="88310"/>
                    <a:pt x="69744" y="88250"/>
                    <a:pt x="69916" y="88134"/>
                  </a:cubicBezTo>
                  <a:cubicBezTo>
                    <a:pt x="70032" y="88078"/>
                    <a:pt x="70092" y="88018"/>
                    <a:pt x="70208" y="87962"/>
                  </a:cubicBezTo>
                  <a:cubicBezTo>
                    <a:pt x="70324" y="87902"/>
                    <a:pt x="70380" y="87846"/>
                    <a:pt x="70496" y="87786"/>
                  </a:cubicBezTo>
                  <a:cubicBezTo>
                    <a:pt x="70844" y="87554"/>
                    <a:pt x="71136" y="87322"/>
                    <a:pt x="71485" y="87034"/>
                  </a:cubicBezTo>
                  <a:cubicBezTo>
                    <a:pt x="71540" y="86974"/>
                    <a:pt x="71656" y="86918"/>
                    <a:pt x="71717" y="86802"/>
                  </a:cubicBezTo>
                  <a:cubicBezTo>
                    <a:pt x="72004" y="86570"/>
                    <a:pt x="72237" y="86277"/>
                    <a:pt x="72469" y="85990"/>
                  </a:cubicBezTo>
                  <a:cubicBezTo>
                    <a:pt x="72585" y="85873"/>
                    <a:pt x="72645" y="85813"/>
                    <a:pt x="72701" y="85697"/>
                  </a:cubicBezTo>
                  <a:cubicBezTo>
                    <a:pt x="72761" y="85581"/>
                    <a:pt x="72877" y="85525"/>
                    <a:pt x="72933" y="85409"/>
                  </a:cubicBezTo>
                  <a:cubicBezTo>
                    <a:pt x="73281" y="84885"/>
                    <a:pt x="73629" y="84365"/>
                    <a:pt x="73922" y="83785"/>
                  </a:cubicBezTo>
                  <a:cubicBezTo>
                    <a:pt x="73977" y="83669"/>
                    <a:pt x="74093" y="83492"/>
                    <a:pt x="74154" y="83321"/>
                  </a:cubicBezTo>
                  <a:cubicBezTo>
                    <a:pt x="74674" y="82332"/>
                    <a:pt x="75082" y="81171"/>
                    <a:pt x="75486" y="79955"/>
                  </a:cubicBezTo>
                  <a:cubicBezTo>
                    <a:pt x="76762" y="76414"/>
                    <a:pt x="77751" y="72180"/>
                    <a:pt x="79199" y="67942"/>
                  </a:cubicBezTo>
                  <a:cubicBezTo>
                    <a:pt x="80128" y="65389"/>
                    <a:pt x="81172" y="62897"/>
                    <a:pt x="82565" y="60460"/>
                  </a:cubicBezTo>
                  <a:cubicBezTo>
                    <a:pt x="82449" y="60460"/>
                    <a:pt x="82393" y="60399"/>
                    <a:pt x="82277" y="60344"/>
                  </a:cubicBezTo>
                  <a:close/>
                  <a:moveTo>
                    <a:pt x="222979" y="87902"/>
                  </a:moveTo>
                  <a:cubicBezTo>
                    <a:pt x="222808" y="88775"/>
                    <a:pt x="222631" y="89643"/>
                    <a:pt x="222515" y="90515"/>
                  </a:cubicBezTo>
                  <a:cubicBezTo>
                    <a:pt x="222576" y="90631"/>
                    <a:pt x="222692" y="90803"/>
                    <a:pt x="222747" y="90919"/>
                  </a:cubicBezTo>
                  <a:cubicBezTo>
                    <a:pt x="222924" y="90051"/>
                    <a:pt x="223095" y="89178"/>
                    <a:pt x="223212" y="88310"/>
                  </a:cubicBezTo>
                  <a:cubicBezTo>
                    <a:pt x="223156" y="88194"/>
                    <a:pt x="223040" y="88018"/>
                    <a:pt x="222979" y="87902"/>
                  </a:cubicBezTo>
                  <a:close/>
                  <a:moveTo>
                    <a:pt x="222399" y="90979"/>
                  </a:moveTo>
                  <a:cubicBezTo>
                    <a:pt x="222283" y="91792"/>
                    <a:pt x="222111" y="92660"/>
                    <a:pt x="221995" y="93472"/>
                  </a:cubicBezTo>
                  <a:cubicBezTo>
                    <a:pt x="222111" y="93588"/>
                    <a:pt x="222167" y="93704"/>
                    <a:pt x="222283" y="93820"/>
                  </a:cubicBezTo>
                  <a:cubicBezTo>
                    <a:pt x="222399" y="93008"/>
                    <a:pt x="222576" y="92196"/>
                    <a:pt x="222692" y="91383"/>
                  </a:cubicBezTo>
                  <a:cubicBezTo>
                    <a:pt x="222576" y="91267"/>
                    <a:pt x="222515" y="91151"/>
                    <a:pt x="222399" y="90979"/>
                  </a:cubicBezTo>
                  <a:close/>
                  <a:moveTo>
                    <a:pt x="221935" y="93936"/>
                  </a:moveTo>
                  <a:cubicBezTo>
                    <a:pt x="221763" y="94749"/>
                    <a:pt x="221647" y="95505"/>
                    <a:pt x="221471" y="96318"/>
                  </a:cubicBezTo>
                  <a:cubicBezTo>
                    <a:pt x="221587" y="96434"/>
                    <a:pt x="221703" y="96550"/>
                    <a:pt x="221763" y="96666"/>
                  </a:cubicBezTo>
                  <a:cubicBezTo>
                    <a:pt x="221935" y="95853"/>
                    <a:pt x="222051" y="95097"/>
                    <a:pt x="222167" y="94284"/>
                  </a:cubicBezTo>
                  <a:cubicBezTo>
                    <a:pt x="222111" y="94168"/>
                    <a:pt x="221995" y="94052"/>
                    <a:pt x="221935" y="93936"/>
                  </a:cubicBezTo>
                  <a:close/>
                  <a:moveTo>
                    <a:pt x="221415" y="96721"/>
                  </a:moveTo>
                  <a:cubicBezTo>
                    <a:pt x="221299" y="97534"/>
                    <a:pt x="221123" y="98290"/>
                    <a:pt x="221007" y="99042"/>
                  </a:cubicBezTo>
                  <a:cubicBezTo>
                    <a:pt x="221123" y="99158"/>
                    <a:pt x="221183" y="99274"/>
                    <a:pt x="221299" y="99390"/>
                  </a:cubicBezTo>
                  <a:cubicBezTo>
                    <a:pt x="221415" y="98638"/>
                    <a:pt x="221531" y="97882"/>
                    <a:pt x="221703" y="97130"/>
                  </a:cubicBezTo>
                  <a:cubicBezTo>
                    <a:pt x="221587" y="97014"/>
                    <a:pt x="221531" y="96898"/>
                    <a:pt x="221415" y="96721"/>
                  </a:cubicBezTo>
                  <a:close/>
                  <a:moveTo>
                    <a:pt x="220951" y="99451"/>
                  </a:moveTo>
                  <a:cubicBezTo>
                    <a:pt x="220775" y="100203"/>
                    <a:pt x="220659" y="100899"/>
                    <a:pt x="220542" y="101595"/>
                  </a:cubicBezTo>
                  <a:cubicBezTo>
                    <a:pt x="220603" y="101711"/>
                    <a:pt x="220719" y="101827"/>
                    <a:pt x="220775" y="101943"/>
                  </a:cubicBezTo>
                  <a:cubicBezTo>
                    <a:pt x="220891" y="101479"/>
                    <a:pt x="220951" y="101075"/>
                    <a:pt x="221067" y="100611"/>
                  </a:cubicBezTo>
                  <a:cubicBezTo>
                    <a:pt x="221123" y="100319"/>
                    <a:pt x="221123" y="100087"/>
                    <a:pt x="221183" y="99799"/>
                  </a:cubicBezTo>
                  <a:cubicBezTo>
                    <a:pt x="221123" y="99683"/>
                    <a:pt x="221007" y="99567"/>
                    <a:pt x="220951" y="99451"/>
                  </a:cubicBezTo>
                  <a:close/>
                  <a:moveTo>
                    <a:pt x="220426" y="102004"/>
                  </a:moveTo>
                  <a:cubicBezTo>
                    <a:pt x="220310" y="102700"/>
                    <a:pt x="220139" y="103396"/>
                    <a:pt x="220023" y="104093"/>
                  </a:cubicBezTo>
                  <a:cubicBezTo>
                    <a:pt x="220139" y="104148"/>
                    <a:pt x="220194" y="104264"/>
                    <a:pt x="220310" y="104325"/>
                  </a:cubicBezTo>
                  <a:cubicBezTo>
                    <a:pt x="220426" y="103684"/>
                    <a:pt x="220603" y="102988"/>
                    <a:pt x="220719" y="102352"/>
                  </a:cubicBezTo>
                  <a:cubicBezTo>
                    <a:pt x="220603" y="102236"/>
                    <a:pt x="220542" y="102120"/>
                    <a:pt x="220426" y="102004"/>
                  </a:cubicBezTo>
                  <a:close/>
                  <a:moveTo>
                    <a:pt x="219962" y="104441"/>
                  </a:moveTo>
                  <a:cubicBezTo>
                    <a:pt x="219846" y="104961"/>
                    <a:pt x="219730" y="105485"/>
                    <a:pt x="219614" y="105949"/>
                  </a:cubicBezTo>
                  <a:cubicBezTo>
                    <a:pt x="219558" y="106065"/>
                    <a:pt x="219558" y="106237"/>
                    <a:pt x="219498" y="106353"/>
                  </a:cubicBezTo>
                  <a:cubicBezTo>
                    <a:pt x="219614" y="106469"/>
                    <a:pt x="219730" y="106529"/>
                    <a:pt x="219791" y="106646"/>
                  </a:cubicBezTo>
                  <a:cubicBezTo>
                    <a:pt x="219962" y="106005"/>
                    <a:pt x="220078" y="105369"/>
                    <a:pt x="220194" y="104728"/>
                  </a:cubicBezTo>
                  <a:cubicBezTo>
                    <a:pt x="220139" y="104612"/>
                    <a:pt x="220023" y="104557"/>
                    <a:pt x="219962" y="104441"/>
                  </a:cubicBezTo>
                  <a:close/>
                  <a:moveTo>
                    <a:pt x="219442" y="106762"/>
                  </a:moveTo>
                  <a:cubicBezTo>
                    <a:pt x="219266" y="107342"/>
                    <a:pt x="219150" y="107922"/>
                    <a:pt x="218978" y="108502"/>
                  </a:cubicBezTo>
                  <a:cubicBezTo>
                    <a:pt x="219094" y="108618"/>
                    <a:pt x="219210" y="108674"/>
                    <a:pt x="219266" y="108734"/>
                  </a:cubicBezTo>
                  <a:cubicBezTo>
                    <a:pt x="219442" y="108154"/>
                    <a:pt x="219558" y="107574"/>
                    <a:pt x="219730" y="106994"/>
                  </a:cubicBezTo>
                  <a:cubicBezTo>
                    <a:pt x="219614" y="106878"/>
                    <a:pt x="219558" y="106817"/>
                    <a:pt x="219442" y="106762"/>
                  </a:cubicBezTo>
                  <a:close/>
                  <a:moveTo>
                    <a:pt x="218918" y="108850"/>
                  </a:moveTo>
                  <a:cubicBezTo>
                    <a:pt x="218746" y="109431"/>
                    <a:pt x="218630" y="110011"/>
                    <a:pt x="218454" y="110531"/>
                  </a:cubicBezTo>
                  <a:cubicBezTo>
                    <a:pt x="218570" y="110591"/>
                    <a:pt x="218686" y="110647"/>
                    <a:pt x="218746" y="110707"/>
                  </a:cubicBezTo>
                  <a:cubicBezTo>
                    <a:pt x="218918" y="110183"/>
                    <a:pt x="219034" y="109663"/>
                    <a:pt x="219210" y="109082"/>
                  </a:cubicBezTo>
                  <a:cubicBezTo>
                    <a:pt x="219094" y="109022"/>
                    <a:pt x="219034" y="108966"/>
                    <a:pt x="218918" y="108850"/>
                  </a:cubicBezTo>
                  <a:close/>
                  <a:moveTo>
                    <a:pt x="218398" y="110879"/>
                  </a:moveTo>
                  <a:cubicBezTo>
                    <a:pt x="218222" y="111403"/>
                    <a:pt x="218050" y="111923"/>
                    <a:pt x="217934" y="112387"/>
                  </a:cubicBezTo>
                  <a:cubicBezTo>
                    <a:pt x="217989" y="112448"/>
                    <a:pt x="218106" y="112503"/>
                    <a:pt x="218222" y="112564"/>
                  </a:cubicBezTo>
                  <a:cubicBezTo>
                    <a:pt x="218338" y="112100"/>
                    <a:pt x="218514" y="111575"/>
                    <a:pt x="218686" y="111055"/>
                  </a:cubicBezTo>
                  <a:cubicBezTo>
                    <a:pt x="218570" y="110995"/>
                    <a:pt x="218454" y="110939"/>
                    <a:pt x="218398" y="110879"/>
                  </a:cubicBezTo>
                  <a:close/>
                  <a:moveTo>
                    <a:pt x="217818" y="112736"/>
                  </a:moveTo>
                  <a:lnTo>
                    <a:pt x="217293" y="114128"/>
                  </a:lnTo>
                  <a:cubicBezTo>
                    <a:pt x="217354" y="114128"/>
                    <a:pt x="217409" y="114188"/>
                    <a:pt x="217470" y="114188"/>
                  </a:cubicBezTo>
                  <a:cubicBezTo>
                    <a:pt x="217525" y="114188"/>
                    <a:pt x="217586" y="114244"/>
                    <a:pt x="217641" y="114244"/>
                  </a:cubicBezTo>
                  <a:cubicBezTo>
                    <a:pt x="217757" y="113840"/>
                    <a:pt x="217934" y="113376"/>
                    <a:pt x="218106" y="112912"/>
                  </a:cubicBezTo>
                  <a:cubicBezTo>
                    <a:pt x="217989" y="112852"/>
                    <a:pt x="217873" y="112796"/>
                    <a:pt x="217818" y="112736"/>
                  </a:cubicBezTo>
                  <a:close/>
                  <a:moveTo>
                    <a:pt x="217177" y="114421"/>
                  </a:moveTo>
                  <a:cubicBezTo>
                    <a:pt x="217061" y="114885"/>
                    <a:pt x="216889" y="115289"/>
                    <a:pt x="216713" y="115697"/>
                  </a:cubicBezTo>
                  <a:cubicBezTo>
                    <a:pt x="216829" y="115753"/>
                    <a:pt x="216889" y="115753"/>
                    <a:pt x="217005" y="115813"/>
                  </a:cubicBezTo>
                  <a:lnTo>
                    <a:pt x="217525" y="114592"/>
                  </a:lnTo>
                  <a:cubicBezTo>
                    <a:pt x="217470" y="114537"/>
                    <a:pt x="217409" y="114537"/>
                    <a:pt x="217293" y="114476"/>
                  </a:cubicBezTo>
                  <a:cubicBezTo>
                    <a:pt x="217293" y="114476"/>
                    <a:pt x="217238" y="114476"/>
                    <a:pt x="217177" y="114421"/>
                  </a:cubicBezTo>
                  <a:close/>
                  <a:moveTo>
                    <a:pt x="216541" y="115985"/>
                  </a:moveTo>
                  <a:cubicBezTo>
                    <a:pt x="216425" y="116393"/>
                    <a:pt x="216249" y="116741"/>
                    <a:pt x="216017" y="117145"/>
                  </a:cubicBezTo>
                  <a:cubicBezTo>
                    <a:pt x="216133" y="117145"/>
                    <a:pt x="216249" y="117145"/>
                    <a:pt x="216365" y="117206"/>
                  </a:cubicBezTo>
                  <a:cubicBezTo>
                    <a:pt x="216541" y="116857"/>
                    <a:pt x="216713" y="116509"/>
                    <a:pt x="216889" y="116101"/>
                  </a:cubicBezTo>
                  <a:cubicBezTo>
                    <a:pt x="216773" y="116101"/>
                    <a:pt x="216657" y="116045"/>
                    <a:pt x="216541" y="115985"/>
                  </a:cubicBezTo>
                  <a:close/>
                  <a:moveTo>
                    <a:pt x="215901" y="117438"/>
                  </a:moveTo>
                  <a:cubicBezTo>
                    <a:pt x="215785" y="117670"/>
                    <a:pt x="215669" y="117902"/>
                    <a:pt x="215497" y="118074"/>
                  </a:cubicBezTo>
                  <a:cubicBezTo>
                    <a:pt x="215436" y="118190"/>
                    <a:pt x="215381" y="118306"/>
                    <a:pt x="215381" y="118366"/>
                  </a:cubicBezTo>
                  <a:cubicBezTo>
                    <a:pt x="215497" y="118366"/>
                    <a:pt x="215613" y="118422"/>
                    <a:pt x="215729" y="118422"/>
                  </a:cubicBezTo>
                  <a:cubicBezTo>
                    <a:pt x="215901" y="118134"/>
                    <a:pt x="216077" y="117842"/>
                    <a:pt x="216193" y="117493"/>
                  </a:cubicBezTo>
                  <a:cubicBezTo>
                    <a:pt x="216133" y="117493"/>
                    <a:pt x="216017" y="117438"/>
                    <a:pt x="215901" y="117438"/>
                  </a:cubicBezTo>
                  <a:close/>
                  <a:moveTo>
                    <a:pt x="215149" y="118714"/>
                  </a:moveTo>
                  <a:cubicBezTo>
                    <a:pt x="214972" y="118946"/>
                    <a:pt x="214801" y="119234"/>
                    <a:pt x="214624" y="119466"/>
                  </a:cubicBezTo>
                  <a:lnTo>
                    <a:pt x="215088" y="119466"/>
                  </a:lnTo>
                  <a:cubicBezTo>
                    <a:pt x="215204" y="119234"/>
                    <a:pt x="215381" y="119002"/>
                    <a:pt x="215553" y="118714"/>
                  </a:cubicBezTo>
                  <a:close/>
                  <a:moveTo>
                    <a:pt x="214392" y="119814"/>
                  </a:moveTo>
                  <a:cubicBezTo>
                    <a:pt x="214220" y="120046"/>
                    <a:pt x="214044" y="120223"/>
                    <a:pt x="213872" y="120395"/>
                  </a:cubicBezTo>
                  <a:cubicBezTo>
                    <a:pt x="214044" y="120395"/>
                    <a:pt x="214276" y="120339"/>
                    <a:pt x="214452" y="120278"/>
                  </a:cubicBezTo>
                  <a:cubicBezTo>
                    <a:pt x="214568" y="120107"/>
                    <a:pt x="214685" y="119930"/>
                    <a:pt x="214801" y="119814"/>
                  </a:cubicBezTo>
                  <a:close/>
                  <a:moveTo>
                    <a:pt x="213928" y="120743"/>
                  </a:moveTo>
                  <a:cubicBezTo>
                    <a:pt x="213756" y="120803"/>
                    <a:pt x="213640" y="120803"/>
                    <a:pt x="213464" y="120859"/>
                  </a:cubicBezTo>
                  <a:cubicBezTo>
                    <a:pt x="213348" y="120975"/>
                    <a:pt x="213176" y="121091"/>
                    <a:pt x="213060" y="121207"/>
                  </a:cubicBezTo>
                  <a:cubicBezTo>
                    <a:pt x="213348" y="121091"/>
                    <a:pt x="213640" y="120919"/>
                    <a:pt x="213928" y="120743"/>
                  </a:cubicBezTo>
                  <a:close/>
                  <a:moveTo>
                    <a:pt x="167106" y="48391"/>
                  </a:moveTo>
                  <a:cubicBezTo>
                    <a:pt x="166642" y="48391"/>
                    <a:pt x="166233" y="48563"/>
                    <a:pt x="165829" y="48795"/>
                  </a:cubicBezTo>
                  <a:cubicBezTo>
                    <a:pt x="165481" y="49087"/>
                    <a:pt x="165133" y="49375"/>
                    <a:pt x="164841" y="49784"/>
                  </a:cubicBezTo>
                  <a:cubicBezTo>
                    <a:pt x="164609" y="50071"/>
                    <a:pt x="164377" y="50364"/>
                    <a:pt x="164205" y="50712"/>
                  </a:cubicBezTo>
                  <a:cubicBezTo>
                    <a:pt x="164089" y="50828"/>
                    <a:pt x="164028" y="50944"/>
                    <a:pt x="163912" y="51060"/>
                  </a:cubicBezTo>
                  <a:cubicBezTo>
                    <a:pt x="163857" y="51232"/>
                    <a:pt x="163796" y="51348"/>
                    <a:pt x="163680" y="51464"/>
                  </a:cubicBezTo>
                  <a:cubicBezTo>
                    <a:pt x="163625" y="51580"/>
                    <a:pt x="163564" y="51696"/>
                    <a:pt x="163509" y="51872"/>
                  </a:cubicBezTo>
                  <a:cubicBezTo>
                    <a:pt x="163448" y="51872"/>
                    <a:pt x="163448" y="51928"/>
                    <a:pt x="163448" y="51928"/>
                  </a:cubicBezTo>
                  <a:cubicBezTo>
                    <a:pt x="163276" y="52337"/>
                    <a:pt x="163100" y="52685"/>
                    <a:pt x="162928" y="53088"/>
                  </a:cubicBezTo>
                  <a:cubicBezTo>
                    <a:pt x="162636" y="53785"/>
                    <a:pt x="162348" y="54425"/>
                    <a:pt x="162000" y="55061"/>
                  </a:cubicBezTo>
                  <a:cubicBezTo>
                    <a:pt x="162116" y="54890"/>
                    <a:pt x="162232" y="54713"/>
                    <a:pt x="162288" y="54597"/>
                  </a:cubicBezTo>
                  <a:lnTo>
                    <a:pt x="162984" y="53381"/>
                  </a:lnTo>
                  <a:cubicBezTo>
                    <a:pt x="163100" y="53149"/>
                    <a:pt x="163216" y="52972"/>
                    <a:pt x="163332" y="52740"/>
                  </a:cubicBezTo>
                  <a:cubicBezTo>
                    <a:pt x="163332" y="52740"/>
                    <a:pt x="163392" y="52740"/>
                    <a:pt x="163392" y="52685"/>
                  </a:cubicBezTo>
                  <a:lnTo>
                    <a:pt x="163564" y="52337"/>
                  </a:lnTo>
                  <a:cubicBezTo>
                    <a:pt x="163625" y="52220"/>
                    <a:pt x="163741" y="52104"/>
                    <a:pt x="163796" y="51988"/>
                  </a:cubicBezTo>
                  <a:cubicBezTo>
                    <a:pt x="163857" y="51872"/>
                    <a:pt x="163912" y="51756"/>
                    <a:pt x="164028" y="51640"/>
                  </a:cubicBezTo>
                  <a:cubicBezTo>
                    <a:pt x="164089" y="51524"/>
                    <a:pt x="164144" y="51348"/>
                    <a:pt x="164205" y="51232"/>
                  </a:cubicBezTo>
                  <a:cubicBezTo>
                    <a:pt x="164493" y="50828"/>
                    <a:pt x="164725" y="50480"/>
                    <a:pt x="165017" y="50132"/>
                  </a:cubicBezTo>
                  <a:cubicBezTo>
                    <a:pt x="165305" y="49667"/>
                    <a:pt x="165653" y="49319"/>
                    <a:pt x="166062" y="49087"/>
                  </a:cubicBezTo>
                  <a:cubicBezTo>
                    <a:pt x="166410" y="48855"/>
                    <a:pt x="166758" y="48679"/>
                    <a:pt x="167162" y="48679"/>
                  </a:cubicBezTo>
                  <a:cubicBezTo>
                    <a:pt x="167394" y="48679"/>
                    <a:pt x="167626" y="48739"/>
                    <a:pt x="167858" y="48855"/>
                  </a:cubicBezTo>
                  <a:cubicBezTo>
                    <a:pt x="168266" y="49027"/>
                    <a:pt x="168670" y="49319"/>
                    <a:pt x="169195" y="49784"/>
                  </a:cubicBezTo>
                  <a:cubicBezTo>
                    <a:pt x="169659" y="50248"/>
                    <a:pt x="170179" y="50828"/>
                    <a:pt x="170703" y="51640"/>
                  </a:cubicBezTo>
                  <a:cubicBezTo>
                    <a:pt x="173372" y="55525"/>
                    <a:pt x="175693" y="61444"/>
                    <a:pt x="178014" y="68235"/>
                  </a:cubicBezTo>
                  <a:cubicBezTo>
                    <a:pt x="181435" y="78386"/>
                    <a:pt x="184745" y="90571"/>
                    <a:pt x="189038" y="100899"/>
                  </a:cubicBezTo>
                  <a:cubicBezTo>
                    <a:pt x="191183" y="106065"/>
                    <a:pt x="193564" y="110763"/>
                    <a:pt x="196289" y="114537"/>
                  </a:cubicBezTo>
                  <a:cubicBezTo>
                    <a:pt x="197566" y="116217"/>
                    <a:pt x="198902" y="117786"/>
                    <a:pt x="200295" y="119062"/>
                  </a:cubicBezTo>
                  <a:cubicBezTo>
                    <a:pt x="200411" y="119118"/>
                    <a:pt x="200527" y="119234"/>
                    <a:pt x="200583" y="119294"/>
                  </a:cubicBezTo>
                  <a:cubicBezTo>
                    <a:pt x="200931" y="119582"/>
                    <a:pt x="201223" y="119814"/>
                    <a:pt x="201571" y="120107"/>
                  </a:cubicBezTo>
                  <a:cubicBezTo>
                    <a:pt x="201687" y="120162"/>
                    <a:pt x="201743" y="120223"/>
                    <a:pt x="201859" y="120278"/>
                  </a:cubicBezTo>
                  <a:cubicBezTo>
                    <a:pt x="202152" y="120511"/>
                    <a:pt x="202500" y="120743"/>
                    <a:pt x="202788" y="120919"/>
                  </a:cubicBezTo>
                  <a:cubicBezTo>
                    <a:pt x="202904" y="121035"/>
                    <a:pt x="202964" y="121091"/>
                    <a:pt x="203080" y="121151"/>
                  </a:cubicBezTo>
                  <a:cubicBezTo>
                    <a:pt x="203368" y="121323"/>
                    <a:pt x="203660" y="121499"/>
                    <a:pt x="203948" y="121615"/>
                  </a:cubicBezTo>
                  <a:lnTo>
                    <a:pt x="204296" y="121787"/>
                  </a:lnTo>
                  <a:cubicBezTo>
                    <a:pt x="204528" y="121903"/>
                    <a:pt x="204821" y="122080"/>
                    <a:pt x="205108" y="122196"/>
                  </a:cubicBezTo>
                  <a:cubicBezTo>
                    <a:pt x="205224" y="122251"/>
                    <a:pt x="205341" y="122251"/>
                    <a:pt x="205401" y="122312"/>
                  </a:cubicBezTo>
                  <a:cubicBezTo>
                    <a:pt x="205517" y="122367"/>
                    <a:pt x="205633" y="122367"/>
                    <a:pt x="205689" y="122428"/>
                  </a:cubicBezTo>
                  <a:lnTo>
                    <a:pt x="206213" y="122599"/>
                  </a:lnTo>
                  <a:cubicBezTo>
                    <a:pt x="206329" y="122660"/>
                    <a:pt x="206445" y="122660"/>
                    <a:pt x="206561" y="122715"/>
                  </a:cubicBezTo>
                  <a:lnTo>
                    <a:pt x="207258" y="122892"/>
                  </a:lnTo>
                  <a:cubicBezTo>
                    <a:pt x="207374" y="122892"/>
                    <a:pt x="207490" y="122948"/>
                    <a:pt x="207606" y="122948"/>
                  </a:cubicBezTo>
                  <a:cubicBezTo>
                    <a:pt x="207838" y="123008"/>
                    <a:pt x="208070" y="123008"/>
                    <a:pt x="208242" y="123064"/>
                  </a:cubicBezTo>
                  <a:lnTo>
                    <a:pt x="209634" y="123064"/>
                  </a:lnTo>
                  <a:cubicBezTo>
                    <a:pt x="209750" y="123008"/>
                    <a:pt x="209866" y="123008"/>
                    <a:pt x="210043" y="123008"/>
                  </a:cubicBezTo>
                  <a:cubicBezTo>
                    <a:pt x="210159" y="122948"/>
                    <a:pt x="210330" y="122948"/>
                    <a:pt x="210507" y="122892"/>
                  </a:cubicBezTo>
                  <a:cubicBezTo>
                    <a:pt x="210855" y="122831"/>
                    <a:pt x="211203" y="122715"/>
                    <a:pt x="211491" y="122544"/>
                  </a:cubicBezTo>
                  <a:cubicBezTo>
                    <a:pt x="211667" y="122483"/>
                    <a:pt x="211839" y="122428"/>
                    <a:pt x="212015" y="122312"/>
                  </a:cubicBezTo>
                  <a:cubicBezTo>
                    <a:pt x="212419" y="122080"/>
                    <a:pt x="212828" y="121787"/>
                    <a:pt x="213232" y="121499"/>
                  </a:cubicBezTo>
                  <a:lnTo>
                    <a:pt x="213232" y="121499"/>
                  </a:lnTo>
                  <a:lnTo>
                    <a:pt x="212187" y="121847"/>
                  </a:lnTo>
                  <a:cubicBezTo>
                    <a:pt x="211899" y="122019"/>
                    <a:pt x="211667" y="122135"/>
                    <a:pt x="211319" y="122251"/>
                  </a:cubicBezTo>
                  <a:cubicBezTo>
                    <a:pt x="211259" y="122312"/>
                    <a:pt x="211143" y="122367"/>
                    <a:pt x="211027" y="122428"/>
                  </a:cubicBezTo>
                  <a:cubicBezTo>
                    <a:pt x="210795" y="122483"/>
                    <a:pt x="210623" y="122544"/>
                    <a:pt x="210447" y="122599"/>
                  </a:cubicBezTo>
                  <a:cubicBezTo>
                    <a:pt x="210275" y="122599"/>
                    <a:pt x="210098" y="122660"/>
                    <a:pt x="209927" y="122660"/>
                  </a:cubicBezTo>
                  <a:cubicBezTo>
                    <a:pt x="209750" y="122715"/>
                    <a:pt x="209634" y="122715"/>
                    <a:pt x="209462" y="122715"/>
                  </a:cubicBezTo>
                  <a:lnTo>
                    <a:pt x="208474" y="122715"/>
                  </a:lnTo>
                  <a:cubicBezTo>
                    <a:pt x="208242" y="122715"/>
                    <a:pt x="208010" y="122660"/>
                    <a:pt x="207777" y="122660"/>
                  </a:cubicBezTo>
                  <a:cubicBezTo>
                    <a:pt x="207661" y="122599"/>
                    <a:pt x="207545" y="122599"/>
                    <a:pt x="207429" y="122599"/>
                  </a:cubicBezTo>
                  <a:cubicBezTo>
                    <a:pt x="207197" y="122544"/>
                    <a:pt x="206909" y="122483"/>
                    <a:pt x="206677" y="122367"/>
                  </a:cubicBezTo>
                  <a:cubicBezTo>
                    <a:pt x="206561" y="122367"/>
                    <a:pt x="206445" y="122312"/>
                    <a:pt x="206329" y="122312"/>
                  </a:cubicBezTo>
                  <a:lnTo>
                    <a:pt x="205805" y="122135"/>
                  </a:lnTo>
                  <a:cubicBezTo>
                    <a:pt x="205749" y="122080"/>
                    <a:pt x="205633" y="122019"/>
                    <a:pt x="205517" y="122019"/>
                  </a:cubicBezTo>
                  <a:cubicBezTo>
                    <a:pt x="205457" y="121963"/>
                    <a:pt x="205341" y="121903"/>
                    <a:pt x="205224" y="121847"/>
                  </a:cubicBezTo>
                  <a:cubicBezTo>
                    <a:pt x="204937" y="121731"/>
                    <a:pt x="204644" y="121615"/>
                    <a:pt x="204356" y="121439"/>
                  </a:cubicBezTo>
                  <a:cubicBezTo>
                    <a:pt x="204240" y="121439"/>
                    <a:pt x="204180" y="121383"/>
                    <a:pt x="204064" y="121323"/>
                  </a:cubicBezTo>
                  <a:lnTo>
                    <a:pt x="203196" y="120803"/>
                  </a:lnTo>
                  <a:lnTo>
                    <a:pt x="202848" y="120627"/>
                  </a:lnTo>
                  <a:cubicBezTo>
                    <a:pt x="202555" y="120395"/>
                    <a:pt x="202268" y="120162"/>
                    <a:pt x="201920" y="119930"/>
                  </a:cubicBezTo>
                  <a:cubicBezTo>
                    <a:pt x="201859" y="119875"/>
                    <a:pt x="201743" y="119814"/>
                    <a:pt x="201627" y="119759"/>
                  </a:cubicBezTo>
                  <a:cubicBezTo>
                    <a:pt x="201339" y="119466"/>
                    <a:pt x="200991" y="119234"/>
                    <a:pt x="200699" y="118946"/>
                  </a:cubicBezTo>
                  <a:cubicBezTo>
                    <a:pt x="200583" y="118830"/>
                    <a:pt x="200467" y="118770"/>
                    <a:pt x="200411" y="118654"/>
                  </a:cubicBezTo>
                  <a:cubicBezTo>
                    <a:pt x="200063" y="118366"/>
                    <a:pt x="199715" y="118018"/>
                    <a:pt x="199367" y="117670"/>
                  </a:cubicBezTo>
                  <a:cubicBezTo>
                    <a:pt x="195941" y="114188"/>
                    <a:pt x="192984" y="109138"/>
                    <a:pt x="190431" y="103336"/>
                  </a:cubicBezTo>
                  <a:cubicBezTo>
                    <a:pt x="186541" y="94633"/>
                    <a:pt x="183468" y="84189"/>
                    <a:pt x="180451" y="74673"/>
                  </a:cubicBezTo>
                  <a:cubicBezTo>
                    <a:pt x="178943" y="69975"/>
                    <a:pt x="177490" y="65450"/>
                    <a:pt x="175925" y="61444"/>
                  </a:cubicBezTo>
                  <a:cubicBezTo>
                    <a:pt x="174356" y="57498"/>
                    <a:pt x="172732" y="54017"/>
                    <a:pt x="170991" y="51464"/>
                  </a:cubicBezTo>
                  <a:cubicBezTo>
                    <a:pt x="170239" y="50364"/>
                    <a:pt x="169543" y="49607"/>
                    <a:pt x="168902" y="49087"/>
                  </a:cubicBezTo>
                  <a:cubicBezTo>
                    <a:pt x="168615" y="48855"/>
                    <a:pt x="168266" y="48679"/>
                    <a:pt x="167974" y="48563"/>
                  </a:cubicBezTo>
                  <a:cubicBezTo>
                    <a:pt x="167686" y="48447"/>
                    <a:pt x="167394" y="48391"/>
                    <a:pt x="167162" y="48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0" name="Google Shape;510;p32"/>
            <p:cNvSpPr/>
            <p:nvPr/>
          </p:nvSpPr>
          <p:spPr>
            <a:xfrm>
              <a:off x="400575" y="1509450"/>
              <a:ext cx="6975850" cy="2996875"/>
            </a:xfrm>
            <a:custGeom>
              <a:avLst/>
              <a:gdLst/>
              <a:ahLst/>
              <a:cxnLst/>
              <a:rect l="l" t="t" r="r" b="b"/>
              <a:pathLst>
                <a:path w="279034" h="119875" extrusionOk="0">
                  <a:moveTo>
                    <a:pt x="127534" y="3714"/>
                  </a:moveTo>
                  <a:lnTo>
                    <a:pt x="127534" y="3714"/>
                  </a:lnTo>
                  <a:cubicBezTo>
                    <a:pt x="127363" y="3830"/>
                    <a:pt x="127131" y="3946"/>
                    <a:pt x="126954" y="4062"/>
                  </a:cubicBezTo>
                  <a:lnTo>
                    <a:pt x="126954" y="4117"/>
                  </a:lnTo>
                  <a:lnTo>
                    <a:pt x="127302" y="3946"/>
                  </a:lnTo>
                  <a:cubicBezTo>
                    <a:pt x="127418" y="3885"/>
                    <a:pt x="127479" y="3830"/>
                    <a:pt x="127534" y="3714"/>
                  </a:cubicBezTo>
                  <a:close/>
                  <a:moveTo>
                    <a:pt x="126954" y="4465"/>
                  </a:moveTo>
                  <a:lnTo>
                    <a:pt x="126954" y="4465"/>
                  </a:lnTo>
                  <a:cubicBezTo>
                    <a:pt x="126722" y="4526"/>
                    <a:pt x="126550" y="4642"/>
                    <a:pt x="126374" y="4698"/>
                  </a:cubicBezTo>
                  <a:cubicBezTo>
                    <a:pt x="126318" y="4814"/>
                    <a:pt x="126258" y="4874"/>
                    <a:pt x="126202" y="4930"/>
                  </a:cubicBezTo>
                  <a:cubicBezTo>
                    <a:pt x="126142" y="4930"/>
                    <a:pt x="126142" y="4990"/>
                    <a:pt x="126142" y="4990"/>
                  </a:cubicBezTo>
                  <a:cubicBezTo>
                    <a:pt x="126318" y="4930"/>
                    <a:pt x="126490" y="4874"/>
                    <a:pt x="126606" y="4874"/>
                  </a:cubicBezTo>
                  <a:cubicBezTo>
                    <a:pt x="126666" y="4758"/>
                    <a:pt x="126782" y="4698"/>
                    <a:pt x="126838" y="4642"/>
                  </a:cubicBezTo>
                  <a:cubicBezTo>
                    <a:pt x="126838" y="4582"/>
                    <a:pt x="126898" y="4526"/>
                    <a:pt x="126954" y="4465"/>
                  </a:cubicBezTo>
                  <a:close/>
                  <a:moveTo>
                    <a:pt x="126202" y="5278"/>
                  </a:moveTo>
                  <a:lnTo>
                    <a:pt x="125854" y="5454"/>
                  </a:lnTo>
                  <a:cubicBezTo>
                    <a:pt x="125738" y="5570"/>
                    <a:pt x="125622" y="5686"/>
                    <a:pt x="125562" y="5858"/>
                  </a:cubicBezTo>
                  <a:cubicBezTo>
                    <a:pt x="125678" y="5858"/>
                    <a:pt x="125854" y="5802"/>
                    <a:pt x="125970" y="5802"/>
                  </a:cubicBezTo>
                  <a:lnTo>
                    <a:pt x="126318" y="5278"/>
                  </a:lnTo>
                  <a:close/>
                  <a:moveTo>
                    <a:pt x="125738" y="6150"/>
                  </a:moveTo>
                  <a:cubicBezTo>
                    <a:pt x="125622" y="6206"/>
                    <a:pt x="125446" y="6206"/>
                    <a:pt x="125329" y="6267"/>
                  </a:cubicBezTo>
                  <a:lnTo>
                    <a:pt x="124981" y="6786"/>
                  </a:lnTo>
                  <a:lnTo>
                    <a:pt x="125390" y="6786"/>
                  </a:lnTo>
                  <a:cubicBezTo>
                    <a:pt x="125506" y="6615"/>
                    <a:pt x="125622" y="6383"/>
                    <a:pt x="125738" y="6150"/>
                  </a:cubicBezTo>
                  <a:close/>
                  <a:moveTo>
                    <a:pt x="124749" y="7135"/>
                  </a:moveTo>
                  <a:lnTo>
                    <a:pt x="124401" y="7831"/>
                  </a:lnTo>
                  <a:cubicBezTo>
                    <a:pt x="124517" y="7831"/>
                    <a:pt x="124633" y="7891"/>
                    <a:pt x="124749" y="7891"/>
                  </a:cubicBezTo>
                  <a:cubicBezTo>
                    <a:pt x="124865" y="7599"/>
                    <a:pt x="125042" y="7367"/>
                    <a:pt x="125158" y="7135"/>
                  </a:cubicBezTo>
                  <a:close/>
                  <a:moveTo>
                    <a:pt x="124229" y="8179"/>
                  </a:moveTo>
                  <a:cubicBezTo>
                    <a:pt x="124053" y="8411"/>
                    <a:pt x="123937" y="8703"/>
                    <a:pt x="123821" y="8936"/>
                  </a:cubicBezTo>
                  <a:cubicBezTo>
                    <a:pt x="123881" y="8991"/>
                    <a:pt x="123997" y="8991"/>
                    <a:pt x="124113" y="9052"/>
                  </a:cubicBezTo>
                  <a:cubicBezTo>
                    <a:pt x="124285" y="8759"/>
                    <a:pt x="124401" y="8471"/>
                    <a:pt x="124578" y="8179"/>
                  </a:cubicBezTo>
                  <a:close/>
                  <a:moveTo>
                    <a:pt x="123649" y="9284"/>
                  </a:moveTo>
                  <a:cubicBezTo>
                    <a:pt x="123533" y="9455"/>
                    <a:pt x="123473" y="9632"/>
                    <a:pt x="123357" y="9804"/>
                  </a:cubicBezTo>
                  <a:lnTo>
                    <a:pt x="123185" y="10152"/>
                  </a:lnTo>
                  <a:cubicBezTo>
                    <a:pt x="123301" y="10212"/>
                    <a:pt x="123417" y="10268"/>
                    <a:pt x="123473" y="10328"/>
                  </a:cubicBezTo>
                  <a:cubicBezTo>
                    <a:pt x="123649" y="9980"/>
                    <a:pt x="123821" y="9688"/>
                    <a:pt x="123997" y="9339"/>
                  </a:cubicBezTo>
                  <a:cubicBezTo>
                    <a:pt x="123881" y="9284"/>
                    <a:pt x="123765" y="9284"/>
                    <a:pt x="123649" y="9284"/>
                  </a:cubicBezTo>
                  <a:close/>
                  <a:moveTo>
                    <a:pt x="123069" y="10444"/>
                  </a:moveTo>
                  <a:lnTo>
                    <a:pt x="122544" y="11489"/>
                  </a:lnTo>
                  <a:cubicBezTo>
                    <a:pt x="122660" y="11544"/>
                    <a:pt x="122776" y="11605"/>
                    <a:pt x="122837" y="11660"/>
                  </a:cubicBezTo>
                  <a:cubicBezTo>
                    <a:pt x="122893" y="11489"/>
                    <a:pt x="123009" y="11372"/>
                    <a:pt x="123069" y="11196"/>
                  </a:cubicBezTo>
                  <a:cubicBezTo>
                    <a:pt x="123185" y="11024"/>
                    <a:pt x="123241" y="10792"/>
                    <a:pt x="123357" y="10616"/>
                  </a:cubicBezTo>
                  <a:cubicBezTo>
                    <a:pt x="123241" y="10560"/>
                    <a:pt x="123125" y="10500"/>
                    <a:pt x="123069" y="10444"/>
                  </a:cubicBezTo>
                  <a:close/>
                  <a:moveTo>
                    <a:pt x="122428" y="11776"/>
                  </a:moveTo>
                  <a:cubicBezTo>
                    <a:pt x="122257" y="12124"/>
                    <a:pt x="122080" y="12533"/>
                    <a:pt x="121908" y="12881"/>
                  </a:cubicBezTo>
                  <a:cubicBezTo>
                    <a:pt x="122025" y="12937"/>
                    <a:pt x="122080" y="13053"/>
                    <a:pt x="122141" y="13113"/>
                  </a:cubicBezTo>
                  <a:lnTo>
                    <a:pt x="122196" y="13169"/>
                  </a:lnTo>
                  <a:lnTo>
                    <a:pt x="122721" y="11953"/>
                  </a:lnTo>
                  <a:cubicBezTo>
                    <a:pt x="122660" y="11953"/>
                    <a:pt x="122544" y="11892"/>
                    <a:pt x="122489" y="11837"/>
                  </a:cubicBezTo>
                  <a:lnTo>
                    <a:pt x="122428" y="11776"/>
                  </a:lnTo>
                  <a:close/>
                  <a:moveTo>
                    <a:pt x="121792" y="13229"/>
                  </a:moveTo>
                  <a:lnTo>
                    <a:pt x="121268" y="14445"/>
                  </a:lnTo>
                  <a:cubicBezTo>
                    <a:pt x="121328" y="14506"/>
                    <a:pt x="121384" y="14622"/>
                    <a:pt x="121500" y="14738"/>
                  </a:cubicBezTo>
                  <a:cubicBezTo>
                    <a:pt x="121676" y="14329"/>
                    <a:pt x="121848" y="13865"/>
                    <a:pt x="122025" y="13461"/>
                  </a:cubicBezTo>
                  <a:lnTo>
                    <a:pt x="121792" y="13229"/>
                  </a:lnTo>
                  <a:close/>
                  <a:moveTo>
                    <a:pt x="121096" y="14793"/>
                  </a:moveTo>
                  <a:cubicBezTo>
                    <a:pt x="120920" y="15202"/>
                    <a:pt x="120748" y="15666"/>
                    <a:pt x="120572" y="16070"/>
                  </a:cubicBezTo>
                  <a:lnTo>
                    <a:pt x="120748" y="16418"/>
                  </a:lnTo>
                  <a:cubicBezTo>
                    <a:pt x="120980" y="15954"/>
                    <a:pt x="121152" y="15550"/>
                    <a:pt x="121328" y="15086"/>
                  </a:cubicBezTo>
                  <a:cubicBezTo>
                    <a:pt x="121268" y="14970"/>
                    <a:pt x="121212" y="14854"/>
                    <a:pt x="121096" y="14793"/>
                  </a:cubicBezTo>
                  <a:close/>
                  <a:moveTo>
                    <a:pt x="120400" y="16478"/>
                  </a:moveTo>
                  <a:cubicBezTo>
                    <a:pt x="120223" y="16943"/>
                    <a:pt x="119991" y="17346"/>
                    <a:pt x="119820" y="17871"/>
                  </a:cubicBezTo>
                  <a:lnTo>
                    <a:pt x="119991" y="18219"/>
                  </a:lnTo>
                  <a:cubicBezTo>
                    <a:pt x="120223" y="17755"/>
                    <a:pt x="120400" y="17291"/>
                    <a:pt x="120632" y="16827"/>
                  </a:cubicBezTo>
                  <a:cubicBezTo>
                    <a:pt x="120516" y="16711"/>
                    <a:pt x="120456" y="16595"/>
                    <a:pt x="120400" y="16478"/>
                  </a:cubicBezTo>
                  <a:close/>
                  <a:moveTo>
                    <a:pt x="119643" y="18219"/>
                  </a:moveTo>
                  <a:cubicBezTo>
                    <a:pt x="119472" y="18739"/>
                    <a:pt x="119239" y="19203"/>
                    <a:pt x="119063" y="19728"/>
                  </a:cubicBezTo>
                  <a:cubicBezTo>
                    <a:pt x="119063" y="19783"/>
                    <a:pt x="119123" y="19844"/>
                    <a:pt x="119123" y="19899"/>
                  </a:cubicBezTo>
                  <a:cubicBezTo>
                    <a:pt x="119179" y="20016"/>
                    <a:pt x="119179" y="20076"/>
                    <a:pt x="119239" y="20132"/>
                  </a:cubicBezTo>
                  <a:cubicBezTo>
                    <a:pt x="119411" y="19612"/>
                    <a:pt x="119643" y="19147"/>
                    <a:pt x="119820" y="18623"/>
                  </a:cubicBezTo>
                  <a:cubicBezTo>
                    <a:pt x="119759" y="18507"/>
                    <a:pt x="119704" y="18391"/>
                    <a:pt x="119643" y="18219"/>
                  </a:cubicBezTo>
                  <a:close/>
                  <a:moveTo>
                    <a:pt x="118831" y="20132"/>
                  </a:moveTo>
                  <a:cubicBezTo>
                    <a:pt x="118659" y="20656"/>
                    <a:pt x="118427" y="21120"/>
                    <a:pt x="118251" y="21640"/>
                  </a:cubicBezTo>
                  <a:cubicBezTo>
                    <a:pt x="118251" y="21817"/>
                    <a:pt x="118311" y="21988"/>
                    <a:pt x="118367" y="22104"/>
                  </a:cubicBezTo>
                  <a:cubicBezTo>
                    <a:pt x="118599" y="21640"/>
                    <a:pt x="118831" y="21120"/>
                    <a:pt x="119007" y="20596"/>
                  </a:cubicBezTo>
                  <a:cubicBezTo>
                    <a:pt x="118947" y="20424"/>
                    <a:pt x="118947" y="20308"/>
                    <a:pt x="118831" y="20132"/>
                  </a:cubicBezTo>
                  <a:close/>
                  <a:moveTo>
                    <a:pt x="118019" y="22104"/>
                  </a:moveTo>
                  <a:cubicBezTo>
                    <a:pt x="117787" y="22629"/>
                    <a:pt x="117615" y="23149"/>
                    <a:pt x="117383" y="23673"/>
                  </a:cubicBezTo>
                  <a:cubicBezTo>
                    <a:pt x="117438" y="23845"/>
                    <a:pt x="117438" y="24021"/>
                    <a:pt x="117499" y="24193"/>
                  </a:cubicBezTo>
                  <a:lnTo>
                    <a:pt x="118195" y="22629"/>
                  </a:lnTo>
                  <a:lnTo>
                    <a:pt x="118019" y="22104"/>
                  </a:lnTo>
                  <a:close/>
                  <a:moveTo>
                    <a:pt x="117151" y="24137"/>
                  </a:moveTo>
                  <a:cubicBezTo>
                    <a:pt x="117090" y="24309"/>
                    <a:pt x="117035" y="24425"/>
                    <a:pt x="116974" y="24541"/>
                  </a:cubicBezTo>
                  <a:cubicBezTo>
                    <a:pt x="116802" y="24950"/>
                    <a:pt x="116626" y="25354"/>
                    <a:pt x="116454" y="25702"/>
                  </a:cubicBezTo>
                  <a:cubicBezTo>
                    <a:pt x="116510" y="25878"/>
                    <a:pt x="116570" y="26050"/>
                    <a:pt x="116570" y="26282"/>
                  </a:cubicBezTo>
                  <a:cubicBezTo>
                    <a:pt x="116802" y="25762"/>
                    <a:pt x="117035" y="25182"/>
                    <a:pt x="117267" y="24657"/>
                  </a:cubicBezTo>
                  <a:cubicBezTo>
                    <a:pt x="117267" y="24486"/>
                    <a:pt x="117206" y="24309"/>
                    <a:pt x="117151" y="24137"/>
                  </a:cubicBezTo>
                  <a:close/>
                  <a:moveTo>
                    <a:pt x="21005" y="0"/>
                  </a:moveTo>
                  <a:cubicBezTo>
                    <a:pt x="19092" y="0"/>
                    <a:pt x="17352" y="464"/>
                    <a:pt x="15727" y="1216"/>
                  </a:cubicBezTo>
                  <a:cubicBezTo>
                    <a:pt x="12942" y="2609"/>
                    <a:pt x="10561" y="5046"/>
                    <a:pt x="8532" y="7891"/>
                  </a:cubicBezTo>
                  <a:cubicBezTo>
                    <a:pt x="5571" y="12124"/>
                    <a:pt x="3426" y="17291"/>
                    <a:pt x="2034" y="21468"/>
                  </a:cubicBezTo>
                  <a:cubicBezTo>
                    <a:pt x="641" y="25586"/>
                    <a:pt x="1" y="28663"/>
                    <a:pt x="1" y="28663"/>
                  </a:cubicBezTo>
                  <a:lnTo>
                    <a:pt x="349" y="28719"/>
                  </a:lnTo>
                  <a:lnTo>
                    <a:pt x="349" y="28663"/>
                  </a:lnTo>
                  <a:cubicBezTo>
                    <a:pt x="525" y="27791"/>
                    <a:pt x="2150" y="20712"/>
                    <a:pt x="5455" y="13809"/>
                  </a:cubicBezTo>
                  <a:cubicBezTo>
                    <a:pt x="7140" y="10384"/>
                    <a:pt x="9228" y="7018"/>
                    <a:pt x="11837" y="4465"/>
                  </a:cubicBezTo>
                  <a:cubicBezTo>
                    <a:pt x="13114" y="3249"/>
                    <a:pt x="14506" y="2205"/>
                    <a:pt x="16015" y="1448"/>
                  </a:cubicBezTo>
                  <a:cubicBezTo>
                    <a:pt x="17584" y="752"/>
                    <a:pt x="19208" y="348"/>
                    <a:pt x="21005" y="348"/>
                  </a:cubicBezTo>
                  <a:cubicBezTo>
                    <a:pt x="21413" y="348"/>
                    <a:pt x="21817" y="348"/>
                    <a:pt x="22281" y="404"/>
                  </a:cubicBezTo>
                  <a:cubicBezTo>
                    <a:pt x="27099" y="928"/>
                    <a:pt x="30929" y="2609"/>
                    <a:pt x="34002" y="5106"/>
                  </a:cubicBezTo>
                  <a:cubicBezTo>
                    <a:pt x="36671" y="7311"/>
                    <a:pt x="38820" y="10152"/>
                    <a:pt x="40561" y="13517"/>
                  </a:cubicBezTo>
                  <a:cubicBezTo>
                    <a:pt x="43114" y="18451"/>
                    <a:pt x="44678" y="24486"/>
                    <a:pt x="45783" y="30924"/>
                  </a:cubicBezTo>
                  <a:lnTo>
                    <a:pt x="46131" y="30924"/>
                  </a:lnTo>
                  <a:cubicBezTo>
                    <a:pt x="45490" y="27326"/>
                    <a:pt x="44738" y="23845"/>
                    <a:pt x="43750" y="20656"/>
                  </a:cubicBezTo>
                  <a:cubicBezTo>
                    <a:pt x="42069" y="15202"/>
                    <a:pt x="39688" y="10384"/>
                    <a:pt x="36267" y="6786"/>
                  </a:cubicBezTo>
                  <a:cubicBezTo>
                    <a:pt x="32841" y="3133"/>
                    <a:pt x="28316" y="752"/>
                    <a:pt x="22342" y="56"/>
                  </a:cubicBezTo>
                  <a:cubicBezTo>
                    <a:pt x="21877" y="0"/>
                    <a:pt x="21413" y="0"/>
                    <a:pt x="21005" y="0"/>
                  </a:cubicBezTo>
                  <a:close/>
                  <a:moveTo>
                    <a:pt x="45838" y="31272"/>
                  </a:moveTo>
                  <a:cubicBezTo>
                    <a:pt x="45899" y="31680"/>
                    <a:pt x="45954" y="32028"/>
                    <a:pt x="46015" y="32432"/>
                  </a:cubicBezTo>
                  <a:cubicBezTo>
                    <a:pt x="46131" y="32432"/>
                    <a:pt x="46247" y="32377"/>
                    <a:pt x="46363" y="32377"/>
                  </a:cubicBezTo>
                  <a:cubicBezTo>
                    <a:pt x="46303" y="31968"/>
                    <a:pt x="46247" y="31620"/>
                    <a:pt x="46187" y="31272"/>
                  </a:cubicBezTo>
                  <a:close/>
                  <a:moveTo>
                    <a:pt x="46419" y="32664"/>
                  </a:moveTo>
                  <a:cubicBezTo>
                    <a:pt x="46303" y="32725"/>
                    <a:pt x="46187" y="32725"/>
                    <a:pt x="46071" y="32780"/>
                  </a:cubicBezTo>
                  <a:cubicBezTo>
                    <a:pt x="46131" y="33245"/>
                    <a:pt x="46247" y="33709"/>
                    <a:pt x="46303" y="34173"/>
                  </a:cubicBezTo>
                  <a:lnTo>
                    <a:pt x="46303" y="34405"/>
                  </a:lnTo>
                  <a:lnTo>
                    <a:pt x="46651" y="34233"/>
                  </a:lnTo>
                  <a:cubicBezTo>
                    <a:pt x="46535" y="33709"/>
                    <a:pt x="46479" y="33189"/>
                    <a:pt x="46419" y="32664"/>
                  </a:cubicBezTo>
                  <a:close/>
                  <a:moveTo>
                    <a:pt x="46711" y="34581"/>
                  </a:moveTo>
                  <a:lnTo>
                    <a:pt x="46363" y="34753"/>
                  </a:lnTo>
                  <a:cubicBezTo>
                    <a:pt x="46479" y="35449"/>
                    <a:pt x="46595" y="36206"/>
                    <a:pt x="46651" y="36958"/>
                  </a:cubicBezTo>
                  <a:cubicBezTo>
                    <a:pt x="46767" y="36842"/>
                    <a:pt x="46883" y="36786"/>
                    <a:pt x="46943" y="36670"/>
                  </a:cubicBezTo>
                  <a:cubicBezTo>
                    <a:pt x="46883" y="35974"/>
                    <a:pt x="46767" y="35278"/>
                    <a:pt x="46711" y="34581"/>
                  </a:cubicBezTo>
                  <a:close/>
                  <a:moveTo>
                    <a:pt x="46999" y="37074"/>
                  </a:moveTo>
                  <a:lnTo>
                    <a:pt x="46711" y="37367"/>
                  </a:lnTo>
                  <a:cubicBezTo>
                    <a:pt x="46827" y="38467"/>
                    <a:pt x="46999" y="39571"/>
                    <a:pt x="47115" y="40671"/>
                  </a:cubicBezTo>
                  <a:cubicBezTo>
                    <a:pt x="47175" y="40500"/>
                    <a:pt x="47291" y="40323"/>
                    <a:pt x="47347" y="40152"/>
                  </a:cubicBezTo>
                  <a:cubicBezTo>
                    <a:pt x="47231" y="39163"/>
                    <a:pt x="47115" y="38119"/>
                    <a:pt x="46999" y="37074"/>
                  </a:cubicBezTo>
                  <a:close/>
                  <a:moveTo>
                    <a:pt x="116222" y="26226"/>
                  </a:moveTo>
                  <a:cubicBezTo>
                    <a:pt x="114769" y="29415"/>
                    <a:pt x="113205" y="32493"/>
                    <a:pt x="111464" y="35046"/>
                  </a:cubicBezTo>
                  <a:cubicBezTo>
                    <a:pt x="110476" y="36610"/>
                    <a:pt x="109431" y="38002"/>
                    <a:pt x="108271" y="39223"/>
                  </a:cubicBezTo>
                  <a:cubicBezTo>
                    <a:pt x="107691" y="39803"/>
                    <a:pt x="107110" y="40323"/>
                    <a:pt x="106474" y="40788"/>
                  </a:cubicBezTo>
                  <a:lnTo>
                    <a:pt x="106298" y="40964"/>
                  </a:lnTo>
                  <a:cubicBezTo>
                    <a:pt x="107459" y="40152"/>
                    <a:pt x="108503" y="39223"/>
                    <a:pt x="109547" y="38002"/>
                  </a:cubicBezTo>
                  <a:cubicBezTo>
                    <a:pt x="110476" y="37018"/>
                    <a:pt x="111348" y="35858"/>
                    <a:pt x="112161" y="34637"/>
                  </a:cubicBezTo>
                  <a:cubicBezTo>
                    <a:pt x="113377" y="32725"/>
                    <a:pt x="114537" y="30576"/>
                    <a:pt x="115642" y="28315"/>
                  </a:cubicBezTo>
                  <a:lnTo>
                    <a:pt x="116338" y="26746"/>
                  </a:lnTo>
                  <a:cubicBezTo>
                    <a:pt x="116338" y="26574"/>
                    <a:pt x="116278" y="26398"/>
                    <a:pt x="116222" y="26226"/>
                  </a:cubicBezTo>
                  <a:close/>
                  <a:moveTo>
                    <a:pt x="104270" y="41832"/>
                  </a:moveTo>
                  <a:cubicBezTo>
                    <a:pt x="104270" y="41863"/>
                    <a:pt x="104270" y="41878"/>
                    <a:pt x="104262" y="41892"/>
                  </a:cubicBezTo>
                  <a:lnTo>
                    <a:pt x="104262" y="41892"/>
                  </a:lnTo>
                  <a:cubicBezTo>
                    <a:pt x="104264" y="41892"/>
                    <a:pt x="104267" y="41892"/>
                    <a:pt x="104270" y="41892"/>
                  </a:cubicBezTo>
                  <a:lnTo>
                    <a:pt x="104270" y="41832"/>
                  </a:lnTo>
                  <a:close/>
                  <a:moveTo>
                    <a:pt x="104262" y="41892"/>
                  </a:moveTo>
                  <a:cubicBezTo>
                    <a:pt x="104209" y="41892"/>
                    <a:pt x="104209" y="41895"/>
                    <a:pt x="104209" y="41948"/>
                  </a:cubicBezTo>
                  <a:cubicBezTo>
                    <a:pt x="104239" y="41921"/>
                    <a:pt x="104254" y="41907"/>
                    <a:pt x="104262" y="41892"/>
                  </a:cubicBezTo>
                  <a:close/>
                  <a:moveTo>
                    <a:pt x="103689" y="42180"/>
                  </a:moveTo>
                  <a:lnTo>
                    <a:pt x="103689" y="42180"/>
                  </a:lnTo>
                  <a:cubicBezTo>
                    <a:pt x="103629" y="42240"/>
                    <a:pt x="103573" y="42240"/>
                    <a:pt x="103513" y="42240"/>
                  </a:cubicBezTo>
                  <a:lnTo>
                    <a:pt x="103513" y="42296"/>
                  </a:lnTo>
                  <a:cubicBezTo>
                    <a:pt x="103513" y="42296"/>
                    <a:pt x="103573" y="42296"/>
                    <a:pt x="103629" y="42240"/>
                  </a:cubicBezTo>
                  <a:lnTo>
                    <a:pt x="103689" y="42180"/>
                  </a:lnTo>
                  <a:close/>
                  <a:moveTo>
                    <a:pt x="102993" y="42528"/>
                  </a:moveTo>
                  <a:cubicBezTo>
                    <a:pt x="102938" y="42528"/>
                    <a:pt x="102887" y="42579"/>
                    <a:pt x="102832" y="42630"/>
                  </a:cubicBezTo>
                  <a:lnTo>
                    <a:pt x="102832" y="42630"/>
                  </a:lnTo>
                  <a:cubicBezTo>
                    <a:pt x="102887" y="42613"/>
                    <a:pt x="102953" y="42589"/>
                    <a:pt x="102993" y="42589"/>
                  </a:cubicBezTo>
                  <a:lnTo>
                    <a:pt x="102993" y="42528"/>
                  </a:lnTo>
                  <a:close/>
                  <a:moveTo>
                    <a:pt x="102832" y="42630"/>
                  </a:moveTo>
                  <a:cubicBezTo>
                    <a:pt x="102805" y="42638"/>
                    <a:pt x="102779" y="42644"/>
                    <a:pt x="102761" y="42644"/>
                  </a:cubicBezTo>
                  <a:lnTo>
                    <a:pt x="102817" y="42644"/>
                  </a:lnTo>
                  <a:cubicBezTo>
                    <a:pt x="102822" y="42640"/>
                    <a:pt x="102827" y="42635"/>
                    <a:pt x="102832" y="42630"/>
                  </a:cubicBezTo>
                  <a:close/>
                  <a:moveTo>
                    <a:pt x="102297" y="42821"/>
                  </a:moveTo>
                  <a:cubicBezTo>
                    <a:pt x="102236" y="42876"/>
                    <a:pt x="102120" y="42937"/>
                    <a:pt x="102065" y="42937"/>
                  </a:cubicBezTo>
                  <a:lnTo>
                    <a:pt x="102004" y="42992"/>
                  </a:lnTo>
                  <a:cubicBezTo>
                    <a:pt x="102120" y="42937"/>
                    <a:pt x="102181" y="42937"/>
                    <a:pt x="102297" y="42876"/>
                  </a:cubicBezTo>
                  <a:lnTo>
                    <a:pt x="102297" y="42821"/>
                  </a:lnTo>
                  <a:close/>
                  <a:moveTo>
                    <a:pt x="97246" y="44965"/>
                  </a:moveTo>
                  <a:cubicBezTo>
                    <a:pt x="97130" y="45026"/>
                    <a:pt x="97014" y="45026"/>
                    <a:pt x="96959" y="45026"/>
                  </a:cubicBezTo>
                  <a:lnTo>
                    <a:pt x="96898" y="45081"/>
                  </a:lnTo>
                  <a:cubicBezTo>
                    <a:pt x="97014" y="45081"/>
                    <a:pt x="97130" y="45026"/>
                    <a:pt x="97246" y="44965"/>
                  </a:cubicBezTo>
                  <a:close/>
                  <a:moveTo>
                    <a:pt x="95738" y="45081"/>
                  </a:moveTo>
                  <a:cubicBezTo>
                    <a:pt x="95622" y="45142"/>
                    <a:pt x="95566" y="45142"/>
                    <a:pt x="95450" y="45197"/>
                  </a:cubicBezTo>
                  <a:lnTo>
                    <a:pt x="95738" y="45197"/>
                  </a:lnTo>
                  <a:lnTo>
                    <a:pt x="95738" y="45081"/>
                  </a:lnTo>
                  <a:close/>
                  <a:moveTo>
                    <a:pt x="96550" y="45026"/>
                  </a:moveTo>
                  <a:cubicBezTo>
                    <a:pt x="96434" y="45081"/>
                    <a:pt x="96262" y="45081"/>
                    <a:pt x="96086" y="45081"/>
                  </a:cubicBezTo>
                  <a:lnTo>
                    <a:pt x="96086" y="45197"/>
                  </a:lnTo>
                  <a:lnTo>
                    <a:pt x="96550" y="45197"/>
                  </a:lnTo>
                  <a:lnTo>
                    <a:pt x="96550" y="45026"/>
                  </a:lnTo>
                  <a:close/>
                  <a:moveTo>
                    <a:pt x="94461" y="45490"/>
                  </a:moveTo>
                  <a:cubicBezTo>
                    <a:pt x="94290" y="45545"/>
                    <a:pt x="94058" y="45661"/>
                    <a:pt x="93881" y="45722"/>
                  </a:cubicBezTo>
                  <a:cubicBezTo>
                    <a:pt x="94174" y="45722"/>
                    <a:pt x="94461" y="45777"/>
                    <a:pt x="94694" y="45777"/>
                  </a:cubicBezTo>
                  <a:cubicBezTo>
                    <a:pt x="94986" y="45722"/>
                    <a:pt x="95218" y="45606"/>
                    <a:pt x="95506" y="45545"/>
                  </a:cubicBezTo>
                  <a:cubicBezTo>
                    <a:pt x="95158" y="45545"/>
                    <a:pt x="94810" y="45545"/>
                    <a:pt x="94461" y="45490"/>
                  </a:cubicBezTo>
                  <a:close/>
                  <a:moveTo>
                    <a:pt x="93129" y="45954"/>
                  </a:moveTo>
                  <a:cubicBezTo>
                    <a:pt x="92897" y="46070"/>
                    <a:pt x="92665" y="46126"/>
                    <a:pt x="92373" y="46242"/>
                  </a:cubicBezTo>
                  <a:cubicBezTo>
                    <a:pt x="92605" y="46302"/>
                    <a:pt x="92837" y="46302"/>
                    <a:pt x="93069" y="46358"/>
                  </a:cubicBezTo>
                  <a:cubicBezTo>
                    <a:pt x="93361" y="46242"/>
                    <a:pt x="93649" y="46126"/>
                    <a:pt x="93881" y="46070"/>
                  </a:cubicBezTo>
                  <a:cubicBezTo>
                    <a:pt x="93649" y="46010"/>
                    <a:pt x="93417" y="46010"/>
                    <a:pt x="93129" y="45954"/>
                  </a:cubicBezTo>
                  <a:close/>
                  <a:moveTo>
                    <a:pt x="278900" y="46501"/>
                  </a:moveTo>
                  <a:cubicBezTo>
                    <a:pt x="278943" y="46543"/>
                    <a:pt x="278980" y="46584"/>
                    <a:pt x="279012" y="46623"/>
                  </a:cubicBezTo>
                  <a:lnTo>
                    <a:pt x="279012" y="46623"/>
                  </a:lnTo>
                  <a:lnTo>
                    <a:pt x="279034" y="46590"/>
                  </a:lnTo>
                  <a:cubicBezTo>
                    <a:pt x="278997" y="46565"/>
                    <a:pt x="278952" y="46536"/>
                    <a:pt x="278900" y="46501"/>
                  </a:cubicBezTo>
                  <a:close/>
                  <a:moveTo>
                    <a:pt x="279012" y="46623"/>
                  </a:moveTo>
                  <a:lnTo>
                    <a:pt x="278918" y="46766"/>
                  </a:lnTo>
                  <a:lnTo>
                    <a:pt x="279034" y="46650"/>
                  </a:lnTo>
                  <a:cubicBezTo>
                    <a:pt x="279027" y="46641"/>
                    <a:pt x="279020" y="46632"/>
                    <a:pt x="279012" y="46623"/>
                  </a:cubicBezTo>
                  <a:close/>
                  <a:moveTo>
                    <a:pt x="91792" y="46474"/>
                  </a:moveTo>
                  <a:cubicBezTo>
                    <a:pt x="91560" y="46590"/>
                    <a:pt x="91273" y="46706"/>
                    <a:pt x="91040" y="46766"/>
                  </a:cubicBezTo>
                  <a:lnTo>
                    <a:pt x="91560" y="46938"/>
                  </a:lnTo>
                  <a:lnTo>
                    <a:pt x="92433" y="46590"/>
                  </a:lnTo>
                  <a:cubicBezTo>
                    <a:pt x="92201" y="46534"/>
                    <a:pt x="92024" y="46474"/>
                    <a:pt x="91792" y="46474"/>
                  </a:cubicBezTo>
                  <a:close/>
                  <a:moveTo>
                    <a:pt x="90516" y="46998"/>
                  </a:moveTo>
                  <a:cubicBezTo>
                    <a:pt x="90228" y="47114"/>
                    <a:pt x="89996" y="47286"/>
                    <a:pt x="89704" y="47402"/>
                  </a:cubicBezTo>
                  <a:cubicBezTo>
                    <a:pt x="89880" y="47462"/>
                    <a:pt x="89996" y="47518"/>
                    <a:pt x="90168" y="47518"/>
                  </a:cubicBezTo>
                  <a:lnTo>
                    <a:pt x="91040" y="47170"/>
                  </a:lnTo>
                  <a:lnTo>
                    <a:pt x="90516" y="46998"/>
                  </a:lnTo>
                  <a:close/>
                  <a:moveTo>
                    <a:pt x="47407" y="40732"/>
                  </a:moveTo>
                  <a:cubicBezTo>
                    <a:pt x="47347" y="40904"/>
                    <a:pt x="47291" y="41020"/>
                    <a:pt x="47231" y="41196"/>
                  </a:cubicBezTo>
                  <a:cubicBezTo>
                    <a:pt x="47175" y="41196"/>
                    <a:pt x="47175" y="41252"/>
                    <a:pt x="47175" y="41312"/>
                  </a:cubicBezTo>
                  <a:cubicBezTo>
                    <a:pt x="47407" y="43457"/>
                    <a:pt x="47579" y="45606"/>
                    <a:pt x="47756" y="47750"/>
                  </a:cubicBezTo>
                  <a:cubicBezTo>
                    <a:pt x="47811" y="47286"/>
                    <a:pt x="47872" y="46766"/>
                    <a:pt x="47988" y="46242"/>
                  </a:cubicBezTo>
                  <a:cubicBezTo>
                    <a:pt x="47811" y="44445"/>
                    <a:pt x="47639" y="42589"/>
                    <a:pt x="47407" y="40732"/>
                  </a:cubicBezTo>
                  <a:close/>
                  <a:moveTo>
                    <a:pt x="89300" y="47634"/>
                  </a:moveTo>
                  <a:cubicBezTo>
                    <a:pt x="89007" y="47750"/>
                    <a:pt x="88720" y="47927"/>
                    <a:pt x="88487" y="48043"/>
                  </a:cubicBezTo>
                  <a:cubicBezTo>
                    <a:pt x="88603" y="48098"/>
                    <a:pt x="88720" y="48159"/>
                    <a:pt x="88891" y="48214"/>
                  </a:cubicBezTo>
                  <a:cubicBezTo>
                    <a:pt x="89184" y="48043"/>
                    <a:pt x="89471" y="47927"/>
                    <a:pt x="89764" y="47750"/>
                  </a:cubicBezTo>
                  <a:cubicBezTo>
                    <a:pt x="89588" y="47695"/>
                    <a:pt x="89416" y="47634"/>
                    <a:pt x="89300" y="47634"/>
                  </a:cubicBezTo>
                  <a:close/>
                  <a:moveTo>
                    <a:pt x="88079" y="48275"/>
                  </a:moveTo>
                  <a:cubicBezTo>
                    <a:pt x="87847" y="48447"/>
                    <a:pt x="87559" y="48623"/>
                    <a:pt x="87267" y="48795"/>
                  </a:cubicBezTo>
                  <a:cubicBezTo>
                    <a:pt x="87383" y="48855"/>
                    <a:pt x="87559" y="48855"/>
                    <a:pt x="87675" y="48911"/>
                  </a:cubicBezTo>
                  <a:cubicBezTo>
                    <a:pt x="87963" y="48739"/>
                    <a:pt x="88195" y="48563"/>
                    <a:pt x="88487" y="48447"/>
                  </a:cubicBezTo>
                  <a:cubicBezTo>
                    <a:pt x="88371" y="48391"/>
                    <a:pt x="88255" y="48330"/>
                    <a:pt x="88079" y="48275"/>
                  </a:cubicBezTo>
                  <a:close/>
                  <a:moveTo>
                    <a:pt x="86979" y="48971"/>
                  </a:moveTo>
                  <a:cubicBezTo>
                    <a:pt x="86686" y="49143"/>
                    <a:pt x="86399" y="49375"/>
                    <a:pt x="86167" y="49551"/>
                  </a:cubicBezTo>
                  <a:lnTo>
                    <a:pt x="86515" y="49723"/>
                  </a:lnTo>
                  <a:cubicBezTo>
                    <a:pt x="86747" y="49491"/>
                    <a:pt x="87035" y="49319"/>
                    <a:pt x="87327" y="49143"/>
                  </a:cubicBezTo>
                  <a:lnTo>
                    <a:pt x="86979" y="48971"/>
                  </a:lnTo>
                  <a:close/>
                  <a:moveTo>
                    <a:pt x="85874" y="49783"/>
                  </a:moveTo>
                  <a:cubicBezTo>
                    <a:pt x="85586" y="49955"/>
                    <a:pt x="85354" y="50187"/>
                    <a:pt x="85062" y="50419"/>
                  </a:cubicBezTo>
                  <a:cubicBezTo>
                    <a:pt x="85178" y="50419"/>
                    <a:pt x="85294" y="50480"/>
                    <a:pt x="85410" y="50535"/>
                  </a:cubicBezTo>
                  <a:cubicBezTo>
                    <a:pt x="85642" y="50364"/>
                    <a:pt x="85934" y="50131"/>
                    <a:pt x="86222" y="49955"/>
                  </a:cubicBezTo>
                  <a:lnTo>
                    <a:pt x="85874" y="49783"/>
                  </a:lnTo>
                  <a:close/>
                  <a:moveTo>
                    <a:pt x="84830" y="50651"/>
                  </a:moveTo>
                  <a:cubicBezTo>
                    <a:pt x="84542" y="50828"/>
                    <a:pt x="84310" y="51060"/>
                    <a:pt x="84078" y="51292"/>
                  </a:cubicBezTo>
                  <a:cubicBezTo>
                    <a:pt x="84133" y="51348"/>
                    <a:pt x="84249" y="51408"/>
                    <a:pt x="84365" y="51464"/>
                  </a:cubicBezTo>
                  <a:cubicBezTo>
                    <a:pt x="84598" y="51232"/>
                    <a:pt x="84890" y="50999"/>
                    <a:pt x="85122" y="50767"/>
                  </a:cubicBezTo>
                  <a:cubicBezTo>
                    <a:pt x="85006" y="50712"/>
                    <a:pt x="84890" y="50651"/>
                    <a:pt x="84830" y="50651"/>
                  </a:cubicBezTo>
                  <a:close/>
                  <a:moveTo>
                    <a:pt x="83785" y="51524"/>
                  </a:moveTo>
                  <a:lnTo>
                    <a:pt x="83089" y="52220"/>
                  </a:lnTo>
                  <a:lnTo>
                    <a:pt x="83089" y="52276"/>
                  </a:lnTo>
                  <a:cubicBezTo>
                    <a:pt x="83205" y="52336"/>
                    <a:pt x="83265" y="52392"/>
                    <a:pt x="83381" y="52452"/>
                  </a:cubicBezTo>
                  <a:cubicBezTo>
                    <a:pt x="83614" y="52160"/>
                    <a:pt x="83846" y="51928"/>
                    <a:pt x="84133" y="51696"/>
                  </a:cubicBezTo>
                  <a:lnTo>
                    <a:pt x="83785" y="51524"/>
                  </a:lnTo>
                  <a:close/>
                  <a:moveTo>
                    <a:pt x="82857" y="52508"/>
                  </a:moveTo>
                  <a:cubicBezTo>
                    <a:pt x="82625" y="52740"/>
                    <a:pt x="82393" y="53033"/>
                    <a:pt x="82161" y="53265"/>
                  </a:cubicBezTo>
                  <a:cubicBezTo>
                    <a:pt x="82277" y="53320"/>
                    <a:pt x="82337" y="53381"/>
                    <a:pt x="82453" y="53436"/>
                  </a:cubicBezTo>
                  <a:cubicBezTo>
                    <a:pt x="82685" y="53204"/>
                    <a:pt x="82917" y="52917"/>
                    <a:pt x="83149" y="52684"/>
                  </a:cubicBezTo>
                  <a:cubicBezTo>
                    <a:pt x="83033" y="52624"/>
                    <a:pt x="82973" y="52568"/>
                    <a:pt x="82857" y="52508"/>
                  </a:cubicBezTo>
                  <a:close/>
                  <a:moveTo>
                    <a:pt x="81929" y="53552"/>
                  </a:moveTo>
                  <a:cubicBezTo>
                    <a:pt x="81696" y="53845"/>
                    <a:pt x="81464" y="54077"/>
                    <a:pt x="81293" y="54365"/>
                  </a:cubicBezTo>
                  <a:cubicBezTo>
                    <a:pt x="81348" y="54425"/>
                    <a:pt x="81464" y="54481"/>
                    <a:pt x="81580" y="54541"/>
                  </a:cubicBezTo>
                  <a:cubicBezTo>
                    <a:pt x="81757" y="54249"/>
                    <a:pt x="81989" y="53961"/>
                    <a:pt x="82221" y="53729"/>
                  </a:cubicBezTo>
                  <a:cubicBezTo>
                    <a:pt x="82105" y="53669"/>
                    <a:pt x="82045" y="53613"/>
                    <a:pt x="81929" y="53552"/>
                  </a:cubicBezTo>
                  <a:close/>
                  <a:moveTo>
                    <a:pt x="81061" y="54657"/>
                  </a:moveTo>
                  <a:cubicBezTo>
                    <a:pt x="80828" y="54945"/>
                    <a:pt x="80652" y="55237"/>
                    <a:pt x="80420" y="55525"/>
                  </a:cubicBezTo>
                  <a:cubicBezTo>
                    <a:pt x="80536" y="55586"/>
                    <a:pt x="80652" y="55641"/>
                    <a:pt x="80712" y="55702"/>
                  </a:cubicBezTo>
                  <a:cubicBezTo>
                    <a:pt x="80944" y="55409"/>
                    <a:pt x="81116" y="55121"/>
                    <a:pt x="81348" y="54829"/>
                  </a:cubicBezTo>
                  <a:cubicBezTo>
                    <a:pt x="81293" y="54773"/>
                    <a:pt x="81177" y="54713"/>
                    <a:pt x="81061" y="54657"/>
                  </a:cubicBezTo>
                  <a:close/>
                  <a:moveTo>
                    <a:pt x="80248" y="55818"/>
                  </a:moveTo>
                  <a:cubicBezTo>
                    <a:pt x="80016" y="56105"/>
                    <a:pt x="79840" y="56454"/>
                    <a:pt x="79608" y="56802"/>
                  </a:cubicBezTo>
                  <a:cubicBezTo>
                    <a:pt x="79724" y="56862"/>
                    <a:pt x="79784" y="56918"/>
                    <a:pt x="79900" y="56978"/>
                  </a:cubicBezTo>
                  <a:cubicBezTo>
                    <a:pt x="80132" y="56630"/>
                    <a:pt x="80304" y="56282"/>
                    <a:pt x="80536" y="55989"/>
                  </a:cubicBezTo>
                  <a:cubicBezTo>
                    <a:pt x="80420" y="55934"/>
                    <a:pt x="80364" y="55873"/>
                    <a:pt x="80248" y="55818"/>
                  </a:cubicBezTo>
                  <a:close/>
                  <a:moveTo>
                    <a:pt x="132353" y="696"/>
                  </a:moveTo>
                  <a:cubicBezTo>
                    <a:pt x="132237" y="696"/>
                    <a:pt x="132120" y="696"/>
                    <a:pt x="131944" y="752"/>
                  </a:cubicBezTo>
                  <a:lnTo>
                    <a:pt x="131888" y="752"/>
                  </a:lnTo>
                  <a:cubicBezTo>
                    <a:pt x="131712" y="752"/>
                    <a:pt x="131596" y="752"/>
                    <a:pt x="131424" y="812"/>
                  </a:cubicBezTo>
                  <a:lnTo>
                    <a:pt x="131364" y="812"/>
                  </a:lnTo>
                  <a:cubicBezTo>
                    <a:pt x="131192" y="868"/>
                    <a:pt x="131076" y="868"/>
                    <a:pt x="130900" y="928"/>
                  </a:cubicBezTo>
                  <a:cubicBezTo>
                    <a:pt x="130784" y="984"/>
                    <a:pt x="130668" y="1044"/>
                    <a:pt x="130552" y="1044"/>
                  </a:cubicBezTo>
                  <a:cubicBezTo>
                    <a:pt x="130032" y="1216"/>
                    <a:pt x="129567" y="1509"/>
                    <a:pt x="129103" y="1796"/>
                  </a:cubicBezTo>
                  <a:cubicBezTo>
                    <a:pt x="128695" y="2089"/>
                    <a:pt x="128291" y="2437"/>
                    <a:pt x="127943" y="2841"/>
                  </a:cubicBezTo>
                  <a:cubicBezTo>
                    <a:pt x="128407" y="2493"/>
                    <a:pt x="128871" y="2261"/>
                    <a:pt x="129335" y="2089"/>
                  </a:cubicBezTo>
                  <a:cubicBezTo>
                    <a:pt x="129507" y="1973"/>
                    <a:pt x="129739" y="1796"/>
                    <a:pt x="129916" y="1741"/>
                  </a:cubicBezTo>
                  <a:cubicBezTo>
                    <a:pt x="130087" y="1625"/>
                    <a:pt x="130319" y="1509"/>
                    <a:pt x="130496" y="1448"/>
                  </a:cubicBezTo>
                  <a:cubicBezTo>
                    <a:pt x="130668" y="1332"/>
                    <a:pt x="130844" y="1332"/>
                    <a:pt x="131016" y="1277"/>
                  </a:cubicBezTo>
                  <a:lnTo>
                    <a:pt x="131076" y="1216"/>
                  </a:lnTo>
                  <a:lnTo>
                    <a:pt x="131132" y="1216"/>
                  </a:lnTo>
                  <a:cubicBezTo>
                    <a:pt x="131308" y="1161"/>
                    <a:pt x="131480" y="1161"/>
                    <a:pt x="131596" y="1100"/>
                  </a:cubicBezTo>
                  <a:lnTo>
                    <a:pt x="131712" y="1100"/>
                  </a:lnTo>
                  <a:cubicBezTo>
                    <a:pt x="131888" y="1044"/>
                    <a:pt x="132004" y="1044"/>
                    <a:pt x="132176" y="1044"/>
                  </a:cubicBezTo>
                  <a:lnTo>
                    <a:pt x="132817" y="1044"/>
                  </a:lnTo>
                  <a:cubicBezTo>
                    <a:pt x="132933" y="1044"/>
                    <a:pt x="133049" y="1044"/>
                    <a:pt x="133165" y="1100"/>
                  </a:cubicBezTo>
                  <a:lnTo>
                    <a:pt x="133281" y="1100"/>
                  </a:lnTo>
                  <a:cubicBezTo>
                    <a:pt x="133397" y="1161"/>
                    <a:pt x="133513" y="1161"/>
                    <a:pt x="133629" y="1216"/>
                  </a:cubicBezTo>
                  <a:lnTo>
                    <a:pt x="133745" y="1216"/>
                  </a:lnTo>
                  <a:cubicBezTo>
                    <a:pt x="133861" y="1277"/>
                    <a:pt x="133917" y="1332"/>
                    <a:pt x="134033" y="1393"/>
                  </a:cubicBezTo>
                  <a:cubicBezTo>
                    <a:pt x="134093" y="1393"/>
                    <a:pt x="134093" y="1393"/>
                    <a:pt x="134149" y="1448"/>
                  </a:cubicBezTo>
                  <a:lnTo>
                    <a:pt x="134209" y="1448"/>
                  </a:lnTo>
                  <a:cubicBezTo>
                    <a:pt x="134265" y="1509"/>
                    <a:pt x="134381" y="1564"/>
                    <a:pt x="134441" y="1564"/>
                  </a:cubicBezTo>
                  <a:cubicBezTo>
                    <a:pt x="134441" y="1625"/>
                    <a:pt x="134497" y="1625"/>
                    <a:pt x="134497" y="1625"/>
                  </a:cubicBezTo>
                  <a:cubicBezTo>
                    <a:pt x="134613" y="1741"/>
                    <a:pt x="134729" y="1796"/>
                    <a:pt x="134790" y="1857"/>
                  </a:cubicBezTo>
                  <a:cubicBezTo>
                    <a:pt x="135077" y="2029"/>
                    <a:pt x="135309" y="2321"/>
                    <a:pt x="135541" y="2609"/>
                  </a:cubicBezTo>
                  <a:cubicBezTo>
                    <a:pt x="136298" y="3481"/>
                    <a:pt x="136934" y="4814"/>
                    <a:pt x="137459" y="6383"/>
                  </a:cubicBezTo>
                  <a:cubicBezTo>
                    <a:pt x="138327" y="9223"/>
                    <a:pt x="138967" y="12937"/>
                    <a:pt x="139487" y="17059"/>
                  </a:cubicBezTo>
                  <a:cubicBezTo>
                    <a:pt x="140299" y="23325"/>
                    <a:pt x="140940" y="30576"/>
                    <a:pt x="142332" y="37306"/>
                  </a:cubicBezTo>
                  <a:cubicBezTo>
                    <a:pt x="143029" y="40671"/>
                    <a:pt x="143897" y="43865"/>
                    <a:pt x="145057" y="46766"/>
                  </a:cubicBezTo>
                  <a:cubicBezTo>
                    <a:pt x="146218" y="49667"/>
                    <a:pt x="147671" y="52276"/>
                    <a:pt x="149527" y="54365"/>
                  </a:cubicBezTo>
                  <a:cubicBezTo>
                    <a:pt x="150804" y="55757"/>
                    <a:pt x="151964" y="56746"/>
                    <a:pt x="153009" y="57382"/>
                  </a:cubicBezTo>
                  <a:cubicBezTo>
                    <a:pt x="154053" y="58023"/>
                    <a:pt x="154981" y="58310"/>
                    <a:pt x="155849" y="58310"/>
                  </a:cubicBezTo>
                  <a:cubicBezTo>
                    <a:pt x="156606" y="58310"/>
                    <a:pt x="157302" y="58078"/>
                    <a:pt x="157938" y="57674"/>
                  </a:cubicBezTo>
                  <a:cubicBezTo>
                    <a:pt x="158054" y="57614"/>
                    <a:pt x="158170" y="57498"/>
                    <a:pt x="158286" y="57442"/>
                  </a:cubicBezTo>
                  <a:cubicBezTo>
                    <a:pt x="158347" y="57266"/>
                    <a:pt x="158347" y="57094"/>
                    <a:pt x="158402" y="56918"/>
                  </a:cubicBezTo>
                  <a:lnTo>
                    <a:pt x="158402" y="56918"/>
                  </a:lnTo>
                  <a:cubicBezTo>
                    <a:pt x="158286" y="56978"/>
                    <a:pt x="158231" y="57034"/>
                    <a:pt x="158170" y="57094"/>
                  </a:cubicBezTo>
                  <a:cubicBezTo>
                    <a:pt x="157474" y="57674"/>
                    <a:pt x="156722" y="57962"/>
                    <a:pt x="155849" y="57962"/>
                  </a:cubicBezTo>
                  <a:cubicBezTo>
                    <a:pt x="155097" y="57962"/>
                    <a:pt x="154169" y="57730"/>
                    <a:pt x="153180" y="57094"/>
                  </a:cubicBezTo>
                  <a:cubicBezTo>
                    <a:pt x="152196" y="56454"/>
                    <a:pt x="151036" y="55525"/>
                    <a:pt x="149815" y="54133"/>
                  </a:cubicBezTo>
                  <a:cubicBezTo>
                    <a:pt x="146626" y="50596"/>
                    <a:pt x="144593" y="45545"/>
                    <a:pt x="143261" y="39859"/>
                  </a:cubicBezTo>
                  <a:cubicBezTo>
                    <a:pt x="141172" y="31388"/>
                    <a:pt x="140531" y="21640"/>
                    <a:pt x="139371" y="13981"/>
                  </a:cubicBezTo>
                  <a:cubicBezTo>
                    <a:pt x="138851" y="10152"/>
                    <a:pt x="138155" y="6847"/>
                    <a:pt x="137050" y="4526"/>
                  </a:cubicBezTo>
                  <a:cubicBezTo>
                    <a:pt x="136530" y="3305"/>
                    <a:pt x="135950" y="2377"/>
                    <a:pt x="135138" y="1741"/>
                  </a:cubicBezTo>
                  <a:lnTo>
                    <a:pt x="134961" y="1564"/>
                  </a:lnTo>
                  <a:cubicBezTo>
                    <a:pt x="134845" y="1509"/>
                    <a:pt x="134790" y="1393"/>
                    <a:pt x="134673" y="1332"/>
                  </a:cubicBezTo>
                  <a:cubicBezTo>
                    <a:pt x="134673" y="1332"/>
                    <a:pt x="134613" y="1332"/>
                    <a:pt x="134613" y="1277"/>
                  </a:cubicBezTo>
                  <a:cubicBezTo>
                    <a:pt x="134497" y="1216"/>
                    <a:pt x="134381" y="1161"/>
                    <a:pt x="134325" y="1161"/>
                  </a:cubicBezTo>
                  <a:cubicBezTo>
                    <a:pt x="134265" y="1100"/>
                    <a:pt x="134209" y="1100"/>
                    <a:pt x="134209" y="1100"/>
                  </a:cubicBezTo>
                  <a:cubicBezTo>
                    <a:pt x="134093" y="1044"/>
                    <a:pt x="133977" y="984"/>
                    <a:pt x="133917" y="928"/>
                  </a:cubicBezTo>
                  <a:lnTo>
                    <a:pt x="133801" y="928"/>
                  </a:lnTo>
                  <a:cubicBezTo>
                    <a:pt x="133685" y="868"/>
                    <a:pt x="133569" y="868"/>
                    <a:pt x="133453" y="812"/>
                  </a:cubicBezTo>
                  <a:lnTo>
                    <a:pt x="133337" y="812"/>
                  </a:lnTo>
                  <a:cubicBezTo>
                    <a:pt x="133221" y="752"/>
                    <a:pt x="133105" y="752"/>
                    <a:pt x="132988" y="752"/>
                  </a:cubicBezTo>
                  <a:cubicBezTo>
                    <a:pt x="132933" y="752"/>
                    <a:pt x="132933" y="696"/>
                    <a:pt x="132872" y="696"/>
                  </a:cubicBezTo>
                  <a:close/>
                  <a:moveTo>
                    <a:pt x="48104" y="47811"/>
                  </a:moveTo>
                  <a:cubicBezTo>
                    <a:pt x="48043" y="48507"/>
                    <a:pt x="47988" y="49259"/>
                    <a:pt x="47988" y="50015"/>
                  </a:cubicBezTo>
                  <a:cubicBezTo>
                    <a:pt x="48391" y="55237"/>
                    <a:pt x="48800" y="60283"/>
                    <a:pt x="49436" y="64869"/>
                  </a:cubicBezTo>
                  <a:lnTo>
                    <a:pt x="49612" y="63477"/>
                  </a:lnTo>
                  <a:cubicBezTo>
                    <a:pt x="49320" y="61388"/>
                    <a:pt x="49088" y="59239"/>
                    <a:pt x="48916" y="56978"/>
                  </a:cubicBezTo>
                  <a:cubicBezTo>
                    <a:pt x="48624" y="54017"/>
                    <a:pt x="48391" y="50883"/>
                    <a:pt x="48104" y="47811"/>
                  </a:cubicBezTo>
                  <a:close/>
                  <a:moveTo>
                    <a:pt x="49784" y="64869"/>
                  </a:moveTo>
                  <a:cubicBezTo>
                    <a:pt x="49728" y="65101"/>
                    <a:pt x="49728" y="65333"/>
                    <a:pt x="49668" y="65565"/>
                  </a:cubicBezTo>
                  <a:cubicBezTo>
                    <a:pt x="49668" y="65681"/>
                    <a:pt x="49612" y="65798"/>
                    <a:pt x="49612" y="65914"/>
                  </a:cubicBezTo>
                  <a:cubicBezTo>
                    <a:pt x="49668" y="66550"/>
                    <a:pt x="49784" y="67130"/>
                    <a:pt x="49844" y="67710"/>
                  </a:cubicBezTo>
                  <a:cubicBezTo>
                    <a:pt x="49960" y="68406"/>
                    <a:pt x="50076" y="69047"/>
                    <a:pt x="50192" y="69683"/>
                  </a:cubicBezTo>
                  <a:cubicBezTo>
                    <a:pt x="50309" y="69511"/>
                    <a:pt x="50364" y="69335"/>
                    <a:pt x="50480" y="69163"/>
                  </a:cubicBezTo>
                  <a:cubicBezTo>
                    <a:pt x="50192" y="67770"/>
                    <a:pt x="49960" y="66317"/>
                    <a:pt x="49784" y="64869"/>
                  </a:cubicBezTo>
                  <a:close/>
                  <a:moveTo>
                    <a:pt x="50541" y="69743"/>
                  </a:moveTo>
                  <a:cubicBezTo>
                    <a:pt x="50480" y="69915"/>
                    <a:pt x="50425" y="70031"/>
                    <a:pt x="50309" y="70207"/>
                  </a:cubicBezTo>
                  <a:cubicBezTo>
                    <a:pt x="50480" y="71020"/>
                    <a:pt x="50657" y="71832"/>
                    <a:pt x="50828" y="72584"/>
                  </a:cubicBezTo>
                  <a:lnTo>
                    <a:pt x="51121" y="72296"/>
                  </a:lnTo>
                  <a:cubicBezTo>
                    <a:pt x="50889" y="71484"/>
                    <a:pt x="50712" y="70611"/>
                    <a:pt x="50541" y="69743"/>
                  </a:cubicBezTo>
                  <a:close/>
                  <a:moveTo>
                    <a:pt x="51177" y="72700"/>
                  </a:moveTo>
                  <a:cubicBezTo>
                    <a:pt x="51121" y="72760"/>
                    <a:pt x="51005" y="72876"/>
                    <a:pt x="50944" y="72992"/>
                  </a:cubicBezTo>
                  <a:cubicBezTo>
                    <a:pt x="51060" y="73573"/>
                    <a:pt x="51237" y="74208"/>
                    <a:pt x="51409" y="74789"/>
                  </a:cubicBezTo>
                  <a:cubicBezTo>
                    <a:pt x="51525" y="74673"/>
                    <a:pt x="51585" y="74617"/>
                    <a:pt x="51701" y="74557"/>
                  </a:cubicBezTo>
                  <a:cubicBezTo>
                    <a:pt x="51525" y="73976"/>
                    <a:pt x="51353" y="73340"/>
                    <a:pt x="51177" y="72700"/>
                  </a:cubicBezTo>
                  <a:close/>
                  <a:moveTo>
                    <a:pt x="51817" y="74905"/>
                  </a:moveTo>
                  <a:cubicBezTo>
                    <a:pt x="51701" y="74965"/>
                    <a:pt x="51641" y="75021"/>
                    <a:pt x="51525" y="75081"/>
                  </a:cubicBezTo>
                  <a:cubicBezTo>
                    <a:pt x="51641" y="75601"/>
                    <a:pt x="51817" y="76065"/>
                    <a:pt x="51989" y="76529"/>
                  </a:cubicBezTo>
                  <a:cubicBezTo>
                    <a:pt x="52105" y="76474"/>
                    <a:pt x="52221" y="76413"/>
                    <a:pt x="52281" y="76413"/>
                  </a:cubicBezTo>
                  <a:cubicBezTo>
                    <a:pt x="52105" y="75893"/>
                    <a:pt x="51989" y="75429"/>
                    <a:pt x="51817" y="74905"/>
                  </a:cubicBezTo>
                  <a:close/>
                  <a:moveTo>
                    <a:pt x="52397" y="76706"/>
                  </a:moveTo>
                  <a:cubicBezTo>
                    <a:pt x="52337" y="76761"/>
                    <a:pt x="52221" y="76761"/>
                    <a:pt x="52105" y="76822"/>
                  </a:cubicBezTo>
                  <a:cubicBezTo>
                    <a:pt x="52281" y="77226"/>
                    <a:pt x="52397" y="77634"/>
                    <a:pt x="52569" y="77982"/>
                  </a:cubicBezTo>
                  <a:cubicBezTo>
                    <a:pt x="52685" y="77982"/>
                    <a:pt x="52801" y="77982"/>
                    <a:pt x="52917" y="77922"/>
                  </a:cubicBezTo>
                  <a:cubicBezTo>
                    <a:pt x="52801" y="77690"/>
                    <a:pt x="52745" y="77518"/>
                    <a:pt x="52629" y="77286"/>
                  </a:cubicBezTo>
                  <a:cubicBezTo>
                    <a:pt x="52569" y="77110"/>
                    <a:pt x="52453" y="76878"/>
                    <a:pt x="52397" y="76706"/>
                  </a:cubicBezTo>
                  <a:close/>
                  <a:moveTo>
                    <a:pt x="53033" y="78214"/>
                  </a:moveTo>
                  <a:cubicBezTo>
                    <a:pt x="52917" y="78270"/>
                    <a:pt x="52801" y="78270"/>
                    <a:pt x="52685" y="78330"/>
                  </a:cubicBezTo>
                  <a:cubicBezTo>
                    <a:pt x="52862" y="78679"/>
                    <a:pt x="53033" y="78966"/>
                    <a:pt x="53149" y="79314"/>
                  </a:cubicBezTo>
                  <a:cubicBezTo>
                    <a:pt x="53265" y="79259"/>
                    <a:pt x="53381" y="79259"/>
                    <a:pt x="53497" y="79259"/>
                  </a:cubicBezTo>
                  <a:cubicBezTo>
                    <a:pt x="53326" y="78911"/>
                    <a:pt x="53210" y="78562"/>
                    <a:pt x="53033" y="78214"/>
                  </a:cubicBezTo>
                  <a:close/>
                  <a:moveTo>
                    <a:pt x="53674" y="79547"/>
                  </a:moveTo>
                  <a:cubicBezTo>
                    <a:pt x="53558" y="79607"/>
                    <a:pt x="53442" y="79607"/>
                    <a:pt x="53326" y="79607"/>
                  </a:cubicBezTo>
                  <a:lnTo>
                    <a:pt x="53497" y="79955"/>
                  </a:lnTo>
                  <a:cubicBezTo>
                    <a:pt x="53613" y="80127"/>
                    <a:pt x="53674" y="80303"/>
                    <a:pt x="53790" y="80419"/>
                  </a:cubicBezTo>
                  <a:lnTo>
                    <a:pt x="54194" y="80419"/>
                  </a:lnTo>
                  <a:lnTo>
                    <a:pt x="53674" y="79547"/>
                  </a:lnTo>
                  <a:close/>
                  <a:moveTo>
                    <a:pt x="54370" y="80707"/>
                  </a:moveTo>
                  <a:cubicBezTo>
                    <a:pt x="54254" y="80767"/>
                    <a:pt x="54138" y="80767"/>
                    <a:pt x="53962" y="80767"/>
                  </a:cubicBezTo>
                  <a:cubicBezTo>
                    <a:pt x="54138" y="80999"/>
                    <a:pt x="54310" y="81232"/>
                    <a:pt x="54426" y="81403"/>
                  </a:cubicBezTo>
                  <a:cubicBezTo>
                    <a:pt x="54602" y="81464"/>
                    <a:pt x="54718" y="81464"/>
                    <a:pt x="54890" y="81464"/>
                  </a:cubicBezTo>
                  <a:cubicBezTo>
                    <a:pt x="54718" y="81232"/>
                    <a:pt x="54542" y="80999"/>
                    <a:pt x="54370" y="80707"/>
                  </a:cubicBezTo>
                  <a:close/>
                  <a:moveTo>
                    <a:pt x="54718" y="81751"/>
                  </a:moveTo>
                  <a:lnTo>
                    <a:pt x="54718" y="81751"/>
                  </a:lnTo>
                  <a:cubicBezTo>
                    <a:pt x="54834" y="81983"/>
                    <a:pt x="55006" y="82160"/>
                    <a:pt x="55122" y="82332"/>
                  </a:cubicBezTo>
                  <a:cubicBezTo>
                    <a:pt x="55298" y="82332"/>
                    <a:pt x="55470" y="82392"/>
                    <a:pt x="55647" y="82392"/>
                  </a:cubicBezTo>
                  <a:cubicBezTo>
                    <a:pt x="55470" y="82216"/>
                    <a:pt x="55298" y="81983"/>
                    <a:pt x="55122" y="81812"/>
                  </a:cubicBezTo>
                  <a:cubicBezTo>
                    <a:pt x="55006" y="81812"/>
                    <a:pt x="54834" y="81812"/>
                    <a:pt x="54718" y="81751"/>
                  </a:cubicBezTo>
                  <a:close/>
                  <a:moveTo>
                    <a:pt x="55470" y="82680"/>
                  </a:moveTo>
                  <a:lnTo>
                    <a:pt x="55470" y="82680"/>
                  </a:lnTo>
                  <a:cubicBezTo>
                    <a:pt x="55586" y="82856"/>
                    <a:pt x="55702" y="82972"/>
                    <a:pt x="55818" y="83088"/>
                  </a:cubicBezTo>
                  <a:lnTo>
                    <a:pt x="56515" y="83260"/>
                  </a:lnTo>
                  <a:lnTo>
                    <a:pt x="55995" y="82740"/>
                  </a:lnTo>
                  <a:cubicBezTo>
                    <a:pt x="55818" y="82740"/>
                    <a:pt x="55647" y="82740"/>
                    <a:pt x="55470" y="82680"/>
                  </a:cubicBezTo>
                  <a:close/>
                  <a:moveTo>
                    <a:pt x="56515" y="83608"/>
                  </a:moveTo>
                  <a:lnTo>
                    <a:pt x="57387" y="83956"/>
                  </a:lnTo>
                  <a:cubicBezTo>
                    <a:pt x="57271" y="83840"/>
                    <a:pt x="57155" y="83784"/>
                    <a:pt x="57039" y="83668"/>
                  </a:cubicBezTo>
                  <a:cubicBezTo>
                    <a:pt x="56863" y="83668"/>
                    <a:pt x="56691" y="83608"/>
                    <a:pt x="56515" y="83608"/>
                  </a:cubicBezTo>
                  <a:close/>
                  <a:moveTo>
                    <a:pt x="255184" y="38295"/>
                  </a:moveTo>
                  <a:cubicBezTo>
                    <a:pt x="251299" y="38295"/>
                    <a:pt x="247470" y="39163"/>
                    <a:pt x="244160" y="41428"/>
                  </a:cubicBezTo>
                  <a:cubicBezTo>
                    <a:pt x="238010" y="45606"/>
                    <a:pt x="233832" y="52624"/>
                    <a:pt x="230815" y="60747"/>
                  </a:cubicBezTo>
                  <a:cubicBezTo>
                    <a:pt x="228030" y="68174"/>
                    <a:pt x="226173" y="76529"/>
                    <a:pt x="224609" y="84597"/>
                  </a:cubicBezTo>
                  <a:cubicBezTo>
                    <a:pt x="224664" y="84769"/>
                    <a:pt x="224780" y="84885"/>
                    <a:pt x="224841" y="85001"/>
                  </a:cubicBezTo>
                  <a:cubicBezTo>
                    <a:pt x="226057" y="78911"/>
                    <a:pt x="227394" y="72584"/>
                    <a:pt x="229190" y="66610"/>
                  </a:cubicBezTo>
                  <a:cubicBezTo>
                    <a:pt x="230759" y="61388"/>
                    <a:pt x="232671" y="56398"/>
                    <a:pt x="235169" y="52104"/>
                  </a:cubicBezTo>
                  <a:cubicBezTo>
                    <a:pt x="237606" y="47811"/>
                    <a:pt x="240623" y="44213"/>
                    <a:pt x="244336" y="41660"/>
                  </a:cubicBezTo>
                  <a:cubicBezTo>
                    <a:pt x="247586" y="39455"/>
                    <a:pt x="251355" y="38643"/>
                    <a:pt x="255184" y="38643"/>
                  </a:cubicBezTo>
                  <a:cubicBezTo>
                    <a:pt x="260583" y="38643"/>
                    <a:pt x="266092" y="40268"/>
                    <a:pt x="270446" y="42124"/>
                  </a:cubicBezTo>
                  <a:cubicBezTo>
                    <a:pt x="272475" y="42992"/>
                    <a:pt x="274276" y="43865"/>
                    <a:pt x="275669" y="44677"/>
                  </a:cubicBezTo>
                  <a:cubicBezTo>
                    <a:pt x="276653" y="45197"/>
                    <a:pt x="277465" y="45606"/>
                    <a:pt x="278045" y="45954"/>
                  </a:cubicBezTo>
                  <a:cubicBezTo>
                    <a:pt x="278411" y="46181"/>
                    <a:pt x="278705" y="46373"/>
                    <a:pt x="278900" y="46501"/>
                  </a:cubicBezTo>
                  <a:lnTo>
                    <a:pt x="278900" y="46501"/>
                  </a:lnTo>
                  <a:cubicBezTo>
                    <a:pt x="278691" y="46297"/>
                    <a:pt x="278359" y="46055"/>
                    <a:pt x="277989" y="45777"/>
                  </a:cubicBezTo>
                  <a:cubicBezTo>
                    <a:pt x="277293" y="45258"/>
                    <a:pt x="276365" y="44677"/>
                    <a:pt x="275204" y="44037"/>
                  </a:cubicBezTo>
                  <a:cubicBezTo>
                    <a:pt x="274912" y="43921"/>
                    <a:pt x="274624" y="43749"/>
                    <a:pt x="274276" y="43573"/>
                  </a:cubicBezTo>
                  <a:cubicBezTo>
                    <a:pt x="269634" y="41136"/>
                    <a:pt x="262323" y="38295"/>
                    <a:pt x="255184" y="38295"/>
                  </a:cubicBezTo>
                  <a:close/>
                  <a:moveTo>
                    <a:pt x="79436" y="57094"/>
                  </a:moveTo>
                  <a:cubicBezTo>
                    <a:pt x="78391" y="58891"/>
                    <a:pt x="77519" y="60808"/>
                    <a:pt x="76823" y="62720"/>
                  </a:cubicBezTo>
                  <a:cubicBezTo>
                    <a:pt x="75722" y="65505"/>
                    <a:pt x="74966" y="68351"/>
                    <a:pt x="74270" y="71020"/>
                  </a:cubicBezTo>
                  <a:cubicBezTo>
                    <a:pt x="73750" y="72992"/>
                    <a:pt x="73285" y="74849"/>
                    <a:pt x="72761" y="76590"/>
                  </a:cubicBezTo>
                  <a:cubicBezTo>
                    <a:pt x="72645" y="76822"/>
                    <a:pt x="72589" y="77054"/>
                    <a:pt x="72529" y="77226"/>
                  </a:cubicBezTo>
                  <a:cubicBezTo>
                    <a:pt x="72241" y="78154"/>
                    <a:pt x="71893" y="78966"/>
                    <a:pt x="71545" y="79723"/>
                  </a:cubicBezTo>
                  <a:cubicBezTo>
                    <a:pt x="71484" y="79895"/>
                    <a:pt x="71368" y="80071"/>
                    <a:pt x="71313" y="80243"/>
                  </a:cubicBezTo>
                  <a:cubicBezTo>
                    <a:pt x="71136" y="80651"/>
                    <a:pt x="70965" y="80999"/>
                    <a:pt x="70732" y="81348"/>
                  </a:cubicBezTo>
                  <a:cubicBezTo>
                    <a:pt x="70616" y="81519"/>
                    <a:pt x="70500" y="81751"/>
                    <a:pt x="70324" y="81928"/>
                  </a:cubicBezTo>
                  <a:cubicBezTo>
                    <a:pt x="70268" y="82044"/>
                    <a:pt x="70208" y="82160"/>
                    <a:pt x="70092" y="82276"/>
                  </a:cubicBezTo>
                  <a:cubicBezTo>
                    <a:pt x="69804" y="82680"/>
                    <a:pt x="69456" y="83088"/>
                    <a:pt x="69108" y="83436"/>
                  </a:cubicBezTo>
                  <a:lnTo>
                    <a:pt x="68876" y="83668"/>
                  </a:lnTo>
                  <a:cubicBezTo>
                    <a:pt x="68583" y="83956"/>
                    <a:pt x="68235" y="84188"/>
                    <a:pt x="67887" y="84420"/>
                  </a:cubicBezTo>
                  <a:cubicBezTo>
                    <a:pt x="67887" y="84420"/>
                    <a:pt x="67831" y="84420"/>
                    <a:pt x="67831" y="84481"/>
                  </a:cubicBezTo>
                  <a:cubicBezTo>
                    <a:pt x="67771" y="84481"/>
                    <a:pt x="67715" y="84536"/>
                    <a:pt x="67599" y="84597"/>
                  </a:cubicBezTo>
                  <a:cubicBezTo>
                    <a:pt x="67307" y="84769"/>
                    <a:pt x="67019" y="84885"/>
                    <a:pt x="66671" y="85001"/>
                  </a:cubicBezTo>
                  <a:cubicBezTo>
                    <a:pt x="66555" y="85061"/>
                    <a:pt x="66439" y="85117"/>
                    <a:pt x="66323" y="85117"/>
                  </a:cubicBezTo>
                  <a:cubicBezTo>
                    <a:pt x="66030" y="85233"/>
                    <a:pt x="65743" y="85349"/>
                    <a:pt x="65394" y="85409"/>
                  </a:cubicBezTo>
                  <a:cubicBezTo>
                    <a:pt x="65278" y="85409"/>
                    <a:pt x="65162" y="85465"/>
                    <a:pt x="65046" y="85465"/>
                  </a:cubicBezTo>
                  <a:cubicBezTo>
                    <a:pt x="64754" y="85525"/>
                    <a:pt x="64406" y="85525"/>
                    <a:pt x="64118" y="85581"/>
                  </a:cubicBezTo>
                  <a:lnTo>
                    <a:pt x="62433" y="85581"/>
                  </a:lnTo>
                  <a:cubicBezTo>
                    <a:pt x="62145" y="85525"/>
                    <a:pt x="61913" y="85525"/>
                    <a:pt x="61621" y="85465"/>
                  </a:cubicBezTo>
                  <a:cubicBezTo>
                    <a:pt x="61449" y="85465"/>
                    <a:pt x="61272" y="85465"/>
                    <a:pt x="61101" y="85409"/>
                  </a:cubicBezTo>
                  <a:cubicBezTo>
                    <a:pt x="60924" y="85349"/>
                    <a:pt x="60692" y="85349"/>
                    <a:pt x="60520" y="85293"/>
                  </a:cubicBezTo>
                  <a:lnTo>
                    <a:pt x="59824" y="85117"/>
                  </a:lnTo>
                  <a:cubicBezTo>
                    <a:pt x="59648" y="85061"/>
                    <a:pt x="59532" y="85001"/>
                    <a:pt x="59416" y="85001"/>
                  </a:cubicBezTo>
                  <a:cubicBezTo>
                    <a:pt x="59128" y="84885"/>
                    <a:pt x="58836" y="84769"/>
                    <a:pt x="58548" y="84597"/>
                  </a:cubicBezTo>
                  <a:cubicBezTo>
                    <a:pt x="58084" y="84536"/>
                    <a:pt x="57675" y="84420"/>
                    <a:pt x="57271" y="84249"/>
                  </a:cubicBezTo>
                  <a:lnTo>
                    <a:pt x="57271" y="84249"/>
                  </a:lnTo>
                  <a:cubicBezTo>
                    <a:pt x="57851" y="84653"/>
                    <a:pt x="58548" y="85001"/>
                    <a:pt x="59244" y="85293"/>
                  </a:cubicBezTo>
                  <a:cubicBezTo>
                    <a:pt x="59708" y="85409"/>
                    <a:pt x="60112" y="85581"/>
                    <a:pt x="60576" y="85641"/>
                  </a:cubicBezTo>
                  <a:cubicBezTo>
                    <a:pt x="60753" y="85697"/>
                    <a:pt x="60869" y="85697"/>
                    <a:pt x="61040" y="85757"/>
                  </a:cubicBezTo>
                  <a:cubicBezTo>
                    <a:pt x="61217" y="85757"/>
                    <a:pt x="61333" y="85757"/>
                    <a:pt x="61449" y="85813"/>
                  </a:cubicBezTo>
                  <a:cubicBezTo>
                    <a:pt x="61681" y="85813"/>
                    <a:pt x="61853" y="85813"/>
                    <a:pt x="62029" y="85873"/>
                  </a:cubicBezTo>
                  <a:cubicBezTo>
                    <a:pt x="62261" y="85873"/>
                    <a:pt x="62433" y="85873"/>
                    <a:pt x="62665" y="85929"/>
                  </a:cubicBezTo>
                  <a:lnTo>
                    <a:pt x="63942" y="85929"/>
                  </a:lnTo>
                  <a:cubicBezTo>
                    <a:pt x="64058" y="85929"/>
                    <a:pt x="64174" y="85873"/>
                    <a:pt x="64290" y="85873"/>
                  </a:cubicBezTo>
                  <a:cubicBezTo>
                    <a:pt x="64638" y="85873"/>
                    <a:pt x="64930" y="85813"/>
                    <a:pt x="65218" y="85757"/>
                  </a:cubicBezTo>
                  <a:cubicBezTo>
                    <a:pt x="65334" y="85757"/>
                    <a:pt x="65450" y="85757"/>
                    <a:pt x="65566" y="85697"/>
                  </a:cubicBezTo>
                  <a:cubicBezTo>
                    <a:pt x="65914" y="85641"/>
                    <a:pt x="66207" y="85525"/>
                    <a:pt x="66495" y="85465"/>
                  </a:cubicBezTo>
                  <a:cubicBezTo>
                    <a:pt x="66611" y="85409"/>
                    <a:pt x="66727" y="85349"/>
                    <a:pt x="66787" y="85349"/>
                  </a:cubicBezTo>
                  <a:cubicBezTo>
                    <a:pt x="67075" y="85233"/>
                    <a:pt x="67307" y="85117"/>
                    <a:pt x="67539" y="85001"/>
                  </a:cubicBezTo>
                  <a:cubicBezTo>
                    <a:pt x="67655" y="84945"/>
                    <a:pt x="67715" y="84885"/>
                    <a:pt x="67771" y="84885"/>
                  </a:cubicBezTo>
                  <a:cubicBezTo>
                    <a:pt x="67831" y="84829"/>
                    <a:pt x="67947" y="84769"/>
                    <a:pt x="68063" y="84713"/>
                  </a:cubicBezTo>
                  <a:cubicBezTo>
                    <a:pt x="68351" y="84481"/>
                    <a:pt x="68699" y="84249"/>
                    <a:pt x="68992" y="84017"/>
                  </a:cubicBezTo>
                  <a:lnTo>
                    <a:pt x="69224" y="83784"/>
                  </a:lnTo>
                  <a:cubicBezTo>
                    <a:pt x="69572" y="83436"/>
                    <a:pt x="69860" y="83144"/>
                    <a:pt x="70152" y="82796"/>
                  </a:cubicBezTo>
                  <a:cubicBezTo>
                    <a:pt x="70152" y="82740"/>
                    <a:pt x="70208" y="82740"/>
                    <a:pt x="70208" y="82680"/>
                  </a:cubicBezTo>
                  <a:cubicBezTo>
                    <a:pt x="70324" y="82564"/>
                    <a:pt x="70384" y="82448"/>
                    <a:pt x="70440" y="82332"/>
                  </a:cubicBezTo>
                  <a:cubicBezTo>
                    <a:pt x="70788" y="81867"/>
                    <a:pt x="71136" y="81348"/>
                    <a:pt x="71429" y="80767"/>
                  </a:cubicBezTo>
                  <a:cubicBezTo>
                    <a:pt x="71484" y="80591"/>
                    <a:pt x="71601" y="80419"/>
                    <a:pt x="71661" y="80303"/>
                  </a:cubicBezTo>
                  <a:cubicBezTo>
                    <a:pt x="72009" y="79547"/>
                    <a:pt x="72357" y="78734"/>
                    <a:pt x="72645" y="77922"/>
                  </a:cubicBezTo>
                  <a:cubicBezTo>
                    <a:pt x="72705" y="77690"/>
                    <a:pt x="72761" y="77518"/>
                    <a:pt x="72877" y="77286"/>
                  </a:cubicBezTo>
                  <a:cubicBezTo>
                    <a:pt x="72937" y="77054"/>
                    <a:pt x="72993" y="76878"/>
                    <a:pt x="73053" y="76645"/>
                  </a:cubicBezTo>
                  <a:cubicBezTo>
                    <a:pt x="74214" y="73048"/>
                    <a:pt x="75082" y="68754"/>
                    <a:pt x="76535" y="64461"/>
                  </a:cubicBezTo>
                  <a:cubicBezTo>
                    <a:pt x="77347" y="62024"/>
                    <a:pt x="78391" y="59587"/>
                    <a:pt x="79724" y="57266"/>
                  </a:cubicBezTo>
                  <a:cubicBezTo>
                    <a:pt x="79668" y="57210"/>
                    <a:pt x="79608" y="57150"/>
                    <a:pt x="79552" y="57150"/>
                  </a:cubicBezTo>
                  <a:cubicBezTo>
                    <a:pt x="79492" y="57094"/>
                    <a:pt x="79492" y="57094"/>
                    <a:pt x="79436" y="57094"/>
                  </a:cubicBezTo>
                  <a:close/>
                  <a:moveTo>
                    <a:pt x="224493" y="85061"/>
                  </a:moveTo>
                  <a:cubicBezTo>
                    <a:pt x="224316" y="85929"/>
                    <a:pt x="224144" y="86802"/>
                    <a:pt x="224028" y="87614"/>
                  </a:cubicBezTo>
                  <a:cubicBezTo>
                    <a:pt x="224084" y="87730"/>
                    <a:pt x="224200" y="87902"/>
                    <a:pt x="224260" y="88018"/>
                  </a:cubicBezTo>
                  <a:cubicBezTo>
                    <a:pt x="224432" y="87150"/>
                    <a:pt x="224609" y="86337"/>
                    <a:pt x="224780" y="85465"/>
                  </a:cubicBezTo>
                  <a:cubicBezTo>
                    <a:pt x="224725" y="85465"/>
                    <a:pt x="224725" y="85409"/>
                    <a:pt x="224664" y="85349"/>
                  </a:cubicBezTo>
                  <a:cubicBezTo>
                    <a:pt x="224609" y="85293"/>
                    <a:pt x="224548" y="85177"/>
                    <a:pt x="224493" y="85061"/>
                  </a:cubicBezTo>
                  <a:close/>
                  <a:moveTo>
                    <a:pt x="223912" y="88078"/>
                  </a:moveTo>
                  <a:cubicBezTo>
                    <a:pt x="223736" y="88890"/>
                    <a:pt x="223620" y="89703"/>
                    <a:pt x="223448" y="90571"/>
                  </a:cubicBezTo>
                  <a:cubicBezTo>
                    <a:pt x="223564" y="90687"/>
                    <a:pt x="223620" y="90803"/>
                    <a:pt x="223736" y="90919"/>
                  </a:cubicBezTo>
                  <a:cubicBezTo>
                    <a:pt x="223852" y="90107"/>
                    <a:pt x="224028" y="89294"/>
                    <a:pt x="224200" y="88482"/>
                  </a:cubicBezTo>
                  <a:cubicBezTo>
                    <a:pt x="224084" y="88310"/>
                    <a:pt x="224028" y="88194"/>
                    <a:pt x="223912" y="88078"/>
                  </a:cubicBezTo>
                  <a:close/>
                  <a:moveTo>
                    <a:pt x="223388" y="90979"/>
                  </a:moveTo>
                  <a:cubicBezTo>
                    <a:pt x="223216" y="91792"/>
                    <a:pt x="223100" y="92544"/>
                    <a:pt x="222924" y="93300"/>
                  </a:cubicBezTo>
                  <a:cubicBezTo>
                    <a:pt x="223040" y="93416"/>
                    <a:pt x="223100" y="93532"/>
                    <a:pt x="223216" y="93648"/>
                  </a:cubicBezTo>
                  <a:cubicBezTo>
                    <a:pt x="223332" y="92892"/>
                    <a:pt x="223504" y="92140"/>
                    <a:pt x="223620" y="91383"/>
                  </a:cubicBezTo>
                  <a:cubicBezTo>
                    <a:pt x="223564" y="91211"/>
                    <a:pt x="223448" y="91095"/>
                    <a:pt x="223388" y="90979"/>
                  </a:cubicBezTo>
                  <a:close/>
                  <a:moveTo>
                    <a:pt x="222868" y="93764"/>
                  </a:moveTo>
                  <a:cubicBezTo>
                    <a:pt x="222692" y="94516"/>
                    <a:pt x="222520" y="95273"/>
                    <a:pt x="222404" y="96025"/>
                  </a:cubicBezTo>
                  <a:cubicBezTo>
                    <a:pt x="222520" y="96085"/>
                    <a:pt x="222575" y="96201"/>
                    <a:pt x="222692" y="96317"/>
                  </a:cubicBezTo>
                  <a:cubicBezTo>
                    <a:pt x="222808" y="95561"/>
                    <a:pt x="222984" y="94864"/>
                    <a:pt x="223100" y="94112"/>
                  </a:cubicBezTo>
                  <a:cubicBezTo>
                    <a:pt x="223040" y="93996"/>
                    <a:pt x="222924" y="93880"/>
                    <a:pt x="222868" y="93764"/>
                  </a:cubicBezTo>
                  <a:close/>
                  <a:moveTo>
                    <a:pt x="222343" y="96433"/>
                  </a:moveTo>
                  <a:cubicBezTo>
                    <a:pt x="222172" y="97130"/>
                    <a:pt x="222056" y="97826"/>
                    <a:pt x="221879" y="98522"/>
                  </a:cubicBezTo>
                  <a:cubicBezTo>
                    <a:pt x="221995" y="98638"/>
                    <a:pt x="222056" y="98754"/>
                    <a:pt x="222172" y="98870"/>
                  </a:cubicBezTo>
                  <a:cubicBezTo>
                    <a:pt x="222172" y="98754"/>
                    <a:pt x="222227" y="98638"/>
                    <a:pt x="222227" y="98522"/>
                  </a:cubicBezTo>
                  <a:cubicBezTo>
                    <a:pt x="222343" y="97942"/>
                    <a:pt x="222459" y="97362"/>
                    <a:pt x="222575" y="96721"/>
                  </a:cubicBezTo>
                  <a:cubicBezTo>
                    <a:pt x="222520" y="96605"/>
                    <a:pt x="222404" y="96549"/>
                    <a:pt x="222343" y="96433"/>
                  </a:cubicBezTo>
                  <a:close/>
                  <a:moveTo>
                    <a:pt x="221823" y="98926"/>
                  </a:moveTo>
                  <a:cubicBezTo>
                    <a:pt x="221763" y="99102"/>
                    <a:pt x="221763" y="99218"/>
                    <a:pt x="221707" y="99390"/>
                  </a:cubicBezTo>
                  <a:lnTo>
                    <a:pt x="221359" y="100959"/>
                  </a:lnTo>
                  <a:lnTo>
                    <a:pt x="221647" y="101247"/>
                  </a:lnTo>
                  <a:cubicBezTo>
                    <a:pt x="221763" y="100611"/>
                    <a:pt x="221940" y="99915"/>
                    <a:pt x="222056" y="99218"/>
                  </a:cubicBezTo>
                  <a:cubicBezTo>
                    <a:pt x="221995" y="99158"/>
                    <a:pt x="221879" y="99042"/>
                    <a:pt x="221823" y="98926"/>
                  </a:cubicBezTo>
                  <a:close/>
                  <a:moveTo>
                    <a:pt x="221299" y="101363"/>
                  </a:moveTo>
                  <a:cubicBezTo>
                    <a:pt x="221127" y="102004"/>
                    <a:pt x="221011" y="102639"/>
                    <a:pt x="220835" y="103220"/>
                  </a:cubicBezTo>
                  <a:lnTo>
                    <a:pt x="221127" y="103512"/>
                  </a:lnTo>
                  <a:cubicBezTo>
                    <a:pt x="221243" y="102872"/>
                    <a:pt x="221415" y="102236"/>
                    <a:pt x="221531" y="101595"/>
                  </a:cubicBezTo>
                  <a:lnTo>
                    <a:pt x="221299" y="101363"/>
                  </a:lnTo>
                  <a:close/>
                  <a:moveTo>
                    <a:pt x="220779" y="103628"/>
                  </a:moveTo>
                  <a:cubicBezTo>
                    <a:pt x="220603" y="104208"/>
                    <a:pt x="220431" y="104789"/>
                    <a:pt x="220315" y="105369"/>
                  </a:cubicBezTo>
                  <a:cubicBezTo>
                    <a:pt x="220371" y="105425"/>
                    <a:pt x="220487" y="105541"/>
                    <a:pt x="220603" y="105601"/>
                  </a:cubicBezTo>
                  <a:cubicBezTo>
                    <a:pt x="220719" y="105021"/>
                    <a:pt x="220895" y="104440"/>
                    <a:pt x="221011" y="103860"/>
                  </a:cubicBezTo>
                  <a:cubicBezTo>
                    <a:pt x="220951" y="103744"/>
                    <a:pt x="220835" y="103684"/>
                    <a:pt x="220779" y="103628"/>
                  </a:cubicBezTo>
                  <a:close/>
                  <a:moveTo>
                    <a:pt x="220199" y="105717"/>
                  </a:moveTo>
                  <a:cubicBezTo>
                    <a:pt x="220083" y="106297"/>
                    <a:pt x="219906" y="106817"/>
                    <a:pt x="219735" y="107397"/>
                  </a:cubicBezTo>
                  <a:cubicBezTo>
                    <a:pt x="219851" y="107458"/>
                    <a:pt x="219967" y="107513"/>
                    <a:pt x="220022" y="107574"/>
                  </a:cubicBezTo>
                  <a:cubicBezTo>
                    <a:pt x="220199" y="107049"/>
                    <a:pt x="220371" y="106529"/>
                    <a:pt x="220487" y="105949"/>
                  </a:cubicBezTo>
                  <a:cubicBezTo>
                    <a:pt x="220431" y="105889"/>
                    <a:pt x="220315" y="105773"/>
                    <a:pt x="220199" y="105717"/>
                  </a:cubicBezTo>
                  <a:close/>
                  <a:moveTo>
                    <a:pt x="219674" y="107690"/>
                  </a:moveTo>
                  <a:lnTo>
                    <a:pt x="219154" y="109254"/>
                  </a:lnTo>
                  <a:cubicBezTo>
                    <a:pt x="219271" y="109314"/>
                    <a:pt x="219387" y="109370"/>
                    <a:pt x="219442" y="109430"/>
                  </a:cubicBezTo>
                  <a:cubicBezTo>
                    <a:pt x="219619" y="108906"/>
                    <a:pt x="219790" y="108442"/>
                    <a:pt x="219967" y="107922"/>
                  </a:cubicBezTo>
                  <a:cubicBezTo>
                    <a:pt x="219851" y="107861"/>
                    <a:pt x="219735" y="107745"/>
                    <a:pt x="219674" y="107690"/>
                  </a:cubicBezTo>
                  <a:close/>
                  <a:moveTo>
                    <a:pt x="219094" y="109546"/>
                  </a:moveTo>
                  <a:lnTo>
                    <a:pt x="218574" y="110939"/>
                  </a:lnTo>
                  <a:lnTo>
                    <a:pt x="218630" y="110995"/>
                  </a:lnTo>
                  <a:cubicBezTo>
                    <a:pt x="218690" y="110995"/>
                    <a:pt x="218806" y="111055"/>
                    <a:pt x="218862" y="111111"/>
                  </a:cubicBezTo>
                  <a:lnTo>
                    <a:pt x="219387" y="109718"/>
                  </a:lnTo>
                  <a:cubicBezTo>
                    <a:pt x="219271" y="109663"/>
                    <a:pt x="219154" y="109602"/>
                    <a:pt x="219094" y="109546"/>
                  </a:cubicBezTo>
                  <a:close/>
                  <a:moveTo>
                    <a:pt x="218458" y="111287"/>
                  </a:moveTo>
                  <a:lnTo>
                    <a:pt x="217934" y="112503"/>
                  </a:lnTo>
                  <a:cubicBezTo>
                    <a:pt x="218050" y="112564"/>
                    <a:pt x="218166" y="112619"/>
                    <a:pt x="218282" y="112619"/>
                  </a:cubicBezTo>
                  <a:cubicBezTo>
                    <a:pt x="218398" y="112271"/>
                    <a:pt x="218574" y="111807"/>
                    <a:pt x="218746" y="111403"/>
                  </a:cubicBezTo>
                  <a:cubicBezTo>
                    <a:pt x="218630" y="111343"/>
                    <a:pt x="218574" y="111287"/>
                    <a:pt x="218458" y="111287"/>
                  </a:cubicBezTo>
                  <a:close/>
                  <a:moveTo>
                    <a:pt x="217818" y="112851"/>
                  </a:moveTo>
                  <a:lnTo>
                    <a:pt x="217298" y="113896"/>
                  </a:lnTo>
                  <a:lnTo>
                    <a:pt x="217298" y="113956"/>
                  </a:lnTo>
                  <a:cubicBezTo>
                    <a:pt x="217414" y="113956"/>
                    <a:pt x="217530" y="114012"/>
                    <a:pt x="217586" y="114012"/>
                  </a:cubicBezTo>
                  <a:lnTo>
                    <a:pt x="218110" y="112967"/>
                  </a:lnTo>
                  <a:cubicBezTo>
                    <a:pt x="217994" y="112912"/>
                    <a:pt x="217934" y="112851"/>
                    <a:pt x="217818" y="112851"/>
                  </a:cubicBezTo>
                  <a:close/>
                  <a:moveTo>
                    <a:pt x="217121" y="114244"/>
                  </a:moveTo>
                  <a:cubicBezTo>
                    <a:pt x="216950" y="114592"/>
                    <a:pt x="216773" y="114885"/>
                    <a:pt x="216601" y="115233"/>
                  </a:cubicBezTo>
                  <a:lnTo>
                    <a:pt x="216950" y="115233"/>
                  </a:lnTo>
                  <a:cubicBezTo>
                    <a:pt x="217121" y="115001"/>
                    <a:pt x="217237" y="114708"/>
                    <a:pt x="217353" y="114476"/>
                  </a:cubicBezTo>
                  <a:cubicBezTo>
                    <a:pt x="217414" y="114420"/>
                    <a:pt x="217414" y="114360"/>
                    <a:pt x="217469" y="114360"/>
                  </a:cubicBezTo>
                  <a:cubicBezTo>
                    <a:pt x="217353" y="114304"/>
                    <a:pt x="217237" y="114304"/>
                    <a:pt x="217121" y="114244"/>
                  </a:cubicBezTo>
                  <a:close/>
                  <a:moveTo>
                    <a:pt x="216369" y="115520"/>
                  </a:moveTo>
                  <a:cubicBezTo>
                    <a:pt x="216193" y="115813"/>
                    <a:pt x="216021" y="116045"/>
                    <a:pt x="215845" y="116333"/>
                  </a:cubicBezTo>
                  <a:cubicBezTo>
                    <a:pt x="216021" y="116333"/>
                    <a:pt x="216137" y="116277"/>
                    <a:pt x="216253" y="116277"/>
                  </a:cubicBezTo>
                  <a:lnTo>
                    <a:pt x="216773" y="115581"/>
                  </a:lnTo>
                  <a:cubicBezTo>
                    <a:pt x="216657" y="115581"/>
                    <a:pt x="216485" y="115520"/>
                    <a:pt x="216369" y="115520"/>
                  </a:cubicBezTo>
                  <a:close/>
                  <a:moveTo>
                    <a:pt x="216021" y="116625"/>
                  </a:moveTo>
                  <a:cubicBezTo>
                    <a:pt x="215845" y="116625"/>
                    <a:pt x="215729" y="116681"/>
                    <a:pt x="215557" y="116681"/>
                  </a:cubicBezTo>
                  <a:cubicBezTo>
                    <a:pt x="215441" y="116857"/>
                    <a:pt x="215265" y="117089"/>
                    <a:pt x="215093" y="117261"/>
                  </a:cubicBezTo>
                  <a:cubicBezTo>
                    <a:pt x="215265" y="117205"/>
                    <a:pt x="215441" y="117145"/>
                    <a:pt x="215673" y="117089"/>
                  </a:cubicBezTo>
                  <a:cubicBezTo>
                    <a:pt x="215789" y="116973"/>
                    <a:pt x="215905" y="116797"/>
                    <a:pt x="216021" y="116625"/>
                  </a:cubicBezTo>
                  <a:close/>
                  <a:moveTo>
                    <a:pt x="215149" y="117554"/>
                  </a:moveTo>
                  <a:lnTo>
                    <a:pt x="215149" y="117554"/>
                  </a:lnTo>
                  <a:cubicBezTo>
                    <a:pt x="214977" y="117609"/>
                    <a:pt x="214861" y="117670"/>
                    <a:pt x="214684" y="117670"/>
                  </a:cubicBezTo>
                  <a:cubicBezTo>
                    <a:pt x="214513" y="117786"/>
                    <a:pt x="214397" y="117902"/>
                    <a:pt x="214281" y="118018"/>
                  </a:cubicBezTo>
                  <a:cubicBezTo>
                    <a:pt x="214568" y="117902"/>
                    <a:pt x="214861" y="117725"/>
                    <a:pt x="215149" y="117554"/>
                  </a:cubicBezTo>
                  <a:close/>
                  <a:moveTo>
                    <a:pt x="167282" y="43921"/>
                  </a:moveTo>
                  <a:cubicBezTo>
                    <a:pt x="166990" y="43921"/>
                    <a:pt x="166702" y="43981"/>
                    <a:pt x="166410" y="44097"/>
                  </a:cubicBezTo>
                  <a:cubicBezTo>
                    <a:pt x="165945" y="44269"/>
                    <a:pt x="165481" y="44677"/>
                    <a:pt x="165077" y="45197"/>
                  </a:cubicBezTo>
                  <a:cubicBezTo>
                    <a:pt x="164553" y="45838"/>
                    <a:pt x="164033" y="46650"/>
                    <a:pt x="163569" y="47634"/>
                  </a:cubicBezTo>
                  <a:cubicBezTo>
                    <a:pt x="163508" y="47811"/>
                    <a:pt x="163392" y="47982"/>
                    <a:pt x="163337" y="48159"/>
                  </a:cubicBezTo>
                  <a:cubicBezTo>
                    <a:pt x="163221" y="48330"/>
                    <a:pt x="163160" y="48507"/>
                    <a:pt x="163105" y="48679"/>
                  </a:cubicBezTo>
                  <a:cubicBezTo>
                    <a:pt x="163044" y="48739"/>
                    <a:pt x="163044" y="48739"/>
                    <a:pt x="163044" y="48795"/>
                  </a:cubicBezTo>
                  <a:cubicBezTo>
                    <a:pt x="162524" y="50187"/>
                    <a:pt x="162000" y="51640"/>
                    <a:pt x="161420" y="53033"/>
                  </a:cubicBezTo>
                  <a:cubicBezTo>
                    <a:pt x="161304" y="53204"/>
                    <a:pt x="161248" y="53381"/>
                    <a:pt x="161187" y="53552"/>
                  </a:cubicBezTo>
                  <a:cubicBezTo>
                    <a:pt x="161304" y="53381"/>
                    <a:pt x="161364" y="53149"/>
                    <a:pt x="161480" y="52972"/>
                  </a:cubicBezTo>
                  <a:cubicBezTo>
                    <a:pt x="161828" y="52336"/>
                    <a:pt x="162116" y="51696"/>
                    <a:pt x="162408" y="50999"/>
                  </a:cubicBezTo>
                  <a:cubicBezTo>
                    <a:pt x="162580" y="50596"/>
                    <a:pt x="162756" y="50248"/>
                    <a:pt x="162928" y="49839"/>
                  </a:cubicBezTo>
                  <a:lnTo>
                    <a:pt x="162928" y="49723"/>
                  </a:lnTo>
                  <a:cubicBezTo>
                    <a:pt x="163044" y="49607"/>
                    <a:pt x="163105" y="49435"/>
                    <a:pt x="163160" y="49259"/>
                  </a:cubicBezTo>
                  <a:cubicBezTo>
                    <a:pt x="163221" y="49087"/>
                    <a:pt x="163337" y="48971"/>
                    <a:pt x="163392" y="48795"/>
                  </a:cubicBezTo>
                  <a:cubicBezTo>
                    <a:pt x="163453" y="48623"/>
                    <a:pt x="163569" y="48447"/>
                    <a:pt x="163624" y="48275"/>
                  </a:cubicBezTo>
                  <a:cubicBezTo>
                    <a:pt x="163973" y="47578"/>
                    <a:pt x="164321" y="46882"/>
                    <a:pt x="164669" y="46302"/>
                  </a:cubicBezTo>
                  <a:cubicBezTo>
                    <a:pt x="165077" y="45661"/>
                    <a:pt x="165481" y="45142"/>
                    <a:pt x="165945" y="44793"/>
                  </a:cubicBezTo>
                  <a:cubicBezTo>
                    <a:pt x="166122" y="44617"/>
                    <a:pt x="166354" y="44501"/>
                    <a:pt x="166586" y="44385"/>
                  </a:cubicBezTo>
                  <a:cubicBezTo>
                    <a:pt x="166818" y="44269"/>
                    <a:pt x="167050" y="44269"/>
                    <a:pt x="167282" y="44269"/>
                  </a:cubicBezTo>
                  <a:cubicBezTo>
                    <a:pt x="167686" y="44269"/>
                    <a:pt x="168211" y="44385"/>
                    <a:pt x="168730" y="44793"/>
                  </a:cubicBezTo>
                  <a:cubicBezTo>
                    <a:pt x="169255" y="45142"/>
                    <a:pt x="169891" y="45777"/>
                    <a:pt x="170531" y="46650"/>
                  </a:cubicBezTo>
                  <a:cubicBezTo>
                    <a:pt x="173372" y="50187"/>
                    <a:pt x="175809" y="56050"/>
                    <a:pt x="178190" y="62952"/>
                  </a:cubicBezTo>
                  <a:cubicBezTo>
                    <a:pt x="181788" y="73224"/>
                    <a:pt x="185269" y="85873"/>
                    <a:pt x="189679" y="96605"/>
                  </a:cubicBezTo>
                  <a:cubicBezTo>
                    <a:pt x="191884" y="102004"/>
                    <a:pt x="194321" y="106877"/>
                    <a:pt x="197106" y="110823"/>
                  </a:cubicBezTo>
                  <a:cubicBezTo>
                    <a:pt x="198090" y="112215"/>
                    <a:pt x="199134" y="113432"/>
                    <a:pt x="200179" y="114592"/>
                  </a:cubicBezTo>
                  <a:cubicBezTo>
                    <a:pt x="200295" y="114652"/>
                    <a:pt x="200411" y="114768"/>
                    <a:pt x="200471" y="114885"/>
                  </a:cubicBezTo>
                  <a:cubicBezTo>
                    <a:pt x="200819" y="115172"/>
                    <a:pt x="201167" y="115520"/>
                    <a:pt x="201516" y="115813"/>
                  </a:cubicBezTo>
                  <a:cubicBezTo>
                    <a:pt x="201571" y="115869"/>
                    <a:pt x="201687" y="115985"/>
                    <a:pt x="201803" y="116045"/>
                  </a:cubicBezTo>
                  <a:cubicBezTo>
                    <a:pt x="202096" y="116333"/>
                    <a:pt x="202444" y="116625"/>
                    <a:pt x="202732" y="116857"/>
                  </a:cubicBezTo>
                  <a:cubicBezTo>
                    <a:pt x="202848" y="116913"/>
                    <a:pt x="202964" y="116973"/>
                    <a:pt x="203024" y="117089"/>
                  </a:cubicBezTo>
                  <a:cubicBezTo>
                    <a:pt x="203372" y="117321"/>
                    <a:pt x="203660" y="117493"/>
                    <a:pt x="203953" y="117725"/>
                  </a:cubicBezTo>
                  <a:cubicBezTo>
                    <a:pt x="204069" y="117786"/>
                    <a:pt x="204185" y="117841"/>
                    <a:pt x="204240" y="117902"/>
                  </a:cubicBezTo>
                  <a:cubicBezTo>
                    <a:pt x="204533" y="118073"/>
                    <a:pt x="204881" y="118250"/>
                    <a:pt x="205169" y="118422"/>
                  </a:cubicBezTo>
                  <a:cubicBezTo>
                    <a:pt x="205229" y="118482"/>
                    <a:pt x="205345" y="118538"/>
                    <a:pt x="205461" y="118598"/>
                  </a:cubicBezTo>
                  <a:lnTo>
                    <a:pt x="206329" y="118946"/>
                  </a:lnTo>
                  <a:cubicBezTo>
                    <a:pt x="206389" y="119002"/>
                    <a:pt x="206506" y="119062"/>
                    <a:pt x="206622" y="119118"/>
                  </a:cubicBezTo>
                  <a:cubicBezTo>
                    <a:pt x="206677" y="119118"/>
                    <a:pt x="206793" y="119178"/>
                    <a:pt x="206854" y="119178"/>
                  </a:cubicBezTo>
                  <a:cubicBezTo>
                    <a:pt x="207025" y="119294"/>
                    <a:pt x="207202" y="119350"/>
                    <a:pt x="207434" y="119410"/>
                  </a:cubicBezTo>
                  <a:cubicBezTo>
                    <a:pt x="207490" y="119410"/>
                    <a:pt x="207606" y="119466"/>
                    <a:pt x="207722" y="119526"/>
                  </a:cubicBezTo>
                  <a:cubicBezTo>
                    <a:pt x="207954" y="119582"/>
                    <a:pt x="208246" y="119642"/>
                    <a:pt x="208478" y="119698"/>
                  </a:cubicBezTo>
                  <a:cubicBezTo>
                    <a:pt x="208594" y="119698"/>
                    <a:pt x="208710" y="119758"/>
                    <a:pt x="208826" y="119758"/>
                  </a:cubicBezTo>
                  <a:cubicBezTo>
                    <a:pt x="208998" y="119814"/>
                    <a:pt x="209230" y="119814"/>
                    <a:pt x="209462" y="119874"/>
                  </a:cubicBezTo>
                  <a:lnTo>
                    <a:pt x="210855" y="119874"/>
                  </a:lnTo>
                  <a:cubicBezTo>
                    <a:pt x="210971" y="119874"/>
                    <a:pt x="211087" y="119814"/>
                    <a:pt x="211203" y="119814"/>
                  </a:cubicBezTo>
                  <a:cubicBezTo>
                    <a:pt x="211379" y="119814"/>
                    <a:pt x="211551" y="119758"/>
                    <a:pt x="211667" y="119758"/>
                  </a:cubicBezTo>
                  <a:lnTo>
                    <a:pt x="212712" y="119410"/>
                  </a:lnTo>
                  <a:cubicBezTo>
                    <a:pt x="212888" y="119350"/>
                    <a:pt x="213004" y="119234"/>
                    <a:pt x="213176" y="119178"/>
                  </a:cubicBezTo>
                  <a:cubicBezTo>
                    <a:pt x="213584" y="118946"/>
                    <a:pt x="214048" y="118654"/>
                    <a:pt x="214452" y="118306"/>
                  </a:cubicBezTo>
                  <a:lnTo>
                    <a:pt x="214452" y="118306"/>
                  </a:lnTo>
                  <a:cubicBezTo>
                    <a:pt x="214104" y="118482"/>
                    <a:pt x="213756" y="118598"/>
                    <a:pt x="213408" y="118654"/>
                  </a:cubicBezTo>
                  <a:cubicBezTo>
                    <a:pt x="213120" y="118830"/>
                    <a:pt x="212828" y="119002"/>
                    <a:pt x="212540" y="119118"/>
                  </a:cubicBezTo>
                  <a:cubicBezTo>
                    <a:pt x="212424" y="119178"/>
                    <a:pt x="212308" y="119178"/>
                    <a:pt x="212192" y="119234"/>
                  </a:cubicBezTo>
                  <a:cubicBezTo>
                    <a:pt x="212015" y="119294"/>
                    <a:pt x="211844" y="119350"/>
                    <a:pt x="211612" y="119410"/>
                  </a:cubicBezTo>
                  <a:cubicBezTo>
                    <a:pt x="211435" y="119466"/>
                    <a:pt x="211263" y="119466"/>
                    <a:pt x="211087" y="119526"/>
                  </a:cubicBezTo>
                  <a:lnTo>
                    <a:pt x="210683" y="119526"/>
                  </a:lnTo>
                  <a:cubicBezTo>
                    <a:pt x="210507" y="119582"/>
                    <a:pt x="210335" y="119582"/>
                    <a:pt x="210219" y="119582"/>
                  </a:cubicBezTo>
                  <a:lnTo>
                    <a:pt x="210043" y="119582"/>
                  </a:lnTo>
                  <a:cubicBezTo>
                    <a:pt x="209927" y="119582"/>
                    <a:pt x="209755" y="119582"/>
                    <a:pt x="209639" y="119526"/>
                  </a:cubicBezTo>
                  <a:cubicBezTo>
                    <a:pt x="209407" y="119526"/>
                    <a:pt x="209175" y="119526"/>
                    <a:pt x="208942" y="119466"/>
                  </a:cubicBezTo>
                  <a:cubicBezTo>
                    <a:pt x="208826" y="119410"/>
                    <a:pt x="208710" y="119410"/>
                    <a:pt x="208594" y="119410"/>
                  </a:cubicBezTo>
                  <a:cubicBezTo>
                    <a:pt x="208362" y="119350"/>
                    <a:pt x="208130" y="119294"/>
                    <a:pt x="207838" y="119178"/>
                  </a:cubicBezTo>
                  <a:cubicBezTo>
                    <a:pt x="207722" y="119178"/>
                    <a:pt x="207666" y="119118"/>
                    <a:pt x="207550" y="119118"/>
                  </a:cubicBezTo>
                  <a:cubicBezTo>
                    <a:pt x="207374" y="119062"/>
                    <a:pt x="207141" y="118946"/>
                    <a:pt x="206970" y="118886"/>
                  </a:cubicBezTo>
                  <a:cubicBezTo>
                    <a:pt x="206909" y="118830"/>
                    <a:pt x="206793" y="118830"/>
                    <a:pt x="206738" y="118770"/>
                  </a:cubicBezTo>
                  <a:cubicBezTo>
                    <a:pt x="206622" y="118770"/>
                    <a:pt x="206506" y="118714"/>
                    <a:pt x="206389" y="118654"/>
                  </a:cubicBezTo>
                  <a:cubicBezTo>
                    <a:pt x="206097" y="118538"/>
                    <a:pt x="205809" y="118366"/>
                    <a:pt x="205577" y="118250"/>
                  </a:cubicBezTo>
                  <a:lnTo>
                    <a:pt x="205229" y="118073"/>
                  </a:lnTo>
                  <a:lnTo>
                    <a:pt x="204356" y="117554"/>
                  </a:lnTo>
                  <a:cubicBezTo>
                    <a:pt x="204240" y="117493"/>
                    <a:pt x="204124" y="117438"/>
                    <a:pt x="204069" y="117377"/>
                  </a:cubicBezTo>
                  <a:cubicBezTo>
                    <a:pt x="203720" y="117145"/>
                    <a:pt x="203428" y="116973"/>
                    <a:pt x="203140" y="116741"/>
                  </a:cubicBezTo>
                  <a:cubicBezTo>
                    <a:pt x="203024" y="116625"/>
                    <a:pt x="202908" y="116565"/>
                    <a:pt x="202848" y="116509"/>
                  </a:cubicBezTo>
                  <a:cubicBezTo>
                    <a:pt x="202500" y="116217"/>
                    <a:pt x="202151" y="115985"/>
                    <a:pt x="201864" y="115697"/>
                  </a:cubicBezTo>
                  <a:cubicBezTo>
                    <a:pt x="201748" y="115581"/>
                    <a:pt x="201632" y="115520"/>
                    <a:pt x="201571" y="115404"/>
                  </a:cubicBezTo>
                  <a:cubicBezTo>
                    <a:pt x="201223" y="115117"/>
                    <a:pt x="200875" y="114768"/>
                    <a:pt x="200527" y="114476"/>
                  </a:cubicBezTo>
                  <a:cubicBezTo>
                    <a:pt x="200471" y="114360"/>
                    <a:pt x="200411" y="114304"/>
                    <a:pt x="200295" y="114188"/>
                  </a:cubicBezTo>
                  <a:cubicBezTo>
                    <a:pt x="196758" y="110414"/>
                    <a:pt x="193741" y="105137"/>
                    <a:pt x="191071" y="99102"/>
                  </a:cubicBezTo>
                  <a:cubicBezTo>
                    <a:pt x="187066" y="90051"/>
                    <a:pt x="183877" y="79259"/>
                    <a:pt x="180743" y="69567"/>
                  </a:cubicBezTo>
                  <a:cubicBezTo>
                    <a:pt x="179175" y="64693"/>
                    <a:pt x="177610" y="60111"/>
                    <a:pt x="175986" y="56166"/>
                  </a:cubicBezTo>
                  <a:cubicBezTo>
                    <a:pt x="174361" y="52160"/>
                    <a:pt x="172676" y="48795"/>
                    <a:pt x="170819" y="46418"/>
                  </a:cubicBezTo>
                  <a:cubicBezTo>
                    <a:pt x="170123" y="45545"/>
                    <a:pt x="169487" y="44909"/>
                    <a:pt x="168907" y="44501"/>
                  </a:cubicBezTo>
                  <a:cubicBezTo>
                    <a:pt x="168327" y="44097"/>
                    <a:pt x="167802" y="43921"/>
                    <a:pt x="167282" y="439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1" name="Google Shape;511;p32"/>
            <p:cNvSpPr/>
            <p:nvPr/>
          </p:nvSpPr>
          <p:spPr>
            <a:xfrm>
              <a:off x="413700" y="1552950"/>
              <a:ext cx="6962725" cy="2927275"/>
            </a:xfrm>
            <a:custGeom>
              <a:avLst/>
              <a:gdLst/>
              <a:ahLst/>
              <a:cxnLst/>
              <a:rect l="l" t="t" r="r" b="b"/>
              <a:pathLst>
                <a:path w="278509" h="117091" extrusionOk="0">
                  <a:moveTo>
                    <a:pt x="126429" y="2322"/>
                  </a:moveTo>
                  <a:cubicBezTo>
                    <a:pt x="126429" y="2377"/>
                    <a:pt x="126429" y="2377"/>
                    <a:pt x="126373" y="2377"/>
                  </a:cubicBezTo>
                  <a:lnTo>
                    <a:pt x="126429" y="2377"/>
                  </a:lnTo>
                  <a:lnTo>
                    <a:pt x="126429" y="2322"/>
                  </a:lnTo>
                  <a:close/>
                  <a:moveTo>
                    <a:pt x="125849" y="2958"/>
                  </a:moveTo>
                  <a:lnTo>
                    <a:pt x="125849" y="2958"/>
                  </a:lnTo>
                  <a:cubicBezTo>
                    <a:pt x="125617" y="3074"/>
                    <a:pt x="125445" y="3190"/>
                    <a:pt x="125213" y="3366"/>
                  </a:cubicBezTo>
                  <a:cubicBezTo>
                    <a:pt x="125329" y="3306"/>
                    <a:pt x="125501" y="3306"/>
                    <a:pt x="125617" y="3250"/>
                  </a:cubicBezTo>
                  <a:cubicBezTo>
                    <a:pt x="125617" y="3250"/>
                    <a:pt x="125617" y="3190"/>
                    <a:pt x="125677" y="3190"/>
                  </a:cubicBezTo>
                  <a:cubicBezTo>
                    <a:pt x="125733" y="3134"/>
                    <a:pt x="125793" y="3074"/>
                    <a:pt x="125849" y="2958"/>
                  </a:cubicBezTo>
                  <a:close/>
                  <a:moveTo>
                    <a:pt x="125213" y="3714"/>
                  </a:moveTo>
                  <a:lnTo>
                    <a:pt x="125213" y="3714"/>
                  </a:lnTo>
                  <a:cubicBezTo>
                    <a:pt x="125037" y="3830"/>
                    <a:pt x="124804" y="3886"/>
                    <a:pt x="124633" y="4002"/>
                  </a:cubicBezTo>
                  <a:lnTo>
                    <a:pt x="124517" y="4118"/>
                  </a:lnTo>
                  <a:cubicBezTo>
                    <a:pt x="124456" y="4178"/>
                    <a:pt x="124456" y="4234"/>
                    <a:pt x="124456" y="4234"/>
                  </a:cubicBezTo>
                  <a:cubicBezTo>
                    <a:pt x="124572" y="4234"/>
                    <a:pt x="124749" y="4178"/>
                    <a:pt x="124921" y="4118"/>
                  </a:cubicBezTo>
                  <a:cubicBezTo>
                    <a:pt x="124981" y="4062"/>
                    <a:pt x="124981" y="4002"/>
                    <a:pt x="125037" y="3946"/>
                  </a:cubicBezTo>
                  <a:cubicBezTo>
                    <a:pt x="125097" y="3886"/>
                    <a:pt x="125153" y="3770"/>
                    <a:pt x="125213" y="3714"/>
                  </a:cubicBezTo>
                  <a:close/>
                  <a:moveTo>
                    <a:pt x="124633" y="4527"/>
                  </a:moveTo>
                  <a:cubicBezTo>
                    <a:pt x="124572" y="4527"/>
                    <a:pt x="124572" y="4582"/>
                    <a:pt x="124517" y="4582"/>
                  </a:cubicBezTo>
                  <a:cubicBezTo>
                    <a:pt x="124401" y="4582"/>
                    <a:pt x="124224" y="4643"/>
                    <a:pt x="124108" y="4698"/>
                  </a:cubicBezTo>
                  <a:cubicBezTo>
                    <a:pt x="124053" y="4814"/>
                    <a:pt x="123936" y="4991"/>
                    <a:pt x="123820" y="5107"/>
                  </a:cubicBezTo>
                  <a:lnTo>
                    <a:pt x="124285" y="5107"/>
                  </a:lnTo>
                  <a:cubicBezTo>
                    <a:pt x="124401" y="4875"/>
                    <a:pt x="124517" y="4698"/>
                    <a:pt x="124633" y="4527"/>
                  </a:cubicBezTo>
                  <a:close/>
                  <a:moveTo>
                    <a:pt x="124053" y="5455"/>
                  </a:moveTo>
                  <a:cubicBezTo>
                    <a:pt x="123876" y="5455"/>
                    <a:pt x="123760" y="5455"/>
                    <a:pt x="123588" y="5511"/>
                  </a:cubicBezTo>
                  <a:cubicBezTo>
                    <a:pt x="123472" y="5687"/>
                    <a:pt x="123356" y="5859"/>
                    <a:pt x="123296" y="6091"/>
                  </a:cubicBezTo>
                  <a:lnTo>
                    <a:pt x="123644" y="6091"/>
                  </a:lnTo>
                  <a:cubicBezTo>
                    <a:pt x="123760" y="5859"/>
                    <a:pt x="123936" y="5627"/>
                    <a:pt x="124053" y="5455"/>
                  </a:cubicBezTo>
                  <a:close/>
                  <a:moveTo>
                    <a:pt x="123472" y="6383"/>
                  </a:moveTo>
                  <a:cubicBezTo>
                    <a:pt x="123356" y="6383"/>
                    <a:pt x="123180" y="6439"/>
                    <a:pt x="123064" y="6439"/>
                  </a:cubicBezTo>
                  <a:lnTo>
                    <a:pt x="122716" y="7135"/>
                  </a:lnTo>
                  <a:lnTo>
                    <a:pt x="123064" y="7135"/>
                  </a:lnTo>
                  <a:cubicBezTo>
                    <a:pt x="123180" y="6903"/>
                    <a:pt x="123296" y="6671"/>
                    <a:pt x="123472" y="6383"/>
                  </a:cubicBezTo>
                  <a:close/>
                  <a:moveTo>
                    <a:pt x="122544" y="7428"/>
                  </a:moveTo>
                  <a:cubicBezTo>
                    <a:pt x="122368" y="7715"/>
                    <a:pt x="122251" y="7948"/>
                    <a:pt x="122080" y="8240"/>
                  </a:cubicBezTo>
                  <a:cubicBezTo>
                    <a:pt x="122196" y="8240"/>
                    <a:pt x="122312" y="8296"/>
                    <a:pt x="122428" y="8356"/>
                  </a:cubicBezTo>
                  <a:cubicBezTo>
                    <a:pt x="122600" y="8064"/>
                    <a:pt x="122716" y="7776"/>
                    <a:pt x="122892" y="7483"/>
                  </a:cubicBezTo>
                  <a:cubicBezTo>
                    <a:pt x="122776" y="7428"/>
                    <a:pt x="122660" y="7428"/>
                    <a:pt x="122544" y="7428"/>
                  </a:cubicBezTo>
                  <a:close/>
                  <a:moveTo>
                    <a:pt x="121964" y="8528"/>
                  </a:moveTo>
                  <a:cubicBezTo>
                    <a:pt x="121848" y="8760"/>
                    <a:pt x="121732" y="8992"/>
                    <a:pt x="121616" y="9284"/>
                  </a:cubicBezTo>
                  <a:cubicBezTo>
                    <a:pt x="121555" y="9340"/>
                    <a:pt x="121555" y="9400"/>
                    <a:pt x="121500" y="9456"/>
                  </a:cubicBezTo>
                  <a:cubicBezTo>
                    <a:pt x="121616" y="9516"/>
                    <a:pt x="121732" y="9516"/>
                    <a:pt x="121787" y="9572"/>
                  </a:cubicBezTo>
                  <a:cubicBezTo>
                    <a:pt x="121964" y="9284"/>
                    <a:pt x="122135" y="8936"/>
                    <a:pt x="122251" y="8644"/>
                  </a:cubicBezTo>
                  <a:cubicBezTo>
                    <a:pt x="122196" y="8588"/>
                    <a:pt x="122080" y="8588"/>
                    <a:pt x="121964" y="8528"/>
                  </a:cubicBezTo>
                  <a:close/>
                  <a:moveTo>
                    <a:pt x="121383" y="9749"/>
                  </a:moveTo>
                  <a:lnTo>
                    <a:pt x="120859" y="10793"/>
                  </a:lnTo>
                  <a:cubicBezTo>
                    <a:pt x="120975" y="10849"/>
                    <a:pt x="121091" y="10909"/>
                    <a:pt x="121151" y="10965"/>
                  </a:cubicBezTo>
                  <a:cubicBezTo>
                    <a:pt x="121207" y="10849"/>
                    <a:pt x="121267" y="10793"/>
                    <a:pt x="121267" y="10677"/>
                  </a:cubicBezTo>
                  <a:cubicBezTo>
                    <a:pt x="121383" y="10445"/>
                    <a:pt x="121555" y="10152"/>
                    <a:pt x="121671" y="9920"/>
                  </a:cubicBezTo>
                  <a:cubicBezTo>
                    <a:pt x="121555" y="9865"/>
                    <a:pt x="121439" y="9804"/>
                    <a:pt x="121383" y="9749"/>
                  </a:cubicBezTo>
                  <a:close/>
                  <a:moveTo>
                    <a:pt x="120743" y="11081"/>
                  </a:moveTo>
                  <a:cubicBezTo>
                    <a:pt x="120571" y="11429"/>
                    <a:pt x="120395" y="11837"/>
                    <a:pt x="120223" y="12185"/>
                  </a:cubicBezTo>
                  <a:cubicBezTo>
                    <a:pt x="120339" y="12241"/>
                    <a:pt x="120395" y="12357"/>
                    <a:pt x="120455" y="12418"/>
                  </a:cubicBezTo>
                  <a:cubicBezTo>
                    <a:pt x="120455" y="12418"/>
                    <a:pt x="120511" y="12418"/>
                    <a:pt x="120511" y="12473"/>
                  </a:cubicBezTo>
                  <a:lnTo>
                    <a:pt x="121035" y="11257"/>
                  </a:lnTo>
                  <a:cubicBezTo>
                    <a:pt x="120975" y="11197"/>
                    <a:pt x="120859" y="11197"/>
                    <a:pt x="120803" y="11141"/>
                  </a:cubicBezTo>
                  <a:lnTo>
                    <a:pt x="120743" y="11081"/>
                  </a:lnTo>
                  <a:close/>
                  <a:moveTo>
                    <a:pt x="120107" y="12534"/>
                  </a:moveTo>
                  <a:lnTo>
                    <a:pt x="119582" y="13750"/>
                  </a:lnTo>
                  <a:cubicBezTo>
                    <a:pt x="119643" y="13866"/>
                    <a:pt x="119759" y="13926"/>
                    <a:pt x="119815" y="14042"/>
                  </a:cubicBezTo>
                  <a:cubicBezTo>
                    <a:pt x="119991" y="13634"/>
                    <a:pt x="120163" y="13170"/>
                    <a:pt x="120339" y="12766"/>
                  </a:cubicBezTo>
                  <a:lnTo>
                    <a:pt x="120107" y="12534"/>
                  </a:lnTo>
                  <a:close/>
                  <a:moveTo>
                    <a:pt x="119411" y="14098"/>
                  </a:moveTo>
                  <a:cubicBezTo>
                    <a:pt x="119234" y="14506"/>
                    <a:pt x="119063" y="14971"/>
                    <a:pt x="118886" y="15435"/>
                  </a:cubicBezTo>
                  <a:cubicBezTo>
                    <a:pt x="118947" y="15551"/>
                    <a:pt x="119002" y="15667"/>
                    <a:pt x="119118" y="15783"/>
                  </a:cubicBezTo>
                  <a:lnTo>
                    <a:pt x="119643" y="14390"/>
                  </a:lnTo>
                  <a:cubicBezTo>
                    <a:pt x="119582" y="14274"/>
                    <a:pt x="119527" y="14214"/>
                    <a:pt x="119411" y="14098"/>
                  </a:cubicBezTo>
                  <a:close/>
                  <a:moveTo>
                    <a:pt x="118714" y="15783"/>
                  </a:moveTo>
                  <a:cubicBezTo>
                    <a:pt x="118538" y="16247"/>
                    <a:pt x="118366" y="16711"/>
                    <a:pt x="118134" y="17175"/>
                  </a:cubicBezTo>
                  <a:cubicBezTo>
                    <a:pt x="118190" y="17291"/>
                    <a:pt x="118306" y="17463"/>
                    <a:pt x="118366" y="17579"/>
                  </a:cubicBezTo>
                  <a:cubicBezTo>
                    <a:pt x="118538" y="17115"/>
                    <a:pt x="118714" y="16651"/>
                    <a:pt x="118947" y="16131"/>
                  </a:cubicBezTo>
                  <a:cubicBezTo>
                    <a:pt x="118886" y="16015"/>
                    <a:pt x="118770" y="15899"/>
                    <a:pt x="118714" y="15783"/>
                  </a:cubicBezTo>
                  <a:close/>
                  <a:moveTo>
                    <a:pt x="117958" y="17579"/>
                  </a:moveTo>
                  <a:cubicBezTo>
                    <a:pt x="117786" y="18104"/>
                    <a:pt x="117554" y="18568"/>
                    <a:pt x="117378" y="19088"/>
                  </a:cubicBezTo>
                  <a:cubicBezTo>
                    <a:pt x="117378" y="19148"/>
                    <a:pt x="117438" y="19204"/>
                    <a:pt x="117494" y="19320"/>
                  </a:cubicBezTo>
                  <a:cubicBezTo>
                    <a:pt x="117494" y="19380"/>
                    <a:pt x="117554" y="19436"/>
                    <a:pt x="117554" y="19496"/>
                  </a:cubicBezTo>
                  <a:cubicBezTo>
                    <a:pt x="117786" y="19032"/>
                    <a:pt x="117958" y="18508"/>
                    <a:pt x="118190" y="17988"/>
                  </a:cubicBezTo>
                  <a:cubicBezTo>
                    <a:pt x="118134" y="17872"/>
                    <a:pt x="118074" y="17756"/>
                    <a:pt x="117958" y="17579"/>
                  </a:cubicBezTo>
                  <a:close/>
                  <a:moveTo>
                    <a:pt x="117206" y="19496"/>
                  </a:moveTo>
                  <a:cubicBezTo>
                    <a:pt x="116974" y="20016"/>
                    <a:pt x="116797" y="20541"/>
                    <a:pt x="116565" y="21061"/>
                  </a:cubicBezTo>
                  <a:cubicBezTo>
                    <a:pt x="116626" y="21177"/>
                    <a:pt x="116681" y="21353"/>
                    <a:pt x="116742" y="21525"/>
                  </a:cubicBezTo>
                  <a:cubicBezTo>
                    <a:pt x="116913" y="21005"/>
                    <a:pt x="117146" y="20480"/>
                    <a:pt x="117378" y="19960"/>
                  </a:cubicBezTo>
                  <a:cubicBezTo>
                    <a:pt x="117322" y="19784"/>
                    <a:pt x="117262" y="19668"/>
                    <a:pt x="117206" y="19496"/>
                  </a:cubicBezTo>
                  <a:close/>
                  <a:moveTo>
                    <a:pt x="116394" y="21525"/>
                  </a:moveTo>
                  <a:lnTo>
                    <a:pt x="115697" y="23094"/>
                  </a:lnTo>
                  <a:cubicBezTo>
                    <a:pt x="115753" y="23265"/>
                    <a:pt x="115813" y="23442"/>
                    <a:pt x="115813" y="23614"/>
                  </a:cubicBezTo>
                  <a:cubicBezTo>
                    <a:pt x="116045" y="23094"/>
                    <a:pt x="116277" y="22569"/>
                    <a:pt x="116510" y="21989"/>
                  </a:cubicBezTo>
                  <a:cubicBezTo>
                    <a:pt x="116449" y="21817"/>
                    <a:pt x="116394" y="21701"/>
                    <a:pt x="116394" y="21525"/>
                  </a:cubicBezTo>
                  <a:close/>
                  <a:moveTo>
                    <a:pt x="19612" y="349"/>
                  </a:moveTo>
                  <a:cubicBezTo>
                    <a:pt x="17871" y="349"/>
                    <a:pt x="16186" y="753"/>
                    <a:pt x="14677" y="1509"/>
                  </a:cubicBezTo>
                  <a:cubicBezTo>
                    <a:pt x="12069" y="2725"/>
                    <a:pt x="9864" y="4991"/>
                    <a:pt x="8007" y="7599"/>
                  </a:cubicBezTo>
                  <a:cubicBezTo>
                    <a:pt x="5162" y="11489"/>
                    <a:pt x="3189" y="16303"/>
                    <a:pt x="1912" y="20077"/>
                  </a:cubicBezTo>
                  <a:cubicBezTo>
                    <a:pt x="636" y="23906"/>
                    <a:pt x="0" y="26747"/>
                    <a:pt x="0" y="26747"/>
                  </a:cubicBezTo>
                  <a:lnTo>
                    <a:pt x="348" y="26807"/>
                  </a:lnTo>
                  <a:lnTo>
                    <a:pt x="348" y="26747"/>
                  </a:lnTo>
                  <a:cubicBezTo>
                    <a:pt x="520" y="25995"/>
                    <a:pt x="2029" y="19436"/>
                    <a:pt x="5106" y="13114"/>
                  </a:cubicBezTo>
                  <a:cubicBezTo>
                    <a:pt x="6670" y="9920"/>
                    <a:pt x="8643" y="6787"/>
                    <a:pt x="11024" y="4527"/>
                  </a:cubicBezTo>
                  <a:cubicBezTo>
                    <a:pt x="12241" y="3366"/>
                    <a:pt x="13577" y="2377"/>
                    <a:pt x="14970" y="1741"/>
                  </a:cubicBezTo>
                  <a:cubicBezTo>
                    <a:pt x="16418" y="1045"/>
                    <a:pt x="17927" y="697"/>
                    <a:pt x="19612" y="637"/>
                  </a:cubicBezTo>
                  <a:cubicBezTo>
                    <a:pt x="20076" y="637"/>
                    <a:pt x="20596" y="697"/>
                    <a:pt x="21120" y="753"/>
                  </a:cubicBezTo>
                  <a:cubicBezTo>
                    <a:pt x="25646" y="1393"/>
                    <a:pt x="29299" y="3074"/>
                    <a:pt x="32200" y="5511"/>
                  </a:cubicBezTo>
                  <a:cubicBezTo>
                    <a:pt x="34753" y="7715"/>
                    <a:pt x="36786" y="10501"/>
                    <a:pt x="38411" y="13694"/>
                  </a:cubicBezTo>
                  <a:cubicBezTo>
                    <a:pt x="40732" y="18276"/>
                    <a:pt x="42241" y="23730"/>
                    <a:pt x="43285" y="29532"/>
                  </a:cubicBezTo>
                  <a:cubicBezTo>
                    <a:pt x="43401" y="29476"/>
                    <a:pt x="43457" y="29476"/>
                    <a:pt x="43573" y="29416"/>
                  </a:cubicBezTo>
                  <a:cubicBezTo>
                    <a:pt x="43053" y="26399"/>
                    <a:pt x="42357" y="23381"/>
                    <a:pt x="41484" y="20596"/>
                  </a:cubicBezTo>
                  <a:cubicBezTo>
                    <a:pt x="39859" y="15319"/>
                    <a:pt x="37654" y="10677"/>
                    <a:pt x="34349" y="7135"/>
                  </a:cubicBezTo>
                  <a:cubicBezTo>
                    <a:pt x="31100" y="3598"/>
                    <a:pt x="26807" y="1217"/>
                    <a:pt x="21176" y="465"/>
                  </a:cubicBezTo>
                  <a:cubicBezTo>
                    <a:pt x="20656" y="349"/>
                    <a:pt x="20132" y="349"/>
                    <a:pt x="19612" y="349"/>
                  </a:cubicBezTo>
                  <a:close/>
                  <a:moveTo>
                    <a:pt x="43633" y="29764"/>
                  </a:moveTo>
                  <a:cubicBezTo>
                    <a:pt x="43517" y="29824"/>
                    <a:pt x="43457" y="29824"/>
                    <a:pt x="43341" y="29824"/>
                  </a:cubicBezTo>
                  <a:cubicBezTo>
                    <a:pt x="43401" y="30344"/>
                    <a:pt x="43517" y="30869"/>
                    <a:pt x="43573" y="31389"/>
                  </a:cubicBezTo>
                  <a:cubicBezTo>
                    <a:pt x="43689" y="31333"/>
                    <a:pt x="43805" y="31333"/>
                    <a:pt x="43921" y="31273"/>
                  </a:cubicBezTo>
                  <a:cubicBezTo>
                    <a:pt x="43805" y="30753"/>
                    <a:pt x="43749" y="30288"/>
                    <a:pt x="43633" y="29764"/>
                  </a:cubicBezTo>
                  <a:close/>
                  <a:moveTo>
                    <a:pt x="43981" y="31621"/>
                  </a:moveTo>
                  <a:cubicBezTo>
                    <a:pt x="43865" y="31621"/>
                    <a:pt x="43749" y="31681"/>
                    <a:pt x="43633" y="31737"/>
                  </a:cubicBezTo>
                  <a:cubicBezTo>
                    <a:pt x="43749" y="32377"/>
                    <a:pt x="43865" y="33013"/>
                    <a:pt x="43921" y="33654"/>
                  </a:cubicBezTo>
                  <a:cubicBezTo>
                    <a:pt x="43981" y="33709"/>
                    <a:pt x="43981" y="33826"/>
                    <a:pt x="43981" y="33886"/>
                  </a:cubicBezTo>
                  <a:lnTo>
                    <a:pt x="44269" y="33593"/>
                  </a:lnTo>
                  <a:cubicBezTo>
                    <a:pt x="44153" y="32958"/>
                    <a:pt x="44097" y="32261"/>
                    <a:pt x="43981" y="31621"/>
                  </a:cubicBezTo>
                  <a:close/>
                  <a:moveTo>
                    <a:pt x="44329" y="34002"/>
                  </a:moveTo>
                  <a:lnTo>
                    <a:pt x="44037" y="34290"/>
                  </a:lnTo>
                  <a:cubicBezTo>
                    <a:pt x="44153" y="35278"/>
                    <a:pt x="44329" y="36323"/>
                    <a:pt x="44445" y="37367"/>
                  </a:cubicBezTo>
                  <a:cubicBezTo>
                    <a:pt x="44501" y="37251"/>
                    <a:pt x="44617" y="37075"/>
                    <a:pt x="44733" y="36903"/>
                  </a:cubicBezTo>
                  <a:cubicBezTo>
                    <a:pt x="44617" y="35975"/>
                    <a:pt x="44445" y="34986"/>
                    <a:pt x="44329" y="34002"/>
                  </a:cubicBezTo>
                  <a:close/>
                  <a:moveTo>
                    <a:pt x="115465" y="23558"/>
                  </a:moveTo>
                  <a:cubicBezTo>
                    <a:pt x="115405" y="23790"/>
                    <a:pt x="115289" y="24022"/>
                    <a:pt x="115173" y="24254"/>
                  </a:cubicBezTo>
                  <a:cubicBezTo>
                    <a:pt x="113608" y="27791"/>
                    <a:pt x="111984" y="31217"/>
                    <a:pt x="110067" y="34002"/>
                  </a:cubicBezTo>
                  <a:cubicBezTo>
                    <a:pt x="108967" y="35798"/>
                    <a:pt x="107746" y="37367"/>
                    <a:pt x="106414" y="38644"/>
                  </a:cubicBezTo>
                  <a:cubicBezTo>
                    <a:pt x="106324" y="38733"/>
                    <a:pt x="106199" y="38855"/>
                    <a:pt x="106068" y="38960"/>
                  </a:cubicBezTo>
                  <a:lnTo>
                    <a:pt x="106068" y="38960"/>
                  </a:lnTo>
                  <a:cubicBezTo>
                    <a:pt x="106658" y="38518"/>
                    <a:pt x="107202" y="38027"/>
                    <a:pt x="107746" y="37483"/>
                  </a:cubicBezTo>
                  <a:cubicBezTo>
                    <a:pt x="108906" y="36262"/>
                    <a:pt x="109951" y="34870"/>
                    <a:pt x="110939" y="33306"/>
                  </a:cubicBezTo>
                  <a:cubicBezTo>
                    <a:pt x="111984" y="31681"/>
                    <a:pt x="112912" y="29880"/>
                    <a:pt x="113841" y="27968"/>
                  </a:cubicBezTo>
                  <a:cubicBezTo>
                    <a:pt x="114476" y="26691"/>
                    <a:pt x="115057" y="25415"/>
                    <a:pt x="115637" y="24078"/>
                  </a:cubicBezTo>
                  <a:lnTo>
                    <a:pt x="115465" y="23558"/>
                  </a:lnTo>
                  <a:close/>
                  <a:moveTo>
                    <a:pt x="106068" y="38960"/>
                  </a:moveTo>
                  <a:cubicBezTo>
                    <a:pt x="106029" y="38989"/>
                    <a:pt x="105989" y="39018"/>
                    <a:pt x="105949" y="39048"/>
                  </a:cubicBezTo>
                  <a:cubicBezTo>
                    <a:pt x="105989" y="39021"/>
                    <a:pt x="106029" y="38991"/>
                    <a:pt x="106068" y="38960"/>
                  </a:cubicBezTo>
                  <a:close/>
                  <a:moveTo>
                    <a:pt x="103684" y="40208"/>
                  </a:moveTo>
                  <a:lnTo>
                    <a:pt x="103684" y="40208"/>
                  </a:lnTo>
                  <a:cubicBezTo>
                    <a:pt x="103629" y="40268"/>
                    <a:pt x="103629" y="40324"/>
                    <a:pt x="103568" y="40384"/>
                  </a:cubicBezTo>
                  <a:cubicBezTo>
                    <a:pt x="103629" y="40324"/>
                    <a:pt x="103684" y="40268"/>
                    <a:pt x="103684" y="40208"/>
                  </a:cubicBezTo>
                  <a:close/>
                  <a:moveTo>
                    <a:pt x="103104" y="40500"/>
                  </a:moveTo>
                  <a:lnTo>
                    <a:pt x="103104" y="40500"/>
                  </a:lnTo>
                  <a:cubicBezTo>
                    <a:pt x="103048" y="40556"/>
                    <a:pt x="102988" y="40556"/>
                    <a:pt x="102988" y="40556"/>
                  </a:cubicBezTo>
                  <a:cubicBezTo>
                    <a:pt x="102932" y="40672"/>
                    <a:pt x="102872" y="40733"/>
                    <a:pt x="102816" y="40849"/>
                  </a:cubicBezTo>
                  <a:cubicBezTo>
                    <a:pt x="102872" y="40788"/>
                    <a:pt x="102932" y="40788"/>
                    <a:pt x="102932" y="40788"/>
                  </a:cubicBezTo>
                  <a:cubicBezTo>
                    <a:pt x="102988" y="40672"/>
                    <a:pt x="103048" y="40616"/>
                    <a:pt x="103104" y="40500"/>
                  </a:cubicBezTo>
                  <a:close/>
                  <a:moveTo>
                    <a:pt x="102468" y="40849"/>
                  </a:moveTo>
                  <a:cubicBezTo>
                    <a:pt x="102408" y="40849"/>
                    <a:pt x="102292" y="40904"/>
                    <a:pt x="102236" y="40904"/>
                  </a:cubicBezTo>
                  <a:cubicBezTo>
                    <a:pt x="102176" y="41020"/>
                    <a:pt x="102176" y="41081"/>
                    <a:pt x="102120" y="41197"/>
                  </a:cubicBezTo>
                  <a:cubicBezTo>
                    <a:pt x="102176" y="41136"/>
                    <a:pt x="102236" y="41136"/>
                    <a:pt x="102292" y="41081"/>
                  </a:cubicBezTo>
                  <a:cubicBezTo>
                    <a:pt x="102352" y="41020"/>
                    <a:pt x="102408" y="40904"/>
                    <a:pt x="102468" y="40849"/>
                  </a:cubicBezTo>
                  <a:close/>
                  <a:moveTo>
                    <a:pt x="101772" y="41136"/>
                  </a:moveTo>
                  <a:lnTo>
                    <a:pt x="101772" y="41136"/>
                  </a:lnTo>
                  <a:cubicBezTo>
                    <a:pt x="101656" y="41197"/>
                    <a:pt x="101595" y="41197"/>
                    <a:pt x="101479" y="41252"/>
                  </a:cubicBezTo>
                  <a:cubicBezTo>
                    <a:pt x="101479" y="41313"/>
                    <a:pt x="101424" y="41429"/>
                    <a:pt x="101363" y="41484"/>
                  </a:cubicBezTo>
                  <a:cubicBezTo>
                    <a:pt x="101479" y="41429"/>
                    <a:pt x="101540" y="41429"/>
                    <a:pt x="101656" y="41368"/>
                  </a:cubicBezTo>
                  <a:cubicBezTo>
                    <a:pt x="101656" y="41313"/>
                    <a:pt x="101711" y="41197"/>
                    <a:pt x="101772" y="41136"/>
                  </a:cubicBezTo>
                  <a:close/>
                  <a:moveTo>
                    <a:pt x="100959" y="41429"/>
                  </a:moveTo>
                  <a:cubicBezTo>
                    <a:pt x="100899" y="41484"/>
                    <a:pt x="100783" y="41484"/>
                    <a:pt x="100727" y="41545"/>
                  </a:cubicBezTo>
                  <a:cubicBezTo>
                    <a:pt x="100667" y="41601"/>
                    <a:pt x="100667" y="41661"/>
                    <a:pt x="100611" y="41777"/>
                  </a:cubicBezTo>
                  <a:cubicBezTo>
                    <a:pt x="100727" y="41717"/>
                    <a:pt x="100843" y="41717"/>
                    <a:pt x="100899" y="41661"/>
                  </a:cubicBezTo>
                  <a:cubicBezTo>
                    <a:pt x="100959" y="41601"/>
                    <a:pt x="101015" y="41484"/>
                    <a:pt x="101015" y="41429"/>
                  </a:cubicBezTo>
                  <a:close/>
                  <a:moveTo>
                    <a:pt x="100319" y="41661"/>
                  </a:moveTo>
                  <a:lnTo>
                    <a:pt x="100319" y="41661"/>
                  </a:lnTo>
                  <a:cubicBezTo>
                    <a:pt x="100203" y="41717"/>
                    <a:pt x="100087" y="41777"/>
                    <a:pt x="99971" y="41777"/>
                  </a:cubicBezTo>
                  <a:cubicBezTo>
                    <a:pt x="99915" y="41833"/>
                    <a:pt x="99915" y="41949"/>
                    <a:pt x="99855" y="42009"/>
                  </a:cubicBezTo>
                  <a:cubicBezTo>
                    <a:pt x="99971" y="41949"/>
                    <a:pt x="100087" y="41949"/>
                    <a:pt x="100203" y="41893"/>
                  </a:cubicBezTo>
                  <a:cubicBezTo>
                    <a:pt x="100203" y="41833"/>
                    <a:pt x="100263" y="41777"/>
                    <a:pt x="100319" y="41661"/>
                  </a:cubicBezTo>
                  <a:close/>
                  <a:moveTo>
                    <a:pt x="99507" y="41893"/>
                  </a:moveTo>
                  <a:cubicBezTo>
                    <a:pt x="99391" y="41949"/>
                    <a:pt x="99275" y="42009"/>
                    <a:pt x="99158" y="42009"/>
                  </a:cubicBezTo>
                  <a:cubicBezTo>
                    <a:pt x="99103" y="42065"/>
                    <a:pt x="99103" y="42125"/>
                    <a:pt x="99103" y="42181"/>
                  </a:cubicBezTo>
                  <a:cubicBezTo>
                    <a:pt x="99219" y="42181"/>
                    <a:pt x="99335" y="42125"/>
                    <a:pt x="99451" y="42125"/>
                  </a:cubicBezTo>
                  <a:cubicBezTo>
                    <a:pt x="99451" y="42065"/>
                    <a:pt x="99507" y="42009"/>
                    <a:pt x="99507" y="41893"/>
                  </a:cubicBezTo>
                  <a:close/>
                  <a:moveTo>
                    <a:pt x="98755" y="42125"/>
                  </a:moveTo>
                  <a:cubicBezTo>
                    <a:pt x="98578" y="42181"/>
                    <a:pt x="98462" y="42181"/>
                    <a:pt x="98346" y="42241"/>
                  </a:cubicBezTo>
                  <a:cubicBezTo>
                    <a:pt x="98290" y="42297"/>
                    <a:pt x="98290" y="42357"/>
                    <a:pt x="98290" y="42357"/>
                  </a:cubicBezTo>
                  <a:cubicBezTo>
                    <a:pt x="98406" y="42357"/>
                    <a:pt x="98523" y="42297"/>
                    <a:pt x="98694" y="42297"/>
                  </a:cubicBezTo>
                  <a:cubicBezTo>
                    <a:pt x="98694" y="42241"/>
                    <a:pt x="98694" y="42181"/>
                    <a:pt x="98755" y="42125"/>
                  </a:cubicBezTo>
                  <a:close/>
                  <a:moveTo>
                    <a:pt x="97942" y="42357"/>
                  </a:moveTo>
                  <a:cubicBezTo>
                    <a:pt x="97766" y="42357"/>
                    <a:pt x="97650" y="42413"/>
                    <a:pt x="97478" y="42413"/>
                  </a:cubicBezTo>
                  <a:lnTo>
                    <a:pt x="97478" y="42529"/>
                  </a:lnTo>
                  <a:cubicBezTo>
                    <a:pt x="97594" y="42473"/>
                    <a:pt x="97766" y="42473"/>
                    <a:pt x="97882" y="42473"/>
                  </a:cubicBezTo>
                  <a:cubicBezTo>
                    <a:pt x="97882" y="42413"/>
                    <a:pt x="97942" y="42357"/>
                    <a:pt x="97942" y="42357"/>
                  </a:cubicBezTo>
                  <a:close/>
                  <a:moveTo>
                    <a:pt x="97130" y="42529"/>
                  </a:moveTo>
                  <a:cubicBezTo>
                    <a:pt x="96954" y="42529"/>
                    <a:pt x="96782" y="42589"/>
                    <a:pt x="96666" y="42645"/>
                  </a:cubicBezTo>
                  <a:cubicBezTo>
                    <a:pt x="96782" y="42645"/>
                    <a:pt x="96954" y="42589"/>
                    <a:pt x="97070" y="42589"/>
                  </a:cubicBezTo>
                  <a:lnTo>
                    <a:pt x="97130" y="42529"/>
                  </a:lnTo>
                  <a:close/>
                  <a:moveTo>
                    <a:pt x="93124" y="43402"/>
                  </a:moveTo>
                  <a:cubicBezTo>
                    <a:pt x="93472" y="43402"/>
                    <a:pt x="93820" y="43457"/>
                    <a:pt x="94229" y="43457"/>
                  </a:cubicBezTo>
                  <a:cubicBezTo>
                    <a:pt x="94345" y="43402"/>
                    <a:pt x="94461" y="43402"/>
                    <a:pt x="94577" y="43402"/>
                  </a:cubicBezTo>
                  <a:close/>
                  <a:moveTo>
                    <a:pt x="91792" y="43573"/>
                  </a:moveTo>
                  <a:cubicBezTo>
                    <a:pt x="91616" y="43634"/>
                    <a:pt x="91499" y="43689"/>
                    <a:pt x="91328" y="43689"/>
                  </a:cubicBezTo>
                  <a:cubicBezTo>
                    <a:pt x="91616" y="43750"/>
                    <a:pt x="91964" y="43805"/>
                    <a:pt x="92256" y="43866"/>
                  </a:cubicBezTo>
                  <a:cubicBezTo>
                    <a:pt x="92488" y="43805"/>
                    <a:pt x="92660" y="43750"/>
                    <a:pt x="92892" y="43689"/>
                  </a:cubicBezTo>
                  <a:cubicBezTo>
                    <a:pt x="92544" y="43689"/>
                    <a:pt x="92140" y="43634"/>
                    <a:pt x="91792" y="43573"/>
                  </a:cubicBezTo>
                  <a:close/>
                  <a:moveTo>
                    <a:pt x="44794" y="37483"/>
                  </a:moveTo>
                  <a:cubicBezTo>
                    <a:pt x="44733" y="37599"/>
                    <a:pt x="44678" y="37655"/>
                    <a:pt x="44617" y="37771"/>
                  </a:cubicBezTo>
                  <a:cubicBezTo>
                    <a:pt x="44561" y="37831"/>
                    <a:pt x="44561" y="37887"/>
                    <a:pt x="44501" y="38003"/>
                  </a:cubicBezTo>
                  <a:cubicBezTo>
                    <a:pt x="44733" y="39976"/>
                    <a:pt x="44965" y="41949"/>
                    <a:pt x="45142" y="43982"/>
                  </a:cubicBezTo>
                  <a:cubicBezTo>
                    <a:pt x="45197" y="43518"/>
                    <a:pt x="45258" y="43053"/>
                    <a:pt x="45374" y="42589"/>
                  </a:cubicBezTo>
                  <a:cubicBezTo>
                    <a:pt x="45197" y="40904"/>
                    <a:pt x="44965" y="39164"/>
                    <a:pt x="44794" y="37483"/>
                  </a:cubicBezTo>
                  <a:close/>
                  <a:moveTo>
                    <a:pt x="90515" y="43921"/>
                  </a:moveTo>
                  <a:cubicBezTo>
                    <a:pt x="90283" y="43921"/>
                    <a:pt x="90107" y="43982"/>
                    <a:pt x="89875" y="44037"/>
                  </a:cubicBezTo>
                  <a:lnTo>
                    <a:pt x="90571" y="44214"/>
                  </a:lnTo>
                  <a:cubicBezTo>
                    <a:pt x="90803" y="44154"/>
                    <a:pt x="91096" y="44098"/>
                    <a:pt x="91328" y="44037"/>
                  </a:cubicBezTo>
                  <a:cubicBezTo>
                    <a:pt x="91096" y="43982"/>
                    <a:pt x="90803" y="43921"/>
                    <a:pt x="90515" y="43921"/>
                  </a:cubicBezTo>
                  <a:close/>
                  <a:moveTo>
                    <a:pt x="89239" y="44270"/>
                  </a:moveTo>
                  <a:cubicBezTo>
                    <a:pt x="89007" y="44330"/>
                    <a:pt x="88775" y="44386"/>
                    <a:pt x="88482" y="44502"/>
                  </a:cubicBezTo>
                  <a:cubicBezTo>
                    <a:pt x="88714" y="44562"/>
                    <a:pt x="88891" y="44618"/>
                    <a:pt x="89063" y="44678"/>
                  </a:cubicBezTo>
                  <a:cubicBezTo>
                    <a:pt x="89355" y="44562"/>
                    <a:pt x="89587" y="44502"/>
                    <a:pt x="89875" y="44386"/>
                  </a:cubicBezTo>
                  <a:cubicBezTo>
                    <a:pt x="89643" y="44330"/>
                    <a:pt x="89471" y="44330"/>
                    <a:pt x="89239" y="44270"/>
                  </a:cubicBezTo>
                  <a:close/>
                  <a:moveTo>
                    <a:pt x="87962" y="44678"/>
                  </a:moveTo>
                  <a:cubicBezTo>
                    <a:pt x="87730" y="44734"/>
                    <a:pt x="87438" y="44850"/>
                    <a:pt x="87206" y="44966"/>
                  </a:cubicBezTo>
                  <a:cubicBezTo>
                    <a:pt x="87382" y="45026"/>
                    <a:pt x="87498" y="45082"/>
                    <a:pt x="87670" y="45142"/>
                  </a:cubicBezTo>
                  <a:cubicBezTo>
                    <a:pt x="87962" y="45026"/>
                    <a:pt x="88250" y="44910"/>
                    <a:pt x="88482" y="44850"/>
                  </a:cubicBezTo>
                  <a:lnTo>
                    <a:pt x="87962" y="44678"/>
                  </a:lnTo>
                  <a:close/>
                  <a:moveTo>
                    <a:pt x="86742" y="45142"/>
                  </a:moveTo>
                  <a:cubicBezTo>
                    <a:pt x="86510" y="45258"/>
                    <a:pt x="86222" y="45374"/>
                    <a:pt x="85929" y="45490"/>
                  </a:cubicBezTo>
                  <a:cubicBezTo>
                    <a:pt x="86106" y="45546"/>
                    <a:pt x="86222" y="45606"/>
                    <a:pt x="86338" y="45662"/>
                  </a:cubicBezTo>
                  <a:lnTo>
                    <a:pt x="87206" y="45314"/>
                  </a:lnTo>
                  <a:cubicBezTo>
                    <a:pt x="87034" y="45258"/>
                    <a:pt x="86918" y="45198"/>
                    <a:pt x="86742" y="45142"/>
                  </a:cubicBezTo>
                  <a:close/>
                  <a:moveTo>
                    <a:pt x="85581" y="45662"/>
                  </a:moveTo>
                  <a:cubicBezTo>
                    <a:pt x="85293" y="45778"/>
                    <a:pt x="85001" y="45955"/>
                    <a:pt x="84769" y="46071"/>
                  </a:cubicBezTo>
                  <a:cubicBezTo>
                    <a:pt x="84885" y="46187"/>
                    <a:pt x="85001" y="46242"/>
                    <a:pt x="85117" y="46303"/>
                  </a:cubicBezTo>
                  <a:cubicBezTo>
                    <a:pt x="85409" y="46126"/>
                    <a:pt x="85697" y="46010"/>
                    <a:pt x="85929" y="45838"/>
                  </a:cubicBezTo>
                  <a:lnTo>
                    <a:pt x="85581" y="45662"/>
                  </a:lnTo>
                  <a:close/>
                  <a:moveTo>
                    <a:pt x="84421" y="46303"/>
                  </a:moveTo>
                  <a:cubicBezTo>
                    <a:pt x="84133" y="46419"/>
                    <a:pt x="83901" y="46590"/>
                    <a:pt x="83608" y="46767"/>
                  </a:cubicBezTo>
                  <a:lnTo>
                    <a:pt x="83957" y="46939"/>
                  </a:lnTo>
                  <a:cubicBezTo>
                    <a:pt x="84249" y="46767"/>
                    <a:pt x="84481" y="46651"/>
                    <a:pt x="84769" y="46474"/>
                  </a:cubicBezTo>
                  <a:lnTo>
                    <a:pt x="84421" y="46303"/>
                  </a:lnTo>
                  <a:close/>
                  <a:moveTo>
                    <a:pt x="83321" y="46999"/>
                  </a:moveTo>
                  <a:cubicBezTo>
                    <a:pt x="83028" y="47171"/>
                    <a:pt x="82796" y="47347"/>
                    <a:pt x="82564" y="47519"/>
                  </a:cubicBezTo>
                  <a:cubicBezTo>
                    <a:pt x="82624" y="47579"/>
                    <a:pt x="82740" y="47635"/>
                    <a:pt x="82856" y="47695"/>
                  </a:cubicBezTo>
                  <a:cubicBezTo>
                    <a:pt x="83089" y="47519"/>
                    <a:pt x="83376" y="47347"/>
                    <a:pt x="83669" y="47171"/>
                  </a:cubicBezTo>
                  <a:lnTo>
                    <a:pt x="83321" y="46999"/>
                  </a:lnTo>
                  <a:close/>
                  <a:moveTo>
                    <a:pt x="82276" y="47751"/>
                  </a:moveTo>
                  <a:cubicBezTo>
                    <a:pt x="81984" y="47927"/>
                    <a:pt x="81752" y="48159"/>
                    <a:pt x="81520" y="48331"/>
                  </a:cubicBezTo>
                  <a:cubicBezTo>
                    <a:pt x="81580" y="48391"/>
                    <a:pt x="81696" y="48508"/>
                    <a:pt x="81812" y="48563"/>
                  </a:cubicBezTo>
                  <a:cubicBezTo>
                    <a:pt x="82044" y="48331"/>
                    <a:pt x="82332" y="48099"/>
                    <a:pt x="82564" y="47927"/>
                  </a:cubicBezTo>
                  <a:cubicBezTo>
                    <a:pt x="82448" y="47867"/>
                    <a:pt x="82332" y="47811"/>
                    <a:pt x="82276" y="47751"/>
                  </a:cubicBezTo>
                  <a:close/>
                  <a:moveTo>
                    <a:pt x="81232" y="48563"/>
                  </a:moveTo>
                  <a:lnTo>
                    <a:pt x="80536" y="49259"/>
                  </a:lnTo>
                  <a:cubicBezTo>
                    <a:pt x="80591" y="49320"/>
                    <a:pt x="80707" y="49376"/>
                    <a:pt x="80768" y="49436"/>
                  </a:cubicBezTo>
                  <a:cubicBezTo>
                    <a:pt x="81055" y="49204"/>
                    <a:pt x="81287" y="48972"/>
                    <a:pt x="81520" y="48795"/>
                  </a:cubicBezTo>
                  <a:cubicBezTo>
                    <a:pt x="81464" y="48679"/>
                    <a:pt x="81348" y="48624"/>
                    <a:pt x="81232" y="48563"/>
                  </a:cubicBezTo>
                  <a:close/>
                  <a:moveTo>
                    <a:pt x="80243" y="49492"/>
                  </a:moveTo>
                  <a:cubicBezTo>
                    <a:pt x="80011" y="49724"/>
                    <a:pt x="79779" y="49956"/>
                    <a:pt x="79547" y="50248"/>
                  </a:cubicBezTo>
                  <a:cubicBezTo>
                    <a:pt x="79663" y="50304"/>
                    <a:pt x="79723" y="50364"/>
                    <a:pt x="79839" y="50420"/>
                  </a:cubicBezTo>
                  <a:cubicBezTo>
                    <a:pt x="80071" y="50188"/>
                    <a:pt x="80303" y="49900"/>
                    <a:pt x="80536" y="49668"/>
                  </a:cubicBezTo>
                  <a:cubicBezTo>
                    <a:pt x="80475" y="49608"/>
                    <a:pt x="80359" y="49552"/>
                    <a:pt x="80243" y="49492"/>
                  </a:cubicBezTo>
                  <a:close/>
                  <a:moveTo>
                    <a:pt x="79315" y="50480"/>
                  </a:moveTo>
                  <a:cubicBezTo>
                    <a:pt x="79083" y="50712"/>
                    <a:pt x="78851" y="51000"/>
                    <a:pt x="78679" y="51232"/>
                  </a:cubicBezTo>
                  <a:cubicBezTo>
                    <a:pt x="78734" y="51348"/>
                    <a:pt x="78851" y="51409"/>
                    <a:pt x="78911" y="51464"/>
                  </a:cubicBezTo>
                  <a:cubicBezTo>
                    <a:pt x="79143" y="51177"/>
                    <a:pt x="79375" y="50944"/>
                    <a:pt x="79607" y="50652"/>
                  </a:cubicBezTo>
                  <a:cubicBezTo>
                    <a:pt x="79547" y="50596"/>
                    <a:pt x="79431" y="50536"/>
                    <a:pt x="79315" y="50480"/>
                  </a:cubicBezTo>
                  <a:close/>
                  <a:moveTo>
                    <a:pt x="78447" y="51525"/>
                  </a:moveTo>
                  <a:cubicBezTo>
                    <a:pt x="78215" y="51812"/>
                    <a:pt x="78038" y="52105"/>
                    <a:pt x="77806" y="52393"/>
                  </a:cubicBezTo>
                  <a:cubicBezTo>
                    <a:pt x="77922" y="52453"/>
                    <a:pt x="77983" y="52509"/>
                    <a:pt x="78099" y="52569"/>
                  </a:cubicBezTo>
                  <a:cubicBezTo>
                    <a:pt x="78270" y="52277"/>
                    <a:pt x="78502" y="51989"/>
                    <a:pt x="78734" y="51696"/>
                  </a:cubicBezTo>
                  <a:cubicBezTo>
                    <a:pt x="78618" y="51641"/>
                    <a:pt x="78563" y="51580"/>
                    <a:pt x="78447" y="51525"/>
                  </a:cubicBezTo>
                  <a:close/>
                  <a:moveTo>
                    <a:pt x="77634" y="52625"/>
                  </a:moveTo>
                  <a:cubicBezTo>
                    <a:pt x="77402" y="52973"/>
                    <a:pt x="77170" y="53321"/>
                    <a:pt x="76938" y="53613"/>
                  </a:cubicBezTo>
                  <a:cubicBezTo>
                    <a:pt x="77054" y="53669"/>
                    <a:pt x="77170" y="53785"/>
                    <a:pt x="77226" y="53846"/>
                  </a:cubicBezTo>
                  <a:cubicBezTo>
                    <a:pt x="77458" y="53497"/>
                    <a:pt x="77634" y="53149"/>
                    <a:pt x="77866" y="52857"/>
                  </a:cubicBezTo>
                  <a:cubicBezTo>
                    <a:pt x="77806" y="52741"/>
                    <a:pt x="77690" y="52685"/>
                    <a:pt x="77634" y="52625"/>
                  </a:cubicBezTo>
                  <a:close/>
                  <a:moveTo>
                    <a:pt x="130143" y="1"/>
                  </a:moveTo>
                  <a:cubicBezTo>
                    <a:pt x="130027" y="1"/>
                    <a:pt x="129855" y="56"/>
                    <a:pt x="129739" y="56"/>
                  </a:cubicBezTo>
                  <a:cubicBezTo>
                    <a:pt x="129678" y="56"/>
                    <a:pt x="129678" y="117"/>
                    <a:pt x="129678" y="117"/>
                  </a:cubicBezTo>
                  <a:cubicBezTo>
                    <a:pt x="129507" y="117"/>
                    <a:pt x="129330" y="173"/>
                    <a:pt x="129214" y="233"/>
                  </a:cubicBezTo>
                  <a:lnTo>
                    <a:pt x="129159" y="233"/>
                  </a:lnTo>
                  <a:cubicBezTo>
                    <a:pt x="129042" y="233"/>
                    <a:pt x="128926" y="289"/>
                    <a:pt x="128810" y="349"/>
                  </a:cubicBezTo>
                  <a:cubicBezTo>
                    <a:pt x="128346" y="521"/>
                    <a:pt x="127882" y="753"/>
                    <a:pt x="127418" y="1101"/>
                  </a:cubicBezTo>
                  <a:cubicBezTo>
                    <a:pt x="127009" y="1393"/>
                    <a:pt x="126606" y="1681"/>
                    <a:pt x="126197" y="2090"/>
                  </a:cubicBezTo>
                  <a:cubicBezTo>
                    <a:pt x="126661" y="1797"/>
                    <a:pt x="127125" y="1509"/>
                    <a:pt x="127590" y="1333"/>
                  </a:cubicBezTo>
                  <a:cubicBezTo>
                    <a:pt x="127822" y="1217"/>
                    <a:pt x="127998" y="1101"/>
                    <a:pt x="128230" y="985"/>
                  </a:cubicBezTo>
                  <a:cubicBezTo>
                    <a:pt x="128402" y="869"/>
                    <a:pt x="128578" y="753"/>
                    <a:pt x="128810" y="697"/>
                  </a:cubicBezTo>
                  <a:cubicBezTo>
                    <a:pt x="128982" y="637"/>
                    <a:pt x="129159" y="581"/>
                    <a:pt x="129275" y="521"/>
                  </a:cubicBezTo>
                  <a:lnTo>
                    <a:pt x="129330" y="521"/>
                  </a:lnTo>
                  <a:cubicBezTo>
                    <a:pt x="129391" y="521"/>
                    <a:pt x="129446" y="465"/>
                    <a:pt x="129446" y="465"/>
                  </a:cubicBezTo>
                  <a:cubicBezTo>
                    <a:pt x="129623" y="465"/>
                    <a:pt x="129794" y="405"/>
                    <a:pt x="129910" y="405"/>
                  </a:cubicBezTo>
                  <a:cubicBezTo>
                    <a:pt x="129971" y="349"/>
                    <a:pt x="130027" y="349"/>
                    <a:pt x="130087" y="349"/>
                  </a:cubicBezTo>
                  <a:cubicBezTo>
                    <a:pt x="130203" y="349"/>
                    <a:pt x="130319" y="349"/>
                    <a:pt x="130491" y="289"/>
                  </a:cubicBezTo>
                  <a:lnTo>
                    <a:pt x="130723" y="289"/>
                  </a:lnTo>
                  <a:cubicBezTo>
                    <a:pt x="130839" y="289"/>
                    <a:pt x="130899" y="289"/>
                    <a:pt x="131015" y="349"/>
                  </a:cubicBezTo>
                  <a:lnTo>
                    <a:pt x="131131" y="349"/>
                  </a:lnTo>
                  <a:cubicBezTo>
                    <a:pt x="131247" y="349"/>
                    <a:pt x="131363" y="349"/>
                    <a:pt x="131479" y="405"/>
                  </a:cubicBezTo>
                  <a:lnTo>
                    <a:pt x="131651" y="405"/>
                  </a:lnTo>
                  <a:cubicBezTo>
                    <a:pt x="131767" y="465"/>
                    <a:pt x="131883" y="465"/>
                    <a:pt x="131944" y="521"/>
                  </a:cubicBezTo>
                  <a:cubicBezTo>
                    <a:pt x="131999" y="521"/>
                    <a:pt x="132060" y="581"/>
                    <a:pt x="132115" y="581"/>
                  </a:cubicBezTo>
                  <a:cubicBezTo>
                    <a:pt x="132231" y="637"/>
                    <a:pt x="132292" y="637"/>
                    <a:pt x="132408" y="697"/>
                  </a:cubicBezTo>
                  <a:cubicBezTo>
                    <a:pt x="132408" y="697"/>
                    <a:pt x="132463" y="753"/>
                    <a:pt x="132524" y="753"/>
                  </a:cubicBezTo>
                  <a:cubicBezTo>
                    <a:pt x="132640" y="813"/>
                    <a:pt x="132696" y="869"/>
                    <a:pt x="132812" y="929"/>
                  </a:cubicBezTo>
                  <a:cubicBezTo>
                    <a:pt x="132812" y="985"/>
                    <a:pt x="132872" y="985"/>
                    <a:pt x="132928" y="1045"/>
                  </a:cubicBezTo>
                  <a:cubicBezTo>
                    <a:pt x="132988" y="1101"/>
                    <a:pt x="133104" y="1161"/>
                    <a:pt x="133160" y="1217"/>
                  </a:cubicBezTo>
                  <a:lnTo>
                    <a:pt x="133276" y="1333"/>
                  </a:lnTo>
                  <a:cubicBezTo>
                    <a:pt x="133336" y="1393"/>
                    <a:pt x="133452" y="1449"/>
                    <a:pt x="133508" y="1565"/>
                  </a:cubicBezTo>
                  <a:lnTo>
                    <a:pt x="133856" y="1913"/>
                  </a:lnTo>
                  <a:cubicBezTo>
                    <a:pt x="134613" y="2902"/>
                    <a:pt x="135249" y="4294"/>
                    <a:pt x="135773" y="5975"/>
                  </a:cubicBezTo>
                  <a:cubicBezTo>
                    <a:pt x="136641" y="8876"/>
                    <a:pt x="137221" y="12766"/>
                    <a:pt x="137746" y="17115"/>
                  </a:cubicBezTo>
                  <a:cubicBezTo>
                    <a:pt x="138498" y="23614"/>
                    <a:pt x="139138" y="31156"/>
                    <a:pt x="140531" y="38063"/>
                  </a:cubicBezTo>
                  <a:cubicBezTo>
                    <a:pt x="141227" y="41484"/>
                    <a:pt x="142156" y="44794"/>
                    <a:pt x="143372" y="47695"/>
                  </a:cubicBezTo>
                  <a:cubicBezTo>
                    <a:pt x="144593" y="50652"/>
                    <a:pt x="146101" y="53205"/>
                    <a:pt x="148074" y="55178"/>
                  </a:cubicBezTo>
                  <a:cubicBezTo>
                    <a:pt x="149290" y="56399"/>
                    <a:pt x="150395" y="57267"/>
                    <a:pt x="151379" y="57847"/>
                  </a:cubicBezTo>
                  <a:cubicBezTo>
                    <a:pt x="152423" y="58427"/>
                    <a:pt x="153352" y="58659"/>
                    <a:pt x="154224" y="58659"/>
                  </a:cubicBezTo>
                  <a:cubicBezTo>
                    <a:pt x="155153" y="58659"/>
                    <a:pt x="155965" y="58371"/>
                    <a:pt x="156717" y="57847"/>
                  </a:cubicBezTo>
                  <a:cubicBezTo>
                    <a:pt x="157009" y="57615"/>
                    <a:pt x="157297" y="57383"/>
                    <a:pt x="157529" y="57095"/>
                  </a:cubicBezTo>
                  <a:cubicBezTo>
                    <a:pt x="157590" y="56918"/>
                    <a:pt x="157590" y="56686"/>
                    <a:pt x="157645" y="56515"/>
                  </a:cubicBezTo>
                  <a:lnTo>
                    <a:pt x="157645" y="56515"/>
                  </a:lnTo>
                  <a:lnTo>
                    <a:pt x="156949" y="57211"/>
                  </a:lnTo>
                  <a:cubicBezTo>
                    <a:pt x="156545" y="57559"/>
                    <a:pt x="156137" y="57847"/>
                    <a:pt x="155673" y="58023"/>
                  </a:cubicBezTo>
                  <a:cubicBezTo>
                    <a:pt x="155208" y="58255"/>
                    <a:pt x="154744" y="58311"/>
                    <a:pt x="154224" y="58311"/>
                  </a:cubicBezTo>
                  <a:cubicBezTo>
                    <a:pt x="153412" y="58311"/>
                    <a:pt x="152539" y="58079"/>
                    <a:pt x="151555" y="57559"/>
                  </a:cubicBezTo>
                  <a:cubicBezTo>
                    <a:pt x="150567" y="57035"/>
                    <a:pt x="149522" y="56166"/>
                    <a:pt x="148306" y="54946"/>
                  </a:cubicBezTo>
                  <a:cubicBezTo>
                    <a:pt x="144941" y="51580"/>
                    <a:pt x="142852" y="46474"/>
                    <a:pt x="141459" y="40672"/>
                  </a:cubicBezTo>
                  <a:cubicBezTo>
                    <a:pt x="140415" y="36379"/>
                    <a:pt x="139719" y="31621"/>
                    <a:pt x="139194" y="27039"/>
                  </a:cubicBezTo>
                  <a:cubicBezTo>
                    <a:pt x="138326" y="20132"/>
                    <a:pt x="137802" y="13402"/>
                    <a:pt x="136701" y="8356"/>
                  </a:cubicBezTo>
                  <a:cubicBezTo>
                    <a:pt x="136177" y="5859"/>
                    <a:pt x="135481" y="3770"/>
                    <a:pt x="134552" y="2322"/>
                  </a:cubicBezTo>
                  <a:cubicBezTo>
                    <a:pt x="134265" y="1913"/>
                    <a:pt x="133972" y="1565"/>
                    <a:pt x="133684" y="1277"/>
                  </a:cubicBezTo>
                  <a:cubicBezTo>
                    <a:pt x="133624" y="1161"/>
                    <a:pt x="133508" y="1101"/>
                    <a:pt x="133452" y="985"/>
                  </a:cubicBezTo>
                  <a:cubicBezTo>
                    <a:pt x="133392" y="985"/>
                    <a:pt x="133392" y="985"/>
                    <a:pt x="133336" y="929"/>
                  </a:cubicBezTo>
                  <a:cubicBezTo>
                    <a:pt x="133220" y="869"/>
                    <a:pt x="133160" y="813"/>
                    <a:pt x="133044" y="697"/>
                  </a:cubicBezTo>
                  <a:cubicBezTo>
                    <a:pt x="133044" y="697"/>
                    <a:pt x="132988" y="697"/>
                    <a:pt x="132988" y="637"/>
                  </a:cubicBezTo>
                  <a:cubicBezTo>
                    <a:pt x="132928" y="637"/>
                    <a:pt x="132928" y="637"/>
                    <a:pt x="132872" y="581"/>
                  </a:cubicBezTo>
                  <a:cubicBezTo>
                    <a:pt x="132812" y="581"/>
                    <a:pt x="132756" y="521"/>
                    <a:pt x="132696" y="465"/>
                  </a:cubicBezTo>
                  <a:cubicBezTo>
                    <a:pt x="132640" y="465"/>
                    <a:pt x="132580" y="405"/>
                    <a:pt x="132580" y="405"/>
                  </a:cubicBezTo>
                  <a:cubicBezTo>
                    <a:pt x="132463" y="349"/>
                    <a:pt x="132347" y="289"/>
                    <a:pt x="132231" y="289"/>
                  </a:cubicBezTo>
                  <a:cubicBezTo>
                    <a:pt x="132231" y="233"/>
                    <a:pt x="132176" y="233"/>
                    <a:pt x="132115" y="233"/>
                  </a:cubicBezTo>
                  <a:cubicBezTo>
                    <a:pt x="131999" y="173"/>
                    <a:pt x="131944" y="173"/>
                    <a:pt x="131828" y="117"/>
                  </a:cubicBezTo>
                  <a:lnTo>
                    <a:pt x="131651" y="117"/>
                  </a:lnTo>
                  <a:cubicBezTo>
                    <a:pt x="131535" y="56"/>
                    <a:pt x="131479" y="56"/>
                    <a:pt x="131303" y="1"/>
                  </a:cubicBezTo>
                  <a:close/>
                  <a:moveTo>
                    <a:pt x="45490" y="43982"/>
                  </a:moveTo>
                  <a:cubicBezTo>
                    <a:pt x="45429" y="44618"/>
                    <a:pt x="45374" y="45258"/>
                    <a:pt x="45313" y="45955"/>
                  </a:cubicBezTo>
                  <a:cubicBezTo>
                    <a:pt x="45894" y="51641"/>
                    <a:pt x="46302" y="57267"/>
                    <a:pt x="46998" y="62257"/>
                  </a:cubicBezTo>
                  <a:cubicBezTo>
                    <a:pt x="47054" y="61853"/>
                    <a:pt x="47114" y="61389"/>
                    <a:pt x="47170" y="60924"/>
                  </a:cubicBezTo>
                  <a:cubicBezTo>
                    <a:pt x="46938" y="59184"/>
                    <a:pt x="46766" y="57383"/>
                    <a:pt x="46590" y="55526"/>
                  </a:cubicBezTo>
                  <a:cubicBezTo>
                    <a:pt x="46186" y="51812"/>
                    <a:pt x="45894" y="47927"/>
                    <a:pt x="45490" y="43982"/>
                  </a:cubicBezTo>
                  <a:close/>
                  <a:moveTo>
                    <a:pt x="47347" y="62257"/>
                  </a:moveTo>
                  <a:cubicBezTo>
                    <a:pt x="47286" y="62665"/>
                    <a:pt x="47231" y="63013"/>
                    <a:pt x="47170" y="63301"/>
                  </a:cubicBezTo>
                  <a:cubicBezTo>
                    <a:pt x="47286" y="64174"/>
                    <a:pt x="47402" y="64986"/>
                    <a:pt x="47579" y="65798"/>
                  </a:cubicBezTo>
                  <a:lnTo>
                    <a:pt x="47750" y="67014"/>
                  </a:lnTo>
                  <a:cubicBezTo>
                    <a:pt x="47866" y="66843"/>
                    <a:pt x="47927" y="66666"/>
                    <a:pt x="47982" y="66494"/>
                  </a:cubicBezTo>
                  <a:lnTo>
                    <a:pt x="48043" y="66494"/>
                  </a:lnTo>
                  <a:cubicBezTo>
                    <a:pt x="47750" y="65158"/>
                    <a:pt x="47579" y="63709"/>
                    <a:pt x="47347" y="62257"/>
                  </a:cubicBezTo>
                  <a:close/>
                  <a:moveTo>
                    <a:pt x="48099" y="67075"/>
                  </a:moveTo>
                  <a:cubicBezTo>
                    <a:pt x="48043" y="67191"/>
                    <a:pt x="47982" y="67362"/>
                    <a:pt x="47866" y="67539"/>
                  </a:cubicBezTo>
                  <a:cubicBezTo>
                    <a:pt x="48043" y="68291"/>
                    <a:pt x="48215" y="69103"/>
                    <a:pt x="48391" y="69860"/>
                  </a:cubicBezTo>
                  <a:cubicBezTo>
                    <a:pt x="48447" y="69744"/>
                    <a:pt x="48563" y="69683"/>
                    <a:pt x="48623" y="69567"/>
                  </a:cubicBezTo>
                  <a:cubicBezTo>
                    <a:pt x="48447" y="68755"/>
                    <a:pt x="48275" y="67887"/>
                    <a:pt x="48099" y="67075"/>
                  </a:cubicBezTo>
                  <a:close/>
                  <a:moveTo>
                    <a:pt x="48739" y="69976"/>
                  </a:moveTo>
                  <a:lnTo>
                    <a:pt x="48447" y="70264"/>
                  </a:lnTo>
                  <a:lnTo>
                    <a:pt x="48971" y="72004"/>
                  </a:lnTo>
                  <a:cubicBezTo>
                    <a:pt x="49027" y="71949"/>
                    <a:pt x="49143" y="71888"/>
                    <a:pt x="49259" y="71833"/>
                  </a:cubicBezTo>
                  <a:cubicBezTo>
                    <a:pt x="49087" y="71192"/>
                    <a:pt x="48911" y="70612"/>
                    <a:pt x="48739" y="69976"/>
                  </a:cubicBezTo>
                  <a:close/>
                  <a:moveTo>
                    <a:pt x="49319" y="72120"/>
                  </a:moveTo>
                  <a:cubicBezTo>
                    <a:pt x="49259" y="72236"/>
                    <a:pt x="49143" y="72297"/>
                    <a:pt x="49027" y="72352"/>
                  </a:cubicBezTo>
                  <a:cubicBezTo>
                    <a:pt x="49203" y="72817"/>
                    <a:pt x="49375" y="73281"/>
                    <a:pt x="49491" y="73745"/>
                  </a:cubicBezTo>
                  <a:cubicBezTo>
                    <a:pt x="49607" y="73689"/>
                    <a:pt x="49723" y="73689"/>
                    <a:pt x="49839" y="73629"/>
                  </a:cubicBezTo>
                  <a:cubicBezTo>
                    <a:pt x="49667" y="73165"/>
                    <a:pt x="49491" y="72645"/>
                    <a:pt x="49319" y="72120"/>
                  </a:cubicBezTo>
                  <a:close/>
                  <a:moveTo>
                    <a:pt x="49955" y="73921"/>
                  </a:moveTo>
                  <a:lnTo>
                    <a:pt x="49607" y="74093"/>
                  </a:lnTo>
                  <a:cubicBezTo>
                    <a:pt x="49784" y="74441"/>
                    <a:pt x="49900" y="74850"/>
                    <a:pt x="50071" y="75254"/>
                  </a:cubicBezTo>
                  <a:cubicBezTo>
                    <a:pt x="50187" y="75198"/>
                    <a:pt x="50303" y="75198"/>
                    <a:pt x="50419" y="75138"/>
                  </a:cubicBezTo>
                  <a:cubicBezTo>
                    <a:pt x="50364" y="75082"/>
                    <a:pt x="50364" y="74966"/>
                    <a:pt x="50303" y="74905"/>
                  </a:cubicBezTo>
                  <a:cubicBezTo>
                    <a:pt x="50187" y="74618"/>
                    <a:pt x="50071" y="74269"/>
                    <a:pt x="49955" y="73921"/>
                  </a:cubicBezTo>
                  <a:close/>
                  <a:moveTo>
                    <a:pt x="50535" y="75486"/>
                  </a:moveTo>
                  <a:cubicBezTo>
                    <a:pt x="50419" y="75486"/>
                    <a:pt x="50303" y="75546"/>
                    <a:pt x="50187" y="75546"/>
                  </a:cubicBezTo>
                  <a:cubicBezTo>
                    <a:pt x="50364" y="75894"/>
                    <a:pt x="50535" y="76182"/>
                    <a:pt x="50652" y="76530"/>
                  </a:cubicBezTo>
                  <a:cubicBezTo>
                    <a:pt x="50768" y="76530"/>
                    <a:pt x="50884" y="76474"/>
                    <a:pt x="51000" y="76474"/>
                  </a:cubicBezTo>
                  <a:cubicBezTo>
                    <a:pt x="50828" y="76126"/>
                    <a:pt x="50712" y="75834"/>
                    <a:pt x="50535" y="75486"/>
                  </a:cubicBezTo>
                  <a:close/>
                  <a:moveTo>
                    <a:pt x="51176" y="76762"/>
                  </a:moveTo>
                  <a:cubicBezTo>
                    <a:pt x="51060" y="76822"/>
                    <a:pt x="50944" y="76822"/>
                    <a:pt x="50828" y="76822"/>
                  </a:cubicBezTo>
                  <a:lnTo>
                    <a:pt x="51176" y="77519"/>
                  </a:lnTo>
                  <a:lnTo>
                    <a:pt x="51292" y="77635"/>
                  </a:lnTo>
                  <a:lnTo>
                    <a:pt x="51640" y="77635"/>
                  </a:lnTo>
                  <a:cubicBezTo>
                    <a:pt x="51464" y="77342"/>
                    <a:pt x="51348" y="77055"/>
                    <a:pt x="51176" y="76762"/>
                  </a:cubicBezTo>
                  <a:close/>
                  <a:moveTo>
                    <a:pt x="51464" y="77983"/>
                  </a:moveTo>
                  <a:cubicBezTo>
                    <a:pt x="51640" y="78215"/>
                    <a:pt x="51756" y="78447"/>
                    <a:pt x="51928" y="78679"/>
                  </a:cubicBezTo>
                  <a:lnTo>
                    <a:pt x="52337" y="78679"/>
                  </a:lnTo>
                  <a:cubicBezTo>
                    <a:pt x="52160" y="78447"/>
                    <a:pt x="51988" y="78215"/>
                    <a:pt x="51872" y="77983"/>
                  </a:cubicBezTo>
                  <a:close/>
                  <a:moveTo>
                    <a:pt x="52160" y="79027"/>
                  </a:moveTo>
                  <a:cubicBezTo>
                    <a:pt x="52337" y="79199"/>
                    <a:pt x="52453" y="79375"/>
                    <a:pt x="52624" y="79547"/>
                  </a:cubicBezTo>
                  <a:cubicBezTo>
                    <a:pt x="52801" y="79608"/>
                    <a:pt x="52972" y="79608"/>
                    <a:pt x="53088" y="79608"/>
                  </a:cubicBezTo>
                  <a:cubicBezTo>
                    <a:pt x="52917" y="79431"/>
                    <a:pt x="52740" y="79259"/>
                    <a:pt x="52624" y="79027"/>
                  </a:cubicBezTo>
                  <a:close/>
                  <a:moveTo>
                    <a:pt x="52917" y="79956"/>
                  </a:moveTo>
                  <a:cubicBezTo>
                    <a:pt x="53088" y="80072"/>
                    <a:pt x="53205" y="80188"/>
                    <a:pt x="53321" y="80304"/>
                  </a:cubicBezTo>
                  <a:cubicBezTo>
                    <a:pt x="53497" y="80360"/>
                    <a:pt x="53729" y="80420"/>
                    <a:pt x="53961" y="80476"/>
                  </a:cubicBezTo>
                  <a:cubicBezTo>
                    <a:pt x="53785" y="80304"/>
                    <a:pt x="53613" y="80188"/>
                    <a:pt x="53437" y="80011"/>
                  </a:cubicBezTo>
                  <a:cubicBezTo>
                    <a:pt x="53265" y="79956"/>
                    <a:pt x="53088" y="79956"/>
                    <a:pt x="52917" y="79956"/>
                  </a:cubicBezTo>
                  <a:close/>
                  <a:moveTo>
                    <a:pt x="53961" y="80824"/>
                  </a:moveTo>
                  <a:lnTo>
                    <a:pt x="53961" y="80824"/>
                  </a:lnTo>
                  <a:cubicBezTo>
                    <a:pt x="54249" y="80940"/>
                    <a:pt x="54541" y="81116"/>
                    <a:pt x="54890" y="81232"/>
                  </a:cubicBezTo>
                  <a:cubicBezTo>
                    <a:pt x="54773" y="81116"/>
                    <a:pt x="54597" y="81000"/>
                    <a:pt x="54481" y="80884"/>
                  </a:cubicBezTo>
                  <a:cubicBezTo>
                    <a:pt x="54309" y="80884"/>
                    <a:pt x="54133" y="80884"/>
                    <a:pt x="53961" y="80824"/>
                  </a:cubicBezTo>
                  <a:close/>
                  <a:moveTo>
                    <a:pt x="76762" y="53901"/>
                  </a:moveTo>
                  <a:cubicBezTo>
                    <a:pt x="75662" y="55758"/>
                    <a:pt x="74789" y="57675"/>
                    <a:pt x="74093" y="59648"/>
                  </a:cubicBezTo>
                  <a:cubicBezTo>
                    <a:pt x="73048" y="62433"/>
                    <a:pt x="72352" y="65274"/>
                    <a:pt x="71716" y="67943"/>
                  </a:cubicBezTo>
                  <a:cubicBezTo>
                    <a:pt x="71600" y="68291"/>
                    <a:pt x="71540" y="68639"/>
                    <a:pt x="71484" y="68987"/>
                  </a:cubicBezTo>
                  <a:cubicBezTo>
                    <a:pt x="71368" y="69335"/>
                    <a:pt x="71308" y="69628"/>
                    <a:pt x="71252" y="69976"/>
                  </a:cubicBezTo>
                  <a:cubicBezTo>
                    <a:pt x="70904" y="71252"/>
                    <a:pt x="70611" y="72529"/>
                    <a:pt x="70263" y="73689"/>
                  </a:cubicBezTo>
                  <a:cubicBezTo>
                    <a:pt x="70207" y="73977"/>
                    <a:pt x="70091" y="74209"/>
                    <a:pt x="70031" y="74441"/>
                  </a:cubicBezTo>
                  <a:cubicBezTo>
                    <a:pt x="69743" y="75370"/>
                    <a:pt x="69451" y="76242"/>
                    <a:pt x="69103" y="77055"/>
                  </a:cubicBezTo>
                  <a:cubicBezTo>
                    <a:pt x="68987" y="77226"/>
                    <a:pt x="68931" y="77403"/>
                    <a:pt x="68871" y="77519"/>
                  </a:cubicBezTo>
                  <a:cubicBezTo>
                    <a:pt x="68699" y="77867"/>
                    <a:pt x="68523" y="78155"/>
                    <a:pt x="68351" y="78447"/>
                  </a:cubicBezTo>
                  <a:cubicBezTo>
                    <a:pt x="68235" y="78735"/>
                    <a:pt x="68058" y="78967"/>
                    <a:pt x="67887" y="79259"/>
                  </a:cubicBezTo>
                  <a:cubicBezTo>
                    <a:pt x="67826" y="79375"/>
                    <a:pt x="67710" y="79492"/>
                    <a:pt x="67654" y="79608"/>
                  </a:cubicBezTo>
                  <a:cubicBezTo>
                    <a:pt x="67362" y="80011"/>
                    <a:pt x="67014" y="80360"/>
                    <a:pt x="66666" y="80708"/>
                  </a:cubicBezTo>
                  <a:lnTo>
                    <a:pt x="66434" y="80940"/>
                  </a:lnTo>
                  <a:cubicBezTo>
                    <a:pt x="66146" y="81232"/>
                    <a:pt x="65798" y="81464"/>
                    <a:pt x="65450" y="81636"/>
                  </a:cubicBezTo>
                  <a:lnTo>
                    <a:pt x="65450" y="81696"/>
                  </a:lnTo>
                  <a:cubicBezTo>
                    <a:pt x="65334" y="81752"/>
                    <a:pt x="65218" y="81752"/>
                    <a:pt x="65157" y="81812"/>
                  </a:cubicBezTo>
                  <a:cubicBezTo>
                    <a:pt x="64869" y="81984"/>
                    <a:pt x="64521" y="82161"/>
                    <a:pt x="64173" y="82277"/>
                  </a:cubicBezTo>
                  <a:cubicBezTo>
                    <a:pt x="64057" y="82332"/>
                    <a:pt x="63941" y="82332"/>
                    <a:pt x="63881" y="82393"/>
                  </a:cubicBezTo>
                  <a:cubicBezTo>
                    <a:pt x="63533" y="82509"/>
                    <a:pt x="63184" y="82564"/>
                    <a:pt x="62836" y="82625"/>
                  </a:cubicBezTo>
                  <a:cubicBezTo>
                    <a:pt x="62720" y="82680"/>
                    <a:pt x="62604" y="82680"/>
                    <a:pt x="62488" y="82680"/>
                  </a:cubicBezTo>
                  <a:cubicBezTo>
                    <a:pt x="62200" y="82741"/>
                    <a:pt x="61908" y="82796"/>
                    <a:pt x="61560" y="82796"/>
                  </a:cubicBezTo>
                  <a:lnTo>
                    <a:pt x="59879" y="82796"/>
                  </a:lnTo>
                  <a:cubicBezTo>
                    <a:pt x="59647" y="82796"/>
                    <a:pt x="59355" y="82741"/>
                    <a:pt x="59123" y="82741"/>
                  </a:cubicBezTo>
                  <a:cubicBezTo>
                    <a:pt x="58951" y="82680"/>
                    <a:pt x="58775" y="82680"/>
                    <a:pt x="58603" y="82625"/>
                  </a:cubicBezTo>
                  <a:cubicBezTo>
                    <a:pt x="58371" y="82625"/>
                    <a:pt x="58194" y="82564"/>
                    <a:pt x="57962" y="82509"/>
                  </a:cubicBezTo>
                  <a:cubicBezTo>
                    <a:pt x="57730" y="82509"/>
                    <a:pt x="57498" y="82448"/>
                    <a:pt x="57266" y="82332"/>
                  </a:cubicBezTo>
                  <a:cubicBezTo>
                    <a:pt x="57150" y="82332"/>
                    <a:pt x="57034" y="82277"/>
                    <a:pt x="56862" y="82216"/>
                  </a:cubicBezTo>
                  <a:lnTo>
                    <a:pt x="55990" y="81868"/>
                  </a:lnTo>
                  <a:cubicBezTo>
                    <a:pt x="55586" y="81752"/>
                    <a:pt x="55122" y="81636"/>
                    <a:pt x="54713" y="81520"/>
                  </a:cubicBezTo>
                  <a:lnTo>
                    <a:pt x="54713" y="81520"/>
                  </a:lnTo>
                  <a:cubicBezTo>
                    <a:pt x="55354" y="81928"/>
                    <a:pt x="55990" y="82277"/>
                    <a:pt x="56746" y="82509"/>
                  </a:cubicBezTo>
                  <a:cubicBezTo>
                    <a:pt x="57150" y="82680"/>
                    <a:pt x="57559" y="82796"/>
                    <a:pt x="58023" y="82857"/>
                  </a:cubicBezTo>
                  <a:cubicBezTo>
                    <a:pt x="58194" y="82913"/>
                    <a:pt x="58371" y="82913"/>
                    <a:pt x="58487" y="82973"/>
                  </a:cubicBezTo>
                  <a:lnTo>
                    <a:pt x="58543" y="82973"/>
                  </a:lnTo>
                  <a:cubicBezTo>
                    <a:pt x="58659" y="82973"/>
                    <a:pt x="58835" y="83029"/>
                    <a:pt x="58951" y="83029"/>
                  </a:cubicBezTo>
                  <a:cubicBezTo>
                    <a:pt x="59123" y="83029"/>
                    <a:pt x="59299" y="83089"/>
                    <a:pt x="59471" y="83089"/>
                  </a:cubicBezTo>
                  <a:cubicBezTo>
                    <a:pt x="59703" y="83089"/>
                    <a:pt x="59935" y="83145"/>
                    <a:pt x="60167" y="83145"/>
                  </a:cubicBezTo>
                  <a:lnTo>
                    <a:pt x="61792" y="83145"/>
                  </a:lnTo>
                  <a:cubicBezTo>
                    <a:pt x="62084" y="83089"/>
                    <a:pt x="62372" y="83089"/>
                    <a:pt x="62665" y="83029"/>
                  </a:cubicBezTo>
                  <a:cubicBezTo>
                    <a:pt x="62781" y="82973"/>
                    <a:pt x="62897" y="82973"/>
                    <a:pt x="63013" y="82973"/>
                  </a:cubicBezTo>
                  <a:cubicBezTo>
                    <a:pt x="63361" y="82857"/>
                    <a:pt x="63709" y="82796"/>
                    <a:pt x="63997" y="82680"/>
                  </a:cubicBezTo>
                  <a:cubicBezTo>
                    <a:pt x="64113" y="82680"/>
                    <a:pt x="64229" y="82625"/>
                    <a:pt x="64289" y="82564"/>
                  </a:cubicBezTo>
                  <a:cubicBezTo>
                    <a:pt x="64637" y="82448"/>
                    <a:pt x="64925" y="82332"/>
                    <a:pt x="65218" y="82161"/>
                  </a:cubicBezTo>
                  <a:lnTo>
                    <a:pt x="65273" y="82161"/>
                  </a:lnTo>
                  <a:cubicBezTo>
                    <a:pt x="65389" y="82100"/>
                    <a:pt x="65450" y="82044"/>
                    <a:pt x="65566" y="81984"/>
                  </a:cubicBezTo>
                  <a:cubicBezTo>
                    <a:pt x="65914" y="81752"/>
                    <a:pt x="66202" y="81520"/>
                    <a:pt x="66550" y="81288"/>
                  </a:cubicBezTo>
                  <a:lnTo>
                    <a:pt x="66782" y="81056"/>
                  </a:lnTo>
                  <a:cubicBezTo>
                    <a:pt x="67130" y="80708"/>
                    <a:pt x="67478" y="80360"/>
                    <a:pt x="67771" y="80011"/>
                  </a:cubicBezTo>
                  <a:cubicBezTo>
                    <a:pt x="67771" y="79956"/>
                    <a:pt x="67771" y="79956"/>
                    <a:pt x="67826" y="79895"/>
                  </a:cubicBezTo>
                  <a:cubicBezTo>
                    <a:pt x="67887" y="79840"/>
                    <a:pt x="67942" y="79724"/>
                    <a:pt x="68003" y="79663"/>
                  </a:cubicBezTo>
                  <a:cubicBezTo>
                    <a:pt x="68351" y="79143"/>
                    <a:pt x="68699" y="78619"/>
                    <a:pt x="68987" y="78039"/>
                  </a:cubicBezTo>
                  <a:cubicBezTo>
                    <a:pt x="69047" y="77923"/>
                    <a:pt x="69103" y="77751"/>
                    <a:pt x="69219" y="77574"/>
                  </a:cubicBezTo>
                  <a:cubicBezTo>
                    <a:pt x="69567" y="76822"/>
                    <a:pt x="69859" y="76010"/>
                    <a:pt x="70147" y="75138"/>
                  </a:cubicBezTo>
                  <a:cubicBezTo>
                    <a:pt x="70207" y="74905"/>
                    <a:pt x="70324" y="74673"/>
                    <a:pt x="70379" y="74441"/>
                  </a:cubicBezTo>
                  <a:cubicBezTo>
                    <a:pt x="70440" y="74209"/>
                    <a:pt x="70556" y="73921"/>
                    <a:pt x="70611" y="73689"/>
                  </a:cubicBezTo>
                  <a:lnTo>
                    <a:pt x="71308" y="70904"/>
                  </a:lnTo>
                  <a:cubicBezTo>
                    <a:pt x="71424" y="70612"/>
                    <a:pt x="71484" y="70264"/>
                    <a:pt x="71540" y="69976"/>
                  </a:cubicBezTo>
                  <a:cubicBezTo>
                    <a:pt x="72236" y="67246"/>
                    <a:pt x="72877" y="64290"/>
                    <a:pt x="73805" y="61389"/>
                  </a:cubicBezTo>
                  <a:cubicBezTo>
                    <a:pt x="74617" y="58891"/>
                    <a:pt x="75662" y="56399"/>
                    <a:pt x="77054" y="54133"/>
                  </a:cubicBezTo>
                  <a:cubicBezTo>
                    <a:pt x="76938" y="54017"/>
                    <a:pt x="76878" y="53962"/>
                    <a:pt x="76762" y="53901"/>
                  </a:cubicBezTo>
                  <a:close/>
                  <a:moveTo>
                    <a:pt x="256692" y="38119"/>
                  </a:moveTo>
                  <a:cubicBezTo>
                    <a:pt x="252686" y="38119"/>
                    <a:pt x="248685" y="38992"/>
                    <a:pt x="245320" y="41429"/>
                  </a:cubicBezTo>
                  <a:cubicBezTo>
                    <a:pt x="239341" y="45722"/>
                    <a:pt x="235280" y="52625"/>
                    <a:pt x="232207" y="60516"/>
                  </a:cubicBezTo>
                  <a:cubicBezTo>
                    <a:pt x="229245" y="68235"/>
                    <a:pt x="227273" y="76939"/>
                    <a:pt x="225532" y="85117"/>
                  </a:cubicBezTo>
                  <a:cubicBezTo>
                    <a:pt x="225648" y="85233"/>
                    <a:pt x="225708" y="85410"/>
                    <a:pt x="225824" y="85526"/>
                  </a:cubicBezTo>
                  <a:cubicBezTo>
                    <a:pt x="227156" y="79143"/>
                    <a:pt x="228609" y="72468"/>
                    <a:pt x="230582" y="66202"/>
                  </a:cubicBezTo>
                  <a:cubicBezTo>
                    <a:pt x="232207" y="61156"/>
                    <a:pt x="234119" y="56338"/>
                    <a:pt x="236556" y="52105"/>
                  </a:cubicBezTo>
                  <a:cubicBezTo>
                    <a:pt x="238937" y="47927"/>
                    <a:pt x="241894" y="44330"/>
                    <a:pt x="245552" y="41661"/>
                  </a:cubicBezTo>
                  <a:cubicBezTo>
                    <a:pt x="248801" y="39280"/>
                    <a:pt x="252747" y="38412"/>
                    <a:pt x="256692" y="38412"/>
                  </a:cubicBezTo>
                  <a:cubicBezTo>
                    <a:pt x="261622" y="38412"/>
                    <a:pt x="266672" y="39804"/>
                    <a:pt x="270673" y="41368"/>
                  </a:cubicBezTo>
                  <a:cubicBezTo>
                    <a:pt x="272591" y="42125"/>
                    <a:pt x="274271" y="42877"/>
                    <a:pt x="275547" y="43573"/>
                  </a:cubicBezTo>
                  <a:cubicBezTo>
                    <a:pt x="276420" y="43921"/>
                    <a:pt x="277116" y="44214"/>
                    <a:pt x="277636" y="44446"/>
                  </a:cubicBezTo>
                  <a:lnTo>
                    <a:pt x="278449" y="44850"/>
                  </a:lnTo>
                  <a:lnTo>
                    <a:pt x="278393" y="45026"/>
                  </a:lnTo>
                  <a:lnTo>
                    <a:pt x="278509" y="44850"/>
                  </a:lnTo>
                  <a:cubicBezTo>
                    <a:pt x="278332" y="44734"/>
                    <a:pt x="277984" y="44502"/>
                    <a:pt x="277520" y="44214"/>
                  </a:cubicBezTo>
                  <a:cubicBezTo>
                    <a:pt x="276940" y="43866"/>
                    <a:pt x="276128" y="43457"/>
                    <a:pt x="275144" y="42937"/>
                  </a:cubicBezTo>
                  <a:cubicBezTo>
                    <a:pt x="273575" y="42181"/>
                    <a:pt x="271546" y="41252"/>
                    <a:pt x="269225" y="40500"/>
                  </a:cubicBezTo>
                  <a:cubicBezTo>
                    <a:pt x="265512" y="39164"/>
                    <a:pt x="261042" y="38119"/>
                    <a:pt x="256692" y="38119"/>
                  </a:cubicBezTo>
                  <a:close/>
                  <a:moveTo>
                    <a:pt x="225476" y="85582"/>
                  </a:moveTo>
                  <a:cubicBezTo>
                    <a:pt x="225300" y="86394"/>
                    <a:pt x="225128" y="87206"/>
                    <a:pt x="224952" y="87963"/>
                  </a:cubicBezTo>
                  <a:cubicBezTo>
                    <a:pt x="225068" y="88079"/>
                    <a:pt x="225128" y="88195"/>
                    <a:pt x="225244" y="88311"/>
                  </a:cubicBezTo>
                  <a:cubicBezTo>
                    <a:pt x="225360" y="87554"/>
                    <a:pt x="225532" y="86742"/>
                    <a:pt x="225708" y="85930"/>
                  </a:cubicBezTo>
                  <a:cubicBezTo>
                    <a:pt x="225648" y="85814"/>
                    <a:pt x="225532" y="85698"/>
                    <a:pt x="225476" y="85582"/>
                  </a:cubicBezTo>
                  <a:close/>
                  <a:moveTo>
                    <a:pt x="224836" y="88427"/>
                  </a:moveTo>
                  <a:cubicBezTo>
                    <a:pt x="224720" y="89179"/>
                    <a:pt x="224548" y="89991"/>
                    <a:pt x="224371" y="90748"/>
                  </a:cubicBezTo>
                  <a:cubicBezTo>
                    <a:pt x="224487" y="90864"/>
                    <a:pt x="224548" y="90980"/>
                    <a:pt x="224664" y="91096"/>
                  </a:cubicBezTo>
                  <a:cubicBezTo>
                    <a:pt x="224780" y="90339"/>
                    <a:pt x="224952" y="89527"/>
                    <a:pt x="225128" y="88775"/>
                  </a:cubicBezTo>
                  <a:cubicBezTo>
                    <a:pt x="225012" y="88659"/>
                    <a:pt x="224952" y="88543"/>
                    <a:pt x="224836" y="88427"/>
                  </a:cubicBezTo>
                  <a:close/>
                  <a:moveTo>
                    <a:pt x="224316" y="91152"/>
                  </a:moveTo>
                  <a:cubicBezTo>
                    <a:pt x="224139" y="91908"/>
                    <a:pt x="223968" y="92605"/>
                    <a:pt x="223851" y="93357"/>
                  </a:cubicBezTo>
                  <a:cubicBezTo>
                    <a:pt x="223907" y="93473"/>
                    <a:pt x="224023" y="93589"/>
                    <a:pt x="224084" y="93649"/>
                  </a:cubicBezTo>
                  <a:cubicBezTo>
                    <a:pt x="224255" y="92953"/>
                    <a:pt x="224432" y="92256"/>
                    <a:pt x="224548" y="91500"/>
                  </a:cubicBezTo>
                  <a:cubicBezTo>
                    <a:pt x="224487" y="91384"/>
                    <a:pt x="224371" y="91268"/>
                    <a:pt x="224316" y="91152"/>
                  </a:cubicBezTo>
                  <a:close/>
                  <a:moveTo>
                    <a:pt x="223735" y="93765"/>
                  </a:moveTo>
                  <a:cubicBezTo>
                    <a:pt x="223559" y="94461"/>
                    <a:pt x="223443" y="95158"/>
                    <a:pt x="223271" y="95854"/>
                  </a:cubicBezTo>
                  <a:lnTo>
                    <a:pt x="223559" y="96142"/>
                  </a:lnTo>
                  <a:cubicBezTo>
                    <a:pt x="223735" y="95445"/>
                    <a:pt x="223851" y="94749"/>
                    <a:pt x="224023" y="94053"/>
                  </a:cubicBezTo>
                  <a:cubicBezTo>
                    <a:pt x="223907" y="93997"/>
                    <a:pt x="223851" y="93881"/>
                    <a:pt x="223735" y="93765"/>
                  </a:cubicBezTo>
                  <a:close/>
                  <a:moveTo>
                    <a:pt x="223211" y="96258"/>
                  </a:moveTo>
                  <a:cubicBezTo>
                    <a:pt x="223095" y="96666"/>
                    <a:pt x="222979" y="97130"/>
                    <a:pt x="222863" y="97534"/>
                  </a:cubicBezTo>
                  <a:cubicBezTo>
                    <a:pt x="222863" y="97766"/>
                    <a:pt x="222807" y="97998"/>
                    <a:pt x="222747" y="98230"/>
                  </a:cubicBezTo>
                  <a:cubicBezTo>
                    <a:pt x="222807" y="98346"/>
                    <a:pt x="222923" y="98407"/>
                    <a:pt x="223039" y="98523"/>
                  </a:cubicBezTo>
                  <a:cubicBezTo>
                    <a:pt x="223155" y="97943"/>
                    <a:pt x="223271" y="97362"/>
                    <a:pt x="223443" y="96782"/>
                  </a:cubicBezTo>
                  <a:lnTo>
                    <a:pt x="223443" y="96550"/>
                  </a:lnTo>
                  <a:cubicBezTo>
                    <a:pt x="223387" y="96434"/>
                    <a:pt x="223271" y="96374"/>
                    <a:pt x="223211" y="96258"/>
                  </a:cubicBezTo>
                  <a:close/>
                  <a:moveTo>
                    <a:pt x="222631" y="98639"/>
                  </a:moveTo>
                  <a:cubicBezTo>
                    <a:pt x="222515" y="99275"/>
                    <a:pt x="222343" y="99855"/>
                    <a:pt x="222167" y="100496"/>
                  </a:cubicBezTo>
                  <a:cubicBezTo>
                    <a:pt x="222283" y="100551"/>
                    <a:pt x="222343" y="100667"/>
                    <a:pt x="222459" y="100728"/>
                  </a:cubicBezTo>
                  <a:cubicBezTo>
                    <a:pt x="222631" y="100148"/>
                    <a:pt x="222747" y="99507"/>
                    <a:pt x="222923" y="98871"/>
                  </a:cubicBezTo>
                  <a:cubicBezTo>
                    <a:pt x="222807" y="98811"/>
                    <a:pt x="222747" y="98695"/>
                    <a:pt x="222631" y="98639"/>
                  </a:cubicBezTo>
                  <a:close/>
                  <a:moveTo>
                    <a:pt x="222111" y="100844"/>
                  </a:moveTo>
                  <a:cubicBezTo>
                    <a:pt x="221934" y="101424"/>
                    <a:pt x="221763" y="102004"/>
                    <a:pt x="221647" y="102584"/>
                  </a:cubicBezTo>
                  <a:cubicBezTo>
                    <a:pt x="221702" y="102700"/>
                    <a:pt x="221818" y="102756"/>
                    <a:pt x="221934" y="102817"/>
                  </a:cubicBezTo>
                  <a:cubicBezTo>
                    <a:pt x="222050" y="102236"/>
                    <a:pt x="222227" y="101656"/>
                    <a:pt x="222399" y="101076"/>
                  </a:cubicBezTo>
                  <a:cubicBezTo>
                    <a:pt x="222283" y="101016"/>
                    <a:pt x="222167" y="100960"/>
                    <a:pt x="222111" y="100844"/>
                  </a:cubicBezTo>
                  <a:close/>
                  <a:moveTo>
                    <a:pt x="221531" y="102933"/>
                  </a:moveTo>
                  <a:cubicBezTo>
                    <a:pt x="221354" y="103513"/>
                    <a:pt x="221238" y="104033"/>
                    <a:pt x="221066" y="104613"/>
                  </a:cubicBezTo>
                  <a:cubicBezTo>
                    <a:pt x="221122" y="104673"/>
                    <a:pt x="221238" y="104729"/>
                    <a:pt x="221354" y="104789"/>
                  </a:cubicBezTo>
                  <a:cubicBezTo>
                    <a:pt x="221531" y="104265"/>
                    <a:pt x="221647" y="103745"/>
                    <a:pt x="221818" y="103165"/>
                  </a:cubicBezTo>
                  <a:cubicBezTo>
                    <a:pt x="221702" y="103104"/>
                    <a:pt x="221647" y="103049"/>
                    <a:pt x="221531" y="102933"/>
                  </a:cubicBezTo>
                  <a:close/>
                  <a:moveTo>
                    <a:pt x="220950" y="104905"/>
                  </a:moveTo>
                  <a:cubicBezTo>
                    <a:pt x="220774" y="105425"/>
                    <a:pt x="220658" y="105950"/>
                    <a:pt x="220486" y="106414"/>
                  </a:cubicBezTo>
                  <a:cubicBezTo>
                    <a:pt x="220542" y="106470"/>
                    <a:pt x="220658" y="106530"/>
                    <a:pt x="220774" y="106586"/>
                  </a:cubicBezTo>
                  <a:cubicBezTo>
                    <a:pt x="220950" y="106121"/>
                    <a:pt x="221066" y="105602"/>
                    <a:pt x="221238" y="105137"/>
                  </a:cubicBezTo>
                  <a:cubicBezTo>
                    <a:pt x="221122" y="105021"/>
                    <a:pt x="221066" y="104961"/>
                    <a:pt x="220950" y="104905"/>
                  </a:cubicBezTo>
                  <a:close/>
                  <a:moveTo>
                    <a:pt x="220370" y="106762"/>
                  </a:moveTo>
                  <a:lnTo>
                    <a:pt x="219846" y="108155"/>
                  </a:lnTo>
                  <a:cubicBezTo>
                    <a:pt x="219962" y="108210"/>
                    <a:pt x="220022" y="108271"/>
                    <a:pt x="220138" y="108271"/>
                  </a:cubicBezTo>
                  <a:cubicBezTo>
                    <a:pt x="220310" y="107862"/>
                    <a:pt x="220486" y="107398"/>
                    <a:pt x="220658" y="106934"/>
                  </a:cubicBezTo>
                  <a:cubicBezTo>
                    <a:pt x="220542" y="106878"/>
                    <a:pt x="220426" y="106818"/>
                    <a:pt x="220370" y="106762"/>
                  </a:cubicBezTo>
                  <a:close/>
                  <a:moveTo>
                    <a:pt x="219730" y="108442"/>
                  </a:moveTo>
                  <a:cubicBezTo>
                    <a:pt x="219558" y="108907"/>
                    <a:pt x="219381" y="109315"/>
                    <a:pt x="219210" y="109719"/>
                  </a:cubicBezTo>
                  <a:cubicBezTo>
                    <a:pt x="219326" y="109779"/>
                    <a:pt x="219381" y="109779"/>
                    <a:pt x="219497" y="109835"/>
                  </a:cubicBezTo>
                  <a:lnTo>
                    <a:pt x="220022" y="108619"/>
                  </a:lnTo>
                  <a:cubicBezTo>
                    <a:pt x="219906" y="108558"/>
                    <a:pt x="219846" y="108503"/>
                    <a:pt x="219730" y="108442"/>
                  </a:cubicBezTo>
                  <a:close/>
                  <a:moveTo>
                    <a:pt x="219033" y="110011"/>
                  </a:moveTo>
                  <a:cubicBezTo>
                    <a:pt x="218862" y="110415"/>
                    <a:pt x="218685" y="110763"/>
                    <a:pt x="218513" y="111111"/>
                  </a:cubicBezTo>
                  <a:cubicBezTo>
                    <a:pt x="218629" y="111172"/>
                    <a:pt x="218746" y="111172"/>
                    <a:pt x="218862" y="111227"/>
                  </a:cubicBezTo>
                  <a:cubicBezTo>
                    <a:pt x="219033" y="110879"/>
                    <a:pt x="219210" y="110531"/>
                    <a:pt x="219381" y="110127"/>
                  </a:cubicBezTo>
                  <a:cubicBezTo>
                    <a:pt x="219265" y="110127"/>
                    <a:pt x="219149" y="110067"/>
                    <a:pt x="219033" y="110011"/>
                  </a:cubicBezTo>
                  <a:close/>
                  <a:moveTo>
                    <a:pt x="218337" y="111460"/>
                  </a:moveTo>
                  <a:cubicBezTo>
                    <a:pt x="218165" y="111752"/>
                    <a:pt x="217989" y="112100"/>
                    <a:pt x="217817" y="112388"/>
                  </a:cubicBezTo>
                  <a:cubicBezTo>
                    <a:pt x="217933" y="112388"/>
                    <a:pt x="218049" y="112448"/>
                    <a:pt x="218165" y="112448"/>
                  </a:cubicBezTo>
                  <a:cubicBezTo>
                    <a:pt x="218281" y="112272"/>
                    <a:pt x="218397" y="112100"/>
                    <a:pt x="218453" y="111924"/>
                  </a:cubicBezTo>
                  <a:cubicBezTo>
                    <a:pt x="218569" y="111808"/>
                    <a:pt x="218629" y="111636"/>
                    <a:pt x="218685" y="111520"/>
                  </a:cubicBezTo>
                  <a:cubicBezTo>
                    <a:pt x="218569" y="111520"/>
                    <a:pt x="218453" y="111460"/>
                    <a:pt x="218337" y="111460"/>
                  </a:cubicBezTo>
                  <a:close/>
                  <a:moveTo>
                    <a:pt x="217641" y="112736"/>
                  </a:moveTo>
                  <a:cubicBezTo>
                    <a:pt x="217409" y="112968"/>
                    <a:pt x="217237" y="113261"/>
                    <a:pt x="217061" y="113493"/>
                  </a:cubicBezTo>
                  <a:lnTo>
                    <a:pt x="217525" y="113493"/>
                  </a:lnTo>
                  <a:cubicBezTo>
                    <a:pt x="217641" y="113261"/>
                    <a:pt x="217817" y="113028"/>
                    <a:pt x="217989" y="112736"/>
                  </a:cubicBezTo>
                  <a:close/>
                  <a:moveTo>
                    <a:pt x="216828" y="113841"/>
                  </a:moveTo>
                  <a:cubicBezTo>
                    <a:pt x="216657" y="114073"/>
                    <a:pt x="216480" y="114245"/>
                    <a:pt x="216309" y="114421"/>
                  </a:cubicBezTo>
                  <a:cubicBezTo>
                    <a:pt x="216480" y="114421"/>
                    <a:pt x="216712" y="114361"/>
                    <a:pt x="216889" y="114305"/>
                  </a:cubicBezTo>
                  <a:cubicBezTo>
                    <a:pt x="217005" y="114129"/>
                    <a:pt x="217121" y="113957"/>
                    <a:pt x="217237" y="113841"/>
                  </a:cubicBezTo>
                  <a:close/>
                  <a:moveTo>
                    <a:pt x="216364" y="114769"/>
                  </a:moveTo>
                  <a:lnTo>
                    <a:pt x="216364" y="114769"/>
                  </a:lnTo>
                  <a:cubicBezTo>
                    <a:pt x="216193" y="114825"/>
                    <a:pt x="216076" y="114825"/>
                    <a:pt x="215900" y="114825"/>
                  </a:cubicBezTo>
                  <a:lnTo>
                    <a:pt x="215496" y="115233"/>
                  </a:lnTo>
                  <a:cubicBezTo>
                    <a:pt x="215784" y="115117"/>
                    <a:pt x="216076" y="114941"/>
                    <a:pt x="216364" y="114769"/>
                  </a:cubicBezTo>
                  <a:close/>
                  <a:moveTo>
                    <a:pt x="167337" y="39688"/>
                  </a:moveTo>
                  <a:cubicBezTo>
                    <a:pt x="166989" y="39688"/>
                    <a:pt x="166697" y="39744"/>
                    <a:pt x="166349" y="39920"/>
                  </a:cubicBezTo>
                  <a:cubicBezTo>
                    <a:pt x="165768" y="40152"/>
                    <a:pt x="165304" y="40672"/>
                    <a:pt x="164784" y="41313"/>
                  </a:cubicBezTo>
                  <a:cubicBezTo>
                    <a:pt x="164144" y="42297"/>
                    <a:pt x="163564" y="43518"/>
                    <a:pt x="162983" y="44910"/>
                  </a:cubicBezTo>
                  <a:cubicBezTo>
                    <a:pt x="162867" y="45142"/>
                    <a:pt x="162812" y="45374"/>
                    <a:pt x="162696" y="45606"/>
                  </a:cubicBezTo>
                  <a:cubicBezTo>
                    <a:pt x="162696" y="45662"/>
                    <a:pt x="162635" y="45778"/>
                    <a:pt x="162635" y="45838"/>
                  </a:cubicBezTo>
                  <a:cubicBezTo>
                    <a:pt x="161999" y="47695"/>
                    <a:pt x="161359" y="49724"/>
                    <a:pt x="160662" y="51580"/>
                  </a:cubicBezTo>
                  <a:cubicBezTo>
                    <a:pt x="160546" y="51929"/>
                    <a:pt x="160430" y="52221"/>
                    <a:pt x="160314" y="52569"/>
                  </a:cubicBezTo>
                  <a:cubicBezTo>
                    <a:pt x="160430" y="52337"/>
                    <a:pt x="160546" y="52105"/>
                    <a:pt x="160662" y="51812"/>
                  </a:cubicBezTo>
                  <a:cubicBezTo>
                    <a:pt x="160723" y="51641"/>
                    <a:pt x="160779" y="51464"/>
                    <a:pt x="160895" y="51293"/>
                  </a:cubicBezTo>
                  <a:cubicBezTo>
                    <a:pt x="161475" y="49900"/>
                    <a:pt x="161999" y="48447"/>
                    <a:pt x="162519" y="47055"/>
                  </a:cubicBezTo>
                  <a:cubicBezTo>
                    <a:pt x="162519" y="46999"/>
                    <a:pt x="162519" y="46939"/>
                    <a:pt x="162580" y="46939"/>
                  </a:cubicBezTo>
                  <a:cubicBezTo>
                    <a:pt x="162635" y="46707"/>
                    <a:pt x="162696" y="46474"/>
                    <a:pt x="162812" y="46303"/>
                  </a:cubicBezTo>
                  <a:cubicBezTo>
                    <a:pt x="162867" y="46071"/>
                    <a:pt x="162928" y="45894"/>
                    <a:pt x="163044" y="45662"/>
                  </a:cubicBezTo>
                  <a:cubicBezTo>
                    <a:pt x="163332" y="44966"/>
                    <a:pt x="163624" y="44270"/>
                    <a:pt x="163912" y="43634"/>
                  </a:cubicBezTo>
                  <a:cubicBezTo>
                    <a:pt x="164376" y="42529"/>
                    <a:pt x="164956" y="41661"/>
                    <a:pt x="165481" y="41020"/>
                  </a:cubicBezTo>
                  <a:cubicBezTo>
                    <a:pt x="165768" y="40672"/>
                    <a:pt x="166061" y="40440"/>
                    <a:pt x="166409" y="40268"/>
                  </a:cubicBezTo>
                  <a:cubicBezTo>
                    <a:pt x="166697" y="40092"/>
                    <a:pt x="166989" y="40036"/>
                    <a:pt x="167337" y="40036"/>
                  </a:cubicBezTo>
                  <a:cubicBezTo>
                    <a:pt x="167741" y="40036"/>
                    <a:pt x="168205" y="40152"/>
                    <a:pt x="168730" y="40440"/>
                  </a:cubicBezTo>
                  <a:cubicBezTo>
                    <a:pt x="169194" y="40788"/>
                    <a:pt x="169774" y="41252"/>
                    <a:pt x="170355" y="41949"/>
                  </a:cubicBezTo>
                  <a:cubicBezTo>
                    <a:pt x="173311" y="45258"/>
                    <a:pt x="175864" y="51061"/>
                    <a:pt x="178362" y="58023"/>
                  </a:cubicBezTo>
                  <a:cubicBezTo>
                    <a:pt x="182131" y="68467"/>
                    <a:pt x="185728" y="81464"/>
                    <a:pt x="190254" y="92660"/>
                  </a:cubicBezTo>
                  <a:cubicBezTo>
                    <a:pt x="192519" y="98230"/>
                    <a:pt x="195072" y="103397"/>
                    <a:pt x="197973" y="107514"/>
                  </a:cubicBezTo>
                  <a:cubicBezTo>
                    <a:pt x="198609" y="108442"/>
                    <a:pt x="199306" y="109371"/>
                    <a:pt x="200062" y="110243"/>
                  </a:cubicBezTo>
                  <a:cubicBezTo>
                    <a:pt x="200118" y="110359"/>
                    <a:pt x="200234" y="110475"/>
                    <a:pt x="200350" y="110531"/>
                  </a:cubicBezTo>
                  <a:cubicBezTo>
                    <a:pt x="200698" y="110940"/>
                    <a:pt x="201046" y="111344"/>
                    <a:pt x="201394" y="111692"/>
                  </a:cubicBezTo>
                  <a:lnTo>
                    <a:pt x="201687" y="111984"/>
                  </a:lnTo>
                  <a:cubicBezTo>
                    <a:pt x="201975" y="112272"/>
                    <a:pt x="202323" y="112620"/>
                    <a:pt x="202671" y="112912"/>
                  </a:cubicBezTo>
                  <a:lnTo>
                    <a:pt x="202963" y="113200"/>
                  </a:lnTo>
                  <a:cubicBezTo>
                    <a:pt x="203251" y="113432"/>
                    <a:pt x="203599" y="113725"/>
                    <a:pt x="203947" y="113957"/>
                  </a:cubicBezTo>
                  <a:cubicBezTo>
                    <a:pt x="204008" y="114013"/>
                    <a:pt x="204124" y="114129"/>
                    <a:pt x="204240" y="114189"/>
                  </a:cubicBezTo>
                  <a:cubicBezTo>
                    <a:pt x="204528" y="114421"/>
                    <a:pt x="204820" y="114653"/>
                    <a:pt x="205168" y="114825"/>
                  </a:cubicBezTo>
                  <a:cubicBezTo>
                    <a:pt x="205224" y="114885"/>
                    <a:pt x="205340" y="114941"/>
                    <a:pt x="205456" y="115001"/>
                  </a:cubicBezTo>
                  <a:cubicBezTo>
                    <a:pt x="205748" y="115173"/>
                    <a:pt x="206036" y="115405"/>
                    <a:pt x="206329" y="115521"/>
                  </a:cubicBezTo>
                  <a:cubicBezTo>
                    <a:pt x="206445" y="115581"/>
                    <a:pt x="206561" y="115637"/>
                    <a:pt x="206616" y="115698"/>
                  </a:cubicBezTo>
                  <a:cubicBezTo>
                    <a:pt x="206909" y="115869"/>
                    <a:pt x="207197" y="115985"/>
                    <a:pt x="207489" y="116101"/>
                  </a:cubicBezTo>
                  <a:cubicBezTo>
                    <a:pt x="207605" y="116162"/>
                    <a:pt x="207661" y="116217"/>
                    <a:pt x="207777" y="116217"/>
                  </a:cubicBezTo>
                  <a:cubicBezTo>
                    <a:pt x="207837" y="116278"/>
                    <a:pt x="207893" y="116278"/>
                    <a:pt x="208009" y="116333"/>
                  </a:cubicBezTo>
                  <a:cubicBezTo>
                    <a:pt x="208185" y="116394"/>
                    <a:pt x="208417" y="116510"/>
                    <a:pt x="208589" y="116566"/>
                  </a:cubicBezTo>
                  <a:cubicBezTo>
                    <a:pt x="208705" y="116566"/>
                    <a:pt x="208821" y="116626"/>
                    <a:pt x="208882" y="116682"/>
                  </a:cubicBezTo>
                  <a:cubicBezTo>
                    <a:pt x="209169" y="116742"/>
                    <a:pt x="209402" y="116798"/>
                    <a:pt x="209634" y="116858"/>
                  </a:cubicBezTo>
                  <a:cubicBezTo>
                    <a:pt x="209750" y="116914"/>
                    <a:pt x="209866" y="116914"/>
                    <a:pt x="209982" y="116914"/>
                  </a:cubicBezTo>
                  <a:cubicBezTo>
                    <a:pt x="210214" y="116974"/>
                    <a:pt x="210446" y="117030"/>
                    <a:pt x="210678" y="117030"/>
                  </a:cubicBezTo>
                  <a:cubicBezTo>
                    <a:pt x="210794" y="117030"/>
                    <a:pt x="210910" y="117030"/>
                    <a:pt x="211026" y="117090"/>
                  </a:cubicBezTo>
                  <a:lnTo>
                    <a:pt x="211606" y="117090"/>
                  </a:lnTo>
                  <a:cubicBezTo>
                    <a:pt x="211722" y="117090"/>
                    <a:pt x="211899" y="117090"/>
                    <a:pt x="212015" y="117030"/>
                  </a:cubicBezTo>
                  <a:lnTo>
                    <a:pt x="212419" y="117030"/>
                  </a:lnTo>
                  <a:cubicBezTo>
                    <a:pt x="212595" y="116974"/>
                    <a:pt x="212711" y="116974"/>
                    <a:pt x="212883" y="116914"/>
                  </a:cubicBezTo>
                  <a:cubicBezTo>
                    <a:pt x="213231" y="116858"/>
                    <a:pt x="213579" y="116742"/>
                    <a:pt x="213927" y="116566"/>
                  </a:cubicBezTo>
                  <a:lnTo>
                    <a:pt x="214275" y="116394"/>
                  </a:lnTo>
                  <a:cubicBezTo>
                    <a:pt x="214800" y="116162"/>
                    <a:pt x="215204" y="115869"/>
                    <a:pt x="215668" y="115521"/>
                  </a:cubicBezTo>
                  <a:lnTo>
                    <a:pt x="215668" y="115521"/>
                  </a:lnTo>
                  <a:cubicBezTo>
                    <a:pt x="215320" y="115637"/>
                    <a:pt x="214972" y="115753"/>
                    <a:pt x="214624" y="115814"/>
                  </a:cubicBezTo>
                  <a:cubicBezTo>
                    <a:pt x="214336" y="115985"/>
                    <a:pt x="214043" y="116162"/>
                    <a:pt x="213756" y="116278"/>
                  </a:cubicBezTo>
                  <a:lnTo>
                    <a:pt x="213407" y="116449"/>
                  </a:lnTo>
                  <a:cubicBezTo>
                    <a:pt x="213231" y="116510"/>
                    <a:pt x="212999" y="116566"/>
                    <a:pt x="212827" y="116566"/>
                  </a:cubicBezTo>
                  <a:cubicBezTo>
                    <a:pt x="212651" y="116626"/>
                    <a:pt x="212479" y="116682"/>
                    <a:pt x="212303" y="116682"/>
                  </a:cubicBezTo>
                  <a:cubicBezTo>
                    <a:pt x="212131" y="116682"/>
                    <a:pt x="212015" y="116742"/>
                    <a:pt x="211838" y="116742"/>
                  </a:cubicBezTo>
                  <a:lnTo>
                    <a:pt x="210854" y="116742"/>
                  </a:lnTo>
                  <a:cubicBezTo>
                    <a:pt x="210622" y="116682"/>
                    <a:pt x="210390" y="116682"/>
                    <a:pt x="210158" y="116626"/>
                  </a:cubicBezTo>
                  <a:cubicBezTo>
                    <a:pt x="210042" y="116626"/>
                    <a:pt x="209926" y="116566"/>
                    <a:pt x="209810" y="116566"/>
                  </a:cubicBezTo>
                  <a:cubicBezTo>
                    <a:pt x="209578" y="116510"/>
                    <a:pt x="209285" y="116449"/>
                    <a:pt x="209053" y="116333"/>
                  </a:cubicBezTo>
                  <a:cubicBezTo>
                    <a:pt x="208937" y="116333"/>
                    <a:pt x="208821" y="116278"/>
                    <a:pt x="208705" y="116278"/>
                  </a:cubicBezTo>
                  <a:cubicBezTo>
                    <a:pt x="208534" y="116162"/>
                    <a:pt x="208301" y="116101"/>
                    <a:pt x="208125" y="116046"/>
                  </a:cubicBezTo>
                  <a:cubicBezTo>
                    <a:pt x="208069" y="115985"/>
                    <a:pt x="207953" y="115985"/>
                    <a:pt x="207893" y="115930"/>
                  </a:cubicBezTo>
                  <a:cubicBezTo>
                    <a:pt x="207777" y="115869"/>
                    <a:pt x="207721" y="115869"/>
                    <a:pt x="207605" y="115814"/>
                  </a:cubicBezTo>
                  <a:cubicBezTo>
                    <a:pt x="207313" y="115698"/>
                    <a:pt x="207025" y="115521"/>
                    <a:pt x="206732" y="115405"/>
                  </a:cubicBezTo>
                  <a:cubicBezTo>
                    <a:pt x="206616" y="115349"/>
                    <a:pt x="206561" y="115289"/>
                    <a:pt x="206445" y="115233"/>
                  </a:cubicBezTo>
                  <a:cubicBezTo>
                    <a:pt x="206152" y="115057"/>
                    <a:pt x="205804" y="114885"/>
                    <a:pt x="205516" y="114653"/>
                  </a:cubicBezTo>
                  <a:cubicBezTo>
                    <a:pt x="205456" y="114593"/>
                    <a:pt x="205340" y="114537"/>
                    <a:pt x="205224" y="114477"/>
                  </a:cubicBezTo>
                  <a:cubicBezTo>
                    <a:pt x="204936" y="114305"/>
                    <a:pt x="204588" y="114073"/>
                    <a:pt x="204296" y="113841"/>
                  </a:cubicBezTo>
                  <a:cubicBezTo>
                    <a:pt x="204179" y="113725"/>
                    <a:pt x="204124" y="113664"/>
                    <a:pt x="204008" y="113609"/>
                  </a:cubicBezTo>
                  <a:cubicBezTo>
                    <a:pt x="203660" y="113316"/>
                    <a:pt x="203367" y="113084"/>
                    <a:pt x="203019" y="112796"/>
                  </a:cubicBezTo>
                  <a:lnTo>
                    <a:pt x="202731" y="112504"/>
                  </a:lnTo>
                  <a:cubicBezTo>
                    <a:pt x="202383" y="112216"/>
                    <a:pt x="202035" y="111924"/>
                    <a:pt x="201743" y="111576"/>
                  </a:cubicBezTo>
                  <a:lnTo>
                    <a:pt x="201455" y="111288"/>
                  </a:lnTo>
                  <a:cubicBezTo>
                    <a:pt x="201394" y="111172"/>
                    <a:pt x="201278" y="111111"/>
                    <a:pt x="201223" y="111056"/>
                  </a:cubicBezTo>
                  <a:cubicBezTo>
                    <a:pt x="200930" y="110763"/>
                    <a:pt x="200698" y="110415"/>
                    <a:pt x="200410" y="110127"/>
                  </a:cubicBezTo>
                  <a:cubicBezTo>
                    <a:pt x="200294" y="110011"/>
                    <a:pt x="200178" y="109895"/>
                    <a:pt x="200118" y="109779"/>
                  </a:cubicBezTo>
                  <a:cubicBezTo>
                    <a:pt x="196929" y="105950"/>
                    <a:pt x="194200" y="100899"/>
                    <a:pt x="191707" y="95274"/>
                  </a:cubicBezTo>
                  <a:cubicBezTo>
                    <a:pt x="187585" y="85814"/>
                    <a:pt x="184280" y="74618"/>
                    <a:pt x="181031" y="64754"/>
                  </a:cubicBezTo>
                  <a:cubicBezTo>
                    <a:pt x="179406" y="59764"/>
                    <a:pt x="177782" y="55122"/>
                    <a:pt x="176097" y="51177"/>
                  </a:cubicBezTo>
                  <a:cubicBezTo>
                    <a:pt x="174356" y="47231"/>
                    <a:pt x="172615" y="43921"/>
                    <a:pt x="170642" y="41717"/>
                  </a:cubicBezTo>
                  <a:cubicBezTo>
                    <a:pt x="170006" y="41020"/>
                    <a:pt x="169426" y="40500"/>
                    <a:pt x="168902" y="40152"/>
                  </a:cubicBezTo>
                  <a:cubicBezTo>
                    <a:pt x="168321" y="39860"/>
                    <a:pt x="167857" y="39688"/>
                    <a:pt x="167337" y="396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2" name="Google Shape;512;p32"/>
            <p:cNvSpPr/>
            <p:nvPr/>
          </p:nvSpPr>
          <p:spPr>
            <a:xfrm>
              <a:off x="428200" y="1577550"/>
              <a:ext cx="6946725" cy="2875050"/>
            </a:xfrm>
            <a:custGeom>
              <a:avLst/>
              <a:gdLst/>
              <a:ahLst/>
              <a:cxnLst/>
              <a:rect l="l" t="t" r="r" b="b"/>
              <a:pathLst>
                <a:path w="277869" h="115002" extrusionOk="0">
                  <a:moveTo>
                    <a:pt x="124053" y="3018"/>
                  </a:moveTo>
                  <a:lnTo>
                    <a:pt x="124053" y="3018"/>
                  </a:lnTo>
                  <a:cubicBezTo>
                    <a:pt x="123821" y="3134"/>
                    <a:pt x="123644" y="3250"/>
                    <a:pt x="123412" y="3366"/>
                  </a:cubicBezTo>
                  <a:lnTo>
                    <a:pt x="123412" y="3426"/>
                  </a:lnTo>
                  <a:cubicBezTo>
                    <a:pt x="123589" y="3366"/>
                    <a:pt x="123705" y="3310"/>
                    <a:pt x="123821" y="3250"/>
                  </a:cubicBezTo>
                  <a:cubicBezTo>
                    <a:pt x="123876" y="3250"/>
                    <a:pt x="123876" y="3194"/>
                    <a:pt x="123937" y="3134"/>
                  </a:cubicBezTo>
                  <a:lnTo>
                    <a:pt x="124053" y="3018"/>
                  </a:lnTo>
                  <a:close/>
                  <a:moveTo>
                    <a:pt x="123473" y="3775"/>
                  </a:moveTo>
                  <a:lnTo>
                    <a:pt x="123473" y="3775"/>
                  </a:lnTo>
                  <a:cubicBezTo>
                    <a:pt x="123240" y="3830"/>
                    <a:pt x="123064" y="3891"/>
                    <a:pt x="122832" y="4007"/>
                  </a:cubicBezTo>
                  <a:cubicBezTo>
                    <a:pt x="122832" y="4062"/>
                    <a:pt x="122776" y="4062"/>
                    <a:pt x="122776" y="4123"/>
                  </a:cubicBezTo>
                  <a:cubicBezTo>
                    <a:pt x="122716" y="4178"/>
                    <a:pt x="122716" y="4239"/>
                    <a:pt x="122660" y="4294"/>
                  </a:cubicBezTo>
                  <a:cubicBezTo>
                    <a:pt x="122832" y="4239"/>
                    <a:pt x="123008" y="4178"/>
                    <a:pt x="123124" y="4178"/>
                  </a:cubicBezTo>
                  <a:lnTo>
                    <a:pt x="123240" y="4062"/>
                  </a:lnTo>
                  <a:cubicBezTo>
                    <a:pt x="123296" y="3946"/>
                    <a:pt x="123356" y="3830"/>
                    <a:pt x="123473" y="3775"/>
                  </a:cubicBezTo>
                  <a:close/>
                  <a:moveTo>
                    <a:pt x="122716" y="4587"/>
                  </a:moveTo>
                  <a:cubicBezTo>
                    <a:pt x="122600" y="4643"/>
                    <a:pt x="122484" y="4703"/>
                    <a:pt x="122368" y="4703"/>
                  </a:cubicBezTo>
                  <a:cubicBezTo>
                    <a:pt x="122252" y="4875"/>
                    <a:pt x="122196" y="4991"/>
                    <a:pt x="122080" y="5167"/>
                  </a:cubicBezTo>
                  <a:cubicBezTo>
                    <a:pt x="122196" y="5107"/>
                    <a:pt x="122368" y="5107"/>
                    <a:pt x="122484" y="5107"/>
                  </a:cubicBezTo>
                  <a:lnTo>
                    <a:pt x="122832" y="4587"/>
                  </a:lnTo>
                  <a:close/>
                  <a:moveTo>
                    <a:pt x="122252" y="5455"/>
                  </a:moveTo>
                  <a:cubicBezTo>
                    <a:pt x="122136" y="5455"/>
                    <a:pt x="121964" y="5515"/>
                    <a:pt x="121848" y="5515"/>
                  </a:cubicBezTo>
                  <a:cubicBezTo>
                    <a:pt x="121732" y="5747"/>
                    <a:pt x="121616" y="5919"/>
                    <a:pt x="121500" y="6095"/>
                  </a:cubicBezTo>
                  <a:lnTo>
                    <a:pt x="121904" y="6095"/>
                  </a:lnTo>
                  <a:cubicBezTo>
                    <a:pt x="122020" y="5863"/>
                    <a:pt x="122136" y="5687"/>
                    <a:pt x="122252" y="5455"/>
                  </a:cubicBezTo>
                  <a:close/>
                  <a:moveTo>
                    <a:pt x="121323" y="6444"/>
                  </a:moveTo>
                  <a:cubicBezTo>
                    <a:pt x="121207" y="6676"/>
                    <a:pt x="121036" y="6908"/>
                    <a:pt x="120920" y="7140"/>
                  </a:cubicBezTo>
                  <a:cubicBezTo>
                    <a:pt x="121036" y="7140"/>
                    <a:pt x="121152" y="7196"/>
                    <a:pt x="121268" y="7196"/>
                  </a:cubicBezTo>
                  <a:cubicBezTo>
                    <a:pt x="121439" y="6964"/>
                    <a:pt x="121555" y="6676"/>
                    <a:pt x="121671" y="6444"/>
                  </a:cubicBezTo>
                  <a:close/>
                  <a:moveTo>
                    <a:pt x="120743" y="7488"/>
                  </a:moveTo>
                  <a:cubicBezTo>
                    <a:pt x="120627" y="7720"/>
                    <a:pt x="120511" y="8008"/>
                    <a:pt x="120339" y="8240"/>
                  </a:cubicBezTo>
                  <a:cubicBezTo>
                    <a:pt x="120455" y="8300"/>
                    <a:pt x="120571" y="8356"/>
                    <a:pt x="120687" y="8356"/>
                  </a:cubicBezTo>
                  <a:cubicBezTo>
                    <a:pt x="120803" y="8068"/>
                    <a:pt x="120975" y="7776"/>
                    <a:pt x="121091" y="7488"/>
                  </a:cubicBezTo>
                  <a:close/>
                  <a:moveTo>
                    <a:pt x="120223" y="8588"/>
                  </a:moveTo>
                  <a:cubicBezTo>
                    <a:pt x="120047" y="8881"/>
                    <a:pt x="119875" y="9168"/>
                    <a:pt x="119759" y="9461"/>
                  </a:cubicBezTo>
                  <a:lnTo>
                    <a:pt x="119759" y="9517"/>
                  </a:lnTo>
                  <a:cubicBezTo>
                    <a:pt x="119875" y="9517"/>
                    <a:pt x="119931" y="9577"/>
                    <a:pt x="120047" y="9633"/>
                  </a:cubicBezTo>
                  <a:cubicBezTo>
                    <a:pt x="120223" y="9284"/>
                    <a:pt x="120339" y="8997"/>
                    <a:pt x="120511" y="8648"/>
                  </a:cubicBezTo>
                  <a:cubicBezTo>
                    <a:pt x="120395" y="8648"/>
                    <a:pt x="120279" y="8588"/>
                    <a:pt x="120223" y="8588"/>
                  </a:cubicBezTo>
                  <a:close/>
                  <a:moveTo>
                    <a:pt x="119583" y="9809"/>
                  </a:moveTo>
                  <a:cubicBezTo>
                    <a:pt x="119467" y="10157"/>
                    <a:pt x="119295" y="10445"/>
                    <a:pt x="119118" y="10793"/>
                  </a:cubicBezTo>
                  <a:cubicBezTo>
                    <a:pt x="119235" y="10853"/>
                    <a:pt x="119351" y="10969"/>
                    <a:pt x="119411" y="11025"/>
                  </a:cubicBezTo>
                  <a:cubicBezTo>
                    <a:pt x="119411" y="10969"/>
                    <a:pt x="119411" y="10969"/>
                    <a:pt x="119467" y="10909"/>
                  </a:cubicBezTo>
                  <a:cubicBezTo>
                    <a:pt x="119583" y="10621"/>
                    <a:pt x="119759" y="10273"/>
                    <a:pt x="119931" y="9925"/>
                  </a:cubicBezTo>
                  <a:cubicBezTo>
                    <a:pt x="119815" y="9865"/>
                    <a:pt x="119699" y="9809"/>
                    <a:pt x="119583" y="9809"/>
                  </a:cubicBezTo>
                  <a:close/>
                  <a:moveTo>
                    <a:pt x="119002" y="11141"/>
                  </a:moveTo>
                  <a:cubicBezTo>
                    <a:pt x="118831" y="11489"/>
                    <a:pt x="118654" y="11898"/>
                    <a:pt x="118483" y="12246"/>
                  </a:cubicBezTo>
                  <a:cubicBezTo>
                    <a:pt x="118599" y="12302"/>
                    <a:pt x="118654" y="12418"/>
                    <a:pt x="118715" y="12478"/>
                  </a:cubicBezTo>
                  <a:cubicBezTo>
                    <a:pt x="118715" y="12478"/>
                    <a:pt x="118770" y="12478"/>
                    <a:pt x="118770" y="12534"/>
                  </a:cubicBezTo>
                  <a:lnTo>
                    <a:pt x="119295" y="11318"/>
                  </a:lnTo>
                  <a:cubicBezTo>
                    <a:pt x="119235" y="11257"/>
                    <a:pt x="119118" y="11201"/>
                    <a:pt x="119063" y="11201"/>
                  </a:cubicBezTo>
                  <a:cubicBezTo>
                    <a:pt x="119063" y="11141"/>
                    <a:pt x="119002" y="11141"/>
                    <a:pt x="119002" y="11141"/>
                  </a:cubicBezTo>
                  <a:close/>
                  <a:moveTo>
                    <a:pt x="118367" y="12594"/>
                  </a:moveTo>
                  <a:lnTo>
                    <a:pt x="117842" y="13810"/>
                  </a:lnTo>
                  <a:cubicBezTo>
                    <a:pt x="117902" y="13926"/>
                    <a:pt x="118018" y="13987"/>
                    <a:pt x="118074" y="14103"/>
                  </a:cubicBezTo>
                  <a:cubicBezTo>
                    <a:pt x="118250" y="13694"/>
                    <a:pt x="118422" y="13230"/>
                    <a:pt x="118599" y="12826"/>
                  </a:cubicBezTo>
                  <a:lnTo>
                    <a:pt x="118367" y="12594"/>
                  </a:lnTo>
                  <a:close/>
                  <a:moveTo>
                    <a:pt x="117670" y="14158"/>
                  </a:moveTo>
                  <a:cubicBezTo>
                    <a:pt x="117494" y="14622"/>
                    <a:pt x="117322" y="15031"/>
                    <a:pt x="117146" y="15495"/>
                  </a:cubicBezTo>
                  <a:cubicBezTo>
                    <a:pt x="117206" y="15611"/>
                    <a:pt x="117322" y="15727"/>
                    <a:pt x="117378" y="15843"/>
                  </a:cubicBezTo>
                  <a:lnTo>
                    <a:pt x="117902" y="14451"/>
                  </a:lnTo>
                  <a:cubicBezTo>
                    <a:pt x="117842" y="14390"/>
                    <a:pt x="117786" y="14274"/>
                    <a:pt x="117670" y="14158"/>
                  </a:cubicBezTo>
                  <a:close/>
                  <a:moveTo>
                    <a:pt x="116974" y="15843"/>
                  </a:moveTo>
                  <a:cubicBezTo>
                    <a:pt x="116798" y="16363"/>
                    <a:pt x="116626" y="16827"/>
                    <a:pt x="116394" y="17292"/>
                  </a:cubicBezTo>
                  <a:cubicBezTo>
                    <a:pt x="116510" y="17408"/>
                    <a:pt x="116566" y="17524"/>
                    <a:pt x="116626" y="17700"/>
                  </a:cubicBezTo>
                  <a:cubicBezTo>
                    <a:pt x="116798" y="17175"/>
                    <a:pt x="117030" y="16711"/>
                    <a:pt x="117206" y="16247"/>
                  </a:cubicBezTo>
                  <a:cubicBezTo>
                    <a:pt x="117146" y="16131"/>
                    <a:pt x="117090" y="16015"/>
                    <a:pt x="116974" y="15843"/>
                  </a:cubicBezTo>
                  <a:close/>
                  <a:moveTo>
                    <a:pt x="116278" y="17700"/>
                  </a:moveTo>
                  <a:cubicBezTo>
                    <a:pt x="116046" y="18220"/>
                    <a:pt x="115869" y="18684"/>
                    <a:pt x="115637" y="19209"/>
                  </a:cubicBezTo>
                  <a:cubicBezTo>
                    <a:pt x="115697" y="19264"/>
                    <a:pt x="115697" y="19380"/>
                    <a:pt x="115753" y="19441"/>
                  </a:cubicBezTo>
                  <a:cubicBezTo>
                    <a:pt x="115753" y="19496"/>
                    <a:pt x="115814" y="19557"/>
                    <a:pt x="115814" y="19612"/>
                  </a:cubicBezTo>
                  <a:cubicBezTo>
                    <a:pt x="116046" y="19148"/>
                    <a:pt x="116217" y="18628"/>
                    <a:pt x="116449" y="18104"/>
                  </a:cubicBezTo>
                  <a:cubicBezTo>
                    <a:pt x="116394" y="17988"/>
                    <a:pt x="116333" y="17816"/>
                    <a:pt x="116278" y="17700"/>
                  </a:cubicBezTo>
                  <a:close/>
                  <a:moveTo>
                    <a:pt x="115465" y="19612"/>
                  </a:moveTo>
                  <a:cubicBezTo>
                    <a:pt x="115289" y="20137"/>
                    <a:pt x="115057" y="20657"/>
                    <a:pt x="114825" y="21181"/>
                  </a:cubicBezTo>
                  <a:lnTo>
                    <a:pt x="115001" y="21701"/>
                  </a:lnTo>
                  <a:cubicBezTo>
                    <a:pt x="115233" y="21121"/>
                    <a:pt x="115405" y="20601"/>
                    <a:pt x="115637" y="20077"/>
                  </a:cubicBezTo>
                  <a:cubicBezTo>
                    <a:pt x="115581" y="19961"/>
                    <a:pt x="115521" y="19789"/>
                    <a:pt x="115465" y="19612"/>
                  </a:cubicBezTo>
                  <a:close/>
                  <a:moveTo>
                    <a:pt x="18159" y="1393"/>
                  </a:moveTo>
                  <a:cubicBezTo>
                    <a:pt x="16534" y="1393"/>
                    <a:pt x="15026" y="1802"/>
                    <a:pt x="13633" y="2498"/>
                  </a:cubicBezTo>
                  <a:cubicBezTo>
                    <a:pt x="11141" y="3659"/>
                    <a:pt x="9108" y="5687"/>
                    <a:pt x="7367" y="8068"/>
                  </a:cubicBezTo>
                  <a:cubicBezTo>
                    <a:pt x="4758" y="11605"/>
                    <a:pt x="2901" y="16015"/>
                    <a:pt x="1741" y="19496"/>
                  </a:cubicBezTo>
                  <a:cubicBezTo>
                    <a:pt x="520" y="22978"/>
                    <a:pt x="0" y="25591"/>
                    <a:pt x="0" y="25591"/>
                  </a:cubicBezTo>
                  <a:lnTo>
                    <a:pt x="288" y="25647"/>
                  </a:lnTo>
                  <a:lnTo>
                    <a:pt x="348" y="25591"/>
                  </a:lnTo>
                  <a:cubicBezTo>
                    <a:pt x="464" y="24895"/>
                    <a:pt x="1857" y="18916"/>
                    <a:pt x="4698" y="13114"/>
                  </a:cubicBezTo>
                  <a:cubicBezTo>
                    <a:pt x="6151" y="10213"/>
                    <a:pt x="8007" y="7372"/>
                    <a:pt x="10212" y="5223"/>
                  </a:cubicBezTo>
                  <a:cubicBezTo>
                    <a:pt x="11312" y="4178"/>
                    <a:pt x="12533" y="3310"/>
                    <a:pt x="13865" y="2730"/>
                  </a:cubicBezTo>
                  <a:cubicBezTo>
                    <a:pt x="15202" y="2090"/>
                    <a:pt x="16650" y="1741"/>
                    <a:pt x="18159" y="1741"/>
                  </a:cubicBezTo>
                  <a:cubicBezTo>
                    <a:pt x="18739" y="1741"/>
                    <a:pt x="19320" y="1802"/>
                    <a:pt x="19900" y="1918"/>
                  </a:cubicBezTo>
                  <a:cubicBezTo>
                    <a:pt x="24138" y="2554"/>
                    <a:pt x="27559" y="4239"/>
                    <a:pt x="30344" y="6676"/>
                  </a:cubicBezTo>
                  <a:cubicBezTo>
                    <a:pt x="35218" y="10969"/>
                    <a:pt x="38063" y="17524"/>
                    <a:pt x="39860" y="25067"/>
                  </a:cubicBezTo>
                  <a:cubicBezTo>
                    <a:pt x="40208" y="26403"/>
                    <a:pt x="40500" y="27796"/>
                    <a:pt x="40732" y="29188"/>
                  </a:cubicBezTo>
                  <a:cubicBezTo>
                    <a:pt x="40848" y="29188"/>
                    <a:pt x="40964" y="29128"/>
                    <a:pt x="41080" y="29072"/>
                  </a:cubicBezTo>
                  <a:cubicBezTo>
                    <a:pt x="40556" y="26403"/>
                    <a:pt x="39920" y="23790"/>
                    <a:pt x="39163" y="21353"/>
                  </a:cubicBezTo>
                  <a:cubicBezTo>
                    <a:pt x="37655" y="16247"/>
                    <a:pt x="35510" y="11721"/>
                    <a:pt x="32433" y="8300"/>
                  </a:cubicBezTo>
                  <a:cubicBezTo>
                    <a:pt x="29299" y="4819"/>
                    <a:pt x="25298" y="2382"/>
                    <a:pt x="19960" y="1570"/>
                  </a:cubicBezTo>
                  <a:cubicBezTo>
                    <a:pt x="19320" y="1454"/>
                    <a:pt x="18739" y="1393"/>
                    <a:pt x="18159" y="1393"/>
                  </a:cubicBezTo>
                  <a:close/>
                  <a:moveTo>
                    <a:pt x="41136" y="29421"/>
                  </a:moveTo>
                  <a:cubicBezTo>
                    <a:pt x="41020" y="29421"/>
                    <a:pt x="40904" y="29476"/>
                    <a:pt x="40788" y="29537"/>
                  </a:cubicBezTo>
                  <a:cubicBezTo>
                    <a:pt x="40964" y="30233"/>
                    <a:pt x="41080" y="30929"/>
                    <a:pt x="41196" y="31565"/>
                  </a:cubicBezTo>
                  <a:cubicBezTo>
                    <a:pt x="41252" y="31509"/>
                    <a:pt x="41368" y="31449"/>
                    <a:pt x="41484" y="31333"/>
                  </a:cubicBezTo>
                  <a:lnTo>
                    <a:pt x="41136" y="29421"/>
                  </a:lnTo>
                  <a:close/>
                  <a:moveTo>
                    <a:pt x="41545" y="31741"/>
                  </a:moveTo>
                  <a:cubicBezTo>
                    <a:pt x="41428" y="31797"/>
                    <a:pt x="41312" y="31913"/>
                    <a:pt x="41252" y="31974"/>
                  </a:cubicBezTo>
                  <a:cubicBezTo>
                    <a:pt x="41428" y="32958"/>
                    <a:pt x="41545" y="33946"/>
                    <a:pt x="41716" y="34991"/>
                  </a:cubicBezTo>
                  <a:cubicBezTo>
                    <a:pt x="41777" y="34814"/>
                    <a:pt x="41893" y="34643"/>
                    <a:pt x="41948" y="34526"/>
                  </a:cubicBezTo>
                  <a:cubicBezTo>
                    <a:pt x="41832" y="33598"/>
                    <a:pt x="41661" y="32670"/>
                    <a:pt x="41545" y="31741"/>
                  </a:cubicBezTo>
                  <a:close/>
                  <a:moveTo>
                    <a:pt x="114653" y="21646"/>
                  </a:moveTo>
                  <a:cubicBezTo>
                    <a:pt x="114245" y="22690"/>
                    <a:pt x="113780" y="23674"/>
                    <a:pt x="113377" y="24663"/>
                  </a:cubicBezTo>
                  <a:cubicBezTo>
                    <a:pt x="112272" y="27271"/>
                    <a:pt x="111056" y="29708"/>
                    <a:pt x="109779" y="31913"/>
                  </a:cubicBezTo>
                  <a:cubicBezTo>
                    <a:pt x="109371" y="32609"/>
                    <a:pt x="108967" y="33250"/>
                    <a:pt x="108503" y="33886"/>
                  </a:cubicBezTo>
                  <a:cubicBezTo>
                    <a:pt x="107458" y="35627"/>
                    <a:pt x="106298" y="37135"/>
                    <a:pt x="105077" y="38356"/>
                  </a:cubicBezTo>
                  <a:cubicBezTo>
                    <a:pt x="105137" y="38296"/>
                    <a:pt x="105193" y="38296"/>
                    <a:pt x="105193" y="38240"/>
                  </a:cubicBezTo>
                  <a:lnTo>
                    <a:pt x="105369" y="38064"/>
                  </a:lnTo>
                  <a:cubicBezTo>
                    <a:pt x="105541" y="37947"/>
                    <a:pt x="105718" y="37776"/>
                    <a:pt x="105834" y="37660"/>
                  </a:cubicBezTo>
                  <a:cubicBezTo>
                    <a:pt x="107166" y="36383"/>
                    <a:pt x="108387" y="34814"/>
                    <a:pt x="109487" y="33018"/>
                  </a:cubicBezTo>
                  <a:cubicBezTo>
                    <a:pt x="110359" y="31625"/>
                    <a:pt x="111227" y="30056"/>
                    <a:pt x="112040" y="28376"/>
                  </a:cubicBezTo>
                  <a:cubicBezTo>
                    <a:pt x="112968" y="26403"/>
                    <a:pt x="113896" y="24315"/>
                    <a:pt x="114769" y="22165"/>
                  </a:cubicBezTo>
                  <a:cubicBezTo>
                    <a:pt x="114769" y="21994"/>
                    <a:pt x="114709" y="21817"/>
                    <a:pt x="114653" y="21646"/>
                  </a:cubicBezTo>
                  <a:close/>
                  <a:moveTo>
                    <a:pt x="102352" y="39804"/>
                  </a:moveTo>
                  <a:cubicBezTo>
                    <a:pt x="102352" y="39804"/>
                    <a:pt x="102292" y="39804"/>
                    <a:pt x="102236" y="39865"/>
                  </a:cubicBezTo>
                  <a:lnTo>
                    <a:pt x="102085" y="40163"/>
                  </a:lnTo>
                  <a:lnTo>
                    <a:pt x="102085" y="40163"/>
                  </a:lnTo>
                  <a:cubicBezTo>
                    <a:pt x="102102" y="40152"/>
                    <a:pt x="102120" y="40152"/>
                    <a:pt x="102120" y="40152"/>
                  </a:cubicBezTo>
                  <a:lnTo>
                    <a:pt x="102120" y="40097"/>
                  </a:lnTo>
                  <a:cubicBezTo>
                    <a:pt x="102236" y="39981"/>
                    <a:pt x="102292" y="39920"/>
                    <a:pt x="102352" y="39804"/>
                  </a:cubicBezTo>
                  <a:close/>
                  <a:moveTo>
                    <a:pt x="102085" y="40163"/>
                  </a:moveTo>
                  <a:cubicBezTo>
                    <a:pt x="102072" y="40171"/>
                    <a:pt x="102060" y="40186"/>
                    <a:pt x="102060" y="40213"/>
                  </a:cubicBezTo>
                  <a:lnTo>
                    <a:pt x="102085" y="40163"/>
                  </a:lnTo>
                  <a:close/>
                  <a:moveTo>
                    <a:pt x="101712" y="40097"/>
                  </a:moveTo>
                  <a:cubicBezTo>
                    <a:pt x="101656" y="40152"/>
                    <a:pt x="101596" y="40152"/>
                    <a:pt x="101540" y="40213"/>
                  </a:cubicBezTo>
                  <a:cubicBezTo>
                    <a:pt x="101480" y="40329"/>
                    <a:pt x="101424" y="40445"/>
                    <a:pt x="101308" y="40561"/>
                  </a:cubicBezTo>
                  <a:cubicBezTo>
                    <a:pt x="101364" y="40561"/>
                    <a:pt x="101424" y="40500"/>
                    <a:pt x="101480" y="40500"/>
                  </a:cubicBezTo>
                  <a:cubicBezTo>
                    <a:pt x="101540" y="40384"/>
                    <a:pt x="101656" y="40213"/>
                    <a:pt x="101712" y="40097"/>
                  </a:cubicBezTo>
                  <a:close/>
                  <a:moveTo>
                    <a:pt x="101076" y="40384"/>
                  </a:moveTo>
                  <a:cubicBezTo>
                    <a:pt x="100960" y="40445"/>
                    <a:pt x="100899" y="40445"/>
                    <a:pt x="100783" y="40500"/>
                  </a:cubicBezTo>
                  <a:cubicBezTo>
                    <a:pt x="100728" y="40617"/>
                    <a:pt x="100667" y="40733"/>
                    <a:pt x="100612" y="40909"/>
                  </a:cubicBezTo>
                  <a:cubicBezTo>
                    <a:pt x="100667" y="40849"/>
                    <a:pt x="100728" y="40849"/>
                    <a:pt x="100844" y="40793"/>
                  </a:cubicBezTo>
                  <a:cubicBezTo>
                    <a:pt x="100899" y="40677"/>
                    <a:pt x="100960" y="40561"/>
                    <a:pt x="101076" y="40384"/>
                  </a:cubicBezTo>
                  <a:close/>
                  <a:moveTo>
                    <a:pt x="42009" y="35046"/>
                  </a:moveTo>
                  <a:cubicBezTo>
                    <a:pt x="42009" y="35107"/>
                    <a:pt x="41948" y="35162"/>
                    <a:pt x="41893" y="35223"/>
                  </a:cubicBezTo>
                  <a:cubicBezTo>
                    <a:pt x="41893" y="35339"/>
                    <a:pt x="41832" y="35395"/>
                    <a:pt x="41777" y="35511"/>
                  </a:cubicBezTo>
                  <a:cubicBezTo>
                    <a:pt x="42009" y="37367"/>
                    <a:pt x="42241" y="39224"/>
                    <a:pt x="42473" y="41141"/>
                  </a:cubicBezTo>
                  <a:cubicBezTo>
                    <a:pt x="42529" y="40733"/>
                    <a:pt x="42589" y="40268"/>
                    <a:pt x="42645" y="39865"/>
                  </a:cubicBezTo>
                  <a:cubicBezTo>
                    <a:pt x="42473" y="38240"/>
                    <a:pt x="42241" y="36615"/>
                    <a:pt x="42009" y="35046"/>
                  </a:cubicBezTo>
                  <a:close/>
                  <a:moveTo>
                    <a:pt x="100319" y="40677"/>
                  </a:moveTo>
                  <a:lnTo>
                    <a:pt x="100319" y="40677"/>
                  </a:lnTo>
                  <a:cubicBezTo>
                    <a:pt x="100263" y="40733"/>
                    <a:pt x="100147" y="40733"/>
                    <a:pt x="100031" y="40793"/>
                  </a:cubicBezTo>
                  <a:lnTo>
                    <a:pt x="99855" y="41141"/>
                  </a:lnTo>
                  <a:cubicBezTo>
                    <a:pt x="99971" y="41141"/>
                    <a:pt x="100031" y="41081"/>
                    <a:pt x="100147" y="41081"/>
                  </a:cubicBezTo>
                  <a:cubicBezTo>
                    <a:pt x="100203" y="40965"/>
                    <a:pt x="100263" y="40793"/>
                    <a:pt x="100319" y="40677"/>
                  </a:cubicBezTo>
                  <a:close/>
                  <a:moveTo>
                    <a:pt x="99623" y="40909"/>
                  </a:moveTo>
                  <a:lnTo>
                    <a:pt x="99623" y="40909"/>
                  </a:lnTo>
                  <a:cubicBezTo>
                    <a:pt x="99507" y="40965"/>
                    <a:pt x="99391" y="40965"/>
                    <a:pt x="99275" y="41025"/>
                  </a:cubicBezTo>
                  <a:lnTo>
                    <a:pt x="99103" y="41373"/>
                  </a:lnTo>
                  <a:cubicBezTo>
                    <a:pt x="99219" y="41373"/>
                    <a:pt x="99335" y="41313"/>
                    <a:pt x="99451" y="41313"/>
                  </a:cubicBezTo>
                  <a:cubicBezTo>
                    <a:pt x="99507" y="41197"/>
                    <a:pt x="99567" y="41025"/>
                    <a:pt x="99623" y="40909"/>
                  </a:cubicBezTo>
                  <a:close/>
                  <a:moveTo>
                    <a:pt x="98871" y="41141"/>
                  </a:moveTo>
                  <a:cubicBezTo>
                    <a:pt x="98755" y="41141"/>
                    <a:pt x="98639" y="41197"/>
                    <a:pt x="98523" y="41197"/>
                  </a:cubicBezTo>
                  <a:cubicBezTo>
                    <a:pt x="98462" y="41313"/>
                    <a:pt x="98407" y="41489"/>
                    <a:pt x="98346" y="41605"/>
                  </a:cubicBezTo>
                  <a:cubicBezTo>
                    <a:pt x="98462" y="41545"/>
                    <a:pt x="98578" y="41545"/>
                    <a:pt x="98695" y="41489"/>
                  </a:cubicBezTo>
                  <a:lnTo>
                    <a:pt x="98871" y="41141"/>
                  </a:lnTo>
                  <a:close/>
                  <a:moveTo>
                    <a:pt x="98114" y="41313"/>
                  </a:moveTo>
                  <a:cubicBezTo>
                    <a:pt x="97943" y="41313"/>
                    <a:pt x="97826" y="41373"/>
                    <a:pt x="97710" y="41373"/>
                  </a:cubicBezTo>
                  <a:lnTo>
                    <a:pt x="97534" y="41721"/>
                  </a:lnTo>
                  <a:cubicBezTo>
                    <a:pt x="97710" y="41721"/>
                    <a:pt x="97826" y="41721"/>
                    <a:pt x="97943" y="41661"/>
                  </a:cubicBezTo>
                  <a:cubicBezTo>
                    <a:pt x="97998" y="41545"/>
                    <a:pt x="98059" y="41489"/>
                    <a:pt x="98059" y="41373"/>
                  </a:cubicBezTo>
                  <a:cubicBezTo>
                    <a:pt x="98059" y="41313"/>
                    <a:pt x="98114" y="41313"/>
                    <a:pt x="98114" y="41313"/>
                  </a:cubicBezTo>
                  <a:close/>
                  <a:moveTo>
                    <a:pt x="97302" y="41489"/>
                  </a:moveTo>
                  <a:cubicBezTo>
                    <a:pt x="97186" y="41489"/>
                    <a:pt x="97014" y="41489"/>
                    <a:pt x="96898" y="41545"/>
                  </a:cubicBezTo>
                  <a:cubicBezTo>
                    <a:pt x="96838" y="41661"/>
                    <a:pt x="96782" y="41777"/>
                    <a:pt x="96782" y="41837"/>
                  </a:cubicBezTo>
                  <a:lnTo>
                    <a:pt x="97186" y="41837"/>
                  </a:lnTo>
                  <a:cubicBezTo>
                    <a:pt x="97246" y="41721"/>
                    <a:pt x="97246" y="41605"/>
                    <a:pt x="97302" y="41489"/>
                  </a:cubicBezTo>
                  <a:close/>
                  <a:moveTo>
                    <a:pt x="96490" y="41605"/>
                  </a:moveTo>
                  <a:cubicBezTo>
                    <a:pt x="96374" y="41605"/>
                    <a:pt x="96202" y="41661"/>
                    <a:pt x="96086" y="41661"/>
                  </a:cubicBezTo>
                  <a:cubicBezTo>
                    <a:pt x="96025" y="41777"/>
                    <a:pt x="96025" y="41837"/>
                    <a:pt x="95970" y="41953"/>
                  </a:cubicBezTo>
                  <a:cubicBezTo>
                    <a:pt x="96086" y="41953"/>
                    <a:pt x="96258" y="41953"/>
                    <a:pt x="96374" y="41893"/>
                  </a:cubicBezTo>
                  <a:cubicBezTo>
                    <a:pt x="96434" y="41777"/>
                    <a:pt x="96490" y="41721"/>
                    <a:pt x="96490" y="41605"/>
                  </a:cubicBezTo>
                  <a:close/>
                  <a:moveTo>
                    <a:pt x="95677" y="41721"/>
                  </a:moveTo>
                  <a:cubicBezTo>
                    <a:pt x="95561" y="41721"/>
                    <a:pt x="95390" y="41777"/>
                    <a:pt x="95213" y="41777"/>
                  </a:cubicBezTo>
                  <a:cubicBezTo>
                    <a:pt x="95157" y="41837"/>
                    <a:pt x="95157" y="41953"/>
                    <a:pt x="95097" y="42009"/>
                  </a:cubicBezTo>
                  <a:lnTo>
                    <a:pt x="95622" y="42009"/>
                  </a:lnTo>
                  <a:cubicBezTo>
                    <a:pt x="95622" y="41893"/>
                    <a:pt x="95677" y="41777"/>
                    <a:pt x="95677" y="41721"/>
                  </a:cubicBezTo>
                  <a:close/>
                  <a:moveTo>
                    <a:pt x="94865" y="41837"/>
                  </a:moveTo>
                  <a:cubicBezTo>
                    <a:pt x="94517" y="41837"/>
                    <a:pt x="94229" y="41893"/>
                    <a:pt x="93937" y="41893"/>
                  </a:cubicBezTo>
                  <a:cubicBezTo>
                    <a:pt x="93301" y="41953"/>
                    <a:pt x="92721" y="42009"/>
                    <a:pt x="92080" y="42069"/>
                  </a:cubicBezTo>
                  <a:lnTo>
                    <a:pt x="92953" y="42069"/>
                  </a:lnTo>
                  <a:cubicBezTo>
                    <a:pt x="93589" y="42069"/>
                    <a:pt x="94169" y="42069"/>
                    <a:pt x="94749" y="42009"/>
                  </a:cubicBezTo>
                  <a:cubicBezTo>
                    <a:pt x="94809" y="41953"/>
                    <a:pt x="94809" y="41893"/>
                    <a:pt x="94865" y="41837"/>
                  </a:cubicBezTo>
                  <a:close/>
                  <a:moveTo>
                    <a:pt x="88891" y="42357"/>
                  </a:moveTo>
                  <a:cubicBezTo>
                    <a:pt x="89295" y="42473"/>
                    <a:pt x="89643" y="42534"/>
                    <a:pt x="89991" y="42589"/>
                  </a:cubicBezTo>
                  <a:cubicBezTo>
                    <a:pt x="90168" y="42589"/>
                    <a:pt x="90284" y="42534"/>
                    <a:pt x="90455" y="42534"/>
                  </a:cubicBezTo>
                  <a:cubicBezTo>
                    <a:pt x="89935" y="42473"/>
                    <a:pt x="89471" y="42418"/>
                    <a:pt x="88947" y="42357"/>
                  </a:cubicBezTo>
                  <a:close/>
                  <a:moveTo>
                    <a:pt x="87902" y="42534"/>
                  </a:moveTo>
                  <a:cubicBezTo>
                    <a:pt x="87786" y="42534"/>
                    <a:pt x="87615" y="42589"/>
                    <a:pt x="87438" y="42589"/>
                  </a:cubicBezTo>
                  <a:cubicBezTo>
                    <a:pt x="87731" y="42650"/>
                    <a:pt x="87963" y="42705"/>
                    <a:pt x="88250" y="42821"/>
                  </a:cubicBezTo>
                  <a:cubicBezTo>
                    <a:pt x="88483" y="42766"/>
                    <a:pt x="88659" y="42766"/>
                    <a:pt x="88891" y="42705"/>
                  </a:cubicBezTo>
                  <a:cubicBezTo>
                    <a:pt x="88599" y="42650"/>
                    <a:pt x="88250" y="42589"/>
                    <a:pt x="87902" y="42534"/>
                  </a:cubicBezTo>
                  <a:close/>
                  <a:moveTo>
                    <a:pt x="86742" y="42705"/>
                  </a:moveTo>
                  <a:cubicBezTo>
                    <a:pt x="86510" y="42766"/>
                    <a:pt x="86278" y="42821"/>
                    <a:pt x="86106" y="42882"/>
                  </a:cubicBezTo>
                  <a:cubicBezTo>
                    <a:pt x="86278" y="42937"/>
                    <a:pt x="86510" y="42998"/>
                    <a:pt x="86686" y="43053"/>
                  </a:cubicBezTo>
                  <a:cubicBezTo>
                    <a:pt x="86918" y="42998"/>
                    <a:pt x="87206" y="42998"/>
                    <a:pt x="87438" y="42937"/>
                  </a:cubicBezTo>
                  <a:cubicBezTo>
                    <a:pt x="87206" y="42882"/>
                    <a:pt x="86974" y="42766"/>
                    <a:pt x="86742" y="42705"/>
                  </a:cubicBezTo>
                  <a:close/>
                  <a:moveTo>
                    <a:pt x="85526" y="42998"/>
                  </a:moveTo>
                  <a:cubicBezTo>
                    <a:pt x="85294" y="43053"/>
                    <a:pt x="85001" y="43114"/>
                    <a:pt x="84769" y="43230"/>
                  </a:cubicBezTo>
                  <a:cubicBezTo>
                    <a:pt x="84945" y="43286"/>
                    <a:pt x="85117" y="43346"/>
                    <a:pt x="85233" y="43402"/>
                  </a:cubicBezTo>
                  <a:cubicBezTo>
                    <a:pt x="85526" y="43346"/>
                    <a:pt x="85813" y="43286"/>
                    <a:pt x="86046" y="43230"/>
                  </a:cubicBezTo>
                  <a:cubicBezTo>
                    <a:pt x="85874" y="43114"/>
                    <a:pt x="85697" y="43053"/>
                    <a:pt x="85526" y="42998"/>
                  </a:cubicBezTo>
                  <a:close/>
                  <a:moveTo>
                    <a:pt x="84305" y="43346"/>
                  </a:moveTo>
                  <a:cubicBezTo>
                    <a:pt x="84017" y="43462"/>
                    <a:pt x="83785" y="43518"/>
                    <a:pt x="83553" y="43634"/>
                  </a:cubicBezTo>
                  <a:cubicBezTo>
                    <a:pt x="83669" y="43694"/>
                    <a:pt x="83785" y="43750"/>
                    <a:pt x="83957" y="43810"/>
                  </a:cubicBezTo>
                  <a:cubicBezTo>
                    <a:pt x="84189" y="43750"/>
                    <a:pt x="84481" y="43634"/>
                    <a:pt x="84769" y="43578"/>
                  </a:cubicBezTo>
                  <a:cubicBezTo>
                    <a:pt x="84597" y="43462"/>
                    <a:pt x="84421" y="43402"/>
                    <a:pt x="84305" y="43346"/>
                  </a:cubicBezTo>
                  <a:close/>
                  <a:moveTo>
                    <a:pt x="83089" y="43750"/>
                  </a:moveTo>
                  <a:cubicBezTo>
                    <a:pt x="82857" y="43866"/>
                    <a:pt x="82564" y="43982"/>
                    <a:pt x="82332" y="44098"/>
                  </a:cubicBezTo>
                  <a:cubicBezTo>
                    <a:pt x="82448" y="44158"/>
                    <a:pt x="82564" y="44274"/>
                    <a:pt x="82680" y="44330"/>
                  </a:cubicBezTo>
                  <a:cubicBezTo>
                    <a:pt x="82973" y="44214"/>
                    <a:pt x="83260" y="44098"/>
                    <a:pt x="83493" y="43982"/>
                  </a:cubicBezTo>
                  <a:cubicBezTo>
                    <a:pt x="83377" y="43926"/>
                    <a:pt x="83260" y="43866"/>
                    <a:pt x="83089" y="43750"/>
                  </a:cubicBezTo>
                  <a:close/>
                  <a:moveTo>
                    <a:pt x="81984" y="44274"/>
                  </a:moveTo>
                  <a:cubicBezTo>
                    <a:pt x="81696" y="44390"/>
                    <a:pt x="81464" y="44562"/>
                    <a:pt x="81172" y="44678"/>
                  </a:cubicBezTo>
                  <a:cubicBezTo>
                    <a:pt x="81288" y="44738"/>
                    <a:pt x="81404" y="44794"/>
                    <a:pt x="81520" y="44910"/>
                  </a:cubicBezTo>
                  <a:cubicBezTo>
                    <a:pt x="81752" y="44738"/>
                    <a:pt x="82044" y="44622"/>
                    <a:pt x="82332" y="44506"/>
                  </a:cubicBezTo>
                  <a:cubicBezTo>
                    <a:pt x="82216" y="44446"/>
                    <a:pt x="82100" y="44390"/>
                    <a:pt x="82044" y="44330"/>
                  </a:cubicBezTo>
                  <a:cubicBezTo>
                    <a:pt x="81984" y="44330"/>
                    <a:pt x="81984" y="44274"/>
                    <a:pt x="81984" y="44274"/>
                  </a:cubicBezTo>
                  <a:close/>
                  <a:moveTo>
                    <a:pt x="80824" y="44854"/>
                  </a:moveTo>
                  <a:cubicBezTo>
                    <a:pt x="80591" y="45026"/>
                    <a:pt x="80359" y="45203"/>
                    <a:pt x="80072" y="45319"/>
                  </a:cubicBezTo>
                  <a:cubicBezTo>
                    <a:pt x="80188" y="45435"/>
                    <a:pt x="80304" y="45490"/>
                    <a:pt x="80359" y="45551"/>
                  </a:cubicBezTo>
                  <a:cubicBezTo>
                    <a:pt x="80652" y="45374"/>
                    <a:pt x="80884" y="45203"/>
                    <a:pt x="81172" y="45087"/>
                  </a:cubicBezTo>
                  <a:cubicBezTo>
                    <a:pt x="81056" y="45026"/>
                    <a:pt x="80940" y="44971"/>
                    <a:pt x="80824" y="44854"/>
                  </a:cubicBezTo>
                  <a:close/>
                  <a:moveTo>
                    <a:pt x="79779" y="45551"/>
                  </a:moveTo>
                  <a:cubicBezTo>
                    <a:pt x="79547" y="45723"/>
                    <a:pt x="79259" y="45899"/>
                    <a:pt x="79027" y="46071"/>
                  </a:cubicBezTo>
                  <a:cubicBezTo>
                    <a:pt x="79143" y="46131"/>
                    <a:pt x="79199" y="46247"/>
                    <a:pt x="79315" y="46303"/>
                  </a:cubicBezTo>
                  <a:cubicBezTo>
                    <a:pt x="79547" y="46071"/>
                    <a:pt x="79839" y="45899"/>
                    <a:pt x="80072" y="45723"/>
                  </a:cubicBezTo>
                  <a:cubicBezTo>
                    <a:pt x="79956" y="45667"/>
                    <a:pt x="79895" y="45606"/>
                    <a:pt x="79779" y="45551"/>
                  </a:cubicBezTo>
                  <a:close/>
                  <a:moveTo>
                    <a:pt x="78735" y="46303"/>
                  </a:moveTo>
                  <a:cubicBezTo>
                    <a:pt x="78503" y="46479"/>
                    <a:pt x="78271" y="46711"/>
                    <a:pt x="78038" y="46883"/>
                  </a:cubicBezTo>
                  <a:lnTo>
                    <a:pt x="78271" y="47115"/>
                  </a:lnTo>
                  <a:cubicBezTo>
                    <a:pt x="78503" y="46883"/>
                    <a:pt x="78795" y="46711"/>
                    <a:pt x="79027" y="46479"/>
                  </a:cubicBezTo>
                  <a:cubicBezTo>
                    <a:pt x="78911" y="46419"/>
                    <a:pt x="78851" y="46363"/>
                    <a:pt x="78735" y="46303"/>
                  </a:cubicBezTo>
                  <a:close/>
                  <a:moveTo>
                    <a:pt x="77751" y="47115"/>
                  </a:moveTo>
                  <a:lnTo>
                    <a:pt x="77751" y="47175"/>
                  </a:lnTo>
                  <a:cubicBezTo>
                    <a:pt x="77519" y="47347"/>
                    <a:pt x="77286" y="47579"/>
                    <a:pt x="77054" y="47811"/>
                  </a:cubicBezTo>
                  <a:cubicBezTo>
                    <a:pt x="77110" y="47872"/>
                    <a:pt x="77226" y="47927"/>
                    <a:pt x="77286" y="47988"/>
                  </a:cubicBezTo>
                  <a:cubicBezTo>
                    <a:pt x="77519" y="47811"/>
                    <a:pt x="77751" y="47579"/>
                    <a:pt x="77922" y="47407"/>
                  </a:cubicBezTo>
                  <a:cubicBezTo>
                    <a:pt x="77983" y="47347"/>
                    <a:pt x="77983" y="47347"/>
                    <a:pt x="78038" y="47347"/>
                  </a:cubicBezTo>
                  <a:cubicBezTo>
                    <a:pt x="77922" y="47291"/>
                    <a:pt x="77867" y="47175"/>
                    <a:pt x="77751" y="47115"/>
                  </a:cubicBezTo>
                  <a:close/>
                  <a:moveTo>
                    <a:pt x="76822" y="48043"/>
                  </a:moveTo>
                  <a:cubicBezTo>
                    <a:pt x="76590" y="48275"/>
                    <a:pt x="76358" y="48508"/>
                    <a:pt x="76126" y="48800"/>
                  </a:cubicBezTo>
                  <a:cubicBezTo>
                    <a:pt x="76182" y="48856"/>
                    <a:pt x="76298" y="48916"/>
                    <a:pt x="76358" y="48972"/>
                  </a:cubicBezTo>
                  <a:cubicBezTo>
                    <a:pt x="76590" y="48740"/>
                    <a:pt x="76822" y="48508"/>
                    <a:pt x="77054" y="48220"/>
                  </a:cubicBezTo>
                  <a:cubicBezTo>
                    <a:pt x="76994" y="48159"/>
                    <a:pt x="76878" y="48104"/>
                    <a:pt x="76822" y="48043"/>
                  </a:cubicBezTo>
                  <a:close/>
                  <a:moveTo>
                    <a:pt x="75894" y="49032"/>
                  </a:moveTo>
                  <a:cubicBezTo>
                    <a:pt x="75662" y="49264"/>
                    <a:pt x="75430" y="49552"/>
                    <a:pt x="75253" y="49844"/>
                  </a:cubicBezTo>
                  <a:cubicBezTo>
                    <a:pt x="75314" y="49900"/>
                    <a:pt x="75430" y="49960"/>
                    <a:pt x="75485" y="50016"/>
                  </a:cubicBezTo>
                  <a:cubicBezTo>
                    <a:pt x="75718" y="49784"/>
                    <a:pt x="75950" y="49496"/>
                    <a:pt x="76182" y="49204"/>
                  </a:cubicBezTo>
                  <a:cubicBezTo>
                    <a:pt x="76066" y="49148"/>
                    <a:pt x="76010" y="49088"/>
                    <a:pt x="75894" y="49032"/>
                  </a:cubicBezTo>
                  <a:close/>
                  <a:moveTo>
                    <a:pt x="75021" y="50077"/>
                  </a:moveTo>
                  <a:cubicBezTo>
                    <a:pt x="74789" y="50425"/>
                    <a:pt x="74557" y="50712"/>
                    <a:pt x="74385" y="51061"/>
                  </a:cubicBezTo>
                  <a:cubicBezTo>
                    <a:pt x="74441" y="51121"/>
                    <a:pt x="74557" y="51177"/>
                    <a:pt x="74617" y="51237"/>
                  </a:cubicBezTo>
                  <a:cubicBezTo>
                    <a:pt x="74850" y="50945"/>
                    <a:pt x="75082" y="50596"/>
                    <a:pt x="75314" y="50309"/>
                  </a:cubicBezTo>
                  <a:cubicBezTo>
                    <a:pt x="75198" y="50248"/>
                    <a:pt x="75137" y="50132"/>
                    <a:pt x="75021" y="50077"/>
                  </a:cubicBezTo>
                  <a:close/>
                  <a:moveTo>
                    <a:pt x="128518" y="1"/>
                  </a:moveTo>
                  <a:cubicBezTo>
                    <a:pt x="128518" y="1"/>
                    <a:pt x="128462" y="61"/>
                    <a:pt x="128402" y="61"/>
                  </a:cubicBezTo>
                  <a:cubicBezTo>
                    <a:pt x="128286" y="61"/>
                    <a:pt x="128114" y="61"/>
                    <a:pt x="127998" y="117"/>
                  </a:cubicBezTo>
                  <a:lnTo>
                    <a:pt x="127882" y="117"/>
                  </a:lnTo>
                  <a:cubicBezTo>
                    <a:pt x="127766" y="177"/>
                    <a:pt x="127590" y="177"/>
                    <a:pt x="127418" y="233"/>
                  </a:cubicBezTo>
                  <a:cubicBezTo>
                    <a:pt x="127302" y="293"/>
                    <a:pt x="127186" y="293"/>
                    <a:pt x="127010" y="349"/>
                  </a:cubicBezTo>
                  <a:cubicBezTo>
                    <a:pt x="126545" y="525"/>
                    <a:pt x="126081" y="813"/>
                    <a:pt x="125617" y="1106"/>
                  </a:cubicBezTo>
                  <a:cubicBezTo>
                    <a:pt x="125213" y="1393"/>
                    <a:pt x="124805" y="1741"/>
                    <a:pt x="124457" y="2090"/>
                  </a:cubicBezTo>
                  <a:cubicBezTo>
                    <a:pt x="124865" y="1802"/>
                    <a:pt x="125329" y="1570"/>
                    <a:pt x="125793" y="1393"/>
                  </a:cubicBezTo>
                  <a:cubicBezTo>
                    <a:pt x="125849" y="1393"/>
                    <a:pt x="125849" y="1393"/>
                    <a:pt x="125849" y="1338"/>
                  </a:cubicBezTo>
                  <a:cubicBezTo>
                    <a:pt x="126026" y="1222"/>
                    <a:pt x="126258" y="1106"/>
                    <a:pt x="126429" y="990"/>
                  </a:cubicBezTo>
                  <a:cubicBezTo>
                    <a:pt x="126606" y="873"/>
                    <a:pt x="126838" y="813"/>
                    <a:pt x="127010" y="697"/>
                  </a:cubicBezTo>
                  <a:lnTo>
                    <a:pt x="127070" y="697"/>
                  </a:lnTo>
                  <a:cubicBezTo>
                    <a:pt x="127242" y="641"/>
                    <a:pt x="127358" y="581"/>
                    <a:pt x="127534" y="581"/>
                  </a:cubicBezTo>
                  <a:cubicBezTo>
                    <a:pt x="127534" y="525"/>
                    <a:pt x="127590" y="525"/>
                    <a:pt x="127590" y="525"/>
                  </a:cubicBezTo>
                  <a:lnTo>
                    <a:pt x="127706" y="525"/>
                  </a:lnTo>
                  <a:cubicBezTo>
                    <a:pt x="127882" y="465"/>
                    <a:pt x="127998" y="409"/>
                    <a:pt x="128170" y="409"/>
                  </a:cubicBezTo>
                  <a:lnTo>
                    <a:pt x="128346" y="409"/>
                  </a:lnTo>
                  <a:cubicBezTo>
                    <a:pt x="128462" y="349"/>
                    <a:pt x="128579" y="349"/>
                    <a:pt x="128750" y="349"/>
                  </a:cubicBezTo>
                  <a:lnTo>
                    <a:pt x="129447" y="349"/>
                  </a:lnTo>
                  <a:cubicBezTo>
                    <a:pt x="129563" y="409"/>
                    <a:pt x="129679" y="409"/>
                    <a:pt x="129795" y="465"/>
                  </a:cubicBezTo>
                  <a:lnTo>
                    <a:pt x="129971" y="465"/>
                  </a:lnTo>
                  <a:cubicBezTo>
                    <a:pt x="130027" y="525"/>
                    <a:pt x="130143" y="525"/>
                    <a:pt x="130259" y="581"/>
                  </a:cubicBezTo>
                  <a:cubicBezTo>
                    <a:pt x="130319" y="581"/>
                    <a:pt x="130375" y="641"/>
                    <a:pt x="130435" y="641"/>
                  </a:cubicBezTo>
                  <a:cubicBezTo>
                    <a:pt x="130491" y="697"/>
                    <a:pt x="130607" y="757"/>
                    <a:pt x="130723" y="813"/>
                  </a:cubicBezTo>
                  <a:cubicBezTo>
                    <a:pt x="130783" y="813"/>
                    <a:pt x="130783" y="873"/>
                    <a:pt x="130839" y="873"/>
                  </a:cubicBezTo>
                  <a:cubicBezTo>
                    <a:pt x="130955" y="929"/>
                    <a:pt x="131015" y="990"/>
                    <a:pt x="131132" y="1045"/>
                  </a:cubicBezTo>
                  <a:cubicBezTo>
                    <a:pt x="131132" y="1106"/>
                    <a:pt x="131187" y="1106"/>
                    <a:pt x="131248" y="1161"/>
                  </a:cubicBezTo>
                  <a:cubicBezTo>
                    <a:pt x="131303" y="1222"/>
                    <a:pt x="131419" y="1277"/>
                    <a:pt x="131480" y="1393"/>
                  </a:cubicBezTo>
                  <a:cubicBezTo>
                    <a:pt x="131535" y="1393"/>
                    <a:pt x="131596" y="1454"/>
                    <a:pt x="131596" y="1454"/>
                  </a:cubicBezTo>
                  <a:cubicBezTo>
                    <a:pt x="131712" y="1570"/>
                    <a:pt x="131767" y="1625"/>
                    <a:pt x="131828" y="1741"/>
                  </a:cubicBezTo>
                  <a:cubicBezTo>
                    <a:pt x="131883" y="1741"/>
                    <a:pt x="131883" y="1802"/>
                    <a:pt x="131944" y="1858"/>
                  </a:cubicBezTo>
                  <a:lnTo>
                    <a:pt x="132116" y="2034"/>
                  </a:lnTo>
                  <a:cubicBezTo>
                    <a:pt x="132116" y="2090"/>
                    <a:pt x="132176" y="2090"/>
                    <a:pt x="132176" y="2150"/>
                  </a:cubicBezTo>
                  <a:cubicBezTo>
                    <a:pt x="132928" y="3134"/>
                    <a:pt x="133508" y="4527"/>
                    <a:pt x="134033" y="6267"/>
                  </a:cubicBezTo>
                  <a:cubicBezTo>
                    <a:pt x="134901" y="9345"/>
                    <a:pt x="135425" y="13406"/>
                    <a:pt x="135945" y="17932"/>
                  </a:cubicBezTo>
                  <a:cubicBezTo>
                    <a:pt x="136641" y="24663"/>
                    <a:pt x="137222" y="32493"/>
                    <a:pt x="138674" y="39572"/>
                  </a:cubicBezTo>
                  <a:cubicBezTo>
                    <a:pt x="139371" y="43053"/>
                    <a:pt x="140299" y="46419"/>
                    <a:pt x="141576" y="49380"/>
                  </a:cubicBezTo>
                  <a:cubicBezTo>
                    <a:pt x="142852" y="52337"/>
                    <a:pt x="144477" y="54834"/>
                    <a:pt x="146566" y="56807"/>
                  </a:cubicBezTo>
                  <a:cubicBezTo>
                    <a:pt x="147726" y="57852"/>
                    <a:pt x="148770" y="58603"/>
                    <a:pt x="149754" y="59128"/>
                  </a:cubicBezTo>
                  <a:cubicBezTo>
                    <a:pt x="150743" y="59648"/>
                    <a:pt x="151672" y="59880"/>
                    <a:pt x="152540" y="59880"/>
                  </a:cubicBezTo>
                  <a:cubicBezTo>
                    <a:pt x="153584" y="59880"/>
                    <a:pt x="154573" y="59476"/>
                    <a:pt x="155385" y="58836"/>
                  </a:cubicBezTo>
                  <a:cubicBezTo>
                    <a:pt x="155905" y="58432"/>
                    <a:pt x="156313" y="57968"/>
                    <a:pt x="156717" y="57443"/>
                  </a:cubicBezTo>
                  <a:cubicBezTo>
                    <a:pt x="156778" y="57211"/>
                    <a:pt x="156833" y="56979"/>
                    <a:pt x="156833" y="56747"/>
                  </a:cubicBezTo>
                  <a:lnTo>
                    <a:pt x="156833" y="56747"/>
                  </a:lnTo>
                  <a:cubicBezTo>
                    <a:pt x="156485" y="57271"/>
                    <a:pt x="156137" y="57675"/>
                    <a:pt x="155733" y="58084"/>
                  </a:cubicBezTo>
                  <a:cubicBezTo>
                    <a:pt x="155269" y="58548"/>
                    <a:pt x="154744" y="58896"/>
                    <a:pt x="154225" y="59128"/>
                  </a:cubicBezTo>
                  <a:cubicBezTo>
                    <a:pt x="153700" y="59416"/>
                    <a:pt x="153120" y="59532"/>
                    <a:pt x="152540" y="59532"/>
                  </a:cubicBezTo>
                  <a:cubicBezTo>
                    <a:pt x="151727" y="59532"/>
                    <a:pt x="150859" y="59300"/>
                    <a:pt x="149931" y="58836"/>
                  </a:cubicBezTo>
                  <a:cubicBezTo>
                    <a:pt x="148942" y="58371"/>
                    <a:pt x="147898" y="57619"/>
                    <a:pt x="146737" y="56515"/>
                  </a:cubicBezTo>
                  <a:cubicBezTo>
                    <a:pt x="144997" y="54890"/>
                    <a:pt x="143604" y="52801"/>
                    <a:pt x="142388" y="50364"/>
                  </a:cubicBezTo>
                  <a:cubicBezTo>
                    <a:pt x="140355" y="46131"/>
                    <a:pt x="139139" y="40849"/>
                    <a:pt x="138266" y="35339"/>
                  </a:cubicBezTo>
                  <a:cubicBezTo>
                    <a:pt x="136934" y="27100"/>
                    <a:pt x="136525" y="18280"/>
                    <a:pt x="135481" y="11550"/>
                  </a:cubicBezTo>
                  <a:cubicBezTo>
                    <a:pt x="134961" y="8184"/>
                    <a:pt x="134265" y="5339"/>
                    <a:pt x="133276" y="3250"/>
                  </a:cubicBezTo>
                  <a:cubicBezTo>
                    <a:pt x="132988" y="2730"/>
                    <a:pt x="132696" y="2206"/>
                    <a:pt x="132348" y="1802"/>
                  </a:cubicBezTo>
                  <a:cubicBezTo>
                    <a:pt x="132292" y="1686"/>
                    <a:pt x="132176" y="1625"/>
                    <a:pt x="132116" y="1509"/>
                  </a:cubicBezTo>
                  <a:cubicBezTo>
                    <a:pt x="132060" y="1509"/>
                    <a:pt x="132060" y="1454"/>
                    <a:pt x="132000" y="1393"/>
                  </a:cubicBezTo>
                  <a:lnTo>
                    <a:pt x="131767" y="1161"/>
                  </a:lnTo>
                  <a:lnTo>
                    <a:pt x="131651" y="1045"/>
                  </a:lnTo>
                  <a:cubicBezTo>
                    <a:pt x="131596" y="990"/>
                    <a:pt x="131535" y="929"/>
                    <a:pt x="131419" y="873"/>
                  </a:cubicBezTo>
                  <a:lnTo>
                    <a:pt x="131364" y="873"/>
                  </a:lnTo>
                  <a:cubicBezTo>
                    <a:pt x="131364" y="813"/>
                    <a:pt x="131303" y="813"/>
                    <a:pt x="131248" y="757"/>
                  </a:cubicBezTo>
                  <a:cubicBezTo>
                    <a:pt x="131187" y="697"/>
                    <a:pt x="131071" y="641"/>
                    <a:pt x="131015" y="581"/>
                  </a:cubicBezTo>
                  <a:cubicBezTo>
                    <a:pt x="130955" y="525"/>
                    <a:pt x="130899" y="525"/>
                    <a:pt x="130839" y="525"/>
                  </a:cubicBezTo>
                  <a:cubicBezTo>
                    <a:pt x="130783" y="465"/>
                    <a:pt x="130667" y="409"/>
                    <a:pt x="130551" y="349"/>
                  </a:cubicBezTo>
                  <a:cubicBezTo>
                    <a:pt x="130551" y="349"/>
                    <a:pt x="130491" y="293"/>
                    <a:pt x="130435" y="293"/>
                  </a:cubicBezTo>
                  <a:cubicBezTo>
                    <a:pt x="130319" y="233"/>
                    <a:pt x="130203" y="233"/>
                    <a:pt x="130087" y="177"/>
                  </a:cubicBezTo>
                  <a:cubicBezTo>
                    <a:pt x="130087" y="177"/>
                    <a:pt x="130027" y="177"/>
                    <a:pt x="129971" y="117"/>
                  </a:cubicBezTo>
                  <a:cubicBezTo>
                    <a:pt x="129855" y="117"/>
                    <a:pt x="129739" y="61"/>
                    <a:pt x="129623" y="61"/>
                  </a:cubicBezTo>
                  <a:lnTo>
                    <a:pt x="129447" y="61"/>
                  </a:lnTo>
                  <a:cubicBezTo>
                    <a:pt x="129330" y="1"/>
                    <a:pt x="129214" y="1"/>
                    <a:pt x="129098" y="1"/>
                  </a:cubicBezTo>
                  <a:close/>
                  <a:moveTo>
                    <a:pt x="42761" y="41141"/>
                  </a:moveTo>
                  <a:cubicBezTo>
                    <a:pt x="42705" y="41721"/>
                    <a:pt x="42645" y="42302"/>
                    <a:pt x="42645" y="42937"/>
                  </a:cubicBezTo>
                  <a:lnTo>
                    <a:pt x="42645" y="43053"/>
                  </a:lnTo>
                  <a:cubicBezTo>
                    <a:pt x="43285" y="49088"/>
                    <a:pt x="43805" y="55122"/>
                    <a:pt x="44501" y="60521"/>
                  </a:cubicBezTo>
                  <a:cubicBezTo>
                    <a:pt x="44617" y="60056"/>
                    <a:pt x="44678" y="59648"/>
                    <a:pt x="44678" y="59184"/>
                  </a:cubicBezTo>
                  <a:cubicBezTo>
                    <a:pt x="44501" y="57791"/>
                    <a:pt x="44330" y="56283"/>
                    <a:pt x="44153" y="54834"/>
                  </a:cubicBezTo>
                  <a:cubicBezTo>
                    <a:pt x="43689" y="50425"/>
                    <a:pt x="43285" y="45783"/>
                    <a:pt x="42761" y="41141"/>
                  </a:cubicBezTo>
                  <a:close/>
                  <a:moveTo>
                    <a:pt x="44849" y="60521"/>
                  </a:moveTo>
                  <a:cubicBezTo>
                    <a:pt x="44794" y="60808"/>
                    <a:pt x="44733" y="61156"/>
                    <a:pt x="44678" y="61505"/>
                  </a:cubicBezTo>
                  <a:cubicBezTo>
                    <a:pt x="44849" y="62725"/>
                    <a:pt x="45026" y="63942"/>
                    <a:pt x="45258" y="65046"/>
                  </a:cubicBezTo>
                  <a:cubicBezTo>
                    <a:pt x="45314" y="64986"/>
                    <a:pt x="45314" y="64930"/>
                    <a:pt x="45374" y="64870"/>
                  </a:cubicBezTo>
                  <a:cubicBezTo>
                    <a:pt x="45430" y="64814"/>
                    <a:pt x="45490" y="64698"/>
                    <a:pt x="45490" y="64582"/>
                  </a:cubicBezTo>
                  <a:cubicBezTo>
                    <a:pt x="45258" y="63245"/>
                    <a:pt x="45082" y="61913"/>
                    <a:pt x="44849" y="60521"/>
                  </a:cubicBezTo>
                  <a:close/>
                  <a:moveTo>
                    <a:pt x="45606" y="65102"/>
                  </a:moveTo>
                  <a:cubicBezTo>
                    <a:pt x="45546" y="65278"/>
                    <a:pt x="45430" y="65450"/>
                    <a:pt x="45374" y="65566"/>
                  </a:cubicBezTo>
                  <a:cubicBezTo>
                    <a:pt x="45546" y="66378"/>
                    <a:pt x="45662" y="67135"/>
                    <a:pt x="45838" y="67887"/>
                  </a:cubicBezTo>
                  <a:cubicBezTo>
                    <a:pt x="45954" y="67771"/>
                    <a:pt x="46070" y="67715"/>
                    <a:pt x="46126" y="67599"/>
                  </a:cubicBezTo>
                  <a:cubicBezTo>
                    <a:pt x="45954" y="66787"/>
                    <a:pt x="45778" y="65975"/>
                    <a:pt x="45606" y="65102"/>
                  </a:cubicBezTo>
                  <a:close/>
                  <a:moveTo>
                    <a:pt x="46242" y="68003"/>
                  </a:moveTo>
                  <a:cubicBezTo>
                    <a:pt x="46126" y="68063"/>
                    <a:pt x="46070" y="68180"/>
                    <a:pt x="45954" y="68235"/>
                  </a:cubicBezTo>
                  <a:lnTo>
                    <a:pt x="45954" y="68296"/>
                  </a:lnTo>
                  <a:cubicBezTo>
                    <a:pt x="46126" y="68876"/>
                    <a:pt x="46242" y="69456"/>
                    <a:pt x="46418" y="69976"/>
                  </a:cubicBezTo>
                  <a:cubicBezTo>
                    <a:pt x="46534" y="69920"/>
                    <a:pt x="46590" y="69860"/>
                    <a:pt x="46706" y="69804"/>
                  </a:cubicBezTo>
                  <a:cubicBezTo>
                    <a:pt x="46534" y="69224"/>
                    <a:pt x="46358" y="68583"/>
                    <a:pt x="46242" y="68003"/>
                  </a:cubicBezTo>
                  <a:close/>
                  <a:moveTo>
                    <a:pt x="46822" y="70152"/>
                  </a:moveTo>
                  <a:cubicBezTo>
                    <a:pt x="46706" y="70208"/>
                    <a:pt x="46651" y="70268"/>
                    <a:pt x="46534" y="70324"/>
                  </a:cubicBezTo>
                  <a:cubicBezTo>
                    <a:pt x="46651" y="70788"/>
                    <a:pt x="46822" y="71313"/>
                    <a:pt x="46999" y="71717"/>
                  </a:cubicBezTo>
                  <a:cubicBezTo>
                    <a:pt x="47054" y="71717"/>
                    <a:pt x="47170" y="71661"/>
                    <a:pt x="47286" y="71601"/>
                  </a:cubicBezTo>
                  <a:cubicBezTo>
                    <a:pt x="47115" y="71136"/>
                    <a:pt x="46938" y="70672"/>
                    <a:pt x="46822" y="70152"/>
                  </a:cubicBezTo>
                  <a:close/>
                  <a:moveTo>
                    <a:pt x="47402" y="71949"/>
                  </a:moveTo>
                  <a:cubicBezTo>
                    <a:pt x="47286" y="71949"/>
                    <a:pt x="47170" y="72009"/>
                    <a:pt x="47115" y="72065"/>
                  </a:cubicBezTo>
                  <a:cubicBezTo>
                    <a:pt x="47231" y="72473"/>
                    <a:pt x="47402" y="72821"/>
                    <a:pt x="47519" y="73225"/>
                  </a:cubicBezTo>
                  <a:cubicBezTo>
                    <a:pt x="47635" y="73169"/>
                    <a:pt x="47751" y="73169"/>
                    <a:pt x="47867" y="73109"/>
                  </a:cubicBezTo>
                  <a:cubicBezTo>
                    <a:pt x="47695" y="72761"/>
                    <a:pt x="47519" y="72357"/>
                    <a:pt x="47402" y="71949"/>
                  </a:cubicBezTo>
                  <a:close/>
                  <a:moveTo>
                    <a:pt x="47983" y="73457"/>
                  </a:moveTo>
                  <a:cubicBezTo>
                    <a:pt x="47867" y="73457"/>
                    <a:pt x="47751" y="73518"/>
                    <a:pt x="47695" y="73518"/>
                  </a:cubicBezTo>
                  <a:cubicBezTo>
                    <a:pt x="47811" y="73866"/>
                    <a:pt x="47983" y="74214"/>
                    <a:pt x="48099" y="74502"/>
                  </a:cubicBezTo>
                  <a:cubicBezTo>
                    <a:pt x="48215" y="74502"/>
                    <a:pt x="48331" y="74446"/>
                    <a:pt x="48447" y="74446"/>
                  </a:cubicBezTo>
                  <a:cubicBezTo>
                    <a:pt x="48275" y="74154"/>
                    <a:pt x="48159" y="73805"/>
                    <a:pt x="47983" y="73457"/>
                  </a:cubicBezTo>
                  <a:close/>
                  <a:moveTo>
                    <a:pt x="48275" y="74794"/>
                  </a:moveTo>
                  <a:cubicBezTo>
                    <a:pt x="48391" y="75082"/>
                    <a:pt x="48563" y="75374"/>
                    <a:pt x="48739" y="75606"/>
                  </a:cubicBezTo>
                  <a:lnTo>
                    <a:pt x="49087" y="75606"/>
                  </a:lnTo>
                  <a:cubicBezTo>
                    <a:pt x="48911" y="75374"/>
                    <a:pt x="48795" y="75082"/>
                    <a:pt x="48623" y="74794"/>
                  </a:cubicBezTo>
                  <a:close/>
                  <a:moveTo>
                    <a:pt x="48911" y="75955"/>
                  </a:moveTo>
                  <a:cubicBezTo>
                    <a:pt x="49027" y="76187"/>
                    <a:pt x="49204" y="76419"/>
                    <a:pt x="49375" y="76651"/>
                  </a:cubicBezTo>
                  <a:lnTo>
                    <a:pt x="49784" y="76651"/>
                  </a:lnTo>
                  <a:cubicBezTo>
                    <a:pt x="49607" y="76419"/>
                    <a:pt x="49436" y="76187"/>
                    <a:pt x="49320" y="75955"/>
                  </a:cubicBezTo>
                  <a:close/>
                  <a:moveTo>
                    <a:pt x="49607" y="76999"/>
                  </a:moveTo>
                  <a:cubicBezTo>
                    <a:pt x="49723" y="77171"/>
                    <a:pt x="49900" y="77347"/>
                    <a:pt x="50072" y="77579"/>
                  </a:cubicBezTo>
                  <a:cubicBezTo>
                    <a:pt x="50188" y="77579"/>
                    <a:pt x="50364" y="77579"/>
                    <a:pt x="50536" y="77635"/>
                  </a:cubicBezTo>
                  <a:cubicBezTo>
                    <a:pt x="50364" y="77403"/>
                    <a:pt x="50188" y="77231"/>
                    <a:pt x="50016" y="76999"/>
                  </a:cubicBezTo>
                  <a:close/>
                  <a:moveTo>
                    <a:pt x="50364" y="77927"/>
                  </a:moveTo>
                  <a:cubicBezTo>
                    <a:pt x="50480" y="78043"/>
                    <a:pt x="50596" y="78215"/>
                    <a:pt x="50712" y="78331"/>
                  </a:cubicBezTo>
                  <a:cubicBezTo>
                    <a:pt x="50944" y="78391"/>
                    <a:pt x="51176" y="78447"/>
                    <a:pt x="51408" y="78447"/>
                  </a:cubicBezTo>
                  <a:cubicBezTo>
                    <a:pt x="51176" y="78331"/>
                    <a:pt x="51060" y="78159"/>
                    <a:pt x="50884" y="77983"/>
                  </a:cubicBezTo>
                  <a:cubicBezTo>
                    <a:pt x="50712" y="77983"/>
                    <a:pt x="50536" y="77927"/>
                    <a:pt x="50364" y="77927"/>
                  </a:cubicBezTo>
                  <a:close/>
                  <a:moveTo>
                    <a:pt x="51348" y="78795"/>
                  </a:moveTo>
                  <a:cubicBezTo>
                    <a:pt x="51640" y="78972"/>
                    <a:pt x="51989" y="79088"/>
                    <a:pt x="52276" y="79204"/>
                  </a:cubicBezTo>
                  <a:cubicBezTo>
                    <a:pt x="52160" y="79088"/>
                    <a:pt x="52044" y="79027"/>
                    <a:pt x="51873" y="78911"/>
                  </a:cubicBezTo>
                  <a:cubicBezTo>
                    <a:pt x="51696" y="78856"/>
                    <a:pt x="51524" y="78856"/>
                    <a:pt x="51348" y="78795"/>
                  </a:cubicBezTo>
                  <a:close/>
                  <a:moveTo>
                    <a:pt x="74209" y="51293"/>
                  </a:moveTo>
                  <a:cubicBezTo>
                    <a:pt x="72932" y="53210"/>
                    <a:pt x="72004" y="55238"/>
                    <a:pt x="71308" y="57271"/>
                  </a:cubicBezTo>
                  <a:cubicBezTo>
                    <a:pt x="70904" y="58432"/>
                    <a:pt x="70556" y="59532"/>
                    <a:pt x="70263" y="60637"/>
                  </a:cubicBezTo>
                  <a:cubicBezTo>
                    <a:pt x="70147" y="60985"/>
                    <a:pt x="70092" y="61333"/>
                    <a:pt x="69976" y="61681"/>
                  </a:cubicBezTo>
                  <a:cubicBezTo>
                    <a:pt x="69627" y="63013"/>
                    <a:pt x="69335" y="64350"/>
                    <a:pt x="69047" y="65682"/>
                  </a:cubicBezTo>
                  <a:cubicBezTo>
                    <a:pt x="68987" y="65975"/>
                    <a:pt x="68931" y="66207"/>
                    <a:pt x="68871" y="66495"/>
                  </a:cubicBezTo>
                  <a:cubicBezTo>
                    <a:pt x="68815" y="66843"/>
                    <a:pt x="68755" y="67191"/>
                    <a:pt x="68639" y="67539"/>
                  </a:cubicBezTo>
                  <a:cubicBezTo>
                    <a:pt x="68351" y="68931"/>
                    <a:pt x="68059" y="70324"/>
                    <a:pt x="67710" y="71601"/>
                  </a:cubicBezTo>
                  <a:cubicBezTo>
                    <a:pt x="67655" y="71893"/>
                    <a:pt x="67594" y="72125"/>
                    <a:pt x="67478" y="72357"/>
                  </a:cubicBezTo>
                  <a:cubicBezTo>
                    <a:pt x="67246" y="73341"/>
                    <a:pt x="66898" y="74214"/>
                    <a:pt x="66550" y="75082"/>
                  </a:cubicBezTo>
                  <a:cubicBezTo>
                    <a:pt x="66494" y="75258"/>
                    <a:pt x="66434" y="75430"/>
                    <a:pt x="66318" y="75606"/>
                  </a:cubicBezTo>
                  <a:cubicBezTo>
                    <a:pt x="66202" y="75838"/>
                    <a:pt x="66086" y="76126"/>
                    <a:pt x="65970" y="76358"/>
                  </a:cubicBezTo>
                  <a:cubicBezTo>
                    <a:pt x="65798" y="76651"/>
                    <a:pt x="65566" y="76999"/>
                    <a:pt x="65390" y="77287"/>
                  </a:cubicBezTo>
                  <a:cubicBezTo>
                    <a:pt x="65334" y="77403"/>
                    <a:pt x="65218" y="77519"/>
                    <a:pt x="65157" y="77635"/>
                  </a:cubicBezTo>
                  <a:cubicBezTo>
                    <a:pt x="64870" y="78043"/>
                    <a:pt x="64521" y="78391"/>
                    <a:pt x="64173" y="78740"/>
                  </a:cubicBezTo>
                  <a:cubicBezTo>
                    <a:pt x="64057" y="78795"/>
                    <a:pt x="63997" y="78911"/>
                    <a:pt x="63881" y="78972"/>
                  </a:cubicBezTo>
                  <a:cubicBezTo>
                    <a:pt x="63649" y="79204"/>
                    <a:pt x="63361" y="79436"/>
                    <a:pt x="63069" y="79608"/>
                  </a:cubicBezTo>
                  <a:cubicBezTo>
                    <a:pt x="63013" y="79608"/>
                    <a:pt x="62953" y="79668"/>
                    <a:pt x="62897" y="79668"/>
                  </a:cubicBezTo>
                  <a:cubicBezTo>
                    <a:pt x="62837" y="79724"/>
                    <a:pt x="62720" y="79784"/>
                    <a:pt x="62604" y="79840"/>
                  </a:cubicBezTo>
                  <a:cubicBezTo>
                    <a:pt x="62317" y="80016"/>
                    <a:pt x="61968" y="80188"/>
                    <a:pt x="61620" y="80304"/>
                  </a:cubicBezTo>
                  <a:cubicBezTo>
                    <a:pt x="61504" y="80364"/>
                    <a:pt x="61388" y="80364"/>
                    <a:pt x="61272" y="80420"/>
                  </a:cubicBezTo>
                  <a:cubicBezTo>
                    <a:pt x="60980" y="80480"/>
                    <a:pt x="60632" y="80596"/>
                    <a:pt x="60284" y="80652"/>
                  </a:cubicBezTo>
                  <a:cubicBezTo>
                    <a:pt x="60167" y="80652"/>
                    <a:pt x="60051" y="80652"/>
                    <a:pt x="59935" y="80712"/>
                  </a:cubicBezTo>
                  <a:cubicBezTo>
                    <a:pt x="59648" y="80712"/>
                    <a:pt x="59355" y="80768"/>
                    <a:pt x="59007" y="80768"/>
                  </a:cubicBezTo>
                  <a:cubicBezTo>
                    <a:pt x="58891" y="80768"/>
                    <a:pt x="58775" y="80828"/>
                    <a:pt x="58659" y="80828"/>
                  </a:cubicBezTo>
                  <a:lnTo>
                    <a:pt x="58311" y="80828"/>
                  </a:lnTo>
                  <a:cubicBezTo>
                    <a:pt x="58139" y="80828"/>
                    <a:pt x="57963" y="80828"/>
                    <a:pt x="57731" y="80768"/>
                  </a:cubicBezTo>
                  <a:lnTo>
                    <a:pt x="57327" y="80768"/>
                  </a:lnTo>
                  <a:cubicBezTo>
                    <a:pt x="57034" y="80768"/>
                    <a:pt x="56802" y="80712"/>
                    <a:pt x="56514" y="80712"/>
                  </a:cubicBezTo>
                  <a:cubicBezTo>
                    <a:pt x="56338" y="80652"/>
                    <a:pt x="56166" y="80652"/>
                    <a:pt x="56050" y="80652"/>
                  </a:cubicBezTo>
                  <a:lnTo>
                    <a:pt x="55990" y="80652"/>
                  </a:lnTo>
                  <a:cubicBezTo>
                    <a:pt x="55818" y="80596"/>
                    <a:pt x="55586" y="80536"/>
                    <a:pt x="55410" y="80536"/>
                  </a:cubicBezTo>
                  <a:lnTo>
                    <a:pt x="54713" y="80364"/>
                  </a:lnTo>
                  <a:cubicBezTo>
                    <a:pt x="54597" y="80304"/>
                    <a:pt x="54426" y="80248"/>
                    <a:pt x="54310" y="80248"/>
                  </a:cubicBezTo>
                  <a:cubicBezTo>
                    <a:pt x="53961" y="80132"/>
                    <a:pt x="53669" y="79956"/>
                    <a:pt x="53381" y="79840"/>
                  </a:cubicBezTo>
                  <a:cubicBezTo>
                    <a:pt x="52973" y="79724"/>
                    <a:pt x="52569" y="79668"/>
                    <a:pt x="52160" y="79492"/>
                  </a:cubicBezTo>
                  <a:lnTo>
                    <a:pt x="52160" y="79492"/>
                  </a:lnTo>
                  <a:cubicBezTo>
                    <a:pt x="52221" y="79552"/>
                    <a:pt x="52276" y="79608"/>
                    <a:pt x="52337" y="79608"/>
                  </a:cubicBezTo>
                  <a:cubicBezTo>
                    <a:pt x="52917" y="80016"/>
                    <a:pt x="53497" y="80304"/>
                    <a:pt x="54133" y="80536"/>
                  </a:cubicBezTo>
                  <a:cubicBezTo>
                    <a:pt x="54542" y="80652"/>
                    <a:pt x="55006" y="80768"/>
                    <a:pt x="55410" y="80884"/>
                  </a:cubicBezTo>
                  <a:cubicBezTo>
                    <a:pt x="55586" y="80884"/>
                    <a:pt x="55758" y="80944"/>
                    <a:pt x="55934" y="80944"/>
                  </a:cubicBezTo>
                  <a:lnTo>
                    <a:pt x="55990" y="80944"/>
                  </a:lnTo>
                  <a:cubicBezTo>
                    <a:pt x="56106" y="81000"/>
                    <a:pt x="56222" y="81000"/>
                    <a:pt x="56338" y="81000"/>
                  </a:cubicBezTo>
                  <a:cubicBezTo>
                    <a:pt x="56514" y="81060"/>
                    <a:pt x="56686" y="81060"/>
                    <a:pt x="56863" y="81060"/>
                  </a:cubicBezTo>
                  <a:cubicBezTo>
                    <a:pt x="57095" y="81116"/>
                    <a:pt x="57327" y="81116"/>
                    <a:pt x="57559" y="81116"/>
                  </a:cubicBezTo>
                  <a:lnTo>
                    <a:pt x="59239" y="81116"/>
                  </a:lnTo>
                  <a:cubicBezTo>
                    <a:pt x="59532" y="81060"/>
                    <a:pt x="59819" y="81060"/>
                    <a:pt x="60112" y="81000"/>
                  </a:cubicBezTo>
                  <a:cubicBezTo>
                    <a:pt x="60228" y="81000"/>
                    <a:pt x="60344" y="80944"/>
                    <a:pt x="60460" y="80944"/>
                  </a:cubicBezTo>
                  <a:cubicBezTo>
                    <a:pt x="60808" y="80884"/>
                    <a:pt x="61096" y="80828"/>
                    <a:pt x="61444" y="80712"/>
                  </a:cubicBezTo>
                  <a:cubicBezTo>
                    <a:pt x="61504" y="80652"/>
                    <a:pt x="61620" y="80652"/>
                    <a:pt x="61736" y="80596"/>
                  </a:cubicBezTo>
                  <a:cubicBezTo>
                    <a:pt x="62085" y="80480"/>
                    <a:pt x="62433" y="80304"/>
                    <a:pt x="62720" y="80188"/>
                  </a:cubicBezTo>
                  <a:lnTo>
                    <a:pt x="62781" y="80132"/>
                  </a:lnTo>
                  <a:cubicBezTo>
                    <a:pt x="62897" y="80072"/>
                    <a:pt x="62953" y="80072"/>
                    <a:pt x="63013" y="80016"/>
                  </a:cubicBezTo>
                  <a:cubicBezTo>
                    <a:pt x="63361" y="79784"/>
                    <a:pt x="63709" y="79552"/>
                    <a:pt x="63997" y="79320"/>
                  </a:cubicBezTo>
                  <a:cubicBezTo>
                    <a:pt x="64113" y="79259"/>
                    <a:pt x="64173" y="79143"/>
                    <a:pt x="64289" y="79088"/>
                  </a:cubicBezTo>
                  <a:cubicBezTo>
                    <a:pt x="64638" y="78795"/>
                    <a:pt x="64925" y="78391"/>
                    <a:pt x="65273" y="78043"/>
                  </a:cubicBezTo>
                  <a:cubicBezTo>
                    <a:pt x="65334" y="77983"/>
                    <a:pt x="65334" y="77867"/>
                    <a:pt x="65390" y="77811"/>
                  </a:cubicBezTo>
                  <a:cubicBezTo>
                    <a:pt x="65450" y="77811"/>
                    <a:pt x="65450" y="77751"/>
                    <a:pt x="65506" y="77695"/>
                  </a:cubicBezTo>
                  <a:cubicBezTo>
                    <a:pt x="65854" y="77231"/>
                    <a:pt x="66146" y="76706"/>
                    <a:pt x="66434" y="76126"/>
                  </a:cubicBezTo>
                  <a:cubicBezTo>
                    <a:pt x="66550" y="75955"/>
                    <a:pt x="66610" y="75778"/>
                    <a:pt x="66666" y="75606"/>
                  </a:cubicBezTo>
                  <a:cubicBezTo>
                    <a:pt x="67014" y="74850"/>
                    <a:pt x="67362" y="74037"/>
                    <a:pt x="67594" y="73109"/>
                  </a:cubicBezTo>
                  <a:cubicBezTo>
                    <a:pt x="67710" y="72877"/>
                    <a:pt x="67771" y="72645"/>
                    <a:pt x="67826" y="72413"/>
                  </a:cubicBezTo>
                  <a:cubicBezTo>
                    <a:pt x="67943" y="72065"/>
                    <a:pt x="68003" y="71777"/>
                    <a:pt x="68119" y="71429"/>
                  </a:cubicBezTo>
                  <a:cubicBezTo>
                    <a:pt x="68351" y="70500"/>
                    <a:pt x="68583" y="69572"/>
                    <a:pt x="68755" y="68583"/>
                  </a:cubicBezTo>
                  <a:cubicBezTo>
                    <a:pt x="68871" y="68235"/>
                    <a:pt x="68931" y="67887"/>
                    <a:pt x="68987" y="67539"/>
                  </a:cubicBezTo>
                  <a:cubicBezTo>
                    <a:pt x="69335" y="65975"/>
                    <a:pt x="69683" y="64350"/>
                    <a:pt x="70092" y="62725"/>
                  </a:cubicBezTo>
                  <a:cubicBezTo>
                    <a:pt x="70147" y="62377"/>
                    <a:pt x="70208" y="62029"/>
                    <a:pt x="70324" y="61681"/>
                  </a:cubicBezTo>
                  <a:cubicBezTo>
                    <a:pt x="70556" y="60808"/>
                    <a:pt x="70788" y="59940"/>
                    <a:pt x="71076" y="59068"/>
                  </a:cubicBezTo>
                  <a:cubicBezTo>
                    <a:pt x="71888" y="56459"/>
                    <a:pt x="72932" y="53846"/>
                    <a:pt x="74441" y="51525"/>
                  </a:cubicBezTo>
                  <a:cubicBezTo>
                    <a:pt x="74325" y="51469"/>
                    <a:pt x="74269" y="51409"/>
                    <a:pt x="74209" y="51293"/>
                  </a:cubicBezTo>
                  <a:close/>
                  <a:moveTo>
                    <a:pt x="258141" y="38588"/>
                  </a:moveTo>
                  <a:cubicBezTo>
                    <a:pt x="256112" y="38588"/>
                    <a:pt x="254024" y="38820"/>
                    <a:pt x="252051" y="39400"/>
                  </a:cubicBezTo>
                  <a:cubicBezTo>
                    <a:pt x="250078" y="39981"/>
                    <a:pt x="248161" y="40849"/>
                    <a:pt x="246420" y="42185"/>
                  </a:cubicBezTo>
                  <a:cubicBezTo>
                    <a:pt x="240678" y="46651"/>
                    <a:pt x="236617" y="53381"/>
                    <a:pt x="233600" y="61040"/>
                  </a:cubicBezTo>
                  <a:cubicBezTo>
                    <a:pt x="230406" y="68992"/>
                    <a:pt x="228317" y="77983"/>
                    <a:pt x="226460" y="86222"/>
                  </a:cubicBezTo>
                  <a:cubicBezTo>
                    <a:pt x="226521" y="86338"/>
                    <a:pt x="226637" y="86454"/>
                    <a:pt x="226693" y="86570"/>
                  </a:cubicBezTo>
                  <a:cubicBezTo>
                    <a:pt x="228201" y="80072"/>
                    <a:pt x="229826" y="73109"/>
                    <a:pt x="231975" y="66555"/>
                  </a:cubicBezTo>
                  <a:cubicBezTo>
                    <a:pt x="235164" y="56747"/>
                    <a:pt x="239634" y="47872"/>
                    <a:pt x="246652" y="42473"/>
                  </a:cubicBezTo>
                  <a:cubicBezTo>
                    <a:pt x="248337" y="41141"/>
                    <a:pt x="250194" y="40268"/>
                    <a:pt x="252106" y="39749"/>
                  </a:cubicBezTo>
                  <a:cubicBezTo>
                    <a:pt x="254079" y="39168"/>
                    <a:pt x="256112" y="38936"/>
                    <a:pt x="258141" y="38936"/>
                  </a:cubicBezTo>
                  <a:cubicBezTo>
                    <a:pt x="262667" y="38936"/>
                    <a:pt x="267253" y="40097"/>
                    <a:pt x="270850" y="41313"/>
                  </a:cubicBezTo>
                  <a:cubicBezTo>
                    <a:pt x="272646" y="41953"/>
                    <a:pt x="274215" y="42589"/>
                    <a:pt x="275376" y="43114"/>
                  </a:cubicBezTo>
                  <a:cubicBezTo>
                    <a:pt x="275840" y="43230"/>
                    <a:pt x="276244" y="43402"/>
                    <a:pt x="276592" y="43518"/>
                  </a:cubicBezTo>
                  <a:cubicBezTo>
                    <a:pt x="277000" y="43634"/>
                    <a:pt x="277349" y="43750"/>
                    <a:pt x="277581" y="43810"/>
                  </a:cubicBezTo>
                  <a:cubicBezTo>
                    <a:pt x="277697" y="43810"/>
                    <a:pt x="277813" y="43866"/>
                    <a:pt x="277869" y="43866"/>
                  </a:cubicBezTo>
                  <a:lnTo>
                    <a:pt x="277056" y="43462"/>
                  </a:lnTo>
                  <a:cubicBezTo>
                    <a:pt x="276536" y="43230"/>
                    <a:pt x="275840" y="42937"/>
                    <a:pt x="274967" y="42589"/>
                  </a:cubicBezTo>
                  <a:cubicBezTo>
                    <a:pt x="273575" y="41953"/>
                    <a:pt x="271662" y="41197"/>
                    <a:pt x="269574" y="40561"/>
                  </a:cubicBezTo>
                  <a:cubicBezTo>
                    <a:pt x="266208" y="39516"/>
                    <a:pt x="262147" y="38588"/>
                    <a:pt x="258141" y="38588"/>
                  </a:cubicBezTo>
                  <a:close/>
                  <a:moveTo>
                    <a:pt x="226344" y="86631"/>
                  </a:moveTo>
                  <a:cubicBezTo>
                    <a:pt x="226173" y="87443"/>
                    <a:pt x="225996" y="88195"/>
                    <a:pt x="225824" y="88891"/>
                  </a:cubicBezTo>
                  <a:cubicBezTo>
                    <a:pt x="225941" y="89007"/>
                    <a:pt x="225996" y="89123"/>
                    <a:pt x="226112" y="89239"/>
                  </a:cubicBezTo>
                  <a:cubicBezTo>
                    <a:pt x="226289" y="88487"/>
                    <a:pt x="226460" y="87731"/>
                    <a:pt x="226576" y="87034"/>
                  </a:cubicBezTo>
                  <a:cubicBezTo>
                    <a:pt x="226521" y="86918"/>
                    <a:pt x="226405" y="86802"/>
                    <a:pt x="226344" y="86631"/>
                  </a:cubicBezTo>
                  <a:close/>
                  <a:moveTo>
                    <a:pt x="225708" y="89355"/>
                  </a:moveTo>
                  <a:cubicBezTo>
                    <a:pt x="225592" y="90052"/>
                    <a:pt x="225416" y="90808"/>
                    <a:pt x="225244" y="91505"/>
                  </a:cubicBezTo>
                  <a:cubicBezTo>
                    <a:pt x="225300" y="91621"/>
                    <a:pt x="225416" y="91737"/>
                    <a:pt x="225476" y="91792"/>
                  </a:cubicBezTo>
                  <a:cubicBezTo>
                    <a:pt x="225648" y="91096"/>
                    <a:pt x="225824" y="90400"/>
                    <a:pt x="225996" y="89648"/>
                  </a:cubicBezTo>
                  <a:cubicBezTo>
                    <a:pt x="225941" y="89532"/>
                    <a:pt x="225824" y="89416"/>
                    <a:pt x="225708" y="89355"/>
                  </a:cubicBezTo>
                  <a:close/>
                  <a:moveTo>
                    <a:pt x="225128" y="91908"/>
                  </a:moveTo>
                  <a:cubicBezTo>
                    <a:pt x="224952" y="92605"/>
                    <a:pt x="224836" y="93301"/>
                    <a:pt x="224664" y="93941"/>
                  </a:cubicBezTo>
                  <a:cubicBezTo>
                    <a:pt x="224720" y="94058"/>
                    <a:pt x="224836" y="94174"/>
                    <a:pt x="224952" y="94229"/>
                  </a:cubicBezTo>
                  <a:cubicBezTo>
                    <a:pt x="225068" y="93593"/>
                    <a:pt x="225244" y="92897"/>
                    <a:pt x="225416" y="92201"/>
                  </a:cubicBezTo>
                  <a:lnTo>
                    <a:pt x="225128" y="91908"/>
                  </a:lnTo>
                  <a:close/>
                  <a:moveTo>
                    <a:pt x="224548" y="94345"/>
                  </a:moveTo>
                  <a:cubicBezTo>
                    <a:pt x="224432" y="94986"/>
                    <a:pt x="224256" y="95682"/>
                    <a:pt x="224084" y="96318"/>
                  </a:cubicBezTo>
                  <a:cubicBezTo>
                    <a:pt x="224200" y="96378"/>
                    <a:pt x="224256" y="96494"/>
                    <a:pt x="224372" y="96550"/>
                  </a:cubicBezTo>
                  <a:cubicBezTo>
                    <a:pt x="224432" y="96318"/>
                    <a:pt x="224488" y="96030"/>
                    <a:pt x="224548" y="95738"/>
                  </a:cubicBezTo>
                  <a:cubicBezTo>
                    <a:pt x="224664" y="95390"/>
                    <a:pt x="224720" y="94986"/>
                    <a:pt x="224836" y="94638"/>
                  </a:cubicBezTo>
                  <a:lnTo>
                    <a:pt x="224548" y="94345"/>
                  </a:lnTo>
                  <a:close/>
                  <a:moveTo>
                    <a:pt x="223968" y="96666"/>
                  </a:moveTo>
                  <a:cubicBezTo>
                    <a:pt x="223852" y="97307"/>
                    <a:pt x="223675" y="97887"/>
                    <a:pt x="223504" y="98523"/>
                  </a:cubicBezTo>
                  <a:cubicBezTo>
                    <a:pt x="223620" y="98583"/>
                    <a:pt x="223675" y="98699"/>
                    <a:pt x="223791" y="98755"/>
                  </a:cubicBezTo>
                  <a:cubicBezTo>
                    <a:pt x="223968" y="98175"/>
                    <a:pt x="224084" y="97539"/>
                    <a:pt x="224256" y="96959"/>
                  </a:cubicBezTo>
                  <a:cubicBezTo>
                    <a:pt x="224200" y="96843"/>
                    <a:pt x="224084" y="96782"/>
                    <a:pt x="223968" y="96666"/>
                  </a:cubicBezTo>
                  <a:close/>
                  <a:moveTo>
                    <a:pt x="223388" y="98871"/>
                  </a:moveTo>
                  <a:cubicBezTo>
                    <a:pt x="223271" y="99451"/>
                    <a:pt x="223095" y="100032"/>
                    <a:pt x="222923" y="100612"/>
                  </a:cubicBezTo>
                  <a:cubicBezTo>
                    <a:pt x="223039" y="100672"/>
                    <a:pt x="223095" y="100728"/>
                    <a:pt x="223211" y="100844"/>
                  </a:cubicBezTo>
                  <a:cubicBezTo>
                    <a:pt x="223388" y="100264"/>
                    <a:pt x="223504" y="99683"/>
                    <a:pt x="223675" y="99103"/>
                  </a:cubicBezTo>
                  <a:cubicBezTo>
                    <a:pt x="223620" y="99047"/>
                    <a:pt x="223504" y="98931"/>
                    <a:pt x="223388" y="98871"/>
                  </a:cubicBezTo>
                  <a:close/>
                  <a:moveTo>
                    <a:pt x="222807" y="100960"/>
                  </a:moveTo>
                  <a:cubicBezTo>
                    <a:pt x="222691" y="101484"/>
                    <a:pt x="222515" y="102065"/>
                    <a:pt x="222343" y="102585"/>
                  </a:cubicBezTo>
                  <a:cubicBezTo>
                    <a:pt x="222399" y="102645"/>
                    <a:pt x="222515" y="102701"/>
                    <a:pt x="222631" y="102761"/>
                  </a:cubicBezTo>
                  <a:cubicBezTo>
                    <a:pt x="222807" y="102236"/>
                    <a:pt x="222923" y="101716"/>
                    <a:pt x="223095" y="101192"/>
                  </a:cubicBezTo>
                  <a:cubicBezTo>
                    <a:pt x="223039" y="101076"/>
                    <a:pt x="222923" y="101020"/>
                    <a:pt x="222807" y="100960"/>
                  </a:cubicBezTo>
                  <a:close/>
                  <a:moveTo>
                    <a:pt x="222227" y="102877"/>
                  </a:moveTo>
                  <a:cubicBezTo>
                    <a:pt x="222051" y="103397"/>
                    <a:pt x="221879" y="103921"/>
                    <a:pt x="221703" y="104386"/>
                  </a:cubicBezTo>
                  <a:cubicBezTo>
                    <a:pt x="221819" y="104441"/>
                    <a:pt x="221935" y="104502"/>
                    <a:pt x="221995" y="104557"/>
                  </a:cubicBezTo>
                  <a:cubicBezTo>
                    <a:pt x="222167" y="104093"/>
                    <a:pt x="222343" y="103629"/>
                    <a:pt x="222515" y="103109"/>
                  </a:cubicBezTo>
                  <a:cubicBezTo>
                    <a:pt x="222399" y="103049"/>
                    <a:pt x="222343" y="102993"/>
                    <a:pt x="222227" y="102877"/>
                  </a:cubicBezTo>
                  <a:close/>
                  <a:moveTo>
                    <a:pt x="221587" y="104734"/>
                  </a:moveTo>
                  <a:lnTo>
                    <a:pt x="221067" y="106126"/>
                  </a:lnTo>
                  <a:cubicBezTo>
                    <a:pt x="221183" y="106182"/>
                    <a:pt x="221299" y="106242"/>
                    <a:pt x="221354" y="106242"/>
                  </a:cubicBezTo>
                  <a:cubicBezTo>
                    <a:pt x="221531" y="105834"/>
                    <a:pt x="221703" y="105370"/>
                    <a:pt x="221879" y="104905"/>
                  </a:cubicBezTo>
                  <a:cubicBezTo>
                    <a:pt x="221819" y="104850"/>
                    <a:pt x="221703" y="104789"/>
                    <a:pt x="221587" y="104734"/>
                  </a:cubicBezTo>
                  <a:close/>
                  <a:moveTo>
                    <a:pt x="220951" y="106414"/>
                  </a:moveTo>
                  <a:cubicBezTo>
                    <a:pt x="220774" y="106878"/>
                    <a:pt x="220602" y="107287"/>
                    <a:pt x="220426" y="107690"/>
                  </a:cubicBezTo>
                  <a:cubicBezTo>
                    <a:pt x="220542" y="107690"/>
                    <a:pt x="220602" y="107751"/>
                    <a:pt x="220718" y="107807"/>
                  </a:cubicBezTo>
                  <a:lnTo>
                    <a:pt x="221238" y="106590"/>
                  </a:lnTo>
                  <a:cubicBezTo>
                    <a:pt x="221183" y="106530"/>
                    <a:pt x="221067" y="106474"/>
                    <a:pt x="220951" y="106414"/>
                  </a:cubicBezTo>
                  <a:close/>
                  <a:moveTo>
                    <a:pt x="220254" y="107983"/>
                  </a:moveTo>
                  <a:cubicBezTo>
                    <a:pt x="220078" y="108387"/>
                    <a:pt x="219906" y="108735"/>
                    <a:pt x="219730" y="109083"/>
                  </a:cubicBezTo>
                  <a:cubicBezTo>
                    <a:pt x="219846" y="109143"/>
                    <a:pt x="219962" y="109143"/>
                    <a:pt x="220078" y="109143"/>
                  </a:cubicBezTo>
                  <a:cubicBezTo>
                    <a:pt x="220254" y="108851"/>
                    <a:pt x="220426" y="108447"/>
                    <a:pt x="220602" y="108099"/>
                  </a:cubicBezTo>
                  <a:cubicBezTo>
                    <a:pt x="220486" y="108039"/>
                    <a:pt x="220370" y="108039"/>
                    <a:pt x="220254" y="107983"/>
                  </a:cubicBezTo>
                  <a:close/>
                  <a:moveTo>
                    <a:pt x="219558" y="109375"/>
                  </a:moveTo>
                  <a:cubicBezTo>
                    <a:pt x="219558" y="109431"/>
                    <a:pt x="219498" y="109547"/>
                    <a:pt x="219442" y="109608"/>
                  </a:cubicBezTo>
                  <a:cubicBezTo>
                    <a:pt x="219326" y="109840"/>
                    <a:pt x="219150" y="110127"/>
                    <a:pt x="219034" y="110360"/>
                  </a:cubicBezTo>
                  <a:lnTo>
                    <a:pt x="219382" y="110360"/>
                  </a:lnTo>
                  <a:cubicBezTo>
                    <a:pt x="219442" y="110304"/>
                    <a:pt x="219498" y="110243"/>
                    <a:pt x="219498" y="110127"/>
                  </a:cubicBezTo>
                  <a:cubicBezTo>
                    <a:pt x="219674" y="109956"/>
                    <a:pt x="219790" y="109724"/>
                    <a:pt x="219906" y="109491"/>
                  </a:cubicBezTo>
                  <a:cubicBezTo>
                    <a:pt x="219790" y="109431"/>
                    <a:pt x="219674" y="109431"/>
                    <a:pt x="219558" y="109375"/>
                  </a:cubicBezTo>
                  <a:close/>
                  <a:moveTo>
                    <a:pt x="218801" y="110652"/>
                  </a:moveTo>
                  <a:cubicBezTo>
                    <a:pt x="218630" y="110940"/>
                    <a:pt x="218453" y="111172"/>
                    <a:pt x="218282" y="111464"/>
                  </a:cubicBezTo>
                  <a:cubicBezTo>
                    <a:pt x="218398" y="111464"/>
                    <a:pt x="218569" y="111404"/>
                    <a:pt x="218685" y="111404"/>
                  </a:cubicBezTo>
                  <a:lnTo>
                    <a:pt x="219210" y="110708"/>
                  </a:lnTo>
                  <a:cubicBezTo>
                    <a:pt x="219034" y="110708"/>
                    <a:pt x="218917" y="110652"/>
                    <a:pt x="218801" y="110652"/>
                  </a:cubicBezTo>
                  <a:close/>
                  <a:moveTo>
                    <a:pt x="218453" y="111752"/>
                  </a:moveTo>
                  <a:cubicBezTo>
                    <a:pt x="218282" y="111812"/>
                    <a:pt x="218166" y="111812"/>
                    <a:pt x="217989" y="111812"/>
                  </a:cubicBezTo>
                  <a:cubicBezTo>
                    <a:pt x="217817" y="111984"/>
                    <a:pt x="217641" y="112216"/>
                    <a:pt x="217469" y="112393"/>
                  </a:cubicBezTo>
                  <a:cubicBezTo>
                    <a:pt x="217641" y="112332"/>
                    <a:pt x="217873" y="112277"/>
                    <a:pt x="218049" y="112216"/>
                  </a:cubicBezTo>
                  <a:cubicBezTo>
                    <a:pt x="218166" y="112100"/>
                    <a:pt x="218282" y="111928"/>
                    <a:pt x="218453" y="111752"/>
                  </a:cubicBezTo>
                  <a:close/>
                  <a:moveTo>
                    <a:pt x="217585" y="112741"/>
                  </a:moveTo>
                  <a:cubicBezTo>
                    <a:pt x="217409" y="112741"/>
                    <a:pt x="217237" y="112796"/>
                    <a:pt x="217061" y="112796"/>
                  </a:cubicBezTo>
                  <a:cubicBezTo>
                    <a:pt x="216945" y="112912"/>
                    <a:pt x="216773" y="113029"/>
                    <a:pt x="216657" y="113145"/>
                  </a:cubicBezTo>
                  <a:cubicBezTo>
                    <a:pt x="216945" y="113029"/>
                    <a:pt x="217237" y="112912"/>
                    <a:pt x="217585" y="112741"/>
                  </a:cubicBezTo>
                  <a:close/>
                  <a:moveTo>
                    <a:pt x="167338" y="36091"/>
                  </a:moveTo>
                  <a:cubicBezTo>
                    <a:pt x="166929" y="36091"/>
                    <a:pt x="166581" y="36207"/>
                    <a:pt x="166233" y="36383"/>
                  </a:cubicBezTo>
                  <a:cubicBezTo>
                    <a:pt x="165537" y="36731"/>
                    <a:pt x="164956" y="37367"/>
                    <a:pt x="164437" y="38180"/>
                  </a:cubicBezTo>
                  <a:cubicBezTo>
                    <a:pt x="163680" y="39400"/>
                    <a:pt x="162984" y="41081"/>
                    <a:pt x="162287" y="42998"/>
                  </a:cubicBezTo>
                  <a:cubicBezTo>
                    <a:pt x="162232" y="43170"/>
                    <a:pt x="162171" y="43346"/>
                    <a:pt x="162116" y="43462"/>
                  </a:cubicBezTo>
                  <a:cubicBezTo>
                    <a:pt x="161419" y="45899"/>
                    <a:pt x="160723" y="48508"/>
                    <a:pt x="159911" y="50945"/>
                  </a:cubicBezTo>
                  <a:cubicBezTo>
                    <a:pt x="159734" y="51469"/>
                    <a:pt x="159618" y="51933"/>
                    <a:pt x="159447" y="52397"/>
                  </a:cubicBezTo>
                  <a:cubicBezTo>
                    <a:pt x="159563" y="52165"/>
                    <a:pt x="159679" y="51873"/>
                    <a:pt x="159734" y="51585"/>
                  </a:cubicBezTo>
                  <a:cubicBezTo>
                    <a:pt x="159850" y="51237"/>
                    <a:pt x="159966" y="50945"/>
                    <a:pt x="160082" y="50596"/>
                  </a:cubicBezTo>
                  <a:cubicBezTo>
                    <a:pt x="160779" y="48740"/>
                    <a:pt x="161419" y="46711"/>
                    <a:pt x="162055" y="44854"/>
                  </a:cubicBezTo>
                  <a:cubicBezTo>
                    <a:pt x="162055" y="44738"/>
                    <a:pt x="162116" y="44678"/>
                    <a:pt x="162116" y="44562"/>
                  </a:cubicBezTo>
                  <a:cubicBezTo>
                    <a:pt x="162232" y="44330"/>
                    <a:pt x="162287" y="44042"/>
                    <a:pt x="162403" y="43810"/>
                  </a:cubicBezTo>
                  <a:cubicBezTo>
                    <a:pt x="162696" y="42821"/>
                    <a:pt x="163044" y="41893"/>
                    <a:pt x="163392" y="41025"/>
                  </a:cubicBezTo>
                  <a:cubicBezTo>
                    <a:pt x="163972" y="39632"/>
                    <a:pt x="164553" y="38472"/>
                    <a:pt x="165188" y="37660"/>
                  </a:cubicBezTo>
                  <a:cubicBezTo>
                    <a:pt x="165537" y="37251"/>
                    <a:pt x="165885" y="36963"/>
                    <a:pt x="166233" y="36731"/>
                  </a:cubicBezTo>
                  <a:cubicBezTo>
                    <a:pt x="166581" y="36555"/>
                    <a:pt x="166929" y="36439"/>
                    <a:pt x="167338" y="36439"/>
                  </a:cubicBezTo>
                  <a:cubicBezTo>
                    <a:pt x="167741" y="36439"/>
                    <a:pt x="168150" y="36555"/>
                    <a:pt x="168614" y="36787"/>
                  </a:cubicBezTo>
                  <a:cubicBezTo>
                    <a:pt x="169078" y="37019"/>
                    <a:pt x="169598" y="37428"/>
                    <a:pt x="170123" y="38008"/>
                  </a:cubicBezTo>
                  <a:cubicBezTo>
                    <a:pt x="171687" y="39516"/>
                    <a:pt x="173140" y="41721"/>
                    <a:pt x="174532" y="44446"/>
                  </a:cubicBezTo>
                  <a:cubicBezTo>
                    <a:pt x="176909" y="49148"/>
                    <a:pt x="179174" y="55415"/>
                    <a:pt x="181435" y="62261"/>
                  </a:cubicBezTo>
                  <a:cubicBezTo>
                    <a:pt x="184800" y="72473"/>
                    <a:pt x="188282" y="84017"/>
                    <a:pt x="192636" y="93709"/>
                  </a:cubicBezTo>
                  <a:cubicBezTo>
                    <a:pt x="194780" y="98523"/>
                    <a:pt x="197101" y="102877"/>
                    <a:pt x="199830" y="106414"/>
                  </a:cubicBezTo>
                  <a:cubicBezTo>
                    <a:pt x="199830" y="106414"/>
                    <a:pt x="199830" y="106474"/>
                    <a:pt x="199886" y="106474"/>
                  </a:cubicBezTo>
                  <a:cubicBezTo>
                    <a:pt x="199946" y="106590"/>
                    <a:pt x="200002" y="106706"/>
                    <a:pt x="200118" y="106762"/>
                  </a:cubicBezTo>
                  <a:cubicBezTo>
                    <a:pt x="200466" y="107226"/>
                    <a:pt x="200814" y="107690"/>
                    <a:pt x="201163" y="108099"/>
                  </a:cubicBezTo>
                  <a:cubicBezTo>
                    <a:pt x="201279" y="108215"/>
                    <a:pt x="201339" y="108331"/>
                    <a:pt x="201455" y="108447"/>
                  </a:cubicBezTo>
                  <a:cubicBezTo>
                    <a:pt x="201803" y="108795"/>
                    <a:pt x="202151" y="109199"/>
                    <a:pt x="202499" y="109547"/>
                  </a:cubicBezTo>
                  <a:lnTo>
                    <a:pt x="202787" y="109840"/>
                  </a:lnTo>
                  <a:cubicBezTo>
                    <a:pt x="203135" y="110188"/>
                    <a:pt x="203428" y="110476"/>
                    <a:pt x="203776" y="110768"/>
                  </a:cubicBezTo>
                  <a:cubicBezTo>
                    <a:pt x="203892" y="110884"/>
                    <a:pt x="204008" y="110940"/>
                    <a:pt x="204064" y="111056"/>
                  </a:cubicBezTo>
                  <a:cubicBezTo>
                    <a:pt x="204412" y="111288"/>
                    <a:pt x="204704" y="111580"/>
                    <a:pt x="205052" y="111812"/>
                  </a:cubicBezTo>
                  <a:cubicBezTo>
                    <a:pt x="205168" y="111928"/>
                    <a:pt x="205224" y="111984"/>
                    <a:pt x="205340" y="112044"/>
                  </a:cubicBezTo>
                  <a:cubicBezTo>
                    <a:pt x="205633" y="112277"/>
                    <a:pt x="205981" y="112509"/>
                    <a:pt x="206269" y="112680"/>
                  </a:cubicBezTo>
                  <a:cubicBezTo>
                    <a:pt x="206385" y="112796"/>
                    <a:pt x="206445" y="112857"/>
                    <a:pt x="206561" y="112912"/>
                  </a:cubicBezTo>
                  <a:cubicBezTo>
                    <a:pt x="206849" y="113089"/>
                    <a:pt x="207141" y="113261"/>
                    <a:pt x="207489" y="113437"/>
                  </a:cubicBezTo>
                  <a:cubicBezTo>
                    <a:pt x="207545" y="113493"/>
                    <a:pt x="207661" y="113553"/>
                    <a:pt x="207777" y="113609"/>
                  </a:cubicBezTo>
                  <a:cubicBezTo>
                    <a:pt x="208070" y="113725"/>
                    <a:pt x="208357" y="113901"/>
                    <a:pt x="208650" y="114017"/>
                  </a:cubicBezTo>
                  <a:cubicBezTo>
                    <a:pt x="208705" y="114073"/>
                    <a:pt x="208822" y="114133"/>
                    <a:pt x="208938" y="114133"/>
                  </a:cubicBezTo>
                  <a:cubicBezTo>
                    <a:pt x="208998" y="114189"/>
                    <a:pt x="208998" y="114189"/>
                    <a:pt x="209054" y="114189"/>
                  </a:cubicBezTo>
                  <a:cubicBezTo>
                    <a:pt x="209286" y="114305"/>
                    <a:pt x="209518" y="114365"/>
                    <a:pt x="209750" y="114481"/>
                  </a:cubicBezTo>
                  <a:cubicBezTo>
                    <a:pt x="209810" y="114481"/>
                    <a:pt x="209926" y="114537"/>
                    <a:pt x="210042" y="114597"/>
                  </a:cubicBezTo>
                  <a:cubicBezTo>
                    <a:pt x="210274" y="114653"/>
                    <a:pt x="210562" y="114714"/>
                    <a:pt x="210794" y="114769"/>
                  </a:cubicBezTo>
                  <a:cubicBezTo>
                    <a:pt x="210910" y="114830"/>
                    <a:pt x="211026" y="114830"/>
                    <a:pt x="211142" y="114885"/>
                  </a:cubicBezTo>
                  <a:cubicBezTo>
                    <a:pt x="211375" y="114885"/>
                    <a:pt x="211607" y="114946"/>
                    <a:pt x="211783" y="114946"/>
                  </a:cubicBezTo>
                  <a:cubicBezTo>
                    <a:pt x="211899" y="115001"/>
                    <a:pt x="212071" y="115001"/>
                    <a:pt x="212187" y="115001"/>
                  </a:cubicBezTo>
                  <a:lnTo>
                    <a:pt x="213176" y="115001"/>
                  </a:lnTo>
                  <a:cubicBezTo>
                    <a:pt x="213292" y="115001"/>
                    <a:pt x="213463" y="114946"/>
                    <a:pt x="213579" y="114946"/>
                  </a:cubicBezTo>
                  <a:cubicBezTo>
                    <a:pt x="213756" y="114946"/>
                    <a:pt x="213872" y="114885"/>
                    <a:pt x="214044" y="114830"/>
                  </a:cubicBezTo>
                  <a:cubicBezTo>
                    <a:pt x="214392" y="114769"/>
                    <a:pt x="214740" y="114653"/>
                    <a:pt x="215088" y="114537"/>
                  </a:cubicBezTo>
                  <a:lnTo>
                    <a:pt x="215436" y="114365"/>
                  </a:lnTo>
                  <a:cubicBezTo>
                    <a:pt x="215900" y="114133"/>
                    <a:pt x="216364" y="113841"/>
                    <a:pt x="216829" y="113437"/>
                  </a:cubicBezTo>
                  <a:lnTo>
                    <a:pt x="216829" y="113437"/>
                  </a:lnTo>
                  <a:cubicBezTo>
                    <a:pt x="216481" y="113609"/>
                    <a:pt x="216132" y="113725"/>
                    <a:pt x="215784" y="113785"/>
                  </a:cubicBezTo>
                  <a:cubicBezTo>
                    <a:pt x="215496" y="113957"/>
                    <a:pt x="215204" y="114133"/>
                    <a:pt x="214916" y="114249"/>
                  </a:cubicBezTo>
                  <a:cubicBezTo>
                    <a:pt x="214800" y="114305"/>
                    <a:pt x="214684" y="114305"/>
                    <a:pt x="214568" y="114365"/>
                  </a:cubicBezTo>
                  <a:cubicBezTo>
                    <a:pt x="214336" y="114421"/>
                    <a:pt x="214160" y="114481"/>
                    <a:pt x="213988" y="114537"/>
                  </a:cubicBezTo>
                  <a:cubicBezTo>
                    <a:pt x="213811" y="114597"/>
                    <a:pt x="213640" y="114597"/>
                    <a:pt x="213463" y="114653"/>
                  </a:cubicBezTo>
                  <a:lnTo>
                    <a:pt x="212015" y="114653"/>
                  </a:lnTo>
                  <a:cubicBezTo>
                    <a:pt x="211783" y="114653"/>
                    <a:pt x="211551" y="114597"/>
                    <a:pt x="211258" y="114537"/>
                  </a:cubicBezTo>
                  <a:cubicBezTo>
                    <a:pt x="211142" y="114537"/>
                    <a:pt x="211087" y="114481"/>
                    <a:pt x="210971" y="114481"/>
                  </a:cubicBezTo>
                  <a:cubicBezTo>
                    <a:pt x="210678" y="114421"/>
                    <a:pt x="210446" y="114365"/>
                    <a:pt x="210158" y="114249"/>
                  </a:cubicBezTo>
                  <a:cubicBezTo>
                    <a:pt x="210098" y="114249"/>
                    <a:pt x="209982" y="114189"/>
                    <a:pt x="209866" y="114189"/>
                  </a:cubicBezTo>
                  <a:cubicBezTo>
                    <a:pt x="209634" y="114073"/>
                    <a:pt x="209402" y="114017"/>
                    <a:pt x="209170" y="113901"/>
                  </a:cubicBezTo>
                  <a:cubicBezTo>
                    <a:pt x="209114" y="113901"/>
                    <a:pt x="209114" y="113841"/>
                    <a:pt x="209054" y="113841"/>
                  </a:cubicBezTo>
                  <a:cubicBezTo>
                    <a:pt x="208938" y="113785"/>
                    <a:pt x="208822" y="113725"/>
                    <a:pt x="208705" y="113725"/>
                  </a:cubicBezTo>
                  <a:cubicBezTo>
                    <a:pt x="208418" y="113553"/>
                    <a:pt x="208125" y="113437"/>
                    <a:pt x="207837" y="113261"/>
                  </a:cubicBezTo>
                  <a:cubicBezTo>
                    <a:pt x="207777" y="113205"/>
                    <a:pt x="207661" y="113145"/>
                    <a:pt x="207545" y="113089"/>
                  </a:cubicBezTo>
                  <a:lnTo>
                    <a:pt x="206677" y="112564"/>
                  </a:lnTo>
                  <a:cubicBezTo>
                    <a:pt x="206561" y="112509"/>
                    <a:pt x="206445" y="112448"/>
                    <a:pt x="206385" y="112393"/>
                  </a:cubicBezTo>
                  <a:cubicBezTo>
                    <a:pt x="206036" y="112161"/>
                    <a:pt x="205749" y="111928"/>
                    <a:pt x="205401" y="111696"/>
                  </a:cubicBezTo>
                  <a:cubicBezTo>
                    <a:pt x="205340" y="111636"/>
                    <a:pt x="205224" y="111520"/>
                    <a:pt x="205108" y="111464"/>
                  </a:cubicBezTo>
                  <a:cubicBezTo>
                    <a:pt x="204820" y="111232"/>
                    <a:pt x="204472" y="110940"/>
                    <a:pt x="204124" y="110652"/>
                  </a:cubicBezTo>
                  <a:cubicBezTo>
                    <a:pt x="204064" y="110592"/>
                    <a:pt x="203948" y="110476"/>
                    <a:pt x="203832" y="110420"/>
                  </a:cubicBezTo>
                  <a:cubicBezTo>
                    <a:pt x="203544" y="110072"/>
                    <a:pt x="203196" y="109779"/>
                    <a:pt x="202848" y="109431"/>
                  </a:cubicBezTo>
                  <a:lnTo>
                    <a:pt x="202555" y="109143"/>
                  </a:lnTo>
                  <a:cubicBezTo>
                    <a:pt x="202383" y="108967"/>
                    <a:pt x="202267" y="108795"/>
                    <a:pt x="202091" y="108679"/>
                  </a:cubicBezTo>
                  <a:cubicBezTo>
                    <a:pt x="201919" y="108447"/>
                    <a:pt x="201687" y="108215"/>
                    <a:pt x="201511" y="107983"/>
                  </a:cubicBezTo>
                  <a:cubicBezTo>
                    <a:pt x="201395" y="107867"/>
                    <a:pt x="201339" y="107751"/>
                    <a:pt x="201223" y="107635"/>
                  </a:cubicBezTo>
                  <a:cubicBezTo>
                    <a:pt x="200875" y="107226"/>
                    <a:pt x="200527" y="106762"/>
                    <a:pt x="200118" y="106298"/>
                  </a:cubicBezTo>
                  <a:cubicBezTo>
                    <a:pt x="200062" y="106182"/>
                    <a:pt x="199946" y="106066"/>
                    <a:pt x="199830" y="105894"/>
                  </a:cubicBezTo>
                  <a:cubicBezTo>
                    <a:pt x="197045" y="102120"/>
                    <a:pt x="194548" y="97362"/>
                    <a:pt x="192287" y="92201"/>
                  </a:cubicBezTo>
                  <a:cubicBezTo>
                    <a:pt x="188049" y="82337"/>
                    <a:pt x="184628" y="70788"/>
                    <a:pt x="181263" y="60692"/>
                  </a:cubicBezTo>
                  <a:cubicBezTo>
                    <a:pt x="179522" y="55647"/>
                    <a:pt x="177837" y="50945"/>
                    <a:pt x="176097" y="46999"/>
                  </a:cubicBezTo>
                  <a:cubicBezTo>
                    <a:pt x="174300" y="43053"/>
                    <a:pt x="172444" y="39804"/>
                    <a:pt x="170355" y="37776"/>
                  </a:cubicBezTo>
                  <a:cubicBezTo>
                    <a:pt x="169830" y="37196"/>
                    <a:pt x="169310" y="36787"/>
                    <a:pt x="168786" y="36499"/>
                  </a:cubicBezTo>
                  <a:cubicBezTo>
                    <a:pt x="168266" y="36207"/>
                    <a:pt x="167802" y="36091"/>
                    <a:pt x="167338" y="360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3" name="Google Shape;513;p32"/>
            <p:cNvSpPr/>
            <p:nvPr/>
          </p:nvSpPr>
          <p:spPr>
            <a:xfrm>
              <a:off x="441200" y="1603675"/>
              <a:ext cx="6933725" cy="2822800"/>
            </a:xfrm>
            <a:custGeom>
              <a:avLst/>
              <a:gdLst/>
              <a:ahLst/>
              <a:cxnLst/>
              <a:rect l="l" t="t" r="r" b="b"/>
              <a:pathLst>
                <a:path w="277349" h="112912" extrusionOk="0">
                  <a:moveTo>
                    <a:pt x="122312" y="2962"/>
                  </a:moveTo>
                  <a:lnTo>
                    <a:pt x="122312" y="2962"/>
                  </a:lnTo>
                  <a:cubicBezTo>
                    <a:pt x="122140" y="3078"/>
                    <a:pt x="121908" y="3194"/>
                    <a:pt x="121732" y="3366"/>
                  </a:cubicBezTo>
                  <a:cubicBezTo>
                    <a:pt x="121848" y="3310"/>
                    <a:pt x="121964" y="3249"/>
                    <a:pt x="122140" y="3249"/>
                  </a:cubicBezTo>
                  <a:cubicBezTo>
                    <a:pt x="122140" y="3194"/>
                    <a:pt x="122196" y="3133"/>
                    <a:pt x="122256" y="3078"/>
                  </a:cubicBezTo>
                  <a:cubicBezTo>
                    <a:pt x="122256" y="3017"/>
                    <a:pt x="122312" y="3017"/>
                    <a:pt x="122312" y="2962"/>
                  </a:cubicBezTo>
                  <a:close/>
                  <a:moveTo>
                    <a:pt x="121732" y="3714"/>
                  </a:moveTo>
                  <a:cubicBezTo>
                    <a:pt x="121560" y="3774"/>
                    <a:pt x="121328" y="3890"/>
                    <a:pt x="121151" y="4006"/>
                  </a:cubicBezTo>
                  <a:cubicBezTo>
                    <a:pt x="121096" y="4006"/>
                    <a:pt x="121096" y="4062"/>
                    <a:pt x="121035" y="4122"/>
                  </a:cubicBezTo>
                  <a:lnTo>
                    <a:pt x="120919" y="4238"/>
                  </a:lnTo>
                  <a:cubicBezTo>
                    <a:pt x="121096" y="4178"/>
                    <a:pt x="121268" y="4178"/>
                    <a:pt x="121444" y="4122"/>
                  </a:cubicBezTo>
                  <a:cubicBezTo>
                    <a:pt x="121560" y="3946"/>
                    <a:pt x="121616" y="3830"/>
                    <a:pt x="121732" y="3714"/>
                  </a:cubicBezTo>
                  <a:close/>
                  <a:moveTo>
                    <a:pt x="121151" y="4526"/>
                  </a:moveTo>
                  <a:cubicBezTo>
                    <a:pt x="121096" y="4526"/>
                    <a:pt x="121035" y="4526"/>
                    <a:pt x="121035" y="4586"/>
                  </a:cubicBezTo>
                  <a:cubicBezTo>
                    <a:pt x="120919" y="4586"/>
                    <a:pt x="120748" y="4642"/>
                    <a:pt x="120632" y="4702"/>
                  </a:cubicBezTo>
                  <a:cubicBezTo>
                    <a:pt x="120571" y="4818"/>
                    <a:pt x="120455" y="4990"/>
                    <a:pt x="120339" y="5106"/>
                  </a:cubicBezTo>
                  <a:cubicBezTo>
                    <a:pt x="120516" y="5106"/>
                    <a:pt x="120632" y="5106"/>
                    <a:pt x="120803" y="5050"/>
                  </a:cubicBezTo>
                  <a:lnTo>
                    <a:pt x="121151" y="4526"/>
                  </a:lnTo>
                  <a:close/>
                  <a:moveTo>
                    <a:pt x="120571" y="5454"/>
                  </a:moveTo>
                  <a:cubicBezTo>
                    <a:pt x="120400" y="5454"/>
                    <a:pt x="120283" y="5454"/>
                    <a:pt x="120107" y="5515"/>
                  </a:cubicBezTo>
                  <a:cubicBezTo>
                    <a:pt x="119991" y="5686"/>
                    <a:pt x="119935" y="5863"/>
                    <a:pt x="119819" y="6095"/>
                  </a:cubicBezTo>
                  <a:lnTo>
                    <a:pt x="120167" y="6095"/>
                  </a:lnTo>
                  <a:cubicBezTo>
                    <a:pt x="120283" y="5863"/>
                    <a:pt x="120455" y="5631"/>
                    <a:pt x="120571" y="5454"/>
                  </a:cubicBezTo>
                  <a:close/>
                  <a:moveTo>
                    <a:pt x="119935" y="6383"/>
                  </a:moveTo>
                  <a:cubicBezTo>
                    <a:pt x="119819" y="6383"/>
                    <a:pt x="119703" y="6383"/>
                    <a:pt x="119587" y="6443"/>
                  </a:cubicBezTo>
                  <a:lnTo>
                    <a:pt x="119239" y="7139"/>
                  </a:lnTo>
                  <a:lnTo>
                    <a:pt x="119587" y="7139"/>
                  </a:lnTo>
                  <a:cubicBezTo>
                    <a:pt x="119703" y="6907"/>
                    <a:pt x="119875" y="6675"/>
                    <a:pt x="119991" y="6383"/>
                  </a:cubicBezTo>
                  <a:close/>
                  <a:moveTo>
                    <a:pt x="119063" y="7427"/>
                  </a:moveTo>
                  <a:cubicBezTo>
                    <a:pt x="118947" y="7720"/>
                    <a:pt x="118775" y="7952"/>
                    <a:pt x="118659" y="8239"/>
                  </a:cubicBezTo>
                  <a:cubicBezTo>
                    <a:pt x="118775" y="8300"/>
                    <a:pt x="118891" y="8300"/>
                    <a:pt x="118947" y="8355"/>
                  </a:cubicBezTo>
                  <a:cubicBezTo>
                    <a:pt x="119123" y="8068"/>
                    <a:pt x="119239" y="7775"/>
                    <a:pt x="119411" y="7487"/>
                  </a:cubicBezTo>
                  <a:cubicBezTo>
                    <a:pt x="119295" y="7427"/>
                    <a:pt x="119179" y="7427"/>
                    <a:pt x="119063" y="7427"/>
                  </a:cubicBezTo>
                  <a:close/>
                  <a:moveTo>
                    <a:pt x="118482" y="8532"/>
                  </a:moveTo>
                  <a:cubicBezTo>
                    <a:pt x="118366" y="8820"/>
                    <a:pt x="118195" y="9168"/>
                    <a:pt x="118079" y="9460"/>
                  </a:cubicBezTo>
                  <a:cubicBezTo>
                    <a:pt x="118134" y="9516"/>
                    <a:pt x="118250" y="9576"/>
                    <a:pt x="118366" y="9632"/>
                  </a:cubicBezTo>
                  <a:cubicBezTo>
                    <a:pt x="118482" y="9284"/>
                    <a:pt x="118659" y="8936"/>
                    <a:pt x="118831" y="8648"/>
                  </a:cubicBezTo>
                  <a:cubicBezTo>
                    <a:pt x="118715" y="8588"/>
                    <a:pt x="118598" y="8588"/>
                    <a:pt x="118482" y="8532"/>
                  </a:cubicBezTo>
                  <a:close/>
                  <a:moveTo>
                    <a:pt x="117902" y="9748"/>
                  </a:moveTo>
                  <a:cubicBezTo>
                    <a:pt x="117730" y="10096"/>
                    <a:pt x="117614" y="10444"/>
                    <a:pt x="117438" y="10792"/>
                  </a:cubicBezTo>
                  <a:cubicBezTo>
                    <a:pt x="117554" y="10853"/>
                    <a:pt x="117614" y="10908"/>
                    <a:pt x="117730" y="11024"/>
                  </a:cubicBezTo>
                  <a:cubicBezTo>
                    <a:pt x="117902" y="10621"/>
                    <a:pt x="118018" y="10273"/>
                    <a:pt x="118195" y="9924"/>
                  </a:cubicBezTo>
                  <a:cubicBezTo>
                    <a:pt x="118134" y="9864"/>
                    <a:pt x="118018" y="9808"/>
                    <a:pt x="117902" y="9748"/>
                  </a:cubicBezTo>
                  <a:close/>
                  <a:moveTo>
                    <a:pt x="117322" y="11085"/>
                  </a:moveTo>
                  <a:cubicBezTo>
                    <a:pt x="117150" y="11489"/>
                    <a:pt x="116974" y="11837"/>
                    <a:pt x="116802" y="12245"/>
                  </a:cubicBezTo>
                  <a:cubicBezTo>
                    <a:pt x="116918" y="12301"/>
                    <a:pt x="116974" y="12417"/>
                    <a:pt x="117034" y="12477"/>
                  </a:cubicBezTo>
                  <a:lnTo>
                    <a:pt x="117090" y="12477"/>
                  </a:lnTo>
                  <a:cubicBezTo>
                    <a:pt x="117266" y="12069"/>
                    <a:pt x="117438" y="11721"/>
                    <a:pt x="117554" y="11317"/>
                  </a:cubicBezTo>
                  <a:lnTo>
                    <a:pt x="117382" y="11141"/>
                  </a:lnTo>
                  <a:cubicBezTo>
                    <a:pt x="117382" y="11141"/>
                    <a:pt x="117322" y="11141"/>
                    <a:pt x="117322" y="11085"/>
                  </a:cubicBezTo>
                  <a:close/>
                  <a:moveTo>
                    <a:pt x="116686" y="12593"/>
                  </a:moveTo>
                  <a:lnTo>
                    <a:pt x="116162" y="13810"/>
                  </a:lnTo>
                  <a:cubicBezTo>
                    <a:pt x="116222" y="13926"/>
                    <a:pt x="116338" y="13986"/>
                    <a:pt x="116394" y="14102"/>
                  </a:cubicBezTo>
                  <a:cubicBezTo>
                    <a:pt x="116570" y="13694"/>
                    <a:pt x="116742" y="13229"/>
                    <a:pt x="116918" y="12826"/>
                  </a:cubicBezTo>
                  <a:lnTo>
                    <a:pt x="116686" y="12593"/>
                  </a:lnTo>
                  <a:close/>
                  <a:moveTo>
                    <a:pt x="115990" y="14158"/>
                  </a:moveTo>
                  <a:cubicBezTo>
                    <a:pt x="115813" y="14622"/>
                    <a:pt x="115642" y="15030"/>
                    <a:pt x="115465" y="15495"/>
                  </a:cubicBezTo>
                  <a:cubicBezTo>
                    <a:pt x="115526" y="15611"/>
                    <a:pt x="115642" y="15727"/>
                    <a:pt x="115697" y="15843"/>
                  </a:cubicBezTo>
                  <a:lnTo>
                    <a:pt x="116222" y="14450"/>
                  </a:lnTo>
                  <a:cubicBezTo>
                    <a:pt x="116162" y="14390"/>
                    <a:pt x="116106" y="14274"/>
                    <a:pt x="115990" y="14158"/>
                  </a:cubicBezTo>
                  <a:close/>
                  <a:moveTo>
                    <a:pt x="115294" y="15898"/>
                  </a:moveTo>
                  <a:lnTo>
                    <a:pt x="114769" y="17291"/>
                  </a:lnTo>
                  <a:cubicBezTo>
                    <a:pt x="114829" y="17467"/>
                    <a:pt x="114885" y="17583"/>
                    <a:pt x="114945" y="17699"/>
                  </a:cubicBezTo>
                  <a:cubicBezTo>
                    <a:pt x="115117" y="17235"/>
                    <a:pt x="115349" y="16711"/>
                    <a:pt x="115526" y="16247"/>
                  </a:cubicBezTo>
                  <a:cubicBezTo>
                    <a:pt x="115465" y="16130"/>
                    <a:pt x="115410" y="16014"/>
                    <a:pt x="115294" y="15898"/>
                  </a:cubicBezTo>
                  <a:close/>
                  <a:moveTo>
                    <a:pt x="114597" y="17699"/>
                  </a:moveTo>
                  <a:cubicBezTo>
                    <a:pt x="114365" y="18219"/>
                    <a:pt x="114189" y="18744"/>
                    <a:pt x="113957" y="19208"/>
                  </a:cubicBezTo>
                  <a:cubicBezTo>
                    <a:pt x="114017" y="19324"/>
                    <a:pt x="114073" y="19440"/>
                    <a:pt x="114073" y="19496"/>
                  </a:cubicBezTo>
                  <a:cubicBezTo>
                    <a:pt x="114133" y="19556"/>
                    <a:pt x="114133" y="19612"/>
                    <a:pt x="114133" y="19672"/>
                  </a:cubicBezTo>
                  <a:cubicBezTo>
                    <a:pt x="114365" y="19148"/>
                    <a:pt x="114597" y="18683"/>
                    <a:pt x="114769" y="18164"/>
                  </a:cubicBezTo>
                  <a:cubicBezTo>
                    <a:pt x="114713" y="17987"/>
                    <a:pt x="114653" y="17871"/>
                    <a:pt x="114597" y="17699"/>
                  </a:cubicBezTo>
                  <a:close/>
                  <a:moveTo>
                    <a:pt x="16771" y="2437"/>
                  </a:moveTo>
                  <a:cubicBezTo>
                    <a:pt x="15262" y="2437"/>
                    <a:pt x="13870" y="2785"/>
                    <a:pt x="12533" y="3366"/>
                  </a:cubicBezTo>
                  <a:cubicBezTo>
                    <a:pt x="10273" y="4470"/>
                    <a:pt x="8355" y="6267"/>
                    <a:pt x="6791" y="8472"/>
                  </a:cubicBezTo>
                  <a:cubicBezTo>
                    <a:pt x="4410" y="11721"/>
                    <a:pt x="2669" y="15666"/>
                    <a:pt x="1625" y="18860"/>
                  </a:cubicBezTo>
                  <a:cubicBezTo>
                    <a:pt x="525" y="21993"/>
                    <a:pt x="0" y="24370"/>
                    <a:pt x="0" y="24370"/>
                  </a:cubicBezTo>
                  <a:lnTo>
                    <a:pt x="348" y="24430"/>
                  </a:lnTo>
                  <a:lnTo>
                    <a:pt x="348" y="24370"/>
                  </a:lnTo>
                  <a:cubicBezTo>
                    <a:pt x="464" y="23734"/>
                    <a:pt x="1741" y="18280"/>
                    <a:pt x="4354" y="13058"/>
                  </a:cubicBezTo>
                  <a:cubicBezTo>
                    <a:pt x="5686" y="10444"/>
                    <a:pt x="7371" y="7836"/>
                    <a:pt x="9460" y="5919"/>
                  </a:cubicBezTo>
                  <a:cubicBezTo>
                    <a:pt x="10444" y="4990"/>
                    <a:pt x="11605" y="4178"/>
                    <a:pt x="12826" y="3658"/>
                  </a:cubicBezTo>
                  <a:cubicBezTo>
                    <a:pt x="14042" y="3078"/>
                    <a:pt x="15379" y="2785"/>
                    <a:pt x="16771" y="2785"/>
                  </a:cubicBezTo>
                  <a:cubicBezTo>
                    <a:pt x="17407" y="2785"/>
                    <a:pt x="18048" y="2846"/>
                    <a:pt x="18744" y="2962"/>
                  </a:cubicBezTo>
                  <a:cubicBezTo>
                    <a:pt x="22745" y="3714"/>
                    <a:pt x="25939" y="5399"/>
                    <a:pt x="28547" y="7775"/>
                  </a:cubicBezTo>
                  <a:cubicBezTo>
                    <a:pt x="33133" y="12013"/>
                    <a:pt x="35802" y="18335"/>
                    <a:pt x="37543" y="25590"/>
                  </a:cubicBezTo>
                  <a:cubicBezTo>
                    <a:pt x="37831" y="26807"/>
                    <a:pt x="38123" y="28027"/>
                    <a:pt x="38355" y="29304"/>
                  </a:cubicBezTo>
                  <a:cubicBezTo>
                    <a:pt x="38472" y="29188"/>
                    <a:pt x="38588" y="29127"/>
                    <a:pt x="38643" y="29072"/>
                  </a:cubicBezTo>
                  <a:cubicBezTo>
                    <a:pt x="38179" y="26635"/>
                    <a:pt x="37599" y="24254"/>
                    <a:pt x="36963" y="21993"/>
                  </a:cubicBezTo>
                  <a:cubicBezTo>
                    <a:pt x="35454" y="17119"/>
                    <a:pt x="33421" y="12709"/>
                    <a:pt x="30520" y="9344"/>
                  </a:cubicBezTo>
                  <a:cubicBezTo>
                    <a:pt x="27619" y="5979"/>
                    <a:pt x="23789" y="3542"/>
                    <a:pt x="18800" y="2614"/>
                  </a:cubicBezTo>
                  <a:cubicBezTo>
                    <a:pt x="18103" y="2498"/>
                    <a:pt x="17467" y="2437"/>
                    <a:pt x="16771" y="2437"/>
                  </a:cubicBezTo>
                  <a:close/>
                  <a:moveTo>
                    <a:pt x="38759" y="29420"/>
                  </a:moveTo>
                  <a:cubicBezTo>
                    <a:pt x="38643" y="29476"/>
                    <a:pt x="38527" y="29592"/>
                    <a:pt x="38411" y="29652"/>
                  </a:cubicBezTo>
                  <a:cubicBezTo>
                    <a:pt x="38643" y="30636"/>
                    <a:pt x="38820" y="31564"/>
                    <a:pt x="38936" y="32553"/>
                  </a:cubicBezTo>
                  <a:cubicBezTo>
                    <a:pt x="39052" y="32437"/>
                    <a:pt x="39107" y="32261"/>
                    <a:pt x="39223" y="32145"/>
                  </a:cubicBezTo>
                  <a:cubicBezTo>
                    <a:pt x="39052" y="31216"/>
                    <a:pt x="38875" y="30348"/>
                    <a:pt x="38759" y="29420"/>
                  </a:cubicBezTo>
                  <a:close/>
                  <a:moveTo>
                    <a:pt x="113785" y="19672"/>
                  </a:moveTo>
                  <a:cubicBezTo>
                    <a:pt x="113089" y="21469"/>
                    <a:pt x="112332" y="23270"/>
                    <a:pt x="111580" y="25066"/>
                  </a:cubicBezTo>
                  <a:cubicBezTo>
                    <a:pt x="110475" y="27619"/>
                    <a:pt x="109315" y="30056"/>
                    <a:pt x="107983" y="32205"/>
                  </a:cubicBezTo>
                  <a:cubicBezTo>
                    <a:pt x="107690" y="32785"/>
                    <a:pt x="107342" y="33305"/>
                    <a:pt x="106994" y="33830"/>
                  </a:cubicBezTo>
                  <a:cubicBezTo>
                    <a:pt x="106041" y="35345"/>
                    <a:pt x="105084" y="36698"/>
                    <a:pt x="104025" y="37786"/>
                  </a:cubicBezTo>
                  <a:lnTo>
                    <a:pt x="104025" y="37786"/>
                  </a:lnTo>
                  <a:cubicBezTo>
                    <a:pt x="104029" y="37783"/>
                    <a:pt x="104033" y="37779"/>
                    <a:pt x="104037" y="37775"/>
                  </a:cubicBezTo>
                  <a:cubicBezTo>
                    <a:pt x="104093" y="37775"/>
                    <a:pt x="104093" y="37715"/>
                    <a:pt x="104153" y="37659"/>
                  </a:cubicBezTo>
                  <a:cubicBezTo>
                    <a:pt x="104269" y="37543"/>
                    <a:pt x="104441" y="37427"/>
                    <a:pt x="104557" y="37311"/>
                  </a:cubicBezTo>
                  <a:cubicBezTo>
                    <a:pt x="105778" y="36090"/>
                    <a:pt x="106938" y="34582"/>
                    <a:pt x="107983" y="32841"/>
                  </a:cubicBezTo>
                  <a:cubicBezTo>
                    <a:pt x="108795" y="31625"/>
                    <a:pt x="109547" y="30232"/>
                    <a:pt x="110243" y="28779"/>
                  </a:cubicBezTo>
                  <a:cubicBezTo>
                    <a:pt x="111580" y="26055"/>
                    <a:pt x="112796" y="23093"/>
                    <a:pt x="113957" y="20136"/>
                  </a:cubicBezTo>
                  <a:cubicBezTo>
                    <a:pt x="113901" y="20020"/>
                    <a:pt x="113841" y="19844"/>
                    <a:pt x="113785" y="19672"/>
                  </a:cubicBezTo>
                  <a:close/>
                  <a:moveTo>
                    <a:pt x="104025" y="37786"/>
                  </a:moveTo>
                  <a:cubicBezTo>
                    <a:pt x="103969" y="37831"/>
                    <a:pt x="103921" y="37835"/>
                    <a:pt x="103921" y="37891"/>
                  </a:cubicBezTo>
                  <a:cubicBezTo>
                    <a:pt x="103956" y="37856"/>
                    <a:pt x="103990" y="37821"/>
                    <a:pt x="104025" y="37786"/>
                  </a:cubicBezTo>
                  <a:close/>
                  <a:moveTo>
                    <a:pt x="39284" y="32609"/>
                  </a:moveTo>
                  <a:cubicBezTo>
                    <a:pt x="39223" y="32785"/>
                    <a:pt x="39107" y="32957"/>
                    <a:pt x="39052" y="33073"/>
                  </a:cubicBezTo>
                  <a:cubicBezTo>
                    <a:pt x="39340" y="34874"/>
                    <a:pt x="39572" y="36615"/>
                    <a:pt x="39804" y="38411"/>
                  </a:cubicBezTo>
                  <a:cubicBezTo>
                    <a:pt x="39864" y="38007"/>
                    <a:pt x="39920" y="37659"/>
                    <a:pt x="39980" y="37251"/>
                  </a:cubicBezTo>
                  <a:cubicBezTo>
                    <a:pt x="39748" y="35686"/>
                    <a:pt x="39572" y="34178"/>
                    <a:pt x="39284" y="32609"/>
                  </a:cubicBezTo>
                  <a:close/>
                  <a:moveTo>
                    <a:pt x="101600" y="39107"/>
                  </a:moveTo>
                  <a:cubicBezTo>
                    <a:pt x="101600" y="39107"/>
                    <a:pt x="101540" y="39107"/>
                    <a:pt x="101540" y="39168"/>
                  </a:cubicBezTo>
                  <a:cubicBezTo>
                    <a:pt x="101464" y="39244"/>
                    <a:pt x="101413" y="39344"/>
                    <a:pt x="101371" y="39437"/>
                  </a:cubicBezTo>
                  <a:lnTo>
                    <a:pt x="101371" y="39437"/>
                  </a:lnTo>
                  <a:cubicBezTo>
                    <a:pt x="101434" y="39330"/>
                    <a:pt x="101517" y="39234"/>
                    <a:pt x="101600" y="39107"/>
                  </a:cubicBezTo>
                  <a:close/>
                  <a:moveTo>
                    <a:pt x="101371" y="39437"/>
                  </a:moveTo>
                  <a:cubicBezTo>
                    <a:pt x="101346" y="39479"/>
                    <a:pt x="101325" y="39523"/>
                    <a:pt x="101308" y="39572"/>
                  </a:cubicBezTo>
                  <a:cubicBezTo>
                    <a:pt x="101328" y="39532"/>
                    <a:pt x="101349" y="39485"/>
                    <a:pt x="101371" y="39437"/>
                  </a:cubicBezTo>
                  <a:close/>
                  <a:moveTo>
                    <a:pt x="100960" y="39455"/>
                  </a:moveTo>
                  <a:cubicBezTo>
                    <a:pt x="100904" y="39455"/>
                    <a:pt x="100844" y="39516"/>
                    <a:pt x="100788" y="39516"/>
                  </a:cubicBezTo>
                  <a:cubicBezTo>
                    <a:pt x="100728" y="39688"/>
                    <a:pt x="100672" y="39804"/>
                    <a:pt x="100556" y="39980"/>
                  </a:cubicBezTo>
                  <a:cubicBezTo>
                    <a:pt x="100611" y="39980"/>
                    <a:pt x="100611" y="39920"/>
                    <a:pt x="100672" y="39920"/>
                  </a:cubicBezTo>
                  <a:cubicBezTo>
                    <a:pt x="100788" y="39748"/>
                    <a:pt x="100844" y="39632"/>
                    <a:pt x="100960" y="39455"/>
                  </a:cubicBezTo>
                  <a:close/>
                  <a:moveTo>
                    <a:pt x="100324" y="39748"/>
                  </a:moveTo>
                  <a:lnTo>
                    <a:pt x="100324" y="39748"/>
                  </a:lnTo>
                  <a:cubicBezTo>
                    <a:pt x="100208" y="39804"/>
                    <a:pt x="100147" y="39804"/>
                    <a:pt x="100092" y="39864"/>
                  </a:cubicBezTo>
                  <a:cubicBezTo>
                    <a:pt x="100031" y="39980"/>
                    <a:pt x="99915" y="40152"/>
                    <a:pt x="99859" y="40268"/>
                  </a:cubicBezTo>
                  <a:cubicBezTo>
                    <a:pt x="99915" y="40268"/>
                    <a:pt x="99976" y="40268"/>
                    <a:pt x="100031" y="40212"/>
                  </a:cubicBezTo>
                  <a:cubicBezTo>
                    <a:pt x="100147" y="40096"/>
                    <a:pt x="100208" y="39920"/>
                    <a:pt x="100324" y="39748"/>
                  </a:cubicBezTo>
                  <a:close/>
                  <a:moveTo>
                    <a:pt x="99627" y="40036"/>
                  </a:moveTo>
                  <a:cubicBezTo>
                    <a:pt x="99511" y="40036"/>
                    <a:pt x="99451" y="40096"/>
                    <a:pt x="99335" y="40096"/>
                  </a:cubicBezTo>
                  <a:cubicBezTo>
                    <a:pt x="99279" y="40268"/>
                    <a:pt x="99219" y="40384"/>
                    <a:pt x="99163" y="40560"/>
                  </a:cubicBezTo>
                  <a:cubicBezTo>
                    <a:pt x="99219" y="40500"/>
                    <a:pt x="99335" y="40500"/>
                    <a:pt x="99395" y="40444"/>
                  </a:cubicBezTo>
                  <a:cubicBezTo>
                    <a:pt x="99451" y="40328"/>
                    <a:pt x="99567" y="40152"/>
                    <a:pt x="99627" y="40036"/>
                  </a:cubicBezTo>
                  <a:close/>
                  <a:moveTo>
                    <a:pt x="98931" y="40268"/>
                  </a:moveTo>
                  <a:cubicBezTo>
                    <a:pt x="98815" y="40268"/>
                    <a:pt x="98699" y="40328"/>
                    <a:pt x="98583" y="40328"/>
                  </a:cubicBezTo>
                  <a:cubicBezTo>
                    <a:pt x="98523" y="40500"/>
                    <a:pt x="98467" y="40616"/>
                    <a:pt x="98407" y="40732"/>
                  </a:cubicBezTo>
                  <a:cubicBezTo>
                    <a:pt x="98523" y="40732"/>
                    <a:pt x="98639" y="40676"/>
                    <a:pt x="98699" y="40676"/>
                  </a:cubicBezTo>
                  <a:cubicBezTo>
                    <a:pt x="98755" y="40560"/>
                    <a:pt x="98871" y="40384"/>
                    <a:pt x="98931" y="40268"/>
                  </a:cubicBezTo>
                  <a:close/>
                  <a:moveTo>
                    <a:pt x="98175" y="40444"/>
                  </a:moveTo>
                  <a:lnTo>
                    <a:pt x="98175" y="40444"/>
                  </a:lnTo>
                  <a:cubicBezTo>
                    <a:pt x="98058" y="40500"/>
                    <a:pt x="97942" y="40500"/>
                    <a:pt x="97826" y="40560"/>
                  </a:cubicBezTo>
                  <a:lnTo>
                    <a:pt x="97655" y="40908"/>
                  </a:lnTo>
                  <a:cubicBezTo>
                    <a:pt x="97771" y="40908"/>
                    <a:pt x="97887" y="40848"/>
                    <a:pt x="98003" y="40848"/>
                  </a:cubicBezTo>
                  <a:cubicBezTo>
                    <a:pt x="98058" y="40732"/>
                    <a:pt x="98119" y="40616"/>
                    <a:pt x="98175" y="40444"/>
                  </a:cubicBezTo>
                  <a:close/>
                  <a:moveTo>
                    <a:pt x="88195" y="40964"/>
                  </a:moveTo>
                  <a:cubicBezTo>
                    <a:pt x="88198" y="40964"/>
                    <a:pt x="88201" y="40964"/>
                    <a:pt x="88205" y="40964"/>
                  </a:cubicBezTo>
                  <a:lnTo>
                    <a:pt x="88205" y="40964"/>
                  </a:lnTo>
                  <a:cubicBezTo>
                    <a:pt x="88201" y="40964"/>
                    <a:pt x="88198" y="40964"/>
                    <a:pt x="88195" y="40964"/>
                  </a:cubicBezTo>
                  <a:close/>
                  <a:moveTo>
                    <a:pt x="97423" y="40616"/>
                  </a:moveTo>
                  <a:lnTo>
                    <a:pt x="97423" y="40616"/>
                  </a:lnTo>
                  <a:cubicBezTo>
                    <a:pt x="97306" y="40676"/>
                    <a:pt x="97190" y="40676"/>
                    <a:pt x="97014" y="40676"/>
                  </a:cubicBezTo>
                  <a:cubicBezTo>
                    <a:pt x="97014" y="40792"/>
                    <a:pt x="96958" y="40908"/>
                    <a:pt x="96898" y="41024"/>
                  </a:cubicBezTo>
                  <a:lnTo>
                    <a:pt x="96898" y="41080"/>
                  </a:lnTo>
                  <a:cubicBezTo>
                    <a:pt x="97014" y="41024"/>
                    <a:pt x="97130" y="41024"/>
                    <a:pt x="97246" y="41024"/>
                  </a:cubicBezTo>
                  <a:cubicBezTo>
                    <a:pt x="97306" y="40848"/>
                    <a:pt x="97362" y="40732"/>
                    <a:pt x="97423" y="40616"/>
                  </a:cubicBezTo>
                  <a:close/>
                  <a:moveTo>
                    <a:pt x="96262" y="40792"/>
                  </a:moveTo>
                  <a:cubicBezTo>
                    <a:pt x="96202" y="40964"/>
                    <a:pt x="96146" y="41080"/>
                    <a:pt x="96086" y="41196"/>
                  </a:cubicBezTo>
                  <a:cubicBezTo>
                    <a:pt x="96262" y="41140"/>
                    <a:pt x="96378" y="41140"/>
                    <a:pt x="96494" y="41140"/>
                  </a:cubicBezTo>
                  <a:lnTo>
                    <a:pt x="96666" y="40792"/>
                  </a:lnTo>
                  <a:close/>
                  <a:moveTo>
                    <a:pt x="95854" y="40848"/>
                  </a:moveTo>
                  <a:cubicBezTo>
                    <a:pt x="95738" y="40908"/>
                    <a:pt x="95566" y="40908"/>
                    <a:pt x="95450" y="40908"/>
                  </a:cubicBezTo>
                  <a:cubicBezTo>
                    <a:pt x="95389" y="41024"/>
                    <a:pt x="95334" y="41140"/>
                    <a:pt x="95334" y="41257"/>
                  </a:cubicBezTo>
                  <a:cubicBezTo>
                    <a:pt x="95389" y="41257"/>
                    <a:pt x="95505" y="41257"/>
                    <a:pt x="95622" y="41196"/>
                  </a:cubicBezTo>
                  <a:lnTo>
                    <a:pt x="95738" y="41196"/>
                  </a:lnTo>
                  <a:cubicBezTo>
                    <a:pt x="95798" y="41080"/>
                    <a:pt x="95854" y="40964"/>
                    <a:pt x="95854" y="40848"/>
                  </a:cubicBezTo>
                  <a:close/>
                  <a:moveTo>
                    <a:pt x="85238" y="41024"/>
                  </a:moveTo>
                  <a:cubicBezTo>
                    <a:pt x="85526" y="41140"/>
                    <a:pt x="85874" y="41257"/>
                    <a:pt x="86166" y="41312"/>
                  </a:cubicBezTo>
                  <a:lnTo>
                    <a:pt x="86630" y="41312"/>
                  </a:lnTo>
                  <a:cubicBezTo>
                    <a:pt x="86222" y="41196"/>
                    <a:pt x="85758" y="41140"/>
                    <a:pt x="85293" y="41024"/>
                  </a:cubicBezTo>
                  <a:close/>
                  <a:moveTo>
                    <a:pt x="94577" y="40964"/>
                  </a:moveTo>
                  <a:cubicBezTo>
                    <a:pt x="94577" y="41080"/>
                    <a:pt x="94521" y="41196"/>
                    <a:pt x="94461" y="41312"/>
                  </a:cubicBezTo>
                  <a:cubicBezTo>
                    <a:pt x="94637" y="41312"/>
                    <a:pt x="94809" y="41312"/>
                    <a:pt x="94925" y="41257"/>
                  </a:cubicBezTo>
                  <a:cubicBezTo>
                    <a:pt x="94986" y="41140"/>
                    <a:pt x="95041" y="41024"/>
                    <a:pt x="95102" y="40964"/>
                  </a:cubicBezTo>
                  <a:close/>
                  <a:moveTo>
                    <a:pt x="94229" y="40964"/>
                  </a:moveTo>
                  <a:lnTo>
                    <a:pt x="94229" y="40964"/>
                  </a:lnTo>
                  <a:cubicBezTo>
                    <a:pt x="93649" y="41024"/>
                    <a:pt x="93069" y="41024"/>
                    <a:pt x="92433" y="41024"/>
                  </a:cubicBezTo>
                  <a:lnTo>
                    <a:pt x="91560" y="41024"/>
                  </a:lnTo>
                  <a:cubicBezTo>
                    <a:pt x="90463" y="41024"/>
                    <a:pt x="89361" y="40964"/>
                    <a:pt x="88205" y="40964"/>
                  </a:cubicBezTo>
                  <a:lnTo>
                    <a:pt x="88205" y="40964"/>
                  </a:lnTo>
                  <a:cubicBezTo>
                    <a:pt x="88314" y="40964"/>
                    <a:pt x="88374" y="40966"/>
                    <a:pt x="88487" y="41024"/>
                  </a:cubicBezTo>
                  <a:cubicBezTo>
                    <a:pt x="89648" y="41140"/>
                    <a:pt x="90864" y="41257"/>
                    <a:pt x="92024" y="41373"/>
                  </a:cubicBezTo>
                  <a:lnTo>
                    <a:pt x="93477" y="41373"/>
                  </a:lnTo>
                  <a:cubicBezTo>
                    <a:pt x="93709" y="41312"/>
                    <a:pt x="93881" y="41312"/>
                    <a:pt x="94113" y="41312"/>
                  </a:cubicBezTo>
                  <a:cubicBezTo>
                    <a:pt x="94173" y="41196"/>
                    <a:pt x="94229" y="41080"/>
                    <a:pt x="94229" y="40964"/>
                  </a:cubicBezTo>
                  <a:close/>
                  <a:moveTo>
                    <a:pt x="84309" y="41140"/>
                  </a:moveTo>
                  <a:cubicBezTo>
                    <a:pt x="84193" y="41140"/>
                    <a:pt x="84017" y="41140"/>
                    <a:pt x="83845" y="41196"/>
                  </a:cubicBezTo>
                  <a:cubicBezTo>
                    <a:pt x="84077" y="41257"/>
                    <a:pt x="84309" y="41373"/>
                    <a:pt x="84542" y="41428"/>
                  </a:cubicBezTo>
                  <a:cubicBezTo>
                    <a:pt x="84774" y="41428"/>
                    <a:pt x="85006" y="41373"/>
                    <a:pt x="85177" y="41373"/>
                  </a:cubicBezTo>
                  <a:cubicBezTo>
                    <a:pt x="85122" y="41373"/>
                    <a:pt x="85061" y="41373"/>
                    <a:pt x="85006" y="41312"/>
                  </a:cubicBezTo>
                  <a:lnTo>
                    <a:pt x="84309" y="41140"/>
                  </a:lnTo>
                  <a:close/>
                  <a:moveTo>
                    <a:pt x="83149" y="41257"/>
                  </a:moveTo>
                  <a:cubicBezTo>
                    <a:pt x="82973" y="41312"/>
                    <a:pt x="82740" y="41373"/>
                    <a:pt x="82508" y="41373"/>
                  </a:cubicBezTo>
                  <a:cubicBezTo>
                    <a:pt x="82685" y="41489"/>
                    <a:pt x="82917" y="41544"/>
                    <a:pt x="83089" y="41605"/>
                  </a:cubicBezTo>
                  <a:cubicBezTo>
                    <a:pt x="83321" y="41605"/>
                    <a:pt x="83553" y="41544"/>
                    <a:pt x="83785" y="41544"/>
                  </a:cubicBezTo>
                  <a:cubicBezTo>
                    <a:pt x="83613" y="41428"/>
                    <a:pt x="83437" y="41373"/>
                    <a:pt x="83265" y="41312"/>
                  </a:cubicBezTo>
                  <a:cubicBezTo>
                    <a:pt x="83265" y="41312"/>
                    <a:pt x="83205" y="41312"/>
                    <a:pt x="83149" y="41257"/>
                  </a:cubicBezTo>
                  <a:close/>
                  <a:moveTo>
                    <a:pt x="81989" y="41489"/>
                  </a:moveTo>
                  <a:lnTo>
                    <a:pt x="81464" y="41660"/>
                  </a:lnTo>
                  <a:lnTo>
                    <a:pt x="81292" y="41660"/>
                  </a:lnTo>
                  <a:cubicBezTo>
                    <a:pt x="81408" y="41776"/>
                    <a:pt x="81580" y="41837"/>
                    <a:pt x="81696" y="41892"/>
                  </a:cubicBezTo>
                  <a:cubicBezTo>
                    <a:pt x="81989" y="41837"/>
                    <a:pt x="82221" y="41776"/>
                    <a:pt x="82508" y="41721"/>
                  </a:cubicBezTo>
                  <a:cubicBezTo>
                    <a:pt x="82337" y="41660"/>
                    <a:pt x="82160" y="41605"/>
                    <a:pt x="81989" y="41489"/>
                  </a:cubicBezTo>
                  <a:close/>
                  <a:moveTo>
                    <a:pt x="80828" y="41837"/>
                  </a:moveTo>
                  <a:cubicBezTo>
                    <a:pt x="80536" y="41892"/>
                    <a:pt x="80304" y="41953"/>
                    <a:pt x="80071" y="42069"/>
                  </a:cubicBezTo>
                  <a:cubicBezTo>
                    <a:pt x="80187" y="42125"/>
                    <a:pt x="80304" y="42185"/>
                    <a:pt x="80420" y="42301"/>
                  </a:cubicBezTo>
                  <a:cubicBezTo>
                    <a:pt x="80712" y="42185"/>
                    <a:pt x="80944" y="42125"/>
                    <a:pt x="81232" y="42008"/>
                  </a:cubicBezTo>
                  <a:cubicBezTo>
                    <a:pt x="81060" y="41953"/>
                    <a:pt x="80944" y="41892"/>
                    <a:pt x="80828" y="41837"/>
                  </a:cubicBezTo>
                  <a:close/>
                  <a:moveTo>
                    <a:pt x="79668" y="42185"/>
                  </a:moveTo>
                  <a:cubicBezTo>
                    <a:pt x="79375" y="42301"/>
                    <a:pt x="79143" y="42417"/>
                    <a:pt x="78911" y="42533"/>
                  </a:cubicBezTo>
                  <a:cubicBezTo>
                    <a:pt x="79027" y="42589"/>
                    <a:pt x="79087" y="42649"/>
                    <a:pt x="79203" y="42765"/>
                  </a:cubicBezTo>
                  <a:cubicBezTo>
                    <a:pt x="79491" y="42649"/>
                    <a:pt x="79784" y="42533"/>
                    <a:pt x="80016" y="42417"/>
                  </a:cubicBezTo>
                  <a:cubicBezTo>
                    <a:pt x="79900" y="42357"/>
                    <a:pt x="79784" y="42301"/>
                    <a:pt x="79668" y="42185"/>
                  </a:cubicBezTo>
                  <a:close/>
                  <a:moveTo>
                    <a:pt x="78563" y="42705"/>
                  </a:moveTo>
                  <a:cubicBezTo>
                    <a:pt x="78275" y="42821"/>
                    <a:pt x="78043" y="42937"/>
                    <a:pt x="77751" y="43053"/>
                  </a:cubicBezTo>
                  <a:cubicBezTo>
                    <a:pt x="77867" y="43169"/>
                    <a:pt x="77983" y="43229"/>
                    <a:pt x="78099" y="43285"/>
                  </a:cubicBezTo>
                  <a:cubicBezTo>
                    <a:pt x="78331" y="43169"/>
                    <a:pt x="78623" y="42997"/>
                    <a:pt x="78855" y="42881"/>
                  </a:cubicBezTo>
                  <a:cubicBezTo>
                    <a:pt x="78739" y="42821"/>
                    <a:pt x="78623" y="42765"/>
                    <a:pt x="78563" y="42705"/>
                  </a:cubicBezTo>
                  <a:close/>
                  <a:moveTo>
                    <a:pt x="77463" y="43229"/>
                  </a:moveTo>
                  <a:cubicBezTo>
                    <a:pt x="77231" y="43401"/>
                    <a:pt x="76938" y="43577"/>
                    <a:pt x="76706" y="43693"/>
                  </a:cubicBezTo>
                  <a:cubicBezTo>
                    <a:pt x="76822" y="43809"/>
                    <a:pt x="76883" y="43865"/>
                    <a:pt x="76999" y="43926"/>
                  </a:cubicBezTo>
                  <a:cubicBezTo>
                    <a:pt x="77231" y="43749"/>
                    <a:pt x="77518" y="43633"/>
                    <a:pt x="77751" y="43461"/>
                  </a:cubicBezTo>
                  <a:cubicBezTo>
                    <a:pt x="77634" y="43401"/>
                    <a:pt x="77579" y="43345"/>
                    <a:pt x="77463" y="43229"/>
                  </a:cubicBezTo>
                  <a:close/>
                  <a:moveTo>
                    <a:pt x="76418" y="43926"/>
                  </a:moveTo>
                  <a:cubicBezTo>
                    <a:pt x="76186" y="44097"/>
                    <a:pt x="75894" y="44274"/>
                    <a:pt x="75662" y="44445"/>
                  </a:cubicBezTo>
                  <a:cubicBezTo>
                    <a:pt x="75778" y="44506"/>
                    <a:pt x="75838" y="44561"/>
                    <a:pt x="75954" y="44678"/>
                  </a:cubicBezTo>
                  <a:cubicBezTo>
                    <a:pt x="76186" y="44445"/>
                    <a:pt x="76418" y="44274"/>
                    <a:pt x="76706" y="44097"/>
                  </a:cubicBezTo>
                  <a:cubicBezTo>
                    <a:pt x="76590" y="44042"/>
                    <a:pt x="76474" y="43981"/>
                    <a:pt x="76418" y="43926"/>
                  </a:cubicBezTo>
                  <a:close/>
                  <a:moveTo>
                    <a:pt x="75430" y="44678"/>
                  </a:moveTo>
                  <a:cubicBezTo>
                    <a:pt x="75314" y="44738"/>
                    <a:pt x="75198" y="44854"/>
                    <a:pt x="75081" y="44910"/>
                  </a:cubicBezTo>
                  <a:cubicBezTo>
                    <a:pt x="74910" y="45026"/>
                    <a:pt x="74794" y="45142"/>
                    <a:pt x="74678" y="45258"/>
                  </a:cubicBezTo>
                  <a:cubicBezTo>
                    <a:pt x="74794" y="45318"/>
                    <a:pt x="74849" y="45374"/>
                    <a:pt x="74965" y="45490"/>
                  </a:cubicBezTo>
                  <a:cubicBezTo>
                    <a:pt x="75081" y="45374"/>
                    <a:pt x="75142" y="45258"/>
                    <a:pt x="75258" y="45202"/>
                  </a:cubicBezTo>
                  <a:cubicBezTo>
                    <a:pt x="75430" y="45086"/>
                    <a:pt x="75546" y="44970"/>
                    <a:pt x="75662" y="44854"/>
                  </a:cubicBezTo>
                  <a:cubicBezTo>
                    <a:pt x="75606" y="44794"/>
                    <a:pt x="75490" y="44738"/>
                    <a:pt x="75430" y="44678"/>
                  </a:cubicBezTo>
                  <a:close/>
                  <a:moveTo>
                    <a:pt x="74446" y="45490"/>
                  </a:moveTo>
                  <a:cubicBezTo>
                    <a:pt x="74213" y="45722"/>
                    <a:pt x="73981" y="45954"/>
                    <a:pt x="73749" y="46130"/>
                  </a:cubicBezTo>
                  <a:cubicBezTo>
                    <a:pt x="73805" y="46246"/>
                    <a:pt x="73921" y="46302"/>
                    <a:pt x="73981" y="46362"/>
                  </a:cubicBezTo>
                  <a:cubicBezTo>
                    <a:pt x="74213" y="46130"/>
                    <a:pt x="74446" y="45898"/>
                    <a:pt x="74678" y="45722"/>
                  </a:cubicBezTo>
                  <a:cubicBezTo>
                    <a:pt x="74617" y="45606"/>
                    <a:pt x="74501" y="45550"/>
                    <a:pt x="74446" y="45490"/>
                  </a:cubicBezTo>
                  <a:close/>
                  <a:moveTo>
                    <a:pt x="73517" y="46418"/>
                  </a:moveTo>
                  <a:lnTo>
                    <a:pt x="72821" y="47114"/>
                  </a:lnTo>
                  <a:cubicBezTo>
                    <a:pt x="72937" y="47230"/>
                    <a:pt x="72993" y="47291"/>
                    <a:pt x="73109" y="47347"/>
                  </a:cubicBezTo>
                  <a:cubicBezTo>
                    <a:pt x="73285" y="47114"/>
                    <a:pt x="73517" y="46882"/>
                    <a:pt x="73749" y="46595"/>
                  </a:cubicBezTo>
                  <a:cubicBezTo>
                    <a:pt x="73689" y="46534"/>
                    <a:pt x="73573" y="46479"/>
                    <a:pt x="73517" y="46418"/>
                  </a:cubicBezTo>
                  <a:close/>
                  <a:moveTo>
                    <a:pt x="72645" y="47407"/>
                  </a:moveTo>
                  <a:cubicBezTo>
                    <a:pt x="72357" y="47695"/>
                    <a:pt x="72125" y="47987"/>
                    <a:pt x="71948" y="48275"/>
                  </a:cubicBezTo>
                  <a:cubicBezTo>
                    <a:pt x="72009" y="48335"/>
                    <a:pt x="72064" y="48451"/>
                    <a:pt x="72180" y="48507"/>
                  </a:cubicBezTo>
                  <a:lnTo>
                    <a:pt x="72877" y="47639"/>
                  </a:lnTo>
                  <a:lnTo>
                    <a:pt x="72645" y="47407"/>
                  </a:lnTo>
                  <a:close/>
                  <a:moveTo>
                    <a:pt x="158764" y="51808"/>
                  </a:moveTo>
                  <a:lnTo>
                    <a:pt x="158764" y="51808"/>
                  </a:lnTo>
                  <a:cubicBezTo>
                    <a:pt x="158708" y="51954"/>
                    <a:pt x="158653" y="52094"/>
                    <a:pt x="158597" y="52234"/>
                  </a:cubicBezTo>
                  <a:lnTo>
                    <a:pt x="158597" y="52234"/>
                  </a:lnTo>
                  <a:cubicBezTo>
                    <a:pt x="158605" y="52226"/>
                    <a:pt x="158617" y="52220"/>
                    <a:pt x="158634" y="52220"/>
                  </a:cubicBezTo>
                  <a:cubicBezTo>
                    <a:pt x="158678" y="52083"/>
                    <a:pt x="158721" y="51946"/>
                    <a:pt x="158764" y="51808"/>
                  </a:cubicBezTo>
                  <a:close/>
                  <a:moveTo>
                    <a:pt x="158597" y="52234"/>
                  </a:moveTo>
                  <a:cubicBezTo>
                    <a:pt x="158578" y="52252"/>
                    <a:pt x="158578" y="52281"/>
                    <a:pt x="158578" y="52281"/>
                  </a:cubicBezTo>
                  <a:cubicBezTo>
                    <a:pt x="158585" y="52265"/>
                    <a:pt x="158591" y="52250"/>
                    <a:pt x="158597" y="52234"/>
                  </a:cubicBezTo>
                  <a:close/>
                  <a:moveTo>
                    <a:pt x="40152" y="38411"/>
                  </a:moveTo>
                  <a:cubicBezTo>
                    <a:pt x="40036" y="38991"/>
                    <a:pt x="40036" y="39516"/>
                    <a:pt x="39980" y="40096"/>
                  </a:cubicBezTo>
                  <a:cubicBezTo>
                    <a:pt x="40096" y="41024"/>
                    <a:pt x="40212" y="41892"/>
                    <a:pt x="40328" y="42821"/>
                  </a:cubicBezTo>
                  <a:cubicBezTo>
                    <a:pt x="40908" y="48335"/>
                    <a:pt x="41373" y="53729"/>
                    <a:pt x="42069" y="58663"/>
                  </a:cubicBezTo>
                  <a:cubicBezTo>
                    <a:pt x="42185" y="58255"/>
                    <a:pt x="42241" y="57851"/>
                    <a:pt x="42241" y="57442"/>
                  </a:cubicBezTo>
                  <a:cubicBezTo>
                    <a:pt x="42125" y="56342"/>
                    <a:pt x="41953" y="55182"/>
                    <a:pt x="41837" y="54021"/>
                  </a:cubicBezTo>
                  <a:cubicBezTo>
                    <a:pt x="41257" y="49032"/>
                    <a:pt x="40792" y="43693"/>
                    <a:pt x="40152" y="38411"/>
                  </a:cubicBezTo>
                  <a:close/>
                  <a:moveTo>
                    <a:pt x="126722" y="0"/>
                  </a:moveTo>
                  <a:cubicBezTo>
                    <a:pt x="126606" y="0"/>
                    <a:pt x="126434" y="61"/>
                    <a:pt x="126257" y="61"/>
                  </a:cubicBezTo>
                  <a:lnTo>
                    <a:pt x="126202" y="61"/>
                  </a:lnTo>
                  <a:cubicBezTo>
                    <a:pt x="126025" y="116"/>
                    <a:pt x="125854" y="177"/>
                    <a:pt x="125738" y="177"/>
                  </a:cubicBezTo>
                  <a:lnTo>
                    <a:pt x="125677" y="177"/>
                  </a:lnTo>
                  <a:lnTo>
                    <a:pt x="125329" y="348"/>
                  </a:lnTo>
                  <a:lnTo>
                    <a:pt x="125273" y="348"/>
                  </a:lnTo>
                  <a:cubicBezTo>
                    <a:pt x="124809" y="525"/>
                    <a:pt x="124345" y="757"/>
                    <a:pt x="123937" y="1045"/>
                  </a:cubicBezTo>
                  <a:cubicBezTo>
                    <a:pt x="123472" y="1337"/>
                    <a:pt x="123124" y="1685"/>
                    <a:pt x="122720" y="2089"/>
                  </a:cubicBezTo>
                  <a:cubicBezTo>
                    <a:pt x="123124" y="1801"/>
                    <a:pt x="123588" y="1509"/>
                    <a:pt x="124113" y="1337"/>
                  </a:cubicBezTo>
                  <a:cubicBezTo>
                    <a:pt x="124345" y="1161"/>
                    <a:pt x="124517" y="1045"/>
                    <a:pt x="124749" y="929"/>
                  </a:cubicBezTo>
                  <a:cubicBezTo>
                    <a:pt x="124925" y="873"/>
                    <a:pt x="125097" y="757"/>
                    <a:pt x="125329" y="696"/>
                  </a:cubicBezTo>
                  <a:lnTo>
                    <a:pt x="125389" y="641"/>
                  </a:lnTo>
                  <a:cubicBezTo>
                    <a:pt x="125506" y="580"/>
                    <a:pt x="125677" y="580"/>
                    <a:pt x="125793" y="525"/>
                  </a:cubicBezTo>
                  <a:cubicBezTo>
                    <a:pt x="125854" y="525"/>
                    <a:pt x="125854" y="525"/>
                    <a:pt x="125909" y="464"/>
                  </a:cubicBezTo>
                  <a:lnTo>
                    <a:pt x="126025" y="464"/>
                  </a:lnTo>
                  <a:cubicBezTo>
                    <a:pt x="126202" y="409"/>
                    <a:pt x="126318" y="409"/>
                    <a:pt x="126490" y="348"/>
                  </a:cubicBezTo>
                  <a:lnTo>
                    <a:pt x="126666" y="348"/>
                  </a:lnTo>
                  <a:cubicBezTo>
                    <a:pt x="126782" y="348"/>
                    <a:pt x="126898" y="348"/>
                    <a:pt x="127070" y="293"/>
                  </a:cubicBezTo>
                  <a:lnTo>
                    <a:pt x="127246" y="293"/>
                  </a:lnTo>
                  <a:cubicBezTo>
                    <a:pt x="127362" y="293"/>
                    <a:pt x="127478" y="348"/>
                    <a:pt x="127594" y="348"/>
                  </a:cubicBezTo>
                  <a:lnTo>
                    <a:pt x="127766" y="348"/>
                  </a:lnTo>
                  <a:cubicBezTo>
                    <a:pt x="127882" y="348"/>
                    <a:pt x="127998" y="409"/>
                    <a:pt x="128114" y="409"/>
                  </a:cubicBezTo>
                  <a:cubicBezTo>
                    <a:pt x="128175" y="464"/>
                    <a:pt x="128230" y="464"/>
                    <a:pt x="128291" y="464"/>
                  </a:cubicBezTo>
                  <a:cubicBezTo>
                    <a:pt x="128407" y="525"/>
                    <a:pt x="128523" y="525"/>
                    <a:pt x="128639" y="580"/>
                  </a:cubicBezTo>
                  <a:cubicBezTo>
                    <a:pt x="128694" y="641"/>
                    <a:pt x="128755" y="641"/>
                    <a:pt x="128755" y="641"/>
                  </a:cubicBezTo>
                  <a:cubicBezTo>
                    <a:pt x="128871" y="696"/>
                    <a:pt x="128987" y="757"/>
                    <a:pt x="129043" y="813"/>
                  </a:cubicBezTo>
                  <a:cubicBezTo>
                    <a:pt x="129103" y="873"/>
                    <a:pt x="129159" y="873"/>
                    <a:pt x="129219" y="929"/>
                  </a:cubicBezTo>
                  <a:cubicBezTo>
                    <a:pt x="129335" y="989"/>
                    <a:pt x="129391" y="1045"/>
                    <a:pt x="129507" y="1105"/>
                  </a:cubicBezTo>
                  <a:cubicBezTo>
                    <a:pt x="129507" y="1161"/>
                    <a:pt x="129567" y="1161"/>
                    <a:pt x="129623" y="1221"/>
                  </a:cubicBezTo>
                  <a:cubicBezTo>
                    <a:pt x="129683" y="1277"/>
                    <a:pt x="129799" y="1337"/>
                    <a:pt x="129855" y="1453"/>
                  </a:cubicBezTo>
                  <a:cubicBezTo>
                    <a:pt x="129915" y="1509"/>
                    <a:pt x="129971" y="1509"/>
                    <a:pt x="129971" y="1569"/>
                  </a:cubicBezTo>
                  <a:cubicBezTo>
                    <a:pt x="130087" y="1625"/>
                    <a:pt x="130147" y="1741"/>
                    <a:pt x="130203" y="1857"/>
                  </a:cubicBezTo>
                  <a:cubicBezTo>
                    <a:pt x="130263" y="1857"/>
                    <a:pt x="130319" y="1917"/>
                    <a:pt x="130319" y="1973"/>
                  </a:cubicBezTo>
                  <a:lnTo>
                    <a:pt x="130435" y="2089"/>
                  </a:lnTo>
                  <a:cubicBezTo>
                    <a:pt x="130495" y="2149"/>
                    <a:pt x="130495" y="2205"/>
                    <a:pt x="130551" y="2265"/>
                  </a:cubicBezTo>
                  <a:cubicBezTo>
                    <a:pt x="130612" y="2321"/>
                    <a:pt x="130612" y="2381"/>
                    <a:pt x="130667" y="2437"/>
                  </a:cubicBezTo>
                  <a:cubicBezTo>
                    <a:pt x="130728" y="2498"/>
                    <a:pt x="130783" y="2614"/>
                    <a:pt x="130844" y="2730"/>
                  </a:cubicBezTo>
                  <a:cubicBezTo>
                    <a:pt x="131480" y="3714"/>
                    <a:pt x="131944" y="4990"/>
                    <a:pt x="132352" y="6499"/>
                  </a:cubicBezTo>
                  <a:cubicBezTo>
                    <a:pt x="133220" y="9692"/>
                    <a:pt x="133745" y="13926"/>
                    <a:pt x="134209" y="18628"/>
                  </a:cubicBezTo>
                  <a:cubicBezTo>
                    <a:pt x="134905" y="25646"/>
                    <a:pt x="135425" y="33769"/>
                    <a:pt x="136878" y="40964"/>
                  </a:cubicBezTo>
                  <a:cubicBezTo>
                    <a:pt x="137630" y="44622"/>
                    <a:pt x="138558" y="47987"/>
                    <a:pt x="139895" y="50944"/>
                  </a:cubicBezTo>
                  <a:cubicBezTo>
                    <a:pt x="141227" y="53961"/>
                    <a:pt x="142912" y="56458"/>
                    <a:pt x="145057" y="58315"/>
                  </a:cubicBezTo>
                  <a:cubicBezTo>
                    <a:pt x="146217" y="59243"/>
                    <a:pt x="147206" y="59940"/>
                    <a:pt x="148190" y="60404"/>
                  </a:cubicBezTo>
                  <a:cubicBezTo>
                    <a:pt x="149179" y="60868"/>
                    <a:pt x="150047" y="61040"/>
                    <a:pt x="150919" y="61040"/>
                  </a:cubicBezTo>
                  <a:cubicBezTo>
                    <a:pt x="152136" y="61040"/>
                    <a:pt x="153240" y="60576"/>
                    <a:pt x="154169" y="59824"/>
                  </a:cubicBezTo>
                  <a:cubicBezTo>
                    <a:pt x="154865" y="59243"/>
                    <a:pt x="155445" y="58547"/>
                    <a:pt x="155965" y="57735"/>
                  </a:cubicBezTo>
                  <a:lnTo>
                    <a:pt x="156141" y="56862"/>
                  </a:lnTo>
                  <a:lnTo>
                    <a:pt x="156141" y="56862"/>
                  </a:lnTo>
                  <a:cubicBezTo>
                    <a:pt x="155677" y="57675"/>
                    <a:pt x="155153" y="58371"/>
                    <a:pt x="154573" y="58951"/>
                  </a:cubicBezTo>
                  <a:cubicBezTo>
                    <a:pt x="154053" y="59531"/>
                    <a:pt x="153472" y="59940"/>
                    <a:pt x="152892" y="60228"/>
                  </a:cubicBezTo>
                  <a:cubicBezTo>
                    <a:pt x="152252" y="60576"/>
                    <a:pt x="151616" y="60692"/>
                    <a:pt x="150919" y="60692"/>
                  </a:cubicBezTo>
                  <a:cubicBezTo>
                    <a:pt x="150107" y="60692"/>
                    <a:pt x="149295" y="60520"/>
                    <a:pt x="148366" y="60111"/>
                  </a:cubicBezTo>
                  <a:cubicBezTo>
                    <a:pt x="147378" y="59647"/>
                    <a:pt x="146394" y="59011"/>
                    <a:pt x="145289" y="58083"/>
                  </a:cubicBezTo>
                  <a:cubicBezTo>
                    <a:pt x="143432" y="56514"/>
                    <a:pt x="141924" y="54425"/>
                    <a:pt x="140707" y="51988"/>
                  </a:cubicBezTo>
                  <a:cubicBezTo>
                    <a:pt x="138619" y="47695"/>
                    <a:pt x="137342" y="42357"/>
                    <a:pt x="136469" y="36670"/>
                  </a:cubicBezTo>
                  <a:cubicBezTo>
                    <a:pt x="135137" y="28199"/>
                    <a:pt x="134789" y="19032"/>
                    <a:pt x="133745" y="12013"/>
                  </a:cubicBezTo>
                  <a:cubicBezTo>
                    <a:pt x="133281" y="8532"/>
                    <a:pt x="132584" y="5515"/>
                    <a:pt x="131596" y="3426"/>
                  </a:cubicBezTo>
                  <a:cubicBezTo>
                    <a:pt x="131424" y="3017"/>
                    <a:pt x="131247" y="2669"/>
                    <a:pt x="131015" y="2381"/>
                  </a:cubicBezTo>
                  <a:cubicBezTo>
                    <a:pt x="130960" y="2265"/>
                    <a:pt x="130899" y="2149"/>
                    <a:pt x="130844" y="2089"/>
                  </a:cubicBezTo>
                  <a:cubicBezTo>
                    <a:pt x="130783" y="2033"/>
                    <a:pt x="130728" y="1973"/>
                    <a:pt x="130728" y="1917"/>
                  </a:cubicBezTo>
                  <a:cubicBezTo>
                    <a:pt x="130667" y="1801"/>
                    <a:pt x="130551" y="1741"/>
                    <a:pt x="130495" y="1625"/>
                  </a:cubicBezTo>
                  <a:lnTo>
                    <a:pt x="130379" y="1509"/>
                  </a:lnTo>
                  <a:cubicBezTo>
                    <a:pt x="130319" y="1393"/>
                    <a:pt x="130203" y="1337"/>
                    <a:pt x="130147" y="1221"/>
                  </a:cubicBezTo>
                  <a:cubicBezTo>
                    <a:pt x="130087" y="1221"/>
                    <a:pt x="130087" y="1161"/>
                    <a:pt x="130031" y="1161"/>
                  </a:cubicBezTo>
                  <a:cubicBezTo>
                    <a:pt x="129915" y="1045"/>
                    <a:pt x="129855" y="989"/>
                    <a:pt x="129739" y="929"/>
                  </a:cubicBezTo>
                  <a:lnTo>
                    <a:pt x="129739" y="873"/>
                  </a:lnTo>
                  <a:cubicBezTo>
                    <a:pt x="129739" y="873"/>
                    <a:pt x="129683" y="813"/>
                    <a:pt x="129623" y="813"/>
                  </a:cubicBezTo>
                  <a:cubicBezTo>
                    <a:pt x="129567" y="757"/>
                    <a:pt x="129451" y="696"/>
                    <a:pt x="129391" y="641"/>
                  </a:cubicBezTo>
                  <a:cubicBezTo>
                    <a:pt x="129335" y="580"/>
                    <a:pt x="129275" y="525"/>
                    <a:pt x="129219" y="525"/>
                  </a:cubicBezTo>
                  <a:cubicBezTo>
                    <a:pt x="129103" y="464"/>
                    <a:pt x="129043" y="409"/>
                    <a:pt x="128927" y="348"/>
                  </a:cubicBezTo>
                  <a:cubicBezTo>
                    <a:pt x="128871" y="348"/>
                    <a:pt x="128810" y="293"/>
                    <a:pt x="128755" y="293"/>
                  </a:cubicBezTo>
                  <a:cubicBezTo>
                    <a:pt x="128694" y="232"/>
                    <a:pt x="128578" y="232"/>
                    <a:pt x="128462" y="177"/>
                  </a:cubicBezTo>
                  <a:cubicBezTo>
                    <a:pt x="128407" y="177"/>
                    <a:pt x="128346" y="116"/>
                    <a:pt x="128291" y="116"/>
                  </a:cubicBezTo>
                  <a:cubicBezTo>
                    <a:pt x="128175" y="116"/>
                    <a:pt x="128059" y="61"/>
                    <a:pt x="127942" y="61"/>
                  </a:cubicBezTo>
                  <a:cubicBezTo>
                    <a:pt x="127882" y="61"/>
                    <a:pt x="127826" y="61"/>
                    <a:pt x="127766" y="0"/>
                  </a:cubicBezTo>
                  <a:close/>
                  <a:moveTo>
                    <a:pt x="42417" y="58663"/>
                  </a:moveTo>
                  <a:cubicBezTo>
                    <a:pt x="42357" y="59011"/>
                    <a:pt x="42301" y="59299"/>
                    <a:pt x="42241" y="59647"/>
                  </a:cubicBezTo>
                  <a:cubicBezTo>
                    <a:pt x="42417" y="60808"/>
                    <a:pt x="42589" y="61968"/>
                    <a:pt x="42821" y="63073"/>
                  </a:cubicBezTo>
                  <a:cubicBezTo>
                    <a:pt x="42937" y="62897"/>
                    <a:pt x="42997" y="62781"/>
                    <a:pt x="43053" y="62609"/>
                  </a:cubicBezTo>
                  <a:cubicBezTo>
                    <a:pt x="42821" y="61332"/>
                    <a:pt x="42649" y="60056"/>
                    <a:pt x="42417" y="58663"/>
                  </a:cubicBezTo>
                  <a:close/>
                  <a:moveTo>
                    <a:pt x="43169" y="63129"/>
                  </a:moveTo>
                  <a:cubicBezTo>
                    <a:pt x="43113" y="63305"/>
                    <a:pt x="42997" y="63421"/>
                    <a:pt x="42937" y="63593"/>
                  </a:cubicBezTo>
                  <a:cubicBezTo>
                    <a:pt x="43053" y="64349"/>
                    <a:pt x="43229" y="65101"/>
                    <a:pt x="43401" y="65858"/>
                  </a:cubicBezTo>
                  <a:cubicBezTo>
                    <a:pt x="43517" y="65742"/>
                    <a:pt x="43578" y="65626"/>
                    <a:pt x="43694" y="65566"/>
                  </a:cubicBezTo>
                  <a:lnTo>
                    <a:pt x="43169" y="63129"/>
                  </a:lnTo>
                  <a:close/>
                  <a:moveTo>
                    <a:pt x="43749" y="65914"/>
                  </a:moveTo>
                  <a:cubicBezTo>
                    <a:pt x="43694" y="66030"/>
                    <a:pt x="43578" y="66146"/>
                    <a:pt x="43517" y="66206"/>
                  </a:cubicBezTo>
                  <a:cubicBezTo>
                    <a:pt x="43517" y="66438"/>
                    <a:pt x="43578" y="66670"/>
                    <a:pt x="43633" y="66842"/>
                  </a:cubicBezTo>
                  <a:cubicBezTo>
                    <a:pt x="43749" y="67251"/>
                    <a:pt x="43865" y="67599"/>
                    <a:pt x="43926" y="67947"/>
                  </a:cubicBezTo>
                  <a:cubicBezTo>
                    <a:pt x="44042" y="67886"/>
                    <a:pt x="44158" y="67831"/>
                    <a:pt x="44213" y="67770"/>
                  </a:cubicBezTo>
                  <a:cubicBezTo>
                    <a:pt x="44097" y="67190"/>
                    <a:pt x="43926" y="66554"/>
                    <a:pt x="43749" y="65914"/>
                  </a:cubicBezTo>
                  <a:close/>
                  <a:moveTo>
                    <a:pt x="44329" y="68063"/>
                  </a:moveTo>
                  <a:cubicBezTo>
                    <a:pt x="44274" y="68119"/>
                    <a:pt x="44158" y="68235"/>
                    <a:pt x="44042" y="68295"/>
                  </a:cubicBezTo>
                  <a:cubicBezTo>
                    <a:pt x="44213" y="68759"/>
                    <a:pt x="44329" y="69223"/>
                    <a:pt x="44506" y="69688"/>
                  </a:cubicBezTo>
                  <a:cubicBezTo>
                    <a:pt x="44622" y="69627"/>
                    <a:pt x="44678" y="69571"/>
                    <a:pt x="44794" y="69511"/>
                  </a:cubicBezTo>
                  <a:cubicBezTo>
                    <a:pt x="44622" y="69047"/>
                    <a:pt x="44506" y="68583"/>
                    <a:pt x="44329" y="68063"/>
                  </a:cubicBezTo>
                  <a:close/>
                  <a:moveTo>
                    <a:pt x="44910" y="69859"/>
                  </a:moveTo>
                  <a:cubicBezTo>
                    <a:pt x="44794" y="69920"/>
                    <a:pt x="44678" y="69920"/>
                    <a:pt x="44622" y="69975"/>
                  </a:cubicBezTo>
                  <a:cubicBezTo>
                    <a:pt x="44738" y="70384"/>
                    <a:pt x="44910" y="70732"/>
                    <a:pt x="45026" y="71136"/>
                  </a:cubicBezTo>
                  <a:cubicBezTo>
                    <a:pt x="45142" y="71080"/>
                    <a:pt x="45258" y="71080"/>
                    <a:pt x="45374" y="71080"/>
                  </a:cubicBezTo>
                  <a:cubicBezTo>
                    <a:pt x="45202" y="70672"/>
                    <a:pt x="45086" y="70268"/>
                    <a:pt x="44910" y="69859"/>
                  </a:cubicBezTo>
                  <a:close/>
                  <a:moveTo>
                    <a:pt x="45490" y="71368"/>
                  </a:moveTo>
                  <a:cubicBezTo>
                    <a:pt x="45374" y="71368"/>
                    <a:pt x="45258" y="71428"/>
                    <a:pt x="45202" y="71428"/>
                  </a:cubicBezTo>
                  <a:cubicBezTo>
                    <a:pt x="45318" y="71776"/>
                    <a:pt x="45490" y="72124"/>
                    <a:pt x="45606" y="72412"/>
                  </a:cubicBezTo>
                  <a:cubicBezTo>
                    <a:pt x="45722" y="72412"/>
                    <a:pt x="45838" y="72412"/>
                    <a:pt x="45954" y="72357"/>
                  </a:cubicBezTo>
                  <a:cubicBezTo>
                    <a:pt x="45838" y="72124"/>
                    <a:pt x="45722" y="71892"/>
                    <a:pt x="45606" y="71600"/>
                  </a:cubicBezTo>
                  <a:cubicBezTo>
                    <a:pt x="45550" y="71544"/>
                    <a:pt x="45550" y="71428"/>
                    <a:pt x="45490" y="71368"/>
                  </a:cubicBezTo>
                  <a:close/>
                  <a:moveTo>
                    <a:pt x="45782" y="72705"/>
                  </a:moveTo>
                  <a:cubicBezTo>
                    <a:pt x="45898" y="72992"/>
                    <a:pt x="46070" y="73285"/>
                    <a:pt x="46186" y="73573"/>
                  </a:cubicBezTo>
                  <a:cubicBezTo>
                    <a:pt x="46363" y="73573"/>
                    <a:pt x="46479" y="73517"/>
                    <a:pt x="46595" y="73517"/>
                  </a:cubicBezTo>
                  <a:cubicBezTo>
                    <a:pt x="46418" y="73285"/>
                    <a:pt x="46247" y="72992"/>
                    <a:pt x="46131" y="72705"/>
                  </a:cubicBezTo>
                  <a:close/>
                  <a:moveTo>
                    <a:pt x="46418" y="73865"/>
                  </a:moveTo>
                  <a:cubicBezTo>
                    <a:pt x="46534" y="74097"/>
                    <a:pt x="46711" y="74329"/>
                    <a:pt x="46827" y="74561"/>
                  </a:cubicBezTo>
                  <a:lnTo>
                    <a:pt x="47291" y="74561"/>
                  </a:lnTo>
                  <a:lnTo>
                    <a:pt x="46766" y="73865"/>
                  </a:lnTo>
                  <a:close/>
                  <a:moveTo>
                    <a:pt x="47059" y="74910"/>
                  </a:moveTo>
                  <a:lnTo>
                    <a:pt x="47231" y="75081"/>
                  </a:lnTo>
                  <a:cubicBezTo>
                    <a:pt x="47347" y="75197"/>
                    <a:pt x="47407" y="75374"/>
                    <a:pt x="47523" y="75490"/>
                  </a:cubicBezTo>
                  <a:cubicBezTo>
                    <a:pt x="47695" y="75490"/>
                    <a:pt x="47871" y="75545"/>
                    <a:pt x="47987" y="75545"/>
                  </a:cubicBezTo>
                  <a:cubicBezTo>
                    <a:pt x="47811" y="75313"/>
                    <a:pt x="47695" y="75142"/>
                    <a:pt x="47523" y="74910"/>
                  </a:cubicBezTo>
                  <a:close/>
                  <a:moveTo>
                    <a:pt x="47871" y="75838"/>
                  </a:moveTo>
                  <a:cubicBezTo>
                    <a:pt x="47987" y="76010"/>
                    <a:pt x="48103" y="76126"/>
                    <a:pt x="48219" y="76242"/>
                  </a:cubicBezTo>
                  <a:cubicBezTo>
                    <a:pt x="48451" y="76302"/>
                    <a:pt x="48623" y="76358"/>
                    <a:pt x="48855" y="76418"/>
                  </a:cubicBezTo>
                  <a:lnTo>
                    <a:pt x="48335" y="75894"/>
                  </a:lnTo>
                  <a:cubicBezTo>
                    <a:pt x="48159" y="75894"/>
                    <a:pt x="47987" y="75894"/>
                    <a:pt x="47871" y="75838"/>
                  </a:cubicBezTo>
                  <a:close/>
                  <a:moveTo>
                    <a:pt x="48800" y="76766"/>
                  </a:moveTo>
                  <a:cubicBezTo>
                    <a:pt x="49148" y="76882"/>
                    <a:pt x="49435" y="76998"/>
                    <a:pt x="49784" y="77114"/>
                  </a:cubicBezTo>
                  <a:cubicBezTo>
                    <a:pt x="49612" y="77054"/>
                    <a:pt x="49496" y="76938"/>
                    <a:pt x="49380" y="76822"/>
                  </a:cubicBezTo>
                  <a:cubicBezTo>
                    <a:pt x="49203" y="76822"/>
                    <a:pt x="48971" y="76766"/>
                    <a:pt x="48800" y="76766"/>
                  </a:cubicBezTo>
                  <a:close/>
                  <a:moveTo>
                    <a:pt x="71716" y="48567"/>
                  </a:moveTo>
                  <a:cubicBezTo>
                    <a:pt x="70788" y="49900"/>
                    <a:pt x="69976" y="51408"/>
                    <a:pt x="69340" y="52917"/>
                  </a:cubicBezTo>
                  <a:cubicBezTo>
                    <a:pt x="69224" y="53149"/>
                    <a:pt x="69107" y="53381"/>
                    <a:pt x="69047" y="53613"/>
                  </a:cubicBezTo>
                  <a:cubicBezTo>
                    <a:pt x="68875" y="54021"/>
                    <a:pt x="68699" y="54486"/>
                    <a:pt x="68583" y="54889"/>
                  </a:cubicBezTo>
                  <a:cubicBezTo>
                    <a:pt x="68235" y="55818"/>
                    <a:pt x="68003" y="56690"/>
                    <a:pt x="67715" y="57619"/>
                  </a:cubicBezTo>
                  <a:cubicBezTo>
                    <a:pt x="67655" y="57967"/>
                    <a:pt x="67539" y="58315"/>
                    <a:pt x="67483" y="58663"/>
                  </a:cubicBezTo>
                  <a:cubicBezTo>
                    <a:pt x="67074" y="60228"/>
                    <a:pt x="66787" y="61796"/>
                    <a:pt x="66494" y="63305"/>
                  </a:cubicBezTo>
                  <a:cubicBezTo>
                    <a:pt x="66438" y="63477"/>
                    <a:pt x="66438" y="63653"/>
                    <a:pt x="66378" y="63825"/>
                  </a:cubicBezTo>
                  <a:cubicBezTo>
                    <a:pt x="66322" y="64173"/>
                    <a:pt x="66262" y="64582"/>
                    <a:pt x="66146" y="64985"/>
                  </a:cubicBezTo>
                  <a:cubicBezTo>
                    <a:pt x="65914" y="66438"/>
                    <a:pt x="65626" y="67886"/>
                    <a:pt x="65278" y="69223"/>
                  </a:cubicBezTo>
                  <a:lnTo>
                    <a:pt x="65278" y="69395"/>
                  </a:lnTo>
                  <a:cubicBezTo>
                    <a:pt x="65162" y="69688"/>
                    <a:pt x="65102" y="69975"/>
                    <a:pt x="65046" y="70268"/>
                  </a:cubicBezTo>
                  <a:cubicBezTo>
                    <a:pt x="64753" y="71252"/>
                    <a:pt x="64466" y="72180"/>
                    <a:pt x="64118" y="72992"/>
                  </a:cubicBezTo>
                  <a:cubicBezTo>
                    <a:pt x="64057" y="73169"/>
                    <a:pt x="64001" y="73341"/>
                    <a:pt x="63885" y="73517"/>
                  </a:cubicBezTo>
                  <a:cubicBezTo>
                    <a:pt x="63593" y="74153"/>
                    <a:pt x="63305" y="74733"/>
                    <a:pt x="62957" y="75258"/>
                  </a:cubicBezTo>
                  <a:cubicBezTo>
                    <a:pt x="62841" y="75374"/>
                    <a:pt x="62781" y="75490"/>
                    <a:pt x="62725" y="75606"/>
                  </a:cubicBezTo>
                  <a:cubicBezTo>
                    <a:pt x="62609" y="75778"/>
                    <a:pt x="62493" y="75894"/>
                    <a:pt x="62377" y="76070"/>
                  </a:cubicBezTo>
                  <a:lnTo>
                    <a:pt x="61736" y="76706"/>
                  </a:lnTo>
                  <a:cubicBezTo>
                    <a:pt x="61620" y="76822"/>
                    <a:pt x="61565" y="76882"/>
                    <a:pt x="61448" y="76938"/>
                  </a:cubicBezTo>
                  <a:cubicBezTo>
                    <a:pt x="61100" y="77230"/>
                    <a:pt x="60808" y="77463"/>
                    <a:pt x="60404" y="77695"/>
                  </a:cubicBezTo>
                  <a:cubicBezTo>
                    <a:pt x="60288" y="77695"/>
                    <a:pt x="60228" y="77750"/>
                    <a:pt x="60112" y="77811"/>
                  </a:cubicBezTo>
                  <a:cubicBezTo>
                    <a:pt x="59996" y="77866"/>
                    <a:pt x="59824" y="77982"/>
                    <a:pt x="59708" y="78043"/>
                  </a:cubicBezTo>
                  <a:cubicBezTo>
                    <a:pt x="59531" y="78098"/>
                    <a:pt x="59299" y="78159"/>
                    <a:pt x="59128" y="78214"/>
                  </a:cubicBezTo>
                  <a:cubicBezTo>
                    <a:pt x="59012" y="78275"/>
                    <a:pt x="58895" y="78331"/>
                    <a:pt x="58779" y="78331"/>
                  </a:cubicBezTo>
                  <a:cubicBezTo>
                    <a:pt x="58487" y="78447"/>
                    <a:pt x="58139" y="78507"/>
                    <a:pt x="57791" y="78563"/>
                  </a:cubicBezTo>
                  <a:cubicBezTo>
                    <a:pt x="57675" y="78563"/>
                    <a:pt x="57559" y="78623"/>
                    <a:pt x="57443" y="78623"/>
                  </a:cubicBezTo>
                  <a:cubicBezTo>
                    <a:pt x="57155" y="78679"/>
                    <a:pt x="56862" y="78679"/>
                    <a:pt x="56514" y="78739"/>
                  </a:cubicBezTo>
                  <a:lnTo>
                    <a:pt x="55238" y="78739"/>
                  </a:lnTo>
                  <a:cubicBezTo>
                    <a:pt x="55066" y="78739"/>
                    <a:pt x="54950" y="78679"/>
                    <a:pt x="54834" y="78679"/>
                  </a:cubicBezTo>
                  <a:cubicBezTo>
                    <a:pt x="54541" y="78679"/>
                    <a:pt x="54254" y="78679"/>
                    <a:pt x="54022" y="78623"/>
                  </a:cubicBezTo>
                  <a:cubicBezTo>
                    <a:pt x="53845" y="78623"/>
                    <a:pt x="53673" y="78563"/>
                    <a:pt x="53497" y="78563"/>
                  </a:cubicBezTo>
                  <a:cubicBezTo>
                    <a:pt x="53265" y="78507"/>
                    <a:pt x="53093" y="78507"/>
                    <a:pt x="52861" y="78447"/>
                  </a:cubicBezTo>
                  <a:cubicBezTo>
                    <a:pt x="52629" y="78391"/>
                    <a:pt x="52397" y="78331"/>
                    <a:pt x="52221" y="78275"/>
                  </a:cubicBezTo>
                  <a:cubicBezTo>
                    <a:pt x="52049" y="78275"/>
                    <a:pt x="51933" y="78214"/>
                    <a:pt x="51756" y="78159"/>
                  </a:cubicBezTo>
                  <a:cubicBezTo>
                    <a:pt x="51469" y="78043"/>
                    <a:pt x="51120" y="77927"/>
                    <a:pt x="50828" y="77750"/>
                  </a:cubicBezTo>
                  <a:cubicBezTo>
                    <a:pt x="50424" y="77695"/>
                    <a:pt x="50016" y="77579"/>
                    <a:pt x="49612" y="77463"/>
                  </a:cubicBezTo>
                  <a:lnTo>
                    <a:pt x="49612" y="77463"/>
                  </a:lnTo>
                  <a:lnTo>
                    <a:pt x="49960" y="77634"/>
                  </a:lnTo>
                  <a:cubicBezTo>
                    <a:pt x="50480" y="77982"/>
                    <a:pt x="51004" y="78214"/>
                    <a:pt x="51640" y="78447"/>
                  </a:cubicBezTo>
                  <a:cubicBezTo>
                    <a:pt x="52049" y="78623"/>
                    <a:pt x="52453" y="78679"/>
                    <a:pt x="52861" y="78795"/>
                  </a:cubicBezTo>
                  <a:cubicBezTo>
                    <a:pt x="53033" y="78855"/>
                    <a:pt x="53209" y="78855"/>
                    <a:pt x="53381" y="78855"/>
                  </a:cubicBezTo>
                  <a:cubicBezTo>
                    <a:pt x="53381" y="78911"/>
                    <a:pt x="53441" y="78911"/>
                    <a:pt x="53441" y="78911"/>
                  </a:cubicBezTo>
                  <a:lnTo>
                    <a:pt x="53845" y="78911"/>
                  </a:lnTo>
                  <a:cubicBezTo>
                    <a:pt x="54022" y="78971"/>
                    <a:pt x="54193" y="78971"/>
                    <a:pt x="54370" y="78971"/>
                  </a:cubicBezTo>
                  <a:cubicBezTo>
                    <a:pt x="54602" y="79027"/>
                    <a:pt x="54834" y="79027"/>
                    <a:pt x="55066" y="79027"/>
                  </a:cubicBezTo>
                  <a:cubicBezTo>
                    <a:pt x="55182" y="79027"/>
                    <a:pt x="55354" y="79027"/>
                    <a:pt x="55470" y="79087"/>
                  </a:cubicBezTo>
                  <a:lnTo>
                    <a:pt x="55818" y="79087"/>
                  </a:lnTo>
                  <a:cubicBezTo>
                    <a:pt x="55994" y="79087"/>
                    <a:pt x="56166" y="79087"/>
                    <a:pt x="56343" y="79027"/>
                  </a:cubicBezTo>
                  <a:lnTo>
                    <a:pt x="56691" y="79027"/>
                  </a:lnTo>
                  <a:cubicBezTo>
                    <a:pt x="57039" y="79027"/>
                    <a:pt x="57327" y="78971"/>
                    <a:pt x="57619" y="78911"/>
                  </a:cubicBezTo>
                  <a:cubicBezTo>
                    <a:pt x="57735" y="78911"/>
                    <a:pt x="57851" y="78911"/>
                    <a:pt x="57967" y="78855"/>
                  </a:cubicBezTo>
                  <a:cubicBezTo>
                    <a:pt x="58315" y="78795"/>
                    <a:pt x="58603" y="78739"/>
                    <a:pt x="58951" y="78623"/>
                  </a:cubicBezTo>
                  <a:cubicBezTo>
                    <a:pt x="59067" y="78623"/>
                    <a:pt x="59128" y="78563"/>
                    <a:pt x="59244" y="78563"/>
                  </a:cubicBezTo>
                  <a:cubicBezTo>
                    <a:pt x="59592" y="78447"/>
                    <a:pt x="59940" y="78275"/>
                    <a:pt x="60228" y="78159"/>
                  </a:cubicBezTo>
                  <a:cubicBezTo>
                    <a:pt x="60288" y="78098"/>
                    <a:pt x="60344" y="78043"/>
                    <a:pt x="60404" y="78043"/>
                  </a:cubicBezTo>
                  <a:cubicBezTo>
                    <a:pt x="60460" y="78043"/>
                    <a:pt x="60520" y="77982"/>
                    <a:pt x="60520" y="77982"/>
                  </a:cubicBezTo>
                  <a:cubicBezTo>
                    <a:pt x="60924" y="77750"/>
                    <a:pt x="61216" y="77518"/>
                    <a:pt x="61565" y="77286"/>
                  </a:cubicBezTo>
                  <a:cubicBezTo>
                    <a:pt x="61620" y="77230"/>
                    <a:pt x="61736" y="77114"/>
                    <a:pt x="61852" y="77054"/>
                  </a:cubicBezTo>
                  <a:cubicBezTo>
                    <a:pt x="62200" y="76766"/>
                    <a:pt x="62493" y="76418"/>
                    <a:pt x="62781" y="76010"/>
                  </a:cubicBezTo>
                  <a:cubicBezTo>
                    <a:pt x="62897" y="75894"/>
                    <a:pt x="62957" y="75778"/>
                    <a:pt x="63073" y="75661"/>
                  </a:cubicBezTo>
                  <a:cubicBezTo>
                    <a:pt x="63421" y="75197"/>
                    <a:pt x="63709" y="74617"/>
                    <a:pt x="64001" y="74097"/>
                  </a:cubicBezTo>
                  <a:cubicBezTo>
                    <a:pt x="64118" y="73921"/>
                    <a:pt x="64173" y="73749"/>
                    <a:pt x="64234" y="73573"/>
                  </a:cubicBezTo>
                  <a:cubicBezTo>
                    <a:pt x="64582" y="72821"/>
                    <a:pt x="64930" y="71948"/>
                    <a:pt x="65162" y="71020"/>
                  </a:cubicBezTo>
                  <a:cubicBezTo>
                    <a:pt x="65218" y="70788"/>
                    <a:pt x="65334" y="70556"/>
                    <a:pt x="65394" y="70268"/>
                  </a:cubicBezTo>
                  <a:cubicBezTo>
                    <a:pt x="65450" y="69920"/>
                    <a:pt x="65566" y="69511"/>
                    <a:pt x="65682" y="69163"/>
                  </a:cubicBezTo>
                  <a:cubicBezTo>
                    <a:pt x="65858" y="68179"/>
                    <a:pt x="66090" y="67190"/>
                    <a:pt x="66322" y="66146"/>
                  </a:cubicBezTo>
                  <a:cubicBezTo>
                    <a:pt x="66378" y="65742"/>
                    <a:pt x="66438" y="65394"/>
                    <a:pt x="66494" y="64985"/>
                  </a:cubicBezTo>
                  <a:cubicBezTo>
                    <a:pt x="66842" y="63305"/>
                    <a:pt x="67135" y="61504"/>
                    <a:pt x="67539" y="59763"/>
                  </a:cubicBezTo>
                  <a:cubicBezTo>
                    <a:pt x="67655" y="59415"/>
                    <a:pt x="67715" y="59011"/>
                    <a:pt x="67831" y="58663"/>
                  </a:cubicBezTo>
                  <a:cubicBezTo>
                    <a:pt x="68003" y="58023"/>
                    <a:pt x="68179" y="57326"/>
                    <a:pt x="68351" y="56630"/>
                  </a:cubicBezTo>
                  <a:cubicBezTo>
                    <a:pt x="68583" y="55934"/>
                    <a:pt x="68815" y="55182"/>
                    <a:pt x="69107" y="54425"/>
                  </a:cubicBezTo>
                  <a:cubicBezTo>
                    <a:pt x="69163" y="54193"/>
                    <a:pt x="69279" y="53905"/>
                    <a:pt x="69395" y="53673"/>
                  </a:cubicBezTo>
                  <a:cubicBezTo>
                    <a:pt x="69804" y="52569"/>
                    <a:pt x="70324" y="51524"/>
                    <a:pt x="70904" y="50480"/>
                  </a:cubicBezTo>
                  <a:cubicBezTo>
                    <a:pt x="71252" y="49900"/>
                    <a:pt x="71600" y="49319"/>
                    <a:pt x="72009" y="48799"/>
                  </a:cubicBezTo>
                  <a:cubicBezTo>
                    <a:pt x="71893" y="48683"/>
                    <a:pt x="71832" y="48623"/>
                    <a:pt x="71716" y="48567"/>
                  </a:cubicBezTo>
                  <a:close/>
                  <a:moveTo>
                    <a:pt x="259770" y="39052"/>
                  </a:moveTo>
                  <a:cubicBezTo>
                    <a:pt x="257621" y="39052"/>
                    <a:pt x="255476" y="39284"/>
                    <a:pt x="253443" y="39864"/>
                  </a:cubicBezTo>
                  <a:cubicBezTo>
                    <a:pt x="251354" y="40500"/>
                    <a:pt x="249382" y="41428"/>
                    <a:pt x="247585" y="42881"/>
                  </a:cubicBezTo>
                  <a:cubicBezTo>
                    <a:pt x="242015" y="47463"/>
                    <a:pt x="238069" y="54077"/>
                    <a:pt x="235052" y="61504"/>
                  </a:cubicBezTo>
                  <a:cubicBezTo>
                    <a:pt x="231687" y="69688"/>
                    <a:pt x="229422" y="78855"/>
                    <a:pt x="227393" y="87094"/>
                  </a:cubicBezTo>
                  <a:cubicBezTo>
                    <a:pt x="227449" y="87210"/>
                    <a:pt x="227565" y="87326"/>
                    <a:pt x="227625" y="87442"/>
                  </a:cubicBezTo>
                  <a:cubicBezTo>
                    <a:pt x="229306" y="80828"/>
                    <a:pt x="231046" y="73633"/>
                    <a:pt x="233428" y="66842"/>
                  </a:cubicBezTo>
                  <a:cubicBezTo>
                    <a:pt x="236677" y="57387"/>
                    <a:pt x="241026" y="48683"/>
                    <a:pt x="247817" y="43169"/>
                  </a:cubicBezTo>
                  <a:cubicBezTo>
                    <a:pt x="249558" y="41721"/>
                    <a:pt x="251470" y="40792"/>
                    <a:pt x="253504" y="40212"/>
                  </a:cubicBezTo>
                  <a:cubicBezTo>
                    <a:pt x="255532" y="39632"/>
                    <a:pt x="257681" y="39400"/>
                    <a:pt x="259770" y="39400"/>
                  </a:cubicBezTo>
                  <a:cubicBezTo>
                    <a:pt x="263887" y="39400"/>
                    <a:pt x="267949" y="40268"/>
                    <a:pt x="271142" y="41196"/>
                  </a:cubicBezTo>
                  <a:cubicBezTo>
                    <a:pt x="272707" y="41660"/>
                    <a:pt x="274099" y="42125"/>
                    <a:pt x="275144" y="42473"/>
                  </a:cubicBezTo>
                  <a:cubicBezTo>
                    <a:pt x="275204" y="42533"/>
                    <a:pt x="275204" y="42533"/>
                    <a:pt x="275260" y="42533"/>
                  </a:cubicBezTo>
                  <a:cubicBezTo>
                    <a:pt x="275608" y="42589"/>
                    <a:pt x="275956" y="42705"/>
                    <a:pt x="276248" y="42765"/>
                  </a:cubicBezTo>
                  <a:cubicBezTo>
                    <a:pt x="276597" y="42821"/>
                    <a:pt x="276884" y="42821"/>
                    <a:pt x="277061" y="42821"/>
                  </a:cubicBezTo>
                  <a:lnTo>
                    <a:pt x="277232" y="42821"/>
                  </a:lnTo>
                  <a:lnTo>
                    <a:pt x="277293" y="42997"/>
                  </a:lnTo>
                  <a:lnTo>
                    <a:pt x="277349" y="42821"/>
                  </a:lnTo>
                  <a:cubicBezTo>
                    <a:pt x="277293" y="42821"/>
                    <a:pt x="277177" y="42765"/>
                    <a:pt x="277061" y="42765"/>
                  </a:cubicBezTo>
                  <a:cubicBezTo>
                    <a:pt x="276829" y="42705"/>
                    <a:pt x="276480" y="42589"/>
                    <a:pt x="276072" y="42473"/>
                  </a:cubicBezTo>
                  <a:cubicBezTo>
                    <a:pt x="275724" y="42357"/>
                    <a:pt x="275320" y="42185"/>
                    <a:pt x="274856" y="42069"/>
                  </a:cubicBezTo>
                  <a:cubicBezTo>
                    <a:pt x="273463" y="41605"/>
                    <a:pt x="271607" y="40964"/>
                    <a:pt x="269402" y="40384"/>
                  </a:cubicBezTo>
                  <a:cubicBezTo>
                    <a:pt x="266556" y="39688"/>
                    <a:pt x="263191" y="39052"/>
                    <a:pt x="259770" y="39052"/>
                  </a:cubicBezTo>
                  <a:close/>
                  <a:moveTo>
                    <a:pt x="227277" y="87498"/>
                  </a:moveTo>
                  <a:cubicBezTo>
                    <a:pt x="227101" y="88194"/>
                    <a:pt x="226929" y="88891"/>
                    <a:pt x="226753" y="89647"/>
                  </a:cubicBezTo>
                  <a:cubicBezTo>
                    <a:pt x="226869" y="89703"/>
                    <a:pt x="226929" y="89819"/>
                    <a:pt x="227045" y="89935"/>
                  </a:cubicBezTo>
                  <a:lnTo>
                    <a:pt x="227565" y="87846"/>
                  </a:lnTo>
                  <a:cubicBezTo>
                    <a:pt x="227449" y="87730"/>
                    <a:pt x="227393" y="87614"/>
                    <a:pt x="227277" y="87498"/>
                  </a:cubicBezTo>
                  <a:close/>
                  <a:moveTo>
                    <a:pt x="226637" y="89995"/>
                  </a:moveTo>
                  <a:cubicBezTo>
                    <a:pt x="226465" y="90692"/>
                    <a:pt x="226289" y="91388"/>
                    <a:pt x="226117" y="92024"/>
                  </a:cubicBezTo>
                  <a:cubicBezTo>
                    <a:pt x="226233" y="92140"/>
                    <a:pt x="226289" y="92256"/>
                    <a:pt x="226405" y="92316"/>
                  </a:cubicBezTo>
                  <a:cubicBezTo>
                    <a:pt x="226581" y="91676"/>
                    <a:pt x="226753" y="90979"/>
                    <a:pt x="226929" y="90283"/>
                  </a:cubicBezTo>
                  <a:cubicBezTo>
                    <a:pt x="226813" y="90227"/>
                    <a:pt x="226753" y="90111"/>
                    <a:pt x="226637" y="89995"/>
                  </a:cubicBezTo>
                  <a:close/>
                  <a:moveTo>
                    <a:pt x="226056" y="92432"/>
                  </a:moveTo>
                  <a:lnTo>
                    <a:pt x="225537" y="94345"/>
                  </a:lnTo>
                  <a:cubicBezTo>
                    <a:pt x="225592" y="94405"/>
                    <a:pt x="225708" y="94521"/>
                    <a:pt x="225824" y="94577"/>
                  </a:cubicBezTo>
                  <a:cubicBezTo>
                    <a:pt x="226001" y="93997"/>
                    <a:pt x="226117" y="93361"/>
                    <a:pt x="226289" y="92720"/>
                  </a:cubicBezTo>
                  <a:cubicBezTo>
                    <a:pt x="226233" y="92604"/>
                    <a:pt x="226117" y="92488"/>
                    <a:pt x="226056" y="92432"/>
                  </a:cubicBezTo>
                  <a:close/>
                  <a:moveTo>
                    <a:pt x="225421" y="94693"/>
                  </a:moveTo>
                  <a:lnTo>
                    <a:pt x="225244" y="95389"/>
                  </a:lnTo>
                  <a:cubicBezTo>
                    <a:pt x="225128" y="95798"/>
                    <a:pt x="225012" y="96146"/>
                    <a:pt x="224896" y="96494"/>
                  </a:cubicBezTo>
                  <a:cubicBezTo>
                    <a:pt x="225012" y="96610"/>
                    <a:pt x="225128" y="96666"/>
                    <a:pt x="225188" y="96782"/>
                  </a:cubicBezTo>
                  <a:cubicBezTo>
                    <a:pt x="225360" y="96146"/>
                    <a:pt x="225537" y="95566"/>
                    <a:pt x="225708" y="94985"/>
                  </a:cubicBezTo>
                  <a:lnTo>
                    <a:pt x="225421" y="94693"/>
                  </a:lnTo>
                  <a:close/>
                  <a:moveTo>
                    <a:pt x="224840" y="96898"/>
                  </a:moveTo>
                  <a:cubicBezTo>
                    <a:pt x="224664" y="97478"/>
                    <a:pt x="224492" y="98002"/>
                    <a:pt x="224316" y="98583"/>
                  </a:cubicBezTo>
                  <a:cubicBezTo>
                    <a:pt x="224432" y="98638"/>
                    <a:pt x="224492" y="98754"/>
                    <a:pt x="224608" y="98815"/>
                  </a:cubicBezTo>
                  <a:cubicBezTo>
                    <a:pt x="224780" y="98235"/>
                    <a:pt x="224956" y="97710"/>
                    <a:pt x="225128" y="97130"/>
                  </a:cubicBezTo>
                  <a:cubicBezTo>
                    <a:pt x="225012" y="97014"/>
                    <a:pt x="224896" y="96958"/>
                    <a:pt x="224840" y="96898"/>
                  </a:cubicBezTo>
                  <a:close/>
                  <a:moveTo>
                    <a:pt x="224200" y="98931"/>
                  </a:moveTo>
                  <a:lnTo>
                    <a:pt x="223680" y="100495"/>
                  </a:lnTo>
                  <a:cubicBezTo>
                    <a:pt x="223796" y="100611"/>
                    <a:pt x="223912" y="100671"/>
                    <a:pt x="223968" y="100727"/>
                  </a:cubicBezTo>
                  <a:lnTo>
                    <a:pt x="224492" y="99163"/>
                  </a:lnTo>
                  <a:cubicBezTo>
                    <a:pt x="224376" y="99047"/>
                    <a:pt x="224316" y="98987"/>
                    <a:pt x="224200" y="98931"/>
                  </a:cubicBezTo>
                  <a:close/>
                  <a:moveTo>
                    <a:pt x="223564" y="100843"/>
                  </a:moveTo>
                  <a:cubicBezTo>
                    <a:pt x="223387" y="101368"/>
                    <a:pt x="223216" y="101832"/>
                    <a:pt x="223039" y="102352"/>
                  </a:cubicBezTo>
                  <a:cubicBezTo>
                    <a:pt x="223155" y="102412"/>
                    <a:pt x="223271" y="102468"/>
                    <a:pt x="223332" y="102528"/>
                  </a:cubicBezTo>
                  <a:cubicBezTo>
                    <a:pt x="223503" y="102064"/>
                    <a:pt x="223680" y="101540"/>
                    <a:pt x="223852" y="101020"/>
                  </a:cubicBezTo>
                  <a:cubicBezTo>
                    <a:pt x="223796" y="100959"/>
                    <a:pt x="223680" y="100904"/>
                    <a:pt x="223564" y="100843"/>
                  </a:cubicBezTo>
                  <a:close/>
                  <a:moveTo>
                    <a:pt x="222923" y="102644"/>
                  </a:moveTo>
                  <a:lnTo>
                    <a:pt x="222403" y="104037"/>
                  </a:lnTo>
                  <a:cubicBezTo>
                    <a:pt x="222519" y="104092"/>
                    <a:pt x="222635" y="104153"/>
                    <a:pt x="222691" y="104209"/>
                  </a:cubicBezTo>
                  <a:lnTo>
                    <a:pt x="223216" y="102816"/>
                  </a:lnTo>
                  <a:cubicBezTo>
                    <a:pt x="223155" y="102760"/>
                    <a:pt x="223039" y="102700"/>
                    <a:pt x="222923" y="102644"/>
                  </a:cubicBezTo>
                  <a:close/>
                  <a:moveTo>
                    <a:pt x="222287" y="104325"/>
                  </a:moveTo>
                  <a:cubicBezTo>
                    <a:pt x="222111" y="104789"/>
                    <a:pt x="221939" y="105197"/>
                    <a:pt x="221707" y="105601"/>
                  </a:cubicBezTo>
                  <a:cubicBezTo>
                    <a:pt x="221823" y="105601"/>
                    <a:pt x="221939" y="105661"/>
                    <a:pt x="222055" y="105717"/>
                  </a:cubicBezTo>
                  <a:lnTo>
                    <a:pt x="222575" y="104501"/>
                  </a:lnTo>
                  <a:cubicBezTo>
                    <a:pt x="222459" y="104441"/>
                    <a:pt x="222403" y="104385"/>
                    <a:pt x="222287" y="104325"/>
                  </a:cubicBezTo>
                  <a:close/>
                  <a:moveTo>
                    <a:pt x="221591" y="105894"/>
                  </a:moveTo>
                  <a:cubicBezTo>
                    <a:pt x="221415" y="106297"/>
                    <a:pt x="221183" y="106645"/>
                    <a:pt x="221011" y="106994"/>
                  </a:cubicBezTo>
                  <a:cubicBezTo>
                    <a:pt x="221127" y="107054"/>
                    <a:pt x="221243" y="107054"/>
                    <a:pt x="221359" y="107054"/>
                  </a:cubicBezTo>
                  <a:lnTo>
                    <a:pt x="221879" y="106010"/>
                  </a:lnTo>
                  <a:cubicBezTo>
                    <a:pt x="221763" y="105949"/>
                    <a:pt x="221707" y="105949"/>
                    <a:pt x="221591" y="105894"/>
                  </a:cubicBezTo>
                  <a:close/>
                  <a:moveTo>
                    <a:pt x="220834" y="107286"/>
                  </a:moveTo>
                  <a:cubicBezTo>
                    <a:pt x="220779" y="107458"/>
                    <a:pt x="220663" y="107634"/>
                    <a:pt x="220602" y="107750"/>
                  </a:cubicBezTo>
                  <a:cubicBezTo>
                    <a:pt x="220486" y="107922"/>
                    <a:pt x="220370" y="108098"/>
                    <a:pt x="220315" y="108270"/>
                  </a:cubicBezTo>
                  <a:lnTo>
                    <a:pt x="220663" y="108270"/>
                  </a:lnTo>
                  <a:lnTo>
                    <a:pt x="221183" y="107402"/>
                  </a:lnTo>
                  <a:cubicBezTo>
                    <a:pt x="221067" y="107342"/>
                    <a:pt x="220950" y="107342"/>
                    <a:pt x="220834" y="107286"/>
                  </a:cubicBezTo>
                  <a:close/>
                  <a:moveTo>
                    <a:pt x="220082" y="108563"/>
                  </a:moveTo>
                  <a:cubicBezTo>
                    <a:pt x="219906" y="108850"/>
                    <a:pt x="219734" y="109082"/>
                    <a:pt x="219502" y="109375"/>
                  </a:cubicBezTo>
                  <a:cubicBezTo>
                    <a:pt x="219674" y="109315"/>
                    <a:pt x="219790" y="109315"/>
                    <a:pt x="219966" y="109315"/>
                  </a:cubicBezTo>
                  <a:cubicBezTo>
                    <a:pt x="220138" y="109082"/>
                    <a:pt x="220315" y="108850"/>
                    <a:pt x="220431" y="108618"/>
                  </a:cubicBezTo>
                  <a:cubicBezTo>
                    <a:pt x="220315" y="108563"/>
                    <a:pt x="220198" y="108563"/>
                    <a:pt x="220082" y="108563"/>
                  </a:cubicBezTo>
                  <a:close/>
                  <a:moveTo>
                    <a:pt x="219270" y="109663"/>
                  </a:moveTo>
                  <a:cubicBezTo>
                    <a:pt x="219094" y="109895"/>
                    <a:pt x="218922" y="110071"/>
                    <a:pt x="218746" y="110303"/>
                  </a:cubicBezTo>
                  <a:cubicBezTo>
                    <a:pt x="218922" y="110243"/>
                    <a:pt x="219094" y="110187"/>
                    <a:pt x="219326" y="110127"/>
                  </a:cubicBezTo>
                  <a:cubicBezTo>
                    <a:pt x="219442" y="109955"/>
                    <a:pt x="219558" y="109839"/>
                    <a:pt x="219674" y="109663"/>
                  </a:cubicBezTo>
                  <a:close/>
                  <a:moveTo>
                    <a:pt x="218806" y="110591"/>
                  </a:moveTo>
                  <a:cubicBezTo>
                    <a:pt x="218630" y="110651"/>
                    <a:pt x="218458" y="110651"/>
                    <a:pt x="218342" y="110707"/>
                  </a:cubicBezTo>
                  <a:cubicBezTo>
                    <a:pt x="218165" y="110823"/>
                    <a:pt x="218049" y="110939"/>
                    <a:pt x="217878" y="111055"/>
                  </a:cubicBezTo>
                  <a:cubicBezTo>
                    <a:pt x="218226" y="110939"/>
                    <a:pt x="218514" y="110767"/>
                    <a:pt x="218806" y="110591"/>
                  </a:cubicBezTo>
                  <a:close/>
                  <a:moveTo>
                    <a:pt x="167398" y="32377"/>
                  </a:moveTo>
                  <a:cubicBezTo>
                    <a:pt x="166934" y="32377"/>
                    <a:pt x="166470" y="32493"/>
                    <a:pt x="166121" y="32725"/>
                  </a:cubicBezTo>
                  <a:cubicBezTo>
                    <a:pt x="165365" y="33133"/>
                    <a:pt x="164729" y="33885"/>
                    <a:pt x="164149" y="34874"/>
                  </a:cubicBezTo>
                  <a:cubicBezTo>
                    <a:pt x="163220" y="36438"/>
                    <a:pt x="162464" y="38587"/>
                    <a:pt x="161712" y="40964"/>
                  </a:cubicBezTo>
                  <a:cubicBezTo>
                    <a:pt x="160760" y="44427"/>
                    <a:pt x="159864" y="48267"/>
                    <a:pt x="158764" y="51808"/>
                  </a:cubicBezTo>
                  <a:lnTo>
                    <a:pt x="158764" y="51808"/>
                  </a:lnTo>
                  <a:cubicBezTo>
                    <a:pt x="158818" y="51665"/>
                    <a:pt x="158872" y="51515"/>
                    <a:pt x="158927" y="51352"/>
                  </a:cubicBezTo>
                  <a:cubicBezTo>
                    <a:pt x="159098" y="50888"/>
                    <a:pt x="159214" y="50424"/>
                    <a:pt x="159391" y="49900"/>
                  </a:cubicBezTo>
                  <a:cubicBezTo>
                    <a:pt x="160203" y="47463"/>
                    <a:pt x="160899" y="44854"/>
                    <a:pt x="161596" y="42417"/>
                  </a:cubicBezTo>
                  <a:lnTo>
                    <a:pt x="161767" y="41892"/>
                  </a:lnTo>
                  <a:cubicBezTo>
                    <a:pt x="162176" y="40616"/>
                    <a:pt x="162580" y="39400"/>
                    <a:pt x="162988" y="38295"/>
                  </a:cubicBezTo>
                  <a:cubicBezTo>
                    <a:pt x="163568" y="36615"/>
                    <a:pt x="164204" y="35222"/>
                    <a:pt x="164961" y="34233"/>
                  </a:cubicBezTo>
                  <a:cubicBezTo>
                    <a:pt x="165309" y="33769"/>
                    <a:pt x="165713" y="33365"/>
                    <a:pt x="166121" y="33133"/>
                  </a:cubicBezTo>
                  <a:cubicBezTo>
                    <a:pt x="166525" y="32841"/>
                    <a:pt x="166934" y="32725"/>
                    <a:pt x="167398" y="32725"/>
                  </a:cubicBezTo>
                  <a:cubicBezTo>
                    <a:pt x="167746" y="32725"/>
                    <a:pt x="168150" y="32841"/>
                    <a:pt x="168558" y="33017"/>
                  </a:cubicBezTo>
                  <a:cubicBezTo>
                    <a:pt x="169023" y="33249"/>
                    <a:pt x="169487" y="33537"/>
                    <a:pt x="169951" y="34001"/>
                  </a:cubicBezTo>
                  <a:cubicBezTo>
                    <a:pt x="171576" y="35394"/>
                    <a:pt x="173084" y="37543"/>
                    <a:pt x="174532" y="40212"/>
                  </a:cubicBezTo>
                  <a:cubicBezTo>
                    <a:pt x="177030" y="44854"/>
                    <a:pt x="179351" y="51176"/>
                    <a:pt x="181671" y="58139"/>
                  </a:cubicBezTo>
                  <a:cubicBezTo>
                    <a:pt x="185209" y="68583"/>
                    <a:pt x="188806" y="80535"/>
                    <a:pt x="193276" y="90576"/>
                  </a:cubicBezTo>
                  <a:cubicBezTo>
                    <a:pt x="195188" y="94925"/>
                    <a:pt x="197277" y="98870"/>
                    <a:pt x="199598" y="102296"/>
                  </a:cubicBezTo>
                  <a:cubicBezTo>
                    <a:pt x="199658" y="102412"/>
                    <a:pt x="199775" y="102584"/>
                    <a:pt x="199891" y="102700"/>
                  </a:cubicBezTo>
                  <a:lnTo>
                    <a:pt x="200759" y="103921"/>
                  </a:lnTo>
                  <a:cubicBezTo>
                    <a:pt x="200819" y="104037"/>
                    <a:pt x="200935" y="104153"/>
                    <a:pt x="200991" y="104209"/>
                  </a:cubicBezTo>
                  <a:cubicBezTo>
                    <a:pt x="201107" y="104325"/>
                    <a:pt x="201167" y="104501"/>
                    <a:pt x="201283" y="104617"/>
                  </a:cubicBezTo>
                  <a:cubicBezTo>
                    <a:pt x="201631" y="105081"/>
                    <a:pt x="201979" y="105485"/>
                    <a:pt x="202328" y="105894"/>
                  </a:cubicBezTo>
                  <a:cubicBezTo>
                    <a:pt x="202444" y="106010"/>
                    <a:pt x="202560" y="106126"/>
                    <a:pt x="202615" y="106242"/>
                  </a:cubicBezTo>
                  <a:cubicBezTo>
                    <a:pt x="202963" y="106645"/>
                    <a:pt x="203312" y="106994"/>
                    <a:pt x="203660" y="107342"/>
                  </a:cubicBezTo>
                  <a:lnTo>
                    <a:pt x="203952" y="107634"/>
                  </a:lnTo>
                  <a:cubicBezTo>
                    <a:pt x="204300" y="107982"/>
                    <a:pt x="204648" y="108270"/>
                    <a:pt x="204997" y="108618"/>
                  </a:cubicBezTo>
                  <a:cubicBezTo>
                    <a:pt x="205052" y="108679"/>
                    <a:pt x="205168" y="108795"/>
                    <a:pt x="205284" y="108850"/>
                  </a:cubicBezTo>
                  <a:cubicBezTo>
                    <a:pt x="205577" y="109143"/>
                    <a:pt x="205925" y="109375"/>
                    <a:pt x="206213" y="109663"/>
                  </a:cubicBezTo>
                  <a:cubicBezTo>
                    <a:pt x="206329" y="109723"/>
                    <a:pt x="206445" y="109779"/>
                    <a:pt x="206505" y="109895"/>
                  </a:cubicBezTo>
                  <a:cubicBezTo>
                    <a:pt x="206853" y="110127"/>
                    <a:pt x="207141" y="110303"/>
                    <a:pt x="207489" y="110535"/>
                  </a:cubicBezTo>
                  <a:cubicBezTo>
                    <a:pt x="207550" y="110591"/>
                    <a:pt x="207666" y="110651"/>
                    <a:pt x="207782" y="110707"/>
                  </a:cubicBezTo>
                  <a:cubicBezTo>
                    <a:pt x="208069" y="110939"/>
                    <a:pt x="208362" y="111116"/>
                    <a:pt x="208650" y="111287"/>
                  </a:cubicBezTo>
                  <a:cubicBezTo>
                    <a:pt x="208766" y="111348"/>
                    <a:pt x="208882" y="111403"/>
                    <a:pt x="208942" y="111403"/>
                  </a:cubicBezTo>
                  <a:cubicBezTo>
                    <a:pt x="209230" y="111580"/>
                    <a:pt x="209522" y="111751"/>
                    <a:pt x="209810" y="111867"/>
                  </a:cubicBezTo>
                  <a:cubicBezTo>
                    <a:pt x="209926" y="111928"/>
                    <a:pt x="210042" y="111928"/>
                    <a:pt x="210103" y="111984"/>
                  </a:cubicBezTo>
                  <a:cubicBezTo>
                    <a:pt x="210158" y="111984"/>
                    <a:pt x="210158" y="112044"/>
                    <a:pt x="210219" y="112044"/>
                  </a:cubicBezTo>
                  <a:cubicBezTo>
                    <a:pt x="210451" y="112160"/>
                    <a:pt x="210683" y="112216"/>
                    <a:pt x="210915" y="112332"/>
                  </a:cubicBezTo>
                  <a:cubicBezTo>
                    <a:pt x="211031" y="112392"/>
                    <a:pt x="211147" y="112392"/>
                    <a:pt x="211263" y="112448"/>
                  </a:cubicBezTo>
                  <a:cubicBezTo>
                    <a:pt x="211495" y="112508"/>
                    <a:pt x="211783" y="112564"/>
                    <a:pt x="212015" y="112624"/>
                  </a:cubicBezTo>
                  <a:cubicBezTo>
                    <a:pt x="212131" y="112680"/>
                    <a:pt x="212247" y="112680"/>
                    <a:pt x="212363" y="112740"/>
                  </a:cubicBezTo>
                  <a:cubicBezTo>
                    <a:pt x="212540" y="112796"/>
                    <a:pt x="212772" y="112796"/>
                    <a:pt x="213004" y="112856"/>
                  </a:cubicBezTo>
                  <a:lnTo>
                    <a:pt x="213408" y="112856"/>
                  </a:lnTo>
                  <a:cubicBezTo>
                    <a:pt x="213524" y="112856"/>
                    <a:pt x="213700" y="112912"/>
                    <a:pt x="213872" y="112912"/>
                  </a:cubicBezTo>
                  <a:lnTo>
                    <a:pt x="213932" y="112912"/>
                  </a:lnTo>
                  <a:cubicBezTo>
                    <a:pt x="214104" y="112912"/>
                    <a:pt x="214220" y="112856"/>
                    <a:pt x="214396" y="112856"/>
                  </a:cubicBezTo>
                  <a:cubicBezTo>
                    <a:pt x="214512" y="112856"/>
                    <a:pt x="214684" y="112856"/>
                    <a:pt x="214800" y="112796"/>
                  </a:cubicBezTo>
                  <a:cubicBezTo>
                    <a:pt x="214976" y="112796"/>
                    <a:pt x="215093" y="112796"/>
                    <a:pt x="215264" y="112740"/>
                  </a:cubicBezTo>
                  <a:cubicBezTo>
                    <a:pt x="215612" y="112680"/>
                    <a:pt x="215961" y="112564"/>
                    <a:pt x="216309" y="112392"/>
                  </a:cubicBezTo>
                  <a:cubicBezTo>
                    <a:pt x="216369" y="112392"/>
                    <a:pt x="216485" y="112332"/>
                    <a:pt x="216601" y="112276"/>
                  </a:cubicBezTo>
                  <a:cubicBezTo>
                    <a:pt x="217121" y="112044"/>
                    <a:pt x="217585" y="111751"/>
                    <a:pt x="218049" y="111348"/>
                  </a:cubicBezTo>
                  <a:lnTo>
                    <a:pt x="218049" y="111348"/>
                  </a:lnTo>
                  <a:cubicBezTo>
                    <a:pt x="217762" y="111464"/>
                    <a:pt x="217413" y="111580"/>
                    <a:pt x="217065" y="111696"/>
                  </a:cubicBezTo>
                  <a:cubicBezTo>
                    <a:pt x="216717" y="111867"/>
                    <a:pt x="216425" y="111984"/>
                    <a:pt x="216137" y="112100"/>
                  </a:cubicBezTo>
                  <a:lnTo>
                    <a:pt x="215789" y="112276"/>
                  </a:lnTo>
                  <a:cubicBezTo>
                    <a:pt x="215612" y="112332"/>
                    <a:pt x="215380" y="112392"/>
                    <a:pt x="215209" y="112392"/>
                  </a:cubicBezTo>
                  <a:cubicBezTo>
                    <a:pt x="215032" y="112448"/>
                    <a:pt x="214860" y="112508"/>
                    <a:pt x="214628" y="112508"/>
                  </a:cubicBezTo>
                  <a:cubicBezTo>
                    <a:pt x="214512" y="112508"/>
                    <a:pt x="214396" y="112564"/>
                    <a:pt x="214220" y="112564"/>
                  </a:cubicBezTo>
                  <a:lnTo>
                    <a:pt x="213584" y="112564"/>
                  </a:lnTo>
                  <a:cubicBezTo>
                    <a:pt x="213468" y="112564"/>
                    <a:pt x="213352" y="112508"/>
                    <a:pt x="213236" y="112508"/>
                  </a:cubicBezTo>
                  <a:cubicBezTo>
                    <a:pt x="212943" y="112508"/>
                    <a:pt x="212711" y="112448"/>
                    <a:pt x="212479" y="112392"/>
                  </a:cubicBezTo>
                  <a:cubicBezTo>
                    <a:pt x="212363" y="112392"/>
                    <a:pt x="212247" y="112392"/>
                    <a:pt x="212131" y="112332"/>
                  </a:cubicBezTo>
                  <a:cubicBezTo>
                    <a:pt x="211899" y="112276"/>
                    <a:pt x="211667" y="112216"/>
                    <a:pt x="211379" y="112100"/>
                  </a:cubicBezTo>
                  <a:cubicBezTo>
                    <a:pt x="211263" y="112100"/>
                    <a:pt x="211147" y="112044"/>
                    <a:pt x="211087" y="112044"/>
                  </a:cubicBezTo>
                  <a:cubicBezTo>
                    <a:pt x="210855" y="111928"/>
                    <a:pt x="210567" y="111812"/>
                    <a:pt x="210335" y="111751"/>
                  </a:cubicBezTo>
                  <a:cubicBezTo>
                    <a:pt x="210274" y="111696"/>
                    <a:pt x="210274" y="111696"/>
                    <a:pt x="210219" y="111696"/>
                  </a:cubicBezTo>
                  <a:cubicBezTo>
                    <a:pt x="210158" y="111635"/>
                    <a:pt x="210042" y="111580"/>
                    <a:pt x="209926" y="111519"/>
                  </a:cubicBezTo>
                  <a:cubicBezTo>
                    <a:pt x="209638" y="111403"/>
                    <a:pt x="209346" y="111287"/>
                    <a:pt x="209058" y="111116"/>
                  </a:cubicBezTo>
                  <a:cubicBezTo>
                    <a:pt x="208942" y="111055"/>
                    <a:pt x="208882" y="110999"/>
                    <a:pt x="208766" y="110939"/>
                  </a:cubicBezTo>
                  <a:cubicBezTo>
                    <a:pt x="208478" y="110767"/>
                    <a:pt x="208130" y="110591"/>
                    <a:pt x="207837" y="110359"/>
                  </a:cubicBezTo>
                  <a:cubicBezTo>
                    <a:pt x="207782" y="110303"/>
                    <a:pt x="207666" y="110243"/>
                    <a:pt x="207550" y="110187"/>
                  </a:cubicBezTo>
                  <a:cubicBezTo>
                    <a:pt x="207257" y="109955"/>
                    <a:pt x="206909" y="109779"/>
                    <a:pt x="206621" y="109491"/>
                  </a:cubicBezTo>
                  <a:cubicBezTo>
                    <a:pt x="206505" y="109431"/>
                    <a:pt x="206389" y="109375"/>
                    <a:pt x="206329" y="109315"/>
                  </a:cubicBezTo>
                  <a:cubicBezTo>
                    <a:pt x="205981" y="109027"/>
                    <a:pt x="205632" y="108734"/>
                    <a:pt x="205345" y="108446"/>
                  </a:cubicBezTo>
                  <a:cubicBezTo>
                    <a:pt x="205229" y="108386"/>
                    <a:pt x="205168" y="108330"/>
                    <a:pt x="205052" y="108214"/>
                  </a:cubicBezTo>
                  <a:cubicBezTo>
                    <a:pt x="204704" y="107922"/>
                    <a:pt x="204356" y="107574"/>
                    <a:pt x="204008" y="107226"/>
                  </a:cubicBezTo>
                  <a:lnTo>
                    <a:pt x="203720" y="106938"/>
                  </a:lnTo>
                  <a:cubicBezTo>
                    <a:pt x="203488" y="106706"/>
                    <a:pt x="203256" y="106474"/>
                    <a:pt x="203024" y="106181"/>
                  </a:cubicBezTo>
                  <a:cubicBezTo>
                    <a:pt x="202908" y="106065"/>
                    <a:pt x="202792" y="105949"/>
                    <a:pt x="202676" y="105777"/>
                  </a:cubicBezTo>
                  <a:lnTo>
                    <a:pt x="202383" y="105485"/>
                  </a:lnTo>
                  <a:cubicBezTo>
                    <a:pt x="202035" y="105021"/>
                    <a:pt x="201687" y="104617"/>
                    <a:pt x="201339" y="104153"/>
                  </a:cubicBezTo>
                  <a:cubicBezTo>
                    <a:pt x="201223" y="103976"/>
                    <a:pt x="201107" y="103860"/>
                    <a:pt x="201051" y="103744"/>
                  </a:cubicBezTo>
                  <a:cubicBezTo>
                    <a:pt x="200643" y="103224"/>
                    <a:pt x="200294" y="102700"/>
                    <a:pt x="199946" y="102180"/>
                  </a:cubicBezTo>
                  <a:cubicBezTo>
                    <a:pt x="199830" y="102064"/>
                    <a:pt x="199714" y="101888"/>
                    <a:pt x="199658" y="101772"/>
                  </a:cubicBezTo>
                  <a:cubicBezTo>
                    <a:pt x="197161" y="98119"/>
                    <a:pt x="194956" y="93709"/>
                    <a:pt x="192928" y="89007"/>
                  </a:cubicBezTo>
                  <a:cubicBezTo>
                    <a:pt x="188574" y="78795"/>
                    <a:pt x="185037" y="66902"/>
                    <a:pt x="181495" y="56574"/>
                  </a:cubicBezTo>
                  <a:cubicBezTo>
                    <a:pt x="179754" y="51408"/>
                    <a:pt x="178014" y="46650"/>
                    <a:pt x="176157" y="42705"/>
                  </a:cubicBezTo>
                  <a:cubicBezTo>
                    <a:pt x="174300" y="38759"/>
                    <a:pt x="172327" y="35626"/>
                    <a:pt x="170183" y="33714"/>
                  </a:cubicBezTo>
                  <a:cubicBezTo>
                    <a:pt x="169658" y="33305"/>
                    <a:pt x="169194" y="32957"/>
                    <a:pt x="168730" y="32725"/>
                  </a:cubicBezTo>
                  <a:cubicBezTo>
                    <a:pt x="168266" y="32493"/>
                    <a:pt x="167802" y="32377"/>
                    <a:pt x="167398" y="323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4" name="Google Shape;514;p32"/>
            <p:cNvSpPr/>
            <p:nvPr/>
          </p:nvSpPr>
          <p:spPr>
            <a:xfrm>
              <a:off x="454300" y="1628375"/>
              <a:ext cx="6917725" cy="2770600"/>
            </a:xfrm>
            <a:custGeom>
              <a:avLst/>
              <a:gdLst/>
              <a:ahLst/>
              <a:cxnLst/>
              <a:rect l="l" t="t" r="r" b="b"/>
              <a:pathLst>
                <a:path w="276709" h="110824" extrusionOk="0">
                  <a:moveTo>
                    <a:pt x="120627" y="3018"/>
                  </a:moveTo>
                  <a:cubicBezTo>
                    <a:pt x="120615" y="3018"/>
                    <a:pt x="120605" y="3021"/>
                    <a:pt x="120596" y="3026"/>
                  </a:cubicBezTo>
                  <a:lnTo>
                    <a:pt x="120596" y="3026"/>
                  </a:lnTo>
                  <a:cubicBezTo>
                    <a:pt x="120607" y="3023"/>
                    <a:pt x="120617" y="3021"/>
                    <a:pt x="120627" y="3018"/>
                  </a:cubicBezTo>
                  <a:close/>
                  <a:moveTo>
                    <a:pt x="120596" y="3026"/>
                  </a:moveTo>
                  <a:lnTo>
                    <a:pt x="120596" y="3026"/>
                  </a:lnTo>
                  <a:cubicBezTo>
                    <a:pt x="120380" y="3090"/>
                    <a:pt x="120213" y="3255"/>
                    <a:pt x="119992" y="3366"/>
                  </a:cubicBezTo>
                  <a:cubicBezTo>
                    <a:pt x="120108" y="3366"/>
                    <a:pt x="120279" y="3306"/>
                    <a:pt x="120395" y="3250"/>
                  </a:cubicBezTo>
                  <a:cubicBezTo>
                    <a:pt x="120456" y="3190"/>
                    <a:pt x="120456" y="3134"/>
                    <a:pt x="120511" y="3134"/>
                  </a:cubicBezTo>
                  <a:cubicBezTo>
                    <a:pt x="120558" y="3088"/>
                    <a:pt x="120569" y="3044"/>
                    <a:pt x="120596" y="3026"/>
                  </a:cubicBezTo>
                  <a:close/>
                  <a:moveTo>
                    <a:pt x="120047" y="3714"/>
                  </a:moveTo>
                  <a:cubicBezTo>
                    <a:pt x="119815" y="3830"/>
                    <a:pt x="119643" y="3886"/>
                    <a:pt x="119411" y="4002"/>
                  </a:cubicBezTo>
                  <a:lnTo>
                    <a:pt x="119411" y="4062"/>
                  </a:lnTo>
                  <a:cubicBezTo>
                    <a:pt x="119351" y="4118"/>
                    <a:pt x="119295" y="4179"/>
                    <a:pt x="119235" y="4295"/>
                  </a:cubicBezTo>
                  <a:cubicBezTo>
                    <a:pt x="119411" y="4234"/>
                    <a:pt x="119527" y="4179"/>
                    <a:pt x="119699" y="4179"/>
                  </a:cubicBezTo>
                  <a:cubicBezTo>
                    <a:pt x="119815" y="4002"/>
                    <a:pt x="119931" y="3886"/>
                    <a:pt x="120047" y="3714"/>
                  </a:cubicBezTo>
                  <a:close/>
                  <a:moveTo>
                    <a:pt x="119295" y="4582"/>
                  </a:moveTo>
                  <a:cubicBezTo>
                    <a:pt x="119179" y="4643"/>
                    <a:pt x="119063" y="4643"/>
                    <a:pt x="118947" y="4698"/>
                  </a:cubicBezTo>
                  <a:cubicBezTo>
                    <a:pt x="118831" y="4875"/>
                    <a:pt x="118771" y="4991"/>
                    <a:pt x="118655" y="5163"/>
                  </a:cubicBezTo>
                  <a:cubicBezTo>
                    <a:pt x="118771" y="5107"/>
                    <a:pt x="118947" y="5107"/>
                    <a:pt x="119063" y="5107"/>
                  </a:cubicBezTo>
                  <a:lnTo>
                    <a:pt x="119411" y="4582"/>
                  </a:lnTo>
                  <a:close/>
                  <a:moveTo>
                    <a:pt x="118831" y="5455"/>
                  </a:moveTo>
                  <a:cubicBezTo>
                    <a:pt x="118715" y="5455"/>
                    <a:pt x="118599" y="5511"/>
                    <a:pt x="118423" y="5511"/>
                  </a:cubicBezTo>
                  <a:cubicBezTo>
                    <a:pt x="118307" y="5743"/>
                    <a:pt x="118191" y="5919"/>
                    <a:pt x="118074" y="6091"/>
                  </a:cubicBezTo>
                  <a:lnTo>
                    <a:pt x="118483" y="6091"/>
                  </a:lnTo>
                  <a:cubicBezTo>
                    <a:pt x="118599" y="5859"/>
                    <a:pt x="118715" y="5687"/>
                    <a:pt x="118831" y="5455"/>
                  </a:cubicBezTo>
                  <a:close/>
                  <a:moveTo>
                    <a:pt x="117903" y="6439"/>
                  </a:moveTo>
                  <a:cubicBezTo>
                    <a:pt x="117787" y="6671"/>
                    <a:pt x="117671" y="6903"/>
                    <a:pt x="117494" y="7135"/>
                  </a:cubicBezTo>
                  <a:cubicBezTo>
                    <a:pt x="117610" y="7135"/>
                    <a:pt x="117726" y="7196"/>
                    <a:pt x="117842" y="7196"/>
                  </a:cubicBezTo>
                  <a:cubicBezTo>
                    <a:pt x="118019" y="6964"/>
                    <a:pt x="118135" y="6671"/>
                    <a:pt x="118307" y="6439"/>
                  </a:cubicBezTo>
                  <a:close/>
                  <a:moveTo>
                    <a:pt x="117378" y="7484"/>
                  </a:moveTo>
                  <a:cubicBezTo>
                    <a:pt x="117206" y="7716"/>
                    <a:pt x="117090" y="8008"/>
                    <a:pt x="116914" y="8296"/>
                  </a:cubicBezTo>
                  <a:cubicBezTo>
                    <a:pt x="117030" y="8296"/>
                    <a:pt x="117146" y="8356"/>
                    <a:pt x="117262" y="8356"/>
                  </a:cubicBezTo>
                  <a:cubicBezTo>
                    <a:pt x="117439" y="8064"/>
                    <a:pt x="117555" y="7776"/>
                    <a:pt x="117726" y="7484"/>
                  </a:cubicBezTo>
                  <a:close/>
                  <a:moveTo>
                    <a:pt x="116798" y="8588"/>
                  </a:moveTo>
                  <a:cubicBezTo>
                    <a:pt x="116626" y="8876"/>
                    <a:pt x="116510" y="9168"/>
                    <a:pt x="116334" y="9517"/>
                  </a:cubicBezTo>
                  <a:cubicBezTo>
                    <a:pt x="116450" y="9572"/>
                    <a:pt x="116566" y="9572"/>
                    <a:pt x="116626" y="9633"/>
                  </a:cubicBezTo>
                  <a:cubicBezTo>
                    <a:pt x="116798" y="9340"/>
                    <a:pt x="116974" y="8992"/>
                    <a:pt x="117090" y="8644"/>
                  </a:cubicBezTo>
                  <a:cubicBezTo>
                    <a:pt x="117030" y="8644"/>
                    <a:pt x="116914" y="8588"/>
                    <a:pt x="116798" y="8588"/>
                  </a:cubicBezTo>
                  <a:close/>
                  <a:moveTo>
                    <a:pt x="116218" y="9804"/>
                  </a:moveTo>
                  <a:cubicBezTo>
                    <a:pt x="116218" y="9804"/>
                    <a:pt x="116218" y="9865"/>
                    <a:pt x="116162" y="9865"/>
                  </a:cubicBezTo>
                  <a:cubicBezTo>
                    <a:pt x="116046" y="10213"/>
                    <a:pt x="115870" y="10501"/>
                    <a:pt x="115754" y="10849"/>
                  </a:cubicBezTo>
                  <a:cubicBezTo>
                    <a:pt x="115870" y="10909"/>
                    <a:pt x="115930" y="10965"/>
                    <a:pt x="116046" y="11025"/>
                  </a:cubicBezTo>
                  <a:cubicBezTo>
                    <a:pt x="116162" y="10677"/>
                    <a:pt x="116334" y="10329"/>
                    <a:pt x="116510" y="9981"/>
                  </a:cubicBezTo>
                  <a:cubicBezTo>
                    <a:pt x="116394" y="9920"/>
                    <a:pt x="116334" y="9865"/>
                    <a:pt x="116218" y="9804"/>
                  </a:cubicBezTo>
                  <a:close/>
                  <a:moveTo>
                    <a:pt x="115638" y="11141"/>
                  </a:moveTo>
                  <a:cubicBezTo>
                    <a:pt x="115466" y="11545"/>
                    <a:pt x="115289" y="11893"/>
                    <a:pt x="115118" y="12302"/>
                  </a:cubicBezTo>
                  <a:cubicBezTo>
                    <a:pt x="115234" y="12357"/>
                    <a:pt x="115289" y="12473"/>
                    <a:pt x="115405" y="12534"/>
                  </a:cubicBezTo>
                  <a:cubicBezTo>
                    <a:pt x="115522" y="12125"/>
                    <a:pt x="115698" y="11777"/>
                    <a:pt x="115870" y="11373"/>
                  </a:cubicBezTo>
                  <a:lnTo>
                    <a:pt x="115698" y="11197"/>
                  </a:lnTo>
                  <a:lnTo>
                    <a:pt x="115638" y="11141"/>
                  </a:lnTo>
                  <a:close/>
                  <a:moveTo>
                    <a:pt x="115002" y="12589"/>
                  </a:moveTo>
                  <a:cubicBezTo>
                    <a:pt x="114825" y="13054"/>
                    <a:pt x="114653" y="13462"/>
                    <a:pt x="114477" y="13866"/>
                  </a:cubicBezTo>
                  <a:cubicBezTo>
                    <a:pt x="114537" y="13982"/>
                    <a:pt x="114653" y="14042"/>
                    <a:pt x="114709" y="14158"/>
                  </a:cubicBezTo>
                  <a:cubicBezTo>
                    <a:pt x="114886" y="13750"/>
                    <a:pt x="115057" y="13286"/>
                    <a:pt x="115234" y="12882"/>
                  </a:cubicBezTo>
                  <a:cubicBezTo>
                    <a:pt x="115173" y="12766"/>
                    <a:pt x="115057" y="12706"/>
                    <a:pt x="115002" y="12589"/>
                  </a:cubicBezTo>
                  <a:close/>
                  <a:moveTo>
                    <a:pt x="114305" y="14214"/>
                  </a:moveTo>
                  <a:cubicBezTo>
                    <a:pt x="114129" y="14678"/>
                    <a:pt x="113957" y="15087"/>
                    <a:pt x="113781" y="15551"/>
                  </a:cubicBezTo>
                  <a:cubicBezTo>
                    <a:pt x="113841" y="15667"/>
                    <a:pt x="113957" y="15783"/>
                    <a:pt x="114013" y="15899"/>
                  </a:cubicBezTo>
                  <a:lnTo>
                    <a:pt x="114537" y="14507"/>
                  </a:lnTo>
                  <a:cubicBezTo>
                    <a:pt x="114477" y="14446"/>
                    <a:pt x="114421" y="14330"/>
                    <a:pt x="114305" y="14214"/>
                  </a:cubicBezTo>
                  <a:close/>
                  <a:moveTo>
                    <a:pt x="113609" y="15955"/>
                  </a:moveTo>
                  <a:cubicBezTo>
                    <a:pt x="113433" y="16419"/>
                    <a:pt x="113261" y="16883"/>
                    <a:pt x="113085" y="17408"/>
                  </a:cubicBezTo>
                  <a:cubicBezTo>
                    <a:pt x="113145" y="17524"/>
                    <a:pt x="113201" y="17640"/>
                    <a:pt x="113261" y="17811"/>
                  </a:cubicBezTo>
                  <a:cubicBezTo>
                    <a:pt x="113433" y="17292"/>
                    <a:pt x="113665" y="16827"/>
                    <a:pt x="113841" y="16303"/>
                  </a:cubicBezTo>
                  <a:cubicBezTo>
                    <a:pt x="113781" y="16187"/>
                    <a:pt x="113725" y="16071"/>
                    <a:pt x="113609" y="15955"/>
                  </a:cubicBezTo>
                  <a:close/>
                  <a:moveTo>
                    <a:pt x="15435" y="3482"/>
                  </a:moveTo>
                  <a:cubicBezTo>
                    <a:pt x="13982" y="3482"/>
                    <a:pt x="12705" y="3830"/>
                    <a:pt x="11489" y="4350"/>
                  </a:cubicBezTo>
                  <a:cubicBezTo>
                    <a:pt x="9400" y="5279"/>
                    <a:pt x="7660" y="6964"/>
                    <a:pt x="6207" y="8876"/>
                  </a:cubicBezTo>
                  <a:cubicBezTo>
                    <a:pt x="4002" y="11838"/>
                    <a:pt x="2438" y="15375"/>
                    <a:pt x="1449" y="18220"/>
                  </a:cubicBezTo>
                  <a:cubicBezTo>
                    <a:pt x="465" y="21061"/>
                    <a:pt x="56" y="23150"/>
                    <a:pt x="1" y="23150"/>
                  </a:cubicBezTo>
                  <a:lnTo>
                    <a:pt x="349" y="23266"/>
                  </a:lnTo>
                  <a:lnTo>
                    <a:pt x="349" y="23210"/>
                  </a:lnTo>
                  <a:cubicBezTo>
                    <a:pt x="465" y="22630"/>
                    <a:pt x="1625" y="17756"/>
                    <a:pt x="4002" y="13054"/>
                  </a:cubicBezTo>
                  <a:cubicBezTo>
                    <a:pt x="5223" y="10677"/>
                    <a:pt x="6787" y="8412"/>
                    <a:pt x="8644" y="6671"/>
                  </a:cubicBezTo>
                  <a:cubicBezTo>
                    <a:pt x="9572" y="5803"/>
                    <a:pt x="10617" y="5107"/>
                    <a:pt x="11777" y="4582"/>
                  </a:cubicBezTo>
                  <a:cubicBezTo>
                    <a:pt x="12882" y="4118"/>
                    <a:pt x="14098" y="3830"/>
                    <a:pt x="15435" y="3830"/>
                  </a:cubicBezTo>
                  <a:cubicBezTo>
                    <a:pt x="16071" y="3830"/>
                    <a:pt x="16827" y="3886"/>
                    <a:pt x="17524" y="4062"/>
                  </a:cubicBezTo>
                  <a:cubicBezTo>
                    <a:pt x="21293" y="4875"/>
                    <a:pt x="24310" y="6615"/>
                    <a:pt x="26747" y="8936"/>
                  </a:cubicBezTo>
                  <a:cubicBezTo>
                    <a:pt x="31041" y="13054"/>
                    <a:pt x="33593" y="19204"/>
                    <a:pt x="35278" y="26167"/>
                  </a:cubicBezTo>
                  <a:cubicBezTo>
                    <a:pt x="35566" y="27504"/>
                    <a:pt x="35859" y="28896"/>
                    <a:pt x="36146" y="30289"/>
                  </a:cubicBezTo>
                  <a:cubicBezTo>
                    <a:pt x="36207" y="30112"/>
                    <a:pt x="36323" y="29996"/>
                    <a:pt x="36379" y="29880"/>
                  </a:cubicBezTo>
                  <a:cubicBezTo>
                    <a:pt x="35914" y="27388"/>
                    <a:pt x="35334" y="25006"/>
                    <a:pt x="34698" y="22685"/>
                  </a:cubicBezTo>
                  <a:cubicBezTo>
                    <a:pt x="33245" y="17988"/>
                    <a:pt x="31389" y="13750"/>
                    <a:pt x="28604" y="10445"/>
                  </a:cubicBezTo>
                  <a:cubicBezTo>
                    <a:pt x="25879" y="7135"/>
                    <a:pt x="22337" y="4759"/>
                    <a:pt x="17640" y="3714"/>
                  </a:cubicBezTo>
                  <a:cubicBezTo>
                    <a:pt x="16827" y="3598"/>
                    <a:pt x="16131" y="3482"/>
                    <a:pt x="15435" y="3482"/>
                  </a:cubicBezTo>
                  <a:close/>
                  <a:moveTo>
                    <a:pt x="36495" y="30344"/>
                  </a:moveTo>
                  <a:cubicBezTo>
                    <a:pt x="36379" y="30460"/>
                    <a:pt x="36323" y="30637"/>
                    <a:pt x="36263" y="30809"/>
                  </a:cubicBezTo>
                  <a:cubicBezTo>
                    <a:pt x="36555" y="32493"/>
                    <a:pt x="36843" y="34234"/>
                    <a:pt x="37075" y="36031"/>
                  </a:cubicBezTo>
                  <a:cubicBezTo>
                    <a:pt x="37135" y="35627"/>
                    <a:pt x="37191" y="35218"/>
                    <a:pt x="37251" y="34870"/>
                  </a:cubicBezTo>
                  <a:cubicBezTo>
                    <a:pt x="37019" y="33362"/>
                    <a:pt x="36787" y="31797"/>
                    <a:pt x="36495" y="30344"/>
                  </a:cubicBezTo>
                  <a:close/>
                  <a:moveTo>
                    <a:pt x="112913" y="17811"/>
                  </a:moveTo>
                  <a:cubicBezTo>
                    <a:pt x="111868" y="20364"/>
                    <a:pt x="110880" y="22978"/>
                    <a:pt x="109780" y="25470"/>
                  </a:cubicBezTo>
                  <a:cubicBezTo>
                    <a:pt x="108675" y="28084"/>
                    <a:pt x="107514" y="30521"/>
                    <a:pt x="106238" y="32610"/>
                  </a:cubicBezTo>
                  <a:cubicBezTo>
                    <a:pt x="105950" y="33074"/>
                    <a:pt x="105658" y="33478"/>
                    <a:pt x="105370" y="33942"/>
                  </a:cubicBezTo>
                  <a:cubicBezTo>
                    <a:pt x="105022" y="34522"/>
                    <a:pt x="104674" y="35046"/>
                    <a:pt x="104265" y="35566"/>
                  </a:cubicBezTo>
                  <a:cubicBezTo>
                    <a:pt x="103745" y="36323"/>
                    <a:pt x="103165" y="37019"/>
                    <a:pt x="102585" y="37655"/>
                  </a:cubicBezTo>
                  <a:cubicBezTo>
                    <a:pt x="102873" y="37423"/>
                    <a:pt x="103105" y="37191"/>
                    <a:pt x="103397" y="36903"/>
                  </a:cubicBezTo>
                  <a:cubicBezTo>
                    <a:pt x="104497" y="35798"/>
                    <a:pt x="105486" y="34406"/>
                    <a:pt x="106470" y="32842"/>
                  </a:cubicBezTo>
                  <a:cubicBezTo>
                    <a:pt x="107166" y="31737"/>
                    <a:pt x="107807" y="30460"/>
                    <a:pt x="108443" y="29184"/>
                  </a:cubicBezTo>
                  <a:cubicBezTo>
                    <a:pt x="110128" y="25819"/>
                    <a:pt x="111636" y="21989"/>
                    <a:pt x="113085" y="18220"/>
                  </a:cubicBezTo>
                  <a:cubicBezTo>
                    <a:pt x="113029" y="18104"/>
                    <a:pt x="112969" y="17928"/>
                    <a:pt x="112913" y="17811"/>
                  </a:cubicBezTo>
                  <a:close/>
                  <a:moveTo>
                    <a:pt x="100148" y="38932"/>
                  </a:moveTo>
                  <a:cubicBezTo>
                    <a:pt x="100087" y="38932"/>
                    <a:pt x="100087" y="38992"/>
                    <a:pt x="100032" y="38992"/>
                  </a:cubicBezTo>
                  <a:cubicBezTo>
                    <a:pt x="99916" y="39164"/>
                    <a:pt x="99855" y="39340"/>
                    <a:pt x="99739" y="39512"/>
                  </a:cubicBezTo>
                  <a:cubicBezTo>
                    <a:pt x="99739" y="39512"/>
                    <a:pt x="99800" y="39512"/>
                    <a:pt x="99800" y="39456"/>
                  </a:cubicBezTo>
                  <a:lnTo>
                    <a:pt x="100148" y="38932"/>
                  </a:lnTo>
                  <a:close/>
                  <a:moveTo>
                    <a:pt x="99507" y="39280"/>
                  </a:moveTo>
                  <a:cubicBezTo>
                    <a:pt x="99452" y="39280"/>
                    <a:pt x="99391" y="39340"/>
                    <a:pt x="99335" y="39340"/>
                  </a:cubicBezTo>
                  <a:cubicBezTo>
                    <a:pt x="99219" y="39512"/>
                    <a:pt x="99159" y="39628"/>
                    <a:pt x="99043" y="39804"/>
                  </a:cubicBezTo>
                  <a:cubicBezTo>
                    <a:pt x="99103" y="39804"/>
                    <a:pt x="99159" y="39744"/>
                    <a:pt x="99219" y="39744"/>
                  </a:cubicBezTo>
                  <a:cubicBezTo>
                    <a:pt x="99335" y="39572"/>
                    <a:pt x="99391" y="39456"/>
                    <a:pt x="99507" y="39280"/>
                  </a:cubicBezTo>
                  <a:close/>
                  <a:moveTo>
                    <a:pt x="80824" y="39628"/>
                  </a:moveTo>
                  <a:cubicBezTo>
                    <a:pt x="80708" y="39628"/>
                    <a:pt x="80536" y="39628"/>
                    <a:pt x="80360" y="39688"/>
                  </a:cubicBezTo>
                  <a:cubicBezTo>
                    <a:pt x="80592" y="39744"/>
                    <a:pt x="80768" y="39860"/>
                    <a:pt x="81000" y="39920"/>
                  </a:cubicBezTo>
                  <a:lnTo>
                    <a:pt x="81636" y="39920"/>
                  </a:lnTo>
                  <a:cubicBezTo>
                    <a:pt x="81348" y="39804"/>
                    <a:pt x="81116" y="39744"/>
                    <a:pt x="80824" y="39628"/>
                  </a:cubicBezTo>
                  <a:close/>
                  <a:moveTo>
                    <a:pt x="81697" y="39572"/>
                  </a:moveTo>
                  <a:lnTo>
                    <a:pt x="82565" y="39920"/>
                  </a:lnTo>
                  <a:lnTo>
                    <a:pt x="83029" y="39920"/>
                  </a:lnTo>
                  <a:lnTo>
                    <a:pt x="81813" y="39572"/>
                  </a:lnTo>
                  <a:close/>
                  <a:moveTo>
                    <a:pt x="79724" y="39744"/>
                  </a:moveTo>
                  <a:cubicBezTo>
                    <a:pt x="79492" y="39744"/>
                    <a:pt x="79315" y="39804"/>
                    <a:pt x="79083" y="39804"/>
                  </a:cubicBezTo>
                  <a:cubicBezTo>
                    <a:pt x="79260" y="39920"/>
                    <a:pt x="79431" y="39976"/>
                    <a:pt x="79608" y="40092"/>
                  </a:cubicBezTo>
                  <a:cubicBezTo>
                    <a:pt x="79840" y="40036"/>
                    <a:pt x="80072" y="40036"/>
                    <a:pt x="80304" y="39976"/>
                  </a:cubicBezTo>
                  <a:cubicBezTo>
                    <a:pt x="80128" y="39920"/>
                    <a:pt x="79896" y="39804"/>
                    <a:pt x="79724" y="39744"/>
                  </a:cubicBezTo>
                  <a:close/>
                  <a:moveTo>
                    <a:pt x="98811" y="39572"/>
                  </a:moveTo>
                  <a:cubicBezTo>
                    <a:pt x="98755" y="39572"/>
                    <a:pt x="98639" y="39628"/>
                    <a:pt x="98579" y="39628"/>
                  </a:cubicBezTo>
                  <a:cubicBezTo>
                    <a:pt x="98523" y="39804"/>
                    <a:pt x="98463" y="39920"/>
                    <a:pt x="98347" y="40092"/>
                  </a:cubicBezTo>
                  <a:cubicBezTo>
                    <a:pt x="98463" y="40036"/>
                    <a:pt x="98523" y="40036"/>
                    <a:pt x="98579" y="39976"/>
                  </a:cubicBezTo>
                  <a:cubicBezTo>
                    <a:pt x="98639" y="39860"/>
                    <a:pt x="98755" y="39688"/>
                    <a:pt x="98811" y="39572"/>
                  </a:cubicBezTo>
                  <a:close/>
                  <a:moveTo>
                    <a:pt x="98115" y="39804"/>
                  </a:moveTo>
                  <a:cubicBezTo>
                    <a:pt x="98059" y="39804"/>
                    <a:pt x="97943" y="39860"/>
                    <a:pt x="97827" y="39860"/>
                  </a:cubicBezTo>
                  <a:cubicBezTo>
                    <a:pt x="97767" y="40036"/>
                    <a:pt x="97711" y="40152"/>
                    <a:pt x="97651" y="40269"/>
                  </a:cubicBezTo>
                  <a:cubicBezTo>
                    <a:pt x="97767" y="40269"/>
                    <a:pt x="97827" y="40208"/>
                    <a:pt x="97943" y="40208"/>
                  </a:cubicBezTo>
                  <a:cubicBezTo>
                    <a:pt x="97999" y="40092"/>
                    <a:pt x="98059" y="39920"/>
                    <a:pt x="98115" y="39804"/>
                  </a:cubicBezTo>
                  <a:close/>
                  <a:moveTo>
                    <a:pt x="78563" y="39920"/>
                  </a:moveTo>
                  <a:lnTo>
                    <a:pt x="77867" y="40092"/>
                  </a:lnTo>
                  <a:cubicBezTo>
                    <a:pt x="77983" y="40152"/>
                    <a:pt x="78155" y="40269"/>
                    <a:pt x="78271" y="40324"/>
                  </a:cubicBezTo>
                  <a:cubicBezTo>
                    <a:pt x="78503" y="40269"/>
                    <a:pt x="78795" y="40208"/>
                    <a:pt x="79028" y="40152"/>
                  </a:cubicBezTo>
                  <a:cubicBezTo>
                    <a:pt x="78851" y="40092"/>
                    <a:pt x="78735" y="39976"/>
                    <a:pt x="78563" y="39920"/>
                  </a:cubicBezTo>
                  <a:close/>
                  <a:moveTo>
                    <a:pt x="97418" y="39976"/>
                  </a:moveTo>
                  <a:lnTo>
                    <a:pt x="97418" y="39976"/>
                  </a:lnTo>
                  <a:cubicBezTo>
                    <a:pt x="97302" y="40036"/>
                    <a:pt x="97186" y="40036"/>
                    <a:pt x="97070" y="40092"/>
                  </a:cubicBezTo>
                  <a:lnTo>
                    <a:pt x="96899" y="40440"/>
                  </a:lnTo>
                  <a:cubicBezTo>
                    <a:pt x="97015" y="40440"/>
                    <a:pt x="97131" y="40385"/>
                    <a:pt x="97247" y="40385"/>
                  </a:cubicBezTo>
                  <a:cubicBezTo>
                    <a:pt x="97302" y="40269"/>
                    <a:pt x="97363" y="40152"/>
                    <a:pt x="97418" y="39976"/>
                  </a:cubicBezTo>
                  <a:close/>
                  <a:moveTo>
                    <a:pt x="96666" y="40152"/>
                  </a:moveTo>
                  <a:cubicBezTo>
                    <a:pt x="96550" y="40208"/>
                    <a:pt x="96434" y="40208"/>
                    <a:pt x="96318" y="40208"/>
                  </a:cubicBezTo>
                  <a:cubicBezTo>
                    <a:pt x="96258" y="40324"/>
                    <a:pt x="96202" y="40440"/>
                    <a:pt x="96142" y="40617"/>
                  </a:cubicBezTo>
                  <a:cubicBezTo>
                    <a:pt x="96258" y="40556"/>
                    <a:pt x="96374" y="40556"/>
                    <a:pt x="96490" y="40556"/>
                  </a:cubicBezTo>
                  <a:cubicBezTo>
                    <a:pt x="96550" y="40385"/>
                    <a:pt x="96606" y="40269"/>
                    <a:pt x="96666" y="40152"/>
                  </a:cubicBezTo>
                  <a:close/>
                  <a:moveTo>
                    <a:pt x="77343" y="40208"/>
                  </a:moveTo>
                  <a:cubicBezTo>
                    <a:pt x="77110" y="40269"/>
                    <a:pt x="76878" y="40385"/>
                    <a:pt x="76707" y="40440"/>
                  </a:cubicBezTo>
                  <a:cubicBezTo>
                    <a:pt x="76823" y="40501"/>
                    <a:pt x="76939" y="40556"/>
                    <a:pt x="77055" y="40672"/>
                  </a:cubicBezTo>
                  <a:cubicBezTo>
                    <a:pt x="77171" y="40617"/>
                    <a:pt x="77287" y="40556"/>
                    <a:pt x="77403" y="40556"/>
                  </a:cubicBezTo>
                  <a:cubicBezTo>
                    <a:pt x="77575" y="40501"/>
                    <a:pt x="77691" y="40440"/>
                    <a:pt x="77807" y="40440"/>
                  </a:cubicBezTo>
                  <a:cubicBezTo>
                    <a:pt x="77691" y="40385"/>
                    <a:pt x="77575" y="40269"/>
                    <a:pt x="77403" y="40208"/>
                  </a:cubicBezTo>
                  <a:close/>
                  <a:moveTo>
                    <a:pt x="95910" y="40269"/>
                  </a:moveTo>
                  <a:cubicBezTo>
                    <a:pt x="95854" y="40324"/>
                    <a:pt x="95738" y="40324"/>
                    <a:pt x="95678" y="40324"/>
                  </a:cubicBezTo>
                  <a:lnTo>
                    <a:pt x="95506" y="40324"/>
                  </a:lnTo>
                  <a:cubicBezTo>
                    <a:pt x="95506" y="40440"/>
                    <a:pt x="95446" y="40556"/>
                    <a:pt x="95390" y="40672"/>
                  </a:cubicBezTo>
                  <a:cubicBezTo>
                    <a:pt x="95506" y="40672"/>
                    <a:pt x="95622" y="40672"/>
                    <a:pt x="95738" y="40617"/>
                  </a:cubicBezTo>
                  <a:lnTo>
                    <a:pt x="95794" y="40617"/>
                  </a:lnTo>
                  <a:cubicBezTo>
                    <a:pt x="95854" y="40501"/>
                    <a:pt x="95854" y="40385"/>
                    <a:pt x="95910" y="40269"/>
                  </a:cubicBezTo>
                  <a:close/>
                  <a:moveTo>
                    <a:pt x="94749" y="40385"/>
                  </a:moveTo>
                  <a:cubicBezTo>
                    <a:pt x="94749" y="40440"/>
                    <a:pt x="94694" y="40501"/>
                    <a:pt x="94694" y="40556"/>
                  </a:cubicBezTo>
                  <a:cubicBezTo>
                    <a:pt x="94633" y="40617"/>
                    <a:pt x="94633" y="40672"/>
                    <a:pt x="94633" y="40733"/>
                  </a:cubicBezTo>
                  <a:lnTo>
                    <a:pt x="95042" y="40733"/>
                  </a:lnTo>
                  <a:cubicBezTo>
                    <a:pt x="95042" y="40617"/>
                    <a:pt x="95098" y="40501"/>
                    <a:pt x="95158" y="40385"/>
                  </a:cubicBezTo>
                  <a:close/>
                  <a:moveTo>
                    <a:pt x="84537" y="39688"/>
                  </a:moveTo>
                  <a:lnTo>
                    <a:pt x="86278" y="40036"/>
                  </a:lnTo>
                  <a:cubicBezTo>
                    <a:pt x="86742" y="40092"/>
                    <a:pt x="87267" y="40208"/>
                    <a:pt x="87787" y="40324"/>
                  </a:cubicBezTo>
                  <a:lnTo>
                    <a:pt x="87903" y="40324"/>
                  </a:lnTo>
                  <a:cubicBezTo>
                    <a:pt x="88427" y="40385"/>
                    <a:pt x="88891" y="40440"/>
                    <a:pt x="89411" y="40501"/>
                  </a:cubicBezTo>
                  <a:cubicBezTo>
                    <a:pt x="89643" y="40556"/>
                    <a:pt x="89875" y="40556"/>
                    <a:pt x="90168" y="40556"/>
                  </a:cubicBezTo>
                  <a:cubicBezTo>
                    <a:pt x="90516" y="40617"/>
                    <a:pt x="90920" y="40672"/>
                    <a:pt x="91268" y="40672"/>
                  </a:cubicBezTo>
                  <a:cubicBezTo>
                    <a:pt x="91616" y="40733"/>
                    <a:pt x="91964" y="40733"/>
                    <a:pt x="92312" y="40733"/>
                  </a:cubicBezTo>
                  <a:cubicBezTo>
                    <a:pt x="92661" y="40788"/>
                    <a:pt x="93009" y="40788"/>
                    <a:pt x="93357" y="40788"/>
                  </a:cubicBezTo>
                  <a:lnTo>
                    <a:pt x="93417" y="40788"/>
                  </a:lnTo>
                  <a:lnTo>
                    <a:pt x="93589" y="40440"/>
                  </a:lnTo>
                  <a:lnTo>
                    <a:pt x="92605" y="40440"/>
                  </a:lnTo>
                  <a:cubicBezTo>
                    <a:pt x="92196" y="40440"/>
                    <a:pt x="91848" y="40385"/>
                    <a:pt x="91500" y="40385"/>
                  </a:cubicBezTo>
                  <a:cubicBezTo>
                    <a:pt x="90340" y="40269"/>
                    <a:pt x="89124" y="40152"/>
                    <a:pt x="87963" y="40036"/>
                  </a:cubicBezTo>
                  <a:cubicBezTo>
                    <a:pt x="87847" y="39976"/>
                    <a:pt x="87787" y="39976"/>
                    <a:pt x="87671" y="39976"/>
                  </a:cubicBezTo>
                  <a:cubicBezTo>
                    <a:pt x="86626" y="39860"/>
                    <a:pt x="85582" y="39744"/>
                    <a:pt x="84537" y="39688"/>
                  </a:cubicBezTo>
                  <a:close/>
                  <a:moveTo>
                    <a:pt x="93937" y="40440"/>
                  </a:moveTo>
                  <a:cubicBezTo>
                    <a:pt x="93881" y="40556"/>
                    <a:pt x="93821" y="40672"/>
                    <a:pt x="93821" y="40788"/>
                  </a:cubicBezTo>
                  <a:cubicBezTo>
                    <a:pt x="93937" y="40788"/>
                    <a:pt x="94113" y="40788"/>
                    <a:pt x="94285" y="40733"/>
                  </a:cubicBezTo>
                  <a:cubicBezTo>
                    <a:pt x="94285" y="40672"/>
                    <a:pt x="94346" y="40556"/>
                    <a:pt x="94401" y="40440"/>
                  </a:cubicBezTo>
                  <a:close/>
                  <a:moveTo>
                    <a:pt x="76298" y="40556"/>
                  </a:moveTo>
                  <a:cubicBezTo>
                    <a:pt x="76066" y="40672"/>
                    <a:pt x="75778" y="40788"/>
                    <a:pt x="75546" y="40849"/>
                  </a:cubicBezTo>
                  <a:cubicBezTo>
                    <a:pt x="75662" y="40965"/>
                    <a:pt x="75778" y="41020"/>
                    <a:pt x="75894" y="41081"/>
                  </a:cubicBezTo>
                  <a:cubicBezTo>
                    <a:pt x="76126" y="40965"/>
                    <a:pt x="76359" y="40904"/>
                    <a:pt x="76646" y="40788"/>
                  </a:cubicBezTo>
                  <a:cubicBezTo>
                    <a:pt x="76530" y="40733"/>
                    <a:pt x="76414" y="40617"/>
                    <a:pt x="76298" y="40556"/>
                  </a:cubicBezTo>
                  <a:close/>
                  <a:moveTo>
                    <a:pt x="75198" y="41020"/>
                  </a:moveTo>
                  <a:cubicBezTo>
                    <a:pt x="74966" y="41137"/>
                    <a:pt x="74734" y="41253"/>
                    <a:pt x="74441" y="41429"/>
                  </a:cubicBezTo>
                  <a:cubicBezTo>
                    <a:pt x="74557" y="41485"/>
                    <a:pt x="74674" y="41545"/>
                    <a:pt x="74734" y="41661"/>
                  </a:cubicBezTo>
                  <a:cubicBezTo>
                    <a:pt x="75022" y="41485"/>
                    <a:pt x="75254" y="41369"/>
                    <a:pt x="75486" y="41253"/>
                  </a:cubicBezTo>
                  <a:cubicBezTo>
                    <a:pt x="75430" y="41197"/>
                    <a:pt x="75314" y="41081"/>
                    <a:pt x="75198" y="41020"/>
                  </a:cubicBezTo>
                  <a:close/>
                  <a:moveTo>
                    <a:pt x="74154" y="41601"/>
                  </a:moveTo>
                  <a:cubicBezTo>
                    <a:pt x="73922" y="41717"/>
                    <a:pt x="73629" y="41893"/>
                    <a:pt x="73397" y="42065"/>
                  </a:cubicBezTo>
                  <a:cubicBezTo>
                    <a:pt x="73513" y="42125"/>
                    <a:pt x="73573" y="42181"/>
                    <a:pt x="73689" y="42241"/>
                  </a:cubicBezTo>
                  <a:cubicBezTo>
                    <a:pt x="73922" y="42125"/>
                    <a:pt x="74154" y="41949"/>
                    <a:pt x="74441" y="41833"/>
                  </a:cubicBezTo>
                  <a:cubicBezTo>
                    <a:pt x="74325" y="41717"/>
                    <a:pt x="74270" y="41661"/>
                    <a:pt x="74154" y="41601"/>
                  </a:cubicBezTo>
                  <a:close/>
                  <a:moveTo>
                    <a:pt x="73109" y="42241"/>
                  </a:moveTo>
                  <a:lnTo>
                    <a:pt x="72413" y="42761"/>
                  </a:lnTo>
                  <a:lnTo>
                    <a:pt x="72645" y="42993"/>
                  </a:lnTo>
                  <a:cubicBezTo>
                    <a:pt x="72933" y="42821"/>
                    <a:pt x="73165" y="42645"/>
                    <a:pt x="73397" y="42473"/>
                  </a:cubicBezTo>
                  <a:cubicBezTo>
                    <a:pt x="73281" y="42357"/>
                    <a:pt x="73225" y="42297"/>
                    <a:pt x="73109" y="42241"/>
                  </a:cubicBezTo>
                  <a:close/>
                  <a:moveTo>
                    <a:pt x="72121" y="42993"/>
                  </a:moveTo>
                  <a:cubicBezTo>
                    <a:pt x="71888" y="43170"/>
                    <a:pt x="71656" y="43341"/>
                    <a:pt x="71424" y="43573"/>
                  </a:cubicBezTo>
                  <a:cubicBezTo>
                    <a:pt x="71540" y="43634"/>
                    <a:pt x="71601" y="43750"/>
                    <a:pt x="71656" y="43806"/>
                  </a:cubicBezTo>
                  <a:cubicBezTo>
                    <a:pt x="71888" y="43573"/>
                    <a:pt x="72181" y="43402"/>
                    <a:pt x="72413" y="43170"/>
                  </a:cubicBezTo>
                  <a:cubicBezTo>
                    <a:pt x="72297" y="43109"/>
                    <a:pt x="72237" y="43054"/>
                    <a:pt x="72121" y="42993"/>
                  </a:cubicBezTo>
                  <a:close/>
                  <a:moveTo>
                    <a:pt x="71192" y="43806"/>
                  </a:moveTo>
                  <a:cubicBezTo>
                    <a:pt x="70960" y="44038"/>
                    <a:pt x="70728" y="44270"/>
                    <a:pt x="70496" y="44446"/>
                  </a:cubicBezTo>
                  <a:lnTo>
                    <a:pt x="70728" y="44678"/>
                  </a:lnTo>
                  <a:cubicBezTo>
                    <a:pt x="70960" y="44446"/>
                    <a:pt x="71192" y="44270"/>
                    <a:pt x="71424" y="44038"/>
                  </a:cubicBezTo>
                  <a:cubicBezTo>
                    <a:pt x="71369" y="43922"/>
                    <a:pt x="71253" y="43866"/>
                    <a:pt x="71192" y="43806"/>
                  </a:cubicBezTo>
                  <a:close/>
                  <a:moveTo>
                    <a:pt x="70264" y="44734"/>
                  </a:moveTo>
                  <a:cubicBezTo>
                    <a:pt x="70032" y="44966"/>
                    <a:pt x="69800" y="45258"/>
                    <a:pt x="69568" y="45546"/>
                  </a:cubicBezTo>
                  <a:cubicBezTo>
                    <a:pt x="69628" y="45607"/>
                    <a:pt x="69744" y="45662"/>
                    <a:pt x="69800" y="45778"/>
                  </a:cubicBezTo>
                  <a:cubicBezTo>
                    <a:pt x="70032" y="45491"/>
                    <a:pt x="70264" y="45198"/>
                    <a:pt x="70496" y="44966"/>
                  </a:cubicBezTo>
                  <a:cubicBezTo>
                    <a:pt x="70440" y="44850"/>
                    <a:pt x="70380" y="44794"/>
                    <a:pt x="70264" y="44734"/>
                  </a:cubicBezTo>
                  <a:close/>
                  <a:moveTo>
                    <a:pt x="157994" y="51475"/>
                  </a:moveTo>
                  <a:lnTo>
                    <a:pt x="157729" y="52268"/>
                  </a:lnTo>
                  <a:lnTo>
                    <a:pt x="157729" y="52268"/>
                  </a:lnTo>
                  <a:cubicBezTo>
                    <a:pt x="157778" y="52128"/>
                    <a:pt x="157830" y="52021"/>
                    <a:pt x="157878" y="51873"/>
                  </a:cubicBezTo>
                  <a:cubicBezTo>
                    <a:pt x="157917" y="51741"/>
                    <a:pt x="157955" y="51608"/>
                    <a:pt x="157994" y="51475"/>
                  </a:cubicBezTo>
                  <a:close/>
                  <a:moveTo>
                    <a:pt x="157729" y="52268"/>
                  </a:moveTo>
                  <a:lnTo>
                    <a:pt x="157729" y="52268"/>
                  </a:lnTo>
                  <a:cubicBezTo>
                    <a:pt x="157722" y="52290"/>
                    <a:pt x="157714" y="52313"/>
                    <a:pt x="157706" y="52337"/>
                  </a:cubicBezTo>
                  <a:lnTo>
                    <a:pt x="157729" y="52268"/>
                  </a:lnTo>
                  <a:close/>
                  <a:moveTo>
                    <a:pt x="37423" y="36031"/>
                  </a:moveTo>
                  <a:cubicBezTo>
                    <a:pt x="37367" y="36555"/>
                    <a:pt x="37307" y="37135"/>
                    <a:pt x="37307" y="37655"/>
                  </a:cubicBezTo>
                  <a:cubicBezTo>
                    <a:pt x="37539" y="39340"/>
                    <a:pt x="37771" y="40965"/>
                    <a:pt x="37948" y="42645"/>
                  </a:cubicBezTo>
                  <a:cubicBezTo>
                    <a:pt x="38528" y="47579"/>
                    <a:pt x="38992" y="52453"/>
                    <a:pt x="39628" y="56919"/>
                  </a:cubicBezTo>
                  <a:cubicBezTo>
                    <a:pt x="39744" y="56570"/>
                    <a:pt x="39804" y="56222"/>
                    <a:pt x="39804" y="55819"/>
                  </a:cubicBezTo>
                  <a:cubicBezTo>
                    <a:pt x="39688" y="55006"/>
                    <a:pt x="39628" y="54134"/>
                    <a:pt x="39512" y="53321"/>
                  </a:cubicBezTo>
                  <a:cubicBezTo>
                    <a:pt x="38816" y="47811"/>
                    <a:pt x="38235" y="41833"/>
                    <a:pt x="37423" y="36031"/>
                  </a:cubicBezTo>
                  <a:close/>
                  <a:moveTo>
                    <a:pt x="39976" y="56919"/>
                  </a:moveTo>
                  <a:cubicBezTo>
                    <a:pt x="39920" y="57267"/>
                    <a:pt x="39860" y="57559"/>
                    <a:pt x="39804" y="57791"/>
                  </a:cubicBezTo>
                  <a:cubicBezTo>
                    <a:pt x="39976" y="58952"/>
                    <a:pt x="40152" y="60052"/>
                    <a:pt x="40324" y="61157"/>
                  </a:cubicBezTo>
                  <a:cubicBezTo>
                    <a:pt x="40440" y="60980"/>
                    <a:pt x="40501" y="60864"/>
                    <a:pt x="40617" y="60692"/>
                  </a:cubicBezTo>
                  <a:cubicBezTo>
                    <a:pt x="40384" y="59472"/>
                    <a:pt x="40152" y="58255"/>
                    <a:pt x="39976" y="56919"/>
                  </a:cubicBezTo>
                  <a:close/>
                  <a:moveTo>
                    <a:pt x="125153" y="1"/>
                  </a:moveTo>
                  <a:cubicBezTo>
                    <a:pt x="125098" y="1"/>
                    <a:pt x="125098" y="57"/>
                    <a:pt x="125037" y="57"/>
                  </a:cubicBezTo>
                  <a:cubicBezTo>
                    <a:pt x="124865" y="57"/>
                    <a:pt x="124749" y="57"/>
                    <a:pt x="124573" y="117"/>
                  </a:cubicBezTo>
                  <a:lnTo>
                    <a:pt x="124457" y="117"/>
                  </a:lnTo>
                  <a:cubicBezTo>
                    <a:pt x="124341" y="117"/>
                    <a:pt x="124169" y="173"/>
                    <a:pt x="123993" y="233"/>
                  </a:cubicBezTo>
                  <a:cubicBezTo>
                    <a:pt x="123877" y="289"/>
                    <a:pt x="123705" y="289"/>
                    <a:pt x="123589" y="349"/>
                  </a:cubicBezTo>
                  <a:cubicBezTo>
                    <a:pt x="123064" y="521"/>
                    <a:pt x="122600" y="813"/>
                    <a:pt x="122196" y="1101"/>
                  </a:cubicBezTo>
                  <a:cubicBezTo>
                    <a:pt x="121788" y="1393"/>
                    <a:pt x="121384" y="1742"/>
                    <a:pt x="120976" y="2090"/>
                  </a:cubicBezTo>
                  <a:cubicBezTo>
                    <a:pt x="121440" y="1797"/>
                    <a:pt x="121904" y="1565"/>
                    <a:pt x="122368" y="1393"/>
                  </a:cubicBezTo>
                  <a:lnTo>
                    <a:pt x="122368" y="1333"/>
                  </a:lnTo>
                  <a:cubicBezTo>
                    <a:pt x="122600" y="1217"/>
                    <a:pt x="122777" y="1101"/>
                    <a:pt x="123009" y="985"/>
                  </a:cubicBezTo>
                  <a:cubicBezTo>
                    <a:pt x="123180" y="869"/>
                    <a:pt x="123413" y="813"/>
                    <a:pt x="123589" y="697"/>
                  </a:cubicBezTo>
                  <a:lnTo>
                    <a:pt x="123705" y="697"/>
                  </a:lnTo>
                  <a:lnTo>
                    <a:pt x="124053" y="521"/>
                  </a:lnTo>
                  <a:lnTo>
                    <a:pt x="124169" y="521"/>
                  </a:lnTo>
                  <a:cubicBezTo>
                    <a:pt x="124225" y="521"/>
                    <a:pt x="124285" y="465"/>
                    <a:pt x="124341" y="465"/>
                  </a:cubicBezTo>
                  <a:cubicBezTo>
                    <a:pt x="124517" y="465"/>
                    <a:pt x="124633" y="405"/>
                    <a:pt x="124805" y="405"/>
                  </a:cubicBezTo>
                  <a:cubicBezTo>
                    <a:pt x="124865" y="405"/>
                    <a:pt x="124921" y="405"/>
                    <a:pt x="124982" y="349"/>
                  </a:cubicBezTo>
                  <a:lnTo>
                    <a:pt x="125910" y="349"/>
                  </a:lnTo>
                  <a:cubicBezTo>
                    <a:pt x="125966" y="405"/>
                    <a:pt x="126026" y="405"/>
                    <a:pt x="126142" y="405"/>
                  </a:cubicBezTo>
                  <a:cubicBezTo>
                    <a:pt x="126258" y="405"/>
                    <a:pt x="126374" y="465"/>
                    <a:pt x="126430" y="465"/>
                  </a:cubicBezTo>
                  <a:cubicBezTo>
                    <a:pt x="126546" y="521"/>
                    <a:pt x="126606" y="521"/>
                    <a:pt x="126662" y="521"/>
                  </a:cubicBezTo>
                  <a:cubicBezTo>
                    <a:pt x="126778" y="581"/>
                    <a:pt x="126838" y="637"/>
                    <a:pt x="126954" y="637"/>
                  </a:cubicBezTo>
                  <a:cubicBezTo>
                    <a:pt x="127010" y="697"/>
                    <a:pt x="127070" y="697"/>
                    <a:pt x="127126" y="753"/>
                  </a:cubicBezTo>
                  <a:cubicBezTo>
                    <a:pt x="127186" y="753"/>
                    <a:pt x="127302" y="813"/>
                    <a:pt x="127358" y="869"/>
                  </a:cubicBezTo>
                  <a:cubicBezTo>
                    <a:pt x="127358" y="869"/>
                    <a:pt x="127418" y="869"/>
                    <a:pt x="127418" y="929"/>
                  </a:cubicBezTo>
                  <a:cubicBezTo>
                    <a:pt x="127474" y="929"/>
                    <a:pt x="127535" y="985"/>
                    <a:pt x="127590" y="985"/>
                  </a:cubicBezTo>
                  <a:lnTo>
                    <a:pt x="127822" y="1217"/>
                  </a:lnTo>
                  <a:cubicBezTo>
                    <a:pt x="127883" y="1277"/>
                    <a:pt x="127938" y="1277"/>
                    <a:pt x="127999" y="1333"/>
                  </a:cubicBezTo>
                  <a:lnTo>
                    <a:pt x="128231" y="1565"/>
                  </a:lnTo>
                  <a:lnTo>
                    <a:pt x="128347" y="1681"/>
                  </a:lnTo>
                  <a:cubicBezTo>
                    <a:pt x="128463" y="1797"/>
                    <a:pt x="128519" y="1913"/>
                    <a:pt x="128579" y="1974"/>
                  </a:cubicBezTo>
                  <a:cubicBezTo>
                    <a:pt x="128635" y="2029"/>
                    <a:pt x="128695" y="2090"/>
                    <a:pt x="128695" y="2145"/>
                  </a:cubicBezTo>
                  <a:cubicBezTo>
                    <a:pt x="128751" y="2145"/>
                    <a:pt x="128751" y="2206"/>
                    <a:pt x="128751" y="2206"/>
                  </a:cubicBezTo>
                  <a:cubicBezTo>
                    <a:pt x="128811" y="2261"/>
                    <a:pt x="128867" y="2378"/>
                    <a:pt x="128927" y="2438"/>
                  </a:cubicBezTo>
                  <a:cubicBezTo>
                    <a:pt x="128983" y="2494"/>
                    <a:pt x="128983" y="2554"/>
                    <a:pt x="129043" y="2610"/>
                  </a:cubicBezTo>
                  <a:lnTo>
                    <a:pt x="129215" y="2958"/>
                  </a:lnTo>
                  <a:cubicBezTo>
                    <a:pt x="129275" y="3018"/>
                    <a:pt x="129275" y="3074"/>
                    <a:pt x="129331" y="3134"/>
                  </a:cubicBezTo>
                  <a:cubicBezTo>
                    <a:pt x="129391" y="3250"/>
                    <a:pt x="129447" y="3366"/>
                    <a:pt x="129507" y="3538"/>
                  </a:cubicBezTo>
                  <a:cubicBezTo>
                    <a:pt x="129971" y="4466"/>
                    <a:pt x="130320" y="5571"/>
                    <a:pt x="130668" y="6787"/>
                  </a:cubicBezTo>
                  <a:cubicBezTo>
                    <a:pt x="131536" y="10153"/>
                    <a:pt x="132000" y="14562"/>
                    <a:pt x="132464" y="19436"/>
                  </a:cubicBezTo>
                  <a:cubicBezTo>
                    <a:pt x="133105" y="26691"/>
                    <a:pt x="133625" y="35046"/>
                    <a:pt x="135077" y="42473"/>
                  </a:cubicBezTo>
                  <a:cubicBezTo>
                    <a:pt x="135829" y="46187"/>
                    <a:pt x="136818" y="49608"/>
                    <a:pt x="138211" y="52625"/>
                  </a:cubicBezTo>
                  <a:cubicBezTo>
                    <a:pt x="139543" y="55642"/>
                    <a:pt x="141284" y="58139"/>
                    <a:pt x="143604" y="59880"/>
                  </a:cubicBezTo>
                  <a:cubicBezTo>
                    <a:pt x="144649" y="60748"/>
                    <a:pt x="145693" y="61389"/>
                    <a:pt x="146622" y="61737"/>
                  </a:cubicBezTo>
                  <a:cubicBezTo>
                    <a:pt x="147610" y="62141"/>
                    <a:pt x="148478" y="62373"/>
                    <a:pt x="149291" y="62373"/>
                  </a:cubicBezTo>
                  <a:cubicBezTo>
                    <a:pt x="149987" y="62373"/>
                    <a:pt x="150628" y="62201"/>
                    <a:pt x="151263" y="61969"/>
                  </a:cubicBezTo>
                  <a:cubicBezTo>
                    <a:pt x="152424" y="61505"/>
                    <a:pt x="153413" y="60632"/>
                    <a:pt x="154281" y="59416"/>
                  </a:cubicBezTo>
                  <a:cubicBezTo>
                    <a:pt x="154629" y="59007"/>
                    <a:pt x="154921" y="58543"/>
                    <a:pt x="155209" y="58023"/>
                  </a:cubicBezTo>
                  <a:cubicBezTo>
                    <a:pt x="155269" y="57731"/>
                    <a:pt x="155325" y="57383"/>
                    <a:pt x="155385" y="57035"/>
                  </a:cubicBezTo>
                  <a:lnTo>
                    <a:pt x="155385" y="57035"/>
                  </a:lnTo>
                  <a:cubicBezTo>
                    <a:pt x="154805" y="58195"/>
                    <a:pt x="154165" y="59184"/>
                    <a:pt x="153468" y="59936"/>
                  </a:cubicBezTo>
                  <a:cubicBezTo>
                    <a:pt x="152832" y="60576"/>
                    <a:pt x="152192" y="61096"/>
                    <a:pt x="151556" y="61444"/>
                  </a:cubicBezTo>
                  <a:cubicBezTo>
                    <a:pt x="150860" y="61853"/>
                    <a:pt x="150103" y="62025"/>
                    <a:pt x="149291" y="62025"/>
                  </a:cubicBezTo>
                  <a:cubicBezTo>
                    <a:pt x="148539" y="62025"/>
                    <a:pt x="147666" y="61853"/>
                    <a:pt x="146738" y="61444"/>
                  </a:cubicBezTo>
                  <a:cubicBezTo>
                    <a:pt x="145870" y="61041"/>
                    <a:pt x="144881" y="60460"/>
                    <a:pt x="143781" y="59648"/>
                  </a:cubicBezTo>
                  <a:cubicBezTo>
                    <a:pt x="141864" y="58139"/>
                    <a:pt x="140299" y="56106"/>
                    <a:pt x="139023" y="53669"/>
                  </a:cubicBezTo>
                  <a:cubicBezTo>
                    <a:pt x="136818" y="49376"/>
                    <a:pt x="135542" y="43866"/>
                    <a:pt x="134669" y="38064"/>
                  </a:cubicBezTo>
                  <a:cubicBezTo>
                    <a:pt x="133392" y="29360"/>
                    <a:pt x="133044" y="19845"/>
                    <a:pt x="132060" y="12534"/>
                  </a:cubicBezTo>
                  <a:cubicBezTo>
                    <a:pt x="131596" y="8876"/>
                    <a:pt x="130956" y="5803"/>
                    <a:pt x="129911" y="3598"/>
                  </a:cubicBezTo>
                  <a:cubicBezTo>
                    <a:pt x="129855" y="3422"/>
                    <a:pt x="129795" y="3250"/>
                    <a:pt x="129679" y="3134"/>
                  </a:cubicBezTo>
                  <a:lnTo>
                    <a:pt x="129507" y="2786"/>
                  </a:lnTo>
                  <a:cubicBezTo>
                    <a:pt x="129447" y="2726"/>
                    <a:pt x="129447" y="2670"/>
                    <a:pt x="129391" y="2610"/>
                  </a:cubicBezTo>
                  <a:lnTo>
                    <a:pt x="129215" y="2261"/>
                  </a:lnTo>
                  <a:cubicBezTo>
                    <a:pt x="129159" y="2206"/>
                    <a:pt x="129099" y="2145"/>
                    <a:pt x="129099" y="2090"/>
                  </a:cubicBezTo>
                  <a:cubicBezTo>
                    <a:pt x="129043" y="1974"/>
                    <a:pt x="128927" y="1913"/>
                    <a:pt x="128867" y="1797"/>
                  </a:cubicBezTo>
                  <a:cubicBezTo>
                    <a:pt x="128811" y="1742"/>
                    <a:pt x="128811" y="1681"/>
                    <a:pt x="128751" y="1681"/>
                  </a:cubicBezTo>
                  <a:cubicBezTo>
                    <a:pt x="128695" y="1565"/>
                    <a:pt x="128579" y="1449"/>
                    <a:pt x="128519" y="1393"/>
                  </a:cubicBezTo>
                  <a:lnTo>
                    <a:pt x="128403" y="1277"/>
                  </a:lnTo>
                  <a:cubicBezTo>
                    <a:pt x="128286" y="1161"/>
                    <a:pt x="128231" y="1101"/>
                    <a:pt x="128115" y="1045"/>
                  </a:cubicBezTo>
                  <a:cubicBezTo>
                    <a:pt x="128115" y="985"/>
                    <a:pt x="128115" y="985"/>
                    <a:pt x="128054" y="985"/>
                  </a:cubicBezTo>
                  <a:cubicBezTo>
                    <a:pt x="128054" y="929"/>
                    <a:pt x="127999" y="929"/>
                    <a:pt x="127999" y="929"/>
                  </a:cubicBezTo>
                  <a:cubicBezTo>
                    <a:pt x="127883" y="813"/>
                    <a:pt x="127822" y="753"/>
                    <a:pt x="127706" y="697"/>
                  </a:cubicBezTo>
                  <a:cubicBezTo>
                    <a:pt x="127651" y="697"/>
                    <a:pt x="127651" y="637"/>
                    <a:pt x="127590" y="581"/>
                  </a:cubicBezTo>
                  <a:cubicBezTo>
                    <a:pt x="127474" y="521"/>
                    <a:pt x="127358" y="465"/>
                    <a:pt x="127302" y="465"/>
                  </a:cubicBezTo>
                  <a:cubicBezTo>
                    <a:pt x="127242" y="405"/>
                    <a:pt x="127186" y="405"/>
                    <a:pt x="127126" y="349"/>
                  </a:cubicBezTo>
                  <a:cubicBezTo>
                    <a:pt x="127010" y="289"/>
                    <a:pt x="126894" y="289"/>
                    <a:pt x="126778" y="233"/>
                  </a:cubicBezTo>
                  <a:cubicBezTo>
                    <a:pt x="126722" y="233"/>
                    <a:pt x="126662" y="173"/>
                    <a:pt x="126606" y="173"/>
                  </a:cubicBezTo>
                  <a:cubicBezTo>
                    <a:pt x="126490" y="117"/>
                    <a:pt x="126374" y="117"/>
                    <a:pt x="126258" y="117"/>
                  </a:cubicBezTo>
                  <a:cubicBezTo>
                    <a:pt x="126198" y="57"/>
                    <a:pt x="126142" y="57"/>
                    <a:pt x="126082" y="57"/>
                  </a:cubicBezTo>
                  <a:cubicBezTo>
                    <a:pt x="125966" y="57"/>
                    <a:pt x="125850" y="57"/>
                    <a:pt x="125733" y="1"/>
                  </a:cubicBezTo>
                  <a:close/>
                  <a:moveTo>
                    <a:pt x="40733" y="61212"/>
                  </a:moveTo>
                  <a:cubicBezTo>
                    <a:pt x="40617" y="61328"/>
                    <a:pt x="40556" y="61505"/>
                    <a:pt x="40440" y="61621"/>
                  </a:cubicBezTo>
                  <a:cubicBezTo>
                    <a:pt x="40617" y="62373"/>
                    <a:pt x="40733" y="63129"/>
                    <a:pt x="40904" y="63826"/>
                  </a:cubicBezTo>
                  <a:cubicBezTo>
                    <a:pt x="41020" y="63765"/>
                    <a:pt x="41136" y="63649"/>
                    <a:pt x="41197" y="63594"/>
                  </a:cubicBezTo>
                  <a:cubicBezTo>
                    <a:pt x="41020" y="62781"/>
                    <a:pt x="40849" y="62025"/>
                    <a:pt x="40733" y="61212"/>
                  </a:cubicBezTo>
                  <a:close/>
                  <a:moveTo>
                    <a:pt x="41313" y="63942"/>
                  </a:moveTo>
                  <a:lnTo>
                    <a:pt x="41020" y="64229"/>
                  </a:lnTo>
                  <a:cubicBezTo>
                    <a:pt x="41136" y="64638"/>
                    <a:pt x="41252" y="65102"/>
                    <a:pt x="41369" y="65506"/>
                  </a:cubicBezTo>
                  <a:cubicBezTo>
                    <a:pt x="41369" y="65622"/>
                    <a:pt x="41429" y="65798"/>
                    <a:pt x="41485" y="65914"/>
                  </a:cubicBezTo>
                  <a:cubicBezTo>
                    <a:pt x="41545" y="65854"/>
                    <a:pt x="41661" y="65798"/>
                    <a:pt x="41777" y="65738"/>
                  </a:cubicBezTo>
                  <a:cubicBezTo>
                    <a:pt x="41601" y="65158"/>
                    <a:pt x="41429" y="64578"/>
                    <a:pt x="41313" y="63942"/>
                  </a:cubicBezTo>
                  <a:close/>
                  <a:moveTo>
                    <a:pt x="41833" y="66086"/>
                  </a:moveTo>
                  <a:cubicBezTo>
                    <a:pt x="41777" y="66147"/>
                    <a:pt x="41661" y="66202"/>
                    <a:pt x="41545" y="66263"/>
                  </a:cubicBezTo>
                  <a:cubicBezTo>
                    <a:pt x="41717" y="66727"/>
                    <a:pt x="41833" y="67191"/>
                    <a:pt x="42009" y="67655"/>
                  </a:cubicBezTo>
                  <a:cubicBezTo>
                    <a:pt x="42125" y="67595"/>
                    <a:pt x="42181" y="67539"/>
                    <a:pt x="42297" y="67539"/>
                  </a:cubicBezTo>
                  <a:cubicBezTo>
                    <a:pt x="42125" y="67075"/>
                    <a:pt x="42009" y="66550"/>
                    <a:pt x="41833" y="66086"/>
                  </a:cubicBezTo>
                  <a:close/>
                  <a:moveTo>
                    <a:pt x="42413" y="67827"/>
                  </a:moveTo>
                  <a:cubicBezTo>
                    <a:pt x="42297" y="67887"/>
                    <a:pt x="42241" y="67887"/>
                    <a:pt x="42125" y="67943"/>
                  </a:cubicBezTo>
                  <a:cubicBezTo>
                    <a:pt x="42241" y="68351"/>
                    <a:pt x="42413" y="68755"/>
                    <a:pt x="42529" y="69103"/>
                  </a:cubicBezTo>
                  <a:cubicBezTo>
                    <a:pt x="42645" y="69103"/>
                    <a:pt x="42761" y="69048"/>
                    <a:pt x="42877" y="69048"/>
                  </a:cubicBezTo>
                  <a:cubicBezTo>
                    <a:pt x="42705" y="68639"/>
                    <a:pt x="42589" y="68235"/>
                    <a:pt x="42413" y="67827"/>
                  </a:cubicBezTo>
                  <a:close/>
                  <a:moveTo>
                    <a:pt x="42993" y="69335"/>
                  </a:moveTo>
                  <a:cubicBezTo>
                    <a:pt x="42877" y="69335"/>
                    <a:pt x="42761" y="69396"/>
                    <a:pt x="42645" y="69396"/>
                  </a:cubicBezTo>
                  <a:cubicBezTo>
                    <a:pt x="42821" y="69744"/>
                    <a:pt x="42937" y="70092"/>
                    <a:pt x="43109" y="70380"/>
                  </a:cubicBezTo>
                  <a:cubicBezTo>
                    <a:pt x="43225" y="70380"/>
                    <a:pt x="43341" y="70380"/>
                    <a:pt x="43457" y="70324"/>
                  </a:cubicBezTo>
                  <a:cubicBezTo>
                    <a:pt x="43402" y="70208"/>
                    <a:pt x="43341" y="70092"/>
                    <a:pt x="43286" y="70032"/>
                  </a:cubicBezTo>
                  <a:cubicBezTo>
                    <a:pt x="43170" y="69800"/>
                    <a:pt x="43109" y="69568"/>
                    <a:pt x="42993" y="69335"/>
                  </a:cubicBezTo>
                  <a:close/>
                  <a:moveTo>
                    <a:pt x="43634" y="70672"/>
                  </a:moveTo>
                  <a:cubicBezTo>
                    <a:pt x="43518" y="70672"/>
                    <a:pt x="43402" y="70672"/>
                    <a:pt x="43286" y="70728"/>
                  </a:cubicBezTo>
                  <a:cubicBezTo>
                    <a:pt x="43402" y="70960"/>
                    <a:pt x="43573" y="71252"/>
                    <a:pt x="43689" y="71540"/>
                  </a:cubicBezTo>
                  <a:cubicBezTo>
                    <a:pt x="43805" y="71540"/>
                    <a:pt x="43922" y="71540"/>
                    <a:pt x="44098" y="71485"/>
                  </a:cubicBezTo>
                  <a:cubicBezTo>
                    <a:pt x="43922" y="71252"/>
                    <a:pt x="43750" y="70960"/>
                    <a:pt x="43634" y="70672"/>
                  </a:cubicBezTo>
                  <a:close/>
                  <a:moveTo>
                    <a:pt x="43866" y="71833"/>
                  </a:moveTo>
                  <a:cubicBezTo>
                    <a:pt x="44038" y="72065"/>
                    <a:pt x="44154" y="72297"/>
                    <a:pt x="44330" y="72529"/>
                  </a:cubicBezTo>
                  <a:cubicBezTo>
                    <a:pt x="44446" y="72529"/>
                    <a:pt x="44618" y="72585"/>
                    <a:pt x="44734" y="72585"/>
                  </a:cubicBezTo>
                  <a:cubicBezTo>
                    <a:pt x="44562" y="72353"/>
                    <a:pt x="44446" y="72065"/>
                    <a:pt x="44270" y="71833"/>
                  </a:cubicBezTo>
                  <a:close/>
                  <a:moveTo>
                    <a:pt x="44562" y="72877"/>
                  </a:moveTo>
                  <a:cubicBezTo>
                    <a:pt x="44678" y="73049"/>
                    <a:pt x="44794" y="73165"/>
                    <a:pt x="44850" y="73281"/>
                  </a:cubicBezTo>
                  <a:lnTo>
                    <a:pt x="45026" y="73457"/>
                  </a:lnTo>
                  <a:cubicBezTo>
                    <a:pt x="45198" y="73513"/>
                    <a:pt x="45314" y="73513"/>
                    <a:pt x="45490" y="73513"/>
                  </a:cubicBezTo>
                  <a:cubicBezTo>
                    <a:pt x="45314" y="73341"/>
                    <a:pt x="45142" y="73109"/>
                    <a:pt x="44966" y="72877"/>
                  </a:cubicBezTo>
                  <a:close/>
                  <a:moveTo>
                    <a:pt x="45314" y="73861"/>
                  </a:moveTo>
                  <a:lnTo>
                    <a:pt x="45723" y="74270"/>
                  </a:lnTo>
                  <a:cubicBezTo>
                    <a:pt x="45894" y="74325"/>
                    <a:pt x="46126" y="74325"/>
                    <a:pt x="46358" y="74386"/>
                  </a:cubicBezTo>
                  <a:cubicBezTo>
                    <a:pt x="46126" y="74209"/>
                    <a:pt x="45955" y="74038"/>
                    <a:pt x="45839" y="73861"/>
                  </a:cubicBezTo>
                  <a:close/>
                  <a:moveTo>
                    <a:pt x="46303" y="74734"/>
                  </a:moveTo>
                  <a:cubicBezTo>
                    <a:pt x="46591" y="74906"/>
                    <a:pt x="46939" y="75022"/>
                    <a:pt x="47231" y="75138"/>
                  </a:cubicBezTo>
                  <a:cubicBezTo>
                    <a:pt x="47115" y="75022"/>
                    <a:pt x="46939" y="74906"/>
                    <a:pt x="46823" y="74790"/>
                  </a:cubicBezTo>
                  <a:cubicBezTo>
                    <a:pt x="46651" y="74790"/>
                    <a:pt x="46475" y="74734"/>
                    <a:pt x="46303" y="74734"/>
                  </a:cubicBezTo>
                  <a:close/>
                  <a:moveTo>
                    <a:pt x="69335" y="45778"/>
                  </a:moveTo>
                  <a:cubicBezTo>
                    <a:pt x="69103" y="46126"/>
                    <a:pt x="68816" y="46535"/>
                    <a:pt x="68583" y="46883"/>
                  </a:cubicBezTo>
                  <a:cubicBezTo>
                    <a:pt x="68467" y="47055"/>
                    <a:pt x="68351" y="47171"/>
                    <a:pt x="68235" y="47347"/>
                  </a:cubicBezTo>
                  <a:cubicBezTo>
                    <a:pt x="67711" y="48215"/>
                    <a:pt x="67247" y="49088"/>
                    <a:pt x="66843" y="49956"/>
                  </a:cubicBezTo>
                  <a:cubicBezTo>
                    <a:pt x="66727" y="50188"/>
                    <a:pt x="66666" y="50420"/>
                    <a:pt x="66550" y="50652"/>
                  </a:cubicBezTo>
                  <a:cubicBezTo>
                    <a:pt x="66263" y="51293"/>
                    <a:pt x="66030" y="51929"/>
                    <a:pt x="65854" y="52569"/>
                  </a:cubicBezTo>
                  <a:cubicBezTo>
                    <a:pt x="65622" y="53205"/>
                    <a:pt x="65450" y="53901"/>
                    <a:pt x="65218" y="54542"/>
                  </a:cubicBezTo>
                  <a:cubicBezTo>
                    <a:pt x="65158" y="54890"/>
                    <a:pt x="65042" y="55238"/>
                    <a:pt x="64986" y="55586"/>
                  </a:cubicBezTo>
                  <a:cubicBezTo>
                    <a:pt x="64522" y="57383"/>
                    <a:pt x="64229" y="59240"/>
                    <a:pt x="63881" y="61041"/>
                  </a:cubicBezTo>
                  <a:lnTo>
                    <a:pt x="63881" y="61096"/>
                  </a:lnTo>
                  <a:cubicBezTo>
                    <a:pt x="63826" y="61505"/>
                    <a:pt x="63765" y="61969"/>
                    <a:pt x="63710" y="62373"/>
                  </a:cubicBezTo>
                  <a:cubicBezTo>
                    <a:pt x="63417" y="63997"/>
                    <a:pt x="63185" y="65566"/>
                    <a:pt x="62837" y="67015"/>
                  </a:cubicBezTo>
                  <a:cubicBezTo>
                    <a:pt x="62837" y="67075"/>
                    <a:pt x="62837" y="67191"/>
                    <a:pt x="62781" y="67247"/>
                  </a:cubicBezTo>
                  <a:lnTo>
                    <a:pt x="62605" y="68119"/>
                  </a:lnTo>
                  <a:cubicBezTo>
                    <a:pt x="62373" y="69103"/>
                    <a:pt x="62085" y="70032"/>
                    <a:pt x="61737" y="70904"/>
                  </a:cubicBezTo>
                  <a:cubicBezTo>
                    <a:pt x="61737" y="70960"/>
                    <a:pt x="61737" y="71020"/>
                    <a:pt x="61676" y="71020"/>
                  </a:cubicBezTo>
                  <a:cubicBezTo>
                    <a:pt x="61621" y="71192"/>
                    <a:pt x="61560" y="71424"/>
                    <a:pt x="61444" y="71601"/>
                  </a:cubicBezTo>
                  <a:cubicBezTo>
                    <a:pt x="61157" y="72181"/>
                    <a:pt x="60864" y="72761"/>
                    <a:pt x="60516" y="73281"/>
                  </a:cubicBezTo>
                  <a:cubicBezTo>
                    <a:pt x="60400" y="73457"/>
                    <a:pt x="60344" y="73573"/>
                    <a:pt x="60228" y="73629"/>
                  </a:cubicBezTo>
                  <a:cubicBezTo>
                    <a:pt x="59936" y="74093"/>
                    <a:pt x="59588" y="74441"/>
                    <a:pt x="59240" y="74790"/>
                  </a:cubicBezTo>
                  <a:cubicBezTo>
                    <a:pt x="59123" y="74850"/>
                    <a:pt x="59068" y="74906"/>
                    <a:pt x="58952" y="75022"/>
                  </a:cubicBezTo>
                  <a:cubicBezTo>
                    <a:pt x="58891" y="75022"/>
                    <a:pt x="58836" y="75082"/>
                    <a:pt x="58775" y="75138"/>
                  </a:cubicBezTo>
                  <a:cubicBezTo>
                    <a:pt x="58543" y="75314"/>
                    <a:pt x="58255" y="75486"/>
                    <a:pt x="57963" y="75662"/>
                  </a:cubicBezTo>
                  <a:lnTo>
                    <a:pt x="57615" y="75834"/>
                  </a:lnTo>
                  <a:cubicBezTo>
                    <a:pt x="57327" y="76010"/>
                    <a:pt x="56979" y="76126"/>
                    <a:pt x="56631" y="76242"/>
                  </a:cubicBezTo>
                  <a:cubicBezTo>
                    <a:pt x="56515" y="76298"/>
                    <a:pt x="56399" y="76298"/>
                    <a:pt x="56283" y="76358"/>
                  </a:cubicBezTo>
                  <a:cubicBezTo>
                    <a:pt x="55990" y="76414"/>
                    <a:pt x="55642" y="76475"/>
                    <a:pt x="55294" y="76530"/>
                  </a:cubicBezTo>
                  <a:cubicBezTo>
                    <a:pt x="55178" y="76591"/>
                    <a:pt x="55062" y="76591"/>
                    <a:pt x="54946" y="76591"/>
                  </a:cubicBezTo>
                  <a:cubicBezTo>
                    <a:pt x="54658" y="76646"/>
                    <a:pt x="54310" y="76646"/>
                    <a:pt x="54017" y="76707"/>
                  </a:cubicBezTo>
                  <a:lnTo>
                    <a:pt x="52741" y="76707"/>
                  </a:lnTo>
                  <a:cubicBezTo>
                    <a:pt x="52569" y="76707"/>
                    <a:pt x="52453" y="76707"/>
                    <a:pt x="52277" y="76646"/>
                  </a:cubicBezTo>
                  <a:cubicBezTo>
                    <a:pt x="52045" y="76646"/>
                    <a:pt x="51757" y="76646"/>
                    <a:pt x="51464" y="76591"/>
                  </a:cubicBezTo>
                  <a:cubicBezTo>
                    <a:pt x="51348" y="76591"/>
                    <a:pt x="51177" y="76591"/>
                    <a:pt x="51000" y="76530"/>
                  </a:cubicBezTo>
                  <a:cubicBezTo>
                    <a:pt x="50768" y="76530"/>
                    <a:pt x="50536" y="76475"/>
                    <a:pt x="50364" y="76414"/>
                  </a:cubicBezTo>
                  <a:cubicBezTo>
                    <a:pt x="50132" y="76414"/>
                    <a:pt x="49900" y="76358"/>
                    <a:pt x="49668" y="76298"/>
                  </a:cubicBezTo>
                  <a:cubicBezTo>
                    <a:pt x="49552" y="76242"/>
                    <a:pt x="49376" y="76182"/>
                    <a:pt x="49260" y="76126"/>
                  </a:cubicBezTo>
                  <a:cubicBezTo>
                    <a:pt x="48911" y="76010"/>
                    <a:pt x="48624" y="75894"/>
                    <a:pt x="48276" y="75778"/>
                  </a:cubicBezTo>
                  <a:cubicBezTo>
                    <a:pt x="47867" y="75662"/>
                    <a:pt x="47463" y="75546"/>
                    <a:pt x="47115" y="75430"/>
                  </a:cubicBezTo>
                  <a:lnTo>
                    <a:pt x="47115" y="75430"/>
                  </a:lnTo>
                  <a:cubicBezTo>
                    <a:pt x="47231" y="75546"/>
                    <a:pt x="47403" y="75602"/>
                    <a:pt x="47519" y="75718"/>
                  </a:cubicBezTo>
                  <a:cubicBezTo>
                    <a:pt x="48043" y="76010"/>
                    <a:pt x="48563" y="76242"/>
                    <a:pt x="49088" y="76475"/>
                  </a:cubicBezTo>
                  <a:cubicBezTo>
                    <a:pt x="49492" y="76591"/>
                    <a:pt x="49900" y="76707"/>
                    <a:pt x="50304" y="76762"/>
                  </a:cubicBezTo>
                  <a:cubicBezTo>
                    <a:pt x="50480" y="76823"/>
                    <a:pt x="50652" y="76823"/>
                    <a:pt x="50829" y="76878"/>
                  </a:cubicBezTo>
                  <a:lnTo>
                    <a:pt x="50945" y="76878"/>
                  </a:lnTo>
                  <a:cubicBezTo>
                    <a:pt x="51061" y="76878"/>
                    <a:pt x="51177" y="76939"/>
                    <a:pt x="51293" y="76939"/>
                  </a:cubicBezTo>
                  <a:cubicBezTo>
                    <a:pt x="51464" y="76939"/>
                    <a:pt x="51641" y="76939"/>
                    <a:pt x="51813" y="76994"/>
                  </a:cubicBezTo>
                  <a:lnTo>
                    <a:pt x="52569" y="76994"/>
                  </a:lnTo>
                  <a:cubicBezTo>
                    <a:pt x="52685" y="77055"/>
                    <a:pt x="52857" y="77055"/>
                    <a:pt x="52973" y="77055"/>
                  </a:cubicBezTo>
                  <a:lnTo>
                    <a:pt x="53846" y="77055"/>
                  </a:lnTo>
                  <a:cubicBezTo>
                    <a:pt x="53962" y="77055"/>
                    <a:pt x="54078" y="76994"/>
                    <a:pt x="54194" y="76994"/>
                  </a:cubicBezTo>
                  <a:cubicBezTo>
                    <a:pt x="54542" y="76994"/>
                    <a:pt x="54830" y="76939"/>
                    <a:pt x="55122" y="76939"/>
                  </a:cubicBezTo>
                  <a:cubicBezTo>
                    <a:pt x="55238" y="76878"/>
                    <a:pt x="55354" y="76878"/>
                    <a:pt x="55470" y="76878"/>
                  </a:cubicBezTo>
                  <a:cubicBezTo>
                    <a:pt x="55819" y="76823"/>
                    <a:pt x="56167" y="76707"/>
                    <a:pt x="56454" y="76646"/>
                  </a:cubicBezTo>
                  <a:cubicBezTo>
                    <a:pt x="56570" y="76591"/>
                    <a:pt x="56687" y="76591"/>
                    <a:pt x="56747" y="76530"/>
                  </a:cubicBezTo>
                  <a:cubicBezTo>
                    <a:pt x="57095" y="76414"/>
                    <a:pt x="57443" y="76298"/>
                    <a:pt x="57731" y="76126"/>
                  </a:cubicBezTo>
                  <a:cubicBezTo>
                    <a:pt x="57847" y="76066"/>
                    <a:pt x="57963" y="76066"/>
                    <a:pt x="58079" y="76010"/>
                  </a:cubicBezTo>
                  <a:cubicBezTo>
                    <a:pt x="58427" y="75778"/>
                    <a:pt x="58775" y="75602"/>
                    <a:pt x="59068" y="75314"/>
                  </a:cubicBezTo>
                  <a:cubicBezTo>
                    <a:pt x="59123" y="75254"/>
                    <a:pt x="59240" y="75198"/>
                    <a:pt x="59356" y="75138"/>
                  </a:cubicBezTo>
                  <a:cubicBezTo>
                    <a:pt x="59704" y="74790"/>
                    <a:pt x="60052" y="74441"/>
                    <a:pt x="60344" y="74038"/>
                  </a:cubicBezTo>
                  <a:cubicBezTo>
                    <a:pt x="60460" y="73977"/>
                    <a:pt x="60516" y="73861"/>
                    <a:pt x="60632" y="73745"/>
                  </a:cubicBezTo>
                  <a:cubicBezTo>
                    <a:pt x="60632" y="73689"/>
                    <a:pt x="60692" y="73629"/>
                    <a:pt x="60748" y="73573"/>
                  </a:cubicBezTo>
                  <a:cubicBezTo>
                    <a:pt x="61041" y="73109"/>
                    <a:pt x="61328" y="72645"/>
                    <a:pt x="61560" y="72121"/>
                  </a:cubicBezTo>
                  <a:cubicBezTo>
                    <a:pt x="61676" y="71949"/>
                    <a:pt x="61737" y="71772"/>
                    <a:pt x="61793" y="71601"/>
                  </a:cubicBezTo>
                  <a:cubicBezTo>
                    <a:pt x="62141" y="70788"/>
                    <a:pt x="62489" y="69916"/>
                    <a:pt x="62721" y="68932"/>
                  </a:cubicBezTo>
                  <a:cubicBezTo>
                    <a:pt x="62781" y="68700"/>
                    <a:pt x="62897" y="68407"/>
                    <a:pt x="62953" y="68119"/>
                  </a:cubicBezTo>
                  <a:cubicBezTo>
                    <a:pt x="63013" y="67771"/>
                    <a:pt x="63129" y="67363"/>
                    <a:pt x="63185" y="66959"/>
                  </a:cubicBezTo>
                  <a:cubicBezTo>
                    <a:pt x="63417" y="65914"/>
                    <a:pt x="63594" y="64810"/>
                    <a:pt x="63826" y="63649"/>
                  </a:cubicBezTo>
                  <a:lnTo>
                    <a:pt x="63997" y="62433"/>
                  </a:lnTo>
                  <a:cubicBezTo>
                    <a:pt x="64346" y="60576"/>
                    <a:pt x="64638" y="58659"/>
                    <a:pt x="65042" y="56747"/>
                  </a:cubicBezTo>
                  <a:cubicBezTo>
                    <a:pt x="65158" y="56338"/>
                    <a:pt x="65218" y="55990"/>
                    <a:pt x="65334" y="55586"/>
                  </a:cubicBezTo>
                  <a:cubicBezTo>
                    <a:pt x="65390" y="55178"/>
                    <a:pt x="65506" y="54714"/>
                    <a:pt x="65622" y="54310"/>
                  </a:cubicBezTo>
                  <a:cubicBezTo>
                    <a:pt x="65914" y="53321"/>
                    <a:pt x="66202" y="52393"/>
                    <a:pt x="66611" y="51465"/>
                  </a:cubicBezTo>
                  <a:cubicBezTo>
                    <a:pt x="66666" y="51232"/>
                    <a:pt x="66782" y="50945"/>
                    <a:pt x="66899" y="50713"/>
                  </a:cubicBezTo>
                  <a:cubicBezTo>
                    <a:pt x="67247" y="49840"/>
                    <a:pt x="67655" y="49028"/>
                    <a:pt x="68119" y="48160"/>
                  </a:cubicBezTo>
                  <a:cubicBezTo>
                    <a:pt x="68175" y="48099"/>
                    <a:pt x="68235" y="48044"/>
                    <a:pt x="68291" y="47927"/>
                  </a:cubicBezTo>
                  <a:cubicBezTo>
                    <a:pt x="68407" y="47751"/>
                    <a:pt x="68467" y="47579"/>
                    <a:pt x="68583" y="47463"/>
                  </a:cubicBezTo>
                  <a:cubicBezTo>
                    <a:pt x="68932" y="46939"/>
                    <a:pt x="69219" y="46475"/>
                    <a:pt x="69628" y="46010"/>
                  </a:cubicBezTo>
                  <a:cubicBezTo>
                    <a:pt x="69512" y="45955"/>
                    <a:pt x="69452" y="45894"/>
                    <a:pt x="69335" y="45778"/>
                  </a:cubicBezTo>
                  <a:close/>
                  <a:moveTo>
                    <a:pt x="261567" y="39456"/>
                  </a:moveTo>
                  <a:cubicBezTo>
                    <a:pt x="259302" y="39456"/>
                    <a:pt x="257041" y="39744"/>
                    <a:pt x="254892" y="40385"/>
                  </a:cubicBezTo>
                  <a:cubicBezTo>
                    <a:pt x="252687" y="41020"/>
                    <a:pt x="250598" y="42065"/>
                    <a:pt x="248802" y="43690"/>
                  </a:cubicBezTo>
                  <a:cubicBezTo>
                    <a:pt x="243403" y="48331"/>
                    <a:pt x="239518" y="54890"/>
                    <a:pt x="236501" y="62025"/>
                  </a:cubicBezTo>
                  <a:cubicBezTo>
                    <a:pt x="232959" y="70440"/>
                    <a:pt x="230583" y="79663"/>
                    <a:pt x="228318" y="87847"/>
                  </a:cubicBezTo>
                  <a:cubicBezTo>
                    <a:pt x="228434" y="87963"/>
                    <a:pt x="228494" y="88079"/>
                    <a:pt x="228610" y="88135"/>
                  </a:cubicBezTo>
                  <a:cubicBezTo>
                    <a:pt x="230406" y="81520"/>
                    <a:pt x="232323" y="74209"/>
                    <a:pt x="234816" y="67191"/>
                  </a:cubicBezTo>
                  <a:cubicBezTo>
                    <a:pt x="238126" y="58139"/>
                    <a:pt x="242419" y="49608"/>
                    <a:pt x="248974" y="43922"/>
                  </a:cubicBezTo>
                  <a:cubicBezTo>
                    <a:pt x="250775" y="42357"/>
                    <a:pt x="252863" y="41313"/>
                    <a:pt x="254952" y="40672"/>
                  </a:cubicBezTo>
                  <a:cubicBezTo>
                    <a:pt x="257097" y="40036"/>
                    <a:pt x="259362" y="39804"/>
                    <a:pt x="261567" y="39804"/>
                  </a:cubicBezTo>
                  <a:cubicBezTo>
                    <a:pt x="264988" y="39804"/>
                    <a:pt x="268297" y="40385"/>
                    <a:pt x="270967" y="41020"/>
                  </a:cubicBezTo>
                  <a:cubicBezTo>
                    <a:pt x="272299" y="41313"/>
                    <a:pt x="273459" y="41601"/>
                    <a:pt x="274388" y="41833"/>
                  </a:cubicBezTo>
                  <a:cubicBezTo>
                    <a:pt x="274620" y="41833"/>
                    <a:pt x="274852" y="41893"/>
                    <a:pt x="275028" y="41949"/>
                  </a:cubicBezTo>
                  <a:cubicBezTo>
                    <a:pt x="275376" y="42009"/>
                    <a:pt x="275664" y="42009"/>
                    <a:pt x="275896" y="42009"/>
                  </a:cubicBezTo>
                  <a:cubicBezTo>
                    <a:pt x="276073" y="42009"/>
                    <a:pt x="276244" y="42009"/>
                    <a:pt x="276421" y="41949"/>
                  </a:cubicBezTo>
                  <a:cubicBezTo>
                    <a:pt x="276537" y="41949"/>
                    <a:pt x="276653" y="41893"/>
                    <a:pt x="276708" y="41833"/>
                  </a:cubicBezTo>
                  <a:lnTo>
                    <a:pt x="276537" y="41833"/>
                  </a:lnTo>
                  <a:cubicBezTo>
                    <a:pt x="276360" y="41833"/>
                    <a:pt x="276073" y="41833"/>
                    <a:pt x="275724" y="41777"/>
                  </a:cubicBezTo>
                  <a:cubicBezTo>
                    <a:pt x="275432" y="41717"/>
                    <a:pt x="275084" y="41601"/>
                    <a:pt x="274736" y="41545"/>
                  </a:cubicBezTo>
                  <a:cubicBezTo>
                    <a:pt x="274332" y="41429"/>
                    <a:pt x="273868" y="41313"/>
                    <a:pt x="273343" y="41197"/>
                  </a:cubicBezTo>
                  <a:cubicBezTo>
                    <a:pt x="270442" y="40501"/>
                    <a:pt x="266093" y="39456"/>
                    <a:pt x="261567" y="39456"/>
                  </a:cubicBezTo>
                  <a:close/>
                  <a:moveTo>
                    <a:pt x="228202" y="88251"/>
                  </a:moveTo>
                  <a:cubicBezTo>
                    <a:pt x="228030" y="88891"/>
                    <a:pt x="227853" y="89588"/>
                    <a:pt x="227682" y="90224"/>
                  </a:cubicBezTo>
                  <a:cubicBezTo>
                    <a:pt x="227737" y="90284"/>
                    <a:pt x="227853" y="90400"/>
                    <a:pt x="227914" y="90516"/>
                  </a:cubicBezTo>
                  <a:cubicBezTo>
                    <a:pt x="228085" y="89820"/>
                    <a:pt x="228318" y="89179"/>
                    <a:pt x="228494" y="88543"/>
                  </a:cubicBezTo>
                  <a:cubicBezTo>
                    <a:pt x="228378" y="88427"/>
                    <a:pt x="228318" y="88311"/>
                    <a:pt x="228202" y="88251"/>
                  </a:cubicBezTo>
                  <a:close/>
                  <a:moveTo>
                    <a:pt x="227566" y="90572"/>
                  </a:moveTo>
                  <a:lnTo>
                    <a:pt x="227041" y="92489"/>
                  </a:lnTo>
                  <a:lnTo>
                    <a:pt x="227273" y="92721"/>
                  </a:lnTo>
                  <a:cubicBezTo>
                    <a:pt x="227450" y="92141"/>
                    <a:pt x="227621" y="91500"/>
                    <a:pt x="227853" y="90864"/>
                  </a:cubicBezTo>
                  <a:cubicBezTo>
                    <a:pt x="227737" y="90748"/>
                    <a:pt x="227621" y="90688"/>
                    <a:pt x="227566" y="90572"/>
                  </a:cubicBezTo>
                  <a:close/>
                  <a:moveTo>
                    <a:pt x="226925" y="92837"/>
                  </a:moveTo>
                  <a:cubicBezTo>
                    <a:pt x="226753" y="93357"/>
                    <a:pt x="226637" y="93881"/>
                    <a:pt x="226461" y="94345"/>
                  </a:cubicBezTo>
                  <a:cubicBezTo>
                    <a:pt x="226461" y="94461"/>
                    <a:pt x="226405" y="94517"/>
                    <a:pt x="226405" y="94633"/>
                  </a:cubicBezTo>
                  <a:cubicBezTo>
                    <a:pt x="226461" y="94694"/>
                    <a:pt x="226577" y="94749"/>
                    <a:pt x="226637" y="94865"/>
                  </a:cubicBezTo>
                  <a:cubicBezTo>
                    <a:pt x="226753" y="94461"/>
                    <a:pt x="226869" y="94113"/>
                    <a:pt x="226985" y="93705"/>
                  </a:cubicBezTo>
                  <a:cubicBezTo>
                    <a:pt x="227041" y="93533"/>
                    <a:pt x="227101" y="93301"/>
                    <a:pt x="227157" y="93069"/>
                  </a:cubicBezTo>
                  <a:lnTo>
                    <a:pt x="226925" y="92837"/>
                  </a:lnTo>
                  <a:close/>
                  <a:moveTo>
                    <a:pt x="226289" y="94981"/>
                  </a:moveTo>
                  <a:cubicBezTo>
                    <a:pt x="226113" y="95506"/>
                    <a:pt x="225941" y="96086"/>
                    <a:pt x="225765" y="96666"/>
                  </a:cubicBezTo>
                  <a:cubicBezTo>
                    <a:pt x="225825" y="96722"/>
                    <a:pt x="225941" y="96782"/>
                    <a:pt x="225997" y="96838"/>
                  </a:cubicBezTo>
                  <a:cubicBezTo>
                    <a:pt x="226173" y="96318"/>
                    <a:pt x="226405" y="95738"/>
                    <a:pt x="226577" y="95213"/>
                  </a:cubicBezTo>
                  <a:cubicBezTo>
                    <a:pt x="226461" y="95097"/>
                    <a:pt x="226345" y="95042"/>
                    <a:pt x="226289" y="94981"/>
                  </a:cubicBezTo>
                  <a:close/>
                  <a:moveTo>
                    <a:pt x="225649" y="96954"/>
                  </a:moveTo>
                  <a:cubicBezTo>
                    <a:pt x="225477" y="97534"/>
                    <a:pt x="225300" y="98059"/>
                    <a:pt x="225068" y="98579"/>
                  </a:cubicBezTo>
                  <a:cubicBezTo>
                    <a:pt x="225184" y="98639"/>
                    <a:pt x="225300" y="98695"/>
                    <a:pt x="225361" y="98755"/>
                  </a:cubicBezTo>
                  <a:cubicBezTo>
                    <a:pt x="225532" y="98231"/>
                    <a:pt x="225765" y="97711"/>
                    <a:pt x="225941" y="97186"/>
                  </a:cubicBezTo>
                  <a:cubicBezTo>
                    <a:pt x="225825" y="97131"/>
                    <a:pt x="225709" y="97070"/>
                    <a:pt x="225649" y="96954"/>
                  </a:cubicBezTo>
                  <a:close/>
                  <a:moveTo>
                    <a:pt x="225013" y="98871"/>
                  </a:moveTo>
                  <a:cubicBezTo>
                    <a:pt x="224780" y="99391"/>
                    <a:pt x="224604" y="99855"/>
                    <a:pt x="224432" y="100380"/>
                  </a:cubicBezTo>
                  <a:cubicBezTo>
                    <a:pt x="224548" y="100435"/>
                    <a:pt x="224604" y="100496"/>
                    <a:pt x="224720" y="100552"/>
                  </a:cubicBezTo>
                  <a:cubicBezTo>
                    <a:pt x="224897" y="100032"/>
                    <a:pt x="225068" y="99567"/>
                    <a:pt x="225245" y="99103"/>
                  </a:cubicBezTo>
                  <a:cubicBezTo>
                    <a:pt x="225184" y="98987"/>
                    <a:pt x="225068" y="98927"/>
                    <a:pt x="225013" y="98871"/>
                  </a:cubicBezTo>
                  <a:close/>
                  <a:moveTo>
                    <a:pt x="224316" y="100668"/>
                  </a:moveTo>
                  <a:cubicBezTo>
                    <a:pt x="224140" y="101132"/>
                    <a:pt x="223968" y="101596"/>
                    <a:pt x="223736" y="102004"/>
                  </a:cubicBezTo>
                  <a:lnTo>
                    <a:pt x="224084" y="102176"/>
                  </a:lnTo>
                  <a:cubicBezTo>
                    <a:pt x="224256" y="101772"/>
                    <a:pt x="224432" y="101308"/>
                    <a:pt x="224604" y="100844"/>
                  </a:cubicBezTo>
                  <a:cubicBezTo>
                    <a:pt x="224488" y="100784"/>
                    <a:pt x="224432" y="100728"/>
                    <a:pt x="224316" y="100668"/>
                  </a:cubicBezTo>
                  <a:close/>
                  <a:moveTo>
                    <a:pt x="223620" y="102353"/>
                  </a:moveTo>
                  <a:cubicBezTo>
                    <a:pt x="223444" y="102756"/>
                    <a:pt x="223272" y="103165"/>
                    <a:pt x="223040" y="103569"/>
                  </a:cubicBezTo>
                  <a:cubicBezTo>
                    <a:pt x="223156" y="103629"/>
                    <a:pt x="223272" y="103629"/>
                    <a:pt x="223388" y="103685"/>
                  </a:cubicBezTo>
                  <a:lnTo>
                    <a:pt x="223908" y="102469"/>
                  </a:lnTo>
                  <a:cubicBezTo>
                    <a:pt x="223852" y="102408"/>
                    <a:pt x="223736" y="102408"/>
                    <a:pt x="223620" y="102353"/>
                  </a:cubicBezTo>
                  <a:close/>
                  <a:moveTo>
                    <a:pt x="222924" y="103861"/>
                  </a:moveTo>
                  <a:cubicBezTo>
                    <a:pt x="222747" y="104265"/>
                    <a:pt x="222515" y="104613"/>
                    <a:pt x="222344" y="104961"/>
                  </a:cubicBezTo>
                  <a:cubicBezTo>
                    <a:pt x="222460" y="105022"/>
                    <a:pt x="222576" y="105022"/>
                    <a:pt x="222692" y="105022"/>
                  </a:cubicBezTo>
                  <a:cubicBezTo>
                    <a:pt x="222863" y="104729"/>
                    <a:pt x="223040" y="104325"/>
                    <a:pt x="223212" y="103977"/>
                  </a:cubicBezTo>
                  <a:cubicBezTo>
                    <a:pt x="223096" y="103977"/>
                    <a:pt x="223040" y="103917"/>
                    <a:pt x="222924" y="103861"/>
                  </a:cubicBezTo>
                  <a:close/>
                  <a:moveTo>
                    <a:pt x="222167" y="105254"/>
                  </a:moveTo>
                  <a:cubicBezTo>
                    <a:pt x="221995" y="105541"/>
                    <a:pt x="221879" y="105774"/>
                    <a:pt x="221703" y="106006"/>
                  </a:cubicBezTo>
                  <a:cubicBezTo>
                    <a:pt x="221703" y="106066"/>
                    <a:pt x="221647" y="106122"/>
                    <a:pt x="221587" y="106238"/>
                  </a:cubicBezTo>
                  <a:lnTo>
                    <a:pt x="221935" y="106238"/>
                  </a:lnTo>
                  <a:cubicBezTo>
                    <a:pt x="222167" y="105950"/>
                    <a:pt x="222344" y="105657"/>
                    <a:pt x="222515" y="105370"/>
                  </a:cubicBezTo>
                  <a:cubicBezTo>
                    <a:pt x="222399" y="105309"/>
                    <a:pt x="222283" y="105309"/>
                    <a:pt x="222167" y="105254"/>
                  </a:cubicBezTo>
                  <a:close/>
                  <a:moveTo>
                    <a:pt x="221355" y="106530"/>
                  </a:moveTo>
                  <a:cubicBezTo>
                    <a:pt x="221183" y="106818"/>
                    <a:pt x="221007" y="107050"/>
                    <a:pt x="220775" y="107282"/>
                  </a:cubicBezTo>
                  <a:lnTo>
                    <a:pt x="221239" y="107282"/>
                  </a:lnTo>
                  <a:lnTo>
                    <a:pt x="221763" y="106586"/>
                  </a:lnTo>
                  <a:cubicBezTo>
                    <a:pt x="221647" y="106530"/>
                    <a:pt x="221531" y="106530"/>
                    <a:pt x="221355" y="106530"/>
                  </a:cubicBezTo>
                  <a:close/>
                  <a:moveTo>
                    <a:pt x="220543" y="107630"/>
                  </a:moveTo>
                  <a:cubicBezTo>
                    <a:pt x="220371" y="107862"/>
                    <a:pt x="220194" y="108039"/>
                    <a:pt x="220023" y="108210"/>
                  </a:cubicBezTo>
                  <a:cubicBezTo>
                    <a:pt x="220194" y="108210"/>
                    <a:pt x="220371" y="108155"/>
                    <a:pt x="220603" y="108094"/>
                  </a:cubicBezTo>
                  <a:cubicBezTo>
                    <a:pt x="220719" y="107923"/>
                    <a:pt x="220835" y="107807"/>
                    <a:pt x="220951" y="107630"/>
                  </a:cubicBezTo>
                  <a:close/>
                  <a:moveTo>
                    <a:pt x="220078" y="108559"/>
                  </a:moveTo>
                  <a:lnTo>
                    <a:pt x="220078" y="108559"/>
                  </a:lnTo>
                  <a:cubicBezTo>
                    <a:pt x="219907" y="108619"/>
                    <a:pt x="219730" y="108619"/>
                    <a:pt x="219558" y="108619"/>
                  </a:cubicBezTo>
                  <a:cubicBezTo>
                    <a:pt x="219442" y="108791"/>
                    <a:pt x="219326" y="108907"/>
                    <a:pt x="219150" y="109023"/>
                  </a:cubicBezTo>
                  <a:cubicBezTo>
                    <a:pt x="219498" y="108907"/>
                    <a:pt x="219791" y="108735"/>
                    <a:pt x="220078" y="108559"/>
                  </a:cubicBezTo>
                  <a:close/>
                  <a:moveTo>
                    <a:pt x="167394" y="28720"/>
                  </a:moveTo>
                  <a:cubicBezTo>
                    <a:pt x="166874" y="28720"/>
                    <a:pt x="166410" y="28836"/>
                    <a:pt x="165946" y="29068"/>
                  </a:cubicBezTo>
                  <a:cubicBezTo>
                    <a:pt x="165133" y="29592"/>
                    <a:pt x="164437" y="30460"/>
                    <a:pt x="163796" y="31621"/>
                  </a:cubicBezTo>
                  <a:cubicBezTo>
                    <a:pt x="162868" y="33362"/>
                    <a:pt x="162056" y="35682"/>
                    <a:pt x="161304" y="38351"/>
                  </a:cubicBezTo>
                  <a:cubicBezTo>
                    <a:pt x="160232" y="42515"/>
                    <a:pt x="159218" y="47224"/>
                    <a:pt x="157994" y="51475"/>
                  </a:cubicBezTo>
                  <a:lnTo>
                    <a:pt x="157994" y="51475"/>
                  </a:lnTo>
                  <a:lnTo>
                    <a:pt x="158054" y="51293"/>
                  </a:lnTo>
                  <a:cubicBezTo>
                    <a:pt x="158054" y="51293"/>
                    <a:pt x="158054" y="51232"/>
                    <a:pt x="158110" y="51232"/>
                  </a:cubicBezTo>
                  <a:cubicBezTo>
                    <a:pt x="159271" y="47579"/>
                    <a:pt x="160199" y="43573"/>
                    <a:pt x="161188" y="39976"/>
                  </a:cubicBezTo>
                  <a:cubicBezTo>
                    <a:pt x="161536" y="38700"/>
                    <a:pt x="161884" y="37539"/>
                    <a:pt x="162232" y="36439"/>
                  </a:cubicBezTo>
                  <a:cubicBezTo>
                    <a:pt x="162928" y="34234"/>
                    <a:pt x="163680" y="32377"/>
                    <a:pt x="164493" y="31101"/>
                  </a:cubicBezTo>
                  <a:cubicBezTo>
                    <a:pt x="164957" y="30405"/>
                    <a:pt x="165365" y="29880"/>
                    <a:pt x="165885" y="29532"/>
                  </a:cubicBezTo>
                  <a:cubicBezTo>
                    <a:pt x="166349" y="29184"/>
                    <a:pt x="166874" y="29012"/>
                    <a:pt x="167394" y="29012"/>
                  </a:cubicBezTo>
                  <a:cubicBezTo>
                    <a:pt x="167742" y="29012"/>
                    <a:pt x="168090" y="29128"/>
                    <a:pt x="168499" y="29244"/>
                  </a:cubicBezTo>
                  <a:cubicBezTo>
                    <a:pt x="168902" y="29416"/>
                    <a:pt x="169367" y="29708"/>
                    <a:pt x="169775" y="30057"/>
                  </a:cubicBezTo>
                  <a:cubicBezTo>
                    <a:pt x="171455" y="31333"/>
                    <a:pt x="173024" y="33422"/>
                    <a:pt x="174533" y="36031"/>
                  </a:cubicBezTo>
                  <a:cubicBezTo>
                    <a:pt x="177142" y="40672"/>
                    <a:pt x="179523" y="47055"/>
                    <a:pt x="181960" y="54134"/>
                  </a:cubicBezTo>
                  <a:cubicBezTo>
                    <a:pt x="185613" y="64810"/>
                    <a:pt x="189326" y="77110"/>
                    <a:pt x="193912" y="87554"/>
                  </a:cubicBezTo>
                  <a:cubicBezTo>
                    <a:pt x="195593" y="91328"/>
                    <a:pt x="197394" y="94865"/>
                    <a:pt x="199306" y="97999"/>
                  </a:cubicBezTo>
                  <a:cubicBezTo>
                    <a:pt x="199422" y="98175"/>
                    <a:pt x="199538" y="98291"/>
                    <a:pt x="199599" y="98463"/>
                  </a:cubicBezTo>
                  <a:cubicBezTo>
                    <a:pt x="200002" y="99043"/>
                    <a:pt x="200351" y="99623"/>
                    <a:pt x="200759" y="100203"/>
                  </a:cubicBezTo>
                  <a:cubicBezTo>
                    <a:pt x="200875" y="100319"/>
                    <a:pt x="200991" y="100496"/>
                    <a:pt x="201047" y="100612"/>
                  </a:cubicBezTo>
                  <a:cubicBezTo>
                    <a:pt x="201223" y="100900"/>
                    <a:pt x="201455" y="101132"/>
                    <a:pt x="201627" y="101424"/>
                  </a:cubicBezTo>
                  <a:lnTo>
                    <a:pt x="202152" y="102120"/>
                  </a:lnTo>
                  <a:cubicBezTo>
                    <a:pt x="202268" y="102236"/>
                    <a:pt x="202384" y="102353"/>
                    <a:pt x="202439" y="102469"/>
                  </a:cubicBezTo>
                  <a:cubicBezTo>
                    <a:pt x="202788" y="102933"/>
                    <a:pt x="203196" y="103397"/>
                    <a:pt x="203544" y="103801"/>
                  </a:cubicBezTo>
                  <a:cubicBezTo>
                    <a:pt x="203600" y="103917"/>
                    <a:pt x="203716" y="104033"/>
                    <a:pt x="203832" y="104093"/>
                  </a:cubicBezTo>
                  <a:cubicBezTo>
                    <a:pt x="204180" y="104497"/>
                    <a:pt x="204528" y="104845"/>
                    <a:pt x="204876" y="105254"/>
                  </a:cubicBezTo>
                  <a:lnTo>
                    <a:pt x="205169" y="105541"/>
                  </a:lnTo>
                  <a:cubicBezTo>
                    <a:pt x="205517" y="105834"/>
                    <a:pt x="205805" y="106182"/>
                    <a:pt x="206153" y="106470"/>
                  </a:cubicBezTo>
                  <a:cubicBezTo>
                    <a:pt x="206269" y="106530"/>
                    <a:pt x="206385" y="106646"/>
                    <a:pt x="206445" y="106702"/>
                  </a:cubicBezTo>
                  <a:cubicBezTo>
                    <a:pt x="206793" y="106994"/>
                    <a:pt x="207081" y="107282"/>
                    <a:pt x="207429" y="107514"/>
                  </a:cubicBezTo>
                  <a:cubicBezTo>
                    <a:pt x="207545" y="107630"/>
                    <a:pt x="207606" y="107691"/>
                    <a:pt x="207722" y="107746"/>
                  </a:cubicBezTo>
                  <a:cubicBezTo>
                    <a:pt x="208010" y="107978"/>
                    <a:pt x="208358" y="108210"/>
                    <a:pt x="208650" y="108443"/>
                  </a:cubicBezTo>
                  <a:cubicBezTo>
                    <a:pt x="208766" y="108503"/>
                    <a:pt x="208882" y="108559"/>
                    <a:pt x="208938" y="108619"/>
                  </a:cubicBezTo>
                  <a:cubicBezTo>
                    <a:pt x="209286" y="108791"/>
                    <a:pt x="209579" y="108967"/>
                    <a:pt x="209866" y="109139"/>
                  </a:cubicBezTo>
                  <a:cubicBezTo>
                    <a:pt x="209982" y="109199"/>
                    <a:pt x="210098" y="109255"/>
                    <a:pt x="210159" y="109315"/>
                  </a:cubicBezTo>
                  <a:cubicBezTo>
                    <a:pt x="210447" y="109487"/>
                    <a:pt x="210739" y="109603"/>
                    <a:pt x="211027" y="109779"/>
                  </a:cubicBezTo>
                  <a:cubicBezTo>
                    <a:pt x="211143" y="109835"/>
                    <a:pt x="211259" y="109835"/>
                    <a:pt x="211319" y="109895"/>
                  </a:cubicBezTo>
                  <a:cubicBezTo>
                    <a:pt x="211607" y="110011"/>
                    <a:pt x="211899" y="110128"/>
                    <a:pt x="212132" y="110244"/>
                  </a:cubicBezTo>
                  <a:cubicBezTo>
                    <a:pt x="212248" y="110299"/>
                    <a:pt x="212364" y="110299"/>
                    <a:pt x="212480" y="110360"/>
                  </a:cubicBezTo>
                  <a:cubicBezTo>
                    <a:pt x="212712" y="110415"/>
                    <a:pt x="212944" y="110531"/>
                    <a:pt x="213232" y="110592"/>
                  </a:cubicBezTo>
                  <a:cubicBezTo>
                    <a:pt x="213348" y="110592"/>
                    <a:pt x="213464" y="110647"/>
                    <a:pt x="213524" y="110647"/>
                  </a:cubicBezTo>
                  <a:cubicBezTo>
                    <a:pt x="213756" y="110708"/>
                    <a:pt x="213988" y="110763"/>
                    <a:pt x="214220" y="110763"/>
                  </a:cubicBezTo>
                  <a:cubicBezTo>
                    <a:pt x="214336" y="110763"/>
                    <a:pt x="214508" y="110824"/>
                    <a:pt x="214624" y="110824"/>
                  </a:cubicBezTo>
                  <a:lnTo>
                    <a:pt x="215613" y="110824"/>
                  </a:lnTo>
                  <a:cubicBezTo>
                    <a:pt x="215729" y="110824"/>
                    <a:pt x="215901" y="110763"/>
                    <a:pt x="216017" y="110763"/>
                  </a:cubicBezTo>
                  <a:cubicBezTo>
                    <a:pt x="216193" y="110763"/>
                    <a:pt x="216365" y="110708"/>
                    <a:pt x="216541" y="110708"/>
                  </a:cubicBezTo>
                  <a:cubicBezTo>
                    <a:pt x="216889" y="110592"/>
                    <a:pt x="217238" y="110476"/>
                    <a:pt x="217525" y="110360"/>
                  </a:cubicBezTo>
                  <a:cubicBezTo>
                    <a:pt x="217641" y="110360"/>
                    <a:pt x="217702" y="110299"/>
                    <a:pt x="217757" y="110244"/>
                  </a:cubicBezTo>
                  <a:cubicBezTo>
                    <a:pt x="218282" y="110011"/>
                    <a:pt x="218802" y="109719"/>
                    <a:pt x="219326" y="109315"/>
                  </a:cubicBezTo>
                  <a:lnTo>
                    <a:pt x="219326" y="109315"/>
                  </a:lnTo>
                  <a:cubicBezTo>
                    <a:pt x="218978" y="109431"/>
                    <a:pt x="218630" y="109547"/>
                    <a:pt x="218282" y="109603"/>
                  </a:cubicBezTo>
                  <a:cubicBezTo>
                    <a:pt x="217990" y="109779"/>
                    <a:pt x="217702" y="109951"/>
                    <a:pt x="217354" y="110067"/>
                  </a:cubicBezTo>
                  <a:cubicBezTo>
                    <a:pt x="217238" y="110128"/>
                    <a:pt x="217122" y="110183"/>
                    <a:pt x="217005" y="110183"/>
                  </a:cubicBezTo>
                  <a:cubicBezTo>
                    <a:pt x="216829" y="110244"/>
                    <a:pt x="216597" y="110299"/>
                    <a:pt x="216425" y="110360"/>
                  </a:cubicBezTo>
                  <a:cubicBezTo>
                    <a:pt x="216249" y="110415"/>
                    <a:pt x="216077" y="110415"/>
                    <a:pt x="215901" y="110476"/>
                  </a:cubicBezTo>
                  <a:lnTo>
                    <a:pt x="214452" y="110476"/>
                  </a:lnTo>
                  <a:cubicBezTo>
                    <a:pt x="214220" y="110415"/>
                    <a:pt x="213928" y="110415"/>
                    <a:pt x="213696" y="110360"/>
                  </a:cubicBezTo>
                  <a:cubicBezTo>
                    <a:pt x="213580" y="110299"/>
                    <a:pt x="213464" y="110299"/>
                    <a:pt x="213348" y="110299"/>
                  </a:cubicBezTo>
                  <a:cubicBezTo>
                    <a:pt x="213116" y="110183"/>
                    <a:pt x="212884" y="110128"/>
                    <a:pt x="212596" y="110067"/>
                  </a:cubicBezTo>
                  <a:cubicBezTo>
                    <a:pt x="212480" y="110011"/>
                    <a:pt x="212364" y="109951"/>
                    <a:pt x="212303" y="109951"/>
                  </a:cubicBezTo>
                  <a:cubicBezTo>
                    <a:pt x="212016" y="109835"/>
                    <a:pt x="211723" y="109719"/>
                    <a:pt x="211491" y="109603"/>
                  </a:cubicBezTo>
                  <a:lnTo>
                    <a:pt x="211435" y="109603"/>
                  </a:lnTo>
                  <a:cubicBezTo>
                    <a:pt x="211375" y="109547"/>
                    <a:pt x="211259" y="109487"/>
                    <a:pt x="211143" y="109431"/>
                  </a:cubicBezTo>
                  <a:cubicBezTo>
                    <a:pt x="210855" y="109315"/>
                    <a:pt x="210563" y="109139"/>
                    <a:pt x="210275" y="109023"/>
                  </a:cubicBezTo>
                  <a:cubicBezTo>
                    <a:pt x="210159" y="108967"/>
                    <a:pt x="210098" y="108907"/>
                    <a:pt x="209982" y="108851"/>
                  </a:cubicBezTo>
                  <a:cubicBezTo>
                    <a:pt x="209695" y="108675"/>
                    <a:pt x="209346" y="108503"/>
                    <a:pt x="209054" y="108271"/>
                  </a:cubicBezTo>
                  <a:cubicBezTo>
                    <a:pt x="208938" y="108210"/>
                    <a:pt x="208882" y="108155"/>
                    <a:pt x="208766" y="108094"/>
                  </a:cubicBezTo>
                  <a:cubicBezTo>
                    <a:pt x="208418" y="107862"/>
                    <a:pt x="208126" y="107630"/>
                    <a:pt x="207838" y="107398"/>
                  </a:cubicBezTo>
                  <a:cubicBezTo>
                    <a:pt x="207722" y="107342"/>
                    <a:pt x="207606" y="107226"/>
                    <a:pt x="207490" y="107166"/>
                  </a:cubicBezTo>
                  <a:cubicBezTo>
                    <a:pt x="207197" y="106934"/>
                    <a:pt x="206849" y="106646"/>
                    <a:pt x="206501" y="106354"/>
                  </a:cubicBezTo>
                  <a:cubicBezTo>
                    <a:pt x="206445" y="106238"/>
                    <a:pt x="206329" y="106182"/>
                    <a:pt x="206213" y="106066"/>
                  </a:cubicBezTo>
                  <a:cubicBezTo>
                    <a:pt x="205921" y="105774"/>
                    <a:pt x="205573" y="105425"/>
                    <a:pt x="205225" y="105138"/>
                  </a:cubicBezTo>
                  <a:cubicBezTo>
                    <a:pt x="205108" y="105022"/>
                    <a:pt x="205053" y="104906"/>
                    <a:pt x="204937" y="104845"/>
                  </a:cubicBezTo>
                  <a:cubicBezTo>
                    <a:pt x="204589" y="104497"/>
                    <a:pt x="204296" y="104149"/>
                    <a:pt x="203948" y="103801"/>
                  </a:cubicBezTo>
                  <a:cubicBezTo>
                    <a:pt x="203948" y="103745"/>
                    <a:pt x="203892" y="103745"/>
                    <a:pt x="203892" y="103685"/>
                  </a:cubicBezTo>
                  <a:cubicBezTo>
                    <a:pt x="203776" y="103569"/>
                    <a:pt x="203716" y="103453"/>
                    <a:pt x="203600" y="103337"/>
                  </a:cubicBezTo>
                  <a:cubicBezTo>
                    <a:pt x="203252" y="102933"/>
                    <a:pt x="202848" y="102469"/>
                    <a:pt x="202500" y="102004"/>
                  </a:cubicBezTo>
                  <a:cubicBezTo>
                    <a:pt x="202439" y="101888"/>
                    <a:pt x="202323" y="101772"/>
                    <a:pt x="202207" y="101656"/>
                  </a:cubicBezTo>
                  <a:cubicBezTo>
                    <a:pt x="201859" y="101132"/>
                    <a:pt x="201455" y="100612"/>
                    <a:pt x="201107" y="100087"/>
                  </a:cubicBezTo>
                  <a:cubicBezTo>
                    <a:pt x="200991" y="99971"/>
                    <a:pt x="200931" y="99800"/>
                    <a:pt x="200815" y="99683"/>
                  </a:cubicBezTo>
                  <a:cubicBezTo>
                    <a:pt x="200411" y="99103"/>
                    <a:pt x="200063" y="98523"/>
                    <a:pt x="199654" y="97882"/>
                  </a:cubicBezTo>
                  <a:cubicBezTo>
                    <a:pt x="199538" y="97766"/>
                    <a:pt x="199483" y="97595"/>
                    <a:pt x="199367" y="97418"/>
                  </a:cubicBezTo>
                  <a:cubicBezTo>
                    <a:pt x="197278" y="93997"/>
                    <a:pt x="195361" y="90052"/>
                    <a:pt x="193564" y="85874"/>
                  </a:cubicBezTo>
                  <a:cubicBezTo>
                    <a:pt x="189094" y="75314"/>
                    <a:pt x="185441" y="63013"/>
                    <a:pt x="181783" y="52509"/>
                  </a:cubicBezTo>
                  <a:cubicBezTo>
                    <a:pt x="179927" y="47287"/>
                    <a:pt x="178130" y="42473"/>
                    <a:pt x="176213" y="38528"/>
                  </a:cubicBezTo>
                  <a:cubicBezTo>
                    <a:pt x="174301" y="34582"/>
                    <a:pt x="172268" y="31505"/>
                    <a:pt x="170007" y="29764"/>
                  </a:cubicBezTo>
                  <a:cubicBezTo>
                    <a:pt x="169543" y="29416"/>
                    <a:pt x="169079" y="29128"/>
                    <a:pt x="168670" y="28952"/>
                  </a:cubicBezTo>
                  <a:cubicBezTo>
                    <a:pt x="168206" y="28780"/>
                    <a:pt x="167802" y="28720"/>
                    <a:pt x="167394" y="287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5" name="Google Shape;515;p32"/>
            <p:cNvSpPr/>
            <p:nvPr/>
          </p:nvSpPr>
          <p:spPr>
            <a:xfrm>
              <a:off x="468800" y="1654500"/>
              <a:ext cx="6904725" cy="2718375"/>
            </a:xfrm>
            <a:custGeom>
              <a:avLst/>
              <a:gdLst/>
              <a:ahLst/>
              <a:cxnLst/>
              <a:rect l="l" t="t" r="r" b="b"/>
              <a:pathLst>
                <a:path w="276189" h="108735" extrusionOk="0">
                  <a:moveTo>
                    <a:pt x="119412" y="2321"/>
                  </a:moveTo>
                  <a:lnTo>
                    <a:pt x="119351" y="2377"/>
                  </a:lnTo>
                  <a:cubicBezTo>
                    <a:pt x="119412" y="2377"/>
                    <a:pt x="119412" y="2377"/>
                    <a:pt x="119412" y="2321"/>
                  </a:cubicBezTo>
                  <a:close/>
                  <a:moveTo>
                    <a:pt x="118831" y="2957"/>
                  </a:moveTo>
                  <a:cubicBezTo>
                    <a:pt x="118655" y="3073"/>
                    <a:pt x="118423" y="3189"/>
                    <a:pt x="118251" y="3305"/>
                  </a:cubicBezTo>
                  <a:lnTo>
                    <a:pt x="118191" y="3366"/>
                  </a:lnTo>
                  <a:cubicBezTo>
                    <a:pt x="118307" y="3305"/>
                    <a:pt x="118483" y="3250"/>
                    <a:pt x="118599" y="3250"/>
                  </a:cubicBezTo>
                  <a:cubicBezTo>
                    <a:pt x="118655" y="3134"/>
                    <a:pt x="118715" y="3073"/>
                    <a:pt x="118831" y="3017"/>
                  </a:cubicBezTo>
                  <a:lnTo>
                    <a:pt x="118831" y="2957"/>
                  </a:lnTo>
                  <a:close/>
                  <a:moveTo>
                    <a:pt x="118251" y="3714"/>
                  </a:moveTo>
                  <a:lnTo>
                    <a:pt x="118251" y="3714"/>
                  </a:lnTo>
                  <a:cubicBezTo>
                    <a:pt x="118019" y="3769"/>
                    <a:pt x="117843" y="3886"/>
                    <a:pt x="117611" y="3946"/>
                  </a:cubicBezTo>
                  <a:lnTo>
                    <a:pt x="117611" y="4002"/>
                  </a:lnTo>
                  <a:cubicBezTo>
                    <a:pt x="117555" y="4062"/>
                    <a:pt x="117494" y="4118"/>
                    <a:pt x="117439" y="4234"/>
                  </a:cubicBezTo>
                  <a:cubicBezTo>
                    <a:pt x="117611" y="4178"/>
                    <a:pt x="117787" y="4178"/>
                    <a:pt x="117903" y="4118"/>
                  </a:cubicBezTo>
                  <a:cubicBezTo>
                    <a:pt x="118019" y="4002"/>
                    <a:pt x="118135" y="3830"/>
                    <a:pt x="118251" y="3714"/>
                  </a:cubicBezTo>
                  <a:close/>
                  <a:moveTo>
                    <a:pt x="117671" y="4526"/>
                  </a:moveTo>
                  <a:cubicBezTo>
                    <a:pt x="117611" y="4526"/>
                    <a:pt x="117555" y="4526"/>
                    <a:pt x="117494" y="4582"/>
                  </a:cubicBezTo>
                  <a:cubicBezTo>
                    <a:pt x="117378" y="4582"/>
                    <a:pt x="117262" y="4642"/>
                    <a:pt x="117146" y="4642"/>
                  </a:cubicBezTo>
                  <a:cubicBezTo>
                    <a:pt x="117091" y="4814"/>
                    <a:pt x="116975" y="4990"/>
                    <a:pt x="116859" y="5106"/>
                  </a:cubicBezTo>
                  <a:cubicBezTo>
                    <a:pt x="117030" y="5106"/>
                    <a:pt x="117146" y="5106"/>
                    <a:pt x="117323" y="5046"/>
                  </a:cubicBezTo>
                  <a:lnTo>
                    <a:pt x="117671" y="4526"/>
                  </a:lnTo>
                  <a:close/>
                  <a:moveTo>
                    <a:pt x="117091" y="5454"/>
                  </a:moveTo>
                  <a:cubicBezTo>
                    <a:pt x="116914" y="5454"/>
                    <a:pt x="116798" y="5454"/>
                    <a:pt x="116626" y="5510"/>
                  </a:cubicBezTo>
                  <a:cubicBezTo>
                    <a:pt x="116510" y="5687"/>
                    <a:pt x="116450" y="5858"/>
                    <a:pt x="116334" y="6090"/>
                  </a:cubicBezTo>
                  <a:lnTo>
                    <a:pt x="116682" y="6090"/>
                  </a:lnTo>
                  <a:cubicBezTo>
                    <a:pt x="116798" y="5858"/>
                    <a:pt x="116975" y="5626"/>
                    <a:pt x="117091" y="5454"/>
                  </a:cubicBezTo>
                  <a:close/>
                  <a:moveTo>
                    <a:pt x="116450" y="6383"/>
                  </a:moveTo>
                  <a:cubicBezTo>
                    <a:pt x="116334" y="6383"/>
                    <a:pt x="116218" y="6383"/>
                    <a:pt x="116102" y="6439"/>
                  </a:cubicBezTo>
                  <a:cubicBezTo>
                    <a:pt x="115986" y="6615"/>
                    <a:pt x="115870" y="6847"/>
                    <a:pt x="115754" y="7135"/>
                  </a:cubicBezTo>
                  <a:lnTo>
                    <a:pt x="116102" y="7135"/>
                  </a:lnTo>
                  <a:cubicBezTo>
                    <a:pt x="116218" y="6903"/>
                    <a:pt x="116394" y="6671"/>
                    <a:pt x="116510" y="6383"/>
                  </a:cubicBezTo>
                  <a:close/>
                  <a:moveTo>
                    <a:pt x="115582" y="7427"/>
                  </a:moveTo>
                  <a:cubicBezTo>
                    <a:pt x="115466" y="7715"/>
                    <a:pt x="115290" y="7947"/>
                    <a:pt x="115174" y="8240"/>
                  </a:cubicBezTo>
                  <a:cubicBezTo>
                    <a:pt x="115290" y="8295"/>
                    <a:pt x="115406" y="8295"/>
                    <a:pt x="115522" y="8356"/>
                  </a:cubicBezTo>
                  <a:cubicBezTo>
                    <a:pt x="115638" y="8063"/>
                    <a:pt x="115814" y="7775"/>
                    <a:pt x="115930" y="7483"/>
                  </a:cubicBezTo>
                  <a:cubicBezTo>
                    <a:pt x="115814" y="7427"/>
                    <a:pt x="115698" y="7427"/>
                    <a:pt x="115582" y="7427"/>
                  </a:cubicBezTo>
                  <a:close/>
                  <a:moveTo>
                    <a:pt x="115002" y="8527"/>
                  </a:moveTo>
                  <a:cubicBezTo>
                    <a:pt x="114886" y="8875"/>
                    <a:pt x="114709" y="9168"/>
                    <a:pt x="114593" y="9456"/>
                  </a:cubicBezTo>
                  <a:cubicBezTo>
                    <a:pt x="114709" y="9516"/>
                    <a:pt x="114770" y="9572"/>
                    <a:pt x="114886" y="9632"/>
                  </a:cubicBezTo>
                  <a:cubicBezTo>
                    <a:pt x="114886" y="9572"/>
                    <a:pt x="114942" y="9516"/>
                    <a:pt x="114942" y="9516"/>
                  </a:cubicBezTo>
                  <a:cubicBezTo>
                    <a:pt x="115058" y="9224"/>
                    <a:pt x="115234" y="8936"/>
                    <a:pt x="115350" y="8643"/>
                  </a:cubicBezTo>
                  <a:cubicBezTo>
                    <a:pt x="115234" y="8588"/>
                    <a:pt x="115118" y="8588"/>
                    <a:pt x="115002" y="8527"/>
                  </a:cubicBezTo>
                  <a:close/>
                  <a:moveTo>
                    <a:pt x="114477" y="9748"/>
                  </a:moveTo>
                  <a:cubicBezTo>
                    <a:pt x="114422" y="9864"/>
                    <a:pt x="114361" y="9920"/>
                    <a:pt x="114361" y="10036"/>
                  </a:cubicBezTo>
                  <a:cubicBezTo>
                    <a:pt x="114245" y="10268"/>
                    <a:pt x="114129" y="10560"/>
                    <a:pt x="114013" y="10793"/>
                  </a:cubicBezTo>
                  <a:lnTo>
                    <a:pt x="114245" y="11025"/>
                  </a:lnTo>
                  <a:cubicBezTo>
                    <a:pt x="114422" y="10616"/>
                    <a:pt x="114593" y="10268"/>
                    <a:pt x="114770" y="9920"/>
                  </a:cubicBezTo>
                  <a:cubicBezTo>
                    <a:pt x="114654" y="9864"/>
                    <a:pt x="114538" y="9804"/>
                    <a:pt x="114477" y="9748"/>
                  </a:cubicBezTo>
                  <a:close/>
                  <a:moveTo>
                    <a:pt x="113841" y="11141"/>
                  </a:moveTo>
                  <a:cubicBezTo>
                    <a:pt x="113665" y="11489"/>
                    <a:pt x="113549" y="11893"/>
                    <a:pt x="113377" y="12241"/>
                  </a:cubicBezTo>
                  <a:cubicBezTo>
                    <a:pt x="113433" y="12357"/>
                    <a:pt x="113549" y="12417"/>
                    <a:pt x="113609" y="12533"/>
                  </a:cubicBezTo>
                  <a:lnTo>
                    <a:pt x="114129" y="11312"/>
                  </a:lnTo>
                  <a:cubicBezTo>
                    <a:pt x="114073" y="11257"/>
                    <a:pt x="114013" y="11257"/>
                    <a:pt x="113957" y="11196"/>
                  </a:cubicBezTo>
                  <a:cubicBezTo>
                    <a:pt x="113957" y="11196"/>
                    <a:pt x="113897" y="11141"/>
                    <a:pt x="113841" y="11141"/>
                  </a:cubicBezTo>
                  <a:close/>
                  <a:moveTo>
                    <a:pt x="113261" y="12589"/>
                  </a:moveTo>
                  <a:cubicBezTo>
                    <a:pt x="113085" y="12997"/>
                    <a:pt x="112913" y="13401"/>
                    <a:pt x="112737" y="13865"/>
                  </a:cubicBezTo>
                  <a:cubicBezTo>
                    <a:pt x="112797" y="13926"/>
                    <a:pt x="112853" y="14042"/>
                    <a:pt x="112969" y="14158"/>
                  </a:cubicBezTo>
                  <a:cubicBezTo>
                    <a:pt x="113145" y="13694"/>
                    <a:pt x="113317" y="13285"/>
                    <a:pt x="113493" y="12881"/>
                  </a:cubicBezTo>
                  <a:cubicBezTo>
                    <a:pt x="113377" y="12765"/>
                    <a:pt x="113317" y="12705"/>
                    <a:pt x="113261" y="12589"/>
                  </a:cubicBezTo>
                  <a:close/>
                  <a:moveTo>
                    <a:pt x="112565" y="14214"/>
                  </a:moveTo>
                  <a:cubicBezTo>
                    <a:pt x="112389" y="14678"/>
                    <a:pt x="112217" y="15086"/>
                    <a:pt x="112040" y="15550"/>
                  </a:cubicBezTo>
                  <a:cubicBezTo>
                    <a:pt x="112101" y="15666"/>
                    <a:pt x="112217" y="15782"/>
                    <a:pt x="112272" y="15898"/>
                  </a:cubicBezTo>
                  <a:lnTo>
                    <a:pt x="112797" y="14506"/>
                  </a:lnTo>
                  <a:cubicBezTo>
                    <a:pt x="112737" y="14390"/>
                    <a:pt x="112681" y="14330"/>
                    <a:pt x="112565" y="14214"/>
                  </a:cubicBezTo>
                  <a:close/>
                  <a:moveTo>
                    <a:pt x="13926" y="4466"/>
                  </a:moveTo>
                  <a:cubicBezTo>
                    <a:pt x="12650" y="4466"/>
                    <a:pt x="11489" y="4758"/>
                    <a:pt x="10385" y="5222"/>
                  </a:cubicBezTo>
                  <a:cubicBezTo>
                    <a:pt x="8472" y="6090"/>
                    <a:pt x="6903" y="7543"/>
                    <a:pt x="5571" y="9284"/>
                  </a:cubicBezTo>
                  <a:cubicBezTo>
                    <a:pt x="3538" y="11893"/>
                    <a:pt x="2206" y="15026"/>
                    <a:pt x="1277" y="17579"/>
                  </a:cubicBezTo>
                  <a:cubicBezTo>
                    <a:pt x="405" y="20076"/>
                    <a:pt x="1" y="21933"/>
                    <a:pt x="1" y="21933"/>
                  </a:cubicBezTo>
                  <a:lnTo>
                    <a:pt x="289" y="22049"/>
                  </a:lnTo>
                  <a:lnTo>
                    <a:pt x="349" y="21989"/>
                  </a:lnTo>
                  <a:cubicBezTo>
                    <a:pt x="465" y="21469"/>
                    <a:pt x="1449" y="17175"/>
                    <a:pt x="3598" y="12997"/>
                  </a:cubicBezTo>
                  <a:cubicBezTo>
                    <a:pt x="4698" y="10909"/>
                    <a:pt x="6091" y="8875"/>
                    <a:pt x="7776" y="7311"/>
                  </a:cubicBezTo>
                  <a:cubicBezTo>
                    <a:pt x="8644" y="6555"/>
                    <a:pt x="9572" y="5919"/>
                    <a:pt x="10617" y="5510"/>
                  </a:cubicBezTo>
                  <a:cubicBezTo>
                    <a:pt x="11661" y="5046"/>
                    <a:pt x="12766" y="4814"/>
                    <a:pt x="13926" y="4814"/>
                  </a:cubicBezTo>
                  <a:cubicBezTo>
                    <a:pt x="14678" y="4814"/>
                    <a:pt x="15491" y="4930"/>
                    <a:pt x="16303" y="5106"/>
                  </a:cubicBezTo>
                  <a:cubicBezTo>
                    <a:pt x="19784" y="6035"/>
                    <a:pt x="22630" y="7715"/>
                    <a:pt x="24890" y="10036"/>
                  </a:cubicBezTo>
                  <a:cubicBezTo>
                    <a:pt x="28896" y="14097"/>
                    <a:pt x="31273" y="20016"/>
                    <a:pt x="32897" y="26691"/>
                  </a:cubicBezTo>
                  <a:cubicBezTo>
                    <a:pt x="33478" y="28951"/>
                    <a:pt x="33886" y="31332"/>
                    <a:pt x="34290" y="33769"/>
                  </a:cubicBezTo>
                  <a:lnTo>
                    <a:pt x="34466" y="32549"/>
                  </a:lnTo>
                  <a:cubicBezTo>
                    <a:pt x="33886" y="29360"/>
                    <a:pt x="33246" y="26282"/>
                    <a:pt x="32378" y="23325"/>
                  </a:cubicBezTo>
                  <a:cubicBezTo>
                    <a:pt x="31041" y="18855"/>
                    <a:pt x="29244" y="14738"/>
                    <a:pt x="26691" y="11544"/>
                  </a:cubicBezTo>
                  <a:cubicBezTo>
                    <a:pt x="24078" y="8295"/>
                    <a:pt x="20773" y="5919"/>
                    <a:pt x="16419" y="4814"/>
                  </a:cubicBezTo>
                  <a:cubicBezTo>
                    <a:pt x="15551" y="4582"/>
                    <a:pt x="14739" y="4466"/>
                    <a:pt x="13926" y="4466"/>
                  </a:cubicBezTo>
                  <a:close/>
                  <a:moveTo>
                    <a:pt x="111869" y="15954"/>
                  </a:moveTo>
                  <a:cubicBezTo>
                    <a:pt x="110592" y="19203"/>
                    <a:pt x="109316" y="22629"/>
                    <a:pt x="107923" y="25818"/>
                  </a:cubicBezTo>
                  <a:cubicBezTo>
                    <a:pt x="106818" y="28431"/>
                    <a:pt x="105658" y="30868"/>
                    <a:pt x="104381" y="32957"/>
                  </a:cubicBezTo>
                  <a:lnTo>
                    <a:pt x="103685" y="34001"/>
                  </a:lnTo>
                  <a:cubicBezTo>
                    <a:pt x="103281" y="34637"/>
                    <a:pt x="102817" y="35278"/>
                    <a:pt x="102409" y="35858"/>
                  </a:cubicBezTo>
                  <a:cubicBezTo>
                    <a:pt x="102005" y="36438"/>
                    <a:pt x="101541" y="37019"/>
                    <a:pt x="101076" y="37483"/>
                  </a:cubicBezTo>
                  <a:cubicBezTo>
                    <a:pt x="101364" y="37251"/>
                    <a:pt x="101596" y="37019"/>
                    <a:pt x="101828" y="36787"/>
                  </a:cubicBezTo>
                  <a:lnTo>
                    <a:pt x="102005" y="36610"/>
                  </a:lnTo>
                  <a:cubicBezTo>
                    <a:pt x="102585" y="35974"/>
                    <a:pt x="103165" y="35278"/>
                    <a:pt x="103685" y="34521"/>
                  </a:cubicBezTo>
                  <a:cubicBezTo>
                    <a:pt x="104094" y="34001"/>
                    <a:pt x="104442" y="33477"/>
                    <a:pt x="104790" y="32897"/>
                  </a:cubicBezTo>
                  <a:cubicBezTo>
                    <a:pt x="106182" y="30636"/>
                    <a:pt x="107399" y="28023"/>
                    <a:pt x="108559" y="25238"/>
                  </a:cubicBezTo>
                  <a:cubicBezTo>
                    <a:pt x="109780" y="22337"/>
                    <a:pt x="110940" y="19264"/>
                    <a:pt x="112101" y="16302"/>
                  </a:cubicBezTo>
                  <a:cubicBezTo>
                    <a:pt x="112040" y="16186"/>
                    <a:pt x="111985" y="16070"/>
                    <a:pt x="111869" y="15954"/>
                  </a:cubicBezTo>
                  <a:close/>
                  <a:moveTo>
                    <a:pt x="76939" y="37947"/>
                  </a:moveTo>
                  <a:cubicBezTo>
                    <a:pt x="77111" y="38063"/>
                    <a:pt x="77343" y="38179"/>
                    <a:pt x="77519" y="38235"/>
                  </a:cubicBezTo>
                  <a:lnTo>
                    <a:pt x="78155" y="38235"/>
                  </a:lnTo>
                  <a:cubicBezTo>
                    <a:pt x="77923" y="38119"/>
                    <a:pt x="77635" y="38063"/>
                    <a:pt x="77403" y="37947"/>
                  </a:cubicBezTo>
                  <a:close/>
                  <a:moveTo>
                    <a:pt x="78215" y="37947"/>
                  </a:moveTo>
                  <a:cubicBezTo>
                    <a:pt x="78503" y="38063"/>
                    <a:pt x="78796" y="38179"/>
                    <a:pt x="79028" y="38295"/>
                  </a:cubicBezTo>
                  <a:lnTo>
                    <a:pt x="79492" y="38295"/>
                  </a:lnTo>
                  <a:cubicBezTo>
                    <a:pt x="79144" y="38179"/>
                    <a:pt x="78735" y="38063"/>
                    <a:pt x="78387" y="37947"/>
                  </a:cubicBezTo>
                  <a:close/>
                  <a:moveTo>
                    <a:pt x="76298" y="38003"/>
                  </a:moveTo>
                  <a:cubicBezTo>
                    <a:pt x="76127" y="38063"/>
                    <a:pt x="75895" y="38063"/>
                    <a:pt x="75718" y="38119"/>
                  </a:cubicBezTo>
                  <a:cubicBezTo>
                    <a:pt x="75834" y="38179"/>
                    <a:pt x="76011" y="38295"/>
                    <a:pt x="76182" y="38351"/>
                  </a:cubicBezTo>
                  <a:cubicBezTo>
                    <a:pt x="76414" y="38351"/>
                    <a:pt x="76647" y="38295"/>
                    <a:pt x="76879" y="38295"/>
                  </a:cubicBezTo>
                  <a:cubicBezTo>
                    <a:pt x="76707" y="38179"/>
                    <a:pt x="76475" y="38119"/>
                    <a:pt x="76298" y="38003"/>
                  </a:cubicBezTo>
                  <a:close/>
                  <a:moveTo>
                    <a:pt x="99220" y="38411"/>
                  </a:moveTo>
                  <a:lnTo>
                    <a:pt x="99220" y="38411"/>
                  </a:lnTo>
                  <a:cubicBezTo>
                    <a:pt x="99211" y="38427"/>
                    <a:pt x="99202" y="38443"/>
                    <a:pt x="99192" y="38459"/>
                  </a:cubicBezTo>
                  <a:lnTo>
                    <a:pt x="99192" y="38459"/>
                  </a:lnTo>
                  <a:cubicBezTo>
                    <a:pt x="99206" y="38451"/>
                    <a:pt x="99220" y="38437"/>
                    <a:pt x="99220" y="38411"/>
                  </a:cubicBezTo>
                  <a:close/>
                  <a:moveTo>
                    <a:pt x="80769" y="38411"/>
                  </a:moveTo>
                  <a:cubicBezTo>
                    <a:pt x="80824" y="38411"/>
                    <a:pt x="80824" y="38411"/>
                    <a:pt x="80885" y="38467"/>
                  </a:cubicBezTo>
                  <a:cubicBezTo>
                    <a:pt x="80885" y="38411"/>
                    <a:pt x="80824" y="38411"/>
                    <a:pt x="80769" y="38411"/>
                  </a:cubicBezTo>
                  <a:close/>
                  <a:moveTo>
                    <a:pt x="75198" y="38179"/>
                  </a:moveTo>
                  <a:cubicBezTo>
                    <a:pt x="74966" y="38235"/>
                    <a:pt x="74734" y="38295"/>
                    <a:pt x="74502" y="38295"/>
                  </a:cubicBezTo>
                  <a:cubicBezTo>
                    <a:pt x="74618" y="38411"/>
                    <a:pt x="74734" y="38467"/>
                    <a:pt x="74906" y="38583"/>
                  </a:cubicBezTo>
                  <a:lnTo>
                    <a:pt x="75602" y="38411"/>
                  </a:lnTo>
                  <a:cubicBezTo>
                    <a:pt x="75486" y="38351"/>
                    <a:pt x="75314" y="38235"/>
                    <a:pt x="75198" y="38179"/>
                  </a:cubicBezTo>
                  <a:close/>
                  <a:moveTo>
                    <a:pt x="99192" y="38459"/>
                  </a:moveTo>
                  <a:lnTo>
                    <a:pt x="99192" y="38459"/>
                  </a:lnTo>
                  <a:cubicBezTo>
                    <a:pt x="99176" y="38467"/>
                    <a:pt x="99159" y="38467"/>
                    <a:pt x="99159" y="38467"/>
                  </a:cubicBezTo>
                  <a:cubicBezTo>
                    <a:pt x="99104" y="38583"/>
                    <a:pt x="99043" y="38643"/>
                    <a:pt x="98988" y="38759"/>
                  </a:cubicBezTo>
                  <a:cubicBezTo>
                    <a:pt x="99036" y="38659"/>
                    <a:pt x="99129" y="38559"/>
                    <a:pt x="99192" y="38459"/>
                  </a:cubicBezTo>
                  <a:close/>
                  <a:moveTo>
                    <a:pt x="74038" y="38411"/>
                  </a:moveTo>
                  <a:cubicBezTo>
                    <a:pt x="73977" y="38467"/>
                    <a:pt x="73922" y="38467"/>
                    <a:pt x="73861" y="38467"/>
                  </a:cubicBezTo>
                  <a:lnTo>
                    <a:pt x="73342" y="38643"/>
                  </a:lnTo>
                  <a:cubicBezTo>
                    <a:pt x="73458" y="38699"/>
                    <a:pt x="73574" y="38815"/>
                    <a:pt x="73690" y="38875"/>
                  </a:cubicBezTo>
                  <a:cubicBezTo>
                    <a:pt x="73745" y="38875"/>
                    <a:pt x="73861" y="38815"/>
                    <a:pt x="73922" y="38815"/>
                  </a:cubicBezTo>
                  <a:cubicBezTo>
                    <a:pt x="74094" y="38759"/>
                    <a:pt x="74270" y="38699"/>
                    <a:pt x="74442" y="38699"/>
                  </a:cubicBezTo>
                  <a:cubicBezTo>
                    <a:pt x="74326" y="38583"/>
                    <a:pt x="74210" y="38527"/>
                    <a:pt x="74038" y="38411"/>
                  </a:cubicBezTo>
                  <a:close/>
                  <a:moveTo>
                    <a:pt x="72993" y="38759"/>
                  </a:moveTo>
                  <a:cubicBezTo>
                    <a:pt x="72701" y="38875"/>
                    <a:pt x="72469" y="38991"/>
                    <a:pt x="72237" y="39107"/>
                  </a:cubicBezTo>
                  <a:cubicBezTo>
                    <a:pt x="72353" y="39163"/>
                    <a:pt x="72413" y="39224"/>
                    <a:pt x="72529" y="39340"/>
                  </a:cubicBezTo>
                  <a:cubicBezTo>
                    <a:pt x="72761" y="39224"/>
                    <a:pt x="73049" y="39107"/>
                    <a:pt x="73281" y="38991"/>
                  </a:cubicBezTo>
                  <a:cubicBezTo>
                    <a:pt x="73165" y="38931"/>
                    <a:pt x="73049" y="38875"/>
                    <a:pt x="72993" y="38759"/>
                  </a:cubicBezTo>
                  <a:close/>
                  <a:moveTo>
                    <a:pt x="98579" y="38759"/>
                  </a:moveTo>
                  <a:lnTo>
                    <a:pt x="98579" y="38759"/>
                  </a:lnTo>
                  <a:cubicBezTo>
                    <a:pt x="98523" y="38815"/>
                    <a:pt x="98463" y="38815"/>
                    <a:pt x="98463" y="38875"/>
                  </a:cubicBezTo>
                  <a:cubicBezTo>
                    <a:pt x="98347" y="38991"/>
                    <a:pt x="98231" y="39163"/>
                    <a:pt x="98175" y="39340"/>
                  </a:cubicBezTo>
                  <a:cubicBezTo>
                    <a:pt x="98175" y="39340"/>
                    <a:pt x="98231" y="39340"/>
                    <a:pt x="98231" y="39279"/>
                  </a:cubicBezTo>
                  <a:lnTo>
                    <a:pt x="98579" y="38759"/>
                  </a:lnTo>
                  <a:close/>
                  <a:moveTo>
                    <a:pt x="97943" y="39107"/>
                  </a:moveTo>
                  <a:cubicBezTo>
                    <a:pt x="97827" y="39107"/>
                    <a:pt x="97767" y="39163"/>
                    <a:pt x="97711" y="39163"/>
                  </a:cubicBezTo>
                  <a:cubicBezTo>
                    <a:pt x="97651" y="39340"/>
                    <a:pt x="97535" y="39456"/>
                    <a:pt x="97479" y="39627"/>
                  </a:cubicBezTo>
                  <a:cubicBezTo>
                    <a:pt x="97535" y="39572"/>
                    <a:pt x="97595" y="39572"/>
                    <a:pt x="97651" y="39572"/>
                  </a:cubicBezTo>
                  <a:cubicBezTo>
                    <a:pt x="97767" y="39395"/>
                    <a:pt x="97827" y="39224"/>
                    <a:pt x="97943" y="39107"/>
                  </a:cubicBezTo>
                  <a:close/>
                  <a:moveTo>
                    <a:pt x="71889" y="39224"/>
                  </a:moveTo>
                  <a:cubicBezTo>
                    <a:pt x="71657" y="39340"/>
                    <a:pt x="71425" y="39456"/>
                    <a:pt x="71192" y="39627"/>
                  </a:cubicBezTo>
                  <a:cubicBezTo>
                    <a:pt x="71253" y="39688"/>
                    <a:pt x="71369" y="39743"/>
                    <a:pt x="71425" y="39859"/>
                  </a:cubicBezTo>
                  <a:cubicBezTo>
                    <a:pt x="71717" y="39688"/>
                    <a:pt x="71949" y="39572"/>
                    <a:pt x="72181" y="39456"/>
                  </a:cubicBezTo>
                  <a:cubicBezTo>
                    <a:pt x="72065" y="39395"/>
                    <a:pt x="72005" y="39340"/>
                    <a:pt x="71889" y="39224"/>
                  </a:cubicBezTo>
                  <a:close/>
                  <a:moveTo>
                    <a:pt x="97247" y="39340"/>
                  </a:moveTo>
                  <a:cubicBezTo>
                    <a:pt x="97131" y="39395"/>
                    <a:pt x="97071" y="39395"/>
                    <a:pt x="96954" y="39456"/>
                  </a:cubicBezTo>
                  <a:cubicBezTo>
                    <a:pt x="96899" y="39572"/>
                    <a:pt x="96838" y="39688"/>
                    <a:pt x="96783" y="39859"/>
                  </a:cubicBezTo>
                  <a:cubicBezTo>
                    <a:pt x="96838" y="39804"/>
                    <a:pt x="96954" y="39804"/>
                    <a:pt x="97015" y="39743"/>
                  </a:cubicBezTo>
                  <a:cubicBezTo>
                    <a:pt x="97071" y="39627"/>
                    <a:pt x="97187" y="39511"/>
                    <a:pt x="97247" y="39340"/>
                  </a:cubicBezTo>
                  <a:close/>
                  <a:moveTo>
                    <a:pt x="96551" y="39572"/>
                  </a:moveTo>
                  <a:cubicBezTo>
                    <a:pt x="96490" y="39572"/>
                    <a:pt x="96374" y="39627"/>
                    <a:pt x="96319" y="39627"/>
                  </a:cubicBezTo>
                  <a:lnTo>
                    <a:pt x="96202" y="39627"/>
                  </a:lnTo>
                  <a:cubicBezTo>
                    <a:pt x="96142" y="39804"/>
                    <a:pt x="96086" y="39920"/>
                    <a:pt x="96026" y="40036"/>
                  </a:cubicBezTo>
                  <a:cubicBezTo>
                    <a:pt x="96142" y="40036"/>
                    <a:pt x="96258" y="39975"/>
                    <a:pt x="96374" y="39975"/>
                  </a:cubicBezTo>
                  <a:cubicBezTo>
                    <a:pt x="96435" y="39859"/>
                    <a:pt x="96490" y="39688"/>
                    <a:pt x="96551" y="39572"/>
                  </a:cubicBezTo>
                  <a:close/>
                  <a:moveTo>
                    <a:pt x="95794" y="39743"/>
                  </a:moveTo>
                  <a:cubicBezTo>
                    <a:pt x="95678" y="39743"/>
                    <a:pt x="95562" y="39804"/>
                    <a:pt x="95446" y="39804"/>
                  </a:cubicBezTo>
                  <a:cubicBezTo>
                    <a:pt x="95390" y="39920"/>
                    <a:pt x="95390" y="40036"/>
                    <a:pt x="95330" y="40152"/>
                  </a:cubicBezTo>
                  <a:lnTo>
                    <a:pt x="95390" y="40152"/>
                  </a:lnTo>
                  <a:cubicBezTo>
                    <a:pt x="95506" y="40152"/>
                    <a:pt x="95562" y="40152"/>
                    <a:pt x="95678" y="40092"/>
                  </a:cubicBezTo>
                  <a:cubicBezTo>
                    <a:pt x="95678" y="39975"/>
                    <a:pt x="95738" y="39859"/>
                    <a:pt x="95794" y="39743"/>
                  </a:cubicBezTo>
                  <a:close/>
                  <a:moveTo>
                    <a:pt x="95098" y="39859"/>
                  </a:moveTo>
                  <a:cubicBezTo>
                    <a:pt x="94982" y="39859"/>
                    <a:pt x="94810" y="39920"/>
                    <a:pt x="94694" y="39920"/>
                  </a:cubicBezTo>
                  <a:cubicBezTo>
                    <a:pt x="94634" y="40036"/>
                    <a:pt x="94634" y="40152"/>
                    <a:pt x="94578" y="40268"/>
                  </a:cubicBezTo>
                  <a:cubicBezTo>
                    <a:pt x="94694" y="40268"/>
                    <a:pt x="94810" y="40268"/>
                    <a:pt x="94926" y="40208"/>
                  </a:cubicBezTo>
                  <a:lnTo>
                    <a:pt x="95098" y="39859"/>
                  </a:lnTo>
                  <a:close/>
                  <a:moveTo>
                    <a:pt x="80940" y="38119"/>
                  </a:moveTo>
                  <a:lnTo>
                    <a:pt x="80940" y="38119"/>
                  </a:lnTo>
                  <a:cubicBezTo>
                    <a:pt x="81929" y="38351"/>
                    <a:pt x="82913" y="38643"/>
                    <a:pt x="83902" y="38931"/>
                  </a:cubicBezTo>
                  <a:cubicBezTo>
                    <a:pt x="84018" y="38991"/>
                    <a:pt x="84134" y="38991"/>
                    <a:pt x="84189" y="38991"/>
                  </a:cubicBezTo>
                  <a:cubicBezTo>
                    <a:pt x="84654" y="39107"/>
                    <a:pt x="85118" y="39163"/>
                    <a:pt x="85526" y="39279"/>
                  </a:cubicBezTo>
                  <a:lnTo>
                    <a:pt x="85642" y="39279"/>
                  </a:lnTo>
                  <a:cubicBezTo>
                    <a:pt x="85874" y="39340"/>
                    <a:pt x="86107" y="39395"/>
                    <a:pt x="86278" y="39456"/>
                  </a:cubicBezTo>
                  <a:cubicBezTo>
                    <a:pt x="86626" y="39511"/>
                    <a:pt x="86975" y="39572"/>
                    <a:pt x="87267" y="39627"/>
                  </a:cubicBezTo>
                  <a:cubicBezTo>
                    <a:pt x="87615" y="39688"/>
                    <a:pt x="87963" y="39743"/>
                    <a:pt x="88311" y="39859"/>
                  </a:cubicBezTo>
                  <a:cubicBezTo>
                    <a:pt x="88599" y="39859"/>
                    <a:pt x="88892" y="39920"/>
                    <a:pt x="89124" y="39975"/>
                  </a:cubicBezTo>
                  <a:cubicBezTo>
                    <a:pt x="89588" y="40036"/>
                    <a:pt x="89992" y="40092"/>
                    <a:pt x="90400" y="40152"/>
                  </a:cubicBezTo>
                  <a:cubicBezTo>
                    <a:pt x="90688" y="40208"/>
                    <a:pt x="90920" y="40208"/>
                    <a:pt x="91152" y="40268"/>
                  </a:cubicBezTo>
                  <a:cubicBezTo>
                    <a:pt x="91677" y="40268"/>
                    <a:pt x="92141" y="40324"/>
                    <a:pt x="92661" y="40324"/>
                  </a:cubicBezTo>
                  <a:cubicBezTo>
                    <a:pt x="92661" y="40208"/>
                    <a:pt x="92721" y="40092"/>
                    <a:pt x="92777" y="39975"/>
                  </a:cubicBezTo>
                  <a:lnTo>
                    <a:pt x="91965" y="39975"/>
                  </a:lnTo>
                  <a:cubicBezTo>
                    <a:pt x="91732" y="39975"/>
                    <a:pt x="91445" y="39920"/>
                    <a:pt x="91152" y="39920"/>
                  </a:cubicBezTo>
                  <a:cubicBezTo>
                    <a:pt x="90748" y="39859"/>
                    <a:pt x="90400" y="39804"/>
                    <a:pt x="90052" y="39804"/>
                  </a:cubicBezTo>
                  <a:cubicBezTo>
                    <a:pt x="89760" y="39743"/>
                    <a:pt x="89412" y="39688"/>
                    <a:pt x="89124" y="39627"/>
                  </a:cubicBezTo>
                  <a:cubicBezTo>
                    <a:pt x="88892" y="39572"/>
                    <a:pt x="88660" y="39572"/>
                    <a:pt x="88367" y="39511"/>
                  </a:cubicBezTo>
                  <a:cubicBezTo>
                    <a:pt x="88019" y="39456"/>
                    <a:pt x="87671" y="39395"/>
                    <a:pt x="87267" y="39279"/>
                  </a:cubicBezTo>
                  <a:lnTo>
                    <a:pt x="87207" y="39279"/>
                  </a:lnTo>
                  <a:cubicBezTo>
                    <a:pt x="86687" y="39163"/>
                    <a:pt x="86162" y="39047"/>
                    <a:pt x="85698" y="38991"/>
                  </a:cubicBezTo>
                  <a:lnTo>
                    <a:pt x="83957" y="38643"/>
                  </a:lnTo>
                  <a:cubicBezTo>
                    <a:pt x="82973" y="38411"/>
                    <a:pt x="81985" y="38235"/>
                    <a:pt x="80940" y="38119"/>
                  </a:cubicBezTo>
                  <a:close/>
                  <a:moveTo>
                    <a:pt x="93417" y="39975"/>
                  </a:moveTo>
                  <a:cubicBezTo>
                    <a:pt x="93301" y="40036"/>
                    <a:pt x="93241" y="40036"/>
                    <a:pt x="93125" y="40036"/>
                  </a:cubicBezTo>
                  <a:cubicBezTo>
                    <a:pt x="93069" y="40092"/>
                    <a:pt x="93009" y="40208"/>
                    <a:pt x="93009" y="40324"/>
                  </a:cubicBezTo>
                  <a:lnTo>
                    <a:pt x="93417" y="40324"/>
                  </a:lnTo>
                  <a:lnTo>
                    <a:pt x="93589" y="39975"/>
                  </a:lnTo>
                  <a:close/>
                  <a:moveTo>
                    <a:pt x="93937" y="39975"/>
                  </a:moveTo>
                  <a:cubicBezTo>
                    <a:pt x="93882" y="40092"/>
                    <a:pt x="93821" y="40208"/>
                    <a:pt x="93821" y="40324"/>
                  </a:cubicBezTo>
                  <a:lnTo>
                    <a:pt x="94169" y="40324"/>
                  </a:lnTo>
                  <a:lnTo>
                    <a:pt x="94346" y="39975"/>
                  </a:lnTo>
                  <a:close/>
                  <a:moveTo>
                    <a:pt x="70844" y="39804"/>
                  </a:moveTo>
                  <a:cubicBezTo>
                    <a:pt x="70612" y="39920"/>
                    <a:pt x="70380" y="40092"/>
                    <a:pt x="70148" y="40208"/>
                  </a:cubicBezTo>
                  <a:cubicBezTo>
                    <a:pt x="70208" y="40324"/>
                    <a:pt x="70324" y="40384"/>
                    <a:pt x="70380" y="40440"/>
                  </a:cubicBezTo>
                  <a:cubicBezTo>
                    <a:pt x="70673" y="40268"/>
                    <a:pt x="70905" y="40152"/>
                    <a:pt x="71137" y="40036"/>
                  </a:cubicBezTo>
                  <a:cubicBezTo>
                    <a:pt x="71021" y="39920"/>
                    <a:pt x="70960" y="39859"/>
                    <a:pt x="70844" y="39804"/>
                  </a:cubicBezTo>
                  <a:close/>
                  <a:moveTo>
                    <a:pt x="69860" y="40440"/>
                  </a:moveTo>
                  <a:cubicBezTo>
                    <a:pt x="69800" y="40440"/>
                    <a:pt x="69744" y="40500"/>
                    <a:pt x="69684" y="40556"/>
                  </a:cubicBezTo>
                  <a:cubicBezTo>
                    <a:pt x="69512" y="40672"/>
                    <a:pt x="69336" y="40788"/>
                    <a:pt x="69164" y="40964"/>
                  </a:cubicBezTo>
                  <a:cubicBezTo>
                    <a:pt x="69220" y="41020"/>
                    <a:pt x="69336" y="41080"/>
                    <a:pt x="69396" y="41196"/>
                  </a:cubicBezTo>
                  <a:cubicBezTo>
                    <a:pt x="69568" y="41080"/>
                    <a:pt x="69744" y="40964"/>
                    <a:pt x="69860" y="40788"/>
                  </a:cubicBezTo>
                  <a:cubicBezTo>
                    <a:pt x="69976" y="40732"/>
                    <a:pt x="70032" y="40732"/>
                    <a:pt x="70092" y="40672"/>
                  </a:cubicBezTo>
                  <a:cubicBezTo>
                    <a:pt x="70032" y="40556"/>
                    <a:pt x="69976" y="40500"/>
                    <a:pt x="69860" y="40440"/>
                  </a:cubicBezTo>
                  <a:close/>
                  <a:moveTo>
                    <a:pt x="68872" y="41136"/>
                  </a:moveTo>
                  <a:cubicBezTo>
                    <a:pt x="68639" y="41368"/>
                    <a:pt x="68407" y="41544"/>
                    <a:pt x="68175" y="41776"/>
                  </a:cubicBezTo>
                  <a:cubicBezTo>
                    <a:pt x="68291" y="41832"/>
                    <a:pt x="68352" y="41893"/>
                    <a:pt x="68468" y="42009"/>
                  </a:cubicBezTo>
                  <a:cubicBezTo>
                    <a:pt x="68639" y="41776"/>
                    <a:pt x="68872" y="41600"/>
                    <a:pt x="69164" y="41368"/>
                  </a:cubicBezTo>
                  <a:cubicBezTo>
                    <a:pt x="69048" y="41312"/>
                    <a:pt x="68988" y="41252"/>
                    <a:pt x="68872" y="41136"/>
                  </a:cubicBezTo>
                  <a:close/>
                  <a:moveTo>
                    <a:pt x="67943" y="41948"/>
                  </a:moveTo>
                  <a:cubicBezTo>
                    <a:pt x="67887" y="42009"/>
                    <a:pt x="67887" y="42064"/>
                    <a:pt x="67827" y="42125"/>
                  </a:cubicBezTo>
                  <a:cubicBezTo>
                    <a:pt x="67711" y="42180"/>
                    <a:pt x="67595" y="42296"/>
                    <a:pt x="67539" y="42412"/>
                  </a:cubicBezTo>
                  <a:cubicBezTo>
                    <a:pt x="67423" y="42528"/>
                    <a:pt x="67307" y="42589"/>
                    <a:pt x="67247" y="42705"/>
                  </a:cubicBezTo>
                  <a:cubicBezTo>
                    <a:pt x="67307" y="42821"/>
                    <a:pt x="67363" y="42877"/>
                    <a:pt x="67479" y="42937"/>
                  </a:cubicBezTo>
                  <a:cubicBezTo>
                    <a:pt x="67479" y="42937"/>
                    <a:pt x="67479" y="42877"/>
                    <a:pt x="67539" y="42877"/>
                  </a:cubicBezTo>
                  <a:cubicBezTo>
                    <a:pt x="67655" y="42761"/>
                    <a:pt x="67711" y="42645"/>
                    <a:pt x="67827" y="42528"/>
                  </a:cubicBezTo>
                  <a:lnTo>
                    <a:pt x="68175" y="42180"/>
                  </a:lnTo>
                  <a:lnTo>
                    <a:pt x="67943" y="41948"/>
                  </a:lnTo>
                  <a:close/>
                  <a:moveTo>
                    <a:pt x="156910" y="51942"/>
                  </a:moveTo>
                  <a:lnTo>
                    <a:pt x="156778" y="52337"/>
                  </a:lnTo>
                  <a:cubicBezTo>
                    <a:pt x="156831" y="52204"/>
                    <a:pt x="156871" y="52073"/>
                    <a:pt x="156910" y="51942"/>
                  </a:cubicBezTo>
                  <a:close/>
                  <a:moveTo>
                    <a:pt x="34638" y="33769"/>
                  </a:moveTo>
                  <a:cubicBezTo>
                    <a:pt x="34582" y="34234"/>
                    <a:pt x="34582" y="34698"/>
                    <a:pt x="34582" y="35162"/>
                  </a:cubicBezTo>
                  <a:lnTo>
                    <a:pt x="34582" y="35566"/>
                  </a:lnTo>
                  <a:cubicBezTo>
                    <a:pt x="34931" y="37831"/>
                    <a:pt x="35218" y="40092"/>
                    <a:pt x="35511" y="42357"/>
                  </a:cubicBezTo>
                  <a:cubicBezTo>
                    <a:pt x="36031" y="46766"/>
                    <a:pt x="36555" y="51116"/>
                    <a:pt x="37135" y="55122"/>
                  </a:cubicBezTo>
                  <a:cubicBezTo>
                    <a:pt x="37191" y="54829"/>
                    <a:pt x="37251" y="54481"/>
                    <a:pt x="37307" y="54133"/>
                  </a:cubicBezTo>
                  <a:cubicBezTo>
                    <a:pt x="37251" y="53613"/>
                    <a:pt x="37191" y="53089"/>
                    <a:pt x="37075" y="52508"/>
                  </a:cubicBezTo>
                  <a:cubicBezTo>
                    <a:pt x="36263" y="46590"/>
                    <a:pt x="35683" y="40036"/>
                    <a:pt x="34638" y="33769"/>
                  </a:cubicBezTo>
                  <a:close/>
                  <a:moveTo>
                    <a:pt x="37484" y="55177"/>
                  </a:moveTo>
                  <a:cubicBezTo>
                    <a:pt x="37423" y="55409"/>
                    <a:pt x="37368" y="55702"/>
                    <a:pt x="37251" y="55934"/>
                  </a:cubicBezTo>
                  <a:cubicBezTo>
                    <a:pt x="37423" y="57034"/>
                    <a:pt x="37600" y="58139"/>
                    <a:pt x="37832" y="59123"/>
                  </a:cubicBezTo>
                  <a:cubicBezTo>
                    <a:pt x="37887" y="59007"/>
                    <a:pt x="38003" y="58891"/>
                    <a:pt x="38064" y="58719"/>
                  </a:cubicBezTo>
                  <a:cubicBezTo>
                    <a:pt x="37832" y="57559"/>
                    <a:pt x="37655" y="56398"/>
                    <a:pt x="37484" y="55177"/>
                  </a:cubicBezTo>
                  <a:close/>
                  <a:moveTo>
                    <a:pt x="38180" y="59239"/>
                  </a:moveTo>
                  <a:cubicBezTo>
                    <a:pt x="38064" y="59355"/>
                    <a:pt x="38003" y="59471"/>
                    <a:pt x="37887" y="59587"/>
                  </a:cubicBezTo>
                  <a:cubicBezTo>
                    <a:pt x="38064" y="60344"/>
                    <a:pt x="38236" y="61096"/>
                    <a:pt x="38412" y="61792"/>
                  </a:cubicBezTo>
                  <a:cubicBezTo>
                    <a:pt x="38468" y="61676"/>
                    <a:pt x="38584" y="61620"/>
                    <a:pt x="38644" y="61504"/>
                  </a:cubicBezTo>
                  <a:cubicBezTo>
                    <a:pt x="38468" y="60808"/>
                    <a:pt x="38352" y="59996"/>
                    <a:pt x="38180" y="59239"/>
                  </a:cubicBezTo>
                  <a:close/>
                  <a:moveTo>
                    <a:pt x="123241" y="0"/>
                  </a:moveTo>
                  <a:cubicBezTo>
                    <a:pt x="123125" y="0"/>
                    <a:pt x="122949" y="56"/>
                    <a:pt x="122833" y="56"/>
                  </a:cubicBezTo>
                  <a:lnTo>
                    <a:pt x="122717" y="56"/>
                  </a:lnTo>
                  <a:cubicBezTo>
                    <a:pt x="122545" y="116"/>
                    <a:pt x="122368" y="172"/>
                    <a:pt x="122252" y="172"/>
                  </a:cubicBezTo>
                  <a:lnTo>
                    <a:pt x="122197" y="172"/>
                  </a:lnTo>
                  <a:cubicBezTo>
                    <a:pt x="122081" y="232"/>
                    <a:pt x="121965" y="288"/>
                    <a:pt x="121788" y="348"/>
                  </a:cubicBezTo>
                  <a:cubicBezTo>
                    <a:pt x="121324" y="520"/>
                    <a:pt x="120860" y="752"/>
                    <a:pt x="120396" y="1045"/>
                  </a:cubicBezTo>
                  <a:cubicBezTo>
                    <a:pt x="119992" y="1333"/>
                    <a:pt x="119583" y="1681"/>
                    <a:pt x="119235" y="2089"/>
                  </a:cubicBezTo>
                  <a:cubicBezTo>
                    <a:pt x="119644" y="1741"/>
                    <a:pt x="120108" y="1509"/>
                    <a:pt x="120572" y="1333"/>
                  </a:cubicBezTo>
                  <a:lnTo>
                    <a:pt x="120628" y="1333"/>
                  </a:lnTo>
                  <a:cubicBezTo>
                    <a:pt x="120804" y="1161"/>
                    <a:pt x="121036" y="1045"/>
                    <a:pt x="121208" y="929"/>
                  </a:cubicBezTo>
                  <a:cubicBezTo>
                    <a:pt x="121440" y="813"/>
                    <a:pt x="121616" y="752"/>
                    <a:pt x="121849" y="697"/>
                  </a:cubicBezTo>
                  <a:cubicBezTo>
                    <a:pt x="121849" y="636"/>
                    <a:pt x="121904" y="636"/>
                    <a:pt x="121904" y="636"/>
                  </a:cubicBezTo>
                  <a:cubicBezTo>
                    <a:pt x="122020" y="581"/>
                    <a:pt x="122197" y="520"/>
                    <a:pt x="122313" y="520"/>
                  </a:cubicBezTo>
                  <a:cubicBezTo>
                    <a:pt x="122368" y="520"/>
                    <a:pt x="122368" y="465"/>
                    <a:pt x="122429" y="465"/>
                  </a:cubicBezTo>
                  <a:lnTo>
                    <a:pt x="122600" y="465"/>
                  </a:lnTo>
                  <a:cubicBezTo>
                    <a:pt x="122717" y="404"/>
                    <a:pt x="122893" y="404"/>
                    <a:pt x="123009" y="348"/>
                  </a:cubicBezTo>
                  <a:lnTo>
                    <a:pt x="123241" y="348"/>
                  </a:lnTo>
                  <a:cubicBezTo>
                    <a:pt x="123357" y="348"/>
                    <a:pt x="123473" y="288"/>
                    <a:pt x="123589" y="288"/>
                  </a:cubicBezTo>
                  <a:lnTo>
                    <a:pt x="123645" y="288"/>
                  </a:lnTo>
                  <a:cubicBezTo>
                    <a:pt x="123705" y="288"/>
                    <a:pt x="123761" y="288"/>
                    <a:pt x="123821" y="348"/>
                  </a:cubicBezTo>
                  <a:lnTo>
                    <a:pt x="124169" y="348"/>
                  </a:lnTo>
                  <a:cubicBezTo>
                    <a:pt x="124225" y="348"/>
                    <a:pt x="124341" y="348"/>
                    <a:pt x="124402" y="404"/>
                  </a:cubicBezTo>
                  <a:cubicBezTo>
                    <a:pt x="124518" y="404"/>
                    <a:pt x="124634" y="404"/>
                    <a:pt x="124750" y="465"/>
                  </a:cubicBezTo>
                  <a:cubicBezTo>
                    <a:pt x="124805" y="465"/>
                    <a:pt x="124866" y="520"/>
                    <a:pt x="124921" y="520"/>
                  </a:cubicBezTo>
                  <a:cubicBezTo>
                    <a:pt x="125037" y="581"/>
                    <a:pt x="125153" y="581"/>
                    <a:pt x="125214" y="636"/>
                  </a:cubicBezTo>
                  <a:cubicBezTo>
                    <a:pt x="125270" y="697"/>
                    <a:pt x="125386" y="697"/>
                    <a:pt x="125446" y="752"/>
                  </a:cubicBezTo>
                  <a:cubicBezTo>
                    <a:pt x="125502" y="752"/>
                    <a:pt x="125562" y="813"/>
                    <a:pt x="125618" y="868"/>
                  </a:cubicBezTo>
                  <a:cubicBezTo>
                    <a:pt x="125618" y="868"/>
                    <a:pt x="125678" y="868"/>
                    <a:pt x="125734" y="929"/>
                  </a:cubicBezTo>
                  <a:cubicBezTo>
                    <a:pt x="125794" y="984"/>
                    <a:pt x="125850" y="984"/>
                    <a:pt x="125850" y="1045"/>
                  </a:cubicBezTo>
                  <a:cubicBezTo>
                    <a:pt x="125966" y="1100"/>
                    <a:pt x="126082" y="1161"/>
                    <a:pt x="126142" y="1277"/>
                  </a:cubicBezTo>
                  <a:cubicBezTo>
                    <a:pt x="126198" y="1277"/>
                    <a:pt x="126258" y="1333"/>
                    <a:pt x="126314" y="1393"/>
                  </a:cubicBezTo>
                  <a:cubicBezTo>
                    <a:pt x="126374" y="1449"/>
                    <a:pt x="126430" y="1565"/>
                    <a:pt x="126546" y="1625"/>
                  </a:cubicBezTo>
                  <a:cubicBezTo>
                    <a:pt x="126606" y="1681"/>
                    <a:pt x="126606" y="1741"/>
                    <a:pt x="126662" y="1797"/>
                  </a:cubicBezTo>
                  <a:cubicBezTo>
                    <a:pt x="126722" y="1913"/>
                    <a:pt x="126838" y="1973"/>
                    <a:pt x="126894" y="2089"/>
                  </a:cubicBezTo>
                  <a:cubicBezTo>
                    <a:pt x="126955" y="2145"/>
                    <a:pt x="126955" y="2205"/>
                    <a:pt x="127010" y="2261"/>
                  </a:cubicBezTo>
                  <a:cubicBezTo>
                    <a:pt x="127126" y="2377"/>
                    <a:pt x="127187" y="2493"/>
                    <a:pt x="127242" y="2553"/>
                  </a:cubicBezTo>
                  <a:cubicBezTo>
                    <a:pt x="127242" y="2609"/>
                    <a:pt x="127303" y="2669"/>
                    <a:pt x="127358" y="2725"/>
                  </a:cubicBezTo>
                  <a:lnTo>
                    <a:pt x="127535" y="3073"/>
                  </a:lnTo>
                  <a:cubicBezTo>
                    <a:pt x="127590" y="3189"/>
                    <a:pt x="127590" y="3250"/>
                    <a:pt x="127651" y="3305"/>
                  </a:cubicBezTo>
                  <a:cubicBezTo>
                    <a:pt x="127706" y="3421"/>
                    <a:pt x="127767" y="3537"/>
                    <a:pt x="127823" y="3714"/>
                  </a:cubicBezTo>
                  <a:cubicBezTo>
                    <a:pt x="127883" y="3769"/>
                    <a:pt x="127883" y="3830"/>
                    <a:pt x="127939" y="3946"/>
                  </a:cubicBezTo>
                  <a:cubicBezTo>
                    <a:pt x="127999" y="4062"/>
                    <a:pt x="128055" y="4178"/>
                    <a:pt x="128115" y="4350"/>
                  </a:cubicBezTo>
                  <a:cubicBezTo>
                    <a:pt x="128403" y="5162"/>
                    <a:pt x="128695" y="6035"/>
                    <a:pt x="128927" y="7019"/>
                  </a:cubicBezTo>
                  <a:cubicBezTo>
                    <a:pt x="129795" y="10500"/>
                    <a:pt x="130259" y="15086"/>
                    <a:pt x="130668" y="20132"/>
                  </a:cubicBezTo>
                  <a:cubicBezTo>
                    <a:pt x="131248" y="27675"/>
                    <a:pt x="131768" y="36322"/>
                    <a:pt x="133277" y="43865"/>
                  </a:cubicBezTo>
                  <a:cubicBezTo>
                    <a:pt x="134033" y="47695"/>
                    <a:pt x="135017" y="51232"/>
                    <a:pt x="136410" y="54249"/>
                  </a:cubicBezTo>
                  <a:cubicBezTo>
                    <a:pt x="137863" y="57210"/>
                    <a:pt x="139659" y="59703"/>
                    <a:pt x="142040" y="61444"/>
                  </a:cubicBezTo>
                  <a:cubicBezTo>
                    <a:pt x="143085" y="62200"/>
                    <a:pt x="144069" y="62720"/>
                    <a:pt x="144997" y="63068"/>
                  </a:cubicBezTo>
                  <a:cubicBezTo>
                    <a:pt x="145926" y="63477"/>
                    <a:pt x="146798" y="63649"/>
                    <a:pt x="147611" y="63649"/>
                  </a:cubicBezTo>
                  <a:cubicBezTo>
                    <a:pt x="148423" y="63649"/>
                    <a:pt x="149119" y="63477"/>
                    <a:pt x="149815" y="63184"/>
                  </a:cubicBezTo>
                  <a:cubicBezTo>
                    <a:pt x="151092" y="62604"/>
                    <a:pt x="152192" y="61620"/>
                    <a:pt x="153181" y="60283"/>
                  </a:cubicBezTo>
                  <a:cubicBezTo>
                    <a:pt x="153529" y="59763"/>
                    <a:pt x="153877" y="59183"/>
                    <a:pt x="154225" y="58603"/>
                  </a:cubicBezTo>
                  <a:cubicBezTo>
                    <a:pt x="154281" y="58427"/>
                    <a:pt x="154397" y="58311"/>
                    <a:pt x="154457" y="58139"/>
                  </a:cubicBezTo>
                  <a:lnTo>
                    <a:pt x="154629" y="57094"/>
                  </a:lnTo>
                  <a:lnTo>
                    <a:pt x="154629" y="57094"/>
                  </a:lnTo>
                  <a:cubicBezTo>
                    <a:pt x="153933" y="58603"/>
                    <a:pt x="153120" y="59879"/>
                    <a:pt x="152252" y="60924"/>
                  </a:cubicBezTo>
                  <a:cubicBezTo>
                    <a:pt x="151612" y="61676"/>
                    <a:pt x="150916" y="62256"/>
                    <a:pt x="150103" y="62665"/>
                  </a:cubicBezTo>
                  <a:cubicBezTo>
                    <a:pt x="149351" y="63068"/>
                    <a:pt x="148539" y="63300"/>
                    <a:pt x="147611" y="63300"/>
                  </a:cubicBezTo>
                  <a:cubicBezTo>
                    <a:pt x="146854" y="63300"/>
                    <a:pt x="146042" y="63129"/>
                    <a:pt x="145174" y="62781"/>
                  </a:cubicBezTo>
                  <a:cubicBezTo>
                    <a:pt x="144245" y="62432"/>
                    <a:pt x="143317" y="61908"/>
                    <a:pt x="142272" y="61156"/>
                  </a:cubicBezTo>
                  <a:cubicBezTo>
                    <a:pt x="140239" y="59703"/>
                    <a:pt x="138615" y="57675"/>
                    <a:pt x="137338" y="55238"/>
                  </a:cubicBezTo>
                  <a:cubicBezTo>
                    <a:pt x="135017" y="50944"/>
                    <a:pt x="133685" y="45374"/>
                    <a:pt x="132812" y="39395"/>
                  </a:cubicBezTo>
                  <a:cubicBezTo>
                    <a:pt x="131536" y="30404"/>
                    <a:pt x="131248" y="20596"/>
                    <a:pt x="130320" y="12997"/>
                  </a:cubicBezTo>
                  <a:cubicBezTo>
                    <a:pt x="129856" y="9340"/>
                    <a:pt x="129275" y="6206"/>
                    <a:pt x="128287" y="3946"/>
                  </a:cubicBezTo>
                  <a:cubicBezTo>
                    <a:pt x="128287" y="3830"/>
                    <a:pt x="128231" y="3769"/>
                    <a:pt x="128171" y="3714"/>
                  </a:cubicBezTo>
                  <a:cubicBezTo>
                    <a:pt x="128171" y="3653"/>
                    <a:pt x="128115" y="3598"/>
                    <a:pt x="128115" y="3537"/>
                  </a:cubicBezTo>
                  <a:cubicBezTo>
                    <a:pt x="128055" y="3421"/>
                    <a:pt x="128055" y="3366"/>
                    <a:pt x="127999" y="3305"/>
                  </a:cubicBezTo>
                  <a:cubicBezTo>
                    <a:pt x="127939" y="3189"/>
                    <a:pt x="127883" y="3017"/>
                    <a:pt x="127823" y="2901"/>
                  </a:cubicBezTo>
                  <a:cubicBezTo>
                    <a:pt x="127767" y="2841"/>
                    <a:pt x="127767" y="2785"/>
                    <a:pt x="127706" y="2725"/>
                  </a:cubicBezTo>
                  <a:lnTo>
                    <a:pt x="127535" y="2377"/>
                  </a:lnTo>
                  <a:cubicBezTo>
                    <a:pt x="127474" y="2321"/>
                    <a:pt x="127419" y="2261"/>
                    <a:pt x="127419" y="2205"/>
                  </a:cubicBezTo>
                  <a:cubicBezTo>
                    <a:pt x="127303" y="2089"/>
                    <a:pt x="127242" y="2029"/>
                    <a:pt x="127187" y="1913"/>
                  </a:cubicBezTo>
                  <a:cubicBezTo>
                    <a:pt x="127126" y="1857"/>
                    <a:pt x="127126" y="1797"/>
                    <a:pt x="127071" y="1741"/>
                  </a:cubicBezTo>
                  <a:cubicBezTo>
                    <a:pt x="127010" y="1625"/>
                    <a:pt x="126894" y="1565"/>
                    <a:pt x="126838" y="1449"/>
                  </a:cubicBezTo>
                  <a:cubicBezTo>
                    <a:pt x="126778" y="1393"/>
                    <a:pt x="126722" y="1393"/>
                    <a:pt x="126722" y="1333"/>
                  </a:cubicBezTo>
                  <a:cubicBezTo>
                    <a:pt x="126606" y="1216"/>
                    <a:pt x="126546" y="1161"/>
                    <a:pt x="126430" y="1100"/>
                  </a:cubicBezTo>
                  <a:cubicBezTo>
                    <a:pt x="126430" y="1045"/>
                    <a:pt x="126374" y="984"/>
                    <a:pt x="126314" y="984"/>
                  </a:cubicBezTo>
                  <a:lnTo>
                    <a:pt x="126314" y="929"/>
                  </a:lnTo>
                  <a:cubicBezTo>
                    <a:pt x="126198" y="868"/>
                    <a:pt x="126142" y="813"/>
                    <a:pt x="126026" y="752"/>
                  </a:cubicBezTo>
                  <a:cubicBezTo>
                    <a:pt x="125966" y="697"/>
                    <a:pt x="125910" y="636"/>
                    <a:pt x="125850" y="636"/>
                  </a:cubicBezTo>
                  <a:cubicBezTo>
                    <a:pt x="125794" y="581"/>
                    <a:pt x="125678" y="520"/>
                    <a:pt x="125562" y="465"/>
                  </a:cubicBezTo>
                  <a:cubicBezTo>
                    <a:pt x="125502" y="404"/>
                    <a:pt x="125446" y="404"/>
                    <a:pt x="125386" y="348"/>
                  </a:cubicBezTo>
                  <a:cubicBezTo>
                    <a:pt x="125270" y="288"/>
                    <a:pt x="125153" y="288"/>
                    <a:pt x="125098" y="232"/>
                  </a:cubicBezTo>
                  <a:cubicBezTo>
                    <a:pt x="125037" y="232"/>
                    <a:pt x="124921" y="172"/>
                    <a:pt x="124866" y="172"/>
                  </a:cubicBezTo>
                  <a:cubicBezTo>
                    <a:pt x="124750" y="116"/>
                    <a:pt x="124689" y="116"/>
                    <a:pt x="124573" y="56"/>
                  </a:cubicBezTo>
                  <a:lnTo>
                    <a:pt x="124341" y="56"/>
                  </a:lnTo>
                  <a:cubicBezTo>
                    <a:pt x="124225" y="0"/>
                    <a:pt x="124109" y="0"/>
                    <a:pt x="123993" y="0"/>
                  </a:cubicBezTo>
                  <a:close/>
                  <a:moveTo>
                    <a:pt x="38760" y="61908"/>
                  </a:moveTo>
                  <a:cubicBezTo>
                    <a:pt x="38644" y="61968"/>
                    <a:pt x="38584" y="62084"/>
                    <a:pt x="38468" y="62140"/>
                  </a:cubicBezTo>
                  <a:cubicBezTo>
                    <a:pt x="38584" y="62720"/>
                    <a:pt x="38760" y="63300"/>
                    <a:pt x="38932" y="63825"/>
                  </a:cubicBezTo>
                  <a:cubicBezTo>
                    <a:pt x="38992" y="63765"/>
                    <a:pt x="39108" y="63709"/>
                    <a:pt x="39224" y="63649"/>
                  </a:cubicBezTo>
                  <a:cubicBezTo>
                    <a:pt x="39048" y="63068"/>
                    <a:pt x="38876" y="62488"/>
                    <a:pt x="38760" y="61908"/>
                  </a:cubicBezTo>
                  <a:close/>
                  <a:moveTo>
                    <a:pt x="39280" y="63997"/>
                  </a:moveTo>
                  <a:cubicBezTo>
                    <a:pt x="39224" y="64057"/>
                    <a:pt x="39108" y="64113"/>
                    <a:pt x="38992" y="64173"/>
                  </a:cubicBezTo>
                  <a:cubicBezTo>
                    <a:pt x="39164" y="64637"/>
                    <a:pt x="39280" y="65102"/>
                    <a:pt x="39456" y="65566"/>
                  </a:cubicBezTo>
                  <a:cubicBezTo>
                    <a:pt x="39572" y="65505"/>
                    <a:pt x="39628" y="65450"/>
                    <a:pt x="39744" y="65450"/>
                  </a:cubicBezTo>
                  <a:cubicBezTo>
                    <a:pt x="39572" y="64985"/>
                    <a:pt x="39456" y="64521"/>
                    <a:pt x="39280" y="63997"/>
                  </a:cubicBezTo>
                  <a:close/>
                  <a:moveTo>
                    <a:pt x="39860" y="65737"/>
                  </a:moveTo>
                  <a:cubicBezTo>
                    <a:pt x="39744" y="65798"/>
                    <a:pt x="39628" y="65853"/>
                    <a:pt x="39572" y="65853"/>
                  </a:cubicBezTo>
                  <a:cubicBezTo>
                    <a:pt x="39688" y="66262"/>
                    <a:pt x="39804" y="66666"/>
                    <a:pt x="39976" y="67014"/>
                  </a:cubicBezTo>
                  <a:cubicBezTo>
                    <a:pt x="40092" y="67014"/>
                    <a:pt x="40208" y="66958"/>
                    <a:pt x="40324" y="66958"/>
                  </a:cubicBezTo>
                  <a:cubicBezTo>
                    <a:pt x="40153" y="66550"/>
                    <a:pt x="39976" y="66146"/>
                    <a:pt x="39860" y="65737"/>
                  </a:cubicBezTo>
                  <a:close/>
                  <a:moveTo>
                    <a:pt x="40440" y="67246"/>
                  </a:moveTo>
                  <a:cubicBezTo>
                    <a:pt x="40324" y="67246"/>
                    <a:pt x="40208" y="67306"/>
                    <a:pt x="40092" y="67306"/>
                  </a:cubicBezTo>
                  <a:cubicBezTo>
                    <a:pt x="40269" y="67655"/>
                    <a:pt x="40385" y="68003"/>
                    <a:pt x="40556" y="68290"/>
                  </a:cubicBezTo>
                  <a:cubicBezTo>
                    <a:pt x="40672" y="68290"/>
                    <a:pt x="40789" y="68290"/>
                    <a:pt x="40905" y="68235"/>
                  </a:cubicBezTo>
                  <a:cubicBezTo>
                    <a:pt x="40733" y="67942"/>
                    <a:pt x="40556" y="67594"/>
                    <a:pt x="40440" y="67246"/>
                  </a:cubicBezTo>
                  <a:close/>
                  <a:moveTo>
                    <a:pt x="41021" y="68583"/>
                  </a:moveTo>
                  <a:cubicBezTo>
                    <a:pt x="40905" y="68583"/>
                    <a:pt x="40789" y="68583"/>
                    <a:pt x="40672" y="68639"/>
                  </a:cubicBezTo>
                  <a:cubicBezTo>
                    <a:pt x="40849" y="68871"/>
                    <a:pt x="40965" y="69163"/>
                    <a:pt x="41137" y="69451"/>
                  </a:cubicBezTo>
                  <a:lnTo>
                    <a:pt x="41485" y="69451"/>
                  </a:lnTo>
                  <a:cubicBezTo>
                    <a:pt x="41313" y="69163"/>
                    <a:pt x="41197" y="68871"/>
                    <a:pt x="41021" y="68583"/>
                  </a:cubicBezTo>
                  <a:close/>
                  <a:moveTo>
                    <a:pt x="41313" y="69743"/>
                  </a:moveTo>
                  <a:cubicBezTo>
                    <a:pt x="41429" y="70031"/>
                    <a:pt x="41601" y="70263"/>
                    <a:pt x="41777" y="70440"/>
                  </a:cubicBezTo>
                  <a:cubicBezTo>
                    <a:pt x="41893" y="70495"/>
                    <a:pt x="42009" y="70495"/>
                    <a:pt x="42181" y="70495"/>
                  </a:cubicBezTo>
                  <a:cubicBezTo>
                    <a:pt x="42009" y="70263"/>
                    <a:pt x="41833" y="69975"/>
                    <a:pt x="41661" y="69743"/>
                  </a:cubicBezTo>
                  <a:close/>
                  <a:moveTo>
                    <a:pt x="42009" y="70788"/>
                  </a:moveTo>
                  <a:cubicBezTo>
                    <a:pt x="42125" y="71020"/>
                    <a:pt x="42297" y="71192"/>
                    <a:pt x="42413" y="71424"/>
                  </a:cubicBezTo>
                  <a:lnTo>
                    <a:pt x="42877" y="71424"/>
                  </a:lnTo>
                  <a:cubicBezTo>
                    <a:pt x="42706" y="71252"/>
                    <a:pt x="42590" y="71020"/>
                    <a:pt x="42413" y="70843"/>
                  </a:cubicBezTo>
                  <a:cubicBezTo>
                    <a:pt x="42241" y="70788"/>
                    <a:pt x="42125" y="70788"/>
                    <a:pt x="42009" y="70788"/>
                  </a:cubicBezTo>
                  <a:close/>
                  <a:moveTo>
                    <a:pt x="42761" y="71772"/>
                  </a:moveTo>
                  <a:cubicBezTo>
                    <a:pt x="42877" y="71888"/>
                    <a:pt x="42993" y="72064"/>
                    <a:pt x="43109" y="72180"/>
                  </a:cubicBezTo>
                  <a:cubicBezTo>
                    <a:pt x="43342" y="72236"/>
                    <a:pt x="43518" y="72296"/>
                    <a:pt x="43750" y="72352"/>
                  </a:cubicBezTo>
                  <a:lnTo>
                    <a:pt x="43225" y="71832"/>
                  </a:lnTo>
                  <a:cubicBezTo>
                    <a:pt x="43054" y="71772"/>
                    <a:pt x="42877" y="71772"/>
                    <a:pt x="42761" y="71772"/>
                  </a:cubicBezTo>
                  <a:close/>
                  <a:moveTo>
                    <a:pt x="43690" y="72644"/>
                  </a:moveTo>
                  <a:cubicBezTo>
                    <a:pt x="43982" y="72816"/>
                    <a:pt x="44330" y="72932"/>
                    <a:pt x="44678" y="73048"/>
                  </a:cubicBezTo>
                  <a:cubicBezTo>
                    <a:pt x="44502" y="72932"/>
                    <a:pt x="44386" y="72877"/>
                    <a:pt x="44214" y="72760"/>
                  </a:cubicBezTo>
                  <a:cubicBezTo>
                    <a:pt x="44038" y="72700"/>
                    <a:pt x="43866" y="72700"/>
                    <a:pt x="43690" y="72644"/>
                  </a:cubicBezTo>
                  <a:close/>
                  <a:moveTo>
                    <a:pt x="67015" y="42937"/>
                  </a:moveTo>
                  <a:cubicBezTo>
                    <a:pt x="66667" y="43341"/>
                    <a:pt x="66319" y="43749"/>
                    <a:pt x="66031" y="44153"/>
                  </a:cubicBezTo>
                  <a:cubicBezTo>
                    <a:pt x="65915" y="44329"/>
                    <a:pt x="65854" y="44446"/>
                    <a:pt x="65738" y="44617"/>
                  </a:cubicBezTo>
                  <a:cubicBezTo>
                    <a:pt x="65683" y="44678"/>
                    <a:pt x="65567" y="44794"/>
                    <a:pt x="65506" y="44910"/>
                  </a:cubicBezTo>
                  <a:cubicBezTo>
                    <a:pt x="65042" y="45606"/>
                    <a:pt x="64638" y="46302"/>
                    <a:pt x="64290" y="47054"/>
                  </a:cubicBezTo>
                  <a:cubicBezTo>
                    <a:pt x="64230" y="47231"/>
                    <a:pt x="64114" y="47463"/>
                    <a:pt x="63998" y="47695"/>
                  </a:cubicBezTo>
                  <a:cubicBezTo>
                    <a:pt x="63478" y="48855"/>
                    <a:pt x="63069" y="50132"/>
                    <a:pt x="62721" y="51348"/>
                  </a:cubicBezTo>
                  <a:cubicBezTo>
                    <a:pt x="62605" y="51696"/>
                    <a:pt x="62489" y="52044"/>
                    <a:pt x="62433" y="52392"/>
                  </a:cubicBezTo>
                  <a:cubicBezTo>
                    <a:pt x="62257" y="53089"/>
                    <a:pt x="62085" y="53729"/>
                    <a:pt x="61969" y="54425"/>
                  </a:cubicBezTo>
                  <a:cubicBezTo>
                    <a:pt x="61737" y="55642"/>
                    <a:pt x="61505" y="56918"/>
                    <a:pt x="61329" y="58139"/>
                  </a:cubicBezTo>
                  <a:cubicBezTo>
                    <a:pt x="61273" y="58603"/>
                    <a:pt x="61213" y="59123"/>
                    <a:pt x="61157" y="59587"/>
                  </a:cubicBezTo>
                  <a:cubicBezTo>
                    <a:pt x="61041" y="60344"/>
                    <a:pt x="60925" y="61096"/>
                    <a:pt x="60809" y="61792"/>
                  </a:cubicBezTo>
                  <a:cubicBezTo>
                    <a:pt x="60693" y="62897"/>
                    <a:pt x="60516" y="63997"/>
                    <a:pt x="60284" y="65041"/>
                  </a:cubicBezTo>
                  <a:cubicBezTo>
                    <a:pt x="60228" y="65334"/>
                    <a:pt x="60168" y="65682"/>
                    <a:pt x="60112" y="65970"/>
                  </a:cubicBezTo>
                  <a:cubicBezTo>
                    <a:pt x="60052" y="66262"/>
                    <a:pt x="59996" y="66550"/>
                    <a:pt x="59880" y="66842"/>
                  </a:cubicBezTo>
                  <a:cubicBezTo>
                    <a:pt x="59704" y="67594"/>
                    <a:pt x="59472" y="68290"/>
                    <a:pt x="59184" y="68987"/>
                  </a:cubicBezTo>
                  <a:cubicBezTo>
                    <a:pt x="59124" y="69163"/>
                    <a:pt x="59068" y="69395"/>
                    <a:pt x="58952" y="69567"/>
                  </a:cubicBezTo>
                  <a:cubicBezTo>
                    <a:pt x="58892" y="69683"/>
                    <a:pt x="58836" y="69859"/>
                    <a:pt x="58776" y="69975"/>
                  </a:cubicBezTo>
                  <a:cubicBezTo>
                    <a:pt x="58543" y="70495"/>
                    <a:pt x="58256" y="70904"/>
                    <a:pt x="57963" y="71368"/>
                  </a:cubicBezTo>
                  <a:cubicBezTo>
                    <a:pt x="57908" y="71484"/>
                    <a:pt x="57791" y="71600"/>
                    <a:pt x="57731" y="71656"/>
                  </a:cubicBezTo>
                  <a:cubicBezTo>
                    <a:pt x="57443" y="72064"/>
                    <a:pt x="57095" y="72412"/>
                    <a:pt x="56687" y="72760"/>
                  </a:cubicBezTo>
                  <a:cubicBezTo>
                    <a:pt x="56631" y="72816"/>
                    <a:pt x="56515" y="72877"/>
                    <a:pt x="56455" y="72993"/>
                  </a:cubicBezTo>
                  <a:cubicBezTo>
                    <a:pt x="56223" y="73109"/>
                    <a:pt x="56051" y="73225"/>
                    <a:pt x="55874" y="73396"/>
                  </a:cubicBezTo>
                  <a:cubicBezTo>
                    <a:pt x="55703" y="73457"/>
                    <a:pt x="55587" y="73573"/>
                    <a:pt x="55410" y="73628"/>
                  </a:cubicBezTo>
                  <a:cubicBezTo>
                    <a:pt x="55294" y="73689"/>
                    <a:pt x="55239" y="73745"/>
                    <a:pt x="55122" y="73805"/>
                  </a:cubicBezTo>
                  <a:lnTo>
                    <a:pt x="54078" y="74153"/>
                  </a:lnTo>
                  <a:cubicBezTo>
                    <a:pt x="53962" y="74209"/>
                    <a:pt x="53902" y="74209"/>
                    <a:pt x="53786" y="74269"/>
                  </a:cubicBezTo>
                  <a:cubicBezTo>
                    <a:pt x="53437" y="74325"/>
                    <a:pt x="53089" y="74441"/>
                    <a:pt x="52741" y="74501"/>
                  </a:cubicBezTo>
                  <a:lnTo>
                    <a:pt x="52393" y="74501"/>
                  </a:lnTo>
                  <a:cubicBezTo>
                    <a:pt x="52105" y="74557"/>
                    <a:pt x="51757" y="74617"/>
                    <a:pt x="51465" y="74617"/>
                  </a:cubicBezTo>
                  <a:lnTo>
                    <a:pt x="49724" y="74617"/>
                  </a:lnTo>
                  <a:cubicBezTo>
                    <a:pt x="49436" y="74557"/>
                    <a:pt x="49204" y="74557"/>
                    <a:pt x="48912" y="74557"/>
                  </a:cubicBezTo>
                  <a:cubicBezTo>
                    <a:pt x="48740" y="74501"/>
                    <a:pt x="48564" y="74501"/>
                    <a:pt x="48448" y="74501"/>
                  </a:cubicBezTo>
                  <a:lnTo>
                    <a:pt x="48392" y="74501"/>
                  </a:lnTo>
                  <a:cubicBezTo>
                    <a:pt x="48160" y="74441"/>
                    <a:pt x="47983" y="74441"/>
                    <a:pt x="47751" y="74385"/>
                  </a:cubicBezTo>
                  <a:cubicBezTo>
                    <a:pt x="47519" y="74325"/>
                    <a:pt x="47347" y="74269"/>
                    <a:pt x="47115" y="74209"/>
                  </a:cubicBezTo>
                  <a:cubicBezTo>
                    <a:pt x="46939" y="74153"/>
                    <a:pt x="46823" y="74153"/>
                    <a:pt x="46651" y="74093"/>
                  </a:cubicBezTo>
                  <a:cubicBezTo>
                    <a:pt x="46359" y="73977"/>
                    <a:pt x="46011" y="73861"/>
                    <a:pt x="45723" y="73689"/>
                  </a:cubicBezTo>
                  <a:cubicBezTo>
                    <a:pt x="45314" y="73573"/>
                    <a:pt x="44910" y="73512"/>
                    <a:pt x="44502" y="73341"/>
                  </a:cubicBezTo>
                  <a:lnTo>
                    <a:pt x="44502" y="73341"/>
                  </a:lnTo>
                  <a:cubicBezTo>
                    <a:pt x="44678" y="73512"/>
                    <a:pt x="44850" y="73628"/>
                    <a:pt x="45082" y="73689"/>
                  </a:cubicBezTo>
                  <a:cubicBezTo>
                    <a:pt x="45546" y="73977"/>
                    <a:pt x="46011" y="74209"/>
                    <a:pt x="46535" y="74385"/>
                  </a:cubicBezTo>
                  <a:cubicBezTo>
                    <a:pt x="46883" y="74501"/>
                    <a:pt x="47287" y="74617"/>
                    <a:pt x="47696" y="74733"/>
                  </a:cubicBezTo>
                  <a:cubicBezTo>
                    <a:pt x="47867" y="74733"/>
                    <a:pt x="48099" y="74789"/>
                    <a:pt x="48276" y="74789"/>
                  </a:cubicBezTo>
                  <a:lnTo>
                    <a:pt x="48392" y="74789"/>
                  </a:lnTo>
                  <a:cubicBezTo>
                    <a:pt x="48508" y="74849"/>
                    <a:pt x="48624" y="74849"/>
                    <a:pt x="48740" y="74849"/>
                  </a:cubicBezTo>
                  <a:cubicBezTo>
                    <a:pt x="48912" y="74849"/>
                    <a:pt x="49088" y="74905"/>
                    <a:pt x="49260" y="74905"/>
                  </a:cubicBezTo>
                  <a:cubicBezTo>
                    <a:pt x="49492" y="74905"/>
                    <a:pt x="49724" y="74905"/>
                    <a:pt x="49956" y="74965"/>
                  </a:cubicBezTo>
                  <a:lnTo>
                    <a:pt x="51233" y="74965"/>
                  </a:lnTo>
                  <a:cubicBezTo>
                    <a:pt x="51409" y="74965"/>
                    <a:pt x="51525" y="74965"/>
                    <a:pt x="51641" y="74905"/>
                  </a:cubicBezTo>
                  <a:cubicBezTo>
                    <a:pt x="51989" y="74905"/>
                    <a:pt x="52277" y="74905"/>
                    <a:pt x="52569" y="74849"/>
                  </a:cubicBezTo>
                  <a:cubicBezTo>
                    <a:pt x="52686" y="74849"/>
                    <a:pt x="52802" y="74789"/>
                    <a:pt x="52918" y="74789"/>
                  </a:cubicBezTo>
                  <a:cubicBezTo>
                    <a:pt x="53266" y="74733"/>
                    <a:pt x="53614" y="74673"/>
                    <a:pt x="53902" y="74557"/>
                  </a:cubicBezTo>
                  <a:cubicBezTo>
                    <a:pt x="54018" y="74557"/>
                    <a:pt x="54134" y="74501"/>
                    <a:pt x="54250" y="74501"/>
                  </a:cubicBezTo>
                  <a:cubicBezTo>
                    <a:pt x="54598" y="74385"/>
                    <a:pt x="54890" y="74209"/>
                    <a:pt x="55239" y="74093"/>
                  </a:cubicBezTo>
                  <a:cubicBezTo>
                    <a:pt x="55355" y="74037"/>
                    <a:pt x="55410" y="73977"/>
                    <a:pt x="55526" y="73921"/>
                  </a:cubicBezTo>
                  <a:cubicBezTo>
                    <a:pt x="55587" y="73921"/>
                    <a:pt x="55587" y="73921"/>
                    <a:pt x="55642" y="73861"/>
                  </a:cubicBezTo>
                  <a:cubicBezTo>
                    <a:pt x="55935" y="73689"/>
                    <a:pt x="56283" y="73512"/>
                    <a:pt x="56515" y="73280"/>
                  </a:cubicBezTo>
                  <a:cubicBezTo>
                    <a:pt x="56631" y="73225"/>
                    <a:pt x="56747" y="73164"/>
                    <a:pt x="56803" y="73109"/>
                  </a:cubicBezTo>
                  <a:cubicBezTo>
                    <a:pt x="57211" y="72760"/>
                    <a:pt x="57499" y="72468"/>
                    <a:pt x="57847" y="72064"/>
                  </a:cubicBezTo>
                  <a:cubicBezTo>
                    <a:pt x="57908" y="72004"/>
                    <a:pt x="58024" y="71888"/>
                    <a:pt x="58079" y="71772"/>
                  </a:cubicBezTo>
                  <a:cubicBezTo>
                    <a:pt x="58195" y="71656"/>
                    <a:pt x="58256" y="71540"/>
                    <a:pt x="58311" y="71424"/>
                  </a:cubicBezTo>
                  <a:cubicBezTo>
                    <a:pt x="58604" y="71020"/>
                    <a:pt x="58836" y="70556"/>
                    <a:pt x="59068" y="70091"/>
                  </a:cubicBezTo>
                  <a:cubicBezTo>
                    <a:pt x="59184" y="69915"/>
                    <a:pt x="59240" y="69743"/>
                    <a:pt x="59300" y="69567"/>
                  </a:cubicBezTo>
                  <a:cubicBezTo>
                    <a:pt x="59704" y="68755"/>
                    <a:pt x="59996" y="67826"/>
                    <a:pt x="60228" y="66842"/>
                  </a:cubicBezTo>
                  <a:cubicBezTo>
                    <a:pt x="60284" y="66550"/>
                    <a:pt x="60344" y="66262"/>
                    <a:pt x="60461" y="65970"/>
                  </a:cubicBezTo>
                  <a:cubicBezTo>
                    <a:pt x="60516" y="65566"/>
                    <a:pt x="60632" y="65102"/>
                    <a:pt x="60693" y="64637"/>
                  </a:cubicBezTo>
                  <a:cubicBezTo>
                    <a:pt x="60925" y="63477"/>
                    <a:pt x="61096" y="62256"/>
                    <a:pt x="61273" y="61040"/>
                  </a:cubicBezTo>
                  <a:cubicBezTo>
                    <a:pt x="61329" y="60515"/>
                    <a:pt x="61389" y="60051"/>
                    <a:pt x="61505" y="59587"/>
                  </a:cubicBezTo>
                  <a:cubicBezTo>
                    <a:pt x="61737" y="57614"/>
                    <a:pt x="62085" y="55586"/>
                    <a:pt x="62489" y="53553"/>
                  </a:cubicBezTo>
                  <a:cubicBezTo>
                    <a:pt x="62549" y="53205"/>
                    <a:pt x="62665" y="52801"/>
                    <a:pt x="62781" y="52453"/>
                  </a:cubicBezTo>
                  <a:cubicBezTo>
                    <a:pt x="62781" y="52276"/>
                    <a:pt x="62837" y="52104"/>
                    <a:pt x="62897" y="51928"/>
                  </a:cubicBezTo>
                  <a:cubicBezTo>
                    <a:pt x="63185" y="50712"/>
                    <a:pt x="63594" y="49551"/>
                    <a:pt x="64058" y="48447"/>
                  </a:cubicBezTo>
                  <a:cubicBezTo>
                    <a:pt x="64174" y="48215"/>
                    <a:pt x="64230" y="47983"/>
                    <a:pt x="64346" y="47750"/>
                  </a:cubicBezTo>
                  <a:cubicBezTo>
                    <a:pt x="64638" y="47054"/>
                    <a:pt x="64986" y="46418"/>
                    <a:pt x="65334" y="45838"/>
                  </a:cubicBezTo>
                  <a:cubicBezTo>
                    <a:pt x="65450" y="45606"/>
                    <a:pt x="65622" y="45374"/>
                    <a:pt x="65738" y="45142"/>
                  </a:cubicBezTo>
                  <a:cubicBezTo>
                    <a:pt x="65854" y="45026"/>
                    <a:pt x="65970" y="44849"/>
                    <a:pt x="66086" y="44678"/>
                  </a:cubicBezTo>
                  <a:cubicBezTo>
                    <a:pt x="66435" y="44153"/>
                    <a:pt x="66843" y="43689"/>
                    <a:pt x="67247" y="43225"/>
                  </a:cubicBezTo>
                  <a:cubicBezTo>
                    <a:pt x="67191" y="43109"/>
                    <a:pt x="67075" y="43053"/>
                    <a:pt x="67015" y="42937"/>
                  </a:cubicBezTo>
                  <a:close/>
                  <a:moveTo>
                    <a:pt x="263540" y="39804"/>
                  </a:moveTo>
                  <a:cubicBezTo>
                    <a:pt x="261219" y="39804"/>
                    <a:pt x="258782" y="40036"/>
                    <a:pt x="256461" y="40732"/>
                  </a:cubicBezTo>
                  <a:cubicBezTo>
                    <a:pt x="254080" y="41428"/>
                    <a:pt x="251819" y="42589"/>
                    <a:pt x="249902" y="44385"/>
                  </a:cubicBezTo>
                  <a:cubicBezTo>
                    <a:pt x="244680" y="49203"/>
                    <a:pt x="240911" y="55586"/>
                    <a:pt x="237894" y="62488"/>
                  </a:cubicBezTo>
                  <a:cubicBezTo>
                    <a:pt x="234180" y="71076"/>
                    <a:pt x="231627" y="80419"/>
                    <a:pt x="229190" y="88366"/>
                  </a:cubicBezTo>
                  <a:cubicBezTo>
                    <a:pt x="229246" y="88482"/>
                    <a:pt x="229362" y="88543"/>
                    <a:pt x="229478" y="88659"/>
                  </a:cubicBezTo>
                  <a:cubicBezTo>
                    <a:pt x="231451" y="82100"/>
                    <a:pt x="233484" y="74673"/>
                    <a:pt x="236209" y="67478"/>
                  </a:cubicBezTo>
                  <a:cubicBezTo>
                    <a:pt x="239518" y="58775"/>
                    <a:pt x="243812" y="50480"/>
                    <a:pt x="250134" y="44617"/>
                  </a:cubicBezTo>
                  <a:cubicBezTo>
                    <a:pt x="252051" y="42821"/>
                    <a:pt x="254256" y="41716"/>
                    <a:pt x="256517" y="41020"/>
                  </a:cubicBezTo>
                  <a:cubicBezTo>
                    <a:pt x="258838" y="40384"/>
                    <a:pt x="261219" y="40092"/>
                    <a:pt x="263540" y="40092"/>
                  </a:cubicBezTo>
                  <a:cubicBezTo>
                    <a:pt x="266093" y="40092"/>
                    <a:pt x="268530" y="40440"/>
                    <a:pt x="270558" y="40732"/>
                  </a:cubicBezTo>
                  <a:cubicBezTo>
                    <a:pt x="271603" y="40848"/>
                    <a:pt x="272531" y="41020"/>
                    <a:pt x="273343" y="41080"/>
                  </a:cubicBezTo>
                  <a:cubicBezTo>
                    <a:pt x="273868" y="41196"/>
                    <a:pt x="274332" y="41252"/>
                    <a:pt x="274736" y="41252"/>
                  </a:cubicBezTo>
                  <a:lnTo>
                    <a:pt x="275084" y="41252"/>
                  </a:lnTo>
                  <a:cubicBezTo>
                    <a:pt x="275376" y="41196"/>
                    <a:pt x="275664" y="41136"/>
                    <a:pt x="275841" y="41020"/>
                  </a:cubicBezTo>
                  <a:cubicBezTo>
                    <a:pt x="275957" y="40964"/>
                    <a:pt x="276012" y="40904"/>
                    <a:pt x="276073" y="40848"/>
                  </a:cubicBezTo>
                  <a:lnTo>
                    <a:pt x="276189" y="40964"/>
                  </a:lnTo>
                  <a:lnTo>
                    <a:pt x="276128" y="40788"/>
                  </a:lnTo>
                  <a:cubicBezTo>
                    <a:pt x="276073" y="40848"/>
                    <a:pt x="275957" y="40904"/>
                    <a:pt x="275841" y="40904"/>
                  </a:cubicBezTo>
                  <a:cubicBezTo>
                    <a:pt x="275664" y="40964"/>
                    <a:pt x="275493" y="40964"/>
                    <a:pt x="275316" y="40964"/>
                  </a:cubicBezTo>
                  <a:cubicBezTo>
                    <a:pt x="275084" y="40964"/>
                    <a:pt x="274796" y="40964"/>
                    <a:pt x="274448" y="40904"/>
                  </a:cubicBezTo>
                  <a:cubicBezTo>
                    <a:pt x="274156" y="40904"/>
                    <a:pt x="273752" y="40848"/>
                    <a:pt x="273343" y="40788"/>
                  </a:cubicBezTo>
                  <a:cubicBezTo>
                    <a:pt x="270967" y="40440"/>
                    <a:pt x="267425" y="39804"/>
                    <a:pt x="263540" y="39804"/>
                  </a:cubicBezTo>
                  <a:close/>
                  <a:moveTo>
                    <a:pt x="229074" y="88775"/>
                  </a:moveTo>
                  <a:cubicBezTo>
                    <a:pt x="228898" y="89355"/>
                    <a:pt x="228726" y="89991"/>
                    <a:pt x="228494" y="90571"/>
                  </a:cubicBezTo>
                  <a:lnTo>
                    <a:pt x="228782" y="90863"/>
                  </a:lnTo>
                  <a:cubicBezTo>
                    <a:pt x="228958" y="90223"/>
                    <a:pt x="229130" y="89643"/>
                    <a:pt x="229362" y="89007"/>
                  </a:cubicBezTo>
                  <a:cubicBezTo>
                    <a:pt x="229246" y="88946"/>
                    <a:pt x="229190" y="88830"/>
                    <a:pt x="229074" y="88775"/>
                  </a:cubicBezTo>
                  <a:close/>
                  <a:moveTo>
                    <a:pt x="228378" y="90919"/>
                  </a:moveTo>
                  <a:cubicBezTo>
                    <a:pt x="228202" y="91560"/>
                    <a:pt x="228030" y="92140"/>
                    <a:pt x="227854" y="92720"/>
                  </a:cubicBezTo>
                  <a:cubicBezTo>
                    <a:pt x="227914" y="92776"/>
                    <a:pt x="228030" y="92836"/>
                    <a:pt x="228086" y="92952"/>
                  </a:cubicBezTo>
                  <a:cubicBezTo>
                    <a:pt x="228146" y="92836"/>
                    <a:pt x="228146" y="92776"/>
                    <a:pt x="228202" y="92660"/>
                  </a:cubicBezTo>
                  <a:cubicBezTo>
                    <a:pt x="228318" y="92196"/>
                    <a:pt x="228494" y="91676"/>
                    <a:pt x="228666" y="91212"/>
                  </a:cubicBezTo>
                  <a:lnTo>
                    <a:pt x="228378" y="90919"/>
                  </a:lnTo>
                  <a:close/>
                  <a:moveTo>
                    <a:pt x="227738" y="93008"/>
                  </a:moveTo>
                  <a:cubicBezTo>
                    <a:pt x="227682" y="93124"/>
                    <a:pt x="227682" y="93184"/>
                    <a:pt x="227622" y="93300"/>
                  </a:cubicBezTo>
                  <a:cubicBezTo>
                    <a:pt x="227505" y="93765"/>
                    <a:pt x="227334" y="94229"/>
                    <a:pt x="227157" y="94693"/>
                  </a:cubicBezTo>
                  <a:cubicBezTo>
                    <a:pt x="227273" y="94749"/>
                    <a:pt x="227334" y="94809"/>
                    <a:pt x="227450" y="94925"/>
                  </a:cubicBezTo>
                  <a:cubicBezTo>
                    <a:pt x="227622" y="94345"/>
                    <a:pt x="227798" y="93820"/>
                    <a:pt x="227970" y="93240"/>
                  </a:cubicBezTo>
                  <a:cubicBezTo>
                    <a:pt x="227914" y="93184"/>
                    <a:pt x="227798" y="93124"/>
                    <a:pt x="227738" y="93008"/>
                  </a:cubicBezTo>
                  <a:close/>
                  <a:moveTo>
                    <a:pt x="227041" y="95041"/>
                  </a:moveTo>
                  <a:cubicBezTo>
                    <a:pt x="226870" y="95561"/>
                    <a:pt x="226693" y="96086"/>
                    <a:pt x="226461" y="96550"/>
                  </a:cubicBezTo>
                  <a:cubicBezTo>
                    <a:pt x="226577" y="96666"/>
                    <a:pt x="226693" y="96721"/>
                    <a:pt x="226753" y="96782"/>
                  </a:cubicBezTo>
                  <a:cubicBezTo>
                    <a:pt x="226925" y="96257"/>
                    <a:pt x="227157" y="95737"/>
                    <a:pt x="227334" y="95213"/>
                  </a:cubicBezTo>
                  <a:cubicBezTo>
                    <a:pt x="227218" y="95157"/>
                    <a:pt x="227157" y="95097"/>
                    <a:pt x="227041" y="95041"/>
                  </a:cubicBezTo>
                  <a:close/>
                  <a:moveTo>
                    <a:pt x="226345" y="96898"/>
                  </a:moveTo>
                  <a:cubicBezTo>
                    <a:pt x="226173" y="97362"/>
                    <a:pt x="225997" y="97882"/>
                    <a:pt x="225825" y="98346"/>
                  </a:cubicBezTo>
                  <a:cubicBezTo>
                    <a:pt x="225941" y="98406"/>
                    <a:pt x="225997" y="98462"/>
                    <a:pt x="226057" y="98522"/>
                  </a:cubicBezTo>
                  <a:cubicBezTo>
                    <a:pt x="226289" y="98058"/>
                    <a:pt x="226461" y="97594"/>
                    <a:pt x="226637" y="97070"/>
                  </a:cubicBezTo>
                  <a:cubicBezTo>
                    <a:pt x="226577" y="97014"/>
                    <a:pt x="226461" y="96954"/>
                    <a:pt x="226345" y="96898"/>
                  </a:cubicBezTo>
                  <a:close/>
                  <a:moveTo>
                    <a:pt x="225649" y="98638"/>
                  </a:moveTo>
                  <a:cubicBezTo>
                    <a:pt x="225477" y="99103"/>
                    <a:pt x="225301" y="99567"/>
                    <a:pt x="225069" y="99971"/>
                  </a:cubicBezTo>
                  <a:lnTo>
                    <a:pt x="225417" y="100147"/>
                  </a:lnTo>
                  <a:cubicBezTo>
                    <a:pt x="225593" y="99739"/>
                    <a:pt x="225765" y="99274"/>
                    <a:pt x="225941" y="98810"/>
                  </a:cubicBezTo>
                  <a:cubicBezTo>
                    <a:pt x="225881" y="98755"/>
                    <a:pt x="225765" y="98694"/>
                    <a:pt x="225709" y="98638"/>
                  </a:cubicBezTo>
                  <a:close/>
                  <a:moveTo>
                    <a:pt x="224952" y="100319"/>
                  </a:moveTo>
                  <a:cubicBezTo>
                    <a:pt x="224781" y="100727"/>
                    <a:pt x="224549" y="101131"/>
                    <a:pt x="224372" y="101540"/>
                  </a:cubicBezTo>
                  <a:cubicBezTo>
                    <a:pt x="224488" y="101540"/>
                    <a:pt x="224549" y="101595"/>
                    <a:pt x="224665" y="101656"/>
                  </a:cubicBezTo>
                  <a:cubicBezTo>
                    <a:pt x="224897" y="101247"/>
                    <a:pt x="225069" y="100843"/>
                    <a:pt x="225245" y="100435"/>
                  </a:cubicBezTo>
                  <a:cubicBezTo>
                    <a:pt x="225129" y="100379"/>
                    <a:pt x="225069" y="100319"/>
                    <a:pt x="224952" y="100319"/>
                  </a:cubicBezTo>
                  <a:close/>
                  <a:moveTo>
                    <a:pt x="224200" y="101827"/>
                  </a:moveTo>
                  <a:cubicBezTo>
                    <a:pt x="224024" y="102176"/>
                    <a:pt x="223852" y="102524"/>
                    <a:pt x="223620" y="102872"/>
                  </a:cubicBezTo>
                  <a:cubicBezTo>
                    <a:pt x="223736" y="102932"/>
                    <a:pt x="223852" y="102932"/>
                    <a:pt x="223968" y="102988"/>
                  </a:cubicBezTo>
                  <a:cubicBezTo>
                    <a:pt x="224140" y="102640"/>
                    <a:pt x="224317" y="102292"/>
                    <a:pt x="224549" y="101943"/>
                  </a:cubicBezTo>
                  <a:cubicBezTo>
                    <a:pt x="224433" y="101888"/>
                    <a:pt x="224317" y="101827"/>
                    <a:pt x="224200" y="101827"/>
                  </a:cubicBezTo>
                  <a:close/>
                  <a:moveTo>
                    <a:pt x="223444" y="103220"/>
                  </a:moveTo>
                  <a:cubicBezTo>
                    <a:pt x="223272" y="103512"/>
                    <a:pt x="223040" y="103861"/>
                    <a:pt x="222864" y="104148"/>
                  </a:cubicBezTo>
                  <a:lnTo>
                    <a:pt x="223212" y="104148"/>
                  </a:lnTo>
                  <a:cubicBezTo>
                    <a:pt x="223388" y="103861"/>
                    <a:pt x="223620" y="103568"/>
                    <a:pt x="223792" y="103280"/>
                  </a:cubicBezTo>
                  <a:cubicBezTo>
                    <a:pt x="223676" y="103280"/>
                    <a:pt x="223560" y="103220"/>
                    <a:pt x="223444" y="103220"/>
                  </a:cubicBezTo>
                  <a:close/>
                  <a:moveTo>
                    <a:pt x="222632" y="104441"/>
                  </a:moveTo>
                  <a:cubicBezTo>
                    <a:pt x="222460" y="104729"/>
                    <a:pt x="222228" y="104961"/>
                    <a:pt x="222051" y="105193"/>
                  </a:cubicBezTo>
                  <a:lnTo>
                    <a:pt x="222516" y="105193"/>
                  </a:lnTo>
                  <a:cubicBezTo>
                    <a:pt x="222632" y="105021"/>
                    <a:pt x="222748" y="104845"/>
                    <a:pt x="222864" y="104729"/>
                  </a:cubicBezTo>
                  <a:cubicBezTo>
                    <a:pt x="222924" y="104612"/>
                    <a:pt x="222980" y="104557"/>
                    <a:pt x="223040" y="104496"/>
                  </a:cubicBezTo>
                  <a:cubicBezTo>
                    <a:pt x="222864" y="104496"/>
                    <a:pt x="222748" y="104441"/>
                    <a:pt x="222632" y="104441"/>
                  </a:cubicBezTo>
                  <a:close/>
                  <a:moveTo>
                    <a:pt x="221764" y="105541"/>
                  </a:moveTo>
                  <a:cubicBezTo>
                    <a:pt x="221587" y="105773"/>
                    <a:pt x="221415" y="105949"/>
                    <a:pt x="221239" y="106121"/>
                  </a:cubicBezTo>
                  <a:cubicBezTo>
                    <a:pt x="221415" y="106121"/>
                    <a:pt x="221647" y="106065"/>
                    <a:pt x="221819" y="106005"/>
                  </a:cubicBezTo>
                  <a:cubicBezTo>
                    <a:pt x="221935" y="105833"/>
                    <a:pt x="222112" y="105717"/>
                    <a:pt x="222228" y="105541"/>
                  </a:cubicBezTo>
                  <a:close/>
                  <a:moveTo>
                    <a:pt x="221299" y="106469"/>
                  </a:moveTo>
                  <a:lnTo>
                    <a:pt x="221299" y="106469"/>
                  </a:lnTo>
                  <a:cubicBezTo>
                    <a:pt x="221123" y="106530"/>
                    <a:pt x="221007" y="106530"/>
                    <a:pt x="220835" y="106530"/>
                  </a:cubicBezTo>
                  <a:cubicBezTo>
                    <a:pt x="220659" y="106701"/>
                    <a:pt x="220543" y="106817"/>
                    <a:pt x="220371" y="106933"/>
                  </a:cubicBezTo>
                  <a:cubicBezTo>
                    <a:pt x="220719" y="106817"/>
                    <a:pt x="221007" y="106646"/>
                    <a:pt x="221299" y="106469"/>
                  </a:cubicBezTo>
                  <a:close/>
                  <a:moveTo>
                    <a:pt x="167338" y="24890"/>
                  </a:moveTo>
                  <a:cubicBezTo>
                    <a:pt x="166758" y="24890"/>
                    <a:pt x="166234" y="25066"/>
                    <a:pt x="165769" y="25354"/>
                  </a:cubicBezTo>
                  <a:cubicBezTo>
                    <a:pt x="164841" y="25878"/>
                    <a:pt x="164089" y="26923"/>
                    <a:pt x="163393" y="28255"/>
                  </a:cubicBezTo>
                  <a:cubicBezTo>
                    <a:pt x="162404" y="30172"/>
                    <a:pt x="161592" y="32725"/>
                    <a:pt x="160840" y="35626"/>
                  </a:cubicBezTo>
                  <a:cubicBezTo>
                    <a:pt x="159619" y="40616"/>
                    <a:pt x="158519" y="46358"/>
                    <a:pt x="157066" y="51464"/>
                  </a:cubicBezTo>
                  <a:cubicBezTo>
                    <a:pt x="157002" y="51624"/>
                    <a:pt x="156957" y="51783"/>
                    <a:pt x="156910" y="51942"/>
                  </a:cubicBezTo>
                  <a:lnTo>
                    <a:pt x="156910" y="51942"/>
                  </a:lnTo>
                  <a:lnTo>
                    <a:pt x="157126" y="51292"/>
                  </a:lnTo>
                  <a:cubicBezTo>
                    <a:pt x="157182" y="51116"/>
                    <a:pt x="157242" y="51000"/>
                    <a:pt x="157298" y="50828"/>
                  </a:cubicBezTo>
                  <a:cubicBezTo>
                    <a:pt x="158575" y="46474"/>
                    <a:pt x="159619" y="41600"/>
                    <a:pt x="160724" y="37306"/>
                  </a:cubicBezTo>
                  <a:cubicBezTo>
                    <a:pt x="161072" y="36090"/>
                    <a:pt x="161360" y="34869"/>
                    <a:pt x="161708" y="33769"/>
                  </a:cubicBezTo>
                  <a:cubicBezTo>
                    <a:pt x="162404" y="31272"/>
                    <a:pt x="163216" y="29128"/>
                    <a:pt x="164145" y="27619"/>
                  </a:cubicBezTo>
                  <a:cubicBezTo>
                    <a:pt x="164609" y="26862"/>
                    <a:pt x="165133" y="26226"/>
                    <a:pt x="165653" y="25818"/>
                  </a:cubicBezTo>
                  <a:cubicBezTo>
                    <a:pt x="166178" y="25414"/>
                    <a:pt x="166758" y="25238"/>
                    <a:pt x="167338" y="25238"/>
                  </a:cubicBezTo>
                  <a:cubicBezTo>
                    <a:pt x="168035" y="25238"/>
                    <a:pt x="168731" y="25470"/>
                    <a:pt x="169599" y="26050"/>
                  </a:cubicBezTo>
                  <a:cubicBezTo>
                    <a:pt x="171284" y="27211"/>
                    <a:pt x="172908" y="29183"/>
                    <a:pt x="174473" y="31797"/>
                  </a:cubicBezTo>
                  <a:cubicBezTo>
                    <a:pt x="177202" y="36378"/>
                    <a:pt x="179695" y="42821"/>
                    <a:pt x="182192" y="50071"/>
                  </a:cubicBezTo>
                  <a:cubicBezTo>
                    <a:pt x="185961" y="60924"/>
                    <a:pt x="189791" y="73573"/>
                    <a:pt x="194549" y="84421"/>
                  </a:cubicBezTo>
                  <a:cubicBezTo>
                    <a:pt x="195941" y="87614"/>
                    <a:pt x="197394" y="90631"/>
                    <a:pt x="198958" y="93416"/>
                  </a:cubicBezTo>
                  <a:lnTo>
                    <a:pt x="199306" y="93936"/>
                  </a:lnTo>
                  <a:cubicBezTo>
                    <a:pt x="199655" y="94577"/>
                    <a:pt x="200063" y="95273"/>
                    <a:pt x="200467" y="95909"/>
                  </a:cubicBezTo>
                  <a:cubicBezTo>
                    <a:pt x="200583" y="96025"/>
                    <a:pt x="200643" y="96202"/>
                    <a:pt x="200759" y="96373"/>
                  </a:cubicBezTo>
                  <a:cubicBezTo>
                    <a:pt x="201107" y="96954"/>
                    <a:pt x="201511" y="97478"/>
                    <a:pt x="201920" y="98058"/>
                  </a:cubicBezTo>
                  <a:cubicBezTo>
                    <a:pt x="201975" y="98174"/>
                    <a:pt x="202092" y="98346"/>
                    <a:pt x="202208" y="98462"/>
                  </a:cubicBezTo>
                  <a:cubicBezTo>
                    <a:pt x="202268" y="98578"/>
                    <a:pt x="202384" y="98694"/>
                    <a:pt x="202440" y="98810"/>
                  </a:cubicBezTo>
                  <a:cubicBezTo>
                    <a:pt x="202732" y="99219"/>
                    <a:pt x="203020" y="99567"/>
                    <a:pt x="203312" y="99971"/>
                  </a:cubicBezTo>
                  <a:cubicBezTo>
                    <a:pt x="203428" y="100087"/>
                    <a:pt x="203484" y="100203"/>
                    <a:pt x="203600" y="100319"/>
                  </a:cubicBezTo>
                  <a:cubicBezTo>
                    <a:pt x="203948" y="100783"/>
                    <a:pt x="204296" y="101191"/>
                    <a:pt x="204645" y="101595"/>
                  </a:cubicBezTo>
                  <a:cubicBezTo>
                    <a:pt x="204761" y="101711"/>
                    <a:pt x="204877" y="101827"/>
                    <a:pt x="204937" y="101943"/>
                  </a:cubicBezTo>
                  <a:cubicBezTo>
                    <a:pt x="205285" y="102352"/>
                    <a:pt x="205633" y="102700"/>
                    <a:pt x="206037" y="103048"/>
                  </a:cubicBezTo>
                  <a:cubicBezTo>
                    <a:pt x="206097" y="103164"/>
                    <a:pt x="206213" y="103280"/>
                    <a:pt x="206269" y="103336"/>
                  </a:cubicBezTo>
                  <a:cubicBezTo>
                    <a:pt x="206617" y="103684"/>
                    <a:pt x="206965" y="103977"/>
                    <a:pt x="207314" y="104325"/>
                  </a:cubicBezTo>
                  <a:cubicBezTo>
                    <a:pt x="207430" y="104380"/>
                    <a:pt x="207490" y="104496"/>
                    <a:pt x="207606" y="104557"/>
                  </a:cubicBezTo>
                  <a:cubicBezTo>
                    <a:pt x="207954" y="104845"/>
                    <a:pt x="208242" y="105077"/>
                    <a:pt x="208590" y="105369"/>
                  </a:cubicBezTo>
                  <a:cubicBezTo>
                    <a:pt x="208706" y="105425"/>
                    <a:pt x="208766" y="105485"/>
                    <a:pt x="208883" y="105601"/>
                  </a:cubicBezTo>
                  <a:cubicBezTo>
                    <a:pt x="209170" y="105833"/>
                    <a:pt x="209518" y="106065"/>
                    <a:pt x="209811" y="106237"/>
                  </a:cubicBezTo>
                  <a:cubicBezTo>
                    <a:pt x="209927" y="106353"/>
                    <a:pt x="210043" y="106413"/>
                    <a:pt x="210099" y="106469"/>
                  </a:cubicBezTo>
                  <a:cubicBezTo>
                    <a:pt x="210447" y="106646"/>
                    <a:pt x="210739" y="106817"/>
                    <a:pt x="211027" y="106994"/>
                  </a:cubicBezTo>
                  <a:cubicBezTo>
                    <a:pt x="211143" y="107049"/>
                    <a:pt x="211259" y="107110"/>
                    <a:pt x="211319" y="107165"/>
                  </a:cubicBezTo>
                  <a:cubicBezTo>
                    <a:pt x="211607" y="107342"/>
                    <a:pt x="211900" y="107514"/>
                    <a:pt x="212187" y="107630"/>
                  </a:cubicBezTo>
                  <a:cubicBezTo>
                    <a:pt x="212248" y="107690"/>
                    <a:pt x="212364" y="107690"/>
                    <a:pt x="212420" y="107746"/>
                  </a:cubicBezTo>
                  <a:lnTo>
                    <a:pt x="212480" y="107746"/>
                  </a:lnTo>
                  <a:cubicBezTo>
                    <a:pt x="212768" y="107922"/>
                    <a:pt x="213060" y="108038"/>
                    <a:pt x="213292" y="108094"/>
                  </a:cubicBezTo>
                  <a:cubicBezTo>
                    <a:pt x="213408" y="108154"/>
                    <a:pt x="213524" y="108210"/>
                    <a:pt x="213640" y="108210"/>
                  </a:cubicBezTo>
                  <a:cubicBezTo>
                    <a:pt x="213872" y="108326"/>
                    <a:pt x="214160" y="108386"/>
                    <a:pt x="214392" y="108442"/>
                  </a:cubicBezTo>
                  <a:cubicBezTo>
                    <a:pt x="214508" y="108502"/>
                    <a:pt x="214624" y="108502"/>
                    <a:pt x="214740" y="108558"/>
                  </a:cubicBezTo>
                  <a:cubicBezTo>
                    <a:pt x="214973" y="108558"/>
                    <a:pt x="215205" y="108618"/>
                    <a:pt x="215437" y="108674"/>
                  </a:cubicBezTo>
                  <a:lnTo>
                    <a:pt x="215785" y="108674"/>
                  </a:lnTo>
                  <a:cubicBezTo>
                    <a:pt x="215961" y="108734"/>
                    <a:pt x="216133" y="108734"/>
                    <a:pt x="216365" y="108734"/>
                  </a:cubicBezTo>
                  <a:cubicBezTo>
                    <a:pt x="216542" y="108734"/>
                    <a:pt x="216658" y="108734"/>
                    <a:pt x="216829" y="108674"/>
                  </a:cubicBezTo>
                  <a:lnTo>
                    <a:pt x="217238" y="108674"/>
                  </a:lnTo>
                  <a:cubicBezTo>
                    <a:pt x="217354" y="108618"/>
                    <a:pt x="217526" y="108618"/>
                    <a:pt x="217702" y="108558"/>
                  </a:cubicBezTo>
                  <a:cubicBezTo>
                    <a:pt x="218050" y="108502"/>
                    <a:pt x="218398" y="108386"/>
                    <a:pt x="218746" y="108270"/>
                  </a:cubicBezTo>
                  <a:cubicBezTo>
                    <a:pt x="218802" y="108210"/>
                    <a:pt x="218862" y="108210"/>
                    <a:pt x="218918" y="108210"/>
                  </a:cubicBezTo>
                  <a:cubicBezTo>
                    <a:pt x="219498" y="107922"/>
                    <a:pt x="220023" y="107630"/>
                    <a:pt x="220543" y="107226"/>
                  </a:cubicBezTo>
                  <a:lnTo>
                    <a:pt x="220543" y="107226"/>
                  </a:lnTo>
                  <a:cubicBezTo>
                    <a:pt x="220195" y="107342"/>
                    <a:pt x="219846" y="107458"/>
                    <a:pt x="219498" y="107514"/>
                  </a:cubicBezTo>
                  <a:cubicBezTo>
                    <a:pt x="219211" y="107690"/>
                    <a:pt x="218918" y="107862"/>
                    <a:pt x="218570" y="107978"/>
                  </a:cubicBezTo>
                  <a:cubicBezTo>
                    <a:pt x="218454" y="108038"/>
                    <a:pt x="218338" y="108038"/>
                    <a:pt x="218222" y="108094"/>
                  </a:cubicBezTo>
                  <a:cubicBezTo>
                    <a:pt x="217990" y="108154"/>
                    <a:pt x="217818" y="108210"/>
                    <a:pt x="217642" y="108270"/>
                  </a:cubicBezTo>
                  <a:cubicBezTo>
                    <a:pt x="217410" y="108270"/>
                    <a:pt x="217238" y="108326"/>
                    <a:pt x="217061" y="108326"/>
                  </a:cubicBezTo>
                  <a:cubicBezTo>
                    <a:pt x="216945" y="108326"/>
                    <a:pt x="216774" y="108386"/>
                    <a:pt x="216658" y="108386"/>
                  </a:cubicBezTo>
                  <a:lnTo>
                    <a:pt x="215961" y="108386"/>
                  </a:lnTo>
                  <a:cubicBezTo>
                    <a:pt x="215845" y="108386"/>
                    <a:pt x="215729" y="108326"/>
                    <a:pt x="215613" y="108326"/>
                  </a:cubicBezTo>
                  <a:cubicBezTo>
                    <a:pt x="215381" y="108326"/>
                    <a:pt x="215149" y="108270"/>
                    <a:pt x="214857" y="108210"/>
                  </a:cubicBezTo>
                  <a:cubicBezTo>
                    <a:pt x="214801" y="108210"/>
                    <a:pt x="214685" y="108154"/>
                    <a:pt x="214569" y="108154"/>
                  </a:cubicBezTo>
                  <a:cubicBezTo>
                    <a:pt x="214276" y="108094"/>
                    <a:pt x="214044" y="108038"/>
                    <a:pt x="213756" y="107922"/>
                  </a:cubicBezTo>
                  <a:cubicBezTo>
                    <a:pt x="213640" y="107862"/>
                    <a:pt x="213580" y="107862"/>
                    <a:pt x="213464" y="107806"/>
                  </a:cubicBezTo>
                  <a:lnTo>
                    <a:pt x="212596" y="107458"/>
                  </a:lnTo>
                  <a:lnTo>
                    <a:pt x="212536" y="107458"/>
                  </a:lnTo>
                  <a:cubicBezTo>
                    <a:pt x="212480" y="107398"/>
                    <a:pt x="212420" y="107342"/>
                    <a:pt x="212304" y="107342"/>
                  </a:cubicBezTo>
                  <a:cubicBezTo>
                    <a:pt x="212016" y="107165"/>
                    <a:pt x="211723" y="106994"/>
                    <a:pt x="211436" y="106878"/>
                  </a:cubicBezTo>
                  <a:cubicBezTo>
                    <a:pt x="211319" y="106817"/>
                    <a:pt x="211259" y="106762"/>
                    <a:pt x="211143" y="106701"/>
                  </a:cubicBezTo>
                  <a:cubicBezTo>
                    <a:pt x="210795" y="106530"/>
                    <a:pt x="210507" y="106297"/>
                    <a:pt x="210215" y="106121"/>
                  </a:cubicBezTo>
                  <a:cubicBezTo>
                    <a:pt x="210099" y="106065"/>
                    <a:pt x="210043" y="106005"/>
                    <a:pt x="209927" y="105949"/>
                  </a:cubicBezTo>
                  <a:cubicBezTo>
                    <a:pt x="209579" y="105717"/>
                    <a:pt x="209286" y="105485"/>
                    <a:pt x="208938" y="105253"/>
                  </a:cubicBezTo>
                  <a:cubicBezTo>
                    <a:pt x="208883" y="105137"/>
                    <a:pt x="208766" y="105077"/>
                    <a:pt x="208650" y="105021"/>
                  </a:cubicBezTo>
                  <a:cubicBezTo>
                    <a:pt x="208358" y="104729"/>
                    <a:pt x="208010" y="104441"/>
                    <a:pt x="207662" y="104148"/>
                  </a:cubicBezTo>
                  <a:cubicBezTo>
                    <a:pt x="207606" y="104093"/>
                    <a:pt x="207490" y="104032"/>
                    <a:pt x="207374" y="103916"/>
                  </a:cubicBezTo>
                  <a:cubicBezTo>
                    <a:pt x="207026" y="103628"/>
                    <a:pt x="206678" y="103280"/>
                    <a:pt x="206385" y="102932"/>
                  </a:cubicBezTo>
                  <a:cubicBezTo>
                    <a:pt x="206269" y="102872"/>
                    <a:pt x="206153" y="102756"/>
                    <a:pt x="206097" y="102640"/>
                  </a:cubicBezTo>
                  <a:cubicBezTo>
                    <a:pt x="205749" y="102292"/>
                    <a:pt x="205341" y="101888"/>
                    <a:pt x="205053" y="101540"/>
                  </a:cubicBezTo>
                  <a:cubicBezTo>
                    <a:pt x="204993" y="101424"/>
                    <a:pt x="204937" y="101363"/>
                    <a:pt x="204877" y="101308"/>
                  </a:cubicBezTo>
                  <a:cubicBezTo>
                    <a:pt x="204821" y="101247"/>
                    <a:pt x="204761" y="101247"/>
                    <a:pt x="204761" y="101191"/>
                  </a:cubicBezTo>
                  <a:cubicBezTo>
                    <a:pt x="204357" y="100727"/>
                    <a:pt x="204009" y="100319"/>
                    <a:pt x="203660" y="99855"/>
                  </a:cubicBezTo>
                  <a:cubicBezTo>
                    <a:pt x="203544" y="99739"/>
                    <a:pt x="203428" y="99623"/>
                    <a:pt x="203368" y="99507"/>
                  </a:cubicBezTo>
                  <a:cubicBezTo>
                    <a:pt x="202964" y="98987"/>
                    <a:pt x="202616" y="98462"/>
                    <a:pt x="202268" y="97942"/>
                  </a:cubicBezTo>
                  <a:cubicBezTo>
                    <a:pt x="202152" y="97826"/>
                    <a:pt x="202036" y="97710"/>
                    <a:pt x="201975" y="97534"/>
                  </a:cubicBezTo>
                  <a:cubicBezTo>
                    <a:pt x="201572" y="96954"/>
                    <a:pt x="201163" y="96373"/>
                    <a:pt x="200815" y="95793"/>
                  </a:cubicBezTo>
                  <a:cubicBezTo>
                    <a:pt x="200699" y="95621"/>
                    <a:pt x="200583" y="95505"/>
                    <a:pt x="200527" y="95329"/>
                  </a:cubicBezTo>
                  <a:cubicBezTo>
                    <a:pt x="200119" y="94693"/>
                    <a:pt x="199715" y="93997"/>
                    <a:pt x="199306" y="93356"/>
                  </a:cubicBezTo>
                  <a:cubicBezTo>
                    <a:pt x="199251" y="93184"/>
                    <a:pt x="199135" y="93008"/>
                    <a:pt x="199019" y="92776"/>
                  </a:cubicBezTo>
                  <a:cubicBezTo>
                    <a:pt x="197278" y="89703"/>
                    <a:pt x="195709" y="86338"/>
                    <a:pt x="194145" y="82740"/>
                  </a:cubicBezTo>
                  <a:cubicBezTo>
                    <a:pt x="189503" y="71772"/>
                    <a:pt x="185729" y="59123"/>
                    <a:pt x="181960" y="48391"/>
                  </a:cubicBezTo>
                  <a:cubicBezTo>
                    <a:pt x="180103" y="43053"/>
                    <a:pt x="178186" y="38179"/>
                    <a:pt x="176213" y="34289"/>
                  </a:cubicBezTo>
                  <a:cubicBezTo>
                    <a:pt x="174185" y="30344"/>
                    <a:pt x="172096" y="27387"/>
                    <a:pt x="169775" y="25762"/>
                  </a:cubicBezTo>
                  <a:cubicBezTo>
                    <a:pt x="168903" y="25182"/>
                    <a:pt x="168090" y="24890"/>
                    <a:pt x="167338" y="248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6" name="Google Shape;516;p32"/>
            <p:cNvSpPr/>
            <p:nvPr/>
          </p:nvSpPr>
          <p:spPr>
            <a:xfrm>
              <a:off x="481800" y="1679100"/>
              <a:ext cx="6888825" cy="2666150"/>
            </a:xfrm>
            <a:custGeom>
              <a:avLst/>
              <a:gdLst/>
              <a:ahLst/>
              <a:cxnLst/>
              <a:rect l="l" t="t" r="r" b="b"/>
              <a:pathLst>
                <a:path w="275553" h="106646" extrusionOk="0">
                  <a:moveTo>
                    <a:pt x="117091" y="2962"/>
                  </a:moveTo>
                  <a:cubicBezTo>
                    <a:pt x="116920" y="3077"/>
                    <a:pt x="116689" y="3193"/>
                    <a:pt x="116513" y="3363"/>
                  </a:cubicBezTo>
                  <a:lnTo>
                    <a:pt x="116513" y="3363"/>
                  </a:lnTo>
                  <a:cubicBezTo>
                    <a:pt x="116653" y="3353"/>
                    <a:pt x="116756" y="3303"/>
                    <a:pt x="116858" y="3250"/>
                  </a:cubicBezTo>
                  <a:cubicBezTo>
                    <a:pt x="116974" y="3194"/>
                    <a:pt x="117035" y="3078"/>
                    <a:pt x="117091" y="3018"/>
                  </a:cubicBezTo>
                  <a:lnTo>
                    <a:pt x="117091" y="2962"/>
                  </a:lnTo>
                  <a:close/>
                  <a:moveTo>
                    <a:pt x="116513" y="3363"/>
                  </a:moveTo>
                  <a:cubicBezTo>
                    <a:pt x="116494" y="3365"/>
                    <a:pt x="116475" y="3366"/>
                    <a:pt x="116455" y="3366"/>
                  </a:cubicBezTo>
                  <a:lnTo>
                    <a:pt x="116510" y="3366"/>
                  </a:lnTo>
                  <a:cubicBezTo>
                    <a:pt x="116511" y="3365"/>
                    <a:pt x="116512" y="3364"/>
                    <a:pt x="116513" y="3363"/>
                  </a:cubicBezTo>
                  <a:close/>
                  <a:moveTo>
                    <a:pt x="116510" y="3714"/>
                  </a:moveTo>
                  <a:cubicBezTo>
                    <a:pt x="116339" y="3830"/>
                    <a:pt x="116106" y="3890"/>
                    <a:pt x="115930" y="4006"/>
                  </a:cubicBezTo>
                  <a:cubicBezTo>
                    <a:pt x="115874" y="4062"/>
                    <a:pt x="115814" y="4178"/>
                    <a:pt x="115758" y="4238"/>
                  </a:cubicBezTo>
                  <a:cubicBezTo>
                    <a:pt x="115874" y="4238"/>
                    <a:pt x="116046" y="4178"/>
                    <a:pt x="116223" y="4178"/>
                  </a:cubicBezTo>
                  <a:cubicBezTo>
                    <a:pt x="116339" y="4006"/>
                    <a:pt x="116394" y="3890"/>
                    <a:pt x="116510" y="3714"/>
                  </a:cubicBezTo>
                  <a:close/>
                  <a:moveTo>
                    <a:pt x="115930" y="4526"/>
                  </a:moveTo>
                  <a:cubicBezTo>
                    <a:pt x="115874" y="4586"/>
                    <a:pt x="115874" y="4586"/>
                    <a:pt x="115814" y="4586"/>
                  </a:cubicBezTo>
                  <a:cubicBezTo>
                    <a:pt x="115698" y="4642"/>
                    <a:pt x="115582" y="4642"/>
                    <a:pt x="115466" y="4703"/>
                  </a:cubicBezTo>
                  <a:cubicBezTo>
                    <a:pt x="115350" y="4819"/>
                    <a:pt x="115234" y="4990"/>
                    <a:pt x="115178" y="5167"/>
                  </a:cubicBezTo>
                  <a:cubicBezTo>
                    <a:pt x="115294" y="5106"/>
                    <a:pt x="115466" y="5106"/>
                    <a:pt x="115582" y="5106"/>
                  </a:cubicBezTo>
                  <a:cubicBezTo>
                    <a:pt x="115698" y="4935"/>
                    <a:pt x="115814" y="4758"/>
                    <a:pt x="115930" y="4526"/>
                  </a:cubicBezTo>
                  <a:close/>
                  <a:moveTo>
                    <a:pt x="115350" y="5455"/>
                  </a:moveTo>
                  <a:cubicBezTo>
                    <a:pt x="115234" y="5455"/>
                    <a:pt x="115062" y="5515"/>
                    <a:pt x="114946" y="5515"/>
                  </a:cubicBezTo>
                  <a:cubicBezTo>
                    <a:pt x="114830" y="5687"/>
                    <a:pt x="114714" y="5919"/>
                    <a:pt x="114598" y="6095"/>
                  </a:cubicBezTo>
                  <a:lnTo>
                    <a:pt x="114946" y="6095"/>
                  </a:lnTo>
                  <a:cubicBezTo>
                    <a:pt x="115118" y="5863"/>
                    <a:pt x="115234" y="5687"/>
                    <a:pt x="115350" y="5455"/>
                  </a:cubicBezTo>
                  <a:close/>
                  <a:moveTo>
                    <a:pt x="114422" y="6443"/>
                  </a:moveTo>
                  <a:cubicBezTo>
                    <a:pt x="114305" y="6675"/>
                    <a:pt x="114134" y="6907"/>
                    <a:pt x="114018" y="7139"/>
                  </a:cubicBezTo>
                  <a:cubicBezTo>
                    <a:pt x="114134" y="7139"/>
                    <a:pt x="114250" y="7195"/>
                    <a:pt x="114366" y="7195"/>
                  </a:cubicBezTo>
                  <a:cubicBezTo>
                    <a:pt x="114538" y="6907"/>
                    <a:pt x="114654" y="6675"/>
                    <a:pt x="114770" y="6443"/>
                  </a:cubicBezTo>
                  <a:close/>
                  <a:moveTo>
                    <a:pt x="113841" y="7488"/>
                  </a:moveTo>
                  <a:cubicBezTo>
                    <a:pt x="113725" y="7720"/>
                    <a:pt x="113609" y="8007"/>
                    <a:pt x="113437" y="8300"/>
                  </a:cubicBezTo>
                  <a:cubicBezTo>
                    <a:pt x="113553" y="8300"/>
                    <a:pt x="113670" y="8356"/>
                    <a:pt x="113786" y="8356"/>
                  </a:cubicBezTo>
                  <a:cubicBezTo>
                    <a:pt x="113902" y="8068"/>
                    <a:pt x="114073" y="7775"/>
                    <a:pt x="114189" y="7488"/>
                  </a:cubicBezTo>
                  <a:close/>
                  <a:moveTo>
                    <a:pt x="113321" y="8588"/>
                  </a:moveTo>
                  <a:cubicBezTo>
                    <a:pt x="113145" y="8880"/>
                    <a:pt x="113029" y="9168"/>
                    <a:pt x="112857" y="9516"/>
                  </a:cubicBezTo>
                  <a:cubicBezTo>
                    <a:pt x="112973" y="9576"/>
                    <a:pt x="113089" y="9576"/>
                    <a:pt x="113205" y="9632"/>
                  </a:cubicBezTo>
                  <a:cubicBezTo>
                    <a:pt x="113321" y="9344"/>
                    <a:pt x="113493" y="8996"/>
                    <a:pt x="113609" y="8648"/>
                  </a:cubicBezTo>
                  <a:cubicBezTo>
                    <a:pt x="113553" y="8648"/>
                    <a:pt x="113437" y="8588"/>
                    <a:pt x="113321" y="8588"/>
                  </a:cubicBezTo>
                  <a:close/>
                  <a:moveTo>
                    <a:pt x="112741" y="9809"/>
                  </a:moveTo>
                  <a:cubicBezTo>
                    <a:pt x="112681" y="9925"/>
                    <a:pt x="112625" y="10096"/>
                    <a:pt x="112565" y="10273"/>
                  </a:cubicBezTo>
                  <a:cubicBezTo>
                    <a:pt x="112449" y="10444"/>
                    <a:pt x="112393" y="10621"/>
                    <a:pt x="112277" y="10853"/>
                  </a:cubicBezTo>
                  <a:cubicBezTo>
                    <a:pt x="112393" y="10909"/>
                    <a:pt x="112449" y="10969"/>
                    <a:pt x="112565" y="11025"/>
                  </a:cubicBezTo>
                  <a:cubicBezTo>
                    <a:pt x="112741" y="10677"/>
                    <a:pt x="112857" y="10328"/>
                    <a:pt x="113029" y="9980"/>
                  </a:cubicBezTo>
                  <a:cubicBezTo>
                    <a:pt x="112973" y="9925"/>
                    <a:pt x="112857" y="9864"/>
                    <a:pt x="112741" y="9809"/>
                  </a:cubicBezTo>
                  <a:close/>
                  <a:moveTo>
                    <a:pt x="112161" y="11141"/>
                  </a:moveTo>
                  <a:cubicBezTo>
                    <a:pt x="111985" y="11549"/>
                    <a:pt x="111813" y="11897"/>
                    <a:pt x="111697" y="12301"/>
                  </a:cubicBezTo>
                  <a:lnTo>
                    <a:pt x="111929" y="12533"/>
                  </a:lnTo>
                  <a:cubicBezTo>
                    <a:pt x="112101" y="12129"/>
                    <a:pt x="112277" y="11721"/>
                    <a:pt x="112449" y="11373"/>
                  </a:cubicBezTo>
                  <a:cubicBezTo>
                    <a:pt x="112393" y="11317"/>
                    <a:pt x="112333" y="11317"/>
                    <a:pt x="112277" y="11257"/>
                  </a:cubicBezTo>
                  <a:lnTo>
                    <a:pt x="112161" y="11141"/>
                  </a:lnTo>
                  <a:close/>
                  <a:moveTo>
                    <a:pt x="111520" y="12649"/>
                  </a:moveTo>
                  <a:lnTo>
                    <a:pt x="111000" y="13870"/>
                  </a:lnTo>
                  <a:cubicBezTo>
                    <a:pt x="111117" y="13986"/>
                    <a:pt x="111172" y="14102"/>
                    <a:pt x="111288" y="14218"/>
                  </a:cubicBezTo>
                  <a:cubicBezTo>
                    <a:pt x="111465" y="13754"/>
                    <a:pt x="111636" y="13346"/>
                    <a:pt x="111813" y="12881"/>
                  </a:cubicBezTo>
                  <a:cubicBezTo>
                    <a:pt x="111697" y="12826"/>
                    <a:pt x="111636" y="12710"/>
                    <a:pt x="111520" y="12649"/>
                  </a:cubicBezTo>
                  <a:close/>
                  <a:moveTo>
                    <a:pt x="73634" y="36206"/>
                  </a:moveTo>
                  <a:cubicBezTo>
                    <a:pt x="73806" y="36322"/>
                    <a:pt x="74038" y="36438"/>
                    <a:pt x="74214" y="36555"/>
                  </a:cubicBezTo>
                  <a:lnTo>
                    <a:pt x="74794" y="36555"/>
                  </a:lnTo>
                  <a:lnTo>
                    <a:pt x="74098" y="36206"/>
                  </a:lnTo>
                  <a:close/>
                  <a:moveTo>
                    <a:pt x="73054" y="36267"/>
                  </a:moveTo>
                  <a:cubicBezTo>
                    <a:pt x="72822" y="36267"/>
                    <a:pt x="72645" y="36322"/>
                    <a:pt x="72413" y="36322"/>
                  </a:cubicBezTo>
                  <a:cubicBezTo>
                    <a:pt x="72589" y="36438"/>
                    <a:pt x="72706" y="36499"/>
                    <a:pt x="72877" y="36615"/>
                  </a:cubicBezTo>
                  <a:cubicBezTo>
                    <a:pt x="73109" y="36615"/>
                    <a:pt x="73341" y="36555"/>
                    <a:pt x="73574" y="36555"/>
                  </a:cubicBezTo>
                  <a:cubicBezTo>
                    <a:pt x="73402" y="36438"/>
                    <a:pt x="73225" y="36383"/>
                    <a:pt x="73054" y="36267"/>
                  </a:cubicBezTo>
                  <a:close/>
                  <a:moveTo>
                    <a:pt x="74910" y="36206"/>
                  </a:moveTo>
                  <a:lnTo>
                    <a:pt x="75259" y="36383"/>
                  </a:lnTo>
                  <a:cubicBezTo>
                    <a:pt x="75375" y="36438"/>
                    <a:pt x="75546" y="36555"/>
                    <a:pt x="75662" y="36615"/>
                  </a:cubicBezTo>
                  <a:cubicBezTo>
                    <a:pt x="75839" y="36615"/>
                    <a:pt x="75955" y="36615"/>
                    <a:pt x="76127" y="36671"/>
                  </a:cubicBezTo>
                  <a:cubicBezTo>
                    <a:pt x="75778" y="36499"/>
                    <a:pt x="75430" y="36383"/>
                    <a:pt x="75026" y="36206"/>
                  </a:cubicBezTo>
                  <a:close/>
                  <a:moveTo>
                    <a:pt x="71949" y="36383"/>
                  </a:moveTo>
                  <a:lnTo>
                    <a:pt x="71253" y="36555"/>
                  </a:lnTo>
                  <a:cubicBezTo>
                    <a:pt x="71369" y="36615"/>
                    <a:pt x="71485" y="36731"/>
                    <a:pt x="71661" y="36787"/>
                  </a:cubicBezTo>
                  <a:cubicBezTo>
                    <a:pt x="71893" y="36731"/>
                    <a:pt x="72125" y="36731"/>
                    <a:pt x="72357" y="36671"/>
                  </a:cubicBezTo>
                  <a:cubicBezTo>
                    <a:pt x="72241" y="36615"/>
                    <a:pt x="72065" y="36499"/>
                    <a:pt x="71949" y="36383"/>
                  </a:cubicBezTo>
                  <a:close/>
                  <a:moveTo>
                    <a:pt x="77347" y="36787"/>
                  </a:moveTo>
                  <a:cubicBezTo>
                    <a:pt x="77347" y="36787"/>
                    <a:pt x="77403" y="36787"/>
                    <a:pt x="77403" y="36847"/>
                  </a:cubicBezTo>
                  <a:lnTo>
                    <a:pt x="77463" y="36847"/>
                  </a:lnTo>
                  <a:cubicBezTo>
                    <a:pt x="77463" y="36787"/>
                    <a:pt x="77403" y="36787"/>
                    <a:pt x="77347" y="36787"/>
                  </a:cubicBezTo>
                  <a:close/>
                  <a:moveTo>
                    <a:pt x="70849" y="36671"/>
                  </a:moveTo>
                  <a:lnTo>
                    <a:pt x="70153" y="36847"/>
                  </a:lnTo>
                  <a:cubicBezTo>
                    <a:pt x="70269" y="36963"/>
                    <a:pt x="70324" y="37019"/>
                    <a:pt x="70440" y="37079"/>
                  </a:cubicBezTo>
                  <a:cubicBezTo>
                    <a:pt x="70672" y="37019"/>
                    <a:pt x="70965" y="36963"/>
                    <a:pt x="71197" y="36903"/>
                  </a:cubicBezTo>
                  <a:cubicBezTo>
                    <a:pt x="71081" y="36787"/>
                    <a:pt x="70965" y="36731"/>
                    <a:pt x="70849" y="36671"/>
                  </a:cubicBezTo>
                  <a:close/>
                  <a:moveTo>
                    <a:pt x="110884" y="14218"/>
                  </a:moveTo>
                  <a:cubicBezTo>
                    <a:pt x="109316" y="18164"/>
                    <a:pt x="107807" y="22397"/>
                    <a:pt x="106182" y="26287"/>
                  </a:cubicBezTo>
                  <a:cubicBezTo>
                    <a:pt x="105022" y="28840"/>
                    <a:pt x="103861" y="31277"/>
                    <a:pt x="102585" y="33305"/>
                  </a:cubicBezTo>
                  <a:cubicBezTo>
                    <a:pt x="102353" y="33598"/>
                    <a:pt x="102181" y="33885"/>
                    <a:pt x="102005" y="34178"/>
                  </a:cubicBezTo>
                  <a:cubicBezTo>
                    <a:pt x="101540" y="34930"/>
                    <a:pt x="101076" y="35626"/>
                    <a:pt x="100612" y="36267"/>
                  </a:cubicBezTo>
                  <a:cubicBezTo>
                    <a:pt x="100273" y="36660"/>
                    <a:pt x="99991" y="37058"/>
                    <a:pt x="99655" y="37400"/>
                  </a:cubicBezTo>
                  <a:lnTo>
                    <a:pt x="99655" y="37400"/>
                  </a:lnTo>
                  <a:lnTo>
                    <a:pt x="100148" y="36903"/>
                  </a:lnTo>
                  <a:cubicBezTo>
                    <a:pt x="100324" y="36787"/>
                    <a:pt x="100440" y="36615"/>
                    <a:pt x="100556" y="36499"/>
                  </a:cubicBezTo>
                  <a:cubicBezTo>
                    <a:pt x="101021" y="36035"/>
                    <a:pt x="101485" y="35454"/>
                    <a:pt x="101889" y="34874"/>
                  </a:cubicBezTo>
                  <a:cubicBezTo>
                    <a:pt x="102297" y="34294"/>
                    <a:pt x="102761" y="33653"/>
                    <a:pt x="103165" y="33017"/>
                  </a:cubicBezTo>
                  <a:cubicBezTo>
                    <a:pt x="104442" y="30868"/>
                    <a:pt x="105662" y="28315"/>
                    <a:pt x="106763" y="25646"/>
                  </a:cubicBezTo>
                  <a:cubicBezTo>
                    <a:pt x="108271" y="22049"/>
                    <a:pt x="109664" y="18164"/>
                    <a:pt x="111117" y="14566"/>
                  </a:cubicBezTo>
                  <a:cubicBezTo>
                    <a:pt x="111056" y="14450"/>
                    <a:pt x="110940" y="14334"/>
                    <a:pt x="110884" y="14218"/>
                  </a:cubicBezTo>
                  <a:close/>
                  <a:moveTo>
                    <a:pt x="99655" y="37400"/>
                  </a:moveTo>
                  <a:lnTo>
                    <a:pt x="99628" y="37427"/>
                  </a:lnTo>
                  <a:cubicBezTo>
                    <a:pt x="99637" y="37418"/>
                    <a:pt x="99646" y="37409"/>
                    <a:pt x="99655" y="37400"/>
                  </a:cubicBezTo>
                  <a:close/>
                  <a:moveTo>
                    <a:pt x="69744" y="36963"/>
                  </a:moveTo>
                  <a:cubicBezTo>
                    <a:pt x="69512" y="37079"/>
                    <a:pt x="69280" y="37195"/>
                    <a:pt x="69048" y="37251"/>
                  </a:cubicBezTo>
                  <a:cubicBezTo>
                    <a:pt x="69164" y="37367"/>
                    <a:pt x="69224" y="37427"/>
                    <a:pt x="69340" y="37483"/>
                  </a:cubicBezTo>
                  <a:cubicBezTo>
                    <a:pt x="69572" y="37427"/>
                    <a:pt x="69804" y="37311"/>
                    <a:pt x="70092" y="37251"/>
                  </a:cubicBezTo>
                  <a:cubicBezTo>
                    <a:pt x="69976" y="37135"/>
                    <a:pt x="69860" y="37079"/>
                    <a:pt x="69744" y="36963"/>
                  </a:cubicBezTo>
                  <a:close/>
                  <a:moveTo>
                    <a:pt x="68700" y="37427"/>
                  </a:moveTo>
                  <a:lnTo>
                    <a:pt x="68003" y="37775"/>
                  </a:lnTo>
                  <a:cubicBezTo>
                    <a:pt x="68119" y="37891"/>
                    <a:pt x="68180" y="37947"/>
                    <a:pt x="68296" y="38007"/>
                  </a:cubicBezTo>
                  <a:lnTo>
                    <a:pt x="68992" y="37659"/>
                  </a:lnTo>
                  <a:cubicBezTo>
                    <a:pt x="68876" y="37599"/>
                    <a:pt x="68816" y="37483"/>
                    <a:pt x="68700" y="37427"/>
                  </a:cubicBezTo>
                  <a:close/>
                  <a:moveTo>
                    <a:pt x="67716" y="37947"/>
                  </a:moveTo>
                  <a:lnTo>
                    <a:pt x="67191" y="38295"/>
                  </a:lnTo>
                  <a:cubicBezTo>
                    <a:pt x="67135" y="38295"/>
                    <a:pt x="67075" y="38356"/>
                    <a:pt x="67019" y="38411"/>
                  </a:cubicBezTo>
                  <a:cubicBezTo>
                    <a:pt x="67075" y="38472"/>
                    <a:pt x="67135" y="38588"/>
                    <a:pt x="67251" y="38643"/>
                  </a:cubicBezTo>
                  <a:cubicBezTo>
                    <a:pt x="67483" y="38472"/>
                    <a:pt x="67716" y="38356"/>
                    <a:pt x="67948" y="38179"/>
                  </a:cubicBezTo>
                  <a:cubicBezTo>
                    <a:pt x="67887" y="38123"/>
                    <a:pt x="67771" y="38063"/>
                    <a:pt x="67716" y="37947"/>
                  </a:cubicBezTo>
                  <a:close/>
                  <a:moveTo>
                    <a:pt x="97655" y="38411"/>
                  </a:moveTo>
                  <a:lnTo>
                    <a:pt x="97655" y="38411"/>
                  </a:lnTo>
                  <a:cubicBezTo>
                    <a:pt x="97655" y="38411"/>
                    <a:pt x="97595" y="38411"/>
                    <a:pt x="97595" y="38472"/>
                  </a:cubicBezTo>
                  <a:lnTo>
                    <a:pt x="97247" y="38991"/>
                  </a:lnTo>
                  <a:cubicBezTo>
                    <a:pt x="97307" y="38936"/>
                    <a:pt x="97363" y="38820"/>
                    <a:pt x="97423" y="38759"/>
                  </a:cubicBezTo>
                  <a:cubicBezTo>
                    <a:pt x="97539" y="38643"/>
                    <a:pt x="97595" y="38527"/>
                    <a:pt x="97655" y="38411"/>
                  </a:cubicBezTo>
                  <a:close/>
                  <a:moveTo>
                    <a:pt x="97015" y="38759"/>
                  </a:moveTo>
                  <a:cubicBezTo>
                    <a:pt x="96959" y="38759"/>
                    <a:pt x="96899" y="38759"/>
                    <a:pt x="96843" y="38820"/>
                  </a:cubicBezTo>
                  <a:cubicBezTo>
                    <a:pt x="96783" y="38991"/>
                    <a:pt x="96667" y="39108"/>
                    <a:pt x="96611" y="39284"/>
                  </a:cubicBezTo>
                  <a:cubicBezTo>
                    <a:pt x="96667" y="39284"/>
                    <a:pt x="96667" y="39284"/>
                    <a:pt x="96727" y="39224"/>
                  </a:cubicBezTo>
                  <a:cubicBezTo>
                    <a:pt x="96843" y="39052"/>
                    <a:pt x="96959" y="38875"/>
                    <a:pt x="97015" y="38759"/>
                  </a:cubicBezTo>
                  <a:close/>
                  <a:moveTo>
                    <a:pt x="66727" y="38588"/>
                  </a:moveTo>
                  <a:lnTo>
                    <a:pt x="66031" y="39108"/>
                  </a:lnTo>
                  <a:cubicBezTo>
                    <a:pt x="66091" y="39224"/>
                    <a:pt x="66147" y="39284"/>
                    <a:pt x="66263" y="39340"/>
                  </a:cubicBezTo>
                  <a:cubicBezTo>
                    <a:pt x="66439" y="39168"/>
                    <a:pt x="66671" y="39052"/>
                    <a:pt x="66903" y="38875"/>
                  </a:cubicBezTo>
                  <a:cubicBezTo>
                    <a:pt x="66903" y="38875"/>
                    <a:pt x="66959" y="38875"/>
                    <a:pt x="66959" y="38820"/>
                  </a:cubicBezTo>
                  <a:cubicBezTo>
                    <a:pt x="66903" y="38759"/>
                    <a:pt x="66787" y="38704"/>
                    <a:pt x="66727" y="38588"/>
                  </a:cubicBezTo>
                  <a:close/>
                  <a:moveTo>
                    <a:pt x="96379" y="39052"/>
                  </a:moveTo>
                  <a:cubicBezTo>
                    <a:pt x="96318" y="39052"/>
                    <a:pt x="96202" y="39108"/>
                    <a:pt x="96147" y="39108"/>
                  </a:cubicBezTo>
                  <a:cubicBezTo>
                    <a:pt x="96086" y="39284"/>
                    <a:pt x="95970" y="39400"/>
                    <a:pt x="95915" y="39516"/>
                  </a:cubicBezTo>
                  <a:cubicBezTo>
                    <a:pt x="95970" y="39516"/>
                    <a:pt x="96031" y="39516"/>
                    <a:pt x="96147" y="39456"/>
                  </a:cubicBezTo>
                  <a:cubicBezTo>
                    <a:pt x="96202" y="39340"/>
                    <a:pt x="96318" y="39168"/>
                    <a:pt x="96379" y="39052"/>
                  </a:cubicBezTo>
                  <a:close/>
                  <a:moveTo>
                    <a:pt x="95682" y="39284"/>
                  </a:moveTo>
                  <a:cubicBezTo>
                    <a:pt x="95566" y="39284"/>
                    <a:pt x="95506" y="39340"/>
                    <a:pt x="95390" y="39340"/>
                  </a:cubicBezTo>
                  <a:cubicBezTo>
                    <a:pt x="95334" y="39456"/>
                    <a:pt x="95274" y="39632"/>
                    <a:pt x="95218" y="39748"/>
                  </a:cubicBezTo>
                  <a:cubicBezTo>
                    <a:pt x="95274" y="39748"/>
                    <a:pt x="95390" y="39688"/>
                    <a:pt x="95450" y="39688"/>
                  </a:cubicBezTo>
                  <a:cubicBezTo>
                    <a:pt x="95566" y="39516"/>
                    <a:pt x="95622" y="39400"/>
                    <a:pt x="95682" y="39284"/>
                  </a:cubicBezTo>
                  <a:close/>
                  <a:moveTo>
                    <a:pt x="94986" y="39456"/>
                  </a:moveTo>
                  <a:cubicBezTo>
                    <a:pt x="94870" y="39456"/>
                    <a:pt x="94754" y="39516"/>
                    <a:pt x="94638" y="39516"/>
                  </a:cubicBezTo>
                  <a:cubicBezTo>
                    <a:pt x="94578" y="39632"/>
                    <a:pt x="94522" y="39804"/>
                    <a:pt x="94462" y="39920"/>
                  </a:cubicBezTo>
                  <a:cubicBezTo>
                    <a:pt x="94578" y="39864"/>
                    <a:pt x="94694" y="39864"/>
                    <a:pt x="94810" y="39864"/>
                  </a:cubicBezTo>
                  <a:cubicBezTo>
                    <a:pt x="94870" y="39688"/>
                    <a:pt x="94926" y="39572"/>
                    <a:pt x="94986" y="39456"/>
                  </a:cubicBezTo>
                  <a:close/>
                  <a:moveTo>
                    <a:pt x="93881" y="39632"/>
                  </a:moveTo>
                  <a:cubicBezTo>
                    <a:pt x="93826" y="39748"/>
                    <a:pt x="93826" y="39864"/>
                    <a:pt x="93765" y="39980"/>
                  </a:cubicBezTo>
                  <a:lnTo>
                    <a:pt x="94114" y="39980"/>
                  </a:lnTo>
                  <a:cubicBezTo>
                    <a:pt x="94174" y="39864"/>
                    <a:pt x="94230" y="39748"/>
                    <a:pt x="94230" y="39632"/>
                  </a:cubicBezTo>
                  <a:close/>
                  <a:moveTo>
                    <a:pt x="77579" y="36499"/>
                  </a:moveTo>
                  <a:lnTo>
                    <a:pt x="77579" y="36499"/>
                  </a:lnTo>
                  <a:cubicBezTo>
                    <a:pt x="78447" y="36787"/>
                    <a:pt x="79376" y="37079"/>
                    <a:pt x="80248" y="37427"/>
                  </a:cubicBezTo>
                  <a:cubicBezTo>
                    <a:pt x="80304" y="37427"/>
                    <a:pt x="80365" y="37427"/>
                    <a:pt x="80365" y="37483"/>
                  </a:cubicBezTo>
                  <a:cubicBezTo>
                    <a:pt x="80481" y="37483"/>
                    <a:pt x="80597" y="37543"/>
                    <a:pt x="80713" y="37543"/>
                  </a:cubicBezTo>
                  <a:lnTo>
                    <a:pt x="81929" y="37891"/>
                  </a:lnTo>
                  <a:cubicBezTo>
                    <a:pt x="82161" y="37947"/>
                    <a:pt x="82453" y="38007"/>
                    <a:pt x="82685" y="38123"/>
                  </a:cubicBezTo>
                  <a:lnTo>
                    <a:pt x="83382" y="38295"/>
                  </a:lnTo>
                  <a:cubicBezTo>
                    <a:pt x="83437" y="38356"/>
                    <a:pt x="83498" y="38356"/>
                    <a:pt x="83553" y="38356"/>
                  </a:cubicBezTo>
                  <a:cubicBezTo>
                    <a:pt x="83902" y="38472"/>
                    <a:pt x="84250" y="38588"/>
                    <a:pt x="84598" y="38643"/>
                  </a:cubicBezTo>
                  <a:cubicBezTo>
                    <a:pt x="84830" y="38704"/>
                    <a:pt x="85062" y="38820"/>
                    <a:pt x="85294" y="38875"/>
                  </a:cubicBezTo>
                  <a:lnTo>
                    <a:pt x="86515" y="39224"/>
                  </a:lnTo>
                  <a:cubicBezTo>
                    <a:pt x="86747" y="39284"/>
                    <a:pt x="86919" y="39284"/>
                    <a:pt x="87151" y="39340"/>
                  </a:cubicBezTo>
                  <a:lnTo>
                    <a:pt x="88543" y="39688"/>
                  </a:lnTo>
                  <a:cubicBezTo>
                    <a:pt x="88775" y="39688"/>
                    <a:pt x="88952" y="39748"/>
                    <a:pt x="89184" y="39804"/>
                  </a:cubicBezTo>
                  <a:cubicBezTo>
                    <a:pt x="89704" y="39864"/>
                    <a:pt x="90284" y="39980"/>
                    <a:pt x="90809" y="40036"/>
                  </a:cubicBezTo>
                  <a:lnTo>
                    <a:pt x="91445" y="40036"/>
                  </a:lnTo>
                  <a:cubicBezTo>
                    <a:pt x="91621" y="40096"/>
                    <a:pt x="91737" y="40096"/>
                    <a:pt x="91853" y="40096"/>
                  </a:cubicBezTo>
                  <a:cubicBezTo>
                    <a:pt x="91909" y="39980"/>
                    <a:pt x="91909" y="39864"/>
                    <a:pt x="91969" y="39748"/>
                  </a:cubicBezTo>
                  <a:lnTo>
                    <a:pt x="91389" y="39748"/>
                  </a:lnTo>
                  <a:lnTo>
                    <a:pt x="89820" y="39572"/>
                  </a:lnTo>
                  <a:cubicBezTo>
                    <a:pt x="89588" y="39516"/>
                    <a:pt x="89356" y="39516"/>
                    <a:pt x="89124" y="39456"/>
                  </a:cubicBezTo>
                  <a:cubicBezTo>
                    <a:pt x="88720" y="39400"/>
                    <a:pt x="88256" y="39284"/>
                    <a:pt x="87847" y="39168"/>
                  </a:cubicBezTo>
                  <a:lnTo>
                    <a:pt x="87151" y="38991"/>
                  </a:lnTo>
                  <a:cubicBezTo>
                    <a:pt x="86803" y="38936"/>
                    <a:pt x="86455" y="38820"/>
                    <a:pt x="86106" y="38759"/>
                  </a:cubicBezTo>
                  <a:cubicBezTo>
                    <a:pt x="85819" y="38643"/>
                    <a:pt x="85587" y="38588"/>
                    <a:pt x="85294" y="38527"/>
                  </a:cubicBezTo>
                  <a:cubicBezTo>
                    <a:pt x="85062" y="38472"/>
                    <a:pt x="84830" y="38356"/>
                    <a:pt x="84542" y="38295"/>
                  </a:cubicBezTo>
                  <a:cubicBezTo>
                    <a:pt x="84250" y="38240"/>
                    <a:pt x="83902" y="38123"/>
                    <a:pt x="83614" y="38007"/>
                  </a:cubicBezTo>
                  <a:lnTo>
                    <a:pt x="83498" y="38007"/>
                  </a:lnTo>
                  <a:cubicBezTo>
                    <a:pt x="83437" y="38007"/>
                    <a:pt x="83437" y="37947"/>
                    <a:pt x="83382" y="37947"/>
                  </a:cubicBezTo>
                  <a:cubicBezTo>
                    <a:pt x="82393" y="37659"/>
                    <a:pt x="81409" y="37367"/>
                    <a:pt x="80420" y="37135"/>
                  </a:cubicBezTo>
                  <a:cubicBezTo>
                    <a:pt x="79492" y="36903"/>
                    <a:pt x="78508" y="36671"/>
                    <a:pt x="77579" y="36499"/>
                  </a:cubicBezTo>
                  <a:close/>
                  <a:moveTo>
                    <a:pt x="92317" y="39748"/>
                  </a:moveTo>
                  <a:lnTo>
                    <a:pt x="92317" y="39804"/>
                  </a:lnTo>
                  <a:cubicBezTo>
                    <a:pt x="92257" y="39864"/>
                    <a:pt x="92257" y="39980"/>
                    <a:pt x="92201" y="40096"/>
                  </a:cubicBezTo>
                  <a:lnTo>
                    <a:pt x="92665" y="40096"/>
                  </a:lnTo>
                  <a:cubicBezTo>
                    <a:pt x="92665" y="39980"/>
                    <a:pt x="92721" y="39864"/>
                    <a:pt x="92781" y="39748"/>
                  </a:cubicBezTo>
                  <a:close/>
                  <a:moveTo>
                    <a:pt x="93533" y="39688"/>
                  </a:moveTo>
                  <a:cubicBezTo>
                    <a:pt x="93417" y="39688"/>
                    <a:pt x="93246" y="39748"/>
                    <a:pt x="93130" y="39748"/>
                  </a:cubicBezTo>
                  <a:cubicBezTo>
                    <a:pt x="93069" y="39864"/>
                    <a:pt x="93069" y="39980"/>
                    <a:pt x="93013" y="40096"/>
                  </a:cubicBezTo>
                  <a:cubicBezTo>
                    <a:pt x="93130" y="40036"/>
                    <a:pt x="93246" y="40036"/>
                    <a:pt x="93362" y="40036"/>
                  </a:cubicBezTo>
                  <a:lnTo>
                    <a:pt x="93417" y="39980"/>
                  </a:lnTo>
                  <a:cubicBezTo>
                    <a:pt x="93417" y="39920"/>
                    <a:pt x="93478" y="39804"/>
                    <a:pt x="93533" y="39688"/>
                  </a:cubicBezTo>
                  <a:close/>
                  <a:moveTo>
                    <a:pt x="65743" y="39340"/>
                  </a:moveTo>
                  <a:cubicBezTo>
                    <a:pt x="65627" y="39456"/>
                    <a:pt x="65511" y="39572"/>
                    <a:pt x="65334" y="39688"/>
                  </a:cubicBezTo>
                  <a:lnTo>
                    <a:pt x="65047" y="39980"/>
                  </a:lnTo>
                  <a:cubicBezTo>
                    <a:pt x="65102" y="40036"/>
                    <a:pt x="65163" y="40152"/>
                    <a:pt x="65218" y="40212"/>
                  </a:cubicBezTo>
                  <a:cubicBezTo>
                    <a:pt x="65279" y="40152"/>
                    <a:pt x="65334" y="40152"/>
                    <a:pt x="65395" y="40096"/>
                  </a:cubicBezTo>
                  <a:cubicBezTo>
                    <a:pt x="65566" y="39920"/>
                    <a:pt x="65799" y="39748"/>
                    <a:pt x="65975" y="39572"/>
                  </a:cubicBezTo>
                  <a:cubicBezTo>
                    <a:pt x="65915" y="39456"/>
                    <a:pt x="65859" y="39400"/>
                    <a:pt x="65743" y="39340"/>
                  </a:cubicBezTo>
                  <a:close/>
                  <a:moveTo>
                    <a:pt x="156281" y="51292"/>
                  </a:moveTo>
                  <a:cubicBezTo>
                    <a:pt x="156274" y="51312"/>
                    <a:pt x="156266" y="51332"/>
                    <a:pt x="156258" y="51353"/>
                  </a:cubicBezTo>
                  <a:cubicBezTo>
                    <a:pt x="156255" y="51371"/>
                    <a:pt x="156253" y="51389"/>
                    <a:pt x="156250" y="51408"/>
                  </a:cubicBezTo>
                  <a:lnTo>
                    <a:pt x="156250" y="51408"/>
                  </a:lnTo>
                  <a:cubicBezTo>
                    <a:pt x="156260" y="51369"/>
                    <a:pt x="156271" y="51330"/>
                    <a:pt x="156281" y="51292"/>
                  </a:cubicBezTo>
                  <a:close/>
                  <a:moveTo>
                    <a:pt x="156250" y="51408"/>
                  </a:moveTo>
                  <a:cubicBezTo>
                    <a:pt x="156155" y="51756"/>
                    <a:pt x="156060" y="52135"/>
                    <a:pt x="155966" y="52513"/>
                  </a:cubicBezTo>
                  <a:cubicBezTo>
                    <a:pt x="156076" y="52181"/>
                    <a:pt x="156187" y="51794"/>
                    <a:pt x="156250" y="51408"/>
                  </a:cubicBezTo>
                  <a:close/>
                  <a:moveTo>
                    <a:pt x="12534" y="5515"/>
                  </a:moveTo>
                  <a:cubicBezTo>
                    <a:pt x="11373" y="5515"/>
                    <a:pt x="10273" y="5747"/>
                    <a:pt x="9284" y="6151"/>
                  </a:cubicBezTo>
                  <a:cubicBezTo>
                    <a:pt x="7604" y="6907"/>
                    <a:pt x="6151" y="8184"/>
                    <a:pt x="4991" y="9692"/>
                  </a:cubicBezTo>
                  <a:cubicBezTo>
                    <a:pt x="3194" y="11953"/>
                    <a:pt x="1918" y="14738"/>
                    <a:pt x="1161" y="16943"/>
                  </a:cubicBezTo>
                  <a:cubicBezTo>
                    <a:pt x="349" y="19148"/>
                    <a:pt x="1" y="20772"/>
                    <a:pt x="1" y="20772"/>
                  </a:cubicBezTo>
                  <a:lnTo>
                    <a:pt x="349" y="20833"/>
                  </a:lnTo>
                  <a:cubicBezTo>
                    <a:pt x="409" y="20601"/>
                    <a:pt x="1222" y="16827"/>
                    <a:pt x="3134" y="13174"/>
                  </a:cubicBezTo>
                  <a:cubicBezTo>
                    <a:pt x="4123" y="11317"/>
                    <a:pt x="5399" y="9460"/>
                    <a:pt x="6908" y="8124"/>
                  </a:cubicBezTo>
                  <a:cubicBezTo>
                    <a:pt x="7720" y="7427"/>
                    <a:pt x="8532" y="6847"/>
                    <a:pt x="9461" y="6443"/>
                  </a:cubicBezTo>
                  <a:cubicBezTo>
                    <a:pt x="10389" y="6095"/>
                    <a:pt x="11434" y="5863"/>
                    <a:pt x="12534" y="5863"/>
                  </a:cubicBezTo>
                  <a:cubicBezTo>
                    <a:pt x="13346" y="5863"/>
                    <a:pt x="14219" y="5979"/>
                    <a:pt x="15147" y="6267"/>
                  </a:cubicBezTo>
                  <a:cubicBezTo>
                    <a:pt x="18396" y="7195"/>
                    <a:pt x="21005" y="8936"/>
                    <a:pt x="23094" y="11201"/>
                  </a:cubicBezTo>
                  <a:cubicBezTo>
                    <a:pt x="26807" y="15147"/>
                    <a:pt x="29072" y="20888"/>
                    <a:pt x="30581" y="27215"/>
                  </a:cubicBezTo>
                  <a:cubicBezTo>
                    <a:pt x="31742" y="31973"/>
                    <a:pt x="32493" y="37135"/>
                    <a:pt x="33134" y="42185"/>
                  </a:cubicBezTo>
                  <a:cubicBezTo>
                    <a:pt x="33654" y="45954"/>
                    <a:pt x="34062" y="49728"/>
                    <a:pt x="34643" y="53209"/>
                  </a:cubicBezTo>
                  <a:cubicBezTo>
                    <a:pt x="34698" y="52977"/>
                    <a:pt x="34759" y="52685"/>
                    <a:pt x="34814" y="52397"/>
                  </a:cubicBezTo>
                  <a:cubicBezTo>
                    <a:pt x="34814" y="52165"/>
                    <a:pt x="34759" y="51989"/>
                    <a:pt x="34759" y="51756"/>
                  </a:cubicBezTo>
                  <a:cubicBezTo>
                    <a:pt x="33422" y="42937"/>
                    <a:pt x="32610" y="32669"/>
                    <a:pt x="30117" y="24022"/>
                  </a:cubicBezTo>
                  <a:cubicBezTo>
                    <a:pt x="28840" y="19728"/>
                    <a:pt x="27155" y="15782"/>
                    <a:pt x="24779" y="12649"/>
                  </a:cubicBezTo>
                  <a:cubicBezTo>
                    <a:pt x="22398" y="9516"/>
                    <a:pt x="19264" y="7139"/>
                    <a:pt x="15263" y="5919"/>
                  </a:cubicBezTo>
                  <a:cubicBezTo>
                    <a:pt x="14274" y="5631"/>
                    <a:pt x="13406" y="5515"/>
                    <a:pt x="12534" y="5515"/>
                  </a:cubicBezTo>
                  <a:close/>
                  <a:moveTo>
                    <a:pt x="34991" y="53265"/>
                  </a:moveTo>
                  <a:cubicBezTo>
                    <a:pt x="34930" y="53497"/>
                    <a:pt x="34814" y="53729"/>
                    <a:pt x="34759" y="53961"/>
                  </a:cubicBezTo>
                  <a:cubicBezTo>
                    <a:pt x="34930" y="55066"/>
                    <a:pt x="35107" y="56166"/>
                    <a:pt x="35339" y="57211"/>
                  </a:cubicBezTo>
                  <a:cubicBezTo>
                    <a:pt x="35395" y="57094"/>
                    <a:pt x="35511" y="56923"/>
                    <a:pt x="35571" y="56807"/>
                  </a:cubicBezTo>
                  <a:cubicBezTo>
                    <a:pt x="35395" y="55646"/>
                    <a:pt x="35163" y="54486"/>
                    <a:pt x="34991" y="53265"/>
                  </a:cubicBezTo>
                  <a:close/>
                  <a:moveTo>
                    <a:pt x="35687" y="57271"/>
                  </a:moveTo>
                  <a:cubicBezTo>
                    <a:pt x="35571" y="57387"/>
                    <a:pt x="35511" y="57559"/>
                    <a:pt x="35395" y="57675"/>
                  </a:cubicBezTo>
                  <a:cubicBezTo>
                    <a:pt x="35571" y="58371"/>
                    <a:pt x="35743" y="59067"/>
                    <a:pt x="35859" y="59764"/>
                  </a:cubicBezTo>
                  <a:cubicBezTo>
                    <a:pt x="35975" y="59708"/>
                    <a:pt x="36091" y="59647"/>
                    <a:pt x="36151" y="59531"/>
                  </a:cubicBezTo>
                  <a:cubicBezTo>
                    <a:pt x="35975" y="58779"/>
                    <a:pt x="35859" y="58023"/>
                    <a:pt x="35687" y="57271"/>
                  </a:cubicBezTo>
                  <a:close/>
                  <a:moveTo>
                    <a:pt x="36267" y="59880"/>
                  </a:moveTo>
                  <a:lnTo>
                    <a:pt x="36207" y="59940"/>
                  </a:lnTo>
                  <a:cubicBezTo>
                    <a:pt x="36151" y="60056"/>
                    <a:pt x="36035" y="60112"/>
                    <a:pt x="35975" y="60172"/>
                  </a:cubicBezTo>
                  <a:cubicBezTo>
                    <a:pt x="36091" y="60752"/>
                    <a:pt x="36267" y="61272"/>
                    <a:pt x="36439" y="61852"/>
                  </a:cubicBezTo>
                  <a:cubicBezTo>
                    <a:pt x="36499" y="61797"/>
                    <a:pt x="36615" y="61736"/>
                    <a:pt x="36731" y="61681"/>
                  </a:cubicBezTo>
                  <a:cubicBezTo>
                    <a:pt x="36555" y="61100"/>
                    <a:pt x="36383" y="60520"/>
                    <a:pt x="36267" y="59880"/>
                  </a:cubicBezTo>
                  <a:close/>
                  <a:moveTo>
                    <a:pt x="36787" y="61968"/>
                  </a:moveTo>
                  <a:cubicBezTo>
                    <a:pt x="36731" y="62029"/>
                    <a:pt x="36615" y="62084"/>
                    <a:pt x="36499" y="62145"/>
                  </a:cubicBezTo>
                  <a:cubicBezTo>
                    <a:pt x="36555" y="62316"/>
                    <a:pt x="36615" y="62549"/>
                    <a:pt x="36671" y="62725"/>
                  </a:cubicBezTo>
                  <a:cubicBezTo>
                    <a:pt x="36731" y="62957"/>
                    <a:pt x="36848" y="63245"/>
                    <a:pt x="36964" y="63537"/>
                  </a:cubicBezTo>
                  <a:cubicBezTo>
                    <a:pt x="37019" y="63477"/>
                    <a:pt x="37135" y="63421"/>
                    <a:pt x="37251" y="63421"/>
                  </a:cubicBezTo>
                  <a:cubicBezTo>
                    <a:pt x="37080" y="62957"/>
                    <a:pt x="36964" y="62493"/>
                    <a:pt x="36787" y="61968"/>
                  </a:cubicBezTo>
                  <a:close/>
                  <a:moveTo>
                    <a:pt x="37367" y="63709"/>
                  </a:moveTo>
                  <a:cubicBezTo>
                    <a:pt x="37251" y="63769"/>
                    <a:pt x="37135" y="63825"/>
                    <a:pt x="37019" y="63825"/>
                  </a:cubicBezTo>
                  <a:cubicBezTo>
                    <a:pt x="37196" y="64234"/>
                    <a:pt x="37312" y="64637"/>
                    <a:pt x="37483" y="64986"/>
                  </a:cubicBezTo>
                  <a:cubicBezTo>
                    <a:pt x="37599" y="64986"/>
                    <a:pt x="37716" y="64930"/>
                    <a:pt x="37776" y="64930"/>
                  </a:cubicBezTo>
                  <a:cubicBezTo>
                    <a:pt x="37660" y="64521"/>
                    <a:pt x="37483" y="64118"/>
                    <a:pt x="37367" y="63709"/>
                  </a:cubicBezTo>
                  <a:close/>
                  <a:moveTo>
                    <a:pt x="121732" y="0"/>
                  </a:moveTo>
                  <a:cubicBezTo>
                    <a:pt x="121677" y="0"/>
                    <a:pt x="121616" y="0"/>
                    <a:pt x="121561" y="61"/>
                  </a:cubicBezTo>
                  <a:lnTo>
                    <a:pt x="121096" y="61"/>
                  </a:lnTo>
                  <a:cubicBezTo>
                    <a:pt x="121096" y="116"/>
                    <a:pt x="121036" y="116"/>
                    <a:pt x="120980" y="116"/>
                  </a:cubicBezTo>
                  <a:cubicBezTo>
                    <a:pt x="120864" y="116"/>
                    <a:pt x="120688" y="177"/>
                    <a:pt x="120516" y="232"/>
                  </a:cubicBezTo>
                  <a:cubicBezTo>
                    <a:pt x="120340" y="232"/>
                    <a:pt x="120224" y="293"/>
                    <a:pt x="120108" y="349"/>
                  </a:cubicBezTo>
                  <a:lnTo>
                    <a:pt x="120052" y="349"/>
                  </a:lnTo>
                  <a:cubicBezTo>
                    <a:pt x="119588" y="525"/>
                    <a:pt x="119124" y="757"/>
                    <a:pt x="118715" y="1105"/>
                  </a:cubicBezTo>
                  <a:cubicBezTo>
                    <a:pt x="118311" y="1337"/>
                    <a:pt x="117903" y="1685"/>
                    <a:pt x="117499" y="2089"/>
                  </a:cubicBezTo>
                  <a:cubicBezTo>
                    <a:pt x="117963" y="1801"/>
                    <a:pt x="118367" y="1569"/>
                    <a:pt x="118831" y="1393"/>
                  </a:cubicBezTo>
                  <a:lnTo>
                    <a:pt x="118892" y="1337"/>
                  </a:lnTo>
                  <a:cubicBezTo>
                    <a:pt x="119124" y="1221"/>
                    <a:pt x="119295" y="1045"/>
                    <a:pt x="119527" y="989"/>
                  </a:cubicBezTo>
                  <a:cubicBezTo>
                    <a:pt x="119704" y="873"/>
                    <a:pt x="119936" y="757"/>
                    <a:pt x="120108" y="697"/>
                  </a:cubicBezTo>
                  <a:cubicBezTo>
                    <a:pt x="120168" y="697"/>
                    <a:pt x="120168" y="641"/>
                    <a:pt x="120224" y="641"/>
                  </a:cubicBezTo>
                  <a:cubicBezTo>
                    <a:pt x="120340" y="641"/>
                    <a:pt x="120456" y="581"/>
                    <a:pt x="120572" y="525"/>
                  </a:cubicBezTo>
                  <a:lnTo>
                    <a:pt x="120688" y="525"/>
                  </a:lnTo>
                  <a:cubicBezTo>
                    <a:pt x="120748" y="465"/>
                    <a:pt x="120804" y="465"/>
                    <a:pt x="120864" y="465"/>
                  </a:cubicBezTo>
                  <a:cubicBezTo>
                    <a:pt x="121036" y="409"/>
                    <a:pt x="121152" y="409"/>
                    <a:pt x="121329" y="409"/>
                  </a:cubicBezTo>
                  <a:cubicBezTo>
                    <a:pt x="121384" y="409"/>
                    <a:pt x="121445" y="349"/>
                    <a:pt x="121500" y="349"/>
                  </a:cubicBezTo>
                  <a:lnTo>
                    <a:pt x="122141" y="349"/>
                  </a:lnTo>
                  <a:cubicBezTo>
                    <a:pt x="122257" y="349"/>
                    <a:pt x="122373" y="349"/>
                    <a:pt x="122489" y="409"/>
                  </a:cubicBezTo>
                  <a:lnTo>
                    <a:pt x="122721" y="409"/>
                  </a:lnTo>
                  <a:cubicBezTo>
                    <a:pt x="122837" y="465"/>
                    <a:pt x="122953" y="465"/>
                    <a:pt x="123069" y="525"/>
                  </a:cubicBezTo>
                  <a:cubicBezTo>
                    <a:pt x="123125" y="525"/>
                    <a:pt x="123185" y="581"/>
                    <a:pt x="123241" y="581"/>
                  </a:cubicBezTo>
                  <a:cubicBezTo>
                    <a:pt x="123357" y="641"/>
                    <a:pt x="123473" y="641"/>
                    <a:pt x="123589" y="697"/>
                  </a:cubicBezTo>
                  <a:cubicBezTo>
                    <a:pt x="123649" y="757"/>
                    <a:pt x="123705" y="757"/>
                    <a:pt x="123765" y="813"/>
                  </a:cubicBezTo>
                  <a:cubicBezTo>
                    <a:pt x="123821" y="873"/>
                    <a:pt x="123882" y="873"/>
                    <a:pt x="123937" y="929"/>
                  </a:cubicBezTo>
                  <a:cubicBezTo>
                    <a:pt x="123937" y="929"/>
                    <a:pt x="123998" y="989"/>
                    <a:pt x="124053" y="989"/>
                  </a:cubicBezTo>
                  <a:cubicBezTo>
                    <a:pt x="124114" y="1045"/>
                    <a:pt x="124169" y="1105"/>
                    <a:pt x="124230" y="1105"/>
                  </a:cubicBezTo>
                  <a:cubicBezTo>
                    <a:pt x="124346" y="1221"/>
                    <a:pt x="124401" y="1277"/>
                    <a:pt x="124517" y="1337"/>
                  </a:cubicBezTo>
                  <a:cubicBezTo>
                    <a:pt x="124578" y="1393"/>
                    <a:pt x="124578" y="1453"/>
                    <a:pt x="124633" y="1509"/>
                  </a:cubicBezTo>
                  <a:cubicBezTo>
                    <a:pt x="124750" y="1569"/>
                    <a:pt x="124810" y="1685"/>
                    <a:pt x="124926" y="1741"/>
                  </a:cubicBezTo>
                  <a:cubicBezTo>
                    <a:pt x="124926" y="1801"/>
                    <a:pt x="124982" y="1857"/>
                    <a:pt x="125042" y="1917"/>
                  </a:cubicBezTo>
                  <a:cubicBezTo>
                    <a:pt x="125098" y="2033"/>
                    <a:pt x="125214" y="2150"/>
                    <a:pt x="125274" y="2266"/>
                  </a:cubicBezTo>
                  <a:lnTo>
                    <a:pt x="125390" y="2382"/>
                  </a:lnTo>
                  <a:lnTo>
                    <a:pt x="125390" y="2437"/>
                  </a:lnTo>
                  <a:cubicBezTo>
                    <a:pt x="125446" y="2498"/>
                    <a:pt x="125562" y="2614"/>
                    <a:pt x="125622" y="2730"/>
                  </a:cubicBezTo>
                  <a:cubicBezTo>
                    <a:pt x="125622" y="2785"/>
                    <a:pt x="125678" y="2902"/>
                    <a:pt x="125738" y="2962"/>
                  </a:cubicBezTo>
                  <a:lnTo>
                    <a:pt x="125910" y="3310"/>
                  </a:lnTo>
                  <a:cubicBezTo>
                    <a:pt x="125970" y="3366"/>
                    <a:pt x="125970" y="3426"/>
                    <a:pt x="126026" y="3542"/>
                  </a:cubicBezTo>
                  <a:lnTo>
                    <a:pt x="126202" y="3890"/>
                  </a:lnTo>
                  <a:cubicBezTo>
                    <a:pt x="126202" y="4006"/>
                    <a:pt x="126258" y="4062"/>
                    <a:pt x="126318" y="4178"/>
                  </a:cubicBezTo>
                  <a:cubicBezTo>
                    <a:pt x="126374" y="4294"/>
                    <a:pt x="126435" y="4410"/>
                    <a:pt x="126490" y="4586"/>
                  </a:cubicBezTo>
                  <a:cubicBezTo>
                    <a:pt x="126490" y="4703"/>
                    <a:pt x="126551" y="4758"/>
                    <a:pt x="126551" y="4874"/>
                  </a:cubicBezTo>
                  <a:cubicBezTo>
                    <a:pt x="126606" y="5051"/>
                    <a:pt x="126667" y="5167"/>
                    <a:pt x="126722" y="5338"/>
                  </a:cubicBezTo>
                  <a:cubicBezTo>
                    <a:pt x="126954" y="5979"/>
                    <a:pt x="127131" y="6615"/>
                    <a:pt x="127303" y="7311"/>
                  </a:cubicBezTo>
                  <a:cubicBezTo>
                    <a:pt x="128115" y="10969"/>
                    <a:pt x="128579" y="15666"/>
                    <a:pt x="128927" y="20888"/>
                  </a:cubicBezTo>
                  <a:cubicBezTo>
                    <a:pt x="129507" y="28724"/>
                    <a:pt x="129916" y="37599"/>
                    <a:pt x="131480" y="45374"/>
                  </a:cubicBezTo>
                  <a:cubicBezTo>
                    <a:pt x="132237" y="49264"/>
                    <a:pt x="133281" y="52861"/>
                    <a:pt x="134729" y="55878"/>
                  </a:cubicBezTo>
                  <a:cubicBezTo>
                    <a:pt x="136182" y="58895"/>
                    <a:pt x="138095" y="61388"/>
                    <a:pt x="140592" y="63013"/>
                  </a:cubicBezTo>
                  <a:cubicBezTo>
                    <a:pt x="142621" y="64350"/>
                    <a:pt x="144422" y="64986"/>
                    <a:pt x="146046" y="64986"/>
                  </a:cubicBezTo>
                  <a:cubicBezTo>
                    <a:pt x="146914" y="64986"/>
                    <a:pt x="147727" y="64814"/>
                    <a:pt x="148423" y="64466"/>
                  </a:cubicBezTo>
                  <a:cubicBezTo>
                    <a:pt x="149876" y="63885"/>
                    <a:pt x="151036" y="62725"/>
                    <a:pt x="152136" y="61216"/>
                  </a:cubicBezTo>
                  <a:cubicBezTo>
                    <a:pt x="152484" y="60636"/>
                    <a:pt x="152833" y="60056"/>
                    <a:pt x="153181" y="59415"/>
                  </a:cubicBezTo>
                  <a:cubicBezTo>
                    <a:pt x="153357" y="59012"/>
                    <a:pt x="153529" y="58603"/>
                    <a:pt x="153705" y="58139"/>
                  </a:cubicBezTo>
                  <a:cubicBezTo>
                    <a:pt x="153761" y="57851"/>
                    <a:pt x="153877" y="57503"/>
                    <a:pt x="153937" y="57155"/>
                  </a:cubicBezTo>
                  <a:lnTo>
                    <a:pt x="153937" y="57155"/>
                  </a:lnTo>
                  <a:cubicBezTo>
                    <a:pt x="153877" y="57327"/>
                    <a:pt x="153761" y="57443"/>
                    <a:pt x="153705" y="57619"/>
                  </a:cubicBezTo>
                  <a:cubicBezTo>
                    <a:pt x="152949" y="59299"/>
                    <a:pt x="152081" y="60808"/>
                    <a:pt x="151152" y="61968"/>
                  </a:cubicBezTo>
                  <a:cubicBezTo>
                    <a:pt x="150396" y="62781"/>
                    <a:pt x="149644" y="63477"/>
                    <a:pt x="148771" y="63941"/>
                  </a:cubicBezTo>
                  <a:cubicBezTo>
                    <a:pt x="147959" y="64405"/>
                    <a:pt x="147030" y="64637"/>
                    <a:pt x="146046" y="64637"/>
                  </a:cubicBezTo>
                  <a:cubicBezTo>
                    <a:pt x="144538" y="64637"/>
                    <a:pt x="142797" y="64057"/>
                    <a:pt x="140764" y="62781"/>
                  </a:cubicBezTo>
                  <a:cubicBezTo>
                    <a:pt x="138675" y="61388"/>
                    <a:pt x="136995" y="59360"/>
                    <a:pt x="135658" y="56923"/>
                  </a:cubicBezTo>
                  <a:cubicBezTo>
                    <a:pt x="133281" y="52569"/>
                    <a:pt x="131889" y="46883"/>
                    <a:pt x="131016" y="40732"/>
                  </a:cubicBezTo>
                  <a:cubicBezTo>
                    <a:pt x="129739" y="31565"/>
                    <a:pt x="129507" y="21413"/>
                    <a:pt x="128639" y="13522"/>
                  </a:cubicBezTo>
                  <a:cubicBezTo>
                    <a:pt x="128231" y="10157"/>
                    <a:pt x="127711" y="7195"/>
                    <a:pt x="126899" y="4874"/>
                  </a:cubicBezTo>
                  <a:cubicBezTo>
                    <a:pt x="126899" y="4703"/>
                    <a:pt x="126838" y="4586"/>
                    <a:pt x="126783" y="4410"/>
                  </a:cubicBezTo>
                  <a:cubicBezTo>
                    <a:pt x="126722" y="4354"/>
                    <a:pt x="126667" y="4238"/>
                    <a:pt x="126667" y="4178"/>
                  </a:cubicBezTo>
                  <a:cubicBezTo>
                    <a:pt x="126606" y="4062"/>
                    <a:pt x="126551" y="3946"/>
                    <a:pt x="126551" y="3890"/>
                  </a:cubicBezTo>
                  <a:cubicBezTo>
                    <a:pt x="126490" y="3830"/>
                    <a:pt x="126490" y="3774"/>
                    <a:pt x="126490" y="3714"/>
                  </a:cubicBezTo>
                  <a:cubicBezTo>
                    <a:pt x="126435" y="3658"/>
                    <a:pt x="126435" y="3598"/>
                    <a:pt x="126374" y="3542"/>
                  </a:cubicBezTo>
                  <a:cubicBezTo>
                    <a:pt x="126318" y="3366"/>
                    <a:pt x="126258" y="3250"/>
                    <a:pt x="126202" y="3134"/>
                  </a:cubicBezTo>
                  <a:cubicBezTo>
                    <a:pt x="126142" y="3078"/>
                    <a:pt x="126142" y="3018"/>
                    <a:pt x="126086" y="2902"/>
                  </a:cubicBezTo>
                  <a:lnTo>
                    <a:pt x="125910" y="2553"/>
                  </a:lnTo>
                  <a:cubicBezTo>
                    <a:pt x="125854" y="2498"/>
                    <a:pt x="125794" y="2437"/>
                    <a:pt x="125794" y="2382"/>
                  </a:cubicBezTo>
                  <a:cubicBezTo>
                    <a:pt x="125678" y="2266"/>
                    <a:pt x="125622" y="2150"/>
                    <a:pt x="125562" y="2089"/>
                  </a:cubicBezTo>
                  <a:cubicBezTo>
                    <a:pt x="125506" y="2033"/>
                    <a:pt x="125446" y="1973"/>
                    <a:pt x="125446" y="1917"/>
                  </a:cubicBezTo>
                  <a:cubicBezTo>
                    <a:pt x="125330" y="1801"/>
                    <a:pt x="125274" y="1685"/>
                    <a:pt x="125214" y="1625"/>
                  </a:cubicBezTo>
                  <a:lnTo>
                    <a:pt x="125042" y="1453"/>
                  </a:lnTo>
                  <a:cubicBezTo>
                    <a:pt x="124982" y="1337"/>
                    <a:pt x="124866" y="1277"/>
                    <a:pt x="124810" y="1161"/>
                  </a:cubicBezTo>
                  <a:cubicBezTo>
                    <a:pt x="124750" y="1161"/>
                    <a:pt x="124694" y="1105"/>
                    <a:pt x="124633" y="1045"/>
                  </a:cubicBezTo>
                  <a:lnTo>
                    <a:pt x="124401" y="813"/>
                  </a:lnTo>
                  <a:cubicBezTo>
                    <a:pt x="124346" y="757"/>
                    <a:pt x="124285" y="757"/>
                    <a:pt x="124169" y="697"/>
                  </a:cubicBezTo>
                  <a:cubicBezTo>
                    <a:pt x="124114" y="641"/>
                    <a:pt x="123998" y="581"/>
                    <a:pt x="123937" y="525"/>
                  </a:cubicBezTo>
                  <a:cubicBezTo>
                    <a:pt x="123821" y="465"/>
                    <a:pt x="123765" y="465"/>
                    <a:pt x="123705" y="409"/>
                  </a:cubicBezTo>
                  <a:cubicBezTo>
                    <a:pt x="123589" y="349"/>
                    <a:pt x="123533" y="349"/>
                    <a:pt x="123417" y="293"/>
                  </a:cubicBezTo>
                  <a:cubicBezTo>
                    <a:pt x="123357" y="232"/>
                    <a:pt x="123301" y="232"/>
                    <a:pt x="123185" y="232"/>
                  </a:cubicBezTo>
                  <a:cubicBezTo>
                    <a:pt x="123125" y="177"/>
                    <a:pt x="123009" y="116"/>
                    <a:pt x="122893" y="116"/>
                  </a:cubicBezTo>
                  <a:cubicBezTo>
                    <a:pt x="122837" y="116"/>
                    <a:pt x="122721" y="61"/>
                    <a:pt x="122661" y="61"/>
                  </a:cubicBezTo>
                  <a:lnTo>
                    <a:pt x="122313" y="61"/>
                  </a:lnTo>
                  <a:cubicBezTo>
                    <a:pt x="122257" y="0"/>
                    <a:pt x="122197" y="0"/>
                    <a:pt x="122141" y="0"/>
                  </a:cubicBezTo>
                  <a:close/>
                  <a:moveTo>
                    <a:pt x="37948" y="65218"/>
                  </a:moveTo>
                  <a:cubicBezTo>
                    <a:pt x="37832" y="65218"/>
                    <a:pt x="37716" y="65278"/>
                    <a:pt x="37599" y="65278"/>
                  </a:cubicBezTo>
                  <a:cubicBezTo>
                    <a:pt x="37716" y="65626"/>
                    <a:pt x="37892" y="65974"/>
                    <a:pt x="38008" y="66262"/>
                  </a:cubicBezTo>
                  <a:cubicBezTo>
                    <a:pt x="38124" y="66262"/>
                    <a:pt x="38240" y="66262"/>
                    <a:pt x="38356" y="66206"/>
                  </a:cubicBezTo>
                  <a:cubicBezTo>
                    <a:pt x="38240" y="65914"/>
                    <a:pt x="38064" y="65566"/>
                    <a:pt x="37948" y="65218"/>
                  </a:cubicBezTo>
                  <a:close/>
                  <a:moveTo>
                    <a:pt x="38528" y="66554"/>
                  </a:moveTo>
                  <a:cubicBezTo>
                    <a:pt x="38412" y="66554"/>
                    <a:pt x="38296" y="66554"/>
                    <a:pt x="38180" y="66610"/>
                  </a:cubicBezTo>
                  <a:cubicBezTo>
                    <a:pt x="38296" y="66842"/>
                    <a:pt x="38472" y="67135"/>
                    <a:pt x="38588" y="67422"/>
                  </a:cubicBezTo>
                  <a:lnTo>
                    <a:pt x="38992" y="67422"/>
                  </a:lnTo>
                  <a:cubicBezTo>
                    <a:pt x="38876" y="67190"/>
                    <a:pt x="38704" y="66958"/>
                    <a:pt x="38588" y="66671"/>
                  </a:cubicBezTo>
                  <a:cubicBezTo>
                    <a:pt x="38588" y="66671"/>
                    <a:pt x="38528" y="66610"/>
                    <a:pt x="38528" y="66554"/>
                  </a:cubicBezTo>
                  <a:close/>
                  <a:moveTo>
                    <a:pt x="38820" y="67715"/>
                  </a:moveTo>
                  <a:cubicBezTo>
                    <a:pt x="38936" y="68003"/>
                    <a:pt x="39052" y="68235"/>
                    <a:pt x="39224" y="68467"/>
                  </a:cubicBezTo>
                  <a:lnTo>
                    <a:pt x="39633" y="68467"/>
                  </a:lnTo>
                  <a:cubicBezTo>
                    <a:pt x="39456" y="68235"/>
                    <a:pt x="39340" y="68003"/>
                    <a:pt x="39168" y="67715"/>
                  </a:cubicBezTo>
                  <a:close/>
                  <a:moveTo>
                    <a:pt x="39456" y="68815"/>
                  </a:moveTo>
                  <a:cubicBezTo>
                    <a:pt x="39633" y="68991"/>
                    <a:pt x="39749" y="69223"/>
                    <a:pt x="39920" y="69395"/>
                  </a:cubicBezTo>
                  <a:cubicBezTo>
                    <a:pt x="40097" y="69395"/>
                    <a:pt x="40213" y="69395"/>
                    <a:pt x="40385" y="69456"/>
                  </a:cubicBezTo>
                  <a:cubicBezTo>
                    <a:pt x="40213" y="69223"/>
                    <a:pt x="40036" y="68991"/>
                    <a:pt x="39865" y="68815"/>
                  </a:cubicBezTo>
                  <a:close/>
                  <a:moveTo>
                    <a:pt x="40213" y="69743"/>
                  </a:moveTo>
                  <a:cubicBezTo>
                    <a:pt x="40329" y="69920"/>
                    <a:pt x="40501" y="70036"/>
                    <a:pt x="40617" y="70208"/>
                  </a:cubicBezTo>
                  <a:cubicBezTo>
                    <a:pt x="40793" y="70208"/>
                    <a:pt x="41025" y="70268"/>
                    <a:pt x="41197" y="70324"/>
                  </a:cubicBezTo>
                  <a:lnTo>
                    <a:pt x="40677" y="69804"/>
                  </a:lnTo>
                  <a:cubicBezTo>
                    <a:pt x="40561" y="69804"/>
                    <a:pt x="40385" y="69743"/>
                    <a:pt x="40213" y="69743"/>
                  </a:cubicBezTo>
                  <a:close/>
                  <a:moveTo>
                    <a:pt x="41141" y="70616"/>
                  </a:moveTo>
                  <a:cubicBezTo>
                    <a:pt x="41429" y="70788"/>
                    <a:pt x="41777" y="70964"/>
                    <a:pt x="42125" y="71080"/>
                  </a:cubicBezTo>
                  <a:cubicBezTo>
                    <a:pt x="42009" y="70964"/>
                    <a:pt x="41837" y="70848"/>
                    <a:pt x="41721" y="70732"/>
                  </a:cubicBezTo>
                  <a:cubicBezTo>
                    <a:pt x="41489" y="70732"/>
                    <a:pt x="41313" y="70672"/>
                    <a:pt x="41141" y="70616"/>
                  </a:cubicBezTo>
                  <a:close/>
                  <a:moveTo>
                    <a:pt x="64754" y="40212"/>
                  </a:moveTo>
                  <a:cubicBezTo>
                    <a:pt x="64350" y="40616"/>
                    <a:pt x="63942" y="41080"/>
                    <a:pt x="63594" y="41544"/>
                  </a:cubicBezTo>
                  <a:cubicBezTo>
                    <a:pt x="63478" y="41661"/>
                    <a:pt x="63362" y="41777"/>
                    <a:pt x="63246" y="41953"/>
                  </a:cubicBezTo>
                  <a:cubicBezTo>
                    <a:pt x="63074" y="42185"/>
                    <a:pt x="62897" y="42417"/>
                    <a:pt x="62781" y="42649"/>
                  </a:cubicBezTo>
                  <a:cubicBezTo>
                    <a:pt x="62433" y="43113"/>
                    <a:pt x="62145" y="43633"/>
                    <a:pt x="61853" y="44158"/>
                  </a:cubicBezTo>
                  <a:cubicBezTo>
                    <a:pt x="61737" y="44390"/>
                    <a:pt x="61621" y="44562"/>
                    <a:pt x="61565" y="44794"/>
                  </a:cubicBezTo>
                  <a:cubicBezTo>
                    <a:pt x="60985" y="45898"/>
                    <a:pt x="60576" y="46999"/>
                    <a:pt x="60228" y="48219"/>
                  </a:cubicBezTo>
                  <a:cubicBezTo>
                    <a:pt x="60112" y="48567"/>
                    <a:pt x="60057" y="48855"/>
                    <a:pt x="59941" y="49203"/>
                  </a:cubicBezTo>
                  <a:cubicBezTo>
                    <a:pt x="59708" y="50132"/>
                    <a:pt x="59476" y="51120"/>
                    <a:pt x="59300" y="52105"/>
                  </a:cubicBezTo>
                  <a:cubicBezTo>
                    <a:pt x="59128" y="53093"/>
                    <a:pt x="59012" y="54138"/>
                    <a:pt x="58836" y="55122"/>
                  </a:cubicBezTo>
                  <a:cubicBezTo>
                    <a:pt x="58780" y="55702"/>
                    <a:pt x="58720" y="56226"/>
                    <a:pt x="58664" y="56746"/>
                  </a:cubicBezTo>
                  <a:lnTo>
                    <a:pt x="58316" y="59531"/>
                  </a:lnTo>
                  <a:cubicBezTo>
                    <a:pt x="58200" y="60692"/>
                    <a:pt x="58023" y="61797"/>
                    <a:pt x="57852" y="62841"/>
                  </a:cubicBezTo>
                  <a:lnTo>
                    <a:pt x="57675" y="63885"/>
                  </a:lnTo>
                  <a:cubicBezTo>
                    <a:pt x="57620" y="64118"/>
                    <a:pt x="57559" y="64405"/>
                    <a:pt x="57504" y="64637"/>
                  </a:cubicBezTo>
                  <a:cubicBezTo>
                    <a:pt x="57271" y="65510"/>
                    <a:pt x="57039" y="66322"/>
                    <a:pt x="56747" y="67135"/>
                  </a:cubicBezTo>
                  <a:cubicBezTo>
                    <a:pt x="56691" y="67306"/>
                    <a:pt x="56575" y="67483"/>
                    <a:pt x="56515" y="67655"/>
                  </a:cubicBezTo>
                  <a:cubicBezTo>
                    <a:pt x="56459" y="67715"/>
                    <a:pt x="56459" y="67771"/>
                    <a:pt x="56399" y="67887"/>
                  </a:cubicBezTo>
                  <a:cubicBezTo>
                    <a:pt x="56167" y="68411"/>
                    <a:pt x="55879" y="68931"/>
                    <a:pt x="55531" y="69395"/>
                  </a:cubicBezTo>
                  <a:cubicBezTo>
                    <a:pt x="55470" y="69511"/>
                    <a:pt x="55354" y="69627"/>
                    <a:pt x="55299" y="69743"/>
                  </a:cubicBezTo>
                  <a:cubicBezTo>
                    <a:pt x="54951" y="70092"/>
                    <a:pt x="54658" y="70440"/>
                    <a:pt x="54254" y="70788"/>
                  </a:cubicBezTo>
                  <a:cubicBezTo>
                    <a:pt x="54194" y="70848"/>
                    <a:pt x="54078" y="70904"/>
                    <a:pt x="53962" y="70964"/>
                  </a:cubicBezTo>
                  <a:cubicBezTo>
                    <a:pt x="53846" y="71080"/>
                    <a:pt x="53674" y="71196"/>
                    <a:pt x="53498" y="71312"/>
                  </a:cubicBezTo>
                  <a:cubicBezTo>
                    <a:pt x="53326" y="71428"/>
                    <a:pt x="53150" y="71544"/>
                    <a:pt x="52917" y="71660"/>
                  </a:cubicBezTo>
                  <a:cubicBezTo>
                    <a:pt x="52862" y="71660"/>
                    <a:pt x="52746" y="71716"/>
                    <a:pt x="52630" y="71776"/>
                  </a:cubicBezTo>
                  <a:cubicBezTo>
                    <a:pt x="52337" y="71948"/>
                    <a:pt x="51989" y="72064"/>
                    <a:pt x="51585" y="72180"/>
                  </a:cubicBezTo>
                  <a:cubicBezTo>
                    <a:pt x="51525" y="72180"/>
                    <a:pt x="51409" y="72241"/>
                    <a:pt x="51293" y="72241"/>
                  </a:cubicBezTo>
                  <a:cubicBezTo>
                    <a:pt x="50945" y="72357"/>
                    <a:pt x="50597" y="72412"/>
                    <a:pt x="50248" y="72473"/>
                  </a:cubicBezTo>
                  <a:cubicBezTo>
                    <a:pt x="50132" y="72473"/>
                    <a:pt x="50016" y="72473"/>
                    <a:pt x="49900" y="72528"/>
                  </a:cubicBezTo>
                  <a:cubicBezTo>
                    <a:pt x="49613" y="72528"/>
                    <a:pt x="49264" y="72589"/>
                    <a:pt x="48916" y="72589"/>
                  </a:cubicBezTo>
                  <a:lnTo>
                    <a:pt x="47231" y="72589"/>
                  </a:lnTo>
                  <a:cubicBezTo>
                    <a:pt x="46943" y="72589"/>
                    <a:pt x="46651" y="72528"/>
                    <a:pt x="46363" y="72528"/>
                  </a:cubicBezTo>
                  <a:cubicBezTo>
                    <a:pt x="46247" y="72528"/>
                    <a:pt x="46071" y="72473"/>
                    <a:pt x="45899" y="72473"/>
                  </a:cubicBezTo>
                  <a:cubicBezTo>
                    <a:pt x="45667" y="72412"/>
                    <a:pt x="45435" y="72412"/>
                    <a:pt x="45258" y="72357"/>
                  </a:cubicBezTo>
                  <a:cubicBezTo>
                    <a:pt x="45026" y="72296"/>
                    <a:pt x="44794" y="72296"/>
                    <a:pt x="44623" y="72241"/>
                  </a:cubicBezTo>
                  <a:cubicBezTo>
                    <a:pt x="44446" y="72180"/>
                    <a:pt x="44274" y="72125"/>
                    <a:pt x="44158" y="72064"/>
                  </a:cubicBezTo>
                  <a:cubicBezTo>
                    <a:pt x="43810" y="71948"/>
                    <a:pt x="43462" y="71832"/>
                    <a:pt x="43170" y="71660"/>
                  </a:cubicBezTo>
                  <a:cubicBezTo>
                    <a:pt x="42766" y="71600"/>
                    <a:pt x="42357" y="71484"/>
                    <a:pt x="42009" y="71368"/>
                  </a:cubicBezTo>
                  <a:lnTo>
                    <a:pt x="42009" y="71368"/>
                  </a:lnTo>
                  <a:cubicBezTo>
                    <a:pt x="42589" y="71776"/>
                    <a:pt x="43286" y="72125"/>
                    <a:pt x="43982" y="72357"/>
                  </a:cubicBezTo>
                  <a:cubicBezTo>
                    <a:pt x="44390" y="72528"/>
                    <a:pt x="44794" y="72589"/>
                    <a:pt x="45203" y="72705"/>
                  </a:cubicBezTo>
                  <a:cubicBezTo>
                    <a:pt x="45375" y="72705"/>
                    <a:pt x="45551" y="72761"/>
                    <a:pt x="45723" y="72761"/>
                  </a:cubicBezTo>
                  <a:cubicBezTo>
                    <a:pt x="45783" y="72761"/>
                    <a:pt x="45783" y="72821"/>
                    <a:pt x="45839" y="72821"/>
                  </a:cubicBezTo>
                  <a:lnTo>
                    <a:pt x="46247" y="72821"/>
                  </a:lnTo>
                  <a:cubicBezTo>
                    <a:pt x="46363" y="72877"/>
                    <a:pt x="46535" y="72877"/>
                    <a:pt x="46711" y="72877"/>
                  </a:cubicBezTo>
                  <a:cubicBezTo>
                    <a:pt x="46943" y="72877"/>
                    <a:pt x="47231" y="72937"/>
                    <a:pt x="47463" y="72937"/>
                  </a:cubicBezTo>
                  <a:lnTo>
                    <a:pt x="49148" y="72937"/>
                  </a:lnTo>
                  <a:cubicBezTo>
                    <a:pt x="49436" y="72877"/>
                    <a:pt x="49784" y="72877"/>
                    <a:pt x="50077" y="72821"/>
                  </a:cubicBezTo>
                  <a:cubicBezTo>
                    <a:pt x="50193" y="72821"/>
                    <a:pt x="50309" y="72821"/>
                    <a:pt x="50425" y="72761"/>
                  </a:cubicBezTo>
                  <a:cubicBezTo>
                    <a:pt x="50773" y="72705"/>
                    <a:pt x="51121" y="72644"/>
                    <a:pt x="51409" y="72589"/>
                  </a:cubicBezTo>
                  <a:cubicBezTo>
                    <a:pt x="51525" y="72528"/>
                    <a:pt x="51641" y="72528"/>
                    <a:pt x="51757" y="72473"/>
                  </a:cubicBezTo>
                  <a:cubicBezTo>
                    <a:pt x="52105" y="72357"/>
                    <a:pt x="52453" y="72241"/>
                    <a:pt x="52746" y="72064"/>
                  </a:cubicBezTo>
                  <a:cubicBezTo>
                    <a:pt x="52862" y="72064"/>
                    <a:pt x="52978" y="72009"/>
                    <a:pt x="53034" y="71948"/>
                  </a:cubicBezTo>
                  <a:cubicBezTo>
                    <a:pt x="53150" y="71893"/>
                    <a:pt x="53210" y="71893"/>
                    <a:pt x="53266" y="71832"/>
                  </a:cubicBezTo>
                  <a:cubicBezTo>
                    <a:pt x="53558" y="71660"/>
                    <a:pt x="53846" y="71484"/>
                    <a:pt x="54078" y="71312"/>
                  </a:cubicBezTo>
                  <a:cubicBezTo>
                    <a:pt x="54194" y="71252"/>
                    <a:pt x="54254" y="71196"/>
                    <a:pt x="54370" y="71136"/>
                  </a:cubicBezTo>
                  <a:cubicBezTo>
                    <a:pt x="54719" y="70788"/>
                    <a:pt x="55067" y="70500"/>
                    <a:pt x="55354" y="70152"/>
                  </a:cubicBezTo>
                  <a:cubicBezTo>
                    <a:pt x="55470" y="70036"/>
                    <a:pt x="55531" y="69920"/>
                    <a:pt x="55647" y="69804"/>
                  </a:cubicBezTo>
                  <a:lnTo>
                    <a:pt x="55995" y="69279"/>
                  </a:lnTo>
                  <a:cubicBezTo>
                    <a:pt x="56227" y="68931"/>
                    <a:pt x="56459" y="68583"/>
                    <a:pt x="56631" y="68235"/>
                  </a:cubicBezTo>
                  <a:cubicBezTo>
                    <a:pt x="56691" y="68063"/>
                    <a:pt x="56807" y="67887"/>
                    <a:pt x="56863" y="67715"/>
                  </a:cubicBezTo>
                  <a:cubicBezTo>
                    <a:pt x="57271" y="66842"/>
                    <a:pt x="57559" y="65858"/>
                    <a:pt x="57791" y="64814"/>
                  </a:cubicBezTo>
                  <a:cubicBezTo>
                    <a:pt x="57852" y="64521"/>
                    <a:pt x="57907" y="64234"/>
                    <a:pt x="58023" y="63885"/>
                  </a:cubicBezTo>
                  <a:cubicBezTo>
                    <a:pt x="58084" y="63421"/>
                    <a:pt x="58200" y="62957"/>
                    <a:pt x="58256" y="62433"/>
                  </a:cubicBezTo>
                  <a:cubicBezTo>
                    <a:pt x="58488" y="61156"/>
                    <a:pt x="58664" y="59764"/>
                    <a:pt x="58780" y="58371"/>
                  </a:cubicBezTo>
                  <a:cubicBezTo>
                    <a:pt x="58836" y="57851"/>
                    <a:pt x="58952" y="57327"/>
                    <a:pt x="59012" y="56746"/>
                  </a:cubicBezTo>
                  <a:cubicBezTo>
                    <a:pt x="59244" y="54602"/>
                    <a:pt x="59532" y="52453"/>
                    <a:pt x="59996" y="50308"/>
                  </a:cubicBezTo>
                  <a:cubicBezTo>
                    <a:pt x="60057" y="50076"/>
                    <a:pt x="60112" y="49844"/>
                    <a:pt x="60173" y="49552"/>
                  </a:cubicBezTo>
                  <a:cubicBezTo>
                    <a:pt x="60228" y="49436"/>
                    <a:pt x="60228" y="49319"/>
                    <a:pt x="60289" y="49264"/>
                  </a:cubicBezTo>
                  <a:cubicBezTo>
                    <a:pt x="60637" y="47927"/>
                    <a:pt x="61041" y="46650"/>
                    <a:pt x="61565" y="45490"/>
                  </a:cubicBezTo>
                  <a:cubicBezTo>
                    <a:pt x="61681" y="45258"/>
                    <a:pt x="61797" y="45026"/>
                    <a:pt x="61853" y="44854"/>
                  </a:cubicBezTo>
                  <a:cubicBezTo>
                    <a:pt x="62085" y="44390"/>
                    <a:pt x="62317" y="43981"/>
                    <a:pt x="62610" y="43517"/>
                  </a:cubicBezTo>
                  <a:cubicBezTo>
                    <a:pt x="62781" y="43169"/>
                    <a:pt x="63013" y="42821"/>
                    <a:pt x="63306" y="42473"/>
                  </a:cubicBezTo>
                  <a:cubicBezTo>
                    <a:pt x="63362" y="42301"/>
                    <a:pt x="63478" y="42185"/>
                    <a:pt x="63594" y="42069"/>
                  </a:cubicBezTo>
                  <a:cubicBezTo>
                    <a:pt x="64002" y="41489"/>
                    <a:pt x="64466" y="40964"/>
                    <a:pt x="64986" y="40444"/>
                  </a:cubicBezTo>
                  <a:cubicBezTo>
                    <a:pt x="64930" y="40384"/>
                    <a:pt x="64870" y="40268"/>
                    <a:pt x="64754" y="40212"/>
                  </a:cubicBezTo>
                  <a:close/>
                  <a:moveTo>
                    <a:pt x="275553" y="39864"/>
                  </a:moveTo>
                  <a:cubicBezTo>
                    <a:pt x="275492" y="39920"/>
                    <a:pt x="275437" y="39980"/>
                    <a:pt x="275321" y="40036"/>
                  </a:cubicBezTo>
                  <a:cubicBezTo>
                    <a:pt x="275144" y="40152"/>
                    <a:pt x="274856" y="40212"/>
                    <a:pt x="274564" y="40268"/>
                  </a:cubicBezTo>
                  <a:lnTo>
                    <a:pt x="274216" y="40268"/>
                  </a:lnTo>
                  <a:cubicBezTo>
                    <a:pt x="273984" y="40268"/>
                    <a:pt x="273696" y="40328"/>
                    <a:pt x="273404" y="40328"/>
                  </a:cubicBezTo>
                  <a:cubicBezTo>
                    <a:pt x="272536" y="40328"/>
                    <a:pt x="271491" y="40212"/>
                    <a:pt x="270270" y="40152"/>
                  </a:cubicBezTo>
                  <a:cubicBezTo>
                    <a:pt x="269054" y="40096"/>
                    <a:pt x="267717" y="40036"/>
                    <a:pt x="266269" y="40036"/>
                  </a:cubicBezTo>
                  <a:cubicBezTo>
                    <a:pt x="263832" y="40036"/>
                    <a:pt x="261103" y="40212"/>
                    <a:pt x="258434" y="40964"/>
                  </a:cubicBezTo>
                  <a:cubicBezTo>
                    <a:pt x="255825" y="41721"/>
                    <a:pt x="253212" y="42997"/>
                    <a:pt x="251067" y="45142"/>
                  </a:cubicBezTo>
                  <a:cubicBezTo>
                    <a:pt x="246077" y="50076"/>
                    <a:pt x="242364" y="56398"/>
                    <a:pt x="239347" y="63073"/>
                  </a:cubicBezTo>
                  <a:cubicBezTo>
                    <a:pt x="235457" y="71716"/>
                    <a:pt x="232732" y="81060"/>
                    <a:pt x="230119" y="88835"/>
                  </a:cubicBezTo>
                  <a:lnTo>
                    <a:pt x="230351" y="89067"/>
                  </a:lnTo>
                  <a:cubicBezTo>
                    <a:pt x="230411" y="89007"/>
                    <a:pt x="230411" y="88891"/>
                    <a:pt x="230467" y="88835"/>
                  </a:cubicBezTo>
                  <a:cubicBezTo>
                    <a:pt x="232788" y="81988"/>
                    <a:pt x="235169" y="73921"/>
                    <a:pt x="238358" y="66146"/>
                  </a:cubicBezTo>
                  <a:cubicBezTo>
                    <a:pt x="241607" y="58431"/>
                    <a:pt x="245613" y="51004"/>
                    <a:pt x="251299" y="45374"/>
                  </a:cubicBezTo>
                  <a:cubicBezTo>
                    <a:pt x="253444" y="43285"/>
                    <a:pt x="255941" y="42009"/>
                    <a:pt x="258550" y="41312"/>
                  </a:cubicBezTo>
                  <a:cubicBezTo>
                    <a:pt x="261163" y="40560"/>
                    <a:pt x="263832" y="40384"/>
                    <a:pt x="266269" y="40384"/>
                  </a:cubicBezTo>
                  <a:cubicBezTo>
                    <a:pt x="267717" y="40384"/>
                    <a:pt x="269054" y="40444"/>
                    <a:pt x="270270" y="40500"/>
                  </a:cubicBezTo>
                  <a:cubicBezTo>
                    <a:pt x="271491" y="40560"/>
                    <a:pt x="272536" y="40616"/>
                    <a:pt x="273404" y="40616"/>
                  </a:cubicBezTo>
                  <a:lnTo>
                    <a:pt x="274392" y="40616"/>
                  </a:lnTo>
                  <a:cubicBezTo>
                    <a:pt x="274740" y="40500"/>
                    <a:pt x="274973" y="40384"/>
                    <a:pt x="275205" y="40268"/>
                  </a:cubicBezTo>
                  <a:cubicBezTo>
                    <a:pt x="275376" y="40152"/>
                    <a:pt x="275492" y="40036"/>
                    <a:pt x="275553" y="39864"/>
                  </a:cubicBezTo>
                  <a:close/>
                  <a:moveTo>
                    <a:pt x="230003" y="89183"/>
                  </a:moveTo>
                  <a:cubicBezTo>
                    <a:pt x="229771" y="89763"/>
                    <a:pt x="229599" y="90344"/>
                    <a:pt x="229422" y="90864"/>
                  </a:cubicBezTo>
                  <a:cubicBezTo>
                    <a:pt x="229483" y="90980"/>
                    <a:pt x="229599" y="91040"/>
                    <a:pt x="229655" y="91096"/>
                  </a:cubicBezTo>
                  <a:cubicBezTo>
                    <a:pt x="229887" y="90576"/>
                    <a:pt x="230063" y="89996"/>
                    <a:pt x="230235" y="89415"/>
                  </a:cubicBezTo>
                  <a:lnTo>
                    <a:pt x="230003" y="89183"/>
                  </a:lnTo>
                  <a:close/>
                  <a:moveTo>
                    <a:pt x="229306" y="91212"/>
                  </a:moveTo>
                  <a:cubicBezTo>
                    <a:pt x="229135" y="91560"/>
                    <a:pt x="229019" y="91908"/>
                    <a:pt x="228903" y="92256"/>
                  </a:cubicBezTo>
                  <a:cubicBezTo>
                    <a:pt x="228842" y="92432"/>
                    <a:pt x="228786" y="92665"/>
                    <a:pt x="228670" y="92836"/>
                  </a:cubicBezTo>
                  <a:cubicBezTo>
                    <a:pt x="228786" y="92897"/>
                    <a:pt x="228903" y="92952"/>
                    <a:pt x="228958" y="93068"/>
                  </a:cubicBezTo>
                  <a:cubicBezTo>
                    <a:pt x="229135" y="92549"/>
                    <a:pt x="229367" y="91968"/>
                    <a:pt x="229538" y="91444"/>
                  </a:cubicBezTo>
                  <a:lnTo>
                    <a:pt x="229306" y="91212"/>
                  </a:lnTo>
                  <a:close/>
                  <a:moveTo>
                    <a:pt x="228554" y="93184"/>
                  </a:moveTo>
                  <a:cubicBezTo>
                    <a:pt x="228378" y="93649"/>
                    <a:pt x="228206" y="94173"/>
                    <a:pt x="227974" y="94693"/>
                  </a:cubicBezTo>
                  <a:cubicBezTo>
                    <a:pt x="228090" y="94753"/>
                    <a:pt x="228146" y="94809"/>
                    <a:pt x="228262" y="94869"/>
                  </a:cubicBezTo>
                  <a:cubicBezTo>
                    <a:pt x="228438" y="94405"/>
                    <a:pt x="228670" y="93881"/>
                    <a:pt x="228842" y="93361"/>
                  </a:cubicBezTo>
                  <a:cubicBezTo>
                    <a:pt x="228726" y="93300"/>
                    <a:pt x="228670" y="93245"/>
                    <a:pt x="228554" y="93184"/>
                  </a:cubicBezTo>
                  <a:close/>
                  <a:moveTo>
                    <a:pt x="227858" y="94985"/>
                  </a:moveTo>
                  <a:cubicBezTo>
                    <a:pt x="227682" y="95505"/>
                    <a:pt x="227450" y="95970"/>
                    <a:pt x="227278" y="96434"/>
                  </a:cubicBezTo>
                  <a:cubicBezTo>
                    <a:pt x="227334" y="96494"/>
                    <a:pt x="227450" y="96550"/>
                    <a:pt x="227566" y="96610"/>
                  </a:cubicBezTo>
                  <a:cubicBezTo>
                    <a:pt x="227742" y="96146"/>
                    <a:pt x="227914" y="95682"/>
                    <a:pt x="228146" y="95157"/>
                  </a:cubicBezTo>
                  <a:cubicBezTo>
                    <a:pt x="228030" y="95102"/>
                    <a:pt x="227974" y="95041"/>
                    <a:pt x="227858" y="94985"/>
                  </a:cubicBezTo>
                  <a:close/>
                  <a:moveTo>
                    <a:pt x="227102" y="96726"/>
                  </a:moveTo>
                  <a:cubicBezTo>
                    <a:pt x="226930" y="97190"/>
                    <a:pt x="226753" y="97594"/>
                    <a:pt x="226521" y="98058"/>
                  </a:cubicBezTo>
                  <a:cubicBezTo>
                    <a:pt x="226637" y="98119"/>
                    <a:pt x="226753" y="98119"/>
                    <a:pt x="226814" y="98174"/>
                  </a:cubicBezTo>
                  <a:cubicBezTo>
                    <a:pt x="227046" y="97771"/>
                    <a:pt x="227218" y="97362"/>
                    <a:pt x="227394" y="96898"/>
                  </a:cubicBezTo>
                  <a:cubicBezTo>
                    <a:pt x="227334" y="96842"/>
                    <a:pt x="227218" y="96782"/>
                    <a:pt x="227102" y="96726"/>
                  </a:cubicBezTo>
                  <a:close/>
                  <a:moveTo>
                    <a:pt x="226405" y="98351"/>
                  </a:moveTo>
                  <a:cubicBezTo>
                    <a:pt x="226173" y="98755"/>
                    <a:pt x="226001" y="99163"/>
                    <a:pt x="225769" y="99567"/>
                  </a:cubicBezTo>
                  <a:cubicBezTo>
                    <a:pt x="225885" y="99567"/>
                    <a:pt x="226001" y="99627"/>
                    <a:pt x="226117" y="99683"/>
                  </a:cubicBezTo>
                  <a:cubicBezTo>
                    <a:pt x="226289" y="99279"/>
                    <a:pt x="226466" y="98871"/>
                    <a:pt x="226698" y="98467"/>
                  </a:cubicBezTo>
                  <a:cubicBezTo>
                    <a:pt x="226582" y="98467"/>
                    <a:pt x="226466" y="98406"/>
                    <a:pt x="226405" y="98351"/>
                  </a:cubicBezTo>
                  <a:close/>
                  <a:moveTo>
                    <a:pt x="225593" y="99859"/>
                  </a:moveTo>
                  <a:cubicBezTo>
                    <a:pt x="225421" y="100207"/>
                    <a:pt x="225189" y="100556"/>
                    <a:pt x="225013" y="100904"/>
                  </a:cubicBezTo>
                  <a:cubicBezTo>
                    <a:pt x="225129" y="100959"/>
                    <a:pt x="225245" y="100959"/>
                    <a:pt x="225361" y="101020"/>
                  </a:cubicBezTo>
                  <a:cubicBezTo>
                    <a:pt x="225421" y="100843"/>
                    <a:pt x="225537" y="100672"/>
                    <a:pt x="225593" y="100556"/>
                  </a:cubicBezTo>
                  <a:cubicBezTo>
                    <a:pt x="225709" y="100379"/>
                    <a:pt x="225825" y="100147"/>
                    <a:pt x="225941" y="99975"/>
                  </a:cubicBezTo>
                  <a:cubicBezTo>
                    <a:pt x="225825" y="99915"/>
                    <a:pt x="225709" y="99859"/>
                    <a:pt x="225593" y="99859"/>
                  </a:cubicBezTo>
                  <a:close/>
                  <a:moveTo>
                    <a:pt x="224841" y="101192"/>
                  </a:moveTo>
                  <a:cubicBezTo>
                    <a:pt x="224609" y="101540"/>
                    <a:pt x="224432" y="101832"/>
                    <a:pt x="224200" y="102120"/>
                  </a:cubicBezTo>
                  <a:cubicBezTo>
                    <a:pt x="224316" y="102120"/>
                    <a:pt x="224493" y="102180"/>
                    <a:pt x="224609" y="102180"/>
                  </a:cubicBezTo>
                  <a:cubicBezTo>
                    <a:pt x="224781" y="101888"/>
                    <a:pt x="224957" y="101600"/>
                    <a:pt x="225189" y="101308"/>
                  </a:cubicBezTo>
                  <a:cubicBezTo>
                    <a:pt x="225073" y="101252"/>
                    <a:pt x="224957" y="101252"/>
                    <a:pt x="224841" y="101192"/>
                  </a:cubicBezTo>
                  <a:close/>
                  <a:moveTo>
                    <a:pt x="224029" y="102412"/>
                  </a:moveTo>
                  <a:cubicBezTo>
                    <a:pt x="223797" y="102700"/>
                    <a:pt x="223620" y="102932"/>
                    <a:pt x="223388" y="103225"/>
                  </a:cubicBezTo>
                  <a:cubicBezTo>
                    <a:pt x="223564" y="103225"/>
                    <a:pt x="223680" y="103164"/>
                    <a:pt x="223852" y="103164"/>
                  </a:cubicBezTo>
                  <a:lnTo>
                    <a:pt x="224377" y="102468"/>
                  </a:lnTo>
                  <a:cubicBezTo>
                    <a:pt x="224261" y="102468"/>
                    <a:pt x="224145" y="102468"/>
                    <a:pt x="224029" y="102412"/>
                  </a:cubicBezTo>
                  <a:close/>
                  <a:moveTo>
                    <a:pt x="223100" y="103512"/>
                  </a:moveTo>
                  <a:cubicBezTo>
                    <a:pt x="222924" y="103745"/>
                    <a:pt x="222752" y="103921"/>
                    <a:pt x="222576" y="104153"/>
                  </a:cubicBezTo>
                  <a:cubicBezTo>
                    <a:pt x="222752" y="104093"/>
                    <a:pt x="222984" y="104037"/>
                    <a:pt x="223156" y="103977"/>
                  </a:cubicBezTo>
                  <a:cubicBezTo>
                    <a:pt x="223272" y="103861"/>
                    <a:pt x="223448" y="103689"/>
                    <a:pt x="223564" y="103512"/>
                  </a:cubicBezTo>
                  <a:close/>
                  <a:moveTo>
                    <a:pt x="222636" y="104441"/>
                  </a:moveTo>
                  <a:cubicBezTo>
                    <a:pt x="222460" y="104501"/>
                    <a:pt x="222288" y="104501"/>
                    <a:pt x="222112" y="104501"/>
                  </a:cubicBezTo>
                  <a:cubicBezTo>
                    <a:pt x="221996" y="104673"/>
                    <a:pt x="221824" y="104789"/>
                    <a:pt x="221708" y="104905"/>
                  </a:cubicBezTo>
                  <a:cubicBezTo>
                    <a:pt x="221996" y="104789"/>
                    <a:pt x="222344" y="104617"/>
                    <a:pt x="222636" y="104441"/>
                  </a:cubicBezTo>
                  <a:close/>
                  <a:moveTo>
                    <a:pt x="167338" y="21121"/>
                  </a:moveTo>
                  <a:cubicBezTo>
                    <a:pt x="166758" y="21121"/>
                    <a:pt x="166178" y="21297"/>
                    <a:pt x="165658" y="21645"/>
                  </a:cubicBezTo>
                  <a:cubicBezTo>
                    <a:pt x="164669" y="22281"/>
                    <a:pt x="163801" y="23386"/>
                    <a:pt x="163044" y="24950"/>
                  </a:cubicBezTo>
                  <a:cubicBezTo>
                    <a:pt x="162060" y="26983"/>
                    <a:pt x="161188" y="29708"/>
                    <a:pt x="160436" y="32785"/>
                  </a:cubicBezTo>
                  <a:cubicBezTo>
                    <a:pt x="159099" y="38527"/>
                    <a:pt x="157883" y="45202"/>
                    <a:pt x="156314" y="51176"/>
                  </a:cubicBezTo>
                  <a:cubicBezTo>
                    <a:pt x="156303" y="51214"/>
                    <a:pt x="156292" y="51253"/>
                    <a:pt x="156281" y="51292"/>
                  </a:cubicBezTo>
                  <a:lnTo>
                    <a:pt x="156281" y="51292"/>
                  </a:lnTo>
                  <a:cubicBezTo>
                    <a:pt x="156382" y="51021"/>
                    <a:pt x="156438" y="50752"/>
                    <a:pt x="156546" y="50480"/>
                  </a:cubicBezTo>
                  <a:cubicBezTo>
                    <a:pt x="157999" y="45374"/>
                    <a:pt x="159099" y="39632"/>
                    <a:pt x="160320" y="34642"/>
                  </a:cubicBezTo>
                  <a:cubicBezTo>
                    <a:pt x="160608" y="33421"/>
                    <a:pt x="160900" y="32261"/>
                    <a:pt x="161188" y="31161"/>
                  </a:cubicBezTo>
                  <a:cubicBezTo>
                    <a:pt x="162000" y="28315"/>
                    <a:pt x="162873" y="25878"/>
                    <a:pt x="163857" y="24138"/>
                  </a:cubicBezTo>
                  <a:cubicBezTo>
                    <a:pt x="164381" y="23270"/>
                    <a:pt x="164901" y="22629"/>
                    <a:pt x="165481" y="22165"/>
                  </a:cubicBezTo>
                  <a:cubicBezTo>
                    <a:pt x="166062" y="21701"/>
                    <a:pt x="166702" y="21469"/>
                    <a:pt x="167338" y="21469"/>
                  </a:cubicBezTo>
                  <a:cubicBezTo>
                    <a:pt x="167979" y="21469"/>
                    <a:pt x="168675" y="21645"/>
                    <a:pt x="169427" y="22109"/>
                  </a:cubicBezTo>
                  <a:cubicBezTo>
                    <a:pt x="171168" y="23154"/>
                    <a:pt x="172853" y="25066"/>
                    <a:pt x="174477" y="27619"/>
                  </a:cubicBezTo>
                  <a:cubicBezTo>
                    <a:pt x="177262" y="32145"/>
                    <a:pt x="179871" y="38643"/>
                    <a:pt x="182484" y="46070"/>
                  </a:cubicBezTo>
                  <a:cubicBezTo>
                    <a:pt x="186370" y="57155"/>
                    <a:pt x="190315" y="70152"/>
                    <a:pt x="195189" y="81348"/>
                  </a:cubicBezTo>
                  <a:cubicBezTo>
                    <a:pt x="196294" y="83901"/>
                    <a:pt x="197454" y="86338"/>
                    <a:pt x="198670" y="88659"/>
                  </a:cubicBezTo>
                  <a:cubicBezTo>
                    <a:pt x="198786" y="88891"/>
                    <a:pt x="198902" y="89067"/>
                    <a:pt x="198963" y="89239"/>
                  </a:cubicBezTo>
                  <a:cubicBezTo>
                    <a:pt x="199367" y="89996"/>
                    <a:pt x="199775" y="90692"/>
                    <a:pt x="200179" y="91444"/>
                  </a:cubicBezTo>
                  <a:cubicBezTo>
                    <a:pt x="200295" y="91560"/>
                    <a:pt x="200411" y="91736"/>
                    <a:pt x="200471" y="91908"/>
                  </a:cubicBezTo>
                  <a:cubicBezTo>
                    <a:pt x="200875" y="92604"/>
                    <a:pt x="201284" y="93245"/>
                    <a:pt x="201688" y="93825"/>
                  </a:cubicBezTo>
                  <a:cubicBezTo>
                    <a:pt x="201748" y="93997"/>
                    <a:pt x="201864" y="94173"/>
                    <a:pt x="201980" y="94289"/>
                  </a:cubicBezTo>
                  <a:cubicBezTo>
                    <a:pt x="202328" y="94869"/>
                    <a:pt x="202732" y="95450"/>
                    <a:pt x="203140" y="95970"/>
                  </a:cubicBezTo>
                  <a:cubicBezTo>
                    <a:pt x="203196" y="96086"/>
                    <a:pt x="203257" y="96202"/>
                    <a:pt x="203312" y="96262"/>
                  </a:cubicBezTo>
                  <a:cubicBezTo>
                    <a:pt x="203373" y="96318"/>
                    <a:pt x="203373" y="96378"/>
                    <a:pt x="203428" y="96378"/>
                  </a:cubicBezTo>
                  <a:cubicBezTo>
                    <a:pt x="203776" y="96898"/>
                    <a:pt x="204125" y="97422"/>
                    <a:pt x="204533" y="97887"/>
                  </a:cubicBezTo>
                  <a:cubicBezTo>
                    <a:pt x="204589" y="98003"/>
                    <a:pt x="204705" y="98119"/>
                    <a:pt x="204821" y="98235"/>
                  </a:cubicBezTo>
                  <a:cubicBezTo>
                    <a:pt x="205169" y="98699"/>
                    <a:pt x="205517" y="99103"/>
                    <a:pt x="205865" y="99511"/>
                  </a:cubicBezTo>
                  <a:cubicBezTo>
                    <a:pt x="205981" y="99627"/>
                    <a:pt x="206097" y="99743"/>
                    <a:pt x="206158" y="99859"/>
                  </a:cubicBezTo>
                  <a:cubicBezTo>
                    <a:pt x="206506" y="100207"/>
                    <a:pt x="206854" y="100611"/>
                    <a:pt x="207202" y="100959"/>
                  </a:cubicBezTo>
                  <a:cubicBezTo>
                    <a:pt x="207318" y="101075"/>
                    <a:pt x="207434" y="101136"/>
                    <a:pt x="207490" y="101252"/>
                  </a:cubicBezTo>
                  <a:cubicBezTo>
                    <a:pt x="207838" y="101600"/>
                    <a:pt x="208186" y="101888"/>
                    <a:pt x="208534" y="102180"/>
                  </a:cubicBezTo>
                  <a:lnTo>
                    <a:pt x="208827" y="102468"/>
                  </a:lnTo>
                  <a:cubicBezTo>
                    <a:pt x="209175" y="102760"/>
                    <a:pt x="209463" y="102993"/>
                    <a:pt x="209811" y="103280"/>
                  </a:cubicBezTo>
                  <a:cubicBezTo>
                    <a:pt x="209927" y="103341"/>
                    <a:pt x="209987" y="103396"/>
                    <a:pt x="210103" y="103512"/>
                  </a:cubicBezTo>
                  <a:cubicBezTo>
                    <a:pt x="210391" y="103745"/>
                    <a:pt x="210739" y="103977"/>
                    <a:pt x="211032" y="104153"/>
                  </a:cubicBezTo>
                  <a:cubicBezTo>
                    <a:pt x="211148" y="104209"/>
                    <a:pt x="211264" y="104325"/>
                    <a:pt x="211380" y="104385"/>
                  </a:cubicBezTo>
                  <a:lnTo>
                    <a:pt x="212248" y="104905"/>
                  </a:lnTo>
                  <a:cubicBezTo>
                    <a:pt x="212364" y="104965"/>
                    <a:pt x="212480" y="105021"/>
                    <a:pt x="212540" y="105081"/>
                  </a:cubicBezTo>
                  <a:cubicBezTo>
                    <a:pt x="212828" y="105253"/>
                    <a:pt x="213120" y="105429"/>
                    <a:pt x="213408" y="105546"/>
                  </a:cubicBezTo>
                  <a:cubicBezTo>
                    <a:pt x="213469" y="105601"/>
                    <a:pt x="213524" y="105601"/>
                    <a:pt x="213524" y="105601"/>
                  </a:cubicBezTo>
                  <a:cubicBezTo>
                    <a:pt x="213640" y="105662"/>
                    <a:pt x="213701" y="105662"/>
                    <a:pt x="213756" y="105717"/>
                  </a:cubicBezTo>
                  <a:cubicBezTo>
                    <a:pt x="213988" y="105833"/>
                    <a:pt x="214281" y="105949"/>
                    <a:pt x="214569" y="106065"/>
                  </a:cubicBezTo>
                  <a:cubicBezTo>
                    <a:pt x="214685" y="106065"/>
                    <a:pt x="214745" y="106126"/>
                    <a:pt x="214861" y="106181"/>
                  </a:cubicBezTo>
                  <a:cubicBezTo>
                    <a:pt x="215149" y="106242"/>
                    <a:pt x="215381" y="106358"/>
                    <a:pt x="215613" y="106414"/>
                  </a:cubicBezTo>
                  <a:cubicBezTo>
                    <a:pt x="215729" y="106414"/>
                    <a:pt x="215845" y="106474"/>
                    <a:pt x="215961" y="106474"/>
                  </a:cubicBezTo>
                  <a:cubicBezTo>
                    <a:pt x="216193" y="106530"/>
                    <a:pt x="216425" y="106590"/>
                    <a:pt x="216657" y="106590"/>
                  </a:cubicBezTo>
                  <a:cubicBezTo>
                    <a:pt x="216773" y="106590"/>
                    <a:pt x="216890" y="106646"/>
                    <a:pt x="217066" y="106646"/>
                  </a:cubicBezTo>
                  <a:lnTo>
                    <a:pt x="218050" y="106646"/>
                  </a:lnTo>
                  <a:cubicBezTo>
                    <a:pt x="218226" y="106646"/>
                    <a:pt x="218342" y="106646"/>
                    <a:pt x="218458" y="106590"/>
                  </a:cubicBezTo>
                  <a:cubicBezTo>
                    <a:pt x="218630" y="106590"/>
                    <a:pt x="218807" y="106590"/>
                    <a:pt x="218978" y="106530"/>
                  </a:cubicBezTo>
                  <a:cubicBezTo>
                    <a:pt x="219326" y="106474"/>
                    <a:pt x="219675" y="106358"/>
                    <a:pt x="220023" y="106242"/>
                  </a:cubicBezTo>
                  <a:cubicBezTo>
                    <a:pt x="220663" y="105949"/>
                    <a:pt x="221299" y="105601"/>
                    <a:pt x="221879" y="105197"/>
                  </a:cubicBezTo>
                  <a:lnTo>
                    <a:pt x="221879" y="105197"/>
                  </a:lnTo>
                  <a:cubicBezTo>
                    <a:pt x="221531" y="105313"/>
                    <a:pt x="221183" y="105429"/>
                    <a:pt x="220779" y="105485"/>
                  </a:cubicBezTo>
                  <a:cubicBezTo>
                    <a:pt x="220487" y="105662"/>
                    <a:pt x="220199" y="105833"/>
                    <a:pt x="219851" y="105949"/>
                  </a:cubicBezTo>
                  <a:cubicBezTo>
                    <a:pt x="219735" y="105949"/>
                    <a:pt x="219619" y="106010"/>
                    <a:pt x="219503" y="106065"/>
                  </a:cubicBezTo>
                  <a:cubicBezTo>
                    <a:pt x="219271" y="106126"/>
                    <a:pt x="219094" y="106181"/>
                    <a:pt x="218923" y="106181"/>
                  </a:cubicBezTo>
                  <a:cubicBezTo>
                    <a:pt x="218691" y="106242"/>
                    <a:pt x="218514" y="106298"/>
                    <a:pt x="218342" y="106298"/>
                  </a:cubicBezTo>
                  <a:cubicBezTo>
                    <a:pt x="218166" y="106298"/>
                    <a:pt x="218050" y="106298"/>
                    <a:pt x="217878" y="106358"/>
                  </a:cubicBezTo>
                  <a:lnTo>
                    <a:pt x="217646" y="106358"/>
                  </a:lnTo>
                  <a:cubicBezTo>
                    <a:pt x="217530" y="106358"/>
                    <a:pt x="217354" y="106358"/>
                    <a:pt x="217238" y="106298"/>
                  </a:cubicBezTo>
                  <a:lnTo>
                    <a:pt x="216890" y="106298"/>
                  </a:lnTo>
                  <a:cubicBezTo>
                    <a:pt x="216602" y="106242"/>
                    <a:pt x="216370" y="106242"/>
                    <a:pt x="216138" y="106181"/>
                  </a:cubicBezTo>
                  <a:cubicBezTo>
                    <a:pt x="216022" y="106126"/>
                    <a:pt x="215905" y="106126"/>
                    <a:pt x="215789" y="106065"/>
                  </a:cubicBezTo>
                  <a:cubicBezTo>
                    <a:pt x="215557" y="106010"/>
                    <a:pt x="215265" y="105949"/>
                    <a:pt x="215033" y="105833"/>
                  </a:cubicBezTo>
                  <a:cubicBezTo>
                    <a:pt x="214917" y="105833"/>
                    <a:pt x="214801" y="105778"/>
                    <a:pt x="214685" y="105717"/>
                  </a:cubicBezTo>
                  <a:cubicBezTo>
                    <a:pt x="214397" y="105662"/>
                    <a:pt x="214165" y="105546"/>
                    <a:pt x="213872" y="105369"/>
                  </a:cubicBezTo>
                  <a:cubicBezTo>
                    <a:pt x="213817" y="105369"/>
                    <a:pt x="213756" y="105313"/>
                    <a:pt x="213701" y="105313"/>
                  </a:cubicBezTo>
                  <a:cubicBezTo>
                    <a:pt x="213640" y="105313"/>
                    <a:pt x="213585" y="105253"/>
                    <a:pt x="213524" y="105253"/>
                  </a:cubicBezTo>
                  <a:cubicBezTo>
                    <a:pt x="213236" y="105081"/>
                    <a:pt x="212944" y="104965"/>
                    <a:pt x="212656" y="104789"/>
                  </a:cubicBezTo>
                  <a:cubicBezTo>
                    <a:pt x="212540" y="104733"/>
                    <a:pt x="212480" y="104673"/>
                    <a:pt x="212364" y="104617"/>
                  </a:cubicBezTo>
                  <a:cubicBezTo>
                    <a:pt x="212076" y="104441"/>
                    <a:pt x="211728" y="104209"/>
                    <a:pt x="211435" y="104037"/>
                  </a:cubicBezTo>
                  <a:cubicBezTo>
                    <a:pt x="211319" y="103977"/>
                    <a:pt x="211264" y="103921"/>
                    <a:pt x="211148" y="103805"/>
                  </a:cubicBezTo>
                  <a:cubicBezTo>
                    <a:pt x="210799" y="103628"/>
                    <a:pt x="210507" y="103396"/>
                    <a:pt x="210159" y="103109"/>
                  </a:cubicBezTo>
                  <a:cubicBezTo>
                    <a:pt x="210103" y="103048"/>
                    <a:pt x="209987" y="102993"/>
                    <a:pt x="209871" y="102932"/>
                  </a:cubicBezTo>
                  <a:cubicBezTo>
                    <a:pt x="209579" y="102644"/>
                    <a:pt x="209231" y="102352"/>
                    <a:pt x="208882" y="102064"/>
                  </a:cubicBezTo>
                  <a:cubicBezTo>
                    <a:pt x="208827" y="102004"/>
                    <a:pt x="208711" y="101888"/>
                    <a:pt x="208595" y="101832"/>
                  </a:cubicBezTo>
                  <a:cubicBezTo>
                    <a:pt x="208246" y="101484"/>
                    <a:pt x="207898" y="101192"/>
                    <a:pt x="207606" y="100843"/>
                  </a:cubicBezTo>
                  <a:cubicBezTo>
                    <a:pt x="207490" y="100727"/>
                    <a:pt x="207374" y="100672"/>
                    <a:pt x="207318" y="100556"/>
                  </a:cubicBezTo>
                  <a:cubicBezTo>
                    <a:pt x="206910" y="100207"/>
                    <a:pt x="206561" y="99799"/>
                    <a:pt x="206213" y="99395"/>
                  </a:cubicBezTo>
                  <a:cubicBezTo>
                    <a:pt x="206158" y="99279"/>
                    <a:pt x="206042" y="99219"/>
                    <a:pt x="205926" y="99103"/>
                  </a:cubicBezTo>
                  <a:cubicBezTo>
                    <a:pt x="205577" y="98639"/>
                    <a:pt x="205229" y="98235"/>
                    <a:pt x="204881" y="97771"/>
                  </a:cubicBezTo>
                  <a:cubicBezTo>
                    <a:pt x="204765" y="97654"/>
                    <a:pt x="204649" y="97538"/>
                    <a:pt x="204589" y="97422"/>
                  </a:cubicBezTo>
                  <a:cubicBezTo>
                    <a:pt x="204185" y="96898"/>
                    <a:pt x="203837" y="96434"/>
                    <a:pt x="203428" y="95914"/>
                  </a:cubicBezTo>
                  <a:cubicBezTo>
                    <a:pt x="203373" y="95737"/>
                    <a:pt x="203257" y="95621"/>
                    <a:pt x="203140" y="95505"/>
                  </a:cubicBezTo>
                  <a:cubicBezTo>
                    <a:pt x="202792" y="94925"/>
                    <a:pt x="202384" y="94345"/>
                    <a:pt x="202036" y="93765"/>
                  </a:cubicBezTo>
                  <a:cubicBezTo>
                    <a:pt x="201920" y="93593"/>
                    <a:pt x="201804" y="93477"/>
                    <a:pt x="201748" y="93300"/>
                  </a:cubicBezTo>
                  <a:cubicBezTo>
                    <a:pt x="201339" y="92665"/>
                    <a:pt x="200936" y="92024"/>
                    <a:pt x="200527" y="91328"/>
                  </a:cubicBezTo>
                  <a:cubicBezTo>
                    <a:pt x="200411" y="91156"/>
                    <a:pt x="200355" y="90980"/>
                    <a:pt x="200239" y="90808"/>
                  </a:cubicBezTo>
                  <a:cubicBezTo>
                    <a:pt x="199891" y="90167"/>
                    <a:pt x="199483" y="89531"/>
                    <a:pt x="199135" y="88835"/>
                  </a:cubicBezTo>
                  <a:cubicBezTo>
                    <a:pt x="199079" y="88775"/>
                    <a:pt x="199079" y="88659"/>
                    <a:pt x="199019" y="88603"/>
                  </a:cubicBezTo>
                  <a:cubicBezTo>
                    <a:pt x="198902" y="88427"/>
                    <a:pt x="198847" y="88195"/>
                    <a:pt x="198731" y="88023"/>
                  </a:cubicBezTo>
                  <a:cubicBezTo>
                    <a:pt x="192812" y="76650"/>
                    <a:pt x="188287" y="61913"/>
                    <a:pt x="183877" y="49148"/>
                  </a:cubicBezTo>
                  <a:cubicBezTo>
                    <a:pt x="181672" y="42649"/>
                    <a:pt x="179467" y="36615"/>
                    <a:pt x="177146" y="31857"/>
                  </a:cubicBezTo>
                  <a:cubicBezTo>
                    <a:pt x="175986" y="29420"/>
                    <a:pt x="174765" y="27331"/>
                    <a:pt x="173549" y="25646"/>
                  </a:cubicBezTo>
                  <a:cubicBezTo>
                    <a:pt x="172272" y="23966"/>
                    <a:pt x="170936" y="22629"/>
                    <a:pt x="169543" y="21817"/>
                  </a:cubicBezTo>
                  <a:cubicBezTo>
                    <a:pt x="168791" y="21353"/>
                    <a:pt x="168034" y="21121"/>
                    <a:pt x="167338" y="211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7" name="Google Shape;517;p32"/>
            <p:cNvSpPr/>
            <p:nvPr/>
          </p:nvSpPr>
          <p:spPr>
            <a:xfrm>
              <a:off x="496325" y="1705200"/>
              <a:ext cx="6877200" cy="2613950"/>
            </a:xfrm>
            <a:custGeom>
              <a:avLst/>
              <a:gdLst/>
              <a:ahLst/>
              <a:cxnLst/>
              <a:rect l="l" t="t" r="r" b="b"/>
              <a:pathLst>
                <a:path w="275088" h="104558" extrusionOk="0">
                  <a:moveTo>
                    <a:pt x="115874" y="2322"/>
                  </a:moveTo>
                  <a:lnTo>
                    <a:pt x="115874" y="2382"/>
                  </a:lnTo>
                  <a:cubicBezTo>
                    <a:pt x="115874" y="2322"/>
                    <a:pt x="115874" y="2322"/>
                    <a:pt x="115929" y="2322"/>
                  </a:cubicBezTo>
                  <a:close/>
                  <a:moveTo>
                    <a:pt x="115349" y="2962"/>
                  </a:moveTo>
                  <a:cubicBezTo>
                    <a:pt x="115117" y="3078"/>
                    <a:pt x="114885" y="3194"/>
                    <a:pt x="114713" y="3310"/>
                  </a:cubicBezTo>
                  <a:cubicBezTo>
                    <a:pt x="114713" y="3327"/>
                    <a:pt x="114713" y="3339"/>
                    <a:pt x="114712" y="3347"/>
                  </a:cubicBezTo>
                  <a:lnTo>
                    <a:pt x="114712" y="3347"/>
                  </a:lnTo>
                  <a:cubicBezTo>
                    <a:pt x="114857" y="3297"/>
                    <a:pt x="114965" y="3250"/>
                    <a:pt x="115117" y="3250"/>
                  </a:cubicBezTo>
                  <a:cubicBezTo>
                    <a:pt x="115177" y="3134"/>
                    <a:pt x="115233" y="3078"/>
                    <a:pt x="115349" y="2962"/>
                  </a:cubicBezTo>
                  <a:close/>
                  <a:moveTo>
                    <a:pt x="114712" y="3347"/>
                  </a:moveTo>
                  <a:cubicBezTo>
                    <a:pt x="114693" y="3353"/>
                    <a:pt x="114673" y="3360"/>
                    <a:pt x="114653" y="3366"/>
                  </a:cubicBezTo>
                  <a:cubicBezTo>
                    <a:pt x="114695" y="3366"/>
                    <a:pt x="114708" y="3366"/>
                    <a:pt x="114712" y="3347"/>
                  </a:cubicBezTo>
                  <a:close/>
                  <a:moveTo>
                    <a:pt x="114713" y="3714"/>
                  </a:moveTo>
                  <a:lnTo>
                    <a:pt x="114713" y="3714"/>
                  </a:lnTo>
                  <a:cubicBezTo>
                    <a:pt x="114537" y="3775"/>
                    <a:pt x="114305" y="3891"/>
                    <a:pt x="114133" y="3946"/>
                  </a:cubicBezTo>
                  <a:cubicBezTo>
                    <a:pt x="114073" y="4062"/>
                    <a:pt x="114017" y="4123"/>
                    <a:pt x="113957" y="4239"/>
                  </a:cubicBezTo>
                  <a:cubicBezTo>
                    <a:pt x="114133" y="4178"/>
                    <a:pt x="114249" y="4178"/>
                    <a:pt x="114421" y="4123"/>
                  </a:cubicBezTo>
                  <a:cubicBezTo>
                    <a:pt x="114537" y="4007"/>
                    <a:pt x="114653" y="3830"/>
                    <a:pt x="114713" y="3714"/>
                  </a:cubicBezTo>
                  <a:close/>
                  <a:moveTo>
                    <a:pt x="114017" y="4527"/>
                  </a:moveTo>
                  <a:cubicBezTo>
                    <a:pt x="113901" y="4587"/>
                    <a:pt x="113785" y="4643"/>
                    <a:pt x="113669" y="4643"/>
                  </a:cubicBezTo>
                  <a:cubicBezTo>
                    <a:pt x="113553" y="4819"/>
                    <a:pt x="113492" y="4991"/>
                    <a:pt x="113376" y="5107"/>
                  </a:cubicBezTo>
                  <a:cubicBezTo>
                    <a:pt x="113492" y="5107"/>
                    <a:pt x="113669" y="5107"/>
                    <a:pt x="113785" y="5051"/>
                  </a:cubicBezTo>
                  <a:lnTo>
                    <a:pt x="114133" y="4527"/>
                  </a:lnTo>
                  <a:close/>
                  <a:moveTo>
                    <a:pt x="113553" y="5399"/>
                  </a:moveTo>
                  <a:cubicBezTo>
                    <a:pt x="113437" y="5455"/>
                    <a:pt x="113260" y="5455"/>
                    <a:pt x="113144" y="5515"/>
                  </a:cubicBezTo>
                  <a:cubicBezTo>
                    <a:pt x="113028" y="5687"/>
                    <a:pt x="112912" y="5863"/>
                    <a:pt x="112796" y="6095"/>
                  </a:cubicBezTo>
                  <a:lnTo>
                    <a:pt x="113205" y="6095"/>
                  </a:lnTo>
                  <a:lnTo>
                    <a:pt x="113553" y="5399"/>
                  </a:lnTo>
                  <a:close/>
                  <a:moveTo>
                    <a:pt x="112972" y="6383"/>
                  </a:moveTo>
                  <a:cubicBezTo>
                    <a:pt x="112856" y="6383"/>
                    <a:pt x="112740" y="6383"/>
                    <a:pt x="112624" y="6444"/>
                  </a:cubicBezTo>
                  <a:cubicBezTo>
                    <a:pt x="112508" y="6615"/>
                    <a:pt x="112392" y="6847"/>
                    <a:pt x="112276" y="7080"/>
                  </a:cubicBezTo>
                  <a:cubicBezTo>
                    <a:pt x="112392" y="7140"/>
                    <a:pt x="112508" y="7140"/>
                    <a:pt x="112624" y="7140"/>
                  </a:cubicBezTo>
                  <a:cubicBezTo>
                    <a:pt x="112740" y="6908"/>
                    <a:pt x="112856" y="6676"/>
                    <a:pt x="113028" y="6383"/>
                  </a:cubicBezTo>
                  <a:close/>
                  <a:moveTo>
                    <a:pt x="112100" y="7428"/>
                  </a:moveTo>
                  <a:cubicBezTo>
                    <a:pt x="111928" y="7720"/>
                    <a:pt x="111812" y="7952"/>
                    <a:pt x="111696" y="8240"/>
                  </a:cubicBezTo>
                  <a:cubicBezTo>
                    <a:pt x="111812" y="8240"/>
                    <a:pt x="111928" y="8300"/>
                    <a:pt x="111984" y="8356"/>
                  </a:cubicBezTo>
                  <a:cubicBezTo>
                    <a:pt x="112160" y="8068"/>
                    <a:pt x="112276" y="7776"/>
                    <a:pt x="112448" y="7488"/>
                  </a:cubicBezTo>
                  <a:cubicBezTo>
                    <a:pt x="112332" y="7428"/>
                    <a:pt x="112216" y="7428"/>
                    <a:pt x="112100" y="7428"/>
                  </a:cubicBezTo>
                  <a:close/>
                  <a:moveTo>
                    <a:pt x="111520" y="8532"/>
                  </a:moveTo>
                  <a:cubicBezTo>
                    <a:pt x="111404" y="8820"/>
                    <a:pt x="111232" y="9168"/>
                    <a:pt x="111116" y="9461"/>
                  </a:cubicBezTo>
                  <a:cubicBezTo>
                    <a:pt x="111232" y="9516"/>
                    <a:pt x="111288" y="9577"/>
                    <a:pt x="111404" y="9633"/>
                  </a:cubicBezTo>
                  <a:cubicBezTo>
                    <a:pt x="111580" y="9284"/>
                    <a:pt x="111696" y="8936"/>
                    <a:pt x="111868" y="8648"/>
                  </a:cubicBezTo>
                  <a:cubicBezTo>
                    <a:pt x="111752" y="8588"/>
                    <a:pt x="111636" y="8588"/>
                    <a:pt x="111520" y="8532"/>
                  </a:cubicBezTo>
                  <a:close/>
                  <a:moveTo>
                    <a:pt x="111000" y="9749"/>
                  </a:moveTo>
                  <a:cubicBezTo>
                    <a:pt x="110884" y="9981"/>
                    <a:pt x="110768" y="10213"/>
                    <a:pt x="110707" y="10389"/>
                  </a:cubicBezTo>
                  <a:cubicBezTo>
                    <a:pt x="110652" y="10561"/>
                    <a:pt x="110591" y="10677"/>
                    <a:pt x="110536" y="10793"/>
                  </a:cubicBezTo>
                  <a:lnTo>
                    <a:pt x="110768" y="11025"/>
                  </a:lnTo>
                  <a:cubicBezTo>
                    <a:pt x="110939" y="10621"/>
                    <a:pt x="111116" y="10273"/>
                    <a:pt x="111288" y="9925"/>
                  </a:cubicBezTo>
                  <a:cubicBezTo>
                    <a:pt x="111171" y="9865"/>
                    <a:pt x="111055" y="9809"/>
                    <a:pt x="111000" y="9749"/>
                  </a:cubicBezTo>
                  <a:close/>
                  <a:moveTo>
                    <a:pt x="110359" y="11141"/>
                  </a:moveTo>
                  <a:cubicBezTo>
                    <a:pt x="110243" y="11489"/>
                    <a:pt x="110071" y="11898"/>
                    <a:pt x="109895" y="12246"/>
                  </a:cubicBezTo>
                  <a:lnTo>
                    <a:pt x="109895" y="12302"/>
                  </a:lnTo>
                  <a:cubicBezTo>
                    <a:pt x="110011" y="12362"/>
                    <a:pt x="110071" y="12418"/>
                    <a:pt x="110187" y="12534"/>
                  </a:cubicBezTo>
                  <a:cubicBezTo>
                    <a:pt x="110303" y="12130"/>
                    <a:pt x="110475" y="11721"/>
                    <a:pt x="110652" y="11317"/>
                  </a:cubicBezTo>
                  <a:cubicBezTo>
                    <a:pt x="110652" y="11317"/>
                    <a:pt x="110591" y="11257"/>
                    <a:pt x="110536" y="11257"/>
                  </a:cubicBezTo>
                  <a:cubicBezTo>
                    <a:pt x="110475" y="11201"/>
                    <a:pt x="110419" y="11141"/>
                    <a:pt x="110359" y="11141"/>
                  </a:cubicBezTo>
                  <a:close/>
                  <a:moveTo>
                    <a:pt x="70384" y="34350"/>
                  </a:moveTo>
                  <a:cubicBezTo>
                    <a:pt x="70500" y="34466"/>
                    <a:pt x="70672" y="34526"/>
                    <a:pt x="70848" y="34643"/>
                  </a:cubicBezTo>
                  <a:lnTo>
                    <a:pt x="70904" y="34698"/>
                  </a:lnTo>
                  <a:lnTo>
                    <a:pt x="71484" y="34698"/>
                  </a:lnTo>
                  <a:cubicBezTo>
                    <a:pt x="71252" y="34582"/>
                    <a:pt x="71080" y="34466"/>
                    <a:pt x="70848" y="34350"/>
                  </a:cubicBezTo>
                  <a:close/>
                  <a:moveTo>
                    <a:pt x="69743" y="34410"/>
                  </a:moveTo>
                  <a:cubicBezTo>
                    <a:pt x="69572" y="34410"/>
                    <a:pt x="69395" y="34410"/>
                    <a:pt x="69163" y="34466"/>
                  </a:cubicBezTo>
                  <a:cubicBezTo>
                    <a:pt x="69339" y="34526"/>
                    <a:pt x="69455" y="34643"/>
                    <a:pt x="69627" y="34759"/>
                  </a:cubicBezTo>
                  <a:cubicBezTo>
                    <a:pt x="69804" y="34698"/>
                    <a:pt x="70036" y="34698"/>
                    <a:pt x="70268" y="34698"/>
                  </a:cubicBezTo>
                  <a:cubicBezTo>
                    <a:pt x="70091" y="34582"/>
                    <a:pt x="69920" y="34466"/>
                    <a:pt x="69743" y="34410"/>
                  </a:cubicBezTo>
                  <a:close/>
                  <a:moveTo>
                    <a:pt x="71600" y="34410"/>
                  </a:moveTo>
                  <a:cubicBezTo>
                    <a:pt x="71832" y="34526"/>
                    <a:pt x="72064" y="34643"/>
                    <a:pt x="72357" y="34759"/>
                  </a:cubicBezTo>
                  <a:cubicBezTo>
                    <a:pt x="72473" y="34814"/>
                    <a:pt x="72644" y="34814"/>
                    <a:pt x="72760" y="34814"/>
                  </a:cubicBezTo>
                  <a:cubicBezTo>
                    <a:pt x="72412" y="34698"/>
                    <a:pt x="72064" y="34526"/>
                    <a:pt x="71776" y="34410"/>
                  </a:cubicBezTo>
                  <a:close/>
                  <a:moveTo>
                    <a:pt x="68699" y="34526"/>
                  </a:moveTo>
                  <a:cubicBezTo>
                    <a:pt x="68467" y="34526"/>
                    <a:pt x="68235" y="34582"/>
                    <a:pt x="68003" y="34643"/>
                  </a:cubicBezTo>
                  <a:cubicBezTo>
                    <a:pt x="68119" y="34759"/>
                    <a:pt x="68235" y="34814"/>
                    <a:pt x="68411" y="34930"/>
                  </a:cubicBezTo>
                  <a:cubicBezTo>
                    <a:pt x="68643" y="34875"/>
                    <a:pt x="68875" y="34814"/>
                    <a:pt x="69107" y="34814"/>
                  </a:cubicBezTo>
                  <a:cubicBezTo>
                    <a:pt x="68991" y="34698"/>
                    <a:pt x="68815" y="34582"/>
                    <a:pt x="68699" y="34526"/>
                  </a:cubicBezTo>
                  <a:close/>
                  <a:moveTo>
                    <a:pt x="73921" y="34991"/>
                  </a:moveTo>
                  <a:cubicBezTo>
                    <a:pt x="73981" y="34991"/>
                    <a:pt x="73981" y="35046"/>
                    <a:pt x="74037" y="35046"/>
                  </a:cubicBezTo>
                  <a:lnTo>
                    <a:pt x="74097" y="35046"/>
                  </a:lnTo>
                  <a:cubicBezTo>
                    <a:pt x="74037" y="35046"/>
                    <a:pt x="73981" y="34991"/>
                    <a:pt x="73921" y="34991"/>
                  </a:cubicBezTo>
                  <a:close/>
                  <a:moveTo>
                    <a:pt x="67599" y="34759"/>
                  </a:moveTo>
                  <a:lnTo>
                    <a:pt x="66902" y="34930"/>
                  </a:lnTo>
                  <a:cubicBezTo>
                    <a:pt x="67019" y="35046"/>
                    <a:pt x="67135" y="35107"/>
                    <a:pt x="67251" y="35223"/>
                  </a:cubicBezTo>
                  <a:cubicBezTo>
                    <a:pt x="67483" y="35107"/>
                    <a:pt x="67715" y="35046"/>
                    <a:pt x="67947" y="34991"/>
                  </a:cubicBezTo>
                  <a:cubicBezTo>
                    <a:pt x="67831" y="34930"/>
                    <a:pt x="67715" y="34814"/>
                    <a:pt x="67599" y="34759"/>
                  </a:cubicBezTo>
                  <a:close/>
                  <a:moveTo>
                    <a:pt x="66554" y="35046"/>
                  </a:moveTo>
                  <a:cubicBezTo>
                    <a:pt x="66554" y="35107"/>
                    <a:pt x="66494" y="35107"/>
                    <a:pt x="66494" y="35107"/>
                  </a:cubicBezTo>
                  <a:cubicBezTo>
                    <a:pt x="66378" y="35107"/>
                    <a:pt x="66262" y="35162"/>
                    <a:pt x="66206" y="35223"/>
                  </a:cubicBezTo>
                  <a:cubicBezTo>
                    <a:pt x="66090" y="35278"/>
                    <a:pt x="65974" y="35278"/>
                    <a:pt x="65858" y="35339"/>
                  </a:cubicBezTo>
                  <a:cubicBezTo>
                    <a:pt x="65974" y="35455"/>
                    <a:pt x="66030" y="35511"/>
                    <a:pt x="66146" y="35571"/>
                  </a:cubicBezTo>
                  <a:lnTo>
                    <a:pt x="66206" y="35571"/>
                  </a:lnTo>
                  <a:cubicBezTo>
                    <a:pt x="66322" y="35511"/>
                    <a:pt x="66438" y="35455"/>
                    <a:pt x="66494" y="35455"/>
                  </a:cubicBezTo>
                  <a:cubicBezTo>
                    <a:pt x="66610" y="35394"/>
                    <a:pt x="66726" y="35339"/>
                    <a:pt x="66842" y="35339"/>
                  </a:cubicBezTo>
                  <a:cubicBezTo>
                    <a:pt x="66786" y="35223"/>
                    <a:pt x="66670" y="35162"/>
                    <a:pt x="66554" y="35046"/>
                  </a:cubicBezTo>
                  <a:close/>
                  <a:moveTo>
                    <a:pt x="65510" y="35511"/>
                  </a:moveTo>
                  <a:lnTo>
                    <a:pt x="64814" y="35859"/>
                  </a:lnTo>
                  <a:cubicBezTo>
                    <a:pt x="64930" y="35919"/>
                    <a:pt x="64985" y="36035"/>
                    <a:pt x="65101" y="36091"/>
                  </a:cubicBezTo>
                  <a:lnTo>
                    <a:pt x="65798" y="35743"/>
                  </a:lnTo>
                  <a:cubicBezTo>
                    <a:pt x="65682" y="35687"/>
                    <a:pt x="65626" y="35571"/>
                    <a:pt x="65510" y="35511"/>
                  </a:cubicBezTo>
                  <a:close/>
                  <a:moveTo>
                    <a:pt x="64521" y="36035"/>
                  </a:moveTo>
                  <a:cubicBezTo>
                    <a:pt x="64466" y="36091"/>
                    <a:pt x="64405" y="36091"/>
                    <a:pt x="64349" y="36151"/>
                  </a:cubicBezTo>
                  <a:lnTo>
                    <a:pt x="64289" y="36151"/>
                  </a:lnTo>
                  <a:cubicBezTo>
                    <a:pt x="64117" y="36267"/>
                    <a:pt x="64001" y="36383"/>
                    <a:pt x="63825" y="36499"/>
                  </a:cubicBezTo>
                  <a:cubicBezTo>
                    <a:pt x="63885" y="36555"/>
                    <a:pt x="64001" y="36615"/>
                    <a:pt x="64057" y="36731"/>
                  </a:cubicBezTo>
                  <a:cubicBezTo>
                    <a:pt x="64173" y="36671"/>
                    <a:pt x="64233" y="36615"/>
                    <a:pt x="64349" y="36555"/>
                  </a:cubicBezTo>
                  <a:lnTo>
                    <a:pt x="64466" y="36439"/>
                  </a:lnTo>
                  <a:cubicBezTo>
                    <a:pt x="64521" y="36439"/>
                    <a:pt x="64582" y="36383"/>
                    <a:pt x="64698" y="36323"/>
                  </a:cubicBezTo>
                  <a:lnTo>
                    <a:pt x="64753" y="36267"/>
                  </a:lnTo>
                  <a:cubicBezTo>
                    <a:pt x="64698" y="36207"/>
                    <a:pt x="64637" y="36091"/>
                    <a:pt x="64521" y="36035"/>
                  </a:cubicBezTo>
                  <a:close/>
                  <a:moveTo>
                    <a:pt x="109779" y="12594"/>
                  </a:moveTo>
                  <a:cubicBezTo>
                    <a:pt x="107922" y="17059"/>
                    <a:pt x="106242" y="22110"/>
                    <a:pt x="104325" y="26635"/>
                  </a:cubicBezTo>
                  <a:cubicBezTo>
                    <a:pt x="103164" y="29244"/>
                    <a:pt x="102004" y="31625"/>
                    <a:pt x="100727" y="33654"/>
                  </a:cubicBezTo>
                  <a:cubicBezTo>
                    <a:pt x="100611" y="33770"/>
                    <a:pt x="100556" y="33886"/>
                    <a:pt x="100440" y="34002"/>
                  </a:cubicBezTo>
                  <a:cubicBezTo>
                    <a:pt x="100440" y="34062"/>
                    <a:pt x="100440" y="34062"/>
                    <a:pt x="100379" y="34118"/>
                  </a:cubicBezTo>
                  <a:cubicBezTo>
                    <a:pt x="100379" y="34178"/>
                    <a:pt x="100324" y="34234"/>
                    <a:pt x="100263" y="34294"/>
                  </a:cubicBezTo>
                  <a:cubicBezTo>
                    <a:pt x="99743" y="35107"/>
                    <a:pt x="99279" y="35859"/>
                    <a:pt x="98755" y="36555"/>
                  </a:cubicBezTo>
                  <a:cubicBezTo>
                    <a:pt x="98545" y="36819"/>
                    <a:pt x="98336" y="37079"/>
                    <a:pt x="98085" y="37298"/>
                  </a:cubicBezTo>
                  <a:lnTo>
                    <a:pt x="98085" y="37298"/>
                  </a:lnTo>
                  <a:cubicBezTo>
                    <a:pt x="98406" y="37025"/>
                    <a:pt x="98726" y="36704"/>
                    <a:pt x="99047" y="36383"/>
                  </a:cubicBezTo>
                  <a:cubicBezTo>
                    <a:pt x="99395" y="36035"/>
                    <a:pt x="99683" y="35627"/>
                    <a:pt x="100031" y="35223"/>
                  </a:cubicBezTo>
                  <a:cubicBezTo>
                    <a:pt x="100495" y="34582"/>
                    <a:pt x="100959" y="33886"/>
                    <a:pt x="101424" y="33134"/>
                  </a:cubicBezTo>
                  <a:cubicBezTo>
                    <a:pt x="102700" y="31045"/>
                    <a:pt x="103861" y="28608"/>
                    <a:pt x="104905" y="25995"/>
                  </a:cubicBezTo>
                  <a:cubicBezTo>
                    <a:pt x="106706" y="21762"/>
                    <a:pt x="108331" y="17059"/>
                    <a:pt x="110011" y="12882"/>
                  </a:cubicBezTo>
                  <a:cubicBezTo>
                    <a:pt x="109955" y="12766"/>
                    <a:pt x="109839" y="12710"/>
                    <a:pt x="109779" y="12594"/>
                  </a:cubicBezTo>
                  <a:close/>
                  <a:moveTo>
                    <a:pt x="98085" y="37298"/>
                  </a:moveTo>
                  <a:lnTo>
                    <a:pt x="98085" y="37298"/>
                  </a:lnTo>
                  <a:cubicBezTo>
                    <a:pt x="98058" y="37322"/>
                    <a:pt x="98030" y="37345"/>
                    <a:pt x="98003" y="37367"/>
                  </a:cubicBezTo>
                  <a:cubicBezTo>
                    <a:pt x="98031" y="37345"/>
                    <a:pt x="98058" y="37322"/>
                    <a:pt x="98085" y="37298"/>
                  </a:cubicBezTo>
                  <a:close/>
                  <a:moveTo>
                    <a:pt x="63537" y="36671"/>
                  </a:moveTo>
                  <a:lnTo>
                    <a:pt x="62841" y="37196"/>
                  </a:lnTo>
                  <a:lnTo>
                    <a:pt x="62781" y="37251"/>
                  </a:lnTo>
                  <a:cubicBezTo>
                    <a:pt x="62897" y="37312"/>
                    <a:pt x="62957" y="37367"/>
                    <a:pt x="63013" y="37483"/>
                  </a:cubicBezTo>
                  <a:cubicBezTo>
                    <a:pt x="63305" y="37251"/>
                    <a:pt x="63537" y="37079"/>
                    <a:pt x="63769" y="36903"/>
                  </a:cubicBezTo>
                  <a:cubicBezTo>
                    <a:pt x="63709" y="36847"/>
                    <a:pt x="63653" y="36731"/>
                    <a:pt x="63537" y="36671"/>
                  </a:cubicBezTo>
                  <a:close/>
                  <a:moveTo>
                    <a:pt x="96030" y="38356"/>
                  </a:moveTo>
                  <a:cubicBezTo>
                    <a:pt x="96030" y="38356"/>
                    <a:pt x="95969" y="38412"/>
                    <a:pt x="95914" y="38412"/>
                  </a:cubicBezTo>
                  <a:cubicBezTo>
                    <a:pt x="95853" y="38588"/>
                    <a:pt x="95737" y="38760"/>
                    <a:pt x="95621" y="38936"/>
                  </a:cubicBezTo>
                  <a:lnTo>
                    <a:pt x="95682" y="38936"/>
                  </a:lnTo>
                  <a:cubicBezTo>
                    <a:pt x="95798" y="38760"/>
                    <a:pt x="95914" y="38528"/>
                    <a:pt x="96030" y="38356"/>
                  </a:cubicBezTo>
                  <a:close/>
                  <a:moveTo>
                    <a:pt x="95389" y="38644"/>
                  </a:moveTo>
                  <a:lnTo>
                    <a:pt x="95389" y="38644"/>
                  </a:lnTo>
                  <a:cubicBezTo>
                    <a:pt x="95334" y="38704"/>
                    <a:pt x="95273" y="38704"/>
                    <a:pt x="95218" y="38760"/>
                  </a:cubicBezTo>
                  <a:cubicBezTo>
                    <a:pt x="95101" y="38936"/>
                    <a:pt x="95041" y="39052"/>
                    <a:pt x="94985" y="39224"/>
                  </a:cubicBezTo>
                  <a:cubicBezTo>
                    <a:pt x="95041" y="39168"/>
                    <a:pt x="95041" y="39168"/>
                    <a:pt x="95101" y="39168"/>
                  </a:cubicBezTo>
                  <a:cubicBezTo>
                    <a:pt x="95218" y="38992"/>
                    <a:pt x="95334" y="38820"/>
                    <a:pt x="95389" y="38644"/>
                  </a:cubicBezTo>
                  <a:close/>
                  <a:moveTo>
                    <a:pt x="94753" y="38936"/>
                  </a:moveTo>
                  <a:lnTo>
                    <a:pt x="94753" y="38936"/>
                  </a:lnTo>
                  <a:cubicBezTo>
                    <a:pt x="94637" y="38992"/>
                    <a:pt x="94577" y="38992"/>
                    <a:pt x="94461" y="39052"/>
                  </a:cubicBezTo>
                  <a:cubicBezTo>
                    <a:pt x="94405" y="39168"/>
                    <a:pt x="94345" y="39284"/>
                    <a:pt x="94289" y="39456"/>
                  </a:cubicBezTo>
                  <a:cubicBezTo>
                    <a:pt x="94345" y="39400"/>
                    <a:pt x="94405" y="39400"/>
                    <a:pt x="94521" y="39400"/>
                  </a:cubicBezTo>
                  <a:cubicBezTo>
                    <a:pt x="94577" y="39224"/>
                    <a:pt x="94637" y="39108"/>
                    <a:pt x="94753" y="38936"/>
                  </a:cubicBezTo>
                  <a:close/>
                  <a:moveTo>
                    <a:pt x="94057" y="39168"/>
                  </a:moveTo>
                  <a:cubicBezTo>
                    <a:pt x="93941" y="39168"/>
                    <a:pt x="93825" y="39224"/>
                    <a:pt x="93765" y="39224"/>
                  </a:cubicBezTo>
                  <a:cubicBezTo>
                    <a:pt x="93709" y="39340"/>
                    <a:pt x="93649" y="39516"/>
                    <a:pt x="93593" y="39632"/>
                  </a:cubicBezTo>
                  <a:cubicBezTo>
                    <a:pt x="93649" y="39572"/>
                    <a:pt x="93765" y="39572"/>
                    <a:pt x="93825" y="39572"/>
                  </a:cubicBezTo>
                  <a:cubicBezTo>
                    <a:pt x="93941" y="39400"/>
                    <a:pt x="93997" y="39284"/>
                    <a:pt x="94057" y="39168"/>
                  </a:cubicBezTo>
                  <a:close/>
                  <a:moveTo>
                    <a:pt x="93361" y="39340"/>
                  </a:moveTo>
                  <a:cubicBezTo>
                    <a:pt x="93245" y="39340"/>
                    <a:pt x="93129" y="39400"/>
                    <a:pt x="93013" y="39400"/>
                  </a:cubicBezTo>
                  <a:lnTo>
                    <a:pt x="92836" y="39748"/>
                  </a:lnTo>
                  <a:cubicBezTo>
                    <a:pt x="92952" y="39748"/>
                    <a:pt x="93068" y="39688"/>
                    <a:pt x="93184" y="39688"/>
                  </a:cubicBezTo>
                  <a:lnTo>
                    <a:pt x="93361" y="39340"/>
                  </a:lnTo>
                  <a:close/>
                  <a:moveTo>
                    <a:pt x="92256" y="39456"/>
                  </a:moveTo>
                  <a:lnTo>
                    <a:pt x="92084" y="39804"/>
                  </a:lnTo>
                  <a:lnTo>
                    <a:pt x="92488" y="39804"/>
                  </a:lnTo>
                  <a:cubicBezTo>
                    <a:pt x="92488" y="39688"/>
                    <a:pt x="92549" y="39572"/>
                    <a:pt x="92604" y="39456"/>
                  </a:cubicBezTo>
                  <a:close/>
                  <a:moveTo>
                    <a:pt x="74213" y="34759"/>
                  </a:moveTo>
                  <a:lnTo>
                    <a:pt x="74213" y="34759"/>
                  </a:lnTo>
                  <a:cubicBezTo>
                    <a:pt x="75026" y="35046"/>
                    <a:pt x="75838" y="35339"/>
                    <a:pt x="76650" y="35687"/>
                  </a:cubicBezTo>
                  <a:cubicBezTo>
                    <a:pt x="76650" y="35687"/>
                    <a:pt x="76706" y="35743"/>
                    <a:pt x="76766" y="35743"/>
                  </a:cubicBezTo>
                  <a:cubicBezTo>
                    <a:pt x="76822" y="35743"/>
                    <a:pt x="76882" y="35743"/>
                    <a:pt x="76882" y="35803"/>
                  </a:cubicBezTo>
                  <a:cubicBezTo>
                    <a:pt x="76998" y="35803"/>
                    <a:pt x="77114" y="35859"/>
                    <a:pt x="77286" y="35919"/>
                  </a:cubicBezTo>
                  <a:cubicBezTo>
                    <a:pt x="77634" y="36035"/>
                    <a:pt x="78043" y="36151"/>
                    <a:pt x="78391" y="36267"/>
                  </a:cubicBezTo>
                  <a:cubicBezTo>
                    <a:pt x="78679" y="36383"/>
                    <a:pt x="78911" y="36439"/>
                    <a:pt x="79143" y="36555"/>
                  </a:cubicBezTo>
                  <a:cubicBezTo>
                    <a:pt x="79435" y="36671"/>
                    <a:pt x="79667" y="36731"/>
                    <a:pt x="79955" y="36847"/>
                  </a:cubicBezTo>
                  <a:cubicBezTo>
                    <a:pt x="80303" y="36963"/>
                    <a:pt x="80652" y="37079"/>
                    <a:pt x="80944" y="37196"/>
                  </a:cubicBezTo>
                  <a:cubicBezTo>
                    <a:pt x="81000" y="37251"/>
                    <a:pt x="81060" y="37251"/>
                    <a:pt x="81060" y="37251"/>
                  </a:cubicBezTo>
                  <a:cubicBezTo>
                    <a:pt x="81232" y="37312"/>
                    <a:pt x="81408" y="37367"/>
                    <a:pt x="81580" y="37483"/>
                  </a:cubicBezTo>
                  <a:cubicBezTo>
                    <a:pt x="81988" y="37599"/>
                    <a:pt x="82392" y="37776"/>
                    <a:pt x="82801" y="37892"/>
                  </a:cubicBezTo>
                  <a:cubicBezTo>
                    <a:pt x="82972" y="37947"/>
                    <a:pt x="83149" y="38008"/>
                    <a:pt x="83321" y="38124"/>
                  </a:cubicBezTo>
                  <a:cubicBezTo>
                    <a:pt x="83785" y="38240"/>
                    <a:pt x="84249" y="38412"/>
                    <a:pt x="84657" y="38588"/>
                  </a:cubicBezTo>
                  <a:lnTo>
                    <a:pt x="85177" y="38760"/>
                  </a:lnTo>
                  <a:cubicBezTo>
                    <a:pt x="85702" y="38876"/>
                    <a:pt x="86222" y="39052"/>
                    <a:pt x="86686" y="39168"/>
                  </a:cubicBezTo>
                  <a:lnTo>
                    <a:pt x="87210" y="39340"/>
                  </a:lnTo>
                  <a:cubicBezTo>
                    <a:pt x="87791" y="39456"/>
                    <a:pt x="88371" y="39572"/>
                    <a:pt x="88891" y="39688"/>
                  </a:cubicBezTo>
                  <a:cubicBezTo>
                    <a:pt x="89067" y="39688"/>
                    <a:pt x="89299" y="39688"/>
                    <a:pt x="89471" y="39748"/>
                  </a:cubicBezTo>
                  <a:cubicBezTo>
                    <a:pt x="89935" y="39804"/>
                    <a:pt x="90460" y="39865"/>
                    <a:pt x="90980" y="39865"/>
                  </a:cubicBezTo>
                  <a:cubicBezTo>
                    <a:pt x="91040" y="39748"/>
                    <a:pt x="91040" y="39632"/>
                    <a:pt x="91096" y="39516"/>
                  </a:cubicBezTo>
                  <a:cubicBezTo>
                    <a:pt x="90747" y="39516"/>
                    <a:pt x="90344" y="39516"/>
                    <a:pt x="89996" y="39456"/>
                  </a:cubicBezTo>
                  <a:cubicBezTo>
                    <a:pt x="89763" y="39456"/>
                    <a:pt x="89587" y="39400"/>
                    <a:pt x="89415" y="39400"/>
                  </a:cubicBezTo>
                  <a:cubicBezTo>
                    <a:pt x="88835" y="39340"/>
                    <a:pt x="88311" y="39224"/>
                    <a:pt x="87730" y="39108"/>
                  </a:cubicBezTo>
                  <a:lnTo>
                    <a:pt x="87210" y="38936"/>
                  </a:lnTo>
                  <a:cubicBezTo>
                    <a:pt x="86686" y="38820"/>
                    <a:pt x="86222" y="38704"/>
                    <a:pt x="85758" y="38588"/>
                  </a:cubicBezTo>
                  <a:cubicBezTo>
                    <a:pt x="85586" y="38528"/>
                    <a:pt x="85409" y="38472"/>
                    <a:pt x="85177" y="38412"/>
                  </a:cubicBezTo>
                  <a:cubicBezTo>
                    <a:pt x="84773" y="38240"/>
                    <a:pt x="84365" y="38124"/>
                    <a:pt x="83961" y="37947"/>
                  </a:cubicBezTo>
                  <a:cubicBezTo>
                    <a:pt x="83785" y="37892"/>
                    <a:pt x="83553" y="37831"/>
                    <a:pt x="83381" y="37776"/>
                  </a:cubicBezTo>
                  <a:cubicBezTo>
                    <a:pt x="83033" y="37660"/>
                    <a:pt x="82685" y="37483"/>
                    <a:pt x="82337" y="37367"/>
                  </a:cubicBezTo>
                  <a:cubicBezTo>
                    <a:pt x="82104" y="37312"/>
                    <a:pt x="81872" y="37196"/>
                    <a:pt x="81640" y="37135"/>
                  </a:cubicBezTo>
                  <a:cubicBezTo>
                    <a:pt x="81524" y="37079"/>
                    <a:pt x="81348" y="37019"/>
                    <a:pt x="81176" y="36963"/>
                  </a:cubicBezTo>
                  <a:cubicBezTo>
                    <a:pt x="81116" y="36903"/>
                    <a:pt x="81000" y="36847"/>
                    <a:pt x="80884" y="36847"/>
                  </a:cubicBezTo>
                  <a:lnTo>
                    <a:pt x="80016" y="36499"/>
                  </a:lnTo>
                  <a:cubicBezTo>
                    <a:pt x="79955" y="36499"/>
                    <a:pt x="79839" y="36439"/>
                    <a:pt x="79784" y="36439"/>
                  </a:cubicBezTo>
                  <a:cubicBezTo>
                    <a:pt x="79723" y="36383"/>
                    <a:pt x="79723" y="36383"/>
                    <a:pt x="79667" y="36383"/>
                  </a:cubicBezTo>
                  <a:cubicBezTo>
                    <a:pt x="78795" y="36035"/>
                    <a:pt x="77866" y="35743"/>
                    <a:pt x="76998" y="35455"/>
                  </a:cubicBezTo>
                  <a:cubicBezTo>
                    <a:pt x="76070" y="35162"/>
                    <a:pt x="75142" y="34930"/>
                    <a:pt x="74213" y="34759"/>
                  </a:cubicBezTo>
                  <a:close/>
                  <a:moveTo>
                    <a:pt x="91444" y="39516"/>
                  </a:moveTo>
                  <a:cubicBezTo>
                    <a:pt x="91388" y="39632"/>
                    <a:pt x="91388" y="39748"/>
                    <a:pt x="91328" y="39865"/>
                  </a:cubicBezTo>
                  <a:lnTo>
                    <a:pt x="91736" y="39865"/>
                  </a:lnTo>
                  <a:cubicBezTo>
                    <a:pt x="91792" y="39748"/>
                    <a:pt x="91852" y="39632"/>
                    <a:pt x="91852" y="39516"/>
                  </a:cubicBezTo>
                  <a:close/>
                  <a:moveTo>
                    <a:pt x="11024" y="6444"/>
                  </a:moveTo>
                  <a:cubicBezTo>
                    <a:pt x="9980" y="6444"/>
                    <a:pt x="9052" y="6676"/>
                    <a:pt x="8184" y="7024"/>
                  </a:cubicBezTo>
                  <a:cubicBezTo>
                    <a:pt x="6615" y="7660"/>
                    <a:pt x="5338" y="8765"/>
                    <a:pt x="4294" y="10041"/>
                  </a:cubicBezTo>
                  <a:cubicBezTo>
                    <a:pt x="2729" y="12014"/>
                    <a:pt x="1625" y="14390"/>
                    <a:pt x="989" y="16247"/>
                  </a:cubicBezTo>
                  <a:cubicBezTo>
                    <a:pt x="292" y="18164"/>
                    <a:pt x="0" y="19557"/>
                    <a:pt x="0" y="19557"/>
                  </a:cubicBezTo>
                  <a:lnTo>
                    <a:pt x="292" y="19612"/>
                  </a:lnTo>
                  <a:cubicBezTo>
                    <a:pt x="348" y="19441"/>
                    <a:pt x="1044" y="16191"/>
                    <a:pt x="2729" y="13058"/>
                  </a:cubicBezTo>
                  <a:cubicBezTo>
                    <a:pt x="3597" y="11434"/>
                    <a:pt x="4702" y="9865"/>
                    <a:pt x="6095" y="8704"/>
                  </a:cubicBezTo>
                  <a:cubicBezTo>
                    <a:pt x="6731" y="8124"/>
                    <a:pt x="7487" y="7660"/>
                    <a:pt x="8300" y="7312"/>
                  </a:cubicBezTo>
                  <a:cubicBezTo>
                    <a:pt x="9168" y="6963"/>
                    <a:pt x="10040" y="6792"/>
                    <a:pt x="11024" y="6792"/>
                  </a:cubicBezTo>
                  <a:cubicBezTo>
                    <a:pt x="11897" y="6792"/>
                    <a:pt x="12881" y="6963"/>
                    <a:pt x="13925" y="7312"/>
                  </a:cubicBezTo>
                  <a:cubicBezTo>
                    <a:pt x="16887" y="8300"/>
                    <a:pt x="19264" y="10041"/>
                    <a:pt x="21236" y="12246"/>
                  </a:cubicBezTo>
                  <a:cubicBezTo>
                    <a:pt x="24662" y="16191"/>
                    <a:pt x="26751" y="21645"/>
                    <a:pt x="28199" y="27680"/>
                  </a:cubicBezTo>
                  <a:cubicBezTo>
                    <a:pt x="29304" y="32261"/>
                    <a:pt x="30056" y="37135"/>
                    <a:pt x="30696" y="41893"/>
                  </a:cubicBezTo>
                  <a:cubicBezTo>
                    <a:pt x="31332" y="46479"/>
                    <a:pt x="31912" y="50945"/>
                    <a:pt x="32725" y="55006"/>
                  </a:cubicBezTo>
                  <a:cubicBezTo>
                    <a:pt x="32785" y="54890"/>
                    <a:pt x="32901" y="54718"/>
                    <a:pt x="32957" y="54602"/>
                  </a:cubicBezTo>
                  <a:cubicBezTo>
                    <a:pt x="32553" y="52397"/>
                    <a:pt x="32205" y="50016"/>
                    <a:pt x="31857" y="47579"/>
                  </a:cubicBezTo>
                  <a:cubicBezTo>
                    <a:pt x="30696" y="39456"/>
                    <a:pt x="29708" y="30521"/>
                    <a:pt x="27271" y="23038"/>
                  </a:cubicBezTo>
                  <a:cubicBezTo>
                    <a:pt x="26055" y="19264"/>
                    <a:pt x="24486" y="15843"/>
                    <a:pt x="22341" y="13114"/>
                  </a:cubicBezTo>
                  <a:cubicBezTo>
                    <a:pt x="20192" y="10329"/>
                    <a:pt x="17467" y="8184"/>
                    <a:pt x="14042" y="6963"/>
                  </a:cubicBezTo>
                  <a:cubicBezTo>
                    <a:pt x="12941" y="6615"/>
                    <a:pt x="11953" y="6444"/>
                    <a:pt x="11024" y="6444"/>
                  </a:cubicBezTo>
                  <a:close/>
                  <a:moveTo>
                    <a:pt x="33073" y="55066"/>
                  </a:moveTo>
                  <a:cubicBezTo>
                    <a:pt x="32957" y="55182"/>
                    <a:pt x="32901" y="55299"/>
                    <a:pt x="32785" y="55415"/>
                  </a:cubicBezTo>
                  <a:cubicBezTo>
                    <a:pt x="32957" y="56227"/>
                    <a:pt x="33133" y="56979"/>
                    <a:pt x="33305" y="57735"/>
                  </a:cubicBezTo>
                  <a:cubicBezTo>
                    <a:pt x="33421" y="57619"/>
                    <a:pt x="33481" y="57559"/>
                    <a:pt x="33597" y="57503"/>
                  </a:cubicBezTo>
                  <a:lnTo>
                    <a:pt x="33073" y="55066"/>
                  </a:lnTo>
                  <a:close/>
                  <a:moveTo>
                    <a:pt x="33653" y="57851"/>
                  </a:moveTo>
                  <a:lnTo>
                    <a:pt x="33597" y="57907"/>
                  </a:lnTo>
                  <a:lnTo>
                    <a:pt x="33421" y="58084"/>
                  </a:lnTo>
                  <a:cubicBezTo>
                    <a:pt x="33537" y="58664"/>
                    <a:pt x="33653" y="59184"/>
                    <a:pt x="33830" y="59764"/>
                  </a:cubicBezTo>
                  <a:cubicBezTo>
                    <a:pt x="33946" y="59708"/>
                    <a:pt x="34062" y="59648"/>
                    <a:pt x="34117" y="59592"/>
                  </a:cubicBezTo>
                  <a:cubicBezTo>
                    <a:pt x="34001" y="59012"/>
                    <a:pt x="33830" y="58432"/>
                    <a:pt x="33653" y="57851"/>
                  </a:cubicBezTo>
                  <a:close/>
                  <a:moveTo>
                    <a:pt x="34233" y="59880"/>
                  </a:moveTo>
                  <a:cubicBezTo>
                    <a:pt x="34117" y="59940"/>
                    <a:pt x="34001" y="59996"/>
                    <a:pt x="33946" y="60056"/>
                  </a:cubicBezTo>
                  <a:lnTo>
                    <a:pt x="34294" y="61272"/>
                  </a:lnTo>
                  <a:cubicBezTo>
                    <a:pt x="34294" y="61333"/>
                    <a:pt x="34349" y="61389"/>
                    <a:pt x="34349" y="61449"/>
                  </a:cubicBezTo>
                  <a:cubicBezTo>
                    <a:pt x="34465" y="61389"/>
                    <a:pt x="34582" y="61333"/>
                    <a:pt x="34642" y="61333"/>
                  </a:cubicBezTo>
                  <a:cubicBezTo>
                    <a:pt x="34526" y="60869"/>
                    <a:pt x="34349" y="60404"/>
                    <a:pt x="34233" y="59880"/>
                  </a:cubicBezTo>
                  <a:close/>
                  <a:moveTo>
                    <a:pt x="34758" y="61621"/>
                  </a:moveTo>
                  <a:cubicBezTo>
                    <a:pt x="34642" y="61681"/>
                    <a:pt x="34582" y="61737"/>
                    <a:pt x="34465" y="61737"/>
                  </a:cubicBezTo>
                  <a:cubicBezTo>
                    <a:pt x="34582" y="62145"/>
                    <a:pt x="34758" y="62493"/>
                    <a:pt x="34874" y="62897"/>
                  </a:cubicBezTo>
                  <a:cubicBezTo>
                    <a:pt x="34990" y="62841"/>
                    <a:pt x="35106" y="62841"/>
                    <a:pt x="35222" y="62841"/>
                  </a:cubicBezTo>
                  <a:cubicBezTo>
                    <a:pt x="35106" y="62493"/>
                    <a:pt x="34990" y="62201"/>
                    <a:pt x="34874" y="61913"/>
                  </a:cubicBezTo>
                  <a:cubicBezTo>
                    <a:pt x="34814" y="61797"/>
                    <a:pt x="34814" y="61737"/>
                    <a:pt x="34758" y="61621"/>
                  </a:cubicBezTo>
                  <a:close/>
                  <a:moveTo>
                    <a:pt x="35338" y="63129"/>
                  </a:moveTo>
                  <a:cubicBezTo>
                    <a:pt x="35222" y="63129"/>
                    <a:pt x="35106" y="63190"/>
                    <a:pt x="34990" y="63190"/>
                  </a:cubicBezTo>
                  <a:cubicBezTo>
                    <a:pt x="35162" y="63538"/>
                    <a:pt x="35278" y="63886"/>
                    <a:pt x="35454" y="64174"/>
                  </a:cubicBezTo>
                  <a:cubicBezTo>
                    <a:pt x="35570" y="64174"/>
                    <a:pt x="35686" y="64174"/>
                    <a:pt x="35802" y="64118"/>
                  </a:cubicBezTo>
                  <a:cubicBezTo>
                    <a:pt x="35626" y="63825"/>
                    <a:pt x="35510" y="63477"/>
                    <a:pt x="35338" y="63129"/>
                  </a:cubicBezTo>
                  <a:close/>
                  <a:moveTo>
                    <a:pt x="35918" y="64466"/>
                  </a:moveTo>
                  <a:cubicBezTo>
                    <a:pt x="35802" y="64466"/>
                    <a:pt x="35686" y="64466"/>
                    <a:pt x="35570" y="64522"/>
                  </a:cubicBezTo>
                  <a:cubicBezTo>
                    <a:pt x="35742" y="64754"/>
                    <a:pt x="35858" y="65046"/>
                    <a:pt x="36034" y="65334"/>
                  </a:cubicBezTo>
                  <a:lnTo>
                    <a:pt x="36383" y="65334"/>
                  </a:lnTo>
                  <a:cubicBezTo>
                    <a:pt x="36206" y="65046"/>
                    <a:pt x="36090" y="64754"/>
                    <a:pt x="35918" y="64466"/>
                  </a:cubicBezTo>
                  <a:close/>
                  <a:moveTo>
                    <a:pt x="119759" y="1"/>
                  </a:moveTo>
                  <a:cubicBezTo>
                    <a:pt x="119643" y="1"/>
                    <a:pt x="119471" y="1"/>
                    <a:pt x="119355" y="61"/>
                  </a:cubicBezTo>
                  <a:lnTo>
                    <a:pt x="119239" y="61"/>
                  </a:lnTo>
                  <a:cubicBezTo>
                    <a:pt x="119063" y="117"/>
                    <a:pt x="118891" y="117"/>
                    <a:pt x="118714" y="177"/>
                  </a:cubicBezTo>
                  <a:cubicBezTo>
                    <a:pt x="118598" y="233"/>
                    <a:pt x="118427" y="293"/>
                    <a:pt x="118311" y="293"/>
                  </a:cubicBezTo>
                  <a:cubicBezTo>
                    <a:pt x="118311" y="349"/>
                    <a:pt x="118311" y="349"/>
                    <a:pt x="118250" y="349"/>
                  </a:cubicBezTo>
                  <a:cubicBezTo>
                    <a:pt x="117786" y="525"/>
                    <a:pt x="117382" y="757"/>
                    <a:pt x="116918" y="1045"/>
                  </a:cubicBezTo>
                  <a:cubicBezTo>
                    <a:pt x="116510" y="1338"/>
                    <a:pt x="116106" y="1686"/>
                    <a:pt x="115697" y="2034"/>
                  </a:cubicBezTo>
                  <a:cubicBezTo>
                    <a:pt x="116161" y="1741"/>
                    <a:pt x="116570" y="1509"/>
                    <a:pt x="117090" y="1338"/>
                  </a:cubicBezTo>
                  <a:lnTo>
                    <a:pt x="117150" y="1277"/>
                  </a:lnTo>
                  <a:cubicBezTo>
                    <a:pt x="117322" y="1161"/>
                    <a:pt x="117554" y="1045"/>
                    <a:pt x="117730" y="929"/>
                  </a:cubicBezTo>
                  <a:cubicBezTo>
                    <a:pt x="117962" y="813"/>
                    <a:pt x="118134" y="757"/>
                    <a:pt x="118366" y="641"/>
                  </a:cubicBezTo>
                  <a:lnTo>
                    <a:pt x="118427" y="641"/>
                  </a:lnTo>
                  <a:cubicBezTo>
                    <a:pt x="118543" y="581"/>
                    <a:pt x="118714" y="525"/>
                    <a:pt x="118830" y="525"/>
                  </a:cubicBezTo>
                  <a:cubicBezTo>
                    <a:pt x="118830" y="465"/>
                    <a:pt x="118891" y="465"/>
                    <a:pt x="118946" y="465"/>
                  </a:cubicBezTo>
                  <a:cubicBezTo>
                    <a:pt x="119007" y="465"/>
                    <a:pt x="119063" y="465"/>
                    <a:pt x="119123" y="409"/>
                  </a:cubicBezTo>
                  <a:cubicBezTo>
                    <a:pt x="119239" y="409"/>
                    <a:pt x="119411" y="349"/>
                    <a:pt x="119527" y="349"/>
                  </a:cubicBezTo>
                  <a:lnTo>
                    <a:pt x="119759" y="349"/>
                  </a:lnTo>
                  <a:cubicBezTo>
                    <a:pt x="119875" y="349"/>
                    <a:pt x="120051" y="293"/>
                    <a:pt x="120167" y="293"/>
                  </a:cubicBezTo>
                  <a:cubicBezTo>
                    <a:pt x="120223" y="293"/>
                    <a:pt x="120283" y="293"/>
                    <a:pt x="120399" y="349"/>
                  </a:cubicBezTo>
                  <a:lnTo>
                    <a:pt x="120748" y="349"/>
                  </a:lnTo>
                  <a:cubicBezTo>
                    <a:pt x="120803" y="349"/>
                    <a:pt x="120919" y="409"/>
                    <a:pt x="120980" y="409"/>
                  </a:cubicBezTo>
                  <a:cubicBezTo>
                    <a:pt x="121096" y="409"/>
                    <a:pt x="121212" y="465"/>
                    <a:pt x="121328" y="465"/>
                  </a:cubicBezTo>
                  <a:cubicBezTo>
                    <a:pt x="121383" y="525"/>
                    <a:pt x="121444" y="525"/>
                    <a:pt x="121560" y="581"/>
                  </a:cubicBezTo>
                  <a:cubicBezTo>
                    <a:pt x="121616" y="641"/>
                    <a:pt x="121732" y="641"/>
                    <a:pt x="121848" y="697"/>
                  </a:cubicBezTo>
                  <a:cubicBezTo>
                    <a:pt x="121908" y="757"/>
                    <a:pt x="121964" y="757"/>
                    <a:pt x="122024" y="813"/>
                  </a:cubicBezTo>
                  <a:cubicBezTo>
                    <a:pt x="122080" y="873"/>
                    <a:pt x="122140" y="873"/>
                    <a:pt x="122140" y="873"/>
                  </a:cubicBezTo>
                  <a:cubicBezTo>
                    <a:pt x="122196" y="929"/>
                    <a:pt x="122256" y="989"/>
                    <a:pt x="122312" y="989"/>
                  </a:cubicBezTo>
                  <a:cubicBezTo>
                    <a:pt x="122372" y="1045"/>
                    <a:pt x="122428" y="1106"/>
                    <a:pt x="122544" y="1161"/>
                  </a:cubicBezTo>
                  <a:cubicBezTo>
                    <a:pt x="122604" y="1222"/>
                    <a:pt x="122720" y="1277"/>
                    <a:pt x="122776" y="1393"/>
                  </a:cubicBezTo>
                  <a:lnTo>
                    <a:pt x="122952" y="1570"/>
                  </a:lnTo>
                  <a:lnTo>
                    <a:pt x="123184" y="1802"/>
                  </a:lnTo>
                  <a:cubicBezTo>
                    <a:pt x="123240" y="1918"/>
                    <a:pt x="123301" y="1974"/>
                    <a:pt x="123356" y="2034"/>
                  </a:cubicBezTo>
                  <a:cubicBezTo>
                    <a:pt x="123417" y="2090"/>
                    <a:pt x="123472" y="2206"/>
                    <a:pt x="123588" y="2322"/>
                  </a:cubicBezTo>
                  <a:cubicBezTo>
                    <a:pt x="123588" y="2382"/>
                    <a:pt x="123588" y="2382"/>
                    <a:pt x="123649" y="2438"/>
                  </a:cubicBezTo>
                  <a:lnTo>
                    <a:pt x="123704" y="2498"/>
                  </a:lnTo>
                  <a:lnTo>
                    <a:pt x="123881" y="2846"/>
                  </a:lnTo>
                  <a:cubicBezTo>
                    <a:pt x="123936" y="2962"/>
                    <a:pt x="123997" y="3018"/>
                    <a:pt x="123997" y="3078"/>
                  </a:cubicBezTo>
                  <a:cubicBezTo>
                    <a:pt x="124113" y="3194"/>
                    <a:pt x="124169" y="3310"/>
                    <a:pt x="124229" y="3426"/>
                  </a:cubicBezTo>
                  <a:cubicBezTo>
                    <a:pt x="124229" y="3542"/>
                    <a:pt x="124285" y="3598"/>
                    <a:pt x="124345" y="3659"/>
                  </a:cubicBezTo>
                  <a:cubicBezTo>
                    <a:pt x="124401" y="3830"/>
                    <a:pt x="124461" y="3946"/>
                    <a:pt x="124517" y="4062"/>
                  </a:cubicBezTo>
                  <a:cubicBezTo>
                    <a:pt x="124517" y="4178"/>
                    <a:pt x="124577" y="4239"/>
                    <a:pt x="124577" y="4294"/>
                  </a:cubicBezTo>
                  <a:cubicBezTo>
                    <a:pt x="124633" y="4471"/>
                    <a:pt x="124693" y="4643"/>
                    <a:pt x="124749" y="4759"/>
                  </a:cubicBezTo>
                  <a:cubicBezTo>
                    <a:pt x="124809" y="4875"/>
                    <a:pt x="124809" y="4935"/>
                    <a:pt x="124865" y="5051"/>
                  </a:cubicBezTo>
                  <a:cubicBezTo>
                    <a:pt x="124925" y="5223"/>
                    <a:pt x="124981" y="5339"/>
                    <a:pt x="125041" y="5515"/>
                  </a:cubicBezTo>
                  <a:cubicBezTo>
                    <a:pt x="125041" y="5631"/>
                    <a:pt x="125097" y="5747"/>
                    <a:pt x="125097" y="5863"/>
                  </a:cubicBezTo>
                  <a:lnTo>
                    <a:pt x="125273" y="6383"/>
                  </a:lnTo>
                  <a:cubicBezTo>
                    <a:pt x="125389" y="6792"/>
                    <a:pt x="125445" y="7140"/>
                    <a:pt x="125561" y="7544"/>
                  </a:cubicBezTo>
                  <a:cubicBezTo>
                    <a:pt x="126373" y="11317"/>
                    <a:pt x="126782" y="16247"/>
                    <a:pt x="127130" y="21585"/>
                  </a:cubicBezTo>
                  <a:cubicBezTo>
                    <a:pt x="127650" y="29708"/>
                    <a:pt x="128058" y="38876"/>
                    <a:pt x="129623" y="46767"/>
                  </a:cubicBezTo>
                  <a:cubicBezTo>
                    <a:pt x="130379" y="50712"/>
                    <a:pt x="131479" y="54370"/>
                    <a:pt x="132988" y="57443"/>
                  </a:cubicBezTo>
                  <a:cubicBezTo>
                    <a:pt x="134497" y="60521"/>
                    <a:pt x="136469" y="63013"/>
                    <a:pt x="139083" y="64582"/>
                  </a:cubicBezTo>
                  <a:cubicBezTo>
                    <a:pt x="141055" y="65743"/>
                    <a:pt x="142796" y="66323"/>
                    <a:pt x="144360" y="66323"/>
                  </a:cubicBezTo>
                  <a:cubicBezTo>
                    <a:pt x="145289" y="66323"/>
                    <a:pt x="146217" y="66146"/>
                    <a:pt x="147029" y="65743"/>
                  </a:cubicBezTo>
                  <a:cubicBezTo>
                    <a:pt x="148538" y="65046"/>
                    <a:pt x="149875" y="63770"/>
                    <a:pt x="150975" y="62085"/>
                  </a:cubicBezTo>
                  <a:cubicBezTo>
                    <a:pt x="151383" y="61505"/>
                    <a:pt x="151732" y="60869"/>
                    <a:pt x="152135" y="60172"/>
                  </a:cubicBezTo>
                  <a:cubicBezTo>
                    <a:pt x="152428" y="59532"/>
                    <a:pt x="152660" y="58836"/>
                    <a:pt x="152948" y="58084"/>
                  </a:cubicBezTo>
                  <a:cubicBezTo>
                    <a:pt x="153008" y="57791"/>
                    <a:pt x="153064" y="57443"/>
                    <a:pt x="153124" y="57095"/>
                  </a:cubicBezTo>
                  <a:lnTo>
                    <a:pt x="153124" y="57095"/>
                  </a:lnTo>
                  <a:cubicBezTo>
                    <a:pt x="152948" y="57559"/>
                    <a:pt x="152776" y="57968"/>
                    <a:pt x="152600" y="58371"/>
                  </a:cubicBezTo>
                  <a:cubicBezTo>
                    <a:pt x="151848" y="60172"/>
                    <a:pt x="150975" y="61737"/>
                    <a:pt x="149931" y="62957"/>
                  </a:cubicBezTo>
                  <a:cubicBezTo>
                    <a:pt x="149179" y="63886"/>
                    <a:pt x="148306" y="64698"/>
                    <a:pt x="147378" y="65162"/>
                  </a:cubicBezTo>
                  <a:cubicBezTo>
                    <a:pt x="146510" y="65682"/>
                    <a:pt x="145465" y="65975"/>
                    <a:pt x="144360" y="65975"/>
                  </a:cubicBezTo>
                  <a:cubicBezTo>
                    <a:pt x="142852" y="65975"/>
                    <a:pt x="141171" y="65450"/>
                    <a:pt x="139254" y="64290"/>
                  </a:cubicBezTo>
                  <a:cubicBezTo>
                    <a:pt x="137050" y="62957"/>
                    <a:pt x="135309" y="60985"/>
                    <a:pt x="133916" y="58487"/>
                  </a:cubicBezTo>
                  <a:cubicBezTo>
                    <a:pt x="131479" y="54138"/>
                    <a:pt x="130031" y="48336"/>
                    <a:pt x="129158" y="42069"/>
                  </a:cubicBezTo>
                  <a:cubicBezTo>
                    <a:pt x="127882" y="32609"/>
                    <a:pt x="127710" y="22165"/>
                    <a:pt x="126898" y="13987"/>
                  </a:cubicBezTo>
                  <a:cubicBezTo>
                    <a:pt x="126550" y="10909"/>
                    <a:pt x="126086" y="8124"/>
                    <a:pt x="125445" y="5863"/>
                  </a:cubicBezTo>
                  <a:cubicBezTo>
                    <a:pt x="125445" y="5747"/>
                    <a:pt x="125389" y="5571"/>
                    <a:pt x="125329" y="5399"/>
                  </a:cubicBezTo>
                  <a:cubicBezTo>
                    <a:pt x="125273" y="5283"/>
                    <a:pt x="125273" y="5167"/>
                    <a:pt x="125213" y="5051"/>
                  </a:cubicBezTo>
                  <a:cubicBezTo>
                    <a:pt x="125157" y="4875"/>
                    <a:pt x="125097" y="4759"/>
                    <a:pt x="125041" y="4587"/>
                  </a:cubicBezTo>
                  <a:cubicBezTo>
                    <a:pt x="125041" y="4527"/>
                    <a:pt x="124981" y="4411"/>
                    <a:pt x="124981" y="4355"/>
                  </a:cubicBezTo>
                  <a:lnTo>
                    <a:pt x="124809" y="4007"/>
                  </a:lnTo>
                  <a:lnTo>
                    <a:pt x="124809" y="3891"/>
                  </a:lnTo>
                  <a:cubicBezTo>
                    <a:pt x="124749" y="3830"/>
                    <a:pt x="124693" y="3775"/>
                    <a:pt x="124693" y="3659"/>
                  </a:cubicBezTo>
                  <a:cubicBezTo>
                    <a:pt x="124633" y="3542"/>
                    <a:pt x="124577" y="3426"/>
                    <a:pt x="124517" y="3250"/>
                  </a:cubicBezTo>
                  <a:cubicBezTo>
                    <a:pt x="124461" y="3194"/>
                    <a:pt x="124401" y="3134"/>
                    <a:pt x="124401" y="3078"/>
                  </a:cubicBezTo>
                  <a:cubicBezTo>
                    <a:pt x="124345" y="2962"/>
                    <a:pt x="124285" y="2846"/>
                    <a:pt x="124169" y="2730"/>
                  </a:cubicBezTo>
                  <a:cubicBezTo>
                    <a:pt x="124169" y="2614"/>
                    <a:pt x="124113" y="2554"/>
                    <a:pt x="124052" y="2498"/>
                  </a:cubicBezTo>
                  <a:lnTo>
                    <a:pt x="123881" y="2150"/>
                  </a:lnTo>
                  <a:lnTo>
                    <a:pt x="123704" y="1974"/>
                  </a:lnTo>
                  <a:cubicBezTo>
                    <a:pt x="123649" y="1858"/>
                    <a:pt x="123588" y="1802"/>
                    <a:pt x="123533" y="1686"/>
                  </a:cubicBezTo>
                  <a:lnTo>
                    <a:pt x="123356" y="1509"/>
                  </a:lnTo>
                  <a:cubicBezTo>
                    <a:pt x="123301" y="1393"/>
                    <a:pt x="123184" y="1338"/>
                    <a:pt x="123124" y="1222"/>
                  </a:cubicBezTo>
                  <a:lnTo>
                    <a:pt x="122952" y="1045"/>
                  </a:lnTo>
                  <a:lnTo>
                    <a:pt x="122892" y="1045"/>
                  </a:lnTo>
                  <a:cubicBezTo>
                    <a:pt x="122836" y="989"/>
                    <a:pt x="122776" y="929"/>
                    <a:pt x="122660" y="873"/>
                  </a:cubicBezTo>
                  <a:lnTo>
                    <a:pt x="122488" y="697"/>
                  </a:lnTo>
                  <a:cubicBezTo>
                    <a:pt x="122372" y="641"/>
                    <a:pt x="122312" y="581"/>
                    <a:pt x="122196" y="525"/>
                  </a:cubicBezTo>
                  <a:cubicBezTo>
                    <a:pt x="122140" y="465"/>
                    <a:pt x="122080" y="465"/>
                    <a:pt x="121964" y="409"/>
                  </a:cubicBezTo>
                  <a:cubicBezTo>
                    <a:pt x="121908" y="349"/>
                    <a:pt x="121792" y="293"/>
                    <a:pt x="121676" y="293"/>
                  </a:cubicBezTo>
                  <a:cubicBezTo>
                    <a:pt x="121616" y="233"/>
                    <a:pt x="121560" y="233"/>
                    <a:pt x="121444" y="177"/>
                  </a:cubicBezTo>
                  <a:cubicBezTo>
                    <a:pt x="121328" y="177"/>
                    <a:pt x="121267" y="117"/>
                    <a:pt x="121151" y="117"/>
                  </a:cubicBezTo>
                  <a:cubicBezTo>
                    <a:pt x="121035" y="61"/>
                    <a:pt x="120980" y="61"/>
                    <a:pt x="120919" y="61"/>
                  </a:cubicBezTo>
                  <a:cubicBezTo>
                    <a:pt x="120803" y="61"/>
                    <a:pt x="120687" y="1"/>
                    <a:pt x="120571" y="1"/>
                  </a:cubicBezTo>
                  <a:close/>
                  <a:moveTo>
                    <a:pt x="36206" y="65627"/>
                  </a:moveTo>
                  <a:cubicBezTo>
                    <a:pt x="36322" y="65914"/>
                    <a:pt x="36499" y="66146"/>
                    <a:pt x="36670" y="66378"/>
                  </a:cubicBezTo>
                  <a:lnTo>
                    <a:pt x="37018" y="66378"/>
                  </a:lnTo>
                  <a:cubicBezTo>
                    <a:pt x="36902" y="66146"/>
                    <a:pt x="36731" y="65914"/>
                    <a:pt x="36554" y="65627"/>
                  </a:cubicBezTo>
                  <a:close/>
                  <a:moveTo>
                    <a:pt x="36847" y="66727"/>
                  </a:moveTo>
                  <a:cubicBezTo>
                    <a:pt x="37018" y="66903"/>
                    <a:pt x="37195" y="67135"/>
                    <a:pt x="37311" y="67307"/>
                  </a:cubicBezTo>
                  <a:cubicBezTo>
                    <a:pt x="37483" y="67307"/>
                    <a:pt x="37659" y="67367"/>
                    <a:pt x="37775" y="67367"/>
                  </a:cubicBezTo>
                  <a:cubicBezTo>
                    <a:pt x="37599" y="67135"/>
                    <a:pt x="37427" y="66959"/>
                    <a:pt x="37311" y="66727"/>
                  </a:cubicBezTo>
                  <a:close/>
                  <a:moveTo>
                    <a:pt x="37599" y="67655"/>
                  </a:moveTo>
                  <a:cubicBezTo>
                    <a:pt x="37659" y="67715"/>
                    <a:pt x="37659" y="67771"/>
                    <a:pt x="37715" y="67771"/>
                  </a:cubicBezTo>
                  <a:cubicBezTo>
                    <a:pt x="37831" y="67887"/>
                    <a:pt x="37947" y="68003"/>
                    <a:pt x="38007" y="68119"/>
                  </a:cubicBezTo>
                  <a:cubicBezTo>
                    <a:pt x="38239" y="68179"/>
                    <a:pt x="38411" y="68235"/>
                    <a:pt x="38643" y="68235"/>
                  </a:cubicBezTo>
                  <a:lnTo>
                    <a:pt x="38123" y="67715"/>
                  </a:lnTo>
                  <a:cubicBezTo>
                    <a:pt x="37947" y="67715"/>
                    <a:pt x="37775" y="67715"/>
                    <a:pt x="37599" y="67655"/>
                  </a:cubicBezTo>
                  <a:close/>
                  <a:moveTo>
                    <a:pt x="38527" y="68583"/>
                  </a:moveTo>
                  <a:cubicBezTo>
                    <a:pt x="38875" y="68760"/>
                    <a:pt x="39168" y="68876"/>
                    <a:pt x="39571" y="68992"/>
                  </a:cubicBezTo>
                  <a:cubicBezTo>
                    <a:pt x="39400" y="68876"/>
                    <a:pt x="39223" y="68760"/>
                    <a:pt x="39107" y="68644"/>
                  </a:cubicBezTo>
                  <a:cubicBezTo>
                    <a:pt x="38875" y="68644"/>
                    <a:pt x="38703" y="68583"/>
                    <a:pt x="38527" y="68583"/>
                  </a:cubicBezTo>
                  <a:close/>
                  <a:moveTo>
                    <a:pt x="62548" y="37428"/>
                  </a:moveTo>
                  <a:lnTo>
                    <a:pt x="62493" y="37483"/>
                  </a:lnTo>
                  <a:cubicBezTo>
                    <a:pt x="61968" y="37892"/>
                    <a:pt x="61504" y="38412"/>
                    <a:pt x="61040" y="38876"/>
                  </a:cubicBezTo>
                  <a:cubicBezTo>
                    <a:pt x="60924" y="38992"/>
                    <a:pt x="60808" y="39168"/>
                    <a:pt x="60752" y="39284"/>
                  </a:cubicBezTo>
                  <a:cubicBezTo>
                    <a:pt x="60460" y="39572"/>
                    <a:pt x="60172" y="39920"/>
                    <a:pt x="59940" y="40268"/>
                  </a:cubicBezTo>
                  <a:cubicBezTo>
                    <a:pt x="59708" y="40617"/>
                    <a:pt x="59531" y="40965"/>
                    <a:pt x="59299" y="41313"/>
                  </a:cubicBezTo>
                  <a:cubicBezTo>
                    <a:pt x="59183" y="41489"/>
                    <a:pt x="59127" y="41661"/>
                    <a:pt x="59011" y="41837"/>
                  </a:cubicBezTo>
                  <a:cubicBezTo>
                    <a:pt x="58487" y="42882"/>
                    <a:pt x="58023" y="43926"/>
                    <a:pt x="57675" y="45026"/>
                  </a:cubicBezTo>
                  <a:cubicBezTo>
                    <a:pt x="57559" y="45319"/>
                    <a:pt x="57503" y="45667"/>
                    <a:pt x="57387" y="45955"/>
                  </a:cubicBezTo>
                  <a:cubicBezTo>
                    <a:pt x="57039" y="47175"/>
                    <a:pt x="56807" y="48452"/>
                    <a:pt x="56630" y="49668"/>
                  </a:cubicBezTo>
                  <a:lnTo>
                    <a:pt x="56282" y="51933"/>
                  </a:lnTo>
                  <a:lnTo>
                    <a:pt x="56110" y="53674"/>
                  </a:lnTo>
                  <a:cubicBezTo>
                    <a:pt x="55994" y="54890"/>
                    <a:pt x="55878" y="56050"/>
                    <a:pt x="55762" y="57211"/>
                  </a:cubicBezTo>
                  <a:cubicBezTo>
                    <a:pt x="55646" y="58432"/>
                    <a:pt x="55530" y="59648"/>
                    <a:pt x="55354" y="60808"/>
                  </a:cubicBezTo>
                  <a:cubicBezTo>
                    <a:pt x="55298" y="61156"/>
                    <a:pt x="55238" y="61505"/>
                    <a:pt x="55122" y="61913"/>
                  </a:cubicBezTo>
                  <a:cubicBezTo>
                    <a:pt x="55122" y="62029"/>
                    <a:pt x="55066" y="62201"/>
                    <a:pt x="55066" y="62377"/>
                  </a:cubicBezTo>
                  <a:cubicBezTo>
                    <a:pt x="54834" y="63361"/>
                    <a:pt x="54602" y="64290"/>
                    <a:pt x="54254" y="65102"/>
                  </a:cubicBezTo>
                  <a:cubicBezTo>
                    <a:pt x="54193" y="65278"/>
                    <a:pt x="54077" y="65510"/>
                    <a:pt x="54021" y="65682"/>
                  </a:cubicBezTo>
                  <a:cubicBezTo>
                    <a:pt x="53729" y="66323"/>
                    <a:pt x="53441" y="66843"/>
                    <a:pt x="53033" y="67367"/>
                  </a:cubicBezTo>
                  <a:cubicBezTo>
                    <a:pt x="52977" y="67483"/>
                    <a:pt x="52861" y="67599"/>
                    <a:pt x="52801" y="67715"/>
                  </a:cubicBezTo>
                  <a:lnTo>
                    <a:pt x="51756" y="68760"/>
                  </a:lnTo>
                  <a:cubicBezTo>
                    <a:pt x="51640" y="68815"/>
                    <a:pt x="51585" y="68876"/>
                    <a:pt x="51468" y="68931"/>
                  </a:cubicBezTo>
                  <a:cubicBezTo>
                    <a:pt x="51352" y="69048"/>
                    <a:pt x="51236" y="69108"/>
                    <a:pt x="51060" y="69224"/>
                  </a:cubicBezTo>
                  <a:cubicBezTo>
                    <a:pt x="50888" y="69340"/>
                    <a:pt x="50656" y="69456"/>
                    <a:pt x="50424" y="69572"/>
                  </a:cubicBezTo>
                  <a:cubicBezTo>
                    <a:pt x="50308" y="69628"/>
                    <a:pt x="50192" y="69688"/>
                    <a:pt x="50132" y="69688"/>
                  </a:cubicBezTo>
                  <a:cubicBezTo>
                    <a:pt x="49783" y="69860"/>
                    <a:pt x="49435" y="69976"/>
                    <a:pt x="49087" y="70092"/>
                  </a:cubicBezTo>
                  <a:cubicBezTo>
                    <a:pt x="48971" y="70152"/>
                    <a:pt x="48855" y="70152"/>
                    <a:pt x="48739" y="70152"/>
                  </a:cubicBezTo>
                  <a:cubicBezTo>
                    <a:pt x="48391" y="70268"/>
                    <a:pt x="48043" y="70324"/>
                    <a:pt x="47695" y="70384"/>
                  </a:cubicBezTo>
                  <a:cubicBezTo>
                    <a:pt x="47579" y="70384"/>
                    <a:pt x="47463" y="70440"/>
                    <a:pt x="47347" y="70440"/>
                  </a:cubicBezTo>
                  <a:cubicBezTo>
                    <a:pt x="47059" y="70440"/>
                    <a:pt x="46711" y="70500"/>
                    <a:pt x="46362" y="70500"/>
                  </a:cubicBezTo>
                  <a:lnTo>
                    <a:pt x="46014" y="70500"/>
                  </a:lnTo>
                  <a:cubicBezTo>
                    <a:pt x="45838" y="70556"/>
                    <a:pt x="45722" y="70556"/>
                    <a:pt x="45606" y="70556"/>
                  </a:cubicBezTo>
                  <a:cubicBezTo>
                    <a:pt x="45434" y="70556"/>
                    <a:pt x="45258" y="70556"/>
                    <a:pt x="45086" y="70500"/>
                  </a:cubicBezTo>
                  <a:lnTo>
                    <a:pt x="44622" y="70500"/>
                  </a:lnTo>
                  <a:cubicBezTo>
                    <a:pt x="44390" y="70500"/>
                    <a:pt x="44097" y="70500"/>
                    <a:pt x="43809" y="70440"/>
                  </a:cubicBezTo>
                  <a:cubicBezTo>
                    <a:pt x="43633" y="70440"/>
                    <a:pt x="43517" y="70440"/>
                    <a:pt x="43345" y="70384"/>
                  </a:cubicBezTo>
                  <a:lnTo>
                    <a:pt x="43285" y="70384"/>
                  </a:lnTo>
                  <a:cubicBezTo>
                    <a:pt x="43113" y="70384"/>
                    <a:pt x="42881" y="70324"/>
                    <a:pt x="42649" y="70324"/>
                  </a:cubicBezTo>
                  <a:cubicBezTo>
                    <a:pt x="42417" y="70268"/>
                    <a:pt x="42241" y="70208"/>
                    <a:pt x="42008" y="70152"/>
                  </a:cubicBezTo>
                  <a:cubicBezTo>
                    <a:pt x="41892" y="70092"/>
                    <a:pt x="41721" y="70092"/>
                    <a:pt x="41544" y="70036"/>
                  </a:cubicBezTo>
                  <a:cubicBezTo>
                    <a:pt x="41196" y="69920"/>
                    <a:pt x="40848" y="69744"/>
                    <a:pt x="40560" y="69572"/>
                  </a:cubicBezTo>
                  <a:cubicBezTo>
                    <a:pt x="40152" y="69512"/>
                    <a:pt x="39748" y="69396"/>
                    <a:pt x="39400" y="69280"/>
                  </a:cubicBezTo>
                  <a:lnTo>
                    <a:pt x="39400" y="69280"/>
                  </a:lnTo>
                  <a:cubicBezTo>
                    <a:pt x="40036" y="69744"/>
                    <a:pt x="40676" y="70092"/>
                    <a:pt x="41428" y="70324"/>
                  </a:cubicBezTo>
                  <a:cubicBezTo>
                    <a:pt x="41776" y="70440"/>
                    <a:pt x="42185" y="70556"/>
                    <a:pt x="42589" y="70616"/>
                  </a:cubicBezTo>
                  <a:cubicBezTo>
                    <a:pt x="42765" y="70672"/>
                    <a:pt x="42937" y="70672"/>
                    <a:pt x="43113" y="70732"/>
                  </a:cubicBezTo>
                  <a:lnTo>
                    <a:pt x="43285" y="70732"/>
                  </a:lnTo>
                  <a:cubicBezTo>
                    <a:pt x="43401" y="70732"/>
                    <a:pt x="43517" y="70732"/>
                    <a:pt x="43633" y="70788"/>
                  </a:cubicBezTo>
                  <a:lnTo>
                    <a:pt x="44158" y="70788"/>
                  </a:lnTo>
                  <a:cubicBezTo>
                    <a:pt x="44390" y="70849"/>
                    <a:pt x="44622" y="70849"/>
                    <a:pt x="44854" y="70849"/>
                  </a:cubicBezTo>
                  <a:lnTo>
                    <a:pt x="46595" y="70849"/>
                  </a:lnTo>
                  <a:cubicBezTo>
                    <a:pt x="46882" y="70788"/>
                    <a:pt x="47230" y="70788"/>
                    <a:pt x="47523" y="70732"/>
                  </a:cubicBezTo>
                  <a:cubicBezTo>
                    <a:pt x="47639" y="70732"/>
                    <a:pt x="47755" y="70732"/>
                    <a:pt x="47871" y="70672"/>
                  </a:cubicBezTo>
                  <a:cubicBezTo>
                    <a:pt x="48219" y="70616"/>
                    <a:pt x="48567" y="70556"/>
                    <a:pt x="48855" y="70500"/>
                  </a:cubicBezTo>
                  <a:cubicBezTo>
                    <a:pt x="48971" y="70440"/>
                    <a:pt x="49087" y="70440"/>
                    <a:pt x="49203" y="70384"/>
                  </a:cubicBezTo>
                  <a:lnTo>
                    <a:pt x="50248" y="70036"/>
                  </a:lnTo>
                  <a:cubicBezTo>
                    <a:pt x="50308" y="69976"/>
                    <a:pt x="50424" y="69920"/>
                    <a:pt x="50540" y="69860"/>
                  </a:cubicBezTo>
                  <a:cubicBezTo>
                    <a:pt x="50656" y="69860"/>
                    <a:pt x="50712" y="69804"/>
                    <a:pt x="50828" y="69744"/>
                  </a:cubicBezTo>
                  <a:cubicBezTo>
                    <a:pt x="51060" y="69572"/>
                    <a:pt x="51352" y="69456"/>
                    <a:pt x="51585" y="69280"/>
                  </a:cubicBezTo>
                  <a:cubicBezTo>
                    <a:pt x="51640" y="69224"/>
                    <a:pt x="51756" y="69164"/>
                    <a:pt x="51872" y="69048"/>
                  </a:cubicBezTo>
                  <a:cubicBezTo>
                    <a:pt x="52220" y="68760"/>
                    <a:pt x="52569" y="68467"/>
                    <a:pt x="52861" y="68119"/>
                  </a:cubicBezTo>
                  <a:cubicBezTo>
                    <a:pt x="52977" y="68003"/>
                    <a:pt x="53033" y="67887"/>
                    <a:pt x="53149" y="67771"/>
                  </a:cubicBezTo>
                  <a:cubicBezTo>
                    <a:pt x="53325" y="67599"/>
                    <a:pt x="53441" y="67367"/>
                    <a:pt x="53613" y="67135"/>
                  </a:cubicBezTo>
                  <a:cubicBezTo>
                    <a:pt x="53789" y="66843"/>
                    <a:pt x="53961" y="66555"/>
                    <a:pt x="54138" y="66207"/>
                  </a:cubicBezTo>
                  <a:cubicBezTo>
                    <a:pt x="54193" y="66030"/>
                    <a:pt x="54309" y="65859"/>
                    <a:pt x="54370" y="65682"/>
                  </a:cubicBezTo>
                  <a:cubicBezTo>
                    <a:pt x="54773" y="64814"/>
                    <a:pt x="55066" y="63886"/>
                    <a:pt x="55298" y="62841"/>
                  </a:cubicBezTo>
                  <a:cubicBezTo>
                    <a:pt x="55354" y="62549"/>
                    <a:pt x="55414" y="62201"/>
                    <a:pt x="55470" y="61913"/>
                  </a:cubicBezTo>
                  <a:cubicBezTo>
                    <a:pt x="55586" y="61333"/>
                    <a:pt x="55702" y="60753"/>
                    <a:pt x="55762" y="60172"/>
                  </a:cubicBezTo>
                  <a:cubicBezTo>
                    <a:pt x="55994" y="58664"/>
                    <a:pt x="56110" y="57155"/>
                    <a:pt x="56282" y="55531"/>
                  </a:cubicBezTo>
                  <a:cubicBezTo>
                    <a:pt x="56342" y="54950"/>
                    <a:pt x="56398" y="54310"/>
                    <a:pt x="56458" y="53730"/>
                  </a:cubicBezTo>
                  <a:cubicBezTo>
                    <a:pt x="56630" y="51525"/>
                    <a:pt x="56923" y="49320"/>
                    <a:pt x="57442" y="47175"/>
                  </a:cubicBezTo>
                  <a:lnTo>
                    <a:pt x="57442" y="47059"/>
                  </a:lnTo>
                  <a:cubicBezTo>
                    <a:pt x="57559" y="46711"/>
                    <a:pt x="57619" y="46363"/>
                    <a:pt x="57735" y="46015"/>
                  </a:cubicBezTo>
                  <a:cubicBezTo>
                    <a:pt x="58083" y="44794"/>
                    <a:pt x="58487" y="43634"/>
                    <a:pt x="59067" y="42473"/>
                  </a:cubicBezTo>
                  <a:cubicBezTo>
                    <a:pt x="59127" y="42301"/>
                    <a:pt x="59243" y="42125"/>
                    <a:pt x="59360" y="41893"/>
                  </a:cubicBezTo>
                  <a:cubicBezTo>
                    <a:pt x="59476" y="41661"/>
                    <a:pt x="59647" y="41429"/>
                    <a:pt x="59763" y="41197"/>
                  </a:cubicBezTo>
                  <a:cubicBezTo>
                    <a:pt x="60056" y="40677"/>
                    <a:pt x="60404" y="40213"/>
                    <a:pt x="60752" y="39748"/>
                  </a:cubicBezTo>
                  <a:cubicBezTo>
                    <a:pt x="60868" y="39632"/>
                    <a:pt x="60984" y="39516"/>
                    <a:pt x="61040" y="39400"/>
                  </a:cubicBezTo>
                  <a:cubicBezTo>
                    <a:pt x="61504" y="38876"/>
                    <a:pt x="61968" y="38356"/>
                    <a:pt x="62548" y="37892"/>
                  </a:cubicBezTo>
                  <a:cubicBezTo>
                    <a:pt x="62609" y="37831"/>
                    <a:pt x="62665" y="37715"/>
                    <a:pt x="62781" y="37660"/>
                  </a:cubicBezTo>
                  <a:cubicBezTo>
                    <a:pt x="62725" y="37599"/>
                    <a:pt x="62609" y="37544"/>
                    <a:pt x="62548" y="37428"/>
                  </a:cubicBezTo>
                  <a:close/>
                  <a:moveTo>
                    <a:pt x="274972" y="38820"/>
                  </a:moveTo>
                  <a:cubicBezTo>
                    <a:pt x="274911" y="38992"/>
                    <a:pt x="274795" y="39108"/>
                    <a:pt x="274624" y="39224"/>
                  </a:cubicBezTo>
                  <a:cubicBezTo>
                    <a:pt x="274392" y="39340"/>
                    <a:pt x="274159" y="39456"/>
                    <a:pt x="273811" y="39572"/>
                  </a:cubicBezTo>
                  <a:cubicBezTo>
                    <a:pt x="273635" y="39572"/>
                    <a:pt x="273463" y="39632"/>
                    <a:pt x="273231" y="39688"/>
                  </a:cubicBezTo>
                  <a:cubicBezTo>
                    <a:pt x="272187" y="39865"/>
                    <a:pt x="270734" y="39920"/>
                    <a:pt x="269109" y="39981"/>
                  </a:cubicBezTo>
                  <a:cubicBezTo>
                    <a:pt x="266616" y="40097"/>
                    <a:pt x="263599" y="40268"/>
                    <a:pt x="260582" y="41081"/>
                  </a:cubicBezTo>
                  <a:cubicBezTo>
                    <a:pt x="257621" y="41837"/>
                    <a:pt x="254603" y="43286"/>
                    <a:pt x="252167" y="45899"/>
                  </a:cubicBezTo>
                  <a:cubicBezTo>
                    <a:pt x="247409" y="50945"/>
                    <a:pt x="243756" y="57095"/>
                    <a:pt x="240794" y="63538"/>
                  </a:cubicBezTo>
                  <a:cubicBezTo>
                    <a:pt x="236732" y="72357"/>
                    <a:pt x="233831" y="81580"/>
                    <a:pt x="230991" y="89068"/>
                  </a:cubicBezTo>
                  <a:lnTo>
                    <a:pt x="231223" y="89300"/>
                  </a:lnTo>
                  <a:cubicBezTo>
                    <a:pt x="231394" y="88891"/>
                    <a:pt x="231571" y="88427"/>
                    <a:pt x="231743" y="88023"/>
                  </a:cubicBezTo>
                  <a:cubicBezTo>
                    <a:pt x="234124" y="81580"/>
                    <a:pt x="236616" y="73982"/>
                    <a:pt x="239810" y="66555"/>
                  </a:cubicBezTo>
                  <a:cubicBezTo>
                    <a:pt x="242999" y="59128"/>
                    <a:pt x="247005" y="51873"/>
                    <a:pt x="252399" y="46071"/>
                  </a:cubicBezTo>
                  <a:cubicBezTo>
                    <a:pt x="254371" y="44042"/>
                    <a:pt x="256637" y="42705"/>
                    <a:pt x="259013" y="41893"/>
                  </a:cubicBezTo>
                  <a:cubicBezTo>
                    <a:pt x="262611" y="40617"/>
                    <a:pt x="266324" y="40445"/>
                    <a:pt x="269341" y="40329"/>
                  </a:cubicBezTo>
                  <a:cubicBezTo>
                    <a:pt x="270850" y="40213"/>
                    <a:pt x="272126" y="40213"/>
                    <a:pt x="273171" y="40036"/>
                  </a:cubicBezTo>
                  <a:cubicBezTo>
                    <a:pt x="273463" y="39981"/>
                    <a:pt x="273695" y="39920"/>
                    <a:pt x="273867" y="39865"/>
                  </a:cubicBezTo>
                  <a:cubicBezTo>
                    <a:pt x="274215" y="39748"/>
                    <a:pt x="274447" y="39572"/>
                    <a:pt x="274624" y="39400"/>
                  </a:cubicBezTo>
                  <a:lnTo>
                    <a:pt x="274972" y="38876"/>
                  </a:lnTo>
                  <a:lnTo>
                    <a:pt x="275088" y="38936"/>
                  </a:lnTo>
                  <a:lnTo>
                    <a:pt x="274972" y="38820"/>
                  </a:lnTo>
                  <a:close/>
                  <a:moveTo>
                    <a:pt x="230814" y="89416"/>
                  </a:moveTo>
                  <a:cubicBezTo>
                    <a:pt x="230642" y="89936"/>
                    <a:pt x="230410" y="90460"/>
                    <a:pt x="230234" y="90980"/>
                  </a:cubicBezTo>
                  <a:cubicBezTo>
                    <a:pt x="230294" y="91040"/>
                    <a:pt x="230410" y="91096"/>
                    <a:pt x="230466" y="91156"/>
                  </a:cubicBezTo>
                  <a:cubicBezTo>
                    <a:pt x="230698" y="90692"/>
                    <a:pt x="230930" y="90168"/>
                    <a:pt x="231107" y="89648"/>
                  </a:cubicBezTo>
                  <a:cubicBezTo>
                    <a:pt x="231046" y="89532"/>
                    <a:pt x="230930" y="89471"/>
                    <a:pt x="230814" y="89416"/>
                  </a:cubicBezTo>
                  <a:close/>
                  <a:moveTo>
                    <a:pt x="230118" y="91272"/>
                  </a:moveTo>
                  <a:cubicBezTo>
                    <a:pt x="229886" y="91792"/>
                    <a:pt x="229654" y="92317"/>
                    <a:pt x="229482" y="92781"/>
                  </a:cubicBezTo>
                  <a:cubicBezTo>
                    <a:pt x="229538" y="92837"/>
                    <a:pt x="229654" y="92897"/>
                    <a:pt x="229714" y="92953"/>
                  </a:cubicBezTo>
                  <a:lnTo>
                    <a:pt x="229770" y="92953"/>
                  </a:lnTo>
                  <a:cubicBezTo>
                    <a:pt x="229946" y="92489"/>
                    <a:pt x="230178" y="91969"/>
                    <a:pt x="230350" y="91505"/>
                  </a:cubicBezTo>
                  <a:cubicBezTo>
                    <a:pt x="230294" y="91444"/>
                    <a:pt x="230178" y="91388"/>
                    <a:pt x="230118" y="91272"/>
                  </a:cubicBezTo>
                  <a:close/>
                  <a:moveTo>
                    <a:pt x="229366" y="93069"/>
                  </a:moveTo>
                  <a:cubicBezTo>
                    <a:pt x="229134" y="93593"/>
                    <a:pt x="228902" y="94058"/>
                    <a:pt x="228725" y="94461"/>
                  </a:cubicBezTo>
                  <a:cubicBezTo>
                    <a:pt x="228841" y="94522"/>
                    <a:pt x="228902" y="94577"/>
                    <a:pt x="229018" y="94638"/>
                  </a:cubicBezTo>
                  <a:cubicBezTo>
                    <a:pt x="229190" y="94174"/>
                    <a:pt x="229422" y="93765"/>
                    <a:pt x="229598" y="93301"/>
                  </a:cubicBezTo>
                  <a:cubicBezTo>
                    <a:pt x="229598" y="93245"/>
                    <a:pt x="229598" y="93245"/>
                    <a:pt x="229538" y="93245"/>
                  </a:cubicBezTo>
                  <a:lnTo>
                    <a:pt x="229366" y="93069"/>
                  </a:lnTo>
                  <a:close/>
                  <a:moveTo>
                    <a:pt x="228554" y="94809"/>
                  </a:moveTo>
                  <a:cubicBezTo>
                    <a:pt x="228377" y="95218"/>
                    <a:pt x="228145" y="95682"/>
                    <a:pt x="227973" y="96086"/>
                  </a:cubicBezTo>
                  <a:cubicBezTo>
                    <a:pt x="228029" y="96146"/>
                    <a:pt x="228145" y="96146"/>
                    <a:pt x="228261" y="96202"/>
                  </a:cubicBezTo>
                  <a:cubicBezTo>
                    <a:pt x="228438" y="95798"/>
                    <a:pt x="228670" y="95390"/>
                    <a:pt x="228841" y="94926"/>
                  </a:cubicBezTo>
                  <a:cubicBezTo>
                    <a:pt x="228786" y="94870"/>
                    <a:pt x="228670" y="94870"/>
                    <a:pt x="228554" y="94809"/>
                  </a:cubicBezTo>
                  <a:close/>
                  <a:moveTo>
                    <a:pt x="227797" y="96378"/>
                  </a:moveTo>
                  <a:cubicBezTo>
                    <a:pt x="227565" y="96782"/>
                    <a:pt x="227393" y="97191"/>
                    <a:pt x="227161" y="97539"/>
                  </a:cubicBezTo>
                  <a:cubicBezTo>
                    <a:pt x="227277" y="97595"/>
                    <a:pt x="227393" y="97595"/>
                    <a:pt x="227509" y="97655"/>
                  </a:cubicBezTo>
                  <a:cubicBezTo>
                    <a:pt x="227681" y="97307"/>
                    <a:pt x="227913" y="96898"/>
                    <a:pt x="228089" y="96494"/>
                  </a:cubicBezTo>
                  <a:cubicBezTo>
                    <a:pt x="228029" y="96494"/>
                    <a:pt x="227913" y="96434"/>
                    <a:pt x="227797" y="96378"/>
                  </a:cubicBezTo>
                  <a:close/>
                  <a:moveTo>
                    <a:pt x="226985" y="97827"/>
                  </a:moveTo>
                  <a:cubicBezTo>
                    <a:pt x="226813" y="98175"/>
                    <a:pt x="226581" y="98523"/>
                    <a:pt x="226404" y="98871"/>
                  </a:cubicBezTo>
                  <a:cubicBezTo>
                    <a:pt x="226465" y="98931"/>
                    <a:pt x="226581" y="98931"/>
                    <a:pt x="226697" y="98987"/>
                  </a:cubicBezTo>
                  <a:lnTo>
                    <a:pt x="226753" y="98931"/>
                  </a:lnTo>
                  <a:cubicBezTo>
                    <a:pt x="226929" y="98583"/>
                    <a:pt x="227161" y="98291"/>
                    <a:pt x="227333" y="97943"/>
                  </a:cubicBezTo>
                  <a:cubicBezTo>
                    <a:pt x="227217" y="97943"/>
                    <a:pt x="227101" y="97887"/>
                    <a:pt x="226985" y="97827"/>
                  </a:cubicBezTo>
                  <a:close/>
                  <a:moveTo>
                    <a:pt x="226172" y="99163"/>
                  </a:moveTo>
                  <a:cubicBezTo>
                    <a:pt x="226001" y="99512"/>
                    <a:pt x="225769" y="99799"/>
                    <a:pt x="225536" y="100092"/>
                  </a:cubicBezTo>
                  <a:cubicBezTo>
                    <a:pt x="225708" y="100092"/>
                    <a:pt x="225824" y="100092"/>
                    <a:pt x="225940" y="100148"/>
                  </a:cubicBezTo>
                  <a:cubicBezTo>
                    <a:pt x="226117" y="99860"/>
                    <a:pt x="226349" y="99567"/>
                    <a:pt x="226521" y="99280"/>
                  </a:cubicBezTo>
                  <a:cubicBezTo>
                    <a:pt x="226404" y="99219"/>
                    <a:pt x="226288" y="99219"/>
                    <a:pt x="226172" y="99163"/>
                  </a:cubicBezTo>
                  <a:close/>
                  <a:moveTo>
                    <a:pt x="225360" y="100380"/>
                  </a:moveTo>
                  <a:lnTo>
                    <a:pt x="225128" y="100612"/>
                  </a:lnTo>
                  <a:cubicBezTo>
                    <a:pt x="225012" y="100788"/>
                    <a:pt x="224840" y="100960"/>
                    <a:pt x="224724" y="101136"/>
                  </a:cubicBezTo>
                  <a:lnTo>
                    <a:pt x="225188" y="101136"/>
                  </a:lnTo>
                  <a:lnTo>
                    <a:pt x="225708" y="100440"/>
                  </a:lnTo>
                  <a:cubicBezTo>
                    <a:pt x="225592" y="100440"/>
                    <a:pt x="225476" y="100440"/>
                    <a:pt x="225360" y="100380"/>
                  </a:cubicBezTo>
                  <a:close/>
                  <a:moveTo>
                    <a:pt x="224432" y="101484"/>
                  </a:moveTo>
                  <a:lnTo>
                    <a:pt x="223851" y="102065"/>
                  </a:lnTo>
                  <a:cubicBezTo>
                    <a:pt x="224084" y="102004"/>
                    <a:pt x="224260" y="101949"/>
                    <a:pt x="224492" y="101949"/>
                  </a:cubicBezTo>
                  <a:cubicBezTo>
                    <a:pt x="224608" y="101772"/>
                    <a:pt x="224724" y="101656"/>
                    <a:pt x="224896" y="101484"/>
                  </a:cubicBezTo>
                  <a:close/>
                  <a:moveTo>
                    <a:pt x="223912" y="102352"/>
                  </a:moveTo>
                  <a:lnTo>
                    <a:pt x="223912" y="102352"/>
                  </a:lnTo>
                  <a:cubicBezTo>
                    <a:pt x="223796" y="102413"/>
                    <a:pt x="223619" y="102413"/>
                    <a:pt x="223448" y="102468"/>
                  </a:cubicBezTo>
                  <a:cubicBezTo>
                    <a:pt x="223271" y="102584"/>
                    <a:pt x="223099" y="102701"/>
                    <a:pt x="222983" y="102817"/>
                  </a:cubicBezTo>
                  <a:cubicBezTo>
                    <a:pt x="223271" y="102701"/>
                    <a:pt x="223619" y="102529"/>
                    <a:pt x="223912" y="102352"/>
                  </a:cubicBezTo>
                  <a:close/>
                  <a:moveTo>
                    <a:pt x="167337" y="17236"/>
                  </a:moveTo>
                  <a:cubicBezTo>
                    <a:pt x="166641" y="17236"/>
                    <a:pt x="166005" y="17468"/>
                    <a:pt x="165425" y="17816"/>
                  </a:cubicBezTo>
                  <a:cubicBezTo>
                    <a:pt x="164381" y="18512"/>
                    <a:pt x="163452" y="19789"/>
                    <a:pt x="162640" y="21529"/>
                  </a:cubicBezTo>
                  <a:cubicBezTo>
                    <a:pt x="161595" y="23674"/>
                    <a:pt x="160783" y="26575"/>
                    <a:pt x="159971" y="29824"/>
                  </a:cubicBezTo>
                  <a:cubicBezTo>
                    <a:pt x="158518" y="36383"/>
                    <a:pt x="157241" y="43982"/>
                    <a:pt x="155501" y="50773"/>
                  </a:cubicBezTo>
                  <a:cubicBezTo>
                    <a:pt x="155329" y="51409"/>
                    <a:pt x="155213" y="52049"/>
                    <a:pt x="155037" y="52629"/>
                  </a:cubicBezTo>
                  <a:cubicBezTo>
                    <a:pt x="155153" y="52281"/>
                    <a:pt x="155269" y="51873"/>
                    <a:pt x="155385" y="51469"/>
                  </a:cubicBezTo>
                  <a:cubicBezTo>
                    <a:pt x="155501" y="51005"/>
                    <a:pt x="155617" y="50541"/>
                    <a:pt x="155733" y="50132"/>
                  </a:cubicBezTo>
                  <a:cubicBezTo>
                    <a:pt x="157302" y="44158"/>
                    <a:pt x="158518" y="37483"/>
                    <a:pt x="159855" y="31741"/>
                  </a:cubicBezTo>
                  <a:cubicBezTo>
                    <a:pt x="160087" y="30637"/>
                    <a:pt x="160375" y="29537"/>
                    <a:pt x="160667" y="28492"/>
                  </a:cubicBezTo>
                  <a:cubicBezTo>
                    <a:pt x="161479" y="25299"/>
                    <a:pt x="162408" y="22514"/>
                    <a:pt x="163508" y="20601"/>
                  </a:cubicBezTo>
                  <a:cubicBezTo>
                    <a:pt x="164032" y="19673"/>
                    <a:pt x="164613" y="18916"/>
                    <a:pt x="165249" y="18396"/>
                  </a:cubicBezTo>
                  <a:cubicBezTo>
                    <a:pt x="165889" y="17872"/>
                    <a:pt x="166585" y="17584"/>
                    <a:pt x="167337" y="17584"/>
                  </a:cubicBezTo>
                  <a:cubicBezTo>
                    <a:pt x="167862" y="17584"/>
                    <a:pt x="168498" y="17756"/>
                    <a:pt x="169194" y="18104"/>
                  </a:cubicBezTo>
                  <a:cubicBezTo>
                    <a:pt x="170995" y="19032"/>
                    <a:pt x="172736" y="20889"/>
                    <a:pt x="174416" y="23442"/>
                  </a:cubicBezTo>
                  <a:cubicBezTo>
                    <a:pt x="177317" y="27912"/>
                    <a:pt x="179986" y="34466"/>
                    <a:pt x="182716" y="42009"/>
                  </a:cubicBezTo>
                  <a:cubicBezTo>
                    <a:pt x="186717" y="53265"/>
                    <a:pt x="190779" y="66671"/>
                    <a:pt x="195829" y="78215"/>
                  </a:cubicBezTo>
                  <a:cubicBezTo>
                    <a:pt x="196641" y="80072"/>
                    <a:pt x="197453" y="81928"/>
                    <a:pt x="198321" y="83669"/>
                  </a:cubicBezTo>
                  <a:cubicBezTo>
                    <a:pt x="198438" y="83901"/>
                    <a:pt x="198498" y="84078"/>
                    <a:pt x="198614" y="84310"/>
                  </a:cubicBezTo>
                  <a:cubicBezTo>
                    <a:pt x="199018" y="85122"/>
                    <a:pt x="199426" y="85874"/>
                    <a:pt x="199830" y="86686"/>
                  </a:cubicBezTo>
                  <a:lnTo>
                    <a:pt x="200178" y="87211"/>
                  </a:lnTo>
                  <a:cubicBezTo>
                    <a:pt x="200526" y="87963"/>
                    <a:pt x="200935" y="88659"/>
                    <a:pt x="201339" y="89355"/>
                  </a:cubicBezTo>
                  <a:lnTo>
                    <a:pt x="201687" y="89880"/>
                  </a:lnTo>
                  <a:cubicBezTo>
                    <a:pt x="202035" y="90516"/>
                    <a:pt x="202443" y="91156"/>
                    <a:pt x="202847" y="91737"/>
                  </a:cubicBezTo>
                  <a:cubicBezTo>
                    <a:pt x="202908" y="91908"/>
                    <a:pt x="203024" y="92085"/>
                    <a:pt x="203140" y="92201"/>
                  </a:cubicBezTo>
                  <a:cubicBezTo>
                    <a:pt x="203488" y="92721"/>
                    <a:pt x="203776" y="93185"/>
                    <a:pt x="204124" y="93709"/>
                  </a:cubicBezTo>
                  <a:lnTo>
                    <a:pt x="204300" y="93881"/>
                  </a:lnTo>
                  <a:cubicBezTo>
                    <a:pt x="204356" y="93997"/>
                    <a:pt x="204472" y="94113"/>
                    <a:pt x="204588" y="94290"/>
                  </a:cubicBezTo>
                  <a:cubicBezTo>
                    <a:pt x="204936" y="94754"/>
                    <a:pt x="205284" y="95274"/>
                    <a:pt x="205693" y="95738"/>
                  </a:cubicBezTo>
                  <a:cubicBezTo>
                    <a:pt x="205748" y="95854"/>
                    <a:pt x="205864" y="95970"/>
                    <a:pt x="205980" y="96086"/>
                  </a:cubicBezTo>
                  <a:cubicBezTo>
                    <a:pt x="206329" y="96550"/>
                    <a:pt x="206677" y="96959"/>
                    <a:pt x="207025" y="97362"/>
                  </a:cubicBezTo>
                  <a:cubicBezTo>
                    <a:pt x="207141" y="97479"/>
                    <a:pt x="207257" y="97595"/>
                    <a:pt x="207317" y="97711"/>
                  </a:cubicBezTo>
                  <a:cubicBezTo>
                    <a:pt x="207665" y="98059"/>
                    <a:pt x="208014" y="98467"/>
                    <a:pt x="208417" y="98815"/>
                  </a:cubicBezTo>
                  <a:lnTo>
                    <a:pt x="208710" y="99103"/>
                  </a:lnTo>
                  <a:cubicBezTo>
                    <a:pt x="208998" y="99396"/>
                    <a:pt x="209346" y="99744"/>
                    <a:pt x="209694" y="100031"/>
                  </a:cubicBezTo>
                  <a:cubicBezTo>
                    <a:pt x="209810" y="100148"/>
                    <a:pt x="209926" y="100208"/>
                    <a:pt x="209986" y="100324"/>
                  </a:cubicBezTo>
                  <a:cubicBezTo>
                    <a:pt x="210335" y="100556"/>
                    <a:pt x="210683" y="100844"/>
                    <a:pt x="210970" y="101136"/>
                  </a:cubicBezTo>
                  <a:cubicBezTo>
                    <a:pt x="211086" y="101192"/>
                    <a:pt x="211203" y="101252"/>
                    <a:pt x="211263" y="101368"/>
                  </a:cubicBezTo>
                  <a:cubicBezTo>
                    <a:pt x="211611" y="101600"/>
                    <a:pt x="211899" y="101833"/>
                    <a:pt x="212247" y="102004"/>
                  </a:cubicBezTo>
                  <a:cubicBezTo>
                    <a:pt x="212363" y="102120"/>
                    <a:pt x="212423" y="102181"/>
                    <a:pt x="212539" y="102236"/>
                  </a:cubicBezTo>
                  <a:cubicBezTo>
                    <a:pt x="212827" y="102413"/>
                    <a:pt x="213120" y="102645"/>
                    <a:pt x="213468" y="102817"/>
                  </a:cubicBezTo>
                  <a:cubicBezTo>
                    <a:pt x="213523" y="102877"/>
                    <a:pt x="213639" y="102933"/>
                    <a:pt x="213756" y="102993"/>
                  </a:cubicBezTo>
                  <a:cubicBezTo>
                    <a:pt x="214048" y="103109"/>
                    <a:pt x="214336" y="103281"/>
                    <a:pt x="214628" y="103457"/>
                  </a:cubicBezTo>
                  <a:cubicBezTo>
                    <a:pt x="214744" y="103457"/>
                    <a:pt x="214800" y="103513"/>
                    <a:pt x="214916" y="103573"/>
                  </a:cubicBezTo>
                  <a:cubicBezTo>
                    <a:pt x="215208" y="103689"/>
                    <a:pt x="215496" y="103805"/>
                    <a:pt x="215728" y="103921"/>
                  </a:cubicBezTo>
                  <a:cubicBezTo>
                    <a:pt x="215844" y="103977"/>
                    <a:pt x="215960" y="104037"/>
                    <a:pt x="216076" y="104037"/>
                  </a:cubicBezTo>
                  <a:cubicBezTo>
                    <a:pt x="216309" y="104153"/>
                    <a:pt x="216601" y="104209"/>
                    <a:pt x="216833" y="104269"/>
                  </a:cubicBezTo>
                  <a:cubicBezTo>
                    <a:pt x="216949" y="104325"/>
                    <a:pt x="217065" y="104325"/>
                    <a:pt x="217181" y="104385"/>
                  </a:cubicBezTo>
                  <a:cubicBezTo>
                    <a:pt x="217413" y="104441"/>
                    <a:pt x="217645" y="104441"/>
                    <a:pt x="217877" y="104502"/>
                  </a:cubicBezTo>
                  <a:cubicBezTo>
                    <a:pt x="217993" y="104502"/>
                    <a:pt x="218110" y="104502"/>
                    <a:pt x="218226" y="104557"/>
                  </a:cubicBezTo>
                  <a:lnTo>
                    <a:pt x="219270" y="104557"/>
                  </a:lnTo>
                  <a:cubicBezTo>
                    <a:pt x="219442" y="104557"/>
                    <a:pt x="219558" y="104557"/>
                    <a:pt x="219734" y="104502"/>
                  </a:cubicBezTo>
                  <a:cubicBezTo>
                    <a:pt x="219906" y="104502"/>
                    <a:pt x="220022" y="104502"/>
                    <a:pt x="220198" y="104441"/>
                  </a:cubicBezTo>
                  <a:cubicBezTo>
                    <a:pt x="220602" y="104385"/>
                    <a:pt x="220950" y="104269"/>
                    <a:pt x="221298" y="104153"/>
                  </a:cubicBezTo>
                  <a:cubicBezTo>
                    <a:pt x="221939" y="103861"/>
                    <a:pt x="222519" y="103573"/>
                    <a:pt x="223155" y="103109"/>
                  </a:cubicBezTo>
                  <a:lnTo>
                    <a:pt x="223155" y="103109"/>
                  </a:lnTo>
                  <a:cubicBezTo>
                    <a:pt x="222807" y="103225"/>
                    <a:pt x="222403" y="103341"/>
                    <a:pt x="222055" y="103397"/>
                  </a:cubicBezTo>
                  <a:cubicBezTo>
                    <a:pt x="221763" y="103573"/>
                    <a:pt x="221415" y="103745"/>
                    <a:pt x="221127" y="103861"/>
                  </a:cubicBezTo>
                  <a:cubicBezTo>
                    <a:pt x="221011" y="103861"/>
                    <a:pt x="220834" y="103921"/>
                    <a:pt x="220718" y="103977"/>
                  </a:cubicBezTo>
                  <a:cubicBezTo>
                    <a:pt x="220546" y="104037"/>
                    <a:pt x="220314" y="104093"/>
                    <a:pt x="220138" y="104093"/>
                  </a:cubicBezTo>
                  <a:cubicBezTo>
                    <a:pt x="219966" y="104153"/>
                    <a:pt x="219734" y="104209"/>
                    <a:pt x="219558" y="104209"/>
                  </a:cubicBezTo>
                  <a:lnTo>
                    <a:pt x="218110" y="104209"/>
                  </a:lnTo>
                  <a:cubicBezTo>
                    <a:pt x="217817" y="104153"/>
                    <a:pt x="217585" y="104093"/>
                    <a:pt x="217353" y="104037"/>
                  </a:cubicBezTo>
                  <a:cubicBezTo>
                    <a:pt x="217237" y="104037"/>
                    <a:pt x="217121" y="104037"/>
                    <a:pt x="217005" y="103977"/>
                  </a:cubicBezTo>
                  <a:cubicBezTo>
                    <a:pt x="216717" y="103921"/>
                    <a:pt x="216485" y="103861"/>
                    <a:pt x="216192" y="103745"/>
                  </a:cubicBezTo>
                  <a:cubicBezTo>
                    <a:pt x="216076" y="103689"/>
                    <a:pt x="216021" y="103689"/>
                    <a:pt x="215905" y="103629"/>
                  </a:cubicBezTo>
                  <a:lnTo>
                    <a:pt x="215032" y="103281"/>
                  </a:lnTo>
                  <a:cubicBezTo>
                    <a:pt x="214976" y="103225"/>
                    <a:pt x="214860" y="103165"/>
                    <a:pt x="214800" y="103165"/>
                  </a:cubicBezTo>
                  <a:lnTo>
                    <a:pt x="214744" y="103109"/>
                  </a:lnTo>
                  <a:cubicBezTo>
                    <a:pt x="214452" y="102993"/>
                    <a:pt x="214164" y="102817"/>
                    <a:pt x="213872" y="102645"/>
                  </a:cubicBezTo>
                  <a:cubicBezTo>
                    <a:pt x="213756" y="102584"/>
                    <a:pt x="213639" y="102529"/>
                    <a:pt x="213584" y="102468"/>
                  </a:cubicBezTo>
                  <a:cubicBezTo>
                    <a:pt x="213236" y="102297"/>
                    <a:pt x="212943" y="102120"/>
                    <a:pt x="212655" y="101888"/>
                  </a:cubicBezTo>
                  <a:cubicBezTo>
                    <a:pt x="212539" y="101833"/>
                    <a:pt x="212423" y="101772"/>
                    <a:pt x="212363" y="101716"/>
                  </a:cubicBezTo>
                  <a:cubicBezTo>
                    <a:pt x="212015" y="101484"/>
                    <a:pt x="211667" y="101252"/>
                    <a:pt x="211379" y="100960"/>
                  </a:cubicBezTo>
                  <a:cubicBezTo>
                    <a:pt x="211263" y="100904"/>
                    <a:pt x="211147" y="100844"/>
                    <a:pt x="211086" y="100788"/>
                  </a:cubicBezTo>
                  <a:cubicBezTo>
                    <a:pt x="210738" y="100496"/>
                    <a:pt x="210390" y="100208"/>
                    <a:pt x="210102" y="99915"/>
                  </a:cubicBezTo>
                  <a:cubicBezTo>
                    <a:pt x="209986" y="99860"/>
                    <a:pt x="209870" y="99744"/>
                    <a:pt x="209810" y="99683"/>
                  </a:cubicBezTo>
                  <a:cubicBezTo>
                    <a:pt x="209462" y="99335"/>
                    <a:pt x="209114" y="99047"/>
                    <a:pt x="208766" y="98699"/>
                  </a:cubicBezTo>
                  <a:cubicBezTo>
                    <a:pt x="208650" y="98583"/>
                    <a:pt x="208533" y="98523"/>
                    <a:pt x="208478" y="98407"/>
                  </a:cubicBezTo>
                  <a:cubicBezTo>
                    <a:pt x="208130" y="98059"/>
                    <a:pt x="207782" y="97655"/>
                    <a:pt x="207433" y="97246"/>
                  </a:cubicBezTo>
                  <a:cubicBezTo>
                    <a:pt x="207317" y="97191"/>
                    <a:pt x="207201" y="97075"/>
                    <a:pt x="207141" y="96959"/>
                  </a:cubicBezTo>
                  <a:cubicBezTo>
                    <a:pt x="206737" y="96550"/>
                    <a:pt x="206389" y="96086"/>
                    <a:pt x="206041" y="95622"/>
                  </a:cubicBezTo>
                  <a:cubicBezTo>
                    <a:pt x="205925" y="95506"/>
                    <a:pt x="205809" y="95390"/>
                    <a:pt x="205748" y="95274"/>
                  </a:cubicBezTo>
                  <a:cubicBezTo>
                    <a:pt x="205345" y="94809"/>
                    <a:pt x="204996" y="94290"/>
                    <a:pt x="204648" y="93765"/>
                  </a:cubicBezTo>
                  <a:cubicBezTo>
                    <a:pt x="204532" y="93649"/>
                    <a:pt x="204416" y="93533"/>
                    <a:pt x="204356" y="93361"/>
                  </a:cubicBezTo>
                  <a:cubicBezTo>
                    <a:pt x="203952" y="92837"/>
                    <a:pt x="203544" y="92256"/>
                    <a:pt x="203195" y="91676"/>
                  </a:cubicBezTo>
                  <a:cubicBezTo>
                    <a:pt x="203079" y="91505"/>
                    <a:pt x="202963" y="91388"/>
                    <a:pt x="202908" y="91212"/>
                  </a:cubicBezTo>
                  <a:lnTo>
                    <a:pt x="201687" y="89300"/>
                  </a:lnTo>
                  <a:cubicBezTo>
                    <a:pt x="201631" y="89123"/>
                    <a:pt x="201515" y="88952"/>
                    <a:pt x="201399" y="88775"/>
                  </a:cubicBezTo>
                  <a:cubicBezTo>
                    <a:pt x="200991" y="88079"/>
                    <a:pt x="200587" y="87327"/>
                    <a:pt x="200178" y="86631"/>
                  </a:cubicBezTo>
                  <a:cubicBezTo>
                    <a:pt x="200123" y="86399"/>
                    <a:pt x="200006" y="86222"/>
                    <a:pt x="199890" y="86050"/>
                  </a:cubicBezTo>
                  <a:cubicBezTo>
                    <a:pt x="199890" y="86050"/>
                    <a:pt x="199890" y="85990"/>
                    <a:pt x="199830" y="85990"/>
                  </a:cubicBezTo>
                  <a:cubicBezTo>
                    <a:pt x="199426" y="85178"/>
                    <a:pt x="199018" y="84426"/>
                    <a:pt x="198670" y="83613"/>
                  </a:cubicBezTo>
                  <a:cubicBezTo>
                    <a:pt x="198554" y="83381"/>
                    <a:pt x="198438" y="83205"/>
                    <a:pt x="198321" y="82973"/>
                  </a:cubicBezTo>
                  <a:cubicBezTo>
                    <a:pt x="192812" y="71545"/>
                    <a:pt x="188402" y="57387"/>
                    <a:pt x="184164" y="45142"/>
                  </a:cubicBezTo>
                  <a:cubicBezTo>
                    <a:pt x="181843" y="38472"/>
                    <a:pt x="179582" y="32377"/>
                    <a:pt x="177146" y="27564"/>
                  </a:cubicBezTo>
                  <a:cubicBezTo>
                    <a:pt x="175925" y="25183"/>
                    <a:pt x="174709" y="23094"/>
                    <a:pt x="173432" y="21469"/>
                  </a:cubicBezTo>
                  <a:cubicBezTo>
                    <a:pt x="172095" y="19789"/>
                    <a:pt x="170763" y="18512"/>
                    <a:pt x="169310" y="17816"/>
                  </a:cubicBezTo>
                  <a:cubicBezTo>
                    <a:pt x="168614" y="17408"/>
                    <a:pt x="167918" y="17236"/>
                    <a:pt x="167337" y="17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8" name="Google Shape;518;p32"/>
            <p:cNvSpPr/>
            <p:nvPr/>
          </p:nvSpPr>
          <p:spPr>
            <a:xfrm>
              <a:off x="509425" y="1729925"/>
              <a:ext cx="6861200" cy="2563100"/>
            </a:xfrm>
            <a:custGeom>
              <a:avLst/>
              <a:gdLst/>
              <a:ahLst/>
              <a:cxnLst/>
              <a:rect l="l" t="t" r="r" b="b"/>
              <a:pathLst>
                <a:path w="274448" h="102524" extrusionOk="0">
                  <a:moveTo>
                    <a:pt x="114189" y="2321"/>
                  </a:moveTo>
                  <a:lnTo>
                    <a:pt x="114189" y="2321"/>
                  </a:lnTo>
                  <a:cubicBezTo>
                    <a:pt x="114189" y="2377"/>
                    <a:pt x="114129" y="2377"/>
                    <a:pt x="114129" y="2377"/>
                  </a:cubicBezTo>
                  <a:cubicBezTo>
                    <a:pt x="114189" y="2377"/>
                    <a:pt x="114189" y="2377"/>
                    <a:pt x="114189" y="2321"/>
                  </a:cubicBezTo>
                  <a:close/>
                  <a:moveTo>
                    <a:pt x="113609" y="2957"/>
                  </a:moveTo>
                  <a:cubicBezTo>
                    <a:pt x="113377" y="3073"/>
                    <a:pt x="113200" y="3189"/>
                    <a:pt x="112968" y="3366"/>
                  </a:cubicBezTo>
                  <a:cubicBezTo>
                    <a:pt x="113084" y="3366"/>
                    <a:pt x="113200" y="3305"/>
                    <a:pt x="113377" y="3250"/>
                  </a:cubicBezTo>
                  <a:cubicBezTo>
                    <a:pt x="113433" y="3189"/>
                    <a:pt x="113493" y="3073"/>
                    <a:pt x="113609" y="2957"/>
                  </a:cubicBezTo>
                  <a:close/>
                  <a:moveTo>
                    <a:pt x="113029" y="3714"/>
                  </a:moveTo>
                  <a:cubicBezTo>
                    <a:pt x="112797" y="3830"/>
                    <a:pt x="112565" y="3886"/>
                    <a:pt x="112388" y="4002"/>
                  </a:cubicBezTo>
                  <a:cubicBezTo>
                    <a:pt x="112332" y="4062"/>
                    <a:pt x="112272" y="4178"/>
                    <a:pt x="112216" y="4234"/>
                  </a:cubicBezTo>
                  <a:cubicBezTo>
                    <a:pt x="112388" y="4234"/>
                    <a:pt x="112565" y="4178"/>
                    <a:pt x="112681" y="4178"/>
                  </a:cubicBezTo>
                  <a:cubicBezTo>
                    <a:pt x="112797" y="4002"/>
                    <a:pt x="112913" y="3886"/>
                    <a:pt x="113029" y="3714"/>
                  </a:cubicBezTo>
                  <a:close/>
                  <a:moveTo>
                    <a:pt x="112388" y="4526"/>
                  </a:moveTo>
                  <a:cubicBezTo>
                    <a:pt x="112377" y="4543"/>
                    <a:pt x="112366" y="4560"/>
                    <a:pt x="112355" y="4577"/>
                  </a:cubicBezTo>
                  <a:lnTo>
                    <a:pt x="112355" y="4577"/>
                  </a:lnTo>
                  <a:cubicBezTo>
                    <a:pt x="112370" y="4572"/>
                    <a:pt x="112388" y="4558"/>
                    <a:pt x="112388" y="4526"/>
                  </a:cubicBezTo>
                  <a:close/>
                  <a:moveTo>
                    <a:pt x="112355" y="4577"/>
                  </a:moveTo>
                  <a:cubicBezTo>
                    <a:pt x="112343" y="4582"/>
                    <a:pt x="112332" y="4582"/>
                    <a:pt x="112332" y="4582"/>
                  </a:cubicBezTo>
                  <a:cubicBezTo>
                    <a:pt x="112156" y="4582"/>
                    <a:pt x="112040" y="4642"/>
                    <a:pt x="111924" y="4698"/>
                  </a:cubicBezTo>
                  <a:cubicBezTo>
                    <a:pt x="111808" y="4814"/>
                    <a:pt x="111752" y="4990"/>
                    <a:pt x="111636" y="5162"/>
                  </a:cubicBezTo>
                  <a:cubicBezTo>
                    <a:pt x="111808" y="5106"/>
                    <a:pt x="111924" y="5106"/>
                    <a:pt x="112040" y="5106"/>
                  </a:cubicBezTo>
                  <a:cubicBezTo>
                    <a:pt x="112145" y="4947"/>
                    <a:pt x="112250" y="4742"/>
                    <a:pt x="112355" y="4577"/>
                  </a:cubicBezTo>
                  <a:close/>
                  <a:moveTo>
                    <a:pt x="111868" y="5455"/>
                  </a:moveTo>
                  <a:cubicBezTo>
                    <a:pt x="111692" y="5455"/>
                    <a:pt x="111576" y="5510"/>
                    <a:pt x="111404" y="5510"/>
                  </a:cubicBezTo>
                  <a:cubicBezTo>
                    <a:pt x="111288" y="5687"/>
                    <a:pt x="111172" y="5919"/>
                    <a:pt x="111056" y="6091"/>
                  </a:cubicBezTo>
                  <a:lnTo>
                    <a:pt x="111460" y="6091"/>
                  </a:lnTo>
                  <a:cubicBezTo>
                    <a:pt x="111576" y="5858"/>
                    <a:pt x="111692" y="5687"/>
                    <a:pt x="111868" y="5455"/>
                  </a:cubicBezTo>
                  <a:close/>
                  <a:moveTo>
                    <a:pt x="110880" y="6439"/>
                  </a:moveTo>
                  <a:lnTo>
                    <a:pt x="110531" y="7135"/>
                  </a:lnTo>
                  <a:cubicBezTo>
                    <a:pt x="110647" y="7135"/>
                    <a:pt x="110764" y="7135"/>
                    <a:pt x="110880" y="7195"/>
                  </a:cubicBezTo>
                  <a:cubicBezTo>
                    <a:pt x="110996" y="6903"/>
                    <a:pt x="111172" y="6671"/>
                    <a:pt x="111288" y="6439"/>
                  </a:cubicBezTo>
                  <a:close/>
                  <a:moveTo>
                    <a:pt x="110360" y="7427"/>
                  </a:moveTo>
                  <a:cubicBezTo>
                    <a:pt x="110244" y="7715"/>
                    <a:pt x="110067" y="8008"/>
                    <a:pt x="109951" y="8240"/>
                  </a:cubicBezTo>
                  <a:cubicBezTo>
                    <a:pt x="110067" y="8295"/>
                    <a:pt x="110183" y="8295"/>
                    <a:pt x="110299" y="8356"/>
                  </a:cubicBezTo>
                  <a:cubicBezTo>
                    <a:pt x="110415" y="8063"/>
                    <a:pt x="110592" y="7776"/>
                    <a:pt x="110708" y="7483"/>
                  </a:cubicBezTo>
                  <a:cubicBezTo>
                    <a:pt x="110592" y="7483"/>
                    <a:pt x="110476" y="7483"/>
                    <a:pt x="110360" y="7427"/>
                  </a:cubicBezTo>
                  <a:close/>
                  <a:moveTo>
                    <a:pt x="109835" y="8588"/>
                  </a:moveTo>
                  <a:cubicBezTo>
                    <a:pt x="109663" y="8876"/>
                    <a:pt x="109547" y="9168"/>
                    <a:pt x="109371" y="9516"/>
                  </a:cubicBezTo>
                  <a:cubicBezTo>
                    <a:pt x="109487" y="9516"/>
                    <a:pt x="109603" y="9572"/>
                    <a:pt x="109663" y="9632"/>
                  </a:cubicBezTo>
                  <a:cubicBezTo>
                    <a:pt x="109835" y="9284"/>
                    <a:pt x="110012" y="8992"/>
                    <a:pt x="110128" y="8644"/>
                  </a:cubicBezTo>
                  <a:cubicBezTo>
                    <a:pt x="110012" y="8644"/>
                    <a:pt x="109951" y="8588"/>
                    <a:pt x="109835" y="8588"/>
                  </a:cubicBezTo>
                  <a:close/>
                  <a:moveTo>
                    <a:pt x="109255" y="9804"/>
                  </a:moveTo>
                  <a:cubicBezTo>
                    <a:pt x="109139" y="10036"/>
                    <a:pt x="109023" y="10328"/>
                    <a:pt x="108907" y="10616"/>
                  </a:cubicBezTo>
                  <a:cubicBezTo>
                    <a:pt x="108851" y="10677"/>
                    <a:pt x="108851" y="10732"/>
                    <a:pt x="108791" y="10848"/>
                  </a:cubicBezTo>
                  <a:cubicBezTo>
                    <a:pt x="108907" y="10909"/>
                    <a:pt x="108967" y="10964"/>
                    <a:pt x="109083" y="11025"/>
                  </a:cubicBezTo>
                  <a:cubicBezTo>
                    <a:pt x="109199" y="10677"/>
                    <a:pt x="109371" y="10384"/>
                    <a:pt x="109487" y="10036"/>
                  </a:cubicBezTo>
                  <a:cubicBezTo>
                    <a:pt x="109547" y="9980"/>
                    <a:pt x="109547" y="9980"/>
                    <a:pt x="109547" y="9920"/>
                  </a:cubicBezTo>
                  <a:cubicBezTo>
                    <a:pt x="109431" y="9864"/>
                    <a:pt x="109371" y="9864"/>
                    <a:pt x="109255" y="9804"/>
                  </a:cubicBezTo>
                  <a:close/>
                  <a:moveTo>
                    <a:pt x="66611" y="32493"/>
                  </a:moveTo>
                  <a:cubicBezTo>
                    <a:pt x="66434" y="32549"/>
                    <a:pt x="66202" y="32549"/>
                    <a:pt x="66030" y="32549"/>
                  </a:cubicBezTo>
                  <a:cubicBezTo>
                    <a:pt x="66146" y="32665"/>
                    <a:pt x="66318" y="32781"/>
                    <a:pt x="66434" y="32841"/>
                  </a:cubicBezTo>
                  <a:lnTo>
                    <a:pt x="67130" y="32841"/>
                  </a:lnTo>
                  <a:lnTo>
                    <a:pt x="66611" y="32493"/>
                  </a:lnTo>
                  <a:close/>
                  <a:moveTo>
                    <a:pt x="67191" y="32493"/>
                  </a:moveTo>
                  <a:lnTo>
                    <a:pt x="67711" y="32841"/>
                  </a:lnTo>
                  <a:lnTo>
                    <a:pt x="68291" y="32841"/>
                  </a:lnTo>
                  <a:cubicBezTo>
                    <a:pt x="68119" y="32725"/>
                    <a:pt x="67887" y="32609"/>
                    <a:pt x="67655" y="32493"/>
                  </a:cubicBezTo>
                  <a:close/>
                  <a:moveTo>
                    <a:pt x="65566" y="32609"/>
                  </a:moveTo>
                  <a:cubicBezTo>
                    <a:pt x="65334" y="32665"/>
                    <a:pt x="65102" y="32725"/>
                    <a:pt x="64926" y="32725"/>
                  </a:cubicBezTo>
                  <a:cubicBezTo>
                    <a:pt x="65042" y="32841"/>
                    <a:pt x="65158" y="32957"/>
                    <a:pt x="65274" y="33013"/>
                  </a:cubicBezTo>
                  <a:cubicBezTo>
                    <a:pt x="65390" y="33013"/>
                    <a:pt x="65506" y="32957"/>
                    <a:pt x="65622" y="32957"/>
                  </a:cubicBezTo>
                  <a:cubicBezTo>
                    <a:pt x="65682" y="32957"/>
                    <a:pt x="65798" y="32897"/>
                    <a:pt x="65914" y="32897"/>
                  </a:cubicBezTo>
                  <a:cubicBezTo>
                    <a:pt x="65798" y="32841"/>
                    <a:pt x="65682" y="32725"/>
                    <a:pt x="65566" y="32609"/>
                  </a:cubicBezTo>
                  <a:close/>
                  <a:moveTo>
                    <a:pt x="68407" y="32549"/>
                  </a:moveTo>
                  <a:cubicBezTo>
                    <a:pt x="68639" y="32665"/>
                    <a:pt x="68871" y="32781"/>
                    <a:pt x="69103" y="32957"/>
                  </a:cubicBezTo>
                  <a:cubicBezTo>
                    <a:pt x="69280" y="32957"/>
                    <a:pt x="69396" y="32957"/>
                    <a:pt x="69567" y="33013"/>
                  </a:cubicBezTo>
                  <a:cubicBezTo>
                    <a:pt x="69280" y="32841"/>
                    <a:pt x="68987" y="32725"/>
                    <a:pt x="68699" y="32609"/>
                  </a:cubicBezTo>
                  <a:cubicBezTo>
                    <a:pt x="68639" y="32549"/>
                    <a:pt x="68583" y="32549"/>
                    <a:pt x="68583" y="32549"/>
                  </a:cubicBezTo>
                  <a:close/>
                  <a:moveTo>
                    <a:pt x="70672" y="33189"/>
                  </a:moveTo>
                  <a:cubicBezTo>
                    <a:pt x="70672" y="33189"/>
                    <a:pt x="70728" y="33189"/>
                    <a:pt x="70788" y="33245"/>
                  </a:cubicBezTo>
                  <a:lnTo>
                    <a:pt x="70844" y="33245"/>
                  </a:lnTo>
                  <a:cubicBezTo>
                    <a:pt x="70788" y="33245"/>
                    <a:pt x="70728" y="33189"/>
                    <a:pt x="70672" y="33189"/>
                  </a:cubicBezTo>
                  <a:close/>
                  <a:moveTo>
                    <a:pt x="64522" y="32841"/>
                  </a:moveTo>
                  <a:cubicBezTo>
                    <a:pt x="64345" y="32897"/>
                    <a:pt x="64174" y="32897"/>
                    <a:pt x="64058" y="32957"/>
                  </a:cubicBezTo>
                  <a:cubicBezTo>
                    <a:pt x="63942" y="33013"/>
                    <a:pt x="63881" y="33013"/>
                    <a:pt x="63825" y="33013"/>
                  </a:cubicBezTo>
                  <a:lnTo>
                    <a:pt x="64113" y="33305"/>
                  </a:lnTo>
                  <a:lnTo>
                    <a:pt x="64810" y="33129"/>
                  </a:lnTo>
                  <a:cubicBezTo>
                    <a:pt x="64694" y="33013"/>
                    <a:pt x="64577" y="32957"/>
                    <a:pt x="64522" y="32841"/>
                  </a:cubicBezTo>
                  <a:close/>
                  <a:moveTo>
                    <a:pt x="63477" y="33189"/>
                  </a:moveTo>
                  <a:cubicBezTo>
                    <a:pt x="63245" y="33245"/>
                    <a:pt x="63013" y="33361"/>
                    <a:pt x="62781" y="33421"/>
                  </a:cubicBezTo>
                  <a:cubicBezTo>
                    <a:pt x="62837" y="33537"/>
                    <a:pt x="62953" y="33593"/>
                    <a:pt x="63013" y="33709"/>
                  </a:cubicBezTo>
                  <a:cubicBezTo>
                    <a:pt x="63245" y="33593"/>
                    <a:pt x="63477" y="33477"/>
                    <a:pt x="63709" y="33421"/>
                  </a:cubicBezTo>
                  <a:lnTo>
                    <a:pt x="63765" y="33421"/>
                  </a:lnTo>
                  <a:cubicBezTo>
                    <a:pt x="63649" y="33305"/>
                    <a:pt x="63533" y="33245"/>
                    <a:pt x="63477" y="33189"/>
                  </a:cubicBezTo>
                  <a:close/>
                  <a:moveTo>
                    <a:pt x="62433" y="33593"/>
                  </a:moveTo>
                  <a:cubicBezTo>
                    <a:pt x="62373" y="33654"/>
                    <a:pt x="62257" y="33654"/>
                    <a:pt x="62201" y="33709"/>
                  </a:cubicBezTo>
                  <a:lnTo>
                    <a:pt x="61853" y="33886"/>
                  </a:lnTo>
                  <a:cubicBezTo>
                    <a:pt x="61853" y="33886"/>
                    <a:pt x="61792" y="33941"/>
                    <a:pt x="61737" y="33941"/>
                  </a:cubicBezTo>
                  <a:cubicBezTo>
                    <a:pt x="61853" y="34002"/>
                    <a:pt x="61908" y="34118"/>
                    <a:pt x="62024" y="34173"/>
                  </a:cubicBezTo>
                  <a:cubicBezTo>
                    <a:pt x="62085" y="34173"/>
                    <a:pt x="62141" y="34118"/>
                    <a:pt x="62201" y="34057"/>
                  </a:cubicBezTo>
                  <a:cubicBezTo>
                    <a:pt x="62373" y="34002"/>
                    <a:pt x="62549" y="33886"/>
                    <a:pt x="62721" y="33825"/>
                  </a:cubicBezTo>
                  <a:cubicBezTo>
                    <a:pt x="62605" y="33770"/>
                    <a:pt x="62549" y="33654"/>
                    <a:pt x="62433" y="33593"/>
                  </a:cubicBezTo>
                  <a:close/>
                  <a:moveTo>
                    <a:pt x="61444" y="34118"/>
                  </a:moveTo>
                  <a:cubicBezTo>
                    <a:pt x="61212" y="34289"/>
                    <a:pt x="60924" y="34405"/>
                    <a:pt x="60692" y="34582"/>
                  </a:cubicBezTo>
                  <a:cubicBezTo>
                    <a:pt x="60808" y="34638"/>
                    <a:pt x="60864" y="34754"/>
                    <a:pt x="60924" y="34814"/>
                  </a:cubicBezTo>
                  <a:cubicBezTo>
                    <a:pt x="61156" y="34638"/>
                    <a:pt x="61444" y="34522"/>
                    <a:pt x="61676" y="34350"/>
                  </a:cubicBezTo>
                  <a:cubicBezTo>
                    <a:pt x="61621" y="34289"/>
                    <a:pt x="61560" y="34173"/>
                    <a:pt x="61444" y="34118"/>
                  </a:cubicBezTo>
                  <a:close/>
                  <a:moveTo>
                    <a:pt x="108675" y="11141"/>
                  </a:moveTo>
                  <a:cubicBezTo>
                    <a:pt x="106586" y="16070"/>
                    <a:pt x="104673" y="21933"/>
                    <a:pt x="102524" y="27039"/>
                  </a:cubicBezTo>
                  <a:cubicBezTo>
                    <a:pt x="101480" y="29360"/>
                    <a:pt x="100435" y="31565"/>
                    <a:pt x="99335" y="33361"/>
                  </a:cubicBezTo>
                  <a:lnTo>
                    <a:pt x="99275" y="33421"/>
                  </a:lnTo>
                  <a:cubicBezTo>
                    <a:pt x="99219" y="33537"/>
                    <a:pt x="99159" y="33593"/>
                    <a:pt x="99103" y="33709"/>
                  </a:cubicBezTo>
                  <a:cubicBezTo>
                    <a:pt x="99043" y="33825"/>
                    <a:pt x="98987" y="33886"/>
                    <a:pt x="98871" y="34002"/>
                  </a:cubicBezTo>
                  <a:lnTo>
                    <a:pt x="98871" y="34057"/>
                  </a:lnTo>
                  <a:cubicBezTo>
                    <a:pt x="98755" y="34234"/>
                    <a:pt x="98639" y="34350"/>
                    <a:pt x="98579" y="34522"/>
                  </a:cubicBezTo>
                  <a:lnTo>
                    <a:pt x="98523" y="34522"/>
                  </a:lnTo>
                  <a:cubicBezTo>
                    <a:pt x="97999" y="35394"/>
                    <a:pt x="97479" y="36146"/>
                    <a:pt x="96898" y="36903"/>
                  </a:cubicBezTo>
                  <a:cubicBezTo>
                    <a:pt x="96782" y="37075"/>
                    <a:pt x="96606" y="37251"/>
                    <a:pt x="96434" y="37423"/>
                  </a:cubicBezTo>
                  <a:cubicBezTo>
                    <a:pt x="96782" y="37135"/>
                    <a:pt x="97130" y="36787"/>
                    <a:pt x="97479" y="36439"/>
                  </a:cubicBezTo>
                  <a:lnTo>
                    <a:pt x="97479" y="36378"/>
                  </a:lnTo>
                  <a:cubicBezTo>
                    <a:pt x="97766" y="36146"/>
                    <a:pt x="97999" y="35858"/>
                    <a:pt x="98231" y="35566"/>
                  </a:cubicBezTo>
                  <a:cubicBezTo>
                    <a:pt x="98755" y="34870"/>
                    <a:pt x="99219" y="34118"/>
                    <a:pt x="99739" y="33305"/>
                  </a:cubicBezTo>
                  <a:cubicBezTo>
                    <a:pt x="99800" y="33245"/>
                    <a:pt x="99800" y="33189"/>
                    <a:pt x="99855" y="33129"/>
                  </a:cubicBezTo>
                  <a:cubicBezTo>
                    <a:pt x="99855" y="33073"/>
                    <a:pt x="99855" y="33073"/>
                    <a:pt x="99916" y="33073"/>
                  </a:cubicBezTo>
                  <a:cubicBezTo>
                    <a:pt x="101076" y="31101"/>
                    <a:pt x="102120" y="28835"/>
                    <a:pt x="103105" y="26398"/>
                  </a:cubicBezTo>
                  <a:cubicBezTo>
                    <a:pt x="105138" y="21525"/>
                    <a:pt x="106994" y="16015"/>
                    <a:pt x="108967" y="11373"/>
                  </a:cubicBezTo>
                  <a:cubicBezTo>
                    <a:pt x="108907" y="11313"/>
                    <a:pt x="108907" y="11313"/>
                    <a:pt x="108851" y="11313"/>
                  </a:cubicBezTo>
                  <a:lnTo>
                    <a:pt x="108675" y="11141"/>
                  </a:lnTo>
                  <a:close/>
                  <a:moveTo>
                    <a:pt x="95042" y="38063"/>
                  </a:moveTo>
                  <a:lnTo>
                    <a:pt x="95042" y="38063"/>
                  </a:lnTo>
                  <a:cubicBezTo>
                    <a:pt x="94981" y="38119"/>
                    <a:pt x="94981" y="38179"/>
                    <a:pt x="94981" y="38179"/>
                  </a:cubicBezTo>
                  <a:cubicBezTo>
                    <a:pt x="94981" y="38179"/>
                    <a:pt x="95042" y="38119"/>
                    <a:pt x="95042" y="38063"/>
                  </a:cubicBezTo>
                  <a:close/>
                  <a:moveTo>
                    <a:pt x="94461" y="38411"/>
                  </a:moveTo>
                  <a:cubicBezTo>
                    <a:pt x="94401" y="38411"/>
                    <a:pt x="94345" y="38467"/>
                    <a:pt x="94285" y="38467"/>
                  </a:cubicBezTo>
                  <a:cubicBezTo>
                    <a:pt x="94236" y="38624"/>
                    <a:pt x="94138" y="38777"/>
                    <a:pt x="94075" y="38933"/>
                  </a:cubicBezTo>
                  <a:lnTo>
                    <a:pt x="94075" y="38933"/>
                  </a:lnTo>
                  <a:cubicBezTo>
                    <a:pt x="94084" y="38931"/>
                    <a:pt x="94096" y="38931"/>
                    <a:pt x="94113" y="38931"/>
                  </a:cubicBezTo>
                  <a:lnTo>
                    <a:pt x="94461" y="38411"/>
                  </a:lnTo>
                  <a:close/>
                  <a:moveTo>
                    <a:pt x="94075" y="38933"/>
                  </a:moveTo>
                  <a:lnTo>
                    <a:pt x="94075" y="38933"/>
                  </a:lnTo>
                  <a:cubicBezTo>
                    <a:pt x="94053" y="38936"/>
                    <a:pt x="94053" y="38948"/>
                    <a:pt x="94053" y="38992"/>
                  </a:cubicBezTo>
                  <a:cubicBezTo>
                    <a:pt x="94060" y="38972"/>
                    <a:pt x="94067" y="38952"/>
                    <a:pt x="94075" y="38933"/>
                  </a:cubicBezTo>
                  <a:close/>
                  <a:moveTo>
                    <a:pt x="93821" y="38699"/>
                  </a:moveTo>
                  <a:cubicBezTo>
                    <a:pt x="93765" y="38699"/>
                    <a:pt x="93705" y="38759"/>
                    <a:pt x="93649" y="38759"/>
                  </a:cubicBezTo>
                  <a:cubicBezTo>
                    <a:pt x="93649" y="38759"/>
                    <a:pt x="93589" y="38759"/>
                    <a:pt x="93589" y="38815"/>
                  </a:cubicBezTo>
                  <a:cubicBezTo>
                    <a:pt x="93533" y="38931"/>
                    <a:pt x="93417" y="39108"/>
                    <a:pt x="93357" y="39224"/>
                  </a:cubicBezTo>
                  <a:cubicBezTo>
                    <a:pt x="93417" y="39224"/>
                    <a:pt x="93473" y="39163"/>
                    <a:pt x="93533" y="39163"/>
                  </a:cubicBezTo>
                  <a:cubicBezTo>
                    <a:pt x="93589" y="38992"/>
                    <a:pt x="93705" y="38876"/>
                    <a:pt x="93821" y="38699"/>
                  </a:cubicBezTo>
                  <a:close/>
                  <a:moveTo>
                    <a:pt x="93125" y="38931"/>
                  </a:moveTo>
                  <a:lnTo>
                    <a:pt x="93125" y="38931"/>
                  </a:lnTo>
                  <a:cubicBezTo>
                    <a:pt x="93009" y="38992"/>
                    <a:pt x="92953" y="38992"/>
                    <a:pt x="92837" y="39047"/>
                  </a:cubicBezTo>
                  <a:cubicBezTo>
                    <a:pt x="92776" y="39163"/>
                    <a:pt x="92721" y="39279"/>
                    <a:pt x="92660" y="39456"/>
                  </a:cubicBezTo>
                  <a:cubicBezTo>
                    <a:pt x="92721" y="39395"/>
                    <a:pt x="92776" y="39395"/>
                    <a:pt x="92837" y="39395"/>
                  </a:cubicBezTo>
                  <a:cubicBezTo>
                    <a:pt x="92893" y="39395"/>
                    <a:pt x="92893" y="39395"/>
                    <a:pt x="92893" y="39340"/>
                  </a:cubicBezTo>
                  <a:cubicBezTo>
                    <a:pt x="92953" y="39224"/>
                    <a:pt x="93069" y="39108"/>
                    <a:pt x="93125" y="38931"/>
                  </a:cubicBezTo>
                  <a:close/>
                  <a:moveTo>
                    <a:pt x="92428" y="39163"/>
                  </a:moveTo>
                  <a:cubicBezTo>
                    <a:pt x="92312" y="39163"/>
                    <a:pt x="92196" y="39224"/>
                    <a:pt x="92141" y="39224"/>
                  </a:cubicBezTo>
                  <a:lnTo>
                    <a:pt x="91964" y="39572"/>
                  </a:lnTo>
                  <a:cubicBezTo>
                    <a:pt x="92080" y="39572"/>
                    <a:pt x="92141" y="39572"/>
                    <a:pt x="92257" y="39511"/>
                  </a:cubicBezTo>
                  <a:lnTo>
                    <a:pt x="92428" y="39163"/>
                  </a:lnTo>
                  <a:close/>
                  <a:moveTo>
                    <a:pt x="91732" y="39279"/>
                  </a:moveTo>
                  <a:cubicBezTo>
                    <a:pt x="91616" y="39279"/>
                    <a:pt x="91500" y="39340"/>
                    <a:pt x="91384" y="39340"/>
                  </a:cubicBezTo>
                  <a:lnTo>
                    <a:pt x="91212" y="39688"/>
                  </a:lnTo>
                  <a:cubicBezTo>
                    <a:pt x="91328" y="39688"/>
                    <a:pt x="91444" y="39688"/>
                    <a:pt x="91560" y="39628"/>
                  </a:cubicBezTo>
                  <a:lnTo>
                    <a:pt x="91732" y="39279"/>
                  </a:lnTo>
                  <a:close/>
                  <a:moveTo>
                    <a:pt x="70960" y="32957"/>
                  </a:moveTo>
                  <a:lnTo>
                    <a:pt x="70960" y="32957"/>
                  </a:lnTo>
                  <a:cubicBezTo>
                    <a:pt x="71772" y="33245"/>
                    <a:pt x="72585" y="33593"/>
                    <a:pt x="73397" y="34002"/>
                  </a:cubicBezTo>
                  <a:cubicBezTo>
                    <a:pt x="73457" y="34002"/>
                    <a:pt x="73513" y="34057"/>
                    <a:pt x="73573" y="34057"/>
                  </a:cubicBezTo>
                  <a:cubicBezTo>
                    <a:pt x="73689" y="34118"/>
                    <a:pt x="73805" y="34173"/>
                    <a:pt x="73921" y="34173"/>
                  </a:cubicBezTo>
                  <a:cubicBezTo>
                    <a:pt x="74325" y="34350"/>
                    <a:pt x="74673" y="34466"/>
                    <a:pt x="75022" y="34638"/>
                  </a:cubicBezTo>
                  <a:cubicBezTo>
                    <a:pt x="75254" y="34698"/>
                    <a:pt x="75546" y="34814"/>
                    <a:pt x="75778" y="34930"/>
                  </a:cubicBezTo>
                  <a:cubicBezTo>
                    <a:pt x="76010" y="35046"/>
                    <a:pt x="76298" y="35102"/>
                    <a:pt x="76530" y="35218"/>
                  </a:cubicBezTo>
                  <a:cubicBezTo>
                    <a:pt x="76878" y="35394"/>
                    <a:pt x="77171" y="35510"/>
                    <a:pt x="77519" y="35682"/>
                  </a:cubicBezTo>
                  <a:cubicBezTo>
                    <a:pt x="77691" y="35742"/>
                    <a:pt x="77923" y="35858"/>
                    <a:pt x="78099" y="35914"/>
                  </a:cubicBezTo>
                  <a:cubicBezTo>
                    <a:pt x="78503" y="36090"/>
                    <a:pt x="78851" y="36262"/>
                    <a:pt x="79260" y="36439"/>
                  </a:cubicBezTo>
                  <a:cubicBezTo>
                    <a:pt x="79431" y="36555"/>
                    <a:pt x="79608" y="36610"/>
                    <a:pt x="79779" y="36671"/>
                  </a:cubicBezTo>
                  <a:cubicBezTo>
                    <a:pt x="80188" y="36903"/>
                    <a:pt x="80592" y="37075"/>
                    <a:pt x="81056" y="37251"/>
                  </a:cubicBezTo>
                  <a:cubicBezTo>
                    <a:pt x="81172" y="37307"/>
                    <a:pt x="81348" y="37367"/>
                    <a:pt x="81520" y="37483"/>
                  </a:cubicBezTo>
                  <a:cubicBezTo>
                    <a:pt x="81580" y="37483"/>
                    <a:pt x="81636" y="37539"/>
                    <a:pt x="81696" y="37539"/>
                  </a:cubicBezTo>
                  <a:lnTo>
                    <a:pt x="82913" y="38063"/>
                  </a:lnTo>
                  <a:cubicBezTo>
                    <a:pt x="83089" y="38119"/>
                    <a:pt x="83205" y="38179"/>
                    <a:pt x="83377" y="38235"/>
                  </a:cubicBezTo>
                  <a:cubicBezTo>
                    <a:pt x="83901" y="38411"/>
                    <a:pt x="84421" y="38643"/>
                    <a:pt x="84946" y="38815"/>
                  </a:cubicBezTo>
                  <a:cubicBezTo>
                    <a:pt x="85062" y="38815"/>
                    <a:pt x="85234" y="38876"/>
                    <a:pt x="85410" y="38931"/>
                  </a:cubicBezTo>
                  <a:cubicBezTo>
                    <a:pt x="85990" y="39108"/>
                    <a:pt x="86570" y="39279"/>
                    <a:pt x="87151" y="39395"/>
                  </a:cubicBezTo>
                  <a:cubicBezTo>
                    <a:pt x="87267" y="39456"/>
                    <a:pt x="87438" y="39456"/>
                    <a:pt x="87615" y="39511"/>
                  </a:cubicBezTo>
                  <a:cubicBezTo>
                    <a:pt x="88311" y="39628"/>
                    <a:pt x="88947" y="39688"/>
                    <a:pt x="89643" y="39744"/>
                  </a:cubicBezTo>
                  <a:lnTo>
                    <a:pt x="90107" y="39744"/>
                  </a:lnTo>
                  <a:cubicBezTo>
                    <a:pt x="90168" y="39628"/>
                    <a:pt x="90168" y="39511"/>
                    <a:pt x="90223" y="39395"/>
                  </a:cubicBezTo>
                  <a:lnTo>
                    <a:pt x="90107" y="39395"/>
                  </a:lnTo>
                  <a:cubicBezTo>
                    <a:pt x="89411" y="39395"/>
                    <a:pt x="88715" y="39340"/>
                    <a:pt x="88079" y="39224"/>
                  </a:cubicBezTo>
                  <a:cubicBezTo>
                    <a:pt x="87903" y="39224"/>
                    <a:pt x="87731" y="39163"/>
                    <a:pt x="87554" y="39163"/>
                  </a:cubicBezTo>
                  <a:cubicBezTo>
                    <a:pt x="86974" y="39047"/>
                    <a:pt x="86394" y="38876"/>
                    <a:pt x="85814" y="38699"/>
                  </a:cubicBezTo>
                  <a:cubicBezTo>
                    <a:pt x="85642" y="38699"/>
                    <a:pt x="85526" y="38643"/>
                    <a:pt x="85350" y="38583"/>
                  </a:cubicBezTo>
                  <a:cubicBezTo>
                    <a:pt x="85117" y="38527"/>
                    <a:pt x="84885" y="38411"/>
                    <a:pt x="84653" y="38351"/>
                  </a:cubicBezTo>
                  <a:cubicBezTo>
                    <a:pt x="84366" y="38235"/>
                    <a:pt x="84133" y="38179"/>
                    <a:pt x="83841" y="38063"/>
                  </a:cubicBezTo>
                  <a:cubicBezTo>
                    <a:pt x="83669" y="38003"/>
                    <a:pt x="83553" y="37947"/>
                    <a:pt x="83377" y="37887"/>
                  </a:cubicBezTo>
                  <a:cubicBezTo>
                    <a:pt x="82913" y="37715"/>
                    <a:pt x="82448" y="37483"/>
                    <a:pt x="81984" y="37307"/>
                  </a:cubicBezTo>
                  <a:cubicBezTo>
                    <a:pt x="81868" y="37251"/>
                    <a:pt x="81696" y="37191"/>
                    <a:pt x="81520" y="37135"/>
                  </a:cubicBezTo>
                  <a:cubicBezTo>
                    <a:pt x="81116" y="36958"/>
                    <a:pt x="80708" y="36787"/>
                    <a:pt x="80360" y="36555"/>
                  </a:cubicBezTo>
                  <a:cubicBezTo>
                    <a:pt x="80188" y="36494"/>
                    <a:pt x="79956" y="36439"/>
                    <a:pt x="79779" y="36323"/>
                  </a:cubicBezTo>
                  <a:cubicBezTo>
                    <a:pt x="79492" y="36207"/>
                    <a:pt x="79143" y="36030"/>
                    <a:pt x="78795" y="35858"/>
                  </a:cubicBezTo>
                  <a:cubicBezTo>
                    <a:pt x="78563" y="35798"/>
                    <a:pt x="78387" y="35682"/>
                    <a:pt x="78155" y="35626"/>
                  </a:cubicBezTo>
                  <a:cubicBezTo>
                    <a:pt x="77923" y="35510"/>
                    <a:pt x="77691" y="35394"/>
                    <a:pt x="77403" y="35278"/>
                  </a:cubicBezTo>
                  <a:cubicBezTo>
                    <a:pt x="77171" y="35162"/>
                    <a:pt x="76878" y="35046"/>
                    <a:pt x="76590" y="34930"/>
                  </a:cubicBezTo>
                  <a:cubicBezTo>
                    <a:pt x="76530" y="34870"/>
                    <a:pt x="76414" y="34814"/>
                    <a:pt x="76298" y="34814"/>
                  </a:cubicBezTo>
                  <a:cubicBezTo>
                    <a:pt x="76298" y="34754"/>
                    <a:pt x="76242" y="34754"/>
                    <a:pt x="76242" y="34754"/>
                  </a:cubicBezTo>
                  <a:cubicBezTo>
                    <a:pt x="76182" y="34754"/>
                    <a:pt x="76126" y="34698"/>
                    <a:pt x="76126" y="34698"/>
                  </a:cubicBezTo>
                  <a:cubicBezTo>
                    <a:pt x="75314" y="34350"/>
                    <a:pt x="74502" y="34057"/>
                    <a:pt x="73689" y="33770"/>
                  </a:cubicBezTo>
                  <a:cubicBezTo>
                    <a:pt x="72761" y="33421"/>
                    <a:pt x="71833" y="33129"/>
                    <a:pt x="70960" y="32957"/>
                  </a:cubicBezTo>
                  <a:close/>
                  <a:moveTo>
                    <a:pt x="90572" y="39395"/>
                  </a:moveTo>
                  <a:cubicBezTo>
                    <a:pt x="90572" y="39511"/>
                    <a:pt x="90516" y="39628"/>
                    <a:pt x="90456" y="39744"/>
                  </a:cubicBezTo>
                  <a:lnTo>
                    <a:pt x="90864" y="39744"/>
                  </a:lnTo>
                  <a:cubicBezTo>
                    <a:pt x="90920" y="39628"/>
                    <a:pt x="90980" y="39511"/>
                    <a:pt x="90980" y="39395"/>
                  </a:cubicBezTo>
                  <a:close/>
                  <a:moveTo>
                    <a:pt x="154329" y="52282"/>
                  </a:moveTo>
                  <a:lnTo>
                    <a:pt x="154164" y="52857"/>
                  </a:lnTo>
                  <a:cubicBezTo>
                    <a:pt x="154223" y="52669"/>
                    <a:pt x="154277" y="52477"/>
                    <a:pt x="154329" y="52282"/>
                  </a:cubicBezTo>
                  <a:close/>
                  <a:moveTo>
                    <a:pt x="9572" y="7427"/>
                  </a:moveTo>
                  <a:cubicBezTo>
                    <a:pt x="8644" y="7427"/>
                    <a:pt x="7831" y="7599"/>
                    <a:pt x="7079" y="7892"/>
                  </a:cubicBezTo>
                  <a:cubicBezTo>
                    <a:pt x="5742" y="8411"/>
                    <a:pt x="4582" y="9340"/>
                    <a:pt x="3714" y="10445"/>
                  </a:cubicBezTo>
                  <a:cubicBezTo>
                    <a:pt x="2321" y="12069"/>
                    <a:pt x="1393" y="14042"/>
                    <a:pt x="813" y="15606"/>
                  </a:cubicBezTo>
                  <a:cubicBezTo>
                    <a:pt x="233" y="17231"/>
                    <a:pt x="1" y="18391"/>
                    <a:pt x="1" y="18391"/>
                  </a:cubicBezTo>
                  <a:lnTo>
                    <a:pt x="349" y="18452"/>
                  </a:lnTo>
                  <a:cubicBezTo>
                    <a:pt x="349" y="18275"/>
                    <a:pt x="929" y="15606"/>
                    <a:pt x="2377" y="12937"/>
                  </a:cubicBezTo>
                  <a:cubicBezTo>
                    <a:pt x="3134" y="11661"/>
                    <a:pt x="4062" y="10328"/>
                    <a:pt x="5278" y="9340"/>
                  </a:cubicBezTo>
                  <a:cubicBezTo>
                    <a:pt x="5859" y="8876"/>
                    <a:pt x="6499" y="8472"/>
                    <a:pt x="7195" y="8179"/>
                  </a:cubicBezTo>
                  <a:cubicBezTo>
                    <a:pt x="7947" y="7892"/>
                    <a:pt x="8704" y="7776"/>
                    <a:pt x="9572" y="7776"/>
                  </a:cubicBezTo>
                  <a:cubicBezTo>
                    <a:pt x="10500" y="7776"/>
                    <a:pt x="11605" y="7947"/>
                    <a:pt x="12705" y="8411"/>
                  </a:cubicBezTo>
                  <a:cubicBezTo>
                    <a:pt x="15435" y="9516"/>
                    <a:pt x="17639" y="11197"/>
                    <a:pt x="19436" y="13401"/>
                  </a:cubicBezTo>
                  <a:cubicBezTo>
                    <a:pt x="22569" y="17231"/>
                    <a:pt x="24542" y="22453"/>
                    <a:pt x="25879" y="28255"/>
                  </a:cubicBezTo>
                  <a:cubicBezTo>
                    <a:pt x="26923" y="32549"/>
                    <a:pt x="27675" y="37191"/>
                    <a:pt x="28316" y="41661"/>
                  </a:cubicBezTo>
                  <a:cubicBezTo>
                    <a:pt x="29068" y="46590"/>
                    <a:pt x="29764" y="51348"/>
                    <a:pt x="30753" y="55526"/>
                  </a:cubicBezTo>
                  <a:cubicBezTo>
                    <a:pt x="30808" y="55410"/>
                    <a:pt x="30924" y="55354"/>
                    <a:pt x="30985" y="55294"/>
                  </a:cubicBezTo>
                  <a:cubicBezTo>
                    <a:pt x="30404" y="52741"/>
                    <a:pt x="29940" y="49900"/>
                    <a:pt x="29476" y="46999"/>
                  </a:cubicBezTo>
                  <a:cubicBezTo>
                    <a:pt x="28255" y="39395"/>
                    <a:pt x="27271" y="30924"/>
                    <a:pt x="25006" y="23790"/>
                  </a:cubicBezTo>
                  <a:cubicBezTo>
                    <a:pt x="23906" y="20192"/>
                    <a:pt x="22453" y="16883"/>
                    <a:pt x="20480" y="14214"/>
                  </a:cubicBezTo>
                  <a:cubicBezTo>
                    <a:pt x="18507" y="11489"/>
                    <a:pt x="16015" y="9400"/>
                    <a:pt x="12882" y="8124"/>
                  </a:cubicBezTo>
                  <a:cubicBezTo>
                    <a:pt x="11661" y="7659"/>
                    <a:pt x="10561" y="7427"/>
                    <a:pt x="9572" y="7427"/>
                  </a:cubicBezTo>
                  <a:close/>
                  <a:moveTo>
                    <a:pt x="31101" y="55642"/>
                  </a:moveTo>
                  <a:cubicBezTo>
                    <a:pt x="31040" y="55702"/>
                    <a:pt x="30985" y="55702"/>
                    <a:pt x="30924" y="55758"/>
                  </a:cubicBezTo>
                  <a:lnTo>
                    <a:pt x="30808" y="55874"/>
                  </a:lnTo>
                  <a:cubicBezTo>
                    <a:pt x="30985" y="56514"/>
                    <a:pt x="31101" y="57095"/>
                    <a:pt x="31272" y="57675"/>
                  </a:cubicBezTo>
                  <a:cubicBezTo>
                    <a:pt x="31388" y="57675"/>
                    <a:pt x="31505" y="57614"/>
                    <a:pt x="31621" y="57559"/>
                  </a:cubicBezTo>
                  <a:lnTo>
                    <a:pt x="31101" y="55642"/>
                  </a:lnTo>
                  <a:close/>
                  <a:moveTo>
                    <a:pt x="31681" y="57847"/>
                  </a:moveTo>
                  <a:cubicBezTo>
                    <a:pt x="31621" y="57907"/>
                    <a:pt x="31505" y="57963"/>
                    <a:pt x="31388" y="58023"/>
                  </a:cubicBezTo>
                  <a:cubicBezTo>
                    <a:pt x="31505" y="58487"/>
                    <a:pt x="31681" y="58951"/>
                    <a:pt x="31797" y="59355"/>
                  </a:cubicBezTo>
                  <a:cubicBezTo>
                    <a:pt x="31913" y="59355"/>
                    <a:pt x="32029" y="59299"/>
                    <a:pt x="32145" y="59299"/>
                  </a:cubicBezTo>
                  <a:cubicBezTo>
                    <a:pt x="31969" y="58835"/>
                    <a:pt x="31853" y="58371"/>
                    <a:pt x="31681" y="57847"/>
                  </a:cubicBezTo>
                  <a:close/>
                  <a:moveTo>
                    <a:pt x="32261" y="59587"/>
                  </a:moveTo>
                  <a:cubicBezTo>
                    <a:pt x="32201" y="59587"/>
                    <a:pt x="32145" y="59648"/>
                    <a:pt x="32085" y="59648"/>
                  </a:cubicBezTo>
                  <a:cubicBezTo>
                    <a:pt x="32029" y="59648"/>
                    <a:pt x="31969" y="59703"/>
                    <a:pt x="31913" y="59703"/>
                  </a:cubicBezTo>
                  <a:cubicBezTo>
                    <a:pt x="31969" y="59764"/>
                    <a:pt x="31969" y="59819"/>
                    <a:pt x="31969" y="59880"/>
                  </a:cubicBezTo>
                  <a:cubicBezTo>
                    <a:pt x="32085" y="60228"/>
                    <a:pt x="32201" y="60516"/>
                    <a:pt x="32377" y="60864"/>
                  </a:cubicBezTo>
                  <a:cubicBezTo>
                    <a:pt x="32433" y="60808"/>
                    <a:pt x="32549" y="60808"/>
                    <a:pt x="32665" y="60748"/>
                  </a:cubicBezTo>
                  <a:cubicBezTo>
                    <a:pt x="32609" y="60692"/>
                    <a:pt x="32609" y="60576"/>
                    <a:pt x="32549" y="60460"/>
                  </a:cubicBezTo>
                  <a:cubicBezTo>
                    <a:pt x="32433" y="60167"/>
                    <a:pt x="32317" y="59880"/>
                    <a:pt x="32261" y="59587"/>
                  </a:cubicBezTo>
                  <a:close/>
                  <a:moveTo>
                    <a:pt x="32781" y="61096"/>
                  </a:moveTo>
                  <a:cubicBezTo>
                    <a:pt x="32665" y="61096"/>
                    <a:pt x="32609" y="61156"/>
                    <a:pt x="32493" y="61156"/>
                  </a:cubicBezTo>
                  <a:cubicBezTo>
                    <a:pt x="32609" y="61504"/>
                    <a:pt x="32725" y="61792"/>
                    <a:pt x="32897" y="62140"/>
                  </a:cubicBezTo>
                  <a:cubicBezTo>
                    <a:pt x="33013" y="62140"/>
                    <a:pt x="33129" y="62085"/>
                    <a:pt x="33245" y="62085"/>
                  </a:cubicBezTo>
                  <a:cubicBezTo>
                    <a:pt x="33073" y="61792"/>
                    <a:pt x="32957" y="61444"/>
                    <a:pt x="32781" y="61096"/>
                  </a:cubicBezTo>
                  <a:close/>
                  <a:moveTo>
                    <a:pt x="33073" y="62433"/>
                  </a:moveTo>
                  <a:cubicBezTo>
                    <a:pt x="33190" y="62720"/>
                    <a:pt x="33306" y="63013"/>
                    <a:pt x="33477" y="63301"/>
                  </a:cubicBezTo>
                  <a:lnTo>
                    <a:pt x="33825" y="63301"/>
                  </a:lnTo>
                  <a:cubicBezTo>
                    <a:pt x="33709" y="63013"/>
                    <a:pt x="33538" y="62720"/>
                    <a:pt x="33422" y="62433"/>
                  </a:cubicBezTo>
                  <a:close/>
                  <a:moveTo>
                    <a:pt x="34058" y="63593"/>
                  </a:moveTo>
                  <a:cubicBezTo>
                    <a:pt x="33886" y="63593"/>
                    <a:pt x="33770" y="63593"/>
                    <a:pt x="33654" y="63649"/>
                  </a:cubicBezTo>
                  <a:cubicBezTo>
                    <a:pt x="33825" y="63881"/>
                    <a:pt x="33941" y="64113"/>
                    <a:pt x="34118" y="64345"/>
                  </a:cubicBezTo>
                  <a:lnTo>
                    <a:pt x="34522" y="64345"/>
                  </a:lnTo>
                  <a:cubicBezTo>
                    <a:pt x="34350" y="64113"/>
                    <a:pt x="34174" y="63881"/>
                    <a:pt x="34058" y="63593"/>
                  </a:cubicBezTo>
                  <a:close/>
                  <a:moveTo>
                    <a:pt x="34350" y="64693"/>
                  </a:moveTo>
                  <a:cubicBezTo>
                    <a:pt x="34466" y="64870"/>
                    <a:pt x="34638" y="65102"/>
                    <a:pt x="34814" y="65334"/>
                  </a:cubicBezTo>
                  <a:lnTo>
                    <a:pt x="35218" y="65334"/>
                  </a:lnTo>
                  <a:cubicBezTo>
                    <a:pt x="35046" y="65102"/>
                    <a:pt x="34930" y="64925"/>
                    <a:pt x="34754" y="64693"/>
                  </a:cubicBezTo>
                  <a:close/>
                  <a:moveTo>
                    <a:pt x="35102" y="65682"/>
                  </a:moveTo>
                  <a:cubicBezTo>
                    <a:pt x="35162" y="65798"/>
                    <a:pt x="35278" y="65854"/>
                    <a:pt x="35394" y="65970"/>
                  </a:cubicBezTo>
                  <a:cubicBezTo>
                    <a:pt x="35394" y="66030"/>
                    <a:pt x="35450" y="66086"/>
                    <a:pt x="35510" y="66086"/>
                  </a:cubicBezTo>
                  <a:cubicBezTo>
                    <a:pt x="35682" y="66146"/>
                    <a:pt x="35914" y="66202"/>
                    <a:pt x="36091" y="66262"/>
                  </a:cubicBezTo>
                  <a:cubicBezTo>
                    <a:pt x="35914" y="66086"/>
                    <a:pt x="35743" y="65854"/>
                    <a:pt x="35566" y="65682"/>
                  </a:cubicBezTo>
                  <a:close/>
                  <a:moveTo>
                    <a:pt x="35975" y="66550"/>
                  </a:moveTo>
                  <a:cubicBezTo>
                    <a:pt x="36323" y="66726"/>
                    <a:pt x="36671" y="66842"/>
                    <a:pt x="37019" y="66958"/>
                  </a:cubicBezTo>
                  <a:cubicBezTo>
                    <a:pt x="36843" y="66898"/>
                    <a:pt x="36727" y="66782"/>
                    <a:pt x="36555" y="66666"/>
                  </a:cubicBezTo>
                  <a:cubicBezTo>
                    <a:pt x="36378" y="66610"/>
                    <a:pt x="36146" y="66610"/>
                    <a:pt x="35975" y="66550"/>
                  </a:cubicBezTo>
                  <a:close/>
                  <a:moveTo>
                    <a:pt x="118074" y="0"/>
                  </a:moveTo>
                  <a:cubicBezTo>
                    <a:pt x="117903" y="56"/>
                    <a:pt x="117787" y="56"/>
                    <a:pt x="117610" y="56"/>
                  </a:cubicBezTo>
                  <a:cubicBezTo>
                    <a:pt x="117610" y="56"/>
                    <a:pt x="117554" y="117"/>
                    <a:pt x="117494" y="117"/>
                  </a:cubicBezTo>
                  <a:cubicBezTo>
                    <a:pt x="117322" y="117"/>
                    <a:pt x="117206" y="172"/>
                    <a:pt x="117030" y="233"/>
                  </a:cubicBezTo>
                  <a:lnTo>
                    <a:pt x="116974" y="233"/>
                  </a:lnTo>
                  <a:cubicBezTo>
                    <a:pt x="116858" y="233"/>
                    <a:pt x="116682" y="288"/>
                    <a:pt x="116566" y="349"/>
                  </a:cubicBezTo>
                  <a:cubicBezTo>
                    <a:pt x="116046" y="520"/>
                    <a:pt x="115637" y="752"/>
                    <a:pt x="115173" y="1045"/>
                  </a:cubicBezTo>
                  <a:cubicBezTo>
                    <a:pt x="114769" y="1333"/>
                    <a:pt x="114361" y="1681"/>
                    <a:pt x="113957" y="2089"/>
                  </a:cubicBezTo>
                  <a:cubicBezTo>
                    <a:pt x="114421" y="1797"/>
                    <a:pt x="114885" y="1565"/>
                    <a:pt x="115350" y="1393"/>
                  </a:cubicBezTo>
                  <a:cubicBezTo>
                    <a:pt x="115350" y="1333"/>
                    <a:pt x="115350" y="1333"/>
                    <a:pt x="115405" y="1333"/>
                  </a:cubicBezTo>
                  <a:cubicBezTo>
                    <a:pt x="115582" y="1161"/>
                    <a:pt x="115814" y="1045"/>
                    <a:pt x="115986" y="929"/>
                  </a:cubicBezTo>
                  <a:cubicBezTo>
                    <a:pt x="116218" y="869"/>
                    <a:pt x="116394" y="752"/>
                    <a:pt x="116626" y="697"/>
                  </a:cubicBezTo>
                  <a:cubicBezTo>
                    <a:pt x="116682" y="636"/>
                    <a:pt x="116682" y="636"/>
                    <a:pt x="116742" y="636"/>
                  </a:cubicBezTo>
                  <a:cubicBezTo>
                    <a:pt x="116858" y="581"/>
                    <a:pt x="116974" y="581"/>
                    <a:pt x="117090" y="520"/>
                  </a:cubicBezTo>
                  <a:lnTo>
                    <a:pt x="117206" y="520"/>
                  </a:lnTo>
                  <a:cubicBezTo>
                    <a:pt x="117262" y="465"/>
                    <a:pt x="117322" y="465"/>
                    <a:pt x="117378" y="465"/>
                  </a:cubicBezTo>
                  <a:cubicBezTo>
                    <a:pt x="117554" y="404"/>
                    <a:pt x="117671" y="404"/>
                    <a:pt x="117842" y="404"/>
                  </a:cubicBezTo>
                  <a:cubicBezTo>
                    <a:pt x="117903" y="349"/>
                    <a:pt x="117958" y="349"/>
                    <a:pt x="118074" y="349"/>
                  </a:cubicBezTo>
                  <a:lnTo>
                    <a:pt x="118715" y="349"/>
                  </a:lnTo>
                  <a:cubicBezTo>
                    <a:pt x="118831" y="349"/>
                    <a:pt x="118947" y="349"/>
                    <a:pt x="119063" y="404"/>
                  </a:cubicBezTo>
                  <a:cubicBezTo>
                    <a:pt x="119119" y="404"/>
                    <a:pt x="119235" y="404"/>
                    <a:pt x="119295" y="465"/>
                  </a:cubicBezTo>
                  <a:cubicBezTo>
                    <a:pt x="119411" y="465"/>
                    <a:pt x="119527" y="465"/>
                    <a:pt x="119643" y="520"/>
                  </a:cubicBezTo>
                  <a:cubicBezTo>
                    <a:pt x="119699" y="581"/>
                    <a:pt x="119759" y="581"/>
                    <a:pt x="119875" y="636"/>
                  </a:cubicBezTo>
                  <a:cubicBezTo>
                    <a:pt x="119931" y="636"/>
                    <a:pt x="120047" y="697"/>
                    <a:pt x="120163" y="752"/>
                  </a:cubicBezTo>
                  <a:cubicBezTo>
                    <a:pt x="120224" y="813"/>
                    <a:pt x="120279" y="813"/>
                    <a:pt x="120395" y="869"/>
                  </a:cubicBezTo>
                  <a:cubicBezTo>
                    <a:pt x="120395" y="929"/>
                    <a:pt x="120456" y="929"/>
                    <a:pt x="120456" y="929"/>
                  </a:cubicBezTo>
                  <a:cubicBezTo>
                    <a:pt x="120511" y="985"/>
                    <a:pt x="120572" y="1045"/>
                    <a:pt x="120688" y="1045"/>
                  </a:cubicBezTo>
                  <a:lnTo>
                    <a:pt x="120859" y="1217"/>
                  </a:lnTo>
                  <a:lnTo>
                    <a:pt x="121092" y="1449"/>
                  </a:lnTo>
                  <a:cubicBezTo>
                    <a:pt x="121208" y="1509"/>
                    <a:pt x="121268" y="1565"/>
                    <a:pt x="121324" y="1681"/>
                  </a:cubicBezTo>
                  <a:cubicBezTo>
                    <a:pt x="121384" y="1741"/>
                    <a:pt x="121440" y="1857"/>
                    <a:pt x="121556" y="1913"/>
                  </a:cubicBezTo>
                  <a:cubicBezTo>
                    <a:pt x="121616" y="2029"/>
                    <a:pt x="121672" y="2089"/>
                    <a:pt x="121732" y="2145"/>
                  </a:cubicBezTo>
                  <a:cubicBezTo>
                    <a:pt x="121788" y="2261"/>
                    <a:pt x="121848" y="2377"/>
                    <a:pt x="121904" y="2437"/>
                  </a:cubicBezTo>
                  <a:cubicBezTo>
                    <a:pt x="121964" y="2493"/>
                    <a:pt x="121964" y="2493"/>
                    <a:pt x="121964" y="2553"/>
                  </a:cubicBezTo>
                  <a:cubicBezTo>
                    <a:pt x="122020" y="2553"/>
                    <a:pt x="122020" y="2609"/>
                    <a:pt x="122080" y="2670"/>
                  </a:cubicBezTo>
                  <a:lnTo>
                    <a:pt x="122252" y="3018"/>
                  </a:lnTo>
                  <a:cubicBezTo>
                    <a:pt x="122312" y="3134"/>
                    <a:pt x="122368" y="3189"/>
                    <a:pt x="122368" y="3250"/>
                  </a:cubicBezTo>
                  <a:cubicBezTo>
                    <a:pt x="122428" y="3366"/>
                    <a:pt x="122484" y="3538"/>
                    <a:pt x="122600" y="3654"/>
                  </a:cubicBezTo>
                  <a:cubicBezTo>
                    <a:pt x="122600" y="3714"/>
                    <a:pt x="122660" y="3830"/>
                    <a:pt x="122660" y="3886"/>
                  </a:cubicBezTo>
                  <a:cubicBezTo>
                    <a:pt x="122716" y="4002"/>
                    <a:pt x="122777" y="4178"/>
                    <a:pt x="122832" y="4294"/>
                  </a:cubicBezTo>
                  <a:cubicBezTo>
                    <a:pt x="122893" y="4410"/>
                    <a:pt x="122893" y="4466"/>
                    <a:pt x="122948" y="4526"/>
                  </a:cubicBezTo>
                  <a:cubicBezTo>
                    <a:pt x="123009" y="4698"/>
                    <a:pt x="123064" y="4874"/>
                    <a:pt x="123125" y="4990"/>
                  </a:cubicBezTo>
                  <a:cubicBezTo>
                    <a:pt x="123125" y="5106"/>
                    <a:pt x="123180" y="5162"/>
                    <a:pt x="123180" y="5278"/>
                  </a:cubicBezTo>
                  <a:cubicBezTo>
                    <a:pt x="123241" y="5455"/>
                    <a:pt x="123296" y="5571"/>
                    <a:pt x="123357" y="5742"/>
                  </a:cubicBezTo>
                  <a:cubicBezTo>
                    <a:pt x="123412" y="5858"/>
                    <a:pt x="123412" y="5974"/>
                    <a:pt x="123473" y="6091"/>
                  </a:cubicBezTo>
                  <a:cubicBezTo>
                    <a:pt x="123473" y="6267"/>
                    <a:pt x="123528" y="6439"/>
                    <a:pt x="123589" y="6615"/>
                  </a:cubicBezTo>
                  <a:cubicBezTo>
                    <a:pt x="123645" y="6731"/>
                    <a:pt x="123645" y="6903"/>
                    <a:pt x="123705" y="7019"/>
                  </a:cubicBezTo>
                  <a:cubicBezTo>
                    <a:pt x="123761" y="7251"/>
                    <a:pt x="123761" y="7427"/>
                    <a:pt x="123821" y="7599"/>
                  </a:cubicBezTo>
                  <a:cubicBezTo>
                    <a:pt x="123821" y="7659"/>
                    <a:pt x="123877" y="7776"/>
                    <a:pt x="123877" y="7831"/>
                  </a:cubicBezTo>
                  <a:cubicBezTo>
                    <a:pt x="124689" y="11721"/>
                    <a:pt x="125097" y="16827"/>
                    <a:pt x="125385" y="22397"/>
                  </a:cubicBezTo>
                  <a:cubicBezTo>
                    <a:pt x="125910" y="30692"/>
                    <a:pt x="126258" y="40152"/>
                    <a:pt x="127822" y="48215"/>
                  </a:cubicBezTo>
                  <a:cubicBezTo>
                    <a:pt x="128634" y="52276"/>
                    <a:pt x="129739" y="55990"/>
                    <a:pt x="131304" y="59123"/>
                  </a:cubicBezTo>
                  <a:cubicBezTo>
                    <a:pt x="132872" y="62201"/>
                    <a:pt x="134901" y="64638"/>
                    <a:pt x="137570" y="66146"/>
                  </a:cubicBezTo>
                  <a:cubicBezTo>
                    <a:pt x="139487" y="67246"/>
                    <a:pt x="141228" y="67710"/>
                    <a:pt x="142736" y="67710"/>
                  </a:cubicBezTo>
                  <a:cubicBezTo>
                    <a:pt x="143781" y="67710"/>
                    <a:pt x="144765" y="67539"/>
                    <a:pt x="145637" y="67130"/>
                  </a:cubicBezTo>
                  <a:cubicBezTo>
                    <a:pt x="147318" y="66318"/>
                    <a:pt x="148710" y="64925"/>
                    <a:pt x="149931" y="63069"/>
                  </a:cubicBezTo>
                  <a:cubicBezTo>
                    <a:pt x="150335" y="62433"/>
                    <a:pt x="150683" y="61792"/>
                    <a:pt x="151092" y="61096"/>
                  </a:cubicBezTo>
                  <a:cubicBezTo>
                    <a:pt x="151495" y="60112"/>
                    <a:pt x="151844" y="59123"/>
                    <a:pt x="152252" y="58079"/>
                  </a:cubicBezTo>
                  <a:cubicBezTo>
                    <a:pt x="152308" y="57731"/>
                    <a:pt x="152368" y="57443"/>
                    <a:pt x="152424" y="57095"/>
                  </a:cubicBezTo>
                  <a:lnTo>
                    <a:pt x="152424" y="57095"/>
                  </a:lnTo>
                  <a:cubicBezTo>
                    <a:pt x="152136" y="57847"/>
                    <a:pt x="151904" y="58543"/>
                    <a:pt x="151611" y="59183"/>
                  </a:cubicBezTo>
                  <a:cubicBezTo>
                    <a:pt x="150743" y="61096"/>
                    <a:pt x="149871" y="62720"/>
                    <a:pt x="148826" y="63997"/>
                  </a:cubicBezTo>
                  <a:cubicBezTo>
                    <a:pt x="148014" y="65102"/>
                    <a:pt x="147086" y="65914"/>
                    <a:pt x="146041" y="66494"/>
                  </a:cubicBezTo>
                  <a:cubicBezTo>
                    <a:pt x="145057" y="67074"/>
                    <a:pt x="143952" y="67423"/>
                    <a:pt x="142736" y="67423"/>
                  </a:cubicBezTo>
                  <a:cubicBezTo>
                    <a:pt x="141283" y="67423"/>
                    <a:pt x="139603" y="66898"/>
                    <a:pt x="137746" y="65854"/>
                  </a:cubicBezTo>
                  <a:cubicBezTo>
                    <a:pt x="135481" y="64577"/>
                    <a:pt x="133685" y="62604"/>
                    <a:pt x="132232" y="60112"/>
                  </a:cubicBezTo>
                  <a:cubicBezTo>
                    <a:pt x="129679" y="55758"/>
                    <a:pt x="128286" y="49839"/>
                    <a:pt x="127418" y="43401"/>
                  </a:cubicBezTo>
                  <a:cubicBezTo>
                    <a:pt x="126081" y="33770"/>
                    <a:pt x="125965" y="22917"/>
                    <a:pt x="125153" y="14506"/>
                  </a:cubicBezTo>
                  <a:cubicBezTo>
                    <a:pt x="124921" y="11721"/>
                    <a:pt x="124573" y="9224"/>
                    <a:pt x="124053" y="7079"/>
                  </a:cubicBezTo>
                  <a:cubicBezTo>
                    <a:pt x="123993" y="6903"/>
                    <a:pt x="123937" y="6671"/>
                    <a:pt x="123937" y="6499"/>
                  </a:cubicBezTo>
                  <a:cubicBezTo>
                    <a:pt x="123877" y="6383"/>
                    <a:pt x="123821" y="6267"/>
                    <a:pt x="123821" y="6091"/>
                  </a:cubicBezTo>
                  <a:cubicBezTo>
                    <a:pt x="123761" y="5974"/>
                    <a:pt x="123705" y="5803"/>
                    <a:pt x="123645" y="5626"/>
                  </a:cubicBezTo>
                  <a:cubicBezTo>
                    <a:pt x="123645" y="5510"/>
                    <a:pt x="123589" y="5394"/>
                    <a:pt x="123589" y="5278"/>
                  </a:cubicBezTo>
                  <a:cubicBezTo>
                    <a:pt x="123528" y="5162"/>
                    <a:pt x="123473" y="4990"/>
                    <a:pt x="123412" y="4814"/>
                  </a:cubicBezTo>
                  <a:cubicBezTo>
                    <a:pt x="123357" y="4758"/>
                    <a:pt x="123357" y="4642"/>
                    <a:pt x="123296" y="4582"/>
                  </a:cubicBezTo>
                  <a:cubicBezTo>
                    <a:pt x="123241" y="4410"/>
                    <a:pt x="123180" y="4294"/>
                    <a:pt x="123125" y="4178"/>
                  </a:cubicBezTo>
                  <a:lnTo>
                    <a:pt x="123125" y="4118"/>
                  </a:lnTo>
                  <a:cubicBezTo>
                    <a:pt x="123125" y="4062"/>
                    <a:pt x="123064" y="3946"/>
                    <a:pt x="123064" y="3886"/>
                  </a:cubicBezTo>
                  <a:cubicBezTo>
                    <a:pt x="123009" y="3770"/>
                    <a:pt x="122948" y="3598"/>
                    <a:pt x="122832" y="3482"/>
                  </a:cubicBezTo>
                  <a:cubicBezTo>
                    <a:pt x="122832" y="3422"/>
                    <a:pt x="122777" y="3305"/>
                    <a:pt x="122777" y="3250"/>
                  </a:cubicBezTo>
                  <a:cubicBezTo>
                    <a:pt x="122716" y="3134"/>
                    <a:pt x="122600" y="3018"/>
                    <a:pt x="122544" y="2902"/>
                  </a:cubicBezTo>
                  <a:cubicBezTo>
                    <a:pt x="122544" y="2786"/>
                    <a:pt x="122484" y="2725"/>
                    <a:pt x="122428" y="2670"/>
                  </a:cubicBezTo>
                  <a:lnTo>
                    <a:pt x="122252" y="2321"/>
                  </a:lnTo>
                  <a:cubicBezTo>
                    <a:pt x="122196" y="2261"/>
                    <a:pt x="122136" y="2205"/>
                    <a:pt x="122080" y="2089"/>
                  </a:cubicBezTo>
                  <a:cubicBezTo>
                    <a:pt x="122020" y="2029"/>
                    <a:pt x="121964" y="1913"/>
                    <a:pt x="121848" y="1797"/>
                  </a:cubicBezTo>
                  <a:lnTo>
                    <a:pt x="121672" y="1625"/>
                  </a:lnTo>
                  <a:cubicBezTo>
                    <a:pt x="121616" y="1509"/>
                    <a:pt x="121556" y="1393"/>
                    <a:pt x="121440" y="1333"/>
                  </a:cubicBezTo>
                  <a:lnTo>
                    <a:pt x="121268" y="1161"/>
                  </a:lnTo>
                  <a:cubicBezTo>
                    <a:pt x="121268" y="1161"/>
                    <a:pt x="121268" y="1101"/>
                    <a:pt x="121208" y="1101"/>
                  </a:cubicBezTo>
                  <a:lnTo>
                    <a:pt x="121036" y="929"/>
                  </a:lnTo>
                  <a:cubicBezTo>
                    <a:pt x="120920" y="869"/>
                    <a:pt x="120859" y="813"/>
                    <a:pt x="120804" y="752"/>
                  </a:cubicBezTo>
                  <a:cubicBezTo>
                    <a:pt x="120688" y="697"/>
                    <a:pt x="120627" y="636"/>
                    <a:pt x="120511" y="581"/>
                  </a:cubicBezTo>
                  <a:cubicBezTo>
                    <a:pt x="120456" y="520"/>
                    <a:pt x="120395" y="520"/>
                    <a:pt x="120279" y="465"/>
                  </a:cubicBezTo>
                  <a:cubicBezTo>
                    <a:pt x="120224" y="404"/>
                    <a:pt x="120107" y="349"/>
                    <a:pt x="119991" y="288"/>
                  </a:cubicBezTo>
                  <a:cubicBezTo>
                    <a:pt x="119931" y="288"/>
                    <a:pt x="119875" y="233"/>
                    <a:pt x="119759" y="233"/>
                  </a:cubicBezTo>
                  <a:cubicBezTo>
                    <a:pt x="119643" y="172"/>
                    <a:pt x="119527" y="172"/>
                    <a:pt x="119467" y="117"/>
                  </a:cubicBezTo>
                  <a:cubicBezTo>
                    <a:pt x="119351" y="117"/>
                    <a:pt x="119295" y="117"/>
                    <a:pt x="119235" y="56"/>
                  </a:cubicBezTo>
                  <a:lnTo>
                    <a:pt x="118887" y="56"/>
                  </a:lnTo>
                  <a:cubicBezTo>
                    <a:pt x="118771" y="0"/>
                    <a:pt x="118715" y="0"/>
                    <a:pt x="118655" y="0"/>
                  </a:cubicBezTo>
                  <a:close/>
                  <a:moveTo>
                    <a:pt x="60400" y="34754"/>
                  </a:moveTo>
                  <a:cubicBezTo>
                    <a:pt x="60400" y="34814"/>
                    <a:pt x="60400" y="34814"/>
                    <a:pt x="60344" y="34814"/>
                  </a:cubicBezTo>
                  <a:cubicBezTo>
                    <a:pt x="60228" y="34930"/>
                    <a:pt x="60168" y="34986"/>
                    <a:pt x="60052" y="35046"/>
                  </a:cubicBezTo>
                  <a:cubicBezTo>
                    <a:pt x="59532" y="35450"/>
                    <a:pt x="59007" y="35914"/>
                    <a:pt x="58603" y="36323"/>
                  </a:cubicBezTo>
                  <a:lnTo>
                    <a:pt x="58255" y="36671"/>
                  </a:lnTo>
                  <a:cubicBezTo>
                    <a:pt x="57907" y="37075"/>
                    <a:pt x="57499" y="37539"/>
                    <a:pt x="57211" y="38003"/>
                  </a:cubicBezTo>
                  <a:lnTo>
                    <a:pt x="56863" y="38527"/>
                  </a:lnTo>
                  <a:lnTo>
                    <a:pt x="56515" y="39047"/>
                  </a:lnTo>
                  <a:cubicBezTo>
                    <a:pt x="55990" y="39976"/>
                    <a:pt x="55526" y="40964"/>
                    <a:pt x="55178" y="41948"/>
                  </a:cubicBezTo>
                  <a:cubicBezTo>
                    <a:pt x="55122" y="42241"/>
                    <a:pt x="55006" y="42529"/>
                    <a:pt x="54890" y="42821"/>
                  </a:cubicBezTo>
                  <a:cubicBezTo>
                    <a:pt x="54482" y="44269"/>
                    <a:pt x="54194" y="45838"/>
                    <a:pt x="53962" y="47347"/>
                  </a:cubicBezTo>
                  <a:cubicBezTo>
                    <a:pt x="53901" y="47867"/>
                    <a:pt x="53846" y="48331"/>
                    <a:pt x="53785" y="48795"/>
                  </a:cubicBezTo>
                  <a:cubicBezTo>
                    <a:pt x="53669" y="49436"/>
                    <a:pt x="53614" y="50132"/>
                    <a:pt x="53553" y="50768"/>
                  </a:cubicBezTo>
                  <a:cubicBezTo>
                    <a:pt x="53437" y="52160"/>
                    <a:pt x="53381" y="53613"/>
                    <a:pt x="53265" y="54945"/>
                  </a:cubicBezTo>
                  <a:cubicBezTo>
                    <a:pt x="53149" y="56222"/>
                    <a:pt x="53033" y="57498"/>
                    <a:pt x="52917" y="58719"/>
                  </a:cubicBezTo>
                  <a:cubicBezTo>
                    <a:pt x="52857" y="59067"/>
                    <a:pt x="52801" y="59471"/>
                    <a:pt x="52685" y="59880"/>
                  </a:cubicBezTo>
                  <a:cubicBezTo>
                    <a:pt x="52685" y="59996"/>
                    <a:pt x="52685" y="60112"/>
                    <a:pt x="52625" y="60228"/>
                  </a:cubicBezTo>
                  <a:cubicBezTo>
                    <a:pt x="52453" y="61272"/>
                    <a:pt x="52161" y="62256"/>
                    <a:pt x="51812" y="63185"/>
                  </a:cubicBezTo>
                  <a:lnTo>
                    <a:pt x="51641" y="63533"/>
                  </a:lnTo>
                  <a:cubicBezTo>
                    <a:pt x="51641" y="63593"/>
                    <a:pt x="51641" y="63649"/>
                    <a:pt x="51580" y="63709"/>
                  </a:cubicBezTo>
                  <a:cubicBezTo>
                    <a:pt x="51293" y="64345"/>
                    <a:pt x="51000" y="64925"/>
                    <a:pt x="50596" y="65389"/>
                  </a:cubicBezTo>
                  <a:cubicBezTo>
                    <a:pt x="50536" y="65506"/>
                    <a:pt x="50420" y="65622"/>
                    <a:pt x="50304" y="65738"/>
                  </a:cubicBezTo>
                  <a:cubicBezTo>
                    <a:pt x="50016" y="66086"/>
                    <a:pt x="49668" y="66434"/>
                    <a:pt x="49259" y="66726"/>
                  </a:cubicBezTo>
                  <a:cubicBezTo>
                    <a:pt x="49204" y="66842"/>
                    <a:pt x="49088" y="66898"/>
                    <a:pt x="49027" y="66958"/>
                  </a:cubicBezTo>
                  <a:lnTo>
                    <a:pt x="48679" y="67130"/>
                  </a:lnTo>
                  <a:cubicBezTo>
                    <a:pt x="48447" y="67307"/>
                    <a:pt x="48215" y="67423"/>
                    <a:pt x="47927" y="67594"/>
                  </a:cubicBezTo>
                  <a:cubicBezTo>
                    <a:pt x="47867" y="67594"/>
                    <a:pt x="47751" y="67655"/>
                    <a:pt x="47635" y="67710"/>
                  </a:cubicBezTo>
                  <a:lnTo>
                    <a:pt x="46590" y="68059"/>
                  </a:lnTo>
                  <a:cubicBezTo>
                    <a:pt x="46474" y="68119"/>
                    <a:pt x="46358" y="68119"/>
                    <a:pt x="46242" y="68175"/>
                  </a:cubicBezTo>
                  <a:cubicBezTo>
                    <a:pt x="45894" y="68235"/>
                    <a:pt x="45606" y="68291"/>
                    <a:pt x="45198" y="68351"/>
                  </a:cubicBezTo>
                  <a:cubicBezTo>
                    <a:pt x="45082" y="68351"/>
                    <a:pt x="44966" y="68407"/>
                    <a:pt x="44850" y="68407"/>
                  </a:cubicBezTo>
                  <a:cubicBezTo>
                    <a:pt x="44562" y="68467"/>
                    <a:pt x="44214" y="68467"/>
                    <a:pt x="43866" y="68467"/>
                  </a:cubicBezTo>
                  <a:cubicBezTo>
                    <a:pt x="43750" y="68467"/>
                    <a:pt x="43634" y="68523"/>
                    <a:pt x="43457" y="68523"/>
                  </a:cubicBezTo>
                  <a:lnTo>
                    <a:pt x="42529" y="68523"/>
                  </a:lnTo>
                  <a:cubicBezTo>
                    <a:pt x="42413" y="68523"/>
                    <a:pt x="42241" y="68467"/>
                    <a:pt x="42125" y="68467"/>
                  </a:cubicBezTo>
                  <a:cubicBezTo>
                    <a:pt x="41833" y="68467"/>
                    <a:pt x="41545" y="68467"/>
                    <a:pt x="41252" y="68407"/>
                  </a:cubicBezTo>
                  <a:lnTo>
                    <a:pt x="40788" y="68407"/>
                  </a:lnTo>
                  <a:cubicBezTo>
                    <a:pt x="40556" y="68351"/>
                    <a:pt x="40324" y="68351"/>
                    <a:pt x="40092" y="68291"/>
                  </a:cubicBezTo>
                  <a:cubicBezTo>
                    <a:pt x="39920" y="68235"/>
                    <a:pt x="39688" y="68175"/>
                    <a:pt x="39512" y="68175"/>
                  </a:cubicBezTo>
                  <a:cubicBezTo>
                    <a:pt x="39340" y="68119"/>
                    <a:pt x="39164" y="68059"/>
                    <a:pt x="39047" y="68003"/>
                  </a:cubicBezTo>
                  <a:cubicBezTo>
                    <a:pt x="38644" y="67887"/>
                    <a:pt x="38351" y="67771"/>
                    <a:pt x="38003" y="67594"/>
                  </a:cubicBezTo>
                  <a:cubicBezTo>
                    <a:pt x="37599" y="67478"/>
                    <a:pt x="37251" y="67423"/>
                    <a:pt x="36843" y="67307"/>
                  </a:cubicBezTo>
                  <a:lnTo>
                    <a:pt x="36843" y="67307"/>
                  </a:lnTo>
                  <a:cubicBezTo>
                    <a:pt x="37483" y="67710"/>
                    <a:pt x="38119" y="68059"/>
                    <a:pt x="38876" y="68291"/>
                  </a:cubicBezTo>
                  <a:cubicBezTo>
                    <a:pt x="39224" y="68407"/>
                    <a:pt x="39628" y="68523"/>
                    <a:pt x="40036" y="68583"/>
                  </a:cubicBezTo>
                  <a:cubicBezTo>
                    <a:pt x="40208" y="68639"/>
                    <a:pt x="40384" y="68699"/>
                    <a:pt x="40616" y="68699"/>
                  </a:cubicBezTo>
                  <a:lnTo>
                    <a:pt x="40788" y="68699"/>
                  </a:lnTo>
                  <a:cubicBezTo>
                    <a:pt x="40904" y="68699"/>
                    <a:pt x="41020" y="68755"/>
                    <a:pt x="41136" y="68755"/>
                  </a:cubicBezTo>
                  <a:cubicBezTo>
                    <a:pt x="41252" y="68755"/>
                    <a:pt x="41429" y="68755"/>
                    <a:pt x="41600" y="68815"/>
                  </a:cubicBezTo>
                  <a:lnTo>
                    <a:pt x="44037" y="68815"/>
                  </a:lnTo>
                  <a:cubicBezTo>
                    <a:pt x="44386" y="68815"/>
                    <a:pt x="44734" y="68755"/>
                    <a:pt x="45026" y="68699"/>
                  </a:cubicBezTo>
                  <a:lnTo>
                    <a:pt x="45374" y="68699"/>
                  </a:lnTo>
                  <a:cubicBezTo>
                    <a:pt x="45722" y="68639"/>
                    <a:pt x="46071" y="68523"/>
                    <a:pt x="46358" y="68467"/>
                  </a:cubicBezTo>
                  <a:cubicBezTo>
                    <a:pt x="46474" y="68467"/>
                    <a:pt x="46590" y="68407"/>
                    <a:pt x="46706" y="68407"/>
                  </a:cubicBezTo>
                  <a:cubicBezTo>
                    <a:pt x="47055" y="68291"/>
                    <a:pt x="47403" y="68175"/>
                    <a:pt x="47751" y="68003"/>
                  </a:cubicBezTo>
                  <a:cubicBezTo>
                    <a:pt x="47867" y="67942"/>
                    <a:pt x="47983" y="67942"/>
                    <a:pt x="48043" y="67887"/>
                  </a:cubicBezTo>
                  <a:cubicBezTo>
                    <a:pt x="48215" y="67826"/>
                    <a:pt x="48331" y="67771"/>
                    <a:pt x="48447" y="67710"/>
                  </a:cubicBezTo>
                  <a:cubicBezTo>
                    <a:pt x="48679" y="67539"/>
                    <a:pt x="48911" y="67423"/>
                    <a:pt x="49088" y="67307"/>
                  </a:cubicBezTo>
                  <a:cubicBezTo>
                    <a:pt x="49204" y="67246"/>
                    <a:pt x="49320" y="67130"/>
                    <a:pt x="49376" y="67074"/>
                  </a:cubicBezTo>
                  <a:cubicBezTo>
                    <a:pt x="49784" y="66782"/>
                    <a:pt x="50132" y="66494"/>
                    <a:pt x="50420" y="66146"/>
                  </a:cubicBezTo>
                  <a:cubicBezTo>
                    <a:pt x="50536" y="66030"/>
                    <a:pt x="50596" y="65914"/>
                    <a:pt x="50712" y="65798"/>
                  </a:cubicBezTo>
                  <a:cubicBezTo>
                    <a:pt x="50884" y="65566"/>
                    <a:pt x="51061" y="65334"/>
                    <a:pt x="51232" y="65041"/>
                  </a:cubicBezTo>
                  <a:cubicBezTo>
                    <a:pt x="51409" y="64809"/>
                    <a:pt x="51580" y="64521"/>
                    <a:pt x="51696" y="64229"/>
                  </a:cubicBezTo>
                  <a:cubicBezTo>
                    <a:pt x="51757" y="64113"/>
                    <a:pt x="51873" y="63941"/>
                    <a:pt x="51929" y="63765"/>
                  </a:cubicBezTo>
                  <a:cubicBezTo>
                    <a:pt x="52337" y="62897"/>
                    <a:pt x="52625" y="61908"/>
                    <a:pt x="52857" y="60864"/>
                  </a:cubicBezTo>
                  <a:cubicBezTo>
                    <a:pt x="52917" y="60516"/>
                    <a:pt x="52973" y="60228"/>
                    <a:pt x="53033" y="59880"/>
                  </a:cubicBezTo>
                  <a:cubicBezTo>
                    <a:pt x="53149" y="59239"/>
                    <a:pt x="53265" y="58603"/>
                    <a:pt x="53321" y="57907"/>
                  </a:cubicBezTo>
                  <a:cubicBezTo>
                    <a:pt x="53497" y="56282"/>
                    <a:pt x="53614" y="54597"/>
                    <a:pt x="53730" y="52857"/>
                  </a:cubicBezTo>
                  <a:lnTo>
                    <a:pt x="53901" y="50768"/>
                  </a:lnTo>
                  <a:cubicBezTo>
                    <a:pt x="54078" y="48739"/>
                    <a:pt x="54310" y="46767"/>
                    <a:pt x="54714" y="44850"/>
                  </a:cubicBezTo>
                  <a:cubicBezTo>
                    <a:pt x="54830" y="44501"/>
                    <a:pt x="54890" y="44153"/>
                    <a:pt x="54946" y="43805"/>
                  </a:cubicBezTo>
                  <a:cubicBezTo>
                    <a:pt x="55062" y="43517"/>
                    <a:pt x="55122" y="43169"/>
                    <a:pt x="55238" y="42877"/>
                  </a:cubicBezTo>
                  <a:cubicBezTo>
                    <a:pt x="55586" y="41716"/>
                    <a:pt x="56050" y="40672"/>
                    <a:pt x="56570" y="39628"/>
                  </a:cubicBezTo>
                  <a:cubicBezTo>
                    <a:pt x="56686" y="39456"/>
                    <a:pt x="56747" y="39279"/>
                    <a:pt x="56863" y="39108"/>
                  </a:cubicBezTo>
                  <a:cubicBezTo>
                    <a:pt x="56918" y="39047"/>
                    <a:pt x="56979" y="38931"/>
                    <a:pt x="57035" y="38876"/>
                  </a:cubicBezTo>
                  <a:cubicBezTo>
                    <a:pt x="57383" y="38295"/>
                    <a:pt x="57791" y="37715"/>
                    <a:pt x="58311" y="37135"/>
                  </a:cubicBezTo>
                  <a:cubicBezTo>
                    <a:pt x="58371" y="37019"/>
                    <a:pt x="58487" y="36903"/>
                    <a:pt x="58603" y="36787"/>
                  </a:cubicBezTo>
                  <a:cubicBezTo>
                    <a:pt x="59068" y="36323"/>
                    <a:pt x="59532" y="35858"/>
                    <a:pt x="60052" y="35450"/>
                  </a:cubicBezTo>
                  <a:cubicBezTo>
                    <a:pt x="60168" y="35394"/>
                    <a:pt x="60284" y="35278"/>
                    <a:pt x="60400" y="35218"/>
                  </a:cubicBezTo>
                  <a:cubicBezTo>
                    <a:pt x="60460" y="35162"/>
                    <a:pt x="60576" y="35102"/>
                    <a:pt x="60632" y="35046"/>
                  </a:cubicBezTo>
                  <a:cubicBezTo>
                    <a:pt x="60576" y="34930"/>
                    <a:pt x="60516" y="34870"/>
                    <a:pt x="60400" y="34754"/>
                  </a:cubicBezTo>
                  <a:close/>
                  <a:moveTo>
                    <a:pt x="274448" y="37887"/>
                  </a:moveTo>
                  <a:lnTo>
                    <a:pt x="274100" y="38411"/>
                  </a:lnTo>
                  <a:cubicBezTo>
                    <a:pt x="273923" y="38583"/>
                    <a:pt x="273691" y="38759"/>
                    <a:pt x="273343" y="38876"/>
                  </a:cubicBezTo>
                  <a:cubicBezTo>
                    <a:pt x="273227" y="38992"/>
                    <a:pt x="273055" y="39047"/>
                    <a:pt x="272823" y="39108"/>
                  </a:cubicBezTo>
                  <a:cubicBezTo>
                    <a:pt x="271895" y="39456"/>
                    <a:pt x="270558" y="39688"/>
                    <a:pt x="268994" y="39920"/>
                  </a:cubicBezTo>
                  <a:cubicBezTo>
                    <a:pt x="266673" y="40268"/>
                    <a:pt x="263888" y="40672"/>
                    <a:pt x="261103" y="41600"/>
                  </a:cubicBezTo>
                  <a:cubicBezTo>
                    <a:pt x="258373" y="42529"/>
                    <a:pt x="255588" y="44037"/>
                    <a:pt x="253328" y="46651"/>
                  </a:cubicBezTo>
                  <a:cubicBezTo>
                    <a:pt x="244276" y="56979"/>
                    <a:pt x="239170" y="70904"/>
                    <a:pt x="234700" y="82216"/>
                  </a:cubicBezTo>
                  <a:cubicBezTo>
                    <a:pt x="233772" y="84713"/>
                    <a:pt x="232843" y="87090"/>
                    <a:pt x="231859" y="89239"/>
                  </a:cubicBezTo>
                  <a:cubicBezTo>
                    <a:pt x="231975" y="89295"/>
                    <a:pt x="232031" y="89355"/>
                    <a:pt x="232147" y="89411"/>
                  </a:cubicBezTo>
                  <a:cubicBezTo>
                    <a:pt x="232439" y="88714"/>
                    <a:pt x="232787" y="87963"/>
                    <a:pt x="233075" y="87206"/>
                  </a:cubicBezTo>
                  <a:cubicBezTo>
                    <a:pt x="235573" y="81232"/>
                    <a:pt x="238126" y="74093"/>
                    <a:pt x="241314" y="66958"/>
                  </a:cubicBezTo>
                  <a:cubicBezTo>
                    <a:pt x="244508" y="59880"/>
                    <a:pt x="248393" y="52801"/>
                    <a:pt x="253560" y="46883"/>
                  </a:cubicBezTo>
                  <a:cubicBezTo>
                    <a:pt x="255356" y="44794"/>
                    <a:pt x="257505" y="43457"/>
                    <a:pt x="259710" y="42473"/>
                  </a:cubicBezTo>
                  <a:cubicBezTo>
                    <a:pt x="263015" y="41080"/>
                    <a:pt x="266496" y="40616"/>
                    <a:pt x="269281" y="40208"/>
                  </a:cubicBezTo>
                  <a:cubicBezTo>
                    <a:pt x="270674" y="39976"/>
                    <a:pt x="271895" y="39804"/>
                    <a:pt x="272823" y="39456"/>
                  </a:cubicBezTo>
                  <a:cubicBezTo>
                    <a:pt x="273055" y="39395"/>
                    <a:pt x="273227" y="39340"/>
                    <a:pt x="273403" y="39224"/>
                  </a:cubicBezTo>
                  <a:cubicBezTo>
                    <a:pt x="273459" y="39163"/>
                    <a:pt x="273519" y="39163"/>
                    <a:pt x="273575" y="39108"/>
                  </a:cubicBezTo>
                  <a:cubicBezTo>
                    <a:pt x="273984" y="38759"/>
                    <a:pt x="274271" y="38351"/>
                    <a:pt x="274448" y="37887"/>
                  </a:cubicBezTo>
                  <a:close/>
                  <a:moveTo>
                    <a:pt x="231743" y="89527"/>
                  </a:moveTo>
                  <a:cubicBezTo>
                    <a:pt x="231511" y="90051"/>
                    <a:pt x="231279" y="90516"/>
                    <a:pt x="231103" y="90980"/>
                  </a:cubicBezTo>
                  <a:cubicBezTo>
                    <a:pt x="231163" y="91035"/>
                    <a:pt x="231279" y="91096"/>
                    <a:pt x="231395" y="91151"/>
                  </a:cubicBezTo>
                  <a:cubicBezTo>
                    <a:pt x="231567" y="90687"/>
                    <a:pt x="231799" y="90223"/>
                    <a:pt x="232031" y="89759"/>
                  </a:cubicBezTo>
                  <a:cubicBezTo>
                    <a:pt x="231915" y="89643"/>
                    <a:pt x="231859" y="89587"/>
                    <a:pt x="231743" y="89527"/>
                  </a:cubicBezTo>
                  <a:close/>
                  <a:moveTo>
                    <a:pt x="230931" y="91267"/>
                  </a:moveTo>
                  <a:cubicBezTo>
                    <a:pt x="230754" y="91732"/>
                    <a:pt x="230522" y="92196"/>
                    <a:pt x="230290" y="92660"/>
                  </a:cubicBezTo>
                  <a:cubicBezTo>
                    <a:pt x="230406" y="92720"/>
                    <a:pt x="230467" y="92776"/>
                    <a:pt x="230583" y="92776"/>
                  </a:cubicBezTo>
                  <a:cubicBezTo>
                    <a:pt x="230815" y="92372"/>
                    <a:pt x="230986" y="91908"/>
                    <a:pt x="231219" y="91444"/>
                  </a:cubicBezTo>
                  <a:cubicBezTo>
                    <a:pt x="231163" y="91384"/>
                    <a:pt x="231047" y="91328"/>
                    <a:pt x="230931" y="91267"/>
                  </a:cubicBezTo>
                  <a:close/>
                  <a:moveTo>
                    <a:pt x="230174" y="92952"/>
                  </a:moveTo>
                  <a:lnTo>
                    <a:pt x="229478" y="94169"/>
                  </a:lnTo>
                  <a:cubicBezTo>
                    <a:pt x="229594" y="94229"/>
                    <a:pt x="229710" y="94285"/>
                    <a:pt x="229770" y="94345"/>
                  </a:cubicBezTo>
                  <a:lnTo>
                    <a:pt x="230467" y="93124"/>
                  </a:lnTo>
                  <a:cubicBezTo>
                    <a:pt x="230351" y="93069"/>
                    <a:pt x="230234" y="93008"/>
                    <a:pt x="230174" y="92952"/>
                  </a:cubicBezTo>
                  <a:close/>
                  <a:moveTo>
                    <a:pt x="229362" y="94461"/>
                  </a:moveTo>
                  <a:cubicBezTo>
                    <a:pt x="229130" y="94865"/>
                    <a:pt x="228898" y="95273"/>
                    <a:pt x="228666" y="95621"/>
                  </a:cubicBezTo>
                  <a:cubicBezTo>
                    <a:pt x="228782" y="95677"/>
                    <a:pt x="228898" y="95738"/>
                    <a:pt x="229014" y="95738"/>
                  </a:cubicBezTo>
                  <a:cubicBezTo>
                    <a:pt x="229190" y="95389"/>
                    <a:pt x="229422" y="94981"/>
                    <a:pt x="229654" y="94633"/>
                  </a:cubicBezTo>
                  <a:cubicBezTo>
                    <a:pt x="229538" y="94577"/>
                    <a:pt x="229422" y="94517"/>
                    <a:pt x="229362" y="94461"/>
                  </a:cubicBezTo>
                  <a:close/>
                  <a:moveTo>
                    <a:pt x="228494" y="95909"/>
                  </a:moveTo>
                  <a:cubicBezTo>
                    <a:pt x="228378" y="96141"/>
                    <a:pt x="228262" y="96318"/>
                    <a:pt x="228146" y="96490"/>
                  </a:cubicBezTo>
                  <a:cubicBezTo>
                    <a:pt x="228030" y="96666"/>
                    <a:pt x="227969" y="96782"/>
                    <a:pt x="227853" y="96954"/>
                  </a:cubicBezTo>
                  <a:cubicBezTo>
                    <a:pt x="227969" y="96954"/>
                    <a:pt x="228085" y="97014"/>
                    <a:pt x="228201" y="97014"/>
                  </a:cubicBezTo>
                  <a:cubicBezTo>
                    <a:pt x="228433" y="96722"/>
                    <a:pt x="228610" y="96373"/>
                    <a:pt x="228842" y="96025"/>
                  </a:cubicBezTo>
                  <a:cubicBezTo>
                    <a:pt x="228726" y="96025"/>
                    <a:pt x="228610" y="95970"/>
                    <a:pt x="228494" y="95909"/>
                  </a:cubicBezTo>
                  <a:close/>
                  <a:moveTo>
                    <a:pt x="227681" y="97246"/>
                  </a:moveTo>
                  <a:lnTo>
                    <a:pt x="226985" y="98114"/>
                  </a:lnTo>
                  <a:cubicBezTo>
                    <a:pt x="227157" y="98114"/>
                    <a:pt x="227273" y="98174"/>
                    <a:pt x="227389" y="98174"/>
                  </a:cubicBezTo>
                  <a:cubicBezTo>
                    <a:pt x="227621" y="97882"/>
                    <a:pt x="227798" y="97650"/>
                    <a:pt x="227969" y="97362"/>
                  </a:cubicBezTo>
                  <a:cubicBezTo>
                    <a:pt x="227969" y="97302"/>
                    <a:pt x="228030" y="97302"/>
                    <a:pt x="228030" y="97302"/>
                  </a:cubicBezTo>
                  <a:cubicBezTo>
                    <a:pt x="227914" y="97302"/>
                    <a:pt x="227798" y="97246"/>
                    <a:pt x="227681" y="97246"/>
                  </a:cubicBezTo>
                  <a:close/>
                  <a:moveTo>
                    <a:pt x="226753" y="98407"/>
                  </a:moveTo>
                  <a:cubicBezTo>
                    <a:pt x="226577" y="98694"/>
                    <a:pt x="226345" y="98926"/>
                    <a:pt x="226173" y="99159"/>
                  </a:cubicBezTo>
                  <a:lnTo>
                    <a:pt x="226577" y="99159"/>
                  </a:lnTo>
                  <a:cubicBezTo>
                    <a:pt x="226809" y="98926"/>
                    <a:pt x="226985" y="98694"/>
                    <a:pt x="227157" y="98462"/>
                  </a:cubicBezTo>
                  <a:cubicBezTo>
                    <a:pt x="227041" y="98462"/>
                    <a:pt x="226925" y="98462"/>
                    <a:pt x="226753" y="98407"/>
                  </a:cubicBezTo>
                  <a:close/>
                  <a:moveTo>
                    <a:pt x="225825" y="99507"/>
                  </a:moveTo>
                  <a:lnTo>
                    <a:pt x="225245" y="100087"/>
                  </a:lnTo>
                  <a:cubicBezTo>
                    <a:pt x="225477" y="100031"/>
                    <a:pt x="225648" y="99971"/>
                    <a:pt x="225880" y="99915"/>
                  </a:cubicBezTo>
                  <a:lnTo>
                    <a:pt x="226289" y="99507"/>
                  </a:lnTo>
                  <a:close/>
                  <a:moveTo>
                    <a:pt x="225361" y="100379"/>
                  </a:moveTo>
                  <a:lnTo>
                    <a:pt x="225361" y="100379"/>
                  </a:lnTo>
                  <a:cubicBezTo>
                    <a:pt x="225184" y="100435"/>
                    <a:pt x="224952" y="100435"/>
                    <a:pt x="224780" y="100435"/>
                  </a:cubicBezTo>
                  <a:cubicBezTo>
                    <a:pt x="224720" y="100551"/>
                    <a:pt x="224604" y="100611"/>
                    <a:pt x="224488" y="100667"/>
                  </a:cubicBezTo>
                  <a:lnTo>
                    <a:pt x="224372" y="100783"/>
                  </a:lnTo>
                  <a:cubicBezTo>
                    <a:pt x="224664" y="100667"/>
                    <a:pt x="225012" y="100551"/>
                    <a:pt x="225361" y="100379"/>
                  </a:cubicBezTo>
                  <a:close/>
                  <a:moveTo>
                    <a:pt x="167338" y="13462"/>
                  </a:moveTo>
                  <a:cubicBezTo>
                    <a:pt x="166581" y="13462"/>
                    <a:pt x="165885" y="13633"/>
                    <a:pt x="165305" y="14042"/>
                  </a:cubicBezTo>
                  <a:cubicBezTo>
                    <a:pt x="164144" y="14854"/>
                    <a:pt x="163160" y="16247"/>
                    <a:pt x="162288" y="18104"/>
                  </a:cubicBezTo>
                  <a:cubicBezTo>
                    <a:pt x="161243" y="20424"/>
                    <a:pt x="160375" y="23442"/>
                    <a:pt x="159563" y="26863"/>
                  </a:cubicBezTo>
                  <a:cubicBezTo>
                    <a:pt x="157994" y="34118"/>
                    <a:pt x="156601" y="42821"/>
                    <a:pt x="154745" y="50480"/>
                  </a:cubicBezTo>
                  <a:cubicBezTo>
                    <a:pt x="154616" y="51089"/>
                    <a:pt x="154485" y="51698"/>
                    <a:pt x="154329" y="52282"/>
                  </a:cubicBezTo>
                  <a:lnTo>
                    <a:pt x="154329" y="52282"/>
                  </a:lnTo>
                  <a:lnTo>
                    <a:pt x="154513" y="51640"/>
                  </a:lnTo>
                  <a:cubicBezTo>
                    <a:pt x="154689" y="51060"/>
                    <a:pt x="154805" y="50420"/>
                    <a:pt x="154977" y="49784"/>
                  </a:cubicBezTo>
                  <a:cubicBezTo>
                    <a:pt x="156717" y="42993"/>
                    <a:pt x="157994" y="35394"/>
                    <a:pt x="159447" y="28835"/>
                  </a:cubicBezTo>
                  <a:cubicBezTo>
                    <a:pt x="159679" y="27791"/>
                    <a:pt x="159911" y="26807"/>
                    <a:pt x="160143" y="25818"/>
                  </a:cubicBezTo>
                  <a:cubicBezTo>
                    <a:pt x="161011" y="22281"/>
                    <a:pt x="162000" y="19264"/>
                    <a:pt x="163160" y="17115"/>
                  </a:cubicBezTo>
                  <a:cubicBezTo>
                    <a:pt x="163741" y="16070"/>
                    <a:pt x="164376" y="15202"/>
                    <a:pt x="165073" y="14622"/>
                  </a:cubicBezTo>
                  <a:cubicBezTo>
                    <a:pt x="165769" y="14042"/>
                    <a:pt x="166526" y="13749"/>
                    <a:pt x="167338" y="13749"/>
                  </a:cubicBezTo>
                  <a:cubicBezTo>
                    <a:pt x="167858" y="13749"/>
                    <a:pt x="168382" y="13866"/>
                    <a:pt x="169018" y="14158"/>
                  </a:cubicBezTo>
                  <a:cubicBezTo>
                    <a:pt x="170875" y="14970"/>
                    <a:pt x="172676" y="16767"/>
                    <a:pt x="174417" y="19264"/>
                  </a:cubicBezTo>
                  <a:cubicBezTo>
                    <a:pt x="177434" y="23674"/>
                    <a:pt x="180219" y="30344"/>
                    <a:pt x="182944" y="38003"/>
                  </a:cubicBezTo>
                  <a:cubicBezTo>
                    <a:pt x="187121" y="49491"/>
                    <a:pt x="191299" y="63245"/>
                    <a:pt x="196465" y="75137"/>
                  </a:cubicBezTo>
                  <a:cubicBezTo>
                    <a:pt x="196985" y="76298"/>
                    <a:pt x="197449" y="77458"/>
                    <a:pt x="197974" y="78563"/>
                  </a:cubicBezTo>
                  <a:cubicBezTo>
                    <a:pt x="198090" y="78795"/>
                    <a:pt x="198206" y="78967"/>
                    <a:pt x="198262" y="79199"/>
                  </a:cubicBezTo>
                  <a:cubicBezTo>
                    <a:pt x="198726" y="80071"/>
                    <a:pt x="199134" y="80939"/>
                    <a:pt x="199538" y="81812"/>
                  </a:cubicBezTo>
                  <a:cubicBezTo>
                    <a:pt x="199654" y="82044"/>
                    <a:pt x="199770" y="82216"/>
                    <a:pt x="199886" y="82392"/>
                  </a:cubicBezTo>
                  <a:cubicBezTo>
                    <a:pt x="200295" y="83205"/>
                    <a:pt x="200699" y="84017"/>
                    <a:pt x="201107" y="84769"/>
                  </a:cubicBezTo>
                  <a:cubicBezTo>
                    <a:pt x="201223" y="84945"/>
                    <a:pt x="201279" y="85117"/>
                    <a:pt x="201395" y="85293"/>
                  </a:cubicBezTo>
                  <a:lnTo>
                    <a:pt x="202616" y="87382"/>
                  </a:lnTo>
                  <a:cubicBezTo>
                    <a:pt x="202732" y="87554"/>
                    <a:pt x="202787" y="87730"/>
                    <a:pt x="202903" y="87846"/>
                  </a:cubicBezTo>
                  <a:cubicBezTo>
                    <a:pt x="203312" y="88482"/>
                    <a:pt x="203660" y="89123"/>
                    <a:pt x="204064" y="89759"/>
                  </a:cubicBezTo>
                  <a:cubicBezTo>
                    <a:pt x="204180" y="89875"/>
                    <a:pt x="204240" y="90051"/>
                    <a:pt x="204356" y="90167"/>
                  </a:cubicBezTo>
                  <a:cubicBezTo>
                    <a:pt x="204588" y="90516"/>
                    <a:pt x="204821" y="90803"/>
                    <a:pt x="205053" y="91151"/>
                  </a:cubicBezTo>
                  <a:cubicBezTo>
                    <a:pt x="205169" y="91384"/>
                    <a:pt x="205340" y="91616"/>
                    <a:pt x="205517" y="91848"/>
                  </a:cubicBezTo>
                  <a:cubicBezTo>
                    <a:pt x="205633" y="91964"/>
                    <a:pt x="205689" y="92080"/>
                    <a:pt x="205805" y="92196"/>
                  </a:cubicBezTo>
                  <a:cubicBezTo>
                    <a:pt x="206153" y="92720"/>
                    <a:pt x="206561" y="93185"/>
                    <a:pt x="206909" y="93649"/>
                  </a:cubicBezTo>
                  <a:cubicBezTo>
                    <a:pt x="207025" y="93765"/>
                    <a:pt x="207081" y="93881"/>
                    <a:pt x="207197" y="93997"/>
                  </a:cubicBezTo>
                  <a:cubicBezTo>
                    <a:pt x="207545" y="94461"/>
                    <a:pt x="207954" y="94865"/>
                    <a:pt x="208302" y="95273"/>
                  </a:cubicBezTo>
                  <a:cubicBezTo>
                    <a:pt x="208418" y="95389"/>
                    <a:pt x="208474" y="95505"/>
                    <a:pt x="208590" y="95621"/>
                  </a:cubicBezTo>
                  <a:cubicBezTo>
                    <a:pt x="208938" y="95970"/>
                    <a:pt x="209286" y="96373"/>
                    <a:pt x="209634" y="96722"/>
                  </a:cubicBezTo>
                  <a:lnTo>
                    <a:pt x="209927" y="97014"/>
                  </a:lnTo>
                  <a:cubicBezTo>
                    <a:pt x="210275" y="97362"/>
                    <a:pt x="210623" y="97650"/>
                    <a:pt x="210971" y="97942"/>
                  </a:cubicBezTo>
                  <a:cubicBezTo>
                    <a:pt x="211027" y="98058"/>
                    <a:pt x="211143" y="98114"/>
                    <a:pt x="211259" y="98230"/>
                  </a:cubicBezTo>
                  <a:cubicBezTo>
                    <a:pt x="211551" y="98523"/>
                    <a:pt x="211899" y="98755"/>
                    <a:pt x="212247" y="99042"/>
                  </a:cubicBezTo>
                  <a:cubicBezTo>
                    <a:pt x="212364" y="99103"/>
                    <a:pt x="212419" y="99159"/>
                    <a:pt x="212535" y="99275"/>
                  </a:cubicBezTo>
                  <a:cubicBezTo>
                    <a:pt x="212828" y="99507"/>
                    <a:pt x="213176" y="99739"/>
                    <a:pt x="213524" y="99971"/>
                  </a:cubicBezTo>
                  <a:cubicBezTo>
                    <a:pt x="213580" y="100031"/>
                    <a:pt x="213696" y="100087"/>
                    <a:pt x="213812" y="100147"/>
                  </a:cubicBezTo>
                  <a:cubicBezTo>
                    <a:pt x="214104" y="100379"/>
                    <a:pt x="214392" y="100551"/>
                    <a:pt x="214740" y="100727"/>
                  </a:cubicBezTo>
                  <a:cubicBezTo>
                    <a:pt x="214800" y="100783"/>
                    <a:pt x="214917" y="100844"/>
                    <a:pt x="215033" y="100899"/>
                  </a:cubicBezTo>
                  <a:cubicBezTo>
                    <a:pt x="215265" y="101076"/>
                    <a:pt x="215497" y="101192"/>
                    <a:pt x="215785" y="101308"/>
                  </a:cubicBezTo>
                  <a:cubicBezTo>
                    <a:pt x="215785" y="101308"/>
                    <a:pt x="215845" y="101363"/>
                    <a:pt x="215901" y="101363"/>
                  </a:cubicBezTo>
                  <a:cubicBezTo>
                    <a:pt x="216017" y="101424"/>
                    <a:pt x="216077" y="101479"/>
                    <a:pt x="216193" y="101540"/>
                  </a:cubicBezTo>
                  <a:cubicBezTo>
                    <a:pt x="216481" y="101656"/>
                    <a:pt x="216773" y="101772"/>
                    <a:pt x="217005" y="101888"/>
                  </a:cubicBezTo>
                  <a:cubicBezTo>
                    <a:pt x="217121" y="101944"/>
                    <a:pt x="217237" y="101944"/>
                    <a:pt x="217353" y="102004"/>
                  </a:cubicBezTo>
                  <a:cubicBezTo>
                    <a:pt x="217586" y="102120"/>
                    <a:pt x="217873" y="102176"/>
                    <a:pt x="218105" y="102236"/>
                  </a:cubicBezTo>
                  <a:cubicBezTo>
                    <a:pt x="218221" y="102292"/>
                    <a:pt x="218338" y="102292"/>
                    <a:pt x="218454" y="102352"/>
                  </a:cubicBezTo>
                  <a:cubicBezTo>
                    <a:pt x="218686" y="102408"/>
                    <a:pt x="218918" y="102408"/>
                    <a:pt x="219150" y="102468"/>
                  </a:cubicBezTo>
                  <a:cubicBezTo>
                    <a:pt x="219326" y="102468"/>
                    <a:pt x="219442" y="102468"/>
                    <a:pt x="219558" y="102524"/>
                  </a:cubicBezTo>
                  <a:lnTo>
                    <a:pt x="220603" y="102524"/>
                  </a:lnTo>
                  <a:cubicBezTo>
                    <a:pt x="220719" y="102524"/>
                    <a:pt x="220891" y="102524"/>
                    <a:pt x="221007" y="102468"/>
                  </a:cubicBezTo>
                  <a:cubicBezTo>
                    <a:pt x="221183" y="102468"/>
                    <a:pt x="221355" y="102468"/>
                    <a:pt x="221531" y="102408"/>
                  </a:cubicBezTo>
                  <a:cubicBezTo>
                    <a:pt x="221879" y="102352"/>
                    <a:pt x="222283" y="102236"/>
                    <a:pt x="222631" y="102120"/>
                  </a:cubicBezTo>
                  <a:cubicBezTo>
                    <a:pt x="223272" y="101888"/>
                    <a:pt x="223908" y="101540"/>
                    <a:pt x="224488" y="101076"/>
                  </a:cubicBezTo>
                  <a:lnTo>
                    <a:pt x="224488" y="101076"/>
                  </a:lnTo>
                  <a:cubicBezTo>
                    <a:pt x="224140" y="101247"/>
                    <a:pt x="223792" y="101308"/>
                    <a:pt x="223388" y="101363"/>
                  </a:cubicBezTo>
                  <a:cubicBezTo>
                    <a:pt x="223095" y="101540"/>
                    <a:pt x="222747" y="101712"/>
                    <a:pt x="222459" y="101828"/>
                  </a:cubicBezTo>
                  <a:cubicBezTo>
                    <a:pt x="222343" y="101888"/>
                    <a:pt x="222167" y="101888"/>
                    <a:pt x="222051" y="101944"/>
                  </a:cubicBezTo>
                  <a:cubicBezTo>
                    <a:pt x="221879" y="102004"/>
                    <a:pt x="221647" y="102060"/>
                    <a:pt x="221471" y="102120"/>
                  </a:cubicBezTo>
                  <a:cubicBezTo>
                    <a:pt x="221239" y="102120"/>
                    <a:pt x="221067" y="102176"/>
                    <a:pt x="220891" y="102176"/>
                  </a:cubicBezTo>
                  <a:lnTo>
                    <a:pt x="219382" y="102176"/>
                  </a:lnTo>
                  <a:cubicBezTo>
                    <a:pt x="219150" y="102120"/>
                    <a:pt x="218862" y="102060"/>
                    <a:pt x="218630" y="102004"/>
                  </a:cubicBezTo>
                  <a:cubicBezTo>
                    <a:pt x="218514" y="102004"/>
                    <a:pt x="218398" y="102004"/>
                    <a:pt x="218282" y="101944"/>
                  </a:cubicBezTo>
                  <a:cubicBezTo>
                    <a:pt x="218050" y="101888"/>
                    <a:pt x="217757" y="101772"/>
                    <a:pt x="217469" y="101712"/>
                  </a:cubicBezTo>
                  <a:cubicBezTo>
                    <a:pt x="217353" y="101656"/>
                    <a:pt x="217293" y="101595"/>
                    <a:pt x="217177" y="101595"/>
                  </a:cubicBezTo>
                  <a:cubicBezTo>
                    <a:pt x="216889" y="101479"/>
                    <a:pt x="216597" y="101363"/>
                    <a:pt x="216309" y="101192"/>
                  </a:cubicBezTo>
                  <a:cubicBezTo>
                    <a:pt x="216193" y="101192"/>
                    <a:pt x="216133" y="101131"/>
                    <a:pt x="216017" y="101076"/>
                  </a:cubicBezTo>
                  <a:cubicBezTo>
                    <a:pt x="215961" y="101076"/>
                    <a:pt x="215961" y="101015"/>
                    <a:pt x="215901" y="101015"/>
                  </a:cubicBezTo>
                  <a:cubicBezTo>
                    <a:pt x="215668" y="100899"/>
                    <a:pt x="215381" y="100727"/>
                    <a:pt x="215088" y="100611"/>
                  </a:cubicBezTo>
                  <a:cubicBezTo>
                    <a:pt x="215033" y="100551"/>
                    <a:pt x="214917" y="100495"/>
                    <a:pt x="214800" y="100435"/>
                  </a:cubicBezTo>
                  <a:cubicBezTo>
                    <a:pt x="214508" y="100203"/>
                    <a:pt x="214220" y="100031"/>
                    <a:pt x="213872" y="99799"/>
                  </a:cubicBezTo>
                  <a:cubicBezTo>
                    <a:pt x="213812" y="99739"/>
                    <a:pt x="213696" y="99683"/>
                    <a:pt x="213580" y="99623"/>
                  </a:cubicBezTo>
                  <a:cubicBezTo>
                    <a:pt x="213292" y="99391"/>
                    <a:pt x="212944" y="99159"/>
                    <a:pt x="212596" y="98926"/>
                  </a:cubicBezTo>
                  <a:cubicBezTo>
                    <a:pt x="212535" y="98810"/>
                    <a:pt x="212419" y="98755"/>
                    <a:pt x="212303" y="98694"/>
                  </a:cubicBezTo>
                  <a:cubicBezTo>
                    <a:pt x="212015" y="98407"/>
                    <a:pt x="211667" y="98114"/>
                    <a:pt x="211319" y="97826"/>
                  </a:cubicBezTo>
                  <a:cubicBezTo>
                    <a:pt x="211203" y="97766"/>
                    <a:pt x="211143" y="97650"/>
                    <a:pt x="211027" y="97594"/>
                  </a:cubicBezTo>
                  <a:cubicBezTo>
                    <a:pt x="210679" y="97302"/>
                    <a:pt x="210330" y="96954"/>
                    <a:pt x="209982" y="96606"/>
                  </a:cubicBezTo>
                  <a:cubicBezTo>
                    <a:pt x="209927" y="96490"/>
                    <a:pt x="209811" y="96434"/>
                    <a:pt x="209694" y="96318"/>
                  </a:cubicBezTo>
                  <a:cubicBezTo>
                    <a:pt x="209346" y="95970"/>
                    <a:pt x="208998" y="95561"/>
                    <a:pt x="208650" y="95213"/>
                  </a:cubicBezTo>
                  <a:cubicBezTo>
                    <a:pt x="208534" y="95097"/>
                    <a:pt x="208474" y="94981"/>
                    <a:pt x="208358" y="94865"/>
                  </a:cubicBezTo>
                  <a:cubicBezTo>
                    <a:pt x="208009" y="94461"/>
                    <a:pt x="207606" y="93997"/>
                    <a:pt x="207258" y="93588"/>
                  </a:cubicBezTo>
                  <a:cubicBezTo>
                    <a:pt x="207197" y="93472"/>
                    <a:pt x="207081" y="93356"/>
                    <a:pt x="206965" y="93240"/>
                  </a:cubicBezTo>
                  <a:cubicBezTo>
                    <a:pt x="206617" y="92720"/>
                    <a:pt x="206213" y="92256"/>
                    <a:pt x="205865" y="91732"/>
                  </a:cubicBezTo>
                  <a:cubicBezTo>
                    <a:pt x="205749" y="91616"/>
                    <a:pt x="205689" y="91444"/>
                    <a:pt x="205573" y="91328"/>
                  </a:cubicBezTo>
                  <a:cubicBezTo>
                    <a:pt x="205169" y="90803"/>
                    <a:pt x="204821" y="90223"/>
                    <a:pt x="204412" y="89643"/>
                  </a:cubicBezTo>
                  <a:cubicBezTo>
                    <a:pt x="204296" y="89527"/>
                    <a:pt x="204240" y="89355"/>
                    <a:pt x="204124" y="89179"/>
                  </a:cubicBezTo>
                  <a:cubicBezTo>
                    <a:pt x="203716" y="88598"/>
                    <a:pt x="203312" y="87963"/>
                    <a:pt x="202964" y="87322"/>
                  </a:cubicBezTo>
                  <a:cubicBezTo>
                    <a:pt x="202848" y="87150"/>
                    <a:pt x="202732" y="86974"/>
                    <a:pt x="202671" y="86802"/>
                  </a:cubicBezTo>
                  <a:cubicBezTo>
                    <a:pt x="202268" y="86106"/>
                    <a:pt x="201859" y="85410"/>
                    <a:pt x="201455" y="84653"/>
                  </a:cubicBezTo>
                  <a:cubicBezTo>
                    <a:pt x="201339" y="84481"/>
                    <a:pt x="201223" y="84305"/>
                    <a:pt x="201163" y="84133"/>
                  </a:cubicBezTo>
                  <a:cubicBezTo>
                    <a:pt x="200991" y="83785"/>
                    <a:pt x="200815" y="83492"/>
                    <a:pt x="200643" y="83144"/>
                  </a:cubicBezTo>
                  <a:cubicBezTo>
                    <a:pt x="200350" y="82680"/>
                    <a:pt x="200118" y="82216"/>
                    <a:pt x="199886" y="81752"/>
                  </a:cubicBezTo>
                  <a:cubicBezTo>
                    <a:pt x="199770" y="81520"/>
                    <a:pt x="199715" y="81348"/>
                    <a:pt x="199599" y="81172"/>
                  </a:cubicBezTo>
                  <a:cubicBezTo>
                    <a:pt x="199190" y="80304"/>
                    <a:pt x="198726" y="79375"/>
                    <a:pt x="198322" y="78503"/>
                  </a:cubicBezTo>
                  <a:cubicBezTo>
                    <a:pt x="198206" y="78270"/>
                    <a:pt x="198146" y="78038"/>
                    <a:pt x="198030" y="77806"/>
                  </a:cubicBezTo>
                  <a:cubicBezTo>
                    <a:pt x="192808" y="66434"/>
                    <a:pt x="188574" y="52917"/>
                    <a:pt x="184452" y="41196"/>
                  </a:cubicBezTo>
                  <a:cubicBezTo>
                    <a:pt x="182076" y="34405"/>
                    <a:pt x="179755" y="28199"/>
                    <a:pt x="177257" y="23442"/>
                  </a:cubicBezTo>
                  <a:cubicBezTo>
                    <a:pt x="175981" y="21005"/>
                    <a:pt x="174704" y="18916"/>
                    <a:pt x="173372" y="17291"/>
                  </a:cubicBezTo>
                  <a:cubicBezTo>
                    <a:pt x="172035" y="15667"/>
                    <a:pt x="170643" y="14506"/>
                    <a:pt x="169134" y="13866"/>
                  </a:cubicBezTo>
                  <a:cubicBezTo>
                    <a:pt x="168498" y="13578"/>
                    <a:pt x="167918" y="13462"/>
                    <a:pt x="167338" y="13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9" name="Google Shape;519;p32"/>
            <p:cNvSpPr/>
            <p:nvPr/>
          </p:nvSpPr>
          <p:spPr>
            <a:xfrm>
              <a:off x="522425" y="1756025"/>
              <a:ext cx="6848200" cy="2510900"/>
            </a:xfrm>
            <a:custGeom>
              <a:avLst/>
              <a:gdLst/>
              <a:ahLst/>
              <a:cxnLst/>
              <a:rect l="l" t="t" r="r" b="b"/>
              <a:pathLst>
                <a:path w="273928" h="100436" extrusionOk="0">
                  <a:moveTo>
                    <a:pt x="112448" y="2322"/>
                  </a:moveTo>
                  <a:lnTo>
                    <a:pt x="112448" y="2322"/>
                  </a:lnTo>
                  <a:cubicBezTo>
                    <a:pt x="112448" y="2322"/>
                    <a:pt x="112393" y="2322"/>
                    <a:pt x="112393" y="2378"/>
                  </a:cubicBezTo>
                  <a:lnTo>
                    <a:pt x="112448" y="2322"/>
                  </a:lnTo>
                  <a:close/>
                  <a:moveTo>
                    <a:pt x="111868" y="2958"/>
                  </a:moveTo>
                  <a:lnTo>
                    <a:pt x="111868" y="2958"/>
                  </a:lnTo>
                  <a:cubicBezTo>
                    <a:pt x="111636" y="3074"/>
                    <a:pt x="111464" y="3190"/>
                    <a:pt x="111232" y="3306"/>
                  </a:cubicBezTo>
                  <a:lnTo>
                    <a:pt x="111232" y="3366"/>
                  </a:lnTo>
                  <a:cubicBezTo>
                    <a:pt x="111348" y="3306"/>
                    <a:pt x="111464" y="3250"/>
                    <a:pt x="111636" y="3250"/>
                  </a:cubicBezTo>
                  <a:cubicBezTo>
                    <a:pt x="111696" y="3134"/>
                    <a:pt x="111812" y="3018"/>
                    <a:pt x="111868" y="2958"/>
                  </a:cubicBezTo>
                  <a:close/>
                  <a:moveTo>
                    <a:pt x="111232" y="3714"/>
                  </a:moveTo>
                  <a:cubicBezTo>
                    <a:pt x="111230" y="3720"/>
                    <a:pt x="111228" y="3725"/>
                    <a:pt x="111226" y="3731"/>
                  </a:cubicBezTo>
                  <a:lnTo>
                    <a:pt x="111226" y="3731"/>
                  </a:lnTo>
                  <a:cubicBezTo>
                    <a:pt x="111246" y="3725"/>
                    <a:pt x="111267" y="3719"/>
                    <a:pt x="111288" y="3714"/>
                  </a:cubicBezTo>
                  <a:close/>
                  <a:moveTo>
                    <a:pt x="111226" y="3731"/>
                  </a:moveTo>
                  <a:cubicBezTo>
                    <a:pt x="111024" y="3791"/>
                    <a:pt x="110863" y="3892"/>
                    <a:pt x="110652" y="3946"/>
                  </a:cubicBezTo>
                  <a:cubicBezTo>
                    <a:pt x="110592" y="4062"/>
                    <a:pt x="110536" y="4118"/>
                    <a:pt x="110476" y="4234"/>
                  </a:cubicBezTo>
                  <a:lnTo>
                    <a:pt x="110536" y="4234"/>
                  </a:lnTo>
                  <a:cubicBezTo>
                    <a:pt x="110652" y="4179"/>
                    <a:pt x="110824" y="4179"/>
                    <a:pt x="110940" y="4118"/>
                  </a:cubicBezTo>
                  <a:cubicBezTo>
                    <a:pt x="111052" y="4006"/>
                    <a:pt x="111164" y="3894"/>
                    <a:pt x="111226" y="3731"/>
                  </a:cubicBezTo>
                  <a:close/>
                  <a:moveTo>
                    <a:pt x="110592" y="4527"/>
                  </a:moveTo>
                  <a:cubicBezTo>
                    <a:pt x="110476" y="4582"/>
                    <a:pt x="110304" y="4643"/>
                    <a:pt x="110188" y="4643"/>
                  </a:cubicBezTo>
                  <a:cubicBezTo>
                    <a:pt x="110127" y="4814"/>
                    <a:pt x="110011" y="4930"/>
                    <a:pt x="109895" y="5107"/>
                  </a:cubicBezTo>
                  <a:cubicBezTo>
                    <a:pt x="110072" y="5107"/>
                    <a:pt x="110188" y="5047"/>
                    <a:pt x="110360" y="5047"/>
                  </a:cubicBezTo>
                  <a:lnTo>
                    <a:pt x="110708" y="4527"/>
                  </a:lnTo>
                  <a:close/>
                  <a:moveTo>
                    <a:pt x="110127" y="5395"/>
                  </a:moveTo>
                  <a:lnTo>
                    <a:pt x="110127" y="5395"/>
                  </a:lnTo>
                  <a:cubicBezTo>
                    <a:pt x="109956" y="5455"/>
                    <a:pt x="109840" y="5455"/>
                    <a:pt x="109663" y="5511"/>
                  </a:cubicBezTo>
                  <a:cubicBezTo>
                    <a:pt x="109547" y="5687"/>
                    <a:pt x="109492" y="5859"/>
                    <a:pt x="109375" y="6091"/>
                  </a:cubicBezTo>
                  <a:cubicBezTo>
                    <a:pt x="109431" y="6091"/>
                    <a:pt x="109492" y="6035"/>
                    <a:pt x="109492" y="6035"/>
                  </a:cubicBezTo>
                  <a:lnTo>
                    <a:pt x="109547" y="6035"/>
                  </a:lnTo>
                  <a:cubicBezTo>
                    <a:pt x="109608" y="6035"/>
                    <a:pt x="109663" y="6091"/>
                    <a:pt x="109724" y="6091"/>
                  </a:cubicBezTo>
                  <a:cubicBezTo>
                    <a:pt x="109840" y="5859"/>
                    <a:pt x="110011" y="5627"/>
                    <a:pt x="110127" y="5395"/>
                  </a:cubicBezTo>
                  <a:close/>
                  <a:moveTo>
                    <a:pt x="109143" y="6383"/>
                  </a:moveTo>
                  <a:lnTo>
                    <a:pt x="108795" y="7080"/>
                  </a:lnTo>
                  <a:cubicBezTo>
                    <a:pt x="108911" y="7135"/>
                    <a:pt x="109027" y="7135"/>
                    <a:pt x="109143" y="7135"/>
                  </a:cubicBezTo>
                  <a:cubicBezTo>
                    <a:pt x="109259" y="6903"/>
                    <a:pt x="109431" y="6615"/>
                    <a:pt x="109547" y="6383"/>
                  </a:cubicBezTo>
                  <a:close/>
                  <a:moveTo>
                    <a:pt x="108619" y="7428"/>
                  </a:moveTo>
                  <a:cubicBezTo>
                    <a:pt x="108503" y="7660"/>
                    <a:pt x="108387" y="7948"/>
                    <a:pt x="108215" y="8240"/>
                  </a:cubicBezTo>
                  <a:cubicBezTo>
                    <a:pt x="108331" y="8240"/>
                    <a:pt x="108447" y="8296"/>
                    <a:pt x="108563" y="8296"/>
                  </a:cubicBezTo>
                  <a:cubicBezTo>
                    <a:pt x="108679" y="8008"/>
                    <a:pt x="108851" y="7716"/>
                    <a:pt x="108967" y="7483"/>
                  </a:cubicBezTo>
                  <a:cubicBezTo>
                    <a:pt x="108851" y="7428"/>
                    <a:pt x="108735" y="7428"/>
                    <a:pt x="108619" y="7428"/>
                  </a:cubicBezTo>
                  <a:close/>
                  <a:moveTo>
                    <a:pt x="108099" y="8528"/>
                  </a:moveTo>
                  <a:cubicBezTo>
                    <a:pt x="107983" y="8820"/>
                    <a:pt x="107807" y="9168"/>
                    <a:pt x="107691" y="9456"/>
                  </a:cubicBezTo>
                  <a:cubicBezTo>
                    <a:pt x="107751" y="9517"/>
                    <a:pt x="107867" y="9572"/>
                    <a:pt x="107983" y="9572"/>
                  </a:cubicBezTo>
                  <a:cubicBezTo>
                    <a:pt x="108099" y="9284"/>
                    <a:pt x="108271" y="8936"/>
                    <a:pt x="108447" y="8644"/>
                  </a:cubicBezTo>
                  <a:cubicBezTo>
                    <a:pt x="108331" y="8588"/>
                    <a:pt x="108215" y="8588"/>
                    <a:pt x="108099" y="8528"/>
                  </a:cubicBezTo>
                  <a:close/>
                  <a:moveTo>
                    <a:pt x="63422" y="30521"/>
                  </a:moveTo>
                  <a:cubicBezTo>
                    <a:pt x="63305" y="30576"/>
                    <a:pt x="63245" y="30576"/>
                    <a:pt x="63129" y="30576"/>
                  </a:cubicBezTo>
                  <a:lnTo>
                    <a:pt x="62957" y="30576"/>
                  </a:lnTo>
                  <a:cubicBezTo>
                    <a:pt x="63073" y="30692"/>
                    <a:pt x="63189" y="30808"/>
                    <a:pt x="63361" y="30869"/>
                  </a:cubicBezTo>
                  <a:lnTo>
                    <a:pt x="64002" y="30869"/>
                  </a:lnTo>
                  <a:cubicBezTo>
                    <a:pt x="63825" y="30753"/>
                    <a:pt x="63654" y="30637"/>
                    <a:pt x="63538" y="30521"/>
                  </a:cubicBezTo>
                  <a:close/>
                  <a:moveTo>
                    <a:pt x="64057" y="30521"/>
                  </a:moveTo>
                  <a:cubicBezTo>
                    <a:pt x="64234" y="30637"/>
                    <a:pt x="64350" y="30692"/>
                    <a:pt x="64466" y="30808"/>
                  </a:cubicBezTo>
                  <a:cubicBezTo>
                    <a:pt x="64522" y="30808"/>
                    <a:pt x="64522" y="30869"/>
                    <a:pt x="64582" y="30869"/>
                  </a:cubicBezTo>
                  <a:lnTo>
                    <a:pt x="65046" y="30869"/>
                  </a:lnTo>
                  <a:cubicBezTo>
                    <a:pt x="65102" y="30869"/>
                    <a:pt x="65102" y="30925"/>
                    <a:pt x="65162" y="30925"/>
                  </a:cubicBezTo>
                  <a:cubicBezTo>
                    <a:pt x="64986" y="30753"/>
                    <a:pt x="64754" y="30637"/>
                    <a:pt x="64522" y="30521"/>
                  </a:cubicBezTo>
                  <a:close/>
                  <a:moveTo>
                    <a:pt x="62493" y="30637"/>
                  </a:moveTo>
                  <a:cubicBezTo>
                    <a:pt x="62261" y="30692"/>
                    <a:pt x="62029" y="30692"/>
                    <a:pt x="61853" y="30753"/>
                  </a:cubicBezTo>
                  <a:lnTo>
                    <a:pt x="62145" y="31041"/>
                  </a:lnTo>
                  <a:cubicBezTo>
                    <a:pt x="62377" y="30985"/>
                    <a:pt x="62609" y="30925"/>
                    <a:pt x="62841" y="30925"/>
                  </a:cubicBezTo>
                  <a:cubicBezTo>
                    <a:pt x="62725" y="30808"/>
                    <a:pt x="62609" y="30753"/>
                    <a:pt x="62493" y="30637"/>
                  </a:cubicBezTo>
                  <a:close/>
                  <a:moveTo>
                    <a:pt x="65278" y="30576"/>
                  </a:moveTo>
                  <a:cubicBezTo>
                    <a:pt x="65510" y="30692"/>
                    <a:pt x="65742" y="30869"/>
                    <a:pt x="65975" y="30985"/>
                  </a:cubicBezTo>
                  <a:cubicBezTo>
                    <a:pt x="66091" y="31041"/>
                    <a:pt x="66262" y="31041"/>
                    <a:pt x="66378" y="31041"/>
                  </a:cubicBezTo>
                  <a:lnTo>
                    <a:pt x="66030" y="30869"/>
                  </a:lnTo>
                  <a:cubicBezTo>
                    <a:pt x="65798" y="30753"/>
                    <a:pt x="65626" y="30692"/>
                    <a:pt x="65450" y="30576"/>
                  </a:cubicBezTo>
                  <a:close/>
                  <a:moveTo>
                    <a:pt x="61449" y="30869"/>
                  </a:moveTo>
                  <a:cubicBezTo>
                    <a:pt x="61388" y="30869"/>
                    <a:pt x="61272" y="30869"/>
                    <a:pt x="61217" y="30925"/>
                  </a:cubicBezTo>
                  <a:cubicBezTo>
                    <a:pt x="61101" y="30925"/>
                    <a:pt x="60924" y="30985"/>
                    <a:pt x="60752" y="31041"/>
                  </a:cubicBezTo>
                  <a:cubicBezTo>
                    <a:pt x="60869" y="31101"/>
                    <a:pt x="60924" y="31217"/>
                    <a:pt x="61040" y="31273"/>
                  </a:cubicBezTo>
                  <a:cubicBezTo>
                    <a:pt x="61101" y="31273"/>
                    <a:pt x="61156" y="31273"/>
                    <a:pt x="61272" y="31217"/>
                  </a:cubicBezTo>
                  <a:cubicBezTo>
                    <a:pt x="61388" y="31217"/>
                    <a:pt x="61449" y="31157"/>
                    <a:pt x="61565" y="31157"/>
                  </a:cubicBezTo>
                  <a:cubicBezTo>
                    <a:pt x="61621" y="31157"/>
                    <a:pt x="61681" y="31101"/>
                    <a:pt x="61737" y="31101"/>
                  </a:cubicBezTo>
                  <a:cubicBezTo>
                    <a:pt x="61621" y="31041"/>
                    <a:pt x="61504" y="30925"/>
                    <a:pt x="61449" y="30869"/>
                  </a:cubicBezTo>
                  <a:close/>
                  <a:moveTo>
                    <a:pt x="67483" y="31273"/>
                  </a:moveTo>
                  <a:cubicBezTo>
                    <a:pt x="67483" y="31273"/>
                    <a:pt x="67539" y="31273"/>
                    <a:pt x="67599" y="31333"/>
                  </a:cubicBezTo>
                  <a:lnTo>
                    <a:pt x="67655" y="31333"/>
                  </a:lnTo>
                  <a:cubicBezTo>
                    <a:pt x="67599" y="31333"/>
                    <a:pt x="67539" y="31273"/>
                    <a:pt x="67483" y="31273"/>
                  </a:cubicBezTo>
                  <a:close/>
                  <a:moveTo>
                    <a:pt x="60404" y="31157"/>
                  </a:moveTo>
                  <a:cubicBezTo>
                    <a:pt x="60172" y="31217"/>
                    <a:pt x="59940" y="31333"/>
                    <a:pt x="59708" y="31449"/>
                  </a:cubicBezTo>
                  <a:cubicBezTo>
                    <a:pt x="59824" y="31505"/>
                    <a:pt x="59880" y="31621"/>
                    <a:pt x="59996" y="31681"/>
                  </a:cubicBezTo>
                  <a:cubicBezTo>
                    <a:pt x="60228" y="31565"/>
                    <a:pt x="60460" y="31505"/>
                    <a:pt x="60692" y="31389"/>
                  </a:cubicBezTo>
                  <a:cubicBezTo>
                    <a:pt x="60576" y="31333"/>
                    <a:pt x="60520" y="31217"/>
                    <a:pt x="60404" y="31157"/>
                  </a:cubicBezTo>
                  <a:close/>
                  <a:moveTo>
                    <a:pt x="59360" y="31565"/>
                  </a:moveTo>
                  <a:cubicBezTo>
                    <a:pt x="59244" y="31621"/>
                    <a:pt x="59128" y="31737"/>
                    <a:pt x="58951" y="31797"/>
                  </a:cubicBezTo>
                  <a:cubicBezTo>
                    <a:pt x="58896" y="31853"/>
                    <a:pt x="58780" y="31913"/>
                    <a:pt x="58664" y="31969"/>
                  </a:cubicBezTo>
                  <a:lnTo>
                    <a:pt x="58896" y="32201"/>
                  </a:lnTo>
                  <a:cubicBezTo>
                    <a:pt x="58951" y="32145"/>
                    <a:pt x="59068" y="32145"/>
                    <a:pt x="59128" y="32085"/>
                  </a:cubicBezTo>
                  <a:cubicBezTo>
                    <a:pt x="59244" y="32029"/>
                    <a:pt x="59300" y="31969"/>
                    <a:pt x="59416" y="31969"/>
                  </a:cubicBezTo>
                  <a:cubicBezTo>
                    <a:pt x="59476" y="31913"/>
                    <a:pt x="59592" y="31853"/>
                    <a:pt x="59648" y="31797"/>
                  </a:cubicBezTo>
                  <a:cubicBezTo>
                    <a:pt x="59592" y="31737"/>
                    <a:pt x="59476" y="31681"/>
                    <a:pt x="59416" y="31565"/>
                  </a:cubicBezTo>
                  <a:close/>
                  <a:moveTo>
                    <a:pt x="107519" y="9749"/>
                  </a:moveTo>
                  <a:cubicBezTo>
                    <a:pt x="107403" y="10097"/>
                    <a:pt x="107226" y="10445"/>
                    <a:pt x="107110" y="10733"/>
                  </a:cubicBezTo>
                  <a:cubicBezTo>
                    <a:pt x="104905" y="15899"/>
                    <a:pt x="102933" y="22105"/>
                    <a:pt x="100672" y="27387"/>
                  </a:cubicBezTo>
                  <a:cubicBezTo>
                    <a:pt x="99860" y="29300"/>
                    <a:pt x="99047" y="31101"/>
                    <a:pt x="98119" y="32665"/>
                  </a:cubicBezTo>
                  <a:lnTo>
                    <a:pt x="98119" y="32726"/>
                  </a:lnTo>
                  <a:cubicBezTo>
                    <a:pt x="98059" y="32781"/>
                    <a:pt x="98003" y="32897"/>
                    <a:pt x="97943" y="32958"/>
                  </a:cubicBezTo>
                  <a:cubicBezTo>
                    <a:pt x="97887" y="33074"/>
                    <a:pt x="97771" y="33245"/>
                    <a:pt x="97711" y="33361"/>
                  </a:cubicBezTo>
                  <a:cubicBezTo>
                    <a:pt x="97595" y="33538"/>
                    <a:pt x="97539" y="33654"/>
                    <a:pt x="97423" y="33826"/>
                  </a:cubicBezTo>
                  <a:lnTo>
                    <a:pt x="97075" y="34350"/>
                  </a:lnTo>
                  <a:cubicBezTo>
                    <a:pt x="97014" y="34466"/>
                    <a:pt x="96898" y="34582"/>
                    <a:pt x="96843" y="34698"/>
                  </a:cubicBezTo>
                  <a:cubicBezTo>
                    <a:pt x="96262" y="35627"/>
                    <a:pt x="95738" y="36439"/>
                    <a:pt x="95102" y="37135"/>
                  </a:cubicBezTo>
                  <a:cubicBezTo>
                    <a:pt x="95042" y="37251"/>
                    <a:pt x="94926" y="37367"/>
                    <a:pt x="94870" y="37483"/>
                  </a:cubicBezTo>
                  <a:cubicBezTo>
                    <a:pt x="95218" y="37135"/>
                    <a:pt x="95566" y="36787"/>
                    <a:pt x="95914" y="36379"/>
                  </a:cubicBezTo>
                  <a:cubicBezTo>
                    <a:pt x="96086" y="36207"/>
                    <a:pt x="96262" y="36031"/>
                    <a:pt x="96378" y="35859"/>
                  </a:cubicBezTo>
                  <a:cubicBezTo>
                    <a:pt x="96959" y="35102"/>
                    <a:pt x="97479" y="34350"/>
                    <a:pt x="98003" y="33478"/>
                  </a:cubicBezTo>
                  <a:lnTo>
                    <a:pt x="98059" y="33478"/>
                  </a:lnTo>
                  <a:cubicBezTo>
                    <a:pt x="98119" y="33361"/>
                    <a:pt x="98175" y="33190"/>
                    <a:pt x="98291" y="33074"/>
                  </a:cubicBezTo>
                  <a:lnTo>
                    <a:pt x="98467" y="32726"/>
                  </a:lnTo>
                  <a:cubicBezTo>
                    <a:pt x="98523" y="32610"/>
                    <a:pt x="98583" y="32549"/>
                    <a:pt x="98639" y="32433"/>
                  </a:cubicBezTo>
                  <a:lnTo>
                    <a:pt x="98639" y="32377"/>
                  </a:lnTo>
                  <a:cubicBezTo>
                    <a:pt x="99628" y="30692"/>
                    <a:pt x="100496" y="28780"/>
                    <a:pt x="101308" y="26747"/>
                  </a:cubicBezTo>
                  <a:cubicBezTo>
                    <a:pt x="103573" y="21353"/>
                    <a:pt x="105546" y="15203"/>
                    <a:pt x="107751" y="10153"/>
                  </a:cubicBezTo>
                  <a:cubicBezTo>
                    <a:pt x="107751" y="10097"/>
                    <a:pt x="107807" y="9981"/>
                    <a:pt x="107807" y="9920"/>
                  </a:cubicBezTo>
                  <a:cubicBezTo>
                    <a:pt x="107751" y="9865"/>
                    <a:pt x="107635" y="9804"/>
                    <a:pt x="107519" y="9749"/>
                  </a:cubicBezTo>
                  <a:close/>
                  <a:moveTo>
                    <a:pt x="93361" y="38119"/>
                  </a:moveTo>
                  <a:cubicBezTo>
                    <a:pt x="93361" y="38156"/>
                    <a:pt x="93355" y="38187"/>
                    <a:pt x="93345" y="38216"/>
                  </a:cubicBezTo>
                  <a:lnTo>
                    <a:pt x="93345" y="38216"/>
                  </a:lnTo>
                  <a:cubicBezTo>
                    <a:pt x="93370" y="38179"/>
                    <a:pt x="93394" y="38145"/>
                    <a:pt x="93417" y="38119"/>
                  </a:cubicBezTo>
                  <a:close/>
                  <a:moveTo>
                    <a:pt x="93345" y="38216"/>
                  </a:moveTo>
                  <a:cubicBezTo>
                    <a:pt x="93312" y="38266"/>
                    <a:pt x="93278" y="38319"/>
                    <a:pt x="93245" y="38351"/>
                  </a:cubicBezTo>
                  <a:lnTo>
                    <a:pt x="93245" y="38412"/>
                  </a:lnTo>
                  <a:cubicBezTo>
                    <a:pt x="93283" y="38332"/>
                    <a:pt x="93324" y="38279"/>
                    <a:pt x="93345" y="38216"/>
                  </a:cubicBezTo>
                  <a:close/>
                  <a:moveTo>
                    <a:pt x="92837" y="38412"/>
                  </a:moveTo>
                  <a:lnTo>
                    <a:pt x="92781" y="38467"/>
                  </a:lnTo>
                  <a:cubicBezTo>
                    <a:pt x="92781" y="38467"/>
                    <a:pt x="92721" y="38467"/>
                    <a:pt x="92665" y="38528"/>
                  </a:cubicBezTo>
                  <a:cubicBezTo>
                    <a:pt x="92605" y="38644"/>
                    <a:pt x="92489" y="38816"/>
                    <a:pt x="92433" y="38992"/>
                  </a:cubicBezTo>
                  <a:lnTo>
                    <a:pt x="92489" y="38932"/>
                  </a:lnTo>
                  <a:lnTo>
                    <a:pt x="92837" y="38412"/>
                  </a:lnTo>
                  <a:close/>
                  <a:moveTo>
                    <a:pt x="92201" y="38700"/>
                  </a:moveTo>
                  <a:lnTo>
                    <a:pt x="92201" y="38700"/>
                  </a:lnTo>
                  <a:cubicBezTo>
                    <a:pt x="92085" y="38760"/>
                    <a:pt x="92024" y="38760"/>
                    <a:pt x="91969" y="38816"/>
                  </a:cubicBezTo>
                  <a:cubicBezTo>
                    <a:pt x="91853" y="38932"/>
                    <a:pt x="91792" y="39048"/>
                    <a:pt x="91737" y="39224"/>
                  </a:cubicBezTo>
                  <a:lnTo>
                    <a:pt x="91792" y="39224"/>
                  </a:lnTo>
                  <a:cubicBezTo>
                    <a:pt x="91853" y="39164"/>
                    <a:pt x="91853" y="39164"/>
                    <a:pt x="91908" y="39164"/>
                  </a:cubicBezTo>
                  <a:cubicBezTo>
                    <a:pt x="92024" y="38992"/>
                    <a:pt x="92085" y="38876"/>
                    <a:pt x="92201" y="38700"/>
                  </a:cubicBezTo>
                  <a:close/>
                  <a:moveTo>
                    <a:pt x="91505" y="38932"/>
                  </a:moveTo>
                  <a:cubicBezTo>
                    <a:pt x="91388" y="38932"/>
                    <a:pt x="91328" y="38992"/>
                    <a:pt x="91212" y="38992"/>
                  </a:cubicBezTo>
                  <a:cubicBezTo>
                    <a:pt x="91156" y="39164"/>
                    <a:pt x="91096" y="39280"/>
                    <a:pt x="91040" y="39396"/>
                  </a:cubicBezTo>
                  <a:cubicBezTo>
                    <a:pt x="91156" y="39396"/>
                    <a:pt x="91212" y="39340"/>
                    <a:pt x="91272" y="39340"/>
                  </a:cubicBezTo>
                  <a:cubicBezTo>
                    <a:pt x="91388" y="39224"/>
                    <a:pt x="91444" y="39048"/>
                    <a:pt x="91505" y="38932"/>
                  </a:cubicBezTo>
                  <a:close/>
                  <a:moveTo>
                    <a:pt x="90808" y="39108"/>
                  </a:moveTo>
                  <a:cubicBezTo>
                    <a:pt x="90692" y="39108"/>
                    <a:pt x="90576" y="39164"/>
                    <a:pt x="90516" y="39164"/>
                  </a:cubicBezTo>
                  <a:lnTo>
                    <a:pt x="90344" y="39512"/>
                  </a:lnTo>
                  <a:cubicBezTo>
                    <a:pt x="90460" y="39512"/>
                    <a:pt x="90516" y="39512"/>
                    <a:pt x="90632" y="39456"/>
                  </a:cubicBezTo>
                  <a:lnTo>
                    <a:pt x="90808" y="39108"/>
                  </a:lnTo>
                  <a:close/>
                  <a:moveTo>
                    <a:pt x="67771" y="31041"/>
                  </a:moveTo>
                  <a:cubicBezTo>
                    <a:pt x="68583" y="31333"/>
                    <a:pt x="69340" y="31737"/>
                    <a:pt x="70152" y="32145"/>
                  </a:cubicBezTo>
                  <a:cubicBezTo>
                    <a:pt x="70208" y="32145"/>
                    <a:pt x="70268" y="32201"/>
                    <a:pt x="70324" y="32201"/>
                  </a:cubicBezTo>
                  <a:cubicBezTo>
                    <a:pt x="70440" y="32261"/>
                    <a:pt x="70616" y="32317"/>
                    <a:pt x="70732" y="32377"/>
                  </a:cubicBezTo>
                  <a:cubicBezTo>
                    <a:pt x="71020" y="32493"/>
                    <a:pt x="71368" y="32665"/>
                    <a:pt x="71716" y="32781"/>
                  </a:cubicBezTo>
                  <a:cubicBezTo>
                    <a:pt x="72009" y="32897"/>
                    <a:pt x="72241" y="33013"/>
                    <a:pt x="72473" y="33129"/>
                  </a:cubicBezTo>
                  <a:lnTo>
                    <a:pt x="73169" y="33478"/>
                  </a:lnTo>
                  <a:cubicBezTo>
                    <a:pt x="73517" y="33654"/>
                    <a:pt x="73866" y="33770"/>
                    <a:pt x="74153" y="33942"/>
                  </a:cubicBezTo>
                  <a:cubicBezTo>
                    <a:pt x="74330" y="34058"/>
                    <a:pt x="74562" y="34118"/>
                    <a:pt x="74734" y="34234"/>
                  </a:cubicBezTo>
                  <a:cubicBezTo>
                    <a:pt x="75082" y="34406"/>
                    <a:pt x="75490" y="34638"/>
                    <a:pt x="75838" y="34814"/>
                  </a:cubicBezTo>
                  <a:cubicBezTo>
                    <a:pt x="76010" y="34870"/>
                    <a:pt x="76126" y="34986"/>
                    <a:pt x="76303" y="35046"/>
                  </a:cubicBezTo>
                  <a:cubicBezTo>
                    <a:pt x="76706" y="35279"/>
                    <a:pt x="77115" y="35511"/>
                    <a:pt x="77579" y="35743"/>
                  </a:cubicBezTo>
                  <a:cubicBezTo>
                    <a:pt x="77695" y="35798"/>
                    <a:pt x="77811" y="35859"/>
                    <a:pt x="77983" y="35914"/>
                  </a:cubicBezTo>
                  <a:cubicBezTo>
                    <a:pt x="78447" y="36207"/>
                    <a:pt x="78911" y="36439"/>
                    <a:pt x="79320" y="36611"/>
                  </a:cubicBezTo>
                  <a:cubicBezTo>
                    <a:pt x="79491" y="36727"/>
                    <a:pt x="79608" y="36787"/>
                    <a:pt x="79724" y="36843"/>
                  </a:cubicBezTo>
                  <a:cubicBezTo>
                    <a:pt x="80248" y="37075"/>
                    <a:pt x="80712" y="37307"/>
                    <a:pt x="81232" y="37539"/>
                  </a:cubicBezTo>
                  <a:lnTo>
                    <a:pt x="81580" y="37715"/>
                  </a:lnTo>
                  <a:cubicBezTo>
                    <a:pt x="82161" y="37948"/>
                    <a:pt x="82685" y="38180"/>
                    <a:pt x="83205" y="38412"/>
                  </a:cubicBezTo>
                  <a:cubicBezTo>
                    <a:pt x="83381" y="38467"/>
                    <a:pt x="83497" y="38528"/>
                    <a:pt x="83613" y="38584"/>
                  </a:cubicBezTo>
                  <a:cubicBezTo>
                    <a:pt x="83846" y="38644"/>
                    <a:pt x="84133" y="38760"/>
                    <a:pt x="84365" y="38816"/>
                  </a:cubicBezTo>
                  <a:cubicBezTo>
                    <a:pt x="84714" y="38932"/>
                    <a:pt x="85062" y="39048"/>
                    <a:pt x="85410" y="39108"/>
                  </a:cubicBezTo>
                  <a:cubicBezTo>
                    <a:pt x="85526" y="39164"/>
                    <a:pt x="85702" y="39224"/>
                    <a:pt x="85818" y="39224"/>
                  </a:cubicBezTo>
                  <a:cubicBezTo>
                    <a:pt x="86515" y="39396"/>
                    <a:pt x="87211" y="39512"/>
                    <a:pt x="87907" y="39572"/>
                  </a:cubicBezTo>
                  <a:cubicBezTo>
                    <a:pt x="88079" y="39628"/>
                    <a:pt x="88255" y="39628"/>
                    <a:pt x="88427" y="39628"/>
                  </a:cubicBezTo>
                  <a:lnTo>
                    <a:pt x="89184" y="39628"/>
                  </a:lnTo>
                  <a:cubicBezTo>
                    <a:pt x="89239" y="39572"/>
                    <a:pt x="89239" y="39572"/>
                    <a:pt x="89239" y="39512"/>
                  </a:cubicBezTo>
                  <a:cubicBezTo>
                    <a:pt x="89300" y="39456"/>
                    <a:pt x="89300" y="39340"/>
                    <a:pt x="89355" y="39280"/>
                  </a:cubicBezTo>
                  <a:lnTo>
                    <a:pt x="88311" y="39280"/>
                  </a:lnTo>
                  <a:cubicBezTo>
                    <a:pt x="87615" y="39224"/>
                    <a:pt x="86918" y="39164"/>
                    <a:pt x="86222" y="38992"/>
                  </a:cubicBezTo>
                  <a:cubicBezTo>
                    <a:pt x="86050" y="38932"/>
                    <a:pt x="85934" y="38932"/>
                    <a:pt x="85758" y="38876"/>
                  </a:cubicBezTo>
                  <a:cubicBezTo>
                    <a:pt x="85178" y="38760"/>
                    <a:pt x="84597" y="38528"/>
                    <a:pt x="84017" y="38351"/>
                  </a:cubicBezTo>
                  <a:cubicBezTo>
                    <a:pt x="83846" y="38296"/>
                    <a:pt x="83729" y="38235"/>
                    <a:pt x="83613" y="38180"/>
                  </a:cubicBezTo>
                  <a:cubicBezTo>
                    <a:pt x="83381" y="38119"/>
                    <a:pt x="83149" y="38003"/>
                    <a:pt x="82917" y="37948"/>
                  </a:cubicBezTo>
                  <a:cubicBezTo>
                    <a:pt x="82625" y="37832"/>
                    <a:pt x="82337" y="37655"/>
                    <a:pt x="81989" y="37539"/>
                  </a:cubicBezTo>
                  <a:cubicBezTo>
                    <a:pt x="81873" y="37483"/>
                    <a:pt x="81757" y="37423"/>
                    <a:pt x="81580" y="37367"/>
                  </a:cubicBezTo>
                  <a:lnTo>
                    <a:pt x="80188" y="36671"/>
                  </a:lnTo>
                  <a:cubicBezTo>
                    <a:pt x="80016" y="36611"/>
                    <a:pt x="79900" y="36555"/>
                    <a:pt x="79784" y="36495"/>
                  </a:cubicBezTo>
                  <a:cubicBezTo>
                    <a:pt x="79320" y="36263"/>
                    <a:pt x="78911" y="36031"/>
                    <a:pt x="78447" y="35798"/>
                  </a:cubicBezTo>
                  <a:cubicBezTo>
                    <a:pt x="78331" y="35743"/>
                    <a:pt x="78159" y="35682"/>
                    <a:pt x="78043" y="35566"/>
                  </a:cubicBezTo>
                  <a:cubicBezTo>
                    <a:pt x="77635" y="35395"/>
                    <a:pt x="77231" y="35163"/>
                    <a:pt x="76883" y="34986"/>
                  </a:cubicBezTo>
                  <a:cubicBezTo>
                    <a:pt x="76706" y="34870"/>
                    <a:pt x="76535" y="34814"/>
                    <a:pt x="76358" y="34698"/>
                  </a:cubicBezTo>
                  <a:cubicBezTo>
                    <a:pt x="76010" y="34522"/>
                    <a:pt x="75722" y="34350"/>
                    <a:pt x="75374" y="34174"/>
                  </a:cubicBezTo>
                  <a:cubicBezTo>
                    <a:pt x="75198" y="34118"/>
                    <a:pt x="74966" y="34002"/>
                    <a:pt x="74794" y="33886"/>
                  </a:cubicBezTo>
                  <a:cubicBezTo>
                    <a:pt x="74562" y="33770"/>
                    <a:pt x="74269" y="33654"/>
                    <a:pt x="74037" y="33538"/>
                  </a:cubicBezTo>
                  <a:cubicBezTo>
                    <a:pt x="73921" y="33478"/>
                    <a:pt x="73750" y="33361"/>
                    <a:pt x="73634" y="33306"/>
                  </a:cubicBezTo>
                  <a:lnTo>
                    <a:pt x="73285" y="33129"/>
                  </a:lnTo>
                  <a:cubicBezTo>
                    <a:pt x="73169" y="33074"/>
                    <a:pt x="73053" y="33074"/>
                    <a:pt x="72993" y="33013"/>
                  </a:cubicBezTo>
                  <a:cubicBezTo>
                    <a:pt x="72937" y="33013"/>
                    <a:pt x="72937" y="32958"/>
                    <a:pt x="72877" y="32958"/>
                  </a:cubicBezTo>
                  <a:cubicBezTo>
                    <a:pt x="72065" y="32549"/>
                    <a:pt x="71252" y="32201"/>
                    <a:pt x="70440" y="31913"/>
                  </a:cubicBezTo>
                  <a:cubicBezTo>
                    <a:pt x="69920" y="31681"/>
                    <a:pt x="69396" y="31505"/>
                    <a:pt x="68876" y="31333"/>
                  </a:cubicBezTo>
                  <a:cubicBezTo>
                    <a:pt x="68528" y="31217"/>
                    <a:pt x="68119" y="31101"/>
                    <a:pt x="67771" y="31041"/>
                  </a:cubicBezTo>
                  <a:close/>
                  <a:moveTo>
                    <a:pt x="90112" y="39224"/>
                  </a:moveTo>
                  <a:cubicBezTo>
                    <a:pt x="89996" y="39224"/>
                    <a:pt x="89820" y="39280"/>
                    <a:pt x="89703" y="39280"/>
                  </a:cubicBezTo>
                  <a:cubicBezTo>
                    <a:pt x="89648" y="39396"/>
                    <a:pt x="89648" y="39512"/>
                    <a:pt x="89587" y="39628"/>
                  </a:cubicBezTo>
                  <a:cubicBezTo>
                    <a:pt x="89703" y="39572"/>
                    <a:pt x="89820" y="39572"/>
                    <a:pt x="89936" y="39572"/>
                  </a:cubicBezTo>
                  <a:lnTo>
                    <a:pt x="90112" y="39224"/>
                  </a:lnTo>
                  <a:close/>
                  <a:moveTo>
                    <a:pt x="8068" y="8296"/>
                  </a:moveTo>
                  <a:cubicBezTo>
                    <a:pt x="6499" y="8296"/>
                    <a:pt x="5222" y="8876"/>
                    <a:pt x="4178" y="9688"/>
                  </a:cubicBezTo>
                  <a:cubicBezTo>
                    <a:pt x="3366" y="10329"/>
                    <a:pt x="2730" y="11081"/>
                    <a:pt x="2205" y="11893"/>
                  </a:cubicBezTo>
                  <a:cubicBezTo>
                    <a:pt x="1393" y="13170"/>
                    <a:pt x="873" y="14446"/>
                    <a:pt x="525" y="15435"/>
                  </a:cubicBezTo>
                  <a:cubicBezTo>
                    <a:pt x="177" y="16479"/>
                    <a:pt x="0" y="17176"/>
                    <a:pt x="0" y="17176"/>
                  </a:cubicBezTo>
                  <a:lnTo>
                    <a:pt x="349" y="17231"/>
                  </a:lnTo>
                  <a:cubicBezTo>
                    <a:pt x="349" y="17115"/>
                    <a:pt x="873" y="14910"/>
                    <a:pt x="2034" y="12822"/>
                  </a:cubicBezTo>
                  <a:cubicBezTo>
                    <a:pt x="2669" y="11721"/>
                    <a:pt x="3426" y="10677"/>
                    <a:pt x="4410" y="9920"/>
                  </a:cubicBezTo>
                  <a:cubicBezTo>
                    <a:pt x="5399" y="9108"/>
                    <a:pt x="6615" y="8644"/>
                    <a:pt x="8068" y="8644"/>
                  </a:cubicBezTo>
                  <a:cubicBezTo>
                    <a:pt x="9112" y="8644"/>
                    <a:pt x="10273" y="8876"/>
                    <a:pt x="11549" y="9456"/>
                  </a:cubicBezTo>
                  <a:cubicBezTo>
                    <a:pt x="13986" y="10617"/>
                    <a:pt x="15959" y="12302"/>
                    <a:pt x="17639" y="14446"/>
                  </a:cubicBezTo>
                  <a:cubicBezTo>
                    <a:pt x="20485" y="18160"/>
                    <a:pt x="22281" y="23210"/>
                    <a:pt x="23558" y="28664"/>
                  </a:cubicBezTo>
                  <a:cubicBezTo>
                    <a:pt x="24546" y="32781"/>
                    <a:pt x="25243" y="37135"/>
                    <a:pt x="25939" y="41369"/>
                  </a:cubicBezTo>
                  <a:cubicBezTo>
                    <a:pt x="26751" y="46419"/>
                    <a:pt x="27503" y="51293"/>
                    <a:pt x="28724" y="55410"/>
                  </a:cubicBezTo>
                  <a:cubicBezTo>
                    <a:pt x="28780" y="55354"/>
                    <a:pt x="28896" y="55294"/>
                    <a:pt x="29012" y="55294"/>
                  </a:cubicBezTo>
                  <a:cubicBezTo>
                    <a:pt x="28260" y="52569"/>
                    <a:pt x="27619" y="49552"/>
                    <a:pt x="27099" y="46359"/>
                  </a:cubicBezTo>
                  <a:cubicBezTo>
                    <a:pt x="25879" y="39224"/>
                    <a:pt x="24894" y="31273"/>
                    <a:pt x="22745" y="24426"/>
                  </a:cubicBezTo>
                  <a:cubicBezTo>
                    <a:pt x="21701" y="21005"/>
                    <a:pt x="20369" y="17872"/>
                    <a:pt x="18568" y="15258"/>
                  </a:cubicBezTo>
                  <a:cubicBezTo>
                    <a:pt x="16827" y="12589"/>
                    <a:pt x="14566" y="10501"/>
                    <a:pt x="11721" y="9168"/>
                  </a:cubicBezTo>
                  <a:cubicBezTo>
                    <a:pt x="10389" y="8528"/>
                    <a:pt x="9168" y="8296"/>
                    <a:pt x="8068" y="8296"/>
                  </a:cubicBezTo>
                  <a:close/>
                  <a:moveTo>
                    <a:pt x="29072" y="55586"/>
                  </a:moveTo>
                  <a:cubicBezTo>
                    <a:pt x="29012" y="55642"/>
                    <a:pt x="28896" y="55702"/>
                    <a:pt x="28780" y="55758"/>
                  </a:cubicBezTo>
                  <a:cubicBezTo>
                    <a:pt x="28956" y="56283"/>
                    <a:pt x="29072" y="56803"/>
                    <a:pt x="29244" y="57267"/>
                  </a:cubicBezTo>
                  <a:cubicBezTo>
                    <a:pt x="29360" y="57267"/>
                    <a:pt x="29476" y="57211"/>
                    <a:pt x="29592" y="57151"/>
                  </a:cubicBezTo>
                  <a:cubicBezTo>
                    <a:pt x="29420" y="56687"/>
                    <a:pt x="29244" y="56106"/>
                    <a:pt x="29072" y="55586"/>
                  </a:cubicBezTo>
                  <a:close/>
                  <a:moveTo>
                    <a:pt x="29708" y="57499"/>
                  </a:moveTo>
                  <a:cubicBezTo>
                    <a:pt x="29592" y="57499"/>
                    <a:pt x="29536" y="57559"/>
                    <a:pt x="29420" y="57559"/>
                  </a:cubicBezTo>
                  <a:cubicBezTo>
                    <a:pt x="29420" y="57559"/>
                    <a:pt x="29420" y="57615"/>
                    <a:pt x="29360" y="57615"/>
                  </a:cubicBezTo>
                  <a:cubicBezTo>
                    <a:pt x="29476" y="57907"/>
                    <a:pt x="29592" y="58139"/>
                    <a:pt x="29652" y="58427"/>
                  </a:cubicBezTo>
                  <a:cubicBezTo>
                    <a:pt x="29708" y="58543"/>
                    <a:pt x="29768" y="58659"/>
                    <a:pt x="29824" y="58720"/>
                  </a:cubicBezTo>
                  <a:cubicBezTo>
                    <a:pt x="29884" y="58720"/>
                    <a:pt x="30000" y="58720"/>
                    <a:pt x="30117" y="58659"/>
                  </a:cubicBezTo>
                  <a:cubicBezTo>
                    <a:pt x="30000" y="58311"/>
                    <a:pt x="29824" y="57907"/>
                    <a:pt x="29708" y="57499"/>
                  </a:cubicBezTo>
                  <a:close/>
                  <a:moveTo>
                    <a:pt x="30233" y="59007"/>
                  </a:moveTo>
                  <a:cubicBezTo>
                    <a:pt x="30172" y="59007"/>
                    <a:pt x="30056" y="59007"/>
                    <a:pt x="29940" y="59068"/>
                  </a:cubicBezTo>
                  <a:cubicBezTo>
                    <a:pt x="30056" y="59416"/>
                    <a:pt x="30233" y="59704"/>
                    <a:pt x="30349" y="60052"/>
                  </a:cubicBezTo>
                  <a:cubicBezTo>
                    <a:pt x="30465" y="60052"/>
                    <a:pt x="30581" y="59996"/>
                    <a:pt x="30697" y="59996"/>
                  </a:cubicBezTo>
                  <a:cubicBezTo>
                    <a:pt x="30520" y="59648"/>
                    <a:pt x="30404" y="59356"/>
                    <a:pt x="30233" y="59007"/>
                  </a:cubicBezTo>
                  <a:close/>
                  <a:moveTo>
                    <a:pt x="30520" y="60344"/>
                  </a:moveTo>
                  <a:cubicBezTo>
                    <a:pt x="30636" y="60632"/>
                    <a:pt x="30813" y="60924"/>
                    <a:pt x="30929" y="61212"/>
                  </a:cubicBezTo>
                  <a:lnTo>
                    <a:pt x="31277" y="61212"/>
                  </a:lnTo>
                  <a:cubicBezTo>
                    <a:pt x="31161" y="60924"/>
                    <a:pt x="30985" y="60632"/>
                    <a:pt x="30868" y="60344"/>
                  </a:cubicBezTo>
                  <a:close/>
                  <a:moveTo>
                    <a:pt x="31101" y="61505"/>
                  </a:moveTo>
                  <a:cubicBezTo>
                    <a:pt x="31277" y="61792"/>
                    <a:pt x="31393" y="62025"/>
                    <a:pt x="31565" y="62257"/>
                  </a:cubicBezTo>
                  <a:lnTo>
                    <a:pt x="31973" y="62257"/>
                  </a:lnTo>
                  <a:cubicBezTo>
                    <a:pt x="31797" y="62025"/>
                    <a:pt x="31625" y="61792"/>
                    <a:pt x="31509" y="61505"/>
                  </a:cubicBezTo>
                  <a:close/>
                  <a:moveTo>
                    <a:pt x="31797" y="62605"/>
                  </a:moveTo>
                  <a:cubicBezTo>
                    <a:pt x="31913" y="62837"/>
                    <a:pt x="32089" y="63013"/>
                    <a:pt x="32261" y="63245"/>
                  </a:cubicBezTo>
                  <a:lnTo>
                    <a:pt x="32725" y="63245"/>
                  </a:lnTo>
                  <a:cubicBezTo>
                    <a:pt x="32553" y="63069"/>
                    <a:pt x="32377" y="62837"/>
                    <a:pt x="32205" y="62605"/>
                  </a:cubicBezTo>
                  <a:close/>
                  <a:moveTo>
                    <a:pt x="32553" y="63594"/>
                  </a:moveTo>
                  <a:cubicBezTo>
                    <a:pt x="32670" y="63765"/>
                    <a:pt x="32841" y="63881"/>
                    <a:pt x="32957" y="64058"/>
                  </a:cubicBezTo>
                  <a:cubicBezTo>
                    <a:pt x="33134" y="64113"/>
                    <a:pt x="33366" y="64113"/>
                    <a:pt x="33538" y="64174"/>
                  </a:cubicBezTo>
                  <a:lnTo>
                    <a:pt x="33189" y="63826"/>
                  </a:lnTo>
                  <a:cubicBezTo>
                    <a:pt x="33134" y="63765"/>
                    <a:pt x="33073" y="63710"/>
                    <a:pt x="33018" y="63594"/>
                  </a:cubicBezTo>
                  <a:close/>
                  <a:moveTo>
                    <a:pt x="33421" y="64462"/>
                  </a:moveTo>
                  <a:lnTo>
                    <a:pt x="33421" y="64462"/>
                  </a:lnTo>
                  <a:cubicBezTo>
                    <a:pt x="33770" y="64638"/>
                    <a:pt x="34118" y="64810"/>
                    <a:pt x="34466" y="64926"/>
                  </a:cubicBezTo>
                  <a:cubicBezTo>
                    <a:pt x="34294" y="64810"/>
                    <a:pt x="34178" y="64694"/>
                    <a:pt x="34002" y="64578"/>
                  </a:cubicBezTo>
                  <a:cubicBezTo>
                    <a:pt x="33830" y="64522"/>
                    <a:pt x="33598" y="64522"/>
                    <a:pt x="33421" y="64462"/>
                  </a:cubicBezTo>
                  <a:close/>
                  <a:moveTo>
                    <a:pt x="58371" y="32145"/>
                  </a:moveTo>
                  <a:cubicBezTo>
                    <a:pt x="58199" y="32201"/>
                    <a:pt x="58023" y="32317"/>
                    <a:pt x="57907" y="32433"/>
                  </a:cubicBezTo>
                  <a:lnTo>
                    <a:pt x="57559" y="32610"/>
                  </a:lnTo>
                  <a:cubicBezTo>
                    <a:pt x="57039" y="33013"/>
                    <a:pt x="56575" y="33361"/>
                    <a:pt x="56111" y="33770"/>
                  </a:cubicBezTo>
                  <a:cubicBezTo>
                    <a:pt x="55995" y="33886"/>
                    <a:pt x="55879" y="34002"/>
                    <a:pt x="55818" y="34118"/>
                  </a:cubicBezTo>
                  <a:cubicBezTo>
                    <a:pt x="55298" y="34582"/>
                    <a:pt x="54834" y="35102"/>
                    <a:pt x="54486" y="35627"/>
                  </a:cubicBezTo>
                  <a:cubicBezTo>
                    <a:pt x="54426" y="35682"/>
                    <a:pt x="54370" y="35743"/>
                    <a:pt x="54370" y="35798"/>
                  </a:cubicBezTo>
                  <a:cubicBezTo>
                    <a:pt x="54254" y="35914"/>
                    <a:pt x="54138" y="36091"/>
                    <a:pt x="54078" y="36207"/>
                  </a:cubicBezTo>
                  <a:cubicBezTo>
                    <a:pt x="53497" y="37075"/>
                    <a:pt x="53033" y="38003"/>
                    <a:pt x="52685" y="38992"/>
                  </a:cubicBezTo>
                  <a:cubicBezTo>
                    <a:pt x="52569" y="39280"/>
                    <a:pt x="52453" y="39512"/>
                    <a:pt x="52397" y="39804"/>
                  </a:cubicBezTo>
                  <a:cubicBezTo>
                    <a:pt x="51817" y="41429"/>
                    <a:pt x="51525" y="43170"/>
                    <a:pt x="51292" y="44966"/>
                  </a:cubicBezTo>
                  <a:cubicBezTo>
                    <a:pt x="51292" y="45142"/>
                    <a:pt x="51237" y="45258"/>
                    <a:pt x="51237" y="45374"/>
                  </a:cubicBezTo>
                  <a:cubicBezTo>
                    <a:pt x="51176" y="46071"/>
                    <a:pt x="51121" y="46767"/>
                    <a:pt x="51060" y="47403"/>
                  </a:cubicBezTo>
                  <a:cubicBezTo>
                    <a:pt x="50944" y="49204"/>
                    <a:pt x="50889" y="50945"/>
                    <a:pt x="50773" y="52625"/>
                  </a:cubicBezTo>
                  <a:cubicBezTo>
                    <a:pt x="50712" y="54017"/>
                    <a:pt x="50596" y="55294"/>
                    <a:pt x="50480" y="56570"/>
                  </a:cubicBezTo>
                  <a:lnTo>
                    <a:pt x="50308" y="57791"/>
                  </a:lnTo>
                  <a:cubicBezTo>
                    <a:pt x="50248" y="57847"/>
                    <a:pt x="50248" y="57907"/>
                    <a:pt x="50248" y="57963"/>
                  </a:cubicBezTo>
                  <a:cubicBezTo>
                    <a:pt x="50076" y="59123"/>
                    <a:pt x="49784" y="60228"/>
                    <a:pt x="49380" y="61157"/>
                  </a:cubicBezTo>
                  <a:cubicBezTo>
                    <a:pt x="49380" y="61212"/>
                    <a:pt x="49320" y="61328"/>
                    <a:pt x="49320" y="61389"/>
                  </a:cubicBezTo>
                  <a:lnTo>
                    <a:pt x="49148" y="61737"/>
                  </a:lnTo>
                  <a:cubicBezTo>
                    <a:pt x="48856" y="62317"/>
                    <a:pt x="48568" y="62897"/>
                    <a:pt x="48159" y="63417"/>
                  </a:cubicBezTo>
                  <a:cubicBezTo>
                    <a:pt x="48043" y="63477"/>
                    <a:pt x="47988" y="63594"/>
                    <a:pt x="47871" y="63710"/>
                  </a:cubicBezTo>
                  <a:cubicBezTo>
                    <a:pt x="47579" y="64058"/>
                    <a:pt x="47231" y="64406"/>
                    <a:pt x="46827" y="64694"/>
                  </a:cubicBezTo>
                  <a:cubicBezTo>
                    <a:pt x="46711" y="64754"/>
                    <a:pt x="46651" y="64810"/>
                    <a:pt x="46535" y="64926"/>
                  </a:cubicBezTo>
                  <a:cubicBezTo>
                    <a:pt x="46479" y="64926"/>
                    <a:pt x="46419" y="64986"/>
                    <a:pt x="46303" y="65042"/>
                  </a:cubicBezTo>
                  <a:cubicBezTo>
                    <a:pt x="46070" y="65218"/>
                    <a:pt x="45783" y="65334"/>
                    <a:pt x="45490" y="65506"/>
                  </a:cubicBezTo>
                  <a:cubicBezTo>
                    <a:pt x="45374" y="65566"/>
                    <a:pt x="45258" y="65566"/>
                    <a:pt x="45142" y="65622"/>
                  </a:cubicBezTo>
                  <a:cubicBezTo>
                    <a:pt x="44854" y="65798"/>
                    <a:pt x="44446" y="65914"/>
                    <a:pt x="44098" y="65970"/>
                  </a:cubicBezTo>
                  <a:cubicBezTo>
                    <a:pt x="43982" y="66030"/>
                    <a:pt x="43866" y="66030"/>
                    <a:pt x="43750" y="66086"/>
                  </a:cubicBezTo>
                  <a:cubicBezTo>
                    <a:pt x="43462" y="66146"/>
                    <a:pt x="43053" y="66202"/>
                    <a:pt x="42705" y="66263"/>
                  </a:cubicBezTo>
                  <a:cubicBezTo>
                    <a:pt x="42589" y="66318"/>
                    <a:pt x="42473" y="66318"/>
                    <a:pt x="42357" y="66318"/>
                  </a:cubicBezTo>
                  <a:cubicBezTo>
                    <a:pt x="42069" y="66379"/>
                    <a:pt x="41721" y="66379"/>
                    <a:pt x="41373" y="66379"/>
                  </a:cubicBezTo>
                  <a:cubicBezTo>
                    <a:pt x="41197" y="66434"/>
                    <a:pt x="41080" y="66434"/>
                    <a:pt x="40964" y="66434"/>
                  </a:cubicBezTo>
                  <a:lnTo>
                    <a:pt x="40036" y="66434"/>
                  </a:lnTo>
                  <a:cubicBezTo>
                    <a:pt x="39864" y="66434"/>
                    <a:pt x="39748" y="66434"/>
                    <a:pt x="39632" y="66379"/>
                  </a:cubicBezTo>
                  <a:lnTo>
                    <a:pt x="38760" y="66379"/>
                  </a:lnTo>
                  <a:cubicBezTo>
                    <a:pt x="38588" y="66318"/>
                    <a:pt x="38472" y="66318"/>
                    <a:pt x="38295" y="66318"/>
                  </a:cubicBezTo>
                  <a:cubicBezTo>
                    <a:pt x="38063" y="66263"/>
                    <a:pt x="37831" y="66263"/>
                    <a:pt x="37599" y="66202"/>
                  </a:cubicBezTo>
                  <a:cubicBezTo>
                    <a:pt x="37367" y="66202"/>
                    <a:pt x="37195" y="66146"/>
                    <a:pt x="36963" y="66086"/>
                  </a:cubicBezTo>
                  <a:cubicBezTo>
                    <a:pt x="36787" y="66030"/>
                    <a:pt x="36671" y="65970"/>
                    <a:pt x="36499" y="65914"/>
                  </a:cubicBezTo>
                  <a:cubicBezTo>
                    <a:pt x="36151" y="65798"/>
                    <a:pt x="35803" y="65682"/>
                    <a:pt x="35455" y="65506"/>
                  </a:cubicBezTo>
                  <a:cubicBezTo>
                    <a:pt x="35046" y="65450"/>
                    <a:pt x="34698" y="65334"/>
                    <a:pt x="34294" y="65218"/>
                  </a:cubicBezTo>
                  <a:lnTo>
                    <a:pt x="34294" y="65218"/>
                  </a:lnTo>
                  <a:cubicBezTo>
                    <a:pt x="34930" y="65622"/>
                    <a:pt x="35626" y="65970"/>
                    <a:pt x="36323" y="66263"/>
                  </a:cubicBezTo>
                  <a:cubicBezTo>
                    <a:pt x="36731" y="66379"/>
                    <a:pt x="37079" y="66434"/>
                    <a:pt x="37483" y="66550"/>
                  </a:cubicBezTo>
                  <a:cubicBezTo>
                    <a:pt x="37659" y="66550"/>
                    <a:pt x="37831" y="66611"/>
                    <a:pt x="38063" y="66611"/>
                  </a:cubicBezTo>
                  <a:cubicBezTo>
                    <a:pt x="38124" y="66611"/>
                    <a:pt x="38179" y="66611"/>
                    <a:pt x="38240" y="66666"/>
                  </a:cubicBezTo>
                  <a:lnTo>
                    <a:pt x="38588" y="66666"/>
                  </a:lnTo>
                  <a:cubicBezTo>
                    <a:pt x="38760" y="66666"/>
                    <a:pt x="38936" y="66727"/>
                    <a:pt x="39052" y="66727"/>
                  </a:cubicBezTo>
                  <a:lnTo>
                    <a:pt x="39864" y="66727"/>
                  </a:lnTo>
                  <a:cubicBezTo>
                    <a:pt x="39980" y="66727"/>
                    <a:pt x="40096" y="66727"/>
                    <a:pt x="40268" y="66782"/>
                  </a:cubicBezTo>
                  <a:lnTo>
                    <a:pt x="40500" y="66782"/>
                  </a:lnTo>
                  <a:cubicBezTo>
                    <a:pt x="40732" y="66782"/>
                    <a:pt x="40964" y="66727"/>
                    <a:pt x="41141" y="66727"/>
                  </a:cubicBezTo>
                  <a:lnTo>
                    <a:pt x="41545" y="66727"/>
                  </a:lnTo>
                  <a:cubicBezTo>
                    <a:pt x="41893" y="66727"/>
                    <a:pt x="42185" y="66666"/>
                    <a:pt x="42533" y="66611"/>
                  </a:cubicBezTo>
                  <a:lnTo>
                    <a:pt x="42882" y="66611"/>
                  </a:lnTo>
                  <a:cubicBezTo>
                    <a:pt x="43230" y="66550"/>
                    <a:pt x="43578" y="66495"/>
                    <a:pt x="43926" y="66379"/>
                  </a:cubicBezTo>
                  <a:cubicBezTo>
                    <a:pt x="43982" y="66379"/>
                    <a:pt x="44098" y="66318"/>
                    <a:pt x="44214" y="66318"/>
                  </a:cubicBezTo>
                  <a:cubicBezTo>
                    <a:pt x="44622" y="66202"/>
                    <a:pt x="44970" y="66086"/>
                    <a:pt x="45258" y="65970"/>
                  </a:cubicBezTo>
                  <a:lnTo>
                    <a:pt x="45606" y="65798"/>
                  </a:lnTo>
                  <a:cubicBezTo>
                    <a:pt x="45722" y="65738"/>
                    <a:pt x="45899" y="65682"/>
                    <a:pt x="46070" y="65566"/>
                  </a:cubicBezTo>
                  <a:cubicBezTo>
                    <a:pt x="46247" y="65450"/>
                    <a:pt x="46479" y="65334"/>
                    <a:pt x="46651" y="65218"/>
                  </a:cubicBezTo>
                  <a:cubicBezTo>
                    <a:pt x="46767" y="65158"/>
                    <a:pt x="46827" y="65102"/>
                    <a:pt x="46943" y="65042"/>
                  </a:cubicBezTo>
                  <a:cubicBezTo>
                    <a:pt x="47347" y="64754"/>
                    <a:pt x="47695" y="64462"/>
                    <a:pt x="47988" y="64113"/>
                  </a:cubicBezTo>
                  <a:cubicBezTo>
                    <a:pt x="48104" y="63997"/>
                    <a:pt x="48159" y="63881"/>
                    <a:pt x="48275" y="63826"/>
                  </a:cubicBezTo>
                  <a:cubicBezTo>
                    <a:pt x="48507" y="63533"/>
                    <a:pt x="48739" y="63185"/>
                    <a:pt x="48916" y="62897"/>
                  </a:cubicBezTo>
                  <a:cubicBezTo>
                    <a:pt x="49032" y="62665"/>
                    <a:pt x="49148" y="62489"/>
                    <a:pt x="49264" y="62257"/>
                  </a:cubicBezTo>
                  <a:cubicBezTo>
                    <a:pt x="49380" y="62085"/>
                    <a:pt x="49436" y="61909"/>
                    <a:pt x="49496" y="61737"/>
                  </a:cubicBezTo>
                  <a:cubicBezTo>
                    <a:pt x="49844" y="61096"/>
                    <a:pt x="50076" y="60344"/>
                    <a:pt x="50248" y="59588"/>
                  </a:cubicBezTo>
                  <a:cubicBezTo>
                    <a:pt x="50308" y="59300"/>
                    <a:pt x="50364" y="59068"/>
                    <a:pt x="50424" y="58836"/>
                  </a:cubicBezTo>
                  <a:lnTo>
                    <a:pt x="50596" y="57791"/>
                  </a:lnTo>
                  <a:cubicBezTo>
                    <a:pt x="50889" y="56106"/>
                    <a:pt x="51005" y="54310"/>
                    <a:pt x="51121" y="52393"/>
                  </a:cubicBezTo>
                  <a:cubicBezTo>
                    <a:pt x="51176" y="51581"/>
                    <a:pt x="51176" y="50652"/>
                    <a:pt x="51237" y="49784"/>
                  </a:cubicBezTo>
                  <a:cubicBezTo>
                    <a:pt x="51292" y="49028"/>
                    <a:pt x="51353" y="48215"/>
                    <a:pt x="51409" y="47403"/>
                  </a:cubicBezTo>
                  <a:cubicBezTo>
                    <a:pt x="51585" y="45142"/>
                    <a:pt x="51817" y="42938"/>
                    <a:pt x="52397" y="40849"/>
                  </a:cubicBezTo>
                  <a:cubicBezTo>
                    <a:pt x="52397" y="40788"/>
                    <a:pt x="52453" y="40788"/>
                    <a:pt x="52453" y="40733"/>
                  </a:cubicBezTo>
                  <a:cubicBezTo>
                    <a:pt x="52513" y="40440"/>
                    <a:pt x="52629" y="40092"/>
                    <a:pt x="52745" y="39804"/>
                  </a:cubicBezTo>
                  <a:cubicBezTo>
                    <a:pt x="53094" y="38760"/>
                    <a:pt x="53558" y="37771"/>
                    <a:pt x="54078" y="36787"/>
                  </a:cubicBezTo>
                  <a:cubicBezTo>
                    <a:pt x="54194" y="36611"/>
                    <a:pt x="54310" y="36495"/>
                    <a:pt x="54426" y="36323"/>
                  </a:cubicBezTo>
                  <a:cubicBezTo>
                    <a:pt x="54486" y="36147"/>
                    <a:pt x="54602" y="36031"/>
                    <a:pt x="54718" y="35859"/>
                  </a:cubicBezTo>
                  <a:cubicBezTo>
                    <a:pt x="55066" y="35395"/>
                    <a:pt x="55414" y="34930"/>
                    <a:pt x="55818" y="34522"/>
                  </a:cubicBezTo>
                  <a:cubicBezTo>
                    <a:pt x="55934" y="34406"/>
                    <a:pt x="56050" y="34350"/>
                    <a:pt x="56111" y="34234"/>
                  </a:cubicBezTo>
                  <a:cubicBezTo>
                    <a:pt x="56575" y="33770"/>
                    <a:pt x="57039" y="33361"/>
                    <a:pt x="57619" y="33013"/>
                  </a:cubicBezTo>
                  <a:cubicBezTo>
                    <a:pt x="57675" y="32958"/>
                    <a:pt x="57791" y="32842"/>
                    <a:pt x="57907" y="32781"/>
                  </a:cubicBezTo>
                  <a:cubicBezTo>
                    <a:pt x="58139" y="32665"/>
                    <a:pt x="58371" y="32493"/>
                    <a:pt x="58603" y="32377"/>
                  </a:cubicBezTo>
                  <a:cubicBezTo>
                    <a:pt x="58487" y="32317"/>
                    <a:pt x="58432" y="32201"/>
                    <a:pt x="58371" y="32145"/>
                  </a:cubicBezTo>
                  <a:close/>
                  <a:moveTo>
                    <a:pt x="116338" y="1"/>
                  </a:moveTo>
                  <a:cubicBezTo>
                    <a:pt x="116222" y="1"/>
                    <a:pt x="116046" y="1"/>
                    <a:pt x="115930" y="57"/>
                  </a:cubicBezTo>
                  <a:lnTo>
                    <a:pt x="115758" y="57"/>
                  </a:lnTo>
                  <a:cubicBezTo>
                    <a:pt x="115642" y="117"/>
                    <a:pt x="115466" y="117"/>
                    <a:pt x="115294" y="173"/>
                  </a:cubicBezTo>
                  <a:lnTo>
                    <a:pt x="115233" y="173"/>
                  </a:lnTo>
                  <a:cubicBezTo>
                    <a:pt x="115117" y="233"/>
                    <a:pt x="115001" y="289"/>
                    <a:pt x="114830" y="289"/>
                  </a:cubicBezTo>
                  <a:lnTo>
                    <a:pt x="114830" y="349"/>
                  </a:lnTo>
                  <a:cubicBezTo>
                    <a:pt x="114365" y="521"/>
                    <a:pt x="113901" y="753"/>
                    <a:pt x="113437" y="1045"/>
                  </a:cubicBezTo>
                  <a:cubicBezTo>
                    <a:pt x="113029" y="1333"/>
                    <a:pt x="112625" y="1681"/>
                    <a:pt x="112216" y="2029"/>
                  </a:cubicBezTo>
                  <a:cubicBezTo>
                    <a:pt x="112680" y="1742"/>
                    <a:pt x="113145" y="1509"/>
                    <a:pt x="113609" y="1333"/>
                  </a:cubicBezTo>
                  <a:cubicBezTo>
                    <a:pt x="113609" y="1333"/>
                    <a:pt x="113669" y="1333"/>
                    <a:pt x="113669" y="1277"/>
                  </a:cubicBezTo>
                  <a:cubicBezTo>
                    <a:pt x="113841" y="1161"/>
                    <a:pt x="114073" y="1045"/>
                    <a:pt x="114305" y="929"/>
                  </a:cubicBezTo>
                  <a:cubicBezTo>
                    <a:pt x="114481" y="813"/>
                    <a:pt x="114714" y="753"/>
                    <a:pt x="114885" y="637"/>
                  </a:cubicBezTo>
                  <a:cubicBezTo>
                    <a:pt x="114946" y="637"/>
                    <a:pt x="115001" y="637"/>
                    <a:pt x="115001" y="581"/>
                  </a:cubicBezTo>
                  <a:cubicBezTo>
                    <a:pt x="115117" y="581"/>
                    <a:pt x="115233" y="521"/>
                    <a:pt x="115349" y="521"/>
                  </a:cubicBezTo>
                  <a:cubicBezTo>
                    <a:pt x="115410" y="465"/>
                    <a:pt x="115466" y="465"/>
                    <a:pt x="115526" y="465"/>
                  </a:cubicBezTo>
                  <a:cubicBezTo>
                    <a:pt x="115582" y="465"/>
                    <a:pt x="115642" y="405"/>
                    <a:pt x="115698" y="405"/>
                  </a:cubicBezTo>
                  <a:cubicBezTo>
                    <a:pt x="115874" y="405"/>
                    <a:pt x="115990" y="349"/>
                    <a:pt x="116106" y="349"/>
                  </a:cubicBezTo>
                  <a:lnTo>
                    <a:pt x="116338" y="349"/>
                  </a:lnTo>
                  <a:cubicBezTo>
                    <a:pt x="116454" y="289"/>
                    <a:pt x="116570" y="289"/>
                    <a:pt x="116686" y="289"/>
                  </a:cubicBezTo>
                  <a:lnTo>
                    <a:pt x="116742" y="289"/>
                  </a:lnTo>
                  <a:cubicBezTo>
                    <a:pt x="116802" y="289"/>
                    <a:pt x="116918" y="289"/>
                    <a:pt x="116974" y="349"/>
                  </a:cubicBezTo>
                  <a:lnTo>
                    <a:pt x="117322" y="349"/>
                  </a:lnTo>
                  <a:cubicBezTo>
                    <a:pt x="117438" y="405"/>
                    <a:pt x="117499" y="405"/>
                    <a:pt x="117615" y="405"/>
                  </a:cubicBezTo>
                  <a:cubicBezTo>
                    <a:pt x="117731" y="465"/>
                    <a:pt x="117847" y="465"/>
                    <a:pt x="117902" y="521"/>
                  </a:cubicBezTo>
                  <a:cubicBezTo>
                    <a:pt x="118019" y="521"/>
                    <a:pt x="118079" y="581"/>
                    <a:pt x="118195" y="581"/>
                  </a:cubicBezTo>
                  <a:cubicBezTo>
                    <a:pt x="118251" y="637"/>
                    <a:pt x="118367" y="697"/>
                    <a:pt x="118483" y="753"/>
                  </a:cubicBezTo>
                  <a:cubicBezTo>
                    <a:pt x="118543" y="813"/>
                    <a:pt x="118659" y="813"/>
                    <a:pt x="118715" y="869"/>
                  </a:cubicBezTo>
                  <a:lnTo>
                    <a:pt x="118775" y="929"/>
                  </a:lnTo>
                  <a:cubicBezTo>
                    <a:pt x="118831" y="985"/>
                    <a:pt x="118947" y="1045"/>
                    <a:pt x="119007" y="1101"/>
                  </a:cubicBezTo>
                  <a:cubicBezTo>
                    <a:pt x="119063" y="1101"/>
                    <a:pt x="119123" y="1161"/>
                    <a:pt x="119179" y="1277"/>
                  </a:cubicBezTo>
                  <a:cubicBezTo>
                    <a:pt x="119295" y="1333"/>
                    <a:pt x="119355" y="1393"/>
                    <a:pt x="119471" y="1509"/>
                  </a:cubicBezTo>
                  <a:lnTo>
                    <a:pt x="119643" y="1681"/>
                  </a:lnTo>
                  <a:cubicBezTo>
                    <a:pt x="119759" y="1797"/>
                    <a:pt x="119820" y="1858"/>
                    <a:pt x="119875" y="1974"/>
                  </a:cubicBezTo>
                  <a:cubicBezTo>
                    <a:pt x="119936" y="2029"/>
                    <a:pt x="119991" y="2145"/>
                    <a:pt x="120052" y="2206"/>
                  </a:cubicBezTo>
                  <a:cubicBezTo>
                    <a:pt x="120107" y="2322"/>
                    <a:pt x="120223" y="2438"/>
                    <a:pt x="120284" y="2554"/>
                  </a:cubicBezTo>
                  <a:cubicBezTo>
                    <a:pt x="120339" y="2670"/>
                    <a:pt x="120400" y="2726"/>
                    <a:pt x="120400" y="2786"/>
                  </a:cubicBezTo>
                  <a:cubicBezTo>
                    <a:pt x="120516" y="2902"/>
                    <a:pt x="120572" y="3018"/>
                    <a:pt x="120632" y="3134"/>
                  </a:cubicBezTo>
                  <a:cubicBezTo>
                    <a:pt x="120688" y="3250"/>
                    <a:pt x="120688" y="3306"/>
                    <a:pt x="120748" y="3366"/>
                  </a:cubicBezTo>
                  <a:cubicBezTo>
                    <a:pt x="120804" y="3538"/>
                    <a:pt x="120864" y="3654"/>
                    <a:pt x="120920" y="3770"/>
                  </a:cubicBezTo>
                  <a:cubicBezTo>
                    <a:pt x="120980" y="3886"/>
                    <a:pt x="120980" y="3946"/>
                    <a:pt x="121036" y="4062"/>
                  </a:cubicBezTo>
                  <a:cubicBezTo>
                    <a:pt x="121096" y="4179"/>
                    <a:pt x="121152" y="4295"/>
                    <a:pt x="121212" y="4466"/>
                  </a:cubicBezTo>
                  <a:cubicBezTo>
                    <a:pt x="121268" y="4527"/>
                    <a:pt x="121268" y="4643"/>
                    <a:pt x="121328" y="4698"/>
                  </a:cubicBezTo>
                  <a:cubicBezTo>
                    <a:pt x="121384" y="4875"/>
                    <a:pt x="121444" y="5047"/>
                    <a:pt x="121444" y="5163"/>
                  </a:cubicBezTo>
                  <a:cubicBezTo>
                    <a:pt x="121500" y="5279"/>
                    <a:pt x="121500" y="5339"/>
                    <a:pt x="121560" y="5455"/>
                  </a:cubicBezTo>
                  <a:cubicBezTo>
                    <a:pt x="121616" y="5627"/>
                    <a:pt x="121676" y="5803"/>
                    <a:pt x="121676" y="5919"/>
                  </a:cubicBezTo>
                  <a:cubicBezTo>
                    <a:pt x="121732" y="6035"/>
                    <a:pt x="121732" y="6151"/>
                    <a:pt x="121792" y="6267"/>
                  </a:cubicBezTo>
                  <a:cubicBezTo>
                    <a:pt x="121848" y="6439"/>
                    <a:pt x="121908" y="6615"/>
                    <a:pt x="121908" y="6787"/>
                  </a:cubicBezTo>
                  <a:cubicBezTo>
                    <a:pt x="121964" y="6903"/>
                    <a:pt x="121964" y="7080"/>
                    <a:pt x="122024" y="7196"/>
                  </a:cubicBezTo>
                  <a:cubicBezTo>
                    <a:pt x="122080" y="7367"/>
                    <a:pt x="122080" y="7544"/>
                    <a:pt x="122140" y="7776"/>
                  </a:cubicBezTo>
                  <a:cubicBezTo>
                    <a:pt x="122196" y="7832"/>
                    <a:pt x="122196" y="7948"/>
                    <a:pt x="122196" y="8064"/>
                  </a:cubicBezTo>
                  <a:cubicBezTo>
                    <a:pt x="122257" y="8124"/>
                    <a:pt x="122257" y="8180"/>
                    <a:pt x="122257" y="8296"/>
                  </a:cubicBezTo>
                  <a:cubicBezTo>
                    <a:pt x="122312" y="8472"/>
                    <a:pt x="122312" y="8644"/>
                    <a:pt x="122373" y="8876"/>
                  </a:cubicBezTo>
                  <a:cubicBezTo>
                    <a:pt x="123069" y="12766"/>
                    <a:pt x="123417" y="17695"/>
                    <a:pt x="123705" y="23094"/>
                  </a:cubicBezTo>
                  <a:cubicBezTo>
                    <a:pt x="124113" y="31681"/>
                    <a:pt x="124461" y="41369"/>
                    <a:pt x="126086" y="49668"/>
                  </a:cubicBezTo>
                  <a:cubicBezTo>
                    <a:pt x="126838" y="53785"/>
                    <a:pt x="127998" y="57559"/>
                    <a:pt x="129567" y="60692"/>
                  </a:cubicBezTo>
                  <a:cubicBezTo>
                    <a:pt x="131192" y="63765"/>
                    <a:pt x="133337" y="66263"/>
                    <a:pt x="136122" y="67711"/>
                  </a:cubicBezTo>
                  <a:cubicBezTo>
                    <a:pt x="137978" y="68639"/>
                    <a:pt x="139603" y="69103"/>
                    <a:pt x="141172" y="69103"/>
                  </a:cubicBezTo>
                  <a:cubicBezTo>
                    <a:pt x="142272" y="69103"/>
                    <a:pt x="143316" y="68871"/>
                    <a:pt x="144245" y="68407"/>
                  </a:cubicBezTo>
                  <a:cubicBezTo>
                    <a:pt x="146046" y="67595"/>
                    <a:pt x="147554" y="66030"/>
                    <a:pt x="148887" y="63942"/>
                  </a:cubicBezTo>
                  <a:cubicBezTo>
                    <a:pt x="149295" y="63301"/>
                    <a:pt x="149643" y="62665"/>
                    <a:pt x="150047" y="61909"/>
                  </a:cubicBezTo>
                  <a:cubicBezTo>
                    <a:pt x="150572" y="60692"/>
                    <a:pt x="151091" y="59356"/>
                    <a:pt x="151556" y="57907"/>
                  </a:cubicBezTo>
                  <a:lnTo>
                    <a:pt x="151732" y="57035"/>
                  </a:lnTo>
                  <a:lnTo>
                    <a:pt x="151732" y="57035"/>
                  </a:lnTo>
                  <a:cubicBezTo>
                    <a:pt x="151324" y="58079"/>
                    <a:pt x="150975" y="59068"/>
                    <a:pt x="150572" y="60052"/>
                  </a:cubicBezTo>
                  <a:cubicBezTo>
                    <a:pt x="149699" y="61969"/>
                    <a:pt x="148771" y="63710"/>
                    <a:pt x="147726" y="65042"/>
                  </a:cubicBezTo>
                  <a:cubicBezTo>
                    <a:pt x="146798" y="66202"/>
                    <a:pt x="145814" y="67131"/>
                    <a:pt x="144709" y="67771"/>
                  </a:cubicBezTo>
                  <a:cubicBezTo>
                    <a:pt x="143665" y="68407"/>
                    <a:pt x="142448" y="68755"/>
                    <a:pt x="141172" y="68755"/>
                  </a:cubicBezTo>
                  <a:cubicBezTo>
                    <a:pt x="139719" y="68755"/>
                    <a:pt x="138094" y="68351"/>
                    <a:pt x="136298" y="67423"/>
                  </a:cubicBezTo>
                  <a:cubicBezTo>
                    <a:pt x="133917" y="66202"/>
                    <a:pt x="132060" y="64229"/>
                    <a:pt x="130551" y="61737"/>
                  </a:cubicBezTo>
                  <a:cubicBezTo>
                    <a:pt x="127943" y="57327"/>
                    <a:pt x="126490" y="51293"/>
                    <a:pt x="125622" y="44678"/>
                  </a:cubicBezTo>
                  <a:cubicBezTo>
                    <a:pt x="124285" y="34814"/>
                    <a:pt x="124229" y="23674"/>
                    <a:pt x="123473" y="14971"/>
                  </a:cubicBezTo>
                  <a:cubicBezTo>
                    <a:pt x="123241" y="12534"/>
                    <a:pt x="123008" y="10269"/>
                    <a:pt x="122605" y="8296"/>
                  </a:cubicBezTo>
                  <a:cubicBezTo>
                    <a:pt x="122544" y="8124"/>
                    <a:pt x="122544" y="7892"/>
                    <a:pt x="122489" y="7716"/>
                  </a:cubicBezTo>
                  <a:cubicBezTo>
                    <a:pt x="122428" y="7544"/>
                    <a:pt x="122428" y="7367"/>
                    <a:pt x="122373" y="7196"/>
                  </a:cubicBezTo>
                  <a:cubicBezTo>
                    <a:pt x="122312" y="7019"/>
                    <a:pt x="122257" y="6848"/>
                    <a:pt x="122257" y="6671"/>
                  </a:cubicBezTo>
                  <a:cubicBezTo>
                    <a:pt x="122196" y="6555"/>
                    <a:pt x="122196" y="6439"/>
                    <a:pt x="122140" y="6267"/>
                  </a:cubicBezTo>
                  <a:cubicBezTo>
                    <a:pt x="122080" y="6151"/>
                    <a:pt x="122024" y="5975"/>
                    <a:pt x="122024" y="5803"/>
                  </a:cubicBezTo>
                  <a:cubicBezTo>
                    <a:pt x="121964" y="5687"/>
                    <a:pt x="121964" y="5571"/>
                    <a:pt x="121908" y="5455"/>
                  </a:cubicBezTo>
                  <a:cubicBezTo>
                    <a:pt x="121848" y="5339"/>
                    <a:pt x="121792" y="5163"/>
                    <a:pt x="121732" y="4991"/>
                  </a:cubicBezTo>
                  <a:cubicBezTo>
                    <a:pt x="121732" y="4930"/>
                    <a:pt x="121676" y="4814"/>
                    <a:pt x="121676" y="4759"/>
                  </a:cubicBezTo>
                  <a:cubicBezTo>
                    <a:pt x="121616" y="4582"/>
                    <a:pt x="121560" y="4411"/>
                    <a:pt x="121500" y="4295"/>
                  </a:cubicBezTo>
                  <a:cubicBezTo>
                    <a:pt x="121444" y="4179"/>
                    <a:pt x="121444" y="4118"/>
                    <a:pt x="121384" y="4062"/>
                  </a:cubicBezTo>
                  <a:cubicBezTo>
                    <a:pt x="121328" y="3886"/>
                    <a:pt x="121268" y="3770"/>
                    <a:pt x="121212" y="3598"/>
                  </a:cubicBezTo>
                  <a:cubicBezTo>
                    <a:pt x="121212" y="3538"/>
                    <a:pt x="121152" y="3482"/>
                    <a:pt x="121096" y="3366"/>
                  </a:cubicBezTo>
                  <a:lnTo>
                    <a:pt x="120920" y="3018"/>
                  </a:lnTo>
                  <a:cubicBezTo>
                    <a:pt x="120864" y="2902"/>
                    <a:pt x="120864" y="2842"/>
                    <a:pt x="120804" y="2786"/>
                  </a:cubicBezTo>
                  <a:cubicBezTo>
                    <a:pt x="120748" y="2670"/>
                    <a:pt x="120688" y="2554"/>
                    <a:pt x="120572" y="2438"/>
                  </a:cubicBezTo>
                  <a:cubicBezTo>
                    <a:pt x="120516" y="2322"/>
                    <a:pt x="120516" y="2261"/>
                    <a:pt x="120455" y="2145"/>
                  </a:cubicBezTo>
                  <a:cubicBezTo>
                    <a:pt x="120339" y="2090"/>
                    <a:pt x="120284" y="1974"/>
                    <a:pt x="120223" y="1858"/>
                  </a:cubicBezTo>
                  <a:cubicBezTo>
                    <a:pt x="120168" y="1797"/>
                    <a:pt x="120107" y="1742"/>
                    <a:pt x="120052" y="1626"/>
                  </a:cubicBezTo>
                  <a:lnTo>
                    <a:pt x="119820" y="1393"/>
                  </a:lnTo>
                  <a:cubicBezTo>
                    <a:pt x="119759" y="1277"/>
                    <a:pt x="119643" y="1217"/>
                    <a:pt x="119587" y="1161"/>
                  </a:cubicBezTo>
                  <a:lnTo>
                    <a:pt x="119587" y="1101"/>
                  </a:lnTo>
                  <a:cubicBezTo>
                    <a:pt x="119471" y="1045"/>
                    <a:pt x="119411" y="985"/>
                    <a:pt x="119355" y="929"/>
                  </a:cubicBezTo>
                  <a:cubicBezTo>
                    <a:pt x="119295" y="869"/>
                    <a:pt x="119179" y="813"/>
                    <a:pt x="119123" y="753"/>
                  </a:cubicBezTo>
                  <a:cubicBezTo>
                    <a:pt x="119063" y="697"/>
                    <a:pt x="118947" y="637"/>
                    <a:pt x="118831" y="581"/>
                  </a:cubicBezTo>
                  <a:cubicBezTo>
                    <a:pt x="118775" y="521"/>
                    <a:pt x="118715" y="465"/>
                    <a:pt x="118599" y="465"/>
                  </a:cubicBezTo>
                  <a:cubicBezTo>
                    <a:pt x="118543" y="405"/>
                    <a:pt x="118427" y="349"/>
                    <a:pt x="118311" y="289"/>
                  </a:cubicBezTo>
                  <a:cubicBezTo>
                    <a:pt x="118251" y="289"/>
                    <a:pt x="118135" y="233"/>
                    <a:pt x="118079" y="233"/>
                  </a:cubicBezTo>
                  <a:cubicBezTo>
                    <a:pt x="117963" y="173"/>
                    <a:pt x="117847" y="117"/>
                    <a:pt x="117731" y="117"/>
                  </a:cubicBezTo>
                  <a:cubicBezTo>
                    <a:pt x="117670" y="117"/>
                    <a:pt x="117615" y="57"/>
                    <a:pt x="117499" y="57"/>
                  </a:cubicBezTo>
                  <a:cubicBezTo>
                    <a:pt x="117383" y="57"/>
                    <a:pt x="117267" y="1"/>
                    <a:pt x="117151" y="1"/>
                  </a:cubicBezTo>
                  <a:close/>
                  <a:moveTo>
                    <a:pt x="273928" y="36843"/>
                  </a:moveTo>
                  <a:lnTo>
                    <a:pt x="273928" y="36843"/>
                  </a:lnTo>
                  <a:cubicBezTo>
                    <a:pt x="273751" y="37307"/>
                    <a:pt x="273464" y="37715"/>
                    <a:pt x="273055" y="38064"/>
                  </a:cubicBezTo>
                  <a:cubicBezTo>
                    <a:pt x="272999" y="38119"/>
                    <a:pt x="272939" y="38119"/>
                    <a:pt x="272883" y="38180"/>
                  </a:cubicBezTo>
                  <a:cubicBezTo>
                    <a:pt x="272535" y="38412"/>
                    <a:pt x="272127" y="38644"/>
                    <a:pt x="271663" y="38876"/>
                  </a:cubicBezTo>
                  <a:cubicBezTo>
                    <a:pt x="270678" y="39280"/>
                    <a:pt x="269402" y="39628"/>
                    <a:pt x="268009" y="40036"/>
                  </a:cubicBezTo>
                  <a:cubicBezTo>
                    <a:pt x="265921" y="40556"/>
                    <a:pt x="263539" y="41197"/>
                    <a:pt x="261163" y="42297"/>
                  </a:cubicBezTo>
                  <a:cubicBezTo>
                    <a:pt x="258782" y="43402"/>
                    <a:pt x="256405" y="44966"/>
                    <a:pt x="254488" y="47347"/>
                  </a:cubicBezTo>
                  <a:cubicBezTo>
                    <a:pt x="245900" y="57963"/>
                    <a:pt x="240739" y="71192"/>
                    <a:pt x="236213" y="81752"/>
                  </a:cubicBezTo>
                  <a:cubicBezTo>
                    <a:pt x="235053" y="84421"/>
                    <a:pt x="233892" y="86919"/>
                    <a:pt x="232787" y="89179"/>
                  </a:cubicBezTo>
                  <a:cubicBezTo>
                    <a:pt x="232903" y="89239"/>
                    <a:pt x="232964" y="89295"/>
                    <a:pt x="233080" y="89355"/>
                  </a:cubicBezTo>
                  <a:cubicBezTo>
                    <a:pt x="235749" y="84017"/>
                    <a:pt x="238358" y="77287"/>
                    <a:pt x="241551" y="70264"/>
                  </a:cubicBezTo>
                  <a:cubicBezTo>
                    <a:pt x="244972" y="62549"/>
                    <a:pt x="249150" y="54482"/>
                    <a:pt x="254720" y="47579"/>
                  </a:cubicBezTo>
                  <a:cubicBezTo>
                    <a:pt x="256405" y="45546"/>
                    <a:pt x="258378" y="44098"/>
                    <a:pt x="260406" y="43054"/>
                  </a:cubicBezTo>
                  <a:cubicBezTo>
                    <a:pt x="263423" y="41485"/>
                    <a:pt x="266617" y="40788"/>
                    <a:pt x="269170" y="40036"/>
                  </a:cubicBezTo>
                  <a:cubicBezTo>
                    <a:pt x="270502" y="39688"/>
                    <a:pt x="271607" y="39340"/>
                    <a:pt x="272475" y="38816"/>
                  </a:cubicBezTo>
                  <a:cubicBezTo>
                    <a:pt x="272651" y="38760"/>
                    <a:pt x="272767" y="38644"/>
                    <a:pt x="272939" y="38584"/>
                  </a:cubicBezTo>
                  <a:cubicBezTo>
                    <a:pt x="272999" y="38528"/>
                    <a:pt x="273055" y="38412"/>
                    <a:pt x="273115" y="38351"/>
                  </a:cubicBezTo>
                  <a:cubicBezTo>
                    <a:pt x="273519" y="37948"/>
                    <a:pt x="273751" y="37423"/>
                    <a:pt x="273928" y="36843"/>
                  </a:cubicBezTo>
                  <a:close/>
                  <a:moveTo>
                    <a:pt x="232616" y="89472"/>
                  </a:moveTo>
                  <a:cubicBezTo>
                    <a:pt x="232384" y="89936"/>
                    <a:pt x="232207" y="90340"/>
                    <a:pt x="231975" y="90804"/>
                  </a:cubicBezTo>
                  <a:cubicBezTo>
                    <a:pt x="232035" y="90864"/>
                    <a:pt x="232151" y="90920"/>
                    <a:pt x="232267" y="90980"/>
                  </a:cubicBezTo>
                  <a:cubicBezTo>
                    <a:pt x="232267" y="90920"/>
                    <a:pt x="232267" y="90864"/>
                    <a:pt x="232323" y="90864"/>
                  </a:cubicBezTo>
                  <a:cubicBezTo>
                    <a:pt x="232500" y="90456"/>
                    <a:pt x="232732" y="90052"/>
                    <a:pt x="232903" y="89643"/>
                  </a:cubicBezTo>
                  <a:cubicBezTo>
                    <a:pt x="232848" y="89588"/>
                    <a:pt x="232732" y="89527"/>
                    <a:pt x="232616" y="89472"/>
                  </a:cubicBezTo>
                  <a:close/>
                  <a:moveTo>
                    <a:pt x="231803" y="91096"/>
                  </a:moveTo>
                  <a:lnTo>
                    <a:pt x="231107" y="92312"/>
                  </a:lnTo>
                  <a:cubicBezTo>
                    <a:pt x="231223" y="92373"/>
                    <a:pt x="231339" y="92373"/>
                    <a:pt x="231395" y="92428"/>
                  </a:cubicBezTo>
                  <a:cubicBezTo>
                    <a:pt x="231627" y="92080"/>
                    <a:pt x="231859" y="91676"/>
                    <a:pt x="232091" y="91268"/>
                  </a:cubicBezTo>
                  <a:cubicBezTo>
                    <a:pt x="231975" y="91212"/>
                    <a:pt x="231919" y="91152"/>
                    <a:pt x="231803" y="91096"/>
                  </a:cubicBezTo>
                  <a:close/>
                  <a:moveTo>
                    <a:pt x="230931" y="92605"/>
                  </a:moveTo>
                  <a:cubicBezTo>
                    <a:pt x="230699" y="92953"/>
                    <a:pt x="230466" y="93357"/>
                    <a:pt x="230295" y="93705"/>
                  </a:cubicBezTo>
                  <a:cubicBezTo>
                    <a:pt x="230350" y="93765"/>
                    <a:pt x="230466" y="93765"/>
                    <a:pt x="230583" y="93821"/>
                  </a:cubicBezTo>
                  <a:cubicBezTo>
                    <a:pt x="230815" y="93473"/>
                    <a:pt x="231047" y="93125"/>
                    <a:pt x="231223" y="92721"/>
                  </a:cubicBezTo>
                  <a:cubicBezTo>
                    <a:pt x="231163" y="92660"/>
                    <a:pt x="231047" y="92660"/>
                    <a:pt x="230931" y="92605"/>
                  </a:cubicBezTo>
                  <a:close/>
                  <a:moveTo>
                    <a:pt x="230063" y="93997"/>
                  </a:moveTo>
                  <a:cubicBezTo>
                    <a:pt x="229886" y="94285"/>
                    <a:pt x="229654" y="94633"/>
                    <a:pt x="229482" y="94926"/>
                  </a:cubicBezTo>
                  <a:cubicBezTo>
                    <a:pt x="229422" y="94926"/>
                    <a:pt x="229422" y="94981"/>
                    <a:pt x="229422" y="94981"/>
                  </a:cubicBezTo>
                  <a:cubicBezTo>
                    <a:pt x="229538" y="95042"/>
                    <a:pt x="229654" y="95042"/>
                    <a:pt x="229770" y="95097"/>
                  </a:cubicBezTo>
                  <a:cubicBezTo>
                    <a:pt x="229947" y="94749"/>
                    <a:pt x="230179" y="94461"/>
                    <a:pt x="230411" y="94113"/>
                  </a:cubicBezTo>
                  <a:cubicBezTo>
                    <a:pt x="230295" y="94053"/>
                    <a:pt x="230179" y="94053"/>
                    <a:pt x="230063" y="93997"/>
                  </a:cubicBezTo>
                  <a:close/>
                  <a:moveTo>
                    <a:pt x="229190" y="95274"/>
                  </a:moveTo>
                  <a:cubicBezTo>
                    <a:pt x="228958" y="95562"/>
                    <a:pt x="228726" y="95854"/>
                    <a:pt x="228554" y="96142"/>
                  </a:cubicBezTo>
                  <a:cubicBezTo>
                    <a:pt x="228670" y="96142"/>
                    <a:pt x="228786" y="96202"/>
                    <a:pt x="228902" y="96202"/>
                  </a:cubicBezTo>
                  <a:cubicBezTo>
                    <a:pt x="229134" y="95910"/>
                    <a:pt x="229306" y="95622"/>
                    <a:pt x="229538" y="95390"/>
                  </a:cubicBezTo>
                  <a:cubicBezTo>
                    <a:pt x="229422" y="95329"/>
                    <a:pt x="229306" y="95329"/>
                    <a:pt x="229190" y="95274"/>
                  </a:cubicBezTo>
                  <a:close/>
                  <a:moveTo>
                    <a:pt x="228262" y="96434"/>
                  </a:moveTo>
                  <a:cubicBezTo>
                    <a:pt x="228090" y="96666"/>
                    <a:pt x="227858" y="96954"/>
                    <a:pt x="227626" y="97186"/>
                  </a:cubicBezTo>
                  <a:cubicBezTo>
                    <a:pt x="227797" y="97186"/>
                    <a:pt x="227974" y="97130"/>
                    <a:pt x="228090" y="97130"/>
                  </a:cubicBezTo>
                  <a:cubicBezTo>
                    <a:pt x="228262" y="96954"/>
                    <a:pt x="228494" y="96722"/>
                    <a:pt x="228670" y="96490"/>
                  </a:cubicBezTo>
                  <a:cubicBezTo>
                    <a:pt x="228554" y="96490"/>
                    <a:pt x="228438" y="96434"/>
                    <a:pt x="228262" y="96434"/>
                  </a:cubicBezTo>
                  <a:close/>
                  <a:moveTo>
                    <a:pt x="227333" y="97479"/>
                  </a:moveTo>
                  <a:cubicBezTo>
                    <a:pt x="227101" y="97650"/>
                    <a:pt x="226929" y="97882"/>
                    <a:pt x="226697" y="98059"/>
                  </a:cubicBezTo>
                  <a:cubicBezTo>
                    <a:pt x="226929" y="97998"/>
                    <a:pt x="227161" y="97943"/>
                    <a:pt x="227333" y="97943"/>
                  </a:cubicBezTo>
                  <a:lnTo>
                    <a:pt x="227797" y="97479"/>
                  </a:lnTo>
                  <a:close/>
                  <a:moveTo>
                    <a:pt x="226753" y="98347"/>
                  </a:moveTo>
                  <a:cubicBezTo>
                    <a:pt x="226581" y="98407"/>
                    <a:pt x="226405" y="98407"/>
                    <a:pt x="226233" y="98407"/>
                  </a:cubicBezTo>
                  <a:cubicBezTo>
                    <a:pt x="226117" y="98523"/>
                    <a:pt x="225941" y="98639"/>
                    <a:pt x="225769" y="98755"/>
                  </a:cubicBezTo>
                  <a:cubicBezTo>
                    <a:pt x="226117" y="98639"/>
                    <a:pt x="226465" y="98523"/>
                    <a:pt x="226753" y="98347"/>
                  </a:cubicBezTo>
                  <a:close/>
                  <a:moveTo>
                    <a:pt x="167338" y="9517"/>
                  </a:moveTo>
                  <a:cubicBezTo>
                    <a:pt x="166586" y="9517"/>
                    <a:pt x="165829" y="9749"/>
                    <a:pt x="165133" y="10213"/>
                  </a:cubicBezTo>
                  <a:cubicBezTo>
                    <a:pt x="163917" y="11081"/>
                    <a:pt x="162872" y="12589"/>
                    <a:pt x="161944" y="14678"/>
                  </a:cubicBezTo>
                  <a:cubicBezTo>
                    <a:pt x="160900" y="17115"/>
                    <a:pt x="159971" y="20193"/>
                    <a:pt x="159159" y="23730"/>
                  </a:cubicBezTo>
                  <a:cubicBezTo>
                    <a:pt x="157474" y="31797"/>
                    <a:pt x="156026" y="41485"/>
                    <a:pt x="154053" y="50072"/>
                  </a:cubicBezTo>
                  <a:cubicBezTo>
                    <a:pt x="153821" y="51116"/>
                    <a:pt x="153528" y="52105"/>
                    <a:pt x="153296" y="53033"/>
                  </a:cubicBezTo>
                  <a:lnTo>
                    <a:pt x="153644" y="51813"/>
                  </a:lnTo>
                  <a:cubicBezTo>
                    <a:pt x="153877" y="51061"/>
                    <a:pt x="154053" y="50248"/>
                    <a:pt x="154225" y="49436"/>
                  </a:cubicBezTo>
                  <a:cubicBezTo>
                    <a:pt x="156081" y="41777"/>
                    <a:pt x="157474" y="33074"/>
                    <a:pt x="159043" y="25819"/>
                  </a:cubicBezTo>
                  <a:cubicBezTo>
                    <a:pt x="159215" y="24890"/>
                    <a:pt x="159447" y="23962"/>
                    <a:pt x="159623" y="23094"/>
                  </a:cubicBezTo>
                  <a:cubicBezTo>
                    <a:pt x="160551" y="19204"/>
                    <a:pt x="161596" y="15899"/>
                    <a:pt x="162872" y="13518"/>
                  </a:cubicBezTo>
                  <a:cubicBezTo>
                    <a:pt x="163508" y="12357"/>
                    <a:pt x="164149" y="11429"/>
                    <a:pt x="164901" y="10793"/>
                  </a:cubicBezTo>
                  <a:cubicBezTo>
                    <a:pt x="165657" y="10213"/>
                    <a:pt x="166470" y="9865"/>
                    <a:pt x="167338" y="9865"/>
                  </a:cubicBezTo>
                  <a:cubicBezTo>
                    <a:pt x="167802" y="9865"/>
                    <a:pt x="168327" y="9920"/>
                    <a:pt x="168846" y="10153"/>
                  </a:cubicBezTo>
                  <a:cubicBezTo>
                    <a:pt x="170819" y="10849"/>
                    <a:pt x="172676" y="12589"/>
                    <a:pt x="174417" y="15087"/>
                  </a:cubicBezTo>
                  <a:cubicBezTo>
                    <a:pt x="177550" y="19436"/>
                    <a:pt x="180395" y="26111"/>
                    <a:pt x="183236" y="33942"/>
                  </a:cubicBezTo>
                  <a:cubicBezTo>
                    <a:pt x="187530" y="45607"/>
                    <a:pt x="191884" y="59704"/>
                    <a:pt x="197161" y="72004"/>
                  </a:cubicBezTo>
                  <a:lnTo>
                    <a:pt x="197686" y="73225"/>
                  </a:lnTo>
                  <a:cubicBezTo>
                    <a:pt x="197802" y="73457"/>
                    <a:pt x="197858" y="73689"/>
                    <a:pt x="197974" y="73921"/>
                  </a:cubicBezTo>
                  <a:cubicBezTo>
                    <a:pt x="198382" y="74850"/>
                    <a:pt x="198846" y="75778"/>
                    <a:pt x="199250" y="76707"/>
                  </a:cubicBezTo>
                  <a:cubicBezTo>
                    <a:pt x="199366" y="76939"/>
                    <a:pt x="199482" y="77171"/>
                    <a:pt x="199543" y="77343"/>
                  </a:cubicBezTo>
                  <a:cubicBezTo>
                    <a:pt x="200007" y="78215"/>
                    <a:pt x="200411" y="79083"/>
                    <a:pt x="200819" y="79895"/>
                  </a:cubicBezTo>
                  <a:cubicBezTo>
                    <a:pt x="200935" y="80128"/>
                    <a:pt x="201051" y="80304"/>
                    <a:pt x="201107" y="80476"/>
                  </a:cubicBezTo>
                  <a:cubicBezTo>
                    <a:pt x="201515" y="81288"/>
                    <a:pt x="201919" y="82045"/>
                    <a:pt x="202383" y="82797"/>
                  </a:cubicBezTo>
                  <a:cubicBezTo>
                    <a:pt x="202444" y="82973"/>
                    <a:pt x="202560" y="83145"/>
                    <a:pt x="202676" y="83321"/>
                  </a:cubicBezTo>
                  <a:cubicBezTo>
                    <a:pt x="203080" y="84017"/>
                    <a:pt x="203428" y="84714"/>
                    <a:pt x="203892" y="85350"/>
                  </a:cubicBezTo>
                  <a:cubicBezTo>
                    <a:pt x="203952" y="85526"/>
                    <a:pt x="204068" y="85698"/>
                    <a:pt x="204185" y="85814"/>
                  </a:cubicBezTo>
                  <a:cubicBezTo>
                    <a:pt x="204533" y="86454"/>
                    <a:pt x="204936" y="87090"/>
                    <a:pt x="205345" y="87670"/>
                  </a:cubicBezTo>
                  <a:cubicBezTo>
                    <a:pt x="205401" y="87787"/>
                    <a:pt x="205517" y="87963"/>
                    <a:pt x="205633" y="88079"/>
                  </a:cubicBezTo>
                  <a:cubicBezTo>
                    <a:pt x="205749" y="88251"/>
                    <a:pt x="205809" y="88427"/>
                    <a:pt x="205925" y="88543"/>
                  </a:cubicBezTo>
                  <a:lnTo>
                    <a:pt x="206793" y="89759"/>
                  </a:lnTo>
                  <a:cubicBezTo>
                    <a:pt x="206854" y="89875"/>
                    <a:pt x="206970" y="89991"/>
                    <a:pt x="207086" y="90107"/>
                  </a:cubicBezTo>
                  <a:cubicBezTo>
                    <a:pt x="207434" y="90632"/>
                    <a:pt x="207782" y="91096"/>
                    <a:pt x="208186" y="91560"/>
                  </a:cubicBezTo>
                  <a:cubicBezTo>
                    <a:pt x="208246" y="91676"/>
                    <a:pt x="208362" y="91792"/>
                    <a:pt x="208478" y="91908"/>
                  </a:cubicBezTo>
                  <a:cubicBezTo>
                    <a:pt x="208826" y="92373"/>
                    <a:pt x="209174" y="92776"/>
                    <a:pt x="209578" y="93185"/>
                  </a:cubicBezTo>
                  <a:cubicBezTo>
                    <a:pt x="209639" y="93301"/>
                    <a:pt x="209755" y="93417"/>
                    <a:pt x="209871" y="93473"/>
                  </a:cubicBezTo>
                  <a:cubicBezTo>
                    <a:pt x="210219" y="93881"/>
                    <a:pt x="210567" y="94229"/>
                    <a:pt x="210915" y="94577"/>
                  </a:cubicBezTo>
                  <a:cubicBezTo>
                    <a:pt x="211031" y="94694"/>
                    <a:pt x="211087" y="94810"/>
                    <a:pt x="211203" y="94865"/>
                  </a:cubicBezTo>
                  <a:cubicBezTo>
                    <a:pt x="211551" y="95213"/>
                    <a:pt x="211899" y="95562"/>
                    <a:pt x="212247" y="95854"/>
                  </a:cubicBezTo>
                  <a:cubicBezTo>
                    <a:pt x="212308" y="95910"/>
                    <a:pt x="212424" y="96026"/>
                    <a:pt x="212540" y="96086"/>
                  </a:cubicBezTo>
                  <a:cubicBezTo>
                    <a:pt x="212828" y="96374"/>
                    <a:pt x="213176" y="96666"/>
                    <a:pt x="213524" y="96898"/>
                  </a:cubicBezTo>
                  <a:cubicBezTo>
                    <a:pt x="213640" y="97014"/>
                    <a:pt x="213700" y="97070"/>
                    <a:pt x="213816" y="97130"/>
                  </a:cubicBezTo>
                  <a:cubicBezTo>
                    <a:pt x="214104" y="97363"/>
                    <a:pt x="214452" y="97595"/>
                    <a:pt x="214800" y="97827"/>
                  </a:cubicBezTo>
                  <a:cubicBezTo>
                    <a:pt x="214861" y="97882"/>
                    <a:pt x="214977" y="97998"/>
                    <a:pt x="215093" y="98059"/>
                  </a:cubicBezTo>
                  <a:cubicBezTo>
                    <a:pt x="215381" y="98231"/>
                    <a:pt x="215673" y="98463"/>
                    <a:pt x="216021" y="98639"/>
                  </a:cubicBezTo>
                  <a:cubicBezTo>
                    <a:pt x="216077" y="98695"/>
                    <a:pt x="216193" y="98755"/>
                    <a:pt x="216309" y="98811"/>
                  </a:cubicBezTo>
                  <a:cubicBezTo>
                    <a:pt x="216485" y="98927"/>
                    <a:pt x="216717" y="99043"/>
                    <a:pt x="216889" y="99159"/>
                  </a:cubicBezTo>
                  <a:cubicBezTo>
                    <a:pt x="217005" y="99159"/>
                    <a:pt x="217121" y="99219"/>
                    <a:pt x="217182" y="99275"/>
                  </a:cubicBezTo>
                  <a:cubicBezTo>
                    <a:pt x="217298" y="99335"/>
                    <a:pt x="217414" y="99391"/>
                    <a:pt x="217469" y="99451"/>
                  </a:cubicBezTo>
                  <a:lnTo>
                    <a:pt x="218342" y="99800"/>
                  </a:lnTo>
                  <a:cubicBezTo>
                    <a:pt x="218458" y="99855"/>
                    <a:pt x="218514" y="99855"/>
                    <a:pt x="218630" y="99916"/>
                  </a:cubicBezTo>
                  <a:cubicBezTo>
                    <a:pt x="218922" y="100032"/>
                    <a:pt x="219154" y="100087"/>
                    <a:pt x="219442" y="100148"/>
                  </a:cubicBezTo>
                  <a:cubicBezTo>
                    <a:pt x="219558" y="100203"/>
                    <a:pt x="219674" y="100203"/>
                    <a:pt x="219790" y="100264"/>
                  </a:cubicBezTo>
                  <a:cubicBezTo>
                    <a:pt x="220022" y="100319"/>
                    <a:pt x="220254" y="100319"/>
                    <a:pt x="220487" y="100380"/>
                  </a:cubicBezTo>
                  <a:cubicBezTo>
                    <a:pt x="220603" y="100380"/>
                    <a:pt x="220719" y="100435"/>
                    <a:pt x="220895" y="100435"/>
                  </a:cubicBezTo>
                  <a:lnTo>
                    <a:pt x="222404" y="100435"/>
                  </a:lnTo>
                  <a:cubicBezTo>
                    <a:pt x="222575" y="100380"/>
                    <a:pt x="222752" y="100380"/>
                    <a:pt x="222868" y="100319"/>
                  </a:cubicBezTo>
                  <a:cubicBezTo>
                    <a:pt x="223272" y="100264"/>
                    <a:pt x="223620" y="100203"/>
                    <a:pt x="223968" y="100032"/>
                  </a:cubicBezTo>
                  <a:cubicBezTo>
                    <a:pt x="224664" y="99800"/>
                    <a:pt x="225305" y="99507"/>
                    <a:pt x="225941" y="99043"/>
                  </a:cubicBezTo>
                  <a:lnTo>
                    <a:pt x="225941" y="99043"/>
                  </a:lnTo>
                  <a:cubicBezTo>
                    <a:pt x="225537" y="99159"/>
                    <a:pt x="225189" y="99275"/>
                    <a:pt x="224841" y="99335"/>
                  </a:cubicBezTo>
                  <a:cubicBezTo>
                    <a:pt x="224492" y="99507"/>
                    <a:pt x="224144" y="99623"/>
                    <a:pt x="223852" y="99739"/>
                  </a:cubicBezTo>
                  <a:cubicBezTo>
                    <a:pt x="223680" y="99800"/>
                    <a:pt x="223564" y="99855"/>
                    <a:pt x="223448" y="99916"/>
                  </a:cubicBezTo>
                  <a:cubicBezTo>
                    <a:pt x="223216" y="99916"/>
                    <a:pt x="223040" y="99971"/>
                    <a:pt x="222807" y="100032"/>
                  </a:cubicBezTo>
                  <a:cubicBezTo>
                    <a:pt x="222636" y="100032"/>
                    <a:pt x="222404" y="100087"/>
                    <a:pt x="222227" y="100087"/>
                  </a:cubicBezTo>
                  <a:cubicBezTo>
                    <a:pt x="222055" y="100087"/>
                    <a:pt x="221939" y="100148"/>
                    <a:pt x="221763" y="100148"/>
                  </a:cubicBezTo>
                  <a:lnTo>
                    <a:pt x="221591" y="100148"/>
                  </a:lnTo>
                  <a:cubicBezTo>
                    <a:pt x="221415" y="100148"/>
                    <a:pt x="221243" y="100148"/>
                    <a:pt x="221067" y="100087"/>
                  </a:cubicBezTo>
                  <a:lnTo>
                    <a:pt x="220719" y="100087"/>
                  </a:lnTo>
                  <a:cubicBezTo>
                    <a:pt x="220431" y="100032"/>
                    <a:pt x="220199" y="99971"/>
                    <a:pt x="219967" y="99916"/>
                  </a:cubicBezTo>
                  <a:cubicBezTo>
                    <a:pt x="219851" y="99916"/>
                    <a:pt x="219735" y="99916"/>
                    <a:pt x="219619" y="99855"/>
                  </a:cubicBezTo>
                  <a:cubicBezTo>
                    <a:pt x="219326" y="99800"/>
                    <a:pt x="219094" y="99683"/>
                    <a:pt x="218806" y="99623"/>
                  </a:cubicBezTo>
                  <a:cubicBezTo>
                    <a:pt x="218690" y="99567"/>
                    <a:pt x="218574" y="99507"/>
                    <a:pt x="218458" y="99507"/>
                  </a:cubicBezTo>
                  <a:cubicBezTo>
                    <a:pt x="218166" y="99391"/>
                    <a:pt x="217934" y="99275"/>
                    <a:pt x="217585" y="99103"/>
                  </a:cubicBezTo>
                  <a:cubicBezTo>
                    <a:pt x="217530" y="99103"/>
                    <a:pt x="217414" y="99043"/>
                    <a:pt x="217298" y="98987"/>
                  </a:cubicBezTo>
                  <a:cubicBezTo>
                    <a:pt x="217237" y="98927"/>
                    <a:pt x="217121" y="98871"/>
                    <a:pt x="217066" y="98871"/>
                  </a:cubicBezTo>
                  <a:cubicBezTo>
                    <a:pt x="216833" y="98755"/>
                    <a:pt x="216601" y="98579"/>
                    <a:pt x="216425" y="98463"/>
                  </a:cubicBezTo>
                  <a:cubicBezTo>
                    <a:pt x="216309" y="98407"/>
                    <a:pt x="216193" y="98347"/>
                    <a:pt x="216137" y="98291"/>
                  </a:cubicBezTo>
                  <a:cubicBezTo>
                    <a:pt x="215789" y="98115"/>
                    <a:pt x="215497" y="97943"/>
                    <a:pt x="215148" y="97711"/>
                  </a:cubicBezTo>
                  <a:cubicBezTo>
                    <a:pt x="215093" y="97650"/>
                    <a:pt x="214977" y="97595"/>
                    <a:pt x="214861" y="97534"/>
                  </a:cubicBezTo>
                  <a:cubicBezTo>
                    <a:pt x="214568" y="97302"/>
                    <a:pt x="214220" y="97070"/>
                    <a:pt x="213872" y="96782"/>
                  </a:cubicBezTo>
                  <a:cubicBezTo>
                    <a:pt x="213816" y="96722"/>
                    <a:pt x="213700" y="96666"/>
                    <a:pt x="213584" y="96550"/>
                  </a:cubicBezTo>
                  <a:cubicBezTo>
                    <a:pt x="213292" y="96318"/>
                    <a:pt x="212944" y="96026"/>
                    <a:pt x="212595" y="95738"/>
                  </a:cubicBezTo>
                  <a:lnTo>
                    <a:pt x="212308" y="95446"/>
                  </a:lnTo>
                  <a:cubicBezTo>
                    <a:pt x="211960" y="95158"/>
                    <a:pt x="211611" y="94810"/>
                    <a:pt x="211263" y="94517"/>
                  </a:cubicBezTo>
                  <a:cubicBezTo>
                    <a:pt x="211147" y="94401"/>
                    <a:pt x="211087" y="94285"/>
                    <a:pt x="210971" y="94229"/>
                  </a:cubicBezTo>
                  <a:cubicBezTo>
                    <a:pt x="210623" y="93821"/>
                    <a:pt x="210275" y="93473"/>
                    <a:pt x="209926" y="93069"/>
                  </a:cubicBezTo>
                  <a:cubicBezTo>
                    <a:pt x="209810" y="92953"/>
                    <a:pt x="209694" y="92893"/>
                    <a:pt x="209639" y="92776"/>
                  </a:cubicBezTo>
                  <a:cubicBezTo>
                    <a:pt x="209230" y="92312"/>
                    <a:pt x="208882" y="91908"/>
                    <a:pt x="208534" y="91444"/>
                  </a:cubicBezTo>
                  <a:cubicBezTo>
                    <a:pt x="208418" y="91328"/>
                    <a:pt x="208362" y="91212"/>
                    <a:pt x="208246" y="91096"/>
                  </a:cubicBezTo>
                  <a:cubicBezTo>
                    <a:pt x="207838" y="90632"/>
                    <a:pt x="207489" y="90168"/>
                    <a:pt x="207141" y="89643"/>
                  </a:cubicBezTo>
                  <a:cubicBezTo>
                    <a:pt x="207025" y="89527"/>
                    <a:pt x="206909" y="89355"/>
                    <a:pt x="206854" y="89239"/>
                  </a:cubicBezTo>
                  <a:cubicBezTo>
                    <a:pt x="206445" y="88715"/>
                    <a:pt x="206041" y="88135"/>
                    <a:pt x="205693" y="87615"/>
                  </a:cubicBezTo>
                  <a:cubicBezTo>
                    <a:pt x="205577" y="87438"/>
                    <a:pt x="205461" y="87322"/>
                    <a:pt x="205401" y="87151"/>
                  </a:cubicBezTo>
                  <a:cubicBezTo>
                    <a:pt x="204997" y="86570"/>
                    <a:pt x="204588" y="85930"/>
                    <a:pt x="204185" y="85294"/>
                  </a:cubicBezTo>
                  <a:cubicBezTo>
                    <a:pt x="204124" y="85118"/>
                    <a:pt x="204008" y="84946"/>
                    <a:pt x="203892" y="84830"/>
                  </a:cubicBezTo>
                  <a:cubicBezTo>
                    <a:pt x="203488" y="84133"/>
                    <a:pt x="203080" y="83437"/>
                    <a:pt x="202732" y="82681"/>
                  </a:cubicBezTo>
                  <a:lnTo>
                    <a:pt x="202383" y="82161"/>
                  </a:lnTo>
                  <a:cubicBezTo>
                    <a:pt x="202096" y="81580"/>
                    <a:pt x="201748" y="80940"/>
                    <a:pt x="201399" y="80304"/>
                  </a:cubicBezTo>
                  <a:cubicBezTo>
                    <a:pt x="201339" y="80128"/>
                    <a:pt x="201223" y="80012"/>
                    <a:pt x="201167" y="79840"/>
                  </a:cubicBezTo>
                  <a:cubicBezTo>
                    <a:pt x="201051" y="79663"/>
                    <a:pt x="200991" y="79431"/>
                    <a:pt x="200875" y="79260"/>
                  </a:cubicBezTo>
                  <a:cubicBezTo>
                    <a:pt x="200471" y="78387"/>
                    <a:pt x="200007" y="77519"/>
                    <a:pt x="199598" y="76646"/>
                  </a:cubicBezTo>
                  <a:cubicBezTo>
                    <a:pt x="199482" y="76474"/>
                    <a:pt x="199427" y="76242"/>
                    <a:pt x="199311" y="76010"/>
                  </a:cubicBezTo>
                  <a:cubicBezTo>
                    <a:pt x="198846" y="75082"/>
                    <a:pt x="198438" y="74154"/>
                    <a:pt x="198034" y="73165"/>
                  </a:cubicBezTo>
                  <a:lnTo>
                    <a:pt x="197686" y="72469"/>
                  </a:lnTo>
                  <a:cubicBezTo>
                    <a:pt x="192812" y="61273"/>
                    <a:pt x="188750" y="48392"/>
                    <a:pt x="184805" y="37191"/>
                  </a:cubicBezTo>
                  <a:cubicBezTo>
                    <a:pt x="182308" y="30289"/>
                    <a:pt x="179871" y="24022"/>
                    <a:pt x="177318" y="19204"/>
                  </a:cubicBezTo>
                  <a:cubicBezTo>
                    <a:pt x="176041" y="16767"/>
                    <a:pt x="174709" y="14739"/>
                    <a:pt x="173316" y="13114"/>
                  </a:cubicBezTo>
                  <a:cubicBezTo>
                    <a:pt x="171924" y="11545"/>
                    <a:pt x="170471" y="10385"/>
                    <a:pt x="168962" y="9804"/>
                  </a:cubicBezTo>
                  <a:cubicBezTo>
                    <a:pt x="168382" y="9633"/>
                    <a:pt x="167862" y="9517"/>
                    <a:pt x="167338" y="95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0" name="Google Shape;520;p32"/>
            <p:cNvSpPr/>
            <p:nvPr/>
          </p:nvSpPr>
          <p:spPr>
            <a:xfrm>
              <a:off x="536925" y="1780625"/>
              <a:ext cx="6833700" cy="2461700"/>
            </a:xfrm>
            <a:custGeom>
              <a:avLst/>
              <a:gdLst/>
              <a:ahLst/>
              <a:cxnLst/>
              <a:rect l="l" t="t" r="r" b="b"/>
              <a:pathLst>
                <a:path w="273348" h="98468" extrusionOk="0">
                  <a:moveTo>
                    <a:pt x="110652" y="2322"/>
                  </a:moveTo>
                  <a:cubicBezTo>
                    <a:pt x="110652" y="2382"/>
                    <a:pt x="110592" y="2382"/>
                    <a:pt x="110592" y="2382"/>
                  </a:cubicBezTo>
                  <a:lnTo>
                    <a:pt x="110652" y="2382"/>
                  </a:lnTo>
                  <a:lnTo>
                    <a:pt x="110652" y="2322"/>
                  </a:lnTo>
                  <a:close/>
                  <a:moveTo>
                    <a:pt x="110072" y="2962"/>
                  </a:moveTo>
                  <a:lnTo>
                    <a:pt x="110072" y="2962"/>
                  </a:lnTo>
                  <a:cubicBezTo>
                    <a:pt x="109840" y="3078"/>
                    <a:pt x="109664" y="3250"/>
                    <a:pt x="109431" y="3366"/>
                  </a:cubicBezTo>
                  <a:cubicBezTo>
                    <a:pt x="109547" y="3366"/>
                    <a:pt x="109724" y="3311"/>
                    <a:pt x="109840" y="3250"/>
                  </a:cubicBezTo>
                  <a:cubicBezTo>
                    <a:pt x="109896" y="3195"/>
                    <a:pt x="110012" y="3078"/>
                    <a:pt x="110072" y="2962"/>
                  </a:cubicBezTo>
                  <a:close/>
                  <a:moveTo>
                    <a:pt x="109492" y="3714"/>
                  </a:moveTo>
                  <a:lnTo>
                    <a:pt x="109492" y="3714"/>
                  </a:lnTo>
                  <a:cubicBezTo>
                    <a:pt x="109260" y="3830"/>
                    <a:pt x="109083" y="3891"/>
                    <a:pt x="108851" y="4007"/>
                  </a:cubicBezTo>
                  <a:cubicBezTo>
                    <a:pt x="108795" y="4063"/>
                    <a:pt x="108735" y="4179"/>
                    <a:pt x="108679" y="4239"/>
                  </a:cubicBezTo>
                  <a:lnTo>
                    <a:pt x="108735" y="4239"/>
                  </a:lnTo>
                  <a:cubicBezTo>
                    <a:pt x="108912" y="4239"/>
                    <a:pt x="109028" y="4179"/>
                    <a:pt x="109144" y="4179"/>
                  </a:cubicBezTo>
                  <a:cubicBezTo>
                    <a:pt x="109260" y="4063"/>
                    <a:pt x="109315" y="3946"/>
                    <a:pt x="109431" y="3830"/>
                  </a:cubicBezTo>
                  <a:cubicBezTo>
                    <a:pt x="109431" y="3775"/>
                    <a:pt x="109431" y="3775"/>
                    <a:pt x="109492" y="3714"/>
                  </a:cubicBezTo>
                  <a:close/>
                  <a:moveTo>
                    <a:pt x="108912" y="4527"/>
                  </a:moveTo>
                  <a:lnTo>
                    <a:pt x="108912" y="4527"/>
                  </a:lnTo>
                  <a:cubicBezTo>
                    <a:pt x="108851" y="4587"/>
                    <a:pt x="108851" y="4587"/>
                    <a:pt x="108795" y="4587"/>
                  </a:cubicBezTo>
                  <a:cubicBezTo>
                    <a:pt x="108679" y="4587"/>
                    <a:pt x="108563" y="4643"/>
                    <a:pt x="108387" y="4703"/>
                  </a:cubicBezTo>
                  <a:cubicBezTo>
                    <a:pt x="108331" y="4819"/>
                    <a:pt x="108215" y="4991"/>
                    <a:pt x="108099" y="5167"/>
                  </a:cubicBezTo>
                  <a:cubicBezTo>
                    <a:pt x="108271" y="5107"/>
                    <a:pt x="108387" y="5107"/>
                    <a:pt x="108563" y="5107"/>
                  </a:cubicBezTo>
                  <a:cubicBezTo>
                    <a:pt x="108679" y="4935"/>
                    <a:pt x="108795" y="4703"/>
                    <a:pt x="108912" y="4527"/>
                  </a:cubicBezTo>
                  <a:close/>
                  <a:moveTo>
                    <a:pt x="108331" y="5455"/>
                  </a:moveTo>
                  <a:cubicBezTo>
                    <a:pt x="108215" y="5455"/>
                    <a:pt x="108039" y="5515"/>
                    <a:pt x="107923" y="5515"/>
                  </a:cubicBezTo>
                  <a:cubicBezTo>
                    <a:pt x="107807" y="5687"/>
                    <a:pt x="107691" y="5919"/>
                    <a:pt x="107575" y="6096"/>
                  </a:cubicBezTo>
                  <a:lnTo>
                    <a:pt x="107923" y="6096"/>
                  </a:lnTo>
                  <a:cubicBezTo>
                    <a:pt x="108099" y="5864"/>
                    <a:pt x="108215" y="5687"/>
                    <a:pt x="108331" y="5455"/>
                  </a:cubicBezTo>
                  <a:close/>
                  <a:moveTo>
                    <a:pt x="107403" y="6444"/>
                  </a:moveTo>
                  <a:cubicBezTo>
                    <a:pt x="107287" y="6676"/>
                    <a:pt x="107111" y="6908"/>
                    <a:pt x="106994" y="7140"/>
                  </a:cubicBezTo>
                  <a:cubicBezTo>
                    <a:pt x="107111" y="7140"/>
                    <a:pt x="107227" y="7140"/>
                    <a:pt x="107343" y="7196"/>
                  </a:cubicBezTo>
                  <a:cubicBezTo>
                    <a:pt x="107519" y="6908"/>
                    <a:pt x="107635" y="6676"/>
                    <a:pt x="107751" y="6444"/>
                  </a:cubicBezTo>
                  <a:close/>
                  <a:moveTo>
                    <a:pt x="106878" y="7428"/>
                  </a:moveTo>
                  <a:cubicBezTo>
                    <a:pt x="106707" y="7720"/>
                    <a:pt x="106591" y="7952"/>
                    <a:pt x="106475" y="8240"/>
                  </a:cubicBezTo>
                  <a:cubicBezTo>
                    <a:pt x="106591" y="8300"/>
                    <a:pt x="106646" y="8300"/>
                    <a:pt x="106762" y="8356"/>
                  </a:cubicBezTo>
                  <a:cubicBezTo>
                    <a:pt x="106939" y="8068"/>
                    <a:pt x="107055" y="7776"/>
                    <a:pt x="107227" y="7488"/>
                  </a:cubicBezTo>
                  <a:cubicBezTo>
                    <a:pt x="107111" y="7488"/>
                    <a:pt x="106994" y="7428"/>
                    <a:pt x="106878" y="7428"/>
                  </a:cubicBezTo>
                  <a:close/>
                  <a:moveTo>
                    <a:pt x="59824" y="28608"/>
                  </a:moveTo>
                  <a:lnTo>
                    <a:pt x="59996" y="28780"/>
                  </a:lnTo>
                  <a:cubicBezTo>
                    <a:pt x="60056" y="28840"/>
                    <a:pt x="60172" y="28896"/>
                    <a:pt x="60228" y="28956"/>
                  </a:cubicBezTo>
                  <a:cubicBezTo>
                    <a:pt x="60344" y="28896"/>
                    <a:pt x="60460" y="28896"/>
                    <a:pt x="60576" y="28896"/>
                  </a:cubicBezTo>
                  <a:lnTo>
                    <a:pt x="60869" y="28896"/>
                  </a:lnTo>
                  <a:cubicBezTo>
                    <a:pt x="60692" y="28780"/>
                    <a:pt x="60521" y="28664"/>
                    <a:pt x="60405" y="28608"/>
                  </a:cubicBezTo>
                  <a:close/>
                  <a:moveTo>
                    <a:pt x="60985" y="28548"/>
                  </a:moveTo>
                  <a:cubicBezTo>
                    <a:pt x="61101" y="28664"/>
                    <a:pt x="61273" y="28780"/>
                    <a:pt x="61449" y="28896"/>
                  </a:cubicBezTo>
                  <a:cubicBezTo>
                    <a:pt x="61621" y="28956"/>
                    <a:pt x="61797" y="28956"/>
                    <a:pt x="62029" y="28956"/>
                  </a:cubicBezTo>
                  <a:cubicBezTo>
                    <a:pt x="61797" y="28840"/>
                    <a:pt x="61621" y="28724"/>
                    <a:pt x="61389" y="28608"/>
                  </a:cubicBezTo>
                  <a:cubicBezTo>
                    <a:pt x="61273" y="28608"/>
                    <a:pt x="61101" y="28548"/>
                    <a:pt x="60985" y="28548"/>
                  </a:cubicBezTo>
                  <a:close/>
                  <a:moveTo>
                    <a:pt x="59360" y="28664"/>
                  </a:moveTo>
                  <a:cubicBezTo>
                    <a:pt x="59244" y="28724"/>
                    <a:pt x="59128" y="28724"/>
                    <a:pt x="59012" y="28724"/>
                  </a:cubicBezTo>
                  <a:cubicBezTo>
                    <a:pt x="58952" y="28724"/>
                    <a:pt x="58836" y="28780"/>
                    <a:pt x="58720" y="28780"/>
                  </a:cubicBezTo>
                  <a:cubicBezTo>
                    <a:pt x="58836" y="28896"/>
                    <a:pt x="58952" y="28956"/>
                    <a:pt x="59068" y="29073"/>
                  </a:cubicBezTo>
                  <a:cubicBezTo>
                    <a:pt x="59300" y="29012"/>
                    <a:pt x="59532" y="29012"/>
                    <a:pt x="59708" y="28956"/>
                  </a:cubicBezTo>
                  <a:cubicBezTo>
                    <a:pt x="59592" y="28896"/>
                    <a:pt x="59476" y="28780"/>
                    <a:pt x="59360" y="28664"/>
                  </a:cubicBezTo>
                  <a:close/>
                  <a:moveTo>
                    <a:pt x="62145" y="28664"/>
                  </a:moveTo>
                  <a:cubicBezTo>
                    <a:pt x="62317" y="28780"/>
                    <a:pt x="62549" y="28896"/>
                    <a:pt x="62781" y="29073"/>
                  </a:cubicBezTo>
                  <a:lnTo>
                    <a:pt x="62842" y="29073"/>
                  </a:lnTo>
                  <a:cubicBezTo>
                    <a:pt x="62958" y="29073"/>
                    <a:pt x="63074" y="29128"/>
                    <a:pt x="63245" y="29128"/>
                  </a:cubicBezTo>
                  <a:cubicBezTo>
                    <a:pt x="62897" y="28956"/>
                    <a:pt x="62609" y="28840"/>
                    <a:pt x="62317" y="28664"/>
                  </a:cubicBezTo>
                  <a:close/>
                  <a:moveTo>
                    <a:pt x="58316" y="28896"/>
                  </a:moveTo>
                  <a:cubicBezTo>
                    <a:pt x="58139" y="28956"/>
                    <a:pt x="57907" y="29012"/>
                    <a:pt x="57675" y="29073"/>
                  </a:cubicBezTo>
                  <a:cubicBezTo>
                    <a:pt x="57791" y="29128"/>
                    <a:pt x="57852" y="29244"/>
                    <a:pt x="57968" y="29305"/>
                  </a:cubicBezTo>
                  <a:lnTo>
                    <a:pt x="58664" y="29128"/>
                  </a:lnTo>
                  <a:cubicBezTo>
                    <a:pt x="58548" y="29073"/>
                    <a:pt x="58488" y="29012"/>
                    <a:pt x="58432" y="28956"/>
                  </a:cubicBezTo>
                  <a:cubicBezTo>
                    <a:pt x="58371" y="28956"/>
                    <a:pt x="58371" y="28896"/>
                    <a:pt x="58316" y="28896"/>
                  </a:cubicBezTo>
                  <a:close/>
                  <a:moveTo>
                    <a:pt x="64290" y="29360"/>
                  </a:moveTo>
                  <a:cubicBezTo>
                    <a:pt x="64290" y="29360"/>
                    <a:pt x="64350" y="29360"/>
                    <a:pt x="64406" y="29421"/>
                  </a:cubicBezTo>
                  <a:lnTo>
                    <a:pt x="64466" y="29421"/>
                  </a:lnTo>
                  <a:cubicBezTo>
                    <a:pt x="64406" y="29421"/>
                    <a:pt x="64350" y="29360"/>
                    <a:pt x="64290" y="29360"/>
                  </a:cubicBezTo>
                  <a:close/>
                  <a:moveTo>
                    <a:pt x="57327" y="29189"/>
                  </a:moveTo>
                  <a:cubicBezTo>
                    <a:pt x="57271" y="29189"/>
                    <a:pt x="57211" y="29244"/>
                    <a:pt x="57211" y="29244"/>
                  </a:cubicBezTo>
                  <a:cubicBezTo>
                    <a:pt x="57095" y="29244"/>
                    <a:pt x="56979" y="29305"/>
                    <a:pt x="56863" y="29360"/>
                  </a:cubicBezTo>
                  <a:cubicBezTo>
                    <a:pt x="56747" y="29421"/>
                    <a:pt x="56691" y="29421"/>
                    <a:pt x="56575" y="29476"/>
                  </a:cubicBezTo>
                  <a:cubicBezTo>
                    <a:pt x="56691" y="29537"/>
                    <a:pt x="56747" y="29653"/>
                    <a:pt x="56863" y="29708"/>
                  </a:cubicBezTo>
                  <a:cubicBezTo>
                    <a:pt x="56979" y="29653"/>
                    <a:pt x="57095" y="29592"/>
                    <a:pt x="57211" y="29592"/>
                  </a:cubicBezTo>
                  <a:cubicBezTo>
                    <a:pt x="57327" y="29537"/>
                    <a:pt x="57443" y="29476"/>
                    <a:pt x="57619" y="29421"/>
                  </a:cubicBezTo>
                  <a:cubicBezTo>
                    <a:pt x="57503" y="29360"/>
                    <a:pt x="57387" y="29244"/>
                    <a:pt x="57327" y="29189"/>
                  </a:cubicBezTo>
                  <a:close/>
                  <a:moveTo>
                    <a:pt x="106298" y="8533"/>
                  </a:moveTo>
                  <a:lnTo>
                    <a:pt x="105254" y="10970"/>
                  </a:lnTo>
                  <a:cubicBezTo>
                    <a:pt x="103049" y="16192"/>
                    <a:pt x="101076" y="22458"/>
                    <a:pt x="98816" y="27736"/>
                  </a:cubicBezTo>
                  <a:cubicBezTo>
                    <a:pt x="98175" y="29244"/>
                    <a:pt x="97539" y="30697"/>
                    <a:pt x="96843" y="31974"/>
                  </a:cubicBezTo>
                  <a:lnTo>
                    <a:pt x="96843" y="32029"/>
                  </a:lnTo>
                  <a:cubicBezTo>
                    <a:pt x="96782" y="32090"/>
                    <a:pt x="96727" y="32206"/>
                    <a:pt x="96727" y="32261"/>
                  </a:cubicBezTo>
                  <a:cubicBezTo>
                    <a:pt x="96611" y="32438"/>
                    <a:pt x="96550" y="32554"/>
                    <a:pt x="96495" y="32670"/>
                  </a:cubicBezTo>
                  <a:cubicBezTo>
                    <a:pt x="96379" y="32842"/>
                    <a:pt x="96318" y="33018"/>
                    <a:pt x="96202" y="33134"/>
                  </a:cubicBezTo>
                  <a:lnTo>
                    <a:pt x="96202" y="33190"/>
                  </a:lnTo>
                  <a:cubicBezTo>
                    <a:pt x="96086" y="33366"/>
                    <a:pt x="96030" y="33482"/>
                    <a:pt x="95914" y="33654"/>
                  </a:cubicBezTo>
                  <a:cubicBezTo>
                    <a:pt x="95914" y="33714"/>
                    <a:pt x="95854" y="33714"/>
                    <a:pt x="95854" y="33714"/>
                  </a:cubicBezTo>
                  <a:lnTo>
                    <a:pt x="95506" y="34234"/>
                  </a:lnTo>
                  <a:cubicBezTo>
                    <a:pt x="95506" y="34295"/>
                    <a:pt x="95506" y="34295"/>
                    <a:pt x="95450" y="34350"/>
                  </a:cubicBezTo>
                  <a:cubicBezTo>
                    <a:pt x="95390" y="34466"/>
                    <a:pt x="95334" y="34582"/>
                    <a:pt x="95218" y="34698"/>
                  </a:cubicBezTo>
                  <a:cubicBezTo>
                    <a:pt x="95158" y="34759"/>
                    <a:pt x="95102" y="34875"/>
                    <a:pt x="95042" y="34930"/>
                  </a:cubicBezTo>
                  <a:cubicBezTo>
                    <a:pt x="94462" y="35919"/>
                    <a:pt x="93881" y="36731"/>
                    <a:pt x="93245" y="37483"/>
                  </a:cubicBezTo>
                  <a:cubicBezTo>
                    <a:pt x="93245" y="37544"/>
                    <a:pt x="93185" y="37544"/>
                    <a:pt x="93185" y="37600"/>
                  </a:cubicBezTo>
                  <a:lnTo>
                    <a:pt x="94290" y="36499"/>
                  </a:lnTo>
                  <a:cubicBezTo>
                    <a:pt x="94346" y="36383"/>
                    <a:pt x="94462" y="36267"/>
                    <a:pt x="94522" y="36151"/>
                  </a:cubicBezTo>
                  <a:cubicBezTo>
                    <a:pt x="95158" y="35455"/>
                    <a:pt x="95682" y="34643"/>
                    <a:pt x="96263" y="33714"/>
                  </a:cubicBezTo>
                  <a:cubicBezTo>
                    <a:pt x="96318" y="33598"/>
                    <a:pt x="96379" y="33538"/>
                    <a:pt x="96434" y="33422"/>
                  </a:cubicBezTo>
                  <a:cubicBezTo>
                    <a:pt x="96550" y="33250"/>
                    <a:pt x="96611" y="33074"/>
                    <a:pt x="96727" y="32902"/>
                  </a:cubicBezTo>
                  <a:cubicBezTo>
                    <a:pt x="96843" y="32726"/>
                    <a:pt x="96899" y="32610"/>
                    <a:pt x="96959" y="32438"/>
                  </a:cubicBezTo>
                  <a:cubicBezTo>
                    <a:pt x="97075" y="32322"/>
                    <a:pt x="97131" y="32206"/>
                    <a:pt x="97191" y="32090"/>
                  </a:cubicBezTo>
                  <a:cubicBezTo>
                    <a:pt x="97247" y="31974"/>
                    <a:pt x="97247" y="31913"/>
                    <a:pt x="97307" y="31797"/>
                  </a:cubicBezTo>
                  <a:lnTo>
                    <a:pt x="97363" y="31797"/>
                  </a:lnTo>
                  <a:cubicBezTo>
                    <a:pt x="98059" y="30349"/>
                    <a:pt x="98755" y="28780"/>
                    <a:pt x="99452" y="27100"/>
                  </a:cubicBezTo>
                  <a:cubicBezTo>
                    <a:pt x="101656" y="21701"/>
                    <a:pt x="103629" y="15495"/>
                    <a:pt x="105894" y="10329"/>
                  </a:cubicBezTo>
                  <a:cubicBezTo>
                    <a:pt x="106126" y="9749"/>
                    <a:pt x="106359" y="9229"/>
                    <a:pt x="106646" y="8649"/>
                  </a:cubicBezTo>
                  <a:cubicBezTo>
                    <a:pt x="106530" y="8588"/>
                    <a:pt x="106414" y="8588"/>
                    <a:pt x="106298" y="8533"/>
                  </a:cubicBezTo>
                  <a:close/>
                  <a:moveTo>
                    <a:pt x="91676" y="38240"/>
                  </a:moveTo>
                  <a:cubicBezTo>
                    <a:pt x="91621" y="38412"/>
                    <a:pt x="91505" y="38528"/>
                    <a:pt x="91444" y="38644"/>
                  </a:cubicBezTo>
                  <a:cubicBezTo>
                    <a:pt x="91560" y="38472"/>
                    <a:pt x="91621" y="38356"/>
                    <a:pt x="91737" y="38240"/>
                  </a:cubicBezTo>
                  <a:close/>
                  <a:moveTo>
                    <a:pt x="91096" y="38528"/>
                  </a:moveTo>
                  <a:cubicBezTo>
                    <a:pt x="91041" y="38588"/>
                    <a:pt x="90980" y="38588"/>
                    <a:pt x="90980" y="38644"/>
                  </a:cubicBezTo>
                  <a:cubicBezTo>
                    <a:pt x="90864" y="38760"/>
                    <a:pt x="90808" y="38936"/>
                    <a:pt x="90692" y="39052"/>
                  </a:cubicBezTo>
                  <a:lnTo>
                    <a:pt x="90808" y="39052"/>
                  </a:lnTo>
                  <a:cubicBezTo>
                    <a:pt x="90925" y="38876"/>
                    <a:pt x="91041" y="38704"/>
                    <a:pt x="91096" y="38528"/>
                  </a:cubicBezTo>
                  <a:close/>
                  <a:moveTo>
                    <a:pt x="90460" y="38820"/>
                  </a:moveTo>
                  <a:cubicBezTo>
                    <a:pt x="90400" y="38820"/>
                    <a:pt x="90344" y="38876"/>
                    <a:pt x="90228" y="38876"/>
                  </a:cubicBezTo>
                  <a:cubicBezTo>
                    <a:pt x="90168" y="38992"/>
                    <a:pt x="90112" y="39168"/>
                    <a:pt x="90052" y="39284"/>
                  </a:cubicBezTo>
                  <a:cubicBezTo>
                    <a:pt x="90112" y="39284"/>
                    <a:pt x="90168" y="39224"/>
                    <a:pt x="90228" y="39224"/>
                  </a:cubicBezTo>
                  <a:cubicBezTo>
                    <a:pt x="90344" y="39108"/>
                    <a:pt x="90400" y="38936"/>
                    <a:pt x="90460" y="38820"/>
                  </a:cubicBezTo>
                  <a:close/>
                  <a:moveTo>
                    <a:pt x="89820" y="38992"/>
                  </a:moveTo>
                  <a:cubicBezTo>
                    <a:pt x="89764" y="38992"/>
                    <a:pt x="89764" y="38992"/>
                    <a:pt x="89704" y="39052"/>
                  </a:cubicBezTo>
                  <a:lnTo>
                    <a:pt x="89532" y="39052"/>
                  </a:lnTo>
                  <a:cubicBezTo>
                    <a:pt x="89472" y="39168"/>
                    <a:pt x="89416" y="39340"/>
                    <a:pt x="89356" y="39456"/>
                  </a:cubicBezTo>
                  <a:cubicBezTo>
                    <a:pt x="89416" y="39401"/>
                    <a:pt x="89532" y="39401"/>
                    <a:pt x="89588" y="39401"/>
                  </a:cubicBezTo>
                  <a:cubicBezTo>
                    <a:pt x="89704" y="39284"/>
                    <a:pt x="89764" y="39108"/>
                    <a:pt x="89820" y="38992"/>
                  </a:cubicBezTo>
                  <a:close/>
                  <a:moveTo>
                    <a:pt x="89123" y="39168"/>
                  </a:moveTo>
                  <a:cubicBezTo>
                    <a:pt x="89007" y="39168"/>
                    <a:pt x="88891" y="39168"/>
                    <a:pt x="88775" y="39224"/>
                  </a:cubicBezTo>
                  <a:lnTo>
                    <a:pt x="88604" y="39572"/>
                  </a:lnTo>
                  <a:cubicBezTo>
                    <a:pt x="88720" y="39517"/>
                    <a:pt x="88836" y="39517"/>
                    <a:pt x="88952" y="39517"/>
                  </a:cubicBezTo>
                  <a:lnTo>
                    <a:pt x="89123" y="39168"/>
                  </a:lnTo>
                  <a:close/>
                  <a:moveTo>
                    <a:pt x="64582" y="29128"/>
                  </a:moveTo>
                  <a:cubicBezTo>
                    <a:pt x="65334" y="29476"/>
                    <a:pt x="66147" y="29824"/>
                    <a:pt x="66903" y="30289"/>
                  </a:cubicBezTo>
                  <a:cubicBezTo>
                    <a:pt x="66959" y="30289"/>
                    <a:pt x="67019" y="30349"/>
                    <a:pt x="67075" y="30349"/>
                  </a:cubicBezTo>
                  <a:cubicBezTo>
                    <a:pt x="67191" y="30405"/>
                    <a:pt x="67367" y="30465"/>
                    <a:pt x="67483" y="30521"/>
                  </a:cubicBezTo>
                  <a:cubicBezTo>
                    <a:pt x="67483" y="30521"/>
                    <a:pt x="67539" y="30521"/>
                    <a:pt x="67599" y="30581"/>
                  </a:cubicBezTo>
                  <a:cubicBezTo>
                    <a:pt x="67887" y="30697"/>
                    <a:pt x="68180" y="30813"/>
                    <a:pt x="68467" y="30985"/>
                  </a:cubicBezTo>
                  <a:cubicBezTo>
                    <a:pt x="68700" y="31101"/>
                    <a:pt x="68932" y="31217"/>
                    <a:pt x="69224" y="31333"/>
                  </a:cubicBezTo>
                  <a:cubicBezTo>
                    <a:pt x="69456" y="31449"/>
                    <a:pt x="69628" y="31565"/>
                    <a:pt x="69860" y="31681"/>
                  </a:cubicBezTo>
                  <a:cubicBezTo>
                    <a:pt x="70208" y="31858"/>
                    <a:pt x="70501" y="32029"/>
                    <a:pt x="70849" y="32206"/>
                  </a:cubicBezTo>
                  <a:cubicBezTo>
                    <a:pt x="71020" y="32322"/>
                    <a:pt x="71197" y="32377"/>
                    <a:pt x="71369" y="32494"/>
                  </a:cubicBezTo>
                  <a:cubicBezTo>
                    <a:pt x="71717" y="32726"/>
                    <a:pt x="72065" y="32902"/>
                    <a:pt x="72473" y="33134"/>
                  </a:cubicBezTo>
                  <a:cubicBezTo>
                    <a:pt x="72589" y="33190"/>
                    <a:pt x="72761" y="33306"/>
                    <a:pt x="72877" y="33366"/>
                  </a:cubicBezTo>
                  <a:cubicBezTo>
                    <a:pt x="73286" y="33654"/>
                    <a:pt x="73689" y="33886"/>
                    <a:pt x="74098" y="34118"/>
                  </a:cubicBezTo>
                  <a:cubicBezTo>
                    <a:pt x="74270" y="34179"/>
                    <a:pt x="74386" y="34295"/>
                    <a:pt x="74502" y="34350"/>
                  </a:cubicBezTo>
                  <a:cubicBezTo>
                    <a:pt x="74966" y="34582"/>
                    <a:pt x="75374" y="34875"/>
                    <a:pt x="75839" y="35107"/>
                  </a:cubicBezTo>
                  <a:cubicBezTo>
                    <a:pt x="75955" y="35223"/>
                    <a:pt x="76071" y="35279"/>
                    <a:pt x="76187" y="35339"/>
                  </a:cubicBezTo>
                  <a:cubicBezTo>
                    <a:pt x="76651" y="35627"/>
                    <a:pt x="77115" y="35919"/>
                    <a:pt x="77635" y="36151"/>
                  </a:cubicBezTo>
                  <a:cubicBezTo>
                    <a:pt x="77635" y="36151"/>
                    <a:pt x="77635" y="36207"/>
                    <a:pt x="77695" y="36207"/>
                  </a:cubicBezTo>
                  <a:cubicBezTo>
                    <a:pt x="77751" y="36267"/>
                    <a:pt x="77867" y="36323"/>
                    <a:pt x="77983" y="36383"/>
                  </a:cubicBezTo>
                  <a:cubicBezTo>
                    <a:pt x="78447" y="36671"/>
                    <a:pt x="78972" y="36903"/>
                    <a:pt x="79492" y="37196"/>
                  </a:cubicBezTo>
                  <a:lnTo>
                    <a:pt x="79840" y="37367"/>
                  </a:lnTo>
                  <a:cubicBezTo>
                    <a:pt x="80420" y="37660"/>
                    <a:pt x="80945" y="37892"/>
                    <a:pt x="81525" y="38124"/>
                  </a:cubicBezTo>
                  <a:lnTo>
                    <a:pt x="81873" y="38296"/>
                  </a:lnTo>
                  <a:cubicBezTo>
                    <a:pt x="82105" y="38412"/>
                    <a:pt x="82393" y="38528"/>
                    <a:pt x="82685" y="38588"/>
                  </a:cubicBezTo>
                  <a:cubicBezTo>
                    <a:pt x="82973" y="38760"/>
                    <a:pt x="83321" y="38876"/>
                    <a:pt x="83669" y="38992"/>
                  </a:cubicBezTo>
                  <a:cubicBezTo>
                    <a:pt x="83846" y="38992"/>
                    <a:pt x="83962" y="39052"/>
                    <a:pt x="84078" y="39108"/>
                  </a:cubicBezTo>
                  <a:cubicBezTo>
                    <a:pt x="84774" y="39284"/>
                    <a:pt x="85470" y="39456"/>
                    <a:pt x="86167" y="39517"/>
                  </a:cubicBezTo>
                  <a:cubicBezTo>
                    <a:pt x="86338" y="39517"/>
                    <a:pt x="86454" y="39572"/>
                    <a:pt x="86631" y="39572"/>
                  </a:cubicBezTo>
                  <a:cubicBezTo>
                    <a:pt x="86919" y="39572"/>
                    <a:pt x="87211" y="39633"/>
                    <a:pt x="87559" y="39633"/>
                  </a:cubicBezTo>
                  <a:cubicBezTo>
                    <a:pt x="87791" y="39633"/>
                    <a:pt x="88023" y="39633"/>
                    <a:pt x="88255" y="39572"/>
                  </a:cubicBezTo>
                  <a:cubicBezTo>
                    <a:pt x="88255" y="39456"/>
                    <a:pt x="88311" y="39340"/>
                    <a:pt x="88372" y="39224"/>
                  </a:cubicBezTo>
                  <a:lnTo>
                    <a:pt x="88372" y="39224"/>
                  </a:lnTo>
                  <a:cubicBezTo>
                    <a:pt x="88079" y="39284"/>
                    <a:pt x="87847" y="39284"/>
                    <a:pt x="87559" y="39284"/>
                  </a:cubicBezTo>
                  <a:lnTo>
                    <a:pt x="86979" y="39284"/>
                  </a:lnTo>
                  <a:cubicBezTo>
                    <a:pt x="86863" y="39284"/>
                    <a:pt x="86687" y="39224"/>
                    <a:pt x="86515" y="39224"/>
                  </a:cubicBezTo>
                  <a:cubicBezTo>
                    <a:pt x="85819" y="39168"/>
                    <a:pt x="85122" y="39052"/>
                    <a:pt x="84426" y="38820"/>
                  </a:cubicBezTo>
                  <a:cubicBezTo>
                    <a:pt x="84310" y="38820"/>
                    <a:pt x="84134" y="38760"/>
                    <a:pt x="84017" y="38704"/>
                  </a:cubicBezTo>
                  <a:cubicBezTo>
                    <a:pt x="83437" y="38528"/>
                    <a:pt x="82801" y="38356"/>
                    <a:pt x="82221" y="38064"/>
                  </a:cubicBezTo>
                  <a:cubicBezTo>
                    <a:pt x="82105" y="38008"/>
                    <a:pt x="81929" y="38008"/>
                    <a:pt x="81813" y="37948"/>
                  </a:cubicBezTo>
                  <a:cubicBezTo>
                    <a:pt x="81581" y="37832"/>
                    <a:pt x="81348" y="37716"/>
                    <a:pt x="81177" y="37600"/>
                  </a:cubicBezTo>
                  <a:cubicBezTo>
                    <a:pt x="80829" y="37483"/>
                    <a:pt x="80536" y="37312"/>
                    <a:pt x="80188" y="37196"/>
                  </a:cubicBezTo>
                  <a:cubicBezTo>
                    <a:pt x="80072" y="37135"/>
                    <a:pt x="79956" y="37080"/>
                    <a:pt x="79840" y="36964"/>
                  </a:cubicBezTo>
                  <a:cubicBezTo>
                    <a:pt x="79320" y="36731"/>
                    <a:pt x="78856" y="36439"/>
                    <a:pt x="78331" y="36207"/>
                  </a:cubicBezTo>
                  <a:cubicBezTo>
                    <a:pt x="78215" y="36151"/>
                    <a:pt x="78099" y="36035"/>
                    <a:pt x="77983" y="35975"/>
                  </a:cubicBezTo>
                  <a:cubicBezTo>
                    <a:pt x="77519" y="35743"/>
                    <a:pt x="77055" y="35455"/>
                    <a:pt x="76591" y="35223"/>
                  </a:cubicBezTo>
                  <a:cubicBezTo>
                    <a:pt x="76475" y="35107"/>
                    <a:pt x="76358" y="35047"/>
                    <a:pt x="76242" y="34991"/>
                  </a:cubicBezTo>
                  <a:cubicBezTo>
                    <a:pt x="75778" y="34759"/>
                    <a:pt x="75374" y="34466"/>
                    <a:pt x="74966" y="34234"/>
                  </a:cubicBezTo>
                  <a:cubicBezTo>
                    <a:pt x="74850" y="34179"/>
                    <a:pt x="74678" y="34062"/>
                    <a:pt x="74562" y="34002"/>
                  </a:cubicBezTo>
                  <a:cubicBezTo>
                    <a:pt x="74214" y="33770"/>
                    <a:pt x="73805" y="33538"/>
                    <a:pt x="73457" y="33306"/>
                  </a:cubicBezTo>
                  <a:cubicBezTo>
                    <a:pt x="73286" y="33250"/>
                    <a:pt x="73109" y="33134"/>
                    <a:pt x="72993" y="33074"/>
                  </a:cubicBezTo>
                  <a:cubicBezTo>
                    <a:pt x="72645" y="32842"/>
                    <a:pt x="72297" y="32670"/>
                    <a:pt x="72009" y="32494"/>
                  </a:cubicBezTo>
                  <a:cubicBezTo>
                    <a:pt x="71833" y="32377"/>
                    <a:pt x="71601" y="32261"/>
                    <a:pt x="71429" y="32145"/>
                  </a:cubicBezTo>
                  <a:cubicBezTo>
                    <a:pt x="71313" y="32090"/>
                    <a:pt x="71252" y="32029"/>
                    <a:pt x="71136" y="31974"/>
                  </a:cubicBezTo>
                  <a:cubicBezTo>
                    <a:pt x="70965" y="31913"/>
                    <a:pt x="70849" y="31858"/>
                    <a:pt x="70733" y="31742"/>
                  </a:cubicBezTo>
                  <a:cubicBezTo>
                    <a:pt x="70440" y="31626"/>
                    <a:pt x="70208" y="31509"/>
                    <a:pt x="69976" y="31393"/>
                  </a:cubicBezTo>
                  <a:cubicBezTo>
                    <a:pt x="69860" y="31333"/>
                    <a:pt x="69744" y="31277"/>
                    <a:pt x="69688" y="31217"/>
                  </a:cubicBezTo>
                  <a:cubicBezTo>
                    <a:pt x="69628" y="31161"/>
                    <a:pt x="69572" y="31161"/>
                    <a:pt x="69572" y="31161"/>
                  </a:cubicBezTo>
                  <a:cubicBezTo>
                    <a:pt x="68760" y="30753"/>
                    <a:pt x="68003" y="30349"/>
                    <a:pt x="67191" y="30057"/>
                  </a:cubicBezTo>
                  <a:cubicBezTo>
                    <a:pt x="66787" y="29885"/>
                    <a:pt x="66379" y="29708"/>
                    <a:pt x="66030" y="29592"/>
                  </a:cubicBezTo>
                  <a:cubicBezTo>
                    <a:pt x="65566" y="29421"/>
                    <a:pt x="65162" y="29305"/>
                    <a:pt x="64754" y="29189"/>
                  </a:cubicBezTo>
                  <a:cubicBezTo>
                    <a:pt x="64698" y="29128"/>
                    <a:pt x="64638" y="29128"/>
                    <a:pt x="64582" y="29128"/>
                  </a:cubicBezTo>
                  <a:close/>
                  <a:moveTo>
                    <a:pt x="6499" y="9113"/>
                  </a:moveTo>
                  <a:cubicBezTo>
                    <a:pt x="5223" y="9113"/>
                    <a:pt x="4178" y="9577"/>
                    <a:pt x="3310" y="10213"/>
                  </a:cubicBezTo>
                  <a:cubicBezTo>
                    <a:pt x="2034" y="11202"/>
                    <a:pt x="1221" y="12650"/>
                    <a:pt x="697" y="13810"/>
                  </a:cubicBezTo>
                  <a:cubicBezTo>
                    <a:pt x="177" y="15031"/>
                    <a:pt x="1" y="16015"/>
                    <a:pt x="1" y="16015"/>
                  </a:cubicBezTo>
                  <a:lnTo>
                    <a:pt x="293" y="16076"/>
                  </a:lnTo>
                  <a:cubicBezTo>
                    <a:pt x="349" y="15959"/>
                    <a:pt x="697" y="14274"/>
                    <a:pt x="1625" y="12650"/>
                  </a:cubicBezTo>
                  <a:cubicBezTo>
                    <a:pt x="2150" y="11838"/>
                    <a:pt x="2730" y="11025"/>
                    <a:pt x="3542" y="10445"/>
                  </a:cubicBezTo>
                  <a:cubicBezTo>
                    <a:pt x="4355" y="9865"/>
                    <a:pt x="5339" y="9461"/>
                    <a:pt x="6499" y="9461"/>
                  </a:cubicBezTo>
                  <a:cubicBezTo>
                    <a:pt x="7604" y="9461"/>
                    <a:pt x="8880" y="9809"/>
                    <a:pt x="10329" y="10621"/>
                  </a:cubicBezTo>
                  <a:cubicBezTo>
                    <a:pt x="12478" y="11782"/>
                    <a:pt x="14274" y="13462"/>
                    <a:pt x="15727" y="15551"/>
                  </a:cubicBezTo>
                  <a:cubicBezTo>
                    <a:pt x="18336" y="19209"/>
                    <a:pt x="19960" y="24022"/>
                    <a:pt x="21181" y="29189"/>
                  </a:cubicBezTo>
                  <a:cubicBezTo>
                    <a:pt x="22110" y="33074"/>
                    <a:pt x="22806" y="37135"/>
                    <a:pt x="23502" y="41081"/>
                  </a:cubicBezTo>
                  <a:cubicBezTo>
                    <a:pt x="24370" y="46187"/>
                    <a:pt x="25243" y="51061"/>
                    <a:pt x="26575" y="55067"/>
                  </a:cubicBezTo>
                  <a:cubicBezTo>
                    <a:pt x="26691" y="55067"/>
                    <a:pt x="26807" y="55006"/>
                    <a:pt x="26923" y="54951"/>
                  </a:cubicBezTo>
                  <a:cubicBezTo>
                    <a:pt x="25995" y="52282"/>
                    <a:pt x="25299" y="49148"/>
                    <a:pt x="24663" y="45783"/>
                  </a:cubicBezTo>
                  <a:cubicBezTo>
                    <a:pt x="23442" y="39108"/>
                    <a:pt x="22397" y="31626"/>
                    <a:pt x="20485" y="25127"/>
                  </a:cubicBezTo>
                  <a:cubicBezTo>
                    <a:pt x="19496" y="21878"/>
                    <a:pt x="18280" y="18861"/>
                    <a:pt x="16655" y="16308"/>
                  </a:cubicBezTo>
                  <a:cubicBezTo>
                    <a:pt x="15031" y="13755"/>
                    <a:pt x="13058" y="11721"/>
                    <a:pt x="10505" y="10329"/>
                  </a:cubicBezTo>
                  <a:cubicBezTo>
                    <a:pt x="8997" y="9461"/>
                    <a:pt x="7660" y="9113"/>
                    <a:pt x="6499" y="9113"/>
                  </a:cubicBezTo>
                  <a:close/>
                  <a:moveTo>
                    <a:pt x="26984" y="55299"/>
                  </a:moveTo>
                  <a:cubicBezTo>
                    <a:pt x="26923" y="55354"/>
                    <a:pt x="26807" y="55354"/>
                    <a:pt x="26691" y="55415"/>
                  </a:cubicBezTo>
                  <a:cubicBezTo>
                    <a:pt x="26867" y="55819"/>
                    <a:pt x="26984" y="56283"/>
                    <a:pt x="27155" y="56691"/>
                  </a:cubicBezTo>
                  <a:cubicBezTo>
                    <a:pt x="27271" y="56691"/>
                    <a:pt x="27387" y="56631"/>
                    <a:pt x="27503" y="56631"/>
                  </a:cubicBezTo>
                  <a:cubicBezTo>
                    <a:pt x="27332" y="56227"/>
                    <a:pt x="27155" y="55763"/>
                    <a:pt x="26984" y="55299"/>
                  </a:cubicBezTo>
                  <a:close/>
                  <a:moveTo>
                    <a:pt x="27619" y="56923"/>
                  </a:moveTo>
                  <a:cubicBezTo>
                    <a:pt x="27503" y="56979"/>
                    <a:pt x="27387" y="56979"/>
                    <a:pt x="27271" y="57039"/>
                  </a:cubicBezTo>
                  <a:lnTo>
                    <a:pt x="27332" y="57039"/>
                  </a:lnTo>
                  <a:cubicBezTo>
                    <a:pt x="27448" y="57387"/>
                    <a:pt x="27564" y="57675"/>
                    <a:pt x="27736" y="58023"/>
                  </a:cubicBezTo>
                  <a:cubicBezTo>
                    <a:pt x="27852" y="57968"/>
                    <a:pt x="27968" y="57968"/>
                    <a:pt x="28084" y="57968"/>
                  </a:cubicBezTo>
                  <a:cubicBezTo>
                    <a:pt x="28028" y="57791"/>
                    <a:pt x="27912" y="57675"/>
                    <a:pt x="27852" y="57504"/>
                  </a:cubicBezTo>
                  <a:cubicBezTo>
                    <a:pt x="27796" y="57327"/>
                    <a:pt x="27680" y="57155"/>
                    <a:pt x="27619" y="56923"/>
                  </a:cubicBezTo>
                  <a:close/>
                  <a:moveTo>
                    <a:pt x="28200" y="58255"/>
                  </a:moveTo>
                  <a:cubicBezTo>
                    <a:pt x="28084" y="58316"/>
                    <a:pt x="27968" y="58316"/>
                    <a:pt x="27852" y="58316"/>
                  </a:cubicBezTo>
                  <a:cubicBezTo>
                    <a:pt x="28028" y="58604"/>
                    <a:pt x="28144" y="58896"/>
                    <a:pt x="28316" y="59184"/>
                  </a:cubicBezTo>
                  <a:lnTo>
                    <a:pt x="28664" y="59184"/>
                  </a:lnTo>
                  <a:cubicBezTo>
                    <a:pt x="28548" y="58896"/>
                    <a:pt x="28376" y="58604"/>
                    <a:pt x="28200" y="58255"/>
                  </a:cubicBezTo>
                  <a:close/>
                  <a:moveTo>
                    <a:pt x="28492" y="59476"/>
                  </a:moveTo>
                  <a:cubicBezTo>
                    <a:pt x="28664" y="59764"/>
                    <a:pt x="28780" y="59996"/>
                    <a:pt x="28956" y="60228"/>
                  </a:cubicBezTo>
                  <a:lnTo>
                    <a:pt x="29360" y="60228"/>
                  </a:lnTo>
                  <a:cubicBezTo>
                    <a:pt x="29188" y="59996"/>
                    <a:pt x="29012" y="59764"/>
                    <a:pt x="28840" y="59476"/>
                  </a:cubicBezTo>
                  <a:close/>
                  <a:moveTo>
                    <a:pt x="29188" y="60576"/>
                  </a:moveTo>
                  <a:cubicBezTo>
                    <a:pt x="29304" y="60808"/>
                    <a:pt x="29476" y="61041"/>
                    <a:pt x="29653" y="61217"/>
                  </a:cubicBezTo>
                  <a:lnTo>
                    <a:pt x="29708" y="61217"/>
                  </a:lnTo>
                  <a:cubicBezTo>
                    <a:pt x="29824" y="61217"/>
                    <a:pt x="29940" y="61217"/>
                    <a:pt x="30117" y="61273"/>
                  </a:cubicBezTo>
                  <a:lnTo>
                    <a:pt x="29592" y="60576"/>
                  </a:lnTo>
                  <a:close/>
                  <a:moveTo>
                    <a:pt x="29940" y="61565"/>
                  </a:moveTo>
                  <a:cubicBezTo>
                    <a:pt x="30056" y="61737"/>
                    <a:pt x="30233" y="61913"/>
                    <a:pt x="30349" y="62029"/>
                  </a:cubicBezTo>
                  <a:cubicBezTo>
                    <a:pt x="30521" y="62085"/>
                    <a:pt x="30753" y="62145"/>
                    <a:pt x="30929" y="62145"/>
                  </a:cubicBezTo>
                  <a:lnTo>
                    <a:pt x="30813" y="62029"/>
                  </a:lnTo>
                  <a:lnTo>
                    <a:pt x="30405" y="61621"/>
                  </a:lnTo>
                  <a:cubicBezTo>
                    <a:pt x="30233" y="61565"/>
                    <a:pt x="30056" y="61565"/>
                    <a:pt x="29940" y="61565"/>
                  </a:cubicBezTo>
                  <a:close/>
                  <a:moveTo>
                    <a:pt x="30813" y="62493"/>
                  </a:moveTo>
                  <a:cubicBezTo>
                    <a:pt x="31161" y="62665"/>
                    <a:pt x="31509" y="62781"/>
                    <a:pt x="31857" y="62897"/>
                  </a:cubicBezTo>
                  <a:cubicBezTo>
                    <a:pt x="31681" y="62781"/>
                    <a:pt x="31565" y="62665"/>
                    <a:pt x="31393" y="62549"/>
                  </a:cubicBezTo>
                  <a:cubicBezTo>
                    <a:pt x="31217" y="62549"/>
                    <a:pt x="30985" y="62493"/>
                    <a:pt x="30813" y="62493"/>
                  </a:cubicBezTo>
                  <a:close/>
                  <a:moveTo>
                    <a:pt x="56283" y="29653"/>
                  </a:moveTo>
                  <a:cubicBezTo>
                    <a:pt x="55935" y="29769"/>
                    <a:pt x="55647" y="29941"/>
                    <a:pt x="55354" y="30117"/>
                  </a:cubicBezTo>
                  <a:cubicBezTo>
                    <a:pt x="55238" y="30173"/>
                    <a:pt x="55122" y="30233"/>
                    <a:pt x="55066" y="30289"/>
                  </a:cubicBezTo>
                  <a:cubicBezTo>
                    <a:pt x="54486" y="30637"/>
                    <a:pt x="54022" y="30985"/>
                    <a:pt x="53558" y="31333"/>
                  </a:cubicBezTo>
                  <a:lnTo>
                    <a:pt x="53265" y="31626"/>
                  </a:lnTo>
                  <a:cubicBezTo>
                    <a:pt x="52685" y="32090"/>
                    <a:pt x="52221" y="32610"/>
                    <a:pt x="51757" y="33190"/>
                  </a:cubicBezTo>
                  <a:cubicBezTo>
                    <a:pt x="51757" y="33250"/>
                    <a:pt x="51701" y="33306"/>
                    <a:pt x="51641" y="33366"/>
                  </a:cubicBezTo>
                  <a:cubicBezTo>
                    <a:pt x="51585" y="33422"/>
                    <a:pt x="51525" y="33538"/>
                    <a:pt x="51469" y="33598"/>
                  </a:cubicBezTo>
                  <a:cubicBezTo>
                    <a:pt x="50945" y="34411"/>
                    <a:pt x="50480" y="35223"/>
                    <a:pt x="50077" y="36091"/>
                  </a:cubicBezTo>
                  <a:cubicBezTo>
                    <a:pt x="50016" y="36323"/>
                    <a:pt x="49900" y="36555"/>
                    <a:pt x="49844" y="36787"/>
                  </a:cubicBezTo>
                  <a:cubicBezTo>
                    <a:pt x="49204" y="38472"/>
                    <a:pt x="48856" y="40213"/>
                    <a:pt x="48624" y="42009"/>
                  </a:cubicBezTo>
                  <a:cubicBezTo>
                    <a:pt x="48624" y="42241"/>
                    <a:pt x="48624" y="42418"/>
                    <a:pt x="48568" y="42650"/>
                  </a:cubicBezTo>
                  <a:cubicBezTo>
                    <a:pt x="48508" y="43114"/>
                    <a:pt x="48508" y="43578"/>
                    <a:pt x="48452" y="43982"/>
                  </a:cubicBezTo>
                  <a:cubicBezTo>
                    <a:pt x="48336" y="46131"/>
                    <a:pt x="48276" y="48276"/>
                    <a:pt x="48220" y="50364"/>
                  </a:cubicBezTo>
                  <a:cubicBezTo>
                    <a:pt x="48159" y="51817"/>
                    <a:pt x="48104" y="53210"/>
                    <a:pt x="47988" y="54542"/>
                  </a:cubicBezTo>
                  <a:lnTo>
                    <a:pt x="47811" y="55763"/>
                  </a:lnTo>
                  <a:lnTo>
                    <a:pt x="47811" y="55819"/>
                  </a:lnTo>
                  <a:cubicBezTo>
                    <a:pt x="47579" y="57095"/>
                    <a:pt x="47347" y="58200"/>
                    <a:pt x="46883" y="59244"/>
                  </a:cubicBezTo>
                  <a:cubicBezTo>
                    <a:pt x="46827" y="59416"/>
                    <a:pt x="46767" y="59592"/>
                    <a:pt x="46651" y="59764"/>
                  </a:cubicBezTo>
                  <a:cubicBezTo>
                    <a:pt x="46363" y="60405"/>
                    <a:pt x="46071" y="60925"/>
                    <a:pt x="45667" y="61449"/>
                  </a:cubicBezTo>
                  <a:lnTo>
                    <a:pt x="45374" y="61737"/>
                  </a:lnTo>
                  <a:cubicBezTo>
                    <a:pt x="45087" y="62085"/>
                    <a:pt x="44738" y="62433"/>
                    <a:pt x="44330" y="62726"/>
                  </a:cubicBezTo>
                  <a:cubicBezTo>
                    <a:pt x="44214" y="62781"/>
                    <a:pt x="44098" y="62842"/>
                    <a:pt x="44042" y="62897"/>
                  </a:cubicBezTo>
                  <a:cubicBezTo>
                    <a:pt x="43982" y="62958"/>
                    <a:pt x="43926" y="62958"/>
                    <a:pt x="43866" y="63013"/>
                  </a:cubicBezTo>
                  <a:cubicBezTo>
                    <a:pt x="43578" y="63190"/>
                    <a:pt x="43286" y="63361"/>
                    <a:pt x="42937" y="63478"/>
                  </a:cubicBezTo>
                  <a:cubicBezTo>
                    <a:pt x="42821" y="63538"/>
                    <a:pt x="42705" y="63594"/>
                    <a:pt x="42650" y="63594"/>
                  </a:cubicBezTo>
                  <a:cubicBezTo>
                    <a:pt x="42302" y="63770"/>
                    <a:pt x="41953" y="63886"/>
                    <a:pt x="41545" y="64002"/>
                  </a:cubicBezTo>
                  <a:cubicBezTo>
                    <a:pt x="41429" y="64002"/>
                    <a:pt x="41313" y="64002"/>
                    <a:pt x="41197" y="64058"/>
                  </a:cubicBezTo>
                  <a:lnTo>
                    <a:pt x="40152" y="64234"/>
                  </a:lnTo>
                  <a:cubicBezTo>
                    <a:pt x="40036" y="64290"/>
                    <a:pt x="39920" y="64290"/>
                    <a:pt x="39804" y="64290"/>
                  </a:cubicBezTo>
                  <a:cubicBezTo>
                    <a:pt x="39456" y="64350"/>
                    <a:pt x="39108" y="64350"/>
                    <a:pt x="38760" y="64406"/>
                  </a:cubicBezTo>
                  <a:lnTo>
                    <a:pt x="37019" y="64406"/>
                  </a:lnTo>
                  <a:cubicBezTo>
                    <a:pt x="36731" y="64350"/>
                    <a:pt x="36439" y="64350"/>
                    <a:pt x="36151" y="64350"/>
                  </a:cubicBezTo>
                  <a:cubicBezTo>
                    <a:pt x="36035" y="64350"/>
                    <a:pt x="35859" y="64290"/>
                    <a:pt x="35687" y="64290"/>
                  </a:cubicBezTo>
                  <a:cubicBezTo>
                    <a:pt x="35455" y="64290"/>
                    <a:pt x="35223" y="64234"/>
                    <a:pt x="34991" y="64234"/>
                  </a:cubicBezTo>
                  <a:cubicBezTo>
                    <a:pt x="34814" y="64174"/>
                    <a:pt x="34582" y="64118"/>
                    <a:pt x="34410" y="64058"/>
                  </a:cubicBezTo>
                  <a:cubicBezTo>
                    <a:pt x="34234" y="64058"/>
                    <a:pt x="34062" y="64002"/>
                    <a:pt x="33886" y="63942"/>
                  </a:cubicBezTo>
                  <a:cubicBezTo>
                    <a:pt x="33538" y="63826"/>
                    <a:pt x="33190" y="63654"/>
                    <a:pt x="32841" y="63478"/>
                  </a:cubicBezTo>
                  <a:cubicBezTo>
                    <a:pt x="32438" y="63422"/>
                    <a:pt x="32090" y="63361"/>
                    <a:pt x="31741" y="63190"/>
                  </a:cubicBezTo>
                  <a:lnTo>
                    <a:pt x="31741" y="63190"/>
                  </a:lnTo>
                  <a:cubicBezTo>
                    <a:pt x="32322" y="63654"/>
                    <a:pt x="33018" y="64002"/>
                    <a:pt x="33714" y="64234"/>
                  </a:cubicBezTo>
                  <a:cubicBezTo>
                    <a:pt x="34118" y="64350"/>
                    <a:pt x="34466" y="64466"/>
                    <a:pt x="34875" y="64522"/>
                  </a:cubicBezTo>
                  <a:cubicBezTo>
                    <a:pt x="35046" y="64582"/>
                    <a:pt x="35278" y="64582"/>
                    <a:pt x="35455" y="64638"/>
                  </a:cubicBezTo>
                  <a:lnTo>
                    <a:pt x="35975" y="64638"/>
                  </a:lnTo>
                  <a:cubicBezTo>
                    <a:pt x="36151" y="64698"/>
                    <a:pt x="36323" y="64698"/>
                    <a:pt x="36499" y="64698"/>
                  </a:cubicBezTo>
                  <a:cubicBezTo>
                    <a:pt x="36731" y="64698"/>
                    <a:pt x="37019" y="64698"/>
                    <a:pt x="37251" y="64754"/>
                  </a:cubicBezTo>
                  <a:lnTo>
                    <a:pt x="37831" y="64754"/>
                  </a:lnTo>
                  <a:cubicBezTo>
                    <a:pt x="38064" y="64754"/>
                    <a:pt x="38356" y="64754"/>
                    <a:pt x="38588" y="64698"/>
                  </a:cubicBezTo>
                  <a:lnTo>
                    <a:pt x="38936" y="64698"/>
                  </a:lnTo>
                  <a:cubicBezTo>
                    <a:pt x="39284" y="64698"/>
                    <a:pt x="39632" y="64638"/>
                    <a:pt x="39981" y="64638"/>
                  </a:cubicBezTo>
                  <a:cubicBezTo>
                    <a:pt x="40097" y="64582"/>
                    <a:pt x="40213" y="64582"/>
                    <a:pt x="40329" y="64582"/>
                  </a:cubicBezTo>
                  <a:cubicBezTo>
                    <a:pt x="40677" y="64522"/>
                    <a:pt x="41025" y="64466"/>
                    <a:pt x="41373" y="64350"/>
                  </a:cubicBezTo>
                  <a:cubicBezTo>
                    <a:pt x="41429" y="64350"/>
                    <a:pt x="41545" y="64290"/>
                    <a:pt x="41661" y="64290"/>
                  </a:cubicBezTo>
                  <a:cubicBezTo>
                    <a:pt x="42069" y="64174"/>
                    <a:pt x="42418" y="64058"/>
                    <a:pt x="42766" y="63942"/>
                  </a:cubicBezTo>
                  <a:cubicBezTo>
                    <a:pt x="42821" y="63886"/>
                    <a:pt x="42937" y="63826"/>
                    <a:pt x="43053" y="63826"/>
                  </a:cubicBezTo>
                  <a:cubicBezTo>
                    <a:pt x="43230" y="63710"/>
                    <a:pt x="43402" y="63654"/>
                    <a:pt x="43578" y="63538"/>
                  </a:cubicBezTo>
                  <a:cubicBezTo>
                    <a:pt x="43810" y="63422"/>
                    <a:pt x="43982" y="63361"/>
                    <a:pt x="44098" y="63245"/>
                  </a:cubicBezTo>
                  <a:cubicBezTo>
                    <a:pt x="44214" y="63190"/>
                    <a:pt x="44330" y="63129"/>
                    <a:pt x="44390" y="63013"/>
                  </a:cubicBezTo>
                  <a:cubicBezTo>
                    <a:pt x="44794" y="62781"/>
                    <a:pt x="45142" y="62433"/>
                    <a:pt x="45490" y="62145"/>
                  </a:cubicBezTo>
                  <a:cubicBezTo>
                    <a:pt x="45551" y="62029"/>
                    <a:pt x="45667" y="61913"/>
                    <a:pt x="45723" y="61853"/>
                  </a:cubicBezTo>
                  <a:cubicBezTo>
                    <a:pt x="46015" y="61505"/>
                    <a:pt x="46303" y="61157"/>
                    <a:pt x="46535" y="60753"/>
                  </a:cubicBezTo>
                  <a:cubicBezTo>
                    <a:pt x="46595" y="60637"/>
                    <a:pt x="46711" y="60460"/>
                    <a:pt x="46767" y="60344"/>
                  </a:cubicBezTo>
                  <a:cubicBezTo>
                    <a:pt x="46883" y="60173"/>
                    <a:pt x="46943" y="59996"/>
                    <a:pt x="46999" y="59824"/>
                  </a:cubicBezTo>
                  <a:cubicBezTo>
                    <a:pt x="47347" y="59068"/>
                    <a:pt x="47640" y="58255"/>
                    <a:pt x="47811" y="57387"/>
                  </a:cubicBezTo>
                  <a:cubicBezTo>
                    <a:pt x="47872" y="57211"/>
                    <a:pt x="47927" y="57039"/>
                    <a:pt x="47927" y="56923"/>
                  </a:cubicBezTo>
                  <a:cubicBezTo>
                    <a:pt x="48043" y="56575"/>
                    <a:pt x="48104" y="56227"/>
                    <a:pt x="48159" y="55819"/>
                  </a:cubicBezTo>
                  <a:cubicBezTo>
                    <a:pt x="48392" y="54078"/>
                    <a:pt x="48508" y="52165"/>
                    <a:pt x="48568" y="50132"/>
                  </a:cubicBezTo>
                  <a:cubicBezTo>
                    <a:pt x="48568" y="48972"/>
                    <a:pt x="48624" y="47811"/>
                    <a:pt x="48684" y="46595"/>
                  </a:cubicBezTo>
                  <a:cubicBezTo>
                    <a:pt x="48684" y="45723"/>
                    <a:pt x="48740" y="44855"/>
                    <a:pt x="48800" y="43982"/>
                  </a:cubicBezTo>
                  <a:cubicBezTo>
                    <a:pt x="48916" y="42125"/>
                    <a:pt x="49148" y="40269"/>
                    <a:pt x="49612" y="38528"/>
                  </a:cubicBezTo>
                  <a:cubicBezTo>
                    <a:pt x="49728" y="38240"/>
                    <a:pt x="49784" y="37948"/>
                    <a:pt x="49900" y="37660"/>
                  </a:cubicBezTo>
                  <a:cubicBezTo>
                    <a:pt x="49961" y="37428"/>
                    <a:pt x="50077" y="37135"/>
                    <a:pt x="50132" y="36848"/>
                  </a:cubicBezTo>
                  <a:cubicBezTo>
                    <a:pt x="50480" y="35919"/>
                    <a:pt x="50945" y="34991"/>
                    <a:pt x="51525" y="34118"/>
                  </a:cubicBezTo>
                  <a:cubicBezTo>
                    <a:pt x="51585" y="34002"/>
                    <a:pt x="51701" y="33830"/>
                    <a:pt x="51817" y="33714"/>
                  </a:cubicBezTo>
                  <a:cubicBezTo>
                    <a:pt x="51817" y="33654"/>
                    <a:pt x="51873" y="33598"/>
                    <a:pt x="51873" y="33598"/>
                  </a:cubicBezTo>
                  <a:cubicBezTo>
                    <a:pt x="52281" y="33018"/>
                    <a:pt x="52746" y="32494"/>
                    <a:pt x="53265" y="32029"/>
                  </a:cubicBezTo>
                  <a:cubicBezTo>
                    <a:pt x="53382" y="31913"/>
                    <a:pt x="53498" y="31858"/>
                    <a:pt x="53614" y="31742"/>
                  </a:cubicBezTo>
                  <a:cubicBezTo>
                    <a:pt x="54022" y="31393"/>
                    <a:pt x="54542" y="30985"/>
                    <a:pt x="55066" y="30637"/>
                  </a:cubicBezTo>
                  <a:lnTo>
                    <a:pt x="55415" y="30465"/>
                  </a:lnTo>
                  <a:cubicBezTo>
                    <a:pt x="55702" y="30289"/>
                    <a:pt x="56051" y="30117"/>
                    <a:pt x="56399" y="29941"/>
                  </a:cubicBezTo>
                  <a:cubicBezTo>
                    <a:pt x="56459" y="29885"/>
                    <a:pt x="56459" y="29885"/>
                    <a:pt x="56515" y="29885"/>
                  </a:cubicBezTo>
                  <a:cubicBezTo>
                    <a:pt x="56459" y="29769"/>
                    <a:pt x="56343" y="29708"/>
                    <a:pt x="56283" y="29653"/>
                  </a:cubicBezTo>
                  <a:close/>
                  <a:moveTo>
                    <a:pt x="114598" y="1"/>
                  </a:moveTo>
                  <a:cubicBezTo>
                    <a:pt x="114421" y="61"/>
                    <a:pt x="114305" y="61"/>
                    <a:pt x="114134" y="61"/>
                  </a:cubicBezTo>
                  <a:cubicBezTo>
                    <a:pt x="114073" y="61"/>
                    <a:pt x="114073" y="61"/>
                    <a:pt x="114018" y="117"/>
                  </a:cubicBezTo>
                  <a:cubicBezTo>
                    <a:pt x="113841" y="117"/>
                    <a:pt x="113669" y="177"/>
                    <a:pt x="113553" y="177"/>
                  </a:cubicBezTo>
                  <a:lnTo>
                    <a:pt x="113493" y="177"/>
                  </a:lnTo>
                  <a:lnTo>
                    <a:pt x="113493" y="233"/>
                  </a:lnTo>
                  <a:cubicBezTo>
                    <a:pt x="113321" y="233"/>
                    <a:pt x="113205" y="293"/>
                    <a:pt x="113029" y="349"/>
                  </a:cubicBezTo>
                  <a:cubicBezTo>
                    <a:pt x="112565" y="525"/>
                    <a:pt x="112100" y="758"/>
                    <a:pt x="111636" y="1045"/>
                  </a:cubicBezTo>
                  <a:cubicBezTo>
                    <a:pt x="111232" y="1338"/>
                    <a:pt x="110824" y="1686"/>
                    <a:pt x="110476" y="2090"/>
                  </a:cubicBezTo>
                  <a:cubicBezTo>
                    <a:pt x="110884" y="1802"/>
                    <a:pt x="111348" y="1570"/>
                    <a:pt x="111813" y="1394"/>
                  </a:cubicBezTo>
                  <a:cubicBezTo>
                    <a:pt x="111813" y="1338"/>
                    <a:pt x="111868" y="1338"/>
                    <a:pt x="111868" y="1338"/>
                  </a:cubicBezTo>
                  <a:cubicBezTo>
                    <a:pt x="112100" y="1161"/>
                    <a:pt x="112277" y="1045"/>
                    <a:pt x="112509" y="929"/>
                  </a:cubicBezTo>
                  <a:cubicBezTo>
                    <a:pt x="112681" y="874"/>
                    <a:pt x="112913" y="758"/>
                    <a:pt x="113089" y="697"/>
                  </a:cubicBezTo>
                  <a:cubicBezTo>
                    <a:pt x="113145" y="642"/>
                    <a:pt x="113205" y="642"/>
                    <a:pt x="113261" y="642"/>
                  </a:cubicBezTo>
                  <a:cubicBezTo>
                    <a:pt x="113377" y="581"/>
                    <a:pt x="113493" y="581"/>
                    <a:pt x="113609" y="525"/>
                  </a:cubicBezTo>
                  <a:cubicBezTo>
                    <a:pt x="113669" y="525"/>
                    <a:pt x="113669" y="525"/>
                    <a:pt x="113725" y="465"/>
                  </a:cubicBezTo>
                  <a:lnTo>
                    <a:pt x="113901" y="465"/>
                  </a:lnTo>
                  <a:cubicBezTo>
                    <a:pt x="114073" y="409"/>
                    <a:pt x="114189" y="409"/>
                    <a:pt x="114366" y="409"/>
                  </a:cubicBezTo>
                  <a:cubicBezTo>
                    <a:pt x="114421" y="349"/>
                    <a:pt x="114537" y="349"/>
                    <a:pt x="114598" y="349"/>
                  </a:cubicBezTo>
                  <a:lnTo>
                    <a:pt x="115234" y="349"/>
                  </a:lnTo>
                  <a:cubicBezTo>
                    <a:pt x="115350" y="349"/>
                    <a:pt x="115466" y="349"/>
                    <a:pt x="115582" y="409"/>
                  </a:cubicBezTo>
                  <a:cubicBezTo>
                    <a:pt x="115698" y="409"/>
                    <a:pt x="115758" y="409"/>
                    <a:pt x="115874" y="465"/>
                  </a:cubicBezTo>
                  <a:cubicBezTo>
                    <a:pt x="115930" y="465"/>
                    <a:pt x="116046" y="525"/>
                    <a:pt x="116162" y="525"/>
                  </a:cubicBezTo>
                  <a:cubicBezTo>
                    <a:pt x="116278" y="581"/>
                    <a:pt x="116338" y="581"/>
                    <a:pt x="116454" y="642"/>
                  </a:cubicBezTo>
                  <a:cubicBezTo>
                    <a:pt x="116510" y="697"/>
                    <a:pt x="116626" y="758"/>
                    <a:pt x="116742" y="813"/>
                  </a:cubicBezTo>
                  <a:cubicBezTo>
                    <a:pt x="116803" y="813"/>
                    <a:pt x="116919" y="874"/>
                    <a:pt x="116974" y="929"/>
                  </a:cubicBezTo>
                  <a:lnTo>
                    <a:pt x="117035" y="990"/>
                  </a:lnTo>
                  <a:cubicBezTo>
                    <a:pt x="117090" y="1045"/>
                    <a:pt x="117206" y="1106"/>
                    <a:pt x="117267" y="1106"/>
                  </a:cubicBezTo>
                  <a:cubicBezTo>
                    <a:pt x="117322" y="1222"/>
                    <a:pt x="117383" y="1277"/>
                    <a:pt x="117499" y="1338"/>
                  </a:cubicBezTo>
                  <a:lnTo>
                    <a:pt x="117731" y="1570"/>
                  </a:lnTo>
                  <a:cubicBezTo>
                    <a:pt x="117787" y="1626"/>
                    <a:pt x="117847" y="1742"/>
                    <a:pt x="117963" y="1802"/>
                  </a:cubicBezTo>
                  <a:cubicBezTo>
                    <a:pt x="118019" y="1858"/>
                    <a:pt x="118079" y="1974"/>
                    <a:pt x="118195" y="2090"/>
                  </a:cubicBezTo>
                  <a:cubicBezTo>
                    <a:pt x="118251" y="2150"/>
                    <a:pt x="118311" y="2266"/>
                    <a:pt x="118367" y="2322"/>
                  </a:cubicBezTo>
                  <a:lnTo>
                    <a:pt x="118543" y="2670"/>
                  </a:lnTo>
                  <a:lnTo>
                    <a:pt x="118599" y="2670"/>
                  </a:lnTo>
                  <a:cubicBezTo>
                    <a:pt x="118599" y="2786"/>
                    <a:pt x="118659" y="2846"/>
                    <a:pt x="118715" y="2902"/>
                  </a:cubicBezTo>
                  <a:cubicBezTo>
                    <a:pt x="118775" y="3018"/>
                    <a:pt x="118831" y="3195"/>
                    <a:pt x="118947" y="3311"/>
                  </a:cubicBezTo>
                  <a:cubicBezTo>
                    <a:pt x="118947" y="3366"/>
                    <a:pt x="119007" y="3482"/>
                    <a:pt x="119063" y="3543"/>
                  </a:cubicBezTo>
                  <a:cubicBezTo>
                    <a:pt x="119124" y="3714"/>
                    <a:pt x="119179" y="3830"/>
                    <a:pt x="119240" y="3946"/>
                  </a:cubicBezTo>
                  <a:cubicBezTo>
                    <a:pt x="119295" y="4063"/>
                    <a:pt x="119295" y="4179"/>
                    <a:pt x="119356" y="4239"/>
                  </a:cubicBezTo>
                  <a:cubicBezTo>
                    <a:pt x="119411" y="4411"/>
                    <a:pt x="119472" y="4527"/>
                    <a:pt x="119527" y="4703"/>
                  </a:cubicBezTo>
                  <a:cubicBezTo>
                    <a:pt x="119527" y="4759"/>
                    <a:pt x="119588" y="4875"/>
                    <a:pt x="119588" y="4935"/>
                  </a:cubicBezTo>
                  <a:cubicBezTo>
                    <a:pt x="119643" y="5107"/>
                    <a:pt x="119704" y="5283"/>
                    <a:pt x="119759" y="5399"/>
                  </a:cubicBezTo>
                  <a:cubicBezTo>
                    <a:pt x="119759" y="5515"/>
                    <a:pt x="119820" y="5571"/>
                    <a:pt x="119820" y="5687"/>
                  </a:cubicBezTo>
                  <a:lnTo>
                    <a:pt x="119992" y="6212"/>
                  </a:lnTo>
                  <a:cubicBezTo>
                    <a:pt x="119992" y="6267"/>
                    <a:pt x="120052" y="6383"/>
                    <a:pt x="120052" y="6499"/>
                  </a:cubicBezTo>
                  <a:lnTo>
                    <a:pt x="120224" y="7024"/>
                  </a:lnTo>
                  <a:cubicBezTo>
                    <a:pt x="120224" y="7140"/>
                    <a:pt x="120284" y="7256"/>
                    <a:pt x="120284" y="7372"/>
                  </a:cubicBezTo>
                  <a:cubicBezTo>
                    <a:pt x="120340" y="7604"/>
                    <a:pt x="120340" y="7776"/>
                    <a:pt x="120400" y="7952"/>
                  </a:cubicBezTo>
                  <a:cubicBezTo>
                    <a:pt x="120456" y="8068"/>
                    <a:pt x="120456" y="8240"/>
                    <a:pt x="120516" y="8356"/>
                  </a:cubicBezTo>
                  <a:lnTo>
                    <a:pt x="120516" y="8417"/>
                  </a:lnTo>
                  <a:cubicBezTo>
                    <a:pt x="120516" y="8649"/>
                    <a:pt x="120572" y="8820"/>
                    <a:pt x="120632" y="9052"/>
                  </a:cubicBezTo>
                  <a:cubicBezTo>
                    <a:pt x="120632" y="9229"/>
                    <a:pt x="120688" y="9461"/>
                    <a:pt x="120748" y="9693"/>
                  </a:cubicBezTo>
                  <a:cubicBezTo>
                    <a:pt x="120748" y="9865"/>
                    <a:pt x="120804" y="10097"/>
                    <a:pt x="120804" y="10329"/>
                  </a:cubicBezTo>
                  <a:cubicBezTo>
                    <a:pt x="121384" y="14158"/>
                    <a:pt x="121677" y="18800"/>
                    <a:pt x="121909" y="23851"/>
                  </a:cubicBezTo>
                  <a:cubicBezTo>
                    <a:pt x="122312" y="32726"/>
                    <a:pt x="122605" y="42650"/>
                    <a:pt x="124230" y="51121"/>
                  </a:cubicBezTo>
                  <a:cubicBezTo>
                    <a:pt x="125042" y="55354"/>
                    <a:pt x="126142" y="59184"/>
                    <a:pt x="127827" y="62317"/>
                  </a:cubicBezTo>
                  <a:cubicBezTo>
                    <a:pt x="129507" y="65450"/>
                    <a:pt x="131712" y="67887"/>
                    <a:pt x="134558" y="69280"/>
                  </a:cubicBezTo>
                  <a:cubicBezTo>
                    <a:pt x="136354" y="70152"/>
                    <a:pt x="137979" y="70556"/>
                    <a:pt x="139487" y="70556"/>
                  </a:cubicBezTo>
                  <a:cubicBezTo>
                    <a:pt x="140648" y="70556"/>
                    <a:pt x="141808" y="70268"/>
                    <a:pt x="142797" y="69804"/>
                  </a:cubicBezTo>
                  <a:cubicBezTo>
                    <a:pt x="144709" y="68876"/>
                    <a:pt x="146334" y="67191"/>
                    <a:pt x="147787" y="64986"/>
                  </a:cubicBezTo>
                  <a:cubicBezTo>
                    <a:pt x="148191" y="64290"/>
                    <a:pt x="148599" y="63594"/>
                    <a:pt x="148947" y="62842"/>
                  </a:cubicBezTo>
                  <a:cubicBezTo>
                    <a:pt x="149583" y="61273"/>
                    <a:pt x="150224" y="59592"/>
                    <a:pt x="150804" y="57791"/>
                  </a:cubicBezTo>
                  <a:lnTo>
                    <a:pt x="150976" y="56923"/>
                  </a:lnTo>
                  <a:lnTo>
                    <a:pt x="150976" y="56923"/>
                  </a:lnTo>
                  <a:cubicBezTo>
                    <a:pt x="150511" y="58372"/>
                    <a:pt x="149992" y="59708"/>
                    <a:pt x="149467" y="60925"/>
                  </a:cubicBezTo>
                  <a:cubicBezTo>
                    <a:pt x="148599" y="62958"/>
                    <a:pt x="147610" y="64754"/>
                    <a:pt x="146510" y="66147"/>
                  </a:cubicBezTo>
                  <a:cubicBezTo>
                    <a:pt x="145582" y="67423"/>
                    <a:pt x="144537" y="68467"/>
                    <a:pt x="143317" y="69164"/>
                  </a:cubicBezTo>
                  <a:cubicBezTo>
                    <a:pt x="142156" y="69860"/>
                    <a:pt x="140880" y="70208"/>
                    <a:pt x="139487" y="70208"/>
                  </a:cubicBezTo>
                  <a:cubicBezTo>
                    <a:pt x="138039" y="70208"/>
                    <a:pt x="136470" y="69804"/>
                    <a:pt x="134729" y="68992"/>
                  </a:cubicBezTo>
                  <a:cubicBezTo>
                    <a:pt x="132292" y="67832"/>
                    <a:pt x="130380" y="65859"/>
                    <a:pt x="128811" y="63361"/>
                  </a:cubicBezTo>
                  <a:cubicBezTo>
                    <a:pt x="126086" y="58952"/>
                    <a:pt x="124633" y="52801"/>
                    <a:pt x="123765" y="46071"/>
                  </a:cubicBezTo>
                  <a:cubicBezTo>
                    <a:pt x="122428" y="35919"/>
                    <a:pt x="122489" y="24431"/>
                    <a:pt x="121732" y="15495"/>
                  </a:cubicBezTo>
                  <a:cubicBezTo>
                    <a:pt x="121560" y="13406"/>
                    <a:pt x="121328" y="11489"/>
                    <a:pt x="121036" y="9693"/>
                  </a:cubicBezTo>
                  <a:cubicBezTo>
                    <a:pt x="121036" y="9517"/>
                    <a:pt x="120980" y="9285"/>
                    <a:pt x="120980" y="9052"/>
                  </a:cubicBezTo>
                  <a:cubicBezTo>
                    <a:pt x="120920" y="8881"/>
                    <a:pt x="120864" y="8649"/>
                    <a:pt x="120864" y="8472"/>
                  </a:cubicBezTo>
                  <a:cubicBezTo>
                    <a:pt x="120804" y="8300"/>
                    <a:pt x="120748" y="8068"/>
                    <a:pt x="120748" y="7892"/>
                  </a:cubicBezTo>
                  <a:cubicBezTo>
                    <a:pt x="120688" y="7720"/>
                    <a:pt x="120688" y="7604"/>
                    <a:pt x="120632" y="7428"/>
                  </a:cubicBezTo>
                  <a:cubicBezTo>
                    <a:pt x="120572" y="7256"/>
                    <a:pt x="120572" y="7080"/>
                    <a:pt x="120516" y="6908"/>
                  </a:cubicBezTo>
                  <a:cubicBezTo>
                    <a:pt x="120456" y="6792"/>
                    <a:pt x="120456" y="6676"/>
                    <a:pt x="120400" y="6560"/>
                  </a:cubicBezTo>
                  <a:cubicBezTo>
                    <a:pt x="120400" y="6383"/>
                    <a:pt x="120340" y="6212"/>
                    <a:pt x="120284" y="6035"/>
                  </a:cubicBezTo>
                  <a:cubicBezTo>
                    <a:pt x="120284" y="5919"/>
                    <a:pt x="120224" y="5803"/>
                    <a:pt x="120224" y="5748"/>
                  </a:cubicBezTo>
                  <a:lnTo>
                    <a:pt x="120052" y="5223"/>
                  </a:lnTo>
                  <a:cubicBezTo>
                    <a:pt x="120052" y="5167"/>
                    <a:pt x="119992" y="5051"/>
                    <a:pt x="119936" y="4991"/>
                  </a:cubicBezTo>
                  <a:cubicBezTo>
                    <a:pt x="119936" y="4819"/>
                    <a:pt x="119875" y="4643"/>
                    <a:pt x="119820" y="4527"/>
                  </a:cubicBezTo>
                  <a:cubicBezTo>
                    <a:pt x="119820" y="4471"/>
                    <a:pt x="119759" y="4471"/>
                    <a:pt x="119759" y="4411"/>
                  </a:cubicBezTo>
                  <a:cubicBezTo>
                    <a:pt x="119759" y="4355"/>
                    <a:pt x="119704" y="4295"/>
                    <a:pt x="119704" y="4239"/>
                  </a:cubicBezTo>
                  <a:cubicBezTo>
                    <a:pt x="119643" y="4123"/>
                    <a:pt x="119588" y="3946"/>
                    <a:pt x="119527" y="3830"/>
                  </a:cubicBezTo>
                  <a:cubicBezTo>
                    <a:pt x="119472" y="3714"/>
                    <a:pt x="119472" y="3659"/>
                    <a:pt x="119411" y="3543"/>
                  </a:cubicBezTo>
                  <a:lnTo>
                    <a:pt x="119240" y="3195"/>
                  </a:lnTo>
                  <a:cubicBezTo>
                    <a:pt x="119179" y="3078"/>
                    <a:pt x="119124" y="3018"/>
                    <a:pt x="119063" y="2902"/>
                  </a:cubicBezTo>
                  <a:lnTo>
                    <a:pt x="118891" y="2554"/>
                  </a:lnTo>
                  <a:cubicBezTo>
                    <a:pt x="118831" y="2438"/>
                    <a:pt x="118775" y="2382"/>
                    <a:pt x="118715" y="2322"/>
                  </a:cubicBezTo>
                  <a:cubicBezTo>
                    <a:pt x="118659" y="2206"/>
                    <a:pt x="118599" y="2090"/>
                    <a:pt x="118483" y="1974"/>
                  </a:cubicBezTo>
                  <a:cubicBezTo>
                    <a:pt x="118427" y="1918"/>
                    <a:pt x="118367" y="1802"/>
                    <a:pt x="118311" y="1742"/>
                  </a:cubicBezTo>
                  <a:cubicBezTo>
                    <a:pt x="118251" y="1626"/>
                    <a:pt x="118195" y="1570"/>
                    <a:pt x="118079" y="1454"/>
                  </a:cubicBezTo>
                  <a:cubicBezTo>
                    <a:pt x="118019" y="1394"/>
                    <a:pt x="117963" y="1338"/>
                    <a:pt x="117903" y="1222"/>
                  </a:cubicBezTo>
                  <a:lnTo>
                    <a:pt x="117847" y="1222"/>
                  </a:lnTo>
                  <a:cubicBezTo>
                    <a:pt x="117787" y="1106"/>
                    <a:pt x="117671" y="1045"/>
                    <a:pt x="117615" y="990"/>
                  </a:cubicBezTo>
                  <a:cubicBezTo>
                    <a:pt x="117555" y="929"/>
                    <a:pt x="117499" y="874"/>
                    <a:pt x="117383" y="813"/>
                  </a:cubicBezTo>
                  <a:cubicBezTo>
                    <a:pt x="117322" y="758"/>
                    <a:pt x="117206" y="697"/>
                    <a:pt x="117090" y="642"/>
                  </a:cubicBezTo>
                  <a:cubicBezTo>
                    <a:pt x="117035" y="581"/>
                    <a:pt x="116974" y="525"/>
                    <a:pt x="116858" y="465"/>
                  </a:cubicBezTo>
                  <a:cubicBezTo>
                    <a:pt x="116803" y="409"/>
                    <a:pt x="116687" y="409"/>
                    <a:pt x="116571" y="349"/>
                  </a:cubicBezTo>
                  <a:cubicBezTo>
                    <a:pt x="116510" y="293"/>
                    <a:pt x="116394" y="293"/>
                    <a:pt x="116338" y="233"/>
                  </a:cubicBezTo>
                  <a:cubicBezTo>
                    <a:pt x="116222" y="233"/>
                    <a:pt x="116106" y="177"/>
                    <a:pt x="115990" y="117"/>
                  </a:cubicBezTo>
                  <a:cubicBezTo>
                    <a:pt x="115930" y="117"/>
                    <a:pt x="115814" y="117"/>
                    <a:pt x="115758" y="61"/>
                  </a:cubicBezTo>
                  <a:lnTo>
                    <a:pt x="115410" y="61"/>
                  </a:lnTo>
                  <a:cubicBezTo>
                    <a:pt x="115294" y="1"/>
                    <a:pt x="115234" y="1"/>
                    <a:pt x="115178" y="1"/>
                  </a:cubicBezTo>
                  <a:close/>
                  <a:moveTo>
                    <a:pt x="273348" y="35859"/>
                  </a:moveTo>
                  <a:cubicBezTo>
                    <a:pt x="273171" y="36439"/>
                    <a:pt x="272939" y="36964"/>
                    <a:pt x="272535" y="37367"/>
                  </a:cubicBezTo>
                  <a:cubicBezTo>
                    <a:pt x="272475" y="37428"/>
                    <a:pt x="272419" y="37544"/>
                    <a:pt x="272359" y="37600"/>
                  </a:cubicBezTo>
                  <a:cubicBezTo>
                    <a:pt x="271663" y="38296"/>
                    <a:pt x="270679" y="38820"/>
                    <a:pt x="269518" y="39401"/>
                  </a:cubicBezTo>
                  <a:cubicBezTo>
                    <a:pt x="267545" y="40269"/>
                    <a:pt x="265109" y="41141"/>
                    <a:pt x="262611" y="42418"/>
                  </a:cubicBezTo>
                  <a:cubicBezTo>
                    <a:pt x="260119" y="43694"/>
                    <a:pt x="257621" y="45435"/>
                    <a:pt x="255593" y="48160"/>
                  </a:cubicBezTo>
                  <a:cubicBezTo>
                    <a:pt x="247525" y="58952"/>
                    <a:pt x="242303" y="71485"/>
                    <a:pt x="237661" y="81293"/>
                  </a:cubicBezTo>
                  <a:cubicBezTo>
                    <a:pt x="236269" y="84194"/>
                    <a:pt x="234992" y="86803"/>
                    <a:pt x="233660" y="89068"/>
                  </a:cubicBezTo>
                  <a:cubicBezTo>
                    <a:pt x="233716" y="89123"/>
                    <a:pt x="233832" y="89184"/>
                    <a:pt x="233948" y="89239"/>
                  </a:cubicBezTo>
                  <a:cubicBezTo>
                    <a:pt x="236849" y="84250"/>
                    <a:pt x="239695" y="77635"/>
                    <a:pt x="243060" y="70556"/>
                  </a:cubicBezTo>
                  <a:cubicBezTo>
                    <a:pt x="246541" y="63245"/>
                    <a:pt x="250603" y="55415"/>
                    <a:pt x="255881" y="48336"/>
                  </a:cubicBezTo>
                  <a:cubicBezTo>
                    <a:pt x="257389" y="46303"/>
                    <a:pt x="259130" y="44855"/>
                    <a:pt x="260987" y="43694"/>
                  </a:cubicBezTo>
                  <a:cubicBezTo>
                    <a:pt x="263772" y="41954"/>
                    <a:pt x="266733" y="40965"/>
                    <a:pt x="269054" y="39920"/>
                  </a:cubicBezTo>
                  <a:cubicBezTo>
                    <a:pt x="270270" y="39456"/>
                    <a:pt x="271259" y="38936"/>
                    <a:pt x="272071" y="38296"/>
                  </a:cubicBezTo>
                  <a:cubicBezTo>
                    <a:pt x="272187" y="38180"/>
                    <a:pt x="272303" y="38124"/>
                    <a:pt x="272359" y="38008"/>
                  </a:cubicBezTo>
                  <a:cubicBezTo>
                    <a:pt x="272475" y="37892"/>
                    <a:pt x="272535" y="37776"/>
                    <a:pt x="272591" y="37716"/>
                  </a:cubicBezTo>
                  <a:cubicBezTo>
                    <a:pt x="272939" y="37135"/>
                    <a:pt x="273232" y="36555"/>
                    <a:pt x="273348" y="35859"/>
                  </a:cubicBezTo>
                  <a:close/>
                  <a:moveTo>
                    <a:pt x="233484" y="89356"/>
                  </a:moveTo>
                  <a:cubicBezTo>
                    <a:pt x="233252" y="89764"/>
                    <a:pt x="233020" y="90168"/>
                    <a:pt x="232732" y="90516"/>
                  </a:cubicBezTo>
                  <a:lnTo>
                    <a:pt x="233080" y="90692"/>
                  </a:lnTo>
                  <a:cubicBezTo>
                    <a:pt x="233252" y="90344"/>
                    <a:pt x="233428" y="90052"/>
                    <a:pt x="233660" y="89764"/>
                  </a:cubicBezTo>
                  <a:cubicBezTo>
                    <a:pt x="233660" y="89648"/>
                    <a:pt x="233716" y="89588"/>
                    <a:pt x="233776" y="89532"/>
                  </a:cubicBezTo>
                  <a:cubicBezTo>
                    <a:pt x="233660" y="89472"/>
                    <a:pt x="233544" y="89416"/>
                    <a:pt x="233484" y="89356"/>
                  </a:cubicBezTo>
                  <a:close/>
                  <a:moveTo>
                    <a:pt x="232556" y="90808"/>
                  </a:moveTo>
                  <a:cubicBezTo>
                    <a:pt x="232323" y="91212"/>
                    <a:pt x="232091" y="91560"/>
                    <a:pt x="231859" y="91909"/>
                  </a:cubicBezTo>
                  <a:cubicBezTo>
                    <a:pt x="231975" y="91909"/>
                    <a:pt x="232091" y="91969"/>
                    <a:pt x="232207" y="92025"/>
                  </a:cubicBezTo>
                  <a:lnTo>
                    <a:pt x="232904" y="90980"/>
                  </a:lnTo>
                  <a:lnTo>
                    <a:pt x="232556" y="90808"/>
                  </a:lnTo>
                  <a:close/>
                  <a:moveTo>
                    <a:pt x="231687" y="92201"/>
                  </a:moveTo>
                  <a:cubicBezTo>
                    <a:pt x="231455" y="92489"/>
                    <a:pt x="231223" y="92837"/>
                    <a:pt x="230991" y="93129"/>
                  </a:cubicBezTo>
                  <a:cubicBezTo>
                    <a:pt x="231107" y="93185"/>
                    <a:pt x="231223" y="93185"/>
                    <a:pt x="231339" y="93245"/>
                  </a:cubicBezTo>
                  <a:cubicBezTo>
                    <a:pt x="231571" y="92953"/>
                    <a:pt x="231743" y="92605"/>
                    <a:pt x="231975" y="92317"/>
                  </a:cubicBezTo>
                  <a:cubicBezTo>
                    <a:pt x="231859" y="92257"/>
                    <a:pt x="231804" y="92201"/>
                    <a:pt x="231687" y="92201"/>
                  </a:cubicBezTo>
                  <a:close/>
                  <a:moveTo>
                    <a:pt x="230759" y="93417"/>
                  </a:moveTo>
                  <a:cubicBezTo>
                    <a:pt x="230527" y="93710"/>
                    <a:pt x="230295" y="93997"/>
                    <a:pt x="230063" y="94229"/>
                  </a:cubicBezTo>
                  <a:cubicBezTo>
                    <a:pt x="230179" y="94290"/>
                    <a:pt x="230295" y="94290"/>
                    <a:pt x="230467" y="94290"/>
                  </a:cubicBezTo>
                  <a:cubicBezTo>
                    <a:pt x="230643" y="94058"/>
                    <a:pt x="230875" y="93765"/>
                    <a:pt x="231107" y="93533"/>
                  </a:cubicBezTo>
                  <a:cubicBezTo>
                    <a:pt x="230991" y="93477"/>
                    <a:pt x="230875" y="93477"/>
                    <a:pt x="230759" y="93417"/>
                  </a:cubicBezTo>
                  <a:close/>
                  <a:moveTo>
                    <a:pt x="229770" y="94578"/>
                  </a:moveTo>
                  <a:cubicBezTo>
                    <a:pt x="229538" y="94810"/>
                    <a:pt x="229367" y="95042"/>
                    <a:pt x="229134" y="95274"/>
                  </a:cubicBezTo>
                  <a:lnTo>
                    <a:pt x="229599" y="95274"/>
                  </a:lnTo>
                  <a:cubicBezTo>
                    <a:pt x="229770" y="95042"/>
                    <a:pt x="230003" y="94810"/>
                    <a:pt x="230179" y="94638"/>
                  </a:cubicBezTo>
                  <a:cubicBezTo>
                    <a:pt x="230063" y="94578"/>
                    <a:pt x="229947" y="94578"/>
                    <a:pt x="229770" y="94578"/>
                  </a:cubicBezTo>
                  <a:close/>
                  <a:moveTo>
                    <a:pt x="228786" y="95566"/>
                  </a:moveTo>
                  <a:cubicBezTo>
                    <a:pt x="228554" y="95738"/>
                    <a:pt x="228378" y="95914"/>
                    <a:pt x="228146" y="96086"/>
                  </a:cubicBezTo>
                  <a:cubicBezTo>
                    <a:pt x="228378" y="96086"/>
                    <a:pt x="228610" y="96030"/>
                    <a:pt x="228786" y="95970"/>
                  </a:cubicBezTo>
                  <a:cubicBezTo>
                    <a:pt x="228958" y="95854"/>
                    <a:pt x="229074" y="95738"/>
                    <a:pt x="229251" y="95566"/>
                  </a:cubicBezTo>
                  <a:close/>
                  <a:moveTo>
                    <a:pt x="228206" y="96434"/>
                  </a:moveTo>
                  <a:cubicBezTo>
                    <a:pt x="228030" y="96434"/>
                    <a:pt x="227858" y="96495"/>
                    <a:pt x="227682" y="96495"/>
                  </a:cubicBezTo>
                  <a:cubicBezTo>
                    <a:pt x="227510" y="96611"/>
                    <a:pt x="227333" y="96727"/>
                    <a:pt x="227217" y="96843"/>
                  </a:cubicBezTo>
                  <a:cubicBezTo>
                    <a:pt x="227566" y="96727"/>
                    <a:pt x="227858" y="96611"/>
                    <a:pt x="228206" y="96434"/>
                  </a:cubicBezTo>
                  <a:close/>
                  <a:moveTo>
                    <a:pt x="227333" y="97131"/>
                  </a:moveTo>
                  <a:cubicBezTo>
                    <a:pt x="227333" y="97131"/>
                    <a:pt x="227316" y="97131"/>
                    <a:pt x="227300" y="97141"/>
                  </a:cubicBezTo>
                  <a:lnTo>
                    <a:pt x="227300" y="97141"/>
                  </a:lnTo>
                  <a:cubicBezTo>
                    <a:pt x="227311" y="97138"/>
                    <a:pt x="227322" y="97134"/>
                    <a:pt x="227333" y="97131"/>
                  </a:cubicBezTo>
                  <a:close/>
                  <a:moveTo>
                    <a:pt x="167338" y="5687"/>
                  </a:moveTo>
                  <a:cubicBezTo>
                    <a:pt x="166470" y="5687"/>
                    <a:pt x="165658" y="5919"/>
                    <a:pt x="164961" y="6444"/>
                  </a:cubicBezTo>
                  <a:cubicBezTo>
                    <a:pt x="163625" y="7312"/>
                    <a:pt x="162524" y="8997"/>
                    <a:pt x="161536" y="11257"/>
                  </a:cubicBezTo>
                  <a:cubicBezTo>
                    <a:pt x="160436" y="13755"/>
                    <a:pt x="159507" y="17004"/>
                    <a:pt x="158695" y="20601"/>
                  </a:cubicBezTo>
                  <a:cubicBezTo>
                    <a:pt x="156838" y="29421"/>
                    <a:pt x="155385" y="40269"/>
                    <a:pt x="153241" y="49784"/>
                  </a:cubicBezTo>
                  <a:cubicBezTo>
                    <a:pt x="152948" y="51005"/>
                    <a:pt x="152661" y="52165"/>
                    <a:pt x="152368" y="53326"/>
                  </a:cubicBezTo>
                  <a:cubicBezTo>
                    <a:pt x="152484" y="52917"/>
                    <a:pt x="152600" y="52514"/>
                    <a:pt x="152716" y="52049"/>
                  </a:cubicBezTo>
                  <a:cubicBezTo>
                    <a:pt x="152948" y="51121"/>
                    <a:pt x="153241" y="50132"/>
                    <a:pt x="153473" y="49088"/>
                  </a:cubicBezTo>
                  <a:cubicBezTo>
                    <a:pt x="155446" y="40501"/>
                    <a:pt x="156894" y="30813"/>
                    <a:pt x="158579" y="22746"/>
                  </a:cubicBezTo>
                  <a:cubicBezTo>
                    <a:pt x="158751" y="21933"/>
                    <a:pt x="158927" y="21181"/>
                    <a:pt x="159099" y="20425"/>
                  </a:cubicBezTo>
                  <a:cubicBezTo>
                    <a:pt x="160088" y="16192"/>
                    <a:pt x="161132" y="12594"/>
                    <a:pt x="162464" y="10041"/>
                  </a:cubicBezTo>
                  <a:cubicBezTo>
                    <a:pt x="163160" y="8765"/>
                    <a:pt x="163857" y="7720"/>
                    <a:pt x="164669" y="7024"/>
                  </a:cubicBezTo>
                  <a:cubicBezTo>
                    <a:pt x="165481" y="6383"/>
                    <a:pt x="166354" y="5980"/>
                    <a:pt x="167338" y="5980"/>
                  </a:cubicBezTo>
                  <a:cubicBezTo>
                    <a:pt x="167747" y="5980"/>
                    <a:pt x="168150" y="6035"/>
                    <a:pt x="168615" y="6212"/>
                  </a:cubicBezTo>
                  <a:cubicBezTo>
                    <a:pt x="170648" y="6792"/>
                    <a:pt x="172560" y="8472"/>
                    <a:pt x="174361" y="10909"/>
                  </a:cubicBezTo>
                  <a:cubicBezTo>
                    <a:pt x="177550" y="15203"/>
                    <a:pt x="180511" y="21994"/>
                    <a:pt x="183468" y="29941"/>
                  </a:cubicBezTo>
                  <a:cubicBezTo>
                    <a:pt x="187762" y="41489"/>
                    <a:pt x="192116" y="55470"/>
                    <a:pt x="197338" y="67887"/>
                  </a:cubicBezTo>
                  <a:cubicBezTo>
                    <a:pt x="197394" y="68119"/>
                    <a:pt x="197510" y="68351"/>
                    <a:pt x="197626" y="68583"/>
                  </a:cubicBezTo>
                  <a:lnTo>
                    <a:pt x="197802" y="68932"/>
                  </a:lnTo>
                  <a:cubicBezTo>
                    <a:pt x="198150" y="69804"/>
                    <a:pt x="198554" y="70733"/>
                    <a:pt x="198902" y="71601"/>
                  </a:cubicBezTo>
                  <a:cubicBezTo>
                    <a:pt x="199018" y="71777"/>
                    <a:pt x="199134" y="72009"/>
                    <a:pt x="199250" y="72241"/>
                  </a:cubicBezTo>
                  <a:cubicBezTo>
                    <a:pt x="199659" y="73170"/>
                    <a:pt x="200063" y="74098"/>
                    <a:pt x="200527" y="74966"/>
                  </a:cubicBezTo>
                  <a:cubicBezTo>
                    <a:pt x="200587" y="75198"/>
                    <a:pt x="200703" y="75374"/>
                    <a:pt x="200819" y="75607"/>
                  </a:cubicBezTo>
                  <a:cubicBezTo>
                    <a:pt x="201223" y="76419"/>
                    <a:pt x="201632" y="77231"/>
                    <a:pt x="202096" y="78043"/>
                  </a:cubicBezTo>
                  <a:cubicBezTo>
                    <a:pt x="202152" y="78276"/>
                    <a:pt x="202268" y="78447"/>
                    <a:pt x="202384" y="78624"/>
                  </a:cubicBezTo>
                  <a:lnTo>
                    <a:pt x="203605" y="80884"/>
                  </a:lnTo>
                  <a:cubicBezTo>
                    <a:pt x="203660" y="81061"/>
                    <a:pt x="203776" y="81232"/>
                    <a:pt x="203892" y="81409"/>
                  </a:cubicBezTo>
                  <a:cubicBezTo>
                    <a:pt x="204301" y="82045"/>
                    <a:pt x="204705" y="82741"/>
                    <a:pt x="205113" y="83437"/>
                  </a:cubicBezTo>
                  <a:cubicBezTo>
                    <a:pt x="205169" y="83553"/>
                    <a:pt x="205285" y="83730"/>
                    <a:pt x="205401" y="83846"/>
                  </a:cubicBezTo>
                  <a:cubicBezTo>
                    <a:pt x="205749" y="84482"/>
                    <a:pt x="206158" y="85122"/>
                    <a:pt x="206561" y="85702"/>
                  </a:cubicBezTo>
                  <a:cubicBezTo>
                    <a:pt x="206622" y="85818"/>
                    <a:pt x="206677" y="85874"/>
                    <a:pt x="206793" y="85990"/>
                  </a:cubicBezTo>
                  <a:cubicBezTo>
                    <a:pt x="206793" y="86051"/>
                    <a:pt x="206793" y="86051"/>
                    <a:pt x="206854" y="86106"/>
                  </a:cubicBezTo>
                  <a:cubicBezTo>
                    <a:pt x="207202" y="86631"/>
                    <a:pt x="207606" y="87211"/>
                    <a:pt x="208014" y="87731"/>
                  </a:cubicBezTo>
                  <a:cubicBezTo>
                    <a:pt x="208070" y="87847"/>
                    <a:pt x="208186" y="87963"/>
                    <a:pt x="208302" y="88079"/>
                  </a:cubicBezTo>
                  <a:cubicBezTo>
                    <a:pt x="208650" y="88604"/>
                    <a:pt x="208998" y="89068"/>
                    <a:pt x="209407" y="89532"/>
                  </a:cubicBezTo>
                  <a:cubicBezTo>
                    <a:pt x="209523" y="89648"/>
                    <a:pt x="209579" y="89764"/>
                    <a:pt x="209695" y="89880"/>
                  </a:cubicBezTo>
                  <a:cubicBezTo>
                    <a:pt x="210043" y="90284"/>
                    <a:pt x="210391" y="90748"/>
                    <a:pt x="210799" y="91157"/>
                  </a:cubicBezTo>
                  <a:cubicBezTo>
                    <a:pt x="210855" y="91273"/>
                    <a:pt x="210971" y="91328"/>
                    <a:pt x="211087" y="91444"/>
                  </a:cubicBezTo>
                  <a:cubicBezTo>
                    <a:pt x="211435" y="91853"/>
                    <a:pt x="211783" y="92201"/>
                    <a:pt x="212132" y="92549"/>
                  </a:cubicBezTo>
                  <a:lnTo>
                    <a:pt x="212424" y="92837"/>
                  </a:lnTo>
                  <a:cubicBezTo>
                    <a:pt x="212772" y="93185"/>
                    <a:pt x="213120" y="93477"/>
                    <a:pt x="213468" y="93826"/>
                  </a:cubicBezTo>
                  <a:cubicBezTo>
                    <a:pt x="213584" y="93881"/>
                    <a:pt x="213640" y="93942"/>
                    <a:pt x="213756" y="94058"/>
                  </a:cubicBezTo>
                  <a:cubicBezTo>
                    <a:pt x="214104" y="94345"/>
                    <a:pt x="214397" y="94638"/>
                    <a:pt x="214745" y="94870"/>
                  </a:cubicBezTo>
                  <a:cubicBezTo>
                    <a:pt x="214861" y="94926"/>
                    <a:pt x="214977" y="95042"/>
                    <a:pt x="215033" y="95102"/>
                  </a:cubicBezTo>
                  <a:cubicBezTo>
                    <a:pt x="215381" y="95334"/>
                    <a:pt x="215673" y="95566"/>
                    <a:pt x="216021" y="95798"/>
                  </a:cubicBezTo>
                  <a:cubicBezTo>
                    <a:pt x="216137" y="95854"/>
                    <a:pt x="216193" y="95914"/>
                    <a:pt x="216309" y="96030"/>
                  </a:cubicBezTo>
                  <a:cubicBezTo>
                    <a:pt x="216602" y="96202"/>
                    <a:pt x="216950" y="96434"/>
                    <a:pt x="217238" y="96611"/>
                  </a:cubicBezTo>
                  <a:cubicBezTo>
                    <a:pt x="217354" y="96666"/>
                    <a:pt x="217470" y="96727"/>
                    <a:pt x="217530" y="96782"/>
                  </a:cubicBezTo>
                  <a:cubicBezTo>
                    <a:pt x="217702" y="96843"/>
                    <a:pt x="217818" y="96959"/>
                    <a:pt x="217994" y="97014"/>
                  </a:cubicBezTo>
                  <a:cubicBezTo>
                    <a:pt x="218110" y="97131"/>
                    <a:pt x="218282" y="97191"/>
                    <a:pt x="218458" y="97247"/>
                  </a:cubicBezTo>
                  <a:cubicBezTo>
                    <a:pt x="218574" y="97307"/>
                    <a:pt x="218630" y="97363"/>
                    <a:pt x="218746" y="97423"/>
                  </a:cubicBezTo>
                  <a:lnTo>
                    <a:pt x="219619" y="97771"/>
                  </a:lnTo>
                  <a:cubicBezTo>
                    <a:pt x="219735" y="97827"/>
                    <a:pt x="219791" y="97887"/>
                    <a:pt x="219907" y="97887"/>
                  </a:cubicBezTo>
                  <a:cubicBezTo>
                    <a:pt x="220199" y="98003"/>
                    <a:pt x="220431" y="98059"/>
                    <a:pt x="220719" y="98175"/>
                  </a:cubicBezTo>
                  <a:cubicBezTo>
                    <a:pt x="220835" y="98175"/>
                    <a:pt x="220951" y="98235"/>
                    <a:pt x="221067" y="98235"/>
                  </a:cubicBezTo>
                  <a:cubicBezTo>
                    <a:pt x="221299" y="98291"/>
                    <a:pt x="221531" y="98351"/>
                    <a:pt x="221824" y="98351"/>
                  </a:cubicBezTo>
                  <a:cubicBezTo>
                    <a:pt x="221940" y="98407"/>
                    <a:pt x="222056" y="98407"/>
                    <a:pt x="222172" y="98407"/>
                  </a:cubicBezTo>
                  <a:cubicBezTo>
                    <a:pt x="222404" y="98467"/>
                    <a:pt x="222576" y="98467"/>
                    <a:pt x="222808" y="98467"/>
                  </a:cubicBezTo>
                  <a:lnTo>
                    <a:pt x="223272" y="98467"/>
                  </a:lnTo>
                  <a:cubicBezTo>
                    <a:pt x="223388" y="98467"/>
                    <a:pt x="223564" y="98467"/>
                    <a:pt x="223680" y="98407"/>
                  </a:cubicBezTo>
                  <a:cubicBezTo>
                    <a:pt x="223852" y="98407"/>
                    <a:pt x="224084" y="98407"/>
                    <a:pt x="224261" y="98351"/>
                  </a:cubicBezTo>
                  <a:cubicBezTo>
                    <a:pt x="224609" y="98291"/>
                    <a:pt x="224957" y="98175"/>
                    <a:pt x="225361" y="98059"/>
                  </a:cubicBezTo>
                  <a:cubicBezTo>
                    <a:pt x="226001" y="97887"/>
                    <a:pt x="226637" y="97539"/>
                    <a:pt x="227278" y="97191"/>
                  </a:cubicBezTo>
                  <a:cubicBezTo>
                    <a:pt x="227278" y="97165"/>
                    <a:pt x="227288" y="97150"/>
                    <a:pt x="227300" y="97141"/>
                  </a:cubicBezTo>
                  <a:lnTo>
                    <a:pt x="227300" y="97141"/>
                  </a:lnTo>
                  <a:cubicBezTo>
                    <a:pt x="226960" y="97250"/>
                    <a:pt x="226569" y="97309"/>
                    <a:pt x="226173" y="97363"/>
                  </a:cubicBezTo>
                  <a:cubicBezTo>
                    <a:pt x="225885" y="97539"/>
                    <a:pt x="225537" y="97655"/>
                    <a:pt x="225189" y="97771"/>
                  </a:cubicBezTo>
                  <a:cubicBezTo>
                    <a:pt x="225073" y="97827"/>
                    <a:pt x="224897" y="97887"/>
                    <a:pt x="224780" y="97887"/>
                  </a:cubicBezTo>
                  <a:cubicBezTo>
                    <a:pt x="224548" y="97943"/>
                    <a:pt x="224377" y="98003"/>
                    <a:pt x="224145" y="98059"/>
                  </a:cubicBezTo>
                  <a:cubicBezTo>
                    <a:pt x="223968" y="98059"/>
                    <a:pt x="223736" y="98119"/>
                    <a:pt x="223564" y="98119"/>
                  </a:cubicBezTo>
                  <a:lnTo>
                    <a:pt x="222404" y="98119"/>
                  </a:lnTo>
                  <a:cubicBezTo>
                    <a:pt x="222288" y="98119"/>
                    <a:pt x="222111" y="98059"/>
                    <a:pt x="221995" y="98059"/>
                  </a:cubicBezTo>
                  <a:cubicBezTo>
                    <a:pt x="221763" y="98059"/>
                    <a:pt x="221475" y="98003"/>
                    <a:pt x="221243" y="97943"/>
                  </a:cubicBezTo>
                  <a:cubicBezTo>
                    <a:pt x="221127" y="97887"/>
                    <a:pt x="221011" y="97887"/>
                    <a:pt x="220895" y="97827"/>
                  </a:cubicBezTo>
                  <a:cubicBezTo>
                    <a:pt x="220603" y="97771"/>
                    <a:pt x="220371" y="97711"/>
                    <a:pt x="220083" y="97595"/>
                  </a:cubicBezTo>
                  <a:cubicBezTo>
                    <a:pt x="219967" y="97539"/>
                    <a:pt x="219851" y="97539"/>
                    <a:pt x="219735" y="97479"/>
                  </a:cubicBezTo>
                  <a:lnTo>
                    <a:pt x="218862" y="97131"/>
                  </a:lnTo>
                  <a:cubicBezTo>
                    <a:pt x="218806" y="97075"/>
                    <a:pt x="218690" y="97014"/>
                    <a:pt x="218574" y="96959"/>
                  </a:cubicBezTo>
                  <a:cubicBezTo>
                    <a:pt x="218458" y="96898"/>
                    <a:pt x="218282" y="96782"/>
                    <a:pt x="218166" y="96727"/>
                  </a:cubicBezTo>
                  <a:cubicBezTo>
                    <a:pt x="217994" y="96611"/>
                    <a:pt x="217818" y="96550"/>
                    <a:pt x="217646" y="96434"/>
                  </a:cubicBezTo>
                  <a:cubicBezTo>
                    <a:pt x="217586" y="96379"/>
                    <a:pt x="217470" y="96318"/>
                    <a:pt x="217354" y="96263"/>
                  </a:cubicBezTo>
                  <a:cubicBezTo>
                    <a:pt x="217066" y="96086"/>
                    <a:pt x="216718" y="95914"/>
                    <a:pt x="216425" y="95682"/>
                  </a:cubicBezTo>
                  <a:cubicBezTo>
                    <a:pt x="216309" y="95622"/>
                    <a:pt x="216193" y="95566"/>
                    <a:pt x="216137" y="95506"/>
                  </a:cubicBezTo>
                  <a:cubicBezTo>
                    <a:pt x="215789" y="95274"/>
                    <a:pt x="215441" y="94986"/>
                    <a:pt x="215149" y="94754"/>
                  </a:cubicBezTo>
                  <a:cubicBezTo>
                    <a:pt x="215033" y="94694"/>
                    <a:pt x="214917" y="94578"/>
                    <a:pt x="214861" y="94522"/>
                  </a:cubicBezTo>
                  <a:cubicBezTo>
                    <a:pt x="214513" y="94229"/>
                    <a:pt x="214165" y="93997"/>
                    <a:pt x="213817" y="93710"/>
                  </a:cubicBezTo>
                  <a:cubicBezTo>
                    <a:pt x="213756" y="93593"/>
                    <a:pt x="213640" y="93533"/>
                    <a:pt x="213524" y="93417"/>
                  </a:cubicBezTo>
                  <a:cubicBezTo>
                    <a:pt x="213176" y="93129"/>
                    <a:pt x="212828" y="92781"/>
                    <a:pt x="212480" y="92433"/>
                  </a:cubicBezTo>
                  <a:lnTo>
                    <a:pt x="212192" y="92141"/>
                  </a:lnTo>
                  <a:cubicBezTo>
                    <a:pt x="211844" y="91792"/>
                    <a:pt x="211496" y="91444"/>
                    <a:pt x="211147" y="91041"/>
                  </a:cubicBezTo>
                  <a:cubicBezTo>
                    <a:pt x="211031" y="90924"/>
                    <a:pt x="210971" y="90808"/>
                    <a:pt x="210855" y="90748"/>
                  </a:cubicBezTo>
                  <a:cubicBezTo>
                    <a:pt x="210507" y="90284"/>
                    <a:pt x="210103" y="89880"/>
                    <a:pt x="209755" y="89416"/>
                  </a:cubicBezTo>
                  <a:cubicBezTo>
                    <a:pt x="209639" y="89300"/>
                    <a:pt x="209579" y="89184"/>
                    <a:pt x="209462" y="89068"/>
                  </a:cubicBezTo>
                  <a:cubicBezTo>
                    <a:pt x="209059" y="88604"/>
                    <a:pt x="208711" y="88139"/>
                    <a:pt x="208362" y="87615"/>
                  </a:cubicBezTo>
                  <a:cubicBezTo>
                    <a:pt x="208246" y="87499"/>
                    <a:pt x="208130" y="87383"/>
                    <a:pt x="208070" y="87267"/>
                  </a:cubicBezTo>
                  <a:cubicBezTo>
                    <a:pt x="207666" y="86686"/>
                    <a:pt x="207258" y="86167"/>
                    <a:pt x="206909" y="85586"/>
                  </a:cubicBezTo>
                  <a:cubicBezTo>
                    <a:pt x="206793" y="85470"/>
                    <a:pt x="206677" y="85294"/>
                    <a:pt x="206622" y="85178"/>
                  </a:cubicBezTo>
                  <a:cubicBezTo>
                    <a:pt x="206213" y="84598"/>
                    <a:pt x="205809" y="83962"/>
                    <a:pt x="205401" y="83321"/>
                  </a:cubicBezTo>
                  <a:cubicBezTo>
                    <a:pt x="205345" y="83149"/>
                    <a:pt x="205229" y="83033"/>
                    <a:pt x="205169" y="82857"/>
                  </a:cubicBezTo>
                  <a:cubicBezTo>
                    <a:pt x="204705" y="82221"/>
                    <a:pt x="204356" y="81525"/>
                    <a:pt x="203953" y="80829"/>
                  </a:cubicBezTo>
                  <a:cubicBezTo>
                    <a:pt x="203837" y="80652"/>
                    <a:pt x="203721" y="80480"/>
                    <a:pt x="203660" y="80304"/>
                  </a:cubicBezTo>
                  <a:cubicBezTo>
                    <a:pt x="203196" y="79552"/>
                    <a:pt x="202792" y="78795"/>
                    <a:pt x="202384" y="77983"/>
                  </a:cubicBezTo>
                  <a:cubicBezTo>
                    <a:pt x="202328" y="77811"/>
                    <a:pt x="202212" y="77635"/>
                    <a:pt x="202096" y="77463"/>
                  </a:cubicBezTo>
                  <a:cubicBezTo>
                    <a:pt x="201687" y="76591"/>
                    <a:pt x="201284" y="75778"/>
                    <a:pt x="200875" y="74910"/>
                  </a:cubicBezTo>
                  <a:cubicBezTo>
                    <a:pt x="200759" y="74734"/>
                    <a:pt x="200643" y="74502"/>
                    <a:pt x="200587" y="74270"/>
                  </a:cubicBezTo>
                  <a:cubicBezTo>
                    <a:pt x="200123" y="73402"/>
                    <a:pt x="199715" y="72473"/>
                    <a:pt x="199250" y="71485"/>
                  </a:cubicBezTo>
                  <a:cubicBezTo>
                    <a:pt x="199195" y="71313"/>
                    <a:pt x="199079" y="71081"/>
                    <a:pt x="198963" y="70849"/>
                  </a:cubicBezTo>
                  <a:cubicBezTo>
                    <a:pt x="198554" y="69860"/>
                    <a:pt x="198090" y="68816"/>
                    <a:pt x="197626" y="67832"/>
                  </a:cubicBezTo>
                  <a:cubicBezTo>
                    <a:pt x="197570" y="67599"/>
                    <a:pt x="197454" y="67367"/>
                    <a:pt x="197338" y="67135"/>
                  </a:cubicBezTo>
                  <a:cubicBezTo>
                    <a:pt x="192752" y="56111"/>
                    <a:pt x="188867" y="43926"/>
                    <a:pt x="185037" y="33250"/>
                  </a:cubicBezTo>
                  <a:cubicBezTo>
                    <a:pt x="182540" y="26227"/>
                    <a:pt x="179987" y="19845"/>
                    <a:pt x="177378" y="15031"/>
                  </a:cubicBezTo>
                  <a:cubicBezTo>
                    <a:pt x="176041" y="12594"/>
                    <a:pt x="174649" y="10561"/>
                    <a:pt x="173256" y="8997"/>
                  </a:cubicBezTo>
                  <a:cubicBezTo>
                    <a:pt x="171808" y="7428"/>
                    <a:pt x="170300" y="6383"/>
                    <a:pt x="168675" y="5864"/>
                  </a:cubicBezTo>
                  <a:cubicBezTo>
                    <a:pt x="168211" y="5748"/>
                    <a:pt x="167747" y="5687"/>
                    <a:pt x="167338" y="56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1" name="Google Shape;521;p32"/>
            <p:cNvSpPr/>
            <p:nvPr/>
          </p:nvSpPr>
          <p:spPr>
            <a:xfrm>
              <a:off x="550050" y="1806750"/>
              <a:ext cx="6823475" cy="2410850"/>
            </a:xfrm>
            <a:custGeom>
              <a:avLst/>
              <a:gdLst/>
              <a:ahLst/>
              <a:cxnLst/>
              <a:rect l="l" t="t" r="r" b="b"/>
              <a:pathLst>
                <a:path w="272939" h="96434" extrusionOk="0">
                  <a:moveTo>
                    <a:pt x="108906" y="2321"/>
                  </a:moveTo>
                  <a:lnTo>
                    <a:pt x="108851" y="2382"/>
                  </a:lnTo>
                  <a:cubicBezTo>
                    <a:pt x="108851" y="2382"/>
                    <a:pt x="108906" y="2382"/>
                    <a:pt x="108906" y="2321"/>
                  </a:cubicBezTo>
                  <a:close/>
                  <a:moveTo>
                    <a:pt x="108326" y="2962"/>
                  </a:moveTo>
                  <a:lnTo>
                    <a:pt x="108326" y="2962"/>
                  </a:lnTo>
                  <a:cubicBezTo>
                    <a:pt x="108094" y="3078"/>
                    <a:pt x="107922" y="3194"/>
                    <a:pt x="107690" y="3310"/>
                  </a:cubicBezTo>
                  <a:lnTo>
                    <a:pt x="107690" y="3366"/>
                  </a:lnTo>
                  <a:cubicBezTo>
                    <a:pt x="107806" y="3310"/>
                    <a:pt x="107978" y="3250"/>
                    <a:pt x="108094" y="3250"/>
                  </a:cubicBezTo>
                  <a:cubicBezTo>
                    <a:pt x="108154" y="3134"/>
                    <a:pt x="108270" y="3078"/>
                    <a:pt x="108326" y="2962"/>
                  </a:cubicBezTo>
                  <a:close/>
                  <a:moveTo>
                    <a:pt x="107746" y="3714"/>
                  </a:moveTo>
                  <a:cubicBezTo>
                    <a:pt x="107734" y="3714"/>
                    <a:pt x="107724" y="3717"/>
                    <a:pt x="107716" y="3722"/>
                  </a:cubicBezTo>
                  <a:lnTo>
                    <a:pt x="107716" y="3722"/>
                  </a:lnTo>
                  <a:cubicBezTo>
                    <a:pt x="107726" y="3719"/>
                    <a:pt x="107736" y="3716"/>
                    <a:pt x="107746" y="3714"/>
                  </a:cubicBezTo>
                  <a:close/>
                  <a:moveTo>
                    <a:pt x="107716" y="3722"/>
                  </a:moveTo>
                  <a:cubicBezTo>
                    <a:pt x="107499" y="3784"/>
                    <a:pt x="107332" y="3893"/>
                    <a:pt x="107110" y="3946"/>
                  </a:cubicBezTo>
                  <a:cubicBezTo>
                    <a:pt x="107050" y="4062"/>
                    <a:pt x="106994" y="4122"/>
                    <a:pt x="106934" y="4238"/>
                  </a:cubicBezTo>
                  <a:lnTo>
                    <a:pt x="107050" y="4238"/>
                  </a:lnTo>
                  <a:cubicBezTo>
                    <a:pt x="107166" y="4178"/>
                    <a:pt x="107282" y="4178"/>
                    <a:pt x="107458" y="4122"/>
                  </a:cubicBezTo>
                  <a:cubicBezTo>
                    <a:pt x="107514" y="4006"/>
                    <a:pt x="107574" y="3946"/>
                    <a:pt x="107630" y="3830"/>
                  </a:cubicBezTo>
                  <a:cubicBezTo>
                    <a:pt x="107677" y="3787"/>
                    <a:pt x="107687" y="3740"/>
                    <a:pt x="107716" y="3722"/>
                  </a:cubicBezTo>
                  <a:close/>
                  <a:moveTo>
                    <a:pt x="107110" y="4526"/>
                  </a:moveTo>
                  <a:cubicBezTo>
                    <a:pt x="106934" y="4586"/>
                    <a:pt x="106818" y="4586"/>
                    <a:pt x="106646" y="4642"/>
                  </a:cubicBezTo>
                  <a:cubicBezTo>
                    <a:pt x="106586" y="4819"/>
                    <a:pt x="106469" y="4935"/>
                    <a:pt x="106414" y="5106"/>
                  </a:cubicBezTo>
                  <a:cubicBezTo>
                    <a:pt x="106530" y="5106"/>
                    <a:pt x="106646" y="5051"/>
                    <a:pt x="106818" y="5051"/>
                  </a:cubicBezTo>
                  <a:lnTo>
                    <a:pt x="107166" y="4526"/>
                  </a:lnTo>
                  <a:close/>
                  <a:moveTo>
                    <a:pt x="106586" y="5399"/>
                  </a:moveTo>
                  <a:cubicBezTo>
                    <a:pt x="106469" y="5454"/>
                    <a:pt x="106298" y="5454"/>
                    <a:pt x="106182" y="5515"/>
                  </a:cubicBezTo>
                  <a:lnTo>
                    <a:pt x="105834" y="6035"/>
                  </a:lnTo>
                  <a:lnTo>
                    <a:pt x="106237" y="6035"/>
                  </a:lnTo>
                  <a:cubicBezTo>
                    <a:pt x="106353" y="5863"/>
                    <a:pt x="106469" y="5631"/>
                    <a:pt x="106586" y="5399"/>
                  </a:cubicBezTo>
                  <a:close/>
                  <a:moveTo>
                    <a:pt x="105657" y="6383"/>
                  </a:moveTo>
                  <a:lnTo>
                    <a:pt x="105309" y="7079"/>
                  </a:lnTo>
                  <a:cubicBezTo>
                    <a:pt x="105425" y="7079"/>
                    <a:pt x="105541" y="7139"/>
                    <a:pt x="105657" y="7139"/>
                  </a:cubicBezTo>
                  <a:cubicBezTo>
                    <a:pt x="105773" y="6907"/>
                    <a:pt x="105889" y="6615"/>
                    <a:pt x="106005" y="6383"/>
                  </a:cubicBezTo>
                  <a:close/>
                  <a:moveTo>
                    <a:pt x="57382" y="26519"/>
                  </a:moveTo>
                  <a:cubicBezTo>
                    <a:pt x="57150" y="26575"/>
                    <a:pt x="56978" y="26575"/>
                    <a:pt x="56802" y="26575"/>
                  </a:cubicBezTo>
                  <a:cubicBezTo>
                    <a:pt x="56918" y="26691"/>
                    <a:pt x="57034" y="26807"/>
                    <a:pt x="57211" y="26867"/>
                  </a:cubicBezTo>
                  <a:lnTo>
                    <a:pt x="57791" y="26867"/>
                  </a:lnTo>
                  <a:cubicBezTo>
                    <a:pt x="57675" y="26751"/>
                    <a:pt x="57498" y="26635"/>
                    <a:pt x="57382" y="26519"/>
                  </a:cubicBezTo>
                  <a:close/>
                  <a:moveTo>
                    <a:pt x="57907" y="26519"/>
                  </a:moveTo>
                  <a:cubicBezTo>
                    <a:pt x="58079" y="26635"/>
                    <a:pt x="58255" y="26751"/>
                    <a:pt x="58371" y="26867"/>
                  </a:cubicBezTo>
                  <a:lnTo>
                    <a:pt x="58427" y="26867"/>
                  </a:lnTo>
                  <a:cubicBezTo>
                    <a:pt x="58603" y="26923"/>
                    <a:pt x="58775" y="26923"/>
                    <a:pt x="58951" y="26923"/>
                  </a:cubicBezTo>
                  <a:cubicBezTo>
                    <a:pt x="58775" y="26807"/>
                    <a:pt x="58543" y="26691"/>
                    <a:pt x="58371" y="26575"/>
                  </a:cubicBezTo>
                  <a:cubicBezTo>
                    <a:pt x="58255" y="26575"/>
                    <a:pt x="58195" y="26519"/>
                    <a:pt x="58079" y="26519"/>
                  </a:cubicBezTo>
                  <a:close/>
                  <a:moveTo>
                    <a:pt x="56222" y="26635"/>
                  </a:moveTo>
                  <a:cubicBezTo>
                    <a:pt x="56050" y="26691"/>
                    <a:pt x="55874" y="26691"/>
                    <a:pt x="55702" y="26751"/>
                  </a:cubicBezTo>
                  <a:cubicBezTo>
                    <a:pt x="55818" y="26807"/>
                    <a:pt x="55934" y="26923"/>
                    <a:pt x="56050" y="27039"/>
                  </a:cubicBezTo>
                  <a:cubicBezTo>
                    <a:pt x="56106" y="26983"/>
                    <a:pt x="56166" y="26983"/>
                    <a:pt x="56222" y="26983"/>
                  </a:cubicBezTo>
                  <a:cubicBezTo>
                    <a:pt x="56338" y="26983"/>
                    <a:pt x="56454" y="26923"/>
                    <a:pt x="56570" y="26923"/>
                  </a:cubicBezTo>
                  <a:lnTo>
                    <a:pt x="56686" y="26923"/>
                  </a:lnTo>
                  <a:cubicBezTo>
                    <a:pt x="56570" y="26807"/>
                    <a:pt x="56454" y="26751"/>
                    <a:pt x="56338" y="26635"/>
                  </a:cubicBezTo>
                  <a:close/>
                  <a:moveTo>
                    <a:pt x="59067" y="26635"/>
                  </a:moveTo>
                  <a:cubicBezTo>
                    <a:pt x="59299" y="26751"/>
                    <a:pt x="59531" y="26867"/>
                    <a:pt x="59703" y="27039"/>
                  </a:cubicBezTo>
                  <a:cubicBezTo>
                    <a:pt x="59819" y="27039"/>
                    <a:pt x="59935" y="27099"/>
                    <a:pt x="60051" y="27099"/>
                  </a:cubicBezTo>
                  <a:lnTo>
                    <a:pt x="60112" y="27099"/>
                  </a:lnTo>
                  <a:cubicBezTo>
                    <a:pt x="59819" y="26923"/>
                    <a:pt x="59531" y="26807"/>
                    <a:pt x="59239" y="26635"/>
                  </a:cubicBezTo>
                  <a:close/>
                  <a:moveTo>
                    <a:pt x="61504" y="27099"/>
                  </a:moveTo>
                  <a:cubicBezTo>
                    <a:pt x="61515" y="27104"/>
                    <a:pt x="61526" y="27110"/>
                    <a:pt x="61538" y="27115"/>
                  </a:cubicBezTo>
                  <a:lnTo>
                    <a:pt x="61538" y="27115"/>
                  </a:lnTo>
                  <a:cubicBezTo>
                    <a:pt x="61527" y="27110"/>
                    <a:pt x="61515" y="27104"/>
                    <a:pt x="61504" y="27099"/>
                  </a:cubicBezTo>
                  <a:close/>
                  <a:moveTo>
                    <a:pt x="55293" y="26807"/>
                  </a:moveTo>
                  <a:cubicBezTo>
                    <a:pt x="55122" y="26867"/>
                    <a:pt x="54890" y="26923"/>
                    <a:pt x="54713" y="26983"/>
                  </a:cubicBezTo>
                  <a:cubicBezTo>
                    <a:pt x="54658" y="26983"/>
                    <a:pt x="54658" y="27039"/>
                    <a:pt x="54597" y="27039"/>
                  </a:cubicBezTo>
                  <a:cubicBezTo>
                    <a:pt x="54713" y="27099"/>
                    <a:pt x="54774" y="27215"/>
                    <a:pt x="54890" y="27271"/>
                  </a:cubicBezTo>
                  <a:cubicBezTo>
                    <a:pt x="55122" y="27215"/>
                    <a:pt x="55410" y="27155"/>
                    <a:pt x="55642" y="27099"/>
                  </a:cubicBezTo>
                  <a:cubicBezTo>
                    <a:pt x="55526" y="26983"/>
                    <a:pt x="55410" y="26923"/>
                    <a:pt x="55293" y="26807"/>
                  </a:cubicBezTo>
                  <a:close/>
                  <a:moveTo>
                    <a:pt x="61156" y="27331"/>
                  </a:moveTo>
                  <a:cubicBezTo>
                    <a:pt x="61156" y="27331"/>
                    <a:pt x="61212" y="27387"/>
                    <a:pt x="61272" y="27387"/>
                  </a:cubicBezTo>
                  <a:cubicBezTo>
                    <a:pt x="61276" y="27387"/>
                    <a:pt x="61280" y="27387"/>
                    <a:pt x="61283" y="27387"/>
                  </a:cubicBezTo>
                  <a:lnTo>
                    <a:pt x="61283" y="27387"/>
                  </a:lnTo>
                  <a:cubicBezTo>
                    <a:pt x="61230" y="27354"/>
                    <a:pt x="61192" y="27331"/>
                    <a:pt x="61156" y="27331"/>
                  </a:cubicBezTo>
                  <a:close/>
                  <a:moveTo>
                    <a:pt x="61283" y="27387"/>
                  </a:moveTo>
                  <a:cubicBezTo>
                    <a:pt x="61313" y="27405"/>
                    <a:pt x="61347" y="27426"/>
                    <a:pt x="61388" y="27447"/>
                  </a:cubicBezTo>
                  <a:cubicBezTo>
                    <a:pt x="61332" y="27391"/>
                    <a:pt x="61328" y="27387"/>
                    <a:pt x="61283" y="27387"/>
                  </a:cubicBezTo>
                  <a:close/>
                  <a:moveTo>
                    <a:pt x="272762" y="34814"/>
                  </a:moveTo>
                  <a:cubicBezTo>
                    <a:pt x="272737" y="35033"/>
                    <a:pt x="272703" y="35246"/>
                    <a:pt x="272660" y="35454"/>
                  </a:cubicBezTo>
                  <a:lnTo>
                    <a:pt x="272660" y="35454"/>
                  </a:lnTo>
                  <a:cubicBezTo>
                    <a:pt x="272728" y="35256"/>
                    <a:pt x="272782" y="35050"/>
                    <a:pt x="272819" y="34833"/>
                  </a:cubicBezTo>
                  <a:lnTo>
                    <a:pt x="272819" y="34833"/>
                  </a:lnTo>
                  <a:lnTo>
                    <a:pt x="272939" y="34874"/>
                  </a:lnTo>
                  <a:lnTo>
                    <a:pt x="272823" y="34814"/>
                  </a:lnTo>
                  <a:cubicBezTo>
                    <a:pt x="272822" y="34820"/>
                    <a:pt x="272821" y="34827"/>
                    <a:pt x="272819" y="34833"/>
                  </a:cubicBezTo>
                  <a:lnTo>
                    <a:pt x="272819" y="34833"/>
                  </a:lnTo>
                  <a:lnTo>
                    <a:pt x="272762" y="34814"/>
                  </a:lnTo>
                  <a:close/>
                  <a:moveTo>
                    <a:pt x="105137" y="7427"/>
                  </a:moveTo>
                  <a:cubicBezTo>
                    <a:pt x="104557" y="8588"/>
                    <a:pt x="103977" y="9808"/>
                    <a:pt x="103452" y="11085"/>
                  </a:cubicBezTo>
                  <a:cubicBezTo>
                    <a:pt x="101247" y="16423"/>
                    <a:pt x="99275" y="22806"/>
                    <a:pt x="97014" y="28083"/>
                  </a:cubicBezTo>
                  <a:cubicBezTo>
                    <a:pt x="96550" y="29188"/>
                    <a:pt x="96086" y="30288"/>
                    <a:pt x="95622" y="31277"/>
                  </a:cubicBezTo>
                  <a:lnTo>
                    <a:pt x="95561" y="31277"/>
                  </a:lnTo>
                  <a:cubicBezTo>
                    <a:pt x="95561" y="31332"/>
                    <a:pt x="95505" y="31449"/>
                    <a:pt x="95445" y="31509"/>
                  </a:cubicBezTo>
                  <a:cubicBezTo>
                    <a:pt x="95389" y="31625"/>
                    <a:pt x="95329" y="31797"/>
                    <a:pt x="95273" y="31913"/>
                  </a:cubicBezTo>
                  <a:cubicBezTo>
                    <a:pt x="95213" y="32029"/>
                    <a:pt x="95097" y="32205"/>
                    <a:pt x="95041" y="32321"/>
                  </a:cubicBezTo>
                  <a:cubicBezTo>
                    <a:pt x="95041" y="32377"/>
                    <a:pt x="95041" y="32377"/>
                    <a:pt x="94981" y="32437"/>
                  </a:cubicBezTo>
                  <a:cubicBezTo>
                    <a:pt x="94925" y="32553"/>
                    <a:pt x="94809" y="32725"/>
                    <a:pt x="94749" y="32841"/>
                  </a:cubicBezTo>
                  <a:cubicBezTo>
                    <a:pt x="94749" y="32901"/>
                    <a:pt x="94693" y="32957"/>
                    <a:pt x="94693" y="33017"/>
                  </a:cubicBezTo>
                  <a:cubicBezTo>
                    <a:pt x="94577" y="33134"/>
                    <a:pt x="94517" y="33305"/>
                    <a:pt x="94401" y="33482"/>
                  </a:cubicBezTo>
                  <a:cubicBezTo>
                    <a:pt x="94401" y="33537"/>
                    <a:pt x="94345" y="33598"/>
                    <a:pt x="94285" y="33653"/>
                  </a:cubicBezTo>
                  <a:cubicBezTo>
                    <a:pt x="94229" y="33769"/>
                    <a:pt x="94113" y="33946"/>
                    <a:pt x="93997" y="34118"/>
                  </a:cubicBezTo>
                  <a:cubicBezTo>
                    <a:pt x="93937" y="34178"/>
                    <a:pt x="93937" y="34234"/>
                    <a:pt x="93881" y="34294"/>
                  </a:cubicBezTo>
                  <a:cubicBezTo>
                    <a:pt x="93765" y="34466"/>
                    <a:pt x="93649" y="34698"/>
                    <a:pt x="93533" y="34874"/>
                  </a:cubicBezTo>
                  <a:cubicBezTo>
                    <a:pt x="93472" y="34874"/>
                    <a:pt x="93472" y="34930"/>
                    <a:pt x="93417" y="34990"/>
                  </a:cubicBezTo>
                  <a:cubicBezTo>
                    <a:pt x="93417" y="35046"/>
                    <a:pt x="93356" y="35106"/>
                    <a:pt x="93356" y="35106"/>
                  </a:cubicBezTo>
                  <a:cubicBezTo>
                    <a:pt x="92776" y="36090"/>
                    <a:pt x="92140" y="36963"/>
                    <a:pt x="91500" y="37659"/>
                  </a:cubicBezTo>
                  <a:cubicBezTo>
                    <a:pt x="91908" y="37367"/>
                    <a:pt x="92256" y="36963"/>
                    <a:pt x="92660" y="36555"/>
                  </a:cubicBezTo>
                  <a:cubicBezTo>
                    <a:pt x="92660" y="36499"/>
                    <a:pt x="92720" y="36499"/>
                    <a:pt x="92720" y="36438"/>
                  </a:cubicBezTo>
                  <a:cubicBezTo>
                    <a:pt x="93356" y="35686"/>
                    <a:pt x="93937" y="34874"/>
                    <a:pt x="94517" y="33885"/>
                  </a:cubicBezTo>
                  <a:lnTo>
                    <a:pt x="94865" y="33366"/>
                  </a:lnTo>
                  <a:cubicBezTo>
                    <a:pt x="94865" y="33305"/>
                    <a:pt x="94865" y="33305"/>
                    <a:pt x="94925" y="33250"/>
                  </a:cubicBezTo>
                  <a:cubicBezTo>
                    <a:pt x="94981" y="33073"/>
                    <a:pt x="95097" y="32901"/>
                    <a:pt x="95213" y="32785"/>
                  </a:cubicBezTo>
                  <a:lnTo>
                    <a:pt x="95213" y="32725"/>
                  </a:lnTo>
                  <a:lnTo>
                    <a:pt x="95213" y="32669"/>
                  </a:lnTo>
                  <a:cubicBezTo>
                    <a:pt x="95329" y="32493"/>
                    <a:pt x="95389" y="32377"/>
                    <a:pt x="95505" y="32205"/>
                  </a:cubicBezTo>
                  <a:lnTo>
                    <a:pt x="95505" y="32145"/>
                  </a:lnTo>
                  <a:cubicBezTo>
                    <a:pt x="95561" y="32029"/>
                    <a:pt x="95677" y="31857"/>
                    <a:pt x="95738" y="31741"/>
                  </a:cubicBezTo>
                  <a:cubicBezTo>
                    <a:pt x="95793" y="31565"/>
                    <a:pt x="95854" y="31449"/>
                    <a:pt x="95909" y="31332"/>
                  </a:cubicBezTo>
                  <a:cubicBezTo>
                    <a:pt x="95970" y="31277"/>
                    <a:pt x="96025" y="31161"/>
                    <a:pt x="96025" y="31100"/>
                  </a:cubicBezTo>
                  <a:lnTo>
                    <a:pt x="96086" y="31045"/>
                  </a:lnTo>
                  <a:cubicBezTo>
                    <a:pt x="96606" y="29940"/>
                    <a:pt x="97130" y="28724"/>
                    <a:pt x="97650" y="27447"/>
                  </a:cubicBezTo>
                  <a:cubicBezTo>
                    <a:pt x="99855" y="22049"/>
                    <a:pt x="101828" y="15666"/>
                    <a:pt x="104093" y="10505"/>
                  </a:cubicBezTo>
                  <a:cubicBezTo>
                    <a:pt x="104557" y="9400"/>
                    <a:pt x="105021" y="8416"/>
                    <a:pt x="105485" y="7427"/>
                  </a:cubicBezTo>
                  <a:close/>
                  <a:moveTo>
                    <a:pt x="90107" y="38295"/>
                  </a:moveTo>
                  <a:cubicBezTo>
                    <a:pt x="90051" y="38295"/>
                    <a:pt x="90051" y="38356"/>
                    <a:pt x="89991" y="38356"/>
                  </a:cubicBezTo>
                  <a:cubicBezTo>
                    <a:pt x="89935" y="38527"/>
                    <a:pt x="89819" y="38643"/>
                    <a:pt x="89703" y="38820"/>
                  </a:cubicBezTo>
                  <a:cubicBezTo>
                    <a:pt x="89875" y="38643"/>
                    <a:pt x="89991" y="38472"/>
                    <a:pt x="90107" y="38295"/>
                  </a:cubicBezTo>
                  <a:close/>
                  <a:moveTo>
                    <a:pt x="89471" y="38588"/>
                  </a:moveTo>
                  <a:cubicBezTo>
                    <a:pt x="89411" y="38643"/>
                    <a:pt x="89355" y="38643"/>
                    <a:pt x="89295" y="38704"/>
                  </a:cubicBezTo>
                  <a:cubicBezTo>
                    <a:pt x="89239" y="38820"/>
                    <a:pt x="89123" y="38991"/>
                    <a:pt x="89063" y="39107"/>
                  </a:cubicBezTo>
                  <a:cubicBezTo>
                    <a:pt x="89123" y="39107"/>
                    <a:pt x="89123" y="39107"/>
                    <a:pt x="89179" y="39052"/>
                  </a:cubicBezTo>
                  <a:cubicBezTo>
                    <a:pt x="89295" y="38936"/>
                    <a:pt x="89355" y="38759"/>
                    <a:pt x="89471" y="38588"/>
                  </a:cubicBezTo>
                  <a:close/>
                  <a:moveTo>
                    <a:pt x="88831" y="38820"/>
                  </a:moveTo>
                  <a:cubicBezTo>
                    <a:pt x="88775" y="38875"/>
                    <a:pt x="88715" y="38875"/>
                    <a:pt x="88659" y="38875"/>
                  </a:cubicBezTo>
                  <a:lnTo>
                    <a:pt x="88598" y="38936"/>
                  </a:lnTo>
                  <a:cubicBezTo>
                    <a:pt x="88543" y="39052"/>
                    <a:pt x="88482" y="39168"/>
                    <a:pt x="88366" y="39284"/>
                  </a:cubicBezTo>
                  <a:lnTo>
                    <a:pt x="88598" y="39284"/>
                  </a:lnTo>
                  <a:cubicBezTo>
                    <a:pt x="88659" y="39107"/>
                    <a:pt x="88775" y="38991"/>
                    <a:pt x="88831" y="38820"/>
                  </a:cubicBezTo>
                  <a:close/>
                  <a:moveTo>
                    <a:pt x="87963" y="39052"/>
                  </a:moveTo>
                  <a:cubicBezTo>
                    <a:pt x="87902" y="39052"/>
                    <a:pt x="87847" y="39107"/>
                    <a:pt x="87847" y="39107"/>
                  </a:cubicBezTo>
                  <a:lnTo>
                    <a:pt x="87670" y="39456"/>
                  </a:lnTo>
                  <a:cubicBezTo>
                    <a:pt x="87786" y="39456"/>
                    <a:pt x="87847" y="39400"/>
                    <a:pt x="87963" y="39400"/>
                  </a:cubicBezTo>
                  <a:cubicBezTo>
                    <a:pt x="88018" y="39284"/>
                    <a:pt x="88079" y="39168"/>
                    <a:pt x="88195" y="39052"/>
                  </a:cubicBezTo>
                  <a:close/>
                  <a:moveTo>
                    <a:pt x="61538" y="27115"/>
                  </a:moveTo>
                  <a:cubicBezTo>
                    <a:pt x="62279" y="27459"/>
                    <a:pt x="63024" y="27858"/>
                    <a:pt x="63765" y="28315"/>
                  </a:cubicBezTo>
                  <a:cubicBezTo>
                    <a:pt x="63825" y="28315"/>
                    <a:pt x="63881" y="28376"/>
                    <a:pt x="63941" y="28376"/>
                  </a:cubicBezTo>
                  <a:cubicBezTo>
                    <a:pt x="64057" y="28431"/>
                    <a:pt x="64113" y="28492"/>
                    <a:pt x="64229" y="28547"/>
                  </a:cubicBezTo>
                  <a:lnTo>
                    <a:pt x="64345" y="28547"/>
                  </a:lnTo>
                  <a:cubicBezTo>
                    <a:pt x="64521" y="28663"/>
                    <a:pt x="64693" y="28724"/>
                    <a:pt x="64925" y="28840"/>
                  </a:cubicBezTo>
                  <a:lnTo>
                    <a:pt x="65273" y="29012"/>
                  </a:lnTo>
                  <a:cubicBezTo>
                    <a:pt x="65566" y="29188"/>
                    <a:pt x="65798" y="29304"/>
                    <a:pt x="66030" y="29420"/>
                  </a:cubicBezTo>
                  <a:cubicBezTo>
                    <a:pt x="66262" y="29536"/>
                    <a:pt x="66494" y="29652"/>
                    <a:pt x="66666" y="29768"/>
                  </a:cubicBezTo>
                  <a:cubicBezTo>
                    <a:pt x="67014" y="29940"/>
                    <a:pt x="67306" y="30116"/>
                    <a:pt x="67594" y="30348"/>
                  </a:cubicBezTo>
                  <a:cubicBezTo>
                    <a:pt x="67771" y="30404"/>
                    <a:pt x="67942" y="30520"/>
                    <a:pt x="68119" y="30636"/>
                  </a:cubicBezTo>
                  <a:cubicBezTo>
                    <a:pt x="68467" y="30868"/>
                    <a:pt x="68871" y="31100"/>
                    <a:pt x="69219" y="31277"/>
                  </a:cubicBezTo>
                  <a:cubicBezTo>
                    <a:pt x="69335" y="31393"/>
                    <a:pt x="69511" y="31509"/>
                    <a:pt x="69627" y="31565"/>
                  </a:cubicBezTo>
                  <a:cubicBezTo>
                    <a:pt x="70031" y="31797"/>
                    <a:pt x="70440" y="32089"/>
                    <a:pt x="70788" y="32321"/>
                  </a:cubicBezTo>
                  <a:cubicBezTo>
                    <a:pt x="70960" y="32437"/>
                    <a:pt x="71076" y="32493"/>
                    <a:pt x="71192" y="32609"/>
                  </a:cubicBezTo>
                  <a:cubicBezTo>
                    <a:pt x="71600" y="32841"/>
                    <a:pt x="72064" y="33134"/>
                    <a:pt x="72468" y="33421"/>
                  </a:cubicBezTo>
                  <a:cubicBezTo>
                    <a:pt x="72584" y="33482"/>
                    <a:pt x="72700" y="33598"/>
                    <a:pt x="72816" y="33653"/>
                  </a:cubicBezTo>
                  <a:cubicBezTo>
                    <a:pt x="73280" y="33946"/>
                    <a:pt x="73745" y="34294"/>
                    <a:pt x="74209" y="34582"/>
                  </a:cubicBezTo>
                  <a:cubicBezTo>
                    <a:pt x="74269" y="34642"/>
                    <a:pt x="74385" y="34698"/>
                    <a:pt x="74501" y="34758"/>
                  </a:cubicBezTo>
                  <a:cubicBezTo>
                    <a:pt x="74905" y="35046"/>
                    <a:pt x="75314" y="35278"/>
                    <a:pt x="75662" y="35510"/>
                  </a:cubicBezTo>
                  <a:cubicBezTo>
                    <a:pt x="75778" y="35570"/>
                    <a:pt x="75894" y="35626"/>
                    <a:pt x="75950" y="35686"/>
                  </a:cubicBezTo>
                  <a:cubicBezTo>
                    <a:pt x="76066" y="35803"/>
                    <a:pt x="76182" y="35858"/>
                    <a:pt x="76298" y="35919"/>
                  </a:cubicBezTo>
                  <a:cubicBezTo>
                    <a:pt x="76822" y="36206"/>
                    <a:pt x="77342" y="36555"/>
                    <a:pt x="77867" y="36847"/>
                  </a:cubicBezTo>
                  <a:lnTo>
                    <a:pt x="78215" y="37019"/>
                  </a:lnTo>
                  <a:cubicBezTo>
                    <a:pt x="78735" y="37311"/>
                    <a:pt x="79315" y="37599"/>
                    <a:pt x="79895" y="37891"/>
                  </a:cubicBezTo>
                  <a:lnTo>
                    <a:pt x="80243" y="38063"/>
                  </a:lnTo>
                  <a:cubicBezTo>
                    <a:pt x="80475" y="38179"/>
                    <a:pt x="80768" y="38295"/>
                    <a:pt x="81000" y="38411"/>
                  </a:cubicBezTo>
                  <a:cubicBezTo>
                    <a:pt x="81348" y="38527"/>
                    <a:pt x="81696" y="38643"/>
                    <a:pt x="82044" y="38820"/>
                  </a:cubicBezTo>
                  <a:cubicBezTo>
                    <a:pt x="82216" y="38820"/>
                    <a:pt x="82332" y="38875"/>
                    <a:pt x="82448" y="38936"/>
                  </a:cubicBezTo>
                  <a:cubicBezTo>
                    <a:pt x="83144" y="39168"/>
                    <a:pt x="83841" y="39340"/>
                    <a:pt x="84537" y="39456"/>
                  </a:cubicBezTo>
                  <a:cubicBezTo>
                    <a:pt x="84653" y="39456"/>
                    <a:pt x="84829" y="39456"/>
                    <a:pt x="84945" y="39516"/>
                  </a:cubicBezTo>
                  <a:cubicBezTo>
                    <a:pt x="85410" y="39572"/>
                    <a:pt x="85813" y="39572"/>
                    <a:pt x="86222" y="39572"/>
                  </a:cubicBezTo>
                  <a:cubicBezTo>
                    <a:pt x="86570" y="39572"/>
                    <a:pt x="86918" y="39572"/>
                    <a:pt x="87266" y="39516"/>
                  </a:cubicBezTo>
                  <a:lnTo>
                    <a:pt x="87438" y="39168"/>
                  </a:lnTo>
                  <a:lnTo>
                    <a:pt x="87438" y="39168"/>
                  </a:lnTo>
                  <a:cubicBezTo>
                    <a:pt x="87034" y="39224"/>
                    <a:pt x="86626" y="39224"/>
                    <a:pt x="86222" y="39224"/>
                  </a:cubicBezTo>
                  <a:cubicBezTo>
                    <a:pt x="85929" y="39224"/>
                    <a:pt x="85581" y="39224"/>
                    <a:pt x="85294" y="39168"/>
                  </a:cubicBezTo>
                  <a:lnTo>
                    <a:pt x="84829" y="39168"/>
                  </a:lnTo>
                  <a:cubicBezTo>
                    <a:pt x="84133" y="39052"/>
                    <a:pt x="83437" y="38875"/>
                    <a:pt x="82741" y="38643"/>
                  </a:cubicBezTo>
                  <a:cubicBezTo>
                    <a:pt x="82624" y="38643"/>
                    <a:pt x="82508" y="38588"/>
                    <a:pt x="82392" y="38527"/>
                  </a:cubicBezTo>
                  <a:cubicBezTo>
                    <a:pt x="81752" y="38356"/>
                    <a:pt x="81116" y="38123"/>
                    <a:pt x="80536" y="37831"/>
                  </a:cubicBezTo>
                  <a:lnTo>
                    <a:pt x="80188" y="37659"/>
                  </a:lnTo>
                  <a:cubicBezTo>
                    <a:pt x="79895" y="37543"/>
                    <a:pt x="79663" y="37427"/>
                    <a:pt x="79375" y="37251"/>
                  </a:cubicBezTo>
                  <a:cubicBezTo>
                    <a:pt x="79083" y="37135"/>
                    <a:pt x="78795" y="36963"/>
                    <a:pt x="78503" y="36787"/>
                  </a:cubicBezTo>
                  <a:lnTo>
                    <a:pt x="78154" y="36615"/>
                  </a:lnTo>
                  <a:cubicBezTo>
                    <a:pt x="77635" y="36322"/>
                    <a:pt x="77170" y="36035"/>
                    <a:pt x="76646" y="35742"/>
                  </a:cubicBezTo>
                  <a:cubicBezTo>
                    <a:pt x="76530" y="35626"/>
                    <a:pt x="76414" y="35570"/>
                    <a:pt x="76298" y="35510"/>
                  </a:cubicBezTo>
                  <a:cubicBezTo>
                    <a:pt x="75833" y="35222"/>
                    <a:pt x="75369" y="34930"/>
                    <a:pt x="74849" y="34642"/>
                  </a:cubicBezTo>
                  <a:cubicBezTo>
                    <a:pt x="74733" y="34526"/>
                    <a:pt x="74673" y="34466"/>
                    <a:pt x="74557" y="34410"/>
                  </a:cubicBezTo>
                  <a:cubicBezTo>
                    <a:pt x="74093" y="34118"/>
                    <a:pt x="73629" y="33830"/>
                    <a:pt x="73225" y="33537"/>
                  </a:cubicBezTo>
                  <a:cubicBezTo>
                    <a:pt x="73109" y="33421"/>
                    <a:pt x="72993" y="33366"/>
                    <a:pt x="72877" y="33305"/>
                  </a:cubicBezTo>
                  <a:cubicBezTo>
                    <a:pt x="72468" y="33017"/>
                    <a:pt x="72064" y="32725"/>
                    <a:pt x="71656" y="32493"/>
                  </a:cubicBezTo>
                  <a:cubicBezTo>
                    <a:pt x="71484" y="32377"/>
                    <a:pt x="71368" y="32321"/>
                    <a:pt x="71252" y="32205"/>
                  </a:cubicBezTo>
                  <a:cubicBezTo>
                    <a:pt x="70904" y="31973"/>
                    <a:pt x="70495" y="31741"/>
                    <a:pt x="70147" y="31509"/>
                  </a:cubicBezTo>
                  <a:cubicBezTo>
                    <a:pt x="69976" y="31393"/>
                    <a:pt x="69859" y="31332"/>
                    <a:pt x="69683" y="31216"/>
                  </a:cubicBezTo>
                  <a:cubicBezTo>
                    <a:pt x="69395" y="31045"/>
                    <a:pt x="69047" y="30813"/>
                    <a:pt x="68755" y="30636"/>
                  </a:cubicBezTo>
                  <a:lnTo>
                    <a:pt x="68699" y="30581"/>
                  </a:lnTo>
                  <a:cubicBezTo>
                    <a:pt x="68523" y="30464"/>
                    <a:pt x="68351" y="30404"/>
                    <a:pt x="68235" y="30288"/>
                  </a:cubicBezTo>
                  <a:cubicBezTo>
                    <a:pt x="68003" y="30172"/>
                    <a:pt x="67710" y="30000"/>
                    <a:pt x="67478" y="29884"/>
                  </a:cubicBezTo>
                  <a:cubicBezTo>
                    <a:pt x="67246" y="29708"/>
                    <a:pt x="67014" y="29592"/>
                    <a:pt x="66782" y="29476"/>
                  </a:cubicBezTo>
                  <a:cubicBezTo>
                    <a:pt x="66666" y="29420"/>
                    <a:pt x="66550" y="29360"/>
                    <a:pt x="66494" y="29304"/>
                  </a:cubicBezTo>
                  <a:cubicBezTo>
                    <a:pt x="66434" y="29244"/>
                    <a:pt x="66378" y="29244"/>
                    <a:pt x="66378" y="29244"/>
                  </a:cubicBezTo>
                  <a:cubicBezTo>
                    <a:pt x="65622" y="28779"/>
                    <a:pt x="64809" y="28431"/>
                    <a:pt x="64057" y="28083"/>
                  </a:cubicBezTo>
                  <a:cubicBezTo>
                    <a:pt x="63997" y="28028"/>
                    <a:pt x="63941" y="28028"/>
                    <a:pt x="63881" y="27967"/>
                  </a:cubicBezTo>
                  <a:cubicBezTo>
                    <a:pt x="63649" y="27911"/>
                    <a:pt x="63417" y="27795"/>
                    <a:pt x="63245" y="27735"/>
                  </a:cubicBezTo>
                  <a:cubicBezTo>
                    <a:pt x="62897" y="27619"/>
                    <a:pt x="62604" y="27503"/>
                    <a:pt x="62256" y="27387"/>
                  </a:cubicBezTo>
                  <a:cubicBezTo>
                    <a:pt x="62140" y="27331"/>
                    <a:pt x="62024" y="27271"/>
                    <a:pt x="61908" y="27271"/>
                  </a:cubicBezTo>
                  <a:cubicBezTo>
                    <a:pt x="61803" y="27220"/>
                    <a:pt x="61652" y="27166"/>
                    <a:pt x="61538" y="27115"/>
                  </a:cubicBezTo>
                  <a:close/>
                  <a:moveTo>
                    <a:pt x="151833" y="52317"/>
                  </a:moveTo>
                  <a:cubicBezTo>
                    <a:pt x="151789" y="52475"/>
                    <a:pt x="151754" y="52642"/>
                    <a:pt x="151720" y="52811"/>
                  </a:cubicBezTo>
                  <a:lnTo>
                    <a:pt x="151720" y="52811"/>
                  </a:lnTo>
                  <a:cubicBezTo>
                    <a:pt x="151757" y="52647"/>
                    <a:pt x="151795" y="52482"/>
                    <a:pt x="151833" y="52317"/>
                  </a:cubicBezTo>
                  <a:close/>
                  <a:moveTo>
                    <a:pt x="151720" y="52811"/>
                  </a:moveTo>
                  <a:cubicBezTo>
                    <a:pt x="151664" y="53061"/>
                    <a:pt x="151609" y="53310"/>
                    <a:pt x="151555" y="53557"/>
                  </a:cubicBezTo>
                  <a:cubicBezTo>
                    <a:pt x="151623" y="53320"/>
                    <a:pt x="151670" y="53063"/>
                    <a:pt x="151720" y="52811"/>
                  </a:cubicBezTo>
                  <a:close/>
                  <a:moveTo>
                    <a:pt x="4990" y="9808"/>
                  </a:moveTo>
                  <a:cubicBezTo>
                    <a:pt x="3946" y="9808"/>
                    <a:pt x="3133" y="10157"/>
                    <a:pt x="2493" y="10621"/>
                  </a:cubicBezTo>
                  <a:cubicBezTo>
                    <a:pt x="1509" y="11317"/>
                    <a:pt x="868" y="12361"/>
                    <a:pt x="520" y="13229"/>
                  </a:cubicBezTo>
                  <a:cubicBezTo>
                    <a:pt x="116" y="14102"/>
                    <a:pt x="0" y="14738"/>
                    <a:pt x="0" y="14798"/>
                  </a:cubicBezTo>
                  <a:lnTo>
                    <a:pt x="348" y="14854"/>
                  </a:lnTo>
                  <a:cubicBezTo>
                    <a:pt x="348" y="14798"/>
                    <a:pt x="580" y="13578"/>
                    <a:pt x="1277" y="12417"/>
                  </a:cubicBezTo>
                  <a:cubicBezTo>
                    <a:pt x="1625" y="11837"/>
                    <a:pt x="2089" y="11257"/>
                    <a:pt x="2725" y="10853"/>
                  </a:cubicBezTo>
                  <a:cubicBezTo>
                    <a:pt x="3305" y="10444"/>
                    <a:pt x="4062" y="10157"/>
                    <a:pt x="4990" y="10157"/>
                  </a:cubicBezTo>
                  <a:cubicBezTo>
                    <a:pt x="6090" y="10157"/>
                    <a:pt x="7427" y="10560"/>
                    <a:pt x="9168" y="11665"/>
                  </a:cubicBezTo>
                  <a:cubicBezTo>
                    <a:pt x="11080" y="12881"/>
                    <a:pt x="12589" y="14566"/>
                    <a:pt x="13926" y="16595"/>
                  </a:cubicBezTo>
                  <a:cubicBezTo>
                    <a:pt x="16186" y="20136"/>
                    <a:pt x="17695" y="24718"/>
                    <a:pt x="18855" y="29592"/>
                  </a:cubicBezTo>
                  <a:cubicBezTo>
                    <a:pt x="19728" y="33250"/>
                    <a:pt x="20424" y="37079"/>
                    <a:pt x="21120" y="40792"/>
                  </a:cubicBezTo>
                  <a:cubicBezTo>
                    <a:pt x="22049" y="45838"/>
                    <a:pt x="23033" y="50656"/>
                    <a:pt x="24541" y="54486"/>
                  </a:cubicBezTo>
                  <a:cubicBezTo>
                    <a:pt x="24658" y="54425"/>
                    <a:pt x="24774" y="54425"/>
                    <a:pt x="24834" y="54425"/>
                  </a:cubicBezTo>
                  <a:cubicBezTo>
                    <a:pt x="23789" y="51756"/>
                    <a:pt x="23033" y="48567"/>
                    <a:pt x="22281" y="45142"/>
                  </a:cubicBezTo>
                  <a:cubicBezTo>
                    <a:pt x="21004" y="38936"/>
                    <a:pt x="20016" y="31913"/>
                    <a:pt x="18219" y="25762"/>
                  </a:cubicBezTo>
                  <a:cubicBezTo>
                    <a:pt x="17291" y="22689"/>
                    <a:pt x="16186" y="19788"/>
                    <a:pt x="14794" y="17351"/>
                  </a:cubicBezTo>
                  <a:cubicBezTo>
                    <a:pt x="13345" y="14854"/>
                    <a:pt x="11544" y="12826"/>
                    <a:pt x="9340" y="11373"/>
                  </a:cubicBezTo>
                  <a:cubicBezTo>
                    <a:pt x="7599" y="10273"/>
                    <a:pt x="6151" y="9808"/>
                    <a:pt x="4990" y="9808"/>
                  </a:cubicBezTo>
                  <a:close/>
                  <a:moveTo>
                    <a:pt x="25006" y="54718"/>
                  </a:moveTo>
                  <a:cubicBezTo>
                    <a:pt x="24890" y="54718"/>
                    <a:pt x="24774" y="54774"/>
                    <a:pt x="24658" y="54774"/>
                  </a:cubicBezTo>
                  <a:cubicBezTo>
                    <a:pt x="24774" y="55066"/>
                    <a:pt x="24890" y="55298"/>
                    <a:pt x="25006" y="55586"/>
                  </a:cubicBezTo>
                  <a:cubicBezTo>
                    <a:pt x="25066" y="55702"/>
                    <a:pt x="25066" y="55818"/>
                    <a:pt x="25122" y="55878"/>
                  </a:cubicBezTo>
                  <a:lnTo>
                    <a:pt x="25470" y="55878"/>
                  </a:lnTo>
                  <a:cubicBezTo>
                    <a:pt x="25298" y="55470"/>
                    <a:pt x="25122" y="55122"/>
                    <a:pt x="25006" y="54718"/>
                  </a:cubicBezTo>
                  <a:close/>
                  <a:moveTo>
                    <a:pt x="25646" y="56166"/>
                  </a:moveTo>
                  <a:cubicBezTo>
                    <a:pt x="25530" y="56166"/>
                    <a:pt x="25414" y="56226"/>
                    <a:pt x="25298" y="56226"/>
                  </a:cubicBezTo>
                  <a:cubicBezTo>
                    <a:pt x="25414" y="56514"/>
                    <a:pt x="25586" y="56807"/>
                    <a:pt x="25762" y="57094"/>
                  </a:cubicBezTo>
                  <a:cubicBezTo>
                    <a:pt x="25878" y="57094"/>
                    <a:pt x="25994" y="57094"/>
                    <a:pt x="26110" y="57039"/>
                  </a:cubicBezTo>
                  <a:cubicBezTo>
                    <a:pt x="25934" y="56807"/>
                    <a:pt x="25762" y="56459"/>
                    <a:pt x="25646" y="56166"/>
                  </a:cubicBezTo>
                  <a:close/>
                  <a:moveTo>
                    <a:pt x="150279" y="56746"/>
                  </a:moveTo>
                  <a:lnTo>
                    <a:pt x="150279" y="56746"/>
                  </a:lnTo>
                  <a:cubicBezTo>
                    <a:pt x="150228" y="56875"/>
                    <a:pt x="150188" y="57002"/>
                    <a:pt x="150154" y="57129"/>
                  </a:cubicBezTo>
                  <a:lnTo>
                    <a:pt x="150154" y="57129"/>
                  </a:lnTo>
                  <a:cubicBezTo>
                    <a:pt x="150196" y="57002"/>
                    <a:pt x="150238" y="56875"/>
                    <a:pt x="150279" y="56746"/>
                  </a:cubicBezTo>
                  <a:close/>
                  <a:moveTo>
                    <a:pt x="25934" y="57387"/>
                  </a:moveTo>
                  <a:cubicBezTo>
                    <a:pt x="26050" y="57675"/>
                    <a:pt x="26226" y="57907"/>
                    <a:pt x="26398" y="58139"/>
                  </a:cubicBezTo>
                  <a:lnTo>
                    <a:pt x="26746" y="58139"/>
                  </a:lnTo>
                  <a:cubicBezTo>
                    <a:pt x="26630" y="57907"/>
                    <a:pt x="26459" y="57675"/>
                    <a:pt x="26282" y="57387"/>
                  </a:cubicBezTo>
                  <a:close/>
                  <a:moveTo>
                    <a:pt x="26575" y="58487"/>
                  </a:moveTo>
                  <a:cubicBezTo>
                    <a:pt x="26746" y="58719"/>
                    <a:pt x="26923" y="58951"/>
                    <a:pt x="27094" y="59128"/>
                  </a:cubicBezTo>
                  <a:lnTo>
                    <a:pt x="27211" y="59128"/>
                  </a:lnTo>
                  <a:cubicBezTo>
                    <a:pt x="27327" y="59183"/>
                    <a:pt x="27443" y="59183"/>
                    <a:pt x="27503" y="59183"/>
                  </a:cubicBezTo>
                  <a:lnTo>
                    <a:pt x="26978" y="58487"/>
                  </a:lnTo>
                  <a:close/>
                  <a:moveTo>
                    <a:pt x="27387" y="59476"/>
                  </a:moveTo>
                  <a:lnTo>
                    <a:pt x="27387" y="59476"/>
                  </a:lnTo>
                  <a:cubicBezTo>
                    <a:pt x="27503" y="59647"/>
                    <a:pt x="27675" y="59824"/>
                    <a:pt x="27791" y="59996"/>
                  </a:cubicBezTo>
                  <a:cubicBezTo>
                    <a:pt x="27967" y="59996"/>
                    <a:pt x="28199" y="60056"/>
                    <a:pt x="28371" y="60112"/>
                  </a:cubicBezTo>
                  <a:cubicBezTo>
                    <a:pt x="28199" y="59880"/>
                    <a:pt x="28023" y="59708"/>
                    <a:pt x="27851" y="59531"/>
                  </a:cubicBezTo>
                  <a:cubicBezTo>
                    <a:pt x="27675" y="59531"/>
                    <a:pt x="27503" y="59531"/>
                    <a:pt x="27387" y="59476"/>
                  </a:cubicBezTo>
                  <a:close/>
                  <a:moveTo>
                    <a:pt x="28255" y="60404"/>
                  </a:moveTo>
                  <a:lnTo>
                    <a:pt x="28255" y="60404"/>
                  </a:lnTo>
                  <a:cubicBezTo>
                    <a:pt x="28603" y="60576"/>
                    <a:pt x="28951" y="60752"/>
                    <a:pt x="29299" y="60868"/>
                  </a:cubicBezTo>
                  <a:cubicBezTo>
                    <a:pt x="29128" y="60752"/>
                    <a:pt x="29012" y="60636"/>
                    <a:pt x="28835" y="60460"/>
                  </a:cubicBezTo>
                  <a:cubicBezTo>
                    <a:pt x="28603" y="60460"/>
                    <a:pt x="28431" y="60460"/>
                    <a:pt x="28255" y="60404"/>
                  </a:cubicBezTo>
                  <a:close/>
                  <a:moveTo>
                    <a:pt x="54249" y="27155"/>
                  </a:moveTo>
                  <a:cubicBezTo>
                    <a:pt x="54017" y="27215"/>
                    <a:pt x="53845" y="27331"/>
                    <a:pt x="53613" y="27387"/>
                  </a:cubicBezTo>
                  <a:cubicBezTo>
                    <a:pt x="53321" y="27503"/>
                    <a:pt x="53089" y="27619"/>
                    <a:pt x="52857" y="27735"/>
                  </a:cubicBezTo>
                  <a:cubicBezTo>
                    <a:pt x="52740" y="27795"/>
                    <a:pt x="52624" y="27851"/>
                    <a:pt x="52569" y="27911"/>
                  </a:cubicBezTo>
                  <a:cubicBezTo>
                    <a:pt x="51989" y="28199"/>
                    <a:pt x="51464" y="28547"/>
                    <a:pt x="51000" y="28896"/>
                  </a:cubicBezTo>
                  <a:cubicBezTo>
                    <a:pt x="50884" y="29012"/>
                    <a:pt x="50828" y="29072"/>
                    <a:pt x="50712" y="29128"/>
                  </a:cubicBezTo>
                  <a:cubicBezTo>
                    <a:pt x="50187" y="29592"/>
                    <a:pt x="49668" y="30056"/>
                    <a:pt x="49259" y="30581"/>
                  </a:cubicBezTo>
                  <a:cubicBezTo>
                    <a:pt x="49143" y="30697"/>
                    <a:pt x="49027" y="30813"/>
                    <a:pt x="48971" y="30929"/>
                  </a:cubicBezTo>
                  <a:lnTo>
                    <a:pt x="48911" y="30984"/>
                  </a:lnTo>
                  <a:cubicBezTo>
                    <a:pt x="48391" y="31681"/>
                    <a:pt x="47927" y="32437"/>
                    <a:pt x="47579" y="33250"/>
                  </a:cubicBezTo>
                  <a:cubicBezTo>
                    <a:pt x="47463" y="33421"/>
                    <a:pt x="47347" y="33653"/>
                    <a:pt x="47286" y="33885"/>
                  </a:cubicBezTo>
                  <a:cubicBezTo>
                    <a:pt x="47115" y="34350"/>
                    <a:pt x="46938" y="34814"/>
                    <a:pt x="46766" y="35338"/>
                  </a:cubicBezTo>
                  <a:cubicBezTo>
                    <a:pt x="46474" y="36383"/>
                    <a:pt x="46242" y="37483"/>
                    <a:pt x="46070" y="38643"/>
                  </a:cubicBezTo>
                  <a:cubicBezTo>
                    <a:pt x="46010" y="39224"/>
                    <a:pt x="45954" y="39864"/>
                    <a:pt x="45894" y="40500"/>
                  </a:cubicBezTo>
                  <a:cubicBezTo>
                    <a:pt x="45838" y="41721"/>
                    <a:pt x="45778" y="42937"/>
                    <a:pt x="45778" y="44158"/>
                  </a:cubicBezTo>
                  <a:cubicBezTo>
                    <a:pt x="45722" y="46479"/>
                    <a:pt x="45778" y="48739"/>
                    <a:pt x="45662" y="50888"/>
                  </a:cubicBezTo>
                  <a:cubicBezTo>
                    <a:pt x="45606" y="51408"/>
                    <a:pt x="45606" y="51988"/>
                    <a:pt x="45546" y="52513"/>
                  </a:cubicBezTo>
                  <a:cubicBezTo>
                    <a:pt x="45490" y="52977"/>
                    <a:pt x="45430" y="53441"/>
                    <a:pt x="45374" y="53845"/>
                  </a:cubicBezTo>
                  <a:cubicBezTo>
                    <a:pt x="45314" y="54370"/>
                    <a:pt x="45198" y="54890"/>
                    <a:pt x="45081" y="55354"/>
                  </a:cubicBezTo>
                  <a:cubicBezTo>
                    <a:pt x="44910" y="56050"/>
                    <a:pt x="44733" y="56691"/>
                    <a:pt x="44501" y="57271"/>
                  </a:cubicBezTo>
                  <a:cubicBezTo>
                    <a:pt x="44385" y="57443"/>
                    <a:pt x="44330" y="57619"/>
                    <a:pt x="44213" y="57791"/>
                  </a:cubicBezTo>
                  <a:cubicBezTo>
                    <a:pt x="44153" y="57907"/>
                    <a:pt x="44097" y="58083"/>
                    <a:pt x="44037" y="58199"/>
                  </a:cubicBezTo>
                  <a:cubicBezTo>
                    <a:pt x="43805" y="58603"/>
                    <a:pt x="43517" y="59012"/>
                    <a:pt x="43169" y="59415"/>
                  </a:cubicBezTo>
                  <a:cubicBezTo>
                    <a:pt x="43109" y="59531"/>
                    <a:pt x="42993" y="59592"/>
                    <a:pt x="42937" y="59708"/>
                  </a:cubicBezTo>
                  <a:cubicBezTo>
                    <a:pt x="42589" y="60056"/>
                    <a:pt x="42241" y="60344"/>
                    <a:pt x="41832" y="60636"/>
                  </a:cubicBezTo>
                  <a:cubicBezTo>
                    <a:pt x="41716" y="60692"/>
                    <a:pt x="41660" y="60752"/>
                    <a:pt x="41544" y="60808"/>
                  </a:cubicBezTo>
                  <a:cubicBezTo>
                    <a:pt x="41368" y="60984"/>
                    <a:pt x="41136" y="61100"/>
                    <a:pt x="40904" y="61216"/>
                  </a:cubicBezTo>
                  <a:cubicBezTo>
                    <a:pt x="40732" y="61272"/>
                    <a:pt x="40616" y="61332"/>
                    <a:pt x="40440" y="61388"/>
                  </a:cubicBezTo>
                  <a:cubicBezTo>
                    <a:pt x="40324" y="61448"/>
                    <a:pt x="40268" y="61504"/>
                    <a:pt x="40152" y="61565"/>
                  </a:cubicBezTo>
                  <a:cubicBezTo>
                    <a:pt x="39804" y="61681"/>
                    <a:pt x="39456" y="61797"/>
                    <a:pt x="39047" y="61913"/>
                  </a:cubicBezTo>
                  <a:cubicBezTo>
                    <a:pt x="38931" y="61913"/>
                    <a:pt x="38815" y="61968"/>
                    <a:pt x="38699" y="61968"/>
                  </a:cubicBezTo>
                  <a:lnTo>
                    <a:pt x="37655" y="62145"/>
                  </a:lnTo>
                  <a:cubicBezTo>
                    <a:pt x="37539" y="62200"/>
                    <a:pt x="37422" y="62200"/>
                    <a:pt x="37306" y="62200"/>
                  </a:cubicBezTo>
                  <a:cubicBezTo>
                    <a:pt x="36958" y="62261"/>
                    <a:pt x="36610" y="62261"/>
                    <a:pt x="36262" y="62316"/>
                  </a:cubicBezTo>
                  <a:lnTo>
                    <a:pt x="34521" y="62316"/>
                  </a:lnTo>
                  <a:cubicBezTo>
                    <a:pt x="34234" y="62316"/>
                    <a:pt x="33941" y="62261"/>
                    <a:pt x="33593" y="62261"/>
                  </a:cubicBezTo>
                  <a:lnTo>
                    <a:pt x="33189" y="62261"/>
                  </a:lnTo>
                  <a:cubicBezTo>
                    <a:pt x="32897" y="62200"/>
                    <a:pt x="32665" y="62200"/>
                    <a:pt x="32433" y="62145"/>
                  </a:cubicBezTo>
                  <a:cubicBezTo>
                    <a:pt x="32261" y="62084"/>
                    <a:pt x="32029" y="62084"/>
                    <a:pt x="31852" y="62029"/>
                  </a:cubicBezTo>
                  <a:lnTo>
                    <a:pt x="31332" y="61852"/>
                  </a:lnTo>
                  <a:cubicBezTo>
                    <a:pt x="30984" y="61736"/>
                    <a:pt x="30636" y="61620"/>
                    <a:pt x="30288" y="61448"/>
                  </a:cubicBezTo>
                  <a:cubicBezTo>
                    <a:pt x="29880" y="61332"/>
                    <a:pt x="29531" y="61272"/>
                    <a:pt x="29183" y="61156"/>
                  </a:cubicBezTo>
                  <a:lnTo>
                    <a:pt x="29183" y="61156"/>
                  </a:lnTo>
                  <a:cubicBezTo>
                    <a:pt x="29763" y="61565"/>
                    <a:pt x="30460" y="61913"/>
                    <a:pt x="31216" y="62145"/>
                  </a:cubicBezTo>
                  <a:cubicBezTo>
                    <a:pt x="31565" y="62316"/>
                    <a:pt x="31913" y="62377"/>
                    <a:pt x="32316" y="62433"/>
                  </a:cubicBezTo>
                  <a:cubicBezTo>
                    <a:pt x="32493" y="62493"/>
                    <a:pt x="32725" y="62493"/>
                    <a:pt x="32897" y="62549"/>
                  </a:cubicBezTo>
                  <a:lnTo>
                    <a:pt x="33129" y="62549"/>
                  </a:lnTo>
                  <a:cubicBezTo>
                    <a:pt x="33245" y="62549"/>
                    <a:pt x="33361" y="62609"/>
                    <a:pt x="33477" y="62609"/>
                  </a:cubicBezTo>
                  <a:lnTo>
                    <a:pt x="33941" y="62609"/>
                  </a:lnTo>
                  <a:cubicBezTo>
                    <a:pt x="34173" y="62609"/>
                    <a:pt x="34466" y="62665"/>
                    <a:pt x="34698" y="62665"/>
                  </a:cubicBezTo>
                  <a:lnTo>
                    <a:pt x="35218" y="62665"/>
                  </a:lnTo>
                  <a:cubicBezTo>
                    <a:pt x="35510" y="62665"/>
                    <a:pt x="35798" y="62665"/>
                    <a:pt x="36090" y="62609"/>
                  </a:cubicBezTo>
                  <a:lnTo>
                    <a:pt x="36438" y="62609"/>
                  </a:lnTo>
                  <a:cubicBezTo>
                    <a:pt x="36787" y="62609"/>
                    <a:pt x="37135" y="62549"/>
                    <a:pt x="37422" y="62549"/>
                  </a:cubicBezTo>
                  <a:cubicBezTo>
                    <a:pt x="37539" y="62493"/>
                    <a:pt x="37655" y="62493"/>
                    <a:pt x="37771" y="62493"/>
                  </a:cubicBezTo>
                  <a:cubicBezTo>
                    <a:pt x="38179" y="62433"/>
                    <a:pt x="38527" y="62377"/>
                    <a:pt x="38815" y="62261"/>
                  </a:cubicBezTo>
                  <a:cubicBezTo>
                    <a:pt x="38931" y="62261"/>
                    <a:pt x="39047" y="62200"/>
                    <a:pt x="39163" y="62200"/>
                  </a:cubicBezTo>
                  <a:cubicBezTo>
                    <a:pt x="39572" y="62084"/>
                    <a:pt x="39920" y="61968"/>
                    <a:pt x="40268" y="61852"/>
                  </a:cubicBezTo>
                  <a:cubicBezTo>
                    <a:pt x="40324" y="61797"/>
                    <a:pt x="40440" y="61797"/>
                    <a:pt x="40556" y="61736"/>
                  </a:cubicBezTo>
                  <a:cubicBezTo>
                    <a:pt x="40788" y="61620"/>
                    <a:pt x="41020" y="61504"/>
                    <a:pt x="41196" y="61448"/>
                  </a:cubicBezTo>
                  <a:cubicBezTo>
                    <a:pt x="41368" y="61332"/>
                    <a:pt x="41484" y="61272"/>
                    <a:pt x="41660" y="61156"/>
                  </a:cubicBezTo>
                  <a:cubicBezTo>
                    <a:pt x="41777" y="61100"/>
                    <a:pt x="41832" y="61040"/>
                    <a:pt x="41948" y="60984"/>
                  </a:cubicBezTo>
                  <a:cubicBezTo>
                    <a:pt x="42357" y="60692"/>
                    <a:pt x="42705" y="60404"/>
                    <a:pt x="42993" y="60112"/>
                  </a:cubicBezTo>
                  <a:lnTo>
                    <a:pt x="43285" y="59824"/>
                  </a:lnTo>
                  <a:cubicBezTo>
                    <a:pt x="43633" y="59415"/>
                    <a:pt x="43921" y="59012"/>
                    <a:pt x="44153" y="58603"/>
                  </a:cubicBezTo>
                  <a:cubicBezTo>
                    <a:pt x="44213" y="58487"/>
                    <a:pt x="44269" y="58431"/>
                    <a:pt x="44330" y="58315"/>
                  </a:cubicBezTo>
                  <a:cubicBezTo>
                    <a:pt x="44446" y="58139"/>
                    <a:pt x="44501" y="58023"/>
                    <a:pt x="44562" y="57851"/>
                  </a:cubicBezTo>
                  <a:cubicBezTo>
                    <a:pt x="44965" y="57039"/>
                    <a:pt x="45258" y="56110"/>
                    <a:pt x="45490" y="55182"/>
                  </a:cubicBezTo>
                  <a:lnTo>
                    <a:pt x="45490" y="54950"/>
                  </a:lnTo>
                  <a:cubicBezTo>
                    <a:pt x="45606" y="54602"/>
                    <a:pt x="45662" y="54193"/>
                    <a:pt x="45722" y="53845"/>
                  </a:cubicBezTo>
                  <a:cubicBezTo>
                    <a:pt x="45954" y="51988"/>
                    <a:pt x="46010" y="49960"/>
                    <a:pt x="46070" y="47811"/>
                  </a:cubicBezTo>
                  <a:cubicBezTo>
                    <a:pt x="46070" y="46247"/>
                    <a:pt x="46070" y="44678"/>
                    <a:pt x="46126" y="43113"/>
                  </a:cubicBezTo>
                  <a:cubicBezTo>
                    <a:pt x="46126" y="42241"/>
                    <a:pt x="46186" y="41373"/>
                    <a:pt x="46242" y="40500"/>
                  </a:cubicBezTo>
                  <a:cubicBezTo>
                    <a:pt x="46358" y="38991"/>
                    <a:pt x="46534" y="37483"/>
                    <a:pt x="46883" y="36151"/>
                  </a:cubicBezTo>
                  <a:cubicBezTo>
                    <a:pt x="47054" y="35626"/>
                    <a:pt x="47170" y="35162"/>
                    <a:pt x="47347" y="34642"/>
                  </a:cubicBezTo>
                  <a:cubicBezTo>
                    <a:pt x="47402" y="34410"/>
                    <a:pt x="47518" y="34178"/>
                    <a:pt x="47634" y="33946"/>
                  </a:cubicBezTo>
                  <a:cubicBezTo>
                    <a:pt x="47983" y="33073"/>
                    <a:pt x="48447" y="32205"/>
                    <a:pt x="48971" y="31449"/>
                  </a:cubicBezTo>
                  <a:cubicBezTo>
                    <a:pt x="49027" y="31393"/>
                    <a:pt x="49087" y="31277"/>
                    <a:pt x="49143" y="31216"/>
                  </a:cubicBezTo>
                  <a:cubicBezTo>
                    <a:pt x="49203" y="31161"/>
                    <a:pt x="49259" y="31100"/>
                    <a:pt x="49259" y="31045"/>
                  </a:cubicBezTo>
                  <a:cubicBezTo>
                    <a:pt x="49723" y="30520"/>
                    <a:pt x="50187" y="30000"/>
                    <a:pt x="50712" y="29536"/>
                  </a:cubicBezTo>
                  <a:cubicBezTo>
                    <a:pt x="50828" y="29476"/>
                    <a:pt x="50944" y="29360"/>
                    <a:pt x="51060" y="29304"/>
                  </a:cubicBezTo>
                  <a:cubicBezTo>
                    <a:pt x="51524" y="28956"/>
                    <a:pt x="52044" y="28608"/>
                    <a:pt x="52569" y="28260"/>
                  </a:cubicBezTo>
                  <a:lnTo>
                    <a:pt x="52917" y="28083"/>
                  </a:lnTo>
                  <a:cubicBezTo>
                    <a:pt x="53149" y="27967"/>
                    <a:pt x="53437" y="27851"/>
                    <a:pt x="53729" y="27735"/>
                  </a:cubicBezTo>
                  <a:cubicBezTo>
                    <a:pt x="53961" y="27619"/>
                    <a:pt x="54193" y="27503"/>
                    <a:pt x="54425" y="27447"/>
                  </a:cubicBezTo>
                  <a:cubicBezTo>
                    <a:pt x="54425" y="27447"/>
                    <a:pt x="54481" y="27387"/>
                    <a:pt x="54541" y="27387"/>
                  </a:cubicBezTo>
                  <a:cubicBezTo>
                    <a:pt x="54425" y="27331"/>
                    <a:pt x="54365" y="27215"/>
                    <a:pt x="54249" y="27155"/>
                  </a:cubicBezTo>
                  <a:close/>
                  <a:moveTo>
                    <a:pt x="112852" y="0"/>
                  </a:moveTo>
                  <a:cubicBezTo>
                    <a:pt x="112736" y="0"/>
                    <a:pt x="112564" y="0"/>
                    <a:pt x="112448" y="61"/>
                  </a:cubicBezTo>
                  <a:lnTo>
                    <a:pt x="112272" y="61"/>
                  </a:lnTo>
                  <a:cubicBezTo>
                    <a:pt x="112100" y="116"/>
                    <a:pt x="111984" y="116"/>
                    <a:pt x="111808" y="177"/>
                  </a:cubicBezTo>
                  <a:lnTo>
                    <a:pt x="111752" y="177"/>
                  </a:lnTo>
                  <a:cubicBezTo>
                    <a:pt x="111575" y="232"/>
                    <a:pt x="111459" y="293"/>
                    <a:pt x="111343" y="293"/>
                  </a:cubicBezTo>
                  <a:lnTo>
                    <a:pt x="111288" y="349"/>
                  </a:lnTo>
                  <a:cubicBezTo>
                    <a:pt x="110823" y="525"/>
                    <a:pt x="110359" y="757"/>
                    <a:pt x="109951" y="1045"/>
                  </a:cubicBezTo>
                  <a:cubicBezTo>
                    <a:pt x="109487" y="1337"/>
                    <a:pt x="109083" y="1685"/>
                    <a:pt x="108735" y="2033"/>
                  </a:cubicBezTo>
                  <a:cubicBezTo>
                    <a:pt x="109139" y="1741"/>
                    <a:pt x="109603" y="1509"/>
                    <a:pt x="110067" y="1337"/>
                  </a:cubicBezTo>
                  <a:cubicBezTo>
                    <a:pt x="110067" y="1337"/>
                    <a:pt x="110127" y="1337"/>
                    <a:pt x="110127" y="1277"/>
                  </a:cubicBezTo>
                  <a:cubicBezTo>
                    <a:pt x="110359" y="1161"/>
                    <a:pt x="110531" y="1045"/>
                    <a:pt x="110763" y="929"/>
                  </a:cubicBezTo>
                  <a:cubicBezTo>
                    <a:pt x="110940" y="813"/>
                    <a:pt x="111172" y="757"/>
                    <a:pt x="111404" y="641"/>
                  </a:cubicBezTo>
                  <a:cubicBezTo>
                    <a:pt x="111404" y="641"/>
                    <a:pt x="111459" y="641"/>
                    <a:pt x="111520" y="581"/>
                  </a:cubicBezTo>
                  <a:cubicBezTo>
                    <a:pt x="111636" y="581"/>
                    <a:pt x="111752" y="525"/>
                    <a:pt x="111868" y="465"/>
                  </a:cubicBezTo>
                  <a:lnTo>
                    <a:pt x="111984" y="465"/>
                  </a:lnTo>
                  <a:cubicBezTo>
                    <a:pt x="112040" y="465"/>
                    <a:pt x="112156" y="409"/>
                    <a:pt x="112216" y="409"/>
                  </a:cubicBezTo>
                  <a:cubicBezTo>
                    <a:pt x="112332" y="409"/>
                    <a:pt x="112504" y="349"/>
                    <a:pt x="112620" y="349"/>
                  </a:cubicBezTo>
                  <a:lnTo>
                    <a:pt x="112852" y="349"/>
                  </a:lnTo>
                  <a:cubicBezTo>
                    <a:pt x="112968" y="293"/>
                    <a:pt x="113084" y="293"/>
                    <a:pt x="113200" y="293"/>
                  </a:cubicBezTo>
                  <a:lnTo>
                    <a:pt x="113260" y="293"/>
                  </a:lnTo>
                  <a:cubicBezTo>
                    <a:pt x="113376" y="293"/>
                    <a:pt x="113432" y="293"/>
                    <a:pt x="113548" y="349"/>
                  </a:cubicBezTo>
                  <a:lnTo>
                    <a:pt x="113896" y="349"/>
                  </a:lnTo>
                  <a:cubicBezTo>
                    <a:pt x="113957" y="409"/>
                    <a:pt x="114073" y="409"/>
                    <a:pt x="114128" y="409"/>
                  </a:cubicBezTo>
                  <a:cubicBezTo>
                    <a:pt x="114244" y="465"/>
                    <a:pt x="114361" y="465"/>
                    <a:pt x="114477" y="525"/>
                  </a:cubicBezTo>
                  <a:cubicBezTo>
                    <a:pt x="114537" y="525"/>
                    <a:pt x="114653" y="581"/>
                    <a:pt x="114709" y="641"/>
                  </a:cubicBezTo>
                  <a:cubicBezTo>
                    <a:pt x="114825" y="641"/>
                    <a:pt x="114941" y="697"/>
                    <a:pt x="115057" y="757"/>
                  </a:cubicBezTo>
                  <a:cubicBezTo>
                    <a:pt x="115117" y="813"/>
                    <a:pt x="115233" y="873"/>
                    <a:pt x="115289" y="929"/>
                  </a:cubicBezTo>
                  <a:lnTo>
                    <a:pt x="115349" y="989"/>
                  </a:lnTo>
                  <a:cubicBezTo>
                    <a:pt x="115405" y="1045"/>
                    <a:pt x="115521" y="1045"/>
                    <a:pt x="115581" y="1105"/>
                  </a:cubicBezTo>
                  <a:lnTo>
                    <a:pt x="115813" y="1337"/>
                  </a:lnTo>
                  <a:lnTo>
                    <a:pt x="116046" y="1569"/>
                  </a:lnTo>
                  <a:cubicBezTo>
                    <a:pt x="116101" y="1685"/>
                    <a:pt x="116217" y="1741"/>
                    <a:pt x="116278" y="1801"/>
                  </a:cubicBezTo>
                  <a:cubicBezTo>
                    <a:pt x="116333" y="1917"/>
                    <a:pt x="116449" y="2033"/>
                    <a:pt x="116510" y="2089"/>
                  </a:cubicBezTo>
                  <a:cubicBezTo>
                    <a:pt x="116565" y="2205"/>
                    <a:pt x="116626" y="2266"/>
                    <a:pt x="116681" y="2382"/>
                  </a:cubicBezTo>
                  <a:cubicBezTo>
                    <a:pt x="116742" y="2498"/>
                    <a:pt x="116858" y="2614"/>
                    <a:pt x="116914" y="2730"/>
                  </a:cubicBezTo>
                  <a:cubicBezTo>
                    <a:pt x="116974" y="2846"/>
                    <a:pt x="117030" y="2901"/>
                    <a:pt x="117090" y="3018"/>
                  </a:cubicBezTo>
                  <a:lnTo>
                    <a:pt x="117262" y="3366"/>
                  </a:lnTo>
                  <a:cubicBezTo>
                    <a:pt x="117322" y="3482"/>
                    <a:pt x="117378" y="3598"/>
                    <a:pt x="117378" y="3658"/>
                  </a:cubicBezTo>
                  <a:cubicBezTo>
                    <a:pt x="117438" y="3830"/>
                    <a:pt x="117554" y="3946"/>
                    <a:pt x="117610" y="4122"/>
                  </a:cubicBezTo>
                  <a:cubicBezTo>
                    <a:pt x="117610" y="4178"/>
                    <a:pt x="117670" y="4294"/>
                    <a:pt x="117726" y="4410"/>
                  </a:cubicBezTo>
                  <a:cubicBezTo>
                    <a:pt x="117726" y="4526"/>
                    <a:pt x="117786" y="4703"/>
                    <a:pt x="117842" y="4819"/>
                  </a:cubicBezTo>
                  <a:cubicBezTo>
                    <a:pt x="117902" y="4935"/>
                    <a:pt x="117902" y="4990"/>
                    <a:pt x="117958" y="5106"/>
                  </a:cubicBezTo>
                  <a:cubicBezTo>
                    <a:pt x="118018" y="5283"/>
                    <a:pt x="118074" y="5399"/>
                    <a:pt x="118134" y="5571"/>
                  </a:cubicBezTo>
                  <a:cubicBezTo>
                    <a:pt x="118134" y="5687"/>
                    <a:pt x="118190" y="5747"/>
                    <a:pt x="118190" y="5863"/>
                  </a:cubicBezTo>
                  <a:cubicBezTo>
                    <a:pt x="118250" y="6035"/>
                    <a:pt x="118306" y="6211"/>
                    <a:pt x="118306" y="6383"/>
                  </a:cubicBezTo>
                  <a:cubicBezTo>
                    <a:pt x="118366" y="6443"/>
                    <a:pt x="118366" y="6559"/>
                    <a:pt x="118422" y="6675"/>
                  </a:cubicBezTo>
                  <a:cubicBezTo>
                    <a:pt x="118422" y="6847"/>
                    <a:pt x="118482" y="7023"/>
                    <a:pt x="118538" y="7195"/>
                  </a:cubicBezTo>
                  <a:cubicBezTo>
                    <a:pt x="118538" y="7311"/>
                    <a:pt x="118599" y="7427"/>
                    <a:pt x="118599" y="7543"/>
                  </a:cubicBezTo>
                  <a:cubicBezTo>
                    <a:pt x="118654" y="7720"/>
                    <a:pt x="118715" y="7891"/>
                    <a:pt x="118715" y="8124"/>
                  </a:cubicBezTo>
                  <a:cubicBezTo>
                    <a:pt x="118770" y="8240"/>
                    <a:pt x="118770" y="8416"/>
                    <a:pt x="118831" y="8532"/>
                  </a:cubicBezTo>
                  <a:lnTo>
                    <a:pt x="118831" y="8588"/>
                  </a:lnTo>
                  <a:cubicBezTo>
                    <a:pt x="118831" y="8764"/>
                    <a:pt x="118886" y="8936"/>
                    <a:pt x="118947" y="9112"/>
                  </a:cubicBezTo>
                  <a:cubicBezTo>
                    <a:pt x="118947" y="9344"/>
                    <a:pt x="119002" y="9516"/>
                    <a:pt x="119002" y="9692"/>
                  </a:cubicBezTo>
                  <a:cubicBezTo>
                    <a:pt x="119063" y="9925"/>
                    <a:pt x="119063" y="10157"/>
                    <a:pt x="119118" y="10328"/>
                  </a:cubicBezTo>
                  <a:cubicBezTo>
                    <a:pt x="119118" y="10621"/>
                    <a:pt x="119179" y="10853"/>
                    <a:pt x="119234" y="11141"/>
                  </a:cubicBezTo>
                  <a:cubicBezTo>
                    <a:pt x="119234" y="11373"/>
                    <a:pt x="119295" y="11605"/>
                    <a:pt x="119295" y="11837"/>
                  </a:cubicBezTo>
                  <a:cubicBezTo>
                    <a:pt x="119759" y="15550"/>
                    <a:pt x="119991" y="19904"/>
                    <a:pt x="120163" y="24546"/>
                  </a:cubicBezTo>
                  <a:cubicBezTo>
                    <a:pt x="120511" y="33653"/>
                    <a:pt x="120803" y="43865"/>
                    <a:pt x="122428" y="52513"/>
                  </a:cubicBezTo>
                  <a:cubicBezTo>
                    <a:pt x="123240" y="56807"/>
                    <a:pt x="124401" y="60692"/>
                    <a:pt x="126141" y="63885"/>
                  </a:cubicBezTo>
                  <a:cubicBezTo>
                    <a:pt x="127822" y="67074"/>
                    <a:pt x="130087" y="69511"/>
                    <a:pt x="133104" y="70848"/>
                  </a:cubicBezTo>
                  <a:cubicBezTo>
                    <a:pt x="134845" y="71600"/>
                    <a:pt x="136409" y="71948"/>
                    <a:pt x="137862" y="71948"/>
                  </a:cubicBezTo>
                  <a:cubicBezTo>
                    <a:pt x="139139" y="71948"/>
                    <a:pt x="140299" y="71660"/>
                    <a:pt x="141399" y="71136"/>
                  </a:cubicBezTo>
                  <a:cubicBezTo>
                    <a:pt x="143488" y="70152"/>
                    <a:pt x="145229" y="68351"/>
                    <a:pt x="146681" y="65914"/>
                  </a:cubicBezTo>
                  <a:cubicBezTo>
                    <a:pt x="147146" y="65218"/>
                    <a:pt x="147550" y="64466"/>
                    <a:pt x="147898" y="63709"/>
                  </a:cubicBezTo>
                  <a:cubicBezTo>
                    <a:pt x="148710" y="61852"/>
                    <a:pt x="149406" y="59824"/>
                    <a:pt x="150047" y="57619"/>
                  </a:cubicBezTo>
                  <a:cubicBezTo>
                    <a:pt x="150078" y="57455"/>
                    <a:pt x="150111" y="57292"/>
                    <a:pt x="150154" y="57129"/>
                  </a:cubicBezTo>
                  <a:lnTo>
                    <a:pt x="150154" y="57129"/>
                  </a:lnTo>
                  <a:cubicBezTo>
                    <a:pt x="149607" y="58786"/>
                    <a:pt x="149013" y="60339"/>
                    <a:pt x="148422" y="61797"/>
                  </a:cubicBezTo>
                  <a:cubicBezTo>
                    <a:pt x="147550" y="63885"/>
                    <a:pt x="146505" y="65742"/>
                    <a:pt x="145405" y="67251"/>
                  </a:cubicBezTo>
                  <a:cubicBezTo>
                    <a:pt x="144361" y="68583"/>
                    <a:pt x="143256" y="69688"/>
                    <a:pt x="141979" y="70440"/>
                  </a:cubicBezTo>
                  <a:cubicBezTo>
                    <a:pt x="140763" y="71196"/>
                    <a:pt x="139371" y="71600"/>
                    <a:pt x="137862" y="71600"/>
                  </a:cubicBezTo>
                  <a:cubicBezTo>
                    <a:pt x="136469" y="71600"/>
                    <a:pt x="134901" y="71252"/>
                    <a:pt x="133220" y="70500"/>
                  </a:cubicBezTo>
                  <a:cubicBezTo>
                    <a:pt x="130723" y="69395"/>
                    <a:pt x="128694" y="67483"/>
                    <a:pt x="127126" y="64930"/>
                  </a:cubicBezTo>
                  <a:cubicBezTo>
                    <a:pt x="124340" y="60520"/>
                    <a:pt x="122832" y="54254"/>
                    <a:pt x="121964" y="47347"/>
                  </a:cubicBezTo>
                  <a:cubicBezTo>
                    <a:pt x="120627" y="36963"/>
                    <a:pt x="120743" y="25182"/>
                    <a:pt x="120047" y="15959"/>
                  </a:cubicBezTo>
                  <a:cubicBezTo>
                    <a:pt x="119931" y="14274"/>
                    <a:pt x="119759" y="12649"/>
                    <a:pt x="119583" y="11201"/>
                  </a:cubicBezTo>
                  <a:cubicBezTo>
                    <a:pt x="119527" y="10969"/>
                    <a:pt x="119527" y="10737"/>
                    <a:pt x="119467" y="10505"/>
                  </a:cubicBezTo>
                  <a:cubicBezTo>
                    <a:pt x="119411" y="10273"/>
                    <a:pt x="119411" y="9980"/>
                    <a:pt x="119350" y="9748"/>
                  </a:cubicBezTo>
                  <a:cubicBezTo>
                    <a:pt x="119295" y="9516"/>
                    <a:pt x="119295" y="9344"/>
                    <a:pt x="119234" y="9112"/>
                  </a:cubicBezTo>
                  <a:cubicBezTo>
                    <a:pt x="119234" y="8936"/>
                    <a:pt x="119179" y="8764"/>
                    <a:pt x="119179" y="8588"/>
                  </a:cubicBezTo>
                  <a:cubicBezTo>
                    <a:pt x="119118" y="8416"/>
                    <a:pt x="119063" y="8184"/>
                    <a:pt x="119063" y="8007"/>
                  </a:cubicBezTo>
                  <a:cubicBezTo>
                    <a:pt x="119002" y="7891"/>
                    <a:pt x="119002" y="7720"/>
                    <a:pt x="118947" y="7604"/>
                  </a:cubicBezTo>
                  <a:cubicBezTo>
                    <a:pt x="118947" y="7427"/>
                    <a:pt x="118886" y="7195"/>
                    <a:pt x="118831" y="7023"/>
                  </a:cubicBezTo>
                  <a:cubicBezTo>
                    <a:pt x="118831" y="6907"/>
                    <a:pt x="118770" y="6791"/>
                    <a:pt x="118770" y="6731"/>
                  </a:cubicBezTo>
                  <a:lnTo>
                    <a:pt x="118599" y="6211"/>
                  </a:lnTo>
                  <a:cubicBezTo>
                    <a:pt x="118599" y="6095"/>
                    <a:pt x="118599" y="5979"/>
                    <a:pt x="118538" y="5919"/>
                  </a:cubicBezTo>
                  <a:cubicBezTo>
                    <a:pt x="118482" y="5747"/>
                    <a:pt x="118422" y="5571"/>
                    <a:pt x="118422" y="5399"/>
                  </a:cubicBezTo>
                  <a:cubicBezTo>
                    <a:pt x="118366" y="5338"/>
                    <a:pt x="118366" y="5222"/>
                    <a:pt x="118306" y="5106"/>
                  </a:cubicBezTo>
                  <a:cubicBezTo>
                    <a:pt x="118250" y="4990"/>
                    <a:pt x="118190" y="4819"/>
                    <a:pt x="118134" y="4642"/>
                  </a:cubicBezTo>
                  <a:lnTo>
                    <a:pt x="118134" y="4526"/>
                  </a:lnTo>
                  <a:cubicBezTo>
                    <a:pt x="118074" y="4470"/>
                    <a:pt x="118074" y="4470"/>
                    <a:pt x="118074" y="4410"/>
                  </a:cubicBezTo>
                  <a:cubicBezTo>
                    <a:pt x="118018" y="4238"/>
                    <a:pt x="117958" y="4122"/>
                    <a:pt x="117902" y="3946"/>
                  </a:cubicBezTo>
                  <a:cubicBezTo>
                    <a:pt x="117842" y="3890"/>
                    <a:pt x="117786" y="3774"/>
                    <a:pt x="117786" y="3658"/>
                  </a:cubicBezTo>
                  <a:cubicBezTo>
                    <a:pt x="117726" y="3542"/>
                    <a:pt x="117670" y="3426"/>
                    <a:pt x="117554" y="3250"/>
                  </a:cubicBezTo>
                  <a:cubicBezTo>
                    <a:pt x="117554" y="3194"/>
                    <a:pt x="117494" y="3078"/>
                    <a:pt x="117438" y="3018"/>
                  </a:cubicBezTo>
                  <a:cubicBezTo>
                    <a:pt x="117378" y="2846"/>
                    <a:pt x="117322" y="2730"/>
                    <a:pt x="117262" y="2614"/>
                  </a:cubicBezTo>
                  <a:cubicBezTo>
                    <a:pt x="117206" y="2553"/>
                    <a:pt x="117146" y="2437"/>
                    <a:pt x="117090" y="2382"/>
                  </a:cubicBezTo>
                  <a:cubicBezTo>
                    <a:pt x="116974" y="2266"/>
                    <a:pt x="116914" y="2150"/>
                    <a:pt x="116858" y="2033"/>
                  </a:cubicBezTo>
                  <a:cubicBezTo>
                    <a:pt x="116797" y="1917"/>
                    <a:pt x="116742" y="1857"/>
                    <a:pt x="116681" y="1741"/>
                  </a:cubicBezTo>
                  <a:cubicBezTo>
                    <a:pt x="116565" y="1685"/>
                    <a:pt x="116510" y="1569"/>
                    <a:pt x="116394" y="1509"/>
                  </a:cubicBezTo>
                  <a:cubicBezTo>
                    <a:pt x="116333" y="1393"/>
                    <a:pt x="116278" y="1337"/>
                    <a:pt x="116217" y="1277"/>
                  </a:cubicBezTo>
                  <a:lnTo>
                    <a:pt x="116162" y="1221"/>
                  </a:lnTo>
                  <a:cubicBezTo>
                    <a:pt x="116101" y="1161"/>
                    <a:pt x="116046" y="1045"/>
                    <a:pt x="115929" y="989"/>
                  </a:cubicBezTo>
                  <a:cubicBezTo>
                    <a:pt x="115869" y="929"/>
                    <a:pt x="115813" y="873"/>
                    <a:pt x="115697" y="813"/>
                  </a:cubicBezTo>
                  <a:cubicBezTo>
                    <a:pt x="115637" y="757"/>
                    <a:pt x="115521" y="697"/>
                    <a:pt x="115405" y="641"/>
                  </a:cubicBezTo>
                  <a:cubicBezTo>
                    <a:pt x="115349" y="581"/>
                    <a:pt x="115233" y="525"/>
                    <a:pt x="115173" y="465"/>
                  </a:cubicBezTo>
                  <a:cubicBezTo>
                    <a:pt x="115057" y="409"/>
                    <a:pt x="115001" y="349"/>
                    <a:pt x="114885" y="349"/>
                  </a:cubicBezTo>
                  <a:cubicBezTo>
                    <a:pt x="114885" y="293"/>
                    <a:pt x="114825" y="293"/>
                    <a:pt x="114825" y="293"/>
                  </a:cubicBezTo>
                  <a:cubicBezTo>
                    <a:pt x="114769" y="293"/>
                    <a:pt x="114709" y="232"/>
                    <a:pt x="114593" y="232"/>
                  </a:cubicBezTo>
                  <a:cubicBezTo>
                    <a:pt x="114537" y="177"/>
                    <a:pt x="114421" y="177"/>
                    <a:pt x="114305" y="116"/>
                  </a:cubicBezTo>
                  <a:cubicBezTo>
                    <a:pt x="114189" y="116"/>
                    <a:pt x="114128" y="61"/>
                    <a:pt x="114012" y="61"/>
                  </a:cubicBezTo>
                  <a:cubicBezTo>
                    <a:pt x="113896" y="61"/>
                    <a:pt x="113780" y="0"/>
                    <a:pt x="113664" y="0"/>
                  </a:cubicBezTo>
                  <a:close/>
                  <a:moveTo>
                    <a:pt x="272660" y="35454"/>
                  </a:moveTo>
                  <a:lnTo>
                    <a:pt x="272660" y="35454"/>
                  </a:lnTo>
                  <a:cubicBezTo>
                    <a:pt x="272513" y="35883"/>
                    <a:pt x="272302" y="36277"/>
                    <a:pt x="272066" y="36671"/>
                  </a:cubicBezTo>
                  <a:cubicBezTo>
                    <a:pt x="272010" y="36731"/>
                    <a:pt x="271950" y="36847"/>
                    <a:pt x="271834" y="36963"/>
                  </a:cubicBezTo>
                  <a:cubicBezTo>
                    <a:pt x="271254" y="37775"/>
                    <a:pt x="270386" y="38472"/>
                    <a:pt x="269341" y="39168"/>
                  </a:cubicBezTo>
                  <a:cubicBezTo>
                    <a:pt x="267601" y="40328"/>
                    <a:pt x="265336" y="41428"/>
                    <a:pt x="263131" y="42881"/>
                  </a:cubicBezTo>
                  <a:cubicBezTo>
                    <a:pt x="260870" y="44330"/>
                    <a:pt x="258605" y="46186"/>
                    <a:pt x="256748" y="48855"/>
                  </a:cubicBezTo>
                  <a:cubicBezTo>
                    <a:pt x="249205" y="59940"/>
                    <a:pt x="243983" y="71776"/>
                    <a:pt x="239225" y="80828"/>
                  </a:cubicBezTo>
                  <a:cubicBezTo>
                    <a:pt x="237601" y="83785"/>
                    <a:pt x="236092" y="86514"/>
                    <a:pt x="234528" y="88775"/>
                  </a:cubicBezTo>
                  <a:cubicBezTo>
                    <a:pt x="234644" y="88835"/>
                    <a:pt x="234760" y="88891"/>
                    <a:pt x="234876" y="88891"/>
                  </a:cubicBezTo>
                  <a:cubicBezTo>
                    <a:pt x="234932" y="88775"/>
                    <a:pt x="234992" y="88659"/>
                    <a:pt x="235108" y="88543"/>
                  </a:cubicBezTo>
                  <a:cubicBezTo>
                    <a:pt x="238181" y="83961"/>
                    <a:pt x="241198" y="77695"/>
                    <a:pt x="244679" y="70788"/>
                  </a:cubicBezTo>
                  <a:cubicBezTo>
                    <a:pt x="248161" y="63825"/>
                    <a:pt x="252106" y="56282"/>
                    <a:pt x="257041" y="49032"/>
                  </a:cubicBezTo>
                  <a:cubicBezTo>
                    <a:pt x="258433" y="47059"/>
                    <a:pt x="259997" y="45490"/>
                    <a:pt x="261682" y="44274"/>
                  </a:cubicBezTo>
                  <a:cubicBezTo>
                    <a:pt x="264235" y="42357"/>
                    <a:pt x="266904" y="41080"/>
                    <a:pt x="268993" y="39804"/>
                  </a:cubicBezTo>
                  <a:cubicBezTo>
                    <a:pt x="270093" y="39107"/>
                    <a:pt x="271022" y="38411"/>
                    <a:pt x="271718" y="37659"/>
                  </a:cubicBezTo>
                  <a:lnTo>
                    <a:pt x="271894" y="37483"/>
                  </a:lnTo>
                  <a:cubicBezTo>
                    <a:pt x="272256" y="36850"/>
                    <a:pt x="272510" y="36184"/>
                    <a:pt x="272660" y="35454"/>
                  </a:cubicBezTo>
                  <a:close/>
                  <a:moveTo>
                    <a:pt x="234351" y="89067"/>
                  </a:moveTo>
                  <a:cubicBezTo>
                    <a:pt x="234119" y="89415"/>
                    <a:pt x="233887" y="89763"/>
                    <a:pt x="233599" y="90112"/>
                  </a:cubicBezTo>
                  <a:cubicBezTo>
                    <a:pt x="233715" y="90112"/>
                    <a:pt x="233832" y="90167"/>
                    <a:pt x="233948" y="90228"/>
                  </a:cubicBezTo>
                  <a:lnTo>
                    <a:pt x="234644" y="89183"/>
                  </a:lnTo>
                  <a:cubicBezTo>
                    <a:pt x="234583" y="89123"/>
                    <a:pt x="234467" y="89123"/>
                    <a:pt x="234351" y="89067"/>
                  </a:cubicBezTo>
                  <a:close/>
                  <a:moveTo>
                    <a:pt x="233423" y="90344"/>
                  </a:moveTo>
                  <a:cubicBezTo>
                    <a:pt x="233135" y="90692"/>
                    <a:pt x="232903" y="90980"/>
                    <a:pt x="232671" y="91272"/>
                  </a:cubicBezTo>
                  <a:cubicBezTo>
                    <a:pt x="232787" y="91328"/>
                    <a:pt x="232903" y="91328"/>
                    <a:pt x="233019" y="91388"/>
                  </a:cubicBezTo>
                  <a:cubicBezTo>
                    <a:pt x="233251" y="91096"/>
                    <a:pt x="233483" y="90808"/>
                    <a:pt x="233715" y="90460"/>
                  </a:cubicBezTo>
                  <a:cubicBezTo>
                    <a:pt x="233599" y="90460"/>
                    <a:pt x="233539" y="90399"/>
                    <a:pt x="233423" y="90344"/>
                  </a:cubicBezTo>
                  <a:close/>
                  <a:moveTo>
                    <a:pt x="232439" y="91560"/>
                  </a:moveTo>
                  <a:cubicBezTo>
                    <a:pt x="232323" y="91676"/>
                    <a:pt x="232263" y="91792"/>
                    <a:pt x="232147" y="91852"/>
                  </a:cubicBezTo>
                  <a:cubicBezTo>
                    <a:pt x="232031" y="92024"/>
                    <a:pt x="231859" y="92200"/>
                    <a:pt x="231682" y="92372"/>
                  </a:cubicBezTo>
                  <a:cubicBezTo>
                    <a:pt x="231859" y="92372"/>
                    <a:pt x="231975" y="92432"/>
                    <a:pt x="232091" y="92432"/>
                  </a:cubicBezTo>
                  <a:cubicBezTo>
                    <a:pt x="232323" y="92200"/>
                    <a:pt x="232555" y="91908"/>
                    <a:pt x="232787" y="91676"/>
                  </a:cubicBezTo>
                  <a:cubicBezTo>
                    <a:pt x="232671" y="91620"/>
                    <a:pt x="232555" y="91620"/>
                    <a:pt x="232439" y="91560"/>
                  </a:cubicBezTo>
                  <a:close/>
                  <a:moveTo>
                    <a:pt x="231450" y="92665"/>
                  </a:moveTo>
                  <a:cubicBezTo>
                    <a:pt x="231218" y="92897"/>
                    <a:pt x="230986" y="93129"/>
                    <a:pt x="230754" y="93300"/>
                  </a:cubicBezTo>
                  <a:cubicBezTo>
                    <a:pt x="230870" y="93361"/>
                    <a:pt x="230986" y="93361"/>
                    <a:pt x="231102" y="93361"/>
                  </a:cubicBezTo>
                  <a:lnTo>
                    <a:pt x="231218" y="93361"/>
                  </a:lnTo>
                  <a:cubicBezTo>
                    <a:pt x="231395" y="93129"/>
                    <a:pt x="231627" y="92952"/>
                    <a:pt x="231798" y="92720"/>
                  </a:cubicBezTo>
                  <a:cubicBezTo>
                    <a:pt x="231682" y="92720"/>
                    <a:pt x="231566" y="92665"/>
                    <a:pt x="231450" y="92665"/>
                  </a:cubicBezTo>
                  <a:close/>
                  <a:moveTo>
                    <a:pt x="230350" y="93649"/>
                  </a:moveTo>
                  <a:cubicBezTo>
                    <a:pt x="230174" y="93825"/>
                    <a:pt x="229942" y="93997"/>
                    <a:pt x="229770" y="94173"/>
                  </a:cubicBezTo>
                  <a:cubicBezTo>
                    <a:pt x="229942" y="94113"/>
                    <a:pt x="230174" y="94113"/>
                    <a:pt x="230406" y="94057"/>
                  </a:cubicBezTo>
                  <a:cubicBezTo>
                    <a:pt x="230582" y="93941"/>
                    <a:pt x="230698" y="93825"/>
                    <a:pt x="230870" y="93649"/>
                  </a:cubicBezTo>
                  <a:close/>
                  <a:moveTo>
                    <a:pt x="229770" y="94461"/>
                  </a:moveTo>
                  <a:lnTo>
                    <a:pt x="229770" y="94461"/>
                  </a:lnTo>
                  <a:cubicBezTo>
                    <a:pt x="229594" y="94521"/>
                    <a:pt x="229422" y="94521"/>
                    <a:pt x="229245" y="94521"/>
                  </a:cubicBezTo>
                  <a:cubicBezTo>
                    <a:pt x="229074" y="94637"/>
                    <a:pt x="228897" y="94753"/>
                    <a:pt x="228726" y="94809"/>
                  </a:cubicBezTo>
                  <a:cubicBezTo>
                    <a:pt x="229074" y="94753"/>
                    <a:pt x="229422" y="94637"/>
                    <a:pt x="229770" y="94461"/>
                  </a:cubicBezTo>
                  <a:close/>
                  <a:moveTo>
                    <a:pt x="167338" y="1741"/>
                  </a:moveTo>
                  <a:cubicBezTo>
                    <a:pt x="166409" y="1741"/>
                    <a:pt x="165597" y="2033"/>
                    <a:pt x="164840" y="2553"/>
                  </a:cubicBezTo>
                  <a:cubicBezTo>
                    <a:pt x="163392" y="3542"/>
                    <a:pt x="162171" y="5338"/>
                    <a:pt x="161187" y="7775"/>
                  </a:cubicBezTo>
                  <a:cubicBezTo>
                    <a:pt x="160082" y="10389"/>
                    <a:pt x="159154" y="13638"/>
                    <a:pt x="158342" y="17351"/>
                  </a:cubicBezTo>
                  <a:cubicBezTo>
                    <a:pt x="156313" y="26983"/>
                    <a:pt x="154805" y="38936"/>
                    <a:pt x="152484" y="49435"/>
                  </a:cubicBezTo>
                  <a:cubicBezTo>
                    <a:pt x="152281" y="50402"/>
                    <a:pt x="152051" y="51369"/>
                    <a:pt x="151833" y="52317"/>
                  </a:cubicBezTo>
                  <a:lnTo>
                    <a:pt x="151833" y="52317"/>
                  </a:lnTo>
                  <a:cubicBezTo>
                    <a:pt x="151836" y="52305"/>
                    <a:pt x="151840" y="52293"/>
                    <a:pt x="151843" y="52281"/>
                  </a:cubicBezTo>
                  <a:cubicBezTo>
                    <a:pt x="152136" y="51120"/>
                    <a:pt x="152423" y="49960"/>
                    <a:pt x="152716" y="48739"/>
                  </a:cubicBezTo>
                  <a:cubicBezTo>
                    <a:pt x="154860" y="39224"/>
                    <a:pt x="156313" y="28376"/>
                    <a:pt x="158170" y="19556"/>
                  </a:cubicBezTo>
                  <a:cubicBezTo>
                    <a:pt x="158342" y="18916"/>
                    <a:pt x="158458" y="18280"/>
                    <a:pt x="158574" y="17700"/>
                  </a:cubicBezTo>
                  <a:cubicBezTo>
                    <a:pt x="159618" y="13113"/>
                    <a:pt x="160723" y="9168"/>
                    <a:pt x="162171" y="6443"/>
                  </a:cubicBezTo>
                  <a:cubicBezTo>
                    <a:pt x="162867" y="5051"/>
                    <a:pt x="163680" y="3946"/>
                    <a:pt x="164492" y="3194"/>
                  </a:cubicBezTo>
                  <a:cubicBezTo>
                    <a:pt x="165365" y="2437"/>
                    <a:pt x="166293" y="2033"/>
                    <a:pt x="167338" y="2033"/>
                  </a:cubicBezTo>
                  <a:cubicBezTo>
                    <a:pt x="167686" y="2033"/>
                    <a:pt x="168034" y="2089"/>
                    <a:pt x="168438" y="2205"/>
                  </a:cubicBezTo>
                  <a:cubicBezTo>
                    <a:pt x="169482" y="2437"/>
                    <a:pt x="170471" y="2962"/>
                    <a:pt x="171455" y="3714"/>
                  </a:cubicBezTo>
                  <a:cubicBezTo>
                    <a:pt x="173312" y="5167"/>
                    <a:pt x="175113" y="7427"/>
                    <a:pt x="176793" y="10389"/>
                  </a:cubicBezTo>
                  <a:cubicBezTo>
                    <a:pt x="179810" y="15495"/>
                    <a:pt x="182595" y="22573"/>
                    <a:pt x="185496" y="30520"/>
                  </a:cubicBezTo>
                  <a:cubicBezTo>
                    <a:pt x="189094" y="40560"/>
                    <a:pt x="192807" y="51933"/>
                    <a:pt x="197045" y="62377"/>
                  </a:cubicBezTo>
                  <a:cubicBezTo>
                    <a:pt x="197161" y="62609"/>
                    <a:pt x="197217" y="62897"/>
                    <a:pt x="197333" y="63129"/>
                  </a:cubicBezTo>
                  <a:cubicBezTo>
                    <a:pt x="197797" y="64173"/>
                    <a:pt x="198206" y="65218"/>
                    <a:pt x="198670" y="66262"/>
                  </a:cubicBezTo>
                  <a:cubicBezTo>
                    <a:pt x="198786" y="66494"/>
                    <a:pt x="198842" y="66726"/>
                    <a:pt x="198958" y="66958"/>
                  </a:cubicBezTo>
                  <a:cubicBezTo>
                    <a:pt x="199134" y="67367"/>
                    <a:pt x="199306" y="67771"/>
                    <a:pt x="199538" y="68235"/>
                  </a:cubicBezTo>
                  <a:cubicBezTo>
                    <a:pt x="199770" y="68759"/>
                    <a:pt x="200002" y="69340"/>
                    <a:pt x="200234" y="69859"/>
                  </a:cubicBezTo>
                  <a:cubicBezTo>
                    <a:pt x="200350" y="70091"/>
                    <a:pt x="200466" y="70268"/>
                    <a:pt x="200527" y="70500"/>
                  </a:cubicBezTo>
                  <a:cubicBezTo>
                    <a:pt x="200991" y="71368"/>
                    <a:pt x="201395" y="72296"/>
                    <a:pt x="201859" y="73169"/>
                  </a:cubicBezTo>
                  <a:cubicBezTo>
                    <a:pt x="201919" y="73341"/>
                    <a:pt x="202035" y="73573"/>
                    <a:pt x="202151" y="73749"/>
                  </a:cubicBezTo>
                  <a:lnTo>
                    <a:pt x="203367" y="76186"/>
                  </a:lnTo>
                  <a:cubicBezTo>
                    <a:pt x="203483" y="76358"/>
                    <a:pt x="203544" y="76534"/>
                    <a:pt x="203660" y="76706"/>
                  </a:cubicBezTo>
                  <a:cubicBezTo>
                    <a:pt x="204064" y="77463"/>
                    <a:pt x="204472" y="78215"/>
                    <a:pt x="204876" y="78911"/>
                  </a:cubicBezTo>
                  <a:cubicBezTo>
                    <a:pt x="204992" y="79087"/>
                    <a:pt x="205108" y="79259"/>
                    <a:pt x="205168" y="79435"/>
                  </a:cubicBezTo>
                  <a:cubicBezTo>
                    <a:pt x="205572" y="80071"/>
                    <a:pt x="205981" y="80768"/>
                    <a:pt x="206384" y="81408"/>
                  </a:cubicBezTo>
                  <a:cubicBezTo>
                    <a:pt x="206501" y="81580"/>
                    <a:pt x="206561" y="81696"/>
                    <a:pt x="206677" y="81872"/>
                  </a:cubicBezTo>
                  <a:cubicBezTo>
                    <a:pt x="207081" y="82453"/>
                    <a:pt x="207429" y="83089"/>
                    <a:pt x="207837" y="83669"/>
                  </a:cubicBezTo>
                  <a:cubicBezTo>
                    <a:pt x="207953" y="83785"/>
                    <a:pt x="208009" y="83901"/>
                    <a:pt x="208125" y="84077"/>
                  </a:cubicBezTo>
                  <a:cubicBezTo>
                    <a:pt x="208186" y="84133"/>
                    <a:pt x="208241" y="84249"/>
                    <a:pt x="208302" y="84309"/>
                  </a:cubicBezTo>
                  <a:cubicBezTo>
                    <a:pt x="208650" y="84773"/>
                    <a:pt x="208937" y="85238"/>
                    <a:pt x="209286" y="85641"/>
                  </a:cubicBezTo>
                  <a:cubicBezTo>
                    <a:pt x="209402" y="85818"/>
                    <a:pt x="209462" y="85934"/>
                    <a:pt x="209578" y="86050"/>
                  </a:cubicBezTo>
                  <a:cubicBezTo>
                    <a:pt x="209926" y="86514"/>
                    <a:pt x="210330" y="86978"/>
                    <a:pt x="210678" y="87443"/>
                  </a:cubicBezTo>
                  <a:cubicBezTo>
                    <a:pt x="210794" y="87559"/>
                    <a:pt x="210910" y="87675"/>
                    <a:pt x="210971" y="87791"/>
                  </a:cubicBezTo>
                  <a:cubicBezTo>
                    <a:pt x="211319" y="88255"/>
                    <a:pt x="211723" y="88659"/>
                    <a:pt x="212071" y="89067"/>
                  </a:cubicBezTo>
                  <a:lnTo>
                    <a:pt x="212363" y="89355"/>
                  </a:lnTo>
                  <a:cubicBezTo>
                    <a:pt x="212711" y="89763"/>
                    <a:pt x="213059" y="90112"/>
                    <a:pt x="213463" y="90460"/>
                  </a:cubicBezTo>
                  <a:cubicBezTo>
                    <a:pt x="213524" y="90576"/>
                    <a:pt x="213640" y="90631"/>
                    <a:pt x="213695" y="90747"/>
                  </a:cubicBezTo>
                  <a:cubicBezTo>
                    <a:pt x="214043" y="91096"/>
                    <a:pt x="214392" y="91388"/>
                    <a:pt x="214800" y="91736"/>
                  </a:cubicBezTo>
                  <a:cubicBezTo>
                    <a:pt x="214856" y="91792"/>
                    <a:pt x="214972" y="91852"/>
                    <a:pt x="215032" y="91968"/>
                  </a:cubicBezTo>
                  <a:cubicBezTo>
                    <a:pt x="215380" y="92256"/>
                    <a:pt x="215728" y="92548"/>
                    <a:pt x="216077" y="92781"/>
                  </a:cubicBezTo>
                  <a:cubicBezTo>
                    <a:pt x="216193" y="92897"/>
                    <a:pt x="216248" y="92952"/>
                    <a:pt x="216364" y="93013"/>
                  </a:cubicBezTo>
                  <a:cubicBezTo>
                    <a:pt x="216713" y="93245"/>
                    <a:pt x="217005" y="93533"/>
                    <a:pt x="217353" y="93709"/>
                  </a:cubicBezTo>
                  <a:cubicBezTo>
                    <a:pt x="217469" y="93825"/>
                    <a:pt x="217525" y="93881"/>
                    <a:pt x="217641" y="93941"/>
                  </a:cubicBezTo>
                  <a:cubicBezTo>
                    <a:pt x="217933" y="94113"/>
                    <a:pt x="218281" y="94345"/>
                    <a:pt x="218569" y="94521"/>
                  </a:cubicBezTo>
                  <a:cubicBezTo>
                    <a:pt x="218685" y="94577"/>
                    <a:pt x="218801" y="94637"/>
                    <a:pt x="218862" y="94693"/>
                  </a:cubicBezTo>
                  <a:cubicBezTo>
                    <a:pt x="218978" y="94753"/>
                    <a:pt x="219033" y="94809"/>
                    <a:pt x="219094" y="94809"/>
                  </a:cubicBezTo>
                  <a:cubicBezTo>
                    <a:pt x="219326" y="94985"/>
                    <a:pt x="219558" y="95101"/>
                    <a:pt x="219790" y="95218"/>
                  </a:cubicBezTo>
                  <a:cubicBezTo>
                    <a:pt x="219906" y="95273"/>
                    <a:pt x="220022" y="95273"/>
                    <a:pt x="220078" y="95334"/>
                  </a:cubicBezTo>
                  <a:cubicBezTo>
                    <a:pt x="220370" y="95505"/>
                    <a:pt x="220658" y="95621"/>
                    <a:pt x="220950" y="95737"/>
                  </a:cubicBezTo>
                  <a:cubicBezTo>
                    <a:pt x="221067" y="95737"/>
                    <a:pt x="221183" y="95798"/>
                    <a:pt x="221299" y="95853"/>
                  </a:cubicBezTo>
                  <a:cubicBezTo>
                    <a:pt x="221531" y="95914"/>
                    <a:pt x="221819" y="96030"/>
                    <a:pt x="222111" y="96086"/>
                  </a:cubicBezTo>
                  <a:cubicBezTo>
                    <a:pt x="222227" y="96146"/>
                    <a:pt x="222343" y="96146"/>
                    <a:pt x="222459" y="96202"/>
                  </a:cubicBezTo>
                  <a:cubicBezTo>
                    <a:pt x="222691" y="96262"/>
                    <a:pt x="222923" y="96318"/>
                    <a:pt x="223211" y="96318"/>
                  </a:cubicBezTo>
                  <a:cubicBezTo>
                    <a:pt x="223327" y="96378"/>
                    <a:pt x="223443" y="96378"/>
                    <a:pt x="223559" y="96378"/>
                  </a:cubicBezTo>
                  <a:cubicBezTo>
                    <a:pt x="223791" y="96378"/>
                    <a:pt x="224023" y="96434"/>
                    <a:pt x="224200" y="96434"/>
                  </a:cubicBezTo>
                  <a:lnTo>
                    <a:pt x="224664" y="96434"/>
                  </a:lnTo>
                  <a:cubicBezTo>
                    <a:pt x="224836" y="96434"/>
                    <a:pt x="224952" y="96434"/>
                    <a:pt x="225128" y="96378"/>
                  </a:cubicBezTo>
                  <a:cubicBezTo>
                    <a:pt x="225300" y="96378"/>
                    <a:pt x="225476" y="96378"/>
                    <a:pt x="225648" y="96318"/>
                  </a:cubicBezTo>
                  <a:cubicBezTo>
                    <a:pt x="226056" y="96262"/>
                    <a:pt x="226460" y="96202"/>
                    <a:pt x="226808" y="96086"/>
                  </a:cubicBezTo>
                  <a:cubicBezTo>
                    <a:pt x="227449" y="95853"/>
                    <a:pt x="228029" y="95621"/>
                    <a:pt x="228665" y="95273"/>
                  </a:cubicBezTo>
                  <a:cubicBezTo>
                    <a:pt x="228726" y="95218"/>
                    <a:pt x="228781" y="95218"/>
                    <a:pt x="228897" y="95157"/>
                  </a:cubicBezTo>
                  <a:lnTo>
                    <a:pt x="228897" y="95157"/>
                  </a:lnTo>
                  <a:cubicBezTo>
                    <a:pt x="228493" y="95273"/>
                    <a:pt x="228085" y="95334"/>
                    <a:pt x="227681" y="95389"/>
                  </a:cubicBezTo>
                  <a:cubicBezTo>
                    <a:pt x="227333" y="95566"/>
                    <a:pt x="227041" y="95682"/>
                    <a:pt x="226692" y="95798"/>
                  </a:cubicBezTo>
                  <a:cubicBezTo>
                    <a:pt x="226521" y="95798"/>
                    <a:pt x="226405" y="95853"/>
                    <a:pt x="226228" y="95914"/>
                  </a:cubicBezTo>
                  <a:cubicBezTo>
                    <a:pt x="226056" y="95914"/>
                    <a:pt x="225824" y="95969"/>
                    <a:pt x="225592" y="96030"/>
                  </a:cubicBezTo>
                  <a:cubicBezTo>
                    <a:pt x="225416" y="96030"/>
                    <a:pt x="225184" y="96086"/>
                    <a:pt x="224952" y="96086"/>
                  </a:cubicBezTo>
                  <a:lnTo>
                    <a:pt x="223791" y="96086"/>
                  </a:lnTo>
                  <a:cubicBezTo>
                    <a:pt x="223675" y="96030"/>
                    <a:pt x="223559" y="96030"/>
                    <a:pt x="223387" y="96030"/>
                  </a:cubicBezTo>
                  <a:cubicBezTo>
                    <a:pt x="223155" y="95969"/>
                    <a:pt x="222863" y="95969"/>
                    <a:pt x="222631" y="95914"/>
                  </a:cubicBezTo>
                  <a:cubicBezTo>
                    <a:pt x="222515" y="95853"/>
                    <a:pt x="222399" y="95853"/>
                    <a:pt x="222283" y="95798"/>
                  </a:cubicBezTo>
                  <a:cubicBezTo>
                    <a:pt x="221995" y="95737"/>
                    <a:pt x="221702" y="95621"/>
                    <a:pt x="221415" y="95566"/>
                  </a:cubicBezTo>
                  <a:cubicBezTo>
                    <a:pt x="221299" y="95505"/>
                    <a:pt x="221238" y="95450"/>
                    <a:pt x="221122" y="95450"/>
                  </a:cubicBezTo>
                  <a:cubicBezTo>
                    <a:pt x="220834" y="95334"/>
                    <a:pt x="220542" y="95157"/>
                    <a:pt x="220254" y="95041"/>
                  </a:cubicBezTo>
                  <a:lnTo>
                    <a:pt x="219906" y="94869"/>
                  </a:lnTo>
                  <a:cubicBezTo>
                    <a:pt x="219730" y="94809"/>
                    <a:pt x="219498" y="94693"/>
                    <a:pt x="219266" y="94521"/>
                  </a:cubicBezTo>
                  <a:cubicBezTo>
                    <a:pt x="219210" y="94521"/>
                    <a:pt x="219094" y="94461"/>
                    <a:pt x="218978" y="94405"/>
                  </a:cubicBezTo>
                  <a:cubicBezTo>
                    <a:pt x="218917" y="94345"/>
                    <a:pt x="218801" y="94289"/>
                    <a:pt x="218685" y="94229"/>
                  </a:cubicBezTo>
                  <a:cubicBezTo>
                    <a:pt x="218397" y="93997"/>
                    <a:pt x="218049" y="93825"/>
                    <a:pt x="217757" y="93593"/>
                  </a:cubicBezTo>
                  <a:cubicBezTo>
                    <a:pt x="217641" y="93533"/>
                    <a:pt x="217525" y="93477"/>
                    <a:pt x="217469" y="93417"/>
                  </a:cubicBezTo>
                  <a:cubicBezTo>
                    <a:pt x="217121" y="93184"/>
                    <a:pt x="216773" y="92952"/>
                    <a:pt x="216480" y="92665"/>
                  </a:cubicBezTo>
                  <a:cubicBezTo>
                    <a:pt x="216364" y="92604"/>
                    <a:pt x="216248" y="92548"/>
                    <a:pt x="216193" y="92432"/>
                  </a:cubicBezTo>
                  <a:cubicBezTo>
                    <a:pt x="215844" y="92200"/>
                    <a:pt x="215496" y="91908"/>
                    <a:pt x="215148" y="91620"/>
                  </a:cubicBezTo>
                  <a:lnTo>
                    <a:pt x="214856" y="91328"/>
                  </a:lnTo>
                  <a:cubicBezTo>
                    <a:pt x="214508" y="91040"/>
                    <a:pt x="214160" y="90692"/>
                    <a:pt x="213811" y="90344"/>
                  </a:cubicBezTo>
                  <a:cubicBezTo>
                    <a:pt x="213695" y="90283"/>
                    <a:pt x="213640" y="90167"/>
                    <a:pt x="213524" y="90112"/>
                  </a:cubicBezTo>
                  <a:cubicBezTo>
                    <a:pt x="213175" y="89703"/>
                    <a:pt x="212767" y="89355"/>
                    <a:pt x="212419" y="88951"/>
                  </a:cubicBezTo>
                  <a:cubicBezTo>
                    <a:pt x="212363" y="88835"/>
                    <a:pt x="212247" y="88775"/>
                    <a:pt x="212131" y="88659"/>
                  </a:cubicBezTo>
                  <a:cubicBezTo>
                    <a:pt x="211783" y="88255"/>
                    <a:pt x="211435" y="87791"/>
                    <a:pt x="211026" y="87382"/>
                  </a:cubicBezTo>
                  <a:cubicBezTo>
                    <a:pt x="210971" y="87266"/>
                    <a:pt x="210855" y="87150"/>
                    <a:pt x="210794" y="87034"/>
                  </a:cubicBezTo>
                  <a:cubicBezTo>
                    <a:pt x="210390" y="86570"/>
                    <a:pt x="209982" y="86050"/>
                    <a:pt x="209634" y="85586"/>
                  </a:cubicBezTo>
                  <a:cubicBezTo>
                    <a:pt x="209518" y="85470"/>
                    <a:pt x="209462" y="85293"/>
                    <a:pt x="209346" y="85177"/>
                  </a:cubicBezTo>
                  <a:cubicBezTo>
                    <a:pt x="208937" y="84657"/>
                    <a:pt x="208589" y="84133"/>
                    <a:pt x="208186" y="83553"/>
                  </a:cubicBezTo>
                  <a:cubicBezTo>
                    <a:pt x="208125" y="83437"/>
                    <a:pt x="208009" y="83265"/>
                    <a:pt x="207893" y="83149"/>
                  </a:cubicBezTo>
                  <a:cubicBezTo>
                    <a:pt x="207489" y="82569"/>
                    <a:pt x="207141" y="81928"/>
                    <a:pt x="206733" y="81348"/>
                  </a:cubicBezTo>
                  <a:cubicBezTo>
                    <a:pt x="206617" y="81176"/>
                    <a:pt x="206561" y="81060"/>
                    <a:pt x="206445" y="80884"/>
                  </a:cubicBezTo>
                  <a:cubicBezTo>
                    <a:pt x="206036" y="80187"/>
                    <a:pt x="205633" y="79551"/>
                    <a:pt x="205224" y="78855"/>
                  </a:cubicBezTo>
                  <a:cubicBezTo>
                    <a:pt x="205168" y="78679"/>
                    <a:pt x="205052" y="78507"/>
                    <a:pt x="204936" y="78331"/>
                  </a:cubicBezTo>
                  <a:cubicBezTo>
                    <a:pt x="204528" y="77634"/>
                    <a:pt x="204124" y="76882"/>
                    <a:pt x="203715" y="76126"/>
                  </a:cubicBezTo>
                  <a:cubicBezTo>
                    <a:pt x="203599" y="75954"/>
                    <a:pt x="203544" y="75722"/>
                    <a:pt x="203428" y="75546"/>
                  </a:cubicBezTo>
                  <a:cubicBezTo>
                    <a:pt x="203251" y="75258"/>
                    <a:pt x="203080" y="74910"/>
                    <a:pt x="202903" y="74562"/>
                  </a:cubicBezTo>
                  <a:cubicBezTo>
                    <a:pt x="202671" y="74097"/>
                    <a:pt x="202439" y="73573"/>
                    <a:pt x="202151" y="73109"/>
                  </a:cubicBezTo>
                  <a:cubicBezTo>
                    <a:pt x="202091" y="72877"/>
                    <a:pt x="201975" y="72705"/>
                    <a:pt x="201859" y="72528"/>
                  </a:cubicBezTo>
                  <a:cubicBezTo>
                    <a:pt x="201455" y="71600"/>
                    <a:pt x="201046" y="70732"/>
                    <a:pt x="200582" y="69804"/>
                  </a:cubicBezTo>
                  <a:cubicBezTo>
                    <a:pt x="200527" y="69572"/>
                    <a:pt x="200410" y="69395"/>
                    <a:pt x="200294" y="69163"/>
                  </a:cubicBezTo>
                  <a:cubicBezTo>
                    <a:pt x="199886" y="68179"/>
                    <a:pt x="199422" y="67190"/>
                    <a:pt x="199018" y="66206"/>
                  </a:cubicBezTo>
                  <a:cubicBezTo>
                    <a:pt x="198902" y="65974"/>
                    <a:pt x="198786" y="65742"/>
                    <a:pt x="198725" y="65510"/>
                  </a:cubicBezTo>
                  <a:cubicBezTo>
                    <a:pt x="198261" y="64466"/>
                    <a:pt x="197797" y="63421"/>
                    <a:pt x="197393" y="62316"/>
                  </a:cubicBezTo>
                  <a:cubicBezTo>
                    <a:pt x="197277" y="62084"/>
                    <a:pt x="197217" y="61852"/>
                    <a:pt x="197101" y="61620"/>
                  </a:cubicBezTo>
                  <a:cubicBezTo>
                    <a:pt x="192807" y="50944"/>
                    <a:pt x="189038" y="39400"/>
                    <a:pt x="185380" y="29304"/>
                  </a:cubicBezTo>
                  <a:cubicBezTo>
                    <a:pt x="182772" y="22109"/>
                    <a:pt x="180158" y="15666"/>
                    <a:pt x="177433" y="10793"/>
                  </a:cubicBezTo>
                  <a:cubicBezTo>
                    <a:pt x="176097" y="8356"/>
                    <a:pt x="174648" y="6327"/>
                    <a:pt x="173196" y="4819"/>
                  </a:cubicBezTo>
                  <a:cubicBezTo>
                    <a:pt x="171687" y="3310"/>
                    <a:pt x="170178" y="2266"/>
                    <a:pt x="168498" y="1857"/>
                  </a:cubicBezTo>
                  <a:cubicBezTo>
                    <a:pt x="168090" y="1801"/>
                    <a:pt x="167741" y="1741"/>
                    <a:pt x="167338" y="17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2" name="Google Shape;522;p32"/>
            <p:cNvSpPr/>
            <p:nvPr/>
          </p:nvSpPr>
          <p:spPr>
            <a:xfrm>
              <a:off x="563050" y="1777725"/>
              <a:ext cx="6806075" cy="2415275"/>
            </a:xfrm>
            <a:custGeom>
              <a:avLst/>
              <a:gdLst/>
              <a:ahLst/>
              <a:cxnLst/>
              <a:rect l="l" t="t" r="r" b="b"/>
              <a:pathLst>
                <a:path w="272243" h="96611" extrusionOk="0">
                  <a:moveTo>
                    <a:pt x="107170" y="4471"/>
                  </a:moveTo>
                  <a:cubicBezTo>
                    <a:pt x="107170" y="4527"/>
                    <a:pt x="107170" y="4527"/>
                    <a:pt x="107110" y="4527"/>
                  </a:cubicBezTo>
                  <a:lnTo>
                    <a:pt x="107170" y="4527"/>
                  </a:lnTo>
                  <a:lnTo>
                    <a:pt x="107170" y="4471"/>
                  </a:lnTo>
                  <a:close/>
                  <a:moveTo>
                    <a:pt x="106590" y="5167"/>
                  </a:moveTo>
                  <a:lnTo>
                    <a:pt x="106590" y="5167"/>
                  </a:lnTo>
                  <a:cubicBezTo>
                    <a:pt x="106414" y="5223"/>
                    <a:pt x="106182" y="5399"/>
                    <a:pt x="105949" y="5515"/>
                  </a:cubicBezTo>
                  <a:lnTo>
                    <a:pt x="105949" y="5571"/>
                  </a:lnTo>
                  <a:cubicBezTo>
                    <a:pt x="106066" y="5515"/>
                    <a:pt x="106242" y="5455"/>
                    <a:pt x="106358" y="5399"/>
                  </a:cubicBezTo>
                  <a:cubicBezTo>
                    <a:pt x="106474" y="5339"/>
                    <a:pt x="106530" y="5223"/>
                    <a:pt x="106590" y="5167"/>
                  </a:cubicBezTo>
                  <a:close/>
                  <a:moveTo>
                    <a:pt x="106010" y="5864"/>
                  </a:moveTo>
                  <a:cubicBezTo>
                    <a:pt x="105778" y="5980"/>
                    <a:pt x="105601" y="6035"/>
                    <a:pt x="105430" y="6151"/>
                  </a:cubicBezTo>
                  <a:cubicBezTo>
                    <a:pt x="105314" y="6212"/>
                    <a:pt x="105253" y="6328"/>
                    <a:pt x="105197" y="6383"/>
                  </a:cubicBezTo>
                  <a:lnTo>
                    <a:pt x="105314" y="6383"/>
                  </a:lnTo>
                  <a:cubicBezTo>
                    <a:pt x="105430" y="6328"/>
                    <a:pt x="105546" y="6328"/>
                    <a:pt x="105717" y="6328"/>
                  </a:cubicBezTo>
                  <a:cubicBezTo>
                    <a:pt x="105778" y="6212"/>
                    <a:pt x="105833" y="6151"/>
                    <a:pt x="105894" y="6035"/>
                  </a:cubicBezTo>
                  <a:cubicBezTo>
                    <a:pt x="105894" y="5980"/>
                    <a:pt x="105949" y="5919"/>
                    <a:pt x="106010" y="5864"/>
                  </a:cubicBezTo>
                  <a:close/>
                  <a:moveTo>
                    <a:pt x="105430" y="6676"/>
                  </a:moveTo>
                  <a:lnTo>
                    <a:pt x="105430" y="6676"/>
                  </a:lnTo>
                  <a:cubicBezTo>
                    <a:pt x="105418" y="6692"/>
                    <a:pt x="105407" y="6709"/>
                    <a:pt x="105396" y="6727"/>
                  </a:cubicBezTo>
                  <a:lnTo>
                    <a:pt x="105396" y="6727"/>
                  </a:lnTo>
                  <a:cubicBezTo>
                    <a:pt x="105430" y="6713"/>
                    <a:pt x="105430" y="6676"/>
                    <a:pt x="105430" y="6676"/>
                  </a:cubicBezTo>
                  <a:close/>
                  <a:moveTo>
                    <a:pt x="105396" y="6727"/>
                  </a:moveTo>
                  <a:lnTo>
                    <a:pt x="105396" y="6727"/>
                  </a:lnTo>
                  <a:cubicBezTo>
                    <a:pt x="105389" y="6730"/>
                    <a:pt x="105380" y="6732"/>
                    <a:pt x="105369" y="6732"/>
                  </a:cubicBezTo>
                  <a:cubicBezTo>
                    <a:pt x="105253" y="6732"/>
                    <a:pt x="105081" y="6792"/>
                    <a:pt x="104965" y="6848"/>
                  </a:cubicBezTo>
                  <a:cubicBezTo>
                    <a:pt x="104849" y="6964"/>
                    <a:pt x="104733" y="7140"/>
                    <a:pt x="104673" y="7312"/>
                  </a:cubicBezTo>
                  <a:cubicBezTo>
                    <a:pt x="104789" y="7256"/>
                    <a:pt x="104965" y="7256"/>
                    <a:pt x="105081" y="7256"/>
                  </a:cubicBezTo>
                  <a:cubicBezTo>
                    <a:pt x="105186" y="7097"/>
                    <a:pt x="105291" y="6892"/>
                    <a:pt x="105396" y="6727"/>
                  </a:cubicBezTo>
                  <a:close/>
                  <a:moveTo>
                    <a:pt x="104849" y="7604"/>
                  </a:moveTo>
                  <a:cubicBezTo>
                    <a:pt x="104733" y="7604"/>
                    <a:pt x="104557" y="7660"/>
                    <a:pt x="104441" y="7660"/>
                  </a:cubicBezTo>
                  <a:cubicBezTo>
                    <a:pt x="104325" y="7836"/>
                    <a:pt x="104209" y="8068"/>
                    <a:pt x="104093" y="8240"/>
                  </a:cubicBezTo>
                  <a:lnTo>
                    <a:pt x="104501" y="8240"/>
                  </a:lnTo>
                  <a:cubicBezTo>
                    <a:pt x="104617" y="8008"/>
                    <a:pt x="104733" y="7776"/>
                    <a:pt x="104849" y="7604"/>
                  </a:cubicBezTo>
                  <a:close/>
                  <a:moveTo>
                    <a:pt x="53845" y="26691"/>
                  </a:moveTo>
                  <a:lnTo>
                    <a:pt x="54193" y="27039"/>
                  </a:lnTo>
                  <a:cubicBezTo>
                    <a:pt x="54370" y="27039"/>
                    <a:pt x="54541" y="26984"/>
                    <a:pt x="54657" y="26984"/>
                  </a:cubicBezTo>
                  <a:lnTo>
                    <a:pt x="54834" y="26984"/>
                  </a:lnTo>
                  <a:cubicBezTo>
                    <a:pt x="54657" y="26923"/>
                    <a:pt x="54486" y="26807"/>
                    <a:pt x="54370" y="26691"/>
                  </a:cubicBezTo>
                  <a:close/>
                  <a:moveTo>
                    <a:pt x="54950" y="26691"/>
                  </a:moveTo>
                  <a:cubicBezTo>
                    <a:pt x="55066" y="26807"/>
                    <a:pt x="55238" y="26923"/>
                    <a:pt x="55414" y="27039"/>
                  </a:cubicBezTo>
                  <a:lnTo>
                    <a:pt x="55646" y="27039"/>
                  </a:lnTo>
                  <a:cubicBezTo>
                    <a:pt x="55762" y="27039"/>
                    <a:pt x="55818" y="27100"/>
                    <a:pt x="55934" y="27100"/>
                  </a:cubicBezTo>
                  <a:cubicBezTo>
                    <a:pt x="55762" y="26923"/>
                    <a:pt x="55530" y="26807"/>
                    <a:pt x="55354" y="26691"/>
                  </a:cubicBezTo>
                  <a:close/>
                  <a:moveTo>
                    <a:pt x="53381" y="26752"/>
                  </a:moveTo>
                  <a:cubicBezTo>
                    <a:pt x="53149" y="26807"/>
                    <a:pt x="52917" y="26807"/>
                    <a:pt x="52685" y="26868"/>
                  </a:cubicBezTo>
                  <a:cubicBezTo>
                    <a:pt x="52801" y="26984"/>
                    <a:pt x="52917" y="27039"/>
                    <a:pt x="52977" y="27155"/>
                  </a:cubicBezTo>
                  <a:cubicBezTo>
                    <a:pt x="53209" y="27100"/>
                    <a:pt x="53497" y="27100"/>
                    <a:pt x="53729" y="27039"/>
                  </a:cubicBezTo>
                  <a:cubicBezTo>
                    <a:pt x="53613" y="26984"/>
                    <a:pt x="53497" y="26868"/>
                    <a:pt x="53381" y="26752"/>
                  </a:cubicBezTo>
                  <a:close/>
                  <a:moveTo>
                    <a:pt x="56050" y="26752"/>
                  </a:moveTo>
                  <a:cubicBezTo>
                    <a:pt x="56282" y="26923"/>
                    <a:pt x="56458" y="27039"/>
                    <a:pt x="56691" y="27216"/>
                  </a:cubicBezTo>
                  <a:cubicBezTo>
                    <a:pt x="56807" y="27216"/>
                    <a:pt x="56978" y="27271"/>
                    <a:pt x="57094" y="27271"/>
                  </a:cubicBezTo>
                  <a:cubicBezTo>
                    <a:pt x="56807" y="27100"/>
                    <a:pt x="56514" y="26923"/>
                    <a:pt x="56226" y="26807"/>
                  </a:cubicBezTo>
                  <a:cubicBezTo>
                    <a:pt x="56166" y="26752"/>
                    <a:pt x="56110" y="26752"/>
                    <a:pt x="56050" y="26752"/>
                  </a:cubicBezTo>
                  <a:close/>
                  <a:moveTo>
                    <a:pt x="58139" y="27504"/>
                  </a:moveTo>
                  <a:lnTo>
                    <a:pt x="58199" y="27564"/>
                  </a:lnTo>
                  <a:lnTo>
                    <a:pt x="58255" y="27564"/>
                  </a:lnTo>
                  <a:cubicBezTo>
                    <a:pt x="58255" y="27564"/>
                    <a:pt x="58199" y="27564"/>
                    <a:pt x="58139" y="27504"/>
                  </a:cubicBezTo>
                  <a:close/>
                  <a:moveTo>
                    <a:pt x="103921" y="8588"/>
                  </a:moveTo>
                  <a:cubicBezTo>
                    <a:pt x="103109" y="10041"/>
                    <a:pt x="102352" y="11721"/>
                    <a:pt x="101656" y="13462"/>
                  </a:cubicBezTo>
                  <a:cubicBezTo>
                    <a:pt x="99451" y="18861"/>
                    <a:pt x="97478" y="25299"/>
                    <a:pt x="95218" y="30637"/>
                  </a:cubicBezTo>
                  <a:cubicBezTo>
                    <a:pt x="94925" y="31333"/>
                    <a:pt x="94637" y="32029"/>
                    <a:pt x="94345" y="32670"/>
                  </a:cubicBezTo>
                  <a:cubicBezTo>
                    <a:pt x="94289" y="32786"/>
                    <a:pt x="94229" y="32842"/>
                    <a:pt x="94229" y="32902"/>
                  </a:cubicBezTo>
                  <a:cubicBezTo>
                    <a:pt x="94173" y="33018"/>
                    <a:pt x="94113" y="33190"/>
                    <a:pt x="94057" y="33306"/>
                  </a:cubicBezTo>
                  <a:cubicBezTo>
                    <a:pt x="93997" y="33422"/>
                    <a:pt x="93881" y="33598"/>
                    <a:pt x="93825" y="33714"/>
                  </a:cubicBezTo>
                  <a:cubicBezTo>
                    <a:pt x="93825" y="33714"/>
                    <a:pt x="93825" y="33770"/>
                    <a:pt x="93765" y="33830"/>
                  </a:cubicBezTo>
                  <a:cubicBezTo>
                    <a:pt x="93709" y="33946"/>
                    <a:pt x="93649" y="34118"/>
                    <a:pt x="93593" y="34234"/>
                  </a:cubicBezTo>
                  <a:cubicBezTo>
                    <a:pt x="93533" y="34295"/>
                    <a:pt x="93533" y="34350"/>
                    <a:pt x="93477" y="34411"/>
                  </a:cubicBezTo>
                  <a:cubicBezTo>
                    <a:pt x="93417" y="34582"/>
                    <a:pt x="93301" y="34698"/>
                    <a:pt x="93245" y="34814"/>
                  </a:cubicBezTo>
                  <a:cubicBezTo>
                    <a:pt x="93184" y="34930"/>
                    <a:pt x="93184" y="34991"/>
                    <a:pt x="93129" y="35107"/>
                  </a:cubicBezTo>
                  <a:cubicBezTo>
                    <a:pt x="93068" y="35223"/>
                    <a:pt x="92952" y="35395"/>
                    <a:pt x="92897" y="35511"/>
                  </a:cubicBezTo>
                  <a:cubicBezTo>
                    <a:pt x="92836" y="35627"/>
                    <a:pt x="92781" y="35687"/>
                    <a:pt x="92720" y="35743"/>
                  </a:cubicBezTo>
                  <a:cubicBezTo>
                    <a:pt x="92665" y="35919"/>
                    <a:pt x="92549" y="36091"/>
                    <a:pt x="92432" y="36267"/>
                  </a:cubicBezTo>
                  <a:cubicBezTo>
                    <a:pt x="92372" y="36323"/>
                    <a:pt x="92372" y="36439"/>
                    <a:pt x="92316" y="36499"/>
                  </a:cubicBezTo>
                  <a:lnTo>
                    <a:pt x="91968" y="37019"/>
                  </a:lnTo>
                  <a:cubicBezTo>
                    <a:pt x="91908" y="37080"/>
                    <a:pt x="91852" y="37135"/>
                    <a:pt x="91792" y="37251"/>
                  </a:cubicBezTo>
                  <a:cubicBezTo>
                    <a:pt x="91736" y="37312"/>
                    <a:pt x="91676" y="37428"/>
                    <a:pt x="91620" y="37483"/>
                  </a:cubicBezTo>
                  <a:lnTo>
                    <a:pt x="91620" y="37544"/>
                  </a:lnTo>
                  <a:cubicBezTo>
                    <a:pt x="91040" y="38472"/>
                    <a:pt x="90460" y="39284"/>
                    <a:pt x="89880" y="39981"/>
                  </a:cubicBezTo>
                  <a:cubicBezTo>
                    <a:pt x="90228" y="39688"/>
                    <a:pt x="90576" y="39340"/>
                    <a:pt x="90924" y="38936"/>
                  </a:cubicBezTo>
                  <a:cubicBezTo>
                    <a:pt x="90924" y="38876"/>
                    <a:pt x="90980" y="38876"/>
                    <a:pt x="90980" y="38820"/>
                  </a:cubicBezTo>
                  <a:cubicBezTo>
                    <a:pt x="91620" y="38124"/>
                    <a:pt x="92256" y="37251"/>
                    <a:pt x="92836" y="36267"/>
                  </a:cubicBezTo>
                  <a:cubicBezTo>
                    <a:pt x="92836" y="36267"/>
                    <a:pt x="92836" y="36207"/>
                    <a:pt x="92897" y="36151"/>
                  </a:cubicBezTo>
                  <a:cubicBezTo>
                    <a:pt x="92897" y="36151"/>
                    <a:pt x="92952" y="36091"/>
                    <a:pt x="92952" y="36035"/>
                  </a:cubicBezTo>
                  <a:cubicBezTo>
                    <a:pt x="93068" y="35859"/>
                    <a:pt x="93184" y="35687"/>
                    <a:pt x="93245" y="35511"/>
                  </a:cubicBezTo>
                  <a:cubicBezTo>
                    <a:pt x="93301" y="35455"/>
                    <a:pt x="93301" y="35395"/>
                    <a:pt x="93361" y="35339"/>
                  </a:cubicBezTo>
                  <a:cubicBezTo>
                    <a:pt x="93417" y="35163"/>
                    <a:pt x="93533" y="35046"/>
                    <a:pt x="93593" y="34875"/>
                  </a:cubicBezTo>
                  <a:cubicBezTo>
                    <a:pt x="93649" y="34814"/>
                    <a:pt x="93649" y="34759"/>
                    <a:pt x="93709" y="34698"/>
                  </a:cubicBezTo>
                  <a:cubicBezTo>
                    <a:pt x="93765" y="34527"/>
                    <a:pt x="93881" y="34411"/>
                    <a:pt x="93941" y="34234"/>
                  </a:cubicBezTo>
                  <a:cubicBezTo>
                    <a:pt x="93941" y="34178"/>
                    <a:pt x="93997" y="34118"/>
                    <a:pt x="93997" y="34118"/>
                  </a:cubicBezTo>
                  <a:cubicBezTo>
                    <a:pt x="94113" y="33946"/>
                    <a:pt x="94173" y="33830"/>
                    <a:pt x="94229" y="33654"/>
                  </a:cubicBezTo>
                  <a:cubicBezTo>
                    <a:pt x="94229" y="33654"/>
                    <a:pt x="94229" y="33598"/>
                    <a:pt x="94289" y="33598"/>
                  </a:cubicBezTo>
                  <a:cubicBezTo>
                    <a:pt x="94345" y="33422"/>
                    <a:pt x="94405" y="33306"/>
                    <a:pt x="94461" y="33134"/>
                  </a:cubicBezTo>
                  <a:lnTo>
                    <a:pt x="94637" y="32786"/>
                  </a:lnTo>
                  <a:cubicBezTo>
                    <a:pt x="94693" y="32670"/>
                    <a:pt x="94693" y="32610"/>
                    <a:pt x="94753" y="32554"/>
                  </a:cubicBezTo>
                  <a:cubicBezTo>
                    <a:pt x="95157" y="31742"/>
                    <a:pt x="95505" y="30869"/>
                    <a:pt x="95854" y="30001"/>
                  </a:cubicBezTo>
                  <a:cubicBezTo>
                    <a:pt x="98058" y="24547"/>
                    <a:pt x="100031" y="18104"/>
                    <a:pt x="102296" y="12826"/>
                  </a:cubicBezTo>
                  <a:cubicBezTo>
                    <a:pt x="102932" y="11257"/>
                    <a:pt x="103573" y="9865"/>
                    <a:pt x="104325" y="8588"/>
                  </a:cubicBezTo>
                  <a:close/>
                  <a:moveTo>
                    <a:pt x="88427" y="40617"/>
                  </a:moveTo>
                  <a:cubicBezTo>
                    <a:pt x="88371" y="40617"/>
                    <a:pt x="88371" y="40617"/>
                    <a:pt x="88311" y="40677"/>
                  </a:cubicBezTo>
                  <a:cubicBezTo>
                    <a:pt x="88255" y="40849"/>
                    <a:pt x="88139" y="40965"/>
                    <a:pt x="88023" y="41141"/>
                  </a:cubicBezTo>
                  <a:cubicBezTo>
                    <a:pt x="88195" y="40965"/>
                    <a:pt x="88311" y="40793"/>
                    <a:pt x="88427" y="40617"/>
                  </a:cubicBezTo>
                  <a:close/>
                  <a:moveTo>
                    <a:pt x="87791" y="40909"/>
                  </a:moveTo>
                  <a:cubicBezTo>
                    <a:pt x="87730" y="40909"/>
                    <a:pt x="87675" y="40965"/>
                    <a:pt x="87614" y="40965"/>
                  </a:cubicBezTo>
                  <a:cubicBezTo>
                    <a:pt x="87559" y="41141"/>
                    <a:pt x="87498" y="41257"/>
                    <a:pt x="87382" y="41373"/>
                  </a:cubicBezTo>
                  <a:lnTo>
                    <a:pt x="87559" y="41373"/>
                  </a:lnTo>
                  <a:cubicBezTo>
                    <a:pt x="87614" y="41197"/>
                    <a:pt x="87730" y="41081"/>
                    <a:pt x="87791" y="40909"/>
                  </a:cubicBezTo>
                  <a:close/>
                  <a:moveTo>
                    <a:pt x="87150" y="41141"/>
                  </a:moveTo>
                  <a:cubicBezTo>
                    <a:pt x="87094" y="41141"/>
                    <a:pt x="87034" y="41141"/>
                    <a:pt x="86918" y="41197"/>
                  </a:cubicBezTo>
                  <a:lnTo>
                    <a:pt x="86862" y="41197"/>
                  </a:lnTo>
                  <a:cubicBezTo>
                    <a:pt x="86802" y="41313"/>
                    <a:pt x="86746" y="41429"/>
                    <a:pt x="86686" y="41605"/>
                  </a:cubicBezTo>
                  <a:cubicBezTo>
                    <a:pt x="86802" y="41545"/>
                    <a:pt x="86862" y="41545"/>
                    <a:pt x="86978" y="41489"/>
                  </a:cubicBezTo>
                  <a:lnTo>
                    <a:pt x="87150" y="41141"/>
                  </a:lnTo>
                  <a:close/>
                  <a:moveTo>
                    <a:pt x="58371" y="27271"/>
                  </a:moveTo>
                  <a:cubicBezTo>
                    <a:pt x="59127" y="27620"/>
                    <a:pt x="59879" y="28028"/>
                    <a:pt x="60636" y="28492"/>
                  </a:cubicBezTo>
                  <a:cubicBezTo>
                    <a:pt x="60692" y="28492"/>
                    <a:pt x="60752" y="28548"/>
                    <a:pt x="60868" y="28608"/>
                  </a:cubicBezTo>
                  <a:cubicBezTo>
                    <a:pt x="60984" y="28664"/>
                    <a:pt x="61100" y="28724"/>
                    <a:pt x="61272" y="28780"/>
                  </a:cubicBezTo>
                  <a:cubicBezTo>
                    <a:pt x="61564" y="28956"/>
                    <a:pt x="61852" y="29072"/>
                    <a:pt x="62200" y="29244"/>
                  </a:cubicBezTo>
                  <a:cubicBezTo>
                    <a:pt x="62200" y="29244"/>
                    <a:pt x="62200" y="29305"/>
                    <a:pt x="62261" y="29305"/>
                  </a:cubicBezTo>
                  <a:cubicBezTo>
                    <a:pt x="62493" y="29421"/>
                    <a:pt x="62665" y="29537"/>
                    <a:pt x="62897" y="29653"/>
                  </a:cubicBezTo>
                  <a:cubicBezTo>
                    <a:pt x="63129" y="29769"/>
                    <a:pt x="63361" y="29885"/>
                    <a:pt x="63537" y="30057"/>
                  </a:cubicBezTo>
                  <a:cubicBezTo>
                    <a:pt x="63593" y="30057"/>
                    <a:pt x="63653" y="30117"/>
                    <a:pt x="63769" y="30173"/>
                  </a:cubicBezTo>
                  <a:cubicBezTo>
                    <a:pt x="64001" y="30289"/>
                    <a:pt x="64233" y="30465"/>
                    <a:pt x="64466" y="30581"/>
                  </a:cubicBezTo>
                  <a:lnTo>
                    <a:pt x="64985" y="30929"/>
                  </a:lnTo>
                  <a:lnTo>
                    <a:pt x="66030" y="31625"/>
                  </a:lnTo>
                  <a:cubicBezTo>
                    <a:pt x="66146" y="31681"/>
                    <a:pt x="66322" y="31797"/>
                    <a:pt x="66438" y="31913"/>
                  </a:cubicBezTo>
                  <a:cubicBezTo>
                    <a:pt x="66842" y="32145"/>
                    <a:pt x="67190" y="32438"/>
                    <a:pt x="67599" y="32726"/>
                  </a:cubicBezTo>
                  <a:cubicBezTo>
                    <a:pt x="67715" y="32786"/>
                    <a:pt x="67831" y="32842"/>
                    <a:pt x="67947" y="32958"/>
                  </a:cubicBezTo>
                  <a:cubicBezTo>
                    <a:pt x="68351" y="33250"/>
                    <a:pt x="68759" y="33538"/>
                    <a:pt x="69223" y="33830"/>
                  </a:cubicBezTo>
                  <a:cubicBezTo>
                    <a:pt x="69279" y="33946"/>
                    <a:pt x="69395" y="34002"/>
                    <a:pt x="69511" y="34062"/>
                  </a:cubicBezTo>
                  <a:cubicBezTo>
                    <a:pt x="69975" y="34411"/>
                    <a:pt x="70440" y="34759"/>
                    <a:pt x="70848" y="35046"/>
                  </a:cubicBezTo>
                  <a:cubicBezTo>
                    <a:pt x="70964" y="35107"/>
                    <a:pt x="71080" y="35223"/>
                    <a:pt x="71136" y="35279"/>
                  </a:cubicBezTo>
                  <a:cubicBezTo>
                    <a:pt x="71660" y="35627"/>
                    <a:pt x="72125" y="35975"/>
                    <a:pt x="72589" y="36267"/>
                  </a:cubicBezTo>
                  <a:cubicBezTo>
                    <a:pt x="72705" y="36383"/>
                    <a:pt x="72760" y="36439"/>
                    <a:pt x="72877" y="36499"/>
                  </a:cubicBezTo>
                  <a:cubicBezTo>
                    <a:pt x="73169" y="36671"/>
                    <a:pt x="73401" y="36903"/>
                    <a:pt x="73689" y="37080"/>
                  </a:cubicBezTo>
                  <a:cubicBezTo>
                    <a:pt x="73921" y="37251"/>
                    <a:pt x="74153" y="37367"/>
                    <a:pt x="74385" y="37544"/>
                  </a:cubicBezTo>
                  <a:cubicBezTo>
                    <a:pt x="74501" y="37599"/>
                    <a:pt x="74562" y="37660"/>
                    <a:pt x="74678" y="37716"/>
                  </a:cubicBezTo>
                  <a:cubicBezTo>
                    <a:pt x="75197" y="38064"/>
                    <a:pt x="75778" y="38412"/>
                    <a:pt x="76302" y="38760"/>
                  </a:cubicBezTo>
                  <a:cubicBezTo>
                    <a:pt x="76358" y="38820"/>
                    <a:pt x="76474" y="38876"/>
                    <a:pt x="76590" y="38936"/>
                  </a:cubicBezTo>
                  <a:cubicBezTo>
                    <a:pt x="77170" y="39284"/>
                    <a:pt x="77750" y="39572"/>
                    <a:pt x="78331" y="39920"/>
                  </a:cubicBezTo>
                  <a:cubicBezTo>
                    <a:pt x="78391" y="39920"/>
                    <a:pt x="78507" y="39981"/>
                    <a:pt x="78623" y="40036"/>
                  </a:cubicBezTo>
                  <a:lnTo>
                    <a:pt x="79319" y="40385"/>
                  </a:lnTo>
                  <a:lnTo>
                    <a:pt x="80536" y="40909"/>
                  </a:lnTo>
                  <a:cubicBezTo>
                    <a:pt x="80652" y="40909"/>
                    <a:pt x="80768" y="40965"/>
                    <a:pt x="80884" y="41025"/>
                  </a:cubicBezTo>
                  <a:cubicBezTo>
                    <a:pt x="81580" y="41257"/>
                    <a:pt x="82276" y="41429"/>
                    <a:pt x="82972" y="41605"/>
                  </a:cubicBezTo>
                  <a:cubicBezTo>
                    <a:pt x="83089" y="41605"/>
                    <a:pt x="83265" y="41605"/>
                    <a:pt x="83381" y="41661"/>
                  </a:cubicBezTo>
                  <a:cubicBezTo>
                    <a:pt x="83901" y="41721"/>
                    <a:pt x="84365" y="41777"/>
                    <a:pt x="84890" y="41777"/>
                  </a:cubicBezTo>
                  <a:cubicBezTo>
                    <a:pt x="85238" y="41777"/>
                    <a:pt x="85586" y="41721"/>
                    <a:pt x="85934" y="41721"/>
                  </a:cubicBezTo>
                  <a:cubicBezTo>
                    <a:pt x="86050" y="41661"/>
                    <a:pt x="86166" y="41661"/>
                    <a:pt x="86282" y="41661"/>
                  </a:cubicBezTo>
                  <a:cubicBezTo>
                    <a:pt x="86338" y="41545"/>
                    <a:pt x="86398" y="41429"/>
                    <a:pt x="86454" y="41257"/>
                  </a:cubicBezTo>
                  <a:lnTo>
                    <a:pt x="86454" y="41257"/>
                  </a:lnTo>
                  <a:cubicBezTo>
                    <a:pt x="86398" y="41313"/>
                    <a:pt x="86398" y="41313"/>
                    <a:pt x="86338" y="41313"/>
                  </a:cubicBezTo>
                  <a:cubicBezTo>
                    <a:pt x="85818" y="41373"/>
                    <a:pt x="85354" y="41429"/>
                    <a:pt x="84890" y="41429"/>
                  </a:cubicBezTo>
                  <a:lnTo>
                    <a:pt x="84829" y="41429"/>
                  </a:lnTo>
                  <a:cubicBezTo>
                    <a:pt x="84481" y="41429"/>
                    <a:pt x="84077" y="41429"/>
                    <a:pt x="83669" y="41373"/>
                  </a:cubicBezTo>
                  <a:cubicBezTo>
                    <a:pt x="83553" y="41313"/>
                    <a:pt x="83381" y="41313"/>
                    <a:pt x="83265" y="41313"/>
                  </a:cubicBezTo>
                  <a:cubicBezTo>
                    <a:pt x="82569" y="41197"/>
                    <a:pt x="81872" y="41025"/>
                    <a:pt x="81116" y="40733"/>
                  </a:cubicBezTo>
                  <a:cubicBezTo>
                    <a:pt x="81000" y="40733"/>
                    <a:pt x="80884" y="40677"/>
                    <a:pt x="80768" y="40617"/>
                  </a:cubicBezTo>
                  <a:cubicBezTo>
                    <a:pt x="80187" y="40385"/>
                    <a:pt x="79551" y="40152"/>
                    <a:pt x="78911" y="39804"/>
                  </a:cubicBezTo>
                  <a:cubicBezTo>
                    <a:pt x="78795" y="39749"/>
                    <a:pt x="78679" y="39688"/>
                    <a:pt x="78563" y="39688"/>
                  </a:cubicBezTo>
                  <a:cubicBezTo>
                    <a:pt x="78275" y="39517"/>
                    <a:pt x="77927" y="39340"/>
                    <a:pt x="77634" y="39168"/>
                  </a:cubicBezTo>
                  <a:cubicBezTo>
                    <a:pt x="77347" y="38992"/>
                    <a:pt x="77115" y="38876"/>
                    <a:pt x="76882" y="38704"/>
                  </a:cubicBezTo>
                  <a:cubicBezTo>
                    <a:pt x="76766" y="38644"/>
                    <a:pt x="76650" y="38588"/>
                    <a:pt x="76590" y="38528"/>
                  </a:cubicBezTo>
                  <a:cubicBezTo>
                    <a:pt x="76070" y="38240"/>
                    <a:pt x="75490" y="37892"/>
                    <a:pt x="74965" y="37544"/>
                  </a:cubicBezTo>
                  <a:cubicBezTo>
                    <a:pt x="74910" y="37483"/>
                    <a:pt x="74794" y="37428"/>
                    <a:pt x="74678" y="37312"/>
                  </a:cubicBezTo>
                  <a:cubicBezTo>
                    <a:pt x="74213" y="37019"/>
                    <a:pt x="73689" y="36671"/>
                    <a:pt x="73225" y="36323"/>
                  </a:cubicBezTo>
                  <a:cubicBezTo>
                    <a:pt x="73109" y="36267"/>
                    <a:pt x="72993" y="36207"/>
                    <a:pt x="72877" y="36091"/>
                  </a:cubicBezTo>
                  <a:cubicBezTo>
                    <a:pt x="72412" y="35803"/>
                    <a:pt x="72009" y="35455"/>
                    <a:pt x="71544" y="35107"/>
                  </a:cubicBezTo>
                  <a:cubicBezTo>
                    <a:pt x="71428" y="35046"/>
                    <a:pt x="71312" y="34991"/>
                    <a:pt x="71196" y="34875"/>
                  </a:cubicBezTo>
                  <a:cubicBezTo>
                    <a:pt x="70788" y="34582"/>
                    <a:pt x="70324" y="34295"/>
                    <a:pt x="69920" y="33946"/>
                  </a:cubicBezTo>
                  <a:cubicBezTo>
                    <a:pt x="69804" y="33886"/>
                    <a:pt x="69688" y="33770"/>
                    <a:pt x="69572" y="33714"/>
                  </a:cubicBezTo>
                  <a:cubicBezTo>
                    <a:pt x="69163" y="33422"/>
                    <a:pt x="68759" y="33134"/>
                    <a:pt x="68411" y="32842"/>
                  </a:cubicBezTo>
                  <a:cubicBezTo>
                    <a:pt x="68235" y="32786"/>
                    <a:pt x="68119" y="32670"/>
                    <a:pt x="68003" y="32610"/>
                  </a:cubicBezTo>
                  <a:cubicBezTo>
                    <a:pt x="67655" y="32322"/>
                    <a:pt x="67306" y="32090"/>
                    <a:pt x="66958" y="31858"/>
                  </a:cubicBezTo>
                  <a:cubicBezTo>
                    <a:pt x="66786" y="31742"/>
                    <a:pt x="66670" y="31625"/>
                    <a:pt x="66494" y="31565"/>
                  </a:cubicBezTo>
                  <a:cubicBezTo>
                    <a:pt x="66438" y="31509"/>
                    <a:pt x="66322" y="31449"/>
                    <a:pt x="66262" y="31393"/>
                  </a:cubicBezTo>
                  <a:cubicBezTo>
                    <a:pt x="66030" y="31217"/>
                    <a:pt x="65798" y="31045"/>
                    <a:pt x="65566" y="30929"/>
                  </a:cubicBezTo>
                  <a:lnTo>
                    <a:pt x="65046" y="30581"/>
                  </a:lnTo>
                  <a:cubicBezTo>
                    <a:pt x="64814" y="30405"/>
                    <a:pt x="64582" y="30289"/>
                    <a:pt x="64350" y="30117"/>
                  </a:cubicBezTo>
                  <a:cubicBezTo>
                    <a:pt x="64117" y="30001"/>
                    <a:pt x="63885" y="29824"/>
                    <a:pt x="63653" y="29708"/>
                  </a:cubicBezTo>
                  <a:cubicBezTo>
                    <a:pt x="63537" y="29653"/>
                    <a:pt x="63477" y="29592"/>
                    <a:pt x="63361" y="29537"/>
                  </a:cubicBezTo>
                  <a:cubicBezTo>
                    <a:pt x="63305" y="29476"/>
                    <a:pt x="63245" y="29476"/>
                    <a:pt x="63245" y="29476"/>
                  </a:cubicBezTo>
                  <a:cubicBezTo>
                    <a:pt x="62493" y="29012"/>
                    <a:pt x="61736" y="28608"/>
                    <a:pt x="60984" y="28260"/>
                  </a:cubicBezTo>
                  <a:cubicBezTo>
                    <a:pt x="60808" y="28200"/>
                    <a:pt x="60636" y="28144"/>
                    <a:pt x="60460" y="28028"/>
                  </a:cubicBezTo>
                  <a:cubicBezTo>
                    <a:pt x="60228" y="27968"/>
                    <a:pt x="60056" y="27852"/>
                    <a:pt x="59824" y="27796"/>
                  </a:cubicBezTo>
                  <a:lnTo>
                    <a:pt x="59476" y="27620"/>
                  </a:lnTo>
                  <a:cubicBezTo>
                    <a:pt x="59127" y="27504"/>
                    <a:pt x="58779" y="27388"/>
                    <a:pt x="58371" y="27271"/>
                  </a:cubicBezTo>
                  <a:close/>
                  <a:moveTo>
                    <a:pt x="3426" y="12534"/>
                  </a:moveTo>
                  <a:cubicBezTo>
                    <a:pt x="2729" y="12534"/>
                    <a:pt x="2149" y="12766"/>
                    <a:pt x="1685" y="13058"/>
                  </a:cubicBezTo>
                  <a:cubicBezTo>
                    <a:pt x="1044" y="13522"/>
                    <a:pt x="580" y="14158"/>
                    <a:pt x="348" y="14739"/>
                  </a:cubicBezTo>
                  <a:cubicBezTo>
                    <a:pt x="116" y="15319"/>
                    <a:pt x="0" y="15727"/>
                    <a:pt x="0" y="15727"/>
                  </a:cubicBezTo>
                  <a:lnTo>
                    <a:pt x="348" y="15783"/>
                  </a:lnTo>
                  <a:cubicBezTo>
                    <a:pt x="348" y="15783"/>
                    <a:pt x="525" y="15031"/>
                    <a:pt x="989" y="14274"/>
                  </a:cubicBezTo>
                  <a:cubicBezTo>
                    <a:pt x="1221" y="13926"/>
                    <a:pt x="1509" y="13578"/>
                    <a:pt x="1917" y="13290"/>
                  </a:cubicBezTo>
                  <a:cubicBezTo>
                    <a:pt x="2321" y="13058"/>
                    <a:pt x="2846" y="12882"/>
                    <a:pt x="3426" y="12882"/>
                  </a:cubicBezTo>
                  <a:cubicBezTo>
                    <a:pt x="4006" y="12882"/>
                    <a:pt x="4642" y="12998"/>
                    <a:pt x="5399" y="13346"/>
                  </a:cubicBezTo>
                  <a:cubicBezTo>
                    <a:pt x="6150" y="13639"/>
                    <a:pt x="6963" y="14158"/>
                    <a:pt x="7952" y="14915"/>
                  </a:cubicBezTo>
                  <a:cubicBezTo>
                    <a:pt x="9632" y="16192"/>
                    <a:pt x="10969" y="17816"/>
                    <a:pt x="12129" y="19789"/>
                  </a:cubicBezTo>
                  <a:cubicBezTo>
                    <a:pt x="14102" y="23210"/>
                    <a:pt x="15494" y="27564"/>
                    <a:pt x="16539" y="32145"/>
                  </a:cubicBezTo>
                  <a:cubicBezTo>
                    <a:pt x="18163" y="39052"/>
                    <a:pt x="19264" y="46479"/>
                    <a:pt x="21120" y="52281"/>
                  </a:cubicBezTo>
                  <a:cubicBezTo>
                    <a:pt x="21529" y="53558"/>
                    <a:pt x="21993" y="54774"/>
                    <a:pt x="22513" y="55935"/>
                  </a:cubicBezTo>
                  <a:cubicBezTo>
                    <a:pt x="22629" y="55879"/>
                    <a:pt x="22745" y="55879"/>
                    <a:pt x="22861" y="55879"/>
                  </a:cubicBezTo>
                  <a:cubicBezTo>
                    <a:pt x="21645" y="53266"/>
                    <a:pt x="20716" y="50077"/>
                    <a:pt x="19960" y="46651"/>
                  </a:cubicBezTo>
                  <a:cubicBezTo>
                    <a:pt x="18628" y="40909"/>
                    <a:pt x="17639" y="34350"/>
                    <a:pt x="15959" y="28548"/>
                  </a:cubicBezTo>
                  <a:cubicBezTo>
                    <a:pt x="15146" y="25647"/>
                    <a:pt x="14158" y="22922"/>
                    <a:pt x="12881" y="20541"/>
                  </a:cubicBezTo>
                  <a:cubicBezTo>
                    <a:pt x="11665" y="18164"/>
                    <a:pt x="10096" y="16131"/>
                    <a:pt x="8184" y="14623"/>
                  </a:cubicBezTo>
                  <a:cubicBezTo>
                    <a:pt x="7195" y="13871"/>
                    <a:pt x="6267" y="13346"/>
                    <a:pt x="5515" y="12998"/>
                  </a:cubicBezTo>
                  <a:cubicBezTo>
                    <a:pt x="4702" y="12710"/>
                    <a:pt x="4062" y="12534"/>
                    <a:pt x="3426" y="12534"/>
                  </a:cubicBezTo>
                  <a:close/>
                  <a:moveTo>
                    <a:pt x="22977" y="56167"/>
                  </a:moveTo>
                  <a:cubicBezTo>
                    <a:pt x="22861" y="56227"/>
                    <a:pt x="22745" y="56227"/>
                    <a:pt x="22629" y="56227"/>
                  </a:cubicBezTo>
                  <a:cubicBezTo>
                    <a:pt x="22805" y="56575"/>
                    <a:pt x="22977" y="56863"/>
                    <a:pt x="23153" y="57211"/>
                  </a:cubicBezTo>
                  <a:cubicBezTo>
                    <a:pt x="23269" y="57211"/>
                    <a:pt x="23386" y="57211"/>
                    <a:pt x="23502" y="57155"/>
                  </a:cubicBezTo>
                  <a:cubicBezTo>
                    <a:pt x="23441" y="56979"/>
                    <a:pt x="23325" y="56863"/>
                    <a:pt x="23209" y="56631"/>
                  </a:cubicBezTo>
                  <a:cubicBezTo>
                    <a:pt x="23153" y="56515"/>
                    <a:pt x="23093" y="56343"/>
                    <a:pt x="22977" y="56167"/>
                  </a:cubicBezTo>
                  <a:close/>
                  <a:moveTo>
                    <a:pt x="23325" y="57503"/>
                  </a:moveTo>
                  <a:cubicBezTo>
                    <a:pt x="23502" y="57791"/>
                    <a:pt x="23618" y="58023"/>
                    <a:pt x="23789" y="58255"/>
                  </a:cubicBezTo>
                  <a:lnTo>
                    <a:pt x="24198" y="58255"/>
                  </a:lnTo>
                  <a:cubicBezTo>
                    <a:pt x="24021" y="58023"/>
                    <a:pt x="23850" y="57791"/>
                    <a:pt x="23673" y="57503"/>
                  </a:cubicBezTo>
                  <a:close/>
                  <a:moveTo>
                    <a:pt x="24021" y="58604"/>
                  </a:moveTo>
                  <a:cubicBezTo>
                    <a:pt x="24198" y="58836"/>
                    <a:pt x="24314" y="59068"/>
                    <a:pt x="24486" y="59300"/>
                  </a:cubicBezTo>
                  <a:lnTo>
                    <a:pt x="24950" y="59300"/>
                  </a:lnTo>
                  <a:lnTo>
                    <a:pt x="24430" y="58604"/>
                  </a:lnTo>
                  <a:close/>
                  <a:moveTo>
                    <a:pt x="24778" y="59648"/>
                  </a:moveTo>
                  <a:cubicBezTo>
                    <a:pt x="24950" y="59764"/>
                    <a:pt x="25066" y="59940"/>
                    <a:pt x="25242" y="60112"/>
                  </a:cubicBezTo>
                  <a:cubicBezTo>
                    <a:pt x="25414" y="60173"/>
                    <a:pt x="25646" y="60173"/>
                    <a:pt x="25822" y="60228"/>
                  </a:cubicBezTo>
                  <a:lnTo>
                    <a:pt x="25242" y="59648"/>
                  </a:lnTo>
                  <a:close/>
                  <a:moveTo>
                    <a:pt x="25646" y="60521"/>
                  </a:moveTo>
                  <a:lnTo>
                    <a:pt x="25646" y="60521"/>
                  </a:lnTo>
                  <a:cubicBezTo>
                    <a:pt x="25656" y="60523"/>
                    <a:pt x="25666" y="60525"/>
                    <a:pt x="25676" y="60528"/>
                  </a:cubicBezTo>
                  <a:lnTo>
                    <a:pt x="25676" y="60528"/>
                  </a:lnTo>
                  <a:cubicBezTo>
                    <a:pt x="25661" y="60521"/>
                    <a:pt x="25646" y="60521"/>
                    <a:pt x="25646" y="60521"/>
                  </a:cubicBezTo>
                  <a:close/>
                  <a:moveTo>
                    <a:pt x="25676" y="60528"/>
                  </a:moveTo>
                  <a:cubicBezTo>
                    <a:pt x="25691" y="60535"/>
                    <a:pt x="25706" y="60549"/>
                    <a:pt x="25706" y="60576"/>
                  </a:cubicBezTo>
                  <a:cubicBezTo>
                    <a:pt x="25994" y="60692"/>
                    <a:pt x="26403" y="60869"/>
                    <a:pt x="26751" y="60985"/>
                  </a:cubicBezTo>
                  <a:cubicBezTo>
                    <a:pt x="26574" y="60869"/>
                    <a:pt x="26403" y="60753"/>
                    <a:pt x="26287" y="60637"/>
                  </a:cubicBezTo>
                  <a:cubicBezTo>
                    <a:pt x="26065" y="60579"/>
                    <a:pt x="25894" y="60576"/>
                    <a:pt x="25676" y="60528"/>
                  </a:cubicBezTo>
                  <a:close/>
                  <a:moveTo>
                    <a:pt x="52220" y="26984"/>
                  </a:moveTo>
                  <a:cubicBezTo>
                    <a:pt x="52104" y="26984"/>
                    <a:pt x="51988" y="27039"/>
                    <a:pt x="51872" y="27039"/>
                  </a:cubicBezTo>
                  <a:cubicBezTo>
                    <a:pt x="51585" y="27155"/>
                    <a:pt x="51236" y="27271"/>
                    <a:pt x="50944" y="27388"/>
                  </a:cubicBezTo>
                  <a:cubicBezTo>
                    <a:pt x="50712" y="27504"/>
                    <a:pt x="50540" y="27564"/>
                    <a:pt x="50308" y="27680"/>
                  </a:cubicBezTo>
                  <a:cubicBezTo>
                    <a:pt x="50192" y="27736"/>
                    <a:pt x="50076" y="27736"/>
                    <a:pt x="50016" y="27796"/>
                  </a:cubicBezTo>
                  <a:cubicBezTo>
                    <a:pt x="49435" y="28084"/>
                    <a:pt x="48971" y="28376"/>
                    <a:pt x="48507" y="28664"/>
                  </a:cubicBezTo>
                  <a:cubicBezTo>
                    <a:pt x="48391" y="28780"/>
                    <a:pt x="48275" y="28840"/>
                    <a:pt x="48159" y="28896"/>
                  </a:cubicBezTo>
                  <a:cubicBezTo>
                    <a:pt x="47639" y="29305"/>
                    <a:pt x="47175" y="29708"/>
                    <a:pt x="46766" y="30173"/>
                  </a:cubicBezTo>
                  <a:cubicBezTo>
                    <a:pt x="46766" y="30173"/>
                    <a:pt x="46711" y="30173"/>
                    <a:pt x="46711" y="30233"/>
                  </a:cubicBezTo>
                  <a:cubicBezTo>
                    <a:pt x="46595" y="30349"/>
                    <a:pt x="46479" y="30465"/>
                    <a:pt x="46418" y="30581"/>
                  </a:cubicBezTo>
                  <a:cubicBezTo>
                    <a:pt x="45838" y="31217"/>
                    <a:pt x="45374" y="31913"/>
                    <a:pt x="45026" y="32670"/>
                  </a:cubicBezTo>
                  <a:cubicBezTo>
                    <a:pt x="44910" y="32842"/>
                    <a:pt x="44794" y="33018"/>
                    <a:pt x="44738" y="33250"/>
                  </a:cubicBezTo>
                  <a:cubicBezTo>
                    <a:pt x="44329" y="34178"/>
                    <a:pt x="44042" y="35163"/>
                    <a:pt x="43810" y="36207"/>
                  </a:cubicBezTo>
                  <a:cubicBezTo>
                    <a:pt x="43693" y="36615"/>
                    <a:pt x="43577" y="37080"/>
                    <a:pt x="43517" y="37599"/>
                  </a:cubicBezTo>
                  <a:cubicBezTo>
                    <a:pt x="43461" y="38124"/>
                    <a:pt x="43401" y="38704"/>
                    <a:pt x="43345" y="39284"/>
                  </a:cubicBezTo>
                  <a:cubicBezTo>
                    <a:pt x="43229" y="40617"/>
                    <a:pt x="43169" y="42009"/>
                    <a:pt x="43169" y="43462"/>
                  </a:cubicBezTo>
                  <a:cubicBezTo>
                    <a:pt x="43169" y="45319"/>
                    <a:pt x="43229" y="47175"/>
                    <a:pt x="43229" y="48972"/>
                  </a:cubicBezTo>
                  <a:cubicBezTo>
                    <a:pt x="43229" y="50309"/>
                    <a:pt x="43229" y="51585"/>
                    <a:pt x="43113" y="52746"/>
                  </a:cubicBezTo>
                  <a:lnTo>
                    <a:pt x="42937" y="54138"/>
                  </a:lnTo>
                  <a:lnTo>
                    <a:pt x="42937" y="54194"/>
                  </a:lnTo>
                  <a:cubicBezTo>
                    <a:pt x="42765" y="55354"/>
                    <a:pt x="42473" y="56515"/>
                    <a:pt x="42069" y="57503"/>
                  </a:cubicBezTo>
                  <a:lnTo>
                    <a:pt x="42008" y="57503"/>
                  </a:lnTo>
                  <a:cubicBezTo>
                    <a:pt x="41953" y="57675"/>
                    <a:pt x="41892" y="57852"/>
                    <a:pt x="41776" y="58023"/>
                  </a:cubicBezTo>
                  <a:cubicBezTo>
                    <a:pt x="41489" y="58604"/>
                    <a:pt x="41140" y="59128"/>
                    <a:pt x="40732" y="59592"/>
                  </a:cubicBezTo>
                  <a:cubicBezTo>
                    <a:pt x="40676" y="59708"/>
                    <a:pt x="40560" y="59764"/>
                    <a:pt x="40444" y="59880"/>
                  </a:cubicBezTo>
                  <a:cubicBezTo>
                    <a:pt x="40152" y="60228"/>
                    <a:pt x="39804" y="60521"/>
                    <a:pt x="39339" y="60808"/>
                  </a:cubicBezTo>
                  <a:cubicBezTo>
                    <a:pt x="39284" y="60869"/>
                    <a:pt x="39168" y="60924"/>
                    <a:pt x="39052" y="60985"/>
                  </a:cubicBezTo>
                  <a:cubicBezTo>
                    <a:pt x="38991" y="61041"/>
                    <a:pt x="38936" y="61041"/>
                    <a:pt x="38875" y="61101"/>
                  </a:cubicBezTo>
                  <a:cubicBezTo>
                    <a:pt x="38587" y="61273"/>
                    <a:pt x="38295" y="61389"/>
                    <a:pt x="37947" y="61565"/>
                  </a:cubicBezTo>
                  <a:cubicBezTo>
                    <a:pt x="37831" y="61565"/>
                    <a:pt x="37775" y="61621"/>
                    <a:pt x="37659" y="61681"/>
                  </a:cubicBezTo>
                  <a:cubicBezTo>
                    <a:pt x="37311" y="61797"/>
                    <a:pt x="36902" y="61913"/>
                    <a:pt x="36554" y="62029"/>
                  </a:cubicBezTo>
                  <a:cubicBezTo>
                    <a:pt x="36438" y="62029"/>
                    <a:pt x="36322" y="62085"/>
                    <a:pt x="36206" y="62085"/>
                  </a:cubicBezTo>
                  <a:cubicBezTo>
                    <a:pt x="35858" y="62145"/>
                    <a:pt x="35510" y="62201"/>
                    <a:pt x="35106" y="62261"/>
                  </a:cubicBezTo>
                  <a:cubicBezTo>
                    <a:pt x="34990" y="62317"/>
                    <a:pt x="34874" y="62317"/>
                    <a:pt x="34758" y="62317"/>
                  </a:cubicBezTo>
                  <a:cubicBezTo>
                    <a:pt x="34410" y="62377"/>
                    <a:pt x="34062" y="62377"/>
                    <a:pt x="33714" y="62433"/>
                  </a:cubicBezTo>
                  <a:lnTo>
                    <a:pt x="31973" y="62433"/>
                  </a:lnTo>
                  <a:cubicBezTo>
                    <a:pt x="31680" y="62433"/>
                    <a:pt x="31393" y="62433"/>
                    <a:pt x="31100" y="62377"/>
                  </a:cubicBezTo>
                  <a:lnTo>
                    <a:pt x="30636" y="62377"/>
                  </a:lnTo>
                  <a:cubicBezTo>
                    <a:pt x="30404" y="62317"/>
                    <a:pt x="30116" y="62317"/>
                    <a:pt x="29884" y="62261"/>
                  </a:cubicBezTo>
                  <a:cubicBezTo>
                    <a:pt x="29708" y="62261"/>
                    <a:pt x="29476" y="62201"/>
                    <a:pt x="29304" y="62145"/>
                  </a:cubicBezTo>
                  <a:cubicBezTo>
                    <a:pt x="29127" y="62085"/>
                    <a:pt x="28956" y="62085"/>
                    <a:pt x="28779" y="62029"/>
                  </a:cubicBezTo>
                  <a:cubicBezTo>
                    <a:pt x="28431" y="61913"/>
                    <a:pt x="28083" y="61737"/>
                    <a:pt x="27735" y="61565"/>
                  </a:cubicBezTo>
                  <a:lnTo>
                    <a:pt x="27679" y="61565"/>
                  </a:lnTo>
                  <a:cubicBezTo>
                    <a:pt x="27331" y="61505"/>
                    <a:pt x="26983" y="61389"/>
                    <a:pt x="26574" y="61273"/>
                  </a:cubicBezTo>
                  <a:lnTo>
                    <a:pt x="26574" y="61273"/>
                  </a:lnTo>
                  <a:cubicBezTo>
                    <a:pt x="26807" y="61449"/>
                    <a:pt x="27099" y="61621"/>
                    <a:pt x="27331" y="61737"/>
                  </a:cubicBezTo>
                  <a:cubicBezTo>
                    <a:pt x="27735" y="61969"/>
                    <a:pt x="28199" y="62145"/>
                    <a:pt x="28663" y="62317"/>
                  </a:cubicBezTo>
                  <a:cubicBezTo>
                    <a:pt x="29011" y="62433"/>
                    <a:pt x="29360" y="62493"/>
                    <a:pt x="29768" y="62609"/>
                  </a:cubicBezTo>
                  <a:cubicBezTo>
                    <a:pt x="29940" y="62609"/>
                    <a:pt x="30172" y="62665"/>
                    <a:pt x="30348" y="62665"/>
                  </a:cubicBezTo>
                  <a:cubicBezTo>
                    <a:pt x="30464" y="62665"/>
                    <a:pt x="30520" y="62665"/>
                    <a:pt x="30636" y="62726"/>
                  </a:cubicBezTo>
                  <a:lnTo>
                    <a:pt x="31393" y="62726"/>
                  </a:lnTo>
                  <a:cubicBezTo>
                    <a:pt x="31680" y="62781"/>
                    <a:pt x="31913" y="62781"/>
                    <a:pt x="32205" y="62781"/>
                  </a:cubicBezTo>
                  <a:lnTo>
                    <a:pt x="32609" y="62781"/>
                  </a:lnTo>
                  <a:cubicBezTo>
                    <a:pt x="32901" y="62781"/>
                    <a:pt x="33249" y="62781"/>
                    <a:pt x="33537" y="62726"/>
                  </a:cubicBezTo>
                  <a:lnTo>
                    <a:pt x="33885" y="62726"/>
                  </a:lnTo>
                  <a:cubicBezTo>
                    <a:pt x="34233" y="62726"/>
                    <a:pt x="34582" y="62665"/>
                    <a:pt x="34930" y="62665"/>
                  </a:cubicBezTo>
                  <a:cubicBezTo>
                    <a:pt x="35046" y="62609"/>
                    <a:pt x="35162" y="62609"/>
                    <a:pt x="35278" y="62609"/>
                  </a:cubicBezTo>
                  <a:cubicBezTo>
                    <a:pt x="35626" y="62549"/>
                    <a:pt x="35974" y="62493"/>
                    <a:pt x="36322" y="62377"/>
                  </a:cubicBezTo>
                  <a:cubicBezTo>
                    <a:pt x="36438" y="62377"/>
                    <a:pt x="36554" y="62317"/>
                    <a:pt x="36670" y="62317"/>
                  </a:cubicBezTo>
                  <a:cubicBezTo>
                    <a:pt x="37079" y="62201"/>
                    <a:pt x="37427" y="62085"/>
                    <a:pt x="37775" y="61969"/>
                  </a:cubicBezTo>
                  <a:cubicBezTo>
                    <a:pt x="37891" y="61913"/>
                    <a:pt x="37947" y="61913"/>
                    <a:pt x="38063" y="61853"/>
                  </a:cubicBezTo>
                  <a:cubicBezTo>
                    <a:pt x="38239" y="61797"/>
                    <a:pt x="38355" y="61737"/>
                    <a:pt x="38527" y="61681"/>
                  </a:cubicBezTo>
                  <a:cubicBezTo>
                    <a:pt x="38759" y="61565"/>
                    <a:pt x="38936" y="61449"/>
                    <a:pt x="39168" y="61333"/>
                  </a:cubicBezTo>
                  <a:cubicBezTo>
                    <a:pt x="39284" y="61273"/>
                    <a:pt x="39400" y="61157"/>
                    <a:pt x="39455" y="61101"/>
                  </a:cubicBezTo>
                  <a:cubicBezTo>
                    <a:pt x="39864" y="60869"/>
                    <a:pt x="40212" y="60576"/>
                    <a:pt x="40560" y="60228"/>
                  </a:cubicBezTo>
                  <a:cubicBezTo>
                    <a:pt x="40676" y="60173"/>
                    <a:pt x="40732" y="60056"/>
                    <a:pt x="40848" y="59996"/>
                  </a:cubicBezTo>
                  <a:cubicBezTo>
                    <a:pt x="40964" y="59824"/>
                    <a:pt x="41080" y="59708"/>
                    <a:pt x="41196" y="59532"/>
                  </a:cubicBezTo>
                  <a:cubicBezTo>
                    <a:pt x="41489" y="59244"/>
                    <a:pt x="41721" y="58896"/>
                    <a:pt x="41892" y="58548"/>
                  </a:cubicBezTo>
                  <a:cubicBezTo>
                    <a:pt x="42008" y="58371"/>
                    <a:pt x="42069" y="58200"/>
                    <a:pt x="42125" y="58084"/>
                  </a:cubicBezTo>
                  <a:cubicBezTo>
                    <a:pt x="42589" y="57155"/>
                    <a:pt x="42881" y="56227"/>
                    <a:pt x="43113" y="55183"/>
                  </a:cubicBezTo>
                  <a:cubicBezTo>
                    <a:pt x="43113" y="55067"/>
                    <a:pt x="43169" y="54950"/>
                    <a:pt x="43169" y="54834"/>
                  </a:cubicBezTo>
                  <a:cubicBezTo>
                    <a:pt x="43229" y="54602"/>
                    <a:pt x="43229" y="54370"/>
                    <a:pt x="43285" y="54138"/>
                  </a:cubicBezTo>
                  <a:cubicBezTo>
                    <a:pt x="43517" y="52514"/>
                    <a:pt x="43577" y="50773"/>
                    <a:pt x="43577" y="48972"/>
                  </a:cubicBezTo>
                  <a:cubicBezTo>
                    <a:pt x="43577" y="47175"/>
                    <a:pt x="43517" y="45319"/>
                    <a:pt x="43517" y="43462"/>
                  </a:cubicBezTo>
                  <a:lnTo>
                    <a:pt x="43517" y="41721"/>
                  </a:lnTo>
                  <a:cubicBezTo>
                    <a:pt x="43577" y="40909"/>
                    <a:pt x="43577" y="40097"/>
                    <a:pt x="43693" y="39284"/>
                  </a:cubicBezTo>
                  <a:cubicBezTo>
                    <a:pt x="43810" y="37428"/>
                    <a:pt x="44158" y="35687"/>
                    <a:pt x="44738" y="34118"/>
                  </a:cubicBezTo>
                  <a:cubicBezTo>
                    <a:pt x="44738" y="34062"/>
                    <a:pt x="44794" y="34002"/>
                    <a:pt x="44794" y="33946"/>
                  </a:cubicBezTo>
                  <a:cubicBezTo>
                    <a:pt x="44854" y="33714"/>
                    <a:pt x="44970" y="33538"/>
                    <a:pt x="45086" y="33306"/>
                  </a:cubicBezTo>
                  <a:cubicBezTo>
                    <a:pt x="45434" y="32493"/>
                    <a:pt x="45898" y="31742"/>
                    <a:pt x="46418" y="31045"/>
                  </a:cubicBezTo>
                  <a:cubicBezTo>
                    <a:pt x="46534" y="30929"/>
                    <a:pt x="46650" y="30813"/>
                    <a:pt x="46766" y="30637"/>
                  </a:cubicBezTo>
                  <a:cubicBezTo>
                    <a:pt x="46827" y="30581"/>
                    <a:pt x="46943" y="30465"/>
                    <a:pt x="46998" y="30349"/>
                  </a:cubicBezTo>
                  <a:cubicBezTo>
                    <a:pt x="47347" y="30001"/>
                    <a:pt x="47755" y="29653"/>
                    <a:pt x="48219" y="29305"/>
                  </a:cubicBezTo>
                  <a:cubicBezTo>
                    <a:pt x="48335" y="29244"/>
                    <a:pt x="48391" y="29128"/>
                    <a:pt x="48507" y="29072"/>
                  </a:cubicBezTo>
                  <a:cubicBezTo>
                    <a:pt x="48971" y="28724"/>
                    <a:pt x="49496" y="28432"/>
                    <a:pt x="50016" y="28144"/>
                  </a:cubicBezTo>
                  <a:cubicBezTo>
                    <a:pt x="50132" y="28144"/>
                    <a:pt x="50248" y="28084"/>
                    <a:pt x="50364" y="28028"/>
                  </a:cubicBezTo>
                  <a:lnTo>
                    <a:pt x="51060" y="27680"/>
                  </a:lnTo>
                  <a:cubicBezTo>
                    <a:pt x="51352" y="27564"/>
                    <a:pt x="51640" y="27504"/>
                    <a:pt x="51933" y="27388"/>
                  </a:cubicBezTo>
                  <a:cubicBezTo>
                    <a:pt x="51988" y="27388"/>
                    <a:pt x="52104" y="27332"/>
                    <a:pt x="52220" y="27332"/>
                  </a:cubicBezTo>
                  <a:cubicBezTo>
                    <a:pt x="52337" y="27271"/>
                    <a:pt x="52453" y="27271"/>
                    <a:pt x="52569" y="27216"/>
                  </a:cubicBezTo>
                  <a:cubicBezTo>
                    <a:pt x="52513" y="27155"/>
                    <a:pt x="52397" y="27039"/>
                    <a:pt x="52281" y="26984"/>
                  </a:cubicBezTo>
                  <a:close/>
                  <a:moveTo>
                    <a:pt x="111116" y="2150"/>
                  </a:moveTo>
                  <a:cubicBezTo>
                    <a:pt x="111000" y="2206"/>
                    <a:pt x="110823" y="2206"/>
                    <a:pt x="110707" y="2206"/>
                  </a:cubicBezTo>
                  <a:cubicBezTo>
                    <a:pt x="110652" y="2206"/>
                    <a:pt x="110591" y="2206"/>
                    <a:pt x="110536" y="2266"/>
                  </a:cubicBezTo>
                  <a:cubicBezTo>
                    <a:pt x="110420" y="2266"/>
                    <a:pt x="110243" y="2322"/>
                    <a:pt x="110071" y="2322"/>
                  </a:cubicBezTo>
                  <a:lnTo>
                    <a:pt x="110011" y="2382"/>
                  </a:lnTo>
                  <a:cubicBezTo>
                    <a:pt x="109839" y="2382"/>
                    <a:pt x="109723" y="2438"/>
                    <a:pt x="109607" y="2498"/>
                  </a:cubicBezTo>
                  <a:lnTo>
                    <a:pt x="109547" y="2498"/>
                  </a:lnTo>
                  <a:cubicBezTo>
                    <a:pt x="109083" y="2670"/>
                    <a:pt x="108619" y="2902"/>
                    <a:pt x="108215" y="3194"/>
                  </a:cubicBezTo>
                  <a:cubicBezTo>
                    <a:pt x="107750" y="3482"/>
                    <a:pt x="107342" y="3830"/>
                    <a:pt x="106994" y="4239"/>
                  </a:cubicBezTo>
                  <a:cubicBezTo>
                    <a:pt x="107402" y="3946"/>
                    <a:pt x="107867" y="3714"/>
                    <a:pt x="108331" y="3543"/>
                  </a:cubicBezTo>
                  <a:lnTo>
                    <a:pt x="108386" y="3482"/>
                  </a:lnTo>
                  <a:cubicBezTo>
                    <a:pt x="108619" y="3366"/>
                    <a:pt x="108795" y="3194"/>
                    <a:pt x="109027" y="3078"/>
                  </a:cubicBezTo>
                  <a:cubicBezTo>
                    <a:pt x="109259" y="3018"/>
                    <a:pt x="109431" y="2902"/>
                    <a:pt x="109663" y="2846"/>
                  </a:cubicBezTo>
                  <a:cubicBezTo>
                    <a:pt x="109663" y="2786"/>
                    <a:pt x="109723" y="2786"/>
                    <a:pt x="109779" y="2786"/>
                  </a:cubicBezTo>
                  <a:cubicBezTo>
                    <a:pt x="109895" y="2730"/>
                    <a:pt x="110011" y="2670"/>
                    <a:pt x="110187" y="2670"/>
                  </a:cubicBezTo>
                  <a:cubicBezTo>
                    <a:pt x="110187" y="2670"/>
                    <a:pt x="110243" y="2670"/>
                    <a:pt x="110243" y="2614"/>
                  </a:cubicBezTo>
                  <a:lnTo>
                    <a:pt x="110475" y="2614"/>
                  </a:lnTo>
                  <a:cubicBezTo>
                    <a:pt x="110591" y="2554"/>
                    <a:pt x="110768" y="2554"/>
                    <a:pt x="110884" y="2498"/>
                  </a:cubicBezTo>
                  <a:lnTo>
                    <a:pt x="111812" y="2498"/>
                  </a:lnTo>
                  <a:cubicBezTo>
                    <a:pt x="111928" y="2498"/>
                    <a:pt x="112044" y="2498"/>
                    <a:pt x="112160" y="2554"/>
                  </a:cubicBezTo>
                  <a:cubicBezTo>
                    <a:pt x="112276" y="2554"/>
                    <a:pt x="112332" y="2554"/>
                    <a:pt x="112448" y="2614"/>
                  </a:cubicBezTo>
                  <a:cubicBezTo>
                    <a:pt x="112564" y="2614"/>
                    <a:pt x="112680" y="2670"/>
                    <a:pt x="112740" y="2670"/>
                  </a:cubicBezTo>
                  <a:cubicBezTo>
                    <a:pt x="112856" y="2730"/>
                    <a:pt x="112973" y="2786"/>
                    <a:pt x="113028" y="2786"/>
                  </a:cubicBezTo>
                  <a:cubicBezTo>
                    <a:pt x="113144" y="2846"/>
                    <a:pt x="113260" y="2902"/>
                    <a:pt x="113321" y="2962"/>
                  </a:cubicBezTo>
                  <a:cubicBezTo>
                    <a:pt x="113437" y="3018"/>
                    <a:pt x="113492" y="3078"/>
                    <a:pt x="113608" y="3134"/>
                  </a:cubicBezTo>
                  <a:cubicBezTo>
                    <a:pt x="113608" y="3134"/>
                    <a:pt x="113669" y="3134"/>
                    <a:pt x="113669" y="3194"/>
                  </a:cubicBezTo>
                  <a:cubicBezTo>
                    <a:pt x="113724" y="3194"/>
                    <a:pt x="113841" y="3250"/>
                    <a:pt x="113901" y="3311"/>
                  </a:cubicBezTo>
                  <a:lnTo>
                    <a:pt x="114133" y="3543"/>
                  </a:lnTo>
                  <a:lnTo>
                    <a:pt x="114365" y="3775"/>
                  </a:lnTo>
                  <a:cubicBezTo>
                    <a:pt x="114481" y="3891"/>
                    <a:pt x="114537" y="3946"/>
                    <a:pt x="114597" y="4062"/>
                  </a:cubicBezTo>
                  <a:cubicBezTo>
                    <a:pt x="114713" y="4123"/>
                    <a:pt x="114769" y="4239"/>
                    <a:pt x="114829" y="4355"/>
                  </a:cubicBezTo>
                  <a:cubicBezTo>
                    <a:pt x="114885" y="4471"/>
                    <a:pt x="115001" y="4527"/>
                    <a:pt x="115061" y="4643"/>
                  </a:cubicBezTo>
                  <a:lnTo>
                    <a:pt x="115233" y="4991"/>
                  </a:lnTo>
                  <a:cubicBezTo>
                    <a:pt x="115293" y="5107"/>
                    <a:pt x="115349" y="5167"/>
                    <a:pt x="115409" y="5283"/>
                  </a:cubicBezTo>
                  <a:cubicBezTo>
                    <a:pt x="115465" y="5399"/>
                    <a:pt x="115526" y="5571"/>
                    <a:pt x="115642" y="5687"/>
                  </a:cubicBezTo>
                  <a:cubicBezTo>
                    <a:pt x="115642" y="5803"/>
                    <a:pt x="115697" y="5864"/>
                    <a:pt x="115758" y="5980"/>
                  </a:cubicBezTo>
                  <a:cubicBezTo>
                    <a:pt x="115813" y="6151"/>
                    <a:pt x="115874" y="6267"/>
                    <a:pt x="115929" y="6444"/>
                  </a:cubicBezTo>
                  <a:cubicBezTo>
                    <a:pt x="115990" y="6499"/>
                    <a:pt x="115990" y="6615"/>
                    <a:pt x="116045" y="6732"/>
                  </a:cubicBezTo>
                  <a:cubicBezTo>
                    <a:pt x="116106" y="6848"/>
                    <a:pt x="116161" y="7024"/>
                    <a:pt x="116222" y="7196"/>
                  </a:cubicBezTo>
                  <a:cubicBezTo>
                    <a:pt x="116222" y="7256"/>
                    <a:pt x="116277" y="7372"/>
                    <a:pt x="116338" y="7488"/>
                  </a:cubicBezTo>
                  <a:cubicBezTo>
                    <a:pt x="116338" y="7660"/>
                    <a:pt x="116394" y="7776"/>
                    <a:pt x="116454" y="7952"/>
                  </a:cubicBezTo>
                  <a:cubicBezTo>
                    <a:pt x="116510" y="8068"/>
                    <a:pt x="116510" y="8124"/>
                    <a:pt x="116570" y="8240"/>
                  </a:cubicBezTo>
                  <a:cubicBezTo>
                    <a:pt x="116570" y="8416"/>
                    <a:pt x="116626" y="8588"/>
                    <a:pt x="116686" y="8765"/>
                  </a:cubicBezTo>
                  <a:cubicBezTo>
                    <a:pt x="116686" y="8881"/>
                    <a:pt x="116742" y="8936"/>
                    <a:pt x="116742" y="9052"/>
                  </a:cubicBezTo>
                  <a:cubicBezTo>
                    <a:pt x="116802" y="9229"/>
                    <a:pt x="116858" y="9401"/>
                    <a:pt x="116858" y="9577"/>
                  </a:cubicBezTo>
                  <a:cubicBezTo>
                    <a:pt x="116918" y="9693"/>
                    <a:pt x="116918" y="9809"/>
                    <a:pt x="116918" y="9925"/>
                  </a:cubicBezTo>
                  <a:cubicBezTo>
                    <a:pt x="116974" y="10097"/>
                    <a:pt x="117034" y="10273"/>
                    <a:pt x="117034" y="10445"/>
                  </a:cubicBezTo>
                  <a:cubicBezTo>
                    <a:pt x="117090" y="10621"/>
                    <a:pt x="117090" y="10737"/>
                    <a:pt x="117150" y="10853"/>
                  </a:cubicBezTo>
                  <a:lnTo>
                    <a:pt x="117150" y="11025"/>
                  </a:lnTo>
                  <a:cubicBezTo>
                    <a:pt x="117206" y="11202"/>
                    <a:pt x="117206" y="11318"/>
                    <a:pt x="117206" y="11434"/>
                  </a:cubicBezTo>
                  <a:cubicBezTo>
                    <a:pt x="117266" y="11605"/>
                    <a:pt x="117266" y="11782"/>
                    <a:pt x="117322" y="11954"/>
                  </a:cubicBezTo>
                  <a:cubicBezTo>
                    <a:pt x="117322" y="12186"/>
                    <a:pt x="117382" y="12362"/>
                    <a:pt x="117382" y="12594"/>
                  </a:cubicBezTo>
                  <a:cubicBezTo>
                    <a:pt x="117438" y="12826"/>
                    <a:pt x="117438" y="13058"/>
                    <a:pt x="117498" y="13290"/>
                  </a:cubicBezTo>
                  <a:cubicBezTo>
                    <a:pt x="117554" y="13522"/>
                    <a:pt x="117554" y="13694"/>
                    <a:pt x="117554" y="13926"/>
                  </a:cubicBezTo>
                  <a:cubicBezTo>
                    <a:pt x="117614" y="14274"/>
                    <a:pt x="117670" y="14567"/>
                    <a:pt x="117670" y="14915"/>
                  </a:cubicBezTo>
                  <a:cubicBezTo>
                    <a:pt x="117730" y="15147"/>
                    <a:pt x="117730" y="15379"/>
                    <a:pt x="117786" y="15667"/>
                  </a:cubicBezTo>
                  <a:cubicBezTo>
                    <a:pt x="118079" y="19148"/>
                    <a:pt x="118250" y="23210"/>
                    <a:pt x="118427" y="27448"/>
                  </a:cubicBezTo>
                  <a:cubicBezTo>
                    <a:pt x="118775" y="36787"/>
                    <a:pt x="118947" y="47292"/>
                    <a:pt x="120632" y="56111"/>
                  </a:cubicBezTo>
                  <a:cubicBezTo>
                    <a:pt x="121444" y="60521"/>
                    <a:pt x="122660" y="64466"/>
                    <a:pt x="124461" y="67655"/>
                  </a:cubicBezTo>
                  <a:cubicBezTo>
                    <a:pt x="126202" y="70849"/>
                    <a:pt x="128523" y="73286"/>
                    <a:pt x="131656" y="74562"/>
                  </a:cubicBezTo>
                  <a:cubicBezTo>
                    <a:pt x="133280" y="75258"/>
                    <a:pt x="134789" y="75546"/>
                    <a:pt x="136237" y="75546"/>
                  </a:cubicBezTo>
                  <a:cubicBezTo>
                    <a:pt x="137574" y="75546"/>
                    <a:pt x="138851" y="75258"/>
                    <a:pt x="140011" y="74678"/>
                  </a:cubicBezTo>
                  <a:cubicBezTo>
                    <a:pt x="142216" y="73634"/>
                    <a:pt x="144073" y="71661"/>
                    <a:pt x="145637" y="69048"/>
                  </a:cubicBezTo>
                  <a:cubicBezTo>
                    <a:pt x="146101" y="68351"/>
                    <a:pt x="146510" y="67599"/>
                    <a:pt x="146858" y="66787"/>
                  </a:cubicBezTo>
                  <a:cubicBezTo>
                    <a:pt x="147786" y="64638"/>
                    <a:pt x="148598" y="62201"/>
                    <a:pt x="149350" y="59592"/>
                  </a:cubicBezTo>
                  <a:cubicBezTo>
                    <a:pt x="149411" y="59300"/>
                    <a:pt x="149466" y="59068"/>
                    <a:pt x="149527" y="58780"/>
                  </a:cubicBezTo>
                  <a:lnTo>
                    <a:pt x="149527" y="58780"/>
                  </a:lnTo>
                  <a:cubicBezTo>
                    <a:pt x="148886" y="60985"/>
                    <a:pt x="148190" y="63013"/>
                    <a:pt x="147378" y="64870"/>
                  </a:cubicBezTo>
                  <a:cubicBezTo>
                    <a:pt x="146449" y="67019"/>
                    <a:pt x="145465" y="68932"/>
                    <a:pt x="144305" y="70501"/>
                  </a:cubicBezTo>
                  <a:cubicBezTo>
                    <a:pt x="143200" y="72009"/>
                    <a:pt x="141984" y="73170"/>
                    <a:pt x="140647" y="73982"/>
                  </a:cubicBezTo>
                  <a:cubicBezTo>
                    <a:pt x="139315" y="74794"/>
                    <a:pt x="137862" y="75198"/>
                    <a:pt x="136237" y="75198"/>
                  </a:cubicBezTo>
                  <a:cubicBezTo>
                    <a:pt x="134845" y="75198"/>
                    <a:pt x="133397" y="74910"/>
                    <a:pt x="131772" y="74270"/>
                  </a:cubicBezTo>
                  <a:cubicBezTo>
                    <a:pt x="129159" y="73170"/>
                    <a:pt x="127070" y="71252"/>
                    <a:pt x="125445" y="68699"/>
                  </a:cubicBezTo>
                  <a:cubicBezTo>
                    <a:pt x="122604" y="64290"/>
                    <a:pt x="121035" y="57907"/>
                    <a:pt x="120167" y="50829"/>
                  </a:cubicBezTo>
                  <a:cubicBezTo>
                    <a:pt x="118830" y="40213"/>
                    <a:pt x="119007" y="28084"/>
                    <a:pt x="118366" y="18628"/>
                  </a:cubicBezTo>
                  <a:cubicBezTo>
                    <a:pt x="118250" y="17352"/>
                    <a:pt x="118134" y="16131"/>
                    <a:pt x="118018" y="14971"/>
                  </a:cubicBezTo>
                  <a:cubicBezTo>
                    <a:pt x="118018" y="14739"/>
                    <a:pt x="117962" y="14451"/>
                    <a:pt x="117962" y="14219"/>
                  </a:cubicBezTo>
                  <a:cubicBezTo>
                    <a:pt x="117902" y="13926"/>
                    <a:pt x="117902" y="13639"/>
                    <a:pt x="117846" y="13290"/>
                  </a:cubicBezTo>
                  <a:cubicBezTo>
                    <a:pt x="117786" y="13114"/>
                    <a:pt x="117786" y="12882"/>
                    <a:pt x="117730" y="12650"/>
                  </a:cubicBezTo>
                  <a:cubicBezTo>
                    <a:pt x="117730" y="12418"/>
                    <a:pt x="117670" y="12246"/>
                    <a:pt x="117670" y="12014"/>
                  </a:cubicBezTo>
                  <a:cubicBezTo>
                    <a:pt x="117614" y="11782"/>
                    <a:pt x="117614" y="11605"/>
                    <a:pt x="117554" y="11373"/>
                  </a:cubicBezTo>
                  <a:cubicBezTo>
                    <a:pt x="117554" y="11202"/>
                    <a:pt x="117498" y="11086"/>
                    <a:pt x="117498" y="10909"/>
                  </a:cubicBezTo>
                  <a:cubicBezTo>
                    <a:pt x="117438" y="10737"/>
                    <a:pt x="117382" y="10505"/>
                    <a:pt x="117382" y="10329"/>
                  </a:cubicBezTo>
                  <a:cubicBezTo>
                    <a:pt x="117322" y="10213"/>
                    <a:pt x="117322" y="10097"/>
                    <a:pt x="117266" y="9925"/>
                  </a:cubicBezTo>
                  <a:cubicBezTo>
                    <a:pt x="117266" y="9749"/>
                    <a:pt x="117206" y="9577"/>
                    <a:pt x="117150" y="9401"/>
                  </a:cubicBezTo>
                  <a:cubicBezTo>
                    <a:pt x="117150" y="9285"/>
                    <a:pt x="117150" y="9168"/>
                    <a:pt x="117090" y="9113"/>
                  </a:cubicBezTo>
                  <a:cubicBezTo>
                    <a:pt x="117034" y="8936"/>
                    <a:pt x="117034" y="8765"/>
                    <a:pt x="116974" y="8588"/>
                  </a:cubicBezTo>
                  <a:cubicBezTo>
                    <a:pt x="116918" y="8472"/>
                    <a:pt x="116918" y="8356"/>
                    <a:pt x="116918" y="8300"/>
                  </a:cubicBezTo>
                  <a:lnTo>
                    <a:pt x="116742" y="7776"/>
                  </a:lnTo>
                  <a:cubicBezTo>
                    <a:pt x="116742" y="7660"/>
                    <a:pt x="116686" y="7604"/>
                    <a:pt x="116686" y="7488"/>
                  </a:cubicBezTo>
                  <a:cubicBezTo>
                    <a:pt x="116626" y="7312"/>
                    <a:pt x="116570" y="7196"/>
                    <a:pt x="116510" y="7024"/>
                  </a:cubicBezTo>
                  <a:cubicBezTo>
                    <a:pt x="116510" y="6964"/>
                    <a:pt x="116454" y="6908"/>
                    <a:pt x="116454" y="6848"/>
                  </a:cubicBezTo>
                  <a:cubicBezTo>
                    <a:pt x="116454" y="6848"/>
                    <a:pt x="116454" y="6792"/>
                    <a:pt x="116394" y="6732"/>
                  </a:cubicBezTo>
                  <a:cubicBezTo>
                    <a:pt x="116338" y="6560"/>
                    <a:pt x="116277" y="6444"/>
                    <a:pt x="116222" y="6267"/>
                  </a:cubicBezTo>
                  <a:cubicBezTo>
                    <a:pt x="116222" y="6212"/>
                    <a:pt x="116161" y="6096"/>
                    <a:pt x="116106" y="5980"/>
                  </a:cubicBezTo>
                  <a:cubicBezTo>
                    <a:pt x="116045" y="5864"/>
                    <a:pt x="115990" y="5747"/>
                    <a:pt x="115929" y="5571"/>
                  </a:cubicBezTo>
                  <a:cubicBezTo>
                    <a:pt x="115874" y="5455"/>
                    <a:pt x="115813" y="5399"/>
                    <a:pt x="115813" y="5283"/>
                  </a:cubicBezTo>
                  <a:cubicBezTo>
                    <a:pt x="115697" y="5167"/>
                    <a:pt x="115642" y="5051"/>
                    <a:pt x="115581" y="4935"/>
                  </a:cubicBezTo>
                  <a:lnTo>
                    <a:pt x="115409" y="4587"/>
                  </a:lnTo>
                  <a:cubicBezTo>
                    <a:pt x="115349" y="4471"/>
                    <a:pt x="115293" y="4355"/>
                    <a:pt x="115177" y="4295"/>
                  </a:cubicBezTo>
                  <a:cubicBezTo>
                    <a:pt x="115117" y="4179"/>
                    <a:pt x="115061" y="4062"/>
                    <a:pt x="115001" y="4007"/>
                  </a:cubicBezTo>
                  <a:cubicBezTo>
                    <a:pt x="114885" y="3891"/>
                    <a:pt x="114829" y="3775"/>
                    <a:pt x="114769" y="3714"/>
                  </a:cubicBezTo>
                  <a:lnTo>
                    <a:pt x="114537" y="3482"/>
                  </a:lnTo>
                  <a:cubicBezTo>
                    <a:pt x="114537" y="3427"/>
                    <a:pt x="114481" y="3427"/>
                    <a:pt x="114481" y="3427"/>
                  </a:cubicBezTo>
                  <a:cubicBezTo>
                    <a:pt x="114421" y="3366"/>
                    <a:pt x="114365" y="3250"/>
                    <a:pt x="114249" y="3194"/>
                  </a:cubicBezTo>
                  <a:cubicBezTo>
                    <a:pt x="114189" y="3134"/>
                    <a:pt x="114133" y="3078"/>
                    <a:pt x="114017" y="3018"/>
                  </a:cubicBezTo>
                  <a:cubicBezTo>
                    <a:pt x="113957" y="2962"/>
                    <a:pt x="113841" y="2846"/>
                    <a:pt x="113724" y="2786"/>
                  </a:cubicBezTo>
                  <a:cubicBezTo>
                    <a:pt x="113669" y="2730"/>
                    <a:pt x="113553" y="2730"/>
                    <a:pt x="113492" y="2670"/>
                  </a:cubicBezTo>
                  <a:cubicBezTo>
                    <a:pt x="113376" y="2614"/>
                    <a:pt x="113260" y="2554"/>
                    <a:pt x="113205" y="2498"/>
                  </a:cubicBezTo>
                  <a:lnTo>
                    <a:pt x="113144" y="2498"/>
                  </a:lnTo>
                  <a:cubicBezTo>
                    <a:pt x="113028" y="2438"/>
                    <a:pt x="112973" y="2438"/>
                    <a:pt x="112912" y="2382"/>
                  </a:cubicBezTo>
                  <a:cubicBezTo>
                    <a:pt x="112796" y="2382"/>
                    <a:pt x="112680" y="2322"/>
                    <a:pt x="112564" y="2322"/>
                  </a:cubicBezTo>
                  <a:cubicBezTo>
                    <a:pt x="112508" y="2266"/>
                    <a:pt x="112392" y="2266"/>
                    <a:pt x="112332" y="2206"/>
                  </a:cubicBezTo>
                  <a:lnTo>
                    <a:pt x="111984" y="2206"/>
                  </a:lnTo>
                  <a:cubicBezTo>
                    <a:pt x="111868" y="2150"/>
                    <a:pt x="111812" y="2150"/>
                    <a:pt x="111696" y="2150"/>
                  </a:cubicBezTo>
                  <a:close/>
                  <a:moveTo>
                    <a:pt x="272242" y="35975"/>
                  </a:moveTo>
                  <a:lnTo>
                    <a:pt x="272242" y="35975"/>
                  </a:lnTo>
                  <a:cubicBezTo>
                    <a:pt x="272126" y="36964"/>
                    <a:pt x="271839" y="37832"/>
                    <a:pt x="271374" y="38644"/>
                  </a:cubicBezTo>
                  <a:cubicBezTo>
                    <a:pt x="271082" y="39108"/>
                    <a:pt x="270794" y="39517"/>
                    <a:pt x="270446" y="39920"/>
                  </a:cubicBezTo>
                  <a:cubicBezTo>
                    <a:pt x="269689" y="40793"/>
                    <a:pt x="268761" y="41545"/>
                    <a:pt x="267777" y="42357"/>
                  </a:cubicBezTo>
                  <a:cubicBezTo>
                    <a:pt x="264699" y="44794"/>
                    <a:pt x="260754" y="47231"/>
                    <a:pt x="257913" y="51757"/>
                  </a:cubicBezTo>
                  <a:cubicBezTo>
                    <a:pt x="250890" y="63013"/>
                    <a:pt x="245728" y="74154"/>
                    <a:pt x="240854" y="82509"/>
                  </a:cubicBezTo>
                  <a:cubicBezTo>
                    <a:pt x="239053" y="85642"/>
                    <a:pt x="237257" y="88371"/>
                    <a:pt x="235456" y="90576"/>
                  </a:cubicBezTo>
                  <a:cubicBezTo>
                    <a:pt x="235572" y="90632"/>
                    <a:pt x="235688" y="90632"/>
                    <a:pt x="235804" y="90692"/>
                  </a:cubicBezTo>
                  <a:cubicBezTo>
                    <a:pt x="236097" y="90344"/>
                    <a:pt x="236384" y="89996"/>
                    <a:pt x="236616" y="89588"/>
                  </a:cubicBezTo>
                  <a:cubicBezTo>
                    <a:pt x="239810" y="85470"/>
                    <a:pt x="242883" y="79724"/>
                    <a:pt x="246364" y="73170"/>
                  </a:cubicBezTo>
                  <a:cubicBezTo>
                    <a:pt x="249790" y="66671"/>
                    <a:pt x="253619" y="59300"/>
                    <a:pt x="258201" y="51933"/>
                  </a:cubicBezTo>
                  <a:cubicBezTo>
                    <a:pt x="260698" y="47988"/>
                    <a:pt x="264064" y="45607"/>
                    <a:pt x="266904" y="43462"/>
                  </a:cubicBezTo>
                  <a:cubicBezTo>
                    <a:pt x="268357" y="42357"/>
                    <a:pt x="269634" y="41313"/>
                    <a:pt x="270678" y="40152"/>
                  </a:cubicBezTo>
                  <a:cubicBezTo>
                    <a:pt x="270910" y="39865"/>
                    <a:pt x="271142" y="39517"/>
                    <a:pt x="271374" y="39224"/>
                  </a:cubicBezTo>
                  <a:cubicBezTo>
                    <a:pt x="271839" y="38240"/>
                    <a:pt x="272126" y="37196"/>
                    <a:pt x="272242" y="35975"/>
                  </a:cubicBezTo>
                  <a:close/>
                  <a:moveTo>
                    <a:pt x="235224" y="90808"/>
                  </a:moveTo>
                  <a:cubicBezTo>
                    <a:pt x="234992" y="91157"/>
                    <a:pt x="234704" y="91444"/>
                    <a:pt x="234472" y="91737"/>
                  </a:cubicBezTo>
                  <a:cubicBezTo>
                    <a:pt x="234588" y="91737"/>
                    <a:pt x="234704" y="91792"/>
                    <a:pt x="234820" y="91792"/>
                  </a:cubicBezTo>
                  <a:cubicBezTo>
                    <a:pt x="235052" y="91560"/>
                    <a:pt x="235340" y="91273"/>
                    <a:pt x="235572" y="90980"/>
                  </a:cubicBezTo>
                  <a:lnTo>
                    <a:pt x="235224" y="90808"/>
                  </a:lnTo>
                  <a:close/>
                  <a:moveTo>
                    <a:pt x="234240" y="91969"/>
                  </a:moveTo>
                  <a:cubicBezTo>
                    <a:pt x="234063" y="92201"/>
                    <a:pt x="233892" y="92373"/>
                    <a:pt x="233660" y="92549"/>
                  </a:cubicBezTo>
                  <a:cubicBezTo>
                    <a:pt x="233599" y="92605"/>
                    <a:pt x="233544" y="92665"/>
                    <a:pt x="233483" y="92781"/>
                  </a:cubicBezTo>
                  <a:cubicBezTo>
                    <a:pt x="233599" y="92781"/>
                    <a:pt x="233715" y="92781"/>
                    <a:pt x="233892" y="92837"/>
                  </a:cubicBezTo>
                  <a:cubicBezTo>
                    <a:pt x="234124" y="92605"/>
                    <a:pt x="234356" y="92373"/>
                    <a:pt x="234588" y="92085"/>
                  </a:cubicBezTo>
                  <a:cubicBezTo>
                    <a:pt x="234472" y="92085"/>
                    <a:pt x="234356" y="92025"/>
                    <a:pt x="234240" y="91969"/>
                  </a:cubicBezTo>
                  <a:close/>
                  <a:moveTo>
                    <a:pt x="233135" y="93013"/>
                  </a:moveTo>
                  <a:cubicBezTo>
                    <a:pt x="232903" y="93245"/>
                    <a:pt x="232671" y="93477"/>
                    <a:pt x="232439" y="93649"/>
                  </a:cubicBezTo>
                  <a:cubicBezTo>
                    <a:pt x="232615" y="93709"/>
                    <a:pt x="232787" y="93709"/>
                    <a:pt x="232963" y="93709"/>
                  </a:cubicBezTo>
                  <a:cubicBezTo>
                    <a:pt x="233135" y="93477"/>
                    <a:pt x="233367" y="93301"/>
                    <a:pt x="233544" y="93129"/>
                  </a:cubicBezTo>
                  <a:cubicBezTo>
                    <a:pt x="233428" y="93069"/>
                    <a:pt x="233312" y="93069"/>
                    <a:pt x="233135" y="93013"/>
                  </a:cubicBezTo>
                  <a:close/>
                  <a:moveTo>
                    <a:pt x="232091" y="93997"/>
                  </a:moveTo>
                  <a:cubicBezTo>
                    <a:pt x="231859" y="94174"/>
                    <a:pt x="231627" y="94290"/>
                    <a:pt x="231394" y="94461"/>
                  </a:cubicBezTo>
                  <a:cubicBezTo>
                    <a:pt x="231627" y="94461"/>
                    <a:pt x="231859" y="94406"/>
                    <a:pt x="232091" y="94406"/>
                  </a:cubicBezTo>
                  <a:cubicBezTo>
                    <a:pt x="232267" y="94290"/>
                    <a:pt x="232383" y="94113"/>
                    <a:pt x="232555" y="93997"/>
                  </a:cubicBezTo>
                  <a:close/>
                  <a:moveTo>
                    <a:pt x="230875" y="94810"/>
                  </a:moveTo>
                  <a:cubicBezTo>
                    <a:pt x="230698" y="94926"/>
                    <a:pt x="230526" y="95042"/>
                    <a:pt x="230350" y="95102"/>
                  </a:cubicBezTo>
                  <a:cubicBezTo>
                    <a:pt x="230698" y="95042"/>
                    <a:pt x="231107" y="94926"/>
                    <a:pt x="231455" y="94810"/>
                  </a:cubicBezTo>
                  <a:close/>
                  <a:moveTo>
                    <a:pt x="167398" y="1"/>
                  </a:moveTo>
                  <a:cubicBezTo>
                    <a:pt x="166409" y="1"/>
                    <a:pt x="165481" y="293"/>
                    <a:pt x="164668" y="874"/>
                  </a:cubicBezTo>
                  <a:cubicBezTo>
                    <a:pt x="163160" y="1918"/>
                    <a:pt x="161883" y="3891"/>
                    <a:pt x="160839" y="6499"/>
                  </a:cubicBezTo>
                  <a:cubicBezTo>
                    <a:pt x="159739" y="9168"/>
                    <a:pt x="158810" y="12478"/>
                    <a:pt x="157938" y="16247"/>
                  </a:cubicBezTo>
                  <a:cubicBezTo>
                    <a:pt x="155793" y="26691"/>
                    <a:pt x="154224" y="39804"/>
                    <a:pt x="151787" y="51237"/>
                  </a:cubicBezTo>
                  <a:cubicBezTo>
                    <a:pt x="151439" y="52862"/>
                    <a:pt x="151035" y="54486"/>
                    <a:pt x="150687" y="55995"/>
                  </a:cubicBezTo>
                  <a:cubicBezTo>
                    <a:pt x="150803" y="55586"/>
                    <a:pt x="150919" y="55122"/>
                    <a:pt x="151035" y="54718"/>
                  </a:cubicBezTo>
                  <a:cubicBezTo>
                    <a:pt x="151323" y="53382"/>
                    <a:pt x="151671" y="51989"/>
                    <a:pt x="151964" y="50596"/>
                  </a:cubicBezTo>
                  <a:cubicBezTo>
                    <a:pt x="154285" y="40097"/>
                    <a:pt x="155793" y="28144"/>
                    <a:pt x="157822" y="18512"/>
                  </a:cubicBezTo>
                  <a:cubicBezTo>
                    <a:pt x="157882" y="18048"/>
                    <a:pt x="157998" y="17584"/>
                    <a:pt x="158114" y="17176"/>
                  </a:cubicBezTo>
                  <a:cubicBezTo>
                    <a:pt x="159159" y="12246"/>
                    <a:pt x="160375" y="8008"/>
                    <a:pt x="161883" y="4991"/>
                  </a:cubicBezTo>
                  <a:cubicBezTo>
                    <a:pt x="162640" y="3543"/>
                    <a:pt x="163452" y="2322"/>
                    <a:pt x="164381" y="1510"/>
                  </a:cubicBezTo>
                  <a:cubicBezTo>
                    <a:pt x="165249" y="758"/>
                    <a:pt x="166293" y="293"/>
                    <a:pt x="167398" y="293"/>
                  </a:cubicBezTo>
                  <a:cubicBezTo>
                    <a:pt x="167686" y="293"/>
                    <a:pt x="167978" y="349"/>
                    <a:pt x="168266" y="409"/>
                  </a:cubicBezTo>
                  <a:cubicBezTo>
                    <a:pt x="169310" y="581"/>
                    <a:pt x="170355" y="1045"/>
                    <a:pt x="171399" y="1802"/>
                  </a:cubicBezTo>
                  <a:cubicBezTo>
                    <a:pt x="173316" y="3194"/>
                    <a:pt x="175112" y="5455"/>
                    <a:pt x="176913" y="8356"/>
                  </a:cubicBezTo>
                  <a:cubicBezTo>
                    <a:pt x="179986" y="13462"/>
                    <a:pt x="182888" y="20657"/>
                    <a:pt x="185849" y="28724"/>
                  </a:cubicBezTo>
                  <a:cubicBezTo>
                    <a:pt x="189330" y="38240"/>
                    <a:pt x="192812" y="48972"/>
                    <a:pt x="196813" y="59128"/>
                  </a:cubicBezTo>
                  <a:cubicBezTo>
                    <a:pt x="196929" y="59360"/>
                    <a:pt x="197045" y="59592"/>
                    <a:pt x="197105" y="59824"/>
                  </a:cubicBezTo>
                  <a:cubicBezTo>
                    <a:pt x="197570" y="60924"/>
                    <a:pt x="197973" y="62029"/>
                    <a:pt x="198438" y="63129"/>
                  </a:cubicBezTo>
                  <a:cubicBezTo>
                    <a:pt x="198554" y="63361"/>
                    <a:pt x="198614" y="63594"/>
                    <a:pt x="198730" y="63770"/>
                  </a:cubicBezTo>
                  <a:cubicBezTo>
                    <a:pt x="199134" y="64814"/>
                    <a:pt x="199598" y="65859"/>
                    <a:pt x="200062" y="66843"/>
                  </a:cubicBezTo>
                  <a:cubicBezTo>
                    <a:pt x="200123" y="67019"/>
                    <a:pt x="200178" y="67191"/>
                    <a:pt x="200239" y="67307"/>
                  </a:cubicBezTo>
                  <a:cubicBezTo>
                    <a:pt x="200294" y="67367"/>
                    <a:pt x="200294" y="67423"/>
                    <a:pt x="200355" y="67483"/>
                  </a:cubicBezTo>
                  <a:cubicBezTo>
                    <a:pt x="200758" y="68467"/>
                    <a:pt x="201167" y="69396"/>
                    <a:pt x="201631" y="70324"/>
                  </a:cubicBezTo>
                  <a:cubicBezTo>
                    <a:pt x="201687" y="70556"/>
                    <a:pt x="201803" y="70733"/>
                    <a:pt x="201919" y="70965"/>
                  </a:cubicBezTo>
                  <a:cubicBezTo>
                    <a:pt x="202327" y="71833"/>
                    <a:pt x="202731" y="72705"/>
                    <a:pt x="203195" y="73573"/>
                  </a:cubicBezTo>
                  <a:cubicBezTo>
                    <a:pt x="203256" y="73750"/>
                    <a:pt x="203372" y="73922"/>
                    <a:pt x="203488" y="74098"/>
                  </a:cubicBezTo>
                  <a:lnTo>
                    <a:pt x="204704" y="76535"/>
                  </a:lnTo>
                  <a:cubicBezTo>
                    <a:pt x="204820" y="76707"/>
                    <a:pt x="204880" y="76883"/>
                    <a:pt x="204996" y="77055"/>
                  </a:cubicBezTo>
                  <a:cubicBezTo>
                    <a:pt x="205400" y="77751"/>
                    <a:pt x="205809" y="78508"/>
                    <a:pt x="206213" y="79204"/>
                  </a:cubicBezTo>
                  <a:cubicBezTo>
                    <a:pt x="206329" y="79376"/>
                    <a:pt x="206445" y="79492"/>
                    <a:pt x="206505" y="79668"/>
                  </a:cubicBezTo>
                  <a:cubicBezTo>
                    <a:pt x="206909" y="80364"/>
                    <a:pt x="207317" y="81000"/>
                    <a:pt x="207721" y="81641"/>
                  </a:cubicBezTo>
                  <a:cubicBezTo>
                    <a:pt x="207837" y="81813"/>
                    <a:pt x="207898" y="81929"/>
                    <a:pt x="208014" y="82105"/>
                  </a:cubicBezTo>
                  <a:cubicBezTo>
                    <a:pt x="208362" y="82685"/>
                    <a:pt x="208766" y="83265"/>
                    <a:pt x="209174" y="83846"/>
                  </a:cubicBezTo>
                  <a:lnTo>
                    <a:pt x="209230" y="83901"/>
                  </a:lnTo>
                  <a:cubicBezTo>
                    <a:pt x="209290" y="84017"/>
                    <a:pt x="209406" y="84133"/>
                    <a:pt x="209462" y="84250"/>
                  </a:cubicBezTo>
                  <a:cubicBezTo>
                    <a:pt x="209810" y="84774"/>
                    <a:pt x="210219" y="85294"/>
                    <a:pt x="210622" y="85818"/>
                  </a:cubicBezTo>
                  <a:cubicBezTo>
                    <a:pt x="210683" y="85934"/>
                    <a:pt x="210799" y="86106"/>
                    <a:pt x="210915" y="86222"/>
                  </a:cubicBezTo>
                  <a:cubicBezTo>
                    <a:pt x="211263" y="86686"/>
                    <a:pt x="211667" y="87151"/>
                    <a:pt x="212015" y="87615"/>
                  </a:cubicBezTo>
                  <a:cubicBezTo>
                    <a:pt x="212131" y="87731"/>
                    <a:pt x="212191" y="87847"/>
                    <a:pt x="212307" y="87963"/>
                  </a:cubicBezTo>
                  <a:cubicBezTo>
                    <a:pt x="212655" y="88371"/>
                    <a:pt x="213059" y="88775"/>
                    <a:pt x="213407" y="89184"/>
                  </a:cubicBezTo>
                  <a:cubicBezTo>
                    <a:pt x="213523" y="89300"/>
                    <a:pt x="213584" y="89416"/>
                    <a:pt x="213700" y="89532"/>
                  </a:cubicBezTo>
                  <a:cubicBezTo>
                    <a:pt x="214048" y="89880"/>
                    <a:pt x="214396" y="90284"/>
                    <a:pt x="214800" y="90632"/>
                  </a:cubicBezTo>
                  <a:lnTo>
                    <a:pt x="215032" y="90864"/>
                  </a:lnTo>
                  <a:cubicBezTo>
                    <a:pt x="215380" y="91212"/>
                    <a:pt x="215789" y="91560"/>
                    <a:pt x="216137" y="91853"/>
                  </a:cubicBezTo>
                  <a:cubicBezTo>
                    <a:pt x="216193" y="91969"/>
                    <a:pt x="216309" y="92025"/>
                    <a:pt x="216425" y="92085"/>
                  </a:cubicBezTo>
                  <a:cubicBezTo>
                    <a:pt x="216717" y="92373"/>
                    <a:pt x="217065" y="92665"/>
                    <a:pt x="217413" y="92953"/>
                  </a:cubicBezTo>
                  <a:cubicBezTo>
                    <a:pt x="217529" y="93013"/>
                    <a:pt x="217645" y="93069"/>
                    <a:pt x="217701" y="93185"/>
                  </a:cubicBezTo>
                  <a:cubicBezTo>
                    <a:pt x="218049" y="93417"/>
                    <a:pt x="218397" y="93649"/>
                    <a:pt x="218690" y="93881"/>
                  </a:cubicBezTo>
                  <a:cubicBezTo>
                    <a:pt x="218806" y="93942"/>
                    <a:pt x="218922" y="93997"/>
                    <a:pt x="218978" y="94058"/>
                  </a:cubicBezTo>
                  <a:cubicBezTo>
                    <a:pt x="219326" y="94290"/>
                    <a:pt x="219618" y="94522"/>
                    <a:pt x="219966" y="94694"/>
                  </a:cubicBezTo>
                  <a:cubicBezTo>
                    <a:pt x="220082" y="94754"/>
                    <a:pt x="220138" y="94810"/>
                    <a:pt x="220254" y="94870"/>
                  </a:cubicBezTo>
                  <a:cubicBezTo>
                    <a:pt x="220547" y="95042"/>
                    <a:pt x="220895" y="95218"/>
                    <a:pt x="221182" y="95390"/>
                  </a:cubicBezTo>
                  <a:cubicBezTo>
                    <a:pt x="221299" y="95390"/>
                    <a:pt x="221359" y="95450"/>
                    <a:pt x="221475" y="95506"/>
                  </a:cubicBezTo>
                  <a:cubicBezTo>
                    <a:pt x="221763" y="95682"/>
                    <a:pt x="222055" y="95798"/>
                    <a:pt x="222343" y="95914"/>
                  </a:cubicBezTo>
                  <a:cubicBezTo>
                    <a:pt x="222459" y="95914"/>
                    <a:pt x="222575" y="95970"/>
                    <a:pt x="222691" y="96030"/>
                  </a:cubicBezTo>
                  <a:cubicBezTo>
                    <a:pt x="222983" y="96086"/>
                    <a:pt x="223271" y="96202"/>
                    <a:pt x="223503" y="96262"/>
                  </a:cubicBezTo>
                  <a:cubicBezTo>
                    <a:pt x="223619" y="96318"/>
                    <a:pt x="223735" y="96318"/>
                    <a:pt x="223852" y="96379"/>
                  </a:cubicBezTo>
                  <a:cubicBezTo>
                    <a:pt x="224144" y="96434"/>
                    <a:pt x="224376" y="96495"/>
                    <a:pt x="224608" y="96495"/>
                  </a:cubicBezTo>
                  <a:cubicBezTo>
                    <a:pt x="224780" y="96550"/>
                    <a:pt x="224896" y="96550"/>
                    <a:pt x="225012" y="96550"/>
                  </a:cubicBezTo>
                  <a:cubicBezTo>
                    <a:pt x="225244" y="96611"/>
                    <a:pt x="225476" y="96611"/>
                    <a:pt x="225708" y="96611"/>
                  </a:cubicBezTo>
                  <a:lnTo>
                    <a:pt x="226637" y="96611"/>
                  </a:lnTo>
                  <a:cubicBezTo>
                    <a:pt x="226813" y="96611"/>
                    <a:pt x="226985" y="96550"/>
                    <a:pt x="227161" y="96550"/>
                  </a:cubicBezTo>
                  <a:cubicBezTo>
                    <a:pt x="227565" y="96495"/>
                    <a:pt x="227973" y="96434"/>
                    <a:pt x="228377" y="96318"/>
                  </a:cubicBezTo>
                  <a:cubicBezTo>
                    <a:pt x="228958" y="96146"/>
                    <a:pt x="229538" y="95914"/>
                    <a:pt x="230118" y="95622"/>
                  </a:cubicBezTo>
                  <a:lnTo>
                    <a:pt x="230466" y="95450"/>
                  </a:lnTo>
                  <a:lnTo>
                    <a:pt x="230466" y="95450"/>
                  </a:lnTo>
                  <a:cubicBezTo>
                    <a:pt x="230062" y="95506"/>
                    <a:pt x="229654" y="95622"/>
                    <a:pt x="229250" y="95622"/>
                  </a:cubicBezTo>
                  <a:cubicBezTo>
                    <a:pt x="228902" y="95798"/>
                    <a:pt x="228554" y="95914"/>
                    <a:pt x="228206" y="95970"/>
                  </a:cubicBezTo>
                  <a:cubicBezTo>
                    <a:pt x="228089" y="96030"/>
                    <a:pt x="227913" y="96086"/>
                    <a:pt x="227741" y="96086"/>
                  </a:cubicBezTo>
                  <a:cubicBezTo>
                    <a:pt x="227565" y="96146"/>
                    <a:pt x="227333" y="96202"/>
                    <a:pt x="227101" y="96202"/>
                  </a:cubicBezTo>
                  <a:cubicBezTo>
                    <a:pt x="226929" y="96262"/>
                    <a:pt x="226697" y="96262"/>
                    <a:pt x="226465" y="96262"/>
                  </a:cubicBezTo>
                  <a:cubicBezTo>
                    <a:pt x="226349" y="96262"/>
                    <a:pt x="226172" y="96318"/>
                    <a:pt x="226001" y="96318"/>
                  </a:cubicBezTo>
                  <a:cubicBezTo>
                    <a:pt x="225769" y="96318"/>
                    <a:pt x="225476" y="96262"/>
                    <a:pt x="225244" y="96262"/>
                  </a:cubicBezTo>
                  <a:cubicBezTo>
                    <a:pt x="225128" y="96262"/>
                    <a:pt x="225012" y="96202"/>
                    <a:pt x="224840" y="96202"/>
                  </a:cubicBezTo>
                  <a:cubicBezTo>
                    <a:pt x="224608" y="96202"/>
                    <a:pt x="224316" y="96146"/>
                    <a:pt x="224028" y="96086"/>
                  </a:cubicBezTo>
                  <a:cubicBezTo>
                    <a:pt x="223912" y="96030"/>
                    <a:pt x="223796" y="96030"/>
                    <a:pt x="223735" y="95970"/>
                  </a:cubicBezTo>
                  <a:cubicBezTo>
                    <a:pt x="223448" y="95914"/>
                    <a:pt x="223155" y="95798"/>
                    <a:pt x="222867" y="95738"/>
                  </a:cubicBezTo>
                  <a:cubicBezTo>
                    <a:pt x="222751" y="95682"/>
                    <a:pt x="222635" y="95622"/>
                    <a:pt x="222519" y="95622"/>
                  </a:cubicBezTo>
                  <a:cubicBezTo>
                    <a:pt x="222227" y="95506"/>
                    <a:pt x="221939" y="95334"/>
                    <a:pt x="221647" y="95218"/>
                  </a:cubicBezTo>
                  <a:lnTo>
                    <a:pt x="221299" y="95042"/>
                  </a:lnTo>
                  <a:cubicBezTo>
                    <a:pt x="221011" y="94926"/>
                    <a:pt x="220718" y="94754"/>
                    <a:pt x="220430" y="94578"/>
                  </a:cubicBezTo>
                  <a:lnTo>
                    <a:pt x="220370" y="94578"/>
                  </a:lnTo>
                  <a:cubicBezTo>
                    <a:pt x="220254" y="94522"/>
                    <a:pt x="220198" y="94461"/>
                    <a:pt x="220082" y="94406"/>
                  </a:cubicBezTo>
                  <a:cubicBezTo>
                    <a:pt x="219734" y="94174"/>
                    <a:pt x="219442" y="93997"/>
                    <a:pt x="219094" y="93765"/>
                  </a:cubicBezTo>
                  <a:cubicBezTo>
                    <a:pt x="219038" y="93709"/>
                    <a:pt x="218922" y="93649"/>
                    <a:pt x="218806" y="93533"/>
                  </a:cubicBezTo>
                  <a:cubicBezTo>
                    <a:pt x="218458" y="93301"/>
                    <a:pt x="218165" y="93069"/>
                    <a:pt x="217817" y="92837"/>
                  </a:cubicBezTo>
                  <a:cubicBezTo>
                    <a:pt x="217701" y="92721"/>
                    <a:pt x="217645" y="92665"/>
                    <a:pt x="217529" y="92605"/>
                  </a:cubicBezTo>
                  <a:lnTo>
                    <a:pt x="216485" y="91737"/>
                  </a:lnTo>
                  <a:cubicBezTo>
                    <a:pt x="216369" y="91676"/>
                    <a:pt x="216309" y="91560"/>
                    <a:pt x="216193" y="91505"/>
                  </a:cubicBezTo>
                  <a:cubicBezTo>
                    <a:pt x="215844" y="91157"/>
                    <a:pt x="215496" y="90864"/>
                    <a:pt x="215148" y="90516"/>
                  </a:cubicBezTo>
                  <a:lnTo>
                    <a:pt x="214860" y="90228"/>
                  </a:lnTo>
                  <a:cubicBezTo>
                    <a:pt x="214512" y="89880"/>
                    <a:pt x="214164" y="89472"/>
                    <a:pt x="213756" y="89123"/>
                  </a:cubicBezTo>
                  <a:cubicBezTo>
                    <a:pt x="213700" y="89007"/>
                    <a:pt x="213584" y="88891"/>
                    <a:pt x="213523" y="88775"/>
                  </a:cubicBezTo>
                  <a:cubicBezTo>
                    <a:pt x="213120" y="88371"/>
                    <a:pt x="212772" y="87963"/>
                    <a:pt x="212363" y="87499"/>
                  </a:cubicBezTo>
                  <a:cubicBezTo>
                    <a:pt x="212307" y="87383"/>
                    <a:pt x="212191" y="87327"/>
                    <a:pt x="212075" y="87211"/>
                  </a:cubicBezTo>
                  <a:cubicBezTo>
                    <a:pt x="211727" y="86747"/>
                    <a:pt x="211319" y="86222"/>
                    <a:pt x="210970" y="85758"/>
                  </a:cubicBezTo>
                  <a:cubicBezTo>
                    <a:pt x="210854" y="85642"/>
                    <a:pt x="210799" y="85526"/>
                    <a:pt x="210683" y="85354"/>
                  </a:cubicBezTo>
                  <a:cubicBezTo>
                    <a:pt x="210274" y="84830"/>
                    <a:pt x="209926" y="84310"/>
                    <a:pt x="209522" y="83785"/>
                  </a:cubicBezTo>
                  <a:cubicBezTo>
                    <a:pt x="209406" y="83614"/>
                    <a:pt x="209346" y="83498"/>
                    <a:pt x="209230" y="83381"/>
                  </a:cubicBezTo>
                  <a:cubicBezTo>
                    <a:pt x="208826" y="82801"/>
                    <a:pt x="208478" y="82161"/>
                    <a:pt x="208069" y="81580"/>
                  </a:cubicBezTo>
                  <a:cubicBezTo>
                    <a:pt x="207953" y="81409"/>
                    <a:pt x="207898" y="81293"/>
                    <a:pt x="207782" y="81116"/>
                  </a:cubicBezTo>
                  <a:cubicBezTo>
                    <a:pt x="207373" y="80480"/>
                    <a:pt x="206969" y="79784"/>
                    <a:pt x="206561" y="79144"/>
                  </a:cubicBezTo>
                  <a:cubicBezTo>
                    <a:pt x="206505" y="78972"/>
                    <a:pt x="206389" y="78795"/>
                    <a:pt x="206273" y="78624"/>
                  </a:cubicBezTo>
                  <a:cubicBezTo>
                    <a:pt x="205864" y="77927"/>
                    <a:pt x="205461" y="77171"/>
                    <a:pt x="205052" y="76419"/>
                  </a:cubicBezTo>
                  <a:cubicBezTo>
                    <a:pt x="204936" y="76242"/>
                    <a:pt x="204880" y="76071"/>
                    <a:pt x="204764" y="75894"/>
                  </a:cubicBezTo>
                  <a:cubicBezTo>
                    <a:pt x="204416" y="75258"/>
                    <a:pt x="204068" y="74562"/>
                    <a:pt x="203720" y="73866"/>
                  </a:cubicBezTo>
                  <a:lnTo>
                    <a:pt x="203544" y="73518"/>
                  </a:lnTo>
                  <a:cubicBezTo>
                    <a:pt x="203428" y="73286"/>
                    <a:pt x="203311" y="73109"/>
                    <a:pt x="203256" y="72937"/>
                  </a:cubicBezTo>
                  <a:cubicBezTo>
                    <a:pt x="202792" y="72065"/>
                    <a:pt x="202383" y="71197"/>
                    <a:pt x="201979" y="70268"/>
                  </a:cubicBezTo>
                  <a:cubicBezTo>
                    <a:pt x="201863" y="70092"/>
                    <a:pt x="201747" y="69860"/>
                    <a:pt x="201687" y="69688"/>
                  </a:cubicBezTo>
                  <a:cubicBezTo>
                    <a:pt x="201223" y="68699"/>
                    <a:pt x="200819" y="67771"/>
                    <a:pt x="200355" y="66787"/>
                  </a:cubicBezTo>
                  <a:cubicBezTo>
                    <a:pt x="200294" y="66611"/>
                    <a:pt x="200178" y="66379"/>
                    <a:pt x="200123" y="66147"/>
                  </a:cubicBezTo>
                  <a:cubicBezTo>
                    <a:pt x="199658" y="65162"/>
                    <a:pt x="199194" y="64118"/>
                    <a:pt x="198786" y="63074"/>
                  </a:cubicBezTo>
                  <a:cubicBezTo>
                    <a:pt x="198670" y="62842"/>
                    <a:pt x="198614" y="62609"/>
                    <a:pt x="198498" y="62377"/>
                  </a:cubicBezTo>
                  <a:cubicBezTo>
                    <a:pt x="198034" y="61273"/>
                    <a:pt x="197625" y="60173"/>
                    <a:pt x="197161" y="59068"/>
                  </a:cubicBezTo>
                  <a:cubicBezTo>
                    <a:pt x="197045" y="58836"/>
                    <a:pt x="196989" y="58604"/>
                    <a:pt x="196873" y="58371"/>
                  </a:cubicBezTo>
                  <a:cubicBezTo>
                    <a:pt x="192867" y="48044"/>
                    <a:pt x="189270" y="37080"/>
                    <a:pt x="185733" y="27504"/>
                  </a:cubicBezTo>
                  <a:cubicBezTo>
                    <a:pt x="183064" y="20193"/>
                    <a:pt x="180395" y="13639"/>
                    <a:pt x="177549" y="8765"/>
                  </a:cubicBezTo>
                  <a:cubicBezTo>
                    <a:pt x="176157" y="6383"/>
                    <a:pt x="174648" y="4355"/>
                    <a:pt x="173140" y="2846"/>
                  </a:cubicBezTo>
                  <a:cubicBezTo>
                    <a:pt x="171631" y="1338"/>
                    <a:pt x="170006" y="409"/>
                    <a:pt x="168326" y="61"/>
                  </a:cubicBezTo>
                  <a:cubicBezTo>
                    <a:pt x="167978" y="1"/>
                    <a:pt x="167686" y="1"/>
                    <a:pt x="167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3" name="Google Shape;523;p32"/>
            <p:cNvSpPr/>
            <p:nvPr/>
          </p:nvSpPr>
          <p:spPr>
            <a:xfrm>
              <a:off x="577550" y="1703825"/>
              <a:ext cx="6791575" cy="2465975"/>
            </a:xfrm>
            <a:custGeom>
              <a:avLst/>
              <a:gdLst/>
              <a:ahLst/>
              <a:cxnLst/>
              <a:rect l="l" t="t" r="r" b="b"/>
              <a:pathLst>
                <a:path w="271663" h="98639" extrusionOk="0">
                  <a:moveTo>
                    <a:pt x="105369" y="8471"/>
                  </a:moveTo>
                  <a:lnTo>
                    <a:pt x="105314" y="8527"/>
                  </a:lnTo>
                  <a:lnTo>
                    <a:pt x="105369" y="8527"/>
                  </a:lnTo>
                  <a:lnTo>
                    <a:pt x="105369" y="8471"/>
                  </a:lnTo>
                  <a:close/>
                  <a:moveTo>
                    <a:pt x="104789" y="9107"/>
                  </a:moveTo>
                  <a:cubicBezTo>
                    <a:pt x="104617" y="9223"/>
                    <a:pt x="104385" y="9339"/>
                    <a:pt x="104153" y="9516"/>
                  </a:cubicBezTo>
                  <a:cubicBezTo>
                    <a:pt x="104269" y="9455"/>
                    <a:pt x="104441" y="9400"/>
                    <a:pt x="104557" y="9400"/>
                  </a:cubicBezTo>
                  <a:cubicBezTo>
                    <a:pt x="104673" y="9284"/>
                    <a:pt x="104734" y="9223"/>
                    <a:pt x="104789" y="9107"/>
                  </a:cubicBezTo>
                  <a:close/>
                  <a:moveTo>
                    <a:pt x="104209" y="9864"/>
                  </a:moveTo>
                  <a:lnTo>
                    <a:pt x="104209" y="9864"/>
                  </a:lnTo>
                  <a:cubicBezTo>
                    <a:pt x="103977" y="9920"/>
                    <a:pt x="103805" y="10036"/>
                    <a:pt x="103629" y="10096"/>
                  </a:cubicBezTo>
                  <a:cubicBezTo>
                    <a:pt x="103573" y="10212"/>
                    <a:pt x="103513" y="10268"/>
                    <a:pt x="103457" y="10384"/>
                  </a:cubicBezTo>
                  <a:cubicBezTo>
                    <a:pt x="103457" y="10384"/>
                    <a:pt x="103513" y="10384"/>
                    <a:pt x="103513" y="10328"/>
                  </a:cubicBezTo>
                  <a:cubicBezTo>
                    <a:pt x="103629" y="10328"/>
                    <a:pt x="103805" y="10268"/>
                    <a:pt x="103921" y="10268"/>
                  </a:cubicBezTo>
                  <a:cubicBezTo>
                    <a:pt x="103977" y="10212"/>
                    <a:pt x="103977" y="10152"/>
                    <a:pt x="104037" y="10096"/>
                  </a:cubicBezTo>
                  <a:cubicBezTo>
                    <a:pt x="104093" y="9980"/>
                    <a:pt x="104153" y="9920"/>
                    <a:pt x="104209" y="9864"/>
                  </a:cubicBezTo>
                  <a:close/>
                  <a:moveTo>
                    <a:pt x="103629" y="10676"/>
                  </a:moveTo>
                  <a:cubicBezTo>
                    <a:pt x="103457" y="10732"/>
                    <a:pt x="103281" y="10732"/>
                    <a:pt x="103165" y="10792"/>
                  </a:cubicBezTo>
                  <a:cubicBezTo>
                    <a:pt x="103049" y="10964"/>
                    <a:pt x="102933" y="11080"/>
                    <a:pt x="102877" y="11256"/>
                  </a:cubicBezTo>
                  <a:cubicBezTo>
                    <a:pt x="102993" y="11256"/>
                    <a:pt x="103165" y="11196"/>
                    <a:pt x="103281" y="11196"/>
                  </a:cubicBezTo>
                  <a:lnTo>
                    <a:pt x="103629" y="10676"/>
                  </a:lnTo>
                  <a:close/>
                  <a:moveTo>
                    <a:pt x="50712" y="28603"/>
                  </a:moveTo>
                  <a:cubicBezTo>
                    <a:pt x="50828" y="28719"/>
                    <a:pt x="51005" y="28835"/>
                    <a:pt x="51121" y="28951"/>
                  </a:cubicBezTo>
                  <a:lnTo>
                    <a:pt x="51757" y="28951"/>
                  </a:lnTo>
                  <a:cubicBezTo>
                    <a:pt x="51640" y="28835"/>
                    <a:pt x="51469" y="28719"/>
                    <a:pt x="51353" y="28603"/>
                  </a:cubicBezTo>
                  <a:close/>
                  <a:moveTo>
                    <a:pt x="51873" y="28603"/>
                  </a:moveTo>
                  <a:cubicBezTo>
                    <a:pt x="52049" y="28719"/>
                    <a:pt x="52221" y="28835"/>
                    <a:pt x="52337" y="28951"/>
                  </a:cubicBezTo>
                  <a:cubicBezTo>
                    <a:pt x="52513" y="28951"/>
                    <a:pt x="52745" y="29011"/>
                    <a:pt x="52917" y="29011"/>
                  </a:cubicBezTo>
                  <a:cubicBezTo>
                    <a:pt x="52685" y="28895"/>
                    <a:pt x="52513" y="28719"/>
                    <a:pt x="52337" y="28603"/>
                  </a:cubicBezTo>
                  <a:close/>
                  <a:moveTo>
                    <a:pt x="53033" y="28719"/>
                  </a:moveTo>
                  <a:cubicBezTo>
                    <a:pt x="53209" y="28835"/>
                    <a:pt x="53441" y="29011"/>
                    <a:pt x="53674" y="29127"/>
                  </a:cubicBezTo>
                  <a:cubicBezTo>
                    <a:pt x="53790" y="29183"/>
                    <a:pt x="53906" y="29183"/>
                    <a:pt x="54077" y="29243"/>
                  </a:cubicBezTo>
                  <a:cubicBezTo>
                    <a:pt x="53790" y="29067"/>
                    <a:pt x="53497" y="28895"/>
                    <a:pt x="53149" y="28719"/>
                  </a:cubicBezTo>
                  <a:close/>
                  <a:moveTo>
                    <a:pt x="55066" y="29475"/>
                  </a:moveTo>
                  <a:cubicBezTo>
                    <a:pt x="55094" y="29475"/>
                    <a:pt x="55122" y="29489"/>
                    <a:pt x="55151" y="29503"/>
                  </a:cubicBezTo>
                  <a:lnTo>
                    <a:pt x="55151" y="29503"/>
                  </a:lnTo>
                  <a:cubicBezTo>
                    <a:pt x="55119" y="29475"/>
                    <a:pt x="55110" y="29475"/>
                    <a:pt x="55066" y="29475"/>
                  </a:cubicBezTo>
                  <a:close/>
                  <a:moveTo>
                    <a:pt x="55151" y="29503"/>
                  </a:moveTo>
                  <a:lnTo>
                    <a:pt x="55151" y="29503"/>
                  </a:lnTo>
                  <a:cubicBezTo>
                    <a:pt x="55159" y="29510"/>
                    <a:pt x="55169" y="29519"/>
                    <a:pt x="55182" y="29531"/>
                  </a:cubicBezTo>
                  <a:lnTo>
                    <a:pt x="55238" y="29531"/>
                  </a:lnTo>
                  <a:cubicBezTo>
                    <a:pt x="55210" y="29531"/>
                    <a:pt x="55180" y="29517"/>
                    <a:pt x="55151" y="29503"/>
                  </a:cubicBezTo>
                  <a:close/>
                  <a:moveTo>
                    <a:pt x="103049" y="11544"/>
                  </a:moveTo>
                  <a:lnTo>
                    <a:pt x="103049" y="11544"/>
                  </a:lnTo>
                  <a:cubicBezTo>
                    <a:pt x="102933" y="11605"/>
                    <a:pt x="102761" y="11605"/>
                    <a:pt x="102645" y="11660"/>
                  </a:cubicBezTo>
                  <a:cubicBezTo>
                    <a:pt x="101600" y="13345"/>
                    <a:pt x="100672" y="15374"/>
                    <a:pt x="99799" y="17579"/>
                  </a:cubicBezTo>
                  <a:cubicBezTo>
                    <a:pt x="97594" y="23093"/>
                    <a:pt x="95622" y="29592"/>
                    <a:pt x="93361" y="34930"/>
                  </a:cubicBezTo>
                  <a:cubicBezTo>
                    <a:pt x="93245" y="35278"/>
                    <a:pt x="93129" y="35566"/>
                    <a:pt x="92953" y="35858"/>
                  </a:cubicBezTo>
                  <a:cubicBezTo>
                    <a:pt x="92953" y="35974"/>
                    <a:pt x="92897" y="36030"/>
                    <a:pt x="92897" y="36090"/>
                  </a:cubicBezTo>
                  <a:lnTo>
                    <a:pt x="92721" y="36438"/>
                  </a:lnTo>
                  <a:cubicBezTo>
                    <a:pt x="92665" y="36610"/>
                    <a:pt x="92604" y="36726"/>
                    <a:pt x="92549" y="36842"/>
                  </a:cubicBezTo>
                  <a:lnTo>
                    <a:pt x="92549" y="36902"/>
                  </a:lnTo>
                  <a:cubicBezTo>
                    <a:pt x="92488" y="36902"/>
                    <a:pt x="92488" y="36958"/>
                    <a:pt x="92488" y="36958"/>
                  </a:cubicBezTo>
                  <a:cubicBezTo>
                    <a:pt x="92433" y="37134"/>
                    <a:pt x="92372" y="37251"/>
                    <a:pt x="92317" y="37367"/>
                  </a:cubicBezTo>
                  <a:cubicBezTo>
                    <a:pt x="92256" y="37422"/>
                    <a:pt x="92256" y="37483"/>
                    <a:pt x="92256" y="37483"/>
                  </a:cubicBezTo>
                  <a:cubicBezTo>
                    <a:pt x="92201" y="37538"/>
                    <a:pt x="92201" y="37538"/>
                    <a:pt x="92201" y="37599"/>
                  </a:cubicBezTo>
                  <a:cubicBezTo>
                    <a:pt x="92140" y="37715"/>
                    <a:pt x="92085" y="37886"/>
                    <a:pt x="92024" y="38002"/>
                  </a:cubicBezTo>
                  <a:cubicBezTo>
                    <a:pt x="91969" y="38002"/>
                    <a:pt x="91969" y="38002"/>
                    <a:pt x="91969" y="38063"/>
                  </a:cubicBezTo>
                  <a:cubicBezTo>
                    <a:pt x="91908" y="38119"/>
                    <a:pt x="91908" y="38179"/>
                    <a:pt x="91852" y="38295"/>
                  </a:cubicBezTo>
                  <a:cubicBezTo>
                    <a:pt x="91792" y="38411"/>
                    <a:pt x="91736" y="38527"/>
                    <a:pt x="91620" y="38699"/>
                  </a:cubicBezTo>
                  <a:cubicBezTo>
                    <a:pt x="91620" y="38815"/>
                    <a:pt x="91560" y="38875"/>
                    <a:pt x="91504" y="38991"/>
                  </a:cubicBezTo>
                  <a:cubicBezTo>
                    <a:pt x="91388" y="39163"/>
                    <a:pt x="91328" y="39279"/>
                    <a:pt x="91272" y="39455"/>
                  </a:cubicBezTo>
                  <a:cubicBezTo>
                    <a:pt x="91212" y="39511"/>
                    <a:pt x="91156" y="39571"/>
                    <a:pt x="91096" y="39687"/>
                  </a:cubicBezTo>
                  <a:lnTo>
                    <a:pt x="91096" y="39743"/>
                  </a:lnTo>
                  <a:cubicBezTo>
                    <a:pt x="90980" y="39920"/>
                    <a:pt x="90864" y="40036"/>
                    <a:pt x="90808" y="40207"/>
                  </a:cubicBezTo>
                  <a:cubicBezTo>
                    <a:pt x="90748" y="40268"/>
                    <a:pt x="90692" y="40323"/>
                    <a:pt x="90692" y="40439"/>
                  </a:cubicBezTo>
                  <a:cubicBezTo>
                    <a:pt x="90632" y="40439"/>
                    <a:pt x="90632" y="40500"/>
                    <a:pt x="90632" y="40500"/>
                  </a:cubicBezTo>
                  <a:lnTo>
                    <a:pt x="90284" y="41020"/>
                  </a:lnTo>
                  <a:cubicBezTo>
                    <a:pt x="90228" y="41136"/>
                    <a:pt x="90168" y="41196"/>
                    <a:pt x="90112" y="41312"/>
                  </a:cubicBezTo>
                  <a:cubicBezTo>
                    <a:pt x="89996" y="41428"/>
                    <a:pt x="89935" y="41544"/>
                    <a:pt x="89819" y="41716"/>
                  </a:cubicBezTo>
                  <a:cubicBezTo>
                    <a:pt x="89300" y="42589"/>
                    <a:pt x="88719" y="43401"/>
                    <a:pt x="88139" y="44097"/>
                  </a:cubicBezTo>
                  <a:cubicBezTo>
                    <a:pt x="88427" y="43805"/>
                    <a:pt x="88775" y="43517"/>
                    <a:pt x="89067" y="43224"/>
                  </a:cubicBezTo>
                  <a:cubicBezTo>
                    <a:pt x="89123" y="43108"/>
                    <a:pt x="89183" y="43053"/>
                    <a:pt x="89300" y="42937"/>
                  </a:cubicBezTo>
                  <a:cubicBezTo>
                    <a:pt x="89880" y="42240"/>
                    <a:pt x="90460" y="41428"/>
                    <a:pt x="91040" y="40500"/>
                  </a:cubicBezTo>
                  <a:cubicBezTo>
                    <a:pt x="91096" y="40384"/>
                    <a:pt x="91156" y="40323"/>
                    <a:pt x="91156" y="40207"/>
                  </a:cubicBezTo>
                  <a:lnTo>
                    <a:pt x="91328" y="40036"/>
                  </a:lnTo>
                  <a:cubicBezTo>
                    <a:pt x="91388" y="39859"/>
                    <a:pt x="91504" y="39687"/>
                    <a:pt x="91560" y="39511"/>
                  </a:cubicBezTo>
                  <a:cubicBezTo>
                    <a:pt x="91620" y="39455"/>
                    <a:pt x="91676" y="39339"/>
                    <a:pt x="91736" y="39279"/>
                  </a:cubicBezTo>
                  <a:cubicBezTo>
                    <a:pt x="91792" y="39107"/>
                    <a:pt x="91852" y="38991"/>
                    <a:pt x="91969" y="38815"/>
                  </a:cubicBezTo>
                  <a:cubicBezTo>
                    <a:pt x="92024" y="38699"/>
                    <a:pt x="92024" y="38643"/>
                    <a:pt x="92085" y="38527"/>
                  </a:cubicBezTo>
                  <a:cubicBezTo>
                    <a:pt x="92140" y="38411"/>
                    <a:pt x="92256" y="38295"/>
                    <a:pt x="92317" y="38119"/>
                  </a:cubicBezTo>
                  <a:cubicBezTo>
                    <a:pt x="92317" y="38063"/>
                    <a:pt x="92372" y="37947"/>
                    <a:pt x="92433" y="37886"/>
                  </a:cubicBezTo>
                  <a:cubicBezTo>
                    <a:pt x="92488" y="37715"/>
                    <a:pt x="92549" y="37599"/>
                    <a:pt x="92604" y="37483"/>
                  </a:cubicBezTo>
                  <a:cubicBezTo>
                    <a:pt x="92665" y="37422"/>
                    <a:pt x="92665" y="37306"/>
                    <a:pt x="92721" y="37251"/>
                  </a:cubicBezTo>
                  <a:cubicBezTo>
                    <a:pt x="92781" y="37134"/>
                    <a:pt x="92837" y="37018"/>
                    <a:pt x="92897" y="36842"/>
                  </a:cubicBezTo>
                  <a:cubicBezTo>
                    <a:pt x="92897" y="36842"/>
                    <a:pt x="92953" y="36786"/>
                    <a:pt x="92953" y="36726"/>
                  </a:cubicBezTo>
                  <a:cubicBezTo>
                    <a:pt x="93013" y="36610"/>
                    <a:pt x="93069" y="36494"/>
                    <a:pt x="93129" y="36322"/>
                  </a:cubicBezTo>
                  <a:lnTo>
                    <a:pt x="93301" y="35974"/>
                  </a:lnTo>
                  <a:cubicBezTo>
                    <a:pt x="93361" y="35914"/>
                    <a:pt x="93361" y="35798"/>
                    <a:pt x="93417" y="35742"/>
                  </a:cubicBezTo>
                  <a:cubicBezTo>
                    <a:pt x="93593" y="35278"/>
                    <a:pt x="93825" y="34814"/>
                    <a:pt x="93997" y="34289"/>
                  </a:cubicBezTo>
                  <a:cubicBezTo>
                    <a:pt x="96202" y="28835"/>
                    <a:pt x="98175" y="22281"/>
                    <a:pt x="100440" y="16943"/>
                  </a:cubicBezTo>
                  <a:cubicBezTo>
                    <a:pt x="101252" y="14970"/>
                    <a:pt x="102120" y="13113"/>
                    <a:pt x="103049" y="11544"/>
                  </a:cubicBezTo>
                  <a:close/>
                  <a:moveTo>
                    <a:pt x="86686" y="44677"/>
                  </a:moveTo>
                  <a:cubicBezTo>
                    <a:pt x="86678" y="44693"/>
                    <a:pt x="86670" y="44709"/>
                    <a:pt x="86663" y="44724"/>
                  </a:cubicBezTo>
                  <a:lnTo>
                    <a:pt x="86663" y="44724"/>
                  </a:lnTo>
                  <a:cubicBezTo>
                    <a:pt x="86675" y="44716"/>
                    <a:pt x="86686" y="44702"/>
                    <a:pt x="86686" y="44677"/>
                  </a:cubicBezTo>
                  <a:close/>
                  <a:moveTo>
                    <a:pt x="86663" y="44724"/>
                  </a:moveTo>
                  <a:cubicBezTo>
                    <a:pt x="86647" y="44733"/>
                    <a:pt x="86630" y="44733"/>
                    <a:pt x="86630" y="44733"/>
                  </a:cubicBezTo>
                  <a:cubicBezTo>
                    <a:pt x="86514" y="44909"/>
                    <a:pt x="86398" y="45081"/>
                    <a:pt x="86338" y="45258"/>
                  </a:cubicBezTo>
                  <a:cubicBezTo>
                    <a:pt x="86446" y="45093"/>
                    <a:pt x="86554" y="44933"/>
                    <a:pt x="86663" y="44724"/>
                  </a:cubicBezTo>
                  <a:close/>
                  <a:moveTo>
                    <a:pt x="86106" y="44965"/>
                  </a:moveTo>
                  <a:lnTo>
                    <a:pt x="86106" y="44965"/>
                  </a:lnTo>
                  <a:cubicBezTo>
                    <a:pt x="85990" y="45026"/>
                    <a:pt x="85934" y="45081"/>
                    <a:pt x="85818" y="45081"/>
                  </a:cubicBezTo>
                  <a:cubicBezTo>
                    <a:pt x="85758" y="45197"/>
                    <a:pt x="85702" y="45374"/>
                    <a:pt x="85642" y="45490"/>
                  </a:cubicBezTo>
                  <a:cubicBezTo>
                    <a:pt x="85702" y="45490"/>
                    <a:pt x="85758" y="45490"/>
                    <a:pt x="85818" y="45429"/>
                  </a:cubicBezTo>
                  <a:cubicBezTo>
                    <a:pt x="85934" y="45313"/>
                    <a:pt x="85990" y="45142"/>
                    <a:pt x="86106" y="44965"/>
                  </a:cubicBezTo>
                  <a:close/>
                  <a:moveTo>
                    <a:pt x="55354" y="29243"/>
                  </a:moveTo>
                  <a:lnTo>
                    <a:pt x="55354" y="29243"/>
                  </a:lnTo>
                  <a:cubicBezTo>
                    <a:pt x="56111" y="29592"/>
                    <a:pt x="56863" y="29995"/>
                    <a:pt x="57559" y="30460"/>
                  </a:cubicBezTo>
                  <a:cubicBezTo>
                    <a:pt x="57619" y="30520"/>
                    <a:pt x="57675" y="30520"/>
                    <a:pt x="57675" y="30520"/>
                  </a:cubicBezTo>
                  <a:cubicBezTo>
                    <a:pt x="57851" y="30636"/>
                    <a:pt x="57967" y="30692"/>
                    <a:pt x="58139" y="30752"/>
                  </a:cubicBezTo>
                  <a:cubicBezTo>
                    <a:pt x="58431" y="30924"/>
                    <a:pt x="58719" y="31040"/>
                    <a:pt x="59012" y="31216"/>
                  </a:cubicBezTo>
                  <a:cubicBezTo>
                    <a:pt x="59128" y="31272"/>
                    <a:pt x="59183" y="31332"/>
                    <a:pt x="59299" y="31388"/>
                  </a:cubicBezTo>
                  <a:cubicBezTo>
                    <a:pt x="59360" y="31448"/>
                    <a:pt x="59476" y="31504"/>
                    <a:pt x="59532" y="31564"/>
                  </a:cubicBezTo>
                  <a:cubicBezTo>
                    <a:pt x="59648" y="31564"/>
                    <a:pt x="59708" y="31620"/>
                    <a:pt x="59764" y="31680"/>
                  </a:cubicBezTo>
                  <a:cubicBezTo>
                    <a:pt x="59996" y="31796"/>
                    <a:pt x="60172" y="31912"/>
                    <a:pt x="60404" y="32028"/>
                  </a:cubicBezTo>
                  <a:cubicBezTo>
                    <a:pt x="60576" y="32145"/>
                    <a:pt x="60692" y="32261"/>
                    <a:pt x="60868" y="32377"/>
                  </a:cubicBezTo>
                  <a:cubicBezTo>
                    <a:pt x="60984" y="32432"/>
                    <a:pt x="61100" y="32493"/>
                    <a:pt x="61217" y="32609"/>
                  </a:cubicBezTo>
                  <a:lnTo>
                    <a:pt x="61333" y="32609"/>
                  </a:lnTo>
                  <a:cubicBezTo>
                    <a:pt x="61449" y="32725"/>
                    <a:pt x="61620" y="32841"/>
                    <a:pt x="61797" y="32957"/>
                  </a:cubicBezTo>
                  <a:lnTo>
                    <a:pt x="62841" y="33653"/>
                  </a:lnTo>
                  <a:cubicBezTo>
                    <a:pt x="62957" y="33769"/>
                    <a:pt x="63073" y="33885"/>
                    <a:pt x="63189" y="33941"/>
                  </a:cubicBezTo>
                  <a:cubicBezTo>
                    <a:pt x="63593" y="34233"/>
                    <a:pt x="64002" y="34521"/>
                    <a:pt x="64350" y="34814"/>
                  </a:cubicBezTo>
                  <a:cubicBezTo>
                    <a:pt x="64466" y="34869"/>
                    <a:pt x="64582" y="34985"/>
                    <a:pt x="64698" y="35046"/>
                  </a:cubicBezTo>
                  <a:cubicBezTo>
                    <a:pt x="65102" y="35394"/>
                    <a:pt x="65510" y="35682"/>
                    <a:pt x="65914" y="35974"/>
                  </a:cubicBezTo>
                  <a:cubicBezTo>
                    <a:pt x="66030" y="36090"/>
                    <a:pt x="66146" y="36146"/>
                    <a:pt x="66262" y="36262"/>
                  </a:cubicBezTo>
                  <a:cubicBezTo>
                    <a:pt x="66671" y="36554"/>
                    <a:pt x="67135" y="36902"/>
                    <a:pt x="67539" y="37251"/>
                  </a:cubicBezTo>
                  <a:cubicBezTo>
                    <a:pt x="67655" y="37367"/>
                    <a:pt x="67715" y="37422"/>
                    <a:pt x="67831" y="37483"/>
                  </a:cubicBezTo>
                  <a:cubicBezTo>
                    <a:pt x="68295" y="37831"/>
                    <a:pt x="68759" y="38235"/>
                    <a:pt x="69224" y="38583"/>
                  </a:cubicBezTo>
                  <a:cubicBezTo>
                    <a:pt x="69340" y="38643"/>
                    <a:pt x="69395" y="38699"/>
                    <a:pt x="69511" y="38815"/>
                  </a:cubicBezTo>
                  <a:cubicBezTo>
                    <a:pt x="69976" y="39163"/>
                    <a:pt x="70500" y="39511"/>
                    <a:pt x="70964" y="39920"/>
                  </a:cubicBezTo>
                  <a:cubicBezTo>
                    <a:pt x="71020" y="39975"/>
                    <a:pt x="71136" y="40036"/>
                    <a:pt x="71252" y="40091"/>
                  </a:cubicBezTo>
                  <a:cubicBezTo>
                    <a:pt x="71368" y="40207"/>
                    <a:pt x="71484" y="40323"/>
                    <a:pt x="71600" y="40384"/>
                  </a:cubicBezTo>
                  <a:cubicBezTo>
                    <a:pt x="72009" y="40672"/>
                    <a:pt x="72413" y="40964"/>
                    <a:pt x="72761" y="41252"/>
                  </a:cubicBezTo>
                  <a:cubicBezTo>
                    <a:pt x="72877" y="41312"/>
                    <a:pt x="72937" y="41368"/>
                    <a:pt x="73053" y="41428"/>
                  </a:cubicBezTo>
                  <a:cubicBezTo>
                    <a:pt x="73573" y="41832"/>
                    <a:pt x="74153" y="42180"/>
                    <a:pt x="74678" y="42528"/>
                  </a:cubicBezTo>
                  <a:cubicBezTo>
                    <a:pt x="74794" y="42589"/>
                    <a:pt x="74910" y="42644"/>
                    <a:pt x="74966" y="42760"/>
                  </a:cubicBezTo>
                  <a:cubicBezTo>
                    <a:pt x="75546" y="43108"/>
                    <a:pt x="76126" y="43457"/>
                    <a:pt x="76706" y="43749"/>
                  </a:cubicBezTo>
                  <a:lnTo>
                    <a:pt x="77054" y="43921"/>
                  </a:lnTo>
                  <a:cubicBezTo>
                    <a:pt x="77231" y="44037"/>
                    <a:pt x="77403" y="44097"/>
                    <a:pt x="77579" y="44213"/>
                  </a:cubicBezTo>
                  <a:cubicBezTo>
                    <a:pt x="78043" y="44445"/>
                    <a:pt x="78507" y="44617"/>
                    <a:pt x="78911" y="44793"/>
                  </a:cubicBezTo>
                  <a:lnTo>
                    <a:pt x="79259" y="44965"/>
                  </a:lnTo>
                  <a:cubicBezTo>
                    <a:pt x="80016" y="45197"/>
                    <a:pt x="80712" y="45429"/>
                    <a:pt x="81408" y="45545"/>
                  </a:cubicBezTo>
                  <a:cubicBezTo>
                    <a:pt x="81524" y="45606"/>
                    <a:pt x="81641" y="45606"/>
                    <a:pt x="81812" y="45661"/>
                  </a:cubicBezTo>
                  <a:cubicBezTo>
                    <a:pt x="82337" y="45722"/>
                    <a:pt x="82857" y="45777"/>
                    <a:pt x="83437" y="45777"/>
                  </a:cubicBezTo>
                  <a:cubicBezTo>
                    <a:pt x="83729" y="45777"/>
                    <a:pt x="84017" y="45777"/>
                    <a:pt x="84365" y="45722"/>
                  </a:cubicBezTo>
                  <a:cubicBezTo>
                    <a:pt x="84542" y="45722"/>
                    <a:pt x="84713" y="45661"/>
                    <a:pt x="84890" y="45661"/>
                  </a:cubicBezTo>
                  <a:cubicBezTo>
                    <a:pt x="84945" y="45661"/>
                    <a:pt x="85062" y="45606"/>
                    <a:pt x="85178" y="45606"/>
                  </a:cubicBezTo>
                  <a:cubicBezTo>
                    <a:pt x="85238" y="45490"/>
                    <a:pt x="85354" y="45313"/>
                    <a:pt x="85410" y="45197"/>
                  </a:cubicBezTo>
                  <a:cubicBezTo>
                    <a:pt x="85354" y="45197"/>
                    <a:pt x="85294" y="45258"/>
                    <a:pt x="85238" y="45258"/>
                  </a:cubicBezTo>
                  <a:cubicBezTo>
                    <a:pt x="85062" y="45313"/>
                    <a:pt x="84890" y="45313"/>
                    <a:pt x="84713" y="45374"/>
                  </a:cubicBezTo>
                  <a:cubicBezTo>
                    <a:pt x="84249" y="45429"/>
                    <a:pt x="83845" y="45429"/>
                    <a:pt x="83437" y="45429"/>
                  </a:cubicBezTo>
                  <a:cubicBezTo>
                    <a:pt x="82973" y="45429"/>
                    <a:pt x="82509" y="45429"/>
                    <a:pt x="82044" y="45374"/>
                  </a:cubicBezTo>
                  <a:cubicBezTo>
                    <a:pt x="81928" y="45313"/>
                    <a:pt x="81812" y="45313"/>
                    <a:pt x="81696" y="45258"/>
                  </a:cubicBezTo>
                  <a:cubicBezTo>
                    <a:pt x="81000" y="45142"/>
                    <a:pt x="80304" y="44965"/>
                    <a:pt x="79668" y="44733"/>
                  </a:cubicBezTo>
                  <a:cubicBezTo>
                    <a:pt x="79607" y="44733"/>
                    <a:pt x="79552" y="44677"/>
                    <a:pt x="79552" y="44677"/>
                  </a:cubicBezTo>
                  <a:cubicBezTo>
                    <a:pt x="79436" y="44617"/>
                    <a:pt x="79320" y="44617"/>
                    <a:pt x="79204" y="44561"/>
                  </a:cubicBezTo>
                  <a:cubicBezTo>
                    <a:pt x="78563" y="44329"/>
                    <a:pt x="77927" y="44037"/>
                    <a:pt x="77286" y="43689"/>
                  </a:cubicBezTo>
                  <a:cubicBezTo>
                    <a:pt x="77170" y="43633"/>
                    <a:pt x="77054" y="43573"/>
                    <a:pt x="76999" y="43517"/>
                  </a:cubicBezTo>
                  <a:cubicBezTo>
                    <a:pt x="76418" y="43224"/>
                    <a:pt x="75838" y="42876"/>
                    <a:pt x="75258" y="42528"/>
                  </a:cubicBezTo>
                  <a:cubicBezTo>
                    <a:pt x="75142" y="42473"/>
                    <a:pt x="75026" y="42356"/>
                    <a:pt x="74966" y="42296"/>
                  </a:cubicBezTo>
                  <a:cubicBezTo>
                    <a:pt x="74385" y="41948"/>
                    <a:pt x="73865" y="41600"/>
                    <a:pt x="73341" y="41252"/>
                  </a:cubicBezTo>
                  <a:cubicBezTo>
                    <a:pt x="73225" y="41196"/>
                    <a:pt x="73169" y="41080"/>
                    <a:pt x="73053" y="41020"/>
                  </a:cubicBezTo>
                  <a:cubicBezTo>
                    <a:pt x="72993" y="40964"/>
                    <a:pt x="72877" y="40904"/>
                    <a:pt x="72821" y="40848"/>
                  </a:cubicBezTo>
                  <a:cubicBezTo>
                    <a:pt x="72413" y="40555"/>
                    <a:pt x="71948" y="40268"/>
                    <a:pt x="71545" y="39920"/>
                  </a:cubicBezTo>
                  <a:cubicBezTo>
                    <a:pt x="71429" y="39859"/>
                    <a:pt x="71368" y="39803"/>
                    <a:pt x="71252" y="39687"/>
                  </a:cubicBezTo>
                  <a:cubicBezTo>
                    <a:pt x="70788" y="39339"/>
                    <a:pt x="70268" y="38991"/>
                    <a:pt x="69804" y="38643"/>
                  </a:cubicBezTo>
                  <a:cubicBezTo>
                    <a:pt x="69744" y="38527"/>
                    <a:pt x="69627" y="38467"/>
                    <a:pt x="69511" y="38411"/>
                  </a:cubicBezTo>
                  <a:cubicBezTo>
                    <a:pt x="69108" y="38063"/>
                    <a:pt x="68643" y="37715"/>
                    <a:pt x="68179" y="37367"/>
                  </a:cubicBezTo>
                  <a:cubicBezTo>
                    <a:pt x="68063" y="37251"/>
                    <a:pt x="68003" y="37190"/>
                    <a:pt x="67887" y="37134"/>
                  </a:cubicBezTo>
                  <a:cubicBezTo>
                    <a:pt x="67483" y="36786"/>
                    <a:pt x="67019" y="36438"/>
                    <a:pt x="66610" y="36090"/>
                  </a:cubicBezTo>
                  <a:cubicBezTo>
                    <a:pt x="66494" y="36030"/>
                    <a:pt x="66439" y="35974"/>
                    <a:pt x="66323" y="35858"/>
                  </a:cubicBezTo>
                  <a:cubicBezTo>
                    <a:pt x="65914" y="35566"/>
                    <a:pt x="65510" y="35278"/>
                    <a:pt x="65162" y="34985"/>
                  </a:cubicBezTo>
                  <a:cubicBezTo>
                    <a:pt x="64986" y="34869"/>
                    <a:pt x="64870" y="34814"/>
                    <a:pt x="64754" y="34698"/>
                  </a:cubicBezTo>
                  <a:cubicBezTo>
                    <a:pt x="64405" y="34405"/>
                    <a:pt x="64057" y="34173"/>
                    <a:pt x="63709" y="33885"/>
                  </a:cubicBezTo>
                  <a:cubicBezTo>
                    <a:pt x="63593" y="33825"/>
                    <a:pt x="63421" y="33709"/>
                    <a:pt x="63305" y="33593"/>
                  </a:cubicBezTo>
                  <a:cubicBezTo>
                    <a:pt x="63245" y="33593"/>
                    <a:pt x="63245" y="33537"/>
                    <a:pt x="63189" y="33537"/>
                  </a:cubicBezTo>
                  <a:cubicBezTo>
                    <a:pt x="63073" y="33421"/>
                    <a:pt x="62957" y="33361"/>
                    <a:pt x="62841" y="33305"/>
                  </a:cubicBezTo>
                  <a:cubicBezTo>
                    <a:pt x="62665" y="33189"/>
                    <a:pt x="62549" y="33073"/>
                    <a:pt x="62377" y="32957"/>
                  </a:cubicBezTo>
                  <a:cubicBezTo>
                    <a:pt x="62317" y="32957"/>
                    <a:pt x="62317" y="32896"/>
                    <a:pt x="62261" y="32896"/>
                  </a:cubicBezTo>
                  <a:cubicBezTo>
                    <a:pt x="62145" y="32780"/>
                    <a:pt x="62029" y="32725"/>
                    <a:pt x="61852" y="32609"/>
                  </a:cubicBezTo>
                  <a:cubicBezTo>
                    <a:pt x="61681" y="32493"/>
                    <a:pt x="61449" y="32316"/>
                    <a:pt x="61217" y="32145"/>
                  </a:cubicBezTo>
                  <a:lnTo>
                    <a:pt x="61156" y="32145"/>
                  </a:lnTo>
                  <a:cubicBezTo>
                    <a:pt x="60924" y="31968"/>
                    <a:pt x="60692" y="31852"/>
                    <a:pt x="60520" y="31736"/>
                  </a:cubicBezTo>
                  <a:cubicBezTo>
                    <a:pt x="60404" y="31620"/>
                    <a:pt x="60288" y="31564"/>
                    <a:pt x="60172" y="31504"/>
                  </a:cubicBezTo>
                  <a:cubicBezTo>
                    <a:pt x="60112" y="31504"/>
                    <a:pt x="60056" y="31448"/>
                    <a:pt x="60056" y="31448"/>
                  </a:cubicBezTo>
                  <a:cubicBezTo>
                    <a:pt x="59299" y="30984"/>
                    <a:pt x="58547" y="30576"/>
                    <a:pt x="57791" y="30227"/>
                  </a:cubicBezTo>
                  <a:cubicBezTo>
                    <a:pt x="57619" y="30172"/>
                    <a:pt x="57443" y="30056"/>
                    <a:pt x="57271" y="29995"/>
                  </a:cubicBezTo>
                  <a:lnTo>
                    <a:pt x="56923" y="29824"/>
                  </a:lnTo>
                  <a:cubicBezTo>
                    <a:pt x="56398" y="29592"/>
                    <a:pt x="55878" y="29415"/>
                    <a:pt x="55354" y="29243"/>
                  </a:cubicBezTo>
                  <a:close/>
                  <a:moveTo>
                    <a:pt x="1973" y="16827"/>
                  </a:moveTo>
                  <a:cubicBezTo>
                    <a:pt x="1509" y="16827"/>
                    <a:pt x="1221" y="16943"/>
                    <a:pt x="929" y="17059"/>
                  </a:cubicBezTo>
                  <a:cubicBezTo>
                    <a:pt x="757" y="17230"/>
                    <a:pt x="581" y="17346"/>
                    <a:pt x="464" y="17523"/>
                  </a:cubicBezTo>
                  <a:cubicBezTo>
                    <a:pt x="232" y="17755"/>
                    <a:pt x="116" y="17987"/>
                    <a:pt x="61" y="18219"/>
                  </a:cubicBezTo>
                  <a:cubicBezTo>
                    <a:pt x="0" y="18391"/>
                    <a:pt x="0" y="18507"/>
                    <a:pt x="0" y="18507"/>
                  </a:cubicBezTo>
                  <a:lnTo>
                    <a:pt x="293" y="18567"/>
                  </a:lnTo>
                  <a:cubicBezTo>
                    <a:pt x="293" y="18567"/>
                    <a:pt x="348" y="18219"/>
                    <a:pt x="641" y="17871"/>
                  </a:cubicBezTo>
                  <a:cubicBezTo>
                    <a:pt x="757" y="17639"/>
                    <a:pt x="873" y="17463"/>
                    <a:pt x="1105" y="17346"/>
                  </a:cubicBezTo>
                  <a:cubicBezTo>
                    <a:pt x="1337" y="17230"/>
                    <a:pt x="1569" y="17175"/>
                    <a:pt x="1973" y="17175"/>
                  </a:cubicBezTo>
                  <a:cubicBezTo>
                    <a:pt x="2437" y="17175"/>
                    <a:pt x="3017" y="17291"/>
                    <a:pt x="3830" y="17755"/>
                  </a:cubicBezTo>
                  <a:cubicBezTo>
                    <a:pt x="4586" y="18159"/>
                    <a:pt x="5570" y="18855"/>
                    <a:pt x="6731" y="19960"/>
                  </a:cubicBezTo>
                  <a:cubicBezTo>
                    <a:pt x="9516" y="22513"/>
                    <a:pt x="11373" y="26574"/>
                    <a:pt x="12765" y="31156"/>
                  </a:cubicBezTo>
                  <a:cubicBezTo>
                    <a:pt x="13810" y="34581"/>
                    <a:pt x="14622" y="38351"/>
                    <a:pt x="15434" y="42064"/>
                  </a:cubicBezTo>
                  <a:cubicBezTo>
                    <a:pt x="16595" y="47634"/>
                    <a:pt x="17755" y="53149"/>
                    <a:pt x="19612" y="57326"/>
                  </a:cubicBezTo>
                  <a:cubicBezTo>
                    <a:pt x="19844" y="57906"/>
                    <a:pt x="20136" y="58487"/>
                    <a:pt x="20424" y="59067"/>
                  </a:cubicBezTo>
                  <a:cubicBezTo>
                    <a:pt x="20601" y="59067"/>
                    <a:pt x="20717" y="59007"/>
                    <a:pt x="20833" y="59007"/>
                  </a:cubicBezTo>
                  <a:cubicBezTo>
                    <a:pt x="19440" y="56570"/>
                    <a:pt x="18396" y="53381"/>
                    <a:pt x="17523" y="49899"/>
                  </a:cubicBezTo>
                  <a:cubicBezTo>
                    <a:pt x="16191" y="44617"/>
                    <a:pt x="15202" y="38583"/>
                    <a:pt x="13694" y="33129"/>
                  </a:cubicBezTo>
                  <a:cubicBezTo>
                    <a:pt x="12942" y="30404"/>
                    <a:pt x="12069" y="27791"/>
                    <a:pt x="10969" y="25530"/>
                  </a:cubicBezTo>
                  <a:cubicBezTo>
                    <a:pt x="9925" y="23209"/>
                    <a:pt x="8588" y="21236"/>
                    <a:pt x="6963" y="19728"/>
                  </a:cubicBezTo>
                  <a:cubicBezTo>
                    <a:pt x="5803" y="18623"/>
                    <a:pt x="4819" y="17871"/>
                    <a:pt x="3946" y="17463"/>
                  </a:cubicBezTo>
                  <a:cubicBezTo>
                    <a:pt x="3134" y="16998"/>
                    <a:pt x="2498" y="16827"/>
                    <a:pt x="1973" y="16827"/>
                  </a:cubicBezTo>
                  <a:close/>
                  <a:moveTo>
                    <a:pt x="20601" y="59355"/>
                  </a:moveTo>
                  <a:lnTo>
                    <a:pt x="21121" y="60227"/>
                  </a:lnTo>
                  <a:cubicBezTo>
                    <a:pt x="21297" y="60227"/>
                    <a:pt x="21413" y="60227"/>
                    <a:pt x="21529" y="60167"/>
                  </a:cubicBezTo>
                  <a:cubicBezTo>
                    <a:pt x="21353" y="59935"/>
                    <a:pt x="21181" y="59647"/>
                    <a:pt x="21005" y="59355"/>
                  </a:cubicBezTo>
                  <a:close/>
                  <a:moveTo>
                    <a:pt x="21353" y="60515"/>
                  </a:moveTo>
                  <a:lnTo>
                    <a:pt x="21877" y="61211"/>
                  </a:lnTo>
                  <a:lnTo>
                    <a:pt x="22281" y="61211"/>
                  </a:lnTo>
                  <a:lnTo>
                    <a:pt x="21761" y="60515"/>
                  </a:lnTo>
                  <a:close/>
                  <a:moveTo>
                    <a:pt x="22165" y="61560"/>
                  </a:moveTo>
                  <a:cubicBezTo>
                    <a:pt x="22281" y="61736"/>
                    <a:pt x="22457" y="61908"/>
                    <a:pt x="22573" y="62024"/>
                  </a:cubicBezTo>
                  <a:cubicBezTo>
                    <a:pt x="22806" y="62084"/>
                    <a:pt x="22977" y="62140"/>
                    <a:pt x="23209" y="62140"/>
                  </a:cubicBezTo>
                  <a:cubicBezTo>
                    <a:pt x="22977" y="61968"/>
                    <a:pt x="22806" y="61792"/>
                    <a:pt x="22629" y="61560"/>
                  </a:cubicBezTo>
                  <a:close/>
                  <a:moveTo>
                    <a:pt x="23038" y="62488"/>
                  </a:moveTo>
                  <a:cubicBezTo>
                    <a:pt x="23386" y="62664"/>
                    <a:pt x="23734" y="62780"/>
                    <a:pt x="24138" y="62896"/>
                  </a:cubicBezTo>
                  <a:cubicBezTo>
                    <a:pt x="23966" y="62836"/>
                    <a:pt x="23850" y="62720"/>
                    <a:pt x="23674" y="62604"/>
                  </a:cubicBezTo>
                  <a:cubicBezTo>
                    <a:pt x="23674" y="62548"/>
                    <a:pt x="23618" y="62548"/>
                    <a:pt x="23618" y="62548"/>
                  </a:cubicBezTo>
                  <a:cubicBezTo>
                    <a:pt x="23441" y="62548"/>
                    <a:pt x="23209" y="62488"/>
                    <a:pt x="23038" y="62488"/>
                  </a:cubicBezTo>
                  <a:close/>
                  <a:moveTo>
                    <a:pt x="50308" y="28663"/>
                  </a:moveTo>
                  <a:cubicBezTo>
                    <a:pt x="50016" y="28719"/>
                    <a:pt x="49784" y="28719"/>
                    <a:pt x="49552" y="28779"/>
                  </a:cubicBezTo>
                  <a:cubicBezTo>
                    <a:pt x="49496" y="28835"/>
                    <a:pt x="49380" y="28835"/>
                    <a:pt x="49264" y="28895"/>
                  </a:cubicBezTo>
                  <a:cubicBezTo>
                    <a:pt x="48916" y="28951"/>
                    <a:pt x="48568" y="29067"/>
                    <a:pt x="48219" y="29183"/>
                  </a:cubicBezTo>
                  <a:lnTo>
                    <a:pt x="47695" y="29359"/>
                  </a:lnTo>
                  <a:cubicBezTo>
                    <a:pt x="47579" y="29415"/>
                    <a:pt x="47463" y="29475"/>
                    <a:pt x="47407" y="29531"/>
                  </a:cubicBezTo>
                  <a:cubicBezTo>
                    <a:pt x="46827" y="29763"/>
                    <a:pt x="46363" y="29995"/>
                    <a:pt x="45899" y="30288"/>
                  </a:cubicBezTo>
                  <a:cubicBezTo>
                    <a:pt x="45783" y="30344"/>
                    <a:pt x="45666" y="30460"/>
                    <a:pt x="45550" y="30520"/>
                  </a:cubicBezTo>
                  <a:cubicBezTo>
                    <a:pt x="45086" y="30868"/>
                    <a:pt x="44622" y="31216"/>
                    <a:pt x="44214" y="31564"/>
                  </a:cubicBezTo>
                  <a:cubicBezTo>
                    <a:pt x="44158" y="31620"/>
                    <a:pt x="44098" y="31680"/>
                    <a:pt x="44098" y="31736"/>
                  </a:cubicBezTo>
                  <a:cubicBezTo>
                    <a:pt x="43981" y="31796"/>
                    <a:pt x="43865" y="31912"/>
                    <a:pt x="43810" y="32028"/>
                  </a:cubicBezTo>
                  <a:cubicBezTo>
                    <a:pt x="43230" y="32609"/>
                    <a:pt x="42765" y="33245"/>
                    <a:pt x="42357" y="33941"/>
                  </a:cubicBezTo>
                  <a:cubicBezTo>
                    <a:pt x="42301" y="34173"/>
                    <a:pt x="42185" y="34349"/>
                    <a:pt x="42125" y="34521"/>
                  </a:cubicBezTo>
                  <a:cubicBezTo>
                    <a:pt x="41721" y="35278"/>
                    <a:pt x="41428" y="36146"/>
                    <a:pt x="41196" y="37018"/>
                  </a:cubicBezTo>
                  <a:cubicBezTo>
                    <a:pt x="41080" y="37483"/>
                    <a:pt x="40964" y="38002"/>
                    <a:pt x="40909" y="38467"/>
                  </a:cubicBezTo>
                  <a:cubicBezTo>
                    <a:pt x="40793" y="38991"/>
                    <a:pt x="40732" y="39511"/>
                    <a:pt x="40677" y="39975"/>
                  </a:cubicBezTo>
                  <a:cubicBezTo>
                    <a:pt x="40560" y="41196"/>
                    <a:pt x="40560" y="42412"/>
                    <a:pt x="40560" y="43633"/>
                  </a:cubicBezTo>
                  <a:cubicBezTo>
                    <a:pt x="40560" y="46418"/>
                    <a:pt x="40732" y="49259"/>
                    <a:pt x="40732" y="51928"/>
                  </a:cubicBezTo>
                  <a:cubicBezTo>
                    <a:pt x="40732" y="52972"/>
                    <a:pt x="40677" y="53961"/>
                    <a:pt x="40616" y="54889"/>
                  </a:cubicBezTo>
                  <a:cubicBezTo>
                    <a:pt x="40560" y="55354"/>
                    <a:pt x="40500" y="55818"/>
                    <a:pt x="40444" y="56222"/>
                  </a:cubicBezTo>
                  <a:cubicBezTo>
                    <a:pt x="40444" y="56398"/>
                    <a:pt x="40384" y="56630"/>
                    <a:pt x="40384" y="56746"/>
                  </a:cubicBezTo>
                  <a:cubicBezTo>
                    <a:pt x="40212" y="57790"/>
                    <a:pt x="39920" y="58719"/>
                    <a:pt x="39516" y="59531"/>
                  </a:cubicBezTo>
                  <a:cubicBezTo>
                    <a:pt x="39516" y="59647"/>
                    <a:pt x="39456" y="59763"/>
                    <a:pt x="39400" y="59819"/>
                  </a:cubicBezTo>
                  <a:cubicBezTo>
                    <a:pt x="39340" y="59879"/>
                    <a:pt x="39340" y="59935"/>
                    <a:pt x="39284" y="59995"/>
                  </a:cubicBezTo>
                  <a:cubicBezTo>
                    <a:pt x="38992" y="60576"/>
                    <a:pt x="38643" y="61095"/>
                    <a:pt x="38240" y="61560"/>
                  </a:cubicBezTo>
                  <a:cubicBezTo>
                    <a:pt x="38124" y="61620"/>
                    <a:pt x="38063" y="61736"/>
                    <a:pt x="37947" y="61852"/>
                  </a:cubicBezTo>
                  <a:cubicBezTo>
                    <a:pt x="37599" y="62140"/>
                    <a:pt x="37251" y="62432"/>
                    <a:pt x="36847" y="62720"/>
                  </a:cubicBezTo>
                  <a:cubicBezTo>
                    <a:pt x="36731" y="62780"/>
                    <a:pt x="36615" y="62836"/>
                    <a:pt x="36555" y="62896"/>
                  </a:cubicBezTo>
                  <a:cubicBezTo>
                    <a:pt x="36383" y="62952"/>
                    <a:pt x="36267" y="63068"/>
                    <a:pt x="36151" y="63129"/>
                  </a:cubicBezTo>
                  <a:cubicBezTo>
                    <a:pt x="35919" y="63245"/>
                    <a:pt x="35687" y="63361"/>
                    <a:pt x="35394" y="63477"/>
                  </a:cubicBezTo>
                  <a:cubicBezTo>
                    <a:pt x="35278" y="63477"/>
                    <a:pt x="35222" y="63532"/>
                    <a:pt x="35106" y="63593"/>
                  </a:cubicBezTo>
                  <a:cubicBezTo>
                    <a:pt x="34758" y="63709"/>
                    <a:pt x="34350" y="63825"/>
                    <a:pt x="33946" y="63941"/>
                  </a:cubicBezTo>
                  <a:cubicBezTo>
                    <a:pt x="33886" y="63941"/>
                    <a:pt x="33769" y="63997"/>
                    <a:pt x="33653" y="63997"/>
                  </a:cubicBezTo>
                  <a:cubicBezTo>
                    <a:pt x="33305" y="64057"/>
                    <a:pt x="32901" y="64113"/>
                    <a:pt x="32553" y="64173"/>
                  </a:cubicBezTo>
                  <a:cubicBezTo>
                    <a:pt x="32437" y="64229"/>
                    <a:pt x="32321" y="64229"/>
                    <a:pt x="32205" y="64229"/>
                  </a:cubicBezTo>
                  <a:cubicBezTo>
                    <a:pt x="31857" y="64289"/>
                    <a:pt x="31509" y="64289"/>
                    <a:pt x="31100" y="64345"/>
                  </a:cubicBezTo>
                  <a:lnTo>
                    <a:pt x="28492" y="64345"/>
                  </a:lnTo>
                  <a:cubicBezTo>
                    <a:pt x="28315" y="64289"/>
                    <a:pt x="28199" y="64289"/>
                    <a:pt x="28083" y="64289"/>
                  </a:cubicBezTo>
                  <a:lnTo>
                    <a:pt x="28028" y="64289"/>
                  </a:lnTo>
                  <a:cubicBezTo>
                    <a:pt x="27795" y="64289"/>
                    <a:pt x="27503" y="64229"/>
                    <a:pt x="27271" y="64229"/>
                  </a:cubicBezTo>
                  <a:cubicBezTo>
                    <a:pt x="27099" y="64173"/>
                    <a:pt x="26867" y="64113"/>
                    <a:pt x="26691" y="64113"/>
                  </a:cubicBezTo>
                  <a:lnTo>
                    <a:pt x="26171" y="63941"/>
                  </a:lnTo>
                  <a:cubicBezTo>
                    <a:pt x="25823" y="63825"/>
                    <a:pt x="25414" y="63648"/>
                    <a:pt x="25126" y="63532"/>
                  </a:cubicBezTo>
                  <a:lnTo>
                    <a:pt x="25066" y="63477"/>
                  </a:lnTo>
                  <a:cubicBezTo>
                    <a:pt x="24662" y="63416"/>
                    <a:pt x="24314" y="63361"/>
                    <a:pt x="23966" y="63245"/>
                  </a:cubicBezTo>
                  <a:lnTo>
                    <a:pt x="23966" y="63245"/>
                  </a:lnTo>
                  <a:cubicBezTo>
                    <a:pt x="24602" y="63648"/>
                    <a:pt x="25298" y="63997"/>
                    <a:pt x="25994" y="64229"/>
                  </a:cubicBezTo>
                  <a:cubicBezTo>
                    <a:pt x="26403" y="64345"/>
                    <a:pt x="26751" y="64461"/>
                    <a:pt x="27099" y="64521"/>
                  </a:cubicBezTo>
                  <a:lnTo>
                    <a:pt x="27155" y="64521"/>
                  </a:lnTo>
                  <a:cubicBezTo>
                    <a:pt x="27331" y="64577"/>
                    <a:pt x="27503" y="64577"/>
                    <a:pt x="27735" y="64577"/>
                  </a:cubicBezTo>
                  <a:cubicBezTo>
                    <a:pt x="27851" y="64637"/>
                    <a:pt x="27967" y="64637"/>
                    <a:pt x="28083" y="64637"/>
                  </a:cubicBezTo>
                  <a:lnTo>
                    <a:pt x="28315" y="64637"/>
                  </a:lnTo>
                  <a:cubicBezTo>
                    <a:pt x="28431" y="64637"/>
                    <a:pt x="28608" y="64637"/>
                    <a:pt x="28780" y="64693"/>
                  </a:cubicBezTo>
                  <a:lnTo>
                    <a:pt x="30929" y="64693"/>
                  </a:lnTo>
                  <a:cubicBezTo>
                    <a:pt x="31045" y="64637"/>
                    <a:pt x="31161" y="64637"/>
                    <a:pt x="31333" y="64637"/>
                  </a:cubicBezTo>
                  <a:cubicBezTo>
                    <a:pt x="31681" y="64637"/>
                    <a:pt x="32029" y="64577"/>
                    <a:pt x="32321" y="64577"/>
                  </a:cubicBezTo>
                  <a:cubicBezTo>
                    <a:pt x="32437" y="64521"/>
                    <a:pt x="32553" y="64521"/>
                    <a:pt x="32669" y="64521"/>
                  </a:cubicBezTo>
                  <a:cubicBezTo>
                    <a:pt x="33073" y="64461"/>
                    <a:pt x="33421" y="64405"/>
                    <a:pt x="33769" y="64289"/>
                  </a:cubicBezTo>
                  <a:cubicBezTo>
                    <a:pt x="33886" y="64289"/>
                    <a:pt x="34002" y="64229"/>
                    <a:pt x="34118" y="64229"/>
                  </a:cubicBezTo>
                  <a:cubicBezTo>
                    <a:pt x="34466" y="64113"/>
                    <a:pt x="34874" y="63997"/>
                    <a:pt x="35222" y="63880"/>
                  </a:cubicBezTo>
                  <a:cubicBezTo>
                    <a:pt x="35278" y="63880"/>
                    <a:pt x="35394" y="63825"/>
                    <a:pt x="35510" y="63764"/>
                  </a:cubicBezTo>
                  <a:cubicBezTo>
                    <a:pt x="35571" y="63764"/>
                    <a:pt x="35687" y="63709"/>
                    <a:pt x="35742" y="63648"/>
                  </a:cubicBezTo>
                  <a:cubicBezTo>
                    <a:pt x="36035" y="63532"/>
                    <a:pt x="36383" y="63416"/>
                    <a:pt x="36615" y="63245"/>
                  </a:cubicBezTo>
                  <a:cubicBezTo>
                    <a:pt x="36731" y="63184"/>
                    <a:pt x="36847" y="63129"/>
                    <a:pt x="36903" y="63068"/>
                  </a:cubicBezTo>
                  <a:cubicBezTo>
                    <a:pt x="37311" y="62780"/>
                    <a:pt x="37715" y="62488"/>
                    <a:pt x="38063" y="62200"/>
                  </a:cubicBezTo>
                  <a:cubicBezTo>
                    <a:pt x="38124" y="62140"/>
                    <a:pt x="38240" y="62024"/>
                    <a:pt x="38295" y="61908"/>
                  </a:cubicBezTo>
                  <a:cubicBezTo>
                    <a:pt x="38356" y="61852"/>
                    <a:pt x="38411" y="61792"/>
                    <a:pt x="38527" y="61736"/>
                  </a:cubicBezTo>
                  <a:cubicBezTo>
                    <a:pt x="38820" y="61388"/>
                    <a:pt x="39108" y="60979"/>
                    <a:pt x="39400" y="60515"/>
                  </a:cubicBezTo>
                  <a:cubicBezTo>
                    <a:pt x="39456" y="60399"/>
                    <a:pt x="39572" y="60227"/>
                    <a:pt x="39632" y="60051"/>
                  </a:cubicBezTo>
                  <a:cubicBezTo>
                    <a:pt x="40096" y="59239"/>
                    <a:pt x="40384" y="58371"/>
                    <a:pt x="40560" y="57382"/>
                  </a:cubicBezTo>
                  <a:cubicBezTo>
                    <a:pt x="40616" y="57382"/>
                    <a:pt x="40616" y="57326"/>
                    <a:pt x="40616" y="57266"/>
                  </a:cubicBezTo>
                  <a:cubicBezTo>
                    <a:pt x="40677" y="56978"/>
                    <a:pt x="40732" y="56630"/>
                    <a:pt x="40793" y="56222"/>
                  </a:cubicBezTo>
                  <a:cubicBezTo>
                    <a:pt x="41025" y="54889"/>
                    <a:pt x="41080" y="53436"/>
                    <a:pt x="41080" y="51928"/>
                  </a:cubicBezTo>
                  <a:cubicBezTo>
                    <a:pt x="41080" y="49259"/>
                    <a:pt x="40848" y="46418"/>
                    <a:pt x="40848" y="43633"/>
                  </a:cubicBezTo>
                  <a:cubicBezTo>
                    <a:pt x="40848" y="43169"/>
                    <a:pt x="40848" y="42705"/>
                    <a:pt x="40909" y="42240"/>
                  </a:cubicBezTo>
                  <a:cubicBezTo>
                    <a:pt x="40909" y="41484"/>
                    <a:pt x="40964" y="40732"/>
                    <a:pt x="41025" y="40036"/>
                  </a:cubicBezTo>
                  <a:cubicBezTo>
                    <a:pt x="41196" y="38295"/>
                    <a:pt x="41545" y="36670"/>
                    <a:pt x="42185" y="35162"/>
                  </a:cubicBezTo>
                  <a:cubicBezTo>
                    <a:pt x="42241" y="34930"/>
                    <a:pt x="42357" y="34753"/>
                    <a:pt x="42417" y="34581"/>
                  </a:cubicBezTo>
                  <a:cubicBezTo>
                    <a:pt x="42821" y="33825"/>
                    <a:pt x="43285" y="33129"/>
                    <a:pt x="43810" y="32493"/>
                  </a:cubicBezTo>
                  <a:cubicBezTo>
                    <a:pt x="43926" y="32377"/>
                    <a:pt x="44042" y="32261"/>
                    <a:pt x="44098" y="32145"/>
                  </a:cubicBezTo>
                  <a:cubicBezTo>
                    <a:pt x="44214" y="32028"/>
                    <a:pt x="44330" y="31912"/>
                    <a:pt x="44446" y="31852"/>
                  </a:cubicBezTo>
                  <a:cubicBezTo>
                    <a:pt x="44794" y="31504"/>
                    <a:pt x="45142" y="31156"/>
                    <a:pt x="45606" y="30868"/>
                  </a:cubicBezTo>
                  <a:cubicBezTo>
                    <a:pt x="45722" y="30808"/>
                    <a:pt x="45783" y="30752"/>
                    <a:pt x="45899" y="30692"/>
                  </a:cubicBezTo>
                  <a:cubicBezTo>
                    <a:pt x="46363" y="30404"/>
                    <a:pt x="46883" y="30111"/>
                    <a:pt x="47407" y="29879"/>
                  </a:cubicBezTo>
                  <a:lnTo>
                    <a:pt x="47755" y="29708"/>
                  </a:lnTo>
                  <a:cubicBezTo>
                    <a:pt x="47927" y="29647"/>
                    <a:pt x="48103" y="29592"/>
                    <a:pt x="48336" y="29475"/>
                  </a:cubicBezTo>
                  <a:cubicBezTo>
                    <a:pt x="48623" y="29359"/>
                    <a:pt x="48971" y="29299"/>
                    <a:pt x="49264" y="29183"/>
                  </a:cubicBezTo>
                  <a:cubicBezTo>
                    <a:pt x="49380" y="29183"/>
                    <a:pt x="49496" y="29127"/>
                    <a:pt x="49612" y="29127"/>
                  </a:cubicBezTo>
                  <a:lnTo>
                    <a:pt x="50656" y="28951"/>
                  </a:lnTo>
                  <a:cubicBezTo>
                    <a:pt x="50540" y="28895"/>
                    <a:pt x="50424" y="28779"/>
                    <a:pt x="50308" y="28663"/>
                  </a:cubicBezTo>
                  <a:close/>
                  <a:moveTo>
                    <a:pt x="109315" y="6150"/>
                  </a:moveTo>
                  <a:cubicBezTo>
                    <a:pt x="109199" y="6150"/>
                    <a:pt x="109083" y="6150"/>
                    <a:pt x="108911" y="6206"/>
                  </a:cubicBezTo>
                  <a:lnTo>
                    <a:pt x="108735" y="6206"/>
                  </a:lnTo>
                  <a:cubicBezTo>
                    <a:pt x="108619" y="6267"/>
                    <a:pt x="108447" y="6267"/>
                    <a:pt x="108331" y="6322"/>
                  </a:cubicBezTo>
                  <a:lnTo>
                    <a:pt x="108215" y="6322"/>
                  </a:lnTo>
                  <a:cubicBezTo>
                    <a:pt x="108099" y="6383"/>
                    <a:pt x="107922" y="6438"/>
                    <a:pt x="107806" y="6438"/>
                  </a:cubicBezTo>
                  <a:cubicBezTo>
                    <a:pt x="107806" y="6499"/>
                    <a:pt x="107751" y="6499"/>
                    <a:pt x="107751" y="6499"/>
                  </a:cubicBezTo>
                  <a:cubicBezTo>
                    <a:pt x="107287" y="6670"/>
                    <a:pt x="106822" y="6902"/>
                    <a:pt x="106414" y="7195"/>
                  </a:cubicBezTo>
                  <a:cubicBezTo>
                    <a:pt x="106010" y="7483"/>
                    <a:pt x="105602" y="7831"/>
                    <a:pt x="105198" y="8239"/>
                  </a:cubicBezTo>
                  <a:cubicBezTo>
                    <a:pt x="105602" y="7891"/>
                    <a:pt x="106066" y="7659"/>
                    <a:pt x="106530" y="7483"/>
                  </a:cubicBezTo>
                  <a:cubicBezTo>
                    <a:pt x="106590" y="7483"/>
                    <a:pt x="106590" y="7483"/>
                    <a:pt x="106590" y="7427"/>
                  </a:cubicBezTo>
                  <a:cubicBezTo>
                    <a:pt x="106822" y="7311"/>
                    <a:pt x="106994" y="7195"/>
                    <a:pt x="107226" y="7079"/>
                  </a:cubicBezTo>
                  <a:cubicBezTo>
                    <a:pt x="107458" y="6963"/>
                    <a:pt x="107635" y="6902"/>
                    <a:pt x="107867" y="6786"/>
                  </a:cubicBezTo>
                  <a:cubicBezTo>
                    <a:pt x="107922" y="6786"/>
                    <a:pt x="107922" y="6786"/>
                    <a:pt x="107983" y="6731"/>
                  </a:cubicBezTo>
                  <a:cubicBezTo>
                    <a:pt x="108099" y="6731"/>
                    <a:pt x="108271" y="6670"/>
                    <a:pt x="108387" y="6615"/>
                  </a:cubicBezTo>
                  <a:lnTo>
                    <a:pt x="108503" y="6615"/>
                  </a:lnTo>
                  <a:cubicBezTo>
                    <a:pt x="108563" y="6615"/>
                    <a:pt x="108619" y="6554"/>
                    <a:pt x="108679" y="6554"/>
                  </a:cubicBezTo>
                  <a:cubicBezTo>
                    <a:pt x="108851" y="6554"/>
                    <a:pt x="108967" y="6499"/>
                    <a:pt x="109143" y="6499"/>
                  </a:cubicBezTo>
                  <a:lnTo>
                    <a:pt x="109375" y="6499"/>
                  </a:lnTo>
                  <a:cubicBezTo>
                    <a:pt x="109491" y="6438"/>
                    <a:pt x="109607" y="6438"/>
                    <a:pt x="109723" y="6438"/>
                  </a:cubicBezTo>
                  <a:lnTo>
                    <a:pt x="109779" y="6438"/>
                  </a:lnTo>
                  <a:cubicBezTo>
                    <a:pt x="109840" y="6438"/>
                    <a:pt x="109956" y="6438"/>
                    <a:pt x="110011" y="6499"/>
                  </a:cubicBezTo>
                  <a:lnTo>
                    <a:pt x="110359" y="6499"/>
                  </a:lnTo>
                  <a:cubicBezTo>
                    <a:pt x="110475" y="6554"/>
                    <a:pt x="110592" y="6554"/>
                    <a:pt x="110652" y="6554"/>
                  </a:cubicBezTo>
                  <a:cubicBezTo>
                    <a:pt x="110768" y="6615"/>
                    <a:pt x="110884" y="6615"/>
                    <a:pt x="111000" y="6670"/>
                  </a:cubicBezTo>
                  <a:cubicBezTo>
                    <a:pt x="111116" y="6731"/>
                    <a:pt x="111172" y="6731"/>
                    <a:pt x="111288" y="6786"/>
                  </a:cubicBezTo>
                  <a:cubicBezTo>
                    <a:pt x="111404" y="6847"/>
                    <a:pt x="111464" y="6902"/>
                    <a:pt x="111580" y="6963"/>
                  </a:cubicBezTo>
                  <a:cubicBezTo>
                    <a:pt x="111696" y="6963"/>
                    <a:pt x="111752" y="7018"/>
                    <a:pt x="111868" y="7079"/>
                  </a:cubicBezTo>
                  <a:cubicBezTo>
                    <a:pt x="111868" y="7135"/>
                    <a:pt x="111928" y="7135"/>
                    <a:pt x="111928" y="7135"/>
                  </a:cubicBezTo>
                  <a:lnTo>
                    <a:pt x="112100" y="7311"/>
                  </a:lnTo>
                  <a:cubicBezTo>
                    <a:pt x="112216" y="7367"/>
                    <a:pt x="112276" y="7427"/>
                    <a:pt x="112393" y="7543"/>
                  </a:cubicBezTo>
                  <a:lnTo>
                    <a:pt x="112625" y="7775"/>
                  </a:lnTo>
                  <a:cubicBezTo>
                    <a:pt x="112741" y="7891"/>
                    <a:pt x="112796" y="7947"/>
                    <a:pt x="112857" y="8063"/>
                  </a:cubicBezTo>
                  <a:cubicBezTo>
                    <a:pt x="112973" y="8179"/>
                    <a:pt x="113028" y="8239"/>
                    <a:pt x="113089" y="8355"/>
                  </a:cubicBezTo>
                  <a:cubicBezTo>
                    <a:pt x="113205" y="8471"/>
                    <a:pt x="113261" y="8587"/>
                    <a:pt x="113321" y="8703"/>
                  </a:cubicBezTo>
                  <a:cubicBezTo>
                    <a:pt x="113377" y="8820"/>
                    <a:pt x="113437" y="8936"/>
                    <a:pt x="113553" y="9052"/>
                  </a:cubicBezTo>
                  <a:cubicBezTo>
                    <a:pt x="113609" y="9168"/>
                    <a:pt x="113669" y="9223"/>
                    <a:pt x="113725" y="9339"/>
                  </a:cubicBezTo>
                  <a:cubicBezTo>
                    <a:pt x="113785" y="9516"/>
                    <a:pt x="113841" y="9632"/>
                    <a:pt x="113901" y="9748"/>
                  </a:cubicBezTo>
                  <a:lnTo>
                    <a:pt x="114073" y="10096"/>
                  </a:lnTo>
                  <a:cubicBezTo>
                    <a:pt x="114133" y="10212"/>
                    <a:pt x="114189" y="10384"/>
                    <a:pt x="114249" y="10500"/>
                  </a:cubicBezTo>
                  <a:cubicBezTo>
                    <a:pt x="114249" y="10616"/>
                    <a:pt x="114305" y="10732"/>
                    <a:pt x="114365" y="10848"/>
                  </a:cubicBezTo>
                  <a:cubicBezTo>
                    <a:pt x="114421" y="11024"/>
                    <a:pt x="114481" y="11140"/>
                    <a:pt x="114481" y="11312"/>
                  </a:cubicBezTo>
                  <a:cubicBezTo>
                    <a:pt x="114537" y="11428"/>
                    <a:pt x="114597" y="11544"/>
                    <a:pt x="114597" y="11660"/>
                  </a:cubicBezTo>
                  <a:cubicBezTo>
                    <a:pt x="114653" y="11776"/>
                    <a:pt x="114713" y="11953"/>
                    <a:pt x="114769" y="12124"/>
                  </a:cubicBezTo>
                  <a:cubicBezTo>
                    <a:pt x="114769" y="12241"/>
                    <a:pt x="114829" y="12301"/>
                    <a:pt x="114829" y="12417"/>
                  </a:cubicBezTo>
                  <a:cubicBezTo>
                    <a:pt x="114885" y="12589"/>
                    <a:pt x="114946" y="12765"/>
                    <a:pt x="114946" y="12937"/>
                  </a:cubicBezTo>
                  <a:cubicBezTo>
                    <a:pt x="115001" y="13053"/>
                    <a:pt x="115001" y="13113"/>
                    <a:pt x="115001" y="13229"/>
                  </a:cubicBezTo>
                  <a:lnTo>
                    <a:pt x="115178" y="13749"/>
                  </a:lnTo>
                  <a:cubicBezTo>
                    <a:pt x="115178" y="13865"/>
                    <a:pt x="115178" y="13981"/>
                    <a:pt x="115233" y="14097"/>
                  </a:cubicBezTo>
                  <a:cubicBezTo>
                    <a:pt x="115233" y="14274"/>
                    <a:pt x="115294" y="14445"/>
                    <a:pt x="115294" y="14622"/>
                  </a:cubicBezTo>
                  <a:cubicBezTo>
                    <a:pt x="115349" y="14738"/>
                    <a:pt x="115349" y="14854"/>
                    <a:pt x="115410" y="14970"/>
                  </a:cubicBezTo>
                  <a:lnTo>
                    <a:pt x="115410" y="15258"/>
                  </a:lnTo>
                  <a:cubicBezTo>
                    <a:pt x="115465" y="15374"/>
                    <a:pt x="115465" y="15434"/>
                    <a:pt x="115465" y="15550"/>
                  </a:cubicBezTo>
                  <a:cubicBezTo>
                    <a:pt x="115526" y="15722"/>
                    <a:pt x="115526" y="15838"/>
                    <a:pt x="115526" y="16014"/>
                  </a:cubicBezTo>
                  <a:cubicBezTo>
                    <a:pt x="115581" y="16186"/>
                    <a:pt x="115642" y="16418"/>
                    <a:pt x="115642" y="16595"/>
                  </a:cubicBezTo>
                  <a:cubicBezTo>
                    <a:pt x="115642" y="16827"/>
                    <a:pt x="115697" y="16998"/>
                    <a:pt x="115697" y="17230"/>
                  </a:cubicBezTo>
                  <a:cubicBezTo>
                    <a:pt x="115758" y="17407"/>
                    <a:pt x="115758" y="17639"/>
                    <a:pt x="115814" y="17871"/>
                  </a:cubicBezTo>
                  <a:cubicBezTo>
                    <a:pt x="115814" y="18159"/>
                    <a:pt x="115874" y="18451"/>
                    <a:pt x="115874" y="18683"/>
                  </a:cubicBezTo>
                  <a:cubicBezTo>
                    <a:pt x="115930" y="18915"/>
                    <a:pt x="115930" y="19148"/>
                    <a:pt x="115990" y="19380"/>
                  </a:cubicBezTo>
                  <a:cubicBezTo>
                    <a:pt x="115990" y="19783"/>
                    <a:pt x="116046" y="20192"/>
                    <a:pt x="116046" y="20596"/>
                  </a:cubicBezTo>
                  <a:cubicBezTo>
                    <a:pt x="116106" y="20888"/>
                    <a:pt x="116106" y="21120"/>
                    <a:pt x="116162" y="21352"/>
                  </a:cubicBezTo>
                  <a:cubicBezTo>
                    <a:pt x="116394" y="24657"/>
                    <a:pt x="116510" y="28315"/>
                    <a:pt x="116626" y="32145"/>
                  </a:cubicBezTo>
                  <a:cubicBezTo>
                    <a:pt x="116918" y="41776"/>
                    <a:pt x="117090" y="52508"/>
                    <a:pt x="118775" y="61504"/>
                  </a:cubicBezTo>
                  <a:cubicBezTo>
                    <a:pt x="119643" y="65969"/>
                    <a:pt x="120864" y="70031"/>
                    <a:pt x="122660" y="73224"/>
                  </a:cubicBezTo>
                  <a:cubicBezTo>
                    <a:pt x="124461" y="76474"/>
                    <a:pt x="126898" y="78850"/>
                    <a:pt x="130087" y="80071"/>
                  </a:cubicBezTo>
                  <a:cubicBezTo>
                    <a:pt x="131712" y="80707"/>
                    <a:pt x="133165" y="80999"/>
                    <a:pt x="134557" y="80999"/>
                  </a:cubicBezTo>
                  <a:cubicBezTo>
                    <a:pt x="136005" y="80999"/>
                    <a:pt x="137342" y="80651"/>
                    <a:pt x="138558" y="80071"/>
                  </a:cubicBezTo>
                  <a:cubicBezTo>
                    <a:pt x="140940" y="78911"/>
                    <a:pt x="142852" y="76822"/>
                    <a:pt x="144537" y="74037"/>
                  </a:cubicBezTo>
                  <a:cubicBezTo>
                    <a:pt x="144941" y="73280"/>
                    <a:pt x="145405" y="72468"/>
                    <a:pt x="145814" y="71655"/>
                  </a:cubicBezTo>
                  <a:cubicBezTo>
                    <a:pt x="146798" y="69335"/>
                    <a:pt x="147670" y="66666"/>
                    <a:pt x="148483" y="63825"/>
                  </a:cubicBezTo>
                  <a:cubicBezTo>
                    <a:pt x="148538" y="63709"/>
                    <a:pt x="148538" y="63532"/>
                    <a:pt x="148599" y="63416"/>
                  </a:cubicBezTo>
                  <a:cubicBezTo>
                    <a:pt x="148599" y="63361"/>
                    <a:pt x="148599" y="63300"/>
                    <a:pt x="148654" y="63245"/>
                  </a:cubicBezTo>
                  <a:cubicBezTo>
                    <a:pt x="148715" y="63012"/>
                    <a:pt x="148715" y="62780"/>
                    <a:pt x="148770" y="62548"/>
                  </a:cubicBezTo>
                  <a:lnTo>
                    <a:pt x="148770" y="62548"/>
                  </a:lnTo>
                  <a:cubicBezTo>
                    <a:pt x="148018" y="65157"/>
                    <a:pt x="147206" y="67594"/>
                    <a:pt x="146278" y="69743"/>
                  </a:cubicBezTo>
                  <a:cubicBezTo>
                    <a:pt x="145349" y="71948"/>
                    <a:pt x="144305" y="73921"/>
                    <a:pt x="143084" y="75601"/>
                  </a:cubicBezTo>
                  <a:cubicBezTo>
                    <a:pt x="141924" y="77170"/>
                    <a:pt x="140647" y="78446"/>
                    <a:pt x="139255" y="79314"/>
                  </a:cubicBezTo>
                  <a:cubicBezTo>
                    <a:pt x="137806" y="80187"/>
                    <a:pt x="136298" y="80651"/>
                    <a:pt x="134557" y="80651"/>
                  </a:cubicBezTo>
                  <a:cubicBezTo>
                    <a:pt x="133220" y="80651"/>
                    <a:pt x="131772" y="80359"/>
                    <a:pt x="130203" y="79779"/>
                  </a:cubicBezTo>
                  <a:cubicBezTo>
                    <a:pt x="127534" y="78734"/>
                    <a:pt x="125390" y="76878"/>
                    <a:pt x="123705" y="74325"/>
                  </a:cubicBezTo>
                  <a:cubicBezTo>
                    <a:pt x="120748" y="69799"/>
                    <a:pt x="119179" y="63300"/>
                    <a:pt x="118311" y="56105"/>
                  </a:cubicBezTo>
                  <a:cubicBezTo>
                    <a:pt x="116974" y="45258"/>
                    <a:pt x="117206" y="32841"/>
                    <a:pt x="116570" y="23033"/>
                  </a:cubicBezTo>
                  <a:cubicBezTo>
                    <a:pt x="116510" y="22220"/>
                    <a:pt x="116454" y="21408"/>
                    <a:pt x="116394" y="20656"/>
                  </a:cubicBezTo>
                  <a:cubicBezTo>
                    <a:pt x="116394" y="20364"/>
                    <a:pt x="116394" y="20132"/>
                    <a:pt x="116338" y="19899"/>
                  </a:cubicBezTo>
                  <a:cubicBezTo>
                    <a:pt x="116338" y="19496"/>
                    <a:pt x="116278" y="19148"/>
                    <a:pt x="116222" y="18739"/>
                  </a:cubicBezTo>
                  <a:cubicBezTo>
                    <a:pt x="116222" y="18507"/>
                    <a:pt x="116162" y="18275"/>
                    <a:pt x="116162" y="18043"/>
                  </a:cubicBezTo>
                  <a:cubicBezTo>
                    <a:pt x="116106" y="17811"/>
                    <a:pt x="116106" y="17523"/>
                    <a:pt x="116046" y="17291"/>
                  </a:cubicBezTo>
                  <a:cubicBezTo>
                    <a:pt x="116046" y="17059"/>
                    <a:pt x="115990" y="16827"/>
                    <a:pt x="115990" y="16650"/>
                  </a:cubicBezTo>
                  <a:cubicBezTo>
                    <a:pt x="115930" y="16418"/>
                    <a:pt x="115930" y="16246"/>
                    <a:pt x="115874" y="16070"/>
                  </a:cubicBezTo>
                  <a:cubicBezTo>
                    <a:pt x="115874" y="15838"/>
                    <a:pt x="115814" y="15666"/>
                    <a:pt x="115814" y="15490"/>
                  </a:cubicBezTo>
                  <a:cubicBezTo>
                    <a:pt x="115758" y="15318"/>
                    <a:pt x="115758" y="15202"/>
                    <a:pt x="115758" y="15026"/>
                  </a:cubicBezTo>
                  <a:cubicBezTo>
                    <a:pt x="115697" y="14854"/>
                    <a:pt x="115642" y="14622"/>
                    <a:pt x="115642" y="14445"/>
                  </a:cubicBezTo>
                  <a:cubicBezTo>
                    <a:pt x="115581" y="14329"/>
                    <a:pt x="115581" y="14213"/>
                    <a:pt x="115581" y="14097"/>
                  </a:cubicBezTo>
                  <a:cubicBezTo>
                    <a:pt x="115526" y="13925"/>
                    <a:pt x="115465" y="13749"/>
                    <a:pt x="115465" y="13577"/>
                  </a:cubicBezTo>
                  <a:cubicBezTo>
                    <a:pt x="115410" y="13461"/>
                    <a:pt x="115410" y="13345"/>
                    <a:pt x="115410" y="13285"/>
                  </a:cubicBezTo>
                  <a:lnTo>
                    <a:pt x="115233" y="12765"/>
                  </a:lnTo>
                  <a:cubicBezTo>
                    <a:pt x="115233" y="12649"/>
                    <a:pt x="115233" y="12533"/>
                    <a:pt x="115178" y="12473"/>
                  </a:cubicBezTo>
                  <a:cubicBezTo>
                    <a:pt x="115117" y="12301"/>
                    <a:pt x="115117" y="12124"/>
                    <a:pt x="115062" y="11953"/>
                  </a:cubicBezTo>
                  <a:cubicBezTo>
                    <a:pt x="115001" y="11837"/>
                    <a:pt x="115001" y="11776"/>
                    <a:pt x="114946" y="11660"/>
                  </a:cubicBezTo>
                  <a:cubicBezTo>
                    <a:pt x="114885" y="11489"/>
                    <a:pt x="114885" y="11312"/>
                    <a:pt x="114829" y="11196"/>
                  </a:cubicBezTo>
                  <a:cubicBezTo>
                    <a:pt x="114769" y="11080"/>
                    <a:pt x="114769" y="11024"/>
                    <a:pt x="114713" y="10964"/>
                  </a:cubicBezTo>
                  <a:lnTo>
                    <a:pt x="114713" y="10848"/>
                  </a:lnTo>
                  <a:cubicBezTo>
                    <a:pt x="114653" y="10732"/>
                    <a:pt x="114597" y="10560"/>
                    <a:pt x="114537" y="10444"/>
                  </a:cubicBezTo>
                  <a:cubicBezTo>
                    <a:pt x="114481" y="10328"/>
                    <a:pt x="114481" y="10212"/>
                    <a:pt x="114421" y="10096"/>
                  </a:cubicBezTo>
                  <a:cubicBezTo>
                    <a:pt x="114365" y="9980"/>
                    <a:pt x="114305" y="9804"/>
                    <a:pt x="114249" y="9688"/>
                  </a:cubicBezTo>
                  <a:lnTo>
                    <a:pt x="114073" y="9339"/>
                  </a:lnTo>
                  <a:lnTo>
                    <a:pt x="113901" y="8991"/>
                  </a:lnTo>
                  <a:cubicBezTo>
                    <a:pt x="113841" y="8875"/>
                    <a:pt x="113725" y="8759"/>
                    <a:pt x="113669" y="8643"/>
                  </a:cubicBezTo>
                  <a:lnTo>
                    <a:pt x="113493" y="8295"/>
                  </a:lnTo>
                  <a:cubicBezTo>
                    <a:pt x="113377" y="8179"/>
                    <a:pt x="113321" y="8123"/>
                    <a:pt x="113261" y="8007"/>
                  </a:cubicBezTo>
                  <a:cubicBezTo>
                    <a:pt x="113205" y="7891"/>
                    <a:pt x="113089" y="7831"/>
                    <a:pt x="113028" y="7715"/>
                  </a:cubicBezTo>
                  <a:cubicBezTo>
                    <a:pt x="112973" y="7599"/>
                    <a:pt x="112857" y="7543"/>
                    <a:pt x="112796" y="7483"/>
                  </a:cubicBezTo>
                  <a:cubicBezTo>
                    <a:pt x="112796" y="7427"/>
                    <a:pt x="112741" y="7427"/>
                    <a:pt x="112741" y="7427"/>
                  </a:cubicBezTo>
                  <a:cubicBezTo>
                    <a:pt x="112680" y="7367"/>
                    <a:pt x="112625" y="7251"/>
                    <a:pt x="112509" y="7195"/>
                  </a:cubicBezTo>
                  <a:cubicBezTo>
                    <a:pt x="112448" y="7135"/>
                    <a:pt x="112332" y="7079"/>
                    <a:pt x="112276" y="7018"/>
                  </a:cubicBezTo>
                  <a:cubicBezTo>
                    <a:pt x="112160" y="6902"/>
                    <a:pt x="112100" y="6847"/>
                    <a:pt x="111984" y="6786"/>
                  </a:cubicBezTo>
                  <a:cubicBezTo>
                    <a:pt x="111928" y="6731"/>
                    <a:pt x="111812" y="6670"/>
                    <a:pt x="111696" y="6615"/>
                  </a:cubicBezTo>
                  <a:cubicBezTo>
                    <a:pt x="111636" y="6554"/>
                    <a:pt x="111520" y="6554"/>
                    <a:pt x="111404" y="6499"/>
                  </a:cubicBezTo>
                  <a:cubicBezTo>
                    <a:pt x="111404" y="6499"/>
                    <a:pt x="111404" y="6438"/>
                    <a:pt x="111348" y="6438"/>
                  </a:cubicBezTo>
                  <a:cubicBezTo>
                    <a:pt x="111288" y="6438"/>
                    <a:pt x="111232" y="6383"/>
                    <a:pt x="111172" y="6383"/>
                  </a:cubicBezTo>
                  <a:cubicBezTo>
                    <a:pt x="111056" y="6322"/>
                    <a:pt x="110940" y="6322"/>
                    <a:pt x="110824" y="6267"/>
                  </a:cubicBezTo>
                  <a:cubicBezTo>
                    <a:pt x="110708" y="6267"/>
                    <a:pt x="110652" y="6206"/>
                    <a:pt x="110536" y="6206"/>
                  </a:cubicBezTo>
                  <a:cubicBezTo>
                    <a:pt x="110420" y="6206"/>
                    <a:pt x="110304" y="6150"/>
                    <a:pt x="110188" y="6150"/>
                  </a:cubicBezTo>
                  <a:close/>
                  <a:moveTo>
                    <a:pt x="271662" y="38931"/>
                  </a:moveTo>
                  <a:lnTo>
                    <a:pt x="271662" y="38931"/>
                  </a:lnTo>
                  <a:cubicBezTo>
                    <a:pt x="271546" y="40152"/>
                    <a:pt x="271259" y="41196"/>
                    <a:pt x="270794" y="42180"/>
                  </a:cubicBezTo>
                  <a:cubicBezTo>
                    <a:pt x="270562" y="42644"/>
                    <a:pt x="270330" y="43053"/>
                    <a:pt x="270038" y="43517"/>
                  </a:cubicBezTo>
                  <a:cubicBezTo>
                    <a:pt x="268761" y="45490"/>
                    <a:pt x="266849" y="47286"/>
                    <a:pt x="264816" y="49259"/>
                  </a:cubicBezTo>
                  <a:cubicBezTo>
                    <a:pt x="262843" y="51292"/>
                    <a:pt x="260698" y="53497"/>
                    <a:pt x="259013" y="56454"/>
                  </a:cubicBezTo>
                  <a:cubicBezTo>
                    <a:pt x="252631" y="67886"/>
                    <a:pt x="247469" y="78386"/>
                    <a:pt x="242535" y="85989"/>
                  </a:cubicBezTo>
                  <a:cubicBezTo>
                    <a:pt x="240446" y="89239"/>
                    <a:pt x="238418" y="91963"/>
                    <a:pt x="236329" y="94052"/>
                  </a:cubicBezTo>
                  <a:cubicBezTo>
                    <a:pt x="236445" y="94052"/>
                    <a:pt x="236561" y="94113"/>
                    <a:pt x="236677" y="94168"/>
                  </a:cubicBezTo>
                  <a:cubicBezTo>
                    <a:pt x="237197" y="93648"/>
                    <a:pt x="237721" y="93068"/>
                    <a:pt x="238241" y="92428"/>
                  </a:cubicBezTo>
                  <a:cubicBezTo>
                    <a:pt x="241435" y="88714"/>
                    <a:pt x="244624" y="83492"/>
                    <a:pt x="248050" y="77342"/>
                  </a:cubicBezTo>
                  <a:cubicBezTo>
                    <a:pt x="251471" y="71191"/>
                    <a:pt x="255128" y="64113"/>
                    <a:pt x="259306" y="56630"/>
                  </a:cubicBezTo>
                  <a:cubicBezTo>
                    <a:pt x="261511" y="52740"/>
                    <a:pt x="264528" y="50071"/>
                    <a:pt x="267021" y="47578"/>
                  </a:cubicBezTo>
                  <a:cubicBezTo>
                    <a:pt x="268297" y="46302"/>
                    <a:pt x="269458" y="45026"/>
                    <a:pt x="270330" y="43689"/>
                  </a:cubicBezTo>
                  <a:lnTo>
                    <a:pt x="270850" y="42821"/>
                  </a:lnTo>
                  <a:cubicBezTo>
                    <a:pt x="271259" y="41660"/>
                    <a:pt x="271607" y="40384"/>
                    <a:pt x="271662" y="38931"/>
                  </a:cubicBezTo>
                  <a:close/>
                  <a:moveTo>
                    <a:pt x="236036" y="94284"/>
                  </a:moveTo>
                  <a:cubicBezTo>
                    <a:pt x="235804" y="94577"/>
                    <a:pt x="235517" y="94809"/>
                    <a:pt x="235285" y="95041"/>
                  </a:cubicBezTo>
                  <a:cubicBezTo>
                    <a:pt x="235401" y="95041"/>
                    <a:pt x="235517" y="95097"/>
                    <a:pt x="235688" y="95097"/>
                  </a:cubicBezTo>
                  <a:lnTo>
                    <a:pt x="236385" y="94400"/>
                  </a:lnTo>
                  <a:cubicBezTo>
                    <a:pt x="236269" y="94400"/>
                    <a:pt x="236153" y="94345"/>
                    <a:pt x="236036" y="94284"/>
                  </a:cubicBezTo>
                  <a:close/>
                  <a:moveTo>
                    <a:pt x="234936" y="95273"/>
                  </a:moveTo>
                  <a:cubicBezTo>
                    <a:pt x="234704" y="95505"/>
                    <a:pt x="234412" y="95677"/>
                    <a:pt x="234180" y="95909"/>
                  </a:cubicBezTo>
                  <a:lnTo>
                    <a:pt x="234704" y="95909"/>
                  </a:lnTo>
                  <a:cubicBezTo>
                    <a:pt x="234936" y="95737"/>
                    <a:pt x="235108" y="95561"/>
                    <a:pt x="235340" y="95389"/>
                  </a:cubicBezTo>
                  <a:cubicBezTo>
                    <a:pt x="235224" y="95329"/>
                    <a:pt x="235052" y="95329"/>
                    <a:pt x="234936" y="95273"/>
                  </a:cubicBezTo>
                  <a:close/>
                  <a:moveTo>
                    <a:pt x="233776" y="96201"/>
                  </a:moveTo>
                  <a:cubicBezTo>
                    <a:pt x="233544" y="96317"/>
                    <a:pt x="233312" y="96489"/>
                    <a:pt x="233135" y="96605"/>
                  </a:cubicBezTo>
                  <a:cubicBezTo>
                    <a:pt x="233312" y="96605"/>
                    <a:pt x="233544" y="96605"/>
                    <a:pt x="233776" y="96549"/>
                  </a:cubicBezTo>
                  <a:cubicBezTo>
                    <a:pt x="233948" y="96489"/>
                    <a:pt x="234124" y="96373"/>
                    <a:pt x="234296" y="96201"/>
                  </a:cubicBezTo>
                  <a:close/>
                  <a:moveTo>
                    <a:pt x="232499" y="96953"/>
                  </a:moveTo>
                  <a:cubicBezTo>
                    <a:pt x="232383" y="97069"/>
                    <a:pt x="232207" y="97185"/>
                    <a:pt x="232035" y="97246"/>
                  </a:cubicBezTo>
                  <a:cubicBezTo>
                    <a:pt x="232383" y="97185"/>
                    <a:pt x="232732" y="97069"/>
                    <a:pt x="233135" y="96953"/>
                  </a:cubicBezTo>
                  <a:close/>
                  <a:moveTo>
                    <a:pt x="167338" y="0"/>
                  </a:moveTo>
                  <a:cubicBezTo>
                    <a:pt x="166354" y="0"/>
                    <a:pt x="165365" y="348"/>
                    <a:pt x="164497" y="928"/>
                  </a:cubicBezTo>
                  <a:cubicBezTo>
                    <a:pt x="162872" y="2089"/>
                    <a:pt x="161535" y="4178"/>
                    <a:pt x="160435" y="6963"/>
                  </a:cubicBezTo>
                  <a:cubicBezTo>
                    <a:pt x="159331" y="9688"/>
                    <a:pt x="158346" y="13113"/>
                    <a:pt x="157534" y="16882"/>
                  </a:cubicBezTo>
                  <a:cubicBezTo>
                    <a:pt x="155213" y="28139"/>
                    <a:pt x="153589" y="42412"/>
                    <a:pt x="150975" y="54889"/>
                  </a:cubicBezTo>
                  <a:cubicBezTo>
                    <a:pt x="150571" y="56746"/>
                    <a:pt x="150163" y="58542"/>
                    <a:pt x="149759" y="60283"/>
                  </a:cubicBezTo>
                  <a:cubicBezTo>
                    <a:pt x="149875" y="59819"/>
                    <a:pt x="149991" y="59415"/>
                    <a:pt x="150107" y="58951"/>
                  </a:cubicBezTo>
                  <a:cubicBezTo>
                    <a:pt x="150455" y="57442"/>
                    <a:pt x="150859" y="55818"/>
                    <a:pt x="151207" y="54193"/>
                  </a:cubicBezTo>
                  <a:cubicBezTo>
                    <a:pt x="153644" y="42760"/>
                    <a:pt x="155213" y="29647"/>
                    <a:pt x="157358" y="19203"/>
                  </a:cubicBezTo>
                  <a:cubicBezTo>
                    <a:pt x="157418" y="18915"/>
                    <a:pt x="157474" y="18683"/>
                    <a:pt x="157534" y="18391"/>
                  </a:cubicBezTo>
                  <a:cubicBezTo>
                    <a:pt x="158634" y="13113"/>
                    <a:pt x="159911" y="8587"/>
                    <a:pt x="161480" y="5394"/>
                  </a:cubicBezTo>
                  <a:cubicBezTo>
                    <a:pt x="162292" y="3769"/>
                    <a:pt x="163160" y="2493"/>
                    <a:pt x="164149" y="1680"/>
                  </a:cubicBezTo>
                  <a:cubicBezTo>
                    <a:pt x="165133" y="812"/>
                    <a:pt x="166177" y="348"/>
                    <a:pt x="167338" y="348"/>
                  </a:cubicBezTo>
                  <a:cubicBezTo>
                    <a:pt x="167570" y="348"/>
                    <a:pt x="167802" y="348"/>
                    <a:pt x="168034" y="404"/>
                  </a:cubicBezTo>
                  <a:cubicBezTo>
                    <a:pt x="169139" y="520"/>
                    <a:pt x="170239" y="984"/>
                    <a:pt x="171283" y="1680"/>
                  </a:cubicBezTo>
                  <a:cubicBezTo>
                    <a:pt x="173256" y="2957"/>
                    <a:pt x="175113" y="5222"/>
                    <a:pt x="176969" y="8123"/>
                  </a:cubicBezTo>
                  <a:cubicBezTo>
                    <a:pt x="180103" y="13285"/>
                    <a:pt x="183120" y="20540"/>
                    <a:pt x="186137" y="28779"/>
                  </a:cubicBezTo>
                  <a:cubicBezTo>
                    <a:pt x="189447" y="37770"/>
                    <a:pt x="192868" y="47927"/>
                    <a:pt x="196581" y="57674"/>
                  </a:cubicBezTo>
                  <a:cubicBezTo>
                    <a:pt x="196697" y="57906"/>
                    <a:pt x="196813" y="58194"/>
                    <a:pt x="196874" y="58426"/>
                  </a:cubicBezTo>
                  <a:cubicBezTo>
                    <a:pt x="197338" y="59531"/>
                    <a:pt x="197742" y="60631"/>
                    <a:pt x="198206" y="61736"/>
                  </a:cubicBezTo>
                  <a:cubicBezTo>
                    <a:pt x="198322" y="61968"/>
                    <a:pt x="198382" y="62200"/>
                    <a:pt x="198498" y="62432"/>
                  </a:cubicBezTo>
                  <a:cubicBezTo>
                    <a:pt x="198902" y="63532"/>
                    <a:pt x="199366" y="64577"/>
                    <a:pt x="199775" y="65621"/>
                  </a:cubicBezTo>
                  <a:cubicBezTo>
                    <a:pt x="199891" y="65853"/>
                    <a:pt x="200007" y="66030"/>
                    <a:pt x="200062" y="66262"/>
                  </a:cubicBezTo>
                  <a:cubicBezTo>
                    <a:pt x="200355" y="66958"/>
                    <a:pt x="200643" y="67594"/>
                    <a:pt x="200935" y="68234"/>
                  </a:cubicBezTo>
                  <a:cubicBezTo>
                    <a:pt x="201051" y="68583"/>
                    <a:pt x="201223" y="68931"/>
                    <a:pt x="201399" y="69219"/>
                  </a:cubicBezTo>
                  <a:cubicBezTo>
                    <a:pt x="201455" y="69451"/>
                    <a:pt x="201571" y="69683"/>
                    <a:pt x="201687" y="69859"/>
                  </a:cubicBezTo>
                  <a:cubicBezTo>
                    <a:pt x="202096" y="70787"/>
                    <a:pt x="202499" y="71716"/>
                    <a:pt x="202964" y="72644"/>
                  </a:cubicBezTo>
                  <a:cubicBezTo>
                    <a:pt x="203024" y="72816"/>
                    <a:pt x="203140" y="72992"/>
                    <a:pt x="203256" y="73224"/>
                  </a:cubicBezTo>
                  <a:cubicBezTo>
                    <a:pt x="203660" y="74092"/>
                    <a:pt x="204068" y="74905"/>
                    <a:pt x="204472" y="75777"/>
                  </a:cubicBezTo>
                  <a:cubicBezTo>
                    <a:pt x="204588" y="75949"/>
                    <a:pt x="204704" y="76126"/>
                    <a:pt x="204765" y="76297"/>
                  </a:cubicBezTo>
                  <a:cubicBezTo>
                    <a:pt x="205168" y="77110"/>
                    <a:pt x="205577" y="77866"/>
                    <a:pt x="206041" y="78618"/>
                  </a:cubicBezTo>
                  <a:cubicBezTo>
                    <a:pt x="206097" y="78795"/>
                    <a:pt x="206213" y="78966"/>
                    <a:pt x="206329" y="79143"/>
                  </a:cubicBezTo>
                  <a:cubicBezTo>
                    <a:pt x="206677" y="79895"/>
                    <a:pt x="207141" y="80591"/>
                    <a:pt x="207550" y="81287"/>
                  </a:cubicBezTo>
                  <a:cubicBezTo>
                    <a:pt x="207605" y="81464"/>
                    <a:pt x="207721" y="81580"/>
                    <a:pt x="207782" y="81751"/>
                  </a:cubicBezTo>
                  <a:lnTo>
                    <a:pt x="208998" y="83668"/>
                  </a:lnTo>
                  <a:cubicBezTo>
                    <a:pt x="209114" y="83840"/>
                    <a:pt x="209174" y="83956"/>
                    <a:pt x="209290" y="84133"/>
                  </a:cubicBezTo>
                  <a:cubicBezTo>
                    <a:pt x="209578" y="84536"/>
                    <a:pt x="209810" y="84945"/>
                    <a:pt x="210103" y="85349"/>
                  </a:cubicBezTo>
                  <a:lnTo>
                    <a:pt x="210451" y="85873"/>
                  </a:lnTo>
                  <a:cubicBezTo>
                    <a:pt x="210567" y="85989"/>
                    <a:pt x="210683" y="86105"/>
                    <a:pt x="210739" y="86277"/>
                  </a:cubicBezTo>
                  <a:cubicBezTo>
                    <a:pt x="211147" y="86802"/>
                    <a:pt x="211495" y="87322"/>
                    <a:pt x="211899" y="87846"/>
                  </a:cubicBezTo>
                  <a:cubicBezTo>
                    <a:pt x="212015" y="87962"/>
                    <a:pt x="212075" y="88078"/>
                    <a:pt x="212192" y="88194"/>
                  </a:cubicBezTo>
                  <a:cubicBezTo>
                    <a:pt x="212540" y="88658"/>
                    <a:pt x="212943" y="89123"/>
                    <a:pt x="213352" y="89587"/>
                  </a:cubicBezTo>
                  <a:cubicBezTo>
                    <a:pt x="213408" y="89703"/>
                    <a:pt x="213524" y="89819"/>
                    <a:pt x="213584" y="89935"/>
                  </a:cubicBezTo>
                  <a:cubicBezTo>
                    <a:pt x="213988" y="90339"/>
                    <a:pt x="214336" y="90747"/>
                    <a:pt x="214744" y="91151"/>
                  </a:cubicBezTo>
                  <a:cubicBezTo>
                    <a:pt x="214800" y="91267"/>
                    <a:pt x="214916" y="91383"/>
                    <a:pt x="214977" y="91443"/>
                  </a:cubicBezTo>
                  <a:cubicBezTo>
                    <a:pt x="215380" y="91847"/>
                    <a:pt x="215729" y="92195"/>
                    <a:pt x="216077" y="92604"/>
                  </a:cubicBezTo>
                  <a:cubicBezTo>
                    <a:pt x="216193" y="92660"/>
                    <a:pt x="216253" y="92776"/>
                    <a:pt x="216369" y="92836"/>
                  </a:cubicBezTo>
                  <a:cubicBezTo>
                    <a:pt x="216717" y="93184"/>
                    <a:pt x="217065" y="93532"/>
                    <a:pt x="217414" y="93820"/>
                  </a:cubicBezTo>
                  <a:cubicBezTo>
                    <a:pt x="217530" y="93880"/>
                    <a:pt x="217646" y="93996"/>
                    <a:pt x="217701" y="94052"/>
                  </a:cubicBezTo>
                  <a:lnTo>
                    <a:pt x="218746" y="94925"/>
                  </a:lnTo>
                  <a:cubicBezTo>
                    <a:pt x="218862" y="94981"/>
                    <a:pt x="218922" y="95041"/>
                    <a:pt x="219038" y="95157"/>
                  </a:cubicBezTo>
                  <a:lnTo>
                    <a:pt x="220083" y="95853"/>
                  </a:lnTo>
                  <a:cubicBezTo>
                    <a:pt x="220138" y="95909"/>
                    <a:pt x="220254" y="95969"/>
                    <a:pt x="220315" y="96085"/>
                  </a:cubicBezTo>
                  <a:cubicBezTo>
                    <a:pt x="220663" y="96257"/>
                    <a:pt x="221011" y="96489"/>
                    <a:pt x="221299" y="96665"/>
                  </a:cubicBezTo>
                  <a:lnTo>
                    <a:pt x="221359" y="96665"/>
                  </a:lnTo>
                  <a:cubicBezTo>
                    <a:pt x="221415" y="96721"/>
                    <a:pt x="221531" y="96782"/>
                    <a:pt x="221591" y="96837"/>
                  </a:cubicBezTo>
                  <a:cubicBezTo>
                    <a:pt x="221939" y="97014"/>
                    <a:pt x="222227" y="97185"/>
                    <a:pt x="222575" y="97362"/>
                  </a:cubicBezTo>
                  <a:cubicBezTo>
                    <a:pt x="222636" y="97417"/>
                    <a:pt x="222752" y="97478"/>
                    <a:pt x="222868" y="97478"/>
                  </a:cubicBezTo>
                  <a:cubicBezTo>
                    <a:pt x="223155" y="97650"/>
                    <a:pt x="223448" y="97766"/>
                    <a:pt x="223736" y="97882"/>
                  </a:cubicBezTo>
                  <a:cubicBezTo>
                    <a:pt x="223852" y="97942"/>
                    <a:pt x="223968" y="97998"/>
                    <a:pt x="224084" y="97998"/>
                  </a:cubicBezTo>
                  <a:cubicBezTo>
                    <a:pt x="224376" y="98114"/>
                    <a:pt x="224664" y="98174"/>
                    <a:pt x="224956" y="98290"/>
                  </a:cubicBezTo>
                  <a:cubicBezTo>
                    <a:pt x="225073" y="98290"/>
                    <a:pt x="225189" y="98346"/>
                    <a:pt x="225305" y="98346"/>
                  </a:cubicBezTo>
                  <a:cubicBezTo>
                    <a:pt x="225537" y="98406"/>
                    <a:pt x="225825" y="98462"/>
                    <a:pt x="226057" y="98522"/>
                  </a:cubicBezTo>
                  <a:cubicBezTo>
                    <a:pt x="226233" y="98522"/>
                    <a:pt x="226349" y="98578"/>
                    <a:pt x="226465" y="98578"/>
                  </a:cubicBezTo>
                  <a:cubicBezTo>
                    <a:pt x="226697" y="98638"/>
                    <a:pt x="226929" y="98638"/>
                    <a:pt x="227161" y="98638"/>
                  </a:cubicBezTo>
                  <a:lnTo>
                    <a:pt x="228145" y="98638"/>
                  </a:lnTo>
                  <a:cubicBezTo>
                    <a:pt x="228322" y="98638"/>
                    <a:pt x="228494" y="98638"/>
                    <a:pt x="228670" y="98578"/>
                  </a:cubicBezTo>
                  <a:cubicBezTo>
                    <a:pt x="229074" y="98578"/>
                    <a:pt x="229482" y="98462"/>
                    <a:pt x="229886" y="98406"/>
                  </a:cubicBezTo>
                  <a:cubicBezTo>
                    <a:pt x="230527" y="98230"/>
                    <a:pt x="231107" y="98058"/>
                    <a:pt x="231687" y="97766"/>
                  </a:cubicBezTo>
                  <a:cubicBezTo>
                    <a:pt x="231803" y="97710"/>
                    <a:pt x="231975" y="97650"/>
                    <a:pt x="232151" y="97594"/>
                  </a:cubicBezTo>
                  <a:lnTo>
                    <a:pt x="232151" y="97594"/>
                  </a:lnTo>
                  <a:cubicBezTo>
                    <a:pt x="231687" y="97650"/>
                    <a:pt x="231279" y="97710"/>
                    <a:pt x="230875" y="97766"/>
                  </a:cubicBezTo>
                  <a:cubicBezTo>
                    <a:pt x="230527" y="97882"/>
                    <a:pt x="230118" y="97998"/>
                    <a:pt x="229770" y="98058"/>
                  </a:cubicBezTo>
                  <a:cubicBezTo>
                    <a:pt x="229598" y="98114"/>
                    <a:pt x="229482" y="98114"/>
                    <a:pt x="229306" y="98174"/>
                  </a:cubicBezTo>
                  <a:cubicBezTo>
                    <a:pt x="229074" y="98230"/>
                    <a:pt x="228842" y="98230"/>
                    <a:pt x="228670" y="98290"/>
                  </a:cubicBezTo>
                  <a:cubicBezTo>
                    <a:pt x="228438" y="98290"/>
                    <a:pt x="228206" y="98290"/>
                    <a:pt x="227974" y="98346"/>
                  </a:cubicBezTo>
                  <a:lnTo>
                    <a:pt x="227509" y="98346"/>
                  </a:lnTo>
                  <a:cubicBezTo>
                    <a:pt x="227217" y="98346"/>
                    <a:pt x="226985" y="98290"/>
                    <a:pt x="226697" y="98290"/>
                  </a:cubicBezTo>
                  <a:cubicBezTo>
                    <a:pt x="226581" y="98290"/>
                    <a:pt x="226465" y="98230"/>
                    <a:pt x="226349" y="98230"/>
                  </a:cubicBezTo>
                  <a:lnTo>
                    <a:pt x="225476" y="98058"/>
                  </a:lnTo>
                  <a:cubicBezTo>
                    <a:pt x="225360" y="98058"/>
                    <a:pt x="225244" y="97998"/>
                    <a:pt x="225128" y="97998"/>
                  </a:cubicBezTo>
                  <a:cubicBezTo>
                    <a:pt x="224840" y="97882"/>
                    <a:pt x="224548" y="97826"/>
                    <a:pt x="224260" y="97710"/>
                  </a:cubicBezTo>
                  <a:cubicBezTo>
                    <a:pt x="224144" y="97650"/>
                    <a:pt x="224028" y="97650"/>
                    <a:pt x="223912" y="97594"/>
                  </a:cubicBezTo>
                  <a:cubicBezTo>
                    <a:pt x="223620" y="97478"/>
                    <a:pt x="223332" y="97362"/>
                    <a:pt x="222984" y="97185"/>
                  </a:cubicBezTo>
                  <a:cubicBezTo>
                    <a:pt x="222923" y="97130"/>
                    <a:pt x="222807" y="97130"/>
                    <a:pt x="222691" y="97069"/>
                  </a:cubicBezTo>
                  <a:cubicBezTo>
                    <a:pt x="222403" y="96898"/>
                    <a:pt x="222055" y="96721"/>
                    <a:pt x="221707" y="96549"/>
                  </a:cubicBezTo>
                  <a:cubicBezTo>
                    <a:pt x="221647" y="96489"/>
                    <a:pt x="221591" y="96433"/>
                    <a:pt x="221475" y="96373"/>
                  </a:cubicBezTo>
                  <a:cubicBezTo>
                    <a:pt x="221127" y="96141"/>
                    <a:pt x="220779" y="95969"/>
                    <a:pt x="220431" y="95737"/>
                  </a:cubicBezTo>
                  <a:cubicBezTo>
                    <a:pt x="220370" y="95677"/>
                    <a:pt x="220254" y="95621"/>
                    <a:pt x="220138" y="95561"/>
                  </a:cubicBezTo>
                  <a:cubicBezTo>
                    <a:pt x="219850" y="95329"/>
                    <a:pt x="219502" y="95041"/>
                    <a:pt x="219154" y="94809"/>
                  </a:cubicBezTo>
                  <a:cubicBezTo>
                    <a:pt x="219038" y="94748"/>
                    <a:pt x="218978" y="94632"/>
                    <a:pt x="218862" y="94577"/>
                  </a:cubicBezTo>
                  <a:lnTo>
                    <a:pt x="217817" y="93704"/>
                  </a:lnTo>
                  <a:cubicBezTo>
                    <a:pt x="217701" y="93648"/>
                    <a:pt x="217646" y="93532"/>
                    <a:pt x="217530" y="93472"/>
                  </a:cubicBezTo>
                  <a:cubicBezTo>
                    <a:pt x="217181" y="93124"/>
                    <a:pt x="216833" y="92836"/>
                    <a:pt x="216485" y="92488"/>
                  </a:cubicBezTo>
                  <a:cubicBezTo>
                    <a:pt x="216369" y="92372"/>
                    <a:pt x="216253" y="92311"/>
                    <a:pt x="216193" y="92195"/>
                  </a:cubicBezTo>
                  <a:cubicBezTo>
                    <a:pt x="215789" y="91847"/>
                    <a:pt x="215441" y="91443"/>
                    <a:pt x="215093" y="91095"/>
                  </a:cubicBezTo>
                  <a:cubicBezTo>
                    <a:pt x="214977" y="90979"/>
                    <a:pt x="214916" y="90863"/>
                    <a:pt x="214800" y="90747"/>
                  </a:cubicBezTo>
                  <a:cubicBezTo>
                    <a:pt x="214452" y="90339"/>
                    <a:pt x="214048" y="89935"/>
                    <a:pt x="213700" y="89526"/>
                  </a:cubicBezTo>
                  <a:cubicBezTo>
                    <a:pt x="213584" y="89410"/>
                    <a:pt x="213524" y="89294"/>
                    <a:pt x="213408" y="89178"/>
                  </a:cubicBezTo>
                  <a:cubicBezTo>
                    <a:pt x="213004" y="88714"/>
                    <a:pt x="212656" y="88250"/>
                    <a:pt x="212247" y="87730"/>
                  </a:cubicBezTo>
                  <a:cubicBezTo>
                    <a:pt x="212192" y="87614"/>
                    <a:pt x="212075" y="87498"/>
                    <a:pt x="211959" y="87382"/>
                  </a:cubicBezTo>
                  <a:cubicBezTo>
                    <a:pt x="211611" y="86857"/>
                    <a:pt x="211203" y="86337"/>
                    <a:pt x="210799" y="85757"/>
                  </a:cubicBezTo>
                  <a:cubicBezTo>
                    <a:pt x="210739" y="85641"/>
                    <a:pt x="210623" y="85525"/>
                    <a:pt x="210567" y="85349"/>
                  </a:cubicBezTo>
                  <a:cubicBezTo>
                    <a:pt x="210158" y="84829"/>
                    <a:pt x="209755" y="84188"/>
                    <a:pt x="209346" y="83608"/>
                  </a:cubicBezTo>
                  <a:cubicBezTo>
                    <a:pt x="209290" y="83436"/>
                    <a:pt x="209174" y="83320"/>
                    <a:pt x="209058" y="83144"/>
                  </a:cubicBezTo>
                  <a:cubicBezTo>
                    <a:pt x="208650" y="82508"/>
                    <a:pt x="208246" y="81867"/>
                    <a:pt x="207898" y="81232"/>
                  </a:cubicBezTo>
                  <a:cubicBezTo>
                    <a:pt x="207782" y="81055"/>
                    <a:pt x="207666" y="80883"/>
                    <a:pt x="207605" y="80707"/>
                  </a:cubicBezTo>
                  <a:cubicBezTo>
                    <a:pt x="207202" y="80011"/>
                    <a:pt x="206793" y="79314"/>
                    <a:pt x="206389" y="78562"/>
                  </a:cubicBezTo>
                  <a:cubicBezTo>
                    <a:pt x="206273" y="78386"/>
                    <a:pt x="206157" y="78214"/>
                    <a:pt x="206097" y="78038"/>
                  </a:cubicBezTo>
                  <a:cubicBezTo>
                    <a:pt x="205633" y="77286"/>
                    <a:pt x="205229" y="76474"/>
                    <a:pt x="204820" y="75717"/>
                  </a:cubicBezTo>
                  <a:cubicBezTo>
                    <a:pt x="204765" y="75485"/>
                    <a:pt x="204649" y="75313"/>
                    <a:pt x="204533" y="75137"/>
                  </a:cubicBezTo>
                  <a:cubicBezTo>
                    <a:pt x="204533" y="75081"/>
                    <a:pt x="204472" y="75021"/>
                    <a:pt x="204472" y="74965"/>
                  </a:cubicBezTo>
                  <a:cubicBezTo>
                    <a:pt x="204068" y="74208"/>
                    <a:pt x="203660" y="73396"/>
                    <a:pt x="203312" y="72584"/>
                  </a:cubicBezTo>
                  <a:cubicBezTo>
                    <a:pt x="203196" y="72352"/>
                    <a:pt x="203080" y="72180"/>
                    <a:pt x="203024" y="72004"/>
                  </a:cubicBezTo>
                  <a:cubicBezTo>
                    <a:pt x="202560" y="71075"/>
                    <a:pt x="202151" y="70147"/>
                    <a:pt x="201747" y="69219"/>
                  </a:cubicBezTo>
                  <a:cubicBezTo>
                    <a:pt x="201631" y="68986"/>
                    <a:pt x="201515" y="68754"/>
                    <a:pt x="201455" y="68583"/>
                  </a:cubicBezTo>
                  <a:cubicBezTo>
                    <a:pt x="200991" y="67594"/>
                    <a:pt x="200587" y="66550"/>
                    <a:pt x="200123" y="65565"/>
                  </a:cubicBezTo>
                  <a:cubicBezTo>
                    <a:pt x="200062" y="65333"/>
                    <a:pt x="199946" y="65157"/>
                    <a:pt x="199830" y="64925"/>
                  </a:cubicBezTo>
                  <a:cubicBezTo>
                    <a:pt x="199427" y="63880"/>
                    <a:pt x="198962" y="62780"/>
                    <a:pt x="198554" y="61736"/>
                  </a:cubicBezTo>
                  <a:cubicBezTo>
                    <a:pt x="198438" y="61504"/>
                    <a:pt x="198382" y="61272"/>
                    <a:pt x="198266" y="61040"/>
                  </a:cubicBezTo>
                  <a:cubicBezTo>
                    <a:pt x="197802" y="59935"/>
                    <a:pt x="197393" y="58775"/>
                    <a:pt x="196929" y="57674"/>
                  </a:cubicBezTo>
                  <a:cubicBezTo>
                    <a:pt x="196874" y="57442"/>
                    <a:pt x="196757" y="57210"/>
                    <a:pt x="196697" y="56978"/>
                  </a:cubicBezTo>
                  <a:cubicBezTo>
                    <a:pt x="192868" y="46998"/>
                    <a:pt x="189447" y="36610"/>
                    <a:pt x="186021" y="27503"/>
                  </a:cubicBezTo>
                  <a:cubicBezTo>
                    <a:pt x="183236" y="20076"/>
                    <a:pt x="180511" y="13461"/>
                    <a:pt x="177610" y="8587"/>
                  </a:cubicBezTo>
                  <a:cubicBezTo>
                    <a:pt x="176157" y="6150"/>
                    <a:pt x="174649" y="4117"/>
                    <a:pt x="173084" y="2669"/>
                  </a:cubicBezTo>
                  <a:cubicBezTo>
                    <a:pt x="171460" y="1216"/>
                    <a:pt x="169835" y="288"/>
                    <a:pt x="168094" y="56"/>
                  </a:cubicBezTo>
                  <a:cubicBezTo>
                    <a:pt x="167862" y="0"/>
                    <a:pt x="167570" y="0"/>
                    <a:pt x="167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4" name="Google Shape;524;p32"/>
            <p:cNvSpPr/>
            <p:nvPr/>
          </p:nvSpPr>
          <p:spPr>
            <a:xfrm>
              <a:off x="590650" y="1631275"/>
              <a:ext cx="6778475" cy="2516700"/>
            </a:xfrm>
            <a:custGeom>
              <a:avLst/>
              <a:gdLst/>
              <a:ahLst/>
              <a:cxnLst/>
              <a:rect l="l" t="t" r="r" b="b"/>
              <a:pathLst>
                <a:path w="271139" h="100668" extrusionOk="0">
                  <a:moveTo>
                    <a:pt x="103049" y="13054"/>
                  </a:moveTo>
                  <a:lnTo>
                    <a:pt x="103049" y="13054"/>
                  </a:lnTo>
                  <a:cubicBezTo>
                    <a:pt x="102873" y="13170"/>
                    <a:pt x="102641" y="13286"/>
                    <a:pt x="102469" y="13402"/>
                  </a:cubicBezTo>
                  <a:cubicBezTo>
                    <a:pt x="102409" y="13402"/>
                    <a:pt x="102409" y="13402"/>
                    <a:pt x="102409" y="13462"/>
                  </a:cubicBezTo>
                  <a:cubicBezTo>
                    <a:pt x="102525" y="13402"/>
                    <a:pt x="102701" y="13346"/>
                    <a:pt x="102817" y="13286"/>
                  </a:cubicBezTo>
                  <a:cubicBezTo>
                    <a:pt x="102933" y="13230"/>
                    <a:pt x="102989" y="13114"/>
                    <a:pt x="103049" y="13054"/>
                  </a:cubicBezTo>
                  <a:close/>
                  <a:moveTo>
                    <a:pt x="102469" y="13750"/>
                  </a:moveTo>
                  <a:lnTo>
                    <a:pt x="102469" y="13750"/>
                  </a:lnTo>
                  <a:cubicBezTo>
                    <a:pt x="102292" y="13866"/>
                    <a:pt x="102060" y="13926"/>
                    <a:pt x="101889" y="14042"/>
                  </a:cubicBezTo>
                  <a:cubicBezTo>
                    <a:pt x="101828" y="14098"/>
                    <a:pt x="101773" y="14214"/>
                    <a:pt x="101712" y="14274"/>
                  </a:cubicBezTo>
                  <a:lnTo>
                    <a:pt x="101828" y="14274"/>
                  </a:lnTo>
                  <a:cubicBezTo>
                    <a:pt x="101944" y="14214"/>
                    <a:pt x="102060" y="14214"/>
                    <a:pt x="102176" y="14214"/>
                  </a:cubicBezTo>
                  <a:cubicBezTo>
                    <a:pt x="102176" y="14158"/>
                    <a:pt x="102237" y="14098"/>
                    <a:pt x="102292" y="14042"/>
                  </a:cubicBezTo>
                  <a:cubicBezTo>
                    <a:pt x="102353" y="13926"/>
                    <a:pt x="102409" y="13866"/>
                    <a:pt x="102469" y="13750"/>
                  </a:cubicBezTo>
                  <a:close/>
                  <a:moveTo>
                    <a:pt x="753" y="20597"/>
                  </a:moveTo>
                  <a:cubicBezTo>
                    <a:pt x="581" y="20597"/>
                    <a:pt x="465" y="20657"/>
                    <a:pt x="349" y="20713"/>
                  </a:cubicBezTo>
                  <a:lnTo>
                    <a:pt x="173" y="20889"/>
                  </a:lnTo>
                  <a:cubicBezTo>
                    <a:pt x="117" y="20945"/>
                    <a:pt x="57" y="21061"/>
                    <a:pt x="57" y="21121"/>
                  </a:cubicBezTo>
                  <a:cubicBezTo>
                    <a:pt x="1" y="21177"/>
                    <a:pt x="1" y="21237"/>
                    <a:pt x="1" y="21237"/>
                  </a:cubicBezTo>
                  <a:lnTo>
                    <a:pt x="349" y="21293"/>
                  </a:lnTo>
                  <a:cubicBezTo>
                    <a:pt x="349" y="21237"/>
                    <a:pt x="349" y="21177"/>
                    <a:pt x="405" y="21061"/>
                  </a:cubicBezTo>
                  <a:cubicBezTo>
                    <a:pt x="465" y="21061"/>
                    <a:pt x="521" y="21005"/>
                    <a:pt x="521" y="21005"/>
                  </a:cubicBezTo>
                  <a:lnTo>
                    <a:pt x="581" y="21005"/>
                  </a:lnTo>
                  <a:cubicBezTo>
                    <a:pt x="581" y="20945"/>
                    <a:pt x="581" y="20945"/>
                    <a:pt x="637" y="20945"/>
                  </a:cubicBezTo>
                  <a:lnTo>
                    <a:pt x="697" y="20889"/>
                  </a:lnTo>
                  <a:cubicBezTo>
                    <a:pt x="753" y="20889"/>
                    <a:pt x="813" y="20945"/>
                    <a:pt x="813" y="20945"/>
                  </a:cubicBezTo>
                  <a:lnTo>
                    <a:pt x="869" y="20945"/>
                  </a:lnTo>
                  <a:cubicBezTo>
                    <a:pt x="929" y="20945"/>
                    <a:pt x="985" y="21005"/>
                    <a:pt x="1101" y="21005"/>
                  </a:cubicBezTo>
                  <a:lnTo>
                    <a:pt x="1101" y="20889"/>
                  </a:lnTo>
                  <a:lnTo>
                    <a:pt x="1333" y="20945"/>
                  </a:lnTo>
                  <a:lnTo>
                    <a:pt x="1393" y="20945"/>
                  </a:lnTo>
                  <a:lnTo>
                    <a:pt x="1393" y="21005"/>
                  </a:lnTo>
                  <a:lnTo>
                    <a:pt x="1393" y="21121"/>
                  </a:lnTo>
                  <a:cubicBezTo>
                    <a:pt x="1449" y="21177"/>
                    <a:pt x="1509" y="21177"/>
                    <a:pt x="1565" y="21237"/>
                  </a:cubicBezTo>
                  <a:cubicBezTo>
                    <a:pt x="1565" y="21061"/>
                    <a:pt x="1625" y="20945"/>
                    <a:pt x="1625" y="20889"/>
                  </a:cubicBezTo>
                  <a:cubicBezTo>
                    <a:pt x="1565" y="20829"/>
                    <a:pt x="1509" y="20829"/>
                    <a:pt x="1449" y="20829"/>
                  </a:cubicBezTo>
                  <a:cubicBezTo>
                    <a:pt x="1161" y="20657"/>
                    <a:pt x="929" y="20597"/>
                    <a:pt x="753" y="20597"/>
                  </a:cubicBezTo>
                  <a:close/>
                  <a:moveTo>
                    <a:pt x="1913" y="21061"/>
                  </a:moveTo>
                  <a:lnTo>
                    <a:pt x="1913" y="21469"/>
                  </a:lnTo>
                  <a:cubicBezTo>
                    <a:pt x="1974" y="21469"/>
                    <a:pt x="2029" y="21525"/>
                    <a:pt x="2090" y="21585"/>
                  </a:cubicBezTo>
                  <a:lnTo>
                    <a:pt x="2090" y="21177"/>
                  </a:lnTo>
                  <a:cubicBezTo>
                    <a:pt x="2029" y="21121"/>
                    <a:pt x="1974" y="21121"/>
                    <a:pt x="1913" y="21061"/>
                  </a:cubicBezTo>
                  <a:close/>
                  <a:moveTo>
                    <a:pt x="48856" y="30460"/>
                  </a:moveTo>
                  <a:cubicBezTo>
                    <a:pt x="49028" y="30576"/>
                    <a:pt x="49204" y="30693"/>
                    <a:pt x="49320" y="30809"/>
                  </a:cubicBezTo>
                  <a:cubicBezTo>
                    <a:pt x="49552" y="30809"/>
                    <a:pt x="49724" y="30809"/>
                    <a:pt x="49956" y="30869"/>
                  </a:cubicBezTo>
                  <a:cubicBezTo>
                    <a:pt x="49724" y="30753"/>
                    <a:pt x="49552" y="30576"/>
                    <a:pt x="49376" y="30460"/>
                  </a:cubicBezTo>
                  <a:close/>
                  <a:moveTo>
                    <a:pt x="50072" y="30521"/>
                  </a:moveTo>
                  <a:cubicBezTo>
                    <a:pt x="50248" y="30693"/>
                    <a:pt x="50481" y="30809"/>
                    <a:pt x="50652" y="30985"/>
                  </a:cubicBezTo>
                  <a:cubicBezTo>
                    <a:pt x="50768" y="30985"/>
                    <a:pt x="50884" y="31041"/>
                    <a:pt x="50945" y="31041"/>
                  </a:cubicBezTo>
                  <a:cubicBezTo>
                    <a:pt x="50957" y="31041"/>
                    <a:pt x="50970" y="31041"/>
                    <a:pt x="50982" y="31041"/>
                  </a:cubicBezTo>
                  <a:lnTo>
                    <a:pt x="50982" y="31041"/>
                  </a:lnTo>
                  <a:cubicBezTo>
                    <a:pt x="50717" y="30848"/>
                    <a:pt x="50454" y="30737"/>
                    <a:pt x="50188" y="30576"/>
                  </a:cubicBezTo>
                  <a:cubicBezTo>
                    <a:pt x="50188" y="30576"/>
                    <a:pt x="50132" y="30521"/>
                    <a:pt x="50072" y="30521"/>
                  </a:cubicBezTo>
                  <a:close/>
                  <a:moveTo>
                    <a:pt x="50982" y="31041"/>
                  </a:moveTo>
                  <a:cubicBezTo>
                    <a:pt x="51008" y="31060"/>
                    <a:pt x="51035" y="31080"/>
                    <a:pt x="51061" y="31101"/>
                  </a:cubicBezTo>
                  <a:cubicBezTo>
                    <a:pt x="51061" y="31054"/>
                    <a:pt x="51025" y="31044"/>
                    <a:pt x="50982" y="31041"/>
                  </a:cubicBezTo>
                  <a:close/>
                  <a:moveTo>
                    <a:pt x="52105" y="31333"/>
                  </a:moveTo>
                  <a:lnTo>
                    <a:pt x="52161" y="31389"/>
                  </a:lnTo>
                  <a:lnTo>
                    <a:pt x="52277" y="31389"/>
                  </a:lnTo>
                  <a:cubicBezTo>
                    <a:pt x="52221" y="31389"/>
                    <a:pt x="52161" y="31333"/>
                    <a:pt x="52105" y="31333"/>
                  </a:cubicBezTo>
                  <a:close/>
                  <a:moveTo>
                    <a:pt x="101889" y="14562"/>
                  </a:moveTo>
                  <a:cubicBezTo>
                    <a:pt x="101712" y="14623"/>
                    <a:pt x="101540" y="14678"/>
                    <a:pt x="101424" y="14739"/>
                  </a:cubicBezTo>
                  <a:cubicBezTo>
                    <a:pt x="100148" y="16651"/>
                    <a:pt x="99043" y="19032"/>
                    <a:pt x="97999" y="21701"/>
                  </a:cubicBezTo>
                  <a:cubicBezTo>
                    <a:pt x="95794" y="27155"/>
                    <a:pt x="93881" y="33654"/>
                    <a:pt x="91677" y="38992"/>
                  </a:cubicBezTo>
                  <a:cubicBezTo>
                    <a:pt x="91616" y="39048"/>
                    <a:pt x="91616" y="39108"/>
                    <a:pt x="91616" y="39164"/>
                  </a:cubicBezTo>
                  <a:cubicBezTo>
                    <a:pt x="91616" y="39164"/>
                    <a:pt x="91561" y="39164"/>
                    <a:pt x="91561" y="39224"/>
                  </a:cubicBezTo>
                  <a:cubicBezTo>
                    <a:pt x="91561" y="39340"/>
                    <a:pt x="91500" y="39396"/>
                    <a:pt x="91445" y="39512"/>
                  </a:cubicBezTo>
                  <a:cubicBezTo>
                    <a:pt x="91384" y="39628"/>
                    <a:pt x="91328" y="39744"/>
                    <a:pt x="91268" y="39920"/>
                  </a:cubicBezTo>
                  <a:cubicBezTo>
                    <a:pt x="91268" y="39920"/>
                    <a:pt x="91268" y="39976"/>
                    <a:pt x="91212" y="40036"/>
                  </a:cubicBezTo>
                  <a:cubicBezTo>
                    <a:pt x="91152" y="40153"/>
                    <a:pt x="91096" y="40269"/>
                    <a:pt x="91036" y="40440"/>
                  </a:cubicBezTo>
                  <a:cubicBezTo>
                    <a:pt x="91036" y="40501"/>
                    <a:pt x="90980" y="40556"/>
                    <a:pt x="90920" y="40672"/>
                  </a:cubicBezTo>
                  <a:cubicBezTo>
                    <a:pt x="90864" y="40788"/>
                    <a:pt x="90804" y="40904"/>
                    <a:pt x="90804" y="41021"/>
                  </a:cubicBezTo>
                  <a:lnTo>
                    <a:pt x="90632" y="41369"/>
                  </a:lnTo>
                  <a:cubicBezTo>
                    <a:pt x="90572" y="41485"/>
                    <a:pt x="90516" y="41601"/>
                    <a:pt x="90456" y="41777"/>
                  </a:cubicBezTo>
                  <a:lnTo>
                    <a:pt x="90284" y="42125"/>
                  </a:lnTo>
                  <a:cubicBezTo>
                    <a:pt x="90224" y="42241"/>
                    <a:pt x="90168" y="42357"/>
                    <a:pt x="90052" y="42529"/>
                  </a:cubicBezTo>
                  <a:lnTo>
                    <a:pt x="89876" y="42877"/>
                  </a:lnTo>
                  <a:cubicBezTo>
                    <a:pt x="89820" y="43054"/>
                    <a:pt x="89704" y="43170"/>
                    <a:pt x="89644" y="43286"/>
                  </a:cubicBezTo>
                  <a:cubicBezTo>
                    <a:pt x="89588" y="43457"/>
                    <a:pt x="89527" y="43574"/>
                    <a:pt x="89472" y="43690"/>
                  </a:cubicBezTo>
                  <a:cubicBezTo>
                    <a:pt x="89356" y="43866"/>
                    <a:pt x="89295" y="43982"/>
                    <a:pt x="89179" y="44154"/>
                  </a:cubicBezTo>
                  <a:cubicBezTo>
                    <a:pt x="89124" y="44270"/>
                    <a:pt x="89063" y="44386"/>
                    <a:pt x="88947" y="44502"/>
                  </a:cubicBezTo>
                  <a:cubicBezTo>
                    <a:pt x="88892" y="44678"/>
                    <a:pt x="88776" y="44850"/>
                    <a:pt x="88659" y="45026"/>
                  </a:cubicBezTo>
                  <a:cubicBezTo>
                    <a:pt x="88599" y="45082"/>
                    <a:pt x="88543" y="45198"/>
                    <a:pt x="88483" y="45314"/>
                  </a:cubicBezTo>
                  <a:cubicBezTo>
                    <a:pt x="88367" y="45491"/>
                    <a:pt x="88251" y="45662"/>
                    <a:pt x="88079" y="45839"/>
                  </a:cubicBezTo>
                  <a:cubicBezTo>
                    <a:pt x="87615" y="46707"/>
                    <a:pt x="87035" y="47463"/>
                    <a:pt x="86455" y="48160"/>
                  </a:cubicBezTo>
                  <a:cubicBezTo>
                    <a:pt x="86742" y="47928"/>
                    <a:pt x="86974" y="47695"/>
                    <a:pt x="87267" y="47403"/>
                  </a:cubicBezTo>
                  <a:cubicBezTo>
                    <a:pt x="87383" y="47287"/>
                    <a:pt x="87499" y="47115"/>
                    <a:pt x="87615" y="46999"/>
                  </a:cubicBezTo>
                  <a:cubicBezTo>
                    <a:pt x="88195" y="46303"/>
                    <a:pt x="88776" y="45491"/>
                    <a:pt x="89295" y="44618"/>
                  </a:cubicBezTo>
                  <a:cubicBezTo>
                    <a:pt x="89356" y="44502"/>
                    <a:pt x="89472" y="44386"/>
                    <a:pt x="89527" y="44214"/>
                  </a:cubicBezTo>
                  <a:cubicBezTo>
                    <a:pt x="89588" y="44154"/>
                    <a:pt x="89644" y="44038"/>
                    <a:pt x="89704" y="43982"/>
                  </a:cubicBezTo>
                  <a:cubicBezTo>
                    <a:pt x="89760" y="43806"/>
                    <a:pt x="89876" y="43634"/>
                    <a:pt x="89936" y="43518"/>
                  </a:cubicBezTo>
                  <a:lnTo>
                    <a:pt x="89936" y="43457"/>
                  </a:lnTo>
                  <a:cubicBezTo>
                    <a:pt x="89992" y="43402"/>
                    <a:pt x="90052" y="43286"/>
                    <a:pt x="90108" y="43170"/>
                  </a:cubicBezTo>
                  <a:cubicBezTo>
                    <a:pt x="90168" y="43054"/>
                    <a:pt x="90284" y="42877"/>
                    <a:pt x="90340" y="42761"/>
                  </a:cubicBezTo>
                  <a:lnTo>
                    <a:pt x="90516" y="42413"/>
                  </a:lnTo>
                  <a:cubicBezTo>
                    <a:pt x="90572" y="42241"/>
                    <a:pt x="90632" y="42125"/>
                    <a:pt x="90688" y="42009"/>
                  </a:cubicBezTo>
                  <a:lnTo>
                    <a:pt x="90864" y="41661"/>
                  </a:lnTo>
                  <a:cubicBezTo>
                    <a:pt x="90920" y="41545"/>
                    <a:pt x="90980" y="41369"/>
                    <a:pt x="91036" y="41253"/>
                  </a:cubicBezTo>
                  <a:cubicBezTo>
                    <a:pt x="91036" y="41197"/>
                    <a:pt x="91096" y="41197"/>
                    <a:pt x="91096" y="41137"/>
                  </a:cubicBezTo>
                  <a:cubicBezTo>
                    <a:pt x="91152" y="41081"/>
                    <a:pt x="91152" y="41021"/>
                    <a:pt x="91152" y="40965"/>
                  </a:cubicBezTo>
                  <a:cubicBezTo>
                    <a:pt x="91212" y="40849"/>
                    <a:pt x="91268" y="40733"/>
                    <a:pt x="91328" y="40556"/>
                  </a:cubicBezTo>
                  <a:cubicBezTo>
                    <a:pt x="91384" y="40501"/>
                    <a:pt x="91445" y="40440"/>
                    <a:pt x="91445" y="40324"/>
                  </a:cubicBezTo>
                  <a:lnTo>
                    <a:pt x="91616" y="39976"/>
                  </a:lnTo>
                  <a:cubicBezTo>
                    <a:pt x="91616" y="39920"/>
                    <a:pt x="91677" y="39860"/>
                    <a:pt x="91677" y="39804"/>
                  </a:cubicBezTo>
                  <a:lnTo>
                    <a:pt x="91848" y="39456"/>
                  </a:lnTo>
                  <a:cubicBezTo>
                    <a:pt x="91909" y="39340"/>
                    <a:pt x="91964" y="39164"/>
                    <a:pt x="92025" y="39048"/>
                  </a:cubicBezTo>
                  <a:cubicBezTo>
                    <a:pt x="92025" y="38992"/>
                    <a:pt x="92025" y="38932"/>
                    <a:pt x="92080" y="38876"/>
                  </a:cubicBezTo>
                  <a:cubicBezTo>
                    <a:pt x="92141" y="38760"/>
                    <a:pt x="92141" y="38644"/>
                    <a:pt x="92197" y="38584"/>
                  </a:cubicBezTo>
                  <a:cubicBezTo>
                    <a:pt x="94401" y="33074"/>
                    <a:pt x="96374" y="26459"/>
                    <a:pt x="98639" y="21005"/>
                  </a:cubicBezTo>
                  <a:cubicBezTo>
                    <a:pt x="99623" y="18568"/>
                    <a:pt x="100728" y="16363"/>
                    <a:pt x="101889" y="14562"/>
                  </a:cubicBezTo>
                  <a:close/>
                  <a:moveTo>
                    <a:pt x="85062" y="48740"/>
                  </a:moveTo>
                  <a:lnTo>
                    <a:pt x="85062" y="48740"/>
                  </a:lnTo>
                  <a:cubicBezTo>
                    <a:pt x="85002" y="48796"/>
                    <a:pt x="84886" y="48856"/>
                    <a:pt x="84830" y="48856"/>
                  </a:cubicBezTo>
                  <a:cubicBezTo>
                    <a:pt x="84770" y="49028"/>
                    <a:pt x="84654" y="49204"/>
                    <a:pt x="84598" y="49320"/>
                  </a:cubicBezTo>
                  <a:lnTo>
                    <a:pt x="84654" y="49320"/>
                  </a:lnTo>
                  <a:cubicBezTo>
                    <a:pt x="84770" y="49144"/>
                    <a:pt x="84946" y="48972"/>
                    <a:pt x="85062" y="48740"/>
                  </a:cubicBezTo>
                  <a:close/>
                  <a:moveTo>
                    <a:pt x="52393" y="31101"/>
                  </a:moveTo>
                  <a:cubicBezTo>
                    <a:pt x="53089" y="31449"/>
                    <a:pt x="53846" y="31913"/>
                    <a:pt x="54542" y="32377"/>
                  </a:cubicBezTo>
                  <a:cubicBezTo>
                    <a:pt x="54598" y="32377"/>
                    <a:pt x="54658" y="32433"/>
                    <a:pt x="54714" y="32433"/>
                  </a:cubicBezTo>
                  <a:cubicBezTo>
                    <a:pt x="54774" y="32494"/>
                    <a:pt x="54830" y="32494"/>
                    <a:pt x="54830" y="32494"/>
                  </a:cubicBezTo>
                  <a:cubicBezTo>
                    <a:pt x="54946" y="32549"/>
                    <a:pt x="55006" y="32610"/>
                    <a:pt x="55122" y="32665"/>
                  </a:cubicBezTo>
                  <a:cubicBezTo>
                    <a:pt x="55410" y="32781"/>
                    <a:pt x="55703" y="32958"/>
                    <a:pt x="55990" y="33129"/>
                  </a:cubicBezTo>
                  <a:cubicBezTo>
                    <a:pt x="56167" y="33246"/>
                    <a:pt x="56283" y="33306"/>
                    <a:pt x="56455" y="33422"/>
                  </a:cubicBezTo>
                  <a:cubicBezTo>
                    <a:pt x="56571" y="33478"/>
                    <a:pt x="56631" y="33538"/>
                    <a:pt x="56747" y="33594"/>
                  </a:cubicBezTo>
                  <a:cubicBezTo>
                    <a:pt x="56919" y="33710"/>
                    <a:pt x="57151" y="33826"/>
                    <a:pt x="57327" y="33942"/>
                  </a:cubicBezTo>
                  <a:cubicBezTo>
                    <a:pt x="57615" y="34174"/>
                    <a:pt x="57963" y="34350"/>
                    <a:pt x="58256" y="34582"/>
                  </a:cubicBezTo>
                  <a:cubicBezTo>
                    <a:pt x="58372" y="34638"/>
                    <a:pt x="58543" y="34754"/>
                    <a:pt x="58720" y="34870"/>
                  </a:cubicBezTo>
                  <a:cubicBezTo>
                    <a:pt x="58720" y="34930"/>
                    <a:pt x="58775" y="34930"/>
                    <a:pt x="58775" y="34930"/>
                  </a:cubicBezTo>
                  <a:cubicBezTo>
                    <a:pt x="59124" y="35163"/>
                    <a:pt x="59416" y="35395"/>
                    <a:pt x="59764" y="35627"/>
                  </a:cubicBezTo>
                  <a:cubicBezTo>
                    <a:pt x="59880" y="35743"/>
                    <a:pt x="59996" y="35798"/>
                    <a:pt x="60112" y="35915"/>
                  </a:cubicBezTo>
                  <a:cubicBezTo>
                    <a:pt x="60228" y="35975"/>
                    <a:pt x="60344" y="36091"/>
                    <a:pt x="60400" y="36147"/>
                  </a:cubicBezTo>
                  <a:cubicBezTo>
                    <a:pt x="60516" y="36207"/>
                    <a:pt x="60632" y="36323"/>
                    <a:pt x="60748" y="36439"/>
                  </a:cubicBezTo>
                  <a:lnTo>
                    <a:pt x="61273" y="36787"/>
                  </a:lnTo>
                  <a:cubicBezTo>
                    <a:pt x="61328" y="36903"/>
                    <a:pt x="61445" y="36959"/>
                    <a:pt x="61561" y="37075"/>
                  </a:cubicBezTo>
                  <a:cubicBezTo>
                    <a:pt x="61853" y="37251"/>
                    <a:pt x="62141" y="37483"/>
                    <a:pt x="62373" y="37716"/>
                  </a:cubicBezTo>
                  <a:cubicBezTo>
                    <a:pt x="62489" y="37771"/>
                    <a:pt x="62605" y="37887"/>
                    <a:pt x="62721" y="38003"/>
                  </a:cubicBezTo>
                  <a:lnTo>
                    <a:pt x="62781" y="38003"/>
                  </a:lnTo>
                  <a:cubicBezTo>
                    <a:pt x="62897" y="38119"/>
                    <a:pt x="63013" y="38180"/>
                    <a:pt x="63069" y="38296"/>
                  </a:cubicBezTo>
                  <a:cubicBezTo>
                    <a:pt x="63533" y="38644"/>
                    <a:pt x="63942" y="38992"/>
                    <a:pt x="64346" y="39340"/>
                  </a:cubicBezTo>
                  <a:cubicBezTo>
                    <a:pt x="64462" y="39396"/>
                    <a:pt x="64522" y="39512"/>
                    <a:pt x="64638" y="39572"/>
                  </a:cubicBezTo>
                  <a:cubicBezTo>
                    <a:pt x="65102" y="39976"/>
                    <a:pt x="65566" y="40324"/>
                    <a:pt x="65970" y="40733"/>
                  </a:cubicBezTo>
                  <a:cubicBezTo>
                    <a:pt x="66086" y="40788"/>
                    <a:pt x="66147" y="40849"/>
                    <a:pt x="66263" y="40965"/>
                  </a:cubicBezTo>
                  <a:cubicBezTo>
                    <a:pt x="66727" y="41313"/>
                    <a:pt x="67191" y="41717"/>
                    <a:pt x="67655" y="42125"/>
                  </a:cubicBezTo>
                  <a:cubicBezTo>
                    <a:pt x="67771" y="42181"/>
                    <a:pt x="67827" y="42241"/>
                    <a:pt x="67943" y="42357"/>
                  </a:cubicBezTo>
                  <a:cubicBezTo>
                    <a:pt x="68407" y="42761"/>
                    <a:pt x="68932" y="43170"/>
                    <a:pt x="69452" y="43574"/>
                  </a:cubicBezTo>
                  <a:cubicBezTo>
                    <a:pt x="69512" y="43634"/>
                    <a:pt x="69628" y="43690"/>
                    <a:pt x="69684" y="43750"/>
                  </a:cubicBezTo>
                  <a:cubicBezTo>
                    <a:pt x="70208" y="44154"/>
                    <a:pt x="70672" y="44562"/>
                    <a:pt x="71192" y="44910"/>
                  </a:cubicBezTo>
                  <a:cubicBezTo>
                    <a:pt x="71192" y="44966"/>
                    <a:pt x="71253" y="44966"/>
                    <a:pt x="71253" y="44966"/>
                  </a:cubicBezTo>
                  <a:cubicBezTo>
                    <a:pt x="71369" y="45026"/>
                    <a:pt x="71424" y="45142"/>
                    <a:pt x="71540" y="45198"/>
                  </a:cubicBezTo>
                  <a:cubicBezTo>
                    <a:pt x="72065" y="45607"/>
                    <a:pt x="72645" y="46010"/>
                    <a:pt x="73165" y="46359"/>
                  </a:cubicBezTo>
                  <a:cubicBezTo>
                    <a:pt x="73281" y="46419"/>
                    <a:pt x="73397" y="46475"/>
                    <a:pt x="73458" y="46535"/>
                  </a:cubicBezTo>
                  <a:cubicBezTo>
                    <a:pt x="74038" y="46939"/>
                    <a:pt x="74674" y="47287"/>
                    <a:pt x="75254" y="47635"/>
                  </a:cubicBezTo>
                  <a:cubicBezTo>
                    <a:pt x="75370" y="47695"/>
                    <a:pt x="75430" y="47751"/>
                    <a:pt x="75546" y="47811"/>
                  </a:cubicBezTo>
                  <a:cubicBezTo>
                    <a:pt x="75894" y="47983"/>
                    <a:pt x="76298" y="48215"/>
                    <a:pt x="76646" y="48392"/>
                  </a:cubicBezTo>
                  <a:cubicBezTo>
                    <a:pt x="76939" y="48508"/>
                    <a:pt x="77171" y="48624"/>
                    <a:pt x="77459" y="48740"/>
                  </a:cubicBezTo>
                  <a:cubicBezTo>
                    <a:pt x="77575" y="48796"/>
                    <a:pt x="77691" y="48856"/>
                    <a:pt x="77807" y="48856"/>
                  </a:cubicBezTo>
                  <a:cubicBezTo>
                    <a:pt x="78503" y="49144"/>
                    <a:pt x="79199" y="49376"/>
                    <a:pt x="79956" y="49552"/>
                  </a:cubicBezTo>
                  <a:cubicBezTo>
                    <a:pt x="80072" y="49552"/>
                    <a:pt x="80188" y="49608"/>
                    <a:pt x="80304" y="49608"/>
                  </a:cubicBezTo>
                  <a:cubicBezTo>
                    <a:pt x="80884" y="49724"/>
                    <a:pt x="81465" y="49784"/>
                    <a:pt x="82045" y="49784"/>
                  </a:cubicBezTo>
                  <a:cubicBezTo>
                    <a:pt x="82333" y="49784"/>
                    <a:pt x="82625" y="49724"/>
                    <a:pt x="82857" y="49724"/>
                  </a:cubicBezTo>
                  <a:cubicBezTo>
                    <a:pt x="83029" y="49724"/>
                    <a:pt x="83205" y="49668"/>
                    <a:pt x="83377" y="49668"/>
                  </a:cubicBezTo>
                  <a:cubicBezTo>
                    <a:pt x="83493" y="49668"/>
                    <a:pt x="83553" y="49608"/>
                    <a:pt x="83670" y="49608"/>
                  </a:cubicBezTo>
                  <a:cubicBezTo>
                    <a:pt x="83786" y="49552"/>
                    <a:pt x="83957" y="49552"/>
                    <a:pt x="84073" y="49492"/>
                  </a:cubicBezTo>
                  <a:cubicBezTo>
                    <a:pt x="84189" y="49376"/>
                    <a:pt x="84250" y="49204"/>
                    <a:pt x="84366" y="49088"/>
                  </a:cubicBezTo>
                  <a:lnTo>
                    <a:pt x="84366" y="49088"/>
                  </a:lnTo>
                  <a:cubicBezTo>
                    <a:pt x="84134" y="49144"/>
                    <a:pt x="83902" y="49204"/>
                    <a:pt x="83725" y="49260"/>
                  </a:cubicBezTo>
                  <a:lnTo>
                    <a:pt x="83609" y="49260"/>
                  </a:lnTo>
                  <a:cubicBezTo>
                    <a:pt x="83493" y="49320"/>
                    <a:pt x="83321" y="49320"/>
                    <a:pt x="83205" y="49320"/>
                  </a:cubicBezTo>
                  <a:cubicBezTo>
                    <a:pt x="82797" y="49376"/>
                    <a:pt x="82393" y="49436"/>
                    <a:pt x="82045" y="49436"/>
                  </a:cubicBezTo>
                  <a:cubicBezTo>
                    <a:pt x="81520" y="49436"/>
                    <a:pt x="81056" y="49376"/>
                    <a:pt x="80592" y="49320"/>
                  </a:cubicBezTo>
                  <a:cubicBezTo>
                    <a:pt x="80420" y="49260"/>
                    <a:pt x="80304" y="49260"/>
                    <a:pt x="80188" y="49260"/>
                  </a:cubicBezTo>
                  <a:cubicBezTo>
                    <a:pt x="79492" y="49088"/>
                    <a:pt x="78796" y="48912"/>
                    <a:pt x="78039" y="48624"/>
                  </a:cubicBezTo>
                  <a:cubicBezTo>
                    <a:pt x="77923" y="48563"/>
                    <a:pt x="77807" y="48508"/>
                    <a:pt x="77691" y="48508"/>
                  </a:cubicBezTo>
                  <a:cubicBezTo>
                    <a:pt x="77055" y="48215"/>
                    <a:pt x="76414" y="47928"/>
                    <a:pt x="75778" y="47579"/>
                  </a:cubicBezTo>
                  <a:cubicBezTo>
                    <a:pt x="75662" y="47519"/>
                    <a:pt x="75602" y="47463"/>
                    <a:pt x="75486" y="47403"/>
                  </a:cubicBezTo>
                  <a:cubicBezTo>
                    <a:pt x="74906" y="47055"/>
                    <a:pt x="74326" y="46707"/>
                    <a:pt x="73690" y="46303"/>
                  </a:cubicBezTo>
                  <a:cubicBezTo>
                    <a:pt x="73629" y="46243"/>
                    <a:pt x="73513" y="46187"/>
                    <a:pt x="73458" y="46126"/>
                  </a:cubicBezTo>
                  <a:cubicBezTo>
                    <a:pt x="72877" y="45778"/>
                    <a:pt x="72353" y="45375"/>
                    <a:pt x="71773" y="44966"/>
                  </a:cubicBezTo>
                  <a:lnTo>
                    <a:pt x="71540" y="44734"/>
                  </a:lnTo>
                  <a:cubicBezTo>
                    <a:pt x="71308" y="44618"/>
                    <a:pt x="71076" y="44446"/>
                    <a:pt x="70905" y="44270"/>
                  </a:cubicBezTo>
                  <a:cubicBezTo>
                    <a:pt x="70556" y="44038"/>
                    <a:pt x="70264" y="43806"/>
                    <a:pt x="69976" y="43574"/>
                  </a:cubicBezTo>
                  <a:cubicBezTo>
                    <a:pt x="69860" y="43457"/>
                    <a:pt x="69800" y="43402"/>
                    <a:pt x="69684" y="43341"/>
                  </a:cubicBezTo>
                  <a:cubicBezTo>
                    <a:pt x="69220" y="42938"/>
                    <a:pt x="68700" y="42529"/>
                    <a:pt x="68235" y="42125"/>
                  </a:cubicBezTo>
                  <a:cubicBezTo>
                    <a:pt x="68119" y="42065"/>
                    <a:pt x="68059" y="42009"/>
                    <a:pt x="67943" y="41949"/>
                  </a:cubicBezTo>
                  <a:cubicBezTo>
                    <a:pt x="67479" y="41545"/>
                    <a:pt x="67015" y="41137"/>
                    <a:pt x="66551" y="40788"/>
                  </a:cubicBezTo>
                  <a:cubicBezTo>
                    <a:pt x="66495" y="40672"/>
                    <a:pt x="66379" y="40617"/>
                    <a:pt x="66318" y="40556"/>
                  </a:cubicBezTo>
                  <a:cubicBezTo>
                    <a:pt x="65854" y="40153"/>
                    <a:pt x="65450" y="39804"/>
                    <a:pt x="64986" y="39396"/>
                  </a:cubicBezTo>
                  <a:cubicBezTo>
                    <a:pt x="64870" y="39340"/>
                    <a:pt x="64810" y="39280"/>
                    <a:pt x="64694" y="39164"/>
                  </a:cubicBezTo>
                  <a:cubicBezTo>
                    <a:pt x="64290" y="38816"/>
                    <a:pt x="63881" y="38468"/>
                    <a:pt x="63478" y="38180"/>
                  </a:cubicBezTo>
                  <a:cubicBezTo>
                    <a:pt x="63362" y="38064"/>
                    <a:pt x="63246" y="38003"/>
                    <a:pt x="63129" y="37887"/>
                  </a:cubicBezTo>
                  <a:cubicBezTo>
                    <a:pt x="63013" y="37771"/>
                    <a:pt x="62837" y="37655"/>
                    <a:pt x="62721" y="37539"/>
                  </a:cubicBezTo>
                  <a:cubicBezTo>
                    <a:pt x="62605" y="37423"/>
                    <a:pt x="62489" y="37367"/>
                    <a:pt x="62373" y="37251"/>
                  </a:cubicBezTo>
                  <a:cubicBezTo>
                    <a:pt x="62257" y="37135"/>
                    <a:pt x="62141" y="37075"/>
                    <a:pt x="62025" y="36959"/>
                  </a:cubicBezTo>
                  <a:cubicBezTo>
                    <a:pt x="61909" y="36903"/>
                    <a:pt x="61793" y="36787"/>
                    <a:pt x="61677" y="36671"/>
                  </a:cubicBezTo>
                  <a:cubicBezTo>
                    <a:pt x="61328" y="36439"/>
                    <a:pt x="61041" y="36207"/>
                    <a:pt x="60748" y="35975"/>
                  </a:cubicBezTo>
                  <a:cubicBezTo>
                    <a:pt x="60693" y="35915"/>
                    <a:pt x="60632" y="35915"/>
                    <a:pt x="60632" y="35859"/>
                  </a:cubicBezTo>
                  <a:cubicBezTo>
                    <a:pt x="60460" y="35798"/>
                    <a:pt x="60344" y="35682"/>
                    <a:pt x="60228" y="35566"/>
                  </a:cubicBezTo>
                  <a:cubicBezTo>
                    <a:pt x="60052" y="35450"/>
                    <a:pt x="59936" y="35334"/>
                    <a:pt x="59764" y="35279"/>
                  </a:cubicBezTo>
                  <a:cubicBezTo>
                    <a:pt x="59648" y="35163"/>
                    <a:pt x="59472" y="34986"/>
                    <a:pt x="59300" y="34870"/>
                  </a:cubicBezTo>
                  <a:cubicBezTo>
                    <a:pt x="59124" y="34754"/>
                    <a:pt x="58952" y="34638"/>
                    <a:pt x="58836" y="34522"/>
                  </a:cubicBezTo>
                  <a:lnTo>
                    <a:pt x="58775" y="34522"/>
                  </a:lnTo>
                  <a:cubicBezTo>
                    <a:pt x="58659" y="34466"/>
                    <a:pt x="58543" y="34350"/>
                    <a:pt x="58427" y="34290"/>
                  </a:cubicBezTo>
                  <a:cubicBezTo>
                    <a:pt x="58311" y="34234"/>
                    <a:pt x="58195" y="34118"/>
                    <a:pt x="58079" y="34058"/>
                  </a:cubicBezTo>
                  <a:cubicBezTo>
                    <a:pt x="57907" y="33886"/>
                    <a:pt x="57675" y="33770"/>
                    <a:pt x="57443" y="33654"/>
                  </a:cubicBezTo>
                  <a:cubicBezTo>
                    <a:pt x="57327" y="33538"/>
                    <a:pt x="57211" y="33478"/>
                    <a:pt x="57095" y="33422"/>
                  </a:cubicBezTo>
                  <a:lnTo>
                    <a:pt x="57035" y="33362"/>
                  </a:lnTo>
                  <a:cubicBezTo>
                    <a:pt x="56339" y="32897"/>
                    <a:pt x="55587" y="32494"/>
                    <a:pt x="54830" y="32145"/>
                  </a:cubicBezTo>
                  <a:lnTo>
                    <a:pt x="54482" y="31969"/>
                  </a:lnTo>
                  <a:cubicBezTo>
                    <a:pt x="54366" y="31913"/>
                    <a:pt x="54310" y="31853"/>
                    <a:pt x="54194" y="31797"/>
                  </a:cubicBezTo>
                  <a:cubicBezTo>
                    <a:pt x="53730" y="31621"/>
                    <a:pt x="53321" y="31449"/>
                    <a:pt x="52857" y="31273"/>
                  </a:cubicBezTo>
                  <a:cubicBezTo>
                    <a:pt x="52741" y="31217"/>
                    <a:pt x="52625" y="31217"/>
                    <a:pt x="52509" y="31157"/>
                  </a:cubicBezTo>
                  <a:cubicBezTo>
                    <a:pt x="52509" y="31157"/>
                    <a:pt x="52453" y="31101"/>
                    <a:pt x="52393" y="31101"/>
                  </a:cubicBezTo>
                  <a:close/>
                  <a:moveTo>
                    <a:pt x="2438" y="21409"/>
                  </a:moveTo>
                  <a:cubicBezTo>
                    <a:pt x="2438" y="21525"/>
                    <a:pt x="2438" y="21641"/>
                    <a:pt x="2377" y="21817"/>
                  </a:cubicBezTo>
                  <a:cubicBezTo>
                    <a:pt x="2554" y="21933"/>
                    <a:pt x="2726" y="22050"/>
                    <a:pt x="2902" y="22221"/>
                  </a:cubicBezTo>
                  <a:cubicBezTo>
                    <a:pt x="3598" y="22862"/>
                    <a:pt x="4466" y="23730"/>
                    <a:pt x="5571" y="24951"/>
                  </a:cubicBezTo>
                  <a:cubicBezTo>
                    <a:pt x="7832" y="27559"/>
                    <a:pt x="9401" y="31449"/>
                    <a:pt x="10617" y="35743"/>
                  </a:cubicBezTo>
                  <a:cubicBezTo>
                    <a:pt x="11545" y="38992"/>
                    <a:pt x="12302" y="42473"/>
                    <a:pt x="13114" y="45955"/>
                  </a:cubicBezTo>
                  <a:cubicBezTo>
                    <a:pt x="14274" y="51061"/>
                    <a:pt x="15435" y="56106"/>
                    <a:pt x="17292" y="59880"/>
                  </a:cubicBezTo>
                  <a:cubicBezTo>
                    <a:pt x="17640" y="60692"/>
                    <a:pt x="18044" y="61389"/>
                    <a:pt x="18508" y="62025"/>
                  </a:cubicBezTo>
                  <a:lnTo>
                    <a:pt x="18916" y="62025"/>
                  </a:lnTo>
                  <a:lnTo>
                    <a:pt x="18568" y="61505"/>
                  </a:lnTo>
                  <a:cubicBezTo>
                    <a:pt x="17176" y="59300"/>
                    <a:pt x="16071" y="56338"/>
                    <a:pt x="15203" y="53150"/>
                  </a:cubicBezTo>
                  <a:cubicBezTo>
                    <a:pt x="13810" y="48276"/>
                    <a:pt x="12822" y="42705"/>
                    <a:pt x="11489" y="37600"/>
                  </a:cubicBezTo>
                  <a:cubicBezTo>
                    <a:pt x="10793" y="35047"/>
                    <a:pt x="10036" y="32610"/>
                    <a:pt x="9168" y="30405"/>
                  </a:cubicBezTo>
                  <a:cubicBezTo>
                    <a:pt x="8240" y="28200"/>
                    <a:pt x="7135" y="26283"/>
                    <a:pt x="5803" y="24719"/>
                  </a:cubicBezTo>
                  <a:cubicBezTo>
                    <a:pt x="4350" y="23094"/>
                    <a:pt x="3306" y="22050"/>
                    <a:pt x="2493" y="21469"/>
                  </a:cubicBezTo>
                  <a:cubicBezTo>
                    <a:pt x="2493" y="21409"/>
                    <a:pt x="2438" y="21409"/>
                    <a:pt x="2438" y="21409"/>
                  </a:cubicBezTo>
                  <a:close/>
                  <a:moveTo>
                    <a:pt x="18740" y="62373"/>
                  </a:moveTo>
                  <a:lnTo>
                    <a:pt x="19264" y="63069"/>
                  </a:lnTo>
                  <a:lnTo>
                    <a:pt x="19729" y="63069"/>
                  </a:lnTo>
                  <a:cubicBezTo>
                    <a:pt x="19496" y="62837"/>
                    <a:pt x="19320" y="62605"/>
                    <a:pt x="19148" y="62373"/>
                  </a:cubicBezTo>
                  <a:close/>
                  <a:moveTo>
                    <a:pt x="19552" y="63417"/>
                  </a:moveTo>
                  <a:cubicBezTo>
                    <a:pt x="19668" y="63594"/>
                    <a:pt x="19845" y="63765"/>
                    <a:pt x="20016" y="63942"/>
                  </a:cubicBezTo>
                  <a:cubicBezTo>
                    <a:pt x="20193" y="63942"/>
                    <a:pt x="20364" y="63997"/>
                    <a:pt x="20597" y="64058"/>
                  </a:cubicBezTo>
                  <a:cubicBezTo>
                    <a:pt x="20364" y="63826"/>
                    <a:pt x="20193" y="63649"/>
                    <a:pt x="20016" y="63417"/>
                  </a:cubicBezTo>
                  <a:close/>
                  <a:moveTo>
                    <a:pt x="20425" y="64346"/>
                  </a:moveTo>
                  <a:cubicBezTo>
                    <a:pt x="20445" y="64346"/>
                    <a:pt x="20464" y="64346"/>
                    <a:pt x="20483" y="64347"/>
                  </a:cubicBezTo>
                  <a:lnTo>
                    <a:pt x="20483" y="64347"/>
                  </a:lnTo>
                  <a:cubicBezTo>
                    <a:pt x="20482" y="64346"/>
                    <a:pt x="20481" y="64346"/>
                    <a:pt x="20481" y="64346"/>
                  </a:cubicBezTo>
                  <a:close/>
                  <a:moveTo>
                    <a:pt x="20483" y="64347"/>
                  </a:moveTo>
                  <a:lnTo>
                    <a:pt x="20483" y="64347"/>
                  </a:lnTo>
                  <a:cubicBezTo>
                    <a:pt x="20830" y="64523"/>
                    <a:pt x="21178" y="64694"/>
                    <a:pt x="21525" y="64810"/>
                  </a:cubicBezTo>
                  <a:lnTo>
                    <a:pt x="21353" y="64638"/>
                  </a:lnTo>
                  <a:cubicBezTo>
                    <a:pt x="21237" y="64578"/>
                    <a:pt x="21121" y="64522"/>
                    <a:pt x="21061" y="64406"/>
                  </a:cubicBezTo>
                  <a:cubicBezTo>
                    <a:pt x="20848" y="64406"/>
                    <a:pt x="20687" y="64355"/>
                    <a:pt x="20483" y="64347"/>
                  </a:cubicBezTo>
                  <a:close/>
                  <a:moveTo>
                    <a:pt x="48331" y="30460"/>
                  </a:moveTo>
                  <a:cubicBezTo>
                    <a:pt x="47867" y="30460"/>
                    <a:pt x="47463" y="30460"/>
                    <a:pt x="46999" y="30576"/>
                  </a:cubicBezTo>
                  <a:cubicBezTo>
                    <a:pt x="46883" y="30576"/>
                    <a:pt x="46823" y="30576"/>
                    <a:pt x="46707" y="30637"/>
                  </a:cubicBezTo>
                  <a:cubicBezTo>
                    <a:pt x="46303" y="30693"/>
                    <a:pt x="45955" y="30809"/>
                    <a:pt x="45546" y="30925"/>
                  </a:cubicBezTo>
                  <a:cubicBezTo>
                    <a:pt x="45430" y="30925"/>
                    <a:pt x="45259" y="30985"/>
                    <a:pt x="45142" y="31041"/>
                  </a:cubicBezTo>
                  <a:cubicBezTo>
                    <a:pt x="45026" y="31101"/>
                    <a:pt x="44910" y="31101"/>
                    <a:pt x="44794" y="31157"/>
                  </a:cubicBezTo>
                  <a:cubicBezTo>
                    <a:pt x="44270" y="31389"/>
                    <a:pt x="43750" y="31621"/>
                    <a:pt x="43286" y="31913"/>
                  </a:cubicBezTo>
                  <a:cubicBezTo>
                    <a:pt x="43170" y="31969"/>
                    <a:pt x="43054" y="32029"/>
                    <a:pt x="42993" y="32085"/>
                  </a:cubicBezTo>
                  <a:cubicBezTo>
                    <a:pt x="42473" y="32377"/>
                    <a:pt x="42009" y="32726"/>
                    <a:pt x="41661" y="33074"/>
                  </a:cubicBezTo>
                  <a:cubicBezTo>
                    <a:pt x="41601" y="33074"/>
                    <a:pt x="41545" y="33129"/>
                    <a:pt x="41485" y="33190"/>
                  </a:cubicBezTo>
                  <a:cubicBezTo>
                    <a:pt x="41369" y="33306"/>
                    <a:pt x="41253" y="33362"/>
                    <a:pt x="41197" y="33478"/>
                  </a:cubicBezTo>
                  <a:cubicBezTo>
                    <a:pt x="40617" y="34058"/>
                    <a:pt x="40153" y="34638"/>
                    <a:pt x="39744" y="35279"/>
                  </a:cubicBezTo>
                  <a:cubicBezTo>
                    <a:pt x="39688" y="35450"/>
                    <a:pt x="39572" y="35627"/>
                    <a:pt x="39512" y="35798"/>
                  </a:cubicBezTo>
                  <a:cubicBezTo>
                    <a:pt x="39108" y="36495"/>
                    <a:pt x="38816" y="37251"/>
                    <a:pt x="38644" y="38003"/>
                  </a:cubicBezTo>
                  <a:cubicBezTo>
                    <a:pt x="38468" y="38468"/>
                    <a:pt x="38351" y="38992"/>
                    <a:pt x="38296" y="39456"/>
                  </a:cubicBezTo>
                  <a:cubicBezTo>
                    <a:pt x="38180" y="39920"/>
                    <a:pt x="38119" y="40385"/>
                    <a:pt x="38064" y="40849"/>
                  </a:cubicBezTo>
                  <a:cubicBezTo>
                    <a:pt x="37948" y="41949"/>
                    <a:pt x="37887" y="43054"/>
                    <a:pt x="37887" y="44214"/>
                  </a:cubicBezTo>
                  <a:cubicBezTo>
                    <a:pt x="37887" y="47579"/>
                    <a:pt x="38296" y="51177"/>
                    <a:pt x="38296" y="54426"/>
                  </a:cubicBezTo>
                  <a:cubicBezTo>
                    <a:pt x="38296" y="55294"/>
                    <a:pt x="38296" y="56222"/>
                    <a:pt x="38180" y="57035"/>
                  </a:cubicBezTo>
                  <a:cubicBezTo>
                    <a:pt x="38180" y="57499"/>
                    <a:pt x="38119" y="57907"/>
                    <a:pt x="38003" y="58372"/>
                  </a:cubicBezTo>
                  <a:cubicBezTo>
                    <a:pt x="38003" y="58604"/>
                    <a:pt x="37948" y="58836"/>
                    <a:pt x="37887" y="59007"/>
                  </a:cubicBezTo>
                  <a:cubicBezTo>
                    <a:pt x="37716" y="59936"/>
                    <a:pt x="37423" y="60748"/>
                    <a:pt x="37075" y="61505"/>
                  </a:cubicBezTo>
                  <a:cubicBezTo>
                    <a:pt x="37019" y="61677"/>
                    <a:pt x="36959" y="61793"/>
                    <a:pt x="36843" y="61969"/>
                  </a:cubicBezTo>
                  <a:cubicBezTo>
                    <a:pt x="36555" y="62489"/>
                    <a:pt x="36207" y="63013"/>
                    <a:pt x="35743" y="63478"/>
                  </a:cubicBezTo>
                  <a:cubicBezTo>
                    <a:pt x="35682" y="63533"/>
                    <a:pt x="35566" y="63649"/>
                    <a:pt x="35450" y="63710"/>
                  </a:cubicBezTo>
                  <a:cubicBezTo>
                    <a:pt x="35163" y="64058"/>
                    <a:pt x="34754" y="64346"/>
                    <a:pt x="34350" y="64578"/>
                  </a:cubicBezTo>
                  <a:cubicBezTo>
                    <a:pt x="34234" y="64638"/>
                    <a:pt x="34118" y="64694"/>
                    <a:pt x="34058" y="64754"/>
                  </a:cubicBezTo>
                  <a:cubicBezTo>
                    <a:pt x="33886" y="64870"/>
                    <a:pt x="33710" y="64986"/>
                    <a:pt x="33478" y="65042"/>
                  </a:cubicBezTo>
                  <a:cubicBezTo>
                    <a:pt x="33306" y="65158"/>
                    <a:pt x="33129" y="65218"/>
                    <a:pt x="32897" y="65334"/>
                  </a:cubicBezTo>
                  <a:cubicBezTo>
                    <a:pt x="32781" y="65334"/>
                    <a:pt x="32665" y="65390"/>
                    <a:pt x="32610" y="65450"/>
                  </a:cubicBezTo>
                  <a:cubicBezTo>
                    <a:pt x="32201" y="65566"/>
                    <a:pt x="31853" y="65682"/>
                    <a:pt x="31449" y="65798"/>
                  </a:cubicBezTo>
                  <a:cubicBezTo>
                    <a:pt x="31333" y="65798"/>
                    <a:pt x="31217" y="65798"/>
                    <a:pt x="31101" y="65854"/>
                  </a:cubicBezTo>
                  <a:cubicBezTo>
                    <a:pt x="30753" y="65914"/>
                    <a:pt x="30405" y="65970"/>
                    <a:pt x="29996" y="66031"/>
                  </a:cubicBezTo>
                  <a:cubicBezTo>
                    <a:pt x="29880" y="66031"/>
                    <a:pt x="29764" y="66086"/>
                    <a:pt x="29648" y="66086"/>
                  </a:cubicBezTo>
                  <a:cubicBezTo>
                    <a:pt x="29300" y="66147"/>
                    <a:pt x="28952" y="66147"/>
                    <a:pt x="28548" y="66202"/>
                  </a:cubicBezTo>
                  <a:lnTo>
                    <a:pt x="25879" y="66202"/>
                  </a:lnTo>
                  <a:cubicBezTo>
                    <a:pt x="25819" y="66202"/>
                    <a:pt x="25703" y="66202"/>
                    <a:pt x="25587" y="66147"/>
                  </a:cubicBezTo>
                  <a:lnTo>
                    <a:pt x="25470" y="66147"/>
                  </a:lnTo>
                  <a:cubicBezTo>
                    <a:pt x="25183" y="66147"/>
                    <a:pt x="24951" y="66147"/>
                    <a:pt x="24718" y="66086"/>
                  </a:cubicBezTo>
                  <a:cubicBezTo>
                    <a:pt x="24542" y="66031"/>
                    <a:pt x="24310" y="66031"/>
                    <a:pt x="24138" y="65970"/>
                  </a:cubicBezTo>
                  <a:lnTo>
                    <a:pt x="23614" y="65798"/>
                  </a:lnTo>
                  <a:cubicBezTo>
                    <a:pt x="23210" y="65682"/>
                    <a:pt x="22862" y="65566"/>
                    <a:pt x="22514" y="65390"/>
                  </a:cubicBezTo>
                  <a:lnTo>
                    <a:pt x="22453" y="65390"/>
                  </a:lnTo>
                  <a:cubicBezTo>
                    <a:pt x="22105" y="65274"/>
                    <a:pt x="21757" y="65218"/>
                    <a:pt x="21409" y="65102"/>
                  </a:cubicBezTo>
                  <a:lnTo>
                    <a:pt x="21409" y="65102"/>
                  </a:lnTo>
                  <a:cubicBezTo>
                    <a:pt x="21989" y="65506"/>
                    <a:pt x="22685" y="65854"/>
                    <a:pt x="23442" y="66147"/>
                  </a:cubicBezTo>
                  <a:cubicBezTo>
                    <a:pt x="23790" y="66263"/>
                    <a:pt x="24138" y="66318"/>
                    <a:pt x="24542" y="66379"/>
                  </a:cubicBezTo>
                  <a:cubicBezTo>
                    <a:pt x="24774" y="66434"/>
                    <a:pt x="24951" y="66434"/>
                    <a:pt x="25183" y="66495"/>
                  </a:cubicBezTo>
                  <a:lnTo>
                    <a:pt x="25763" y="66495"/>
                  </a:lnTo>
                  <a:cubicBezTo>
                    <a:pt x="25879" y="66550"/>
                    <a:pt x="26051" y="66550"/>
                    <a:pt x="26227" y="66550"/>
                  </a:cubicBezTo>
                  <a:lnTo>
                    <a:pt x="27443" y="66550"/>
                  </a:lnTo>
                  <a:cubicBezTo>
                    <a:pt x="27736" y="66550"/>
                    <a:pt x="28084" y="66550"/>
                    <a:pt x="28372" y="66495"/>
                  </a:cubicBezTo>
                  <a:lnTo>
                    <a:pt x="28780" y="66495"/>
                  </a:lnTo>
                  <a:cubicBezTo>
                    <a:pt x="29128" y="66495"/>
                    <a:pt x="29476" y="66434"/>
                    <a:pt x="29824" y="66379"/>
                  </a:cubicBezTo>
                  <a:lnTo>
                    <a:pt x="30173" y="66379"/>
                  </a:lnTo>
                  <a:cubicBezTo>
                    <a:pt x="30521" y="66318"/>
                    <a:pt x="30869" y="66263"/>
                    <a:pt x="31217" y="66147"/>
                  </a:cubicBezTo>
                  <a:cubicBezTo>
                    <a:pt x="31333" y="66147"/>
                    <a:pt x="31449" y="66086"/>
                    <a:pt x="31565" y="66086"/>
                  </a:cubicBezTo>
                  <a:cubicBezTo>
                    <a:pt x="31969" y="65970"/>
                    <a:pt x="32317" y="65854"/>
                    <a:pt x="32665" y="65738"/>
                  </a:cubicBezTo>
                  <a:cubicBezTo>
                    <a:pt x="32781" y="65738"/>
                    <a:pt x="32897" y="65682"/>
                    <a:pt x="33013" y="65622"/>
                  </a:cubicBezTo>
                  <a:lnTo>
                    <a:pt x="33074" y="65622"/>
                  </a:lnTo>
                  <a:cubicBezTo>
                    <a:pt x="33478" y="65450"/>
                    <a:pt x="33826" y="65274"/>
                    <a:pt x="34118" y="65102"/>
                  </a:cubicBezTo>
                  <a:cubicBezTo>
                    <a:pt x="34234" y="65042"/>
                    <a:pt x="34350" y="64986"/>
                    <a:pt x="34406" y="64926"/>
                  </a:cubicBezTo>
                  <a:cubicBezTo>
                    <a:pt x="34870" y="64694"/>
                    <a:pt x="35218" y="64406"/>
                    <a:pt x="35566" y="64113"/>
                  </a:cubicBezTo>
                  <a:lnTo>
                    <a:pt x="35859" y="63826"/>
                  </a:lnTo>
                  <a:lnTo>
                    <a:pt x="35915" y="63765"/>
                  </a:lnTo>
                  <a:cubicBezTo>
                    <a:pt x="36323" y="63361"/>
                    <a:pt x="36671" y="62953"/>
                    <a:pt x="36959" y="62489"/>
                  </a:cubicBezTo>
                  <a:cubicBezTo>
                    <a:pt x="37019" y="62317"/>
                    <a:pt x="37135" y="62201"/>
                    <a:pt x="37191" y="62025"/>
                  </a:cubicBezTo>
                  <a:cubicBezTo>
                    <a:pt x="37600" y="61273"/>
                    <a:pt x="37887" y="60516"/>
                    <a:pt x="38119" y="59648"/>
                  </a:cubicBezTo>
                  <a:cubicBezTo>
                    <a:pt x="38119" y="59532"/>
                    <a:pt x="38180" y="59472"/>
                    <a:pt x="38180" y="59356"/>
                  </a:cubicBezTo>
                  <a:cubicBezTo>
                    <a:pt x="38235" y="59007"/>
                    <a:pt x="38296" y="58659"/>
                    <a:pt x="38351" y="58372"/>
                  </a:cubicBezTo>
                  <a:cubicBezTo>
                    <a:pt x="38584" y="57095"/>
                    <a:pt x="38644" y="55758"/>
                    <a:pt x="38644" y="54426"/>
                  </a:cubicBezTo>
                  <a:cubicBezTo>
                    <a:pt x="38644" y="51116"/>
                    <a:pt x="38235" y="47579"/>
                    <a:pt x="38235" y="44214"/>
                  </a:cubicBezTo>
                  <a:lnTo>
                    <a:pt x="38235" y="42822"/>
                  </a:lnTo>
                  <a:cubicBezTo>
                    <a:pt x="38296" y="42125"/>
                    <a:pt x="38351" y="41485"/>
                    <a:pt x="38412" y="40849"/>
                  </a:cubicBezTo>
                  <a:cubicBezTo>
                    <a:pt x="38584" y="39224"/>
                    <a:pt x="38932" y="37771"/>
                    <a:pt x="39572" y="36439"/>
                  </a:cubicBezTo>
                  <a:cubicBezTo>
                    <a:pt x="39572" y="36379"/>
                    <a:pt x="39572" y="36323"/>
                    <a:pt x="39628" y="36323"/>
                  </a:cubicBezTo>
                  <a:cubicBezTo>
                    <a:pt x="39688" y="36147"/>
                    <a:pt x="39744" y="36031"/>
                    <a:pt x="39804" y="35859"/>
                  </a:cubicBezTo>
                  <a:cubicBezTo>
                    <a:pt x="40208" y="35163"/>
                    <a:pt x="40672" y="34522"/>
                    <a:pt x="41197" y="33886"/>
                  </a:cubicBezTo>
                  <a:cubicBezTo>
                    <a:pt x="41313" y="33826"/>
                    <a:pt x="41429" y="33710"/>
                    <a:pt x="41545" y="33594"/>
                  </a:cubicBezTo>
                  <a:cubicBezTo>
                    <a:pt x="41601" y="33478"/>
                    <a:pt x="41717" y="33422"/>
                    <a:pt x="41833" y="33306"/>
                  </a:cubicBezTo>
                  <a:cubicBezTo>
                    <a:pt x="42181" y="33013"/>
                    <a:pt x="42589" y="32726"/>
                    <a:pt x="42993" y="32433"/>
                  </a:cubicBezTo>
                  <a:lnTo>
                    <a:pt x="43341" y="32261"/>
                  </a:lnTo>
                  <a:cubicBezTo>
                    <a:pt x="43806" y="31969"/>
                    <a:pt x="44270" y="31737"/>
                    <a:pt x="44850" y="31505"/>
                  </a:cubicBezTo>
                  <a:cubicBezTo>
                    <a:pt x="44966" y="31449"/>
                    <a:pt x="45082" y="31449"/>
                    <a:pt x="45142" y="31389"/>
                  </a:cubicBezTo>
                  <a:lnTo>
                    <a:pt x="45662" y="31217"/>
                  </a:lnTo>
                  <a:cubicBezTo>
                    <a:pt x="46010" y="31101"/>
                    <a:pt x="46359" y="30985"/>
                    <a:pt x="46707" y="30925"/>
                  </a:cubicBezTo>
                  <a:cubicBezTo>
                    <a:pt x="46823" y="30925"/>
                    <a:pt x="46939" y="30925"/>
                    <a:pt x="47055" y="30869"/>
                  </a:cubicBezTo>
                  <a:cubicBezTo>
                    <a:pt x="47579" y="30809"/>
                    <a:pt x="48044" y="30753"/>
                    <a:pt x="48563" y="30753"/>
                  </a:cubicBezTo>
                  <a:lnTo>
                    <a:pt x="48740" y="30753"/>
                  </a:lnTo>
                  <a:cubicBezTo>
                    <a:pt x="48624" y="30637"/>
                    <a:pt x="48447" y="30521"/>
                    <a:pt x="48331" y="30460"/>
                  </a:cubicBezTo>
                  <a:close/>
                  <a:moveTo>
                    <a:pt x="148075" y="66318"/>
                  </a:moveTo>
                  <a:lnTo>
                    <a:pt x="148075" y="66318"/>
                  </a:lnTo>
                  <a:cubicBezTo>
                    <a:pt x="148036" y="66393"/>
                    <a:pt x="148022" y="66493"/>
                    <a:pt x="148002" y="66585"/>
                  </a:cubicBezTo>
                  <a:lnTo>
                    <a:pt x="148002" y="66585"/>
                  </a:lnTo>
                  <a:cubicBezTo>
                    <a:pt x="148026" y="66495"/>
                    <a:pt x="148050" y="66406"/>
                    <a:pt x="148075" y="66318"/>
                  </a:cubicBezTo>
                  <a:close/>
                  <a:moveTo>
                    <a:pt x="148002" y="66585"/>
                  </a:moveTo>
                  <a:cubicBezTo>
                    <a:pt x="147993" y="66619"/>
                    <a:pt x="147984" y="66652"/>
                    <a:pt x="147975" y="66686"/>
                  </a:cubicBezTo>
                  <a:lnTo>
                    <a:pt x="147975" y="66686"/>
                  </a:lnTo>
                  <a:cubicBezTo>
                    <a:pt x="147986" y="66655"/>
                    <a:pt x="147995" y="66621"/>
                    <a:pt x="148002" y="66585"/>
                  </a:cubicBezTo>
                  <a:close/>
                  <a:moveTo>
                    <a:pt x="107631" y="10037"/>
                  </a:moveTo>
                  <a:cubicBezTo>
                    <a:pt x="107459" y="10037"/>
                    <a:pt x="107343" y="10097"/>
                    <a:pt x="107166" y="10097"/>
                  </a:cubicBezTo>
                  <a:cubicBezTo>
                    <a:pt x="107111" y="10097"/>
                    <a:pt x="107050" y="10097"/>
                    <a:pt x="106995" y="10153"/>
                  </a:cubicBezTo>
                  <a:cubicBezTo>
                    <a:pt x="106879" y="10153"/>
                    <a:pt x="106763" y="10213"/>
                    <a:pt x="106586" y="10213"/>
                  </a:cubicBezTo>
                  <a:lnTo>
                    <a:pt x="106530" y="10213"/>
                  </a:lnTo>
                  <a:cubicBezTo>
                    <a:pt x="106530" y="10213"/>
                    <a:pt x="106530" y="10269"/>
                    <a:pt x="106470" y="10269"/>
                  </a:cubicBezTo>
                  <a:cubicBezTo>
                    <a:pt x="106354" y="10269"/>
                    <a:pt x="106182" y="10329"/>
                    <a:pt x="106066" y="10385"/>
                  </a:cubicBezTo>
                  <a:lnTo>
                    <a:pt x="106006" y="10385"/>
                  </a:lnTo>
                  <a:cubicBezTo>
                    <a:pt x="105542" y="10561"/>
                    <a:pt x="105078" y="10793"/>
                    <a:pt x="104674" y="11141"/>
                  </a:cubicBezTo>
                  <a:cubicBezTo>
                    <a:pt x="104265" y="11373"/>
                    <a:pt x="103861" y="11722"/>
                    <a:pt x="103453" y="12125"/>
                  </a:cubicBezTo>
                  <a:cubicBezTo>
                    <a:pt x="103861" y="11838"/>
                    <a:pt x="104326" y="11605"/>
                    <a:pt x="104790" y="11429"/>
                  </a:cubicBezTo>
                  <a:lnTo>
                    <a:pt x="104845" y="11373"/>
                  </a:lnTo>
                  <a:cubicBezTo>
                    <a:pt x="105078" y="11257"/>
                    <a:pt x="105310" y="11081"/>
                    <a:pt x="105486" y="11025"/>
                  </a:cubicBezTo>
                  <a:lnTo>
                    <a:pt x="105486" y="10965"/>
                  </a:lnTo>
                  <a:cubicBezTo>
                    <a:pt x="105718" y="10909"/>
                    <a:pt x="105890" y="10793"/>
                    <a:pt x="106122" y="10733"/>
                  </a:cubicBezTo>
                  <a:cubicBezTo>
                    <a:pt x="106182" y="10677"/>
                    <a:pt x="106182" y="10677"/>
                    <a:pt x="106238" y="10677"/>
                  </a:cubicBezTo>
                  <a:cubicBezTo>
                    <a:pt x="106414" y="10617"/>
                    <a:pt x="106530" y="10561"/>
                    <a:pt x="106646" y="10561"/>
                  </a:cubicBezTo>
                  <a:cubicBezTo>
                    <a:pt x="106702" y="10561"/>
                    <a:pt x="106702" y="10561"/>
                    <a:pt x="106763" y="10501"/>
                  </a:cubicBezTo>
                  <a:lnTo>
                    <a:pt x="106934" y="10501"/>
                  </a:lnTo>
                  <a:cubicBezTo>
                    <a:pt x="107111" y="10445"/>
                    <a:pt x="107227" y="10445"/>
                    <a:pt x="107398" y="10385"/>
                  </a:cubicBezTo>
                  <a:lnTo>
                    <a:pt x="108327" y="10385"/>
                  </a:lnTo>
                  <a:cubicBezTo>
                    <a:pt x="108443" y="10385"/>
                    <a:pt x="108559" y="10385"/>
                    <a:pt x="108675" y="10445"/>
                  </a:cubicBezTo>
                  <a:cubicBezTo>
                    <a:pt x="108791" y="10445"/>
                    <a:pt x="108851" y="10445"/>
                    <a:pt x="108967" y="10501"/>
                  </a:cubicBezTo>
                  <a:cubicBezTo>
                    <a:pt x="109083" y="10501"/>
                    <a:pt x="109199" y="10561"/>
                    <a:pt x="109255" y="10561"/>
                  </a:cubicBezTo>
                  <a:cubicBezTo>
                    <a:pt x="109371" y="10617"/>
                    <a:pt x="109487" y="10677"/>
                    <a:pt x="109603" y="10677"/>
                  </a:cubicBezTo>
                  <a:cubicBezTo>
                    <a:pt x="109664" y="10733"/>
                    <a:pt x="109780" y="10793"/>
                    <a:pt x="109896" y="10849"/>
                  </a:cubicBezTo>
                  <a:cubicBezTo>
                    <a:pt x="109951" y="10909"/>
                    <a:pt x="110068" y="10965"/>
                    <a:pt x="110184" y="11025"/>
                  </a:cubicBezTo>
                  <a:lnTo>
                    <a:pt x="110244" y="11081"/>
                  </a:lnTo>
                  <a:lnTo>
                    <a:pt x="110416" y="11257"/>
                  </a:lnTo>
                  <a:cubicBezTo>
                    <a:pt x="110532" y="11313"/>
                    <a:pt x="110592" y="11373"/>
                    <a:pt x="110708" y="11489"/>
                  </a:cubicBezTo>
                  <a:lnTo>
                    <a:pt x="110940" y="11722"/>
                  </a:lnTo>
                  <a:cubicBezTo>
                    <a:pt x="111056" y="11838"/>
                    <a:pt x="111112" y="11893"/>
                    <a:pt x="111172" y="12009"/>
                  </a:cubicBezTo>
                  <a:cubicBezTo>
                    <a:pt x="111288" y="12125"/>
                    <a:pt x="111344" y="12241"/>
                    <a:pt x="111404" y="12302"/>
                  </a:cubicBezTo>
                  <a:cubicBezTo>
                    <a:pt x="111520" y="12418"/>
                    <a:pt x="111576" y="12534"/>
                    <a:pt x="111636" y="12650"/>
                  </a:cubicBezTo>
                  <a:cubicBezTo>
                    <a:pt x="111692" y="12766"/>
                    <a:pt x="111808" y="12882"/>
                    <a:pt x="111869" y="12998"/>
                  </a:cubicBezTo>
                  <a:lnTo>
                    <a:pt x="112040" y="13346"/>
                  </a:lnTo>
                  <a:cubicBezTo>
                    <a:pt x="112101" y="13518"/>
                    <a:pt x="112156" y="13634"/>
                    <a:pt x="112217" y="13750"/>
                  </a:cubicBezTo>
                  <a:cubicBezTo>
                    <a:pt x="112272" y="13866"/>
                    <a:pt x="112333" y="13982"/>
                    <a:pt x="112388" y="14158"/>
                  </a:cubicBezTo>
                  <a:cubicBezTo>
                    <a:pt x="112449" y="14274"/>
                    <a:pt x="112504" y="14446"/>
                    <a:pt x="112565" y="14562"/>
                  </a:cubicBezTo>
                  <a:cubicBezTo>
                    <a:pt x="112620" y="14678"/>
                    <a:pt x="112681" y="14794"/>
                    <a:pt x="112681" y="14910"/>
                  </a:cubicBezTo>
                  <a:cubicBezTo>
                    <a:pt x="112737" y="15087"/>
                    <a:pt x="112797" y="15259"/>
                    <a:pt x="112853" y="15375"/>
                  </a:cubicBezTo>
                  <a:cubicBezTo>
                    <a:pt x="112913" y="15491"/>
                    <a:pt x="112913" y="15607"/>
                    <a:pt x="112969" y="15723"/>
                  </a:cubicBezTo>
                  <a:cubicBezTo>
                    <a:pt x="113029" y="15899"/>
                    <a:pt x="113029" y="16071"/>
                    <a:pt x="113085" y="16247"/>
                  </a:cubicBezTo>
                  <a:cubicBezTo>
                    <a:pt x="113145" y="16363"/>
                    <a:pt x="113145" y="16419"/>
                    <a:pt x="113201" y="16535"/>
                  </a:cubicBezTo>
                  <a:cubicBezTo>
                    <a:pt x="113201" y="16711"/>
                    <a:pt x="113261" y="16883"/>
                    <a:pt x="113317" y="17060"/>
                  </a:cubicBezTo>
                  <a:cubicBezTo>
                    <a:pt x="113317" y="17176"/>
                    <a:pt x="113317" y="17231"/>
                    <a:pt x="113377" y="17347"/>
                  </a:cubicBezTo>
                  <a:cubicBezTo>
                    <a:pt x="113433" y="17524"/>
                    <a:pt x="113433" y="17695"/>
                    <a:pt x="113493" y="17872"/>
                  </a:cubicBezTo>
                  <a:cubicBezTo>
                    <a:pt x="113493" y="17988"/>
                    <a:pt x="113549" y="18104"/>
                    <a:pt x="113549" y="18160"/>
                  </a:cubicBezTo>
                  <a:cubicBezTo>
                    <a:pt x="113549" y="18336"/>
                    <a:pt x="113609" y="18568"/>
                    <a:pt x="113665" y="18740"/>
                  </a:cubicBezTo>
                  <a:cubicBezTo>
                    <a:pt x="113665" y="18856"/>
                    <a:pt x="113665" y="18972"/>
                    <a:pt x="113725" y="19032"/>
                  </a:cubicBezTo>
                  <a:cubicBezTo>
                    <a:pt x="113725" y="19204"/>
                    <a:pt x="113725" y="19320"/>
                    <a:pt x="113781" y="19436"/>
                  </a:cubicBezTo>
                  <a:lnTo>
                    <a:pt x="113781" y="19613"/>
                  </a:lnTo>
                  <a:cubicBezTo>
                    <a:pt x="113841" y="19729"/>
                    <a:pt x="113841" y="19900"/>
                    <a:pt x="113841" y="20016"/>
                  </a:cubicBezTo>
                  <a:cubicBezTo>
                    <a:pt x="113897" y="20193"/>
                    <a:pt x="113897" y="20425"/>
                    <a:pt x="113957" y="20597"/>
                  </a:cubicBezTo>
                  <a:cubicBezTo>
                    <a:pt x="113957" y="20773"/>
                    <a:pt x="114013" y="20945"/>
                    <a:pt x="114013" y="21121"/>
                  </a:cubicBezTo>
                  <a:cubicBezTo>
                    <a:pt x="114013" y="21353"/>
                    <a:pt x="114073" y="21525"/>
                    <a:pt x="114073" y="21757"/>
                  </a:cubicBezTo>
                  <a:cubicBezTo>
                    <a:pt x="114129" y="21989"/>
                    <a:pt x="114129" y="22221"/>
                    <a:pt x="114189" y="22453"/>
                  </a:cubicBezTo>
                  <a:cubicBezTo>
                    <a:pt x="114189" y="22685"/>
                    <a:pt x="114189" y="22918"/>
                    <a:pt x="114245" y="23150"/>
                  </a:cubicBezTo>
                  <a:cubicBezTo>
                    <a:pt x="114245" y="23442"/>
                    <a:pt x="114305" y="23790"/>
                    <a:pt x="114305" y="24138"/>
                  </a:cubicBezTo>
                  <a:cubicBezTo>
                    <a:pt x="114361" y="24370"/>
                    <a:pt x="114361" y="24658"/>
                    <a:pt x="114361" y="24890"/>
                  </a:cubicBezTo>
                  <a:cubicBezTo>
                    <a:pt x="114422" y="25354"/>
                    <a:pt x="114477" y="25819"/>
                    <a:pt x="114477" y="26343"/>
                  </a:cubicBezTo>
                  <a:cubicBezTo>
                    <a:pt x="114477" y="26631"/>
                    <a:pt x="114538" y="26863"/>
                    <a:pt x="114538" y="27155"/>
                  </a:cubicBezTo>
                  <a:cubicBezTo>
                    <a:pt x="114709" y="30173"/>
                    <a:pt x="114825" y="33362"/>
                    <a:pt x="114886" y="36787"/>
                  </a:cubicBezTo>
                  <a:cubicBezTo>
                    <a:pt x="115118" y="46651"/>
                    <a:pt x="115290" y="57675"/>
                    <a:pt x="116975" y="66843"/>
                  </a:cubicBezTo>
                  <a:cubicBezTo>
                    <a:pt x="117843" y="71369"/>
                    <a:pt x="119119" y="75486"/>
                    <a:pt x="120976" y="78735"/>
                  </a:cubicBezTo>
                  <a:cubicBezTo>
                    <a:pt x="122832" y="81984"/>
                    <a:pt x="125330" y="84421"/>
                    <a:pt x="128635" y="85582"/>
                  </a:cubicBezTo>
                  <a:cubicBezTo>
                    <a:pt x="130143" y="86106"/>
                    <a:pt x="131536" y="86338"/>
                    <a:pt x="132873" y="86338"/>
                  </a:cubicBezTo>
                  <a:cubicBezTo>
                    <a:pt x="134437" y="86338"/>
                    <a:pt x="135890" y="85990"/>
                    <a:pt x="137166" y="85350"/>
                  </a:cubicBezTo>
                  <a:cubicBezTo>
                    <a:pt x="139659" y="84189"/>
                    <a:pt x="141692" y="81929"/>
                    <a:pt x="143489" y="78911"/>
                  </a:cubicBezTo>
                  <a:cubicBezTo>
                    <a:pt x="143897" y="78155"/>
                    <a:pt x="144361" y="77343"/>
                    <a:pt x="144765" y="76530"/>
                  </a:cubicBezTo>
                  <a:cubicBezTo>
                    <a:pt x="145809" y="74038"/>
                    <a:pt x="146738" y="71253"/>
                    <a:pt x="147550" y="68291"/>
                  </a:cubicBezTo>
                  <a:cubicBezTo>
                    <a:pt x="147693" y="67775"/>
                    <a:pt x="147833" y="67220"/>
                    <a:pt x="147975" y="66686"/>
                  </a:cubicBezTo>
                  <a:lnTo>
                    <a:pt x="147975" y="66686"/>
                  </a:lnTo>
                  <a:cubicBezTo>
                    <a:pt x="147970" y="66700"/>
                    <a:pt x="147965" y="66714"/>
                    <a:pt x="147959" y="66727"/>
                  </a:cubicBezTo>
                  <a:cubicBezTo>
                    <a:pt x="147146" y="69568"/>
                    <a:pt x="146274" y="72237"/>
                    <a:pt x="145290" y="74557"/>
                  </a:cubicBezTo>
                  <a:cubicBezTo>
                    <a:pt x="144301" y="76878"/>
                    <a:pt x="143201" y="78911"/>
                    <a:pt x="141980" y="80592"/>
                  </a:cubicBezTo>
                  <a:cubicBezTo>
                    <a:pt x="140764" y="82333"/>
                    <a:pt x="139427" y="83669"/>
                    <a:pt x="137918" y="84598"/>
                  </a:cubicBezTo>
                  <a:cubicBezTo>
                    <a:pt x="136410" y="85526"/>
                    <a:pt x="134729" y="86046"/>
                    <a:pt x="132873" y="86046"/>
                  </a:cubicBezTo>
                  <a:cubicBezTo>
                    <a:pt x="131596" y="86046"/>
                    <a:pt x="130204" y="85758"/>
                    <a:pt x="128751" y="85234"/>
                  </a:cubicBezTo>
                  <a:cubicBezTo>
                    <a:pt x="125966" y="84305"/>
                    <a:pt x="123761" y="82393"/>
                    <a:pt x="122020" y="79840"/>
                  </a:cubicBezTo>
                  <a:cubicBezTo>
                    <a:pt x="119003" y="75314"/>
                    <a:pt x="117378" y="68700"/>
                    <a:pt x="116510" y="61328"/>
                  </a:cubicBezTo>
                  <a:cubicBezTo>
                    <a:pt x="115173" y="50248"/>
                    <a:pt x="115466" y="37483"/>
                    <a:pt x="114886" y="27443"/>
                  </a:cubicBezTo>
                  <a:cubicBezTo>
                    <a:pt x="114886" y="27095"/>
                    <a:pt x="114825" y="26747"/>
                    <a:pt x="114825" y="26399"/>
                  </a:cubicBezTo>
                  <a:cubicBezTo>
                    <a:pt x="114825" y="26111"/>
                    <a:pt x="114770" y="25879"/>
                    <a:pt x="114770" y="25587"/>
                  </a:cubicBezTo>
                  <a:cubicBezTo>
                    <a:pt x="114709" y="25122"/>
                    <a:pt x="114709" y="24658"/>
                    <a:pt x="114654" y="24194"/>
                  </a:cubicBezTo>
                  <a:cubicBezTo>
                    <a:pt x="114654" y="23962"/>
                    <a:pt x="114593" y="23730"/>
                    <a:pt x="114593" y="23498"/>
                  </a:cubicBezTo>
                  <a:cubicBezTo>
                    <a:pt x="114593" y="23150"/>
                    <a:pt x="114538" y="22862"/>
                    <a:pt x="114477" y="22514"/>
                  </a:cubicBezTo>
                  <a:cubicBezTo>
                    <a:pt x="114477" y="22282"/>
                    <a:pt x="114477" y="22105"/>
                    <a:pt x="114422" y="21873"/>
                  </a:cubicBezTo>
                  <a:cubicBezTo>
                    <a:pt x="114422" y="21641"/>
                    <a:pt x="114361" y="21409"/>
                    <a:pt x="114361" y="21177"/>
                  </a:cubicBezTo>
                  <a:cubicBezTo>
                    <a:pt x="114305" y="21005"/>
                    <a:pt x="114305" y="20773"/>
                    <a:pt x="114245" y="20541"/>
                  </a:cubicBezTo>
                  <a:cubicBezTo>
                    <a:pt x="114245" y="20425"/>
                    <a:pt x="114245" y="20248"/>
                    <a:pt x="114189" y="20077"/>
                  </a:cubicBezTo>
                  <a:cubicBezTo>
                    <a:pt x="114189" y="19845"/>
                    <a:pt x="114129" y="19668"/>
                    <a:pt x="114129" y="19497"/>
                  </a:cubicBezTo>
                  <a:cubicBezTo>
                    <a:pt x="114073" y="19380"/>
                    <a:pt x="114073" y="19204"/>
                    <a:pt x="114073" y="19088"/>
                  </a:cubicBezTo>
                  <a:cubicBezTo>
                    <a:pt x="114013" y="18916"/>
                    <a:pt x="113957" y="18740"/>
                    <a:pt x="113957" y="18568"/>
                  </a:cubicBezTo>
                  <a:cubicBezTo>
                    <a:pt x="113957" y="18452"/>
                    <a:pt x="113897" y="18336"/>
                    <a:pt x="113897" y="18220"/>
                  </a:cubicBezTo>
                  <a:cubicBezTo>
                    <a:pt x="113841" y="18044"/>
                    <a:pt x="113841" y="17872"/>
                    <a:pt x="113781" y="17695"/>
                  </a:cubicBezTo>
                  <a:cubicBezTo>
                    <a:pt x="113781" y="17579"/>
                    <a:pt x="113725" y="17463"/>
                    <a:pt x="113725" y="17408"/>
                  </a:cubicBezTo>
                  <a:cubicBezTo>
                    <a:pt x="113665" y="17231"/>
                    <a:pt x="113665" y="17060"/>
                    <a:pt x="113609" y="16883"/>
                  </a:cubicBezTo>
                  <a:cubicBezTo>
                    <a:pt x="113549" y="16767"/>
                    <a:pt x="113549" y="16651"/>
                    <a:pt x="113549" y="16595"/>
                  </a:cubicBezTo>
                  <a:lnTo>
                    <a:pt x="113377" y="16071"/>
                  </a:lnTo>
                  <a:cubicBezTo>
                    <a:pt x="113377" y="15955"/>
                    <a:pt x="113317" y="15839"/>
                    <a:pt x="113317" y="15783"/>
                  </a:cubicBezTo>
                  <a:lnTo>
                    <a:pt x="113145" y="15259"/>
                  </a:lnTo>
                  <a:cubicBezTo>
                    <a:pt x="113145" y="15203"/>
                    <a:pt x="113085" y="15087"/>
                    <a:pt x="113085" y="15026"/>
                  </a:cubicBezTo>
                  <a:cubicBezTo>
                    <a:pt x="113085" y="15026"/>
                    <a:pt x="113085" y="14971"/>
                    <a:pt x="113029" y="14971"/>
                  </a:cubicBezTo>
                  <a:cubicBezTo>
                    <a:pt x="112969" y="14794"/>
                    <a:pt x="112969" y="14623"/>
                    <a:pt x="112913" y="14507"/>
                  </a:cubicBezTo>
                  <a:lnTo>
                    <a:pt x="112737" y="14158"/>
                  </a:lnTo>
                  <a:cubicBezTo>
                    <a:pt x="112681" y="13982"/>
                    <a:pt x="112620" y="13866"/>
                    <a:pt x="112565" y="13694"/>
                  </a:cubicBezTo>
                  <a:lnTo>
                    <a:pt x="112388" y="13346"/>
                  </a:lnTo>
                  <a:lnTo>
                    <a:pt x="112217" y="12998"/>
                  </a:lnTo>
                  <a:cubicBezTo>
                    <a:pt x="112156" y="12822"/>
                    <a:pt x="112101" y="12766"/>
                    <a:pt x="112040" y="12650"/>
                  </a:cubicBezTo>
                  <a:cubicBezTo>
                    <a:pt x="111924" y="12534"/>
                    <a:pt x="111869" y="12418"/>
                    <a:pt x="111808" y="12302"/>
                  </a:cubicBezTo>
                  <a:cubicBezTo>
                    <a:pt x="111752" y="12186"/>
                    <a:pt x="111636" y="12070"/>
                    <a:pt x="111576" y="11954"/>
                  </a:cubicBezTo>
                  <a:cubicBezTo>
                    <a:pt x="111520" y="11838"/>
                    <a:pt x="111404" y="11777"/>
                    <a:pt x="111344" y="11661"/>
                  </a:cubicBezTo>
                  <a:cubicBezTo>
                    <a:pt x="111288" y="11545"/>
                    <a:pt x="111172" y="11489"/>
                    <a:pt x="111112" y="11373"/>
                  </a:cubicBezTo>
                  <a:lnTo>
                    <a:pt x="111056" y="11373"/>
                  </a:lnTo>
                  <a:cubicBezTo>
                    <a:pt x="110996" y="11313"/>
                    <a:pt x="110940" y="11197"/>
                    <a:pt x="110824" y="11141"/>
                  </a:cubicBezTo>
                  <a:lnTo>
                    <a:pt x="110592" y="10909"/>
                  </a:lnTo>
                  <a:cubicBezTo>
                    <a:pt x="110476" y="10849"/>
                    <a:pt x="110416" y="10793"/>
                    <a:pt x="110300" y="10733"/>
                  </a:cubicBezTo>
                  <a:cubicBezTo>
                    <a:pt x="110184" y="10677"/>
                    <a:pt x="110128" y="10617"/>
                    <a:pt x="110012" y="10561"/>
                  </a:cubicBezTo>
                  <a:cubicBezTo>
                    <a:pt x="109896" y="10501"/>
                    <a:pt x="109835" y="10445"/>
                    <a:pt x="109719" y="10385"/>
                  </a:cubicBezTo>
                  <a:lnTo>
                    <a:pt x="109664" y="10385"/>
                  </a:lnTo>
                  <a:cubicBezTo>
                    <a:pt x="109603" y="10329"/>
                    <a:pt x="109487" y="10329"/>
                    <a:pt x="109432" y="10269"/>
                  </a:cubicBezTo>
                  <a:cubicBezTo>
                    <a:pt x="109316" y="10269"/>
                    <a:pt x="109199" y="10213"/>
                    <a:pt x="109083" y="10213"/>
                  </a:cubicBezTo>
                  <a:cubicBezTo>
                    <a:pt x="109023" y="10153"/>
                    <a:pt x="108907" y="10153"/>
                    <a:pt x="108851" y="10097"/>
                  </a:cubicBezTo>
                  <a:cubicBezTo>
                    <a:pt x="108735" y="10097"/>
                    <a:pt x="108619" y="10097"/>
                    <a:pt x="108503" y="10037"/>
                  </a:cubicBezTo>
                  <a:close/>
                  <a:moveTo>
                    <a:pt x="271138" y="41833"/>
                  </a:moveTo>
                  <a:cubicBezTo>
                    <a:pt x="271083" y="43286"/>
                    <a:pt x="270735" y="44562"/>
                    <a:pt x="270326" y="45723"/>
                  </a:cubicBezTo>
                  <a:cubicBezTo>
                    <a:pt x="270154" y="46187"/>
                    <a:pt x="269978" y="46591"/>
                    <a:pt x="269746" y="46999"/>
                  </a:cubicBezTo>
                  <a:cubicBezTo>
                    <a:pt x="268646" y="49320"/>
                    <a:pt x="267021" y="51409"/>
                    <a:pt x="265280" y="53614"/>
                  </a:cubicBezTo>
                  <a:cubicBezTo>
                    <a:pt x="263540" y="55819"/>
                    <a:pt x="261683" y="58195"/>
                    <a:pt x="260230" y="61157"/>
                  </a:cubicBezTo>
                  <a:cubicBezTo>
                    <a:pt x="254428" y="72645"/>
                    <a:pt x="249322" y="82449"/>
                    <a:pt x="244392" y="89411"/>
                  </a:cubicBezTo>
                  <a:cubicBezTo>
                    <a:pt x="242011" y="92777"/>
                    <a:pt x="239634" y="95446"/>
                    <a:pt x="237253" y="97363"/>
                  </a:cubicBezTo>
                  <a:cubicBezTo>
                    <a:pt x="237369" y="97363"/>
                    <a:pt x="237485" y="97418"/>
                    <a:pt x="237662" y="97418"/>
                  </a:cubicBezTo>
                  <a:cubicBezTo>
                    <a:pt x="241259" y="94517"/>
                    <a:pt x="244796" y="89875"/>
                    <a:pt x="248454" y="83841"/>
                  </a:cubicBezTo>
                  <a:cubicBezTo>
                    <a:pt x="252223" y="77635"/>
                    <a:pt x="256169" y="69916"/>
                    <a:pt x="260523" y="61273"/>
                  </a:cubicBezTo>
                  <a:cubicBezTo>
                    <a:pt x="262435" y="57443"/>
                    <a:pt x="265048" y="54542"/>
                    <a:pt x="267253" y="51641"/>
                  </a:cubicBezTo>
                  <a:cubicBezTo>
                    <a:pt x="268298" y="50188"/>
                    <a:pt x="269342" y="48740"/>
                    <a:pt x="270094" y="47171"/>
                  </a:cubicBezTo>
                  <a:cubicBezTo>
                    <a:pt x="270154" y="46939"/>
                    <a:pt x="270270" y="46707"/>
                    <a:pt x="270386" y="46475"/>
                  </a:cubicBezTo>
                  <a:cubicBezTo>
                    <a:pt x="270790" y="45026"/>
                    <a:pt x="271083" y="43518"/>
                    <a:pt x="271138" y="41833"/>
                  </a:cubicBezTo>
                  <a:close/>
                  <a:moveTo>
                    <a:pt x="236905" y="97595"/>
                  </a:moveTo>
                  <a:cubicBezTo>
                    <a:pt x="236617" y="97766"/>
                    <a:pt x="236385" y="97999"/>
                    <a:pt x="236093" y="98175"/>
                  </a:cubicBezTo>
                  <a:lnTo>
                    <a:pt x="236617" y="98175"/>
                  </a:lnTo>
                  <a:cubicBezTo>
                    <a:pt x="236849" y="98059"/>
                    <a:pt x="237021" y="97883"/>
                    <a:pt x="237253" y="97766"/>
                  </a:cubicBezTo>
                  <a:cubicBezTo>
                    <a:pt x="237253" y="97711"/>
                    <a:pt x="237314" y="97711"/>
                    <a:pt x="237314" y="97711"/>
                  </a:cubicBezTo>
                  <a:cubicBezTo>
                    <a:pt x="237197" y="97650"/>
                    <a:pt x="237021" y="97650"/>
                    <a:pt x="236905" y="97595"/>
                  </a:cubicBezTo>
                  <a:close/>
                  <a:moveTo>
                    <a:pt x="235689" y="98407"/>
                  </a:moveTo>
                  <a:cubicBezTo>
                    <a:pt x="235457" y="98579"/>
                    <a:pt x="235225" y="98695"/>
                    <a:pt x="234993" y="98811"/>
                  </a:cubicBezTo>
                  <a:lnTo>
                    <a:pt x="235689" y="98811"/>
                  </a:lnTo>
                  <a:lnTo>
                    <a:pt x="236209" y="98463"/>
                  </a:lnTo>
                  <a:cubicBezTo>
                    <a:pt x="236037" y="98463"/>
                    <a:pt x="235861" y="98463"/>
                    <a:pt x="235689" y="98407"/>
                  </a:cubicBezTo>
                  <a:close/>
                  <a:moveTo>
                    <a:pt x="234352" y="99159"/>
                  </a:moveTo>
                  <a:cubicBezTo>
                    <a:pt x="234180" y="99275"/>
                    <a:pt x="234004" y="99335"/>
                    <a:pt x="233832" y="99391"/>
                  </a:cubicBezTo>
                  <a:cubicBezTo>
                    <a:pt x="234180" y="99335"/>
                    <a:pt x="234584" y="99275"/>
                    <a:pt x="234932" y="99159"/>
                  </a:cubicBezTo>
                  <a:close/>
                  <a:moveTo>
                    <a:pt x="167394" y="1"/>
                  </a:moveTo>
                  <a:cubicBezTo>
                    <a:pt x="166294" y="1"/>
                    <a:pt x="165305" y="349"/>
                    <a:pt x="164377" y="985"/>
                  </a:cubicBezTo>
                  <a:cubicBezTo>
                    <a:pt x="162696" y="2206"/>
                    <a:pt x="161304" y="4411"/>
                    <a:pt x="160083" y="7428"/>
                  </a:cubicBezTo>
                  <a:cubicBezTo>
                    <a:pt x="158923" y="10213"/>
                    <a:pt x="157994" y="13634"/>
                    <a:pt x="157126" y="17463"/>
                  </a:cubicBezTo>
                  <a:cubicBezTo>
                    <a:pt x="157126" y="17640"/>
                    <a:pt x="157066" y="17756"/>
                    <a:pt x="157066" y="17872"/>
                  </a:cubicBezTo>
                  <a:cubicBezTo>
                    <a:pt x="154689" y="29825"/>
                    <a:pt x="152949" y="45142"/>
                    <a:pt x="150219" y="58488"/>
                  </a:cubicBezTo>
                  <a:cubicBezTo>
                    <a:pt x="149815" y="60576"/>
                    <a:pt x="149351" y="62549"/>
                    <a:pt x="148887" y="64462"/>
                  </a:cubicBezTo>
                  <a:cubicBezTo>
                    <a:pt x="149003" y="64058"/>
                    <a:pt x="149119" y="63594"/>
                    <a:pt x="149235" y="63185"/>
                  </a:cubicBezTo>
                  <a:cubicBezTo>
                    <a:pt x="149639" y="61444"/>
                    <a:pt x="150047" y="59648"/>
                    <a:pt x="150451" y="57791"/>
                  </a:cubicBezTo>
                  <a:cubicBezTo>
                    <a:pt x="153065" y="45314"/>
                    <a:pt x="154689" y="31041"/>
                    <a:pt x="157010" y="19784"/>
                  </a:cubicBezTo>
                  <a:cubicBezTo>
                    <a:pt x="157010" y="19729"/>
                    <a:pt x="157010" y="19668"/>
                    <a:pt x="157066" y="19613"/>
                  </a:cubicBezTo>
                  <a:cubicBezTo>
                    <a:pt x="158171" y="13982"/>
                    <a:pt x="159503" y="9108"/>
                    <a:pt x="161188" y="5687"/>
                  </a:cubicBezTo>
                  <a:cubicBezTo>
                    <a:pt x="162056" y="4002"/>
                    <a:pt x="162984" y="2610"/>
                    <a:pt x="163973" y="1681"/>
                  </a:cubicBezTo>
                  <a:cubicBezTo>
                    <a:pt x="165017" y="813"/>
                    <a:pt x="166117" y="289"/>
                    <a:pt x="167394" y="289"/>
                  </a:cubicBezTo>
                  <a:cubicBezTo>
                    <a:pt x="167570" y="289"/>
                    <a:pt x="167686" y="289"/>
                    <a:pt x="167858" y="349"/>
                  </a:cubicBezTo>
                  <a:cubicBezTo>
                    <a:pt x="169019" y="405"/>
                    <a:pt x="170123" y="813"/>
                    <a:pt x="171223" y="1510"/>
                  </a:cubicBezTo>
                  <a:cubicBezTo>
                    <a:pt x="173257" y="2726"/>
                    <a:pt x="175169" y="4931"/>
                    <a:pt x="177026" y="7892"/>
                  </a:cubicBezTo>
                  <a:cubicBezTo>
                    <a:pt x="180335" y="12998"/>
                    <a:pt x="183408" y="20365"/>
                    <a:pt x="186541" y="28720"/>
                  </a:cubicBezTo>
                  <a:cubicBezTo>
                    <a:pt x="189735" y="37307"/>
                    <a:pt x="192984" y="46939"/>
                    <a:pt x="196521" y="56283"/>
                  </a:cubicBezTo>
                  <a:cubicBezTo>
                    <a:pt x="196582" y="56515"/>
                    <a:pt x="196698" y="56747"/>
                    <a:pt x="196753" y="56979"/>
                  </a:cubicBezTo>
                  <a:cubicBezTo>
                    <a:pt x="197218" y="58139"/>
                    <a:pt x="197626" y="59240"/>
                    <a:pt x="198090" y="60400"/>
                  </a:cubicBezTo>
                  <a:cubicBezTo>
                    <a:pt x="198146" y="60632"/>
                    <a:pt x="198262" y="60864"/>
                    <a:pt x="198322" y="61096"/>
                  </a:cubicBezTo>
                  <a:cubicBezTo>
                    <a:pt x="198786" y="62141"/>
                    <a:pt x="199190" y="63245"/>
                    <a:pt x="199654" y="64346"/>
                  </a:cubicBezTo>
                  <a:cubicBezTo>
                    <a:pt x="199771" y="64522"/>
                    <a:pt x="199831" y="64754"/>
                    <a:pt x="199947" y="64986"/>
                  </a:cubicBezTo>
                  <a:cubicBezTo>
                    <a:pt x="200351" y="66031"/>
                    <a:pt x="200815" y="67015"/>
                    <a:pt x="201223" y="68059"/>
                  </a:cubicBezTo>
                  <a:cubicBezTo>
                    <a:pt x="201339" y="68291"/>
                    <a:pt x="201395" y="68467"/>
                    <a:pt x="201511" y="68700"/>
                  </a:cubicBezTo>
                  <a:lnTo>
                    <a:pt x="201688" y="69048"/>
                  </a:lnTo>
                  <a:cubicBezTo>
                    <a:pt x="202036" y="69916"/>
                    <a:pt x="202440" y="70728"/>
                    <a:pt x="202788" y="71601"/>
                  </a:cubicBezTo>
                  <a:cubicBezTo>
                    <a:pt x="202904" y="71772"/>
                    <a:pt x="202964" y="72005"/>
                    <a:pt x="203080" y="72181"/>
                  </a:cubicBezTo>
                  <a:cubicBezTo>
                    <a:pt x="203484" y="73109"/>
                    <a:pt x="203948" y="73977"/>
                    <a:pt x="204357" y="74850"/>
                  </a:cubicBezTo>
                  <a:cubicBezTo>
                    <a:pt x="204473" y="75082"/>
                    <a:pt x="204528" y="75254"/>
                    <a:pt x="204644" y="75430"/>
                  </a:cubicBezTo>
                  <a:cubicBezTo>
                    <a:pt x="205053" y="76298"/>
                    <a:pt x="205457" y="77110"/>
                    <a:pt x="205865" y="77923"/>
                  </a:cubicBezTo>
                  <a:cubicBezTo>
                    <a:pt x="205981" y="78099"/>
                    <a:pt x="206097" y="78271"/>
                    <a:pt x="206153" y="78447"/>
                  </a:cubicBezTo>
                  <a:cubicBezTo>
                    <a:pt x="206562" y="79199"/>
                    <a:pt x="206965" y="80012"/>
                    <a:pt x="207430" y="80768"/>
                  </a:cubicBezTo>
                  <a:cubicBezTo>
                    <a:pt x="207490" y="80884"/>
                    <a:pt x="207606" y="81056"/>
                    <a:pt x="207662" y="81232"/>
                  </a:cubicBezTo>
                  <a:cubicBezTo>
                    <a:pt x="208070" y="81929"/>
                    <a:pt x="208474" y="82625"/>
                    <a:pt x="208938" y="83321"/>
                  </a:cubicBezTo>
                  <a:cubicBezTo>
                    <a:pt x="208998" y="83493"/>
                    <a:pt x="209115" y="83609"/>
                    <a:pt x="209170" y="83785"/>
                  </a:cubicBezTo>
                  <a:lnTo>
                    <a:pt x="210391" y="85698"/>
                  </a:lnTo>
                  <a:cubicBezTo>
                    <a:pt x="210507" y="85814"/>
                    <a:pt x="210563" y="85990"/>
                    <a:pt x="210679" y="86106"/>
                  </a:cubicBezTo>
                  <a:cubicBezTo>
                    <a:pt x="210795" y="86278"/>
                    <a:pt x="210911" y="86454"/>
                    <a:pt x="211027" y="86687"/>
                  </a:cubicBezTo>
                  <a:cubicBezTo>
                    <a:pt x="211319" y="87090"/>
                    <a:pt x="211607" y="87438"/>
                    <a:pt x="211839" y="87847"/>
                  </a:cubicBezTo>
                  <a:cubicBezTo>
                    <a:pt x="211955" y="87963"/>
                    <a:pt x="212016" y="88079"/>
                    <a:pt x="212132" y="88251"/>
                  </a:cubicBezTo>
                  <a:cubicBezTo>
                    <a:pt x="212536" y="88775"/>
                    <a:pt x="212884" y="89295"/>
                    <a:pt x="213292" y="89759"/>
                  </a:cubicBezTo>
                  <a:cubicBezTo>
                    <a:pt x="213408" y="89936"/>
                    <a:pt x="213464" y="90052"/>
                    <a:pt x="213580" y="90168"/>
                  </a:cubicBezTo>
                  <a:cubicBezTo>
                    <a:pt x="213928" y="90632"/>
                    <a:pt x="214337" y="91096"/>
                    <a:pt x="214740" y="91560"/>
                  </a:cubicBezTo>
                  <a:cubicBezTo>
                    <a:pt x="214801" y="91676"/>
                    <a:pt x="214917" y="91732"/>
                    <a:pt x="214972" y="91848"/>
                  </a:cubicBezTo>
                  <a:cubicBezTo>
                    <a:pt x="215381" y="92312"/>
                    <a:pt x="215729" y="92721"/>
                    <a:pt x="216133" y="93125"/>
                  </a:cubicBezTo>
                  <a:cubicBezTo>
                    <a:pt x="216193" y="93241"/>
                    <a:pt x="216309" y="93301"/>
                    <a:pt x="216365" y="93417"/>
                  </a:cubicBezTo>
                  <a:cubicBezTo>
                    <a:pt x="216773" y="93765"/>
                    <a:pt x="217122" y="94169"/>
                    <a:pt x="217470" y="94517"/>
                  </a:cubicBezTo>
                  <a:cubicBezTo>
                    <a:pt x="217586" y="94633"/>
                    <a:pt x="217702" y="94694"/>
                    <a:pt x="217758" y="94810"/>
                  </a:cubicBezTo>
                  <a:cubicBezTo>
                    <a:pt x="218106" y="95097"/>
                    <a:pt x="218454" y="95446"/>
                    <a:pt x="218862" y="95794"/>
                  </a:cubicBezTo>
                  <a:cubicBezTo>
                    <a:pt x="218918" y="95854"/>
                    <a:pt x="219034" y="95910"/>
                    <a:pt x="219150" y="96026"/>
                  </a:cubicBezTo>
                  <a:cubicBezTo>
                    <a:pt x="219498" y="96318"/>
                    <a:pt x="219846" y="96606"/>
                    <a:pt x="220195" y="96838"/>
                  </a:cubicBezTo>
                  <a:cubicBezTo>
                    <a:pt x="220255" y="96954"/>
                    <a:pt x="220371" y="97015"/>
                    <a:pt x="220487" y="97070"/>
                  </a:cubicBezTo>
                  <a:cubicBezTo>
                    <a:pt x="220775" y="97363"/>
                    <a:pt x="221123" y="97595"/>
                    <a:pt x="221471" y="97827"/>
                  </a:cubicBezTo>
                  <a:cubicBezTo>
                    <a:pt x="221587" y="97883"/>
                    <a:pt x="221703" y="97943"/>
                    <a:pt x="221763" y="97999"/>
                  </a:cubicBezTo>
                  <a:cubicBezTo>
                    <a:pt x="221996" y="98175"/>
                    <a:pt x="222228" y="98291"/>
                    <a:pt x="222460" y="98463"/>
                  </a:cubicBezTo>
                  <a:cubicBezTo>
                    <a:pt x="222576" y="98523"/>
                    <a:pt x="222692" y="98579"/>
                    <a:pt x="222748" y="98639"/>
                  </a:cubicBezTo>
                  <a:cubicBezTo>
                    <a:pt x="222864" y="98695"/>
                    <a:pt x="222980" y="98755"/>
                    <a:pt x="223040" y="98811"/>
                  </a:cubicBezTo>
                  <a:cubicBezTo>
                    <a:pt x="223388" y="98987"/>
                    <a:pt x="223736" y="99159"/>
                    <a:pt x="224024" y="99335"/>
                  </a:cubicBezTo>
                  <a:cubicBezTo>
                    <a:pt x="224140" y="99391"/>
                    <a:pt x="224256" y="99451"/>
                    <a:pt x="224316" y="99451"/>
                  </a:cubicBezTo>
                  <a:cubicBezTo>
                    <a:pt x="224665" y="99623"/>
                    <a:pt x="224952" y="99739"/>
                    <a:pt x="225245" y="99855"/>
                  </a:cubicBezTo>
                  <a:cubicBezTo>
                    <a:pt x="225361" y="99916"/>
                    <a:pt x="225477" y="99971"/>
                    <a:pt x="225593" y="99971"/>
                  </a:cubicBezTo>
                  <a:cubicBezTo>
                    <a:pt x="225881" y="100087"/>
                    <a:pt x="226173" y="100203"/>
                    <a:pt x="226461" y="100264"/>
                  </a:cubicBezTo>
                  <a:cubicBezTo>
                    <a:pt x="226577" y="100319"/>
                    <a:pt x="226693" y="100319"/>
                    <a:pt x="226809" y="100380"/>
                  </a:cubicBezTo>
                  <a:cubicBezTo>
                    <a:pt x="227102" y="100436"/>
                    <a:pt x="227389" y="100496"/>
                    <a:pt x="227621" y="100552"/>
                  </a:cubicBezTo>
                  <a:cubicBezTo>
                    <a:pt x="227798" y="100552"/>
                    <a:pt x="227914" y="100552"/>
                    <a:pt x="228030" y="100612"/>
                  </a:cubicBezTo>
                  <a:cubicBezTo>
                    <a:pt x="228262" y="100612"/>
                    <a:pt x="228494" y="100668"/>
                    <a:pt x="228726" y="100668"/>
                  </a:cubicBezTo>
                  <a:lnTo>
                    <a:pt x="230351" y="100668"/>
                  </a:lnTo>
                  <a:cubicBezTo>
                    <a:pt x="230755" y="100612"/>
                    <a:pt x="231163" y="100552"/>
                    <a:pt x="231627" y="100496"/>
                  </a:cubicBezTo>
                  <a:cubicBezTo>
                    <a:pt x="232379" y="100319"/>
                    <a:pt x="233136" y="100032"/>
                    <a:pt x="233888" y="99739"/>
                  </a:cubicBezTo>
                  <a:lnTo>
                    <a:pt x="233888" y="99739"/>
                  </a:lnTo>
                  <a:cubicBezTo>
                    <a:pt x="233484" y="99800"/>
                    <a:pt x="233020" y="99855"/>
                    <a:pt x="232611" y="99855"/>
                  </a:cubicBezTo>
                  <a:cubicBezTo>
                    <a:pt x="232208" y="99971"/>
                    <a:pt x="231859" y="100087"/>
                    <a:pt x="231511" y="100148"/>
                  </a:cubicBezTo>
                  <a:cubicBezTo>
                    <a:pt x="231335" y="100203"/>
                    <a:pt x="231163" y="100203"/>
                    <a:pt x="230987" y="100264"/>
                  </a:cubicBezTo>
                  <a:cubicBezTo>
                    <a:pt x="230755" y="100264"/>
                    <a:pt x="230523" y="100319"/>
                    <a:pt x="230290" y="100319"/>
                  </a:cubicBezTo>
                  <a:cubicBezTo>
                    <a:pt x="230058" y="100319"/>
                    <a:pt x="229826" y="100319"/>
                    <a:pt x="229594" y="100380"/>
                  </a:cubicBezTo>
                  <a:lnTo>
                    <a:pt x="229478" y="100380"/>
                  </a:lnTo>
                  <a:cubicBezTo>
                    <a:pt x="229362" y="100380"/>
                    <a:pt x="229246" y="100380"/>
                    <a:pt x="229130" y="100319"/>
                  </a:cubicBezTo>
                  <a:cubicBezTo>
                    <a:pt x="228842" y="100319"/>
                    <a:pt x="228550" y="100319"/>
                    <a:pt x="228318" y="100264"/>
                  </a:cubicBezTo>
                  <a:cubicBezTo>
                    <a:pt x="228146" y="100264"/>
                    <a:pt x="228030" y="100264"/>
                    <a:pt x="227914" y="100203"/>
                  </a:cubicBezTo>
                  <a:cubicBezTo>
                    <a:pt x="227621" y="100203"/>
                    <a:pt x="227334" y="100148"/>
                    <a:pt x="227041" y="100087"/>
                  </a:cubicBezTo>
                  <a:cubicBezTo>
                    <a:pt x="226925" y="100032"/>
                    <a:pt x="226809" y="100032"/>
                    <a:pt x="226693" y="99971"/>
                  </a:cubicBezTo>
                  <a:cubicBezTo>
                    <a:pt x="226345" y="99916"/>
                    <a:pt x="226057" y="99800"/>
                    <a:pt x="225765" y="99684"/>
                  </a:cubicBezTo>
                  <a:cubicBezTo>
                    <a:pt x="225649" y="99684"/>
                    <a:pt x="225533" y="99623"/>
                    <a:pt x="225417" y="99567"/>
                  </a:cubicBezTo>
                  <a:cubicBezTo>
                    <a:pt x="225129" y="99451"/>
                    <a:pt x="224781" y="99335"/>
                    <a:pt x="224488" y="99159"/>
                  </a:cubicBezTo>
                  <a:cubicBezTo>
                    <a:pt x="224372" y="99103"/>
                    <a:pt x="224256" y="99103"/>
                    <a:pt x="224200" y="99043"/>
                  </a:cubicBezTo>
                  <a:cubicBezTo>
                    <a:pt x="223852" y="98871"/>
                    <a:pt x="223504" y="98695"/>
                    <a:pt x="223212" y="98523"/>
                  </a:cubicBezTo>
                  <a:cubicBezTo>
                    <a:pt x="223096" y="98463"/>
                    <a:pt x="222980" y="98407"/>
                    <a:pt x="222924" y="98347"/>
                  </a:cubicBezTo>
                  <a:cubicBezTo>
                    <a:pt x="222808" y="98291"/>
                    <a:pt x="222748" y="98231"/>
                    <a:pt x="222631" y="98175"/>
                  </a:cubicBezTo>
                  <a:cubicBezTo>
                    <a:pt x="222399" y="97999"/>
                    <a:pt x="222167" y="97883"/>
                    <a:pt x="221879" y="97711"/>
                  </a:cubicBezTo>
                  <a:cubicBezTo>
                    <a:pt x="221819" y="97650"/>
                    <a:pt x="221703" y="97595"/>
                    <a:pt x="221587" y="97479"/>
                  </a:cubicBezTo>
                  <a:cubicBezTo>
                    <a:pt x="221239" y="97247"/>
                    <a:pt x="220891" y="97015"/>
                    <a:pt x="220543" y="96722"/>
                  </a:cubicBezTo>
                  <a:cubicBezTo>
                    <a:pt x="220487" y="96666"/>
                    <a:pt x="220371" y="96606"/>
                    <a:pt x="220311" y="96550"/>
                  </a:cubicBezTo>
                  <a:cubicBezTo>
                    <a:pt x="219907" y="96258"/>
                    <a:pt x="219559" y="95970"/>
                    <a:pt x="219210" y="95678"/>
                  </a:cubicBezTo>
                  <a:cubicBezTo>
                    <a:pt x="219150" y="95562"/>
                    <a:pt x="219034" y="95506"/>
                    <a:pt x="218918" y="95390"/>
                  </a:cubicBezTo>
                  <a:cubicBezTo>
                    <a:pt x="218570" y="95097"/>
                    <a:pt x="218222" y="94749"/>
                    <a:pt x="217874" y="94401"/>
                  </a:cubicBezTo>
                  <a:cubicBezTo>
                    <a:pt x="217758" y="94345"/>
                    <a:pt x="217702" y="94229"/>
                    <a:pt x="217586" y="94169"/>
                  </a:cubicBezTo>
                  <a:cubicBezTo>
                    <a:pt x="217238" y="93765"/>
                    <a:pt x="216829" y="93417"/>
                    <a:pt x="216481" y="93009"/>
                  </a:cubicBezTo>
                  <a:lnTo>
                    <a:pt x="216193" y="92721"/>
                  </a:lnTo>
                  <a:cubicBezTo>
                    <a:pt x="215845" y="92312"/>
                    <a:pt x="215437" y="91909"/>
                    <a:pt x="215089" y="91444"/>
                  </a:cubicBezTo>
                  <a:cubicBezTo>
                    <a:pt x="214972" y="91328"/>
                    <a:pt x="214917" y="91212"/>
                    <a:pt x="214801" y="91152"/>
                  </a:cubicBezTo>
                  <a:cubicBezTo>
                    <a:pt x="214392" y="90688"/>
                    <a:pt x="214044" y="90168"/>
                    <a:pt x="213640" y="89704"/>
                  </a:cubicBezTo>
                  <a:cubicBezTo>
                    <a:pt x="213580" y="89588"/>
                    <a:pt x="213464" y="89472"/>
                    <a:pt x="213348" y="89356"/>
                  </a:cubicBezTo>
                  <a:cubicBezTo>
                    <a:pt x="213000" y="88831"/>
                    <a:pt x="212596" y="88311"/>
                    <a:pt x="212187" y="87787"/>
                  </a:cubicBezTo>
                  <a:cubicBezTo>
                    <a:pt x="212132" y="87615"/>
                    <a:pt x="212016" y="87499"/>
                    <a:pt x="211955" y="87383"/>
                  </a:cubicBezTo>
                  <a:lnTo>
                    <a:pt x="210739" y="85642"/>
                  </a:lnTo>
                  <a:cubicBezTo>
                    <a:pt x="210623" y="85466"/>
                    <a:pt x="210563" y="85350"/>
                    <a:pt x="210447" y="85178"/>
                  </a:cubicBezTo>
                  <a:lnTo>
                    <a:pt x="209231" y="83261"/>
                  </a:lnTo>
                  <a:cubicBezTo>
                    <a:pt x="209170" y="83089"/>
                    <a:pt x="209054" y="82973"/>
                    <a:pt x="208998" y="82797"/>
                  </a:cubicBezTo>
                  <a:cubicBezTo>
                    <a:pt x="208590" y="82100"/>
                    <a:pt x="208186" y="81404"/>
                    <a:pt x="207778" y="80652"/>
                  </a:cubicBezTo>
                  <a:cubicBezTo>
                    <a:pt x="207662" y="80536"/>
                    <a:pt x="207546" y="80360"/>
                    <a:pt x="207490" y="80188"/>
                  </a:cubicBezTo>
                  <a:cubicBezTo>
                    <a:pt x="207081" y="79431"/>
                    <a:pt x="206617" y="78619"/>
                    <a:pt x="206213" y="77867"/>
                  </a:cubicBezTo>
                  <a:cubicBezTo>
                    <a:pt x="206153" y="77691"/>
                    <a:pt x="206037" y="77519"/>
                    <a:pt x="205981" y="77343"/>
                  </a:cubicBezTo>
                  <a:cubicBezTo>
                    <a:pt x="205749" y="76878"/>
                    <a:pt x="205517" y="76475"/>
                    <a:pt x="205285" y="76010"/>
                  </a:cubicBezTo>
                  <a:cubicBezTo>
                    <a:pt x="205109" y="75602"/>
                    <a:pt x="204877" y="75198"/>
                    <a:pt x="204705" y="74790"/>
                  </a:cubicBezTo>
                  <a:cubicBezTo>
                    <a:pt x="204589" y="74618"/>
                    <a:pt x="204528" y="74441"/>
                    <a:pt x="204412" y="74270"/>
                  </a:cubicBezTo>
                  <a:cubicBezTo>
                    <a:pt x="204009" y="73341"/>
                    <a:pt x="203544" y="72469"/>
                    <a:pt x="203136" y="71540"/>
                  </a:cubicBezTo>
                  <a:cubicBezTo>
                    <a:pt x="203020" y="71308"/>
                    <a:pt x="202964" y="71136"/>
                    <a:pt x="202848" y="70904"/>
                  </a:cubicBezTo>
                  <a:cubicBezTo>
                    <a:pt x="202440" y="69976"/>
                    <a:pt x="201975" y="68987"/>
                    <a:pt x="201572" y="68003"/>
                  </a:cubicBezTo>
                  <a:cubicBezTo>
                    <a:pt x="201456" y="67827"/>
                    <a:pt x="201395" y="67595"/>
                    <a:pt x="201279" y="67363"/>
                  </a:cubicBezTo>
                  <a:cubicBezTo>
                    <a:pt x="200875" y="66379"/>
                    <a:pt x="200411" y="65334"/>
                    <a:pt x="200003" y="64290"/>
                  </a:cubicBezTo>
                  <a:cubicBezTo>
                    <a:pt x="199887" y="64058"/>
                    <a:pt x="199831" y="63826"/>
                    <a:pt x="199715" y="63649"/>
                  </a:cubicBezTo>
                  <a:cubicBezTo>
                    <a:pt x="199306" y="62549"/>
                    <a:pt x="198842" y="61444"/>
                    <a:pt x="198438" y="60344"/>
                  </a:cubicBezTo>
                  <a:cubicBezTo>
                    <a:pt x="198322" y="60112"/>
                    <a:pt x="198262" y="59880"/>
                    <a:pt x="198146" y="59704"/>
                  </a:cubicBezTo>
                  <a:cubicBezTo>
                    <a:pt x="197742" y="58543"/>
                    <a:pt x="197278" y="57383"/>
                    <a:pt x="196869" y="56283"/>
                  </a:cubicBezTo>
                  <a:cubicBezTo>
                    <a:pt x="196753" y="56051"/>
                    <a:pt x="196698" y="55819"/>
                    <a:pt x="196582" y="55586"/>
                  </a:cubicBezTo>
                  <a:cubicBezTo>
                    <a:pt x="192984" y="45955"/>
                    <a:pt x="189675" y="36091"/>
                    <a:pt x="186370" y="27443"/>
                  </a:cubicBezTo>
                  <a:cubicBezTo>
                    <a:pt x="183524" y="19845"/>
                    <a:pt x="180683" y="13170"/>
                    <a:pt x="177722" y="8296"/>
                  </a:cubicBezTo>
                  <a:cubicBezTo>
                    <a:pt x="176213" y="5859"/>
                    <a:pt x="174649" y="3886"/>
                    <a:pt x="173024" y="2438"/>
                  </a:cubicBezTo>
                  <a:cubicBezTo>
                    <a:pt x="171400" y="1045"/>
                    <a:pt x="169715" y="173"/>
                    <a:pt x="167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5" name="Google Shape;525;p32"/>
            <p:cNvSpPr/>
            <p:nvPr/>
          </p:nvSpPr>
          <p:spPr>
            <a:xfrm>
              <a:off x="603650" y="1557250"/>
              <a:ext cx="6769875" cy="2570425"/>
            </a:xfrm>
            <a:custGeom>
              <a:avLst/>
              <a:gdLst/>
              <a:ahLst/>
              <a:cxnLst/>
              <a:rect l="l" t="t" r="r" b="b"/>
              <a:pathLst>
                <a:path w="270795" h="102817" extrusionOk="0">
                  <a:moveTo>
                    <a:pt x="101949" y="16363"/>
                  </a:moveTo>
                  <a:cubicBezTo>
                    <a:pt x="101889" y="16363"/>
                    <a:pt x="101889" y="16363"/>
                    <a:pt x="101889" y="16423"/>
                  </a:cubicBezTo>
                  <a:cubicBezTo>
                    <a:pt x="101889" y="16423"/>
                    <a:pt x="101889" y="16363"/>
                    <a:pt x="101949" y="16363"/>
                  </a:cubicBezTo>
                  <a:close/>
                  <a:moveTo>
                    <a:pt x="101308" y="17003"/>
                  </a:moveTo>
                  <a:lnTo>
                    <a:pt x="101308" y="17003"/>
                  </a:lnTo>
                  <a:cubicBezTo>
                    <a:pt x="101147" y="17113"/>
                    <a:pt x="100932" y="17222"/>
                    <a:pt x="100760" y="17377"/>
                  </a:cubicBezTo>
                  <a:lnTo>
                    <a:pt x="100760" y="17377"/>
                  </a:lnTo>
                  <a:cubicBezTo>
                    <a:pt x="100886" y="17332"/>
                    <a:pt x="100981" y="17291"/>
                    <a:pt x="101076" y="17291"/>
                  </a:cubicBezTo>
                  <a:cubicBezTo>
                    <a:pt x="101192" y="17175"/>
                    <a:pt x="101253" y="17119"/>
                    <a:pt x="101308" y="17003"/>
                  </a:cubicBezTo>
                  <a:close/>
                  <a:moveTo>
                    <a:pt x="100760" y="17377"/>
                  </a:moveTo>
                  <a:lnTo>
                    <a:pt x="100760" y="17377"/>
                  </a:lnTo>
                  <a:cubicBezTo>
                    <a:pt x="100733" y="17387"/>
                    <a:pt x="100703" y="17397"/>
                    <a:pt x="100672" y="17407"/>
                  </a:cubicBezTo>
                  <a:lnTo>
                    <a:pt x="100728" y="17407"/>
                  </a:lnTo>
                  <a:cubicBezTo>
                    <a:pt x="100739" y="17397"/>
                    <a:pt x="100749" y="17387"/>
                    <a:pt x="100760" y="17377"/>
                  </a:cubicBezTo>
                  <a:close/>
                  <a:moveTo>
                    <a:pt x="177" y="23850"/>
                  </a:moveTo>
                  <a:lnTo>
                    <a:pt x="117" y="23906"/>
                  </a:lnTo>
                  <a:cubicBezTo>
                    <a:pt x="61" y="23906"/>
                    <a:pt x="61" y="23906"/>
                    <a:pt x="61" y="23966"/>
                  </a:cubicBezTo>
                  <a:lnTo>
                    <a:pt x="1" y="24022"/>
                  </a:lnTo>
                  <a:lnTo>
                    <a:pt x="1" y="24082"/>
                  </a:lnTo>
                  <a:lnTo>
                    <a:pt x="177" y="24082"/>
                  </a:lnTo>
                  <a:lnTo>
                    <a:pt x="177" y="24138"/>
                  </a:lnTo>
                  <a:lnTo>
                    <a:pt x="117" y="24198"/>
                  </a:lnTo>
                  <a:cubicBezTo>
                    <a:pt x="177" y="24198"/>
                    <a:pt x="177" y="24198"/>
                    <a:pt x="233" y="24254"/>
                  </a:cubicBezTo>
                  <a:cubicBezTo>
                    <a:pt x="293" y="24314"/>
                    <a:pt x="409" y="24430"/>
                    <a:pt x="581" y="24662"/>
                  </a:cubicBezTo>
                  <a:cubicBezTo>
                    <a:pt x="581" y="24718"/>
                    <a:pt x="641" y="24718"/>
                    <a:pt x="697" y="24778"/>
                  </a:cubicBezTo>
                  <a:cubicBezTo>
                    <a:pt x="581" y="24486"/>
                    <a:pt x="581" y="24254"/>
                    <a:pt x="581" y="24138"/>
                  </a:cubicBezTo>
                  <a:cubicBezTo>
                    <a:pt x="525" y="24138"/>
                    <a:pt x="525" y="24082"/>
                    <a:pt x="525" y="24082"/>
                  </a:cubicBezTo>
                  <a:cubicBezTo>
                    <a:pt x="465" y="24022"/>
                    <a:pt x="409" y="23966"/>
                    <a:pt x="349" y="23966"/>
                  </a:cubicBezTo>
                  <a:lnTo>
                    <a:pt x="349" y="23906"/>
                  </a:lnTo>
                  <a:lnTo>
                    <a:pt x="293" y="23906"/>
                  </a:lnTo>
                  <a:cubicBezTo>
                    <a:pt x="293" y="23906"/>
                    <a:pt x="233" y="23850"/>
                    <a:pt x="177" y="23850"/>
                  </a:cubicBezTo>
                  <a:close/>
                  <a:moveTo>
                    <a:pt x="989" y="24662"/>
                  </a:moveTo>
                  <a:cubicBezTo>
                    <a:pt x="989" y="24718"/>
                    <a:pt x="1045" y="24834"/>
                    <a:pt x="1045" y="25011"/>
                  </a:cubicBezTo>
                  <a:lnTo>
                    <a:pt x="1045" y="24718"/>
                  </a:lnTo>
                  <a:lnTo>
                    <a:pt x="989" y="24662"/>
                  </a:lnTo>
                  <a:close/>
                  <a:moveTo>
                    <a:pt x="1393" y="25182"/>
                  </a:moveTo>
                  <a:cubicBezTo>
                    <a:pt x="1393" y="25359"/>
                    <a:pt x="1454" y="25591"/>
                    <a:pt x="1454" y="25823"/>
                  </a:cubicBezTo>
                  <a:lnTo>
                    <a:pt x="1509" y="25879"/>
                  </a:lnTo>
                  <a:lnTo>
                    <a:pt x="1509" y="25359"/>
                  </a:lnTo>
                  <a:cubicBezTo>
                    <a:pt x="1509" y="25298"/>
                    <a:pt x="1454" y="25243"/>
                    <a:pt x="1393" y="25182"/>
                  </a:cubicBezTo>
                  <a:close/>
                  <a:moveTo>
                    <a:pt x="47059" y="32437"/>
                  </a:moveTo>
                  <a:cubicBezTo>
                    <a:pt x="47231" y="32553"/>
                    <a:pt x="47463" y="32725"/>
                    <a:pt x="47640" y="32841"/>
                  </a:cubicBezTo>
                  <a:cubicBezTo>
                    <a:pt x="47756" y="32902"/>
                    <a:pt x="47927" y="32902"/>
                    <a:pt x="48043" y="32957"/>
                  </a:cubicBezTo>
                  <a:lnTo>
                    <a:pt x="48104" y="32957"/>
                  </a:lnTo>
                  <a:cubicBezTo>
                    <a:pt x="47811" y="32786"/>
                    <a:pt x="47579" y="32609"/>
                    <a:pt x="47292" y="32437"/>
                  </a:cubicBezTo>
                  <a:close/>
                  <a:moveTo>
                    <a:pt x="49148" y="33250"/>
                  </a:moveTo>
                  <a:cubicBezTo>
                    <a:pt x="49148" y="33250"/>
                    <a:pt x="49204" y="33250"/>
                    <a:pt x="49204" y="33305"/>
                  </a:cubicBezTo>
                  <a:lnTo>
                    <a:pt x="49320" y="33305"/>
                  </a:lnTo>
                  <a:cubicBezTo>
                    <a:pt x="49264" y="33305"/>
                    <a:pt x="49204" y="33250"/>
                    <a:pt x="49148" y="33250"/>
                  </a:cubicBezTo>
                  <a:close/>
                  <a:moveTo>
                    <a:pt x="100728" y="17755"/>
                  </a:moveTo>
                  <a:cubicBezTo>
                    <a:pt x="100556" y="17816"/>
                    <a:pt x="100324" y="17932"/>
                    <a:pt x="100148" y="18048"/>
                  </a:cubicBezTo>
                  <a:cubicBezTo>
                    <a:pt x="98700" y="20076"/>
                    <a:pt x="97423" y="22806"/>
                    <a:pt x="96202" y="25823"/>
                  </a:cubicBezTo>
                  <a:cubicBezTo>
                    <a:pt x="94174" y="30984"/>
                    <a:pt x="92373" y="37019"/>
                    <a:pt x="90344" y="42185"/>
                  </a:cubicBezTo>
                  <a:cubicBezTo>
                    <a:pt x="90344" y="42185"/>
                    <a:pt x="90284" y="42241"/>
                    <a:pt x="90284" y="42301"/>
                  </a:cubicBezTo>
                  <a:cubicBezTo>
                    <a:pt x="90228" y="42417"/>
                    <a:pt x="90228" y="42533"/>
                    <a:pt x="90168" y="42649"/>
                  </a:cubicBezTo>
                  <a:lnTo>
                    <a:pt x="89996" y="42997"/>
                  </a:lnTo>
                  <a:lnTo>
                    <a:pt x="89996" y="43053"/>
                  </a:lnTo>
                  <a:lnTo>
                    <a:pt x="89936" y="43114"/>
                  </a:lnTo>
                  <a:cubicBezTo>
                    <a:pt x="89880" y="43230"/>
                    <a:pt x="89880" y="43346"/>
                    <a:pt x="89820" y="43462"/>
                  </a:cubicBezTo>
                  <a:cubicBezTo>
                    <a:pt x="89820" y="43517"/>
                    <a:pt x="89820" y="43517"/>
                    <a:pt x="89764" y="43517"/>
                  </a:cubicBezTo>
                  <a:cubicBezTo>
                    <a:pt x="89764" y="43578"/>
                    <a:pt x="89704" y="43694"/>
                    <a:pt x="89704" y="43749"/>
                  </a:cubicBezTo>
                  <a:lnTo>
                    <a:pt x="89532" y="44098"/>
                  </a:lnTo>
                  <a:cubicBezTo>
                    <a:pt x="89472" y="44214"/>
                    <a:pt x="89472" y="44274"/>
                    <a:pt x="89416" y="44390"/>
                  </a:cubicBezTo>
                  <a:cubicBezTo>
                    <a:pt x="89416" y="44390"/>
                    <a:pt x="89416" y="44446"/>
                    <a:pt x="89356" y="44506"/>
                  </a:cubicBezTo>
                  <a:cubicBezTo>
                    <a:pt x="89356" y="44622"/>
                    <a:pt x="89300" y="44738"/>
                    <a:pt x="89240" y="44854"/>
                  </a:cubicBezTo>
                  <a:lnTo>
                    <a:pt x="89184" y="44910"/>
                  </a:lnTo>
                  <a:cubicBezTo>
                    <a:pt x="89124" y="45026"/>
                    <a:pt x="89068" y="45142"/>
                    <a:pt x="89068" y="45258"/>
                  </a:cubicBezTo>
                  <a:lnTo>
                    <a:pt x="88891" y="45606"/>
                  </a:lnTo>
                  <a:cubicBezTo>
                    <a:pt x="88775" y="45783"/>
                    <a:pt x="88720" y="45899"/>
                    <a:pt x="88659" y="46070"/>
                  </a:cubicBezTo>
                  <a:lnTo>
                    <a:pt x="88488" y="46418"/>
                  </a:lnTo>
                  <a:cubicBezTo>
                    <a:pt x="88427" y="46595"/>
                    <a:pt x="88311" y="46711"/>
                    <a:pt x="88256" y="46883"/>
                  </a:cubicBezTo>
                  <a:cubicBezTo>
                    <a:pt x="88195" y="46999"/>
                    <a:pt x="88139" y="47175"/>
                    <a:pt x="88023" y="47291"/>
                  </a:cubicBezTo>
                  <a:cubicBezTo>
                    <a:pt x="87963" y="47463"/>
                    <a:pt x="87907" y="47579"/>
                    <a:pt x="87791" y="47755"/>
                  </a:cubicBezTo>
                  <a:cubicBezTo>
                    <a:pt x="87731" y="47871"/>
                    <a:pt x="87675" y="48043"/>
                    <a:pt x="87559" y="48159"/>
                  </a:cubicBezTo>
                  <a:cubicBezTo>
                    <a:pt x="87499" y="48275"/>
                    <a:pt x="87383" y="48452"/>
                    <a:pt x="87327" y="48568"/>
                  </a:cubicBezTo>
                  <a:cubicBezTo>
                    <a:pt x="87211" y="48739"/>
                    <a:pt x="87151" y="48916"/>
                    <a:pt x="87035" y="49032"/>
                  </a:cubicBezTo>
                  <a:cubicBezTo>
                    <a:pt x="86979" y="49204"/>
                    <a:pt x="86863" y="49320"/>
                    <a:pt x="86803" y="49436"/>
                  </a:cubicBezTo>
                  <a:cubicBezTo>
                    <a:pt x="86687" y="49612"/>
                    <a:pt x="86571" y="49784"/>
                    <a:pt x="86399" y="49960"/>
                  </a:cubicBezTo>
                  <a:lnTo>
                    <a:pt x="86399" y="50016"/>
                  </a:lnTo>
                  <a:cubicBezTo>
                    <a:pt x="86106" y="50480"/>
                    <a:pt x="85819" y="50944"/>
                    <a:pt x="85526" y="51353"/>
                  </a:cubicBezTo>
                  <a:cubicBezTo>
                    <a:pt x="85294" y="51701"/>
                    <a:pt x="85062" y="51989"/>
                    <a:pt x="84830" y="52281"/>
                  </a:cubicBezTo>
                  <a:cubicBezTo>
                    <a:pt x="85006" y="52105"/>
                    <a:pt x="85238" y="51933"/>
                    <a:pt x="85470" y="51701"/>
                  </a:cubicBezTo>
                  <a:cubicBezTo>
                    <a:pt x="85642" y="51524"/>
                    <a:pt x="85758" y="51292"/>
                    <a:pt x="85935" y="51121"/>
                  </a:cubicBezTo>
                  <a:cubicBezTo>
                    <a:pt x="86515" y="50424"/>
                    <a:pt x="87095" y="49668"/>
                    <a:pt x="87559" y="48800"/>
                  </a:cubicBezTo>
                  <a:cubicBezTo>
                    <a:pt x="87675" y="48623"/>
                    <a:pt x="87791" y="48507"/>
                    <a:pt x="87847" y="48336"/>
                  </a:cubicBezTo>
                  <a:lnTo>
                    <a:pt x="88023" y="47987"/>
                  </a:lnTo>
                  <a:cubicBezTo>
                    <a:pt x="88139" y="47871"/>
                    <a:pt x="88195" y="47695"/>
                    <a:pt x="88311" y="47579"/>
                  </a:cubicBezTo>
                  <a:cubicBezTo>
                    <a:pt x="88372" y="47407"/>
                    <a:pt x="88427" y="47291"/>
                    <a:pt x="88488" y="47175"/>
                  </a:cubicBezTo>
                  <a:cubicBezTo>
                    <a:pt x="88543" y="46999"/>
                    <a:pt x="88604" y="46883"/>
                    <a:pt x="88720" y="46767"/>
                  </a:cubicBezTo>
                  <a:cubicBezTo>
                    <a:pt x="88720" y="46651"/>
                    <a:pt x="88775" y="46595"/>
                    <a:pt x="88836" y="46479"/>
                  </a:cubicBezTo>
                  <a:cubicBezTo>
                    <a:pt x="88836" y="46418"/>
                    <a:pt x="88891" y="46363"/>
                    <a:pt x="88891" y="46363"/>
                  </a:cubicBezTo>
                  <a:cubicBezTo>
                    <a:pt x="88952" y="46186"/>
                    <a:pt x="89007" y="46070"/>
                    <a:pt x="89068" y="45954"/>
                  </a:cubicBezTo>
                  <a:cubicBezTo>
                    <a:pt x="89124" y="45783"/>
                    <a:pt x="89184" y="45666"/>
                    <a:pt x="89300" y="45550"/>
                  </a:cubicBezTo>
                  <a:cubicBezTo>
                    <a:pt x="89356" y="45434"/>
                    <a:pt x="89416" y="45258"/>
                    <a:pt x="89472" y="45142"/>
                  </a:cubicBezTo>
                  <a:cubicBezTo>
                    <a:pt x="89472" y="45026"/>
                    <a:pt x="89532" y="44910"/>
                    <a:pt x="89588" y="44794"/>
                  </a:cubicBezTo>
                  <a:cubicBezTo>
                    <a:pt x="89648" y="44678"/>
                    <a:pt x="89704" y="44506"/>
                    <a:pt x="89764" y="44390"/>
                  </a:cubicBezTo>
                  <a:cubicBezTo>
                    <a:pt x="89820" y="44330"/>
                    <a:pt x="89880" y="44214"/>
                    <a:pt x="89880" y="44098"/>
                  </a:cubicBezTo>
                  <a:cubicBezTo>
                    <a:pt x="89936" y="44098"/>
                    <a:pt x="89936" y="44098"/>
                    <a:pt x="89936" y="44042"/>
                  </a:cubicBezTo>
                  <a:cubicBezTo>
                    <a:pt x="89996" y="43926"/>
                    <a:pt x="89996" y="43810"/>
                    <a:pt x="90052" y="43694"/>
                  </a:cubicBezTo>
                  <a:cubicBezTo>
                    <a:pt x="90112" y="43633"/>
                    <a:pt x="90168" y="43517"/>
                    <a:pt x="90168" y="43462"/>
                  </a:cubicBezTo>
                  <a:cubicBezTo>
                    <a:pt x="90228" y="43285"/>
                    <a:pt x="90284" y="43169"/>
                    <a:pt x="90344" y="43053"/>
                  </a:cubicBezTo>
                  <a:cubicBezTo>
                    <a:pt x="90344" y="42997"/>
                    <a:pt x="90400" y="42997"/>
                    <a:pt x="90400" y="42937"/>
                  </a:cubicBezTo>
                  <a:lnTo>
                    <a:pt x="90400" y="42881"/>
                  </a:lnTo>
                  <a:cubicBezTo>
                    <a:pt x="90460" y="42765"/>
                    <a:pt x="90516" y="42649"/>
                    <a:pt x="90516" y="42533"/>
                  </a:cubicBezTo>
                  <a:lnTo>
                    <a:pt x="90692" y="42185"/>
                  </a:lnTo>
                  <a:cubicBezTo>
                    <a:pt x="90692" y="42185"/>
                    <a:pt x="90692" y="42125"/>
                    <a:pt x="90748" y="42069"/>
                  </a:cubicBezTo>
                  <a:cubicBezTo>
                    <a:pt x="92837" y="36731"/>
                    <a:pt x="94694" y="30404"/>
                    <a:pt x="96843" y="25127"/>
                  </a:cubicBezTo>
                  <a:cubicBezTo>
                    <a:pt x="98003" y="22397"/>
                    <a:pt x="99164" y="19905"/>
                    <a:pt x="100496" y="18048"/>
                  </a:cubicBezTo>
                  <a:cubicBezTo>
                    <a:pt x="100612" y="17932"/>
                    <a:pt x="100672" y="17871"/>
                    <a:pt x="100728" y="17755"/>
                  </a:cubicBezTo>
                  <a:close/>
                  <a:moveTo>
                    <a:pt x="83962" y="52513"/>
                  </a:moveTo>
                  <a:lnTo>
                    <a:pt x="83901" y="52569"/>
                  </a:lnTo>
                  <a:cubicBezTo>
                    <a:pt x="83846" y="52685"/>
                    <a:pt x="83785" y="52745"/>
                    <a:pt x="83730" y="52861"/>
                  </a:cubicBezTo>
                  <a:cubicBezTo>
                    <a:pt x="83785" y="52745"/>
                    <a:pt x="83901" y="52629"/>
                    <a:pt x="83962" y="52513"/>
                  </a:cubicBezTo>
                  <a:close/>
                  <a:moveTo>
                    <a:pt x="49436" y="33018"/>
                  </a:moveTo>
                  <a:cubicBezTo>
                    <a:pt x="50132" y="33366"/>
                    <a:pt x="50829" y="33830"/>
                    <a:pt x="51585" y="34294"/>
                  </a:cubicBezTo>
                  <a:cubicBezTo>
                    <a:pt x="51641" y="34294"/>
                    <a:pt x="51701" y="34350"/>
                    <a:pt x="51757" y="34350"/>
                  </a:cubicBezTo>
                  <a:cubicBezTo>
                    <a:pt x="51817" y="34410"/>
                    <a:pt x="51933" y="34466"/>
                    <a:pt x="52049" y="34526"/>
                  </a:cubicBezTo>
                  <a:lnTo>
                    <a:pt x="52105" y="34582"/>
                  </a:lnTo>
                  <a:cubicBezTo>
                    <a:pt x="52453" y="34758"/>
                    <a:pt x="52746" y="34930"/>
                    <a:pt x="53033" y="35106"/>
                  </a:cubicBezTo>
                  <a:cubicBezTo>
                    <a:pt x="53266" y="35222"/>
                    <a:pt x="53498" y="35338"/>
                    <a:pt x="53730" y="35510"/>
                  </a:cubicBezTo>
                  <a:cubicBezTo>
                    <a:pt x="53906" y="35626"/>
                    <a:pt x="54138" y="35742"/>
                    <a:pt x="54310" y="35919"/>
                  </a:cubicBezTo>
                  <a:lnTo>
                    <a:pt x="54370" y="35919"/>
                  </a:lnTo>
                  <a:cubicBezTo>
                    <a:pt x="54658" y="36151"/>
                    <a:pt x="54950" y="36323"/>
                    <a:pt x="55238" y="36499"/>
                  </a:cubicBezTo>
                  <a:cubicBezTo>
                    <a:pt x="55354" y="36615"/>
                    <a:pt x="55531" y="36731"/>
                    <a:pt x="55647" y="36847"/>
                  </a:cubicBezTo>
                  <a:cubicBezTo>
                    <a:pt x="55763" y="36903"/>
                    <a:pt x="55879" y="37019"/>
                    <a:pt x="55995" y="37079"/>
                  </a:cubicBezTo>
                  <a:cubicBezTo>
                    <a:pt x="56111" y="37195"/>
                    <a:pt x="56227" y="37251"/>
                    <a:pt x="56343" y="37367"/>
                  </a:cubicBezTo>
                  <a:cubicBezTo>
                    <a:pt x="56459" y="37427"/>
                    <a:pt x="56575" y="37543"/>
                    <a:pt x="56691" y="37599"/>
                  </a:cubicBezTo>
                  <a:cubicBezTo>
                    <a:pt x="56807" y="37715"/>
                    <a:pt x="56923" y="37831"/>
                    <a:pt x="57039" y="37891"/>
                  </a:cubicBezTo>
                  <a:cubicBezTo>
                    <a:pt x="57271" y="38063"/>
                    <a:pt x="57443" y="38240"/>
                    <a:pt x="57675" y="38411"/>
                  </a:cubicBezTo>
                  <a:cubicBezTo>
                    <a:pt x="57791" y="38472"/>
                    <a:pt x="57852" y="38527"/>
                    <a:pt x="57968" y="38643"/>
                  </a:cubicBezTo>
                  <a:cubicBezTo>
                    <a:pt x="58023" y="38704"/>
                    <a:pt x="58084" y="38759"/>
                    <a:pt x="58200" y="38820"/>
                  </a:cubicBezTo>
                  <a:cubicBezTo>
                    <a:pt x="58255" y="38876"/>
                    <a:pt x="58372" y="38992"/>
                    <a:pt x="58488" y="39052"/>
                  </a:cubicBezTo>
                  <a:lnTo>
                    <a:pt x="59708" y="40096"/>
                  </a:lnTo>
                  <a:cubicBezTo>
                    <a:pt x="59764" y="40152"/>
                    <a:pt x="59880" y="40212"/>
                    <a:pt x="59996" y="40328"/>
                  </a:cubicBezTo>
                  <a:cubicBezTo>
                    <a:pt x="60112" y="40384"/>
                    <a:pt x="60173" y="40500"/>
                    <a:pt x="60289" y="40616"/>
                  </a:cubicBezTo>
                  <a:cubicBezTo>
                    <a:pt x="60637" y="40848"/>
                    <a:pt x="60925" y="41141"/>
                    <a:pt x="61217" y="41429"/>
                  </a:cubicBezTo>
                  <a:cubicBezTo>
                    <a:pt x="61333" y="41489"/>
                    <a:pt x="61389" y="41605"/>
                    <a:pt x="61505" y="41661"/>
                  </a:cubicBezTo>
                  <a:cubicBezTo>
                    <a:pt x="61621" y="41777"/>
                    <a:pt x="61797" y="41893"/>
                    <a:pt x="61913" y="42009"/>
                  </a:cubicBezTo>
                  <a:lnTo>
                    <a:pt x="62261" y="42357"/>
                  </a:lnTo>
                  <a:cubicBezTo>
                    <a:pt x="62433" y="42533"/>
                    <a:pt x="62665" y="42649"/>
                    <a:pt x="62842" y="42821"/>
                  </a:cubicBezTo>
                  <a:cubicBezTo>
                    <a:pt x="62897" y="42937"/>
                    <a:pt x="63013" y="42997"/>
                    <a:pt x="63074" y="43053"/>
                  </a:cubicBezTo>
                  <a:cubicBezTo>
                    <a:pt x="63538" y="43462"/>
                    <a:pt x="64002" y="43926"/>
                    <a:pt x="64466" y="44330"/>
                  </a:cubicBezTo>
                  <a:cubicBezTo>
                    <a:pt x="64582" y="44390"/>
                    <a:pt x="64638" y="44446"/>
                    <a:pt x="64698" y="44562"/>
                  </a:cubicBezTo>
                  <a:cubicBezTo>
                    <a:pt x="65218" y="44970"/>
                    <a:pt x="65682" y="45374"/>
                    <a:pt x="66147" y="45838"/>
                  </a:cubicBezTo>
                  <a:cubicBezTo>
                    <a:pt x="66263" y="45899"/>
                    <a:pt x="66323" y="45954"/>
                    <a:pt x="66439" y="46015"/>
                  </a:cubicBezTo>
                  <a:cubicBezTo>
                    <a:pt x="66903" y="46479"/>
                    <a:pt x="67423" y="46943"/>
                    <a:pt x="67948" y="47347"/>
                  </a:cubicBezTo>
                  <a:cubicBezTo>
                    <a:pt x="68003" y="47407"/>
                    <a:pt x="68119" y="47463"/>
                    <a:pt x="68180" y="47579"/>
                  </a:cubicBezTo>
                  <a:cubicBezTo>
                    <a:pt x="68583" y="47871"/>
                    <a:pt x="68932" y="48159"/>
                    <a:pt x="69280" y="48452"/>
                  </a:cubicBezTo>
                  <a:cubicBezTo>
                    <a:pt x="69456" y="48568"/>
                    <a:pt x="69628" y="48739"/>
                    <a:pt x="69804" y="48855"/>
                  </a:cubicBezTo>
                  <a:cubicBezTo>
                    <a:pt x="69860" y="48916"/>
                    <a:pt x="69976" y="48971"/>
                    <a:pt x="70036" y="49032"/>
                  </a:cubicBezTo>
                  <a:cubicBezTo>
                    <a:pt x="70617" y="49496"/>
                    <a:pt x="71197" y="49900"/>
                    <a:pt x="71717" y="50308"/>
                  </a:cubicBezTo>
                  <a:cubicBezTo>
                    <a:pt x="71833" y="50364"/>
                    <a:pt x="71949" y="50424"/>
                    <a:pt x="72009" y="50480"/>
                  </a:cubicBezTo>
                  <a:cubicBezTo>
                    <a:pt x="72589" y="50889"/>
                    <a:pt x="73225" y="51292"/>
                    <a:pt x="73806" y="51640"/>
                  </a:cubicBezTo>
                  <a:cubicBezTo>
                    <a:pt x="73922" y="51701"/>
                    <a:pt x="73982" y="51757"/>
                    <a:pt x="74098" y="51817"/>
                  </a:cubicBezTo>
                  <a:cubicBezTo>
                    <a:pt x="74386" y="51989"/>
                    <a:pt x="74678" y="52105"/>
                    <a:pt x="74966" y="52281"/>
                  </a:cubicBezTo>
                  <a:cubicBezTo>
                    <a:pt x="75374" y="52453"/>
                    <a:pt x="75723" y="52629"/>
                    <a:pt x="76071" y="52801"/>
                  </a:cubicBezTo>
                  <a:cubicBezTo>
                    <a:pt x="76126" y="52801"/>
                    <a:pt x="76242" y="52861"/>
                    <a:pt x="76359" y="52917"/>
                  </a:cubicBezTo>
                  <a:cubicBezTo>
                    <a:pt x="77115" y="53209"/>
                    <a:pt x="77811" y="53441"/>
                    <a:pt x="78508" y="53613"/>
                  </a:cubicBezTo>
                  <a:cubicBezTo>
                    <a:pt x="78679" y="53613"/>
                    <a:pt x="78795" y="53613"/>
                    <a:pt x="78912" y="53674"/>
                  </a:cubicBezTo>
                  <a:cubicBezTo>
                    <a:pt x="79492" y="53790"/>
                    <a:pt x="80072" y="53845"/>
                    <a:pt x="80652" y="53845"/>
                  </a:cubicBezTo>
                  <a:cubicBezTo>
                    <a:pt x="80884" y="53845"/>
                    <a:pt x="81177" y="53790"/>
                    <a:pt x="81465" y="53790"/>
                  </a:cubicBezTo>
                  <a:cubicBezTo>
                    <a:pt x="81581" y="53790"/>
                    <a:pt x="81697" y="53729"/>
                    <a:pt x="81813" y="53729"/>
                  </a:cubicBezTo>
                  <a:lnTo>
                    <a:pt x="81929" y="53729"/>
                  </a:lnTo>
                  <a:cubicBezTo>
                    <a:pt x="82277" y="53674"/>
                    <a:pt x="82625" y="53558"/>
                    <a:pt x="82917" y="53441"/>
                  </a:cubicBezTo>
                  <a:lnTo>
                    <a:pt x="83266" y="52917"/>
                  </a:lnTo>
                  <a:lnTo>
                    <a:pt x="83266" y="52917"/>
                  </a:lnTo>
                  <a:cubicBezTo>
                    <a:pt x="82973" y="53093"/>
                    <a:pt x="82625" y="53209"/>
                    <a:pt x="82277" y="53325"/>
                  </a:cubicBezTo>
                  <a:cubicBezTo>
                    <a:pt x="82105" y="53381"/>
                    <a:pt x="81929" y="53381"/>
                    <a:pt x="81813" y="53381"/>
                  </a:cubicBezTo>
                  <a:cubicBezTo>
                    <a:pt x="81757" y="53381"/>
                    <a:pt x="81757" y="53441"/>
                    <a:pt x="81757" y="53441"/>
                  </a:cubicBezTo>
                  <a:cubicBezTo>
                    <a:pt x="81409" y="53441"/>
                    <a:pt x="81000" y="53497"/>
                    <a:pt x="80652" y="53497"/>
                  </a:cubicBezTo>
                  <a:cubicBezTo>
                    <a:pt x="80132" y="53497"/>
                    <a:pt x="79608" y="53441"/>
                    <a:pt x="79144" y="53381"/>
                  </a:cubicBezTo>
                  <a:cubicBezTo>
                    <a:pt x="79028" y="53325"/>
                    <a:pt x="78912" y="53325"/>
                    <a:pt x="78740" y="53325"/>
                  </a:cubicBezTo>
                  <a:cubicBezTo>
                    <a:pt x="78044" y="53149"/>
                    <a:pt x="77287" y="52917"/>
                    <a:pt x="76591" y="52629"/>
                  </a:cubicBezTo>
                  <a:cubicBezTo>
                    <a:pt x="76535" y="52629"/>
                    <a:pt x="76535" y="52629"/>
                    <a:pt x="76475" y="52569"/>
                  </a:cubicBezTo>
                  <a:cubicBezTo>
                    <a:pt x="76419" y="52569"/>
                    <a:pt x="76359" y="52513"/>
                    <a:pt x="76242" y="52513"/>
                  </a:cubicBezTo>
                  <a:cubicBezTo>
                    <a:pt x="75607" y="52221"/>
                    <a:pt x="74966" y="51933"/>
                    <a:pt x="74330" y="51524"/>
                  </a:cubicBezTo>
                  <a:cubicBezTo>
                    <a:pt x="74214" y="51469"/>
                    <a:pt x="74154" y="51408"/>
                    <a:pt x="74038" y="51353"/>
                  </a:cubicBezTo>
                  <a:cubicBezTo>
                    <a:pt x="73457" y="51005"/>
                    <a:pt x="72821" y="50656"/>
                    <a:pt x="72241" y="50248"/>
                  </a:cubicBezTo>
                  <a:cubicBezTo>
                    <a:pt x="72125" y="50192"/>
                    <a:pt x="72065" y="50132"/>
                    <a:pt x="71949" y="50076"/>
                  </a:cubicBezTo>
                  <a:cubicBezTo>
                    <a:pt x="71429" y="49668"/>
                    <a:pt x="70849" y="49264"/>
                    <a:pt x="70268" y="48800"/>
                  </a:cubicBezTo>
                  <a:cubicBezTo>
                    <a:pt x="70208" y="48739"/>
                    <a:pt x="70092" y="48684"/>
                    <a:pt x="70036" y="48623"/>
                  </a:cubicBezTo>
                  <a:cubicBezTo>
                    <a:pt x="69688" y="48336"/>
                    <a:pt x="69280" y="48043"/>
                    <a:pt x="68932" y="47755"/>
                  </a:cubicBezTo>
                  <a:cubicBezTo>
                    <a:pt x="68760" y="47579"/>
                    <a:pt x="68583" y="47463"/>
                    <a:pt x="68467" y="47347"/>
                  </a:cubicBezTo>
                  <a:cubicBezTo>
                    <a:pt x="68351" y="47231"/>
                    <a:pt x="68296" y="47175"/>
                    <a:pt x="68180" y="47115"/>
                  </a:cubicBezTo>
                  <a:cubicBezTo>
                    <a:pt x="67715" y="46711"/>
                    <a:pt x="67191" y="46247"/>
                    <a:pt x="66671" y="45838"/>
                  </a:cubicBezTo>
                  <a:lnTo>
                    <a:pt x="66439" y="45606"/>
                  </a:lnTo>
                  <a:cubicBezTo>
                    <a:pt x="65975" y="45202"/>
                    <a:pt x="65511" y="44794"/>
                    <a:pt x="64986" y="44330"/>
                  </a:cubicBezTo>
                  <a:cubicBezTo>
                    <a:pt x="64930" y="44274"/>
                    <a:pt x="64814" y="44214"/>
                    <a:pt x="64754" y="44098"/>
                  </a:cubicBezTo>
                  <a:cubicBezTo>
                    <a:pt x="64290" y="43694"/>
                    <a:pt x="63826" y="43285"/>
                    <a:pt x="63422" y="42881"/>
                  </a:cubicBezTo>
                  <a:cubicBezTo>
                    <a:pt x="63306" y="42821"/>
                    <a:pt x="63245" y="42765"/>
                    <a:pt x="63129" y="42649"/>
                  </a:cubicBezTo>
                  <a:cubicBezTo>
                    <a:pt x="62842" y="42417"/>
                    <a:pt x="62549" y="42125"/>
                    <a:pt x="62261" y="41893"/>
                  </a:cubicBezTo>
                  <a:lnTo>
                    <a:pt x="61913" y="41545"/>
                  </a:lnTo>
                  <a:cubicBezTo>
                    <a:pt x="61913" y="41545"/>
                    <a:pt x="61853" y="41545"/>
                    <a:pt x="61853" y="41489"/>
                  </a:cubicBezTo>
                  <a:cubicBezTo>
                    <a:pt x="61737" y="41429"/>
                    <a:pt x="61681" y="41373"/>
                    <a:pt x="61565" y="41257"/>
                  </a:cubicBezTo>
                  <a:lnTo>
                    <a:pt x="60344" y="40212"/>
                  </a:lnTo>
                  <a:lnTo>
                    <a:pt x="60056" y="39920"/>
                  </a:lnTo>
                  <a:cubicBezTo>
                    <a:pt x="59996" y="39920"/>
                    <a:pt x="59996" y="39864"/>
                    <a:pt x="59940" y="39864"/>
                  </a:cubicBezTo>
                  <a:lnTo>
                    <a:pt x="58896" y="38992"/>
                  </a:lnTo>
                  <a:lnTo>
                    <a:pt x="58604" y="38704"/>
                  </a:lnTo>
                  <a:cubicBezTo>
                    <a:pt x="58488" y="38643"/>
                    <a:pt x="58372" y="38527"/>
                    <a:pt x="58316" y="38472"/>
                  </a:cubicBezTo>
                  <a:cubicBezTo>
                    <a:pt x="58200" y="38356"/>
                    <a:pt x="58084" y="38295"/>
                    <a:pt x="57968" y="38179"/>
                  </a:cubicBezTo>
                  <a:cubicBezTo>
                    <a:pt x="57791" y="38063"/>
                    <a:pt x="57675" y="37947"/>
                    <a:pt x="57559" y="37891"/>
                  </a:cubicBezTo>
                  <a:cubicBezTo>
                    <a:pt x="57503" y="37831"/>
                    <a:pt x="57387" y="37775"/>
                    <a:pt x="57327" y="37715"/>
                  </a:cubicBezTo>
                  <a:lnTo>
                    <a:pt x="57155" y="37543"/>
                  </a:lnTo>
                  <a:cubicBezTo>
                    <a:pt x="56863" y="37367"/>
                    <a:pt x="56575" y="37135"/>
                    <a:pt x="56343" y="36903"/>
                  </a:cubicBezTo>
                  <a:cubicBezTo>
                    <a:pt x="56283" y="36903"/>
                    <a:pt x="56283" y="36903"/>
                    <a:pt x="56227" y="36847"/>
                  </a:cubicBezTo>
                  <a:cubicBezTo>
                    <a:pt x="56111" y="36731"/>
                    <a:pt x="55935" y="36615"/>
                    <a:pt x="55763" y="36499"/>
                  </a:cubicBezTo>
                  <a:cubicBezTo>
                    <a:pt x="55531" y="36323"/>
                    <a:pt x="55299" y="36151"/>
                    <a:pt x="55067" y="36035"/>
                  </a:cubicBezTo>
                  <a:cubicBezTo>
                    <a:pt x="54834" y="35858"/>
                    <a:pt x="54658" y="35742"/>
                    <a:pt x="54426" y="35571"/>
                  </a:cubicBezTo>
                  <a:cubicBezTo>
                    <a:pt x="54426" y="35571"/>
                    <a:pt x="54370" y="35571"/>
                    <a:pt x="54370" y="35510"/>
                  </a:cubicBezTo>
                  <a:cubicBezTo>
                    <a:pt x="54254" y="35455"/>
                    <a:pt x="54194" y="35455"/>
                    <a:pt x="54138" y="35394"/>
                  </a:cubicBezTo>
                  <a:cubicBezTo>
                    <a:pt x="54078" y="35338"/>
                    <a:pt x="54078" y="35338"/>
                    <a:pt x="54022" y="35338"/>
                  </a:cubicBezTo>
                  <a:cubicBezTo>
                    <a:pt x="53326" y="34874"/>
                    <a:pt x="52569" y="34410"/>
                    <a:pt x="51873" y="34062"/>
                  </a:cubicBezTo>
                  <a:cubicBezTo>
                    <a:pt x="51757" y="34002"/>
                    <a:pt x="51585" y="33946"/>
                    <a:pt x="51469" y="33830"/>
                  </a:cubicBezTo>
                  <a:cubicBezTo>
                    <a:pt x="51121" y="33654"/>
                    <a:pt x="50773" y="33537"/>
                    <a:pt x="50364" y="33366"/>
                  </a:cubicBezTo>
                  <a:cubicBezTo>
                    <a:pt x="50248" y="33305"/>
                    <a:pt x="50132" y="33250"/>
                    <a:pt x="50016" y="33250"/>
                  </a:cubicBezTo>
                  <a:cubicBezTo>
                    <a:pt x="49845" y="33134"/>
                    <a:pt x="49612" y="33073"/>
                    <a:pt x="49436" y="33018"/>
                  </a:cubicBezTo>
                  <a:close/>
                  <a:moveTo>
                    <a:pt x="1857" y="25762"/>
                  </a:moveTo>
                  <a:lnTo>
                    <a:pt x="1857" y="26343"/>
                  </a:lnTo>
                  <a:cubicBezTo>
                    <a:pt x="2438" y="27215"/>
                    <a:pt x="3250" y="28376"/>
                    <a:pt x="4355" y="30000"/>
                  </a:cubicBezTo>
                  <a:cubicBezTo>
                    <a:pt x="6151" y="32669"/>
                    <a:pt x="7428" y="36323"/>
                    <a:pt x="8532" y="40384"/>
                  </a:cubicBezTo>
                  <a:cubicBezTo>
                    <a:pt x="9345" y="43462"/>
                    <a:pt x="10041" y="46651"/>
                    <a:pt x="10793" y="49844"/>
                  </a:cubicBezTo>
                  <a:cubicBezTo>
                    <a:pt x="11898" y="54542"/>
                    <a:pt x="13174" y="59128"/>
                    <a:pt x="15031" y="62549"/>
                  </a:cubicBezTo>
                  <a:cubicBezTo>
                    <a:pt x="15495" y="63477"/>
                    <a:pt x="16075" y="64289"/>
                    <a:pt x="16656" y="65046"/>
                  </a:cubicBezTo>
                  <a:lnTo>
                    <a:pt x="17059" y="65046"/>
                  </a:lnTo>
                  <a:cubicBezTo>
                    <a:pt x="15959" y="63709"/>
                    <a:pt x="14971" y="61968"/>
                    <a:pt x="14158" y="59996"/>
                  </a:cubicBezTo>
                  <a:cubicBezTo>
                    <a:pt x="12302" y="55470"/>
                    <a:pt x="11141" y="49728"/>
                    <a:pt x="9809" y="44214"/>
                  </a:cubicBezTo>
                  <a:cubicBezTo>
                    <a:pt x="9168" y="41429"/>
                    <a:pt x="8472" y="38759"/>
                    <a:pt x="7660" y="36267"/>
                  </a:cubicBezTo>
                  <a:cubicBezTo>
                    <a:pt x="6847" y="33830"/>
                    <a:pt x="5863" y="31625"/>
                    <a:pt x="4643" y="29824"/>
                  </a:cubicBezTo>
                  <a:cubicBezTo>
                    <a:pt x="3366" y="27912"/>
                    <a:pt x="2498" y="26635"/>
                    <a:pt x="1857" y="25762"/>
                  </a:cubicBezTo>
                  <a:close/>
                  <a:moveTo>
                    <a:pt x="17059" y="65334"/>
                  </a:moveTo>
                  <a:cubicBezTo>
                    <a:pt x="17004" y="65394"/>
                    <a:pt x="17004" y="65394"/>
                    <a:pt x="16943" y="65394"/>
                  </a:cubicBezTo>
                  <a:lnTo>
                    <a:pt x="17408" y="65858"/>
                  </a:lnTo>
                  <a:cubicBezTo>
                    <a:pt x="17584" y="65914"/>
                    <a:pt x="17756" y="65914"/>
                    <a:pt x="17988" y="65974"/>
                  </a:cubicBezTo>
                  <a:cubicBezTo>
                    <a:pt x="17756" y="65798"/>
                    <a:pt x="17584" y="65566"/>
                    <a:pt x="17352" y="65334"/>
                  </a:cubicBezTo>
                  <a:close/>
                  <a:moveTo>
                    <a:pt x="17816" y="66262"/>
                  </a:moveTo>
                  <a:lnTo>
                    <a:pt x="17872" y="66322"/>
                  </a:lnTo>
                  <a:cubicBezTo>
                    <a:pt x="18220" y="66494"/>
                    <a:pt x="18568" y="66610"/>
                    <a:pt x="18916" y="66726"/>
                  </a:cubicBezTo>
                  <a:cubicBezTo>
                    <a:pt x="18744" y="66610"/>
                    <a:pt x="18568" y="66494"/>
                    <a:pt x="18452" y="66378"/>
                  </a:cubicBezTo>
                  <a:cubicBezTo>
                    <a:pt x="18220" y="66322"/>
                    <a:pt x="18048" y="66322"/>
                    <a:pt x="17816" y="66262"/>
                  </a:cubicBezTo>
                  <a:close/>
                  <a:moveTo>
                    <a:pt x="45551" y="32321"/>
                  </a:moveTo>
                  <a:cubicBezTo>
                    <a:pt x="45203" y="32321"/>
                    <a:pt x="44794" y="32321"/>
                    <a:pt x="44446" y="32377"/>
                  </a:cubicBezTo>
                  <a:cubicBezTo>
                    <a:pt x="44330" y="32377"/>
                    <a:pt x="44214" y="32377"/>
                    <a:pt x="44098" y="32437"/>
                  </a:cubicBezTo>
                  <a:cubicBezTo>
                    <a:pt x="43694" y="32493"/>
                    <a:pt x="43286" y="32553"/>
                    <a:pt x="42882" y="32669"/>
                  </a:cubicBezTo>
                  <a:cubicBezTo>
                    <a:pt x="42766" y="32725"/>
                    <a:pt x="42650" y="32786"/>
                    <a:pt x="42534" y="32786"/>
                  </a:cubicBezTo>
                  <a:cubicBezTo>
                    <a:pt x="42418" y="32841"/>
                    <a:pt x="42302" y="32902"/>
                    <a:pt x="42186" y="32902"/>
                  </a:cubicBezTo>
                  <a:cubicBezTo>
                    <a:pt x="41661" y="33134"/>
                    <a:pt x="41141" y="33305"/>
                    <a:pt x="40677" y="33598"/>
                  </a:cubicBezTo>
                  <a:cubicBezTo>
                    <a:pt x="40561" y="33654"/>
                    <a:pt x="40445" y="33654"/>
                    <a:pt x="40329" y="33714"/>
                  </a:cubicBezTo>
                  <a:cubicBezTo>
                    <a:pt x="39865" y="34002"/>
                    <a:pt x="39456" y="34294"/>
                    <a:pt x="39052" y="34642"/>
                  </a:cubicBezTo>
                  <a:cubicBezTo>
                    <a:pt x="38992" y="34642"/>
                    <a:pt x="38876" y="34698"/>
                    <a:pt x="38820" y="34758"/>
                  </a:cubicBezTo>
                  <a:cubicBezTo>
                    <a:pt x="38760" y="34874"/>
                    <a:pt x="38644" y="34930"/>
                    <a:pt x="38528" y="35046"/>
                  </a:cubicBezTo>
                  <a:cubicBezTo>
                    <a:pt x="38008" y="35571"/>
                    <a:pt x="37483" y="36151"/>
                    <a:pt x="37135" y="36731"/>
                  </a:cubicBezTo>
                  <a:cubicBezTo>
                    <a:pt x="37019" y="36903"/>
                    <a:pt x="36903" y="37079"/>
                    <a:pt x="36847" y="37195"/>
                  </a:cubicBezTo>
                  <a:cubicBezTo>
                    <a:pt x="36499" y="37831"/>
                    <a:pt x="36207" y="38472"/>
                    <a:pt x="36035" y="39168"/>
                  </a:cubicBezTo>
                  <a:cubicBezTo>
                    <a:pt x="35859" y="39688"/>
                    <a:pt x="35743" y="40152"/>
                    <a:pt x="35627" y="40677"/>
                  </a:cubicBezTo>
                  <a:cubicBezTo>
                    <a:pt x="35571" y="41080"/>
                    <a:pt x="35511" y="41545"/>
                    <a:pt x="35455" y="41953"/>
                  </a:cubicBezTo>
                  <a:cubicBezTo>
                    <a:pt x="35339" y="42937"/>
                    <a:pt x="35278" y="43982"/>
                    <a:pt x="35278" y="45026"/>
                  </a:cubicBezTo>
                  <a:cubicBezTo>
                    <a:pt x="35278" y="48855"/>
                    <a:pt x="35859" y="53033"/>
                    <a:pt x="35859" y="56746"/>
                  </a:cubicBezTo>
                  <a:cubicBezTo>
                    <a:pt x="35859" y="57619"/>
                    <a:pt x="35859" y="58487"/>
                    <a:pt x="35743" y="59299"/>
                  </a:cubicBezTo>
                  <a:cubicBezTo>
                    <a:pt x="35743" y="59708"/>
                    <a:pt x="35687" y="60112"/>
                    <a:pt x="35571" y="60520"/>
                  </a:cubicBezTo>
                  <a:cubicBezTo>
                    <a:pt x="35571" y="60752"/>
                    <a:pt x="35511" y="60984"/>
                    <a:pt x="35455" y="61217"/>
                  </a:cubicBezTo>
                  <a:cubicBezTo>
                    <a:pt x="35278" y="62029"/>
                    <a:pt x="34991" y="62841"/>
                    <a:pt x="34643" y="63537"/>
                  </a:cubicBezTo>
                  <a:cubicBezTo>
                    <a:pt x="34527" y="63709"/>
                    <a:pt x="34466" y="63825"/>
                    <a:pt x="34350" y="64002"/>
                  </a:cubicBezTo>
                  <a:cubicBezTo>
                    <a:pt x="34062" y="64521"/>
                    <a:pt x="33714" y="64986"/>
                    <a:pt x="33250" y="65394"/>
                  </a:cubicBezTo>
                  <a:cubicBezTo>
                    <a:pt x="33190" y="65510"/>
                    <a:pt x="33074" y="65566"/>
                    <a:pt x="33018" y="65682"/>
                  </a:cubicBezTo>
                  <a:cubicBezTo>
                    <a:pt x="32670" y="65974"/>
                    <a:pt x="32261" y="66262"/>
                    <a:pt x="31857" y="66555"/>
                  </a:cubicBezTo>
                  <a:cubicBezTo>
                    <a:pt x="31741" y="66610"/>
                    <a:pt x="31625" y="66671"/>
                    <a:pt x="31565" y="66726"/>
                  </a:cubicBezTo>
                  <a:cubicBezTo>
                    <a:pt x="31333" y="66787"/>
                    <a:pt x="31101" y="66903"/>
                    <a:pt x="30869" y="67019"/>
                  </a:cubicBezTo>
                  <a:cubicBezTo>
                    <a:pt x="30697" y="67074"/>
                    <a:pt x="30581" y="67190"/>
                    <a:pt x="30349" y="67251"/>
                  </a:cubicBezTo>
                  <a:cubicBezTo>
                    <a:pt x="30289" y="67251"/>
                    <a:pt x="30172" y="67307"/>
                    <a:pt x="30056" y="67367"/>
                  </a:cubicBezTo>
                  <a:cubicBezTo>
                    <a:pt x="29708" y="67483"/>
                    <a:pt x="29304" y="67599"/>
                    <a:pt x="28896" y="67655"/>
                  </a:cubicBezTo>
                  <a:cubicBezTo>
                    <a:pt x="28780" y="67715"/>
                    <a:pt x="28664" y="67715"/>
                    <a:pt x="28608" y="67771"/>
                  </a:cubicBezTo>
                  <a:cubicBezTo>
                    <a:pt x="28200" y="67831"/>
                    <a:pt x="27852" y="67887"/>
                    <a:pt x="27448" y="67947"/>
                  </a:cubicBezTo>
                  <a:cubicBezTo>
                    <a:pt x="27332" y="67947"/>
                    <a:pt x="27216" y="68003"/>
                    <a:pt x="27100" y="68003"/>
                  </a:cubicBezTo>
                  <a:cubicBezTo>
                    <a:pt x="26751" y="68063"/>
                    <a:pt x="26403" y="68063"/>
                    <a:pt x="25995" y="68119"/>
                  </a:cubicBezTo>
                  <a:lnTo>
                    <a:pt x="22862" y="68119"/>
                  </a:lnTo>
                  <a:cubicBezTo>
                    <a:pt x="22630" y="68063"/>
                    <a:pt x="22397" y="68063"/>
                    <a:pt x="22165" y="68003"/>
                  </a:cubicBezTo>
                  <a:cubicBezTo>
                    <a:pt x="21933" y="68003"/>
                    <a:pt x="21762" y="67947"/>
                    <a:pt x="21529" y="67887"/>
                  </a:cubicBezTo>
                  <a:cubicBezTo>
                    <a:pt x="21353" y="67887"/>
                    <a:pt x="21181" y="67831"/>
                    <a:pt x="21005" y="67771"/>
                  </a:cubicBezTo>
                  <a:cubicBezTo>
                    <a:pt x="20657" y="67655"/>
                    <a:pt x="20309" y="67483"/>
                    <a:pt x="19961" y="67307"/>
                  </a:cubicBezTo>
                  <a:lnTo>
                    <a:pt x="19905" y="67307"/>
                  </a:lnTo>
                  <a:cubicBezTo>
                    <a:pt x="19496" y="67251"/>
                    <a:pt x="19148" y="67135"/>
                    <a:pt x="18800" y="67019"/>
                  </a:cubicBezTo>
                  <a:lnTo>
                    <a:pt x="18800" y="67019"/>
                  </a:lnTo>
                  <a:cubicBezTo>
                    <a:pt x="19441" y="67483"/>
                    <a:pt x="20137" y="67831"/>
                    <a:pt x="20889" y="68063"/>
                  </a:cubicBezTo>
                  <a:cubicBezTo>
                    <a:pt x="21237" y="68179"/>
                    <a:pt x="21585" y="68235"/>
                    <a:pt x="21933" y="68351"/>
                  </a:cubicBezTo>
                  <a:lnTo>
                    <a:pt x="21994" y="68351"/>
                  </a:lnTo>
                  <a:cubicBezTo>
                    <a:pt x="22165" y="68351"/>
                    <a:pt x="22397" y="68411"/>
                    <a:pt x="22574" y="68411"/>
                  </a:cubicBezTo>
                  <a:cubicBezTo>
                    <a:pt x="22746" y="68411"/>
                    <a:pt x="22862" y="68411"/>
                    <a:pt x="23038" y="68467"/>
                  </a:cubicBezTo>
                  <a:lnTo>
                    <a:pt x="24834" y="68467"/>
                  </a:lnTo>
                  <a:cubicBezTo>
                    <a:pt x="25183" y="68467"/>
                    <a:pt x="25531" y="68467"/>
                    <a:pt x="25823" y="68411"/>
                  </a:cubicBezTo>
                  <a:lnTo>
                    <a:pt x="26171" y="68411"/>
                  </a:lnTo>
                  <a:cubicBezTo>
                    <a:pt x="26575" y="68411"/>
                    <a:pt x="26923" y="68351"/>
                    <a:pt x="27271" y="68295"/>
                  </a:cubicBezTo>
                  <a:lnTo>
                    <a:pt x="27619" y="68295"/>
                  </a:lnTo>
                  <a:cubicBezTo>
                    <a:pt x="27968" y="68235"/>
                    <a:pt x="28376" y="68119"/>
                    <a:pt x="28724" y="68063"/>
                  </a:cubicBezTo>
                  <a:cubicBezTo>
                    <a:pt x="28840" y="68063"/>
                    <a:pt x="28896" y="68003"/>
                    <a:pt x="29012" y="68003"/>
                  </a:cubicBezTo>
                  <a:cubicBezTo>
                    <a:pt x="29421" y="67887"/>
                    <a:pt x="29824" y="67771"/>
                    <a:pt x="30172" y="67655"/>
                  </a:cubicBezTo>
                  <a:cubicBezTo>
                    <a:pt x="30289" y="67655"/>
                    <a:pt x="30349" y="67599"/>
                    <a:pt x="30465" y="67539"/>
                  </a:cubicBezTo>
                  <a:cubicBezTo>
                    <a:pt x="30869" y="67367"/>
                    <a:pt x="31277" y="67190"/>
                    <a:pt x="31625" y="67019"/>
                  </a:cubicBezTo>
                  <a:cubicBezTo>
                    <a:pt x="31741" y="66958"/>
                    <a:pt x="31857" y="66903"/>
                    <a:pt x="31913" y="66842"/>
                  </a:cubicBezTo>
                  <a:cubicBezTo>
                    <a:pt x="32322" y="66610"/>
                    <a:pt x="32725" y="66322"/>
                    <a:pt x="33074" y="66030"/>
                  </a:cubicBezTo>
                  <a:cubicBezTo>
                    <a:pt x="33190" y="65974"/>
                    <a:pt x="33250" y="65858"/>
                    <a:pt x="33366" y="65798"/>
                  </a:cubicBezTo>
                  <a:cubicBezTo>
                    <a:pt x="33770" y="65394"/>
                    <a:pt x="34178" y="64930"/>
                    <a:pt x="34466" y="64466"/>
                  </a:cubicBezTo>
                  <a:cubicBezTo>
                    <a:pt x="34582" y="64350"/>
                    <a:pt x="34643" y="64173"/>
                    <a:pt x="34759" y="64057"/>
                  </a:cubicBezTo>
                  <a:cubicBezTo>
                    <a:pt x="35107" y="63361"/>
                    <a:pt x="35395" y="62609"/>
                    <a:pt x="35627" y="61797"/>
                  </a:cubicBezTo>
                  <a:cubicBezTo>
                    <a:pt x="35687" y="61681"/>
                    <a:pt x="35687" y="61565"/>
                    <a:pt x="35743" y="61504"/>
                  </a:cubicBezTo>
                  <a:cubicBezTo>
                    <a:pt x="35803" y="61156"/>
                    <a:pt x="35859" y="60868"/>
                    <a:pt x="35919" y="60520"/>
                  </a:cubicBezTo>
                  <a:cubicBezTo>
                    <a:pt x="36151" y="59360"/>
                    <a:pt x="36207" y="58083"/>
                    <a:pt x="36207" y="56746"/>
                  </a:cubicBezTo>
                  <a:cubicBezTo>
                    <a:pt x="36207" y="52977"/>
                    <a:pt x="35627" y="48855"/>
                    <a:pt x="35627" y="45026"/>
                  </a:cubicBezTo>
                  <a:lnTo>
                    <a:pt x="35627" y="43749"/>
                  </a:lnTo>
                  <a:cubicBezTo>
                    <a:pt x="35627" y="43114"/>
                    <a:pt x="35687" y="42533"/>
                    <a:pt x="35743" y="41953"/>
                  </a:cubicBezTo>
                  <a:cubicBezTo>
                    <a:pt x="35975" y="40444"/>
                    <a:pt x="36323" y="39052"/>
                    <a:pt x="36903" y="37831"/>
                  </a:cubicBezTo>
                  <a:cubicBezTo>
                    <a:pt x="36963" y="37715"/>
                    <a:pt x="36963" y="37659"/>
                    <a:pt x="37019" y="37599"/>
                  </a:cubicBezTo>
                  <a:cubicBezTo>
                    <a:pt x="37080" y="37483"/>
                    <a:pt x="37135" y="37427"/>
                    <a:pt x="37196" y="37311"/>
                  </a:cubicBezTo>
                  <a:cubicBezTo>
                    <a:pt x="37544" y="36615"/>
                    <a:pt x="38008" y="36035"/>
                    <a:pt x="38588" y="35455"/>
                  </a:cubicBezTo>
                  <a:lnTo>
                    <a:pt x="38876" y="35162"/>
                  </a:lnTo>
                  <a:cubicBezTo>
                    <a:pt x="38992" y="35046"/>
                    <a:pt x="39108" y="34990"/>
                    <a:pt x="39224" y="34874"/>
                  </a:cubicBezTo>
                  <a:cubicBezTo>
                    <a:pt x="39572" y="34582"/>
                    <a:pt x="39981" y="34350"/>
                    <a:pt x="40384" y="34118"/>
                  </a:cubicBezTo>
                  <a:cubicBezTo>
                    <a:pt x="40501" y="34062"/>
                    <a:pt x="40617" y="34002"/>
                    <a:pt x="40677" y="33946"/>
                  </a:cubicBezTo>
                  <a:cubicBezTo>
                    <a:pt x="41197" y="33654"/>
                    <a:pt x="41661" y="33421"/>
                    <a:pt x="42241" y="33250"/>
                  </a:cubicBezTo>
                  <a:cubicBezTo>
                    <a:pt x="42357" y="33189"/>
                    <a:pt x="42473" y="33189"/>
                    <a:pt x="42589" y="33134"/>
                  </a:cubicBezTo>
                  <a:cubicBezTo>
                    <a:pt x="42705" y="33073"/>
                    <a:pt x="42821" y="33073"/>
                    <a:pt x="42998" y="33018"/>
                  </a:cubicBezTo>
                  <a:cubicBezTo>
                    <a:pt x="43346" y="32902"/>
                    <a:pt x="43750" y="32841"/>
                    <a:pt x="44158" y="32725"/>
                  </a:cubicBezTo>
                  <a:lnTo>
                    <a:pt x="44446" y="32725"/>
                  </a:lnTo>
                  <a:cubicBezTo>
                    <a:pt x="44855" y="32669"/>
                    <a:pt x="45203" y="32669"/>
                    <a:pt x="45551" y="32669"/>
                  </a:cubicBezTo>
                  <a:lnTo>
                    <a:pt x="46419" y="32669"/>
                  </a:lnTo>
                  <a:cubicBezTo>
                    <a:pt x="46595" y="32669"/>
                    <a:pt x="46767" y="32725"/>
                    <a:pt x="46943" y="32725"/>
                  </a:cubicBezTo>
                  <a:cubicBezTo>
                    <a:pt x="46711" y="32609"/>
                    <a:pt x="46535" y="32493"/>
                    <a:pt x="46363" y="32321"/>
                  </a:cubicBezTo>
                  <a:close/>
                  <a:moveTo>
                    <a:pt x="106243" y="13986"/>
                  </a:moveTo>
                  <a:cubicBezTo>
                    <a:pt x="106243" y="13986"/>
                    <a:pt x="106182" y="14042"/>
                    <a:pt x="106126" y="14042"/>
                  </a:cubicBezTo>
                  <a:lnTo>
                    <a:pt x="105894" y="14042"/>
                  </a:lnTo>
                  <a:cubicBezTo>
                    <a:pt x="105718" y="14042"/>
                    <a:pt x="105602" y="14042"/>
                    <a:pt x="105430" y="14102"/>
                  </a:cubicBezTo>
                  <a:lnTo>
                    <a:pt x="105314" y="14102"/>
                  </a:lnTo>
                  <a:cubicBezTo>
                    <a:pt x="105138" y="14158"/>
                    <a:pt x="105022" y="14158"/>
                    <a:pt x="104906" y="14218"/>
                  </a:cubicBezTo>
                  <a:lnTo>
                    <a:pt x="104734" y="14218"/>
                  </a:lnTo>
                  <a:cubicBezTo>
                    <a:pt x="104618" y="14274"/>
                    <a:pt x="104442" y="14334"/>
                    <a:pt x="104325" y="14390"/>
                  </a:cubicBezTo>
                  <a:lnTo>
                    <a:pt x="104270" y="14390"/>
                  </a:lnTo>
                  <a:cubicBezTo>
                    <a:pt x="103806" y="14566"/>
                    <a:pt x="103341" y="14799"/>
                    <a:pt x="102933" y="15086"/>
                  </a:cubicBezTo>
                  <a:cubicBezTo>
                    <a:pt x="102529" y="15379"/>
                    <a:pt x="102121" y="15727"/>
                    <a:pt x="101717" y="16131"/>
                  </a:cubicBezTo>
                  <a:cubicBezTo>
                    <a:pt x="102121" y="15783"/>
                    <a:pt x="102585" y="15551"/>
                    <a:pt x="103049" y="15379"/>
                  </a:cubicBezTo>
                  <a:lnTo>
                    <a:pt x="103109" y="15379"/>
                  </a:lnTo>
                  <a:cubicBezTo>
                    <a:pt x="103341" y="15202"/>
                    <a:pt x="103573" y="15086"/>
                    <a:pt x="103745" y="14970"/>
                  </a:cubicBezTo>
                  <a:lnTo>
                    <a:pt x="103806" y="14970"/>
                  </a:lnTo>
                  <a:cubicBezTo>
                    <a:pt x="103977" y="14854"/>
                    <a:pt x="104154" y="14799"/>
                    <a:pt x="104386" y="14683"/>
                  </a:cubicBezTo>
                  <a:cubicBezTo>
                    <a:pt x="104442" y="14683"/>
                    <a:pt x="104502" y="14683"/>
                    <a:pt x="104502" y="14622"/>
                  </a:cubicBezTo>
                  <a:cubicBezTo>
                    <a:pt x="104674" y="14566"/>
                    <a:pt x="104790" y="14566"/>
                    <a:pt x="104966" y="14506"/>
                  </a:cubicBezTo>
                  <a:lnTo>
                    <a:pt x="105022" y="14506"/>
                  </a:lnTo>
                  <a:cubicBezTo>
                    <a:pt x="105082" y="14506"/>
                    <a:pt x="105138" y="14450"/>
                    <a:pt x="105254" y="14450"/>
                  </a:cubicBezTo>
                  <a:cubicBezTo>
                    <a:pt x="105370" y="14450"/>
                    <a:pt x="105546" y="14390"/>
                    <a:pt x="105662" y="14390"/>
                  </a:cubicBezTo>
                  <a:cubicBezTo>
                    <a:pt x="105718" y="14390"/>
                    <a:pt x="105834" y="14390"/>
                    <a:pt x="105894" y="14334"/>
                  </a:cubicBezTo>
                  <a:lnTo>
                    <a:pt x="106591" y="14334"/>
                  </a:lnTo>
                  <a:cubicBezTo>
                    <a:pt x="106707" y="14390"/>
                    <a:pt x="106823" y="14390"/>
                    <a:pt x="106939" y="14390"/>
                  </a:cubicBezTo>
                  <a:cubicBezTo>
                    <a:pt x="107055" y="14390"/>
                    <a:pt x="107171" y="14450"/>
                    <a:pt x="107227" y="14450"/>
                  </a:cubicBezTo>
                  <a:cubicBezTo>
                    <a:pt x="107343" y="14506"/>
                    <a:pt x="107459" y="14506"/>
                    <a:pt x="107575" y="14566"/>
                  </a:cubicBezTo>
                  <a:cubicBezTo>
                    <a:pt x="107691" y="14566"/>
                    <a:pt x="107751" y="14622"/>
                    <a:pt x="107867" y="14683"/>
                  </a:cubicBezTo>
                  <a:cubicBezTo>
                    <a:pt x="107983" y="14738"/>
                    <a:pt x="108099" y="14799"/>
                    <a:pt x="108155" y="14854"/>
                  </a:cubicBezTo>
                  <a:cubicBezTo>
                    <a:pt x="108271" y="14915"/>
                    <a:pt x="108387" y="14970"/>
                    <a:pt x="108447" y="15031"/>
                  </a:cubicBezTo>
                  <a:cubicBezTo>
                    <a:pt x="108503" y="15031"/>
                    <a:pt x="108563" y="15086"/>
                    <a:pt x="108563" y="15086"/>
                  </a:cubicBezTo>
                  <a:cubicBezTo>
                    <a:pt x="108619" y="15147"/>
                    <a:pt x="108679" y="15147"/>
                    <a:pt x="108735" y="15202"/>
                  </a:cubicBezTo>
                  <a:cubicBezTo>
                    <a:pt x="108851" y="15318"/>
                    <a:pt x="108912" y="15379"/>
                    <a:pt x="109028" y="15434"/>
                  </a:cubicBezTo>
                  <a:cubicBezTo>
                    <a:pt x="109083" y="15551"/>
                    <a:pt x="109199" y="15611"/>
                    <a:pt x="109260" y="15727"/>
                  </a:cubicBezTo>
                  <a:cubicBezTo>
                    <a:pt x="109376" y="15843"/>
                    <a:pt x="109431" y="15899"/>
                    <a:pt x="109492" y="16015"/>
                  </a:cubicBezTo>
                  <a:cubicBezTo>
                    <a:pt x="109608" y="16131"/>
                    <a:pt x="109664" y="16247"/>
                    <a:pt x="109724" y="16307"/>
                  </a:cubicBezTo>
                  <a:cubicBezTo>
                    <a:pt x="109840" y="16423"/>
                    <a:pt x="109896" y="16539"/>
                    <a:pt x="109956" y="16655"/>
                  </a:cubicBezTo>
                  <a:cubicBezTo>
                    <a:pt x="110072" y="16827"/>
                    <a:pt x="110128" y="16943"/>
                    <a:pt x="110188" y="17059"/>
                  </a:cubicBezTo>
                  <a:lnTo>
                    <a:pt x="110360" y="17407"/>
                  </a:lnTo>
                  <a:cubicBezTo>
                    <a:pt x="110476" y="17584"/>
                    <a:pt x="110536" y="17700"/>
                    <a:pt x="110592" y="17816"/>
                  </a:cubicBezTo>
                  <a:cubicBezTo>
                    <a:pt x="110652" y="17987"/>
                    <a:pt x="110708" y="18104"/>
                    <a:pt x="110708" y="18220"/>
                  </a:cubicBezTo>
                  <a:cubicBezTo>
                    <a:pt x="110824" y="18396"/>
                    <a:pt x="110824" y="18512"/>
                    <a:pt x="110884" y="18684"/>
                  </a:cubicBezTo>
                  <a:lnTo>
                    <a:pt x="111056" y="19032"/>
                  </a:lnTo>
                  <a:cubicBezTo>
                    <a:pt x="111116" y="19208"/>
                    <a:pt x="111172" y="19380"/>
                    <a:pt x="111172" y="19556"/>
                  </a:cubicBezTo>
                  <a:cubicBezTo>
                    <a:pt x="111232" y="19672"/>
                    <a:pt x="111288" y="19788"/>
                    <a:pt x="111288" y="19905"/>
                  </a:cubicBezTo>
                  <a:cubicBezTo>
                    <a:pt x="111349" y="20076"/>
                    <a:pt x="111404" y="20192"/>
                    <a:pt x="111465" y="20369"/>
                  </a:cubicBezTo>
                  <a:cubicBezTo>
                    <a:pt x="111465" y="20485"/>
                    <a:pt x="111520" y="20601"/>
                    <a:pt x="111520" y="20717"/>
                  </a:cubicBezTo>
                  <a:cubicBezTo>
                    <a:pt x="111581" y="20889"/>
                    <a:pt x="111581" y="21065"/>
                    <a:pt x="111636" y="21237"/>
                  </a:cubicBezTo>
                  <a:cubicBezTo>
                    <a:pt x="111697" y="21353"/>
                    <a:pt x="111697" y="21413"/>
                    <a:pt x="111697" y="21529"/>
                  </a:cubicBezTo>
                  <a:cubicBezTo>
                    <a:pt x="111752" y="21701"/>
                    <a:pt x="111813" y="21877"/>
                    <a:pt x="111813" y="22049"/>
                  </a:cubicBezTo>
                  <a:cubicBezTo>
                    <a:pt x="111813" y="22165"/>
                    <a:pt x="111868" y="22281"/>
                    <a:pt x="111868" y="22341"/>
                  </a:cubicBezTo>
                  <a:cubicBezTo>
                    <a:pt x="111929" y="22513"/>
                    <a:pt x="111929" y="22690"/>
                    <a:pt x="111984" y="22922"/>
                  </a:cubicBezTo>
                  <a:cubicBezTo>
                    <a:pt x="111984" y="22977"/>
                    <a:pt x="111984" y="23093"/>
                    <a:pt x="112045" y="23209"/>
                  </a:cubicBezTo>
                  <a:cubicBezTo>
                    <a:pt x="112045" y="23326"/>
                    <a:pt x="112100" y="23502"/>
                    <a:pt x="112100" y="23674"/>
                  </a:cubicBezTo>
                  <a:lnTo>
                    <a:pt x="112100" y="23734"/>
                  </a:lnTo>
                  <a:cubicBezTo>
                    <a:pt x="112100" y="23850"/>
                    <a:pt x="112161" y="23966"/>
                    <a:pt x="112161" y="24082"/>
                  </a:cubicBezTo>
                  <a:cubicBezTo>
                    <a:pt x="112217" y="24314"/>
                    <a:pt x="112217" y="24486"/>
                    <a:pt x="112217" y="24662"/>
                  </a:cubicBezTo>
                  <a:cubicBezTo>
                    <a:pt x="112277" y="24834"/>
                    <a:pt x="112277" y="24950"/>
                    <a:pt x="112277" y="25127"/>
                  </a:cubicBezTo>
                  <a:cubicBezTo>
                    <a:pt x="112333" y="25298"/>
                    <a:pt x="112333" y="25530"/>
                    <a:pt x="112393" y="25707"/>
                  </a:cubicBezTo>
                  <a:cubicBezTo>
                    <a:pt x="112393" y="25939"/>
                    <a:pt x="112393" y="26111"/>
                    <a:pt x="112449" y="26287"/>
                  </a:cubicBezTo>
                  <a:cubicBezTo>
                    <a:pt x="112449" y="26519"/>
                    <a:pt x="112509" y="26751"/>
                    <a:pt x="112509" y="26923"/>
                  </a:cubicBezTo>
                  <a:cubicBezTo>
                    <a:pt x="112509" y="27215"/>
                    <a:pt x="112565" y="27503"/>
                    <a:pt x="112565" y="27796"/>
                  </a:cubicBezTo>
                  <a:cubicBezTo>
                    <a:pt x="112625" y="28028"/>
                    <a:pt x="112625" y="28260"/>
                    <a:pt x="112625" y="28492"/>
                  </a:cubicBezTo>
                  <a:cubicBezTo>
                    <a:pt x="112681" y="28896"/>
                    <a:pt x="112681" y="29304"/>
                    <a:pt x="112741" y="29708"/>
                  </a:cubicBezTo>
                  <a:cubicBezTo>
                    <a:pt x="112741" y="29940"/>
                    <a:pt x="112741" y="30233"/>
                    <a:pt x="112797" y="30465"/>
                  </a:cubicBezTo>
                  <a:cubicBezTo>
                    <a:pt x="112797" y="31045"/>
                    <a:pt x="112857" y="31625"/>
                    <a:pt x="112857" y="32261"/>
                  </a:cubicBezTo>
                  <a:cubicBezTo>
                    <a:pt x="112913" y="32493"/>
                    <a:pt x="112913" y="32786"/>
                    <a:pt x="112913" y="33073"/>
                  </a:cubicBezTo>
                  <a:cubicBezTo>
                    <a:pt x="113029" y="35742"/>
                    <a:pt x="113089" y="38527"/>
                    <a:pt x="113145" y="41489"/>
                  </a:cubicBezTo>
                  <a:cubicBezTo>
                    <a:pt x="113377" y="51585"/>
                    <a:pt x="113437" y="62897"/>
                    <a:pt x="115178" y="72241"/>
                  </a:cubicBezTo>
                  <a:cubicBezTo>
                    <a:pt x="116046" y="76883"/>
                    <a:pt x="117323" y="81060"/>
                    <a:pt x="119240" y="84309"/>
                  </a:cubicBezTo>
                  <a:cubicBezTo>
                    <a:pt x="121152" y="87614"/>
                    <a:pt x="123765" y="89996"/>
                    <a:pt x="127186" y="91096"/>
                  </a:cubicBezTo>
                  <a:cubicBezTo>
                    <a:pt x="128579" y="91560"/>
                    <a:pt x="129971" y="91792"/>
                    <a:pt x="131248" y="91792"/>
                  </a:cubicBezTo>
                  <a:cubicBezTo>
                    <a:pt x="132873" y="91792"/>
                    <a:pt x="134381" y="91444"/>
                    <a:pt x="135774" y="90748"/>
                  </a:cubicBezTo>
                  <a:cubicBezTo>
                    <a:pt x="138387" y="89471"/>
                    <a:pt x="140532" y="87095"/>
                    <a:pt x="142388" y="83901"/>
                  </a:cubicBezTo>
                  <a:cubicBezTo>
                    <a:pt x="142736" y="83321"/>
                    <a:pt x="143085" y="82741"/>
                    <a:pt x="143377" y="82105"/>
                  </a:cubicBezTo>
                  <a:cubicBezTo>
                    <a:pt x="144654" y="79203"/>
                    <a:pt x="145814" y="75838"/>
                    <a:pt x="146798" y="72180"/>
                  </a:cubicBezTo>
                  <a:cubicBezTo>
                    <a:pt x="146858" y="71893"/>
                    <a:pt x="146974" y="71545"/>
                    <a:pt x="147030" y="71252"/>
                  </a:cubicBezTo>
                  <a:lnTo>
                    <a:pt x="147030" y="71252"/>
                  </a:lnTo>
                  <a:cubicBezTo>
                    <a:pt x="146218" y="74214"/>
                    <a:pt x="145289" y="76999"/>
                    <a:pt x="144245" y="79491"/>
                  </a:cubicBezTo>
                  <a:cubicBezTo>
                    <a:pt x="143201" y="81872"/>
                    <a:pt x="142101" y="83961"/>
                    <a:pt x="140880" y="85702"/>
                  </a:cubicBezTo>
                  <a:cubicBezTo>
                    <a:pt x="139548" y="87498"/>
                    <a:pt x="138155" y="88951"/>
                    <a:pt x="136530" y="89935"/>
                  </a:cubicBezTo>
                  <a:cubicBezTo>
                    <a:pt x="134961" y="90924"/>
                    <a:pt x="133221" y="91444"/>
                    <a:pt x="131248" y="91444"/>
                  </a:cubicBezTo>
                  <a:cubicBezTo>
                    <a:pt x="130032" y="91444"/>
                    <a:pt x="128695" y="91272"/>
                    <a:pt x="127247" y="90808"/>
                  </a:cubicBezTo>
                  <a:cubicBezTo>
                    <a:pt x="124401" y="89880"/>
                    <a:pt x="122141" y="87963"/>
                    <a:pt x="120340" y="85410"/>
                  </a:cubicBezTo>
                  <a:cubicBezTo>
                    <a:pt x="118775" y="83149"/>
                    <a:pt x="117555" y="80304"/>
                    <a:pt x="116687" y="77115"/>
                  </a:cubicBezTo>
                  <a:cubicBezTo>
                    <a:pt x="115062" y="71545"/>
                    <a:pt x="114366" y="64814"/>
                    <a:pt x="113957" y="57851"/>
                  </a:cubicBezTo>
                  <a:cubicBezTo>
                    <a:pt x="113493" y="49087"/>
                    <a:pt x="113553" y="39920"/>
                    <a:pt x="113205" y="32261"/>
                  </a:cubicBezTo>
                  <a:cubicBezTo>
                    <a:pt x="113205" y="32029"/>
                    <a:pt x="113205" y="31741"/>
                    <a:pt x="113145" y="31449"/>
                  </a:cubicBezTo>
                  <a:cubicBezTo>
                    <a:pt x="113145" y="30868"/>
                    <a:pt x="113089" y="30349"/>
                    <a:pt x="113089" y="29768"/>
                  </a:cubicBezTo>
                  <a:cubicBezTo>
                    <a:pt x="113029" y="29536"/>
                    <a:pt x="113029" y="29244"/>
                    <a:pt x="113029" y="29012"/>
                  </a:cubicBezTo>
                  <a:cubicBezTo>
                    <a:pt x="112973" y="28724"/>
                    <a:pt x="112973" y="28492"/>
                    <a:pt x="112973" y="28199"/>
                  </a:cubicBezTo>
                  <a:cubicBezTo>
                    <a:pt x="112913" y="28083"/>
                    <a:pt x="112913" y="27967"/>
                    <a:pt x="112913" y="27851"/>
                  </a:cubicBezTo>
                  <a:cubicBezTo>
                    <a:pt x="112913" y="27619"/>
                    <a:pt x="112857" y="27387"/>
                    <a:pt x="112857" y="27155"/>
                  </a:cubicBezTo>
                  <a:cubicBezTo>
                    <a:pt x="112857" y="26923"/>
                    <a:pt x="112797" y="26635"/>
                    <a:pt x="112797" y="26403"/>
                  </a:cubicBezTo>
                  <a:cubicBezTo>
                    <a:pt x="112741" y="26171"/>
                    <a:pt x="112741" y="25939"/>
                    <a:pt x="112681" y="25762"/>
                  </a:cubicBezTo>
                  <a:cubicBezTo>
                    <a:pt x="112681" y="25530"/>
                    <a:pt x="112681" y="25359"/>
                    <a:pt x="112625" y="25182"/>
                  </a:cubicBezTo>
                  <a:cubicBezTo>
                    <a:pt x="112625" y="24950"/>
                    <a:pt x="112565" y="24778"/>
                    <a:pt x="112565" y="24546"/>
                  </a:cubicBezTo>
                  <a:cubicBezTo>
                    <a:pt x="112565" y="24430"/>
                    <a:pt x="112509" y="24314"/>
                    <a:pt x="112509" y="24138"/>
                  </a:cubicBezTo>
                  <a:cubicBezTo>
                    <a:pt x="112509" y="23966"/>
                    <a:pt x="112449" y="23790"/>
                    <a:pt x="112449" y="23558"/>
                  </a:cubicBezTo>
                  <a:cubicBezTo>
                    <a:pt x="112393" y="23442"/>
                    <a:pt x="112393" y="23326"/>
                    <a:pt x="112393" y="23270"/>
                  </a:cubicBezTo>
                  <a:cubicBezTo>
                    <a:pt x="112333" y="23038"/>
                    <a:pt x="112333" y="22861"/>
                    <a:pt x="112277" y="22690"/>
                  </a:cubicBezTo>
                  <a:cubicBezTo>
                    <a:pt x="112277" y="22574"/>
                    <a:pt x="112217" y="22513"/>
                    <a:pt x="112217" y="22397"/>
                  </a:cubicBezTo>
                  <a:cubicBezTo>
                    <a:pt x="112161" y="22225"/>
                    <a:pt x="112161" y="22049"/>
                    <a:pt x="112100" y="21877"/>
                  </a:cubicBezTo>
                  <a:cubicBezTo>
                    <a:pt x="112100" y="21761"/>
                    <a:pt x="112100" y="21645"/>
                    <a:pt x="112045" y="21585"/>
                  </a:cubicBezTo>
                  <a:cubicBezTo>
                    <a:pt x="112045" y="21413"/>
                    <a:pt x="111984" y="21237"/>
                    <a:pt x="111929" y="21065"/>
                  </a:cubicBezTo>
                  <a:cubicBezTo>
                    <a:pt x="111929" y="20949"/>
                    <a:pt x="111868" y="20833"/>
                    <a:pt x="111868" y="20773"/>
                  </a:cubicBezTo>
                  <a:cubicBezTo>
                    <a:pt x="111813" y="20601"/>
                    <a:pt x="111813" y="20424"/>
                    <a:pt x="111752" y="20253"/>
                  </a:cubicBezTo>
                  <a:cubicBezTo>
                    <a:pt x="111697" y="20137"/>
                    <a:pt x="111697" y="20021"/>
                    <a:pt x="111636" y="19905"/>
                  </a:cubicBezTo>
                  <a:cubicBezTo>
                    <a:pt x="111581" y="19728"/>
                    <a:pt x="111581" y="19556"/>
                    <a:pt x="111520" y="19440"/>
                  </a:cubicBezTo>
                  <a:cubicBezTo>
                    <a:pt x="111465" y="19324"/>
                    <a:pt x="111465" y="19208"/>
                    <a:pt x="111404" y="19092"/>
                  </a:cubicBezTo>
                  <a:lnTo>
                    <a:pt x="111232" y="18568"/>
                  </a:lnTo>
                  <a:cubicBezTo>
                    <a:pt x="111172" y="18452"/>
                    <a:pt x="111116" y="18336"/>
                    <a:pt x="111116" y="18220"/>
                  </a:cubicBezTo>
                  <a:cubicBezTo>
                    <a:pt x="111056" y="18164"/>
                    <a:pt x="111056" y="18104"/>
                    <a:pt x="111000" y="17987"/>
                  </a:cubicBezTo>
                  <a:cubicBezTo>
                    <a:pt x="111000" y="17932"/>
                    <a:pt x="110940" y="17871"/>
                    <a:pt x="110940" y="17816"/>
                  </a:cubicBezTo>
                  <a:cubicBezTo>
                    <a:pt x="110884" y="17639"/>
                    <a:pt x="110824" y="17523"/>
                    <a:pt x="110768" y="17407"/>
                  </a:cubicBezTo>
                  <a:cubicBezTo>
                    <a:pt x="110708" y="17291"/>
                    <a:pt x="110592" y="17119"/>
                    <a:pt x="110536" y="17003"/>
                  </a:cubicBezTo>
                  <a:lnTo>
                    <a:pt x="110360" y="16655"/>
                  </a:lnTo>
                  <a:cubicBezTo>
                    <a:pt x="110304" y="16539"/>
                    <a:pt x="110188" y="16423"/>
                    <a:pt x="110128" y="16307"/>
                  </a:cubicBezTo>
                  <a:cubicBezTo>
                    <a:pt x="110072" y="16191"/>
                    <a:pt x="109956" y="16075"/>
                    <a:pt x="109896" y="15959"/>
                  </a:cubicBezTo>
                  <a:cubicBezTo>
                    <a:pt x="109840" y="15843"/>
                    <a:pt x="109724" y="15783"/>
                    <a:pt x="109664" y="15667"/>
                  </a:cubicBezTo>
                  <a:cubicBezTo>
                    <a:pt x="109608" y="15551"/>
                    <a:pt x="109492" y="15495"/>
                    <a:pt x="109431" y="15379"/>
                  </a:cubicBezTo>
                  <a:cubicBezTo>
                    <a:pt x="109315" y="15318"/>
                    <a:pt x="109260" y="15202"/>
                    <a:pt x="109144" y="15147"/>
                  </a:cubicBezTo>
                  <a:cubicBezTo>
                    <a:pt x="109144" y="15086"/>
                    <a:pt x="109083" y="15086"/>
                    <a:pt x="109083" y="15086"/>
                  </a:cubicBezTo>
                  <a:cubicBezTo>
                    <a:pt x="109028" y="15031"/>
                    <a:pt x="108967" y="14970"/>
                    <a:pt x="108851" y="14915"/>
                  </a:cubicBezTo>
                  <a:lnTo>
                    <a:pt x="108619" y="14683"/>
                  </a:lnTo>
                  <a:cubicBezTo>
                    <a:pt x="108503" y="14622"/>
                    <a:pt x="108387" y="14566"/>
                    <a:pt x="108331" y="14506"/>
                  </a:cubicBezTo>
                  <a:cubicBezTo>
                    <a:pt x="108215" y="14450"/>
                    <a:pt x="108099" y="14450"/>
                    <a:pt x="107983" y="14390"/>
                  </a:cubicBezTo>
                  <a:cubicBezTo>
                    <a:pt x="107923" y="14334"/>
                    <a:pt x="107807" y="14274"/>
                    <a:pt x="107691" y="14274"/>
                  </a:cubicBezTo>
                  <a:cubicBezTo>
                    <a:pt x="107635" y="14218"/>
                    <a:pt x="107519" y="14158"/>
                    <a:pt x="107403" y="14158"/>
                  </a:cubicBezTo>
                  <a:cubicBezTo>
                    <a:pt x="107287" y="14158"/>
                    <a:pt x="107227" y="14102"/>
                    <a:pt x="107111" y="14102"/>
                  </a:cubicBezTo>
                  <a:cubicBezTo>
                    <a:pt x="106995" y="14042"/>
                    <a:pt x="106878" y="14042"/>
                    <a:pt x="106762" y="14042"/>
                  </a:cubicBezTo>
                  <a:lnTo>
                    <a:pt x="106475" y="14042"/>
                  </a:lnTo>
                  <a:cubicBezTo>
                    <a:pt x="106414" y="14042"/>
                    <a:pt x="106359" y="13986"/>
                    <a:pt x="106298" y="13986"/>
                  </a:cubicBezTo>
                  <a:close/>
                  <a:moveTo>
                    <a:pt x="270618" y="44794"/>
                  </a:moveTo>
                  <a:cubicBezTo>
                    <a:pt x="270563" y="46479"/>
                    <a:pt x="270270" y="47987"/>
                    <a:pt x="269866" y="49436"/>
                  </a:cubicBezTo>
                  <a:cubicBezTo>
                    <a:pt x="269226" y="51640"/>
                    <a:pt x="268242" y="53613"/>
                    <a:pt x="267137" y="55586"/>
                  </a:cubicBezTo>
                  <a:cubicBezTo>
                    <a:pt x="265280" y="58835"/>
                    <a:pt x="263075" y="61968"/>
                    <a:pt x="261395" y="65858"/>
                  </a:cubicBezTo>
                  <a:cubicBezTo>
                    <a:pt x="256229" y="77402"/>
                    <a:pt x="251355" y="86570"/>
                    <a:pt x="246425" y="92836"/>
                  </a:cubicBezTo>
                  <a:cubicBezTo>
                    <a:pt x="243988" y="95970"/>
                    <a:pt x="241491" y="98407"/>
                    <a:pt x="238998" y="100031"/>
                  </a:cubicBezTo>
                  <a:lnTo>
                    <a:pt x="238126" y="100556"/>
                  </a:lnTo>
                  <a:cubicBezTo>
                    <a:pt x="238302" y="100611"/>
                    <a:pt x="238474" y="100611"/>
                    <a:pt x="238650" y="100672"/>
                  </a:cubicBezTo>
                  <a:cubicBezTo>
                    <a:pt x="238822" y="100556"/>
                    <a:pt x="238998" y="100440"/>
                    <a:pt x="239230" y="100324"/>
                  </a:cubicBezTo>
                  <a:cubicBezTo>
                    <a:pt x="243000" y="97826"/>
                    <a:pt x="246657" y="93593"/>
                    <a:pt x="250371" y="87791"/>
                  </a:cubicBezTo>
                  <a:cubicBezTo>
                    <a:pt x="254084" y="81989"/>
                    <a:pt x="257853" y="74617"/>
                    <a:pt x="261683" y="66030"/>
                  </a:cubicBezTo>
                  <a:cubicBezTo>
                    <a:pt x="263368" y="62145"/>
                    <a:pt x="265573" y="59012"/>
                    <a:pt x="267429" y="55762"/>
                  </a:cubicBezTo>
                  <a:cubicBezTo>
                    <a:pt x="268414" y="54022"/>
                    <a:pt x="269286" y="52221"/>
                    <a:pt x="269922" y="50248"/>
                  </a:cubicBezTo>
                  <a:cubicBezTo>
                    <a:pt x="270331" y="48568"/>
                    <a:pt x="270563" y="46767"/>
                    <a:pt x="270618" y="44854"/>
                  </a:cubicBezTo>
                  <a:lnTo>
                    <a:pt x="270795" y="44854"/>
                  </a:lnTo>
                  <a:lnTo>
                    <a:pt x="270618" y="44794"/>
                  </a:lnTo>
                  <a:close/>
                  <a:moveTo>
                    <a:pt x="237662" y="100844"/>
                  </a:moveTo>
                  <a:lnTo>
                    <a:pt x="236965" y="101192"/>
                  </a:lnTo>
                  <a:lnTo>
                    <a:pt x="237662" y="101192"/>
                  </a:lnTo>
                  <a:cubicBezTo>
                    <a:pt x="237838" y="101136"/>
                    <a:pt x="238010" y="101020"/>
                    <a:pt x="238186" y="100904"/>
                  </a:cubicBezTo>
                  <a:cubicBezTo>
                    <a:pt x="238010" y="100904"/>
                    <a:pt x="237838" y="100844"/>
                    <a:pt x="237662" y="100844"/>
                  </a:cubicBezTo>
                  <a:close/>
                  <a:moveTo>
                    <a:pt x="236269" y="101484"/>
                  </a:moveTo>
                  <a:cubicBezTo>
                    <a:pt x="236097" y="101600"/>
                    <a:pt x="235921" y="101656"/>
                    <a:pt x="235749" y="101716"/>
                  </a:cubicBezTo>
                  <a:cubicBezTo>
                    <a:pt x="236153" y="101656"/>
                    <a:pt x="236501" y="101600"/>
                    <a:pt x="236910" y="101540"/>
                  </a:cubicBezTo>
                  <a:cubicBezTo>
                    <a:pt x="236733" y="101540"/>
                    <a:pt x="236501" y="101540"/>
                    <a:pt x="236269" y="101484"/>
                  </a:cubicBezTo>
                  <a:close/>
                  <a:moveTo>
                    <a:pt x="167454" y="1"/>
                  </a:moveTo>
                  <a:cubicBezTo>
                    <a:pt x="166294" y="1"/>
                    <a:pt x="165249" y="349"/>
                    <a:pt x="164265" y="1045"/>
                  </a:cubicBezTo>
                  <a:cubicBezTo>
                    <a:pt x="162464" y="2321"/>
                    <a:pt x="161016" y="4703"/>
                    <a:pt x="159739" y="7892"/>
                  </a:cubicBezTo>
                  <a:cubicBezTo>
                    <a:pt x="158287" y="11549"/>
                    <a:pt x="157126" y="16191"/>
                    <a:pt x="156082" y="21469"/>
                  </a:cubicBezTo>
                  <a:cubicBezTo>
                    <a:pt x="153821" y="33770"/>
                    <a:pt x="152136" y="48916"/>
                    <a:pt x="149467" y="62145"/>
                  </a:cubicBezTo>
                  <a:cubicBezTo>
                    <a:pt x="149179" y="63709"/>
                    <a:pt x="148831" y="65278"/>
                    <a:pt x="148483" y="66787"/>
                  </a:cubicBezTo>
                  <a:cubicBezTo>
                    <a:pt x="148307" y="67655"/>
                    <a:pt x="148075" y="68583"/>
                    <a:pt x="147903" y="69456"/>
                  </a:cubicBezTo>
                  <a:cubicBezTo>
                    <a:pt x="148075" y="68815"/>
                    <a:pt x="148251" y="68119"/>
                    <a:pt x="148367" y="67423"/>
                  </a:cubicBezTo>
                  <a:cubicBezTo>
                    <a:pt x="148831" y="65510"/>
                    <a:pt x="149295" y="63537"/>
                    <a:pt x="149699" y="61449"/>
                  </a:cubicBezTo>
                  <a:cubicBezTo>
                    <a:pt x="152429" y="48103"/>
                    <a:pt x="154169" y="32786"/>
                    <a:pt x="156546" y="20833"/>
                  </a:cubicBezTo>
                  <a:cubicBezTo>
                    <a:pt x="156546" y="20717"/>
                    <a:pt x="156606" y="20601"/>
                    <a:pt x="156606" y="20424"/>
                  </a:cubicBezTo>
                  <a:cubicBezTo>
                    <a:pt x="157822" y="14622"/>
                    <a:pt x="159159" y="9632"/>
                    <a:pt x="160900" y="6035"/>
                  </a:cubicBezTo>
                  <a:cubicBezTo>
                    <a:pt x="161768" y="4238"/>
                    <a:pt x="162757" y="2786"/>
                    <a:pt x="163857" y="1802"/>
                  </a:cubicBezTo>
                  <a:cubicBezTo>
                    <a:pt x="164901" y="813"/>
                    <a:pt x="166122" y="293"/>
                    <a:pt x="167454" y="293"/>
                  </a:cubicBezTo>
                  <a:cubicBezTo>
                    <a:pt x="167514" y="293"/>
                    <a:pt x="167631" y="293"/>
                    <a:pt x="167686" y="349"/>
                  </a:cubicBezTo>
                  <a:cubicBezTo>
                    <a:pt x="168847" y="349"/>
                    <a:pt x="170007" y="757"/>
                    <a:pt x="171112" y="1393"/>
                  </a:cubicBezTo>
                  <a:cubicBezTo>
                    <a:pt x="173201" y="2553"/>
                    <a:pt x="175229" y="4758"/>
                    <a:pt x="177146" y="7659"/>
                  </a:cubicBezTo>
                  <a:cubicBezTo>
                    <a:pt x="180512" y="12826"/>
                    <a:pt x="183700" y="20253"/>
                    <a:pt x="186894" y="28780"/>
                  </a:cubicBezTo>
                  <a:cubicBezTo>
                    <a:pt x="189967" y="36903"/>
                    <a:pt x="193100" y="46070"/>
                    <a:pt x="196465" y="55122"/>
                  </a:cubicBezTo>
                  <a:cubicBezTo>
                    <a:pt x="196581" y="55354"/>
                    <a:pt x="196642" y="55530"/>
                    <a:pt x="196758" y="55762"/>
                  </a:cubicBezTo>
                  <a:cubicBezTo>
                    <a:pt x="197162" y="56923"/>
                    <a:pt x="197570" y="58023"/>
                    <a:pt x="198034" y="59183"/>
                  </a:cubicBezTo>
                  <a:cubicBezTo>
                    <a:pt x="198090" y="59415"/>
                    <a:pt x="198206" y="59592"/>
                    <a:pt x="198266" y="59824"/>
                  </a:cubicBezTo>
                  <a:cubicBezTo>
                    <a:pt x="198731" y="60924"/>
                    <a:pt x="199134" y="62029"/>
                    <a:pt x="199599" y="63129"/>
                  </a:cubicBezTo>
                  <a:cubicBezTo>
                    <a:pt x="199659" y="63361"/>
                    <a:pt x="199775" y="63593"/>
                    <a:pt x="199831" y="63769"/>
                  </a:cubicBezTo>
                  <a:cubicBezTo>
                    <a:pt x="200295" y="64870"/>
                    <a:pt x="200703" y="65914"/>
                    <a:pt x="201168" y="66958"/>
                  </a:cubicBezTo>
                  <a:cubicBezTo>
                    <a:pt x="201223" y="67135"/>
                    <a:pt x="201339" y="67367"/>
                    <a:pt x="201400" y="67539"/>
                  </a:cubicBezTo>
                  <a:lnTo>
                    <a:pt x="202444" y="69976"/>
                  </a:lnTo>
                  <a:cubicBezTo>
                    <a:pt x="202500" y="70152"/>
                    <a:pt x="202616" y="70384"/>
                    <a:pt x="202676" y="70556"/>
                  </a:cubicBezTo>
                  <a:cubicBezTo>
                    <a:pt x="202792" y="70788"/>
                    <a:pt x="202908" y="70964"/>
                    <a:pt x="202964" y="71136"/>
                  </a:cubicBezTo>
                  <a:cubicBezTo>
                    <a:pt x="203372" y="72125"/>
                    <a:pt x="203837" y="73053"/>
                    <a:pt x="204240" y="73981"/>
                  </a:cubicBezTo>
                  <a:cubicBezTo>
                    <a:pt x="204357" y="74153"/>
                    <a:pt x="204417" y="74385"/>
                    <a:pt x="204533" y="74562"/>
                  </a:cubicBezTo>
                  <a:cubicBezTo>
                    <a:pt x="204937" y="75430"/>
                    <a:pt x="205345" y="76302"/>
                    <a:pt x="205809" y="77170"/>
                  </a:cubicBezTo>
                  <a:cubicBezTo>
                    <a:pt x="205865" y="77347"/>
                    <a:pt x="205981" y="77518"/>
                    <a:pt x="206042" y="77751"/>
                  </a:cubicBezTo>
                  <a:cubicBezTo>
                    <a:pt x="206506" y="78563"/>
                    <a:pt x="206910" y="79375"/>
                    <a:pt x="207318" y="80188"/>
                  </a:cubicBezTo>
                  <a:cubicBezTo>
                    <a:pt x="207434" y="80364"/>
                    <a:pt x="207490" y="80480"/>
                    <a:pt x="207606" y="80652"/>
                  </a:cubicBezTo>
                  <a:lnTo>
                    <a:pt x="208827" y="82917"/>
                  </a:lnTo>
                  <a:cubicBezTo>
                    <a:pt x="208943" y="83089"/>
                    <a:pt x="208998" y="83265"/>
                    <a:pt x="209114" y="83381"/>
                  </a:cubicBezTo>
                  <a:lnTo>
                    <a:pt x="210335" y="85470"/>
                  </a:lnTo>
                  <a:cubicBezTo>
                    <a:pt x="210451" y="85586"/>
                    <a:pt x="210507" y="85758"/>
                    <a:pt x="210623" y="85934"/>
                  </a:cubicBezTo>
                  <a:cubicBezTo>
                    <a:pt x="211031" y="86570"/>
                    <a:pt x="211380" y="87150"/>
                    <a:pt x="211783" y="87791"/>
                  </a:cubicBezTo>
                  <a:cubicBezTo>
                    <a:pt x="211844" y="87907"/>
                    <a:pt x="211899" y="87963"/>
                    <a:pt x="212016" y="88079"/>
                  </a:cubicBezTo>
                  <a:cubicBezTo>
                    <a:pt x="212016" y="88079"/>
                    <a:pt x="212076" y="88139"/>
                    <a:pt x="212076" y="88195"/>
                  </a:cubicBezTo>
                  <a:lnTo>
                    <a:pt x="213292" y="89935"/>
                  </a:lnTo>
                  <a:cubicBezTo>
                    <a:pt x="213352" y="90051"/>
                    <a:pt x="213468" y="90167"/>
                    <a:pt x="213524" y="90283"/>
                  </a:cubicBezTo>
                  <a:lnTo>
                    <a:pt x="214745" y="91852"/>
                  </a:lnTo>
                  <a:cubicBezTo>
                    <a:pt x="214801" y="91968"/>
                    <a:pt x="214917" y="92084"/>
                    <a:pt x="214977" y="92200"/>
                  </a:cubicBezTo>
                  <a:cubicBezTo>
                    <a:pt x="215381" y="92665"/>
                    <a:pt x="215729" y="93129"/>
                    <a:pt x="216137" y="93593"/>
                  </a:cubicBezTo>
                  <a:cubicBezTo>
                    <a:pt x="216253" y="93709"/>
                    <a:pt x="216309" y="93825"/>
                    <a:pt x="216425" y="93881"/>
                  </a:cubicBezTo>
                  <a:cubicBezTo>
                    <a:pt x="216773" y="94345"/>
                    <a:pt x="217182" y="94753"/>
                    <a:pt x="217530" y="95157"/>
                  </a:cubicBezTo>
                  <a:lnTo>
                    <a:pt x="217818" y="95450"/>
                  </a:lnTo>
                  <a:lnTo>
                    <a:pt x="218923" y="96550"/>
                  </a:lnTo>
                  <a:lnTo>
                    <a:pt x="219210" y="96842"/>
                  </a:lnTo>
                  <a:cubicBezTo>
                    <a:pt x="219558" y="97130"/>
                    <a:pt x="219907" y="97478"/>
                    <a:pt x="220315" y="97826"/>
                  </a:cubicBezTo>
                  <a:cubicBezTo>
                    <a:pt x="220371" y="97887"/>
                    <a:pt x="220487" y="97942"/>
                    <a:pt x="220603" y="98058"/>
                  </a:cubicBezTo>
                  <a:lnTo>
                    <a:pt x="221647" y="98931"/>
                  </a:lnTo>
                  <a:cubicBezTo>
                    <a:pt x="221763" y="98987"/>
                    <a:pt x="221824" y="99047"/>
                    <a:pt x="221940" y="99103"/>
                  </a:cubicBezTo>
                  <a:cubicBezTo>
                    <a:pt x="222288" y="99395"/>
                    <a:pt x="222636" y="99627"/>
                    <a:pt x="222984" y="99859"/>
                  </a:cubicBezTo>
                  <a:cubicBezTo>
                    <a:pt x="223100" y="99915"/>
                    <a:pt x="223156" y="99976"/>
                    <a:pt x="223272" y="100031"/>
                  </a:cubicBezTo>
                  <a:cubicBezTo>
                    <a:pt x="223388" y="100147"/>
                    <a:pt x="223504" y="100208"/>
                    <a:pt x="223620" y="100263"/>
                  </a:cubicBezTo>
                  <a:cubicBezTo>
                    <a:pt x="223852" y="100440"/>
                    <a:pt x="224084" y="100556"/>
                    <a:pt x="224261" y="100727"/>
                  </a:cubicBezTo>
                  <a:cubicBezTo>
                    <a:pt x="224377" y="100788"/>
                    <a:pt x="224493" y="100788"/>
                    <a:pt x="224548" y="100844"/>
                  </a:cubicBezTo>
                  <a:cubicBezTo>
                    <a:pt x="224897" y="101076"/>
                    <a:pt x="225245" y="101252"/>
                    <a:pt x="225593" y="101368"/>
                  </a:cubicBezTo>
                  <a:cubicBezTo>
                    <a:pt x="225653" y="101424"/>
                    <a:pt x="225769" y="101484"/>
                    <a:pt x="225885" y="101540"/>
                  </a:cubicBezTo>
                  <a:cubicBezTo>
                    <a:pt x="226173" y="101656"/>
                    <a:pt x="226521" y="101832"/>
                    <a:pt x="226814" y="101948"/>
                  </a:cubicBezTo>
                  <a:cubicBezTo>
                    <a:pt x="226930" y="102004"/>
                    <a:pt x="227046" y="102004"/>
                    <a:pt x="227162" y="102064"/>
                  </a:cubicBezTo>
                  <a:cubicBezTo>
                    <a:pt x="227450" y="102180"/>
                    <a:pt x="227742" y="102296"/>
                    <a:pt x="228090" y="102352"/>
                  </a:cubicBezTo>
                  <a:cubicBezTo>
                    <a:pt x="228206" y="102412"/>
                    <a:pt x="228322" y="102412"/>
                    <a:pt x="228438" y="102468"/>
                  </a:cubicBezTo>
                  <a:lnTo>
                    <a:pt x="229306" y="102645"/>
                  </a:lnTo>
                  <a:cubicBezTo>
                    <a:pt x="229422" y="102645"/>
                    <a:pt x="229538" y="102700"/>
                    <a:pt x="229654" y="102700"/>
                  </a:cubicBezTo>
                  <a:cubicBezTo>
                    <a:pt x="229947" y="102761"/>
                    <a:pt x="230179" y="102761"/>
                    <a:pt x="230467" y="102816"/>
                  </a:cubicBezTo>
                  <a:lnTo>
                    <a:pt x="232091" y="102816"/>
                  </a:lnTo>
                  <a:cubicBezTo>
                    <a:pt x="232500" y="102816"/>
                    <a:pt x="232964" y="102761"/>
                    <a:pt x="233368" y="102700"/>
                  </a:cubicBezTo>
                  <a:cubicBezTo>
                    <a:pt x="234180" y="102584"/>
                    <a:pt x="234992" y="102352"/>
                    <a:pt x="235805" y="102064"/>
                  </a:cubicBezTo>
                  <a:lnTo>
                    <a:pt x="235805" y="102064"/>
                  </a:lnTo>
                  <a:cubicBezTo>
                    <a:pt x="235341" y="102120"/>
                    <a:pt x="234876" y="102120"/>
                    <a:pt x="234412" y="102120"/>
                  </a:cubicBezTo>
                  <a:cubicBezTo>
                    <a:pt x="234064" y="102236"/>
                    <a:pt x="233660" y="102296"/>
                    <a:pt x="233312" y="102352"/>
                  </a:cubicBezTo>
                  <a:cubicBezTo>
                    <a:pt x="233136" y="102412"/>
                    <a:pt x="232964" y="102412"/>
                    <a:pt x="232732" y="102412"/>
                  </a:cubicBezTo>
                  <a:cubicBezTo>
                    <a:pt x="232500" y="102468"/>
                    <a:pt x="232268" y="102468"/>
                    <a:pt x="232091" y="102468"/>
                  </a:cubicBezTo>
                  <a:cubicBezTo>
                    <a:pt x="231859" y="102528"/>
                    <a:pt x="231688" y="102528"/>
                    <a:pt x="231511" y="102528"/>
                  </a:cubicBezTo>
                  <a:lnTo>
                    <a:pt x="231339" y="102528"/>
                  </a:lnTo>
                  <a:cubicBezTo>
                    <a:pt x="231163" y="102528"/>
                    <a:pt x="230991" y="102528"/>
                    <a:pt x="230815" y="102468"/>
                  </a:cubicBezTo>
                  <a:cubicBezTo>
                    <a:pt x="230527" y="102468"/>
                    <a:pt x="230235" y="102468"/>
                    <a:pt x="229947" y="102412"/>
                  </a:cubicBezTo>
                  <a:cubicBezTo>
                    <a:pt x="229831" y="102412"/>
                    <a:pt x="229715" y="102352"/>
                    <a:pt x="229538" y="102352"/>
                  </a:cubicBezTo>
                  <a:lnTo>
                    <a:pt x="228670" y="102180"/>
                  </a:lnTo>
                  <a:cubicBezTo>
                    <a:pt x="228554" y="102120"/>
                    <a:pt x="228438" y="102120"/>
                    <a:pt x="228322" y="102064"/>
                  </a:cubicBezTo>
                  <a:cubicBezTo>
                    <a:pt x="227974" y="102004"/>
                    <a:pt x="227682" y="101888"/>
                    <a:pt x="227334" y="101772"/>
                  </a:cubicBezTo>
                  <a:cubicBezTo>
                    <a:pt x="227217" y="101716"/>
                    <a:pt x="227101" y="101716"/>
                    <a:pt x="227046" y="101656"/>
                  </a:cubicBezTo>
                  <a:cubicBezTo>
                    <a:pt x="226698" y="101540"/>
                    <a:pt x="226349" y="101368"/>
                    <a:pt x="226001" y="101252"/>
                  </a:cubicBezTo>
                  <a:cubicBezTo>
                    <a:pt x="225941" y="101192"/>
                    <a:pt x="225825" y="101136"/>
                    <a:pt x="225709" y="101076"/>
                  </a:cubicBezTo>
                  <a:cubicBezTo>
                    <a:pt x="225421" y="100960"/>
                    <a:pt x="225073" y="100727"/>
                    <a:pt x="224725" y="100556"/>
                  </a:cubicBezTo>
                  <a:cubicBezTo>
                    <a:pt x="224609" y="100495"/>
                    <a:pt x="224548" y="100440"/>
                    <a:pt x="224432" y="100379"/>
                  </a:cubicBezTo>
                  <a:cubicBezTo>
                    <a:pt x="224200" y="100263"/>
                    <a:pt x="223968" y="100147"/>
                    <a:pt x="223796" y="99976"/>
                  </a:cubicBezTo>
                  <a:cubicBezTo>
                    <a:pt x="223620" y="99915"/>
                    <a:pt x="223504" y="99859"/>
                    <a:pt x="223388" y="99743"/>
                  </a:cubicBezTo>
                  <a:cubicBezTo>
                    <a:pt x="223272" y="99683"/>
                    <a:pt x="223216" y="99627"/>
                    <a:pt x="223100" y="99567"/>
                  </a:cubicBezTo>
                  <a:cubicBezTo>
                    <a:pt x="222752" y="99335"/>
                    <a:pt x="222404" y="99047"/>
                    <a:pt x="222056" y="98815"/>
                  </a:cubicBezTo>
                  <a:cubicBezTo>
                    <a:pt x="221940" y="98699"/>
                    <a:pt x="221879" y="98639"/>
                    <a:pt x="221763" y="98583"/>
                  </a:cubicBezTo>
                  <a:cubicBezTo>
                    <a:pt x="221415" y="98291"/>
                    <a:pt x="221067" y="98003"/>
                    <a:pt x="220663" y="97710"/>
                  </a:cubicBezTo>
                  <a:cubicBezTo>
                    <a:pt x="220603" y="97594"/>
                    <a:pt x="220487" y="97539"/>
                    <a:pt x="220431" y="97478"/>
                  </a:cubicBezTo>
                  <a:cubicBezTo>
                    <a:pt x="220023" y="97130"/>
                    <a:pt x="219675" y="96782"/>
                    <a:pt x="219326" y="96434"/>
                  </a:cubicBezTo>
                  <a:cubicBezTo>
                    <a:pt x="219210" y="96378"/>
                    <a:pt x="219094" y="96262"/>
                    <a:pt x="219039" y="96202"/>
                  </a:cubicBezTo>
                  <a:cubicBezTo>
                    <a:pt x="218630" y="95854"/>
                    <a:pt x="218282" y="95450"/>
                    <a:pt x="217934" y="95041"/>
                  </a:cubicBezTo>
                  <a:cubicBezTo>
                    <a:pt x="217818" y="94986"/>
                    <a:pt x="217702" y="94870"/>
                    <a:pt x="217646" y="94753"/>
                  </a:cubicBezTo>
                  <a:cubicBezTo>
                    <a:pt x="217238" y="94345"/>
                    <a:pt x="216889" y="93941"/>
                    <a:pt x="216486" y="93477"/>
                  </a:cubicBezTo>
                  <a:cubicBezTo>
                    <a:pt x="216425" y="93417"/>
                    <a:pt x="216309" y="93301"/>
                    <a:pt x="216253" y="93185"/>
                  </a:cubicBezTo>
                  <a:cubicBezTo>
                    <a:pt x="215845" y="92720"/>
                    <a:pt x="215441" y="92256"/>
                    <a:pt x="215093" y="91736"/>
                  </a:cubicBezTo>
                  <a:cubicBezTo>
                    <a:pt x="214977" y="91620"/>
                    <a:pt x="214917" y="91504"/>
                    <a:pt x="214801" y="91388"/>
                  </a:cubicBezTo>
                  <a:cubicBezTo>
                    <a:pt x="214397" y="90924"/>
                    <a:pt x="213988" y="90344"/>
                    <a:pt x="213640" y="89819"/>
                  </a:cubicBezTo>
                  <a:cubicBezTo>
                    <a:pt x="213524" y="89703"/>
                    <a:pt x="213468" y="89587"/>
                    <a:pt x="213352" y="89471"/>
                  </a:cubicBezTo>
                  <a:lnTo>
                    <a:pt x="212132" y="87730"/>
                  </a:lnTo>
                  <a:cubicBezTo>
                    <a:pt x="212076" y="87559"/>
                    <a:pt x="211960" y="87443"/>
                    <a:pt x="211899" y="87327"/>
                  </a:cubicBezTo>
                  <a:lnTo>
                    <a:pt x="210683" y="85410"/>
                  </a:lnTo>
                  <a:cubicBezTo>
                    <a:pt x="210567" y="85238"/>
                    <a:pt x="210507" y="85122"/>
                    <a:pt x="210391" y="84945"/>
                  </a:cubicBezTo>
                  <a:lnTo>
                    <a:pt x="209175" y="82857"/>
                  </a:lnTo>
                  <a:cubicBezTo>
                    <a:pt x="209114" y="82685"/>
                    <a:pt x="208998" y="82508"/>
                    <a:pt x="208882" y="82392"/>
                  </a:cubicBezTo>
                  <a:lnTo>
                    <a:pt x="207666" y="80132"/>
                  </a:lnTo>
                  <a:cubicBezTo>
                    <a:pt x="207550" y="79955"/>
                    <a:pt x="207490" y="79784"/>
                    <a:pt x="207374" y="79607"/>
                  </a:cubicBezTo>
                  <a:cubicBezTo>
                    <a:pt x="206970" y="78795"/>
                    <a:pt x="206561" y="77983"/>
                    <a:pt x="206158" y="77115"/>
                  </a:cubicBezTo>
                  <a:cubicBezTo>
                    <a:pt x="206158" y="77115"/>
                    <a:pt x="206097" y="77115"/>
                    <a:pt x="206097" y="77054"/>
                  </a:cubicBezTo>
                  <a:cubicBezTo>
                    <a:pt x="206042" y="76938"/>
                    <a:pt x="205925" y="76767"/>
                    <a:pt x="205865" y="76590"/>
                  </a:cubicBezTo>
                  <a:cubicBezTo>
                    <a:pt x="205461" y="75722"/>
                    <a:pt x="204997" y="74794"/>
                    <a:pt x="204589" y="73921"/>
                  </a:cubicBezTo>
                  <a:cubicBezTo>
                    <a:pt x="204533" y="73749"/>
                    <a:pt x="204417" y="73517"/>
                    <a:pt x="204301" y="73341"/>
                  </a:cubicBezTo>
                  <a:cubicBezTo>
                    <a:pt x="203892" y="72413"/>
                    <a:pt x="203489" y="71484"/>
                    <a:pt x="203024" y="70500"/>
                  </a:cubicBezTo>
                  <a:cubicBezTo>
                    <a:pt x="202964" y="70324"/>
                    <a:pt x="202848" y="70092"/>
                    <a:pt x="202792" y="69920"/>
                  </a:cubicBezTo>
                  <a:cubicBezTo>
                    <a:pt x="202328" y="68931"/>
                    <a:pt x="201920" y="67887"/>
                    <a:pt x="201516" y="66903"/>
                  </a:cubicBezTo>
                  <a:cubicBezTo>
                    <a:pt x="201400" y="66671"/>
                    <a:pt x="201284" y="66494"/>
                    <a:pt x="201223" y="66262"/>
                  </a:cubicBezTo>
                  <a:cubicBezTo>
                    <a:pt x="200759" y="65218"/>
                    <a:pt x="200355" y="64173"/>
                    <a:pt x="199947" y="63073"/>
                  </a:cubicBezTo>
                  <a:cubicBezTo>
                    <a:pt x="199831" y="62897"/>
                    <a:pt x="199775" y="62665"/>
                    <a:pt x="199659" y="62433"/>
                  </a:cubicBezTo>
                  <a:cubicBezTo>
                    <a:pt x="199251" y="61333"/>
                    <a:pt x="198786" y="60228"/>
                    <a:pt x="198383" y="59128"/>
                  </a:cubicBezTo>
                  <a:cubicBezTo>
                    <a:pt x="198266" y="58896"/>
                    <a:pt x="198206" y="58719"/>
                    <a:pt x="198150" y="58487"/>
                  </a:cubicBezTo>
                  <a:cubicBezTo>
                    <a:pt x="197686" y="57327"/>
                    <a:pt x="197278" y="56227"/>
                    <a:pt x="196814" y="55066"/>
                  </a:cubicBezTo>
                  <a:cubicBezTo>
                    <a:pt x="196758" y="54834"/>
                    <a:pt x="196642" y="54602"/>
                    <a:pt x="196581" y="54426"/>
                  </a:cubicBezTo>
                  <a:cubicBezTo>
                    <a:pt x="193100" y="45142"/>
                    <a:pt x="189911" y="35742"/>
                    <a:pt x="186778" y="27447"/>
                  </a:cubicBezTo>
                  <a:cubicBezTo>
                    <a:pt x="183817" y="19728"/>
                    <a:pt x="180915" y="12998"/>
                    <a:pt x="177842" y="8068"/>
                  </a:cubicBezTo>
                  <a:cubicBezTo>
                    <a:pt x="176274" y="5631"/>
                    <a:pt x="174649" y="3658"/>
                    <a:pt x="172969" y="2266"/>
                  </a:cubicBezTo>
                  <a:cubicBezTo>
                    <a:pt x="171344" y="873"/>
                    <a:pt x="169543" y="61"/>
                    <a:pt x="1676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6" name="Google Shape;526;p32"/>
            <p:cNvSpPr/>
            <p:nvPr/>
          </p:nvSpPr>
          <p:spPr>
            <a:xfrm>
              <a:off x="618150" y="1483325"/>
              <a:ext cx="6750975" cy="2626925"/>
            </a:xfrm>
            <a:custGeom>
              <a:avLst/>
              <a:gdLst/>
              <a:ahLst/>
              <a:cxnLst/>
              <a:rect l="l" t="t" r="r" b="b"/>
              <a:pathLst>
                <a:path w="270039" h="105077" extrusionOk="0">
                  <a:moveTo>
                    <a:pt x="1" y="26807"/>
                  </a:moveTo>
                  <a:lnTo>
                    <a:pt x="1" y="26923"/>
                  </a:lnTo>
                  <a:lnTo>
                    <a:pt x="1" y="27095"/>
                  </a:lnTo>
                  <a:cubicBezTo>
                    <a:pt x="1" y="27211"/>
                    <a:pt x="1" y="27443"/>
                    <a:pt x="117" y="27735"/>
                  </a:cubicBezTo>
                  <a:cubicBezTo>
                    <a:pt x="177" y="28023"/>
                    <a:pt x="293" y="28432"/>
                    <a:pt x="465" y="28952"/>
                  </a:cubicBezTo>
                  <a:cubicBezTo>
                    <a:pt x="513" y="29091"/>
                    <a:pt x="558" y="29193"/>
                    <a:pt x="574" y="29287"/>
                  </a:cubicBezTo>
                  <a:lnTo>
                    <a:pt x="574" y="29287"/>
                  </a:lnTo>
                  <a:cubicBezTo>
                    <a:pt x="525" y="28741"/>
                    <a:pt x="523" y="28301"/>
                    <a:pt x="465" y="27968"/>
                  </a:cubicBezTo>
                  <a:cubicBezTo>
                    <a:pt x="465" y="27791"/>
                    <a:pt x="409" y="27675"/>
                    <a:pt x="409" y="27619"/>
                  </a:cubicBezTo>
                  <a:cubicBezTo>
                    <a:pt x="349" y="27327"/>
                    <a:pt x="349" y="27155"/>
                    <a:pt x="293" y="27039"/>
                  </a:cubicBezTo>
                  <a:lnTo>
                    <a:pt x="293" y="26923"/>
                  </a:lnTo>
                  <a:lnTo>
                    <a:pt x="293" y="26863"/>
                  </a:lnTo>
                  <a:lnTo>
                    <a:pt x="233" y="26863"/>
                  </a:lnTo>
                  <a:lnTo>
                    <a:pt x="1" y="26807"/>
                  </a:lnTo>
                  <a:close/>
                  <a:moveTo>
                    <a:pt x="574" y="29287"/>
                  </a:moveTo>
                  <a:cubicBezTo>
                    <a:pt x="577" y="29311"/>
                    <a:pt x="579" y="29336"/>
                    <a:pt x="581" y="29360"/>
                  </a:cubicBezTo>
                  <a:cubicBezTo>
                    <a:pt x="581" y="29336"/>
                    <a:pt x="579" y="29312"/>
                    <a:pt x="574" y="29287"/>
                  </a:cubicBezTo>
                  <a:close/>
                  <a:moveTo>
                    <a:pt x="45899" y="34986"/>
                  </a:moveTo>
                  <a:lnTo>
                    <a:pt x="45899" y="34986"/>
                  </a:lnTo>
                  <a:cubicBezTo>
                    <a:pt x="45955" y="35046"/>
                    <a:pt x="46071" y="35102"/>
                    <a:pt x="46131" y="35162"/>
                  </a:cubicBezTo>
                  <a:cubicBezTo>
                    <a:pt x="46187" y="35162"/>
                    <a:pt x="46247" y="35162"/>
                    <a:pt x="46303" y="35218"/>
                  </a:cubicBezTo>
                  <a:cubicBezTo>
                    <a:pt x="46187" y="35102"/>
                    <a:pt x="46015" y="35046"/>
                    <a:pt x="45899" y="34986"/>
                  </a:cubicBezTo>
                  <a:close/>
                  <a:moveTo>
                    <a:pt x="99512" y="21005"/>
                  </a:moveTo>
                  <a:lnTo>
                    <a:pt x="99512" y="21005"/>
                  </a:lnTo>
                  <a:cubicBezTo>
                    <a:pt x="99336" y="21121"/>
                    <a:pt x="99104" y="21237"/>
                    <a:pt x="98932" y="21353"/>
                  </a:cubicBezTo>
                  <a:cubicBezTo>
                    <a:pt x="98756" y="21525"/>
                    <a:pt x="98584" y="21701"/>
                    <a:pt x="98407" y="21933"/>
                  </a:cubicBezTo>
                  <a:cubicBezTo>
                    <a:pt x="96899" y="24022"/>
                    <a:pt x="95622" y="26807"/>
                    <a:pt x="94346" y="29940"/>
                  </a:cubicBezTo>
                  <a:cubicBezTo>
                    <a:pt x="92489" y="34814"/>
                    <a:pt x="90748" y="40440"/>
                    <a:pt x="88952" y="45314"/>
                  </a:cubicBezTo>
                  <a:lnTo>
                    <a:pt x="88892" y="45374"/>
                  </a:lnTo>
                  <a:cubicBezTo>
                    <a:pt x="88892" y="45490"/>
                    <a:pt x="88836" y="45546"/>
                    <a:pt x="88776" y="45662"/>
                  </a:cubicBezTo>
                  <a:cubicBezTo>
                    <a:pt x="88776" y="45778"/>
                    <a:pt x="88720" y="45894"/>
                    <a:pt x="88660" y="46010"/>
                  </a:cubicBezTo>
                  <a:cubicBezTo>
                    <a:pt x="88660" y="46071"/>
                    <a:pt x="88604" y="46126"/>
                    <a:pt x="88604" y="46187"/>
                  </a:cubicBezTo>
                  <a:cubicBezTo>
                    <a:pt x="88544" y="46303"/>
                    <a:pt x="88488" y="46419"/>
                    <a:pt x="88488" y="46535"/>
                  </a:cubicBezTo>
                  <a:cubicBezTo>
                    <a:pt x="88427" y="46590"/>
                    <a:pt x="88372" y="46706"/>
                    <a:pt x="88372" y="46822"/>
                  </a:cubicBezTo>
                  <a:lnTo>
                    <a:pt x="88195" y="47171"/>
                  </a:lnTo>
                  <a:cubicBezTo>
                    <a:pt x="88195" y="47287"/>
                    <a:pt x="88140" y="47403"/>
                    <a:pt x="88079" y="47519"/>
                  </a:cubicBezTo>
                  <a:cubicBezTo>
                    <a:pt x="88024" y="47635"/>
                    <a:pt x="87963" y="47751"/>
                    <a:pt x="87963" y="47811"/>
                  </a:cubicBezTo>
                  <a:lnTo>
                    <a:pt x="87908" y="47867"/>
                  </a:lnTo>
                  <a:cubicBezTo>
                    <a:pt x="87847" y="48043"/>
                    <a:pt x="87792" y="48159"/>
                    <a:pt x="87731" y="48331"/>
                  </a:cubicBezTo>
                  <a:cubicBezTo>
                    <a:pt x="87676" y="48447"/>
                    <a:pt x="87615" y="48563"/>
                    <a:pt x="87615" y="48679"/>
                  </a:cubicBezTo>
                  <a:cubicBezTo>
                    <a:pt x="87499" y="48856"/>
                    <a:pt x="87443" y="48972"/>
                    <a:pt x="87383" y="49143"/>
                  </a:cubicBezTo>
                  <a:lnTo>
                    <a:pt x="87211" y="49492"/>
                  </a:lnTo>
                  <a:cubicBezTo>
                    <a:pt x="87151" y="49668"/>
                    <a:pt x="87035" y="49840"/>
                    <a:pt x="86979" y="50016"/>
                  </a:cubicBezTo>
                  <a:lnTo>
                    <a:pt x="86803" y="50364"/>
                  </a:lnTo>
                  <a:cubicBezTo>
                    <a:pt x="86747" y="50536"/>
                    <a:pt x="86687" y="50652"/>
                    <a:pt x="86631" y="50768"/>
                  </a:cubicBezTo>
                  <a:cubicBezTo>
                    <a:pt x="86631" y="50828"/>
                    <a:pt x="86571" y="50828"/>
                    <a:pt x="86571" y="50884"/>
                  </a:cubicBezTo>
                  <a:cubicBezTo>
                    <a:pt x="86515" y="51000"/>
                    <a:pt x="86455" y="51176"/>
                    <a:pt x="86339" y="51293"/>
                  </a:cubicBezTo>
                  <a:cubicBezTo>
                    <a:pt x="86339" y="51348"/>
                    <a:pt x="86283" y="51464"/>
                    <a:pt x="86223" y="51580"/>
                  </a:cubicBezTo>
                  <a:cubicBezTo>
                    <a:pt x="86167" y="51641"/>
                    <a:pt x="86167" y="51696"/>
                    <a:pt x="86107" y="51757"/>
                  </a:cubicBezTo>
                  <a:cubicBezTo>
                    <a:pt x="86051" y="51928"/>
                    <a:pt x="85935" y="52044"/>
                    <a:pt x="85874" y="52221"/>
                  </a:cubicBezTo>
                  <a:cubicBezTo>
                    <a:pt x="85758" y="52337"/>
                    <a:pt x="85703" y="52509"/>
                    <a:pt x="85587" y="52685"/>
                  </a:cubicBezTo>
                  <a:cubicBezTo>
                    <a:pt x="85526" y="52857"/>
                    <a:pt x="85410" y="52973"/>
                    <a:pt x="85355" y="53149"/>
                  </a:cubicBezTo>
                  <a:cubicBezTo>
                    <a:pt x="85239" y="53265"/>
                    <a:pt x="85178" y="53381"/>
                    <a:pt x="85062" y="53497"/>
                  </a:cubicBezTo>
                  <a:cubicBezTo>
                    <a:pt x="84946" y="53729"/>
                    <a:pt x="84830" y="53901"/>
                    <a:pt x="84714" y="54078"/>
                  </a:cubicBezTo>
                  <a:lnTo>
                    <a:pt x="84598" y="54194"/>
                  </a:lnTo>
                  <a:cubicBezTo>
                    <a:pt x="84310" y="54714"/>
                    <a:pt x="84018" y="55178"/>
                    <a:pt x="83670" y="55642"/>
                  </a:cubicBezTo>
                  <a:cubicBezTo>
                    <a:pt x="83498" y="55934"/>
                    <a:pt x="83266" y="56166"/>
                    <a:pt x="83089" y="56454"/>
                  </a:cubicBezTo>
                  <a:cubicBezTo>
                    <a:pt x="83498" y="56106"/>
                    <a:pt x="83846" y="55702"/>
                    <a:pt x="84250" y="55238"/>
                  </a:cubicBezTo>
                  <a:cubicBezTo>
                    <a:pt x="84482" y="54946"/>
                    <a:pt x="84714" y="54658"/>
                    <a:pt x="84946" y="54310"/>
                  </a:cubicBezTo>
                  <a:cubicBezTo>
                    <a:pt x="85239" y="53901"/>
                    <a:pt x="85526" y="53437"/>
                    <a:pt x="85819" y="52973"/>
                  </a:cubicBezTo>
                  <a:lnTo>
                    <a:pt x="85819" y="52917"/>
                  </a:lnTo>
                  <a:cubicBezTo>
                    <a:pt x="85935" y="52741"/>
                    <a:pt x="86051" y="52625"/>
                    <a:pt x="86107" y="52453"/>
                  </a:cubicBezTo>
                  <a:cubicBezTo>
                    <a:pt x="86223" y="52277"/>
                    <a:pt x="86283" y="52161"/>
                    <a:pt x="86339" y="52044"/>
                  </a:cubicBezTo>
                  <a:cubicBezTo>
                    <a:pt x="86399" y="51928"/>
                    <a:pt x="86515" y="51757"/>
                    <a:pt x="86571" y="51641"/>
                  </a:cubicBezTo>
                  <a:cubicBezTo>
                    <a:pt x="86631" y="51464"/>
                    <a:pt x="86747" y="51348"/>
                    <a:pt x="86803" y="51176"/>
                  </a:cubicBezTo>
                  <a:cubicBezTo>
                    <a:pt x="86863" y="51060"/>
                    <a:pt x="86919" y="50884"/>
                    <a:pt x="86979" y="50768"/>
                  </a:cubicBezTo>
                  <a:cubicBezTo>
                    <a:pt x="87095" y="50596"/>
                    <a:pt x="87151" y="50480"/>
                    <a:pt x="87211" y="50304"/>
                  </a:cubicBezTo>
                  <a:cubicBezTo>
                    <a:pt x="87267" y="50188"/>
                    <a:pt x="87327" y="50072"/>
                    <a:pt x="87383" y="49900"/>
                  </a:cubicBezTo>
                  <a:cubicBezTo>
                    <a:pt x="87443" y="49784"/>
                    <a:pt x="87559" y="49608"/>
                    <a:pt x="87615" y="49436"/>
                  </a:cubicBezTo>
                  <a:lnTo>
                    <a:pt x="87792" y="49088"/>
                  </a:lnTo>
                  <a:cubicBezTo>
                    <a:pt x="87847" y="48911"/>
                    <a:pt x="87908" y="48795"/>
                    <a:pt x="87963" y="48623"/>
                  </a:cubicBezTo>
                  <a:lnTo>
                    <a:pt x="88140" y="48275"/>
                  </a:lnTo>
                  <a:cubicBezTo>
                    <a:pt x="88140" y="48215"/>
                    <a:pt x="88140" y="48159"/>
                    <a:pt x="88195" y="48099"/>
                  </a:cubicBezTo>
                  <a:cubicBezTo>
                    <a:pt x="88195" y="48043"/>
                    <a:pt x="88256" y="47927"/>
                    <a:pt x="88311" y="47811"/>
                  </a:cubicBezTo>
                  <a:cubicBezTo>
                    <a:pt x="88372" y="47695"/>
                    <a:pt x="88372" y="47579"/>
                    <a:pt x="88427" y="47463"/>
                  </a:cubicBezTo>
                  <a:lnTo>
                    <a:pt x="88604" y="47115"/>
                  </a:lnTo>
                  <a:cubicBezTo>
                    <a:pt x="88660" y="46999"/>
                    <a:pt x="88660" y="46883"/>
                    <a:pt x="88720" y="46767"/>
                  </a:cubicBezTo>
                  <a:cubicBezTo>
                    <a:pt x="88776" y="46706"/>
                    <a:pt x="88776" y="46651"/>
                    <a:pt x="88776" y="46651"/>
                  </a:cubicBezTo>
                  <a:cubicBezTo>
                    <a:pt x="88776" y="46590"/>
                    <a:pt x="88836" y="46535"/>
                    <a:pt x="88836" y="46474"/>
                  </a:cubicBezTo>
                  <a:cubicBezTo>
                    <a:pt x="88892" y="46358"/>
                    <a:pt x="88952" y="46242"/>
                    <a:pt x="88952" y="46126"/>
                  </a:cubicBezTo>
                  <a:cubicBezTo>
                    <a:pt x="89008" y="46071"/>
                    <a:pt x="89008" y="46010"/>
                    <a:pt x="89008" y="46010"/>
                  </a:cubicBezTo>
                  <a:cubicBezTo>
                    <a:pt x="89068" y="45894"/>
                    <a:pt x="89124" y="45778"/>
                    <a:pt x="89184" y="45606"/>
                  </a:cubicBezTo>
                  <a:cubicBezTo>
                    <a:pt x="89184" y="45546"/>
                    <a:pt x="89240" y="45430"/>
                    <a:pt x="89300" y="45314"/>
                  </a:cubicBezTo>
                  <a:lnTo>
                    <a:pt x="89300" y="45198"/>
                  </a:lnTo>
                  <a:cubicBezTo>
                    <a:pt x="89356" y="45142"/>
                    <a:pt x="89356" y="45082"/>
                    <a:pt x="89416" y="45026"/>
                  </a:cubicBezTo>
                  <a:cubicBezTo>
                    <a:pt x="91389" y="39572"/>
                    <a:pt x="93301" y="33306"/>
                    <a:pt x="95451" y="28200"/>
                  </a:cubicBezTo>
                  <a:cubicBezTo>
                    <a:pt x="96495" y="25702"/>
                    <a:pt x="97655" y="23442"/>
                    <a:pt x="98932" y="21701"/>
                  </a:cubicBezTo>
                  <a:cubicBezTo>
                    <a:pt x="99164" y="21469"/>
                    <a:pt x="99336" y="21237"/>
                    <a:pt x="99512" y="21005"/>
                  </a:cubicBezTo>
                  <a:close/>
                  <a:moveTo>
                    <a:pt x="46419" y="34870"/>
                  </a:moveTo>
                  <a:cubicBezTo>
                    <a:pt x="46479" y="34930"/>
                    <a:pt x="46479" y="34930"/>
                    <a:pt x="46535" y="34930"/>
                  </a:cubicBezTo>
                  <a:cubicBezTo>
                    <a:pt x="47176" y="35334"/>
                    <a:pt x="47872" y="35743"/>
                    <a:pt x="48568" y="36207"/>
                  </a:cubicBezTo>
                  <a:cubicBezTo>
                    <a:pt x="48624" y="36207"/>
                    <a:pt x="48684" y="36262"/>
                    <a:pt x="48740" y="36262"/>
                  </a:cubicBezTo>
                  <a:cubicBezTo>
                    <a:pt x="48856" y="36323"/>
                    <a:pt x="48972" y="36378"/>
                    <a:pt x="49088" y="36494"/>
                  </a:cubicBezTo>
                  <a:cubicBezTo>
                    <a:pt x="49381" y="36671"/>
                    <a:pt x="49668" y="36787"/>
                    <a:pt x="49961" y="37019"/>
                  </a:cubicBezTo>
                  <a:cubicBezTo>
                    <a:pt x="50193" y="37135"/>
                    <a:pt x="50481" y="37307"/>
                    <a:pt x="50713" y="37423"/>
                  </a:cubicBezTo>
                  <a:cubicBezTo>
                    <a:pt x="50889" y="37539"/>
                    <a:pt x="51061" y="37715"/>
                    <a:pt x="51293" y="37831"/>
                  </a:cubicBezTo>
                  <a:cubicBezTo>
                    <a:pt x="51353" y="37887"/>
                    <a:pt x="51409" y="37947"/>
                    <a:pt x="51525" y="38003"/>
                  </a:cubicBezTo>
                  <a:cubicBezTo>
                    <a:pt x="51641" y="38063"/>
                    <a:pt x="51757" y="38179"/>
                    <a:pt x="51873" y="38235"/>
                  </a:cubicBezTo>
                  <a:cubicBezTo>
                    <a:pt x="51934" y="38295"/>
                    <a:pt x="52050" y="38412"/>
                    <a:pt x="52166" y="38467"/>
                  </a:cubicBezTo>
                  <a:cubicBezTo>
                    <a:pt x="52282" y="38583"/>
                    <a:pt x="52453" y="38699"/>
                    <a:pt x="52630" y="38760"/>
                  </a:cubicBezTo>
                  <a:lnTo>
                    <a:pt x="53498" y="39456"/>
                  </a:lnTo>
                  <a:lnTo>
                    <a:pt x="53614" y="39572"/>
                  </a:lnTo>
                  <a:cubicBezTo>
                    <a:pt x="53730" y="39688"/>
                    <a:pt x="53846" y="39744"/>
                    <a:pt x="53962" y="39860"/>
                  </a:cubicBezTo>
                  <a:cubicBezTo>
                    <a:pt x="54370" y="40152"/>
                    <a:pt x="54719" y="40440"/>
                    <a:pt x="55067" y="40788"/>
                  </a:cubicBezTo>
                  <a:cubicBezTo>
                    <a:pt x="55122" y="40788"/>
                    <a:pt x="55122" y="40848"/>
                    <a:pt x="55183" y="40848"/>
                  </a:cubicBezTo>
                  <a:cubicBezTo>
                    <a:pt x="55239" y="40904"/>
                    <a:pt x="55299" y="40965"/>
                    <a:pt x="55415" y="41020"/>
                  </a:cubicBezTo>
                  <a:cubicBezTo>
                    <a:pt x="55415" y="41081"/>
                    <a:pt x="55471" y="41081"/>
                    <a:pt x="55471" y="41136"/>
                  </a:cubicBezTo>
                  <a:cubicBezTo>
                    <a:pt x="55587" y="41197"/>
                    <a:pt x="55703" y="41313"/>
                    <a:pt x="55819" y="41429"/>
                  </a:cubicBezTo>
                  <a:cubicBezTo>
                    <a:pt x="56051" y="41600"/>
                    <a:pt x="56343" y="41833"/>
                    <a:pt x="56575" y="42065"/>
                  </a:cubicBezTo>
                  <a:cubicBezTo>
                    <a:pt x="56691" y="42125"/>
                    <a:pt x="56747" y="42241"/>
                    <a:pt x="56863" y="42297"/>
                  </a:cubicBezTo>
                  <a:cubicBezTo>
                    <a:pt x="57040" y="42529"/>
                    <a:pt x="57272" y="42705"/>
                    <a:pt x="57443" y="42877"/>
                  </a:cubicBezTo>
                  <a:cubicBezTo>
                    <a:pt x="57559" y="42993"/>
                    <a:pt x="57675" y="43109"/>
                    <a:pt x="57792" y="43169"/>
                  </a:cubicBezTo>
                  <a:cubicBezTo>
                    <a:pt x="57908" y="43285"/>
                    <a:pt x="58024" y="43341"/>
                    <a:pt x="58084" y="43457"/>
                  </a:cubicBezTo>
                  <a:cubicBezTo>
                    <a:pt x="58200" y="43518"/>
                    <a:pt x="58256" y="43634"/>
                    <a:pt x="58372" y="43689"/>
                  </a:cubicBezTo>
                  <a:lnTo>
                    <a:pt x="59416" y="44734"/>
                  </a:lnTo>
                  <a:cubicBezTo>
                    <a:pt x="59532" y="44794"/>
                    <a:pt x="59593" y="44850"/>
                    <a:pt x="59648" y="44910"/>
                  </a:cubicBezTo>
                  <a:cubicBezTo>
                    <a:pt x="59764" y="44966"/>
                    <a:pt x="59825" y="45082"/>
                    <a:pt x="59880" y="45142"/>
                  </a:cubicBezTo>
                  <a:cubicBezTo>
                    <a:pt x="60345" y="45546"/>
                    <a:pt x="60809" y="46010"/>
                    <a:pt x="61273" y="46419"/>
                  </a:cubicBezTo>
                  <a:cubicBezTo>
                    <a:pt x="61333" y="46535"/>
                    <a:pt x="61449" y="46590"/>
                    <a:pt x="61505" y="46651"/>
                  </a:cubicBezTo>
                  <a:lnTo>
                    <a:pt x="61737" y="46883"/>
                  </a:lnTo>
                  <a:cubicBezTo>
                    <a:pt x="62146" y="47287"/>
                    <a:pt x="62549" y="47635"/>
                    <a:pt x="62898" y="47983"/>
                  </a:cubicBezTo>
                  <a:cubicBezTo>
                    <a:pt x="63014" y="48099"/>
                    <a:pt x="63074" y="48159"/>
                    <a:pt x="63190" y="48215"/>
                  </a:cubicBezTo>
                  <a:cubicBezTo>
                    <a:pt x="63654" y="48679"/>
                    <a:pt x="64174" y="49143"/>
                    <a:pt x="64638" y="49608"/>
                  </a:cubicBezTo>
                  <a:cubicBezTo>
                    <a:pt x="64699" y="49668"/>
                    <a:pt x="64815" y="49724"/>
                    <a:pt x="64870" y="49840"/>
                  </a:cubicBezTo>
                  <a:lnTo>
                    <a:pt x="66439" y="51232"/>
                  </a:lnTo>
                  <a:cubicBezTo>
                    <a:pt x="66495" y="51293"/>
                    <a:pt x="66611" y="51348"/>
                    <a:pt x="66671" y="51409"/>
                  </a:cubicBezTo>
                  <a:cubicBezTo>
                    <a:pt x="66903" y="51580"/>
                    <a:pt x="67075" y="51812"/>
                    <a:pt x="67307" y="51989"/>
                  </a:cubicBezTo>
                  <a:cubicBezTo>
                    <a:pt x="67655" y="52221"/>
                    <a:pt x="67948" y="52509"/>
                    <a:pt x="68296" y="52801"/>
                  </a:cubicBezTo>
                  <a:cubicBezTo>
                    <a:pt x="68412" y="52857"/>
                    <a:pt x="68468" y="52917"/>
                    <a:pt x="68584" y="52973"/>
                  </a:cubicBezTo>
                  <a:cubicBezTo>
                    <a:pt x="69108" y="53437"/>
                    <a:pt x="69688" y="53901"/>
                    <a:pt x="70269" y="54310"/>
                  </a:cubicBezTo>
                  <a:cubicBezTo>
                    <a:pt x="70385" y="54365"/>
                    <a:pt x="70440" y="54426"/>
                    <a:pt x="70556" y="54481"/>
                  </a:cubicBezTo>
                  <a:cubicBezTo>
                    <a:pt x="71137" y="54946"/>
                    <a:pt x="71777" y="55354"/>
                    <a:pt x="72358" y="55702"/>
                  </a:cubicBezTo>
                  <a:cubicBezTo>
                    <a:pt x="72474" y="55758"/>
                    <a:pt x="72590" y="55818"/>
                    <a:pt x="72645" y="55874"/>
                  </a:cubicBezTo>
                  <a:cubicBezTo>
                    <a:pt x="72877" y="55990"/>
                    <a:pt x="73054" y="56106"/>
                    <a:pt x="73286" y="56222"/>
                  </a:cubicBezTo>
                  <a:cubicBezTo>
                    <a:pt x="73750" y="56454"/>
                    <a:pt x="74154" y="56686"/>
                    <a:pt x="74618" y="56863"/>
                  </a:cubicBezTo>
                  <a:cubicBezTo>
                    <a:pt x="74734" y="56918"/>
                    <a:pt x="74850" y="56979"/>
                    <a:pt x="74911" y="56979"/>
                  </a:cubicBezTo>
                  <a:cubicBezTo>
                    <a:pt x="75662" y="57267"/>
                    <a:pt x="76419" y="57499"/>
                    <a:pt x="77115" y="57675"/>
                  </a:cubicBezTo>
                  <a:cubicBezTo>
                    <a:pt x="77231" y="57731"/>
                    <a:pt x="77347" y="57731"/>
                    <a:pt x="77464" y="57731"/>
                  </a:cubicBezTo>
                  <a:cubicBezTo>
                    <a:pt x="78044" y="57847"/>
                    <a:pt x="78624" y="57907"/>
                    <a:pt x="79144" y="57907"/>
                  </a:cubicBezTo>
                  <a:cubicBezTo>
                    <a:pt x="79436" y="57907"/>
                    <a:pt x="79668" y="57907"/>
                    <a:pt x="79956" y="57847"/>
                  </a:cubicBezTo>
                  <a:lnTo>
                    <a:pt x="80017" y="57847"/>
                  </a:lnTo>
                  <a:cubicBezTo>
                    <a:pt x="80188" y="57847"/>
                    <a:pt x="80365" y="57791"/>
                    <a:pt x="80481" y="57791"/>
                  </a:cubicBezTo>
                  <a:cubicBezTo>
                    <a:pt x="80885" y="57675"/>
                    <a:pt x="81233" y="57559"/>
                    <a:pt x="81581" y="57383"/>
                  </a:cubicBezTo>
                  <a:lnTo>
                    <a:pt x="81757" y="57211"/>
                  </a:lnTo>
                  <a:cubicBezTo>
                    <a:pt x="81873" y="57034"/>
                    <a:pt x="81989" y="56918"/>
                    <a:pt x="82105" y="56747"/>
                  </a:cubicBezTo>
                  <a:lnTo>
                    <a:pt x="82105" y="56747"/>
                  </a:lnTo>
                  <a:cubicBezTo>
                    <a:pt x="81697" y="57034"/>
                    <a:pt x="81293" y="57211"/>
                    <a:pt x="80829" y="57383"/>
                  </a:cubicBezTo>
                  <a:cubicBezTo>
                    <a:pt x="80652" y="57383"/>
                    <a:pt x="80481" y="57443"/>
                    <a:pt x="80304" y="57499"/>
                  </a:cubicBezTo>
                  <a:cubicBezTo>
                    <a:pt x="80188" y="57499"/>
                    <a:pt x="80072" y="57499"/>
                    <a:pt x="79900" y="57559"/>
                  </a:cubicBezTo>
                  <a:lnTo>
                    <a:pt x="79144" y="57559"/>
                  </a:lnTo>
                  <a:cubicBezTo>
                    <a:pt x="78680" y="57559"/>
                    <a:pt x="78160" y="57559"/>
                    <a:pt x="77696" y="57443"/>
                  </a:cubicBezTo>
                  <a:cubicBezTo>
                    <a:pt x="77580" y="57443"/>
                    <a:pt x="77464" y="57383"/>
                    <a:pt x="77347" y="57383"/>
                  </a:cubicBezTo>
                  <a:cubicBezTo>
                    <a:pt x="76591" y="57211"/>
                    <a:pt x="75895" y="57034"/>
                    <a:pt x="75143" y="56686"/>
                  </a:cubicBezTo>
                  <a:cubicBezTo>
                    <a:pt x="75027" y="56686"/>
                    <a:pt x="74911" y="56631"/>
                    <a:pt x="74794" y="56570"/>
                  </a:cubicBezTo>
                  <a:cubicBezTo>
                    <a:pt x="74154" y="56282"/>
                    <a:pt x="73518" y="55990"/>
                    <a:pt x="72877" y="55586"/>
                  </a:cubicBezTo>
                  <a:cubicBezTo>
                    <a:pt x="72761" y="55526"/>
                    <a:pt x="72645" y="55470"/>
                    <a:pt x="72590" y="55410"/>
                  </a:cubicBezTo>
                  <a:cubicBezTo>
                    <a:pt x="71949" y="55062"/>
                    <a:pt x="71369" y="54658"/>
                    <a:pt x="70733" y="54249"/>
                  </a:cubicBezTo>
                  <a:cubicBezTo>
                    <a:pt x="70673" y="54194"/>
                    <a:pt x="70556" y="54133"/>
                    <a:pt x="70501" y="54017"/>
                  </a:cubicBezTo>
                  <a:cubicBezTo>
                    <a:pt x="69921" y="53613"/>
                    <a:pt x="69340" y="53205"/>
                    <a:pt x="68760" y="52741"/>
                  </a:cubicBezTo>
                  <a:cubicBezTo>
                    <a:pt x="68700" y="52685"/>
                    <a:pt x="68584" y="52625"/>
                    <a:pt x="68528" y="52569"/>
                  </a:cubicBezTo>
                  <a:cubicBezTo>
                    <a:pt x="68003" y="52105"/>
                    <a:pt x="67484" y="51696"/>
                    <a:pt x="66959" y="51232"/>
                  </a:cubicBezTo>
                  <a:lnTo>
                    <a:pt x="66903" y="51176"/>
                  </a:lnTo>
                  <a:cubicBezTo>
                    <a:pt x="66843" y="51116"/>
                    <a:pt x="66727" y="51060"/>
                    <a:pt x="66671" y="50944"/>
                  </a:cubicBezTo>
                  <a:cubicBezTo>
                    <a:pt x="66147" y="50536"/>
                    <a:pt x="65627" y="50072"/>
                    <a:pt x="65102" y="49608"/>
                  </a:cubicBezTo>
                  <a:cubicBezTo>
                    <a:pt x="65047" y="49552"/>
                    <a:pt x="64986" y="49436"/>
                    <a:pt x="64870" y="49375"/>
                  </a:cubicBezTo>
                  <a:cubicBezTo>
                    <a:pt x="64406" y="48911"/>
                    <a:pt x="63886" y="48507"/>
                    <a:pt x="63422" y="48043"/>
                  </a:cubicBezTo>
                  <a:cubicBezTo>
                    <a:pt x="63362" y="47927"/>
                    <a:pt x="63246" y="47867"/>
                    <a:pt x="63190" y="47811"/>
                  </a:cubicBezTo>
                  <a:cubicBezTo>
                    <a:pt x="62726" y="47347"/>
                    <a:pt x="62262" y="46939"/>
                    <a:pt x="61797" y="46474"/>
                  </a:cubicBezTo>
                  <a:cubicBezTo>
                    <a:pt x="61681" y="46419"/>
                    <a:pt x="61621" y="46303"/>
                    <a:pt x="61565" y="46242"/>
                  </a:cubicBezTo>
                  <a:cubicBezTo>
                    <a:pt x="61505" y="46187"/>
                    <a:pt x="61449" y="46126"/>
                    <a:pt x="61389" y="46126"/>
                  </a:cubicBezTo>
                  <a:cubicBezTo>
                    <a:pt x="60985" y="45722"/>
                    <a:pt x="60577" y="45374"/>
                    <a:pt x="60228" y="44966"/>
                  </a:cubicBezTo>
                  <a:cubicBezTo>
                    <a:pt x="60112" y="44910"/>
                    <a:pt x="60057" y="44794"/>
                    <a:pt x="59941" y="44734"/>
                  </a:cubicBezTo>
                  <a:lnTo>
                    <a:pt x="59764" y="44562"/>
                  </a:lnTo>
                  <a:lnTo>
                    <a:pt x="59416" y="44214"/>
                  </a:lnTo>
                  <a:cubicBezTo>
                    <a:pt x="59184" y="43982"/>
                    <a:pt x="58952" y="43750"/>
                    <a:pt x="58664" y="43573"/>
                  </a:cubicBezTo>
                  <a:cubicBezTo>
                    <a:pt x="58604" y="43457"/>
                    <a:pt x="58488" y="43401"/>
                    <a:pt x="58432" y="43285"/>
                  </a:cubicBezTo>
                  <a:cubicBezTo>
                    <a:pt x="58200" y="43109"/>
                    <a:pt x="58024" y="42937"/>
                    <a:pt x="57792" y="42705"/>
                  </a:cubicBezTo>
                  <a:cubicBezTo>
                    <a:pt x="57675" y="42589"/>
                    <a:pt x="57559" y="42529"/>
                    <a:pt x="57443" y="42413"/>
                  </a:cubicBezTo>
                  <a:cubicBezTo>
                    <a:pt x="57388" y="42357"/>
                    <a:pt x="57272" y="42297"/>
                    <a:pt x="57211" y="42181"/>
                  </a:cubicBezTo>
                  <a:cubicBezTo>
                    <a:pt x="57095" y="42125"/>
                    <a:pt x="57040" y="42009"/>
                    <a:pt x="56923" y="41949"/>
                  </a:cubicBezTo>
                  <a:cubicBezTo>
                    <a:pt x="56575" y="41600"/>
                    <a:pt x="56167" y="41252"/>
                    <a:pt x="55819" y="40965"/>
                  </a:cubicBezTo>
                  <a:cubicBezTo>
                    <a:pt x="55703" y="40848"/>
                    <a:pt x="55587" y="40788"/>
                    <a:pt x="55471" y="40672"/>
                  </a:cubicBezTo>
                  <a:cubicBezTo>
                    <a:pt x="55239" y="40440"/>
                    <a:pt x="55006" y="40268"/>
                    <a:pt x="54835" y="40092"/>
                  </a:cubicBezTo>
                  <a:cubicBezTo>
                    <a:pt x="54719" y="40036"/>
                    <a:pt x="54603" y="39920"/>
                    <a:pt x="54487" y="39804"/>
                  </a:cubicBezTo>
                  <a:cubicBezTo>
                    <a:pt x="54310" y="39744"/>
                    <a:pt x="54194" y="39628"/>
                    <a:pt x="54078" y="39512"/>
                  </a:cubicBezTo>
                  <a:cubicBezTo>
                    <a:pt x="54022" y="39456"/>
                    <a:pt x="53906" y="39396"/>
                    <a:pt x="53846" y="39280"/>
                  </a:cubicBezTo>
                  <a:cubicBezTo>
                    <a:pt x="53674" y="39224"/>
                    <a:pt x="53558" y="39108"/>
                    <a:pt x="53442" y="39047"/>
                  </a:cubicBezTo>
                  <a:cubicBezTo>
                    <a:pt x="53382" y="38931"/>
                    <a:pt x="53266" y="38876"/>
                    <a:pt x="53210" y="38815"/>
                  </a:cubicBezTo>
                  <a:cubicBezTo>
                    <a:pt x="53034" y="38699"/>
                    <a:pt x="52862" y="38583"/>
                    <a:pt x="52746" y="38467"/>
                  </a:cubicBezTo>
                  <a:lnTo>
                    <a:pt x="52050" y="37947"/>
                  </a:lnTo>
                  <a:cubicBezTo>
                    <a:pt x="51817" y="37831"/>
                    <a:pt x="51585" y="37655"/>
                    <a:pt x="51409" y="37539"/>
                  </a:cubicBezTo>
                  <a:cubicBezTo>
                    <a:pt x="51293" y="37423"/>
                    <a:pt x="51177" y="37367"/>
                    <a:pt x="51061" y="37307"/>
                  </a:cubicBezTo>
                  <a:lnTo>
                    <a:pt x="51005" y="37251"/>
                  </a:lnTo>
                  <a:cubicBezTo>
                    <a:pt x="50249" y="36787"/>
                    <a:pt x="49552" y="36323"/>
                    <a:pt x="48856" y="35975"/>
                  </a:cubicBezTo>
                  <a:cubicBezTo>
                    <a:pt x="48800" y="35914"/>
                    <a:pt x="48740" y="35914"/>
                    <a:pt x="48684" y="35859"/>
                  </a:cubicBezTo>
                  <a:cubicBezTo>
                    <a:pt x="48392" y="35743"/>
                    <a:pt x="48044" y="35566"/>
                    <a:pt x="47756" y="35394"/>
                  </a:cubicBezTo>
                  <a:cubicBezTo>
                    <a:pt x="47640" y="35394"/>
                    <a:pt x="47524" y="35334"/>
                    <a:pt x="47408" y="35278"/>
                  </a:cubicBezTo>
                  <a:cubicBezTo>
                    <a:pt x="47060" y="35102"/>
                    <a:pt x="46767" y="34986"/>
                    <a:pt x="46419" y="34870"/>
                  </a:cubicBezTo>
                  <a:close/>
                  <a:moveTo>
                    <a:pt x="1277" y="30172"/>
                  </a:moveTo>
                  <a:lnTo>
                    <a:pt x="1277" y="31040"/>
                  </a:lnTo>
                  <a:cubicBezTo>
                    <a:pt x="1742" y="32145"/>
                    <a:pt x="2322" y="33422"/>
                    <a:pt x="3134" y="35046"/>
                  </a:cubicBezTo>
                  <a:cubicBezTo>
                    <a:pt x="4471" y="37715"/>
                    <a:pt x="5515" y="41252"/>
                    <a:pt x="6383" y="45026"/>
                  </a:cubicBezTo>
                  <a:cubicBezTo>
                    <a:pt x="7776" y="50712"/>
                    <a:pt x="8997" y="56918"/>
                    <a:pt x="11025" y="61792"/>
                  </a:cubicBezTo>
                  <a:cubicBezTo>
                    <a:pt x="12014" y="64229"/>
                    <a:pt x="13230" y="66318"/>
                    <a:pt x="14739" y="67827"/>
                  </a:cubicBezTo>
                  <a:cubicBezTo>
                    <a:pt x="14915" y="67887"/>
                    <a:pt x="15147" y="67887"/>
                    <a:pt x="15319" y="67943"/>
                  </a:cubicBezTo>
                  <a:cubicBezTo>
                    <a:pt x="14799" y="67478"/>
                    <a:pt x="14335" y="66959"/>
                    <a:pt x="13926" y="66378"/>
                  </a:cubicBezTo>
                  <a:cubicBezTo>
                    <a:pt x="12534" y="64638"/>
                    <a:pt x="11489" y="62256"/>
                    <a:pt x="10561" y="59648"/>
                  </a:cubicBezTo>
                  <a:cubicBezTo>
                    <a:pt x="9169" y="55702"/>
                    <a:pt x="8184" y="51060"/>
                    <a:pt x="7140" y="46651"/>
                  </a:cubicBezTo>
                  <a:cubicBezTo>
                    <a:pt x="6096" y="42241"/>
                    <a:pt x="4991" y="38063"/>
                    <a:pt x="3427" y="34930"/>
                  </a:cubicBezTo>
                  <a:cubicBezTo>
                    <a:pt x="2438" y="32841"/>
                    <a:pt x="1742" y="31333"/>
                    <a:pt x="1277" y="30172"/>
                  </a:cubicBezTo>
                  <a:close/>
                  <a:moveTo>
                    <a:pt x="15203" y="68235"/>
                  </a:moveTo>
                  <a:cubicBezTo>
                    <a:pt x="15551" y="68407"/>
                    <a:pt x="15899" y="68523"/>
                    <a:pt x="16247" y="68639"/>
                  </a:cubicBezTo>
                  <a:cubicBezTo>
                    <a:pt x="16076" y="68523"/>
                    <a:pt x="15899" y="68407"/>
                    <a:pt x="15783" y="68291"/>
                  </a:cubicBezTo>
                  <a:cubicBezTo>
                    <a:pt x="15551" y="68291"/>
                    <a:pt x="15379" y="68291"/>
                    <a:pt x="15203" y="68235"/>
                  </a:cubicBezTo>
                  <a:close/>
                  <a:moveTo>
                    <a:pt x="147995" y="69341"/>
                  </a:moveTo>
                  <a:cubicBezTo>
                    <a:pt x="147965" y="69476"/>
                    <a:pt x="147934" y="69610"/>
                    <a:pt x="147903" y="69744"/>
                  </a:cubicBezTo>
                  <a:cubicBezTo>
                    <a:pt x="147934" y="69610"/>
                    <a:pt x="147965" y="69476"/>
                    <a:pt x="147995" y="69341"/>
                  </a:cubicBezTo>
                  <a:close/>
                  <a:moveTo>
                    <a:pt x="42534" y="34174"/>
                  </a:moveTo>
                  <a:cubicBezTo>
                    <a:pt x="42302" y="34174"/>
                    <a:pt x="42009" y="34174"/>
                    <a:pt x="41777" y="34234"/>
                  </a:cubicBezTo>
                  <a:lnTo>
                    <a:pt x="41429" y="34234"/>
                  </a:lnTo>
                  <a:cubicBezTo>
                    <a:pt x="41025" y="34290"/>
                    <a:pt x="40561" y="34350"/>
                    <a:pt x="40153" y="34466"/>
                  </a:cubicBezTo>
                  <a:cubicBezTo>
                    <a:pt x="40037" y="34522"/>
                    <a:pt x="39921" y="34522"/>
                    <a:pt x="39804" y="34582"/>
                  </a:cubicBezTo>
                  <a:cubicBezTo>
                    <a:pt x="39688" y="34582"/>
                    <a:pt x="39633" y="34638"/>
                    <a:pt x="39517" y="34638"/>
                  </a:cubicBezTo>
                  <a:cubicBezTo>
                    <a:pt x="38936" y="34870"/>
                    <a:pt x="38412" y="35046"/>
                    <a:pt x="37948" y="35278"/>
                  </a:cubicBezTo>
                  <a:lnTo>
                    <a:pt x="37600" y="35450"/>
                  </a:lnTo>
                  <a:cubicBezTo>
                    <a:pt x="37135" y="35682"/>
                    <a:pt x="36732" y="35914"/>
                    <a:pt x="36383" y="36207"/>
                  </a:cubicBezTo>
                  <a:cubicBezTo>
                    <a:pt x="36267" y="36262"/>
                    <a:pt x="36207" y="36323"/>
                    <a:pt x="36091" y="36378"/>
                  </a:cubicBezTo>
                  <a:lnTo>
                    <a:pt x="35803" y="36671"/>
                  </a:lnTo>
                  <a:cubicBezTo>
                    <a:pt x="35223" y="37135"/>
                    <a:pt x="34759" y="37715"/>
                    <a:pt x="34350" y="38295"/>
                  </a:cubicBezTo>
                  <a:cubicBezTo>
                    <a:pt x="34295" y="38412"/>
                    <a:pt x="34179" y="38583"/>
                    <a:pt x="34118" y="38760"/>
                  </a:cubicBezTo>
                  <a:cubicBezTo>
                    <a:pt x="33770" y="39280"/>
                    <a:pt x="33538" y="39860"/>
                    <a:pt x="33306" y="40440"/>
                  </a:cubicBezTo>
                  <a:cubicBezTo>
                    <a:pt x="33134" y="40965"/>
                    <a:pt x="33018" y="41484"/>
                    <a:pt x="32902" y="42065"/>
                  </a:cubicBezTo>
                  <a:cubicBezTo>
                    <a:pt x="32842" y="42473"/>
                    <a:pt x="32786" y="42821"/>
                    <a:pt x="32726" y="43225"/>
                  </a:cubicBezTo>
                  <a:cubicBezTo>
                    <a:pt x="32610" y="44098"/>
                    <a:pt x="32554" y="45026"/>
                    <a:pt x="32554" y="45954"/>
                  </a:cubicBezTo>
                  <a:cubicBezTo>
                    <a:pt x="32554" y="48043"/>
                    <a:pt x="32786" y="50304"/>
                    <a:pt x="33018" y="52509"/>
                  </a:cubicBezTo>
                  <a:cubicBezTo>
                    <a:pt x="33190" y="54714"/>
                    <a:pt x="33422" y="56918"/>
                    <a:pt x="33422" y="58951"/>
                  </a:cubicBezTo>
                  <a:cubicBezTo>
                    <a:pt x="33422" y="59880"/>
                    <a:pt x="33366" y="60808"/>
                    <a:pt x="33250" y="61621"/>
                  </a:cubicBezTo>
                  <a:cubicBezTo>
                    <a:pt x="33250" y="62024"/>
                    <a:pt x="33190" y="62372"/>
                    <a:pt x="33074" y="62721"/>
                  </a:cubicBezTo>
                  <a:cubicBezTo>
                    <a:pt x="33074" y="62953"/>
                    <a:pt x="33018" y="63129"/>
                    <a:pt x="32958" y="63301"/>
                  </a:cubicBezTo>
                  <a:cubicBezTo>
                    <a:pt x="32786" y="64113"/>
                    <a:pt x="32494" y="64870"/>
                    <a:pt x="32090" y="65566"/>
                  </a:cubicBezTo>
                  <a:cubicBezTo>
                    <a:pt x="32029" y="65738"/>
                    <a:pt x="31913" y="65854"/>
                    <a:pt x="31858" y="65970"/>
                  </a:cubicBezTo>
                  <a:cubicBezTo>
                    <a:pt x="31858" y="66030"/>
                    <a:pt x="31797" y="66030"/>
                    <a:pt x="31797" y="66030"/>
                  </a:cubicBezTo>
                  <a:cubicBezTo>
                    <a:pt x="31510" y="66550"/>
                    <a:pt x="31161" y="66959"/>
                    <a:pt x="30697" y="67362"/>
                  </a:cubicBezTo>
                  <a:cubicBezTo>
                    <a:pt x="30637" y="67478"/>
                    <a:pt x="30521" y="67539"/>
                    <a:pt x="30405" y="67595"/>
                  </a:cubicBezTo>
                  <a:cubicBezTo>
                    <a:pt x="30057" y="67943"/>
                    <a:pt x="29709" y="68175"/>
                    <a:pt x="29244" y="68467"/>
                  </a:cubicBezTo>
                  <a:cubicBezTo>
                    <a:pt x="29189" y="68523"/>
                    <a:pt x="29073" y="68583"/>
                    <a:pt x="28957" y="68639"/>
                  </a:cubicBezTo>
                  <a:cubicBezTo>
                    <a:pt x="28724" y="68755"/>
                    <a:pt x="28492" y="68871"/>
                    <a:pt x="28200" y="68987"/>
                  </a:cubicBezTo>
                  <a:cubicBezTo>
                    <a:pt x="28084" y="69047"/>
                    <a:pt x="27912" y="69103"/>
                    <a:pt x="27796" y="69163"/>
                  </a:cubicBezTo>
                  <a:cubicBezTo>
                    <a:pt x="27680" y="69163"/>
                    <a:pt x="27564" y="69219"/>
                    <a:pt x="27448" y="69219"/>
                  </a:cubicBezTo>
                  <a:cubicBezTo>
                    <a:pt x="27100" y="69396"/>
                    <a:pt x="26691" y="69512"/>
                    <a:pt x="26288" y="69567"/>
                  </a:cubicBezTo>
                  <a:cubicBezTo>
                    <a:pt x="26171" y="69628"/>
                    <a:pt x="26055" y="69628"/>
                    <a:pt x="25995" y="69628"/>
                  </a:cubicBezTo>
                  <a:cubicBezTo>
                    <a:pt x="25591" y="69744"/>
                    <a:pt x="25243" y="69799"/>
                    <a:pt x="24835" y="69860"/>
                  </a:cubicBezTo>
                  <a:cubicBezTo>
                    <a:pt x="24719" y="69860"/>
                    <a:pt x="24603" y="69860"/>
                    <a:pt x="24487" y="69915"/>
                  </a:cubicBezTo>
                  <a:cubicBezTo>
                    <a:pt x="24138" y="69915"/>
                    <a:pt x="23735" y="69976"/>
                    <a:pt x="23386" y="69976"/>
                  </a:cubicBezTo>
                  <a:cubicBezTo>
                    <a:pt x="23270" y="70031"/>
                    <a:pt x="23154" y="70031"/>
                    <a:pt x="23038" y="70031"/>
                  </a:cubicBezTo>
                  <a:lnTo>
                    <a:pt x="20253" y="70031"/>
                  </a:lnTo>
                  <a:cubicBezTo>
                    <a:pt x="19961" y="70031"/>
                    <a:pt x="19729" y="69976"/>
                    <a:pt x="19497" y="69976"/>
                  </a:cubicBezTo>
                  <a:cubicBezTo>
                    <a:pt x="19264" y="69915"/>
                    <a:pt x="19093" y="69860"/>
                    <a:pt x="18916" y="69860"/>
                  </a:cubicBezTo>
                  <a:cubicBezTo>
                    <a:pt x="18684" y="69799"/>
                    <a:pt x="18512" y="69744"/>
                    <a:pt x="18336" y="69683"/>
                  </a:cubicBezTo>
                  <a:cubicBezTo>
                    <a:pt x="17988" y="69567"/>
                    <a:pt x="17640" y="69451"/>
                    <a:pt x="17292" y="69279"/>
                  </a:cubicBezTo>
                  <a:cubicBezTo>
                    <a:pt x="17236" y="69279"/>
                    <a:pt x="17236" y="69219"/>
                    <a:pt x="17236" y="69219"/>
                  </a:cubicBezTo>
                  <a:cubicBezTo>
                    <a:pt x="16828" y="69163"/>
                    <a:pt x="16479" y="69103"/>
                    <a:pt x="16131" y="68987"/>
                  </a:cubicBezTo>
                  <a:lnTo>
                    <a:pt x="16131" y="68987"/>
                  </a:lnTo>
                  <a:cubicBezTo>
                    <a:pt x="16479" y="69219"/>
                    <a:pt x="16888" y="69451"/>
                    <a:pt x="17292" y="69628"/>
                  </a:cubicBezTo>
                  <a:cubicBezTo>
                    <a:pt x="17584" y="69799"/>
                    <a:pt x="17872" y="69915"/>
                    <a:pt x="18220" y="69976"/>
                  </a:cubicBezTo>
                  <a:cubicBezTo>
                    <a:pt x="18568" y="70092"/>
                    <a:pt x="18916" y="70208"/>
                    <a:pt x="19325" y="70264"/>
                  </a:cubicBezTo>
                  <a:cubicBezTo>
                    <a:pt x="19557" y="70264"/>
                    <a:pt x="19729" y="70324"/>
                    <a:pt x="19961" y="70324"/>
                  </a:cubicBezTo>
                  <a:cubicBezTo>
                    <a:pt x="20137" y="70380"/>
                    <a:pt x="20309" y="70380"/>
                    <a:pt x="20485" y="70380"/>
                  </a:cubicBezTo>
                  <a:lnTo>
                    <a:pt x="22226" y="70380"/>
                  </a:lnTo>
                  <a:cubicBezTo>
                    <a:pt x="22574" y="70380"/>
                    <a:pt x="22862" y="70380"/>
                    <a:pt x="23210" y="70324"/>
                  </a:cubicBezTo>
                  <a:lnTo>
                    <a:pt x="23558" y="70324"/>
                  </a:lnTo>
                  <a:cubicBezTo>
                    <a:pt x="23906" y="70324"/>
                    <a:pt x="24315" y="70264"/>
                    <a:pt x="24603" y="70208"/>
                  </a:cubicBezTo>
                  <a:cubicBezTo>
                    <a:pt x="24719" y="70208"/>
                    <a:pt x="24835" y="70208"/>
                    <a:pt x="24951" y="70147"/>
                  </a:cubicBezTo>
                  <a:cubicBezTo>
                    <a:pt x="25359" y="70092"/>
                    <a:pt x="25763" y="70031"/>
                    <a:pt x="26111" y="69976"/>
                  </a:cubicBezTo>
                  <a:cubicBezTo>
                    <a:pt x="26227" y="69915"/>
                    <a:pt x="26343" y="69915"/>
                    <a:pt x="26404" y="69915"/>
                  </a:cubicBezTo>
                  <a:cubicBezTo>
                    <a:pt x="26807" y="69799"/>
                    <a:pt x="27216" y="69683"/>
                    <a:pt x="27564" y="69567"/>
                  </a:cubicBezTo>
                  <a:cubicBezTo>
                    <a:pt x="27620" y="69567"/>
                    <a:pt x="27680" y="69512"/>
                    <a:pt x="27736" y="69512"/>
                  </a:cubicBezTo>
                  <a:cubicBezTo>
                    <a:pt x="27796" y="69512"/>
                    <a:pt x="27852" y="69451"/>
                    <a:pt x="27912" y="69451"/>
                  </a:cubicBezTo>
                  <a:cubicBezTo>
                    <a:pt x="28316" y="69279"/>
                    <a:pt x="28664" y="69103"/>
                    <a:pt x="29073" y="68931"/>
                  </a:cubicBezTo>
                  <a:cubicBezTo>
                    <a:pt x="29128" y="68871"/>
                    <a:pt x="29244" y="68815"/>
                    <a:pt x="29360" y="68755"/>
                  </a:cubicBezTo>
                  <a:cubicBezTo>
                    <a:pt x="29769" y="68523"/>
                    <a:pt x="30173" y="68291"/>
                    <a:pt x="30521" y="68003"/>
                  </a:cubicBezTo>
                  <a:cubicBezTo>
                    <a:pt x="30581" y="67943"/>
                    <a:pt x="30697" y="67887"/>
                    <a:pt x="30753" y="67771"/>
                  </a:cubicBezTo>
                  <a:lnTo>
                    <a:pt x="30813" y="67711"/>
                  </a:lnTo>
                  <a:cubicBezTo>
                    <a:pt x="31217" y="67362"/>
                    <a:pt x="31626" y="66898"/>
                    <a:pt x="31913" y="66434"/>
                  </a:cubicBezTo>
                  <a:cubicBezTo>
                    <a:pt x="32029" y="66318"/>
                    <a:pt x="32090" y="66202"/>
                    <a:pt x="32206" y="66086"/>
                  </a:cubicBezTo>
                  <a:cubicBezTo>
                    <a:pt x="32610" y="65390"/>
                    <a:pt x="32902" y="64693"/>
                    <a:pt x="33134" y="63941"/>
                  </a:cubicBezTo>
                  <a:cubicBezTo>
                    <a:pt x="33190" y="63825"/>
                    <a:pt x="33190" y="63709"/>
                    <a:pt x="33250" y="63593"/>
                  </a:cubicBezTo>
                  <a:cubicBezTo>
                    <a:pt x="33306" y="63361"/>
                    <a:pt x="33366" y="63069"/>
                    <a:pt x="33422" y="62721"/>
                  </a:cubicBezTo>
                  <a:cubicBezTo>
                    <a:pt x="33654" y="61560"/>
                    <a:pt x="33770" y="60284"/>
                    <a:pt x="33770" y="58951"/>
                  </a:cubicBezTo>
                  <a:cubicBezTo>
                    <a:pt x="33770" y="56863"/>
                    <a:pt x="33538" y="54658"/>
                    <a:pt x="33306" y="52453"/>
                  </a:cubicBezTo>
                  <a:cubicBezTo>
                    <a:pt x="33134" y="50248"/>
                    <a:pt x="32902" y="48043"/>
                    <a:pt x="32902" y="45954"/>
                  </a:cubicBezTo>
                  <a:lnTo>
                    <a:pt x="32902" y="44910"/>
                  </a:lnTo>
                  <a:cubicBezTo>
                    <a:pt x="32958" y="44330"/>
                    <a:pt x="32958" y="43805"/>
                    <a:pt x="33074" y="43225"/>
                  </a:cubicBezTo>
                  <a:cubicBezTo>
                    <a:pt x="33250" y="41777"/>
                    <a:pt x="33538" y="40440"/>
                    <a:pt x="34179" y="39280"/>
                  </a:cubicBezTo>
                  <a:cubicBezTo>
                    <a:pt x="34234" y="39164"/>
                    <a:pt x="34295" y="39108"/>
                    <a:pt x="34295" y="38992"/>
                  </a:cubicBezTo>
                  <a:cubicBezTo>
                    <a:pt x="34350" y="38931"/>
                    <a:pt x="34411" y="38876"/>
                    <a:pt x="34411" y="38815"/>
                  </a:cubicBezTo>
                  <a:cubicBezTo>
                    <a:pt x="34815" y="38179"/>
                    <a:pt x="35279" y="37599"/>
                    <a:pt x="35859" y="37075"/>
                  </a:cubicBezTo>
                  <a:lnTo>
                    <a:pt x="36151" y="36787"/>
                  </a:lnTo>
                  <a:cubicBezTo>
                    <a:pt x="36267" y="36671"/>
                    <a:pt x="36439" y="36555"/>
                    <a:pt x="36555" y="36494"/>
                  </a:cubicBezTo>
                  <a:cubicBezTo>
                    <a:pt x="36903" y="36207"/>
                    <a:pt x="37251" y="35975"/>
                    <a:pt x="37660" y="35798"/>
                  </a:cubicBezTo>
                  <a:lnTo>
                    <a:pt x="38008" y="35626"/>
                  </a:lnTo>
                  <a:cubicBezTo>
                    <a:pt x="38472" y="35394"/>
                    <a:pt x="38992" y="35162"/>
                    <a:pt x="39572" y="34986"/>
                  </a:cubicBezTo>
                  <a:cubicBezTo>
                    <a:pt x="39633" y="34986"/>
                    <a:pt x="39749" y="34930"/>
                    <a:pt x="39865" y="34930"/>
                  </a:cubicBezTo>
                  <a:cubicBezTo>
                    <a:pt x="39981" y="34870"/>
                    <a:pt x="40097" y="34814"/>
                    <a:pt x="40269" y="34814"/>
                  </a:cubicBezTo>
                  <a:cubicBezTo>
                    <a:pt x="40677" y="34698"/>
                    <a:pt x="41081" y="34638"/>
                    <a:pt x="41489" y="34582"/>
                  </a:cubicBezTo>
                  <a:cubicBezTo>
                    <a:pt x="41606" y="34582"/>
                    <a:pt x="41661" y="34522"/>
                    <a:pt x="41777" y="34522"/>
                  </a:cubicBezTo>
                  <a:lnTo>
                    <a:pt x="43402" y="34522"/>
                  </a:lnTo>
                  <a:cubicBezTo>
                    <a:pt x="43518" y="34582"/>
                    <a:pt x="43634" y="34582"/>
                    <a:pt x="43750" y="34582"/>
                  </a:cubicBezTo>
                  <a:cubicBezTo>
                    <a:pt x="44214" y="34638"/>
                    <a:pt x="44623" y="34698"/>
                    <a:pt x="45027" y="34814"/>
                  </a:cubicBezTo>
                  <a:cubicBezTo>
                    <a:pt x="44794" y="34638"/>
                    <a:pt x="44507" y="34466"/>
                    <a:pt x="44214" y="34290"/>
                  </a:cubicBezTo>
                  <a:cubicBezTo>
                    <a:pt x="44042" y="34290"/>
                    <a:pt x="43866" y="34290"/>
                    <a:pt x="43750" y="34234"/>
                  </a:cubicBezTo>
                  <a:lnTo>
                    <a:pt x="43402" y="34234"/>
                  </a:lnTo>
                  <a:cubicBezTo>
                    <a:pt x="43114" y="34174"/>
                    <a:pt x="42822" y="34174"/>
                    <a:pt x="42534" y="34174"/>
                  </a:cubicBezTo>
                  <a:close/>
                  <a:moveTo>
                    <a:pt x="104094" y="17988"/>
                  </a:moveTo>
                  <a:cubicBezTo>
                    <a:pt x="103922" y="17988"/>
                    <a:pt x="103806" y="18043"/>
                    <a:pt x="103690" y="18043"/>
                  </a:cubicBezTo>
                  <a:cubicBezTo>
                    <a:pt x="103629" y="18043"/>
                    <a:pt x="103574" y="18043"/>
                    <a:pt x="103513" y="18104"/>
                  </a:cubicBezTo>
                  <a:cubicBezTo>
                    <a:pt x="103342" y="18104"/>
                    <a:pt x="103226" y="18104"/>
                    <a:pt x="103110" y="18159"/>
                  </a:cubicBezTo>
                  <a:lnTo>
                    <a:pt x="102993" y="18159"/>
                  </a:lnTo>
                  <a:cubicBezTo>
                    <a:pt x="102993" y="18159"/>
                    <a:pt x="102993" y="18220"/>
                    <a:pt x="102933" y="18220"/>
                  </a:cubicBezTo>
                  <a:cubicBezTo>
                    <a:pt x="102817" y="18220"/>
                    <a:pt x="102645" y="18275"/>
                    <a:pt x="102529" y="18336"/>
                  </a:cubicBezTo>
                  <a:lnTo>
                    <a:pt x="102469" y="18336"/>
                  </a:lnTo>
                  <a:cubicBezTo>
                    <a:pt x="102005" y="18508"/>
                    <a:pt x="101541" y="18740"/>
                    <a:pt x="101137" y="19088"/>
                  </a:cubicBezTo>
                  <a:cubicBezTo>
                    <a:pt x="100728" y="19380"/>
                    <a:pt x="100324" y="19668"/>
                    <a:pt x="99916" y="20076"/>
                  </a:cubicBezTo>
                  <a:cubicBezTo>
                    <a:pt x="100324" y="19784"/>
                    <a:pt x="100789" y="19552"/>
                    <a:pt x="101309" y="19380"/>
                  </a:cubicBezTo>
                  <a:cubicBezTo>
                    <a:pt x="101309" y="19380"/>
                    <a:pt x="101309" y="19320"/>
                    <a:pt x="101369" y="19320"/>
                  </a:cubicBezTo>
                  <a:cubicBezTo>
                    <a:pt x="101541" y="19204"/>
                    <a:pt x="101773" y="19088"/>
                    <a:pt x="101949" y="18972"/>
                  </a:cubicBezTo>
                  <a:lnTo>
                    <a:pt x="102005" y="18916"/>
                  </a:lnTo>
                  <a:cubicBezTo>
                    <a:pt x="102181" y="18856"/>
                    <a:pt x="102353" y="18740"/>
                    <a:pt x="102585" y="18684"/>
                  </a:cubicBezTo>
                  <a:cubicBezTo>
                    <a:pt x="102645" y="18624"/>
                    <a:pt x="102701" y="18624"/>
                    <a:pt x="102761" y="18624"/>
                  </a:cubicBezTo>
                  <a:cubicBezTo>
                    <a:pt x="102877" y="18568"/>
                    <a:pt x="103049" y="18508"/>
                    <a:pt x="103165" y="18508"/>
                  </a:cubicBezTo>
                  <a:cubicBezTo>
                    <a:pt x="103226" y="18508"/>
                    <a:pt x="103226" y="18452"/>
                    <a:pt x="103226" y="18452"/>
                  </a:cubicBezTo>
                  <a:lnTo>
                    <a:pt x="103458" y="18452"/>
                  </a:lnTo>
                  <a:cubicBezTo>
                    <a:pt x="103574" y="18391"/>
                    <a:pt x="103745" y="18391"/>
                    <a:pt x="103862" y="18336"/>
                  </a:cubicBezTo>
                  <a:lnTo>
                    <a:pt x="104790" y="18336"/>
                  </a:lnTo>
                  <a:cubicBezTo>
                    <a:pt x="104906" y="18336"/>
                    <a:pt x="105022" y="18336"/>
                    <a:pt x="105138" y="18391"/>
                  </a:cubicBezTo>
                  <a:cubicBezTo>
                    <a:pt x="105254" y="18391"/>
                    <a:pt x="105370" y="18391"/>
                    <a:pt x="105486" y="18452"/>
                  </a:cubicBezTo>
                  <a:cubicBezTo>
                    <a:pt x="105602" y="18452"/>
                    <a:pt x="105663" y="18508"/>
                    <a:pt x="105779" y="18508"/>
                  </a:cubicBezTo>
                  <a:cubicBezTo>
                    <a:pt x="105895" y="18568"/>
                    <a:pt x="106011" y="18624"/>
                    <a:pt x="106127" y="18624"/>
                  </a:cubicBezTo>
                  <a:cubicBezTo>
                    <a:pt x="106182" y="18684"/>
                    <a:pt x="106298" y="18740"/>
                    <a:pt x="106415" y="18800"/>
                  </a:cubicBezTo>
                  <a:cubicBezTo>
                    <a:pt x="106475" y="18856"/>
                    <a:pt x="106591" y="18916"/>
                    <a:pt x="106707" y="18972"/>
                  </a:cubicBezTo>
                  <a:lnTo>
                    <a:pt x="106823" y="19088"/>
                  </a:lnTo>
                  <a:cubicBezTo>
                    <a:pt x="106879" y="19148"/>
                    <a:pt x="106939" y="19148"/>
                    <a:pt x="106995" y="19204"/>
                  </a:cubicBezTo>
                  <a:cubicBezTo>
                    <a:pt x="107055" y="19264"/>
                    <a:pt x="107171" y="19380"/>
                    <a:pt x="107287" y="19436"/>
                  </a:cubicBezTo>
                  <a:cubicBezTo>
                    <a:pt x="107343" y="19552"/>
                    <a:pt x="107403" y="19612"/>
                    <a:pt x="107519" y="19728"/>
                  </a:cubicBezTo>
                  <a:cubicBezTo>
                    <a:pt x="107575" y="19784"/>
                    <a:pt x="107691" y="19900"/>
                    <a:pt x="107751" y="20016"/>
                  </a:cubicBezTo>
                  <a:cubicBezTo>
                    <a:pt x="107867" y="20132"/>
                    <a:pt x="107923" y="20248"/>
                    <a:pt x="107983" y="20309"/>
                  </a:cubicBezTo>
                  <a:cubicBezTo>
                    <a:pt x="108099" y="20425"/>
                    <a:pt x="108155" y="20596"/>
                    <a:pt x="108216" y="20712"/>
                  </a:cubicBezTo>
                  <a:cubicBezTo>
                    <a:pt x="108332" y="20828"/>
                    <a:pt x="108387" y="20944"/>
                    <a:pt x="108448" y="21061"/>
                  </a:cubicBezTo>
                  <a:cubicBezTo>
                    <a:pt x="108448" y="21061"/>
                    <a:pt x="108448" y="21121"/>
                    <a:pt x="108503" y="21121"/>
                  </a:cubicBezTo>
                  <a:lnTo>
                    <a:pt x="108680" y="21469"/>
                  </a:lnTo>
                  <a:cubicBezTo>
                    <a:pt x="108735" y="21585"/>
                    <a:pt x="108796" y="21757"/>
                    <a:pt x="108851" y="21873"/>
                  </a:cubicBezTo>
                  <a:cubicBezTo>
                    <a:pt x="108912" y="21989"/>
                    <a:pt x="108968" y="22165"/>
                    <a:pt x="109028" y="22281"/>
                  </a:cubicBezTo>
                  <a:cubicBezTo>
                    <a:pt x="109084" y="22453"/>
                    <a:pt x="109144" y="22569"/>
                    <a:pt x="109200" y="22745"/>
                  </a:cubicBezTo>
                  <a:cubicBezTo>
                    <a:pt x="109260" y="22862"/>
                    <a:pt x="109260" y="23033"/>
                    <a:pt x="109316" y="23149"/>
                  </a:cubicBezTo>
                  <a:lnTo>
                    <a:pt x="109492" y="23674"/>
                  </a:lnTo>
                  <a:cubicBezTo>
                    <a:pt x="109492" y="23790"/>
                    <a:pt x="109548" y="23906"/>
                    <a:pt x="109608" y="24022"/>
                  </a:cubicBezTo>
                  <a:cubicBezTo>
                    <a:pt x="109608" y="24194"/>
                    <a:pt x="109664" y="24370"/>
                    <a:pt x="109724" y="24542"/>
                  </a:cubicBezTo>
                  <a:cubicBezTo>
                    <a:pt x="109724" y="24658"/>
                    <a:pt x="109780" y="24774"/>
                    <a:pt x="109780" y="24890"/>
                  </a:cubicBezTo>
                  <a:lnTo>
                    <a:pt x="109956" y="25415"/>
                  </a:lnTo>
                  <a:cubicBezTo>
                    <a:pt x="109956" y="25531"/>
                    <a:pt x="109956" y="25586"/>
                    <a:pt x="110012" y="25702"/>
                  </a:cubicBezTo>
                  <a:cubicBezTo>
                    <a:pt x="110012" y="25879"/>
                    <a:pt x="110072" y="26050"/>
                    <a:pt x="110072" y="26227"/>
                  </a:cubicBezTo>
                  <a:cubicBezTo>
                    <a:pt x="110128" y="26343"/>
                    <a:pt x="110128" y="26399"/>
                    <a:pt x="110128" y="26515"/>
                  </a:cubicBezTo>
                  <a:cubicBezTo>
                    <a:pt x="110188" y="26691"/>
                    <a:pt x="110188" y="26863"/>
                    <a:pt x="110244" y="27039"/>
                  </a:cubicBezTo>
                  <a:cubicBezTo>
                    <a:pt x="110244" y="27155"/>
                    <a:pt x="110244" y="27211"/>
                    <a:pt x="110304" y="27327"/>
                  </a:cubicBezTo>
                  <a:cubicBezTo>
                    <a:pt x="110304" y="27503"/>
                    <a:pt x="110360" y="27675"/>
                    <a:pt x="110360" y="27907"/>
                  </a:cubicBezTo>
                  <a:cubicBezTo>
                    <a:pt x="110360" y="27968"/>
                    <a:pt x="110420" y="28084"/>
                    <a:pt x="110420" y="28200"/>
                  </a:cubicBezTo>
                  <a:cubicBezTo>
                    <a:pt x="110420" y="28371"/>
                    <a:pt x="110476" y="28548"/>
                    <a:pt x="110476" y="28719"/>
                  </a:cubicBezTo>
                  <a:cubicBezTo>
                    <a:pt x="110536" y="28836"/>
                    <a:pt x="110536" y="29012"/>
                    <a:pt x="110536" y="29128"/>
                  </a:cubicBezTo>
                  <a:cubicBezTo>
                    <a:pt x="110536" y="29300"/>
                    <a:pt x="110592" y="29476"/>
                    <a:pt x="110592" y="29708"/>
                  </a:cubicBezTo>
                  <a:cubicBezTo>
                    <a:pt x="110652" y="29824"/>
                    <a:pt x="110652" y="29996"/>
                    <a:pt x="110652" y="30172"/>
                  </a:cubicBezTo>
                  <a:cubicBezTo>
                    <a:pt x="110708" y="30404"/>
                    <a:pt x="110708" y="30576"/>
                    <a:pt x="110708" y="30808"/>
                  </a:cubicBezTo>
                  <a:cubicBezTo>
                    <a:pt x="110769" y="31040"/>
                    <a:pt x="110769" y="31272"/>
                    <a:pt x="110769" y="31505"/>
                  </a:cubicBezTo>
                  <a:cubicBezTo>
                    <a:pt x="110824" y="31681"/>
                    <a:pt x="110824" y="31913"/>
                    <a:pt x="110824" y="32145"/>
                  </a:cubicBezTo>
                  <a:cubicBezTo>
                    <a:pt x="110885" y="32493"/>
                    <a:pt x="110885" y="32781"/>
                    <a:pt x="110940" y="33129"/>
                  </a:cubicBezTo>
                  <a:lnTo>
                    <a:pt x="110940" y="33825"/>
                  </a:lnTo>
                  <a:cubicBezTo>
                    <a:pt x="111001" y="34350"/>
                    <a:pt x="111001" y="34814"/>
                    <a:pt x="111056" y="35334"/>
                  </a:cubicBezTo>
                  <a:cubicBezTo>
                    <a:pt x="111056" y="35566"/>
                    <a:pt x="111056" y="35859"/>
                    <a:pt x="111117" y="36091"/>
                  </a:cubicBezTo>
                  <a:cubicBezTo>
                    <a:pt x="111117" y="36787"/>
                    <a:pt x="111172" y="37483"/>
                    <a:pt x="111172" y="38235"/>
                  </a:cubicBezTo>
                  <a:cubicBezTo>
                    <a:pt x="111172" y="38528"/>
                    <a:pt x="111172" y="38815"/>
                    <a:pt x="111233" y="39108"/>
                  </a:cubicBezTo>
                  <a:cubicBezTo>
                    <a:pt x="111288" y="41368"/>
                    <a:pt x="111288" y="43750"/>
                    <a:pt x="111349" y="46126"/>
                  </a:cubicBezTo>
                  <a:cubicBezTo>
                    <a:pt x="111520" y="56570"/>
                    <a:pt x="111581" y="68119"/>
                    <a:pt x="113322" y="77574"/>
                  </a:cubicBezTo>
                  <a:cubicBezTo>
                    <a:pt x="114190" y="82332"/>
                    <a:pt x="115526" y="86570"/>
                    <a:pt x="117499" y="89875"/>
                  </a:cubicBezTo>
                  <a:cubicBezTo>
                    <a:pt x="119472" y="93185"/>
                    <a:pt x="122081" y="95622"/>
                    <a:pt x="125622" y="96666"/>
                  </a:cubicBezTo>
                  <a:cubicBezTo>
                    <a:pt x="127015" y="97070"/>
                    <a:pt x="128291" y="97246"/>
                    <a:pt x="129508" y="97246"/>
                  </a:cubicBezTo>
                  <a:cubicBezTo>
                    <a:pt x="131248" y="97246"/>
                    <a:pt x="132817" y="96838"/>
                    <a:pt x="134265" y="96142"/>
                  </a:cubicBezTo>
                  <a:cubicBezTo>
                    <a:pt x="137050" y="94809"/>
                    <a:pt x="139316" y="92256"/>
                    <a:pt x="141228" y="88891"/>
                  </a:cubicBezTo>
                  <a:cubicBezTo>
                    <a:pt x="141869" y="87847"/>
                    <a:pt x="142389" y="86742"/>
                    <a:pt x="142969" y="85526"/>
                  </a:cubicBezTo>
                  <a:cubicBezTo>
                    <a:pt x="144074" y="82796"/>
                    <a:pt x="145002" y="79840"/>
                    <a:pt x="145930" y="76590"/>
                  </a:cubicBezTo>
                  <a:cubicBezTo>
                    <a:pt x="146102" y="75894"/>
                    <a:pt x="146278" y="75137"/>
                    <a:pt x="146450" y="74441"/>
                  </a:cubicBezTo>
                  <a:cubicBezTo>
                    <a:pt x="146627" y="73689"/>
                    <a:pt x="146859" y="72877"/>
                    <a:pt x="147030" y="72065"/>
                  </a:cubicBezTo>
                  <a:lnTo>
                    <a:pt x="147030" y="72065"/>
                  </a:lnTo>
                  <a:cubicBezTo>
                    <a:pt x="146975" y="72120"/>
                    <a:pt x="146975" y="72181"/>
                    <a:pt x="146975" y="72236"/>
                  </a:cubicBezTo>
                  <a:cubicBezTo>
                    <a:pt x="146798" y="72877"/>
                    <a:pt x="146627" y="73573"/>
                    <a:pt x="146450" y="74209"/>
                  </a:cubicBezTo>
                  <a:cubicBezTo>
                    <a:pt x="146394" y="74502"/>
                    <a:pt x="146278" y="74850"/>
                    <a:pt x="146218" y="75137"/>
                  </a:cubicBezTo>
                  <a:cubicBezTo>
                    <a:pt x="145234" y="78795"/>
                    <a:pt x="144074" y="82160"/>
                    <a:pt x="142797" y="85062"/>
                  </a:cubicBezTo>
                  <a:cubicBezTo>
                    <a:pt x="141808" y="87266"/>
                    <a:pt x="140764" y="89179"/>
                    <a:pt x="139664" y="90803"/>
                  </a:cubicBezTo>
                  <a:cubicBezTo>
                    <a:pt x="138271" y="92721"/>
                    <a:pt x="136763" y="94285"/>
                    <a:pt x="135078" y="95329"/>
                  </a:cubicBezTo>
                  <a:cubicBezTo>
                    <a:pt x="133397" y="96374"/>
                    <a:pt x="131596" y="96898"/>
                    <a:pt x="129508" y="96898"/>
                  </a:cubicBezTo>
                  <a:cubicBezTo>
                    <a:pt x="128347" y="96898"/>
                    <a:pt x="127071" y="96722"/>
                    <a:pt x="125738" y="96318"/>
                  </a:cubicBezTo>
                  <a:cubicBezTo>
                    <a:pt x="122721" y="95445"/>
                    <a:pt x="120400" y="93589"/>
                    <a:pt x="118599" y="90980"/>
                  </a:cubicBezTo>
                  <a:cubicBezTo>
                    <a:pt x="116975" y="88715"/>
                    <a:pt x="115758" y="85814"/>
                    <a:pt x="114830" y="82625"/>
                  </a:cubicBezTo>
                  <a:cubicBezTo>
                    <a:pt x="113205" y="76938"/>
                    <a:pt x="112449" y="70092"/>
                    <a:pt x="112101" y="62953"/>
                  </a:cubicBezTo>
                  <a:cubicBezTo>
                    <a:pt x="111697" y="54542"/>
                    <a:pt x="111753" y="45778"/>
                    <a:pt x="111520" y="38295"/>
                  </a:cubicBezTo>
                  <a:cubicBezTo>
                    <a:pt x="111520" y="38003"/>
                    <a:pt x="111465" y="37715"/>
                    <a:pt x="111465" y="37423"/>
                  </a:cubicBezTo>
                  <a:cubicBezTo>
                    <a:pt x="111465" y="36727"/>
                    <a:pt x="111404" y="36030"/>
                    <a:pt x="111404" y="35394"/>
                  </a:cubicBezTo>
                  <a:cubicBezTo>
                    <a:pt x="111349" y="35102"/>
                    <a:pt x="111349" y="34870"/>
                    <a:pt x="111349" y="34638"/>
                  </a:cubicBezTo>
                  <a:cubicBezTo>
                    <a:pt x="111288" y="34118"/>
                    <a:pt x="111288" y="33654"/>
                    <a:pt x="111233" y="33190"/>
                  </a:cubicBezTo>
                  <a:lnTo>
                    <a:pt x="111233" y="32549"/>
                  </a:lnTo>
                  <a:cubicBezTo>
                    <a:pt x="111172" y="32201"/>
                    <a:pt x="111172" y="31853"/>
                    <a:pt x="111117" y="31565"/>
                  </a:cubicBezTo>
                  <a:cubicBezTo>
                    <a:pt x="111117" y="31333"/>
                    <a:pt x="111117" y="31101"/>
                    <a:pt x="111056" y="30924"/>
                  </a:cubicBezTo>
                  <a:cubicBezTo>
                    <a:pt x="111056" y="30692"/>
                    <a:pt x="111001" y="30460"/>
                    <a:pt x="111001" y="30228"/>
                  </a:cubicBezTo>
                  <a:cubicBezTo>
                    <a:pt x="111001" y="30056"/>
                    <a:pt x="110940" y="29824"/>
                    <a:pt x="110940" y="29648"/>
                  </a:cubicBezTo>
                  <a:cubicBezTo>
                    <a:pt x="110940" y="29476"/>
                    <a:pt x="110885" y="29300"/>
                    <a:pt x="110885" y="29184"/>
                  </a:cubicBezTo>
                  <a:cubicBezTo>
                    <a:pt x="110885" y="28952"/>
                    <a:pt x="110824" y="28780"/>
                    <a:pt x="110824" y="28603"/>
                  </a:cubicBezTo>
                  <a:cubicBezTo>
                    <a:pt x="110769" y="28487"/>
                    <a:pt x="110769" y="28371"/>
                    <a:pt x="110769" y="28255"/>
                  </a:cubicBezTo>
                  <a:cubicBezTo>
                    <a:pt x="110708" y="28023"/>
                    <a:pt x="110708" y="27851"/>
                    <a:pt x="110652" y="27675"/>
                  </a:cubicBezTo>
                  <a:lnTo>
                    <a:pt x="110652" y="27387"/>
                  </a:lnTo>
                  <a:cubicBezTo>
                    <a:pt x="110592" y="27211"/>
                    <a:pt x="110592" y="26979"/>
                    <a:pt x="110536" y="26807"/>
                  </a:cubicBezTo>
                  <a:cubicBezTo>
                    <a:pt x="110536" y="26747"/>
                    <a:pt x="110536" y="26631"/>
                    <a:pt x="110476" y="26575"/>
                  </a:cubicBezTo>
                  <a:cubicBezTo>
                    <a:pt x="110476" y="26399"/>
                    <a:pt x="110420" y="26166"/>
                    <a:pt x="110420" y="25995"/>
                  </a:cubicBezTo>
                  <a:cubicBezTo>
                    <a:pt x="110360" y="25934"/>
                    <a:pt x="110360" y="25818"/>
                    <a:pt x="110360" y="25763"/>
                  </a:cubicBezTo>
                  <a:cubicBezTo>
                    <a:pt x="110304" y="25586"/>
                    <a:pt x="110244" y="25415"/>
                    <a:pt x="110244" y="25182"/>
                  </a:cubicBezTo>
                  <a:cubicBezTo>
                    <a:pt x="110188" y="25122"/>
                    <a:pt x="110188" y="25006"/>
                    <a:pt x="110128" y="24890"/>
                  </a:cubicBezTo>
                  <a:cubicBezTo>
                    <a:pt x="110128" y="24718"/>
                    <a:pt x="110072" y="24542"/>
                    <a:pt x="110012" y="24370"/>
                  </a:cubicBezTo>
                  <a:cubicBezTo>
                    <a:pt x="110012" y="24254"/>
                    <a:pt x="109956" y="24138"/>
                    <a:pt x="109956" y="24022"/>
                  </a:cubicBezTo>
                  <a:cubicBezTo>
                    <a:pt x="109896" y="23906"/>
                    <a:pt x="109840" y="23730"/>
                    <a:pt x="109780" y="23558"/>
                  </a:cubicBezTo>
                  <a:cubicBezTo>
                    <a:pt x="109780" y="23442"/>
                    <a:pt x="109724" y="23326"/>
                    <a:pt x="109664" y="23149"/>
                  </a:cubicBezTo>
                  <a:cubicBezTo>
                    <a:pt x="109608" y="23033"/>
                    <a:pt x="109548" y="22862"/>
                    <a:pt x="109548" y="22685"/>
                  </a:cubicBezTo>
                  <a:cubicBezTo>
                    <a:pt x="109492" y="22569"/>
                    <a:pt x="109432" y="22453"/>
                    <a:pt x="109376" y="22281"/>
                  </a:cubicBezTo>
                  <a:cubicBezTo>
                    <a:pt x="109376" y="22221"/>
                    <a:pt x="109316" y="22165"/>
                    <a:pt x="109316" y="22105"/>
                  </a:cubicBezTo>
                  <a:cubicBezTo>
                    <a:pt x="109260" y="21989"/>
                    <a:pt x="109200" y="21933"/>
                    <a:pt x="109200" y="21873"/>
                  </a:cubicBezTo>
                  <a:cubicBezTo>
                    <a:pt x="109144" y="21701"/>
                    <a:pt x="109084" y="21585"/>
                    <a:pt x="109028" y="21469"/>
                  </a:cubicBezTo>
                  <a:cubicBezTo>
                    <a:pt x="108968" y="21293"/>
                    <a:pt x="108912" y="21177"/>
                    <a:pt x="108796" y="21061"/>
                  </a:cubicBezTo>
                  <a:cubicBezTo>
                    <a:pt x="108735" y="20944"/>
                    <a:pt x="108680" y="20773"/>
                    <a:pt x="108619" y="20657"/>
                  </a:cubicBezTo>
                  <a:cubicBezTo>
                    <a:pt x="108564" y="20541"/>
                    <a:pt x="108448" y="20425"/>
                    <a:pt x="108387" y="20309"/>
                  </a:cubicBezTo>
                  <a:cubicBezTo>
                    <a:pt x="108332" y="20192"/>
                    <a:pt x="108216" y="20076"/>
                    <a:pt x="108155" y="19960"/>
                  </a:cubicBezTo>
                  <a:cubicBezTo>
                    <a:pt x="108099" y="19844"/>
                    <a:pt x="107983" y="19784"/>
                    <a:pt x="107923" y="19668"/>
                  </a:cubicBezTo>
                  <a:cubicBezTo>
                    <a:pt x="107807" y="19552"/>
                    <a:pt x="107751" y="19436"/>
                    <a:pt x="107635" y="19380"/>
                  </a:cubicBezTo>
                  <a:cubicBezTo>
                    <a:pt x="107575" y="19264"/>
                    <a:pt x="107459" y="19204"/>
                    <a:pt x="107403" y="19088"/>
                  </a:cubicBezTo>
                  <a:lnTo>
                    <a:pt x="107343" y="19088"/>
                  </a:lnTo>
                  <a:lnTo>
                    <a:pt x="107111" y="18856"/>
                  </a:lnTo>
                  <a:cubicBezTo>
                    <a:pt x="106995" y="18800"/>
                    <a:pt x="106939" y="18740"/>
                    <a:pt x="106823" y="18684"/>
                  </a:cubicBezTo>
                  <a:cubicBezTo>
                    <a:pt x="106763" y="18624"/>
                    <a:pt x="106647" y="18568"/>
                    <a:pt x="106531" y="18508"/>
                  </a:cubicBezTo>
                  <a:cubicBezTo>
                    <a:pt x="106415" y="18452"/>
                    <a:pt x="106359" y="18391"/>
                    <a:pt x="106243" y="18336"/>
                  </a:cubicBezTo>
                  <a:cubicBezTo>
                    <a:pt x="106127" y="18275"/>
                    <a:pt x="106011" y="18275"/>
                    <a:pt x="105950" y="18220"/>
                  </a:cubicBezTo>
                  <a:cubicBezTo>
                    <a:pt x="105834" y="18159"/>
                    <a:pt x="105718" y="18159"/>
                    <a:pt x="105602" y="18104"/>
                  </a:cubicBezTo>
                  <a:cubicBezTo>
                    <a:pt x="105546" y="18104"/>
                    <a:pt x="105430" y="18104"/>
                    <a:pt x="105314" y="18043"/>
                  </a:cubicBezTo>
                  <a:cubicBezTo>
                    <a:pt x="105198" y="18043"/>
                    <a:pt x="105082" y="18043"/>
                    <a:pt x="104966" y="17988"/>
                  </a:cubicBezTo>
                  <a:close/>
                  <a:moveTo>
                    <a:pt x="270038" y="47811"/>
                  </a:moveTo>
                  <a:cubicBezTo>
                    <a:pt x="269983" y="49724"/>
                    <a:pt x="269751" y="51525"/>
                    <a:pt x="269342" y="53205"/>
                  </a:cubicBezTo>
                  <a:cubicBezTo>
                    <a:pt x="268878" y="55526"/>
                    <a:pt x="268126" y="57675"/>
                    <a:pt x="267253" y="59764"/>
                  </a:cubicBezTo>
                  <a:cubicBezTo>
                    <a:pt x="265745" y="63361"/>
                    <a:pt x="263948" y="66782"/>
                    <a:pt x="262495" y="70612"/>
                  </a:cubicBezTo>
                  <a:cubicBezTo>
                    <a:pt x="258086" y="81984"/>
                    <a:pt x="253388" y="90571"/>
                    <a:pt x="248514" y="96258"/>
                  </a:cubicBezTo>
                  <a:cubicBezTo>
                    <a:pt x="246133" y="99103"/>
                    <a:pt x="243640" y="101248"/>
                    <a:pt x="241203" y="102640"/>
                  </a:cubicBezTo>
                  <a:cubicBezTo>
                    <a:pt x="240447" y="103049"/>
                    <a:pt x="239751" y="103397"/>
                    <a:pt x="238999" y="103684"/>
                  </a:cubicBezTo>
                  <a:cubicBezTo>
                    <a:pt x="239231" y="103745"/>
                    <a:pt x="239518" y="103745"/>
                    <a:pt x="239751" y="103745"/>
                  </a:cubicBezTo>
                  <a:cubicBezTo>
                    <a:pt x="240275" y="103513"/>
                    <a:pt x="240795" y="103220"/>
                    <a:pt x="241375" y="102933"/>
                  </a:cubicBezTo>
                  <a:cubicBezTo>
                    <a:pt x="245149" y="100783"/>
                    <a:pt x="248802" y="97014"/>
                    <a:pt x="252400" y="91616"/>
                  </a:cubicBezTo>
                  <a:cubicBezTo>
                    <a:pt x="255997" y="86278"/>
                    <a:pt x="259478" y="79259"/>
                    <a:pt x="262788" y="70728"/>
                  </a:cubicBezTo>
                  <a:cubicBezTo>
                    <a:pt x="264236" y="66898"/>
                    <a:pt x="266093" y="63477"/>
                    <a:pt x="267546" y="59880"/>
                  </a:cubicBezTo>
                  <a:cubicBezTo>
                    <a:pt x="268298" y="58023"/>
                    <a:pt x="268994" y="56106"/>
                    <a:pt x="269519" y="54133"/>
                  </a:cubicBezTo>
                  <a:cubicBezTo>
                    <a:pt x="269806" y="52105"/>
                    <a:pt x="270038" y="50016"/>
                    <a:pt x="270038" y="47811"/>
                  </a:cubicBezTo>
                  <a:close/>
                  <a:moveTo>
                    <a:pt x="238302" y="103977"/>
                  </a:moveTo>
                  <a:cubicBezTo>
                    <a:pt x="238126" y="104033"/>
                    <a:pt x="237894" y="104093"/>
                    <a:pt x="237722" y="104149"/>
                  </a:cubicBezTo>
                  <a:cubicBezTo>
                    <a:pt x="238126" y="104149"/>
                    <a:pt x="238534" y="104093"/>
                    <a:pt x="238938" y="104033"/>
                  </a:cubicBezTo>
                  <a:cubicBezTo>
                    <a:pt x="238706" y="104033"/>
                    <a:pt x="238534" y="103977"/>
                    <a:pt x="238302" y="103977"/>
                  </a:cubicBezTo>
                  <a:close/>
                  <a:moveTo>
                    <a:pt x="167283" y="1"/>
                  </a:moveTo>
                  <a:cubicBezTo>
                    <a:pt x="166062" y="1"/>
                    <a:pt x="164962" y="349"/>
                    <a:pt x="163973" y="1101"/>
                  </a:cubicBezTo>
                  <a:cubicBezTo>
                    <a:pt x="162061" y="2493"/>
                    <a:pt x="160552" y="4991"/>
                    <a:pt x="159275" y="8356"/>
                  </a:cubicBezTo>
                  <a:cubicBezTo>
                    <a:pt x="158463" y="10445"/>
                    <a:pt x="157707" y="12882"/>
                    <a:pt x="157010" y="15551"/>
                  </a:cubicBezTo>
                  <a:cubicBezTo>
                    <a:pt x="156662" y="17175"/>
                    <a:pt x="156314" y="18856"/>
                    <a:pt x="155966" y="20657"/>
                  </a:cubicBezTo>
                  <a:cubicBezTo>
                    <a:pt x="153413" y="34058"/>
                    <a:pt x="151616" y="51176"/>
                    <a:pt x="148655" y="66030"/>
                  </a:cubicBezTo>
                  <a:cubicBezTo>
                    <a:pt x="148448" y="67113"/>
                    <a:pt x="148242" y="68245"/>
                    <a:pt x="147995" y="69341"/>
                  </a:cubicBezTo>
                  <a:lnTo>
                    <a:pt x="147995" y="69341"/>
                  </a:lnTo>
                  <a:cubicBezTo>
                    <a:pt x="148312" y="67957"/>
                    <a:pt x="148625" y="66528"/>
                    <a:pt x="148887" y="65102"/>
                  </a:cubicBezTo>
                  <a:cubicBezTo>
                    <a:pt x="151556" y="51873"/>
                    <a:pt x="153241" y="36727"/>
                    <a:pt x="155502" y="24426"/>
                  </a:cubicBezTo>
                  <a:cubicBezTo>
                    <a:pt x="155678" y="23613"/>
                    <a:pt x="155794" y="22862"/>
                    <a:pt x="155966" y="22049"/>
                  </a:cubicBezTo>
                  <a:cubicBezTo>
                    <a:pt x="157187" y="15722"/>
                    <a:pt x="158635" y="10268"/>
                    <a:pt x="160436" y="6383"/>
                  </a:cubicBezTo>
                  <a:cubicBezTo>
                    <a:pt x="161364" y="4466"/>
                    <a:pt x="162348" y="2958"/>
                    <a:pt x="163509" y="1913"/>
                  </a:cubicBezTo>
                  <a:cubicBezTo>
                    <a:pt x="164614" y="869"/>
                    <a:pt x="165890" y="288"/>
                    <a:pt x="167283" y="288"/>
                  </a:cubicBezTo>
                  <a:lnTo>
                    <a:pt x="167454" y="288"/>
                  </a:lnTo>
                  <a:cubicBezTo>
                    <a:pt x="168675" y="349"/>
                    <a:pt x="169836" y="697"/>
                    <a:pt x="170996" y="1333"/>
                  </a:cubicBezTo>
                  <a:cubicBezTo>
                    <a:pt x="173141" y="2554"/>
                    <a:pt x="175229" y="4759"/>
                    <a:pt x="177202" y="7715"/>
                  </a:cubicBezTo>
                  <a:cubicBezTo>
                    <a:pt x="180684" y="12882"/>
                    <a:pt x="183933" y="20425"/>
                    <a:pt x="187242" y="29068"/>
                  </a:cubicBezTo>
                  <a:cubicBezTo>
                    <a:pt x="190260" y="36843"/>
                    <a:pt x="193216" y="45546"/>
                    <a:pt x="196466" y="54194"/>
                  </a:cubicBezTo>
                  <a:cubicBezTo>
                    <a:pt x="196526" y="54426"/>
                    <a:pt x="196642" y="54658"/>
                    <a:pt x="196698" y="54830"/>
                  </a:cubicBezTo>
                  <a:cubicBezTo>
                    <a:pt x="197106" y="55990"/>
                    <a:pt x="197570" y="57095"/>
                    <a:pt x="197974" y="58255"/>
                  </a:cubicBezTo>
                  <a:cubicBezTo>
                    <a:pt x="198035" y="58427"/>
                    <a:pt x="198151" y="58659"/>
                    <a:pt x="198206" y="58891"/>
                  </a:cubicBezTo>
                  <a:cubicBezTo>
                    <a:pt x="198671" y="59996"/>
                    <a:pt x="199079" y="61096"/>
                    <a:pt x="199483" y="62140"/>
                  </a:cubicBezTo>
                  <a:cubicBezTo>
                    <a:pt x="199599" y="62372"/>
                    <a:pt x="199659" y="62605"/>
                    <a:pt x="199775" y="62781"/>
                  </a:cubicBezTo>
                  <a:cubicBezTo>
                    <a:pt x="200179" y="63881"/>
                    <a:pt x="200588" y="64925"/>
                    <a:pt x="201052" y="65970"/>
                  </a:cubicBezTo>
                  <a:cubicBezTo>
                    <a:pt x="201107" y="66202"/>
                    <a:pt x="201224" y="66378"/>
                    <a:pt x="201284" y="66610"/>
                  </a:cubicBezTo>
                  <a:cubicBezTo>
                    <a:pt x="201748" y="67655"/>
                    <a:pt x="202152" y="68639"/>
                    <a:pt x="202560" y="69683"/>
                  </a:cubicBezTo>
                  <a:cubicBezTo>
                    <a:pt x="202676" y="69860"/>
                    <a:pt x="202732" y="70031"/>
                    <a:pt x="202848" y="70264"/>
                  </a:cubicBezTo>
                  <a:cubicBezTo>
                    <a:pt x="202964" y="70496"/>
                    <a:pt x="203025" y="70728"/>
                    <a:pt x="203141" y="70960"/>
                  </a:cubicBezTo>
                  <a:cubicBezTo>
                    <a:pt x="203489" y="71716"/>
                    <a:pt x="203777" y="72413"/>
                    <a:pt x="204125" y="73165"/>
                  </a:cubicBezTo>
                  <a:cubicBezTo>
                    <a:pt x="204241" y="73341"/>
                    <a:pt x="204301" y="73573"/>
                    <a:pt x="204417" y="73745"/>
                  </a:cubicBezTo>
                  <a:cubicBezTo>
                    <a:pt x="204821" y="74673"/>
                    <a:pt x="205229" y="75546"/>
                    <a:pt x="205694" y="76474"/>
                  </a:cubicBezTo>
                  <a:cubicBezTo>
                    <a:pt x="205749" y="76646"/>
                    <a:pt x="205865" y="76822"/>
                    <a:pt x="205926" y="76994"/>
                  </a:cubicBezTo>
                  <a:cubicBezTo>
                    <a:pt x="206330" y="77867"/>
                    <a:pt x="206794" y="78735"/>
                    <a:pt x="207202" y="79607"/>
                  </a:cubicBezTo>
                  <a:cubicBezTo>
                    <a:pt x="207258" y="79779"/>
                    <a:pt x="207374" y="79956"/>
                    <a:pt x="207490" y="80127"/>
                  </a:cubicBezTo>
                  <a:cubicBezTo>
                    <a:pt x="207898" y="80884"/>
                    <a:pt x="208302" y="81696"/>
                    <a:pt x="208711" y="82509"/>
                  </a:cubicBezTo>
                  <a:cubicBezTo>
                    <a:pt x="208827" y="82625"/>
                    <a:pt x="208883" y="82796"/>
                    <a:pt x="208999" y="82973"/>
                  </a:cubicBezTo>
                  <a:cubicBezTo>
                    <a:pt x="209407" y="83725"/>
                    <a:pt x="209811" y="84481"/>
                    <a:pt x="210219" y="85178"/>
                  </a:cubicBezTo>
                  <a:cubicBezTo>
                    <a:pt x="210335" y="85349"/>
                    <a:pt x="210391" y="85465"/>
                    <a:pt x="210507" y="85642"/>
                  </a:cubicBezTo>
                  <a:cubicBezTo>
                    <a:pt x="210916" y="86338"/>
                    <a:pt x="211319" y="86974"/>
                    <a:pt x="211728" y="87670"/>
                  </a:cubicBezTo>
                  <a:cubicBezTo>
                    <a:pt x="211784" y="87786"/>
                    <a:pt x="211900" y="87963"/>
                    <a:pt x="212016" y="88079"/>
                  </a:cubicBezTo>
                  <a:lnTo>
                    <a:pt x="212888" y="89471"/>
                  </a:lnTo>
                  <a:cubicBezTo>
                    <a:pt x="213004" y="89643"/>
                    <a:pt x="213120" y="89819"/>
                    <a:pt x="213176" y="89935"/>
                  </a:cubicBezTo>
                  <a:cubicBezTo>
                    <a:pt x="213292" y="90107"/>
                    <a:pt x="213353" y="90223"/>
                    <a:pt x="213469" y="90339"/>
                  </a:cubicBezTo>
                  <a:cubicBezTo>
                    <a:pt x="213872" y="90920"/>
                    <a:pt x="214281" y="91500"/>
                    <a:pt x="214685" y="92024"/>
                  </a:cubicBezTo>
                  <a:cubicBezTo>
                    <a:pt x="214745" y="92140"/>
                    <a:pt x="214861" y="92256"/>
                    <a:pt x="214917" y="92428"/>
                  </a:cubicBezTo>
                  <a:cubicBezTo>
                    <a:pt x="215325" y="92953"/>
                    <a:pt x="215729" y="93417"/>
                    <a:pt x="216138" y="93937"/>
                  </a:cubicBezTo>
                  <a:cubicBezTo>
                    <a:pt x="216193" y="94053"/>
                    <a:pt x="216309" y="94169"/>
                    <a:pt x="216370" y="94285"/>
                  </a:cubicBezTo>
                  <a:cubicBezTo>
                    <a:pt x="216774" y="94749"/>
                    <a:pt x="217122" y="95213"/>
                    <a:pt x="217530" y="95677"/>
                  </a:cubicBezTo>
                  <a:lnTo>
                    <a:pt x="217818" y="95970"/>
                  </a:lnTo>
                  <a:cubicBezTo>
                    <a:pt x="218166" y="96434"/>
                    <a:pt x="218575" y="96838"/>
                    <a:pt x="218978" y="97246"/>
                  </a:cubicBezTo>
                  <a:cubicBezTo>
                    <a:pt x="219039" y="97302"/>
                    <a:pt x="219155" y="97418"/>
                    <a:pt x="219211" y="97534"/>
                  </a:cubicBezTo>
                  <a:cubicBezTo>
                    <a:pt x="219619" y="97882"/>
                    <a:pt x="219967" y="98291"/>
                    <a:pt x="220371" y="98639"/>
                  </a:cubicBezTo>
                  <a:lnTo>
                    <a:pt x="220603" y="98871"/>
                  </a:lnTo>
                  <a:cubicBezTo>
                    <a:pt x="221012" y="99219"/>
                    <a:pt x="221360" y="99567"/>
                    <a:pt x="221764" y="99855"/>
                  </a:cubicBezTo>
                  <a:cubicBezTo>
                    <a:pt x="221824" y="99971"/>
                    <a:pt x="221940" y="100031"/>
                    <a:pt x="221996" y="100087"/>
                  </a:cubicBezTo>
                  <a:cubicBezTo>
                    <a:pt x="222404" y="100435"/>
                    <a:pt x="222752" y="100728"/>
                    <a:pt x="223100" y="101015"/>
                  </a:cubicBezTo>
                  <a:cubicBezTo>
                    <a:pt x="223216" y="101076"/>
                    <a:pt x="223272" y="101131"/>
                    <a:pt x="223388" y="101192"/>
                  </a:cubicBezTo>
                  <a:cubicBezTo>
                    <a:pt x="223736" y="101480"/>
                    <a:pt x="224084" y="101712"/>
                    <a:pt x="224493" y="101944"/>
                  </a:cubicBezTo>
                  <a:lnTo>
                    <a:pt x="224665" y="102120"/>
                  </a:lnTo>
                  <a:cubicBezTo>
                    <a:pt x="224725" y="102120"/>
                    <a:pt x="224725" y="102120"/>
                    <a:pt x="224725" y="102176"/>
                  </a:cubicBezTo>
                  <a:cubicBezTo>
                    <a:pt x="225073" y="102352"/>
                    <a:pt x="225421" y="102584"/>
                    <a:pt x="225825" y="102816"/>
                  </a:cubicBezTo>
                  <a:cubicBezTo>
                    <a:pt x="225885" y="102872"/>
                    <a:pt x="226002" y="102933"/>
                    <a:pt x="226118" y="102988"/>
                  </a:cubicBezTo>
                  <a:cubicBezTo>
                    <a:pt x="226405" y="103165"/>
                    <a:pt x="226754" y="103336"/>
                    <a:pt x="227102" y="103513"/>
                  </a:cubicBezTo>
                  <a:cubicBezTo>
                    <a:pt x="227218" y="103568"/>
                    <a:pt x="227334" y="103568"/>
                    <a:pt x="227394" y="103629"/>
                  </a:cubicBezTo>
                  <a:cubicBezTo>
                    <a:pt x="227742" y="103801"/>
                    <a:pt x="228090" y="103917"/>
                    <a:pt x="228438" y="104093"/>
                  </a:cubicBezTo>
                  <a:cubicBezTo>
                    <a:pt x="228555" y="104093"/>
                    <a:pt x="228610" y="104149"/>
                    <a:pt x="228726" y="104209"/>
                  </a:cubicBezTo>
                  <a:cubicBezTo>
                    <a:pt x="229074" y="104325"/>
                    <a:pt x="229367" y="104381"/>
                    <a:pt x="229715" y="104497"/>
                  </a:cubicBezTo>
                  <a:cubicBezTo>
                    <a:pt x="229831" y="104557"/>
                    <a:pt x="229947" y="104557"/>
                    <a:pt x="230063" y="104613"/>
                  </a:cubicBezTo>
                  <a:lnTo>
                    <a:pt x="230931" y="104789"/>
                  </a:lnTo>
                  <a:cubicBezTo>
                    <a:pt x="231108" y="104845"/>
                    <a:pt x="231224" y="104845"/>
                    <a:pt x="231340" y="104905"/>
                  </a:cubicBezTo>
                  <a:cubicBezTo>
                    <a:pt x="231627" y="104905"/>
                    <a:pt x="231920" y="104961"/>
                    <a:pt x="232152" y="105021"/>
                  </a:cubicBezTo>
                  <a:lnTo>
                    <a:pt x="232672" y="105021"/>
                  </a:lnTo>
                  <a:cubicBezTo>
                    <a:pt x="232848" y="105077"/>
                    <a:pt x="233080" y="105077"/>
                    <a:pt x="233252" y="105077"/>
                  </a:cubicBezTo>
                  <a:lnTo>
                    <a:pt x="233832" y="105077"/>
                  </a:lnTo>
                  <a:cubicBezTo>
                    <a:pt x="234296" y="105077"/>
                    <a:pt x="234761" y="105077"/>
                    <a:pt x="235225" y="105021"/>
                  </a:cubicBezTo>
                  <a:cubicBezTo>
                    <a:pt x="236097" y="104905"/>
                    <a:pt x="236965" y="104729"/>
                    <a:pt x="237778" y="104497"/>
                  </a:cubicBezTo>
                  <a:lnTo>
                    <a:pt x="236330" y="104497"/>
                  </a:lnTo>
                  <a:cubicBezTo>
                    <a:pt x="235921" y="104557"/>
                    <a:pt x="235573" y="104613"/>
                    <a:pt x="235169" y="104673"/>
                  </a:cubicBezTo>
                  <a:cubicBezTo>
                    <a:pt x="234993" y="104673"/>
                    <a:pt x="234761" y="104729"/>
                    <a:pt x="234589" y="104729"/>
                  </a:cubicBezTo>
                  <a:lnTo>
                    <a:pt x="232556" y="104729"/>
                  </a:lnTo>
                  <a:cubicBezTo>
                    <a:pt x="232268" y="104673"/>
                    <a:pt x="231976" y="104673"/>
                    <a:pt x="231688" y="104613"/>
                  </a:cubicBezTo>
                  <a:cubicBezTo>
                    <a:pt x="231511" y="104557"/>
                    <a:pt x="231395" y="104557"/>
                    <a:pt x="231279" y="104557"/>
                  </a:cubicBezTo>
                  <a:cubicBezTo>
                    <a:pt x="230931" y="104497"/>
                    <a:pt x="230643" y="104381"/>
                    <a:pt x="230295" y="104325"/>
                  </a:cubicBezTo>
                  <a:cubicBezTo>
                    <a:pt x="230179" y="104265"/>
                    <a:pt x="230063" y="104265"/>
                    <a:pt x="229947" y="104209"/>
                  </a:cubicBezTo>
                  <a:cubicBezTo>
                    <a:pt x="229599" y="104149"/>
                    <a:pt x="229251" y="104033"/>
                    <a:pt x="228958" y="103917"/>
                  </a:cubicBezTo>
                  <a:cubicBezTo>
                    <a:pt x="228842" y="103861"/>
                    <a:pt x="228726" y="103801"/>
                    <a:pt x="228610" y="103801"/>
                  </a:cubicBezTo>
                  <a:cubicBezTo>
                    <a:pt x="228262" y="103629"/>
                    <a:pt x="227914" y="103513"/>
                    <a:pt x="227566" y="103336"/>
                  </a:cubicBezTo>
                  <a:cubicBezTo>
                    <a:pt x="227510" y="103281"/>
                    <a:pt x="227394" y="103281"/>
                    <a:pt x="227278" y="103220"/>
                  </a:cubicBezTo>
                  <a:cubicBezTo>
                    <a:pt x="226930" y="103049"/>
                    <a:pt x="226582" y="102872"/>
                    <a:pt x="226234" y="102640"/>
                  </a:cubicBezTo>
                  <a:cubicBezTo>
                    <a:pt x="226118" y="102640"/>
                    <a:pt x="226057" y="102584"/>
                    <a:pt x="225941" y="102524"/>
                  </a:cubicBezTo>
                  <a:lnTo>
                    <a:pt x="224897" y="101828"/>
                  </a:lnTo>
                  <a:lnTo>
                    <a:pt x="224841" y="101828"/>
                  </a:lnTo>
                  <a:cubicBezTo>
                    <a:pt x="224781" y="101772"/>
                    <a:pt x="224665" y="101712"/>
                    <a:pt x="224609" y="101656"/>
                  </a:cubicBezTo>
                  <a:cubicBezTo>
                    <a:pt x="224261" y="101424"/>
                    <a:pt x="223852" y="101131"/>
                    <a:pt x="223504" y="100899"/>
                  </a:cubicBezTo>
                  <a:cubicBezTo>
                    <a:pt x="223449" y="100783"/>
                    <a:pt x="223332" y="100728"/>
                    <a:pt x="223216" y="100667"/>
                  </a:cubicBezTo>
                  <a:cubicBezTo>
                    <a:pt x="222868" y="100380"/>
                    <a:pt x="222520" y="100087"/>
                    <a:pt x="222112" y="99799"/>
                  </a:cubicBezTo>
                  <a:cubicBezTo>
                    <a:pt x="222056" y="99683"/>
                    <a:pt x="221940" y="99623"/>
                    <a:pt x="221880" y="99567"/>
                  </a:cubicBezTo>
                  <a:cubicBezTo>
                    <a:pt x="221476" y="99219"/>
                    <a:pt x="221128" y="98871"/>
                    <a:pt x="220719" y="98523"/>
                  </a:cubicBezTo>
                  <a:lnTo>
                    <a:pt x="220487" y="98291"/>
                  </a:lnTo>
                  <a:cubicBezTo>
                    <a:pt x="220083" y="97882"/>
                    <a:pt x="219675" y="97534"/>
                    <a:pt x="219327" y="97130"/>
                  </a:cubicBezTo>
                  <a:cubicBezTo>
                    <a:pt x="219211" y="97070"/>
                    <a:pt x="219155" y="96954"/>
                    <a:pt x="219039" y="96838"/>
                  </a:cubicBezTo>
                  <a:cubicBezTo>
                    <a:pt x="218691" y="96434"/>
                    <a:pt x="218282" y="96026"/>
                    <a:pt x="217878" y="95561"/>
                  </a:cubicBezTo>
                  <a:cubicBezTo>
                    <a:pt x="217818" y="95506"/>
                    <a:pt x="217702" y="95390"/>
                    <a:pt x="217646" y="95274"/>
                  </a:cubicBezTo>
                  <a:cubicBezTo>
                    <a:pt x="217238" y="94809"/>
                    <a:pt x="216834" y="94345"/>
                    <a:pt x="216486" y="93881"/>
                  </a:cubicBezTo>
                  <a:cubicBezTo>
                    <a:pt x="216370" y="93765"/>
                    <a:pt x="216309" y="93649"/>
                    <a:pt x="216193" y="93533"/>
                  </a:cubicBezTo>
                  <a:cubicBezTo>
                    <a:pt x="215790" y="93008"/>
                    <a:pt x="215381" y="92488"/>
                    <a:pt x="215033" y="91964"/>
                  </a:cubicBezTo>
                  <a:cubicBezTo>
                    <a:pt x="214917" y="91848"/>
                    <a:pt x="214861" y="91732"/>
                    <a:pt x="214745" y="91616"/>
                  </a:cubicBezTo>
                  <a:lnTo>
                    <a:pt x="213524" y="89875"/>
                  </a:lnTo>
                  <a:cubicBezTo>
                    <a:pt x="213469" y="89759"/>
                    <a:pt x="213353" y="89587"/>
                    <a:pt x="213292" y="89471"/>
                  </a:cubicBezTo>
                  <a:cubicBezTo>
                    <a:pt x="212888" y="88831"/>
                    <a:pt x="212480" y="88251"/>
                    <a:pt x="212076" y="87615"/>
                  </a:cubicBezTo>
                  <a:cubicBezTo>
                    <a:pt x="211960" y="87438"/>
                    <a:pt x="211900" y="87322"/>
                    <a:pt x="211784" y="87150"/>
                  </a:cubicBezTo>
                  <a:cubicBezTo>
                    <a:pt x="211380" y="86510"/>
                    <a:pt x="210971" y="85814"/>
                    <a:pt x="210568" y="85117"/>
                  </a:cubicBezTo>
                  <a:cubicBezTo>
                    <a:pt x="210507" y="84946"/>
                    <a:pt x="210391" y="84829"/>
                    <a:pt x="210335" y="84653"/>
                  </a:cubicBezTo>
                  <a:cubicBezTo>
                    <a:pt x="209871" y="83901"/>
                    <a:pt x="209463" y="83205"/>
                    <a:pt x="209059" y="82393"/>
                  </a:cubicBezTo>
                  <a:cubicBezTo>
                    <a:pt x="208999" y="82277"/>
                    <a:pt x="208883" y="82100"/>
                    <a:pt x="208827" y="81928"/>
                  </a:cubicBezTo>
                  <a:cubicBezTo>
                    <a:pt x="208363" y="81116"/>
                    <a:pt x="207954" y="80359"/>
                    <a:pt x="207550" y="79547"/>
                  </a:cubicBezTo>
                  <a:cubicBezTo>
                    <a:pt x="207434" y="79375"/>
                    <a:pt x="207374" y="79199"/>
                    <a:pt x="207258" y="79027"/>
                  </a:cubicBezTo>
                  <a:cubicBezTo>
                    <a:pt x="207142" y="78735"/>
                    <a:pt x="207026" y="78503"/>
                    <a:pt x="206910" y="78215"/>
                  </a:cubicBezTo>
                  <a:cubicBezTo>
                    <a:pt x="206622" y="77635"/>
                    <a:pt x="206330" y="77054"/>
                    <a:pt x="205981" y="76414"/>
                  </a:cubicBezTo>
                  <a:cubicBezTo>
                    <a:pt x="205926" y="76242"/>
                    <a:pt x="205810" y="76066"/>
                    <a:pt x="205749" y="75834"/>
                  </a:cubicBezTo>
                  <a:cubicBezTo>
                    <a:pt x="205345" y="74966"/>
                    <a:pt x="204881" y="74037"/>
                    <a:pt x="204473" y="73109"/>
                  </a:cubicBezTo>
                  <a:cubicBezTo>
                    <a:pt x="204357" y="72933"/>
                    <a:pt x="204301" y="72700"/>
                    <a:pt x="204185" y="72529"/>
                  </a:cubicBezTo>
                  <a:cubicBezTo>
                    <a:pt x="203777" y="71540"/>
                    <a:pt x="203373" y="70612"/>
                    <a:pt x="202909" y="69628"/>
                  </a:cubicBezTo>
                  <a:cubicBezTo>
                    <a:pt x="202848" y="69396"/>
                    <a:pt x="202732" y="69219"/>
                    <a:pt x="202676" y="68987"/>
                  </a:cubicBezTo>
                  <a:cubicBezTo>
                    <a:pt x="202212" y="68003"/>
                    <a:pt x="201804" y="66959"/>
                    <a:pt x="201400" y="65914"/>
                  </a:cubicBezTo>
                  <a:cubicBezTo>
                    <a:pt x="201284" y="65738"/>
                    <a:pt x="201224" y="65506"/>
                    <a:pt x="201107" y="65334"/>
                  </a:cubicBezTo>
                  <a:cubicBezTo>
                    <a:pt x="200704" y="64290"/>
                    <a:pt x="200295" y="63185"/>
                    <a:pt x="199831" y="62140"/>
                  </a:cubicBezTo>
                  <a:cubicBezTo>
                    <a:pt x="199775" y="61908"/>
                    <a:pt x="199659" y="61676"/>
                    <a:pt x="199599" y="61504"/>
                  </a:cubicBezTo>
                  <a:cubicBezTo>
                    <a:pt x="199195" y="60400"/>
                    <a:pt x="198731" y="59300"/>
                    <a:pt x="198322" y="58195"/>
                  </a:cubicBezTo>
                  <a:cubicBezTo>
                    <a:pt x="198267" y="57963"/>
                    <a:pt x="198151" y="57791"/>
                    <a:pt x="198090" y="57559"/>
                  </a:cubicBezTo>
                  <a:cubicBezTo>
                    <a:pt x="197626" y="56454"/>
                    <a:pt x="197222" y="55294"/>
                    <a:pt x="196814" y="54194"/>
                  </a:cubicBezTo>
                  <a:cubicBezTo>
                    <a:pt x="196758" y="53962"/>
                    <a:pt x="196642" y="53785"/>
                    <a:pt x="196582" y="53553"/>
                  </a:cubicBezTo>
                  <a:cubicBezTo>
                    <a:pt x="193277" y="44618"/>
                    <a:pt x="190144" y="35682"/>
                    <a:pt x="187066" y="27735"/>
                  </a:cubicBezTo>
                  <a:cubicBezTo>
                    <a:pt x="184049" y="19900"/>
                    <a:pt x="181092" y="13053"/>
                    <a:pt x="177898" y="8124"/>
                  </a:cubicBezTo>
                  <a:cubicBezTo>
                    <a:pt x="176274" y="5627"/>
                    <a:pt x="174649" y="3654"/>
                    <a:pt x="172908" y="2261"/>
                  </a:cubicBezTo>
                  <a:cubicBezTo>
                    <a:pt x="171168" y="869"/>
                    <a:pt x="169371" y="56"/>
                    <a:pt x="167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7" name="Google Shape;527;p32"/>
            <p:cNvSpPr/>
            <p:nvPr/>
          </p:nvSpPr>
          <p:spPr>
            <a:xfrm>
              <a:off x="629775" y="1409300"/>
              <a:ext cx="6739350" cy="2686450"/>
            </a:xfrm>
            <a:custGeom>
              <a:avLst/>
              <a:gdLst/>
              <a:ahLst/>
              <a:cxnLst/>
              <a:rect l="l" t="t" r="r" b="b"/>
              <a:pathLst>
                <a:path w="269574" h="107458" extrusionOk="0">
                  <a:moveTo>
                    <a:pt x="60" y="29592"/>
                  </a:moveTo>
                  <a:lnTo>
                    <a:pt x="60" y="29768"/>
                  </a:lnTo>
                  <a:cubicBezTo>
                    <a:pt x="60" y="29824"/>
                    <a:pt x="0" y="29940"/>
                    <a:pt x="0" y="30116"/>
                  </a:cubicBezTo>
                  <a:lnTo>
                    <a:pt x="0" y="30464"/>
                  </a:lnTo>
                  <a:lnTo>
                    <a:pt x="0" y="30636"/>
                  </a:lnTo>
                  <a:lnTo>
                    <a:pt x="0" y="30929"/>
                  </a:lnTo>
                  <a:cubicBezTo>
                    <a:pt x="60" y="31277"/>
                    <a:pt x="60" y="31741"/>
                    <a:pt x="116" y="32321"/>
                  </a:cubicBezTo>
                  <a:cubicBezTo>
                    <a:pt x="232" y="32957"/>
                    <a:pt x="348" y="33714"/>
                    <a:pt x="525" y="34526"/>
                  </a:cubicBezTo>
                  <a:cubicBezTo>
                    <a:pt x="464" y="33830"/>
                    <a:pt x="464" y="33133"/>
                    <a:pt x="464" y="32553"/>
                  </a:cubicBezTo>
                  <a:lnTo>
                    <a:pt x="464" y="32205"/>
                  </a:lnTo>
                  <a:cubicBezTo>
                    <a:pt x="464" y="32029"/>
                    <a:pt x="409" y="31857"/>
                    <a:pt x="409" y="31741"/>
                  </a:cubicBezTo>
                  <a:cubicBezTo>
                    <a:pt x="409" y="31509"/>
                    <a:pt x="348" y="31277"/>
                    <a:pt x="348" y="31100"/>
                  </a:cubicBezTo>
                  <a:lnTo>
                    <a:pt x="348" y="30464"/>
                  </a:lnTo>
                  <a:lnTo>
                    <a:pt x="348" y="30348"/>
                  </a:lnTo>
                  <a:lnTo>
                    <a:pt x="348" y="29940"/>
                  </a:lnTo>
                  <a:lnTo>
                    <a:pt x="348" y="29824"/>
                  </a:lnTo>
                  <a:cubicBezTo>
                    <a:pt x="348" y="29768"/>
                    <a:pt x="409" y="29708"/>
                    <a:pt x="409" y="29652"/>
                  </a:cubicBezTo>
                  <a:lnTo>
                    <a:pt x="60" y="29592"/>
                  </a:lnTo>
                  <a:close/>
                  <a:moveTo>
                    <a:pt x="98467" y="24314"/>
                  </a:moveTo>
                  <a:cubicBezTo>
                    <a:pt x="98291" y="24430"/>
                    <a:pt x="98174" y="24486"/>
                    <a:pt x="98058" y="24602"/>
                  </a:cubicBezTo>
                  <a:cubicBezTo>
                    <a:pt x="97594" y="24950"/>
                    <a:pt x="97130" y="25358"/>
                    <a:pt x="96726" y="25878"/>
                  </a:cubicBezTo>
                  <a:cubicBezTo>
                    <a:pt x="95218" y="28027"/>
                    <a:pt x="93881" y="30868"/>
                    <a:pt x="92665" y="34062"/>
                  </a:cubicBezTo>
                  <a:cubicBezTo>
                    <a:pt x="90864" y="38643"/>
                    <a:pt x="89299" y="43809"/>
                    <a:pt x="87614" y="48451"/>
                  </a:cubicBezTo>
                  <a:cubicBezTo>
                    <a:pt x="87614" y="48507"/>
                    <a:pt x="87559" y="48623"/>
                    <a:pt x="87559" y="48739"/>
                  </a:cubicBezTo>
                  <a:cubicBezTo>
                    <a:pt x="87498" y="48799"/>
                    <a:pt x="87443" y="48915"/>
                    <a:pt x="87382" y="49032"/>
                  </a:cubicBezTo>
                  <a:lnTo>
                    <a:pt x="87382" y="49203"/>
                  </a:lnTo>
                  <a:cubicBezTo>
                    <a:pt x="87327" y="49319"/>
                    <a:pt x="87266" y="49435"/>
                    <a:pt x="87266" y="49496"/>
                  </a:cubicBezTo>
                  <a:cubicBezTo>
                    <a:pt x="87211" y="49612"/>
                    <a:pt x="87211" y="49667"/>
                    <a:pt x="87150" y="49728"/>
                  </a:cubicBezTo>
                  <a:lnTo>
                    <a:pt x="87150" y="49783"/>
                  </a:lnTo>
                  <a:lnTo>
                    <a:pt x="86978" y="50132"/>
                  </a:lnTo>
                  <a:lnTo>
                    <a:pt x="86978" y="50192"/>
                  </a:lnTo>
                  <a:cubicBezTo>
                    <a:pt x="86918" y="50308"/>
                    <a:pt x="86918" y="50424"/>
                    <a:pt x="86862" y="50540"/>
                  </a:cubicBezTo>
                  <a:cubicBezTo>
                    <a:pt x="86802" y="50656"/>
                    <a:pt x="86746" y="50772"/>
                    <a:pt x="86746" y="50888"/>
                  </a:cubicBezTo>
                  <a:cubicBezTo>
                    <a:pt x="86686" y="51060"/>
                    <a:pt x="86630" y="51176"/>
                    <a:pt x="86514" y="51352"/>
                  </a:cubicBezTo>
                  <a:cubicBezTo>
                    <a:pt x="86514" y="51468"/>
                    <a:pt x="86454" y="51584"/>
                    <a:pt x="86398" y="51701"/>
                  </a:cubicBezTo>
                  <a:cubicBezTo>
                    <a:pt x="86338" y="51756"/>
                    <a:pt x="86338" y="51872"/>
                    <a:pt x="86282" y="51988"/>
                  </a:cubicBezTo>
                  <a:cubicBezTo>
                    <a:pt x="86282" y="52049"/>
                    <a:pt x="86222" y="52104"/>
                    <a:pt x="86222" y="52165"/>
                  </a:cubicBezTo>
                  <a:lnTo>
                    <a:pt x="86166" y="52220"/>
                  </a:lnTo>
                  <a:cubicBezTo>
                    <a:pt x="86166" y="52336"/>
                    <a:pt x="86106" y="52453"/>
                    <a:pt x="86050" y="52569"/>
                  </a:cubicBezTo>
                  <a:cubicBezTo>
                    <a:pt x="85990" y="52745"/>
                    <a:pt x="85874" y="52917"/>
                    <a:pt x="85818" y="53093"/>
                  </a:cubicBezTo>
                  <a:lnTo>
                    <a:pt x="85642" y="53441"/>
                  </a:lnTo>
                  <a:cubicBezTo>
                    <a:pt x="85586" y="53613"/>
                    <a:pt x="85470" y="53845"/>
                    <a:pt x="85409" y="54021"/>
                  </a:cubicBezTo>
                  <a:lnTo>
                    <a:pt x="85238" y="54370"/>
                  </a:lnTo>
                  <a:cubicBezTo>
                    <a:pt x="85177" y="54486"/>
                    <a:pt x="85122" y="54541"/>
                    <a:pt x="85122" y="54657"/>
                  </a:cubicBezTo>
                  <a:cubicBezTo>
                    <a:pt x="85061" y="54773"/>
                    <a:pt x="85006" y="54834"/>
                    <a:pt x="85006" y="54950"/>
                  </a:cubicBezTo>
                  <a:cubicBezTo>
                    <a:pt x="84890" y="55066"/>
                    <a:pt x="84829" y="55182"/>
                    <a:pt x="84774" y="55298"/>
                  </a:cubicBezTo>
                  <a:cubicBezTo>
                    <a:pt x="84774" y="55354"/>
                    <a:pt x="84713" y="55414"/>
                    <a:pt x="84713" y="55530"/>
                  </a:cubicBezTo>
                  <a:cubicBezTo>
                    <a:pt x="84597" y="55646"/>
                    <a:pt x="84541" y="55762"/>
                    <a:pt x="84481" y="55878"/>
                  </a:cubicBezTo>
                  <a:lnTo>
                    <a:pt x="84309" y="56226"/>
                  </a:lnTo>
                  <a:cubicBezTo>
                    <a:pt x="84193" y="56458"/>
                    <a:pt x="84077" y="56630"/>
                    <a:pt x="84017" y="56746"/>
                  </a:cubicBezTo>
                  <a:cubicBezTo>
                    <a:pt x="83901" y="56923"/>
                    <a:pt x="83845" y="57094"/>
                    <a:pt x="83729" y="57210"/>
                  </a:cubicBezTo>
                  <a:cubicBezTo>
                    <a:pt x="83669" y="57387"/>
                    <a:pt x="83553" y="57503"/>
                    <a:pt x="83497" y="57619"/>
                  </a:cubicBezTo>
                  <a:cubicBezTo>
                    <a:pt x="83381" y="57851"/>
                    <a:pt x="83205" y="58023"/>
                    <a:pt x="83089" y="58199"/>
                  </a:cubicBezTo>
                  <a:cubicBezTo>
                    <a:pt x="83033" y="58255"/>
                    <a:pt x="82973" y="58371"/>
                    <a:pt x="82917" y="58431"/>
                  </a:cubicBezTo>
                  <a:cubicBezTo>
                    <a:pt x="82856" y="58547"/>
                    <a:pt x="82740" y="58663"/>
                    <a:pt x="82685" y="58779"/>
                  </a:cubicBezTo>
                  <a:cubicBezTo>
                    <a:pt x="82453" y="59183"/>
                    <a:pt x="82221" y="59531"/>
                    <a:pt x="81988" y="59824"/>
                  </a:cubicBezTo>
                  <a:cubicBezTo>
                    <a:pt x="81696" y="60172"/>
                    <a:pt x="81464" y="60460"/>
                    <a:pt x="81232" y="60752"/>
                  </a:cubicBezTo>
                  <a:cubicBezTo>
                    <a:pt x="81696" y="60404"/>
                    <a:pt x="82160" y="59940"/>
                    <a:pt x="82624" y="59415"/>
                  </a:cubicBezTo>
                  <a:cubicBezTo>
                    <a:pt x="82801" y="59127"/>
                    <a:pt x="83033" y="58895"/>
                    <a:pt x="83205" y="58603"/>
                  </a:cubicBezTo>
                  <a:cubicBezTo>
                    <a:pt x="83553" y="58139"/>
                    <a:pt x="83845" y="57675"/>
                    <a:pt x="84133" y="57155"/>
                  </a:cubicBezTo>
                  <a:lnTo>
                    <a:pt x="84249" y="57039"/>
                  </a:lnTo>
                  <a:cubicBezTo>
                    <a:pt x="84309" y="56862"/>
                    <a:pt x="84425" y="56690"/>
                    <a:pt x="84541" y="56514"/>
                  </a:cubicBezTo>
                  <a:cubicBezTo>
                    <a:pt x="84597" y="56398"/>
                    <a:pt x="84658" y="56282"/>
                    <a:pt x="84713" y="56110"/>
                  </a:cubicBezTo>
                  <a:cubicBezTo>
                    <a:pt x="84829" y="55994"/>
                    <a:pt x="84890" y="55878"/>
                    <a:pt x="84945" y="55702"/>
                  </a:cubicBezTo>
                  <a:cubicBezTo>
                    <a:pt x="85061" y="55530"/>
                    <a:pt x="85122" y="55354"/>
                    <a:pt x="85177" y="55182"/>
                  </a:cubicBezTo>
                  <a:cubicBezTo>
                    <a:pt x="85293" y="55066"/>
                    <a:pt x="85354" y="54950"/>
                    <a:pt x="85409" y="54834"/>
                  </a:cubicBezTo>
                  <a:cubicBezTo>
                    <a:pt x="85470" y="54657"/>
                    <a:pt x="85586" y="54486"/>
                    <a:pt x="85642" y="54309"/>
                  </a:cubicBezTo>
                  <a:cubicBezTo>
                    <a:pt x="85702" y="54193"/>
                    <a:pt x="85758" y="54021"/>
                    <a:pt x="85818" y="53905"/>
                  </a:cubicBezTo>
                  <a:cubicBezTo>
                    <a:pt x="85874" y="53729"/>
                    <a:pt x="85990" y="53557"/>
                    <a:pt x="86050" y="53381"/>
                  </a:cubicBezTo>
                  <a:lnTo>
                    <a:pt x="86222" y="53033"/>
                  </a:lnTo>
                  <a:lnTo>
                    <a:pt x="86398" y="52513"/>
                  </a:lnTo>
                  <a:lnTo>
                    <a:pt x="86570" y="52165"/>
                  </a:lnTo>
                  <a:lnTo>
                    <a:pt x="86746" y="51640"/>
                  </a:lnTo>
                  <a:lnTo>
                    <a:pt x="86918" y="51292"/>
                  </a:lnTo>
                  <a:cubicBezTo>
                    <a:pt x="86918" y="51236"/>
                    <a:pt x="86978" y="51176"/>
                    <a:pt x="86978" y="51176"/>
                  </a:cubicBezTo>
                  <a:cubicBezTo>
                    <a:pt x="87034" y="51060"/>
                    <a:pt x="87034" y="50944"/>
                    <a:pt x="87094" y="50888"/>
                  </a:cubicBezTo>
                  <a:cubicBezTo>
                    <a:pt x="87150" y="50772"/>
                    <a:pt x="87150" y="50656"/>
                    <a:pt x="87211" y="50540"/>
                  </a:cubicBezTo>
                  <a:cubicBezTo>
                    <a:pt x="87266" y="50364"/>
                    <a:pt x="87327" y="50248"/>
                    <a:pt x="87382" y="50132"/>
                  </a:cubicBezTo>
                  <a:cubicBezTo>
                    <a:pt x="87382" y="50016"/>
                    <a:pt x="87443" y="49900"/>
                    <a:pt x="87498" y="49783"/>
                  </a:cubicBezTo>
                  <a:cubicBezTo>
                    <a:pt x="87498" y="49728"/>
                    <a:pt x="87559" y="49612"/>
                    <a:pt x="87559" y="49551"/>
                  </a:cubicBezTo>
                  <a:cubicBezTo>
                    <a:pt x="87614" y="49551"/>
                    <a:pt x="87614" y="49496"/>
                    <a:pt x="87614" y="49496"/>
                  </a:cubicBezTo>
                  <a:cubicBezTo>
                    <a:pt x="87614" y="49435"/>
                    <a:pt x="87614" y="49380"/>
                    <a:pt x="87675" y="49319"/>
                  </a:cubicBezTo>
                  <a:cubicBezTo>
                    <a:pt x="87675" y="49264"/>
                    <a:pt x="87730" y="49203"/>
                    <a:pt x="87730" y="49148"/>
                  </a:cubicBezTo>
                  <a:lnTo>
                    <a:pt x="87730" y="49087"/>
                  </a:lnTo>
                  <a:lnTo>
                    <a:pt x="87791" y="49032"/>
                  </a:lnTo>
                  <a:cubicBezTo>
                    <a:pt x="87791" y="48915"/>
                    <a:pt x="87846" y="48799"/>
                    <a:pt x="87907" y="48683"/>
                  </a:cubicBezTo>
                  <a:cubicBezTo>
                    <a:pt x="87962" y="48567"/>
                    <a:pt x="87962" y="48507"/>
                    <a:pt x="88023" y="48391"/>
                  </a:cubicBezTo>
                  <a:cubicBezTo>
                    <a:pt x="89880" y="43113"/>
                    <a:pt x="91676" y="37195"/>
                    <a:pt x="93709" y="32321"/>
                  </a:cubicBezTo>
                  <a:cubicBezTo>
                    <a:pt x="94809" y="29768"/>
                    <a:pt x="95970" y="27447"/>
                    <a:pt x="97246" y="25762"/>
                  </a:cubicBezTo>
                  <a:cubicBezTo>
                    <a:pt x="97478" y="25414"/>
                    <a:pt x="97710" y="25126"/>
                    <a:pt x="97942" y="24894"/>
                  </a:cubicBezTo>
                  <a:cubicBezTo>
                    <a:pt x="98119" y="24662"/>
                    <a:pt x="98291" y="24486"/>
                    <a:pt x="98467" y="24314"/>
                  </a:cubicBezTo>
                  <a:close/>
                  <a:moveTo>
                    <a:pt x="43461" y="36731"/>
                  </a:moveTo>
                  <a:lnTo>
                    <a:pt x="43461" y="36731"/>
                  </a:lnTo>
                  <a:cubicBezTo>
                    <a:pt x="43577" y="36786"/>
                    <a:pt x="43694" y="36847"/>
                    <a:pt x="43865" y="36963"/>
                  </a:cubicBezTo>
                  <a:cubicBezTo>
                    <a:pt x="44390" y="37251"/>
                    <a:pt x="44910" y="37599"/>
                    <a:pt x="45434" y="37947"/>
                  </a:cubicBezTo>
                  <a:cubicBezTo>
                    <a:pt x="45550" y="38007"/>
                    <a:pt x="45722" y="38063"/>
                    <a:pt x="45838" y="38179"/>
                  </a:cubicBezTo>
                  <a:cubicBezTo>
                    <a:pt x="45954" y="38239"/>
                    <a:pt x="46070" y="38295"/>
                    <a:pt x="46247" y="38355"/>
                  </a:cubicBezTo>
                  <a:cubicBezTo>
                    <a:pt x="46534" y="38527"/>
                    <a:pt x="46766" y="38704"/>
                    <a:pt x="47059" y="38875"/>
                  </a:cubicBezTo>
                  <a:cubicBezTo>
                    <a:pt x="47175" y="38936"/>
                    <a:pt x="47231" y="38991"/>
                    <a:pt x="47347" y="39052"/>
                  </a:cubicBezTo>
                  <a:cubicBezTo>
                    <a:pt x="47523" y="39168"/>
                    <a:pt x="47639" y="39223"/>
                    <a:pt x="47811" y="39339"/>
                  </a:cubicBezTo>
                  <a:cubicBezTo>
                    <a:pt x="47987" y="39455"/>
                    <a:pt x="48159" y="39632"/>
                    <a:pt x="48391" y="39748"/>
                  </a:cubicBezTo>
                  <a:lnTo>
                    <a:pt x="49087" y="40268"/>
                  </a:lnTo>
                  <a:cubicBezTo>
                    <a:pt x="49148" y="40268"/>
                    <a:pt x="49203" y="40328"/>
                    <a:pt x="49264" y="40384"/>
                  </a:cubicBezTo>
                  <a:cubicBezTo>
                    <a:pt x="49380" y="40500"/>
                    <a:pt x="49551" y="40616"/>
                    <a:pt x="49668" y="40732"/>
                  </a:cubicBezTo>
                  <a:cubicBezTo>
                    <a:pt x="50016" y="40964"/>
                    <a:pt x="50364" y="41256"/>
                    <a:pt x="50712" y="41489"/>
                  </a:cubicBezTo>
                  <a:cubicBezTo>
                    <a:pt x="50828" y="41605"/>
                    <a:pt x="50944" y="41721"/>
                    <a:pt x="51060" y="41776"/>
                  </a:cubicBezTo>
                  <a:cubicBezTo>
                    <a:pt x="51060" y="41837"/>
                    <a:pt x="51060" y="41837"/>
                    <a:pt x="51120" y="41837"/>
                  </a:cubicBezTo>
                  <a:cubicBezTo>
                    <a:pt x="51236" y="41953"/>
                    <a:pt x="51352" y="42069"/>
                    <a:pt x="51469" y="42125"/>
                  </a:cubicBezTo>
                  <a:cubicBezTo>
                    <a:pt x="51701" y="42357"/>
                    <a:pt x="51933" y="42533"/>
                    <a:pt x="52104" y="42705"/>
                  </a:cubicBezTo>
                  <a:cubicBezTo>
                    <a:pt x="52221" y="42821"/>
                    <a:pt x="52337" y="42881"/>
                    <a:pt x="52453" y="42997"/>
                  </a:cubicBezTo>
                  <a:lnTo>
                    <a:pt x="52801" y="43345"/>
                  </a:lnTo>
                  <a:cubicBezTo>
                    <a:pt x="52917" y="43401"/>
                    <a:pt x="53033" y="43517"/>
                    <a:pt x="53093" y="43577"/>
                  </a:cubicBezTo>
                  <a:lnTo>
                    <a:pt x="53441" y="43926"/>
                  </a:lnTo>
                  <a:cubicBezTo>
                    <a:pt x="53497" y="43926"/>
                    <a:pt x="53557" y="43981"/>
                    <a:pt x="53613" y="44042"/>
                  </a:cubicBezTo>
                  <a:cubicBezTo>
                    <a:pt x="53673" y="44097"/>
                    <a:pt x="53789" y="44213"/>
                    <a:pt x="53905" y="44274"/>
                  </a:cubicBezTo>
                  <a:lnTo>
                    <a:pt x="55066" y="45434"/>
                  </a:lnTo>
                  <a:lnTo>
                    <a:pt x="55122" y="45434"/>
                  </a:lnTo>
                  <a:cubicBezTo>
                    <a:pt x="55182" y="45550"/>
                    <a:pt x="55298" y="45606"/>
                    <a:pt x="55354" y="45666"/>
                  </a:cubicBezTo>
                  <a:lnTo>
                    <a:pt x="55470" y="45782"/>
                  </a:lnTo>
                  <a:lnTo>
                    <a:pt x="56630" y="46943"/>
                  </a:lnTo>
                  <a:cubicBezTo>
                    <a:pt x="56746" y="46998"/>
                    <a:pt x="56807" y="47114"/>
                    <a:pt x="56862" y="47175"/>
                  </a:cubicBezTo>
                  <a:cubicBezTo>
                    <a:pt x="56923" y="47230"/>
                    <a:pt x="57039" y="47291"/>
                    <a:pt x="57094" y="47347"/>
                  </a:cubicBezTo>
                  <a:lnTo>
                    <a:pt x="57443" y="47695"/>
                  </a:lnTo>
                  <a:cubicBezTo>
                    <a:pt x="57675" y="47987"/>
                    <a:pt x="57967" y="48219"/>
                    <a:pt x="58199" y="48507"/>
                  </a:cubicBezTo>
                  <a:cubicBezTo>
                    <a:pt x="58315" y="48567"/>
                    <a:pt x="58371" y="48683"/>
                    <a:pt x="58431" y="48739"/>
                  </a:cubicBezTo>
                  <a:cubicBezTo>
                    <a:pt x="58663" y="48915"/>
                    <a:pt x="58835" y="49148"/>
                    <a:pt x="59067" y="49319"/>
                  </a:cubicBezTo>
                  <a:lnTo>
                    <a:pt x="59415" y="49667"/>
                  </a:lnTo>
                  <a:cubicBezTo>
                    <a:pt x="59531" y="49844"/>
                    <a:pt x="59708" y="49960"/>
                    <a:pt x="59824" y="50132"/>
                  </a:cubicBezTo>
                  <a:cubicBezTo>
                    <a:pt x="59940" y="50192"/>
                    <a:pt x="59996" y="50248"/>
                    <a:pt x="60056" y="50364"/>
                  </a:cubicBezTo>
                  <a:cubicBezTo>
                    <a:pt x="60404" y="50656"/>
                    <a:pt x="60692" y="51004"/>
                    <a:pt x="61040" y="51292"/>
                  </a:cubicBezTo>
                  <a:lnTo>
                    <a:pt x="61388" y="51640"/>
                  </a:lnTo>
                  <a:cubicBezTo>
                    <a:pt x="61448" y="51701"/>
                    <a:pt x="61448" y="51756"/>
                    <a:pt x="61504" y="51756"/>
                  </a:cubicBezTo>
                  <a:lnTo>
                    <a:pt x="61736" y="51988"/>
                  </a:lnTo>
                  <a:cubicBezTo>
                    <a:pt x="62261" y="52513"/>
                    <a:pt x="62781" y="52977"/>
                    <a:pt x="63245" y="53497"/>
                  </a:cubicBezTo>
                  <a:cubicBezTo>
                    <a:pt x="63361" y="53557"/>
                    <a:pt x="63421" y="53613"/>
                    <a:pt x="63477" y="53729"/>
                  </a:cubicBezTo>
                  <a:cubicBezTo>
                    <a:pt x="64057" y="54193"/>
                    <a:pt x="64582" y="54718"/>
                    <a:pt x="65102" y="55182"/>
                  </a:cubicBezTo>
                  <a:lnTo>
                    <a:pt x="65334" y="55414"/>
                  </a:lnTo>
                  <a:cubicBezTo>
                    <a:pt x="65394" y="55414"/>
                    <a:pt x="65394" y="55470"/>
                    <a:pt x="65450" y="55470"/>
                  </a:cubicBezTo>
                  <a:cubicBezTo>
                    <a:pt x="65974" y="55934"/>
                    <a:pt x="66494" y="56398"/>
                    <a:pt x="66958" y="56807"/>
                  </a:cubicBezTo>
                  <a:cubicBezTo>
                    <a:pt x="67074" y="56862"/>
                    <a:pt x="67135" y="56978"/>
                    <a:pt x="67251" y="57039"/>
                  </a:cubicBezTo>
                  <a:cubicBezTo>
                    <a:pt x="67831" y="57503"/>
                    <a:pt x="68411" y="57967"/>
                    <a:pt x="68991" y="58371"/>
                  </a:cubicBezTo>
                  <a:cubicBezTo>
                    <a:pt x="69047" y="58431"/>
                    <a:pt x="69163" y="58487"/>
                    <a:pt x="69223" y="58603"/>
                  </a:cubicBezTo>
                  <a:cubicBezTo>
                    <a:pt x="69859" y="59011"/>
                    <a:pt x="70500" y="59415"/>
                    <a:pt x="71080" y="59824"/>
                  </a:cubicBezTo>
                  <a:cubicBezTo>
                    <a:pt x="71196" y="59879"/>
                    <a:pt x="71252" y="59940"/>
                    <a:pt x="71368" y="59995"/>
                  </a:cubicBezTo>
                  <a:cubicBezTo>
                    <a:pt x="71484" y="60056"/>
                    <a:pt x="71544" y="60111"/>
                    <a:pt x="71660" y="60172"/>
                  </a:cubicBezTo>
                  <a:cubicBezTo>
                    <a:pt x="72241" y="60460"/>
                    <a:pt x="72821" y="60752"/>
                    <a:pt x="73341" y="60984"/>
                  </a:cubicBezTo>
                  <a:cubicBezTo>
                    <a:pt x="73457" y="61040"/>
                    <a:pt x="73573" y="61100"/>
                    <a:pt x="73689" y="61100"/>
                  </a:cubicBezTo>
                  <a:cubicBezTo>
                    <a:pt x="74385" y="61448"/>
                    <a:pt x="75142" y="61680"/>
                    <a:pt x="75838" y="61796"/>
                  </a:cubicBezTo>
                  <a:cubicBezTo>
                    <a:pt x="76010" y="61852"/>
                    <a:pt x="76126" y="61852"/>
                    <a:pt x="76242" y="61852"/>
                  </a:cubicBezTo>
                  <a:cubicBezTo>
                    <a:pt x="76766" y="61968"/>
                    <a:pt x="77286" y="62029"/>
                    <a:pt x="77811" y="62029"/>
                  </a:cubicBezTo>
                  <a:lnTo>
                    <a:pt x="78159" y="62029"/>
                  </a:lnTo>
                  <a:cubicBezTo>
                    <a:pt x="78391" y="61968"/>
                    <a:pt x="78623" y="61968"/>
                    <a:pt x="78795" y="61912"/>
                  </a:cubicBezTo>
                  <a:cubicBezTo>
                    <a:pt x="78971" y="61912"/>
                    <a:pt x="79143" y="61852"/>
                    <a:pt x="79259" y="61796"/>
                  </a:cubicBezTo>
                  <a:cubicBezTo>
                    <a:pt x="79491" y="61736"/>
                    <a:pt x="79723" y="61680"/>
                    <a:pt x="79955" y="61564"/>
                  </a:cubicBezTo>
                  <a:cubicBezTo>
                    <a:pt x="80303" y="61272"/>
                    <a:pt x="80652" y="60924"/>
                    <a:pt x="81000" y="60520"/>
                  </a:cubicBezTo>
                  <a:lnTo>
                    <a:pt x="81000" y="60520"/>
                  </a:lnTo>
                  <a:lnTo>
                    <a:pt x="80480" y="60868"/>
                  </a:lnTo>
                  <a:cubicBezTo>
                    <a:pt x="80187" y="61100"/>
                    <a:pt x="79900" y="61216"/>
                    <a:pt x="79607" y="61332"/>
                  </a:cubicBezTo>
                  <a:cubicBezTo>
                    <a:pt x="79435" y="61448"/>
                    <a:pt x="79259" y="61504"/>
                    <a:pt x="79087" y="61504"/>
                  </a:cubicBezTo>
                  <a:cubicBezTo>
                    <a:pt x="78795" y="61620"/>
                    <a:pt x="78447" y="61680"/>
                    <a:pt x="78159" y="61680"/>
                  </a:cubicBezTo>
                  <a:lnTo>
                    <a:pt x="77811" y="61680"/>
                  </a:lnTo>
                  <a:cubicBezTo>
                    <a:pt x="77347" y="61680"/>
                    <a:pt x="76882" y="61620"/>
                    <a:pt x="76418" y="61564"/>
                  </a:cubicBezTo>
                  <a:cubicBezTo>
                    <a:pt x="76302" y="61564"/>
                    <a:pt x="76186" y="61504"/>
                    <a:pt x="76070" y="61504"/>
                  </a:cubicBezTo>
                  <a:cubicBezTo>
                    <a:pt x="75314" y="61388"/>
                    <a:pt x="74617" y="61156"/>
                    <a:pt x="73865" y="60868"/>
                  </a:cubicBezTo>
                  <a:lnTo>
                    <a:pt x="73517" y="60692"/>
                  </a:lnTo>
                  <a:cubicBezTo>
                    <a:pt x="73457" y="60692"/>
                    <a:pt x="73341" y="60636"/>
                    <a:pt x="73285" y="60576"/>
                  </a:cubicBezTo>
                  <a:cubicBezTo>
                    <a:pt x="72705" y="60344"/>
                    <a:pt x="72125" y="60056"/>
                    <a:pt x="71544" y="59708"/>
                  </a:cubicBezTo>
                  <a:cubicBezTo>
                    <a:pt x="71484" y="59647"/>
                    <a:pt x="71368" y="59592"/>
                    <a:pt x="71252" y="59531"/>
                  </a:cubicBezTo>
                  <a:cubicBezTo>
                    <a:pt x="70672" y="59183"/>
                    <a:pt x="70036" y="58779"/>
                    <a:pt x="69456" y="58315"/>
                  </a:cubicBezTo>
                  <a:cubicBezTo>
                    <a:pt x="69340" y="58255"/>
                    <a:pt x="69279" y="58199"/>
                    <a:pt x="69163" y="58139"/>
                  </a:cubicBezTo>
                  <a:cubicBezTo>
                    <a:pt x="68583" y="57675"/>
                    <a:pt x="68003" y="57271"/>
                    <a:pt x="67422" y="56746"/>
                  </a:cubicBezTo>
                  <a:cubicBezTo>
                    <a:pt x="67367" y="56690"/>
                    <a:pt x="67251" y="56630"/>
                    <a:pt x="67190" y="56574"/>
                  </a:cubicBezTo>
                  <a:cubicBezTo>
                    <a:pt x="66610" y="56110"/>
                    <a:pt x="66090" y="55646"/>
                    <a:pt x="65566" y="55122"/>
                  </a:cubicBezTo>
                  <a:cubicBezTo>
                    <a:pt x="65450" y="55066"/>
                    <a:pt x="65394" y="55005"/>
                    <a:pt x="65278" y="54889"/>
                  </a:cubicBezTo>
                  <a:lnTo>
                    <a:pt x="65102" y="54718"/>
                  </a:lnTo>
                  <a:cubicBezTo>
                    <a:pt x="64637" y="54309"/>
                    <a:pt x="64173" y="53905"/>
                    <a:pt x="63709" y="53441"/>
                  </a:cubicBezTo>
                  <a:lnTo>
                    <a:pt x="63477" y="53209"/>
                  </a:lnTo>
                  <a:cubicBezTo>
                    <a:pt x="63013" y="52745"/>
                    <a:pt x="62493" y="52281"/>
                    <a:pt x="62029" y="51817"/>
                  </a:cubicBezTo>
                  <a:cubicBezTo>
                    <a:pt x="61913" y="51701"/>
                    <a:pt x="61852" y="51640"/>
                    <a:pt x="61736" y="51584"/>
                  </a:cubicBezTo>
                  <a:cubicBezTo>
                    <a:pt x="61620" y="51408"/>
                    <a:pt x="61504" y="51292"/>
                    <a:pt x="61332" y="51176"/>
                  </a:cubicBezTo>
                  <a:lnTo>
                    <a:pt x="60984" y="50828"/>
                  </a:lnTo>
                  <a:cubicBezTo>
                    <a:pt x="60808" y="50596"/>
                    <a:pt x="60576" y="50364"/>
                    <a:pt x="60344" y="50132"/>
                  </a:cubicBezTo>
                  <a:cubicBezTo>
                    <a:pt x="60228" y="50076"/>
                    <a:pt x="60172" y="50016"/>
                    <a:pt x="60112" y="49900"/>
                  </a:cubicBezTo>
                  <a:cubicBezTo>
                    <a:pt x="59880" y="49667"/>
                    <a:pt x="59647" y="49435"/>
                    <a:pt x="59360" y="49203"/>
                  </a:cubicBezTo>
                  <a:lnTo>
                    <a:pt x="59011" y="48855"/>
                  </a:lnTo>
                  <a:cubicBezTo>
                    <a:pt x="58951" y="48739"/>
                    <a:pt x="58835" y="48623"/>
                    <a:pt x="58719" y="48567"/>
                  </a:cubicBezTo>
                  <a:cubicBezTo>
                    <a:pt x="58663" y="48451"/>
                    <a:pt x="58547" y="48391"/>
                    <a:pt x="58487" y="48335"/>
                  </a:cubicBezTo>
                  <a:cubicBezTo>
                    <a:pt x="58139" y="47927"/>
                    <a:pt x="57791" y="47579"/>
                    <a:pt x="57387" y="47230"/>
                  </a:cubicBezTo>
                  <a:cubicBezTo>
                    <a:pt x="57327" y="47175"/>
                    <a:pt x="57271" y="47059"/>
                    <a:pt x="57210" y="46998"/>
                  </a:cubicBezTo>
                  <a:cubicBezTo>
                    <a:pt x="57094" y="46943"/>
                    <a:pt x="57039" y="46827"/>
                    <a:pt x="56923" y="46766"/>
                  </a:cubicBezTo>
                  <a:lnTo>
                    <a:pt x="55702" y="45550"/>
                  </a:lnTo>
                  <a:cubicBezTo>
                    <a:pt x="55586" y="45490"/>
                    <a:pt x="55530" y="45374"/>
                    <a:pt x="55414" y="45318"/>
                  </a:cubicBezTo>
                  <a:lnTo>
                    <a:pt x="55414" y="45258"/>
                  </a:lnTo>
                  <a:cubicBezTo>
                    <a:pt x="55298" y="45202"/>
                    <a:pt x="55182" y="45086"/>
                    <a:pt x="55066" y="44970"/>
                  </a:cubicBezTo>
                  <a:lnTo>
                    <a:pt x="54254" y="44158"/>
                  </a:lnTo>
                  <a:cubicBezTo>
                    <a:pt x="54138" y="44097"/>
                    <a:pt x="54077" y="43981"/>
                    <a:pt x="53961" y="43926"/>
                  </a:cubicBezTo>
                  <a:lnTo>
                    <a:pt x="53441" y="43401"/>
                  </a:lnTo>
                  <a:cubicBezTo>
                    <a:pt x="53325" y="43345"/>
                    <a:pt x="53209" y="43229"/>
                    <a:pt x="53093" y="43113"/>
                  </a:cubicBezTo>
                  <a:cubicBezTo>
                    <a:pt x="52977" y="43053"/>
                    <a:pt x="52917" y="42997"/>
                    <a:pt x="52861" y="42937"/>
                  </a:cubicBezTo>
                  <a:cubicBezTo>
                    <a:pt x="52745" y="42821"/>
                    <a:pt x="52629" y="42705"/>
                    <a:pt x="52513" y="42649"/>
                  </a:cubicBezTo>
                  <a:cubicBezTo>
                    <a:pt x="52513" y="42589"/>
                    <a:pt x="52453" y="42589"/>
                    <a:pt x="52453" y="42533"/>
                  </a:cubicBezTo>
                  <a:cubicBezTo>
                    <a:pt x="52104" y="42301"/>
                    <a:pt x="51817" y="42008"/>
                    <a:pt x="51524" y="41776"/>
                  </a:cubicBezTo>
                  <a:lnTo>
                    <a:pt x="51176" y="41428"/>
                  </a:lnTo>
                  <a:cubicBezTo>
                    <a:pt x="51120" y="41428"/>
                    <a:pt x="51120" y="41428"/>
                    <a:pt x="51060" y="41373"/>
                  </a:cubicBezTo>
                  <a:cubicBezTo>
                    <a:pt x="50828" y="41140"/>
                    <a:pt x="50540" y="40964"/>
                    <a:pt x="50248" y="40732"/>
                  </a:cubicBezTo>
                  <a:cubicBezTo>
                    <a:pt x="50132" y="40616"/>
                    <a:pt x="49960" y="40500"/>
                    <a:pt x="49784" y="40384"/>
                  </a:cubicBezTo>
                  <a:cubicBezTo>
                    <a:pt x="49668" y="40268"/>
                    <a:pt x="49551" y="40152"/>
                    <a:pt x="49435" y="40096"/>
                  </a:cubicBezTo>
                  <a:cubicBezTo>
                    <a:pt x="49319" y="39980"/>
                    <a:pt x="49203" y="39920"/>
                    <a:pt x="49087" y="39864"/>
                  </a:cubicBezTo>
                  <a:cubicBezTo>
                    <a:pt x="48916" y="39688"/>
                    <a:pt x="48683" y="39572"/>
                    <a:pt x="48507" y="39400"/>
                  </a:cubicBezTo>
                  <a:lnTo>
                    <a:pt x="48159" y="39223"/>
                  </a:lnTo>
                  <a:cubicBezTo>
                    <a:pt x="48159" y="39168"/>
                    <a:pt x="48103" y="39168"/>
                    <a:pt x="48103" y="39168"/>
                  </a:cubicBezTo>
                  <a:cubicBezTo>
                    <a:pt x="47407" y="38704"/>
                    <a:pt x="46711" y="38295"/>
                    <a:pt x="46070" y="37891"/>
                  </a:cubicBezTo>
                  <a:cubicBezTo>
                    <a:pt x="46014" y="37891"/>
                    <a:pt x="46014" y="37891"/>
                    <a:pt x="45954" y="37831"/>
                  </a:cubicBezTo>
                  <a:lnTo>
                    <a:pt x="45258" y="37483"/>
                  </a:lnTo>
                  <a:lnTo>
                    <a:pt x="44910" y="37311"/>
                  </a:lnTo>
                  <a:cubicBezTo>
                    <a:pt x="44390" y="37079"/>
                    <a:pt x="43926" y="36902"/>
                    <a:pt x="43461" y="36731"/>
                  </a:cubicBezTo>
                  <a:close/>
                  <a:moveTo>
                    <a:pt x="812" y="34526"/>
                  </a:moveTo>
                  <a:lnTo>
                    <a:pt x="812" y="34526"/>
                  </a:lnTo>
                  <a:cubicBezTo>
                    <a:pt x="873" y="35106"/>
                    <a:pt x="873" y="35802"/>
                    <a:pt x="928" y="36499"/>
                  </a:cubicBezTo>
                  <a:cubicBezTo>
                    <a:pt x="1221" y="37599"/>
                    <a:pt x="1569" y="38759"/>
                    <a:pt x="2033" y="40096"/>
                  </a:cubicBezTo>
                  <a:cubicBezTo>
                    <a:pt x="2962" y="42821"/>
                    <a:pt x="3714" y="46186"/>
                    <a:pt x="4470" y="49728"/>
                  </a:cubicBezTo>
                  <a:cubicBezTo>
                    <a:pt x="5631" y="54950"/>
                    <a:pt x="6791" y="60520"/>
                    <a:pt x="8820" y="64869"/>
                  </a:cubicBezTo>
                  <a:cubicBezTo>
                    <a:pt x="9808" y="67018"/>
                    <a:pt x="11024" y="68815"/>
                    <a:pt x="12533" y="70152"/>
                  </a:cubicBezTo>
                  <a:cubicBezTo>
                    <a:pt x="12593" y="70207"/>
                    <a:pt x="12709" y="70268"/>
                    <a:pt x="12765" y="70323"/>
                  </a:cubicBezTo>
                  <a:cubicBezTo>
                    <a:pt x="13113" y="70500"/>
                    <a:pt x="13461" y="70616"/>
                    <a:pt x="13810" y="70672"/>
                  </a:cubicBezTo>
                  <a:cubicBezTo>
                    <a:pt x="12129" y="69627"/>
                    <a:pt x="10737" y="67886"/>
                    <a:pt x="9632" y="65742"/>
                  </a:cubicBezTo>
                  <a:cubicBezTo>
                    <a:pt x="7775" y="62200"/>
                    <a:pt x="6559" y="57619"/>
                    <a:pt x="5515" y="52977"/>
                  </a:cubicBezTo>
                  <a:cubicBezTo>
                    <a:pt x="4470" y="48275"/>
                    <a:pt x="3542" y="43633"/>
                    <a:pt x="2321" y="39980"/>
                  </a:cubicBezTo>
                  <a:cubicBezTo>
                    <a:pt x="1625" y="37775"/>
                    <a:pt x="1105" y="35974"/>
                    <a:pt x="812" y="34526"/>
                  </a:cubicBezTo>
                  <a:close/>
                  <a:moveTo>
                    <a:pt x="39168" y="36034"/>
                  </a:moveTo>
                  <a:cubicBezTo>
                    <a:pt x="39052" y="36034"/>
                    <a:pt x="38936" y="36034"/>
                    <a:pt x="38820" y="36090"/>
                  </a:cubicBezTo>
                  <a:cubicBezTo>
                    <a:pt x="38411" y="36090"/>
                    <a:pt x="38007" y="36151"/>
                    <a:pt x="37543" y="36267"/>
                  </a:cubicBezTo>
                  <a:cubicBezTo>
                    <a:pt x="37427" y="36267"/>
                    <a:pt x="37311" y="36322"/>
                    <a:pt x="37195" y="36383"/>
                  </a:cubicBezTo>
                  <a:cubicBezTo>
                    <a:pt x="37079" y="36383"/>
                    <a:pt x="36963" y="36438"/>
                    <a:pt x="36847" y="36438"/>
                  </a:cubicBezTo>
                  <a:cubicBezTo>
                    <a:pt x="36267" y="36615"/>
                    <a:pt x="35742" y="36786"/>
                    <a:pt x="35278" y="37019"/>
                  </a:cubicBezTo>
                  <a:cubicBezTo>
                    <a:pt x="35162" y="37079"/>
                    <a:pt x="35046" y="37079"/>
                    <a:pt x="34930" y="37135"/>
                  </a:cubicBezTo>
                  <a:cubicBezTo>
                    <a:pt x="34526" y="37367"/>
                    <a:pt x="34117" y="37599"/>
                    <a:pt x="33769" y="37831"/>
                  </a:cubicBezTo>
                  <a:cubicBezTo>
                    <a:pt x="33653" y="37891"/>
                    <a:pt x="33537" y="38007"/>
                    <a:pt x="33421" y="38063"/>
                  </a:cubicBezTo>
                  <a:cubicBezTo>
                    <a:pt x="33305" y="38179"/>
                    <a:pt x="33189" y="38239"/>
                    <a:pt x="33133" y="38295"/>
                  </a:cubicBezTo>
                  <a:cubicBezTo>
                    <a:pt x="32553" y="38820"/>
                    <a:pt x="32089" y="39339"/>
                    <a:pt x="31680" y="39920"/>
                  </a:cubicBezTo>
                  <a:cubicBezTo>
                    <a:pt x="31564" y="40036"/>
                    <a:pt x="31509" y="40212"/>
                    <a:pt x="31393" y="40328"/>
                  </a:cubicBezTo>
                  <a:cubicBezTo>
                    <a:pt x="31161" y="40792"/>
                    <a:pt x="30929" y="41256"/>
                    <a:pt x="30752" y="41721"/>
                  </a:cubicBezTo>
                  <a:cubicBezTo>
                    <a:pt x="30520" y="42357"/>
                    <a:pt x="30348" y="42997"/>
                    <a:pt x="30232" y="43633"/>
                  </a:cubicBezTo>
                  <a:cubicBezTo>
                    <a:pt x="30172" y="43981"/>
                    <a:pt x="30116" y="44390"/>
                    <a:pt x="30056" y="44794"/>
                  </a:cubicBezTo>
                  <a:cubicBezTo>
                    <a:pt x="30000" y="45490"/>
                    <a:pt x="29940" y="46246"/>
                    <a:pt x="29940" y="46998"/>
                  </a:cubicBezTo>
                  <a:cubicBezTo>
                    <a:pt x="29940" y="49264"/>
                    <a:pt x="30232" y="51640"/>
                    <a:pt x="30520" y="54021"/>
                  </a:cubicBezTo>
                  <a:cubicBezTo>
                    <a:pt x="30812" y="56458"/>
                    <a:pt x="31100" y="58835"/>
                    <a:pt x="31100" y="61040"/>
                  </a:cubicBezTo>
                  <a:cubicBezTo>
                    <a:pt x="31100" y="62084"/>
                    <a:pt x="31045" y="63073"/>
                    <a:pt x="30868" y="63941"/>
                  </a:cubicBezTo>
                  <a:cubicBezTo>
                    <a:pt x="30812" y="64289"/>
                    <a:pt x="30752" y="64637"/>
                    <a:pt x="30696" y="64930"/>
                  </a:cubicBezTo>
                  <a:cubicBezTo>
                    <a:pt x="30636" y="65101"/>
                    <a:pt x="30636" y="65217"/>
                    <a:pt x="30580" y="65333"/>
                  </a:cubicBezTo>
                  <a:cubicBezTo>
                    <a:pt x="30348" y="66146"/>
                    <a:pt x="30056" y="66902"/>
                    <a:pt x="29652" y="67599"/>
                  </a:cubicBezTo>
                  <a:cubicBezTo>
                    <a:pt x="29592" y="67715"/>
                    <a:pt x="29476" y="67886"/>
                    <a:pt x="29420" y="68003"/>
                  </a:cubicBezTo>
                  <a:cubicBezTo>
                    <a:pt x="29420" y="68003"/>
                    <a:pt x="29360" y="68003"/>
                    <a:pt x="29360" y="68063"/>
                  </a:cubicBezTo>
                  <a:cubicBezTo>
                    <a:pt x="29072" y="68527"/>
                    <a:pt x="28663" y="68931"/>
                    <a:pt x="28259" y="69339"/>
                  </a:cubicBezTo>
                  <a:cubicBezTo>
                    <a:pt x="28143" y="69395"/>
                    <a:pt x="28083" y="69455"/>
                    <a:pt x="27967" y="69571"/>
                  </a:cubicBezTo>
                  <a:cubicBezTo>
                    <a:pt x="27619" y="69859"/>
                    <a:pt x="27215" y="70091"/>
                    <a:pt x="26807" y="70384"/>
                  </a:cubicBezTo>
                  <a:cubicBezTo>
                    <a:pt x="26691" y="70439"/>
                    <a:pt x="26574" y="70500"/>
                    <a:pt x="26458" y="70500"/>
                  </a:cubicBezTo>
                  <a:cubicBezTo>
                    <a:pt x="26226" y="70672"/>
                    <a:pt x="25939" y="70788"/>
                    <a:pt x="25646" y="70904"/>
                  </a:cubicBezTo>
                  <a:cubicBezTo>
                    <a:pt x="25530" y="70964"/>
                    <a:pt x="25414" y="71020"/>
                    <a:pt x="25298" y="71020"/>
                  </a:cubicBezTo>
                  <a:cubicBezTo>
                    <a:pt x="25182" y="71080"/>
                    <a:pt x="25066" y="71136"/>
                    <a:pt x="24950" y="71136"/>
                  </a:cubicBezTo>
                  <a:cubicBezTo>
                    <a:pt x="24602" y="71252"/>
                    <a:pt x="24198" y="71368"/>
                    <a:pt x="23789" y="71484"/>
                  </a:cubicBezTo>
                  <a:cubicBezTo>
                    <a:pt x="23673" y="71484"/>
                    <a:pt x="23557" y="71544"/>
                    <a:pt x="23441" y="71544"/>
                  </a:cubicBezTo>
                  <a:cubicBezTo>
                    <a:pt x="23093" y="71660"/>
                    <a:pt x="22689" y="71716"/>
                    <a:pt x="22281" y="71776"/>
                  </a:cubicBezTo>
                  <a:lnTo>
                    <a:pt x="21933" y="71776"/>
                  </a:lnTo>
                  <a:cubicBezTo>
                    <a:pt x="21585" y="71832"/>
                    <a:pt x="21236" y="71892"/>
                    <a:pt x="20833" y="71892"/>
                  </a:cubicBezTo>
                  <a:cubicBezTo>
                    <a:pt x="20717" y="71948"/>
                    <a:pt x="20600" y="71948"/>
                    <a:pt x="20484" y="71948"/>
                  </a:cubicBezTo>
                  <a:lnTo>
                    <a:pt x="19440" y="71948"/>
                  </a:lnTo>
                  <a:cubicBezTo>
                    <a:pt x="19324" y="72008"/>
                    <a:pt x="19208" y="72008"/>
                    <a:pt x="19032" y="72008"/>
                  </a:cubicBezTo>
                  <a:lnTo>
                    <a:pt x="18799" y="72008"/>
                  </a:lnTo>
                  <a:cubicBezTo>
                    <a:pt x="18567" y="72008"/>
                    <a:pt x="18335" y="72008"/>
                    <a:pt x="18164" y="71948"/>
                  </a:cubicBezTo>
                  <a:lnTo>
                    <a:pt x="17699" y="71948"/>
                  </a:lnTo>
                  <a:cubicBezTo>
                    <a:pt x="17407" y="71948"/>
                    <a:pt x="17175" y="71948"/>
                    <a:pt x="16943" y="71892"/>
                  </a:cubicBezTo>
                  <a:cubicBezTo>
                    <a:pt x="16711" y="71832"/>
                    <a:pt x="16539" y="71832"/>
                    <a:pt x="16363" y="71776"/>
                  </a:cubicBezTo>
                  <a:cubicBezTo>
                    <a:pt x="16130" y="71716"/>
                    <a:pt x="15959" y="71660"/>
                    <a:pt x="15782" y="71600"/>
                  </a:cubicBezTo>
                  <a:cubicBezTo>
                    <a:pt x="15434" y="71484"/>
                    <a:pt x="15086" y="71368"/>
                    <a:pt x="14738" y="71196"/>
                  </a:cubicBezTo>
                  <a:cubicBezTo>
                    <a:pt x="14334" y="71136"/>
                    <a:pt x="13986" y="71080"/>
                    <a:pt x="13638" y="71020"/>
                  </a:cubicBezTo>
                  <a:lnTo>
                    <a:pt x="13638" y="71020"/>
                  </a:lnTo>
                  <a:cubicBezTo>
                    <a:pt x="14274" y="71368"/>
                    <a:pt x="14914" y="71716"/>
                    <a:pt x="15666" y="71948"/>
                  </a:cubicBezTo>
                  <a:cubicBezTo>
                    <a:pt x="16014" y="72064"/>
                    <a:pt x="16363" y="72124"/>
                    <a:pt x="16771" y="72180"/>
                  </a:cubicBezTo>
                  <a:cubicBezTo>
                    <a:pt x="17003" y="72240"/>
                    <a:pt x="17175" y="72240"/>
                    <a:pt x="17407" y="72296"/>
                  </a:cubicBezTo>
                  <a:lnTo>
                    <a:pt x="19672" y="72296"/>
                  </a:lnTo>
                  <a:cubicBezTo>
                    <a:pt x="20020" y="72296"/>
                    <a:pt x="20368" y="72296"/>
                    <a:pt x="20656" y="72240"/>
                  </a:cubicBezTo>
                  <a:lnTo>
                    <a:pt x="21004" y="72240"/>
                  </a:lnTo>
                  <a:cubicBezTo>
                    <a:pt x="21413" y="72180"/>
                    <a:pt x="21761" y="72180"/>
                    <a:pt x="22109" y="72124"/>
                  </a:cubicBezTo>
                  <a:cubicBezTo>
                    <a:pt x="22225" y="72124"/>
                    <a:pt x="22341" y="72064"/>
                    <a:pt x="22457" y="72064"/>
                  </a:cubicBezTo>
                  <a:cubicBezTo>
                    <a:pt x="22861" y="72008"/>
                    <a:pt x="23209" y="71948"/>
                    <a:pt x="23557" y="71892"/>
                  </a:cubicBezTo>
                  <a:cubicBezTo>
                    <a:pt x="23673" y="71832"/>
                    <a:pt x="23789" y="71832"/>
                    <a:pt x="23905" y="71776"/>
                  </a:cubicBezTo>
                  <a:cubicBezTo>
                    <a:pt x="24314" y="71716"/>
                    <a:pt x="24718" y="71600"/>
                    <a:pt x="25066" y="71484"/>
                  </a:cubicBezTo>
                  <a:cubicBezTo>
                    <a:pt x="25126" y="71484"/>
                    <a:pt x="25126" y="71428"/>
                    <a:pt x="25126" y="71428"/>
                  </a:cubicBezTo>
                  <a:cubicBezTo>
                    <a:pt x="25242" y="71428"/>
                    <a:pt x="25298" y="71368"/>
                    <a:pt x="25414" y="71368"/>
                  </a:cubicBezTo>
                  <a:cubicBezTo>
                    <a:pt x="25823" y="71196"/>
                    <a:pt x="26226" y="71020"/>
                    <a:pt x="26574" y="70848"/>
                  </a:cubicBezTo>
                  <a:cubicBezTo>
                    <a:pt x="26691" y="70788"/>
                    <a:pt x="26807" y="70732"/>
                    <a:pt x="26867" y="70672"/>
                  </a:cubicBezTo>
                  <a:cubicBezTo>
                    <a:pt x="27331" y="70439"/>
                    <a:pt x="27679" y="70207"/>
                    <a:pt x="28083" y="69920"/>
                  </a:cubicBezTo>
                  <a:lnTo>
                    <a:pt x="28259" y="69743"/>
                  </a:lnTo>
                  <a:lnTo>
                    <a:pt x="28315" y="69687"/>
                  </a:lnTo>
                  <a:cubicBezTo>
                    <a:pt x="28779" y="69279"/>
                    <a:pt x="29188" y="68875"/>
                    <a:pt x="29476" y="68467"/>
                  </a:cubicBezTo>
                  <a:cubicBezTo>
                    <a:pt x="29592" y="68351"/>
                    <a:pt x="29652" y="68179"/>
                    <a:pt x="29768" y="68063"/>
                  </a:cubicBezTo>
                  <a:cubicBezTo>
                    <a:pt x="30172" y="67422"/>
                    <a:pt x="30520" y="66726"/>
                    <a:pt x="30752" y="65974"/>
                  </a:cubicBezTo>
                  <a:cubicBezTo>
                    <a:pt x="30812" y="65914"/>
                    <a:pt x="30812" y="65798"/>
                    <a:pt x="30812" y="65742"/>
                  </a:cubicBezTo>
                  <a:cubicBezTo>
                    <a:pt x="30929" y="65510"/>
                    <a:pt x="30984" y="65217"/>
                    <a:pt x="31045" y="64985"/>
                  </a:cubicBezTo>
                  <a:cubicBezTo>
                    <a:pt x="31332" y="63769"/>
                    <a:pt x="31393" y="62432"/>
                    <a:pt x="31393" y="61040"/>
                  </a:cubicBezTo>
                  <a:cubicBezTo>
                    <a:pt x="31393" y="58835"/>
                    <a:pt x="31161" y="56398"/>
                    <a:pt x="30868" y="54021"/>
                  </a:cubicBezTo>
                  <a:cubicBezTo>
                    <a:pt x="30580" y="51584"/>
                    <a:pt x="30288" y="49203"/>
                    <a:pt x="30288" y="46998"/>
                  </a:cubicBezTo>
                  <a:lnTo>
                    <a:pt x="30288" y="46418"/>
                  </a:lnTo>
                  <a:cubicBezTo>
                    <a:pt x="30288" y="45898"/>
                    <a:pt x="30348" y="45318"/>
                    <a:pt x="30404" y="44794"/>
                  </a:cubicBezTo>
                  <a:cubicBezTo>
                    <a:pt x="30464" y="44329"/>
                    <a:pt x="30520" y="43865"/>
                    <a:pt x="30636" y="43461"/>
                  </a:cubicBezTo>
                  <a:cubicBezTo>
                    <a:pt x="30812" y="42533"/>
                    <a:pt x="31100" y="41660"/>
                    <a:pt x="31509" y="40848"/>
                  </a:cubicBezTo>
                  <a:cubicBezTo>
                    <a:pt x="31564" y="40732"/>
                    <a:pt x="31680" y="40560"/>
                    <a:pt x="31741" y="40384"/>
                  </a:cubicBezTo>
                  <a:cubicBezTo>
                    <a:pt x="32029" y="39980"/>
                    <a:pt x="32321" y="39572"/>
                    <a:pt x="32725" y="39168"/>
                  </a:cubicBezTo>
                  <a:cubicBezTo>
                    <a:pt x="32841" y="38991"/>
                    <a:pt x="33017" y="38875"/>
                    <a:pt x="33189" y="38704"/>
                  </a:cubicBezTo>
                  <a:cubicBezTo>
                    <a:pt x="33249" y="38643"/>
                    <a:pt x="33365" y="38527"/>
                    <a:pt x="33482" y="38471"/>
                  </a:cubicBezTo>
                  <a:cubicBezTo>
                    <a:pt x="33946" y="38123"/>
                    <a:pt x="34410" y="37775"/>
                    <a:pt x="34990" y="37483"/>
                  </a:cubicBezTo>
                  <a:cubicBezTo>
                    <a:pt x="35106" y="37427"/>
                    <a:pt x="35222" y="37367"/>
                    <a:pt x="35338" y="37367"/>
                  </a:cubicBezTo>
                  <a:cubicBezTo>
                    <a:pt x="35802" y="37135"/>
                    <a:pt x="36322" y="36963"/>
                    <a:pt x="36903" y="36786"/>
                  </a:cubicBezTo>
                  <a:cubicBezTo>
                    <a:pt x="37019" y="36731"/>
                    <a:pt x="37135" y="36731"/>
                    <a:pt x="37251" y="36670"/>
                  </a:cubicBezTo>
                  <a:cubicBezTo>
                    <a:pt x="37367" y="36670"/>
                    <a:pt x="37483" y="36615"/>
                    <a:pt x="37659" y="36615"/>
                  </a:cubicBezTo>
                  <a:cubicBezTo>
                    <a:pt x="38063" y="36499"/>
                    <a:pt x="38471" y="36438"/>
                    <a:pt x="38875" y="36383"/>
                  </a:cubicBezTo>
                  <a:lnTo>
                    <a:pt x="39632" y="36383"/>
                  </a:lnTo>
                  <a:cubicBezTo>
                    <a:pt x="40036" y="36383"/>
                    <a:pt x="40444" y="36383"/>
                    <a:pt x="40848" y="36438"/>
                  </a:cubicBezTo>
                  <a:cubicBezTo>
                    <a:pt x="40964" y="36438"/>
                    <a:pt x="41080" y="36499"/>
                    <a:pt x="41196" y="36499"/>
                  </a:cubicBezTo>
                  <a:cubicBezTo>
                    <a:pt x="41776" y="36554"/>
                    <a:pt x="42301" y="36731"/>
                    <a:pt x="42881" y="36902"/>
                  </a:cubicBezTo>
                  <a:cubicBezTo>
                    <a:pt x="42997" y="36902"/>
                    <a:pt x="43113" y="36963"/>
                    <a:pt x="43229" y="37019"/>
                  </a:cubicBezTo>
                  <a:lnTo>
                    <a:pt x="43285" y="37019"/>
                  </a:lnTo>
                  <a:cubicBezTo>
                    <a:pt x="42937" y="36786"/>
                    <a:pt x="42533" y="36615"/>
                    <a:pt x="42125" y="36438"/>
                  </a:cubicBezTo>
                  <a:cubicBezTo>
                    <a:pt x="42009" y="36383"/>
                    <a:pt x="41837" y="36322"/>
                    <a:pt x="41660" y="36267"/>
                  </a:cubicBezTo>
                  <a:cubicBezTo>
                    <a:pt x="41489" y="36206"/>
                    <a:pt x="41312" y="36151"/>
                    <a:pt x="41141" y="36151"/>
                  </a:cubicBezTo>
                  <a:cubicBezTo>
                    <a:pt x="41024" y="36151"/>
                    <a:pt x="40908" y="36090"/>
                    <a:pt x="40792" y="36090"/>
                  </a:cubicBezTo>
                  <a:cubicBezTo>
                    <a:pt x="40444" y="36034"/>
                    <a:pt x="40036" y="36034"/>
                    <a:pt x="39632" y="36034"/>
                  </a:cubicBezTo>
                  <a:close/>
                  <a:moveTo>
                    <a:pt x="145985" y="77402"/>
                  </a:moveTo>
                  <a:cubicBezTo>
                    <a:pt x="145861" y="77905"/>
                    <a:pt x="145735" y="78439"/>
                    <a:pt x="145610" y="78958"/>
                  </a:cubicBezTo>
                  <a:lnTo>
                    <a:pt x="145610" y="78958"/>
                  </a:lnTo>
                  <a:cubicBezTo>
                    <a:pt x="145735" y="78448"/>
                    <a:pt x="145861" y="77931"/>
                    <a:pt x="145985" y="77402"/>
                  </a:cubicBezTo>
                  <a:close/>
                  <a:moveTo>
                    <a:pt x="145610" y="78958"/>
                  </a:moveTo>
                  <a:cubicBezTo>
                    <a:pt x="145556" y="79176"/>
                    <a:pt x="145503" y="79392"/>
                    <a:pt x="145449" y="79607"/>
                  </a:cubicBezTo>
                  <a:lnTo>
                    <a:pt x="145449" y="79607"/>
                  </a:lnTo>
                  <a:cubicBezTo>
                    <a:pt x="145455" y="79588"/>
                    <a:pt x="145460" y="79570"/>
                    <a:pt x="145465" y="79551"/>
                  </a:cubicBezTo>
                  <a:cubicBezTo>
                    <a:pt x="145513" y="79358"/>
                    <a:pt x="145561" y="79159"/>
                    <a:pt x="145610" y="78958"/>
                  </a:cubicBezTo>
                  <a:close/>
                  <a:moveTo>
                    <a:pt x="102645" y="21933"/>
                  </a:moveTo>
                  <a:cubicBezTo>
                    <a:pt x="102584" y="21993"/>
                    <a:pt x="102468" y="21993"/>
                    <a:pt x="102412" y="21993"/>
                  </a:cubicBezTo>
                  <a:cubicBezTo>
                    <a:pt x="102296" y="21993"/>
                    <a:pt x="102120" y="21993"/>
                    <a:pt x="102004" y="22049"/>
                  </a:cubicBezTo>
                  <a:lnTo>
                    <a:pt x="101832" y="22049"/>
                  </a:lnTo>
                  <a:cubicBezTo>
                    <a:pt x="101716" y="22049"/>
                    <a:pt x="101540" y="22109"/>
                    <a:pt x="101424" y="22109"/>
                  </a:cubicBezTo>
                  <a:cubicBezTo>
                    <a:pt x="101424" y="22165"/>
                    <a:pt x="101368" y="22165"/>
                    <a:pt x="101368" y="22165"/>
                  </a:cubicBezTo>
                  <a:lnTo>
                    <a:pt x="101252" y="22165"/>
                  </a:lnTo>
                  <a:cubicBezTo>
                    <a:pt x="101136" y="22225"/>
                    <a:pt x="100960" y="22281"/>
                    <a:pt x="100844" y="22341"/>
                  </a:cubicBezTo>
                  <a:cubicBezTo>
                    <a:pt x="100324" y="22513"/>
                    <a:pt x="99859" y="22745"/>
                    <a:pt x="99451" y="23037"/>
                  </a:cubicBezTo>
                  <a:cubicBezTo>
                    <a:pt x="99047" y="23325"/>
                    <a:pt x="98639" y="23673"/>
                    <a:pt x="98235" y="24082"/>
                  </a:cubicBezTo>
                  <a:cubicBezTo>
                    <a:pt x="98699" y="23734"/>
                    <a:pt x="99103" y="23502"/>
                    <a:pt x="99627" y="23325"/>
                  </a:cubicBezTo>
                  <a:lnTo>
                    <a:pt x="99683" y="23325"/>
                  </a:lnTo>
                  <a:cubicBezTo>
                    <a:pt x="99859" y="23153"/>
                    <a:pt x="100092" y="23037"/>
                    <a:pt x="100263" y="22921"/>
                  </a:cubicBezTo>
                  <a:lnTo>
                    <a:pt x="100324" y="22921"/>
                  </a:lnTo>
                  <a:cubicBezTo>
                    <a:pt x="100495" y="22805"/>
                    <a:pt x="100727" y="22745"/>
                    <a:pt x="100904" y="22629"/>
                  </a:cubicBezTo>
                  <a:cubicBezTo>
                    <a:pt x="100960" y="22629"/>
                    <a:pt x="101020" y="22629"/>
                    <a:pt x="101076" y="22573"/>
                  </a:cubicBezTo>
                  <a:cubicBezTo>
                    <a:pt x="101192" y="22513"/>
                    <a:pt x="101368" y="22513"/>
                    <a:pt x="101540" y="22457"/>
                  </a:cubicBezTo>
                  <a:cubicBezTo>
                    <a:pt x="101600" y="22457"/>
                    <a:pt x="101716" y="22397"/>
                    <a:pt x="101772" y="22397"/>
                  </a:cubicBezTo>
                  <a:cubicBezTo>
                    <a:pt x="101888" y="22397"/>
                    <a:pt x="102064" y="22341"/>
                    <a:pt x="102180" y="22341"/>
                  </a:cubicBezTo>
                  <a:cubicBezTo>
                    <a:pt x="102296" y="22341"/>
                    <a:pt x="102352" y="22341"/>
                    <a:pt x="102468" y="22281"/>
                  </a:cubicBezTo>
                  <a:lnTo>
                    <a:pt x="103164" y="22281"/>
                  </a:lnTo>
                  <a:cubicBezTo>
                    <a:pt x="103280" y="22281"/>
                    <a:pt x="103397" y="22341"/>
                    <a:pt x="103513" y="22341"/>
                  </a:cubicBezTo>
                  <a:cubicBezTo>
                    <a:pt x="103573" y="22341"/>
                    <a:pt x="103689" y="22397"/>
                    <a:pt x="103805" y="22397"/>
                  </a:cubicBezTo>
                  <a:cubicBezTo>
                    <a:pt x="103921" y="22457"/>
                    <a:pt x="104037" y="22457"/>
                    <a:pt x="104153" y="22513"/>
                  </a:cubicBezTo>
                  <a:cubicBezTo>
                    <a:pt x="104209" y="22513"/>
                    <a:pt x="104325" y="22573"/>
                    <a:pt x="104441" y="22629"/>
                  </a:cubicBezTo>
                  <a:cubicBezTo>
                    <a:pt x="104557" y="22689"/>
                    <a:pt x="104617" y="22689"/>
                    <a:pt x="104733" y="22745"/>
                  </a:cubicBezTo>
                  <a:cubicBezTo>
                    <a:pt x="104849" y="22805"/>
                    <a:pt x="104965" y="22861"/>
                    <a:pt x="105021" y="22977"/>
                  </a:cubicBezTo>
                  <a:cubicBezTo>
                    <a:pt x="105081" y="22977"/>
                    <a:pt x="105137" y="23037"/>
                    <a:pt x="105198" y="23093"/>
                  </a:cubicBezTo>
                  <a:cubicBezTo>
                    <a:pt x="105253" y="23093"/>
                    <a:pt x="105314" y="23153"/>
                    <a:pt x="105314" y="23153"/>
                  </a:cubicBezTo>
                  <a:cubicBezTo>
                    <a:pt x="105430" y="23270"/>
                    <a:pt x="105546" y="23325"/>
                    <a:pt x="105601" y="23441"/>
                  </a:cubicBezTo>
                  <a:cubicBezTo>
                    <a:pt x="105717" y="23502"/>
                    <a:pt x="105778" y="23618"/>
                    <a:pt x="105894" y="23673"/>
                  </a:cubicBezTo>
                  <a:cubicBezTo>
                    <a:pt x="105950" y="23789"/>
                    <a:pt x="106066" y="23905"/>
                    <a:pt x="106126" y="24022"/>
                  </a:cubicBezTo>
                  <a:cubicBezTo>
                    <a:pt x="106242" y="24138"/>
                    <a:pt x="106298" y="24198"/>
                    <a:pt x="106358" y="24314"/>
                  </a:cubicBezTo>
                  <a:cubicBezTo>
                    <a:pt x="106474" y="24430"/>
                    <a:pt x="106530" y="24602"/>
                    <a:pt x="106590" y="24718"/>
                  </a:cubicBezTo>
                  <a:cubicBezTo>
                    <a:pt x="106706" y="24834"/>
                    <a:pt x="106762" y="24950"/>
                    <a:pt x="106822" y="25066"/>
                  </a:cubicBezTo>
                  <a:cubicBezTo>
                    <a:pt x="106822" y="25126"/>
                    <a:pt x="106878" y="25126"/>
                    <a:pt x="106878" y="25182"/>
                  </a:cubicBezTo>
                  <a:cubicBezTo>
                    <a:pt x="106938" y="25298"/>
                    <a:pt x="106994" y="25414"/>
                    <a:pt x="107054" y="25474"/>
                  </a:cubicBezTo>
                  <a:cubicBezTo>
                    <a:pt x="107110" y="25646"/>
                    <a:pt x="107170" y="25762"/>
                    <a:pt x="107226" y="25939"/>
                  </a:cubicBezTo>
                  <a:cubicBezTo>
                    <a:pt x="107286" y="26055"/>
                    <a:pt x="107342" y="26226"/>
                    <a:pt x="107402" y="26342"/>
                  </a:cubicBezTo>
                  <a:cubicBezTo>
                    <a:pt x="107458" y="26519"/>
                    <a:pt x="107518" y="26691"/>
                    <a:pt x="107574" y="26807"/>
                  </a:cubicBezTo>
                  <a:cubicBezTo>
                    <a:pt x="107634" y="26983"/>
                    <a:pt x="107690" y="27099"/>
                    <a:pt x="107751" y="27271"/>
                  </a:cubicBezTo>
                  <a:cubicBezTo>
                    <a:pt x="107751" y="27447"/>
                    <a:pt x="107806" y="27563"/>
                    <a:pt x="107867" y="27735"/>
                  </a:cubicBezTo>
                  <a:cubicBezTo>
                    <a:pt x="107922" y="27911"/>
                    <a:pt x="107922" y="28027"/>
                    <a:pt x="107983" y="28143"/>
                  </a:cubicBezTo>
                  <a:cubicBezTo>
                    <a:pt x="108038" y="28315"/>
                    <a:pt x="108099" y="28492"/>
                    <a:pt x="108099" y="28663"/>
                  </a:cubicBezTo>
                  <a:cubicBezTo>
                    <a:pt x="108154" y="28779"/>
                    <a:pt x="108154" y="28895"/>
                    <a:pt x="108215" y="29011"/>
                  </a:cubicBezTo>
                  <a:cubicBezTo>
                    <a:pt x="108270" y="29188"/>
                    <a:pt x="108270" y="29420"/>
                    <a:pt x="108331" y="29592"/>
                  </a:cubicBezTo>
                  <a:cubicBezTo>
                    <a:pt x="108331" y="29652"/>
                    <a:pt x="108386" y="29768"/>
                    <a:pt x="108386" y="29884"/>
                  </a:cubicBezTo>
                  <a:cubicBezTo>
                    <a:pt x="108447" y="30056"/>
                    <a:pt x="108447" y="30232"/>
                    <a:pt x="108503" y="30404"/>
                  </a:cubicBezTo>
                  <a:cubicBezTo>
                    <a:pt x="108503" y="30520"/>
                    <a:pt x="108503" y="30580"/>
                    <a:pt x="108563" y="30696"/>
                  </a:cubicBezTo>
                  <a:cubicBezTo>
                    <a:pt x="108563" y="30868"/>
                    <a:pt x="108619" y="31045"/>
                    <a:pt x="108619" y="31216"/>
                  </a:cubicBezTo>
                  <a:cubicBezTo>
                    <a:pt x="108619" y="31332"/>
                    <a:pt x="108679" y="31393"/>
                    <a:pt x="108679" y="31448"/>
                  </a:cubicBezTo>
                  <a:cubicBezTo>
                    <a:pt x="108679" y="31625"/>
                    <a:pt x="108735" y="31857"/>
                    <a:pt x="108735" y="32029"/>
                  </a:cubicBezTo>
                  <a:lnTo>
                    <a:pt x="108735" y="32145"/>
                  </a:lnTo>
                  <a:cubicBezTo>
                    <a:pt x="108795" y="32205"/>
                    <a:pt x="108795" y="32205"/>
                    <a:pt x="108795" y="32261"/>
                  </a:cubicBezTo>
                  <a:cubicBezTo>
                    <a:pt x="108795" y="32437"/>
                    <a:pt x="108851" y="32609"/>
                    <a:pt x="108851" y="32841"/>
                  </a:cubicBezTo>
                  <a:cubicBezTo>
                    <a:pt x="108851" y="32901"/>
                    <a:pt x="108911" y="33017"/>
                    <a:pt x="108911" y="33133"/>
                  </a:cubicBezTo>
                  <a:cubicBezTo>
                    <a:pt x="108911" y="33305"/>
                    <a:pt x="108911" y="33481"/>
                    <a:pt x="108967" y="33653"/>
                  </a:cubicBezTo>
                  <a:cubicBezTo>
                    <a:pt x="108967" y="33830"/>
                    <a:pt x="108967" y="33946"/>
                    <a:pt x="109027" y="34062"/>
                  </a:cubicBezTo>
                  <a:cubicBezTo>
                    <a:pt x="109027" y="34294"/>
                    <a:pt x="109027" y="34466"/>
                    <a:pt x="109083" y="34642"/>
                  </a:cubicBezTo>
                  <a:cubicBezTo>
                    <a:pt x="109083" y="34814"/>
                    <a:pt x="109083" y="35046"/>
                    <a:pt x="109143" y="35222"/>
                  </a:cubicBezTo>
                  <a:lnTo>
                    <a:pt x="109143" y="35802"/>
                  </a:lnTo>
                  <a:cubicBezTo>
                    <a:pt x="109199" y="36090"/>
                    <a:pt x="109199" y="36383"/>
                    <a:pt x="109259" y="36670"/>
                  </a:cubicBezTo>
                  <a:lnTo>
                    <a:pt x="109259" y="37311"/>
                  </a:lnTo>
                  <a:cubicBezTo>
                    <a:pt x="109315" y="37715"/>
                    <a:pt x="109315" y="38123"/>
                    <a:pt x="109375" y="38527"/>
                  </a:cubicBezTo>
                  <a:lnTo>
                    <a:pt x="109375" y="39223"/>
                  </a:lnTo>
                  <a:cubicBezTo>
                    <a:pt x="109431" y="39804"/>
                    <a:pt x="109431" y="40384"/>
                    <a:pt x="109491" y="41024"/>
                  </a:cubicBezTo>
                  <a:lnTo>
                    <a:pt x="109491" y="41776"/>
                  </a:lnTo>
                  <a:cubicBezTo>
                    <a:pt x="109547" y="42589"/>
                    <a:pt x="109547" y="43461"/>
                    <a:pt x="109547" y="44274"/>
                  </a:cubicBezTo>
                  <a:cubicBezTo>
                    <a:pt x="109547" y="44561"/>
                    <a:pt x="109607" y="44910"/>
                    <a:pt x="109607" y="45202"/>
                  </a:cubicBezTo>
                  <a:cubicBezTo>
                    <a:pt x="109607" y="46998"/>
                    <a:pt x="109663" y="48915"/>
                    <a:pt x="109663" y="50828"/>
                  </a:cubicBezTo>
                  <a:cubicBezTo>
                    <a:pt x="109779" y="61504"/>
                    <a:pt x="109779" y="73341"/>
                    <a:pt x="111580" y="82972"/>
                  </a:cubicBezTo>
                  <a:cubicBezTo>
                    <a:pt x="112508" y="87846"/>
                    <a:pt x="113841" y="92140"/>
                    <a:pt x="115813" y="95449"/>
                  </a:cubicBezTo>
                  <a:cubicBezTo>
                    <a:pt x="117846" y="98815"/>
                    <a:pt x="120571" y="101191"/>
                    <a:pt x="124229" y="102180"/>
                  </a:cubicBezTo>
                  <a:cubicBezTo>
                    <a:pt x="125505" y="102528"/>
                    <a:pt x="126782" y="102700"/>
                    <a:pt x="127942" y="102700"/>
                  </a:cubicBezTo>
                  <a:cubicBezTo>
                    <a:pt x="129739" y="102700"/>
                    <a:pt x="131424" y="102296"/>
                    <a:pt x="132932" y="101539"/>
                  </a:cubicBezTo>
                  <a:cubicBezTo>
                    <a:pt x="135833" y="100147"/>
                    <a:pt x="138210" y="97478"/>
                    <a:pt x="140243" y="93941"/>
                  </a:cubicBezTo>
                  <a:cubicBezTo>
                    <a:pt x="140707" y="93129"/>
                    <a:pt x="141172" y="92200"/>
                    <a:pt x="141636" y="91272"/>
                  </a:cubicBezTo>
                  <a:cubicBezTo>
                    <a:pt x="142912" y="88194"/>
                    <a:pt x="144073" y="84713"/>
                    <a:pt x="145117" y="80944"/>
                  </a:cubicBezTo>
                  <a:cubicBezTo>
                    <a:pt x="145227" y="80499"/>
                    <a:pt x="145338" y="80055"/>
                    <a:pt x="145449" y="79607"/>
                  </a:cubicBezTo>
                  <a:lnTo>
                    <a:pt x="145449" y="79607"/>
                  </a:lnTo>
                  <a:cubicBezTo>
                    <a:pt x="144526" y="82834"/>
                    <a:pt x="143602" y="85773"/>
                    <a:pt x="142504" y="88487"/>
                  </a:cubicBezTo>
                  <a:cubicBezTo>
                    <a:pt x="141343" y="91388"/>
                    <a:pt x="140011" y="93881"/>
                    <a:pt x="138558" y="95969"/>
                  </a:cubicBezTo>
                  <a:cubicBezTo>
                    <a:pt x="137166" y="98002"/>
                    <a:pt x="135541" y="99567"/>
                    <a:pt x="133800" y="100671"/>
                  </a:cubicBezTo>
                  <a:cubicBezTo>
                    <a:pt x="132060" y="101772"/>
                    <a:pt x="130087" y="102352"/>
                    <a:pt x="127942" y="102352"/>
                  </a:cubicBezTo>
                  <a:cubicBezTo>
                    <a:pt x="126782" y="102352"/>
                    <a:pt x="125561" y="102236"/>
                    <a:pt x="124285" y="101888"/>
                  </a:cubicBezTo>
                  <a:cubicBezTo>
                    <a:pt x="121212" y="101020"/>
                    <a:pt x="118831" y="99163"/>
                    <a:pt x="116974" y="96550"/>
                  </a:cubicBezTo>
                  <a:cubicBezTo>
                    <a:pt x="115293" y="94229"/>
                    <a:pt x="114073" y="91388"/>
                    <a:pt x="113089" y="88078"/>
                  </a:cubicBezTo>
                  <a:cubicBezTo>
                    <a:pt x="111464" y="82336"/>
                    <a:pt x="110707" y="75313"/>
                    <a:pt x="110359" y="68063"/>
                  </a:cubicBezTo>
                  <a:cubicBezTo>
                    <a:pt x="110011" y="59995"/>
                    <a:pt x="110071" y="51701"/>
                    <a:pt x="109895" y="44329"/>
                  </a:cubicBezTo>
                  <a:lnTo>
                    <a:pt x="109895" y="43461"/>
                  </a:lnTo>
                  <a:cubicBezTo>
                    <a:pt x="109839" y="42649"/>
                    <a:pt x="109839" y="41837"/>
                    <a:pt x="109779" y="41080"/>
                  </a:cubicBezTo>
                  <a:lnTo>
                    <a:pt x="109779" y="40268"/>
                  </a:lnTo>
                  <a:cubicBezTo>
                    <a:pt x="109723" y="39688"/>
                    <a:pt x="109723" y="39168"/>
                    <a:pt x="109663" y="38587"/>
                  </a:cubicBezTo>
                  <a:lnTo>
                    <a:pt x="109663" y="37891"/>
                  </a:lnTo>
                  <a:cubicBezTo>
                    <a:pt x="109607" y="37543"/>
                    <a:pt x="109607" y="37195"/>
                    <a:pt x="109607" y="36902"/>
                  </a:cubicBezTo>
                  <a:cubicBezTo>
                    <a:pt x="109547" y="36847"/>
                    <a:pt x="109547" y="36786"/>
                    <a:pt x="109547" y="36731"/>
                  </a:cubicBezTo>
                  <a:lnTo>
                    <a:pt x="109547" y="36090"/>
                  </a:lnTo>
                  <a:cubicBezTo>
                    <a:pt x="109491" y="35802"/>
                    <a:pt x="109491" y="35570"/>
                    <a:pt x="109431" y="35278"/>
                  </a:cubicBezTo>
                  <a:cubicBezTo>
                    <a:pt x="109431" y="35106"/>
                    <a:pt x="109431" y="34874"/>
                    <a:pt x="109375" y="34698"/>
                  </a:cubicBezTo>
                  <a:cubicBezTo>
                    <a:pt x="109375" y="34526"/>
                    <a:pt x="109375" y="34294"/>
                    <a:pt x="109315" y="34117"/>
                  </a:cubicBezTo>
                  <a:cubicBezTo>
                    <a:pt x="109315" y="33946"/>
                    <a:pt x="109315" y="33769"/>
                    <a:pt x="109259" y="33537"/>
                  </a:cubicBezTo>
                  <a:lnTo>
                    <a:pt x="109259" y="33189"/>
                  </a:lnTo>
                  <a:cubicBezTo>
                    <a:pt x="109199" y="33017"/>
                    <a:pt x="109199" y="32785"/>
                    <a:pt x="109143" y="32609"/>
                  </a:cubicBezTo>
                  <a:lnTo>
                    <a:pt x="109143" y="32321"/>
                  </a:lnTo>
                  <a:cubicBezTo>
                    <a:pt x="109083" y="32145"/>
                    <a:pt x="109083" y="31973"/>
                    <a:pt x="109027" y="31797"/>
                  </a:cubicBezTo>
                  <a:lnTo>
                    <a:pt x="109027" y="31509"/>
                  </a:lnTo>
                  <a:cubicBezTo>
                    <a:pt x="108967" y="31332"/>
                    <a:pt x="108967" y="31161"/>
                    <a:pt x="108911" y="30984"/>
                  </a:cubicBezTo>
                  <a:lnTo>
                    <a:pt x="108911" y="30752"/>
                  </a:lnTo>
                  <a:cubicBezTo>
                    <a:pt x="108851" y="30520"/>
                    <a:pt x="108795" y="30348"/>
                    <a:pt x="108795" y="30172"/>
                  </a:cubicBezTo>
                  <a:cubicBezTo>
                    <a:pt x="108795" y="30116"/>
                    <a:pt x="108735" y="30000"/>
                    <a:pt x="108735" y="29940"/>
                  </a:cubicBezTo>
                  <a:cubicBezTo>
                    <a:pt x="108679" y="29708"/>
                    <a:pt x="108679" y="29536"/>
                    <a:pt x="108619" y="29360"/>
                  </a:cubicBezTo>
                  <a:cubicBezTo>
                    <a:pt x="108619" y="29304"/>
                    <a:pt x="108563" y="29188"/>
                    <a:pt x="108563" y="29072"/>
                  </a:cubicBezTo>
                  <a:cubicBezTo>
                    <a:pt x="108503" y="28895"/>
                    <a:pt x="108447" y="28724"/>
                    <a:pt x="108447" y="28547"/>
                  </a:cubicBezTo>
                  <a:cubicBezTo>
                    <a:pt x="108386" y="28431"/>
                    <a:pt x="108386" y="28315"/>
                    <a:pt x="108331" y="28199"/>
                  </a:cubicBezTo>
                  <a:cubicBezTo>
                    <a:pt x="108270" y="28027"/>
                    <a:pt x="108270" y="27851"/>
                    <a:pt x="108215" y="27679"/>
                  </a:cubicBezTo>
                  <a:cubicBezTo>
                    <a:pt x="108154" y="27563"/>
                    <a:pt x="108099" y="27387"/>
                    <a:pt x="108099" y="27271"/>
                  </a:cubicBezTo>
                  <a:cubicBezTo>
                    <a:pt x="108038" y="27099"/>
                    <a:pt x="107983" y="26923"/>
                    <a:pt x="107922" y="26807"/>
                  </a:cubicBezTo>
                  <a:cubicBezTo>
                    <a:pt x="107867" y="26635"/>
                    <a:pt x="107806" y="26519"/>
                    <a:pt x="107751" y="26342"/>
                  </a:cubicBezTo>
                  <a:cubicBezTo>
                    <a:pt x="107751" y="26287"/>
                    <a:pt x="107690" y="26226"/>
                    <a:pt x="107690" y="26171"/>
                  </a:cubicBezTo>
                  <a:cubicBezTo>
                    <a:pt x="107634" y="26110"/>
                    <a:pt x="107634" y="25994"/>
                    <a:pt x="107574" y="25939"/>
                  </a:cubicBezTo>
                  <a:cubicBezTo>
                    <a:pt x="107518" y="25762"/>
                    <a:pt x="107458" y="25646"/>
                    <a:pt x="107402" y="25474"/>
                  </a:cubicBezTo>
                  <a:cubicBezTo>
                    <a:pt x="107342" y="25358"/>
                    <a:pt x="107286" y="25242"/>
                    <a:pt x="107226" y="25066"/>
                  </a:cubicBezTo>
                  <a:cubicBezTo>
                    <a:pt x="107110" y="24950"/>
                    <a:pt x="107054" y="24834"/>
                    <a:pt x="106994" y="24662"/>
                  </a:cubicBezTo>
                  <a:cubicBezTo>
                    <a:pt x="106938" y="24546"/>
                    <a:pt x="106822" y="24430"/>
                    <a:pt x="106762" y="24314"/>
                  </a:cubicBezTo>
                  <a:cubicBezTo>
                    <a:pt x="106706" y="24198"/>
                    <a:pt x="106590" y="24082"/>
                    <a:pt x="106530" y="23966"/>
                  </a:cubicBezTo>
                  <a:cubicBezTo>
                    <a:pt x="106414" y="23850"/>
                    <a:pt x="106358" y="23734"/>
                    <a:pt x="106298" y="23673"/>
                  </a:cubicBezTo>
                  <a:cubicBezTo>
                    <a:pt x="106182" y="23557"/>
                    <a:pt x="106126" y="23441"/>
                    <a:pt x="106010" y="23325"/>
                  </a:cubicBezTo>
                  <a:lnTo>
                    <a:pt x="105778" y="23093"/>
                  </a:lnTo>
                  <a:lnTo>
                    <a:pt x="105717" y="23093"/>
                  </a:lnTo>
                  <a:cubicBezTo>
                    <a:pt x="105662" y="22977"/>
                    <a:pt x="105546" y="22921"/>
                    <a:pt x="105430" y="22861"/>
                  </a:cubicBezTo>
                  <a:lnTo>
                    <a:pt x="105198" y="22629"/>
                  </a:lnTo>
                  <a:lnTo>
                    <a:pt x="104849" y="22457"/>
                  </a:lnTo>
                  <a:cubicBezTo>
                    <a:pt x="104789" y="22397"/>
                    <a:pt x="104673" y="22341"/>
                    <a:pt x="104557" y="22341"/>
                  </a:cubicBezTo>
                  <a:cubicBezTo>
                    <a:pt x="104501" y="22281"/>
                    <a:pt x="104385" y="22225"/>
                    <a:pt x="104269" y="22165"/>
                  </a:cubicBezTo>
                  <a:cubicBezTo>
                    <a:pt x="104153" y="22165"/>
                    <a:pt x="104037" y="22109"/>
                    <a:pt x="103921" y="22109"/>
                  </a:cubicBezTo>
                  <a:cubicBezTo>
                    <a:pt x="103861" y="22049"/>
                    <a:pt x="103745" y="22049"/>
                    <a:pt x="103629" y="22049"/>
                  </a:cubicBezTo>
                  <a:cubicBezTo>
                    <a:pt x="103513" y="21993"/>
                    <a:pt x="103397" y="21993"/>
                    <a:pt x="103280" y="21993"/>
                  </a:cubicBezTo>
                  <a:cubicBezTo>
                    <a:pt x="103225" y="21993"/>
                    <a:pt x="103109" y="21993"/>
                    <a:pt x="103048" y="21933"/>
                  </a:cubicBezTo>
                  <a:close/>
                  <a:moveTo>
                    <a:pt x="269573" y="50774"/>
                  </a:moveTo>
                  <a:cubicBezTo>
                    <a:pt x="269573" y="52978"/>
                    <a:pt x="269341" y="55066"/>
                    <a:pt x="269054" y="57094"/>
                  </a:cubicBezTo>
                  <a:cubicBezTo>
                    <a:pt x="268645" y="59476"/>
                    <a:pt x="268125" y="61736"/>
                    <a:pt x="267485" y="63885"/>
                  </a:cubicBezTo>
                  <a:cubicBezTo>
                    <a:pt x="266384" y="67831"/>
                    <a:pt x="264932" y="71544"/>
                    <a:pt x="263715" y="75313"/>
                  </a:cubicBezTo>
                  <a:cubicBezTo>
                    <a:pt x="260058" y="86514"/>
                    <a:pt x="255648" y="94461"/>
                    <a:pt x="250950" y="99627"/>
                  </a:cubicBezTo>
                  <a:cubicBezTo>
                    <a:pt x="248630" y="102180"/>
                    <a:pt x="246193" y="104092"/>
                    <a:pt x="243756" y="105313"/>
                  </a:cubicBezTo>
                  <a:cubicBezTo>
                    <a:pt x="242479" y="105949"/>
                    <a:pt x="241258" y="106413"/>
                    <a:pt x="239982" y="106706"/>
                  </a:cubicBezTo>
                  <a:cubicBezTo>
                    <a:pt x="240446" y="106706"/>
                    <a:pt x="240910" y="106706"/>
                    <a:pt x="241435" y="106645"/>
                  </a:cubicBezTo>
                  <a:cubicBezTo>
                    <a:pt x="242247" y="106358"/>
                    <a:pt x="243059" y="106010"/>
                    <a:pt x="243927" y="105601"/>
                  </a:cubicBezTo>
                  <a:cubicBezTo>
                    <a:pt x="247641" y="103744"/>
                    <a:pt x="251299" y="100379"/>
                    <a:pt x="254664" y="95389"/>
                  </a:cubicBezTo>
                  <a:cubicBezTo>
                    <a:pt x="258085" y="90460"/>
                    <a:pt x="261278" y="83845"/>
                    <a:pt x="264003" y="75429"/>
                  </a:cubicBezTo>
                  <a:cubicBezTo>
                    <a:pt x="265280" y="71660"/>
                    <a:pt x="266672" y="67947"/>
                    <a:pt x="267833" y="64001"/>
                  </a:cubicBezTo>
                  <a:cubicBezTo>
                    <a:pt x="268357" y="62084"/>
                    <a:pt x="268821" y="60111"/>
                    <a:pt x="269225" y="58083"/>
                  </a:cubicBezTo>
                  <a:cubicBezTo>
                    <a:pt x="269457" y="55763"/>
                    <a:pt x="269573" y="53326"/>
                    <a:pt x="269573" y="50774"/>
                  </a:cubicBezTo>
                  <a:close/>
                  <a:moveTo>
                    <a:pt x="167337" y="0"/>
                  </a:moveTo>
                  <a:cubicBezTo>
                    <a:pt x="166061" y="0"/>
                    <a:pt x="164901" y="464"/>
                    <a:pt x="163856" y="1277"/>
                  </a:cubicBezTo>
                  <a:cubicBezTo>
                    <a:pt x="161883" y="2785"/>
                    <a:pt x="160319" y="5515"/>
                    <a:pt x="158927" y="9112"/>
                  </a:cubicBezTo>
                  <a:cubicBezTo>
                    <a:pt x="157822" y="12013"/>
                    <a:pt x="156893" y="15495"/>
                    <a:pt x="156025" y="19380"/>
                  </a:cubicBezTo>
                  <a:cubicBezTo>
                    <a:pt x="155849" y="20308"/>
                    <a:pt x="155677" y="21297"/>
                    <a:pt x="155501" y="22225"/>
                  </a:cubicBezTo>
                  <a:cubicBezTo>
                    <a:pt x="152832" y="36383"/>
                    <a:pt x="150975" y="54309"/>
                    <a:pt x="147958" y="69859"/>
                  </a:cubicBezTo>
                  <a:cubicBezTo>
                    <a:pt x="147438" y="72473"/>
                    <a:pt x="146914" y="75026"/>
                    <a:pt x="146333" y="77463"/>
                  </a:cubicBezTo>
                  <a:lnTo>
                    <a:pt x="146858" y="75374"/>
                  </a:lnTo>
                  <a:cubicBezTo>
                    <a:pt x="147030" y="74501"/>
                    <a:pt x="147262" y="73573"/>
                    <a:pt x="147438" y="72705"/>
                  </a:cubicBezTo>
                  <a:cubicBezTo>
                    <a:pt x="147726" y="71484"/>
                    <a:pt x="147958" y="70207"/>
                    <a:pt x="148190" y="68991"/>
                  </a:cubicBezTo>
                  <a:cubicBezTo>
                    <a:pt x="151151" y="54137"/>
                    <a:pt x="152948" y="37019"/>
                    <a:pt x="155501" y="23618"/>
                  </a:cubicBezTo>
                  <a:cubicBezTo>
                    <a:pt x="155849" y="21817"/>
                    <a:pt x="156197" y="20136"/>
                    <a:pt x="156545" y="18512"/>
                  </a:cubicBezTo>
                  <a:cubicBezTo>
                    <a:pt x="157590" y="13986"/>
                    <a:pt x="158810" y="10040"/>
                    <a:pt x="160203" y="6963"/>
                  </a:cubicBezTo>
                  <a:cubicBezTo>
                    <a:pt x="161131" y="4934"/>
                    <a:pt x="162176" y="3249"/>
                    <a:pt x="163392" y="2149"/>
                  </a:cubicBezTo>
                  <a:cubicBezTo>
                    <a:pt x="164552" y="989"/>
                    <a:pt x="165889" y="348"/>
                    <a:pt x="167337" y="293"/>
                  </a:cubicBezTo>
                  <a:lnTo>
                    <a:pt x="167630" y="293"/>
                  </a:lnTo>
                  <a:cubicBezTo>
                    <a:pt x="168846" y="293"/>
                    <a:pt x="170067" y="641"/>
                    <a:pt x="171227" y="1221"/>
                  </a:cubicBezTo>
                  <a:cubicBezTo>
                    <a:pt x="173432" y="2381"/>
                    <a:pt x="175521" y="4586"/>
                    <a:pt x="177549" y="7543"/>
                  </a:cubicBezTo>
                  <a:cubicBezTo>
                    <a:pt x="181147" y="12709"/>
                    <a:pt x="184512" y="20368"/>
                    <a:pt x="187878" y="29127"/>
                  </a:cubicBezTo>
                  <a:cubicBezTo>
                    <a:pt x="190723" y="36615"/>
                    <a:pt x="193624" y="44910"/>
                    <a:pt x="196697" y="53209"/>
                  </a:cubicBezTo>
                  <a:cubicBezTo>
                    <a:pt x="196757" y="53381"/>
                    <a:pt x="196873" y="53613"/>
                    <a:pt x="196929" y="53789"/>
                  </a:cubicBezTo>
                  <a:cubicBezTo>
                    <a:pt x="197338" y="54950"/>
                    <a:pt x="197741" y="56050"/>
                    <a:pt x="198150" y="57155"/>
                  </a:cubicBezTo>
                  <a:cubicBezTo>
                    <a:pt x="198266" y="57326"/>
                    <a:pt x="198322" y="57558"/>
                    <a:pt x="198382" y="57735"/>
                  </a:cubicBezTo>
                  <a:cubicBezTo>
                    <a:pt x="198786" y="58835"/>
                    <a:pt x="199250" y="59940"/>
                    <a:pt x="199658" y="61040"/>
                  </a:cubicBezTo>
                  <a:cubicBezTo>
                    <a:pt x="199714" y="61272"/>
                    <a:pt x="199830" y="61448"/>
                    <a:pt x="199891" y="61680"/>
                  </a:cubicBezTo>
                  <a:cubicBezTo>
                    <a:pt x="200294" y="62725"/>
                    <a:pt x="200759" y="63825"/>
                    <a:pt x="201167" y="64869"/>
                  </a:cubicBezTo>
                  <a:cubicBezTo>
                    <a:pt x="201223" y="65046"/>
                    <a:pt x="201339" y="65278"/>
                    <a:pt x="201399" y="65450"/>
                  </a:cubicBezTo>
                  <a:cubicBezTo>
                    <a:pt x="201803" y="66494"/>
                    <a:pt x="202267" y="67538"/>
                    <a:pt x="202676" y="68583"/>
                  </a:cubicBezTo>
                  <a:cubicBezTo>
                    <a:pt x="202731" y="68759"/>
                    <a:pt x="202847" y="68991"/>
                    <a:pt x="202908" y="69163"/>
                  </a:cubicBezTo>
                  <a:cubicBezTo>
                    <a:pt x="203312" y="70091"/>
                    <a:pt x="203720" y="71020"/>
                    <a:pt x="204068" y="71892"/>
                  </a:cubicBezTo>
                  <a:cubicBezTo>
                    <a:pt x="204124" y="72008"/>
                    <a:pt x="204184" y="72064"/>
                    <a:pt x="204184" y="72180"/>
                  </a:cubicBezTo>
                  <a:cubicBezTo>
                    <a:pt x="204300" y="72357"/>
                    <a:pt x="204356" y="72528"/>
                    <a:pt x="204472" y="72760"/>
                  </a:cubicBezTo>
                  <a:cubicBezTo>
                    <a:pt x="204880" y="73689"/>
                    <a:pt x="205284" y="74617"/>
                    <a:pt x="205748" y="75545"/>
                  </a:cubicBezTo>
                  <a:cubicBezTo>
                    <a:pt x="205809" y="75778"/>
                    <a:pt x="205925" y="75954"/>
                    <a:pt x="205981" y="76126"/>
                  </a:cubicBezTo>
                  <a:cubicBezTo>
                    <a:pt x="206389" y="77054"/>
                    <a:pt x="206853" y="77927"/>
                    <a:pt x="207257" y="78795"/>
                  </a:cubicBezTo>
                  <a:cubicBezTo>
                    <a:pt x="207317" y="78971"/>
                    <a:pt x="207433" y="79143"/>
                    <a:pt x="207489" y="79319"/>
                  </a:cubicBezTo>
                  <a:cubicBezTo>
                    <a:pt x="207953" y="80187"/>
                    <a:pt x="208362" y="81060"/>
                    <a:pt x="208766" y="81872"/>
                  </a:cubicBezTo>
                  <a:cubicBezTo>
                    <a:pt x="208882" y="82044"/>
                    <a:pt x="208942" y="82220"/>
                    <a:pt x="209058" y="82336"/>
                  </a:cubicBezTo>
                  <a:cubicBezTo>
                    <a:pt x="209462" y="83149"/>
                    <a:pt x="209870" y="83961"/>
                    <a:pt x="210274" y="84713"/>
                  </a:cubicBezTo>
                  <a:cubicBezTo>
                    <a:pt x="210390" y="84889"/>
                    <a:pt x="210451" y="85005"/>
                    <a:pt x="210567" y="85177"/>
                  </a:cubicBezTo>
                  <a:cubicBezTo>
                    <a:pt x="210971" y="85934"/>
                    <a:pt x="211379" y="86630"/>
                    <a:pt x="211783" y="87382"/>
                  </a:cubicBezTo>
                  <a:cubicBezTo>
                    <a:pt x="211899" y="87498"/>
                    <a:pt x="211959" y="87674"/>
                    <a:pt x="212075" y="87790"/>
                  </a:cubicBezTo>
                  <a:cubicBezTo>
                    <a:pt x="212479" y="88487"/>
                    <a:pt x="212888" y="89183"/>
                    <a:pt x="213291" y="89819"/>
                  </a:cubicBezTo>
                  <a:cubicBezTo>
                    <a:pt x="213352" y="89935"/>
                    <a:pt x="213468" y="90111"/>
                    <a:pt x="213524" y="90227"/>
                  </a:cubicBezTo>
                  <a:cubicBezTo>
                    <a:pt x="213700" y="90460"/>
                    <a:pt x="213816" y="90692"/>
                    <a:pt x="213932" y="90863"/>
                  </a:cubicBezTo>
                  <a:cubicBezTo>
                    <a:pt x="214220" y="91272"/>
                    <a:pt x="214512" y="91676"/>
                    <a:pt x="214744" y="92084"/>
                  </a:cubicBezTo>
                  <a:cubicBezTo>
                    <a:pt x="214860" y="92200"/>
                    <a:pt x="214916" y="92316"/>
                    <a:pt x="215032" y="92488"/>
                  </a:cubicBezTo>
                  <a:cubicBezTo>
                    <a:pt x="215441" y="93068"/>
                    <a:pt x="215789" y="93593"/>
                    <a:pt x="216193" y="94173"/>
                  </a:cubicBezTo>
                  <a:cubicBezTo>
                    <a:pt x="216309" y="94289"/>
                    <a:pt x="216369" y="94405"/>
                    <a:pt x="216485" y="94521"/>
                  </a:cubicBezTo>
                  <a:cubicBezTo>
                    <a:pt x="216889" y="95041"/>
                    <a:pt x="217297" y="95566"/>
                    <a:pt x="217645" y="96085"/>
                  </a:cubicBezTo>
                  <a:cubicBezTo>
                    <a:pt x="217761" y="96146"/>
                    <a:pt x="217878" y="96262"/>
                    <a:pt x="217933" y="96378"/>
                  </a:cubicBezTo>
                  <a:cubicBezTo>
                    <a:pt x="218342" y="96842"/>
                    <a:pt x="218690" y="97306"/>
                    <a:pt x="219094" y="97770"/>
                  </a:cubicBezTo>
                  <a:cubicBezTo>
                    <a:pt x="219210" y="97886"/>
                    <a:pt x="219270" y="98002"/>
                    <a:pt x="219386" y="98058"/>
                  </a:cubicBezTo>
                  <a:cubicBezTo>
                    <a:pt x="219790" y="98522"/>
                    <a:pt x="220138" y="98931"/>
                    <a:pt x="220547" y="99335"/>
                  </a:cubicBezTo>
                  <a:cubicBezTo>
                    <a:pt x="220602" y="99451"/>
                    <a:pt x="220718" y="99511"/>
                    <a:pt x="220834" y="99627"/>
                  </a:cubicBezTo>
                  <a:cubicBezTo>
                    <a:pt x="221183" y="100031"/>
                    <a:pt x="221591" y="100379"/>
                    <a:pt x="221939" y="100727"/>
                  </a:cubicBezTo>
                  <a:lnTo>
                    <a:pt x="222227" y="101020"/>
                  </a:lnTo>
                  <a:cubicBezTo>
                    <a:pt x="222575" y="101368"/>
                    <a:pt x="222984" y="101716"/>
                    <a:pt x="223387" y="102004"/>
                  </a:cubicBezTo>
                  <a:lnTo>
                    <a:pt x="223619" y="102236"/>
                  </a:lnTo>
                  <a:cubicBezTo>
                    <a:pt x="224028" y="102528"/>
                    <a:pt x="224376" y="102816"/>
                    <a:pt x="224780" y="103108"/>
                  </a:cubicBezTo>
                  <a:cubicBezTo>
                    <a:pt x="224840" y="103224"/>
                    <a:pt x="224956" y="103280"/>
                    <a:pt x="225012" y="103341"/>
                  </a:cubicBezTo>
                  <a:cubicBezTo>
                    <a:pt x="225304" y="103512"/>
                    <a:pt x="225592" y="103744"/>
                    <a:pt x="225885" y="103921"/>
                  </a:cubicBezTo>
                  <a:cubicBezTo>
                    <a:pt x="225940" y="103976"/>
                    <a:pt x="226056" y="104037"/>
                    <a:pt x="226117" y="104092"/>
                  </a:cubicBezTo>
                  <a:cubicBezTo>
                    <a:pt x="226233" y="104153"/>
                    <a:pt x="226349" y="104209"/>
                    <a:pt x="226405" y="104269"/>
                  </a:cubicBezTo>
                  <a:cubicBezTo>
                    <a:pt x="226753" y="104501"/>
                    <a:pt x="227161" y="104733"/>
                    <a:pt x="227509" y="104965"/>
                  </a:cubicBezTo>
                  <a:cubicBezTo>
                    <a:pt x="227625" y="105021"/>
                    <a:pt x="227681" y="105081"/>
                    <a:pt x="227797" y="105137"/>
                  </a:cubicBezTo>
                  <a:lnTo>
                    <a:pt x="228842" y="105661"/>
                  </a:lnTo>
                  <a:lnTo>
                    <a:pt x="229190" y="105833"/>
                  </a:lnTo>
                  <a:cubicBezTo>
                    <a:pt x="229538" y="105949"/>
                    <a:pt x="229886" y="106126"/>
                    <a:pt x="230234" y="106242"/>
                  </a:cubicBezTo>
                  <a:cubicBezTo>
                    <a:pt x="230350" y="106297"/>
                    <a:pt x="230410" y="106358"/>
                    <a:pt x="230526" y="106358"/>
                  </a:cubicBezTo>
                  <a:cubicBezTo>
                    <a:pt x="230875" y="106529"/>
                    <a:pt x="231223" y="106645"/>
                    <a:pt x="231571" y="106706"/>
                  </a:cubicBezTo>
                  <a:cubicBezTo>
                    <a:pt x="231687" y="106762"/>
                    <a:pt x="231803" y="106822"/>
                    <a:pt x="231919" y="106822"/>
                  </a:cubicBezTo>
                  <a:cubicBezTo>
                    <a:pt x="232207" y="106938"/>
                    <a:pt x="232555" y="106994"/>
                    <a:pt x="232847" y="107054"/>
                  </a:cubicBezTo>
                  <a:cubicBezTo>
                    <a:pt x="232963" y="107110"/>
                    <a:pt x="233135" y="107110"/>
                    <a:pt x="233251" y="107170"/>
                  </a:cubicBezTo>
                  <a:cubicBezTo>
                    <a:pt x="233544" y="107226"/>
                    <a:pt x="233831" y="107286"/>
                    <a:pt x="234124" y="107286"/>
                  </a:cubicBezTo>
                  <a:cubicBezTo>
                    <a:pt x="234296" y="107342"/>
                    <a:pt x="234472" y="107342"/>
                    <a:pt x="234644" y="107342"/>
                  </a:cubicBezTo>
                  <a:cubicBezTo>
                    <a:pt x="234820" y="107402"/>
                    <a:pt x="235052" y="107402"/>
                    <a:pt x="235224" y="107402"/>
                  </a:cubicBezTo>
                  <a:cubicBezTo>
                    <a:pt x="235456" y="107458"/>
                    <a:pt x="235688" y="107458"/>
                    <a:pt x="235865" y="107458"/>
                  </a:cubicBezTo>
                  <a:lnTo>
                    <a:pt x="237313" y="107458"/>
                  </a:lnTo>
                  <a:cubicBezTo>
                    <a:pt x="238241" y="107402"/>
                    <a:pt x="239114" y="107286"/>
                    <a:pt x="239982" y="107054"/>
                  </a:cubicBezTo>
                  <a:lnTo>
                    <a:pt x="239866" y="107054"/>
                  </a:lnTo>
                  <a:cubicBezTo>
                    <a:pt x="239402" y="107054"/>
                    <a:pt x="238937" y="107054"/>
                    <a:pt x="238473" y="106994"/>
                  </a:cubicBezTo>
                  <a:cubicBezTo>
                    <a:pt x="238069" y="107054"/>
                    <a:pt x="237661" y="107110"/>
                    <a:pt x="237257" y="107110"/>
                  </a:cubicBezTo>
                  <a:lnTo>
                    <a:pt x="235920" y="107110"/>
                  </a:lnTo>
                  <a:cubicBezTo>
                    <a:pt x="235632" y="107110"/>
                    <a:pt x="235340" y="107110"/>
                    <a:pt x="235052" y="107054"/>
                  </a:cubicBezTo>
                  <a:lnTo>
                    <a:pt x="234528" y="107054"/>
                  </a:lnTo>
                  <a:cubicBezTo>
                    <a:pt x="234240" y="106994"/>
                    <a:pt x="233892" y="106938"/>
                    <a:pt x="233599" y="106878"/>
                  </a:cubicBezTo>
                  <a:cubicBezTo>
                    <a:pt x="233428" y="106878"/>
                    <a:pt x="233312" y="106822"/>
                    <a:pt x="233196" y="106822"/>
                  </a:cubicBezTo>
                  <a:cubicBezTo>
                    <a:pt x="232847" y="106706"/>
                    <a:pt x="232499" y="106645"/>
                    <a:pt x="232151" y="106529"/>
                  </a:cubicBezTo>
                  <a:cubicBezTo>
                    <a:pt x="232035" y="106529"/>
                    <a:pt x="231919" y="106474"/>
                    <a:pt x="231803" y="106474"/>
                  </a:cubicBezTo>
                  <a:lnTo>
                    <a:pt x="230759" y="106126"/>
                  </a:lnTo>
                  <a:cubicBezTo>
                    <a:pt x="230643" y="106065"/>
                    <a:pt x="230526" y="106010"/>
                    <a:pt x="230410" y="106010"/>
                  </a:cubicBezTo>
                  <a:cubicBezTo>
                    <a:pt x="230062" y="105833"/>
                    <a:pt x="229714" y="105717"/>
                    <a:pt x="229366" y="105545"/>
                  </a:cubicBezTo>
                  <a:lnTo>
                    <a:pt x="229018" y="105369"/>
                  </a:lnTo>
                  <a:lnTo>
                    <a:pt x="227973" y="104849"/>
                  </a:lnTo>
                  <a:cubicBezTo>
                    <a:pt x="227857" y="104789"/>
                    <a:pt x="227741" y="104733"/>
                    <a:pt x="227681" y="104673"/>
                  </a:cubicBezTo>
                  <a:cubicBezTo>
                    <a:pt x="227277" y="104441"/>
                    <a:pt x="226929" y="104209"/>
                    <a:pt x="226581" y="103976"/>
                  </a:cubicBezTo>
                  <a:cubicBezTo>
                    <a:pt x="226465" y="103921"/>
                    <a:pt x="226349" y="103860"/>
                    <a:pt x="226289" y="103805"/>
                  </a:cubicBezTo>
                  <a:cubicBezTo>
                    <a:pt x="226233" y="103744"/>
                    <a:pt x="226117" y="103689"/>
                    <a:pt x="226056" y="103628"/>
                  </a:cubicBezTo>
                  <a:cubicBezTo>
                    <a:pt x="225769" y="103457"/>
                    <a:pt x="225476" y="103224"/>
                    <a:pt x="225128" y="102992"/>
                  </a:cubicBezTo>
                  <a:cubicBezTo>
                    <a:pt x="225072" y="102932"/>
                    <a:pt x="224956" y="102876"/>
                    <a:pt x="224896" y="102816"/>
                  </a:cubicBezTo>
                  <a:cubicBezTo>
                    <a:pt x="224492" y="102528"/>
                    <a:pt x="224144" y="102236"/>
                    <a:pt x="223736" y="101888"/>
                  </a:cubicBezTo>
                  <a:cubicBezTo>
                    <a:pt x="223680" y="101832"/>
                    <a:pt x="223564" y="101772"/>
                    <a:pt x="223503" y="101656"/>
                  </a:cubicBezTo>
                  <a:cubicBezTo>
                    <a:pt x="223100" y="101368"/>
                    <a:pt x="222691" y="101020"/>
                    <a:pt x="222343" y="100671"/>
                  </a:cubicBezTo>
                  <a:lnTo>
                    <a:pt x="222055" y="100379"/>
                  </a:lnTo>
                  <a:cubicBezTo>
                    <a:pt x="221707" y="100031"/>
                    <a:pt x="221299" y="99627"/>
                    <a:pt x="220895" y="99279"/>
                  </a:cubicBezTo>
                  <a:cubicBezTo>
                    <a:pt x="220834" y="99163"/>
                    <a:pt x="220718" y="99047"/>
                    <a:pt x="220663" y="98987"/>
                  </a:cubicBezTo>
                  <a:cubicBezTo>
                    <a:pt x="220254" y="98583"/>
                    <a:pt x="219850" y="98118"/>
                    <a:pt x="219502" y="97710"/>
                  </a:cubicBezTo>
                  <a:cubicBezTo>
                    <a:pt x="219386" y="97594"/>
                    <a:pt x="219326" y="97478"/>
                    <a:pt x="219210" y="97422"/>
                  </a:cubicBezTo>
                  <a:cubicBezTo>
                    <a:pt x="218806" y="96958"/>
                    <a:pt x="218397" y="96434"/>
                    <a:pt x="218049" y="95969"/>
                  </a:cubicBezTo>
                  <a:cubicBezTo>
                    <a:pt x="217933" y="95853"/>
                    <a:pt x="217878" y="95737"/>
                    <a:pt x="217761" y="95621"/>
                  </a:cubicBezTo>
                  <a:cubicBezTo>
                    <a:pt x="217353" y="95157"/>
                    <a:pt x="216949" y="94637"/>
                    <a:pt x="216601" y="94057"/>
                  </a:cubicBezTo>
                  <a:cubicBezTo>
                    <a:pt x="216485" y="93941"/>
                    <a:pt x="216425" y="93825"/>
                    <a:pt x="216309" y="93709"/>
                  </a:cubicBezTo>
                  <a:cubicBezTo>
                    <a:pt x="215905" y="93184"/>
                    <a:pt x="215496" y="92604"/>
                    <a:pt x="215092" y="92024"/>
                  </a:cubicBezTo>
                  <a:cubicBezTo>
                    <a:pt x="215032" y="91908"/>
                    <a:pt x="214916" y="91736"/>
                    <a:pt x="214860" y="91620"/>
                  </a:cubicBezTo>
                  <a:cubicBezTo>
                    <a:pt x="214452" y="91040"/>
                    <a:pt x="214048" y="90399"/>
                    <a:pt x="213640" y="89763"/>
                  </a:cubicBezTo>
                  <a:cubicBezTo>
                    <a:pt x="213524" y="89587"/>
                    <a:pt x="213468" y="89471"/>
                    <a:pt x="213352" y="89355"/>
                  </a:cubicBezTo>
                  <a:cubicBezTo>
                    <a:pt x="212943" y="88659"/>
                    <a:pt x="212539" y="87962"/>
                    <a:pt x="212131" y="87326"/>
                  </a:cubicBezTo>
                  <a:cubicBezTo>
                    <a:pt x="212075" y="87150"/>
                    <a:pt x="211959" y="86978"/>
                    <a:pt x="211899" y="86862"/>
                  </a:cubicBezTo>
                  <a:cubicBezTo>
                    <a:pt x="211435" y="86106"/>
                    <a:pt x="211031" y="85409"/>
                    <a:pt x="210622" y="84657"/>
                  </a:cubicBezTo>
                  <a:cubicBezTo>
                    <a:pt x="210567" y="84481"/>
                    <a:pt x="210451" y="84309"/>
                    <a:pt x="210390" y="84193"/>
                  </a:cubicBezTo>
                  <a:cubicBezTo>
                    <a:pt x="209926" y="83381"/>
                    <a:pt x="209522" y="82624"/>
                    <a:pt x="209114" y="81812"/>
                  </a:cubicBezTo>
                  <a:cubicBezTo>
                    <a:pt x="209058" y="81640"/>
                    <a:pt x="208942" y="81464"/>
                    <a:pt x="208882" y="81292"/>
                  </a:cubicBezTo>
                  <a:cubicBezTo>
                    <a:pt x="208534" y="80651"/>
                    <a:pt x="208185" y="80015"/>
                    <a:pt x="207898" y="79375"/>
                  </a:cubicBezTo>
                  <a:cubicBezTo>
                    <a:pt x="207782" y="79143"/>
                    <a:pt x="207666" y="78971"/>
                    <a:pt x="207605" y="78739"/>
                  </a:cubicBezTo>
                  <a:cubicBezTo>
                    <a:pt x="207489" y="78563"/>
                    <a:pt x="207433" y="78391"/>
                    <a:pt x="207317" y="78214"/>
                  </a:cubicBezTo>
                  <a:cubicBezTo>
                    <a:pt x="206909" y="77346"/>
                    <a:pt x="206505" y="76418"/>
                    <a:pt x="206097" y="75545"/>
                  </a:cubicBezTo>
                  <a:cubicBezTo>
                    <a:pt x="205981" y="75313"/>
                    <a:pt x="205925" y="75142"/>
                    <a:pt x="205809" y="74965"/>
                  </a:cubicBezTo>
                  <a:cubicBezTo>
                    <a:pt x="205400" y="74037"/>
                    <a:pt x="204936" y="73053"/>
                    <a:pt x="204532" y="72124"/>
                  </a:cubicBezTo>
                  <a:cubicBezTo>
                    <a:pt x="204472" y="71892"/>
                    <a:pt x="204356" y="71716"/>
                    <a:pt x="204300" y="71544"/>
                  </a:cubicBezTo>
                  <a:cubicBezTo>
                    <a:pt x="203892" y="70556"/>
                    <a:pt x="203428" y="69571"/>
                    <a:pt x="203024" y="68527"/>
                  </a:cubicBezTo>
                  <a:cubicBezTo>
                    <a:pt x="202963" y="68351"/>
                    <a:pt x="202847" y="68119"/>
                    <a:pt x="202792" y="67947"/>
                  </a:cubicBezTo>
                  <a:cubicBezTo>
                    <a:pt x="202327" y="66902"/>
                    <a:pt x="201919" y="65858"/>
                    <a:pt x="201515" y="64814"/>
                  </a:cubicBezTo>
                  <a:cubicBezTo>
                    <a:pt x="201399" y="64637"/>
                    <a:pt x="201339" y="64405"/>
                    <a:pt x="201283" y="64233"/>
                  </a:cubicBezTo>
                  <a:cubicBezTo>
                    <a:pt x="200819" y="63189"/>
                    <a:pt x="200410" y="62084"/>
                    <a:pt x="200007" y="60984"/>
                  </a:cubicBezTo>
                  <a:cubicBezTo>
                    <a:pt x="199946" y="60808"/>
                    <a:pt x="199830" y="60636"/>
                    <a:pt x="199774" y="60404"/>
                  </a:cubicBezTo>
                  <a:cubicBezTo>
                    <a:pt x="199366" y="59299"/>
                    <a:pt x="198902" y="58199"/>
                    <a:pt x="198498" y="57094"/>
                  </a:cubicBezTo>
                  <a:cubicBezTo>
                    <a:pt x="198438" y="56923"/>
                    <a:pt x="198382" y="56690"/>
                    <a:pt x="198266" y="56514"/>
                  </a:cubicBezTo>
                  <a:lnTo>
                    <a:pt x="197045" y="53209"/>
                  </a:lnTo>
                  <a:cubicBezTo>
                    <a:pt x="196989" y="52977"/>
                    <a:pt x="196873" y="52801"/>
                    <a:pt x="196813" y="52569"/>
                  </a:cubicBezTo>
                  <a:cubicBezTo>
                    <a:pt x="193680" y="43981"/>
                    <a:pt x="190663" y="35394"/>
                    <a:pt x="187706" y="27795"/>
                  </a:cubicBezTo>
                  <a:cubicBezTo>
                    <a:pt x="184628" y="19844"/>
                    <a:pt x="181555" y="12942"/>
                    <a:pt x="178246" y="7952"/>
                  </a:cubicBezTo>
                  <a:cubicBezTo>
                    <a:pt x="176621" y="5454"/>
                    <a:pt x="174941" y="3482"/>
                    <a:pt x="173200" y="2089"/>
                  </a:cubicBezTo>
                  <a:cubicBezTo>
                    <a:pt x="171399" y="757"/>
                    <a:pt x="169542" y="0"/>
                    <a:pt x="167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8" name="Google Shape;528;p32"/>
            <p:cNvSpPr/>
            <p:nvPr/>
          </p:nvSpPr>
          <p:spPr>
            <a:xfrm>
              <a:off x="641375" y="1333875"/>
              <a:ext cx="6736450" cy="2751775"/>
            </a:xfrm>
            <a:custGeom>
              <a:avLst/>
              <a:gdLst/>
              <a:ahLst/>
              <a:cxnLst/>
              <a:rect l="l" t="t" r="r" b="b"/>
              <a:pathLst>
                <a:path w="269458" h="110071" extrusionOk="0">
                  <a:moveTo>
                    <a:pt x="167802" y="0"/>
                  </a:moveTo>
                  <a:cubicBezTo>
                    <a:pt x="167570" y="0"/>
                    <a:pt x="167398" y="0"/>
                    <a:pt x="167222" y="60"/>
                  </a:cubicBezTo>
                  <a:cubicBezTo>
                    <a:pt x="165889" y="116"/>
                    <a:pt x="164729" y="641"/>
                    <a:pt x="163624" y="1509"/>
                  </a:cubicBezTo>
                  <a:cubicBezTo>
                    <a:pt x="161596" y="3194"/>
                    <a:pt x="159971" y="6095"/>
                    <a:pt x="158579" y="9924"/>
                  </a:cubicBezTo>
                  <a:cubicBezTo>
                    <a:pt x="156142" y="16539"/>
                    <a:pt x="154401" y="25994"/>
                    <a:pt x="152832" y="36498"/>
                  </a:cubicBezTo>
                  <a:cubicBezTo>
                    <a:pt x="152716" y="37134"/>
                    <a:pt x="152600" y="37775"/>
                    <a:pt x="152544" y="38471"/>
                  </a:cubicBezTo>
                  <a:cubicBezTo>
                    <a:pt x="152484" y="38935"/>
                    <a:pt x="152368" y="39400"/>
                    <a:pt x="152312" y="39864"/>
                  </a:cubicBezTo>
                  <a:cubicBezTo>
                    <a:pt x="152252" y="40444"/>
                    <a:pt x="152136" y="41080"/>
                    <a:pt x="152020" y="41721"/>
                  </a:cubicBezTo>
                  <a:lnTo>
                    <a:pt x="151848" y="42937"/>
                  </a:lnTo>
                  <a:cubicBezTo>
                    <a:pt x="151788" y="43517"/>
                    <a:pt x="151732" y="44097"/>
                    <a:pt x="151616" y="44677"/>
                  </a:cubicBezTo>
                  <a:cubicBezTo>
                    <a:pt x="151555" y="45025"/>
                    <a:pt x="151500" y="45374"/>
                    <a:pt x="151500" y="45722"/>
                  </a:cubicBezTo>
                  <a:cubicBezTo>
                    <a:pt x="151384" y="46302"/>
                    <a:pt x="151323" y="46882"/>
                    <a:pt x="151207" y="47407"/>
                  </a:cubicBezTo>
                  <a:cubicBezTo>
                    <a:pt x="151207" y="47694"/>
                    <a:pt x="151152" y="47987"/>
                    <a:pt x="151091" y="48275"/>
                  </a:cubicBezTo>
                  <a:cubicBezTo>
                    <a:pt x="151036" y="48855"/>
                    <a:pt x="150975" y="49379"/>
                    <a:pt x="150859" y="49899"/>
                  </a:cubicBezTo>
                  <a:cubicBezTo>
                    <a:pt x="150859" y="50131"/>
                    <a:pt x="150804" y="50364"/>
                    <a:pt x="150804" y="50656"/>
                  </a:cubicBezTo>
                  <a:cubicBezTo>
                    <a:pt x="150687" y="51120"/>
                    <a:pt x="150627" y="51640"/>
                    <a:pt x="150571" y="52165"/>
                  </a:cubicBezTo>
                  <a:cubicBezTo>
                    <a:pt x="150511" y="52336"/>
                    <a:pt x="150511" y="52568"/>
                    <a:pt x="150455" y="52800"/>
                  </a:cubicBezTo>
                  <a:cubicBezTo>
                    <a:pt x="150395" y="53265"/>
                    <a:pt x="150339" y="53729"/>
                    <a:pt x="150279" y="54253"/>
                  </a:cubicBezTo>
                  <a:cubicBezTo>
                    <a:pt x="150223" y="54425"/>
                    <a:pt x="150223" y="54601"/>
                    <a:pt x="150163" y="54773"/>
                  </a:cubicBezTo>
                  <a:lnTo>
                    <a:pt x="149991" y="56166"/>
                  </a:lnTo>
                  <a:cubicBezTo>
                    <a:pt x="149931" y="56282"/>
                    <a:pt x="149931" y="56458"/>
                    <a:pt x="149931" y="56574"/>
                  </a:cubicBezTo>
                  <a:cubicBezTo>
                    <a:pt x="149815" y="57038"/>
                    <a:pt x="149759" y="57503"/>
                    <a:pt x="149699" y="57967"/>
                  </a:cubicBezTo>
                  <a:cubicBezTo>
                    <a:pt x="149699" y="58083"/>
                    <a:pt x="149643" y="58199"/>
                    <a:pt x="149643" y="58315"/>
                  </a:cubicBezTo>
                  <a:cubicBezTo>
                    <a:pt x="149583" y="58719"/>
                    <a:pt x="149527" y="59183"/>
                    <a:pt x="149467" y="59591"/>
                  </a:cubicBezTo>
                  <a:cubicBezTo>
                    <a:pt x="149411" y="59707"/>
                    <a:pt x="149411" y="59824"/>
                    <a:pt x="149411" y="59940"/>
                  </a:cubicBezTo>
                  <a:cubicBezTo>
                    <a:pt x="149351" y="60343"/>
                    <a:pt x="149295" y="60752"/>
                    <a:pt x="149179" y="61156"/>
                  </a:cubicBezTo>
                  <a:lnTo>
                    <a:pt x="149179" y="61504"/>
                  </a:lnTo>
                  <a:cubicBezTo>
                    <a:pt x="149119" y="61852"/>
                    <a:pt x="149063" y="62260"/>
                    <a:pt x="149003" y="62609"/>
                  </a:cubicBezTo>
                  <a:cubicBezTo>
                    <a:pt x="148947" y="62725"/>
                    <a:pt x="148947" y="62896"/>
                    <a:pt x="148886" y="63012"/>
                  </a:cubicBezTo>
                  <a:cubicBezTo>
                    <a:pt x="148886" y="63305"/>
                    <a:pt x="148831" y="63653"/>
                    <a:pt x="148770" y="63941"/>
                  </a:cubicBezTo>
                  <a:cubicBezTo>
                    <a:pt x="148715" y="64117"/>
                    <a:pt x="148715" y="64289"/>
                    <a:pt x="148654" y="64465"/>
                  </a:cubicBezTo>
                  <a:cubicBezTo>
                    <a:pt x="148654" y="64697"/>
                    <a:pt x="148599" y="64985"/>
                    <a:pt x="148538" y="65278"/>
                  </a:cubicBezTo>
                  <a:cubicBezTo>
                    <a:pt x="148483" y="65449"/>
                    <a:pt x="148483" y="65681"/>
                    <a:pt x="148422" y="65858"/>
                  </a:cubicBezTo>
                  <a:cubicBezTo>
                    <a:pt x="148422" y="66090"/>
                    <a:pt x="148367" y="66262"/>
                    <a:pt x="148306" y="66494"/>
                  </a:cubicBezTo>
                  <a:cubicBezTo>
                    <a:pt x="148306" y="66726"/>
                    <a:pt x="148251" y="66958"/>
                    <a:pt x="148190" y="67190"/>
                  </a:cubicBezTo>
                  <a:cubicBezTo>
                    <a:pt x="148190" y="67366"/>
                    <a:pt x="148134" y="67538"/>
                    <a:pt x="148134" y="67654"/>
                  </a:cubicBezTo>
                  <a:lnTo>
                    <a:pt x="147958" y="68527"/>
                  </a:lnTo>
                  <a:cubicBezTo>
                    <a:pt x="147958" y="68643"/>
                    <a:pt x="147958" y="68699"/>
                    <a:pt x="147902" y="68815"/>
                  </a:cubicBezTo>
                  <a:cubicBezTo>
                    <a:pt x="147842" y="69163"/>
                    <a:pt x="147786" y="69511"/>
                    <a:pt x="147726" y="69803"/>
                  </a:cubicBezTo>
                  <a:lnTo>
                    <a:pt x="147726" y="69919"/>
                  </a:lnTo>
                  <a:lnTo>
                    <a:pt x="147554" y="70964"/>
                  </a:lnTo>
                  <a:cubicBezTo>
                    <a:pt x="147494" y="71312"/>
                    <a:pt x="147378" y="71660"/>
                    <a:pt x="147322" y="71948"/>
                  </a:cubicBezTo>
                  <a:cubicBezTo>
                    <a:pt x="147262" y="72296"/>
                    <a:pt x="147206" y="72644"/>
                    <a:pt x="147146" y="72937"/>
                  </a:cubicBezTo>
                  <a:cubicBezTo>
                    <a:pt x="147090" y="73285"/>
                    <a:pt x="147030" y="73573"/>
                    <a:pt x="146974" y="73921"/>
                  </a:cubicBezTo>
                  <a:lnTo>
                    <a:pt x="146798" y="74793"/>
                  </a:lnTo>
                  <a:lnTo>
                    <a:pt x="146626" y="75661"/>
                  </a:lnTo>
                  <a:cubicBezTo>
                    <a:pt x="146510" y="75954"/>
                    <a:pt x="146450" y="76242"/>
                    <a:pt x="146394" y="76534"/>
                  </a:cubicBezTo>
                  <a:cubicBezTo>
                    <a:pt x="146333" y="76822"/>
                    <a:pt x="146278" y="77054"/>
                    <a:pt x="146217" y="77346"/>
                  </a:cubicBezTo>
                  <a:cubicBezTo>
                    <a:pt x="146162" y="77578"/>
                    <a:pt x="146162" y="77810"/>
                    <a:pt x="146101" y="78043"/>
                  </a:cubicBezTo>
                  <a:cubicBezTo>
                    <a:pt x="145930" y="78855"/>
                    <a:pt x="145698" y="79667"/>
                    <a:pt x="145521" y="80419"/>
                  </a:cubicBezTo>
                  <a:cubicBezTo>
                    <a:pt x="145233" y="81640"/>
                    <a:pt x="144941" y="82800"/>
                    <a:pt x="144653" y="83961"/>
                  </a:cubicBezTo>
                  <a:cubicBezTo>
                    <a:pt x="143609" y="87730"/>
                    <a:pt x="142448" y="91211"/>
                    <a:pt x="141172" y="94289"/>
                  </a:cubicBezTo>
                  <a:cubicBezTo>
                    <a:pt x="140067" y="96898"/>
                    <a:pt x="138851" y="99218"/>
                    <a:pt x="137458" y="101191"/>
                  </a:cubicBezTo>
                  <a:cubicBezTo>
                    <a:pt x="135950" y="103340"/>
                    <a:pt x="134325" y="104965"/>
                    <a:pt x="132468" y="106125"/>
                  </a:cubicBezTo>
                  <a:cubicBezTo>
                    <a:pt x="130667" y="107286"/>
                    <a:pt x="128639" y="107922"/>
                    <a:pt x="126318" y="107922"/>
                  </a:cubicBezTo>
                  <a:cubicBezTo>
                    <a:pt x="125213" y="107922"/>
                    <a:pt x="124113" y="107750"/>
                    <a:pt x="122892" y="107458"/>
                  </a:cubicBezTo>
                  <a:cubicBezTo>
                    <a:pt x="119703" y="106645"/>
                    <a:pt x="117266" y="104849"/>
                    <a:pt x="115294" y="102180"/>
                  </a:cubicBezTo>
                  <a:cubicBezTo>
                    <a:pt x="113609" y="99859"/>
                    <a:pt x="112332" y="96958"/>
                    <a:pt x="111404" y="93593"/>
                  </a:cubicBezTo>
                  <a:cubicBezTo>
                    <a:pt x="109663" y="87730"/>
                    <a:pt x="108967" y="80596"/>
                    <a:pt x="108619" y="73169"/>
                  </a:cubicBezTo>
                  <a:cubicBezTo>
                    <a:pt x="108271" y="65565"/>
                    <a:pt x="108387" y="57674"/>
                    <a:pt x="108271" y="50540"/>
                  </a:cubicBezTo>
                  <a:lnTo>
                    <a:pt x="108271" y="49612"/>
                  </a:lnTo>
                  <a:cubicBezTo>
                    <a:pt x="108215" y="48683"/>
                    <a:pt x="108215" y="47755"/>
                    <a:pt x="108215" y="46826"/>
                  </a:cubicBezTo>
                  <a:cubicBezTo>
                    <a:pt x="108215" y="46534"/>
                    <a:pt x="108155" y="46302"/>
                    <a:pt x="108155" y="46014"/>
                  </a:cubicBezTo>
                  <a:cubicBezTo>
                    <a:pt x="108155" y="45374"/>
                    <a:pt x="108099" y="44677"/>
                    <a:pt x="108099" y="44041"/>
                  </a:cubicBezTo>
                  <a:cubicBezTo>
                    <a:pt x="108099" y="43809"/>
                    <a:pt x="108099" y="43577"/>
                    <a:pt x="108039" y="43345"/>
                  </a:cubicBezTo>
                  <a:cubicBezTo>
                    <a:pt x="108039" y="42881"/>
                    <a:pt x="108039" y="42417"/>
                    <a:pt x="107983" y="41953"/>
                  </a:cubicBezTo>
                  <a:lnTo>
                    <a:pt x="107983" y="41312"/>
                  </a:lnTo>
                  <a:lnTo>
                    <a:pt x="107922" y="41256"/>
                  </a:lnTo>
                  <a:cubicBezTo>
                    <a:pt x="107922" y="40964"/>
                    <a:pt x="107922" y="40676"/>
                    <a:pt x="107867" y="40328"/>
                  </a:cubicBezTo>
                  <a:lnTo>
                    <a:pt x="107867" y="39748"/>
                  </a:lnTo>
                  <a:cubicBezTo>
                    <a:pt x="107806" y="39516"/>
                    <a:pt x="107806" y="39339"/>
                    <a:pt x="107806" y="39107"/>
                  </a:cubicBezTo>
                  <a:cubicBezTo>
                    <a:pt x="107751" y="38935"/>
                    <a:pt x="107751" y="38703"/>
                    <a:pt x="107751" y="38527"/>
                  </a:cubicBezTo>
                  <a:cubicBezTo>
                    <a:pt x="107690" y="38411"/>
                    <a:pt x="107690" y="38239"/>
                    <a:pt x="107690" y="38123"/>
                  </a:cubicBezTo>
                  <a:cubicBezTo>
                    <a:pt x="107690" y="37947"/>
                    <a:pt x="107635" y="37715"/>
                    <a:pt x="107635" y="37543"/>
                  </a:cubicBezTo>
                  <a:cubicBezTo>
                    <a:pt x="107635" y="37483"/>
                    <a:pt x="107635" y="37367"/>
                    <a:pt x="107574" y="37250"/>
                  </a:cubicBezTo>
                  <a:cubicBezTo>
                    <a:pt x="107574" y="37079"/>
                    <a:pt x="107574" y="36902"/>
                    <a:pt x="107519" y="36731"/>
                  </a:cubicBezTo>
                  <a:lnTo>
                    <a:pt x="107519" y="36498"/>
                  </a:lnTo>
                  <a:cubicBezTo>
                    <a:pt x="107458" y="36322"/>
                    <a:pt x="107458" y="36090"/>
                    <a:pt x="107403" y="35918"/>
                  </a:cubicBezTo>
                  <a:lnTo>
                    <a:pt x="107403" y="35742"/>
                  </a:lnTo>
                  <a:cubicBezTo>
                    <a:pt x="107342" y="35570"/>
                    <a:pt x="107342" y="35338"/>
                    <a:pt x="107287" y="35162"/>
                  </a:cubicBezTo>
                  <a:lnTo>
                    <a:pt x="107287" y="34930"/>
                  </a:lnTo>
                  <a:cubicBezTo>
                    <a:pt x="107226" y="34758"/>
                    <a:pt x="107226" y="34581"/>
                    <a:pt x="107170" y="34410"/>
                  </a:cubicBezTo>
                  <a:cubicBezTo>
                    <a:pt x="107170" y="34349"/>
                    <a:pt x="107170" y="34233"/>
                    <a:pt x="107110" y="34117"/>
                  </a:cubicBezTo>
                  <a:cubicBezTo>
                    <a:pt x="107110" y="33946"/>
                    <a:pt x="107054" y="33769"/>
                    <a:pt x="106994" y="33597"/>
                  </a:cubicBezTo>
                  <a:cubicBezTo>
                    <a:pt x="106994" y="33481"/>
                    <a:pt x="106994" y="33365"/>
                    <a:pt x="106938" y="33305"/>
                  </a:cubicBezTo>
                  <a:cubicBezTo>
                    <a:pt x="106938" y="33073"/>
                    <a:pt x="106878" y="32901"/>
                    <a:pt x="106822" y="32725"/>
                  </a:cubicBezTo>
                  <a:cubicBezTo>
                    <a:pt x="106822" y="32609"/>
                    <a:pt x="106762" y="32493"/>
                    <a:pt x="106706" y="32377"/>
                  </a:cubicBezTo>
                  <a:cubicBezTo>
                    <a:pt x="106706" y="32205"/>
                    <a:pt x="106646" y="32028"/>
                    <a:pt x="106590" y="31857"/>
                  </a:cubicBezTo>
                  <a:cubicBezTo>
                    <a:pt x="106530" y="31680"/>
                    <a:pt x="106530" y="31564"/>
                    <a:pt x="106474" y="31448"/>
                  </a:cubicBezTo>
                  <a:lnTo>
                    <a:pt x="106298" y="30928"/>
                  </a:lnTo>
                  <a:cubicBezTo>
                    <a:pt x="106242" y="30752"/>
                    <a:pt x="106182" y="30636"/>
                    <a:pt x="106126" y="30464"/>
                  </a:cubicBezTo>
                  <a:cubicBezTo>
                    <a:pt x="106126" y="30404"/>
                    <a:pt x="106126" y="30348"/>
                    <a:pt x="106066" y="30288"/>
                  </a:cubicBezTo>
                  <a:cubicBezTo>
                    <a:pt x="106066" y="30232"/>
                    <a:pt x="106010" y="30116"/>
                    <a:pt x="105950" y="30000"/>
                  </a:cubicBezTo>
                  <a:cubicBezTo>
                    <a:pt x="105894" y="29884"/>
                    <a:pt x="105834" y="29708"/>
                    <a:pt x="105778" y="29591"/>
                  </a:cubicBezTo>
                  <a:cubicBezTo>
                    <a:pt x="105718" y="29420"/>
                    <a:pt x="105662" y="29304"/>
                    <a:pt x="105602" y="29188"/>
                  </a:cubicBezTo>
                  <a:cubicBezTo>
                    <a:pt x="105486" y="29011"/>
                    <a:pt x="105430" y="28895"/>
                    <a:pt x="105369" y="28723"/>
                  </a:cubicBezTo>
                  <a:cubicBezTo>
                    <a:pt x="105314" y="28607"/>
                    <a:pt x="105198" y="28491"/>
                    <a:pt x="105137" y="28375"/>
                  </a:cubicBezTo>
                  <a:cubicBezTo>
                    <a:pt x="105082" y="28259"/>
                    <a:pt x="104966" y="28143"/>
                    <a:pt x="104905" y="28027"/>
                  </a:cubicBezTo>
                  <a:cubicBezTo>
                    <a:pt x="104789" y="27911"/>
                    <a:pt x="104734" y="27795"/>
                    <a:pt x="104617" y="27679"/>
                  </a:cubicBezTo>
                  <a:cubicBezTo>
                    <a:pt x="104557" y="27563"/>
                    <a:pt x="104441" y="27503"/>
                    <a:pt x="104385" y="27387"/>
                  </a:cubicBezTo>
                  <a:cubicBezTo>
                    <a:pt x="104269" y="27271"/>
                    <a:pt x="104209" y="27215"/>
                    <a:pt x="104093" y="27155"/>
                  </a:cubicBezTo>
                  <a:lnTo>
                    <a:pt x="104093" y="27099"/>
                  </a:lnTo>
                  <a:cubicBezTo>
                    <a:pt x="103977" y="27039"/>
                    <a:pt x="103921" y="26922"/>
                    <a:pt x="103805" y="26867"/>
                  </a:cubicBezTo>
                  <a:cubicBezTo>
                    <a:pt x="103689" y="26806"/>
                    <a:pt x="103629" y="26751"/>
                    <a:pt x="103513" y="26690"/>
                  </a:cubicBezTo>
                  <a:cubicBezTo>
                    <a:pt x="103397" y="26635"/>
                    <a:pt x="103341" y="26519"/>
                    <a:pt x="103225" y="26458"/>
                  </a:cubicBezTo>
                  <a:cubicBezTo>
                    <a:pt x="103109" y="26458"/>
                    <a:pt x="102993" y="26403"/>
                    <a:pt x="102933" y="26342"/>
                  </a:cubicBezTo>
                  <a:cubicBezTo>
                    <a:pt x="102816" y="26287"/>
                    <a:pt x="102700" y="26226"/>
                    <a:pt x="102584" y="26226"/>
                  </a:cubicBezTo>
                  <a:cubicBezTo>
                    <a:pt x="102468" y="26170"/>
                    <a:pt x="102413" y="26170"/>
                    <a:pt x="102297" y="26110"/>
                  </a:cubicBezTo>
                  <a:cubicBezTo>
                    <a:pt x="102181" y="26110"/>
                    <a:pt x="102064" y="26054"/>
                    <a:pt x="102004" y="26054"/>
                  </a:cubicBezTo>
                  <a:cubicBezTo>
                    <a:pt x="101888" y="26054"/>
                    <a:pt x="101772" y="25994"/>
                    <a:pt x="101656" y="25994"/>
                  </a:cubicBezTo>
                  <a:lnTo>
                    <a:pt x="100728" y="25994"/>
                  </a:lnTo>
                  <a:cubicBezTo>
                    <a:pt x="100612" y="25994"/>
                    <a:pt x="100440" y="26054"/>
                    <a:pt x="100324" y="26054"/>
                  </a:cubicBezTo>
                  <a:cubicBezTo>
                    <a:pt x="100263" y="26054"/>
                    <a:pt x="100208" y="26054"/>
                    <a:pt x="100147" y="26110"/>
                  </a:cubicBezTo>
                  <a:cubicBezTo>
                    <a:pt x="100031" y="26110"/>
                    <a:pt x="99915" y="26110"/>
                    <a:pt x="99799" y="26170"/>
                  </a:cubicBezTo>
                  <a:lnTo>
                    <a:pt x="99683" y="26170"/>
                  </a:lnTo>
                  <a:cubicBezTo>
                    <a:pt x="99628" y="26226"/>
                    <a:pt x="99628" y="26226"/>
                    <a:pt x="99567" y="26226"/>
                  </a:cubicBezTo>
                  <a:cubicBezTo>
                    <a:pt x="99451" y="26226"/>
                    <a:pt x="99335" y="26287"/>
                    <a:pt x="99163" y="26342"/>
                  </a:cubicBezTo>
                  <a:cubicBezTo>
                    <a:pt x="98639" y="26519"/>
                    <a:pt x="98235" y="26751"/>
                    <a:pt x="97771" y="27099"/>
                  </a:cubicBezTo>
                  <a:cubicBezTo>
                    <a:pt x="97191" y="27503"/>
                    <a:pt x="96550" y="28027"/>
                    <a:pt x="96030" y="28663"/>
                  </a:cubicBezTo>
                  <a:cubicBezTo>
                    <a:pt x="94057" y="30868"/>
                    <a:pt x="92433" y="34294"/>
                    <a:pt x="90924" y="38239"/>
                  </a:cubicBezTo>
                  <a:cubicBezTo>
                    <a:pt x="89299" y="42417"/>
                    <a:pt x="87847" y="47175"/>
                    <a:pt x="86338" y="51584"/>
                  </a:cubicBezTo>
                  <a:cubicBezTo>
                    <a:pt x="86282" y="51640"/>
                    <a:pt x="86282" y="51700"/>
                    <a:pt x="86222" y="51756"/>
                  </a:cubicBezTo>
                  <a:cubicBezTo>
                    <a:pt x="86222" y="51872"/>
                    <a:pt x="86166" y="51988"/>
                    <a:pt x="86106" y="52104"/>
                  </a:cubicBezTo>
                  <a:lnTo>
                    <a:pt x="86106" y="52220"/>
                  </a:lnTo>
                  <a:lnTo>
                    <a:pt x="85934" y="52568"/>
                  </a:lnTo>
                  <a:cubicBezTo>
                    <a:pt x="85934" y="52629"/>
                    <a:pt x="85874" y="52745"/>
                    <a:pt x="85874" y="52800"/>
                  </a:cubicBezTo>
                  <a:cubicBezTo>
                    <a:pt x="85818" y="52917"/>
                    <a:pt x="85758" y="53033"/>
                    <a:pt x="85758" y="53149"/>
                  </a:cubicBezTo>
                  <a:lnTo>
                    <a:pt x="85758" y="53209"/>
                  </a:lnTo>
                  <a:lnTo>
                    <a:pt x="85586" y="53557"/>
                  </a:lnTo>
                  <a:cubicBezTo>
                    <a:pt x="85526" y="53673"/>
                    <a:pt x="85526" y="53789"/>
                    <a:pt x="85470" y="53905"/>
                  </a:cubicBezTo>
                  <a:cubicBezTo>
                    <a:pt x="85410" y="54077"/>
                    <a:pt x="85354" y="54193"/>
                    <a:pt x="85294" y="54369"/>
                  </a:cubicBezTo>
                  <a:cubicBezTo>
                    <a:pt x="85238" y="54485"/>
                    <a:pt x="85238" y="54601"/>
                    <a:pt x="85178" y="54718"/>
                  </a:cubicBezTo>
                  <a:cubicBezTo>
                    <a:pt x="85122" y="54834"/>
                    <a:pt x="85062" y="55005"/>
                    <a:pt x="85006" y="55121"/>
                  </a:cubicBezTo>
                  <a:cubicBezTo>
                    <a:pt x="85006" y="55182"/>
                    <a:pt x="84945" y="55237"/>
                    <a:pt x="84945" y="55237"/>
                  </a:cubicBezTo>
                  <a:cubicBezTo>
                    <a:pt x="84890" y="55353"/>
                    <a:pt x="84890" y="55470"/>
                    <a:pt x="84829" y="55586"/>
                  </a:cubicBezTo>
                  <a:cubicBezTo>
                    <a:pt x="84829" y="55646"/>
                    <a:pt x="84774" y="55646"/>
                    <a:pt x="84774" y="55702"/>
                  </a:cubicBezTo>
                  <a:cubicBezTo>
                    <a:pt x="84713" y="55878"/>
                    <a:pt x="84658" y="55994"/>
                    <a:pt x="84597" y="56166"/>
                  </a:cubicBezTo>
                  <a:cubicBezTo>
                    <a:pt x="84542" y="56226"/>
                    <a:pt x="84542" y="56342"/>
                    <a:pt x="84481" y="56398"/>
                  </a:cubicBezTo>
                  <a:cubicBezTo>
                    <a:pt x="84481" y="56458"/>
                    <a:pt x="84481" y="56458"/>
                    <a:pt x="84426" y="56514"/>
                  </a:cubicBezTo>
                  <a:cubicBezTo>
                    <a:pt x="84365" y="56690"/>
                    <a:pt x="84310" y="56922"/>
                    <a:pt x="84194" y="57094"/>
                  </a:cubicBezTo>
                  <a:cubicBezTo>
                    <a:pt x="84133" y="57210"/>
                    <a:pt x="84077" y="57326"/>
                    <a:pt x="84077" y="57442"/>
                  </a:cubicBezTo>
                  <a:cubicBezTo>
                    <a:pt x="83961" y="57674"/>
                    <a:pt x="83845" y="57851"/>
                    <a:pt x="83785" y="58083"/>
                  </a:cubicBezTo>
                  <a:lnTo>
                    <a:pt x="83613" y="58431"/>
                  </a:lnTo>
                  <a:cubicBezTo>
                    <a:pt x="83553" y="58547"/>
                    <a:pt x="83497" y="58719"/>
                    <a:pt x="83437" y="58835"/>
                  </a:cubicBezTo>
                  <a:cubicBezTo>
                    <a:pt x="83381" y="58895"/>
                    <a:pt x="83381" y="58951"/>
                    <a:pt x="83321" y="59011"/>
                  </a:cubicBezTo>
                  <a:cubicBezTo>
                    <a:pt x="83265" y="59183"/>
                    <a:pt x="83205" y="59299"/>
                    <a:pt x="83149" y="59415"/>
                  </a:cubicBezTo>
                  <a:lnTo>
                    <a:pt x="82973" y="59763"/>
                  </a:lnTo>
                  <a:cubicBezTo>
                    <a:pt x="82917" y="59824"/>
                    <a:pt x="82857" y="59940"/>
                    <a:pt x="82857" y="59995"/>
                  </a:cubicBezTo>
                  <a:cubicBezTo>
                    <a:pt x="82801" y="60111"/>
                    <a:pt x="82685" y="60288"/>
                    <a:pt x="82625" y="60404"/>
                  </a:cubicBezTo>
                  <a:cubicBezTo>
                    <a:pt x="82509" y="60575"/>
                    <a:pt x="82453" y="60808"/>
                    <a:pt x="82337" y="60984"/>
                  </a:cubicBezTo>
                  <a:cubicBezTo>
                    <a:pt x="82221" y="61100"/>
                    <a:pt x="82160" y="61272"/>
                    <a:pt x="82044" y="61388"/>
                  </a:cubicBezTo>
                  <a:cubicBezTo>
                    <a:pt x="81989" y="61564"/>
                    <a:pt x="81873" y="61736"/>
                    <a:pt x="81757" y="61852"/>
                  </a:cubicBezTo>
                  <a:lnTo>
                    <a:pt x="81408" y="62376"/>
                  </a:lnTo>
                  <a:cubicBezTo>
                    <a:pt x="81348" y="62493"/>
                    <a:pt x="81292" y="62609"/>
                    <a:pt x="81176" y="62725"/>
                  </a:cubicBezTo>
                  <a:cubicBezTo>
                    <a:pt x="81060" y="62896"/>
                    <a:pt x="80944" y="63012"/>
                    <a:pt x="80828" y="63189"/>
                  </a:cubicBezTo>
                  <a:lnTo>
                    <a:pt x="80652" y="63361"/>
                  </a:lnTo>
                  <a:cubicBezTo>
                    <a:pt x="80652" y="63421"/>
                    <a:pt x="80596" y="63477"/>
                    <a:pt x="80536" y="63537"/>
                  </a:cubicBezTo>
                  <a:cubicBezTo>
                    <a:pt x="80188" y="63941"/>
                    <a:pt x="79839" y="64289"/>
                    <a:pt x="79491" y="64581"/>
                  </a:cubicBezTo>
                  <a:cubicBezTo>
                    <a:pt x="79259" y="64753"/>
                    <a:pt x="79027" y="64985"/>
                    <a:pt x="78739" y="65101"/>
                  </a:cubicBezTo>
                  <a:lnTo>
                    <a:pt x="78563" y="65278"/>
                  </a:lnTo>
                  <a:cubicBezTo>
                    <a:pt x="78331" y="65333"/>
                    <a:pt x="78159" y="65449"/>
                    <a:pt x="77983" y="65510"/>
                  </a:cubicBezTo>
                  <a:cubicBezTo>
                    <a:pt x="77463" y="65742"/>
                    <a:pt x="76938" y="65858"/>
                    <a:pt x="76418" y="65858"/>
                  </a:cubicBezTo>
                  <a:lnTo>
                    <a:pt x="76242" y="65858"/>
                  </a:lnTo>
                  <a:cubicBezTo>
                    <a:pt x="75894" y="65858"/>
                    <a:pt x="75546" y="65858"/>
                    <a:pt x="75198" y="65798"/>
                  </a:cubicBezTo>
                  <a:cubicBezTo>
                    <a:pt x="75082" y="65798"/>
                    <a:pt x="74966" y="65742"/>
                    <a:pt x="74850" y="65742"/>
                  </a:cubicBezTo>
                  <a:cubicBezTo>
                    <a:pt x="74098" y="65626"/>
                    <a:pt x="73341" y="65394"/>
                    <a:pt x="72589" y="65101"/>
                  </a:cubicBezTo>
                  <a:cubicBezTo>
                    <a:pt x="72473" y="65101"/>
                    <a:pt x="72413" y="65046"/>
                    <a:pt x="72297" y="64985"/>
                  </a:cubicBezTo>
                  <a:cubicBezTo>
                    <a:pt x="72064" y="64869"/>
                    <a:pt x="71777" y="64813"/>
                    <a:pt x="71545" y="64697"/>
                  </a:cubicBezTo>
                  <a:cubicBezTo>
                    <a:pt x="71136" y="64465"/>
                    <a:pt x="70732" y="64233"/>
                    <a:pt x="70268" y="64001"/>
                  </a:cubicBezTo>
                  <a:cubicBezTo>
                    <a:pt x="70152" y="63941"/>
                    <a:pt x="70092" y="63885"/>
                    <a:pt x="69976" y="63825"/>
                  </a:cubicBezTo>
                  <a:cubicBezTo>
                    <a:pt x="69395" y="63477"/>
                    <a:pt x="68759" y="63012"/>
                    <a:pt x="68119" y="62609"/>
                  </a:cubicBezTo>
                  <a:cubicBezTo>
                    <a:pt x="68063" y="62548"/>
                    <a:pt x="67947" y="62432"/>
                    <a:pt x="67831" y="62376"/>
                  </a:cubicBezTo>
                  <a:cubicBezTo>
                    <a:pt x="67251" y="61968"/>
                    <a:pt x="66671" y="61504"/>
                    <a:pt x="66090" y="60984"/>
                  </a:cubicBezTo>
                  <a:cubicBezTo>
                    <a:pt x="66030" y="60924"/>
                    <a:pt x="65914" y="60868"/>
                    <a:pt x="65858" y="60808"/>
                  </a:cubicBezTo>
                  <a:cubicBezTo>
                    <a:pt x="65278" y="60288"/>
                    <a:pt x="64754" y="59824"/>
                    <a:pt x="64173" y="59299"/>
                  </a:cubicBezTo>
                  <a:cubicBezTo>
                    <a:pt x="64057" y="59243"/>
                    <a:pt x="64002" y="59127"/>
                    <a:pt x="63941" y="59067"/>
                  </a:cubicBezTo>
                  <a:cubicBezTo>
                    <a:pt x="63653" y="58835"/>
                    <a:pt x="63361" y="58547"/>
                    <a:pt x="63073" y="58255"/>
                  </a:cubicBezTo>
                  <a:cubicBezTo>
                    <a:pt x="62841" y="58022"/>
                    <a:pt x="62549" y="57790"/>
                    <a:pt x="62317" y="57558"/>
                  </a:cubicBezTo>
                  <a:cubicBezTo>
                    <a:pt x="62261" y="57442"/>
                    <a:pt x="62145" y="57387"/>
                    <a:pt x="62085" y="57326"/>
                  </a:cubicBezTo>
                  <a:cubicBezTo>
                    <a:pt x="61736" y="56922"/>
                    <a:pt x="61333" y="56574"/>
                    <a:pt x="60984" y="56226"/>
                  </a:cubicBezTo>
                  <a:lnTo>
                    <a:pt x="60636" y="55878"/>
                  </a:lnTo>
                  <a:cubicBezTo>
                    <a:pt x="60636" y="55818"/>
                    <a:pt x="60576" y="55818"/>
                    <a:pt x="60576" y="55762"/>
                  </a:cubicBezTo>
                  <a:cubicBezTo>
                    <a:pt x="60460" y="55702"/>
                    <a:pt x="60404" y="55646"/>
                    <a:pt x="60344" y="55530"/>
                  </a:cubicBezTo>
                  <a:lnTo>
                    <a:pt x="59012" y="54193"/>
                  </a:lnTo>
                  <a:lnTo>
                    <a:pt x="58835" y="54021"/>
                  </a:lnTo>
                  <a:cubicBezTo>
                    <a:pt x="58780" y="53961"/>
                    <a:pt x="58719" y="53845"/>
                    <a:pt x="58664" y="53789"/>
                  </a:cubicBezTo>
                  <a:cubicBezTo>
                    <a:pt x="58139" y="53325"/>
                    <a:pt x="57675" y="52800"/>
                    <a:pt x="57211" y="52336"/>
                  </a:cubicBezTo>
                  <a:cubicBezTo>
                    <a:pt x="57155" y="52220"/>
                    <a:pt x="57095" y="52165"/>
                    <a:pt x="56979" y="52104"/>
                  </a:cubicBezTo>
                  <a:cubicBezTo>
                    <a:pt x="56923" y="51988"/>
                    <a:pt x="56807" y="51872"/>
                    <a:pt x="56691" y="51756"/>
                  </a:cubicBezTo>
                  <a:cubicBezTo>
                    <a:pt x="56343" y="51408"/>
                    <a:pt x="55994" y="51004"/>
                    <a:pt x="55646" y="50656"/>
                  </a:cubicBezTo>
                  <a:cubicBezTo>
                    <a:pt x="55586" y="50596"/>
                    <a:pt x="55530" y="50480"/>
                    <a:pt x="55414" y="50424"/>
                  </a:cubicBezTo>
                  <a:cubicBezTo>
                    <a:pt x="55298" y="50308"/>
                    <a:pt x="55182" y="50192"/>
                    <a:pt x="55066" y="50015"/>
                  </a:cubicBezTo>
                  <a:lnTo>
                    <a:pt x="54718" y="49667"/>
                  </a:lnTo>
                  <a:cubicBezTo>
                    <a:pt x="54486" y="49496"/>
                    <a:pt x="54310" y="49263"/>
                    <a:pt x="54138" y="49087"/>
                  </a:cubicBezTo>
                  <a:lnTo>
                    <a:pt x="53906" y="48855"/>
                  </a:lnTo>
                  <a:lnTo>
                    <a:pt x="53033" y="47987"/>
                  </a:lnTo>
                  <a:lnTo>
                    <a:pt x="52685" y="47639"/>
                  </a:lnTo>
                  <a:lnTo>
                    <a:pt x="52685" y="47578"/>
                  </a:lnTo>
                  <a:cubicBezTo>
                    <a:pt x="52569" y="47523"/>
                    <a:pt x="52513" y="47407"/>
                    <a:pt x="52397" y="47346"/>
                  </a:cubicBezTo>
                  <a:lnTo>
                    <a:pt x="51237" y="46186"/>
                  </a:lnTo>
                  <a:cubicBezTo>
                    <a:pt x="51121" y="46130"/>
                    <a:pt x="51060" y="46014"/>
                    <a:pt x="50944" y="45954"/>
                  </a:cubicBezTo>
                  <a:cubicBezTo>
                    <a:pt x="50888" y="45838"/>
                    <a:pt x="50772" y="45782"/>
                    <a:pt x="50712" y="45666"/>
                  </a:cubicBezTo>
                  <a:cubicBezTo>
                    <a:pt x="50480" y="45490"/>
                    <a:pt x="50248" y="45258"/>
                    <a:pt x="50016" y="45025"/>
                  </a:cubicBezTo>
                  <a:cubicBezTo>
                    <a:pt x="49960" y="44970"/>
                    <a:pt x="49900" y="44970"/>
                    <a:pt x="49844" y="44909"/>
                  </a:cubicBezTo>
                  <a:cubicBezTo>
                    <a:pt x="49784" y="44793"/>
                    <a:pt x="49668" y="44738"/>
                    <a:pt x="49552" y="44622"/>
                  </a:cubicBezTo>
                  <a:cubicBezTo>
                    <a:pt x="49380" y="44445"/>
                    <a:pt x="49204" y="44329"/>
                    <a:pt x="49032" y="44157"/>
                  </a:cubicBezTo>
                  <a:cubicBezTo>
                    <a:pt x="48916" y="44041"/>
                    <a:pt x="48800" y="43925"/>
                    <a:pt x="48684" y="43865"/>
                  </a:cubicBezTo>
                  <a:lnTo>
                    <a:pt x="48568" y="43749"/>
                  </a:lnTo>
                  <a:cubicBezTo>
                    <a:pt x="48452" y="43633"/>
                    <a:pt x="48275" y="43517"/>
                    <a:pt x="48159" y="43401"/>
                  </a:cubicBezTo>
                  <a:lnTo>
                    <a:pt x="47291" y="42705"/>
                  </a:lnTo>
                  <a:cubicBezTo>
                    <a:pt x="47175" y="42589"/>
                    <a:pt x="46999" y="42472"/>
                    <a:pt x="46827" y="42356"/>
                  </a:cubicBezTo>
                  <a:cubicBezTo>
                    <a:pt x="46767" y="42240"/>
                    <a:pt x="46651" y="42185"/>
                    <a:pt x="46534" y="42124"/>
                  </a:cubicBezTo>
                  <a:cubicBezTo>
                    <a:pt x="46418" y="42008"/>
                    <a:pt x="46302" y="41892"/>
                    <a:pt x="46131" y="41776"/>
                  </a:cubicBezTo>
                  <a:cubicBezTo>
                    <a:pt x="45954" y="41660"/>
                    <a:pt x="45722" y="41488"/>
                    <a:pt x="45550" y="41372"/>
                  </a:cubicBezTo>
                  <a:cubicBezTo>
                    <a:pt x="45434" y="41256"/>
                    <a:pt x="45318" y="41196"/>
                    <a:pt x="45202" y="41140"/>
                  </a:cubicBezTo>
                  <a:cubicBezTo>
                    <a:pt x="45142" y="41080"/>
                    <a:pt x="45026" y="41024"/>
                    <a:pt x="44970" y="40964"/>
                  </a:cubicBezTo>
                  <a:cubicBezTo>
                    <a:pt x="44446" y="40616"/>
                    <a:pt x="43926" y="40268"/>
                    <a:pt x="43401" y="39980"/>
                  </a:cubicBezTo>
                  <a:cubicBezTo>
                    <a:pt x="43230" y="39864"/>
                    <a:pt x="43113" y="39803"/>
                    <a:pt x="42997" y="39748"/>
                  </a:cubicBezTo>
                  <a:cubicBezTo>
                    <a:pt x="42881" y="39687"/>
                    <a:pt x="42821" y="39632"/>
                    <a:pt x="42705" y="39632"/>
                  </a:cubicBezTo>
                  <a:cubicBezTo>
                    <a:pt x="42589" y="39516"/>
                    <a:pt x="42473" y="39455"/>
                    <a:pt x="42357" y="39400"/>
                  </a:cubicBezTo>
                  <a:cubicBezTo>
                    <a:pt x="41777" y="39107"/>
                    <a:pt x="41196" y="38875"/>
                    <a:pt x="40616" y="38643"/>
                  </a:cubicBezTo>
                  <a:cubicBezTo>
                    <a:pt x="40500" y="38643"/>
                    <a:pt x="40384" y="38587"/>
                    <a:pt x="40268" y="38527"/>
                  </a:cubicBezTo>
                  <a:cubicBezTo>
                    <a:pt x="39688" y="38355"/>
                    <a:pt x="39108" y="38179"/>
                    <a:pt x="38527" y="38123"/>
                  </a:cubicBezTo>
                  <a:cubicBezTo>
                    <a:pt x="38411" y="38063"/>
                    <a:pt x="38295" y="38063"/>
                    <a:pt x="38179" y="38063"/>
                  </a:cubicBezTo>
                  <a:cubicBezTo>
                    <a:pt x="37715" y="37947"/>
                    <a:pt x="37251" y="37947"/>
                    <a:pt x="36731" y="37947"/>
                  </a:cubicBezTo>
                  <a:lnTo>
                    <a:pt x="36151" y="37947"/>
                  </a:lnTo>
                  <a:cubicBezTo>
                    <a:pt x="35742" y="38007"/>
                    <a:pt x="35338" y="38007"/>
                    <a:pt x="34990" y="38123"/>
                  </a:cubicBezTo>
                  <a:cubicBezTo>
                    <a:pt x="34814" y="38123"/>
                    <a:pt x="34642" y="38179"/>
                    <a:pt x="34466" y="38179"/>
                  </a:cubicBezTo>
                  <a:cubicBezTo>
                    <a:pt x="34350" y="38239"/>
                    <a:pt x="34294" y="38239"/>
                    <a:pt x="34178" y="38295"/>
                  </a:cubicBezTo>
                  <a:cubicBezTo>
                    <a:pt x="33598" y="38411"/>
                    <a:pt x="33018" y="38587"/>
                    <a:pt x="32553" y="38819"/>
                  </a:cubicBezTo>
                  <a:cubicBezTo>
                    <a:pt x="32437" y="38875"/>
                    <a:pt x="32321" y="38935"/>
                    <a:pt x="32205" y="38935"/>
                  </a:cubicBezTo>
                  <a:cubicBezTo>
                    <a:pt x="31857" y="39107"/>
                    <a:pt x="31509" y="39284"/>
                    <a:pt x="31216" y="39455"/>
                  </a:cubicBezTo>
                  <a:cubicBezTo>
                    <a:pt x="31045" y="39571"/>
                    <a:pt x="30813" y="39748"/>
                    <a:pt x="30636" y="39864"/>
                  </a:cubicBezTo>
                  <a:cubicBezTo>
                    <a:pt x="30581" y="39919"/>
                    <a:pt x="30465" y="39980"/>
                    <a:pt x="30348" y="40096"/>
                  </a:cubicBezTo>
                  <a:cubicBezTo>
                    <a:pt x="29768" y="40560"/>
                    <a:pt x="29304" y="41080"/>
                    <a:pt x="28896" y="41660"/>
                  </a:cubicBezTo>
                  <a:cubicBezTo>
                    <a:pt x="28840" y="41776"/>
                    <a:pt x="28724" y="41892"/>
                    <a:pt x="28663" y="42069"/>
                  </a:cubicBezTo>
                  <a:cubicBezTo>
                    <a:pt x="28492" y="42356"/>
                    <a:pt x="28315" y="42705"/>
                    <a:pt x="28144" y="43113"/>
                  </a:cubicBezTo>
                  <a:cubicBezTo>
                    <a:pt x="27851" y="43809"/>
                    <a:pt x="27679" y="44561"/>
                    <a:pt x="27563" y="45374"/>
                  </a:cubicBezTo>
                  <a:lnTo>
                    <a:pt x="27387" y="46594"/>
                  </a:lnTo>
                  <a:cubicBezTo>
                    <a:pt x="27387" y="47059"/>
                    <a:pt x="27331" y="47523"/>
                    <a:pt x="27331" y="47987"/>
                  </a:cubicBezTo>
                  <a:cubicBezTo>
                    <a:pt x="27331" y="50308"/>
                    <a:pt x="27679" y="52861"/>
                    <a:pt x="28083" y="55414"/>
                  </a:cubicBezTo>
                  <a:cubicBezTo>
                    <a:pt x="28431" y="57967"/>
                    <a:pt x="28780" y="60520"/>
                    <a:pt x="28780" y="62841"/>
                  </a:cubicBezTo>
                  <a:cubicBezTo>
                    <a:pt x="28780" y="64001"/>
                    <a:pt x="28663" y="65162"/>
                    <a:pt x="28431" y="66206"/>
                  </a:cubicBezTo>
                  <a:cubicBezTo>
                    <a:pt x="28376" y="66494"/>
                    <a:pt x="28315" y="66786"/>
                    <a:pt x="28260" y="67018"/>
                  </a:cubicBezTo>
                  <a:cubicBezTo>
                    <a:pt x="28260" y="67074"/>
                    <a:pt x="28260" y="67134"/>
                    <a:pt x="28199" y="67134"/>
                  </a:cubicBezTo>
                  <a:cubicBezTo>
                    <a:pt x="27967" y="68002"/>
                    <a:pt x="27619" y="68759"/>
                    <a:pt x="27155" y="69455"/>
                  </a:cubicBezTo>
                  <a:cubicBezTo>
                    <a:pt x="27099" y="69571"/>
                    <a:pt x="26983" y="69743"/>
                    <a:pt x="26923" y="69859"/>
                  </a:cubicBezTo>
                  <a:cubicBezTo>
                    <a:pt x="26575" y="70323"/>
                    <a:pt x="26171" y="70732"/>
                    <a:pt x="25707" y="71136"/>
                  </a:cubicBezTo>
                  <a:cubicBezTo>
                    <a:pt x="25646" y="71196"/>
                    <a:pt x="25530" y="71252"/>
                    <a:pt x="25475" y="71368"/>
                  </a:cubicBezTo>
                  <a:cubicBezTo>
                    <a:pt x="25066" y="71660"/>
                    <a:pt x="24662" y="71892"/>
                    <a:pt x="24254" y="72180"/>
                  </a:cubicBezTo>
                  <a:cubicBezTo>
                    <a:pt x="24138" y="72180"/>
                    <a:pt x="24022" y="72240"/>
                    <a:pt x="23966" y="72296"/>
                  </a:cubicBezTo>
                  <a:cubicBezTo>
                    <a:pt x="23618" y="72472"/>
                    <a:pt x="23270" y="72644"/>
                    <a:pt x="22861" y="72821"/>
                  </a:cubicBezTo>
                  <a:lnTo>
                    <a:pt x="22745" y="72821"/>
                  </a:lnTo>
                  <a:cubicBezTo>
                    <a:pt x="22629" y="72876"/>
                    <a:pt x="22513" y="72937"/>
                    <a:pt x="22397" y="72937"/>
                  </a:cubicBezTo>
                  <a:cubicBezTo>
                    <a:pt x="22049" y="73108"/>
                    <a:pt x="21645" y="73224"/>
                    <a:pt x="21181" y="73340"/>
                  </a:cubicBezTo>
                  <a:cubicBezTo>
                    <a:pt x="21121" y="73340"/>
                    <a:pt x="21005" y="73340"/>
                    <a:pt x="20888" y="73401"/>
                  </a:cubicBezTo>
                  <a:cubicBezTo>
                    <a:pt x="20485" y="73456"/>
                    <a:pt x="20136" y="73573"/>
                    <a:pt x="19728" y="73633"/>
                  </a:cubicBezTo>
                  <a:cubicBezTo>
                    <a:pt x="19612" y="73633"/>
                    <a:pt x="19496" y="73633"/>
                    <a:pt x="19380" y="73689"/>
                  </a:cubicBezTo>
                  <a:cubicBezTo>
                    <a:pt x="19032" y="73749"/>
                    <a:pt x="18628" y="73805"/>
                    <a:pt x="18280" y="73805"/>
                  </a:cubicBezTo>
                  <a:cubicBezTo>
                    <a:pt x="18164" y="73805"/>
                    <a:pt x="18048" y="73865"/>
                    <a:pt x="17871" y="73865"/>
                  </a:cubicBezTo>
                  <a:cubicBezTo>
                    <a:pt x="17583" y="73865"/>
                    <a:pt x="17235" y="73921"/>
                    <a:pt x="16887" y="73921"/>
                  </a:cubicBezTo>
                  <a:lnTo>
                    <a:pt x="16479" y="73921"/>
                  </a:lnTo>
                  <a:cubicBezTo>
                    <a:pt x="16191" y="73981"/>
                    <a:pt x="15899" y="73981"/>
                    <a:pt x="15550" y="73981"/>
                  </a:cubicBezTo>
                  <a:lnTo>
                    <a:pt x="15147" y="73981"/>
                  </a:lnTo>
                  <a:cubicBezTo>
                    <a:pt x="14914" y="73981"/>
                    <a:pt x="14622" y="73921"/>
                    <a:pt x="14390" y="73921"/>
                  </a:cubicBezTo>
                  <a:cubicBezTo>
                    <a:pt x="14218" y="73865"/>
                    <a:pt x="13986" y="73865"/>
                    <a:pt x="13810" y="73805"/>
                  </a:cubicBezTo>
                  <a:cubicBezTo>
                    <a:pt x="13638" y="73805"/>
                    <a:pt x="13462" y="73749"/>
                    <a:pt x="13346" y="73689"/>
                  </a:cubicBezTo>
                  <a:cubicBezTo>
                    <a:pt x="12997" y="73633"/>
                    <a:pt x="12649" y="73517"/>
                    <a:pt x="12301" y="73340"/>
                  </a:cubicBezTo>
                  <a:cubicBezTo>
                    <a:pt x="12185" y="73340"/>
                    <a:pt x="12069" y="73285"/>
                    <a:pt x="11897" y="73224"/>
                  </a:cubicBezTo>
                  <a:cubicBezTo>
                    <a:pt x="10096" y="72356"/>
                    <a:pt x="8648" y="70787"/>
                    <a:pt x="7427" y="68759"/>
                  </a:cubicBezTo>
                  <a:cubicBezTo>
                    <a:pt x="5570" y="65742"/>
                    <a:pt x="4410" y="61680"/>
                    <a:pt x="3482" y="57442"/>
                  </a:cubicBezTo>
                  <a:cubicBezTo>
                    <a:pt x="2553" y="53209"/>
                    <a:pt x="1917" y="48855"/>
                    <a:pt x="1221" y="45142"/>
                  </a:cubicBezTo>
                  <a:cubicBezTo>
                    <a:pt x="873" y="43053"/>
                    <a:pt x="641" y="41196"/>
                    <a:pt x="464" y="39516"/>
                  </a:cubicBezTo>
                  <a:cubicBezTo>
                    <a:pt x="409" y="38819"/>
                    <a:pt x="409" y="38123"/>
                    <a:pt x="348" y="37543"/>
                  </a:cubicBezTo>
                  <a:lnTo>
                    <a:pt x="348" y="37018"/>
                  </a:lnTo>
                  <a:lnTo>
                    <a:pt x="348" y="36150"/>
                  </a:lnTo>
                  <a:lnTo>
                    <a:pt x="348" y="35570"/>
                  </a:lnTo>
                  <a:lnTo>
                    <a:pt x="348" y="35278"/>
                  </a:lnTo>
                  <a:lnTo>
                    <a:pt x="348" y="34697"/>
                  </a:lnTo>
                  <a:lnTo>
                    <a:pt x="348" y="33713"/>
                  </a:lnTo>
                  <a:cubicBezTo>
                    <a:pt x="409" y="33537"/>
                    <a:pt x="409" y="33421"/>
                    <a:pt x="409" y="33305"/>
                  </a:cubicBezTo>
                  <a:lnTo>
                    <a:pt x="409" y="33249"/>
                  </a:lnTo>
                  <a:cubicBezTo>
                    <a:pt x="409" y="33017"/>
                    <a:pt x="409" y="32785"/>
                    <a:pt x="464" y="32669"/>
                  </a:cubicBezTo>
                  <a:lnTo>
                    <a:pt x="464" y="32493"/>
                  </a:lnTo>
                  <a:lnTo>
                    <a:pt x="464" y="32437"/>
                  </a:lnTo>
                  <a:lnTo>
                    <a:pt x="116" y="32437"/>
                  </a:lnTo>
                  <a:cubicBezTo>
                    <a:pt x="116" y="32437"/>
                    <a:pt x="116" y="32669"/>
                    <a:pt x="61" y="33073"/>
                  </a:cubicBezTo>
                  <a:lnTo>
                    <a:pt x="61" y="33481"/>
                  </a:lnTo>
                  <a:cubicBezTo>
                    <a:pt x="61" y="33713"/>
                    <a:pt x="0" y="33946"/>
                    <a:pt x="0" y="34294"/>
                  </a:cubicBezTo>
                  <a:lnTo>
                    <a:pt x="0" y="34814"/>
                  </a:lnTo>
                  <a:lnTo>
                    <a:pt x="0" y="35222"/>
                  </a:lnTo>
                  <a:lnTo>
                    <a:pt x="0" y="35570"/>
                  </a:lnTo>
                  <a:cubicBezTo>
                    <a:pt x="0" y="36150"/>
                    <a:pt x="0" y="36847"/>
                    <a:pt x="61" y="37543"/>
                  </a:cubicBezTo>
                  <a:cubicBezTo>
                    <a:pt x="116" y="39571"/>
                    <a:pt x="348" y="42185"/>
                    <a:pt x="929" y="45202"/>
                  </a:cubicBezTo>
                  <a:cubicBezTo>
                    <a:pt x="1453" y="47987"/>
                    <a:pt x="1917" y="51236"/>
                    <a:pt x="2498" y="54485"/>
                  </a:cubicBezTo>
                  <a:cubicBezTo>
                    <a:pt x="3426" y="59359"/>
                    <a:pt x="4642" y="64289"/>
                    <a:pt x="6615" y="68002"/>
                  </a:cubicBezTo>
                  <a:cubicBezTo>
                    <a:pt x="7604" y="69859"/>
                    <a:pt x="8764" y="71428"/>
                    <a:pt x="10212" y="72528"/>
                  </a:cubicBezTo>
                  <a:cubicBezTo>
                    <a:pt x="11141" y="73224"/>
                    <a:pt x="12129" y="73749"/>
                    <a:pt x="13174" y="74037"/>
                  </a:cubicBezTo>
                  <a:cubicBezTo>
                    <a:pt x="13522" y="74097"/>
                    <a:pt x="13870" y="74153"/>
                    <a:pt x="14274" y="74213"/>
                  </a:cubicBezTo>
                  <a:cubicBezTo>
                    <a:pt x="14450" y="74269"/>
                    <a:pt x="14622" y="74269"/>
                    <a:pt x="14854" y="74269"/>
                  </a:cubicBezTo>
                  <a:cubicBezTo>
                    <a:pt x="15030" y="74269"/>
                    <a:pt x="15202" y="74329"/>
                    <a:pt x="15434" y="74329"/>
                  </a:cubicBezTo>
                  <a:cubicBezTo>
                    <a:pt x="15495" y="74329"/>
                    <a:pt x="15495" y="74329"/>
                    <a:pt x="15550" y="74269"/>
                  </a:cubicBezTo>
                  <a:lnTo>
                    <a:pt x="17119" y="74269"/>
                  </a:lnTo>
                  <a:cubicBezTo>
                    <a:pt x="17407" y="74213"/>
                    <a:pt x="17755" y="74213"/>
                    <a:pt x="18048" y="74153"/>
                  </a:cubicBezTo>
                  <a:lnTo>
                    <a:pt x="18452" y="74153"/>
                  </a:lnTo>
                  <a:lnTo>
                    <a:pt x="19496" y="73981"/>
                  </a:lnTo>
                  <a:cubicBezTo>
                    <a:pt x="19612" y="73981"/>
                    <a:pt x="19728" y="73981"/>
                    <a:pt x="19844" y="73921"/>
                  </a:cubicBezTo>
                  <a:cubicBezTo>
                    <a:pt x="20253" y="73865"/>
                    <a:pt x="20656" y="73805"/>
                    <a:pt x="21005" y="73689"/>
                  </a:cubicBezTo>
                  <a:cubicBezTo>
                    <a:pt x="21121" y="73689"/>
                    <a:pt x="21237" y="73633"/>
                    <a:pt x="21353" y="73633"/>
                  </a:cubicBezTo>
                  <a:cubicBezTo>
                    <a:pt x="21701" y="73517"/>
                    <a:pt x="21993" y="73456"/>
                    <a:pt x="22341" y="73340"/>
                  </a:cubicBezTo>
                  <a:cubicBezTo>
                    <a:pt x="22397" y="73340"/>
                    <a:pt x="22457" y="73285"/>
                    <a:pt x="22513" y="73285"/>
                  </a:cubicBezTo>
                  <a:cubicBezTo>
                    <a:pt x="22629" y="73224"/>
                    <a:pt x="22745" y="73224"/>
                    <a:pt x="22806" y="73169"/>
                  </a:cubicBezTo>
                  <a:cubicBezTo>
                    <a:pt x="23270" y="72992"/>
                    <a:pt x="23674" y="72821"/>
                    <a:pt x="24022" y="72644"/>
                  </a:cubicBezTo>
                  <a:cubicBezTo>
                    <a:pt x="24138" y="72588"/>
                    <a:pt x="24254" y="72528"/>
                    <a:pt x="24314" y="72472"/>
                  </a:cubicBezTo>
                  <a:cubicBezTo>
                    <a:pt x="24778" y="72240"/>
                    <a:pt x="25182" y="72008"/>
                    <a:pt x="25530" y="71716"/>
                  </a:cubicBezTo>
                  <a:lnTo>
                    <a:pt x="25646" y="71600"/>
                  </a:lnTo>
                  <a:cubicBezTo>
                    <a:pt x="25707" y="71544"/>
                    <a:pt x="25762" y="71544"/>
                    <a:pt x="25823" y="71484"/>
                  </a:cubicBezTo>
                  <a:cubicBezTo>
                    <a:pt x="26287" y="71080"/>
                    <a:pt x="26635" y="70732"/>
                    <a:pt x="26983" y="70268"/>
                  </a:cubicBezTo>
                  <a:cubicBezTo>
                    <a:pt x="27099" y="70152"/>
                    <a:pt x="27155" y="70035"/>
                    <a:pt x="27271" y="69919"/>
                  </a:cubicBezTo>
                  <a:cubicBezTo>
                    <a:pt x="27735" y="69279"/>
                    <a:pt x="28083" y="68527"/>
                    <a:pt x="28376" y="67770"/>
                  </a:cubicBezTo>
                  <a:cubicBezTo>
                    <a:pt x="28431" y="67538"/>
                    <a:pt x="28547" y="67306"/>
                    <a:pt x="28608" y="67074"/>
                  </a:cubicBezTo>
                  <a:cubicBezTo>
                    <a:pt x="28956" y="65742"/>
                    <a:pt x="29072" y="64349"/>
                    <a:pt x="29072" y="62841"/>
                  </a:cubicBezTo>
                  <a:cubicBezTo>
                    <a:pt x="29072" y="60459"/>
                    <a:pt x="28724" y="57906"/>
                    <a:pt x="28376" y="55353"/>
                  </a:cubicBezTo>
                  <a:cubicBezTo>
                    <a:pt x="28028" y="52977"/>
                    <a:pt x="27735" y="50596"/>
                    <a:pt x="27679" y="48391"/>
                  </a:cubicBezTo>
                  <a:lnTo>
                    <a:pt x="27679" y="47987"/>
                  </a:lnTo>
                  <a:cubicBezTo>
                    <a:pt x="27679" y="47523"/>
                    <a:pt x="27679" y="47059"/>
                    <a:pt x="27735" y="46594"/>
                  </a:cubicBezTo>
                  <a:cubicBezTo>
                    <a:pt x="27795" y="45898"/>
                    <a:pt x="27851" y="45318"/>
                    <a:pt x="28028" y="44677"/>
                  </a:cubicBezTo>
                  <a:cubicBezTo>
                    <a:pt x="28199" y="43925"/>
                    <a:pt x="28431" y="43229"/>
                    <a:pt x="28780" y="42589"/>
                  </a:cubicBezTo>
                  <a:cubicBezTo>
                    <a:pt x="28840" y="42417"/>
                    <a:pt x="28896" y="42240"/>
                    <a:pt x="29012" y="42124"/>
                  </a:cubicBezTo>
                  <a:cubicBezTo>
                    <a:pt x="29304" y="41604"/>
                    <a:pt x="29652" y="41140"/>
                    <a:pt x="30116" y="40732"/>
                  </a:cubicBezTo>
                  <a:cubicBezTo>
                    <a:pt x="30232" y="40616"/>
                    <a:pt x="30348" y="40560"/>
                    <a:pt x="30404" y="40444"/>
                  </a:cubicBezTo>
                  <a:cubicBezTo>
                    <a:pt x="30520" y="40384"/>
                    <a:pt x="30636" y="40268"/>
                    <a:pt x="30752" y="40212"/>
                  </a:cubicBezTo>
                  <a:cubicBezTo>
                    <a:pt x="31161" y="39864"/>
                    <a:pt x="31681" y="39571"/>
                    <a:pt x="32261" y="39284"/>
                  </a:cubicBezTo>
                  <a:cubicBezTo>
                    <a:pt x="32377" y="39223"/>
                    <a:pt x="32493" y="39168"/>
                    <a:pt x="32609" y="39168"/>
                  </a:cubicBezTo>
                  <a:cubicBezTo>
                    <a:pt x="33073" y="38935"/>
                    <a:pt x="33653" y="38759"/>
                    <a:pt x="34234" y="38587"/>
                  </a:cubicBezTo>
                  <a:cubicBezTo>
                    <a:pt x="34350" y="38587"/>
                    <a:pt x="34410" y="38587"/>
                    <a:pt x="34526" y="38527"/>
                  </a:cubicBezTo>
                  <a:cubicBezTo>
                    <a:pt x="34698" y="38527"/>
                    <a:pt x="34874" y="38471"/>
                    <a:pt x="35046" y="38411"/>
                  </a:cubicBezTo>
                  <a:cubicBezTo>
                    <a:pt x="35394" y="38355"/>
                    <a:pt x="35803" y="38295"/>
                    <a:pt x="36206" y="38295"/>
                  </a:cubicBezTo>
                  <a:lnTo>
                    <a:pt x="36555" y="38295"/>
                  </a:lnTo>
                  <a:cubicBezTo>
                    <a:pt x="36615" y="38295"/>
                    <a:pt x="36671" y="38239"/>
                    <a:pt x="36731" y="38239"/>
                  </a:cubicBezTo>
                  <a:cubicBezTo>
                    <a:pt x="37251" y="38239"/>
                    <a:pt x="37775" y="38295"/>
                    <a:pt x="38240" y="38411"/>
                  </a:cubicBezTo>
                  <a:cubicBezTo>
                    <a:pt x="38356" y="38411"/>
                    <a:pt x="38472" y="38411"/>
                    <a:pt x="38588" y="38471"/>
                  </a:cubicBezTo>
                  <a:cubicBezTo>
                    <a:pt x="39168" y="38527"/>
                    <a:pt x="39748" y="38703"/>
                    <a:pt x="40328" y="38935"/>
                  </a:cubicBezTo>
                  <a:cubicBezTo>
                    <a:pt x="40444" y="38935"/>
                    <a:pt x="40560" y="38991"/>
                    <a:pt x="40677" y="39051"/>
                  </a:cubicBezTo>
                  <a:cubicBezTo>
                    <a:pt x="40848" y="39107"/>
                    <a:pt x="41025" y="39168"/>
                    <a:pt x="41196" y="39284"/>
                  </a:cubicBezTo>
                  <a:cubicBezTo>
                    <a:pt x="41373" y="39339"/>
                    <a:pt x="41545" y="39400"/>
                    <a:pt x="41661" y="39455"/>
                  </a:cubicBezTo>
                  <a:cubicBezTo>
                    <a:pt x="42069" y="39632"/>
                    <a:pt x="42473" y="39803"/>
                    <a:pt x="42821" y="40036"/>
                  </a:cubicBezTo>
                  <a:cubicBezTo>
                    <a:pt x="42997" y="40096"/>
                    <a:pt x="43113" y="40212"/>
                    <a:pt x="43285" y="40268"/>
                  </a:cubicBezTo>
                  <a:cubicBezTo>
                    <a:pt x="43578" y="40444"/>
                    <a:pt x="43865" y="40616"/>
                    <a:pt x="44098" y="40792"/>
                  </a:cubicBezTo>
                  <a:cubicBezTo>
                    <a:pt x="44274" y="40908"/>
                    <a:pt x="44390" y="40964"/>
                    <a:pt x="44506" y="41080"/>
                  </a:cubicBezTo>
                  <a:lnTo>
                    <a:pt x="44854" y="41256"/>
                  </a:lnTo>
                  <a:cubicBezTo>
                    <a:pt x="45026" y="41428"/>
                    <a:pt x="45202" y="41544"/>
                    <a:pt x="45434" y="41660"/>
                  </a:cubicBezTo>
                  <a:lnTo>
                    <a:pt x="46302" y="42356"/>
                  </a:lnTo>
                  <a:cubicBezTo>
                    <a:pt x="46418" y="42417"/>
                    <a:pt x="46595" y="42533"/>
                    <a:pt x="46711" y="42649"/>
                  </a:cubicBezTo>
                  <a:cubicBezTo>
                    <a:pt x="46827" y="42705"/>
                    <a:pt x="46883" y="42765"/>
                    <a:pt x="46943" y="42821"/>
                  </a:cubicBezTo>
                  <a:cubicBezTo>
                    <a:pt x="47231" y="43053"/>
                    <a:pt x="47463" y="43285"/>
                    <a:pt x="47755" y="43461"/>
                  </a:cubicBezTo>
                  <a:cubicBezTo>
                    <a:pt x="47871" y="43577"/>
                    <a:pt x="47987" y="43693"/>
                    <a:pt x="48103" y="43749"/>
                  </a:cubicBezTo>
                  <a:lnTo>
                    <a:pt x="48684" y="44329"/>
                  </a:lnTo>
                  <a:cubicBezTo>
                    <a:pt x="48855" y="44445"/>
                    <a:pt x="48971" y="44506"/>
                    <a:pt x="49087" y="44622"/>
                  </a:cubicBezTo>
                  <a:cubicBezTo>
                    <a:pt x="49087" y="44677"/>
                    <a:pt x="49148" y="44677"/>
                    <a:pt x="49148" y="44738"/>
                  </a:cubicBezTo>
                  <a:cubicBezTo>
                    <a:pt x="49264" y="44793"/>
                    <a:pt x="49380" y="44909"/>
                    <a:pt x="49436" y="44970"/>
                  </a:cubicBezTo>
                  <a:cubicBezTo>
                    <a:pt x="49784" y="45258"/>
                    <a:pt x="50076" y="45550"/>
                    <a:pt x="50364" y="45838"/>
                  </a:cubicBezTo>
                  <a:cubicBezTo>
                    <a:pt x="50480" y="45898"/>
                    <a:pt x="50540" y="46014"/>
                    <a:pt x="50596" y="46070"/>
                  </a:cubicBezTo>
                  <a:cubicBezTo>
                    <a:pt x="50712" y="46130"/>
                    <a:pt x="50772" y="46246"/>
                    <a:pt x="50888" y="46302"/>
                  </a:cubicBezTo>
                  <a:cubicBezTo>
                    <a:pt x="50944" y="46362"/>
                    <a:pt x="51005" y="46478"/>
                    <a:pt x="51060" y="46534"/>
                  </a:cubicBezTo>
                  <a:cubicBezTo>
                    <a:pt x="51408" y="46826"/>
                    <a:pt x="51757" y="47175"/>
                    <a:pt x="52105" y="47523"/>
                  </a:cubicBezTo>
                  <a:cubicBezTo>
                    <a:pt x="52165" y="47578"/>
                    <a:pt x="52281" y="47639"/>
                    <a:pt x="52337" y="47755"/>
                  </a:cubicBezTo>
                  <a:cubicBezTo>
                    <a:pt x="52453" y="47871"/>
                    <a:pt x="52629" y="47987"/>
                    <a:pt x="52745" y="48159"/>
                  </a:cubicBezTo>
                  <a:lnTo>
                    <a:pt x="53093" y="48507"/>
                  </a:lnTo>
                  <a:lnTo>
                    <a:pt x="53613" y="49031"/>
                  </a:lnTo>
                  <a:cubicBezTo>
                    <a:pt x="53674" y="49087"/>
                    <a:pt x="53729" y="49203"/>
                    <a:pt x="53845" y="49263"/>
                  </a:cubicBezTo>
                  <a:cubicBezTo>
                    <a:pt x="54138" y="49551"/>
                    <a:pt x="54426" y="49844"/>
                    <a:pt x="54718" y="50192"/>
                  </a:cubicBezTo>
                  <a:lnTo>
                    <a:pt x="55066" y="50540"/>
                  </a:lnTo>
                  <a:cubicBezTo>
                    <a:pt x="55122" y="50540"/>
                    <a:pt x="55122" y="50596"/>
                    <a:pt x="55122" y="50596"/>
                  </a:cubicBezTo>
                  <a:cubicBezTo>
                    <a:pt x="55238" y="50712"/>
                    <a:pt x="55298" y="50772"/>
                    <a:pt x="55354" y="50888"/>
                  </a:cubicBezTo>
                  <a:cubicBezTo>
                    <a:pt x="55818" y="51292"/>
                    <a:pt x="56282" y="51756"/>
                    <a:pt x="56691" y="52220"/>
                  </a:cubicBezTo>
                  <a:lnTo>
                    <a:pt x="56746" y="52281"/>
                  </a:lnTo>
                  <a:cubicBezTo>
                    <a:pt x="56807" y="52397"/>
                    <a:pt x="56923" y="52452"/>
                    <a:pt x="56979" y="52513"/>
                  </a:cubicBezTo>
                  <a:cubicBezTo>
                    <a:pt x="56979" y="52568"/>
                    <a:pt x="57039" y="52568"/>
                    <a:pt x="57039" y="52629"/>
                  </a:cubicBezTo>
                  <a:cubicBezTo>
                    <a:pt x="57503" y="53093"/>
                    <a:pt x="57967" y="53557"/>
                    <a:pt x="58371" y="54021"/>
                  </a:cubicBezTo>
                  <a:cubicBezTo>
                    <a:pt x="58487" y="54077"/>
                    <a:pt x="58547" y="54193"/>
                    <a:pt x="58603" y="54253"/>
                  </a:cubicBezTo>
                  <a:cubicBezTo>
                    <a:pt x="58664" y="54253"/>
                    <a:pt x="58664" y="54309"/>
                    <a:pt x="58664" y="54309"/>
                  </a:cubicBezTo>
                  <a:lnTo>
                    <a:pt x="59012" y="54657"/>
                  </a:lnTo>
                  <a:lnTo>
                    <a:pt x="60112" y="55762"/>
                  </a:lnTo>
                  <a:cubicBezTo>
                    <a:pt x="60172" y="55878"/>
                    <a:pt x="60288" y="55934"/>
                    <a:pt x="60344" y="56050"/>
                  </a:cubicBezTo>
                  <a:cubicBezTo>
                    <a:pt x="60460" y="56110"/>
                    <a:pt x="60576" y="56226"/>
                    <a:pt x="60636" y="56342"/>
                  </a:cubicBezTo>
                  <a:lnTo>
                    <a:pt x="60984" y="56690"/>
                  </a:lnTo>
                  <a:lnTo>
                    <a:pt x="61852" y="57558"/>
                  </a:lnTo>
                  <a:cubicBezTo>
                    <a:pt x="61969" y="57674"/>
                    <a:pt x="62029" y="57735"/>
                    <a:pt x="62145" y="57790"/>
                  </a:cubicBezTo>
                  <a:cubicBezTo>
                    <a:pt x="62549" y="58255"/>
                    <a:pt x="63013" y="58663"/>
                    <a:pt x="63477" y="59127"/>
                  </a:cubicBezTo>
                  <a:cubicBezTo>
                    <a:pt x="63537" y="59183"/>
                    <a:pt x="63653" y="59243"/>
                    <a:pt x="63709" y="59359"/>
                  </a:cubicBezTo>
                  <a:cubicBezTo>
                    <a:pt x="63825" y="59415"/>
                    <a:pt x="63886" y="59475"/>
                    <a:pt x="64002" y="59591"/>
                  </a:cubicBezTo>
                  <a:cubicBezTo>
                    <a:pt x="64522" y="60111"/>
                    <a:pt x="65102" y="60575"/>
                    <a:pt x="65682" y="61040"/>
                  </a:cubicBezTo>
                  <a:cubicBezTo>
                    <a:pt x="65742" y="61156"/>
                    <a:pt x="65798" y="61216"/>
                    <a:pt x="65914" y="61272"/>
                  </a:cubicBezTo>
                  <a:cubicBezTo>
                    <a:pt x="66494" y="61796"/>
                    <a:pt x="67074" y="62260"/>
                    <a:pt x="67655" y="62664"/>
                  </a:cubicBezTo>
                  <a:cubicBezTo>
                    <a:pt x="67771" y="62725"/>
                    <a:pt x="67831" y="62780"/>
                    <a:pt x="67947" y="62896"/>
                  </a:cubicBezTo>
                  <a:cubicBezTo>
                    <a:pt x="68583" y="63305"/>
                    <a:pt x="69224" y="63709"/>
                    <a:pt x="69804" y="64117"/>
                  </a:cubicBezTo>
                  <a:cubicBezTo>
                    <a:pt x="69860" y="64117"/>
                    <a:pt x="69860" y="64117"/>
                    <a:pt x="69920" y="64173"/>
                  </a:cubicBezTo>
                  <a:cubicBezTo>
                    <a:pt x="69976" y="64173"/>
                    <a:pt x="70036" y="64233"/>
                    <a:pt x="70092" y="64289"/>
                  </a:cubicBezTo>
                  <a:cubicBezTo>
                    <a:pt x="70788" y="64697"/>
                    <a:pt x="71429" y="64985"/>
                    <a:pt x="72125" y="65278"/>
                  </a:cubicBezTo>
                  <a:cubicBezTo>
                    <a:pt x="72241" y="65333"/>
                    <a:pt x="72297" y="65394"/>
                    <a:pt x="72413" y="65394"/>
                  </a:cubicBezTo>
                  <a:cubicBezTo>
                    <a:pt x="73169" y="65681"/>
                    <a:pt x="73921" y="65914"/>
                    <a:pt x="74617" y="66030"/>
                  </a:cubicBezTo>
                  <a:cubicBezTo>
                    <a:pt x="74794" y="66090"/>
                    <a:pt x="74910" y="66090"/>
                    <a:pt x="75026" y="66090"/>
                  </a:cubicBezTo>
                  <a:cubicBezTo>
                    <a:pt x="75430" y="66146"/>
                    <a:pt x="75838" y="66206"/>
                    <a:pt x="76242" y="66206"/>
                  </a:cubicBezTo>
                  <a:lnTo>
                    <a:pt x="76418" y="66206"/>
                  </a:lnTo>
                  <a:cubicBezTo>
                    <a:pt x="76822" y="66206"/>
                    <a:pt x="77286" y="66090"/>
                    <a:pt x="77695" y="65974"/>
                  </a:cubicBezTo>
                  <a:cubicBezTo>
                    <a:pt x="77867" y="65914"/>
                    <a:pt x="78043" y="65858"/>
                    <a:pt x="78159" y="65798"/>
                  </a:cubicBezTo>
                  <a:cubicBezTo>
                    <a:pt x="78215" y="65798"/>
                    <a:pt x="78275" y="65742"/>
                    <a:pt x="78331" y="65742"/>
                  </a:cubicBezTo>
                  <a:cubicBezTo>
                    <a:pt x="79204" y="65333"/>
                    <a:pt x="80016" y="64637"/>
                    <a:pt x="80768" y="63769"/>
                  </a:cubicBezTo>
                  <a:cubicBezTo>
                    <a:pt x="81000" y="63477"/>
                    <a:pt x="81232" y="63189"/>
                    <a:pt x="81524" y="62841"/>
                  </a:cubicBezTo>
                  <a:cubicBezTo>
                    <a:pt x="81757" y="62548"/>
                    <a:pt x="81989" y="62200"/>
                    <a:pt x="82221" y="61796"/>
                  </a:cubicBezTo>
                  <a:cubicBezTo>
                    <a:pt x="82276" y="61680"/>
                    <a:pt x="82337" y="61620"/>
                    <a:pt x="82392" y="61504"/>
                  </a:cubicBezTo>
                  <a:cubicBezTo>
                    <a:pt x="82453" y="61448"/>
                    <a:pt x="82509" y="61332"/>
                    <a:pt x="82569" y="61216"/>
                  </a:cubicBezTo>
                  <a:cubicBezTo>
                    <a:pt x="82625" y="61100"/>
                    <a:pt x="82741" y="60924"/>
                    <a:pt x="82801" y="60752"/>
                  </a:cubicBezTo>
                  <a:cubicBezTo>
                    <a:pt x="82917" y="60575"/>
                    <a:pt x="82973" y="60459"/>
                    <a:pt x="83089" y="60288"/>
                  </a:cubicBezTo>
                  <a:cubicBezTo>
                    <a:pt x="83149" y="60172"/>
                    <a:pt x="83205" y="59995"/>
                    <a:pt x="83265" y="59879"/>
                  </a:cubicBezTo>
                  <a:cubicBezTo>
                    <a:pt x="83381" y="59707"/>
                    <a:pt x="83437" y="59531"/>
                    <a:pt x="83553" y="59359"/>
                  </a:cubicBezTo>
                  <a:cubicBezTo>
                    <a:pt x="83613" y="59183"/>
                    <a:pt x="83669" y="59067"/>
                    <a:pt x="83729" y="58951"/>
                  </a:cubicBezTo>
                  <a:cubicBezTo>
                    <a:pt x="83845" y="58779"/>
                    <a:pt x="83901" y="58547"/>
                    <a:pt x="84017" y="58371"/>
                  </a:cubicBezTo>
                  <a:lnTo>
                    <a:pt x="84194" y="58022"/>
                  </a:lnTo>
                  <a:cubicBezTo>
                    <a:pt x="84249" y="57790"/>
                    <a:pt x="84365" y="57619"/>
                    <a:pt x="84426" y="57442"/>
                  </a:cubicBezTo>
                  <a:lnTo>
                    <a:pt x="84597" y="57094"/>
                  </a:lnTo>
                  <a:cubicBezTo>
                    <a:pt x="84658" y="56862"/>
                    <a:pt x="84713" y="56690"/>
                    <a:pt x="84829" y="56514"/>
                  </a:cubicBezTo>
                  <a:cubicBezTo>
                    <a:pt x="84890" y="56398"/>
                    <a:pt x="84890" y="56282"/>
                    <a:pt x="84945" y="56166"/>
                  </a:cubicBezTo>
                  <a:cubicBezTo>
                    <a:pt x="85006" y="55934"/>
                    <a:pt x="85122" y="55762"/>
                    <a:pt x="85178" y="55586"/>
                  </a:cubicBezTo>
                  <a:cubicBezTo>
                    <a:pt x="85238" y="55470"/>
                    <a:pt x="85294" y="55353"/>
                    <a:pt x="85294" y="55237"/>
                  </a:cubicBezTo>
                  <a:cubicBezTo>
                    <a:pt x="85354" y="55121"/>
                    <a:pt x="85410" y="54950"/>
                    <a:pt x="85470" y="54834"/>
                  </a:cubicBezTo>
                  <a:cubicBezTo>
                    <a:pt x="85470" y="54773"/>
                    <a:pt x="85526" y="54773"/>
                    <a:pt x="85526" y="54718"/>
                  </a:cubicBezTo>
                  <a:cubicBezTo>
                    <a:pt x="85586" y="54601"/>
                    <a:pt x="85586" y="54485"/>
                    <a:pt x="85642" y="54369"/>
                  </a:cubicBezTo>
                  <a:cubicBezTo>
                    <a:pt x="85702" y="54193"/>
                    <a:pt x="85758" y="54077"/>
                    <a:pt x="85818" y="53905"/>
                  </a:cubicBezTo>
                  <a:cubicBezTo>
                    <a:pt x="85874" y="53789"/>
                    <a:pt x="85874" y="53673"/>
                    <a:pt x="85934" y="53613"/>
                  </a:cubicBezTo>
                  <a:lnTo>
                    <a:pt x="85934" y="53557"/>
                  </a:lnTo>
                  <a:cubicBezTo>
                    <a:pt x="85990" y="53497"/>
                    <a:pt x="85990" y="53497"/>
                    <a:pt x="85990" y="53441"/>
                  </a:cubicBezTo>
                  <a:cubicBezTo>
                    <a:pt x="86050" y="53325"/>
                    <a:pt x="86050" y="53265"/>
                    <a:pt x="86106" y="53149"/>
                  </a:cubicBezTo>
                  <a:cubicBezTo>
                    <a:pt x="86106" y="53033"/>
                    <a:pt x="86166" y="52917"/>
                    <a:pt x="86222" y="52861"/>
                  </a:cubicBezTo>
                  <a:cubicBezTo>
                    <a:pt x="86222" y="52745"/>
                    <a:pt x="86282" y="52629"/>
                    <a:pt x="86338" y="52568"/>
                  </a:cubicBezTo>
                  <a:cubicBezTo>
                    <a:pt x="86338" y="52452"/>
                    <a:pt x="86398" y="52336"/>
                    <a:pt x="86454" y="52220"/>
                  </a:cubicBezTo>
                  <a:lnTo>
                    <a:pt x="86454" y="52104"/>
                  </a:lnTo>
                  <a:cubicBezTo>
                    <a:pt x="86514" y="51988"/>
                    <a:pt x="86570" y="51872"/>
                    <a:pt x="86570" y="51756"/>
                  </a:cubicBezTo>
                  <a:cubicBezTo>
                    <a:pt x="86630" y="51700"/>
                    <a:pt x="86630" y="51584"/>
                    <a:pt x="86686" y="51524"/>
                  </a:cubicBezTo>
                  <a:cubicBezTo>
                    <a:pt x="88427" y="46534"/>
                    <a:pt x="90051" y="41024"/>
                    <a:pt x="91969" y="36438"/>
                  </a:cubicBezTo>
                  <a:cubicBezTo>
                    <a:pt x="93069" y="33829"/>
                    <a:pt x="94229" y="31564"/>
                    <a:pt x="95506" y="29768"/>
                  </a:cubicBezTo>
                  <a:cubicBezTo>
                    <a:pt x="95798" y="29475"/>
                    <a:pt x="96030" y="29188"/>
                    <a:pt x="96262" y="28895"/>
                  </a:cubicBezTo>
                  <a:cubicBezTo>
                    <a:pt x="96666" y="28375"/>
                    <a:pt x="97130" y="27967"/>
                    <a:pt x="97594" y="27619"/>
                  </a:cubicBezTo>
                  <a:cubicBezTo>
                    <a:pt x="97710" y="27503"/>
                    <a:pt x="97827" y="27447"/>
                    <a:pt x="98003" y="27331"/>
                  </a:cubicBezTo>
                  <a:cubicBezTo>
                    <a:pt x="98175" y="27215"/>
                    <a:pt x="98407" y="27099"/>
                    <a:pt x="98583" y="26983"/>
                  </a:cubicBezTo>
                  <a:lnTo>
                    <a:pt x="98639" y="26983"/>
                  </a:lnTo>
                  <a:cubicBezTo>
                    <a:pt x="98815" y="26867"/>
                    <a:pt x="99047" y="26751"/>
                    <a:pt x="99219" y="26690"/>
                  </a:cubicBezTo>
                  <a:cubicBezTo>
                    <a:pt x="99279" y="26635"/>
                    <a:pt x="99335" y="26635"/>
                    <a:pt x="99395" y="26635"/>
                  </a:cubicBezTo>
                  <a:cubicBezTo>
                    <a:pt x="99511" y="26574"/>
                    <a:pt x="99683" y="26519"/>
                    <a:pt x="99860" y="26458"/>
                  </a:cubicBezTo>
                  <a:lnTo>
                    <a:pt x="100092" y="26458"/>
                  </a:lnTo>
                  <a:cubicBezTo>
                    <a:pt x="100208" y="26403"/>
                    <a:pt x="100380" y="26403"/>
                    <a:pt x="100496" y="26342"/>
                  </a:cubicBezTo>
                  <a:lnTo>
                    <a:pt x="101832" y="26342"/>
                  </a:lnTo>
                  <a:cubicBezTo>
                    <a:pt x="101948" y="26403"/>
                    <a:pt x="102004" y="26403"/>
                    <a:pt x="102120" y="26403"/>
                  </a:cubicBezTo>
                  <a:cubicBezTo>
                    <a:pt x="102236" y="26458"/>
                    <a:pt x="102352" y="26458"/>
                    <a:pt x="102468" y="26519"/>
                  </a:cubicBezTo>
                  <a:cubicBezTo>
                    <a:pt x="102584" y="26574"/>
                    <a:pt x="102700" y="26574"/>
                    <a:pt x="102761" y="26635"/>
                  </a:cubicBezTo>
                  <a:cubicBezTo>
                    <a:pt x="102877" y="26690"/>
                    <a:pt x="102993" y="26751"/>
                    <a:pt x="103049" y="26806"/>
                  </a:cubicBezTo>
                  <a:lnTo>
                    <a:pt x="103397" y="26983"/>
                  </a:lnTo>
                  <a:lnTo>
                    <a:pt x="103573" y="27155"/>
                  </a:lnTo>
                  <a:cubicBezTo>
                    <a:pt x="103629" y="27155"/>
                    <a:pt x="103629" y="27155"/>
                    <a:pt x="103689" y="27215"/>
                  </a:cubicBezTo>
                  <a:cubicBezTo>
                    <a:pt x="103745" y="27271"/>
                    <a:pt x="103861" y="27387"/>
                    <a:pt x="103977" y="27447"/>
                  </a:cubicBezTo>
                  <a:cubicBezTo>
                    <a:pt x="104037" y="27563"/>
                    <a:pt x="104153" y="27619"/>
                    <a:pt x="104209" y="27735"/>
                  </a:cubicBezTo>
                  <a:cubicBezTo>
                    <a:pt x="104325" y="27795"/>
                    <a:pt x="104385" y="27911"/>
                    <a:pt x="104501" y="28027"/>
                  </a:cubicBezTo>
                  <a:cubicBezTo>
                    <a:pt x="104557" y="28143"/>
                    <a:pt x="104673" y="28259"/>
                    <a:pt x="104734" y="28375"/>
                  </a:cubicBezTo>
                  <a:cubicBezTo>
                    <a:pt x="104850" y="28491"/>
                    <a:pt x="104905" y="28607"/>
                    <a:pt x="104966" y="28779"/>
                  </a:cubicBezTo>
                  <a:cubicBezTo>
                    <a:pt x="105082" y="28895"/>
                    <a:pt x="105137" y="29011"/>
                    <a:pt x="105198" y="29127"/>
                  </a:cubicBezTo>
                  <a:cubicBezTo>
                    <a:pt x="105198" y="29188"/>
                    <a:pt x="105253" y="29243"/>
                    <a:pt x="105253" y="29304"/>
                  </a:cubicBezTo>
                  <a:cubicBezTo>
                    <a:pt x="105314" y="29359"/>
                    <a:pt x="105369" y="29475"/>
                    <a:pt x="105430" y="29591"/>
                  </a:cubicBezTo>
                  <a:cubicBezTo>
                    <a:pt x="105486" y="29708"/>
                    <a:pt x="105546" y="29884"/>
                    <a:pt x="105602" y="30000"/>
                  </a:cubicBezTo>
                  <a:cubicBezTo>
                    <a:pt x="105662" y="30172"/>
                    <a:pt x="105718" y="30288"/>
                    <a:pt x="105778" y="30464"/>
                  </a:cubicBezTo>
                  <a:cubicBezTo>
                    <a:pt x="105834" y="30636"/>
                    <a:pt x="105894" y="30812"/>
                    <a:pt x="105950" y="30928"/>
                  </a:cubicBezTo>
                  <a:cubicBezTo>
                    <a:pt x="106010" y="31100"/>
                    <a:pt x="106066" y="31276"/>
                    <a:pt x="106126" y="31393"/>
                  </a:cubicBezTo>
                  <a:cubicBezTo>
                    <a:pt x="106182" y="31564"/>
                    <a:pt x="106242" y="31741"/>
                    <a:pt x="106242" y="31912"/>
                  </a:cubicBezTo>
                  <a:cubicBezTo>
                    <a:pt x="106298" y="32028"/>
                    <a:pt x="106358" y="32205"/>
                    <a:pt x="106358" y="32321"/>
                  </a:cubicBezTo>
                  <a:lnTo>
                    <a:pt x="106530" y="32841"/>
                  </a:lnTo>
                  <a:cubicBezTo>
                    <a:pt x="106530" y="33017"/>
                    <a:pt x="106590" y="33133"/>
                    <a:pt x="106590" y="33249"/>
                  </a:cubicBezTo>
                  <a:cubicBezTo>
                    <a:pt x="106646" y="33421"/>
                    <a:pt x="106706" y="33597"/>
                    <a:pt x="106706" y="33769"/>
                  </a:cubicBezTo>
                  <a:cubicBezTo>
                    <a:pt x="106762" y="33885"/>
                    <a:pt x="106762" y="34001"/>
                    <a:pt x="106762" y="34117"/>
                  </a:cubicBezTo>
                  <a:cubicBezTo>
                    <a:pt x="106822" y="34294"/>
                    <a:pt x="106822" y="34465"/>
                    <a:pt x="106878" y="34642"/>
                  </a:cubicBezTo>
                  <a:cubicBezTo>
                    <a:pt x="106878" y="34758"/>
                    <a:pt x="106938" y="34814"/>
                    <a:pt x="106938" y="34930"/>
                  </a:cubicBezTo>
                  <a:cubicBezTo>
                    <a:pt x="106938" y="35106"/>
                    <a:pt x="106994" y="35278"/>
                    <a:pt x="106994" y="35454"/>
                  </a:cubicBezTo>
                  <a:cubicBezTo>
                    <a:pt x="107054" y="35510"/>
                    <a:pt x="107054" y="35626"/>
                    <a:pt x="107054" y="35686"/>
                  </a:cubicBezTo>
                  <a:cubicBezTo>
                    <a:pt x="107054" y="35858"/>
                    <a:pt x="107110" y="36034"/>
                    <a:pt x="107110" y="36206"/>
                  </a:cubicBezTo>
                  <a:cubicBezTo>
                    <a:pt x="107110" y="36266"/>
                    <a:pt x="107170" y="36322"/>
                    <a:pt x="107170" y="36438"/>
                  </a:cubicBezTo>
                  <a:cubicBezTo>
                    <a:pt x="107170" y="36615"/>
                    <a:pt x="107226" y="36786"/>
                    <a:pt x="107226" y="36963"/>
                  </a:cubicBezTo>
                  <a:lnTo>
                    <a:pt x="107226" y="37195"/>
                  </a:lnTo>
                  <a:cubicBezTo>
                    <a:pt x="107287" y="37367"/>
                    <a:pt x="107287" y="37543"/>
                    <a:pt x="107342" y="37775"/>
                  </a:cubicBezTo>
                  <a:lnTo>
                    <a:pt x="107342" y="38063"/>
                  </a:lnTo>
                  <a:cubicBezTo>
                    <a:pt x="107342" y="38239"/>
                    <a:pt x="107403" y="38411"/>
                    <a:pt x="107403" y="38587"/>
                  </a:cubicBezTo>
                  <a:cubicBezTo>
                    <a:pt x="107403" y="38759"/>
                    <a:pt x="107458" y="38875"/>
                    <a:pt x="107458" y="39051"/>
                  </a:cubicBezTo>
                  <a:cubicBezTo>
                    <a:pt x="107458" y="39223"/>
                    <a:pt x="107458" y="39400"/>
                    <a:pt x="107519" y="39632"/>
                  </a:cubicBezTo>
                  <a:cubicBezTo>
                    <a:pt x="107519" y="39803"/>
                    <a:pt x="107519" y="40036"/>
                    <a:pt x="107574" y="40268"/>
                  </a:cubicBezTo>
                  <a:lnTo>
                    <a:pt x="107574" y="40848"/>
                  </a:lnTo>
                  <a:cubicBezTo>
                    <a:pt x="107635" y="41196"/>
                    <a:pt x="107635" y="41544"/>
                    <a:pt x="107635" y="41892"/>
                  </a:cubicBezTo>
                  <a:cubicBezTo>
                    <a:pt x="107690" y="42069"/>
                    <a:pt x="107690" y="42301"/>
                    <a:pt x="107690" y="42533"/>
                  </a:cubicBezTo>
                  <a:cubicBezTo>
                    <a:pt x="107690" y="42997"/>
                    <a:pt x="107751" y="43461"/>
                    <a:pt x="107751" y="43981"/>
                  </a:cubicBezTo>
                  <a:cubicBezTo>
                    <a:pt x="107751" y="44213"/>
                    <a:pt x="107806" y="44445"/>
                    <a:pt x="107806" y="44677"/>
                  </a:cubicBezTo>
                  <a:cubicBezTo>
                    <a:pt x="107806" y="45374"/>
                    <a:pt x="107867" y="46070"/>
                    <a:pt x="107867" y="46766"/>
                  </a:cubicBezTo>
                  <a:lnTo>
                    <a:pt x="107867" y="47578"/>
                  </a:lnTo>
                  <a:cubicBezTo>
                    <a:pt x="107922" y="48507"/>
                    <a:pt x="107922" y="49496"/>
                    <a:pt x="107922" y="50480"/>
                  </a:cubicBezTo>
                  <a:lnTo>
                    <a:pt x="107922" y="51408"/>
                  </a:lnTo>
                  <a:cubicBezTo>
                    <a:pt x="107983" y="52745"/>
                    <a:pt x="107983" y="54193"/>
                    <a:pt x="107983" y="55586"/>
                  </a:cubicBezTo>
                  <a:cubicBezTo>
                    <a:pt x="108039" y="66494"/>
                    <a:pt x="108039" y="78562"/>
                    <a:pt x="109840" y="88426"/>
                  </a:cubicBezTo>
                  <a:cubicBezTo>
                    <a:pt x="110768" y="93360"/>
                    <a:pt x="112100" y="97710"/>
                    <a:pt x="114189" y="101075"/>
                  </a:cubicBezTo>
                  <a:cubicBezTo>
                    <a:pt x="116278" y="104440"/>
                    <a:pt x="119063" y="106822"/>
                    <a:pt x="122776" y="107750"/>
                  </a:cubicBezTo>
                  <a:cubicBezTo>
                    <a:pt x="124053" y="108098"/>
                    <a:pt x="125213" y="108214"/>
                    <a:pt x="126318" y="108214"/>
                  </a:cubicBezTo>
                  <a:cubicBezTo>
                    <a:pt x="128230" y="108214"/>
                    <a:pt x="129971" y="107806"/>
                    <a:pt x="131596" y="106993"/>
                  </a:cubicBezTo>
                  <a:cubicBezTo>
                    <a:pt x="134557" y="105545"/>
                    <a:pt x="137050" y="102760"/>
                    <a:pt x="139199" y="99102"/>
                  </a:cubicBezTo>
                  <a:cubicBezTo>
                    <a:pt x="141984" y="94229"/>
                    <a:pt x="144129" y="87790"/>
                    <a:pt x="145869" y="80480"/>
                  </a:cubicBezTo>
                  <a:cubicBezTo>
                    <a:pt x="146450" y="78043"/>
                    <a:pt x="146974" y="75490"/>
                    <a:pt x="147494" y="72876"/>
                  </a:cubicBezTo>
                  <a:cubicBezTo>
                    <a:pt x="150511" y="57326"/>
                    <a:pt x="152368" y="39400"/>
                    <a:pt x="155037" y="25242"/>
                  </a:cubicBezTo>
                  <a:cubicBezTo>
                    <a:pt x="155213" y="24314"/>
                    <a:pt x="155385" y="23325"/>
                    <a:pt x="155561" y="22397"/>
                  </a:cubicBezTo>
                  <a:cubicBezTo>
                    <a:pt x="156778" y="16539"/>
                    <a:pt x="158114" y="11433"/>
                    <a:pt x="159855" y="7659"/>
                  </a:cubicBezTo>
                  <a:cubicBezTo>
                    <a:pt x="160783" y="5454"/>
                    <a:pt x="161884" y="3658"/>
                    <a:pt x="163104" y="2437"/>
                  </a:cubicBezTo>
                  <a:cubicBezTo>
                    <a:pt x="164381" y="1221"/>
                    <a:pt x="165713" y="464"/>
                    <a:pt x="167222" y="348"/>
                  </a:cubicBezTo>
                  <a:lnTo>
                    <a:pt x="167802" y="348"/>
                  </a:lnTo>
                  <a:cubicBezTo>
                    <a:pt x="169078" y="348"/>
                    <a:pt x="170299" y="696"/>
                    <a:pt x="171460" y="1277"/>
                  </a:cubicBezTo>
                  <a:cubicBezTo>
                    <a:pt x="173720" y="2437"/>
                    <a:pt x="175869" y="4642"/>
                    <a:pt x="177958" y="7659"/>
                  </a:cubicBezTo>
                  <a:cubicBezTo>
                    <a:pt x="181611" y="12941"/>
                    <a:pt x="185037" y="20656"/>
                    <a:pt x="188458" y="29536"/>
                  </a:cubicBezTo>
                  <a:cubicBezTo>
                    <a:pt x="191243" y="36731"/>
                    <a:pt x="194088" y="44622"/>
                    <a:pt x="196990" y="52629"/>
                  </a:cubicBezTo>
                  <a:cubicBezTo>
                    <a:pt x="197106" y="52800"/>
                    <a:pt x="197161" y="52977"/>
                    <a:pt x="197222" y="53209"/>
                  </a:cubicBezTo>
                  <a:cubicBezTo>
                    <a:pt x="197625" y="54253"/>
                    <a:pt x="198034" y="55353"/>
                    <a:pt x="198438" y="56458"/>
                  </a:cubicBezTo>
                  <a:cubicBezTo>
                    <a:pt x="198498" y="56630"/>
                    <a:pt x="198554" y="56806"/>
                    <a:pt x="198670" y="57038"/>
                  </a:cubicBezTo>
                  <a:cubicBezTo>
                    <a:pt x="199078" y="58083"/>
                    <a:pt x="199482" y="59183"/>
                    <a:pt x="199891" y="60288"/>
                  </a:cubicBezTo>
                  <a:cubicBezTo>
                    <a:pt x="199946" y="60459"/>
                    <a:pt x="200007" y="60636"/>
                    <a:pt x="200123" y="60868"/>
                  </a:cubicBezTo>
                  <a:cubicBezTo>
                    <a:pt x="200527" y="61912"/>
                    <a:pt x="200935" y="63012"/>
                    <a:pt x="201339" y="64057"/>
                  </a:cubicBezTo>
                  <a:cubicBezTo>
                    <a:pt x="201399" y="64233"/>
                    <a:pt x="201515" y="64465"/>
                    <a:pt x="201571" y="64637"/>
                  </a:cubicBezTo>
                  <a:cubicBezTo>
                    <a:pt x="201980" y="65681"/>
                    <a:pt x="202383" y="66726"/>
                    <a:pt x="202848" y="67770"/>
                  </a:cubicBezTo>
                  <a:cubicBezTo>
                    <a:pt x="202908" y="67947"/>
                    <a:pt x="202964" y="68118"/>
                    <a:pt x="203080" y="68350"/>
                  </a:cubicBezTo>
                  <a:cubicBezTo>
                    <a:pt x="203488" y="69339"/>
                    <a:pt x="203892" y="70384"/>
                    <a:pt x="204356" y="71368"/>
                  </a:cubicBezTo>
                  <a:cubicBezTo>
                    <a:pt x="204416" y="71544"/>
                    <a:pt x="204472" y="71716"/>
                    <a:pt x="204588" y="71948"/>
                  </a:cubicBezTo>
                  <a:cubicBezTo>
                    <a:pt x="204704" y="72296"/>
                    <a:pt x="204881" y="72644"/>
                    <a:pt x="205052" y="72992"/>
                  </a:cubicBezTo>
                  <a:cubicBezTo>
                    <a:pt x="205284" y="73633"/>
                    <a:pt x="205577" y="74213"/>
                    <a:pt x="205865" y="74849"/>
                  </a:cubicBezTo>
                  <a:cubicBezTo>
                    <a:pt x="205925" y="75025"/>
                    <a:pt x="205981" y="75197"/>
                    <a:pt x="206097" y="75374"/>
                  </a:cubicBezTo>
                  <a:cubicBezTo>
                    <a:pt x="206505" y="76302"/>
                    <a:pt x="206909" y="77230"/>
                    <a:pt x="207373" y="78159"/>
                  </a:cubicBezTo>
                  <a:cubicBezTo>
                    <a:pt x="207434" y="78330"/>
                    <a:pt x="207489" y="78507"/>
                    <a:pt x="207605" y="78678"/>
                  </a:cubicBezTo>
                  <a:cubicBezTo>
                    <a:pt x="208014" y="79551"/>
                    <a:pt x="208418" y="80419"/>
                    <a:pt x="208882" y="81292"/>
                  </a:cubicBezTo>
                  <a:cubicBezTo>
                    <a:pt x="208942" y="81464"/>
                    <a:pt x="209058" y="81640"/>
                    <a:pt x="209114" y="81812"/>
                  </a:cubicBezTo>
                  <a:cubicBezTo>
                    <a:pt x="209522" y="82684"/>
                    <a:pt x="209926" y="83497"/>
                    <a:pt x="210390" y="84309"/>
                  </a:cubicBezTo>
                  <a:cubicBezTo>
                    <a:pt x="210451" y="84425"/>
                    <a:pt x="210567" y="84597"/>
                    <a:pt x="210623" y="84773"/>
                  </a:cubicBezTo>
                  <a:cubicBezTo>
                    <a:pt x="211031" y="85525"/>
                    <a:pt x="211435" y="86337"/>
                    <a:pt x="211899" y="87094"/>
                  </a:cubicBezTo>
                  <a:cubicBezTo>
                    <a:pt x="211959" y="87210"/>
                    <a:pt x="212075" y="87382"/>
                    <a:pt x="212131" y="87558"/>
                  </a:cubicBezTo>
                  <a:cubicBezTo>
                    <a:pt x="212540" y="88255"/>
                    <a:pt x="212943" y="89006"/>
                    <a:pt x="213352" y="89703"/>
                  </a:cubicBezTo>
                  <a:cubicBezTo>
                    <a:pt x="213468" y="89819"/>
                    <a:pt x="213524" y="89995"/>
                    <a:pt x="213640" y="90111"/>
                  </a:cubicBezTo>
                  <a:cubicBezTo>
                    <a:pt x="214048" y="90807"/>
                    <a:pt x="214452" y="91443"/>
                    <a:pt x="214861" y="92084"/>
                  </a:cubicBezTo>
                  <a:cubicBezTo>
                    <a:pt x="214916" y="92200"/>
                    <a:pt x="214977" y="92316"/>
                    <a:pt x="215032" y="92372"/>
                  </a:cubicBezTo>
                  <a:cubicBezTo>
                    <a:pt x="215093" y="92432"/>
                    <a:pt x="215093" y="92488"/>
                    <a:pt x="215148" y="92488"/>
                  </a:cubicBezTo>
                  <a:cubicBezTo>
                    <a:pt x="215557" y="93128"/>
                    <a:pt x="215961" y="93764"/>
                    <a:pt x="216369" y="94345"/>
                  </a:cubicBezTo>
                  <a:cubicBezTo>
                    <a:pt x="216425" y="94461"/>
                    <a:pt x="216541" y="94577"/>
                    <a:pt x="216601" y="94693"/>
                  </a:cubicBezTo>
                  <a:cubicBezTo>
                    <a:pt x="217005" y="95273"/>
                    <a:pt x="217414" y="95853"/>
                    <a:pt x="217817" y="96378"/>
                  </a:cubicBezTo>
                  <a:cubicBezTo>
                    <a:pt x="217878" y="96549"/>
                    <a:pt x="217994" y="96665"/>
                    <a:pt x="218049" y="96781"/>
                  </a:cubicBezTo>
                  <a:cubicBezTo>
                    <a:pt x="218458" y="97306"/>
                    <a:pt x="218862" y="97770"/>
                    <a:pt x="219270" y="98290"/>
                  </a:cubicBezTo>
                  <a:cubicBezTo>
                    <a:pt x="219386" y="98406"/>
                    <a:pt x="219442" y="98522"/>
                    <a:pt x="219558" y="98638"/>
                  </a:cubicBezTo>
                  <a:cubicBezTo>
                    <a:pt x="219906" y="99102"/>
                    <a:pt x="220315" y="99567"/>
                    <a:pt x="220719" y="100031"/>
                  </a:cubicBezTo>
                  <a:cubicBezTo>
                    <a:pt x="220835" y="100091"/>
                    <a:pt x="220895" y="100207"/>
                    <a:pt x="221011" y="100323"/>
                  </a:cubicBezTo>
                  <a:cubicBezTo>
                    <a:pt x="221359" y="100727"/>
                    <a:pt x="221763" y="101191"/>
                    <a:pt x="222171" y="101600"/>
                  </a:cubicBezTo>
                  <a:cubicBezTo>
                    <a:pt x="222287" y="101655"/>
                    <a:pt x="222343" y="101771"/>
                    <a:pt x="222459" y="101832"/>
                  </a:cubicBezTo>
                  <a:cubicBezTo>
                    <a:pt x="222807" y="102236"/>
                    <a:pt x="223216" y="102644"/>
                    <a:pt x="223620" y="102992"/>
                  </a:cubicBezTo>
                  <a:lnTo>
                    <a:pt x="223852" y="103224"/>
                  </a:lnTo>
                  <a:cubicBezTo>
                    <a:pt x="224260" y="103572"/>
                    <a:pt x="224664" y="103921"/>
                    <a:pt x="225012" y="104269"/>
                  </a:cubicBezTo>
                  <a:cubicBezTo>
                    <a:pt x="225128" y="104324"/>
                    <a:pt x="225244" y="104385"/>
                    <a:pt x="225305" y="104501"/>
                  </a:cubicBezTo>
                  <a:cubicBezTo>
                    <a:pt x="225708" y="104789"/>
                    <a:pt x="226057" y="105081"/>
                    <a:pt x="226465" y="105369"/>
                  </a:cubicBezTo>
                  <a:cubicBezTo>
                    <a:pt x="226581" y="105429"/>
                    <a:pt x="226637" y="105485"/>
                    <a:pt x="226753" y="105601"/>
                  </a:cubicBezTo>
                  <a:cubicBezTo>
                    <a:pt x="226869" y="105661"/>
                    <a:pt x="226929" y="105717"/>
                    <a:pt x="227045" y="105833"/>
                  </a:cubicBezTo>
                  <a:cubicBezTo>
                    <a:pt x="227333" y="106009"/>
                    <a:pt x="227626" y="106181"/>
                    <a:pt x="227858" y="106358"/>
                  </a:cubicBezTo>
                  <a:cubicBezTo>
                    <a:pt x="227974" y="106413"/>
                    <a:pt x="228090" y="106474"/>
                    <a:pt x="228145" y="106529"/>
                  </a:cubicBezTo>
                  <a:cubicBezTo>
                    <a:pt x="228554" y="106761"/>
                    <a:pt x="228902" y="106993"/>
                    <a:pt x="229306" y="107226"/>
                  </a:cubicBezTo>
                  <a:cubicBezTo>
                    <a:pt x="229366" y="107286"/>
                    <a:pt x="229482" y="107342"/>
                    <a:pt x="229598" y="107402"/>
                  </a:cubicBezTo>
                  <a:cubicBezTo>
                    <a:pt x="229946" y="107574"/>
                    <a:pt x="230350" y="107806"/>
                    <a:pt x="230698" y="107982"/>
                  </a:cubicBezTo>
                  <a:cubicBezTo>
                    <a:pt x="230814" y="108038"/>
                    <a:pt x="230930" y="108038"/>
                    <a:pt x="230991" y="108098"/>
                  </a:cubicBezTo>
                  <a:cubicBezTo>
                    <a:pt x="231395" y="108270"/>
                    <a:pt x="231743" y="108446"/>
                    <a:pt x="232091" y="108562"/>
                  </a:cubicBezTo>
                  <a:lnTo>
                    <a:pt x="232439" y="108734"/>
                  </a:lnTo>
                  <a:lnTo>
                    <a:pt x="233483" y="109082"/>
                  </a:lnTo>
                  <a:cubicBezTo>
                    <a:pt x="233600" y="109143"/>
                    <a:pt x="233716" y="109198"/>
                    <a:pt x="233832" y="109198"/>
                  </a:cubicBezTo>
                  <a:cubicBezTo>
                    <a:pt x="234180" y="109314"/>
                    <a:pt x="234528" y="109430"/>
                    <a:pt x="234876" y="109491"/>
                  </a:cubicBezTo>
                  <a:cubicBezTo>
                    <a:pt x="234992" y="109546"/>
                    <a:pt x="235168" y="109546"/>
                    <a:pt x="235285" y="109607"/>
                  </a:cubicBezTo>
                  <a:lnTo>
                    <a:pt x="236153" y="109779"/>
                  </a:lnTo>
                  <a:cubicBezTo>
                    <a:pt x="236329" y="109779"/>
                    <a:pt x="236501" y="109839"/>
                    <a:pt x="236677" y="109839"/>
                  </a:cubicBezTo>
                  <a:cubicBezTo>
                    <a:pt x="236909" y="109895"/>
                    <a:pt x="237141" y="109895"/>
                    <a:pt x="237373" y="109955"/>
                  </a:cubicBezTo>
                  <a:cubicBezTo>
                    <a:pt x="237605" y="109955"/>
                    <a:pt x="237777" y="110011"/>
                    <a:pt x="238009" y="110011"/>
                  </a:cubicBezTo>
                  <a:cubicBezTo>
                    <a:pt x="238473" y="110071"/>
                    <a:pt x="238938" y="110071"/>
                    <a:pt x="239402" y="110071"/>
                  </a:cubicBezTo>
                  <a:lnTo>
                    <a:pt x="239518" y="110071"/>
                  </a:lnTo>
                  <a:cubicBezTo>
                    <a:pt x="241955" y="110071"/>
                    <a:pt x="244392" y="109546"/>
                    <a:pt x="246773" y="108446"/>
                  </a:cubicBezTo>
                  <a:cubicBezTo>
                    <a:pt x="250426" y="106822"/>
                    <a:pt x="253907" y="103805"/>
                    <a:pt x="257101" y="99163"/>
                  </a:cubicBezTo>
                  <a:cubicBezTo>
                    <a:pt x="260234" y="94577"/>
                    <a:pt x="263019" y="88310"/>
                    <a:pt x="265224" y="80187"/>
                  </a:cubicBezTo>
                  <a:cubicBezTo>
                    <a:pt x="267313" y="72644"/>
                    <a:pt x="269342" y="64465"/>
                    <a:pt x="269458" y="53789"/>
                  </a:cubicBezTo>
                  <a:lnTo>
                    <a:pt x="269109" y="53789"/>
                  </a:lnTo>
                  <a:cubicBezTo>
                    <a:pt x="269109" y="56342"/>
                    <a:pt x="268993" y="58779"/>
                    <a:pt x="268761" y="61100"/>
                  </a:cubicBezTo>
                  <a:cubicBezTo>
                    <a:pt x="268009" y="68295"/>
                    <a:pt x="266501" y="74385"/>
                    <a:pt x="264932" y="80071"/>
                  </a:cubicBezTo>
                  <a:cubicBezTo>
                    <a:pt x="261975" y="90924"/>
                    <a:pt x="258029" y="98350"/>
                    <a:pt x="253559" y="103048"/>
                  </a:cubicBezTo>
                  <a:cubicBezTo>
                    <a:pt x="251354" y="105369"/>
                    <a:pt x="249034" y="107054"/>
                    <a:pt x="246657" y="108154"/>
                  </a:cubicBezTo>
                  <a:cubicBezTo>
                    <a:pt x="244740" y="109027"/>
                    <a:pt x="242883" y="109491"/>
                    <a:pt x="240971" y="109662"/>
                  </a:cubicBezTo>
                  <a:cubicBezTo>
                    <a:pt x="240446" y="109723"/>
                    <a:pt x="239982" y="109723"/>
                    <a:pt x="239518" y="109723"/>
                  </a:cubicBezTo>
                  <a:lnTo>
                    <a:pt x="238822" y="109723"/>
                  </a:lnTo>
                  <a:cubicBezTo>
                    <a:pt x="238589" y="109723"/>
                    <a:pt x="238302" y="109723"/>
                    <a:pt x="238070" y="109662"/>
                  </a:cubicBezTo>
                  <a:cubicBezTo>
                    <a:pt x="237777" y="109662"/>
                    <a:pt x="237489" y="109607"/>
                    <a:pt x="237141" y="109607"/>
                  </a:cubicBezTo>
                  <a:cubicBezTo>
                    <a:pt x="236965" y="109546"/>
                    <a:pt x="236793" y="109546"/>
                    <a:pt x="236617" y="109491"/>
                  </a:cubicBezTo>
                  <a:cubicBezTo>
                    <a:pt x="236269" y="109430"/>
                    <a:pt x="235981" y="109375"/>
                    <a:pt x="235633" y="109314"/>
                  </a:cubicBezTo>
                  <a:cubicBezTo>
                    <a:pt x="235456" y="109314"/>
                    <a:pt x="235340" y="109259"/>
                    <a:pt x="235224" y="109259"/>
                  </a:cubicBezTo>
                  <a:cubicBezTo>
                    <a:pt x="234820" y="109143"/>
                    <a:pt x="234472" y="109027"/>
                    <a:pt x="234124" y="108966"/>
                  </a:cubicBezTo>
                  <a:cubicBezTo>
                    <a:pt x="234008" y="108911"/>
                    <a:pt x="233892" y="108850"/>
                    <a:pt x="233776" y="108850"/>
                  </a:cubicBezTo>
                  <a:cubicBezTo>
                    <a:pt x="233367" y="108734"/>
                    <a:pt x="233019" y="108562"/>
                    <a:pt x="232671" y="108446"/>
                  </a:cubicBezTo>
                  <a:cubicBezTo>
                    <a:pt x="232555" y="108386"/>
                    <a:pt x="232439" y="108386"/>
                    <a:pt x="232323" y="108330"/>
                  </a:cubicBezTo>
                  <a:cubicBezTo>
                    <a:pt x="231975" y="108154"/>
                    <a:pt x="231571" y="107982"/>
                    <a:pt x="231223" y="107806"/>
                  </a:cubicBezTo>
                  <a:cubicBezTo>
                    <a:pt x="231107" y="107806"/>
                    <a:pt x="230991" y="107750"/>
                    <a:pt x="230875" y="107690"/>
                  </a:cubicBezTo>
                  <a:cubicBezTo>
                    <a:pt x="230527" y="107518"/>
                    <a:pt x="230118" y="107286"/>
                    <a:pt x="229770" y="107109"/>
                  </a:cubicBezTo>
                  <a:cubicBezTo>
                    <a:pt x="229654" y="107054"/>
                    <a:pt x="229538" y="106993"/>
                    <a:pt x="229482" y="106938"/>
                  </a:cubicBezTo>
                  <a:cubicBezTo>
                    <a:pt x="229074" y="106706"/>
                    <a:pt x="228670" y="106474"/>
                    <a:pt x="228322" y="106241"/>
                  </a:cubicBezTo>
                  <a:cubicBezTo>
                    <a:pt x="228206" y="106181"/>
                    <a:pt x="228145" y="106125"/>
                    <a:pt x="228029" y="106065"/>
                  </a:cubicBezTo>
                  <a:cubicBezTo>
                    <a:pt x="227797" y="105893"/>
                    <a:pt x="227509" y="105717"/>
                    <a:pt x="227277" y="105545"/>
                  </a:cubicBezTo>
                  <a:cubicBezTo>
                    <a:pt x="227101" y="105429"/>
                    <a:pt x="226985" y="105369"/>
                    <a:pt x="226869" y="105253"/>
                  </a:cubicBezTo>
                  <a:cubicBezTo>
                    <a:pt x="226753" y="105197"/>
                    <a:pt x="226697" y="105137"/>
                    <a:pt x="226581" y="105081"/>
                  </a:cubicBezTo>
                  <a:cubicBezTo>
                    <a:pt x="226233" y="104789"/>
                    <a:pt x="225825" y="104440"/>
                    <a:pt x="225421" y="104153"/>
                  </a:cubicBezTo>
                  <a:lnTo>
                    <a:pt x="225189" y="103921"/>
                  </a:lnTo>
                  <a:lnTo>
                    <a:pt x="223968" y="102876"/>
                  </a:lnTo>
                  <a:lnTo>
                    <a:pt x="223736" y="102644"/>
                  </a:lnTo>
                  <a:cubicBezTo>
                    <a:pt x="223332" y="102296"/>
                    <a:pt x="222923" y="101887"/>
                    <a:pt x="222575" y="101484"/>
                  </a:cubicBezTo>
                  <a:cubicBezTo>
                    <a:pt x="222459" y="101368"/>
                    <a:pt x="222343" y="101307"/>
                    <a:pt x="222287" y="101191"/>
                  </a:cubicBezTo>
                  <a:cubicBezTo>
                    <a:pt x="221879" y="100787"/>
                    <a:pt x="221475" y="100379"/>
                    <a:pt x="221127" y="99915"/>
                  </a:cubicBezTo>
                  <a:cubicBezTo>
                    <a:pt x="221011" y="99859"/>
                    <a:pt x="220951" y="99743"/>
                    <a:pt x="220835" y="99627"/>
                  </a:cubicBezTo>
                  <a:lnTo>
                    <a:pt x="219618" y="98234"/>
                  </a:lnTo>
                  <a:cubicBezTo>
                    <a:pt x="219558" y="98118"/>
                    <a:pt x="219442" y="98002"/>
                    <a:pt x="219386" y="97886"/>
                  </a:cubicBezTo>
                  <a:lnTo>
                    <a:pt x="218166" y="96317"/>
                  </a:lnTo>
                  <a:cubicBezTo>
                    <a:pt x="218110" y="96201"/>
                    <a:pt x="217994" y="96085"/>
                    <a:pt x="217933" y="95969"/>
                  </a:cubicBezTo>
                  <a:cubicBezTo>
                    <a:pt x="217530" y="95449"/>
                    <a:pt x="217121" y="94869"/>
                    <a:pt x="216717" y="94289"/>
                  </a:cubicBezTo>
                  <a:cubicBezTo>
                    <a:pt x="216601" y="94173"/>
                    <a:pt x="216541" y="93996"/>
                    <a:pt x="216425" y="93880"/>
                  </a:cubicBezTo>
                  <a:cubicBezTo>
                    <a:pt x="216021" y="93300"/>
                    <a:pt x="215613" y="92664"/>
                    <a:pt x="215209" y="92024"/>
                  </a:cubicBezTo>
                  <a:cubicBezTo>
                    <a:pt x="215148" y="91908"/>
                    <a:pt x="215032" y="91792"/>
                    <a:pt x="214977" y="91620"/>
                  </a:cubicBezTo>
                  <a:cubicBezTo>
                    <a:pt x="214568" y="90979"/>
                    <a:pt x="214104" y="90283"/>
                    <a:pt x="213700" y="89647"/>
                  </a:cubicBezTo>
                  <a:cubicBezTo>
                    <a:pt x="213640" y="89471"/>
                    <a:pt x="213584" y="89355"/>
                    <a:pt x="213468" y="89183"/>
                  </a:cubicBezTo>
                  <a:cubicBezTo>
                    <a:pt x="213060" y="88487"/>
                    <a:pt x="212656" y="87730"/>
                    <a:pt x="212247" y="87034"/>
                  </a:cubicBezTo>
                  <a:cubicBezTo>
                    <a:pt x="212131" y="86862"/>
                    <a:pt x="212075" y="86686"/>
                    <a:pt x="211959" y="86570"/>
                  </a:cubicBezTo>
                  <a:cubicBezTo>
                    <a:pt x="211551" y="85818"/>
                    <a:pt x="211147" y="85005"/>
                    <a:pt x="210739" y="84249"/>
                  </a:cubicBezTo>
                  <a:cubicBezTo>
                    <a:pt x="210623" y="84077"/>
                    <a:pt x="210567" y="83901"/>
                    <a:pt x="210451" y="83729"/>
                  </a:cubicBezTo>
                  <a:cubicBezTo>
                    <a:pt x="210042" y="82916"/>
                    <a:pt x="209639" y="82104"/>
                    <a:pt x="209230" y="81231"/>
                  </a:cubicBezTo>
                  <a:cubicBezTo>
                    <a:pt x="209114" y="81060"/>
                    <a:pt x="209058" y="80944"/>
                    <a:pt x="208942" y="80767"/>
                  </a:cubicBezTo>
                  <a:cubicBezTo>
                    <a:pt x="208942" y="80712"/>
                    <a:pt x="208882" y="80651"/>
                    <a:pt x="208882" y="80596"/>
                  </a:cubicBezTo>
                  <a:cubicBezTo>
                    <a:pt x="208478" y="79783"/>
                    <a:pt x="208070" y="78971"/>
                    <a:pt x="207721" y="78098"/>
                  </a:cubicBezTo>
                  <a:cubicBezTo>
                    <a:pt x="207605" y="77927"/>
                    <a:pt x="207550" y="77750"/>
                    <a:pt x="207434" y="77578"/>
                  </a:cubicBezTo>
                  <a:cubicBezTo>
                    <a:pt x="207025" y="76650"/>
                    <a:pt x="206621" y="75722"/>
                    <a:pt x="206157" y="74793"/>
                  </a:cubicBezTo>
                  <a:cubicBezTo>
                    <a:pt x="206097" y="74617"/>
                    <a:pt x="206041" y="74445"/>
                    <a:pt x="205925" y="74213"/>
                  </a:cubicBezTo>
                  <a:cubicBezTo>
                    <a:pt x="205517" y="73285"/>
                    <a:pt x="205113" y="72296"/>
                    <a:pt x="204649" y="71312"/>
                  </a:cubicBezTo>
                  <a:cubicBezTo>
                    <a:pt x="204588" y="71136"/>
                    <a:pt x="204533" y="70964"/>
                    <a:pt x="204416" y="70732"/>
                  </a:cubicBezTo>
                  <a:cubicBezTo>
                    <a:pt x="204008" y="69743"/>
                    <a:pt x="203604" y="68759"/>
                    <a:pt x="203196" y="67715"/>
                  </a:cubicBezTo>
                  <a:cubicBezTo>
                    <a:pt x="203080" y="67538"/>
                    <a:pt x="203024" y="67306"/>
                    <a:pt x="202964" y="67134"/>
                  </a:cubicBezTo>
                  <a:cubicBezTo>
                    <a:pt x="202499" y="66090"/>
                    <a:pt x="202096" y="65046"/>
                    <a:pt x="201687" y="64001"/>
                  </a:cubicBezTo>
                  <a:cubicBezTo>
                    <a:pt x="201631" y="63825"/>
                    <a:pt x="201515" y="63653"/>
                    <a:pt x="201455" y="63421"/>
                  </a:cubicBezTo>
                  <a:cubicBezTo>
                    <a:pt x="201051" y="62376"/>
                    <a:pt x="200643" y="61332"/>
                    <a:pt x="200239" y="60227"/>
                  </a:cubicBezTo>
                  <a:cubicBezTo>
                    <a:pt x="200123" y="60056"/>
                    <a:pt x="200062" y="59879"/>
                    <a:pt x="200007" y="59647"/>
                  </a:cubicBezTo>
                  <a:cubicBezTo>
                    <a:pt x="199598" y="58603"/>
                    <a:pt x="199194" y="57503"/>
                    <a:pt x="198786" y="56398"/>
                  </a:cubicBezTo>
                  <a:cubicBezTo>
                    <a:pt x="198730" y="56226"/>
                    <a:pt x="198614" y="56050"/>
                    <a:pt x="198554" y="55818"/>
                  </a:cubicBezTo>
                  <a:cubicBezTo>
                    <a:pt x="198150" y="54773"/>
                    <a:pt x="197742" y="53673"/>
                    <a:pt x="197338" y="52568"/>
                  </a:cubicBezTo>
                  <a:lnTo>
                    <a:pt x="197161" y="52049"/>
                  </a:lnTo>
                  <a:cubicBezTo>
                    <a:pt x="194088" y="43749"/>
                    <a:pt x="191187" y="35510"/>
                    <a:pt x="188286" y="28199"/>
                  </a:cubicBezTo>
                  <a:cubicBezTo>
                    <a:pt x="185153" y="20136"/>
                    <a:pt x="182020" y="13113"/>
                    <a:pt x="178654" y="8067"/>
                  </a:cubicBezTo>
                  <a:cubicBezTo>
                    <a:pt x="176969" y="5570"/>
                    <a:pt x="175289" y="3542"/>
                    <a:pt x="173488" y="2149"/>
                  </a:cubicBezTo>
                  <a:cubicBezTo>
                    <a:pt x="171692" y="757"/>
                    <a:pt x="169775" y="0"/>
                    <a:pt x="1678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9" name="Google Shape;529;p32"/>
            <p:cNvSpPr/>
            <p:nvPr/>
          </p:nvSpPr>
          <p:spPr>
            <a:xfrm>
              <a:off x="645775" y="1259950"/>
              <a:ext cx="6732050" cy="2843125"/>
            </a:xfrm>
            <a:custGeom>
              <a:avLst/>
              <a:gdLst/>
              <a:ahLst/>
              <a:cxnLst/>
              <a:rect l="l" t="t" r="r" b="b"/>
              <a:pathLst>
                <a:path w="269282" h="113725" extrusionOk="0">
                  <a:moveTo>
                    <a:pt x="168266" y="0"/>
                  </a:moveTo>
                  <a:cubicBezTo>
                    <a:pt x="167974" y="0"/>
                    <a:pt x="167686" y="0"/>
                    <a:pt x="167338" y="56"/>
                  </a:cubicBezTo>
                  <a:cubicBezTo>
                    <a:pt x="166001" y="172"/>
                    <a:pt x="164785" y="752"/>
                    <a:pt x="163680" y="1741"/>
                  </a:cubicBezTo>
                  <a:cubicBezTo>
                    <a:pt x="161591" y="3537"/>
                    <a:pt x="159911" y="6615"/>
                    <a:pt x="158458" y="10676"/>
                  </a:cubicBezTo>
                  <a:cubicBezTo>
                    <a:pt x="155966" y="17695"/>
                    <a:pt x="154165" y="27675"/>
                    <a:pt x="152600" y="38643"/>
                  </a:cubicBezTo>
                  <a:cubicBezTo>
                    <a:pt x="150163" y="55061"/>
                    <a:pt x="148014" y="73805"/>
                    <a:pt x="144129" y="88366"/>
                  </a:cubicBezTo>
                  <a:cubicBezTo>
                    <a:pt x="142156" y="95677"/>
                    <a:pt x="139719" y="101943"/>
                    <a:pt x="136642" y="106353"/>
                  </a:cubicBezTo>
                  <a:cubicBezTo>
                    <a:pt x="135077" y="108558"/>
                    <a:pt x="133392" y="110359"/>
                    <a:pt x="131420" y="111519"/>
                  </a:cubicBezTo>
                  <a:cubicBezTo>
                    <a:pt x="129507" y="112736"/>
                    <a:pt x="127418" y="113376"/>
                    <a:pt x="125037" y="113376"/>
                  </a:cubicBezTo>
                  <a:cubicBezTo>
                    <a:pt x="123993" y="113376"/>
                    <a:pt x="122893" y="113260"/>
                    <a:pt x="121732" y="112968"/>
                  </a:cubicBezTo>
                  <a:cubicBezTo>
                    <a:pt x="118483" y="112216"/>
                    <a:pt x="115930" y="110415"/>
                    <a:pt x="113957" y="107746"/>
                  </a:cubicBezTo>
                  <a:cubicBezTo>
                    <a:pt x="112217" y="105425"/>
                    <a:pt x="110940" y="102468"/>
                    <a:pt x="109951" y="99103"/>
                  </a:cubicBezTo>
                  <a:cubicBezTo>
                    <a:pt x="108211" y="93124"/>
                    <a:pt x="107459" y="85873"/>
                    <a:pt x="107166" y="78270"/>
                  </a:cubicBezTo>
                  <a:cubicBezTo>
                    <a:pt x="106702" y="66898"/>
                    <a:pt x="107166" y="54889"/>
                    <a:pt x="106586" y="45662"/>
                  </a:cubicBezTo>
                  <a:cubicBezTo>
                    <a:pt x="106354" y="41080"/>
                    <a:pt x="105834" y="37135"/>
                    <a:pt x="104790" y="34405"/>
                  </a:cubicBezTo>
                  <a:cubicBezTo>
                    <a:pt x="104265" y="33013"/>
                    <a:pt x="103629" y="31913"/>
                    <a:pt x="102817" y="31156"/>
                  </a:cubicBezTo>
                  <a:cubicBezTo>
                    <a:pt x="101944" y="30344"/>
                    <a:pt x="100960" y="29940"/>
                    <a:pt x="99800" y="29940"/>
                  </a:cubicBezTo>
                  <a:cubicBezTo>
                    <a:pt x="99335" y="29940"/>
                    <a:pt x="98927" y="29996"/>
                    <a:pt x="98407" y="30112"/>
                  </a:cubicBezTo>
                  <a:cubicBezTo>
                    <a:pt x="97015" y="30460"/>
                    <a:pt x="95738" y="31332"/>
                    <a:pt x="94633" y="32609"/>
                  </a:cubicBezTo>
                  <a:cubicBezTo>
                    <a:pt x="92661" y="34869"/>
                    <a:pt x="91036" y="38351"/>
                    <a:pt x="89527" y="42296"/>
                  </a:cubicBezTo>
                  <a:cubicBezTo>
                    <a:pt x="87267" y="48159"/>
                    <a:pt x="85350" y="55122"/>
                    <a:pt x="83145" y="60576"/>
                  </a:cubicBezTo>
                  <a:cubicBezTo>
                    <a:pt x="82045" y="63300"/>
                    <a:pt x="80884" y="65682"/>
                    <a:pt x="79547" y="67362"/>
                  </a:cubicBezTo>
                  <a:cubicBezTo>
                    <a:pt x="78912" y="68174"/>
                    <a:pt x="78215" y="68871"/>
                    <a:pt x="77459" y="69279"/>
                  </a:cubicBezTo>
                  <a:cubicBezTo>
                    <a:pt x="76707" y="69743"/>
                    <a:pt x="75950" y="69975"/>
                    <a:pt x="75138" y="69975"/>
                  </a:cubicBezTo>
                  <a:lnTo>
                    <a:pt x="74966" y="69975"/>
                  </a:lnTo>
                  <a:cubicBezTo>
                    <a:pt x="73341" y="69915"/>
                    <a:pt x="71717" y="69395"/>
                    <a:pt x="70092" y="68522"/>
                  </a:cubicBezTo>
                  <a:cubicBezTo>
                    <a:pt x="67247" y="67014"/>
                    <a:pt x="64290" y="64461"/>
                    <a:pt x="61328" y="61504"/>
                  </a:cubicBezTo>
                  <a:cubicBezTo>
                    <a:pt x="56919" y="57034"/>
                    <a:pt x="52393" y="51640"/>
                    <a:pt x="47867" y="47286"/>
                  </a:cubicBezTo>
                  <a:cubicBezTo>
                    <a:pt x="45546" y="45142"/>
                    <a:pt x="43286" y="43285"/>
                    <a:pt x="41020" y="41892"/>
                  </a:cubicBezTo>
                  <a:cubicBezTo>
                    <a:pt x="38760" y="40556"/>
                    <a:pt x="36495" y="39743"/>
                    <a:pt x="34174" y="39743"/>
                  </a:cubicBezTo>
                  <a:cubicBezTo>
                    <a:pt x="33654" y="39743"/>
                    <a:pt x="33129" y="39804"/>
                    <a:pt x="32665" y="39920"/>
                  </a:cubicBezTo>
                  <a:cubicBezTo>
                    <a:pt x="31157" y="40152"/>
                    <a:pt x="29940" y="40556"/>
                    <a:pt x="28896" y="41136"/>
                  </a:cubicBezTo>
                  <a:cubicBezTo>
                    <a:pt x="27387" y="41948"/>
                    <a:pt x="26459" y="43169"/>
                    <a:pt x="25818" y="44561"/>
                  </a:cubicBezTo>
                  <a:cubicBezTo>
                    <a:pt x="25238" y="45954"/>
                    <a:pt x="25006" y="47518"/>
                    <a:pt x="25006" y="49259"/>
                  </a:cubicBezTo>
                  <a:cubicBezTo>
                    <a:pt x="25006" y="51696"/>
                    <a:pt x="25470" y="54425"/>
                    <a:pt x="25879" y="57150"/>
                  </a:cubicBezTo>
                  <a:cubicBezTo>
                    <a:pt x="26283" y="59879"/>
                    <a:pt x="26747" y="62604"/>
                    <a:pt x="26747" y="65101"/>
                  </a:cubicBezTo>
                  <a:cubicBezTo>
                    <a:pt x="26747" y="66610"/>
                    <a:pt x="26575" y="68058"/>
                    <a:pt x="26167" y="69335"/>
                  </a:cubicBezTo>
                  <a:cubicBezTo>
                    <a:pt x="25879" y="70263"/>
                    <a:pt x="25415" y="71191"/>
                    <a:pt x="24834" y="71948"/>
                  </a:cubicBezTo>
                  <a:cubicBezTo>
                    <a:pt x="23906" y="73164"/>
                    <a:pt x="22569" y="74153"/>
                    <a:pt x="20712" y="74789"/>
                  </a:cubicBezTo>
                  <a:cubicBezTo>
                    <a:pt x="18856" y="75485"/>
                    <a:pt x="16479" y="75894"/>
                    <a:pt x="13402" y="75894"/>
                  </a:cubicBezTo>
                  <a:lnTo>
                    <a:pt x="13346" y="75894"/>
                  </a:lnTo>
                  <a:cubicBezTo>
                    <a:pt x="11953" y="75894"/>
                    <a:pt x="10733" y="75601"/>
                    <a:pt x="9632" y="75137"/>
                  </a:cubicBezTo>
                  <a:cubicBezTo>
                    <a:pt x="7660" y="74209"/>
                    <a:pt x="6091" y="72644"/>
                    <a:pt x="4875" y="70611"/>
                  </a:cubicBezTo>
                  <a:cubicBezTo>
                    <a:pt x="3018" y="67478"/>
                    <a:pt x="1913" y="63361"/>
                    <a:pt x="1217" y="58951"/>
                  </a:cubicBezTo>
                  <a:cubicBezTo>
                    <a:pt x="521" y="54597"/>
                    <a:pt x="349" y="50016"/>
                    <a:pt x="349" y="46070"/>
                  </a:cubicBezTo>
                  <a:cubicBezTo>
                    <a:pt x="349" y="42993"/>
                    <a:pt x="465" y="40268"/>
                    <a:pt x="581" y="38351"/>
                  </a:cubicBezTo>
                  <a:cubicBezTo>
                    <a:pt x="637" y="37367"/>
                    <a:pt x="697" y="36610"/>
                    <a:pt x="753" y="36030"/>
                  </a:cubicBezTo>
                  <a:cubicBezTo>
                    <a:pt x="753" y="35798"/>
                    <a:pt x="813" y="35566"/>
                    <a:pt x="813" y="35450"/>
                  </a:cubicBezTo>
                  <a:lnTo>
                    <a:pt x="813" y="35278"/>
                  </a:lnTo>
                  <a:lnTo>
                    <a:pt x="813" y="35218"/>
                  </a:lnTo>
                  <a:lnTo>
                    <a:pt x="521" y="35218"/>
                  </a:lnTo>
                  <a:cubicBezTo>
                    <a:pt x="521" y="35218"/>
                    <a:pt x="1" y="39859"/>
                    <a:pt x="1" y="46070"/>
                  </a:cubicBezTo>
                  <a:cubicBezTo>
                    <a:pt x="1" y="52104"/>
                    <a:pt x="465" y="59647"/>
                    <a:pt x="2377" y="65621"/>
                  </a:cubicBezTo>
                  <a:cubicBezTo>
                    <a:pt x="3306" y="68638"/>
                    <a:pt x="4643" y="71307"/>
                    <a:pt x="6439" y="73164"/>
                  </a:cubicBezTo>
                  <a:cubicBezTo>
                    <a:pt x="7312" y="74153"/>
                    <a:pt x="8296" y="74905"/>
                    <a:pt x="9456" y="75429"/>
                  </a:cubicBezTo>
                  <a:cubicBezTo>
                    <a:pt x="10617" y="75949"/>
                    <a:pt x="11893" y="76242"/>
                    <a:pt x="13346" y="76242"/>
                  </a:cubicBezTo>
                  <a:lnTo>
                    <a:pt x="13402" y="76242"/>
                  </a:lnTo>
                  <a:cubicBezTo>
                    <a:pt x="16131" y="76242"/>
                    <a:pt x="18392" y="75894"/>
                    <a:pt x="20193" y="75369"/>
                  </a:cubicBezTo>
                  <a:cubicBezTo>
                    <a:pt x="21525" y="74905"/>
                    <a:pt x="22630" y="74385"/>
                    <a:pt x="23558" y="73689"/>
                  </a:cubicBezTo>
                  <a:cubicBezTo>
                    <a:pt x="24890" y="72644"/>
                    <a:pt x="25763" y="71368"/>
                    <a:pt x="26343" y="69915"/>
                  </a:cubicBezTo>
                  <a:cubicBezTo>
                    <a:pt x="26863" y="68467"/>
                    <a:pt x="27039" y="66842"/>
                    <a:pt x="27039" y="65101"/>
                  </a:cubicBezTo>
                  <a:cubicBezTo>
                    <a:pt x="27039" y="62548"/>
                    <a:pt x="26631" y="59819"/>
                    <a:pt x="26227" y="57094"/>
                  </a:cubicBezTo>
                  <a:cubicBezTo>
                    <a:pt x="25763" y="54365"/>
                    <a:pt x="25354" y="51696"/>
                    <a:pt x="25354" y="49259"/>
                  </a:cubicBezTo>
                  <a:cubicBezTo>
                    <a:pt x="25354" y="48159"/>
                    <a:pt x="25470" y="47054"/>
                    <a:pt x="25702" y="46070"/>
                  </a:cubicBezTo>
                  <a:cubicBezTo>
                    <a:pt x="26051" y="44617"/>
                    <a:pt x="26691" y="43341"/>
                    <a:pt x="27791" y="42296"/>
                  </a:cubicBezTo>
                  <a:cubicBezTo>
                    <a:pt x="28896" y="41312"/>
                    <a:pt x="30460" y="40616"/>
                    <a:pt x="32725" y="40207"/>
                  </a:cubicBezTo>
                  <a:cubicBezTo>
                    <a:pt x="33190" y="40152"/>
                    <a:pt x="33710" y="40091"/>
                    <a:pt x="34174" y="40091"/>
                  </a:cubicBezTo>
                  <a:cubicBezTo>
                    <a:pt x="35859" y="40091"/>
                    <a:pt x="37539" y="40556"/>
                    <a:pt x="39280" y="41368"/>
                  </a:cubicBezTo>
                  <a:cubicBezTo>
                    <a:pt x="42241" y="42760"/>
                    <a:pt x="45258" y="45258"/>
                    <a:pt x="48276" y="48159"/>
                  </a:cubicBezTo>
                  <a:cubicBezTo>
                    <a:pt x="52801" y="52569"/>
                    <a:pt x="57327" y="57962"/>
                    <a:pt x="61737" y="62372"/>
                  </a:cubicBezTo>
                  <a:cubicBezTo>
                    <a:pt x="63997" y="64577"/>
                    <a:pt x="66202" y="66494"/>
                    <a:pt x="68407" y="67886"/>
                  </a:cubicBezTo>
                  <a:cubicBezTo>
                    <a:pt x="70556" y="69335"/>
                    <a:pt x="72761" y="70207"/>
                    <a:pt x="74906" y="70323"/>
                  </a:cubicBezTo>
                  <a:lnTo>
                    <a:pt x="75138" y="70323"/>
                  </a:lnTo>
                  <a:cubicBezTo>
                    <a:pt x="75834" y="70323"/>
                    <a:pt x="76475" y="70147"/>
                    <a:pt x="77055" y="69915"/>
                  </a:cubicBezTo>
                  <a:cubicBezTo>
                    <a:pt x="78215" y="69335"/>
                    <a:pt x="79260" y="68351"/>
                    <a:pt x="80188" y="67074"/>
                  </a:cubicBezTo>
                  <a:cubicBezTo>
                    <a:pt x="81868" y="64753"/>
                    <a:pt x="83261" y="61444"/>
                    <a:pt x="84598" y="57730"/>
                  </a:cubicBezTo>
                  <a:cubicBezTo>
                    <a:pt x="86571" y="52220"/>
                    <a:pt x="88427" y="45722"/>
                    <a:pt x="90572" y="40500"/>
                  </a:cubicBezTo>
                  <a:cubicBezTo>
                    <a:pt x="91676" y="37887"/>
                    <a:pt x="92837" y="35566"/>
                    <a:pt x="94113" y="33769"/>
                  </a:cubicBezTo>
                  <a:cubicBezTo>
                    <a:pt x="94810" y="32897"/>
                    <a:pt x="95446" y="32145"/>
                    <a:pt x="96202" y="31620"/>
                  </a:cubicBezTo>
                  <a:cubicBezTo>
                    <a:pt x="96899" y="31040"/>
                    <a:pt x="97711" y="30636"/>
                    <a:pt x="98463" y="30460"/>
                  </a:cubicBezTo>
                  <a:cubicBezTo>
                    <a:pt x="98927" y="30344"/>
                    <a:pt x="99391" y="30288"/>
                    <a:pt x="99800" y="30288"/>
                  </a:cubicBezTo>
                  <a:cubicBezTo>
                    <a:pt x="100728" y="30288"/>
                    <a:pt x="101540" y="30576"/>
                    <a:pt x="102237" y="31100"/>
                  </a:cubicBezTo>
                  <a:cubicBezTo>
                    <a:pt x="102933" y="31620"/>
                    <a:pt x="103453" y="32377"/>
                    <a:pt x="103977" y="33305"/>
                  </a:cubicBezTo>
                  <a:cubicBezTo>
                    <a:pt x="104845" y="35101"/>
                    <a:pt x="105426" y="37599"/>
                    <a:pt x="105834" y="40672"/>
                  </a:cubicBezTo>
                  <a:cubicBezTo>
                    <a:pt x="106530" y="45954"/>
                    <a:pt x="106586" y="52856"/>
                    <a:pt x="106586" y="60283"/>
                  </a:cubicBezTo>
                  <a:cubicBezTo>
                    <a:pt x="106586" y="71424"/>
                    <a:pt x="106530" y="83785"/>
                    <a:pt x="108387" y="93820"/>
                  </a:cubicBezTo>
                  <a:cubicBezTo>
                    <a:pt x="109315" y="98810"/>
                    <a:pt x="110708" y="103220"/>
                    <a:pt x="112797" y="106645"/>
                  </a:cubicBezTo>
                  <a:cubicBezTo>
                    <a:pt x="113897" y="108326"/>
                    <a:pt x="115118" y="109779"/>
                    <a:pt x="116566" y="110939"/>
                  </a:cubicBezTo>
                  <a:cubicBezTo>
                    <a:pt x="118074" y="112039"/>
                    <a:pt x="119759" y="112852"/>
                    <a:pt x="121672" y="113316"/>
                  </a:cubicBezTo>
                  <a:cubicBezTo>
                    <a:pt x="122832" y="113548"/>
                    <a:pt x="123937" y="113724"/>
                    <a:pt x="125037" y="113724"/>
                  </a:cubicBezTo>
                  <a:cubicBezTo>
                    <a:pt x="127010" y="113724"/>
                    <a:pt x="128811" y="113260"/>
                    <a:pt x="130491" y="112448"/>
                  </a:cubicBezTo>
                  <a:cubicBezTo>
                    <a:pt x="133625" y="110879"/>
                    <a:pt x="136238" y="107978"/>
                    <a:pt x="138443" y="104148"/>
                  </a:cubicBezTo>
                  <a:cubicBezTo>
                    <a:pt x="142328" y="97362"/>
                    <a:pt x="144941" y="87614"/>
                    <a:pt x="147086" y="76762"/>
                  </a:cubicBezTo>
                  <a:cubicBezTo>
                    <a:pt x="150219" y="60515"/>
                    <a:pt x="152136" y="41716"/>
                    <a:pt x="154805" y="26862"/>
                  </a:cubicBezTo>
                  <a:cubicBezTo>
                    <a:pt x="156198" y="19380"/>
                    <a:pt x="157762" y="12937"/>
                    <a:pt x="159735" y="8239"/>
                  </a:cubicBezTo>
                  <a:cubicBezTo>
                    <a:pt x="160779" y="5919"/>
                    <a:pt x="161884" y="4001"/>
                    <a:pt x="163160" y="2669"/>
                  </a:cubicBezTo>
                  <a:cubicBezTo>
                    <a:pt x="164437" y="1332"/>
                    <a:pt x="165829" y="520"/>
                    <a:pt x="167394" y="348"/>
                  </a:cubicBezTo>
                  <a:cubicBezTo>
                    <a:pt x="167686" y="348"/>
                    <a:pt x="167974" y="288"/>
                    <a:pt x="168266" y="288"/>
                  </a:cubicBezTo>
                  <a:cubicBezTo>
                    <a:pt x="169543" y="288"/>
                    <a:pt x="170819" y="636"/>
                    <a:pt x="172036" y="1277"/>
                  </a:cubicBezTo>
                  <a:cubicBezTo>
                    <a:pt x="174301" y="2437"/>
                    <a:pt x="176506" y="4698"/>
                    <a:pt x="178650" y="7715"/>
                  </a:cubicBezTo>
                  <a:cubicBezTo>
                    <a:pt x="182364" y="13053"/>
                    <a:pt x="185905" y="20888"/>
                    <a:pt x="189442" y="29879"/>
                  </a:cubicBezTo>
                  <a:cubicBezTo>
                    <a:pt x="194725" y="43457"/>
                    <a:pt x="200063" y="59587"/>
                    <a:pt x="206269" y="74037"/>
                  </a:cubicBezTo>
                  <a:cubicBezTo>
                    <a:pt x="209402" y="81232"/>
                    <a:pt x="212767" y="88018"/>
                    <a:pt x="216425" y="93820"/>
                  </a:cubicBezTo>
                  <a:cubicBezTo>
                    <a:pt x="220078" y="99567"/>
                    <a:pt x="224084" y="104380"/>
                    <a:pt x="228550" y="107630"/>
                  </a:cubicBezTo>
                  <a:cubicBezTo>
                    <a:pt x="232727" y="110707"/>
                    <a:pt x="237894" y="112796"/>
                    <a:pt x="243055" y="112796"/>
                  </a:cubicBezTo>
                  <a:cubicBezTo>
                    <a:pt x="246305" y="112796"/>
                    <a:pt x="249554" y="111984"/>
                    <a:pt x="252631" y="110066"/>
                  </a:cubicBezTo>
                  <a:cubicBezTo>
                    <a:pt x="257273" y="107226"/>
                    <a:pt x="261451" y="101943"/>
                    <a:pt x="264408" y="93356"/>
                  </a:cubicBezTo>
                  <a:cubicBezTo>
                    <a:pt x="267425" y="84769"/>
                    <a:pt x="269282" y="72876"/>
                    <a:pt x="269282" y="56746"/>
                  </a:cubicBezTo>
                  <a:lnTo>
                    <a:pt x="268933" y="56746"/>
                  </a:lnTo>
                  <a:cubicBezTo>
                    <a:pt x="268933" y="78214"/>
                    <a:pt x="265684" y="92140"/>
                    <a:pt x="260755" y="100727"/>
                  </a:cubicBezTo>
                  <a:cubicBezTo>
                    <a:pt x="258318" y="105021"/>
                    <a:pt x="255472" y="107922"/>
                    <a:pt x="252455" y="109779"/>
                  </a:cubicBezTo>
                  <a:cubicBezTo>
                    <a:pt x="249438" y="111691"/>
                    <a:pt x="246249" y="112448"/>
                    <a:pt x="243055" y="112448"/>
                  </a:cubicBezTo>
                  <a:cubicBezTo>
                    <a:pt x="237949" y="112448"/>
                    <a:pt x="232904" y="110415"/>
                    <a:pt x="228726" y="107397"/>
                  </a:cubicBezTo>
                  <a:cubicBezTo>
                    <a:pt x="221587" y="102120"/>
                    <a:pt x="215553" y="92836"/>
                    <a:pt x="210214" y="81752"/>
                  </a:cubicBezTo>
                  <a:cubicBezTo>
                    <a:pt x="202152" y="65217"/>
                    <a:pt x="195653" y="44794"/>
                    <a:pt x="189210" y="28487"/>
                  </a:cubicBezTo>
                  <a:cubicBezTo>
                    <a:pt x="186021" y="20364"/>
                    <a:pt x="182772" y="13229"/>
                    <a:pt x="179346" y="8179"/>
                  </a:cubicBezTo>
                  <a:cubicBezTo>
                    <a:pt x="177666" y="5626"/>
                    <a:pt x="175865" y="3598"/>
                    <a:pt x="174069" y="2145"/>
                  </a:cubicBezTo>
                  <a:cubicBezTo>
                    <a:pt x="172212" y="752"/>
                    <a:pt x="170295" y="0"/>
                    <a:pt x="168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530" name="Google Shape;530;p32"/>
          <p:cNvPicPr preferRelativeResize="0"/>
          <p:nvPr/>
        </p:nvPicPr>
        <p:blipFill rotWithShape="1">
          <a:blip r:embed="rId3">
            <a:alphaModFix/>
          </a:blip>
          <a:srcRect l="2180" t="20341" r="3444" b="10330"/>
          <a:stretch/>
        </p:blipFill>
        <p:spPr>
          <a:xfrm rot="-8319919">
            <a:off x="6723755" y="163911"/>
            <a:ext cx="4226615" cy="2328556"/>
          </a:xfrm>
          <a:prstGeom prst="rect">
            <a:avLst/>
          </a:prstGeom>
          <a:noFill/>
          <a:ln>
            <a:noFill/>
          </a:ln>
        </p:spPr>
      </p:pic>
      <p:sp>
        <p:nvSpPr>
          <p:cNvPr id="531" name="Google Shape;531;p32"/>
          <p:cNvSpPr txBox="1">
            <a:spLocks noGrp="1"/>
          </p:cNvSpPr>
          <p:nvPr>
            <p:ph type="subTitle" idx="1"/>
          </p:nvPr>
        </p:nvSpPr>
        <p:spPr>
          <a:xfrm>
            <a:off x="937625" y="2869605"/>
            <a:ext cx="2175300" cy="73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2" name="Google Shape;532;p32"/>
          <p:cNvSpPr txBox="1">
            <a:spLocks noGrp="1"/>
          </p:cNvSpPr>
          <p:nvPr>
            <p:ph type="subTitle" idx="2"/>
          </p:nvPr>
        </p:nvSpPr>
        <p:spPr>
          <a:xfrm>
            <a:off x="3484350" y="2869605"/>
            <a:ext cx="2175300" cy="73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3" name="Google Shape;533;p32"/>
          <p:cNvSpPr txBox="1">
            <a:spLocks noGrp="1"/>
          </p:cNvSpPr>
          <p:nvPr>
            <p:ph type="subTitle" idx="3"/>
          </p:nvPr>
        </p:nvSpPr>
        <p:spPr>
          <a:xfrm>
            <a:off x="6031075" y="2869605"/>
            <a:ext cx="2175300" cy="735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34" name="Google Shape;534;p32"/>
          <p:cNvSpPr txBox="1">
            <a:spLocks noGrp="1"/>
          </p:cNvSpPr>
          <p:nvPr>
            <p:ph type="subTitle" idx="4"/>
          </p:nvPr>
        </p:nvSpPr>
        <p:spPr>
          <a:xfrm>
            <a:off x="937625" y="2485364"/>
            <a:ext cx="21753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9pPr>
          </a:lstStyle>
          <a:p>
            <a:endParaRPr/>
          </a:p>
        </p:txBody>
      </p:sp>
      <p:sp>
        <p:nvSpPr>
          <p:cNvPr id="535" name="Google Shape;535;p32"/>
          <p:cNvSpPr txBox="1">
            <a:spLocks noGrp="1"/>
          </p:cNvSpPr>
          <p:nvPr>
            <p:ph type="subTitle" idx="5"/>
          </p:nvPr>
        </p:nvSpPr>
        <p:spPr>
          <a:xfrm>
            <a:off x="3484350" y="2485364"/>
            <a:ext cx="21753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9pPr>
          </a:lstStyle>
          <a:p>
            <a:endParaRPr/>
          </a:p>
        </p:txBody>
      </p:sp>
      <p:sp>
        <p:nvSpPr>
          <p:cNvPr id="536" name="Google Shape;536;p32"/>
          <p:cNvSpPr txBox="1">
            <a:spLocks noGrp="1"/>
          </p:cNvSpPr>
          <p:nvPr>
            <p:ph type="subTitle" idx="6"/>
          </p:nvPr>
        </p:nvSpPr>
        <p:spPr>
          <a:xfrm>
            <a:off x="6031075" y="2485364"/>
            <a:ext cx="21753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Aldrich"/>
              <a:buNone/>
              <a:defRPr sz="2400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9pPr>
          </a:lstStyle>
          <a:p>
            <a:endParaRPr/>
          </a:p>
        </p:txBody>
      </p:sp>
      <p:sp>
        <p:nvSpPr>
          <p:cNvPr id="537" name="Google Shape;537;p3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2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hree columns 1">
  <p:cSld name="CUSTOM_6_1">
    <p:spTree>
      <p:nvGrpSpPr>
        <p:cNvPr id="1" name="Shape 53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39" name="Google Shape;539;p33"/>
          <p:cNvPicPr preferRelativeResize="0"/>
          <p:nvPr/>
        </p:nvPicPr>
        <p:blipFill rotWithShape="1">
          <a:blip r:embed="rId2">
            <a:alphaModFix/>
          </a:blip>
          <a:srcRect l="2089" t="3688" r="1598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40" name="Google Shape;540;p3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41" name="Google Shape;541;p33"/>
          <p:cNvSpPr txBox="1">
            <a:spLocks noGrp="1"/>
          </p:cNvSpPr>
          <p:nvPr>
            <p:ph type="subTitle" idx="1"/>
          </p:nvPr>
        </p:nvSpPr>
        <p:spPr>
          <a:xfrm>
            <a:off x="2442985" y="1716450"/>
            <a:ext cx="3337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542" name="Google Shape;542;p33"/>
          <p:cNvSpPr txBox="1">
            <a:spLocks noGrp="1"/>
          </p:cNvSpPr>
          <p:nvPr>
            <p:ph type="subTitle" idx="2"/>
          </p:nvPr>
        </p:nvSpPr>
        <p:spPr>
          <a:xfrm>
            <a:off x="2442950" y="1294650"/>
            <a:ext cx="33375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3" name="Google Shape;543;p33"/>
          <p:cNvSpPr txBox="1">
            <a:spLocks noGrp="1"/>
          </p:cNvSpPr>
          <p:nvPr>
            <p:ph type="subTitle" idx="3"/>
          </p:nvPr>
        </p:nvSpPr>
        <p:spPr>
          <a:xfrm>
            <a:off x="3651450" y="2456050"/>
            <a:ext cx="33375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4" name="Google Shape;544;p33"/>
          <p:cNvSpPr txBox="1">
            <a:spLocks noGrp="1"/>
          </p:cNvSpPr>
          <p:nvPr>
            <p:ph type="subTitle" idx="4"/>
          </p:nvPr>
        </p:nvSpPr>
        <p:spPr>
          <a:xfrm>
            <a:off x="3651460" y="2877850"/>
            <a:ext cx="3337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545" name="Google Shape;545;p33"/>
          <p:cNvSpPr txBox="1">
            <a:spLocks noGrp="1"/>
          </p:cNvSpPr>
          <p:nvPr>
            <p:ph type="subTitle" idx="5"/>
          </p:nvPr>
        </p:nvSpPr>
        <p:spPr>
          <a:xfrm>
            <a:off x="4859300" y="3661050"/>
            <a:ext cx="33375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4"/>
              </a:buClr>
              <a:buSzPts val="2400"/>
              <a:buFont typeface="Bebas Neue"/>
              <a:buNone/>
              <a:defRPr sz="2400">
                <a:solidFill>
                  <a:schemeClr val="accent4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46" name="Google Shape;546;p33"/>
          <p:cNvSpPr txBox="1">
            <a:spLocks noGrp="1"/>
          </p:cNvSpPr>
          <p:nvPr>
            <p:ph type="subTitle" idx="6"/>
          </p:nvPr>
        </p:nvSpPr>
        <p:spPr>
          <a:xfrm>
            <a:off x="4859925" y="4039250"/>
            <a:ext cx="3337500" cy="33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pic>
        <p:nvPicPr>
          <p:cNvPr id="547" name="Google Shape;547;p33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2984760">
            <a:off x="-1004467" y="2256801"/>
            <a:ext cx="3357786" cy="2384697"/>
          </a:xfrm>
          <a:prstGeom prst="rect">
            <a:avLst/>
          </a:prstGeom>
          <a:noFill/>
          <a:ln>
            <a:noFill/>
          </a:ln>
        </p:spPr>
      </p:pic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body" type="tx">
  <p:cSld name="TITLE_AND_BODY">
    <p:spTree>
      <p:nvGrpSpPr>
        <p:cNvPr id="1" name="Shape 1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9" name="Google Shape;19;p4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20" name="Google Shape;20;p4"/>
          <p:cNvPicPr preferRelativeResize="0"/>
          <p:nvPr/>
        </p:nvPicPr>
        <p:blipFill rotWithShape="1">
          <a:blip r:embed="rId3">
            <a:alphaModFix/>
          </a:blip>
          <a:srcRect l="2681" t="18915" r="1880" b="11208"/>
          <a:stretch/>
        </p:blipFill>
        <p:spPr>
          <a:xfrm rot="-7480444">
            <a:off x="-492381" y="3942300"/>
            <a:ext cx="2626113" cy="1442102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21" name="Google Shape;21;p4"/>
          <p:cNvGrpSpPr/>
          <p:nvPr/>
        </p:nvGrpSpPr>
        <p:grpSpPr>
          <a:xfrm rot="-10036931">
            <a:off x="7334750" y="-306080"/>
            <a:ext cx="2559525" cy="1840607"/>
            <a:chOff x="238125" y="289125"/>
            <a:chExt cx="7141675" cy="5135725"/>
          </a:xfrm>
        </p:grpSpPr>
        <p:sp>
          <p:nvSpPr>
            <p:cNvPr id="22" name="Google Shape;22;p4"/>
            <p:cNvSpPr/>
            <p:nvPr/>
          </p:nvSpPr>
          <p:spPr>
            <a:xfrm>
              <a:off x="238125" y="289125"/>
              <a:ext cx="7141675" cy="5135725"/>
            </a:xfrm>
            <a:custGeom>
              <a:avLst/>
              <a:gdLst/>
              <a:ahLst/>
              <a:cxnLst/>
              <a:rect l="l" t="t" r="r" b="b"/>
              <a:pathLst>
                <a:path w="285667" h="205429" extrusionOk="0">
                  <a:moveTo>
                    <a:pt x="53992" y="676"/>
                  </a:moveTo>
                  <a:cubicBezTo>
                    <a:pt x="54890" y="676"/>
                    <a:pt x="55787" y="748"/>
                    <a:pt x="56685" y="748"/>
                  </a:cubicBezTo>
                  <a:cubicBezTo>
                    <a:pt x="67603" y="1346"/>
                    <a:pt x="78072" y="5085"/>
                    <a:pt x="88171" y="9500"/>
                  </a:cubicBezTo>
                  <a:cubicBezTo>
                    <a:pt x="103277" y="16153"/>
                    <a:pt x="117934" y="24528"/>
                    <a:pt x="129522" y="36272"/>
                  </a:cubicBezTo>
                  <a:cubicBezTo>
                    <a:pt x="133112" y="39933"/>
                    <a:pt x="136402" y="43972"/>
                    <a:pt x="139842" y="47860"/>
                  </a:cubicBezTo>
                  <a:cubicBezTo>
                    <a:pt x="143282" y="51749"/>
                    <a:pt x="146800" y="55488"/>
                    <a:pt x="150910" y="58707"/>
                  </a:cubicBezTo>
                  <a:cubicBezTo>
                    <a:pt x="156443" y="63044"/>
                    <a:pt x="162803" y="66107"/>
                    <a:pt x="169455" y="68279"/>
                  </a:cubicBezTo>
                  <a:cubicBezTo>
                    <a:pt x="176114" y="70522"/>
                    <a:pt x="183143" y="71790"/>
                    <a:pt x="190095" y="72538"/>
                  </a:cubicBezTo>
                  <a:cubicBezTo>
                    <a:pt x="204082" y="73962"/>
                    <a:pt x="218064" y="73286"/>
                    <a:pt x="231973" y="74112"/>
                  </a:cubicBezTo>
                  <a:cubicBezTo>
                    <a:pt x="238703" y="74483"/>
                    <a:pt x="245733" y="75458"/>
                    <a:pt x="252092" y="77474"/>
                  </a:cubicBezTo>
                  <a:cubicBezTo>
                    <a:pt x="258523" y="79496"/>
                    <a:pt x="264428" y="82637"/>
                    <a:pt x="268993" y="87495"/>
                  </a:cubicBezTo>
                  <a:cubicBezTo>
                    <a:pt x="271906" y="90635"/>
                    <a:pt x="274299" y="94524"/>
                    <a:pt x="276393" y="98790"/>
                  </a:cubicBezTo>
                  <a:cubicBezTo>
                    <a:pt x="279462" y="105293"/>
                    <a:pt x="281556" y="112771"/>
                    <a:pt x="282974" y="120476"/>
                  </a:cubicBezTo>
                  <a:cubicBezTo>
                    <a:pt x="284320" y="128104"/>
                    <a:pt x="284918" y="135953"/>
                    <a:pt x="284918" y="142982"/>
                  </a:cubicBezTo>
                  <a:cubicBezTo>
                    <a:pt x="284918" y="146123"/>
                    <a:pt x="284769" y="149115"/>
                    <a:pt x="284619" y="151884"/>
                  </a:cubicBezTo>
                  <a:cubicBezTo>
                    <a:pt x="283722" y="162503"/>
                    <a:pt x="279983" y="173122"/>
                    <a:pt x="273851" y="182018"/>
                  </a:cubicBezTo>
                  <a:cubicBezTo>
                    <a:pt x="267719" y="190843"/>
                    <a:pt x="259271" y="197950"/>
                    <a:pt x="248951" y="201539"/>
                  </a:cubicBezTo>
                  <a:cubicBezTo>
                    <a:pt x="242371" y="203783"/>
                    <a:pt x="235712" y="204680"/>
                    <a:pt x="228910" y="204680"/>
                  </a:cubicBezTo>
                  <a:cubicBezTo>
                    <a:pt x="217465" y="204680"/>
                    <a:pt x="205799" y="202210"/>
                    <a:pt x="194062" y="199667"/>
                  </a:cubicBezTo>
                  <a:cubicBezTo>
                    <a:pt x="182246" y="197202"/>
                    <a:pt x="170353" y="194660"/>
                    <a:pt x="158537" y="194660"/>
                  </a:cubicBezTo>
                  <a:cubicBezTo>
                    <a:pt x="155923" y="194660"/>
                    <a:pt x="153231" y="194809"/>
                    <a:pt x="150610" y="195030"/>
                  </a:cubicBezTo>
                  <a:cubicBezTo>
                    <a:pt x="146572" y="195479"/>
                    <a:pt x="142534" y="196305"/>
                    <a:pt x="138574" y="197053"/>
                  </a:cubicBezTo>
                  <a:cubicBezTo>
                    <a:pt x="134535" y="197800"/>
                    <a:pt x="130569" y="198470"/>
                    <a:pt x="126531" y="198698"/>
                  </a:cubicBezTo>
                  <a:cubicBezTo>
                    <a:pt x="125633" y="198770"/>
                    <a:pt x="124664" y="198770"/>
                    <a:pt x="123767" y="198770"/>
                  </a:cubicBezTo>
                  <a:cubicBezTo>
                    <a:pt x="110228" y="198770"/>
                    <a:pt x="96696" y="193236"/>
                    <a:pt x="87046" y="183664"/>
                  </a:cubicBezTo>
                  <a:cubicBezTo>
                    <a:pt x="82338" y="179105"/>
                    <a:pt x="78748" y="173721"/>
                    <a:pt x="75607" y="168037"/>
                  </a:cubicBezTo>
                  <a:cubicBezTo>
                    <a:pt x="70893" y="159434"/>
                    <a:pt x="67304" y="149940"/>
                    <a:pt x="63343" y="140739"/>
                  </a:cubicBezTo>
                  <a:cubicBezTo>
                    <a:pt x="59305" y="131544"/>
                    <a:pt x="54890" y="122642"/>
                    <a:pt x="48237" y="115164"/>
                  </a:cubicBezTo>
                  <a:cubicBezTo>
                    <a:pt x="42554" y="108661"/>
                    <a:pt x="35447" y="103576"/>
                    <a:pt x="28567" y="98413"/>
                  </a:cubicBezTo>
                  <a:cubicBezTo>
                    <a:pt x="21615" y="93178"/>
                    <a:pt x="14956" y="87871"/>
                    <a:pt x="9871" y="80991"/>
                  </a:cubicBezTo>
                  <a:cubicBezTo>
                    <a:pt x="3739" y="72688"/>
                    <a:pt x="748" y="62446"/>
                    <a:pt x="748" y="52198"/>
                  </a:cubicBezTo>
                  <a:cubicBezTo>
                    <a:pt x="748" y="43152"/>
                    <a:pt x="3069" y="34100"/>
                    <a:pt x="7706" y="26323"/>
                  </a:cubicBezTo>
                  <a:cubicBezTo>
                    <a:pt x="12492" y="18396"/>
                    <a:pt x="19443" y="12043"/>
                    <a:pt x="27520" y="7556"/>
                  </a:cubicBezTo>
                  <a:cubicBezTo>
                    <a:pt x="35596" y="3141"/>
                    <a:pt x="44797" y="676"/>
                    <a:pt x="53992" y="676"/>
                  </a:cubicBezTo>
                  <a:close/>
                  <a:moveTo>
                    <a:pt x="53992" y="0"/>
                  </a:moveTo>
                  <a:cubicBezTo>
                    <a:pt x="44648" y="0"/>
                    <a:pt x="35375" y="2471"/>
                    <a:pt x="27149" y="6958"/>
                  </a:cubicBezTo>
                  <a:cubicBezTo>
                    <a:pt x="18995" y="11445"/>
                    <a:pt x="11893" y="17948"/>
                    <a:pt x="7107" y="25952"/>
                  </a:cubicBezTo>
                  <a:cubicBezTo>
                    <a:pt x="2393" y="33801"/>
                    <a:pt x="0" y="43002"/>
                    <a:pt x="0" y="52198"/>
                  </a:cubicBezTo>
                  <a:cubicBezTo>
                    <a:pt x="0" y="62595"/>
                    <a:pt x="3069" y="72987"/>
                    <a:pt x="9273" y="81440"/>
                  </a:cubicBezTo>
                  <a:cubicBezTo>
                    <a:pt x="14436" y="88392"/>
                    <a:pt x="21238" y="93776"/>
                    <a:pt x="28118" y="98939"/>
                  </a:cubicBezTo>
                  <a:cubicBezTo>
                    <a:pt x="34998" y="104174"/>
                    <a:pt x="42105" y="109259"/>
                    <a:pt x="47711" y="115690"/>
                  </a:cubicBezTo>
                  <a:cubicBezTo>
                    <a:pt x="52048" y="120548"/>
                    <a:pt x="55488" y="126160"/>
                    <a:pt x="58479" y="131993"/>
                  </a:cubicBezTo>
                  <a:cubicBezTo>
                    <a:pt x="62966" y="140817"/>
                    <a:pt x="66406" y="150389"/>
                    <a:pt x="70522" y="159434"/>
                  </a:cubicBezTo>
                  <a:cubicBezTo>
                    <a:pt x="74632" y="168558"/>
                    <a:pt x="79418" y="177161"/>
                    <a:pt x="86525" y="184190"/>
                  </a:cubicBezTo>
                  <a:cubicBezTo>
                    <a:pt x="96319" y="193912"/>
                    <a:pt x="110007" y="199517"/>
                    <a:pt x="123767" y="199517"/>
                  </a:cubicBezTo>
                  <a:cubicBezTo>
                    <a:pt x="124736" y="199517"/>
                    <a:pt x="125633" y="199517"/>
                    <a:pt x="126531" y="199446"/>
                  </a:cubicBezTo>
                  <a:cubicBezTo>
                    <a:pt x="130647" y="199218"/>
                    <a:pt x="134685" y="198470"/>
                    <a:pt x="138645" y="197723"/>
                  </a:cubicBezTo>
                  <a:cubicBezTo>
                    <a:pt x="142684" y="196975"/>
                    <a:pt x="146650" y="196227"/>
                    <a:pt x="150688" y="195778"/>
                  </a:cubicBezTo>
                  <a:cubicBezTo>
                    <a:pt x="153303" y="195479"/>
                    <a:pt x="155923" y="195407"/>
                    <a:pt x="158537" y="195407"/>
                  </a:cubicBezTo>
                  <a:cubicBezTo>
                    <a:pt x="170281" y="195407"/>
                    <a:pt x="182097" y="197872"/>
                    <a:pt x="193912" y="200415"/>
                  </a:cubicBezTo>
                  <a:cubicBezTo>
                    <a:pt x="205650" y="202886"/>
                    <a:pt x="217394" y="205428"/>
                    <a:pt x="228910" y="205428"/>
                  </a:cubicBezTo>
                  <a:cubicBezTo>
                    <a:pt x="235712" y="205428"/>
                    <a:pt x="242520" y="204531"/>
                    <a:pt x="249173" y="202210"/>
                  </a:cubicBezTo>
                  <a:cubicBezTo>
                    <a:pt x="259642" y="198548"/>
                    <a:pt x="268245" y="191369"/>
                    <a:pt x="274449" y="182395"/>
                  </a:cubicBezTo>
                  <a:cubicBezTo>
                    <a:pt x="280659" y="173493"/>
                    <a:pt x="284470" y="162725"/>
                    <a:pt x="285295" y="151956"/>
                  </a:cubicBezTo>
                  <a:cubicBezTo>
                    <a:pt x="285517" y="149192"/>
                    <a:pt x="285666" y="146123"/>
                    <a:pt x="285666" y="142982"/>
                  </a:cubicBezTo>
                  <a:cubicBezTo>
                    <a:pt x="285666" y="133560"/>
                    <a:pt x="284548" y="122720"/>
                    <a:pt x="282005" y="112699"/>
                  </a:cubicBezTo>
                  <a:cubicBezTo>
                    <a:pt x="280731" y="107686"/>
                    <a:pt x="279085" y="102900"/>
                    <a:pt x="277069" y="98490"/>
                  </a:cubicBezTo>
                  <a:cubicBezTo>
                    <a:pt x="274975" y="94153"/>
                    <a:pt x="272505" y="90264"/>
                    <a:pt x="269513" y="87046"/>
                  </a:cubicBezTo>
                  <a:cubicBezTo>
                    <a:pt x="264805" y="82038"/>
                    <a:pt x="258823" y="78820"/>
                    <a:pt x="252314" y="76726"/>
                  </a:cubicBezTo>
                  <a:cubicBezTo>
                    <a:pt x="245811" y="74710"/>
                    <a:pt x="238781" y="73812"/>
                    <a:pt x="232051" y="73364"/>
                  </a:cubicBezTo>
                  <a:cubicBezTo>
                    <a:pt x="218064" y="72538"/>
                    <a:pt x="204082" y="73214"/>
                    <a:pt x="190173" y="71790"/>
                  </a:cubicBezTo>
                  <a:cubicBezTo>
                    <a:pt x="183293" y="71120"/>
                    <a:pt x="176264" y="69774"/>
                    <a:pt x="169683" y="67603"/>
                  </a:cubicBezTo>
                  <a:cubicBezTo>
                    <a:pt x="163102" y="65437"/>
                    <a:pt x="156820" y="62368"/>
                    <a:pt x="151358" y="58108"/>
                  </a:cubicBezTo>
                  <a:cubicBezTo>
                    <a:pt x="147320" y="54967"/>
                    <a:pt x="143808" y="51228"/>
                    <a:pt x="140368" y="47340"/>
                  </a:cubicBezTo>
                  <a:cubicBezTo>
                    <a:pt x="137000" y="43451"/>
                    <a:pt x="133638" y="39485"/>
                    <a:pt x="129971" y="35746"/>
                  </a:cubicBezTo>
                  <a:cubicBezTo>
                    <a:pt x="118305" y="23930"/>
                    <a:pt x="103647" y="15483"/>
                    <a:pt x="88470" y="8824"/>
                  </a:cubicBezTo>
                  <a:cubicBezTo>
                    <a:pt x="78371" y="4415"/>
                    <a:pt x="67752" y="598"/>
                    <a:pt x="56762" y="78"/>
                  </a:cubicBezTo>
                  <a:cubicBezTo>
                    <a:pt x="55787" y="0"/>
                    <a:pt x="54890" y="0"/>
                    <a:pt x="539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" name="Google Shape;23;p4"/>
            <p:cNvSpPr/>
            <p:nvPr/>
          </p:nvSpPr>
          <p:spPr>
            <a:xfrm>
              <a:off x="542925" y="468600"/>
              <a:ext cx="6565850" cy="4733700"/>
            </a:xfrm>
            <a:custGeom>
              <a:avLst/>
              <a:gdLst/>
              <a:ahLst/>
              <a:cxnLst/>
              <a:rect l="l" t="t" r="r" b="b"/>
              <a:pathLst>
                <a:path w="262634" h="189348" extrusionOk="0">
                  <a:moveTo>
                    <a:pt x="51672" y="748"/>
                  </a:moveTo>
                  <a:cubicBezTo>
                    <a:pt x="54741" y="897"/>
                    <a:pt x="57732" y="1346"/>
                    <a:pt x="60723" y="2022"/>
                  </a:cubicBezTo>
                  <a:cubicBezTo>
                    <a:pt x="67675" y="3518"/>
                    <a:pt x="74333" y="6132"/>
                    <a:pt x="80836" y="9052"/>
                  </a:cubicBezTo>
                  <a:cubicBezTo>
                    <a:pt x="94746" y="15405"/>
                    <a:pt x="108135" y="23481"/>
                    <a:pt x="118903" y="34400"/>
                  </a:cubicBezTo>
                  <a:cubicBezTo>
                    <a:pt x="122266" y="37768"/>
                    <a:pt x="125406" y="41507"/>
                    <a:pt x="128625" y="45019"/>
                  </a:cubicBezTo>
                  <a:cubicBezTo>
                    <a:pt x="131838" y="48608"/>
                    <a:pt x="135206" y="51976"/>
                    <a:pt x="139017" y="54890"/>
                  </a:cubicBezTo>
                  <a:cubicBezTo>
                    <a:pt x="145149" y="59604"/>
                    <a:pt x="152256" y="62667"/>
                    <a:pt x="159734" y="64611"/>
                  </a:cubicBezTo>
                  <a:cubicBezTo>
                    <a:pt x="164891" y="65957"/>
                    <a:pt x="170204" y="66783"/>
                    <a:pt x="175510" y="67304"/>
                  </a:cubicBezTo>
                  <a:cubicBezTo>
                    <a:pt x="184035" y="68129"/>
                    <a:pt x="192638" y="68051"/>
                    <a:pt x="201235" y="68279"/>
                  </a:cubicBezTo>
                  <a:cubicBezTo>
                    <a:pt x="205572" y="68350"/>
                    <a:pt x="209988" y="68500"/>
                    <a:pt x="214325" y="68877"/>
                  </a:cubicBezTo>
                  <a:cubicBezTo>
                    <a:pt x="220529" y="69326"/>
                    <a:pt x="226960" y="70295"/>
                    <a:pt x="232793" y="72317"/>
                  </a:cubicBezTo>
                  <a:cubicBezTo>
                    <a:pt x="238704" y="74333"/>
                    <a:pt x="244010" y="77324"/>
                    <a:pt x="248126" y="81961"/>
                  </a:cubicBezTo>
                  <a:cubicBezTo>
                    <a:pt x="253134" y="87572"/>
                    <a:pt x="256651" y="95499"/>
                    <a:pt x="258817" y="104096"/>
                  </a:cubicBezTo>
                  <a:cubicBezTo>
                    <a:pt x="260989" y="112699"/>
                    <a:pt x="261958" y="121972"/>
                    <a:pt x="261958" y="130347"/>
                  </a:cubicBezTo>
                  <a:cubicBezTo>
                    <a:pt x="261958" y="134158"/>
                    <a:pt x="261737" y="137748"/>
                    <a:pt x="261360" y="141038"/>
                  </a:cubicBezTo>
                  <a:cubicBezTo>
                    <a:pt x="260313" y="150688"/>
                    <a:pt x="256723" y="160260"/>
                    <a:pt x="250890" y="168259"/>
                  </a:cubicBezTo>
                  <a:cubicBezTo>
                    <a:pt x="245135" y="176186"/>
                    <a:pt x="237280" y="182545"/>
                    <a:pt x="227786" y="185758"/>
                  </a:cubicBezTo>
                  <a:cubicBezTo>
                    <a:pt x="221725" y="187780"/>
                    <a:pt x="215521" y="188599"/>
                    <a:pt x="209240" y="188599"/>
                  </a:cubicBezTo>
                  <a:cubicBezTo>
                    <a:pt x="201612" y="188599"/>
                    <a:pt x="193835" y="187403"/>
                    <a:pt x="185980" y="185985"/>
                  </a:cubicBezTo>
                  <a:cubicBezTo>
                    <a:pt x="178131" y="184489"/>
                    <a:pt x="170275" y="182695"/>
                    <a:pt x="162349" y="181498"/>
                  </a:cubicBezTo>
                  <a:cubicBezTo>
                    <a:pt x="156964" y="180750"/>
                    <a:pt x="151508" y="180152"/>
                    <a:pt x="146124" y="180152"/>
                  </a:cubicBezTo>
                  <a:cubicBezTo>
                    <a:pt x="143282" y="180152"/>
                    <a:pt x="140512" y="180302"/>
                    <a:pt x="137671" y="180672"/>
                  </a:cubicBezTo>
                  <a:cubicBezTo>
                    <a:pt x="133932" y="181121"/>
                    <a:pt x="130270" y="181869"/>
                    <a:pt x="126681" y="182545"/>
                  </a:cubicBezTo>
                  <a:cubicBezTo>
                    <a:pt x="123013" y="183293"/>
                    <a:pt x="119352" y="183963"/>
                    <a:pt x="115685" y="184190"/>
                  </a:cubicBezTo>
                  <a:cubicBezTo>
                    <a:pt x="114488" y="184340"/>
                    <a:pt x="113220" y="184340"/>
                    <a:pt x="112023" y="184340"/>
                  </a:cubicBezTo>
                  <a:cubicBezTo>
                    <a:pt x="106340" y="184340"/>
                    <a:pt x="100579" y="183365"/>
                    <a:pt x="95195" y="181348"/>
                  </a:cubicBezTo>
                  <a:cubicBezTo>
                    <a:pt x="88692" y="178878"/>
                    <a:pt x="82781" y="174917"/>
                    <a:pt x="77995" y="169982"/>
                  </a:cubicBezTo>
                  <a:cubicBezTo>
                    <a:pt x="73885" y="165716"/>
                    <a:pt x="70666" y="160858"/>
                    <a:pt x="67902" y="155624"/>
                  </a:cubicBezTo>
                  <a:cubicBezTo>
                    <a:pt x="63714" y="147846"/>
                    <a:pt x="60574" y="139243"/>
                    <a:pt x="56984" y="130946"/>
                  </a:cubicBezTo>
                  <a:cubicBezTo>
                    <a:pt x="53395" y="122642"/>
                    <a:pt x="49428" y="114643"/>
                    <a:pt x="43595" y="107835"/>
                  </a:cubicBezTo>
                  <a:cubicBezTo>
                    <a:pt x="38510" y="101930"/>
                    <a:pt x="32228" y="97216"/>
                    <a:pt x="26096" y="92508"/>
                  </a:cubicBezTo>
                  <a:cubicBezTo>
                    <a:pt x="19964" y="87722"/>
                    <a:pt x="13982" y="82936"/>
                    <a:pt x="9572" y="76576"/>
                  </a:cubicBezTo>
                  <a:cubicBezTo>
                    <a:pt x="3740" y="68350"/>
                    <a:pt x="670" y="58180"/>
                    <a:pt x="670" y="48010"/>
                  </a:cubicBezTo>
                  <a:cubicBezTo>
                    <a:pt x="670" y="39933"/>
                    <a:pt x="2615" y="31935"/>
                    <a:pt x="6581" y="24977"/>
                  </a:cubicBezTo>
                  <a:cubicBezTo>
                    <a:pt x="10769" y="17499"/>
                    <a:pt x="17200" y="11445"/>
                    <a:pt x="24678" y="7257"/>
                  </a:cubicBezTo>
                  <a:cubicBezTo>
                    <a:pt x="32157" y="3069"/>
                    <a:pt x="40753" y="748"/>
                    <a:pt x="49356" y="748"/>
                  </a:cubicBezTo>
                  <a:close/>
                  <a:moveTo>
                    <a:pt x="49356" y="0"/>
                  </a:moveTo>
                  <a:cubicBezTo>
                    <a:pt x="40604" y="0"/>
                    <a:pt x="31929" y="2393"/>
                    <a:pt x="24301" y="6659"/>
                  </a:cubicBezTo>
                  <a:cubicBezTo>
                    <a:pt x="16752" y="10846"/>
                    <a:pt x="10243" y="17050"/>
                    <a:pt x="5905" y="24606"/>
                  </a:cubicBezTo>
                  <a:cubicBezTo>
                    <a:pt x="1945" y="31707"/>
                    <a:pt x="0" y="39862"/>
                    <a:pt x="0" y="48010"/>
                  </a:cubicBezTo>
                  <a:cubicBezTo>
                    <a:pt x="0" y="58330"/>
                    <a:pt x="3063" y="68650"/>
                    <a:pt x="8974" y="77025"/>
                  </a:cubicBezTo>
                  <a:cubicBezTo>
                    <a:pt x="13461" y="83456"/>
                    <a:pt x="19515" y="88320"/>
                    <a:pt x="25648" y="93106"/>
                  </a:cubicBezTo>
                  <a:cubicBezTo>
                    <a:pt x="31780" y="97814"/>
                    <a:pt x="38061" y="102451"/>
                    <a:pt x="43075" y="108284"/>
                  </a:cubicBezTo>
                  <a:cubicBezTo>
                    <a:pt x="46886" y="112771"/>
                    <a:pt x="49955" y="117784"/>
                    <a:pt x="52569" y="123091"/>
                  </a:cubicBezTo>
                  <a:cubicBezTo>
                    <a:pt x="56535" y="131095"/>
                    <a:pt x="59676" y="139692"/>
                    <a:pt x="63338" y="147918"/>
                  </a:cubicBezTo>
                  <a:cubicBezTo>
                    <a:pt x="67005" y="156144"/>
                    <a:pt x="71264" y="163999"/>
                    <a:pt x="77474" y="170502"/>
                  </a:cubicBezTo>
                  <a:cubicBezTo>
                    <a:pt x="82332" y="175516"/>
                    <a:pt x="88315" y="179554"/>
                    <a:pt x="94973" y="182019"/>
                  </a:cubicBezTo>
                  <a:cubicBezTo>
                    <a:pt x="100429" y="184041"/>
                    <a:pt x="106262" y="185088"/>
                    <a:pt x="112023" y="185088"/>
                  </a:cubicBezTo>
                  <a:cubicBezTo>
                    <a:pt x="113292" y="185088"/>
                    <a:pt x="114488" y="185010"/>
                    <a:pt x="115685" y="184938"/>
                  </a:cubicBezTo>
                  <a:cubicBezTo>
                    <a:pt x="119424" y="184639"/>
                    <a:pt x="123091" y="183963"/>
                    <a:pt x="126752" y="183293"/>
                  </a:cubicBezTo>
                  <a:cubicBezTo>
                    <a:pt x="130420" y="182545"/>
                    <a:pt x="134081" y="181797"/>
                    <a:pt x="137748" y="181348"/>
                  </a:cubicBezTo>
                  <a:cubicBezTo>
                    <a:pt x="140512" y="181049"/>
                    <a:pt x="143354" y="180900"/>
                    <a:pt x="146124" y="180900"/>
                  </a:cubicBezTo>
                  <a:cubicBezTo>
                    <a:pt x="151508" y="180900"/>
                    <a:pt x="156815" y="181420"/>
                    <a:pt x="162199" y="182246"/>
                  </a:cubicBezTo>
                  <a:cubicBezTo>
                    <a:pt x="170126" y="183442"/>
                    <a:pt x="177981" y="185159"/>
                    <a:pt x="185830" y="186655"/>
                  </a:cubicBezTo>
                  <a:cubicBezTo>
                    <a:pt x="193685" y="188151"/>
                    <a:pt x="201534" y="189347"/>
                    <a:pt x="209240" y="189347"/>
                  </a:cubicBezTo>
                  <a:cubicBezTo>
                    <a:pt x="215593" y="189347"/>
                    <a:pt x="221875" y="188528"/>
                    <a:pt x="228007" y="186434"/>
                  </a:cubicBezTo>
                  <a:cubicBezTo>
                    <a:pt x="237657" y="183143"/>
                    <a:pt x="245655" y="176712"/>
                    <a:pt x="251488" y="168636"/>
                  </a:cubicBezTo>
                  <a:cubicBezTo>
                    <a:pt x="257321" y="160559"/>
                    <a:pt x="261060" y="150909"/>
                    <a:pt x="262107" y="141116"/>
                  </a:cubicBezTo>
                  <a:cubicBezTo>
                    <a:pt x="262484" y="137826"/>
                    <a:pt x="262634" y="134158"/>
                    <a:pt x="262634" y="130347"/>
                  </a:cubicBezTo>
                  <a:cubicBezTo>
                    <a:pt x="262634" y="121894"/>
                    <a:pt x="261737" y="112549"/>
                    <a:pt x="259493" y="103875"/>
                  </a:cubicBezTo>
                  <a:cubicBezTo>
                    <a:pt x="257321" y="95200"/>
                    <a:pt x="253810" y="87195"/>
                    <a:pt x="248647" y="81440"/>
                  </a:cubicBezTo>
                  <a:cubicBezTo>
                    <a:pt x="244459" y="76726"/>
                    <a:pt x="239003" y="73663"/>
                    <a:pt x="233020" y="71641"/>
                  </a:cubicBezTo>
                  <a:cubicBezTo>
                    <a:pt x="227110" y="69625"/>
                    <a:pt x="220607" y="68650"/>
                    <a:pt x="214325" y="68129"/>
                  </a:cubicBezTo>
                  <a:cubicBezTo>
                    <a:pt x="209988" y="67830"/>
                    <a:pt x="205650" y="67680"/>
                    <a:pt x="201235" y="67531"/>
                  </a:cubicBezTo>
                  <a:cubicBezTo>
                    <a:pt x="192638" y="67381"/>
                    <a:pt x="184113" y="67381"/>
                    <a:pt x="175588" y="66556"/>
                  </a:cubicBezTo>
                  <a:cubicBezTo>
                    <a:pt x="170275" y="66107"/>
                    <a:pt x="165041" y="65287"/>
                    <a:pt x="159956" y="63941"/>
                  </a:cubicBezTo>
                  <a:cubicBezTo>
                    <a:pt x="152555" y="61997"/>
                    <a:pt x="145526" y="58928"/>
                    <a:pt x="139465" y="54369"/>
                  </a:cubicBezTo>
                  <a:cubicBezTo>
                    <a:pt x="135654" y="51450"/>
                    <a:pt x="132364" y="48088"/>
                    <a:pt x="129145" y="44570"/>
                  </a:cubicBezTo>
                  <a:cubicBezTo>
                    <a:pt x="125933" y="40980"/>
                    <a:pt x="122792" y="37319"/>
                    <a:pt x="119424" y="33879"/>
                  </a:cubicBezTo>
                  <a:cubicBezTo>
                    <a:pt x="108584" y="22883"/>
                    <a:pt x="95123" y="14807"/>
                    <a:pt x="81136" y="8376"/>
                  </a:cubicBezTo>
                  <a:cubicBezTo>
                    <a:pt x="74633" y="5462"/>
                    <a:pt x="67902" y="2770"/>
                    <a:pt x="60873" y="1274"/>
                  </a:cubicBezTo>
                  <a:cubicBezTo>
                    <a:pt x="57881" y="676"/>
                    <a:pt x="54812" y="227"/>
                    <a:pt x="51672" y="78"/>
                  </a:cubicBezTo>
                  <a:cubicBezTo>
                    <a:pt x="50924" y="0"/>
                    <a:pt x="50104" y="0"/>
                    <a:pt x="49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" name="Google Shape;24;p4"/>
            <p:cNvSpPr/>
            <p:nvPr/>
          </p:nvSpPr>
          <p:spPr>
            <a:xfrm>
              <a:off x="843850" y="648075"/>
              <a:ext cx="5997525" cy="4331825"/>
            </a:xfrm>
            <a:custGeom>
              <a:avLst/>
              <a:gdLst/>
              <a:ahLst/>
              <a:cxnLst/>
              <a:rect l="l" t="t" r="r" b="b"/>
              <a:pathLst>
                <a:path w="239901" h="173273" extrusionOk="0">
                  <a:moveTo>
                    <a:pt x="44798" y="748"/>
                  </a:moveTo>
                  <a:cubicBezTo>
                    <a:pt x="45468" y="748"/>
                    <a:pt x="46144" y="748"/>
                    <a:pt x="46814" y="826"/>
                  </a:cubicBezTo>
                  <a:cubicBezTo>
                    <a:pt x="49655" y="897"/>
                    <a:pt x="52425" y="1346"/>
                    <a:pt x="55189" y="1944"/>
                  </a:cubicBezTo>
                  <a:cubicBezTo>
                    <a:pt x="61549" y="3368"/>
                    <a:pt x="67753" y="5833"/>
                    <a:pt x="73663" y="8675"/>
                  </a:cubicBezTo>
                  <a:cubicBezTo>
                    <a:pt x="86376" y="14735"/>
                    <a:pt x="98491" y="22512"/>
                    <a:pt x="108512" y="32533"/>
                  </a:cubicBezTo>
                  <a:cubicBezTo>
                    <a:pt x="111575" y="35674"/>
                    <a:pt x="114494" y="38964"/>
                    <a:pt x="117557" y="42177"/>
                  </a:cubicBezTo>
                  <a:cubicBezTo>
                    <a:pt x="120548" y="45467"/>
                    <a:pt x="123689" y="48536"/>
                    <a:pt x="127279" y="51151"/>
                  </a:cubicBezTo>
                  <a:cubicBezTo>
                    <a:pt x="132962" y="55338"/>
                    <a:pt x="139543" y="58108"/>
                    <a:pt x="146501" y="59825"/>
                  </a:cubicBezTo>
                  <a:cubicBezTo>
                    <a:pt x="151209" y="61022"/>
                    <a:pt x="156145" y="61698"/>
                    <a:pt x="161008" y="62069"/>
                  </a:cubicBezTo>
                  <a:cubicBezTo>
                    <a:pt x="168935" y="62745"/>
                    <a:pt x="176862" y="62667"/>
                    <a:pt x="184789" y="62894"/>
                  </a:cubicBezTo>
                  <a:cubicBezTo>
                    <a:pt x="188749" y="63044"/>
                    <a:pt x="192788" y="63194"/>
                    <a:pt x="196754" y="63642"/>
                  </a:cubicBezTo>
                  <a:cubicBezTo>
                    <a:pt x="202437" y="64163"/>
                    <a:pt x="208342" y="65210"/>
                    <a:pt x="213655" y="67154"/>
                  </a:cubicBezTo>
                  <a:cubicBezTo>
                    <a:pt x="218961" y="69098"/>
                    <a:pt x="223825" y="72018"/>
                    <a:pt x="227486" y="76355"/>
                  </a:cubicBezTo>
                  <a:cubicBezTo>
                    <a:pt x="231752" y="81291"/>
                    <a:pt x="234665" y="88021"/>
                    <a:pt x="236538" y="95350"/>
                  </a:cubicBezTo>
                  <a:cubicBezTo>
                    <a:pt x="238404" y="102600"/>
                    <a:pt x="239152" y="110527"/>
                    <a:pt x="239152" y="117784"/>
                  </a:cubicBezTo>
                  <a:cubicBezTo>
                    <a:pt x="239152" y="122193"/>
                    <a:pt x="238853" y="126459"/>
                    <a:pt x="238333" y="130198"/>
                  </a:cubicBezTo>
                  <a:cubicBezTo>
                    <a:pt x="237136" y="138795"/>
                    <a:pt x="233547" y="147398"/>
                    <a:pt x="228162" y="154427"/>
                  </a:cubicBezTo>
                  <a:cubicBezTo>
                    <a:pt x="222700" y="161528"/>
                    <a:pt x="215449" y="167140"/>
                    <a:pt x="206775" y="169982"/>
                  </a:cubicBezTo>
                  <a:cubicBezTo>
                    <a:pt x="201163" y="171848"/>
                    <a:pt x="195480" y="172524"/>
                    <a:pt x="189725" y="172524"/>
                  </a:cubicBezTo>
                  <a:cubicBezTo>
                    <a:pt x="182767" y="172524"/>
                    <a:pt x="175737" y="171549"/>
                    <a:pt x="168636" y="170281"/>
                  </a:cubicBezTo>
                  <a:cubicBezTo>
                    <a:pt x="161529" y="169007"/>
                    <a:pt x="154350" y="167589"/>
                    <a:pt x="147249" y="166614"/>
                  </a:cubicBezTo>
                  <a:cubicBezTo>
                    <a:pt x="142833" y="166015"/>
                    <a:pt x="138424" y="165644"/>
                    <a:pt x="134009" y="165644"/>
                  </a:cubicBezTo>
                  <a:cubicBezTo>
                    <a:pt x="130946" y="165644"/>
                    <a:pt x="127877" y="165866"/>
                    <a:pt x="124886" y="166243"/>
                  </a:cubicBezTo>
                  <a:cubicBezTo>
                    <a:pt x="118155" y="167140"/>
                    <a:pt x="111652" y="169084"/>
                    <a:pt x="104922" y="169754"/>
                  </a:cubicBezTo>
                  <a:cubicBezTo>
                    <a:pt x="103426" y="169832"/>
                    <a:pt x="101931" y="169904"/>
                    <a:pt x="100435" y="169904"/>
                  </a:cubicBezTo>
                  <a:cubicBezTo>
                    <a:pt x="95272" y="169904"/>
                    <a:pt x="90187" y="169084"/>
                    <a:pt x="85329" y="167361"/>
                  </a:cubicBezTo>
                  <a:cubicBezTo>
                    <a:pt x="79119" y="165046"/>
                    <a:pt x="73586" y="161080"/>
                    <a:pt x="69176" y="156222"/>
                  </a:cubicBezTo>
                  <a:cubicBezTo>
                    <a:pt x="65587" y="152333"/>
                    <a:pt x="62745" y="147918"/>
                    <a:pt x="60352" y="143282"/>
                  </a:cubicBezTo>
                  <a:cubicBezTo>
                    <a:pt x="56685" y="136252"/>
                    <a:pt x="53921" y="128624"/>
                    <a:pt x="50780" y="121146"/>
                  </a:cubicBezTo>
                  <a:cubicBezTo>
                    <a:pt x="47639" y="113746"/>
                    <a:pt x="44199" y="106567"/>
                    <a:pt x="39114" y="100435"/>
                  </a:cubicBezTo>
                  <a:cubicBezTo>
                    <a:pt x="34699" y="95122"/>
                    <a:pt x="29165" y="90935"/>
                    <a:pt x="23781" y="86597"/>
                  </a:cubicBezTo>
                  <a:cubicBezTo>
                    <a:pt x="18397" y="82338"/>
                    <a:pt x="13162" y="77923"/>
                    <a:pt x="9351" y="72239"/>
                  </a:cubicBezTo>
                  <a:cubicBezTo>
                    <a:pt x="3817" y="63941"/>
                    <a:pt x="748" y="53771"/>
                    <a:pt x="748" y="43750"/>
                  </a:cubicBezTo>
                  <a:cubicBezTo>
                    <a:pt x="748" y="36721"/>
                    <a:pt x="2244" y="29763"/>
                    <a:pt x="5534" y="23559"/>
                  </a:cubicBezTo>
                  <a:cubicBezTo>
                    <a:pt x="9273" y="16602"/>
                    <a:pt x="15106" y="10918"/>
                    <a:pt x="21986" y="6958"/>
                  </a:cubicBezTo>
                  <a:cubicBezTo>
                    <a:pt x="28866" y="2991"/>
                    <a:pt x="36871" y="748"/>
                    <a:pt x="44798" y="748"/>
                  </a:cubicBezTo>
                  <a:close/>
                  <a:moveTo>
                    <a:pt x="44798" y="0"/>
                  </a:moveTo>
                  <a:cubicBezTo>
                    <a:pt x="36721" y="0"/>
                    <a:pt x="28645" y="2244"/>
                    <a:pt x="21615" y="6282"/>
                  </a:cubicBezTo>
                  <a:cubicBezTo>
                    <a:pt x="14658" y="10320"/>
                    <a:pt x="8675" y="16153"/>
                    <a:pt x="4936" y="23260"/>
                  </a:cubicBezTo>
                  <a:cubicBezTo>
                    <a:pt x="1574" y="29542"/>
                    <a:pt x="0" y="36643"/>
                    <a:pt x="0" y="43750"/>
                  </a:cubicBezTo>
                  <a:cubicBezTo>
                    <a:pt x="0" y="53921"/>
                    <a:pt x="3141" y="64240"/>
                    <a:pt x="8753" y="72616"/>
                  </a:cubicBezTo>
                  <a:cubicBezTo>
                    <a:pt x="12641" y="78449"/>
                    <a:pt x="17948" y="82858"/>
                    <a:pt x="23332" y="87195"/>
                  </a:cubicBezTo>
                  <a:cubicBezTo>
                    <a:pt x="28716" y="91461"/>
                    <a:pt x="34179" y="95649"/>
                    <a:pt x="38516" y="100883"/>
                  </a:cubicBezTo>
                  <a:cubicBezTo>
                    <a:pt x="41878" y="104922"/>
                    <a:pt x="44498" y="109409"/>
                    <a:pt x="46814" y="114195"/>
                  </a:cubicBezTo>
                  <a:cubicBezTo>
                    <a:pt x="50331" y="121296"/>
                    <a:pt x="53024" y="129001"/>
                    <a:pt x="56236" y="136330"/>
                  </a:cubicBezTo>
                  <a:cubicBezTo>
                    <a:pt x="59455" y="143730"/>
                    <a:pt x="63194" y="150760"/>
                    <a:pt x="68578" y="156742"/>
                  </a:cubicBezTo>
                  <a:cubicBezTo>
                    <a:pt x="73065" y="161606"/>
                    <a:pt x="78748" y="165644"/>
                    <a:pt x="85102" y="168037"/>
                  </a:cubicBezTo>
                  <a:cubicBezTo>
                    <a:pt x="90038" y="169832"/>
                    <a:pt x="95200" y="170652"/>
                    <a:pt x="100435" y="170652"/>
                  </a:cubicBezTo>
                  <a:cubicBezTo>
                    <a:pt x="101931" y="170652"/>
                    <a:pt x="103498" y="170580"/>
                    <a:pt x="104994" y="170430"/>
                  </a:cubicBezTo>
                  <a:cubicBezTo>
                    <a:pt x="111802" y="169832"/>
                    <a:pt x="118305" y="167888"/>
                    <a:pt x="124964" y="166990"/>
                  </a:cubicBezTo>
                  <a:cubicBezTo>
                    <a:pt x="127955" y="166542"/>
                    <a:pt x="130946" y="166392"/>
                    <a:pt x="134009" y="166392"/>
                  </a:cubicBezTo>
                  <a:cubicBezTo>
                    <a:pt x="138347" y="166392"/>
                    <a:pt x="142762" y="166763"/>
                    <a:pt x="147171" y="167361"/>
                  </a:cubicBezTo>
                  <a:cubicBezTo>
                    <a:pt x="154278" y="168259"/>
                    <a:pt x="161379" y="169754"/>
                    <a:pt x="168487" y="171029"/>
                  </a:cubicBezTo>
                  <a:cubicBezTo>
                    <a:pt x="175588" y="172225"/>
                    <a:pt x="182695" y="173272"/>
                    <a:pt x="189725" y="173272"/>
                  </a:cubicBezTo>
                  <a:cubicBezTo>
                    <a:pt x="195558" y="173272"/>
                    <a:pt x="201313" y="172524"/>
                    <a:pt x="206996" y="170652"/>
                  </a:cubicBezTo>
                  <a:cubicBezTo>
                    <a:pt x="215820" y="167810"/>
                    <a:pt x="223227" y="162055"/>
                    <a:pt x="228683" y="154876"/>
                  </a:cubicBezTo>
                  <a:cubicBezTo>
                    <a:pt x="234217" y="147697"/>
                    <a:pt x="237806" y="139022"/>
                    <a:pt x="239081" y="130270"/>
                  </a:cubicBezTo>
                  <a:cubicBezTo>
                    <a:pt x="239601" y="126531"/>
                    <a:pt x="239900" y="122271"/>
                    <a:pt x="239900" y="117784"/>
                  </a:cubicBezTo>
                  <a:cubicBezTo>
                    <a:pt x="239900" y="110456"/>
                    <a:pt x="239081" y="102529"/>
                    <a:pt x="237208" y="95200"/>
                  </a:cubicBezTo>
                  <a:cubicBezTo>
                    <a:pt x="235341" y="87794"/>
                    <a:pt x="232350" y="80992"/>
                    <a:pt x="228013" y="75829"/>
                  </a:cubicBezTo>
                  <a:cubicBezTo>
                    <a:pt x="224274" y="71420"/>
                    <a:pt x="219338" y="68428"/>
                    <a:pt x="213876" y="66484"/>
                  </a:cubicBezTo>
                  <a:cubicBezTo>
                    <a:pt x="208492" y="64462"/>
                    <a:pt x="202587" y="63415"/>
                    <a:pt x="196826" y="62894"/>
                  </a:cubicBezTo>
                  <a:cubicBezTo>
                    <a:pt x="192865" y="62518"/>
                    <a:pt x="188827" y="62296"/>
                    <a:pt x="184789" y="62147"/>
                  </a:cubicBezTo>
                  <a:cubicBezTo>
                    <a:pt x="176862" y="61919"/>
                    <a:pt x="168935" y="61997"/>
                    <a:pt x="161080" y="61399"/>
                  </a:cubicBezTo>
                  <a:cubicBezTo>
                    <a:pt x="156222" y="60950"/>
                    <a:pt x="151359" y="60274"/>
                    <a:pt x="146650" y="59078"/>
                  </a:cubicBezTo>
                  <a:cubicBezTo>
                    <a:pt x="139842" y="57432"/>
                    <a:pt x="133339" y="54668"/>
                    <a:pt x="127656" y="50552"/>
                  </a:cubicBezTo>
                  <a:cubicBezTo>
                    <a:pt x="124138" y="48010"/>
                    <a:pt x="121075" y="44947"/>
                    <a:pt x="118084" y="41728"/>
                  </a:cubicBezTo>
                  <a:cubicBezTo>
                    <a:pt x="115015" y="38516"/>
                    <a:pt x="112101" y="35147"/>
                    <a:pt x="109032" y="32007"/>
                  </a:cubicBezTo>
                  <a:cubicBezTo>
                    <a:pt x="98940" y="21914"/>
                    <a:pt x="86747" y="14059"/>
                    <a:pt x="73962" y="8005"/>
                  </a:cubicBezTo>
                  <a:cubicBezTo>
                    <a:pt x="67980" y="5163"/>
                    <a:pt x="61848" y="2620"/>
                    <a:pt x="55339" y="1197"/>
                  </a:cubicBezTo>
                  <a:cubicBezTo>
                    <a:pt x="52575" y="598"/>
                    <a:pt x="49733" y="227"/>
                    <a:pt x="46814" y="78"/>
                  </a:cubicBezTo>
                  <a:cubicBezTo>
                    <a:pt x="46144" y="0"/>
                    <a:pt x="45468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" name="Google Shape;25;p4"/>
            <p:cNvSpPr/>
            <p:nvPr/>
          </p:nvSpPr>
          <p:spPr>
            <a:xfrm>
              <a:off x="1144925" y="829475"/>
              <a:ext cx="5430975" cy="3927875"/>
            </a:xfrm>
            <a:custGeom>
              <a:avLst/>
              <a:gdLst/>
              <a:ahLst/>
              <a:cxnLst/>
              <a:rect l="l" t="t" r="r" b="b"/>
              <a:pathLst>
                <a:path w="217239" h="157115" extrusionOk="0">
                  <a:moveTo>
                    <a:pt x="40305" y="671"/>
                  </a:moveTo>
                  <a:cubicBezTo>
                    <a:pt x="40831" y="671"/>
                    <a:pt x="41351" y="671"/>
                    <a:pt x="41950" y="749"/>
                  </a:cubicBezTo>
                  <a:cubicBezTo>
                    <a:pt x="44492" y="820"/>
                    <a:pt x="47113" y="1197"/>
                    <a:pt x="49655" y="1796"/>
                  </a:cubicBezTo>
                  <a:cubicBezTo>
                    <a:pt x="55488" y="3064"/>
                    <a:pt x="61094" y="5457"/>
                    <a:pt x="66478" y="8149"/>
                  </a:cubicBezTo>
                  <a:cubicBezTo>
                    <a:pt x="77995" y="13910"/>
                    <a:pt x="88841" y="21388"/>
                    <a:pt x="98036" y="30584"/>
                  </a:cubicBezTo>
                  <a:cubicBezTo>
                    <a:pt x="100955" y="33425"/>
                    <a:pt x="103648" y="36417"/>
                    <a:pt x="106412" y="39336"/>
                  </a:cubicBezTo>
                  <a:cubicBezTo>
                    <a:pt x="109253" y="42178"/>
                    <a:pt x="112173" y="44942"/>
                    <a:pt x="115535" y="47335"/>
                  </a:cubicBezTo>
                  <a:cubicBezTo>
                    <a:pt x="120770" y="51002"/>
                    <a:pt x="126902" y="53467"/>
                    <a:pt x="133183" y="54962"/>
                  </a:cubicBezTo>
                  <a:cubicBezTo>
                    <a:pt x="137599" y="55938"/>
                    <a:pt x="142085" y="56536"/>
                    <a:pt x="146495" y="56835"/>
                  </a:cubicBezTo>
                  <a:cubicBezTo>
                    <a:pt x="153751" y="57284"/>
                    <a:pt x="161002" y="57206"/>
                    <a:pt x="168259" y="57433"/>
                  </a:cubicBezTo>
                  <a:cubicBezTo>
                    <a:pt x="171920" y="57583"/>
                    <a:pt x="175588" y="57882"/>
                    <a:pt x="179177" y="58253"/>
                  </a:cubicBezTo>
                  <a:cubicBezTo>
                    <a:pt x="184412" y="58929"/>
                    <a:pt x="189718" y="59976"/>
                    <a:pt x="194504" y="61920"/>
                  </a:cubicBezTo>
                  <a:cubicBezTo>
                    <a:pt x="199290" y="63864"/>
                    <a:pt x="203556" y="66628"/>
                    <a:pt x="206769" y="70667"/>
                  </a:cubicBezTo>
                  <a:cubicBezTo>
                    <a:pt x="210286" y="75004"/>
                    <a:pt x="212751" y="80615"/>
                    <a:pt x="214247" y="86670"/>
                  </a:cubicBezTo>
                  <a:cubicBezTo>
                    <a:pt x="215820" y="92730"/>
                    <a:pt x="216490" y="99233"/>
                    <a:pt x="216490" y="105365"/>
                  </a:cubicBezTo>
                  <a:cubicBezTo>
                    <a:pt x="216490" y="110379"/>
                    <a:pt x="216042" y="115165"/>
                    <a:pt x="215294" y="119203"/>
                  </a:cubicBezTo>
                  <a:cubicBezTo>
                    <a:pt x="213876" y="126902"/>
                    <a:pt x="210436" y="134380"/>
                    <a:pt x="205351" y="140590"/>
                  </a:cubicBezTo>
                  <a:cubicBezTo>
                    <a:pt x="200266" y="146794"/>
                    <a:pt x="193607" y="151730"/>
                    <a:pt x="185758" y="154123"/>
                  </a:cubicBezTo>
                  <a:cubicBezTo>
                    <a:pt x="180673" y="155768"/>
                    <a:pt x="175438" y="156366"/>
                    <a:pt x="170126" y="156366"/>
                  </a:cubicBezTo>
                  <a:cubicBezTo>
                    <a:pt x="163922" y="156366"/>
                    <a:pt x="157640" y="155547"/>
                    <a:pt x="151281" y="154500"/>
                  </a:cubicBezTo>
                  <a:cubicBezTo>
                    <a:pt x="144927" y="153525"/>
                    <a:pt x="138496" y="152328"/>
                    <a:pt x="132136" y="151658"/>
                  </a:cubicBezTo>
                  <a:cubicBezTo>
                    <a:pt x="128774" y="151281"/>
                    <a:pt x="125334" y="151060"/>
                    <a:pt x="121966" y="151060"/>
                  </a:cubicBezTo>
                  <a:cubicBezTo>
                    <a:pt x="118676" y="151060"/>
                    <a:pt x="115385" y="151281"/>
                    <a:pt x="112095" y="151808"/>
                  </a:cubicBezTo>
                  <a:cubicBezTo>
                    <a:pt x="106041" y="152705"/>
                    <a:pt x="100208" y="154422"/>
                    <a:pt x="94225" y="155170"/>
                  </a:cubicBezTo>
                  <a:cubicBezTo>
                    <a:pt x="92430" y="155397"/>
                    <a:pt x="90558" y="155469"/>
                    <a:pt x="88763" y="155469"/>
                  </a:cubicBezTo>
                  <a:cubicBezTo>
                    <a:pt x="84276" y="155469"/>
                    <a:pt x="79789" y="154799"/>
                    <a:pt x="75530" y="153225"/>
                  </a:cubicBezTo>
                  <a:cubicBezTo>
                    <a:pt x="69547" y="151060"/>
                    <a:pt x="64312" y="147171"/>
                    <a:pt x="60274" y="142457"/>
                  </a:cubicBezTo>
                  <a:cubicBezTo>
                    <a:pt x="54214" y="135427"/>
                    <a:pt x="50624" y="126681"/>
                    <a:pt x="47184" y="117929"/>
                  </a:cubicBezTo>
                  <a:cubicBezTo>
                    <a:pt x="45467" y="113519"/>
                    <a:pt x="43744" y="109104"/>
                    <a:pt x="41728" y="104917"/>
                  </a:cubicBezTo>
                  <a:cubicBezTo>
                    <a:pt x="39784" y="100657"/>
                    <a:pt x="37463" y="96619"/>
                    <a:pt x="34549" y="92951"/>
                  </a:cubicBezTo>
                  <a:cubicBezTo>
                    <a:pt x="30810" y="88243"/>
                    <a:pt x="26096" y="84504"/>
                    <a:pt x="21460" y="80615"/>
                  </a:cubicBezTo>
                  <a:cubicBezTo>
                    <a:pt x="16823" y="76799"/>
                    <a:pt x="12414" y="72838"/>
                    <a:pt x="9195" y="67753"/>
                  </a:cubicBezTo>
                  <a:cubicBezTo>
                    <a:pt x="3961" y="59449"/>
                    <a:pt x="748" y="49279"/>
                    <a:pt x="748" y="39336"/>
                  </a:cubicBezTo>
                  <a:cubicBezTo>
                    <a:pt x="748" y="33353"/>
                    <a:pt x="1944" y="27443"/>
                    <a:pt x="4559" y="22136"/>
                  </a:cubicBezTo>
                  <a:cubicBezTo>
                    <a:pt x="7700" y="15627"/>
                    <a:pt x="13012" y="10243"/>
                    <a:pt x="19294" y="6504"/>
                  </a:cubicBezTo>
                  <a:cubicBezTo>
                    <a:pt x="25647" y="2765"/>
                    <a:pt x="32976" y="671"/>
                    <a:pt x="40305" y="671"/>
                  </a:cubicBezTo>
                  <a:close/>
                  <a:moveTo>
                    <a:pt x="40305" y="1"/>
                  </a:moveTo>
                  <a:cubicBezTo>
                    <a:pt x="32826" y="1"/>
                    <a:pt x="25348" y="2095"/>
                    <a:pt x="18917" y="5906"/>
                  </a:cubicBezTo>
                  <a:cubicBezTo>
                    <a:pt x="12486" y="9722"/>
                    <a:pt x="7179" y="15179"/>
                    <a:pt x="3889" y="21837"/>
                  </a:cubicBezTo>
                  <a:cubicBezTo>
                    <a:pt x="1197" y="27293"/>
                    <a:pt x="0" y="33276"/>
                    <a:pt x="0" y="39336"/>
                  </a:cubicBezTo>
                  <a:cubicBezTo>
                    <a:pt x="0" y="49429"/>
                    <a:pt x="3291" y="59677"/>
                    <a:pt x="8597" y="68124"/>
                  </a:cubicBezTo>
                  <a:cubicBezTo>
                    <a:pt x="11887" y="73359"/>
                    <a:pt x="16374" y="77325"/>
                    <a:pt x="21011" y="81214"/>
                  </a:cubicBezTo>
                  <a:cubicBezTo>
                    <a:pt x="25647" y="85025"/>
                    <a:pt x="30362" y="88764"/>
                    <a:pt x="34023" y="93400"/>
                  </a:cubicBezTo>
                  <a:cubicBezTo>
                    <a:pt x="36865" y="96990"/>
                    <a:pt x="39108" y="101028"/>
                    <a:pt x="41130" y="105216"/>
                  </a:cubicBezTo>
                  <a:cubicBezTo>
                    <a:pt x="44044" y="111497"/>
                    <a:pt x="46437" y="118228"/>
                    <a:pt x="49207" y="124737"/>
                  </a:cubicBezTo>
                  <a:cubicBezTo>
                    <a:pt x="51970" y="131240"/>
                    <a:pt x="55111" y="137521"/>
                    <a:pt x="59748" y="142906"/>
                  </a:cubicBezTo>
                  <a:cubicBezTo>
                    <a:pt x="63864" y="147692"/>
                    <a:pt x="69170" y="151730"/>
                    <a:pt x="75231" y="153901"/>
                  </a:cubicBezTo>
                  <a:cubicBezTo>
                    <a:pt x="79640" y="155469"/>
                    <a:pt x="84204" y="156217"/>
                    <a:pt x="88763" y="156217"/>
                  </a:cubicBezTo>
                  <a:cubicBezTo>
                    <a:pt x="90636" y="156217"/>
                    <a:pt x="92502" y="156067"/>
                    <a:pt x="94297" y="155846"/>
                  </a:cubicBezTo>
                  <a:cubicBezTo>
                    <a:pt x="100357" y="155170"/>
                    <a:pt x="106262" y="153375"/>
                    <a:pt x="112173" y="152478"/>
                  </a:cubicBezTo>
                  <a:cubicBezTo>
                    <a:pt x="115463" y="151957"/>
                    <a:pt x="118676" y="151808"/>
                    <a:pt x="121966" y="151808"/>
                  </a:cubicBezTo>
                  <a:cubicBezTo>
                    <a:pt x="125334" y="151808"/>
                    <a:pt x="128697" y="152029"/>
                    <a:pt x="132065" y="152328"/>
                  </a:cubicBezTo>
                  <a:cubicBezTo>
                    <a:pt x="138418" y="153076"/>
                    <a:pt x="144778" y="154201"/>
                    <a:pt x="151131" y="155248"/>
                  </a:cubicBezTo>
                  <a:cubicBezTo>
                    <a:pt x="157490" y="156294"/>
                    <a:pt x="163844" y="157114"/>
                    <a:pt x="170126" y="157114"/>
                  </a:cubicBezTo>
                  <a:cubicBezTo>
                    <a:pt x="175510" y="157114"/>
                    <a:pt x="180745" y="156516"/>
                    <a:pt x="185979" y="154871"/>
                  </a:cubicBezTo>
                  <a:cubicBezTo>
                    <a:pt x="193984" y="152328"/>
                    <a:pt x="200786" y="147321"/>
                    <a:pt x="205949" y="141039"/>
                  </a:cubicBezTo>
                  <a:cubicBezTo>
                    <a:pt x="211034" y="134757"/>
                    <a:pt x="214546" y="127130"/>
                    <a:pt x="215970" y="119352"/>
                  </a:cubicBezTo>
                  <a:cubicBezTo>
                    <a:pt x="216789" y="115236"/>
                    <a:pt x="217238" y="110450"/>
                    <a:pt x="217238" y="105365"/>
                  </a:cubicBezTo>
                  <a:cubicBezTo>
                    <a:pt x="217238" y="99161"/>
                    <a:pt x="216568" y="92652"/>
                    <a:pt x="214995" y="86520"/>
                  </a:cubicBezTo>
                  <a:cubicBezTo>
                    <a:pt x="213427" y="80388"/>
                    <a:pt x="210956" y="74705"/>
                    <a:pt x="207367" y="70218"/>
                  </a:cubicBezTo>
                  <a:cubicBezTo>
                    <a:pt x="204005" y="66030"/>
                    <a:pt x="199590" y="63188"/>
                    <a:pt x="194732" y="61244"/>
                  </a:cubicBezTo>
                  <a:cubicBezTo>
                    <a:pt x="189868" y="59300"/>
                    <a:pt x="184561" y="58181"/>
                    <a:pt x="179327" y="57583"/>
                  </a:cubicBezTo>
                  <a:cubicBezTo>
                    <a:pt x="175659" y="57134"/>
                    <a:pt x="171998" y="56907"/>
                    <a:pt x="168259" y="56757"/>
                  </a:cubicBezTo>
                  <a:cubicBezTo>
                    <a:pt x="161002" y="56458"/>
                    <a:pt x="153751" y="56608"/>
                    <a:pt x="146572" y="56087"/>
                  </a:cubicBezTo>
                  <a:cubicBezTo>
                    <a:pt x="142157" y="55788"/>
                    <a:pt x="137670" y="55262"/>
                    <a:pt x="133333" y="54215"/>
                  </a:cubicBezTo>
                  <a:cubicBezTo>
                    <a:pt x="127129" y="52797"/>
                    <a:pt x="121147" y="50404"/>
                    <a:pt x="115912" y="46736"/>
                  </a:cubicBezTo>
                  <a:cubicBezTo>
                    <a:pt x="112621" y="44421"/>
                    <a:pt x="109780" y="41729"/>
                    <a:pt x="106938" y="38810"/>
                  </a:cubicBezTo>
                  <a:cubicBezTo>
                    <a:pt x="104168" y="35968"/>
                    <a:pt x="101476" y="32905"/>
                    <a:pt x="98562" y="30063"/>
                  </a:cubicBezTo>
                  <a:cubicBezTo>
                    <a:pt x="89290" y="20790"/>
                    <a:pt x="78371" y="13312"/>
                    <a:pt x="66777" y="7479"/>
                  </a:cubicBezTo>
                  <a:cubicBezTo>
                    <a:pt x="61393" y="4787"/>
                    <a:pt x="55710" y="2394"/>
                    <a:pt x="49805" y="1048"/>
                  </a:cubicBezTo>
                  <a:cubicBezTo>
                    <a:pt x="47184" y="450"/>
                    <a:pt x="44570" y="150"/>
                    <a:pt x="4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6" name="Google Shape;26;p4"/>
            <p:cNvSpPr/>
            <p:nvPr/>
          </p:nvSpPr>
          <p:spPr>
            <a:xfrm>
              <a:off x="1445850" y="1008950"/>
              <a:ext cx="4866500" cy="3546475"/>
            </a:xfrm>
            <a:custGeom>
              <a:avLst/>
              <a:gdLst/>
              <a:ahLst/>
              <a:cxnLst/>
              <a:rect l="l" t="t" r="r" b="b"/>
              <a:pathLst>
                <a:path w="194660" h="141859" extrusionOk="0">
                  <a:moveTo>
                    <a:pt x="37092" y="749"/>
                  </a:moveTo>
                  <a:cubicBezTo>
                    <a:pt x="39413" y="821"/>
                    <a:pt x="41728" y="1120"/>
                    <a:pt x="44049" y="1718"/>
                  </a:cubicBezTo>
                  <a:cubicBezTo>
                    <a:pt x="49434" y="2914"/>
                    <a:pt x="54441" y="5158"/>
                    <a:pt x="59305" y="7700"/>
                  </a:cubicBezTo>
                  <a:cubicBezTo>
                    <a:pt x="69625" y="13162"/>
                    <a:pt x="79197" y="20342"/>
                    <a:pt x="87644" y="28639"/>
                  </a:cubicBezTo>
                  <a:cubicBezTo>
                    <a:pt x="90265" y="31260"/>
                    <a:pt x="92729" y="33952"/>
                    <a:pt x="95350" y="36494"/>
                  </a:cubicBezTo>
                  <a:cubicBezTo>
                    <a:pt x="97964" y="39037"/>
                    <a:pt x="100656" y="41502"/>
                    <a:pt x="103725" y="43524"/>
                  </a:cubicBezTo>
                  <a:cubicBezTo>
                    <a:pt x="108661" y="46814"/>
                    <a:pt x="114195" y="48908"/>
                    <a:pt x="119950" y="50105"/>
                  </a:cubicBezTo>
                  <a:cubicBezTo>
                    <a:pt x="123916" y="51002"/>
                    <a:pt x="128026" y="51373"/>
                    <a:pt x="132065" y="51600"/>
                  </a:cubicBezTo>
                  <a:cubicBezTo>
                    <a:pt x="138645" y="51971"/>
                    <a:pt x="145226" y="51750"/>
                    <a:pt x="151735" y="52121"/>
                  </a:cubicBezTo>
                  <a:cubicBezTo>
                    <a:pt x="155097" y="52270"/>
                    <a:pt x="158388" y="52569"/>
                    <a:pt x="161678" y="53018"/>
                  </a:cubicBezTo>
                  <a:cubicBezTo>
                    <a:pt x="166315" y="53694"/>
                    <a:pt x="171029" y="54891"/>
                    <a:pt x="175288" y="56757"/>
                  </a:cubicBezTo>
                  <a:cubicBezTo>
                    <a:pt x="179554" y="58702"/>
                    <a:pt x="183293" y="61322"/>
                    <a:pt x="186135" y="65061"/>
                  </a:cubicBezTo>
                  <a:cubicBezTo>
                    <a:pt x="188899" y="68800"/>
                    <a:pt x="190921" y="73359"/>
                    <a:pt x="192117" y="78294"/>
                  </a:cubicBezTo>
                  <a:cubicBezTo>
                    <a:pt x="193386" y="83158"/>
                    <a:pt x="193912" y="88393"/>
                    <a:pt x="193912" y="93400"/>
                  </a:cubicBezTo>
                  <a:cubicBezTo>
                    <a:pt x="193912" y="98862"/>
                    <a:pt x="193314" y="104019"/>
                    <a:pt x="192267" y="108357"/>
                  </a:cubicBezTo>
                  <a:cubicBezTo>
                    <a:pt x="190622" y="115015"/>
                    <a:pt x="187331" y="121518"/>
                    <a:pt x="182545" y="126831"/>
                  </a:cubicBezTo>
                  <a:cubicBezTo>
                    <a:pt x="177831" y="132137"/>
                    <a:pt x="171777" y="136325"/>
                    <a:pt x="164747" y="138419"/>
                  </a:cubicBezTo>
                  <a:cubicBezTo>
                    <a:pt x="160111" y="139765"/>
                    <a:pt x="155325" y="140291"/>
                    <a:pt x="150539" y="140291"/>
                  </a:cubicBezTo>
                  <a:cubicBezTo>
                    <a:pt x="145077" y="140291"/>
                    <a:pt x="139471" y="139615"/>
                    <a:pt x="133859" y="138867"/>
                  </a:cubicBezTo>
                  <a:cubicBezTo>
                    <a:pt x="128254" y="138048"/>
                    <a:pt x="122642" y="137150"/>
                    <a:pt x="117036" y="136702"/>
                  </a:cubicBezTo>
                  <a:cubicBezTo>
                    <a:pt x="114793" y="136552"/>
                    <a:pt x="112472" y="136474"/>
                    <a:pt x="110228" y="136474"/>
                  </a:cubicBezTo>
                  <a:cubicBezTo>
                    <a:pt x="106567" y="136474"/>
                    <a:pt x="102900" y="136702"/>
                    <a:pt x="99310" y="137372"/>
                  </a:cubicBezTo>
                  <a:cubicBezTo>
                    <a:pt x="94004" y="138347"/>
                    <a:pt x="88769" y="139914"/>
                    <a:pt x="83456" y="140662"/>
                  </a:cubicBezTo>
                  <a:cubicBezTo>
                    <a:pt x="81440" y="140961"/>
                    <a:pt x="79269" y="141111"/>
                    <a:pt x="77175" y="141111"/>
                  </a:cubicBezTo>
                  <a:cubicBezTo>
                    <a:pt x="73286" y="141111"/>
                    <a:pt x="69397" y="140590"/>
                    <a:pt x="65658" y="139244"/>
                  </a:cubicBezTo>
                  <a:cubicBezTo>
                    <a:pt x="59975" y="137222"/>
                    <a:pt x="55117" y="133262"/>
                    <a:pt x="51450" y="128697"/>
                  </a:cubicBezTo>
                  <a:cubicBezTo>
                    <a:pt x="46365" y="122493"/>
                    <a:pt x="43451" y="114866"/>
                    <a:pt x="40532" y="107310"/>
                  </a:cubicBezTo>
                  <a:cubicBezTo>
                    <a:pt x="37618" y="99682"/>
                    <a:pt x="34848" y="92054"/>
                    <a:pt x="30062" y="85623"/>
                  </a:cubicBezTo>
                  <a:cubicBezTo>
                    <a:pt x="26999" y="81435"/>
                    <a:pt x="23033" y="78145"/>
                    <a:pt x="19144" y="74705"/>
                  </a:cubicBezTo>
                  <a:cubicBezTo>
                    <a:pt x="15333" y="71343"/>
                    <a:pt x="11666" y="67825"/>
                    <a:pt x="9052" y="63338"/>
                  </a:cubicBezTo>
                  <a:cubicBezTo>
                    <a:pt x="4116" y="54891"/>
                    <a:pt x="676" y="44792"/>
                    <a:pt x="676" y="34999"/>
                  </a:cubicBezTo>
                  <a:cubicBezTo>
                    <a:pt x="676" y="30063"/>
                    <a:pt x="1573" y="25199"/>
                    <a:pt x="3518" y="20712"/>
                  </a:cubicBezTo>
                  <a:cubicBezTo>
                    <a:pt x="6210" y="14730"/>
                    <a:pt x="10918" y="9723"/>
                    <a:pt x="16602" y="6205"/>
                  </a:cubicBezTo>
                  <a:cubicBezTo>
                    <a:pt x="22363" y="2693"/>
                    <a:pt x="29093" y="749"/>
                    <a:pt x="35746" y="749"/>
                  </a:cubicBezTo>
                  <a:close/>
                  <a:moveTo>
                    <a:pt x="35746" y="1"/>
                  </a:moveTo>
                  <a:cubicBezTo>
                    <a:pt x="28944" y="1"/>
                    <a:pt x="22064" y="2017"/>
                    <a:pt x="16231" y="5607"/>
                  </a:cubicBezTo>
                  <a:cubicBezTo>
                    <a:pt x="10398" y="9124"/>
                    <a:pt x="5612" y="14281"/>
                    <a:pt x="2919" y="20413"/>
                  </a:cubicBezTo>
                  <a:cubicBezTo>
                    <a:pt x="826" y="25050"/>
                    <a:pt x="0" y="29985"/>
                    <a:pt x="0" y="34999"/>
                  </a:cubicBezTo>
                  <a:cubicBezTo>
                    <a:pt x="0" y="44942"/>
                    <a:pt x="3440" y="55190"/>
                    <a:pt x="8376" y="63715"/>
                  </a:cubicBezTo>
                  <a:cubicBezTo>
                    <a:pt x="11068" y="68351"/>
                    <a:pt x="14885" y="71863"/>
                    <a:pt x="18695" y="75231"/>
                  </a:cubicBezTo>
                  <a:cubicBezTo>
                    <a:pt x="22512" y="78671"/>
                    <a:pt x="26473" y="81962"/>
                    <a:pt x="29464" y="86072"/>
                  </a:cubicBezTo>
                  <a:cubicBezTo>
                    <a:pt x="34178" y="92353"/>
                    <a:pt x="36942" y="99909"/>
                    <a:pt x="39862" y="107537"/>
                  </a:cubicBezTo>
                  <a:cubicBezTo>
                    <a:pt x="42775" y="115165"/>
                    <a:pt x="45766" y="122792"/>
                    <a:pt x="50852" y="129146"/>
                  </a:cubicBezTo>
                  <a:cubicBezTo>
                    <a:pt x="54591" y="133860"/>
                    <a:pt x="59604" y="137820"/>
                    <a:pt x="65437" y="139914"/>
                  </a:cubicBezTo>
                  <a:cubicBezTo>
                    <a:pt x="69248" y="141260"/>
                    <a:pt x="73214" y="141859"/>
                    <a:pt x="77175" y="141859"/>
                  </a:cubicBezTo>
                  <a:cubicBezTo>
                    <a:pt x="79346" y="141859"/>
                    <a:pt x="81440" y="141709"/>
                    <a:pt x="83606" y="141410"/>
                  </a:cubicBezTo>
                  <a:cubicBezTo>
                    <a:pt x="88990" y="140590"/>
                    <a:pt x="94153" y="139017"/>
                    <a:pt x="99460" y="138048"/>
                  </a:cubicBezTo>
                  <a:cubicBezTo>
                    <a:pt x="103049" y="137450"/>
                    <a:pt x="106639" y="137150"/>
                    <a:pt x="110228" y="137150"/>
                  </a:cubicBezTo>
                  <a:cubicBezTo>
                    <a:pt x="112472" y="137150"/>
                    <a:pt x="114715" y="137300"/>
                    <a:pt x="116959" y="137450"/>
                  </a:cubicBezTo>
                  <a:cubicBezTo>
                    <a:pt x="122570" y="137898"/>
                    <a:pt x="128176" y="138796"/>
                    <a:pt x="133788" y="139543"/>
                  </a:cubicBezTo>
                  <a:cubicBezTo>
                    <a:pt x="139393" y="140363"/>
                    <a:pt x="145005" y="141039"/>
                    <a:pt x="150539" y="141039"/>
                  </a:cubicBezTo>
                  <a:cubicBezTo>
                    <a:pt x="155396" y="141039"/>
                    <a:pt x="160182" y="140513"/>
                    <a:pt x="164969" y="139095"/>
                  </a:cubicBezTo>
                  <a:cubicBezTo>
                    <a:pt x="172148" y="137001"/>
                    <a:pt x="178357" y="132735"/>
                    <a:pt x="183143" y="127279"/>
                  </a:cubicBezTo>
                  <a:cubicBezTo>
                    <a:pt x="187930" y="121895"/>
                    <a:pt x="191292" y="115314"/>
                    <a:pt x="192937" y="108506"/>
                  </a:cubicBezTo>
                  <a:cubicBezTo>
                    <a:pt x="193984" y="104097"/>
                    <a:pt x="194660" y="98862"/>
                    <a:pt x="194660" y="93400"/>
                  </a:cubicBezTo>
                  <a:cubicBezTo>
                    <a:pt x="194660" y="88315"/>
                    <a:pt x="194133" y="83080"/>
                    <a:pt x="192865" y="78073"/>
                  </a:cubicBezTo>
                  <a:cubicBezTo>
                    <a:pt x="191591" y="73137"/>
                    <a:pt x="189575" y="68501"/>
                    <a:pt x="186733" y="64612"/>
                  </a:cubicBezTo>
                  <a:cubicBezTo>
                    <a:pt x="183814" y="60795"/>
                    <a:pt x="179925" y="58031"/>
                    <a:pt x="175588" y="56087"/>
                  </a:cubicBezTo>
                  <a:cubicBezTo>
                    <a:pt x="171250" y="54143"/>
                    <a:pt x="166464" y="53018"/>
                    <a:pt x="161756" y="52270"/>
                  </a:cubicBezTo>
                  <a:cubicBezTo>
                    <a:pt x="158466" y="51822"/>
                    <a:pt x="155175" y="51522"/>
                    <a:pt x="151807" y="51373"/>
                  </a:cubicBezTo>
                  <a:cubicBezTo>
                    <a:pt x="145226" y="51074"/>
                    <a:pt x="138645" y="51223"/>
                    <a:pt x="132065" y="50852"/>
                  </a:cubicBezTo>
                  <a:cubicBezTo>
                    <a:pt x="128026" y="50703"/>
                    <a:pt x="123988" y="50254"/>
                    <a:pt x="120099" y="49429"/>
                  </a:cubicBezTo>
                  <a:cubicBezTo>
                    <a:pt x="114416" y="48232"/>
                    <a:pt x="108960" y="46138"/>
                    <a:pt x="104174" y="42926"/>
                  </a:cubicBezTo>
                  <a:cubicBezTo>
                    <a:pt x="101183" y="40903"/>
                    <a:pt x="98491" y="38510"/>
                    <a:pt x="95870" y="35968"/>
                  </a:cubicBezTo>
                  <a:cubicBezTo>
                    <a:pt x="93256" y="33425"/>
                    <a:pt x="90785" y="30733"/>
                    <a:pt x="88171" y="28191"/>
                  </a:cubicBezTo>
                  <a:cubicBezTo>
                    <a:pt x="79646" y="19815"/>
                    <a:pt x="69996" y="12564"/>
                    <a:pt x="59604" y="7102"/>
                  </a:cubicBezTo>
                  <a:cubicBezTo>
                    <a:pt x="54740" y="4488"/>
                    <a:pt x="49655" y="2244"/>
                    <a:pt x="44199" y="970"/>
                  </a:cubicBezTo>
                  <a:cubicBezTo>
                    <a:pt x="41878" y="450"/>
                    <a:pt x="39485" y="73"/>
                    <a:pt x="370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7" name="Google Shape;27;p4"/>
            <p:cNvSpPr/>
            <p:nvPr/>
          </p:nvSpPr>
          <p:spPr>
            <a:xfrm>
              <a:off x="1741225" y="1188425"/>
              <a:ext cx="4311200" cy="3187525"/>
            </a:xfrm>
            <a:custGeom>
              <a:avLst/>
              <a:gdLst/>
              <a:ahLst/>
              <a:cxnLst/>
              <a:rect l="l" t="t" r="r" b="b"/>
              <a:pathLst>
                <a:path w="172448" h="127501" extrusionOk="0">
                  <a:moveTo>
                    <a:pt x="32384" y="749"/>
                  </a:moveTo>
                  <a:cubicBezTo>
                    <a:pt x="34550" y="821"/>
                    <a:pt x="36644" y="1120"/>
                    <a:pt x="38737" y="1568"/>
                  </a:cubicBezTo>
                  <a:cubicBezTo>
                    <a:pt x="43523" y="2765"/>
                    <a:pt x="48010" y="4859"/>
                    <a:pt x="52276" y="7252"/>
                  </a:cubicBezTo>
                  <a:cubicBezTo>
                    <a:pt x="61399" y="12486"/>
                    <a:pt x="69775" y="19295"/>
                    <a:pt x="77403" y="26773"/>
                  </a:cubicBezTo>
                  <a:cubicBezTo>
                    <a:pt x="82189" y="31409"/>
                    <a:pt x="86598" y="36267"/>
                    <a:pt x="92209" y="39785"/>
                  </a:cubicBezTo>
                  <a:cubicBezTo>
                    <a:pt x="96696" y="42549"/>
                    <a:pt x="101704" y="44343"/>
                    <a:pt x="106867" y="45319"/>
                  </a:cubicBezTo>
                  <a:cubicBezTo>
                    <a:pt x="110456" y="45989"/>
                    <a:pt x="114117" y="46288"/>
                    <a:pt x="117785" y="46437"/>
                  </a:cubicBezTo>
                  <a:cubicBezTo>
                    <a:pt x="123690" y="46587"/>
                    <a:pt x="129600" y="46366"/>
                    <a:pt x="135505" y="46736"/>
                  </a:cubicBezTo>
                  <a:cubicBezTo>
                    <a:pt x="138496" y="46886"/>
                    <a:pt x="141416" y="47263"/>
                    <a:pt x="144329" y="47783"/>
                  </a:cubicBezTo>
                  <a:cubicBezTo>
                    <a:pt x="148517" y="48531"/>
                    <a:pt x="152633" y="49728"/>
                    <a:pt x="156372" y="51600"/>
                  </a:cubicBezTo>
                  <a:cubicBezTo>
                    <a:pt x="160033" y="53467"/>
                    <a:pt x="163324" y="56009"/>
                    <a:pt x="165645" y="59449"/>
                  </a:cubicBezTo>
                  <a:cubicBezTo>
                    <a:pt x="167811" y="62590"/>
                    <a:pt x="169306" y="66257"/>
                    <a:pt x="170282" y="70068"/>
                  </a:cubicBezTo>
                  <a:cubicBezTo>
                    <a:pt x="171251" y="73885"/>
                    <a:pt x="171699" y="77995"/>
                    <a:pt x="171699" y="81962"/>
                  </a:cubicBezTo>
                  <a:cubicBezTo>
                    <a:pt x="171699" y="87567"/>
                    <a:pt x="170802" y="93029"/>
                    <a:pt x="169456" y="97516"/>
                  </a:cubicBezTo>
                  <a:cubicBezTo>
                    <a:pt x="167661" y="103122"/>
                    <a:pt x="164371" y="108584"/>
                    <a:pt x="160033" y="112993"/>
                  </a:cubicBezTo>
                  <a:cubicBezTo>
                    <a:pt x="155696" y="117480"/>
                    <a:pt x="150162" y="120920"/>
                    <a:pt x="143958" y="122643"/>
                  </a:cubicBezTo>
                  <a:cubicBezTo>
                    <a:pt x="139771" y="123839"/>
                    <a:pt x="135433" y="124210"/>
                    <a:pt x="131096" y="124210"/>
                  </a:cubicBezTo>
                  <a:cubicBezTo>
                    <a:pt x="126382" y="124210"/>
                    <a:pt x="121524" y="123762"/>
                    <a:pt x="116660" y="123163"/>
                  </a:cubicBezTo>
                  <a:cubicBezTo>
                    <a:pt x="111874" y="122643"/>
                    <a:pt x="107016" y="122045"/>
                    <a:pt x="102152" y="121817"/>
                  </a:cubicBezTo>
                  <a:cubicBezTo>
                    <a:pt x="101105" y="121817"/>
                    <a:pt x="100058" y="121745"/>
                    <a:pt x="99089" y="121745"/>
                  </a:cubicBezTo>
                  <a:cubicBezTo>
                    <a:pt x="94902" y="121745"/>
                    <a:pt x="90786" y="122116"/>
                    <a:pt x="86747" y="122942"/>
                  </a:cubicBezTo>
                  <a:cubicBezTo>
                    <a:pt x="82111" y="123911"/>
                    <a:pt x="77624" y="125335"/>
                    <a:pt x="72988" y="126155"/>
                  </a:cubicBezTo>
                  <a:cubicBezTo>
                    <a:pt x="70672" y="126603"/>
                    <a:pt x="68279" y="126831"/>
                    <a:pt x="65886" y="126831"/>
                  </a:cubicBezTo>
                  <a:cubicBezTo>
                    <a:pt x="62518" y="126831"/>
                    <a:pt x="59228" y="126382"/>
                    <a:pt x="56087" y="125257"/>
                  </a:cubicBezTo>
                  <a:cubicBezTo>
                    <a:pt x="53323" y="124288"/>
                    <a:pt x="50852" y="122864"/>
                    <a:pt x="48609" y="121069"/>
                  </a:cubicBezTo>
                  <a:cubicBezTo>
                    <a:pt x="46365" y="119352"/>
                    <a:pt x="44421" y="117259"/>
                    <a:pt x="42776" y="115015"/>
                  </a:cubicBezTo>
                  <a:cubicBezTo>
                    <a:pt x="38815" y="109553"/>
                    <a:pt x="36422" y="103122"/>
                    <a:pt x="34101" y="96691"/>
                  </a:cubicBezTo>
                  <a:cubicBezTo>
                    <a:pt x="31786" y="90259"/>
                    <a:pt x="29542" y="83756"/>
                    <a:pt x="25803" y="78223"/>
                  </a:cubicBezTo>
                  <a:cubicBezTo>
                    <a:pt x="23332" y="74633"/>
                    <a:pt x="20192" y="71791"/>
                    <a:pt x="17129" y="68800"/>
                  </a:cubicBezTo>
                  <a:cubicBezTo>
                    <a:pt x="14059" y="65881"/>
                    <a:pt x="11146" y="62818"/>
                    <a:pt x="9124" y="59001"/>
                  </a:cubicBezTo>
                  <a:cubicBezTo>
                    <a:pt x="6809" y="54663"/>
                    <a:pt x="4715" y="50027"/>
                    <a:pt x="3219" y="45169"/>
                  </a:cubicBezTo>
                  <a:cubicBezTo>
                    <a:pt x="1723" y="40383"/>
                    <a:pt x="748" y="35447"/>
                    <a:pt x="748" y="30584"/>
                  </a:cubicBezTo>
                  <a:cubicBezTo>
                    <a:pt x="748" y="26773"/>
                    <a:pt x="1347" y="22956"/>
                    <a:pt x="2770" y="19366"/>
                  </a:cubicBezTo>
                  <a:cubicBezTo>
                    <a:pt x="4936" y="13833"/>
                    <a:pt x="9052" y="9124"/>
                    <a:pt x="14137" y="5906"/>
                  </a:cubicBezTo>
                  <a:cubicBezTo>
                    <a:pt x="19294" y="2615"/>
                    <a:pt x="25426" y="749"/>
                    <a:pt x="31487" y="749"/>
                  </a:cubicBezTo>
                  <a:close/>
                  <a:moveTo>
                    <a:pt x="31487" y="1"/>
                  </a:moveTo>
                  <a:cubicBezTo>
                    <a:pt x="25277" y="1"/>
                    <a:pt x="18995" y="1945"/>
                    <a:pt x="13760" y="5307"/>
                  </a:cubicBezTo>
                  <a:cubicBezTo>
                    <a:pt x="8526" y="8598"/>
                    <a:pt x="4338" y="13384"/>
                    <a:pt x="2094" y="19067"/>
                  </a:cubicBezTo>
                  <a:cubicBezTo>
                    <a:pt x="677" y="22806"/>
                    <a:pt x="1" y="26695"/>
                    <a:pt x="1" y="30584"/>
                  </a:cubicBezTo>
                  <a:cubicBezTo>
                    <a:pt x="1" y="35519"/>
                    <a:pt x="976" y="40533"/>
                    <a:pt x="2543" y="45390"/>
                  </a:cubicBezTo>
                  <a:cubicBezTo>
                    <a:pt x="4039" y="50254"/>
                    <a:pt x="6210" y="54962"/>
                    <a:pt x="8454" y="59300"/>
                  </a:cubicBezTo>
                  <a:cubicBezTo>
                    <a:pt x="10548" y="63266"/>
                    <a:pt x="13539" y="66329"/>
                    <a:pt x="16602" y="69321"/>
                  </a:cubicBezTo>
                  <a:cubicBezTo>
                    <a:pt x="19671" y="72312"/>
                    <a:pt x="22812" y="75154"/>
                    <a:pt x="25205" y="78671"/>
                  </a:cubicBezTo>
                  <a:cubicBezTo>
                    <a:pt x="28866" y="84056"/>
                    <a:pt x="31110" y="90487"/>
                    <a:pt x="33431" y="96918"/>
                  </a:cubicBezTo>
                  <a:cubicBezTo>
                    <a:pt x="35674" y="103349"/>
                    <a:pt x="38139" y="109852"/>
                    <a:pt x="42177" y="115386"/>
                  </a:cubicBezTo>
                  <a:cubicBezTo>
                    <a:pt x="43900" y="117707"/>
                    <a:pt x="45917" y="119873"/>
                    <a:pt x="48160" y="121668"/>
                  </a:cubicBezTo>
                  <a:cubicBezTo>
                    <a:pt x="50481" y="123462"/>
                    <a:pt x="53024" y="124958"/>
                    <a:pt x="55788" y="125933"/>
                  </a:cubicBezTo>
                  <a:cubicBezTo>
                    <a:pt x="59078" y="127052"/>
                    <a:pt x="62446" y="127501"/>
                    <a:pt x="65886" y="127501"/>
                  </a:cubicBezTo>
                  <a:cubicBezTo>
                    <a:pt x="68279" y="127501"/>
                    <a:pt x="70744" y="127279"/>
                    <a:pt x="73137" y="126902"/>
                  </a:cubicBezTo>
                  <a:cubicBezTo>
                    <a:pt x="77774" y="126083"/>
                    <a:pt x="82338" y="124587"/>
                    <a:pt x="86897" y="123690"/>
                  </a:cubicBezTo>
                  <a:cubicBezTo>
                    <a:pt x="90935" y="122864"/>
                    <a:pt x="94973" y="122493"/>
                    <a:pt x="99089" y="122493"/>
                  </a:cubicBezTo>
                  <a:cubicBezTo>
                    <a:pt x="100058" y="122493"/>
                    <a:pt x="101105" y="122493"/>
                    <a:pt x="102152" y="122565"/>
                  </a:cubicBezTo>
                  <a:cubicBezTo>
                    <a:pt x="106938" y="122715"/>
                    <a:pt x="111802" y="123313"/>
                    <a:pt x="116588" y="123911"/>
                  </a:cubicBezTo>
                  <a:cubicBezTo>
                    <a:pt x="121446" y="124438"/>
                    <a:pt x="126310" y="124958"/>
                    <a:pt x="131096" y="124958"/>
                  </a:cubicBezTo>
                  <a:cubicBezTo>
                    <a:pt x="135505" y="124958"/>
                    <a:pt x="139842" y="124509"/>
                    <a:pt x="144180" y="123313"/>
                  </a:cubicBezTo>
                  <a:cubicBezTo>
                    <a:pt x="150539" y="121596"/>
                    <a:pt x="156073" y="118078"/>
                    <a:pt x="160560" y="113519"/>
                  </a:cubicBezTo>
                  <a:cubicBezTo>
                    <a:pt x="164969" y="109033"/>
                    <a:pt x="168337" y="103499"/>
                    <a:pt x="170132" y="97738"/>
                  </a:cubicBezTo>
                  <a:cubicBezTo>
                    <a:pt x="171550" y="93179"/>
                    <a:pt x="172447" y="87645"/>
                    <a:pt x="172447" y="81962"/>
                  </a:cubicBezTo>
                  <a:cubicBezTo>
                    <a:pt x="172447" y="77923"/>
                    <a:pt x="171999" y="73807"/>
                    <a:pt x="171029" y="69919"/>
                  </a:cubicBezTo>
                  <a:cubicBezTo>
                    <a:pt x="170054" y="65958"/>
                    <a:pt x="168487" y="62291"/>
                    <a:pt x="166243" y="59078"/>
                  </a:cubicBezTo>
                  <a:cubicBezTo>
                    <a:pt x="163850" y="55489"/>
                    <a:pt x="160482" y="52869"/>
                    <a:pt x="156671" y="51002"/>
                  </a:cubicBezTo>
                  <a:cubicBezTo>
                    <a:pt x="152932" y="49058"/>
                    <a:pt x="148667" y="47783"/>
                    <a:pt x="144479" y="47036"/>
                  </a:cubicBezTo>
                  <a:cubicBezTo>
                    <a:pt x="141565" y="46515"/>
                    <a:pt x="138574" y="46216"/>
                    <a:pt x="135505" y="45989"/>
                  </a:cubicBezTo>
                  <a:cubicBezTo>
                    <a:pt x="129600" y="45618"/>
                    <a:pt x="123690" y="45839"/>
                    <a:pt x="117785" y="45690"/>
                  </a:cubicBezTo>
                  <a:cubicBezTo>
                    <a:pt x="114195" y="45540"/>
                    <a:pt x="110528" y="45241"/>
                    <a:pt x="107016" y="44571"/>
                  </a:cubicBezTo>
                  <a:cubicBezTo>
                    <a:pt x="101931" y="43673"/>
                    <a:pt x="96995" y="41879"/>
                    <a:pt x="92580" y="39187"/>
                  </a:cubicBezTo>
                  <a:cubicBezTo>
                    <a:pt x="87124" y="35747"/>
                    <a:pt x="82709" y="30883"/>
                    <a:pt x="77923" y="26246"/>
                  </a:cubicBezTo>
                  <a:cubicBezTo>
                    <a:pt x="70224" y="18768"/>
                    <a:pt x="61848" y="11888"/>
                    <a:pt x="52647" y="6654"/>
                  </a:cubicBezTo>
                  <a:cubicBezTo>
                    <a:pt x="48387" y="4189"/>
                    <a:pt x="43823" y="2095"/>
                    <a:pt x="38887" y="898"/>
                  </a:cubicBezTo>
                  <a:cubicBezTo>
                    <a:pt x="36793" y="372"/>
                    <a:pt x="34627" y="73"/>
                    <a:pt x="3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8" name="Google Shape;28;p4"/>
            <p:cNvSpPr/>
            <p:nvPr/>
          </p:nvSpPr>
          <p:spPr>
            <a:xfrm>
              <a:off x="2036625" y="1367900"/>
              <a:ext cx="3759750" cy="2832325"/>
            </a:xfrm>
            <a:custGeom>
              <a:avLst/>
              <a:gdLst/>
              <a:ahLst/>
              <a:cxnLst/>
              <a:rect l="l" t="t" r="r" b="b"/>
              <a:pathLst>
                <a:path w="150390" h="113293" extrusionOk="0">
                  <a:moveTo>
                    <a:pt x="27747" y="749"/>
                  </a:moveTo>
                  <a:cubicBezTo>
                    <a:pt x="29691" y="821"/>
                    <a:pt x="31558" y="1048"/>
                    <a:pt x="33353" y="1497"/>
                  </a:cubicBezTo>
                  <a:cubicBezTo>
                    <a:pt x="37690" y="2615"/>
                    <a:pt x="41656" y="4560"/>
                    <a:pt x="45318" y="6881"/>
                  </a:cubicBezTo>
                  <a:cubicBezTo>
                    <a:pt x="53245" y="11739"/>
                    <a:pt x="60352" y="18320"/>
                    <a:pt x="67232" y="24900"/>
                  </a:cubicBezTo>
                  <a:cubicBezTo>
                    <a:pt x="71420" y="28938"/>
                    <a:pt x="75607" y="33126"/>
                    <a:pt x="80693" y="35968"/>
                  </a:cubicBezTo>
                  <a:cubicBezTo>
                    <a:pt x="84731" y="38361"/>
                    <a:pt x="89218" y="39785"/>
                    <a:pt x="93854" y="40533"/>
                  </a:cubicBezTo>
                  <a:cubicBezTo>
                    <a:pt x="97067" y="40981"/>
                    <a:pt x="100285" y="41203"/>
                    <a:pt x="103576" y="41203"/>
                  </a:cubicBezTo>
                  <a:lnTo>
                    <a:pt x="104844" y="41203"/>
                  </a:lnTo>
                  <a:cubicBezTo>
                    <a:pt x="107387" y="41203"/>
                    <a:pt x="109929" y="41131"/>
                    <a:pt x="112472" y="41131"/>
                  </a:cubicBezTo>
                  <a:cubicBezTo>
                    <a:pt x="114715" y="41131"/>
                    <a:pt x="116959" y="41203"/>
                    <a:pt x="119202" y="41352"/>
                  </a:cubicBezTo>
                  <a:cubicBezTo>
                    <a:pt x="121894" y="41580"/>
                    <a:pt x="124515" y="41950"/>
                    <a:pt x="126979" y="42477"/>
                  </a:cubicBezTo>
                  <a:cubicBezTo>
                    <a:pt x="130647" y="43374"/>
                    <a:pt x="134236" y="44643"/>
                    <a:pt x="137377" y="46437"/>
                  </a:cubicBezTo>
                  <a:cubicBezTo>
                    <a:pt x="140590" y="48310"/>
                    <a:pt x="143282" y="50703"/>
                    <a:pt x="145226" y="53844"/>
                  </a:cubicBezTo>
                  <a:cubicBezTo>
                    <a:pt x="148367" y="58929"/>
                    <a:pt x="149641" y="65061"/>
                    <a:pt x="149641" y="70966"/>
                  </a:cubicBezTo>
                  <a:cubicBezTo>
                    <a:pt x="149641" y="76649"/>
                    <a:pt x="148445" y="82261"/>
                    <a:pt x="146650" y="86598"/>
                  </a:cubicBezTo>
                  <a:cubicBezTo>
                    <a:pt x="144706" y="91235"/>
                    <a:pt x="141487" y="95644"/>
                    <a:pt x="137527" y="99233"/>
                  </a:cubicBezTo>
                  <a:cubicBezTo>
                    <a:pt x="133488" y="102751"/>
                    <a:pt x="128625" y="105515"/>
                    <a:pt x="123169" y="106861"/>
                  </a:cubicBezTo>
                  <a:cubicBezTo>
                    <a:pt x="119352" y="107836"/>
                    <a:pt x="115463" y="108135"/>
                    <a:pt x="111503" y="108135"/>
                  </a:cubicBezTo>
                  <a:cubicBezTo>
                    <a:pt x="103797" y="108135"/>
                    <a:pt x="95948" y="106939"/>
                    <a:pt x="88171" y="106939"/>
                  </a:cubicBezTo>
                  <a:lnTo>
                    <a:pt x="87273" y="106939"/>
                  </a:lnTo>
                  <a:cubicBezTo>
                    <a:pt x="82858" y="107011"/>
                    <a:pt x="78521" y="107459"/>
                    <a:pt x="74184" y="108584"/>
                  </a:cubicBezTo>
                  <a:cubicBezTo>
                    <a:pt x="70295" y="109553"/>
                    <a:pt x="66406" y="110827"/>
                    <a:pt x="62518" y="111647"/>
                  </a:cubicBezTo>
                  <a:cubicBezTo>
                    <a:pt x="59975" y="112245"/>
                    <a:pt x="57361" y="112544"/>
                    <a:pt x="54740" y="112544"/>
                  </a:cubicBezTo>
                  <a:cubicBezTo>
                    <a:pt x="51899" y="112544"/>
                    <a:pt x="49135" y="112173"/>
                    <a:pt x="46442" y="111276"/>
                  </a:cubicBezTo>
                  <a:cubicBezTo>
                    <a:pt x="43900" y="110379"/>
                    <a:pt x="41507" y="108955"/>
                    <a:pt x="39485" y="107238"/>
                  </a:cubicBezTo>
                  <a:cubicBezTo>
                    <a:pt x="37391" y="105515"/>
                    <a:pt x="35596" y="103421"/>
                    <a:pt x="34178" y="101255"/>
                  </a:cubicBezTo>
                  <a:cubicBezTo>
                    <a:pt x="31109" y="96691"/>
                    <a:pt x="29314" y="91384"/>
                    <a:pt x="27597" y="86149"/>
                  </a:cubicBezTo>
                  <a:cubicBezTo>
                    <a:pt x="25875" y="80837"/>
                    <a:pt x="24229" y="75530"/>
                    <a:pt x="21537" y="70894"/>
                  </a:cubicBezTo>
                  <a:cubicBezTo>
                    <a:pt x="19742" y="67903"/>
                    <a:pt x="17349" y="65432"/>
                    <a:pt x="15106" y="62889"/>
                  </a:cubicBezTo>
                  <a:cubicBezTo>
                    <a:pt x="12791" y="60347"/>
                    <a:pt x="10619" y="57804"/>
                    <a:pt x="9123" y="54592"/>
                  </a:cubicBezTo>
                  <a:cubicBezTo>
                    <a:pt x="7107" y="50176"/>
                    <a:pt x="5013" y="45468"/>
                    <a:pt x="3440" y="40754"/>
                  </a:cubicBezTo>
                  <a:cubicBezTo>
                    <a:pt x="1795" y="35968"/>
                    <a:pt x="676" y="31110"/>
                    <a:pt x="676" y="26324"/>
                  </a:cubicBezTo>
                  <a:cubicBezTo>
                    <a:pt x="676" y="23482"/>
                    <a:pt x="1125" y="20713"/>
                    <a:pt x="2022" y="17949"/>
                  </a:cubicBezTo>
                  <a:cubicBezTo>
                    <a:pt x="3667" y="12935"/>
                    <a:pt x="7179" y="8598"/>
                    <a:pt x="11744" y="5607"/>
                  </a:cubicBezTo>
                  <a:cubicBezTo>
                    <a:pt x="16231" y="2544"/>
                    <a:pt x="21687" y="749"/>
                    <a:pt x="27149" y="749"/>
                  </a:cubicBezTo>
                  <a:close/>
                  <a:moveTo>
                    <a:pt x="27149" y="1"/>
                  </a:moveTo>
                  <a:cubicBezTo>
                    <a:pt x="21537" y="1"/>
                    <a:pt x="15932" y="1868"/>
                    <a:pt x="11295" y="4937"/>
                  </a:cubicBezTo>
                  <a:cubicBezTo>
                    <a:pt x="6659" y="8077"/>
                    <a:pt x="2991" y="12487"/>
                    <a:pt x="1274" y="17721"/>
                  </a:cubicBezTo>
                  <a:cubicBezTo>
                    <a:pt x="377" y="20563"/>
                    <a:pt x="0" y="23405"/>
                    <a:pt x="0" y="26324"/>
                  </a:cubicBezTo>
                  <a:cubicBezTo>
                    <a:pt x="0" y="31182"/>
                    <a:pt x="1125" y="36118"/>
                    <a:pt x="2692" y="40981"/>
                  </a:cubicBezTo>
                  <a:cubicBezTo>
                    <a:pt x="4337" y="45767"/>
                    <a:pt x="6431" y="50476"/>
                    <a:pt x="8525" y="54891"/>
                  </a:cubicBezTo>
                  <a:cubicBezTo>
                    <a:pt x="10021" y="58253"/>
                    <a:pt x="12264" y="60873"/>
                    <a:pt x="14585" y="63338"/>
                  </a:cubicBezTo>
                  <a:cubicBezTo>
                    <a:pt x="16829" y="65881"/>
                    <a:pt x="19144" y="68351"/>
                    <a:pt x="20867" y="71265"/>
                  </a:cubicBezTo>
                  <a:cubicBezTo>
                    <a:pt x="23559" y="75752"/>
                    <a:pt x="25204" y="81064"/>
                    <a:pt x="26921" y="86371"/>
                  </a:cubicBezTo>
                  <a:cubicBezTo>
                    <a:pt x="28644" y="91606"/>
                    <a:pt x="30439" y="96990"/>
                    <a:pt x="33502" y="101626"/>
                  </a:cubicBezTo>
                  <a:cubicBezTo>
                    <a:pt x="35076" y="103947"/>
                    <a:pt x="36870" y="106041"/>
                    <a:pt x="38964" y="107836"/>
                  </a:cubicBezTo>
                  <a:cubicBezTo>
                    <a:pt x="41130" y="109553"/>
                    <a:pt x="43523" y="111049"/>
                    <a:pt x="46215" y="111946"/>
                  </a:cubicBezTo>
                  <a:cubicBezTo>
                    <a:pt x="48985" y="112843"/>
                    <a:pt x="51827" y="113292"/>
                    <a:pt x="54740" y="113292"/>
                  </a:cubicBezTo>
                  <a:cubicBezTo>
                    <a:pt x="57432" y="113292"/>
                    <a:pt x="60053" y="112921"/>
                    <a:pt x="62667" y="112395"/>
                  </a:cubicBezTo>
                  <a:cubicBezTo>
                    <a:pt x="66634" y="111575"/>
                    <a:pt x="70444" y="110229"/>
                    <a:pt x="74333" y="109254"/>
                  </a:cubicBezTo>
                  <a:cubicBezTo>
                    <a:pt x="78599" y="108207"/>
                    <a:pt x="82936" y="107687"/>
                    <a:pt x="87273" y="107687"/>
                  </a:cubicBezTo>
                  <a:cubicBezTo>
                    <a:pt x="87572" y="107687"/>
                    <a:pt x="87872" y="107609"/>
                    <a:pt x="88171" y="107609"/>
                  </a:cubicBezTo>
                  <a:cubicBezTo>
                    <a:pt x="95870" y="107609"/>
                    <a:pt x="103725" y="108883"/>
                    <a:pt x="111503" y="108883"/>
                  </a:cubicBezTo>
                  <a:cubicBezTo>
                    <a:pt x="115463" y="108883"/>
                    <a:pt x="119429" y="108584"/>
                    <a:pt x="123390" y="107609"/>
                  </a:cubicBezTo>
                  <a:cubicBezTo>
                    <a:pt x="128924" y="106191"/>
                    <a:pt x="133859" y="103421"/>
                    <a:pt x="137975" y="99760"/>
                  </a:cubicBezTo>
                  <a:cubicBezTo>
                    <a:pt x="142085" y="96092"/>
                    <a:pt x="145304" y="91683"/>
                    <a:pt x="147320" y="86897"/>
                  </a:cubicBezTo>
                  <a:cubicBezTo>
                    <a:pt x="149193" y="82410"/>
                    <a:pt x="150389" y="76799"/>
                    <a:pt x="150389" y="70966"/>
                  </a:cubicBezTo>
                  <a:cubicBezTo>
                    <a:pt x="150389" y="64983"/>
                    <a:pt x="149043" y="58702"/>
                    <a:pt x="145824" y="53467"/>
                  </a:cubicBezTo>
                  <a:cubicBezTo>
                    <a:pt x="143808" y="50254"/>
                    <a:pt x="141038" y="47712"/>
                    <a:pt x="137748" y="45839"/>
                  </a:cubicBezTo>
                  <a:cubicBezTo>
                    <a:pt x="134535" y="43973"/>
                    <a:pt x="130868" y="42627"/>
                    <a:pt x="127207" y="41801"/>
                  </a:cubicBezTo>
                  <a:cubicBezTo>
                    <a:pt x="124586" y="41203"/>
                    <a:pt x="121972" y="40832"/>
                    <a:pt x="119280" y="40604"/>
                  </a:cubicBezTo>
                  <a:cubicBezTo>
                    <a:pt x="117036" y="40455"/>
                    <a:pt x="114715" y="40455"/>
                    <a:pt x="112472" y="40455"/>
                  </a:cubicBezTo>
                  <a:lnTo>
                    <a:pt x="103576" y="40455"/>
                  </a:lnTo>
                  <a:cubicBezTo>
                    <a:pt x="100357" y="40455"/>
                    <a:pt x="97145" y="40305"/>
                    <a:pt x="94004" y="39785"/>
                  </a:cubicBezTo>
                  <a:cubicBezTo>
                    <a:pt x="89439" y="39109"/>
                    <a:pt x="85030" y="37613"/>
                    <a:pt x="81063" y="35370"/>
                  </a:cubicBezTo>
                  <a:cubicBezTo>
                    <a:pt x="76056" y="32528"/>
                    <a:pt x="71940" y="28490"/>
                    <a:pt x="67752" y="24380"/>
                  </a:cubicBezTo>
                  <a:cubicBezTo>
                    <a:pt x="60872" y="17799"/>
                    <a:pt x="53693" y="11218"/>
                    <a:pt x="45695" y="6283"/>
                  </a:cubicBezTo>
                  <a:cubicBezTo>
                    <a:pt x="41956" y="3890"/>
                    <a:pt x="37989" y="1945"/>
                    <a:pt x="33580" y="821"/>
                  </a:cubicBezTo>
                  <a:cubicBezTo>
                    <a:pt x="31636" y="372"/>
                    <a:pt x="29763" y="73"/>
                    <a:pt x="27819" y="73"/>
                  </a:cubicBezTo>
                  <a:cubicBezTo>
                    <a:pt x="27597" y="73"/>
                    <a:pt x="27370" y="1"/>
                    <a:pt x="27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9" name="Google Shape;29;p4"/>
            <p:cNvSpPr/>
            <p:nvPr/>
          </p:nvSpPr>
          <p:spPr>
            <a:xfrm>
              <a:off x="2326475" y="1549175"/>
              <a:ext cx="3217425" cy="2473500"/>
            </a:xfrm>
            <a:custGeom>
              <a:avLst/>
              <a:gdLst/>
              <a:ahLst/>
              <a:cxnLst/>
              <a:rect l="l" t="t" r="r" b="b"/>
              <a:pathLst>
                <a:path w="128697" h="98940" extrusionOk="0">
                  <a:moveTo>
                    <a:pt x="23332" y="677"/>
                  </a:moveTo>
                  <a:cubicBezTo>
                    <a:pt x="24977" y="749"/>
                    <a:pt x="26622" y="976"/>
                    <a:pt x="28268" y="1347"/>
                  </a:cubicBezTo>
                  <a:cubicBezTo>
                    <a:pt x="32079" y="2322"/>
                    <a:pt x="35447" y="4189"/>
                    <a:pt x="38588" y="6360"/>
                  </a:cubicBezTo>
                  <a:cubicBezTo>
                    <a:pt x="45318" y="10919"/>
                    <a:pt x="51151" y="17201"/>
                    <a:pt x="57283" y="22962"/>
                  </a:cubicBezTo>
                  <a:cubicBezTo>
                    <a:pt x="60944" y="26474"/>
                    <a:pt x="64833" y="29842"/>
                    <a:pt x="69398" y="32157"/>
                  </a:cubicBezTo>
                  <a:cubicBezTo>
                    <a:pt x="72987" y="34029"/>
                    <a:pt x="76948" y="35148"/>
                    <a:pt x="81064" y="35597"/>
                  </a:cubicBezTo>
                  <a:cubicBezTo>
                    <a:pt x="83080" y="35896"/>
                    <a:pt x="85174" y="35974"/>
                    <a:pt x="87196" y="35974"/>
                  </a:cubicBezTo>
                  <a:cubicBezTo>
                    <a:pt x="88015" y="35974"/>
                    <a:pt x="88763" y="35974"/>
                    <a:pt x="89511" y="35896"/>
                  </a:cubicBezTo>
                  <a:cubicBezTo>
                    <a:pt x="92353" y="35824"/>
                    <a:pt x="95194" y="35675"/>
                    <a:pt x="98036" y="35675"/>
                  </a:cubicBezTo>
                  <a:cubicBezTo>
                    <a:pt x="99759" y="35675"/>
                    <a:pt x="101476" y="35746"/>
                    <a:pt x="103199" y="35896"/>
                  </a:cubicBezTo>
                  <a:cubicBezTo>
                    <a:pt x="105442" y="36123"/>
                    <a:pt x="107758" y="36572"/>
                    <a:pt x="109929" y="37170"/>
                  </a:cubicBezTo>
                  <a:cubicBezTo>
                    <a:pt x="112992" y="38068"/>
                    <a:pt x="116061" y="39414"/>
                    <a:pt x="118676" y="41208"/>
                  </a:cubicBezTo>
                  <a:cubicBezTo>
                    <a:pt x="121296" y="43075"/>
                    <a:pt x="123462" y="45318"/>
                    <a:pt x="124957" y="48160"/>
                  </a:cubicBezTo>
                  <a:cubicBezTo>
                    <a:pt x="127051" y="52127"/>
                    <a:pt x="127949" y="56464"/>
                    <a:pt x="127949" y="60652"/>
                  </a:cubicBezTo>
                  <a:cubicBezTo>
                    <a:pt x="127949" y="66186"/>
                    <a:pt x="126381" y="71570"/>
                    <a:pt x="124060" y="75680"/>
                  </a:cubicBezTo>
                  <a:cubicBezTo>
                    <a:pt x="121966" y="79269"/>
                    <a:pt x="118903" y="82638"/>
                    <a:pt x="115236" y="85330"/>
                  </a:cubicBezTo>
                  <a:cubicBezTo>
                    <a:pt x="111497" y="88022"/>
                    <a:pt x="107237" y="90038"/>
                    <a:pt x="102601" y="91013"/>
                  </a:cubicBezTo>
                  <a:cubicBezTo>
                    <a:pt x="99011" y="91833"/>
                    <a:pt x="95344" y="92060"/>
                    <a:pt x="91605" y="92060"/>
                  </a:cubicBezTo>
                  <a:cubicBezTo>
                    <a:pt x="87196" y="92060"/>
                    <a:pt x="82781" y="91761"/>
                    <a:pt x="78371" y="91761"/>
                  </a:cubicBezTo>
                  <a:cubicBezTo>
                    <a:pt x="76427" y="91761"/>
                    <a:pt x="74555" y="91761"/>
                    <a:pt x="72610" y="91982"/>
                  </a:cubicBezTo>
                  <a:cubicBezTo>
                    <a:pt x="68949" y="92281"/>
                    <a:pt x="65359" y="92957"/>
                    <a:pt x="61842" y="94076"/>
                  </a:cubicBezTo>
                  <a:cubicBezTo>
                    <a:pt x="58629" y="95051"/>
                    <a:pt x="55410" y="96248"/>
                    <a:pt x="52198" y="97145"/>
                  </a:cubicBezTo>
                  <a:cubicBezTo>
                    <a:pt x="49506" y="97815"/>
                    <a:pt x="46736" y="98264"/>
                    <a:pt x="44044" y="98264"/>
                  </a:cubicBezTo>
                  <a:cubicBezTo>
                    <a:pt x="41651" y="98264"/>
                    <a:pt x="39335" y="97893"/>
                    <a:pt x="37014" y="97145"/>
                  </a:cubicBezTo>
                  <a:cubicBezTo>
                    <a:pt x="34621" y="96397"/>
                    <a:pt x="32378" y="95051"/>
                    <a:pt x="30511" y="93328"/>
                  </a:cubicBezTo>
                  <a:cubicBezTo>
                    <a:pt x="28567" y="91683"/>
                    <a:pt x="26993" y="89667"/>
                    <a:pt x="25725" y="87495"/>
                  </a:cubicBezTo>
                  <a:cubicBezTo>
                    <a:pt x="23631" y="83834"/>
                    <a:pt x="22357" y="79646"/>
                    <a:pt x="21310" y="75530"/>
                  </a:cubicBezTo>
                  <a:cubicBezTo>
                    <a:pt x="20191" y="71342"/>
                    <a:pt x="19144" y="67232"/>
                    <a:pt x="17499" y="63493"/>
                  </a:cubicBezTo>
                  <a:cubicBezTo>
                    <a:pt x="16374" y="61023"/>
                    <a:pt x="14807" y="59007"/>
                    <a:pt x="13311" y="56913"/>
                  </a:cubicBezTo>
                  <a:cubicBezTo>
                    <a:pt x="11816" y="54819"/>
                    <a:pt x="10392" y="52725"/>
                    <a:pt x="9423" y="50182"/>
                  </a:cubicBezTo>
                  <a:cubicBezTo>
                    <a:pt x="7700" y="45618"/>
                    <a:pt x="5534" y="40909"/>
                    <a:pt x="3811" y="36273"/>
                  </a:cubicBezTo>
                  <a:cubicBezTo>
                    <a:pt x="2094" y="31559"/>
                    <a:pt x="748" y="26773"/>
                    <a:pt x="748" y="22064"/>
                  </a:cubicBezTo>
                  <a:cubicBezTo>
                    <a:pt x="748" y="20192"/>
                    <a:pt x="969" y="18325"/>
                    <a:pt x="1418" y="16531"/>
                  </a:cubicBezTo>
                  <a:cubicBezTo>
                    <a:pt x="2016" y="14209"/>
                    <a:pt x="3063" y="12115"/>
                    <a:pt x="4409" y="10171"/>
                  </a:cubicBezTo>
                  <a:cubicBezTo>
                    <a:pt x="6503" y="7329"/>
                    <a:pt x="9345" y="4936"/>
                    <a:pt x="12564" y="3291"/>
                  </a:cubicBezTo>
                  <a:cubicBezTo>
                    <a:pt x="15776" y="1646"/>
                    <a:pt x="19443" y="677"/>
                    <a:pt x="23033" y="677"/>
                  </a:cubicBezTo>
                  <a:close/>
                  <a:moveTo>
                    <a:pt x="23033" y="1"/>
                  </a:moveTo>
                  <a:cubicBezTo>
                    <a:pt x="18020" y="1"/>
                    <a:pt x="13084" y="1724"/>
                    <a:pt x="9046" y="4565"/>
                  </a:cubicBezTo>
                  <a:cubicBezTo>
                    <a:pt x="7030" y="6061"/>
                    <a:pt x="5235" y="7778"/>
                    <a:pt x="3811" y="9800"/>
                  </a:cubicBezTo>
                  <a:cubicBezTo>
                    <a:pt x="2393" y="11745"/>
                    <a:pt x="1346" y="13988"/>
                    <a:pt x="748" y="16303"/>
                  </a:cubicBezTo>
                  <a:cubicBezTo>
                    <a:pt x="222" y="18248"/>
                    <a:pt x="0" y="20192"/>
                    <a:pt x="0" y="22064"/>
                  </a:cubicBezTo>
                  <a:cubicBezTo>
                    <a:pt x="0" y="26922"/>
                    <a:pt x="1346" y="31786"/>
                    <a:pt x="3141" y="36494"/>
                  </a:cubicBezTo>
                  <a:cubicBezTo>
                    <a:pt x="4858" y="41208"/>
                    <a:pt x="7030" y="45917"/>
                    <a:pt x="8747" y="50404"/>
                  </a:cubicBezTo>
                  <a:cubicBezTo>
                    <a:pt x="9722" y="53024"/>
                    <a:pt x="11217" y="55190"/>
                    <a:pt x="12713" y="57284"/>
                  </a:cubicBezTo>
                  <a:cubicBezTo>
                    <a:pt x="14209" y="59377"/>
                    <a:pt x="15704" y="61400"/>
                    <a:pt x="16823" y="63793"/>
                  </a:cubicBezTo>
                  <a:cubicBezTo>
                    <a:pt x="18468" y="67382"/>
                    <a:pt x="19443" y="71570"/>
                    <a:pt x="20562" y="75680"/>
                  </a:cubicBezTo>
                  <a:cubicBezTo>
                    <a:pt x="21687" y="79868"/>
                    <a:pt x="22955" y="84055"/>
                    <a:pt x="25127" y="87794"/>
                  </a:cubicBezTo>
                  <a:cubicBezTo>
                    <a:pt x="26395" y="90038"/>
                    <a:pt x="28040" y="92132"/>
                    <a:pt x="29985" y="93855"/>
                  </a:cubicBezTo>
                  <a:cubicBezTo>
                    <a:pt x="32007" y="95650"/>
                    <a:pt x="34250" y="96996"/>
                    <a:pt x="36793" y="97815"/>
                  </a:cubicBezTo>
                  <a:cubicBezTo>
                    <a:pt x="39186" y="98641"/>
                    <a:pt x="41579" y="98940"/>
                    <a:pt x="44044" y="98940"/>
                  </a:cubicBezTo>
                  <a:cubicBezTo>
                    <a:pt x="46814" y="98940"/>
                    <a:pt x="49655" y="98491"/>
                    <a:pt x="52347" y="97815"/>
                  </a:cubicBezTo>
                  <a:cubicBezTo>
                    <a:pt x="55638" y="96996"/>
                    <a:pt x="58850" y="95799"/>
                    <a:pt x="62069" y="94752"/>
                  </a:cubicBezTo>
                  <a:cubicBezTo>
                    <a:pt x="65509" y="93705"/>
                    <a:pt x="69021" y="92957"/>
                    <a:pt x="72688" y="92658"/>
                  </a:cubicBezTo>
                  <a:cubicBezTo>
                    <a:pt x="74555" y="92509"/>
                    <a:pt x="76499" y="92431"/>
                    <a:pt x="78371" y="92431"/>
                  </a:cubicBezTo>
                  <a:cubicBezTo>
                    <a:pt x="82709" y="92431"/>
                    <a:pt x="87196" y="92730"/>
                    <a:pt x="91605" y="92730"/>
                  </a:cubicBezTo>
                  <a:cubicBezTo>
                    <a:pt x="95344" y="92730"/>
                    <a:pt x="99083" y="92509"/>
                    <a:pt x="102750" y="91761"/>
                  </a:cubicBezTo>
                  <a:cubicBezTo>
                    <a:pt x="107459" y="90714"/>
                    <a:pt x="111874" y="88692"/>
                    <a:pt x="115613" y="85928"/>
                  </a:cubicBezTo>
                  <a:cubicBezTo>
                    <a:pt x="119352" y="83158"/>
                    <a:pt x="122493" y="79796"/>
                    <a:pt x="124658" y="75979"/>
                  </a:cubicBezTo>
                  <a:cubicBezTo>
                    <a:pt x="127129" y="71791"/>
                    <a:pt x="128697" y="66335"/>
                    <a:pt x="128697" y="60652"/>
                  </a:cubicBezTo>
                  <a:cubicBezTo>
                    <a:pt x="128697" y="56386"/>
                    <a:pt x="127799" y="51899"/>
                    <a:pt x="125634" y="47861"/>
                  </a:cubicBezTo>
                  <a:cubicBezTo>
                    <a:pt x="124060" y="44870"/>
                    <a:pt x="121745" y="42477"/>
                    <a:pt x="119053" y="40610"/>
                  </a:cubicBezTo>
                  <a:cubicBezTo>
                    <a:pt x="116361" y="38738"/>
                    <a:pt x="113292" y="37392"/>
                    <a:pt x="110079" y="36494"/>
                  </a:cubicBezTo>
                  <a:cubicBezTo>
                    <a:pt x="107907" y="35824"/>
                    <a:pt x="105592" y="35447"/>
                    <a:pt x="103271" y="35226"/>
                  </a:cubicBezTo>
                  <a:cubicBezTo>
                    <a:pt x="101476" y="34999"/>
                    <a:pt x="99759" y="34999"/>
                    <a:pt x="98036" y="34999"/>
                  </a:cubicBezTo>
                  <a:cubicBezTo>
                    <a:pt x="95194" y="34999"/>
                    <a:pt x="92353" y="35148"/>
                    <a:pt x="89511" y="35226"/>
                  </a:cubicBezTo>
                  <a:lnTo>
                    <a:pt x="87196" y="35226"/>
                  </a:lnTo>
                  <a:cubicBezTo>
                    <a:pt x="85174" y="35226"/>
                    <a:pt x="83157" y="35148"/>
                    <a:pt x="81135" y="34927"/>
                  </a:cubicBezTo>
                  <a:cubicBezTo>
                    <a:pt x="77175" y="34478"/>
                    <a:pt x="73209" y="33353"/>
                    <a:pt x="69697" y="31559"/>
                  </a:cubicBezTo>
                  <a:cubicBezTo>
                    <a:pt x="65282" y="29243"/>
                    <a:pt x="61471" y="25953"/>
                    <a:pt x="57732" y="22435"/>
                  </a:cubicBezTo>
                  <a:cubicBezTo>
                    <a:pt x="51671" y="16680"/>
                    <a:pt x="45767" y="10398"/>
                    <a:pt x="39036" y="5762"/>
                  </a:cubicBezTo>
                  <a:cubicBezTo>
                    <a:pt x="35818" y="3519"/>
                    <a:pt x="32306" y="1646"/>
                    <a:pt x="28417" y="677"/>
                  </a:cubicBezTo>
                  <a:cubicBezTo>
                    <a:pt x="26772" y="228"/>
                    <a:pt x="25049" y="1"/>
                    <a:pt x="23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0" name="Google Shape;30;p4"/>
            <p:cNvSpPr/>
            <p:nvPr/>
          </p:nvSpPr>
          <p:spPr>
            <a:xfrm>
              <a:off x="2614375" y="1728650"/>
              <a:ext cx="2682750" cy="2118300"/>
            </a:xfrm>
            <a:custGeom>
              <a:avLst/>
              <a:gdLst/>
              <a:ahLst/>
              <a:cxnLst/>
              <a:rect l="l" t="t" r="r" b="b"/>
              <a:pathLst>
                <a:path w="107310" h="84732" extrusionOk="0">
                  <a:moveTo>
                    <a:pt x="18995" y="749"/>
                  </a:moveTo>
                  <a:cubicBezTo>
                    <a:pt x="20413" y="749"/>
                    <a:pt x="21837" y="898"/>
                    <a:pt x="23255" y="1275"/>
                  </a:cubicBezTo>
                  <a:cubicBezTo>
                    <a:pt x="26473" y="2173"/>
                    <a:pt x="29315" y="3890"/>
                    <a:pt x="31929" y="5912"/>
                  </a:cubicBezTo>
                  <a:cubicBezTo>
                    <a:pt x="34699" y="8077"/>
                    <a:pt x="37164" y="10620"/>
                    <a:pt x="39707" y="13240"/>
                  </a:cubicBezTo>
                  <a:cubicBezTo>
                    <a:pt x="42177" y="15932"/>
                    <a:pt x="44720" y="18624"/>
                    <a:pt x="47334" y="21089"/>
                  </a:cubicBezTo>
                  <a:cubicBezTo>
                    <a:pt x="50553" y="24081"/>
                    <a:pt x="54143" y="26701"/>
                    <a:pt x="58181" y="28418"/>
                  </a:cubicBezTo>
                  <a:cubicBezTo>
                    <a:pt x="61393" y="29764"/>
                    <a:pt x="64833" y="30590"/>
                    <a:pt x="68273" y="30811"/>
                  </a:cubicBezTo>
                  <a:cubicBezTo>
                    <a:pt x="69099" y="30889"/>
                    <a:pt x="69996" y="30889"/>
                    <a:pt x="70816" y="30889"/>
                  </a:cubicBezTo>
                  <a:cubicBezTo>
                    <a:pt x="72389" y="30889"/>
                    <a:pt x="73957" y="30811"/>
                    <a:pt x="75530" y="30739"/>
                  </a:cubicBezTo>
                  <a:cubicBezTo>
                    <a:pt x="78145" y="30512"/>
                    <a:pt x="80687" y="30362"/>
                    <a:pt x="83158" y="30362"/>
                  </a:cubicBezTo>
                  <a:cubicBezTo>
                    <a:pt x="84504" y="30362"/>
                    <a:pt x="85850" y="30362"/>
                    <a:pt x="87196" y="30590"/>
                  </a:cubicBezTo>
                  <a:cubicBezTo>
                    <a:pt x="89140" y="30811"/>
                    <a:pt x="91085" y="31260"/>
                    <a:pt x="92880" y="31936"/>
                  </a:cubicBezTo>
                  <a:cubicBezTo>
                    <a:pt x="95494" y="32905"/>
                    <a:pt x="97887" y="34251"/>
                    <a:pt x="99981" y="36046"/>
                  </a:cubicBezTo>
                  <a:cubicBezTo>
                    <a:pt x="102075" y="37840"/>
                    <a:pt x="103720" y="40012"/>
                    <a:pt x="104845" y="42555"/>
                  </a:cubicBezTo>
                  <a:cubicBezTo>
                    <a:pt x="106041" y="45468"/>
                    <a:pt x="106562" y="48310"/>
                    <a:pt x="106562" y="51080"/>
                  </a:cubicBezTo>
                  <a:cubicBezTo>
                    <a:pt x="106562" y="56386"/>
                    <a:pt x="104545" y="61172"/>
                    <a:pt x="101554" y="64762"/>
                  </a:cubicBezTo>
                  <a:cubicBezTo>
                    <a:pt x="99311" y="67454"/>
                    <a:pt x="96319" y="69775"/>
                    <a:pt x="93029" y="71570"/>
                  </a:cubicBezTo>
                  <a:cubicBezTo>
                    <a:pt x="89661" y="73365"/>
                    <a:pt x="85922" y="74711"/>
                    <a:pt x="82183" y="75309"/>
                  </a:cubicBezTo>
                  <a:cubicBezTo>
                    <a:pt x="78222" y="75907"/>
                    <a:pt x="74106" y="75979"/>
                    <a:pt x="70068" y="76057"/>
                  </a:cubicBezTo>
                  <a:cubicBezTo>
                    <a:pt x="66030" y="76129"/>
                    <a:pt x="61992" y="76278"/>
                    <a:pt x="58031" y="77026"/>
                  </a:cubicBezTo>
                  <a:cubicBezTo>
                    <a:pt x="55112" y="77624"/>
                    <a:pt x="52270" y="78599"/>
                    <a:pt x="49506" y="79718"/>
                  </a:cubicBezTo>
                  <a:cubicBezTo>
                    <a:pt x="47035" y="80693"/>
                    <a:pt x="44571" y="81812"/>
                    <a:pt x="41950" y="82638"/>
                  </a:cubicBezTo>
                  <a:cubicBezTo>
                    <a:pt x="39258" y="83535"/>
                    <a:pt x="36416" y="84055"/>
                    <a:pt x="33575" y="84055"/>
                  </a:cubicBezTo>
                  <a:cubicBezTo>
                    <a:pt x="31630" y="84055"/>
                    <a:pt x="29614" y="83756"/>
                    <a:pt x="27742" y="83158"/>
                  </a:cubicBezTo>
                  <a:cubicBezTo>
                    <a:pt x="25426" y="82410"/>
                    <a:pt x="23332" y="81142"/>
                    <a:pt x="21610" y="79497"/>
                  </a:cubicBezTo>
                  <a:cubicBezTo>
                    <a:pt x="19815" y="77923"/>
                    <a:pt x="18397" y="75907"/>
                    <a:pt x="17422" y="73736"/>
                  </a:cubicBezTo>
                  <a:cubicBezTo>
                    <a:pt x="16153" y="71043"/>
                    <a:pt x="15477" y="68052"/>
                    <a:pt x="15029" y="65061"/>
                  </a:cubicBezTo>
                  <a:cubicBezTo>
                    <a:pt x="14508" y="61998"/>
                    <a:pt x="14209" y="59007"/>
                    <a:pt x="13461" y="56165"/>
                  </a:cubicBezTo>
                  <a:cubicBezTo>
                    <a:pt x="13013" y="54292"/>
                    <a:pt x="12337" y="52647"/>
                    <a:pt x="11667" y="51002"/>
                  </a:cubicBezTo>
                  <a:cubicBezTo>
                    <a:pt x="10991" y="49357"/>
                    <a:pt x="10320" y="47640"/>
                    <a:pt x="9794" y="45767"/>
                  </a:cubicBezTo>
                  <a:cubicBezTo>
                    <a:pt x="8526" y="41059"/>
                    <a:pt x="6282" y="36494"/>
                    <a:pt x="4338" y="31936"/>
                  </a:cubicBezTo>
                  <a:cubicBezTo>
                    <a:pt x="3291" y="29614"/>
                    <a:pt x="2394" y="27371"/>
                    <a:pt x="1795" y="25056"/>
                  </a:cubicBezTo>
                  <a:cubicBezTo>
                    <a:pt x="1119" y="22812"/>
                    <a:pt x="671" y="20491"/>
                    <a:pt x="671" y="18176"/>
                  </a:cubicBezTo>
                  <a:cubicBezTo>
                    <a:pt x="671" y="17129"/>
                    <a:pt x="748" y="16154"/>
                    <a:pt x="970" y="15107"/>
                  </a:cubicBezTo>
                  <a:cubicBezTo>
                    <a:pt x="1269" y="13091"/>
                    <a:pt x="2017" y="11146"/>
                    <a:pt x="3141" y="9423"/>
                  </a:cubicBezTo>
                  <a:cubicBezTo>
                    <a:pt x="4787" y="6881"/>
                    <a:pt x="7180" y="4637"/>
                    <a:pt x="9944" y="3142"/>
                  </a:cubicBezTo>
                  <a:cubicBezTo>
                    <a:pt x="12713" y="1574"/>
                    <a:pt x="15777" y="749"/>
                    <a:pt x="18917" y="749"/>
                  </a:cubicBezTo>
                  <a:close/>
                  <a:moveTo>
                    <a:pt x="18917" y="1"/>
                  </a:moveTo>
                  <a:cubicBezTo>
                    <a:pt x="14580" y="1"/>
                    <a:pt x="10320" y="1646"/>
                    <a:pt x="6881" y="4338"/>
                  </a:cubicBezTo>
                  <a:cubicBezTo>
                    <a:pt x="5158" y="5612"/>
                    <a:pt x="3662" y="7258"/>
                    <a:pt x="2543" y="9052"/>
                  </a:cubicBezTo>
                  <a:cubicBezTo>
                    <a:pt x="1418" y="10847"/>
                    <a:pt x="599" y="12863"/>
                    <a:pt x="222" y="14957"/>
                  </a:cubicBezTo>
                  <a:cubicBezTo>
                    <a:pt x="72" y="16082"/>
                    <a:pt x="1" y="17129"/>
                    <a:pt x="1" y="18176"/>
                  </a:cubicBezTo>
                  <a:cubicBezTo>
                    <a:pt x="1" y="20569"/>
                    <a:pt x="372" y="22962"/>
                    <a:pt x="1048" y="25277"/>
                  </a:cubicBezTo>
                  <a:cubicBezTo>
                    <a:pt x="2094" y="28795"/>
                    <a:pt x="3662" y="32235"/>
                    <a:pt x="5158" y="35675"/>
                  </a:cubicBezTo>
                  <a:cubicBezTo>
                    <a:pt x="6653" y="39115"/>
                    <a:pt x="8227" y="42477"/>
                    <a:pt x="9124" y="45995"/>
                  </a:cubicBezTo>
                  <a:cubicBezTo>
                    <a:pt x="9573" y="47939"/>
                    <a:pt x="10320" y="49584"/>
                    <a:pt x="10991" y="51301"/>
                  </a:cubicBezTo>
                  <a:cubicBezTo>
                    <a:pt x="11667" y="52946"/>
                    <a:pt x="12337" y="54591"/>
                    <a:pt x="12785" y="56314"/>
                  </a:cubicBezTo>
                  <a:cubicBezTo>
                    <a:pt x="13461" y="59078"/>
                    <a:pt x="13832" y="62147"/>
                    <a:pt x="14281" y="65139"/>
                  </a:cubicBezTo>
                  <a:cubicBezTo>
                    <a:pt x="14807" y="68202"/>
                    <a:pt x="15406" y="71193"/>
                    <a:pt x="16752" y="74035"/>
                  </a:cubicBezTo>
                  <a:cubicBezTo>
                    <a:pt x="17799" y="76278"/>
                    <a:pt x="19294" y="78372"/>
                    <a:pt x="21089" y="80095"/>
                  </a:cubicBezTo>
                  <a:cubicBezTo>
                    <a:pt x="22884" y="81740"/>
                    <a:pt x="25049" y="83086"/>
                    <a:pt x="27520" y="83834"/>
                  </a:cubicBezTo>
                  <a:cubicBezTo>
                    <a:pt x="29465" y="84504"/>
                    <a:pt x="31558" y="84731"/>
                    <a:pt x="33575" y="84731"/>
                  </a:cubicBezTo>
                  <a:cubicBezTo>
                    <a:pt x="36494" y="84731"/>
                    <a:pt x="39485" y="84205"/>
                    <a:pt x="42177" y="83308"/>
                  </a:cubicBezTo>
                  <a:cubicBezTo>
                    <a:pt x="44792" y="82488"/>
                    <a:pt x="47334" y="81363"/>
                    <a:pt x="49805" y="80394"/>
                  </a:cubicBezTo>
                  <a:cubicBezTo>
                    <a:pt x="52569" y="79269"/>
                    <a:pt x="55261" y="78300"/>
                    <a:pt x="58181" y="77774"/>
                  </a:cubicBezTo>
                  <a:cubicBezTo>
                    <a:pt x="61992" y="77026"/>
                    <a:pt x="66030" y="76876"/>
                    <a:pt x="70068" y="76805"/>
                  </a:cubicBezTo>
                  <a:cubicBezTo>
                    <a:pt x="74106" y="76727"/>
                    <a:pt x="78222" y="76655"/>
                    <a:pt x="82261" y="75979"/>
                  </a:cubicBezTo>
                  <a:cubicBezTo>
                    <a:pt x="86149" y="75381"/>
                    <a:pt x="89960" y="74035"/>
                    <a:pt x="93328" y="72168"/>
                  </a:cubicBezTo>
                  <a:cubicBezTo>
                    <a:pt x="96768" y="70373"/>
                    <a:pt x="99759" y="67980"/>
                    <a:pt x="102075" y="65210"/>
                  </a:cubicBezTo>
                  <a:cubicBezTo>
                    <a:pt x="105216" y="61471"/>
                    <a:pt x="107309" y="56536"/>
                    <a:pt x="107309" y="51080"/>
                  </a:cubicBezTo>
                  <a:cubicBezTo>
                    <a:pt x="107309" y="48238"/>
                    <a:pt x="106789" y="45247"/>
                    <a:pt x="105443" y="42255"/>
                  </a:cubicBezTo>
                  <a:cubicBezTo>
                    <a:pt x="104318" y="39635"/>
                    <a:pt x="102601" y="37392"/>
                    <a:pt x="100429" y="35525"/>
                  </a:cubicBezTo>
                  <a:cubicBezTo>
                    <a:pt x="98336" y="33653"/>
                    <a:pt x="95793" y="32235"/>
                    <a:pt x="93101" y="31260"/>
                  </a:cubicBezTo>
                  <a:cubicBezTo>
                    <a:pt x="91234" y="30590"/>
                    <a:pt x="89290" y="30063"/>
                    <a:pt x="87268" y="29842"/>
                  </a:cubicBezTo>
                  <a:cubicBezTo>
                    <a:pt x="85922" y="29692"/>
                    <a:pt x="84576" y="29614"/>
                    <a:pt x="83158" y="29614"/>
                  </a:cubicBezTo>
                  <a:cubicBezTo>
                    <a:pt x="80615" y="29614"/>
                    <a:pt x="78073" y="29842"/>
                    <a:pt x="75530" y="29991"/>
                  </a:cubicBezTo>
                  <a:cubicBezTo>
                    <a:pt x="73957" y="30063"/>
                    <a:pt x="72389" y="30141"/>
                    <a:pt x="70816" y="30141"/>
                  </a:cubicBezTo>
                  <a:cubicBezTo>
                    <a:pt x="69996" y="30141"/>
                    <a:pt x="69171" y="30141"/>
                    <a:pt x="68351" y="30063"/>
                  </a:cubicBezTo>
                  <a:cubicBezTo>
                    <a:pt x="64911" y="29842"/>
                    <a:pt x="61543" y="29094"/>
                    <a:pt x="58480" y="27748"/>
                  </a:cubicBezTo>
                  <a:cubicBezTo>
                    <a:pt x="54513" y="26025"/>
                    <a:pt x="51002" y="23482"/>
                    <a:pt x="47861" y="20569"/>
                  </a:cubicBezTo>
                  <a:cubicBezTo>
                    <a:pt x="45241" y="18098"/>
                    <a:pt x="42698" y="15406"/>
                    <a:pt x="40233" y="12792"/>
                  </a:cubicBezTo>
                  <a:cubicBezTo>
                    <a:pt x="37691" y="10099"/>
                    <a:pt x="35148" y="7557"/>
                    <a:pt x="32378" y="5385"/>
                  </a:cubicBezTo>
                  <a:cubicBezTo>
                    <a:pt x="29686" y="3219"/>
                    <a:pt x="26772" y="1496"/>
                    <a:pt x="23404" y="599"/>
                  </a:cubicBezTo>
                  <a:cubicBezTo>
                    <a:pt x="21986" y="228"/>
                    <a:pt x="20491" y="1"/>
                    <a:pt x="18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31" name="Google Shape;31;p4"/>
            <p:cNvSpPr/>
            <p:nvPr/>
          </p:nvSpPr>
          <p:spPr>
            <a:xfrm>
              <a:off x="2894800" y="1908125"/>
              <a:ext cx="2163025" cy="1764875"/>
            </a:xfrm>
            <a:custGeom>
              <a:avLst/>
              <a:gdLst/>
              <a:ahLst/>
              <a:cxnLst/>
              <a:rect l="l" t="t" r="r" b="b"/>
              <a:pathLst>
                <a:path w="86521" h="70595" extrusionOk="0">
                  <a:moveTo>
                    <a:pt x="15107" y="749"/>
                  </a:moveTo>
                  <a:cubicBezTo>
                    <a:pt x="16225" y="749"/>
                    <a:pt x="17350" y="898"/>
                    <a:pt x="18469" y="1197"/>
                  </a:cubicBezTo>
                  <a:cubicBezTo>
                    <a:pt x="20563" y="1796"/>
                    <a:pt x="22435" y="2843"/>
                    <a:pt x="24081" y="4189"/>
                  </a:cubicBezTo>
                  <a:cubicBezTo>
                    <a:pt x="26545" y="6211"/>
                    <a:pt x="28717" y="8825"/>
                    <a:pt x="30883" y="11517"/>
                  </a:cubicBezTo>
                  <a:cubicBezTo>
                    <a:pt x="33054" y="14209"/>
                    <a:pt x="35220" y="16979"/>
                    <a:pt x="37763" y="19223"/>
                  </a:cubicBezTo>
                  <a:cubicBezTo>
                    <a:pt x="42626" y="23560"/>
                    <a:pt x="49129" y="26025"/>
                    <a:pt x="55638" y="26025"/>
                  </a:cubicBezTo>
                  <a:lnTo>
                    <a:pt x="55860" y="26025"/>
                  </a:lnTo>
                  <a:cubicBezTo>
                    <a:pt x="58031" y="26025"/>
                    <a:pt x="60125" y="25726"/>
                    <a:pt x="62219" y="25504"/>
                  </a:cubicBezTo>
                  <a:cubicBezTo>
                    <a:pt x="64313" y="25205"/>
                    <a:pt x="66329" y="24978"/>
                    <a:pt x="68423" y="24978"/>
                  </a:cubicBezTo>
                  <a:cubicBezTo>
                    <a:pt x="69470" y="24978"/>
                    <a:pt x="70517" y="25056"/>
                    <a:pt x="71492" y="25205"/>
                  </a:cubicBezTo>
                  <a:cubicBezTo>
                    <a:pt x="74633" y="25654"/>
                    <a:pt x="77547" y="27072"/>
                    <a:pt x="79868" y="29166"/>
                  </a:cubicBezTo>
                  <a:cubicBezTo>
                    <a:pt x="82261" y="31260"/>
                    <a:pt x="84056" y="33952"/>
                    <a:pt x="84953" y="36943"/>
                  </a:cubicBezTo>
                  <a:cubicBezTo>
                    <a:pt x="85551" y="38816"/>
                    <a:pt x="85773" y="40533"/>
                    <a:pt x="85773" y="42178"/>
                  </a:cubicBezTo>
                  <a:cubicBezTo>
                    <a:pt x="85773" y="45019"/>
                    <a:pt x="84953" y="47412"/>
                    <a:pt x="83607" y="49506"/>
                  </a:cubicBezTo>
                  <a:cubicBezTo>
                    <a:pt x="82560" y="51080"/>
                    <a:pt x="81214" y="52498"/>
                    <a:pt x="79640" y="53694"/>
                  </a:cubicBezTo>
                  <a:cubicBezTo>
                    <a:pt x="77247" y="55417"/>
                    <a:pt x="74334" y="56763"/>
                    <a:pt x="71343" y="57732"/>
                  </a:cubicBezTo>
                  <a:cubicBezTo>
                    <a:pt x="68274" y="58707"/>
                    <a:pt x="65061" y="59306"/>
                    <a:pt x="61992" y="59527"/>
                  </a:cubicBezTo>
                  <a:cubicBezTo>
                    <a:pt x="58929" y="59754"/>
                    <a:pt x="55788" y="59826"/>
                    <a:pt x="52719" y="60125"/>
                  </a:cubicBezTo>
                  <a:cubicBezTo>
                    <a:pt x="49656" y="60502"/>
                    <a:pt x="46587" y="61023"/>
                    <a:pt x="43673" y="62147"/>
                  </a:cubicBezTo>
                  <a:cubicBezTo>
                    <a:pt x="41651" y="62967"/>
                    <a:pt x="39707" y="64092"/>
                    <a:pt x="37840" y="65139"/>
                  </a:cubicBezTo>
                  <a:cubicBezTo>
                    <a:pt x="35896" y="66186"/>
                    <a:pt x="34024" y="67304"/>
                    <a:pt x="32079" y="68130"/>
                  </a:cubicBezTo>
                  <a:cubicBezTo>
                    <a:pt x="29465" y="69249"/>
                    <a:pt x="26545" y="69925"/>
                    <a:pt x="23704" y="69925"/>
                  </a:cubicBezTo>
                  <a:cubicBezTo>
                    <a:pt x="21987" y="69925"/>
                    <a:pt x="20341" y="69626"/>
                    <a:pt x="18696" y="69177"/>
                  </a:cubicBezTo>
                  <a:cubicBezTo>
                    <a:pt x="16525" y="68501"/>
                    <a:pt x="14509" y="67304"/>
                    <a:pt x="12863" y="65737"/>
                  </a:cubicBezTo>
                  <a:cubicBezTo>
                    <a:pt x="11218" y="64164"/>
                    <a:pt x="9944" y="62219"/>
                    <a:pt x="9346" y="60054"/>
                  </a:cubicBezTo>
                  <a:cubicBezTo>
                    <a:pt x="9046" y="58857"/>
                    <a:pt x="8897" y="57583"/>
                    <a:pt x="8897" y="56314"/>
                  </a:cubicBezTo>
                  <a:cubicBezTo>
                    <a:pt x="8897" y="54143"/>
                    <a:pt x="9274" y="51899"/>
                    <a:pt x="9722" y="49584"/>
                  </a:cubicBezTo>
                  <a:cubicBezTo>
                    <a:pt x="10093" y="47341"/>
                    <a:pt x="10470" y="45019"/>
                    <a:pt x="10470" y="42704"/>
                  </a:cubicBezTo>
                  <a:lnTo>
                    <a:pt x="10470" y="41430"/>
                  </a:lnTo>
                  <a:cubicBezTo>
                    <a:pt x="10243" y="38965"/>
                    <a:pt x="9573" y="36644"/>
                    <a:pt x="8598" y="34400"/>
                  </a:cubicBezTo>
                  <a:cubicBezTo>
                    <a:pt x="7180" y="31038"/>
                    <a:pt x="5236" y="27820"/>
                    <a:pt x="3590" y="24529"/>
                  </a:cubicBezTo>
                  <a:cubicBezTo>
                    <a:pt x="2765" y="22884"/>
                    <a:pt x="2095" y="21317"/>
                    <a:pt x="1568" y="19594"/>
                  </a:cubicBezTo>
                  <a:cubicBezTo>
                    <a:pt x="1048" y="17948"/>
                    <a:pt x="749" y="16303"/>
                    <a:pt x="749" y="14509"/>
                  </a:cubicBezTo>
                  <a:lnTo>
                    <a:pt x="749" y="13689"/>
                  </a:lnTo>
                  <a:cubicBezTo>
                    <a:pt x="898" y="11894"/>
                    <a:pt x="1347" y="10249"/>
                    <a:pt x="2167" y="8676"/>
                  </a:cubicBezTo>
                  <a:cubicBezTo>
                    <a:pt x="3441" y="6360"/>
                    <a:pt x="5307" y="4338"/>
                    <a:pt x="7629" y="2992"/>
                  </a:cubicBezTo>
                  <a:cubicBezTo>
                    <a:pt x="9872" y="1574"/>
                    <a:pt x="12486" y="749"/>
                    <a:pt x="15107" y="749"/>
                  </a:cubicBezTo>
                  <a:close/>
                  <a:moveTo>
                    <a:pt x="15107" y="1"/>
                  </a:moveTo>
                  <a:cubicBezTo>
                    <a:pt x="11439" y="1"/>
                    <a:pt x="7778" y="1574"/>
                    <a:pt x="5008" y="4039"/>
                  </a:cubicBezTo>
                  <a:cubicBezTo>
                    <a:pt x="3590" y="5236"/>
                    <a:pt x="2394" y="6731"/>
                    <a:pt x="1568" y="8376"/>
                  </a:cubicBezTo>
                  <a:cubicBezTo>
                    <a:pt x="671" y="9950"/>
                    <a:pt x="150" y="11745"/>
                    <a:pt x="1" y="13689"/>
                  </a:cubicBezTo>
                  <a:lnTo>
                    <a:pt x="1" y="14509"/>
                  </a:lnTo>
                  <a:cubicBezTo>
                    <a:pt x="1" y="16979"/>
                    <a:pt x="599" y="19295"/>
                    <a:pt x="1496" y="21538"/>
                  </a:cubicBezTo>
                  <a:cubicBezTo>
                    <a:pt x="2765" y="24906"/>
                    <a:pt x="4709" y="28119"/>
                    <a:pt x="6432" y="31409"/>
                  </a:cubicBezTo>
                  <a:cubicBezTo>
                    <a:pt x="7252" y="33054"/>
                    <a:pt x="8000" y="34700"/>
                    <a:pt x="8598" y="36345"/>
                  </a:cubicBezTo>
                  <a:cubicBezTo>
                    <a:pt x="9196" y="38068"/>
                    <a:pt x="9573" y="39713"/>
                    <a:pt x="9722" y="41508"/>
                  </a:cubicBezTo>
                  <a:cubicBezTo>
                    <a:pt x="9794" y="41879"/>
                    <a:pt x="9794" y="42327"/>
                    <a:pt x="9794" y="42704"/>
                  </a:cubicBezTo>
                  <a:cubicBezTo>
                    <a:pt x="9794" y="44948"/>
                    <a:pt x="9346" y="47191"/>
                    <a:pt x="8975" y="49506"/>
                  </a:cubicBezTo>
                  <a:cubicBezTo>
                    <a:pt x="8598" y="51750"/>
                    <a:pt x="8149" y="53993"/>
                    <a:pt x="8149" y="56314"/>
                  </a:cubicBezTo>
                  <a:cubicBezTo>
                    <a:pt x="8149" y="57661"/>
                    <a:pt x="8299" y="58929"/>
                    <a:pt x="8676" y="60275"/>
                  </a:cubicBezTo>
                  <a:cubicBezTo>
                    <a:pt x="9346" y="62596"/>
                    <a:pt x="10620" y="64612"/>
                    <a:pt x="12337" y="66257"/>
                  </a:cubicBezTo>
                  <a:cubicBezTo>
                    <a:pt x="14060" y="67903"/>
                    <a:pt x="16225" y="69177"/>
                    <a:pt x="18469" y="69847"/>
                  </a:cubicBezTo>
                  <a:cubicBezTo>
                    <a:pt x="20192" y="70373"/>
                    <a:pt x="21909" y="70595"/>
                    <a:pt x="23704" y="70595"/>
                  </a:cubicBezTo>
                  <a:cubicBezTo>
                    <a:pt x="26695" y="70595"/>
                    <a:pt x="29614" y="69925"/>
                    <a:pt x="32378" y="68800"/>
                  </a:cubicBezTo>
                  <a:cubicBezTo>
                    <a:pt x="34400" y="67980"/>
                    <a:pt x="36267" y="66856"/>
                    <a:pt x="38211" y="65737"/>
                  </a:cubicBezTo>
                  <a:cubicBezTo>
                    <a:pt x="40084" y="64690"/>
                    <a:pt x="41950" y="63643"/>
                    <a:pt x="43973" y="62817"/>
                  </a:cubicBezTo>
                  <a:cubicBezTo>
                    <a:pt x="46814" y="61699"/>
                    <a:pt x="49728" y="61172"/>
                    <a:pt x="52797" y="60873"/>
                  </a:cubicBezTo>
                  <a:cubicBezTo>
                    <a:pt x="55860" y="60574"/>
                    <a:pt x="59001" y="60502"/>
                    <a:pt x="62070" y="60275"/>
                  </a:cubicBezTo>
                  <a:cubicBezTo>
                    <a:pt x="64834" y="60054"/>
                    <a:pt x="67675" y="59527"/>
                    <a:pt x="70517" y="58779"/>
                  </a:cubicBezTo>
                  <a:cubicBezTo>
                    <a:pt x="74705" y="57583"/>
                    <a:pt x="78671" y="55638"/>
                    <a:pt x="81585" y="52946"/>
                  </a:cubicBezTo>
                  <a:cubicBezTo>
                    <a:pt x="83080" y="51600"/>
                    <a:pt x="84355" y="50033"/>
                    <a:pt x="85174" y="48238"/>
                  </a:cubicBezTo>
                  <a:cubicBezTo>
                    <a:pt x="86000" y="46443"/>
                    <a:pt x="86520" y="44421"/>
                    <a:pt x="86520" y="42178"/>
                  </a:cubicBezTo>
                  <a:cubicBezTo>
                    <a:pt x="86520" y="40461"/>
                    <a:pt x="86221" y="38666"/>
                    <a:pt x="85623" y="36722"/>
                  </a:cubicBezTo>
                  <a:cubicBezTo>
                    <a:pt x="84726" y="33581"/>
                    <a:pt x="82781" y="30739"/>
                    <a:pt x="80388" y="28645"/>
                  </a:cubicBezTo>
                  <a:cubicBezTo>
                    <a:pt x="77923" y="26474"/>
                    <a:pt x="74854" y="24978"/>
                    <a:pt x="71642" y="24457"/>
                  </a:cubicBezTo>
                  <a:cubicBezTo>
                    <a:pt x="70517" y="24308"/>
                    <a:pt x="69470" y="24230"/>
                    <a:pt x="68423" y="24230"/>
                  </a:cubicBezTo>
                  <a:cubicBezTo>
                    <a:pt x="66329" y="24230"/>
                    <a:pt x="64164" y="24457"/>
                    <a:pt x="62141" y="24757"/>
                  </a:cubicBezTo>
                  <a:cubicBezTo>
                    <a:pt x="60048" y="24978"/>
                    <a:pt x="57954" y="25277"/>
                    <a:pt x="55860" y="25277"/>
                  </a:cubicBezTo>
                  <a:lnTo>
                    <a:pt x="55638" y="25277"/>
                  </a:lnTo>
                  <a:cubicBezTo>
                    <a:pt x="49279" y="25277"/>
                    <a:pt x="42997" y="22884"/>
                    <a:pt x="38211" y="18696"/>
                  </a:cubicBezTo>
                  <a:cubicBezTo>
                    <a:pt x="36566" y="17201"/>
                    <a:pt x="35070" y="15484"/>
                    <a:pt x="33653" y="13689"/>
                  </a:cubicBezTo>
                  <a:cubicBezTo>
                    <a:pt x="31409" y="11069"/>
                    <a:pt x="29387" y="8227"/>
                    <a:pt x="26994" y="5834"/>
                  </a:cubicBezTo>
                  <a:cubicBezTo>
                    <a:pt x="25798" y="4637"/>
                    <a:pt x="24529" y="3590"/>
                    <a:pt x="23183" y="2693"/>
                  </a:cubicBezTo>
                  <a:cubicBezTo>
                    <a:pt x="21837" y="1724"/>
                    <a:pt x="20341" y="976"/>
                    <a:pt x="18696" y="527"/>
                  </a:cubicBezTo>
                  <a:cubicBezTo>
                    <a:pt x="17500" y="150"/>
                    <a:pt x="16303" y="1"/>
                    <a:pt x="15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2" name="Google Shape;32;p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33" name="Google Shape;33;p4"/>
          <p:cNvSpPr txBox="1">
            <a:spLocks noGrp="1"/>
          </p:cNvSpPr>
          <p:nvPr>
            <p:ph type="body" idx="1"/>
          </p:nvPr>
        </p:nvSpPr>
        <p:spPr>
          <a:xfrm>
            <a:off x="720000" y="1063336"/>
            <a:ext cx="7704000" cy="370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 sz="1200"/>
            </a:lvl1pPr>
            <a:lvl2pPr marL="914400" lvl="1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 sz="1200"/>
            </a:lvl2pPr>
            <a:lvl3pPr marL="1371600" lvl="2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 sz="1200"/>
            </a:lvl3pPr>
            <a:lvl4pPr marL="1828800" lvl="3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 sz="1200"/>
            </a:lvl4pPr>
            <a:lvl5pPr marL="2286000" lvl="4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 sz="1200"/>
            </a:lvl5pPr>
            <a:lvl6pPr marL="2743200" lvl="5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 sz="1200"/>
            </a:lvl6pPr>
            <a:lvl7pPr marL="3200400" lvl="6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●"/>
              <a:defRPr sz="1200"/>
            </a:lvl7pPr>
            <a:lvl8pPr marL="3657600" lvl="7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○"/>
              <a:defRPr sz="1200"/>
            </a:lvl8pPr>
            <a:lvl9pPr marL="4114800" lvl="8" indent="-30480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Font typeface="Nunito Light"/>
              <a:buChar char="■"/>
              <a:defRPr sz="12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0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four columns">
  <p:cSld name="CUSTOM_5">
    <p:spTree>
      <p:nvGrpSpPr>
        <p:cNvPr id="1" name="Shape 54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549" name="Google Shape;549;p34"/>
          <p:cNvPicPr preferRelativeResize="0"/>
          <p:nvPr/>
        </p:nvPicPr>
        <p:blipFill rotWithShape="1">
          <a:blip r:embed="rId2">
            <a:alphaModFix/>
          </a:blip>
          <a:srcRect l="7544" t="8784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550" name="Google Shape;550;p34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551" name="Google Shape;551;p34"/>
          <p:cNvSpPr txBox="1">
            <a:spLocks noGrp="1"/>
          </p:cNvSpPr>
          <p:nvPr>
            <p:ph type="subTitle" idx="1"/>
          </p:nvPr>
        </p:nvSpPr>
        <p:spPr>
          <a:xfrm>
            <a:off x="2200581" y="2248200"/>
            <a:ext cx="197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2" name="Google Shape;552;p34"/>
          <p:cNvSpPr txBox="1">
            <a:spLocks noGrp="1"/>
          </p:cNvSpPr>
          <p:nvPr>
            <p:ph type="subTitle" idx="2"/>
          </p:nvPr>
        </p:nvSpPr>
        <p:spPr>
          <a:xfrm>
            <a:off x="4965207" y="2248200"/>
            <a:ext cx="19782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3" name="Google Shape;553;p34"/>
          <p:cNvSpPr txBox="1">
            <a:spLocks noGrp="1"/>
          </p:cNvSpPr>
          <p:nvPr>
            <p:ph type="subTitle" idx="3"/>
          </p:nvPr>
        </p:nvSpPr>
        <p:spPr>
          <a:xfrm>
            <a:off x="2200575" y="3901200"/>
            <a:ext cx="1978200" cy="51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4" name="Google Shape;554;p34"/>
          <p:cNvSpPr txBox="1">
            <a:spLocks noGrp="1"/>
          </p:cNvSpPr>
          <p:nvPr>
            <p:ph type="subTitle" idx="4"/>
          </p:nvPr>
        </p:nvSpPr>
        <p:spPr>
          <a:xfrm>
            <a:off x="4965200" y="3901200"/>
            <a:ext cx="1978200" cy="518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555" name="Google Shape;555;p34"/>
          <p:cNvSpPr txBox="1">
            <a:spLocks noGrp="1"/>
          </p:cNvSpPr>
          <p:nvPr>
            <p:ph type="subTitle" idx="5"/>
          </p:nvPr>
        </p:nvSpPr>
        <p:spPr>
          <a:xfrm>
            <a:off x="2200575" y="1870000"/>
            <a:ext cx="19782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56" name="Google Shape;556;p34"/>
          <p:cNvSpPr txBox="1">
            <a:spLocks noGrp="1"/>
          </p:cNvSpPr>
          <p:nvPr>
            <p:ph type="subTitle" idx="6"/>
          </p:nvPr>
        </p:nvSpPr>
        <p:spPr>
          <a:xfrm>
            <a:off x="2200575" y="3523000"/>
            <a:ext cx="19782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57" name="Google Shape;557;p34"/>
          <p:cNvSpPr txBox="1">
            <a:spLocks noGrp="1"/>
          </p:cNvSpPr>
          <p:nvPr>
            <p:ph type="subTitle" idx="7"/>
          </p:nvPr>
        </p:nvSpPr>
        <p:spPr>
          <a:xfrm>
            <a:off x="4965200" y="1870000"/>
            <a:ext cx="19782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558" name="Google Shape;558;p34"/>
          <p:cNvSpPr txBox="1">
            <a:spLocks noGrp="1"/>
          </p:cNvSpPr>
          <p:nvPr>
            <p:ph type="subTitle" idx="8"/>
          </p:nvPr>
        </p:nvSpPr>
        <p:spPr>
          <a:xfrm>
            <a:off x="4965200" y="3523000"/>
            <a:ext cx="1978200" cy="421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pic>
        <p:nvPicPr>
          <p:cNvPr id="559" name="Google Shape;559;p34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-8931093" flipH="1">
            <a:off x="-1223603" y="1850664"/>
            <a:ext cx="3367783" cy="1873873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560" name="Google Shape;560;p34"/>
          <p:cNvGrpSpPr/>
          <p:nvPr/>
        </p:nvGrpSpPr>
        <p:grpSpPr>
          <a:xfrm rot="-3319210">
            <a:off x="5212140" y="2715576"/>
            <a:ext cx="6438156" cy="1728022"/>
            <a:chOff x="241175" y="1350250"/>
            <a:chExt cx="7160375" cy="3322175"/>
          </a:xfrm>
        </p:grpSpPr>
        <p:sp>
          <p:nvSpPr>
            <p:cNvPr id="561" name="Google Shape;561;p34"/>
            <p:cNvSpPr/>
            <p:nvPr/>
          </p:nvSpPr>
          <p:spPr>
            <a:xfrm>
              <a:off x="686975" y="1583775"/>
              <a:ext cx="6714575" cy="3088650"/>
            </a:xfrm>
            <a:custGeom>
              <a:avLst/>
              <a:gdLst/>
              <a:ahLst/>
              <a:cxnLst/>
              <a:rect l="l" t="t" r="r" b="b"/>
              <a:pathLst>
                <a:path w="268583" h="123546" fill="none" extrusionOk="0">
                  <a:moveTo>
                    <a:pt x="267547" y="34140"/>
                  </a:moveTo>
                  <a:cubicBezTo>
                    <a:pt x="267791" y="42324"/>
                    <a:pt x="268583" y="53497"/>
                    <a:pt x="258631" y="58260"/>
                  </a:cubicBezTo>
                  <a:cubicBezTo>
                    <a:pt x="250018" y="62291"/>
                    <a:pt x="243119" y="61191"/>
                    <a:pt x="237071" y="57894"/>
                  </a:cubicBezTo>
                  <a:cubicBezTo>
                    <a:pt x="236402" y="57469"/>
                    <a:pt x="235727" y="57102"/>
                    <a:pt x="235058" y="56672"/>
                  </a:cubicBezTo>
                  <a:cubicBezTo>
                    <a:pt x="234506" y="56247"/>
                    <a:pt x="234017" y="55881"/>
                    <a:pt x="233529" y="55515"/>
                  </a:cubicBezTo>
                  <a:cubicBezTo>
                    <a:pt x="231575" y="54171"/>
                    <a:pt x="229928" y="52827"/>
                    <a:pt x="228585" y="51298"/>
                  </a:cubicBezTo>
                  <a:cubicBezTo>
                    <a:pt x="224188" y="45621"/>
                    <a:pt x="218936" y="41102"/>
                    <a:pt x="214050" y="35973"/>
                  </a:cubicBezTo>
                  <a:cubicBezTo>
                    <a:pt x="211607" y="33652"/>
                    <a:pt x="209898" y="31087"/>
                    <a:pt x="208188" y="28336"/>
                  </a:cubicBezTo>
                  <a:cubicBezTo>
                    <a:pt x="202628" y="19240"/>
                    <a:pt x="199149" y="1222"/>
                    <a:pt x="180887" y="1"/>
                  </a:cubicBezTo>
                  <a:cubicBezTo>
                    <a:pt x="174414" y="10202"/>
                    <a:pt x="163544" y="20153"/>
                    <a:pt x="154994" y="29924"/>
                  </a:cubicBezTo>
                  <a:cubicBezTo>
                    <a:pt x="138505" y="48553"/>
                    <a:pt x="142111" y="62843"/>
                    <a:pt x="133439" y="81774"/>
                  </a:cubicBezTo>
                  <a:cubicBezTo>
                    <a:pt x="133195" y="82443"/>
                    <a:pt x="132950" y="83118"/>
                    <a:pt x="132643" y="83787"/>
                  </a:cubicBezTo>
                  <a:cubicBezTo>
                    <a:pt x="132398" y="84461"/>
                    <a:pt x="132095" y="85194"/>
                    <a:pt x="131788" y="85863"/>
                  </a:cubicBezTo>
                  <a:cubicBezTo>
                    <a:pt x="129467" y="90446"/>
                    <a:pt x="127146" y="95087"/>
                    <a:pt x="121469" y="97466"/>
                  </a:cubicBezTo>
                  <a:cubicBezTo>
                    <a:pt x="112734" y="101130"/>
                    <a:pt x="107179" y="94598"/>
                    <a:pt x="103696" y="89772"/>
                  </a:cubicBezTo>
                  <a:cubicBezTo>
                    <a:pt x="93500" y="75911"/>
                    <a:pt x="79698" y="60581"/>
                    <a:pt x="62965" y="87148"/>
                  </a:cubicBezTo>
                  <a:cubicBezTo>
                    <a:pt x="62721" y="87515"/>
                    <a:pt x="62413" y="87940"/>
                    <a:pt x="62110" y="88369"/>
                  </a:cubicBezTo>
                  <a:cubicBezTo>
                    <a:pt x="54596" y="98995"/>
                    <a:pt x="32431" y="123545"/>
                    <a:pt x="0" y="10339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2" name="Google Shape;562;p34"/>
            <p:cNvSpPr/>
            <p:nvPr/>
          </p:nvSpPr>
          <p:spPr>
            <a:xfrm>
              <a:off x="677800" y="1599050"/>
              <a:ext cx="6693225" cy="3055050"/>
            </a:xfrm>
            <a:custGeom>
              <a:avLst/>
              <a:gdLst/>
              <a:ahLst/>
              <a:cxnLst/>
              <a:rect l="l" t="t" r="r" b="b"/>
              <a:pathLst>
                <a:path w="267729" h="122202" fill="none" extrusionOk="0">
                  <a:moveTo>
                    <a:pt x="267606" y="32552"/>
                  </a:moveTo>
                  <a:cubicBezTo>
                    <a:pt x="267670" y="32919"/>
                    <a:pt x="267670" y="33285"/>
                    <a:pt x="267670" y="33652"/>
                  </a:cubicBezTo>
                  <a:lnTo>
                    <a:pt x="267670" y="34995"/>
                  </a:lnTo>
                  <a:cubicBezTo>
                    <a:pt x="267728" y="42871"/>
                    <a:pt x="267484" y="52519"/>
                    <a:pt x="258568" y="56858"/>
                  </a:cubicBezTo>
                  <a:cubicBezTo>
                    <a:pt x="257957" y="57224"/>
                    <a:pt x="257288" y="57468"/>
                    <a:pt x="256677" y="57713"/>
                  </a:cubicBezTo>
                  <a:cubicBezTo>
                    <a:pt x="248982" y="60888"/>
                    <a:pt x="242690" y="59848"/>
                    <a:pt x="237013" y="56858"/>
                  </a:cubicBezTo>
                  <a:cubicBezTo>
                    <a:pt x="236339" y="56491"/>
                    <a:pt x="235669" y="56125"/>
                    <a:pt x="235059" y="55695"/>
                  </a:cubicBezTo>
                  <a:cubicBezTo>
                    <a:pt x="234507" y="55329"/>
                    <a:pt x="234018" y="54962"/>
                    <a:pt x="233471" y="54596"/>
                  </a:cubicBezTo>
                  <a:cubicBezTo>
                    <a:pt x="231575" y="53252"/>
                    <a:pt x="229807" y="52031"/>
                    <a:pt x="228522" y="50565"/>
                  </a:cubicBezTo>
                  <a:cubicBezTo>
                    <a:pt x="223822" y="45191"/>
                    <a:pt x="218873" y="40428"/>
                    <a:pt x="213807" y="35606"/>
                  </a:cubicBezTo>
                  <a:cubicBezTo>
                    <a:pt x="212277" y="34140"/>
                    <a:pt x="210934" y="32674"/>
                    <a:pt x="209835" y="31145"/>
                  </a:cubicBezTo>
                  <a:cubicBezTo>
                    <a:pt x="209102" y="30168"/>
                    <a:pt x="208491" y="29191"/>
                    <a:pt x="207822" y="28155"/>
                  </a:cubicBezTo>
                  <a:cubicBezTo>
                    <a:pt x="201959" y="19239"/>
                    <a:pt x="198295" y="1407"/>
                    <a:pt x="180277" y="0"/>
                  </a:cubicBezTo>
                  <a:cubicBezTo>
                    <a:pt x="177834" y="3542"/>
                    <a:pt x="174844" y="7148"/>
                    <a:pt x="171605" y="10626"/>
                  </a:cubicBezTo>
                  <a:cubicBezTo>
                    <a:pt x="171239" y="11056"/>
                    <a:pt x="170814" y="11545"/>
                    <a:pt x="170384" y="11970"/>
                  </a:cubicBezTo>
                  <a:cubicBezTo>
                    <a:pt x="168430" y="14046"/>
                    <a:pt x="166353" y="16186"/>
                    <a:pt x="164277" y="18262"/>
                  </a:cubicBezTo>
                  <a:cubicBezTo>
                    <a:pt x="161531" y="21008"/>
                    <a:pt x="158722" y="23817"/>
                    <a:pt x="156035" y="26626"/>
                  </a:cubicBezTo>
                  <a:lnTo>
                    <a:pt x="154384" y="28458"/>
                  </a:lnTo>
                  <a:cubicBezTo>
                    <a:pt x="143577" y="40428"/>
                    <a:pt x="141437" y="50932"/>
                    <a:pt x="138691" y="61802"/>
                  </a:cubicBezTo>
                  <a:cubicBezTo>
                    <a:pt x="137226" y="67606"/>
                    <a:pt x="135638" y="73527"/>
                    <a:pt x="132585" y="79942"/>
                  </a:cubicBezTo>
                  <a:cubicBezTo>
                    <a:pt x="132277" y="80611"/>
                    <a:pt x="132032" y="81285"/>
                    <a:pt x="131730" y="81896"/>
                  </a:cubicBezTo>
                  <a:cubicBezTo>
                    <a:pt x="131485" y="82565"/>
                    <a:pt x="131178" y="83239"/>
                    <a:pt x="130875" y="83909"/>
                  </a:cubicBezTo>
                  <a:cubicBezTo>
                    <a:pt x="128613" y="88428"/>
                    <a:pt x="126170" y="92825"/>
                    <a:pt x="120493" y="95087"/>
                  </a:cubicBezTo>
                  <a:cubicBezTo>
                    <a:pt x="116521" y="96675"/>
                    <a:pt x="113223" y="96186"/>
                    <a:pt x="110478" y="94720"/>
                  </a:cubicBezTo>
                  <a:cubicBezTo>
                    <a:pt x="107238" y="93010"/>
                    <a:pt x="104737" y="89893"/>
                    <a:pt x="102783" y="87329"/>
                  </a:cubicBezTo>
                  <a:cubicBezTo>
                    <a:pt x="100277" y="84031"/>
                    <a:pt x="97589" y="80611"/>
                    <a:pt x="94722" y="77802"/>
                  </a:cubicBezTo>
                  <a:cubicBezTo>
                    <a:pt x="86231" y="69682"/>
                    <a:pt x="76460" y="66018"/>
                    <a:pt x="65164" y="81344"/>
                  </a:cubicBezTo>
                  <a:cubicBezTo>
                    <a:pt x="64920" y="81710"/>
                    <a:pt x="64612" y="82140"/>
                    <a:pt x="64309" y="82565"/>
                  </a:cubicBezTo>
                  <a:cubicBezTo>
                    <a:pt x="63699" y="83484"/>
                    <a:pt x="63088" y="84397"/>
                    <a:pt x="62477" y="85374"/>
                  </a:cubicBezTo>
                  <a:cubicBezTo>
                    <a:pt x="62169" y="85804"/>
                    <a:pt x="61925" y="86229"/>
                    <a:pt x="61622" y="86659"/>
                  </a:cubicBezTo>
                  <a:cubicBezTo>
                    <a:pt x="54050" y="97529"/>
                    <a:pt x="32187" y="122201"/>
                    <a:pt x="1" y="102049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3" name="Google Shape;563;p34"/>
            <p:cNvSpPr/>
            <p:nvPr/>
          </p:nvSpPr>
          <p:spPr>
            <a:xfrm>
              <a:off x="667175" y="1612850"/>
              <a:ext cx="6694675" cy="3021325"/>
            </a:xfrm>
            <a:custGeom>
              <a:avLst/>
              <a:gdLst/>
              <a:ahLst/>
              <a:cxnLst/>
              <a:rect l="l" t="t" r="r" b="b"/>
              <a:pathLst>
                <a:path w="267787" h="120853" fill="none" extrusionOk="0">
                  <a:moveTo>
                    <a:pt x="267728" y="31023"/>
                  </a:moveTo>
                  <a:lnTo>
                    <a:pt x="267728" y="32181"/>
                  </a:lnTo>
                  <a:cubicBezTo>
                    <a:pt x="267787" y="32611"/>
                    <a:pt x="267787" y="33036"/>
                    <a:pt x="267787" y="33525"/>
                  </a:cubicBezTo>
                  <a:cubicBezTo>
                    <a:pt x="267728" y="41405"/>
                    <a:pt x="267420" y="51112"/>
                    <a:pt x="258568" y="55573"/>
                  </a:cubicBezTo>
                  <a:cubicBezTo>
                    <a:pt x="257957" y="55876"/>
                    <a:pt x="257283" y="56184"/>
                    <a:pt x="256672" y="56428"/>
                  </a:cubicBezTo>
                  <a:cubicBezTo>
                    <a:pt x="249041" y="59662"/>
                    <a:pt x="242748" y="58807"/>
                    <a:pt x="237071" y="55939"/>
                  </a:cubicBezTo>
                  <a:cubicBezTo>
                    <a:pt x="236397" y="55573"/>
                    <a:pt x="235728" y="55206"/>
                    <a:pt x="235054" y="54777"/>
                  </a:cubicBezTo>
                  <a:cubicBezTo>
                    <a:pt x="234507" y="54474"/>
                    <a:pt x="234018" y="54044"/>
                    <a:pt x="233466" y="53741"/>
                  </a:cubicBezTo>
                  <a:cubicBezTo>
                    <a:pt x="231575" y="52456"/>
                    <a:pt x="229802" y="51298"/>
                    <a:pt x="228458" y="49832"/>
                  </a:cubicBezTo>
                  <a:cubicBezTo>
                    <a:pt x="223695" y="44639"/>
                    <a:pt x="218687" y="39998"/>
                    <a:pt x="213557" y="35298"/>
                  </a:cubicBezTo>
                  <a:cubicBezTo>
                    <a:pt x="212033" y="33891"/>
                    <a:pt x="210690" y="32489"/>
                    <a:pt x="209527" y="30960"/>
                  </a:cubicBezTo>
                  <a:cubicBezTo>
                    <a:pt x="208794" y="30046"/>
                    <a:pt x="208183" y="29069"/>
                    <a:pt x="207450" y="28092"/>
                  </a:cubicBezTo>
                  <a:cubicBezTo>
                    <a:pt x="201407" y="19357"/>
                    <a:pt x="197499" y="1647"/>
                    <a:pt x="179725" y="0"/>
                  </a:cubicBezTo>
                  <a:cubicBezTo>
                    <a:pt x="177282" y="3420"/>
                    <a:pt x="174292" y="6777"/>
                    <a:pt x="171053" y="10074"/>
                  </a:cubicBezTo>
                  <a:cubicBezTo>
                    <a:pt x="170687" y="10504"/>
                    <a:pt x="170262" y="10929"/>
                    <a:pt x="169895" y="11359"/>
                  </a:cubicBezTo>
                  <a:cubicBezTo>
                    <a:pt x="167878" y="13313"/>
                    <a:pt x="165865" y="15268"/>
                    <a:pt x="163788" y="17280"/>
                  </a:cubicBezTo>
                  <a:cubicBezTo>
                    <a:pt x="161101" y="19909"/>
                    <a:pt x="158292" y="22532"/>
                    <a:pt x="155542" y="25283"/>
                  </a:cubicBezTo>
                  <a:cubicBezTo>
                    <a:pt x="154931" y="25893"/>
                    <a:pt x="154384" y="26504"/>
                    <a:pt x="153832" y="27115"/>
                  </a:cubicBezTo>
                  <a:cubicBezTo>
                    <a:pt x="142961" y="38840"/>
                    <a:pt x="140885" y="49525"/>
                    <a:pt x="138076" y="60273"/>
                  </a:cubicBezTo>
                  <a:cubicBezTo>
                    <a:pt x="136552" y="66077"/>
                    <a:pt x="134842" y="71876"/>
                    <a:pt x="131725" y="78168"/>
                  </a:cubicBezTo>
                  <a:cubicBezTo>
                    <a:pt x="131480" y="78779"/>
                    <a:pt x="131177" y="79448"/>
                    <a:pt x="130933" y="80059"/>
                  </a:cubicBezTo>
                  <a:cubicBezTo>
                    <a:pt x="130625" y="80733"/>
                    <a:pt x="130381" y="81403"/>
                    <a:pt x="130015" y="82013"/>
                  </a:cubicBezTo>
                  <a:cubicBezTo>
                    <a:pt x="127758" y="86410"/>
                    <a:pt x="125193" y="90626"/>
                    <a:pt x="119574" y="92825"/>
                  </a:cubicBezTo>
                  <a:cubicBezTo>
                    <a:pt x="115666" y="94290"/>
                    <a:pt x="112368" y="93738"/>
                    <a:pt x="109618" y="92273"/>
                  </a:cubicBezTo>
                  <a:cubicBezTo>
                    <a:pt x="106383" y="90563"/>
                    <a:pt x="103877" y="87451"/>
                    <a:pt x="101986" y="84944"/>
                  </a:cubicBezTo>
                  <a:cubicBezTo>
                    <a:pt x="99480" y="81647"/>
                    <a:pt x="96734" y="78290"/>
                    <a:pt x="93803" y="75603"/>
                  </a:cubicBezTo>
                  <a:cubicBezTo>
                    <a:pt x="85253" y="67723"/>
                    <a:pt x="75727" y="64425"/>
                    <a:pt x="64671" y="79634"/>
                  </a:cubicBezTo>
                  <a:lnTo>
                    <a:pt x="63757" y="80914"/>
                  </a:lnTo>
                  <a:cubicBezTo>
                    <a:pt x="63205" y="81832"/>
                    <a:pt x="62594" y="82746"/>
                    <a:pt x="61984" y="83723"/>
                  </a:cubicBezTo>
                  <a:cubicBezTo>
                    <a:pt x="61739" y="84153"/>
                    <a:pt x="61436" y="84519"/>
                    <a:pt x="61129" y="85008"/>
                  </a:cubicBezTo>
                  <a:cubicBezTo>
                    <a:pt x="53556" y="96059"/>
                    <a:pt x="31938" y="120853"/>
                    <a:pt x="1" y="10076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4" name="Google Shape;564;p34"/>
            <p:cNvSpPr/>
            <p:nvPr/>
          </p:nvSpPr>
          <p:spPr>
            <a:xfrm>
              <a:off x="658025" y="1626525"/>
              <a:ext cx="6694675" cy="2989350"/>
            </a:xfrm>
            <a:custGeom>
              <a:avLst/>
              <a:gdLst/>
              <a:ahLst/>
              <a:cxnLst/>
              <a:rect l="l" t="t" r="r" b="b"/>
              <a:pathLst>
                <a:path w="267787" h="119574" fill="none" extrusionOk="0">
                  <a:moveTo>
                    <a:pt x="267786" y="29499"/>
                  </a:moveTo>
                  <a:lnTo>
                    <a:pt x="267786" y="30657"/>
                  </a:lnTo>
                  <a:lnTo>
                    <a:pt x="267786" y="32001"/>
                  </a:lnTo>
                  <a:cubicBezTo>
                    <a:pt x="267664" y="39939"/>
                    <a:pt x="267361" y="49710"/>
                    <a:pt x="258504" y="54293"/>
                  </a:cubicBezTo>
                  <a:cubicBezTo>
                    <a:pt x="257893" y="54596"/>
                    <a:pt x="257224" y="54904"/>
                    <a:pt x="256613" y="55207"/>
                  </a:cubicBezTo>
                  <a:cubicBezTo>
                    <a:pt x="249099" y="58504"/>
                    <a:pt x="242748" y="57713"/>
                    <a:pt x="237071" y="54962"/>
                  </a:cubicBezTo>
                  <a:cubicBezTo>
                    <a:pt x="236397" y="54659"/>
                    <a:pt x="235664" y="54293"/>
                    <a:pt x="235053" y="53927"/>
                  </a:cubicBezTo>
                  <a:cubicBezTo>
                    <a:pt x="234506" y="53560"/>
                    <a:pt x="233954" y="53194"/>
                    <a:pt x="233465" y="52886"/>
                  </a:cubicBezTo>
                  <a:cubicBezTo>
                    <a:pt x="231511" y="51665"/>
                    <a:pt x="229743" y="50507"/>
                    <a:pt x="228399" y="49100"/>
                  </a:cubicBezTo>
                  <a:cubicBezTo>
                    <a:pt x="223572" y="44092"/>
                    <a:pt x="218442" y="39573"/>
                    <a:pt x="213254" y="34995"/>
                  </a:cubicBezTo>
                  <a:cubicBezTo>
                    <a:pt x="211725" y="33652"/>
                    <a:pt x="210381" y="32245"/>
                    <a:pt x="209160" y="30779"/>
                  </a:cubicBezTo>
                  <a:cubicBezTo>
                    <a:pt x="208427" y="29866"/>
                    <a:pt x="207816" y="28947"/>
                    <a:pt x="207084" y="27970"/>
                  </a:cubicBezTo>
                  <a:cubicBezTo>
                    <a:pt x="200732" y="19420"/>
                    <a:pt x="196643" y="1955"/>
                    <a:pt x="179114" y="1"/>
                  </a:cubicBezTo>
                  <a:cubicBezTo>
                    <a:pt x="176671" y="3240"/>
                    <a:pt x="173681" y="6415"/>
                    <a:pt x="170506" y="9527"/>
                  </a:cubicBezTo>
                  <a:cubicBezTo>
                    <a:pt x="170076" y="9957"/>
                    <a:pt x="169709" y="10324"/>
                    <a:pt x="169284" y="10690"/>
                  </a:cubicBezTo>
                  <a:cubicBezTo>
                    <a:pt x="167330" y="12581"/>
                    <a:pt x="165312" y="14413"/>
                    <a:pt x="163299" y="16308"/>
                  </a:cubicBezTo>
                  <a:cubicBezTo>
                    <a:pt x="160612" y="18751"/>
                    <a:pt x="157803" y="21252"/>
                    <a:pt x="154931" y="24003"/>
                  </a:cubicBezTo>
                  <a:lnTo>
                    <a:pt x="153221" y="25713"/>
                  </a:lnTo>
                  <a:cubicBezTo>
                    <a:pt x="142292" y="37194"/>
                    <a:pt x="140274" y="48123"/>
                    <a:pt x="137406" y="58749"/>
                  </a:cubicBezTo>
                  <a:cubicBezTo>
                    <a:pt x="135818" y="64553"/>
                    <a:pt x="134045" y="70293"/>
                    <a:pt x="130869" y="76400"/>
                  </a:cubicBezTo>
                  <a:cubicBezTo>
                    <a:pt x="130625" y="77011"/>
                    <a:pt x="130322" y="77621"/>
                    <a:pt x="130014" y="78291"/>
                  </a:cubicBezTo>
                  <a:cubicBezTo>
                    <a:pt x="129711" y="78901"/>
                    <a:pt x="129467" y="79512"/>
                    <a:pt x="129101" y="80123"/>
                  </a:cubicBezTo>
                  <a:cubicBezTo>
                    <a:pt x="126780" y="84397"/>
                    <a:pt x="124215" y="88492"/>
                    <a:pt x="118597" y="90504"/>
                  </a:cubicBezTo>
                  <a:cubicBezTo>
                    <a:pt x="114688" y="91911"/>
                    <a:pt x="111449" y="91359"/>
                    <a:pt x="108704" y="89835"/>
                  </a:cubicBezTo>
                  <a:cubicBezTo>
                    <a:pt x="105528" y="88125"/>
                    <a:pt x="103022" y="85072"/>
                    <a:pt x="101068" y="82507"/>
                  </a:cubicBezTo>
                  <a:cubicBezTo>
                    <a:pt x="98566" y="79268"/>
                    <a:pt x="95816" y="75970"/>
                    <a:pt x="92884" y="73346"/>
                  </a:cubicBezTo>
                  <a:cubicBezTo>
                    <a:pt x="84212" y="65833"/>
                    <a:pt x="74930" y="62901"/>
                    <a:pt x="64060" y="77988"/>
                  </a:cubicBezTo>
                  <a:cubicBezTo>
                    <a:pt x="63815" y="78413"/>
                    <a:pt x="63512" y="78843"/>
                    <a:pt x="63205" y="79268"/>
                  </a:cubicBezTo>
                  <a:cubicBezTo>
                    <a:pt x="62594" y="80123"/>
                    <a:pt x="62047" y="81100"/>
                    <a:pt x="61436" y="82077"/>
                  </a:cubicBezTo>
                  <a:cubicBezTo>
                    <a:pt x="61192" y="82443"/>
                    <a:pt x="60884" y="82873"/>
                    <a:pt x="60581" y="83298"/>
                  </a:cubicBezTo>
                  <a:cubicBezTo>
                    <a:pt x="53067" y="94657"/>
                    <a:pt x="31693" y="119573"/>
                    <a:pt x="0" y="9948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5" name="Google Shape;565;p34"/>
            <p:cNvSpPr/>
            <p:nvPr/>
          </p:nvSpPr>
          <p:spPr>
            <a:xfrm>
              <a:off x="647275" y="1640325"/>
              <a:ext cx="6697850" cy="2955750"/>
            </a:xfrm>
            <a:custGeom>
              <a:avLst/>
              <a:gdLst/>
              <a:ahLst/>
              <a:cxnLst/>
              <a:rect l="l" t="t" r="r" b="b"/>
              <a:pathLst>
                <a:path w="267914" h="118230" fill="none" extrusionOk="0">
                  <a:moveTo>
                    <a:pt x="267913" y="28029"/>
                  </a:moveTo>
                  <a:lnTo>
                    <a:pt x="267913" y="29128"/>
                  </a:lnTo>
                  <a:lnTo>
                    <a:pt x="267913" y="30471"/>
                  </a:lnTo>
                  <a:cubicBezTo>
                    <a:pt x="267669" y="38474"/>
                    <a:pt x="267303" y="48303"/>
                    <a:pt x="258509" y="53008"/>
                  </a:cubicBezTo>
                  <a:cubicBezTo>
                    <a:pt x="257898" y="53311"/>
                    <a:pt x="257224" y="53619"/>
                    <a:pt x="256613" y="53922"/>
                  </a:cubicBezTo>
                  <a:cubicBezTo>
                    <a:pt x="249163" y="57283"/>
                    <a:pt x="242875" y="56672"/>
                    <a:pt x="237071" y="54044"/>
                  </a:cubicBezTo>
                  <a:cubicBezTo>
                    <a:pt x="236402" y="53741"/>
                    <a:pt x="235728" y="53375"/>
                    <a:pt x="235058" y="53008"/>
                  </a:cubicBezTo>
                  <a:cubicBezTo>
                    <a:pt x="234506" y="52700"/>
                    <a:pt x="234018" y="52334"/>
                    <a:pt x="233470" y="52031"/>
                  </a:cubicBezTo>
                  <a:cubicBezTo>
                    <a:pt x="231516" y="50868"/>
                    <a:pt x="229743" y="49769"/>
                    <a:pt x="228341" y="48367"/>
                  </a:cubicBezTo>
                  <a:cubicBezTo>
                    <a:pt x="223455" y="43540"/>
                    <a:pt x="218262" y="39143"/>
                    <a:pt x="213073" y="34688"/>
                  </a:cubicBezTo>
                  <a:cubicBezTo>
                    <a:pt x="211486" y="33344"/>
                    <a:pt x="210142" y="32059"/>
                    <a:pt x="208921" y="30594"/>
                  </a:cubicBezTo>
                  <a:cubicBezTo>
                    <a:pt x="208188" y="29739"/>
                    <a:pt x="207455" y="28762"/>
                    <a:pt x="206781" y="27848"/>
                  </a:cubicBezTo>
                  <a:cubicBezTo>
                    <a:pt x="200185" y="19479"/>
                    <a:pt x="195852" y="2199"/>
                    <a:pt x="178508" y="1"/>
                  </a:cubicBezTo>
                  <a:cubicBezTo>
                    <a:pt x="176065" y="3054"/>
                    <a:pt x="173134" y="6044"/>
                    <a:pt x="169959" y="9039"/>
                  </a:cubicBezTo>
                  <a:cubicBezTo>
                    <a:pt x="169529" y="9342"/>
                    <a:pt x="169162" y="9708"/>
                    <a:pt x="168737" y="10074"/>
                  </a:cubicBezTo>
                  <a:cubicBezTo>
                    <a:pt x="166842" y="11848"/>
                    <a:pt x="164829" y="13558"/>
                    <a:pt x="162811" y="15326"/>
                  </a:cubicBezTo>
                  <a:cubicBezTo>
                    <a:pt x="160124" y="17647"/>
                    <a:pt x="157315" y="19968"/>
                    <a:pt x="154447" y="22655"/>
                  </a:cubicBezTo>
                  <a:cubicBezTo>
                    <a:pt x="153836" y="23207"/>
                    <a:pt x="153226" y="23754"/>
                    <a:pt x="152673" y="24365"/>
                  </a:cubicBezTo>
                  <a:cubicBezTo>
                    <a:pt x="141681" y="35601"/>
                    <a:pt x="139727" y="46716"/>
                    <a:pt x="136795" y="57220"/>
                  </a:cubicBezTo>
                  <a:cubicBezTo>
                    <a:pt x="135149" y="63023"/>
                    <a:pt x="133253" y="68642"/>
                    <a:pt x="130078" y="74627"/>
                  </a:cubicBezTo>
                  <a:lnTo>
                    <a:pt x="129164" y="76459"/>
                  </a:lnTo>
                  <a:cubicBezTo>
                    <a:pt x="128857" y="77006"/>
                    <a:pt x="128612" y="77680"/>
                    <a:pt x="128246" y="78227"/>
                  </a:cubicBezTo>
                  <a:cubicBezTo>
                    <a:pt x="125867" y="82380"/>
                    <a:pt x="123238" y="86288"/>
                    <a:pt x="117742" y="88184"/>
                  </a:cubicBezTo>
                  <a:cubicBezTo>
                    <a:pt x="113833" y="89527"/>
                    <a:pt x="110599" y="88917"/>
                    <a:pt x="107912" y="87387"/>
                  </a:cubicBezTo>
                  <a:cubicBezTo>
                    <a:pt x="104737" y="85678"/>
                    <a:pt x="102230" y="82624"/>
                    <a:pt x="100276" y="80123"/>
                  </a:cubicBezTo>
                  <a:cubicBezTo>
                    <a:pt x="97711" y="76884"/>
                    <a:pt x="94966" y="73649"/>
                    <a:pt x="91971" y="71143"/>
                  </a:cubicBezTo>
                  <a:cubicBezTo>
                    <a:pt x="83240" y="63878"/>
                    <a:pt x="74202" y="61314"/>
                    <a:pt x="63576" y="76336"/>
                  </a:cubicBezTo>
                  <a:cubicBezTo>
                    <a:pt x="63268" y="76703"/>
                    <a:pt x="63024" y="77128"/>
                    <a:pt x="62721" y="77616"/>
                  </a:cubicBezTo>
                  <a:cubicBezTo>
                    <a:pt x="62110" y="78471"/>
                    <a:pt x="61558" y="79449"/>
                    <a:pt x="60948" y="80426"/>
                  </a:cubicBezTo>
                  <a:cubicBezTo>
                    <a:pt x="60703" y="80792"/>
                    <a:pt x="60400" y="81222"/>
                    <a:pt x="60156" y="81647"/>
                  </a:cubicBezTo>
                  <a:cubicBezTo>
                    <a:pt x="52584" y="93191"/>
                    <a:pt x="31454" y="118230"/>
                    <a:pt x="1" y="98199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6" name="Google Shape;566;p34"/>
            <p:cNvSpPr/>
            <p:nvPr/>
          </p:nvSpPr>
          <p:spPr>
            <a:xfrm>
              <a:off x="638125" y="1655600"/>
              <a:ext cx="6699300" cy="2922150"/>
            </a:xfrm>
            <a:custGeom>
              <a:avLst/>
              <a:gdLst/>
              <a:ahLst/>
              <a:cxnLst/>
              <a:rect l="l" t="t" r="r" b="b"/>
              <a:pathLst>
                <a:path w="267972" h="116886" fill="none" extrusionOk="0">
                  <a:moveTo>
                    <a:pt x="267972" y="26441"/>
                  </a:moveTo>
                  <a:lnTo>
                    <a:pt x="267972" y="27603"/>
                  </a:lnTo>
                  <a:cubicBezTo>
                    <a:pt x="267972" y="28028"/>
                    <a:pt x="267972" y="28458"/>
                    <a:pt x="267913" y="28947"/>
                  </a:cubicBezTo>
                  <a:cubicBezTo>
                    <a:pt x="267547" y="37008"/>
                    <a:pt x="267180" y="46838"/>
                    <a:pt x="258445" y="51664"/>
                  </a:cubicBezTo>
                  <a:cubicBezTo>
                    <a:pt x="257776" y="51967"/>
                    <a:pt x="257165" y="52275"/>
                    <a:pt x="256554" y="52578"/>
                  </a:cubicBezTo>
                  <a:cubicBezTo>
                    <a:pt x="249162" y="56061"/>
                    <a:pt x="242875" y="55509"/>
                    <a:pt x="237071" y="53067"/>
                  </a:cubicBezTo>
                  <a:cubicBezTo>
                    <a:pt x="236401" y="52764"/>
                    <a:pt x="235669" y="52456"/>
                    <a:pt x="234994" y="52089"/>
                  </a:cubicBezTo>
                  <a:cubicBezTo>
                    <a:pt x="234447" y="51787"/>
                    <a:pt x="233959" y="51420"/>
                    <a:pt x="233407" y="51112"/>
                  </a:cubicBezTo>
                  <a:cubicBezTo>
                    <a:pt x="231452" y="50013"/>
                    <a:pt x="229684" y="48914"/>
                    <a:pt x="228277" y="47634"/>
                  </a:cubicBezTo>
                  <a:cubicBezTo>
                    <a:pt x="223269" y="42929"/>
                    <a:pt x="218081" y="38654"/>
                    <a:pt x="212765" y="34380"/>
                  </a:cubicBezTo>
                  <a:cubicBezTo>
                    <a:pt x="211177" y="33036"/>
                    <a:pt x="209775" y="31756"/>
                    <a:pt x="208554" y="30349"/>
                  </a:cubicBezTo>
                  <a:cubicBezTo>
                    <a:pt x="207821" y="29494"/>
                    <a:pt x="207088" y="28580"/>
                    <a:pt x="206355" y="27725"/>
                  </a:cubicBezTo>
                  <a:cubicBezTo>
                    <a:pt x="199516" y="19479"/>
                    <a:pt x="194996" y="2379"/>
                    <a:pt x="177897" y="0"/>
                  </a:cubicBezTo>
                  <a:cubicBezTo>
                    <a:pt x="175454" y="2809"/>
                    <a:pt x="172523" y="5619"/>
                    <a:pt x="169347" y="8428"/>
                  </a:cubicBezTo>
                  <a:cubicBezTo>
                    <a:pt x="168981" y="8731"/>
                    <a:pt x="168551" y="9097"/>
                    <a:pt x="168185" y="9405"/>
                  </a:cubicBezTo>
                  <a:cubicBezTo>
                    <a:pt x="166230" y="11051"/>
                    <a:pt x="164276" y="12639"/>
                    <a:pt x="162263" y="14290"/>
                  </a:cubicBezTo>
                  <a:cubicBezTo>
                    <a:pt x="159635" y="16425"/>
                    <a:pt x="156826" y="18624"/>
                    <a:pt x="153836" y="21252"/>
                  </a:cubicBezTo>
                  <a:cubicBezTo>
                    <a:pt x="153225" y="21799"/>
                    <a:pt x="152614" y="22351"/>
                    <a:pt x="152062" y="22962"/>
                  </a:cubicBezTo>
                  <a:cubicBezTo>
                    <a:pt x="141011" y="33954"/>
                    <a:pt x="139179" y="45250"/>
                    <a:pt x="136126" y="55573"/>
                  </a:cubicBezTo>
                  <a:cubicBezTo>
                    <a:pt x="134416" y="61435"/>
                    <a:pt x="132398" y="66990"/>
                    <a:pt x="129223" y="72731"/>
                  </a:cubicBezTo>
                  <a:lnTo>
                    <a:pt x="128309" y="74563"/>
                  </a:lnTo>
                  <a:cubicBezTo>
                    <a:pt x="128001" y="75115"/>
                    <a:pt x="127698" y="75725"/>
                    <a:pt x="127332" y="76273"/>
                  </a:cubicBezTo>
                  <a:cubicBezTo>
                    <a:pt x="124889" y="80303"/>
                    <a:pt x="122261" y="84031"/>
                    <a:pt x="116764" y="85799"/>
                  </a:cubicBezTo>
                  <a:cubicBezTo>
                    <a:pt x="112919" y="87084"/>
                    <a:pt x="109680" y="86410"/>
                    <a:pt x="106993" y="84944"/>
                  </a:cubicBezTo>
                  <a:cubicBezTo>
                    <a:pt x="103881" y="83176"/>
                    <a:pt x="101375" y="80122"/>
                    <a:pt x="99362" y="77616"/>
                  </a:cubicBezTo>
                  <a:cubicBezTo>
                    <a:pt x="96797" y="74441"/>
                    <a:pt x="94047" y="71265"/>
                    <a:pt x="91057" y="68886"/>
                  </a:cubicBezTo>
                  <a:cubicBezTo>
                    <a:pt x="82199" y="61924"/>
                    <a:pt x="73405" y="59725"/>
                    <a:pt x="62965" y="74563"/>
                  </a:cubicBezTo>
                  <a:cubicBezTo>
                    <a:pt x="62721" y="74993"/>
                    <a:pt x="62413" y="75418"/>
                    <a:pt x="62169" y="75848"/>
                  </a:cubicBezTo>
                  <a:cubicBezTo>
                    <a:pt x="61558" y="76761"/>
                    <a:pt x="61011" y="77680"/>
                    <a:pt x="60400" y="78657"/>
                  </a:cubicBezTo>
                  <a:cubicBezTo>
                    <a:pt x="60156" y="79082"/>
                    <a:pt x="59911" y="79512"/>
                    <a:pt x="59604" y="79937"/>
                  </a:cubicBezTo>
                  <a:cubicBezTo>
                    <a:pt x="52031" y="91725"/>
                    <a:pt x="31209" y="116886"/>
                    <a:pt x="0" y="9685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7" name="Google Shape;567;p34"/>
            <p:cNvSpPr/>
            <p:nvPr/>
          </p:nvSpPr>
          <p:spPr>
            <a:xfrm>
              <a:off x="627500" y="1669275"/>
              <a:ext cx="6702350" cy="2888575"/>
            </a:xfrm>
            <a:custGeom>
              <a:avLst/>
              <a:gdLst/>
              <a:ahLst/>
              <a:cxnLst/>
              <a:rect l="l" t="t" r="r" b="b"/>
              <a:pathLst>
                <a:path w="268094" h="115543" fill="none" extrusionOk="0">
                  <a:moveTo>
                    <a:pt x="268094" y="24916"/>
                  </a:moveTo>
                  <a:lnTo>
                    <a:pt x="268094" y="26079"/>
                  </a:lnTo>
                  <a:cubicBezTo>
                    <a:pt x="268030" y="26504"/>
                    <a:pt x="268030" y="26993"/>
                    <a:pt x="268030" y="27423"/>
                  </a:cubicBezTo>
                  <a:cubicBezTo>
                    <a:pt x="267542" y="35542"/>
                    <a:pt x="267117" y="45436"/>
                    <a:pt x="258381" y="50385"/>
                  </a:cubicBezTo>
                  <a:lnTo>
                    <a:pt x="256549" y="51298"/>
                  </a:lnTo>
                  <a:cubicBezTo>
                    <a:pt x="249221" y="54840"/>
                    <a:pt x="242933" y="54474"/>
                    <a:pt x="237129" y="52095"/>
                  </a:cubicBezTo>
                  <a:cubicBezTo>
                    <a:pt x="236396" y="51850"/>
                    <a:pt x="235727" y="51542"/>
                    <a:pt x="235053" y="51176"/>
                  </a:cubicBezTo>
                  <a:lnTo>
                    <a:pt x="233406" y="50262"/>
                  </a:lnTo>
                  <a:cubicBezTo>
                    <a:pt x="231452" y="49163"/>
                    <a:pt x="229679" y="48186"/>
                    <a:pt x="228213" y="46901"/>
                  </a:cubicBezTo>
                  <a:cubicBezTo>
                    <a:pt x="223205" y="42382"/>
                    <a:pt x="217895" y="38229"/>
                    <a:pt x="212521" y="34077"/>
                  </a:cubicBezTo>
                  <a:cubicBezTo>
                    <a:pt x="210933" y="32797"/>
                    <a:pt x="209526" y="31575"/>
                    <a:pt x="208246" y="30168"/>
                  </a:cubicBezTo>
                  <a:cubicBezTo>
                    <a:pt x="207513" y="29377"/>
                    <a:pt x="206780" y="28458"/>
                    <a:pt x="206047" y="27604"/>
                  </a:cubicBezTo>
                  <a:cubicBezTo>
                    <a:pt x="198963" y="19542"/>
                    <a:pt x="194200" y="2687"/>
                    <a:pt x="177345" y="0"/>
                  </a:cubicBezTo>
                  <a:cubicBezTo>
                    <a:pt x="174839" y="2629"/>
                    <a:pt x="171971" y="5252"/>
                    <a:pt x="168795" y="7881"/>
                  </a:cubicBezTo>
                  <a:cubicBezTo>
                    <a:pt x="168429" y="8184"/>
                    <a:pt x="167999" y="8491"/>
                    <a:pt x="167633" y="8794"/>
                  </a:cubicBezTo>
                  <a:cubicBezTo>
                    <a:pt x="165742" y="10323"/>
                    <a:pt x="163788" y="11789"/>
                    <a:pt x="161770" y="13313"/>
                  </a:cubicBezTo>
                  <a:cubicBezTo>
                    <a:pt x="159205" y="15331"/>
                    <a:pt x="156396" y="17407"/>
                    <a:pt x="153342" y="19909"/>
                  </a:cubicBezTo>
                  <a:lnTo>
                    <a:pt x="151510" y="21560"/>
                  </a:lnTo>
                  <a:cubicBezTo>
                    <a:pt x="140396" y="32308"/>
                    <a:pt x="138627" y="43848"/>
                    <a:pt x="135510" y="54049"/>
                  </a:cubicBezTo>
                  <a:cubicBezTo>
                    <a:pt x="133742" y="59911"/>
                    <a:pt x="131665" y="65344"/>
                    <a:pt x="128367" y="70962"/>
                  </a:cubicBezTo>
                  <a:cubicBezTo>
                    <a:pt x="128060" y="71573"/>
                    <a:pt x="127757" y="72125"/>
                    <a:pt x="127449" y="72736"/>
                  </a:cubicBezTo>
                  <a:cubicBezTo>
                    <a:pt x="127146" y="73283"/>
                    <a:pt x="126838" y="73835"/>
                    <a:pt x="126472" y="74382"/>
                  </a:cubicBezTo>
                  <a:cubicBezTo>
                    <a:pt x="123971" y="78291"/>
                    <a:pt x="121283" y="81896"/>
                    <a:pt x="115846" y="83542"/>
                  </a:cubicBezTo>
                  <a:cubicBezTo>
                    <a:pt x="112060" y="84705"/>
                    <a:pt x="108825" y="83972"/>
                    <a:pt x="106197" y="82507"/>
                  </a:cubicBezTo>
                  <a:cubicBezTo>
                    <a:pt x="103085" y="80733"/>
                    <a:pt x="100579" y="77743"/>
                    <a:pt x="98566" y="75237"/>
                  </a:cubicBezTo>
                  <a:cubicBezTo>
                    <a:pt x="96001" y="72125"/>
                    <a:pt x="93192" y="68949"/>
                    <a:pt x="90138" y="66687"/>
                  </a:cubicBezTo>
                  <a:cubicBezTo>
                    <a:pt x="81222" y="60033"/>
                    <a:pt x="72672" y="58138"/>
                    <a:pt x="62471" y="72916"/>
                  </a:cubicBezTo>
                  <a:cubicBezTo>
                    <a:pt x="62169" y="73346"/>
                    <a:pt x="61924" y="73771"/>
                    <a:pt x="61616" y="74201"/>
                  </a:cubicBezTo>
                  <a:cubicBezTo>
                    <a:pt x="61069" y="75115"/>
                    <a:pt x="60517" y="76033"/>
                    <a:pt x="59907" y="77011"/>
                  </a:cubicBezTo>
                  <a:cubicBezTo>
                    <a:pt x="59662" y="77436"/>
                    <a:pt x="59418" y="77802"/>
                    <a:pt x="59115" y="78291"/>
                  </a:cubicBezTo>
                  <a:cubicBezTo>
                    <a:pt x="51601" y="90260"/>
                    <a:pt x="31023" y="115542"/>
                    <a:pt x="0" y="9557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8" name="Google Shape;568;p34"/>
            <p:cNvSpPr/>
            <p:nvPr/>
          </p:nvSpPr>
          <p:spPr>
            <a:xfrm>
              <a:off x="618325" y="1683075"/>
              <a:ext cx="6703825" cy="2856450"/>
            </a:xfrm>
            <a:custGeom>
              <a:avLst/>
              <a:gdLst/>
              <a:ahLst/>
              <a:cxnLst/>
              <a:rect l="l" t="t" r="r" b="b"/>
              <a:pathLst>
                <a:path w="268153" h="114258" fill="none" extrusionOk="0">
                  <a:moveTo>
                    <a:pt x="268153" y="23387"/>
                  </a:moveTo>
                  <a:cubicBezTo>
                    <a:pt x="268153" y="23695"/>
                    <a:pt x="268153" y="24120"/>
                    <a:pt x="268094" y="24550"/>
                  </a:cubicBezTo>
                  <a:lnTo>
                    <a:pt x="268094" y="25952"/>
                  </a:lnTo>
                  <a:cubicBezTo>
                    <a:pt x="267484" y="34077"/>
                    <a:pt x="266995" y="44029"/>
                    <a:pt x="258323" y="49036"/>
                  </a:cubicBezTo>
                  <a:cubicBezTo>
                    <a:pt x="257713" y="49403"/>
                    <a:pt x="257102" y="49710"/>
                    <a:pt x="256491" y="50013"/>
                  </a:cubicBezTo>
                  <a:cubicBezTo>
                    <a:pt x="249222" y="53619"/>
                    <a:pt x="242934" y="53375"/>
                    <a:pt x="237071" y="51176"/>
                  </a:cubicBezTo>
                  <a:cubicBezTo>
                    <a:pt x="236397" y="50932"/>
                    <a:pt x="235664" y="50624"/>
                    <a:pt x="234995" y="50258"/>
                  </a:cubicBezTo>
                  <a:cubicBezTo>
                    <a:pt x="234443" y="50013"/>
                    <a:pt x="233954" y="49710"/>
                    <a:pt x="233407" y="49403"/>
                  </a:cubicBezTo>
                  <a:cubicBezTo>
                    <a:pt x="231389" y="48367"/>
                    <a:pt x="229621" y="47390"/>
                    <a:pt x="228155" y="46168"/>
                  </a:cubicBezTo>
                  <a:cubicBezTo>
                    <a:pt x="223025" y="41894"/>
                    <a:pt x="217651" y="37800"/>
                    <a:pt x="212277" y="33769"/>
                  </a:cubicBezTo>
                  <a:cubicBezTo>
                    <a:pt x="210626" y="32548"/>
                    <a:pt x="209224" y="31326"/>
                    <a:pt x="207880" y="29983"/>
                  </a:cubicBezTo>
                  <a:cubicBezTo>
                    <a:pt x="207147" y="29191"/>
                    <a:pt x="206414" y="28336"/>
                    <a:pt x="205618" y="27481"/>
                  </a:cubicBezTo>
                  <a:cubicBezTo>
                    <a:pt x="198290" y="19601"/>
                    <a:pt x="193346" y="2932"/>
                    <a:pt x="176735" y="0"/>
                  </a:cubicBezTo>
                  <a:cubicBezTo>
                    <a:pt x="174229" y="2443"/>
                    <a:pt x="171297" y="4886"/>
                    <a:pt x="168185" y="7329"/>
                  </a:cubicBezTo>
                  <a:cubicBezTo>
                    <a:pt x="167819" y="7573"/>
                    <a:pt x="167452" y="7876"/>
                    <a:pt x="167022" y="8184"/>
                  </a:cubicBezTo>
                  <a:cubicBezTo>
                    <a:pt x="165190" y="9586"/>
                    <a:pt x="163236" y="10871"/>
                    <a:pt x="161282" y="12336"/>
                  </a:cubicBezTo>
                  <a:cubicBezTo>
                    <a:pt x="158658" y="14168"/>
                    <a:pt x="155849" y="16123"/>
                    <a:pt x="152732" y="18565"/>
                  </a:cubicBezTo>
                  <a:lnTo>
                    <a:pt x="150900" y="20212"/>
                  </a:lnTo>
                  <a:cubicBezTo>
                    <a:pt x="139727" y="30716"/>
                    <a:pt x="138017" y="42382"/>
                    <a:pt x="134841" y="52520"/>
                  </a:cubicBezTo>
                  <a:cubicBezTo>
                    <a:pt x="133009" y="58382"/>
                    <a:pt x="130811" y="63693"/>
                    <a:pt x="127513" y="69189"/>
                  </a:cubicBezTo>
                  <a:cubicBezTo>
                    <a:pt x="127205" y="69741"/>
                    <a:pt x="126902" y="70352"/>
                    <a:pt x="126536" y="70899"/>
                  </a:cubicBezTo>
                  <a:cubicBezTo>
                    <a:pt x="126228" y="71451"/>
                    <a:pt x="125925" y="71998"/>
                    <a:pt x="125559" y="72550"/>
                  </a:cubicBezTo>
                  <a:cubicBezTo>
                    <a:pt x="122994" y="76273"/>
                    <a:pt x="120307" y="79693"/>
                    <a:pt x="114869" y="81222"/>
                  </a:cubicBezTo>
                  <a:cubicBezTo>
                    <a:pt x="111083" y="82321"/>
                    <a:pt x="107907" y="81588"/>
                    <a:pt x="105284" y="80059"/>
                  </a:cubicBezTo>
                  <a:cubicBezTo>
                    <a:pt x="102230" y="78291"/>
                    <a:pt x="99724" y="75296"/>
                    <a:pt x="97648" y="72853"/>
                  </a:cubicBezTo>
                  <a:cubicBezTo>
                    <a:pt x="95083" y="69741"/>
                    <a:pt x="92274" y="66624"/>
                    <a:pt x="89220" y="64489"/>
                  </a:cubicBezTo>
                  <a:cubicBezTo>
                    <a:pt x="80182" y="58074"/>
                    <a:pt x="71877" y="56609"/>
                    <a:pt x="61861" y="71265"/>
                  </a:cubicBezTo>
                  <a:cubicBezTo>
                    <a:pt x="61617" y="71695"/>
                    <a:pt x="61314" y="72120"/>
                    <a:pt x="61070" y="72550"/>
                  </a:cubicBezTo>
                  <a:cubicBezTo>
                    <a:pt x="60518" y="73405"/>
                    <a:pt x="59971" y="74382"/>
                    <a:pt x="59360" y="75359"/>
                  </a:cubicBezTo>
                  <a:cubicBezTo>
                    <a:pt x="59174" y="75726"/>
                    <a:pt x="58871" y="76151"/>
                    <a:pt x="58564" y="76639"/>
                  </a:cubicBezTo>
                  <a:cubicBezTo>
                    <a:pt x="51055" y="88853"/>
                    <a:pt x="30716" y="114258"/>
                    <a:pt x="1" y="9429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9" name="Google Shape;569;p34"/>
            <p:cNvSpPr/>
            <p:nvPr/>
          </p:nvSpPr>
          <p:spPr>
            <a:xfrm>
              <a:off x="607575" y="1696750"/>
              <a:ext cx="6707025" cy="2823000"/>
            </a:xfrm>
            <a:custGeom>
              <a:avLst/>
              <a:gdLst/>
              <a:ahLst/>
              <a:cxnLst/>
              <a:rect l="l" t="t" r="r" b="b"/>
              <a:pathLst>
                <a:path w="268281" h="112920" fill="none" extrusionOk="0">
                  <a:moveTo>
                    <a:pt x="268280" y="21863"/>
                  </a:moveTo>
                  <a:cubicBezTo>
                    <a:pt x="268280" y="22171"/>
                    <a:pt x="268280" y="22596"/>
                    <a:pt x="268217" y="23085"/>
                  </a:cubicBezTo>
                  <a:cubicBezTo>
                    <a:pt x="268217" y="23515"/>
                    <a:pt x="268217" y="23940"/>
                    <a:pt x="268158" y="24428"/>
                  </a:cubicBezTo>
                  <a:cubicBezTo>
                    <a:pt x="267484" y="32611"/>
                    <a:pt x="266937" y="42627"/>
                    <a:pt x="258323" y="47756"/>
                  </a:cubicBezTo>
                  <a:cubicBezTo>
                    <a:pt x="257713" y="48123"/>
                    <a:pt x="257102" y="48489"/>
                    <a:pt x="256491" y="48797"/>
                  </a:cubicBezTo>
                  <a:cubicBezTo>
                    <a:pt x="249349" y="52461"/>
                    <a:pt x="242997" y="52276"/>
                    <a:pt x="237135" y="50199"/>
                  </a:cubicBezTo>
                  <a:cubicBezTo>
                    <a:pt x="236402" y="49955"/>
                    <a:pt x="235728" y="49711"/>
                    <a:pt x="235058" y="49408"/>
                  </a:cubicBezTo>
                  <a:cubicBezTo>
                    <a:pt x="234506" y="49100"/>
                    <a:pt x="233959" y="48856"/>
                    <a:pt x="233407" y="48553"/>
                  </a:cubicBezTo>
                  <a:cubicBezTo>
                    <a:pt x="231394" y="47576"/>
                    <a:pt x="229621" y="46657"/>
                    <a:pt x="228097" y="45499"/>
                  </a:cubicBezTo>
                  <a:cubicBezTo>
                    <a:pt x="222967" y="41347"/>
                    <a:pt x="217471" y="37375"/>
                    <a:pt x="212033" y="33466"/>
                  </a:cubicBezTo>
                  <a:cubicBezTo>
                    <a:pt x="210387" y="32308"/>
                    <a:pt x="208921" y="31146"/>
                    <a:pt x="207636" y="29866"/>
                  </a:cubicBezTo>
                  <a:cubicBezTo>
                    <a:pt x="206844" y="29069"/>
                    <a:pt x="206112" y="28214"/>
                    <a:pt x="205315" y="27423"/>
                  </a:cubicBezTo>
                  <a:cubicBezTo>
                    <a:pt x="197684" y="19665"/>
                    <a:pt x="192554" y="3176"/>
                    <a:pt x="176124" y="1"/>
                  </a:cubicBezTo>
                  <a:cubicBezTo>
                    <a:pt x="173623" y="2263"/>
                    <a:pt x="170750" y="4520"/>
                    <a:pt x="167638" y="6782"/>
                  </a:cubicBezTo>
                  <a:cubicBezTo>
                    <a:pt x="167272" y="7026"/>
                    <a:pt x="166905" y="7270"/>
                    <a:pt x="166539" y="7573"/>
                  </a:cubicBezTo>
                  <a:cubicBezTo>
                    <a:pt x="164643" y="8795"/>
                    <a:pt x="162753" y="10016"/>
                    <a:pt x="160798" y="11359"/>
                  </a:cubicBezTo>
                  <a:cubicBezTo>
                    <a:pt x="158233" y="13069"/>
                    <a:pt x="155424" y="14843"/>
                    <a:pt x="152249" y="17286"/>
                  </a:cubicBezTo>
                  <a:cubicBezTo>
                    <a:pt x="151574" y="17774"/>
                    <a:pt x="150964" y="18263"/>
                    <a:pt x="150353" y="18810"/>
                  </a:cubicBezTo>
                  <a:cubicBezTo>
                    <a:pt x="139116" y="29133"/>
                    <a:pt x="137470" y="40980"/>
                    <a:pt x="134231" y="50996"/>
                  </a:cubicBezTo>
                  <a:cubicBezTo>
                    <a:pt x="132340" y="56858"/>
                    <a:pt x="130078" y="62110"/>
                    <a:pt x="126722" y="67421"/>
                  </a:cubicBezTo>
                  <a:cubicBezTo>
                    <a:pt x="126414" y="67973"/>
                    <a:pt x="126048" y="68520"/>
                    <a:pt x="125745" y="69072"/>
                  </a:cubicBezTo>
                  <a:cubicBezTo>
                    <a:pt x="125378" y="69619"/>
                    <a:pt x="125070" y="70108"/>
                    <a:pt x="124704" y="70660"/>
                  </a:cubicBezTo>
                  <a:cubicBezTo>
                    <a:pt x="122080" y="74260"/>
                    <a:pt x="119330" y="77499"/>
                    <a:pt x="114019" y="78901"/>
                  </a:cubicBezTo>
                  <a:cubicBezTo>
                    <a:pt x="110233" y="79942"/>
                    <a:pt x="107057" y="79146"/>
                    <a:pt x="104429" y="77621"/>
                  </a:cubicBezTo>
                  <a:cubicBezTo>
                    <a:pt x="101376" y="75848"/>
                    <a:pt x="98874" y="72858"/>
                    <a:pt x="96856" y="70415"/>
                  </a:cubicBezTo>
                  <a:cubicBezTo>
                    <a:pt x="94233" y="67362"/>
                    <a:pt x="91424" y="64308"/>
                    <a:pt x="88307" y="62232"/>
                  </a:cubicBezTo>
                  <a:cubicBezTo>
                    <a:pt x="79210" y="56184"/>
                    <a:pt x="71149" y="55085"/>
                    <a:pt x="61378" y="69560"/>
                  </a:cubicBezTo>
                  <a:cubicBezTo>
                    <a:pt x="61070" y="69985"/>
                    <a:pt x="60826" y="70415"/>
                    <a:pt x="60581" y="70840"/>
                  </a:cubicBezTo>
                  <a:cubicBezTo>
                    <a:pt x="60034" y="71759"/>
                    <a:pt x="59482" y="72736"/>
                    <a:pt x="58871" y="73713"/>
                  </a:cubicBezTo>
                  <a:cubicBezTo>
                    <a:pt x="58691" y="74079"/>
                    <a:pt x="58383" y="74505"/>
                    <a:pt x="58139" y="74934"/>
                  </a:cubicBezTo>
                  <a:cubicBezTo>
                    <a:pt x="50630" y="87392"/>
                    <a:pt x="30535" y="112919"/>
                    <a:pt x="1" y="9301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0" name="Google Shape;570;p34"/>
            <p:cNvSpPr/>
            <p:nvPr/>
          </p:nvSpPr>
          <p:spPr>
            <a:xfrm>
              <a:off x="598425" y="1710550"/>
              <a:ext cx="6708475" cy="2790875"/>
            </a:xfrm>
            <a:custGeom>
              <a:avLst/>
              <a:gdLst/>
              <a:ahLst/>
              <a:cxnLst/>
              <a:rect l="l" t="t" r="r" b="b"/>
              <a:pathLst>
                <a:path w="268339" h="111635" fill="none" extrusionOk="0">
                  <a:moveTo>
                    <a:pt x="268338" y="20334"/>
                  </a:moveTo>
                  <a:cubicBezTo>
                    <a:pt x="268338" y="20642"/>
                    <a:pt x="268338" y="21067"/>
                    <a:pt x="268280" y="21556"/>
                  </a:cubicBezTo>
                  <a:cubicBezTo>
                    <a:pt x="268216" y="21985"/>
                    <a:pt x="268216" y="22474"/>
                    <a:pt x="268216" y="22963"/>
                  </a:cubicBezTo>
                  <a:cubicBezTo>
                    <a:pt x="267361" y="31146"/>
                    <a:pt x="266814" y="41220"/>
                    <a:pt x="258264" y="46472"/>
                  </a:cubicBezTo>
                  <a:cubicBezTo>
                    <a:pt x="257654" y="46838"/>
                    <a:pt x="257043" y="47204"/>
                    <a:pt x="256432" y="47512"/>
                  </a:cubicBezTo>
                  <a:cubicBezTo>
                    <a:pt x="249348" y="51235"/>
                    <a:pt x="243056" y="51235"/>
                    <a:pt x="237134" y="49281"/>
                  </a:cubicBezTo>
                  <a:cubicBezTo>
                    <a:pt x="236402" y="49036"/>
                    <a:pt x="235727" y="48792"/>
                    <a:pt x="234995" y="48489"/>
                  </a:cubicBezTo>
                  <a:cubicBezTo>
                    <a:pt x="234447" y="48245"/>
                    <a:pt x="233895" y="47937"/>
                    <a:pt x="233348" y="47693"/>
                  </a:cubicBezTo>
                  <a:cubicBezTo>
                    <a:pt x="231394" y="46779"/>
                    <a:pt x="229562" y="45924"/>
                    <a:pt x="228033" y="44762"/>
                  </a:cubicBezTo>
                  <a:cubicBezTo>
                    <a:pt x="222781" y="40795"/>
                    <a:pt x="217284" y="36945"/>
                    <a:pt x="211730" y="33159"/>
                  </a:cubicBezTo>
                  <a:cubicBezTo>
                    <a:pt x="210078" y="32059"/>
                    <a:pt x="208613" y="30902"/>
                    <a:pt x="207269" y="29680"/>
                  </a:cubicBezTo>
                  <a:cubicBezTo>
                    <a:pt x="206478" y="28884"/>
                    <a:pt x="205745" y="28092"/>
                    <a:pt x="204890" y="27296"/>
                  </a:cubicBezTo>
                  <a:cubicBezTo>
                    <a:pt x="197009" y="19723"/>
                    <a:pt x="191635" y="3479"/>
                    <a:pt x="175513" y="1"/>
                  </a:cubicBezTo>
                  <a:cubicBezTo>
                    <a:pt x="173012" y="2136"/>
                    <a:pt x="170139" y="4153"/>
                    <a:pt x="167027" y="6230"/>
                  </a:cubicBezTo>
                  <a:cubicBezTo>
                    <a:pt x="166661" y="6474"/>
                    <a:pt x="166294" y="6718"/>
                    <a:pt x="165928" y="6899"/>
                  </a:cubicBezTo>
                  <a:cubicBezTo>
                    <a:pt x="164096" y="8062"/>
                    <a:pt x="162200" y="9161"/>
                    <a:pt x="160246" y="10382"/>
                  </a:cubicBezTo>
                  <a:cubicBezTo>
                    <a:pt x="157744" y="11907"/>
                    <a:pt x="154935" y="13558"/>
                    <a:pt x="151638" y="15937"/>
                  </a:cubicBezTo>
                  <a:cubicBezTo>
                    <a:pt x="151027" y="16426"/>
                    <a:pt x="150353" y="16914"/>
                    <a:pt x="149742" y="17466"/>
                  </a:cubicBezTo>
                  <a:cubicBezTo>
                    <a:pt x="138447" y="27482"/>
                    <a:pt x="136859" y="39573"/>
                    <a:pt x="133561" y="49466"/>
                  </a:cubicBezTo>
                  <a:cubicBezTo>
                    <a:pt x="131607" y="55329"/>
                    <a:pt x="129223" y="60459"/>
                    <a:pt x="125866" y="65647"/>
                  </a:cubicBezTo>
                  <a:cubicBezTo>
                    <a:pt x="125500" y="66199"/>
                    <a:pt x="125192" y="66688"/>
                    <a:pt x="124826" y="67235"/>
                  </a:cubicBezTo>
                  <a:cubicBezTo>
                    <a:pt x="124459" y="67724"/>
                    <a:pt x="124156" y="68276"/>
                    <a:pt x="123790" y="68764"/>
                  </a:cubicBezTo>
                  <a:cubicBezTo>
                    <a:pt x="121103" y="72243"/>
                    <a:pt x="118352" y="75360"/>
                    <a:pt x="113042" y="76640"/>
                  </a:cubicBezTo>
                  <a:cubicBezTo>
                    <a:pt x="109314" y="77558"/>
                    <a:pt x="106139" y="76703"/>
                    <a:pt x="103574" y="75174"/>
                  </a:cubicBezTo>
                  <a:cubicBezTo>
                    <a:pt x="100520" y="73405"/>
                    <a:pt x="98019" y="70411"/>
                    <a:pt x="95942" y="68031"/>
                  </a:cubicBezTo>
                  <a:cubicBezTo>
                    <a:pt x="93314" y="64978"/>
                    <a:pt x="90505" y="62047"/>
                    <a:pt x="87329" y="60029"/>
                  </a:cubicBezTo>
                  <a:cubicBezTo>
                    <a:pt x="78169" y="54288"/>
                    <a:pt x="70293" y="53497"/>
                    <a:pt x="60767" y="67909"/>
                  </a:cubicBezTo>
                  <a:cubicBezTo>
                    <a:pt x="60522" y="68334"/>
                    <a:pt x="60278" y="68764"/>
                    <a:pt x="59970" y="69189"/>
                  </a:cubicBezTo>
                  <a:cubicBezTo>
                    <a:pt x="59482" y="70108"/>
                    <a:pt x="58935" y="71021"/>
                    <a:pt x="58382" y="71998"/>
                  </a:cubicBezTo>
                  <a:cubicBezTo>
                    <a:pt x="58138" y="72428"/>
                    <a:pt x="57835" y="72853"/>
                    <a:pt x="57591" y="73283"/>
                  </a:cubicBezTo>
                  <a:cubicBezTo>
                    <a:pt x="50077" y="85986"/>
                    <a:pt x="30232" y="111634"/>
                    <a:pt x="0" y="9172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1" name="Google Shape;571;p34"/>
            <p:cNvSpPr/>
            <p:nvPr/>
          </p:nvSpPr>
          <p:spPr>
            <a:xfrm>
              <a:off x="587800" y="1725825"/>
              <a:ext cx="6711525" cy="2755700"/>
            </a:xfrm>
            <a:custGeom>
              <a:avLst/>
              <a:gdLst/>
              <a:ahLst/>
              <a:cxnLst/>
              <a:rect l="l" t="t" r="r" b="b"/>
              <a:pathLst>
                <a:path w="268461" h="110228" fill="none" extrusionOk="0">
                  <a:moveTo>
                    <a:pt x="268460" y="18810"/>
                  </a:moveTo>
                  <a:cubicBezTo>
                    <a:pt x="268460" y="19054"/>
                    <a:pt x="268397" y="19479"/>
                    <a:pt x="268397" y="19967"/>
                  </a:cubicBezTo>
                  <a:cubicBezTo>
                    <a:pt x="268338" y="20397"/>
                    <a:pt x="268338" y="20886"/>
                    <a:pt x="268275" y="21374"/>
                  </a:cubicBezTo>
                  <a:cubicBezTo>
                    <a:pt x="267361" y="29616"/>
                    <a:pt x="266750" y="39754"/>
                    <a:pt x="258259" y="45128"/>
                  </a:cubicBezTo>
                  <a:cubicBezTo>
                    <a:pt x="257649" y="45494"/>
                    <a:pt x="257038" y="45861"/>
                    <a:pt x="256427" y="46168"/>
                  </a:cubicBezTo>
                  <a:cubicBezTo>
                    <a:pt x="249407" y="50013"/>
                    <a:pt x="243114" y="50077"/>
                    <a:pt x="237129" y="48303"/>
                  </a:cubicBezTo>
                  <a:cubicBezTo>
                    <a:pt x="236460" y="48059"/>
                    <a:pt x="235727" y="47815"/>
                    <a:pt x="235053" y="47512"/>
                  </a:cubicBezTo>
                  <a:cubicBezTo>
                    <a:pt x="234506" y="47326"/>
                    <a:pt x="233954" y="47023"/>
                    <a:pt x="233407" y="46779"/>
                  </a:cubicBezTo>
                  <a:cubicBezTo>
                    <a:pt x="231389" y="45924"/>
                    <a:pt x="229498" y="45069"/>
                    <a:pt x="228033" y="43970"/>
                  </a:cubicBezTo>
                  <a:cubicBezTo>
                    <a:pt x="222717" y="40184"/>
                    <a:pt x="217099" y="36456"/>
                    <a:pt x="211544" y="32792"/>
                  </a:cubicBezTo>
                  <a:cubicBezTo>
                    <a:pt x="209834" y="31693"/>
                    <a:pt x="208368" y="30593"/>
                    <a:pt x="206961" y="29436"/>
                  </a:cubicBezTo>
                  <a:cubicBezTo>
                    <a:pt x="206170" y="28703"/>
                    <a:pt x="205373" y="27906"/>
                    <a:pt x="204582" y="27115"/>
                  </a:cubicBezTo>
                  <a:cubicBezTo>
                    <a:pt x="196399" y="19787"/>
                    <a:pt x="190839" y="3665"/>
                    <a:pt x="174961" y="0"/>
                  </a:cubicBezTo>
                  <a:cubicBezTo>
                    <a:pt x="172396" y="1891"/>
                    <a:pt x="169587" y="3787"/>
                    <a:pt x="166533" y="5619"/>
                  </a:cubicBezTo>
                  <a:cubicBezTo>
                    <a:pt x="166167" y="5800"/>
                    <a:pt x="165742" y="6044"/>
                    <a:pt x="165376" y="6229"/>
                  </a:cubicBezTo>
                  <a:cubicBezTo>
                    <a:pt x="163544" y="7265"/>
                    <a:pt x="161711" y="8242"/>
                    <a:pt x="159816" y="9283"/>
                  </a:cubicBezTo>
                  <a:cubicBezTo>
                    <a:pt x="157314" y="10749"/>
                    <a:pt x="154442" y="12214"/>
                    <a:pt x="151144" y="14535"/>
                  </a:cubicBezTo>
                  <a:cubicBezTo>
                    <a:pt x="150475" y="15023"/>
                    <a:pt x="149864" y="15512"/>
                    <a:pt x="149253" y="16059"/>
                  </a:cubicBezTo>
                  <a:cubicBezTo>
                    <a:pt x="137894" y="25830"/>
                    <a:pt x="136307" y="38107"/>
                    <a:pt x="132945" y="47878"/>
                  </a:cubicBezTo>
                  <a:cubicBezTo>
                    <a:pt x="130933" y="53741"/>
                    <a:pt x="128490" y="58807"/>
                    <a:pt x="125006" y="63815"/>
                  </a:cubicBezTo>
                  <a:cubicBezTo>
                    <a:pt x="124704" y="64303"/>
                    <a:pt x="124337" y="64855"/>
                    <a:pt x="123971" y="65344"/>
                  </a:cubicBezTo>
                  <a:cubicBezTo>
                    <a:pt x="123663" y="65833"/>
                    <a:pt x="123297" y="66321"/>
                    <a:pt x="122930" y="66810"/>
                  </a:cubicBezTo>
                  <a:cubicBezTo>
                    <a:pt x="120184" y="70166"/>
                    <a:pt x="117375" y="73097"/>
                    <a:pt x="112123" y="74260"/>
                  </a:cubicBezTo>
                  <a:cubicBezTo>
                    <a:pt x="108396" y="75115"/>
                    <a:pt x="105284" y="74196"/>
                    <a:pt x="102719" y="72672"/>
                  </a:cubicBezTo>
                  <a:cubicBezTo>
                    <a:pt x="99724" y="70899"/>
                    <a:pt x="97222" y="67967"/>
                    <a:pt x="95146" y="65525"/>
                  </a:cubicBezTo>
                  <a:cubicBezTo>
                    <a:pt x="92518" y="62535"/>
                    <a:pt x="89650" y="59662"/>
                    <a:pt x="86474" y="57771"/>
                  </a:cubicBezTo>
                  <a:cubicBezTo>
                    <a:pt x="77192" y="52275"/>
                    <a:pt x="69556" y="51909"/>
                    <a:pt x="60273" y="66199"/>
                  </a:cubicBezTo>
                  <a:cubicBezTo>
                    <a:pt x="60029" y="66624"/>
                    <a:pt x="59726" y="67054"/>
                    <a:pt x="59482" y="67479"/>
                  </a:cubicBezTo>
                  <a:cubicBezTo>
                    <a:pt x="58930" y="68397"/>
                    <a:pt x="58441" y="69311"/>
                    <a:pt x="57894" y="70288"/>
                  </a:cubicBezTo>
                  <a:cubicBezTo>
                    <a:pt x="57650" y="70718"/>
                    <a:pt x="57405" y="71143"/>
                    <a:pt x="57098" y="71573"/>
                  </a:cubicBezTo>
                  <a:cubicBezTo>
                    <a:pt x="49647" y="84520"/>
                    <a:pt x="30046" y="110227"/>
                    <a:pt x="0" y="9038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2" name="Google Shape;572;p34"/>
            <p:cNvSpPr/>
            <p:nvPr/>
          </p:nvSpPr>
          <p:spPr>
            <a:xfrm>
              <a:off x="578625" y="1739500"/>
              <a:ext cx="6713000" cy="2723700"/>
            </a:xfrm>
            <a:custGeom>
              <a:avLst/>
              <a:gdLst/>
              <a:ahLst/>
              <a:cxnLst/>
              <a:rect l="l" t="t" r="r" b="b"/>
              <a:pathLst>
                <a:path w="268520" h="108948" fill="none" extrusionOk="0">
                  <a:moveTo>
                    <a:pt x="268520" y="17285"/>
                  </a:moveTo>
                  <a:cubicBezTo>
                    <a:pt x="268520" y="17530"/>
                    <a:pt x="268461" y="17955"/>
                    <a:pt x="268461" y="18443"/>
                  </a:cubicBezTo>
                  <a:cubicBezTo>
                    <a:pt x="268397" y="18932"/>
                    <a:pt x="268397" y="19362"/>
                    <a:pt x="268339" y="19909"/>
                  </a:cubicBezTo>
                  <a:cubicBezTo>
                    <a:pt x="267298" y="28156"/>
                    <a:pt x="266629" y="38352"/>
                    <a:pt x="258201" y="43848"/>
                  </a:cubicBezTo>
                  <a:cubicBezTo>
                    <a:pt x="257591" y="44214"/>
                    <a:pt x="256980" y="44581"/>
                    <a:pt x="256369" y="44889"/>
                  </a:cubicBezTo>
                  <a:cubicBezTo>
                    <a:pt x="249407" y="48797"/>
                    <a:pt x="243115" y="49041"/>
                    <a:pt x="237130" y="47331"/>
                  </a:cubicBezTo>
                  <a:cubicBezTo>
                    <a:pt x="236397" y="47146"/>
                    <a:pt x="235728" y="46901"/>
                    <a:pt x="234995" y="46657"/>
                  </a:cubicBezTo>
                  <a:lnTo>
                    <a:pt x="233344" y="45924"/>
                  </a:lnTo>
                  <a:cubicBezTo>
                    <a:pt x="231331" y="45133"/>
                    <a:pt x="229435" y="44336"/>
                    <a:pt x="227911" y="43237"/>
                  </a:cubicBezTo>
                  <a:cubicBezTo>
                    <a:pt x="222537" y="39637"/>
                    <a:pt x="216855" y="36031"/>
                    <a:pt x="211237" y="32553"/>
                  </a:cubicBezTo>
                  <a:cubicBezTo>
                    <a:pt x="209527" y="31453"/>
                    <a:pt x="208002" y="30413"/>
                    <a:pt x="206659" y="29255"/>
                  </a:cubicBezTo>
                  <a:cubicBezTo>
                    <a:pt x="205804" y="28581"/>
                    <a:pt x="205008" y="27789"/>
                    <a:pt x="204153" y="27056"/>
                  </a:cubicBezTo>
                  <a:cubicBezTo>
                    <a:pt x="195725" y="19850"/>
                    <a:pt x="189985" y="3909"/>
                    <a:pt x="174351" y="1"/>
                  </a:cubicBezTo>
                  <a:cubicBezTo>
                    <a:pt x="171786" y="1711"/>
                    <a:pt x="168977" y="3420"/>
                    <a:pt x="165923" y="5072"/>
                  </a:cubicBezTo>
                  <a:lnTo>
                    <a:pt x="164824" y="5619"/>
                  </a:lnTo>
                  <a:cubicBezTo>
                    <a:pt x="162992" y="6537"/>
                    <a:pt x="161160" y="7329"/>
                    <a:pt x="159269" y="8306"/>
                  </a:cubicBezTo>
                  <a:cubicBezTo>
                    <a:pt x="156827" y="9591"/>
                    <a:pt x="153954" y="10934"/>
                    <a:pt x="150534" y="13191"/>
                  </a:cubicBezTo>
                  <a:cubicBezTo>
                    <a:pt x="149865" y="13680"/>
                    <a:pt x="149254" y="14169"/>
                    <a:pt x="148643" y="14657"/>
                  </a:cubicBezTo>
                  <a:cubicBezTo>
                    <a:pt x="137221" y="24247"/>
                    <a:pt x="135697" y="36705"/>
                    <a:pt x="132277" y="46354"/>
                  </a:cubicBezTo>
                  <a:cubicBezTo>
                    <a:pt x="130200" y="52217"/>
                    <a:pt x="127635" y="57161"/>
                    <a:pt x="124152" y="62046"/>
                  </a:cubicBezTo>
                  <a:cubicBezTo>
                    <a:pt x="123786" y="62535"/>
                    <a:pt x="123483" y="63024"/>
                    <a:pt x="123116" y="63512"/>
                  </a:cubicBezTo>
                  <a:cubicBezTo>
                    <a:pt x="122750" y="64001"/>
                    <a:pt x="122384" y="64489"/>
                    <a:pt x="122017" y="64919"/>
                  </a:cubicBezTo>
                  <a:cubicBezTo>
                    <a:pt x="119208" y="68153"/>
                    <a:pt x="116399" y="70904"/>
                    <a:pt x="111147" y="71940"/>
                  </a:cubicBezTo>
                  <a:cubicBezTo>
                    <a:pt x="107483" y="72672"/>
                    <a:pt x="104366" y="71817"/>
                    <a:pt x="101864" y="70230"/>
                  </a:cubicBezTo>
                  <a:cubicBezTo>
                    <a:pt x="98869" y="68461"/>
                    <a:pt x="96368" y="65530"/>
                    <a:pt x="94228" y="63146"/>
                  </a:cubicBezTo>
                  <a:cubicBezTo>
                    <a:pt x="91605" y="60214"/>
                    <a:pt x="88732" y="57347"/>
                    <a:pt x="85498" y="55573"/>
                  </a:cubicBezTo>
                  <a:cubicBezTo>
                    <a:pt x="76152" y="50385"/>
                    <a:pt x="68765" y="50385"/>
                    <a:pt x="59663" y="64553"/>
                  </a:cubicBezTo>
                  <a:cubicBezTo>
                    <a:pt x="59419" y="64919"/>
                    <a:pt x="59174" y="65344"/>
                    <a:pt x="58930" y="65833"/>
                  </a:cubicBezTo>
                  <a:cubicBezTo>
                    <a:pt x="58383" y="66688"/>
                    <a:pt x="57894" y="67665"/>
                    <a:pt x="57342" y="68642"/>
                  </a:cubicBezTo>
                  <a:cubicBezTo>
                    <a:pt x="57098" y="69072"/>
                    <a:pt x="56854" y="69438"/>
                    <a:pt x="56610" y="69927"/>
                  </a:cubicBezTo>
                  <a:cubicBezTo>
                    <a:pt x="49100" y="83054"/>
                    <a:pt x="29739" y="108947"/>
                    <a:pt x="1" y="891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3" name="Google Shape;573;p34"/>
            <p:cNvSpPr/>
            <p:nvPr/>
          </p:nvSpPr>
          <p:spPr>
            <a:xfrm>
              <a:off x="567875" y="1753300"/>
              <a:ext cx="6716175" cy="2690100"/>
            </a:xfrm>
            <a:custGeom>
              <a:avLst/>
              <a:gdLst/>
              <a:ahLst/>
              <a:cxnLst/>
              <a:rect l="l" t="t" r="r" b="b"/>
              <a:pathLst>
                <a:path w="268647" h="107604" fill="none" extrusionOk="0">
                  <a:moveTo>
                    <a:pt x="268647" y="15756"/>
                  </a:moveTo>
                  <a:cubicBezTo>
                    <a:pt x="268647" y="16001"/>
                    <a:pt x="268583" y="16426"/>
                    <a:pt x="268525" y="16978"/>
                  </a:cubicBezTo>
                  <a:cubicBezTo>
                    <a:pt x="268525" y="17403"/>
                    <a:pt x="268461" y="17891"/>
                    <a:pt x="268402" y="18380"/>
                  </a:cubicBezTo>
                  <a:cubicBezTo>
                    <a:pt x="267303" y="26685"/>
                    <a:pt x="266570" y="36945"/>
                    <a:pt x="258143" y="42504"/>
                  </a:cubicBezTo>
                  <a:cubicBezTo>
                    <a:pt x="257591" y="42930"/>
                    <a:pt x="256980" y="43296"/>
                    <a:pt x="256369" y="43604"/>
                  </a:cubicBezTo>
                  <a:cubicBezTo>
                    <a:pt x="249471" y="47634"/>
                    <a:pt x="243178" y="47937"/>
                    <a:pt x="237135" y="46413"/>
                  </a:cubicBezTo>
                  <a:cubicBezTo>
                    <a:pt x="236461" y="46227"/>
                    <a:pt x="235728" y="45983"/>
                    <a:pt x="235059" y="45739"/>
                  </a:cubicBezTo>
                  <a:cubicBezTo>
                    <a:pt x="234448" y="45558"/>
                    <a:pt x="233896" y="45314"/>
                    <a:pt x="233349" y="45069"/>
                  </a:cubicBezTo>
                  <a:cubicBezTo>
                    <a:pt x="231331" y="44337"/>
                    <a:pt x="229440" y="43540"/>
                    <a:pt x="227911" y="42563"/>
                  </a:cubicBezTo>
                  <a:cubicBezTo>
                    <a:pt x="222478" y="39085"/>
                    <a:pt x="216674" y="35601"/>
                    <a:pt x="210997" y="32245"/>
                  </a:cubicBezTo>
                  <a:cubicBezTo>
                    <a:pt x="209287" y="31204"/>
                    <a:pt x="207758" y="30169"/>
                    <a:pt x="206356" y="29069"/>
                  </a:cubicBezTo>
                  <a:cubicBezTo>
                    <a:pt x="205501" y="28395"/>
                    <a:pt x="204705" y="27662"/>
                    <a:pt x="203850" y="26930"/>
                  </a:cubicBezTo>
                  <a:cubicBezTo>
                    <a:pt x="195119" y="19909"/>
                    <a:pt x="189193" y="4212"/>
                    <a:pt x="173745" y="1"/>
                  </a:cubicBezTo>
                  <a:cubicBezTo>
                    <a:pt x="171239" y="1525"/>
                    <a:pt x="168371" y="3054"/>
                    <a:pt x="165376" y="4520"/>
                  </a:cubicBezTo>
                  <a:cubicBezTo>
                    <a:pt x="165010" y="4701"/>
                    <a:pt x="164643" y="4823"/>
                    <a:pt x="164277" y="5008"/>
                  </a:cubicBezTo>
                  <a:cubicBezTo>
                    <a:pt x="162508" y="5800"/>
                    <a:pt x="160676" y="6474"/>
                    <a:pt x="158781" y="7329"/>
                  </a:cubicBezTo>
                  <a:cubicBezTo>
                    <a:pt x="156338" y="8487"/>
                    <a:pt x="153470" y="9708"/>
                    <a:pt x="150050" y="11907"/>
                  </a:cubicBezTo>
                  <a:cubicBezTo>
                    <a:pt x="149376" y="12337"/>
                    <a:pt x="148707" y="12825"/>
                    <a:pt x="148096" y="13314"/>
                  </a:cubicBezTo>
                  <a:cubicBezTo>
                    <a:pt x="136615" y="22596"/>
                    <a:pt x="135149" y="35298"/>
                    <a:pt x="131666" y="44762"/>
                  </a:cubicBezTo>
                  <a:cubicBezTo>
                    <a:pt x="129531" y="50688"/>
                    <a:pt x="126903" y="55510"/>
                    <a:pt x="123361" y="60273"/>
                  </a:cubicBezTo>
                  <a:cubicBezTo>
                    <a:pt x="122994" y="60762"/>
                    <a:pt x="122628" y="61192"/>
                    <a:pt x="122261" y="61680"/>
                  </a:cubicBezTo>
                  <a:cubicBezTo>
                    <a:pt x="121895" y="62169"/>
                    <a:pt x="121529" y="62594"/>
                    <a:pt x="121162" y="63024"/>
                  </a:cubicBezTo>
                  <a:cubicBezTo>
                    <a:pt x="118353" y="66136"/>
                    <a:pt x="115422" y="68701"/>
                    <a:pt x="110292" y="69678"/>
                  </a:cubicBezTo>
                  <a:cubicBezTo>
                    <a:pt x="106628" y="70288"/>
                    <a:pt x="103574" y="69375"/>
                    <a:pt x="101009" y="67787"/>
                  </a:cubicBezTo>
                  <a:cubicBezTo>
                    <a:pt x="98078" y="66014"/>
                    <a:pt x="95577" y="63082"/>
                    <a:pt x="93437" y="60762"/>
                  </a:cubicBezTo>
                  <a:cubicBezTo>
                    <a:pt x="90750" y="57830"/>
                    <a:pt x="87882" y="55021"/>
                    <a:pt x="84643" y="53375"/>
                  </a:cubicBezTo>
                  <a:cubicBezTo>
                    <a:pt x="75180" y="48489"/>
                    <a:pt x="68096" y="48792"/>
                    <a:pt x="59179" y="62838"/>
                  </a:cubicBezTo>
                  <a:lnTo>
                    <a:pt x="58447" y="64123"/>
                  </a:lnTo>
                  <a:cubicBezTo>
                    <a:pt x="57895" y="65036"/>
                    <a:pt x="57406" y="66014"/>
                    <a:pt x="56859" y="66991"/>
                  </a:cubicBezTo>
                  <a:cubicBezTo>
                    <a:pt x="56615" y="67357"/>
                    <a:pt x="56370" y="67787"/>
                    <a:pt x="56126" y="68275"/>
                  </a:cubicBezTo>
                  <a:cubicBezTo>
                    <a:pt x="48676" y="81647"/>
                    <a:pt x="29558" y="107604"/>
                    <a:pt x="1" y="8775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4" name="Google Shape;574;p34"/>
            <p:cNvSpPr/>
            <p:nvPr/>
          </p:nvSpPr>
          <p:spPr>
            <a:xfrm>
              <a:off x="558725" y="1766975"/>
              <a:ext cx="6717625" cy="2658100"/>
            </a:xfrm>
            <a:custGeom>
              <a:avLst/>
              <a:gdLst/>
              <a:ahLst/>
              <a:cxnLst/>
              <a:rect l="l" t="t" r="r" b="b"/>
              <a:pathLst>
                <a:path w="268705" h="106324" fill="none" extrusionOk="0">
                  <a:moveTo>
                    <a:pt x="268705" y="14232"/>
                  </a:moveTo>
                  <a:cubicBezTo>
                    <a:pt x="268705" y="14477"/>
                    <a:pt x="268646" y="14902"/>
                    <a:pt x="268583" y="15454"/>
                  </a:cubicBezTo>
                  <a:cubicBezTo>
                    <a:pt x="268524" y="15879"/>
                    <a:pt x="268524" y="16367"/>
                    <a:pt x="268461" y="16856"/>
                  </a:cubicBezTo>
                  <a:cubicBezTo>
                    <a:pt x="267181" y="25225"/>
                    <a:pt x="266448" y="35543"/>
                    <a:pt x="258079" y="41225"/>
                  </a:cubicBezTo>
                  <a:cubicBezTo>
                    <a:pt x="257532" y="41650"/>
                    <a:pt x="256921" y="42016"/>
                    <a:pt x="256310" y="42383"/>
                  </a:cubicBezTo>
                  <a:cubicBezTo>
                    <a:pt x="249471" y="46413"/>
                    <a:pt x="243178" y="46902"/>
                    <a:pt x="237135" y="45436"/>
                  </a:cubicBezTo>
                  <a:cubicBezTo>
                    <a:pt x="236402" y="45314"/>
                    <a:pt x="235728" y="45133"/>
                    <a:pt x="234995" y="44889"/>
                  </a:cubicBezTo>
                  <a:cubicBezTo>
                    <a:pt x="234448" y="44645"/>
                    <a:pt x="233895" y="44459"/>
                    <a:pt x="233348" y="44278"/>
                  </a:cubicBezTo>
                  <a:cubicBezTo>
                    <a:pt x="231272" y="43482"/>
                    <a:pt x="229376" y="42812"/>
                    <a:pt x="227789" y="41835"/>
                  </a:cubicBezTo>
                  <a:cubicBezTo>
                    <a:pt x="222292" y="38538"/>
                    <a:pt x="216493" y="35176"/>
                    <a:pt x="210689" y="31942"/>
                  </a:cubicBezTo>
                  <a:cubicBezTo>
                    <a:pt x="208979" y="30965"/>
                    <a:pt x="207455" y="29988"/>
                    <a:pt x="205989" y="28889"/>
                  </a:cubicBezTo>
                  <a:cubicBezTo>
                    <a:pt x="205134" y="28278"/>
                    <a:pt x="204338" y="27545"/>
                    <a:pt x="203424" y="26871"/>
                  </a:cubicBezTo>
                  <a:cubicBezTo>
                    <a:pt x="194445" y="19973"/>
                    <a:pt x="188338" y="4461"/>
                    <a:pt x="173134" y="1"/>
                  </a:cubicBezTo>
                  <a:cubicBezTo>
                    <a:pt x="170569" y="1344"/>
                    <a:pt x="167760" y="2688"/>
                    <a:pt x="164765" y="3973"/>
                  </a:cubicBezTo>
                  <a:cubicBezTo>
                    <a:pt x="164399" y="4095"/>
                    <a:pt x="164032" y="4276"/>
                    <a:pt x="163666" y="4398"/>
                  </a:cubicBezTo>
                  <a:cubicBezTo>
                    <a:pt x="161897" y="5072"/>
                    <a:pt x="160124" y="5619"/>
                    <a:pt x="158233" y="6352"/>
                  </a:cubicBezTo>
                  <a:cubicBezTo>
                    <a:pt x="155849" y="7329"/>
                    <a:pt x="152981" y="8428"/>
                    <a:pt x="149439" y="10568"/>
                  </a:cubicBezTo>
                  <a:cubicBezTo>
                    <a:pt x="148765" y="10993"/>
                    <a:pt x="148096" y="11423"/>
                    <a:pt x="147485" y="11912"/>
                  </a:cubicBezTo>
                  <a:cubicBezTo>
                    <a:pt x="135941" y="21008"/>
                    <a:pt x="134538" y="33896"/>
                    <a:pt x="130996" y="43237"/>
                  </a:cubicBezTo>
                  <a:cubicBezTo>
                    <a:pt x="128798" y="49164"/>
                    <a:pt x="126047" y="53927"/>
                    <a:pt x="122505" y="58446"/>
                  </a:cubicBezTo>
                  <a:cubicBezTo>
                    <a:pt x="122139" y="58935"/>
                    <a:pt x="121772" y="59423"/>
                    <a:pt x="121347" y="59848"/>
                  </a:cubicBezTo>
                  <a:cubicBezTo>
                    <a:pt x="120981" y="60278"/>
                    <a:pt x="120615" y="60767"/>
                    <a:pt x="120248" y="61133"/>
                  </a:cubicBezTo>
                  <a:cubicBezTo>
                    <a:pt x="117375" y="64123"/>
                    <a:pt x="114444" y="66566"/>
                    <a:pt x="109314" y="67362"/>
                  </a:cubicBezTo>
                  <a:cubicBezTo>
                    <a:pt x="105714" y="67909"/>
                    <a:pt x="102660" y="66932"/>
                    <a:pt x="100095" y="65408"/>
                  </a:cubicBezTo>
                  <a:cubicBezTo>
                    <a:pt x="97223" y="63576"/>
                    <a:pt x="94721" y="60703"/>
                    <a:pt x="92523" y="58324"/>
                  </a:cubicBezTo>
                  <a:cubicBezTo>
                    <a:pt x="89836" y="55451"/>
                    <a:pt x="86963" y="52706"/>
                    <a:pt x="83665" y="51118"/>
                  </a:cubicBezTo>
                  <a:cubicBezTo>
                    <a:pt x="74139" y="46535"/>
                    <a:pt x="67299" y="47268"/>
                    <a:pt x="58568" y="61192"/>
                  </a:cubicBezTo>
                  <a:lnTo>
                    <a:pt x="57835" y="62477"/>
                  </a:lnTo>
                  <a:cubicBezTo>
                    <a:pt x="57347" y="63390"/>
                    <a:pt x="56858" y="64309"/>
                    <a:pt x="56306" y="65286"/>
                  </a:cubicBezTo>
                  <a:cubicBezTo>
                    <a:pt x="56126" y="65711"/>
                    <a:pt x="55818" y="66141"/>
                    <a:pt x="55573" y="66566"/>
                  </a:cubicBezTo>
                  <a:cubicBezTo>
                    <a:pt x="48123" y="80245"/>
                    <a:pt x="29255" y="106324"/>
                    <a:pt x="1" y="8647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5" name="Google Shape;575;p34"/>
            <p:cNvSpPr/>
            <p:nvPr/>
          </p:nvSpPr>
          <p:spPr>
            <a:xfrm>
              <a:off x="548100" y="1782250"/>
              <a:ext cx="6720675" cy="2622925"/>
            </a:xfrm>
            <a:custGeom>
              <a:avLst/>
              <a:gdLst/>
              <a:ahLst/>
              <a:cxnLst/>
              <a:rect l="l" t="t" r="r" b="b"/>
              <a:pathLst>
                <a:path w="268827" h="104917" fill="none" extrusionOk="0">
                  <a:moveTo>
                    <a:pt x="268827" y="12644"/>
                  </a:moveTo>
                  <a:cubicBezTo>
                    <a:pt x="268827" y="12888"/>
                    <a:pt x="268763" y="13314"/>
                    <a:pt x="268705" y="13866"/>
                  </a:cubicBezTo>
                  <a:cubicBezTo>
                    <a:pt x="268641" y="14354"/>
                    <a:pt x="268641" y="14779"/>
                    <a:pt x="268583" y="15331"/>
                  </a:cubicBezTo>
                  <a:cubicBezTo>
                    <a:pt x="267176" y="23695"/>
                    <a:pt x="266384" y="34077"/>
                    <a:pt x="258079" y="39881"/>
                  </a:cubicBezTo>
                  <a:cubicBezTo>
                    <a:pt x="257527" y="40306"/>
                    <a:pt x="256916" y="40672"/>
                    <a:pt x="256305" y="41039"/>
                  </a:cubicBezTo>
                  <a:cubicBezTo>
                    <a:pt x="249588" y="45133"/>
                    <a:pt x="243300" y="45743"/>
                    <a:pt x="237193" y="44459"/>
                  </a:cubicBezTo>
                  <a:cubicBezTo>
                    <a:pt x="236460" y="44336"/>
                    <a:pt x="235728" y="44156"/>
                    <a:pt x="235053" y="43911"/>
                  </a:cubicBezTo>
                  <a:cubicBezTo>
                    <a:pt x="234443" y="43726"/>
                    <a:pt x="233895" y="43545"/>
                    <a:pt x="233343" y="43359"/>
                  </a:cubicBezTo>
                  <a:cubicBezTo>
                    <a:pt x="231267" y="42626"/>
                    <a:pt x="229376" y="41957"/>
                    <a:pt x="227789" y="41039"/>
                  </a:cubicBezTo>
                  <a:cubicBezTo>
                    <a:pt x="222229" y="37927"/>
                    <a:pt x="216308" y="34688"/>
                    <a:pt x="210503" y="31575"/>
                  </a:cubicBezTo>
                  <a:cubicBezTo>
                    <a:pt x="208735" y="30657"/>
                    <a:pt x="207147" y="29680"/>
                    <a:pt x="205681" y="28644"/>
                  </a:cubicBezTo>
                  <a:cubicBezTo>
                    <a:pt x="204827" y="28034"/>
                    <a:pt x="204030" y="27301"/>
                    <a:pt x="203117" y="26690"/>
                  </a:cubicBezTo>
                  <a:cubicBezTo>
                    <a:pt x="193834" y="19972"/>
                    <a:pt x="187541" y="4642"/>
                    <a:pt x="172582" y="1"/>
                  </a:cubicBezTo>
                  <a:cubicBezTo>
                    <a:pt x="170017" y="1100"/>
                    <a:pt x="167208" y="2263"/>
                    <a:pt x="164213" y="3362"/>
                  </a:cubicBezTo>
                  <a:cubicBezTo>
                    <a:pt x="163847" y="3484"/>
                    <a:pt x="163480" y="3606"/>
                    <a:pt x="163177" y="3728"/>
                  </a:cubicBezTo>
                  <a:cubicBezTo>
                    <a:pt x="161404" y="4275"/>
                    <a:pt x="159635" y="4705"/>
                    <a:pt x="157803" y="5316"/>
                  </a:cubicBezTo>
                  <a:cubicBezTo>
                    <a:pt x="155419" y="6171"/>
                    <a:pt x="152551" y="7084"/>
                    <a:pt x="148946" y="9161"/>
                  </a:cubicBezTo>
                  <a:cubicBezTo>
                    <a:pt x="148276" y="9591"/>
                    <a:pt x="147544" y="10016"/>
                    <a:pt x="146933" y="10504"/>
                  </a:cubicBezTo>
                  <a:cubicBezTo>
                    <a:pt x="135388" y="19362"/>
                    <a:pt x="133923" y="32367"/>
                    <a:pt x="130381" y="41649"/>
                  </a:cubicBezTo>
                  <a:cubicBezTo>
                    <a:pt x="128124" y="47576"/>
                    <a:pt x="125314" y="52217"/>
                    <a:pt x="121650" y="56614"/>
                  </a:cubicBezTo>
                  <a:cubicBezTo>
                    <a:pt x="121284" y="57102"/>
                    <a:pt x="120917" y="57527"/>
                    <a:pt x="120551" y="57957"/>
                  </a:cubicBezTo>
                  <a:cubicBezTo>
                    <a:pt x="120121" y="58382"/>
                    <a:pt x="119755" y="58812"/>
                    <a:pt x="119388" y="59237"/>
                  </a:cubicBezTo>
                  <a:cubicBezTo>
                    <a:pt x="116457" y="62046"/>
                    <a:pt x="113467" y="64308"/>
                    <a:pt x="108396" y="64978"/>
                  </a:cubicBezTo>
                  <a:cubicBezTo>
                    <a:pt x="104795" y="65466"/>
                    <a:pt x="101800" y="64430"/>
                    <a:pt x="99299" y="62901"/>
                  </a:cubicBezTo>
                  <a:cubicBezTo>
                    <a:pt x="96426" y="61069"/>
                    <a:pt x="93861" y="58201"/>
                    <a:pt x="91726" y="55881"/>
                  </a:cubicBezTo>
                  <a:cubicBezTo>
                    <a:pt x="89039" y="53008"/>
                    <a:pt x="86108" y="50321"/>
                    <a:pt x="82810" y="48856"/>
                  </a:cubicBezTo>
                  <a:cubicBezTo>
                    <a:pt x="73098" y="44581"/>
                    <a:pt x="66566" y="45680"/>
                    <a:pt x="58075" y="59481"/>
                  </a:cubicBezTo>
                  <a:cubicBezTo>
                    <a:pt x="57831" y="59848"/>
                    <a:pt x="57586" y="60336"/>
                    <a:pt x="57342" y="60766"/>
                  </a:cubicBezTo>
                  <a:cubicBezTo>
                    <a:pt x="56853" y="61680"/>
                    <a:pt x="56365" y="62598"/>
                    <a:pt x="55818" y="63576"/>
                  </a:cubicBezTo>
                  <a:cubicBezTo>
                    <a:pt x="55632" y="64001"/>
                    <a:pt x="55388" y="64430"/>
                    <a:pt x="55144" y="64856"/>
                  </a:cubicBezTo>
                  <a:cubicBezTo>
                    <a:pt x="47693" y="78779"/>
                    <a:pt x="29069" y="104917"/>
                    <a:pt x="0" y="8513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6" name="Google Shape;576;p34"/>
            <p:cNvSpPr/>
            <p:nvPr/>
          </p:nvSpPr>
          <p:spPr>
            <a:xfrm>
              <a:off x="538950" y="1796050"/>
              <a:ext cx="6722150" cy="2590800"/>
            </a:xfrm>
            <a:custGeom>
              <a:avLst/>
              <a:gdLst/>
              <a:ahLst/>
              <a:cxnLst/>
              <a:rect l="l" t="t" r="r" b="b"/>
              <a:pathLst>
                <a:path w="268886" h="103632" fill="none" extrusionOk="0">
                  <a:moveTo>
                    <a:pt x="268885" y="11115"/>
                  </a:moveTo>
                  <a:cubicBezTo>
                    <a:pt x="268885" y="11359"/>
                    <a:pt x="268827" y="11784"/>
                    <a:pt x="268763" y="12395"/>
                  </a:cubicBezTo>
                  <a:cubicBezTo>
                    <a:pt x="268704" y="12825"/>
                    <a:pt x="268641" y="13314"/>
                    <a:pt x="268582" y="13802"/>
                  </a:cubicBezTo>
                  <a:cubicBezTo>
                    <a:pt x="267117" y="22288"/>
                    <a:pt x="266262" y="32670"/>
                    <a:pt x="258015" y="38596"/>
                  </a:cubicBezTo>
                  <a:cubicBezTo>
                    <a:pt x="257404" y="39021"/>
                    <a:pt x="256857" y="39387"/>
                    <a:pt x="256246" y="39754"/>
                  </a:cubicBezTo>
                  <a:cubicBezTo>
                    <a:pt x="249587" y="43970"/>
                    <a:pt x="243300" y="44703"/>
                    <a:pt x="237129" y="43540"/>
                  </a:cubicBezTo>
                  <a:cubicBezTo>
                    <a:pt x="236460" y="43359"/>
                    <a:pt x="235727" y="43237"/>
                    <a:pt x="234994" y="42993"/>
                  </a:cubicBezTo>
                  <a:cubicBezTo>
                    <a:pt x="234442" y="42871"/>
                    <a:pt x="233832" y="42685"/>
                    <a:pt x="233284" y="42504"/>
                  </a:cubicBezTo>
                  <a:cubicBezTo>
                    <a:pt x="231208" y="41830"/>
                    <a:pt x="229312" y="41220"/>
                    <a:pt x="227666" y="40365"/>
                  </a:cubicBezTo>
                  <a:cubicBezTo>
                    <a:pt x="222048" y="37375"/>
                    <a:pt x="216063" y="34258"/>
                    <a:pt x="210200" y="31268"/>
                  </a:cubicBezTo>
                  <a:cubicBezTo>
                    <a:pt x="208427" y="30413"/>
                    <a:pt x="206839" y="29494"/>
                    <a:pt x="205373" y="28517"/>
                  </a:cubicBezTo>
                  <a:cubicBezTo>
                    <a:pt x="204460" y="27907"/>
                    <a:pt x="203605" y="27174"/>
                    <a:pt x="202686" y="26563"/>
                  </a:cubicBezTo>
                  <a:cubicBezTo>
                    <a:pt x="193101" y="20090"/>
                    <a:pt x="186686" y="4945"/>
                    <a:pt x="171907" y="1"/>
                  </a:cubicBezTo>
                  <a:cubicBezTo>
                    <a:pt x="169342" y="914"/>
                    <a:pt x="166597" y="1891"/>
                    <a:pt x="163602" y="2810"/>
                  </a:cubicBezTo>
                  <a:cubicBezTo>
                    <a:pt x="163299" y="2932"/>
                    <a:pt x="162933" y="2991"/>
                    <a:pt x="162566" y="3113"/>
                  </a:cubicBezTo>
                  <a:cubicBezTo>
                    <a:pt x="160856" y="3543"/>
                    <a:pt x="159083" y="3845"/>
                    <a:pt x="157251" y="4334"/>
                  </a:cubicBezTo>
                  <a:cubicBezTo>
                    <a:pt x="154930" y="5008"/>
                    <a:pt x="151999" y="5800"/>
                    <a:pt x="148398" y="7817"/>
                  </a:cubicBezTo>
                  <a:cubicBezTo>
                    <a:pt x="147665" y="8242"/>
                    <a:pt x="146991" y="8672"/>
                    <a:pt x="146322" y="9161"/>
                  </a:cubicBezTo>
                  <a:cubicBezTo>
                    <a:pt x="134719" y="17769"/>
                    <a:pt x="133312" y="30960"/>
                    <a:pt x="129711" y="40120"/>
                  </a:cubicBezTo>
                  <a:cubicBezTo>
                    <a:pt x="127390" y="46046"/>
                    <a:pt x="124459" y="50624"/>
                    <a:pt x="120795" y="54840"/>
                  </a:cubicBezTo>
                  <a:cubicBezTo>
                    <a:pt x="120428" y="55265"/>
                    <a:pt x="120062" y="55695"/>
                    <a:pt x="119632" y="56120"/>
                  </a:cubicBezTo>
                  <a:cubicBezTo>
                    <a:pt x="119266" y="56550"/>
                    <a:pt x="118841" y="56917"/>
                    <a:pt x="118411" y="57342"/>
                  </a:cubicBezTo>
                  <a:cubicBezTo>
                    <a:pt x="115479" y="60029"/>
                    <a:pt x="112489" y="62105"/>
                    <a:pt x="107418" y="62716"/>
                  </a:cubicBezTo>
                  <a:cubicBezTo>
                    <a:pt x="103876" y="63082"/>
                    <a:pt x="100886" y="62046"/>
                    <a:pt x="98380" y="60459"/>
                  </a:cubicBezTo>
                  <a:cubicBezTo>
                    <a:pt x="95512" y="58627"/>
                    <a:pt x="93006" y="55754"/>
                    <a:pt x="90807" y="53433"/>
                  </a:cubicBezTo>
                  <a:cubicBezTo>
                    <a:pt x="88120" y="50624"/>
                    <a:pt x="85189" y="48001"/>
                    <a:pt x="81833" y="46657"/>
                  </a:cubicBezTo>
                  <a:cubicBezTo>
                    <a:pt x="72062" y="42685"/>
                    <a:pt x="65769" y="44151"/>
                    <a:pt x="57464" y="57772"/>
                  </a:cubicBezTo>
                  <a:cubicBezTo>
                    <a:pt x="57219" y="58197"/>
                    <a:pt x="57039" y="58627"/>
                    <a:pt x="56794" y="59052"/>
                  </a:cubicBezTo>
                  <a:cubicBezTo>
                    <a:pt x="56306" y="59970"/>
                    <a:pt x="55817" y="60947"/>
                    <a:pt x="55265" y="61924"/>
                  </a:cubicBezTo>
                  <a:cubicBezTo>
                    <a:pt x="55084" y="62349"/>
                    <a:pt x="54840" y="62716"/>
                    <a:pt x="54596" y="63204"/>
                  </a:cubicBezTo>
                  <a:cubicBezTo>
                    <a:pt x="47204" y="77314"/>
                    <a:pt x="28761" y="103632"/>
                    <a:pt x="0" y="838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7" name="Google Shape;577;p34"/>
            <p:cNvSpPr/>
            <p:nvPr/>
          </p:nvSpPr>
          <p:spPr>
            <a:xfrm>
              <a:off x="528200" y="1809725"/>
              <a:ext cx="6725325" cy="2557350"/>
            </a:xfrm>
            <a:custGeom>
              <a:avLst/>
              <a:gdLst/>
              <a:ahLst/>
              <a:cxnLst/>
              <a:rect l="l" t="t" r="r" b="b"/>
              <a:pathLst>
                <a:path w="269013" h="102294" fill="none" extrusionOk="0">
                  <a:moveTo>
                    <a:pt x="269012" y="9650"/>
                  </a:moveTo>
                  <a:cubicBezTo>
                    <a:pt x="269012" y="9894"/>
                    <a:pt x="268949" y="10260"/>
                    <a:pt x="268827" y="10871"/>
                  </a:cubicBezTo>
                  <a:cubicBezTo>
                    <a:pt x="268827" y="11301"/>
                    <a:pt x="268768" y="11789"/>
                    <a:pt x="268705" y="12337"/>
                  </a:cubicBezTo>
                  <a:cubicBezTo>
                    <a:pt x="267117" y="20828"/>
                    <a:pt x="266203" y="31268"/>
                    <a:pt x="258020" y="37316"/>
                  </a:cubicBezTo>
                  <a:cubicBezTo>
                    <a:pt x="257409" y="37741"/>
                    <a:pt x="256857" y="38108"/>
                    <a:pt x="256246" y="38474"/>
                  </a:cubicBezTo>
                  <a:cubicBezTo>
                    <a:pt x="249651" y="42749"/>
                    <a:pt x="243363" y="43604"/>
                    <a:pt x="237193" y="42568"/>
                  </a:cubicBezTo>
                  <a:cubicBezTo>
                    <a:pt x="236460" y="42446"/>
                    <a:pt x="235727" y="42324"/>
                    <a:pt x="235058" y="42138"/>
                  </a:cubicBezTo>
                  <a:cubicBezTo>
                    <a:pt x="234447" y="41957"/>
                    <a:pt x="233895" y="41772"/>
                    <a:pt x="233284" y="41650"/>
                  </a:cubicBezTo>
                  <a:cubicBezTo>
                    <a:pt x="231272" y="41039"/>
                    <a:pt x="229317" y="40428"/>
                    <a:pt x="227666" y="39637"/>
                  </a:cubicBezTo>
                  <a:cubicBezTo>
                    <a:pt x="221989" y="36828"/>
                    <a:pt x="215941" y="33896"/>
                    <a:pt x="209956" y="31024"/>
                  </a:cubicBezTo>
                  <a:cubicBezTo>
                    <a:pt x="208187" y="30110"/>
                    <a:pt x="206600" y="29255"/>
                    <a:pt x="205070" y="28337"/>
                  </a:cubicBezTo>
                  <a:cubicBezTo>
                    <a:pt x="204157" y="27726"/>
                    <a:pt x="203302" y="27057"/>
                    <a:pt x="202383" y="26505"/>
                  </a:cubicBezTo>
                  <a:cubicBezTo>
                    <a:pt x="192490" y="20153"/>
                    <a:pt x="185895" y="5194"/>
                    <a:pt x="171360" y="1"/>
                  </a:cubicBezTo>
                  <a:cubicBezTo>
                    <a:pt x="168795" y="734"/>
                    <a:pt x="165986" y="1589"/>
                    <a:pt x="163055" y="2263"/>
                  </a:cubicBezTo>
                  <a:cubicBezTo>
                    <a:pt x="162752" y="2321"/>
                    <a:pt x="162386" y="2385"/>
                    <a:pt x="162019" y="2444"/>
                  </a:cubicBezTo>
                  <a:cubicBezTo>
                    <a:pt x="160309" y="2751"/>
                    <a:pt x="158599" y="2932"/>
                    <a:pt x="156767" y="3362"/>
                  </a:cubicBezTo>
                  <a:cubicBezTo>
                    <a:pt x="154505" y="3909"/>
                    <a:pt x="151574" y="4520"/>
                    <a:pt x="147851" y="6474"/>
                  </a:cubicBezTo>
                  <a:cubicBezTo>
                    <a:pt x="147118" y="6904"/>
                    <a:pt x="146444" y="7329"/>
                    <a:pt x="145775" y="7759"/>
                  </a:cubicBezTo>
                  <a:cubicBezTo>
                    <a:pt x="134108" y="16123"/>
                    <a:pt x="132765" y="29558"/>
                    <a:pt x="129100" y="38596"/>
                  </a:cubicBezTo>
                  <a:cubicBezTo>
                    <a:pt x="126658" y="44522"/>
                    <a:pt x="123668" y="48978"/>
                    <a:pt x="120004" y="53072"/>
                  </a:cubicBezTo>
                  <a:cubicBezTo>
                    <a:pt x="119574" y="53497"/>
                    <a:pt x="119207" y="53927"/>
                    <a:pt x="118782" y="54293"/>
                  </a:cubicBezTo>
                  <a:cubicBezTo>
                    <a:pt x="118416" y="54718"/>
                    <a:pt x="117986" y="55085"/>
                    <a:pt x="117561" y="55451"/>
                  </a:cubicBezTo>
                  <a:cubicBezTo>
                    <a:pt x="114566" y="58016"/>
                    <a:pt x="111512" y="59970"/>
                    <a:pt x="106568" y="60400"/>
                  </a:cubicBezTo>
                  <a:cubicBezTo>
                    <a:pt x="103026" y="60703"/>
                    <a:pt x="100031" y="59604"/>
                    <a:pt x="97589" y="58016"/>
                  </a:cubicBezTo>
                  <a:cubicBezTo>
                    <a:pt x="94721" y="56184"/>
                    <a:pt x="92215" y="53316"/>
                    <a:pt x="90016" y="51054"/>
                  </a:cubicBezTo>
                  <a:cubicBezTo>
                    <a:pt x="87270" y="48309"/>
                    <a:pt x="84276" y="45680"/>
                    <a:pt x="80978" y="44459"/>
                  </a:cubicBezTo>
                  <a:cubicBezTo>
                    <a:pt x="71085" y="40736"/>
                    <a:pt x="65041" y="42568"/>
                    <a:pt x="56980" y="56125"/>
                  </a:cubicBezTo>
                  <a:lnTo>
                    <a:pt x="56247" y="57405"/>
                  </a:lnTo>
                  <a:cubicBezTo>
                    <a:pt x="55817" y="58324"/>
                    <a:pt x="55329" y="59301"/>
                    <a:pt x="54840" y="60278"/>
                  </a:cubicBezTo>
                  <a:cubicBezTo>
                    <a:pt x="54596" y="60644"/>
                    <a:pt x="54352" y="61069"/>
                    <a:pt x="54107" y="61558"/>
                  </a:cubicBezTo>
                  <a:cubicBezTo>
                    <a:pt x="46721" y="75912"/>
                    <a:pt x="28581" y="102293"/>
                    <a:pt x="0" y="8256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8" name="Google Shape;578;p34"/>
            <p:cNvSpPr/>
            <p:nvPr/>
          </p:nvSpPr>
          <p:spPr>
            <a:xfrm>
              <a:off x="519025" y="1823525"/>
              <a:ext cx="6726800" cy="2525225"/>
            </a:xfrm>
            <a:custGeom>
              <a:avLst/>
              <a:gdLst/>
              <a:ahLst/>
              <a:cxnLst/>
              <a:rect l="l" t="t" r="r" b="b"/>
              <a:pathLst>
                <a:path w="269072" h="101009" fill="none" extrusionOk="0">
                  <a:moveTo>
                    <a:pt x="269072" y="8121"/>
                  </a:moveTo>
                  <a:cubicBezTo>
                    <a:pt x="269072" y="8365"/>
                    <a:pt x="269013" y="8795"/>
                    <a:pt x="268891" y="9342"/>
                  </a:cubicBezTo>
                  <a:cubicBezTo>
                    <a:pt x="268827" y="9830"/>
                    <a:pt x="268827" y="10319"/>
                    <a:pt x="268705" y="10808"/>
                  </a:cubicBezTo>
                  <a:cubicBezTo>
                    <a:pt x="266995" y="19357"/>
                    <a:pt x="266082" y="29861"/>
                    <a:pt x="257957" y="36031"/>
                  </a:cubicBezTo>
                  <a:cubicBezTo>
                    <a:pt x="257346" y="36456"/>
                    <a:pt x="256799" y="36823"/>
                    <a:pt x="256247" y="37189"/>
                  </a:cubicBezTo>
                  <a:cubicBezTo>
                    <a:pt x="249652" y="41586"/>
                    <a:pt x="243364" y="42505"/>
                    <a:pt x="237193" y="41650"/>
                  </a:cubicBezTo>
                  <a:cubicBezTo>
                    <a:pt x="236461" y="41528"/>
                    <a:pt x="235728" y="41405"/>
                    <a:pt x="234995" y="41220"/>
                  </a:cubicBezTo>
                  <a:cubicBezTo>
                    <a:pt x="234448" y="41098"/>
                    <a:pt x="233837" y="40917"/>
                    <a:pt x="233285" y="40795"/>
                  </a:cubicBezTo>
                  <a:cubicBezTo>
                    <a:pt x="231209" y="40243"/>
                    <a:pt x="229254" y="39695"/>
                    <a:pt x="227544" y="38899"/>
                  </a:cubicBezTo>
                  <a:cubicBezTo>
                    <a:pt x="221867" y="36276"/>
                    <a:pt x="215697" y="33466"/>
                    <a:pt x="209712" y="30716"/>
                  </a:cubicBezTo>
                  <a:cubicBezTo>
                    <a:pt x="207880" y="29861"/>
                    <a:pt x="206234" y="29070"/>
                    <a:pt x="204705" y="28151"/>
                  </a:cubicBezTo>
                  <a:cubicBezTo>
                    <a:pt x="203791" y="27604"/>
                    <a:pt x="202936" y="26930"/>
                    <a:pt x="201959" y="26383"/>
                  </a:cubicBezTo>
                  <a:cubicBezTo>
                    <a:pt x="191758" y="20212"/>
                    <a:pt x="185040" y="5433"/>
                    <a:pt x="170750" y="1"/>
                  </a:cubicBezTo>
                  <a:cubicBezTo>
                    <a:pt x="168127" y="612"/>
                    <a:pt x="165376" y="1222"/>
                    <a:pt x="162508" y="1711"/>
                  </a:cubicBezTo>
                  <a:cubicBezTo>
                    <a:pt x="162142" y="1769"/>
                    <a:pt x="161775" y="1833"/>
                    <a:pt x="161468" y="1833"/>
                  </a:cubicBezTo>
                  <a:cubicBezTo>
                    <a:pt x="159758" y="2014"/>
                    <a:pt x="158048" y="2077"/>
                    <a:pt x="156216" y="2380"/>
                  </a:cubicBezTo>
                  <a:cubicBezTo>
                    <a:pt x="154017" y="2746"/>
                    <a:pt x="151086" y="3235"/>
                    <a:pt x="147300" y="5189"/>
                  </a:cubicBezTo>
                  <a:cubicBezTo>
                    <a:pt x="146567" y="5556"/>
                    <a:pt x="145834" y="5922"/>
                    <a:pt x="145165" y="6411"/>
                  </a:cubicBezTo>
                  <a:cubicBezTo>
                    <a:pt x="133498" y="14535"/>
                    <a:pt x="132154" y="28151"/>
                    <a:pt x="128432" y="37067"/>
                  </a:cubicBezTo>
                  <a:cubicBezTo>
                    <a:pt x="125925" y="42993"/>
                    <a:pt x="122872" y="47327"/>
                    <a:pt x="119149" y="51299"/>
                  </a:cubicBezTo>
                  <a:cubicBezTo>
                    <a:pt x="118719" y="51724"/>
                    <a:pt x="118294" y="52090"/>
                    <a:pt x="117928" y="52456"/>
                  </a:cubicBezTo>
                  <a:lnTo>
                    <a:pt x="116643" y="53556"/>
                  </a:lnTo>
                  <a:cubicBezTo>
                    <a:pt x="113589" y="55998"/>
                    <a:pt x="110536" y="57772"/>
                    <a:pt x="105592" y="58075"/>
                  </a:cubicBezTo>
                  <a:cubicBezTo>
                    <a:pt x="102108" y="58319"/>
                    <a:pt x="99118" y="57161"/>
                    <a:pt x="96676" y="55573"/>
                  </a:cubicBezTo>
                  <a:cubicBezTo>
                    <a:pt x="93866" y="53741"/>
                    <a:pt x="91360" y="50932"/>
                    <a:pt x="89103" y="48670"/>
                  </a:cubicBezTo>
                  <a:cubicBezTo>
                    <a:pt x="86353" y="45925"/>
                    <a:pt x="83363" y="43360"/>
                    <a:pt x="80001" y="42260"/>
                  </a:cubicBezTo>
                  <a:cubicBezTo>
                    <a:pt x="70050" y="38841"/>
                    <a:pt x="64246" y="41039"/>
                    <a:pt x="56370" y="54474"/>
                  </a:cubicBezTo>
                  <a:cubicBezTo>
                    <a:pt x="56126" y="54841"/>
                    <a:pt x="55940" y="55329"/>
                    <a:pt x="55696" y="55754"/>
                  </a:cubicBezTo>
                  <a:cubicBezTo>
                    <a:pt x="55207" y="56673"/>
                    <a:pt x="54782" y="57586"/>
                    <a:pt x="54294" y="58627"/>
                  </a:cubicBezTo>
                  <a:cubicBezTo>
                    <a:pt x="54049" y="58993"/>
                    <a:pt x="53805" y="59418"/>
                    <a:pt x="53619" y="59848"/>
                  </a:cubicBezTo>
                  <a:cubicBezTo>
                    <a:pt x="46233" y="74505"/>
                    <a:pt x="28278" y="101008"/>
                    <a:pt x="1" y="8128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9" name="Google Shape;579;p34"/>
            <p:cNvSpPr/>
            <p:nvPr/>
          </p:nvSpPr>
          <p:spPr>
            <a:xfrm>
              <a:off x="508400" y="1837200"/>
              <a:ext cx="6729850" cy="2491650"/>
            </a:xfrm>
            <a:custGeom>
              <a:avLst/>
              <a:gdLst/>
              <a:ahLst/>
              <a:cxnLst/>
              <a:rect l="l" t="t" r="r" b="b"/>
              <a:pathLst>
                <a:path w="269194" h="99666" fill="none" extrusionOk="0">
                  <a:moveTo>
                    <a:pt x="269130" y="6596"/>
                  </a:moveTo>
                  <a:cubicBezTo>
                    <a:pt x="269194" y="6841"/>
                    <a:pt x="269071" y="7271"/>
                    <a:pt x="269008" y="7881"/>
                  </a:cubicBezTo>
                  <a:cubicBezTo>
                    <a:pt x="268949" y="8306"/>
                    <a:pt x="268886" y="8795"/>
                    <a:pt x="268827" y="9347"/>
                  </a:cubicBezTo>
                  <a:cubicBezTo>
                    <a:pt x="266995" y="17897"/>
                    <a:pt x="266018" y="28459"/>
                    <a:pt x="257893" y="34688"/>
                  </a:cubicBezTo>
                  <a:cubicBezTo>
                    <a:pt x="257346" y="35177"/>
                    <a:pt x="256794" y="35543"/>
                    <a:pt x="256247" y="35973"/>
                  </a:cubicBezTo>
                  <a:cubicBezTo>
                    <a:pt x="249710" y="40370"/>
                    <a:pt x="243422" y="41469"/>
                    <a:pt x="237193" y="40673"/>
                  </a:cubicBezTo>
                  <a:cubicBezTo>
                    <a:pt x="236461" y="40614"/>
                    <a:pt x="235728" y="40492"/>
                    <a:pt x="235054" y="40370"/>
                  </a:cubicBezTo>
                  <a:cubicBezTo>
                    <a:pt x="234443" y="40248"/>
                    <a:pt x="233832" y="40062"/>
                    <a:pt x="233285" y="39940"/>
                  </a:cubicBezTo>
                  <a:cubicBezTo>
                    <a:pt x="231209" y="39451"/>
                    <a:pt x="229254" y="38963"/>
                    <a:pt x="227544" y="38171"/>
                  </a:cubicBezTo>
                  <a:cubicBezTo>
                    <a:pt x="221740" y="35729"/>
                    <a:pt x="215511" y="33042"/>
                    <a:pt x="209468" y="30413"/>
                  </a:cubicBezTo>
                  <a:cubicBezTo>
                    <a:pt x="207636" y="29622"/>
                    <a:pt x="205985" y="28825"/>
                    <a:pt x="204460" y="27970"/>
                  </a:cubicBezTo>
                  <a:cubicBezTo>
                    <a:pt x="203483" y="27423"/>
                    <a:pt x="202628" y="26813"/>
                    <a:pt x="201651" y="26261"/>
                  </a:cubicBezTo>
                  <a:cubicBezTo>
                    <a:pt x="191147" y="20339"/>
                    <a:pt x="184244" y="5741"/>
                    <a:pt x="170198" y="1"/>
                  </a:cubicBezTo>
                  <a:cubicBezTo>
                    <a:pt x="167575" y="431"/>
                    <a:pt x="164824" y="856"/>
                    <a:pt x="161956" y="1164"/>
                  </a:cubicBezTo>
                  <a:cubicBezTo>
                    <a:pt x="161590" y="1222"/>
                    <a:pt x="161282" y="1222"/>
                    <a:pt x="160916" y="1222"/>
                  </a:cubicBezTo>
                  <a:cubicBezTo>
                    <a:pt x="159206" y="1286"/>
                    <a:pt x="157559" y="1222"/>
                    <a:pt x="155786" y="1408"/>
                  </a:cubicBezTo>
                  <a:cubicBezTo>
                    <a:pt x="153587" y="1652"/>
                    <a:pt x="150597" y="2019"/>
                    <a:pt x="146747" y="3851"/>
                  </a:cubicBezTo>
                  <a:cubicBezTo>
                    <a:pt x="146015" y="4217"/>
                    <a:pt x="145282" y="4584"/>
                    <a:pt x="144613" y="5009"/>
                  </a:cubicBezTo>
                  <a:cubicBezTo>
                    <a:pt x="132887" y="12948"/>
                    <a:pt x="131602" y="26749"/>
                    <a:pt x="127816" y="35543"/>
                  </a:cubicBezTo>
                  <a:cubicBezTo>
                    <a:pt x="125251" y="41469"/>
                    <a:pt x="122076" y="45744"/>
                    <a:pt x="118289" y="49530"/>
                  </a:cubicBezTo>
                  <a:cubicBezTo>
                    <a:pt x="117923" y="49897"/>
                    <a:pt x="117498" y="50263"/>
                    <a:pt x="117068" y="50629"/>
                  </a:cubicBezTo>
                  <a:cubicBezTo>
                    <a:pt x="116643" y="50996"/>
                    <a:pt x="116213" y="51362"/>
                    <a:pt x="115788" y="51665"/>
                  </a:cubicBezTo>
                  <a:cubicBezTo>
                    <a:pt x="112671" y="53986"/>
                    <a:pt x="109559" y="55574"/>
                    <a:pt x="104673" y="55818"/>
                  </a:cubicBezTo>
                  <a:cubicBezTo>
                    <a:pt x="101190" y="55940"/>
                    <a:pt x="98259" y="54719"/>
                    <a:pt x="95816" y="53131"/>
                  </a:cubicBezTo>
                  <a:cubicBezTo>
                    <a:pt x="93070" y="51299"/>
                    <a:pt x="90564" y="48490"/>
                    <a:pt x="88307" y="46232"/>
                  </a:cubicBezTo>
                  <a:cubicBezTo>
                    <a:pt x="85556" y="43545"/>
                    <a:pt x="82503" y="41039"/>
                    <a:pt x="79146" y="40003"/>
                  </a:cubicBezTo>
                  <a:cubicBezTo>
                    <a:pt x="69067" y="36950"/>
                    <a:pt x="63513" y="39515"/>
                    <a:pt x="55877" y="52764"/>
                  </a:cubicBezTo>
                  <a:cubicBezTo>
                    <a:pt x="55632" y="53194"/>
                    <a:pt x="55452" y="53619"/>
                    <a:pt x="55207" y="54108"/>
                  </a:cubicBezTo>
                  <a:cubicBezTo>
                    <a:pt x="54719" y="54963"/>
                    <a:pt x="54289" y="55940"/>
                    <a:pt x="53800" y="56917"/>
                  </a:cubicBezTo>
                  <a:cubicBezTo>
                    <a:pt x="53556" y="57347"/>
                    <a:pt x="53375" y="57772"/>
                    <a:pt x="53131" y="58202"/>
                  </a:cubicBezTo>
                  <a:cubicBezTo>
                    <a:pt x="45803" y="73103"/>
                    <a:pt x="28093" y="99665"/>
                    <a:pt x="1" y="8000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0" name="Google Shape;580;p34"/>
            <p:cNvSpPr/>
            <p:nvPr/>
          </p:nvSpPr>
          <p:spPr>
            <a:xfrm>
              <a:off x="499250" y="1852475"/>
              <a:ext cx="6729850" cy="2458050"/>
            </a:xfrm>
            <a:custGeom>
              <a:avLst/>
              <a:gdLst/>
              <a:ahLst/>
              <a:cxnLst/>
              <a:rect l="l" t="t" r="r" b="b"/>
              <a:pathLst>
                <a:path w="269194" h="98322" fill="none" extrusionOk="0">
                  <a:moveTo>
                    <a:pt x="269193" y="5008"/>
                  </a:moveTo>
                  <a:cubicBezTo>
                    <a:pt x="269193" y="5253"/>
                    <a:pt x="269130" y="5683"/>
                    <a:pt x="269071" y="6293"/>
                  </a:cubicBezTo>
                  <a:cubicBezTo>
                    <a:pt x="269008" y="6718"/>
                    <a:pt x="268949" y="7207"/>
                    <a:pt x="268827" y="7759"/>
                  </a:cubicBezTo>
                  <a:cubicBezTo>
                    <a:pt x="266931" y="16367"/>
                    <a:pt x="265895" y="26993"/>
                    <a:pt x="257834" y="33344"/>
                  </a:cubicBezTo>
                  <a:cubicBezTo>
                    <a:pt x="257282" y="33833"/>
                    <a:pt x="256735" y="34199"/>
                    <a:pt x="256183" y="34629"/>
                  </a:cubicBezTo>
                  <a:cubicBezTo>
                    <a:pt x="249773" y="39148"/>
                    <a:pt x="243481" y="40306"/>
                    <a:pt x="237193" y="39695"/>
                  </a:cubicBezTo>
                  <a:cubicBezTo>
                    <a:pt x="236460" y="39637"/>
                    <a:pt x="235727" y="39515"/>
                    <a:pt x="234994" y="39392"/>
                  </a:cubicBezTo>
                  <a:cubicBezTo>
                    <a:pt x="234384" y="39270"/>
                    <a:pt x="233832" y="39148"/>
                    <a:pt x="233221" y="39026"/>
                  </a:cubicBezTo>
                  <a:cubicBezTo>
                    <a:pt x="231145" y="38596"/>
                    <a:pt x="229190" y="38108"/>
                    <a:pt x="227422" y="37438"/>
                  </a:cubicBezTo>
                  <a:cubicBezTo>
                    <a:pt x="221618" y="35118"/>
                    <a:pt x="215267" y="32553"/>
                    <a:pt x="209160" y="30046"/>
                  </a:cubicBezTo>
                  <a:cubicBezTo>
                    <a:pt x="207328" y="29314"/>
                    <a:pt x="205681" y="28581"/>
                    <a:pt x="204093" y="27726"/>
                  </a:cubicBezTo>
                  <a:cubicBezTo>
                    <a:pt x="203116" y="27237"/>
                    <a:pt x="202198" y="26627"/>
                    <a:pt x="201284" y="26138"/>
                  </a:cubicBezTo>
                  <a:cubicBezTo>
                    <a:pt x="190414" y="20339"/>
                    <a:pt x="183389" y="5927"/>
                    <a:pt x="169528" y="1"/>
                  </a:cubicBezTo>
                  <a:cubicBezTo>
                    <a:pt x="166900" y="186"/>
                    <a:pt x="164154" y="431"/>
                    <a:pt x="161345" y="553"/>
                  </a:cubicBezTo>
                  <a:lnTo>
                    <a:pt x="160304" y="553"/>
                  </a:lnTo>
                  <a:cubicBezTo>
                    <a:pt x="158658" y="489"/>
                    <a:pt x="157007" y="308"/>
                    <a:pt x="155238" y="367"/>
                  </a:cubicBezTo>
                  <a:cubicBezTo>
                    <a:pt x="153040" y="431"/>
                    <a:pt x="150108" y="675"/>
                    <a:pt x="146200" y="2443"/>
                  </a:cubicBezTo>
                  <a:cubicBezTo>
                    <a:pt x="145404" y="2810"/>
                    <a:pt x="144671" y="3176"/>
                    <a:pt x="144001" y="3606"/>
                  </a:cubicBezTo>
                  <a:cubicBezTo>
                    <a:pt x="132276" y="11301"/>
                    <a:pt x="130933" y="25225"/>
                    <a:pt x="127146" y="33896"/>
                  </a:cubicBezTo>
                  <a:cubicBezTo>
                    <a:pt x="124518" y="39881"/>
                    <a:pt x="121284" y="44034"/>
                    <a:pt x="117434" y="47698"/>
                  </a:cubicBezTo>
                  <a:cubicBezTo>
                    <a:pt x="117009" y="48064"/>
                    <a:pt x="116579" y="48431"/>
                    <a:pt x="116154" y="48734"/>
                  </a:cubicBezTo>
                  <a:cubicBezTo>
                    <a:pt x="115724" y="49100"/>
                    <a:pt x="115299" y="49408"/>
                    <a:pt x="114869" y="49711"/>
                  </a:cubicBezTo>
                  <a:cubicBezTo>
                    <a:pt x="111693" y="51909"/>
                    <a:pt x="108581" y="53375"/>
                    <a:pt x="103696" y="53438"/>
                  </a:cubicBezTo>
                  <a:cubicBezTo>
                    <a:pt x="100276" y="53497"/>
                    <a:pt x="97345" y="52276"/>
                    <a:pt x="94960" y="50629"/>
                  </a:cubicBezTo>
                  <a:cubicBezTo>
                    <a:pt x="92215" y="48797"/>
                    <a:pt x="89708" y="45988"/>
                    <a:pt x="87388" y="43789"/>
                  </a:cubicBezTo>
                  <a:cubicBezTo>
                    <a:pt x="84642" y="41102"/>
                    <a:pt x="81589" y="38660"/>
                    <a:pt x="78169" y="37741"/>
                  </a:cubicBezTo>
                  <a:cubicBezTo>
                    <a:pt x="68031" y="34996"/>
                    <a:pt x="62716" y="37927"/>
                    <a:pt x="55265" y="51054"/>
                  </a:cubicBezTo>
                  <a:cubicBezTo>
                    <a:pt x="55085" y="51484"/>
                    <a:pt x="54840" y="51909"/>
                    <a:pt x="54655" y="52339"/>
                  </a:cubicBezTo>
                  <a:cubicBezTo>
                    <a:pt x="54166" y="53253"/>
                    <a:pt x="53741" y="54230"/>
                    <a:pt x="53253" y="55207"/>
                  </a:cubicBezTo>
                  <a:cubicBezTo>
                    <a:pt x="53067" y="55637"/>
                    <a:pt x="52823" y="56062"/>
                    <a:pt x="52578" y="56492"/>
                  </a:cubicBezTo>
                  <a:cubicBezTo>
                    <a:pt x="45314" y="71637"/>
                    <a:pt x="27848" y="98321"/>
                    <a:pt x="0" y="78657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1" name="Google Shape;581;p34"/>
            <p:cNvSpPr/>
            <p:nvPr/>
          </p:nvSpPr>
          <p:spPr>
            <a:xfrm>
              <a:off x="488500" y="1849425"/>
              <a:ext cx="6732900" cy="2441300"/>
            </a:xfrm>
            <a:custGeom>
              <a:avLst/>
              <a:gdLst/>
              <a:ahLst/>
              <a:cxnLst/>
              <a:rect l="l" t="t" r="r" b="b"/>
              <a:pathLst>
                <a:path w="269316" h="97652" fill="none" extrusionOk="0">
                  <a:moveTo>
                    <a:pt x="269315" y="4153"/>
                  </a:moveTo>
                  <a:cubicBezTo>
                    <a:pt x="269315" y="4397"/>
                    <a:pt x="269257" y="4827"/>
                    <a:pt x="269193" y="5438"/>
                  </a:cubicBezTo>
                  <a:cubicBezTo>
                    <a:pt x="269071" y="5863"/>
                    <a:pt x="269071" y="6415"/>
                    <a:pt x="268949" y="6962"/>
                  </a:cubicBezTo>
                  <a:cubicBezTo>
                    <a:pt x="266936" y="15576"/>
                    <a:pt x="265837" y="26260"/>
                    <a:pt x="257834" y="32733"/>
                  </a:cubicBezTo>
                  <a:lnTo>
                    <a:pt x="256188" y="34018"/>
                  </a:lnTo>
                  <a:cubicBezTo>
                    <a:pt x="249837" y="38596"/>
                    <a:pt x="243544" y="39939"/>
                    <a:pt x="237257" y="39451"/>
                  </a:cubicBezTo>
                  <a:cubicBezTo>
                    <a:pt x="236524" y="39392"/>
                    <a:pt x="235791" y="39270"/>
                    <a:pt x="235058" y="39148"/>
                  </a:cubicBezTo>
                  <a:cubicBezTo>
                    <a:pt x="234447" y="39085"/>
                    <a:pt x="233837" y="38962"/>
                    <a:pt x="233285" y="38840"/>
                  </a:cubicBezTo>
                  <a:cubicBezTo>
                    <a:pt x="231150" y="38415"/>
                    <a:pt x="229195" y="38049"/>
                    <a:pt x="227422" y="37375"/>
                  </a:cubicBezTo>
                  <a:cubicBezTo>
                    <a:pt x="221501" y="35240"/>
                    <a:pt x="215150" y="32797"/>
                    <a:pt x="208979" y="30413"/>
                  </a:cubicBezTo>
                  <a:cubicBezTo>
                    <a:pt x="207088" y="29743"/>
                    <a:pt x="205378" y="29011"/>
                    <a:pt x="203791" y="28214"/>
                  </a:cubicBezTo>
                  <a:cubicBezTo>
                    <a:pt x="202814" y="27789"/>
                    <a:pt x="201895" y="27179"/>
                    <a:pt x="200918" y="26690"/>
                  </a:cubicBezTo>
                  <a:cubicBezTo>
                    <a:pt x="189803" y="21130"/>
                    <a:pt x="182597" y="6840"/>
                    <a:pt x="168981" y="675"/>
                  </a:cubicBezTo>
                  <a:cubicBezTo>
                    <a:pt x="166353" y="675"/>
                    <a:pt x="163607" y="733"/>
                    <a:pt x="160798" y="675"/>
                  </a:cubicBezTo>
                  <a:cubicBezTo>
                    <a:pt x="160432" y="675"/>
                    <a:pt x="160124" y="611"/>
                    <a:pt x="159821" y="611"/>
                  </a:cubicBezTo>
                  <a:cubicBezTo>
                    <a:pt x="158170" y="430"/>
                    <a:pt x="156523" y="123"/>
                    <a:pt x="154750" y="64"/>
                  </a:cubicBezTo>
                  <a:cubicBezTo>
                    <a:pt x="152615" y="1"/>
                    <a:pt x="149683" y="64"/>
                    <a:pt x="145653" y="1774"/>
                  </a:cubicBezTo>
                  <a:cubicBezTo>
                    <a:pt x="144920" y="2140"/>
                    <a:pt x="144187" y="2507"/>
                    <a:pt x="143513" y="2932"/>
                  </a:cubicBezTo>
                  <a:cubicBezTo>
                    <a:pt x="131665" y="10382"/>
                    <a:pt x="130385" y="24492"/>
                    <a:pt x="126536" y="33041"/>
                  </a:cubicBezTo>
                  <a:cubicBezTo>
                    <a:pt x="123849" y="39026"/>
                    <a:pt x="120492" y="43115"/>
                    <a:pt x="116642" y="46598"/>
                  </a:cubicBezTo>
                  <a:cubicBezTo>
                    <a:pt x="116217" y="46901"/>
                    <a:pt x="115788" y="47268"/>
                    <a:pt x="115362" y="47576"/>
                  </a:cubicBezTo>
                  <a:cubicBezTo>
                    <a:pt x="114933" y="47942"/>
                    <a:pt x="114507" y="48245"/>
                    <a:pt x="114019" y="48489"/>
                  </a:cubicBezTo>
                  <a:cubicBezTo>
                    <a:pt x="110780" y="50565"/>
                    <a:pt x="107604" y="51850"/>
                    <a:pt x="102841" y="51787"/>
                  </a:cubicBezTo>
                  <a:cubicBezTo>
                    <a:pt x="99421" y="51787"/>
                    <a:pt x="96490" y="50507"/>
                    <a:pt x="94110" y="48856"/>
                  </a:cubicBezTo>
                  <a:cubicBezTo>
                    <a:pt x="91423" y="47023"/>
                    <a:pt x="88917" y="44278"/>
                    <a:pt x="86596" y="42016"/>
                  </a:cubicBezTo>
                  <a:cubicBezTo>
                    <a:pt x="83787" y="39392"/>
                    <a:pt x="80734" y="37008"/>
                    <a:pt x="77314" y="36217"/>
                  </a:cubicBezTo>
                  <a:cubicBezTo>
                    <a:pt x="66996" y="33710"/>
                    <a:pt x="61988" y="37072"/>
                    <a:pt x="54782" y="50077"/>
                  </a:cubicBezTo>
                  <a:cubicBezTo>
                    <a:pt x="54538" y="50507"/>
                    <a:pt x="54352" y="50932"/>
                    <a:pt x="54108" y="51362"/>
                  </a:cubicBezTo>
                  <a:cubicBezTo>
                    <a:pt x="53683" y="52275"/>
                    <a:pt x="53253" y="53252"/>
                    <a:pt x="52764" y="54230"/>
                  </a:cubicBezTo>
                  <a:cubicBezTo>
                    <a:pt x="52583" y="54659"/>
                    <a:pt x="52339" y="55026"/>
                    <a:pt x="52153" y="55514"/>
                  </a:cubicBezTo>
                  <a:cubicBezTo>
                    <a:pt x="44825" y="70904"/>
                    <a:pt x="27604" y="97652"/>
                    <a:pt x="0" y="780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2" name="Google Shape;582;p34"/>
            <p:cNvSpPr/>
            <p:nvPr/>
          </p:nvSpPr>
          <p:spPr>
            <a:xfrm>
              <a:off x="479325" y="1832700"/>
              <a:ext cx="6734500" cy="2439725"/>
            </a:xfrm>
            <a:custGeom>
              <a:avLst/>
              <a:gdLst/>
              <a:ahLst/>
              <a:cxnLst/>
              <a:rect l="l" t="t" r="r" b="b"/>
              <a:pathLst>
                <a:path w="269380" h="97589" fill="none" extrusionOk="0">
                  <a:moveTo>
                    <a:pt x="269380" y="3909"/>
                  </a:moveTo>
                  <a:cubicBezTo>
                    <a:pt x="269380" y="4089"/>
                    <a:pt x="269316" y="4519"/>
                    <a:pt x="269194" y="5130"/>
                  </a:cubicBezTo>
                  <a:cubicBezTo>
                    <a:pt x="269135" y="5619"/>
                    <a:pt x="269072" y="6107"/>
                    <a:pt x="269013" y="6654"/>
                  </a:cubicBezTo>
                  <a:cubicBezTo>
                    <a:pt x="266815" y="15326"/>
                    <a:pt x="265715" y="26074"/>
                    <a:pt x="257776" y="32670"/>
                  </a:cubicBezTo>
                  <a:lnTo>
                    <a:pt x="256125" y="33954"/>
                  </a:lnTo>
                  <a:cubicBezTo>
                    <a:pt x="249837" y="38596"/>
                    <a:pt x="243545" y="40061"/>
                    <a:pt x="237194" y="39695"/>
                  </a:cubicBezTo>
                  <a:cubicBezTo>
                    <a:pt x="236461" y="39695"/>
                    <a:pt x="235728" y="39573"/>
                    <a:pt x="234995" y="39509"/>
                  </a:cubicBezTo>
                  <a:cubicBezTo>
                    <a:pt x="234384" y="39387"/>
                    <a:pt x="233837" y="39328"/>
                    <a:pt x="233227" y="39206"/>
                  </a:cubicBezTo>
                  <a:cubicBezTo>
                    <a:pt x="231087" y="38840"/>
                    <a:pt x="229132" y="38474"/>
                    <a:pt x="227364" y="37863"/>
                  </a:cubicBezTo>
                  <a:cubicBezTo>
                    <a:pt x="221379" y="35909"/>
                    <a:pt x="214906" y="33588"/>
                    <a:pt x="208677" y="31390"/>
                  </a:cubicBezTo>
                  <a:cubicBezTo>
                    <a:pt x="206781" y="30715"/>
                    <a:pt x="205071" y="29983"/>
                    <a:pt x="203425" y="29313"/>
                  </a:cubicBezTo>
                  <a:cubicBezTo>
                    <a:pt x="202448" y="28825"/>
                    <a:pt x="201529" y="28273"/>
                    <a:pt x="200552" y="27784"/>
                  </a:cubicBezTo>
                  <a:cubicBezTo>
                    <a:pt x="189071" y="22474"/>
                    <a:pt x="181743" y="8364"/>
                    <a:pt x="168371" y="1891"/>
                  </a:cubicBezTo>
                  <a:cubicBezTo>
                    <a:pt x="165743" y="1710"/>
                    <a:pt x="162933" y="1647"/>
                    <a:pt x="160188" y="1344"/>
                  </a:cubicBezTo>
                  <a:cubicBezTo>
                    <a:pt x="159880" y="1344"/>
                    <a:pt x="159514" y="1280"/>
                    <a:pt x="159211" y="1222"/>
                  </a:cubicBezTo>
                  <a:cubicBezTo>
                    <a:pt x="157559" y="914"/>
                    <a:pt x="155972" y="489"/>
                    <a:pt x="154262" y="303"/>
                  </a:cubicBezTo>
                  <a:cubicBezTo>
                    <a:pt x="152127" y="122"/>
                    <a:pt x="149132" y="0"/>
                    <a:pt x="145101" y="1647"/>
                  </a:cubicBezTo>
                  <a:cubicBezTo>
                    <a:pt x="144310" y="2013"/>
                    <a:pt x="143577" y="2321"/>
                    <a:pt x="142903" y="2746"/>
                  </a:cubicBezTo>
                  <a:cubicBezTo>
                    <a:pt x="130997" y="10016"/>
                    <a:pt x="129775" y="24306"/>
                    <a:pt x="125867" y="32733"/>
                  </a:cubicBezTo>
                  <a:cubicBezTo>
                    <a:pt x="123058" y="38718"/>
                    <a:pt x="119697" y="42685"/>
                    <a:pt x="115788" y="46046"/>
                  </a:cubicBezTo>
                  <a:cubicBezTo>
                    <a:pt x="115300" y="46349"/>
                    <a:pt x="114874" y="46657"/>
                    <a:pt x="114445" y="46960"/>
                  </a:cubicBezTo>
                  <a:cubicBezTo>
                    <a:pt x="114020" y="47267"/>
                    <a:pt x="113590" y="47570"/>
                    <a:pt x="113101" y="47815"/>
                  </a:cubicBezTo>
                  <a:cubicBezTo>
                    <a:pt x="109803" y="49769"/>
                    <a:pt x="106569" y="50868"/>
                    <a:pt x="101864" y="50746"/>
                  </a:cubicBezTo>
                  <a:cubicBezTo>
                    <a:pt x="98444" y="50624"/>
                    <a:pt x="95577" y="49280"/>
                    <a:pt x="93256" y="47692"/>
                  </a:cubicBezTo>
                  <a:cubicBezTo>
                    <a:pt x="90505" y="45802"/>
                    <a:pt x="88004" y="43051"/>
                    <a:pt x="85683" y="40853"/>
                  </a:cubicBezTo>
                  <a:cubicBezTo>
                    <a:pt x="82874" y="38288"/>
                    <a:pt x="79821" y="35967"/>
                    <a:pt x="76337" y="35234"/>
                  </a:cubicBezTo>
                  <a:cubicBezTo>
                    <a:pt x="65956" y="33036"/>
                    <a:pt x="61256" y="36764"/>
                    <a:pt x="54172" y="49588"/>
                  </a:cubicBezTo>
                  <a:cubicBezTo>
                    <a:pt x="53986" y="50013"/>
                    <a:pt x="53742" y="50502"/>
                    <a:pt x="53561" y="50932"/>
                  </a:cubicBezTo>
                  <a:cubicBezTo>
                    <a:pt x="53131" y="51845"/>
                    <a:pt x="52706" y="52764"/>
                    <a:pt x="52218" y="53799"/>
                  </a:cubicBezTo>
                  <a:cubicBezTo>
                    <a:pt x="52032" y="54166"/>
                    <a:pt x="51788" y="54596"/>
                    <a:pt x="51607" y="55084"/>
                  </a:cubicBezTo>
                  <a:cubicBezTo>
                    <a:pt x="44337" y="70654"/>
                    <a:pt x="27360" y="97588"/>
                    <a:pt x="1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3" name="Google Shape;583;p34"/>
            <p:cNvSpPr/>
            <p:nvPr/>
          </p:nvSpPr>
          <p:spPr>
            <a:xfrm>
              <a:off x="468700" y="1814375"/>
              <a:ext cx="6737425" cy="2438125"/>
            </a:xfrm>
            <a:custGeom>
              <a:avLst/>
              <a:gdLst/>
              <a:ahLst/>
              <a:cxnLst/>
              <a:rect l="l" t="t" r="r" b="b"/>
              <a:pathLst>
                <a:path w="269497" h="97525" fill="none" extrusionOk="0">
                  <a:moveTo>
                    <a:pt x="269497" y="3665"/>
                  </a:moveTo>
                  <a:cubicBezTo>
                    <a:pt x="269497" y="3845"/>
                    <a:pt x="269438" y="4275"/>
                    <a:pt x="269316" y="4945"/>
                  </a:cubicBezTo>
                  <a:cubicBezTo>
                    <a:pt x="269252" y="5374"/>
                    <a:pt x="269194" y="5863"/>
                    <a:pt x="269072" y="6410"/>
                  </a:cubicBezTo>
                  <a:cubicBezTo>
                    <a:pt x="266810" y="15145"/>
                    <a:pt x="265652" y="25894"/>
                    <a:pt x="257771" y="32670"/>
                  </a:cubicBezTo>
                  <a:cubicBezTo>
                    <a:pt x="257224" y="33100"/>
                    <a:pt x="256672" y="33588"/>
                    <a:pt x="256125" y="33955"/>
                  </a:cubicBezTo>
                  <a:cubicBezTo>
                    <a:pt x="249896" y="38718"/>
                    <a:pt x="243603" y="40242"/>
                    <a:pt x="237252" y="40061"/>
                  </a:cubicBezTo>
                  <a:cubicBezTo>
                    <a:pt x="236519" y="39998"/>
                    <a:pt x="235787" y="39998"/>
                    <a:pt x="234995" y="39876"/>
                  </a:cubicBezTo>
                  <a:cubicBezTo>
                    <a:pt x="234443" y="39817"/>
                    <a:pt x="233832" y="39754"/>
                    <a:pt x="233222" y="39632"/>
                  </a:cubicBezTo>
                  <a:cubicBezTo>
                    <a:pt x="231145" y="39329"/>
                    <a:pt x="229132" y="39021"/>
                    <a:pt x="227300" y="38474"/>
                  </a:cubicBezTo>
                  <a:cubicBezTo>
                    <a:pt x="221252" y="36642"/>
                    <a:pt x="214720" y="34443"/>
                    <a:pt x="208428" y="32367"/>
                  </a:cubicBezTo>
                  <a:cubicBezTo>
                    <a:pt x="206537" y="31693"/>
                    <a:pt x="204827" y="31082"/>
                    <a:pt x="203176" y="30413"/>
                  </a:cubicBezTo>
                  <a:cubicBezTo>
                    <a:pt x="202140" y="29983"/>
                    <a:pt x="201221" y="29436"/>
                    <a:pt x="200186" y="29006"/>
                  </a:cubicBezTo>
                  <a:cubicBezTo>
                    <a:pt x="188460" y="23817"/>
                    <a:pt x="180888" y="9894"/>
                    <a:pt x="167819" y="3176"/>
                  </a:cubicBezTo>
                  <a:cubicBezTo>
                    <a:pt x="165132" y="2810"/>
                    <a:pt x="162381" y="2565"/>
                    <a:pt x="159636" y="2077"/>
                  </a:cubicBezTo>
                  <a:cubicBezTo>
                    <a:pt x="159328" y="2013"/>
                    <a:pt x="159025" y="1955"/>
                    <a:pt x="158659" y="1832"/>
                  </a:cubicBezTo>
                  <a:cubicBezTo>
                    <a:pt x="157071" y="1466"/>
                    <a:pt x="155483" y="914"/>
                    <a:pt x="153773" y="611"/>
                  </a:cubicBezTo>
                  <a:cubicBezTo>
                    <a:pt x="151697" y="245"/>
                    <a:pt x="148702" y="0"/>
                    <a:pt x="144549" y="1647"/>
                  </a:cubicBezTo>
                  <a:cubicBezTo>
                    <a:pt x="143758" y="1955"/>
                    <a:pt x="143025" y="2258"/>
                    <a:pt x="142351" y="2687"/>
                  </a:cubicBezTo>
                  <a:cubicBezTo>
                    <a:pt x="130445" y="9649"/>
                    <a:pt x="129223" y="24184"/>
                    <a:pt x="125251" y="32489"/>
                  </a:cubicBezTo>
                  <a:cubicBezTo>
                    <a:pt x="122384" y="38474"/>
                    <a:pt x="118900" y="42382"/>
                    <a:pt x="114933" y="45494"/>
                  </a:cubicBezTo>
                  <a:cubicBezTo>
                    <a:pt x="114503" y="45861"/>
                    <a:pt x="114078" y="46168"/>
                    <a:pt x="113590" y="46413"/>
                  </a:cubicBezTo>
                  <a:cubicBezTo>
                    <a:pt x="113160" y="46716"/>
                    <a:pt x="112735" y="47023"/>
                    <a:pt x="112246" y="47268"/>
                  </a:cubicBezTo>
                  <a:cubicBezTo>
                    <a:pt x="108948" y="49036"/>
                    <a:pt x="105651" y="49955"/>
                    <a:pt x="100946" y="49710"/>
                  </a:cubicBezTo>
                  <a:cubicBezTo>
                    <a:pt x="97589" y="49525"/>
                    <a:pt x="94717" y="48123"/>
                    <a:pt x="92396" y="46535"/>
                  </a:cubicBezTo>
                  <a:cubicBezTo>
                    <a:pt x="89709" y="44639"/>
                    <a:pt x="87208" y="41894"/>
                    <a:pt x="84887" y="39754"/>
                  </a:cubicBezTo>
                  <a:cubicBezTo>
                    <a:pt x="82078" y="37189"/>
                    <a:pt x="78961" y="34932"/>
                    <a:pt x="75482" y="34258"/>
                  </a:cubicBezTo>
                  <a:cubicBezTo>
                    <a:pt x="64978" y="32425"/>
                    <a:pt x="60518" y="36456"/>
                    <a:pt x="53678" y="49222"/>
                  </a:cubicBezTo>
                  <a:cubicBezTo>
                    <a:pt x="53434" y="49647"/>
                    <a:pt x="53253" y="50077"/>
                    <a:pt x="53068" y="50565"/>
                  </a:cubicBezTo>
                  <a:cubicBezTo>
                    <a:pt x="52643" y="51420"/>
                    <a:pt x="52213" y="52397"/>
                    <a:pt x="51724" y="53374"/>
                  </a:cubicBezTo>
                  <a:cubicBezTo>
                    <a:pt x="51543" y="53800"/>
                    <a:pt x="51358" y="54229"/>
                    <a:pt x="51113" y="54654"/>
                  </a:cubicBezTo>
                  <a:cubicBezTo>
                    <a:pt x="43907" y="70532"/>
                    <a:pt x="27116" y="97525"/>
                    <a:pt x="1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4" name="Google Shape;584;p34"/>
            <p:cNvSpPr/>
            <p:nvPr/>
          </p:nvSpPr>
          <p:spPr>
            <a:xfrm>
              <a:off x="459550" y="1796050"/>
              <a:ext cx="6739000" cy="2438125"/>
            </a:xfrm>
            <a:custGeom>
              <a:avLst/>
              <a:gdLst/>
              <a:ahLst/>
              <a:cxnLst/>
              <a:rect l="l" t="t" r="r" b="b"/>
              <a:pathLst>
                <a:path w="269560" h="97525" fill="none" extrusionOk="0">
                  <a:moveTo>
                    <a:pt x="269560" y="3420"/>
                  </a:moveTo>
                  <a:cubicBezTo>
                    <a:pt x="269560" y="3601"/>
                    <a:pt x="269496" y="4031"/>
                    <a:pt x="269374" y="4700"/>
                  </a:cubicBezTo>
                  <a:cubicBezTo>
                    <a:pt x="269316" y="5130"/>
                    <a:pt x="269252" y="5678"/>
                    <a:pt x="269130" y="6230"/>
                  </a:cubicBezTo>
                  <a:cubicBezTo>
                    <a:pt x="266751" y="14960"/>
                    <a:pt x="265529" y="25772"/>
                    <a:pt x="257712" y="32670"/>
                  </a:cubicBezTo>
                  <a:cubicBezTo>
                    <a:pt x="257160" y="33100"/>
                    <a:pt x="256613" y="33588"/>
                    <a:pt x="256061" y="34013"/>
                  </a:cubicBezTo>
                  <a:cubicBezTo>
                    <a:pt x="249896" y="38777"/>
                    <a:pt x="243666" y="40487"/>
                    <a:pt x="237193" y="40365"/>
                  </a:cubicBezTo>
                  <a:cubicBezTo>
                    <a:pt x="236460" y="40365"/>
                    <a:pt x="235727" y="40365"/>
                    <a:pt x="234995" y="40306"/>
                  </a:cubicBezTo>
                  <a:cubicBezTo>
                    <a:pt x="234384" y="40242"/>
                    <a:pt x="233773" y="40120"/>
                    <a:pt x="233163" y="40062"/>
                  </a:cubicBezTo>
                  <a:cubicBezTo>
                    <a:pt x="231086" y="39817"/>
                    <a:pt x="229069" y="39510"/>
                    <a:pt x="227236" y="39021"/>
                  </a:cubicBezTo>
                  <a:cubicBezTo>
                    <a:pt x="221130" y="37311"/>
                    <a:pt x="214534" y="35298"/>
                    <a:pt x="208183" y="33344"/>
                  </a:cubicBezTo>
                  <a:cubicBezTo>
                    <a:pt x="206229" y="32733"/>
                    <a:pt x="204460" y="32123"/>
                    <a:pt x="202809" y="31512"/>
                  </a:cubicBezTo>
                  <a:cubicBezTo>
                    <a:pt x="201773" y="31082"/>
                    <a:pt x="200796" y="30594"/>
                    <a:pt x="199819" y="30169"/>
                  </a:cubicBezTo>
                  <a:cubicBezTo>
                    <a:pt x="187727" y="25220"/>
                    <a:pt x="180032" y="11418"/>
                    <a:pt x="167144" y="4520"/>
                  </a:cubicBezTo>
                  <a:cubicBezTo>
                    <a:pt x="164521" y="3909"/>
                    <a:pt x="161770" y="3479"/>
                    <a:pt x="159025" y="2810"/>
                  </a:cubicBezTo>
                  <a:cubicBezTo>
                    <a:pt x="158717" y="2746"/>
                    <a:pt x="158414" y="2624"/>
                    <a:pt x="158048" y="2502"/>
                  </a:cubicBezTo>
                  <a:cubicBezTo>
                    <a:pt x="156460" y="2013"/>
                    <a:pt x="154931" y="1344"/>
                    <a:pt x="153221" y="914"/>
                  </a:cubicBezTo>
                  <a:cubicBezTo>
                    <a:pt x="151208" y="426"/>
                    <a:pt x="148154" y="1"/>
                    <a:pt x="144002" y="1588"/>
                  </a:cubicBezTo>
                  <a:cubicBezTo>
                    <a:pt x="143205" y="1891"/>
                    <a:pt x="142414" y="2199"/>
                    <a:pt x="141740" y="2624"/>
                  </a:cubicBezTo>
                  <a:cubicBezTo>
                    <a:pt x="129770" y="9342"/>
                    <a:pt x="128549" y="23998"/>
                    <a:pt x="124582" y="32245"/>
                  </a:cubicBezTo>
                  <a:cubicBezTo>
                    <a:pt x="121650" y="38230"/>
                    <a:pt x="118108" y="42016"/>
                    <a:pt x="114078" y="45006"/>
                  </a:cubicBezTo>
                  <a:cubicBezTo>
                    <a:pt x="113648" y="45314"/>
                    <a:pt x="113159" y="45616"/>
                    <a:pt x="112734" y="45861"/>
                  </a:cubicBezTo>
                  <a:cubicBezTo>
                    <a:pt x="112246" y="46169"/>
                    <a:pt x="111816" y="46413"/>
                    <a:pt x="111327" y="46657"/>
                  </a:cubicBezTo>
                  <a:cubicBezTo>
                    <a:pt x="107971" y="48304"/>
                    <a:pt x="104610" y="49100"/>
                    <a:pt x="99968" y="48670"/>
                  </a:cubicBezTo>
                  <a:cubicBezTo>
                    <a:pt x="96671" y="48426"/>
                    <a:pt x="93803" y="46960"/>
                    <a:pt x="91482" y="45372"/>
                  </a:cubicBezTo>
                  <a:cubicBezTo>
                    <a:pt x="88854" y="43482"/>
                    <a:pt x="86352" y="40731"/>
                    <a:pt x="83968" y="38596"/>
                  </a:cubicBezTo>
                  <a:cubicBezTo>
                    <a:pt x="81159" y="36090"/>
                    <a:pt x="78047" y="33891"/>
                    <a:pt x="74505" y="33344"/>
                  </a:cubicBezTo>
                  <a:cubicBezTo>
                    <a:pt x="63937" y="31815"/>
                    <a:pt x="59726" y="36212"/>
                    <a:pt x="53067" y="48856"/>
                  </a:cubicBezTo>
                  <a:cubicBezTo>
                    <a:pt x="52886" y="49281"/>
                    <a:pt x="52701" y="49711"/>
                    <a:pt x="52456" y="50136"/>
                  </a:cubicBezTo>
                  <a:cubicBezTo>
                    <a:pt x="52090" y="51054"/>
                    <a:pt x="51665" y="52031"/>
                    <a:pt x="51176" y="53008"/>
                  </a:cubicBezTo>
                  <a:lnTo>
                    <a:pt x="50624" y="54288"/>
                  </a:lnTo>
                  <a:cubicBezTo>
                    <a:pt x="43418" y="70410"/>
                    <a:pt x="26871" y="97525"/>
                    <a:pt x="0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5" name="Google Shape;585;p34"/>
            <p:cNvSpPr/>
            <p:nvPr/>
          </p:nvSpPr>
          <p:spPr>
            <a:xfrm>
              <a:off x="448800" y="1779200"/>
              <a:ext cx="6742075" cy="2435200"/>
            </a:xfrm>
            <a:custGeom>
              <a:avLst/>
              <a:gdLst/>
              <a:ahLst/>
              <a:cxnLst/>
              <a:rect l="l" t="t" r="r" b="b"/>
              <a:pathLst>
                <a:path w="269683" h="97408" fill="none" extrusionOk="0">
                  <a:moveTo>
                    <a:pt x="269682" y="3117"/>
                  </a:moveTo>
                  <a:cubicBezTo>
                    <a:pt x="269682" y="3298"/>
                    <a:pt x="269623" y="3728"/>
                    <a:pt x="269501" y="4397"/>
                  </a:cubicBezTo>
                  <a:cubicBezTo>
                    <a:pt x="269379" y="4886"/>
                    <a:pt x="269316" y="5374"/>
                    <a:pt x="269193" y="5926"/>
                  </a:cubicBezTo>
                  <a:cubicBezTo>
                    <a:pt x="266751" y="14720"/>
                    <a:pt x="265471" y="25591"/>
                    <a:pt x="257654" y="32552"/>
                  </a:cubicBezTo>
                  <a:cubicBezTo>
                    <a:pt x="257165" y="33041"/>
                    <a:pt x="256613" y="33530"/>
                    <a:pt x="256066" y="33955"/>
                  </a:cubicBezTo>
                  <a:cubicBezTo>
                    <a:pt x="250018" y="38840"/>
                    <a:pt x="243730" y="40614"/>
                    <a:pt x="237257" y="40672"/>
                  </a:cubicBezTo>
                  <a:cubicBezTo>
                    <a:pt x="236524" y="40672"/>
                    <a:pt x="235791" y="40672"/>
                    <a:pt x="234995" y="40614"/>
                  </a:cubicBezTo>
                  <a:cubicBezTo>
                    <a:pt x="234448" y="40550"/>
                    <a:pt x="233837" y="40491"/>
                    <a:pt x="233226" y="40428"/>
                  </a:cubicBezTo>
                  <a:cubicBezTo>
                    <a:pt x="231086" y="40247"/>
                    <a:pt x="229073" y="40003"/>
                    <a:pt x="227178" y="39514"/>
                  </a:cubicBezTo>
                  <a:cubicBezTo>
                    <a:pt x="221012" y="37985"/>
                    <a:pt x="214353" y="36094"/>
                    <a:pt x="207944" y="34262"/>
                  </a:cubicBezTo>
                  <a:cubicBezTo>
                    <a:pt x="205989" y="33710"/>
                    <a:pt x="204216" y="33163"/>
                    <a:pt x="202506" y="32552"/>
                  </a:cubicBezTo>
                  <a:cubicBezTo>
                    <a:pt x="201470" y="32186"/>
                    <a:pt x="200493" y="31697"/>
                    <a:pt x="199452" y="31331"/>
                  </a:cubicBezTo>
                  <a:cubicBezTo>
                    <a:pt x="187058" y="26568"/>
                    <a:pt x="179241" y="12947"/>
                    <a:pt x="166597" y="5741"/>
                  </a:cubicBezTo>
                  <a:cubicBezTo>
                    <a:pt x="163910" y="5008"/>
                    <a:pt x="161165" y="4339"/>
                    <a:pt x="158536" y="3484"/>
                  </a:cubicBezTo>
                  <a:cubicBezTo>
                    <a:pt x="158170" y="3420"/>
                    <a:pt x="157867" y="3239"/>
                    <a:pt x="157559" y="3117"/>
                  </a:cubicBezTo>
                  <a:cubicBezTo>
                    <a:pt x="155971" y="2443"/>
                    <a:pt x="154447" y="1652"/>
                    <a:pt x="152737" y="1163"/>
                  </a:cubicBezTo>
                  <a:cubicBezTo>
                    <a:pt x="150783" y="552"/>
                    <a:pt x="147729" y="0"/>
                    <a:pt x="143454" y="1466"/>
                  </a:cubicBezTo>
                  <a:cubicBezTo>
                    <a:pt x="142658" y="1774"/>
                    <a:pt x="141925" y="2077"/>
                    <a:pt x="141192" y="2443"/>
                  </a:cubicBezTo>
                  <a:cubicBezTo>
                    <a:pt x="129223" y="8980"/>
                    <a:pt x="128002" y="23817"/>
                    <a:pt x="123971" y="31942"/>
                  </a:cubicBezTo>
                  <a:cubicBezTo>
                    <a:pt x="120981" y="37927"/>
                    <a:pt x="117317" y="41591"/>
                    <a:pt x="113286" y="44458"/>
                  </a:cubicBezTo>
                  <a:cubicBezTo>
                    <a:pt x="112798" y="44766"/>
                    <a:pt x="112368" y="45010"/>
                    <a:pt x="111879" y="45255"/>
                  </a:cubicBezTo>
                  <a:cubicBezTo>
                    <a:pt x="111391" y="45558"/>
                    <a:pt x="110966" y="45743"/>
                    <a:pt x="110477" y="45988"/>
                  </a:cubicBezTo>
                  <a:cubicBezTo>
                    <a:pt x="107057" y="47512"/>
                    <a:pt x="103696" y="48123"/>
                    <a:pt x="99118" y="47634"/>
                  </a:cubicBezTo>
                  <a:cubicBezTo>
                    <a:pt x="95821" y="47268"/>
                    <a:pt x="92948" y="45802"/>
                    <a:pt x="90691" y="44156"/>
                  </a:cubicBezTo>
                  <a:cubicBezTo>
                    <a:pt x="88062" y="42260"/>
                    <a:pt x="85561" y="39573"/>
                    <a:pt x="83177" y="37438"/>
                  </a:cubicBezTo>
                  <a:cubicBezTo>
                    <a:pt x="80309" y="34932"/>
                    <a:pt x="77192" y="32797"/>
                    <a:pt x="73650" y="32367"/>
                  </a:cubicBezTo>
                  <a:cubicBezTo>
                    <a:pt x="62965" y="31087"/>
                    <a:pt x="58993" y="35909"/>
                    <a:pt x="52584" y="48367"/>
                  </a:cubicBezTo>
                  <a:cubicBezTo>
                    <a:pt x="52339" y="48797"/>
                    <a:pt x="52154" y="49285"/>
                    <a:pt x="51973" y="49710"/>
                  </a:cubicBezTo>
                  <a:cubicBezTo>
                    <a:pt x="51543" y="50629"/>
                    <a:pt x="51177" y="51606"/>
                    <a:pt x="50751" y="52583"/>
                  </a:cubicBezTo>
                  <a:cubicBezTo>
                    <a:pt x="50566" y="53008"/>
                    <a:pt x="50322" y="53438"/>
                    <a:pt x="50141" y="53863"/>
                  </a:cubicBezTo>
                  <a:cubicBezTo>
                    <a:pt x="42993" y="70229"/>
                    <a:pt x="26627" y="97407"/>
                    <a:pt x="1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6" name="Google Shape;586;p34"/>
            <p:cNvSpPr/>
            <p:nvPr/>
          </p:nvSpPr>
          <p:spPr>
            <a:xfrm>
              <a:off x="439650" y="1760875"/>
              <a:ext cx="6743650" cy="2435200"/>
            </a:xfrm>
            <a:custGeom>
              <a:avLst/>
              <a:gdLst/>
              <a:ahLst/>
              <a:cxnLst/>
              <a:rect l="l" t="t" r="r" b="b"/>
              <a:pathLst>
                <a:path w="269746" h="97408" fill="none" extrusionOk="0">
                  <a:moveTo>
                    <a:pt x="269745" y="2873"/>
                  </a:moveTo>
                  <a:cubicBezTo>
                    <a:pt x="269745" y="3054"/>
                    <a:pt x="269682" y="3484"/>
                    <a:pt x="269559" y="4217"/>
                  </a:cubicBezTo>
                  <a:cubicBezTo>
                    <a:pt x="269437" y="4642"/>
                    <a:pt x="269379" y="5130"/>
                    <a:pt x="269257" y="5741"/>
                  </a:cubicBezTo>
                  <a:cubicBezTo>
                    <a:pt x="266628" y="14598"/>
                    <a:pt x="265348" y="25469"/>
                    <a:pt x="257590" y="32553"/>
                  </a:cubicBezTo>
                  <a:cubicBezTo>
                    <a:pt x="257043" y="33041"/>
                    <a:pt x="256554" y="33530"/>
                    <a:pt x="256002" y="33955"/>
                  </a:cubicBezTo>
                  <a:cubicBezTo>
                    <a:pt x="250017" y="38904"/>
                    <a:pt x="243730" y="40858"/>
                    <a:pt x="237256" y="41039"/>
                  </a:cubicBezTo>
                  <a:cubicBezTo>
                    <a:pt x="236523" y="41039"/>
                    <a:pt x="235727" y="41039"/>
                    <a:pt x="234994" y="40980"/>
                  </a:cubicBezTo>
                  <a:cubicBezTo>
                    <a:pt x="234384" y="40980"/>
                    <a:pt x="233773" y="40917"/>
                    <a:pt x="233162" y="40858"/>
                  </a:cubicBezTo>
                  <a:cubicBezTo>
                    <a:pt x="231027" y="40736"/>
                    <a:pt x="229010" y="40492"/>
                    <a:pt x="227119" y="40062"/>
                  </a:cubicBezTo>
                  <a:cubicBezTo>
                    <a:pt x="220890" y="38718"/>
                    <a:pt x="214109" y="36950"/>
                    <a:pt x="207635" y="35240"/>
                  </a:cubicBezTo>
                  <a:cubicBezTo>
                    <a:pt x="205681" y="34751"/>
                    <a:pt x="203913" y="34199"/>
                    <a:pt x="202203" y="33652"/>
                  </a:cubicBezTo>
                  <a:cubicBezTo>
                    <a:pt x="201103" y="33285"/>
                    <a:pt x="200126" y="32856"/>
                    <a:pt x="199086" y="32489"/>
                  </a:cubicBezTo>
                  <a:cubicBezTo>
                    <a:pt x="186383" y="27970"/>
                    <a:pt x="178386" y="14476"/>
                    <a:pt x="165986" y="7026"/>
                  </a:cubicBezTo>
                  <a:cubicBezTo>
                    <a:pt x="163299" y="6107"/>
                    <a:pt x="160553" y="5252"/>
                    <a:pt x="157925" y="4217"/>
                  </a:cubicBezTo>
                  <a:cubicBezTo>
                    <a:pt x="157559" y="4095"/>
                    <a:pt x="157256" y="3972"/>
                    <a:pt x="156948" y="3787"/>
                  </a:cubicBezTo>
                  <a:cubicBezTo>
                    <a:pt x="155360" y="2995"/>
                    <a:pt x="153894" y="2077"/>
                    <a:pt x="152248" y="1466"/>
                  </a:cubicBezTo>
                  <a:cubicBezTo>
                    <a:pt x="150294" y="675"/>
                    <a:pt x="147240" y="1"/>
                    <a:pt x="142902" y="1408"/>
                  </a:cubicBezTo>
                  <a:cubicBezTo>
                    <a:pt x="142047" y="1710"/>
                    <a:pt x="141314" y="2018"/>
                    <a:pt x="140581" y="2385"/>
                  </a:cubicBezTo>
                  <a:cubicBezTo>
                    <a:pt x="128553" y="8672"/>
                    <a:pt x="127390" y="23695"/>
                    <a:pt x="123301" y="31698"/>
                  </a:cubicBezTo>
                  <a:cubicBezTo>
                    <a:pt x="120248" y="37682"/>
                    <a:pt x="116520" y="41283"/>
                    <a:pt x="112431" y="43970"/>
                  </a:cubicBezTo>
                  <a:cubicBezTo>
                    <a:pt x="111942" y="44278"/>
                    <a:pt x="111454" y="44522"/>
                    <a:pt x="110965" y="44766"/>
                  </a:cubicBezTo>
                  <a:cubicBezTo>
                    <a:pt x="110535" y="44947"/>
                    <a:pt x="110047" y="45191"/>
                    <a:pt x="109558" y="45377"/>
                  </a:cubicBezTo>
                  <a:cubicBezTo>
                    <a:pt x="106080" y="46721"/>
                    <a:pt x="102660" y="47209"/>
                    <a:pt x="98141" y="46598"/>
                  </a:cubicBezTo>
                  <a:cubicBezTo>
                    <a:pt x="94843" y="46110"/>
                    <a:pt x="92092" y="44644"/>
                    <a:pt x="89772" y="42993"/>
                  </a:cubicBezTo>
                  <a:cubicBezTo>
                    <a:pt x="87207" y="41102"/>
                    <a:pt x="84706" y="38415"/>
                    <a:pt x="82263" y="36275"/>
                  </a:cubicBezTo>
                  <a:cubicBezTo>
                    <a:pt x="79390" y="33833"/>
                    <a:pt x="76278" y="31756"/>
                    <a:pt x="72672" y="31453"/>
                  </a:cubicBezTo>
                  <a:cubicBezTo>
                    <a:pt x="61866" y="30476"/>
                    <a:pt x="58202" y="35665"/>
                    <a:pt x="51972" y="48001"/>
                  </a:cubicBezTo>
                  <a:cubicBezTo>
                    <a:pt x="51787" y="48431"/>
                    <a:pt x="51606" y="48856"/>
                    <a:pt x="51420" y="49344"/>
                  </a:cubicBezTo>
                  <a:cubicBezTo>
                    <a:pt x="50995" y="50263"/>
                    <a:pt x="50629" y="51176"/>
                    <a:pt x="50199" y="52217"/>
                  </a:cubicBezTo>
                  <a:cubicBezTo>
                    <a:pt x="50018" y="52583"/>
                    <a:pt x="49774" y="53008"/>
                    <a:pt x="49588" y="53497"/>
                  </a:cubicBezTo>
                  <a:cubicBezTo>
                    <a:pt x="42504" y="70107"/>
                    <a:pt x="26382" y="97408"/>
                    <a:pt x="0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7" name="Google Shape;587;p34"/>
            <p:cNvSpPr/>
            <p:nvPr/>
          </p:nvSpPr>
          <p:spPr>
            <a:xfrm>
              <a:off x="429025" y="1742550"/>
              <a:ext cx="6746575" cy="2433625"/>
            </a:xfrm>
            <a:custGeom>
              <a:avLst/>
              <a:gdLst/>
              <a:ahLst/>
              <a:cxnLst/>
              <a:rect l="l" t="t" r="r" b="b"/>
              <a:pathLst>
                <a:path w="269863" h="97345" fill="none" extrusionOk="0">
                  <a:moveTo>
                    <a:pt x="269862" y="2629"/>
                  </a:moveTo>
                  <a:cubicBezTo>
                    <a:pt x="269862" y="2810"/>
                    <a:pt x="269804" y="3240"/>
                    <a:pt x="269618" y="3973"/>
                  </a:cubicBezTo>
                  <a:cubicBezTo>
                    <a:pt x="269559" y="4398"/>
                    <a:pt x="269437" y="4950"/>
                    <a:pt x="269374" y="5497"/>
                  </a:cubicBezTo>
                  <a:cubicBezTo>
                    <a:pt x="266628" y="14413"/>
                    <a:pt x="265285" y="25347"/>
                    <a:pt x="257590" y="32553"/>
                  </a:cubicBezTo>
                  <a:cubicBezTo>
                    <a:pt x="257038" y="33041"/>
                    <a:pt x="256549" y="33530"/>
                    <a:pt x="256002" y="33955"/>
                  </a:cubicBezTo>
                  <a:cubicBezTo>
                    <a:pt x="250076" y="39026"/>
                    <a:pt x="243788" y="41039"/>
                    <a:pt x="237251" y="41347"/>
                  </a:cubicBezTo>
                  <a:cubicBezTo>
                    <a:pt x="236519" y="41405"/>
                    <a:pt x="235786" y="41405"/>
                    <a:pt x="234994" y="41405"/>
                  </a:cubicBezTo>
                  <a:cubicBezTo>
                    <a:pt x="234384" y="41347"/>
                    <a:pt x="233773" y="41347"/>
                    <a:pt x="233162" y="41283"/>
                  </a:cubicBezTo>
                  <a:cubicBezTo>
                    <a:pt x="231022" y="41161"/>
                    <a:pt x="229010" y="41039"/>
                    <a:pt x="227055" y="40673"/>
                  </a:cubicBezTo>
                  <a:cubicBezTo>
                    <a:pt x="220763" y="39451"/>
                    <a:pt x="213986" y="37805"/>
                    <a:pt x="207391" y="36217"/>
                  </a:cubicBezTo>
                  <a:cubicBezTo>
                    <a:pt x="205437" y="35787"/>
                    <a:pt x="203663" y="35298"/>
                    <a:pt x="201895" y="34751"/>
                  </a:cubicBezTo>
                  <a:cubicBezTo>
                    <a:pt x="200796" y="34443"/>
                    <a:pt x="199755" y="34018"/>
                    <a:pt x="198719" y="33652"/>
                  </a:cubicBezTo>
                  <a:cubicBezTo>
                    <a:pt x="185709" y="29377"/>
                    <a:pt x="177589" y="16001"/>
                    <a:pt x="165434" y="8306"/>
                  </a:cubicBezTo>
                  <a:cubicBezTo>
                    <a:pt x="162688" y="7207"/>
                    <a:pt x="159938" y="6171"/>
                    <a:pt x="157373" y="5008"/>
                  </a:cubicBezTo>
                  <a:cubicBezTo>
                    <a:pt x="157070" y="4828"/>
                    <a:pt x="156762" y="4642"/>
                    <a:pt x="156396" y="4461"/>
                  </a:cubicBezTo>
                  <a:cubicBezTo>
                    <a:pt x="154872" y="3543"/>
                    <a:pt x="153406" y="2507"/>
                    <a:pt x="151755" y="1774"/>
                  </a:cubicBezTo>
                  <a:cubicBezTo>
                    <a:pt x="149864" y="856"/>
                    <a:pt x="146747" y="1"/>
                    <a:pt x="142350" y="1344"/>
                  </a:cubicBezTo>
                  <a:cubicBezTo>
                    <a:pt x="141558" y="1652"/>
                    <a:pt x="140762" y="1896"/>
                    <a:pt x="140029" y="2263"/>
                  </a:cubicBezTo>
                  <a:cubicBezTo>
                    <a:pt x="128001" y="8370"/>
                    <a:pt x="126780" y="23573"/>
                    <a:pt x="122686" y="31390"/>
                  </a:cubicBezTo>
                  <a:cubicBezTo>
                    <a:pt x="119510" y="37438"/>
                    <a:pt x="115724" y="40917"/>
                    <a:pt x="111571" y="43482"/>
                  </a:cubicBezTo>
                  <a:cubicBezTo>
                    <a:pt x="111146" y="43726"/>
                    <a:pt x="110657" y="43970"/>
                    <a:pt x="110169" y="44214"/>
                  </a:cubicBezTo>
                  <a:lnTo>
                    <a:pt x="108703" y="44767"/>
                  </a:lnTo>
                  <a:cubicBezTo>
                    <a:pt x="105161" y="45988"/>
                    <a:pt x="101741" y="46291"/>
                    <a:pt x="97222" y="45558"/>
                  </a:cubicBezTo>
                  <a:cubicBezTo>
                    <a:pt x="93983" y="45011"/>
                    <a:pt x="91237" y="43482"/>
                    <a:pt x="88975" y="41835"/>
                  </a:cubicBezTo>
                  <a:cubicBezTo>
                    <a:pt x="86411" y="39940"/>
                    <a:pt x="83909" y="37253"/>
                    <a:pt x="81466" y="35176"/>
                  </a:cubicBezTo>
                  <a:cubicBezTo>
                    <a:pt x="78594" y="32734"/>
                    <a:pt x="75418" y="30721"/>
                    <a:pt x="71817" y="30535"/>
                  </a:cubicBezTo>
                  <a:cubicBezTo>
                    <a:pt x="60884" y="29866"/>
                    <a:pt x="57527" y="35421"/>
                    <a:pt x="51479" y="47634"/>
                  </a:cubicBezTo>
                  <a:lnTo>
                    <a:pt x="50932" y="48919"/>
                  </a:lnTo>
                  <a:cubicBezTo>
                    <a:pt x="50502" y="49833"/>
                    <a:pt x="50135" y="50810"/>
                    <a:pt x="49710" y="51787"/>
                  </a:cubicBezTo>
                  <a:lnTo>
                    <a:pt x="49158" y="53072"/>
                  </a:lnTo>
                  <a:cubicBezTo>
                    <a:pt x="42074" y="69985"/>
                    <a:pt x="26138" y="97344"/>
                    <a:pt x="0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8" name="Google Shape;588;p34"/>
            <p:cNvSpPr/>
            <p:nvPr/>
          </p:nvSpPr>
          <p:spPr>
            <a:xfrm>
              <a:off x="419850" y="1724225"/>
              <a:ext cx="6748175" cy="2433625"/>
            </a:xfrm>
            <a:custGeom>
              <a:avLst/>
              <a:gdLst/>
              <a:ahLst/>
              <a:cxnLst/>
              <a:rect l="l" t="t" r="r" b="b"/>
              <a:pathLst>
                <a:path w="269927" h="97345" fill="none" extrusionOk="0">
                  <a:moveTo>
                    <a:pt x="269926" y="2444"/>
                  </a:moveTo>
                  <a:cubicBezTo>
                    <a:pt x="269926" y="2566"/>
                    <a:pt x="269804" y="3054"/>
                    <a:pt x="269682" y="3729"/>
                  </a:cubicBezTo>
                  <a:cubicBezTo>
                    <a:pt x="269619" y="4217"/>
                    <a:pt x="269497" y="4706"/>
                    <a:pt x="269374" y="5316"/>
                  </a:cubicBezTo>
                  <a:cubicBezTo>
                    <a:pt x="266565" y="14232"/>
                    <a:pt x="265163" y="25225"/>
                    <a:pt x="257527" y="32553"/>
                  </a:cubicBezTo>
                  <a:cubicBezTo>
                    <a:pt x="256980" y="33042"/>
                    <a:pt x="256428" y="33530"/>
                    <a:pt x="255939" y="33955"/>
                  </a:cubicBezTo>
                  <a:cubicBezTo>
                    <a:pt x="250077" y="39085"/>
                    <a:pt x="243789" y="41225"/>
                    <a:pt x="237252" y="41713"/>
                  </a:cubicBezTo>
                  <a:cubicBezTo>
                    <a:pt x="236519" y="41772"/>
                    <a:pt x="235728" y="41772"/>
                    <a:pt x="234995" y="41772"/>
                  </a:cubicBezTo>
                  <a:cubicBezTo>
                    <a:pt x="234384" y="41772"/>
                    <a:pt x="233773" y="41772"/>
                    <a:pt x="233163" y="41713"/>
                  </a:cubicBezTo>
                  <a:cubicBezTo>
                    <a:pt x="231023" y="41650"/>
                    <a:pt x="228947" y="41528"/>
                    <a:pt x="226992" y="41225"/>
                  </a:cubicBezTo>
                  <a:cubicBezTo>
                    <a:pt x="220641" y="40184"/>
                    <a:pt x="213743" y="38660"/>
                    <a:pt x="207147" y="37253"/>
                  </a:cubicBezTo>
                  <a:cubicBezTo>
                    <a:pt x="205130" y="36764"/>
                    <a:pt x="203298" y="36339"/>
                    <a:pt x="201529" y="35851"/>
                  </a:cubicBezTo>
                  <a:cubicBezTo>
                    <a:pt x="200430" y="35606"/>
                    <a:pt x="199389" y="35176"/>
                    <a:pt x="198353" y="34874"/>
                  </a:cubicBezTo>
                  <a:cubicBezTo>
                    <a:pt x="184977" y="30780"/>
                    <a:pt x="176735" y="17589"/>
                    <a:pt x="164765" y="9591"/>
                  </a:cubicBezTo>
                  <a:cubicBezTo>
                    <a:pt x="162078" y="8306"/>
                    <a:pt x="159328" y="7085"/>
                    <a:pt x="156763" y="5741"/>
                  </a:cubicBezTo>
                  <a:cubicBezTo>
                    <a:pt x="156460" y="5561"/>
                    <a:pt x="156152" y="5316"/>
                    <a:pt x="155849" y="5131"/>
                  </a:cubicBezTo>
                  <a:cubicBezTo>
                    <a:pt x="154320" y="4095"/>
                    <a:pt x="152854" y="2932"/>
                    <a:pt x="151208" y="2077"/>
                  </a:cubicBezTo>
                  <a:cubicBezTo>
                    <a:pt x="149312" y="1042"/>
                    <a:pt x="146259" y="1"/>
                    <a:pt x="141803" y="1344"/>
                  </a:cubicBezTo>
                  <a:cubicBezTo>
                    <a:pt x="140948" y="1589"/>
                    <a:pt x="140152" y="1833"/>
                    <a:pt x="139419" y="2199"/>
                  </a:cubicBezTo>
                  <a:cubicBezTo>
                    <a:pt x="127327" y="8062"/>
                    <a:pt x="126170" y="23393"/>
                    <a:pt x="122017" y="31146"/>
                  </a:cubicBezTo>
                  <a:cubicBezTo>
                    <a:pt x="118778" y="37194"/>
                    <a:pt x="114869" y="40614"/>
                    <a:pt x="110717" y="42993"/>
                  </a:cubicBezTo>
                  <a:cubicBezTo>
                    <a:pt x="110228" y="43238"/>
                    <a:pt x="109740" y="43423"/>
                    <a:pt x="109251" y="43667"/>
                  </a:cubicBezTo>
                  <a:cubicBezTo>
                    <a:pt x="108762" y="43848"/>
                    <a:pt x="108274" y="44034"/>
                    <a:pt x="107785" y="44156"/>
                  </a:cubicBezTo>
                  <a:cubicBezTo>
                    <a:pt x="104185" y="45255"/>
                    <a:pt x="100701" y="45436"/>
                    <a:pt x="96246" y="44522"/>
                  </a:cubicBezTo>
                  <a:cubicBezTo>
                    <a:pt x="93070" y="43912"/>
                    <a:pt x="90320" y="42324"/>
                    <a:pt x="88062" y="40673"/>
                  </a:cubicBezTo>
                  <a:cubicBezTo>
                    <a:pt x="85556" y="38841"/>
                    <a:pt x="83055" y="36095"/>
                    <a:pt x="80548" y="34077"/>
                  </a:cubicBezTo>
                  <a:cubicBezTo>
                    <a:pt x="77681" y="31698"/>
                    <a:pt x="74442" y="29680"/>
                    <a:pt x="70841" y="29558"/>
                  </a:cubicBezTo>
                  <a:cubicBezTo>
                    <a:pt x="59848" y="29255"/>
                    <a:pt x="56731" y="35176"/>
                    <a:pt x="50869" y="47268"/>
                  </a:cubicBezTo>
                  <a:cubicBezTo>
                    <a:pt x="50688" y="47635"/>
                    <a:pt x="50502" y="48123"/>
                    <a:pt x="50322" y="48553"/>
                  </a:cubicBezTo>
                  <a:cubicBezTo>
                    <a:pt x="49955" y="49467"/>
                    <a:pt x="49589" y="50444"/>
                    <a:pt x="49159" y="51421"/>
                  </a:cubicBezTo>
                  <a:lnTo>
                    <a:pt x="48612" y="52706"/>
                  </a:lnTo>
                  <a:cubicBezTo>
                    <a:pt x="41586" y="69864"/>
                    <a:pt x="25894" y="97344"/>
                    <a:pt x="1" y="7792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9" name="Google Shape;589;p34"/>
            <p:cNvSpPr/>
            <p:nvPr/>
          </p:nvSpPr>
          <p:spPr>
            <a:xfrm>
              <a:off x="409100" y="1705925"/>
              <a:ext cx="6751225" cy="2432125"/>
            </a:xfrm>
            <a:custGeom>
              <a:avLst/>
              <a:gdLst/>
              <a:ahLst/>
              <a:cxnLst/>
              <a:rect l="l" t="t" r="r" b="b"/>
              <a:pathLst>
                <a:path w="270049" h="97285" fill="none" extrusionOk="0">
                  <a:moveTo>
                    <a:pt x="270049" y="2199"/>
                  </a:moveTo>
                  <a:cubicBezTo>
                    <a:pt x="270049" y="2321"/>
                    <a:pt x="269927" y="2809"/>
                    <a:pt x="269804" y="3542"/>
                  </a:cubicBezTo>
                  <a:cubicBezTo>
                    <a:pt x="269682" y="3972"/>
                    <a:pt x="269624" y="4519"/>
                    <a:pt x="269501" y="5071"/>
                  </a:cubicBezTo>
                  <a:cubicBezTo>
                    <a:pt x="266570" y="14046"/>
                    <a:pt x="265104" y="25102"/>
                    <a:pt x="257532" y="32552"/>
                  </a:cubicBezTo>
                  <a:cubicBezTo>
                    <a:pt x="256980" y="33041"/>
                    <a:pt x="256433" y="33529"/>
                    <a:pt x="255944" y="34018"/>
                  </a:cubicBezTo>
                  <a:cubicBezTo>
                    <a:pt x="250140" y="39206"/>
                    <a:pt x="243911" y="41468"/>
                    <a:pt x="237316" y="42015"/>
                  </a:cubicBezTo>
                  <a:cubicBezTo>
                    <a:pt x="236524" y="42138"/>
                    <a:pt x="235791" y="42138"/>
                    <a:pt x="234995" y="42201"/>
                  </a:cubicBezTo>
                  <a:cubicBezTo>
                    <a:pt x="234384" y="42201"/>
                    <a:pt x="233774" y="42201"/>
                    <a:pt x="233163" y="42138"/>
                  </a:cubicBezTo>
                  <a:cubicBezTo>
                    <a:pt x="231028" y="42138"/>
                    <a:pt x="228952" y="42079"/>
                    <a:pt x="226934" y="41771"/>
                  </a:cubicBezTo>
                  <a:cubicBezTo>
                    <a:pt x="220524" y="40916"/>
                    <a:pt x="213562" y="39514"/>
                    <a:pt x="206903" y="38229"/>
                  </a:cubicBezTo>
                  <a:cubicBezTo>
                    <a:pt x="204890" y="37804"/>
                    <a:pt x="203058" y="37438"/>
                    <a:pt x="201226" y="37008"/>
                  </a:cubicBezTo>
                  <a:cubicBezTo>
                    <a:pt x="200127" y="36705"/>
                    <a:pt x="199086" y="36338"/>
                    <a:pt x="197987" y="36031"/>
                  </a:cubicBezTo>
                  <a:cubicBezTo>
                    <a:pt x="184371" y="32186"/>
                    <a:pt x="175943" y="19117"/>
                    <a:pt x="164218" y="10934"/>
                  </a:cubicBezTo>
                  <a:cubicBezTo>
                    <a:pt x="161468" y="9405"/>
                    <a:pt x="158722" y="8003"/>
                    <a:pt x="156216" y="6473"/>
                  </a:cubicBezTo>
                  <a:cubicBezTo>
                    <a:pt x="155913" y="6229"/>
                    <a:pt x="155605" y="5985"/>
                    <a:pt x="155302" y="5804"/>
                  </a:cubicBezTo>
                  <a:cubicBezTo>
                    <a:pt x="153773" y="4641"/>
                    <a:pt x="152371" y="3361"/>
                    <a:pt x="150719" y="2384"/>
                  </a:cubicBezTo>
                  <a:cubicBezTo>
                    <a:pt x="148887" y="1221"/>
                    <a:pt x="145834" y="0"/>
                    <a:pt x="141256" y="1285"/>
                  </a:cubicBezTo>
                  <a:cubicBezTo>
                    <a:pt x="140401" y="1529"/>
                    <a:pt x="139605" y="1774"/>
                    <a:pt x="138872" y="2140"/>
                  </a:cubicBezTo>
                  <a:cubicBezTo>
                    <a:pt x="126780" y="7758"/>
                    <a:pt x="125559" y="23270"/>
                    <a:pt x="121406" y="30901"/>
                  </a:cubicBezTo>
                  <a:cubicBezTo>
                    <a:pt x="118109" y="36949"/>
                    <a:pt x="114141" y="40247"/>
                    <a:pt x="109925" y="42504"/>
                  </a:cubicBezTo>
                  <a:cubicBezTo>
                    <a:pt x="109437" y="42690"/>
                    <a:pt x="108948" y="42934"/>
                    <a:pt x="108401" y="43115"/>
                  </a:cubicBezTo>
                  <a:cubicBezTo>
                    <a:pt x="107912" y="43300"/>
                    <a:pt x="107424" y="43422"/>
                    <a:pt x="106935" y="43545"/>
                  </a:cubicBezTo>
                  <a:cubicBezTo>
                    <a:pt x="103271" y="44522"/>
                    <a:pt x="99788" y="44522"/>
                    <a:pt x="95391" y="43545"/>
                  </a:cubicBezTo>
                  <a:cubicBezTo>
                    <a:pt x="92157" y="42812"/>
                    <a:pt x="89470" y="41224"/>
                    <a:pt x="87208" y="39514"/>
                  </a:cubicBezTo>
                  <a:cubicBezTo>
                    <a:pt x="84706" y="37682"/>
                    <a:pt x="82200" y="34995"/>
                    <a:pt x="79757" y="32919"/>
                  </a:cubicBezTo>
                  <a:cubicBezTo>
                    <a:pt x="76826" y="30598"/>
                    <a:pt x="73592" y="28644"/>
                    <a:pt x="69986" y="28644"/>
                  </a:cubicBezTo>
                  <a:cubicBezTo>
                    <a:pt x="58871" y="28644"/>
                    <a:pt x="56004" y="34931"/>
                    <a:pt x="50385" y="46842"/>
                  </a:cubicBezTo>
                  <a:cubicBezTo>
                    <a:pt x="50200" y="47267"/>
                    <a:pt x="50019" y="47697"/>
                    <a:pt x="49833" y="48186"/>
                  </a:cubicBezTo>
                  <a:cubicBezTo>
                    <a:pt x="49467" y="49099"/>
                    <a:pt x="49100" y="50076"/>
                    <a:pt x="48675" y="51054"/>
                  </a:cubicBezTo>
                  <a:lnTo>
                    <a:pt x="48123" y="52338"/>
                  </a:lnTo>
                  <a:cubicBezTo>
                    <a:pt x="41161" y="69741"/>
                    <a:pt x="25650" y="97285"/>
                    <a:pt x="1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0" name="Google Shape;590;p34"/>
            <p:cNvSpPr/>
            <p:nvPr/>
          </p:nvSpPr>
          <p:spPr>
            <a:xfrm>
              <a:off x="399950" y="1687600"/>
              <a:ext cx="6752800" cy="2432150"/>
            </a:xfrm>
            <a:custGeom>
              <a:avLst/>
              <a:gdLst/>
              <a:ahLst/>
              <a:cxnLst/>
              <a:rect l="l" t="t" r="r" b="b"/>
              <a:pathLst>
                <a:path w="270112" h="97286" fill="none" extrusionOk="0">
                  <a:moveTo>
                    <a:pt x="270112" y="1954"/>
                  </a:moveTo>
                  <a:cubicBezTo>
                    <a:pt x="270112" y="2077"/>
                    <a:pt x="269990" y="2565"/>
                    <a:pt x="269867" y="3298"/>
                  </a:cubicBezTo>
                  <a:cubicBezTo>
                    <a:pt x="269745" y="3728"/>
                    <a:pt x="269623" y="4275"/>
                    <a:pt x="269501" y="4886"/>
                  </a:cubicBezTo>
                  <a:cubicBezTo>
                    <a:pt x="266448" y="13865"/>
                    <a:pt x="264982" y="24980"/>
                    <a:pt x="257409" y="32552"/>
                  </a:cubicBezTo>
                  <a:cubicBezTo>
                    <a:pt x="256921" y="33041"/>
                    <a:pt x="256369" y="33529"/>
                    <a:pt x="255880" y="34018"/>
                  </a:cubicBezTo>
                  <a:cubicBezTo>
                    <a:pt x="250203" y="39270"/>
                    <a:pt x="243911" y="41649"/>
                    <a:pt x="237257" y="42382"/>
                  </a:cubicBezTo>
                  <a:cubicBezTo>
                    <a:pt x="236524" y="42445"/>
                    <a:pt x="235727" y="42504"/>
                    <a:pt x="234995" y="42568"/>
                  </a:cubicBezTo>
                  <a:cubicBezTo>
                    <a:pt x="234384" y="42568"/>
                    <a:pt x="233715" y="42568"/>
                    <a:pt x="233104" y="42626"/>
                  </a:cubicBezTo>
                  <a:cubicBezTo>
                    <a:pt x="230964" y="42626"/>
                    <a:pt x="228888" y="42568"/>
                    <a:pt x="226875" y="42382"/>
                  </a:cubicBezTo>
                  <a:cubicBezTo>
                    <a:pt x="220401" y="41649"/>
                    <a:pt x="213376" y="40369"/>
                    <a:pt x="206600" y="39206"/>
                  </a:cubicBezTo>
                  <a:cubicBezTo>
                    <a:pt x="204582" y="38840"/>
                    <a:pt x="202750" y="38474"/>
                    <a:pt x="200918" y="38107"/>
                  </a:cubicBezTo>
                  <a:cubicBezTo>
                    <a:pt x="199760" y="37863"/>
                    <a:pt x="198719" y="37496"/>
                    <a:pt x="197620" y="37194"/>
                  </a:cubicBezTo>
                  <a:cubicBezTo>
                    <a:pt x="183638" y="33652"/>
                    <a:pt x="175088" y="20641"/>
                    <a:pt x="163607" y="12214"/>
                  </a:cubicBezTo>
                  <a:cubicBezTo>
                    <a:pt x="160857" y="10504"/>
                    <a:pt x="158111" y="8916"/>
                    <a:pt x="155605" y="7206"/>
                  </a:cubicBezTo>
                  <a:cubicBezTo>
                    <a:pt x="155302" y="6962"/>
                    <a:pt x="154994" y="6718"/>
                    <a:pt x="154691" y="6415"/>
                  </a:cubicBezTo>
                  <a:cubicBezTo>
                    <a:pt x="153225" y="5194"/>
                    <a:pt x="151818" y="3787"/>
                    <a:pt x="150231" y="2687"/>
                  </a:cubicBezTo>
                  <a:cubicBezTo>
                    <a:pt x="148398" y="1344"/>
                    <a:pt x="145286" y="0"/>
                    <a:pt x="140704" y="1222"/>
                  </a:cubicBezTo>
                  <a:cubicBezTo>
                    <a:pt x="139849" y="1466"/>
                    <a:pt x="139057" y="1710"/>
                    <a:pt x="138261" y="2018"/>
                  </a:cubicBezTo>
                  <a:cubicBezTo>
                    <a:pt x="126111" y="7451"/>
                    <a:pt x="124948" y="23148"/>
                    <a:pt x="120737" y="30657"/>
                  </a:cubicBezTo>
                  <a:cubicBezTo>
                    <a:pt x="117317" y="36641"/>
                    <a:pt x="113286" y="39881"/>
                    <a:pt x="109070" y="42016"/>
                  </a:cubicBezTo>
                  <a:cubicBezTo>
                    <a:pt x="108523" y="42201"/>
                    <a:pt x="108034" y="42382"/>
                    <a:pt x="107546" y="42568"/>
                  </a:cubicBezTo>
                  <a:cubicBezTo>
                    <a:pt x="106994" y="42690"/>
                    <a:pt x="106505" y="42871"/>
                    <a:pt x="106016" y="42993"/>
                  </a:cubicBezTo>
                  <a:cubicBezTo>
                    <a:pt x="102294" y="43789"/>
                    <a:pt x="98752" y="43603"/>
                    <a:pt x="94413" y="42504"/>
                  </a:cubicBezTo>
                  <a:cubicBezTo>
                    <a:pt x="91238" y="41713"/>
                    <a:pt x="88551" y="40061"/>
                    <a:pt x="86352" y="38415"/>
                  </a:cubicBezTo>
                  <a:cubicBezTo>
                    <a:pt x="83851" y="36519"/>
                    <a:pt x="81344" y="33832"/>
                    <a:pt x="78843" y="31820"/>
                  </a:cubicBezTo>
                  <a:cubicBezTo>
                    <a:pt x="75970" y="29499"/>
                    <a:pt x="72673" y="27667"/>
                    <a:pt x="69009" y="27725"/>
                  </a:cubicBezTo>
                  <a:cubicBezTo>
                    <a:pt x="57772" y="28033"/>
                    <a:pt x="55270" y="34687"/>
                    <a:pt x="49774" y="46476"/>
                  </a:cubicBezTo>
                  <a:cubicBezTo>
                    <a:pt x="49589" y="46901"/>
                    <a:pt x="49466" y="47331"/>
                    <a:pt x="49286" y="47820"/>
                  </a:cubicBezTo>
                  <a:cubicBezTo>
                    <a:pt x="48919" y="48733"/>
                    <a:pt x="48553" y="49652"/>
                    <a:pt x="48123" y="50687"/>
                  </a:cubicBezTo>
                  <a:lnTo>
                    <a:pt x="47576" y="51972"/>
                  </a:lnTo>
                  <a:cubicBezTo>
                    <a:pt x="40672" y="69619"/>
                    <a:pt x="25405" y="97285"/>
                    <a:pt x="0" y="7786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1" name="Google Shape;591;p34"/>
            <p:cNvSpPr/>
            <p:nvPr/>
          </p:nvSpPr>
          <p:spPr>
            <a:xfrm>
              <a:off x="389325" y="1670850"/>
              <a:ext cx="6755725" cy="2428975"/>
            </a:xfrm>
            <a:custGeom>
              <a:avLst/>
              <a:gdLst/>
              <a:ahLst/>
              <a:cxnLst/>
              <a:rect l="l" t="t" r="r" b="b"/>
              <a:pathLst>
                <a:path w="270229" h="97159" fill="none" extrusionOk="0">
                  <a:moveTo>
                    <a:pt x="270229" y="1647"/>
                  </a:moveTo>
                  <a:cubicBezTo>
                    <a:pt x="270229" y="1769"/>
                    <a:pt x="270107" y="2258"/>
                    <a:pt x="269926" y="2991"/>
                  </a:cubicBezTo>
                  <a:cubicBezTo>
                    <a:pt x="269863" y="3479"/>
                    <a:pt x="269740" y="3968"/>
                    <a:pt x="269618" y="4579"/>
                  </a:cubicBezTo>
                  <a:cubicBezTo>
                    <a:pt x="266443" y="13617"/>
                    <a:pt x="264918" y="24795"/>
                    <a:pt x="257404" y="32426"/>
                  </a:cubicBezTo>
                  <a:cubicBezTo>
                    <a:pt x="256916" y="32978"/>
                    <a:pt x="256369" y="33467"/>
                    <a:pt x="255880" y="33955"/>
                  </a:cubicBezTo>
                  <a:cubicBezTo>
                    <a:pt x="250262" y="39266"/>
                    <a:pt x="243969" y="41772"/>
                    <a:pt x="237315" y="42686"/>
                  </a:cubicBezTo>
                  <a:cubicBezTo>
                    <a:pt x="236519" y="42749"/>
                    <a:pt x="235786" y="42871"/>
                    <a:pt x="234994" y="42871"/>
                  </a:cubicBezTo>
                  <a:cubicBezTo>
                    <a:pt x="234384" y="42930"/>
                    <a:pt x="233773" y="42930"/>
                    <a:pt x="233162" y="42993"/>
                  </a:cubicBezTo>
                  <a:cubicBezTo>
                    <a:pt x="230964" y="43052"/>
                    <a:pt x="228888" y="43052"/>
                    <a:pt x="226811" y="42871"/>
                  </a:cubicBezTo>
                  <a:cubicBezTo>
                    <a:pt x="220274" y="42261"/>
                    <a:pt x="213190" y="41220"/>
                    <a:pt x="206414" y="40121"/>
                  </a:cubicBezTo>
                  <a:cubicBezTo>
                    <a:pt x="204338" y="39818"/>
                    <a:pt x="202442" y="39510"/>
                    <a:pt x="200610" y="39144"/>
                  </a:cubicBezTo>
                  <a:cubicBezTo>
                    <a:pt x="199452" y="38899"/>
                    <a:pt x="198353" y="38596"/>
                    <a:pt x="197254" y="38352"/>
                  </a:cubicBezTo>
                  <a:cubicBezTo>
                    <a:pt x="182964" y="34991"/>
                    <a:pt x="174292" y="22166"/>
                    <a:pt x="163055" y="13436"/>
                  </a:cubicBezTo>
                  <a:cubicBezTo>
                    <a:pt x="160304" y="11540"/>
                    <a:pt x="157495" y="9772"/>
                    <a:pt x="155052" y="7876"/>
                  </a:cubicBezTo>
                  <a:cubicBezTo>
                    <a:pt x="154750" y="7632"/>
                    <a:pt x="154505" y="7329"/>
                    <a:pt x="154198" y="7021"/>
                  </a:cubicBezTo>
                  <a:cubicBezTo>
                    <a:pt x="152732" y="5619"/>
                    <a:pt x="151330" y="4154"/>
                    <a:pt x="149742" y="2932"/>
                  </a:cubicBezTo>
                  <a:cubicBezTo>
                    <a:pt x="147968" y="1467"/>
                    <a:pt x="144856" y="1"/>
                    <a:pt x="140152" y="1100"/>
                  </a:cubicBezTo>
                  <a:cubicBezTo>
                    <a:pt x="139297" y="1344"/>
                    <a:pt x="138505" y="1525"/>
                    <a:pt x="137772" y="1892"/>
                  </a:cubicBezTo>
                  <a:cubicBezTo>
                    <a:pt x="125559" y="7085"/>
                    <a:pt x="124337" y="22963"/>
                    <a:pt x="120121" y="30350"/>
                  </a:cubicBezTo>
                  <a:cubicBezTo>
                    <a:pt x="116642" y="36334"/>
                    <a:pt x="112548" y="39510"/>
                    <a:pt x="108215" y="41406"/>
                  </a:cubicBezTo>
                  <a:cubicBezTo>
                    <a:pt x="107726" y="41650"/>
                    <a:pt x="107238" y="41772"/>
                    <a:pt x="106686" y="41953"/>
                  </a:cubicBezTo>
                  <a:cubicBezTo>
                    <a:pt x="106197" y="42075"/>
                    <a:pt x="105650" y="42197"/>
                    <a:pt x="105161" y="42319"/>
                  </a:cubicBezTo>
                  <a:cubicBezTo>
                    <a:pt x="101434" y="42993"/>
                    <a:pt x="97833" y="42627"/>
                    <a:pt x="93495" y="41406"/>
                  </a:cubicBezTo>
                  <a:cubicBezTo>
                    <a:pt x="90383" y="40551"/>
                    <a:pt x="87696" y="38841"/>
                    <a:pt x="85497" y="37189"/>
                  </a:cubicBezTo>
                  <a:cubicBezTo>
                    <a:pt x="83054" y="35299"/>
                    <a:pt x="80548" y="32612"/>
                    <a:pt x="78047" y="30657"/>
                  </a:cubicBezTo>
                  <a:cubicBezTo>
                    <a:pt x="75115" y="28337"/>
                    <a:pt x="71818" y="26563"/>
                    <a:pt x="68153" y="26749"/>
                  </a:cubicBezTo>
                  <a:cubicBezTo>
                    <a:pt x="56795" y="27296"/>
                    <a:pt x="54533" y="34380"/>
                    <a:pt x="49281" y="46047"/>
                  </a:cubicBezTo>
                  <a:lnTo>
                    <a:pt x="48733" y="47327"/>
                  </a:lnTo>
                  <a:cubicBezTo>
                    <a:pt x="48426" y="48245"/>
                    <a:pt x="48059" y="49222"/>
                    <a:pt x="47634" y="50199"/>
                  </a:cubicBezTo>
                  <a:cubicBezTo>
                    <a:pt x="47512" y="50624"/>
                    <a:pt x="47326" y="51054"/>
                    <a:pt x="47146" y="51543"/>
                  </a:cubicBezTo>
                  <a:cubicBezTo>
                    <a:pt x="40242" y="69434"/>
                    <a:pt x="25161" y="97159"/>
                    <a:pt x="0" y="7780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2" name="Google Shape;592;p34"/>
            <p:cNvSpPr/>
            <p:nvPr/>
          </p:nvSpPr>
          <p:spPr>
            <a:xfrm>
              <a:off x="380150" y="1652550"/>
              <a:ext cx="6757350" cy="2428975"/>
            </a:xfrm>
            <a:custGeom>
              <a:avLst/>
              <a:gdLst/>
              <a:ahLst/>
              <a:cxnLst/>
              <a:rect l="l" t="t" r="r" b="b"/>
              <a:pathLst>
                <a:path w="270294" h="97159" fill="none" extrusionOk="0">
                  <a:moveTo>
                    <a:pt x="270293" y="1402"/>
                  </a:moveTo>
                  <a:cubicBezTo>
                    <a:pt x="270293" y="1524"/>
                    <a:pt x="270171" y="2013"/>
                    <a:pt x="269985" y="2809"/>
                  </a:cubicBezTo>
                  <a:cubicBezTo>
                    <a:pt x="269927" y="3234"/>
                    <a:pt x="269805" y="3786"/>
                    <a:pt x="269619" y="4334"/>
                  </a:cubicBezTo>
                  <a:cubicBezTo>
                    <a:pt x="266385" y="13435"/>
                    <a:pt x="264797" y="24672"/>
                    <a:pt x="257346" y="32425"/>
                  </a:cubicBezTo>
                  <a:cubicBezTo>
                    <a:pt x="256858" y="32977"/>
                    <a:pt x="256306" y="33466"/>
                    <a:pt x="255817" y="33954"/>
                  </a:cubicBezTo>
                  <a:cubicBezTo>
                    <a:pt x="250262" y="39387"/>
                    <a:pt x="243970" y="42015"/>
                    <a:pt x="237316" y="42993"/>
                  </a:cubicBezTo>
                  <a:cubicBezTo>
                    <a:pt x="236519" y="43115"/>
                    <a:pt x="235728" y="43237"/>
                    <a:pt x="234995" y="43295"/>
                  </a:cubicBezTo>
                  <a:cubicBezTo>
                    <a:pt x="234321" y="43359"/>
                    <a:pt x="233710" y="43359"/>
                    <a:pt x="233099" y="43418"/>
                  </a:cubicBezTo>
                  <a:cubicBezTo>
                    <a:pt x="230901" y="43481"/>
                    <a:pt x="228825" y="43540"/>
                    <a:pt x="226748" y="43418"/>
                  </a:cubicBezTo>
                  <a:cubicBezTo>
                    <a:pt x="220153" y="42993"/>
                    <a:pt x="212947" y="42074"/>
                    <a:pt x="206107" y="41097"/>
                  </a:cubicBezTo>
                  <a:cubicBezTo>
                    <a:pt x="204094" y="40853"/>
                    <a:pt x="202140" y="40550"/>
                    <a:pt x="200244" y="40242"/>
                  </a:cubicBezTo>
                  <a:cubicBezTo>
                    <a:pt x="199086" y="40061"/>
                    <a:pt x="197987" y="39753"/>
                    <a:pt x="196888" y="39509"/>
                  </a:cubicBezTo>
                  <a:cubicBezTo>
                    <a:pt x="182290" y="36397"/>
                    <a:pt x="173437" y="23695"/>
                    <a:pt x="162381" y="14715"/>
                  </a:cubicBezTo>
                  <a:cubicBezTo>
                    <a:pt x="159636" y="12639"/>
                    <a:pt x="156885" y="10685"/>
                    <a:pt x="154506" y="8608"/>
                  </a:cubicBezTo>
                  <a:cubicBezTo>
                    <a:pt x="154139" y="8305"/>
                    <a:pt x="153895" y="7998"/>
                    <a:pt x="153587" y="7695"/>
                  </a:cubicBezTo>
                  <a:cubicBezTo>
                    <a:pt x="152122" y="6166"/>
                    <a:pt x="150778" y="4578"/>
                    <a:pt x="149190" y="3176"/>
                  </a:cubicBezTo>
                  <a:cubicBezTo>
                    <a:pt x="147422" y="1647"/>
                    <a:pt x="144368" y="0"/>
                    <a:pt x="139605" y="1036"/>
                  </a:cubicBezTo>
                  <a:cubicBezTo>
                    <a:pt x="138687" y="1280"/>
                    <a:pt x="137895" y="1466"/>
                    <a:pt x="137162" y="1769"/>
                  </a:cubicBezTo>
                  <a:cubicBezTo>
                    <a:pt x="124885" y="6776"/>
                    <a:pt x="123727" y="22776"/>
                    <a:pt x="119452" y="30105"/>
                  </a:cubicBezTo>
                  <a:cubicBezTo>
                    <a:pt x="115910" y="36089"/>
                    <a:pt x="111694" y="39143"/>
                    <a:pt x="107360" y="40916"/>
                  </a:cubicBezTo>
                  <a:cubicBezTo>
                    <a:pt x="106872" y="41097"/>
                    <a:pt x="106320" y="41283"/>
                    <a:pt x="105773" y="41405"/>
                  </a:cubicBezTo>
                  <a:cubicBezTo>
                    <a:pt x="105284" y="41527"/>
                    <a:pt x="104732" y="41649"/>
                    <a:pt x="104244" y="41708"/>
                  </a:cubicBezTo>
                  <a:cubicBezTo>
                    <a:pt x="100457" y="42260"/>
                    <a:pt x="96793" y="41771"/>
                    <a:pt x="92518" y="40428"/>
                  </a:cubicBezTo>
                  <a:cubicBezTo>
                    <a:pt x="89465" y="39451"/>
                    <a:pt x="86778" y="37741"/>
                    <a:pt x="84643" y="36031"/>
                  </a:cubicBezTo>
                  <a:cubicBezTo>
                    <a:pt x="82200" y="34135"/>
                    <a:pt x="79694" y="31448"/>
                    <a:pt x="77129" y="29494"/>
                  </a:cubicBezTo>
                  <a:cubicBezTo>
                    <a:pt x="74197" y="27237"/>
                    <a:pt x="70900" y="25527"/>
                    <a:pt x="67177" y="25830"/>
                  </a:cubicBezTo>
                  <a:cubicBezTo>
                    <a:pt x="55755" y="26685"/>
                    <a:pt x="53800" y="34135"/>
                    <a:pt x="48671" y="45616"/>
                  </a:cubicBezTo>
                  <a:cubicBezTo>
                    <a:pt x="48490" y="46046"/>
                    <a:pt x="48368" y="46534"/>
                    <a:pt x="48182" y="46960"/>
                  </a:cubicBezTo>
                  <a:cubicBezTo>
                    <a:pt x="47816" y="47878"/>
                    <a:pt x="47513" y="48855"/>
                    <a:pt x="47083" y="49832"/>
                  </a:cubicBezTo>
                  <a:cubicBezTo>
                    <a:pt x="46961" y="50257"/>
                    <a:pt x="46780" y="50687"/>
                    <a:pt x="46594" y="51112"/>
                  </a:cubicBezTo>
                  <a:cubicBezTo>
                    <a:pt x="39754" y="69311"/>
                    <a:pt x="24917" y="97158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3" name="Google Shape;593;p34"/>
            <p:cNvSpPr/>
            <p:nvPr/>
          </p:nvSpPr>
          <p:spPr>
            <a:xfrm>
              <a:off x="369400" y="1634225"/>
              <a:ext cx="6760400" cy="2427500"/>
            </a:xfrm>
            <a:custGeom>
              <a:avLst/>
              <a:gdLst/>
              <a:ahLst/>
              <a:cxnLst/>
              <a:rect l="l" t="t" r="r" b="b"/>
              <a:pathLst>
                <a:path w="270416" h="97100" fill="none" extrusionOk="0">
                  <a:moveTo>
                    <a:pt x="270415" y="1222"/>
                  </a:moveTo>
                  <a:cubicBezTo>
                    <a:pt x="270415" y="1280"/>
                    <a:pt x="270293" y="1769"/>
                    <a:pt x="270112" y="2565"/>
                  </a:cubicBezTo>
                  <a:cubicBezTo>
                    <a:pt x="269990" y="2990"/>
                    <a:pt x="269868" y="3542"/>
                    <a:pt x="269746" y="4153"/>
                  </a:cubicBezTo>
                  <a:cubicBezTo>
                    <a:pt x="266385" y="13250"/>
                    <a:pt x="264738" y="24550"/>
                    <a:pt x="257346" y="32425"/>
                  </a:cubicBezTo>
                  <a:cubicBezTo>
                    <a:pt x="256858" y="32977"/>
                    <a:pt x="256311" y="33466"/>
                    <a:pt x="255822" y="33955"/>
                  </a:cubicBezTo>
                  <a:cubicBezTo>
                    <a:pt x="250326" y="39451"/>
                    <a:pt x="244033" y="42196"/>
                    <a:pt x="237316" y="43359"/>
                  </a:cubicBezTo>
                  <a:cubicBezTo>
                    <a:pt x="236583" y="43481"/>
                    <a:pt x="235791" y="43603"/>
                    <a:pt x="234995" y="43662"/>
                  </a:cubicBezTo>
                  <a:cubicBezTo>
                    <a:pt x="234384" y="43726"/>
                    <a:pt x="233715" y="43784"/>
                    <a:pt x="233104" y="43848"/>
                  </a:cubicBezTo>
                  <a:cubicBezTo>
                    <a:pt x="230906" y="43970"/>
                    <a:pt x="228830" y="44092"/>
                    <a:pt x="226690" y="43970"/>
                  </a:cubicBezTo>
                  <a:cubicBezTo>
                    <a:pt x="220036" y="43726"/>
                    <a:pt x="212829" y="42929"/>
                    <a:pt x="205868" y="42138"/>
                  </a:cubicBezTo>
                  <a:cubicBezTo>
                    <a:pt x="203850" y="41893"/>
                    <a:pt x="201896" y="41649"/>
                    <a:pt x="200005" y="41341"/>
                  </a:cubicBezTo>
                  <a:cubicBezTo>
                    <a:pt x="198784" y="41161"/>
                    <a:pt x="197684" y="40916"/>
                    <a:pt x="196522" y="40731"/>
                  </a:cubicBezTo>
                  <a:cubicBezTo>
                    <a:pt x="181621" y="37863"/>
                    <a:pt x="172646" y="25219"/>
                    <a:pt x="161834" y="16000"/>
                  </a:cubicBezTo>
                  <a:cubicBezTo>
                    <a:pt x="159089" y="13802"/>
                    <a:pt x="156338" y="11540"/>
                    <a:pt x="153959" y="9341"/>
                  </a:cubicBezTo>
                  <a:cubicBezTo>
                    <a:pt x="153651" y="9038"/>
                    <a:pt x="153348" y="8672"/>
                    <a:pt x="153040" y="8364"/>
                  </a:cubicBezTo>
                  <a:cubicBezTo>
                    <a:pt x="151638" y="6718"/>
                    <a:pt x="150295" y="5008"/>
                    <a:pt x="148765" y="3479"/>
                  </a:cubicBezTo>
                  <a:cubicBezTo>
                    <a:pt x="146997" y="1769"/>
                    <a:pt x="143880" y="0"/>
                    <a:pt x="139058" y="1036"/>
                  </a:cubicBezTo>
                  <a:cubicBezTo>
                    <a:pt x="138203" y="1222"/>
                    <a:pt x="137348" y="1402"/>
                    <a:pt x="136615" y="1710"/>
                  </a:cubicBezTo>
                  <a:cubicBezTo>
                    <a:pt x="124338" y="6532"/>
                    <a:pt x="123116" y="22654"/>
                    <a:pt x="118842" y="29860"/>
                  </a:cubicBezTo>
                  <a:cubicBezTo>
                    <a:pt x="115177" y="35845"/>
                    <a:pt x="110966" y="38840"/>
                    <a:pt x="106569" y="40428"/>
                  </a:cubicBezTo>
                  <a:cubicBezTo>
                    <a:pt x="106017" y="40609"/>
                    <a:pt x="105470" y="40731"/>
                    <a:pt x="104981" y="40853"/>
                  </a:cubicBezTo>
                  <a:cubicBezTo>
                    <a:pt x="104429" y="40975"/>
                    <a:pt x="103882" y="41038"/>
                    <a:pt x="103394" y="41097"/>
                  </a:cubicBezTo>
                  <a:cubicBezTo>
                    <a:pt x="99544" y="41527"/>
                    <a:pt x="95880" y="40853"/>
                    <a:pt x="91668" y="39387"/>
                  </a:cubicBezTo>
                  <a:cubicBezTo>
                    <a:pt x="88551" y="38351"/>
                    <a:pt x="85928" y="36578"/>
                    <a:pt x="83788" y="34868"/>
                  </a:cubicBezTo>
                  <a:cubicBezTo>
                    <a:pt x="81409" y="32977"/>
                    <a:pt x="78902" y="30349"/>
                    <a:pt x="76337" y="28395"/>
                  </a:cubicBezTo>
                  <a:cubicBezTo>
                    <a:pt x="73347" y="26138"/>
                    <a:pt x="70050" y="24486"/>
                    <a:pt x="66322" y="24853"/>
                  </a:cubicBezTo>
                  <a:cubicBezTo>
                    <a:pt x="54782" y="26074"/>
                    <a:pt x="53073" y="33891"/>
                    <a:pt x="48187" y="45250"/>
                  </a:cubicBezTo>
                  <a:cubicBezTo>
                    <a:pt x="48001" y="45680"/>
                    <a:pt x="47879" y="46105"/>
                    <a:pt x="47698" y="46593"/>
                  </a:cubicBezTo>
                  <a:cubicBezTo>
                    <a:pt x="47332" y="47512"/>
                    <a:pt x="46966" y="48489"/>
                    <a:pt x="46658" y="49466"/>
                  </a:cubicBezTo>
                  <a:lnTo>
                    <a:pt x="46111" y="50746"/>
                  </a:lnTo>
                  <a:cubicBezTo>
                    <a:pt x="39329" y="69189"/>
                    <a:pt x="24736" y="97100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4" name="Google Shape;594;p34"/>
            <p:cNvSpPr/>
            <p:nvPr/>
          </p:nvSpPr>
          <p:spPr>
            <a:xfrm>
              <a:off x="360250" y="1615900"/>
              <a:ext cx="6761975" cy="2427500"/>
            </a:xfrm>
            <a:custGeom>
              <a:avLst/>
              <a:gdLst/>
              <a:ahLst/>
              <a:cxnLst/>
              <a:rect l="l" t="t" r="r" b="b"/>
              <a:pathLst>
                <a:path w="270479" h="97100" fill="none" extrusionOk="0">
                  <a:moveTo>
                    <a:pt x="270478" y="978"/>
                  </a:moveTo>
                  <a:cubicBezTo>
                    <a:pt x="270478" y="1036"/>
                    <a:pt x="270356" y="1525"/>
                    <a:pt x="270171" y="2321"/>
                  </a:cubicBezTo>
                  <a:cubicBezTo>
                    <a:pt x="270048" y="2810"/>
                    <a:pt x="269926" y="3298"/>
                    <a:pt x="269804" y="3909"/>
                  </a:cubicBezTo>
                  <a:cubicBezTo>
                    <a:pt x="266262" y="13069"/>
                    <a:pt x="264616" y="24428"/>
                    <a:pt x="257287" y="32426"/>
                  </a:cubicBezTo>
                  <a:cubicBezTo>
                    <a:pt x="256799" y="32978"/>
                    <a:pt x="256247" y="33466"/>
                    <a:pt x="255758" y="34013"/>
                  </a:cubicBezTo>
                  <a:cubicBezTo>
                    <a:pt x="250326" y="39573"/>
                    <a:pt x="244096" y="42382"/>
                    <a:pt x="237315" y="43726"/>
                  </a:cubicBezTo>
                  <a:cubicBezTo>
                    <a:pt x="236524" y="43848"/>
                    <a:pt x="235791" y="43970"/>
                    <a:pt x="234995" y="44029"/>
                  </a:cubicBezTo>
                  <a:cubicBezTo>
                    <a:pt x="234325" y="44151"/>
                    <a:pt x="233715" y="44214"/>
                    <a:pt x="233041" y="44273"/>
                  </a:cubicBezTo>
                  <a:cubicBezTo>
                    <a:pt x="230906" y="44459"/>
                    <a:pt x="228707" y="44581"/>
                    <a:pt x="226631" y="44581"/>
                  </a:cubicBezTo>
                  <a:cubicBezTo>
                    <a:pt x="219913" y="44459"/>
                    <a:pt x="212585" y="43784"/>
                    <a:pt x="205623" y="43115"/>
                  </a:cubicBezTo>
                  <a:cubicBezTo>
                    <a:pt x="203547" y="42871"/>
                    <a:pt x="201529" y="42685"/>
                    <a:pt x="199638" y="42441"/>
                  </a:cubicBezTo>
                  <a:cubicBezTo>
                    <a:pt x="198417" y="42319"/>
                    <a:pt x="197317" y="42074"/>
                    <a:pt x="196155" y="41894"/>
                  </a:cubicBezTo>
                  <a:cubicBezTo>
                    <a:pt x="180887" y="39265"/>
                    <a:pt x="171791" y="26807"/>
                    <a:pt x="161223" y="17344"/>
                  </a:cubicBezTo>
                  <a:cubicBezTo>
                    <a:pt x="158414" y="14901"/>
                    <a:pt x="155668" y="12458"/>
                    <a:pt x="153348" y="10074"/>
                  </a:cubicBezTo>
                  <a:cubicBezTo>
                    <a:pt x="153040" y="9771"/>
                    <a:pt x="152737" y="9405"/>
                    <a:pt x="152493" y="9039"/>
                  </a:cubicBezTo>
                  <a:cubicBezTo>
                    <a:pt x="151027" y="7265"/>
                    <a:pt x="149742" y="5433"/>
                    <a:pt x="148218" y="3787"/>
                  </a:cubicBezTo>
                  <a:cubicBezTo>
                    <a:pt x="146508" y="1955"/>
                    <a:pt x="143391" y="0"/>
                    <a:pt x="138505" y="978"/>
                  </a:cubicBezTo>
                  <a:cubicBezTo>
                    <a:pt x="137592" y="1158"/>
                    <a:pt x="136795" y="1344"/>
                    <a:pt x="136004" y="1647"/>
                  </a:cubicBezTo>
                  <a:cubicBezTo>
                    <a:pt x="123668" y="6229"/>
                    <a:pt x="122505" y="22532"/>
                    <a:pt x="118108" y="29616"/>
                  </a:cubicBezTo>
                  <a:cubicBezTo>
                    <a:pt x="114444" y="35601"/>
                    <a:pt x="110111" y="38474"/>
                    <a:pt x="105714" y="39939"/>
                  </a:cubicBezTo>
                  <a:lnTo>
                    <a:pt x="104062" y="40306"/>
                  </a:lnTo>
                  <a:lnTo>
                    <a:pt x="102416" y="40487"/>
                  </a:lnTo>
                  <a:cubicBezTo>
                    <a:pt x="98566" y="40794"/>
                    <a:pt x="94843" y="39939"/>
                    <a:pt x="90691" y="38352"/>
                  </a:cubicBezTo>
                  <a:cubicBezTo>
                    <a:pt x="87637" y="37252"/>
                    <a:pt x="85009" y="35420"/>
                    <a:pt x="82874" y="33710"/>
                  </a:cubicBezTo>
                  <a:cubicBezTo>
                    <a:pt x="80490" y="31815"/>
                    <a:pt x="78047" y="29191"/>
                    <a:pt x="75423" y="27237"/>
                  </a:cubicBezTo>
                  <a:cubicBezTo>
                    <a:pt x="72492" y="25097"/>
                    <a:pt x="69131" y="23451"/>
                    <a:pt x="65345" y="23939"/>
                  </a:cubicBezTo>
                  <a:cubicBezTo>
                    <a:pt x="53741" y="25464"/>
                    <a:pt x="52339" y="33647"/>
                    <a:pt x="47576" y="44884"/>
                  </a:cubicBezTo>
                  <a:cubicBezTo>
                    <a:pt x="47390" y="45313"/>
                    <a:pt x="47268" y="45739"/>
                    <a:pt x="47146" y="46168"/>
                  </a:cubicBezTo>
                  <a:cubicBezTo>
                    <a:pt x="46780" y="47146"/>
                    <a:pt x="46413" y="48059"/>
                    <a:pt x="46110" y="49100"/>
                  </a:cubicBezTo>
                  <a:cubicBezTo>
                    <a:pt x="45925" y="49525"/>
                    <a:pt x="45744" y="49955"/>
                    <a:pt x="45622" y="50380"/>
                  </a:cubicBezTo>
                  <a:cubicBezTo>
                    <a:pt x="38904" y="69067"/>
                    <a:pt x="24428" y="97100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5" name="Google Shape;595;p34"/>
            <p:cNvSpPr/>
            <p:nvPr/>
          </p:nvSpPr>
          <p:spPr>
            <a:xfrm>
              <a:off x="349625" y="1597575"/>
              <a:ext cx="6764900" cy="2425925"/>
            </a:xfrm>
            <a:custGeom>
              <a:avLst/>
              <a:gdLst/>
              <a:ahLst/>
              <a:cxnLst/>
              <a:rect l="l" t="t" r="r" b="b"/>
              <a:pathLst>
                <a:path w="270596" h="97037" fill="none" extrusionOk="0">
                  <a:moveTo>
                    <a:pt x="270596" y="733"/>
                  </a:moveTo>
                  <a:cubicBezTo>
                    <a:pt x="270596" y="792"/>
                    <a:pt x="270473" y="1281"/>
                    <a:pt x="270293" y="2077"/>
                  </a:cubicBezTo>
                  <a:cubicBezTo>
                    <a:pt x="270171" y="2566"/>
                    <a:pt x="270048" y="3113"/>
                    <a:pt x="269863" y="3723"/>
                  </a:cubicBezTo>
                  <a:cubicBezTo>
                    <a:pt x="266262" y="12884"/>
                    <a:pt x="264552" y="24306"/>
                    <a:pt x="257283" y="32426"/>
                  </a:cubicBezTo>
                  <a:cubicBezTo>
                    <a:pt x="256794" y="32978"/>
                    <a:pt x="256247" y="33466"/>
                    <a:pt x="255758" y="34013"/>
                  </a:cubicBezTo>
                  <a:cubicBezTo>
                    <a:pt x="250384" y="39632"/>
                    <a:pt x="244155" y="42627"/>
                    <a:pt x="237315" y="44029"/>
                  </a:cubicBezTo>
                  <a:cubicBezTo>
                    <a:pt x="236582" y="44214"/>
                    <a:pt x="235786" y="44337"/>
                    <a:pt x="234995" y="44459"/>
                  </a:cubicBezTo>
                  <a:cubicBezTo>
                    <a:pt x="234384" y="44517"/>
                    <a:pt x="233710" y="44639"/>
                    <a:pt x="233099" y="44703"/>
                  </a:cubicBezTo>
                  <a:cubicBezTo>
                    <a:pt x="230901" y="44947"/>
                    <a:pt x="228702" y="45128"/>
                    <a:pt x="226626" y="45128"/>
                  </a:cubicBezTo>
                  <a:cubicBezTo>
                    <a:pt x="219786" y="45192"/>
                    <a:pt x="212399" y="44639"/>
                    <a:pt x="205374" y="44092"/>
                  </a:cubicBezTo>
                  <a:cubicBezTo>
                    <a:pt x="203297" y="43907"/>
                    <a:pt x="201285" y="43784"/>
                    <a:pt x="199330" y="43540"/>
                  </a:cubicBezTo>
                  <a:cubicBezTo>
                    <a:pt x="198109" y="43482"/>
                    <a:pt x="196946" y="43237"/>
                    <a:pt x="195847" y="43052"/>
                  </a:cubicBezTo>
                  <a:cubicBezTo>
                    <a:pt x="180277" y="40731"/>
                    <a:pt x="170931" y="28337"/>
                    <a:pt x="160671" y="18624"/>
                  </a:cubicBezTo>
                  <a:cubicBezTo>
                    <a:pt x="157862" y="16001"/>
                    <a:pt x="155116" y="13372"/>
                    <a:pt x="152796" y="10807"/>
                  </a:cubicBezTo>
                  <a:cubicBezTo>
                    <a:pt x="152488" y="10441"/>
                    <a:pt x="152244" y="10075"/>
                    <a:pt x="151941" y="9708"/>
                  </a:cubicBezTo>
                  <a:cubicBezTo>
                    <a:pt x="150534" y="7817"/>
                    <a:pt x="149254" y="5863"/>
                    <a:pt x="147724" y="4090"/>
                  </a:cubicBezTo>
                  <a:cubicBezTo>
                    <a:pt x="146014" y="2136"/>
                    <a:pt x="142961" y="1"/>
                    <a:pt x="137953" y="914"/>
                  </a:cubicBezTo>
                  <a:cubicBezTo>
                    <a:pt x="137098" y="1036"/>
                    <a:pt x="136243" y="1281"/>
                    <a:pt x="135452" y="1525"/>
                  </a:cubicBezTo>
                  <a:cubicBezTo>
                    <a:pt x="123116" y="5922"/>
                    <a:pt x="121895" y="22352"/>
                    <a:pt x="117498" y="29314"/>
                  </a:cubicBezTo>
                  <a:cubicBezTo>
                    <a:pt x="113711" y="35357"/>
                    <a:pt x="109373" y="38108"/>
                    <a:pt x="104854" y="39451"/>
                  </a:cubicBezTo>
                  <a:cubicBezTo>
                    <a:pt x="104307" y="39573"/>
                    <a:pt x="103755" y="39695"/>
                    <a:pt x="103207" y="39754"/>
                  </a:cubicBezTo>
                  <a:cubicBezTo>
                    <a:pt x="102655" y="39817"/>
                    <a:pt x="102108" y="39876"/>
                    <a:pt x="101556" y="39876"/>
                  </a:cubicBezTo>
                  <a:cubicBezTo>
                    <a:pt x="97648" y="40062"/>
                    <a:pt x="93925" y="39021"/>
                    <a:pt x="89772" y="37375"/>
                  </a:cubicBezTo>
                  <a:cubicBezTo>
                    <a:pt x="86777" y="36090"/>
                    <a:pt x="84154" y="34258"/>
                    <a:pt x="82077" y="32548"/>
                  </a:cubicBezTo>
                  <a:cubicBezTo>
                    <a:pt x="79693" y="30657"/>
                    <a:pt x="77251" y="28029"/>
                    <a:pt x="74627" y="26138"/>
                  </a:cubicBezTo>
                  <a:cubicBezTo>
                    <a:pt x="71632" y="23998"/>
                    <a:pt x="68276" y="22410"/>
                    <a:pt x="64490" y="23021"/>
                  </a:cubicBezTo>
                  <a:cubicBezTo>
                    <a:pt x="52764" y="24853"/>
                    <a:pt x="51602" y="33403"/>
                    <a:pt x="47082" y="44459"/>
                  </a:cubicBezTo>
                  <a:cubicBezTo>
                    <a:pt x="46902" y="44884"/>
                    <a:pt x="46779" y="45372"/>
                    <a:pt x="46594" y="45802"/>
                  </a:cubicBezTo>
                  <a:cubicBezTo>
                    <a:pt x="46291" y="46716"/>
                    <a:pt x="45925" y="47693"/>
                    <a:pt x="45617" y="48670"/>
                  </a:cubicBezTo>
                  <a:cubicBezTo>
                    <a:pt x="45436" y="49100"/>
                    <a:pt x="45314" y="49525"/>
                    <a:pt x="45128" y="50013"/>
                  </a:cubicBezTo>
                  <a:cubicBezTo>
                    <a:pt x="38474" y="68945"/>
                    <a:pt x="24243" y="97036"/>
                    <a:pt x="0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6" name="Google Shape;596;p34"/>
            <p:cNvSpPr/>
            <p:nvPr/>
          </p:nvSpPr>
          <p:spPr>
            <a:xfrm>
              <a:off x="340475" y="1580725"/>
              <a:ext cx="6766475" cy="2424450"/>
            </a:xfrm>
            <a:custGeom>
              <a:avLst/>
              <a:gdLst/>
              <a:ahLst/>
              <a:cxnLst/>
              <a:rect l="l" t="t" r="r" b="b"/>
              <a:pathLst>
                <a:path w="270659" h="96978" fill="none" extrusionOk="0">
                  <a:moveTo>
                    <a:pt x="270659" y="430"/>
                  </a:moveTo>
                  <a:cubicBezTo>
                    <a:pt x="270659" y="489"/>
                    <a:pt x="270537" y="978"/>
                    <a:pt x="270292" y="1833"/>
                  </a:cubicBezTo>
                  <a:cubicBezTo>
                    <a:pt x="270229" y="2262"/>
                    <a:pt x="270048" y="2810"/>
                    <a:pt x="269926" y="3420"/>
                  </a:cubicBezTo>
                  <a:cubicBezTo>
                    <a:pt x="266198" y="12703"/>
                    <a:pt x="264430" y="24125"/>
                    <a:pt x="257160" y="32308"/>
                  </a:cubicBezTo>
                  <a:cubicBezTo>
                    <a:pt x="256671" y="32919"/>
                    <a:pt x="256183" y="33407"/>
                    <a:pt x="255694" y="33955"/>
                  </a:cubicBezTo>
                  <a:cubicBezTo>
                    <a:pt x="250442" y="39695"/>
                    <a:pt x="244155" y="42749"/>
                    <a:pt x="237315" y="44336"/>
                  </a:cubicBezTo>
                  <a:cubicBezTo>
                    <a:pt x="236519" y="44522"/>
                    <a:pt x="235786" y="44644"/>
                    <a:pt x="234994" y="44766"/>
                  </a:cubicBezTo>
                  <a:cubicBezTo>
                    <a:pt x="234320" y="44888"/>
                    <a:pt x="233709" y="45011"/>
                    <a:pt x="233040" y="45069"/>
                  </a:cubicBezTo>
                  <a:cubicBezTo>
                    <a:pt x="230842" y="45377"/>
                    <a:pt x="228643" y="45558"/>
                    <a:pt x="226503" y="45621"/>
                  </a:cubicBezTo>
                  <a:cubicBezTo>
                    <a:pt x="219605" y="45866"/>
                    <a:pt x="212213" y="45436"/>
                    <a:pt x="205070" y="45011"/>
                  </a:cubicBezTo>
                  <a:cubicBezTo>
                    <a:pt x="202994" y="44888"/>
                    <a:pt x="200976" y="44766"/>
                    <a:pt x="198963" y="44644"/>
                  </a:cubicBezTo>
                  <a:cubicBezTo>
                    <a:pt x="197742" y="44522"/>
                    <a:pt x="196579" y="44336"/>
                    <a:pt x="195421" y="44214"/>
                  </a:cubicBezTo>
                  <a:cubicBezTo>
                    <a:pt x="179543" y="42138"/>
                    <a:pt x="170075" y="29802"/>
                    <a:pt x="160001" y="19850"/>
                  </a:cubicBezTo>
                  <a:cubicBezTo>
                    <a:pt x="157192" y="17041"/>
                    <a:pt x="154505" y="14232"/>
                    <a:pt x="152184" y="11481"/>
                  </a:cubicBezTo>
                  <a:cubicBezTo>
                    <a:pt x="151877" y="11115"/>
                    <a:pt x="151632" y="10690"/>
                    <a:pt x="151330" y="10260"/>
                  </a:cubicBezTo>
                  <a:cubicBezTo>
                    <a:pt x="149986" y="8306"/>
                    <a:pt x="148701" y="6229"/>
                    <a:pt x="147177" y="4339"/>
                  </a:cubicBezTo>
                  <a:cubicBezTo>
                    <a:pt x="145525" y="2199"/>
                    <a:pt x="142413" y="0"/>
                    <a:pt x="137406" y="797"/>
                  </a:cubicBezTo>
                  <a:cubicBezTo>
                    <a:pt x="136487" y="919"/>
                    <a:pt x="135632" y="1100"/>
                    <a:pt x="134841" y="1407"/>
                  </a:cubicBezTo>
                  <a:cubicBezTo>
                    <a:pt x="122505" y="5560"/>
                    <a:pt x="121283" y="22171"/>
                    <a:pt x="116823" y="29011"/>
                  </a:cubicBezTo>
                  <a:cubicBezTo>
                    <a:pt x="112978" y="35054"/>
                    <a:pt x="108518" y="37741"/>
                    <a:pt x="103998" y="38904"/>
                  </a:cubicBezTo>
                  <a:cubicBezTo>
                    <a:pt x="103451" y="39026"/>
                    <a:pt x="102899" y="39084"/>
                    <a:pt x="102352" y="39148"/>
                  </a:cubicBezTo>
                  <a:cubicBezTo>
                    <a:pt x="101800" y="39207"/>
                    <a:pt x="101189" y="39207"/>
                    <a:pt x="100642" y="39207"/>
                  </a:cubicBezTo>
                  <a:cubicBezTo>
                    <a:pt x="96670" y="39270"/>
                    <a:pt x="92884" y="38107"/>
                    <a:pt x="88795" y="36275"/>
                  </a:cubicBezTo>
                  <a:cubicBezTo>
                    <a:pt x="85800" y="34932"/>
                    <a:pt x="83235" y="33100"/>
                    <a:pt x="81159" y="31331"/>
                  </a:cubicBezTo>
                  <a:cubicBezTo>
                    <a:pt x="78838" y="29436"/>
                    <a:pt x="76395" y="26812"/>
                    <a:pt x="73708" y="24980"/>
                  </a:cubicBezTo>
                  <a:cubicBezTo>
                    <a:pt x="70718" y="22840"/>
                    <a:pt x="67357" y="21316"/>
                    <a:pt x="63512" y="22049"/>
                  </a:cubicBezTo>
                  <a:cubicBezTo>
                    <a:pt x="51665" y="24184"/>
                    <a:pt x="50868" y="33100"/>
                    <a:pt x="46471" y="44033"/>
                  </a:cubicBezTo>
                  <a:cubicBezTo>
                    <a:pt x="46349" y="44458"/>
                    <a:pt x="46227" y="44888"/>
                    <a:pt x="46046" y="45377"/>
                  </a:cubicBezTo>
                  <a:cubicBezTo>
                    <a:pt x="45738" y="46291"/>
                    <a:pt x="45372" y="47268"/>
                    <a:pt x="45069" y="48245"/>
                  </a:cubicBezTo>
                  <a:cubicBezTo>
                    <a:pt x="44947" y="48675"/>
                    <a:pt x="44761" y="49100"/>
                    <a:pt x="44581" y="49588"/>
                  </a:cubicBezTo>
                  <a:cubicBezTo>
                    <a:pt x="37985" y="68764"/>
                    <a:pt x="23939" y="96978"/>
                    <a:pt x="0" y="7774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7" name="Google Shape;597;p34"/>
            <p:cNvSpPr/>
            <p:nvPr/>
          </p:nvSpPr>
          <p:spPr>
            <a:xfrm>
              <a:off x="329725" y="1562400"/>
              <a:ext cx="6769525" cy="2423000"/>
            </a:xfrm>
            <a:custGeom>
              <a:avLst/>
              <a:gdLst/>
              <a:ahLst/>
              <a:cxnLst/>
              <a:rect l="l" t="t" r="r" b="b"/>
              <a:pathLst>
                <a:path w="270781" h="96920" fill="none" extrusionOk="0">
                  <a:moveTo>
                    <a:pt x="270722" y="186"/>
                  </a:moveTo>
                  <a:cubicBezTo>
                    <a:pt x="270781" y="245"/>
                    <a:pt x="270659" y="733"/>
                    <a:pt x="270414" y="1588"/>
                  </a:cubicBezTo>
                  <a:cubicBezTo>
                    <a:pt x="270292" y="2077"/>
                    <a:pt x="270170" y="2629"/>
                    <a:pt x="269989" y="3240"/>
                  </a:cubicBezTo>
                  <a:cubicBezTo>
                    <a:pt x="266203" y="12522"/>
                    <a:pt x="264371" y="24003"/>
                    <a:pt x="257165" y="32308"/>
                  </a:cubicBezTo>
                  <a:cubicBezTo>
                    <a:pt x="256676" y="32919"/>
                    <a:pt x="256188" y="33408"/>
                    <a:pt x="255699" y="33955"/>
                  </a:cubicBezTo>
                  <a:cubicBezTo>
                    <a:pt x="250506" y="39759"/>
                    <a:pt x="244218" y="42993"/>
                    <a:pt x="237378" y="44644"/>
                  </a:cubicBezTo>
                  <a:lnTo>
                    <a:pt x="234994" y="45191"/>
                  </a:lnTo>
                  <a:cubicBezTo>
                    <a:pt x="234384" y="45314"/>
                    <a:pt x="233714" y="45377"/>
                    <a:pt x="233040" y="45499"/>
                  </a:cubicBezTo>
                  <a:cubicBezTo>
                    <a:pt x="230842" y="45866"/>
                    <a:pt x="228643" y="46110"/>
                    <a:pt x="226508" y="46169"/>
                  </a:cubicBezTo>
                  <a:cubicBezTo>
                    <a:pt x="219546" y="46535"/>
                    <a:pt x="212032" y="46291"/>
                    <a:pt x="204890" y="45988"/>
                  </a:cubicBezTo>
                  <a:cubicBezTo>
                    <a:pt x="202750" y="45924"/>
                    <a:pt x="200673" y="45802"/>
                    <a:pt x="198719" y="45744"/>
                  </a:cubicBezTo>
                  <a:cubicBezTo>
                    <a:pt x="197439" y="45680"/>
                    <a:pt x="196276" y="45499"/>
                    <a:pt x="195119" y="45377"/>
                  </a:cubicBezTo>
                  <a:cubicBezTo>
                    <a:pt x="178933" y="43545"/>
                    <a:pt x="169284" y="31390"/>
                    <a:pt x="159454" y="21130"/>
                  </a:cubicBezTo>
                  <a:cubicBezTo>
                    <a:pt x="156645" y="18140"/>
                    <a:pt x="153894" y="15146"/>
                    <a:pt x="151637" y="12214"/>
                  </a:cubicBezTo>
                  <a:cubicBezTo>
                    <a:pt x="151330" y="11789"/>
                    <a:pt x="151085" y="11359"/>
                    <a:pt x="150841" y="10934"/>
                  </a:cubicBezTo>
                  <a:cubicBezTo>
                    <a:pt x="149439" y="8858"/>
                    <a:pt x="148154" y="6660"/>
                    <a:pt x="146752" y="4642"/>
                  </a:cubicBezTo>
                  <a:cubicBezTo>
                    <a:pt x="145101" y="2385"/>
                    <a:pt x="141988" y="1"/>
                    <a:pt x="136859" y="797"/>
                  </a:cubicBezTo>
                  <a:cubicBezTo>
                    <a:pt x="135940" y="856"/>
                    <a:pt x="135085" y="1041"/>
                    <a:pt x="134294" y="1286"/>
                  </a:cubicBezTo>
                  <a:cubicBezTo>
                    <a:pt x="121894" y="5253"/>
                    <a:pt x="120673" y="21985"/>
                    <a:pt x="116217" y="28766"/>
                  </a:cubicBezTo>
                  <a:cubicBezTo>
                    <a:pt x="112309" y="34751"/>
                    <a:pt x="107726" y="37375"/>
                    <a:pt x="103207" y="38415"/>
                  </a:cubicBezTo>
                  <a:cubicBezTo>
                    <a:pt x="102660" y="38474"/>
                    <a:pt x="102049" y="38537"/>
                    <a:pt x="101497" y="38596"/>
                  </a:cubicBezTo>
                  <a:cubicBezTo>
                    <a:pt x="100950" y="38660"/>
                    <a:pt x="100398" y="38660"/>
                    <a:pt x="99787" y="38660"/>
                  </a:cubicBezTo>
                  <a:cubicBezTo>
                    <a:pt x="95820" y="38537"/>
                    <a:pt x="91970" y="37194"/>
                    <a:pt x="87940" y="35240"/>
                  </a:cubicBezTo>
                  <a:cubicBezTo>
                    <a:pt x="84950" y="33833"/>
                    <a:pt x="82385" y="31942"/>
                    <a:pt x="80367" y="30169"/>
                  </a:cubicBezTo>
                  <a:cubicBezTo>
                    <a:pt x="78047" y="28278"/>
                    <a:pt x="75545" y="25713"/>
                    <a:pt x="72917" y="23817"/>
                  </a:cubicBezTo>
                  <a:cubicBezTo>
                    <a:pt x="69927" y="21741"/>
                    <a:pt x="66507" y="20339"/>
                    <a:pt x="62657" y="21130"/>
                  </a:cubicBezTo>
                  <a:cubicBezTo>
                    <a:pt x="50688" y="23573"/>
                    <a:pt x="50140" y="32856"/>
                    <a:pt x="45988" y="43667"/>
                  </a:cubicBezTo>
                  <a:cubicBezTo>
                    <a:pt x="45802" y="44092"/>
                    <a:pt x="45680" y="44522"/>
                    <a:pt x="45558" y="45011"/>
                  </a:cubicBezTo>
                  <a:cubicBezTo>
                    <a:pt x="45255" y="45924"/>
                    <a:pt x="44888" y="46901"/>
                    <a:pt x="44581" y="47879"/>
                  </a:cubicBezTo>
                  <a:cubicBezTo>
                    <a:pt x="44459" y="48308"/>
                    <a:pt x="44278" y="48733"/>
                    <a:pt x="44156" y="49163"/>
                  </a:cubicBezTo>
                  <a:cubicBezTo>
                    <a:pt x="37619" y="68642"/>
                    <a:pt x="23759" y="96919"/>
                    <a:pt x="0" y="7774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8" name="Google Shape;598;p34"/>
            <p:cNvSpPr/>
            <p:nvPr/>
          </p:nvSpPr>
          <p:spPr>
            <a:xfrm>
              <a:off x="320550" y="1542625"/>
              <a:ext cx="6769550" cy="2424450"/>
            </a:xfrm>
            <a:custGeom>
              <a:avLst/>
              <a:gdLst/>
              <a:ahLst/>
              <a:cxnLst/>
              <a:rect l="l" t="t" r="r" b="b"/>
              <a:pathLst>
                <a:path w="270782" h="96978" fill="none" extrusionOk="0">
                  <a:moveTo>
                    <a:pt x="270781" y="0"/>
                  </a:moveTo>
                  <a:cubicBezTo>
                    <a:pt x="270781" y="122"/>
                    <a:pt x="270659" y="611"/>
                    <a:pt x="270479" y="1402"/>
                  </a:cubicBezTo>
                  <a:cubicBezTo>
                    <a:pt x="270356" y="1891"/>
                    <a:pt x="270234" y="2443"/>
                    <a:pt x="270049" y="3054"/>
                  </a:cubicBezTo>
                  <a:cubicBezTo>
                    <a:pt x="266082" y="12395"/>
                    <a:pt x="264250" y="23876"/>
                    <a:pt x="257102" y="32367"/>
                  </a:cubicBezTo>
                  <a:cubicBezTo>
                    <a:pt x="256613" y="32914"/>
                    <a:pt x="256125" y="33524"/>
                    <a:pt x="255636" y="34013"/>
                  </a:cubicBezTo>
                  <a:cubicBezTo>
                    <a:pt x="250507" y="39876"/>
                    <a:pt x="244219" y="43237"/>
                    <a:pt x="237316" y="45069"/>
                  </a:cubicBezTo>
                  <a:cubicBezTo>
                    <a:pt x="236583" y="45250"/>
                    <a:pt x="235791" y="45435"/>
                    <a:pt x="234995" y="45616"/>
                  </a:cubicBezTo>
                  <a:cubicBezTo>
                    <a:pt x="234326" y="45738"/>
                    <a:pt x="233651" y="45860"/>
                    <a:pt x="233041" y="45982"/>
                  </a:cubicBezTo>
                  <a:cubicBezTo>
                    <a:pt x="230784" y="46349"/>
                    <a:pt x="228585" y="46657"/>
                    <a:pt x="226387" y="46837"/>
                  </a:cubicBezTo>
                  <a:cubicBezTo>
                    <a:pt x="219361" y="47326"/>
                    <a:pt x="211789" y="47204"/>
                    <a:pt x="204582" y="47023"/>
                  </a:cubicBezTo>
                  <a:cubicBezTo>
                    <a:pt x="202448" y="47023"/>
                    <a:pt x="200371" y="46960"/>
                    <a:pt x="198353" y="46901"/>
                  </a:cubicBezTo>
                  <a:cubicBezTo>
                    <a:pt x="197132" y="46837"/>
                    <a:pt x="195911" y="46715"/>
                    <a:pt x="194689" y="46593"/>
                  </a:cubicBezTo>
                  <a:cubicBezTo>
                    <a:pt x="178201" y="45069"/>
                    <a:pt x="168430" y="32977"/>
                    <a:pt x="158844" y="22532"/>
                  </a:cubicBezTo>
                  <a:cubicBezTo>
                    <a:pt x="155971" y="19298"/>
                    <a:pt x="153284" y="16122"/>
                    <a:pt x="151027" y="13005"/>
                  </a:cubicBezTo>
                  <a:cubicBezTo>
                    <a:pt x="150719" y="12580"/>
                    <a:pt x="150475" y="12092"/>
                    <a:pt x="150231" y="11662"/>
                  </a:cubicBezTo>
                  <a:cubicBezTo>
                    <a:pt x="148887" y="9405"/>
                    <a:pt x="147607" y="7143"/>
                    <a:pt x="146200" y="5008"/>
                  </a:cubicBezTo>
                  <a:cubicBezTo>
                    <a:pt x="144554" y="2624"/>
                    <a:pt x="141437" y="59"/>
                    <a:pt x="136307" y="792"/>
                  </a:cubicBezTo>
                  <a:cubicBezTo>
                    <a:pt x="135394" y="855"/>
                    <a:pt x="134475" y="1036"/>
                    <a:pt x="133684" y="1280"/>
                  </a:cubicBezTo>
                  <a:cubicBezTo>
                    <a:pt x="121284" y="5008"/>
                    <a:pt x="120063" y="21921"/>
                    <a:pt x="115544" y="28580"/>
                  </a:cubicBezTo>
                  <a:cubicBezTo>
                    <a:pt x="111513" y="34565"/>
                    <a:pt x="106935" y="37130"/>
                    <a:pt x="102353" y="37985"/>
                  </a:cubicBezTo>
                  <a:cubicBezTo>
                    <a:pt x="101742" y="38044"/>
                    <a:pt x="101195" y="38107"/>
                    <a:pt x="100584" y="38107"/>
                  </a:cubicBezTo>
                  <a:lnTo>
                    <a:pt x="98874" y="38107"/>
                  </a:lnTo>
                  <a:cubicBezTo>
                    <a:pt x="94844" y="37863"/>
                    <a:pt x="90935" y="36334"/>
                    <a:pt x="86963" y="34321"/>
                  </a:cubicBezTo>
                  <a:cubicBezTo>
                    <a:pt x="84032" y="32792"/>
                    <a:pt x="81467" y="30837"/>
                    <a:pt x="79454" y="29128"/>
                  </a:cubicBezTo>
                  <a:cubicBezTo>
                    <a:pt x="77192" y="27173"/>
                    <a:pt x="74691" y="24608"/>
                    <a:pt x="72004" y="22776"/>
                  </a:cubicBezTo>
                  <a:cubicBezTo>
                    <a:pt x="69009" y="20700"/>
                    <a:pt x="65589" y="19357"/>
                    <a:pt x="61681" y="20211"/>
                  </a:cubicBezTo>
                  <a:cubicBezTo>
                    <a:pt x="49652" y="23021"/>
                    <a:pt x="49408" y="32733"/>
                    <a:pt x="45378" y="43295"/>
                  </a:cubicBezTo>
                  <a:cubicBezTo>
                    <a:pt x="45255" y="43725"/>
                    <a:pt x="45133" y="44214"/>
                    <a:pt x="44948" y="44639"/>
                  </a:cubicBezTo>
                  <a:cubicBezTo>
                    <a:pt x="44703" y="45616"/>
                    <a:pt x="44337" y="46593"/>
                    <a:pt x="44034" y="47570"/>
                  </a:cubicBezTo>
                  <a:cubicBezTo>
                    <a:pt x="43912" y="48000"/>
                    <a:pt x="43726" y="48425"/>
                    <a:pt x="43604" y="48855"/>
                  </a:cubicBezTo>
                  <a:cubicBezTo>
                    <a:pt x="37131" y="68578"/>
                    <a:pt x="23451" y="96977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9" name="Google Shape;599;p34"/>
            <p:cNvSpPr/>
            <p:nvPr/>
          </p:nvSpPr>
          <p:spPr>
            <a:xfrm>
              <a:off x="309925" y="1519650"/>
              <a:ext cx="6772600" cy="2427500"/>
            </a:xfrm>
            <a:custGeom>
              <a:avLst/>
              <a:gdLst/>
              <a:ahLst/>
              <a:cxnLst/>
              <a:rect l="l" t="t" r="r" b="b"/>
              <a:pathLst>
                <a:path w="270904" h="97100" fill="none" extrusionOk="0">
                  <a:moveTo>
                    <a:pt x="270904" y="1"/>
                  </a:moveTo>
                  <a:cubicBezTo>
                    <a:pt x="270904" y="64"/>
                    <a:pt x="270781" y="553"/>
                    <a:pt x="270596" y="1408"/>
                  </a:cubicBezTo>
                  <a:cubicBezTo>
                    <a:pt x="270474" y="1833"/>
                    <a:pt x="270293" y="2385"/>
                    <a:pt x="270107" y="3054"/>
                  </a:cubicBezTo>
                  <a:cubicBezTo>
                    <a:pt x="266077" y="12400"/>
                    <a:pt x="264186" y="23940"/>
                    <a:pt x="257102" y="32553"/>
                  </a:cubicBezTo>
                  <a:cubicBezTo>
                    <a:pt x="256613" y="33100"/>
                    <a:pt x="256125" y="33711"/>
                    <a:pt x="255636" y="34263"/>
                  </a:cubicBezTo>
                  <a:cubicBezTo>
                    <a:pt x="250565" y="40184"/>
                    <a:pt x="244336" y="43604"/>
                    <a:pt x="237374" y="45621"/>
                  </a:cubicBezTo>
                  <a:lnTo>
                    <a:pt x="234995" y="46169"/>
                  </a:lnTo>
                  <a:cubicBezTo>
                    <a:pt x="234321" y="46354"/>
                    <a:pt x="233710" y="46476"/>
                    <a:pt x="233041" y="46599"/>
                  </a:cubicBezTo>
                  <a:cubicBezTo>
                    <a:pt x="230842" y="47024"/>
                    <a:pt x="228580" y="47390"/>
                    <a:pt x="226382" y="47576"/>
                  </a:cubicBezTo>
                  <a:cubicBezTo>
                    <a:pt x="219298" y="48245"/>
                    <a:pt x="211666" y="48245"/>
                    <a:pt x="204338" y="48245"/>
                  </a:cubicBezTo>
                  <a:cubicBezTo>
                    <a:pt x="202198" y="48245"/>
                    <a:pt x="200122" y="48186"/>
                    <a:pt x="198046" y="48186"/>
                  </a:cubicBezTo>
                  <a:cubicBezTo>
                    <a:pt x="196824" y="48186"/>
                    <a:pt x="195544" y="48064"/>
                    <a:pt x="194381" y="48001"/>
                  </a:cubicBezTo>
                  <a:cubicBezTo>
                    <a:pt x="177590" y="46721"/>
                    <a:pt x="167633" y="34688"/>
                    <a:pt x="158292" y="24003"/>
                  </a:cubicBezTo>
                  <a:cubicBezTo>
                    <a:pt x="155419" y="20583"/>
                    <a:pt x="152732" y="17222"/>
                    <a:pt x="150534" y="13924"/>
                  </a:cubicBezTo>
                  <a:cubicBezTo>
                    <a:pt x="150231" y="13499"/>
                    <a:pt x="149987" y="13011"/>
                    <a:pt x="149679" y="12522"/>
                  </a:cubicBezTo>
                  <a:cubicBezTo>
                    <a:pt x="148335" y="10138"/>
                    <a:pt x="147114" y="7759"/>
                    <a:pt x="145712" y="5497"/>
                  </a:cubicBezTo>
                  <a:cubicBezTo>
                    <a:pt x="144124" y="2932"/>
                    <a:pt x="141007" y="245"/>
                    <a:pt x="135755" y="919"/>
                  </a:cubicBezTo>
                  <a:cubicBezTo>
                    <a:pt x="134841" y="978"/>
                    <a:pt x="133986" y="1163"/>
                    <a:pt x="133132" y="1408"/>
                  </a:cubicBezTo>
                  <a:cubicBezTo>
                    <a:pt x="120673" y="4950"/>
                    <a:pt x="119452" y="21985"/>
                    <a:pt x="114933" y="28522"/>
                  </a:cubicBezTo>
                  <a:cubicBezTo>
                    <a:pt x="110839" y="34507"/>
                    <a:pt x="106139" y="36950"/>
                    <a:pt x="101498" y="37619"/>
                  </a:cubicBezTo>
                  <a:cubicBezTo>
                    <a:pt x="100946" y="37741"/>
                    <a:pt x="100335" y="37741"/>
                    <a:pt x="99788" y="37741"/>
                  </a:cubicBezTo>
                  <a:cubicBezTo>
                    <a:pt x="99177" y="37741"/>
                    <a:pt x="98625" y="37741"/>
                    <a:pt x="98014" y="37683"/>
                  </a:cubicBezTo>
                  <a:cubicBezTo>
                    <a:pt x="93925" y="37253"/>
                    <a:pt x="90017" y="35606"/>
                    <a:pt x="86045" y="33466"/>
                  </a:cubicBezTo>
                  <a:cubicBezTo>
                    <a:pt x="83177" y="31879"/>
                    <a:pt x="80612" y="29866"/>
                    <a:pt x="78594" y="28156"/>
                  </a:cubicBezTo>
                  <a:cubicBezTo>
                    <a:pt x="76396" y="26202"/>
                    <a:pt x="73894" y="23637"/>
                    <a:pt x="71207" y="21805"/>
                  </a:cubicBezTo>
                  <a:cubicBezTo>
                    <a:pt x="68154" y="19787"/>
                    <a:pt x="64671" y="18507"/>
                    <a:pt x="60826" y="19484"/>
                  </a:cubicBezTo>
                  <a:cubicBezTo>
                    <a:pt x="48670" y="22596"/>
                    <a:pt x="48670" y="32675"/>
                    <a:pt x="44884" y="43115"/>
                  </a:cubicBezTo>
                  <a:cubicBezTo>
                    <a:pt x="44703" y="43545"/>
                    <a:pt x="44581" y="44034"/>
                    <a:pt x="44459" y="44459"/>
                  </a:cubicBezTo>
                  <a:cubicBezTo>
                    <a:pt x="44151" y="45377"/>
                    <a:pt x="43848" y="46354"/>
                    <a:pt x="43541" y="47390"/>
                  </a:cubicBezTo>
                  <a:cubicBezTo>
                    <a:pt x="43418" y="47820"/>
                    <a:pt x="43296" y="48245"/>
                    <a:pt x="43116" y="48675"/>
                  </a:cubicBezTo>
                  <a:cubicBezTo>
                    <a:pt x="36764" y="68642"/>
                    <a:pt x="23266" y="97100"/>
                    <a:pt x="1" y="77988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0" name="Google Shape;600;p34"/>
            <p:cNvSpPr/>
            <p:nvPr/>
          </p:nvSpPr>
          <p:spPr>
            <a:xfrm>
              <a:off x="300775" y="1495225"/>
              <a:ext cx="6774050" cy="2433625"/>
            </a:xfrm>
            <a:custGeom>
              <a:avLst/>
              <a:gdLst/>
              <a:ahLst/>
              <a:cxnLst/>
              <a:rect l="l" t="t" r="r" b="b"/>
              <a:pathLst>
                <a:path w="270962" h="97345" fill="none" extrusionOk="0">
                  <a:moveTo>
                    <a:pt x="270962" y="1"/>
                  </a:moveTo>
                  <a:cubicBezTo>
                    <a:pt x="270962" y="64"/>
                    <a:pt x="270840" y="553"/>
                    <a:pt x="270595" y="1408"/>
                  </a:cubicBezTo>
                  <a:cubicBezTo>
                    <a:pt x="270473" y="1896"/>
                    <a:pt x="270351" y="2443"/>
                    <a:pt x="270170" y="3054"/>
                  </a:cubicBezTo>
                  <a:cubicBezTo>
                    <a:pt x="266018" y="12459"/>
                    <a:pt x="264063" y="24062"/>
                    <a:pt x="257038" y="32797"/>
                  </a:cubicBezTo>
                  <a:cubicBezTo>
                    <a:pt x="256549" y="33344"/>
                    <a:pt x="256061" y="33955"/>
                    <a:pt x="255572" y="34507"/>
                  </a:cubicBezTo>
                  <a:cubicBezTo>
                    <a:pt x="250565" y="40492"/>
                    <a:pt x="244336" y="44092"/>
                    <a:pt x="237374" y="46169"/>
                  </a:cubicBezTo>
                  <a:cubicBezTo>
                    <a:pt x="236582" y="46413"/>
                    <a:pt x="235786" y="46657"/>
                    <a:pt x="234994" y="46843"/>
                  </a:cubicBezTo>
                  <a:cubicBezTo>
                    <a:pt x="234320" y="46965"/>
                    <a:pt x="233651" y="47146"/>
                    <a:pt x="232977" y="47268"/>
                  </a:cubicBezTo>
                  <a:cubicBezTo>
                    <a:pt x="230778" y="47756"/>
                    <a:pt x="228521" y="48123"/>
                    <a:pt x="226259" y="48367"/>
                  </a:cubicBezTo>
                  <a:cubicBezTo>
                    <a:pt x="219116" y="49222"/>
                    <a:pt x="211422" y="49344"/>
                    <a:pt x="204093" y="49466"/>
                  </a:cubicBezTo>
                  <a:cubicBezTo>
                    <a:pt x="201895" y="49466"/>
                    <a:pt x="199755" y="49530"/>
                    <a:pt x="197742" y="49530"/>
                  </a:cubicBezTo>
                  <a:cubicBezTo>
                    <a:pt x="196457" y="49530"/>
                    <a:pt x="195177" y="49466"/>
                    <a:pt x="193956" y="49408"/>
                  </a:cubicBezTo>
                  <a:cubicBezTo>
                    <a:pt x="176857" y="48431"/>
                    <a:pt x="166778" y="36520"/>
                    <a:pt x="157617" y="25527"/>
                  </a:cubicBezTo>
                  <a:cubicBezTo>
                    <a:pt x="154808" y="21985"/>
                    <a:pt x="152063" y="18385"/>
                    <a:pt x="149923" y="14901"/>
                  </a:cubicBezTo>
                  <a:cubicBezTo>
                    <a:pt x="149620" y="14413"/>
                    <a:pt x="149375" y="13924"/>
                    <a:pt x="149131" y="13436"/>
                  </a:cubicBezTo>
                  <a:cubicBezTo>
                    <a:pt x="147788" y="10934"/>
                    <a:pt x="146566" y="8428"/>
                    <a:pt x="145159" y="6049"/>
                  </a:cubicBezTo>
                  <a:cubicBezTo>
                    <a:pt x="143635" y="3362"/>
                    <a:pt x="140518" y="489"/>
                    <a:pt x="135207" y="1100"/>
                  </a:cubicBezTo>
                  <a:cubicBezTo>
                    <a:pt x="134230" y="1163"/>
                    <a:pt x="133375" y="1344"/>
                    <a:pt x="132520" y="1530"/>
                  </a:cubicBezTo>
                  <a:cubicBezTo>
                    <a:pt x="120062" y="4886"/>
                    <a:pt x="118841" y="22049"/>
                    <a:pt x="114258" y="28522"/>
                  </a:cubicBezTo>
                  <a:cubicBezTo>
                    <a:pt x="110047" y="34507"/>
                    <a:pt x="105342" y="36827"/>
                    <a:pt x="100642" y="37375"/>
                  </a:cubicBezTo>
                  <a:cubicBezTo>
                    <a:pt x="100032" y="37438"/>
                    <a:pt x="99480" y="37438"/>
                    <a:pt x="98869" y="37438"/>
                  </a:cubicBezTo>
                  <a:cubicBezTo>
                    <a:pt x="98258" y="37438"/>
                    <a:pt x="97711" y="37375"/>
                    <a:pt x="97100" y="37316"/>
                  </a:cubicBezTo>
                  <a:cubicBezTo>
                    <a:pt x="92948" y="36764"/>
                    <a:pt x="88976" y="34995"/>
                    <a:pt x="85067" y="32675"/>
                  </a:cubicBezTo>
                  <a:cubicBezTo>
                    <a:pt x="82199" y="31024"/>
                    <a:pt x="79757" y="29011"/>
                    <a:pt x="77739" y="27237"/>
                  </a:cubicBezTo>
                  <a:cubicBezTo>
                    <a:pt x="75482" y="25283"/>
                    <a:pt x="73039" y="22718"/>
                    <a:pt x="70288" y="20950"/>
                  </a:cubicBezTo>
                  <a:cubicBezTo>
                    <a:pt x="67235" y="18932"/>
                    <a:pt x="63757" y="17711"/>
                    <a:pt x="59848" y="18810"/>
                  </a:cubicBezTo>
                  <a:cubicBezTo>
                    <a:pt x="47634" y="22171"/>
                    <a:pt x="47937" y="32675"/>
                    <a:pt x="44273" y="42993"/>
                  </a:cubicBezTo>
                  <a:cubicBezTo>
                    <a:pt x="44151" y="43423"/>
                    <a:pt x="44029" y="43848"/>
                    <a:pt x="43907" y="44336"/>
                  </a:cubicBezTo>
                  <a:cubicBezTo>
                    <a:pt x="43604" y="45255"/>
                    <a:pt x="43296" y="46232"/>
                    <a:pt x="42993" y="47209"/>
                  </a:cubicBezTo>
                  <a:cubicBezTo>
                    <a:pt x="42871" y="47634"/>
                    <a:pt x="42749" y="48064"/>
                    <a:pt x="42627" y="48553"/>
                  </a:cubicBezTo>
                  <a:cubicBezTo>
                    <a:pt x="36275" y="68764"/>
                    <a:pt x="22962" y="97344"/>
                    <a:pt x="0" y="7823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1" name="Google Shape;601;p34"/>
            <p:cNvSpPr/>
            <p:nvPr/>
          </p:nvSpPr>
          <p:spPr>
            <a:xfrm>
              <a:off x="290025" y="1470800"/>
              <a:ext cx="6777225" cy="2438250"/>
            </a:xfrm>
            <a:custGeom>
              <a:avLst/>
              <a:gdLst/>
              <a:ahLst/>
              <a:cxnLst/>
              <a:rect l="l" t="t" r="r" b="b"/>
              <a:pathLst>
                <a:path w="271089" h="97530" fill="none" extrusionOk="0">
                  <a:moveTo>
                    <a:pt x="271089" y="0"/>
                  </a:moveTo>
                  <a:cubicBezTo>
                    <a:pt x="271089" y="64"/>
                    <a:pt x="270967" y="553"/>
                    <a:pt x="270722" y="1408"/>
                  </a:cubicBezTo>
                  <a:cubicBezTo>
                    <a:pt x="270600" y="1896"/>
                    <a:pt x="270478" y="2443"/>
                    <a:pt x="270293" y="3054"/>
                  </a:cubicBezTo>
                  <a:cubicBezTo>
                    <a:pt x="265959" y="12522"/>
                    <a:pt x="264005" y="24184"/>
                    <a:pt x="257043" y="33041"/>
                  </a:cubicBezTo>
                  <a:cubicBezTo>
                    <a:pt x="256554" y="33588"/>
                    <a:pt x="256066" y="34199"/>
                    <a:pt x="255577" y="34751"/>
                  </a:cubicBezTo>
                  <a:cubicBezTo>
                    <a:pt x="250692" y="40858"/>
                    <a:pt x="244399" y="44522"/>
                    <a:pt x="237379" y="46779"/>
                  </a:cubicBezTo>
                  <a:cubicBezTo>
                    <a:pt x="236582" y="47023"/>
                    <a:pt x="235791" y="47268"/>
                    <a:pt x="234995" y="47453"/>
                  </a:cubicBezTo>
                  <a:cubicBezTo>
                    <a:pt x="234325" y="47634"/>
                    <a:pt x="233651" y="47820"/>
                    <a:pt x="232982" y="47942"/>
                  </a:cubicBezTo>
                  <a:cubicBezTo>
                    <a:pt x="230783" y="48489"/>
                    <a:pt x="228521" y="48919"/>
                    <a:pt x="226264" y="49222"/>
                  </a:cubicBezTo>
                  <a:cubicBezTo>
                    <a:pt x="218994" y="50199"/>
                    <a:pt x="211300" y="50443"/>
                    <a:pt x="203849" y="50688"/>
                  </a:cubicBezTo>
                  <a:cubicBezTo>
                    <a:pt x="201651" y="50751"/>
                    <a:pt x="199516" y="50810"/>
                    <a:pt x="197439" y="50873"/>
                  </a:cubicBezTo>
                  <a:cubicBezTo>
                    <a:pt x="196155" y="50932"/>
                    <a:pt x="194875" y="50873"/>
                    <a:pt x="193653" y="50810"/>
                  </a:cubicBezTo>
                  <a:cubicBezTo>
                    <a:pt x="176246" y="50140"/>
                    <a:pt x="165986" y="38293"/>
                    <a:pt x="157070" y="27056"/>
                  </a:cubicBezTo>
                  <a:cubicBezTo>
                    <a:pt x="154202" y="23329"/>
                    <a:pt x="151515" y="19542"/>
                    <a:pt x="149376" y="15878"/>
                  </a:cubicBezTo>
                  <a:cubicBezTo>
                    <a:pt x="149073" y="15390"/>
                    <a:pt x="148828" y="14843"/>
                    <a:pt x="148584" y="14354"/>
                  </a:cubicBezTo>
                  <a:cubicBezTo>
                    <a:pt x="147299" y="11726"/>
                    <a:pt x="146078" y="9102"/>
                    <a:pt x="144734" y="6596"/>
                  </a:cubicBezTo>
                  <a:cubicBezTo>
                    <a:pt x="143147" y="3787"/>
                    <a:pt x="140034" y="733"/>
                    <a:pt x="134660" y="1285"/>
                  </a:cubicBezTo>
                  <a:cubicBezTo>
                    <a:pt x="133742" y="1344"/>
                    <a:pt x="132828" y="1466"/>
                    <a:pt x="132032" y="1710"/>
                  </a:cubicBezTo>
                  <a:cubicBezTo>
                    <a:pt x="119452" y="4827"/>
                    <a:pt x="118230" y="22171"/>
                    <a:pt x="113653" y="28522"/>
                  </a:cubicBezTo>
                  <a:cubicBezTo>
                    <a:pt x="109378" y="34443"/>
                    <a:pt x="104551" y="36764"/>
                    <a:pt x="99851" y="37130"/>
                  </a:cubicBezTo>
                  <a:cubicBezTo>
                    <a:pt x="99240" y="37194"/>
                    <a:pt x="98630" y="37194"/>
                    <a:pt x="98019" y="37130"/>
                  </a:cubicBezTo>
                  <a:cubicBezTo>
                    <a:pt x="97467" y="37130"/>
                    <a:pt x="96856" y="37072"/>
                    <a:pt x="96245" y="36950"/>
                  </a:cubicBezTo>
                  <a:cubicBezTo>
                    <a:pt x="92034" y="36275"/>
                    <a:pt x="88062" y="34321"/>
                    <a:pt x="84217" y="31942"/>
                  </a:cubicBezTo>
                  <a:cubicBezTo>
                    <a:pt x="81344" y="30168"/>
                    <a:pt x="78902" y="28092"/>
                    <a:pt x="76889" y="26324"/>
                  </a:cubicBezTo>
                  <a:cubicBezTo>
                    <a:pt x="74690" y="24369"/>
                    <a:pt x="72248" y="21863"/>
                    <a:pt x="69497" y="20095"/>
                  </a:cubicBezTo>
                  <a:cubicBezTo>
                    <a:pt x="66444" y="18140"/>
                    <a:pt x="62902" y="16919"/>
                    <a:pt x="58935" y="18140"/>
                  </a:cubicBezTo>
                  <a:cubicBezTo>
                    <a:pt x="46657" y="21804"/>
                    <a:pt x="47268" y="32675"/>
                    <a:pt x="43789" y="42812"/>
                  </a:cubicBezTo>
                  <a:cubicBezTo>
                    <a:pt x="43604" y="43301"/>
                    <a:pt x="43545" y="43726"/>
                    <a:pt x="43423" y="44156"/>
                  </a:cubicBezTo>
                  <a:cubicBezTo>
                    <a:pt x="43115" y="45133"/>
                    <a:pt x="42812" y="46110"/>
                    <a:pt x="42568" y="47087"/>
                  </a:cubicBezTo>
                  <a:cubicBezTo>
                    <a:pt x="42382" y="47512"/>
                    <a:pt x="42260" y="47942"/>
                    <a:pt x="42138" y="48367"/>
                  </a:cubicBezTo>
                  <a:cubicBezTo>
                    <a:pt x="35909" y="68886"/>
                    <a:pt x="22782" y="97530"/>
                    <a:pt x="0" y="7847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2" name="Google Shape;602;p34"/>
            <p:cNvSpPr/>
            <p:nvPr/>
          </p:nvSpPr>
          <p:spPr>
            <a:xfrm>
              <a:off x="280850" y="1446375"/>
              <a:ext cx="6778725" cy="2444350"/>
            </a:xfrm>
            <a:custGeom>
              <a:avLst/>
              <a:gdLst/>
              <a:ahLst/>
              <a:cxnLst/>
              <a:rect l="l" t="t" r="r" b="b"/>
              <a:pathLst>
                <a:path w="271149" h="97774" fill="none" extrusionOk="0">
                  <a:moveTo>
                    <a:pt x="271148" y="0"/>
                  </a:moveTo>
                  <a:cubicBezTo>
                    <a:pt x="271148" y="64"/>
                    <a:pt x="271026" y="552"/>
                    <a:pt x="270782" y="1466"/>
                  </a:cubicBezTo>
                  <a:cubicBezTo>
                    <a:pt x="270660" y="1896"/>
                    <a:pt x="270479" y="2443"/>
                    <a:pt x="270293" y="3117"/>
                  </a:cubicBezTo>
                  <a:cubicBezTo>
                    <a:pt x="265896" y="12581"/>
                    <a:pt x="263883" y="24306"/>
                    <a:pt x="256921" y="33222"/>
                  </a:cubicBezTo>
                  <a:cubicBezTo>
                    <a:pt x="256491" y="33832"/>
                    <a:pt x="256003" y="34443"/>
                    <a:pt x="255514" y="34995"/>
                  </a:cubicBezTo>
                  <a:cubicBezTo>
                    <a:pt x="250692" y="41161"/>
                    <a:pt x="244400" y="44947"/>
                    <a:pt x="237379" y="47331"/>
                  </a:cubicBezTo>
                  <a:cubicBezTo>
                    <a:pt x="236583" y="47634"/>
                    <a:pt x="235791" y="47878"/>
                    <a:pt x="234937" y="48123"/>
                  </a:cubicBezTo>
                  <a:cubicBezTo>
                    <a:pt x="234326" y="48308"/>
                    <a:pt x="233652" y="48489"/>
                    <a:pt x="232982" y="48611"/>
                  </a:cubicBezTo>
                  <a:cubicBezTo>
                    <a:pt x="230720" y="49163"/>
                    <a:pt x="228463" y="49652"/>
                    <a:pt x="226143" y="50018"/>
                  </a:cubicBezTo>
                  <a:cubicBezTo>
                    <a:pt x="218873" y="51117"/>
                    <a:pt x="211056" y="51542"/>
                    <a:pt x="203547" y="51909"/>
                  </a:cubicBezTo>
                  <a:cubicBezTo>
                    <a:pt x="201348" y="52031"/>
                    <a:pt x="199209" y="52153"/>
                    <a:pt x="197074" y="52275"/>
                  </a:cubicBezTo>
                  <a:cubicBezTo>
                    <a:pt x="195789" y="52339"/>
                    <a:pt x="194509" y="52275"/>
                    <a:pt x="193224" y="52275"/>
                  </a:cubicBezTo>
                  <a:cubicBezTo>
                    <a:pt x="175514" y="51787"/>
                    <a:pt x="165132" y="40061"/>
                    <a:pt x="156460" y="28581"/>
                  </a:cubicBezTo>
                  <a:cubicBezTo>
                    <a:pt x="153592" y="24672"/>
                    <a:pt x="150905" y="20705"/>
                    <a:pt x="148765" y="16855"/>
                  </a:cubicBezTo>
                  <a:cubicBezTo>
                    <a:pt x="148463" y="16367"/>
                    <a:pt x="148218" y="15756"/>
                    <a:pt x="147974" y="15268"/>
                  </a:cubicBezTo>
                  <a:cubicBezTo>
                    <a:pt x="146689" y="12522"/>
                    <a:pt x="145531" y="9771"/>
                    <a:pt x="144188" y="7148"/>
                  </a:cubicBezTo>
                  <a:cubicBezTo>
                    <a:pt x="142659" y="4153"/>
                    <a:pt x="139546" y="1041"/>
                    <a:pt x="134109" y="1530"/>
                  </a:cubicBezTo>
                  <a:cubicBezTo>
                    <a:pt x="133132" y="1530"/>
                    <a:pt x="132218" y="1652"/>
                    <a:pt x="131422" y="1832"/>
                  </a:cubicBezTo>
                  <a:cubicBezTo>
                    <a:pt x="118842" y="4827"/>
                    <a:pt x="117620" y="22229"/>
                    <a:pt x="112979" y="28458"/>
                  </a:cubicBezTo>
                  <a:cubicBezTo>
                    <a:pt x="108582" y="34443"/>
                    <a:pt x="103760" y="36642"/>
                    <a:pt x="98997" y="36886"/>
                  </a:cubicBezTo>
                  <a:cubicBezTo>
                    <a:pt x="98386" y="36886"/>
                    <a:pt x="97775" y="36886"/>
                    <a:pt x="97164" y="36827"/>
                  </a:cubicBezTo>
                  <a:cubicBezTo>
                    <a:pt x="96554" y="36764"/>
                    <a:pt x="95943" y="36705"/>
                    <a:pt x="95332" y="36583"/>
                  </a:cubicBezTo>
                  <a:cubicBezTo>
                    <a:pt x="91058" y="35787"/>
                    <a:pt x="87027" y="33652"/>
                    <a:pt x="83241" y="31145"/>
                  </a:cubicBezTo>
                  <a:cubicBezTo>
                    <a:pt x="80431" y="29313"/>
                    <a:pt x="77989" y="27178"/>
                    <a:pt x="76035" y="25405"/>
                  </a:cubicBezTo>
                  <a:cubicBezTo>
                    <a:pt x="73836" y="23451"/>
                    <a:pt x="71393" y="20949"/>
                    <a:pt x="68584" y="19176"/>
                  </a:cubicBezTo>
                  <a:cubicBezTo>
                    <a:pt x="65531" y="17285"/>
                    <a:pt x="61989" y="16123"/>
                    <a:pt x="58017" y="17466"/>
                  </a:cubicBezTo>
                  <a:cubicBezTo>
                    <a:pt x="45559" y="21438"/>
                    <a:pt x="46477" y="32675"/>
                    <a:pt x="43179" y="42690"/>
                  </a:cubicBezTo>
                  <a:cubicBezTo>
                    <a:pt x="43057" y="43115"/>
                    <a:pt x="42935" y="43603"/>
                    <a:pt x="42813" y="44033"/>
                  </a:cubicBezTo>
                  <a:cubicBezTo>
                    <a:pt x="42569" y="45010"/>
                    <a:pt x="42261" y="45988"/>
                    <a:pt x="42017" y="46965"/>
                  </a:cubicBezTo>
                  <a:cubicBezTo>
                    <a:pt x="41894" y="47390"/>
                    <a:pt x="41714" y="47820"/>
                    <a:pt x="41591" y="48245"/>
                  </a:cubicBezTo>
                  <a:cubicBezTo>
                    <a:pt x="35421" y="69008"/>
                    <a:pt x="22474" y="97774"/>
                    <a:pt x="1" y="7872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3" name="Google Shape;603;p34"/>
            <p:cNvSpPr/>
            <p:nvPr/>
          </p:nvSpPr>
          <p:spPr>
            <a:xfrm>
              <a:off x="270225" y="1421950"/>
              <a:ext cx="6781775" cy="2448875"/>
            </a:xfrm>
            <a:custGeom>
              <a:avLst/>
              <a:gdLst/>
              <a:ahLst/>
              <a:cxnLst/>
              <a:rect l="l" t="t" r="r" b="b"/>
              <a:pathLst>
                <a:path w="271271" h="97955" fill="none" extrusionOk="0">
                  <a:moveTo>
                    <a:pt x="271270" y="0"/>
                  </a:moveTo>
                  <a:cubicBezTo>
                    <a:pt x="271270" y="64"/>
                    <a:pt x="271148" y="552"/>
                    <a:pt x="270904" y="1466"/>
                  </a:cubicBezTo>
                  <a:cubicBezTo>
                    <a:pt x="270782" y="1896"/>
                    <a:pt x="270596" y="2507"/>
                    <a:pt x="270415" y="3117"/>
                  </a:cubicBezTo>
                  <a:cubicBezTo>
                    <a:pt x="265896" y="12644"/>
                    <a:pt x="263820" y="24428"/>
                    <a:pt x="256916" y="33466"/>
                  </a:cubicBezTo>
                  <a:cubicBezTo>
                    <a:pt x="256491" y="34077"/>
                    <a:pt x="256003" y="34687"/>
                    <a:pt x="255514" y="35239"/>
                  </a:cubicBezTo>
                  <a:cubicBezTo>
                    <a:pt x="250751" y="41527"/>
                    <a:pt x="244458" y="45377"/>
                    <a:pt x="237438" y="47942"/>
                  </a:cubicBezTo>
                  <a:cubicBezTo>
                    <a:pt x="236642" y="48245"/>
                    <a:pt x="235787" y="48489"/>
                    <a:pt x="234995" y="48733"/>
                  </a:cubicBezTo>
                  <a:lnTo>
                    <a:pt x="232977" y="49285"/>
                  </a:lnTo>
                  <a:cubicBezTo>
                    <a:pt x="230720" y="49896"/>
                    <a:pt x="228458" y="50443"/>
                    <a:pt x="226138" y="50809"/>
                  </a:cubicBezTo>
                  <a:cubicBezTo>
                    <a:pt x="218751" y="52094"/>
                    <a:pt x="210870" y="52642"/>
                    <a:pt x="203298" y="53130"/>
                  </a:cubicBezTo>
                  <a:cubicBezTo>
                    <a:pt x="201099" y="53316"/>
                    <a:pt x="198901" y="53438"/>
                    <a:pt x="196824" y="53619"/>
                  </a:cubicBezTo>
                  <a:cubicBezTo>
                    <a:pt x="195481" y="53682"/>
                    <a:pt x="194137" y="53682"/>
                    <a:pt x="192916" y="53682"/>
                  </a:cubicBezTo>
                  <a:cubicBezTo>
                    <a:pt x="174903" y="53497"/>
                    <a:pt x="164336" y="41893"/>
                    <a:pt x="155849" y="30168"/>
                  </a:cubicBezTo>
                  <a:cubicBezTo>
                    <a:pt x="152977" y="26016"/>
                    <a:pt x="150353" y="21863"/>
                    <a:pt x="148213" y="17832"/>
                  </a:cubicBezTo>
                  <a:cubicBezTo>
                    <a:pt x="147910" y="17285"/>
                    <a:pt x="147725" y="16733"/>
                    <a:pt x="147481" y="16122"/>
                  </a:cubicBezTo>
                  <a:cubicBezTo>
                    <a:pt x="146201" y="13313"/>
                    <a:pt x="145038" y="10445"/>
                    <a:pt x="143694" y="7695"/>
                  </a:cubicBezTo>
                  <a:cubicBezTo>
                    <a:pt x="142229" y="4583"/>
                    <a:pt x="139116" y="1285"/>
                    <a:pt x="133557" y="1710"/>
                  </a:cubicBezTo>
                  <a:cubicBezTo>
                    <a:pt x="132580" y="1710"/>
                    <a:pt x="131725" y="1832"/>
                    <a:pt x="130870" y="2018"/>
                  </a:cubicBezTo>
                  <a:cubicBezTo>
                    <a:pt x="118231" y="4764"/>
                    <a:pt x="117009" y="22351"/>
                    <a:pt x="112368" y="28458"/>
                  </a:cubicBezTo>
                  <a:cubicBezTo>
                    <a:pt x="107908" y="34443"/>
                    <a:pt x="102964" y="36583"/>
                    <a:pt x="98137" y="36642"/>
                  </a:cubicBezTo>
                  <a:cubicBezTo>
                    <a:pt x="97526" y="36642"/>
                    <a:pt x="96915" y="36583"/>
                    <a:pt x="96305" y="36519"/>
                  </a:cubicBezTo>
                  <a:cubicBezTo>
                    <a:pt x="95694" y="36461"/>
                    <a:pt x="95083" y="36397"/>
                    <a:pt x="94472" y="36216"/>
                  </a:cubicBezTo>
                  <a:cubicBezTo>
                    <a:pt x="90198" y="35298"/>
                    <a:pt x="86108" y="32977"/>
                    <a:pt x="82322" y="30354"/>
                  </a:cubicBezTo>
                  <a:cubicBezTo>
                    <a:pt x="79572" y="28400"/>
                    <a:pt x="77129" y="26260"/>
                    <a:pt x="75175" y="24491"/>
                  </a:cubicBezTo>
                  <a:cubicBezTo>
                    <a:pt x="73040" y="22537"/>
                    <a:pt x="70597" y="20031"/>
                    <a:pt x="67788" y="18321"/>
                  </a:cubicBezTo>
                  <a:cubicBezTo>
                    <a:pt x="64671" y="16430"/>
                    <a:pt x="61129" y="15390"/>
                    <a:pt x="57098" y="16733"/>
                  </a:cubicBezTo>
                  <a:cubicBezTo>
                    <a:pt x="44581" y="21071"/>
                    <a:pt x="45803" y="32675"/>
                    <a:pt x="42686" y="42568"/>
                  </a:cubicBezTo>
                  <a:cubicBezTo>
                    <a:pt x="42564" y="42993"/>
                    <a:pt x="42442" y="43423"/>
                    <a:pt x="42319" y="43911"/>
                  </a:cubicBezTo>
                  <a:cubicBezTo>
                    <a:pt x="42075" y="44825"/>
                    <a:pt x="41772" y="45802"/>
                    <a:pt x="41528" y="46842"/>
                  </a:cubicBezTo>
                  <a:lnTo>
                    <a:pt x="41162" y="48122"/>
                  </a:lnTo>
                  <a:cubicBezTo>
                    <a:pt x="35055" y="69194"/>
                    <a:pt x="22289" y="97955"/>
                    <a:pt x="1" y="7896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4" name="Google Shape;604;p34"/>
            <p:cNvSpPr/>
            <p:nvPr/>
          </p:nvSpPr>
          <p:spPr>
            <a:xfrm>
              <a:off x="261075" y="1399100"/>
              <a:ext cx="6783225" cy="2453400"/>
            </a:xfrm>
            <a:custGeom>
              <a:avLst/>
              <a:gdLst/>
              <a:ahLst/>
              <a:cxnLst/>
              <a:rect l="l" t="t" r="r" b="b"/>
              <a:pathLst>
                <a:path w="271329" h="98136" fill="none" extrusionOk="0">
                  <a:moveTo>
                    <a:pt x="271328" y="1"/>
                  </a:moveTo>
                  <a:cubicBezTo>
                    <a:pt x="271328" y="1"/>
                    <a:pt x="271206" y="489"/>
                    <a:pt x="270962" y="1403"/>
                  </a:cubicBezTo>
                  <a:cubicBezTo>
                    <a:pt x="270781" y="1891"/>
                    <a:pt x="270659" y="2443"/>
                    <a:pt x="270415" y="3113"/>
                  </a:cubicBezTo>
                  <a:cubicBezTo>
                    <a:pt x="265832" y="12639"/>
                    <a:pt x="263697" y="24487"/>
                    <a:pt x="256857" y="33647"/>
                  </a:cubicBezTo>
                  <a:cubicBezTo>
                    <a:pt x="256428" y="34258"/>
                    <a:pt x="255939" y="34869"/>
                    <a:pt x="255450" y="35479"/>
                  </a:cubicBezTo>
                  <a:cubicBezTo>
                    <a:pt x="250751" y="41772"/>
                    <a:pt x="244521" y="45802"/>
                    <a:pt x="237374" y="48489"/>
                  </a:cubicBezTo>
                  <a:cubicBezTo>
                    <a:pt x="236582" y="48734"/>
                    <a:pt x="235786" y="49036"/>
                    <a:pt x="234931" y="49281"/>
                  </a:cubicBezTo>
                  <a:cubicBezTo>
                    <a:pt x="234262" y="49525"/>
                    <a:pt x="233588" y="49711"/>
                    <a:pt x="232918" y="49891"/>
                  </a:cubicBezTo>
                  <a:cubicBezTo>
                    <a:pt x="230656" y="50566"/>
                    <a:pt x="228399" y="51113"/>
                    <a:pt x="226015" y="51543"/>
                  </a:cubicBezTo>
                  <a:cubicBezTo>
                    <a:pt x="218628" y="53008"/>
                    <a:pt x="210689" y="53678"/>
                    <a:pt x="203053" y="54352"/>
                  </a:cubicBezTo>
                  <a:cubicBezTo>
                    <a:pt x="200796" y="54533"/>
                    <a:pt x="198597" y="54718"/>
                    <a:pt x="196458" y="54899"/>
                  </a:cubicBezTo>
                  <a:cubicBezTo>
                    <a:pt x="195114" y="55021"/>
                    <a:pt x="193771" y="55021"/>
                    <a:pt x="192491" y="55085"/>
                  </a:cubicBezTo>
                  <a:cubicBezTo>
                    <a:pt x="174228" y="55143"/>
                    <a:pt x="163480" y="43604"/>
                    <a:pt x="155238" y="31634"/>
                  </a:cubicBezTo>
                  <a:cubicBezTo>
                    <a:pt x="152366" y="27296"/>
                    <a:pt x="149679" y="22899"/>
                    <a:pt x="147602" y="18746"/>
                  </a:cubicBezTo>
                  <a:cubicBezTo>
                    <a:pt x="147358" y="18199"/>
                    <a:pt x="147114" y="17589"/>
                    <a:pt x="146869" y="16978"/>
                  </a:cubicBezTo>
                  <a:cubicBezTo>
                    <a:pt x="145648" y="14047"/>
                    <a:pt x="144490" y="10993"/>
                    <a:pt x="143205" y="8184"/>
                  </a:cubicBezTo>
                  <a:cubicBezTo>
                    <a:pt x="141681" y="4945"/>
                    <a:pt x="138564" y="1466"/>
                    <a:pt x="133009" y="1833"/>
                  </a:cubicBezTo>
                  <a:cubicBezTo>
                    <a:pt x="132032" y="1833"/>
                    <a:pt x="131114" y="1955"/>
                    <a:pt x="130259" y="2136"/>
                  </a:cubicBezTo>
                  <a:cubicBezTo>
                    <a:pt x="117620" y="4642"/>
                    <a:pt x="116335" y="22352"/>
                    <a:pt x="111694" y="28395"/>
                  </a:cubicBezTo>
                  <a:cubicBezTo>
                    <a:pt x="107116" y="34380"/>
                    <a:pt x="102167" y="36398"/>
                    <a:pt x="97281" y="36334"/>
                  </a:cubicBezTo>
                  <a:cubicBezTo>
                    <a:pt x="96671" y="36334"/>
                    <a:pt x="96060" y="36276"/>
                    <a:pt x="95391" y="36153"/>
                  </a:cubicBezTo>
                  <a:cubicBezTo>
                    <a:pt x="94780" y="36090"/>
                    <a:pt x="94169" y="35968"/>
                    <a:pt x="93558" y="35846"/>
                  </a:cubicBezTo>
                  <a:cubicBezTo>
                    <a:pt x="89220" y="34746"/>
                    <a:pt x="85067" y="32245"/>
                    <a:pt x="81345" y="29558"/>
                  </a:cubicBezTo>
                  <a:cubicBezTo>
                    <a:pt x="78594" y="27482"/>
                    <a:pt x="76215" y="25342"/>
                    <a:pt x="74261" y="23510"/>
                  </a:cubicBezTo>
                  <a:cubicBezTo>
                    <a:pt x="72184" y="21556"/>
                    <a:pt x="69741" y="19054"/>
                    <a:pt x="66869" y="17344"/>
                  </a:cubicBezTo>
                  <a:cubicBezTo>
                    <a:pt x="63815" y="15512"/>
                    <a:pt x="60215" y="14535"/>
                    <a:pt x="56184" y="16001"/>
                  </a:cubicBezTo>
                  <a:cubicBezTo>
                    <a:pt x="43540" y="20642"/>
                    <a:pt x="45070" y="32611"/>
                    <a:pt x="42075" y="42319"/>
                  </a:cubicBezTo>
                  <a:cubicBezTo>
                    <a:pt x="41953" y="42807"/>
                    <a:pt x="41894" y="43237"/>
                    <a:pt x="41772" y="43726"/>
                  </a:cubicBezTo>
                  <a:cubicBezTo>
                    <a:pt x="41528" y="44640"/>
                    <a:pt x="41220" y="45617"/>
                    <a:pt x="40975" y="46594"/>
                  </a:cubicBezTo>
                  <a:cubicBezTo>
                    <a:pt x="40853" y="47024"/>
                    <a:pt x="40731" y="47512"/>
                    <a:pt x="40609" y="47937"/>
                  </a:cubicBezTo>
                  <a:cubicBezTo>
                    <a:pt x="34624" y="69253"/>
                    <a:pt x="21985" y="98136"/>
                    <a:pt x="0" y="791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5" name="Google Shape;605;p34"/>
            <p:cNvSpPr/>
            <p:nvPr/>
          </p:nvSpPr>
          <p:spPr>
            <a:xfrm>
              <a:off x="250325" y="1374675"/>
              <a:ext cx="6786400" cy="2458050"/>
            </a:xfrm>
            <a:custGeom>
              <a:avLst/>
              <a:gdLst/>
              <a:ahLst/>
              <a:cxnLst/>
              <a:rect l="l" t="t" r="r" b="b"/>
              <a:pathLst>
                <a:path w="271456" h="98322" fill="none" extrusionOk="0">
                  <a:moveTo>
                    <a:pt x="271455" y="1"/>
                  </a:moveTo>
                  <a:cubicBezTo>
                    <a:pt x="271455" y="1"/>
                    <a:pt x="271333" y="489"/>
                    <a:pt x="271026" y="1403"/>
                  </a:cubicBezTo>
                  <a:cubicBezTo>
                    <a:pt x="270903" y="1891"/>
                    <a:pt x="270723" y="2443"/>
                    <a:pt x="270537" y="3113"/>
                  </a:cubicBezTo>
                  <a:cubicBezTo>
                    <a:pt x="265774" y="12703"/>
                    <a:pt x="263639" y="24609"/>
                    <a:pt x="256858" y="33891"/>
                  </a:cubicBezTo>
                  <a:cubicBezTo>
                    <a:pt x="256432" y="34502"/>
                    <a:pt x="255944" y="35113"/>
                    <a:pt x="255455" y="35723"/>
                  </a:cubicBezTo>
                  <a:cubicBezTo>
                    <a:pt x="250814" y="42075"/>
                    <a:pt x="244585" y="46227"/>
                    <a:pt x="237438" y="49036"/>
                  </a:cubicBezTo>
                  <a:cubicBezTo>
                    <a:pt x="236646" y="49344"/>
                    <a:pt x="235791" y="49647"/>
                    <a:pt x="234995" y="49955"/>
                  </a:cubicBezTo>
                  <a:cubicBezTo>
                    <a:pt x="234325" y="50199"/>
                    <a:pt x="233651" y="50380"/>
                    <a:pt x="232982" y="50624"/>
                  </a:cubicBezTo>
                  <a:cubicBezTo>
                    <a:pt x="230720" y="51298"/>
                    <a:pt x="228399" y="51846"/>
                    <a:pt x="226020" y="52398"/>
                  </a:cubicBezTo>
                  <a:cubicBezTo>
                    <a:pt x="218506" y="53985"/>
                    <a:pt x="210508" y="54777"/>
                    <a:pt x="202814" y="55573"/>
                  </a:cubicBezTo>
                  <a:cubicBezTo>
                    <a:pt x="200552" y="55754"/>
                    <a:pt x="198353" y="55998"/>
                    <a:pt x="196155" y="56242"/>
                  </a:cubicBezTo>
                  <a:cubicBezTo>
                    <a:pt x="194811" y="56365"/>
                    <a:pt x="193468" y="56428"/>
                    <a:pt x="192188" y="56487"/>
                  </a:cubicBezTo>
                  <a:cubicBezTo>
                    <a:pt x="173559" y="56853"/>
                    <a:pt x="162689" y="45372"/>
                    <a:pt x="154691" y="33158"/>
                  </a:cubicBezTo>
                  <a:cubicBezTo>
                    <a:pt x="151760" y="28639"/>
                    <a:pt x="149131" y="24062"/>
                    <a:pt x="147055" y="19723"/>
                  </a:cubicBezTo>
                  <a:cubicBezTo>
                    <a:pt x="146811" y="19176"/>
                    <a:pt x="146567" y="18502"/>
                    <a:pt x="146322" y="17891"/>
                  </a:cubicBezTo>
                  <a:cubicBezTo>
                    <a:pt x="145101" y="14779"/>
                    <a:pt x="143943" y="11662"/>
                    <a:pt x="142722" y="8731"/>
                  </a:cubicBezTo>
                  <a:cubicBezTo>
                    <a:pt x="141256" y="5311"/>
                    <a:pt x="138139" y="1711"/>
                    <a:pt x="132462" y="2013"/>
                  </a:cubicBezTo>
                  <a:cubicBezTo>
                    <a:pt x="131485" y="2013"/>
                    <a:pt x="130566" y="2136"/>
                    <a:pt x="129711" y="2258"/>
                  </a:cubicBezTo>
                  <a:cubicBezTo>
                    <a:pt x="117009" y="4642"/>
                    <a:pt x="115788" y="22474"/>
                    <a:pt x="111088" y="28395"/>
                  </a:cubicBezTo>
                  <a:cubicBezTo>
                    <a:pt x="106447" y="34321"/>
                    <a:pt x="101375" y="36275"/>
                    <a:pt x="96490" y="36090"/>
                  </a:cubicBezTo>
                  <a:cubicBezTo>
                    <a:pt x="95821" y="36031"/>
                    <a:pt x="95210" y="35968"/>
                    <a:pt x="94599" y="35846"/>
                  </a:cubicBezTo>
                  <a:cubicBezTo>
                    <a:pt x="93925" y="35787"/>
                    <a:pt x="93314" y="35601"/>
                    <a:pt x="92704" y="35479"/>
                  </a:cubicBezTo>
                  <a:cubicBezTo>
                    <a:pt x="88307" y="34258"/>
                    <a:pt x="84154" y="31634"/>
                    <a:pt x="80490" y="28762"/>
                  </a:cubicBezTo>
                  <a:cubicBezTo>
                    <a:pt x="77744" y="26627"/>
                    <a:pt x="75360" y="24428"/>
                    <a:pt x="73469" y="22596"/>
                  </a:cubicBezTo>
                  <a:cubicBezTo>
                    <a:pt x="71393" y="20642"/>
                    <a:pt x="68950" y="18136"/>
                    <a:pt x="66077" y="16489"/>
                  </a:cubicBezTo>
                  <a:cubicBezTo>
                    <a:pt x="62965" y="14657"/>
                    <a:pt x="59360" y="13739"/>
                    <a:pt x="55271" y="15326"/>
                  </a:cubicBezTo>
                  <a:cubicBezTo>
                    <a:pt x="42568" y="20275"/>
                    <a:pt x="44400" y="32611"/>
                    <a:pt x="41591" y="42197"/>
                  </a:cubicBezTo>
                  <a:cubicBezTo>
                    <a:pt x="41469" y="42627"/>
                    <a:pt x="41347" y="43115"/>
                    <a:pt x="41225" y="43540"/>
                  </a:cubicBezTo>
                  <a:cubicBezTo>
                    <a:pt x="41039" y="44517"/>
                    <a:pt x="40736" y="45494"/>
                    <a:pt x="40492" y="46471"/>
                  </a:cubicBezTo>
                  <a:cubicBezTo>
                    <a:pt x="40370" y="46901"/>
                    <a:pt x="40248" y="47326"/>
                    <a:pt x="40125" y="47815"/>
                  </a:cubicBezTo>
                  <a:cubicBezTo>
                    <a:pt x="34199" y="69375"/>
                    <a:pt x="21805" y="98321"/>
                    <a:pt x="1" y="7939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6" name="Google Shape;606;p34"/>
            <p:cNvSpPr/>
            <p:nvPr/>
          </p:nvSpPr>
          <p:spPr>
            <a:xfrm>
              <a:off x="241175" y="1350250"/>
              <a:ext cx="6787850" cy="2494675"/>
            </a:xfrm>
            <a:custGeom>
              <a:avLst/>
              <a:gdLst/>
              <a:ahLst/>
              <a:cxnLst/>
              <a:rect l="l" t="t" r="r" b="b"/>
              <a:pathLst>
                <a:path w="271514" h="99787" fill="none" extrusionOk="0">
                  <a:moveTo>
                    <a:pt x="271514" y="1"/>
                  </a:moveTo>
                  <a:cubicBezTo>
                    <a:pt x="271514" y="1"/>
                    <a:pt x="271392" y="489"/>
                    <a:pt x="271089" y="1466"/>
                  </a:cubicBezTo>
                  <a:cubicBezTo>
                    <a:pt x="270967" y="1891"/>
                    <a:pt x="270781" y="2502"/>
                    <a:pt x="270600" y="3176"/>
                  </a:cubicBezTo>
                  <a:cubicBezTo>
                    <a:pt x="265715" y="12761"/>
                    <a:pt x="263516" y="24731"/>
                    <a:pt x="256798" y="34135"/>
                  </a:cubicBezTo>
                  <a:cubicBezTo>
                    <a:pt x="256310" y="34746"/>
                    <a:pt x="255880" y="35357"/>
                    <a:pt x="255391" y="35968"/>
                  </a:cubicBezTo>
                  <a:cubicBezTo>
                    <a:pt x="242875" y="53741"/>
                    <a:pt x="217284" y="54899"/>
                    <a:pt x="195788" y="57586"/>
                  </a:cubicBezTo>
                  <a:cubicBezTo>
                    <a:pt x="166905" y="61069"/>
                    <a:pt x="154994" y="37741"/>
                    <a:pt x="146508" y="20700"/>
                  </a:cubicBezTo>
                  <a:cubicBezTo>
                    <a:pt x="146200" y="20090"/>
                    <a:pt x="145955" y="19420"/>
                    <a:pt x="145775" y="18810"/>
                  </a:cubicBezTo>
                  <a:cubicBezTo>
                    <a:pt x="144553" y="15571"/>
                    <a:pt x="143454" y="12336"/>
                    <a:pt x="142169" y="9283"/>
                  </a:cubicBezTo>
                  <a:cubicBezTo>
                    <a:pt x="140826" y="5677"/>
                    <a:pt x="137650" y="1955"/>
                    <a:pt x="131910" y="2199"/>
                  </a:cubicBezTo>
                  <a:cubicBezTo>
                    <a:pt x="130874" y="2199"/>
                    <a:pt x="129955" y="2258"/>
                    <a:pt x="129100" y="2443"/>
                  </a:cubicBezTo>
                  <a:cubicBezTo>
                    <a:pt x="116398" y="4578"/>
                    <a:pt x="115118" y="22532"/>
                    <a:pt x="110413" y="28395"/>
                  </a:cubicBezTo>
                  <a:cubicBezTo>
                    <a:pt x="96734" y="45372"/>
                    <a:pt x="80489" y="29191"/>
                    <a:pt x="72550" y="21741"/>
                  </a:cubicBezTo>
                  <a:cubicBezTo>
                    <a:pt x="68339" y="17588"/>
                    <a:pt x="62291" y="11418"/>
                    <a:pt x="54352" y="14657"/>
                  </a:cubicBezTo>
                  <a:cubicBezTo>
                    <a:pt x="41527" y="19968"/>
                    <a:pt x="44033" y="32792"/>
                    <a:pt x="40980" y="42074"/>
                  </a:cubicBezTo>
                  <a:cubicBezTo>
                    <a:pt x="40916" y="42504"/>
                    <a:pt x="40794" y="42993"/>
                    <a:pt x="40672" y="43418"/>
                  </a:cubicBezTo>
                  <a:cubicBezTo>
                    <a:pt x="35362" y="65403"/>
                    <a:pt x="22962" y="99787"/>
                    <a:pt x="0" y="7957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1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six columns">
  <p:cSld name="CUSTOM_7">
    <p:spTree>
      <p:nvGrpSpPr>
        <p:cNvPr id="1" name="Shape 60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08" name="Google Shape;608;p35"/>
          <p:cNvPicPr preferRelativeResize="0"/>
          <p:nvPr/>
        </p:nvPicPr>
        <p:blipFill rotWithShape="1">
          <a:blip r:embed="rId2">
            <a:alphaModFix/>
          </a:blip>
          <a:srcRect l="1728" t="5439" r="6343" b="3750"/>
          <a:stretch/>
        </p:blipFill>
        <p:spPr>
          <a:xfrm>
            <a:off x="0" y="0"/>
            <a:ext cx="9144003" cy="51434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09" name="Google Shape;609;p35"/>
          <p:cNvGrpSpPr/>
          <p:nvPr/>
        </p:nvGrpSpPr>
        <p:grpSpPr>
          <a:xfrm rot="-10028608">
            <a:off x="7551489" y="-804971"/>
            <a:ext cx="2776296" cy="1981171"/>
            <a:chOff x="238125" y="289125"/>
            <a:chExt cx="7141675" cy="5135725"/>
          </a:xfrm>
        </p:grpSpPr>
        <p:sp>
          <p:nvSpPr>
            <p:cNvPr id="610" name="Google Shape;610;p35"/>
            <p:cNvSpPr/>
            <p:nvPr/>
          </p:nvSpPr>
          <p:spPr>
            <a:xfrm>
              <a:off x="238125" y="289125"/>
              <a:ext cx="7141675" cy="5135725"/>
            </a:xfrm>
            <a:custGeom>
              <a:avLst/>
              <a:gdLst/>
              <a:ahLst/>
              <a:cxnLst/>
              <a:rect l="l" t="t" r="r" b="b"/>
              <a:pathLst>
                <a:path w="285667" h="205429" extrusionOk="0">
                  <a:moveTo>
                    <a:pt x="53992" y="676"/>
                  </a:moveTo>
                  <a:cubicBezTo>
                    <a:pt x="54890" y="676"/>
                    <a:pt x="55787" y="748"/>
                    <a:pt x="56685" y="748"/>
                  </a:cubicBezTo>
                  <a:cubicBezTo>
                    <a:pt x="67603" y="1346"/>
                    <a:pt x="78072" y="5085"/>
                    <a:pt x="88171" y="9500"/>
                  </a:cubicBezTo>
                  <a:cubicBezTo>
                    <a:pt x="103277" y="16153"/>
                    <a:pt x="117934" y="24528"/>
                    <a:pt x="129522" y="36272"/>
                  </a:cubicBezTo>
                  <a:cubicBezTo>
                    <a:pt x="133112" y="39933"/>
                    <a:pt x="136402" y="43972"/>
                    <a:pt x="139842" y="47860"/>
                  </a:cubicBezTo>
                  <a:cubicBezTo>
                    <a:pt x="143282" y="51749"/>
                    <a:pt x="146800" y="55488"/>
                    <a:pt x="150910" y="58707"/>
                  </a:cubicBezTo>
                  <a:cubicBezTo>
                    <a:pt x="156443" y="63044"/>
                    <a:pt x="162803" y="66107"/>
                    <a:pt x="169455" y="68279"/>
                  </a:cubicBezTo>
                  <a:cubicBezTo>
                    <a:pt x="176114" y="70522"/>
                    <a:pt x="183143" y="71790"/>
                    <a:pt x="190095" y="72538"/>
                  </a:cubicBezTo>
                  <a:cubicBezTo>
                    <a:pt x="204082" y="73962"/>
                    <a:pt x="218064" y="73286"/>
                    <a:pt x="231973" y="74112"/>
                  </a:cubicBezTo>
                  <a:cubicBezTo>
                    <a:pt x="238703" y="74483"/>
                    <a:pt x="245733" y="75458"/>
                    <a:pt x="252092" y="77474"/>
                  </a:cubicBezTo>
                  <a:cubicBezTo>
                    <a:pt x="258523" y="79496"/>
                    <a:pt x="264428" y="82637"/>
                    <a:pt x="268993" y="87495"/>
                  </a:cubicBezTo>
                  <a:cubicBezTo>
                    <a:pt x="271906" y="90635"/>
                    <a:pt x="274299" y="94524"/>
                    <a:pt x="276393" y="98790"/>
                  </a:cubicBezTo>
                  <a:cubicBezTo>
                    <a:pt x="279462" y="105293"/>
                    <a:pt x="281556" y="112771"/>
                    <a:pt x="282974" y="120476"/>
                  </a:cubicBezTo>
                  <a:cubicBezTo>
                    <a:pt x="284320" y="128104"/>
                    <a:pt x="284918" y="135953"/>
                    <a:pt x="284918" y="142982"/>
                  </a:cubicBezTo>
                  <a:cubicBezTo>
                    <a:pt x="284918" y="146123"/>
                    <a:pt x="284769" y="149115"/>
                    <a:pt x="284619" y="151884"/>
                  </a:cubicBezTo>
                  <a:cubicBezTo>
                    <a:pt x="283722" y="162503"/>
                    <a:pt x="279983" y="173122"/>
                    <a:pt x="273851" y="182018"/>
                  </a:cubicBezTo>
                  <a:cubicBezTo>
                    <a:pt x="267719" y="190843"/>
                    <a:pt x="259271" y="197950"/>
                    <a:pt x="248951" y="201539"/>
                  </a:cubicBezTo>
                  <a:cubicBezTo>
                    <a:pt x="242371" y="203783"/>
                    <a:pt x="235712" y="204680"/>
                    <a:pt x="228910" y="204680"/>
                  </a:cubicBezTo>
                  <a:cubicBezTo>
                    <a:pt x="217465" y="204680"/>
                    <a:pt x="205799" y="202210"/>
                    <a:pt x="194062" y="199667"/>
                  </a:cubicBezTo>
                  <a:cubicBezTo>
                    <a:pt x="182246" y="197202"/>
                    <a:pt x="170353" y="194660"/>
                    <a:pt x="158537" y="194660"/>
                  </a:cubicBezTo>
                  <a:cubicBezTo>
                    <a:pt x="155923" y="194660"/>
                    <a:pt x="153231" y="194809"/>
                    <a:pt x="150610" y="195030"/>
                  </a:cubicBezTo>
                  <a:cubicBezTo>
                    <a:pt x="146572" y="195479"/>
                    <a:pt x="142534" y="196305"/>
                    <a:pt x="138574" y="197053"/>
                  </a:cubicBezTo>
                  <a:cubicBezTo>
                    <a:pt x="134535" y="197800"/>
                    <a:pt x="130569" y="198470"/>
                    <a:pt x="126531" y="198698"/>
                  </a:cubicBezTo>
                  <a:cubicBezTo>
                    <a:pt x="125633" y="198770"/>
                    <a:pt x="124664" y="198770"/>
                    <a:pt x="123767" y="198770"/>
                  </a:cubicBezTo>
                  <a:cubicBezTo>
                    <a:pt x="110228" y="198770"/>
                    <a:pt x="96696" y="193236"/>
                    <a:pt x="87046" y="183664"/>
                  </a:cubicBezTo>
                  <a:cubicBezTo>
                    <a:pt x="82338" y="179105"/>
                    <a:pt x="78748" y="173721"/>
                    <a:pt x="75607" y="168037"/>
                  </a:cubicBezTo>
                  <a:cubicBezTo>
                    <a:pt x="70893" y="159434"/>
                    <a:pt x="67304" y="149940"/>
                    <a:pt x="63343" y="140739"/>
                  </a:cubicBezTo>
                  <a:cubicBezTo>
                    <a:pt x="59305" y="131544"/>
                    <a:pt x="54890" y="122642"/>
                    <a:pt x="48237" y="115164"/>
                  </a:cubicBezTo>
                  <a:cubicBezTo>
                    <a:pt x="42554" y="108661"/>
                    <a:pt x="35447" y="103576"/>
                    <a:pt x="28567" y="98413"/>
                  </a:cubicBezTo>
                  <a:cubicBezTo>
                    <a:pt x="21615" y="93178"/>
                    <a:pt x="14956" y="87871"/>
                    <a:pt x="9871" y="80991"/>
                  </a:cubicBezTo>
                  <a:cubicBezTo>
                    <a:pt x="3739" y="72688"/>
                    <a:pt x="748" y="62446"/>
                    <a:pt x="748" y="52198"/>
                  </a:cubicBezTo>
                  <a:cubicBezTo>
                    <a:pt x="748" y="43152"/>
                    <a:pt x="3069" y="34100"/>
                    <a:pt x="7706" y="26323"/>
                  </a:cubicBezTo>
                  <a:cubicBezTo>
                    <a:pt x="12492" y="18396"/>
                    <a:pt x="19443" y="12043"/>
                    <a:pt x="27520" y="7556"/>
                  </a:cubicBezTo>
                  <a:cubicBezTo>
                    <a:pt x="35596" y="3141"/>
                    <a:pt x="44797" y="676"/>
                    <a:pt x="53992" y="676"/>
                  </a:cubicBezTo>
                  <a:close/>
                  <a:moveTo>
                    <a:pt x="53992" y="0"/>
                  </a:moveTo>
                  <a:cubicBezTo>
                    <a:pt x="44648" y="0"/>
                    <a:pt x="35375" y="2471"/>
                    <a:pt x="27149" y="6958"/>
                  </a:cubicBezTo>
                  <a:cubicBezTo>
                    <a:pt x="18995" y="11445"/>
                    <a:pt x="11893" y="17948"/>
                    <a:pt x="7107" y="25952"/>
                  </a:cubicBezTo>
                  <a:cubicBezTo>
                    <a:pt x="2393" y="33801"/>
                    <a:pt x="0" y="43002"/>
                    <a:pt x="0" y="52198"/>
                  </a:cubicBezTo>
                  <a:cubicBezTo>
                    <a:pt x="0" y="62595"/>
                    <a:pt x="3069" y="72987"/>
                    <a:pt x="9273" y="81440"/>
                  </a:cubicBezTo>
                  <a:cubicBezTo>
                    <a:pt x="14436" y="88392"/>
                    <a:pt x="21238" y="93776"/>
                    <a:pt x="28118" y="98939"/>
                  </a:cubicBezTo>
                  <a:cubicBezTo>
                    <a:pt x="34998" y="104174"/>
                    <a:pt x="42105" y="109259"/>
                    <a:pt x="47711" y="115690"/>
                  </a:cubicBezTo>
                  <a:cubicBezTo>
                    <a:pt x="52048" y="120548"/>
                    <a:pt x="55488" y="126160"/>
                    <a:pt x="58479" y="131993"/>
                  </a:cubicBezTo>
                  <a:cubicBezTo>
                    <a:pt x="62966" y="140817"/>
                    <a:pt x="66406" y="150389"/>
                    <a:pt x="70522" y="159434"/>
                  </a:cubicBezTo>
                  <a:cubicBezTo>
                    <a:pt x="74632" y="168558"/>
                    <a:pt x="79418" y="177161"/>
                    <a:pt x="86525" y="184190"/>
                  </a:cubicBezTo>
                  <a:cubicBezTo>
                    <a:pt x="96319" y="193912"/>
                    <a:pt x="110007" y="199517"/>
                    <a:pt x="123767" y="199517"/>
                  </a:cubicBezTo>
                  <a:cubicBezTo>
                    <a:pt x="124736" y="199517"/>
                    <a:pt x="125633" y="199517"/>
                    <a:pt x="126531" y="199446"/>
                  </a:cubicBezTo>
                  <a:cubicBezTo>
                    <a:pt x="130647" y="199218"/>
                    <a:pt x="134685" y="198470"/>
                    <a:pt x="138645" y="197723"/>
                  </a:cubicBezTo>
                  <a:cubicBezTo>
                    <a:pt x="142684" y="196975"/>
                    <a:pt x="146650" y="196227"/>
                    <a:pt x="150688" y="195778"/>
                  </a:cubicBezTo>
                  <a:cubicBezTo>
                    <a:pt x="153303" y="195479"/>
                    <a:pt x="155923" y="195407"/>
                    <a:pt x="158537" y="195407"/>
                  </a:cubicBezTo>
                  <a:cubicBezTo>
                    <a:pt x="170281" y="195407"/>
                    <a:pt x="182097" y="197872"/>
                    <a:pt x="193912" y="200415"/>
                  </a:cubicBezTo>
                  <a:cubicBezTo>
                    <a:pt x="205650" y="202886"/>
                    <a:pt x="217394" y="205428"/>
                    <a:pt x="228910" y="205428"/>
                  </a:cubicBezTo>
                  <a:cubicBezTo>
                    <a:pt x="235712" y="205428"/>
                    <a:pt x="242520" y="204531"/>
                    <a:pt x="249173" y="202210"/>
                  </a:cubicBezTo>
                  <a:cubicBezTo>
                    <a:pt x="259642" y="198548"/>
                    <a:pt x="268245" y="191369"/>
                    <a:pt x="274449" y="182395"/>
                  </a:cubicBezTo>
                  <a:cubicBezTo>
                    <a:pt x="280659" y="173493"/>
                    <a:pt x="284470" y="162725"/>
                    <a:pt x="285295" y="151956"/>
                  </a:cubicBezTo>
                  <a:cubicBezTo>
                    <a:pt x="285517" y="149192"/>
                    <a:pt x="285666" y="146123"/>
                    <a:pt x="285666" y="142982"/>
                  </a:cubicBezTo>
                  <a:cubicBezTo>
                    <a:pt x="285666" y="133560"/>
                    <a:pt x="284548" y="122720"/>
                    <a:pt x="282005" y="112699"/>
                  </a:cubicBezTo>
                  <a:cubicBezTo>
                    <a:pt x="280731" y="107686"/>
                    <a:pt x="279085" y="102900"/>
                    <a:pt x="277069" y="98490"/>
                  </a:cubicBezTo>
                  <a:cubicBezTo>
                    <a:pt x="274975" y="94153"/>
                    <a:pt x="272505" y="90264"/>
                    <a:pt x="269513" y="87046"/>
                  </a:cubicBezTo>
                  <a:cubicBezTo>
                    <a:pt x="264805" y="82038"/>
                    <a:pt x="258823" y="78820"/>
                    <a:pt x="252314" y="76726"/>
                  </a:cubicBezTo>
                  <a:cubicBezTo>
                    <a:pt x="245811" y="74710"/>
                    <a:pt x="238781" y="73812"/>
                    <a:pt x="232051" y="73364"/>
                  </a:cubicBezTo>
                  <a:cubicBezTo>
                    <a:pt x="218064" y="72538"/>
                    <a:pt x="204082" y="73214"/>
                    <a:pt x="190173" y="71790"/>
                  </a:cubicBezTo>
                  <a:cubicBezTo>
                    <a:pt x="183293" y="71120"/>
                    <a:pt x="176264" y="69774"/>
                    <a:pt x="169683" y="67603"/>
                  </a:cubicBezTo>
                  <a:cubicBezTo>
                    <a:pt x="163102" y="65437"/>
                    <a:pt x="156820" y="62368"/>
                    <a:pt x="151358" y="58108"/>
                  </a:cubicBezTo>
                  <a:cubicBezTo>
                    <a:pt x="147320" y="54967"/>
                    <a:pt x="143808" y="51228"/>
                    <a:pt x="140368" y="47340"/>
                  </a:cubicBezTo>
                  <a:cubicBezTo>
                    <a:pt x="137000" y="43451"/>
                    <a:pt x="133638" y="39485"/>
                    <a:pt x="129971" y="35746"/>
                  </a:cubicBezTo>
                  <a:cubicBezTo>
                    <a:pt x="118305" y="23930"/>
                    <a:pt x="103647" y="15483"/>
                    <a:pt x="88470" y="8824"/>
                  </a:cubicBezTo>
                  <a:cubicBezTo>
                    <a:pt x="78371" y="4415"/>
                    <a:pt x="67752" y="598"/>
                    <a:pt x="56762" y="78"/>
                  </a:cubicBezTo>
                  <a:cubicBezTo>
                    <a:pt x="55787" y="0"/>
                    <a:pt x="54890" y="0"/>
                    <a:pt x="539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1" name="Google Shape;611;p35"/>
            <p:cNvSpPr/>
            <p:nvPr/>
          </p:nvSpPr>
          <p:spPr>
            <a:xfrm>
              <a:off x="542925" y="468600"/>
              <a:ext cx="6565850" cy="4733700"/>
            </a:xfrm>
            <a:custGeom>
              <a:avLst/>
              <a:gdLst/>
              <a:ahLst/>
              <a:cxnLst/>
              <a:rect l="l" t="t" r="r" b="b"/>
              <a:pathLst>
                <a:path w="262634" h="189348" extrusionOk="0">
                  <a:moveTo>
                    <a:pt x="51672" y="748"/>
                  </a:moveTo>
                  <a:cubicBezTo>
                    <a:pt x="54741" y="897"/>
                    <a:pt x="57732" y="1346"/>
                    <a:pt x="60723" y="2022"/>
                  </a:cubicBezTo>
                  <a:cubicBezTo>
                    <a:pt x="67675" y="3518"/>
                    <a:pt x="74333" y="6132"/>
                    <a:pt x="80836" y="9052"/>
                  </a:cubicBezTo>
                  <a:cubicBezTo>
                    <a:pt x="94746" y="15405"/>
                    <a:pt x="108135" y="23481"/>
                    <a:pt x="118903" y="34400"/>
                  </a:cubicBezTo>
                  <a:cubicBezTo>
                    <a:pt x="122266" y="37768"/>
                    <a:pt x="125406" y="41507"/>
                    <a:pt x="128625" y="45019"/>
                  </a:cubicBezTo>
                  <a:cubicBezTo>
                    <a:pt x="131838" y="48608"/>
                    <a:pt x="135206" y="51976"/>
                    <a:pt x="139017" y="54890"/>
                  </a:cubicBezTo>
                  <a:cubicBezTo>
                    <a:pt x="145149" y="59604"/>
                    <a:pt x="152256" y="62667"/>
                    <a:pt x="159734" y="64611"/>
                  </a:cubicBezTo>
                  <a:cubicBezTo>
                    <a:pt x="164891" y="65957"/>
                    <a:pt x="170204" y="66783"/>
                    <a:pt x="175510" y="67304"/>
                  </a:cubicBezTo>
                  <a:cubicBezTo>
                    <a:pt x="184035" y="68129"/>
                    <a:pt x="192638" y="68051"/>
                    <a:pt x="201235" y="68279"/>
                  </a:cubicBezTo>
                  <a:cubicBezTo>
                    <a:pt x="205572" y="68350"/>
                    <a:pt x="209988" y="68500"/>
                    <a:pt x="214325" y="68877"/>
                  </a:cubicBezTo>
                  <a:cubicBezTo>
                    <a:pt x="220529" y="69326"/>
                    <a:pt x="226960" y="70295"/>
                    <a:pt x="232793" y="72317"/>
                  </a:cubicBezTo>
                  <a:cubicBezTo>
                    <a:pt x="238704" y="74333"/>
                    <a:pt x="244010" y="77324"/>
                    <a:pt x="248126" y="81961"/>
                  </a:cubicBezTo>
                  <a:cubicBezTo>
                    <a:pt x="253134" y="87572"/>
                    <a:pt x="256651" y="95499"/>
                    <a:pt x="258817" y="104096"/>
                  </a:cubicBezTo>
                  <a:cubicBezTo>
                    <a:pt x="260989" y="112699"/>
                    <a:pt x="261958" y="121972"/>
                    <a:pt x="261958" y="130347"/>
                  </a:cubicBezTo>
                  <a:cubicBezTo>
                    <a:pt x="261958" y="134158"/>
                    <a:pt x="261737" y="137748"/>
                    <a:pt x="261360" y="141038"/>
                  </a:cubicBezTo>
                  <a:cubicBezTo>
                    <a:pt x="260313" y="150688"/>
                    <a:pt x="256723" y="160260"/>
                    <a:pt x="250890" y="168259"/>
                  </a:cubicBezTo>
                  <a:cubicBezTo>
                    <a:pt x="245135" y="176186"/>
                    <a:pt x="237280" y="182545"/>
                    <a:pt x="227786" y="185758"/>
                  </a:cubicBezTo>
                  <a:cubicBezTo>
                    <a:pt x="221725" y="187780"/>
                    <a:pt x="215521" y="188599"/>
                    <a:pt x="209240" y="188599"/>
                  </a:cubicBezTo>
                  <a:cubicBezTo>
                    <a:pt x="201612" y="188599"/>
                    <a:pt x="193835" y="187403"/>
                    <a:pt x="185980" y="185985"/>
                  </a:cubicBezTo>
                  <a:cubicBezTo>
                    <a:pt x="178131" y="184489"/>
                    <a:pt x="170275" y="182695"/>
                    <a:pt x="162349" y="181498"/>
                  </a:cubicBezTo>
                  <a:cubicBezTo>
                    <a:pt x="156964" y="180750"/>
                    <a:pt x="151508" y="180152"/>
                    <a:pt x="146124" y="180152"/>
                  </a:cubicBezTo>
                  <a:cubicBezTo>
                    <a:pt x="143282" y="180152"/>
                    <a:pt x="140512" y="180302"/>
                    <a:pt x="137671" y="180672"/>
                  </a:cubicBezTo>
                  <a:cubicBezTo>
                    <a:pt x="133932" y="181121"/>
                    <a:pt x="130270" y="181869"/>
                    <a:pt x="126681" y="182545"/>
                  </a:cubicBezTo>
                  <a:cubicBezTo>
                    <a:pt x="123013" y="183293"/>
                    <a:pt x="119352" y="183963"/>
                    <a:pt x="115685" y="184190"/>
                  </a:cubicBezTo>
                  <a:cubicBezTo>
                    <a:pt x="114488" y="184340"/>
                    <a:pt x="113220" y="184340"/>
                    <a:pt x="112023" y="184340"/>
                  </a:cubicBezTo>
                  <a:cubicBezTo>
                    <a:pt x="106340" y="184340"/>
                    <a:pt x="100579" y="183365"/>
                    <a:pt x="95195" y="181348"/>
                  </a:cubicBezTo>
                  <a:cubicBezTo>
                    <a:pt x="88692" y="178878"/>
                    <a:pt x="82781" y="174917"/>
                    <a:pt x="77995" y="169982"/>
                  </a:cubicBezTo>
                  <a:cubicBezTo>
                    <a:pt x="73885" y="165716"/>
                    <a:pt x="70666" y="160858"/>
                    <a:pt x="67902" y="155624"/>
                  </a:cubicBezTo>
                  <a:cubicBezTo>
                    <a:pt x="63714" y="147846"/>
                    <a:pt x="60574" y="139243"/>
                    <a:pt x="56984" y="130946"/>
                  </a:cubicBezTo>
                  <a:cubicBezTo>
                    <a:pt x="53395" y="122642"/>
                    <a:pt x="49428" y="114643"/>
                    <a:pt x="43595" y="107835"/>
                  </a:cubicBezTo>
                  <a:cubicBezTo>
                    <a:pt x="38510" y="101930"/>
                    <a:pt x="32228" y="97216"/>
                    <a:pt x="26096" y="92508"/>
                  </a:cubicBezTo>
                  <a:cubicBezTo>
                    <a:pt x="19964" y="87722"/>
                    <a:pt x="13982" y="82936"/>
                    <a:pt x="9572" y="76576"/>
                  </a:cubicBezTo>
                  <a:cubicBezTo>
                    <a:pt x="3740" y="68350"/>
                    <a:pt x="670" y="58180"/>
                    <a:pt x="670" y="48010"/>
                  </a:cubicBezTo>
                  <a:cubicBezTo>
                    <a:pt x="670" y="39933"/>
                    <a:pt x="2615" y="31935"/>
                    <a:pt x="6581" y="24977"/>
                  </a:cubicBezTo>
                  <a:cubicBezTo>
                    <a:pt x="10769" y="17499"/>
                    <a:pt x="17200" y="11445"/>
                    <a:pt x="24678" y="7257"/>
                  </a:cubicBezTo>
                  <a:cubicBezTo>
                    <a:pt x="32157" y="3069"/>
                    <a:pt x="40753" y="748"/>
                    <a:pt x="49356" y="748"/>
                  </a:cubicBezTo>
                  <a:close/>
                  <a:moveTo>
                    <a:pt x="49356" y="0"/>
                  </a:moveTo>
                  <a:cubicBezTo>
                    <a:pt x="40604" y="0"/>
                    <a:pt x="31929" y="2393"/>
                    <a:pt x="24301" y="6659"/>
                  </a:cubicBezTo>
                  <a:cubicBezTo>
                    <a:pt x="16752" y="10846"/>
                    <a:pt x="10243" y="17050"/>
                    <a:pt x="5905" y="24606"/>
                  </a:cubicBezTo>
                  <a:cubicBezTo>
                    <a:pt x="1945" y="31707"/>
                    <a:pt x="0" y="39862"/>
                    <a:pt x="0" y="48010"/>
                  </a:cubicBezTo>
                  <a:cubicBezTo>
                    <a:pt x="0" y="58330"/>
                    <a:pt x="3063" y="68650"/>
                    <a:pt x="8974" y="77025"/>
                  </a:cubicBezTo>
                  <a:cubicBezTo>
                    <a:pt x="13461" y="83456"/>
                    <a:pt x="19515" y="88320"/>
                    <a:pt x="25648" y="93106"/>
                  </a:cubicBezTo>
                  <a:cubicBezTo>
                    <a:pt x="31780" y="97814"/>
                    <a:pt x="38061" y="102451"/>
                    <a:pt x="43075" y="108284"/>
                  </a:cubicBezTo>
                  <a:cubicBezTo>
                    <a:pt x="46886" y="112771"/>
                    <a:pt x="49955" y="117784"/>
                    <a:pt x="52569" y="123091"/>
                  </a:cubicBezTo>
                  <a:cubicBezTo>
                    <a:pt x="56535" y="131095"/>
                    <a:pt x="59676" y="139692"/>
                    <a:pt x="63338" y="147918"/>
                  </a:cubicBezTo>
                  <a:cubicBezTo>
                    <a:pt x="67005" y="156144"/>
                    <a:pt x="71264" y="163999"/>
                    <a:pt x="77474" y="170502"/>
                  </a:cubicBezTo>
                  <a:cubicBezTo>
                    <a:pt x="82332" y="175516"/>
                    <a:pt x="88315" y="179554"/>
                    <a:pt x="94973" y="182019"/>
                  </a:cubicBezTo>
                  <a:cubicBezTo>
                    <a:pt x="100429" y="184041"/>
                    <a:pt x="106262" y="185088"/>
                    <a:pt x="112023" y="185088"/>
                  </a:cubicBezTo>
                  <a:cubicBezTo>
                    <a:pt x="113292" y="185088"/>
                    <a:pt x="114488" y="185010"/>
                    <a:pt x="115685" y="184938"/>
                  </a:cubicBezTo>
                  <a:cubicBezTo>
                    <a:pt x="119424" y="184639"/>
                    <a:pt x="123091" y="183963"/>
                    <a:pt x="126752" y="183293"/>
                  </a:cubicBezTo>
                  <a:cubicBezTo>
                    <a:pt x="130420" y="182545"/>
                    <a:pt x="134081" y="181797"/>
                    <a:pt x="137748" y="181348"/>
                  </a:cubicBezTo>
                  <a:cubicBezTo>
                    <a:pt x="140512" y="181049"/>
                    <a:pt x="143354" y="180900"/>
                    <a:pt x="146124" y="180900"/>
                  </a:cubicBezTo>
                  <a:cubicBezTo>
                    <a:pt x="151508" y="180900"/>
                    <a:pt x="156815" y="181420"/>
                    <a:pt x="162199" y="182246"/>
                  </a:cubicBezTo>
                  <a:cubicBezTo>
                    <a:pt x="170126" y="183442"/>
                    <a:pt x="177981" y="185159"/>
                    <a:pt x="185830" y="186655"/>
                  </a:cubicBezTo>
                  <a:cubicBezTo>
                    <a:pt x="193685" y="188151"/>
                    <a:pt x="201534" y="189347"/>
                    <a:pt x="209240" y="189347"/>
                  </a:cubicBezTo>
                  <a:cubicBezTo>
                    <a:pt x="215593" y="189347"/>
                    <a:pt x="221875" y="188528"/>
                    <a:pt x="228007" y="186434"/>
                  </a:cubicBezTo>
                  <a:cubicBezTo>
                    <a:pt x="237657" y="183143"/>
                    <a:pt x="245655" y="176712"/>
                    <a:pt x="251488" y="168636"/>
                  </a:cubicBezTo>
                  <a:cubicBezTo>
                    <a:pt x="257321" y="160559"/>
                    <a:pt x="261060" y="150909"/>
                    <a:pt x="262107" y="141116"/>
                  </a:cubicBezTo>
                  <a:cubicBezTo>
                    <a:pt x="262484" y="137826"/>
                    <a:pt x="262634" y="134158"/>
                    <a:pt x="262634" y="130347"/>
                  </a:cubicBezTo>
                  <a:cubicBezTo>
                    <a:pt x="262634" y="121894"/>
                    <a:pt x="261737" y="112549"/>
                    <a:pt x="259493" y="103875"/>
                  </a:cubicBezTo>
                  <a:cubicBezTo>
                    <a:pt x="257321" y="95200"/>
                    <a:pt x="253810" y="87195"/>
                    <a:pt x="248647" y="81440"/>
                  </a:cubicBezTo>
                  <a:cubicBezTo>
                    <a:pt x="244459" y="76726"/>
                    <a:pt x="239003" y="73663"/>
                    <a:pt x="233020" y="71641"/>
                  </a:cubicBezTo>
                  <a:cubicBezTo>
                    <a:pt x="227110" y="69625"/>
                    <a:pt x="220607" y="68650"/>
                    <a:pt x="214325" y="68129"/>
                  </a:cubicBezTo>
                  <a:cubicBezTo>
                    <a:pt x="209988" y="67830"/>
                    <a:pt x="205650" y="67680"/>
                    <a:pt x="201235" y="67531"/>
                  </a:cubicBezTo>
                  <a:cubicBezTo>
                    <a:pt x="192638" y="67381"/>
                    <a:pt x="184113" y="67381"/>
                    <a:pt x="175588" y="66556"/>
                  </a:cubicBezTo>
                  <a:cubicBezTo>
                    <a:pt x="170275" y="66107"/>
                    <a:pt x="165041" y="65287"/>
                    <a:pt x="159956" y="63941"/>
                  </a:cubicBezTo>
                  <a:cubicBezTo>
                    <a:pt x="152555" y="61997"/>
                    <a:pt x="145526" y="58928"/>
                    <a:pt x="139465" y="54369"/>
                  </a:cubicBezTo>
                  <a:cubicBezTo>
                    <a:pt x="135654" y="51450"/>
                    <a:pt x="132364" y="48088"/>
                    <a:pt x="129145" y="44570"/>
                  </a:cubicBezTo>
                  <a:cubicBezTo>
                    <a:pt x="125933" y="40980"/>
                    <a:pt x="122792" y="37319"/>
                    <a:pt x="119424" y="33879"/>
                  </a:cubicBezTo>
                  <a:cubicBezTo>
                    <a:pt x="108584" y="22883"/>
                    <a:pt x="95123" y="14807"/>
                    <a:pt x="81136" y="8376"/>
                  </a:cubicBezTo>
                  <a:cubicBezTo>
                    <a:pt x="74633" y="5462"/>
                    <a:pt x="67902" y="2770"/>
                    <a:pt x="60873" y="1274"/>
                  </a:cubicBezTo>
                  <a:cubicBezTo>
                    <a:pt x="57881" y="676"/>
                    <a:pt x="54812" y="227"/>
                    <a:pt x="51672" y="78"/>
                  </a:cubicBezTo>
                  <a:cubicBezTo>
                    <a:pt x="50924" y="0"/>
                    <a:pt x="50104" y="0"/>
                    <a:pt x="49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2" name="Google Shape;612;p35"/>
            <p:cNvSpPr/>
            <p:nvPr/>
          </p:nvSpPr>
          <p:spPr>
            <a:xfrm>
              <a:off x="843850" y="648075"/>
              <a:ext cx="5997525" cy="4331825"/>
            </a:xfrm>
            <a:custGeom>
              <a:avLst/>
              <a:gdLst/>
              <a:ahLst/>
              <a:cxnLst/>
              <a:rect l="l" t="t" r="r" b="b"/>
              <a:pathLst>
                <a:path w="239901" h="173273" extrusionOk="0">
                  <a:moveTo>
                    <a:pt x="44798" y="748"/>
                  </a:moveTo>
                  <a:cubicBezTo>
                    <a:pt x="45468" y="748"/>
                    <a:pt x="46144" y="748"/>
                    <a:pt x="46814" y="826"/>
                  </a:cubicBezTo>
                  <a:cubicBezTo>
                    <a:pt x="49655" y="897"/>
                    <a:pt x="52425" y="1346"/>
                    <a:pt x="55189" y="1944"/>
                  </a:cubicBezTo>
                  <a:cubicBezTo>
                    <a:pt x="61549" y="3368"/>
                    <a:pt x="67753" y="5833"/>
                    <a:pt x="73663" y="8675"/>
                  </a:cubicBezTo>
                  <a:cubicBezTo>
                    <a:pt x="86376" y="14735"/>
                    <a:pt x="98491" y="22512"/>
                    <a:pt x="108512" y="32533"/>
                  </a:cubicBezTo>
                  <a:cubicBezTo>
                    <a:pt x="111575" y="35674"/>
                    <a:pt x="114494" y="38964"/>
                    <a:pt x="117557" y="42177"/>
                  </a:cubicBezTo>
                  <a:cubicBezTo>
                    <a:pt x="120548" y="45467"/>
                    <a:pt x="123689" y="48536"/>
                    <a:pt x="127279" y="51151"/>
                  </a:cubicBezTo>
                  <a:cubicBezTo>
                    <a:pt x="132962" y="55338"/>
                    <a:pt x="139543" y="58108"/>
                    <a:pt x="146501" y="59825"/>
                  </a:cubicBezTo>
                  <a:cubicBezTo>
                    <a:pt x="151209" y="61022"/>
                    <a:pt x="156145" y="61698"/>
                    <a:pt x="161008" y="62069"/>
                  </a:cubicBezTo>
                  <a:cubicBezTo>
                    <a:pt x="168935" y="62745"/>
                    <a:pt x="176862" y="62667"/>
                    <a:pt x="184789" y="62894"/>
                  </a:cubicBezTo>
                  <a:cubicBezTo>
                    <a:pt x="188749" y="63044"/>
                    <a:pt x="192788" y="63194"/>
                    <a:pt x="196754" y="63642"/>
                  </a:cubicBezTo>
                  <a:cubicBezTo>
                    <a:pt x="202437" y="64163"/>
                    <a:pt x="208342" y="65210"/>
                    <a:pt x="213655" y="67154"/>
                  </a:cubicBezTo>
                  <a:cubicBezTo>
                    <a:pt x="218961" y="69098"/>
                    <a:pt x="223825" y="72018"/>
                    <a:pt x="227486" y="76355"/>
                  </a:cubicBezTo>
                  <a:cubicBezTo>
                    <a:pt x="231752" y="81291"/>
                    <a:pt x="234665" y="88021"/>
                    <a:pt x="236538" y="95350"/>
                  </a:cubicBezTo>
                  <a:cubicBezTo>
                    <a:pt x="238404" y="102600"/>
                    <a:pt x="239152" y="110527"/>
                    <a:pt x="239152" y="117784"/>
                  </a:cubicBezTo>
                  <a:cubicBezTo>
                    <a:pt x="239152" y="122193"/>
                    <a:pt x="238853" y="126459"/>
                    <a:pt x="238333" y="130198"/>
                  </a:cubicBezTo>
                  <a:cubicBezTo>
                    <a:pt x="237136" y="138795"/>
                    <a:pt x="233547" y="147398"/>
                    <a:pt x="228162" y="154427"/>
                  </a:cubicBezTo>
                  <a:cubicBezTo>
                    <a:pt x="222700" y="161528"/>
                    <a:pt x="215449" y="167140"/>
                    <a:pt x="206775" y="169982"/>
                  </a:cubicBezTo>
                  <a:cubicBezTo>
                    <a:pt x="201163" y="171848"/>
                    <a:pt x="195480" y="172524"/>
                    <a:pt x="189725" y="172524"/>
                  </a:cubicBezTo>
                  <a:cubicBezTo>
                    <a:pt x="182767" y="172524"/>
                    <a:pt x="175737" y="171549"/>
                    <a:pt x="168636" y="170281"/>
                  </a:cubicBezTo>
                  <a:cubicBezTo>
                    <a:pt x="161529" y="169007"/>
                    <a:pt x="154350" y="167589"/>
                    <a:pt x="147249" y="166614"/>
                  </a:cubicBezTo>
                  <a:cubicBezTo>
                    <a:pt x="142833" y="166015"/>
                    <a:pt x="138424" y="165644"/>
                    <a:pt x="134009" y="165644"/>
                  </a:cubicBezTo>
                  <a:cubicBezTo>
                    <a:pt x="130946" y="165644"/>
                    <a:pt x="127877" y="165866"/>
                    <a:pt x="124886" y="166243"/>
                  </a:cubicBezTo>
                  <a:cubicBezTo>
                    <a:pt x="118155" y="167140"/>
                    <a:pt x="111652" y="169084"/>
                    <a:pt x="104922" y="169754"/>
                  </a:cubicBezTo>
                  <a:cubicBezTo>
                    <a:pt x="103426" y="169832"/>
                    <a:pt x="101931" y="169904"/>
                    <a:pt x="100435" y="169904"/>
                  </a:cubicBezTo>
                  <a:cubicBezTo>
                    <a:pt x="95272" y="169904"/>
                    <a:pt x="90187" y="169084"/>
                    <a:pt x="85329" y="167361"/>
                  </a:cubicBezTo>
                  <a:cubicBezTo>
                    <a:pt x="79119" y="165046"/>
                    <a:pt x="73586" y="161080"/>
                    <a:pt x="69176" y="156222"/>
                  </a:cubicBezTo>
                  <a:cubicBezTo>
                    <a:pt x="65587" y="152333"/>
                    <a:pt x="62745" y="147918"/>
                    <a:pt x="60352" y="143282"/>
                  </a:cubicBezTo>
                  <a:cubicBezTo>
                    <a:pt x="56685" y="136252"/>
                    <a:pt x="53921" y="128624"/>
                    <a:pt x="50780" y="121146"/>
                  </a:cubicBezTo>
                  <a:cubicBezTo>
                    <a:pt x="47639" y="113746"/>
                    <a:pt x="44199" y="106567"/>
                    <a:pt x="39114" y="100435"/>
                  </a:cubicBezTo>
                  <a:cubicBezTo>
                    <a:pt x="34699" y="95122"/>
                    <a:pt x="29165" y="90935"/>
                    <a:pt x="23781" y="86597"/>
                  </a:cubicBezTo>
                  <a:cubicBezTo>
                    <a:pt x="18397" y="82338"/>
                    <a:pt x="13162" y="77923"/>
                    <a:pt x="9351" y="72239"/>
                  </a:cubicBezTo>
                  <a:cubicBezTo>
                    <a:pt x="3817" y="63941"/>
                    <a:pt x="748" y="53771"/>
                    <a:pt x="748" y="43750"/>
                  </a:cubicBezTo>
                  <a:cubicBezTo>
                    <a:pt x="748" y="36721"/>
                    <a:pt x="2244" y="29763"/>
                    <a:pt x="5534" y="23559"/>
                  </a:cubicBezTo>
                  <a:cubicBezTo>
                    <a:pt x="9273" y="16602"/>
                    <a:pt x="15106" y="10918"/>
                    <a:pt x="21986" y="6958"/>
                  </a:cubicBezTo>
                  <a:cubicBezTo>
                    <a:pt x="28866" y="2991"/>
                    <a:pt x="36871" y="748"/>
                    <a:pt x="44798" y="748"/>
                  </a:cubicBezTo>
                  <a:close/>
                  <a:moveTo>
                    <a:pt x="44798" y="0"/>
                  </a:moveTo>
                  <a:cubicBezTo>
                    <a:pt x="36721" y="0"/>
                    <a:pt x="28645" y="2244"/>
                    <a:pt x="21615" y="6282"/>
                  </a:cubicBezTo>
                  <a:cubicBezTo>
                    <a:pt x="14658" y="10320"/>
                    <a:pt x="8675" y="16153"/>
                    <a:pt x="4936" y="23260"/>
                  </a:cubicBezTo>
                  <a:cubicBezTo>
                    <a:pt x="1574" y="29542"/>
                    <a:pt x="0" y="36643"/>
                    <a:pt x="0" y="43750"/>
                  </a:cubicBezTo>
                  <a:cubicBezTo>
                    <a:pt x="0" y="53921"/>
                    <a:pt x="3141" y="64240"/>
                    <a:pt x="8753" y="72616"/>
                  </a:cubicBezTo>
                  <a:cubicBezTo>
                    <a:pt x="12641" y="78449"/>
                    <a:pt x="17948" y="82858"/>
                    <a:pt x="23332" y="87195"/>
                  </a:cubicBezTo>
                  <a:cubicBezTo>
                    <a:pt x="28716" y="91461"/>
                    <a:pt x="34179" y="95649"/>
                    <a:pt x="38516" y="100883"/>
                  </a:cubicBezTo>
                  <a:cubicBezTo>
                    <a:pt x="41878" y="104922"/>
                    <a:pt x="44498" y="109409"/>
                    <a:pt x="46814" y="114195"/>
                  </a:cubicBezTo>
                  <a:cubicBezTo>
                    <a:pt x="50331" y="121296"/>
                    <a:pt x="53024" y="129001"/>
                    <a:pt x="56236" y="136330"/>
                  </a:cubicBezTo>
                  <a:cubicBezTo>
                    <a:pt x="59455" y="143730"/>
                    <a:pt x="63194" y="150760"/>
                    <a:pt x="68578" y="156742"/>
                  </a:cubicBezTo>
                  <a:cubicBezTo>
                    <a:pt x="73065" y="161606"/>
                    <a:pt x="78748" y="165644"/>
                    <a:pt x="85102" y="168037"/>
                  </a:cubicBezTo>
                  <a:cubicBezTo>
                    <a:pt x="90038" y="169832"/>
                    <a:pt x="95200" y="170652"/>
                    <a:pt x="100435" y="170652"/>
                  </a:cubicBezTo>
                  <a:cubicBezTo>
                    <a:pt x="101931" y="170652"/>
                    <a:pt x="103498" y="170580"/>
                    <a:pt x="104994" y="170430"/>
                  </a:cubicBezTo>
                  <a:cubicBezTo>
                    <a:pt x="111802" y="169832"/>
                    <a:pt x="118305" y="167888"/>
                    <a:pt x="124964" y="166990"/>
                  </a:cubicBezTo>
                  <a:cubicBezTo>
                    <a:pt x="127955" y="166542"/>
                    <a:pt x="130946" y="166392"/>
                    <a:pt x="134009" y="166392"/>
                  </a:cubicBezTo>
                  <a:cubicBezTo>
                    <a:pt x="138347" y="166392"/>
                    <a:pt x="142762" y="166763"/>
                    <a:pt x="147171" y="167361"/>
                  </a:cubicBezTo>
                  <a:cubicBezTo>
                    <a:pt x="154278" y="168259"/>
                    <a:pt x="161379" y="169754"/>
                    <a:pt x="168487" y="171029"/>
                  </a:cubicBezTo>
                  <a:cubicBezTo>
                    <a:pt x="175588" y="172225"/>
                    <a:pt x="182695" y="173272"/>
                    <a:pt x="189725" y="173272"/>
                  </a:cubicBezTo>
                  <a:cubicBezTo>
                    <a:pt x="195558" y="173272"/>
                    <a:pt x="201313" y="172524"/>
                    <a:pt x="206996" y="170652"/>
                  </a:cubicBezTo>
                  <a:cubicBezTo>
                    <a:pt x="215820" y="167810"/>
                    <a:pt x="223227" y="162055"/>
                    <a:pt x="228683" y="154876"/>
                  </a:cubicBezTo>
                  <a:cubicBezTo>
                    <a:pt x="234217" y="147697"/>
                    <a:pt x="237806" y="139022"/>
                    <a:pt x="239081" y="130270"/>
                  </a:cubicBezTo>
                  <a:cubicBezTo>
                    <a:pt x="239601" y="126531"/>
                    <a:pt x="239900" y="122271"/>
                    <a:pt x="239900" y="117784"/>
                  </a:cubicBezTo>
                  <a:cubicBezTo>
                    <a:pt x="239900" y="110456"/>
                    <a:pt x="239081" y="102529"/>
                    <a:pt x="237208" y="95200"/>
                  </a:cubicBezTo>
                  <a:cubicBezTo>
                    <a:pt x="235341" y="87794"/>
                    <a:pt x="232350" y="80992"/>
                    <a:pt x="228013" y="75829"/>
                  </a:cubicBezTo>
                  <a:cubicBezTo>
                    <a:pt x="224274" y="71420"/>
                    <a:pt x="219338" y="68428"/>
                    <a:pt x="213876" y="66484"/>
                  </a:cubicBezTo>
                  <a:cubicBezTo>
                    <a:pt x="208492" y="64462"/>
                    <a:pt x="202587" y="63415"/>
                    <a:pt x="196826" y="62894"/>
                  </a:cubicBezTo>
                  <a:cubicBezTo>
                    <a:pt x="192865" y="62518"/>
                    <a:pt x="188827" y="62296"/>
                    <a:pt x="184789" y="62147"/>
                  </a:cubicBezTo>
                  <a:cubicBezTo>
                    <a:pt x="176862" y="61919"/>
                    <a:pt x="168935" y="61997"/>
                    <a:pt x="161080" y="61399"/>
                  </a:cubicBezTo>
                  <a:cubicBezTo>
                    <a:pt x="156222" y="60950"/>
                    <a:pt x="151359" y="60274"/>
                    <a:pt x="146650" y="59078"/>
                  </a:cubicBezTo>
                  <a:cubicBezTo>
                    <a:pt x="139842" y="57432"/>
                    <a:pt x="133339" y="54668"/>
                    <a:pt x="127656" y="50552"/>
                  </a:cubicBezTo>
                  <a:cubicBezTo>
                    <a:pt x="124138" y="48010"/>
                    <a:pt x="121075" y="44947"/>
                    <a:pt x="118084" y="41728"/>
                  </a:cubicBezTo>
                  <a:cubicBezTo>
                    <a:pt x="115015" y="38516"/>
                    <a:pt x="112101" y="35147"/>
                    <a:pt x="109032" y="32007"/>
                  </a:cubicBezTo>
                  <a:cubicBezTo>
                    <a:pt x="98940" y="21914"/>
                    <a:pt x="86747" y="14059"/>
                    <a:pt x="73962" y="8005"/>
                  </a:cubicBezTo>
                  <a:cubicBezTo>
                    <a:pt x="67980" y="5163"/>
                    <a:pt x="61848" y="2620"/>
                    <a:pt x="55339" y="1197"/>
                  </a:cubicBezTo>
                  <a:cubicBezTo>
                    <a:pt x="52575" y="598"/>
                    <a:pt x="49733" y="227"/>
                    <a:pt x="46814" y="78"/>
                  </a:cubicBezTo>
                  <a:cubicBezTo>
                    <a:pt x="46144" y="0"/>
                    <a:pt x="45468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3" name="Google Shape;613;p35"/>
            <p:cNvSpPr/>
            <p:nvPr/>
          </p:nvSpPr>
          <p:spPr>
            <a:xfrm>
              <a:off x="1144925" y="829475"/>
              <a:ext cx="5430975" cy="3927875"/>
            </a:xfrm>
            <a:custGeom>
              <a:avLst/>
              <a:gdLst/>
              <a:ahLst/>
              <a:cxnLst/>
              <a:rect l="l" t="t" r="r" b="b"/>
              <a:pathLst>
                <a:path w="217239" h="157115" extrusionOk="0">
                  <a:moveTo>
                    <a:pt x="40305" y="671"/>
                  </a:moveTo>
                  <a:cubicBezTo>
                    <a:pt x="40831" y="671"/>
                    <a:pt x="41351" y="671"/>
                    <a:pt x="41950" y="749"/>
                  </a:cubicBezTo>
                  <a:cubicBezTo>
                    <a:pt x="44492" y="820"/>
                    <a:pt x="47113" y="1197"/>
                    <a:pt x="49655" y="1796"/>
                  </a:cubicBezTo>
                  <a:cubicBezTo>
                    <a:pt x="55488" y="3064"/>
                    <a:pt x="61094" y="5457"/>
                    <a:pt x="66478" y="8149"/>
                  </a:cubicBezTo>
                  <a:cubicBezTo>
                    <a:pt x="77995" y="13910"/>
                    <a:pt x="88841" y="21388"/>
                    <a:pt x="98036" y="30584"/>
                  </a:cubicBezTo>
                  <a:cubicBezTo>
                    <a:pt x="100955" y="33425"/>
                    <a:pt x="103648" y="36417"/>
                    <a:pt x="106412" y="39336"/>
                  </a:cubicBezTo>
                  <a:cubicBezTo>
                    <a:pt x="109253" y="42178"/>
                    <a:pt x="112173" y="44942"/>
                    <a:pt x="115535" y="47335"/>
                  </a:cubicBezTo>
                  <a:cubicBezTo>
                    <a:pt x="120770" y="51002"/>
                    <a:pt x="126902" y="53467"/>
                    <a:pt x="133183" y="54962"/>
                  </a:cubicBezTo>
                  <a:cubicBezTo>
                    <a:pt x="137599" y="55938"/>
                    <a:pt x="142085" y="56536"/>
                    <a:pt x="146495" y="56835"/>
                  </a:cubicBezTo>
                  <a:cubicBezTo>
                    <a:pt x="153751" y="57284"/>
                    <a:pt x="161002" y="57206"/>
                    <a:pt x="168259" y="57433"/>
                  </a:cubicBezTo>
                  <a:cubicBezTo>
                    <a:pt x="171920" y="57583"/>
                    <a:pt x="175588" y="57882"/>
                    <a:pt x="179177" y="58253"/>
                  </a:cubicBezTo>
                  <a:cubicBezTo>
                    <a:pt x="184412" y="58929"/>
                    <a:pt x="189718" y="59976"/>
                    <a:pt x="194504" y="61920"/>
                  </a:cubicBezTo>
                  <a:cubicBezTo>
                    <a:pt x="199290" y="63864"/>
                    <a:pt x="203556" y="66628"/>
                    <a:pt x="206769" y="70667"/>
                  </a:cubicBezTo>
                  <a:cubicBezTo>
                    <a:pt x="210286" y="75004"/>
                    <a:pt x="212751" y="80615"/>
                    <a:pt x="214247" y="86670"/>
                  </a:cubicBezTo>
                  <a:cubicBezTo>
                    <a:pt x="215820" y="92730"/>
                    <a:pt x="216490" y="99233"/>
                    <a:pt x="216490" y="105365"/>
                  </a:cubicBezTo>
                  <a:cubicBezTo>
                    <a:pt x="216490" y="110379"/>
                    <a:pt x="216042" y="115165"/>
                    <a:pt x="215294" y="119203"/>
                  </a:cubicBezTo>
                  <a:cubicBezTo>
                    <a:pt x="213876" y="126902"/>
                    <a:pt x="210436" y="134380"/>
                    <a:pt x="205351" y="140590"/>
                  </a:cubicBezTo>
                  <a:cubicBezTo>
                    <a:pt x="200266" y="146794"/>
                    <a:pt x="193607" y="151730"/>
                    <a:pt x="185758" y="154123"/>
                  </a:cubicBezTo>
                  <a:cubicBezTo>
                    <a:pt x="180673" y="155768"/>
                    <a:pt x="175438" y="156366"/>
                    <a:pt x="170126" y="156366"/>
                  </a:cubicBezTo>
                  <a:cubicBezTo>
                    <a:pt x="163922" y="156366"/>
                    <a:pt x="157640" y="155547"/>
                    <a:pt x="151281" y="154500"/>
                  </a:cubicBezTo>
                  <a:cubicBezTo>
                    <a:pt x="144927" y="153525"/>
                    <a:pt x="138496" y="152328"/>
                    <a:pt x="132136" y="151658"/>
                  </a:cubicBezTo>
                  <a:cubicBezTo>
                    <a:pt x="128774" y="151281"/>
                    <a:pt x="125334" y="151060"/>
                    <a:pt x="121966" y="151060"/>
                  </a:cubicBezTo>
                  <a:cubicBezTo>
                    <a:pt x="118676" y="151060"/>
                    <a:pt x="115385" y="151281"/>
                    <a:pt x="112095" y="151808"/>
                  </a:cubicBezTo>
                  <a:cubicBezTo>
                    <a:pt x="106041" y="152705"/>
                    <a:pt x="100208" y="154422"/>
                    <a:pt x="94225" y="155170"/>
                  </a:cubicBezTo>
                  <a:cubicBezTo>
                    <a:pt x="92430" y="155397"/>
                    <a:pt x="90558" y="155469"/>
                    <a:pt x="88763" y="155469"/>
                  </a:cubicBezTo>
                  <a:cubicBezTo>
                    <a:pt x="84276" y="155469"/>
                    <a:pt x="79789" y="154799"/>
                    <a:pt x="75530" y="153225"/>
                  </a:cubicBezTo>
                  <a:cubicBezTo>
                    <a:pt x="69547" y="151060"/>
                    <a:pt x="64312" y="147171"/>
                    <a:pt x="60274" y="142457"/>
                  </a:cubicBezTo>
                  <a:cubicBezTo>
                    <a:pt x="54214" y="135427"/>
                    <a:pt x="50624" y="126681"/>
                    <a:pt x="47184" y="117929"/>
                  </a:cubicBezTo>
                  <a:cubicBezTo>
                    <a:pt x="45467" y="113519"/>
                    <a:pt x="43744" y="109104"/>
                    <a:pt x="41728" y="104917"/>
                  </a:cubicBezTo>
                  <a:cubicBezTo>
                    <a:pt x="39784" y="100657"/>
                    <a:pt x="37463" y="96619"/>
                    <a:pt x="34549" y="92951"/>
                  </a:cubicBezTo>
                  <a:cubicBezTo>
                    <a:pt x="30810" y="88243"/>
                    <a:pt x="26096" y="84504"/>
                    <a:pt x="21460" y="80615"/>
                  </a:cubicBezTo>
                  <a:cubicBezTo>
                    <a:pt x="16823" y="76799"/>
                    <a:pt x="12414" y="72838"/>
                    <a:pt x="9195" y="67753"/>
                  </a:cubicBezTo>
                  <a:cubicBezTo>
                    <a:pt x="3961" y="59449"/>
                    <a:pt x="748" y="49279"/>
                    <a:pt x="748" y="39336"/>
                  </a:cubicBezTo>
                  <a:cubicBezTo>
                    <a:pt x="748" y="33353"/>
                    <a:pt x="1944" y="27443"/>
                    <a:pt x="4559" y="22136"/>
                  </a:cubicBezTo>
                  <a:cubicBezTo>
                    <a:pt x="7700" y="15627"/>
                    <a:pt x="13012" y="10243"/>
                    <a:pt x="19294" y="6504"/>
                  </a:cubicBezTo>
                  <a:cubicBezTo>
                    <a:pt x="25647" y="2765"/>
                    <a:pt x="32976" y="671"/>
                    <a:pt x="40305" y="671"/>
                  </a:cubicBezTo>
                  <a:close/>
                  <a:moveTo>
                    <a:pt x="40305" y="1"/>
                  </a:moveTo>
                  <a:cubicBezTo>
                    <a:pt x="32826" y="1"/>
                    <a:pt x="25348" y="2095"/>
                    <a:pt x="18917" y="5906"/>
                  </a:cubicBezTo>
                  <a:cubicBezTo>
                    <a:pt x="12486" y="9722"/>
                    <a:pt x="7179" y="15179"/>
                    <a:pt x="3889" y="21837"/>
                  </a:cubicBezTo>
                  <a:cubicBezTo>
                    <a:pt x="1197" y="27293"/>
                    <a:pt x="0" y="33276"/>
                    <a:pt x="0" y="39336"/>
                  </a:cubicBezTo>
                  <a:cubicBezTo>
                    <a:pt x="0" y="49429"/>
                    <a:pt x="3291" y="59677"/>
                    <a:pt x="8597" y="68124"/>
                  </a:cubicBezTo>
                  <a:cubicBezTo>
                    <a:pt x="11887" y="73359"/>
                    <a:pt x="16374" y="77325"/>
                    <a:pt x="21011" y="81214"/>
                  </a:cubicBezTo>
                  <a:cubicBezTo>
                    <a:pt x="25647" y="85025"/>
                    <a:pt x="30362" y="88764"/>
                    <a:pt x="34023" y="93400"/>
                  </a:cubicBezTo>
                  <a:cubicBezTo>
                    <a:pt x="36865" y="96990"/>
                    <a:pt x="39108" y="101028"/>
                    <a:pt x="41130" y="105216"/>
                  </a:cubicBezTo>
                  <a:cubicBezTo>
                    <a:pt x="44044" y="111497"/>
                    <a:pt x="46437" y="118228"/>
                    <a:pt x="49207" y="124737"/>
                  </a:cubicBezTo>
                  <a:cubicBezTo>
                    <a:pt x="51970" y="131240"/>
                    <a:pt x="55111" y="137521"/>
                    <a:pt x="59748" y="142906"/>
                  </a:cubicBezTo>
                  <a:cubicBezTo>
                    <a:pt x="63864" y="147692"/>
                    <a:pt x="69170" y="151730"/>
                    <a:pt x="75231" y="153901"/>
                  </a:cubicBezTo>
                  <a:cubicBezTo>
                    <a:pt x="79640" y="155469"/>
                    <a:pt x="84204" y="156217"/>
                    <a:pt x="88763" y="156217"/>
                  </a:cubicBezTo>
                  <a:cubicBezTo>
                    <a:pt x="90636" y="156217"/>
                    <a:pt x="92502" y="156067"/>
                    <a:pt x="94297" y="155846"/>
                  </a:cubicBezTo>
                  <a:cubicBezTo>
                    <a:pt x="100357" y="155170"/>
                    <a:pt x="106262" y="153375"/>
                    <a:pt x="112173" y="152478"/>
                  </a:cubicBezTo>
                  <a:cubicBezTo>
                    <a:pt x="115463" y="151957"/>
                    <a:pt x="118676" y="151808"/>
                    <a:pt x="121966" y="151808"/>
                  </a:cubicBezTo>
                  <a:cubicBezTo>
                    <a:pt x="125334" y="151808"/>
                    <a:pt x="128697" y="152029"/>
                    <a:pt x="132065" y="152328"/>
                  </a:cubicBezTo>
                  <a:cubicBezTo>
                    <a:pt x="138418" y="153076"/>
                    <a:pt x="144778" y="154201"/>
                    <a:pt x="151131" y="155248"/>
                  </a:cubicBezTo>
                  <a:cubicBezTo>
                    <a:pt x="157490" y="156294"/>
                    <a:pt x="163844" y="157114"/>
                    <a:pt x="170126" y="157114"/>
                  </a:cubicBezTo>
                  <a:cubicBezTo>
                    <a:pt x="175510" y="157114"/>
                    <a:pt x="180745" y="156516"/>
                    <a:pt x="185979" y="154871"/>
                  </a:cubicBezTo>
                  <a:cubicBezTo>
                    <a:pt x="193984" y="152328"/>
                    <a:pt x="200786" y="147321"/>
                    <a:pt x="205949" y="141039"/>
                  </a:cubicBezTo>
                  <a:cubicBezTo>
                    <a:pt x="211034" y="134757"/>
                    <a:pt x="214546" y="127130"/>
                    <a:pt x="215970" y="119352"/>
                  </a:cubicBezTo>
                  <a:cubicBezTo>
                    <a:pt x="216789" y="115236"/>
                    <a:pt x="217238" y="110450"/>
                    <a:pt x="217238" y="105365"/>
                  </a:cubicBezTo>
                  <a:cubicBezTo>
                    <a:pt x="217238" y="99161"/>
                    <a:pt x="216568" y="92652"/>
                    <a:pt x="214995" y="86520"/>
                  </a:cubicBezTo>
                  <a:cubicBezTo>
                    <a:pt x="213427" y="80388"/>
                    <a:pt x="210956" y="74705"/>
                    <a:pt x="207367" y="70218"/>
                  </a:cubicBezTo>
                  <a:cubicBezTo>
                    <a:pt x="204005" y="66030"/>
                    <a:pt x="199590" y="63188"/>
                    <a:pt x="194732" y="61244"/>
                  </a:cubicBezTo>
                  <a:cubicBezTo>
                    <a:pt x="189868" y="59300"/>
                    <a:pt x="184561" y="58181"/>
                    <a:pt x="179327" y="57583"/>
                  </a:cubicBezTo>
                  <a:cubicBezTo>
                    <a:pt x="175659" y="57134"/>
                    <a:pt x="171998" y="56907"/>
                    <a:pt x="168259" y="56757"/>
                  </a:cubicBezTo>
                  <a:cubicBezTo>
                    <a:pt x="161002" y="56458"/>
                    <a:pt x="153751" y="56608"/>
                    <a:pt x="146572" y="56087"/>
                  </a:cubicBezTo>
                  <a:cubicBezTo>
                    <a:pt x="142157" y="55788"/>
                    <a:pt x="137670" y="55262"/>
                    <a:pt x="133333" y="54215"/>
                  </a:cubicBezTo>
                  <a:cubicBezTo>
                    <a:pt x="127129" y="52797"/>
                    <a:pt x="121147" y="50404"/>
                    <a:pt x="115912" y="46736"/>
                  </a:cubicBezTo>
                  <a:cubicBezTo>
                    <a:pt x="112621" y="44421"/>
                    <a:pt x="109780" y="41729"/>
                    <a:pt x="106938" y="38810"/>
                  </a:cubicBezTo>
                  <a:cubicBezTo>
                    <a:pt x="104168" y="35968"/>
                    <a:pt x="101476" y="32905"/>
                    <a:pt x="98562" y="30063"/>
                  </a:cubicBezTo>
                  <a:cubicBezTo>
                    <a:pt x="89290" y="20790"/>
                    <a:pt x="78371" y="13312"/>
                    <a:pt x="66777" y="7479"/>
                  </a:cubicBezTo>
                  <a:cubicBezTo>
                    <a:pt x="61393" y="4787"/>
                    <a:pt x="55710" y="2394"/>
                    <a:pt x="49805" y="1048"/>
                  </a:cubicBezTo>
                  <a:cubicBezTo>
                    <a:pt x="47184" y="450"/>
                    <a:pt x="44570" y="150"/>
                    <a:pt x="4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4" name="Google Shape;614;p35"/>
            <p:cNvSpPr/>
            <p:nvPr/>
          </p:nvSpPr>
          <p:spPr>
            <a:xfrm>
              <a:off x="1445850" y="1008950"/>
              <a:ext cx="4866500" cy="3546475"/>
            </a:xfrm>
            <a:custGeom>
              <a:avLst/>
              <a:gdLst/>
              <a:ahLst/>
              <a:cxnLst/>
              <a:rect l="l" t="t" r="r" b="b"/>
              <a:pathLst>
                <a:path w="194660" h="141859" extrusionOk="0">
                  <a:moveTo>
                    <a:pt x="37092" y="749"/>
                  </a:moveTo>
                  <a:cubicBezTo>
                    <a:pt x="39413" y="821"/>
                    <a:pt x="41728" y="1120"/>
                    <a:pt x="44049" y="1718"/>
                  </a:cubicBezTo>
                  <a:cubicBezTo>
                    <a:pt x="49434" y="2914"/>
                    <a:pt x="54441" y="5158"/>
                    <a:pt x="59305" y="7700"/>
                  </a:cubicBezTo>
                  <a:cubicBezTo>
                    <a:pt x="69625" y="13162"/>
                    <a:pt x="79197" y="20342"/>
                    <a:pt x="87644" y="28639"/>
                  </a:cubicBezTo>
                  <a:cubicBezTo>
                    <a:pt x="90265" y="31260"/>
                    <a:pt x="92729" y="33952"/>
                    <a:pt x="95350" y="36494"/>
                  </a:cubicBezTo>
                  <a:cubicBezTo>
                    <a:pt x="97964" y="39037"/>
                    <a:pt x="100656" y="41502"/>
                    <a:pt x="103725" y="43524"/>
                  </a:cubicBezTo>
                  <a:cubicBezTo>
                    <a:pt x="108661" y="46814"/>
                    <a:pt x="114195" y="48908"/>
                    <a:pt x="119950" y="50105"/>
                  </a:cubicBezTo>
                  <a:cubicBezTo>
                    <a:pt x="123916" y="51002"/>
                    <a:pt x="128026" y="51373"/>
                    <a:pt x="132065" y="51600"/>
                  </a:cubicBezTo>
                  <a:cubicBezTo>
                    <a:pt x="138645" y="51971"/>
                    <a:pt x="145226" y="51750"/>
                    <a:pt x="151735" y="52121"/>
                  </a:cubicBezTo>
                  <a:cubicBezTo>
                    <a:pt x="155097" y="52270"/>
                    <a:pt x="158388" y="52569"/>
                    <a:pt x="161678" y="53018"/>
                  </a:cubicBezTo>
                  <a:cubicBezTo>
                    <a:pt x="166315" y="53694"/>
                    <a:pt x="171029" y="54891"/>
                    <a:pt x="175288" y="56757"/>
                  </a:cubicBezTo>
                  <a:cubicBezTo>
                    <a:pt x="179554" y="58702"/>
                    <a:pt x="183293" y="61322"/>
                    <a:pt x="186135" y="65061"/>
                  </a:cubicBezTo>
                  <a:cubicBezTo>
                    <a:pt x="188899" y="68800"/>
                    <a:pt x="190921" y="73359"/>
                    <a:pt x="192117" y="78294"/>
                  </a:cubicBezTo>
                  <a:cubicBezTo>
                    <a:pt x="193386" y="83158"/>
                    <a:pt x="193912" y="88393"/>
                    <a:pt x="193912" y="93400"/>
                  </a:cubicBezTo>
                  <a:cubicBezTo>
                    <a:pt x="193912" y="98862"/>
                    <a:pt x="193314" y="104019"/>
                    <a:pt x="192267" y="108357"/>
                  </a:cubicBezTo>
                  <a:cubicBezTo>
                    <a:pt x="190622" y="115015"/>
                    <a:pt x="187331" y="121518"/>
                    <a:pt x="182545" y="126831"/>
                  </a:cubicBezTo>
                  <a:cubicBezTo>
                    <a:pt x="177831" y="132137"/>
                    <a:pt x="171777" y="136325"/>
                    <a:pt x="164747" y="138419"/>
                  </a:cubicBezTo>
                  <a:cubicBezTo>
                    <a:pt x="160111" y="139765"/>
                    <a:pt x="155325" y="140291"/>
                    <a:pt x="150539" y="140291"/>
                  </a:cubicBezTo>
                  <a:cubicBezTo>
                    <a:pt x="145077" y="140291"/>
                    <a:pt x="139471" y="139615"/>
                    <a:pt x="133859" y="138867"/>
                  </a:cubicBezTo>
                  <a:cubicBezTo>
                    <a:pt x="128254" y="138048"/>
                    <a:pt x="122642" y="137150"/>
                    <a:pt x="117036" y="136702"/>
                  </a:cubicBezTo>
                  <a:cubicBezTo>
                    <a:pt x="114793" y="136552"/>
                    <a:pt x="112472" y="136474"/>
                    <a:pt x="110228" y="136474"/>
                  </a:cubicBezTo>
                  <a:cubicBezTo>
                    <a:pt x="106567" y="136474"/>
                    <a:pt x="102900" y="136702"/>
                    <a:pt x="99310" y="137372"/>
                  </a:cubicBezTo>
                  <a:cubicBezTo>
                    <a:pt x="94004" y="138347"/>
                    <a:pt x="88769" y="139914"/>
                    <a:pt x="83456" y="140662"/>
                  </a:cubicBezTo>
                  <a:cubicBezTo>
                    <a:pt x="81440" y="140961"/>
                    <a:pt x="79269" y="141111"/>
                    <a:pt x="77175" y="141111"/>
                  </a:cubicBezTo>
                  <a:cubicBezTo>
                    <a:pt x="73286" y="141111"/>
                    <a:pt x="69397" y="140590"/>
                    <a:pt x="65658" y="139244"/>
                  </a:cubicBezTo>
                  <a:cubicBezTo>
                    <a:pt x="59975" y="137222"/>
                    <a:pt x="55117" y="133262"/>
                    <a:pt x="51450" y="128697"/>
                  </a:cubicBezTo>
                  <a:cubicBezTo>
                    <a:pt x="46365" y="122493"/>
                    <a:pt x="43451" y="114866"/>
                    <a:pt x="40532" y="107310"/>
                  </a:cubicBezTo>
                  <a:cubicBezTo>
                    <a:pt x="37618" y="99682"/>
                    <a:pt x="34848" y="92054"/>
                    <a:pt x="30062" y="85623"/>
                  </a:cubicBezTo>
                  <a:cubicBezTo>
                    <a:pt x="26999" y="81435"/>
                    <a:pt x="23033" y="78145"/>
                    <a:pt x="19144" y="74705"/>
                  </a:cubicBezTo>
                  <a:cubicBezTo>
                    <a:pt x="15333" y="71343"/>
                    <a:pt x="11666" y="67825"/>
                    <a:pt x="9052" y="63338"/>
                  </a:cubicBezTo>
                  <a:cubicBezTo>
                    <a:pt x="4116" y="54891"/>
                    <a:pt x="676" y="44792"/>
                    <a:pt x="676" y="34999"/>
                  </a:cubicBezTo>
                  <a:cubicBezTo>
                    <a:pt x="676" y="30063"/>
                    <a:pt x="1573" y="25199"/>
                    <a:pt x="3518" y="20712"/>
                  </a:cubicBezTo>
                  <a:cubicBezTo>
                    <a:pt x="6210" y="14730"/>
                    <a:pt x="10918" y="9723"/>
                    <a:pt x="16602" y="6205"/>
                  </a:cubicBezTo>
                  <a:cubicBezTo>
                    <a:pt x="22363" y="2693"/>
                    <a:pt x="29093" y="749"/>
                    <a:pt x="35746" y="749"/>
                  </a:cubicBezTo>
                  <a:close/>
                  <a:moveTo>
                    <a:pt x="35746" y="1"/>
                  </a:moveTo>
                  <a:cubicBezTo>
                    <a:pt x="28944" y="1"/>
                    <a:pt x="22064" y="2017"/>
                    <a:pt x="16231" y="5607"/>
                  </a:cubicBezTo>
                  <a:cubicBezTo>
                    <a:pt x="10398" y="9124"/>
                    <a:pt x="5612" y="14281"/>
                    <a:pt x="2919" y="20413"/>
                  </a:cubicBezTo>
                  <a:cubicBezTo>
                    <a:pt x="826" y="25050"/>
                    <a:pt x="0" y="29985"/>
                    <a:pt x="0" y="34999"/>
                  </a:cubicBezTo>
                  <a:cubicBezTo>
                    <a:pt x="0" y="44942"/>
                    <a:pt x="3440" y="55190"/>
                    <a:pt x="8376" y="63715"/>
                  </a:cubicBezTo>
                  <a:cubicBezTo>
                    <a:pt x="11068" y="68351"/>
                    <a:pt x="14885" y="71863"/>
                    <a:pt x="18695" y="75231"/>
                  </a:cubicBezTo>
                  <a:cubicBezTo>
                    <a:pt x="22512" y="78671"/>
                    <a:pt x="26473" y="81962"/>
                    <a:pt x="29464" y="86072"/>
                  </a:cubicBezTo>
                  <a:cubicBezTo>
                    <a:pt x="34178" y="92353"/>
                    <a:pt x="36942" y="99909"/>
                    <a:pt x="39862" y="107537"/>
                  </a:cubicBezTo>
                  <a:cubicBezTo>
                    <a:pt x="42775" y="115165"/>
                    <a:pt x="45766" y="122792"/>
                    <a:pt x="50852" y="129146"/>
                  </a:cubicBezTo>
                  <a:cubicBezTo>
                    <a:pt x="54591" y="133860"/>
                    <a:pt x="59604" y="137820"/>
                    <a:pt x="65437" y="139914"/>
                  </a:cubicBezTo>
                  <a:cubicBezTo>
                    <a:pt x="69248" y="141260"/>
                    <a:pt x="73214" y="141859"/>
                    <a:pt x="77175" y="141859"/>
                  </a:cubicBezTo>
                  <a:cubicBezTo>
                    <a:pt x="79346" y="141859"/>
                    <a:pt x="81440" y="141709"/>
                    <a:pt x="83606" y="141410"/>
                  </a:cubicBezTo>
                  <a:cubicBezTo>
                    <a:pt x="88990" y="140590"/>
                    <a:pt x="94153" y="139017"/>
                    <a:pt x="99460" y="138048"/>
                  </a:cubicBezTo>
                  <a:cubicBezTo>
                    <a:pt x="103049" y="137450"/>
                    <a:pt x="106639" y="137150"/>
                    <a:pt x="110228" y="137150"/>
                  </a:cubicBezTo>
                  <a:cubicBezTo>
                    <a:pt x="112472" y="137150"/>
                    <a:pt x="114715" y="137300"/>
                    <a:pt x="116959" y="137450"/>
                  </a:cubicBezTo>
                  <a:cubicBezTo>
                    <a:pt x="122570" y="137898"/>
                    <a:pt x="128176" y="138796"/>
                    <a:pt x="133788" y="139543"/>
                  </a:cubicBezTo>
                  <a:cubicBezTo>
                    <a:pt x="139393" y="140363"/>
                    <a:pt x="145005" y="141039"/>
                    <a:pt x="150539" y="141039"/>
                  </a:cubicBezTo>
                  <a:cubicBezTo>
                    <a:pt x="155396" y="141039"/>
                    <a:pt x="160182" y="140513"/>
                    <a:pt x="164969" y="139095"/>
                  </a:cubicBezTo>
                  <a:cubicBezTo>
                    <a:pt x="172148" y="137001"/>
                    <a:pt x="178357" y="132735"/>
                    <a:pt x="183143" y="127279"/>
                  </a:cubicBezTo>
                  <a:cubicBezTo>
                    <a:pt x="187930" y="121895"/>
                    <a:pt x="191292" y="115314"/>
                    <a:pt x="192937" y="108506"/>
                  </a:cubicBezTo>
                  <a:cubicBezTo>
                    <a:pt x="193984" y="104097"/>
                    <a:pt x="194660" y="98862"/>
                    <a:pt x="194660" y="93400"/>
                  </a:cubicBezTo>
                  <a:cubicBezTo>
                    <a:pt x="194660" y="88315"/>
                    <a:pt x="194133" y="83080"/>
                    <a:pt x="192865" y="78073"/>
                  </a:cubicBezTo>
                  <a:cubicBezTo>
                    <a:pt x="191591" y="73137"/>
                    <a:pt x="189575" y="68501"/>
                    <a:pt x="186733" y="64612"/>
                  </a:cubicBezTo>
                  <a:cubicBezTo>
                    <a:pt x="183814" y="60795"/>
                    <a:pt x="179925" y="58031"/>
                    <a:pt x="175588" y="56087"/>
                  </a:cubicBezTo>
                  <a:cubicBezTo>
                    <a:pt x="171250" y="54143"/>
                    <a:pt x="166464" y="53018"/>
                    <a:pt x="161756" y="52270"/>
                  </a:cubicBezTo>
                  <a:cubicBezTo>
                    <a:pt x="158466" y="51822"/>
                    <a:pt x="155175" y="51522"/>
                    <a:pt x="151807" y="51373"/>
                  </a:cubicBezTo>
                  <a:cubicBezTo>
                    <a:pt x="145226" y="51074"/>
                    <a:pt x="138645" y="51223"/>
                    <a:pt x="132065" y="50852"/>
                  </a:cubicBezTo>
                  <a:cubicBezTo>
                    <a:pt x="128026" y="50703"/>
                    <a:pt x="123988" y="50254"/>
                    <a:pt x="120099" y="49429"/>
                  </a:cubicBezTo>
                  <a:cubicBezTo>
                    <a:pt x="114416" y="48232"/>
                    <a:pt x="108960" y="46138"/>
                    <a:pt x="104174" y="42926"/>
                  </a:cubicBezTo>
                  <a:cubicBezTo>
                    <a:pt x="101183" y="40903"/>
                    <a:pt x="98491" y="38510"/>
                    <a:pt x="95870" y="35968"/>
                  </a:cubicBezTo>
                  <a:cubicBezTo>
                    <a:pt x="93256" y="33425"/>
                    <a:pt x="90785" y="30733"/>
                    <a:pt x="88171" y="28191"/>
                  </a:cubicBezTo>
                  <a:cubicBezTo>
                    <a:pt x="79646" y="19815"/>
                    <a:pt x="69996" y="12564"/>
                    <a:pt x="59604" y="7102"/>
                  </a:cubicBezTo>
                  <a:cubicBezTo>
                    <a:pt x="54740" y="4488"/>
                    <a:pt x="49655" y="2244"/>
                    <a:pt x="44199" y="970"/>
                  </a:cubicBezTo>
                  <a:cubicBezTo>
                    <a:pt x="41878" y="450"/>
                    <a:pt x="39485" y="73"/>
                    <a:pt x="370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5" name="Google Shape;615;p35"/>
            <p:cNvSpPr/>
            <p:nvPr/>
          </p:nvSpPr>
          <p:spPr>
            <a:xfrm>
              <a:off x="1741225" y="1188425"/>
              <a:ext cx="4311200" cy="3187525"/>
            </a:xfrm>
            <a:custGeom>
              <a:avLst/>
              <a:gdLst/>
              <a:ahLst/>
              <a:cxnLst/>
              <a:rect l="l" t="t" r="r" b="b"/>
              <a:pathLst>
                <a:path w="172448" h="127501" extrusionOk="0">
                  <a:moveTo>
                    <a:pt x="32384" y="749"/>
                  </a:moveTo>
                  <a:cubicBezTo>
                    <a:pt x="34550" y="821"/>
                    <a:pt x="36644" y="1120"/>
                    <a:pt x="38737" y="1568"/>
                  </a:cubicBezTo>
                  <a:cubicBezTo>
                    <a:pt x="43523" y="2765"/>
                    <a:pt x="48010" y="4859"/>
                    <a:pt x="52276" y="7252"/>
                  </a:cubicBezTo>
                  <a:cubicBezTo>
                    <a:pt x="61399" y="12486"/>
                    <a:pt x="69775" y="19295"/>
                    <a:pt x="77403" y="26773"/>
                  </a:cubicBezTo>
                  <a:cubicBezTo>
                    <a:pt x="82189" y="31409"/>
                    <a:pt x="86598" y="36267"/>
                    <a:pt x="92209" y="39785"/>
                  </a:cubicBezTo>
                  <a:cubicBezTo>
                    <a:pt x="96696" y="42549"/>
                    <a:pt x="101704" y="44343"/>
                    <a:pt x="106867" y="45319"/>
                  </a:cubicBezTo>
                  <a:cubicBezTo>
                    <a:pt x="110456" y="45989"/>
                    <a:pt x="114117" y="46288"/>
                    <a:pt x="117785" y="46437"/>
                  </a:cubicBezTo>
                  <a:cubicBezTo>
                    <a:pt x="123690" y="46587"/>
                    <a:pt x="129600" y="46366"/>
                    <a:pt x="135505" y="46736"/>
                  </a:cubicBezTo>
                  <a:cubicBezTo>
                    <a:pt x="138496" y="46886"/>
                    <a:pt x="141416" y="47263"/>
                    <a:pt x="144329" y="47783"/>
                  </a:cubicBezTo>
                  <a:cubicBezTo>
                    <a:pt x="148517" y="48531"/>
                    <a:pt x="152633" y="49728"/>
                    <a:pt x="156372" y="51600"/>
                  </a:cubicBezTo>
                  <a:cubicBezTo>
                    <a:pt x="160033" y="53467"/>
                    <a:pt x="163324" y="56009"/>
                    <a:pt x="165645" y="59449"/>
                  </a:cubicBezTo>
                  <a:cubicBezTo>
                    <a:pt x="167811" y="62590"/>
                    <a:pt x="169306" y="66257"/>
                    <a:pt x="170282" y="70068"/>
                  </a:cubicBezTo>
                  <a:cubicBezTo>
                    <a:pt x="171251" y="73885"/>
                    <a:pt x="171699" y="77995"/>
                    <a:pt x="171699" y="81962"/>
                  </a:cubicBezTo>
                  <a:cubicBezTo>
                    <a:pt x="171699" y="87567"/>
                    <a:pt x="170802" y="93029"/>
                    <a:pt x="169456" y="97516"/>
                  </a:cubicBezTo>
                  <a:cubicBezTo>
                    <a:pt x="167661" y="103122"/>
                    <a:pt x="164371" y="108584"/>
                    <a:pt x="160033" y="112993"/>
                  </a:cubicBezTo>
                  <a:cubicBezTo>
                    <a:pt x="155696" y="117480"/>
                    <a:pt x="150162" y="120920"/>
                    <a:pt x="143958" y="122643"/>
                  </a:cubicBezTo>
                  <a:cubicBezTo>
                    <a:pt x="139771" y="123839"/>
                    <a:pt x="135433" y="124210"/>
                    <a:pt x="131096" y="124210"/>
                  </a:cubicBezTo>
                  <a:cubicBezTo>
                    <a:pt x="126382" y="124210"/>
                    <a:pt x="121524" y="123762"/>
                    <a:pt x="116660" y="123163"/>
                  </a:cubicBezTo>
                  <a:cubicBezTo>
                    <a:pt x="111874" y="122643"/>
                    <a:pt x="107016" y="122045"/>
                    <a:pt x="102152" y="121817"/>
                  </a:cubicBezTo>
                  <a:cubicBezTo>
                    <a:pt x="101105" y="121817"/>
                    <a:pt x="100058" y="121745"/>
                    <a:pt x="99089" y="121745"/>
                  </a:cubicBezTo>
                  <a:cubicBezTo>
                    <a:pt x="94902" y="121745"/>
                    <a:pt x="90786" y="122116"/>
                    <a:pt x="86747" y="122942"/>
                  </a:cubicBezTo>
                  <a:cubicBezTo>
                    <a:pt x="82111" y="123911"/>
                    <a:pt x="77624" y="125335"/>
                    <a:pt x="72988" y="126155"/>
                  </a:cubicBezTo>
                  <a:cubicBezTo>
                    <a:pt x="70672" y="126603"/>
                    <a:pt x="68279" y="126831"/>
                    <a:pt x="65886" y="126831"/>
                  </a:cubicBezTo>
                  <a:cubicBezTo>
                    <a:pt x="62518" y="126831"/>
                    <a:pt x="59228" y="126382"/>
                    <a:pt x="56087" y="125257"/>
                  </a:cubicBezTo>
                  <a:cubicBezTo>
                    <a:pt x="53323" y="124288"/>
                    <a:pt x="50852" y="122864"/>
                    <a:pt x="48609" y="121069"/>
                  </a:cubicBezTo>
                  <a:cubicBezTo>
                    <a:pt x="46365" y="119352"/>
                    <a:pt x="44421" y="117259"/>
                    <a:pt x="42776" y="115015"/>
                  </a:cubicBezTo>
                  <a:cubicBezTo>
                    <a:pt x="38815" y="109553"/>
                    <a:pt x="36422" y="103122"/>
                    <a:pt x="34101" y="96691"/>
                  </a:cubicBezTo>
                  <a:cubicBezTo>
                    <a:pt x="31786" y="90259"/>
                    <a:pt x="29542" y="83756"/>
                    <a:pt x="25803" y="78223"/>
                  </a:cubicBezTo>
                  <a:cubicBezTo>
                    <a:pt x="23332" y="74633"/>
                    <a:pt x="20192" y="71791"/>
                    <a:pt x="17129" y="68800"/>
                  </a:cubicBezTo>
                  <a:cubicBezTo>
                    <a:pt x="14059" y="65881"/>
                    <a:pt x="11146" y="62818"/>
                    <a:pt x="9124" y="59001"/>
                  </a:cubicBezTo>
                  <a:cubicBezTo>
                    <a:pt x="6809" y="54663"/>
                    <a:pt x="4715" y="50027"/>
                    <a:pt x="3219" y="45169"/>
                  </a:cubicBezTo>
                  <a:cubicBezTo>
                    <a:pt x="1723" y="40383"/>
                    <a:pt x="748" y="35447"/>
                    <a:pt x="748" y="30584"/>
                  </a:cubicBezTo>
                  <a:cubicBezTo>
                    <a:pt x="748" y="26773"/>
                    <a:pt x="1347" y="22956"/>
                    <a:pt x="2770" y="19366"/>
                  </a:cubicBezTo>
                  <a:cubicBezTo>
                    <a:pt x="4936" y="13833"/>
                    <a:pt x="9052" y="9124"/>
                    <a:pt x="14137" y="5906"/>
                  </a:cubicBezTo>
                  <a:cubicBezTo>
                    <a:pt x="19294" y="2615"/>
                    <a:pt x="25426" y="749"/>
                    <a:pt x="31487" y="749"/>
                  </a:cubicBezTo>
                  <a:close/>
                  <a:moveTo>
                    <a:pt x="31487" y="1"/>
                  </a:moveTo>
                  <a:cubicBezTo>
                    <a:pt x="25277" y="1"/>
                    <a:pt x="18995" y="1945"/>
                    <a:pt x="13760" y="5307"/>
                  </a:cubicBezTo>
                  <a:cubicBezTo>
                    <a:pt x="8526" y="8598"/>
                    <a:pt x="4338" y="13384"/>
                    <a:pt x="2094" y="19067"/>
                  </a:cubicBezTo>
                  <a:cubicBezTo>
                    <a:pt x="677" y="22806"/>
                    <a:pt x="1" y="26695"/>
                    <a:pt x="1" y="30584"/>
                  </a:cubicBezTo>
                  <a:cubicBezTo>
                    <a:pt x="1" y="35519"/>
                    <a:pt x="976" y="40533"/>
                    <a:pt x="2543" y="45390"/>
                  </a:cubicBezTo>
                  <a:cubicBezTo>
                    <a:pt x="4039" y="50254"/>
                    <a:pt x="6210" y="54962"/>
                    <a:pt x="8454" y="59300"/>
                  </a:cubicBezTo>
                  <a:cubicBezTo>
                    <a:pt x="10548" y="63266"/>
                    <a:pt x="13539" y="66329"/>
                    <a:pt x="16602" y="69321"/>
                  </a:cubicBezTo>
                  <a:cubicBezTo>
                    <a:pt x="19671" y="72312"/>
                    <a:pt x="22812" y="75154"/>
                    <a:pt x="25205" y="78671"/>
                  </a:cubicBezTo>
                  <a:cubicBezTo>
                    <a:pt x="28866" y="84056"/>
                    <a:pt x="31110" y="90487"/>
                    <a:pt x="33431" y="96918"/>
                  </a:cubicBezTo>
                  <a:cubicBezTo>
                    <a:pt x="35674" y="103349"/>
                    <a:pt x="38139" y="109852"/>
                    <a:pt x="42177" y="115386"/>
                  </a:cubicBezTo>
                  <a:cubicBezTo>
                    <a:pt x="43900" y="117707"/>
                    <a:pt x="45917" y="119873"/>
                    <a:pt x="48160" y="121668"/>
                  </a:cubicBezTo>
                  <a:cubicBezTo>
                    <a:pt x="50481" y="123462"/>
                    <a:pt x="53024" y="124958"/>
                    <a:pt x="55788" y="125933"/>
                  </a:cubicBezTo>
                  <a:cubicBezTo>
                    <a:pt x="59078" y="127052"/>
                    <a:pt x="62446" y="127501"/>
                    <a:pt x="65886" y="127501"/>
                  </a:cubicBezTo>
                  <a:cubicBezTo>
                    <a:pt x="68279" y="127501"/>
                    <a:pt x="70744" y="127279"/>
                    <a:pt x="73137" y="126902"/>
                  </a:cubicBezTo>
                  <a:cubicBezTo>
                    <a:pt x="77774" y="126083"/>
                    <a:pt x="82338" y="124587"/>
                    <a:pt x="86897" y="123690"/>
                  </a:cubicBezTo>
                  <a:cubicBezTo>
                    <a:pt x="90935" y="122864"/>
                    <a:pt x="94973" y="122493"/>
                    <a:pt x="99089" y="122493"/>
                  </a:cubicBezTo>
                  <a:cubicBezTo>
                    <a:pt x="100058" y="122493"/>
                    <a:pt x="101105" y="122493"/>
                    <a:pt x="102152" y="122565"/>
                  </a:cubicBezTo>
                  <a:cubicBezTo>
                    <a:pt x="106938" y="122715"/>
                    <a:pt x="111802" y="123313"/>
                    <a:pt x="116588" y="123911"/>
                  </a:cubicBezTo>
                  <a:cubicBezTo>
                    <a:pt x="121446" y="124438"/>
                    <a:pt x="126310" y="124958"/>
                    <a:pt x="131096" y="124958"/>
                  </a:cubicBezTo>
                  <a:cubicBezTo>
                    <a:pt x="135505" y="124958"/>
                    <a:pt x="139842" y="124509"/>
                    <a:pt x="144180" y="123313"/>
                  </a:cubicBezTo>
                  <a:cubicBezTo>
                    <a:pt x="150539" y="121596"/>
                    <a:pt x="156073" y="118078"/>
                    <a:pt x="160560" y="113519"/>
                  </a:cubicBezTo>
                  <a:cubicBezTo>
                    <a:pt x="164969" y="109033"/>
                    <a:pt x="168337" y="103499"/>
                    <a:pt x="170132" y="97738"/>
                  </a:cubicBezTo>
                  <a:cubicBezTo>
                    <a:pt x="171550" y="93179"/>
                    <a:pt x="172447" y="87645"/>
                    <a:pt x="172447" y="81962"/>
                  </a:cubicBezTo>
                  <a:cubicBezTo>
                    <a:pt x="172447" y="77923"/>
                    <a:pt x="171999" y="73807"/>
                    <a:pt x="171029" y="69919"/>
                  </a:cubicBezTo>
                  <a:cubicBezTo>
                    <a:pt x="170054" y="65958"/>
                    <a:pt x="168487" y="62291"/>
                    <a:pt x="166243" y="59078"/>
                  </a:cubicBezTo>
                  <a:cubicBezTo>
                    <a:pt x="163850" y="55489"/>
                    <a:pt x="160482" y="52869"/>
                    <a:pt x="156671" y="51002"/>
                  </a:cubicBezTo>
                  <a:cubicBezTo>
                    <a:pt x="152932" y="49058"/>
                    <a:pt x="148667" y="47783"/>
                    <a:pt x="144479" y="47036"/>
                  </a:cubicBezTo>
                  <a:cubicBezTo>
                    <a:pt x="141565" y="46515"/>
                    <a:pt x="138574" y="46216"/>
                    <a:pt x="135505" y="45989"/>
                  </a:cubicBezTo>
                  <a:cubicBezTo>
                    <a:pt x="129600" y="45618"/>
                    <a:pt x="123690" y="45839"/>
                    <a:pt x="117785" y="45690"/>
                  </a:cubicBezTo>
                  <a:cubicBezTo>
                    <a:pt x="114195" y="45540"/>
                    <a:pt x="110528" y="45241"/>
                    <a:pt x="107016" y="44571"/>
                  </a:cubicBezTo>
                  <a:cubicBezTo>
                    <a:pt x="101931" y="43673"/>
                    <a:pt x="96995" y="41879"/>
                    <a:pt x="92580" y="39187"/>
                  </a:cubicBezTo>
                  <a:cubicBezTo>
                    <a:pt x="87124" y="35747"/>
                    <a:pt x="82709" y="30883"/>
                    <a:pt x="77923" y="26246"/>
                  </a:cubicBezTo>
                  <a:cubicBezTo>
                    <a:pt x="70224" y="18768"/>
                    <a:pt x="61848" y="11888"/>
                    <a:pt x="52647" y="6654"/>
                  </a:cubicBezTo>
                  <a:cubicBezTo>
                    <a:pt x="48387" y="4189"/>
                    <a:pt x="43823" y="2095"/>
                    <a:pt x="38887" y="898"/>
                  </a:cubicBezTo>
                  <a:cubicBezTo>
                    <a:pt x="36793" y="372"/>
                    <a:pt x="34627" y="73"/>
                    <a:pt x="3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6" name="Google Shape;616;p35"/>
            <p:cNvSpPr/>
            <p:nvPr/>
          </p:nvSpPr>
          <p:spPr>
            <a:xfrm>
              <a:off x="2036625" y="1367900"/>
              <a:ext cx="3759750" cy="2832325"/>
            </a:xfrm>
            <a:custGeom>
              <a:avLst/>
              <a:gdLst/>
              <a:ahLst/>
              <a:cxnLst/>
              <a:rect l="l" t="t" r="r" b="b"/>
              <a:pathLst>
                <a:path w="150390" h="113293" extrusionOk="0">
                  <a:moveTo>
                    <a:pt x="27747" y="749"/>
                  </a:moveTo>
                  <a:cubicBezTo>
                    <a:pt x="29691" y="821"/>
                    <a:pt x="31558" y="1048"/>
                    <a:pt x="33353" y="1497"/>
                  </a:cubicBezTo>
                  <a:cubicBezTo>
                    <a:pt x="37690" y="2615"/>
                    <a:pt x="41656" y="4560"/>
                    <a:pt x="45318" y="6881"/>
                  </a:cubicBezTo>
                  <a:cubicBezTo>
                    <a:pt x="53245" y="11739"/>
                    <a:pt x="60352" y="18320"/>
                    <a:pt x="67232" y="24900"/>
                  </a:cubicBezTo>
                  <a:cubicBezTo>
                    <a:pt x="71420" y="28938"/>
                    <a:pt x="75607" y="33126"/>
                    <a:pt x="80693" y="35968"/>
                  </a:cubicBezTo>
                  <a:cubicBezTo>
                    <a:pt x="84731" y="38361"/>
                    <a:pt x="89218" y="39785"/>
                    <a:pt x="93854" y="40533"/>
                  </a:cubicBezTo>
                  <a:cubicBezTo>
                    <a:pt x="97067" y="40981"/>
                    <a:pt x="100285" y="41203"/>
                    <a:pt x="103576" y="41203"/>
                  </a:cubicBezTo>
                  <a:lnTo>
                    <a:pt x="104844" y="41203"/>
                  </a:lnTo>
                  <a:cubicBezTo>
                    <a:pt x="107387" y="41203"/>
                    <a:pt x="109929" y="41131"/>
                    <a:pt x="112472" y="41131"/>
                  </a:cubicBezTo>
                  <a:cubicBezTo>
                    <a:pt x="114715" y="41131"/>
                    <a:pt x="116959" y="41203"/>
                    <a:pt x="119202" y="41352"/>
                  </a:cubicBezTo>
                  <a:cubicBezTo>
                    <a:pt x="121894" y="41580"/>
                    <a:pt x="124515" y="41950"/>
                    <a:pt x="126979" y="42477"/>
                  </a:cubicBezTo>
                  <a:cubicBezTo>
                    <a:pt x="130647" y="43374"/>
                    <a:pt x="134236" y="44643"/>
                    <a:pt x="137377" y="46437"/>
                  </a:cubicBezTo>
                  <a:cubicBezTo>
                    <a:pt x="140590" y="48310"/>
                    <a:pt x="143282" y="50703"/>
                    <a:pt x="145226" y="53844"/>
                  </a:cubicBezTo>
                  <a:cubicBezTo>
                    <a:pt x="148367" y="58929"/>
                    <a:pt x="149641" y="65061"/>
                    <a:pt x="149641" y="70966"/>
                  </a:cubicBezTo>
                  <a:cubicBezTo>
                    <a:pt x="149641" y="76649"/>
                    <a:pt x="148445" y="82261"/>
                    <a:pt x="146650" y="86598"/>
                  </a:cubicBezTo>
                  <a:cubicBezTo>
                    <a:pt x="144706" y="91235"/>
                    <a:pt x="141487" y="95644"/>
                    <a:pt x="137527" y="99233"/>
                  </a:cubicBezTo>
                  <a:cubicBezTo>
                    <a:pt x="133488" y="102751"/>
                    <a:pt x="128625" y="105515"/>
                    <a:pt x="123169" y="106861"/>
                  </a:cubicBezTo>
                  <a:cubicBezTo>
                    <a:pt x="119352" y="107836"/>
                    <a:pt x="115463" y="108135"/>
                    <a:pt x="111503" y="108135"/>
                  </a:cubicBezTo>
                  <a:cubicBezTo>
                    <a:pt x="103797" y="108135"/>
                    <a:pt x="95948" y="106939"/>
                    <a:pt x="88171" y="106939"/>
                  </a:cubicBezTo>
                  <a:lnTo>
                    <a:pt x="87273" y="106939"/>
                  </a:lnTo>
                  <a:cubicBezTo>
                    <a:pt x="82858" y="107011"/>
                    <a:pt x="78521" y="107459"/>
                    <a:pt x="74184" y="108584"/>
                  </a:cubicBezTo>
                  <a:cubicBezTo>
                    <a:pt x="70295" y="109553"/>
                    <a:pt x="66406" y="110827"/>
                    <a:pt x="62518" y="111647"/>
                  </a:cubicBezTo>
                  <a:cubicBezTo>
                    <a:pt x="59975" y="112245"/>
                    <a:pt x="57361" y="112544"/>
                    <a:pt x="54740" y="112544"/>
                  </a:cubicBezTo>
                  <a:cubicBezTo>
                    <a:pt x="51899" y="112544"/>
                    <a:pt x="49135" y="112173"/>
                    <a:pt x="46442" y="111276"/>
                  </a:cubicBezTo>
                  <a:cubicBezTo>
                    <a:pt x="43900" y="110379"/>
                    <a:pt x="41507" y="108955"/>
                    <a:pt x="39485" y="107238"/>
                  </a:cubicBezTo>
                  <a:cubicBezTo>
                    <a:pt x="37391" y="105515"/>
                    <a:pt x="35596" y="103421"/>
                    <a:pt x="34178" y="101255"/>
                  </a:cubicBezTo>
                  <a:cubicBezTo>
                    <a:pt x="31109" y="96691"/>
                    <a:pt x="29314" y="91384"/>
                    <a:pt x="27597" y="86149"/>
                  </a:cubicBezTo>
                  <a:cubicBezTo>
                    <a:pt x="25875" y="80837"/>
                    <a:pt x="24229" y="75530"/>
                    <a:pt x="21537" y="70894"/>
                  </a:cubicBezTo>
                  <a:cubicBezTo>
                    <a:pt x="19742" y="67903"/>
                    <a:pt x="17349" y="65432"/>
                    <a:pt x="15106" y="62889"/>
                  </a:cubicBezTo>
                  <a:cubicBezTo>
                    <a:pt x="12791" y="60347"/>
                    <a:pt x="10619" y="57804"/>
                    <a:pt x="9123" y="54592"/>
                  </a:cubicBezTo>
                  <a:cubicBezTo>
                    <a:pt x="7107" y="50176"/>
                    <a:pt x="5013" y="45468"/>
                    <a:pt x="3440" y="40754"/>
                  </a:cubicBezTo>
                  <a:cubicBezTo>
                    <a:pt x="1795" y="35968"/>
                    <a:pt x="676" y="31110"/>
                    <a:pt x="676" y="26324"/>
                  </a:cubicBezTo>
                  <a:cubicBezTo>
                    <a:pt x="676" y="23482"/>
                    <a:pt x="1125" y="20713"/>
                    <a:pt x="2022" y="17949"/>
                  </a:cubicBezTo>
                  <a:cubicBezTo>
                    <a:pt x="3667" y="12935"/>
                    <a:pt x="7179" y="8598"/>
                    <a:pt x="11744" y="5607"/>
                  </a:cubicBezTo>
                  <a:cubicBezTo>
                    <a:pt x="16231" y="2544"/>
                    <a:pt x="21687" y="749"/>
                    <a:pt x="27149" y="749"/>
                  </a:cubicBezTo>
                  <a:close/>
                  <a:moveTo>
                    <a:pt x="27149" y="1"/>
                  </a:moveTo>
                  <a:cubicBezTo>
                    <a:pt x="21537" y="1"/>
                    <a:pt x="15932" y="1868"/>
                    <a:pt x="11295" y="4937"/>
                  </a:cubicBezTo>
                  <a:cubicBezTo>
                    <a:pt x="6659" y="8077"/>
                    <a:pt x="2991" y="12487"/>
                    <a:pt x="1274" y="17721"/>
                  </a:cubicBezTo>
                  <a:cubicBezTo>
                    <a:pt x="377" y="20563"/>
                    <a:pt x="0" y="23405"/>
                    <a:pt x="0" y="26324"/>
                  </a:cubicBezTo>
                  <a:cubicBezTo>
                    <a:pt x="0" y="31182"/>
                    <a:pt x="1125" y="36118"/>
                    <a:pt x="2692" y="40981"/>
                  </a:cubicBezTo>
                  <a:cubicBezTo>
                    <a:pt x="4337" y="45767"/>
                    <a:pt x="6431" y="50476"/>
                    <a:pt x="8525" y="54891"/>
                  </a:cubicBezTo>
                  <a:cubicBezTo>
                    <a:pt x="10021" y="58253"/>
                    <a:pt x="12264" y="60873"/>
                    <a:pt x="14585" y="63338"/>
                  </a:cubicBezTo>
                  <a:cubicBezTo>
                    <a:pt x="16829" y="65881"/>
                    <a:pt x="19144" y="68351"/>
                    <a:pt x="20867" y="71265"/>
                  </a:cubicBezTo>
                  <a:cubicBezTo>
                    <a:pt x="23559" y="75752"/>
                    <a:pt x="25204" y="81064"/>
                    <a:pt x="26921" y="86371"/>
                  </a:cubicBezTo>
                  <a:cubicBezTo>
                    <a:pt x="28644" y="91606"/>
                    <a:pt x="30439" y="96990"/>
                    <a:pt x="33502" y="101626"/>
                  </a:cubicBezTo>
                  <a:cubicBezTo>
                    <a:pt x="35076" y="103947"/>
                    <a:pt x="36870" y="106041"/>
                    <a:pt x="38964" y="107836"/>
                  </a:cubicBezTo>
                  <a:cubicBezTo>
                    <a:pt x="41130" y="109553"/>
                    <a:pt x="43523" y="111049"/>
                    <a:pt x="46215" y="111946"/>
                  </a:cubicBezTo>
                  <a:cubicBezTo>
                    <a:pt x="48985" y="112843"/>
                    <a:pt x="51827" y="113292"/>
                    <a:pt x="54740" y="113292"/>
                  </a:cubicBezTo>
                  <a:cubicBezTo>
                    <a:pt x="57432" y="113292"/>
                    <a:pt x="60053" y="112921"/>
                    <a:pt x="62667" y="112395"/>
                  </a:cubicBezTo>
                  <a:cubicBezTo>
                    <a:pt x="66634" y="111575"/>
                    <a:pt x="70444" y="110229"/>
                    <a:pt x="74333" y="109254"/>
                  </a:cubicBezTo>
                  <a:cubicBezTo>
                    <a:pt x="78599" y="108207"/>
                    <a:pt x="82936" y="107687"/>
                    <a:pt x="87273" y="107687"/>
                  </a:cubicBezTo>
                  <a:cubicBezTo>
                    <a:pt x="87572" y="107687"/>
                    <a:pt x="87872" y="107609"/>
                    <a:pt x="88171" y="107609"/>
                  </a:cubicBezTo>
                  <a:cubicBezTo>
                    <a:pt x="95870" y="107609"/>
                    <a:pt x="103725" y="108883"/>
                    <a:pt x="111503" y="108883"/>
                  </a:cubicBezTo>
                  <a:cubicBezTo>
                    <a:pt x="115463" y="108883"/>
                    <a:pt x="119429" y="108584"/>
                    <a:pt x="123390" y="107609"/>
                  </a:cubicBezTo>
                  <a:cubicBezTo>
                    <a:pt x="128924" y="106191"/>
                    <a:pt x="133859" y="103421"/>
                    <a:pt x="137975" y="99760"/>
                  </a:cubicBezTo>
                  <a:cubicBezTo>
                    <a:pt x="142085" y="96092"/>
                    <a:pt x="145304" y="91683"/>
                    <a:pt x="147320" y="86897"/>
                  </a:cubicBezTo>
                  <a:cubicBezTo>
                    <a:pt x="149193" y="82410"/>
                    <a:pt x="150389" y="76799"/>
                    <a:pt x="150389" y="70966"/>
                  </a:cubicBezTo>
                  <a:cubicBezTo>
                    <a:pt x="150389" y="64983"/>
                    <a:pt x="149043" y="58702"/>
                    <a:pt x="145824" y="53467"/>
                  </a:cubicBezTo>
                  <a:cubicBezTo>
                    <a:pt x="143808" y="50254"/>
                    <a:pt x="141038" y="47712"/>
                    <a:pt x="137748" y="45839"/>
                  </a:cubicBezTo>
                  <a:cubicBezTo>
                    <a:pt x="134535" y="43973"/>
                    <a:pt x="130868" y="42627"/>
                    <a:pt x="127207" y="41801"/>
                  </a:cubicBezTo>
                  <a:cubicBezTo>
                    <a:pt x="124586" y="41203"/>
                    <a:pt x="121972" y="40832"/>
                    <a:pt x="119280" y="40604"/>
                  </a:cubicBezTo>
                  <a:cubicBezTo>
                    <a:pt x="117036" y="40455"/>
                    <a:pt x="114715" y="40455"/>
                    <a:pt x="112472" y="40455"/>
                  </a:cubicBezTo>
                  <a:lnTo>
                    <a:pt x="103576" y="40455"/>
                  </a:lnTo>
                  <a:cubicBezTo>
                    <a:pt x="100357" y="40455"/>
                    <a:pt x="97145" y="40305"/>
                    <a:pt x="94004" y="39785"/>
                  </a:cubicBezTo>
                  <a:cubicBezTo>
                    <a:pt x="89439" y="39109"/>
                    <a:pt x="85030" y="37613"/>
                    <a:pt x="81063" y="35370"/>
                  </a:cubicBezTo>
                  <a:cubicBezTo>
                    <a:pt x="76056" y="32528"/>
                    <a:pt x="71940" y="28490"/>
                    <a:pt x="67752" y="24380"/>
                  </a:cubicBezTo>
                  <a:cubicBezTo>
                    <a:pt x="60872" y="17799"/>
                    <a:pt x="53693" y="11218"/>
                    <a:pt x="45695" y="6283"/>
                  </a:cubicBezTo>
                  <a:cubicBezTo>
                    <a:pt x="41956" y="3890"/>
                    <a:pt x="37989" y="1945"/>
                    <a:pt x="33580" y="821"/>
                  </a:cubicBezTo>
                  <a:cubicBezTo>
                    <a:pt x="31636" y="372"/>
                    <a:pt x="29763" y="73"/>
                    <a:pt x="27819" y="73"/>
                  </a:cubicBezTo>
                  <a:cubicBezTo>
                    <a:pt x="27597" y="73"/>
                    <a:pt x="27370" y="1"/>
                    <a:pt x="27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7" name="Google Shape;617;p35"/>
            <p:cNvSpPr/>
            <p:nvPr/>
          </p:nvSpPr>
          <p:spPr>
            <a:xfrm>
              <a:off x="2326475" y="1549175"/>
              <a:ext cx="3217425" cy="2473500"/>
            </a:xfrm>
            <a:custGeom>
              <a:avLst/>
              <a:gdLst/>
              <a:ahLst/>
              <a:cxnLst/>
              <a:rect l="l" t="t" r="r" b="b"/>
              <a:pathLst>
                <a:path w="128697" h="98940" extrusionOk="0">
                  <a:moveTo>
                    <a:pt x="23332" y="677"/>
                  </a:moveTo>
                  <a:cubicBezTo>
                    <a:pt x="24977" y="749"/>
                    <a:pt x="26622" y="976"/>
                    <a:pt x="28268" y="1347"/>
                  </a:cubicBezTo>
                  <a:cubicBezTo>
                    <a:pt x="32079" y="2322"/>
                    <a:pt x="35447" y="4189"/>
                    <a:pt x="38588" y="6360"/>
                  </a:cubicBezTo>
                  <a:cubicBezTo>
                    <a:pt x="45318" y="10919"/>
                    <a:pt x="51151" y="17201"/>
                    <a:pt x="57283" y="22962"/>
                  </a:cubicBezTo>
                  <a:cubicBezTo>
                    <a:pt x="60944" y="26474"/>
                    <a:pt x="64833" y="29842"/>
                    <a:pt x="69398" y="32157"/>
                  </a:cubicBezTo>
                  <a:cubicBezTo>
                    <a:pt x="72987" y="34029"/>
                    <a:pt x="76948" y="35148"/>
                    <a:pt x="81064" y="35597"/>
                  </a:cubicBezTo>
                  <a:cubicBezTo>
                    <a:pt x="83080" y="35896"/>
                    <a:pt x="85174" y="35974"/>
                    <a:pt x="87196" y="35974"/>
                  </a:cubicBezTo>
                  <a:cubicBezTo>
                    <a:pt x="88015" y="35974"/>
                    <a:pt x="88763" y="35974"/>
                    <a:pt x="89511" y="35896"/>
                  </a:cubicBezTo>
                  <a:cubicBezTo>
                    <a:pt x="92353" y="35824"/>
                    <a:pt x="95194" y="35675"/>
                    <a:pt x="98036" y="35675"/>
                  </a:cubicBezTo>
                  <a:cubicBezTo>
                    <a:pt x="99759" y="35675"/>
                    <a:pt x="101476" y="35746"/>
                    <a:pt x="103199" y="35896"/>
                  </a:cubicBezTo>
                  <a:cubicBezTo>
                    <a:pt x="105442" y="36123"/>
                    <a:pt x="107758" y="36572"/>
                    <a:pt x="109929" y="37170"/>
                  </a:cubicBezTo>
                  <a:cubicBezTo>
                    <a:pt x="112992" y="38068"/>
                    <a:pt x="116061" y="39414"/>
                    <a:pt x="118676" y="41208"/>
                  </a:cubicBezTo>
                  <a:cubicBezTo>
                    <a:pt x="121296" y="43075"/>
                    <a:pt x="123462" y="45318"/>
                    <a:pt x="124957" y="48160"/>
                  </a:cubicBezTo>
                  <a:cubicBezTo>
                    <a:pt x="127051" y="52127"/>
                    <a:pt x="127949" y="56464"/>
                    <a:pt x="127949" y="60652"/>
                  </a:cubicBezTo>
                  <a:cubicBezTo>
                    <a:pt x="127949" y="66186"/>
                    <a:pt x="126381" y="71570"/>
                    <a:pt x="124060" y="75680"/>
                  </a:cubicBezTo>
                  <a:cubicBezTo>
                    <a:pt x="121966" y="79269"/>
                    <a:pt x="118903" y="82638"/>
                    <a:pt x="115236" y="85330"/>
                  </a:cubicBezTo>
                  <a:cubicBezTo>
                    <a:pt x="111497" y="88022"/>
                    <a:pt x="107237" y="90038"/>
                    <a:pt x="102601" y="91013"/>
                  </a:cubicBezTo>
                  <a:cubicBezTo>
                    <a:pt x="99011" y="91833"/>
                    <a:pt x="95344" y="92060"/>
                    <a:pt x="91605" y="92060"/>
                  </a:cubicBezTo>
                  <a:cubicBezTo>
                    <a:pt x="87196" y="92060"/>
                    <a:pt x="82781" y="91761"/>
                    <a:pt x="78371" y="91761"/>
                  </a:cubicBezTo>
                  <a:cubicBezTo>
                    <a:pt x="76427" y="91761"/>
                    <a:pt x="74555" y="91761"/>
                    <a:pt x="72610" y="91982"/>
                  </a:cubicBezTo>
                  <a:cubicBezTo>
                    <a:pt x="68949" y="92281"/>
                    <a:pt x="65359" y="92957"/>
                    <a:pt x="61842" y="94076"/>
                  </a:cubicBezTo>
                  <a:cubicBezTo>
                    <a:pt x="58629" y="95051"/>
                    <a:pt x="55410" y="96248"/>
                    <a:pt x="52198" y="97145"/>
                  </a:cubicBezTo>
                  <a:cubicBezTo>
                    <a:pt x="49506" y="97815"/>
                    <a:pt x="46736" y="98264"/>
                    <a:pt x="44044" y="98264"/>
                  </a:cubicBezTo>
                  <a:cubicBezTo>
                    <a:pt x="41651" y="98264"/>
                    <a:pt x="39335" y="97893"/>
                    <a:pt x="37014" y="97145"/>
                  </a:cubicBezTo>
                  <a:cubicBezTo>
                    <a:pt x="34621" y="96397"/>
                    <a:pt x="32378" y="95051"/>
                    <a:pt x="30511" y="93328"/>
                  </a:cubicBezTo>
                  <a:cubicBezTo>
                    <a:pt x="28567" y="91683"/>
                    <a:pt x="26993" y="89667"/>
                    <a:pt x="25725" y="87495"/>
                  </a:cubicBezTo>
                  <a:cubicBezTo>
                    <a:pt x="23631" y="83834"/>
                    <a:pt x="22357" y="79646"/>
                    <a:pt x="21310" y="75530"/>
                  </a:cubicBezTo>
                  <a:cubicBezTo>
                    <a:pt x="20191" y="71342"/>
                    <a:pt x="19144" y="67232"/>
                    <a:pt x="17499" y="63493"/>
                  </a:cubicBezTo>
                  <a:cubicBezTo>
                    <a:pt x="16374" y="61023"/>
                    <a:pt x="14807" y="59007"/>
                    <a:pt x="13311" y="56913"/>
                  </a:cubicBezTo>
                  <a:cubicBezTo>
                    <a:pt x="11816" y="54819"/>
                    <a:pt x="10392" y="52725"/>
                    <a:pt x="9423" y="50182"/>
                  </a:cubicBezTo>
                  <a:cubicBezTo>
                    <a:pt x="7700" y="45618"/>
                    <a:pt x="5534" y="40909"/>
                    <a:pt x="3811" y="36273"/>
                  </a:cubicBezTo>
                  <a:cubicBezTo>
                    <a:pt x="2094" y="31559"/>
                    <a:pt x="748" y="26773"/>
                    <a:pt x="748" y="22064"/>
                  </a:cubicBezTo>
                  <a:cubicBezTo>
                    <a:pt x="748" y="20192"/>
                    <a:pt x="969" y="18325"/>
                    <a:pt x="1418" y="16531"/>
                  </a:cubicBezTo>
                  <a:cubicBezTo>
                    <a:pt x="2016" y="14209"/>
                    <a:pt x="3063" y="12115"/>
                    <a:pt x="4409" y="10171"/>
                  </a:cubicBezTo>
                  <a:cubicBezTo>
                    <a:pt x="6503" y="7329"/>
                    <a:pt x="9345" y="4936"/>
                    <a:pt x="12564" y="3291"/>
                  </a:cubicBezTo>
                  <a:cubicBezTo>
                    <a:pt x="15776" y="1646"/>
                    <a:pt x="19443" y="677"/>
                    <a:pt x="23033" y="677"/>
                  </a:cubicBezTo>
                  <a:close/>
                  <a:moveTo>
                    <a:pt x="23033" y="1"/>
                  </a:moveTo>
                  <a:cubicBezTo>
                    <a:pt x="18020" y="1"/>
                    <a:pt x="13084" y="1724"/>
                    <a:pt x="9046" y="4565"/>
                  </a:cubicBezTo>
                  <a:cubicBezTo>
                    <a:pt x="7030" y="6061"/>
                    <a:pt x="5235" y="7778"/>
                    <a:pt x="3811" y="9800"/>
                  </a:cubicBezTo>
                  <a:cubicBezTo>
                    <a:pt x="2393" y="11745"/>
                    <a:pt x="1346" y="13988"/>
                    <a:pt x="748" y="16303"/>
                  </a:cubicBezTo>
                  <a:cubicBezTo>
                    <a:pt x="222" y="18248"/>
                    <a:pt x="0" y="20192"/>
                    <a:pt x="0" y="22064"/>
                  </a:cubicBezTo>
                  <a:cubicBezTo>
                    <a:pt x="0" y="26922"/>
                    <a:pt x="1346" y="31786"/>
                    <a:pt x="3141" y="36494"/>
                  </a:cubicBezTo>
                  <a:cubicBezTo>
                    <a:pt x="4858" y="41208"/>
                    <a:pt x="7030" y="45917"/>
                    <a:pt x="8747" y="50404"/>
                  </a:cubicBezTo>
                  <a:cubicBezTo>
                    <a:pt x="9722" y="53024"/>
                    <a:pt x="11217" y="55190"/>
                    <a:pt x="12713" y="57284"/>
                  </a:cubicBezTo>
                  <a:cubicBezTo>
                    <a:pt x="14209" y="59377"/>
                    <a:pt x="15704" y="61400"/>
                    <a:pt x="16823" y="63793"/>
                  </a:cubicBezTo>
                  <a:cubicBezTo>
                    <a:pt x="18468" y="67382"/>
                    <a:pt x="19443" y="71570"/>
                    <a:pt x="20562" y="75680"/>
                  </a:cubicBezTo>
                  <a:cubicBezTo>
                    <a:pt x="21687" y="79868"/>
                    <a:pt x="22955" y="84055"/>
                    <a:pt x="25127" y="87794"/>
                  </a:cubicBezTo>
                  <a:cubicBezTo>
                    <a:pt x="26395" y="90038"/>
                    <a:pt x="28040" y="92132"/>
                    <a:pt x="29985" y="93855"/>
                  </a:cubicBezTo>
                  <a:cubicBezTo>
                    <a:pt x="32007" y="95650"/>
                    <a:pt x="34250" y="96996"/>
                    <a:pt x="36793" y="97815"/>
                  </a:cubicBezTo>
                  <a:cubicBezTo>
                    <a:pt x="39186" y="98641"/>
                    <a:pt x="41579" y="98940"/>
                    <a:pt x="44044" y="98940"/>
                  </a:cubicBezTo>
                  <a:cubicBezTo>
                    <a:pt x="46814" y="98940"/>
                    <a:pt x="49655" y="98491"/>
                    <a:pt x="52347" y="97815"/>
                  </a:cubicBezTo>
                  <a:cubicBezTo>
                    <a:pt x="55638" y="96996"/>
                    <a:pt x="58850" y="95799"/>
                    <a:pt x="62069" y="94752"/>
                  </a:cubicBezTo>
                  <a:cubicBezTo>
                    <a:pt x="65509" y="93705"/>
                    <a:pt x="69021" y="92957"/>
                    <a:pt x="72688" y="92658"/>
                  </a:cubicBezTo>
                  <a:cubicBezTo>
                    <a:pt x="74555" y="92509"/>
                    <a:pt x="76499" y="92431"/>
                    <a:pt x="78371" y="92431"/>
                  </a:cubicBezTo>
                  <a:cubicBezTo>
                    <a:pt x="82709" y="92431"/>
                    <a:pt x="87196" y="92730"/>
                    <a:pt x="91605" y="92730"/>
                  </a:cubicBezTo>
                  <a:cubicBezTo>
                    <a:pt x="95344" y="92730"/>
                    <a:pt x="99083" y="92509"/>
                    <a:pt x="102750" y="91761"/>
                  </a:cubicBezTo>
                  <a:cubicBezTo>
                    <a:pt x="107459" y="90714"/>
                    <a:pt x="111874" y="88692"/>
                    <a:pt x="115613" y="85928"/>
                  </a:cubicBezTo>
                  <a:cubicBezTo>
                    <a:pt x="119352" y="83158"/>
                    <a:pt x="122493" y="79796"/>
                    <a:pt x="124658" y="75979"/>
                  </a:cubicBezTo>
                  <a:cubicBezTo>
                    <a:pt x="127129" y="71791"/>
                    <a:pt x="128697" y="66335"/>
                    <a:pt x="128697" y="60652"/>
                  </a:cubicBezTo>
                  <a:cubicBezTo>
                    <a:pt x="128697" y="56386"/>
                    <a:pt x="127799" y="51899"/>
                    <a:pt x="125634" y="47861"/>
                  </a:cubicBezTo>
                  <a:cubicBezTo>
                    <a:pt x="124060" y="44870"/>
                    <a:pt x="121745" y="42477"/>
                    <a:pt x="119053" y="40610"/>
                  </a:cubicBezTo>
                  <a:cubicBezTo>
                    <a:pt x="116361" y="38738"/>
                    <a:pt x="113292" y="37392"/>
                    <a:pt x="110079" y="36494"/>
                  </a:cubicBezTo>
                  <a:cubicBezTo>
                    <a:pt x="107907" y="35824"/>
                    <a:pt x="105592" y="35447"/>
                    <a:pt x="103271" y="35226"/>
                  </a:cubicBezTo>
                  <a:cubicBezTo>
                    <a:pt x="101476" y="34999"/>
                    <a:pt x="99759" y="34999"/>
                    <a:pt x="98036" y="34999"/>
                  </a:cubicBezTo>
                  <a:cubicBezTo>
                    <a:pt x="95194" y="34999"/>
                    <a:pt x="92353" y="35148"/>
                    <a:pt x="89511" y="35226"/>
                  </a:cubicBezTo>
                  <a:lnTo>
                    <a:pt x="87196" y="35226"/>
                  </a:lnTo>
                  <a:cubicBezTo>
                    <a:pt x="85174" y="35226"/>
                    <a:pt x="83157" y="35148"/>
                    <a:pt x="81135" y="34927"/>
                  </a:cubicBezTo>
                  <a:cubicBezTo>
                    <a:pt x="77175" y="34478"/>
                    <a:pt x="73209" y="33353"/>
                    <a:pt x="69697" y="31559"/>
                  </a:cubicBezTo>
                  <a:cubicBezTo>
                    <a:pt x="65282" y="29243"/>
                    <a:pt x="61471" y="25953"/>
                    <a:pt x="57732" y="22435"/>
                  </a:cubicBezTo>
                  <a:cubicBezTo>
                    <a:pt x="51671" y="16680"/>
                    <a:pt x="45767" y="10398"/>
                    <a:pt x="39036" y="5762"/>
                  </a:cubicBezTo>
                  <a:cubicBezTo>
                    <a:pt x="35818" y="3519"/>
                    <a:pt x="32306" y="1646"/>
                    <a:pt x="28417" y="677"/>
                  </a:cubicBezTo>
                  <a:cubicBezTo>
                    <a:pt x="26772" y="228"/>
                    <a:pt x="25049" y="1"/>
                    <a:pt x="23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8" name="Google Shape;618;p35"/>
            <p:cNvSpPr/>
            <p:nvPr/>
          </p:nvSpPr>
          <p:spPr>
            <a:xfrm>
              <a:off x="2614375" y="1728650"/>
              <a:ext cx="2682750" cy="2118300"/>
            </a:xfrm>
            <a:custGeom>
              <a:avLst/>
              <a:gdLst/>
              <a:ahLst/>
              <a:cxnLst/>
              <a:rect l="l" t="t" r="r" b="b"/>
              <a:pathLst>
                <a:path w="107310" h="84732" extrusionOk="0">
                  <a:moveTo>
                    <a:pt x="18995" y="749"/>
                  </a:moveTo>
                  <a:cubicBezTo>
                    <a:pt x="20413" y="749"/>
                    <a:pt x="21837" y="898"/>
                    <a:pt x="23255" y="1275"/>
                  </a:cubicBezTo>
                  <a:cubicBezTo>
                    <a:pt x="26473" y="2173"/>
                    <a:pt x="29315" y="3890"/>
                    <a:pt x="31929" y="5912"/>
                  </a:cubicBezTo>
                  <a:cubicBezTo>
                    <a:pt x="34699" y="8077"/>
                    <a:pt x="37164" y="10620"/>
                    <a:pt x="39707" y="13240"/>
                  </a:cubicBezTo>
                  <a:cubicBezTo>
                    <a:pt x="42177" y="15932"/>
                    <a:pt x="44720" y="18624"/>
                    <a:pt x="47334" y="21089"/>
                  </a:cubicBezTo>
                  <a:cubicBezTo>
                    <a:pt x="50553" y="24081"/>
                    <a:pt x="54143" y="26701"/>
                    <a:pt x="58181" y="28418"/>
                  </a:cubicBezTo>
                  <a:cubicBezTo>
                    <a:pt x="61393" y="29764"/>
                    <a:pt x="64833" y="30590"/>
                    <a:pt x="68273" y="30811"/>
                  </a:cubicBezTo>
                  <a:cubicBezTo>
                    <a:pt x="69099" y="30889"/>
                    <a:pt x="69996" y="30889"/>
                    <a:pt x="70816" y="30889"/>
                  </a:cubicBezTo>
                  <a:cubicBezTo>
                    <a:pt x="72389" y="30889"/>
                    <a:pt x="73957" y="30811"/>
                    <a:pt x="75530" y="30739"/>
                  </a:cubicBezTo>
                  <a:cubicBezTo>
                    <a:pt x="78145" y="30512"/>
                    <a:pt x="80687" y="30362"/>
                    <a:pt x="83158" y="30362"/>
                  </a:cubicBezTo>
                  <a:cubicBezTo>
                    <a:pt x="84504" y="30362"/>
                    <a:pt x="85850" y="30362"/>
                    <a:pt x="87196" y="30590"/>
                  </a:cubicBezTo>
                  <a:cubicBezTo>
                    <a:pt x="89140" y="30811"/>
                    <a:pt x="91085" y="31260"/>
                    <a:pt x="92880" y="31936"/>
                  </a:cubicBezTo>
                  <a:cubicBezTo>
                    <a:pt x="95494" y="32905"/>
                    <a:pt x="97887" y="34251"/>
                    <a:pt x="99981" y="36046"/>
                  </a:cubicBezTo>
                  <a:cubicBezTo>
                    <a:pt x="102075" y="37840"/>
                    <a:pt x="103720" y="40012"/>
                    <a:pt x="104845" y="42555"/>
                  </a:cubicBezTo>
                  <a:cubicBezTo>
                    <a:pt x="106041" y="45468"/>
                    <a:pt x="106562" y="48310"/>
                    <a:pt x="106562" y="51080"/>
                  </a:cubicBezTo>
                  <a:cubicBezTo>
                    <a:pt x="106562" y="56386"/>
                    <a:pt x="104545" y="61172"/>
                    <a:pt x="101554" y="64762"/>
                  </a:cubicBezTo>
                  <a:cubicBezTo>
                    <a:pt x="99311" y="67454"/>
                    <a:pt x="96319" y="69775"/>
                    <a:pt x="93029" y="71570"/>
                  </a:cubicBezTo>
                  <a:cubicBezTo>
                    <a:pt x="89661" y="73365"/>
                    <a:pt x="85922" y="74711"/>
                    <a:pt x="82183" y="75309"/>
                  </a:cubicBezTo>
                  <a:cubicBezTo>
                    <a:pt x="78222" y="75907"/>
                    <a:pt x="74106" y="75979"/>
                    <a:pt x="70068" y="76057"/>
                  </a:cubicBezTo>
                  <a:cubicBezTo>
                    <a:pt x="66030" y="76129"/>
                    <a:pt x="61992" y="76278"/>
                    <a:pt x="58031" y="77026"/>
                  </a:cubicBezTo>
                  <a:cubicBezTo>
                    <a:pt x="55112" y="77624"/>
                    <a:pt x="52270" y="78599"/>
                    <a:pt x="49506" y="79718"/>
                  </a:cubicBezTo>
                  <a:cubicBezTo>
                    <a:pt x="47035" y="80693"/>
                    <a:pt x="44571" y="81812"/>
                    <a:pt x="41950" y="82638"/>
                  </a:cubicBezTo>
                  <a:cubicBezTo>
                    <a:pt x="39258" y="83535"/>
                    <a:pt x="36416" y="84055"/>
                    <a:pt x="33575" y="84055"/>
                  </a:cubicBezTo>
                  <a:cubicBezTo>
                    <a:pt x="31630" y="84055"/>
                    <a:pt x="29614" y="83756"/>
                    <a:pt x="27742" y="83158"/>
                  </a:cubicBezTo>
                  <a:cubicBezTo>
                    <a:pt x="25426" y="82410"/>
                    <a:pt x="23332" y="81142"/>
                    <a:pt x="21610" y="79497"/>
                  </a:cubicBezTo>
                  <a:cubicBezTo>
                    <a:pt x="19815" y="77923"/>
                    <a:pt x="18397" y="75907"/>
                    <a:pt x="17422" y="73736"/>
                  </a:cubicBezTo>
                  <a:cubicBezTo>
                    <a:pt x="16153" y="71043"/>
                    <a:pt x="15477" y="68052"/>
                    <a:pt x="15029" y="65061"/>
                  </a:cubicBezTo>
                  <a:cubicBezTo>
                    <a:pt x="14508" y="61998"/>
                    <a:pt x="14209" y="59007"/>
                    <a:pt x="13461" y="56165"/>
                  </a:cubicBezTo>
                  <a:cubicBezTo>
                    <a:pt x="13013" y="54292"/>
                    <a:pt x="12337" y="52647"/>
                    <a:pt x="11667" y="51002"/>
                  </a:cubicBezTo>
                  <a:cubicBezTo>
                    <a:pt x="10991" y="49357"/>
                    <a:pt x="10320" y="47640"/>
                    <a:pt x="9794" y="45767"/>
                  </a:cubicBezTo>
                  <a:cubicBezTo>
                    <a:pt x="8526" y="41059"/>
                    <a:pt x="6282" y="36494"/>
                    <a:pt x="4338" y="31936"/>
                  </a:cubicBezTo>
                  <a:cubicBezTo>
                    <a:pt x="3291" y="29614"/>
                    <a:pt x="2394" y="27371"/>
                    <a:pt x="1795" y="25056"/>
                  </a:cubicBezTo>
                  <a:cubicBezTo>
                    <a:pt x="1119" y="22812"/>
                    <a:pt x="671" y="20491"/>
                    <a:pt x="671" y="18176"/>
                  </a:cubicBezTo>
                  <a:cubicBezTo>
                    <a:pt x="671" y="17129"/>
                    <a:pt x="748" y="16154"/>
                    <a:pt x="970" y="15107"/>
                  </a:cubicBezTo>
                  <a:cubicBezTo>
                    <a:pt x="1269" y="13091"/>
                    <a:pt x="2017" y="11146"/>
                    <a:pt x="3141" y="9423"/>
                  </a:cubicBezTo>
                  <a:cubicBezTo>
                    <a:pt x="4787" y="6881"/>
                    <a:pt x="7180" y="4637"/>
                    <a:pt x="9944" y="3142"/>
                  </a:cubicBezTo>
                  <a:cubicBezTo>
                    <a:pt x="12713" y="1574"/>
                    <a:pt x="15777" y="749"/>
                    <a:pt x="18917" y="749"/>
                  </a:cubicBezTo>
                  <a:close/>
                  <a:moveTo>
                    <a:pt x="18917" y="1"/>
                  </a:moveTo>
                  <a:cubicBezTo>
                    <a:pt x="14580" y="1"/>
                    <a:pt x="10320" y="1646"/>
                    <a:pt x="6881" y="4338"/>
                  </a:cubicBezTo>
                  <a:cubicBezTo>
                    <a:pt x="5158" y="5612"/>
                    <a:pt x="3662" y="7258"/>
                    <a:pt x="2543" y="9052"/>
                  </a:cubicBezTo>
                  <a:cubicBezTo>
                    <a:pt x="1418" y="10847"/>
                    <a:pt x="599" y="12863"/>
                    <a:pt x="222" y="14957"/>
                  </a:cubicBezTo>
                  <a:cubicBezTo>
                    <a:pt x="72" y="16082"/>
                    <a:pt x="1" y="17129"/>
                    <a:pt x="1" y="18176"/>
                  </a:cubicBezTo>
                  <a:cubicBezTo>
                    <a:pt x="1" y="20569"/>
                    <a:pt x="372" y="22962"/>
                    <a:pt x="1048" y="25277"/>
                  </a:cubicBezTo>
                  <a:cubicBezTo>
                    <a:pt x="2094" y="28795"/>
                    <a:pt x="3662" y="32235"/>
                    <a:pt x="5158" y="35675"/>
                  </a:cubicBezTo>
                  <a:cubicBezTo>
                    <a:pt x="6653" y="39115"/>
                    <a:pt x="8227" y="42477"/>
                    <a:pt x="9124" y="45995"/>
                  </a:cubicBezTo>
                  <a:cubicBezTo>
                    <a:pt x="9573" y="47939"/>
                    <a:pt x="10320" y="49584"/>
                    <a:pt x="10991" y="51301"/>
                  </a:cubicBezTo>
                  <a:cubicBezTo>
                    <a:pt x="11667" y="52946"/>
                    <a:pt x="12337" y="54591"/>
                    <a:pt x="12785" y="56314"/>
                  </a:cubicBezTo>
                  <a:cubicBezTo>
                    <a:pt x="13461" y="59078"/>
                    <a:pt x="13832" y="62147"/>
                    <a:pt x="14281" y="65139"/>
                  </a:cubicBezTo>
                  <a:cubicBezTo>
                    <a:pt x="14807" y="68202"/>
                    <a:pt x="15406" y="71193"/>
                    <a:pt x="16752" y="74035"/>
                  </a:cubicBezTo>
                  <a:cubicBezTo>
                    <a:pt x="17799" y="76278"/>
                    <a:pt x="19294" y="78372"/>
                    <a:pt x="21089" y="80095"/>
                  </a:cubicBezTo>
                  <a:cubicBezTo>
                    <a:pt x="22884" y="81740"/>
                    <a:pt x="25049" y="83086"/>
                    <a:pt x="27520" y="83834"/>
                  </a:cubicBezTo>
                  <a:cubicBezTo>
                    <a:pt x="29465" y="84504"/>
                    <a:pt x="31558" y="84731"/>
                    <a:pt x="33575" y="84731"/>
                  </a:cubicBezTo>
                  <a:cubicBezTo>
                    <a:pt x="36494" y="84731"/>
                    <a:pt x="39485" y="84205"/>
                    <a:pt x="42177" y="83308"/>
                  </a:cubicBezTo>
                  <a:cubicBezTo>
                    <a:pt x="44792" y="82488"/>
                    <a:pt x="47334" y="81363"/>
                    <a:pt x="49805" y="80394"/>
                  </a:cubicBezTo>
                  <a:cubicBezTo>
                    <a:pt x="52569" y="79269"/>
                    <a:pt x="55261" y="78300"/>
                    <a:pt x="58181" y="77774"/>
                  </a:cubicBezTo>
                  <a:cubicBezTo>
                    <a:pt x="61992" y="77026"/>
                    <a:pt x="66030" y="76876"/>
                    <a:pt x="70068" y="76805"/>
                  </a:cubicBezTo>
                  <a:cubicBezTo>
                    <a:pt x="74106" y="76727"/>
                    <a:pt x="78222" y="76655"/>
                    <a:pt x="82261" y="75979"/>
                  </a:cubicBezTo>
                  <a:cubicBezTo>
                    <a:pt x="86149" y="75381"/>
                    <a:pt x="89960" y="74035"/>
                    <a:pt x="93328" y="72168"/>
                  </a:cubicBezTo>
                  <a:cubicBezTo>
                    <a:pt x="96768" y="70373"/>
                    <a:pt x="99759" y="67980"/>
                    <a:pt x="102075" y="65210"/>
                  </a:cubicBezTo>
                  <a:cubicBezTo>
                    <a:pt x="105216" y="61471"/>
                    <a:pt x="107309" y="56536"/>
                    <a:pt x="107309" y="51080"/>
                  </a:cubicBezTo>
                  <a:cubicBezTo>
                    <a:pt x="107309" y="48238"/>
                    <a:pt x="106789" y="45247"/>
                    <a:pt x="105443" y="42255"/>
                  </a:cubicBezTo>
                  <a:cubicBezTo>
                    <a:pt x="104318" y="39635"/>
                    <a:pt x="102601" y="37392"/>
                    <a:pt x="100429" y="35525"/>
                  </a:cubicBezTo>
                  <a:cubicBezTo>
                    <a:pt x="98336" y="33653"/>
                    <a:pt x="95793" y="32235"/>
                    <a:pt x="93101" y="31260"/>
                  </a:cubicBezTo>
                  <a:cubicBezTo>
                    <a:pt x="91234" y="30590"/>
                    <a:pt x="89290" y="30063"/>
                    <a:pt x="87268" y="29842"/>
                  </a:cubicBezTo>
                  <a:cubicBezTo>
                    <a:pt x="85922" y="29692"/>
                    <a:pt x="84576" y="29614"/>
                    <a:pt x="83158" y="29614"/>
                  </a:cubicBezTo>
                  <a:cubicBezTo>
                    <a:pt x="80615" y="29614"/>
                    <a:pt x="78073" y="29842"/>
                    <a:pt x="75530" y="29991"/>
                  </a:cubicBezTo>
                  <a:cubicBezTo>
                    <a:pt x="73957" y="30063"/>
                    <a:pt x="72389" y="30141"/>
                    <a:pt x="70816" y="30141"/>
                  </a:cubicBezTo>
                  <a:cubicBezTo>
                    <a:pt x="69996" y="30141"/>
                    <a:pt x="69171" y="30141"/>
                    <a:pt x="68351" y="30063"/>
                  </a:cubicBezTo>
                  <a:cubicBezTo>
                    <a:pt x="64911" y="29842"/>
                    <a:pt x="61543" y="29094"/>
                    <a:pt x="58480" y="27748"/>
                  </a:cubicBezTo>
                  <a:cubicBezTo>
                    <a:pt x="54513" y="26025"/>
                    <a:pt x="51002" y="23482"/>
                    <a:pt x="47861" y="20569"/>
                  </a:cubicBezTo>
                  <a:cubicBezTo>
                    <a:pt x="45241" y="18098"/>
                    <a:pt x="42698" y="15406"/>
                    <a:pt x="40233" y="12792"/>
                  </a:cubicBezTo>
                  <a:cubicBezTo>
                    <a:pt x="37691" y="10099"/>
                    <a:pt x="35148" y="7557"/>
                    <a:pt x="32378" y="5385"/>
                  </a:cubicBezTo>
                  <a:cubicBezTo>
                    <a:pt x="29686" y="3219"/>
                    <a:pt x="26772" y="1496"/>
                    <a:pt x="23404" y="599"/>
                  </a:cubicBezTo>
                  <a:cubicBezTo>
                    <a:pt x="21986" y="228"/>
                    <a:pt x="20491" y="1"/>
                    <a:pt x="18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9" name="Google Shape;619;p35"/>
            <p:cNvSpPr/>
            <p:nvPr/>
          </p:nvSpPr>
          <p:spPr>
            <a:xfrm>
              <a:off x="2894800" y="1908125"/>
              <a:ext cx="2163025" cy="1764875"/>
            </a:xfrm>
            <a:custGeom>
              <a:avLst/>
              <a:gdLst/>
              <a:ahLst/>
              <a:cxnLst/>
              <a:rect l="l" t="t" r="r" b="b"/>
              <a:pathLst>
                <a:path w="86521" h="70595" extrusionOk="0">
                  <a:moveTo>
                    <a:pt x="15107" y="749"/>
                  </a:moveTo>
                  <a:cubicBezTo>
                    <a:pt x="16225" y="749"/>
                    <a:pt x="17350" y="898"/>
                    <a:pt x="18469" y="1197"/>
                  </a:cubicBezTo>
                  <a:cubicBezTo>
                    <a:pt x="20563" y="1796"/>
                    <a:pt x="22435" y="2843"/>
                    <a:pt x="24081" y="4189"/>
                  </a:cubicBezTo>
                  <a:cubicBezTo>
                    <a:pt x="26545" y="6211"/>
                    <a:pt x="28717" y="8825"/>
                    <a:pt x="30883" y="11517"/>
                  </a:cubicBezTo>
                  <a:cubicBezTo>
                    <a:pt x="33054" y="14209"/>
                    <a:pt x="35220" y="16979"/>
                    <a:pt x="37763" y="19223"/>
                  </a:cubicBezTo>
                  <a:cubicBezTo>
                    <a:pt x="42626" y="23560"/>
                    <a:pt x="49129" y="26025"/>
                    <a:pt x="55638" y="26025"/>
                  </a:cubicBezTo>
                  <a:lnTo>
                    <a:pt x="55860" y="26025"/>
                  </a:lnTo>
                  <a:cubicBezTo>
                    <a:pt x="58031" y="26025"/>
                    <a:pt x="60125" y="25726"/>
                    <a:pt x="62219" y="25504"/>
                  </a:cubicBezTo>
                  <a:cubicBezTo>
                    <a:pt x="64313" y="25205"/>
                    <a:pt x="66329" y="24978"/>
                    <a:pt x="68423" y="24978"/>
                  </a:cubicBezTo>
                  <a:cubicBezTo>
                    <a:pt x="69470" y="24978"/>
                    <a:pt x="70517" y="25056"/>
                    <a:pt x="71492" y="25205"/>
                  </a:cubicBezTo>
                  <a:cubicBezTo>
                    <a:pt x="74633" y="25654"/>
                    <a:pt x="77547" y="27072"/>
                    <a:pt x="79868" y="29166"/>
                  </a:cubicBezTo>
                  <a:cubicBezTo>
                    <a:pt x="82261" y="31260"/>
                    <a:pt x="84056" y="33952"/>
                    <a:pt x="84953" y="36943"/>
                  </a:cubicBezTo>
                  <a:cubicBezTo>
                    <a:pt x="85551" y="38816"/>
                    <a:pt x="85773" y="40533"/>
                    <a:pt x="85773" y="42178"/>
                  </a:cubicBezTo>
                  <a:cubicBezTo>
                    <a:pt x="85773" y="45019"/>
                    <a:pt x="84953" y="47412"/>
                    <a:pt x="83607" y="49506"/>
                  </a:cubicBezTo>
                  <a:cubicBezTo>
                    <a:pt x="82560" y="51080"/>
                    <a:pt x="81214" y="52498"/>
                    <a:pt x="79640" y="53694"/>
                  </a:cubicBezTo>
                  <a:cubicBezTo>
                    <a:pt x="77247" y="55417"/>
                    <a:pt x="74334" y="56763"/>
                    <a:pt x="71343" y="57732"/>
                  </a:cubicBezTo>
                  <a:cubicBezTo>
                    <a:pt x="68274" y="58707"/>
                    <a:pt x="65061" y="59306"/>
                    <a:pt x="61992" y="59527"/>
                  </a:cubicBezTo>
                  <a:cubicBezTo>
                    <a:pt x="58929" y="59754"/>
                    <a:pt x="55788" y="59826"/>
                    <a:pt x="52719" y="60125"/>
                  </a:cubicBezTo>
                  <a:cubicBezTo>
                    <a:pt x="49656" y="60502"/>
                    <a:pt x="46587" y="61023"/>
                    <a:pt x="43673" y="62147"/>
                  </a:cubicBezTo>
                  <a:cubicBezTo>
                    <a:pt x="41651" y="62967"/>
                    <a:pt x="39707" y="64092"/>
                    <a:pt x="37840" y="65139"/>
                  </a:cubicBezTo>
                  <a:cubicBezTo>
                    <a:pt x="35896" y="66186"/>
                    <a:pt x="34024" y="67304"/>
                    <a:pt x="32079" y="68130"/>
                  </a:cubicBezTo>
                  <a:cubicBezTo>
                    <a:pt x="29465" y="69249"/>
                    <a:pt x="26545" y="69925"/>
                    <a:pt x="23704" y="69925"/>
                  </a:cubicBezTo>
                  <a:cubicBezTo>
                    <a:pt x="21987" y="69925"/>
                    <a:pt x="20341" y="69626"/>
                    <a:pt x="18696" y="69177"/>
                  </a:cubicBezTo>
                  <a:cubicBezTo>
                    <a:pt x="16525" y="68501"/>
                    <a:pt x="14509" y="67304"/>
                    <a:pt x="12863" y="65737"/>
                  </a:cubicBezTo>
                  <a:cubicBezTo>
                    <a:pt x="11218" y="64164"/>
                    <a:pt x="9944" y="62219"/>
                    <a:pt x="9346" y="60054"/>
                  </a:cubicBezTo>
                  <a:cubicBezTo>
                    <a:pt x="9046" y="58857"/>
                    <a:pt x="8897" y="57583"/>
                    <a:pt x="8897" y="56314"/>
                  </a:cubicBezTo>
                  <a:cubicBezTo>
                    <a:pt x="8897" y="54143"/>
                    <a:pt x="9274" y="51899"/>
                    <a:pt x="9722" y="49584"/>
                  </a:cubicBezTo>
                  <a:cubicBezTo>
                    <a:pt x="10093" y="47341"/>
                    <a:pt x="10470" y="45019"/>
                    <a:pt x="10470" y="42704"/>
                  </a:cubicBezTo>
                  <a:lnTo>
                    <a:pt x="10470" y="41430"/>
                  </a:lnTo>
                  <a:cubicBezTo>
                    <a:pt x="10243" y="38965"/>
                    <a:pt x="9573" y="36644"/>
                    <a:pt x="8598" y="34400"/>
                  </a:cubicBezTo>
                  <a:cubicBezTo>
                    <a:pt x="7180" y="31038"/>
                    <a:pt x="5236" y="27820"/>
                    <a:pt x="3590" y="24529"/>
                  </a:cubicBezTo>
                  <a:cubicBezTo>
                    <a:pt x="2765" y="22884"/>
                    <a:pt x="2095" y="21317"/>
                    <a:pt x="1568" y="19594"/>
                  </a:cubicBezTo>
                  <a:cubicBezTo>
                    <a:pt x="1048" y="17948"/>
                    <a:pt x="749" y="16303"/>
                    <a:pt x="749" y="14509"/>
                  </a:cubicBezTo>
                  <a:lnTo>
                    <a:pt x="749" y="13689"/>
                  </a:lnTo>
                  <a:cubicBezTo>
                    <a:pt x="898" y="11894"/>
                    <a:pt x="1347" y="10249"/>
                    <a:pt x="2167" y="8676"/>
                  </a:cubicBezTo>
                  <a:cubicBezTo>
                    <a:pt x="3441" y="6360"/>
                    <a:pt x="5307" y="4338"/>
                    <a:pt x="7629" y="2992"/>
                  </a:cubicBezTo>
                  <a:cubicBezTo>
                    <a:pt x="9872" y="1574"/>
                    <a:pt x="12486" y="749"/>
                    <a:pt x="15107" y="749"/>
                  </a:cubicBezTo>
                  <a:close/>
                  <a:moveTo>
                    <a:pt x="15107" y="1"/>
                  </a:moveTo>
                  <a:cubicBezTo>
                    <a:pt x="11439" y="1"/>
                    <a:pt x="7778" y="1574"/>
                    <a:pt x="5008" y="4039"/>
                  </a:cubicBezTo>
                  <a:cubicBezTo>
                    <a:pt x="3590" y="5236"/>
                    <a:pt x="2394" y="6731"/>
                    <a:pt x="1568" y="8376"/>
                  </a:cubicBezTo>
                  <a:cubicBezTo>
                    <a:pt x="671" y="9950"/>
                    <a:pt x="150" y="11745"/>
                    <a:pt x="1" y="13689"/>
                  </a:cubicBezTo>
                  <a:lnTo>
                    <a:pt x="1" y="14509"/>
                  </a:lnTo>
                  <a:cubicBezTo>
                    <a:pt x="1" y="16979"/>
                    <a:pt x="599" y="19295"/>
                    <a:pt x="1496" y="21538"/>
                  </a:cubicBezTo>
                  <a:cubicBezTo>
                    <a:pt x="2765" y="24906"/>
                    <a:pt x="4709" y="28119"/>
                    <a:pt x="6432" y="31409"/>
                  </a:cubicBezTo>
                  <a:cubicBezTo>
                    <a:pt x="7252" y="33054"/>
                    <a:pt x="8000" y="34700"/>
                    <a:pt x="8598" y="36345"/>
                  </a:cubicBezTo>
                  <a:cubicBezTo>
                    <a:pt x="9196" y="38068"/>
                    <a:pt x="9573" y="39713"/>
                    <a:pt x="9722" y="41508"/>
                  </a:cubicBezTo>
                  <a:cubicBezTo>
                    <a:pt x="9794" y="41879"/>
                    <a:pt x="9794" y="42327"/>
                    <a:pt x="9794" y="42704"/>
                  </a:cubicBezTo>
                  <a:cubicBezTo>
                    <a:pt x="9794" y="44948"/>
                    <a:pt x="9346" y="47191"/>
                    <a:pt x="8975" y="49506"/>
                  </a:cubicBezTo>
                  <a:cubicBezTo>
                    <a:pt x="8598" y="51750"/>
                    <a:pt x="8149" y="53993"/>
                    <a:pt x="8149" y="56314"/>
                  </a:cubicBezTo>
                  <a:cubicBezTo>
                    <a:pt x="8149" y="57661"/>
                    <a:pt x="8299" y="58929"/>
                    <a:pt x="8676" y="60275"/>
                  </a:cubicBezTo>
                  <a:cubicBezTo>
                    <a:pt x="9346" y="62596"/>
                    <a:pt x="10620" y="64612"/>
                    <a:pt x="12337" y="66257"/>
                  </a:cubicBezTo>
                  <a:cubicBezTo>
                    <a:pt x="14060" y="67903"/>
                    <a:pt x="16225" y="69177"/>
                    <a:pt x="18469" y="69847"/>
                  </a:cubicBezTo>
                  <a:cubicBezTo>
                    <a:pt x="20192" y="70373"/>
                    <a:pt x="21909" y="70595"/>
                    <a:pt x="23704" y="70595"/>
                  </a:cubicBezTo>
                  <a:cubicBezTo>
                    <a:pt x="26695" y="70595"/>
                    <a:pt x="29614" y="69925"/>
                    <a:pt x="32378" y="68800"/>
                  </a:cubicBezTo>
                  <a:cubicBezTo>
                    <a:pt x="34400" y="67980"/>
                    <a:pt x="36267" y="66856"/>
                    <a:pt x="38211" y="65737"/>
                  </a:cubicBezTo>
                  <a:cubicBezTo>
                    <a:pt x="40084" y="64690"/>
                    <a:pt x="41950" y="63643"/>
                    <a:pt x="43973" y="62817"/>
                  </a:cubicBezTo>
                  <a:cubicBezTo>
                    <a:pt x="46814" y="61699"/>
                    <a:pt x="49728" y="61172"/>
                    <a:pt x="52797" y="60873"/>
                  </a:cubicBezTo>
                  <a:cubicBezTo>
                    <a:pt x="55860" y="60574"/>
                    <a:pt x="59001" y="60502"/>
                    <a:pt x="62070" y="60275"/>
                  </a:cubicBezTo>
                  <a:cubicBezTo>
                    <a:pt x="64834" y="60054"/>
                    <a:pt x="67675" y="59527"/>
                    <a:pt x="70517" y="58779"/>
                  </a:cubicBezTo>
                  <a:cubicBezTo>
                    <a:pt x="74705" y="57583"/>
                    <a:pt x="78671" y="55638"/>
                    <a:pt x="81585" y="52946"/>
                  </a:cubicBezTo>
                  <a:cubicBezTo>
                    <a:pt x="83080" y="51600"/>
                    <a:pt x="84355" y="50033"/>
                    <a:pt x="85174" y="48238"/>
                  </a:cubicBezTo>
                  <a:cubicBezTo>
                    <a:pt x="86000" y="46443"/>
                    <a:pt x="86520" y="44421"/>
                    <a:pt x="86520" y="42178"/>
                  </a:cubicBezTo>
                  <a:cubicBezTo>
                    <a:pt x="86520" y="40461"/>
                    <a:pt x="86221" y="38666"/>
                    <a:pt x="85623" y="36722"/>
                  </a:cubicBezTo>
                  <a:cubicBezTo>
                    <a:pt x="84726" y="33581"/>
                    <a:pt x="82781" y="30739"/>
                    <a:pt x="80388" y="28645"/>
                  </a:cubicBezTo>
                  <a:cubicBezTo>
                    <a:pt x="77923" y="26474"/>
                    <a:pt x="74854" y="24978"/>
                    <a:pt x="71642" y="24457"/>
                  </a:cubicBezTo>
                  <a:cubicBezTo>
                    <a:pt x="70517" y="24308"/>
                    <a:pt x="69470" y="24230"/>
                    <a:pt x="68423" y="24230"/>
                  </a:cubicBezTo>
                  <a:cubicBezTo>
                    <a:pt x="66329" y="24230"/>
                    <a:pt x="64164" y="24457"/>
                    <a:pt x="62141" y="24757"/>
                  </a:cubicBezTo>
                  <a:cubicBezTo>
                    <a:pt x="60048" y="24978"/>
                    <a:pt x="57954" y="25277"/>
                    <a:pt x="55860" y="25277"/>
                  </a:cubicBezTo>
                  <a:lnTo>
                    <a:pt x="55638" y="25277"/>
                  </a:lnTo>
                  <a:cubicBezTo>
                    <a:pt x="49279" y="25277"/>
                    <a:pt x="42997" y="22884"/>
                    <a:pt x="38211" y="18696"/>
                  </a:cubicBezTo>
                  <a:cubicBezTo>
                    <a:pt x="36566" y="17201"/>
                    <a:pt x="35070" y="15484"/>
                    <a:pt x="33653" y="13689"/>
                  </a:cubicBezTo>
                  <a:cubicBezTo>
                    <a:pt x="31409" y="11069"/>
                    <a:pt x="29387" y="8227"/>
                    <a:pt x="26994" y="5834"/>
                  </a:cubicBezTo>
                  <a:cubicBezTo>
                    <a:pt x="25798" y="4637"/>
                    <a:pt x="24529" y="3590"/>
                    <a:pt x="23183" y="2693"/>
                  </a:cubicBezTo>
                  <a:cubicBezTo>
                    <a:pt x="21837" y="1724"/>
                    <a:pt x="20341" y="976"/>
                    <a:pt x="18696" y="527"/>
                  </a:cubicBezTo>
                  <a:cubicBezTo>
                    <a:pt x="17500" y="150"/>
                    <a:pt x="16303" y="1"/>
                    <a:pt x="15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20" name="Google Shape;620;p35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-6634378">
            <a:off x="-914146" y="3758556"/>
            <a:ext cx="2935089" cy="1359990"/>
          </a:xfrm>
          <a:prstGeom prst="rect">
            <a:avLst/>
          </a:prstGeom>
          <a:noFill/>
          <a:ln>
            <a:noFill/>
          </a:ln>
        </p:spPr>
      </p:pic>
      <p:sp>
        <p:nvSpPr>
          <p:cNvPr id="621" name="Google Shape;621;p3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622" name="Google Shape;622;p35"/>
          <p:cNvSpPr txBox="1">
            <a:spLocks noGrp="1"/>
          </p:cNvSpPr>
          <p:nvPr>
            <p:ph type="subTitle" idx="1"/>
          </p:nvPr>
        </p:nvSpPr>
        <p:spPr>
          <a:xfrm>
            <a:off x="1109155" y="2287800"/>
            <a:ext cx="19860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3" name="Google Shape;623;p35"/>
          <p:cNvSpPr txBox="1">
            <a:spLocks noGrp="1"/>
          </p:cNvSpPr>
          <p:nvPr>
            <p:ph type="subTitle" idx="2"/>
          </p:nvPr>
        </p:nvSpPr>
        <p:spPr>
          <a:xfrm>
            <a:off x="3579000" y="2287800"/>
            <a:ext cx="19860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4" name="Google Shape;624;p35"/>
          <p:cNvSpPr txBox="1">
            <a:spLocks noGrp="1"/>
          </p:cNvSpPr>
          <p:nvPr>
            <p:ph type="subTitle" idx="3"/>
          </p:nvPr>
        </p:nvSpPr>
        <p:spPr>
          <a:xfrm>
            <a:off x="3579000" y="3948650"/>
            <a:ext cx="19860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5" name="Google Shape;625;p35"/>
          <p:cNvSpPr txBox="1">
            <a:spLocks noGrp="1"/>
          </p:cNvSpPr>
          <p:nvPr>
            <p:ph type="subTitle" idx="4"/>
          </p:nvPr>
        </p:nvSpPr>
        <p:spPr>
          <a:xfrm>
            <a:off x="6048845" y="2287800"/>
            <a:ext cx="19860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6" name="Google Shape;626;p35"/>
          <p:cNvSpPr txBox="1">
            <a:spLocks noGrp="1"/>
          </p:cNvSpPr>
          <p:nvPr>
            <p:ph type="subTitle" idx="5"/>
          </p:nvPr>
        </p:nvSpPr>
        <p:spPr>
          <a:xfrm>
            <a:off x="6048845" y="3948650"/>
            <a:ext cx="19860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27" name="Google Shape;627;p35"/>
          <p:cNvSpPr txBox="1">
            <a:spLocks noGrp="1"/>
          </p:cNvSpPr>
          <p:nvPr>
            <p:ph type="subTitle" idx="6"/>
          </p:nvPr>
        </p:nvSpPr>
        <p:spPr>
          <a:xfrm>
            <a:off x="1113050" y="1909600"/>
            <a:ext cx="19782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28" name="Google Shape;628;p35"/>
          <p:cNvSpPr txBox="1">
            <a:spLocks noGrp="1"/>
          </p:cNvSpPr>
          <p:nvPr>
            <p:ph type="subTitle" idx="7"/>
          </p:nvPr>
        </p:nvSpPr>
        <p:spPr>
          <a:xfrm>
            <a:off x="3582900" y="1909600"/>
            <a:ext cx="19782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29" name="Google Shape;629;p35"/>
          <p:cNvSpPr txBox="1">
            <a:spLocks noGrp="1"/>
          </p:cNvSpPr>
          <p:nvPr>
            <p:ph type="subTitle" idx="8"/>
          </p:nvPr>
        </p:nvSpPr>
        <p:spPr>
          <a:xfrm>
            <a:off x="6052749" y="1909600"/>
            <a:ext cx="19782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0" name="Google Shape;630;p35"/>
          <p:cNvSpPr txBox="1">
            <a:spLocks noGrp="1"/>
          </p:cNvSpPr>
          <p:nvPr>
            <p:ph type="subTitle" idx="9"/>
          </p:nvPr>
        </p:nvSpPr>
        <p:spPr>
          <a:xfrm>
            <a:off x="3582900" y="3570450"/>
            <a:ext cx="19782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1" name="Google Shape;631;p35"/>
          <p:cNvSpPr txBox="1">
            <a:spLocks noGrp="1"/>
          </p:cNvSpPr>
          <p:nvPr>
            <p:ph type="subTitle" idx="13"/>
          </p:nvPr>
        </p:nvSpPr>
        <p:spPr>
          <a:xfrm>
            <a:off x="6052750" y="3570450"/>
            <a:ext cx="19782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32" name="Google Shape;632;p35"/>
          <p:cNvSpPr txBox="1">
            <a:spLocks noGrp="1"/>
          </p:cNvSpPr>
          <p:nvPr>
            <p:ph type="subTitle" idx="14"/>
          </p:nvPr>
        </p:nvSpPr>
        <p:spPr>
          <a:xfrm>
            <a:off x="1109155" y="3948650"/>
            <a:ext cx="1986000" cy="484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1400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633" name="Google Shape;633;p35"/>
          <p:cNvSpPr txBox="1">
            <a:spLocks noGrp="1"/>
          </p:cNvSpPr>
          <p:nvPr>
            <p:ph type="subTitle" idx="15"/>
          </p:nvPr>
        </p:nvSpPr>
        <p:spPr>
          <a:xfrm>
            <a:off x="1113050" y="3570450"/>
            <a:ext cx="1978200" cy="420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2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">
  <p:cSld name="CUSTOM_8">
    <p:spTree>
      <p:nvGrpSpPr>
        <p:cNvPr id="1" name="Shape 6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35" name="Google Shape;635;p36"/>
          <p:cNvPicPr preferRelativeResize="0"/>
          <p:nvPr/>
        </p:nvPicPr>
        <p:blipFill rotWithShape="1">
          <a:blip r:embed="rId2">
            <a:alphaModFix/>
          </a:blip>
          <a:srcRect t="2515"/>
          <a:stretch/>
        </p:blipFill>
        <p:spPr>
          <a:xfrm rot="10800000">
            <a:off x="3" y="1"/>
            <a:ext cx="9143997" cy="514349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36" name="Google Shape;636;p36"/>
          <p:cNvGrpSpPr/>
          <p:nvPr/>
        </p:nvGrpSpPr>
        <p:grpSpPr>
          <a:xfrm rot="2117968">
            <a:off x="6773867" y="-935946"/>
            <a:ext cx="3314697" cy="2717819"/>
            <a:chOff x="238125" y="289125"/>
            <a:chExt cx="7141675" cy="5135725"/>
          </a:xfrm>
        </p:grpSpPr>
        <p:sp>
          <p:nvSpPr>
            <p:cNvPr id="637" name="Google Shape;637;p36"/>
            <p:cNvSpPr/>
            <p:nvPr/>
          </p:nvSpPr>
          <p:spPr>
            <a:xfrm>
              <a:off x="238125" y="289125"/>
              <a:ext cx="7141675" cy="5135725"/>
            </a:xfrm>
            <a:custGeom>
              <a:avLst/>
              <a:gdLst/>
              <a:ahLst/>
              <a:cxnLst/>
              <a:rect l="l" t="t" r="r" b="b"/>
              <a:pathLst>
                <a:path w="285667" h="205429" extrusionOk="0">
                  <a:moveTo>
                    <a:pt x="53992" y="676"/>
                  </a:moveTo>
                  <a:cubicBezTo>
                    <a:pt x="54890" y="676"/>
                    <a:pt x="55787" y="748"/>
                    <a:pt x="56685" y="748"/>
                  </a:cubicBezTo>
                  <a:cubicBezTo>
                    <a:pt x="67603" y="1346"/>
                    <a:pt x="78072" y="5085"/>
                    <a:pt x="88171" y="9500"/>
                  </a:cubicBezTo>
                  <a:cubicBezTo>
                    <a:pt x="103277" y="16153"/>
                    <a:pt x="117934" y="24528"/>
                    <a:pt x="129522" y="36272"/>
                  </a:cubicBezTo>
                  <a:cubicBezTo>
                    <a:pt x="133112" y="39933"/>
                    <a:pt x="136402" y="43972"/>
                    <a:pt x="139842" y="47860"/>
                  </a:cubicBezTo>
                  <a:cubicBezTo>
                    <a:pt x="143282" y="51749"/>
                    <a:pt x="146800" y="55488"/>
                    <a:pt x="150910" y="58707"/>
                  </a:cubicBezTo>
                  <a:cubicBezTo>
                    <a:pt x="156443" y="63044"/>
                    <a:pt x="162803" y="66107"/>
                    <a:pt x="169455" y="68279"/>
                  </a:cubicBezTo>
                  <a:cubicBezTo>
                    <a:pt x="176114" y="70522"/>
                    <a:pt x="183143" y="71790"/>
                    <a:pt x="190095" y="72538"/>
                  </a:cubicBezTo>
                  <a:cubicBezTo>
                    <a:pt x="204082" y="73962"/>
                    <a:pt x="218064" y="73286"/>
                    <a:pt x="231973" y="74112"/>
                  </a:cubicBezTo>
                  <a:cubicBezTo>
                    <a:pt x="238703" y="74483"/>
                    <a:pt x="245733" y="75458"/>
                    <a:pt x="252092" y="77474"/>
                  </a:cubicBezTo>
                  <a:cubicBezTo>
                    <a:pt x="258523" y="79496"/>
                    <a:pt x="264428" y="82637"/>
                    <a:pt x="268993" y="87495"/>
                  </a:cubicBezTo>
                  <a:cubicBezTo>
                    <a:pt x="271906" y="90635"/>
                    <a:pt x="274299" y="94524"/>
                    <a:pt x="276393" y="98790"/>
                  </a:cubicBezTo>
                  <a:cubicBezTo>
                    <a:pt x="279462" y="105293"/>
                    <a:pt x="281556" y="112771"/>
                    <a:pt x="282974" y="120476"/>
                  </a:cubicBezTo>
                  <a:cubicBezTo>
                    <a:pt x="284320" y="128104"/>
                    <a:pt x="284918" y="135953"/>
                    <a:pt x="284918" y="142982"/>
                  </a:cubicBezTo>
                  <a:cubicBezTo>
                    <a:pt x="284918" y="146123"/>
                    <a:pt x="284769" y="149115"/>
                    <a:pt x="284619" y="151884"/>
                  </a:cubicBezTo>
                  <a:cubicBezTo>
                    <a:pt x="283722" y="162503"/>
                    <a:pt x="279983" y="173122"/>
                    <a:pt x="273851" y="182018"/>
                  </a:cubicBezTo>
                  <a:cubicBezTo>
                    <a:pt x="267719" y="190843"/>
                    <a:pt x="259271" y="197950"/>
                    <a:pt x="248951" y="201539"/>
                  </a:cubicBezTo>
                  <a:cubicBezTo>
                    <a:pt x="242371" y="203783"/>
                    <a:pt x="235712" y="204680"/>
                    <a:pt x="228910" y="204680"/>
                  </a:cubicBezTo>
                  <a:cubicBezTo>
                    <a:pt x="217465" y="204680"/>
                    <a:pt x="205799" y="202210"/>
                    <a:pt x="194062" y="199667"/>
                  </a:cubicBezTo>
                  <a:cubicBezTo>
                    <a:pt x="182246" y="197202"/>
                    <a:pt x="170353" y="194660"/>
                    <a:pt x="158537" y="194660"/>
                  </a:cubicBezTo>
                  <a:cubicBezTo>
                    <a:pt x="155923" y="194660"/>
                    <a:pt x="153231" y="194809"/>
                    <a:pt x="150610" y="195030"/>
                  </a:cubicBezTo>
                  <a:cubicBezTo>
                    <a:pt x="146572" y="195479"/>
                    <a:pt x="142534" y="196305"/>
                    <a:pt x="138574" y="197053"/>
                  </a:cubicBezTo>
                  <a:cubicBezTo>
                    <a:pt x="134535" y="197800"/>
                    <a:pt x="130569" y="198470"/>
                    <a:pt x="126531" y="198698"/>
                  </a:cubicBezTo>
                  <a:cubicBezTo>
                    <a:pt x="125633" y="198770"/>
                    <a:pt x="124664" y="198770"/>
                    <a:pt x="123767" y="198770"/>
                  </a:cubicBezTo>
                  <a:cubicBezTo>
                    <a:pt x="110228" y="198770"/>
                    <a:pt x="96696" y="193236"/>
                    <a:pt x="87046" y="183664"/>
                  </a:cubicBezTo>
                  <a:cubicBezTo>
                    <a:pt x="82338" y="179105"/>
                    <a:pt x="78748" y="173721"/>
                    <a:pt x="75607" y="168037"/>
                  </a:cubicBezTo>
                  <a:cubicBezTo>
                    <a:pt x="70893" y="159434"/>
                    <a:pt x="67304" y="149940"/>
                    <a:pt x="63343" y="140739"/>
                  </a:cubicBezTo>
                  <a:cubicBezTo>
                    <a:pt x="59305" y="131544"/>
                    <a:pt x="54890" y="122642"/>
                    <a:pt x="48237" y="115164"/>
                  </a:cubicBezTo>
                  <a:cubicBezTo>
                    <a:pt x="42554" y="108661"/>
                    <a:pt x="35447" y="103576"/>
                    <a:pt x="28567" y="98413"/>
                  </a:cubicBezTo>
                  <a:cubicBezTo>
                    <a:pt x="21615" y="93178"/>
                    <a:pt x="14956" y="87871"/>
                    <a:pt x="9871" y="80991"/>
                  </a:cubicBezTo>
                  <a:cubicBezTo>
                    <a:pt x="3739" y="72688"/>
                    <a:pt x="748" y="62446"/>
                    <a:pt x="748" y="52198"/>
                  </a:cubicBezTo>
                  <a:cubicBezTo>
                    <a:pt x="748" y="43152"/>
                    <a:pt x="3069" y="34100"/>
                    <a:pt x="7706" y="26323"/>
                  </a:cubicBezTo>
                  <a:cubicBezTo>
                    <a:pt x="12492" y="18396"/>
                    <a:pt x="19443" y="12043"/>
                    <a:pt x="27520" y="7556"/>
                  </a:cubicBezTo>
                  <a:cubicBezTo>
                    <a:pt x="35596" y="3141"/>
                    <a:pt x="44797" y="676"/>
                    <a:pt x="53992" y="676"/>
                  </a:cubicBezTo>
                  <a:close/>
                  <a:moveTo>
                    <a:pt x="53992" y="0"/>
                  </a:moveTo>
                  <a:cubicBezTo>
                    <a:pt x="44648" y="0"/>
                    <a:pt x="35375" y="2471"/>
                    <a:pt x="27149" y="6958"/>
                  </a:cubicBezTo>
                  <a:cubicBezTo>
                    <a:pt x="18995" y="11445"/>
                    <a:pt x="11893" y="17948"/>
                    <a:pt x="7107" y="25952"/>
                  </a:cubicBezTo>
                  <a:cubicBezTo>
                    <a:pt x="2393" y="33801"/>
                    <a:pt x="0" y="43002"/>
                    <a:pt x="0" y="52198"/>
                  </a:cubicBezTo>
                  <a:cubicBezTo>
                    <a:pt x="0" y="62595"/>
                    <a:pt x="3069" y="72987"/>
                    <a:pt x="9273" y="81440"/>
                  </a:cubicBezTo>
                  <a:cubicBezTo>
                    <a:pt x="14436" y="88392"/>
                    <a:pt x="21238" y="93776"/>
                    <a:pt x="28118" y="98939"/>
                  </a:cubicBezTo>
                  <a:cubicBezTo>
                    <a:pt x="34998" y="104174"/>
                    <a:pt x="42105" y="109259"/>
                    <a:pt x="47711" y="115690"/>
                  </a:cubicBezTo>
                  <a:cubicBezTo>
                    <a:pt x="52048" y="120548"/>
                    <a:pt x="55488" y="126160"/>
                    <a:pt x="58479" y="131993"/>
                  </a:cubicBezTo>
                  <a:cubicBezTo>
                    <a:pt x="62966" y="140817"/>
                    <a:pt x="66406" y="150389"/>
                    <a:pt x="70522" y="159434"/>
                  </a:cubicBezTo>
                  <a:cubicBezTo>
                    <a:pt x="74632" y="168558"/>
                    <a:pt x="79418" y="177161"/>
                    <a:pt x="86525" y="184190"/>
                  </a:cubicBezTo>
                  <a:cubicBezTo>
                    <a:pt x="96319" y="193912"/>
                    <a:pt x="110007" y="199517"/>
                    <a:pt x="123767" y="199517"/>
                  </a:cubicBezTo>
                  <a:cubicBezTo>
                    <a:pt x="124736" y="199517"/>
                    <a:pt x="125633" y="199517"/>
                    <a:pt x="126531" y="199446"/>
                  </a:cubicBezTo>
                  <a:cubicBezTo>
                    <a:pt x="130647" y="199218"/>
                    <a:pt x="134685" y="198470"/>
                    <a:pt x="138645" y="197723"/>
                  </a:cubicBezTo>
                  <a:cubicBezTo>
                    <a:pt x="142684" y="196975"/>
                    <a:pt x="146650" y="196227"/>
                    <a:pt x="150688" y="195778"/>
                  </a:cubicBezTo>
                  <a:cubicBezTo>
                    <a:pt x="153303" y="195479"/>
                    <a:pt x="155923" y="195407"/>
                    <a:pt x="158537" y="195407"/>
                  </a:cubicBezTo>
                  <a:cubicBezTo>
                    <a:pt x="170281" y="195407"/>
                    <a:pt x="182097" y="197872"/>
                    <a:pt x="193912" y="200415"/>
                  </a:cubicBezTo>
                  <a:cubicBezTo>
                    <a:pt x="205650" y="202886"/>
                    <a:pt x="217394" y="205428"/>
                    <a:pt x="228910" y="205428"/>
                  </a:cubicBezTo>
                  <a:cubicBezTo>
                    <a:pt x="235712" y="205428"/>
                    <a:pt x="242520" y="204531"/>
                    <a:pt x="249173" y="202210"/>
                  </a:cubicBezTo>
                  <a:cubicBezTo>
                    <a:pt x="259642" y="198548"/>
                    <a:pt x="268245" y="191369"/>
                    <a:pt x="274449" y="182395"/>
                  </a:cubicBezTo>
                  <a:cubicBezTo>
                    <a:pt x="280659" y="173493"/>
                    <a:pt x="284470" y="162725"/>
                    <a:pt x="285295" y="151956"/>
                  </a:cubicBezTo>
                  <a:cubicBezTo>
                    <a:pt x="285517" y="149192"/>
                    <a:pt x="285666" y="146123"/>
                    <a:pt x="285666" y="142982"/>
                  </a:cubicBezTo>
                  <a:cubicBezTo>
                    <a:pt x="285666" y="133560"/>
                    <a:pt x="284548" y="122720"/>
                    <a:pt x="282005" y="112699"/>
                  </a:cubicBezTo>
                  <a:cubicBezTo>
                    <a:pt x="280731" y="107686"/>
                    <a:pt x="279085" y="102900"/>
                    <a:pt x="277069" y="98490"/>
                  </a:cubicBezTo>
                  <a:cubicBezTo>
                    <a:pt x="274975" y="94153"/>
                    <a:pt x="272505" y="90264"/>
                    <a:pt x="269513" y="87046"/>
                  </a:cubicBezTo>
                  <a:cubicBezTo>
                    <a:pt x="264805" y="82038"/>
                    <a:pt x="258823" y="78820"/>
                    <a:pt x="252314" y="76726"/>
                  </a:cubicBezTo>
                  <a:cubicBezTo>
                    <a:pt x="245811" y="74710"/>
                    <a:pt x="238781" y="73812"/>
                    <a:pt x="232051" y="73364"/>
                  </a:cubicBezTo>
                  <a:cubicBezTo>
                    <a:pt x="218064" y="72538"/>
                    <a:pt x="204082" y="73214"/>
                    <a:pt x="190173" y="71790"/>
                  </a:cubicBezTo>
                  <a:cubicBezTo>
                    <a:pt x="183293" y="71120"/>
                    <a:pt x="176264" y="69774"/>
                    <a:pt x="169683" y="67603"/>
                  </a:cubicBezTo>
                  <a:cubicBezTo>
                    <a:pt x="163102" y="65437"/>
                    <a:pt x="156820" y="62368"/>
                    <a:pt x="151358" y="58108"/>
                  </a:cubicBezTo>
                  <a:cubicBezTo>
                    <a:pt x="147320" y="54967"/>
                    <a:pt x="143808" y="51228"/>
                    <a:pt x="140368" y="47340"/>
                  </a:cubicBezTo>
                  <a:cubicBezTo>
                    <a:pt x="137000" y="43451"/>
                    <a:pt x="133638" y="39485"/>
                    <a:pt x="129971" y="35746"/>
                  </a:cubicBezTo>
                  <a:cubicBezTo>
                    <a:pt x="118305" y="23930"/>
                    <a:pt x="103647" y="15483"/>
                    <a:pt x="88470" y="8824"/>
                  </a:cubicBezTo>
                  <a:cubicBezTo>
                    <a:pt x="78371" y="4415"/>
                    <a:pt x="67752" y="598"/>
                    <a:pt x="56762" y="78"/>
                  </a:cubicBezTo>
                  <a:cubicBezTo>
                    <a:pt x="55787" y="0"/>
                    <a:pt x="54890" y="0"/>
                    <a:pt x="53992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8" name="Google Shape;638;p36"/>
            <p:cNvSpPr/>
            <p:nvPr/>
          </p:nvSpPr>
          <p:spPr>
            <a:xfrm>
              <a:off x="542925" y="468600"/>
              <a:ext cx="6565850" cy="4733700"/>
            </a:xfrm>
            <a:custGeom>
              <a:avLst/>
              <a:gdLst/>
              <a:ahLst/>
              <a:cxnLst/>
              <a:rect l="l" t="t" r="r" b="b"/>
              <a:pathLst>
                <a:path w="262634" h="189348" extrusionOk="0">
                  <a:moveTo>
                    <a:pt x="51672" y="748"/>
                  </a:moveTo>
                  <a:cubicBezTo>
                    <a:pt x="54741" y="897"/>
                    <a:pt x="57732" y="1346"/>
                    <a:pt x="60723" y="2022"/>
                  </a:cubicBezTo>
                  <a:cubicBezTo>
                    <a:pt x="67675" y="3518"/>
                    <a:pt x="74333" y="6132"/>
                    <a:pt x="80836" y="9052"/>
                  </a:cubicBezTo>
                  <a:cubicBezTo>
                    <a:pt x="94746" y="15405"/>
                    <a:pt x="108135" y="23481"/>
                    <a:pt x="118903" y="34400"/>
                  </a:cubicBezTo>
                  <a:cubicBezTo>
                    <a:pt x="122266" y="37768"/>
                    <a:pt x="125406" y="41507"/>
                    <a:pt x="128625" y="45019"/>
                  </a:cubicBezTo>
                  <a:cubicBezTo>
                    <a:pt x="131838" y="48608"/>
                    <a:pt x="135206" y="51976"/>
                    <a:pt x="139017" y="54890"/>
                  </a:cubicBezTo>
                  <a:cubicBezTo>
                    <a:pt x="145149" y="59604"/>
                    <a:pt x="152256" y="62667"/>
                    <a:pt x="159734" y="64611"/>
                  </a:cubicBezTo>
                  <a:cubicBezTo>
                    <a:pt x="164891" y="65957"/>
                    <a:pt x="170204" y="66783"/>
                    <a:pt x="175510" y="67304"/>
                  </a:cubicBezTo>
                  <a:cubicBezTo>
                    <a:pt x="184035" y="68129"/>
                    <a:pt x="192638" y="68051"/>
                    <a:pt x="201235" y="68279"/>
                  </a:cubicBezTo>
                  <a:cubicBezTo>
                    <a:pt x="205572" y="68350"/>
                    <a:pt x="209988" y="68500"/>
                    <a:pt x="214325" y="68877"/>
                  </a:cubicBezTo>
                  <a:cubicBezTo>
                    <a:pt x="220529" y="69326"/>
                    <a:pt x="226960" y="70295"/>
                    <a:pt x="232793" y="72317"/>
                  </a:cubicBezTo>
                  <a:cubicBezTo>
                    <a:pt x="238704" y="74333"/>
                    <a:pt x="244010" y="77324"/>
                    <a:pt x="248126" y="81961"/>
                  </a:cubicBezTo>
                  <a:cubicBezTo>
                    <a:pt x="253134" y="87572"/>
                    <a:pt x="256651" y="95499"/>
                    <a:pt x="258817" y="104096"/>
                  </a:cubicBezTo>
                  <a:cubicBezTo>
                    <a:pt x="260989" y="112699"/>
                    <a:pt x="261958" y="121972"/>
                    <a:pt x="261958" y="130347"/>
                  </a:cubicBezTo>
                  <a:cubicBezTo>
                    <a:pt x="261958" y="134158"/>
                    <a:pt x="261737" y="137748"/>
                    <a:pt x="261360" y="141038"/>
                  </a:cubicBezTo>
                  <a:cubicBezTo>
                    <a:pt x="260313" y="150688"/>
                    <a:pt x="256723" y="160260"/>
                    <a:pt x="250890" y="168259"/>
                  </a:cubicBezTo>
                  <a:cubicBezTo>
                    <a:pt x="245135" y="176186"/>
                    <a:pt x="237280" y="182545"/>
                    <a:pt x="227786" y="185758"/>
                  </a:cubicBezTo>
                  <a:cubicBezTo>
                    <a:pt x="221725" y="187780"/>
                    <a:pt x="215521" y="188599"/>
                    <a:pt x="209240" y="188599"/>
                  </a:cubicBezTo>
                  <a:cubicBezTo>
                    <a:pt x="201612" y="188599"/>
                    <a:pt x="193835" y="187403"/>
                    <a:pt x="185980" y="185985"/>
                  </a:cubicBezTo>
                  <a:cubicBezTo>
                    <a:pt x="178131" y="184489"/>
                    <a:pt x="170275" y="182695"/>
                    <a:pt x="162349" y="181498"/>
                  </a:cubicBezTo>
                  <a:cubicBezTo>
                    <a:pt x="156964" y="180750"/>
                    <a:pt x="151508" y="180152"/>
                    <a:pt x="146124" y="180152"/>
                  </a:cubicBezTo>
                  <a:cubicBezTo>
                    <a:pt x="143282" y="180152"/>
                    <a:pt x="140512" y="180302"/>
                    <a:pt x="137671" y="180672"/>
                  </a:cubicBezTo>
                  <a:cubicBezTo>
                    <a:pt x="133932" y="181121"/>
                    <a:pt x="130270" y="181869"/>
                    <a:pt x="126681" y="182545"/>
                  </a:cubicBezTo>
                  <a:cubicBezTo>
                    <a:pt x="123013" y="183293"/>
                    <a:pt x="119352" y="183963"/>
                    <a:pt x="115685" y="184190"/>
                  </a:cubicBezTo>
                  <a:cubicBezTo>
                    <a:pt x="114488" y="184340"/>
                    <a:pt x="113220" y="184340"/>
                    <a:pt x="112023" y="184340"/>
                  </a:cubicBezTo>
                  <a:cubicBezTo>
                    <a:pt x="106340" y="184340"/>
                    <a:pt x="100579" y="183365"/>
                    <a:pt x="95195" y="181348"/>
                  </a:cubicBezTo>
                  <a:cubicBezTo>
                    <a:pt x="88692" y="178878"/>
                    <a:pt x="82781" y="174917"/>
                    <a:pt x="77995" y="169982"/>
                  </a:cubicBezTo>
                  <a:cubicBezTo>
                    <a:pt x="73885" y="165716"/>
                    <a:pt x="70666" y="160858"/>
                    <a:pt x="67902" y="155624"/>
                  </a:cubicBezTo>
                  <a:cubicBezTo>
                    <a:pt x="63714" y="147846"/>
                    <a:pt x="60574" y="139243"/>
                    <a:pt x="56984" y="130946"/>
                  </a:cubicBezTo>
                  <a:cubicBezTo>
                    <a:pt x="53395" y="122642"/>
                    <a:pt x="49428" y="114643"/>
                    <a:pt x="43595" y="107835"/>
                  </a:cubicBezTo>
                  <a:cubicBezTo>
                    <a:pt x="38510" y="101930"/>
                    <a:pt x="32228" y="97216"/>
                    <a:pt x="26096" y="92508"/>
                  </a:cubicBezTo>
                  <a:cubicBezTo>
                    <a:pt x="19964" y="87722"/>
                    <a:pt x="13982" y="82936"/>
                    <a:pt x="9572" y="76576"/>
                  </a:cubicBezTo>
                  <a:cubicBezTo>
                    <a:pt x="3740" y="68350"/>
                    <a:pt x="670" y="58180"/>
                    <a:pt x="670" y="48010"/>
                  </a:cubicBezTo>
                  <a:cubicBezTo>
                    <a:pt x="670" y="39933"/>
                    <a:pt x="2615" y="31935"/>
                    <a:pt x="6581" y="24977"/>
                  </a:cubicBezTo>
                  <a:cubicBezTo>
                    <a:pt x="10769" y="17499"/>
                    <a:pt x="17200" y="11445"/>
                    <a:pt x="24678" y="7257"/>
                  </a:cubicBezTo>
                  <a:cubicBezTo>
                    <a:pt x="32157" y="3069"/>
                    <a:pt x="40753" y="748"/>
                    <a:pt x="49356" y="748"/>
                  </a:cubicBezTo>
                  <a:close/>
                  <a:moveTo>
                    <a:pt x="49356" y="0"/>
                  </a:moveTo>
                  <a:cubicBezTo>
                    <a:pt x="40604" y="0"/>
                    <a:pt x="31929" y="2393"/>
                    <a:pt x="24301" y="6659"/>
                  </a:cubicBezTo>
                  <a:cubicBezTo>
                    <a:pt x="16752" y="10846"/>
                    <a:pt x="10243" y="17050"/>
                    <a:pt x="5905" y="24606"/>
                  </a:cubicBezTo>
                  <a:cubicBezTo>
                    <a:pt x="1945" y="31707"/>
                    <a:pt x="0" y="39862"/>
                    <a:pt x="0" y="48010"/>
                  </a:cubicBezTo>
                  <a:cubicBezTo>
                    <a:pt x="0" y="58330"/>
                    <a:pt x="3063" y="68650"/>
                    <a:pt x="8974" y="77025"/>
                  </a:cubicBezTo>
                  <a:cubicBezTo>
                    <a:pt x="13461" y="83456"/>
                    <a:pt x="19515" y="88320"/>
                    <a:pt x="25648" y="93106"/>
                  </a:cubicBezTo>
                  <a:cubicBezTo>
                    <a:pt x="31780" y="97814"/>
                    <a:pt x="38061" y="102451"/>
                    <a:pt x="43075" y="108284"/>
                  </a:cubicBezTo>
                  <a:cubicBezTo>
                    <a:pt x="46886" y="112771"/>
                    <a:pt x="49955" y="117784"/>
                    <a:pt x="52569" y="123091"/>
                  </a:cubicBezTo>
                  <a:cubicBezTo>
                    <a:pt x="56535" y="131095"/>
                    <a:pt x="59676" y="139692"/>
                    <a:pt x="63338" y="147918"/>
                  </a:cubicBezTo>
                  <a:cubicBezTo>
                    <a:pt x="67005" y="156144"/>
                    <a:pt x="71264" y="163999"/>
                    <a:pt x="77474" y="170502"/>
                  </a:cubicBezTo>
                  <a:cubicBezTo>
                    <a:pt x="82332" y="175516"/>
                    <a:pt x="88315" y="179554"/>
                    <a:pt x="94973" y="182019"/>
                  </a:cubicBezTo>
                  <a:cubicBezTo>
                    <a:pt x="100429" y="184041"/>
                    <a:pt x="106262" y="185088"/>
                    <a:pt x="112023" y="185088"/>
                  </a:cubicBezTo>
                  <a:cubicBezTo>
                    <a:pt x="113292" y="185088"/>
                    <a:pt x="114488" y="185010"/>
                    <a:pt x="115685" y="184938"/>
                  </a:cubicBezTo>
                  <a:cubicBezTo>
                    <a:pt x="119424" y="184639"/>
                    <a:pt x="123091" y="183963"/>
                    <a:pt x="126752" y="183293"/>
                  </a:cubicBezTo>
                  <a:cubicBezTo>
                    <a:pt x="130420" y="182545"/>
                    <a:pt x="134081" y="181797"/>
                    <a:pt x="137748" y="181348"/>
                  </a:cubicBezTo>
                  <a:cubicBezTo>
                    <a:pt x="140512" y="181049"/>
                    <a:pt x="143354" y="180900"/>
                    <a:pt x="146124" y="180900"/>
                  </a:cubicBezTo>
                  <a:cubicBezTo>
                    <a:pt x="151508" y="180900"/>
                    <a:pt x="156815" y="181420"/>
                    <a:pt x="162199" y="182246"/>
                  </a:cubicBezTo>
                  <a:cubicBezTo>
                    <a:pt x="170126" y="183442"/>
                    <a:pt x="177981" y="185159"/>
                    <a:pt x="185830" y="186655"/>
                  </a:cubicBezTo>
                  <a:cubicBezTo>
                    <a:pt x="193685" y="188151"/>
                    <a:pt x="201534" y="189347"/>
                    <a:pt x="209240" y="189347"/>
                  </a:cubicBezTo>
                  <a:cubicBezTo>
                    <a:pt x="215593" y="189347"/>
                    <a:pt x="221875" y="188528"/>
                    <a:pt x="228007" y="186434"/>
                  </a:cubicBezTo>
                  <a:cubicBezTo>
                    <a:pt x="237657" y="183143"/>
                    <a:pt x="245655" y="176712"/>
                    <a:pt x="251488" y="168636"/>
                  </a:cubicBezTo>
                  <a:cubicBezTo>
                    <a:pt x="257321" y="160559"/>
                    <a:pt x="261060" y="150909"/>
                    <a:pt x="262107" y="141116"/>
                  </a:cubicBezTo>
                  <a:cubicBezTo>
                    <a:pt x="262484" y="137826"/>
                    <a:pt x="262634" y="134158"/>
                    <a:pt x="262634" y="130347"/>
                  </a:cubicBezTo>
                  <a:cubicBezTo>
                    <a:pt x="262634" y="121894"/>
                    <a:pt x="261737" y="112549"/>
                    <a:pt x="259493" y="103875"/>
                  </a:cubicBezTo>
                  <a:cubicBezTo>
                    <a:pt x="257321" y="95200"/>
                    <a:pt x="253810" y="87195"/>
                    <a:pt x="248647" y="81440"/>
                  </a:cubicBezTo>
                  <a:cubicBezTo>
                    <a:pt x="244459" y="76726"/>
                    <a:pt x="239003" y="73663"/>
                    <a:pt x="233020" y="71641"/>
                  </a:cubicBezTo>
                  <a:cubicBezTo>
                    <a:pt x="227110" y="69625"/>
                    <a:pt x="220607" y="68650"/>
                    <a:pt x="214325" y="68129"/>
                  </a:cubicBezTo>
                  <a:cubicBezTo>
                    <a:pt x="209988" y="67830"/>
                    <a:pt x="205650" y="67680"/>
                    <a:pt x="201235" y="67531"/>
                  </a:cubicBezTo>
                  <a:cubicBezTo>
                    <a:pt x="192638" y="67381"/>
                    <a:pt x="184113" y="67381"/>
                    <a:pt x="175588" y="66556"/>
                  </a:cubicBezTo>
                  <a:cubicBezTo>
                    <a:pt x="170275" y="66107"/>
                    <a:pt x="165041" y="65287"/>
                    <a:pt x="159956" y="63941"/>
                  </a:cubicBezTo>
                  <a:cubicBezTo>
                    <a:pt x="152555" y="61997"/>
                    <a:pt x="145526" y="58928"/>
                    <a:pt x="139465" y="54369"/>
                  </a:cubicBezTo>
                  <a:cubicBezTo>
                    <a:pt x="135654" y="51450"/>
                    <a:pt x="132364" y="48088"/>
                    <a:pt x="129145" y="44570"/>
                  </a:cubicBezTo>
                  <a:cubicBezTo>
                    <a:pt x="125933" y="40980"/>
                    <a:pt x="122792" y="37319"/>
                    <a:pt x="119424" y="33879"/>
                  </a:cubicBezTo>
                  <a:cubicBezTo>
                    <a:pt x="108584" y="22883"/>
                    <a:pt x="95123" y="14807"/>
                    <a:pt x="81136" y="8376"/>
                  </a:cubicBezTo>
                  <a:cubicBezTo>
                    <a:pt x="74633" y="5462"/>
                    <a:pt x="67902" y="2770"/>
                    <a:pt x="60873" y="1274"/>
                  </a:cubicBezTo>
                  <a:cubicBezTo>
                    <a:pt x="57881" y="676"/>
                    <a:pt x="54812" y="227"/>
                    <a:pt x="51672" y="78"/>
                  </a:cubicBezTo>
                  <a:cubicBezTo>
                    <a:pt x="50924" y="0"/>
                    <a:pt x="50104" y="0"/>
                    <a:pt x="4935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9" name="Google Shape;639;p36"/>
            <p:cNvSpPr/>
            <p:nvPr/>
          </p:nvSpPr>
          <p:spPr>
            <a:xfrm>
              <a:off x="843850" y="648075"/>
              <a:ext cx="5997525" cy="4331825"/>
            </a:xfrm>
            <a:custGeom>
              <a:avLst/>
              <a:gdLst/>
              <a:ahLst/>
              <a:cxnLst/>
              <a:rect l="l" t="t" r="r" b="b"/>
              <a:pathLst>
                <a:path w="239901" h="173273" extrusionOk="0">
                  <a:moveTo>
                    <a:pt x="44798" y="748"/>
                  </a:moveTo>
                  <a:cubicBezTo>
                    <a:pt x="45468" y="748"/>
                    <a:pt x="46144" y="748"/>
                    <a:pt x="46814" y="826"/>
                  </a:cubicBezTo>
                  <a:cubicBezTo>
                    <a:pt x="49655" y="897"/>
                    <a:pt x="52425" y="1346"/>
                    <a:pt x="55189" y="1944"/>
                  </a:cubicBezTo>
                  <a:cubicBezTo>
                    <a:pt x="61549" y="3368"/>
                    <a:pt x="67753" y="5833"/>
                    <a:pt x="73663" y="8675"/>
                  </a:cubicBezTo>
                  <a:cubicBezTo>
                    <a:pt x="86376" y="14735"/>
                    <a:pt x="98491" y="22512"/>
                    <a:pt x="108512" y="32533"/>
                  </a:cubicBezTo>
                  <a:cubicBezTo>
                    <a:pt x="111575" y="35674"/>
                    <a:pt x="114494" y="38964"/>
                    <a:pt x="117557" y="42177"/>
                  </a:cubicBezTo>
                  <a:cubicBezTo>
                    <a:pt x="120548" y="45467"/>
                    <a:pt x="123689" y="48536"/>
                    <a:pt x="127279" y="51151"/>
                  </a:cubicBezTo>
                  <a:cubicBezTo>
                    <a:pt x="132962" y="55338"/>
                    <a:pt x="139543" y="58108"/>
                    <a:pt x="146501" y="59825"/>
                  </a:cubicBezTo>
                  <a:cubicBezTo>
                    <a:pt x="151209" y="61022"/>
                    <a:pt x="156145" y="61698"/>
                    <a:pt x="161008" y="62069"/>
                  </a:cubicBezTo>
                  <a:cubicBezTo>
                    <a:pt x="168935" y="62745"/>
                    <a:pt x="176862" y="62667"/>
                    <a:pt x="184789" y="62894"/>
                  </a:cubicBezTo>
                  <a:cubicBezTo>
                    <a:pt x="188749" y="63044"/>
                    <a:pt x="192788" y="63194"/>
                    <a:pt x="196754" y="63642"/>
                  </a:cubicBezTo>
                  <a:cubicBezTo>
                    <a:pt x="202437" y="64163"/>
                    <a:pt x="208342" y="65210"/>
                    <a:pt x="213655" y="67154"/>
                  </a:cubicBezTo>
                  <a:cubicBezTo>
                    <a:pt x="218961" y="69098"/>
                    <a:pt x="223825" y="72018"/>
                    <a:pt x="227486" y="76355"/>
                  </a:cubicBezTo>
                  <a:cubicBezTo>
                    <a:pt x="231752" y="81291"/>
                    <a:pt x="234665" y="88021"/>
                    <a:pt x="236538" y="95350"/>
                  </a:cubicBezTo>
                  <a:cubicBezTo>
                    <a:pt x="238404" y="102600"/>
                    <a:pt x="239152" y="110527"/>
                    <a:pt x="239152" y="117784"/>
                  </a:cubicBezTo>
                  <a:cubicBezTo>
                    <a:pt x="239152" y="122193"/>
                    <a:pt x="238853" y="126459"/>
                    <a:pt x="238333" y="130198"/>
                  </a:cubicBezTo>
                  <a:cubicBezTo>
                    <a:pt x="237136" y="138795"/>
                    <a:pt x="233547" y="147398"/>
                    <a:pt x="228162" y="154427"/>
                  </a:cubicBezTo>
                  <a:cubicBezTo>
                    <a:pt x="222700" y="161528"/>
                    <a:pt x="215449" y="167140"/>
                    <a:pt x="206775" y="169982"/>
                  </a:cubicBezTo>
                  <a:cubicBezTo>
                    <a:pt x="201163" y="171848"/>
                    <a:pt x="195480" y="172524"/>
                    <a:pt x="189725" y="172524"/>
                  </a:cubicBezTo>
                  <a:cubicBezTo>
                    <a:pt x="182767" y="172524"/>
                    <a:pt x="175737" y="171549"/>
                    <a:pt x="168636" y="170281"/>
                  </a:cubicBezTo>
                  <a:cubicBezTo>
                    <a:pt x="161529" y="169007"/>
                    <a:pt x="154350" y="167589"/>
                    <a:pt x="147249" y="166614"/>
                  </a:cubicBezTo>
                  <a:cubicBezTo>
                    <a:pt x="142833" y="166015"/>
                    <a:pt x="138424" y="165644"/>
                    <a:pt x="134009" y="165644"/>
                  </a:cubicBezTo>
                  <a:cubicBezTo>
                    <a:pt x="130946" y="165644"/>
                    <a:pt x="127877" y="165866"/>
                    <a:pt x="124886" y="166243"/>
                  </a:cubicBezTo>
                  <a:cubicBezTo>
                    <a:pt x="118155" y="167140"/>
                    <a:pt x="111652" y="169084"/>
                    <a:pt x="104922" y="169754"/>
                  </a:cubicBezTo>
                  <a:cubicBezTo>
                    <a:pt x="103426" y="169832"/>
                    <a:pt x="101931" y="169904"/>
                    <a:pt x="100435" y="169904"/>
                  </a:cubicBezTo>
                  <a:cubicBezTo>
                    <a:pt x="95272" y="169904"/>
                    <a:pt x="90187" y="169084"/>
                    <a:pt x="85329" y="167361"/>
                  </a:cubicBezTo>
                  <a:cubicBezTo>
                    <a:pt x="79119" y="165046"/>
                    <a:pt x="73586" y="161080"/>
                    <a:pt x="69176" y="156222"/>
                  </a:cubicBezTo>
                  <a:cubicBezTo>
                    <a:pt x="65587" y="152333"/>
                    <a:pt x="62745" y="147918"/>
                    <a:pt x="60352" y="143282"/>
                  </a:cubicBezTo>
                  <a:cubicBezTo>
                    <a:pt x="56685" y="136252"/>
                    <a:pt x="53921" y="128624"/>
                    <a:pt x="50780" y="121146"/>
                  </a:cubicBezTo>
                  <a:cubicBezTo>
                    <a:pt x="47639" y="113746"/>
                    <a:pt x="44199" y="106567"/>
                    <a:pt x="39114" y="100435"/>
                  </a:cubicBezTo>
                  <a:cubicBezTo>
                    <a:pt x="34699" y="95122"/>
                    <a:pt x="29165" y="90935"/>
                    <a:pt x="23781" y="86597"/>
                  </a:cubicBezTo>
                  <a:cubicBezTo>
                    <a:pt x="18397" y="82338"/>
                    <a:pt x="13162" y="77923"/>
                    <a:pt x="9351" y="72239"/>
                  </a:cubicBezTo>
                  <a:cubicBezTo>
                    <a:pt x="3817" y="63941"/>
                    <a:pt x="748" y="53771"/>
                    <a:pt x="748" y="43750"/>
                  </a:cubicBezTo>
                  <a:cubicBezTo>
                    <a:pt x="748" y="36721"/>
                    <a:pt x="2244" y="29763"/>
                    <a:pt x="5534" y="23559"/>
                  </a:cubicBezTo>
                  <a:cubicBezTo>
                    <a:pt x="9273" y="16602"/>
                    <a:pt x="15106" y="10918"/>
                    <a:pt x="21986" y="6958"/>
                  </a:cubicBezTo>
                  <a:cubicBezTo>
                    <a:pt x="28866" y="2991"/>
                    <a:pt x="36871" y="748"/>
                    <a:pt x="44798" y="748"/>
                  </a:cubicBezTo>
                  <a:close/>
                  <a:moveTo>
                    <a:pt x="44798" y="0"/>
                  </a:moveTo>
                  <a:cubicBezTo>
                    <a:pt x="36721" y="0"/>
                    <a:pt x="28645" y="2244"/>
                    <a:pt x="21615" y="6282"/>
                  </a:cubicBezTo>
                  <a:cubicBezTo>
                    <a:pt x="14658" y="10320"/>
                    <a:pt x="8675" y="16153"/>
                    <a:pt x="4936" y="23260"/>
                  </a:cubicBezTo>
                  <a:cubicBezTo>
                    <a:pt x="1574" y="29542"/>
                    <a:pt x="0" y="36643"/>
                    <a:pt x="0" y="43750"/>
                  </a:cubicBezTo>
                  <a:cubicBezTo>
                    <a:pt x="0" y="53921"/>
                    <a:pt x="3141" y="64240"/>
                    <a:pt x="8753" y="72616"/>
                  </a:cubicBezTo>
                  <a:cubicBezTo>
                    <a:pt x="12641" y="78449"/>
                    <a:pt x="17948" y="82858"/>
                    <a:pt x="23332" y="87195"/>
                  </a:cubicBezTo>
                  <a:cubicBezTo>
                    <a:pt x="28716" y="91461"/>
                    <a:pt x="34179" y="95649"/>
                    <a:pt x="38516" y="100883"/>
                  </a:cubicBezTo>
                  <a:cubicBezTo>
                    <a:pt x="41878" y="104922"/>
                    <a:pt x="44498" y="109409"/>
                    <a:pt x="46814" y="114195"/>
                  </a:cubicBezTo>
                  <a:cubicBezTo>
                    <a:pt x="50331" y="121296"/>
                    <a:pt x="53024" y="129001"/>
                    <a:pt x="56236" y="136330"/>
                  </a:cubicBezTo>
                  <a:cubicBezTo>
                    <a:pt x="59455" y="143730"/>
                    <a:pt x="63194" y="150760"/>
                    <a:pt x="68578" y="156742"/>
                  </a:cubicBezTo>
                  <a:cubicBezTo>
                    <a:pt x="73065" y="161606"/>
                    <a:pt x="78748" y="165644"/>
                    <a:pt x="85102" y="168037"/>
                  </a:cubicBezTo>
                  <a:cubicBezTo>
                    <a:pt x="90038" y="169832"/>
                    <a:pt x="95200" y="170652"/>
                    <a:pt x="100435" y="170652"/>
                  </a:cubicBezTo>
                  <a:cubicBezTo>
                    <a:pt x="101931" y="170652"/>
                    <a:pt x="103498" y="170580"/>
                    <a:pt x="104994" y="170430"/>
                  </a:cubicBezTo>
                  <a:cubicBezTo>
                    <a:pt x="111802" y="169832"/>
                    <a:pt x="118305" y="167888"/>
                    <a:pt x="124964" y="166990"/>
                  </a:cubicBezTo>
                  <a:cubicBezTo>
                    <a:pt x="127955" y="166542"/>
                    <a:pt x="130946" y="166392"/>
                    <a:pt x="134009" y="166392"/>
                  </a:cubicBezTo>
                  <a:cubicBezTo>
                    <a:pt x="138347" y="166392"/>
                    <a:pt x="142762" y="166763"/>
                    <a:pt x="147171" y="167361"/>
                  </a:cubicBezTo>
                  <a:cubicBezTo>
                    <a:pt x="154278" y="168259"/>
                    <a:pt x="161379" y="169754"/>
                    <a:pt x="168487" y="171029"/>
                  </a:cubicBezTo>
                  <a:cubicBezTo>
                    <a:pt x="175588" y="172225"/>
                    <a:pt x="182695" y="173272"/>
                    <a:pt x="189725" y="173272"/>
                  </a:cubicBezTo>
                  <a:cubicBezTo>
                    <a:pt x="195558" y="173272"/>
                    <a:pt x="201313" y="172524"/>
                    <a:pt x="206996" y="170652"/>
                  </a:cubicBezTo>
                  <a:cubicBezTo>
                    <a:pt x="215820" y="167810"/>
                    <a:pt x="223227" y="162055"/>
                    <a:pt x="228683" y="154876"/>
                  </a:cubicBezTo>
                  <a:cubicBezTo>
                    <a:pt x="234217" y="147697"/>
                    <a:pt x="237806" y="139022"/>
                    <a:pt x="239081" y="130270"/>
                  </a:cubicBezTo>
                  <a:cubicBezTo>
                    <a:pt x="239601" y="126531"/>
                    <a:pt x="239900" y="122271"/>
                    <a:pt x="239900" y="117784"/>
                  </a:cubicBezTo>
                  <a:cubicBezTo>
                    <a:pt x="239900" y="110456"/>
                    <a:pt x="239081" y="102529"/>
                    <a:pt x="237208" y="95200"/>
                  </a:cubicBezTo>
                  <a:cubicBezTo>
                    <a:pt x="235341" y="87794"/>
                    <a:pt x="232350" y="80992"/>
                    <a:pt x="228013" y="75829"/>
                  </a:cubicBezTo>
                  <a:cubicBezTo>
                    <a:pt x="224274" y="71420"/>
                    <a:pt x="219338" y="68428"/>
                    <a:pt x="213876" y="66484"/>
                  </a:cubicBezTo>
                  <a:cubicBezTo>
                    <a:pt x="208492" y="64462"/>
                    <a:pt x="202587" y="63415"/>
                    <a:pt x="196826" y="62894"/>
                  </a:cubicBezTo>
                  <a:cubicBezTo>
                    <a:pt x="192865" y="62518"/>
                    <a:pt x="188827" y="62296"/>
                    <a:pt x="184789" y="62147"/>
                  </a:cubicBezTo>
                  <a:cubicBezTo>
                    <a:pt x="176862" y="61919"/>
                    <a:pt x="168935" y="61997"/>
                    <a:pt x="161080" y="61399"/>
                  </a:cubicBezTo>
                  <a:cubicBezTo>
                    <a:pt x="156222" y="60950"/>
                    <a:pt x="151359" y="60274"/>
                    <a:pt x="146650" y="59078"/>
                  </a:cubicBezTo>
                  <a:cubicBezTo>
                    <a:pt x="139842" y="57432"/>
                    <a:pt x="133339" y="54668"/>
                    <a:pt x="127656" y="50552"/>
                  </a:cubicBezTo>
                  <a:cubicBezTo>
                    <a:pt x="124138" y="48010"/>
                    <a:pt x="121075" y="44947"/>
                    <a:pt x="118084" y="41728"/>
                  </a:cubicBezTo>
                  <a:cubicBezTo>
                    <a:pt x="115015" y="38516"/>
                    <a:pt x="112101" y="35147"/>
                    <a:pt x="109032" y="32007"/>
                  </a:cubicBezTo>
                  <a:cubicBezTo>
                    <a:pt x="98940" y="21914"/>
                    <a:pt x="86747" y="14059"/>
                    <a:pt x="73962" y="8005"/>
                  </a:cubicBezTo>
                  <a:cubicBezTo>
                    <a:pt x="67980" y="5163"/>
                    <a:pt x="61848" y="2620"/>
                    <a:pt x="55339" y="1197"/>
                  </a:cubicBezTo>
                  <a:cubicBezTo>
                    <a:pt x="52575" y="598"/>
                    <a:pt x="49733" y="227"/>
                    <a:pt x="46814" y="78"/>
                  </a:cubicBezTo>
                  <a:cubicBezTo>
                    <a:pt x="46144" y="0"/>
                    <a:pt x="45468" y="0"/>
                    <a:pt x="4479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0" name="Google Shape;640;p36"/>
            <p:cNvSpPr/>
            <p:nvPr/>
          </p:nvSpPr>
          <p:spPr>
            <a:xfrm>
              <a:off x="1144925" y="829475"/>
              <a:ext cx="5430975" cy="3927875"/>
            </a:xfrm>
            <a:custGeom>
              <a:avLst/>
              <a:gdLst/>
              <a:ahLst/>
              <a:cxnLst/>
              <a:rect l="l" t="t" r="r" b="b"/>
              <a:pathLst>
                <a:path w="217239" h="157115" extrusionOk="0">
                  <a:moveTo>
                    <a:pt x="40305" y="671"/>
                  </a:moveTo>
                  <a:cubicBezTo>
                    <a:pt x="40831" y="671"/>
                    <a:pt x="41351" y="671"/>
                    <a:pt x="41950" y="749"/>
                  </a:cubicBezTo>
                  <a:cubicBezTo>
                    <a:pt x="44492" y="820"/>
                    <a:pt x="47113" y="1197"/>
                    <a:pt x="49655" y="1796"/>
                  </a:cubicBezTo>
                  <a:cubicBezTo>
                    <a:pt x="55488" y="3064"/>
                    <a:pt x="61094" y="5457"/>
                    <a:pt x="66478" y="8149"/>
                  </a:cubicBezTo>
                  <a:cubicBezTo>
                    <a:pt x="77995" y="13910"/>
                    <a:pt x="88841" y="21388"/>
                    <a:pt x="98036" y="30584"/>
                  </a:cubicBezTo>
                  <a:cubicBezTo>
                    <a:pt x="100955" y="33425"/>
                    <a:pt x="103648" y="36417"/>
                    <a:pt x="106412" y="39336"/>
                  </a:cubicBezTo>
                  <a:cubicBezTo>
                    <a:pt x="109253" y="42178"/>
                    <a:pt x="112173" y="44942"/>
                    <a:pt x="115535" y="47335"/>
                  </a:cubicBezTo>
                  <a:cubicBezTo>
                    <a:pt x="120770" y="51002"/>
                    <a:pt x="126902" y="53467"/>
                    <a:pt x="133183" y="54962"/>
                  </a:cubicBezTo>
                  <a:cubicBezTo>
                    <a:pt x="137599" y="55938"/>
                    <a:pt x="142085" y="56536"/>
                    <a:pt x="146495" y="56835"/>
                  </a:cubicBezTo>
                  <a:cubicBezTo>
                    <a:pt x="153751" y="57284"/>
                    <a:pt x="161002" y="57206"/>
                    <a:pt x="168259" y="57433"/>
                  </a:cubicBezTo>
                  <a:cubicBezTo>
                    <a:pt x="171920" y="57583"/>
                    <a:pt x="175588" y="57882"/>
                    <a:pt x="179177" y="58253"/>
                  </a:cubicBezTo>
                  <a:cubicBezTo>
                    <a:pt x="184412" y="58929"/>
                    <a:pt x="189718" y="59976"/>
                    <a:pt x="194504" y="61920"/>
                  </a:cubicBezTo>
                  <a:cubicBezTo>
                    <a:pt x="199290" y="63864"/>
                    <a:pt x="203556" y="66628"/>
                    <a:pt x="206769" y="70667"/>
                  </a:cubicBezTo>
                  <a:cubicBezTo>
                    <a:pt x="210286" y="75004"/>
                    <a:pt x="212751" y="80615"/>
                    <a:pt x="214247" y="86670"/>
                  </a:cubicBezTo>
                  <a:cubicBezTo>
                    <a:pt x="215820" y="92730"/>
                    <a:pt x="216490" y="99233"/>
                    <a:pt x="216490" y="105365"/>
                  </a:cubicBezTo>
                  <a:cubicBezTo>
                    <a:pt x="216490" y="110379"/>
                    <a:pt x="216042" y="115165"/>
                    <a:pt x="215294" y="119203"/>
                  </a:cubicBezTo>
                  <a:cubicBezTo>
                    <a:pt x="213876" y="126902"/>
                    <a:pt x="210436" y="134380"/>
                    <a:pt x="205351" y="140590"/>
                  </a:cubicBezTo>
                  <a:cubicBezTo>
                    <a:pt x="200266" y="146794"/>
                    <a:pt x="193607" y="151730"/>
                    <a:pt x="185758" y="154123"/>
                  </a:cubicBezTo>
                  <a:cubicBezTo>
                    <a:pt x="180673" y="155768"/>
                    <a:pt x="175438" y="156366"/>
                    <a:pt x="170126" y="156366"/>
                  </a:cubicBezTo>
                  <a:cubicBezTo>
                    <a:pt x="163922" y="156366"/>
                    <a:pt x="157640" y="155547"/>
                    <a:pt x="151281" y="154500"/>
                  </a:cubicBezTo>
                  <a:cubicBezTo>
                    <a:pt x="144927" y="153525"/>
                    <a:pt x="138496" y="152328"/>
                    <a:pt x="132136" y="151658"/>
                  </a:cubicBezTo>
                  <a:cubicBezTo>
                    <a:pt x="128774" y="151281"/>
                    <a:pt x="125334" y="151060"/>
                    <a:pt x="121966" y="151060"/>
                  </a:cubicBezTo>
                  <a:cubicBezTo>
                    <a:pt x="118676" y="151060"/>
                    <a:pt x="115385" y="151281"/>
                    <a:pt x="112095" y="151808"/>
                  </a:cubicBezTo>
                  <a:cubicBezTo>
                    <a:pt x="106041" y="152705"/>
                    <a:pt x="100208" y="154422"/>
                    <a:pt x="94225" y="155170"/>
                  </a:cubicBezTo>
                  <a:cubicBezTo>
                    <a:pt x="92430" y="155397"/>
                    <a:pt x="90558" y="155469"/>
                    <a:pt x="88763" y="155469"/>
                  </a:cubicBezTo>
                  <a:cubicBezTo>
                    <a:pt x="84276" y="155469"/>
                    <a:pt x="79789" y="154799"/>
                    <a:pt x="75530" y="153225"/>
                  </a:cubicBezTo>
                  <a:cubicBezTo>
                    <a:pt x="69547" y="151060"/>
                    <a:pt x="64312" y="147171"/>
                    <a:pt x="60274" y="142457"/>
                  </a:cubicBezTo>
                  <a:cubicBezTo>
                    <a:pt x="54214" y="135427"/>
                    <a:pt x="50624" y="126681"/>
                    <a:pt x="47184" y="117929"/>
                  </a:cubicBezTo>
                  <a:cubicBezTo>
                    <a:pt x="45467" y="113519"/>
                    <a:pt x="43744" y="109104"/>
                    <a:pt x="41728" y="104917"/>
                  </a:cubicBezTo>
                  <a:cubicBezTo>
                    <a:pt x="39784" y="100657"/>
                    <a:pt x="37463" y="96619"/>
                    <a:pt x="34549" y="92951"/>
                  </a:cubicBezTo>
                  <a:cubicBezTo>
                    <a:pt x="30810" y="88243"/>
                    <a:pt x="26096" y="84504"/>
                    <a:pt x="21460" y="80615"/>
                  </a:cubicBezTo>
                  <a:cubicBezTo>
                    <a:pt x="16823" y="76799"/>
                    <a:pt x="12414" y="72838"/>
                    <a:pt x="9195" y="67753"/>
                  </a:cubicBezTo>
                  <a:cubicBezTo>
                    <a:pt x="3961" y="59449"/>
                    <a:pt x="748" y="49279"/>
                    <a:pt x="748" y="39336"/>
                  </a:cubicBezTo>
                  <a:cubicBezTo>
                    <a:pt x="748" y="33353"/>
                    <a:pt x="1944" y="27443"/>
                    <a:pt x="4559" y="22136"/>
                  </a:cubicBezTo>
                  <a:cubicBezTo>
                    <a:pt x="7700" y="15627"/>
                    <a:pt x="13012" y="10243"/>
                    <a:pt x="19294" y="6504"/>
                  </a:cubicBezTo>
                  <a:cubicBezTo>
                    <a:pt x="25647" y="2765"/>
                    <a:pt x="32976" y="671"/>
                    <a:pt x="40305" y="671"/>
                  </a:cubicBezTo>
                  <a:close/>
                  <a:moveTo>
                    <a:pt x="40305" y="1"/>
                  </a:moveTo>
                  <a:cubicBezTo>
                    <a:pt x="32826" y="1"/>
                    <a:pt x="25348" y="2095"/>
                    <a:pt x="18917" y="5906"/>
                  </a:cubicBezTo>
                  <a:cubicBezTo>
                    <a:pt x="12486" y="9722"/>
                    <a:pt x="7179" y="15179"/>
                    <a:pt x="3889" y="21837"/>
                  </a:cubicBezTo>
                  <a:cubicBezTo>
                    <a:pt x="1197" y="27293"/>
                    <a:pt x="0" y="33276"/>
                    <a:pt x="0" y="39336"/>
                  </a:cubicBezTo>
                  <a:cubicBezTo>
                    <a:pt x="0" y="49429"/>
                    <a:pt x="3291" y="59677"/>
                    <a:pt x="8597" y="68124"/>
                  </a:cubicBezTo>
                  <a:cubicBezTo>
                    <a:pt x="11887" y="73359"/>
                    <a:pt x="16374" y="77325"/>
                    <a:pt x="21011" y="81214"/>
                  </a:cubicBezTo>
                  <a:cubicBezTo>
                    <a:pt x="25647" y="85025"/>
                    <a:pt x="30362" y="88764"/>
                    <a:pt x="34023" y="93400"/>
                  </a:cubicBezTo>
                  <a:cubicBezTo>
                    <a:pt x="36865" y="96990"/>
                    <a:pt x="39108" y="101028"/>
                    <a:pt x="41130" y="105216"/>
                  </a:cubicBezTo>
                  <a:cubicBezTo>
                    <a:pt x="44044" y="111497"/>
                    <a:pt x="46437" y="118228"/>
                    <a:pt x="49207" y="124737"/>
                  </a:cubicBezTo>
                  <a:cubicBezTo>
                    <a:pt x="51970" y="131240"/>
                    <a:pt x="55111" y="137521"/>
                    <a:pt x="59748" y="142906"/>
                  </a:cubicBezTo>
                  <a:cubicBezTo>
                    <a:pt x="63864" y="147692"/>
                    <a:pt x="69170" y="151730"/>
                    <a:pt x="75231" y="153901"/>
                  </a:cubicBezTo>
                  <a:cubicBezTo>
                    <a:pt x="79640" y="155469"/>
                    <a:pt x="84204" y="156217"/>
                    <a:pt x="88763" y="156217"/>
                  </a:cubicBezTo>
                  <a:cubicBezTo>
                    <a:pt x="90636" y="156217"/>
                    <a:pt x="92502" y="156067"/>
                    <a:pt x="94297" y="155846"/>
                  </a:cubicBezTo>
                  <a:cubicBezTo>
                    <a:pt x="100357" y="155170"/>
                    <a:pt x="106262" y="153375"/>
                    <a:pt x="112173" y="152478"/>
                  </a:cubicBezTo>
                  <a:cubicBezTo>
                    <a:pt x="115463" y="151957"/>
                    <a:pt x="118676" y="151808"/>
                    <a:pt x="121966" y="151808"/>
                  </a:cubicBezTo>
                  <a:cubicBezTo>
                    <a:pt x="125334" y="151808"/>
                    <a:pt x="128697" y="152029"/>
                    <a:pt x="132065" y="152328"/>
                  </a:cubicBezTo>
                  <a:cubicBezTo>
                    <a:pt x="138418" y="153076"/>
                    <a:pt x="144778" y="154201"/>
                    <a:pt x="151131" y="155248"/>
                  </a:cubicBezTo>
                  <a:cubicBezTo>
                    <a:pt x="157490" y="156294"/>
                    <a:pt x="163844" y="157114"/>
                    <a:pt x="170126" y="157114"/>
                  </a:cubicBezTo>
                  <a:cubicBezTo>
                    <a:pt x="175510" y="157114"/>
                    <a:pt x="180745" y="156516"/>
                    <a:pt x="185979" y="154871"/>
                  </a:cubicBezTo>
                  <a:cubicBezTo>
                    <a:pt x="193984" y="152328"/>
                    <a:pt x="200786" y="147321"/>
                    <a:pt x="205949" y="141039"/>
                  </a:cubicBezTo>
                  <a:cubicBezTo>
                    <a:pt x="211034" y="134757"/>
                    <a:pt x="214546" y="127130"/>
                    <a:pt x="215970" y="119352"/>
                  </a:cubicBezTo>
                  <a:cubicBezTo>
                    <a:pt x="216789" y="115236"/>
                    <a:pt x="217238" y="110450"/>
                    <a:pt x="217238" y="105365"/>
                  </a:cubicBezTo>
                  <a:cubicBezTo>
                    <a:pt x="217238" y="99161"/>
                    <a:pt x="216568" y="92652"/>
                    <a:pt x="214995" y="86520"/>
                  </a:cubicBezTo>
                  <a:cubicBezTo>
                    <a:pt x="213427" y="80388"/>
                    <a:pt x="210956" y="74705"/>
                    <a:pt x="207367" y="70218"/>
                  </a:cubicBezTo>
                  <a:cubicBezTo>
                    <a:pt x="204005" y="66030"/>
                    <a:pt x="199590" y="63188"/>
                    <a:pt x="194732" y="61244"/>
                  </a:cubicBezTo>
                  <a:cubicBezTo>
                    <a:pt x="189868" y="59300"/>
                    <a:pt x="184561" y="58181"/>
                    <a:pt x="179327" y="57583"/>
                  </a:cubicBezTo>
                  <a:cubicBezTo>
                    <a:pt x="175659" y="57134"/>
                    <a:pt x="171998" y="56907"/>
                    <a:pt x="168259" y="56757"/>
                  </a:cubicBezTo>
                  <a:cubicBezTo>
                    <a:pt x="161002" y="56458"/>
                    <a:pt x="153751" y="56608"/>
                    <a:pt x="146572" y="56087"/>
                  </a:cubicBezTo>
                  <a:cubicBezTo>
                    <a:pt x="142157" y="55788"/>
                    <a:pt x="137670" y="55262"/>
                    <a:pt x="133333" y="54215"/>
                  </a:cubicBezTo>
                  <a:cubicBezTo>
                    <a:pt x="127129" y="52797"/>
                    <a:pt x="121147" y="50404"/>
                    <a:pt x="115912" y="46736"/>
                  </a:cubicBezTo>
                  <a:cubicBezTo>
                    <a:pt x="112621" y="44421"/>
                    <a:pt x="109780" y="41729"/>
                    <a:pt x="106938" y="38810"/>
                  </a:cubicBezTo>
                  <a:cubicBezTo>
                    <a:pt x="104168" y="35968"/>
                    <a:pt x="101476" y="32905"/>
                    <a:pt x="98562" y="30063"/>
                  </a:cubicBezTo>
                  <a:cubicBezTo>
                    <a:pt x="89290" y="20790"/>
                    <a:pt x="78371" y="13312"/>
                    <a:pt x="66777" y="7479"/>
                  </a:cubicBezTo>
                  <a:cubicBezTo>
                    <a:pt x="61393" y="4787"/>
                    <a:pt x="55710" y="2394"/>
                    <a:pt x="49805" y="1048"/>
                  </a:cubicBezTo>
                  <a:cubicBezTo>
                    <a:pt x="47184" y="450"/>
                    <a:pt x="44570" y="150"/>
                    <a:pt x="4195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1" name="Google Shape;641;p36"/>
            <p:cNvSpPr/>
            <p:nvPr/>
          </p:nvSpPr>
          <p:spPr>
            <a:xfrm>
              <a:off x="1445850" y="1008950"/>
              <a:ext cx="4866500" cy="3546475"/>
            </a:xfrm>
            <a:custGeom>
              <a:avLst/>
              <a:gdLst/>
              <a:ahLst/>
              <a:cxnLst/>
              <a:rect l="l" t="t" r="r" b="b"/>
              <a:pathLst>
                <a:path w="194660" h="141859" extrusionOk="0">
                  <a:moveTo>
                    <a:pt x="37092" y="749"/>
                  </a:moveTo>
                  <a:cubicBezTo>
                    <a:pt x="39413" y="821"/>
                    <a:pt x="41728" y="1120"/>
                    <a:pt x="44049" y="1718"/>
                  </a:cubicBezTo>
                  <a:cubicBezTo>
                    <a:pt x="49434" y="2914"/>
                    <a:pt x="54441" y="5158"/>
                    <a:pt x="59305" y="7700"/>
                  </a:cubicBezTo>
                  <a:cubicBezTo>
                    <a:pt x="69625" y="13162"/>
                    <a:pt x="79197" y="20342"/>
                    <a:pt x="87644" y="28639"/>
                  </a:cubicBezTo>
                  <a:cubicBezTo>
                    <a:pt x="90265" y="31260"/>
                    <a:pt x="92729" y="33952"/>
                    <a:pt x="95350" y="36494"/>
                  </a:cubicBezTo>
                  <a:cubicBezTo>
                    <a:pt x="97964" y="39037"/>
                    <a:pt x="100656" y="41502"/>
                    <a:pt x="103725" y="43524"/>
                  </a:cubicBezTo>
                  <a:cubicBezTo>
                    <a:pt x="108661" y="46814"/>
                    <a:pt x="114195" y="48908"/>
                    <a:pt x="119950" y="50105"/>
                  </a:cubicBezTo>
                  <a:cubicBezTo>
                    <a:pt x="123916" y="51002"/>
                    <a:pt x="128026" y="51373"/>
                    <a:pt x="132065" y="51600"/>
                  </a:cubicBezTo>
                  <a:cubicBezTo>
                    <a:pt x="138645" y="51971"/>
                    <a:pt x="145226" y="51750"/>
                    <a:pt x="151735" y="52121"/>
                  </a:cubicBezTo>
                  <a:cubicBezTo>
                    <a:pt x="155097" y="52270"/>
                    <a:pt x="158388" y="52569"/>
                    <a:pt x="161678" y="53018"/>
                  </a:cubicBezTo>
                  <a:cubicBezTo>
                    <a:pt x="166315" y="53694"/>
                    <a:pt x="171029" y="54891"/>
                    <a:pt x="175288" y="56757"/>
                  </a:cubicBezTo>
                  <a:cubicBezTo>
                    <a:pt x="179554" y="58702"/>
                    <a:pt x="183293" y="61322"/>
                    <a:pt x="186135" y="65061"/>
                  </a:cubicBezTo>
                  <a:cubicBezTo>
                    <a:pt x="188899" y="68800"/>
                    <a:pt x="190921" y="73359"/>
                    <a:pt x="192117" y="78294"/>
                  </a:cubicBezTo>
                  <a:cubicBezTo>
                    <a:pt x="193386" y="83158"/>
                    <a:pt x="193912" y="88393"/>
                    <a:pt x="193912" y="93400"/>
                  </a:cubicBezTo>
                  <a:cubicBezTo>
                    <a:pt x="193912" y="98862"/>
                    <a:pt x="193314" y="104019"/>
                    <a:pt x="192267" y="108357"/>
                  </a:cubicBezTo>
                  <a:cubicBezTo>
                    <a:pt x="190622" y="115015"/>
                    <a:pt x="187331" y="121518"/>
                    <a:pt x="182545" y="126831"/>
                  </a:cubicBezTo>
                  <a:cubicBezTo>
                    <a:pt x="177831" y="132137"/>
                    <a:pt x="171777" y="136325"/>
                    <a:pt x="164747" y="138419"/>
                  </a:cubicBezTo>
                  <a:cubicBezTo>
                    <a:pt x="160111" y="139765"/>
                    <a:pt x="155325" y="140291"/>
                    <a:pt x="150539" y="140291"/>
                  </a:cubicBezTo>
                  <a:cubicBezTo>
                    <a:pt x="145077" y="140291"/>
                    <a:pt x="139471" y="139615"/>
                    <a:pt x="133859" y="138867"/>
                  </a:cubicBezTo>
                  <a:cubicBezTo>
                    <a:pt x="128254" y="138048"/>
                    <a:pt x="122642" y="137150"/>
                    <a:pt x="117036" y="136702"/>
                  </a:cubicBezTo>
                  <a:cubicBezTo>
                    <a:pt x="114793" y="136552"/>
                    <a:pt x="112472" y="136474"/>
                    <a:pt x="110228" y="136474"/>
                  </a:cubicBezTo>
                  <a:cubicBezTo>
                    <a:pt x="106567" y="136474"/>
                    <a:pt x="102900" y="136702"/>
                    <a:pt x="99310" y="137372"/>
                  </a:cubicBezTo>
                  <a:cubicBezTo>
                    <a:pt x="94004" y="138347"/>
                    <a:pt x="88769" y="139914"/>
                    <a:pt x="83456" y="140662"/>
                  </a:cubicBezTo>
                  <a:cubicBezTo>
                    <a:pt x="81440" y="140961"/>
                    <a:pt x="79269" y="141111"/>
                    <a:pt x="77175" y="141111"/>
                  </a:cubicBezTo>
                  <a:cubicBezTo>
                    <a:pt x="73286" y="141111"/>
                    <a:pt x="69397" y="140590"/>
                    <a:pt x="65658" y="139244"/>
                  </a:cubicBezTo>
                  <a:cubicBezTo>
                    <a:pt x="59975" y="137222"/>
                    <a:pt x="55117" y="133262"/>
                    <a:pt x="51450" y="128697"/>
                  </a:cubicBezTo>
                  <a:cubicBezTo>
                    <a:pt x="46365" y="122493"/>
                    <a:pt x="43451" y="114866"/>
                    <a:pt x="40532" y="107310"/>
                  </a:cubicBezTo>
                  <a:cubicBezTo>
                    <a:pt x="37618" y="99682"/>
                    <a:pt x="34848" y="92054"/>
                    <a:pt x="30062" y="85623"/>
                  </a:cubicBezTo>
                  <a:cubicBezTo>
                    <a:pt x="26999" y="81435"/>
                    <a:pt x="23033" y="78145"/>
                    <a:pt x="19144" y="74705"/>
                  </a:cubicBezTo>
                  <a:cubicBezTo>
                    <a:pt x="15333" y="71343"/>
                    <a:pt x="11666" y="67825"/>
                    <a:pt x="9052" y="63338"/>
                  </a:cubicBezTo>
                  <a:cubicBezTo>
                    <a:pt x="4116" y="54891"/>
                    <a:pt x="676" y="44792"/>
                    <a:pt x="676" y="34999"/>
                  </a:cubicBezTo>
                  <a:cubicBezTo>
                    <a:pt x="676" y="30063"/>
                    <a:pt x="1573" y="25199"/>
                    <a:pt x="3518" y="20712"/>
                  </a:cubicBezTo>
                  <a:cubicBezTo>
                    <a:pt x="6210" y="14730"/>
                    <a:pt x="10918" y="9723"/>
                    <a:pt x="16602" y="6205"/>
                  </a:cubicBezTo>
                  <a:cubicBezTo>
                    <a:pt x="22363" y="2693"/>
                    <a:pt x="29093" y="749"/>
                    <a:pt x="35746" y="749"/>
                  </a:cubicBezTo>
                  <a:close/>
                  <a:moveTo>
                    <a:pt x="35746" y="1"/>
                  </a:moveTo>
                  <a:cubicBezTo>
                    <a:pt x="28944" y="1"/>
                    <a:pt x="22064" y="2017"/>
                    <a:pt x="16231" y="5607"/>
                  </a:cubicBezTo>
                  <a:cubicBezTo>
                    <a:pt x="10398" y="9124"/>
                    <a:pt x="5612" y="14281"/>
                    <a:pt x="2919" y="20413"/>
                  </a:cubicBezTo>
                  <a:cubicBezTo>
                    <a:pt x="826" y="25050"/>
                    <a:pt x="0" y="29985"/>
                    <a:pt x="0" y="34999"/>
                  </a:cubicBezTo>
                  <a:cubicBezTo>
                    <a:pt x="0" y="44942"/>
                    <a:pt x="3440" y="55190"/>
                    <a:pt x="8376" y="63715"/>
                  </a:cubicBezTo>
                  <a:cubicBezTo>
                    <a:pt x="11068" y="68351"/>
                    <a:pt x="14885" y="71863"/>
                    <a:pt x="18695" y="75231"/>
                  </a:cubicBezTo>
                  <a:cubicBezTo>
                    <a:pt x="22512" y="78671"/>
                    <a:pt x="26473" y="81962"/>
                    <a:pt x="29464" y="86072"/>
                  </a:cubicBezTo>
                  <a:cubicBezTo>
                    <a:pt x="34178" y="92353"/>
                    <a:pt x="36942" y="99909"/>
                    <a:pt x="39862" y="107537"/>
                  </a:cubicBezTo>
                  <a:cubicBezTo>
                    <a:pt x="42775" y="115165"/>
                    <a:pt x="45766" y="122792"/>
                    <a:pt x="50852" y="129146"/>
                  </a:cubicBezTo>
                  <a:cubicBezTo>
                    <a:pt x="54591" y="133860"/>
                    <a:pt x="59604" y="137820"/>
                    <a:pt x="65437" y="139914"/>
                  </a:cubicBezTo>
                  <a:cubicBezTo>
                    <a:pt x="69248" y="141260"/>
                    <a:pt x="73214" y="141859"/>
                    <a:pt x="77175" y="141859"/>
                  </a:cubicBezTo>
                  <a:cubicBezTo>
                    <a:pt x="79346" y="141859"/>
                    <a:pt x="81440" y="141709"/>
                    <a:pt x="83606" y="141410"/>
                  </a:cubicBezTo>
                  <a:cubicBezTo>
                    <a:pt x="88990" y="140590"/>
                    <a:pt x="94153" y="139017"/>
                    <a:pt x="99460" y="138048"/>
                  </a:cubicBezTo>
                  <a:cubicBezTo>
                    <a:pt x="103049" y="137450"/>
                    <a:pt x="106639" y="137150"/>
                    <a:pt x="110228" y="137150"/>
                  </a:cubicBezTo>
                  <a:cubicBezTo>
                    <a:pt x="112472" y="137150"/>
                    <a:pt x="114715" y="137300"/>
                    <a:pt x="116959" y="137450"/>
                  </a:cubicBezTo>
                  <a:cubicBezTo>
                    <a:pt x="122570" y="137898"/>
                    <a:pt x="128176" y="138796"/>
                    <a:pt x="133788" y="139543"/>
                  </a:cubicBezTo>
                  <a:cubicBezTo>
                    <a:pt x="139393" y="140363"/>
                    <a:pt x="145005" y="141039"/>
                    <a:pt x="150539" y="141039"/>
                  </a:cubicBezTo>
                  <a:cubicBezTo>
                    <a:pt x="155396" y="141039"/>
                    <a:pt x="160182" y="140513"/>
                    <a:pt x="164969" y="139095"/>
                  </a:cubicBezTo>
                  <a:cubicBezTo>
                    <a:pt x="172148" y="137001"/>
                    <a:pt x="178357" y="132735"/>
                    <a:pt x="183143" y="127279"/>
                  </a:cubicBezTo>
                  <a:cubicBezTo>
                    <a:pt x="187930" y="121895"/>
                    <a:pt x="191292" y="115314"/>
                    <a:pt x="192937" y="108506"/>
                  </a:cubicBezTo>
                  <a:cubicBezTo>
                    <a:pt x="193984" y="104097"/>
                    <a:pt x="194660" y="98862"/>
                    <a:pt x="194660" y="93400"/>
                  </a:cubicBezTo>
                  <a:cubicBezTo>
                    <a:pt x="194660" y="88315"/>
                    <a:pt x="194133" y="83080"/>
                    <a:pt x="192865" y="78073"/>
                  </a:cubicBezTo>
                  <a:cubicBezTo>
                    <a:pt x="191591" y="73137"/>
                    <a:pt x="189575" y="68501"/>
                    <a:pt x="186733" y="64612"/>
                  </a:cubicBezTo>
                  <a:cubicBezTo>
                    <a:pt x="183814" y="60795"/>
                    <a:pt x="179925" y="58031"/>
                    <a:pt x="175588" y="56087"/>
                  </a:cubicBezTo>
                  <a:cubicBezTo>
                    <a:pt x="171250" y="54143"/>
                    <a:pt x="166464" y="53018"/>
                    <a:pt x="161756" y="52270"/>
                  </a:cubicBezTo>
                  <a:cubicBezTo>
                    <a:pt x="158466" y="51822"/>
                    <a:pt x="155175" y="51522"/>
                    <a:pt x="151807" y="51373"/>
                  </a:cubicBezTo>
                  <a:cubicBezTo>
                    <a:pt x="145226" y="51074"/>
                    <a:pt x="138645" y="51223"/>
                    <a:pt x="132065" y="50852"/>
                  </a:cubicBezTo>
                  <a:cubicBezTo>
                    <a:pt x="128026" y="50703"/>
                    <a:pt x="123988" y="50254"/>
                    <a:pt x="120099" y="49429"/>
                  </a:cubicBezTo>
                  <a:cubicBezTo>
                    <a:pt x="114416" y="48232"/>
                    <a:pt x="108960" y="46138"/>
                    <a:pt x="104174" y="42926"/>
                  </a:cubicBezTo>
                  <a:cubicBezTo>
                    <a:pt x="101183" y="40903"/>
                    <a:pt x="98491" y="38510"/>
                    <a:pt x="95870" y="35968"/>
                  </a:cubicBezTo>
                  <a:cubicBezTo>
                    <a:pt x="93256" y="33425"/>
                    <a:pt x="90785" y="30733"/>
                    <a:pt x="88171" y="28191"/>
                  </a:cubicBezTo>
                  <a:cubicBezTo>
                    <a:pt x="79646" y="19815"/>
                    <a:pt x="69996" y="12564"/>
                    <a:pt x="59604" y="7102"/>
                  </a:cubicBezTo>
                  <a:cubicBezTo>
                    <a:pt x="54740" y="4488"/>
                    <a:pt x="49655" y="2244"/>
                    <a:pt x="44199" y="970"/>
                  </a:cubicBezTo>
                  <a:cubicBezTo>
                    <a:pt x="41878" y="450"/>
                    <a:pt x="39485" y="73"/>
                    <a:pt x="3709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2" name="Google Shape;642;p36"/>
            <p:cNvSpPr/>
            <p:nvPr/>
          </p:nvSpPr>
          <p:spPr>
            <a:xfrm>
              <a:off x="1741225" y="1188425"/>
              <a:ext cx="4311200" cy="3187525"/>
            </a:xfrm>
            <a:custGeom>
              <a:avLst/>
              <a:gdLst/>
              <a:ahLst/>
              <a:cxnLst/>
              <a:rect l="l" t="t" r="r" b="b"/>
              <a:pathLst>
                <a:path w="172448" h="127501" extrusionOk="0">
                  <a:moveTo>
                    <a:pt x="32384" y="749"/>
                  </a:moveTo>
                  <a:cubicBezTo>
                    <a:pt x="34550" y="821"/>
                    <a:pt x="36644" y="1120"/>
                    <a:pt x="38737" y="1568"/>
                  </a:cubicBezTo>
                  <a:cubicBezTo>
                    <a:pt x="43523" y="2765"/>
                    <a:pt x="48010" y="4859"/>
                    <a:pt x="52276" y="7252"/>
                  </a:cubicBezTo>
                  <a:cubicBezTo>
                    <a:pt x="61399" y="12486"/>
                    <a:pt x="69775" y="19295"/>
                    <a:pt x="77403" y="26773"/>
                  </a:cubicBezTo>
                  <a:cubicBezTo>
                    <a:pt x="82189" y="31409"/>
                    <a:pt x="86598" y="36267"/>
                    <a:pt x="92209" y="39785"/>
                  </a:cubicBezTo>
                  <a:cubicBezTo>
                    <a:pt x="96696" y="42549"/>
                    <a:pt x="101704" y="44343"/>
                    <a:pt x="106867" y="45319"/>
                  </a:cubicBezTo>
                  <a:cubicBezTo>
                    <a:pt x="110456" y="45989"/>
                    <a:pt x="114117" y="46288"/>
                    <a:pt x="117785" y="46437"/>
                  </a:cubicBezTo>
                  <a:cubicBezTo>
                    <a:pt x="123690" y="46587"/>
                    <a:pt x="129600" y="46366"/>
                    <a:pt x="135505" y="46736"/>
                  </a:cubicBezTo>
                  <a:cubicBezTo>
                    <a:pt x="138496" y="46886"/>
                    <a:pt x="141416" y="47263"/>
                    <a:pt x="144329" y="47783"/>
                  </a:cubicBezTo>
                  <a:cubicBezTo>
                    <a:pt x="148517" y="48531"/>
                    <a:pt x="152633" y="49728"/>
                    <a:pt x="156372" y="51600"/>
                  </a:cubicBezTo>
                  <a:cubicBezTo>
                    <a:pt x="160033" y="53467"/>
                    <a:pt x="163324" y="56009"/>
                    <a:pt x="165645" y="59449"/>
                  </a:cubicBezTo>
                  <a:cubicBezTo>
                    <a:pt x="167811" y="62590"/>
                    <a:pt x="169306" y="66257"/>
                    <a:pt x="170282" y="70068"/>
                  </a:cubicBezTo>
                  <a:cubicBezTo>
                    <a:pt x="171251" y="73885"/>
                    <a:pt x="171699" y="77995"/>
                    <a:pt x="171699" y="81962"/>
                  </a:cubicBezTo>
                  <a:cubicBezTo>
                    <a:pt x="171699" y="87567"/>
                    <a:pt x="170802" y="93029"/>
                    <a:pt x="169456" y="97516"/>
                  </a:cubicBezTo>
                  <a:cubicBezTo>
                    <a:pt x="167661" y="103122"/>
                    <a:pt x="164371" y="108584"/>
                    <a:pt x="160033" y="112993"/>
                  </a:cubicBezTo>
                  <a:cubicBezTo>
                    <a:pt x="155696" y="117480"/>
                    <a:pt x="150162" y="120920"/>
                    <a:pt x="143958" y="122643"/>
                  </a:cubicBezTo>
                  <a:cubicBezTo>
                    <a:pt x="139771" y="123839"/>
                    <a:pt x="135433" y="124210"/>
                    <a:pt x="131096" y="124210"/>
                  </a:cubicBezTo>
                  <a:cubicBezTo>
                    <a:pt x="126382" y="124210"/>
                    <a:pt x="121524" y="123762"/>
                    <a:pt x="116660" y="123163"/>
                  </a:cubicBezTo>
                  <a:cubicBezTo>
                    <a:pt x="111874" y="122643"/>
                    <a:pt x="107016" y="122045"/>
                    <a:pt x="102152" y="121817"/>
                  </a:cubicBezTo>
                  <a:cubicBezTo>
                    <a:pt x="101105" y="121817"/>
                    <a:pt x="100058" y="121745"/>
                    <a:pt x="99089" y="121745"/>
                  </a:cubicBezTo>
                  <a:cubicBezTo>
                    <a:pt x="94902" y="121745"/>
                    <a:pt x="90786" y="122116"/>
                    <a:pt x="86747" y="122942"/>
                  </a:cubicBezTo>
                  <a:cubicBezTo>
                    <a:pt x="82111" y="123911"/>
                    <a:pt x="77624" y="125335"/>
                    <a:pt x="72988" y="126155"/>
                  </a:cubicBezTo>
                  <a:cubicBezTo>
                    <a:pt x="70672" y="126603"/>
                    <a:pt x="68279" y="126831"/>
                    <a:pt x="65886" y="126831"/>
                  </a:cubicBezTo>
                  <a:cubicBezTo>
                    <a:pt x="62518" y="126831"/>
                    <a:pt x="59228" y="126382"/>
                    <a:pt x="56087" y="125257"/>
                  </a:cubicBezTo>
                  <a:cubicBezTo>
                    <a:pt x="53323" y="124288"/>
                    <a:pt x="50852" y="122864"/>
                    <a:pt x="48609" y="121069"/>
                  </a:cubicBezTo>
                  <a:cubicBezTo>
                    <a:pt x="46365" y="119352"/>
                    <a:pt x="44421" y="117259"/>
                    <a:pt x="42776" y="115015"/>
                  </a:cubicBezTo>
                  <a:cubicBezTo>
                    <a:pt x="38815" y="109553"/>
                    <a:pt x="36422" y="103122"/>
                    <a:pt x="34101" y="96691"/>
                  </a:cubicBezTo>
                  <a:cubicBezTo>
                    <a:pt x="31786" y="90259"/>
                    <a:pt x="29542" y="83756"/>
                    <a:pt x="25803" y="78223"/>
                  </a:cubicBezTo>
                  <a:cubicBezTo>
                    <a:pt x="23332" y="74633"/>
                    <a:pt x="20192" y="71791"/>
                    <a:pt x="17129" y="68800"/>
                  </a:cubicBezTo>
                  <a:cubicBezTo>
                    <a:pt x="14059" y="65881"/>
                    <a:pt x="11146" y="62818"/>
                    <a:pt x="9124" y="59001"/>
                  </a:cubicBezTo>
                  <a:cubicBezTo>
                    <a:pt x="6809" y="54663"/>
                    <a:pt x="4715" y="50027"/>
                    <a:pt x="3219" y="45169"/>
                  </a:cubicBezTo>
                  <a:cubicBezTo>
                    <a:pt x="1723" y="40383"/>
                    <a:pt x="748" y="35447"/>
                    <a:pt x="748" y="30584"/>
                  </a:cubicBezTo>
                  <a:cubicBezTo>
                    <a:pt x="748" y="26773"/>
                    <a:pt x="1347" y="22956"/>
                    <a:pt x="2770" y="19366"/>
                  </a:cubicBezTo>
                  <a:cubicBezTo>
                    <a:pt x="4936" y="13833"/>
                    <a:pt x="9052" y="9124"/>
                    <a:pt x="14137" y="5906"/>
                  </a:cubicBezTo>
                  <a:cubicBezTo>
                    <a:pt x="19294" y="2615"/>
                    <a:pt x="25426" y="749"/>
                    <a:pt x="31487" y="749"/>
                  </a:cubicBezTo>
                  <a:close/>
                  <a:moveTo>
                    <a:pt x="31487" y="1"/>
                  </a:moveTo>
                  <a:cubicBezTo>
                    <a:pt x="25277" y="1"/>
                    <a:pt x="18995" y="1945"/>
                    <a:pt x="13760" y="5307"/>
                  </a:cubicBezTo>
                  <a:cubicBezTo>
                    <a:pt x="8526" y="8598"/>
                    <a:pt x="4338" y="13384"/>
                    <a:pt x="2094" y="19067"/>
                  </a:cubicBezTo>
                  <a:cubicBezTo>
                    <a:pt x="677" y="22806"/>
                    <a:pt x="1" y="26695"/>
                    <a:pt x="1" y="30584"/>
                  </a:cubicBezTo>
                  <a:cubicBezTo>
                    <a:pt x="1" y="35519"/>
                    <a:pt x="976" y="40533"/>
                    <a:pt x="2543" y="45390"/>
                  </a:cubicBezTo>
                  <a:cubicBezTo>
                    <a:pt x="4039" y="50254"/>
                    <a:pt x="6210" y="54962"/>
                    <a:pt x="8454" y="59300"/>
                  </a:cubicBezTo>
                  <a:cubicBezTo>
                    <a:pt x="10548" y="63266"/>
                    <a:pt x="13539" y="66329"/>
                    <a:pt x="16602" y="69321"/>
                  </a:cubicBezTo>
                  <a:cubicBezTo>
                    <a:pt x="19671" y="72312"/>
                    <a:pt x="22812" y="75154"/>
                    <a:pt x="25205" y="78671"/>
                  </a:cubicBezTo>
                  <a:cubicBezTo>
                    <a:pt x="28866" y="84056"/>
                    <a:pt x="31110" y="90487"/>
                    <a:pt x="33431" y="96918"/>
                  </a:cubicBezTo>
                  <a:cubicBezTo>
                    <a:pt x="35674" y="103349"/>
                    <a:pt x="38139" y="109852"/>
                    <a:pt x="42177" y="115386"/>
                  </a:cubicBezTo>
                  <a:cubicBezTo>
                    <a:pt x="43900" y="117707"/>
                    <a:pt x="45917" y="119873"/>
                    <a:pt x="48160" y="121668"/>
                  </a:cubicBezTo>
                  <a:cubicBezTo>
                    <a:pt x="50481" y="123462"/>
                    <a:pt x="53024" y="124958"/>
                    <a:pt x="55788" y="125933"/>
                  </a:cubicBezTo>
                  <a:cubicBezTo>
                    <a:pt x="59078" y="127052"/>
                    <a:pt x="62446" y="127501"/>
                    <a:pt x="65886" y="127501"/>
                  </a:cubicBezTo>
                  <a:cubicBezTo>
                    <a:pt x="68279" y="127501"/>
                    <a:pt x="70744" y="127279"/>
                    <a:pt x="73137" y="126902"/>
                  </a:cubicBezTo>
                  <a:cubicBezTo>
                    <a:pt x="77774" y="126083"/>
                    <a:pt x="82338" y="124587"/>
                    <a:pt x="86897" y="123690"/>
                  </a:cubicBezTo>
                  <a:cubicBezTo>
                    <a:pt x="90935" y="122864"/>
                    <a:pt x="94973" y="122493"/>
                    <a:pt x="99089" y="122493"/>
                  </a:cubicBezTo>
                  <a:cubicBezTo>
                    <a:pt x="100058" y="122493"/>
                    <a:pt x="101105" y="122493"/>
                    <a:pt x="102152" y="122565"/>
                  </a:cubicBezTo>
                  <a:cubicBezTo>
                    <a:pt x="106938" y="122715"/>
                    <a:pt x="111802" y="123313"/>
                    <a:pt x="116588" y="123911"/>
                  </a:cubicBezTo>
                  <a:cubicBezTo>
                    <a:pt x="121446" y="124438"/>
                    <a:pt x="126310" y="124958"/>
                    <a:pt x="131096" y="124958"/>
                  </a:cubicBezTo>
                  <a:cubicBezTo>
                    <a:pt x="135505" y="124958"/>
                    <a:pt x="139842" y="124509"/>
                    <a:pt x="144180" y="123313"/>
                  </a:cubicBezTo>
                  <a:cubicBezTo>
                    <a:pt x="150539" y="121596"/>
                    <a:pt x="156073" y="118078"/>
                    <a:pt x="160560" y="113519"/>
                  </a:cubicBezTo>
                  <a:cubicBezTo>
                    <a:pt x="164969" y="109033"/>
                    <a:pt x="168337" y="103499"/>
                    <a:pt x="170132" y="97738"/>
                  </a:cubicBezTo>
                  <a:cubicBezTo>
                    <a:pt x="171550" y="93179"/>
                    <a:pt x="172447" y="87645"/>
                    <a:pt x="172447" y="81962"/>
                  </a:cubicBezTo>
                  <a:cubicBezTo>
                    <a:pt x="172447" y="77923"/>
                    <a:pt x="171999" y="73807"/>
                    <a:pt x="171029" y="69919"/>
                  </a:cubicBezTo>
                  <a:cubicBezTo>
                    <a:pt x="170054" y="65958"/>
                    <a:pt x="168487" y="62291"/>
                    <a:pt x="166243" y="59078"/>
                  </a:cubicBezTo>
                  <a:cubicBezTo>
                    <a:pt x="163850" y="55489"/>
                    <a:pt x="160482" y="52869"/>
                    <a:pt x="156671" y="51002"/>
                  </a:cubicBezTo>
                  <a:cubicBezTo>
                    <a:pt x="152932" y="49058"/>
                    <a:pt x="148667" y="47783"/>
                    <a:pt x="144479" y="47036"/>
                  </a:cubicBezTo>
                  <a:cubicBezTo>
                    <a:pt x="141565" y="46515"/>
                    <a:pt x="138574" y="46216"/>
                    <a:pt x="135505" y="45989"/>
                  </a:cubicBezTo>
                  <a:cubicBezTo>
                    <a:pt x="129600" y="45618"/>
                    <a:pt x="123690" y="45839"/>
                    <a:pt x="117785" y="45690"/>
                  </a:cubicBezTo>
                  <a:cubicBezTo>
                    <a:pt x="114195" y="45540"/>
                    <a:pt x="110528" y="45241"/>
                    <a:pt x="107016" y="44571"/>
                  </a:cubicBezTo>
                  <a:cubicBezTo>
                    <a:pt x="101931" y="43673"/>
                    <a:pt x="96995" y="41879"/>
                    <a:pt x="92580" y="39187"/>
                  </a:cubicBezTo>
                  <a:cubicBezTo>
                    <a:pt x="87124" y="35747"/>
                    <a:pt x="82709" y="30883"/>
                    <a:pt x="77923" y="26246"/>
                  </a:cubicBezTo>
                  <a:cubicBezTo>
                    <a:pt x="70224" y="18768"/>
                    <a:pt x="61848" y="11888"/>
                    <a:pt x="52647" y="6654"/>
                  </a:cubicBezTo>
                  <a:cubicBezTo>
                    <a:pt x="48387" y="4189"/>
                    <a:pt x="43823" y="2095"/>
                    <a:pt x="38887" y="898"/>
                  </a:cubicBezTo>
                  <a:cubicBezTo>
                    <a:pt x="36793" y="372"/>
                    <a:pt x="34627" y="73"/>
                    <a:pt x="3245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3" name="Google Shape;643;p36"/>
            <p:cNvSpPr/>
            <p:nvPr/>
          </p:nvSpPr>
          <p:spPr>
            <a:xfrm>
              <a:off x="2036625" y="1367900"/>
              <a:ext cx="3759750" cy="2832325"/>
            </a:xfrm>
            <a:custGeom>
              <a:avLst/>
              <a:gdLst/>
              <a:ahLst/>
              <a:cxnLst/>
              <a:rect l="l" t="t" r="r" b="b"/>
              <a:pathLst>
                <a:path w="150390" h="113293" extrusionOk="0">
                  <a:moveTo>
                    <a:pt x="27747" y="749"/>
                  </a:moveTo>
                  <a:cubicBezTo>
                    <a:pt x="29691" y="821"/>
                    <a:pt x="31558" y="1048"/>
                    <a:pt x="33353" y="1497"/>
                  </a:cubicBezTo>
                  <a:cubicBezTo>
                    <a:pt x="37690" y="2615"/>
                    <a:pt x="41656" y="4560"/>
                    <a:pt x="45318" y="6881"/>
                  </a:cubicBezTo>
                  <a:cubicBezTo>
                    <a:pt x="53245" y="11739"/>
                    <a:pt x="60352" y="18320"/>
                    <a:pt x="67232" y="24900"/>
                  </a:cubicBezTo>
                  <a:cubicBezTo>
                    <a:pt x="71420" y="28938"/>
                    <a:pt x="75607" y="33126"/>
                    <a:pt x="80693" y="35968"/>
                  </a:cubicBezTo>
                  <a:cubicBezTo>
                    <a:pt x="84731" y="38361"/>
                    <a:pt x="89218" y="39785"/>
                    <a:pt x="93854" y="40533"/>
                  </a:cubicBezTo>
                  <a:cubicBezTo>
                    <a:pt x="97067" y="40981"/>
                    <a:pt x="100285" y="41203"/>
                    <a:pt x="103576" y="41203"/>
                  </a:cubicBezTo>
                  <a:lnTo>
                    <a:pt x="104844" y="41203"/>
                  </a:lnTo>
                  <a:cubicBezTo>
                    <a:pt x="107387" y="41203"/>
                    <a:pt x="109929" y="41131"/>
                    <a:pt x="112472" y="41131"/>
                  </a:cubicBezTo>
                  <a:cubicBezTo>
                    <a:pt x="114715" y="41131"/>
                    <a:pt x="116959" y="41203"/>
                    <a:pt x="119202" y="41352"/>
                  </a:cubicBezTo>
                  <a:cubicBezTo>
                    <a:pt x="121894" y="41580"/>
                    <a:pt x="124515" y="41950"/>
                    <a:pt x="126979" y="42477"/>
                  </a:cubicBezTo>
                  <a:cubicBezTo>
                    <a:pt x="130647" y="43374"/>
                    <a:pt x="134236" y="44643"/>
                    <a:pt x="137377" y="46437"/>
                  </a:cubicBezTo>
                  <a:cubicBezTo>
                    <a:pt x="140590" y="48310"/>
                    <a:pt x="143282" y="50703"/>
                    <a:pt x="145226" y="53844"/>
                  </a:cubicBezTo>
                  <a:cubicBezTo>
                    <a:pt x="148367" y="58929"/>
                    <a:pt x="149641" y="65061"/>
                    <a:pt x="149641" y="70966"/>
                  </a:cubicBezTo>
                  <a:cubicBezTo>
                    <a:pt x="149641" y="76649"/>
                    <a:pt x="148445" y="82261"/>
                    <a:pt x="146650" y="86598"/>
                  </a:cubicBezTo>
                  <a:cubicBezTo>
                    <a:pt x="144706" y="91235"/>
                    <a:pt x="141487" y="95644"/>
                    <a:pt x="137527" y="99233"/>
                  </a:cubicBezTo>
                  <a:cubicBezTo>
                    <a:pt x="133488" y="102751"/>
                    <a:pt x="128625" y="105515"/>
                    <a:pt x="123169" y="106861"/>
                  </a:cubicBezTo>
                  <a:cubicBezTo>
                    <a:pt x="119352" y="107836"/>
                    <a:pt x="115463" y="108135"/>
                    <a:pt x="111503" y="108135"/>
                  </a:cubicBezTo>
                  <a:cubicBezTo>
                    <a:pt x="103797" y="108135"/>
                    <a:pt x="95948" y="106939"/>
                    <a:pt x="88171" y="106939"/>
                  </a:cubicBezTo>
                  <a:lnTo>
                    <a:pt x="87273" y="106939"/>
                  </a:lnTo>
                  <a:cubicBezTo>
                    <a:pt x="82858" y="107011"/>
                    <a:pt x="78521" y="107459"/>
                    <a:pt x="74184" y="108584"/>
                  </a:cubicBezTo>
                  <a:cubicBezTo>
                    <a:pt x="70295" y="109553"/>
                    <a:pt x="66406" y="110827"/>
                    <a:pt x="62518" y="111647"/>
                  </a:cubicBezTo>
                  <a:cubicBezTo>
                    <a:pt x="59975" y="112245"/>
                    <a:pt x="57361" y="112544"/>
                    <a:pt x="54740" y="112544"/>
                  </a:cubicBezTo>
                  <a:cubicBezTo>
                    <a:pt x="51899" y="112544"/>
                    <a:pt x="49135" y="112173"/>
                    <a:pt x="46442" y="111276"/>
                  </a:cubicBezTo>
                  <a:cubicBezTo>
                    <a:pt x="43900" y="110379"/>
                    <a:pt x="41507" y="108955"/>
                    <a:pt x="39485" y="107238"/>
                  </a:cubicBezTo>
                  <a:cubicBezTo>
                    <a:pt x="37391" y="105515"/>
                    <a:pt x="35596" y="103421"/>
                    <a:pt x="34178" y="101255"/>
                  </a:cubicBezTo>
                  <a:cubicBezTo>
                    <a:pt x="31109" y="96691"/>
                    <a:pt x="29314" y="91384"/>
                    <a:pt x="27597" y="86149"/>
                  </a:cubicBezTo>
                  <a:cubicBezTo>
                    <a:pt x="25875" y="80837"/>
                    <a:pt x="24229" y="75530"/>
                    <a:pt x="21537" y="70894"/>
                  </a:cubicBezTo>
                  <a:cubicBezTo>
                    <a:pt x="19742" y="67903"/>
                    <a:pt x="17349" y="65432"/>
                    <a:pt x="15106" y="62889"/>
                  </a:cubicBezTo>
                  <a:cubicBezTo>
                    <a:pt x="12791" y="60347"/>
                    <a:pt x="10619" y="57804"/>
                    <a:pt x="9123" y="54592"/>
                  </a:cubicBezTo>
                  <a:cubicBezTo>
                    <a:pt x="7107" y="50176"/>
                    <a:pt x="5013" y="45468"/>
                    <a:pt x="3440" y="40754"/>
                  </a:cubicBezTo>
                  <a:cubicBezTo>
                    <a:pt x="1795" y="35968"/>
                    <a:pt x="676" y="31110"/>
                    <a:pt x="676" y="26324"/>
                  </a:cubicBezTo>
                  <a:cubicBezTo>
                    <a:pt x="676" y="23482"/>
                    <a:pt x="1125" y="20713"/>
                    <a:pt x="2022" y="17949"/>
                  </a:cubicBezTo>
                  <a:cubicBezTo>
                    <a:pt x="3667" y="12935"/>
                    <a:pt x="7179" y="8598"/>
                    <a:pt x="11744" y="5607"/>
                  </a:cubicBezTo>
                  <a:cubicBezTo>
                    <a:pt x="16231" y="2544"/>
                    <a:pt x="21687" y="749"/>
                    <a:pt x="27149" y="749"/>
                  </a:cubicBezTo>
                  <a:close/>
                  <a:moveTo>
                    <a:pt x="27149" y="1"/>
                  </a:moveTo>
                  <a:cubicBezTo>
                    <a:pt x="21537" y="1"/>
                    <a:pt x="15932" y="1868"/>
                    <a:pt x="11295" y="4937"/>
                  </a:cubicBezTo>
                  <a:cubicBezTo>
                    <a:pt x="6659" y="8077"/>
                    <a:pt x="2991" y="12487"/>
                    <a:pt x="1274" y="17721"/>
                  </a:cubicBezTo>
                  <a:cubicBezTo>
                    <a:pt x="377" y="20563"/>
                    <a:pt x="0" y="23405"/>
                    <a:pt x="0" y="26324"/>
                  </a:cubicBezTo>
                  <a:cubicBezTo>
                    <a:pt x="0" y="31182"/>
                    <a:pt x="1125" y="36118"/>
                    <a:pt x="2692" y="40981"/>
                  </a:cubicBezTo>
                  <a:cubicBezTo>
                    <a:pt x="4337" y="45767"/>
                    <a:pt x="6431" y="50476"/>
                    <a:pt x="8525" y="54891"/>
                  </a:cubicBezTo>
                  <a:cubicBezTo>
                    <a:pt x="10021" y="58253"/>
                    <a:pt x="12264" y="60873"/>
                    <a:pt x="14585" y="63338"/>
                  </a:cubicBezTo>
                  <a:cubicBezTo>
                    <a:pt x="16829" y="65881"/>
                    <a:pt x="19144" y="68351"/>
                    <a:pt x="20867" y="71265"/>
                  </a:cubicBezTo>
                  <a:cubicBezTo>
                    <a:pt x="23559" y="75752"/>
                    <a:pt x="25204" y="81064"/>
                    <a:pt x="26921" y="86371"/>
                  </a:cubicBezTo>
                  <a:cubicBezTo>
                    <a:pt x="28644" y="91606"/>
                    <a:pt x="30439" y="96990"/>
                    <a:pt x="33502" y="101626"/>
                  </a:cubicBezTo>
                  <a:cubicBezTo>
                    <a:pt x="35076" y="103947"/>
                    <a:pt x="36870" y="106041"/>
                    <a:pt x="38964" y="107836"/>
                  </a:cubicBezTo>
                  <a:cubicBezTo>
                    <a:pt x="41130" y="109553"/>
                    <a:pt x="43523" y="111049"/>
                    <a:pt x="46215" y="111946"/>
                  </a:cubicBezTo>
                  <a:cubicBezTo>
                    <a:pt x="48985" y="112843"/>
                    <a:pt x="51827" y="113292"/>
                    <a:pt x="54740" y="113292"/>
                  </a:cubicBezTo>
                  <a:cubicBezTo>
                    <a:pt x="57432" y="113292"/>
                    <a:pt x="60053" y="112921"/>
                    <a:pt x="62667" y="112395"/>
                  </a:cubicBezTo>
                  <a:cubicBezTo>
                    <a:pt x="66634" y="111575"/>
                    <a:pt x="70444" y="110229"/>
                    <a:pt x="74333" y="109254"/>
                  </a:cubicBezTo>
                  <a:cubicBezTo>
                    <a:pt x="78599" y="108207"/>
                    <a:pt x="82936" y="107687"/>
                    <a:pt x="87273" y="107687"/>
                  </a:cubicBezTo>
                  <a:cubicBezTo>
                    <a:pt x="87572" y="107687"/>
                    <a:pt x="87872" y="107609"/>
                    <a:pt x="88171" y="107609"/>
                  </a:cubicBezTo>
                  <a:cubicBezTo>
                    <a:pt x="95870" y="107609"/>
                    <a:pt x="103725" y="108883"/>
                    <a:pt x="111503" y="108883"/>
                  </a:cubicBezTo>
                  <a:cubicBezTo>
                    <a:pt x="115463" y="108883"/>
                    <a:pt x="119429" y="108584"/>
                    <a:pt x="123390" y="107609"/>
                  </a:cubicBezTo>
                  <a:cubicBezTo>
                    <a:pt x="128924" y="106191"/>
                    <a:pt x="133859" y="103421"/>
                    <a:pt x="137975" y="99760"/>
                  </a:cubicBezTo>
                  <a:cubicBezTo>
                    <a:pt x="142085" y="96092"/>
                    <a:pt x="145304" y="91683"/>
                    <a:pt x="147320" y="86897"/>
                  </a:cubicBezTo>
                  <a:cubicBezTo>
                    <a:pt x="149193" y="82410"/>
                    <a:pt x="150389" y="76799"/>
                    <a:pt x="150389" y="70966"/>
                  </a:cubicBezTo>
                  <a:cubicBezTo>
                    <a:pt x="150389" y="64983"/>
                    <a:pt x="149043" y="58702"/>
                    <a:pt x="145824" y="53467"/>
                  </a:cubicBezTo>
                  <a:cubicBezTo>
                    <a:pt x="143808" y="50254"/>
                    <a:pt x="141038" y="47712"/>
                    <a:pt x="137748" y="45839"/>
                  </a:cubicBezTo>
                  <a:cubicBezTo>
                    <a:pt x="134535" y="43973"/>
                    <a:pt x="130868" y="42627"/>
                    <a:pt x="127207" y="41801"/>
                  </a:cubicBezTo>
                  <a:cubicBezTo>
                    <a:pt x="124586" y="41203"/>
                    <a:pt x="121972" y="40832"/>
                    <a:pt x="119280" y="40604"/>
                  </a:cubicBezTo>
                  <a:cubicBezTo>
                    <a:pt x="117036" y="40455"/>
                    <a:pt x="114715" y="40455"/>
                    <a:pt x="112472" y="40455"/>
                  </a:cubicBezTo>
                  <a:lnTo>
                    <a:pt x="103576" y="40455"/>
                  </a:lnTo>
                  <a:cubicBezTo>
                    <a:pt x="100357" y="40455"/>
                    <a:pt x="97145" y="40305"/>
                    <a:pt x="94004" y="39785"/>
                  </a:cubicBezTo>
                  <a:cubicBezTo>
                    <a:pt x="89439" y="39109"/>
                    <a:pt x="85030" y="37613"/>
                    <a:pt x="81063" y="35370"/>
                  </a:cubicBezTo>
                  <a:cubicBezTo>
                    <a:pt x="76056" y="32528"/>
                    <a:pt x="71940" y="28490"/>
                    <a:pt x="67752" y="24380"/>
                  </a:cubicBezTo>
                  <a:cubicBezTo>
                    <a:pt x="60872" y="17799"/>
                    <a:pt x="53693" y="11218"/>
                    <a:pt x="45695" y="6283"/>
                  </a:cubicBezTo>
                  <a:cubicBezTo>
                    <a:pt x="41956" y="3890"/>
                    <a:pt x="37989" y="1945"/>
                    <a:pt x="33580" y="821"/>
                  </a:cubicBezTo>
                  <a:cubicBezTo>
                    <a:pt x="31636" y="372"/>
                    <a:pt x="29763" y="73"/>
                    <a:pt x="27819" y="73"/>
                  </a:cubicBezTo>
                  <a:cubicBezTo>
                    <a:pt x="27597" y="73"/>
                    <a:pt x="27370" y="1"/>
                    <a:pt x="271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4" name="Google Shape;644;p36"/>
            <p:cNvSpPr/>
            <p:nvPr/>
          </p:nvSpPr>
          <p:spPr>
            <a:xfrm>
              <a:off x="2326475" y="1549175"/>
              <a:ext cx="3217425" cy="2473500"/>
            </a:xfrm>
            <a:custGeom>
              <a:avLst/>
              <a:gdLst/>
              <a:ahLst/>
              <a:cxnLst/>
              <a:rect l="l" t="t" r="r" b="b"/>
              <a:pathLst>
                <a:path w="128697" h="98940" extrusionOk="0">
                  <a:moveTo>
                    <a:pt x="23332" y="677"/>
                  </a:moveTo>
                  <a:cubicBezTo>
                    <a:pt x="24977" y="749"/>
                    <a:pt x="26622" y="976"/>
                    <a:pt x="28268" y="1347"/>
                  </a:cubicBezTo>
                  <a:cubicBezTo>
                    <a:pt x="32079" y="2322"/>
                    <a:pt x="35447" y="4189"/>
                    <a:pt x="38588" y="6360"/>
                  </a:cubicBezTo>
                  <a:cubicBezTo>
                    <a:pt x="45318" y="10919"/>
                    <a:pt x="51151" y="17201"/>
                    <a:pt x="57283" y="22962"/>
                  </a:cubicBezTo>
                  <a:cubicBezTo>
                    <a:pt x="60944" y="26474"/>
                    <a:pt x="64833" y="29842"/>
                    <a:pt x="69398" y="32157"/>
                  </a:cubicBezTo>
                  <a:cubicBezTo>
                    <a:pt x="72987" y="34029"/>
                    <a:pt x="76948" y="35148"/>
                    <a:pt x="81064" y="35597"/>
                  </a:cubicBezTo>
                  <a:cubicBezTo>
                    <a:pt x="83080" y="35896"/>
                    <a:pt x="85174" y="35974"/>
                    <a:pt x="87196" y="35974"/>
                  </a:cubicBezTo>
                  <a:cubicBezTo>
                    <a:pt x="88015" y="35974"/>
                    <a:pt x="88763" y="35974"/>
                    <a:pt x="89511" y="35896"/>
                  </a:cubicBezTo>
                  <a:cubicBezTo>
                    <a:pt x="92353" y="35824"/>
                    <a:pt x="95194" y="35675"/>
                    <a:pt x="98036" y="35675"/>
                  </a:cubicBezTo>
                  <a:cubicBezTo>
                    <a:pt x="99759" y="35675"/>
                    <a:pt x="101476" y="35746"/>
                    <a:pt x="103199" y="35896"/>
                  </a:cubicBezTo>
                  <a:cubicBezTo>
                    <a:pt x="105442" y="36123"/>
                    <a:pt x="107758" y="36572"/>
                    <a:pt x="109929" y="37170"/>
                  </a:cubicBezTo>
                  <a:cubicBezTo>
                    <a:pt x="112992" y="38068"/>
                    <a:pt x="116061" y="39414"/>
                    <a:pt x="118676" y="41208"/>
                  </a:cubicBezTo>
                  <a:cubicBezTo>
                    <a:pt x="121296" y="43075"/>
                    <a:pt x="123462" y="45318"/>
                    <a:pt x="124957" y="48160"/>
                  </a:cubicBezTo>
                  <a:cubicBezTo>
                    <a:pt x="127051" y="52127"/>
                    <a:pt x="127949" y="56464"/>
                    <a:pt x="127949" y="60652"/>
                  </a:cubicBezTo>
                  <a:cubicBezTo>
                    <a:pt x="127949" y="66186"/>
                    <a:pt x="126381" y="71570"/>
                    <a:pt x="124060" y="75680"/>
                  </a:cubicBezTo>
                  <a:cubicBezTo>
                    <a:pt x="121966" y="79269"/>
                    <a:pt x="118903" y="82638"/>
                    <a:pt x="115236" y="85330"/>
                  </a:cubicBezTo>
                  <a:cubicBezTo>
                    <a:pt x="111497" y="88022"/>
                    <a:pt x="107237" y="90038"/>
                    <a:pt x="102601" y="91013"/>
                  </a:cubicBezTo>
                  <a:cubicBezTo>
                    <a:pt x="99011" y="91833"/>
                    <a:pt x="95344" y="92060"/>
                    <a:pt x="91605" y="92060"/>
                  </a:cubicBezTo>
                  <a:cubicBezTo>
                    <a:pt x="87196" y="92060"/>
                    <a:pt x="82781" y="91761"/>
                    <a:pt x="78371" y="91761"/>
                  </a:cubicBezTo>
                  <a:cubicBezTo>
                    <a:pt x="76427" y="91761"/>
                    <a:pt x="74555" y="91761"/>
                    <a:pt x="72610" y="91982"/>
                  </a:cubicBezTo>
                  <a:cubicBezTo>
                    <a:pt x="68949" y="92281"/>
                    <a:pt x="65359" y="92957"/>
                    <a:pt x="61842" y="94076"/>
                  </a:cubicBezTo>
                  <a:cubicBezTo>
                    <a:pt x="58629" y="95051"/>
                    <a:pt x="55410" y="96248"/>
                    <a:pt x="52198" y="97145"/>
                  </a:cubicBezTo>
                  <a:cubicBezTo>
                    <a:pt x="49506" y="97815"/>
                    <a:pt x="46736" y="98264"/>
                    <a:pt x="44044" y="98264"/>
                  </a:cubicBezTo>
                  <a:cubicBezTo>
                    <a:pt x="41651" y="98264"/>
                    <a:pt x="39335" y="97893"/>
                    <a:pt x="37014" y="97145"/>
                  </a:cubicBezTo>
                  <a:cubicBezTo>
                    <a:pt x="34621" y="96397"/>
                    <a:pt x="32378" y="95051"/>
                    <a:pt x="30511" y="93328"/>
                  </a:cubicBezTo>
                  <a:cubicBezTo>
                    <a:pt x="28567" y="91683"/>
                    <a:pt x="26993" y="89667"/>
                    <a:pt x="25725" y="87495"/>
                  </a:cubicBezTo>
                  <a:cubicBezTo>
                    <a:pt x="23631" y="83834"/>
                    <a:pt x="22357" y="79646"/>
                    <a:pt x="21310" y="75530"/>
                  </a:cubicBezTo>
                  <a:cubicBezTo>
                    <a:pt x="20191" y="71342"/>
                    <a:pt x="19144" y="67232"/>
                    <a:pt x="17499" y="63493"/>
                  </a:cubicBezTo>
                  <a:cubicBezTo>
                    <a:pt x="16374" y="61023"/>
                    <a:pt x="14807" y="59007"/>
                    <a:pt x="13311" y="56913"/>
                  </a:cubicBezTo>
                  <a:cubicBezTo>
                    <a:pt x="11816" y="54819"/>
                    <a:pt x="10392" y="52725"/>
                    <a:pt x="9423" y="50182"/>
                  </a:cubicBezTo>
                  <a:cubicBezTo>
                    <a:pt x="7700" y="45618"/>
                    <a:pt x="5534" y="40909"/>
                    <a:pt x="3811" y="36273"/>
                  </a:cubicBezTo>
                  <a:cubicBezTo>
                    <a:pt x="2094" y="31559"/>
                    <a:pt x="748" y="26773"/>
                    <a:pt x="748" y="22064"/>
                  </a:cubicBezTo>
                  <a:cubicBezTo>
                    <a:pt x="748" y="20192"/>
                    <a:pt x="969" y="18325"/>
                    <a:pt x="1418" y="16531"/>
                  </a:cubicBezTo>
                  <a:cubicBezTo>
                    <a:pt x="2016" y="14209"/>
                    <a:pt x="3063" y="12115"/>
                    <a:pt x="4409" y="10171"/>
                  </a:cubicBezTo>
                  <a:cubicBezTo>
                    <a:pt x="6503" y="7329"/>
                    <a:pt x="9345" y="4936"/>
                    <a:pt x="12564" y="3291"/>
                  </a:cubicBezTo>
                  <a:cubicBezTo>
                    <a:pt x="15776" y="1646"/>
                    <a:pt x="19443" y="677"/>
                    <a:pt x="23033" y="677"/>
                  </a:cubicBezTo>
                  <a:close/>
                  <a:moveTo>
                    <a:pt x="23033" y="1"/>
                  </a:moveTo>
                  <a:cubicBezTo>
                    <a:pt x="18020" y="1"/>
                    <a:pt x="13084" y="1724"/>
                    <a:pt x="9046" y="4565"/>
                  </a:cubicBezTo>
                  <a:cubicBezTo>
                    <a:pt x="7030" y="6061"/>
                    <a:pt x="5235" y="7778"/>
                    <a:pt x="3811" y="9800"/>
                  </a:cubicBezTo>
                  <a:cubicBezTo>
                    <a:pt x="2393" y="11745"/>
                    <a:pt x="1346" y="13988"/>
                    <a:pt x="748" y="16303"/>
                  </a:cubicBezTo>
                  <a:cubicBezTo>
                    <a:pt x="222" y="18248"/>
                    <a:pt x="0" y="20192"/>
                    <a:pt x="0" y="22064"/>
                  </a:cubicBezTo>
                  <a:cubicBezTo>
                    <a:pt x="0" y="26922"/>
                    <a:pt x="1346" y="31786"/>
                    <a:pt x="3141" y="36494"/>
                  </a:cubicBezTo>
                  <a:cubicBezTo>
                    <a:pt x="4858" y="41208"/>
                    <a:pt x="7030" y="45917"/>
                    <a:pt x="8747" y="50404"/>
                  </a:cubicBezTo>
                  <a:cubicBezTo>
                    <a:pt x="9722" y="53024"/>
                    <a:pt x="11217" y="55190"/>
                    <a:pt x="12713" y="57284"/>
                  </a:cubicBezTo>
                  <a:cubicBezTo>
                    <a:pt x="14209" y="59377"/>
                    <a:pt x="15704" y="61400"/>
                    <a:pt x="16823" y="63793"/>
                  </a:cubicBezTo>
                  <a:cubicBezTo>
                    <a:pt x="18468" y="67382"/>
                    <a:pt x="19443" y="71570"/>
                    <a:pt x="20562" y="75680"/>
                  </a:cubicBezTo>
                  <a:cubicBezTo>
                    <a:pt x="21687" y="79868"/>
                    <a:pt x="22955" y="84055"/>
                    <a:pt x="25127" y="87794"/>
                  </a:cubicBezTo>
                  <a:cubicBezTo>
                    <a:pt x="26395" y="90038"/>
                    <a:pt x="28040" y="92132"/>
                    <a:pt x="29985" y="93855"/>
                  </a:cubicBezTo>
                  <a:cubicBezTo>
                    <a:pt x="32007" y="95650"/>
                    <a:pt x="34250" y="96996"/>
                    <a:pt x="36793" y="97815"/>
                  </a:cubicBezTo>
                  <a:cubicBezTo>
                    <a:pt x="39186" y="98641"/>
                    <a:pt x="41579" y="98940"/>
                    <a:pt x="44044" y="98940"/>
                  </a:cubicBezTo>
                  <a:cubicBezTo>
                    <a:pt x="46814" y="98940"/>
                    <a:pt x="49655" y="98491"/>
                    <a:pt x="52347" y="97815"/>
                  </a:cubicBezTo>
                  <a:cubicBezTo>
                    <a:pt x="55638" y="96996"/>
                    <a:pt x="58850" y="95799"/>
                    <a:pt x="62069" y="94752"/>
                  </a:cubicBezTo>
                  <a:cubicBezTo>
                    <a:pt x="65509" y="93705"/>
                    <a:pt x="69021" y="92957"/>
                    <a:pt x="72688" y="92658"/>
                  </a:cubicBezTo>
                  <a:cubicBezTo>
                    <a:pt x="74555" y="92509"/>
                    <a:pt x="76499" y="92431"/>
                    <a:pt x="78371" y="92431"/>
                  </a:cubicBezTo>
                  <a:cubicBezTo>
                    <a:pt x="82709" y="92431"/>
                    <a:pt x="87196" y="92730"/>
                    <a:pt x="91605" y="92730"/>
                  </a:cubicBezTo>
                  <a:cubicBezTo>
                    <a:pt x="95344" y="92730"/>
                    <a:pt x="99083" y="92509"/>
                    <a:pt x="102750" y="91761"/>
                  </a:cubicBezTo>
                  <a:cubicBezTo>
                    <a:pt x="107459" y="90714"/>
                    <a:pt x="111874" y="88692"/>
                    <a:pt x="115613" y="85928"/>
                  </a:cubicBezTo>
                  <a:cubicBezTo>
                    <a:pt x="119352" y="83158"/>
                    <a:pt x="122493" y="79796"/>
                    <a:pt x="124658" y="75979"/>
                  </a:cubicBezTo>
                  <a:cubicBezTo>
                    <a:pt x="127129" y="71791"/>
                    <a:pt x="128697" y="66335"/>
                    <a:pt x="128697" y="60652"/>
                  </a:cubicBezTo>
                  <a:cubicBezTo>
                    <a:pt x="128697" y="56386"/>
                    <a:pt x="127799" y="51899"/>
                    <a:pt x="125634" y="47861"/>
                  </a:cubicBezTo>
                  <a:cubicBezTo>
                    <a:pt x="124060" y="44870"/>
                    <a:pt x="121745" y="42477"/>
                    <a:pt x="119053" y="40610"/>
                  </a:cubicBezTo>
                  <a:cubicBezTo>
                    <a:pt x="116361" y="38738"/>
                    <a:pt x="113292" y="37392"/>
                    <a:pt x="110079" y="36494"/>
                  </a:cubicBezTo>
                  <a:cubicBezTo>
                    <a:pt x="107907" y="35824"/>
                    <a:pt x="105592" y="35447"/>
                    <a:pt x="103271" y="35226"/>
                  </a:cubicBezTo>
                  <a:cubicBezTo>
                    <a:pt x="101476" y="34999"/>
                    <a:pt x="99759" y="34999"/>
                    <a:pt x="98036" y="34999"/>
                  </a:cubicBezTo>
                  <a:cubicBezTo>
                    <a:pt x="95194" y="34999"/>
                    <a:pt x="92353" y="35148"/>
                    <a:pt x="89511" y="35226"/>
                  </a:cubicBezTo>
                  <a:lnTo>
                    <a:pt x="87196" y="35226"/>
                  </a:lnTo>
                  <a:cubicBezTo>
                    <a:pt x="85174" y="35226"/>
                    <a:pt x="83157" y="35148"/>
                    <a:pt x="81135" y="34927"/>
                  </a:cubicBezTo>
                  <a:cubicBezTo>
                    <a:pt x="77175" y="34478"/>
                    <a:pt x="73209" y="33353"/>
                    <a:pt x="69697" y="31559"/>
                  </a:cubicBezTo>
                  <a:cubicBezTo>
                    <a:pt x="65282" y="29243"/>
                    <a:pt x="61471" y="25953"/>
                    <a:pt x="57732" y="22435"/>
                  </a:cubicBezTo>
                  <a:cubicBezTo>
                    <a:pt x="51671" y="16680"/>
                    <a:pt x="45767" y="10398"/>
                    <a:pt x="39036" y="5762"/>
                  </a:cubicBezTo>
                  <a:cubicBezTo>
                    <a:pt x="35818" y="3519"/>
                    <a:pt x="32306" y="1646"/>
                    <a:pt x="28417" y="677"/>
                  </a:cubicBezTo>
                  <a:cubicBezTo>
                    <a:pt x="26772" y="228"/>
                    <a:pt x="25049" y="1"/>
                    <a:pt x="23332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5" name="Google Shape;645;p36"/>
            <p:cNvSpPr/>
            <p:nvPr/>
          </p:nvSpPr>
          <p:spPr>
            <a:xfrm>
              <a:off x="2614375" y="1728650"/>
              <a:ext cx="2682750" cy="2118300"/>
            </a:xfrm>
            <a:custGeom>
              <a:avLst/>
              <a:gdLst/>
              <a:ahLst/>
              <a:cxnLst/>
              <a:rect l="l" t="t" r="r" b="b"/>
              <a:pathLst>
                <a:path w="107310" h="84732" extrusionOk="0">
                  <a:moveTo>
                    <a:pt x="18995" y="749"/>
                  </a:moveTo>
                  <a:cubicBezTo>
                    <a:pt x="20413" y="749"/>
                    <a:pt x="21837" y="898"/>
                    <a:pt x="23255" y="1275"/>
                  </a:cubicBezTo>
                  <a:cubicBezTo>
                    <a:pt x="26473" y="2173"/>
                    <a:pt x="29315" y="3890"/>
                    <a:pt x="31929" y="5912"/>
                  </a:cubicBezTo>
                  <a:cubicBezTo>
                    <a:pt x="34699" y="8077"/>
                    <a:pt x="37164" y="10620"/>
                    <a:pt x="39707" y="13240"/>
                  </a:cubicBezTo>
                  <a:cubicBezTo>
                    <a:pt x="42177" y="15932"/>
                    <a:pt x="44720" y="18624"/>
                    <a:pt x="47334" y="21089"/>
                  </a:cubicBezTo>
                  <a:cubicBezTo>
                    <a:pt x="50553" y="24081"/>
                    <a:pt x="54143" y="26701"/>
                    <a:pt x="58181" y="28418"/>
                  </a:cubicBezTo>
                  <a:cubicBezTo>
                    <a:pt x="61393" y="29764"/>
                    <a:pt x="64833" y="30590"/>
                    <a:pt x="68273" y="30811"/>
                  </a:cubicBezTo>
                  <a:cubicBezTo>
                    <a:pt x="69099" y="30889"/>
                    <a:pt x="69996" y="30889"/>
                    <a:pt x="70816" y="30889"/>
                  </a:cubicBezTo>
                  <a:cubicBezTo>
                    <a:pt x="72389" y="30889"/>
                    <a:pt x="73957" y="30811"/>
                    <a:pt x="75530" y="30739"/>
                  </a:cubicBezTo>
                  <a:cubicBezTo>
                    <a:pt x="78145" y="30512"/>
                    <a:pt x="80687" y="30362"/>
                    <a:pt x="83158" y="30362"/>
                  </a:cubicBezTo>
                  <a:cubicBezTo>
                    <a:pt x="84504" y="30362"/>
                    <a:pt x="85850" y="30362"/>
                    <a:pt x="87196" y="30590"/>
                  </a:cubicBezTo>
                  <a:cubicBezTo>
                    <a:pt x="89140" y="30811"/>
                    <a:pt x="91085" y="31260"/>
                    <a:pt x="92880" y="31936"/>
                  </a:cubicBezTo>
                  <a:cubicBezTo>
                    <a:pt x="95494" y="32905"/>
                    <a:pt x="97887" y="34251"/>
                    <a:pt x="99981" y="36046"/>
                  </a:cubicBezTo>
                  <a:cubicBezTo>
                    <a:pt x="102075" y="37840"/>
                    <a:pt x="103720" y="40012"/>
                    <a:pt x="104845" y="42555"/>
                  </a:cubicBezTo>
                  <a:cubicBezTo>
                    <a:pt x="106041" y="45468"/>
                    <a:pt x="106562" y="48310"/>
                    <a:pt x="106562" y="51080"/>
                  </a:cubicBezTo>
                  <a:cubicBezTo>
                    <a:pt x="106562" y="56386"/>
                    <a:pt x="104545" y="61172"/>
                    <a:pt x="101554" y="64762"/>
                  </a:cubicBezTo>
                  <a:cubicBezTo>
                    <a:pt x="99311" y="67454"/>
                    <a:pt x="96319" y="69775"/>
                    <a:pt x="93029" y="71570"/>
                  </a:cubicBezTo>
                  <a:cubicBezTo>
                    <a:pt x="89661" y="73365"/>
                    <a:pt x="85922" y="74711"/>
                    <a:pt x="82183" y="75309"/>
                  </a:cubicBezTo>
                  <a:cubicBezTo>
                    <a:pt x="78222" y="75907"/>
                    <a:pt x="74106" y="75979"/>
                    <a:pt x="70068" y="76057"/>
                  </a:cubicBezTo>
                  <a:cubicBezTo>
                    <a:pt x="66030" y="76129"/>
                    <a:pt x="61992" y="76278"/>
                    <a:pt x="58031" y="77026"/>
                  </a:cubicBezTo>
                  <a:cubicBezTo>
                    <a:pt x="55112" y="77624"/>
                    <a:pt x="52270" y="78599"/>
                    <a:pt x="49506" y="79718"/>
                  </a:cubicBezTo>
                  <a:cubicBezTo>
                    <a:pt x="47035" y="80693"/>
                    <a:pt x="44571" y="81812"/>
                    <a:pt x="41950" y="82638"/>
                  </a:cubicBezTo>
                  <a:cubicBezTo>
                    <a:pt x="39258" y="83535"/>
                    <a:pt x="36416" y="84055"/>
                    <a:pt x="33575" y="84055"/>
                  </a:cubicBezTo>
                  <a:cubicBezTo>
                    <a:pt x="31630" y="84055"/>
                    <a:pt x="29614" y="83756"/>
                    <a:pt x="27742" y="83158"/>
                  </a:cubicBezTo>
                  <a:cubicBezTo>
                    <a:pt x="25426" y="82410"/>
                    <a:pt x="23332" y="81142"/>
                    <a:pt x="21610" y="79497"/>
                  </a:cubicBezTo>
                  <a:cubicBezTo>
                    <a:pt x="19815" y="77923"/>
                    <a:pt x="18397" y="75907"/>
                    <a:pt x="17422" y="73736"/>
                  </a:cubicBezTo>
                  <a:cubicBezTo>
                    <a:pt x="16153" y="71043"/>
                    <a:pt x="15477" y="68052"/>
                    <a:pt x="15029" y="65061"/>
                  </a:cubicBezTo>
                  <a:cubicBezTo>
                    <a:pt x="14508" y="61998"/>
                    <a:pt x="14209" y="59007"/>
                    <a:pt x="13461" y="56165"/>
                  </a:cubicBezTo>
                  <a:cubicBezTo>
                    <a:pt x="13013" y="54292"/>
                    <a:pt x="12337" y="52647"/>
                    <a:pt x="11667" y="51002"/>
                  </a:cubicBezTo>
                  <a:cubicBezTo>
                    <a:pt x="10991" y="49357"/>
                    <a:pt x="10320" y="47640"/>
                    <a:pt x="9794" y="45767"/>
                  </a:cubicBezTo>
                  <a:cubicBezTo>
                    <a:pt x="8526" y="41059"/>
                    <a:pt x="6282" y="36494"/>
                    <a:pt x="4338" y="31936"/>
                  </a:cubicBezTo>
                  <a:cubicBezTo>
                    <a:pt x="3291" y="29614"/>
                    <a:pt x="2394" y="27371"/>
                    <a:pt x="1795" y="25056"/>
                  </a:cubicBezTo>
                  <a:cubicBezTo>
                    <a:pt x="1119" y="22812"/>
                    <a:pt x="671" y="20491"/>
                    <a:pt x="671" y="18176"/>
                  </a:cubicBezTo>
                  <a:cubicBezTo>
                    <a:pt x="671" y="17129"/>
                    <a:pt x="748" y="16154"/>
                    <a:pt x="970" y="15107"/>
                  </a:cubicBezTo>
                  <a:cubicBezTo>
                    <a:pt x="1269" y="13091"/>
                    <a:pt x="2017" y="11146"/>
                    <a:pt x="3141" y="9423"/>
                  </a:cubicBezTo>
                  <a:cubicBezTo>
                    <a:pt x="4787" y="6881"/>
                    <a:pt x="7180" y="4637"/>
                    <a:pt x="9944" y="3142"/>
                  </a:cubicBezTo>
                  <a:cubicBezTo>
                    <a:pt x="12713" y="1574"/>
                    <a:pt x="15777" y="749"/>
                    <a:pt x="18917" y="749"/>
                  </a:cubicBezTo>
                  <a:close/>
                  <a:moveTo>
                    <a:pt x="18917" y="1"/>
                  </a:moveTo>
                  <a:cubicBezTo>
                    <a:pt x="14580" y="1"/>
                    <a:pt x="10320" y="1646"/>
                    <a:pt x="6881" y="4338"/>
                  </a:cubicBezTo>
                  <a:cubicBezTo>
                    <a:pt x="5158" y="5612"/>
                    <a:pt x="3662" y="7258"/>
                    <a:pt x="2543" y="9052"/>
                  </a:cubicBezTo>
                  <a:cubicBezTo>
                    <a:pt x="1418" y="10847"/>
                    <a:pt x="599" y="12863"/>
                    <a:pt x="222" y="14957"/>
                  </a:cubicBezTo>
                  <a:cubicBezTo>
                    <a:pt x="72" y="16082"/>
                    <a:pt x="1" y="17129"/>
                    <a:pt x="1" y="18176"/>
                  </a:cubicBezTo>
                  <a:cubicBezTo>
                    <a:pt x="1" y="20569"/>
                    <a:pt x="372" y="22962"/>
                    <a:pt x="1048" y="25277"/>
                  </a:cubicBezTo>
                  <a:cubicBezTo>
                    <a:pt x="2094" y="28795"/>
                    <a:pt x="3662" y="32235"/>
                    <a:pt x="5158" y="35675"/>
                  </a:cubicBezTo>
                  <a:cubicBezTo>
                    <a:pt x="6653" y="39115"/>
                    <a:pt x="8227" y="42477"/>
                    <a:pt x="9124" y="45995"/>
                  </a:cubicBezTo>
                  <a:cubicBezTo>
                    <a:pt x="9573" y="47939"/>
                    <a:pt x="10320" y="49584"/>
                    <a:pt x="10991" y="51301"/>
                  </a:cubicBezTo>
                  <a:cubicBezTo>
                    <a:pt x="11667" y="52946"/>
                    <a:pt x="12337" y="54591"/>
                    <a:pt x="12785" y="56314"/>
                  </a:cubicBezTo>
                  <a:cubicBezTo>
                    <a:pt x="13461" y="59078"/>
                    <a:pt x="13832" y="62147"/>
                    <a:pt x="14281" y="65139"/>
                  </a:cubicBezTo>
                  <a:cubicBezTo>
                    <a:pt x="14807" y="68202"/>
                    <a:pt x="15406" y="71193"/>
                    <a:pt x="16752" y="74035"/>
                  </a:cubicBezTo>
                  <a:cubicBezTo>
                    <a:pt x="17799" y="76278"/>
                    <a:pt x="19294" y="78372"/>
                    <a:pt x="21089" y="80095"/>
                  </a:cubicBezTo>
                  <a:cubicBezTo>
                    <a:pt x="22884" y="81740"/>
                    <a:pt x="25049" y="83086"/>
                    <a:pt x="27520" y="83834"/>
                  </a:cubicBezTo>
                  <a:cubicBezTo>
                    <a:pt x="29465" y="84504"/>
                    <a:pt x="31558" y="84731"/>
                    <a:pt x="33575" y="84731"/>
                  </a:cubicBezTo>
                  <a:cubicBezTo>
                    <a:pt x="36494" y="84731"/>
                    <a:pt x="39485" y="84205"/>
                    <a:pt x="42177" y="83308"/>
                  </a:cubicBezTo>
                  <a:cubicBezTo>
                    <a:pt x="44792" y="82488"/>
                    <a:pt x="47334" y="81363"/>
                    <a:pt x="49805" y="80394"/>
                  </a:cubicBezTo>
                  <a:cubicBezTo>
                    <a:pt x="52569" y="79269"/>
                    <a:pt x="55261" y="78300"/>
                    <a:pt x="58181" y="77774"/>
                  </a:cubicBezTo>
                  <a:cubicBezTo>
                    <a:pt x="61992" y="77026"/>
                    <a:pt x="66030" y="76876"/>
                    <a:pt x="70068" y="76805"/>
                  </a:cubicBezTo>
                  <a:cubicBezTo>
                    <a:pt x="74106" y="76727"/>
                    <a:pt x="78222" y="76655"/>
                    <a:pt x="82261" y="75979"/>
                  </a:cubicBezTo>
                  <a:cubicBezTo>
                    <a:pt x="86149" y="75381"/>
                    <a:pt x="89960" y="74035"/>
                    <a:pt x="93328" y="72168"/>
                  </a:cubicBezTo>
                  <a:cubicBezTo>
                    <a:pt x="96768" y="70373"/>
                    <a:pt x="99759" y="67980"/>
                    <a:pt x="102075" y="65210"/>
                  </a:cubicBezTo>
                  <a:cubicBezTo>
                    <a:pt x="105216" y="61471"/>
                    <a:pt x="107309" y="56536"/>
                    <a:pt x="107309" y="51080"/>
                  </a:cubicBezTo>
                  <a:cubicBezTo>
                    <a:pt x="107309" y="48238"/>
                    <a:pt x="106789" y="45247"/>
                    <a:pt x="105443" y="42255"/>
                  </a:cubicBezTo>
                  <a:cubicBezTo>
                    <a:pt x="104318" y="39635"/>
                    <a:pt x="102601" y="37392"/>
                    <a:pt x="100429" y="35525"/>
                  </a:cubicBezTo>
                  <a:cubicBezTo>
                    <a:pt x="98336" y="33653"/>
                    <a:pt x="95793" y="32235"/>
                    <a:pt x="93101" y="31260"/>
                  </a:cubicBezTo>
                  <a:cubicBezTo>
                    <a:pt x="91234" y="30590"/>
                    <a:pt x="89290" y="30063"/>
                    <a:pt x="87268" y="29842"/>
                  </a:cubicBezTo>
                  <a:cubicBezTo>
                    <a:pt x="85922" y="29692"/>
                    <a:pt x="84576" y="29614"/>
                    <a:pt x="83158" y="29614"/>
                  </a:cubicBezTo>
                  <a:cubicBezTo>
                    <a:pt x="80615" y="29614"/>
                    <a:pt x="78073" y="29842"/>
                    <a:pt x="75530" y="29991"/>
                  </a:cubicBezTo>
                  <a:cubicBezTo>
                    <a:pt x="73957" y="30063"/>
                    <a:pt x="72389" y="30141"/>
                    <a:pt x="70816" y="30141"/>
                  </a:cubicBezTo>
                  <a:cubicBezTo>
                    <a:pt x="69996" y="30141"/>
                    <a:pt x="69171" y="30141"/>
                    <a:pt x="68351" y="30063"/>
                  </a:cubicBezTo>
                  <a:cubicBezTo>
                    <a:pt x="64911" y="29842"/>
                    <a:pt x="61543" y="29094"/>
                    <a:pt x="58480" y="27748"/>
                  </a:cubicBezTo>
                  <a:cubicBezTo>
                    <a:pt x="54513" y="26025"/>
                    <a:pt x="51002" y="23482"/>
                    <a:pt x="47861" y="20569"/>
                  </a:cubicBezTo>
                  <a:cubicBezTo>
                    <a:pt x="45241" y="18098"/>
                    <a:pt x="42698" y="15406"/>
                    <a:pt x="40233" y="12792"/>
                  </a:cubicBezTo>
                  <a:cubicBezTo>
                    <a:pt x="37691" y="10099"/>
                    <a:pt x="35148" y="7557"/>
                    <a:pt x="32378" y="5385"/>
                  </a:cubicBezTo>
                  <a:cubicBezTo>
                    <a:pt x="29686" y="3219"/>
                    <a:pt x="26772" y="1496"/>
                    <a:pt x="23404" y="599"/>
                  </a:cubicBezTo>
                  <a:cubicBezTo>
                    <a:pt x="21986" y="228"/>
                    <a:pt x="20491" y="1"/>
                    <a:pt x="1899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6" name="Google Shape;646;p36"/>
            <p:cNvSpPr/>
            <p:nvPr/>
          </p:nvSpPr>
          <p:spPr>
            <a:xfrm>
              <a:off x="2894800" y="1908125"/>
              <a:ext cx="2163025" cy="1764875"/>
            </a:xfrm>
            <a:custGeom>
              <a:avLst/>
              <a:gdLst/>
              <a:ahLst/>
              <a:cxnLst/>
              <a:rect l="l" t="t" r="r" b="b"/>
              <a:pathLst>
                <a:path w="86521" h="70595" extrusionOk="0">
                  <a:moveTo>
                    <a:pt x="15107" y="749"/>
                  </a:moveTo>
                  <a:cubicBezTo>
                    <a:pt x="16225" y="749"/>
                    <a:pt x="17350" y="898"/>
                    <a:pt x="18469" y="1197"/>
                  </a:cubicBezTo>
                  <a:cubicBezTo>
                    <a:pt x="20563" y="1796"/>
                    <a:pt x="22435" y="2843"/>
                    <a:pt x="24081" y="4189"/>
                  </a:cubicBezTo>
                  <a:cubicBezTo>
                    <a:pt x="26545" y="6211"/>
                    <a:pt x="28717" y="8825"/>
                    <a:pt x="30883" y="11517"/>
                  </a:cubicBezTo>
                  <a:cubicBezTo>
                    <a:pt x="33054" y="14209"/>
                    <a:pt x="35220" y="16979"/>
                    <a:pt x="37763" y="19223"/>
                  </a:cubicBezTo>
                  <a:cubicBezTo>
                    <a:pt x="42626" y="23560"/>
                    <a:pt x="49129" y="26025"/>
                    <a:pt x="55638" y="26025"/>
                  </a:cubicBezTo>
                  <a:lnTo>
                    <a:pt x="55860" y="26025"/>
                  </a:lnTo>
                  <a:cubicBezTo>
                    <a:pt x="58031" y="26025"/>
                    <a:pt x="60125" y="25726"/>
                    <a:pt x="62219" y="25504"/>
                  </a:cubicBezTo>
                  <a:cubicBezTo>
                    <a:pt x="64313" y="25205"/>
                    <a:pt x="66329" y="24978"/>
                    <a:pt x="68423" y="24978"/>
                  </a:cubicBezTo>
                  <a:cubicBezTo>
                    <a:pt x="69470" y="24978"/>
                    <a:pt x="70517" y="25056"/>
                    <a:pt x="71492" y="25205"/>
                  </a:cubicBezTo>
                  <a:cubicBezTo>
                    <a:pt x="74633" y="25654"/>
                    <a:pt x="77547" y="27072"/>
                    <a:pt x="79868" y="29166"/>
                  </a:cubicBezTo>
                  <a:cubicBezTo>
                    <a:pt x="82261" y="31260"/>
                    <a:pt x="84056" y="33952"/>
                    <a:pt x="84953" y="36943"/>
                  </a:cubicBezTo>
                  <a:cubicBezTo>
                    <a:pt x="85551" y="38816"/>
                    <a:pt x="85773" y="40533"/>
                    <a:pt x="85773" y="42178"/>
                  </a:cubicBezTo>
                  <a:cubicBezTo>
                    <a:pt x="85773" y="45019"/>
                    <a:pt x="84953" y="47412"/>
                    <a:pt x="83607" y="49506"/>
                  </a:cubicBezTo>
                  <a:cubicBezTo>
                    <a:pt x="82560" y="51080"/>
                    <a:pt x="81214" y="52498"/>
                    <a:pt x="79640" y="53694"/>
                  </a:cubicBezTo>
                  <a:cubicBezTo>
                    <a:pt x="77247" y="55417"/>
                    <a:pt x="74334" y="56763"/>
                    <a:pt x="71343" y="57732"/>
                  </a:cubicBezTo>
                  <a:cubicBezTo>
                    <a:pt x="68274" y="58707"/>
                    <a:pt x="65061" y="59306"/>
                    <a:pt x="61992" y="59527"/>
                  </a:cubicBezTo>
                  <a:cubicBezTo>
                    <a:pt x="58929" y="59754"/>
                    <a:pt x="55788" y="59826"/>
                    <a:pt x="52719" y="60125"/>
                  </a:cubicBezTo>
                  <a:cubicBezTo>
                    <a:pt x="49656" y="60502"/>
                    <a:pt x="46587" y="61023"/>
                    <a:pt x="43673" y="62147"/>
                  </a:cubicBezTo>
                  <a:cubicBezTo>
                    <a:pt x="41651" y="62967"/>
                    <a:pt x="39707" y="64092"/>
                    <a:pt x="37840" y="65139"/>
                  </a:cubicBezTo>
                  <a:cubicBezTo>
                    <a:pt x="35896" y="66186"/>
                    <a:pt x="34024" y="67304"/>
                    <a:pt x="32079" y="68130"/>
                  </a:cubicBezTo>
                  <a:cubicBezTo>
                    <a:pt x="29465" y="69249"/>
                    <a:pt x="26545" y="69925"/>
                    <a:pt x="23704" y="69925"/>
                  </a:cubicBezTo>
                  <a:cubicBezTo>
                    <a:pt x="21987" y="69925"/>
                    <a:pt x="20341" y="69626"/>
                    <a:pt x="18696" y="69177"/>
                  </a:cubicBezTo>
                  <a:cubicBezTo>
                    <a:pt x="16525" y="68501"/>
                    <a:pt x="14509" y="67304"/>
                    <a:pt x="12863" y="65737"/>
                  </a:cubicBezTo>
                  <a:cubicBezTo>
                    <a:pt x="11218" y="64164"/>
                    <a:pt x="9944" y="62219"/>
                    <a:pt x="9346" y="60054"/>
                  </a:cubicBezTo>
                  <a:cubicBezTo>
                    <a:pt x="9046" y="58857"/>
                    <a:pt x="8897" y="57583"/>
                    <a:pt x="8897" y="56314"/>
                  </a:cubicBezTo>
                  <a:cubicBezTo>
                    <a:pt x="8897" y="54143"/>
                    <a:pt x="9274" y="51899"/>
                    <a:pt x="9722" y="49584"/>
                  </a:cubicBezTo>
                  <a:cubicBezTo>
                    <a:pt x="10093" y="47341"/>
                    <a:pt x="10470" y="45019"/>
                    <a:pt x="10470" y="42704"/>
                  </a:cubicBezTo>
                  <a:lnTo>
                    <a:pt x="10470" y="41430"/>
                  </a:lnTo>
                  <a:cubicBezTo>
                    <a:pt x="10243" y="38965"/>
                    <a:pt x="9573" y="36644"/>
                    <a:pt x="8598" y="34400"/>
                  </a:cubicBezTo>
                  <a:cubicBezTo>
                    <a:pt x="7180" y="31038"/>
                    <a:pt x="5236" y="27820"/>
                    <a:pt x="3590" y="24529"/>
                  </a:cubicBezTo>
                  <a:cubicBezTo>
                    <a:pt x="2765" y="22884"/>
                    <a:pt x="2095" y="21317"/>
                    <a:pt x="1568" y="19594"/>
                  </a:cubicBezTo>
                  <a:cubicBezTo>
                    <a:pt x="1048" y="17948"/>
                    <a:pt x="749" y="16303"/>
                    <a:pt x="749" y="14509"/>
                  </a:cubicBezTo>
                  <a:lnTo>
                    <a:pt x="749" y="13689"/>
                  </a:lnTo>
                  <a:cubicBezTo>
                    <a:pt x="898" y="11894"/>
                    <a:pt x="1347" y="10249"/>
                    <a:pt x="2167" y="8676"/>
                  </a:cubicBezTo>
                  <a:cubicBezTo>
                    <a:pt x="3441" y="6360"/>
                    <a:pt x="5307" y="4338"/>
                    <a:pt x="7629" y="2992"/>
                  </a:cubicBezTo>
                  <a:cubicBezTo>
                    <a:pt x="9872" y="1574"/>
                    <a:pt x="12486" y="749"/>
                    <a:pt x="15107" y="749"/>
                  </a:cubicBezTo>
                  <a:close/>
                  <a:moveTo>
                    <a:pt x="15107" y="1"/>
                  </a:moveTo>
                  <a:cubicBezTo>
                    <a:pt x="11439" y="1"/>
                    <a:pt x="7778" y="1574"/>
                    <a:pt x="5008" y="4039"/>
                  </a:cubicBezTo>
                  <a:cubicBezTo>
                    <a:pt x="3590" y="5236"/>
                    <a:pt x="2394" y="6731"/>
                    <a:pt x="1568" y="8376"/>
                  </a:cubicBezTo>
                  <a:cubicBezTo>
                    <a:pt x="671" y="9950"/>
                    <a:pt x="150" y="11745"/>
                    <a:pt x="1" y="13689"/>
                  </a:cubicBezTo>
                  <a:lnTo>
                    <a:pt x="1" y="14509"/>
                  </a:lnTo>
                  <a:cubicBezTo>
                    <a:pt x="1" y="16979"/>
                    <a:pt x="599" y="19295"/>
                    <a:pt x="1496" y="21538"/>
                  </a:cubicBezTo>
                  <a:cubicBezTo>
                    <a:pt x="2765" y="24906"/>
                    <a:pt x="4709" y="28119"/>
                    <a:pt x="6432" y="31409"/>
                  </a:cubicBezTo>
                  <a:cubicBezTo>
                    <a:pt x="7252" y="33054"/>
                    <a:pt x="8000" y="34700"/>
                    <a:pt x="8598" y="36345"/>
                  </a:cubicBezTo>
                  <a:cubicBezTo>
                    <a:pt x="9196" y="38068"/>
                    <a:pt x="9573" y="39713"/>
                    <a:pt x="9722" y="41508"/>
                  </a:cubicBezTo>
                  <a:cubicBezTo>
                    <a:pt x="9794" y="41879"/>
                    <a:pt x="9794" y="42327"/>
                    <a:pt x="9794" y="42704"/>
                  </a:cubicBezTo>
                  <a:cubicBezTo>
                    <a:pt x="9794" y="44948"/>
                    <a:pt x="9346" y="47191"/>
                    <a:pt x="8975" y="49506"/>
                  </a:cubicBezTo>
                  <a:cubicBezTo>
                    <a:pt x="8598" y="51750"/>
                    <a:pt x="8149" y="53993"/>
                    <a:pt x="8149" y="56314"/>
                  </a:cubicBezTo>
                  <a:cubicBezTo>
                    <a:pt x="8149" y="57661"/>
                    <a:pt x="8299" y="58929"/>
                    <a:pt x="8676" y="60275"/>
                  </a:cubicBezTo>
                  <a:cubicBezTo>
                    <a:pt x="9346" y="62596"/>
                    <a:pt x="10620" y="64612"/>
                    <a:pt x="12337" y="66257"/>
                  </a:cubicBezTo>
                  <a:cubicBezTo>
                    <a:pt x="14060" y="67903"/>
                    <a:pt x="16225" y="69177"/>
                    <a:pt x="18469" y="69847"/>
                  </a:cubicBezTo>
                  <a:cubicBezTo>
                    <a:pt x="20192" y="70373"/>
                    <a:pt x="21909" y="70595"/>
                    <a:pt x="23704" y="70595"/>
                  </a:cubicBezTo>
                  <a:cubicBezTo>
                    <a:pt x="26695" y="70595"/>
                    <a:pt x="29614" y="69925"/>
                    <a:pt x="32378" y="68800"/>
                  </a:cubicBezTo>
                  <a:cubicBezTo>
                    <a:pt x="34400" y="67980"/>
                    <a:pt x="36267" y="66856"/>
                    <a:pt x="38211" y="65737"/>
                  </a:cubicBezTo>
                  <a:cubicBezTo>
                    <a:pt x="40084" y="64690"/>
                    <a:pt x="41950" y="63643"/>
                    <a:pt x="43973" y="62817"/>
                  </a:cubicBezTo>
                  <a:cubicBezTo>
                    <a:pt x="46814" y="61699"/>
                    <a:pt x="49728" y="61172"/>
                    <a:pt x="52797" y="60873"/>
                  </a:cubicBezTo>
                  <a:cubicBezTo>
                    <a:pt x="55860" y="60574"/>
                    <a:pt x="59001" y="60502"/>
                    <a:pt x="62070" y="60275"/>
                  </a:cubicBezTo>
                  <a:cubicBezTo>
                    <a:pt x="64834" y="60054"/>
                    <a:pt x="67675" y="59527"/>
                    <a:pt x="70517" y="58779"/>
                  </a:cubicBezTo>
                  <a:cubicBezTo>
                    <a:pt x="74705" y="57583"/>
                    <a:pt x="78671" y="55638"/>
                    <a:pt x="81585" y="52946"/>
                  </a:cubicBezTo>
                  <a:cubicBezTo>
                    <a:pt x="83080" y="51600"/>
                    <a:pt x="84355" y="50033"/>
                    <a:pt x="85174" y="48238"/>
                  </a:cubicBezTo>
                  <a:cubicBezTo>
                    <a:pt x="86000" y="46443"/>
                    <a:pt x="86520" y="44421"/>
                    <a:pt x="86520" y="42178"/>
                  </a:cubicBezTo>
                  <a:cubicBezTo>
                    <a:pt x="86520" y="40461"/>
                    <a:pt x="86221" y="38666"/>
                    <a:pt x="85623" y="36722"/>
                  </a:cubicBezTo>
                  <a:cubicBezTo>
                    <a:pt x="84726" y="33581"/>
                    <a:pt x="82781" y="30739"/>
                    <a:pt x="80388" y="28645"/>
                  </a:cubicBezTo>
                  <a:cubicBezTo>
                    <a:pt x="77923" y="26474"/>
                    <a:pt x="74854" y="24978"/>
                    <a:pt x="71642" y="24457"/>
                  </a:cubicBezTo>
                  <a:cubicBezTo>
                    <a:pt x="70517" y="24308"/>
                    <a:pt x="69470" y="24230"/>
                    <a:pt x="68423" y="24230"/>
                  </a:cubicBezTo>
                  <a:cubicBezTo>
                    <a:pt x="66329" y="24230"/>
                    <a:pt x="64164" y="24457"/>
                    <a:pt x="62141" y="24757"/>
                  </a:cubicBezTo>
                  <a:cubicBezTo>
                    <a:pt x="60048" y="24978"/>
                    <a:pt x="57954" y="25277"/>
                    <a:pt x="55860" y="25277"/>
                  </a:cubicBezTo>
                  <a:lnTo>
                    <a:pt x="55638" y="25277"/>
                  </a:lnTo>
                  <a:cubicBezTo>
                    <a:pt x="49279" y="25277"/>
                    <a:pt x="42997" y="22884"/>
                    <a:pt x="38211" y="18696"/>
                  </a:cubicBezTo>
                  <a:cubicBezTo>
                    <a:pt x="36566" y="17201"/>
                    <a:pt x="35070" y="15484"/>
                    <a:pt x="33653" y="13689"/>
                  </a:cubicBezTo>
                  <a:cubicBezTo>
                    <a:pt x="31409" y="11069"/>
                    <a:pt x="29387" y="8227"/>
                    <a:pt x="26994" y="5834"/>
                  </a:cubicBezTo>
                  <a:cubicBezTo>
                    <a:pt x="25798" y="4637"/>
                    <a:pt x="24529" y="3590"/>
                    <a:pt x="23183" y="2693"/>
                  </a:cubicBezTo>
                  <a:cubicBezTo>
                    <a:pt x="21837" y="1724"/>
                    <a:pt x="20341" y="976"/>
                    <a:pt x="18696" y="527"/>
                  </a:cubicBezTo>
                  <a:cubicBezTo>
                    <a:pt x="17500" y="150"/>
                    <a:pt x="16303" y="1"/>
                    <a:pt x="1510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647" name="Google Shape;647;p36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1802762">
            <a:off x="-1346749" y="3305111"/>
            <a:ext cx="3564021" cy="1977804"/>
          </a:xfrm>
          <a:prstGeom prst="rect">
            <a:avLst/>
          </a:prstGeom>
          <a:noFill/>
          <a:ln>
            <a:noFill/>
          </a:ln>
        </p:spPr>
      </p:pic>
      <p:sp>
        <p:nvSpPr>
          <p:cNvPr id="648" name="Google Shape;648;p36"/>
          <p:cNvSpPr txBox="1">
            <a:spLocks noGrp="1"/>
          </p:cNvSpPr>
          <p:nvPr>
            <p:ph type="title"/>
          </p:nvPr>
        </p:nvSpPr>
        <p:spPr>
          <a:xfrm>
            <a:off x="712800" y="2875125"/>
            <a:ext cx="2800200" cy="76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49" name="Google Shape;649;p36"/>
          <p:cNvSpPr txBox="1">
            <a:spLocks noGrp="1"/>
          </p:cNvSpPr>
          <p:nvPr>
            <p:ph type="title" idx="2"/>
          </p:nvPr>
        </p:nvSpPr>
        <p:spPr>
          <a:xfrm>
            <a:off x="3171975" y="1405960"/>
            <a:ext cx="2800200" cy="76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50" name="Google Shape;650;p36"/>
          <p:cNvSpPr txBox="1">
            <a:spLocks noGrp="1"/>
          </p:cNvSpPr>
          <p:nvPr>
            <p:ph type="title" idx="3"/>
          </p:nvPr>
        </p:nvSpPr>
        <p:spPr>
          <a:xfrm>
            <a:off x="5631025" y="2875121"/>
            <a:ext cx="2800200" cy="768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48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51" name="Google Shape;651;p36"/>
          <p:cNvSpPr txBox="1">
            <a:spLocks noGrp="1"/>
          </p:cNvSpPr>
          <p:nvPr>
            <p:ph type="subTitle" idx="1"/>
          </p:nvPr>
        </p:nvSpPr>
        <p:spPr>
          <a:xfrm>
            <a:off x="712800" y="3633129"/>
            <a:ext cx="2800200" cy="5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52" name="Google Shape;652;p36"/>
          <p:cNvSpPr txBox="1">
            <a:spLocks noGrp="1"/>
          </p:cNvSpPr>
          <p:nvPr>
            <p:ph type="subTitle" idx="4"/>
          </p:nvPr>
        </p:nvSpPr>
        <p:spPr>
          <a:xfrm>
            <a:off x="3171975" y="2176677"/>
            <a:ext cx="2800200" cy="5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53" name="Google Shape;653;p36"/>
          <p:cNvSpPr txBox="1">
            <a:spLocks noGrp="1"/>
          </p:cNvSpPr>
          <p:nvPr>
            <p:ph type="subTitle" idx="5"/>
          </p:nvPr>
        </p:nvSpPr>
        <p:spPr>
          <a:xfrm>
            <a:off x="5631025" y="3658550"/>
            <a:ext cx="2800200" cy="598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3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Numbers and text 1">
  <p:cSld name="CUSTOM_8_1">
    <p:spTree>
      <p:nvGrpSpPr>
        <p:cNvPr id="1" name="Shape 65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55" name="Google Shape;655;p37"/>
          <p:cNvPicPr preferRelativeResize="0"/>
          <p:nvPr/>
        </p:nvPicPr>
        <p:blipFill rotWithShape="1">
          <a:blip r:embed="rId2">
            <a:alphaModFix/>
          </a:blip>
          <a:srcRect t="1078"/>
          <a:stretch/>
        </p:blipFill>
        <p:spPr>
          <a:xfrm flipH="1">
            <a:off x="3" y="0"/>
            <a:ext cx="9143997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656" name="Google Shape;656;p37"/>
          <p:cNvPicPr preferRelativeResize="0"/>
          <p:nvPr/>
        </p:nvPicPr>
        <p:blipFill rotWithShape="1">
          <a:blip r:embed="rId3">
            <a:alphaModFix/>
          </a:blip>
          <a:srcRect l="1523" t="17708" r="2072" b="10770"/>
          <a:stretch/>
        </p:blipFill>
        <p:spPr>
          <a:xfrm rot="-9001799">
            <a:off x="6587284" y="22998"/>
            <a:ext cx="3328718" cy="185212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57" name="Google Shape;657;p37"/>
          <p:cNvGrpSpPr/>
          <p:nvPr/>
        </p:nvGrpSpPr>
        <p:grpSpPr>
          <a:xfrm rot="-5658422">
            <a:off x="-972930" y="2661601"/>
            <a:ext cx="2826839" cy="3138044"/>
            <a:chOff x="1449975" y="238125"/>
            <a:chExt cx="4717750" cy="5237125"/>
          </a:xfrm>
        </p:grpSpPr>
        <p:sp>
          <p:nvSpPr>
            <p:cNvPr id="658" name="Google Shape;658;p37"/>
            <p:cNvSpPr/>
            <p:nvPr/>
          </p:nvSpPr>
          <p:spPr>
            <a:xfrm>
              <a:off x="1776800" y="1463375"/>
              <a:ext cx="2132975" cy="2093075"/>
            </a:xfrm>
            <a:custGeom>
              <a:avLst/>
              <a:gdLst/>
              <a:ahLst/>
              <a:cxnLst/>
              <a:rect l="l" t="t" r="r" b="b"/>
              <a:pathLst>
                <a:path w="85319" h="83723" extrusionOk="0">
                  <a:moveTo>
                    <a:pt x="73763" y="575"/>
                  </a:moveTo>
                  <a:cubicBezTo>
                    <a:pt x="76261" y="575"/>
                    <a:pt x="78392" y="781"/>
                    <a:pt x="80074" y="1066"/>
                  </a:cubicBezTo>
                  <a:cubicBezTo>
                    <a:pt x="80932" y="1230"/>
                    <a:pt x="81670" y="1437"/>
                    <a:pt x="82244" y="1640"/>
                  </a:cubicBezTo>
                  <a:cubicBezTo>
                    <a:pt x="82817" y="1847"/>
                    <a:pt x="83270" y="2092"/>
                    <a:pt x="83555" y="2338"/>
                  </a:cubicBezTo>
                  <a:cubicBezTo>
                    <a:pt x="83965" y="2666"/>
                    <a:pt x="84253" y="3033"/>
                    <a:pt x="84417" y="3361"/>
                  </a:cubicBezTo>
                  <a:cubicBezTo>
                    <a:pt x="84621" y="3689"/>
                    <a:pt x="84703" y="3977"/>
                    <a:pt x="84703" y="4305"/>
                  </a:cubicBezTo>
                  <a:cubicBezTo>
                    <a:pt x="84703" y="4551"/>
                    <a:pt x="84663" y="4797"/>
                    <a:pt x="84539" y="5043"/>
                  </a:cubicBezTo>
                  <a:cubicBezTo>
                    <a:pt x="84375" y="5492"/>
                    <a:pt x="84008" y="5944"/>
                    <a:pt x="83473" y="6436"/>
                  </a:cubicBezTo>
                  <a:cubicBezTo>
                    <a:pt x="82654" y="7174"/>
                    <a:pt x="81385" y="7911"/>
                    <a:pt x="79621" y="8649"/>
                  </a:cubicBezTo>
                  <a:cubicBezTo>
                    <a:pt x="77900" y="9426"/>
                    <a:pt x="75687" y="10164"/>
                    <a:pt x="72943" y="10862"/>
                  </a:cubicBezTo>
                  <a:cubicBezTo>
                    <a:pt x="64787" y="12950"/>
                    <a:pt x="55116" y="16392"/>
                    <a:pt x="45897" y="23113"/>
                  </a:cubicBezTo>
                  <a:cubicBezTo>
                    <a:pt x="36718" y="29794"/>
                    <a:pt x="28070" y="39750"/>
                    <a:pt x="22005" y="54831"/>
                  </a:cubicBezTo>
                  <a:cubicBezTo>
                    <a:pt x="18153" y="64420"/>
                    <a:pt x="14629" y="71511"/>
                    <a:pt x="11639" y="76222"/>
                  </a:cubicBezTo>
                  <a:cubicBezTo>
                    <a:pt x="10121" y="78559"/>
                    <a:pt x="8770" y="80320"/>
                    <a:pt x="7541" y="81467"/>
                  </a:cubicBezTo>
                  <a:cubicBezTo>
                    <a:pt x="6925" y="82001"/>
                    <a:pt x="6351" y="82451"/>
                    <a:pt x="5820" y="82696"/>
                  </a:cubicBezTo>
                  <a:cubicBezTo>
                    <a:pt x="5286" y="82985"/>
                    <a:pt x="4836" y="83106"/>
                    <a:pt x="4384" y="83106"/>
                  </a:cubicBezTo>
                  <a:cubicBezTo>
                    <a:pt x="4181" y="83106"/>
                    <a:pt x="3935" y="83067"/>
                    <a:pt x="3728" y="82985"/>
                  </a:cubicBezTo>
                  <a:cubicBezTo>
                    <a:pt x="3525" y="82942"/>
                    <a:pt x="3361" y="82821"/>
                    <a:pt x="3197" y="82696"/>
                  </a:cubicBezTo>
                  <a:cubicBezTo>
                    <a:pt x="2869" y="82451"/>
                    <a:pt x="2581" y="82123"/>
                    <a:pt x="2335" y="81674"/>
                  </a:cubicBezTo>
                  <a:cubicBezTo>
                    <a:pt x="1925" y="80975"/>
                    <a:pt x="1558" y="80034"/>
                    <a:pt x="1312" y="78844"/>
                  </a:cubicBezTo>
                  <a:cubicBezTo>
                    <a:pt x="1024" y="77697"/>
                    <a:pt x="860" y="76264"/>
                    <a:pt x="739" y="74583"/>
                  </a:cubicBezTo>
                  <a:cubicBezTo>
                    <a:pt x="657" y="73517"/>
                    <a:pt x="614" y="72370"/>
                    <a:pt x="614" y="71222"/>
                  </a:cubicBezTo>
                  <a:cubicBezTo>
                    <a:pt x="614" y="63354"/>
                    <a:pt x="2417" y="54218"/>
                    <a:pt x="6187" y="45120"/>
                  </a:cubicBezTo>
                  <a:cubicBezTo>
                    <a:pt x="9957" y="36062"/>
                    <a:pt x="15737" y="27090"/>
                    <a:pt x="23726" y="19549"/>
                  </a:cubicBezTo>
                  <a:cubicBezTo>
                    <a:pt x="31309" y="12419"/>
                    <a:pt x="40570" y="7666"/>
                    <a:pt x="49585" y="4715"/>
                  </a:cubicBezTo>
                  <a:cubicBezTo>
                    <a:pt x="58601" y="1765"/>
                    <a:pt x="67327" y="575"/>
                    <a:pt x="73763" y="575"/>
                  </a:cubicBezTo>
                  <a:close/>
                  <a:moveTo>
                    <a:pt x="73763" y="1"/>
                  </a:moveTo>
                  <a:cubicBezTo>
                    <a:pt x="67246" y="1"/>
                    <a:pt x="58476" y="1148"/>
                    <a:pt x="49379" y="4141"/>
                  </a:cubicBezTo>
                  <a:cubicBezTo>
                    <a:pt x="40324" y="7092"/>
                    <a:pt x="30981" y="11885"/>
                    <a:pt x="23316" y="19097"/>
                  </a:cubicBezTo>
                  <a:cubicBezTo>
                    <a:pt x="15245" y="26719"/>
                    <a:pt x="9426" y="35734"/>
                    <a:pt x="5613" y="44914"/>
                  </a:cubicBezTo>
                  <a:cubicBezTo>
                    <a:pt x="1804" y="54054"/>
                    <a:pt x="1" y="63272"/>
                    <a:pt x="1" y="71222"/>
                  </a:cubicBezTo>
                  <a:cubicBezTo>
                    <a:pt x="1" y="72412"/>
                    <a:pt x="40" y="73517"/>
                    <a:pt x="122" y="74625"/>
                  </a:cubicBezTo>
                  <a:cubicBezTo>
                    <a:pt x="247" y="76100"/>
                    <a:pt x="368" y="77412"/>
                    <a:pt x="614" y="78517"/>
                  </a:cubicBezTo>
                  <a:cubicBezTo>
                    <a:pt x="778" y="79336"/>
                    <a:pt x="984" y="80074"/>
                    <a:pt x="1230" y="80729"/>
                  </a:cubicBezTo>
                  <a:cubicBezTo>
                    <a:pt x="1394" y="81221"/>
                    <a:pt x="1597" y="81631"/>
                    <a:pt x="1804" y="82001"/>
                  </a:cubicBezTo>
                  <a:cubicBezTo>
                    <a:pt x="2132" y="82532"/>
                    <a:pt x="2542" y="82985"/>
                    <a:pt x="2951" y="83270"/>
                  </a:cubicBezTo>
                  <a:cubicBezTo>
                    <a:pt x="3155" y="83434"/>
                    <a:pt x="3400" y="83559"/>
                    <a:pt x="3646" y="83598"/>
                  </a:cubicBezTo>
                  <a:cubicBezTo>
                    <a:pt x="3892" y="83680"/>
                    <a:pt x="4138" y="83722"/>
                    <a:pt x="4384" y="83722"/>
                  </a:cubicBezTo>
                  <a:cubicBezTo>
                    <a:pt x="4958" y="83722"/>
                    <a:pt x="5492" y="83559"/>
                    <a:pt x="6105" y="83270"/>
                  </a:cubicBezTo>
                  <a:cubicBezTo>
                    <a:pt x="6597" y="82985"/>
                    <a:pt x="7131" y="82614"/>
                    <a:pt x="7705" y="82123"/>
                  </a:cubicBezTo>
                  <a:cubicBezTo>
                    <a:pt x="8688" y="81264"/>
                    <a:pt x="9711" y="80034"/>
                    <a:pt x="10819" y="78517"/>
                  </a:cubicBezTo>
                  <a:cubicBezTo>
                    <a:pt x="12498" y="76182"/>
                    <a:pt x="14301" y="73068"/>
                    <a:pt x="16268" y="69173"/>
                  </a:cubicBezTo>
                  <a:cubicBezTo>
                    <a:pt x="18235" y="65282"/>
                    <a:pt x="20366" y="60568"/>
                    <a:pt x="22579" y="55037"/>
                  </a:cubicBezTo>
                  <a:cubicBezTo>
                    <a:pt x="28604" y="40078"/>
                    <a:pt x="37167" y="30243"/>
                    <a:pt x="46264" y="23605"/>
                  </a:cubicBezTo>
                  <a:cubicBezTo>
                    <a:pt x="55362" y="16966"/>
                    <a:pt x="64993" y="13524"/>
                    <a:pt x="73065" y="11436"/>
                  </a:cubicBezTo>
                  <a:cubicBezTo>
                    <a:pt x="75195" y="10901"/>
                    <a:pt x="76999" y="10328"/>
                    <a:pt x="78516" y="9754"/>
                  </a:cubicBezTo>
                  <a:cubicBezTo>
                    <a:pt x="80811" y="8895"/>
                    <a:pt x="82490" y="8033"/>
                    <a:pt x="83598" y="7131"/>
                  </a:cubicBezTo>
                  <a:cubicBezTo>
                    <a:pt x="84171" y="6682"/>
                    <a:pt x="84581" y="6190"/>
                    <a:pt x="84866" y="5738"/>
                  </a:cubicBezTo>
                  <a:cubicBezTo>
                    <a:pt x="85155" y="5289"/>
                    <a:pt x="85319" y="4797"/>
                    <a:pt x="85319" y="4305"/>
                  </a:cubicBezTo>
                  <a:cubicBezTo>
                    <a:pt x="85319" y="3895"/>
                    <a:pt x="85194" y="3443"/>
                    <a:pt x="84948" y="3033"/>
                  </a:cubicBezTo>
                  <a:cubicBezTo>
                    <a:pt x="84703" y="2623"/>
                    <a:pt x="84375" y="2256"/>
                    <a:pt x="83965" y="1886"/>
                  </a:cubicBezTo>
                  <a:cubicBezTo>
                    <a:pt x="83598" y="1558"/>
                    <a:pt x="83063" y="1312"/>
                    <a:pt x="82450" y="1066"/>
                  </a:cubicBezTo>
                  <a:cubicBezTo>
                    <a:pt x="81506" y="738"/>
                    <a:pt x="80277" y="453"/>
                    <a:pt x="78802" y="289"/>
                  </a:cubicBezTo>
                  <a:cubicBezTo>
                    <a:pt x="77369" y="83"/>
                    <a:pt x="75648" y="1"/>
                    <a:pt x="73763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9" name="Google Shape;659;p37"/>
            <p:cNvSpPr/>
            <p:nvPr/>
          </p:nvSpPr>
          <p:spPr>
            <a:xfrm>
              <a:off x="1773700" y="1422400"/>
              <a:ext cx="2237475" cy="2211900"/>
            </a:xfrm>
            <a:custGeom>
              <a:avLst/>
              <a:gdLst/>
              <a:ahLst/>
              <a:cxnLst/>
              <a:rect l="l" t="t" r="r" b="b"/>
              <a:pathLst>
                <a:path w="89499" h="88476" extrusionOk="0">
                  <a:moveTo>
                    <a:pt x="73067" y="574"/>
                  </a:moveTo>
                  <a:cubicBezTo>
                    <a:pt x="76919" y="574"/>
                    <a:pt x="80237" y="984"/>
                    <a:pt x="82820" y="1640"/>
                  </a:cubicBezTo>
                  <a:cubicBezTo>
                    <a:pt x="84132" y="1968"/>
                    <a:pt x="85236" y="2338"/>
                    <a:pt x="86099" y="2787"/>
                  </a:cubicBezTo>
                  <a:cubicBezTo>
                    <a:pt x="86548" y="3033"/>
                    <a:pt x="86918" y="3240"/>
                    <a:pt x="87246" y="3486"/>
                  </a:cubicBezTo>
                  <a:cubicBezTo>
                    <a:pt x="87531" y="3731"/>
                    <a:pt x="87820" y="3977"/>
                    <a:pt x="87984" y="4223"/>
                  </a:cubicBezTo>
                  <a:cubicBezTo>
                    <a:pt x="88311" y="4633"/>
                    <a:pt x="88515" y="5000"/>
                    <a:pt x="88679" y="5371"/>
                  </a:cubicBezTo>
                  <a:cubicBezTo>
                    <a:pt x="88803" y="5738"/>
                    <a:pt x="88885" y="6108"/>
                    <a:pt x="88885" y="6475"/>
                  </a:cubicBezTo>
                  <a:cubicBezTo>
                    <a:pt x="88885" y="6764"/>
                    <a:pt x="88842" y="7049"/>
                    <a:pt x="88760" y="7338"/>
                  </a:cubicBezTo>
                  <a:cubicBezTo>
                    <a:pt x="88557" y="7829"/>
                    <a:pt x="88229" y="8321"/>
                    <a:pt x="87695" y="8852"/>
                  </a:cubicBezTo>
                  <a:cubicBezTo>
                    <a:pt x="86918" y="9672"/>
                    <a:pt x="85646" y="10491"/>
                    <a:pt x="83925" y="11272"/>
                  </a:cubicBezTo>
                  <a:cubicBezTo>
                    <a:pt x="82204" y="12091"/>
                    <a:pt x="79991" y="12911"/>
                    <a:pt x="77204" y="13730"/>
                  </a:cubicBezTo>
                  <a:cubicBezTo>
                    <a:pt x="67861" y="16517"/>
                    <a:pt x="56430" y="20943"/>
                    <a:pt x="45569" y="29138"/>
                  </a:cubicBezTo>
                  <a:cubicBezTo>
                    <a:pt x="41104" y="32499"/>
                    <a:pt x="36842" y="36390"/>
                    <a:pt x="32990" y="41104"/>
                  </a:cubicBezTo>
                  <a:cubicBezTo>
                    <a:pt x="29138" y="45815"/>
                    <a:pt x="25696" y="51388"/>
                    <a:pt x="22909" y="58027"/>
                  </a:cubicBezTo>
                  <a:cubicBezTo>
                    <a:pt x="21516" y="61266"/>
                    <a:pt x="20205" y="64338"/>
                    <a:pt x="18975" y="67167"/>
                  </a:cubicBezTo>
                  <a:cubicBezTo>
                    <a:pt x="15900" y="74173"/>
                    <a:pt x="13156" y="79379"/>
                    <a:pt x="10737" y="82821"/>
                  </a:cubicBezTo>
                  <a:cubicBezTo>
                    <a:pt x="9550" y="84542"/>
                    <a:pt x="8442" y="85853"/>
                    <a:pt x="7419" y="86673"/>
                  </a:cubicBezTo>
                  <a:cubicBezTo>
                    <a:pt x="6927" y="87083"/>
                    <a:pt x="6475" y="87410"/>
                    <a:pt x="6026" y="87614"/>
                  </a:cubicBezTo>
                  <a:cubicBezTo>
                    <a:pt x="5573" y="87820"/>
                    <a:pt x="5164" y="87902"/>
                    <a:pt x="4796" y="87902"/>
                  </a:cubicBezTo>
                  <a:cubicBezTo>
                    <a:pt x="4590" y="87902"/>
                    <a:pt x="4344" y="87860"/>
                    <a:pt x="4141" y="87778"/>
                  </a:cubicBezTo>
                  <a:cubicBezTo>
                    <a:pt x="3770" y="87656"/>
                    <a:pt x="3443" y="87450"/>
                    <a:pt x="3115" y="87083"/>
                  </a:cubicBezTo>
                  <a:cubicBezTo>
                    <a:pt x="2829" y="86794"/>
                    <a:pt x="2623" y="86427"/>
                    <a:pt x="2377" y="86017"/>
                  </a:cubicBezTo>
                  <a:cubicBezTo>
                    <a:pt x="2049" y="85401"/>
                    <a:pt x="1721" y="84581"/>
                    <a:pt x="1476" y="83640"/>
                  </a:cubicBezTo>
                  <a:cubicBezTo>
                    <a:pt x="1230" y="82739"/>
                    <a:pt x="984" y="81755"/>
                    <a:pt x="820" y="80565"/>
                  </a:cubicBezTo>
                  <a:cubicBezTo>
                    <a:pt x="820" y="80483"/>
                    <a:pt x="781" y="80401"/>
                    <a:pt x="781" y="80280"/>
                  </a:cubicBezTo>
                  <a:cubicBezTo>
                    <a:pt x="535" y="78559"/>
                    <a:pt x="410" y="76674"/>
                    <a:pt x="410" y="74625"/>
                  </a:cubicBezTo>
                  <a:cubicBezTo>
                    <a:pt x="410" y="69953"/>
                    <a:pt x="1066" y="64544"/>
                    <a:pt x="2377" y="58971"/>
                  </a:cubicBezTo>
                  <a:cubicBezTo>
                    <a:pt x="2502" y="58437"/>
                    <a:pt x="2623" y="57863"/>
                    <a:pt x="2787" y="57332"/>
                  </a:cubicBezTo>
                  <a:cubicBezTo>
                    <a:pt x="3321" y="55283"/>
                    <a:pt x="3934" y="53234"/>
                    <a:pt x="4633" y="51224"/>
                  </a:cubicBezTo>
                  <a:cubicBezTo>
                    <a:pt x="5655" y="48153"/>
                    <a:pt x="6885" y="45120"/>
                    <a:pt x="8321" y="42170"/>
                  </a:cubicBezTo>
                  <a:cubicBezTo>
                    <a:pt x="12130" y="34423"/>
                    <a:pt x="17457" y="26801"/>
                    <a:pt x="24384" y="20162"/>
                  </a:cubicBezTo>
                  <a:cubicBezTo>
                    <a:pt x="25899" y="18687"/>
                    <a:pt x="27456" y="17336"/>
                    <a:pt x="29095" y="16064"/>
                  </a:cubicBezTo>
                  <a:cubicBezTo>
                    <a:pt x="33564" y="12540"/>
                    <a:pt x="38481" y="9590"/>
                    <a:pt x="43520" y="7256"/>
                  </a:cubicBezTo>
                  <a:cubicBezTo>
                    <a:pt x="53928" y="2420"/>
                    <a:pt x="64665" y="574"/>
                    <a:pt x="73067" y="574"/>
                  </a:cubicBezTo>
                  <a:close/>
                  <a:moveTo>
                    <a:pt x="73067" y="1"/>
                  </a:moveTo>
                  <a:cubicBezTo>
                    <a:pt x="64583" y="1"/>
                    <a:pt x="53765" y="1846"/>
                    <a:pt x="43274" y="6721"/>
                  </a:cubicBezTo>
                  <a:cubicBezTo>
                    <a:pt x="38602" y="8895"/>
                    <a:pt x="34055" y="11557"/>
                    <a:pt x="29833" y="14753"/>
                  </a:cubicBezTo>
                  <a:cubicBezTo>
                    <a:pt x="28112" y="16107"/>
                    <a:pt x="26473" y="17582"/>
                    <a:pt x="24915" y="19097"/>
                  </a:cubicBezTo>
                  <a:cubicBezTo>
                    <a:pt x="17418" y="26391"/>
                    <a:pt x="11720" y="34751"/>
                    <a:pt x="7786" y="43153"/>
                  </a:cubicBezTo>
                  <a:cubicBezTo>
                    <a:pt x="5206" y="48644"/>
                    <a:pt x="3239" y="54667"/>
                    <a:pt x="1928" y="60486"/>
                  </a:cubicBezTo>
                  <a:cubicBezTo>
                    <a:pt x="656" y="66347"/>
                    <a:pt x="0" y="71960"/>
                    <a:pt x="0" y="76756"/>
                  </a:cubicBezTo>
                  <a:cubicBezTo>
                    <a:pt x="0" y="77533"/>
                    <a:pt x="0" y="78313"/>
                    <a:pt x="43" y="79051"/>
                  </a:cubicBezTo>
                  <a:cubicBezTo>
                    <a:pt x="82" y="79500"/>
                    <a:pt x="125" y="79952"/>
                    <a:pt x="207" y="80362"/>
                  </a:cubicBezTo>
                  <a:cubicBezTo>
                    <a:pt x="410" y="81673"/>
                    <a:pt x="617" y="82860"/>
                    <a:pt x="902" y="83844"/>
                  </a:cubicBezTo>
                  <a:cubicBezTo>
                    <a:pt x="1108" y="84581"/>
                    <a:pt x="1354" y="85237"/>
                    <a:pt x="1639" y="85811"/>
                  </a:cubicBezTo>
                  <a:cubicBezTo>
                    <a:pt x="2010" y="86673"/>
                    <a:pt x="2459" y="87328"/>
                    <a:pt x="2993" y="87778"/>
                  </a:cubicBezTo>
                  <a:cubicBezTo>
                    <a:pt x="3279" y="88023"/>
                    <a:pt x="3567" y="88187"/>
                    <a:pt x="3852" y="88312"/>
                  </a:cubicBezTo>
                  <a:cubicBezTo>
                    <a:pt x="4180" y="88433"/>
                    <a:pt x="4469" y="88476"/>
                    <a:pt x="4796" y="88476"/>
                  </a:cubicBezTo>
                  <a:cubicBezTo>
                    <a:pt x="5288" y="88476"/>
                    <a:pt x="5780" y="88351"/>
                    <a:pt x="6272" y="88148"/>
                  </a:cubicBezTo>
                  <a:cubicBezTo>
                    <a:pt x="7131" y="87738"/>
                    <a:pt x="8075" y="87001"/>
                    <a:pt x="9058" y="85935"/>
                  </a:cubicBezTo>
                  <a:cubicBezTo>
                    <a:pt x="10491" y="84378"/>
                    <a:pt x="12130" y="82041"/>
                    <a:pt x="13851" y="78926"/>
                  </a:cubicBezTo>
                  <a:cubicBezTo>
                    <a:pt x="15615" y="75854"/>
                    <a:pt x="17500" y="72002"/>
                    <a:pt x="19506" y="67413"/>
                  </a:cubicBezTo>
                  <a:cubicBezTo>
                    <a:pt x="20736" y="64544"/>
                    <a:pt x="22047" y="61512"/>
                    <a:pt x="23440" y="58273"/>
                  </a:cubicBezTo>
                  <a:cubicBezTo>
                    <a:pt x="26227" y="51634"/>
                    <a:pt x="29630" y="46143"/>
                    <a:pt x="33439" y="41471"/>
                  </a:cubicBezTo>
                  <a:cubicBezTo>
                    <a:pt x="37252" y="36800"/>
                    <a:pt x="41471" y="32948"/>
                    <a:pt x="45897" y="29630"/>
                  </a:cubicBezTo>
                  <a:cubicBezTo>
                    <a:pt x="56715" y="21474"/>
                    <a:pt x="68068" y="17048"/>
                    <a:pt x="77368" y="14304"/>
                  </a:cubicBezTo>
                  <a:cubicBezTo>
                    <a:pt x="79499" y="13688"/>
                    <a:pt x="81302" y="13032"/>
                    <a:pt x="82820" y="12419"/>
                  </a:cubicBezTo>
                  <a:cubicBezTo>
                    <a:pt x="85115" y="11475"/>
                    <a:pt x="86754" y="10534"/>
                    <a:pt x="87859" y="9550"/>
                  </a:cubicBezTo>
                  <a:cubicBezTo>
                    <a:pt x="88393" y="9059"/>
                    <a:pt x="88803" y="8524"/>
                    <a:pt x="89088" y="8033"/>
                  </a:cubicBezTo>
                  <a:cubicBezTo>
                    <a:pt x="89334" y="7501"/>
                    <a:pt x="89498" y="6967"/>
                    <a:pt x="89498" y="6475"/>
                  </a:cubicBezTo>
                  <a:cubicBezTo>
                    <a:pt x="89498" y="6026"/>
                    <a:pt x="89377" y="5574"/>
                    <a:pt x="89213" y="5164"/>
                  </a:cubicBezTo>
                  <a:cubicBezTo>
                    <a:pt x="89049" y="4715"/>
                    <a:pt x="88803" y="4305"/>
                    <a:pt x="88475" y="3895"/>
                  </a:cubicBezTo>
                  <a:cubicBezTo>
                    <a:pt x="88229" y="3567"/>
                    <a:pt x="87941" y="3279"/>
                    <a:pt x="87574" y="3033"/>
                  </a:cubicBezTo>
                  <a:cubicBezTo>
                    <a:pt x="86957" y="2541"/>
                    <a:pt x="86180" y="2132"/>
                    <a:pt x="85236" y="1764"/>
                  </a:cubicBezTo>
                  <a:cubicBezTo>
                    <a:pt x="83804" y="1230"/>
                    <a:pt x="82040" y="781"/>
                    <a:pt x="79991" y="492"/>
                  </a:cubicBezTo>
                  <a:cubicBezTo>
                    <a:pt x="77942" y="165"/>
                    <a:pt x="75608" y="1"/>
                    <a:pt x="7306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0" name="Google Shape;660;p37"/>
            <p:cNvSpPr/>
            <p:nvPr/>
          </p:nvSpPr>
          <p:spPr>
            <a:xfrm>
              <a:off x="1761400" y="1373225"/>
              <a:ext cx="2352200" cy="2341000"/>
            </a:xfrm>
            <a:custGeom>
              <a:avLst/>
              <a:gdLst/>
              <a:ahLst/>
              <a:cxnLst/>
              <a:rect l="l" t="t" r="r" b="b"/>
              <a:pathLst>
                <a:path w="94088" h="93640" extrusionOk="0">
                  <a:moveTo>
                    <a:pt x="73629" y="574"/>
                  </a:moveTo>
                  <a:cubicBezTo>
                    <a:pt x="73715" y="574"/>
                    <a:pt x="73801" y="574"/>
                    <a:pt x="73887" y="574"/>
                  </a:cubicBezTo>
                  <a:cubicBezTo>
                    <a:pt x="78762" y="574"/>
                    <a:pt x="83066" y="1191"/>
                    <a:pt x="86345" y="2256"/>
                  </a:cubicBezTo>
                  <a:cubicBezTo>
                    <a:pt x="87984" y="2787"/>
                    <a:pt x="89377" y="3404"/>
                    <a:pt x="90482" y="4141"/>
                  </a:cubicBezTo>
                  <a:cubicBezTo>
                    <a:pt x="91590" y="4836"/>
                    <a:pt x="92367" y="5616"/>
                    <a:pt x="92819" y="6475"/>
                  </a:cubicBezTo>
                  <a:cubicBezTo>
                    <a:pt x="93065" y="6846"/>
                    <a:pt x="93229" y="7256"/>
                    <a:pt x="93350" y="7665"/>
                  </a:cubicBezTo>
                  <a:cubicBezTo>
                    <a:pt x="93475" y="8033"/>
                    <a:pt x="93514" y="8403"/>
                    <a:pt x="93514" y="8813"/>
                  </a:cubicBezTo>
                  <a:cubicBezTo>
                    <a:pt x="93514" y="9141"/>
                    <a:pt x="93475" y="9468"/>
                    <a:pt x="93393" y="9796"/>
                  </a:cubicBezTo>
                  <a:cubicBezTo>
                    <a:pt x="93186" y="10370"/>
                    <a:pt x="92859" y="10944"/>
                    <a:pt x="92328" y="11557"/>
                  </a:cubicBezTo>
                  <a:cubicBezTo>
                    <a:pt x="91547" y="12419"/>
                    <a:pt x="90318" y="13320"/>
                    <a:pt x="88597" y="14222"/>
                  </a:cubicBezTo>
                  <a:cubicBezTo>
                    <a:pt x="86876" y="15124"/>
                    <a:pt x="84663" y="16025"/>
                    <a:pt x="81837" y="16966"/>
                  </a:cubicBezTo>
                  <a:cubicBezTo>
                    <a:pt x="72287" y="20123"/>
                    <a:pt x="60485" y="24916"/>
                    <a:pt x="48890" y="32948"/>
                  </a:cubicBezTo>
                  <a:cubicBezTo>
                    <a:pt x="43891" y="36390"/>
                    <a:pt x="39219" y="40203"/>
                    <a:pt x="35039" y="44832"/>
                  </a:cubicBezTo>
                  <a:cubicBezTo>
                    <a:pt x="30859" y="49421"/>
                    <a:pt x="27129" y="54873"/>
                    <a:pt x="24139" y="61551"/>
                  </a:cubicBezTo>
                  <a:cubicBezTo>
                    <a:pt x="22664" y="64872"/>
                    <a:pt x="21310" y="68026"/>
                    <a:pt x="20041" y="71058"/>
                  </a:cubicBezTo>
                  <a:cubicBezTo>
                    <a:pt x="16926" y="78477"/>
                    <a:pt x="14140" y="84008"/>
                    <a:pt x="11681" y="87656"/>
                  </a:cubicBezTo>
                  <a:cubicBezTo>
                    <a:pt x="10452" y="89499"/>
                    <a:pt x="9344" y="90853"/>
                    <a:pt x="8278" y="91754"/>
                  </a:cubicBezTo>
                  <a:cubicBezTo>
                    <a:pt x="7787" y="92203"/>
                    <a:pt x="7295" y="92531"/>
                    <a:pt x="6846" y="92738"/>
                  </a:cubicBezTo>
                  <a:cubicBezTo>
                    <a:pt x="6354" y="92941"/>
                    <a:pt x="5944" y="93066"/>
                    <a:pt x="5534" y="93066"/>
                  </a:cubicBezTo>
                  <a:cubicBezTo>
                    <a:pt x="5328" y="93066"/>
                    <a:pt x="5125" y="93023"/>
                    <a:pt x="4918" y="92984"/>
                  </a:cubicBezTo>
                  <a:cubicBezTo>
                    <a:pt x="4551" y="92859"/>
                    <a:pt x="4180" y="92656"/>
                    <a:pt x="3853" y="92328"/>
                  </a:cubicBezTo>
                  <a:cubicBezTo>
                    <a:pt x="3321" y="91836"/>
                    <a:pt x="2830" y="91099"/>
                    <a:pt x="2377" y="90072"/>
                  </a:cubicBezTo>
                  <a:cubicBezTo>
                    <a:pt x="1968" y="89089"/>
                    <a:pt x="1558" y="87820"/>
                    <a:pt x="1191" y="86302"/>
                  </a:cubicBezTo>
                  <a:cubicBezTo>
                    <a:pt x="863" y="84788"/>
                    <a:pt x="617" y="82985"/>
                    <a:pt x="535" y="81018"/>
                  </a:cubicBezTo>
                  <a:cubicBezTo>
                    <a:pt x="492" y="80280"/>
                    <a:pt x="492" y="79500"/>
                    <a:pt x="492" y="78723"/>
                  </a:cubicBezTo>
                  <a:cubicBezTo>
                    <a:pt x="492" y="73927"/>
                    <a:pt x="1148" y="68314"/>
                    <a:pt x="2420" y="62453"/>
                  </a:cubicBezTo>
                  <a:cubicBezTo>
                    <a:pt x="3731" y="56634"/>
                    <a:pt x="5698" y="50611"/>
                    <a:pt x="8278" y="45120"/>
                  </a:cubicBezTo>
                  <a:cubicBezTo>
                    <a:pt x="12212" y="36718"/>
                    <a:pt x="17910" y="28358"/>
                    <a:pt x="25407" y="21064"/>
                  </a:cubicBezTo>
                  <a:cubicBezTo>
                    <a:pt x="26965" y="19549"/>
                    <a:pt x="28604" y="18074"/>
                    <a:pt x="30325" y="16720"/>
                  </a:cubicBezTo>
                  <a:cubicBezTo>
                    <a:pt x="35160" y="12829"/>
                    <a:pt x="40488" y="9550"/>
                    <a:pt x="46021" y="6928"/>
                  </a:cubicBezTo>
                  <a:cubicBezTo>
                    <a:pt x="55631" y="2425"/>
                    <a:pt x="65442" y="574"/>
                    <a:pt x="73629" y="574"/>
                  </a:cubicBezTo>
                  <a:close/>
                  <a:moveTo>
                    <a:pt x="73887" y="1"/>
                  </a:moveTo>
                  <a:cubicBezTo>
                    <a:pt x="65567" y="1"/>
                    <a:pt x="55568" y="1804"/>
                    <a:pt x="45776" y="6436"/>
                  </a:cubicBezTo>
                  <a:cubicBezTo>
                    <a:pt x="40570" y="8895"/>
                    <a:pt x="35570" y="11885"/>
                    <a:pt x="30981" y="15491"/>
                  </a:cubicBezTo>
                  <a:cubicBezTo>
                    <a:pt x="29220" y="16927"/>
                    <a:pt x="27538" y="18441"/>
                    <a:pt x="25899" y="20041"/>
                  </a:cubicBezTo>
                  <a:cubicBezTo>
                    <a:pt x="17867" y="27991"/>
                    <a:pt x="11802" y="37046"/>
                    <a:pt x="7705" y="46104"/>
                  </a:cubicBezTo>
                  <a:cubicBezTo>
                    <a:pt x="5164" y="51716"/>
                    <a:pt x="3240" y="57945"/>
                    <a:pt x="1968" y="64052"/>
                  </a:cubicBezTo>
                  <a:cubicBezTo>
                    <a:pt x="656" y="70117"/>
                    <a:pt x="1" y="76058"/>
                    <a:pt x="1" y="81057"/>
                  </a:cubicBezTo>
                  <a:lnTo>
                    <a:pt x="1" y="81509"/>
                  </a:lnTo>
                  <a:cubicBezTo>
                    <a:pt x="83" y="83352"/>
                    <a:pt x="328" y="84991"/>
                    <a:pt x="656" y="86466"/>
                  </a:cubicBezTo>
                  <a:cubicBezTo>
                    <a:pt x="945" y="87614"/>
                    <a:pt x="1230" y="88640"/>
                    <a:pt x="1558" y="89541"/>
                  </a:cubicBezTo>
                  <a:cubicBezTo>
                    <a:pt x="1804" y="90197"/>
                    <a:pt x="2092" y="90771"/>
                    <a:pt x="2377" y="91262"/>
                  </a:cubicBezTo>
                  <a:cubicBezTo>
                    <a:pt x="2787" y="92039"/>
                    <a:pt x="3279" y="92613"/>
                    <a:pt x="3813" y="93023"/>
                  </a:cubicBezTo>
                  <a:cubicBezTo>
                    <a:pt x="4059" y="93229"/>
                    <a:pt x="4344" y="93351"/>
                    <a:pt x="4633" y="93475"/>
                  </a:cubicBezTo>
                  <a:cubicBezTo>
                    <a:pt x="4918" y="93557"/>
                    <a:pt x="5246" y="93639"/>
                    <a:pt x="5534" y="93639"/>
                  </a:cubicBezTo>
                  <a:cubicBezTo>
                    <a:pt x="6026" y="93639"/>
                    <a:pt x="6557" y="93515"/>
                    <a:pt x="7049" y="93269"/>
                  </a:cubicBezTo>
                  <a:cubicBezTo>
                    <a:pt x="7993" y="92820"/>
                    <a:pt x="8934" y="92039"/>
                    <a:pt x="9917" y="90935"/>
                  </a:cubicBezTo>
                  <a:cubicBezTo>
                    <a:pt x="11435" y="89253"/>
                    <a:pt x="13074" y="86755"/>
                    <a:pt x="14835" y="83476"/>
                  </a:cubicBezTo>
                  <a:cubicBezTo>
                    <a:pt x="16599" y="80237"/>
                    <a:pt x="18523" y="76140"/>
                    <a:pt x="20533" y="71304"/>
                  </a:cubicBezTo>
                  <a:cubicBezTo>
                    <a:pt x="21801" y="68232"/>
                    <a:pt x="23195" y="65075"/>
                    <a:pt x="24670" y="61797"/>
                  </a:cubicBezTo>
                  <a:cubicBezTo>
                    <a:pt x="27620" y="55158"/>
                    <a:pt x="31308" y="49792"/>
                    <a:pt x="35449" y="45202"/>
                  </a:cubicBezTo>
                  <a:cubicBezTo>
                    <a:pt x="39586" y="40612"/>
                    <a:pt x="44258" y="36842"/>
                    <a:pt x="49218" y="33400"/>
                  </a:cubicBezTo>
                  <a:cubicBezTo>
                    <a:pt x="60731" y="25450"/>
                    <a:pt x="72494" y="20654"/>
                    <a:pt x="82040" y="17500"/>
                  </a:cubicBezTo>
                  <a:cubicBezTo>
                    <a:pt x="86302" y="16064"/>
                    <a:pt x="89295" y="14671"/>
                    <a:pt x="91219" y="13278"/>
                  </a:cubicBezTo>
                  <a:cubicBezTo>
                    <a:pt x="92203" y="12540"/>
                    <a:pt x="92901" y="11845"/>
                    <a:pt x="93393" y="11108"/>
                  </a:cubicBezTo>
                  <a:cubicBezTo>
                    <a:pt x="93639" y="10698"/>
                    <a:pt x="93803" y="10327"/>
                    <a:pt x="93924" y="9960"/>
                  </a:cubicBezTo>
                  <a:cubicBezTo>
                    <a:pt x="94049" y="9590"/>
                    <a:pt x="94088" y="9180"/>
                    <a:pt x="94088" y="8813"/>
                  </a:cubicBezTo>
                  <a:cubicBezTo>
                    <a:pt x="94088" y="8360"/>
                    <a:pt x="94006" y="7911"/>
                    <a:pt x="93885" y="7501"/>
                  </a:cubicBezTo>
                  <a:cubicBezTo>
                    <a:pt x="93760" y="7049"/>
                    <a:pt x="93557" y="6639"/>
                    <a:pt x="93311" y="6190"/>
                  </a:cubicBezTo>
                  <a:cubicBezTo>
                    <a:pt x="92819" y="5246"/>
                    <a:pt x="91918" y="4426"/>
                    <a:pt x="90770" y="3649"/>
                  </a:cubicBezTo>
                  <a:cubicBezTo>
                    <a:pt x="89049" y="2541"/>
                    <a:pt x="86672" y="1640"/>
                    <a:pt x="83804" y="984"/>
                  </a:cubicBezTo>
                  <a:cubicBezTo>
                    <a:pt x="80935" y="371"/>
                    <a:pt x="77575" y="1"/>
                    <a:pt x="7388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1" name="Google Shape;661;p37"/>
            <p:cNvSpPr/>
            <p:nvPr/>
          </p:nvSpPr>
          <p:spPr>
            <a:xfrm>
              <a:off x="1748125" y="1318975"/>
              <a:ext cx="2469000" cy="2475150"/>
            </a:xfrm>
            <a:custGeom>
              <a:avLst/>
              <a:gdLst/>
              <a:ahLst/>
              <a:cxnLst/>
              <a:rect l="l" t="t" r="r" b="b"/>
              <a:pathLst>
                <a:path w="98760" h="99006" extrusionOk="0">
                  <a:moveTo>
                    <a:pt x="75565" y="532"/>
                  </a:moveTo>
                  <a:cubicBezTo>
                    <a:pt x="81260" y="532"/>
                    <a:pt x="86302" y="1433"/>
                    <a:pt x="90193" y="2951"/>
                  </a:cubicBezTo>
                  <a:cubicBezTo>
                    <a:pt x="92121" y="3689"/>
                    <a:pt x="93760" y="4590"/>
                    <a:pt x="95029" y="5613"/>
                  </a:cubicBezTo>
                  <a:cubicBezTo>
                    <a:pt x="96301" y="6596"/>
                    <a:pt x="97202" y="7704"/>
                    <a:pt x="97694" y="8891"/>
                  </a:cubicBezTo>
                  <a:cubicBezTo>
                    <a:pt x="98061" y="9711"/>
                    <a:pt x="98225" y="10491"/>
                    <a:pt x="98225" y="11229"/>
                  </a:cubicBezTo>
                  <a:cubicBezTo>
                    <a:pt x="98225" y="12006"/>
                    <a:pt x="98061" y="12786"/>
                    <a:pt x="97612" y="13523"/>
                  </a:cubicBezTo>
                  <a:cubicBezTo>
                    <a:pt x="97324" y="14097"/>
                    <a:pt x="96874" y="14628"/>
                    <a:pt x="96258" y="15202"/>
                  </a:cubicBezTo>
                  <a:cubicBezTo>
                    <a:pt x="95399" y="16064"/>
                    <a:pt x="94170" y="16884"/>
                    <a:pt x="92531" y="17743"/>
                  </a:cubicBezTo>
                  <a:cubicBezTo>
                    <a:pt x="90931" y="18605"/>
                    <a:pt x="88964" y="19464"/>
                    <a:pt x="86548" y="20365"/>
                  </a:cubicBezTo>
                  <a:cubicBezTo>
                    <a:pt x="76752" y="23932"/>
                    <a:pt x="64541" y="29096"/>
                    <a:pt x="52247" y="36963"/>
                  </a:cubicBezTo>
                  <a:cubicBezTo>
                    <a:pt x="46756" y="40445"/>
                    <a:pt x="41635" y="44176"/>
                    <a:pt x="37085" y="48723"/>
                  </a:cubicBezTo>
                  <a:cubicBezTo>
                    <a:pt x="32538" y="53230"/>
                    <a:pt x="28604" y="58600"/>
                    <a:pt x="25447" y="65278"/>
                  </a:cubicBezTo>
                  <a:cubicBezTo>
                    <a:pt x="23850" y="68639"/>
                    <a:pt x="22414" y="71917"/>
                    <a:pt x="21103" y="75195"/>
                  </a:cubicBezTo>
                  <a:cubicBezTo>
                    <a:pt x="17989" y="82981"/>
                    <a:pt x="15163" y="88843"/>
                    <a:pt x="12661" y="92734"/>
                  </a:cubicBezTo>
                  <a:cubicBezTo>
                    <a:pt x="11432" y="94662"/>
                    <a:pt x="10245" y="96094"/>
                    <a:pt x="9180" y="97078"/>
                  </a:cubicBezTo>
                  <a:cubicBezTo>
                    <a:pt x="8645" y="97530"/>
                    <a:pt x="8114" y="97898"/>
                    <a:pt x="7662" y="98104"/>
                  </a:cubicBezTo>
                  <a:cubicBezTo>
                    <a:pt x="7170" y="98350"/>
                    <a:pt x="6721" y="98471"/>
                    <a:pt x="6269" y="98471"/>
                  </a:cubicBezTo>
                  <a:cubicBezTo>
                    <a:pt x="5859" y="98471"/>
                    <a:pt x="5449" y="98350"/>
                    <a:pt x="5039" y="98104"/>
                  </a:cubicBezTo>
                  <a:cubicBezTo>
                    <a:pt x="4711" y="97940"/>
                    <a:pt x="4426" y="97694"/>
                    <a:pt x="4138" y="97366"/>
                  </a:cubicBezTo>
                  <a:cubicBezTo>
                    <a:pt x="3689" y="96914"/>
                    <a:pt x="3236" y="96258"/>
                    <a:pt x="2826" y="95481"/>
                  </a:cubicBezTo>
                  <a:cubicBezTo>
                    <a:pt x="2417" y="94662"/>
                    <a:pt x="2049" y="93678"/>
                    <a:pt x="1679" y="92570"/>
                  </a:cubicBezTo>
                  <a:cubicBezTo>
                    <a:pt x="1269" y="91384"/>
                    <a:pt x="984" y="89990"/>
                    <a:pt x="820" y="88433"/>
                  </a:cubicBezTo>
                  <a:cubicBezTo>
                    <a:pt x="656" y="86997"/>
                    <a:pt x="532" y="85401"/>
                    <a:pt x="532" y="83679"/>
                  </a:cubicBezTo>
                  <a:lnTo>
                    <a:pt x="532" y="83227"/>
                  </a:lnTo>
                  <a:cubicBezTo>
                    <a:pt x="532" y="78228"/>
                    <a:pt x="1187" y="72287"/>
                    <a:pt x="2499" y="66222"/>
                  </a:cubicBezTo>
                  <a:cubicBezTo>
                    <a:pt x="3771" y="60115"/>
                    <a:pt x="5695" y="53886"/>
                    <a:pt x="8236" y="48274"/>
                  </a:cubicBezTo>
                  <a:cubicBezTo>
                    <a:pt x="12333" y="39216"/>
                    <a:pt x="18398" y="30161"/>
                    <a:pt x="26430" y="22211"/>
                  </a:cubicBezTo>
                  <a:cubicBezTo>
                    <a:pt x="28069" y="20611"/>
                    <a:pt x="29751" y="19097"/>
                    <a:pt x="31512" y="17661"/>
                  </a:cubicBezTo>
                  <a:cubicBezTo>
                    <a:pt x="36718" y="13360"/>
                    <a:pt x="42494" y="9753"/>
                    <a:pt x="48559" y="6803"/>
                  </a:cubicBezTo>
                  <a:cubicBezTo>
                    <a:pt x="57902" y="2377"/>
                    <a:pt x="67409" y="532"/>
                    <a:pt x="75523" y="532"/>
                  </a:cubicBezTo>
                  <a:close/>
                  <a:moveTo>
                    <a:pt x="75523" y="0"/>
                  </a:moveTo>
                  <a:cubicBezTo>
                    <a:pt x="67327" y="0"/>
                    <a:pt x="57738" y="1843"/>
                    <a:pt x="48313" y="6351"/>
                  </a:cubicBezTo>
                  <a:cubicBezTo>
                    <a:pt x="42576" y="9098"/>
                    <a:pt x="37085" y="12497"/>
                    <a:pt x="32046" y="16513"/>
                  </a:cubicBezTo>
                  <a:cubicBezTo>
                    <a:pt x="30282" y="17989"/>
                    <a:pt x="28604" y="19546"/>
                    <a:pt x="26965" y="21146"/>
                  </a:cubicBezTo>
                  <a:cubicBezTo>
                    <a:pt x="18359" y="29751"/>
                    <a:pt x="11924" y="39543"/>
                    <a:pt x="7705" y="49257"/>
                  </a:cubicBezTo>
                  <a:cubicBezTo>
                    <a:pt x="5164" y="54994"/>
                    <a:pt x="3236" y="61469"/>
                    <a:pt x="1967" y="67819"/>
                  </a:cubicBezTo>
                  <a:cubicBezTo>
                    <a:pt x="738" y="73720"/>
                    <a:pt x="82" y="79539"/>
                    <a:pt x="0" y="84538"/>
                  </a:cubicBezTo>
                  <a:cubicBezTo>
                    <a:pt x="40" y="85932"/>
                    <a:pt x="122" y="87286"/>
                    <a:pt x="286" y="88472"/>
                  </a:cubicBezTo>
                  <a:cubicBezTo>
                    <a:pt x="450" y="90072"/>
                    <a:pt x="738" y="91505"/>
                    <a:pt x="1148" y="92734"/>
                  </a:cubicBezTo>
                  <a:cubicBezTo>
                    <a:pt x="1476" y="93760"/>
                    <a:pt x="1843" y="94662"/>
                    <a:pt x="2213" y="95439"/>
                  </a:cubicBezTo>
                  <a:cubicBezTo>
                    <a:pt x="2787" y="96586"/>
                    <a:pt x="3361" y="97488"/>
                    <a:pt x="4056" y="98061"/>
                  </a:cubicBezTo>
                  <a:cubicBezTo>
                    <a:pt x="4384" y="98389"/>
                    <a:pt x="4754" y="98596"/>
                    <a:pt x="5121" y="98760"/>
                  </a:cubicBezTo>
                  <a:cubicBezTo>
                    <a:pt x="5492" y="98924"/>
                    <a:pt x="5901" y="99006"/>
                    <a:pt x="6269" y="99006"/>
                  </a:cubicBezTo>
                  <a:cubicBezTo>
                    <a:pt x="6803" y="99006"/>
                    <a:pt x="7334" y="98881"/>
                    <a:pt x="7868" y="98596"/>
                  </a:cubicBezTo>
                  <a:cubicBezTo>
                    <a:pt x="8809" y="98143"/>
                    <a:pt x="9793" y="97324"/>
                    <a:pt x="10819" y="96137"/>
                  </a:cubicBezTo>
                  <a:cubicBezTo>
                    <a:pt x="12376" y="94334"/>
                    <a:pt x="14055" y="91711"/>
                    <a:pt x="15818" y="88269"/>
                  </a:cubicBezTo>
                  <a:cubicBezTo>
                    <a:pt x="17621" y="84827"/>
                    <a:pt x="19546" y="80522"/>
                    <a:pt x="21637" y="75402"/>
                  </a:cubicBezTo>
                  <a:cubicBezTo>
                    <a:pt x="22949" y="72123"/>
                    <a:pt x="24342" y="68884"/>
                    <a:pt x="25938" y="65524"/>
                  </a:cubicBezTo>
                  <a:cubicBezTo>
                    <a:pt x="29053" y="58886"/>
                    <a:pt x="32987" y="53601"/>
                    <a:pt x="37494" y="49093"/>
                  </a:cubicBezTo>
                  <a:cubicBezTo>
                    <a:pt x="41963" y="44586"/>
                    <a:pt x="47044" y="40897"/>
                    <a:pt x="52535" y="37413"/>
                  </a:cubicBezTo>
                  <a:cubicBezTo>
                    <a:pt x="64786" y="29587"/>
                    <a:pt x="76959" y="24463"/>
                    <a:pt x="86751" y="20857"/>
                  </a:cubicBezTo>
                  <a:cubicBezTo>
                    <a:pt x="88882" y="20080"/>
                    <a:pt x="90728" y="19300"/>
                    <a:pt x="92242" y="18523"/>
                  </a:cubicBezTo>
                  <a:cubicBezTo>
                    <a:pt x="94537" y="17376"/>
                    <a:pt x="96176" y="16185"/>
                    <a:pt x="97242" y="14999"/>
                  </a:cubicBezTo>
                  <a:cubicBezTo>
                    <a:pt x="97733" y="14382"/>
                    <a:pt x="98143" y="13769"/>
                    <a:pt x="98389" y="13153"/>
                  </a:cubicBezTo>
                  <a:cubicBezTo>
                    <a:pt x="98635" y="12540"/>
                    <a:pt x="98759" y="11884"/>
                    <a:pt x="98759" y="11229"/>
                  </a:cubicBezTo>
                  <a:cubicBezTo>
                    <a:pt x="98759" y="10409"/>
                    <a:pt x="98553" y="9547"/>
                    <a:pt x="98186" y="8688"/>
                  </a:cubicBezTo>
                  <a:cubicBezTo>
                    <a:pt x="97651" y="7416"/>
                    <a:pt x="96668" y="6229"/>
                    <a:pt x="95357" y="5164"/>
                  </a:cubicBezTo>
                  <a:cubicBezTo>
                    <a:pt x="93350" y="3607"/>
                    <a:pt x="90564" y="2295"/>
                    <a:pt x="87203" y="1394"/>
                  </a:cubicBezTo>
                  <a:cubicBezTo>
                    <a:pt x="83843" y="492"/>
                    <a:pt x="79867" y="0"/>
                    <a:pt x="7552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2" name="Google Shape;662;p37"/>
            <p:cNvSpPr/>
            <p:nvPr/>
          </p:nvSpPr>
          <p:spPr>
            <a:xfrm>
              <a:off x="1734775" y="1262575"/>
              <a:ext cx="2587825" cy="2612450"/>
            </a:xfrm>
            <a:custGeom>
              <a:avLst/>
              <a:gdLst/>
              <a:ahLst/>
              <a:cxnLst/>
              <a:rect l="l" t="t" r="r" b="b"/>
              <a:pathLst>
                <a:path w="103513" h="104498" extrusionOk="0">
                  <a:moveTo>
                    <a:pt x="77696" y="535"/>
                  </a:moveTo>
                  <a:cubicBezTo>
                    <a:pt x="84131" y="535"/>
                    <a:pt x="89868" y="1683"/>
                    <a:pt x="94251" y="3650"/>
                  </a:cubicBezTo>
                  <a:cubicBezTo>
                    <a:pt x="96425" y="4633"/>
                    <a:pt x="98267" y="5781"/>
                    <a:pt x="99661" y="7092"/>
                  </a:cubicBezTo>
                  <a:cubicBezTo>
                    <a:pt x="101097" y="8403"/>
                    <a:pt x="102080" y="9879"/>
                    <a:pt x="102572" y="11436"/>
                  </a:cubicBezTo>
                  <a:cubicBezTo>
                    <a:pt x="102857" y="12213"/>
                    <a:pt x="102982" y="12993"/>
                    <a:pt x="102982" y="13731"/>
                  </a:cubicBezTo>
                  <a:cubicBezTo>
                    <a:pt x="102982" y="14589"/>
                    <a:pt x="102818" y="15452"/>
                    <a:pt x="102365" y="16271"/>
                  </a:cubicBezTo>
                  <a:cubicBezTo>
                    <a:pt x="102080" y="16927"/>
                    <a:pt x="101628" y="17540"/>
                    <a:pt x="101015" y="18156"/>
                  </a:cubicBezTo>
                  <a:cubicBezTo>
                    <a:pt x="100113" y="19097"/>
                    <a:pt x="98884" y="20041"/>
                    <a:pt x="97284" y="20982"/>
                  </a:cubicBezTo>
                  <a:cubicBezTo>
                    <a:pt x="95687" y="21926"/>
                    <a:pt x="93678" y="22910"/>
                    <a:pt x="91219" y="23851"/>
                  </a:cubicBezTo>
                  <a:cubicBezTo>
                    <a:pt x="81220" y="27867"/>
                    <a:pt x="68599" y="33358"/>
                    <a:pt x="55610" y="41023"/>
                  </a:cubicBezTo>
                  <a:cubicBezTo>
                    <a:pt x="49585" y="44586"/>
                    <a:pt x="44054" y="48235"/>
                    <a:pt x="39176" y="52700"/>
                  </a:cubicBezTo>
                  <a:cubicBezTo>
                    <a:pt x="34258" y="57126"/>
                    <a:pt x="30039" y="62371"/>
                    <a:pt x="26718" y="69134"/>
                  </a:cubicBezTo>
                  <a:cubicBezTo>
                    <a:pt x="25040" y="72534"/>
                    <a:pt x="23565" y="75937"/>
                    <a:pt x="22211" y="79379"/>
                  </a:cubicBezTo>
                  <a:cubicBezTo>
                    <a:pt x="19014" y="87614"/>
                    <a:pt x="16188" y="93803"/>
                    <a:pt x="13605" y="97901"/>
                  </a:cubicBezTo>
                  <a:cubicBezTo>
                    <a:pt x="12336" y="99950"/>
                    <a:pt x="11146" y="101507"/>
                    <a:pt x="10042" y="102491"/>
                  </a:cubicBezTo>
                  <a:cubicBezTo>
                    <a:pt x="9468" y="103022"/>
                    <a:pt x="8934" y="103393"/>
                    <a:pt x="8402" y="103638"/>
                  </a:cubicBezTo>
                  <a:cubicBezTo>
                    <a:pt x="7911" y="103884"/>
                    <a:pt x="7419" y="104006"/>
                    <a:pt x="6967" y="104006"/>
                  </a:cubicBezTo>
                  <a:cubicBezTo>
                    <a:pt x="6517" y="104006"/>
                    <a:pt x="6108" y="103884"/>
                    <a:pt x="5698" y="103678"/>
                  </a:cubicBezTo>
                  <a:cubicBezTo>
                    <a:pt x="5409" y="103556"/>
                    <a:pt x="5081" y="103311"/>
                    <a:pt x="4796" y="103065"/>
                  </a:cubicBezTo>
                  <a:cubicBezTo>
                    <a:pt x="4305" y="102655"/>
                    <a:pt x="3852" y="102081"/>
                    <a:pt x="3442" y="101383"/>
                  </a:cubicBezTo>
                  <a:cubicBezTo>
                    <a:pt x="2993" y="100688"/>
                    <a:pt x="2541" y="99868"/>
                    <a:pt x="2131" y="98885"/>
                  </a:cubicBezTo>
                  <a:cubicBezTo>
                    <a:pt x="1600" y="97655"/>
                    <a:pt x="1190" y="96056"/>
                    <a:pt x="902" y="94213"/>
                  </a:cubicBezTo>
                  <a:cubicBezTo>
                    <a:pt x="656" y="92328"/>
                    <a:pt x="534" y="90197"/>
                    <a:pt x="534" y="87902"/>
                  </a:cubicBezTo>
                  <a:lnTo>
                    <a:pt x="534" y="86794"/>
                  </a:lnTo>
                  <a:cubicBezTo>
                    <a:pt x="616" y="81795"/>
                    <a:pt x="1272" y="75976"/>
                    <a:pt x="2501" y="70075"/>
                  </a:cubicBezTo>
                  <a:cubicBezTo>
                    <a:pt x="3770" y="63725"/>
                    <a:pt x="5698" y="57250"/>
                    <a:pt x="8239" y="51513"/>
                  </a:cubicBezTo>
                  <a:cubicBezTo>
                    <a:pt x="12458" y="41799"/>
                    <a:pt x="18893" y="32007"/>
                    <a:pt x="27499" y="23402"/>
                  </a:cubicBezTo>
                  <a:cubicBezTo>
                    <a:pt x="29138" y="21802"/>
                    <a:pt x="30816" y="20245"/>
                    <a:pt x="32580" y="18769"/>
                  </a:cubicBezTo>
                  <a:cubicBezTo>
                    <a:pt x="38192" y="14016"/>
                    <a:pt x="44464" y="10000"/>
                    <a:pt x="51102" y="6803"/>
                  </a:cubicBezTo>
                  <a:cubicBezTo>
                    <a:pt x="60282" y="2378"/>
                    <a:pt x="69543" y="535"/>
                    <a:pt x="77657" y="535"/>
                  </a:cubicBezTo>
                  <a:close/>
                  <a:moveTo>
                    <a:pt x="77657" y="1"/>
                  </a:moveTo>
                  <a:cubicBezTo>
                    <a:pt x="69461" y="1"/>
                    <a:pt x="60118" y="1847"/>
                    <a:pt x="50857" y="6312"/>
                  </a:cubicBezTo>
                  <a:cubicBezTo>
                    <a:pt x="44503" y="9426"/>
                    <a:pt x="38481" y="13239"/>
                    <a:pt x="33029" y="17704"/>
                  </a:cubicBezTo>
                  <a:cubicBezTo>
                    <a:pt x="31308" y="19179"/>
                    <a:pt x="29629" y="20736"/>
                    <a:pt x="28030" y="22375"/>
                  </a:cubicBezTo>
                  <a:cubicBezTo>
                    <a:pt x="18850" y="31637"/>
                    <a:pt x="12048" y="42170"/>
                    <a:pt x="7665" y="52497"/>
                  </a:cubicBezTo>
                  <a:cubicBezTo>
                    <a:pt x="5163" y="58398"/>
                    <a:pt x="3239" y="65118"/>
                    <a:pt x="1928" y="71714"/>
                  </a:cubicBezTo>
                  <a:cubicBezTo>
                    <a:pt x="862" y="77205"/>
                    <a:pt x="207" y="82657"/>
                    <a:pt x="0" y="87532"/>
                  </a:cubicBezTo>
                  <a:lnTo>
                    <a:pt x="0" y="87902"/>
                  </a:lnTo>
                  <a:cubicBezTo>
                    <a:pt x="0" y="90237"/>
                    <a:pt x="125" y="92368"/>
                    <a:pt x="410" y="94295"/>
                  </a:cubicBezTo>
                  <a:cubicBezTo>
                    <a:pt x="698" y="96180"/>
                    <a:pt x="1066" y="97777"/>
                    <a:pt x="1639" y="99088"/>
                  </a:cubicBezTo>
                  <a:cubicBezTo>
                    <a:pt x="2420" y="100852"/>
                    <a:pt x="3239" y="102202"/>
                    <a:pt x="4098" y="103104"/>
                  </a:cubicBezTo>
                  <a:cubicBezTo>
                    <a:pt x="4550" y="103556"/>
                    <a:pt x="5000" y="103924"/>
                    <a:pt x="5452" y="104169"/>
                  </a:cubicBezTo>
                  <a:cubicBezTo>
                    <a:pt x="5944" y="104376"/>
                    <a:pt x="6435" y="104497"/>
                    <a:pt x="6967" y="104497"/>
                  </a:cubicBezTo>
                  <a:cubicBezTo>
                    <a:pt x="7501" y="104497"/>
                    <a:pt x="8075" y="104376"/>
                    <a:pt x="8648" y="104088"/>
                  </a:cubicBezTo>
                  <a:cubicBezTo>
                    <a:pt x="9632" y="103638"/>
                    <a:pt x="10655" y="102737"/>
                    <a:pt x="11720" y="101465"/>
                  </a:cubicBezTo>
                  <a:cubicBezTo>
                    <a:pt x="13320" y="99580"/>
                    <a:pt x="14998" y="96793"/>
                    <a:pt x="16844" y="93148"/>
                  </a:cubicBezTo>
                  <a:cubicBezTo>
                    <a:pt x="18647" y="89499"/>
                    <a:pt x="20614" y="84952"/>
                    <a:pt x="22702" y="79582"/>
                  </a:cubicBezTo>
                  <a:cubicBezTo>
                    <a:pt x="24056" y="76140"/>
                    <a:pt x="25532" y="72740"/>
                    <a:pt x="27210" y="69337"/>
                  </a:cubicBezTo>
                  <a:cubicBezTo>
                    <a:pt x="30488" y="62659"/>
                    <a:pt x="34668" y="57496"/>
                    <a:pt x="39504" y="53070"/>
                  </a:cubicBezTo>
                  <a:cubicBezTo>
                    <a:pt x="44339" y="48645"/>
                    <a:pt x="49873" y="45038"/>
                    <a:pt x="55856" y="41472"/>
                  </a:cubicBezTo>
                  <a:cubicBezTo>
                    <a:pt x="68845" y="33810"/>
                    <a:pt x="81427" y="28358"/>
                    <a:pt x="91426" y="24342"/>
                  </a:cubicBezTo>
                  <a:cubicBezTo>
                    <a:pt x="93596" y="23484"/>
                    <a:pt x="95441" y="22621"/>
                    <a:pt x="96999" y="21762"/>
                  </a:cubicBezTo>
                  <a:cubicBezTo>
                    <a:pt x="99293" y="20490"/>
                    <a:pt x="100933" y="19179"/>
                    <a:pt x="101955" y="17868"/>
                  </a:cubicBezTo>
                  <a:cubicBezTo>
                    <a:pt x="102490" y="17212"/>
                    <a:pt x="102900" y="16517"/>
                    <a:pt x="103146" y="15819"/>
                  </a:cubicBezTo>
                  <a:cubicBezTo>
                    <a:pt x="103391" y="15124"/>
                    <a:pt x="103513" y="14426"/>
                    <a:pt x="103513" y="13731"/>
                  </a:cubicBezTo>
                  <a:cubicBezTo>
                    <a:pt x="103513" y="12911"/>
                    <a:pt x="103349" y="12091"/>
                    <a:pt x="103103" y="11272"/>
                  </a:cubicBezTo>
                  <a:cubicBezTo>
                    <a:pt x="102529" y="9590"/>
                    <a:pt x="101506" y="8075"/>
                    <a:pt x="100031" y="6722"/>
                  </a:cubicBezTo>
                  <a:cubicBezTo>
                    <a:pt x="97818" y="4673"/>
                    <a:pt x="94661" y="2994"/>
                    <a:pt x="90852" y="1847"/>
                  </a:cubicBezTo>
                  <a:cubicBezTo>
                    <a:pt x="87039" y="657"/>
                    <a:pt x="82574" y="1"/>
                    <a:pt x="7765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3" name="Google Shape;663;p37"/>
            <p:cNvSpPr/>
            <p:nvPr/>
          </p:nvSpPr>
          <p:spPr>
            <a:xfrm>
              <a:off x="1720425" y="1205225"/>
              <a:ext cx="2707750" cy="2752825"/>
            </a:xfrm>
            <a:custGeom>
              <a:avLst/>
              <a:gdLst/>
              <a:ahLst/>
              <a:cxnLst/>
              <a:rect l="l" t="t" r="r" b="b"/>
              <a:pathLst>
                <a:path w="108310" h="110113" extrusionOk="0">
                  <a:moveTo>
                    <a:pt x="80155" y="492"/>
                  </a:moveTo>
                  <a:cubicBezTo>
                    <a:pt x="87285" y="492"/>
                    <a:pt x="93678" y="1928"/>
                    <a:pt x="98474" y="4344"/>
                  </a:cubicBezTo>
                  <a:cubicBezTo>
                    <a:pt x="100890" y="5534"/>
                    <a:pt x="102900" y="6967"/>
                    <a:pt x="104415" y="8606"/>
                  </a:cubicBezTo>
                  <a:cubicBezTo>
                    <a:pt x="105972" y="10245"/>
                    <a:pt x="107037" y="12048"/>
                    <a:pt x="107529" y="13976"/>
                  </a:cubicBezTo>
                  <a:cubicBezTo>
                    <a:pt x="107693" y="14753"/>
                    <a:pt x="107817" y="15490"/>
                    <a:pt x="107817" y="16188"/>
                  </a:cubicBezTo>
                  <a:cubicBezTo>
                    <a:pt x="107817" y="17172"/>
                    <a:pt x="107611" y="18113"/>
                    <a:pt x="107201" y="19057"/>
                  </a:cubicBezTo>
                  <a:cubicBezTo>
                    <a:pt x="106873" y="19752"/>
                    <a:pt x="106424" y="20450"/>
                    <a:pt x="105808" y="21145"/>
                  </a:cubicBezTo>
                  <a:cubicBezTo>
                    <a:pt x="104906" y="22171"/>
                    <a:pt x="103677" y="23237"/>
                    <a:pt x="102080" y="24260"/>
                  </a:cubicBezTo>
                  <a:cubicBezTo>
                    <a:pt x="100441" y="25286"/>
                    <a:pt x="98432" y="26351"/>
                    <a:pt x="95973" y="27417"/>
                  </a:cubicBezTo>
                  <a:cubicBezTo>
                    <a:pt x="85728" y="31842"/>
                    <a:pt x="72697" y="37619"/>
                    <a:pt x="59010" y="45159"/>
                  </a:cubicBezTo>
                  <a:cubicBezTo>
                    <a:pt x="52453" y="48765"/>
                    <a:pt x="46470" y="52332"/>
                    <a:pt x="41268" y="56676"/>
                  </a:cubicBezTo>
                  <a:cubicBezTo>
                    <a:pt x="36022" y="61059"/>
                    <a:pt x="31554" y="66222"/>
                    <a:pt x="28073" y="72985"/>
                  </a:cubicBezTo>
                  <a:cubicBezTo>
                    <a:pt x="26269" y="76428"/>
                    <a:pt x="24752" y="79952"/>
                    <a:pt x="23358" y="83597"/>
                  </a:cubicBezTo>
                  <a:cubicBezTo>
                    <a:pt x="20123" y="92245"/>
                    <a:pt x="17212" y="98802"/>
                    <a:pt x="14589" y="103146"/>
                  </a:cubicBezTo>
                  <a:cubicBezTo>
                    <a:pt x="13320" y="105316"/>
                    <a:pt x="12048" y="106955"/>
                    <a:pt x="10901" y="108021"/>
                  </a:cubicBezTo>
                  <a:cubicBezTo>
                    <a:pt x="10288" y="108555"/>
                    <a:pt x="9753" y="108965"/>
                    <a:pt x="9180" y="109211"/>
                  </a:cubicBezTo>
                  <a:cubicBezTo>
                    <a:pt x="8649" y="109496"/>
                    <a:pt x="8114" y="109620"/>
                    <a:pt x="7622" y="109620"/>
                  </a:cubicBezTo>
                  <a:cubicBezTo>
                    <a:pt x="7173" y="109620"/>
                    <a:pt x="6764" y="109539"/>
                    <a:pt x="6354" y="109332"/>
                  </a:cubicBezTo>
                  <a:cubicBezTo>
                    <a:pt x="5737" y="109086"/>
                    <a:pt x="5124" y="108637"/>
                    <a:pt x="4469" y="107939"/>
                  </a:cubicBezTo>
                  <a:cubicBezTo>
                    <a:pt x="3852" y="107244"/>
                    <a:pt x="3239" y="106342"/>
                    <a:pt x="2623" y="105234"/>
                  </a:cubicBezTo>
                  <a:cubicBezTo>
                    <a:pt x="1928" y="103965"/>
                    <a:pt x="1394" y="102202"/>
                    <a:pt x="1027" y="100071"/>
                  </a:cubicBezTo>
                  <a:cubicBezTo>
                    <a:pt x="699" y="97940"/>
                    <a:pt x="535" y="95442"/>
                    <a:pt x="535" y="92655"/>
                  </a:cubicBezTo>
                  <a:cubicBezTo>
                    <a:pt x="535" y="91754"/>
                    <a:pt x="535" y="90770"/>
                    <a:pt x="574" y="89826"/>
                  </a:cubicBezTo>
                  <a:cubicBezTo>
                    <a:pt x="781" y="84951"/>
                    <a:pt x="1436" y="79499"/>
                    <a:pt x="2502" y="74008"/>
                  </a:cubicBezTo>
                  <a:cubicBezTo>
                    <a:pt x="3813" y="67412"/>
                    <a:pt x="5737" y="60692"/>
                    <a:pt x="8239" y="54791"/>
                  </a:cubicBezTo>
                  <a:cubicBezTo>
                    <a:pt x="12622" y="44464"/>
                    <a:pt x="19424" y="33931"/>
                    <a:pt x="28604" y="24669"/>
                  </a:cubicBezTo>
                  <a:cubicBezTo>
                    <a:pt x="30203" y="23030"/>
                    <a:pt x="31882" y="21473"/>
                    <a:pt x="33603" y="19998"/>
                  </a:cubicBezTo>
                  <a:cubicBezTo>
                    <a:pt x="39668" y="14795"/>
                    <a:pt x="46431" y="10369"/>
                    <a:pt x="53683" y="6803"/>
                  </a:cubicBezTo>
                  <a:cubicBezTo>
                    <a:pt x="62780" y="2377"/>
                    <a:pt x="71959" y="492"/>
                    <a:pt x="80155" y="492"/>
                  </a:cubicBezTo>
                  <a:close/>
                  <a:moveTo>
                    <a:pt x="80155" y="0"/>
                  </a:moveTo>
                  <a:cubicBezTo>
                    <a:pt x="71877" y="0"/>
                    <a:pt x="62616" y="1885"/>
                    <a:pt x="53479" y="6354"/>
                  </a:cubicBezTo>
                  <a:cubicBezTo>
                    <a:pt x="46431" y="9796"/>
                    <a:pt x="39874" y="14058"/>
                    <a:pt x="33974" y="19057"/>
                  </a:cubicBezTo>
                  <a:cubicBezTo>
                    <a:pt x="32292" y="20532"/>
                    <a:pt x="30653" y="22047"/>
                    <a:pt x="29095" y="23604"/>
                  </a:cubicBezTo>
                  <a:cubicBezTo>
                    <a:pt x="19385" y="33521"/>
                    <a:pt x="12212" y="44792"/>
                    <a:pt x="7665" y="55774"/>
                  </a:cubicBezTo>
                  <a:cubicBezTo>
                    <a:pt x="5206" y="61839"/>
                    <a:pt x="3239" y="68763"/>
                    <a:pt x="1928" y="75690"/>
                  </a:cubicBezTo>
                  <a:cubicBezTo>
                    <a:pt x="945" y="80689"/>
                    <a:pt x="328" y="85646"/>
                    <a:pt x="43" y="90196"/>
                  </a:cubicBezTo>
                  <a:cubicBezTo>
                    <a:pt x="43" y="91055"/>
                    <a:pt x="0" y="91875"/>
                    <a:pt x="0" y="92655"/>
                  </a:cubicBezTo>
                  <a:cubicBezTo>
                    <a:pt x="0" y="95442"/>
                    <a:pt x="207" y="97982"/>
                    <a:pt x="535" y="100153"/>
                  </a:cubicBezTo>
                  <a:cubicBezTo>
                    <a:pt x="902" y="102326"/>
                    <a:pt x="1436" y="104129"/>
                    <a:pt x="2174" y="105480"/>
                  </a:cubicBezTo>
                  <a:cubicBezTo>
                    <a:pt x="3033" y="106998"/>
                    <a:pt x="3895" y="108145"/>
                    <a:pt x="4797" y="108922"/>
                  </a:cubicBezTo>
                  <a:cubicBezTo>
                    <a:pt x="5246" y="109332"/>
                    <a:pt x="5698" y="109620"/>
                    <a:pt x="6147" y="109824"/>
                  </a:cubicBezTo>
                  <a:cubicBezTo>
                    <a:pt x="6639" y="109988"/>
                    <a:pt x="7131" y="110112"/>
                    <a:pt x="7583" y="110112"/>
                  </a:cubicBezTo>
                  <a:lnTo>
                    <a:pt x="7622" y="110112"/>
                  </a:lnTo>
                  <a:cubicBezTo>
                    <a:pt x="8196" y="110112"/>
                    <a:pt x="8813" y="109948"/>
                    <a:pt x="9386" y="109660"/>
                  </a:cubicBezTo>
                  <a:cubicBezTo>
                    <a:pt x="10452" y="109168"/>
                    <a:pt x="11517" y="108227"/>
                    <a:pt x="12622" y="106916"/>
                  </a:cubicBezTo>
                  <a:cubicBezTo>
                    <a:pt x="14261" y="104906"/>
                    <a:pt x="15982" y="101956"/>
                    <a:pt x="17867" y="98104"/>
                  </a:cubicBezTo>
                  <a:cubicBezTo>
                    <a:pt x="19713" y="94252"/>
                    <a:pt x="21680" y="89459"/>
                    <a:pt x="23850" y="83804"/>
                  </a:cubicBezTo>
                  <a:cubicBezTo>
                    <a:pt x="25204" y="80155"/>
                    <a:pt x="26719" y="76631"/>
                    <a:pt x="28522" y="73189"/>
                  </a:cubicBezTo>
                  <a:cubicBezTo>
                    <a:pt x="31964" y="66511"/>
                    <a:pt x="36390" y="61387"/>
                    <a:pt x="41553" y="57085"/>
                  </a:cubicBezTo>
                  <a:cubicBezTo>
                    <a:pt x="46759" y="52742"/>
                    <a:pt x="52699" y="49175"/>
                    <a:pt x="59256" y="45611"/>
                  </a:cubicBezTo>
                  <a:cubicBezTo>
                    <a:pt x="72903" y="38071"/>
                    <a:pt x="85892" y="32292"/>
                    <a:pt x="96179" y="27866"/>
                  </a:cubicBezTo>
                  <a:cubicBezTo>
                    <a:pt x="100563" y="25941"/>
                    <a:pt x="103595" y="24096"/>
                    <a:pt x="105523" y="22211"/>
                  </a:cubicBezTo>
                  <a:cubicBezTo>
                    <a:pt x="106506" y="21227"/>
                    <a:pt x="107201" y="20244"/>
                    <a:pt x="107653" y="19260"/>
                  </a:cubicBezTo>
                  <a:cubicBezTo>
                    <a:pt x="108103" y="18277"/>
                    <a:pt x="108309" y="17254"/>
                    <a:pt x="108309" y="16188"/>
                  </a:cubicBezTo>
                  <a:cubicBezTo>
                    <a:pt x="108309" y="15408"/>
                    <a:pt x="108185" y="14671"/>
                    <a:pt x="108021" y="13851"/>
                  </a:cubicBezTo>
                  <a:cubicBezTo>
                    <a:pt x="107490" y="11845"/>
                    <a:pt x="106381" y="9960"/>
                    <a:pt x="104785" y="8278"/>
                  </a:cubicBezTo>
                  <a:cubicBezTo>
                    <a:pt x="102408" y="5737"/>
                    <a:pt x="98966" y="3688"/>
                    <a:pt x="94744" y="2256"/>
                  </a:cubicBezTo>
                  <a:cubicBezTo>
                    <a:pt x="90524" y="820"/>
                    <a:pt x="85564" y="0"/>
                    <a:pt x="80155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4" name="Google Shape;664;p37"/>
            <p:cNvSpPr/>
            <p:nvPr/>
          </p:nvSpPr>
          <p:spPr>
            <a:xfrm>
              <a:off x="1706075" y="1145800"/>
              <a:ext cx="2828625" cy="2896250"/>
            </a:xfrm>
            <a:custGeom>
              <a:avLst/>
              <a:gdLst/>
              <a:ahLst/>
              <a:cxnLst/>
              <a:rect l="l" t="t" r="r" b="b"/>
              <a:pathLst>
                <a:path w="113145" h="115850" extrusionOk="0">
                  <a:moveTo>
                    <a:pt x="82821" y="492"/>
                  </a:moveTo>
                  <a:cubicBezTo>
                    <a:pt x="90607" y="492"/>
                    <a:pt x="97573" y="2213"/>
                    <a:pt x="102818" y="5082"/>
                  </a:cubicBezTo>
                  <a:cubicBezTo>
                    <a:pt x="105441" y="6518"/>
                    <a:pt x="107611" y="8239"/>
                    <a:pt x="109250" y="10206"/>
                  </a:cubicBezTo>
                  <a:cubicBezTo>
                    <a:pt x="110889" y="12173"/>
                    <a:pt x="111998" y="14304"/>
                    <a:pt x="112447" y="16638"/>
                  </a:cubicBezTo>
                  <a:cubicBezTo>
                    <a:pt x="112571" y="17336"/>
                    <a:pt x="112653" y="18031"/>
                    <a:pt x="112653" y="18687"/>
                  </a:cubicBezTo>
                  <a:cubicBezTo>
                    <a:pt x="112653" y="19795"/>
                    <a:pt x="112447" y="20818"/>
                    <a:pt x="112037" y="21883"/>
                  </a:cubicBezTo>
                  <a:cubicBezTo>
                    <a:pt x="111709" y="22663"/>
                    <a:pt x="111260" y="23440"/>
                    <a:pt x="110644" y="24178"/>
                  </a:cubicBezTo>
                  <a:cubicBezTo>
                    <a:pt x="109742" y="25325"/>
                    <a:pt x="108473" y="26473"/>
                    <a:pt x="106834" y="27581"/>
                  </a:cubicBezTo>
                  <a:cubicBezTo>
                    <a:pt x="105195" y="28728"/>
                    <a:pt x="103185" y="29876"/>
                    <a:pt x="100727" y="31023"/>
                  </a:cubicBezTo>
                  <a:cubicBezTo>
                    <a:pt x="90197" y="35941"/>
                    <a:pt x="76795" y="41963"/>
                    <a:pt x="62413" y="49382"/>
                  </a:cubicBezTo>
                  <a:cubicBezTo>
                    <a:pt x="55322" y="53027"/>
                    <a:pt x="48929" y="56512"/>
                    <a:pt x="43356" y="60774"/>
                  </a:cubicBezTo>
                  <a:cubicBezTo>
                    <a:pt x="37783" y="65075"/>
                    <a:pt x="33030" y="70117"/>
                    <a:pt x="29384" y="76920"/>
                  </a:cubicBezTo>
                  <a:cubicBezTo>
                    <a:pt x="27499" y="80444"/>
                    <a:pt x="25899" y="84050"/>
                    <a:pt x="24506" y="87941"/>
                  </a:cubicBezTo>
                  <a:cubicBezTo>
                    <a:pt x="21188" y="96999"/>
                    <a:pt x="18277" y="103923"/>
                    <a:pt x="15573" y="108513"/>
                  </a:cubicBezTo>
                  <a:cubicBezTo>
                    <a:pt x="14222" y="110807"/>
                    <a:pt x="12950" y="112529"/>
                    <a:pt x="11721" y="113676"/>
                  </a:cubicBezTo>
                  <a:cubicBezTo>
                    <a:pt x="11108" y="114250"/>
                    <a:pt x="10491" y="114659"/>
                    <a:pt x="9918" y="114948"/>
                  </a:cubicBezTo>
                  <a:cubicBezTo>
                    <a:pt x="9305" y="115233"/>
                    <a:pt x="8731" y="115358"/>
                    <a:pt x="8157" y="115358"/>
                  </a:cubicBezTo>
                  <a:cubicBezTo>
                    <a:pt x="7747" y="115358"/>
                    <a:pt x="7338" y="115276"/>
                    <a:pt x="6928" y="115151"/>
                  </a:cubicBezTo>
                  <a:cubicBezTo>
                    <a:pt x="6311" y="114905"/>
                    <a:pt x="5698" y="114538"/>
                    <a:pt x="5043" y="113964"/>
                  </a:cubicBezTo>
                  <a:cubicBezTo>
                    <a:pt x="4426" y="113391"/>
                    <a:pt x="3771" y="112611"/>
                    <a:pt x="3115" y="111670"/>
                  </a:cubicBezTo>
                  <a:cubicBezTo>
                    <a:pt x="2666" y="111053"/>
                    <a:pt x="2296" y="110276"/>
                    <a:pt x="1968" y="109332"/>
                  </a:cubicBezTo>
                  <a:cubicBezTo>
                    <a:pt x="1476" y="107900"/>
                    <a:pt x="1109" y="106178"/>
                    <a:pt x="863" y="104169"/>
                  </a:cubicBezTo>
                  <a:cubicBezTo>
                    <a:pt x="617" y="102202"/>
                    <a:pt x="492" y="99989"/>
                    <a:pt x="492" y="97573"/>
                  </a:cubicBezTo>
                  <a:cubicBezTo>
                    <a:pt x="492" y="95973"/>
                    <a:pt x="535" y="94295"/>
                    <a:pt x="617" y="92573"/>
                  </a:cubicBezTo>
                  <a:cubicBezTo>
                    <a:pt x="902" y="88023"/>
                    <a:pt x="1519" y="83066"/>
                    <a:pt x="2502" y="78067"/>
                  </a:cubicBezTo>
                  <a:cubicBezTo>
                    <a:pt x="3813" y="71140"/>
                    <a:pt x="5780" y="64216"/>
                    <a:pt x="8239" y="58151"/>
                  </a:cubicBezTo>
                  <a:cubicBezTo>
                    <a:pt x="12786" y="47169"/>
                    <a:pt x="19959" y="35898"/>
                    <a:pt x="29669" y="25981"/>
                  </a:cubicBezTo>
                  <a:cubicBezTo>
                    <a:pt x="31227" y="24424"/>
                    <a:pt x="32866" y="22909"/>
                    <a:pt x="34548" y="21434"/>
                  </a:cubicBezTo>
                  <a:cubicBezTo>
                    <a:pt x="41022" y="15697"/>
                    <a:pt x="48356" y="10819"/>
                    <a:pt x="56266" y="6885"/>
                  </a:cubicBezTo>
                  <a:cubicBezTo>
                    <a:pt x="65364" y="2420"/>
                    <a:pt x="74543" y="492"/>
                    <a:pt x="82821" y="492"/>
                  </a:cubicBezTo>
                  <a:close/>
                  <a:moveTo>
                    <a:pt x="82821" y="0"/>
                  </a:moveTo>
                  <a:cubicBezTo>
                    <a:pt x="74500" y="0"/>
                    <a:pt x="65200" y="1967"/>
                    <a:pt x="56060" y="6475"/>
                  </a:cubicBezTo>
                  <a:cubicBezTo>
                    <a:pt x="48356" y="10288"/>
                    <a:pt x="41143" y="15041"/>
                    <a:pt x="34793" y="20572"/>
                  </a:cubicBezTo>
                  <a:cubicBezTo>
                    <a:pt x="33194" y="22008"/>
                    <a:pt x="31679" y="23440"/>
                    <a:pt x="30204" y="24958"/>
                  </a:cubicBezTo>
                  <a:cubicBezTo>
                    <a:pt x="19916" y="35531"/>
                    <a:pt x="12376" y="47497"/>
                    <a:pt x="7705" y="59135"/>
                  </a:cubicBezTo>
                  <a:cubicBezTo>
                    <a:pt x="5207" y="65363"/>
                    <a:pt x="3240" y="72576"/>
                    <a:pt x="1886" y="79745"/>
                  </a:cubicBezTo>
                  <a:cubicBezTo>
                    <a:pt x="1066" y="84132"/>
                    <a:pt x="492" y="88515"/>
                    <a:pt x="165" y="92655"/>
                  </a:cubicBezTo>
                  <a:cubicBezTo>
                    <a:pt x="43" y="94334"/>
                    <a:pt x="1" y="95973"/>
                    <a:pt x="1" y="97573"/>
                  </a:cubicBezTo>
                  <a:cubicBezTo>
                    <a:pt x="1" y="100809"/>
                    <a:pt x="207" y="103720"/>
                    <a:pt x="656" y="106178"/>
                  </a:cubicBezTo>
                  <a:cubicBezTo>
                    <a:pt x="902" y="107408"/>
                    <a:pt x="1148" y="108513"/>
                    <a:pt x="1519" y="109457"/>
                  </a:cubicBezTo>
                  <a:cubicBezTo>
                    <a:pt x="1846" y="110440"/>
                    <a:pt x="2256" y="111299"/>
                    <a:pt x="2705" y="111955"/>
                  </a:cubicBezTo>
                  <a:cubicBezTo>
                    <a:pt x="3607" y="113227"/>
                    <a:pt x="4508" y="114210"/>
                    <a:pt x="5410" y="114866"/>
                  </a:cubicBezTo>
                  <a:cubicBezTo>
                    <a:pt x="5862" y="115194"/>
                    <a:pt x="6311" y="115440"/>
                    <a:pt x="6764" y="115604"/>
                  </a:cubicBezTo>
                  <a:cubicBezTo>
                    <a:pt x="7256" y="115768"/>
                    <a:pt x="7705" y="115850"/>
                    <a:pt x="8157" y="115850"/>
                  </a:cubicBezTo>
                  <a:cubicBezTo>
                    <a:pt x="8813" y="115850"/>
                    <a:pt x="9468" y="115686"/>
                    <a:pt x="10124" y="115397"/>
                  </a:cubicBezTo>
                  <a:cubicBezTo>
                    <a:pt x="11229" y="114866"/>
                    <a:pt x="12337" y="113840"/>
                    <a:pt x="13484" y="112447"/>
                  </a:cubicBezTo>
                  <a:cubicBezTo>
                    <a:pt x="15206" y="110316"/>
                    <a:pt x="16966" y="107201"/>
                    <a:pt x="18894" y="103146"/>
                  </a:cubicBezTo>
                  <a:cubicBezTo>
                    <a:pt x="20779" y="99087"/>
                    <a:pt x="22785" y="94049"/>
                    <a:pt x="24958" y="88105"/>
                  </a:cubicBezTo>
                  <a:cubicBezTo>
                    <a:pt x="26352" y="84253"/>
                    <a:pt x="27948" y="80647"/>
                    <a:pt x="29833" y="77165"/>
                  </a:cubicBezTo>
                  <a:cubicBezTo>
                    <a:pt x="33439" y="70402"/>
                    <a:pt x="38111" y="65403"/>
                    <a:pt x="43645" y="61141"/>
                  </a:cubicBezTo>
                  <a:cubicBezTo>
                    <a:pt x="49175" y="56922"/>
                    <a:pt x="55568" y="53437"/>
                    <a:pt x="62616" y="49791"/>
                  </a:cubicBezTo>
                  <a:cubicBezTo>
                    <a:pt x="77002" y="42373"/>
                    <a:pt x="90400" y="36350"/>
                    <a:pt x="100891" y="31433"/>
                  </a:cubicBezTo>
                  <a:cubicBezTo>
                    <a:pt x="105316" y="29384"/>
                    <a:pt x="108391" y="27374"/>
                    <a:pt x="110316" y="25286"/>
                  </a:cubicBezTo>
                  <a:cubicBezTo>
                    <a:pt x="111299" y="24221"/>
                    <a:pt x="111998" y="23155"/>
                    <a:pt x="112447" y="22047"/>
                  </a:cubicBezTo>
                  <a:cubicBezTo>
                    <a:pt x="112938" y="20982"/>
                    <a:pt x="113145" y="19834"/>
                    <a:pt x="113145" y="18687"/>
                  </a:cubicBezTo>
                  <a:cubicBezTo>
                    <a:pt x="113145" y="17992"/>
                    <a:pt x="113063" y="17254"/>
                    <a:pt x="112899" y="16556"/>
                  </a:cubicBezTo>
                  <a:cubicBezTo>
                    <a:pt x="112447" y="14140"/>
                    <a:pt x="111299" y="11884"/>
                    <a:pt x="109621" y="9878"/>
                  </a:cubicBezTo>
                  <a:cubicBezTo>
                    <a:pt x="107080" y="6885"/>
                    <a:pt x="103349" y="4426"/>
                    <a:pt x="98760" y="2705"/>
                  </a:cubicBezTo>
                  <a:cubicBezTo>
                    <a:pt x="94170" y="984"/>
                    <a:pt x="88722" y="0"/>
                    <a:pt x="8282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5" name="Google Shape;665;p37"/>
            <p:cNvSpPr/>
            <p:nvPr/>
          </p:nvSpPr>
          <p:spPr>
            <a:xfrm>
              <a:off x="1690750" y="1087450"/>
              <a:ext cx="2950500" cy="3039600"/>
            </a:xfrm>
            <a:custGeom>
              <a:avLst/>
              <a:gdLst/>
              <a:ahLst/>
              <a:cxnLst/>
              <a:rect l="l" t="t" r="r" b="b"/>
              <a:pathLst>
                <a:path w="118020" h="121584" extrusionOk="0">
                  <a:moveTo>
                    <a:pt x="85686" y="449"/>
                  </a:moveTo>
                  <a:cubicBezTo>
                    <a:pt x="94088" y="449"/>
                    <a:pt x="101668" y="2416"/>
                    <a:pt x="107283" y="5777"/>
                  </a:cubicBezTo>
                  <a:cubicBezTo>
                    <a:pt x="110109" y="7458"/>
                    <a:pt x="112447" y="9465"/>
                    <a:pt x="114168" y="11720"/>
                  </a:cubicBezTo>
                  <a:cubicBezTo>
                    <a:pt x="115889" y="14015"/>
                    <a:pt x="117036" y="16556"/>
                    <a:pt x="117403" y="19260"/>
                  </a:cubicBezTo>
                  <a:cubicBezTo>
                    <a:pt x="117528" y="19873"/>
                    <a:pt x="117567" y="20490"/>
                    <a:pt x="117567" y="21063"/>
                  </a:cubicBezTo>
                  <a:cubicBezTo>
                    <a:pt x="117567" y="22293"/>
                    <a:pt x="117364" y="23480"/>
                    <a:pt x="116912" y="24627"/>
                  </a:cubicBezTo>
                  <a:cubicBezTo>
                    <a:pt x="116256" y="26348"/>
                    <a:pt x="115069" y="27987"/>
                    <a:pt x="113184" y="29669"/>
                  </a:cubicBezTo>
                  <a:cubicBezTo>
                    <a:pt x="111339" y="31308"/>
                    <a:pt x="108798" y="32947"/>
                    <a:pt x="105480" y="34586"/>
                  </a:cubicBezTo>
                  <a:cubicBezTo>
                    <a:pt x="94744" y="39953"/>
                    <a:pt x="80893" y="46224"/>
                    <a:pt x="65813" y="53558"/>
                  </a:cubicBezTo>
                  <a:cubicBezTo>
                    <a:pt x="58230" y="57207"/>
                    <a:pt x="51388" y="60649"/>
                    <a:pt x="45487" y="64829"/>
                  </a:cubicBezTo>
                  <a:cubicBezTo>
                    <a:pt x="39544" y="69009"/>
                    <a:pt x="34587" y="74008"/>
                    <a:pt x="30774" y="80811"/>
                  </a:cubicBezTo>
                  <a:cubicBezTo>
                    <a:pt x="28807" y="84374"/>
                    <a:pt x="27129" y="88144"/>
                    <a:pt x="25693" y="92203"/>
                  </a:cubicBezTo>
                  <a:cubicBezTo>
                    <a:pt x="22333" y="101749"/>
                    <a:pt x="19343" y="109004"/>
                    <a:pt x="16556" y="113879"/>
                  </a:cubicBezTo>
                  <a:cubicBezTo>
                    <a:pt x="15163" y="116298"/>
                    <a:pt x="13852" y="118141"/>
                    <a:pt x="12540" y="119331"/>
                  </a:cubicBezTo>
                  <a:cubicBezTo>
                    <a:pt x="11885" y="119944"/>
                    <a:pt x="11229" y="120396"/>
                    <a:pt x="10573" y="120682"/>
                  </a:cubicBezTo>
                  <a:cubicBezTo>
                    <a:pt x="9957" y="121009"/>
                    <a:pt x="9344" y="121134"/>
                    <a:pt x="8688" y="121134"/>
                  </a:cubicBezTo>
                  <a:cubicBezTo>
                    <a:pt x="7908" y="121134"/>
                    <a:pt x="7088" y="120888"/>
                    <a:pt x="6229" y="120396"/>
                  </a:cubicBezTo>
                  <a:cubicBezTo>
                    <a:pt x="5410" y="119905"/>
                    <a:pt x="4548" y="119124"/>
                    <a:pt x="3646" y="118102"/>
                  </a:cubicBezTo>
                  <a:cubicBezTo>
                    <a:pt x="3115" y="117485"/>
                    <a:pt x="2663" y="116626"/>
                    <a:pt x="2253" y="115643"/>
                  </a:cubicBezTo>
                  <a:cubicBezTo>
                    <a:pt x="1640" y="114125"/>
                    <a:pt x="1187" y="112201"/>
                    <a:pt x="902" y="109988"/>
                  </a:cubicBezTo>
                  <a:cubicBezTo>
                    <a:pt x="614" y="107732"/>
                    <a:pt x="450" y="105192"/>
                    <a:pt x="450" y="102448"/>
                  </a:cubicBezTo>
                  <a:cubicBezTo>
                    <a:pt x="450" y="100110"/>
                    <a:pt x="574" y="97612"/>
                    <a:pt x="778" y="94989"/>
                  </a:cubicBezTo>
                  <a:cubicBezTo>
                    <a:pt x="1105" y="90849"/>
                    <a:pt x="1679" y="86466"/>
                    <a:pt x="2499" y="82079"/>
                  </a:cubicBezTo>
                  <a:cubicBezTo>
                    <a:pt x="3853" y="74910"/>
                    <a:pt x="5820" y="67697"/>
                    <a:pt x="8318" y="61469"/>
                  </a:cubicBezTo>
                  <a:cubicBezTo>
                    <a:pt x="12989" y="49831"/>
                    <a:pt x="20529" y="37865"/>
                    <a:pt x="30817" y="27292"/>
                  </a:cubicBezTo>
                  <a:cubicBezTo>
                    <a:pt x="32292" y="25774"/>
                    <a:pt x="33807" y="24342"/>
                    <a:pt x="35406" y="22906"/>
                  </a:cubicBezTo>
                  <a:cubicBezTo>
                    <a:pt x="42373" y="16638"/>
                    <a:pt x="50280" y="11228"/>
                    <a:pt x="58886" y="6924"/>
                  </a:cubicBezTo>
                  <a:cubicBezTo>
                    <a:pt x="68026" y="2416"/>
                    <a:pt x="77287" y="449"/>
                    <a:pt x="85646" y="449"/>
                  </a:cubicBezTo>
                  <a:close/>
                  <a:moveTo>
                    <a:pt x="85646" y="0"/>
                  </a:moveTo>
                  <a:cubicBezTo>
                    <a:pt x="77205" y="0"/>
                    <a:pt x="67862" y="1967"/>
                    <a:pt x="58682" y="6514"/>
                  </a:cubicBezTo>
                  <a:cubicBezTo>
                    <a:pt x="50198" y="10776"/>
                    <a:pt x="42412" y="16064"/>
                    <a:pt x="35488" y="22211"/>
                  </a:cubicBezTo>
                  <a:cubicBezTo>
                    <a:pt x="34095" y="23522"/>
                    <a:pt x="32702" y="24873"/>
                    <a:pt x="31348" y="26266"/>
                  </a:cubicBezTo>
                  <a:cubicBezTo>
                    <a:pt x="20490" y="37455"/>
                    <a:pt x="12580" y="50198"/>
                    <a:pt x="7744" y="62452"/>
                  </a:cubicBezTo>
                  <a:cubicBezTo>
                    <a:pt x="3974" y="72041"/>
                    <a:pt x="1394" y="84007"/>
                    <a:pt x="329" y="94783"/>
                  </a:cubicBezTo>
                  <a:cubicBezTo>
                    <a:pt x="122" y="97448"/>
                    <a:pt x="1" y="100028"/>
                    <a:pt x="1" y="102448"/>
                  </a:cubicBezTo>
                  <a:cubicBezTo>
                    <a:pt x="1" y="106136"/>
                    <a:pt x="247" y="109453"/>
                    <a:pt x="778" y="112201"/>
                  </a:cubicBezTo>
                  <a:cubicBezTo>
                    <a:pt x="1066" y="113551"/>
                    <a:pt x="1394" y="114741"/>
                    <a:pt x="1804" y="115807"/>
                  </a:cubicBezTo>
                  <a:cubicBezTo>
                    <a:pt x="2253" y="116830"/>
                    <a:pt x="2745" y="117731"/>
                    <a:pt x="3318" y="118387"/>
                  </a:cubicBezTo>
                  <a:cubicBezTo>
                    <a:pt x="4220" y="119452"/>
                    <a:pt x="5121" y="120232"/>
                    <a:pt x="6023" y="120806"/>
                  </a:cubicBezTo>
                  <a:cubicBezTo>
                    <a:pt x="6885" y="121337"/>
                    <a:pt x="7787" y="121583"/>
                    <a:pt x="8688" y="121583"/>
                  </a:cubicBezTo>
                  <a:cubicBezTo>
                    <a:pt x="9383" y="121583"/>
                    <a:pt x="10081" y="121419"/>
                    <a:pt x="10776" y="121091"/>
                  </a:cubicBezTo>
                  <a:cubicBezTo>
                    <a:pt x="12006" y="120560"/>
                    <a:pt x="13196" y="119495"/>
                    <a:pt x="14383" y="118020"/>
                  </a:cubicBezTo>
                  <a:cubicBezTo>
                    <a:pt x="16186" y="115764"/>
                    <a:pt x="17989" y="112486"/>
                    <a:pt x="19916" y="108185"/>
                  </a:cubicBezTo>
                  <a:cubicBezTo>
                    <a:pt x="21883" y="103923"/>
                    <a:pt x="23890" y="98635"/>
                    <a:pt x="26103" y="92367"/>
                  </a:cubicBezTo>
                  <a:cubicBezTo>
                    <a:pt x="27538" y="88308"/>
                    <a:pt x="29217" y="84581"/>
                    <a:pt x="31184" y="81057"/>
                  </a:cubicBezTo>
                  <a:cubicBezTo>
                    <a:pt x="34954" y="74293"/>
                    <a:pt x="39871" y="69376"/>
                    <a:pt x="45733" y="65196"/>
                  </a:cubicBezTo>
                  <a:cubicBezTo>
                    <a:pt x="51591" y="61016"/>
                    <a:pt x="58436" y="57617"/>
                    <a:pt x="66016" y="53968"/>
                  </a:cubicBezTo>
                  <a:cubicBezTo>
                    <a:pt x="81096" y="46634"/>
                    <a:pt x="94947" y="40363"/>
                    <a:pt x="105683" y="34996"/>
                  </a:cubicBezTo>
                  <a:cubicBezTo>
                    <a:pt x="110152" y="32783"/>
                    <a:pt x="113224" y="30571"/>
                    <a:pt x="115191" y="28315"/>
                  </a:cubicBezTo>
                  <a:cubicBezTo>
                    <a:pt x="116174" y="27168"/>
                    <a:pt x="116872" y="25981"/>
                    <a:pt x="117321" y="24791"/>
                  </a:cubicBezTo>
                  <a:cubicBezTo>
                    <a:pt x="117813" y="23561"/>
                    <a:pt x="118020" y="22332"/>
                    <a:pt x="118020" y="21063"/>
                  </a:cubicBezTo>
                  <a:cubicBezTo>
                    <a:pt x="118020" y="20447"/>
                    <a:pt x="117977" y="19834"/>
                    <a:pt x="117856" y="19178"/>
                  </a:cubicBezTo>
                  <a:cubicBezTo>
                    <a:pt x="117446" y="16392"/>
                    <a:pt x="116299" y="13769"/>
                    <a:pt x="114535" y="11474"/>
                  </a:cubicBezTo>
                  <a:cubicBezTo>
                    <a:pt x="111873" y="7989"/>
                    <a:pt x="107857" y="5121"/>
                    <a:pt x="102897" y="3115"/>
                  </a:cubicBezTo>
                  <a:cubicBezTo>
                    <a:pt x="97940" y="1105"/>
                    <a:pt x="92039" y="0"/>
                    <a:pt x="8564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6" name="Google Shape;666;p37"/>
            <p:cNvSpPr/>
            <p:nvPr/>
          </p:nvSpPr>
          <p:spPr>
            <a:xfrm>
              <a:off x="1674375" y="1026950"/>
              <a:ext cx="3073425" cy="3187200"/>
            </a:xfrm>
            <a:custGeom>
              <a:avLst/>
              <a:gdLst/>
              <a:ahLst/>
              <a:cxnLst/>
              <a:rect l="l" t="t" r="r" b="b"/>
              <a:pathLst>
                <a:path w="122937" h="127488" extrusionOk="0">
                  <a:moveTo>
                    <a:pt x="88636" y="453"/>
                  </a:moveTo>
                  <a:cubicBezTo>
                    <a:pt x="97694" y="453"/>
                    <a:pt x="105807" y="2705"/>
                    <a:pt x="111830" y="6557"/>
                  </a:cubicBezTo>
                  <a:cubicBezTo>
                    <a:pt x="114862" y="8442"/>
                    <a:pt x="117321" y="10737"/>
                    <a:pt x="119124" y="13360"/>
                  </a:cubicBezTo>
                  <a:cubicBezTo>
                    <a:pt x="120970" y="15943"/>
                    <a:pt x="122117" y="18851"/>
                    <a:pt x="122445" y="21966"/>
                  </a:cubicBezTo>
                  <a:cubicBezTo>
                    <a:pt x="122484" y="22500"/>
                    <a:pt x="122527" y="22992"/>
                    <a:pt x="122527" y="23483"/>
                  </a:cubicBezTo>
                  <a:cubicBezTo>
                    <a:pt x="122527" y="24834"/>
                    <a:pt x="122320" y="26145"/>
                    <a:pt x="121871" y="27417"/>
                  </a:cubicBezTo>
                  <a:cubicBezTo>
                    <a:pt x="121173" y="29302"/>
                    <a:pt x="119986" y="31145"/>
                    <a:pt x="118101" y="32909"/>
                  </a:cubicBezTo>
                  <a:cubicBezTo>
                    <a:pt x="116216" y="34712"/>
                    <a:pt x="113633" y="36472"/>
                    <a:pt x="110315" y="38275"/>
                  </a:cubicBezTo>
                  <a:cubicBezTo>
                    <a:pt x="99372" y="44094"/>
                    <a:pt x="85029" y="50611"/>
                    <a:pt x="69294" y="57781"/>
                  </a:cubicBezTo>
                  <a:cubicBezTo>
                    <a:pt x="61180" y="61512"/>
                    <a:pt x="53886" y="64830"/>
                    <a:pt x="47657" y="68970"/>
                  </a:cubicBezTo>
                  <a:cubicBezTo>
                    <a:pt x="41389" y="73068"/>
                    <a:pt x="36143" y="77943"/>
                    <a:pt x="32209" y="84827"/>
                  </a:cubicBezTo>
                  <a:cubicBezTo>
                    <a:pt x="30118" y="88433"/>
                    <a:pt x="28357" y="92285"/>
                    <a:pt x="26921" y="96547"/>
                  </a:cubicBezTo>
                  <a:cubicBezTo>
                    <a:pt x="23479" y="106546"/>
                    <a:pt x="20489" y="114211"/>
                    <a:pt x="17578" y="119374"/>
                  </a:cubicBezTo>
                  <a:cubicBezTo>
                    <a:pt x="16146" y="121915"/>
                    <a:pt x="14752" y="123882"/>
                    <a:pt x="13359" y="125151"/>
                  </a:cubicBezTo>
                  <a:cubicBezTo>
                    <a:pt x="12661" y="125806"/>
                    <a:pt x="11966" y="126259"/>
                    <a:pt x="11268" y="126586"/>
                  </a:cubicBezTo>
                  <a:cubicBezTo>
                    <a:pt x="10573" y="126914"/>
                    <a:pt x="9874" y="127078"/>
                    <a:pt x="9179" y="127078"/>
                  </a:cubicBezTo>
                  <a:cubicBezTo>
                    <a:pt x="8399" y="127078"/>
                    <a:pt x="7622" y="126872"/>
                    <a:pt x="6802" y="126462"/>
                  </a:cubicBezTo>
                  <a:cubicBezTo>
                    <a:pt x="5940" y="126052"/>
                    <a:pt x="5121" y="125439"/>
                    <a:pt x="4219" y="124577"/>
                  </a:cubicBezTo>
                  <a:cubicBezTo>
                    <a:pt x="3606" y="124003"/>
                    <a:pt x="3032" y="123144"/>
                    <a:pt x="2541" y="122079"/>
                  </a:cubicBezTo>
                  <a:cubicBezTo>
                    <a:pt x="1842" y="120440"/>
                    <a:pt x="1311" y="118348"/>
                    <a:pt x="941" y="115889"/>
                  </a:cubicBezTo>
                  <a:cubicBezTo>
                    <a:pt x="613" y="113431"/>
                    <a:pt x="449" y="110562"/>
                    <a:pt x="449" y="107490"/>
                  </a:cubicBezTo>
                  <a:cubicBezTo>
                    <a:pt x="449" y="104294"/>
                    <a:pt x="613" y="100809"/>
                    <a:pt x="984" y="97203"/>
                  </a:cubicBezTo>
                  <a:cubicBezTo>
                    <a:pt x="2049" y="86427"/>
                    <a:pt x="4629" y="74461"/>
                    <a:pt x="8399" y="64872"/>
                  </a:cubicBezTo>
                  <a:cubicBezTo>
                    <a:pt x="13235" y="52618"/>
                    <a:pt x="21145" y="39875"/>
                    <a:pt x="32003" y="28686"/>
                  </a:cubicBezTo>
                  <a:cubicBezTo>
                    <a:pt x="33357" y="27293"/>
                    <a:pt x="34750" y="25942"/>
                    <a:pt x="36143" y="24631"/>
                  </a:cubicBezTo>
                  <a:cubicBezTo>
                    <a:pt x="43601" y="17746"/>
                    <a:pt x="52164" y="11803"/>
                    <a:pt x="61550" y="7049"/>
                  </a:cubicBezTo>
                  <a:cubicBezTo>
                    <a:pt x="70769" y="2460"/>
                    <a:pt x="80112" y="453"/>
                    <a:pt x="88636" y="453"/>
                  </a:cubicBezTo>
                  <a:close/>
                  <a:moveTo>
                    <a:pt x="88636" y="1"/>
                  </a:moveTo>
                  <a:cubicBezTo>
                    <a:pt x="80030" y="1"/>
                    <a:pt x="70648" y="2050"/>
                    <a:pt x="61344" y="6682"/>
                  </a:cubicBezTo>
                  <a:cubicBezTo>
                    <a:pt x="52082" y="11354"/>
                    <a:pt x="43559" y="17255"/>
                    <a:pt x="36143" y="24014"/>
                  </a:cubicBezTo>
                  <a:cubicBezTo>
                    <a:pt x="34914" y="25204"/>
                    <a:pt x="33685" y="26391"/>
                    <a:pt x="32495" y="27621"/>
                  </a:cubicBezTo>
                  <a:cubicBezTo>
                    <a:pt x="21102" y="39505"/>
                    <a:pt x="12825" y="52946"/>
                    <a:pt x="7868" y="65856"/>
                  </a:cubicBezTo>
                  <a:cubicBezTo>
                    <a:pt x="4344" y="74992"/>
                    <a:pt x="1803" y="86263"/>
                    <a:pt x="574" y="96793"/>
                  </a:cubicBezTo>
                  <a:cubicBezTo>
                    <a:pt x="203" y="100563"/>
                    <a:pt x="0" y="104169"/>
                    <a:pt x="0" y="107490"/>
                  </a:cubicBezTo>
                  <a:cubicBezTo>
                    <a:pt x="0" y="111627"/>
                    <a:pt x="328" y="115316"/>
                    <a:pt x="941" y="118309"/>
                  </a:cubicBezTo>
                  <a:cubicBezTo>
                    <a:pt x="1269" y="119823"/>
                    <a:pt x="1679" y="121135"/>
                    <a:pt x="2170" y="122243"/>
                  </a:cubicBezTo>
                  <a:cubicBezTo>
                    <a:pt x="2662" y="123347"/>
                    <a:pt x="3236" y="124249"/>
                    <a:pt x="3934" y="124905"/>
                  </a:cubicBezTo>
                  <a:cubicBezTo>
                    <a:pt x="4836" y="125767"/>
                    <a:pt x="5694" y="126423"/>
                    <a:pt x="6596" y="126832"/>
                  </a:cubicBezTo>
                  <a:cubicBezTo>
                    <a:pt x="7458" y="127281"/>
                    <a:pt x="8317" y="127488"/>
                    <a:pt x="9179" y="127488"/>
                  </a:cubicBezTo>
                  <a:cubicBezTo>
                    <a:pt x="9956" y="127488"/>
                    <a:pt x="10694" y="127324"/>
                    <a:pt x="11431" y="126996"/>
                  </a:cubicBezTo>
                  <a:cubicBezTo>
                    <a:pt x="12743" y="126380"/>
                    <a:pt x="14015" y="125275"/>
                    <a:pt x="15244" y="123718"/>
                  </a:cubicBezTo>
                  <a:cubicBezTo>
                    <a:pt x="17129" y="121341"/>
                    <a:pt x="19014" y="117856"/>
                    <a:pt x="21021" y="113349"/>
                  </a:cubicBezTo>
                  <a:cubicBezTo>
                    <a:pt x="22988" y="108841"/>
                    <a:pt x="25079" y="103268"/>
                    <a:pt x="27331" y="96711"/>
                  </a:cubicBezTo>
                  <a:cubicBezTo>
                    <a:pt x="28767" y="92449"/>
                    <a:pt x="30488" y="88597"/>
                    <a:pt x="32577" y="85034"/>
                  </a:cubicBezTo>
                  <a:cubicBezTo>
                    <a:pt x="36511" y="78231"/>
                    <a:pt x="41674" y="73396"/>
                    <a:pt x="47863" y="69298"/>
                  </a:cubicBezTo>
                  <a:cubicBezTo>
                    <a:pt x="54092" y="65239"/>
                    <a:pt x="61386" y="61922"/>
                    <a:pt x="69500" y="58191"/>
                  </a:cubicBezTo>
                  <a:cubicBezTo>
                    <a:pt x="85236" y="50979"/>
                    <a:pt x="99536" y="44504"/>
                    <a:pt x="110518" y="38646"/>
                  </a:cubicBezTo>
                  <a:cubicBezTo>
                    <a:pt x="114987" y="36269"/>
                    <a:pt x="118101" y="33892"/>
                    <a:pt x="120107" y="31391"/>
                  </a:cubicBezTo>
                  <a:cubicBezTo>
                    <a:pt x="121091" y="30161"/>
                    <a:pt x="121789" y="28893"/>
                    <a:pt x="122281" y="27581"/>
                  </a:cubicBezTo>
                  <a:cubicBezTo>
                    <a:pt x="122730" y="26270"/>
                    <a:pt x="122937" y="24916"/>
                    <a:pt x="122937" y="23483"/>
                  </a:cubicBezTo>
                  <a:cubicBezTo>
                    <a:pt x="122937" y="22992"/>
                    <a:pt x="122937" y="22457"/>
                    <a:pt x="122855" y="21926"/>
                  </a:cubicBezTo>
                  <a:cubicBezTo>
                    <a:pt x="122527" y="18730"/>
                    <a:pt x="121337" y="15779"/>
                    <a:pt x="119494" y="13114"/>
                  </a:cubicBezTo>
                  <a:cubicBezTo>
                    <a:pt x="116708" y="9141"/>
                    <a:pt x="112446" y="5862"/>
                    <a:pt x="107119" y="3568"/>
                  </a:cubicBezTo>
                  <a:cubicBezTo>
                    <a:pt x="101831" y="1312"/>
                    <a:pt x="95481" y="1"/>
                    <a:pt x="88636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7" name="Google Shape;667;p37"/>
            <p:cNvSpPr/>
            <p:nvPr/>
          </p:nvSpPr>
          <p:spPr>
            <a:xfrm>
              <a:off x="1657975" y="967550"/>
              <a:ext cx="3197350" cy="3335700"/>
            </a:xfrm>
            <a:custGeom>
              <a:avLst/>
              <a:gdLst/>
              <a:ahLst/>
              <a:cxnLst/>
              <a:rect l="l" t="t" r="r" b="b"/>
              <a:pathLst>
                <a:path w="127894" h="133428" extrusionOk="0">
                  <a:moveTo>
                    <a:pt x="91711" y="410"/>
                  </a:moveTo>
                  <a:cubicBezTo>
                    <a:pt x="101382" y="410"/>
                    <a:pt x="110070" y="2951"/>
                    <a:pt x="116462" y="7255"/>
                  </a:cubicBezTo>
                  <a:cubicBezTo>
                    <a:pt x="119659" y="9425"/>
                    <a:pt x="122281" y="12008"/>
                    <a:pt x="124166" y="14916"/>
                  </a:cubicBezTo>
                  <a:cubicBezTo>
                    <a:pt x="126051" y="17867"/>
                    <a:pt x="127199" y="21106"/>
                    <a:pt x="127445" y="24630"/>
                  </a:cubicBezTo>
                  <a:cubicBezTo>
                    <a:pt x="127484" y="25040"/>
                    <a:pt x="127484" y="25450"/>
                    <a:pt x="127484" y="25817"/>
                  </a:cubicBezTo>
                  <a:cubicBezTo>
                    <a:pt x="127484" y="27335"/>
                    <a:pt x="127281" y="28767"/>
                    <a:pt x="126828" y="30121"/>
                  </a:cubicBezTo>
                  <a:cubicBezTo>
                    <a:pt x="126133" y="32209"/>
                    <a:pt x="124904" y="34176"/>
                    <a:pt x="122976" y="36143"/>
                  </a:cubicBezTo>
                  <a:cubicBezTo>
                    <a:pt x="121052" y="38071"/>
                    <a:pt x="118469" y="39956"/>
                    <a:pt x="115108" y="41881"/>
                  </a:cubicBezTo>
                  <a:cubicBezTo>
                    <a:pt x="103962" y="48191"/>
                    <a:pt x="89210" y="54912"/>
                    <a:pt x="72779" y="62003"/>
                  </a:cubicBezTo>
                  <a:cubicBezTo>
                    <a:pt x="64131" y="65773"/>
                    <a:pt x="56387" y="69009"/>
                    <a:pt x="49788" y="73025"/>
                  </a:cubicBezTo>
                  <a:cubicBezTo>
                    <a:pt x="43192" y="77040"/>
                    <a:pt x="37740" y="81876"/>
                    <a:pt x="33603" y="88760"/>
                  </a:cubicBezTo>
                  <a:cubicBezTo>
                    <a:pt x="31429" y="92409"/>
                    <a:pt x="29626" y="96383"/>
                    <a:pt x="28151" y="100851"/>
                  </a:cubicBezTo>
                  <a:cubicBezTo>
                    <a:pt x="24670" y="111341"/>
                    <a:pt x="21595" y="119413"/>
                    <a:pt x="18605" y="124822"/>
                  </a:cubicBezTo>
                  <a:cubicBezTo>
                    <a:pt x="17087" y="127569"/>
                    <a:pt x="15612" y="129618"/>
                    <a:pt x="14136" y="130969"/>
                  </a:cubicBezTo>
                  <a:cubicBezTo>
                    <a:pt x="13399" y="131667"/>
                    <a:pt x="12622" y="132159"/>
                    <a:pt x="11884" y="132526"/>
                  </a:cubicBezTo>
                  <a:cubicBezTo>
                    <a:pt x="11147" y="132854"/>
                    <a:pt x="10366" y="133018"/>
                    <a:pt x="9589" y="133018"/>
                  </a:cubicBezTo>
                  <a:cubicBezTo>
                    <a:pt x="8852" y="133018"/>
                    <a:pt x="8072" y="132854"/>
                    <a:pt x="7295" y="132526"/>
                  </a:cubicBezTo>
                  <a:cubicBezTo>
                    <a:pt x="6475" y="132198"/>
                    <a:pt x="5655" y="131706"/>
                    <a:pt x="4793" y="131051"/>
                  </a:cubicBezTo>
                  <a:cubicBezTo>
                    <a:pt x="4056" y="130477"/>
                    <a:pt x="3400" y="129575"/>
                    <a:pt x="2869" y="128471"/>
                  </a:cubicBezTo>
                  <a:cubicBezTo>
                    <a:pt x="2049" y="126750"/>
                    <a:pt x="1433" y="124494"/>
                    <a:pt x="1023" y="121789"/>
                  </a:cubicBezTo>
                  <a:cubicBezTo>
                    <a:pt x="613" y="119085"/>
                    <a:pt x="410" y="115970"/>
                    <a:pt x="410" y="112528"/>
                  </a:cubicBezTo>
                  <a:cubicBezTo>
                    <a:pt x="410" y="108430"/>
                    <a:pt x="695" y="103883"/>
                    <a:pt x="1230" y="99169"/>
                  </a:cubicBezTo>
                  <a:cubicBezTo>
                    <a:pt x="2459" y="88639"/>
                    <a:pt x="5000" y="77368"/>
                    <a:pt x="8524" y="68232"/>
                  </a:cubicBezTo>
                  <a:cubicBezTo>
                    <a:pt x="13481" y="55322"/>
                    <a:pt x="21758" y="41881"/>
                    <a:pt x="33151" y="29997"/>
                  </a:cubicBezTo>
                  <a:cubicBezTo>
                    <a:pt x="34341" y="28767"/>
                    <a:pt x="35570" y="27580"/>
                    <a:pt x="36799" y="26390"/>
                  </a:cubicBezTo>
                  <a:cubicBezTo>
                    <a:pt x="44789" y="18893"/>
                    <a:pt x="54010" y="12336"/>
                    <a:pt x="64213" y="7173"/>
                  </a:cubicBezTo>
                  <a:cubicBezTo>
                    <a:pt x="73516" y="2459"/>
                    <a:pt x="83023" y="410"/>
                    <a:pt x="91711" y="410"/>
                  </a:cubicBezTo>
                  <a:close/>
                  <a:moveTo>
                    <a:pt x="91711" y="0"/>
                  </a:moveTo>
                  <a:cubicBezTo>
                    <a:pt x="82942" y="0"/>
                    <a:pt x="73392" y="2049"/>
                    <a:pt x="64049" y="6803"/>
                  </a:cubicBezTo>
                  <a:cubicBezTo>
                    <a:pt x="53886" y="11966"/>
                    <a:pt x="44667" y="18483"/>
                    <a:pt x="36675" y="25981"/>
                  </a:cubicBezTo>
                  <a:cubicBezTo>
                    <a:pt x="35652" y="26964"/>
                    <a:pt x="34668" y="27948"/>
                    <a:pt x="33685" y="28974"/>
                  </a:cubicBezTo>
                  <a:cubicBezTo>
                    <a:pt x="21677" y="41471"/>
                    <a:pt x="13071" y="55649"/>
                    <a:pt x="7950" y="69173"/>
                  </a:cubicBezTo>
                  <a:cubicBezTo>
                    <a:pt x="4672" y="77860"/>
                    <a:pt x="2253" y="88475"/>
                    <a:pt x="902" y="98638"/>
                  </a:cubicBezTo>
                  <a:cubicBezTo>
                    <a:pt x="286" y="103513"/>
                    <a:pt x="0" y="108266"/>
                    <a:pt x="0" y="112528"/>
                  </a:cubicBezTo>
                  <a:cubicBezTo>
                    <a:pt x="0" y="117118"/>
                    <a:pt x="328" y="121176"/>
                    <a:pt x="1066" y="124412"/>
                  </a:cubicBezTo>
                  <a:cubicBezTo>
                    <a:pt x="1433" y="126051"/>
                    <a:pt x="1925" y="127487"/>
                    <a:pt x="2498" y="128635"/>
                  </a:cubicBezTo>
                  <a:cubicBezTo>
                    <a:pt x="3072" y="129821"/>
                    <a:pt x="3728" y="130723"/>
                    <a:pt x="4547" y="131379"/>
                  </a:cubicBezTo>
                  <a:cubicBezTo>
                    <a:pt x="5410" y="132077"/>
                    <a:pt x="6268" y="132569"/>
                    <a:pt x="7131" y="132936"/>
                  </a:cubicBezTo>
                  <a:cubicBezTo>
                    <a:pt x="7950" y="133264"/>
                    <a:pt x="8809" y="133428"/>
                    <a:pt x="9589" y="133428"/>
                  </a:cubicBezTo>
                  <a:cubicBezTo>
                    <a:pt x="10448" y="133428"/>
                    <a:pt x="11268" y="133264"/>
                    <a:pt x="12048" y="132896"/>
                  </a:cubicBezTo>
                  <a:cubicBezTo>
                    <a:pt x="13441" y="132241"/>
                    <a:pt x="14792" y="131093"/>
                    <a:pt x="16146" y="129412"/>
                  </a:cubicBezTo>
                  <a:cubicBezTo>
                    <a:pt x="18113" y="126871"/>
                    <a:pt x="20080" y="123225"/>
                    <a:pt x="22086" y="118472"/>
                  </a:cubicBezTo>
                  <a:cubicBezTo>
                    <a:pt x="24135" y="113718"/>
                    <a:pt x="26227" y="107857"/>
                    <a:pt x="28522" y="101015"/>
                  </a:cubicBezTo>
                  <a:cubicBezTo>
                    <a:pt x="29997" y="96546"/>
                    <a:pt x="31800" y="92612"/>
                    <a:pt x="33970" y="88967"/>
                  </a:cubicBezTo>
                  <a:cubicBezTo>
                    <a:pt x="38029" y="82164"/>
                    <a:pt x="43438" y="77411"/>
                    <a:pt x="50034" y="73395"/>
                  </a:cubicBezTo>
                  <a:cubicBezTo>
                    <a:pt x="56590" y="69379"/>
                    <a:pt x="64295" y="66140"/>
                    <a:pt x="72943" y="62370"/>
                  </a:cubicBezTo>
                  <a:cubicBezTo>
                    <a:pt x="89374" y="55282"/>
                    <a:pt x="104126" y="48562"/>
                    <a:pt x="115315" y="42251"/>
                  </a:cubicBezTo>
                  <a:cubicBezTo>
                    <a:pt x="119822" y="39668"/>
                    <a:pt x="122976" y="37127"/>
                    <a:pt x="124986" y="34422"/>
                  </a:cubicBezTo>
                  <a:cubicBezTo>
                    <a:pt x="126009" y="33072"/>
                    <a:pt x="126746" y="31678"/>
                    <a:pt x="127199" y="30285"/>
                  </a:cubicBezTo>
                  <a:cubicBezTo>
                    <a:pt x="127690" y="28849"/>
                    <a:pt x="127894" y="27374"/>
                    <a:pt x="127894" y="25817"/>
                  </a:cubicBezTo>
                  <a:cubicBezTo>
                    <a:pt x="127894" y="25407"/>
                    <a:pt x="127894" y="24997"/>
                    <a:pt x="127854" y="24587"/>
                  </a:cubicBezTo>
                  <a:cubicBezTo>
                    <a:pt x="127608" y="21024"/>
                    <a:pt x="126418" y="17664"/>
                    <a:pt x="124494" y="14713"/>
                  </a:cubicBezTo>
                  <a:cubicBezTo>
                    <a:pt x="121626" y="10245"/>
                    <a:pt x="117075" y="6557"/>
                    <a:pt x="111420" y="3977"/>
                  </a:cubicBezTo>
                  <a:cubicBezTo>
                    <a:pt x="105765" y="1436"/>
                    <a:pt x="99005" y="0"/>
                    <a:pt x="91711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8" name="Google Shape;668;p37"/>
            <p:cNvSpPr/>
            <p:nvPr/>
          </p:nvSpPr>
          <p:spPr>
            <a:xfrm>
              <a:off x="1640525" y="907125"/>
              <a:ext cx="3322425" cy="3487350"/>
            </a:xfrm>
            <a:custGeom>
              <a:avLst/>
              <a:gdLst/>
              <a:ahLst/>
              <a:cxnLst/>
              <a:rect l="l" t="t" r="r" b="b"/>
              <a:pathLst>
                <a:path w="132897" h="139494" extrusionOk="0">
                  <a:moveTo>
                    <a:pt x="94868" y="411"/>
                  </a:moveTo>
                  <a:cubicBezTo>
                    <a:pt x="105112" y="411"/>
                    <a:pt x="114374" y="3237"/>
                    <a:pt x="121134" y="7990"/>
                  </a:cubicBezTo>
                  <a:cubicBezTo>
                    <a:pt x="124536" y="10410"/>
                    <a:pt x="127280" y="13278"/>
                    <a:pt x="129247" y="16556"/>
                  </a:cubicBezTo>
                  <a:cubicBezTo>
                    <a:pt x="131175" y="19792"/>
                    <a:pt x="132322" y="23441"/>
                    <a:pt x="132486" y="27332"/>
                  </a:cubicBezTo>
                  <a:cubicBezTo>
                    <a:pt x="132526" y="27621"/>
                    <a:pt x="132526" y="27867"/>
                    <a:pt x="132526" y="28152"/>
                  </a:cubicBezTo>
                  <a:cubicBezTo>
                    <a:pt x="132526" y="29791"/>
                    <a:pt x="132280" y="31348"/>
                    <a:pt x="131831" y="32866"/>
                  </a:cubicBezTo>
                  <a:cubicBezTo>
                    <a:pt x="131132" y="35118"/>
                    <a:pt x="129864" y="37292"/>
                    <a:pt x="127936" y="39380"/>
                  </a:cubicBezTo>
                  <a:cubicBezTo>
                    <a:pt x="125969" y="41472"/>
                    <a:pt x="123389" y="43521"/>
                    <a:pt x="119986" y="45527"/>
                  </a:cubicBezTo>
                  <a:cubicBezTo>
                    <a:pt x="108594" y="52372"/>
                    <a:pt x="93392" y="59256"/>
                    <a:pt x="76303" y="66262"/>
                  </a:cubicBezTo>
                  <a:cubicBezTo>
                    <a:pt x="67123" y="70032"/>
                    <a:pt x="58970" y="73189"/>
                    <a:pt x="52004" y="77163"/>
                  </a:cubicBezTo>
                  <a:cubicBezTo>
                    <a:pt x="45077" y="81097"/>
                    <a:pt x="39340" y="85850"/>
                    <a:pt x="35078" y="92735"/>
                  </a:cubicBezTo>
                  <a:cubicBezTo>
                    <a:pt x="32783" y="96465"/>
                    <a:pt x="30898" y="100521"/>
                    <a:pt x="29384" y="105235"/>
                  </a:cubicBezTo>
                  <a:cubicBezTo>
                    <a:pt x="25859" y="116175"/>
                    <a:pt x="22745" y="124659"/>
                    <a:pt x="19631" y="130396"/>
                  </a:cubicBezTo>
                  <a:cubicBezTo>
                    <a:pt x="18073" y="133264"/>
                    <a:pt x="16516" y="135435"/>
                    <a:pt x="14916" y="136910"/>
                  </a:cubicBezTo>
                  <a:cubicBezTo>
                    <a:pt x="14139" y="137648"/>
                    <a:pt x="13320" y="138182"/>
                    <a:pt x="12500" y="138549"/>
                  </a:cubicBezTo>
                  <a:cubicBezTo>
                    <a:pt x="11681" y="138920"/>
                    <a:pt x="10861" y="139083"/>
                    <a:pt x="9999" y="139083"/>
                  </a:cubicBezTo>
                  <a:cubicBezTo>
                    <a:pt x="9261" y="139083"/>
                    <a:pt x="8524" y="138959"/>
                    <a:pt x="7786" y="138713"/>
                  </a:cubicBezTo>
                  <a:cubicBezTo>
                    <a:pt x="7009" y="138467"/>
                    <a:pt x="6229" y="138057"/>
                    <a:pt x="5409" y="137526"/>
                  </a:cubicBezTo>
                  <a:cubicBezTo>
                    <a:pt x="4590" y="136992"/>
                    <a:pt x="3852" y="136133"/>
                    <a:pt x="3196" y="134943"/>
                  </a:cubicBezTo>
                  <a:cubicBezTo>
                    <a:pt x="2256" y="133140"/>
                    <a:pt x="1557" y="130724"/>
                    <a:pt x="1108" y="127773"/>
                  </a:cubicBezTo>
                  <a:cubicBezTo>
                    <a:pt x="616" y="124823"/>
                    <a:pt x="410" y="121420"/>
                    <a:pt x="410" y="117650"/>
                  </a:cubicBezTo>
                  <a:cubicBezTo>
                    <a:pt x="410" y="112568"/>
                    <a:pt x="820" y="106874"/>
                    <a:pt x="1600" y="101055"/>
                  </a:cubicBezTo>
                  <a:cubicBezTo>
                    <a:pt x="2951" y="90892"/>
                    <a:pt x="5370" y="80277"/>
                    <a:pt x="8648" y="71590"/>
                  </a:cubicBezTo>
                  <a:cubicBezTo>
                    <a:pt x="13769" y="58066"/>
                    <a:pt x="22375" y="43888"/>
                    <a:pt x="34383" y="31391"/>
                  </a:cubicBezTo>
                  <a:cubicBezTo>
                    <a:pt x="35366" y="30365"/>
                    <a:pt x="36350" y="29381"/>
                    <a:pt x="37373" y="28398"/>
                  </a:cubicBezTo>
                  <a:cubicBezTo>
                    <a:pt x="45896" y="20120"/>
                    <a:pt x="55856" y="12950"/>
                    <a:pt x="66920" y="7295"/>
                  </a:cubicBezTo>
                  <a:cubicBezTo>
                    <a:pt x="76345" y="2499"/>
                    <a:pt x="85974" y="411"/>
                    <a:pt x="94825" y="411"/>
                  </a:cubicBezTo>
                  <a:close/>
                  <a:moveTo>
                    <a:pt x="94825" y="1"/>
                  </a:moveTo>
                  <a:cubicBezTo>
                    <a:pt x="85934" y="1"/>
                    <a:pt x="76221" y="2132"/>
                    <a:pt x="66756" y="6925"/>
                  </a:cubicBezTo>
                  <a:cubicBezTo>
                    <a:pt x="55649" y="12622"/>
                    <a:pt x="45650" y="19835"/>
                    <a:pt x="37088" y="28112"/>
                  </a:cubicBezTo>
                  <a:cubicBezTo>
                    <a:pt x="36350" y="28850"/>
                    <a:pt x="35612" y="29588"/>
                    <a:pt x="34914" y="30365"/>
                  </a:cubicBezTo>
                  <a:cubicBezTo>
                    <a:pt x="22335" y="43521"/>
                    <a:pt x="13320" y="58437"/>
                    <a:pt x="8075" y="72573"/>
                  </a:cubicBezTo>
                  <a:cubicBezTo>
                    <a:pt x="5081" y="80769"/>
                    <a:pt x="2705" y="90646"/>
                    <a:pt x="1272" y="100357"/>
                  </a:cubicBezTo>
                  <a:cubicBezTo>
                    <a:pt x="452" y="106422"/>
                    <a:pt x="0" y="112365"/>
                    <a:pt x="0" y="117650"/>
                  </a:cubicBezTo>
                  <a:cubicBezTo>
                    <a:pt x="0" y="122692"/>
                    <a:pt x="410" y="127118"/>
                    <a:pt x="1229" y="130642"/>
                  </a:cubicBezTo>
                  <a:cubicBezTo>
                    <a:pt x="1682" y="132363"/>
                    <a:pt x="2213" y="133878"/>
                    <a:pt x="2869" y="135107"/>
                  </a:cubicBezTo>
                  <a:cubicBezTo>
                    <a:pt x="3524" y="136336"/>
                    <a:pt x="4304" y="137280"/>
                    <a:pt x="5206" y="137854"/>
                  </a:cubicBezTo>
                  <a:cubicBezTo>
                    <a:pt x="6026" y="138428"/>
                    <a:pt x="6845" y="138795"/>
                    <a:pt x="7665" y="139083"/>
                  </a:cubicBezTo>
                  <a:cubicBezTo>
                    <a:pt x="8442" y="139369"/>
                    <a:pt x="9222" y="139493"/>
                    <a:pt x="9999" y="139493"/>
                  </a:cubicBezTo>
                  <a:cubicBezTo>
                    <a:pt x="10900" y="139493"/>
                    <a:pt x="11802" y="139287"/>
                    <a:pt x="12664" y="138920"/>
                  </a:cubicBezTo>
                  <a:cubicBezTo>
                    <a:pt x="14179" y="138221"/>
                    <a:pt x="15615" y="136992"/>
                    <a:pt x="17008" y="135231"/>
                  </a:cubicBezTo>
                  <a:cubicBezTo>
                    <a:pt x="19096" y="132527"/>
                    <a:pt x="21145" y="128675"/>
                    <a:pt x="23237" y="123675"/>
                  </a:cubicBezTo>
                  <a:cubicBezTo>
                    <a:pt x="25325" y="118676"/>
                    <a:pt x="27456" y="112529"/>
                    <a:pt x="29793" y="105356"/>
                  </a:cubicBezTo>
                  <a:cubicBezTo>
                    <a:pt x="31269" y="100685"/>
                    <a:pt x="33111" y="96629"/>
                    <a:pt x="35406" y="92941"/>
                  </a:cubicBezTo>
                  <a:cubicBezTo>
                    <a:pt x="39628" y="86096"/>
                    <a:pt x="45283" y="81424"/>
                    <a:pt x="52207" y="77490"/>
                  </a:cubicBezTo>
                  <a:cubicBezTo>
                    <a:pt x="59092" y="73556"/>
                    <a:pt x="67248" y="70403"/>
                    <a:pt x="76467" y="66633"/>
                  </a:cubicBezTo>
                  <a:cubicBezTo>
                    <a:pt x="93556" y="59624"/>
                    <a:pt x="108758" y="52700"/>
                    <a:pt x="120193" y="45855"/>
                  </a:cubicBezTo>
                  <a:cubicBezTo>
                    <a:pt x="124740" y="43150"/>
                    <a:pt x="127897" y="40406"/>
                    <a:pt x="129946" y="37495"/>
                  </a:cubicBezTo>
                  <a:cubicBezTo>
                    <a:pt x="130968" y="36020"/>
                    <a:pt x="131706" y="34545"/>
                    <a:pt x="132198" y="32987"/>
                  </a:cubicBezTo>
                  <a:cubicBezTo>
                    <a:pt x="132690" y="31430"/>
                    <a:pt x="132896" y="29834"/>
                    <a:pt x="132896" y="28152"/>
                  </a:cubicBezTo>
                  <a:lnTo>
                    <a:pt x="132896" y="27332"/>
                  </a:lnTo>
                  <a:cubicBezTo>
                    <a:pt x="132732" y="23359"/>
                    <a:pt x="131542" y="19628"/>
                    <a:pt x="129575" y="16350"/>
                  </a:cubicBezTo>
                  <a:cubicBezTo>
                    <a:pt x="126585" y="11393"/>
                    <a:pt x="121789" y="7295"/>
                    <a:pt x="115806" y="4466"/>
                  </a:cubicBezTo>
                  <a:cubicBezTo>
                    <a:pt x="109784" y="1597"/>
                    <a:pt x="102611" y="1"/>
                    <a:pt x="9482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9" name="Google Shape;669;p37"/>
            <p:cNvSpPr/>
            <p:nvPr/>
          </p:nvSpPr>
          <p:spPr>
            <a:xfrm>
              <a:off x="1623150" y="846650"/>
              <a:ext cx="3448375" cy="3640025"/>
            </a:xfrm>
            <a:custGeom>
              <a:avLst/>
              <a:gdLst/>
              <a:ahLst/>
              <a:cxnLst/>
              <a:rect l="l" t="t" r="r" b="b"/>
              <a:pathLst>
                <a:path w="137935" h="145601" extrusionOk="0">
                  <a:moveTo>
                    <a:pt x="98021" y="371"/>
                  </a:moveTo>
                  <a:cubicBezTo>
                    <a:pt x="108879" y="371"/>
                    <a:pt x="118714" y="3485"/>
                    <a:pt x="125844" y="8770"/>
                  </a:cubicBezTo>
                  <a:cubicBezTo>
                    <a:pt x="129411" y="11393"/>
                    <a:pt x="132319" y="14550"/>
                    <a:pt x="134329" y="18156"/>
                  </a:cubicBezTo>
                  <a:cubicBezTo>
                    <a:pt x="136335" y="21719"/>
                    <a:pt x="137482" y="25735"/>
                    <a:pt x="137564" y="30040"/>
                  </a:cubicBezTo>
                  <a:lnTo>
                    <a:pt x="137564" y="30407"/>
                  </a:lnTo>
                  <a:cubicBezTo>
                    <a:pt x="137564" y="33974"/>
                    <a:pt x="136663" y="37252"/>
                    <a:pt x="134614" y="40324"/>
                  </a:cubicBezTo>
                  <a:cubicBezTo>
                    <a:pt x="132565" y="43399"/>
                    <a:pt x="129369" y="46307"/>
                    <a:pt x="124861" y="49175"/>
                  </a:cubicBezTo>
                  <a:cubicBezTo>
                    <a:pt x="113266" y="56512"/>
                    <a:pt x="97569" y="63600"/>
                    <a:pt x="79827" y="70527"/>
                  </a:cubicBezTo>
                  <a:cubicBezTo>
                    <a:pt x="70113" y="74336"/>
                    <a:pt x="61508" y="77411"/>
                    <a:pt x="54213" y="81263"/>
                  </a:cubicBezTo>
                  <a:cubicBezTo>
                    <a:pt x="50568" y="83188"/>
                    <a:pt x="47247" y="85319"/>
                    <a:pt x="44297" y="87859"/>
                  </a:cubicBezTo>
                  <a:cubicBezTo>
                    <a:pt x="41346" y="90361"/>
                    <a:pt x="38723" y="93269"/>
                    <a:pt x="36511" y="96711"/>
                  </a:cubicBezTo>
                  <a:cubicBezTo>
                    <a:pt x="34134" y="100481"/>
                    <a:pt x="32209" y="104703"/>
                    <a:pt x="30652" y="109578"/>
                  </a:cubicBezTo>
                  <a:cubicBezTo>
                    <a:pt x="27085" y="120970"/>
                    <a:pt x="23889" y="129946"/>
                    <a:pt x="20653" y="136011"/>
                  </a:cubicBezTo>
                  <a:cubicBezTo>
                    <a:pt x="19054" y="139044"/>
                    <a:pt x="17414" y="141339"/>
                    <a:pt x="15693" y="142896"/>
                  </a:cubicBezTo>
                  <a:cubicBezTo>
                    <a:pt x="14834" y="143673"/>
                    <a:pt x="13972" y="144246"/>
                    <a:pt x="13071" y="144656"/>
                  </a:cubicBezTo>
                  <a:cubicBezTo>
                    <a:pt x="12169" y="145027"/>
                    <a:pt x="11268" y="145230"/>
                    <a:pt x="10327" y="145230"/>
                  </a:cubicBezTo>
                  <a:cubicBezTo>
                    <a:pt x="8973" y="145230"/>
                    <a:pt x="7540" y="144863"/>
                    <a:pt x="6022" y="144043"/>
                  </a:cubicBezTo>
                  <a:cubicBezTo>
                    <a:pt x="5573" y="143797"/>
                    <a:pt x="5121" y="143427"/>
                    <a:pt x="4711" y="143017"/>
                  </a:cubicBezTo>
                  <a:cubicBezTo>
                    <a:pt x="3973" y="142240"/>
                    <a:pt x="3318" y="141175"/>
                    <a:pt x="2787" y="139903"/>
                  </a:cubicBezTo>
                  <a:cubicBezTo>
                    <a:pt x="1967" y="137936"/>
                    <a:pt x="1351" y="135477"/>
                    <a:pt x="984" y="132569"/>
                  </a:cubicBezTo>
                  <a:cubicBezTo>
                    <a:pt x="574" y="129701"/>
                    <a:pt x="367" y="126380"/>
                    <a:pt x="410" y="122816"/>
                  </a:cubicBezTo>
                  <a:cubicBezTo>
                    <a:pt x="367" y="116709"/>
                    <a:pt x="941" y="109785"/>
                    <a:pt x="1967" y="102776"/>
                  </a:cubicBezTo>
                  <a:cubicBezTo>
                    <a:pt x="3400" y="93065"/>
                    <a:pt x="5776" y="83188"/>
                    <a:pt x="8770" y="74992"/>
                  </a:cubicBezTo>
                  <a:cubicBezTo>
                    <a:pt x="14015" y="60856"/>
                    <a:pt x="23030" y="45940"/>
                    <a:pt x="35609" y="32784"/>
                  </a:cubicBezTo>
                  <a:cubicBezTo>
                    <a:pt x="36307" y="32007"/>
                    <a:pt x="37045" y="31269"/>
                    <a:pt x="37783" y="30531"/>
                  </a:cubicBezTo>
                  <a:cubicBezTo>
                    <a:pt x="46880" y="21516"/>
                    <a:pt x="57616" y="13606"/>
                    <a:pt x="69621" y="7419"/>
                  </a:cubicBezTo>
                  <a:cubicBezTo>
                    <a:pt x="79211" y="2541"/>
                    <a:pt x="88963" y="371"/>
                    <a:pt x="98021" y="371"/>
                  </a:cubicBezTo>
                  <a:close/>
                  <a:moveTo>
                    <a:pt x="98021" y="1"/>
                  </a:moveTo>
                  <a:cubicBezTo>
                    <a:pt x="88924" y="1"/>
                    <a:pt x="79089" y="2174"/>
                    <a:pt x="69458" y="7092"/>
                  </a:cubicBezTo>
                  <a:cubicBezTo>
                    <a:pt x="57328" y="13320"/>
                    <a:pt x="46509" y="21310"/>
                    <a:pt x="37330" y="30450"/>
                  </a:cubicBezTo>
                  <a:cubicBezTo>
                    <a:pt x="36920" y="30859"/>
                    <a:pt x="36511" y="31308"/>
                    <a:pt x="36101" y="31718"/>
                  </a:cubicBezTo>
                  <a:cubicBezTo>
                    <a:pt x="22988" y="45530"/>
                    <a:pt x="13605" y="61184"/>
                    <a:pt x="8235" y="75975"/>
                  </a:cubicBezTo>
                  <a:cubicBezTo>
                    <a:pt x="5449" y="83598"/>
                    <a:pt x="3236" y="92656"/>
                    <a:pt x="1761" y="101753"/>
                  </a:cubicBezTo>
                  <a:cubicBezTo>
                    <a:pt x="613" y="109129"/>
                    <a:pt x="39" y="116381"/>
                    <a:pt x="0" y="122816"/>
                  </a:cubicBezTo>
                  <a:cubicBezTo>
                    <a:pt x="39" y="128265"/>
                    <a:pt x="449" y="133100"/>
                    <a:pt x="1393" y="136831"/>
                  </a:cubicBezTo>
                  <a:cubicBezTo>
                    <a:pt x="1885" y="138716"/>
                    <a:pt x="2459" y="140312"/>
                    <a:pt x="3196" y="141584"/>
                  </a:cubicBezTo>
                  <a:cubicBezTo>
                    <a:pt x="3564" y="142240"/>
                    <a:pt x="3973" y="142814"/>
                    <a:pt x="4426" y="143263"/>
                  </a:cubicBezTo>
                  <a:cubicBezTo>
                    <a:pt x="4875" y="143715"/>
                    <a:pt x="5367" y="144083"/>
                    <a:pt x="5858" y="144371"/>
                  </a:cubicBezTo>
                  <a:cubicBezTo>
                    <a:pt x="7416" y="145191"/>
                    <a:pt x="8891" y="145600"/>
                    <a:pt x="10327" y="145600"/>
                  </a:cubicBezTo>
                  <a:cubicBezTo>
                    <a:pt x="11310" y="145600"/>
                    <a:pt x="12294" y="145394"/>
                    <a:pt x="13235" y="144984"/>
                  </a:cubicBezTo>
                  <a:cubicBezTo>
                    <a:pt x="14874" y="144289"/>
                    <a:pt x="16392" y="142935"/>
                    <a:pt x="17867" y="141050"/>
                  </a:cubicBezTo>
                  <a:cubicBezTo>
                    <a:pt x="20119" y="138224"/>
                    <a:pt x="22211" y="134126"/>
                    <a:pt x="24341" y="128881"/>
                  </a:cubicBezTo>
                  <a:cubicBezTo>
                    <a:pt x="26472" y="123593"/>
                    <a:pt x="28643" y="117200"/>
                    <a:pt x="31019" y="109703"/>
                  </a:cubicBezTo>
                  <a:cubicBezTo>
                    <a:pt x="32537" y="104825"/>
                    <a:pt x="34462" y="100645"/>
                    <a:pt x="36838" y="96917"/>
                  </a:cubicBezTo>
                  <a:cubicBezTo>
                    <a:pt x="39012" y="93475"/>
                    <a:pt x="41592" y="90607"/>
                    <a:pt x="44542" y="88148"/>
                  </a:cubicBezTo>
                  <a:cubicBezTo>
                    <a:pt x="48929" y="84378"/>
                    <a:pt x="54131" y="81509"/>
                    <a:pt x="60075" y="78844"/>
                  </a:cubicBezTo>
                  <a:cubicBezTo>
                    <a:pt x="66015" y="76139"/>
                    <a:pt x="72654" y="73723"/>
                    <a:pt x="79948" y="70855"/>
                  </a:cubicBezTo>
                  <a:cubicBezTo>
                    <a:pt x="97694" y="63928"/>
                    <a:pt x="113430" y="56840"/>
                    <a:pt x="125025" y="49503"/>
                  </a:cubicBezTo>
                  <a:cubicBezTo>
                    <a:pt x="129615" y="46635"/>
                    <a:pt x="132853" y="43684"/>
                    <a:pt x="134902" y="40530"/>
                  </a:cubicBezTo>
                  <a:cubicBezTo>
                    <a:pt x="136991" y="37373"/>
                    <a:pt x="137935" y="34056"/>
                    <a:pt x="137935" y="30407"/>
                  </a:cubicBezTo>
                  <a:lnTo>
                    <a:pt x="137935" y="30040"/>
                  </a:lnTo>
                  <a:cubicBezTo>
                    <a:pt x="137853" y="25653"/>
                    <a:pt x="136705" y="21598"/>
                    <a:pt x="134657" y="17949"/>
                  </a:cubicBezTo>
                  <a:cubicBezTo>
                    <a:pt x="131581" y="12501"/>
                    <a:pt x="126500" y="8032"/>
                    <a:pt x="120189" y="4918"/>
                  </a:cubicBezTo>
                  <a:cubicBezTo>
                    <a:pt x="113839" y="1764"/>
                    <a:pt x="106217" y="1"/>
                    <a:pt x="9802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0" name="Google Shape;670;p37"/>
            <p:cNvSpPr/>
            <p:nvPr/>
          </p:nvSpPr>
          <p:spPr>
            <a:xfrm>
              <a:off x="1606750" y="786250"/>
              <a:ext cx="3573375" cy="3794675"/>
            </a:xfrm>
            <a:custGeom>
              <a:avLst/>
              <a:gdLst/>
              <a:ahLst/>
              <a:cxnLst/>
              <a:rect l="l" t="t" r="r" b="b"/>
              <a:pathLst>
                <a:path w="142935" h="151787" extrusionOk="0">
                  <a:moveTo>
                    <a:pt x="101218" y="368"/>
                  </a:moveTo>
                  <a:cubicBezTo>
                    <a:pt x="112650" y="368"/>
                    <a:pt x="122976" y="3728"/>
                    <a:pt x="130477" y="9465"/>
                  </a:cubicBezTo>
                  <a:cubicBezTo>
                    <a:pt x="134204" y="12294"/>
                    <a:pt x="137237" y="15736"/>
                    <a:pt x="139328" y="19628"/>
                  </a:cubicBezTo>
                  <a:cubicBezTo>
                    <a:pt x="141417" y="23522"/>
                    <a:pt x="142564" y="27866"/>
                    <a:pt x="142564" y="32538"/>
                  </a:cubicBezTo>
                  <a:lnTo>
                    <a:pt x="142564" y="32741"/>
                  </a:lnTo>
                  <a:cubicBezTo>
                    <a:pt x="142564" y="36636"/>
                    <a:pt x="141581" y="40117"/>
                    <a:pt x="139492" y="43438"/>
                  </a:cubicBezTo>
                  <a:cubicBezTo>
                    <a:pt x="137401" y="46756"/>
                    <a:pt x="134204" y="49831"/>
                    <a:pt x="129657" y="52863"/>
                  </a:cubicBezTo>
                  <a:cubicBezTo>
                    <a:pt x="117895" y="60689"/>
                    <a:pt x="101710" y="67901"/>
                    <a:pt x="83309" y="74785"/>
                  </a:cubicBezTo>
                  <a:cubicBezTo>
                    <a:pt x="73025" y="78598"/>
                    <a:pt x="64009" y="81588"/>
                    <a:pt x="56345" y="85401"/>
                  </a:cubicBezTo>
                  <a:cubicBezTo>
                    <a:pt x="52535" y="87286"/>
                    <a:pt x="49093" y="89374"/>
                    <a:pt x="46018" y="91875"/>
                  </a:cubicBezTo>
                  <a:cubicBezTo>
                    <a:pt x="42946" y="94334"/>
                    <a:pt x="40242" y="97242"/>
                    <a:pt x="37947" y="100727"/>
                  </a:cubicBezTo>
                  <a:cubicBezTo>
                    <a:pt x="35445" y="104536"/>
                    <a:pt x="33439" y="108841"/>
                    <a:pt x="31882" y="113922"/>
                  </a:cubicBezTo>
                  <a:cubicBezTo>
                    <a:pt x="28233" y="125806"/>
                    <a:pt x="25037" y="135188"/>
                    <a:pt x="21637" y="141624"/>
                  </a:cubicBezTo>
                  <a:cubicBezTo>
                    <a:pt x="19955" y="144820"/>
                    <a:pt x="18234" y="147279"/>
                    <a:pt x="16392" y="148918"/>
                  </a:cubicBezTo>
                  <a:cubicBezTo>
                    <a:pt x="15490" y="149777"/>
                    <a:pt x="14546" y="150393"/>
                    <a:pt x="13563" y="150803"/>
                  </a:cubicBezTo>
                  <a:cubicBezTo>
                    <a:pt x="12622" y="151213"/>
                    <a:pt x="11596" y="151416"/>
                    <a:pt x="10530" y="151416"/>
                  </a:cubicBezTo>
                  <a:cubicBezTo>
                    <a:pt x="9301" y="151416"/>
                    <a:pt x="7990" y="151131"/>
                    <a:pt x="6639" y="150557"/>
                  </a:cubicBezTo>
                  <a:cubicBezTo>
                    <a:pt x="6065" y="150311"/>
                    <a:pt x="5574" y="149983"/>
                    <a:pt x="5121" y="149531"/>
                  </a:cubicBezTo>
                  <a:cubicBezTo>
                    <a:pt x="4302" y="148754"/>
                    <a:pt x="3564" y="147689"/>
                    <a:pt x="2990" y="146335"/>
                  </a:cubicBezTo>
                  <a:cubicBezTo>
                    <a:pt x="2089" y="144286"/>
                    <a:pt x="1394" y="141624"/>
                    <a:pt x="984" y="138509"/>
                  </a:cubicBezTo>
                  <a:cubicBezTo>
                    <a:pt x="531" y="135395"/>
                    <a:pt x="328" y="131871"/>
                    <a:pt x="328" y="128019"/>
                  </a:cubicBezTo>
                  <a:cubicBezTo>
                    <a:pt x="328" y="120764"/>
                    <a:pt x="1066" y="112447"/>
                    <a:pt x="2417" y="104169"/>
                  </a:cubicBezTo>
                  <a:cubicBezTo>
                    <a:pt x="3892" y="95072"/>
                    <a:pt x="6105" y="86014"/>
                    <a:pt x="8891" y="78391"/>
                  </a:cubicBezTo>
                  <a:cubicBezTo>
                    <a:pt x="14261" y="63600"/>
                    <a:pt x="23644" y="47946"/>
                    <a:pt x="36757" y="34134"/>
                  </a:cubicBezTo>
                  <a:cubicBezTo>
                    <a:pt x="37167" y="33724"/>
                    <a:pt x="37576" y="33275"/>
                    <a:pt x="37986" y="32866"/>
                  </a:cubicBezTo>
                  <a:cubicBezTo>
                    <a:pt x="47657" y="22988"/>
                    <a:pt x="59213" y="14300"/>
                    <a:pt x="72287" y="7541"/>
                  </a:cubicBezTo>
                  <a:cubicBezTo>
                    <a:pt x="81997" y="2580"/>
                    <a:pt x="91957" y="368"/>
                    <a:pt x="101218" y="368"/>
                  </a:cubicBezTo>
                  <a:close/>
                  <a:moveTo>
                    <a:pt x="101218" y="0"/>
                  </a:moveTo>
                  <a:cubicBezTo>
                    <a:pt x="91914" y="0"/>
                    <a:pt x="81915" y="2213"/>
                    <a:pt x="72123" y="7252"/>
                  </a:cubicBezTo>
                  <a:cubicBezTo>
                    <a:pt x="58885" y="14097"/>
                    <a:pt x="47165" y="22906"/>
                    <a:pt x="37373" y="32987"/>
                  </a:cubicBezTo>
                  <a:cubicBezTo>
                    <a:pt x="37373" y="33029"/>
                    <a:pt x="37330" y="33069"/>
                    <a:pt x="37291" y="33111"/>
                  </a:cubicBezTo>
                  <a:cubicBezTo>
                    <a:pt x="23604" y="47575"/>
                    <a:pt x="13851" y="63928"/>
                    <a:pt x="8317" y="79375"/>
                  </a:cubicBezTo>
                  <a:cubicBezTo>
                    <a:pt x="5859" y="86302"/>
                    <a:pt x="3770" y="94455"/>
                    <a:pt x="2295" y="102776"/>
                  </a:cubicBezTo>
                  <a:cubicBezTo>
                    <a:pt x="820" y="111502"/>
                    <a:pt x="0" y="120315"/>
                    <a:pt x="0" y="128019"/>
                  </a:cubicBezTo>
                  <a:cubicBezTo>
                    <a:pt x="0" y="133877"/>
                    <a:pt x="450" y="139083"/>
                    <a:pt x="1515" y="143099"/>
                  </a:cubicBezTo>
                  <a:cubicBezTo>
                    <a:pt x="2049" y="145105"/>
                    <a:pt x="2705" y="146787"/>
                    <a:pt x="3525" y="148098"/>
                  </a:cubicBezTo>
                  <a:cubicBezTo>
                    <a:pt x="3934" y="148754"/>
                    <a:pt x="4384" y="149328"/>
                    <a:pt x="4875" y="149777"/>
                  </a:cubicBezTo>
                  <a:cubicBezTo>
                    <a:pt x="5367" y="150269"/>
                    <a:pt x="5901" y="150639"/>
                    <a:pt x="6475" y="150885"/>
                  </a:cubicBezTo>
                  <a:cubicBezTo>
                    <a:pt x="7908" y="151459"/>
                    <a:pt x="9262" y="151786"/>
                    <a:pt x="10530" y="151786"/>
                  </a:cubicBezTo>
                  <a:cubicBezTo>
                    <a:pt x="11638" y="151786"/>
                    <a:pt x="12704" y="151541"/>
                    <a:pt x="13727" y="151131"/>
                  </a:cubicBezTo>
                  <a:cubicBezTo>
                    <a:pt x="15490" y="150351"/>
                    <a:pt x="17130" y="148957"/>
                    <a:pt x="18687" y="146951"/>
                  </a:cubicBezTo>
                  <a:cubicBezTo>
                    <a:pt x="21064" y="143958"/>
                    <a:pt x="23234" y="139614"/>
                    <a:pt x="25447" y="134084"/>
                  </a:cubicBezTo>
                  <a:cubicBezTo>
                    <a:pt x="27620" y="128550"/>
                    <a:pt x="29833" y="121829"/>
                    <a:pt x="32210" y="114043"/>
                  </a:cubicBezTo>
                  <a:cubicBezTo>
                    <a:pt x="33767" y="108962"/>
                    <a:pt x="35734" y="104700"/>
                    <a:pt x="38232" y="100891"/>
                  </a:cubicBezTo>
                  <a:cubicBezTo>
                    <a:pt x="40488" y="97448"/>
                    <a:pt x="43192" y="94580"/>
                    <a:pt x="46225" y="92121"/>
                  </a:cubicBezTo>
                  <a:cubicBezTo>
                    <a:pt x="50814" y="88433"/>
                    <a:pt x="56263" y="85604"/>
                    <a:pt x="62492" y="82981"/>
                  </a:cubicBezTo>
                  <a:cubicBezTo>
                    <a:pt x="68720" y="80358"/>
                    <a:pt x="75729" y="77982"/>
                    <a:pt x="83433" y="75113"/>
                  </a:cubicBezTo>
                  <a:cubicBezTo>
                    <a:pt x="101831" y="68229"/>
                    <a:pt x="118019" y="61016"/>
                    <a:pt x="129861" y="53148"/>
                  </a:cubicBezTo>
                  <a:cubicBezTo>
                    <a:pt x="134411" y="50116"/>
                    <a:pt x="137689" y="47002"/>
                    <a:pt x="139778" y="43641"/>
                  </a:cubicBezTo>
                  <a:cubicBezTo>
                    <a:pt x="141909" y="40281"/>
                    <a:pt x="142892" y="36675"/>
                    <a:pt x="142935" y="32741"/>
                  </a:cubicBezTo>
                  <a:lnTo>
                    <a:pt x="142935" y="32538"/>
                  </a:lnTo>
                  <a:cubicBezTo>
                    <a:pt x="142935" y="27823"/>
                    <a:pt x="141745" y="23440"/>
                    <a:pt x="139614" y="19464"/>
                  </a:cubicBezTo>
                  <a:cubicBezTo>
                    <a:pt x="136460" y="13563"/>
                    <a:pt x="131172" y="8688"/>
                    <a:pt x="124494" y="5328"/>
                  </a:cubicBezTo>
                  <a:cubicBezTo>
                    <a:pt x="117856" y="1925"/>
                    <a:pt x="109824" y="0"/>
                    <a:pt x="10121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1" name="Google Shape;671;p37"/>
            <p:cNvSpPr/>
            <p:nvPr/>
          </p:nvSpPr>
          <p:spPr>
            <a:xfrm>
              <a:off x="1588300" y="725750"/>
              <a:ext cx="3700425" cy="3950400"/>
            </a:xfrm>
            <a:custGeom>
              <a:avLst/>
              <a:gdLst/>
              <a:ahLst/>
              <a:cxnLst/>
              <a:rect l="l" t="t" r="r" b="b"/>
              <a:pathLst>
                <a:path w="148017" h="158016" extrusionOk="0">
                  <a:moveTo>
                    <a:pt x="104497" y="329"/>
                  </a:moveTo>
                  <a:cubicBezTo>
                    <a:pt x="116381" y="329"/>
                    <a:pt x="127199" y="3935"/>
                    <a:pt x="135024" y="10000"/>
                  </a:cubicBezTo>
                  <a:cubicBezTo>
                    <a:pt x="138919" y="13032"/>
                    <a:pt x="142073" y="16720"/>
                    <a:pt x="144286" y="20861"/>
                  </a:cubicBezTo>
                  <a:cubicBezTo>
                    <a:pt x="146459" y="24998"/>
                    <a:pt x="147689" y="29630"/>
                    <a:pt x="147689" y="34630"/>
                  </a:cubicBezTo>
                  <a:lnTo>
                    <a:pt x="147689" y="35449"/>
                  </a:lnTo>
                  <a:cubicBezTo>
                    <a:pt x="147564" y="39547"/>
                    <a:pt x="146499" y="43235"/>
                    <a:pt x="144368" y="46717"/>
                  </a:cubicBezTo>
                  <a:cubicBezTo>
                    <a:pt x="142237" y="50159"/>
                    <a:pt x="139040" y="53398"/>
                    <a:pt x="134575" y="56513"/>
                  </a:cubicBezTo>
                  <a:cubicBezTo>
                    <a:pt x="122609" y="64872"/>
                    <a:pt x="105929" y="72249"/>
                    <a:pt x="86833" y="79051"/>
                  </a:cubicBezTo>
                  <a:cubicBezTo>
                    <a:pt x="76058" y="82860"/>
                    <a:pt x="66550" y="85772"/>
                    <a:pt x="58601" y="89499"/>
                  </a:cubicBezTo>
                  <a:cubicBezTo>
                    <a:pt x="54624" y="91345"/>
                    <a:pt x="51018" y="93394"/>
                    <a:pt x="47821" y="95852"/>
                  </a:cubicBezTo>
                  <a:cubicBezTo>
                    <a:pt x="44586" y="98350"/>
                    <a:pt x="41799" y="101219"/>
                    <a:pt x="39422" y="104704"/>
                  </a:cubicBezTo>
                  <a:cubicBezTo>
                    <a:pt x="36839" y="108556"/>
                    <a:pt x="34790" y="112982"/>
                    <a:pt x="33194" y="118309"/>
                  </a:cubicBezTo>
                  <a:cubicBezTo>
                    <a:pt x="29506" y="130642"/>
                    <a:pt x="26267" y="140477"/>
                    <a:pt x="22742" y="147279"/>
                  </a:cubicBezTo>
                  <a:cubicBezTo>
                    <a:pt x="20982" y="150640"/>
                    <a:pt x="19136" y="153262"/>
                    <a:pt x="17212" y="155026"/>
                  </a:cubicBezTo>
                  <a:cubicBezTo>
                    <a:pt x="16228" y="155885"/>
                    <a:pt x="15202" y="156583"/>
                    <a:pt x="14137" y="157032"/>
                  </a:cubicBezTo>
                  <a:cubicBezTo>
                    <a:pt x="13071" y="157442"/>
                    <a:pt x="11967" y="157688"/>
                    <a:pt x="10777" y="157688"/>
                  </a:cubicBezTo>
                  <a:cubicBezTo>
                    <a:pt x="9672" y="157688"/>
                    <a:pt x="8524" y="157485"/>
                    <a:pt x="7295" y="157075"/>
                  </a:cubicBezTo>
                  <a:cubicBezTo>
                    <a:pt x="6679" y="156868"/>
                    <a:pt x="6148" y="156541"/>
                    <a:pt x="5613" y="156091"/>
                  </a:cubicBezTo>
                  <a:cubicBezTo>
                    <a:pt x="4712" y="155311"/>
                    <a:pt x="3935" y="154206"/>
                    <a:pt x="3279" y="152771"/>
                  </a:cubicBezTo>
                  <a:cubicBezTo>
                    <a:pt x="2253" y="150640"/>
                    <a:pt x="1515" y="147814"/>
                    <a:pt x="1066" y="144493"/>
                  </a:cubicBezTo>
                  <a:cubicBezTo>
                    <a:pt x="574" y="141175"/>
                    <a:pt x="329" y="137362"/>
                    <a:pt x="329" y="133225"/>
                  </a:cubicBezTo>
                  <a:cubicBezTo>
                    <a:pt x="329" y="124702"/>
                    <a:pt x="1312" y="114824"/>
                    <a:pt x="3033" y="105196"/>
                  </a:cubicBezTo>
                  <a:cubicBezTo>
                    <a:pt x="4508" y="96875"/>
                    <a:pt x="6597" y="88722"/>
                    <a:pt x="9055" y="81795"/>
                  </a:cubicBezTo>
                  <a:cubicBezTo>
                    <a:pt x="14589" y="66348"/>
                    <a:pt x="24342" y="49995"/>
                    <a:pt x="38029" y="35531"/>
                  </a:cubicBezTo>
                  <a:cubicBezTo>
                    <a:pt x="38068" y="35489"/>
                    <a:pt x="38111" y="35449"/>
                    <a:pt x="38111" y="35407"/>
                  </a:cubicBezTo>
                  <a:cubicBezTo>
                    <a:pt x="48438" y="24588"/>
                    <a:pt x="60853" y="15042"/>
                    <a:pt x="75031" y="7666"/>
                  </a:cubicBezTo>
                  <a:cubicBezTo>
                    <a:pt x="84909" y="2584"/>
                    <a:pt x="95029" y="329"/>
                    <a:pt x="104497" y="329"/>
                  </a:cubicBezTo>
                  <a:close/>
                  <a:moveTo>
                    <a:pt x="104497" y="1"/>
                  </a:moveTo>
                  <a:cubicBezTo>
                    <a:pt x="94990" y="1"/>
                    <a:pt x="84827" y="2296"/>
                    <a:pt x="74910" y="7377"/>
                  </a:cubicBezTo>
                  <a:cubicBezTo>
                    <a:pt x="60607" y="14796"/>
                    <a:pt x="48110" y="24385"/>
                    <a:pt x="37783" y="35286"/>
                  </a:cubicBezTo>
                  <a:cubicBezTo>
                    <a:pt x="37659" y="35449"/>
                    <a:pt x="37537" y="35571"/>
                    <a:pt x="37373" y="35735"/>
                  </a:cubicBezTo>
                  <a:cubicBezTo>
                    <a:pt x="23769" y="50530"/>
                    <a:pt x="14016" y="67125"/>
                    <a:pt x="8482" y="82778"/>
                  </a:cubicBezTo>
                  <a:cubicBezTo>
                    <a:pt x="6351" y="88886"/>
                    <a:pt x="4508" y="95934"/>
                    <a:pt x="3073" y="103229"/>
                  </a:cubicBezTo>
                  <a:cubicBezTo>
                    <a:pt x="1106" y="113473"/>
                    <a:pt x="1" y="124085"/>
                    <a:pt x="1" y="133225"/>
                  </a:cubicBezTo>
                  <a:cubicBezTo>
                    <a:pt x="1" y="139536"/>
                    <a:pt x="532" y="145109"/>
                    <a:pt x="1679" y="149371"/>
                  </a:cubicBezTo>
                  <a:cubicBezTo>
                    <a:pt x="2296" y="151459"/>
                    <a:pt x="2991" y="153262"/>
                    <a:pt x="3935" y="154616"/>
                  </a:cubicBezTo>
                  <a:cubicBezTo>
                    <a:pt x="4384" y="155311"/>
                    <a:pt x="4876" y="155885"/>
                    <a:pt x="5410" y="156337"/>
                  </a:cubicBezTo>
                  <a:cubicBezTo>
                    <a:pt x="5941" y="156786"/>
                    <a:pt x="6557" y="157157"/>
                    <a:pt x="7170" y="157360"/>
                  </a:cubicBezTo>
                  <a:cubicBezTo>
                    <a:pt x="8442" y="157813"/>
                    <a:pt x="9629" y="158016"/>
                    <a:pt x="10777" y="158016"/>
                  </a:cubicBezTo>
                  <a:cubicBezTo>
                    <a:pt x="12006" y="158016"/>
                    <a:pt x="13153" y="157770"/>
                    <a:pt x="14261" y="157321"/>
                  </a:cubicBezTo>
                  <a:cubicBezTo>
                    <a:pt x="16186" y="156501"/>
                    <a:pt x="17950" y="155026"/>
                    <a:pt x="19589" y="152895"/>
                  </a:cubicBezTo>
                  <a:cubicBezTo>
                    <a:pt x="22087" y="149699"/>
                    <a:pt x="24342" y="145148"/>
                    <a:pt x="26594" y="139329"/>
                  </a:cubicBezTo>
                  <a:cubicBezTo>
                    <a:pt x="28850" y="133510"/>
                    <a:pt x="31102" y="126462"/>
                    <a:pt x="33521" y="118391"/>
                  </a:cubicBezTo>
                  <a:cubicBezTo>
                    <a:pt x="35079" y="113103"/>
                    <a:pt x="37128" y="108720"/>
                    <a:pt x="39708" y="104868"/>
                  </a:cubicBezTo>
                  <a:cubicBezTo>
                    <a:pt x="42045" y="101426"/>
                    <a:pt x="44832" y="98557"/>
                    <a:pt x="47985" y="96138"/>
                  </a:cubicBezTo>
                  <a:cubicBezTo>
                    <a:pt x="52782" y="92450"/>
                    <a:pt x="58437" y="89706"/>
                    <a:pt x="64993" y="87122"/>
                  </a:cubicBezTo>
                  <a:cubicBezTo>
                    <a:pt x="71507" y="84582"/>
                    <a:pt x="78844" y="82205"/>
                    <a:pt x="86958" y="79336"/>
                  </a:cubicBezTo>
                  <a:cubicBezTo>
                    <a:pt x="106054" y="72534"/>
                    <a:pt x="122731" y="65158"/>
                    <a:pt x="134739" y="56798"/>
                  </a:cubicBezTo>
                  <a:cubicBezTo>
                    <a:pt x="139247" y="53644"/>
                    <a:pt x="142483" y="50405"/>
                    <a:pt x="144656" y="46881"/>
                  </a:cubicBezTo>
                  <a:cubicBezTo>
                    <a:pt x="146826" y="43357"/>
                    <a:pt x="147892" y="39587"/>
                    <a:pt x="148016" y="35449"/>
                  </a:cubicBezTo>
                  <a:lnTo>
                    <a:pt x="148016" y="34630"/>
                  </a:lnTo>
                  <a:cubicBezTo>
                    <a:pt x="148016" y="29588"/>
                    <a:pt x="146787" y="24877"/>
                    <a:pt x="144574" y="20697"/>
                  </a:cubicBezTo>
                  <a:cubicBezTo>
                    <a:pt x="141253" y="14426"/>
                    <a:pt x="135723" y="9223"/>
                    <a:pt x="128756" y="5617"/>
                  </a:cubicBezTo>
                  <a:cubicBezTo>
                    <a:pt x="121829" y="2011"/>
                    <a:pt x="113470" y="1"/>
                    <a:pt x="10449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2" name="Google Shape;672;p37"/>
            <p:cNvSpPr/>
            <p:nvPr/>
          </p:nvSpPr>
          <p:spPr>
            <a:xfrm>
              <a:off x="1570850" y="665350"/>
              <a:ext cx="3826475" cy="4107100"/>
            </a:xfrm>
            <a:custGeom>
              <a:avLst/>
              <a:gdLst/>
              <a:ahLst/>
              <a:cxnLst/>
              <a:rect l="l" t="t" r="r" b="b"/>
              <a:pathLst>
                <a:path w="153059" h="164284" extrusionOk="0">
                  <a:moveTo>
                    <a:pt x="107775" y="286"/>
                  </a:moveTo>
                  <a:cubicBezTo>
                    <a:pt x="120111" y="286"/>
                    <a:pt x="131379" y="4099"/>
                    <a:pt x="139535" y="10531"/>
                  </a:cubicBezTo>
                  <a:cubicBezTo>
                    <a:pt x="143590" y="13770"/>
                    <a:pt x="146911" y="17622"/>
                    <a:pt x="149206" y="22048"/>
                  </a:cubicBezTo>
                  <a:cubicBezTo>
                    <a:pt x="151501" y="26431"/>
                    <a:pt x="152770" y="31348"/>
                    <a:pt x="152770" y="36636"/>
                  </a:cubicBezTo>
                  <a:cubicBezTo>
                    <a:pt x="152770" y="37128"/>
                    <a:pt x="152770" y="37659"/>
                    <a:pt x="152730" y="38151"/>
                  </a:cubicBezTo>
                  <a:cubicBezTo>
                    <a:pt x="152524" y="42455"/>
                    <a:pt x="151419" y="46346"/>
                    <a:pt x="149206" y="49995"/>
                  </a:cubicBezTo>
                  <a:cubicBezTo>
                    <a:pt x="147033" y="53601"/>
                    <a:pt x="143836" y="56962"/>
                    <a:pt x="139453" y="60158"/>
                  </a:cubicBezTo>
                  <a:cubicBezTo>
                    <a:pt x="127281" y="69049"/>
                    <a:pt x="110112" y="76589"/>
                    <a:pt x="90360" y="83270"/>
                  </a:cubicBezTo>
                  <a:cubicBezTo>
                    <a:pt x="79050" y="87122"/>
                    <a:pt x="69091" y="89991"/>
                    <a:pt x="60813" y="93597"/>
                  </a:cubicBezTo>
                  <a:cubicBezTo>
                    <a:pt x="56633" y="95439"/>
                    <a:pt x="52906" y="97449"/>
                    <a:pt x="49546" y="99865"/>
                  </a:cubicBezTo>
                  <a:cubicBezTo>
                    <a:pt x="46225" y="102324"/>
                    <a:pt x="43356" y="105192"/>
                    <a:pt x="40897" y="108677"/>
                  </a:cubicBezTo>
                  <a:cubicBezTo>
                    <a:pt x="38193" y="112611"/>
                    <a:pt x="36062" y="117119"/>
                    <a:pt x="34465" y="122649"/>
                  </a:cubicBezTo>
                  <a:cubicBezTo>
                    <a:pt x="30735" y="135435"/>
                    <a:pt x="27456" y="145804"/>
                    <a:pt x="23768" y="152934"/>
                  </a:cubicBezTo>
                  <a:cubicBezTo>
                    <a:pt x="21965" y="156498"/>
                    <a:pt x="20041" y="159284"/>
                    <a:pt x="17910" y="161169"/>
                  </a:cubicBezTo>
                  <a:cubicBezTo>
                    <a:pt x="16884" y="162071"/>
                    <a:pt x="15779" y="162809"/>
                    <a:pt x="14632" y="163261"/>
                  </a:cubicBezTo>
                  <a:cubicBezTo>
                    <a:pt x="13484" y="163753"/>
                    <a:pt x="12255" y="163999"/>
                    <a:pt x="10983" y="163999"/>
                  </a:cubicBezTo>
                  <a:cubicBezTo>
                    <a:pt x="9999" y="163999"/>
                    <a:pt x="8977" y="163874"/>
                    <a:pt x="7911" y="163589"/>
                  </a:cubicBezTo>
                  <a:cubicBezTo>
                    <a:pt x="7255" y="163382"/>
                    <a:pt x="6639" y="163097"/>
                    <a:pt x="6065" y="162645"/>
                  </a:cubicBezTo>
                  <a:cubicBezTo>
                    <a:pt x="5082" y="161868"/>
                    <a:pt x="4223" y="160720"/>
                    <a:pt x="3485" y="159245"/>
                  </a:cubicBezTo>
                  <a:cubicBezTo>
                    <a:pt x="2420" y="156990"/>
                    <a:pt x="1600" y="154000"/>
                    <a:pt x="1109" y="150476"/>
                  </a:cubicBezTo>
                  <a:cubicBezTo>
                    <a:pt x="574" y="146951"/>
                    <a:pt x="328" y="142854"/>
                    <a:pt x="328" y="138428"/>
                  </a:cubicBezTo>
                  <a:cubicBezTo>
                    <a:pt x="328" y="128468"/>
                    <a:pt x="1600" y="116748"/>
                    <a:pt x="3771" y="105645"/>
                  </a:cubicBezTo>
                  <a:cubicBezTo>
                    <a:pt x="5206" y="98350"/>
                    <a:pt x="7049" y="91302"/>
                    <a:pt x="9180" y="85194"/>
                  </a:cubicBezTo>
                  <a:cubicBezTo>
                    <a:pt x="14714" y="69541"/>
                    <a:pt x="24467" y="52946"/>
                    <a:pt x="38071" y="38151"/>
                  </a:cubicBezTo>
                  <a:cubicBezTo>
                    <a:pt x="38481" y="37741"/>
                    <a:pt x="38848" y="37331"/>
                    <a:pt x="39258" y="36882"/>
                  </a:cubicBezTo>
                  <a:cubicBezTo>
                    <a:pt x="49955" y="25572"/>
                    <a:pt x="62905" y="15530"/>
                    <a:pt x="77739" y="7826"/>
                  </a:cubicBezTo>
                  <a:cubicBezTo>
                    <a:pt x="87777" y="2624"/>
                    <a:pt x="98104" y="286"/>
                    <a:pt x="107775" y="286"/>
                  </a:cubicBezTo>
                  <a:close/>
                  <a:moveTo>
                    <a:pt x="107775" y="1"/>
                  </a:moveTo>
                  <a:cubicBezTo>
                    <a:pt x="98065" y="1"/>
                    <a:pt x="87695" y="2335"/>
                    <a:pt x="77614" y="7541"/>
                  </a:cubicBezTo>
                  <a:cubicBezTo>
                    <a:pt x="62741" y="15284"/>
                    <a:pt x="49749" y="25326"/>
                    <a:pt x="39012" y="36675"/>
                  </a:cubicBezTo>
                  <a:cubicBezTo>
                    <a:pt x="38357" y="37413"/>
                    <a:pt x="37662" y="38151"/>
                    <a:pt x="37006" y="38888"/>
                  </a:cubicBezTo>
                  <a:cubicBezTo>
                    <a:pt x="23647" y="53887"/>
                    <a:pt x="14097" y="70524"/>
                    <a:pt x="8649" y="86178"/>
                  </a:cubicBezTo>
                  <a:cubicBezTo>
                    <a:pt x="6885" y="91302"/>
                    <a:pt x="5288" y="97039"/>
                    <a:pt x="3977" y="103061"/>
                  </a:cubicBezTo>
                  <a:cubicBezTo>
                    <a:pt x="1476" y="114906"/>
                    <a:pt x="1" y="127649"/>
                    <a:pt x="1" y="138428"/>
                  </a:cubicBezTo>
                  <a:cubicBezTo>
                    <a:pt x="1" y="145188"/>
                    <a:pt x="574" y="151171"/>
                    <a:pt x="1846" y="155639"/>
                  </a:cubicBezTo>
                  <a:cubicBezTo>
                    <a:pt x="2459" y="157891"/>
                    <a:pt x="3279" y="159737"/>
                    <a:pt x="4262" y="161130"/>
                  </a:cubicBezTo>
                  <a:cubicBezTo>
                    <a:pt x="4754" y="161825"/>
                    <a:pt x="5288" y="162441"/>
                    <a:pt x="5901" y="162891"/>
                  </a:cubicBezTo>
                  <a:cubicBezTo>
                    <a:pt x="6475" y="163343"/>
                    <a:pt x="7131" y="163671"/>
                    <a:pt x="7829" y="163874"/>
                  </a:cubicBezTo>
                  <a:cubicBezTo>
                    <a:pt x="8934" y="164163"/>
                    <a:pt x="9960" y="164284"/>
                    <a:pt x="10983" y="164284"/>
                  </a:cubicBezTo>
                  <a:cubicBezTo>
                    <a:pt x="12294" y="164284"/>
                    <a:pt x="13566" y="164038"/>
                    <a:pt x="14753" y="163546"/>
                  </a:cubicBezTo>
                  <a:cubicBezTo>
                    <a:pt x="16844" y="162687"/>
                    <a:pt x="18729" y="161088"/>
                    <a:pt x="20451" y="158875"/>
                  </a:cubicBezTo>
                  <a:cubicBezTo>
                    <a:pt x="23113" y="155514"/>
                    <a:pt x="25450" y="150679"/>
                    <a:pt x="27745" y="144575"/>
                  </a:cubicBezTo>
                  <a:cubicBezTo>
                    <a:pt x="30040" y="138467"/>
                    <a:pt x="32292" y="131134"/>
                    <a:pt x="34751" y="122731"/>
                  </a:cubicBezTo>
                  <a:cubicBezTo>
                    <a:pt x="36350" y="117240"/>
                    <a:pt x="38439" y="112732"/>
                    <a:pt x="41143" y="108841"/>
                  </a:cubicBezTo>
                  <a:cubicBezTo>
                    <a:pt x="43563" y="105399"/>
                    <a:pt x="46431" y="102530"/>
                    <a:pt x="49749" y="100111"/>
                  </a:cubicBezTo>
                  <a:cubicBezTo>
                    <a:pt x="54709" y="96505"/>
                    <a:pt x="60610" y="93800"/>
                    <a:pt x="67452" y="91302"/>
                  </a:cubicBezTo>
                  <a:cubicBezTo>
                    <a:pt x="74254" y="88801"/>
                    <a:pt x="81958" y="86466"/>
                    <a:pt x="90482" y="83555"/>
                  </a:cubicBezTo>
                  <a:cubicBezTo>
                    <a:pt x="110234" y="76877"/>
                    <a:pt x="127405" y="69337"/>
                    <a:pt x="139617" y="60404"/>
                  </a:cubicBezTo>
                  <a:cubicBezTo>
                    <a:pt x="144043" y="57207"/>
                    <a:pt x="147278" y="53805"/>
                    <a:pt x="149491" y="50159"/>
                  </a:cubicBezTo>
                  <a:cubicBezTo>
                    <a:pt x="151704" y="46471"/>
                    <a:pt x="152852" y="42537"/>
                    <a:pt x="153016" y="38193"/>
                  </a:cubicBezTo>
                  <a:cubicBezTo>
                    <a:pt x="153058" y="37659"/>
                    <a:pt x="153058" y="37128"/>
                    <a:pt x="153058" y="36636"/>
                  </a:cubicBezTo>
                  <a:cubicBezTo>
                    <a:pt x="153058" y="31309"/>
                    <a:pt x="151786" y="26349"/>
                    <a:pt x="149491" y="21884"/>
                  </a:cubicBezTo>
                  <a:cubicBezTo>
                    <a:pt x="146010" y="15245"/>
                    <a:pt x="140230" y="9754"/>
                    <a:pt x="133018" y="5941"/>
                  </a:cubicBezTo>
                  <a:cubicBezTo>
                    <a:pt x="125766" y="2132"/>
                    <a:pt x="117079" y="1"/>
                    <a:pt x="107775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3" name="Google Shape;673;p37"/>
            <p:cNvSpPr/>
            <p:nvPr/>
          </p:nvSpPr>
          <p:spPr>
            <a:xfrm>
              <a:off x="1553475" y="603900"/>
              <a:ext cx="3953425" cy="4266900"/>
            </a:xfrm>
            <a:custGeom>
              <a:avLst/>
              <a:gdLst/>
              <a:ahLst/>
              <a:cxnLst/>
              <a:rect l="l" t="t" r="r" b="b"/>
              <a:pathLst>
                <a:path w="158137" h="170676" extrusionOk="0">
                  <a:moveTo>
                    <a:pt x="111053" y="285"/>
                  </a:moveTo>
                  <a:cubicBezTo>
                    <a:pt x="123839" y="285"/>
                    <a:pt x="135559" y="4301"/>
                    <a:pt x="144040" y="11104"/>
                  </a:cubicBezTo>
                  <a:cubicBezTo>
                    <a:pt x="148301" y="14507"/>
                    <a:pt x="151744" y="18605"/>
                    <a:pt x="154163" y="23234"/>
                  </a:cubicBezTo>
                  <a:cubicBezTo>
                    <a:pt x="156540" y="27905"/>
                    <a:pt x="157851" y="33069"/>
                    <a:pt x="157851" y="38684"/>
                  </a:cubicBezTo>
                  <a:cubicBezTo>
                    <a:pt x="157851" y="39422"/>
                    <a:pt x="157851" y="40160"/>
                    <a:pt x="157769" y="40936"/>
                  </a:cubicBezTo>
                  <a:cubicBezTo>
                    <a:pt x="157481" y="45444"/>
                    <a:pt x="156294" y="49503"/>
                    <a:pt x="154081" y="53312"/>
                  </a:cubicBezTo>
                  <a:cubicBezTo>
                    <a:pt x="151825" y="57082"/>
                    <a:pt x="148629" y="60567"/>
                    <a:pt x="144285" y="63885"/>
                  </a:cubicBezTo>
                  <a:cubicBezTo>
                    <a:pt x="131952" y="73310"/>
                    <a:pt x="114289" y="80932"/>
                    <a:pt x="93881" y="87571"/>
                  </a:cubicBezTo>
                  <a:cubicBezTo>
                    <a:pt x="81998" y="91423"/>
                    <a:pt x="71632" y="94209"/>
                    <a:pt x="62983" y="97776"/>
                  </a:cubicBezTo>
                  <a:cubicBezTo>
                    <a:pt x="58682" y="99536"/>
                    <a:pt x="54748" y="101503"/>
                    <a:pt x="51306" y="103923"/>
                  </a:cubicBezTo>
                  <a:cubicBezTo>
                    <a:pt x="47864" y="106339"/>
                    <a:pt x="44871" y="109207"/>
                    <a:pt x="42373" y="112732"/>
                  </a:cubicBezTo>
                  <a:cubicBezTo>
                    <a:pt x="39543" y="116666"/>
                    <a:pt x="37331" y="121337"/>
                    <a:pt x="35734" y="127035"/>
                  </a:cubicBezTo>
                  <a:cubicBezTo>
                    <a:pt x="31964" y="140269"/>
                    <a:pt x="28643" y="151131"/>
                    <a:pt x="24834" y="158671"/>
                  </a:cubicBezTo>
                  <a:cubicBezTo>
                    <a:pt x="22949" y="162441"/>
                    <a:pt x="20900" y="165349"/>
                    <a:pt x="18644" y="167358"/>
                  </a:cubicBezTo>
                  <a:cubicBezTo>
                    <a:pt x="17539" y="168342"/>
                    <a:pt x="16349" y="169119"/>
                    <a:pt x="15081" y="169610"/>
                  </a:cubicBezTo>
                  <a:cubicBezTo>
                    <a:pt x="13851" y="170145"/>
                    <a:pt x="12497" y="170391"/>
                    <a:pt x="11104" y="170391"/>
                  </a:cubicBezTo>
                  <a:cubicBezTo>
                    <a:pt x="10285" y="170391"/>
                    <a:pt x="9426" y="170309"/>
                    <a:pt x="8524" y="170102"/>
                  </a:cubicBezTo>
                  <a:cubicBezTo>
                    <a:pt x="7826" y="169981"/>
                    <a:pt x="7170" y="169692"/>
                    <a:pt x="6557" y="169243"/>
                  </a:cubicBezTo>
                  <a:cubicBezTo>
                    <a:pt x="5449" y="168506"/>
                    <a:pt x="4548" y="167316"/>
                    <a:pt x="3728" y="165758"/>
                  </a:cubicBezTo>
                  <a:cubicBezTo>
                    <a:pt x="2541" y="163424"/>
                    <a:pt x="1679" y="160267"/>
                    <a:pt x="1148" y="156497"/>
                  </a:cubicBezTo>
                  <a:cubicBezTo>
                    <a:pt x="574" y="152770"/>
                    <a:pt x="286" y="148383"/>
                    <a:pt x="286" y="143672"/>
                  </a:cubicBezTo>
                  <a:cubicBezTo>
                    <a:pt x="286" y="132034"/>
                    <a:pt x="1925" y="118141"/>
                    <a:pt x="4672" y="105519"/>
                  </a:cubicBezTo>
                  <a:cubicBezTo>
                    <a:pt x="5983" y="99497"/>
                    <a:pt x="7580" y="93760"/>
                    <a:pt x="9344" y="88636"/>
                  </a:cubicBezTo>
                  <a:cubicBezTo>
                    <a:pt x="14792" y="72982"/>
                    <a:pt x="24342" y="56345"/>
                    <a:pt x="37701" y="41346"/>
                  </a:cubicBezTo>
                  <a:cubicBezTo>
                    <a:pt x="38603" y="40323"/>
                    <a:pt x="39543" y="39297"/>
                    <a:pt x="40445" y="38314"/>
                  </a:cubicBezTo>
                  <a:cubicBezTo>
                    <a:pt x="51552" y="26554"/>
                    <a:pt x="64993" y="16064"/>
                    <a:pt x="80440" y="7989"/>
                  </a:cubicBezTo>
                  <a:cubicBezTo>
                    <a:pt x="90646" y="2662"/>
                    <a:pt x="101176" y="285"/>
                    <a:pt x="111053" y="285"/>
                  </a:cubicBezTo>
                  <a:close/>
                  <a:moveTo>
                    <a:pt x="111053" y="0"/>
                  </a:moveTo>
                  <a:cubicBezTo>
                    <a:pt x="101136" y="0"/>
                    <a:pt x="90564" y="2416"/>
                    <a:pt x="80319" y="7744"/>
                  </a:cubicBezTo>
                  <a:cubicBezTo>
                    <a:pt x="64829" y="15818"/>
                    <a:pt x="51345" y="26309"/>
                    <a:pt x="40242" y="38111"/>
                  </a:cubicBezTo>
                  <a:cubicBezTo>
                    <a:pt x="38930" y="39543"/>
                    <a:pt x="37658" y="40936"/>
                    <a:pt x="36390" y="42412"/>
                  </a:cubicBezTo>
                  <a:cubicBezTo>
                    <a:pt x="23440" y="57492"/>
                    <a:pt x="14137" y="74047"/>
                    <a:pt x="8770" y="89619"/>
                  </a:cubicBezTo>
                  <a:cubicBezTo>
                    <a:pt x="7459" y="93514"/>
                    <a:pt x="6229" y="97776"/>
                    <a:pt x="5121" y="102241"/>
                  </a:cubicBezTo>
                  <a:cubicBezTo>
                    <a:pt x="1925" y="115725"/>
                    <a:pt x="1" y="131008"/>
                    <a:pt x="1" y="143672"/>
                  </a:cubicBezTo>
                  <a:cubicBezTo>
                    <a:pt x="1" y="150885"/>
                    <a:pt x="614" y="157235"/>
                    <a:pt x="2007" y="161949"/>
                  </a:cubicBezTo>
                  <a:cubicBezTo>
                    <a:pt x="2662" y="164326"/>
                    <a:pt x="3525" y="166293"/>
                    <a:pt x="4629" y="167725"/>
                  </a:cubicBezTo>
                  <a:cubicBezTo>
                    <a:pt x="5164" y="168424"/>
                    <a:pt x="5738" y="169037"/>
                    <a:pt x="6393" y="169489"/>
                  </a:cubicBezTo>
                  <a:cubicBezTo>
                    <a:pt x="7049" y="169938"/>
                    <a:pt x="7744" y="170266"/>
                    <a:pt x="8481" y="170391"/>
                  </a:cubicBezTo>
                  <a:cubicBezTo>
                    <a:pt x="9383" y="170594"/>
                    <a:pt x="10245" y="170676"/>
                    <a:pt x="11104" y="170676"/>
                  </a:cubicBezTo>
                  <a:cubicBezTo>
                    <a:pt x="12540" y="170676"/>
                    <a:pt x="13891" y="170391"/>
                    <a:pt x="15202" y="169856"/>
                  </a:cubicBezTo>
                  <a:cubicBezTo>
                    <a:pt x="17457" y="168955"/>
                    <a:pt x="19464" y="167276"/>
                    <a:pt x="21310" y="164899"/>
                  </a:cubicBezTo>
                  <a:cubicBezTo>
                    <a:pt x="24096" y="161333"/>
                    <a:pt x="26555" y="156251"/>
                    <a:pt x="28889" y="149859"/>
                  </a:cubicBezTo>
                  <a:cubicBezTo>
                    <a:pt x="31266" y="143466"/>
                    <a:pt x="33521" y="135804"/>
                    <a:pt x="35980" y="127117"/>
                  </a:cubicBezTo>
                  <a:cubicBezTo>
                    <a:pt x="37619" y="121419"/>
                    <a:pt x="39789" y="116790"/>
                    <a:pt x="42576" y="112896"/>
                  </a:cubicBezTo>
                  <a:cubicBezTo>
                    <a:pt x="45077" y="109371"/>
                    <a:pt x="48067" y="106545"/>
                    <a:pt x="51470" y="104169"/>
                  </a:cubicBezTo>
                  <a:cubicBezTo>
                    <a:pt x="56633" y="100562"/>
                    <a:pt x="62780" y="97940"/>
                    <a:pt x="69868" y="95481"/>
                  </a:cubicBezTo>
                  <a:cubicBezTo>
                    <a:pt x="76998" y="93022"/>
                    <a:pt x="85073" y="90728"/>
                    <a:pt x="93963" y="87859"/>
                  </a:cubicBezTo>
                  <a:cubicBezTo>
                    <a:pt x="114413" y="81220"/>
                    <a:pt x="132074" y="73556"/>
                    <a:pt x="144449" y="64091"/>
                  </a:cubicBezTo>
                  <a:cubicBezTo>
                    <a:pt x="148793" y="60770"/>
                    <a:pt x="152071" y="57246"/>
                    <a:pt x="154327" y="53437"/>
                  </a:cubicBezTo>
                  <a:cubicBezTo>
                    <a:pt x="156540" y="49624"/>
                    <a:pt x="157769" y="45487"/>
                    <a:pt x="158054" y="40936"/>
                  </a:cubicBezTo>
                  <a:cubicBezTo>
                    <a:pt x="158097" y="40160"/>
                    <a:pt x="158136" y="39422"/>
                    <a:pt x="158136" y="38684"/>
                  </a:cubicBezTo>
                  <a:cubicBezTo>
                    <a:pt x="158136" y="33029"/>
                    <a:pt x="156786" y="27784"/>
                    <a:pt x="154409" y="23112"/>
                  </a:cubicBezTo>
                  <a:cubicBezTo>
                    <a:pt x="150803" y="16103"/>
                    <a:pt x="144777" y="10327"/>
                    <a:pt x="137237" y="6311"/>
                  </a:cubicBezTo>
                  <a:cubicBezTo>
                    <a:pt x="129740" y="2295"/>
                    <a:pt x="120682" y="0"/>
                    <a:pt x="111053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4" name="Google Shape;674;p37"/>
            <p:cNvSpPr/>
            <p:nvPr/>
          </p:nvSpPr>
          <p:spPr>
            <a:xfrm>
              <a:off x="1536025" y="543400"/>
              <a:ext cx="4080525" cy="4425750"/>
            </a:xfrm>
            <a:custGeom>
              <a:avLst/>
              <a:gdLst/>
              <a:ahLst/>
              <a:cxnLst/>
              <a:rect l="l" t="t" r="r" b="b"/>
              <a:pathLst>
                <a:path w="163221" h="177030" extrusionOk="0">
                  <a:moveTo>
                    <a:pt x="114331" y="247"/>
                  </a:moveTo>
                  <a:cubicBezTo>
                    <a:pt x="127608" y="247"/>
                    <a:pt x="139781" y="4469"/>
                    <a:pt x="148590" y="11639"/>
                  </a:cubicBezTo>
                  <a:cubicBezTo>
                    <a:pt x="157441" y="18769"/>
                    <a:pt x="162975" y="28893"/>
                    <a:pt x="162975" y="40652"/>
                  </a:cubicBezTo>
                  <a:cubicBezTo>
                    <a:pt x="162975" y="41635"/>
                    <a:pt x="162932" y="42619"/>
                    <a:pt x="162850" y="43645"/>
                  </a:cubicBezTo>
                  <a:cubicBezTo>
                    <a:pt x="162483" y="48356"/>
                    <a:pt x="161172" y="52618"/>
                    <a:pt x="158916" y="56594"/>
                  </a:cubicBezTo>
                  <a:cubicBezTo>
                    <a:pt x="156664" y="60528"/>
                    <a:pt x="153425" y="64134"/>
                    <a:pt x="149163" y="67534"/>
                  </a:cubicBezTo>
                  <a:cubicBezTo>
                    <a:pt x="136666" y="77533"/>
                    <a:pt x="118511" y="85280"/>
                    <a:pt x="97409" y="91836"/>
                  </a:cubicBezTo>
                  <a:cubicBezTo>
                    <a:pt x="84990" y="95728"/>
                    <a:pt x="74172" y="98393"/>
                    <a:pt x="65199" y="101874"/>
                  </a:cubicBezTo>
                  <a:cubicBezTo>
                    <a:pt x="60692" y="103596"/>
                    <a:pt x="56633" y="105523"/>
                    <a:pt x="53069" y="107939"/>
                  </a:cubicBezTo>
                  <a:cubicBezTo>
                    <a:pt x="49503" y="110316"/>
                    <a:pt x="46388" y="113145"/>
                    <a:pt x="43808" y="116709"/>
                  </a:cubicBezTo>
                  <a:cubicBezTo>
                    <a:pt x="40897" y="120685"/>
                    <a:pt x="38645" y="125478"/>
                    <a:pt x="37006" y="131379"/>
                  </a:cubicBezTo>
                  <a:cubicBezTo>
                    <a:pt x="33193" y="145066"/>
                    <a:pt x="29875" y="156419"/>
                    <a:pt x="25899" y="164369"/>
                  </a:cubicBezTo>
                  <a:cubicBezTo>
                    <a:pt x="23932" y="168342"/>
                    <a:pt x="21801" y="171457"/>
                    <a:pt x="19385" y="173548"/>
                  </a:cubicBezTo>
                  <a:cubicBezTo>
                    <a:pt x="16965" y="175679"/>
                    <a:pt x="14303" y="176784"/>
                    <a:pt x="11189" y="176784"/>
                  </a:cubicBezTo>
                  <a:cubicBezTo>
                    <a:pt x="10533" y="176784"/>
                    <a:pt x="9878" y="176745"/>
                    <a:pt x="9179" y="176620"/>
                  </a:cubicBezTo>
                  <a:cubicBezTo>
                    <a:pt x="8403" y="176538"/>
                    <a:pt x="7665" y="176253"/>
                    <a:pt x="7009" y="175843"/>
                  </a:cubicBezTo>
                  <a:cubicBezTo>
                    <a:pt x="5862" y="175063"/>
                    <a:pt x="4836" y="173876"/>
                    <a:pt x="3977" y="172237"/>
                  </a:cubicBezTo>
                  <a:cubicBezTo>
                    <a:pt x="2705" y="169818"/>
                    <a:pt x="1764" y="166500"/>
                    <a:pt x="1190" y="162523"/>
                  </a:cubicBezTo>
                  <a:cubicBezTo>
                    <a:pt x="574" y="158550"/>
                    <a:pt x="289" y="153918"/>
                    <a:pt x="289" y="148918"/>
                  </a:cubicBezTo>
                  <a:cubicBezTo>
                    <a:pt x="289" y="135313"/>
                    <a:pt x="2377" y="118882"/>
                    <a:pt x="5819" y="104661"/>
                  </a:cubicBezTo>
                  <a:cubicBezTo>
                    <a:pt x="6927" y="100196"/>
                    <a:pt x="8157" y="95934"/>
                    <a:pt x="9468" y="92039"/>
                  </a:cubicBezTo>
                  <a:cubicBezTo>
                    <a:pt x="14835" y="76467"/>
                    <a:pt x="24138" y="59912"/>
                    <a:pt x="37088" y="44832"/>
                  </a:cubicBezTo>
                  <a:cubicBezTo>
                    <a:pt x="38563" y="43071"/>
                    <a:pt x="40120" y="41389"/>
                    <a:pt x="41677" y="39711"/>
                  </a:cubicBezTo>
                  <a:cubicBezTo>
                    <a:pt x="53151" y="27457"/>
                    <a:pt x="67084" y="16517"/>
                    <a:pt x="83148" y="8115"/>
                  </a:cubicBezTo>
                  <a:cubicBezTo>
                    <a:pt x="93557" y="2705"/>
                    <a:pt x="104250" y="247"/>
                    <a:pt x="114331" y="247"/>
                  </a:cubicBezTo>
                  <a:close/>
                  <a:moveTo>
                    <a:pt x="114331" y="1"/>
                  </a:moveTo>
                  <a:cubicBezTo>
                    <a:pt x="104211" y="1"/>
                    <a:pt x="93475" y="2459"/>
                    <a:pt x="83066" y="7869"/>
                  </a:cubicBezTo>
                  <a:cubicBezTo>
                    <a:pt x="66920" y="16310"/>
                    <a:pt x="52988" y="27253"/>
                    <a:pt x="41471" y="39504"/>
                  </a:cubicBezTo>
                  <a:cubicBezTo>
                    <a:pt x="39422" y="41717"/>
                    <a:pt x="37416" y="44012"/>
                    <a:pt x="35488" y="46268"/>
                  </a:cubicBezTo>
                  <a:cubicBezTo>
                    <a:pt x="23073" y="61348"/>
                    <a:pt x="14140" y="77657"/>
                    <a:pt x="8934" y="93023"/>
                  </a:cubicBezTo>
                  <a:cubicBezTo>
                    <a:pt x="8075" y="95564"/>
                    <a:pt x="7255" y="98229"/>
                    <a:pt x="6518" y="101016"/>
                  </a:cubicBezTo>
                  <a:cubicBezTo>
                    <a:pt x="2502" y="116014"/>
                    <a:pt x="0" y="134127"/>
                    <a:pt x="0" y="148918"/>
                  </a:cubicBezTo>
                  <a:cubicBezTo>
                    <a:pt x="0" y="156540"/>
                    <a:pt x="699" y="163304"/>
                    <a:pt x="2131" y="168260"/>
                  </a:cubicBezTo>
                  <a:cubicBezTo>
                    <a:pt x="2869" y="170719"/>
                    <a:pt x="3813" y="172768"/>
                    <a:pt x="4960" y="174243"/>
                  </a:cubicBezTo>
                  <a:cubicBezTo>
                    <a:pt x="5534" y="174981"/>
                    <a:pt x="6190" y="175597"/>
                    <a:pt x="6885" y="176046"/>
                  </a:cubicBezTo>
                  <a:cubicBezTo>
                    <a:pt x="7583" y="176499"/>
                    <a:pt x="8321" y="176784"/>
                    <a:pt x="9140" y="176909"/>
                  </a:cubicBezTo>
                  <a:cubicBezTo>
                    <a:pt x="9835" y="176990"/>
                    <a:pt x="10491" y="177030"/>
                    <a:pt x="11189" y="177030"/>
                  </a:cubicBezTo>
                  <a:cubicBezTo>
                    <a:pt x="14343" y="177030"/>
                    <a:pt x="17090" y="175882"/>
                    <a:pt x="19549" y="173752"/>
                  </a:cubicBezTo>
                  <a:cubicBezTo>
                    <a:pt x="21391" y="172155"/>
                    <a:pt x="23073" y="169981"/>
                    <a:pt x="24630" y="167319"/>
                  </a:cubicBezTo>
                  <a:cubicBezTo>
                    <a:pt x="26964" y="163304"/>
                    <a:pt x="29056" y="158222"/>
                    <a:pt x="31062" y="152157"/>
                  </a:cubicBezTo>
                  <a:cubicBezTo>
                    <a:pt x="33111" y="146132"/>
                    <a:pt x="35121" y="139165"/>
                    <a:pt x="37252" y="131461"/>
                  </a:cubicBezTo>
                  <a:cubicBezTo>
                    <a:pt x="38891" y="125560"/>
                    <a:pt x="41104" y="120807"/>
                    <a:pt x="44012" y="116873"/>
                  </a:cubicBezTo>
                  <a:cubicBezTo>
                    <a:pt x="46595" y="113349"/>
                    <a:pt x="49667" y="110523"/>
                    <a:pt x="53191" y="108146"/>
                  </a:cubicBezTo>
                  <a:cubicBezTo>
                    <a:pt x="58518" y="104579"/>
                    <a:pt x="64953" y="102038"/>
                    <a:pt x="72330" y="99622"/>
                  </a:cubicBezTo>
                  <a:cubicBezTo>
                    <a:pt x="79745" y="97245"/>
                    <a:pt x="88147" y="94990"/>
                    <a:pt x="97491" y="92082"/>
                  </a:cubicBezTo>
                  <a:cubicBezTo>
                    <a:pt x="118593" y="85525"/>
                    <a:pt x="136788" y="77739"/>
                    <a:pt x="149327" y="67741"/>
                  </a:cubicBezTo>
                  <a:cubicBezTo>
                    <a:pt x="153589" y="64338"/>
                    <a:pt x="156867" y="60692"/>
                    <a:pt x="159123" y="56716"/>
                  </a:cubicBezTo>
                  <a:cubicBezTo>
                    <a:pt x="161418" y="52742"/>
                    <a:pt x="162729" y="48399"/>
                    <a:pt x="163096" y="43645"/>
                  </a:cubicBezTo>
                  <a:cubicBezTo>
                    <a:pt x="163178" y="42661"/>
                    <a:pt x="163221" y="41635"/>
                    <a:pt x="163221" y="40652"/>
                  </a:cubicBezTo>
                  <a:cubicBezTo>
                    <a:pt x="163221" y="28811"/>
                    <a:pt x="157647" y="18605"/>
                    <a:pt x="148753" y="11435"/>
                  </a:cubicBezTo>
                  <a:cubicBezTo>
                    <a:pt x="139863" y="4223"/>
                    <a:pt x="127651" y="1"/>
                    <a:pt x="114331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5" name="Google Shape;675;p37"/>
            <p:cNvSpPr/>
            <p:nvPr/>
          </p:nvSpPr>
          <p:spPr>
            <a:xfrm>
              <a:off x="1518650" y="481925"/>
              <a:ext cx="4207475" cy="4587625"/>
            </a:xfrm>
            <a:custGeom>
              <a:avLst/>
              <a:gdLst/>
              <a:ahLst/>
              <a:cxnLst/>
              <a:rect l="l" t="t" r="r" b="b"/>
              <a:pathLst>
                <a:path w="168299" h="183505" extrusionOk="0">
                  <a:moveTo>
                    <a:pt x="117649" y="247"/>
                  </a:moveTo>
                  <a:cubicBezTo>
                    <a:pt x="131378" y="247"/>
                    <a:pt x="143957" y="4673"/>
                    <a:pt x="153137" y="12173"/>
                  </a:cubicBezTo>
                  <a:cubicBezTo>
                    <a:pt x="162316" y="19714"/>
                    <a:pt x="168053" y="30286"/>
                    <a:pt x="168053" y="42662"/>
                  </a:cubicBezTo>
                  <a:cubicBezTo>
                    <a:pt x="168053" y="43891"/>
                    <a:pt x="168013" y="45120"/>
                    <a:pt x="167889" y="46389"/>
                  </a:cubicBezTo>
                  <a:cubicBezTo>
                    <a:pt x="167440" y="51307"/>
                    <a:pt x="166086" y="55775"/>
                    <a:pt x="163752" y="59912"/>
                  </a:cubicBezTo>
                  <a:cubicBezTo>
                    <a:pt x="161457" y="64010"/>
                    <a:pt x="158218" y="67741"/>
                    <a:pt x="154038" y="71222"/>
                  </a:cubicBezTo>
                  <a:cubicBezTo>
                    <a:pt x="141377" y="81756"/>
                    <a:pt x="122691" y="89624"/>
                    <a:pt x="100929" y="96138"/>
                  </a:cubicBezTo>
                  <a:cubicBezTo>
                    <a:pt x="87941" y="100032"/>
                    <a:pt x="76713" y="102612"/>
                    <a:pt x="67369" y="106015"/>
                  </a:cubicBezTo>
                  <a:cubicBezTo>
                    <a:pt x="62698" y="107694"/>
                    <a:pt x="58518" y="109621"/>
                    <a:pt x="54830" y="111998"/>
                  </a:cubicBezTo>
                  <a:cubicBezTo>
                    <a:pt x="51142" y="114332"/>
                    <a:pt x="47945" y="117161"/>
                    <a:pt x="45280" y="120725"/>
                  </a:cubicBezTo>
                  <a:cubicBezTo>
                    <a:pt x="42248" y="124784"/>
                    <a:pt x="39914" y="129658"/>
                    <a:pt x="38274" y="135766"/>
                  </a:cubicBezTo>
                  <a:cubicBezTo>
                    <a:pt x="34422" y="149902"/>
                    <a:pt x="31102" y="161786"/>
                    <a:pt x="26964" y="170106"/>
                  </a:cubicBezTo>
                  <a:cubicBezTo>
                    <a:pt x="24915" y="174286"/>
                    <a:pt x="22660" y="177564"/>
                    <a:pt x="20080" y="179817"/>
                  </a:cubicBezTo>
                  <a:cubicBezTo>
                    <a:pt x="17497" y="182072"/>
                    <a:pt x="14628" y="183259"/>
                    <a:pt x="11186" y="183259"/>
                  </a:cubicBezTo>
                  <a:cubicBezTo>
                    <a:pt x="10737" y="183259"/>
                    <a:pt x="10284" y="183220"/>
                    <a:pt x="9793" y="183177"/>
                  </a:cubicBezTo>
                  <a:cubicBezTo>
                    <a:pt x="8973" y="183095"/>
                    <a:pt x="8196" y="182849"/>
                    <a:pt x="7498" y="182439"/>
                  </a:cubicBezTo>
                  <a:cubicBezTo>
                    <a:pt x="6229" y="181702"/>
                    <a:pt x="5164" y="180472"/>
                    <a:pt x="4219" y="178751"/>
                  </a:cubicBezTo>
                  <a:cubicBezTo>
                    <a:pt x="2869" y="176253"/>
                    <a:pt x="1843" y="172729"/>
                    <a:pt x="1230" y="168549"/>
                  </a:cubicBezTo>
                  <a:cubicBezTo>
                    <a:pt x="574" y="164369"/>
                    <a:pt x="246" y="159452"/>
                    <a:pt x="246" y="154164"/>
                  </a:cubicBezTo>
                  <a:cubicBezTo>
                    <a:pt x="246" y="138471"/>
                    <a:pt x="2908" y="119128"/>
                    <a:pt x="7213" y="103475"/>
                  </a:cubicBezTo>
                  <a:cubicBezTo>
                    <a:pt x="7950" y="100688"/>
                    <a:pt x="8770" y="98023"/>
                    <a:pt x="9629" y="95482"/>
                  </a:cubicBezTo>
                  <a:cubicBezTo>
                    <a:pt x="14835" y="80116"/>
                    <a:pt x="23768" y="63807"/>
                    <a:pt x="36183" y="48727"/>
                  </a:cubicBezTo>
                  <a:cubicBezTo>
                    <a:pt x="38314" y="46143"/>
                    <a:pt x="40569" y="43603"/>
                    <a:pt x="42903" y="41105"/>
                  </a:cubicBezTo>
                  <a:cubicBezTo>
                    <a:pt x="54748" y="28440"/>
                    <a:pt x="69173" y="17048"/>
                    <a:pt x="85849" y="8279"/>
                  </a:cubicBezTo>
                  <a:cubicBezTo>
                    <a:pt x="96422" y="2748"/>
                    <a:pt x="107365" y="247"/>
                    <a:pt x="117649" y="247"/>
                  </a:cubicBezTo>
                  <a:close/>
                  <a:moveTo>
                    <a:pt x="117649" y="1"/>
                  </a:moveTo>
                  <a:cubicBezTo>
                    <a:pt x="107322" y="1"/>
                    <a:pt x="96340" y="2502"/>
                    <a:pt x="85767" y="8075"/>
                  </a:cubicBezTo>
                  <a:cubicBezTo>
                    <a:pt x="69048" y="16845"/>
                    <a:pt x="54584" y="28237"/>
                    <a:pt x="42740" y="40941"/>
                  </a:cubicBezTo>
                  <a:cubicBezTo>
                    <a:pt x="39750" y="44137"/>
                    <a:pt x="36921" y="47415"/>
                    <a:pt x="34298" y="50733"/>
                  </a:cubicBezTo>
                  <a:cubicBezTo>
                    <a:pt x="22578" y="65610"/>
                    <a:pt x="14097" y="81467"/>
                    <a:pt x="9055" y="96465"/>
                  </a:cubicBezTo>
                  <a:cubicBezTo>
                    <a:pt x="8688" y="97574"/>
                    <a:pt x="8317" y="98678"/>
                    <a:pt x="7989" y="99826"/>
                  </a:cubicBezTo>
                  <a:cubicBezTo>
                    <a:pt x="3115" y="116096"/>
                    <a:pt x="0" y="137199"/>
                    <a:pt x="0" y="154164"/>
                  </a:cubicBezTo>
                  <a:cubicBezTo>
                    <a:pt x="0" y="162238"/>
                    <a:pt x="738" y="169408"/>
                    <a:pt x="2295" y="174614"/>
                  </a:cubicBezTo>
                  <a:cubicBezTo>
                    <a:pt x="3072" y="177194"/>
                    <a:pt x="4055" y="179325"/>
                    <a:pt x="5327" y="180843"/>
                  </a:cubicBezTo>
                  <a:cubicBezTo>
                    <a:pt x="5941" y="181580"/>
                    <a:pt x="6596" y="182193"/>
                    <a:pt x="7376" y="182646"/>
                  </a:cubicBezTo>
                  <a:cubicBezTo>
                    <a:pt x="8114" y="183095"/>
                    <a:pt x="8891" y="183341"/>
                    <a:pt x="9793" y="183423"/>
                  </a:cubicBezTo>
                  <a:cubicBezTo>
                    <a:pt x="10284" y="183465"/>
                    <a:pt x="10737" y="183505"/>
                    <a:pt x="11186" y="183505"/>
                  </a:cubicBezTo>
                  <a:lnTo>
                    <a:pt x="11228" y="183505"/>
                  </a:lnTo>
                  <a:cubicBezTo>
                    <a:pt x="14671" y="183505"/>
                    <a:pt x="17660" y="182275"/>
                    <a:pt x="20244" y="180023"/>
                  </a:cubicBezTo>
                  <a:cubicBezTo>
                    <a:pt x="22211" y="178302"/>
                    <a:pt x="23971" y="176007"/>
                    <a:pt x="25610" y="173221"/>
                  </a:cubicBezTo>
                  <a:cubicBezTo>
                    <a:pt x="28030" y="168998"/>
                    <a:pt x="30200" y="163632"/>
                    <a:pt x="32249" y="157321"/>
                  </a:cubicBezTo>
                  <a:cubicBezTo>
                    <a:pt x="34340" y="151010"/>
                    <a:pt x="36347" y="143798"/>
                    <a:pt x="38478" y="135848"/>
                  </a:cubicBezTo>
                  <a:cubicBezTo>
                    <a:pt x="40117" y="129740"/>
                    <a:pt x="42454" y="124905"/>
                    <a:pt x="45444" y="120889"/>
                  </a:cubicBezTo>
                  <a:cubicBezTo>
                    <a:pt x="48109" y="117365"/>
                    <a:pt x="51263" y="114539"/>
                    <a:pt x="54951" y="112162"/>
                  </a:cubicBezTo>
                  <a:cubicBezTo>
                    <a:pt x="60442" y="108638"/>
                    <a:pt x="67081" y="106136"/>
                    <a:pt x="74785" y="103802"/>
                  </a:cubicBezTo>
                  <a:cubicBezTo>
                    <a:pt x="82489" y="101465"/>
                    <a:pt x="91258" y="99295"/>
                    <a:pt x="100972" y="96344"/>
                  </a:cubicBezTo>
                  <a:cubicBezTo>
                    <a:pt x="122773" y="89827"/>
                    <a:pt x="141459" y="82002"/>
                    <a:pt x="154163" y="71429"/>
                  </a:cubicBezTo>
                  <a:cubicBezTo>
                    <a:pt x="158382" y="67905"/>
                    <a:pt x="161660" y="64135"/>
                    <a:pt x="163955" y="60037"/>
                  </a:cubicBezTo>
                  <a:cubicBezTo>
                    <a:pt x="166292" y="55896"/>
                    <a:pt x="167686" y="51389"/>
                    <a:pt x="168135" y="46389"/>
                  </a:cubicBezTo>
                  <a:cubicBezTo>
                    <a:pt x="168259" y="45120"/>
                    <a:pt x="168299" y="43891"/>
                    <a:pt x="168299" y="42662"/>
                  </a:cubicBezTo>
                  <a:cubicBezTo>
                    <a:pt x="168299" y="30204"/>
                    <a:pt x="162522" y="19550"/>
                    <a:pt x="153300" y="12009"/>
                  </a:cubicBezTo>
                  <a:cubicBezTo>
                    <a:pt x="144082" y="4469"/>
                    <a:pt x="131418" y="1"/>
                    <a:pt x="117649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6" name="Google Shape;676;p37"/>
            <p:cNvSpPr/>
            <p:nvPr/>
          </p:nvSpPr>
          <p:spPr>
            <a:xfrm>
              <a:off x="1502250" y="421525"/>
              <a:ext cx="4334525" cy="4748425"/>
            </a:xfrm>
            <a:custGeom>
              <a:avLst/>
              <a:gdLst/>
              <a:ahLst/>
              <a:cxnLst/>
              <a:rect l="l" t="t" r="r" b="b"/>
              <a:pathLst>
                <a:path w="173381" h="189937" extrusionOk="0">
                  <a:moveTo>
                    <a:pt x="120927" y="204"/>
                  </a:moveTo>
                  <a:cubicBezTo>
                    <a:pt x="135106" y="204"/>
                    <a:pt x="148137" y="4836"/>
                    <a:pt x="157687" y="12704"/>
                  </a:cubicBezTo>
                  <a:cubicBezTo>
                    <a:pt x="167194" y="20572"/>
                    <a:pt x="173135" y="31637"/>
                    <a:pt x="173135" y="44625"/>
                  </a:cubicBezTo>
                  <a:cubicBezTo>
                    <a:pt x="173135" y="46061"/>
                    <a:pt x="173053" y="47576"/>
                    <a:pt x="172931" y="49094"/>
                  </a:cubicBezTo>
                  <a:cubicBezTo>
                    <a:pt x="172358" y="54257"/>
                    <a:pt x="170922" y="58929"/>
                    <a:pt x="168588" y="63190"/>
                  </a:cubicBezTo>
                  <a:cubicBezTo>
                    <a:pt x="166211" y="67452"/>
                    <a:pt x="162972" y="71304"/>
                    <a:pt x="158835" y="74868"/>
                  </a:cubicBezTo>
                  <a:cubicBezTo>
                    <a:pt x="146049" y="85975"/>
                    <a:pt x="126828" y="93925"/>
                    <a:pt x="104372" y="100399"/>
                  </a:cubicBezTo>
                  <a:cubicBezTo>
                    <a:pt x="90892" y="104291"/>
                    <a:pt x="79211" y="106792"/>
                    <a:pt x="69540" y="110110"/>
                  </a:cubicBezTo>
                  <a:cubicBezTo>
                    <a:pt x="64665" y="111791"/>
                    <a:pt x="60361" y="113634"/>
                    <a:pt x="56509" y="115971"/>
                  </a:cubicBezTo>
                  <a:cubicBezTo>
                    <a:pt x="52699" y="118348"/>
                    <a:pt x="49421" y="121135"/>
                    <a:pt x="46674" y="124741"/>
                  </a:cubicBezTo>
                  <a:cubicBezTo>
                    <a:pt x="43559" y="128796"/>
                    <a:pt x="41143" y="133796"/>
                    <a:pt x="39462" y="140149"/>
                  </a:cubicBezTo>
                  <a:cubicBezTo>
                    <a:pt x="35652" y="154655"/>
                    <a:pt x="32292" y="167070"/>
                    <a:pt x="28030" y="175840"/>
                  </a:cubicBezTo>
                  <a:cubicBezTo>
                    <a:pt x="25857" y="180226"/>
                    <a:pt x="23522" y="183708"/>
                    <a:pt x="20775" y="186085"/>
                  </a:cubicBezTo>
                  <a:cubicBezTo>
                    <a:pt x="18031" y="188461"/>
                    <a:pt x="14874" y="189733"/>
                    <a:pt x="11147" y="189733"/>
                  </a:cubicBezTo>
                  <a:cubicBezTo>
                    <a:pt x="10901" y="189733"/>
                    <a:pt x="10655" y="189733"/>
                    <a:pt x="10409" y="189691"/>
                  </a:cubicBezTo>
                  <a:cubicBezTo>
                    <a:pt x="9508" y="189651"/>
                    <a:pt x="8688" y="189406"/>
                    <a:pt x="7908" y="188996"/>
                  </a:cubicBezTo>
                  <a:cubicBezTo>
                    <a:pt x="6557" y="188298"/>
                    <a:pt x="5410" y="187029"/>
                    <a:pt x="4426" y="185265"/>
                  </a:cubicBezTo>
                  <a:cubicBezTo>
                    <a:pt x="2951" y="182642"/>
                    <a:pt x="1886" y="178954"/>
                    <a:pt x="1230" y="174529"/>
                  </a:cubicBezTo>
                  <a:cubicBezTo>
                    <a:pt x="532" y="170146"/>
                    <a:pt x="204" y="164982"/>
                    <a:pt x="204" y="159366"/>
                  </a:cubicBezTo>
                  <a:cubicBezTo>
                    <a:pt x="204" y="141460"/>
                    <a:pt x="3525" y="119043"/>
                    <a:pt x="8645" y="102242"/>
                  </a:cubicBezTo>
                  <a:cubicBezTo>
                    <a:pt x="8973" y="101094"/>
                    <a:pt x="9344" y="99990"/>
                    <a:pt x="9711" y="98881"/>
                  </a:cubicBezTo>
                  <a:cubicBezTo>
                    <a:pt x="14753" y="83883"/>
                    <a:pt x="23234" y="68026"/>
                    <a:pt x="34954" y="53149"/>
                  </a:cubicBezTo>
                  <a:cubicBezTo>
                    <a:pt x="37783" y="49543"/>
                    <a:pt x="40815" y="45979"/>
                    <a:pt x="44051" y="42494"/>
                  </a:cubicBezTo>
                  <a:cubicBezTo>
                    <a:pt x="56305" y="29342"/>
                    <a:pt x="71222" y="17540"/>
                    <a:pt x="88554" y="8400"/>
                  </a:cubicBezTo>
                  <a:cubicBezTo>
                    <a:pt x="99291" y="2745"/>
                    <a:pt x="110398" y="204"/>
                    <a:pt x="120927" y="204"/>
                  </a:cubicBezTo>
                  <a:close/>
                  <a:moveTo>
                    <a:pt x="120927" y="1"/>
                  </a:moveTo>
                  <a:cubicBezTo>
                    <a:pt x="110398" y="1"/>
                    <a:pt x="99209" y="2542"/>
                    <a:pt x="88433" y="8236"/>
                  </a:cubicBezTo>
                  <a:cubicBezTo>
                    <a:pt x="71097" y="17333"/>
                    <a:pt x="56181" y="29178"/>
                    <a:pt x="43930" y="42330"/>
                  </a:cubicBezTo>
                  <a:cubicBezTo>
                    <a:pt x="39832" y="46717"/>
                    <a:pt x="36062" y="51264"/>
                    <a:pt x="32577" y="55854"/>
                  </a:cubicBezTo>
                  <a:cubicBezTo>
                    <a:pt x="22005" y="69993"/>
                    <a:pt x="14261" y="84827"/>
                    <a:pt x="9465" y="98963"/>
                  </a:cubicBezTo>
                  <a:cubicBezTo>
                    <a:pt x="3728" y="116093"/>
                    <a:pt x="1" y="140270"/>
                    <a:pt x="1" y="159366"/>
                  </a:cubicBezTo>
                  <a:cubicBezTo>
                    <a:pt x="1" y="167890"/>
                    <a:pt x="738" y="175430"/>
                    <a:pt x="2417" y="180882"/>
                  </a:cubicBezTo>
                  <a:cubicBezTo>
                    <a:pt x="3236" y="183626"/>
                    <a:pt x="4302" y="185839"/>
                    <a:pt x="5613" y="187396"/>
                  </a:cubicBezTo>
                  <a:cubicBezTo>
                    <a:pt x="6269" y="188176"/>
                    <a:pt x="7006" y="188789"/>
                    <a:pt x="7787" y="189199"/>
                  </a:cubicBezTo>
                  <a:cubicBezTo>
                    <a:pt x="8606" y="189651"/>
                    <a:pt x="9465" y="189855"/>
                    <a:pt x="10367" y="189937"/>
                  </a:cubicBezTo>
                  <a:lnTo>
                    <a:pt x="11147" y="189937"/>
                  </a:lnTo>
                  <a:cubicBezTo>
                    <a:pt x="14917" y="189937"/>
                    <a:pt x="18113" y="188625"/>
                    <a:pt x="20900" y="186249"/>
                  </a:cubicBezTo>
                  <a:cubicBezTo>
                    <a:pt x="22988" y="184446"/>
                    <a:pt x="24834" y="182029"/>
                    <a:pt x="26555" y="179079"/>
                  </a:cubicBezTo>
                  <a:cubicBezTo>
                    <a:pt x="31636" y="170227"/>
                    <a:pt x="35364" y="156541"/>
                    <a:pt x="39707" y="140188"/>
                  </a:cubicBezTo>
                  <a:cubicBezTo>
                    <a:pt x="41347" y="133877"/>
                    <a:pt x="43723" y="128921"/>
                    <a:pt x="46838" y="124862"/>
                  </a:cubicBezTo>
                  <a:cubicBezTo>
                    <a:pt x="49585" y="121299"/>
                    <a:pt x="52863" y="118512"/>
                    <a:pt x="56633" y="116175"/>
                  </a:cubicBezTo>
                  <a:cubicBezTo>
                    <a:pt x="62328" y="112650"/>
                    <a:pt x="69212" y="110234"/>
                    <a:pt x="77205" y="107939"/>
                  </a:cubicBezTo>
                  <a:cubicBezTo>
                    <a:pt x="85194" y="105645"/>
                    <a:pt x="94334" y="103514"/>
                    <a:pt x="104454" y="100603"/>
                  </a:cubicBezTo>
                  <a:cubicBezTo>
                    <a:pt x="126910" y="94128"/>
                    <a:pt x="146131" y="86178"/>
                    <a:pt x="158998" y="75032"/>
                  </a:cubicBezTo>
                  <a:cubicBezTo>
                    <a:pt x="163136" y="71468"/>
                    <a:pt x="166414" y="67574"/>
                    <a:pt x="168751" y="63272"/>
                  </a:cubicBezTo>
                  <a:cubicBezTo>
                    <a:pt x="171128" y="59011"/>
                    <a:pt x="172603" y="54296"/>
                    <a:pt x="173135" y="49133"/>
                  </a:cubicBezTo>
                  <a:cubicBezTo>
                    <a:pt x="173298" y="47576"/>
                    <a:pt x="173380" y="46101"/>
                    <a:pt x="173380" y="44625"/>
                  </a:cubicBezTo>
                  <a:cubicBezTo>
                    <a:pt x="173380" y="31594"/>
                    <a:pt x="167358" y="20408"/>
                    <a:pt x="157808" y="12540"/>
                  </a:cubicBezTo>
                  <a:cubicBezTo>
                    <a:pt x="148262" y="4630"/>
                    <a:pt x="135149" y="1"/>
                    <a:pt x="120927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7" name="Google Shape;677;p37"/>
            <p:cNvSpPr/>
            <p:nvPr/>
          </p:nvSpPr>
          <p:spPr>
            <a:xfrm>
              <a:off x="1484800" y="360075"/>
              <a:ext cx="4461625" cy="4911350"/>
            </a:xfrm>
            <a:custGeom>
              <a:avLst/>
              <a:gdLst/>
              <a:ahLst/>
              <a:cxnLst/>
              <a:rect l="l" t="t" r="r" b="b"/>
              <a:pathLst>
                <a:path w="178465" h="196454" extrusionOk="0">
                  <a:moveTo>
                    <a:pt x="124248" y="203"/>
                  </a:moveTo>
                  <a:cubicBezTo>
                    <a:pt x="138879" y="203"/>
                    <a:pt x="152402" y="5039"/>
                    <a:pt x="162237" y="13235"/>
                  </a:cubicBezTo>
                  <a:cubicBezTo>
                    <a:pt x="172072" y="21430"/>
                    <a:pt x="178258" y="33029"/>
                    <a:pt x="178258" y="46592"/>
                  </a:cubicBezTo>
                  <a:cubicBezTo>
                    <a:pt x="178258" y="48313"/>
                    <a:pt x="178176" y="50076"/>
                    <a:pt x="177973" y="51837"/>
                  </a:cubicBezTo>
                  <a:cubicBezTo>
                    <a:pt x="176744" y="62573"/>
                    <a:pt x="171826" y="71261"/>
                    <a:pt x="163712" y="78598"/>
                  </a:cubicBezTo>
                  <a:cubicBezTo>
                    <a:pt x="150763" y="90275"/>
                    <a:pt x="131011" y="98268"/>
                    <a:pt x="107899" y="104700"/>
                  </a:cubicBezTo>
                  <a:cubicBezTo>
                    <a:pt x="93842" y="108552"/>
                    <a:pt x="81712" y="111010"/>
                    <a:pt x="71713" y="114249"/>
                  </a:cubicBezTo>
                  <a:cubicBezTo>
                    <a:pt x="66674" y="115889"/>
                    <a:pt x="62206" y="117692"/>
                    <a:pt x="58272" y="120026"/>
                  </a:cubicBezTo>
                  <a:cubicBezTo>
                    <a:pt x="54338" y="122363"/>
                    <a:pt x="50939" y="125150"/>
                    <a:pt x="48152" y="128756"/>
                  </a:cubicBezTo>
                  <a:cubicBezTo>
                    <a:pt x="44874" y="132893"/>
                    <a:pt x="42415" y="138017"/>
                    <a:pt x="40733" y="144531"/>
                  </a:cubicBezTo>
                  <a:cubicBezTo>
                    <a:pt x="36881" y="159490"/>
                    <a:pt x="33521" y="172440"/>
                    <a:pt x="29095" y="181619"/>
                  </a:cubicBezTo>
                  <a:cubicBezTo>
                    <a:pt x="26882" y="186209"/>
                    <a:pt x="24424" y="189897"/>
                    <a:pt x="21473" y="192395"/>
                  </a:cubicBezTo>
                  <a:cubicBezTo>
                    <a:pt x="18523" y="194896"/>
                    <a:pt x="15162" y="196247"/>
                    <a:pt x="11107" y="196247"/>
                  </a:cubicBezTo>
                  <a:lnTo>
                    <a:pt x="11025" y="196247"/>
                  </a:lnTo>
                  <a:cubicBezTo>
                    <a:pt x="10081" y="196247"/>
                    <a:pt x="9180" y="196043"/>
                    <a:pt x="8360" y="195634"/>
                  </a:cubicBezTo>
                  <a:cubicBezTo>
                    <a:pt x="6927" y="194935"/>
                    <a:pt x="5698" y="193624"/>
                    <a:pt x="4672" y="191782"/>
                  </a:cubicBezTo>
                  <a:cubicBezTo>
                    <a:pt x="3115" y="189077"/>
                    <a:pt x="2010" y="185225"/>
                    <a:pt x="1272" y="180593"/>
                  </a:cubicBezTo>
                  <a:cubicBezTo>
                    <a:pt x="535" y="175964"/>
                    <a:pt x="164" y="170512"/>
                    <a:pt x="164" y="164611"/>
                  </a:cubicBezTo>
                  <a:cubicBezTo>
                    <a:pt x="164" y="144820"/>
                    <a:pt x="4016" y="119862"/>
                    <a:pt x="9835" y="102323"/>
                  </a:cubicBezTo>
                  <a:cubicBezTo>
                    <a:pt x="9960" y="102038"/>
                    <a:pt x="10042" y="101749"/>
                    <a:pt x="10163" y="101421"/>
                  </a:cubicBezTo>
                  <a:cubicBezTo>
                    <a:pt x="14959" y="87285"/>
                    <a:pt x="22703" y="72451"/>
                    <a:pt x="33275" y="58312"/>
                  </a:cubicBezTo>
                  <a:cubicBezTo>
                    <a:pt x="36924" y="53394"/>
                    <a:pt x="40940" y="48601"/>
                    <a:pt x="45284" y="43887"/>
                  </a:cubicBezTo>
                  <a:cubicBezTo>
                    <a:pt x="57905" y="30325"/>
                    <a:pt x="73313" y="18070"/>
                    <a:pt x="91262" y="8563"/>
                  </a:cubicBezTo>
                  <a:cubicBezTo>
                    <a:pt x="102162" y="2826"/>
                    <a:pt x="113512" y="203"/>
                    <a:pt x="124248" y="203"/>
                  </a:cubicBezTo>
                  <a:close/>
                  <a:moveTo>
                    <a:pt x="124248" y="0"/>
                  </a:moveTo>
                  <a:cubicBezTo>
                    <a:pt x="113472" y="0"/>
                    <a:pt x="102120" y="2623"/>
                    <a:pt x="91137" y="8399"/>
                  </a:cubicBezTo>
                  <a:cubicBezTo>
                    <a:pt x="73189" y="17906"/>
                    <a:pt x="57780" y="30161"/>
                    <a:pt x="45159" y="43766"/>
                  </a:cubicBezTo>
                  <a:cubicBezTo>
                    <a:pt x="39628" y="49706"/>
                    <a:pt x="34668" y="55853"/>
                    <a:pt x="30243" y="62124"/>
                  </a:cubicBezTo>
                  <a:cubicBezTo>
                    <a:pt x="22171" y="73720"/>
                    <a:pt x="15861" y="85686"/>
                    <a:pt x="11435" y="97242"/>
                  </a:cubicBezTo>
                  <a:cubicBezTo>
                    <a:pt x="10819" y="98923"/>
                    <a:pt x="10206" y="100602"/>
                    <a:pt x="9671" y="102284"/>
                  </a:cubicBezTo>
                  <a:cubicBezTo>
                    <a:pt x="3852" y="119823"/>
                    <a:pt x="0" y="144820"/>
                    <a:pt x="0" y="164611"/>
                  </a:cubicBezTo>
                  <a:cubicBezTo>
                    <a:pt x="0" y="173587"/>
                    <a:pt x="781" y="181537"/>
                    <a:pt x="2541" y="187231"/>
                  </a:cubicBezTo>
                  <a:cubicBezTo>
                    <a:pt x="3443" y="190100"/>
                    <a:pt x="4551" y="192395"/>
                    <a:pt x="5983" y="193995"/>
                  </a:cubicBezTo>
                  <a:cubicBezTo>
                    <a:pt x="6681" y="194771"/>
                    <a:pt x="7458" y="195388"/>
                    <a:pt x="8278" y="195798"/>
                  </a:cubicBezTo>
                  <a:cubicBezTo>
                    <a:pt x="9140" y="196207"/>
                    <a:pt x="10042" y="196453"/>
                    <a:pt x="11025" y="196453"/>
                  </a:cubicBezTo>
                  <a:lnTo>
                    <a:pt x="11107" y="196453"/>
                  </a:lnTo>
                  <a:cubicBezTo>
                    <a:pt x="15205" y="196453"/>
                    <a:pt x="18647" y="195060"/>
                    <a:pt x="21598" y="192559"/>
                  </a:cubicBezTo>
                  <a:cubicBezTo>
                    <a:pt x="26063" y="188749"/>
                    <a:pt x="29423" y="182357"/>
                    <a:pt x="32416" y="174118"/>
                  </a:cubicBezTo>
                  <a:cubicBezTo>
                    <a:pt x="35406" y="165883"/>
                    <a:pt x="38029" y="155802"/>
                    <a:pt x="40940" y="144574"/>
                  </a:cubicBezTo>
                  <a:cubicBezTo>
                    <a:pt x="42618" y="138057"/>
                    <a:pt x="45077" y="132975"/>
                    <a:pt x="48273" y="128877"/>
                  </a:cubicBezTo>
                  <a:cubicBezTo>
                    <a:pt x="51060" y="125314"/>
                    <a:pt x="54463" y="122485"/>
                    <a:pt x="58354" y="120190"/>
                  </a:cubicBezTo>
                  <a:cubicBezTo>
                    <a:pt x="64255" y="116708"/>
                    <a:pt x="71385" y="114331"/>
                    <a:pt x="79663" y="112119"/>
                  </a:cubicBezTo>
                  <a:cubicBezTo>
                    <a:pt x="87941" y="109906"/>
                    <a:pt x="97409" y="107775"/>
                    <a:pt x="107939" y="104864"/>
                  </a:cubicBezTo>
                  <a:cubicBezTo>
                    <a:pt x="131051" y="98471"/>
                    <a:pt x="150845" y="90439"/>
                    <a:pt x="163834" y="78719"/>
                  </a:cubicBezTo>
                  <a:cubicBezTo>
                    <a:pt x="171990" y="71385"/>
                    <a:pt x="176908" y="62655"/>
                    <a:pt x="178176" y="51879"/>
                  </a:cubicBezTo>
                  <a:cubicBezTo>
                    <a:pt x="178383" y="50076"/>
                    <a:pt x="178465" y="48313"/>
                    <a:pt x="178465" y="46592"/>
                  </a:cubicBezTo>
                  <a:cubicBezTo>
                    <a:pt x="178465" y="32987"/>
                    <a:pt x="172236" y="21349"/>
                    <a:pt x="162358" y="13113"/>
                  </a:cubicBezTo>
                  <a:cubicBezTo>
                    <a:pt x="152484" y="4836"/>
                    <a:pt x="138919" y="0"/>
                    <a:pt x="124248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8" name="Google Shape;678;p37"/>
            <p:cNvSpPr/>
            <p:nvPr/>
          </p:nvSpPr>
          <p:spPr>
            <a:xfrm>
              <a:off x="1467425" y="299575"/>
              <a:ext cx="4589650" cy="5073225"/>
            </a:xfrm>
            <a:custGeom>
              <a:avLst/>
              <a:gdLst/>
              <a:ahLst/>
              <a:cxnLst/>
              <a:rect l="l" t="t" r="r" b="b"/>
              <a:pathLst>
                <a:path w="183586" h="202929" extrusionOk="0">
                  <a:moveTo>
                    <a:pt x="127608" y="165"/>
                  </a:moveTo>
                  <a:cubicBezTo>
                    <a:pt x="142689" y="165"/>
                    <a:pt x="156621" y="5207"/>
                    <a:pt x="166824" y="13730"/>
                  </a:cubicBezTo>
                  <a:cubicBezTo>
                    <a:pt x="176986" y="22293"/>
                    <a:pt x="183422" y="34384"/>
                    <a:pt x="183422" y="48520"/>
                  </a:cubicBezTo>
                  <a:cubicBezTo>
                    <a:pt x="183422" y="50487"/>
                    <a:pt x="183297" y="52496"/>
                    <a:pt x="183012" y="54545"/>
                  </a:cubicBezTo>
                  <a:cubicBezTo>
                    <a:pt x="181619" y="65731"/>
                    <a:pt x="176576" y="74746"/>
                    <a:pt x="168587" y="82247"/>
                  </a:cubicBezTo>
                  <a:cubicBezTo>
                    <a:pt x="155513" y="94498"/>
                    <a:pt x="135188" y="102530"/>
                    <a:pt x="111420" y="108923"/>
                  </a:cubicBezTo>
                  <a:cubicBezTo>
                    <a:pt x="96832" y="112817"/>
                    <a:pt x="84253" y="115152"/>
                    <a:pt x="73884" y="118348"/>
                  </a:cubicBezTo>
                  <a:cubicBezTo>
                    <a:pt x="68720" y="119905"/>
                    <a:pt x="64091" y="121708"/>
                    <a:pt x="60033" y="124003"/>
                  </a:cubicBezTo>
                  <a:cubicBezTo>
                    <a:pt x="55977" y="126341"/>
                    <a:pt x="52493" y="129127"/>
                    <a:pt x="49585" y="132733"/>
                  </a:cubicBezTo>
                  <a:cubicBezTo>
                    <a:pt x="46224" y="136913"/>
                    <a:pt x="43684" y="142158"/>
                    <a:pt x="42002" y="148879"/>
                  </a:cubicBezTo>
                  <a:cubicBezTo>
                    <a:pt x="38150" y="164041"/>
                    <a:pt x="34832" y="177400"/>
                    <a:pt x="30325" y="186989"/>
                  </a:cubicBezTo>
                  <a:cubicBezTo>
                    <a:pt x="28112" y="191825"/>
                    <a:pt x="25571" y="195677"/>
                    <a:pt x="22539" y="198382"/>
                  </a:cubicBezTo>
                  <a:cubicBezTo>
                    <a:pt x="19464" y="201086"/>
                    <a:pt x="15939" y="202643"/>
                    <a:pt x="11678" y="202765"/>
                  </a:cubicBezTo>
                  <a:lnTo>
                    <a:pt x="11432" y="202765"/>
                  </a:lnTo>
                  <a:cubicBezTo>
                    <a:pt x="10448" y="202765"/>
                    <a:pt x="9507" y="202561"/>
                    <a:pt x="8688" y="202152"/>
                  </a:cubicBezTo>
                  <a:cubicBezTo>
                    <a:pt x="7170" y="201371"/>
                    <a:pt x="5901" y="200021"/>
                    <a:pt x="4836" y="198136"/>
                  </a:cubicBezTo>
                  <a:cubicBezTo>
                    <a:pt x="3197" y="195306"/>
                    <a:pt x="2049" y="191291"/>
                    <a:pt x="1269" y="186455"/>
                  </a:cubicBezTo>
                  <a:cubicBezTo>
                    <a:pt x="531" y="181619"/>
                    <a:pt x="164" y="175925"/>
                    <a:pt x="164" y="169818"/>
                  </a:cubicBezTo>
                  <a:cubicBezTo>
                    <a:pt x="164" y="149371"/>
                    <a:pt x="4098" y="123718"/>
                    <a:pt x="9999" y="105726"/>
                  </a:cubicBezTo>
                  <a:cubicBezTo>
                    <a:pt x="10655" y="103720"/>
                    <a:pt x="11350" y="101711"/>
                    <a:pt x="12130" y="99662"/>
                  </a:cubicBezTo>
                  <a:cubicBezTo>
                    <a:pt x="16556" y="88106"/>
                    <a:pt x="22866" y="76140"/>
                    <a:pt x="30938" y="64544"/>
                  </a:cubicBezTo>
                  <a:cubicBezTo>
                    <a:pt x="35570" y="57988"/>
                    <a:pt x="40733" y="51513"/>
                    <a:pt x="46510" y="45284"/>
                  </a:cubicBezTo>
                  <a:cubicBezTo>
                    <a:pt x="59502" y="31227"/>
                    <a:pt x="75401" y="18523"/>
                    <a:pt x="93963" y="8731"/>
                  </a:cubicBezTo>
                  <a:cubicBezTo>
                    <a:pt x="105070" y="2830"/>
                    <a:pt x="116626" y="165"/>
                    <a:pt x="127608" y="165"/>
                  </a:cubicBezTo>
                  <a:close/>
                  <a:moveTo>
                    <a:pt x="127608" y="1"/>
                  </a:moveTo>
                  <a:cubicBezTo>
                    <a:pt x="116626" y="1"/>
                    <a:pt x="105027" y="2666"/>
                    <a:pt x="93881" y="8567"/>
                  </a:cubicBezTo>
                  <a:cubicBezTo>
                    <a:pt x="75319" y="18402"/>
                    <a:pt x="59420" y="31105"/>
                    <a:pt x="46388" y="45160"/>
                  </a:cubicBezTo>
                  <a:cubicBezTo>
                    <a:pt x="38806" y="53355"/>
                    <a:pt x="32210" y="61961"/>
                    <a:pt x="26637" y="70691"/>
                  </a:cubicBezTo>
                  <a:cubicBezTo>
                    <a:pt x="21922" y="78149"/>
                    <a:pt x="17867" y="85729"/>
                    <a:pt x="14589" y="93187"/>
                  </a:cubicBezTo>
                  <a:cubicBezTo>
                    <a:pt x="12786" y="97409"/>
                    <a:pt x="11186" y="101547"/>
                    <a:pt x="9835" y="105687"/>
                  </a:cubicBezTo>
                  <a:cubicBezTo>
                    <a:pt x="3892" y="123675"/>
                    <a:pt x="0" y="149371"/>
                    <a:pt x="0" y="169818"/>
                  </a:cubicBezTo>
                  <a:cubicBezTo>
                    <a:pt x="0" y="179161"/>
                    <a:pt x="820" y="187438"/>
                    <a:pt x="2662" y="193382"/>
                  </a:cubicBezTo>
                  <a:cubicBezTo>
                    <a:pt x="3564" y="196333"/>
                    <a:pt x="4754" y="198749"/>
                    <a:pt x="6186" y="200388"/>
                  </a:cubicBezTo>
                  <a:cubicBezTo>
                    <a:pt x="6924" y="201207"/>
                    <a:pt x="7704" y="201863"/>
                    <a:pt x="8606" y="202273"/>
                  </a:cubicBezTo>
                  <a:cubicBezTo>
                    <a:pt x="9465" y="202725"/>
                    <a:pt x="10409" y="202929"/>
                    <a:pt x="11432" y="202929"/>
                  </a:cubicBezTo>
                  <a:lnTo>
                    <a:pt x="11678" y="202929"/>
                  </a:lnTo>
                  <a:cubicBezTo>
                    <a:pt x="15982" y="202807"/>
                    <a:pt x="19588" y="201250"/>
                    <a:pt x="22621" y="198503"/>
                  </a:cubicBezTo>
                  <a:cubicBezTo>
                    <a:pt x="27250" y="194405"/>
                    <a:pt x="30652" y="187727"/>
                    <a:pt x="33685" y="179161"/>
                  </a:cubicBezTo>
                  <a:cubicBezTo>
                    <a:pt x="36717" y="170637"/>
                    <a:pt x="39297" y="160310"/>
                    <a:pt x="42166" y="148918"/>
                  </a:cubicBezTo>
                  <a:cubicBezTo>
                    <a:pt x="43848" y="142198"/>
                    <a:pt x="46388" y="136995"/>
                    <a:pt x="49706" y="132855"/>
                  </a:cubicBezTo>
                  <a:cubicBezTo>
                    <a:pt x="52574" y="129248"/>
                    <a:pt x="56059" y="126462"/>
                    <a:pt x="60115" y="124167"/>
                  </a:cubicBezTo>
                  <a:cubicBezTo>
                    <a:pt x="66179" y="120725"/>
                    <a:pt x="73516" y="118430"/>
                    <a:pt x="82122" y="116217"/>
                  </a:cubicBezTo>
                  <a:cubicBezTo>
                    <a:pt x="90685" y="114047"/>
                    <a:pt x="100520" y="111998"/>
                    <a:pt x="111463" y="109129"/>
                  </a:cubicBezTo>
                  <a:cubicBezTo>
                    <a:pt x="135230" y="102694"/>
                    <a:pt x="155556" y="94662"/>
                    <a:pt x="168709" y="82368"/>
                  </a:cubicBezTo>
                  <a:cubicBezTo>
                    <a:pt x="176740" y="74871"/>
                    <a:pt x="181782" y="65813"/>
                    <a:pt x="183176" y="54585"/>
                  </a:cubicBezTo>
                  <a:cubicBezTo>
                    <a:pt x="183461" y="52536"/>
                    <a:pt x="183586" y="50487"/>
                    <a:pt x="183586" y="48520"/>
                  </a:cubicBezTo>
                  <a:cubicBezTo>
                    <a:pt x="183586" y="34341"/>
                    <a:pt x="177150" y="22211"/>
                    <a:pt x="166905" y="13606"/>
                  </a:cubicBezTo>
                  <a:cubicBezTo>
                    <a:pt x="156703" y="5043"/>
                    <a:pt x="142728" y="1"/>
                    <a:pt x="127608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9" name="Google Shape;679;p37"/>
            <p:cNvSpPr/>
            <p:nvPr/>
          </p:nvSpPr>
          <p:spPr>
            <a:xfrm>
              <a:off x="1449975" y="238125"/>
              <a:ext cx="4717750" cy="5237125"/>
            </a:xfrm>
            <a:custGeom>
              <a:avLst/>
              <a:gdLst/>
              <a:ahLst/>
              <a:cxnLst/>
              <a:rect l="l" t="t" r="r" b="b"/>
              <a:pathLst>
                <a:path w="188710" h="209485" extrusionOk="0">
                  <a:moveTo>
                    <a:pt x="130929" y="164"/>
                  </a:moveTo>
                  <a:cubicBezTo>
                    <a:pt x="146458" y="164"/>
                    <a:pt x="160883" y="5370"/>
                    <a:pt x="171374" y="14303"/>
                  </a:cubicBezTo>
                  <a:cubicBezTo>
                    <a:pt x="181907" y="23194"/>
                    <a:pt x="188545" y="35776"/>
                    <a:pt x="188545" y="50486"/>
                  </a:cubicBezTo>
                  <a:cubicBezTo>
                    <a:pt x="188545" y="52699"/>
                    <a:pt x="188381" y="54994"/>
                    <a:pt x="188093" y="57331"/>
                  </a:cubicBezTo>
                  <a:cubicBezTo>
                    <a:pt x="185962" y="72861"/>
                    <a:pt x="177438" y="84295"/>
                    <a:pt x="164571" y="93147"/>
                  </a:cubicBezTo>
                  <a:cubicBezTo>
                    <a:pt x="151704" y="101998"/>
                    <a:pt x="134453" y="108227"/>
                    <a:pt x="114947" y="113227"/>
                  </a:cubicBezTo>
                  <a:cubicBezTo>
                    <a:pt x="95399" y="118265"/>
                    <a:pt x="79417" y="120560"/>
                    <a:pt x="67330" y="125478"/>
                  </a:cubicBezTo>
                  <a:cubicBezTo>
                    <a:pt x="61265" y="127936"/>
                    <a:pt x="56223" y="131051"/>
                    <a:pt x="52207" y="135437"/>
                  </a:cubicBezTo>
                  <a:cubicBezTo>
                    <a:pt x="48152" y="139863"/>
                    <a:pt x="45159" y="145600"/>
                    <a:pt x="43274" y="153261"/>
                  </a:cubicBezTo>
                  <a:cubicBezTo>
                    <a:pt x="39464" y="168630"/>
                    <a:pt x="36225" y="182356"/>
                    <a:pt x="31636" y="192398"/>
                  </a:cubicBezTo>
                  <a:cubicBezTo>
                    <a:pt x="29383" y="197397"/>
                    <a:pt x="26761" y="201495"/>
                    <a:pt x="23604" y="204364"/>
                  </a:cubicBezTo>
                  <a:cubicBezTo>
                    <a:pt x="20489" y="207272"/>
                    <a:pt x="16762" y="209035"/>
                    <a:pt x="12294" y="209321"/>
                  </a:cubicBezTo>
                  <a:lnTo>
                    <a:pt x="11802" y="209321"/>
                  </a:lnTo>
                  <a:cubicBezTo>
                    <a:pt x="10779" y="209321"/>
                    <a:pt x="9835" y="209117"/>
                    <a:pt x="8976" y="208665"/>
                  </a:cubicBezTo>
                  <a:cubicBezTo>
                    <a:pt x="7419" y="207888"/>
                    <a:pt x="6107" y="206495"/>
                    <a:pt x="4960" y="204528"/>
                  </a:cubicBezTo>
                  <a:cubicBezTo>
                    <a:pt x="3278" y="201535"/>
                    <a:pt x="2092" y="197355"/>
                    <a:pt x="1311" y="192316"/>
                  </a:cubicBezTo>
                  <a:cubicBezTo>
                    <a:pt x="534" y="187316"/>
                    <a:pt x="164" y="181415"/>
                    <a:pt x="164" y="175023"/>
                  </a:cubicBezTo>
                  <a:cubicBezTo>
                    <a:pt x="164" y="153960"/>
                    <a:pt x="4141" y="127569"/>
                    <a:pt x="10123" y="109168"/>
                  </a:cubicBezTo>
                  <a:cubicBezTo>
                    <a:pt x="11556" y="104742"/>
                    <a:pt x="13277" y="100195"/>
                    <a:pt x="15287" y="95645"/>
                  </a:cubicBezTo>
                  <a:cubicBezTo>
                    <a:pt x="18565" y="88187"/>
                    <a:pt x="22620" y="80607"/>
                    <a:pt x="27335" y="73149"/>
                  </a:cubicBezTo>
                  <a:cubicBezTo>
                    <a:pt x="42946" y="48562"/>
                    <a:pt x="66304" y="24997"/>
                    <a:pt x="96671" y="8894"/>
                  </a:cubicBezTo>
                  <a:cubicBezTo>
                    <a:pt x="107981" y="2869"/>
                    <a:pt x="119740" y="164"/>
                    <a:pt x="130929" y="164"/>
                  </a:cubicBezTo>
                  <a:close/>
                  <a:moveTo>
                    <a:pt x="130929" y="0"/>
                  </a:moveTo>
                  <a:cubicBezTo>
                    <a:pt x="119740" y="0"/>
                    <a:pt x="107938" y="2747"/>
                    <a:pt x="96589" y="8769"/>
                  </a:cubicBezTo>
                  <a:cubicBezTo>
                    <a:pt x="51387" y="32744"/>
                    <a:pt x="21597" y="73352"/>
                    <a:pt x="9999" y="109129"/>
                  </a:cubicBezTo>
                  <a:cubicBezTo>
                    <a:pt x="3977" y="127569"/>
                    <a:pt x="0" y="153960"/>
                    <a:pt x="0" y="175023"/>
                  </a:cubicBezTo>
                  <a:cubicBezTo>
                    <a:pt x="0" y="184733"/>
                    <a:pt x="862" y="193339"/>
                    <a:pt x="2747" y="199528"/>
                  </a:cubicBezTo>
                  <a:cubicBezTo>
                    <a:pt x="3688" y="202643"/>
                    <a:pt x="4917" y="205101"/>
                    <a:pt x="6393" y="206822"/>
                  </a:cubicBezTo>
                  <a:cubicBezTo>
                    <a:pt x="7173" y="207681"/>
                    <a:pt x="7993" y="208337"/>
                    <a:pt x="8894" y="208789"/>
                  </a:cubicBezTo>
                  <a:cubicBezTo>
                    <a:pt x="9796" y="209239"/>
                    <a:pt x="10779" y="209484"/>
                    <a:pt x="11802" y="209484"/>
                  </a:cubicBezTo>
                  <a:lnTo>
                    <a:pt x="12336" y="209484"/>
                  </a:lnTo>
                  <a:cubicBezTo>
                    <a:pt x="16844" y="209157"/>
                    <a:pt x="20571" y="207435"/>
                    <a:pt x="23728" y="204485"/>
                  </a:cubicBezTo>
                  <a:cubicBezTo>
                    <a:pt x="28482" y="200102"/>
                    <a:pt x="31964" y="193054"/>
                    <a:pt x="34996" y="184241"/>
                  </a:cubicBezTo>
                  <a:cubicBezTo>
                    <a:pt x="38028" y="175433"/>
                    <a:pt x="40569" y="164817"/>
                    <a:pt x="43438" y="153304"/>
                  </a:cubicBezTo>
                  <a:cubicBezTo>
                    <a:pt x="45323" y="145639"/>
                    <a:pt x="48316" y="139945"/>
                    <a:pt x="52289" y="135558"/>
                  </a:cubicBezTo>
                  <a:cubicBezTo>
                    <a:pt x="58315" y="128962"/>
                    <a:pt x="66632" y="125314"/>
                    <a:pt x="77165" y="122363"/>
                  </a:cubicBezTo>
                  <a:cubicBezTo>
                    <a:pt x="87655" y="119413"/>
                    <a:pt x="100316" y="117160"/>
                    <a:pt x="114947" y="113390"/>
                  </a:cubicBezTo>
                  <a:cubicBezTo>
                    <a:pt x="134493" y="108348"/>
                    <a:pt x="151746" y="102120"/>
                    <a:pt x="164653" y="93268"/>
                  </a:cubicBezTo>
                  <a:cubicBezTo>
                    <a:pt x="177563" y="84417"/>
                    <a:pt x="186126" y="72903"/>
                    <a:pt x="188217" y="57331"/>
                  </a:cubicBezTo>
                  <a:cubicBezTo>
                    <a:pt x="188545" y="54994"/>
                    <a:pt x="188709" y="52742"/>
                    <a:pt x="188709" y="50486"/>
                  </a:cubicBezTo>
                  <a:cubicBezTo>
                    <a:pt x="188709" y="35734"/>
                    <a:pt x="182028" y="23112"/>
                    <a:pt x="171498" y="14179"/>
                  </a:cubicBezTo>
                  <a:cubicBezTo>
                    <a:pt x="160926" y="5245"/>
                    <a:pt x="146501" y="0"/>
                    <a:pt x="130929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680" name="Google Shape;680;p37"/>
          <p:cNvSpPr txBox="1">
            <a:spLocks noGrp="1"/>
          </p:cNvSpPr>
          <p:nvPr>
            <p:ph type="title"/>
          </p:nvPr>
        </p:nvSpPr>
        <p:spPr>
          <a:xfrm>
            <a:off x="1325650" y="2804875"/>
            <a:ext cx="1398900" cy="50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36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81" name="Google Shape;681;p37"/>
          <p:cNvSpPr txBox="1">
            <a:spLocks noGrp="1"/>
          </p:cNvSpPr>
          <p:nvPr>
            <p:ph type="subTitle" idx="1"/>
          </p:nvPr>
        </p:nvSpPr>
        <p:spPr>
          <a:xfrm>
            <a:off x="938500" y="3669600"/>
            <a:ext cx="21732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82" name="Google Shape;682;p37"/>
          <p:cNvSpPr txBox="1">
            <a:spLocks noGrp="1"/>
          </p:cNvSpPr>
          <p:nvPr>
            <p:ph type="subTitle" idx="2"/>
          </p:nvPr>
        </p:nvSpPr>
        <p:spPr>
          <a:xfrm>
            <a:off x="938500" y="3396075"/>
            <a:ext cx="2173200" cy="39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83" name="Google Shape;683;p37"/>
          <p:cNvSpPr txBox="1">
            <a:spLocks noGrp="1"/>
          </p:cNvSpPr>
          <p:nvPr>
            <p:ph type="title" idx="3"/>
          </p:nvPr>
        </p:nvSpPr>
        <p:spPr>
          <a:xfrm>
            <a:off x="3873150" y="2804875"/>
            <a:ext cx="1397700" cy="50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36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84" name="Google Shape;684;p37"/>
          <p:cNvSpPr txBox="1">
            <a:spLocks noGrp="1"/>
          </p:cNvSpPr>
          <p:nvPr>
            <p:ph type="subTitle" idx="4"/>
          </p:nvPr>
        </p:nvSpPr>
        <p:spPr>
          <a:xfrm>
            <a:off x="3485400" y="3669600"/>
            <a:ext cx="21732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85" name="Google Shape;685;p37"/>
          <p:cNvSpPr txBox="1">
            <a:spLocks noGrp="1"/>
          </p:cNvSpPr>
          <p:nvPr>
            <p:ph type="subTitle" idx="5"/>
          </p:nvPr>
        </p:nvSpPr>
        <p:spPr>
          <a:xfrm>
            <a:off x="3485400" y="3396075"/>
            <a:ext cx="2173200" cy="39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86" name="Google Shape;686;p37"/>
          <p:cNvSpPr txBox="1">
            <a:spLocks noGrp="1"/>
          </p:cNvSpPr>
          <p:nvPr>
            <p:ph type="title" idx="6"/>
          </p:nvPr>
        </p:nvSpPr>
        <p:spPr>
          <a:xfrm>
            <a:off x="6417675" y="2804875"/>
            <a:ext cx="1397700" cy="5046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36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6000"/>
              <a:buNone/>
              <a:defRPr sz="6000">
                <a:solidFill>
                  <a:schemeClr val="accent2"/>
                </a:solidFill>
              </a:defRPr>
            </a:lvl9pPr>
          </a:lstStyle>
          <a:p>
            <a:endParaRPr/>
          </a:p>
        </p:txBody>
      </p:sp>
      <p:sp>
        <p:nvSpPr>
          <p:cNvPr id="687" name="Google Shape;687;p37"/>
          <p:cNvSpPr txBox="1">
            <a:spLocks noGrp="1"/>
          </p:cNvSpPr>
          <p:nvPr>
            <p:ph type="subTitle" idx="7"/>
          </p:nvPr>
        </p:nvSpPr>
        <p:spPr>
          <a:xfrm>
            <a:off x="6032300" y="3669600"/>
            <a:ext cx="2173200" cy="651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SzPts val="2400"/>
              <a:buFont typeface="PT Sans"/>
              <a:buNone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2100"/>
              <a:buNone/>
              <a:defRPr sz="21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None/>
              <a:defRPr sz="21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100"/>
              <a:buFont typeface="PT Sans"/>
              <a:buNone/>
              <a:defRPr sz="2100">
                <a:latin typeface="PT Sans"/>
                <a:ea typeface="PT Sans"/>
                <a:cs typeface="PT Sans"/>
                <a:sym typeface="PT Sans"/>
              </a:defRPr>
            </a:lvl9pPr>
          </a:lstStyle>
          <a:p>
            <a:endParaRPr/>
          </a:p>
        </p:txBody>
      </p:sp>
      <p:sp>
        <p:nvSpPr>
          <p:cNvPr id="688" name="Google Shape;688;p37"/>
          <p:cNvSpPr txBox="1">
            <a:spLocks noGrp="1"/>
          </p:cNvSpPr>
          <p:nvPr>
            <p:ph type="subTitle" idx="8"/>
          </p:nvPr>
        </p:nvSpPr>
        <p:spPr>
          <a:xfrm>
            <a:off x="6032300" y="3396075"/>
            <a:ext cx="2173200" cy="393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2400"/>
              <a:buFont typeface="Bebas Neue"/>
              <a:buNone/>
              <a:defRPr sz="2400">
                <a:solidFill>
                  <a:schemeClr val="accent2"/>
                </a:solidFill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689" name="Google Shape;689;p37"/>
          <p:cNvSpPr txBox="1">
            <a:spLocks noGrp="1"/>
          </p:cNvSpPr>
          <p:nvPr>
            <p:ph type="title" idx="9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3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hanks">
  <p:cSld name="CUSTOM_3_1">
    <p:spTree>
      <p:nvGrpSpPr>
        <p:cNvPr id="1" name="Shape 6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91" name="Google Shape;691;p38"/>
          <p:cNvPicPr preferRelativeResize="0"/>
          <p:nvPr/>
        </p:nvPicPr>
        <p:blipFill rotWithShape="1">
          <a:blip r:embed="rId2">
            <a:alphaModFix/>
          </a:blip>
          <a:srcRect l="4196" t="2987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692" name="Google Shape;692;p38"/>
          <p:cNvSpPr txBox="1">
            <a:spLocks noGrp="1"/>
          </p:cNvSpPr>
          <p:nvPr>
            <p:ph type="title"/>
          </p:nvPr>
        </p:nvSpPr>
        <p:spPr>
          <a:xfrm>
            <a:off x="892900" y="592375"/>
            <a:ext cx="5139300" cy="1058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2600"/>
              <a:buNone/>
              <a:defRPr sz="7000"/>
            </a:lvl1pPr>
            <a:lvl2pPr lvl="1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2pPr>
            <a:lvl3pPr lvl="2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3pPr>
            <a:lvl4pPr lvl="3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4pPr>
            <a:lvl5pPr lvl="4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5pPr>
            <a:lvl6pPr lvl="5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6pPr>
            <a:lvl7pPr lvl="6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7pPr>
            <a:lvl8pPr lvl="7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8pPr>
            <a:lvl9pPr lvl="8" rtl="0">
              <a:spcBef>
                <a:spcPts val="0"/>
              </a:spcBef>
              <a:spcAft>
                <a:spcPts val="0"/>
              </a:spcAft>
              <a:buSzPts val="2600"/>
              <a:buNone/>
              <a:defRPr/>
            </a:lvl9pPr>
          </a:lstStyle>
          <a:p>
            <a:endParaRPr/>
          </a:p>
        </p:txBody>
      </p:sp>
      <p:sp>
        <p:nvSpPr>
          <p:cNvPr id="693" name="Google Shape;693;p38"/>
          <p:cNvSpPr txBox="1">
            <a:spLocks noGrp="1"/>
          </p:cNvSpPr>
          <p:nvPr>
            <p:ph type="subTitle" idx="1"/>
          </p:nvPr>
        </p:nvSpPr>
        <p:spPr>
          <a:xfrm>
            <a:off x="892900" y="1765250"/>
            <a:ext cx="4448100" cy="10587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>
            <a:lvl1pPr lvl="0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1pPr>
            <a:lvl2pPr lvl="1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1200"/>
              <a:buNone/>
              <a:defRPr sz="1200"/>
            </a:lvl2pPr>
            <a:lvl3pPr lvl="2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3pPr>
            <a:lvl4pPr lvl="3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4pPr>
            <a:lvl5pPr lvl="4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5pPr>
            <a:lvl6pPr lvl="5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6pPr>
            <a:lvl7pPr lvl="6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7pPr>
            <a:lvl8pPr lvl="7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200"/>
              <a:buNone/>
              <a:defRPr sz="1200"/>
            </a:lvl8pPr>
            <a:lvl9pPr lvl="8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200"/>
              <a:buNone/>
              <a:defRPr sz="1200"/>
            </a:lvl9pPr>
          </a:lstStyle>
          <a:p>
            <a:endParaRPr/>
          </a:p>
        </p:txBody>
      </p:sp>
      <p:sp>
        <p:nvSpPr>
          <p:cNvPr id="694" name="Google Shape;694;p38"/>
          <p:cNvSpPr txBox="1"/>
          <p:nvPr/>
        </p:nvSpPr>
        <p:spPr>
          <a:xfrm>
            <a:off x="878375" y="3611950"/>
            <a:ext cx="4945800" cy="5562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300"/>
              </a:spcBef>
              <a:spcAft>
                <a:spcPts val="0"/>
              </a:spcAft>
              <a:buNone/>
            </a:pPr>
            <a:r>
              <a:rPr lang="en" sz="1200" b="1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rPr>
              <a:t>CREDITS: </a:t>
            </a:r>
            <a:r>
              <a:rPr lang="en" sz="1200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rPr>
              <a:t>This presentation template was created by </a:t>
            </a:r>
            <a:r>
              <a:rPr lang="en" sz="1200" u="sng">
                <a:solidFill>
                  <a:schemeClr val="hlink"/>
                </a:solidFill>
                <a:latin typeface="Figtree"/>
                <a:ea typeface="Figtree"/>
                <a:cs typeface="Figtree"/>
                <a:sym typeface="Figtree"/>
                <a:hlinkClick r:id="rId3"/>
              </a:rPr>
              <a:t>Slidesgo</a:t>
            </a:r>
            <a:r>
              <a:rPr lang="en" sz="1200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rPr>
              <a:t>, and includes icons by </a:t>
            </a:r>
            <a:r>
              <a:rPr lang="en" sz="1200" u="sng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  <a:hlinkClick r:id="rId4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Flaticon</a:t>
            </a:r>
            <a:r>
              <a:rPr lang="en" sz="1200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rPr>
              <a:t>, and infographics &amp; images by </a:t>
            </a:r>
            <a:r>
              <a:rPr lang="en" sz="1200" u="sng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  <a:hlinkClick r:id="rId5">
                  <a:extLst>
                    <a:ext uri="{A12FA001-AC4F-418D-AE19-62706E023703}">
                      <ahyp:hlinkClr xmlns:ahyp="http://schemas.microsoft.com/office/drawing/2018/hyperlinkcolor" val="tx"/>
                    </a:ext>
                  </a:extLst>
                </a:hlinkClick>
              </a:rPr>
              <a:t>Freepik</a:t>
            </a:r>
            <a:r>
              <a:rPr lang="en" sz="1200" u="sng"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rPr>
              <a:t> </a:t>
            </a:r>
            <a:endParaRPr sz="1200" u="sng">
              <a:solidFill>
                <a:schemeClr val="dk1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pic>
        <p:nvPicPr>
          <p:cNvPr id="695" name="Google Shape;695;p38"/>
          <p:cNvPicPr preferRelativeResize="0"/>
          <p:nvPr/>
        </p:nvPicPr>
        <p:blipFill rotWithShape="1">
          <a:blip r:embed="rId6">
            <a:alphaModFix/>
          </a:blip>
          <a:srcRect l="2180" t="20341" r="3444" b="10330"/>
          <a:stretch/>
        </p:blipFill>
        <p:spPr>
          <a:xfrm rot="-5400017">
            <a:off x="4982481" y="4126363"/>
            <a:ext cx="5048745" cy="2781469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696" name="Google Shape;696;p38"/>
          <p:cNvGrpSpPr/>
          <p:nvPr/>
        </p:nvGrpSpPr>
        <p:grpSpPr>
          <a:xfrm rot="1866020">
            <a:off x="4499565" y="-3833839"/>
            <a:ext cx="11904493" cy="9911024"/>
            <a:chOff x="1293825" y="238125"/>
            <a:chExt cx="5029550" cy="5236500"/>
          </a:xfrm>
        </p:grpSpPr>
        <p:sp>
          <p:nvSpPr>
            <p:cNvPr id="697" name="Google Shape;697;p38"/>
            <p:cNvSpPr/>
            <p:nvPr/>
          </p:nvSpPr>
          <p:spPr>
            <a:xfrm>
              <a:off x="2254325" y="920425"/>
              <a:ext cx="2994200" cy="3693050"/>
            </a:xfrm>
            <a:custGeom>
              <a:avLst/>
              <a:gdLst/>
              <a:ahLst/>
              <a:cxnLst/>
              <a:rect l="l" t="t" r="r" b="b"/>
              <a:pathLst>
                <a:path w="119768" h="147722" extrusionOk="0">
                  <a:moveTo>
                    <a:pt x="94134" y="3445"/>
                  </a:moveTo>
                  <a:lnTo>
                    <a:pt x="94065" y="3514"/>
                  </a:lnTo>
                  <a:lnTo>
                    <a:pt x="94134" y="3514"/>
                  </a:lnTo>
                  <a:lnTo>
                    <a:pt x="94134" y="3445"/>
                  </a:lnTo>
                  <a:close/>
                  <a:moveTo>
                    <a:pt x="93074" y="3911"/>
                  </a:moveTo>
                  <a:cubicBezTo>
                    <a:pt x="93074" y="3911"/>
                    <a:pt x="93006" y="3911"/>
                    <a:pt x="93006" y="3975"/>
                  </a:cubicBezTo>
                  <a:lnTo>
                    <a:pt x="93339" y="3975"/>
                  </a:lnTo>
                  <a:lnTo>
                    <a:pt x="93403" y="3911"/>
                  </a:lnTo>
                  <a:close/>
                  <a:moveTo>
                    <a:pt x="92677" y="4107"/>
                  </a:moveTo>
                  <a:cubicBezTo>
                    <a:pt x="92677" y="4176"/>
                    <a:pt x="92608" y="4176"/>
                    <a:pt x="92608" y="4176"/>
                  </a:cubicBezTo>
                  <a:cubicBezTo>
                    <a:pt x="92677" y="4176"/>
                    <a:pt x="92809" y="4176"/>
                    <a:pt x="92942" y="4240"/>
                  </a:cubicBezTo>
                  <a:cubicBezTo>
                    <a:pt x="92942" y="4176"/>
                    <a:pt x="93006" y="4176"/>
                    <a:pt x="93006" y="4176"/>
                  </a:cubicBezTo>
                  <a:cubicBezTo>
                    <a:pt x="92942" y="4107"/>
                    <a:pt x="92809" y="4107"/>
                    <a:pt x="92677" y="4107"/>
                  </a:cubicBezTo>
                  <a:close/>
                  <a:moveTo>
                    <a:pt x="92343" y="4372"/>
                  </a:moveTo>
                  <a:cubicBezTo>
                    <a:pt x="92279" y="4372"/>
                    <a:pt x="92211" y="4372"/>
                    <a:pt x="92211" y="4441"/>
                  </a:cubicBezTo>
                  <a:lnTo>
                    <a:pt x="92544" y="4441"/>
                  </a:lnTo>
                  <a:cubicBezTo>
                    <a:pt x="92544" y="4441"/>
                    <a:pt x="92608" y="4372"/>
                    <a:pt x="92677" y="4372"/>
                  </a:cubicBezTo>
                  <a:close/>
                  <a:moveTo>
                    <a:pt x="91946" y="4573"/>
                  </a:moveTo>
                  <a:cubicBezTo>
                    <a:pt x="91882" y="4637"/>
                    <a:pt x="91813" y="4637"/>
                    <a:pt x="91813" y="4637"/>
                  </a:cubicBezTo>
                  <a:cubicBezTo>
                    <a:pt x="91882" y="4706"/>
                    <a:pt x="92015" y="4706"/>
                    <a:pt x="92147" y="4706"/>
                  </a:cubicBezTo>
                  <a:cubicBezTo>
                    <a:pt x="92211" y="4706"/>
                    <a:pt x="92211" y="4637"/>
                    <a:pt x="92279" y="4637"/>
                  </a:cubicBezTo>
                  <a:cubicBezTo>
                    <a:pt x="92147" y="4573"/>
                    <a:pt x="92078" y="4573"/>
                    <a:pt x="91946" y="4573"/>
                  </a:cubicBezTo>
                  <a:close/>
                  <a:moveTo>
                    <a:pt x="91548" y="4838"/>
                  </a:moveTo>
                  <a:cubicBezTo>
                    <a:pt x="91485" y="4838"/>
                    <a:pt x="91485" y="4902"/>
                    <a:pt x="91416" y="4902"/>
                  </a:cubicBezTo>
                  <a:cubicBezTo>
                    <a:pt x="91548" y="4902"/>
                    <a:pt x="91617" y="4971"/>
                    <a:pt x="91750" y="4971"/>
                  </a:cubicBezTo>
                  <a:cubicBezTo>
                    <a:pt x="91813" y="4902"/>
                    <a:pt x="91882" y="4902"/>
                    <a:pt x="91882" y="4838"/>
                  </a:cubicBezTo>
                  <a:close/>
                  <a:moveTo>
                    <a:pt x="91220" y="5035"/>
                  </a:moveTo>
                  <a:cubicBezTo>
                    <a:pt x="91151" y="5103"/>
                    <a:pt x="91087" y="5103"/>
                    <a:pt x="91018" y="5167"/>
                  </a:cubicBezTo>
                  <a:cubicBezTo>
                    <a:pt x="91151" y="5167"/>
                    <a:pt x="91220" y="5236"/>
                    <a:pt x="91352" y="5236"/>
                  </a:cubicBezTo>
                  <a:cubicBezTo>
                    <a:pt x="91416" y="5167"/>
                    <a:pt x="91485" y="5167"/>
                    <a:pt x="91548" y="5103"/>
                  </a:cubicBezTo>
                  <a:cubicBezTo>
                    <a:pt x="91416" y="5103"/>
                    <a:pt x="91283" y="5103"/>
                    <a:pt x="91220" y="5035"/>
                  </a:cubicBezTo>
                  <a:close/>
                  <a:moveTo>
                    <a:pt x="90822" y="5299"/>
                  </a:moveTo>
                  <a:cubicBezTo>
                    <a:pt x="90753" y="5368"/>
                    <a:pt x="90690" y="5368"/>
                    <a:pt x="90621" y="5432"/>
                  </a:cubicBezTo>
                  <a:cubicBezTo>
                    <a:pt x="90753" y="5432"/>
                    <a:pt x="90822" y="5501"/>
                    <a:pt x="90955" y="5501"/>
                  </a:cubicBezTo>
                  <a:cubicBezTo>
                    <a:pt x="91018" y="5432"/>
                    <a:pt x="91087" y="5432"/>
                    <a:pt x="91151" y="5368"/>
                  </a:cubicBezTo>
                  <a:cubicBezTo>
                    <a:pt x="91018" y="5368"/>
                    <a:pt x="90955" y="5299"/>
                    <a:pt x="90822" y="5299"/>
                  </a:cubicBezTo>
                  <a:close/>
                  <a:moveTo>
                    <a:pt x="90488" y="5564"/>
                  </a:moveTo>
                  <a:cubicBezTo>
                    <a:pt x="90425" y="5564"/>
                    <a:pt x="90356" y="5633"/>
                    <a:pt x="90292" y="5697"/>
                  </a:cubicBezTo>
                  <a:cubicBezTo>
                    <a:pt x="90356" y="5697"/>
                    <a:pt x="90488" y="5766"/>
                    <a:pt x="90557" y="5766"/>
                  </a:cubicBezTo>
                  <a:cubicBezTo>
                    <a:pt x="90621" y="5697"/>
                    <a:pt x="90690" y="5697"/>
                    <a:pt x="90753" y="5633"/>
                  </a:cubicBezTo>
                  <a:cubicBezTo>
                    <a:pt x="90690" y="5633"/>
                    <a:pt x="90557" y="5564"/>
                    <a:pt x="90488" y="5564"/>
                  </a:cubicBezTo>
                  <a:close/>
                  <a:moveTo>
                    <a:pt x="90091" y="5829"/>
                  </a:moveTo>
                  <a:cubicBezTo>
                    <a:pt x="90027" y="5829"/>
                    <a:pt x="89958" y="5898"/>
                    <a:pt x="89895" y="5962"/>
                  </a:cubicBezTo>
                  <a:cubicBezTo>
                    <a:pt x="89958" y="5962"/>
                    <a:pt x="90091" y="6031"/>
                    <a:pt x="90160" y="6031"/>
                  </a:cubicBezTo>
                  <a:cubicBezTo>
                    <a:pt x="90223" y="6031"/>
                    <a:pt x="90292" y="5962"/>
                    <a:pt x="90356" y="5898"/>
                  </a:cubicBezTo>
                  <a:cubicBezTo>
                    <a:pt x="90292" y="5898"/>
                    <a:pt x="90223" y="5829"/>
                    <a:pt x="90091" y="5829"/>
                  </a:cubicBezTo>
                  <a:close/>
                  <a:moveTo>
                    <a:pt x="89762" y="6094"/>
                  </a:moveTo>
                  <a:cubicBezTo>
                    <a:pt x="89630" y="6163"/>
                    <a:pt x="89561" y="6163"/>
                    <a:pt x="89497" y="6227"/>
                  </a:cubicBezTo>
                  <a:cubicBezTo>
                    <a:pt x="89561" y="6296"/>
                    <a:pt x="89693" y="6296"/>
                    <a:pt x="89762" y="6359"/>
                  </a:cubicBezTo>
                  <a:cubicBezTo>
                    <a:pt x="89826" y="6296"/>
                    <a:pt x="89895" y="6227"/>
                    <a:pt x="90027" y="6163"/>
                  </a:cubicBezTo>
                  <a:cubicBezTo>
                    <a:pt x="89895" y="6163"/>
                    <a:pt x="89826" y="6094"/>
                    <a:pt x="89762" y="6094"/>
                  </a:cubicBezTo>
                  <a:close/>
                  <a:moveTo>
                    <a:pt x="89365" y="6359"/>
                  </a:moveTo>
                  <a:cubicBezTo>
                    <a:pt x="89296" y="6428"/>
                    <a:pt x="89232" y="6428"/>
                    <a:pt x="89100" y="6492"/>
                  </a:cubicBezTo>
                  <a:cubicBezTo>
                    <a:pt x="89232" y="6561"/>
                    <a:pt x="89296" y="6561"/>
                    <a:pt x="89365" y="6624"/>
                  </a:cubicBezTo>
                  <a:cubicBezTo>
                    <a:pt x="89428" y="6561"/>
                    <a:pt x="89561" y="6492"/>
                    <a:pt x="89630" y="6428"/>
                  </a:cubicBezTo>
                  <a:cubicBezTo>
                    <a:pt x="89497" y="6428"/>
                    <a:pt x="89428" y="6359"/>
                    <a:pt x="89365" y="6359"/>
                  </a:cubicBezTo>
                  <a:close/>
                  <a:moveTo>
                    <a:pt x="88967" y="6624"/>
                  </a:moveTo>
                  <a:cubicBezTo>
                    <a:pt x="88898" y="6693"/>
                    <a:pt x="88835" y="6757"/>
                    <a:pt x="88702" y="6826"/>
                  </a:cubicBezTo>
                  <a:cubicBezTo>
                    <a:pt x="88835" y="6826"/>
                    <a:pt x="88898" y="6889"/>
                    <a:pt x="88967" y="6889"/>
                  </a:cubicBezTo>
                  <a:cubicBezTo>
                    <a:pt x="89031" y="6826"/>
                    <a:pt x="89163" y="6757"/>
                    <a:pt x="89232" y="6757"/>
                  </a:cubicBezTo>
                  <a:cubicBezTo>
                    <a:pt x="89163" y="6693"/>
                    <a:pt x="89031" y="6624"/>
                    <a:pt x="88967" y="6624"/>
                  </a:cubicBezTo>
                  <a:close/>
                  <a:moveTo>
                    <a:pt x="88570" y="6889"/>
                  </a:moveTo>
                  <a:lnTo>
                    <a:pt x="88369" y="7091"/>
                  </a:lnTo>
                  <a:cubicBezTo>
                    <a:pt x="88437" y="7154"/>
                    <a:pt x="88501" y="7154"/>
                    <a:pt x="88570" y="7223"/>
                  </a:cubicBezTo>
                  <a:cubicBezTo>
                    <a:pt x="88633" y="7154"/>
                    <a:pt x="88766" y="7091"/>
                    <a:pt x="88835" y="7022"/>
                  </a:cubicBezTo>
                  <a:cubicBezTo>
                    <a:pt x="88766" y="6958"/>
                    <a:pt x="88702" y="6958"/>
                    <a:pt x="88570" y="6889"/>
                  </a:cubicBezTo>
                  <a:close/>
                  <a:moveTo>
                    <a:pt x="88236" y="7154"/>
                  </a:moveTo>
                  <a:cubicBezTo>
                    <a:pt x="88104" y="7223"/>
                    <a:pt x="88040" y="7287"/>
                    <a:pt x="87971" y="7356"/>
                  </a:cubicBezTo>
                  <a:cubicBezTo>
                    <a:pt x="88040" y="7419"/>
                    <a:pt x="88104" y="7488"/>
                    <a:pt x="88172" y="7488"/>
                  </a:cubicBezTo>
                  <a:cubicBezTo>
                    <a:pt x="88236" y="7419"/>
                    <a:pt x="88369" y="7356"/>
                    <a:pt x="88437" y="7287"/>
                  </a:cubicBezTo>
                  <a:cubicBezTo>
                    <a:pt x="88369" y="7287"/>
                    <a:pt x="88305" y="7223"/>
                    <a:pt x="88236" y="7154"/>
                  </a:cubicBezTo>
                  <a:close/>
                  <a:moveTo>
                    <a:pt x="87839" y="7488"/>
                  </a:moveTo>
                  <a:cubicBezTo>
                    <a:pt x="87775" y="7552"/>
                    <a:pt x="87643" y="7621"/>
                    <a:pt x="87574" y="7684"/>
                  </a:cubicBezTo>
                  <a:cubicBezTo>
                    <a:pt x="87643" y="7753"/>
                    <a:pt x="87706" y="7753"/>
                    <a:pt x="87775" y="7817"/>
                  </a:cubicBezTo>
                  <a:cubicBezTo>
                    <a:pt x="87839" y="7753"/>
                    <a:pt x="87971" y="7684"/>
                    <a:pt x="88040" y="7621"/>
                  </a:cubicBezTo>
                  <a:cubicBezTo>
                    <a:pt x="87971" y="7552"/>
                    <a:pt x="87907" y="7488"/>
                    <a:pt x="87839" y="7488"/>
                  </a:cubicBezTo>
                  <a:close/>
                  <a:moveTo>
                    <a:pt x="87441" y="7753"/>
                  </a:moveTo>
                  <a:cubicBezTo>
                    <a:pt x="87378" y="7817"/>
                    <a:pt x="87245" y="7886"/>
                    <a:pt x="87176" y="8018"/>
                  </a:cubicBezTo>
                  <a:cubicBezTo>
                    <a:pt x="87245" y="8018"/>
                    <a:pt x="87309" y="8082"/>
                    <a:pt x="87378" y="8082"/>
                  </a:cubicBezTo>
                  <a:cubicBezTo>
                    <a:pt x="87510" y="8018"/>
                    <a:pt x="87574" y="7949"/>
                    <a:pt x="87643" y="7886"/>
                  </a:cubicBezTo>
                  <a:cubicBezTo>
                    <a:pt x="87574" y="7886"/>
                    <a:pt x="87510" y="7817"/>
                    <a:pt x="87441" y="7753"/>
                  </a:cubicBezTo>
                  <a:close/>
                  <a:moveTo>
                    <a:pt x="87044" y="8082"/>
                  </a:moveTo>
                  <a:cubicBezTo>
                    <a:pt x="86980" y="8151"/>
                    <a:pt x="86848" y="8214"/>
                    <a:pt x="86779" y="8283"/>
                  </a:cubicBezTo>
                  <a:cubicBezTo>
                    <a:pt x="86848" y="8347"/>
                    <a:pt x="86911" y="8347"/>
                    <a:pt x="86980" y="8416"/>
                  </a:cubicBezTo>
                  <a:cubicBezTo>
                    <a:pt x="87113" y="8347"/>
                    <a:pt x="87176" y="8283"/>
                    <a:pt x="87245" y="8214"/>
                  </a:cubicBezTo>
                  <a:cubicBezTo>
                    <a:pt x="87176" y="8151"/>
                    <a:pt x="87113" y="8082"/>
                    <a:pt x="87044" y="8082"/>
                  </a:cubicBezTo>
                  <a:close/>
                  <a:moveTo>
                    <a:pt x="86646" y="8347"/>
                  </a:moveTo>
                  <a:cubicBezTo>
                    <a:pt x="86583" y="8479"/>
                    <a:pt x="86450" y="8548"/>
                    <a:pt x="86381" y="8612"/>
                  </a:cubicBezTo>
                  <a:cubicBezTo>
                    <a:pt x="86450" y="8681"/>
                    <a:pt x="86514" y="8681"/>
                    <a:pt x="86583" y="8744"/>
                  </a:cubicBezTo>
                  <a:cubicBezTo>
                    <a:pt x="86715" y="8681"/>
                    <a:pt x="86779" y="8612"/>
                    <a:pt x="86848" y="8479"/>
                  </a:cubicBezTo>
                  <a:cubicBezTo>
                    <a:pt x="86779" y="8479"/>
                    <a:pt x="86715" y="8416"/>
                    <a:pt x="86646" y="8347"/>
                  </a:cubicBezTo>
                  <a:close/>
                  <a:moveTo>
                    <a:pt x="86249" y="8681"/>
                  </a:moveTo>
                  <a:lnTo>
                    <a:pt x="85984" y="8945"/>
                  </a:lnTo>
                  <a:cubicBezTo>
                    <a:pt x="86053" y="8945"/>
                    <a:pt x="86116" y="9009"/>
                    <a:pt x="86185" y="9078"/>
                  </a:cubicBezTo>
                  <a:lnTo>
                    <a:pt x="86450" y="8813"/>
                  </a:lnTo>
                  <a:cubicBezTo>
                    <a:pt x="86381" y="8744"/>
                    <a:pt x="86318" y="8744"/>
                    <a:pt x="86249" y="8681"/>
                  </a:cubicBezTo>
                  <a:close/>
                  <a:moveTo>
                    <a:pt x="85920" y="9009"/>
                  </a:moveTo>
                  <a:cubicBezTo>
                    <a:pt x="85788" y="9078"/>
                    <a:pt x="85719" y="9142"/>
                    <a:pt x="85586" y="9210"/>
                  </a:cubicBezTo>
                  <a:lnTo>
                    <a:pt x="85788" y="9407"/>
                  </a:lnTo>
                  <a:cubicBezTo>
                    <a:pt x="85851" y="9274"/>
                    <a:pt x="85984" y="9210"/>
                    <a:pt x="86053" y="9142"/>
                  </a:cubicBezTo>
                  <a:cubicBezTo>
                    <a:pt x="86053" y="9078"/>
                    <a:pt x="85984" y="9009"/>
                    <a:pt x="85920" y="9009"/>
                  </a:cubicBezTo>
                  <a:close/>
                  <a:moveTo>
                    <a:pt x="85523" y="9343"/>
                  </a:moveTo>
                  <a:cubicBezTo>
                    <a:pt x="85390" y="9407"/>
                    <a:pt x="85321" y="9475"/>
                    <a:pt x="85189" y="9539"/>
                  </a:cubicBezTo>
                  <a:lnTo>
                    <a:pt x="85390" y="9740"/>
                  </a:lnTo>
                  <a:cubicBezTo>
                    <a:pt x="85454" y="9608"/>
                    <a:pt x="85586" y="9539"/>
                    <a:pt x="85655" y="9475"/>
                  </a:cubicBezTo>
                  <a:cubicBezTo>
                    <a:pt x="85655" y="9407"/>
                    <a:pt x="85586" y="9343"/>
                    <a:pt x="85523" y="9343"/>
                  </a:cubicBezTo>
                  <a:close/>
                  <a:moveTo>
                    <a:pt x="85125" y="9608"/>
                  </a:moveTo>
                  <a:cubicBezTo>
                    <a:pt x="84993" y="9740"/>
                    <a:pt x="84924" y="9804"/>
                    <a:pt x="84791" y="9873"/>
                  </a:cubicBezTo>
                  <a:cubicBezTo>
                    <a:pt x="84860" y="9936"/>
                    <a:pt x="84924" y="10005"/>
                    <a:pt x="84993" y="10005"/>
                  </a:cubicBezTo>
                  <a:cubicBezTo>
                    <a:pt x="85056" y="9936"/>
                    <a:pt x="85189" y="9873"/>
                    <a:pt x="85258" y="9804"/>
                  </a:cubicBezTo>
                  <a:cubicBezTo>
                    <a:pt x="85258" y="9740"/>
                    <a:pt x="85189" y="9672"/>
                    <a:pt x="85125" y="9608"/>
                  </a:cubicBezTo>
                  <a:close/>
                  <a:moveTo>
                    <a:pt x="84728" y="9936"/>
                  </a:moveTo>
                  <a:cubicBezTo>
                    <a:pt x="84595" y="10069"/>
                    <a:pt x="84526" y="10138"/>
                    <a:pt x="84394" y="10201"/>
                  </a:cubicBezTo>
                  <a:lnTo>
                    <a:pt x="84595" y="10403"/>
                  </a:lnTo>
                  <a:cubicBezTo>
                    <a:pt x="84659" y="10270"/>
                    <a:pt x="84791" y="10201"/>
                    <a:pt x="84860" y="10138"/>
                  </a:cubicBezTo>
                  <a:cubicBezTo>
                    <a:pt x="84860" y="10069"/>
                    <a:pt x="84791" y="10005"/>
                    <a:pt x="84728" y="9936"/>
                  </a:cubicBezTo>
                  <a:close/>
                  <a:moveTo>
                    <a:pt x="84330" y="10270"/>
                  </a:moveTo>
                  <a:cubicBezTo>
                    <a:pt x="84198" y="10403"/>
                    <a:pt x="84129" y="10466"/>
                    <a:pt x="83997" y="10535"/>
                  </a:cubicBezTo>
                  <a:lnTo>
                    <a:pt x="84198" y="10731"/>
                  </a:lnTo>
                  <a:cubicBezTo>
                    <a:pt x="84261" y="10599"/>
                    <a:pt x="84394" y="10535"/>
                    <a:pt x="84463" y="10466"/>
                  </a:cubicBezTo>
                  <a:cubicBezTo>
                    <a:pt x="84463" y="10403"/>
                    <a:pt x="84394" y="10334"/>
                    <a:pt x="84330" y="10270"/>
                  </a:cubicBezTo>
                  <a:close/>
                  <a:moveTo>
                    <a:pt x="83933" y="10599"/>
                  </a:moveTo>
                  <a:cubicBezTo>
                    <a:pt x="83800" y="10731"/>
                    <a:pt x="83732" y="10800"/>
                    <a:pt x="83599" y="10864"/>
                  </a:cubicBezTo>
                  <a:cubicBezTo>
                    <a:pt x="83668" y="10933"/>
                    <a:pt x="83732" y="10996"/>
                    <a:pt x="83732" y="11065"/>
                  </a:cubicBezTo>
                  <a:cubicBezTo>
                    <a:pt x="83864" y="10933"/>
                    <a:pt x="83997" y="10864"/>
                    <a:pt x="84065" y="10800"/>
                  </a:cubicBezTo>
                  <a:cubicBezTo>
                    <a:pt x="83997" y="10731"/>
                    <a:pt x="83997" y="10668"/>
                    <a:pt x="83933" y="10599"/>
                  </a:cubicBezTo>
                  <a:close/>
                  <a:moveTo>
                    <a:pt x="83535" y="10933"/>
                  </a:moveTo>
                  <a:cubicBezTo>
                    <a:pt x="83403" y="11065"/>
                    <a:pt x="83270" y="11129"/>
                    <a:pt x="83202" y="11198"/>
                  </a:cubicBezTo>
                  <a:cubicBezTo>
                    <a:pt x="83270" y="11261"/>
                    <a:pt x="83334" y="11330"/>
                    <a:pt x="83334" y="11394"/>
                  </a:cubicBezTo>
                  <a:cubicBezTo>
                    <a:pt x="83467" y="11330"/>
                    <a:pt x="83599" y="11198"/>
                    <a:pt x="83668" y="11129"/>
                  </a:cubicBezTo>
                  <a:cubicBezTo>
                    <a:pt x="83599" y="11065"/>
                    <a:pt x="83599" y="10996"/>
                    <a:pt x="83535" y="10933"/>
                  </a:cubicBezTo>
                  <a:close/>
                  <a:moveTo>
                    <a:pt x="83138" y="11261"/>
                  </a:moveTo>
                  <a:cubicBezTo>
                    <a:pt x="83006" y="11394"/>
                    <a:pt x="82873" y="11463"/>
                    <a:pt x="82804" y="11595"/>
                  </a:cubicBezTo>
                  <a:cubicBezTo>
                    <a:pt x="82873" y="11595"/>
                    <a:pt x="82873" y="11659"/>
                    <a:pt x="82937" y="11728"/>
                  </a:cubicBezTo>
                  <a:cubicBezTo>
                    <a:pt x="83069" y="11659"/>
                    <a:pt x="83202" y="11526"/>
                    <a:pt x="83270" y="11463"/>
                  </a:cubicBezTo>
                  <a:cubicBezTo>
                    <a:pt x="83202" y="11394"/>
                    <a:pt x="83202" y="11330"/>
                    <a:pt x="83138" y="11261"/>
                  </a:cubicBezTo>
                  <a:close/>
                  <a:moveTo>
                    <a:pt x="82741" y="11659"/>
                  </a:moveTo>
                  <a:cubicBezTo>
                    <a:pt x="82608" y="11728"/>
                    <a:pt x="82476" y="11791"/>
                    <a:pt x="82407" y="11924"/>
                  </a:cubicBezTo>
                  <a:cubicBezTo>
                    <a:pt x="82407" y="11993"/>
                    <a:pt x="82476" y="12056"/>
                    <a:pt x="82539" y="12056"/>
                  </a:cubicBezTo>
                  <a:cubicBezTo>
                    <a:pt x="82672" y="11993"/>
                    <a:pt x="82741" y="11924"/>
                    <a:pt x="82873" y="11791"/>
                  </a:cubicBezTo>
                  <a:lnTo>
                    <a:pt x="82741" y="11659"/>
                  </a:lnTo>
                  <a:close/>
                  <a:moveTo>
                    <a:pt x="82343" y="11993"/>
                  </a:moveTo>
                  <a:cubicBezTo>
                    <a:pt x="82211" y="12056"/>
                    <a:pt x="82078" y="12189"/>
                    <a:pt x="82009" y="12258"/>
                  </a:cubicBezTo>
                  <a:cubicBezTo>
                    <a:pt x="82009" y="12321"/>
                    <a:pt x="82078" y="12390"/>
                    <a:pt x="82142" y="12454"/>
                  </a:cubicBezTo>
                  <a:lnTo>
                    <a:pt x="82476" y="12125"/>
                  </a:lnTo>
                  <a:cubicBezTo>
                    <a:pt x="82407" y="12056"/>
                    <a:pt x="82343" y="12056"/>
                    <a:pt x="82343" y="11993"/>
                  </a:cubicBezTo>
                  <a:close/>
                  <a:moveTo>
                    <a:pt x="81946" y="12321"/>
                  </a:moveTo>
                  <a:cubicBezTo>
                    <a:pt x="81813" y="12390"/>
                    <a:pt x="81681" y="12523"/>
                    <a:pt x="81548" y="12586"/>
                  </a:cubicBezTo>
                  <a:lnTo>
                    <a:pt x="81744" y="12788"/>
                  </a:lnTo>
                  <a:cubicBezTo>
                    <a:pt x="81813" y="12719"/>
                    <a:pt x="81946" y="12586"/>
                    <a:pt x="82078" y="12523"/>
                  </a:cubicBezTo>
                  <a:cubicBezTo>
                    <a:pt x="82009" y="12454"/>
                    <a:pt x="81946" y="12390"/>
                    <a:pt x="81946" y="12321"/>
                  </a:cubicBezTo>
                  <a:close/>
                  <a:moveTo>
                    <a:pt x="103806" y="0"/>
                  </a:moveTo>
                  <a:cubicBezTo>
                    <a:pt x="101686" y="0"/>
                    <a:pt x="99301" y="662"/>
                    <a:pt x="96848" y="1791"/>
                  </a:cubicBezTo>
                  <a:cubicBezTo>
                    <a:pt x="98241" y="1192"/>
                    <a:pt x="99699" y="795"/>
                    <a:pt x="101024" y="599"/>
                  </a:cubicBezTo>
                  <a:cubicBezTo>
                    <a:pt x="101951" y="334"/>
                    <a:pt x="102942" y="201"/>
                    <a:pt x="103806" y="201"/>
                  </a:cubicBezTo>
                  <a:cubicBezTo>
                    <a:pt x="105925" y="201"/>
                    <a:pt x="107844" y="864"/>
                    <a:pt x="109503" y="2321"/>
                  </a:cubicBezTo>
                  <a:cubicBezTo>
                    <a:pt x="111553" y="4107"/>
                    <a:pt x="112947" y="6094"/>
                    <a:pt x="113806" y="8214"/>
                  </a:cubicBezTo>
                  <a:cubicBezTo>
                    <a:pt x="114405" y="9672"/>
                    <a:pt x="114802" y="11129"/>
                    <a:pt x="114934" y="12719"/>
                  </a:cubicBezTo>
                  <a:cubicBezTo>
                    <a:pt x="115131" y="13847"/>
                    <a:pt x="115263" y="15040"/>
                    <a:pt x="115263" y="16232"/>
                  </a:cubicBezTo>
                  <a:cubicBezTo>
                    <a:pt x="115263" y="16693"/>
                    <a:pt x="115199" y="17160"/>
                    <a:pt x="115199" y="17621"/>
                  </a:cubicBezTo>
                  <a:cubicBezTo>
                    <a:pt x="115263" y="16762"/>
                    <a:pt x="115332" y="15898"/>
                    <a:pt x="115332" y="15103"/>
                  </a:cubicBezTo>
                  <a:cubicBezTo>
                    <a:pt x="115332" y="12655"/>
                    <a:pt x="114934" y="10334"/>
                    <a:pt x="114071" y="8151"/>
                  </a:cubicBezTo>
                  <a:cubicBezTo>
                    <a:pt x="113143" y="5962"/>
                    <a:pt x="111755" y="3975"/>
                    <a:pt x="109635" y="2120"/>
                  </a:cubicBezTo>
                  <a:cubicBezTo>
                    <a:pt x="107976" y="662"/>
                    <a:pt x="105989" y="0"/>
                    <a:pt x="103806" y="0"/>
                  </a:cubicBezTo>
                  <a:close/>
                  <a:moveTo>
                    <a:pt x="114405" y="21198"/>
                  </a:moveTo>
                  <a:cubicBezTo>
                    <a:pt x="114468" y="21267"/>
                    <a:pt x="114468" y="21330"/>
                    <a:pt x="114537" y="21399"/>
                  </a:cubicBezTo>
                  <a:cubicBezTo>
                    <a:pt x="114537" y="21330"/>
                    <a:pt x="114468" y="21267"/>
                    <a:pt x="114405" y="21198"/>
                  </a:cubicBezTo>
                  <a:close/>
                  <a:moveTo>
                    <a:pt x="114336" y="21463"/>
                  </a:moveTo>
                  <a:lnTo>
                    <a:pt x="114336" y="21532"/>
                  </a:lnTo>
                  <a:cubicBezTo>
                    <a:pt x="114405" y="21595"/>
                    <a:pt x="114468" y="21664"/>
                    <a:pt x="114468" y="21728"/>
                  </a:cubicBezTo>
                  <a:cubicBezTo>
                    <a:pt x="114468" y="21595"/>
                    <a:pt x="114405" y="21532"/>
                    <a:pt x="114336" y="21463"/>
                  </a:cubicBezTo>
                  <a:close/>
                  <a:moveTo>
                    <a:pt x="114336" y="21797"/>
                  </a:moveTo>
                  <a:cubicBezTo>
                    <a:pt x="114336" y="21797"/>
                    <a:pt x="114272" y="21797"/>
                    <a:pt x="114272" y="21860"/>
                  </a:cubicBezTo>
                  <a:cubicBezTo>
                    <a:pt x="114336" y="21929"/>
                    <a:pt x="114405" y="21993"/>
                    <a:pt x="114405" y="22062"/>
                  </a:cubicBezTo>
                  <a:cubicBezTo>
                    <a:pt x="114405" y="21993"/>
                    <a:pt x="114468" y="21993"/>
                    <a:pt x="114468" y="21993"/>
                  </a:cubicBezTo>
                  <a:cubicBezTo>
                    <a:pt x="114405" y="21929"/>
                    <a:pt x="114336" y="21860"/>
                    <a:pt x="114336" y="21797"/>
                  </a:cubicBezTo>
                  <a:close/>
                  <a:moveTo>
                    <a:pt x="114272" y="22062"/>
                  </a:moveTo>
                  <a:cubicBezTo>
                    <a:pt x="114272" y="22125"/>
                    <a:pt x="114203" y="22125"/>
                    <a:pt x="114203" y="22125"/>
                  </a:cubicBezTo>
                  <a:lnTo>
                    <a:pt x="114405" y="22327"/>
                  </a:lnTo>
                  <a:lnTo>
                    <a:pt x="114405" y="22258"/>
                  </a:lnTo>
                  <a:cubicBezTo>
                    <a:pt x="114336" y="22194"/>
                    <a:pt x="114272" y="22125"/>
                    <a:pt x="114272" y="22062"/>
                  </a:cubicBezTo>
                  <a:close/>
                  <a:moveTo>
                    <a:pt x="114203" y="22390"/>
                  </a:moveTo>
                  <a:lnTo>
                    <a:pt x="114140" y="22459"/>
                  </a:lnTo>
                  <a:lnTo>
                    <a:pt x="114336" y="22655"/>
                  </a:lnTo>
                  <a:lnTo>
                    <a:pt x="114336" y="22592"/>
                  </a:lnTo>
                  <a:cubicBezTo>
                    <a:pt x="114272" y="22523"/>
                    <a:pt x="114203" y="22459"/>
                    <a:pt x="114203" y="22390"/>
                  </a:cubicBezTo>
                  <a:close/>
                  <a:moveTo>
                    <a:pt x="114140" y="22655"/>
                  </a:moveTo>
                  <a:cubicBezTo>
                    <a:pt x="114140" y="22724"/>
                    <a:pt x="114071" y="22724"/>
                    <a:pt x="114071" y="22788"/>
                  </a:cubicBezTo>
                  <a:lnTo>
                    <a:pt x="114272" y="22989"/>
                  </a:lnTo>
                  <a:lnTo>
                    <a:pt x="114272" y="22856"/>
                  </a:lnTo>
                  <a:cubicBezTo>
                    <a:pt x="114203" y="22788"/>
                    <a:pt x="114140" y="22724"/>
                    <a:pt x="114140" y="22655"/>
                  </a:cubicBezTo>
                  <a:close/>
                  <a:moveTo>
                    <a:pt x="114071" y="22989"/>
                  </a:moveTo>
                  <a:cubicBezTo>
                    <a:pt x="114007" y="22989"/>
                    <a:pt x="114007" y="23053"/>
                    <a:pt x="114007" y="23053"/>
                  </a:cubicBezTo>
                  <a:lnTo>
                    <a:pt x="114203" y="23254"/>
                  </a:lnTo>
                  <a:lnTo>
                    <a:pt x="114203" y="23121"/>
                  </a:lnTo>
                  <a:lnTo>
                    <a:pt x="114071" y="22989"/>
                  </a:lnTo>
                  <a:close/>
                  <a:moveTo>
                    <a:pt x="114007" y="23254"/>
                  </a:moveTo>
                  <a:cubicBezTo>
                    <a:pt x="113938" y="23318"/>
                    <a:pt x="113938" y="23318"/>
                    <a:pt x="113938" y="23386"/>
                  </a:cubicBezTo>
                  <a:lnTo>
                    <a:pt x="114140" y="23583"/>
                  </a:lnTo>
                  <a:lnTo>
                    <a:pt x="114140" y="23450"/>
                  </a:lnTo>
                  <a:cubicBezTo>
                    <a:pt x="114071" y="23386"/>
                    <a:pt x="114007" y="23318"/>
                    <a:pt x="114007" y="23254"/>
                  </a:cubicBezTo>
                  <a:close/>
                  <a:moveTo>
                    <a:pt x="113875" y="23583"/>
                  </a:moveTo>
                  <a:lnTo>
                    <a:pt x="113875" y="23715"/>
                  </a:lnTo>
                  <a:cubicBezTo>
                    <a:pt x="113938" y="23715"/>
                    <a:pt x="114007" y="23784"/>
                    <a:pt x="114071" y="23847"/>
                  </a:cubicBezTo>
                  <a:lnTo>
                    <a:pt x="114071" y="23715"/>
                  </a:lnTo>
                  <a:cubicBezTo>
                    <a:pt x="114007" y="23651"/>
                    <a:pt x="113938" y="23583"/>
                    <a:pt x="113875" y="23583"/>
                  </a:cubicBezTo>
                  <a:close/>
                  <a:moveTo>
                    <a:pt x="113806" y="23847"/>
                  </a:moveTo>
                  <a:lnTo>
                    <a:pt x="113806" y="23980"/>
                  </a:lnTo>
                  <a:lnTo>
                    <a:pt x="114007" y="24181"/>
                  </a:lnTo>
                  <a:lnTo>
                    <a:pt x="114007" y="24049"/>
                  </a:lnTo>
                  <a:lnTo>
                    <a:pt x="113806" y="23847"/>
                  </a:lnTo>
                  <a:close/>
                  <a:moveTo>
                    <a:pt x="113742" y="24181"/>
                  </a:moveTo>
                  <a:cubicBezTo>
                    <a:pt x="113742" y="24181"/>
                    <a:pt x="113742" y="24245"/>
                    <a:pt x="113673" y="24314"/>
                  </a:cubicBezTo>
                  <a:cubicBezTo>
                    <a:pt x="113742" y="24377"/>
                    <a:pt x="113806" y="24377"/>
                    <a:pt x="113875" y="24446"/>
                  </a:cubicBezTo>
                  <a:cubicBezTo>
                    <a:pt x="113938" y="24446"/>
                    <a:pt x="113938" y="24377"/>
                    <a:pt x="113938" y="24314"/>
                  </a:cubicBezTo>
                  <a:cubicBezTo>
                    <a:pt x="113875" y="24245"/>
                    <a:pt x="113806" y="24181"/>
                    <a:pt x="113742" y="24181"/>
                  </a:cubicBezTo>
                  <a:close/>
                  <a:moveTo>
                    <a:pt x="113673" y="24446"/>
                  </a:moveTo>
                  <a:cubicBezTo>
                    <a:pt x="113673" y="24510"/>
                    <a:pt x="113610" y="24579"/>
                    <a:pt x="113610" y="24642"/>
                  </a:cubicBezTo>
                  <a:cubicBezTo>
                    <a:pt x="113673" y="24642"/>
                    <a:pt x="113742" y="24711"/>
                    <a:pt x="113806" y="24775"/>
                  </a:cubicBezTo>
                  <a:cubicBezTo>
                    <a:pt x="113806" y="24711"/>
                    <a:pt x="113875" y="24642"/>
                    <a:pt x="113875" y="24642"/>
                  </a:cubicBezTo>
                  <a:lnTo>
                    <a:pt x="113673" y="24446"/>
                  </a:lnTo>
                  <a:close/>
                  <a:moveTo>
                    <a:pt x="113610" y="24775"/>
                  </a:moveTo>
                  <a:cubicBezTo>
                    <a:pt x="113541" y="24844"/>
                    <a:pt x="113541" y="24844"/>
                    <a:pt x="113541" y="24907"/>
                  </a:cubicBezTo>
                  <a:cubicBezTo>
                    <a:pt x="113610" y="24976"/>
                    <a:pt x="113673" y="25040"/>
                    <a:pt x="113742" y="25040"/>
                  </a:cubicBezTo>
                  <a:cubicBezTo>
                    <a:pt x="113742" y="25040"/>
                    <a:pt x="113742" y="24976"/>
                    <a:pt x="113806" y="24907"/>
                  </a:cubicBezTo>
                  <a:cubicBezTo>
                    <a:pt x="113742" y="24844"/>
                    <a:pt x="113673" y="24775"/>
                    <a:pt x="113610" y="24775"/>
                  </a:cubicBezTo>
                  <a:close/>
                  <a:moveTo>
                    <a:pt x="113477" y="25040"/>
                  </a:moveTo>
                  <a:lnTo>
                    <a:pt x="113477" y="25241"/>
                  </a:lnTo>
                  <a:cubicBezTo>
                    <a:pt x="113541" y="25305"/>
                    <a:pt x="113610" y="25305"/>
                    <a:pt x="113673" y="25374"/>
                  </a:cubicBezTo>
                  <a:lnTo>
                    <a:pt x="113673" y="25172"/>
                  </a:lnTo>
                  <a:cubicBezTo>
                    <a:pt x="113610" y="25172"/>
                    <a:pt x="113541" y="25109"/>
                    <a:pt x="113477" y="25040"/>
                  </a:cubicBezTo>
                  <a:close/>
                  <a:moveTo>
                    <a:pt x="113408" y="25374"/>
                  </a:moveTo>
                  <a:cubicBezTo>
                    <a:pt x="113408" y="25437"/>
                    <a:pt x="113408" y="25506"/>
                    <a:pt x="113345" y="25570"/>
                  </a:cubicBezTo>
                  <a:cubicBezTo>
                    <a:pt x="113408" y="25570"/>
                    <a:pt x="113477" y="25639"/>
                    <a:pt x="113541" y="25702"/>
                  </a:cubicBezTo>
                  <a:cubicBezTo>
                    <a:pt x="113610" y="25639"/>
                    <a:pt x="113610" y="25570"/>
                    <a:pt x="113610" y="25506"/>
                  </a:cubicBezTo>
                  <a:cubicBezTo>
                    <a:pt x="113541" y="25437"/>
                    <a:pt x="113477" y="25437"/>
                    <a:pt x="113408" y="25374"/>
                  </a:cubicBezTo>
                  <a:close/>
                  <a:moveTo>
                    <a:pt x="113345" y="25702"/>
                  </a:moveTo>
                  <a:cubicBezTo>
                    <a:pt x="113345" y="25771"/>
                    <a:pt x="113276" y="25771"/>
                    <a:pt x="113276" y="25835"/>
                  </a:cubicBezTo>
                  <a:cubicBezTo>
                    <a:pt x="113345" y="25904"/>
                    <a:pt x="113408" y="25967"/>
                    <a:pt x="113477" y="25967"/>
                  </a:cubicBezTo>
                  <a:cubicBezTo>
                    <a:pt x="113477" y="25904"/>
                    <a:pt x="113541" y="25835"/>
                    <a:pt x="113541" y="25771"/>
                  </a:cubicBezTo>
                  <a:cubicBezTo>
                    <a:pt x="113477" y="25771"/>
                    <a:pt x="113408" y="25702"/>
                    <a:pt x="113345" y="25702"/>
                  </a:cubicBezTo>
                  <a:close/>
                  <a:moveTo>
                    <a:pt x="113276" y="25967"/>
                  </a:moveTo>
                  <a:cubicBezTo>
                    <a:pt x="113212" y="26036"/>
                    <a:pt x="113212" y="26100"/>
                    <a:pt x="113212" y="26169"/>
                  </a:cubicBezTo>
                  <a:cubicBezTo>
                    <a:pt x="113276" y="26232"/>
                    <a:pt x="113345" y="26232"/>
                    <a:pt x="113408" y="26301"/>
                  </a:cubicBezTo>
                  <a:cubicBezTo>
                    <a:pt x="113408" y="26232"/>
                    <a:pt x="113408" y="26169"/>
                    <a:pt x="113477" y="26100"/>
                  </a:cubicBezTo>
                  <a:cubicBezTo>
                    <a:pt x="113408" y="26036"/>
                    <a:pt x="113345" y="26036"/>
                    <a:pt x="113276" y="25967"/>
                  </a:cubicBezTo>
                  <a:close/>
                  <a:moveTo>
                    <a:pt x="113143" y="26301"/>
                  </a:moveTo>
                  <a:cubicBezTo>
                    <a:pt x="113143" y="26365"/>
                    <a:pt x="113143" y="26434"/>
                    <a:pt x="113080" y="26497"/>
                  </a:cubicBezTo>
                  <a:cubicBezTo>
                    <a:pt x="113143" y="26497"/>
                    <a:pt x="113212" y="26566"/>
                    <a:pt x="113276" y="26566"/>
                  </a:cubicBezTo>
                  <a:cubicBezTo>
                    <a:pt x="113345" y="26566"/>
                    <a:pt x="113345" y="26497"/>
                    <a:pt x="113345" y="26434"/>
                  </a:cubicBezTo>
                  <a:cubicBezTo>
                    <a:pt x="113276" y="26365"/>
                    <a:pt x="113212" y="26301"/>
                    <a:pt x="113143" y="26301"/>
                  </a:cubicBezTo>
                  <a:close/>
                  <a:moveTo>
                    <a:pt x="113080" y="26630"/>
                  </a:moveTo>
                  <a:cubicBezTo>
                    <a:pt x="113011" y="26699"/>
                    <a:pt x="113011" y="26762"/>
                    <a:pt x="113011" y="26831"/>
                  </a:cubicBezTo>
                  <a:cubicBezTo>
                    <a:pt x="113080" y="26831"/>
                    <a:pt x="113143" y="26895"/>
                    <a:pt x="113212" y="26895"/>
                  </a:cubicBezTo>
                  <a:cubicBezTo>
                    <a:pt x="113212" y="26831"/>
                    <a:pt x="113276" y="26762"/>
                    <a:pt x="113276" y="26699"/>
                  </a:cubicBezTo>
                  <a:cubicBezTo>
                    <a:pt x="113212" y="26699"/>
                    <a:pt x="113143" y="26630"/>
                    <a:pt x="113080" y="26630"/>
                  </a:cubicBezTo>
                  <a:close/>
                  <a:moveTo>
                    <a:pt x="112947" y="26895"/>
                  </a:moveTo>
                  <a:cubicBezTo>
                    <a:pt x="112947" y="26964"/>
                    <a:pt x="112947" y="27027"/>
                    <a:pt x="112878" y="27096"/>
                  </a:cubicBezTo>
                  <a:cubicBezTo>
                    <a:pt x="112947" y="27160"/>
                    <a:pt x="113080" y="27160"/>
                    <a:pt x="113143" y="27229"/>
                  </a:cubicBezTo>
                  <a:cubicBezTo>
                    <a:pt x="113143" y="27160"/>
                    <a:pt x="113143" y="27096"/>
                    <a:pt x="113212" y="27027"/>
                  </a:cubicBezTo>
                  <a:cubicBezTo>
                    <a:pt x="113143" y="26964"/>
                    <a:pt x="113011" y="26964"/>
                    <a:pt x="112947" y="26895"/>
                  </a:cubicBezTo>
                  <a:close/>
                  <a:moveTo>
                    <a:pt x="112878" y="27229"/>
                  </a:moveTo>
                  <a:cubicBezTo>
                    <a:pt x="112878" y="27292"/>
                    <a:pt x="112815" y="27361"/>
                    <a:pt x="112815" y="27425"/>
                  </a:cubicBezTo>
                  <a:cubicBezTo>
                    <a:pt x="112878" y="27493"/>
                    <a:pt x="112947" y="27493"/>
                    <a:pt x="113011" y="27557"/>
                  </a:cubicBezTo>
                  <a:cubicBezTo>
                    <a:pt x="113080" y="27425"/>
                    <a:pt x="113080" y="27361"/>
                    <a:pt x="113080" y="27292"/>
                  </a:cubicBezTo>
                  <a:cubicBezTo>
                    <a:pt x="113011" y="27292"/>
                    <a:pt x="112947" y="27229"/>
                    <a:pt x="112878" y="27229"/>
                  </a:cubicBezTo>
                  <a:close/>
                  <a:moveTo>
                    <a:pt x="112746" y="27557"/>
                  </a:moveTo>
                  <a:cubicBezTo>
                    <a:pt x="112746" y="27626"/>
                    <a:pt x="112746" y="27690"/>
                    <a:pt x="112682" y="27758"/>
                  </a:cubicBezTo>
                  <a:cubicBezTo>
                    <a:pt x="112815" y="27758"/>
                    <a:pt x="112878" y="27822"/>
                    <a:pt x="112947" y="27822"/>
                  </a:cubicBezTo>
                  <a:cubicBezTo>
                    <a:pt x="112947" y="27758"/>
                    <a:pt x="112947" y="27690"/>
                    <a:pt x="113011" y="27626"/>
                  </a:cubicBezTo>
                  <a:cubicBezTo>
                    <a:pt x="112947" y="27626"/>
                    <a:pt x="112878" y="27557"/>
                    <a:pt x="112746" y="27557"/>
                  </a:cubicBezTo>
                  <a:close/>
                  <a:moveTo>
                    <a:pt x="112682" y="27822"/>
                  </a:moveTo>
                  <a:cubicBezTo>
                    <a:pt x="112682" y="27955"/>
                    <a:pt x="112613" y="28023"/>
                    <a:pt x="112613" y="28087"/>
                  </a:cubicBezTo>
                  <a:cubicBezTo>
                    <a:pt x="112682" y="28087"/>
                    <a:pt x="112746" y="28156"/>
                    <a:pt x="112815" y="28156"/>
                  </a:cubicBezTo>
                  <a:cubicBezTo>
                    <a:pt x="112878" y="28087"/>
                    <a:pt x="112878" y="28023"/>
                    <a:pt x="112878" y="27955"/>
                  </a:cubicBezTo>
                  <a:cubicBezTo>
                    <a:pt x="112815" y="27891"/>
                    <a:pt x="112746" y="27891"/>
                    <a:pt x="112682" y="27822"/>
                  </a:cubicBezTo>
                  <a:close/>
                  <a:moveTo>
                    <a:pt x="112613" y="28156"/>
                  </a:moveTo>
                  <a:cubicBezTo>
                    <a:pt x="112550" y="28220"/>
                    <a:pt x="112550" y="28352"/>
                    <a:pt x="112481" y="28421"/>
                  </a:cubicBezTo>
                  <a:cubicBezTo>
                    <a:pt x="112613" y="28421"/>
                    <a:pt x="112682" y="28421"/>
                    <a:pt x="112746" y="28484"/>
                  </a:cubicBezTo>
                  <a:cubicBezTo>
                    <a:pt x="112746" y="28421"/>
                    <a:pt x="112746" y="28352"/>
                    <a:pt x="112815" y="28220"/>
                  </a:cubicBezTo>
                  <a:cubicBezTo>
                    <a:pt x="112746" y="28220"/>
                    <a:pt x="112682" y="28220"/>
                    <a:pt x="112613" y="28156"/>
                  </a:cubicBezTo>
                  <a:close/>
                  <a:moveTo>
                    <a:pt x="112481" y="28484"/>
                  </a:moveTo>
                  <a:cubicBezTo>
                    <a:pt x="112481" y="28553"/>
                    <a:pt x="112417" y="28617"/>
                    <a:pt x="112417" y="28749"/>
                  </a:cubicBezTo>
                  <a:cubicBezTo>
                    <a:pt x="112481" y="28749"/>
                    <a:pt x="112550" y="28749"/>
                    <a:pt x="112613" y="28818"/>
                  </a:cubicBezTo>
                  <a:cubicBezTo>
                    <a:pt x="112682" y="28686"/>
                    <a:pt x="112682" y="28617"/>
                    <a:pt x="112682" y="28553"/>
                  </a:cubicBezTo>
                  <a:cubicBezTo>
                    <a:pt x="112613" y="28553"/>
                    <a:pt x="112550" y="28484"/>
                    <a:pt x="112481" y="28484"/>
                  </a:cubicBezTo>
                  <a:close/>
                  <a:moveTo>
                    <a:pt x="112348" y="28818"/>
                  </a:moveTo>
                  <a:cubicBezTo>
                    <a:pt x="112348" y="28882"/>
                    <a:pt x="112348" y="28951"/>
                    <a:pt x="112285" y="29014"/>
                  </a:cubicBezTo>
                  <a:cubicBezTo>
                    <a:pt x="112348" y="29083"/>
                    <a:pt x="112481" y="29083"/>
                    <a:pt x="112550" y="29083"/>
                  </a:cubicBezTo>
                  <a:cubicBezTo>
                    <a:pt x="112550" y="29014"/>
                    <a:pt x="112550" y="28951"/>
                    <a:pt x="112613" y="28882"/>
                  </a:cubicBezTo>
                  <a:cubicBezTo>
                    <a:pt x="112550" y="28882"/>
                    <a:pt x="112481" y="28818"/>
                    <a:pt x="112348" y="28818"/>
                  </a:cubicBezTo>
                  <a:close/>
                  <a:moveTo>
                    <a:pt x="112285" y="29147"/>
                  </a:moveTo>
                  <a:cubicBezTo>
                    <a:pt x="112285" y="29216"/>
                    <a:pt x="112216" y="29279"/>
                    <a:pt x="112216" y="29348"/>
                  </a:cubicBezTo>
                  <a:cubicBezTo>
                    <a:pt x="112285" y="29412"/>
                    <a:pt x="112348" y="29412"/>
                    <a:pt x="112417" y="29412"/>
                  </a:cubicBezTo>
                  <a:cubicBezTo>
                    <a:pt x="112417" y="29348"/>
                    <a:pt x="112481" y="29279"/>
                    <a:pt x="112481" y="29216"/>
                  </a:cubicBezTo>
                  <a:cubicBezTo>
                    <a:pt x="112417" y="29147"/>
                    <a:pt x="112348" y="29147"/>
                    <a:pt x="112285" y="29147"/>
                  </a:cubicBezTo>
                  <a:close/>
                  <a:moveTo>
                    <a:pt x="15570" y="37297"/>
                  </a:moveTo>
                  <a:cubicBezTo>
                    <a:pt x="15570" y="37297"/>
                    <a:pt x="15570" y="37297"/>
                    <a:pt x="15570" y="37297"/>
                  </a:cubicBezTo>
                  <a:lnTo>
                    <a:pt x="15570" y="37297"/>
                  </a:lnTo>
                  <a:close/>
                  <a:moveTo>
                    <a:pt x="15173" y="37361"/>
                  </a:moveTo>
                  <a:cubicBezTo>
                    <a:pt x="15173" y="37361"/>
                    <a:pt x="15173" y="37361"/>
                    <a:pt x="15173" y="37361"/>
                  </a:cubicBezTo>
                  <a:lnTo>
                    <a:pt x="15173" y="37361"/>
                  </a:lnTo>
                  <a:close/>
                  <a:moveTo>
                    <a:pt x="15570" y="37297"/>
                  </a:moveTo>
                  <a:cubicBezTo>
                    <a:pt x="15570" y="37324"/>
                    <a:pt x="15568" y="37347"/>
                    <a:pt x="15563" y="37369"/>
                  </a:cubicBezTo>
                  <a:lnTo>
                    <a:pt x="15563" y="37369"/>
                  </a:lnTo>
                  <a:cubicBezTo>
                    <a:pt x="15565" y="37366"/>
                    <a:pt x="15568" y="37364"/>
                    <a:pt x="15570" y="37361"/>
                  </a:cubicBezTo>
                  <a:lnTo>
                    <a:pt x="15570" y="37297"/>
                  </a:lnTo>
                  <a:close/>
                  <a:moveTo>
                    <a:pt x="15173" y="37361"/>
                  </a:moveTo>
                  <a:cubicBezTo>
                    <a:pt x="15173" y="37389"/>
                    <a:pt x="15170" y="37415"/>
                    <a:pt x="15165" y="37438"/>
                  </a:cubicBezTo>
                  <a:lnTo>
                    <a:pt x="15165" y="37438"/>
                  </a:lnTo>
                  <a:cubicBezTo>
                    <a:pt x="15168" y="37435"/>
                    <a:pt x="15170" y="37433"/>
                    <a:pt x="15173" y="37430"/>
                  </a:cubicBezTo>
                  <a:lnTo>
                    <a:pt x="15173" y="37361"/>
                  </a:lnTo>
                  <a:close/>
                  <a:moveTo>
                    <a:pt x="15563" y="37369"/>
                  </a:moveTo>
                  <a:cubicBezTo>
                    <a:pt x="15501" y="37435"/>
                    <a:pt x="15499" y="37496"/>
                    <a:pt x="15438" y="37562"/>
                  </a:cubicBezTo>
                  <a:cubicBezTo>
                    <a:pt x="15489" y="37507"/>
                    <a:pt x="15543" y="37455"/>
                    <a:pt x="15563" y="37369"/>
                  </a:cubicBezTo>
                  <a:close/>
                  <a:moveTo>
                    <a:pt x="15767" y="37297"/>
                  </a:moveTo>
                  <a:cubicBezTo>
                    <a:pt x="15703" y="37361"/>
                    <a:pt x="15703" y="37494"/>
                    <a:pt x="15634" y="37562"/>
                  </a:cubicBezTo>
                  <a:cubicBezTo>
                    <a:pt x="15703" y="37494"/>
                    <a:pt x="15767" y="37361"/>
                    <a:pt x="15767" y="37297"/>
                  </a:cubicBezTo>
                  <a:close/>
                  <a:moveTo>
                    <a:pt x="14177" y="37562"/>
                  </a:moveTo>
                  <a:cubicBezTo>
                    <a:pt x="14177" y="37562"/>
                    <a:pt x="14177" y="37562"/>
                    <a:pt x="14177" y="37562"/>
                  </a:cubicBezTo>
                  <a:lnTo>
                    <a:pt x="14177" y="37562"/>
                  </a:lnTo>
                  <a:close/>
                  <a:moveTo>
                    <a:pt x="15165" y="37438"/>
                  </a:moveTo>
                  <a:lnTo>
                    <a:pt x="15165" y="37438"/>
                  </a:lnTo>
                  <a:cubicBezTo>
                    <a:pt x="15104" y="37499"/>
                    <a:pt x="15102" y="37565"/>
                    <a:pt x="15041" y="37626"/>
                  </a:cubicBezTo>
                  <a:lnTo>
                    <a:pt x="15104" y="37626"/>
                  </a:lnTo>
                  <a:cubicBezTo>
                    <a:pt x="15104" y="37576"/>
                    <a:pt x="15147" y="37523"/>
                    <a:pt x="15165" y="37438"/>
                  </a:cubicBezTo>
                  <a:close/>
                  <a:moveTo>
                    <a:pt x="15369" y="37361"/>
                  </a:moveTo>
                  <a:lnTo>
                    <a:pt x="15369" y="37361"/>
                  </a:lnTo>
                  <a:cubicBezTo>
                    <a:pt x="15305" y="37430"/>
                    <a:pt x="15305" y="37562"/>
                    <a:pt x="15237" y="37626"/>
                  </a:cubicBezTo>
                  <a:lnTo>
                    <a:pt x="15305" y="37626"/>
                  </a:lnTo>
                  <a:cubicBezTo>
                    <a:pt x="15305" y="37562"/>
                    <a:pt x="15369" y="37430"/>
                    <a:pt x="15369" y="37361"/>
                  </a:cubicBezTo>
                  <a:close/>
                  <a:moveTo>
                    <a:pt x="14177" y="37562"/>
                  </a:moveTo>
                  <a:cubicBezTo>
                    <a:pt x="14177" y="37586"/>
                    <a:pt x="14177" y="37607"/>
                    <a:pt x="14176" y="37626"/>
                  </a:cubicBezTo>
                  <a:lnTo>
                    <a:pt x="14176" y="37626"/>
                  </a:lnTo>
                  <a:cubicBezTo>
                    <a:pt x="14176" y="37626"/>
                    <a:pt x="14177" y="37626"/>
                    <a:pt x="14177" y="37626"/>
                  </a:cubicBezTo>
                  <a:lnTo>
                    <a:pt x="14177" y="37562"/>
                  </a:lnTo>
                  <a:close/>
                  <a:moveTo>
                    <a:pt x="14776" y="37494"/>
                  </a:moveTo>
                  <a:cubicBezTo>
                    <a:pt x="14707" y="37562"/>
                    <a:pt x="14707" y="37626"/>
                    <a:pt x="14643" y="37695"/>
                  </a:cubicBezTo>
                  <a:lnTo>
                    <a:pt x="14707" y="37695"/>
                  </a:lnTo>
                  <a:cubicBezTo>
                    <a:pt x="14707" y="37626"/>
                    <a:pt x="14776" y="37562"/>
                    <a:pt x="14776" y="37494"/>
                  </a:cubicBezTo>
                  <a:close/>
                  <a:moveTo>
                    <a:pt x="14972" y="37430"/>
                  </a:moveTo>
                  <a:lnTo>
                    <a:pt x="14972" y="37430"/>
                  </a:lnTo>
                  <a:cubicBezTo>
                    <a:pt x="14908" y="37494"/>
                    <a:pt x="14908" y="37626"/>
                    <a:pt x="14839" y="37695"/>
                  </a:cubicBezTo>
                  <a:lnTo>
                    <a:pt x="14908" y="37695"/>
                  </a:lnTo>
                  <a:cubicBezTo>
                    <a:pt x="14908" y="37626"/>
                    <a:pt x="14972" y="37494"/>
                    <a:pt x="14972" y="37430"/>
                  </a:cubicBezTo>
                  <a:close/>
                  <a:moveTo>
                    <a:pt x="14574" y="37494"/>
                  </a:moveTo>
                  <a:lnTo>
                    <a:pt x="14574" y="37494"/>
                  </a:lnTo>
                  <a:cubicBezTo>
                    <a:pt x="14511" y="37626"/>
                    <a:pt x="14511" y="37695"/>
                    <a:pt x="14442" y="37758"/>
                  </a:cubicBezTo>
                  <a:lnTo>
                    <a:pt x="14511" y="37758"/>
                  </a:lnTo>
                  <a:cubicBezTo>
                    <a:pt x="14511" y="37695"/>
                    <a:pt x="14574" y="37562"/>
                    <a:pt x="14574" y="37494"/>
                  </a:cubicBezTo>
                  <a:close/>
                  <a:moveTo>
                    <a:pt x="14176" y="37626"/>
                  </a:moveTo>
                  <a:cubicBezTo>
                    <a:pt x="14113" y="37695"/>
                    <a:pt x="14113" y="37759"/>
                    <a:pt x="14044" y="37827"/>
                  </a:cubicBezTo>
                  <a:lnTo>
                    <a:pt x="14113" y="37827"/>
                  </a:lnTo>
                  <a:cubicBezTo>
                    <a:pt x="14166" y="37771"/>
                    <a:pt x="14175" y="37717"/>
                    <a:pt x="14176" y="37626"/>
                  </a:cubicBezTo>
                  <a:close/>
                  <a:moveTo>
                    <a:pt x="14378" y="37562"/>
                  </a:moveTo>
                  <a:lnTo>
                    <a:pt x="14378" y="37562"/>
                  </a:lnTo>
                  <a:cubicBezTo>
                    <a:pt x="14309" y="37626"/>
                    <a:pt x="14309" y="37758"/>
                    <a:pt x="14246" y="37827"/>
                  </a:cubicBezTo>
                  <a:lnTo>
                    <a:pt x="14309" y="37827"/>
                  </a:lnTo>
                  <a:cubicBezTo>
                    <a:pt x="14309" y="37695"/>
                    <a:pt x="14378" y="37626"/>
                    <a:pt x="14378" y="37562"/>
                  </a:cubicBezTo>
                  <a:close/>
                  <a:moveTo>
                    <a:pt x="13912" y="37626"/>
                  </a:moveTo>
                  <a:cubicBezTo>
                    <a:pt x="13912" y="37758"/>
                    <a:pt x="13912" y="37827"/>
                    <a:pt x="13848" y="37891"/>
                  </a:cubicBezTo>
                  <a:lnTo>
                    <a:pt x="13912" y="37891"/>
                  </a:lnTo>
                  <a:cubicBezTo>
                    <a:pt x="13981" y="37827"/>
                    <a:pt x="13981" y="37695"/>
                    <a:pt x="13981" y="37626"/>
                  </a:cubicBezTo>
                  <a:close/>
                  <a:moveTo>
                    <a:pt x="13779" y="37695"/>
                  </a:moveTo>
                  <a:cubicBezTo>
                    <a:pt x="13716" y="37758"/>
                    <a:pt x="13716" y="37891"/>
                    <a:pt x="13647" y="37960"/>
                  </a:cubicBezTo>
                  <a:lnTo>
                    <a:pt x="13716" y="37960"/>
                  </a:lnTo>
                  <a:cubicBezTo>
                    <a:pt x="13779" y="37827"/>
                    <a:pt x="13779" y="37758"/>
                    <a:pt x="13779" y="37695"/>
                  </a:cubicBezTo>
                  <a:close/>
                  <a:moveTo>
                    <a:pt x="13583" y="37758"/>
                  </a:moveTo>
                  <a:cubicBezTo>
                    <a:pt x="13514" y="37827"/>
                    <a:pt x="13514" y="37960"/>
                    <a:pt x="13514" y="38023"/>
                  </a:cubicBezTo>
                  <a:cubicBezTo>
                    <a:pt x="13583" y="37891"/>
                    <a:pt x="13583" y="37827"/>
                    <a:pt x="13647" y="37758"/>
                  </a:cubicBezTo>
                  <a:close/>
                  <a:moveTo>
                    <a:pt x="13451" y="37758"/>
                  </a:moveTo>
                  <a:lnTo>
                    <a:pt x="13382" y="37827"/>
                  </a:lnTo>
                  <a:cubicBezTo>
                    <a:pt x="13318" y="37891"/>
                    <a:pt x="13318" y="37960"/>
                    <a:pt x="13318" y="38092"/>
                  </a:cubicBezTo>
                  <a:cubicBezTo>
                    <a:pt x="13318" y="38092"/>
                    <a:pt x="13318" y="38023"/>
                    <a:pt x="13382" y="38023"/>
                  </a:cubicBezTo>
                  <a:cubicBezTo>
                    <a:pt x="13382" y="37960"/>
                    <a:pt x="13382" y="37891"/>
                    <a:pt x="13451" y="37758"/>
                  </a:cubicBezTo>
                  <a:close/>
                  <a:moveTo>
                    <a:pt x="13249" y="37827"/>
                  </a:moveTo>
                  <a:cubicBezTo>
                    <a:pt x="13186" y="37827"/>
                    <a:pt x="13186" y="37891"/>
                    <a:pt x="13117" y="37891"/>
                  </a:cubicBezTo>
                  <a:cubicBezTo>
                    <a:pt x="13117" y="37960"/>
                    <a:pt x="13117" y="38023"/>
                    <a:pt x="13053" y="38156"/>
                  </a:cubicBezTo>
                  <a:lnTo>
                    <a:pt x="13117" y="38156"/>
                  </a:lnTo>
                  <a:cubicBezTo>
                    <a:pt x="13117" y="38092"/>
                    <a:pt x="13117" y="38092"/>
                    <a:pt x="13186" y="38092"/>
                  </a:cubicBezTo>
                  <a:cubicBezTo>
                    <a:pt x="13186" y="38023"/>
                    <a:pt x="13186" y="37960"/>
                    <a:pt x="13249" y="37827"/>
                  </a:cubicBezTo>
                  <a:close/>
                  <a:moveTo>
                    <a:pt x="13053" y="37891"/>
                  </a:moveTo>
                  <a:cubicBezTo>
                    <a:pt x="12984" y="37891"/>
                    <a:pt x="12984" y="37891"/>
                    <a:pt x="12921" y="37960"/>
                  </a:cubicBezTo>
                  <a:lnTo>
                    <a:pt x="12921" y="38225"/>
                  </a:lnTo>
                  <a:cubicBezTo>
                    <a:pt x="12921" y="38156"/>
                    <a:pt x="12921" y="38156"/>
                    <a:pt x="12984" y="38156"/>
                  </a:cubicBezTo>
                  <a:cubicBezTo>
                    <a:pt x="12984" y="38092"/>
                    <a:pt x="12984" y="38023"/>
                    <a:pt x="13053" y="37891"/>
                  </a:cubicBezTo>
                  <a:close/>
                  <a:moveTo>
                    <a:pt x="12852" y="37960"/>
                  </a:moveTo>
                  <a:cubicBezTo>
                    <a:pt x="12788" y="37960"/>
                    <a:pt x="12788" y="37960"/>
                    <a:pt x="12788" y="38023"/>
                  </a:cubicBezTo>
                  <a:cubicBezTo>
                    <a:pt x="12719" y="38092"/>
                    <a:pt x="12719" y="38156"/>
                    <a:pt x="12719" y="38288"/>
                  </a:cubicBezTo>
                  <a:cubicBezTo>
                    <a:pt x="12719" y="38225"/>
                    <a:pt x="12719" y="38225"/>
                    <a:pt x="12788" y="38225"/>
                  </a:cubicBezTo>
                  <a:cubicBezTo>
                    <a:pt x="12788" y="38156"/>
                    <a:pt x="12788" y="38023"/>
                    <a:pt x="12852" y="37960"/>
                  </a:cubicBezTo>
                  <a:close/>
                  <a:moveTo>
                    <a:pt x="12656" y="38023"/>
                  </a:moveTo>
                  <a:cubicBezTo>
                    <a:pt x="12587" y="38023"/>
                    <a:pt x="12587" y="38023"/>
                    <a:pt x="12587" y="38092"/>
                  </a:cubicBezTo>
                  <a:cubicBezTo>
                    <a:pt x="12523" y="38156"/>
                    <a:pt x="12523" y="38225"/>
                    <a:pt x="12523" y="38357"/>
                  </a:cubicBezTo>
                  <a:cubicBezTo>
                    <a:pt x="12523" y="38288"/>
                    <a:pt x="12587" y="38288"/>
                    <a:pt x="12587" y="38288"/>
                  </a:cubicBezTo>
                  <a:cubicBezTo>
                    <a:pt x="12587" y="38225"/>
                    <a:pt x="12656" y="38092"/>
                    <a:pt x="12656" y="38023"/>
                  </a:cubicBezTo>
                  <a:close/>
                  <a:moveTo>
                    <a:pt x="12454" y="38092"/>
                  </a:moveTo>
                  <a:lnTo>
                    <a:pt x="12454" y="38092"/>
                  </a:lnTo>
                  <a:cubicBezTo>
                    <a:pt x="12454" y="38092"/>
                    <a:pt x="12391" y="38092"/>
                    <a:pt x="12391" y="38156"/>
                  </a:cubicBezTo>
                  <a:cubicBezTo>
                    <a:pt x="12391" y="38225"/>
                    <a:pt x="12322" y="38288"/>
                    <a:pt x="12322" y="38421"/>
                  </a:cubicBezTo>
                  <a:cubicBezTo>
                    <a:pt x="12322" y="38357"/>
                    <a:pt x="12391" y="38357"/>
                    <a:pt x="12391" y="38357"/>
                  </a:cubicBezTo>
                  <a:cubicBezTo>
                    <a:pt x="12454" y="38288"/>
                    <a:pt x="12454" y="38156"/>
                    <a:pt x="12454" y="38092"/>
                  </a:cubicBezTo>
                  <a:close/>
                  <a:moveTo>
                    <a:pt x="12258" y="38156"/>
                  </a:moveTo>
                  <a:cubicBezTo>
                    <a:pt x="12258" y="38156"/>
                    <a:pt x="12189" y="38156"/>
                    <a:pt x="12189" y="38225"/>
                  </a:cubicBezTo>
                  <a:cubicBezTo>
                    <a:pt x="12189" y="38288"/>
                    <a:pt x="12189" y="38357"/>
                    <a:pt x="12126" y="38490"/>
                  </a:cubicBezTo>
                  <a:cubicBezTo>
                    <a:pt x="12189" y="38421"/>
                    <a:pt x="12189" y="38421"/>
                    <a:pt x="12258" y="38421"/>
                  </a:cubicBezTo>
                  <a:lnTo>
                    <a:pt x="12258" y="38156"/>
                  </a:lnTo>
                  <a:close/>
                  <a:moveTo>
                    <a:pt x="12126" y="38225"/>
                  </a:moveTo>
                  <a:cubicBezTo>
                    <a:pt x="12057" y="38225"/>
                    <a:pt x="12057" y="38225"/>
                    <a:pt x="11993" y="38288"/>
                  </a:cubicBezTo>
                  <a:lnTo>
                    <a:pt x="11993" y="38553"/>
                  </a:lnTo>
                  <a:cubicBezTo>
                    <a:pt x="11993" y="38553"/>
                    <a:pt x="11993" y="38490"/>
                    <a:pt x="12057" y="38490"/>
                  </a:cubicBezTo>
                  <a:cubicBezTo>
                    <a:pt x="12057" y="38421"/>
                    <a:pt x="12057" y="38288"/>
                    <a:pt x="12126" y="38225"/>
                  </a:cubicBezTo>
                  <a:close/>
                  <a:moveTo>
                    <a:pt x="81479" y="12655"/>
                  </a:moveTo>
                  <a:cubicBezTo>
                    <a:pt x="78236" y="15501"/>
                    <a:pt x="74988" y="18617"/>
                    <a:pt x="71808" y="21532"/>
                  </a:cubicBezTo>
                  <a:cubicBezTo>
                    <a:pt x="68565" y="24579"/>
                    <a:pt x="65449" y="27493"/>
                    <a:pt x="62603" y="29942"/>
                  </a:cubicBezTo>
                  <a:cubicBezTo>
                    <a:pt x="59752" y="32459"/>
                    <a:pt x="57171" y="34446"/>
                    <a:pt x="54919" y="35639"/>
                  </a:cubicBezTo>
                  <a:cubicBezTo>
                    <a:pt x="49948" y="38421"/>
                    <a:pt x="44982" y="39216"/>
                    <a:pt x="40213" y="39216"/>
                  </a:cubicBezTo>
                  <a:cubicBezTo>
                    <a:pt x="36371" y="39216"/>
                    <a:pt x="32661" y="38686"/>
                    <a:pt x="29084" y="38156"/>
                  </a:cubicBezTo>
                  <a:cubicBezTo>
                    <a:pt x="27028" y="37891"/>
                    <a:pt x="25041" y="37562"/>
                    <a:pt x="23122" y="37361"/>
                  </a:cubicBezTo>
                  <a:cubicBezTo>
                    <a:pt x="22460" y="37297"/>
                    <a:pt x="21797" y="37297"/>
                    <a:pt x="21135" y="37297"/>
                  </a:cubicBezTo>
                  <a:cubicBezTo>
                    <a:pt x="20605" y="37297"/>
                    <a:pt x="20075" y="37297"/>
                    <a:pt x="19545" y="37361"/>
                  </a:cubicBezTo>
                  <a:cubicBezTo>
                    <a:pt x="22523" y="37430"/>
                    <a:pt x="25703" y="37891"/>
                    <a:pt x="29084" y="38421"/>
                  </a:cubicBezTo>
                  <a:cubicBezTo>
                    <a:pt x="32592" y="38951"/>
                    <a:pt x="36371" y="39481"/>
                    <a:pt x="40213" y="39481"/>
                  </a:cubicBezTo>
                  <a:cubicBezTo>
                    <a:pt x="45046" y="39481"/>
                    <a:pt x="50017" y="38622"/>
                    <a:pt x="55051" y="35904"/>
                  </a:cubicBezTo>
                  <a:cubicBezTo>
                    <a:pt x="58029" y="34250"/>
                    <a:pt x="61675" y="31203"/>
                    <a:pt x="65714" y="27557"/>
                  </a:cubicBezTo>
                  <a:cubicBezTo>
                    <a:pt x="70615" y="23053"/>
                    <a:pt x="76180" y="17621"/>
                    <a:pt x="81681" y="12851"/>
                  </a:cubicBezTo>
                  <a:lnTo>
                    <a:pt x="81479" y="12655"/>
                  </a:lnTo>
                  <a:close/>
                  <a:moveTo>
                    <a:pt x="11924" y="38288"/>
                  </a:moveTo>
                  <a:cubicBezTo>
                    <a:pt x="10467" y="38887"/>
                    <a:pt x="9079" y="39746"/>
                    <a:pt x="7817" y="40875"/>
                  </a:cubicBezTo>
                  <a:cubicBezTo>
                    <a:pt x="5963" y="42528"/>
                    <a:pt x="4044" y="45114"/>
                    <a:pt x="2518" y="48559"/>
                  </a:cubicBezTo>
                  <a:cubicBezTo>
                    <a:pt x="2471" y="48701"/>
                    <a:pt x="2415" y="48843"/>
                    <a:pt x="2357" y="48985"/>
                  </a:cubicBezTo>
                  <a:lnTo>
                    <a:pt x="2357" y="48985"/>
                  </a:lnTo>
                  <a:cubicBezTo>
                    <a:pt x="3097" y="47455"/>
                    <a:pt x="3934" y="46044"/>
                    <a:pt x="4770" y="44849"/>
                  </a:cubicBezTo>
                  <a:cubicBezTo>
                    <a:pt x="5767" y="43323"/>
                    <a:pt x="6890" y="41998"/>
                    <a:pt x="7950" y="41071"/>
                  </a:cubicBezTo>
                  <a:cubicBezTo>
                    <a:pt x="9211" y="39947"/>
                    <a:pt x="10467" y="39152"/>
                    <a:pt x="11861" y="38553"/>
                  </a:cubicBezTo>
                  <a:cubicBezTo>
                    <a:pt x="11861" y="38490"/>
                    <a:pt x="11924" y="38421"/>
                    <a:pt x="11924" y="38288"/>
                  </a:cubicBezTo>
                  <a:close/>
                  <a:moveTo>
                    <a:pt x="2357" y="48985"/>
                  </a:moveTo>
                  <a:lnTo>
                    <a:pt x="2357" y="48985"/>
                  </a:lnTo>
                  <a:cubicBezTo>
                    <a:pt x="2277" y="49151"/>
                    <a:pt x="2198" y="49318"/>
                    <a:pt x="2121" y="49486"/>
                  </a:cubicBezTo>
                  <a:cubicBezTo>
                    <a:pt x="2121" y="49550"/>
                    <a:pt x="2057" y="49682"/>
                    <a:pt x="2057" y="49751"/>
                  </a:cubicBezTo>
                  <a:cubicBezTo>
                    <a:pt x="2142" y="49496"/>
                    <a:pt x="2254" y="49240"/>
                    <a:pt x="2357" y="48985"/>
                  </a:cubicBezTo>
                  <a:close/>
                  <a:moveTo>
                    <a:pt x="1061" y="53726"/>
                  </a:moveTo>
                  <a:cubicBezTo>
                    <a:pt x="1035" y="53751"/>
                    <a:pt x="1020" y="53778"/>
                    <a:pt x="1006" y="53805"/>
                  </a:cubicBezTo>
                  <a:lnTo>
                    <a:pt x="1006" y="53805"/>
                  </a:lnTo>
                  <a:cubicBezTo>
                    <a:pt x="1023" y="53795"/>
                    <a:pt x="1042" y="53789"/>
                    <a:pt x="1061" y="53789"/>
                  </a:cubicBezTo>
                  <a:lnTo>
                    <a:pt x="1061" y="53726"/>
                  </a:lnTo>
                  <a:close/>
                  <a:moveTo>
                    <a:pt x="1006" y="53805"/>
                  </a:moveTo>
                  <a:cubicBezTo>
                    <a:pt x="963" y="53829"/>
                    <a:pt x="928" y="53877"/>
                    <a:pt x="928" y="53922"/>
                  </a:cubicBezTo>
                  <a:cubicBezTo>
                    <a:pt x="969" y="53884"/>
                    <a:pt x="986" y="53844"/>
                    <a:pt x="1006" y="53805"/>
                  </a:cubicBezTo>
                  <a:close/>
                  <a:moveTo>
                    <a:pt x="928" y="54256"/>
                  </a:moveTo>
                  <a:cubicBezTo>
                    <a:pt x="796" y="54388"/>
                    <a:pt x="732" y="54584"/>
                    <a:pt x="600" y="54717"/>
                  </a:cubicBezTo>
                  <a:lnTo>
                    <a:pt x="600" y="54786"/>
                  </a:lnTo>
                  <a:cubicBezTo>
                    <a:pt x="732" y="54584"/>
                    <a:pt x="796" y="54452"/>
                    <a:pt x="928" y="54319"/>
                  </a:cubicBezTo>
                  <a:lnTo>
                    <a:pt x="928" y="54256"/>
                  </a:lnTo>
                  <a:close/>
                  <a:moveTo>
                    <a:pt x="796" y="54786"/>
                  </a:moveTo>
                  <a:cubicBezTo>
                    <a:pt x="732" y="54918"/>
                    <a:pt x="600" y="55050"/>
                    <a:pt x="531" y="55182"/>
                  </a:cubicBezTo>
                  <a:lnTo>
                    <a:pt x="531" y="55182"/>
                  </a:lnTo>
                  <a:cubicBezTo>
                    <a:pt x="641" y="55071"/>
                    <a:pt x="742" y="54960"/>
                    <a:pt x="796" y="54849"/>
                  </a:cubicBezTo>
                  <a:lnTo>
                    <a:pt x="796" y="54786"/>
                  </a:lnTo>
                  <a:close/>
                  <a:moveTo>
                    <a:pt x="531" y="55182"/>
                  </a:moveTo>
                  <a:lnTo>
                    <a:pt x="531" y="55182"/>
                  </a:lnTo>
                  <a:cubicBezTo>
                    <a:pt x="510" y="55204"/>
                    <a:pt x="489" y="55225"/>
                    <a:pt x="467" y="55247"/>
                  </a:cubicBezTo>
                  <a:cubicBezTo>
                    <a:pt x="467" y="55247"/>
                    <a:pt x="531" y="55247"/>
                    <a:pt x="531" y="55183"/>
                  </a:cubicBezTo>
                  <a:cubicBezTo>
                    <a:pt x="531" y="55183"/>
                    <a:pt x="531" y="55183"/>
                    <a:pt x="531" y="55182"/>
                  </a:cubicBezTo>
                  <a:close/>
                  <a:moveTo>
                    <a:pt x="732" y="55247"/>
                  </a:moveTo>
                  <a:cubicBezTo>
                    <a:pt x="600" y="55379"/>
                    <a:pt x="531" y="55512"/>
                    <a:pt x="398" y="55644"/>
                  </a:cubicBezTo>
                  <a:lnTo>
                    <a:pt x="398" y="55777"/>
                  </a:lnTo>
                  <a:cubicBezTo>
                    <a:pt x="531" y="55644"/>
                    <a:pt x="600" y="55512"/>
                    <a:pt x="732" y="55379"/>
                  </a:cubicBezTo>
                  <a:lnTo>
                    <a:pt x="732" y="55247"/>
                  </a:lnTo>
                  <a:close/>
                  <a:moveTo>
                    <a:pt x="663" y="55777"/>
                  </a:moveTo>
                  <a:cubicBezTo>
                    <a:pt x="531" y="55909"/>
                    <a:pt x="467" y="56042"/>
                    <a:pt x="335" y="56174"/>
                  </a:cubicBezTo>
                  <a:lnTo>
                    <a:pt x="335" y="56306"/>
                  </a:lnTo>
                  <a:cubicBezTo>
                    <a:pt x="398" y="56174"/>
                    <a:pt x="531" y="56042"/>
                    <a:pt x="600" y="55909"/>
                  </a:cubicBezTo>
                  <a:cubicBezTo>
                    <a:pt x="600" y="55909"/>
                    <a:pt x="600" y="55845"/>
                    <a:pt x="663" y="55777"/>
                  </a:cubicBezTo>
                  <a:close/>
                  <a:moveTo>
                    <a:pt x="531" y="56306"/>
                  </a:moveTo>
                  <a:cubicBezTo>
                    <a:pt x="467" y="56375"/>
                    <a:pt x="398" y="56508"/>
                    <a:pt x="266" y="56640"/>
                  </a:cubicBezTo>
                  <a:lnTo>
                    <a:pt x="266" y="56773"/>
                  </a:lnTo>
                  <a:cubicBezTo>
                    <a:pt x="335" y="56704"/>
                    <a:pt x="467" y="56571"/>
                    <a:pt x="531" y="56439"/>
                  </a:cubicBezTo>
                  <a:lnTo>
                    <a:pt x="531" y="56306"/>
                  </a:lnTo>
                  <a:close/>
                  <a:moveTo>
                    <a:pt x="467" y="56773"/>
                  </a:moveTo>
                  <a:cubicBezTo>
                    <a:pt x="398" y="56905"/>
                    <a:pt x="335" y="57038"/>
                    <a:pt x="202" y="57101"/>
                  </a:cubicBezTo>
                  <a:lnTo>
                    <a:pt x="202" y="57303"/>
                  </a:lnTo>
                  <a:cubicBezTo>
                    <a:pt x="266" y="57234"/>
                    <a:pt x="398" y="57101"/>
                    <a:pt x="467" y="56969"/>
                  </a:cubicBezTo>
                  <a:lnTo>
                    <a:pt x="467" y="56773"/>
                  </a:lnTo>
                  <a:close/>
                  <a:moveTo>
                    <a:pt x="398" y="57303"/>
                  </a:moveTo>
                  <a:cubicBezTo>
                    <a:pt x="335" y="57435"/>
                    <a:pt x="266" y="57499"/>
                    <a:pt x="133" y="57631"/>
                  </a:cubicBezTo>
                  <a:lnTo>
                    <a:pt x="133" y="57833"/>
                  </a:lnTo>
                  <a:cubicBezTo>
                    <a:pt x="202" y="57700"/>
                    <a:pt x="335" y="57631"/>
                    <a:pt x="398" y="57499"/>
                  </a:cubicBezTo>
                  <a:lnTo>
                    <a:pt x="398" y="57303"/>
                  </a:lnTo>
                  <a:close/>
                  <a:moveTo>
                    <a:pt x="398" y="57833"/>
                  </a:moveTo>
                  <a:lnTo>
                    <a:pt x="398" y="57833"/>
                  </a:lnTo>
                  <a:cubicBezTo>
                    <a:pt x="266" y="57896"/>
                    <a:pt x="202" y="58029"/>
                    <a:pt x="133" y="58098"/>
                  </a:cubicBezTo>
                  <a:cubicBezTo>
                    <a:pt x="133" y="58161"/>
                    <a:pt x="70" y="58230"/>
                    <a:pt x="70" y="58363"/>
                  </a:cubicBezTo>
                  <a:cubicBezTo>
                    <a:pt x="202" y="58230"/>
                    <a:pt x="266" y="58161"/>
                    <a:pt x="335" y="58029"/>
                  </a:cubicBezTo>
                  <a:cubicBezTo>
                    <a:pt x="335" y="57965"/>
                    <a:pt x="335" y="57896"/>
                    <a:pt x="398" y="57833"/>
                  </a:cubicBezTo>
                  <a:close/>
                  <a:moveTo>
                    <a:pt x="335" y="58294"/>
                  </a:moveTo>
                  <a:cubicBezTo>
                    <a:pt x="266" y="58426"/>
                    <a:pt x="133" y="58495"/>
                    <a:pt x="70" y="58628"/>
                  </a:cubicBezTo>
                  <a:lnTo>
                    <a:pt x="70" y="58824"/>
                  </a:lnTo>
                  <a:lnTo>
                    <a:pt x="335" y="58559"/>
                  </a:lnTo>
                  <a:lnTo>
                    <a:pt x="335" y="58294"/>
                  </a:lnTo>
                  <a:close/>
                  <a:moveTo>
                    <a:pt x="266" y="58824"/>
                  </a:moveTo>
                  <a:cubicBezTo>
                    <a:pt x="202" y="58956"/>
                    <a:pt x="133" y="59025"/>
                    <a:pt x="70" y="59089"/>
                  </a:cubicBezTo>
                  <a:cubicBezTo>
                    <a:pt x="1" y="59158"/>
                    <a:pt x="1" y="59290"/>
                    <a:pt x="1" y="59354"/>
                  </a:cubicBezTo>
                  <a:cubicBezTo>
                    <a:pt x="133" y="59290"/>
                    <a:pt x="202" y="59158"/>
                    <a:pt x="266" y="59089"/>
                  </a:cubicBezTo>
                  <a:lnTo>
                    <a:pt x="266" y="58824"/>
                  </a:lnTo>
                  <a:close/>
                  <a:moveTo>
                    <a:pt x="266" y="59354"/>
                  </a:moveTo>
                  <a:cubicBezTo>
                    <a:pt x="202" y="59423"/>
                    <a:pt x="70" y="59486"/>
                    <a:pt x="1" y="59619"/>
                  </a:cubicBezTo>
                  <a:lnTo>
                    <a:pt x="1" y="59884"/>
                  </a:lnTo>
                  <a:cubicBezTo>
                    <a:pt x="70" y="59820"/>
                    <a:pt x="133" y="59688"/>
                    <a:pt x="266" y="59619"/>
                  </a:cubicBezTo>
                  <a:lnTo>
                    <a:pt x="266" y="59354"/>
                  </a:lnTo>
                  <a:close/>
                  <a:moveTo>
                    <a:pt x="202" y="59884"/>
                  </a:moveTo>
                  <a:lnTo>
                    <a:pt x="1" y="60085"/>
                  </a:lnTo>
                  <a:lnTo>
                    <a:pt x="1" y="60350"/>
                  </a:lnTo>
                  <a:lnTo>
                    <a:pt x="202" y="60149"/>
                  </a:lnTo>
                  <a:lnTo>
                    <a:pt x="202" y="59884"/>
                  </a:lnTo>
                  <a:close/>
                  <a:moveTo>
                    <a:pt x="202" y="60350"/>
                  </a:moveTo>
                  <a:cubicBezTo>
                    <a:pt x="133" y="60414"/>
                    <a:pt x="70" y="60546"/>
                    <a:pt x="1" y="60615"/>
                  </a:cubicBezTo>
                  <a:lnTo>
                    <a:pt x="1" y="60880"/>
                  </a:lnTo>
                  <a:lnTo>
                    <a:pt x="202" y="60679"/>
                  </a:lnTo>
                  <a:lnTo>
                    <a:pt x="202" y="60350"/>
                  </a:lnTo>
                  <a:close/>
                  <a:moveTo>
                    <a:pt x="202" y="60880"/>
                  </a:moveTo>
                  <a:lnTo>
                    <a:pt x="1" y="61076"/>
                  </a:lnTo>
                  <a:lnTo>
                    <a:pt x="1" y="61145"/>
                  </a:lnTo>
                  <a:lnTo>
                    <a:pt x="1" y="61410"/>
                  </a:lnTo>
                  <a:cubicBezTo>
                    <a:pt x="70" y="61341"/>
                    <a:pt x="133" y="61277"/>
                    <a:pt x="202" y="61145"/>
                  </a:cubicBezTo>
                  <a:lnTo>
                    <a:pt x="202" y="60880"/>
                  </a:lnTo>
                  <a:close/>
                  <a:moveTo>
                    <a:pt x="202" y="61341"/>
                  </a:moveTo>
                  <a:cubicBezTo>
                    <a:pt x="133" y="61473"/>
                    <a:pt x="70" y="61542"/>
                    <a:pt x="1" y="61606"/>
                  </a:cubicBezTo>
                  <a:lnTo>
                    <a:pt x="1" y="61871"/>
                  </a:lnTo>
                  <a:lnTo>
                    <a:pt x="202" y="61675"/>
                  </a:lnTo>
                  <a:lnTo>
                    <a:pt x="202" y="61341"/>
                  </a:lnTo>
                  <a:close/>
                  <a:moveTo>
                    <a:pt x="202" y="61871"/>
                  </a:moveTo>
                  <a:lnTo>
                    <a:pt x="1" y="62072"/>
                  </a:lnTo>
                  <a:lnTo>
                    <a:pt x="1" y="62401"/>
                  </a:lnTo>
                  <a:lnTo>
                    <a:pt x="202" y="62205"/>
                  </a:lnTo>
                  <a:lnTo>
                    <a:pt x="202" y="61871"/>
                  </a:lnTo>
                  <a:close/>
                  <a:moveTo>
                    <a:pt x="202" y="62401"/>
                  </a:moveTo>
                  <a:lnTo>
                    <a:pt x="1" y="62602"/>
                  </a:lnTo>
                  <a:lnTo>
                    <a:pt x="1" y="62931"/>
                  </a:lnTo>
                  <a:lnTo>
                    <a:pt x="266" y="62666"/>
                  </a:lnTo>
                  <a:cubicBezTo>
                    <a:pt x="266" y="62602"/>
                    <a:pt x="266" y="62470"/>
                    <a:pt x="202" y="62401"/>
                  </a:cubicBezTo>
                  <a:close/>
                  <a:moveTo>
                    <a:pt x="266" y="62867"/>
                  </a:moveTo>
                  <a:cubicBezTo>
                    <a:pt x="202" y="62931"/>
                    <a:pt x="133" y="63000"/>
                    <a:pt x="1" y="63063"/>
                  </a:cubicBezTo>
                  <a:cubicBezTo>
                    <a:pt x="70" y="63196"/>
                    <a:pt x="70" y="63265"/>
                    <a:pt x="70" y="63397"/>
                  </a:cubicBezTo>
                  <a:lnTo>
                    <a:pt x="266" y="63196"/>
                  </a:lnTo>
                  <a:lnTo>
                    <a:pt x="266" y="62867"/>
                  </a:lnTo>
                  <a:close/>
                  <a:moveTo>
                    <a:pt x="266" y="63397"/>
                  </a:moveTo>
                  <a:lnTo>
                    <a:pt x="70" y="63593"/>
                  </a:lnTo>
                  <a:lnTo>
                    <a:pt x="70" y="63927"/>
                  </a:lnTo>
                  <a:cubicBezTo>
                    <a:pt x="133" y="63795"/>
                    <a:pt x="202" y="63726"/>
                    <a:pt x="335" y="63662"/>
                  </a:cubicBezTo>
                  <a:cubicBezTo>
                    <a:pt x="266" y="63593"/>
                    <a:pt x="266" y="63461"/>
                    <a:pt x="266" y="63397"/>
                  </a:cubicBezTo>
                  <a:close/>
                  <a:moveTo>
                    <a:pt x="335" y="63858"/>
                  </a:moveTo>
                  <a:cubicBezTo>
                    <a:pt x="266" y="63927"/>
                    <a:pt x="202" y="63991"/>
                    <a:pt x="70" y="64060"/>
                  </a:cubicBezTo>
                  <a:cubicBezTo>
                    <a:pt x="133" y="64192"/>
                    <a:pt x="133" y="64256"/>
                    <a:pt x="133" y="64388"/>
                  </a:cubicBezTo>
                  <a:lnTo>
                    <a:pt x="335" y="64192"/>
                  </a:lnTo>
                  <a:lnTo>
                    <a:pt x="335" y="63858"/>
                  </a:lnTo>
                  <a:close/>
                  <a:moveTo>
                    <a:pt x="335" y="64325"/>
                  </a:moveTo>
                  <a:lnTo>
                    <a:pt x="133" y="64521"/>
                  </a:lnTo>
                  <a:cubicBezTo>
                    <a:pt x="133" y="64653"/>
                    <a:pt x="133" y="64786"/>
                    <a:pt x="202" y="64854"/>
                  </a:cubicBezTo>
                  <a:lnTo>
                    <a:pt x="398" y="64653"/>
                  </a:lnTo>
                  <a:cubicBezTo>
                    <a:pt x="398" y="64589"/>
                    <a:pt x="398" y="64457"/>
                    <a:pt x="335" y="64325"/>
                  </a:cubicBezTo>
                  <a:close/>
                  <a:moveTo>
                    <a:pt x="398" y="64786"/>
                  </a:moveTo>
                  <a:lnTo>
                    <a:pt x="202" y="64987"/>
                  </a:lnTo>
                  <a:lnTo>
                    <a:pt x="202" y="65316"/>
                  </a:lnTo>
                  <a:cubicBezTo>
                    <a:pt x="335" y="65252"/>
                    <a:pt x="398" y="65183"/>
                    <a:pt x="467" y="65119"/>
                  </a:cubicBezTo>
                  <a:cubicBezTo>
                    <a:pt x="398" y="65051"/>
                    <a:pt x="398" y="64918"/>
                    <a:pt x="398" y="64786"/>
                  </a:cubicBezTo>
                  <a:close/>
                  <a:moveTo>
                    <a:pt x="467" y="65316"/>
                  </a:moveTo>
                  <a:lnTo>
                    <a:pt x="266" y="65517"/>
                  </a:lnTo>
                  <a:lnTo>
                    <a:pt x="266" y="65845"/>
                  </a:lnTo>
                  <a:cubicBezTo>
                    <a:pt x="335" y="65782"/>
                    <a:pt x="398" y="65713"/>
                    <a:pt x="531" y="65649"/>
                  </a:cubicBezTo>
                  <a:cubicBezTo>
                    <a:pt x="467" y="65517"/>
                    <a:pt x="467" y="65384"/>
                    <a:pt x="467" y="65316"/>
                  </a:cubicBezTo>
                  <a:close/>
                  <a:moveTo>
                    <a:pt x="531" y="65782"/>
                  </a:moveTo>
                  <a:lnTo>
                    <a:pt x="335" y="65978"/>
                  </a:lnTo>
                  <a:lnTo>
                    <a:pt x="335" y="66312"/>
                  </a:lnTo>
                  <a:lnTo>
                    <a:pt x="531" y="66110"/>
                  </a:lnTo>
                  <a:lnTo>
                    <a:pt x="531" y="65782"/>
                  </a:lnTo>
                  <a:close/>
                  <a:moveTo>
                    <a:pt x="600" y="66243"/>
                  </a:moveTo>
                  <a:lnTo>
                    <a:pt x="398" y="66444"/>
                  </a:lnTo>
                  <a:lnTo>
                    <a:pt x="398" y="66773"/>
                  </a:lnTo>
                  <a:lnTo>
                    <a:pt x="600" y="66577"/>
                  </a:lnTo>
                  <a:lnTo>
                    <a:pt x="600" y="66243"/>
                  </a:lnTo>
                  <a:close/>
                  <a:moveTo>
                    <a:pt x="663" y="66640"/>
                  </a:moveTo>
                  <a:lnTo>
                    <a:pt x="467" y="66842"/>
                  </a:lnTo>
                  <a:cubicBezTo>
                    <a:pt x="467" y="66974"/>
                    <a:pt x="467" y="67107"/>
                    <a:pt x="531" y="67170"/>
                  </a:cubicBezTo>
                  <a:lnTo>
                    <a:pt x="732" y="66974"/>
                  </a:lnTo>
                  <a:cubicBezTo>
                    <a:pt x="663" y="66905"/>
                    <a:pt x="663" y="66773"/>
                    <a:pt x="663" y="66640"/>
                  </a:cubicBezTo>
                  <a:close/>
                  <a:moveTo>
                    <a:pt x="732" y="67107"/>
                  </a:moveTo>
                  <a:lnTo>
                    <a:pt x="531" y="67303"/>
                  </a:lnTo>
                  <a:cubicBezTo>
                    <a:pt x="531" y="67435"/>
                    <a:pt x="531" y="67568"/>
                    <a:pt x="600" y="67637"/>
                  </a:cubicBezTo>
                  <a:lnTo>
                    <a:pt x="796" y="67435"/>
                  </a:lnTo>
                  <a:cubicBezTo>
                    <a:pt x="732" y="67303"/>
                    <a:pt x="732" y="67239"/>
                    <a:pt x="732" y="67107"/>
                  </a:cubicBezTo>
                  <a:close/>
                  <a:moveTo>
                    <a:pt x="796" y="67568"/>
                  </a:moveTo>
                  <a:lnTo>
                    <a:pt x="600" y="67769"/>
                  </a:lnTo>
                  <a:cubicBezTo>
                    <a:pt x="600" y="67902"/>
                    <a:pt x="663" y="67965"/>
                    <a:pt x="663" y="68098"/>
                  </a:cubicBezTo>
                  <a:lnTo>
                    <a:pt x="865" y="67902"/>
                  </a:lnTo>
                  <a:cubicBezTo>
                    <a:pt x="865" y="67769"/>
                    <a:pt x="796" y="67700"/>
                    <a:pt x="796" y="67568"/>
                  </a:cubicBezTo>
                  <a:close/>
                  <a:moveTo>
                    <a:pt x="865" y="67965"/>
                  </a:moveTo>
                  <a:cubicBezTo>
                    <a:pt x="796" y="68034"/>
                    <a:pt x="732" y="68098"/>
                    <a:pt x="663" y="68230"/>
                  </a:cubicBezTo>
                  <a:cubicBezTo>
                    <a:pt x="732" y="68299"/>
                    <a:pt x="732" y="68432"/>
                    <a:pt x="732" y="68495"/>
                  </a:cubicBezTo>
                  <a:lnTo>
                    <a:pt x="928" y="68299"/>
                  </a:lnTo>
                  <a:cubicBezTo>
                    <a:pt x="928" y="68230"/>
                    <a:pt x="928" y="68098"/>
                    <a:pt x="865" y="67965"/>
                  </a:cubicBezTo>
                  <a:close/>
                  <a:moveTo>
                    <a:pt x="928" y="68432"/>
                  </a:moveTo>
                  <a:cubicBezTo>
                    <a:pt x="928" y="68495"/>
                    <a:pt x="865" y="68564"/>
                    <a:pt x="796" y="68628"/>
                  </a:cubicBezTo>
                  <a:cubicBezTo>
                    <a:pt x="796" y="68697"/>
                    <a:pt x="796" y="68829"/>
                    <a:pt x="865" y="68962"/>
                  </a:cubicBezTo>
                  <a:cubicBezTo>
                    <a:pt x="928" y="68829"/>
                    <a:pt x="928" y="68760"/>
                    <a:pt x="997" y="68697"/>
                  </a:cubicBezTo>
                  <a:cubicBezTo>
                    <a:pt x="997" y="68628"/>
                    <a:pt x="997" y="68495"/>
                    <a:pt x="928" y="68432"/>
                  </a:cubicBezTo>
                  <a:close/>
                  <a:moveTo>
                    <a:pt x="1061" y="68829"/>
                  </a:moveTo>
                  <a:lnTo>
                    <a:pt x="865" y="69025"/>
                  </a:lnTo>
                  <a:cubicBezTo>
                    <a:pt x="865" y="69158"/>
                    <a:pt x="928" y="69226"/>
                    <a:pt x="928" y="69359"/>
                  </a:cubicBezTo>
                  <a:cubicBezTo>
                    <a:pt x="997" y="69290"/>
                    <a:pt x="1061" y="69158"/>
                    <a:pt x="1130" y="69094"/>
                  </a:cubicBezTo>
                  <a:cubicBezTo>
                    <a:pt x="1061" y="69025"/>
                    <a:pt x="1061" y="68893"/>
                    <a:pt x="1061" y="68829"/>
                  </a:cubicBezTo>
                  <a:close/>
                  <a:moveTo>
                    <a:pt x="1130" y="69226"/>
                  </a:moveTo>
                  <a:lnTo>
                    <a:pt x="928" y="69423"/>
                  </a:lnTo>
                  <a:cubicBezTo>
                    <a:pt x="2518" y="76179"/>
                    <a:pt x="6032" y="83731"/>
                    <a:pt x="12587" y="91813"/>
                  </a:cubicBezTo>
                  <a:cubicBezTo>
                    <a:pt x="15570" y="95591"/>
                    <a:pt x="16561" y="99566"/>
                    <a:pt x="16561" y="103673"/>
                  </a:cubicBezTo>
                  <a:cubicBezTo>
                    <a:pt x="16561" y="108108"/>
                    <a:pt x="15369" y="112682"/>
                    <a:pt x="14177" y="117186"/>
                  </a:cubicBezTo>
                  <a:cubicBezTo>
                    <a:pt x="12984" y="121754"/>
                    <a:pt x="11728" y="126195"/>
                    <a:pt x="11728" y="130435"/>
                  </a:cubicBezTo>
                  <a:cubicBezTo>
                    <a:pt x="11728" y="130832"/>
                    <a:pt x="11728" y="131293"/>
                    <a:pt x="11792" y="131691"/>
                  </a:cubicBezTo>
                  <a:cubicBezTo>
                    <a:pt x="11993" y="133811"/>
                    <a:pt x="12523" y="135930"/>
                    <a:pt x="13647" y="137918"/>
                  </a:cubicBezTo>
                  <a:cubicBezTo>
                    <a:pt x="13779" y="138119"/>
                    <a:pt x="13848" y="138315"/>
                    <a:pt x="13981" y="138517"/>
                  </a:cubicBezTo>
                  <a:cubicBezTo>
                    <a:pt x="13981" y="138448"/>
                    <a:pt x="13912" y="138384"/>
                    <a:pt x="13848" y="138252"/>
                  </a:cubicBezTo>
                  <a:cubicBezTo>
                    <a:pt x="12523" y="135798"/>
                    <a:pt x="11993" y="133217"/>
                    <a:pt x="11993" y="130435"/>
                  </a:cubicBezTo>
                  <a:cubicBezTo>
                    <a:pt x="11993" y="126259"/>
                    <a:pt x="13186" y="121823"/>
                    <a:pt x="14378" y="117250"/>
                  </a:cubicBezTo>
                  <a:cubicBezTo>
                    <a:pt x="15634" y="112745"/>
                    <a:pt x="16826" y="108108"/>
                    <a:pt x="16826" y="103673"/>
                  </a:cubicBezTo>
                  <a:cubicBezTo>
                    <a:pt x="16826" y="99497"/>
                    <a:pt x="15767" y="95459"/>
                    <a:pt x="12719" y="91680"/>
                  </a:cubicBezTo>
                  <a:cubicBezTo>
                    <a:pt x="6164" y="83535"/>
                    <a:pt x="2650" y="75914"/>
                    <a:pt x="1130" y="69226"/>
                  </a:cubicBezTo>
                  <a:close/>
                  <a:moveTo>
                    <a:pt x="112152" y="29412"/>
                  </a:moveTo>
                  <a:cubicBezTo>
                    <a:pt x="111553" y="31336"/>
                    <a:pt x="110891" y="33190"/>
                    <a:pt x="110229" y="35109"/>
                  </a:cubicBezTo>
                  <a:cubicBezTo>
                    <a:pt x="107780" y="41998"/>
                    <a:pt x="105327" y="48887"/>
                    <a:pt x="105327" y="54982"/>
                  </a:cubicBezTo>
                  <a:cubicBezTo>
                    <a:pt x="105327" y="58628"/>
                    <a:pt x="106254" y="61940"/>
                    <a:pt x="108506" y="64854"/>
                  </a:cubicBezTo>
                  <a:cubicBezTo>
                    <a:pt x="112550" y="69953"/>
                    <a:pt x="115332" y="74393"/>
                    <a:pt x="117054" y="78500"/>
                  </a:cubicBezTo>
                  <a:cubicBezTo>
                    <a:pt x="118777" y="82539"/>
                    <a:pt x="119503" y="86185"/>
                    <a:pt x="119503" y="89560"/>
                  </a:cubicBezTo>
                  <a:cubicBezTo>
                    <a:pt x="119503" y="92941"/>
                    <a:pt x="118777" y="96052"/>
                    <a:pt x="117584" y="99099"/>
                  </a:cubicBezTo>
                  <a:cubicBezTo>
                    <a:pt x="116392" y="102083"/>
                    <a:pt x="114733" y="104998"/>
                    <a:pt x="112947" y="107912"/>
                  </a:cubicBezTo>
                  <a:cubicBezTo>
                    <a:pt x="108374" y="115464"/>
                    <a:pt x="98109" y="122221"/>
                    <a:pt x="84659" y="122221"/>
                  </a:cubicBezTo>
                  <a:cubicBezTo>
                    <a:pt x="80552" y="122221"/>
                    <a:pt x="76116" y="121622"/>
                    <a:pt x="71410" y="120165"/>
                  </a:cubicBezTo>
                  <a:cubicBezTo>
                    <a:pt x="70218" y="119767"/>
                    <a:pt x="69026" y="119571"/>
                    <a:pt x="67833" y="119571"/>
                  </a:cubicBezTo>
                  <a:cubicBezTo>
                    <a:pt x="65978" y="119571"/>
                    <a:pt x="64256" y="120032"/>
                    <a:pt x="62534" y="120763"/>
                  </a:cubicBezTo>
                  <a:cubicBezTo>
                    <a:pt x="59556" y="122152"/>
                    <a:pt x="56773" y="124473"/>
                    <a:pt x="54055" y="127255"/>
                  </a:cubicBezTo>
                  <a:cubicBezTo>
                    <a:pt x="49948" y="131362"/>
                    <a:pt x="45973" y="136460"/>
                    <a:pt x="41866" y="140504"/>
                  </a:cubicBezTo>
                  <a:cubicBezTo>
                    <a:pt x="41140" y="141230"/>
                    <a:pt x="40409" y="141892"/>
                    <a:pt x="39683" y="142491"/>
                  </a:cubicBezTo>
                  <a:cubicBezTo>
                    <a:pt x="39746" y="142555"/>
                    <a:pt x="39815" y="142555"/>
                    <a:pt x="39948" y="142555"/>
                  </a:cubicBezTo>
                  <a:cubicBezTo>
                    <a:pt x="44452" y="138649"/>
                    <a:pt x="48692" y="133217"/>
                    <a:pt x="53064" y="128580"/>
                  </a:cubicBezTo>
                  <a:cubicBezTo>
                    <a:pt x="55380" y="126126"/>
                    <a:pt x="57701" y="123943"/>
                    <a:pt x="60149" y="122353"/>
                  </a:cubicBezTo>
                  <a:cubicBezTo>
                    <a:pt x="62603" y="120763"/>
                    <a:pt x="65120" y="119767"/>
                    <a:pt x="67833" y="119767"/>
                  </a:cubicBezTo>
                  <a:cubicBezTo>
                    <a:pt x="68962" y="119767"/>
                    <a:pt x="70154" y="119969"/>
                    <a:pt x="71347" y="120366"/>
                  </a:cubicBezTo>
                  <a:cubicBezTo>
                    <a:pt x="76047" y="121823"/>
                    <a:pt x="80488" y="122486"/>
                    <a:pt x="84659" y="122486"/>
                  </a:cubicBezTo>
                  <a:cubicBezTo>
                    <a:pt x="98172" y="122486"/>
                    <a:pt x="108506" y="115660"/>
                    <a:pt x="113143" y="108045"/>
                  </a:cubicBezTo>
                  <a:cubicBezTo>
                    <a:pt x="114934" y="105130"/>
                    <a:pt x="116588" y="102215"/>
                    <a:pt x="117780" y="99168"/>
                  </a:cubicBezTo>
                  <a:cubicBezTo>
                    <a:pt x="118973" y="96121"/>
                    <a:pt x="119768" y="93005"/>
                    <a:pt x="119768" y="89560"/>
                  </a:cubicBezTo>
                  <a:cubicBezTo>
                    <a:pt x="119768" y="86185"/>
                    <a:pt x="119042" y="82475"/>
                    <a:pt x="117250" y="78368"/>
                  </a:cubicBezTo>
                  <a:cubicBezTo>
                    <a:pt x="115528" y="74325"/>
                    <a:pt x="112746" y="69820"/>
                    <a:pt x="108708" y="64722"/>
                  </a:cubicBezTo>
                  <a:cubicBezTo>
                    <a:pt x="106455" y="61871"/>
                    <a:pt x="105592" y="58559"/>
                    <a:pt x="105592" y="54982"/>
                  </a:cubicBezTo>
                  <a:cubicBezTo>
                    <a:pt x="105592" y="48956"/>
                    <a:pt x="107976" y="42067"/>
                    <a:pt x="110430" y="35178"/>
                  </a:cubicBezTo>
                  <a:cubicBezTo>
                    <a:pt x="111092" y="33323"/>
                    <a:pt x="111755" y="31399"/>
                    <a:pt x="112417" y="29481"/>
                  </a:cubicBezTo>
                  <a:cubicBezTo>
                    <a:pt x="112348" y="29481"/>
                    <a:pt x="112216" y="29481"/>
                    <a:pt x="112152" y="29412"/>
                  </a:cubicBezTo>
                  <a:close/>
                  <a:moveTo>
                    <a:pt x="39550" y="142555"/>
                  </a:moveTo>
                  <a:cubicBezTo>
                    <a:pt x="39550" y="142624"/>
                    <a:pt x="39481" y="142624"/>
                    <a:pt x="39418" y="142687"/>
                  </a:cubicBezTo>
                  <a:cubicBezTo>
                    <a:pt x="39550" y="142687"/>
                    <a:pt x="39614" y="142756"/>
                    <a:pt x="39683" y="142756"/>
                  </a:cubicBezTo>
                  <a:cubicBezTo>
                    <a:pt x="39746" y="142687"/>
                    <a:pt x="39815" y="142687"/>
                    <a:pt x="39815" y="142624"/>
                  </a:cubicBezTo>
                  <a:cubicBezTo>
                    <a:pt x="39746" y="142624"/>
                    <a:pt x="39683" y="142624"/>
                    <a:pt x="39550" y="142555"/>
                  </a:cubicBezTo>
                  <a:close/>
                  <a:moveTo>
                    <a:pt x="39349" y="142756"/>
                  </a:moveTo>
                  <a:cubicBezTo>
                    <a:pt x="39349" y="142756"/>
                    <a:pt x="39285" y="142820"/>
                    <a:pt x="39216" y="142820"/>
                  </a:cubicBezTo>
                  <a:cubicBezTo>
                    <a:pt x="39349" y="142889"/>
                    <a:pt x="39418" y="142889"/>
                    <a:pt x="39481" y="142952"/>
                  </a:cubicBezTo>
                  <a:cubicBezTo>
                    <a:pt x="39550" y="142889"/>
                    <a:pt x="39614" y="142889"/>
                    <a:pt x="39614" y="142820"/>
                  </a:cubicBezTo>
                  <a:cubicBezTo>
                    <a:pt x="39550" y="142820"/>
                    <a:pt x="39481" y="142756"/>
                    <a:pt x="39349" y="142756"/>
                  </a:cubicBezTo>
                  <a:close/>
                  <a:moveTo>
                    <a:pt x="39153" y="142889"/>
                  </a:moveTo>
                  <a:cubicBezTo>
                    <a:pt x="39084" y="142952"/>
                    <a:pt x="39084" y="143021"/>
                    <a:pt x="39020" y="143021"/>
                  </a:cubicBezTo>
                  <a:cubicBezTo>
                    <a:pt x="39153" y="143021"/>
                    <a:pt x="39216" y="143085"/>
                    <a:pt x="39285" y="143085"/>
                  </a:cubicBezTo>
                  <a:cubicBezTo>
                    <a:pt x="39349" y="143085"/>
                    <a:pt x="39349" y="143021"/>
                    <a:pt x="39418" y="143021"/>
                  </a:cubicBezTo>
                  <a:cubicBezTo>
                    <a:pt x="39349" y="142952"/>
                    <a:pt x="39216" y="142952"/>
                    <a:pt x="39153" y="142889"/>
                  </a:cubicBezTo>
                  <a:close/>
                  <a:moveTo>
                    <a:pt x="38951" y="143085"/>
                  </a:moveTo>
                  <a:lnTo>
                    <a:pt x="38819" y="143217"/>
                  </a:lnTo>
                  <a:cubicBezTo>
                    <a:pt x="38888" y="143217"/>
                    <a:pt x="39020" y="143217"/>
                    <a:pt x="39084" y="143286"/>
                  </a:cubicBezTo>
                  <a:lnTo>
                    <a:pt x="39216" y="143154"/>
                  </a:lnTo>
                  <a:cubicBezTo>
                    <a:pt x="39153" y="143154"/>
                    <a:pt x="39020" y="143085"/>
                    <a:pt x="38951" y="143085"/>
                  </a:cubicBezTo>
                  <a:close/>
                  <a:moveTo>
                    <a:pt x="38755" y="143286"/>
                  </a:moveTo>
                  <a:cubicBezTo>
                    <a:pt x="38687" y="143286"/>
                    <a:pt x="38623" y="143350"/>
                    <a:pt x="38623" y="143350"/>
                  </a:cubicBezTo>
                  <a:cubicBezTo>
                    <a:pt x="38687" y="143350"/>
                    <a:pt x="38819" y="143418"/>
                    <a:pt x="38888" y="143418"/>
                  </a:cubicBezTo>
                  <a:cubicBezTo>
                    <a:pt x="38888" y="143418"/>
                    <a:pt x="38951" y="143418"/>
                    <a:pt x="38951" y="143350"/>
                  </a:cubicBezTo>
                  <a:lnTo>
                    <a:pt x="39020" y="143350"/>
                  </a:lnTo>
                  <a:cubicBezTo>
                    <a:pt x="38888" y="143286"/>
                    <a:pt x="38819" y="143286"/>
                    <a:pt x="38755" y="143286"/>
                  </a:cubicBezTo>
                  <a:close/>
                  <a:moveTo>
                    <a:pt x="38490" y="143418"/>
                  </a:moveTo>
                  <a:cubicBezTo>
                    <a:pt x="38490" y="143482"/>
                    <a:pt x="38422" y="143482"/>
                    <a:pt x="38422" y="143551"/>
                  </a:cubicBezTo>
                  <a:cubicBezTo>
                    <a:pt x="38490" y="143551"/>
                    <a:pt x="38554" y="143551"/>
                    <a:pt x="38687" y="143615"/>
                  </a:cubicBezTo>
                  <a:cubicBezTo>
                    <a:pt x="38687" y="143551"/>
                    <a:pt x="38755" y="143551"/>
                    <a:pt x="38755" y="143482"/>
                  </a:cubicBezTo>
                  <a:cubicBezTo>
                    <a:pt x="38687" y="143482"/>
                    <a:pt x="38623" y="143482"/>
                    <a:pt x="38490" y="143418"/>
                  </a:cubicBezTo>
                  <a:close/>
                  <a:moveTo>
                    <a:pt x="38289" y="143615"/>
                  </a:moveTo>
                  <a:cubicBezTo>
                    <a:pt x="38289" y="143615"/>
                    <a:pt x="38225" y="143683"/>
                    <a:pt x="38157" y="143683"/>
                  </a:cubicBezTo>
                  <a:cubicBezTo>
                    <a:pt x="38289" y="143683"/>
                    <a:pt x="38358" y="143747"/>
                    <a:pt x="38490" y="143747"/>
                  </a:cubicBezTo>
                  <a:lnTo>
                    <a:pt x="38554" y="143683"/>
                  </a:lnTo>
                  <a:cubicBezTo>
                    <a:pt x="38490" y="143683"/>
                    <a:pt x="38422" y="143615"/>
                    <a:pt x="38289" y="143615"/>
                  </a:cubicBezTo>
                  <a:close/>
                  <a:moveTo>
                    <a:pt x="38093" y="143747"/>
                  </a:moveTo>
                  <a:cubicBezTo>
                    <a:pt x="38024" y="143816"/>
                    <a:pt x="38024" y="143816"/>
                    <a:pt x="37960" y="143816"/>
                  </a:cubicBezTo>
                  <a:cubicBezTo>
                    <a:pt x="38093" y="143880"/>
                    <a:pt x="38157" y="143880"/>
                    <a:pt x="38225" y="143948"/>
                  </a:cubicBezTo>
                  <a:cubicBezTo>
                    <a:pt x="38289" y="143880"/>
                    <a:pt x="38358" y="143880"/>
                    <a:pt x="38358" y="143816"/>
                  </a:cubicBezTo>
                  <a:cubicBezTo>
                    <a:pt x="38289" y="143816"/>
                    <a:pt x="38157" y="143816"/>
                    <a:pt x="38093" y="143747"/>
                  </a:cubicBezTo>
                  <a:close/>
                  <a:moveTo>
                    <a:pt x="37892" y="143948"/>
                  </a:moveTo>
                  <a:cubicBezTo>
                    <a:pt x="37828" y="143948"/>
                    <a:pt x="37828" y="143948"/>
                    <a:pt x="37759" y="144012"/>
                  </a:cubicBezTo>
                  <a:cubicBezTo>
                    <a:pt x="37828" y="144012"/>
                    <a:pt x="37960" y="144081"/>
                    <a:pt x="38024" y="144081"/>
                  </a:cubicBezTo>
                  <a:cubicBezTo>
                    <a:pt x="38093" y="144081"/>
                    <a:pt x="38093" y="144012"/>
                    <a:pt x="38157" y="144012"/>
                  </a:cubicBezTo>
                  <a:cubicBezTo>
                    <a:pt x="38024" y="144012"/>
                    <a:pt x="37960" y="143948"/>
                    <a:pt x="37892" y="143948"/>
                  </a:cubicBezTo>
                  <a:close/>
                  <a:moveTo>
                    <a:pt x="37627" y="144081"/>
                  </a:moveTo>
                  <a:lnTo>
                    <a:pt x="37563" y="144145"/>
                  </a:lnTo>
                  <a:cubicBezTo>
                    <a:pt x="37627" y="144213"/>
                    <a:pt x="37759" y="144213"/>
                    <a:pt x="37828" y="144213"/>
                  </a:cubicBezTo>
                  <a:cubicBezTo>
                    <a:pt x="37892" y="144213"/>
                    <a:pt x="37892" y="144213"/>
                    <a:pt x="37960" y="144145"/>
                  </a:cubicBezTo>
                  <a:cubicBezTo>
                    <a:pt x="37828" y="144145"/>
                    <a:pt x="37759" y="144145"/>
                    <a:pt x="37627" y="144081"/>
                  </a:cubicBezTo>
                  <a:close/>
                  <a:moveTo>
                    <a:pt x="37431" y="144277"/>
                  </a:moveTo>
                  <a:cubicBezTo>
                    <a:pt x="37362" y="144277"/>
                    <a:pt x="37362" y="144277"/>
                    <a:pt x="37362" y="144346"/>
                  </a:cubicBezTo>
                  <a:cubicBezTo>
                    <a:pt x="37431" y="144346"/>
                    <a:pt x="37494" y="144346"/>
                    <a:pt x="37627" y="144409"/>
                  </a:cubicBezTo>
                  <a:cubicBezTo>
                    <a:pt x="37627" y="144346"/>
                    <a:pt x="37696" y="144346"/>
                    <a:pt x="37696" y="144346"/>
                  </a:cubicBezTo>
                  <a:cubicBezTo>
                    <a:pt x="37627" y="144277"/>
                    <a:pt x="37494" y="144277"/>
                    <a:pt x="37431" y="144277"/>
                  </a:cubicBezTo>
                  <a:close/>
                  <a:moveTo>
                    <a:pt x="37229" y="144409"/>
                  </a:moveTo>
                  <a:cubicBezTo>
                    <a:pt x="37166" y="144409"/>
                    <a:pt x="37166" y="144409"/>
                    <a:pt x="37097" y="144478"/>
                  </a:cubicBezTo>
                  <a:cubicBezTo>
                    <a:pt x="37229" y="144478"/>
                    <a:pt x="37298" y="144542"/>
                    <a:pt x="37431" y="144542"/>
                  </a:cubicBezTo>
                  <a:lnTo>
                    <a:pt x="37494" y="144478"/>
                  </a:lnTo>
                  <a:cubicBezTo>
                    <a:pt x="37362" y="144478"/>
                    <a:pt x="37298" y="144409"/>
                    <a:pt x="37229" y="144409"/>
                  </a:cubicBezTo>
                  <a:close/>
                  <a:moveTo>
                    <a:pt x="36964" y="144542"/>
                  </a:moveTo>
                  <a:lnTo>
                    <a:pt x="36901" y="144611"/>
                  </a:lnTo>
                  <a:cubicBezTo>
                    <a:pt x="36964" y="144611"/>
                    <a:pt x="37097" y="144674"/>
                    <a:pt x="37166" y="144674"/>
                  </a:cubicBezTo>
                  <a:cubicBezTo>
                    <a:pt x="37229" y="144674"/>
                    <a:pt x="37229" y="144674"/>
                    <a:pt x="37298" y="144611"/>
                  </a:cubicBezTo>
                  <a:cubicBezTo>
                    <a:pt x="37166" y="144611"/>
                    <a:pt x="37097" y="144611"/>
                    <a:pt x="36964" y="144542"/>
                  </a:cubicBezTo>
                  <a:close/>
                  <a:moveTo>
                    <a:pt x="36768" y="144674"/>
                  </a:moveTo>
                  <a:lnTo>
                    <a:pt x="36699" y="144743"/>
                  </a:lnTo>
                  <a:cubicBezTo>
                    <a:pt x="36768" y="144807"/>
                    <a:pt x="36901" y="144807"/>
                    <a:pt x="36964" y="144807"/>
                  </a:cubicBezTo>
                  <a:lnTo>
                    <a:pt x="37033" y="144807"/>
                  </a:lnTo>
                  <a:cubicBezTo>
                    <a:pt x="36964" y="144743"/>
                    <a:pt x="36832" y="144743"/>
                    <a:pt x="36768" y="144674"/>
                  </a:cubicBezTo>
                  <a:close/>
                  <a:moveTo>
                    <a:pt x="36434" y="144876"/>
                  </a:moveTo>
                  <a:cubicBezTo>
                    <a:pt x="36567" y="144939"/>
                    <a:pt x="36636" y="144939"/>
                    <a:pt x="36768" y="145008"/>
                  </a:cubicBezTo>
                  <a:cubicBezTo>
                    <a:pt x="36768" y="144939"/>
                    <a:pt x="36832" y="144939"/>
                    <a:pt x="36832" y="144939"/>
                  </a:cubicBezTo>
                  <a:cubicBezTo>
                    <a:pt x="36699" y="144939"/>
                    <a:pt x="36636" y="144876"/>
                    <a:pt x="36503" y="144876"/>
                  </a:cubicBezTo>
                  <a:close/>
                  <a:moveTo>
                    <a:pt x="36238" y="145008"/>
                  </a:moveTo>
                  <a:cubicBezTo>
                    <a:pt x="36371" y="145072"/>
                    <a:pt x="36434" y="145072"/>
                    <a:pt x="36567" y="145141"/>
                  </a:cubicBezTo>
                  <a:cubicBezTo>
                    <a:pt x="36567" y="145072"/>
                    <a:pt x="36567" y="145072"/>
                    <a:pt x="36636" y="145072"/>
                  </a:cubicBezTo>
                  <a:cubicBezTo>
                    <a:pt x="36503" y="145072"/>
                    <a:pt x="36434" y="145008"/>
                    <a:pt x="36302" y="145008"/>
                  </a:cubicBezTo>
                  <a:close/>
                  <a:moveTo>
                    <a:pt x="36037" y="145141"/>
                  </a:moveTo>
                  <a:lnTo>
                    <a:pt x="36037" y="145204"/>
                  </a:lnTo>
                  <a:cubicBezTo>
                    <a:pt x="36106" y="145204"/>
                    <a:pt x="36238" y="145204"/>
                    <a:pt x="36302" y="145273"/>
                  </a:cubicBezTo>
                  <a:cubicBezTo>
                    <a:pt x="36371" y="145273"/>
                    <a:pt x="36371" y="145204"/>
                    <a:pt x="36371" y="145204"/>
                  </a:cubicBezTo>
                  <a:cubicBezTo>
                    <a:pt x="36302" y="145204"/>
                    <a:pt x="36169" y="145141"/>
                    <a:pt x="36037" y="145141"/>
                  </a:cubicBezTo>
                  <a:close/>
                  <a:moveTo>
                    <a:pt x="35841" y="145273"/>
                  </a:moveTo>
                  <a:lnTo>
                    <a:pt x="35772" y="145337"/>
                  </a:lnTo>
                  <a:cubicBezTo>
                    <a:pt x="35904" y="145337"/>
                    <a:pt x="36037" y="145337"/>
                    <a:pt x="36106" y="145406"/>
                  </a:cubicBezTo>
                  <a:lnTo>
                    <a:pt x="36169" y="145337"/>
                  </a:lnTo>
                  <a:cubicBezTo>
                    <a:pt x="36037" y="145337"/>
                    <a:pt x="35973" y="145337"/>
                    <a:pt x="35841" y="145273"/>
                  </a:cubicBezTo>
                  <a:close/>
                  <a:moveTo>
                    <a:pt x="35576" y="145406"/>
                  </a:moveTo>
                  <a:lnTo>
                    <a:pt x="35576" y="145469"/>
                  </a:lnTo>
                  <a:cubicBezTo>
                    <a:pt x="35708" y="145469"/>
                    <a:pt x="35772" y="145469"/>
                    <a:pt x="35904" y="145538"/>
                  </a:cubicBezTo>
                  <a:lnTo>
                    <a:pt x="35904" y="145469"/>
                  </a:lnTo>
                  <a:cubicBezTo>
                    <a:pt x="35841" y="145469"/>
                    <a:pt x="35708" y="145469"/>
                    <a:pt x="35576" y="145406"/>
                  </a:cubicBezTo>
                  <a:close/>
                  <a:moveTo>
                    <a:pt x="35374" y="145538"/>
                  </a:moveTo>
                  <a:cubicBezTo>
                    <a:pt x="35443" y="145602"/>
                    <a:pt x="35576" y="145602"/>
                    <a:pt x="35708" y="145671"/>
                  </a:cubicBezTo>
                  <a:lnTo>
                    <a:pt x="35708" y="145602"/>
                  </a:lnTo>
                  <a:cubicBezTo>
                    <a:pt x="35576" y="145602"/>
                    <a:pt x="35507" y="145602"/>
                    <a:pt x="35374" y="145538"/>
                  </a:cubicBezTo>
                  <a:close/>
                  <a:moveTo>
                    <a:pt x="35112" y="145672"/>
                  </a:moveTo>
                  <a:lnTo>
                    <a:pt x="35112" y="145672"/>
                  </a:lnTo>
                  <a:cubicBezTo>
                    <a:pt x="35243" y="145734"/>
                    <a:pt x="35375" y="145734"/>
                    <a:pt x="35443" y="145734"/>
                  </a:cubicBezTo>
                  <a:lnTo>
                    <a:pt x="35507" y="145734"/>
                  </a:lnTo>
                  <a:cubicBezTo>
                    <a:pt x="35375" y="145734"/>
                    <a:pt x="35243" y="145734"/>
                    <a:pt x="35112" y="145672"/>
                  </a:cubicBezTo>
                  <a:close/>
                  <a:moveTo>
                    <a:pt x="14044" y="139046"/>
                  </a:moveTo>
                  <a:cubicBezTo>
                    <a:pt x="15438" y="141299"/>
                    <a:pt x="17558" y="143418"/>
                    <a:pt x="20668" y="145337"/>
                  </a:cubicBezTo>
                  <a:cubicBezTo>
                    <a:pt x="23451" y="146996"/>
                    <a:pt x="26037" y="147722"/>
                    <a:pt x="28485" y="147722"/>
                  </a:cubicBezTo>
                  <a:cubicBezTo>
                    <a:pt x="29280" y="147722"/>
                    <a:pt x="30075" y="147658"/>
                    <a:pt x="30870" y="147526"/>
                  </a:cubicBezTo>
                  <a:lnTo>
                    <a:pt x="30870" y="147526"/>
                  </a:lnTo>
                  <a:cubicBezTo>
                    <a:pt x="30207" y="147589"/>
                    <a:pt x="29614" y="147658"/>
                    <a:pt x="28951" y="147658"/>
                  </a:cubicBezTo>
                  <a:cubicBezTo>
                    <a:pt x="26365" y="147658"/>
                    <a:pt x="23716" y="146927"/>
                    <a:pt x="20870" y="145204"/>
                  </a:cubicBezTo>
                  <a:cubicBezTo>
                    <a:pt x="17690" y="143350"/>
                    <a:pt x="15502" y="141299"/>
                    <a:pt x="14044" y="1390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8" name="Google Shape;698;p38"/>
            <p:cNvSpPr/>
            <p:nvPr/>
          </p:nvSpPr>
          <p:spPr>
            <a:xfrm>
              <a:off x="2241075" y="930350"/>
              <a:ext cx="3030625" cy="3681550"/>
            </a:xfrm>
            <a:custGeom>
              <a:avLst/>
              <a:gdLst/>
              <a:ahLst/>
              <a:cxnLst/>
              <a:rect l="l" t="t" r="r" b="b"/>
              <a:pathLst>
                <a:path w="121225" h="147262" extrusionOk="0">
                  <a:moveTo>
                    <a:pt x="93271" y="3514"/>
                  </a:moveTo>
                  <a:cubicBezTo>
                    <a:pt x="93207" y="3514"/>
                    <a:pt x="93207" y="3514"/>
                    <a:pt x="93207" y="3578"/>
                  </a:cubicBezTo>
                  <a:lnTo>
                    <a:pt x="93536" y="3578"/>
                  </a:lnTo>
                  <a:cubicBezTo>
                    <a:pt x="93536" y="3514"/>
                    <a:pt x="93604" y="3514"/>
                    <a:pt x="93604" y="3514"/>
                  </a:cubicBezTo>
                  <a:close/>
                  <a:moveTo>
                    <a:pt x="92873" y="3710"/>
                  </a:moveTo>
                  <a:cubicBezTo>
                    <a:pt x="92873" y="3779"/>
                    <a:pt x="92809" y="3779"/>
                    <a:pt x="92809" y="3779"/>
                  </a:cubicBezTo>
                  <a:lnTo>
                    <a:pt x="93138" y="3779"/>
                  </a:lnTo>
                  <a:cubicBezTo>
                    <a:pt x="93138" y="3779"/>
                    <a:pt x="93207" y="3779"/>
                    <a:pt x="93207" y="3710"/>
                  </a:cubicBezTo>
                  <a:close/>
                  <a:moveTo>
                    <a:pt x="92476" y="3911"/>
                  </a:moveTo>
                  <a:cubicBezTo>
                    <a:pt x="92476" y="3975"/>
                    <a:pt x="92412" y="3975"/>
                    <a:pt x="92412" y="3975"/>
                  </a:cubicBezTo>
                  <a:cubicBezTo>
                    <a:pt x="92476" y="3975"/>
                    <a:pt x="92608" y="4044"/>
                    <a:pt x="92741" y="4044"/>
                  </a:cubicBezTo>
                  <a:cubicBezTo>
                    <a:pt x="92741" y="3975"/>
                    <a:pt x="92809" y="3975"/>
                    <a:pt x="92873" y="3975"/>
                  </a:cubicBezTo>
                  <a:cubicBezTo>
                    <a:pt x="92741" y="3975"/>
                    <a:pt x="92608" y="3975"/>
                    <a:pt x="92476" y="3911"/>
                  </a:cubicBezTo>
                  <a:close/>
                  <a:moveTo>
                    <a:pt x="92147" y="4176"/>
                  </a:moveTo>
                  <a:cubicBezTo>
                    <a:pt x="92078" y="4176"/>
                    <a:pt x="92015" y="4176"/>
                    <a:pt x="92015" y="4240"/>
                  </a:cubicBezTo>
                  <a:lnTo>
                    <a:pt x="92343" y="4240"/>
                  </a:lnTo>
                  <a:cubicBezTo>
                    <a:pt x="92343" y="4240"/>
                    <a:pt x="92412" y="4240"/>
                    <a:pt x="92476" y="4176"/>
                  </a:cubicBezTo>
                  <a:close/>
                  <a:moveTo>
                    <a:pt x="91750" y="4373"/>
                  </a:moveTo>
                  <a:cubicBezTo>
                    <a:pt x="91681" y="4373"/>
                    <a:pt x="91681" y="4441"/>
                    <a:pt x="91617" y="4441"/>
                  </a:cubicBezTo>
                  <a:cubicBezTo>
                    <a:pt x="91681" y="4505"/>
                    <a:pt x="91813" y="4505"/>
                    <a:pt x="91946" y="4505"/>
                  </a:cubicBezTo>
                  <a:cubicBezTo>
                    <a:pt x="92015" y="4505"/>
                    <a:pt x="92015" y="4441"/>
                    <a:pt x="92078" y="4441"/>
                  </a:cubicBezTo>
                  <a:cubicBezTo>
                    <a:pt x="91946" y="4373"/>
                    <a:pt x="91882" y="4373"/>
                    <a:pt x="91750" y="4373"/>
                  </a:cubicBezTo>
                  <a:close/>
                  <a:moveTo>
                    <a:pt x="91352" y="4574"/>
                  </a:moveTo>
                  <a:cubicBezTo>
                    <a:pt x="91352" y="4638"/>
                    <a:pt x="91283" y="4638"/>
                    <a:pt x="91220" y="4706"/>
                  </a:cubicBezTo>
                  <a:cubicBezTo>
                    <a:pt x="91352" y="4706"/>
                    <a:pt x="91416" y="4770"/>
                    <a:pt x="91548" y="4770"/>
                  </a:cubicBezTo>
                  <a:cubicBezTo>
                    <a:pt x="91617" y="4706"/>
                    <a:pt x="91681" y="4706"/>
                    <a:pt x="91681" y="4638"/>
                  </a:cubicBezTo>
                  <a:cubicBezTo>
                    <a:pt x="91617" y="4638"/>
                    <a:pt x="91485" y="4638"/>
                    <a:pt x="91352" y="4574"/>
                  </a:cubicBezTo>
                  <a:close/>
                  <a:moveTo>
                    <a:pt x="91018" y="4839"/>
                  </a:moveTo>
                  <a:cubicBezTo>
                    <a:pt x="90955" y="4839"/>
                    <a:pt x="90886" y="4902"/>
                    <a:pt x="90822" y="4971"/>
                  </a:cubicBezTo>
                  <a:cubicBezTo>
                    <a:pt x="90955" y="4971"/>
                    <a:pt x="91018" y="4971"/>
                    <a:pt x="91151" y="5035"/>
                  </a:cubicBezTo>
                  <a:cubicBezTo>
                    <a:pt x="91220" y="4971"/>
                    <a:pt x="91283" y="4902"/>
                    <a:pt x="91352" y="4902"/>
                  </a:cubicBezTo>
                  <a:cubicBezTo>
                    <a:pt x="91220" y="4902"/>
                    <a:pt x="91087" y="4839"/>
                    <a:pt x="91018" y="4839"/>
                  </a:cubicBezTo>
                  <a:close/>
                  <a:moveTo>
                    <a:pt x="90621" y="5035"/>
                  </a:moveTo>
                  <a:cubicBezTo>
                    <a:pt x="90557" y="5104"/>
                    <a:pt x="90488" y="5167"/>
                    <a:pt x="90425" y="5167"/>
                  </a:cubicBezTo>
                  <a:cubicBezTo>
                    <a:pt x="90557" y="5236"/>
                    <a:pt x="90621" y="5236"/>
                    <a:pt x="90753" y="5300"/>
                  </a:cubicBezTo>
                  <a:cubicBezTo>
                    <a:pt x="90822" y="5236"/>
                    <a:pt x="90886" y="5167"/>
                    <a:pt x="90955" y="5167"/>
                  </a:cubicBezTo>
                  <a:cubicBezTo>
                    <a:pt x="90822" y="5104"/>
                    <a:pt x="90753" y="5104"/>
                    <a:pt x="90621" y="5035"/>
                  </a:cubicBezTo>
                  <a:close/>
                  <a:moveTo>
                    <a:pt x="90292" y="5300"/>
                  </a:moveTo>
                  <a:cubicBezTo>
                    <a:pt x="90223" y="5369"/>
                    <a:pt x="90160" y="5432"/>
                    <a:pt x="90091" y="5432"/>
                  </a:cubicBezTo>
                  <a:cubicBezTo>
                    <a:pt x="90160" y="5501"/>
                    <a:pt x="90223" y="5501"/>
                    <a:pt x="90356" y="5565"/>
                  </a:cubicBezTo>
                  <a:lnTo>
                    <a:pt x="90557" y="5369"/>
                  </a:lnTo>
                  <a:cubicBezTo>
                    <a:pt x="90488" y="5369"/>
                    <a:pt x="90356" y="5369"/>
                    <a:pt x="90292" y="5300"/>
                  </a:cubicBezTo>
                  <a:close/>
                  <a:moveTo>
                    <a:pt x="89895" y="5565"/>
                  </a:moveTo>
                  <a:cubicBezTo>
                    <a:pt x="89826" y="5634"/>
                    <a:pt x="89762" y="5634"/>
                    <a:pt x="89693" y="5697"/>
                  </a:cubicBezTo>
                  <a:cubicBezTo>
                    <a:pt x="89762" y="5766"/>
                    <a:pt x="89895" y="5766"/>
                    <a:pt x="89958" y="5830"/>
                  </a:cubicBezTo>
                  <a:lnTo>
                    <a:pt x="90160" y="5634"/>
                  </a:lnTo>
                  <a:cubicBezTo>
                    <a:pt x="90091" y="5634"/>
                    <a:pt x="90027" y="5565"/>
                    <a:pt x="89895" y="5565"/>
                  </a:cubicBezTo>
                  <a:close/>
                  <a:moveTo>
                    <a:pt x="89561" y="5830"/>
                  </a:moveTo>
                  <a:cubicBezTo>
                    <a:pt x="89428" y="5899"/>
                    <a:pt x="89365" y="5899"/>
                    <a:pt x="89296" y="5962"/>
                  </a:cubicBezTo>
                  <a:cubicBezTo>
                    <a:pt x="89365" y="6031"/>
                    <a:pt x="89497" y="6031"/>
                    <a:pt x="89561" y="6095"/>
                  </a:cubicBezTo>
                  <a:lnTo>
                    <a:pt x="89762" y="5899"/>
                  </a:lnTo>
                  <a:cubicBezTo>
                    <a:pt x="89693" y="5899"/>
                    <a:pt x="89630" y="5830"/>
                    <a:pt x="89561" y="5830"/>
                  </a:cubicBezTo>
                  <a:close/>
                  <a:moveTo>
                    <a:pt x="89163" y="6095"/>
                  </a:moveTo>
                  <a:cubicBezTo>
                    <a:pt x="89100" y="6164"/>
                    <a:pt x="88967" y="6164"/>
                    <a:pt x="88899" y="6227"/>
                  </a:cubicBezTo>
                  <a:cubicBezTo>
                    <a:pt x="88967" y="6296"/>
                    <a:pt x="89100" y="6296"/>
                    <a:pt x="89163" y="6360"/>
                  </a:cubicBezTo>
                  <a:cubicBezTo>
                    <a:pt x="89232" y="6296"/>
                    <a:pt x="89296" y="6227"/>
                    <a:pt x="89428" y="6164"/>
                  </a:cubicBezTo>
                  <a:cubicBezTo>
                    <a:pt x="89296" y="6164"/>
                    <a:pt x="89232" y="6095"/>
                    <a:pt x="89163" y="6095"/>
                  </a:cubicBezTo>
                  <a:close/>
                  <a:moveTo>
                    <a:pt x="88766" y="6360"/>
                  </a:moveTo>
                  <a:cubicBezTo>
                    <a:pt x="88702" y="6429"/>
                    <a:pt x="88634" y="6492"/>
                    <a:pt x="88501" y="6492"/>
                  </a:cubicBezTo>
                  <a:cubicBezTo>
                    <a:pt x="88634" y="6561"/>
                    <a:pt x="88702" y="6625"/>
                    <a:pt x="88766" y="6625"/>
                  </a:cubicBezTo>
                  <a:cubicBezTo>
                    <a:pt x="88835" y="6561"/>
                    <a:pt x="88899" y="6492"/>
                    <a:pt x="89031" y="6429"/>
                  </a:cubicBezTo>
                  <a:cubicBezTo>
                    <a:pt x="88967" y="6429"/>
                    <a:pt x="88835" y="6360"/>
                    <a:pt x="88766" y="6360"/>
                  </a:cubicBezTo>
                  <a:close/>
                  <a:moveTo>
                    <a:pt x="88369" y="6625"/>
                  </a:moveTo>
                  <a:cubicBezTo>
                    <a:pt x="88305" y="6694"/>
                    <a:pt x="88236" y="6757"/>
                    <a:pt x="88104" y="6826"/>
                  </a:cubicBezTo>
                  <a:cubicBezTo>
                    <a:pt x="88236" y="6826"/>
                    <a:pt x="88305" y="6890"/>
                    <a:pt x="88369" y="6890"/>
                  </a:cubicBezTo>
                  <a:cubicBezTo>
                    <a:pt x="88437" y="6826"/>
                    <a:pt x="88570" y="6826"/>
                    <a:pt x="88634" y="6757"/>
                  </a:cubicBezTo>
                  <a:cubicBezTo>
                    <a:pt x="88570" y="6694"/>
                    <a:pt x="88501" y="6625"/>
                    <a:pt x="88369" y="6625"/>
                  </a:cubicBezTo>
                  <a:close/>
                  <a:moveTo>
                    <a:pt x="88040" y="6890"/>
                  </a:moveTo>
                  <a:cubicBezTo>
                    <a:pt x="87908" y="6959"/>
                    <a:pt x="87839" y="7022"/>
                    <a:pt x="87775" y="7091"/>
                  </a:cubicBezTo>
                  <a:cubicBezTo>
                    <a:pt x="87839" y="7155"/>
                    <a:pt x="87908" y="7155"/>
                    <a:pt x="87971" y="7224"/>
                  </a:cubicBezTo>
                  <a:cubicBezTo>
                    <a:pt x="88040" y="7155"/>
                    <a:pt x="88173" y="7091"/>
                    <a:pt x="88236" y="7022"/>
                  </a:cubicBezTo>
                  <a:cubicBezTo>
                    <a:pt x="88173" y="6959"/>
                    <a:pt x="88104" y="6959"/>
                    <a:pt x="88040" y="6890"/>
                  </a:cubicBezTo>
                  <a:close/>
                  <a:moveTo>
                    <a:pt x="87643" y="7155"/>
                  </a:moveTo>
                  <a:cubicBezTo>
                    <a:pt x="87510" y="7224"/>
                    <a:pt x="87441" y="7287"/>
                    <a:pt x="87378" y="7356"/>
                  </a:cubicBezTo>
                  <a:cubicBezTo>
                    <a:pt x="87441" y="7420"/>
                    <a:pt x="87510" y="7489"/>
                    <a:pt x="87574" y="7489"/>
                  </a:cubicBezTo>
                  <a:cubicBezTo>
                    <a:pt x="87643" y="7420"/>
                    <a:pt x="87775" y="7356"/>
                    <a:pt x="87839" y="7287"/>
                  </a:cubicBezTo>
                  <a:cubicBezTo>
                    <a:pt x="87775" y="7224"/>
                    <a:pt x="87706" y="7224"/>
                    <a:pt x="87643" y="7155"/>
                  </a:cubicBezTo>
                  <a:close/>
                  <a:moveTo>
                    <a:pt x="87245" y="7489"/>
                  </a:moveTo>
                  <a:cubicBezTo>
                    <a:pt x="87113" y="7552"/>
                    <a:pt x="87044" y="7621"/>
                    <a:pt x="86980" y="7685"/>
                  </a:cubicBezTo>
                  <a:cubicBezTo>
                    <a:pt x="87044" y="7685"/>
                    <a:pt x="87113" y="7754"/>
                    <a:pt x="87176" y="7817"/>
                  </a:cubicBezTo>
                  <a:cubicBezTo>
                    <a:pt x="87245" y="7754"/>
                    <a:pt x="87378" y="7685"/>
                    <a:pt x="87441" y="7552"/>
                  </a:cubicBezTo>
                  <a:cubicBezTo>
                    <a:pt x="87378" y="7552"/>
                    <a:pt x="87309" y="7489"/>
                    <a:pt x="87245" y="7489"/>
                  </a:cubicBezTo>
                  <a:close/>
                  <a:moveTo>
                    <a:pt x="86848" y="7754"/>
                  </a:moveTo>
                  <a:cubicBezTo>
                    <a:pt x="86779" y="7817"/>
                    <a:pt x="86646" y="7886"/>
                    <a:pt x="86583" y="7950"/>
                  </a:cubicBezTo>
                  <a:cubicBezTo>
                    <a:pt x="86646" y="8019"/>
                    <a:pt x="86715" y="8082"/>
                    <a:pt x="86779" y="8082"/>
                  </a:cubicBezTo>
                  <a:cubicBezTo>
                    <a:pt x="86848" y="8019"/>
                    <a:pt x="86980" y="7950"/>
                    <a:pt x="87044" y="7886"/>
                  </a:cubicBezTo>
                  <a:cubicBezTo>
                    <a:pt x="86980" y="7817"/>
                    <a:pt x="86911" y="7817"/>
                    <a:pt x="86848" y="7754"/>
                  </a:cubicBezTo>
                  <a:close/>
                  <a:moveTo>
                    <a:pt x="86450" y="8019"/>
                  </a:moveTo>
                  <a:lnTo>
                    <a:pt x="86185" y="8284"/>
                  </a:lnTo>
                  <a:cubicBezTo>
                    <a:pt x="86249" y="8284"/>
                    <a:pt x="86318" y="8347"/>
                    <a:pt x="86381" y="8416"/>
                  </a:cubicBezTo>
                  <a:cubicBezTo>
                    <a:pt x="86450" y="8347"/>
                    <a:pt x="86583" y="8284"/>
                    <a:pt x="86646" y="8151"/>
                  </a:cubicBezTo>
                  <a:cubicBezTo>
                    <a:pt x="86583" y="8151"/>
                    <a:pt x="86514" y="8082"/>
                    <a:pt x="86450" y="8019"/>
                  </a:cubicBezTo>
                  <a:close/>
                  <a:moveTo>
                    <a:pt x="86053" y="8347"/>
                  </a:moveTo>
                  <a:cubicBezTo>
                    <a:pt x="85984" y="8416"/>
                    <a:pt x="85851" y="8480"/>
                    <a:pt x="85788" y="8548"/>
                  </a:cubicBezTo>
                  <a:cubicBezTo>
                    <a:pt x="85851" y="8612"/>
                    <a:pt x="85920" y="8681"/>
                    <a:pt x="85984" y="8681"/>
                  </a:cubicBezTo>
                  <a:cubicBezTo>
                    <a:pt x="86053" y="8612"/>
                    <a:pt x="86185" y="8548"/>
                    <a:pt x="86249" y="8480"/>
                  </a:cubicBezTo>
                  <a:cubicBezTo>
                    <a:pt x="86185" y="8416"/>
                    <a:pt x="86116" y="8416"/>
                    <a:pt x="86053" y="8347"/>
                  </a:cubicBezTo>
                  <a:close/>
                  <a:moveTo>
                    <a:pt x="85655" y="8612"/>
                  </a:moveTo>
                  <a:cubicBezTo>
                    <a:pt x="85586" y="8745"/>
                    <a:pt x="85454" y="8813"/>
                    <a:pt x="85390" y="8877"/>
                  </a:cubicBezTo>
                  <a:cubicBezTo>
                    <a:pt x="85454" y="8946"/>
                    <a:pt x="85523" y="8946"/>
                    <a:pt x="85523" y="9010"/>
                  </a:cubicBezTo>
                  <a:cubicBezTo>
                    <a:pt x="85655" y="8946"/>
                    <a:pt x="85788" y="8877"/>
                    <a:pt x="85851" y="8813"/>
                  </a:cubicBezTo>
                  <a:lnTo>
                    <a:pt x="85655" y="8612"/>
                  </a:lnTo>
                  <a:close/>
                  <a:moveTo>
                    <a:pt x="85258" y="8946"/>
                  </a:moveTo>
                  <a:cubicBezTo>
                    <a:pt x="85189" y="9010"/>
                    <a:pt x="85056" y="9078"/>
                    <a:pt x="84993" y="9211"/>
                  </a:cubicBezTo>
                  <a:cubicBezTo>
                    <a:pt x="85056" y="9211"/>
                    <a:pt x="85125" y="9275"/>
                    <a:pt x="85125" y="9343"/>
                  </a:cubicBezTo>
                  <a:cubicBezTo>
                    <a:pt x="85189" y="9275"/>
                    <a:pt x="85258" y="9275"/>
                    <a:pt x="85258" y="9211"/>
                  </a:cubicBezTo>
                  <a:cubicBezTo>
                    <a:pt x="85321" y="9211"/>
                    <a:pt x="85390" y="9142"/>
                    <a:pt x="85454" y="9078"/>
                  </a:cubicBezTo>
                  <a:cubicBezTo>
                    <a:pt x="85390" y="9078"/>
                    <a:pt x="85321" y="9010"/>
                    <a:pt x="85258" y="8946"/>
                  </a:cubicBezTo>
                  <a:close/>
                  <a:moveTo>
                    <a:pt x="84860" y="9275"/>
                  </a:moveTo>
                  <a:cubicBezTo>
                    <a:pt x="84791" y="9343"/>
                    <a:pt x="84659" y="9407"/>
                    <a:pt x="84595" y="9476"/>
                  </a:cubicBezTo>
                  <a:cubicBezTo>
                    <a:pt x="84659" y="9539"/>
                    <a:pt x="84659" y="9608"/>
                    <a:pt x="84728" y="9672"/>
                  </a:cubicBezTo>
                  <a:cubicBezTo>
                    <a:pt x="84860" y="9539"/>
                    <a:pt x="84924" y="9476"/>
                    <a:pt x="85056" y="9407"/>
                  </a:cubicBezTo>
                  <a:cubicBezTo>
                    <a:pt x="84993" y="9343"/>
                    <a:pt x="84924" y="9275"/>
                    <a:pt x="84860" y="9275"/>
                  </a:cubicBezTo>
                  <a:close/>
                  <a:moveTo>
                    <a:pt x="84463" y="9539"/>
                  </a:moveTo>
                  <a:cubicBezTo>
                    <a:pt x="84394" y="9672"/>
                    <a:pt x="84262" y="9741"/>
                    <a:pt x="84198" y="9804"/>
                  </a:cubicBezTo>
                  <a:cubicBezTo>
                    <a:pt x="84198" y="9873"/>
                    <a:pt x="84262" y="9937"/>
                    <a:pt x="84330" y="10006"/>
                  </a:cubicBezTo>
                  <a:cubicBezTo>
                    <a:pt x="84463" y="9873"/>
                    <a:pt x="84527" y="9804"/>
                    <a:pt x="84659" y="9741"/>
                  </a:cubicBezTo>
                  <a:lnTo>
                    <a:pt x="84463" y="9539"/>
                  </a:lnTo>
                  <a:close/>
                  <a:moveTo>
                    <a:pt x="84065" y="9873"/>
                  </a:moveTo>
                  <a:cubicBezTo>
                    <a:pt x="83997" y="10006"/>
                    <a:pt x="83864" y="10069"/>
                    <a:pt x="83800" y="10138"/>
                  </a:cubicBezTo>
                  <a:cubicBezTo>
                    <a:pt x="83800" y="10202"/>
                    <a:pt x="83864" y="10271"/>
                    <a:pt x="83933" y="10334"/>
                  </a:cubicBezTo>
                  <a:cubicBezTo>
                    <a:pt x="84065" y="10202"/>
                    <a:pt x="84129" y="10138"/>
                    <a:pt x="84262" y="10069"/>
                  </a:cubicBezTo>
                  <a:lnTo>
                    <a:pt x="84065" y="9873"/>
                  </a:lnTo>
                  <a:close/>
                  <a:moveTo>
                    <a:pt x="83668" y="10202"/>
                  </a:moveTo>
                  <a:cubicBezTo>
                    <a:pt x="83599" y="10271"/>
                    <a:pt x="83467" y="10403"/>
                    <a:pt x="83334" y="10467"/>
                  </a:cubicBezTo>
                  <a:cubicBezTo>
                    <a:pt x="83403" y="10536"/>
                    <a:pt x="83467" y="10599"/>
                    <a:pt x="83536" y="10599"/>
                  </a:cubicBezTo>
                  <a:cubicBezTo>
                    <a:pt x="83668" y="10536"/>
                    <a:pt x="83732" y="10467"/>
                    <a:pt x="83864" y="10334"/>
                  </a:cubicBezTo>
                  <a:cubicBezTo>
                    <a:pt x="83800" y="10334"/>
                    <a:pt x="83732" y="10271"/>
                    <a:pt x="83668" y="10202"/>
                  </a:cubicBezTo>
                  <a:close/>
                  <a:moveTo>
                    <a:pt x="83271" y="10536"/>
                  </a:moveTo>
                  <a:cubicBezTo>
                    <a:pt x="83202" y="10599"/>
                    <a:pt x="83069" y="10732"/>
                    <a:pt x="82937" y="10801"/>
                  </a:cubicBezTo>
                  <a:lnTo>
                    <a:pt x="83138" y="10997"/>
                  </a:lnTo>
                  <a:cubicBezTo>
                    <a:pt x="83202" y="10864"/>
                    <a:pt x="83334" y="10801"/>
                    <a:pt x="83467" y="10668"/>
                  </a:cubicBezTo>
                  <a:cubicBezTo>
                    <a:pt x="83403" y="10668"/>
                    <a:pt x="83334" y="10599"/>
                    <a:pt x="83271" y="10536"/>
                  </a:cubicBezTo>
                  <a:close/>
                  <a:moveTo>
                    <a:pt x="82873" y="10864"/>
                  </a:moveTo>
                  <a:cubicBezTo>
                    <a:pt x="82804" y="10933"/>
                    <a:pt x="82672" y="11066"/>
                    <a:pt x="82539" y="11129"/>
                  </a:cubicBezTo>
                  <a:lnTo>
                    <a:pt x="82741" y="11331"/>
                  </a:lnTo>
                  <a:cubicBezTo>
                    <a:pt x="82804" y="11198"/>
                    <a:pt x="82937" y="11129"/>
                    <a:pt x="83069" y="10997"/>
                  </a:cubicBezTo>
                  <a:cubicBezTo>
                    <a:pt x="83006" y="10997"/>
                    <a:pt x="82937" y="10933"/>
                    <a:pt x="82873" y="10864"/>
                  </a:cubicBezTo>
                  <a:close/>
                  <a:moveTo>
                    <a:pt x="82476" y="11198"/>
                  </a:moveTo>
                  <a:cubicBezTo>
                    <a:pt x="82343" y="11262"/>
                    <a:pt x="82274" y="11394"/>
                    <a:pt x="82142" y="11463"/>
                  </a:cubicBezTo>
                  <a:cubicBezTo>
                    <a:pt x="82211" y="11527"/>
                    <a:pt x="82274" y="11596"/>
                    <a:pt x="82274" y="11659"/>
                  </a:cubicBezTo>
                  <a:cubicBezTo>
                    <a:pt x="82407" y="11527"/>
                    <a:pt x="82539" y="11463"/>
                    <a:pt x="82672" y="11331"/>
                  </a:cubicBezTo>
                  <a:cubicBezTo>
                    <a:pt x="82608" y="11331"/>
                    <a:pt x="82539" y="11262"/>
                    <a:pt x="82476" y="11198"/>
                  </a:cubicBezTo>
                  <a:close/>
                  <a:moveTo>
                    <a:pt x="82078" y="11527"/>
                  </a:moveTo>
                  <a:cubicBezTo>
                    <a:pt x="81946" y="11596"/>
                    <a:pt x="81877" y="11728"/>
                    <a:pt x="81744" y="11792"/>
                  </a:cubicBezTo>
                  <a:cubicBezTo>
                    <a:pt x="81813" y="11861"/>
                    <a:pt x="81813" y="11924"/>
                    <a:pt x="81877" y="11993"/>
                  </a:cubicBezTo>
                  <a:cubicBezTo>
                    <a:pt x="82009" y="11861"/>
                    <a:pt x="82142" y="11792"/>
                    <a:pt x="82211" y="11728"/>
                  </a:cubicBezTo>
                  <a:cubicBezTo>
                    <a:pt x="82211" y="11659"/>
                    <a:pt x="82142" y="11596"/>
                    <a:pt x="82078" y="11527"/>
                  </a:cubicBezTo>
                  <a:close/>
                  <a:moveTo>
                    <a:pt x="103604" y="1"/>
                  </a:moveTo>
                  <a:cubicBezTo>
                    <a:pt x="102942" y="1"/>
                    <a:pt x="102280" y="69"/>
                    <a:pt x="101554" y="202"/>
                  </a:cubicBezTo>
                  <a:cubicBezTo>
                    <a:pt x="100229" y="398"/>
                    <a:pt x="98771" y="795"/>
                    <a:pt x="97378" y="1394"/>
                  </a:cubicBezTo>
                  <a:cubicBezTo>
                    <a:pt x="97113" y="1527"/>
                    <a:pt x="96917" y="1590"/>
                    <a:pt x="96652" y="1723"/>
                  </a:cubicBezTo>
                  <a:cubicBezTo>
                    <a:pt x="98109" y="1129"/>
                    <a:pt x="99497" y="732"/>
                    <a:pt x="100822" y="530"/>
                  </a:cubicBezTo>
                  <a:cubicBezTo>
                    <a:pt x="101750" y="334"/>
                    <a:pt x="102746" y="202"/>
                    <a:pt x="103604" y="202"/>
                  </a:cubicBezTo>
                  <a:cubicBezTo>
                    <a:pt x="105857" y="202"/>
                    <a:pt x="107844" y="864"/>
                    <a:pt x="109635" y="2385"/>
                  </a:cubicBezTo>
                  <a:cubicBezTo>
                    <a:pt x="111818" y="4240"/>
                    <a:pt x="113276" y="6360"/>
                    <a:pt x="114203" y="8612"/>
                  </a:cubicBezTo>
                  <a:cubicBezTo>
                    <a:pt x="114802" y="10006"/>
                    <a:pt x="115131" y="11463"/>
                    <a:pt x="115332" y="12984"/>
                  </a:cubicBezTo>
                  <a:cubicBezTo>
                    <a:pt x="115597" y="14309"/>
                    <a:pt x="115729" y="15634"/>
                    <a:pt x="115729" y="17028"/>
                  </a:cubicBezTo>
                  <a:cubicBezTo>
                    <a:pt x="115729" y="17224"/>
                    <a:pt x="115729" y="17489"/>
                    <a:pt x="115661" y="17754"/>
                  </a:cubicBezTo>
                  <a:cubicBezTo>
                    <a:pt x="115729" y="17558"/>
                    <a:pt x="115729" y="17425"/>
                    <a:pt x="115729" y="17224"/>
                  </a:cubicBezTo>
                  <a:cubicBezTo>
                    <a:pt x="115729" y="16763"/>
                    <a:pt x="115793" y="16296"/>
                    <a:pt x="115793" y="15835"/>
                  </a:cubicBezTo>
                  <a:cubicBezTo>
                    <a:pt x="115793" y="14643"/>
                    <a:pt x="115661" y="13450"/>
                    <a:pt x="115464" y="12322"/>
                  </a:cubicBezTo>
                  <a:cubicBezTo>
                    <a:pt x="115263" y="10997"/>
                    <a:pt x="114935" y="9741"/>
                    <a:pt x="114405" y="8548"/>
                  </a:cubicBezTo>
                  <a:cubicBezTo>
                    <a:pt x="113477" y="6227"/>
                    <a:pt x="111951" y="4108"/>
                    <a:pt x="109768" y="2189"/>
                  </a:cubicBezTo>
                  <a:cubicBezTo>
                    <a:pt x="107976" y="663"/>
                    <a:pt x="105857" y="1"/>
                    <a:pt x="103604" y="1"/>
                  </a:cubicBezTo>
                  <a:close/>
                  <a:moveTo>
                    <a:pt x="114998" y="21596"/>
                  </a:moveTo>
                  <a:cubicBezTo>
                    <a:pt x="114998" y="21596"/>
                    <a:pt x="114935" y="21596"/>
                    <a:pt x="114935" y="21665"/>
                  </a:cubicBezTo>
                  <a:cubicBezTo>
                    <a:pt x="114998" y="21728"/>
                    <a:pt x="115067" y="21797"/>
                    <a:pt x="115067" y="21861"/>
                  </a:cubicBezTo>
                  <a:lnTo>
                    <a:pt x="115131" y="21797"/>
                  </a:lnTo>
                  <a:cubicBezTo>
                    <a:pt x="115067" y="21728"/>
                    <a:pt x="114998" y="21665"/>
                    <a:pt x="114998" y="21596"/>
                  </a:cubicBezTo>
                  <a:close/>
                  <a:moveTo>
                    <a:pt x="114935" y="21861"/>
                  </a:moveTo>
                  <a:lnTo>
                    <a:pt x="114935" y="21930"/>
                  </a:lnTo>
                  <a:cubicBezTo>
                    <a:pt x="114935" y="21993"/>
                    <a:pt x="114998" y="22062"/>
                    <a:pt x="115067" y="22126"/>
                  </a:cubicBezTo>
                  <a:lnTo>
                    <a:pt x="115067" y="22062"/>
                  </a:lnTo>
                  <a:cubicBezTo>
                    <a:pt x="114998" y="21993"/>
                    <a:pt x="114935" y="21930"/>
                    <a:pt x="114935" y="21861"/>
                  </a:cubicBezTo>
                  <a:close/>
                  <a:moveTo>
                    <a:pt x="114866" y="22195"/>
                  </a:moveTo>
                  <a:lnTo>
                    <a:pt x="114866" y="22258"/>
                  </a:lnTo>
                  <a:cubicBezTo>
                    <a:pt x="114866" y="22327"/>
                    <a:pt x="114935" y="22391"/>
                    <a:pt x="114998" y="22459"/>
                  </a:cubicBezTo>
                  <a:lnTo>
                    <a:pt x="114998" y="22391"/>
                  </a:lnTo>
                  <a:cubicBezTo>
                    <a:pt x="114935" y="22327"/>
                    <a:pt x="114935" y="22258"/>
                    <a:pt x="114866" y="22195"/>
                  </a:cubicBezTo>
                  <a:close/>
                  <a:moveTo>
                    <a:pt x="114802" y="22459"/>
                  </a:moveTo>
                  <a:lnTo>
                    <a:pt x="114802" y="22592"/>
                  </a:lnTo>
                  <a:cubicBezTo>
                    <a:pt x="114866" y="22592"/>
                    <a:pt x="114866" y="22656"/>
                    <a:pt x="114935" y="22724"/>
                  </a:cubicBezTo>
                  <a:lnTo>
                    <a:pt x="114998" y="22656"/>
                  </a:lnTo>
                  <a:lnTo>
                    <a:pt x="114802" y="22459"/>
                  </a:lnTo>
                  <a:close/>
                  <a:moveTo>
                    <a:pt x="114733" y="22724"/>
                  </a:moveTo>
                  <a:lnTo>
                    <a:pt x="114733" y="22857"/>
                  </a:lnTo>
                  <a:lnTo>
                    <a:pt x="114935" y="23053"/>
                  </a:lnTo>
                  <a:lnTo>
                    <a:pt x="114935" y="22921"/>
                  </a:lnTo>
                  <a:lnTo>
                    <a:pt x="114733" y="22724"/>
                  </a:lnTo>
                  <a:close/>
                  <a:moveTo>
                    <a:pt x="114670" y="23053"/>
                  </a:moveTo>
                  <a:lnTo>
                    <a:pt x="114670" y="23186"/>
                  </a:lnTo>
                  <a:lnTo>
                    <a:pt x="114866" y="23387"/>
                  </a:lnTo>
                  <a:lnTo>
                    <a:pt x="114866" y="23254"/>
                  </a:lnTo>
                  <a:lnTo>
                    <a:pt x="114670" y="23053"/>
                  </a:lnTo>
                  <a:close/>
                  <a:moveTo>
                    <a:pt x="114601" y="23318"/>
                  </a:moveTo>
                  <a:lnTo>
                    <a:pt x="114601" y="23450"/>
                  </a:lnTo>
                  <a:lnTo>
                    <a:pt x="114802" y="23652"/>
                  </a:lnTo>
                  <a:lnTo>
                    <a:pt x="114802" y="23519"/>
                  </a:lnTo>
                  <a:lnTo>
                    <a:pt x="114601" y="23318"/>
                  </a:lnTo>
                  <a:close/>
                  <a:moveTo>
                    <a:pt x="114537" y="23652"/>
                  </a:moveTo>
                  <a:lnTo>
                    <a:pt x="114537" y="23784"/>
                  </a:lnTo>
                  <a:cubicBezTo>
                    <a:pt x="114601" y="23848"/>
                    <a:pt x="114670" y="23917"/>
                    <a:pt x="114733" y="23917"/>
                  </a:cubicBezTo>
                  <a:lnTo>
                    <a:pt x="114733" y="23848"/>
                  </a:lnTo>
                  <a:lnTo>
                    <a:pt x="114537" y="23652"/>
                  </a:lnTo>
                  <a:close/>
                  <a:moveTo>
                    <a:pt x="114468" y="23917"/>
                  </a:moveTo>
                  <a:lnTo>
                    <a:pt x="114468" y="24113"/>
                  </a:lnTo>
                  <a:cubicBezTo>
                    <a:pt x="114537" y="24113"/>
                    <a:pt x="114601" y="24182"/>
                    <a:pt x="114670" y="24245"/>
                  </a:cubicBezTo>
                  <a:lnTo>
                    <a:pt x="114670" y="24113"/>
                  </a:lnTo>
                  <a:lnTo>
                    <a:pt x="114468" y="23917"/>
                  </a:lnTo>
                  <a:close/>
                  <a:moveTo>
                    <a:pt x="114405" y="24245"/>
                  </a:moveTo>
                  <a:lnTo>
                    <a:pt x="114405" y="24378"/>
                  </a:lnTo>
                  <a:cubicBezTo>
                    <a:pt x="114468" y="24447"/>
                    <a:pt x="114537" y="24510"/>
                    <a:pt x="114601" y="24510"/>
                  </a:cubicBezTo>
                  <a:lnTo>
                    <a:pt x="114601" y="24378"/>
                  </a:lnTo>
                  <a:cubicBezTo>
                    <a:pt x="114537" y="24314"/>
                    <a:pt x="114468" y="24314"/>
                    <a:pt x="114405" y="24245"/>
                  </a:cubicBezTo>
                  <a:close/>
                  <a:moveTo>
                    <a:pt x="114336" y="24510"/>
                  </a:moveTo>
                  <a:lnTo>
                    <a:pt x="114336" y="24712"/>
                  </a:lnTo>
                  <a:cubicBezTo>
                    <a:pt x="114405" y="24712"/>
                    <a:pt x="114468" y="24775"/>
                    <a:pt x="114537" y="24844"/>
                  </a:cubicBezTo>
                  <a:lnTo>
                    <a:pt x="114537" y="24712"/>
                  </a:lnTo>
                  <a:lnTo>
                    <a:pt x="114336" y="24510"/>
                  </a:lnTo>
                  <a:close/>
                  <a:moveTo>
                    <a:pt x="114272" y="24844"/>
                  </a:moveTo>
                  <a:lnTo>
                    <a:pt x="114272" y="24977"/>
                  </a:lnTo>
                  <a:cubicBezTo>
                    <a:pt x="114336" y="25040"/>
                    <a:pt x="114405" y="25109"/>
                    <a:pt x="114468" y="25109"/>
                  </a:cubicBezTo>
                  <a:lnTo>
                    <a:pt x="114468" y="24977"/>
                  </a:lnTo>
                  <a:cubicBezTo>
                    <a:pt x="114405" y="24908"/>
                    <a:pt x="114336" y="24908"/>
                    <a:pt x="114272" y="24844"/>
                  </a:cubicBezTo>
                  <a:close/>
                  <a:moveTo>
                    <a:pt x="114203" y="25109"/>
                  </a:moveTo>
                  <a:cubicBezTo>
                    <a:pt x="114203" y="25173"/>
                    <a:pt x="114203" y="25242"/>
                    <a:pt x="114140" y="25305"/>
                  </a:cubicBezTo>
                  <a:cubicBezTo>
                    <a:pt x="114203" y="25374"/>
                    <a:pt x="114272" y="25374"/>
                    <a:pt x="114336" y="25438"/>
                  </a:cubicBezTo>
                  <a:cubicBezTo>
                    <a:pt x="114405" y="25374"/>
                    <a:pt x="114405" y="25305"/>
                    <a:pt x="114405" y="25242"/>
                  </a:cubicBezTo>
                  <a:cubicBezTo>
                    <a:pt x="114336" y="25242"/>
                    <a:pt x="114272" y="25173"/>
                    <a:pt x="114203" y="25109"/>
                  </a:cubicBezTo>
                  <a:close/>
                  <a:moveTo>
                    <a:pt x="114140" y="25438"/>
                  </a:moveTo>
                  <a:cubicBezTo>
                    <a:pt x="114140" y="25507"/>
                    <a:pt x="114071" y="25570"/>
                    <a:pt x="114071" y="25639"/>
                  </a:cubicBezTo>
                  <a:cubicBezTo>
                    <a:pt x="114140" y="25639"/>
                    <a:pt x="114203" y="25703"/>
                    <a:pt x="114272" y="25703"/>
                  </a:cubicBezTo>
                  <a:cubicBezTo>
                    <a:pt x="114272" y="25703"/>
                    <a:pt x="114336" y="25639"/>
                    <a:pt x="114336" y="25570"/>
                  </a:cubicBezTo>
                  <a:cubicBezTo>
                    <a:pt x="114272" y="25507"/>
                    <a:pt x="114203" y="25507"/>
                    <a:pt x="114140" y="25438"/>
                  </a:cubicBezTo>
                  <a:close/>
                  <a:moveTo>
                    <a:pt x="114071" y="25772"/>
                  </a:moveTo>
                  <a:cubicBezTo>
                    <a:pt x="114007" y="25835"/>
                    <a:pt x="114007" y="25835"/>
                    <a:pt x="114007" y="25904"/>
                  </a:cubicBezTo>
                  <a:cubicBezTo>
                    <a:pt x="114071" y="25968"/>
                    <a:pt x="114140" y="26037"/>
                    <a:pt x="114203" y="26037"/>
                  </a:cubicBezTo>
                  <a:cubicBezTo>
                    <a:pt x="114203" y="25968"/>
                    <a:pt x="114272" y="25904"/>
                    <a:pt x="114272" y="25835"/>
                  </a:cubicBezTo>
                  <a:cubicBezTo>
                    <a:pt x="114203" y="25835"/>
                    <a:pt x="114140" y="25772"/>
                    <a:pt x="114071" y="25772"/>
                  </a:cubicBezTo>
                  <a:close/>
                  <a:moveTo>
                    <a:pt x="113938" y="26037"/>
                  </a:moveTo>
                  <a:lnTo>
                    <a:pt x="113938" y="26233"/>
                  </a:lnTo>
                  <a:cubicBezTo>
                    <a:pt x="114007" y="26302"/>
                    <a:pt x="114071" y="26302"/>
                    <a:pt x="114140" y="26365"/>
                  </a:cubicBezTo>
                  <a:cubicBezTo>
                    <a:pt x="114140" y="26302"/>
                    <a:pt x="114140" y="26233"/>
                    <a:pt x="114203" y="26169"/>
                  </a:cubicBezTo>
                  <a:cubicBezTo>
                    <a:pt x="114140" y="26100"/>
                    <a:pt x="114071" y="26100"/>
                    <a:pt x="113938" y="26037"/>
                  </a:cubicBezTo>
                  <a:close/>
                  <a:moveTo>
                    <a:pt x="113875" y="26365"/>
                  </a:moveTo>
                  <a:cubicBezTo>
                    <a:pt x="113875" y="26434"/>
                    <a:pt x="113875" y="26498"/>
                    <a:pt x="113806" y="26567"/>
                  </a:cubicBezTo>
                  <a:cubicBezTo>
                    <a:pt x="113938" y="26567"/>
                    <a:pt x="114007" y="26630"/>
                    <a:pt x="114071" y="26630"/>
                  </a:cubicBezTo>
                  <a:lnTo>
                    <a:pt x="114071" y="26434"/>
                  </a:lnTo>
                  <a:cubicBezTo>
                    <a:pt x="114007" y="26434"/>
                    <a:pt x="113938" y="26365"/>
                    <a:pt x="113875" y="26365"/>
                  </a:cubicBezTo>
                  <a:close/>
                  <a:moveTo>
                    <a:pt x="113806" y="26630"/>
                  </a:moveTo>
                  <a:cubicBezTo>
                    <a:pt x="113806" y="26699"/>
                    <a:pt x="113742" y="26763"/>
                    <a:pt x="113742" y="26895"/>
                  </a:cubicBezTo>
                  <a:cubicBezTo>
                    <a:pt x="113806" y="26895"/>
                    <a:pt x="113875" y="26895"/>
                    <a:pt x="113938" y="26964"/>
                  </a:cubicBezTo>
                  <a:cubicBezTo>
                    <a:pt x="114007" y="26895"/>
                    <a:pt x="114007" y="26832"/>
                    <a:pt x="114007" y="26763"/>
                  </a:cubicBezTo>
                  <a:cubicBezTo>
                    <a:pt x="113938" y="26699"/>
                    <a:pt x="113875" y="26699"/>
                    <a:pt x="113806" y="26630"/>
                  </a:cubicBezTo>
                  <a:close/>
                  <a:moveTo>
                    <a:pt x="113742" y="26964"/>
                  </a:moveTo>
                  <a:cubicBezTo>
                    <a:pt x="113673" y="27028"/>
                    <a:pt x="113673" y="27096"/>
                    <a:pt x="113673" y="27160"/>
                  </a:cubicBezTo>
                  <a:cubicBezTo>
                    <a:pt x="113742" y="27229"/>
                    <a:pt x="113806" y="27229"/>
                    <a:pt x="113875" y="27293"/>
                  </a:cubicBezTo>
                  <a:cubicBezTo>
                    <a:pt x="113875" y="27229"/>
                    <a:pt x="113938" y="27160"/>
                    <a:pt x="113938" y="27028"/>
                  </a:cubicBezTo>
                  <a:cubicBezTo>
                    <a:pt x="113875" y="27028"/>
                    <a:pt x="113806" y="27028"/>
                    <a:pt x="113742" y="26964"/>
                  </a:cubicBezTo>
                  <a:close/>
                  <a:moveTo>
                    <a:pt x="113610" y="27293"/>
                  </a:moveTo>
                  <a:lnTo>
                    <a:pt x="113610" y="27494"/>
                  </a:lnTo>
                  <a:cubicBezTo>
                    <a:pt x="113673" y="27494"/>
                    <a:pt x="113742" y="27558"/>
                    <a:pt x="113806" y="27558"/>
                  </a:cubicBezTo>
                  <a:cubicBezTo>
                    <a:pt x="113806" y="27494"/>
                    <a:pt x="113806" y="27425"/>
                    <a:pt x="113875" y="27361"/>
                  </a:cubicBezTo>
                  <a:cubicBezTo>
                    <a:pt x="113806" y="27361"/>
                    <a:pt x="113742" y="27293"/>
                    <a:pt x="113610" y="27293"/>
                  </a:cubicBezTo>
                  <a:close/>
                  <a:moveTo>
                    <a:pt x="113541" y="27558"/>
                  </a:moveTo>
                  <a:cubicBezTo>
                    <a:pt x="113541" y="27690"/>
                    <a:pt x="113541" y="27759"/>
                    <a:pt x="113477" y="27823"/>
                  </a:cubicBezTo>
                  <a:cubicBezTo>
                    <a:pt x="113541" y="27823"/>
                    <a:pt x="113610" y="27891"/>
                    <a:pt x="113673" y="27891"/>
                  </a:cubicBezTo>
                  <a:cubicBezTo>
                    <a:pt x="113742" y="27823"/>
                    <a:pt x="113742" y="27759"/>
                    <a:pt x="113742" y="27690"/>
                  </a:cubicBezTo>
                  <a:cubicBezTo>
                    <a:pt x="113673" y="27626"/>
                    <a:pt x="113610" y="27626"/>
                    <a:pt x="113541" y="27558"/>
                  </a:cubicBezTo>
                  <a:close/>
                  <a:moveTo>
                    <a:pt x="113477" y="27891"/>
                  </a:moveTo>
                  <a:cubicBezTo>
                    <a:pt x="113408" y="27955"/>
                    <a:pt x="113408" y="28024"/>
                    <a:pt x="113408" y="28087"/>
                  </a:cubicBezTo>
                  <a:cubicBezTo>
                    <a:pt x="113477" y="28156"/>
                    <a:pt x="113541" y="28156"/>
                    <a:pt x="113610" y="28220"/>
                  </a:cubicBezTo>
                  <a:cubicBezTo>
                    <a:pt x="113610" y="28087"/>
                    <a:pt x="113673" y="28024"/>
                    <a:pt x="113673" y="27955"/>
                  </a:cubicBezTo>
                  <a:cubicBezTo>
                    <a:pt x="113610" y="27955"/>
                    <a:pt x="113541" y="27955"/>
                    <a:pt x="113477" y="27891"/>
                  </a:cubicBezTo>
                  <a:close/>
                  <a:moveTo>
                    <a:pt x="113345" y="28220"/>
                  </a:moveTo>
                  <a:cubicBezTo>
                    <a:pt x="113345" y="28289"/>
                    <a:pt x="113345" y="28352"/>
                    <a:pt x="113276" y="28421"/>
                  </a:cubicBezTo>
                  <a:cubicBezTo>
                    <a:pt x="113408" y="28485"/>
                    <a:pt x="113477" y="28485"/>
                    <a:pt x="113541" y="28485"/>
                  </a:cubicBezTo>
                  <a:cubicBezTo>
                    <a:pt x="113541" y="28421"/>
                    <a:pt x="113541" y="28352"/>
                    <a:pt x="113610" y="28289"/>
                  </a:cubicBezTo>
                  <a:cubicBezTo>
                    <a:pt x="113541" y="28289"/>
                    <a:pt x="113477" y="28220"/>
                    <a:pt x="113345" y="28220"/>
                  </a:cubicBezTo>
                  <a:close/>
                  <a:moveTo>
                    <a:pt x="113276" y="28554"/>
                  </a:moveTo>
                  <a:cubicBezTo>
                    <a:pt x="113276" y="28617"/>
                    <a:pt x="113212" y="28686"/>
                    <a:pt x="113212" y="28750"/>
                  </a:cubicBezTo>
                  <a:cubicBezTo>
                    <a:pt x="113276" y="28750"/>
                    <a:pt x="113345" y="28819"/>
                    <a:pt x="113408" y="28819"/>
                  </a:cubicBezTo>
                  <a:cubicBezTo>
                    <a:pt x="113477" y="28750"/>
                    <a:pt x="113477" y="28686"/>
                    <a:pt x="113477" y="28617"/>
                  </a:cubicBezTo>
                  <a:cubicBezTo>
                    <a:pt x="113408" y="28554"/>
                    <a:pt x="113345" y="28554"/>
                    <a:pt x="113276" y="28554"/>
                  </a:cubicBezTo>
                  <a:close/>
                  <a:moveTo>
                    <a:pt x="113212" y="28819"/>
                  </a:moveTo>
                  <a:cubicBezTo>
                    <a:pt x="113143" y="28882"/>
                    <a:pt x="113143" y="29015"/>
                    <a:pt x="113143" y="29084"/>
                  </a:cubicBezTo>
                  <a:cubicBezTo>
                    <a:pt x="113212" y="29084"/>
                    <a:pt x="113276" y="29084"/>
                    <a:pt x="113345" y="29147"/>
                  </a:cubicBezTo>
                  <a:cubicBezTo>
                    <a:pt x="113345" y="29084"/>
                    <a:pt x="113408" y="28951"/>
                    <a:pt x="113408" y="28882"/>
                  </a:cubicBezTo>
                  <a:cubicBezTo>
                    <a:pt x="113345" y="28882"/>
                    <a:pt x="113276" y="28882"/>
                    <a:pt x="113212" y="28819"/>
                  </a:cubicBezTo>
                  <a:close/>
                  <a:moveTo>
                    <a:pt x="16164" y="37165"/>
                  </a:moveTo>
                  <a:lnTo>
                    <a:pt x="16164" y="37165"/>
                  </a:lnTo>
                  <a:cubicBezTo>
                    <a:pt x="16100" y="37229"/>
                    <a:pt x="16100" y="37361"/>
                    <a:pt x="16032" y="37430"/>
                  </a:cubicBezTo>
                  <a:cubicBezTo>
                    <a:pt x="16100" y="37361"/>
                    <a:pt x="16164" y="37229"/>
                    <a:pt x="16164" y="37165"/>
                  </a:cubicBezTo>
                  <a:close/>
                  <a:moveTo>
                    <a:pt x="15767" y="37229"/>
                  </a:moveTo>
                  <a:lnTo>
                    <a:pt x="15767" y="37229"/>
                  </a:lnTo>
                  <a:cubicBezTo>
                    <a:pt x="15703" y="37361"/>
                    <a:pt x="15703" y="37430"/>
                    <a:pt x="15634" y="37494"/>
                  </a:cubicBezTo>
                  <a:lnTo>
                    <a:pt x="15703" y="37494"/>
                  </a:lnTo>
                  <a:cubicBezTo>
                    <a:pt x="15703" y="37430"/>
                    <a:pt x="15767" y="37361"/>
                    <a:pt x="15767" y="37229"/>
                  </a:cubicBezTo>
                  <a:close/>
                  <a:moveTo>
                    <a:pt x="15968" y="37229"/>
                  </a:moveTo>
                  <a:lnTo>
                    <a:pt x="15968" y="37229"/>
                  </a:lnTo>
                  <a:cubicBezTo>
                    <a:pt x="15899" y="37298"/>
                    <a:pt x="15899" y="37361"/>
                    <a:pt x="15835" y="37494"/>
                  </a:cubicBezTo>
                  <a:cubicBezTo>
                    <a:pt x="15899" y="37361"/>
                    <a:pt x="15968" y="37298"/>
                    <a:pt x="15968" y="37229"/>
                  </a:cubicBezTo>
                  <a:close/>
                  <a:moveTo>
                    <a:pt x="15571" y="37298"/>
                  </a:moveTo>
                  <a:cubicBezTo>
                    <a:pt x="15502" y="37361"/>
                    <a:pt x="15502" y="37494"/>
                    <a:pt x="15438" y="37563"/>
                  </a:cubicBezTo>
                  <a:lnTo>
                    <a:pt x="15502" y="37563"/>
                  </a:lnTo>
                  <a:cubicBezTo>
                    <a:pt x="15502" y="37494"/>
                    <a:pt x="15571" y="37361"/>
                    <a:pt x="15571" y="37298"/>
                  </a:cubicBezTo>
                  <a:close/>
                  <a:moveTo>
                    <a:pt x="15369" y="37361"/>
                  </a:moveTo>
                  <a:lnTo>
                    <a:pt x="15369" y="37361"/>
                  </a:lnTo>
                  <a:cubicBezTo>
                    <a:pt x="15306" y="37430"/>
                    <a:pt x="15306" y="37563"/>
                    <a:pt x="15237" y="37626"/>
                  </a:cubicBezTo>
                  <a:lnTo>
                    <a:pt x="15306" y="37626"/>
                  </a:lnTo>
                  <a:cubicBezTo>
                    <a:pt x="15306" y="37494"/>
                    <a:pt x="15369" y="37430"/>
                    <a:pt x="15369" y="37361"/>
                  </a:cubicBezTo>
                  <a:close/>
                  <a:moveTo>
                    <a:pt x="14972" y="37430"/>
                  </a:moveTo>
                  <a:lnTo>
                    <a:pt x="14972" y="37430"/>
                  </a:lnTo>
                  <a:cubicBezTo>
                    <a:pt x="14908" y="37563"/>
                    <a:pt x="14908" y="37626"/>
                    <a:pt x="14839" y="37695"/>
                  </a:cubicBezTo>
                  <a:lnTo>
                    <a:pt x="14908" y="37695"/>
                  </a:lnTo>
                  <a:cubicBezTo>
                    <a:pt x="14972" y="37626"/>
                    <a:pt x="14972" y="37563"/>
                    <a:pt x="14972" y="37430"/>
                  </a:cubicBezTo>
                  <a:close/>
                  <a:moveTo>
                    <a:pt x="15173" y="37430"/>
                  </a:moveTo>
                  <a:lnTo>
                    <a:pt x="15173" y="37430"/>
                  </a:lnTo>
                  <a:cubicBezTo>
                    <a:pt x="15104" y="37494"/>
                    <a:pt x="15104" y="37563"/>
                    <a:pt x="15041" y="37695"/>
                  </a:cubicBezTo>
                  <a:cubicBezTo>
                    <a:pt x="15104" y="37695"/>
                    <a:pt x="15104" y="37626"/>
                    <a:pt x="15104" y="37626"/>
                  </a:cubicBezTo>
                  <a:cubicBezTo>
                    <a:pt x="15104" y="37563"/>
                    <a:pt x="15173" y="37494"/>
                    <a:pt x="15173" y="37430"/>
                  </a:cubicBezTo>
                  <a:close/>
                  <a:moveTo>
                    <a:pt x="14776" y="37494"/>
                  </a:moveTo>
                  <a:cubicBezTo>
                    <a:pt x="14707" y="37626"/>
                    <a:pt x="14707" y="37695"/>
                    <a:pt x="14707" y="37759"/>
                  </a:cubicBezTo>
                  <a:cubicBezTo>
                    <a:pt x="14776" y="37695"/>
                    <a:pt x="14776" y="37563"/>
                    <a:pt x="14839" y="37494"/>
                  </a:cubicBezTo>
                  <a:close/>
                  <a:moveTo>
                    <a:pt x="14574" y="37563"/>
                  </a:moveTo>
                  <a:cubicBezTo>
                    <a:pt x="14511" y="37626"/>
                    <a:pt x="14511" y="37759"/>
                    <a:pt x="14511" y="37828"/>
                  </a:cubicBezTo>
                  <a:cubicBezTo>
                    <a:pt x="14574" y="37759"/>
                    <a:pt x="14574" y="37626"/>
                    <a:pt x="14643" y="37563"/>
                  </a:cubicBezTo>
                  <a:close/>
                  <a:moveTo>
                    <a:pt x="81681" y="11861"/>
                  </a:moveTo>
                  <a:cubicBezTo>
                    <a:pt x="78432" y="14574"/>
                    <a:pt x="75120" y="17558"/>
                    <a:pt x="72009" y="20340"/>
                  </a:cubicBezTo>
                  <a:cubicBezTo>
                    <a:pt x="68830" y="23254"/>
                    <a:pt x="65782" y="25968"/>
                    <a:pt x="62931" y="28352"/>
                  </a:cubicBezTo>
                  <a:cubicBezTo>
                    <a:pt x="60086" y="30674"/>
                    <a:pt x="57499" y="32592"/>
                    <a:pt x="55316" y="33721"/>
                  </a:cubicBezTo>
                  <a:cubicBezTo>
                    <a:pt x="49418" y="36832"/>
                    <a:pt x="43657" y="37626"/>
                    <a:pt x="38226" y="37626"/>
                  </a:cubicBezTo>
                  <a:lnTo>
                    <a:pt x="38157" y="37626"/>
                  </a:lnTo>
                  <a:cubicBezTo>
                    <a:pt x="32857" y="37626"/>
                    <a:pt x="27823" y="36832"/>
                    <a:pt x="23122" y="36699"/>
                  </a:cubicBezTo>
                  <a:cubicBezTo>
                    <a:pt x="21993" y="36768"/>
                    <a:pt x="20870" y="36832"/>
                    <a:pt x="19741" y="36964"/>
                  </a:cubicBezTo>
                  <a:lnTo>
                    <a:pt x="20075" y="36964"/>
                  </a:lnTo>
                  <a:cubicBezTo>
                    <a:pt x="20605" y="36900"/>
                    <a:pt x="21135" y="36900"/>
                    <a:pt x="21665" y="36900"/>
                  </a:cubicBezTo>
                  <a:cubicBezTo>
                    <a:pt x="22327" y="36900"/>
                    <a:pt x="22990" y="36900"/>
                    <a:pt x="23652" y="36964"/>
                  </a:cubicBezTo>
                  <a:cubicBezTo>
                    <a:pt x="28157" y="37097"/>
                    <a:pt x="33059" y="37828"/>
                    <a:pt x="38226" y="37828"/>
                  </a:cubicBezTo>
                  <a:cubicBezTo>
                    <a:pt x="43657" y="37828"/>
                    <a:pt x="49487" y="37033"/>
                    <a:pt x="55380" y="33917"/>
                  </a:cubicBezTo>
                  <a:cubicBezTo>
                    <a:pt x="58363" y="32396"/>
                    <a:pt x="62004" y="29481"/>
                    <a:pt x="65979" y="26037"/>
                  </a:cubicBezTo>
                  <a:cubicBezTo>
                    <a:pt x="70881" y="21728"/>
                    <a:pt x="76381" y="16630"/>
                    <a:pt x="81813" y="12057"/>
                  </a:cubicBezTo>
                  <a:cubicBezTo>
                    <a:pt x="81744" y="11993"/>
                    <a:pt x="81744" y="11924"/>
                    <a:pt x="81681" y="11861"/>
                  </a:cubicBezTo>
                  <a:close/>
                  <a:moveTo>
                    <a:pt x="14378" y="37626"/>
                  </a:moveTo>
                  <a:cubicBezTo>
                    <a:pt x="14309" y="37695"/>
                    <a:pt x="14309" y="37828"/>
                    <a:pt x="14309" y="37891"/>
                  </a:cubicBezTo>
                  <a:cubicBezTo>
                    <a:pt x="14378" y="37759"/>
                    <a:pt x="14378" y="37695"/>
                    <a:pt x="14442" y="37626"/>
                  </a:cubicBezTo>
                  <a:close/>
                  <a:moveTo>
                    <a:pt x="14177" y="37695"/>
                  </a:moveTo>
                  <a:cubicBezTo>
                    <a:pt x="14177" y="37759"/>
                    <a:pt x="14113" y="37891"/>
                    <a:pt x="14113" y="37960"/>
                  </a:cubicBezTo>
                  <a:lnTo>
                    <a:pt x="14177" y="37960"/>
                  </a:lnTo>
                  <a:cubicBezTo>
                    <a:pt x="14177" y="37828"/>
                    <a:pt x="14177" y="37759"/>
                    <a:pt x="14246" y="37695"/>
                  </a:cubicBezTo>
                  <a:close/>
                  <a:moveTo>
                    <a:pt x="13981" y="37759"/>
                  </a:moveTo>
                  <a:cubicBezTo>
                    <a:pt x="13981" y="37828"/>
                    <a:pt x="13912" y="37960"/>
                    <a:pt x="13912" y="38024"/>
                  </a:cubicBezTo>
                  <a:lnTo>
                    <a:pt x="13981" y="38024"/>
                  </a:lnTo>
                  <a:cubicBezTo>
                    <a:pt x="13981" y="37891"/>
                    <a:pt x="14044" y="37828"/>
                    <a:pt x="14044" y="37759"/>
                  </a:cubicBezTo>
                  <a:close/>
                  <a:moveTo>
                    <a:pt x="13779" y="37828"/>
                  </a:moveTo>
                  <a:cubicBezTo>
                    <a:pt x="13779" y="37891"/>
                    <a:pt x="13716" y="38024"/>
                    <a:pt x="13716" y="38093"/>
                  </a:cubicBezTo>
                  <a:lnTo>
                    <a:pt x="13779" y="38093"/>
                  </a:lnTo>
                  <a:cubicBezTo>
                    <a:pt x="13779" y="37960"/>
                    <a:pt x="13848" y="37891"/>
                    <a:pt x="13848" y="37828"/>
                  </a:cubicBezTo>
                  <a:close/>
                  <a:moveTo>
                    <a:pt x="13583" y="37891"/>
                  </a:moveTo>
                  <a:cubicBezTo>
                    <a:pt x="13514" y="37960"/>
                    <a:pt x="13514" y="38093"/>
                    <a:pt x="13514" y="38156"/>
                  </a:cubicBezTo>
                  <a:lnTo>
                    <a:pt x="13583" y="38156"/>
                  </a:lnTo>
                  <a:cubicBezTo>
                    <a:pt x="13647" y="38024"/>
                    <a:pt x="13647" y="37960"/>
                    <a:pt x="13647" y="37891"/>
                  </a:cubicBezTo>
                  <a:close/>
                  <a:moveTo>
                    <a:pt x="13382" y="37960"/>
                  </a:moveTo>
                  <a:cubicBezTo>
                    <a:pt x="13382" y="38024"/>
                    <a:pt x="13318" y="38156"/>
                    <a:pt x="13318" y="38225"/>
                  </a:cubicBezTo>
                  <a:lnTo>
                    <a:pt x="13382" y="38225"/>
                  </a:lnTo>
                  <a:cubicBezTo>
                    <a:pt x="13382" y="38093"/>
                    <a:pt x="13451" y="38024"/>
                    <a:pt x="13451" y="37960"/>
                  </a:cubicBezTo>
                  <a:close/>
                  <a:moveTo>
                    <a:pt x="13186" y="38024"/>
                  </a:moveTo>
                  <a:cubicBezTo>
                    <a:pt x="13186" y="38156"/>
                    <a:pt x="13186" y="38225"/>
                    <a:pt x="13117" y="38289"/>
                  </a:cubicBezTo>
                  <a:lnTo>
                    <a:pt x="13186" y="38289"/>
                  </a:lnTo>
                  <a:cubicBezTo>
                    <a:pt x="13249" y="38156"/>
                    <a:pt x="13249" y="38093"/>
                    <a:pt x="13249" y="38024"/>
                  </a:cubicBezTo>
                  <a:close/>
                  <a:moveTo>
                    <a:pt x="12984" y="38093"/>
                  </a:moveTo>
                  <a:cubicBezTo>
                    <a:pt x="12984" y="38225"/>
                    <a:pt x="12984" y="38289"/>
                    <a:pt x="12921" y="38358"/>
                  </a:cubicBezTo>
                  <a:lnTo>
                    <a:pt x="13053" y="38358"/>
                  </a:lnTo>
                  <a:lnTo>
                    <a:pt x="13053" y="38093"/>
                  </a:lnTo>
                  <a:close/>
                  <a:moveTo>
                    <a:pt x="12852" y="38156"/>
                  </a:moveTo>
                  <a:cubicBezTo>
                    <a:pt x="12788" y="38289"/>
                    <a:pt x="12788" y="38358"/>
                    <a:pt x="12788" y="38490"/>
                  </a:cubicBezTo>
                  <a:cubicBezTo>
                    <a:pt x="12788" y="38421"/>
                    <a:pt x="12788" y="38421"/>
                    <a:pt x="12852" y="38421"/>
                  </a:cubicBezTo>
                  <a:cubicBezTo>
                    <a:pt x="12852" y="38358"/>
                    <a:pt x="12852" y="38225"/>
                    <a:pt x="12921" y="38156"/>
                  </a:cubicBezTo>
                  <a:close/>
                  <a:moveTo>
                    <a:pt x="12719" y="38225"/>
                  </a:moveTo>
                  <a:lnTo>
                    <a:pt x="12719" y="38225"/>
                  </a:lnTo>
                  <a:cubicBezTo>
                    <a:pt x="12719" y="38225"/>
                    <a:pt x="12656" y="38225"/>
                    <a:pt x="12656" y="38289"/>
                  </a:cubicBezTo>
                  <a:cubicBezTo>
                    <a:pt x="12587" y="38358"/>
                    <a:pt x="12587" y="38421"/>
                    <a:pt x="12587" y="38554"/>
                  </a:cubicBezTo>
                  <a:lnTo>
                    <a:pt x="12656" y="38490"/>
                  </a:lnTo>
                  <a:cubicBezTo>
                    <a:pt x="12656" y="38421"/>
                    <a:pt x="12719" y="38358"/>
                    <a:pt x="12719" y="38225"/>
                  </a:cubicBezTo>
                  <a:close/>
                  <a:moveTo>
                    <a:pt x="12523" y="38289"/>
                  </a:moveTo>
                  <a:lnTo>
                    <a:pt x="12454" y="38358"/>
                  </a:lnTo>
                  <a:cubicBezTo>
                    <a:pt x="12454" y="38421"/>
                    <a:pt x="12391" y="38554"/>
                    <a:pt x="12391" y="38623"/>
                  </a:cubicBezTo>
                  <a:cubicBezTo>
                    <a:pt x="12454" y="38623"/>
                    <a:pt x="12454" y="38623"/>
                    <a:pt x="12523" y="38554"/>
                  </a:cubicBezTo>
                  <a:lnTo>
                    <a:pt x="12523" y="38289"/>
                  </a:lnTo>
                  <a:close/>
                  <a:moveTo>
                    <a:pt x="12391" y="38421"/>
                  </a:moveTo>
                  <a:lnTo>
                    <a:pt x="12391" y="38421"/>
                  </a:lnTo>
                  <a:cubicBezTo>
                    <a:pt x="10865" y="39084"/>
                    <a:pt x="9476" y="39948"/>
                    <a:pt x="8151" y="41204"/>
                  </a:cubicBezTo>
                  <a:cubicBezTo>
                    <a:pt x="7224" y="42067"/>
                    <a:pt x="6228" y="43127"/>
                    <a:pt x="5300" y="44452"/>
                  </a:cubicBezTo>
                  <a:cubicBezTo>
                    <a:pt x="4373" y="45777"/>
                    <a:pt x="3445" y="47367"/>
                    <a:pt x="2651" y="49089"/>
                  </a:cubicBezTo>
                  <a:cubicBezTo>
                    <a:pt x="2651" y="49140"/>
                    <a:pt x="2610" y="49235"/>
                    <a:pt x="2593" y="49306"/>
                  </a:cubicBezTo>
                  <a:lnTo>
                    <a:pt x="2593" y="49306"/>
                  </a:lnTo>
                  <a:cubicBezTo>
                    <a:pt x="3307" y="47872"/>
                    <a:pt x="4105" y="46583"/>
                    <a:pt x="4903" y="45443"/>
                  </a:cubicBezTo>
                  <a:cubicBezTo>
                    <a:pt x="6032" y="43721"/>
                    <a:pt x="7224" y="42332"/>
                    <a:pt x="8347" y="41336"/>
                  </a:cubicBezTo>
                  <a:cubicBezTo>
                    <a:pt x="9609" y="40213"/>
                    <a:pt x="10934" y="39285"/>
                    <a:pt x="12322" y="38686"/>
                  </a:cubicBezTo>
                  <a:cubicBezTo>
                    <a:pt x="12322" y="38554"/>
                    <a:pt x="12322" y="38490"/>
                    <a:pt x="12391" y="38421"/>
                  </a:cubicBezTo>
                  <a:close/>
                  <a:moveTo>
                    <a:pt x="2593" y="49306"/>
                  </a:moveTo>
                  <a:cubicBezTo>
                    <a:pt x="2478" y="49539"/>
                    <a:pt x="2364" y="49776"/>
                    <a:pt x="2253" y="50017"/>
                  </a:cubicBezTo>
                  <a:cubicBezTo>
                    <a:pt x="2253" y="50149"/>
                    <a:pt x="2189" y="50213"/>
                    <a:pt x="2189" y="50281"/>
                  </a:cubicBezTo>
                  <a:cubicBezTo>
                    <a:pt x="2322" y="49948"/>
                    <a:pt x="2454" y="49683"/>
                    <a:pt x="2587" y="49354"/>
                  </a:cubicBezTo>
                  <a:cubicBezTo>
                    <a:pt x="2587" y="49340"/>
                    <a:pt x="2589" y="49324"/>
                    <a:pt x="2593" y="49306"/>
                  </a:cubicBezTo>
                  <a:close/>
                  <a:moveTo>
                    <a:pt x="1130" y="54320"/>
                  </a:moveTo>
                  <a:cubicBezTo>
                    <a:pt x="1077" y="54420"/>
                    <a:pt x="1028" y="54484"/>
                    <a:pt x="978" y="54536"/>
                  </a:cubicBezTo>
                  <a:lnTo>
                    <a:pt x="978" y="54536"/>
                  </a:lnTo>
                  <a:lnTo>
                    <a:pt x="1130" y="54389"/>
                  </a:lnTo>
                  <a:lnTo>
                    <a:pt x="1130" y="54320"/>
                  </a:lnTo>
                  <a:close/>
                  <a:moveTo>
                    <a:pt x="978" y="54536"/>
                  </a:moveTo>
                  <a:lnTo>
                    <a:pt x="928" y="54585"/>
                  </a:lnTo>
                  <a:cubicBezTo>
                    <a:pt x="945" y="54569"/>
                    <a:pt x="961" y="54553"/>
                    <a:pt x="978" y="54536"/>
                  </a:cubicBezTo>
                  <a:close/>
                  <a:moveTo>
                    <a:pt x="997" y="54850"/>
                  </a:moveTo>
                  <a:cubicBezTo>
                    <a:pt x="865" y="54982"/>
                    <a:pt x="796" y="55183"/>
                    <a:pt x="663" y="55316"/>
                  </a:cubicBezTo>
                  <a:cubicBezTo>
                    <a:pt x="796" y="55183"/>
                    <a:pt x="865" y="55051"/>
                    <a:pt x="997" y="54918"/>
                  </a:cubicBezTo>
                  <a:lnTo>
                    <a:pt x="997" y="54850"/>
                  </a:lnTo>
                  <a:close/>
                  <a:moveTo>
                    <a:pt x="928" y="55316"/>
                  </a:moveTo>
                  <a:lnTo>
                    <a:pt x="928" y="55316"/>
                  </a:lnTo>
                  <a:cubicBezTo>
                    <a:pt x="906" y="55339"/>
                    <a:pt x="891" y="55362"/>
                    <a:pt x="882" y="55383"/>
                  </a:cubicBezTo>
                  <a:lnTo>
                    <a:pt x="882" y="55383"/>
                  </a:lnTo>
                  <a:cubicBezTo>
                    <a:pt x="897" y="55361"/>
                    <a:pt x="913" y="55339"/>
                    <a:pt x="928" y="55316"/>
                  </a:cubicBezTo>
                  <a:close/>
                  <a:moveTo>
                    <a:pt x="882" y="55383"/>
                  </a:moveTo>
                  <a:lnTo>
                    <a:pt x="882" y="55383"/>
                  </a:lnTo>
                  <a:cubicBezTo>
                    <a:pt x="766" y="55543"/>
                    <a:pt x="656" y="55660"/>
                    <a:pt x="600" y="55776"/>
                  </a:cubicBezTo>
                  <a:lnTo>
                    <a:pt x="600" y="55776"/>
                  </a:lnTo>
                  <a:cubicBezTo>
                    <a:pt x="708" y="55667"/>
                    <a:pt x="808" y="55558"/>
                    <a:pt x="865" y="55448"/>
                  </a:cubicBezTo>
                  <a:cubicBezTo>
                    <a:pt x="865" y="55448"/>
                    <a:pt x="865" y="55420"/>
                    <a:pt x="882" y="55383"/>
                  </a:cubicBezTo>
                  <a:close/>
                  <a:moveTo>
                    <a:pt x="600" y="55776"/>
                  </a:moveTo>
                  <a:lnTo>
                    <a:pt x="600" y="55776"/>
                  </a:lnTo>
                  <a:cubicBezTo>
                    <a:pt x="577" y="55800"/>
                    <a:pt x="554" y="55823"/>
                    <a:pt x="531" y="55846"/>
                  </a:cubicBezTo>
                  <a:cubicBezTo>
                    <a:pt x="600" y="55846"/>
                    <a:pt x="600" y="55777"/>
                    <a:pt x="600" y="55777"/>
                  </a:cubicBezTo>
                  <a:cubicBezTo>
                    <a:pt x="600" y="55777"/>
                    <a:pt x="600" y="55777"/>
                    <a:pt x="600" y="55776"/>
                  </a:cubicBezTo>
                  <a:close/>
                  <a:moveTo>
                    <a:pt x="796" y="55846"/>
                  </a:moveTo>
                  <a:cubicBezTo>
                    <a:pt x="663" y="55978"/>
                    <a:pt x="600" y="56111"/>
                    <a:pt x="467" y="56243"/>
                  </a:cubicBezTo>
                  <a:lnTo>
                    <a:pt x="467" y="56376"/>
                  </a:lnTo>
                  <a:cubicBezTo>
                    <a:pt x="600" y="56243"/>
                    <a:pt x="663" y="56111"/>
                    <a:pt x="796" y="55978"/>
                  </a:cubicBezTo>
                  <a:lnTo>
                    <a:pt x="796" y="55846"/>
                  </a:lnTo>
                  <a:close/>
                  <a:moveTo>
                    <a:pt x="732" y="56376"/>
                  </a:moveTo>
                  <a:cubicBezTo>
                    <a:pt x="708" y="56398"/>
                    <a:pt x="692" y="56413"/>
                    <a:pt x="682" y="56425"/>
                  </a:cubicBezTo>
                  <a:lnTo>
                    <a:pt x="682" y="56425"/>
                  </a:lnTo>
                  <a:lnTo>
                    <a:pt x="732" y="56376"/>
                  </a:lnTo>
                  <a:close/>
                  <a:moveTo>
                    <a:pt x="682" y="56425"/>
                  </a:moveTo>
                  <a:lnTo>
                    <a:pt x="398" y="56704"/>
                  </a:lnTo>
                  <a:lnTo>
                    <a:pt x="398" y="56837"/>
                  </a:lnTo>
                  <a:cubicBezTo>
                    <a:pt x="467" y="56773"/>
                    <a:pt x="600" y="56641"/>
                    <a:pt x="663" y="56508"/>
                  </a:cubicBezTo>
                  <a:cubicBezTo>
                    <a:pt x="663" y="56464"/>
                    <a:pt x="663" y="56448"/>
                    <a:pt x="682" y="56425"/>
                  </a:cubicBezTo>
                  <a:close/>
                  <a:moveTo>
                    <a:pt x="600" y="56906"/>
                  </a:moveTo>
                  <a:cubicBezTo>
                    <a:pt x="531" y="56969"/>
                    <a:pt x="398" y="57102"/>
                    <a:pt x="335" y="57234"/>
                  </a:cubicBezTo>
                  <a:lnTo>
                    <a:pt x="335" y="57367"/>
                  </a:lnTo>
                  <a:cubicBezTo>
                    <a:pt x="398" y="57303"/>
                    <a:pt x="467" y="57171"/>
                    <a:pt x="600" y="57038"/>
                  </a:cubicBezTo>
                  <a:lnTo>
                    <a:pt x="600" y="56906"/>
                  </a:lnTo>
                  <a:close/>
                  <a:moveTo>
                    <a:pt x="531" y="57367"/>
                  </a:moveTo>
                  <a:cubicBezTo>
                    <a:pt x="467" y="57499"/>
                    <a:pt x="335" y="57568"/>
                    <a:pt x="266" y="57701"/>
                  </a:cubicBezTo>
                  <a:lnTo>
                    <a:pt x="266" y="57897"/>
                  </a:lnTo>
                  <a:cubicBezTo>
                    <a:pt x="335" y="57764"/>
                    <a:pt x="398" y="57701"/>
                    <a:pt x="531" y="57568"/>
                  </a:cubicBezTo>
                  <a:lnTo>
                    <a:pt x="531" y="57367"/>
                  </a:lnTo>
                  <a:close/>
                  <a:moveTo>
                    <a:pt x="467" y="57897"/>
                  </a:moveTo>
                  <a:lnTo>
                    <a:pt x="202" y="58162"/>
                  </a:lnTo>
                  <a:lnTo>
                    <a:pt x="202" y="58427"/>
                  </a:lnTo>
                  <a:cubicBezTo>
                    <a:pt x="266" y="58294"/>
                    <a:pt x="335" y="58231"/>
                    <a:pt x="467" y="58098"/>
                  </a:cubicBezTo>
                  <a:lnTo>
                    <a:pt x="467" y="57897"/>
                  </a:lnTo>
                  <a:close/>
                  <a:moveTo>
                    <a:pt x="398" y="58427"/>
                  </a:moveTo>
                  <a:cubicBezTo>
                    <a:pt x="335" y="58496"/>
                    <a:pt x="266" y="58628"/>
                    <a:pt x="133" y="58692"/>
                  </a:cubicBezTo>
                  <a:lnTo>
                    <a:pt x="133" y="58957"/>
                  </a:lnTo>
                  <a:cubicBezTo>
                    <a:pt x="202" y="58824"/>
                    <a:pt x="335" y="58761"/>
                    <a:pt x="398" y="58628"/>
                  </a:cubicBezTo>
                  <a:lnTo>
                    <a:pt x="398" y="58427"/>
                  </a:lnTo>
                  <a:close/>
                  <a:moveTo>
                    <a:pt x="335" y="58893"/>
                  </a:moveTo>
                  <a:cubicBezTo>
                    <a:pt x="266" y="59026"/>
                    <a:pt x="202" y="59089"/>
                    <a:pt x="133" y="59158"/>
                  </a:cubicBezTo>
                  <a:cubicBezTo>
                    <a:pt x="133" y="59291"/>
                    <a:pt x="70" y="59354"/>
                    <a:pt x="70" y="59423"/>
                  </a:cubicBezTo>
                  <a:cubicBezTo>
                    <a:pt x="202" y="59354"/>
                    <a:pt x="266" y="59291"/>
                    <a:pt x="335" y="59158"/>
                  </a:cubicBezTo>
                  <a:lnTo>
                    <a:pt x="335" y="58893"/>
                  </a:lnTo>
                  <a:close/>
                  <a:moveTo>
                    <a:pt x="335" y="59423"/>
                  </a:moveTo>
                  <a:lnTo>
                    <a:pt x="70" y="59688"/>
                  </a:lnTo>
                  <a:lnTo>
                    <a:pt x="70" y="59953"/>
                  </a:lnTo>
                  <a:cubicBezTo>
                    <a:pt x="133" y="59884"/>
                    <a:pt x="202" y="59820"/>
                    <a:pt x="266" y="59688"/>
                  </a:cubicBezTo>
                  <a:cubicBezTo>
                    <a:pt x="335" y="59619"/>
                    <a:pt x="335" y="59555"/>
                    <a:pt x="335" y="59423"/>
                  </a:cubicBezTo>
                  <a:close/>
                  <a:moveTo>
                    <a:pt x="266" y="59953"/>
                  </a:moveTo>
                  <a:cubicBezTo>
                    <a:pt x="202" y="60017"/>
                    <a:pt x="133" y="60085"/>
                    <a:pt x="70" y="60218"/>
                  </a:cubicBezTo>
                  <a:cubicBezTo>
                    <a:pt x="70" y="60282"/>
                    <a:pt x="1" y="60350"/>
                    <a:pt x="1" y="60483"/>
                  </a:cubicBezTo>
                  <a:cubicBezTo>
                    <a:pt x="133" y="60414"/>
                    <a:pt x="202" y="60282"/>
                    <a:pt x="266" y="60218"/>
                  </a:cubicBezTo>
                  <a:lnTo>
                    <a:pt x="266" y="59953"/>
                  </a:lnTo>
                  <a:close/>
                  <a:moveTo>
                    <a:pt x="266" y="60483"/>
                  </a:moveTo>
                  <a:cubicBezTo>
                    <a:pt x="202" y="60546"/>
                    <a:pt x="70" y="60615"/>
                    <a:pt x="1" y="60679"/>
                  </a:cubicBezTo>
                  <a:lnTo>
                    <a:pt x="1" y="61013"/>
                  </a:lnTo>
                  <a:cubicBezTo>
                    <a:pt x="70" y="60880"/>
                    <a:pt x="133" y="60811"/>
                    <a:pt x="266" y="60748"/>
                  </a:cubicBezTo>
                  <a:lnTo>
                    <a:pt x="266" y="60483"/>
                  </a:lnTo>
                  <a:close/>
                  <a:moveTo>
                    <a:pt x="266" y="60944"/>
                  </a:moveTo>
                  <a:cubicBezTo>
                    <a:pt x="133" y="61013"/>
                    <a:pt x="70" y="61145"/>
                    <a:pt x="1" y="61209"/>
                  </a:cubicBezTo>
                  <a:lnTo>
                    <a:pt x="1" y="61474"/>
                  </a:lnTo>
                  <a:lnTo>
                    <a:pt x="202" y="61278"/>
                  </a:lnTo>
                  <a:cubicBezTo>
                    <a:pt x="202" y="61145"/>
                    <a:pt x="202" y="61076"/>
                    <a:pt x="266" y="60944"/>
                  </a:cubicBezTo>
                  <a:close/>
                  <a:moveTo>
                    <a:pt x="202" y="61474"/>
                  </a:moveTo>
                  <a:lnTo>
                    <a:pt x="1" y="61675"/>
                  </a:lnTo>
                  <a:lnTo>
                    <a:pt x="1" y="62004"/>
                  </a:lnTo>
                  <a:lnTo>
                    <a:pt x="202" y="61808"/>
                  </a:lnTo>
                  <a:lnTo>
                    <a:pt x="202" y="61474"/>
                  </a:lnTo>
                  <a:close/>
                  <a:moveTo>
                    <a:pt x="202" y="62004"/>
                  </a:moveTo>
                  <a:lnTo>
                    <a:pt x="1" y="62205"/>
                  </a:lnTo>
                  <a:lnTo>
                    <a:pt x="1" y="62534"/>
                  </a:lnTo>
                  <a:cubicBezTo>
                    <a:pt x="70" y="62470"/>
                    <a:pt x="133" y="62338"/>
                    <a:pt x="202" y="62269"/>
                  </a:cubicBezTo>
                  <a:lnTo>
                    <a:pt x="202" y="62004"/>
                  </a:lnTo>
                  <a:close/>
                  <a:moveTo>
                    <a:pt x="202" y="62470"/>
                  </a:moveTo>
                  <a:lnTo>
                    <a:pt x="1" y="62666"/>
                  </a:lnTo>
                  <a:lnTo>
                    <a:pt x="1" y="63000"/>
                  </a:lnTo>
                  <a:lnTo>
                    <a:pt x="202" y="62799"/>
                  </a:lnTo>
                  <a:lnTo>
                    <a:pt x="202" y="62470"/>
                  </a:lnTo>
                  <a:close/>
                  <a:moveTo>
                    <a:pt x="266" y="63000"/>
                  </a:moveTo>
                  <a:cubicBezTo>
                    <a:pt x="133" y="63064"/>
                    <a:pt x="70" y="63133"/>
                    <a:pt x="1" y="63196"/>
                  </a:cubicBezTo>
                  <a:lnTo>
                    <a:pt x="1" y="63530"/>
                  </a:lnTo>
                  <a:cubicBezTo>
                    <a:pt x="70" y="63461"/>
                    <a:pt x="202" y="63398"/>
                    <a:pt x="266" y="63329"/>
                  </a:cubicBezTo>
                  <a:lnTo>
                    <a:pt x="266" y="63000"/>
                  </a:lnTo>
                  <a:close/>
                  <a:moveTo>
                    <a:pt x="266" y="63461"/>
                  </a:moveTo>
                  <a:cubicBezTo>
                    <a:pt x="202" y="63530"/>
                    <a:pt x="133" y="63594"/>
                    <a:pt x="1" y="63663"/>
                  </a:cubicBezTo>
                  <a:cubicBezTo>
                    <a:pt x="70" y="63795"/>
                    <a:pt x="70" y="63928"/>
                    <a:pt x="70" y="63991"/>
                  </a:cubicBezTo>
                  <a:lnTo>
                    <a:pt x="266" y="63795"/>
                  </a:lnTo>
                  <a:lnTo>
                    <a:pt x="266" y="63461"/>
                  </a:lnTo>
                  <a:close/>
                  <a:moveTo>
                    <a:pt x="266" y="63991"/>
                  </a:moveTo>
                  <a:lnTo>
                    <a:pt x="70" y="64192"/>
                  </a:lnTo>
                  <a:lnTo>
                    <a:pt x="70" y="64521"/>
                  </a:lnTo>
                  <a:lnTo>
                    <a:pt x="266" y="64325"/>
                  </a:lnTo>
                  <a:lnTo>
                    <a:pt x="266" y="63991"/>
                  </a:lnTo>
                  <a:close/>
                  <a:moveTo>
                    <a:pt x="335" y="64457"/>
                  </a:moveTo>
                  <a:cubicBezTo>
                    <a:pt x="266" y="64521"/>
                    <a:pt x="133" y="64590"/>
                    <a:pt x="70" y="64654"/>
                  </a:cubicBezTo>
                  <a:cubicBezTo>
                    <a:pt x="133" y="64786"/>
                    <a:pt x="133" y="64919"/>
                    <a:pt x="133" y="64987"/>
                  </a:cubicBezTo>
                  <a:lnTo>
                    <a:pt x="335" y="64786"/>
                  </a:lnTo>
                  <a:lnTo>
                    <a:pt x="335" y="64457"/>
                  </a:lnTo>
                  <a:close/>
                  <a:moveTo>
                    <a:pt x="335" y="64987"/>
                  </a:moveTo>
                  <a:lnTo>
                    <a:pt x="133" y="65183"/>
                  </a:lnTo>
                  <a:cubicBezTo>
                    <a:pt x="133" y="65252"/>
                    <a:pt x="133" y="65385"/>
                    <a:pt x="202" y="65517"/>
                  </a:cubicBezTo>
                  <a:lnTo>
                    <a:pt x="398" y="65316"/>
                  </a:lnTo>
                  <a:cubicBezTo>
                    <a:pt x="398" y="65183"/>
                    <a:pt x="335" y="65051"/>
                    <a:pt x="335" y="64987"/>
                  </a:cubicBezTo>
                  <a:close/>
                  <a:moveTo>
                    <a:pt x="398" y="65448"/>
                  </a:moveTo>
                  <a:lnTo>
                    <a:pt x="202" y="65650"/>
                  </a:lnTo>
                  <a:lnTo>
                    <a:pt x="202" y="65978"/>
                  </a:lnTo>
                  <a:lnTo>
                    <a:pt x="398" y="65782"/>
                  </a:lnTo>
                  <a:lnTo>
                    <a:pt x="398" y="65448"/>
                  </a:lnTo>
                  <a:close/>
                  <a:moveTo>
                    <a:pt x="467" y="65915"/>
                  </a:moveTo>
                  <a:lnTo>
                    <a:pt x="266" y="66111"/>
                  </a:lnTo>
                  <a:lnTo>
                    <a:pt x="266" y="66445"/>
                  </a:lnTo>
                  <a:lnTo>
                    <a:pt x="467" y="66243"/>
                  </a:lnTo>
                  <a:lnTo>
                    <a:pt x="467" y="65915"/>
                  </a:lnTo>
                  <a:close/>
                  <a:moveTo>
                    <a:pt x="531" y="66376"/>
                  </a:moveTo>
                  <a:cubicBezTo>
                    <a:pt x="398" y="66445"/>
                    <a:pt x="335" y="66508"/>
                    <a:pt x="266" y="66577"/>
                  </a:cubicBezTo>
                  <a:cubicBezTo>
                    <a:pt x="335" y="66710"/>
                    <a:pt x="335" y="66842"/>
                    <a:pt x="335" y="66906"/>
                  </a:cubicBezTo>
                  <a:cubicBezTo>
                    <a:pt x="398" y="66842"/>
                    <a:pt x="467" y="66842"/>
                    <a:pt x="531" y="66773"/>
                  </a:cubicBezTo>
                  <a:lnTo>
                    <a:pt x="531" y="66376"/>
                  </a:lnTo>
                  <a:close/>
                  <a:moveTo>
                    <a:pt x="531" y="66842"/>
                  </a:moveTo>
                  <a:lnTo>
                    <a:pt x="335" y="67038"/>
                  </a:lnTo>
                  <a:cubicBezTo>
                    <a:pt x="398" y="67171"/>
                    <a:pt x="398" y="67303"/>
                    <a:pt x="398" y="67436"/>
                  </a:cubicBezTo>
                  <a:lnTo>
                    <a:pt x="600" y="67240"/>
                  </a:lnTo>
                  <a:cubicBezTo>
                    <a:pt x="600" y="67107"/>
                    <a:pt x="600" y="66975"/>
                    <a:pt x="531" y="66842"/>
                  </a:cubicBezTo>
                  <a:close/>
                  <a:moveTo>
                    <a:pt x="600" y="67303"/>
                  </a:moveTo>
                  <a:lnTo>
                    <a:pt x="398" y="67505"/>
                  </a:lnTo>
                  <a:cubicBezTo>
                    <a:pt x="467" y="67637"/>
                    <a:pt x="467" y="67770"/>
                    <a:pt x="467" y="67902"/>
                  </a:cubicBezTo>
                  <a:lnTo>
                    <a:pt x="663" y="67701"/>
                  </a:lnTo>
                  <a:cubicBezTo>
                    <a:pt x="663" y="67568"/>
                    <a:pt x="663" y="67436"/>
                    <a:pt x="600" y="67303"/>
                  </a:cubicBezTo>
                  <a:close/>
                  <a:moveTo>
                    <a:pt x="732" y="67770"/>
                  </a:moveTo>
                  <a:lnTo>
                    <a:pt x="531" y="67966"/>
                  </a:lnTo>
                  <a:lnTo>
                    <a:pt x="531" y="68300"/>
                  </a:lnTo>
                  <a:lnTo>
                    <a:pt x="732" y="68098"/>
                  </a:lnTo>
                  <a:lnTo>
                    <a:pt x="732" y="67770"/>
                  </a:lnTo>
                  <a:close/>
                  <a:moveTo>
                    <a:pt x="796" y="68231"/>
                  </a:moveTo>
                  <a:lnTo>
                    <a:pt x="600" y="68432"/>
                  </a:lnTo>
                  <a:cubicBezTo>
                    <a:pt x="600" y="68565"/>
                    <a:pt x="600" y="68628"/>
                    <a:pt x="663" y="68761"/>
                  </a:cubicBezTo>
                  <a:lnTo>
                    <a:pt x="865" y="68565"/>
                  </a:lnTo>
                  <a:cubicBezTo>
                    <a:pt x="796" y="68496"/>
                    <a:pt x="796" y="68363"/>
                    <a:pt x="796" y="68231"/>
                  </a:cubicBezTo>
                  <a:close/>
                  <a:moveTo>
                    <a:pt x="865" y="68697"/>
                  </a:moveTo>
                  <a:lnTo>
                    <a:pt x="663" y="68893"/>
                  </a:lnTo>
                  <a:cubicBezTo>
                    <a:pt x="663" y="68962"/>
                    <a:pt x="732" y="69094"/>
                    <a:pt x="732" y="69227"/>
                  </a:cubicBezTo>
                  <a:lnTo>
                    <a:pt x="928" y="69026"/>
                  </a:lnTo>
                  <a:cubicBezTo>
                    <a:pt x="928" y="68893"/>
                    <a:pt x="865" y="68829"/>
                    <a:pt x="865" y="68697"/>
                  </a:cubicBezTo>
                  <a:close/>
                  <a:moveTo>
                    <a:pt x="928" y="69094"/>
                  </a:moveTo>
                  <a:lnTo>
                    <a:pt x="732" y="69291"/>
                  </a:lnTo>
                  <a:cubicBezTo>
                    <a:pt x="796" y="69423"/>
                    <a:pt x="796" y="69556"/>
                    <a:pt x="796" y="69624"/>
                  </a:cubicBezTo>
                  <a:lnTo>
                    <a:pt x="997" y="69423"/>
                  </a:lnTo>
                  <a:cubicBezTo>
                    <a:pt x="997" y="69359"/>
                    <a:pt x="928" y="69227"/>
                    <a:pt x="928" y="69094"/>
                  </a:cubicBezTo>
                  <a:close/>
                  <a:moveTo>
                    <a:pt x="997" y="69556"/>
                  </a:moveTo>
                  <a:cubicBezTo>
                    <a:pt x="997" y="69624"/>
                    <a:pt x="928" y="69688"/>
                    <a:pt x="865" y="69757"/>
                  </a:cubicBezTo>
                  <a:cubicBezTo>
                    <a:pt x="2253" y="76312"/>
                    <a:pt x="5565" y="83731"/>
                    <a:pt x="11861" y="91750"/>
                  </a:cubicBezTo>
                  <a:cubicBezTo>
                    <a:pt x="14908" y="95655"/>
                    <a:pt x="15899" y="99831"/>
                    <a:pt x="15899" y="104134"/>
                  </a:cubicBezTo>
                  <a:cubicBezTo>
                    <a:pt x="15899" y="108310"/>
                    <a:pt x="14972" y="112613"/>
                    <a:pt x="13981" y="116922"/>
                  </a:cubicBezTo>
                  <a:cubicBezTo>
                    <a:pt x="12984" y="121161"/>
                    <a:pt x="11993" y="125332"/>
                    <a:pt x="11993" y="129307"/>
                  </a:cubicBezTo>
                  <a:cubicBezTo>
                    <a:pt x="11993" y="130101"/>
                    <a:pt x="12057" y="130833"/>
                    <a:pt x="12126" y="131628"/>
                  </a:cubicBezTo>
                  <a:cubicBezTo>
                    <a:pt x="12391" y="133546"/>
                    <a:pt x="12921" y="135337"/>
                    <a:pt x="13912" y="137123"/>
                  </a:cubicBezTo>
                  <a:cubicBezTo>
                    <a:pt x="14056" y="137363"/>
                    <a:pt x="14198" y="137600"/>
                    <a:pt x="14365" y="137861"/>
                  </a:cubicBezTo>
                  <a:lnTo>
                    <a:pt x="14365" y="137861"/>
                  </a:lnTo>
                  <a:cubicBezTo>
                    <a:pt x="14307" y="137748"/>
                    <a:pt x="14252" y="137635"/>
                    <a:pt x="14177" y="137521"/>
                  </a:cubicBezTo>
                  <a:cubicBezTo>
                    <a:pt x="13053" y="135533"/>
                    <a:pt x="12523" y="133414"/>
                    <a:pt x="12322" y="131294"/>
                  </a:cubicBezTo>
                  <a:cubicBezTo>
                    <a:pt x="12258" y="130631"/>
                    <a:pt x="12258" y="129969"/>
                    <a:pt x="12258" y="129307"/>
                  </a:cubicBezTo>
                  <a:cubicBezTo>
                    <a:pt x="12258" y="125401"/>
                    <a:pt x="13186" y="121225"/>
                    <a:pt x="14177" y="116922"/>
                  </a:cubicBezTo>
                  <a:cubicBezTo>
                    <a:pt x="15173" y="112682"/>
                    <a:pt x="16164" y="108374"/>
                    <a:pt x="16164" y="104134"/>
                  </a:cubicBezTo>
                  <a:cubicBezTo>
                    <a:pt x="16164" y="99831"/>
                    <a:pt x="15104" y="95592"/>
                    <a:pt x="12057" y="91617"/>
                  </a:cubicBezTo>
                  <a:cubicBezTo>
                    <a:pt x="5767" y="83535"/>
                    <a:pt x="2386" y="76116"/>
                    <a:pt x="997" y="69556"/>
                  </a:cubicBezTo>
                  <a:close/>
                  <a:moveTo>
                    <a:pt x="14365" y="137861"/>
                  </a:moveTo>
                  <a:cubicBezTo>
                    <a:pt x="14408" y="137947"/>
                    <a:pt x="14454" y="138033"/>
                    <a:pt x="14511" y="138120"/>
                  </a:cubicBezTo>
                  <a:cubicBezTo>
                    <a:pt x="14511" y="138183"/>
                    <a:pt x="14511" y="138183"/>
                    <a:pt x="14574" y="138183"/>
                  </a:cubicBezTo>
                  <a:cubicBezTo>
                    <a:pt x="14499" y="138071"/>
                    <a:pt x="14430" y="137964"/>
                    <a:pt x="14365" y="137861"/>
                  </a:cubicBezTo>
                  <a:close/>
                  <a:moveTo>
                    <a:pt x="113080" y="29147"/>
                  </a:moveTo>
                  <a:cubicBezTo>
                    <a:pt x="112550" y="31071"/>
                    <a:pt x="111887" y="32989"/>
                    <a:pt x="111289" y="34913"/>
                  </a:cubicBezTo>
                  <a:cubicBezTo>
                    <a:pt x="109169" y="41469"/>
                    <a:pt x="107049" y="48029"/>
                    <a:pt x="107049" y="53859"/>
                  </a:cubicBezTo>
                  <a:cubicBezTo>
                    <a:pt x="107049" y="57701"/>
                    <a:pt x="107913" y="61209"/>
                    <a:pt x="110298" y="64256"/>
                  </a:cubicBezTo>
                  <a:cubicBezTo>
                    <a:pt x="118114" y="74325"/>
                    <a:pt x="120960" y="82274"/>
                    <a:pt x="120960" y="89100"/>
                  </a:cubicBezTo>
                  <a:cubicBezTo>
                    <a:pt x="120960" y="92677"/>
                    <a:pt x="120234" y="95920"/>
                    <a:pt x="118909" y="99100"/>
                  </a:cubicBezTo>
                  <a:cubicBezTo>
                    <a:pt x="117648" y="102216"/>
                    <a:pt x="115926" y="105194"/>
                    <a:pt x="113938" y="108178"/>
                  </a:cubicBezTo>
                  <a:cubicBezTo>
                    <a:pt x="111490" y="112020"/>
                    <a:pt x="107711" y="115793"/>
                    <a:pt x="102746" y="118575"/>
                  </a:cubicBezTo>
                  <a:cubicBezTo>
                    <a:pt x="97844" y="121357"/>
                    <a:pt x="91813" y="123212"/>
                    <a:pt x="84924" y="123212"/>
                  </a:cubicBezTo>
                  <a:cubicBezTo>
                    <a:pt x="80949" y="123212"/>
                    <a:pt x="76779" y="122619"/>
                    <a:pt x="72274" y="121225"/>
                  </a:cubicBezTo>
                  <a:cubicBezTo>
                    <a:pt x="71013" y="120827"/>
                    <a:pt x="69757" y="120631"/>
                    <a:pt x="68565" y="120631"/>
                  </a:cubicBezTo>
                  <a:cubicBezTo>
                    <a:pt x="64919" y="120631"/>
                    <a:pt x="61607" y="122285"/>
                    <a:pt x="58427" y="124802"/>
                  </a:cubicBezTo>
                  <a:cubicBezTo>
                    <a:pt x="53657" y="128512"/>
                    <a:pt x="49222" y="134076"/>
                    <a:pt x="44585" y="138713"/>
                  </a:cubicBezTo>
                  <a:cubicBezTo>
                    <a:pt x="43324" y="139974"/>
                    <a:pt x="41999" y="141167"/>
                    <a:pt x="40674" y="142290"/>
                  </a:cubicBezTo>
                  <a:cubicBezTo>
                    <a:pt x="40806" y="142290"/>
                    <a:pt x="40875" y="142290"/>
                    <a:pt x="40939" y="142359"/>
                  </a:cubicBezTo>
                  <a:cubicBezTo>
                    <a:pt x="45443" y="138649"/>
                    <a:pt x="49619" y="133483"/>
                    <a:pt x="53922" y="129174"/>
                  </a:cubicBezTo>
                  <a:cubicBezTo>
                    <a:pt x="56244" y="126858"/>
                    <a:pt x="58559" y="124802"/>
                    <a:pt x="60944" y="123281"/>
                  </a:cubicBezTo>
                  <a:cubicBezTo>
                    <a:pt x="63398" y="121824"/>
                    <a:pt x="65915" y="120896"/>
                    <a:pt x="68565" y="120896"/>
                  </a:cubicBezTo>
                  <a:cubicBezTo>
                    <a:pt x="69757" y="120896"/>
                    <a:pt x="70949" y="121029"/>
                    <a:pt x="72205" y="121426"/>
                  </a:cubicBezTo>
                  <a:cubicBezTo>
                    <a:pt x="76710" y="122884"/>
                    <a:pt x="80949" y="123477"/>
                    <a:pt x="84924" y="123477"/>
                  </a:cubicBezTo>
                  <a:cubicBezTo>
                    <a:pt x="91813" y="123477"/>
                    <a:pt x="97908" y="121622"/>
                    <a:pt x="102878" y="118777"/>
                  </a:cubicBezTo>
                  <a:cubicBezTo>
                    <a:pt x="107844" y="115926"/>
                    <a:pt x="111686" y="112152"/>
                    <a:pt x="114140" y="108310"/>
                  </a:cubicBezTo>
                  <a:cubicBezTo>
                    <a:pt x="116127" y="105327"/>
                    <a:pt x="117849" y="102348"/>
                    <a:pt x="119174" y="99169"/>
                  </a:cubicBezTo>
                  <a:cubicBezTo>
                    <a:pt x="120430" y="95989"/>
                    <a:pt x="121225" y="92677"/>
                    <a:pt x="121225" y="89100"/>
                  </a:cubicBezTo>
                  <a:cubicBezTo>
                    <a:pt x="121225" y="82211"/>
                    <a:pt x="118310" y="74193"/>
                    <a:pt x="110494" y="64124"/>
                  </a:cubicBezTo>
                  <a:cubicBezTo>
                    <a:pt x="108109" y="61145"/>
                    <a:pt x="107250" y="57632"/>
                    <a:pt x="107250" y="53859"/>
                  </a:cubicBezTo>
                  <a:cubicBezTo>
                    <a:pt x="107250" y="48029"/>
                    <a:pt x="109370" y="41537"/>
                    <a:pt x="111490" y="34977"/>
                  </a:cubicBezTo>
                  <a:cubicBezTo>
                    <a:pt x="112152" y="33058"/>
                    <a:pt x="112746" y="31135"/>
                    <a:pt x="113345" y="29216"/>
                  </a:cubicBezTo>
                  <a:cubicBezTo>
                    <a:pt x="113212" y="29216"/>
                    <a:pt x="113143" y="29147"/>
                    <a:pt x="113080" y="29147"/>
                  </a:cubicBezTo>
                  <a:close/>
                  <a:moveTo>
                    <a:pt x="40610" y="142359"/>
                  </a:moveTo>
                  <a:cubicBezTo>
                    <a:pt x="40541" y="142359"/>
                    <a:pt x="40541" y="142423"/>
                    <a:pt x="40478" y="142423"/>
                  </a:cubicBezTo>
                  <a:cubicBezTo>
                    <a:pt x="40541" y="142492"/>
                    <a:pt x="40674" y="142492"/>
                    <a:pt x="40743" y="142492"/>
                  </a:cubicBezTo>
                  <a:cubicBezTo>
                    <a:pt x="40806" y="142492"/>
                    <a:pt x="40806" y="142423"/>
                    <a:pt x="40875" y="142423"/>
                  </a:cubicBezTo>
                  <a:cubicBezTo>
                    <a:pt x="40806" y="142359"/>
                    <a:pt x="40674" y="142359"/>
                    <a:pt x="40610" y="142359"/>
                  </a:cubicBezTo>
                  <a:close/>
                  <a:moveTo>
                    <a:pt x="40409" y="142492"/>
                  </a:moveTo>
                  <a:lnTo>
                    <a:pt x="40276" y="142624"/>
                  </a:lnTo>
                  <a:cubicBezTo>
                    <a:pt x="40345" y="142624"/>
                    <a:pt x="40478" y="142688"/>
                    <a:pt x="40541" y="142688"/>
                  </a:cubicBezTo>
                  <a:cubicBezTo>
                    <a:pt x="40541" y="142624"/>
                    <a:pt x="40610" y="142624"/>
                    <a:pt x="40674" y="142555"/>
                  </a:cubicBezTo>
                  <a:cubicBezTo>
                    <a:pt x="40541" y="142555"/>
                    <a:pt x="40478" y="142555"/>
                    <a:pt x="40409" y="142492"/>
                  </a:cubicBezTo>
                  <a:close/>
                  <a:moveTo>
                    <a:pt x="40213" y="142688"/>
                  </a:moveTo>
                  <a:cubicBezTo>
                    <a:pt x="40144" y="142688"/>
                    <a:pt x="40080" y="142757"/>
                    <a:pt x="40080" y="142757"/>
                  </a:cubicBezTo>
                  <a:cubicBezTo>
                    <a:pt x="40144" y="142820"/>
                    <a:pt x="40213" y="142820"/>
                    <a:pt x="40345" y="142820"/>
                  </a:cubicBezTo>
                  <a:cubicBezTo>
                    <a:pt x="40345" y="142820"/>
                    <a:pt x="40409" y="142757"/>
                    <a:pt x="40478" y="142757"/>
                  </a:cubicBezTo>
                  <a:cubicBezTo>
                    <a:pt x="40345" y="142757"/>
                    <a:pt x="40276" y="142688"/>
                    <a:pt x="40213" y="142688"/>
                  </a:cubicBezTo>
                  <a:close/>
                  <a:moveTo>
                    <a:pt x="39948" y="142820"/>
                  </a:moveTo>
                  <a:cubicBezTo>
                    <a:pt x="39948" y="142889"/>
                    <a:pt x="39879" y="142889"/>
                    <a:pt x="39815" y="142953"/>
                  </a:cubicBezTo>
                  <a:cubicBezTo>
                    <a:pt x="39948" y="142953"/>
                    <a:pt x="40011" y="143021"/>
                    <a:pt x="40080" y="143021"/>
                  </a:cubicBezTo>
                  <a:cubicBezTo>
                    <a:pt x="40144" y="143021"/>
                    <a:pt x="40213" y="142953"/>
                    <a:pt x="40213" y="142953"/>
                  </a:cubicBezTo>
                  <a:cubicBezTo>
                    <a:pt x="40144" y="142889"/>
                    <a:pt x="40080" y="142889"/>
                    <a:pt x="39948" y="142820"/>
                  </a:cubicBezTo>
                  <a:close/>
                  <a:moveTo>
                    <a:pt x="39746" y="143021"/>
                  </a:moveTo>
                  <a:cubicBezTo>
                    <a:pt x="39683" y="143021"/>
                    <a:pt x="39683" y="143085"/>
                    <a:pt x="39614" y="143085"/>
                  </a:cubicBezTo>
                  <a:cubicBezTo>
                    <a:pt x="39683" y="143154"/>
                    <a:pt x="39815" y="143154"/>
                    <a:pt x="39879" y="143154"/>
                  </a:cubicBezTo>
                  <a:cubicBezTo>
                    <a:pt x="39948" y="143154"/>
                    <a:pt x="39948" y="143154"/>
                    <a:pt x="39948" y="143085"/>
                  </a:cubicBezTo>
                  <a:lnTo>
                    <a:pt x="40011" y="143085"/>
                  </a:lnTo>
                  <a:cubicBezTo>
                    <a:pt x="39948" y="143085"/>
                    <a:pt x="39815" y="143021"/>
                    <a:pt x="39746" y="143021"/>
                  </a:cubicBezTo>
                  <a:close/>
                  <a:moveTo>
                    <a:pt x="39550" y="143154"/>
                  </a:moveTo>
                  <a:cubicBezTo>
                    <a:pt x="39481" y="143218"/>
                    <a:pt x="39418" y="143218"/>
                    <a:pt x="39418" y="143286"/>
                  </a:cubicBezTo>
                  <a:cubicBezTo>
                    <a:pt x="39481" y="143286"/>
                    <a:pt x="39614" y="143286"/>
                    <a:pt x="39683" y="143350"/>
                  </a:cubicBezTo>
                  <a:cubicBezTo>
                    <a:pt x="39683" y="143286"/>
                    <a:pt x="39746" y="143286"/>
                    <a:pt x="39815" y="143286"/>
                  </a:cubicBezTo>
                  <a:cubicBezTo>
                    <a:pt x="39683" y="143218"/>
                    <a:pt x="39614" y="143218"/>
                    <a:pt x="39550" y="143154"/>
                  </a:cubicBezTo>
                  <a:close/>
                  <a:moveTo>
                    <a:pt x="39285" y="143350"/>
                  </a:moveTo>
                  <a:cubicBezTo>
                    <a:pt x="39285" y="143350"/>
                    <a:pt x="39217" y="143419"/>
                    <a:pt x="39153" y="143419"/>
                  </a:cubicBezTo>
                  <a:cubicBezTo>
                    <a:pt x="39285" y="143419"/>
                    <a:pt x="39349" y="143483"/>
                    <a:pt x="39481" y="143483"/>
                  </a:cubicBezTo>
                  <a:lnTo>
                    <a:pt x="39550" y="143419"/>
                  </a:lnTo>
                  <a:cubicBezTo>
                    <a:pt x="39481" y="143419"/>
                    <a:pt x="39418" y="143350"/>
                    <a:pt x="39285" y="143350"/>
                  </a:cubicBezTo>
                  <a:close/>
                  <a:moveTo>
                    <a:pt x="39084" y="143483"/>
                  </a:moveTo>
                  <a:cubicBezTo>
                    <a:pt x="39020" y="143551"/>
                    <a:pt x="39020" y="143551"/>
                    <a:pt x="38952" y="143551"/>
                  </a:cubicBezTo>
                  <a:cubicBezTo>
                    <a:pt x="39084" y="143615"/>
                    <a:pt x="39153" y="143615"/>
                    <a:pt x="39217" y="143684"/>
                  </a:cubicBezTo>
                  <a:cubicBezTo>
                    <a:pt x="39285" y="143615"/>
                    <a:pt x="39285" y="143615"/>
                    <a:pt x="39349" y="143615"/>
                  </a:cubicBezTo>
                  <a:cubicBezTo>
                    <a:pt x="39285" y="143551"/>
                    <a:pt x="39153" y="143551"/>
                    <a:pt x="39084" y="143483"/>
                  </a:cubicBezTo>
                  <a:close/>
                  <a:moveTo>
                    <a:pt x="38819" y="143684"/>
                  </a:moveTo>
                  <a:cubicBezTo>
                    <a:pt x="38819" y="143684"/>
                    <a:pt x="38755" y="143684"/>
                    <a:pt x="38755" y="143748"/>
                  </a:cubicBezTo>
                  <a:cubicBezTo>
                    <a:pt x="38819" y="143748"/>
                    <a:pt x="38952" y="143816"/>
                    <a:pt x="39020" y="143816"/>
                  </a:cubicBezTo>
                  <a:cubicBezTo>
                    <a:pt x="39084" y="143816"/>
                    <a:pt x="39084" y="143748"/>
                    <a:pt x="39153" y="143748"/>
                  </a:cubicBezTo>
                  <a:cubicBezTo>
                    <a:pt x="39020" y="143748"/>
                    <a:pt x="38952" y="143684"/>
                    <a:pt x="38819" y="143684"/>
                  </a:cubicBezTo>
                  <a:close/>
                  <a:moveTo>
                    <a:pt x="38623" y="143816"/>
                  </a:moveTo>
                  <a:cubicBezTo>
                    <a:pt x="38554" y="143816"/>
                    <a:pt x="38554" y="143880"/>
                    <a:pt x="38490" y="143880"/>
                  </a:cubicBezTo>
                  <a:cubicBezTo>
                    <a:pt x="38623" y="143880"/>
                    <a:pt x="38687" y="143949"/>
                    <a:pt x="38819" y="143949"/>
                  </a:cubicBezTo>
                  <a:cubicBezTo>
                    <a:pt x="38819" y="143949"/>
                    <a:pt x="38888" y="143949"/>
                    <a:pt x="38888" y="143880"/>
                  </a:cubicBezTo>
                  <a:cubicBezTo>
                    <a:pt x="38819" y="143880"/>
                    <a:pt x="38687" y="143816"/>
                    <a:pt x="38623" y="143816"/>
                  </a:cubicBezTo>
                  <a:close/>
                  <a:moveTo>
                    <a:pt x="38358" y="143949"/>
                  </a:moveTo>
                  <a:cubicBezTo>
                    <a:pt x="38358" y="144012"/>
                    <a:pt x="38358" y="144012"/>
                    <a:pt x="38289" y="144012"/>
                  </a:cubicBezTo>
                  <a:cubicBezTo>
                    <a:pt x="38422" y="144081"/>
                    <a:pt x="38490" y="144081"/>
                    <a:pt x="38554" y="144145"/>
                  </a:cubicBezTo>
                  <a:cubicBezTo>
                    <a:pt x="38623" y="144081"/>
                    <a:pt x="38623" y="144081"/>
                    <a:pt x="38687" y="144081"/>
                  </a:cubicBezTo>
                  <a:cubicBezTo>
                    <a:pt x="38554" y="144012"/>
                    <a:pt x="38490" y="144012"/>
                    <a:pt x="38358" y="143949"/>
                  </a:cubicBezTo>
                  <a:close/>
                  <a:moveTo>
                    <a:pt x="38157" y="144145"/>
                  </a:moveTo>
                  <a:cubicBezTo>
                    <a:pt x="38157" y="144145"/>
                    <a:pt x="38093" y="144145"/>
                    <a:pt x="38093" y="144214"/>
                  </a:cubicBezTo>
                  <a:cubicBezTo>
                    <a:pt x="38157" y="144214"/>
                    <a:pt x="38289" y="144214"/>
                    <a:pt x="38358" y="144277"/>
                  </a:cubicBezTo>
                  <a:lnTo>
                    <a:pt x="38422" y="144214"/>
                  </a:lnTo>
                  <a:cubicBezTo>
                    <a:pt x="38358" y="144214"/>
                    <a:pt x="38226" y="144145"/>
                    <a:pt x="38157" y="144145"/>
                  </a:cubicBezTo>
                  <a:close/>
                  <a:moveTo>
                    <a:pt x="37961" y="144277"/>
                  </a:moveTo>
                  <a:cubicBezTo>
                    <a:pt x="37892" y="144277"/>
                    <a:pt x="37892" y="144277"/>
                    <a:pt x="37828" y="144346"/>
                  </a:cubicBezTo>
                  <a:cubicBezTo>
                    <a:pt x="37961" y="144346"/>
                    <a:pt x="38024" y="144410"/>
                    <a:pt x="38157" y="144410"/>
                  </a:cubicBezTo>
                  <a:lnTo>
                    <a:pt x="38226" y="144346"/>
                  </a:lnTo>
                  <a:cubicBezTo>
                    <a:pt x="38093" y="144346"/>
                    <a:pt x="38024" y="144277"/>
                    <a:pt x="37961" y="144277"/>
                  </a:cubicBezTo>
                  <a:close/>
                  <a:moveTo>
                    <a:pt x="37696" y="144410"/>
                  </a:moveTo>
                  <a:lnTo>
                    <a:pt x="37627" y="144479"/>
                  </a:lnTo>
                  <a:cubicBezTo>
                    <a:pt x="37696" y="144479"/>
                    <a:pt x="37828" y="144542"/>
                    <a:pt x="37892" y="144542"/>
                  </a:cubicBezTo>
                  <a:cubicBezTo>
                    <a:pt x="37961" y="144542"/>
                    <a:pt x="37961" y="144542"/>
                    <a:pt x="38024" y="144479"/>
                  </a:cubicBezTo>
                  <a:cubicBezTo>
                    <a:pt x="37892" y="144479"/>
                    <a:pt x="37828" y="144479"/>
                    <a:pt x="37696" y="144410"/>
                  </a:cubicBezTo>
                  <a:close/>
                  <a:moveTo>
                    <a:pt x="37431" y="144542"/>
                  </a:moveTo>
                  <a:cubicBezTo>
                    <a:pt x="37431" y="144611"/>
                    <a:pt x="37431" y="144611"/>
                    <a:pt x="37362" y="144611"/>
                  </a:cubicBezTo>
                  <a:cubicBezTo>
                    <a:pt x="37494" y="144611"/>
                    <a:pt x="37627" y="144675"/>
                    <a:pt x="37696" y="144675"/>
                  </a:cubicBezTo>
                  <a:lnTo>
                    <a:pt x="37759" y="144675"/>
                  </a:lnTo>
                  <a:cubicBezTo>
                    <a:pt x="37696" y="144611"/>
                    <a:pt x="37563" y="144611"/>
                    <a:pt x="37431" y="144542"/>
                  </a:cubicBezTo>
                  <a:close/>
                  <a:moveTo>
                    <a:pt x="37229" y="144675"/>
                  </a:moveTo>
                  <a:cubicBezTo>
                    <a:pt x="37229" y="144744"/>
                    <a:pt x="37166" y="144744"/>
                    <a:pt x="37166" y="144744"/>
                  </a:cubicBezTo>
                  <a:cubicBezTo>
                    <a:pt x="37298" y="144744"/>
                    <a:pt x="37362" y="144807"/>
                    <a:pt x="37494" y="144807"/>
                  </a:cubicBezTo>
                  <a:lnTo>
                    <a:pt x="37563" y="144807"/>
                  </a:lnTo>
                  <a:cubicBezTo>
                    <a:pt x="37431" y="144744"/>
                    <a:pt x="37298" y="144744"/>
                    <a:pt x="37229" y="144675"/>
                  </a:cubicBezTo>
                  <a:close/>
                  <a:moveTo>
                    <a:pt x="36964" y="144876"/>
                  </a:moveTo>
                  <a:cubicBezTo>
                    <a:pt x="37033" y="144876"/>
                    <a:pt x="37166" y="144940"/>
                    <a:pt x="37229" y="144940"/>
                  </a:cubicBezTo>
                  <a:lnTo>
                    <a:pt x="37298" y="144940"/>
                  </a:lnTo>
                  <a:cubicBezTo>
                    <a:pt x="37166" y="144876"/>
                    <a:pt x="37097" y="144876"/>
                    <a:pt x="36964" y="144876"/>
                  </a:cubicBezTo>
                  <a:close/>
                  <a:moveTo>
                    <a:pt x="36699" y="145009"/>
                  </a:moveTo>
                  <a:cubicBezTo>
                    <a:pt x="36832" y="145009"/>
                    <a:pt x="36901" y="145072"/>
                    <a:pt x="37033" y="145072"/>
                  </a:cubicBezTo>
                  <a:lnTo>
                    <a:pt x="37097" y="145072"/>
                  </a:lnTo>
                  <a:cubicBezTo>
                    <a:pt x="36964" y="145009"/>
                    <a:pt x="36832" y="145009"/>
                    <a:pt x="36768" y="145009"/>
                  </a:cubicBezTo>
                  <a:close/>
                  <a:moveTo>
                    <a:pt x="36503" y="145141"/>
                  </a:moveTo>
                  <a:cubicBezTo>
                    <a:pt x="36567" y="145141"/>
                    <a:pt x="36699" y="145205"/>
                    <a:pt x="36832" y="145205"/>
                  </a:cubicBezTo>
                  <a:cubicBezTo>
                    <a:pt x="36699" y="145141"/>
                    <a:pt x="36636" y="145141"/>
                    <a:pt x="36503" y="145141"/>
                  </a:cubicBezTo>
                  <a:close/>
                  <a:moveTo>
                    <a:pt x="36238" y="145205"/>
                  </a:moveTo>
                  <a:lnTo>
                    <a:pt x="36238" y="145274"/>
                  </a:lnTo>
                  <a:cubicBezTo>
                    <a:pt x="36371" y="145274"/>
                    <a:pt x="36503" y="145274"/>
                    <a:pt x="36567" y="145337"/>
                  </a:cubicBezTo>
                  <a:lnTo>
                    <a:pt x="36636" y="145337"/>
                  </a:lnTo>
                  <a:cubicBezTo>
                    <a:pt x="36503" y="145274"/>
                    <a:pt x="36371" y="145274"/>
                    <a:pt x="36238" y="145205"/>
                  </a:cubicBezTo>
                  <a:close/>
                  <a:moveTo>
                    <a:pt x="36037" y="145337"/>
                  </a:moveTo>
                  <a:lnTo>
                    <a:pt x="36037" y="145337"/>
                  </a:lnTo>
                  <a:cubicBezTo>
                    <a:pt x="36106" y="145406"/>
                    <a:pt x="36238" y="145406"/>
                    <a:pt x="36371" y="145470"/>
                  </a:cubicBezTo>
                  <a:cubicBezTo>
                    <a:pt x="36238" y="145406"/>
                    <a:pt x="36169" y="145406"/>
                    <a:pt x="36037" y="145337"/>
                  </a:cubicBezTo>
                  <a:close/>
                  <a:moveTo>
                    <a:pt x="31866" y="147060"/>
                  </a:moveTo>
                  <a:cubicBezTo>
                    <a:pt x="31825" y="147060"/>
                    <a:pt x="31778" y="147066"/>
                    <a:pt x="31727" y="147075"/>
                  </a:cubicBezTo>
                  <a:lnTo>
                    <a:pt x="31727" y="147075"/>
                  </a:lnTo>
                  <a:cubicBezTo>
                    <a:pt x="31774" y="147070"/>
                    <a:pt x="31820" y="147065"/>
                    <a:pt x="31866" y="147060"/>
                  </a:cubicBezTo>
                  <a:close/>
                  <a:moveTo>
                    <a:pt x="14574" y="138649"/>
                  </a:moveTo>
                  <a:cubicBezTo>
                    <a:pt x="16032" y="140902"/>
                    <a:pt x="18220" y="142953"/>
                    <a:pt x="21400" y="144807"/>
                  </a:cubicBezTo>
                  <a:cubicBezTo>
                    <a:pt x="24246" y="146530"/>
                    <a:pt x="26895" y="147261"/>
                    <a:pt x="29481" y="147261"/>
                  </a:cubicBezTo>
                  <a:cubicBezTo>
                    <a:pt x="30144" y="147261"/>
                    <a:pt x="30737" y="147192"/>
                    <a:pt x="31400" y="147129"/>
                  </a:cubicBezTo>
                  <a:cubicBezTo>
                    <a:pt x="31491" y="147129"/>
                    <a:pt x="31616" y="147096"/>
                    <a:pt x="31727" y="147075"/>
                  </a:cubicBezTo>
                  <a:lnTo>
                    <a:pt x="31727" y="147075"/>
                  </a:lnTo>
                  <a:cubicBezTo>
                    <a:pt x="31166" y="147138"/>
                    <a:pt x="30554" y="147192"/>
                    <a:pt x="29943" y="147192"/>
                  </a:cubicBezTo>
                  <a:cubicBezTo>
                    <a:pt x="27293" y="147192"/>
                    <a:pt x="24511" y="146397"/>
                    <a:pt x="21532" y="144675"/>
                  </a:cubicBezTo>
                  <a:cubicBezTo>
                    <a:pt x="18353" y="142889"/>
                    <a:pt x="16164" y="140833"/>
                    <a:pt x="14643" y="13864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9" name="Google Shape;699;p38"/>
            <p:cNvSpPr/>
            <p:nvPr/>
          </p:nvSpPr>
          <p:spPr>
            <a:xfrm>
              <a:off x="2227825" y="940275"/>
              <a:ext cx="3067075" cy="3669900"/>
            </a:xfrm>
            <a:custGeom>
              <a:avLst/>
              <a:gdLst/>
              <a:ahLst/>
              <a:cxnLst/>
              <a:rect l="l" t="t" r="r" b="b"/>
              <a:pathLst>
                <a:path w="122683" h="146796" extrusionOk="0">
                  <a:moveTo>
                    <a:pt x="93801" y="3117"/>
                  </a:moveTo>
                  <a:cubicBezTo>
                    <a:pt x="93668" y="3117"/>
                    <a:pt x="93604" y="3117"/>
                    <a:pt x="93536" y="3181"/>
                  </a:cubicBezTo>
                  <a:lnTo>
                    <a:pt x="93737" y="3181"/>
                  </a:lnTo>
                  <a:cubicBezTo>
                    <a:pt x="93737" y="3117"/>
                    <a:pt x="93737" y="3117"/>
                    <a:pt x="93801" y="3117"/>
                  </a:cubicBezTo>
                  <a:close/>
                  <a:moveTo>
                    <a:pt x="93075" y="3313"/>
                  </a:moveTo>
                  <a:cubicBezTo>
                    <a:pt x="93006" y="3313"/>
                    <a:pt x="93006" y="3382"/>
                    <a:pt x="93006" y="3382"/>
                  </a:cubicBezTo>
                  <a:lnTo>
                    <a:pt x="93339" y="3382"/>
                  </a:lnTo>
                  <a:cubicBezTo>
                    <a:pt x="93339" y="3382"/>
                    <a:pt x="93403" y="3382"/>
                    <a:pt x="93403" y="3313"/>
                  </a:cubicBezTo>
                  <a:close/>
                  <a:moveTo>
                    <a:pt x="92677" y="3514"/>
                  </a:moveTo>
                  <a:lnTo>
                    <a:pt x="92608" y="3578"/>
                  </a:lnTo>
                  <a:lnTo>
                    <a:pt x="92942" y="3578"/>
                  </a:lnTo>
                  <a:cubicBezTo>
                    <a:pt x="92942" y="3578"/>
                    <a:pt x="93006" y="3578"/>
                    <a:pt x="93006" y="3514"/>
                  </a:cubicBezTo>
                  <a:close/>
                  <a:moveTo>
                    <a:pt x="92280" y="3711"/>
                  </a:moveTo>
                  <a:cubicBezTo>
                    <a:pt x="92280" y="3779"/>
                    <a:pt x="92211" y="3779"/>
                    <a:pt x="92211" y="3779"/>
                  </a:cubicBezTo>
                  <a:cubicBezTo>
                    <a:pt x="92280" y="3779"/>
                    <a:pt x="92412" y="3843"/>
                    <a:pt x="92545" y="3843"/>
                  </a:cubicBezTo>
                  <a:cubicBezTo>
                    <a:pt x="92545" y="3779"/>
                    <a:pt x="92608" y="3779"/>
                    <a:pt x="92677" y="3779"/>
                  </a:cubicBezTo>
                  <a:cubicBezTo>
                    <a:pt x="92545" y="3779"/>
                    <a:pt x="92412" y="3711"/>
                    <a:pt x="92280" y="3711"/>
                  </a:cubicBezTo>
                  <a:close/>
                  <a:moveTo>
                    <a:pt x="91946" y="3912"/>
                  </a:moveTo>
                  <a:cubicBezTo>
                    <a:pt x="91882" y="3976"/>
                    <a:pt x="91813" y="3976"/>
                    <a:pt x="91813" y="3976"/>
                  </a:cubicBezTo>
                  <a:cubicBezTo>
                    <a:pt x="91882" y="4044"/>
                    <a:pt x="92015" y="4044"/>
                    <a:pt x="92147" y="4044"/>
                  </a:cubicBezTo>
                  <a:cubicBezTo>
                    <a:pt x="92211" y="4044"/>
                    <a:pt x="92211" y="3976"/>
                    <a:pt x="92280" y="3976"/>
                  </a:cubicBezTo>
                  <a:cubicBezTo>
                    <a:pt x="92147" y="3976"/>
                    <a:pt x="92015" y="3976"/>
                    <a:pt x="91946" y="3912"/>
                  </a:cubicBezTo>
                  <a:close/>
                  <a:moveTo>
                    <a:pt x="91548" y="4108"/>
                  </a:moveTo>
                  <a:cubicBezTo>
                    <a:pt x="91485" y="4177"/>
                    <a:pt x="91416" y="4177"/>
                    <a:pt x="91416" y="4241"/>
                  </a:cubicBezTo>
                  <a:cubicBezTo>
                    <a:pt x="91485" y="4241"/>
                    <a:pt x="91617" y="4241"/>
                    <a:pt x="91750" y="4309"/>
                  </a:cubicBezTo>
                  <a:cubicBezTo>
                    <a:pt x="91750" y="4241"/>
                    <a:pt x="91813" y="4241"/>
                    <a:pt x="91882" y="4177"/>
                  </a:cubicBezTo>
                  <a:cubicBezTo>
                    <a:pt x="91750" y="4177"/>
                    <a:pt x="91681" y="4177"/>
                    <a:pt x="91548" y="4108"/>
                  </a:cubicBezTo>
                  <a:close/>
                  <a:moveTo>
                    <a:pt x="91151" y="4373"/>
                  </a:moveTo>
                  <a:cubicBezTo>
                    <a:pt x="91151" y="4373"/>
                    <a:pt x="91087" y="4442"/>
                    <a:pt x="91018" y="4442"/>
                  </a:cubicBezTo>
                  <a:cubicBezTo>
                    <a:pt x="91151" y="4505"/>
                    <a:pt x="91220" y="4505"/>
                    <a:pt x="91352" y="4505"/>
                  </a:cubicBezTo>
                  <a:cubicBezTo>
                    <a:pt x="91416" y="4505"/>
                    <a:pt x="91416" y="4442"/>
                    <a:pt x="91485" y="4442"/>
                  </a:cubicBezTo>
                  <a:cubicBezTo>
                    <a:pt x="91416" y="4373"/>
                    <a:pt x="91283" y="4373"/>
                    <a:pt x="91151" y="4373"/>
                  </a:cubicBezTo>
                  <a:close/>
                  <a:moveTo>
                    <a:pt x="90822" y="4574"/>
                  </a:moveTo>
                  <a:cubicBezTo>
                    <a:pt x="90753" y="4638"/>
                    <a:pt x="90690" y="4638"/>
                    <a:pt x="90621" y="4707"/>
                  </a:cubicBezTo>
                  <a:cubicBezTo>
                    <a:pt x="90753" y="4707"/>
                    <a:pt x="90822" y="4770"/>
                    <a:pt x="90955" y="4770"/>
                  </a:cubicBezTo>
                  <a:cubicBezTo>
                    <a:pt x="91018" y="4707"/>
                    <a:pt x="91087" y="4707"/>
                    <a:pt x="91151" y="4638"/>
                  </a:cubicBezTo>
                  <a:cubicBezTo>
                    <a:pt x="91018" y="4638"/>
                    <a:pt x="90955" y="4574"/>
                    <a:pt x="90822" y="4574"/>
                  </a:cubicBezTo>
                  <a:close/>
                  <a:moveTo>
                    <a:pt x="90425" y="4839"/>
                  </a:moveTo>
                  <a:cubicBezTo>
                    <a:pt x="90356" y="4839"/>
                    <a:pt x="90292" y="4903"/>
                    <a:pt x="90223" y="4903"/>
                  </a:cubicBezTo>
                  <a:cubicBezTo>
                    <a:pt x="90356" y="4972"/>
                    <a:pt x="90425" y="4972"/>
                    <a:pt x="90557" y="5035"/>
                  </a:cubicBezTo>
                  <a:cubicBezTo>
                    <a:pt x="90621" y="4972"/>
                    <a:pt x="90690" y="4972"/>
                    <a:pt x="90753" y="4903"/>
                  </a:cubicBezTo>
                  <a:cubicBezTo>
                    <a:pt x="90621" y="4839"/>
                    <a:pt x="90557" y="4839"/>
                    <a:pt x="90425" y="4839"/>
                  </a:cubicBezTo>
                  <a:close/>
                  <a:moveTo>
                    <a:pt x="90091" y="5035"/>
                  </a:moveTo>
                  <a:cubicBezTo>
                    <a:pt x="90027" y="5104"/>
                    <a:pt x="89958" y="5168"/>
                    <a:pt x="89895" y="5168"/>
                  </a:cubicBezTo>
                  <a:cubicBezTo>
                    <a:pt x="89958" y="5237"/>
                    <a:pt x="90027" y="5237"/>
                    <a:pt x="90160" y="5300"/>
                  </a:cubicBezTo>
                  <a:cubicBezTo>
                    <a:pt x="90223" y="5237"/>
                    <a:pt x="90292" y="5168"/>
                    <a:pt x="90356" y="5168"/>
                  </a:cubicBezTo>
                  <a:cubicBezTo>
                    <a:pt x="90292" y="5104"/>
                    <a:pt x="90160" y="5104"/>
                    <a:pt x="90091" y="5035"/>
                  </a:cubicBezTo>
                  <a:close/>
                  <a:moveTo>
                    <a:pt x="89693" y="5300"/>
                  </a:moveTo>
                  <a:cubicBezTo>
                    <a:pt x="89630" y="5369"/>
                    <a:pt x="89561" y="5369"/>
                    <a:pt x="89497" y="5433"/>
                  </a:cubicBezTo>
                  <a:cubicBezTo>
                    <a:pt x="89561" y="5502"/>
                    <a:pt x="89630" y="5502"/>
                    <a:pt x="89762" y="5565"/>
                  </a:cubicBezTo>
                  <a:lnTo>
                    <a:pt x="89958" y="5369"/>
                  </a:lnTo>
                  <a:cubicBezTo>
                    <a:pt x="89895" y="5369"/>
                    <a:pt x="89762" y="5300"/>
                    <a:pt x="89693" y="5300"/>
                  </a:cubicBezTo>
                  <a:close/>
                  <a:moveTo>
                    <a:pt x="89296" y="5565"/>
                  </a:moveTo>
                  <a:cubicBezTo>
                    <a:pt x="89232" y="5565"/>
                    <a:pt x="89164" y="5634"/>
                    <a:pt x="89100" y="5698"/>
                  </a:cubicBezTo>
                  <a:cubicBezTo>
                    <a:pt x="89164" y="5698"/>
                    <a:pt x="89232" y="5767"/>
                    <a:pt x="89365" y="5767"/>
                  </a:cubicBezTo>
                  <a:cubicBezTo>
                    <a:pt x="89429" y="5767"/>
                    <a:pt x="89497" y="5698"/>
                    <a:pt x="89561" y="5634"/>
                  </a:cubicBezTo>
                  <a:cubicBezTo>
                    <a:pt x="89497" y="5634"/>
                    <a:pt x="89429" y="5565"/>
                    <a:pt x="89296" y="5565"/>
                  </a:cubicBezTo>
                  <a:close/>
                  <a:moveTo>
                    <a:pt x="88967" y="5767"/>
                  </a:moveTo>
                  <a:cubicBezTo>
                    <a:pt x="88899" y="5830"/>
                    <a:pt x="88766" y="5899"/>
                    <a:pt x="88703" y="5963"/>
                  </a:cubicBezTo>
                  <a:cubicBezTo>
                    <a:pt x="88766" y="5963"/>
                    <a:pt x="88835" y="6032"/>
                    <a:pt x="88967" y="6095"/>
                  </a:cubicBezTo>
                  <a:lnTo>
                    <a:pt x="89164" y="5899"/>
                  </a:lnTo>
                  <a:cubicBezTo>
                    <a:pt x="89100" y="5830"/>
                    <a:pt x="89031" y="5830"/>
                    <a:pt x="88967" y="5767"/>
                  </a:cubicBezTo>
                  <a:close/>
                  <a:moveTo>
                    <a:pt x="88570" y="6032"/>
                  </a:moveTo>
                  <a:cubicBezTo>
                    <a:pt x="88501" y="6095"/>
                    <a:pt x="88369" y="6164"/>
                    <a:pt x="88305" y="6228"/>
                  </a:cubicBezTo>
                  <a:cubicBezTo>
                    <a:pt x="88369" y="6228"/>
                    <a:pt x="88438" y="6297"/>
                    <a:pt x="88570" y="6360"/>
                  </a:cubicBezTo>
                  <a:lnTo>
                    <a:pt x="88766" y="6164"/>
                  </a:lnTo>
                  <a:cubicBezTo>
                    <a:pt x="88703" y="6095"/>
                    <a:pt x="88634" y="6095"/>
                    <a:pt x="88570" y="6032"/>
                  </a:cubicBezTo>
                  <a:close/>
                  <a:moveTo>
                    <a:pt x="88173" y="6297"/>
                  </a:moveTo>
                  <a:cubicBezTo>
                    <a:pt x="88104" y="6360"/>
                    <a:pt x="88040" y="6429"/>
                    <a:pt x="87908" y="6493"/>
                  </a:cubicBezTo>
                  <a:cubicBezTo>
                    <a:pt x="87971" y="6493"/>
                    <a:pt x="88040" y="6562"/>
                    <a:pt x="88173" y="6625"/>
                  </a:cubicBezTo>
                  <a:cubicBezTo>
                    <a:pt x="88236" y="6562"/>
                    <a:pt x="88305" y="6493"/>
                    <a:pt x="88438" y="6429"/>
                  </a:cubicBezTo>
                  <a:cubicBezTo>
                    <a:pt x="88305" y="6360"/>
                    <a:pt x="88236" y="6360"/>
                    <a:pt x="88173" y="6297"/>
                  </a:cubicBezTo>
                  <a:close/>
                  <a:moveTo>
                    <a:pt x="87775" y="6562"/>
                  </a:moveTo>
                  <a:cubicBezTo>
                    <a:pt x="87706" y="6625"/>
                    <a:pt x="87643" y="6694"/>
                    <a:pt x="87510" y="6758"/>
                  </a:cubicBezTo>
                  <a:cubicBezTo>
                    <a:pt x="87574" y="6827"/>
                    <a:pt x="87643" y="6827"/>
                    <a:pt x="87706" y="6890"/>
                  </a:cubicBezTo>
                  <a:cubicBezTo>
                    <a:pt x="87839" y="6827"/>
                    <a:pt x="87908" y="6758"/>
                    <a:pt x="88040" y="6694"/>
                  </a:cubicBezTo>
                  <a:cubicBezTo>
                    <a:pt x="87971" y="6625"/>
                    <a:pt x="87839" y="6625"/>
                    <a:pt x="87775" y="6562"/>
                  </a:cubicBezTo>
                  <a:close/>
                  <a:moveTo>
                    <a:pt x="87441" y="6827"/>
                  </a:moveTo>
                  <a:cubicBezTo>
                    <a:pt x="87309" y="6890"/>
                    <a:pt x="87245" y="6959"/>
                    <a:pt x="87113" y="7023"/>
                  </a:cubicBezTo>
                  <a:cubicBezTo>
                    <a:pt x="87176" y="7092"/>
                    <a:pt x="87245" y="7155"/>
                    <a:pt x="87309" y="7155"/>
                  </a:cubicBezTo>
                  <a:cubicBezTo>
                    <a:pt x="87441" y="7092"/>
                    <a:pt x="87510" y="7023"/>
                    <a:pt x="87643" y="6959"/>
                  </a:cubicBezTo>
                  <a:cubicBezTo>
                    <a:pt x="87574" y="6959"/>
                    <a:pt x="87510" y="6890"/>
                    <a:pt x="87441" y="6827"/>
                  </a:cubicBezTo>
                  <a:close/>
                  <a:moveTo>
                    <a:pt x="87044" y="7092"/>
                  </a:moveTo>
                  <a:cubicBezTo>
                    <a:pt x="86911" y="7155"/>
                    <a:pt x="86848" y="7224"/>
                    <a:pt x="86715" y="7288"/>
                  </a:cubicBezTo>
                  <a:cubicBezTo>
                    <a:pt x="86779" y="7357"/>
                    <a:pt x="86848" y="7420"/>
                    <a:pt x="86911" y="7420"/>
                  </a:cubicBezTo>
                  <a:cubicBezTo>
                    <a:pt x="87044" y="7357"/>
                    <a:pt x="87113" y="7288"/>
                    <a:pt x="87245" y="7224"/>
                  </a:cubicBezTo>
                  <a:cubicBezTo>
                    <a:pt x="87176" y="7224"/>
                    <a:pt x="87113" y="7155"/>
                    <a:pt x="87044" y="7092"/>
                  </a:cubicBezTo>
                  <a:close/>
                  <a:moveTo>
                    <a:pt x="86646" y="7420"/>
                  </a:moveTo>
                  <a:cubicBezTo>
                    <a:pt x="86514" y="7489"/>
                    <a:pt x="86450" y="7553"/>
                    <a:pt x="86318" y="7622"/>
                  </a:cubicBezTo>
                  <a:cubicBezTo>
                    <a:pt x="86381" y="7622"/>
                    <a:pt x="86450" y="7685"/>
                    <a:pt x="86514" y="7754"/>
                  </a:cubicBezTo>
                  <a:cubicBezTo>
                    <a:pt x="86646" y="7685"/>
                    <a:pt x="86715" y="7622"/>
                    <a:pt x="86848" y="7553"/>
                  </a:cubicBezTo>
                  <a:cubicBezTo>
                    <a:pt x="86779" y="7489"/>
                    <a:pt x="86715" y="7420"/>
                    <a:pt x="86646" y="7420"/>
                  </a:cubicBezTo>
                  <a:close/>
                  <a:moveTo>
                    <a:pt x="86249" y="7685"/>
                  </a:moveTo>
                  <a:cubicBezTo>
                    <a:pt x="86116" y="7754"/>
                    <a:pt x="86053" y="7818"/>
                    <a:pt x="85920" y="7887"/>
                  </a:cubicBezTo>
                  <a:cubicBezTo>
                    <a:pt x="85984" y="7950"/>
                    <a:pt x="86053" y="8019"/>
                    <a:pt x="86116" y="8019"/>
                  </a:cubicBezTo>
                  <a:cubicBezTo>
                    <a:pt x="86249" y="7950"/>
                    <a:pt x="86318" y="7887"/>
                    <a:pt x="86450" y="7818"/>
                  </a:cubicBezTo>
                  <a:cubicBezTo>
                    <a:pt x="86381" y="7754"/>
                    <a:pt x="86318" y="7754"/>
                    <a:pt x="86249" y="7685"/>
                  </a:cubicBezTo>
                  <a:close/>
                  <a:moveTo>
                    <a:pt x="85851" y="7950"/>
                  </a:moveTo>
                  <a:cubicBezTo>
                    <a:pt x="85719" y="8019"/>
                    <a:pt x="85655" y="8083"/>
                    <a:pt x="85523" y="8215"/>
                  </a:cubicBezTo>
                  <a:cubicBezTo>
                    <a:pt x="85586" y="8215"/>
                    <a:pt x="85655" y="8284"/>
                    <a:pt x="85719" y="8348"/>
                  </a:cubicBezTo>
                  <a:cubicBezTo>
                    <a:pt x="85851" y="8284"/>
                    <a:pt x="85920" y="8215"/>
                    <a:pt x="86053" y="8083"/>
                  </a:cubicBezTo>
                  <a:cubicBezTo>
                    <a:pt x="85984" y="8083"/>
                    <a:pt x="85920" y="8019"/>
                    <a:pt x="85851" y="7950"/>
                  </a:cubicBezTo>
                  <a:close/>
                  <a:moveTo>
                    <a:pt x="85454" y="8284"/>
                  </a:moveTo>
                  <a:cubicBezTo>
                    <a:pt x="85321" y="8348"/>
                    <a:pt x="85258" y="8416"/>
                    <a:pt x="85125" y="8480"/>
                  </a:cubicBezTo>
                  <a:cubicBezTo>
                    <a:pt x="85189" y="8549"/>
                    <a:pt x="85258" y="8613"/>
                    <a:pt x="85321" y="8613"/>
                  </a:cubicBezTo>
                  <a:cubicBezTo>
                    <a:pt x="85454" y="8549"/>
                    <a:pt x="85523" y="8480"/>
                    <a:pt x="85655" y="8416"/>
                  </a:cubicBezTo>
                  <a:cubicBezTo>
                    <a:pt x="85586" y="8348"/>
                    <a:pt x="85523" y="8284"/>
                    <a:pt x="85454" y="8284"/>
                  </a:cubicBezTo>
                  <a:close/>
                  <a:moveTo>
                    <a:pt x="85057" y="8549"/>
                  </a:moveTo>
                  <a:cubicBezTo>
                    <a:pt x="84924" y="8613"/>
                    <a:pt x="84860" y="8681"/>
                    <a:pt x="84728" y="8814"/>
                  </a:cubicBezTo>
                  <a:cubicBezTo>
                    <a:pt x="84792" y="8814"/>
                    <a:pt x="84860" y="8878"/>
                    <a:pt x="84924" y="8946"/>
                  </a:cubicBezTo>
                  <a:cubicBezTo>
                    <a:pt x="84993" y="8878"/>
                    <a:pt x="85125" y="8814"/>
                    <a:pt x="85258" y="8681"/>
                  </a:cubicBezTo>
                  <a:cubicBezTo>
                    <a:pt x="85189" y="8681"/>
                    <a:pt x="85125" y="8613"/>
                    <a:pt x="85057" y="8549"/>
                  </a:cubicBezTo>
                  <a:close/>
                  <a:moveTo>
                    <a:pt x="84659" y="8878"/>
                  </a:moveTo>
                  <a:cubicBezTo>
                    <a:pt x="84527" y="8946"/>
                    <a:pt x="84463" y="9010"/>
                    <a:pt x="84330" y="9079"/>
                  </a:cubicBezTo>
                  <a:lnTo>
                    <a:pt x="84527" y="9275"/>
                  </a:lnTo>
                  <a:cubicBezTo>
                    <a:pt x="84595" y="9142"/>
                    <a:pt x="84728" y="9079"/>
                    <a:pt x="84860" y="9010"/>
                  </a:cubicBezTo>
                  <a:cubicBezTo>
                    <a:pt x="84792" y="8946"/>
                    <a:pt x="84728" y="8878"/>
                    <a:pt x="84659" y="8878"/>
                  </a:cubicBezTo>
                  <a:close/>
                  <a:moveTo>
                    <a:pt x="84262" y="9142"/>
                  </a:moveTo>
                  <a:cubicBezTo>
                    <a:pt x="84129" y="9211"/>
                    <a:pt x="84066" y="9344"/>
                    <a:pt x="83933" y="9407"/>
                  </a:cubicBezTo>
                  <a:cubicBezTo>
                    <a:pt x="83997" y="9476"/>
                    <a:pt x="84066" y="9476"/>
                    <a:pt x="84129" y="9540"/>
                  </a:cubicBezTo>
                  <a:cubicBezTo>
                    <a:pt x="84198" y="9476"/>
                    <a:pt x="84330" y="9407"/>
                    <a:pt x="84394" y="9344"/>
                  </a:cubicBezTo>
                  <a:cubicBezTo>
                    <a:pt x="84394" y="9275"/>
                    <a:pt x="84330" y="9211"/>
                    <a:pt x="84262" y="9142"/>
                  </a:cubicBezTo>
                  <a:close/>
                  <a:moveTo>
                    <a:pt x="83864" y="9476"/>
                  </a:moveTo>
                  <a:cubicBezTo>
                    <a:pt x="83732" y="9540"/>
                    <a:pt x="83668" y="9609"/>
                    <a:pt x="83536" y="9741"/>
                  </a:cubicBezTo>
                  <a:cubicBezTo>
                    <a:pt x="83599" y="9741"/>
                    <a:pt x="83668" y="9805"/>
                    <a:pt x="83668" y="9874"/>
                  </a:cubicBezTo>
                  <a:cubicBezTo>
                    <a:pt x="83801" y="9805"/>
                    <a:pt x="83933" y="9672"/>
                    <a:pt x="83997" y="9609"/>
                  </a:cubicBezTo>
                  <a:cubicBezTo>
                    <a:pt x="83997" y="9540"/>
                    <a:pt x="83933" y="9540"/>
                    <a:pt x="83864" y="9476"/>
                  </a:cubicBezTo>
                  <a:close/>
                  <a:moveTo>
                    <a:pt x="83467" y="9741"/>
                  </a:moveTo>
                  <a:cubicBezTo>
                    <a:pt x="83334" y="9874"/>
                    <a:pt x="83271" y="9937"/>
                    <a:pt x="83138" y="10006"/>
                  </a:cubicBezTo>
                  <a:cubicBezTo>
                    <a:pt x="83202" y="10070"/>
                    <a:pt x="83202" y="10139"/>
                    <a:pt x="83271" y="10202"/>
                  </a:cubicBezTo>
                  <a:cubicBezTo>
                    <a:pt x="83403" y="10070"/>
                    <a:pt x="83536" y="10006"/>
                    <a:pt x="83599" y="9937"/>
                  </a:cubicBezTo>
                  <a:cubicBezTo>
                    <a:pt x="83536" y="9874"/>
                    <a:pt x="83536" y="9805"/>
                    <a:pt x="83467" y="9741"/>
                  </a:cubicBezTo>
                  <a:close/>
                  <a:moveTo>
                    <a:pt x="83069" y="10070"/>
                  </a:moveTo>
                  <a:cubicBezTo>
                    <a:pt x="82937" y="10139"/>
                    <a:pt x="82804" y="10271"/>
                    <a:pt x="82741" y="10335"/>
                  </a:cubicBezTo>
                  <a:cubicBezTo>
                    <a:pt x="82804" y="10404"/>
                    <a:pt x="82804" y="10467"/>
                    <a:pt x="82873" y="10536"/>
                  </a:cubicBezTo>
                  <a:cubicBezTo>
                    <a:pt x="83006" y="10404"/>
                    <a:pt x="83069" y="10335"/>
                    <a:pt x="83202" y="10271"/>
                  </a:cubicBezTo>
                  <a:cubicBezTo>
                    <a:pt x="83138" y="10202"/>
                    <a:pt x="83138" y="10139"/>
                    <a:pt x="83069" y="10070"/>
                  </a:cubicBezTo>
                  <a:close/>
                  <a:moveTo>
                    <a:pt x="82672" y="10404"/>
                  </a:moveTo>
                  <a:cubicBezTo>
                    <a:pt x="82539" y="10467"/>
                    <a:pt x="82407" y="10600"/>
                    <a:pt x="82343" y="10669"/>
                  </a:cubicBezTo>
                  <a:cubicBezTo>
                    <a:pt x="82343" y="10732"/>
                    <a:pt x="82407" y="10801"/>
                    <a:pt x="82476" y="10865"/>
                  </a:cubicBezTo>
                  <a:lnTo>
                    <a:pt x="82804" y="10536"/>
                  </a:lnTo>
                  <a:cubicBezTo>
                    <a:pt x="82741" y="10536"/>
                    <a:pt x="82672" y="10467"/>
                    <a:pt x="82672" y="10404"/>
                  </a:cubicBezTo>
                  <a:close/>
                  <a:moveTo>
                    <a:pt x="82274" y="10732"/>
                  </a:moveTo>
                  <a:cubicBezTo>
                    <a:pt x="82142" y="10801"/>
                    <a:pt x="82009" y="10865"/>
                    <a:pt x="81877" y="10997"/>
                  </a:cubicBezTo>
                  <a:cubicBezTo>
                    <a:pt x="81946" y="11066"/>
                    <a:pt x="82009" y="11130"/>
                    <a:pt x="82078" y="11130"/>
                  </a:cubicBezTo>
                  <a:cubicBezTo>
                    <a:pt x="82142" y="11066"/>
                    <a:pt x="82274" y="10997"/>
                    <a:pt x="82407" y="10865"/>
                  </a:cubicBezTo>
                  <a:cubicBezTo>
                    <a:pt x="82343" y="10801"/>
                    <a:pt x="82274" y="10801"/>
                    <a:pt x="82274" y="10732"/>
                  </a:cubicBezTo>
                  <a:close/>
                  <a:moveTo>
                    <a:pt x="103408" y="1"/>
                  </a:moveTo>
                  <a:cubicBezTo>
                    <a:pt x="102746" y="1"/>
                    <a:pt x="102015" y="70"/>
                    <a:pt x="101352" y="133"/>
                  </a:cubicBezTo>
                  <a:cubicBezTo>
                    <a:pt x="100027" y="335"/>
                    <a:pt x="98639" y="732"/>
                    <a:pt x="97182" y="1326"/>
                  </a:cubicBezTo>
                  <a:cubicBezTo>
                    <a:pt x="96980" y="1395"/>
                    <a:pt x="96715" y="1458"/>
                    <a:pt x="96519" y="1591"/>
                  </a:cubicBezTo>
                  <a:cubicBezTo>
                    <a:pt x="97908" y="1061"/>
                    <a:pt x="99301" y="732"/>
                    <a:pt x="100557" y="531"/>
                  </a:cubicBezTo>
                  <a:cubicBezTo>
                    <a:pt x="101554" y="335"/>
                    <a:pt x="102481" y="202"/>
                    <a:pt x="103408" y="202"/>
                  </a:cubicBezTo>
                  <a:cubicBezTo>
                    <a:pt x="105724" y="202"/>
                    <a:pt x="107844" y="865"/>
                    <a:pt x="109699" y="2455"/>
                  </a:cubicBezTo>
                  <a:cubicBezTo>
                    <a:pt x="112084" y="4442"/>
                    <a:pt x="113610" y="6625"/>
                    <a:pt x="114601" y="9010"/>
                  </a:cubicBezTo>
                  <a:cubicBezTo>
                    <a:pt x="115200" y="10404"/>
                    <a:pt x="115528" y="11792"/>
                    <a:pt x="115793" y="13250"/>
                  </a:cubicBezTo>
                  <a:cubicBezTo>
                    <a:pt x="116058" y="14707"/>
                    <a:pt x="116191" y="16297"/>
                    <a:pt x="116191" y="17887"/>
                  </a:cubicBezTo>
                  <a:lnTo>
                    <a:pt x="116191" y="17357"/>
                  </a:lnTo>
                  <a:cubicBezTo>
                    <a:pt x="116259" y="17092"/>
                    <a:pt x="116259" y="16827"/>
                    <a:pt x="116259" y="16631"/>
                  </a:cubicBezTo>
                  <a:cubicBezTo>
                    <a:pt x="116259" y="15237"/>
                    <a:pt x="116127" y="13912"/>
                    <a:pt x="115862" y="12587"/>
                  </a:cubicBezTo>
                  <a:cubicBezTo>
                    <a:pt x="115661" y="11331"/>
                    <a:pt x="115332" y="10139"/>
                    <a:pt x="114802" y="8946"/>
                  </a:cubicBezTo>
                  <a:cubicBezTo>
                    <a:pt x="113806" y="6562"/>
                    <a:pt x="112216" y="4309"/>
                    <a:pt x="109831" y="2253"/>
                  </a:cubicBezTo>
                  <a:cubicBezTo>
                    <a:pt x="107976" y="663"/>
                    <a:pt x="105793" y="1"/>
                    <a:pt x="103408" y="1"/>
                  </a:cubicBezTo>
                  <a:close/>
                  <a:moveTo>
                    <a:pt x="115661" y="21400"/>
                  </a:moveTo>
                  <a:lnTo>
                    <a:pt x="115597" y="21464"/>
                  </a:lnTo>
                  <a:cubicBezTo>
                    <a:pt x="115661" y="21533"/>
                    <a:pt x="115730" y="21596"/>
                    <a:pt x="115730" y="21665"/>
                  </a:cubicBezTo>
                  <a:lnTo>
                    <a:pt x="115730" y="21596"/>
                  </a:lnTo>
                  <a:cubicBezTo>
                    <a:pt x="115730" y="21533"/>
                    <a:pt x="115661" y="21464"/>
                    <a:pt x="115661" y="21400"/>
                  </a:cubicBezTo>
                  <a:close/>
                  <a:moveTo>
                    <a:pt x="115597" y="21665"/>
                  </a:moveTo>
                  <a:lnTo>
                    <a:pt x="115597" y="21729"/>
                  </a:lnTo>
                  <a:cubicBezTo>
                    <a:pt x="115597" y="21798"/>
                    <a:pt x="115661" y="21861"/>
                    <a:pt x="115730" y="21930"/>
                  </a:cubicBezTo>
                  <a:cubicBezTo>
                    <a:pt x="115661" y="21861"/>
                    <a:pt x="115661" y="21798"/>
                    <a:pt x="115597" y="21665"/>
                  </a:cubicBezTo>
                  <a:close/>
                  <a:moveTo>
                    <a:pt x="115528" y="21994"/>
                  </a:moveTo>
                  <a:lnTo>
                    <a:pt x="115528" y="22062"/>
                  </a:lnTo>
                  <a:cubicBezTo>
                    <a:pt x="115597" y="22126"/>
                    <a:pt x="115661" y="22195"/>
                    <a:pt x="115661" y="22259"/>
                  </a:cubicBezTo>
                  <a:lnTo>
                    <a:pt x="115661" y="22195"/>
                  </a:lnTo>
                  <a:cubicBezTo>
                    <a:pt x="115661" y="22126"/>
                    <a:pt x="115597" y="22062"/>
                    <a:pt x="115528" y="21994"/>
                  </a:cubicBezTo>
                  <a:close/>
                  <a:moveTo>
                    <a:pt x="115528" y="22259"/>
                  </a:moveTo>
                  <a:lnTo>
                    <a:pt x="115465" y="22327"/>
                  </a:lnTo>
                  <a:lnTo>
                    <a:pt x="115661" y="22524"/>
                  </a:lnTo>
                  <a:lnTo>
                    <a:pt x="115661" y="22460"/>
                  </a:lnTo>
                  <a:cubicBezTo>
                    <a:pt x="115597" y="22391"/>
                    <a:pt x="115528" y="22327"/>
                    <a:pt x="115528" y="22259"/>
                  </a:cubicBezTo>
                  <a:close/>
                  <a:moveTo>
                    <a:pt x="115465" y="22524"/>
                  </a:moveTo>
                  <a:lnTo>
                    <a:pt x="115465" y="22656"/>
                  </a:lnTo>
                  <a:cubicBezTo>
                    <a:pt x="115465" y="22725"/>
                    <a:pt x="115528" y="22789"/>
                    <a:pt x="115597" y="22857"/>
                  </a:cubicBezTo>
                  <a:lnTo>
                    <a:pt x="115597" y="22725"/>
                  </a:lnTo>
                  <a:cubicBezTo>
                    <a:pt x="115528" y="22656"/>
                    <a:pt x="115528" y="22592"/>
                    <a:pt x="115465" y="22524"/>
                  </a:cubicBezTo>
                  <a:close/>
                  <a:moveTo>
                    <a:pt x="115396" y="22857"/>
                  </a:moveTo>
                  <a:lnTo>
                    <a:pt x="115396" y="22990"/>
                  </a:lnTo>
                  <a:cubicBezTo>
                    <a:pt x="115465" y="22990"/>
                    <a:pt x="115528" y="23053"/>
                    <a:pt x="115597" y="23122"/>
                  </a:cubicBezTo>
                  <a:lnTo>
                    <a:pt x="115597" y="23053"/>
                  </a:lnTo>
                  <a:lnTo>
                    <a:pt x="115396" y="22857"/>
                  </a:lnTo>
                  <a:close/>
                  <a:moveTo>
                    <a:pt x="115332" y="23122"/>
                  </a:moveTo>
                  <a:lnTo>
                    <a:pt x="115332" y="23255"/>
                  </a:lnTo>
                  <a:lnTo>
                    <a:pt x="115528" y="23451"/>
                  </a:lnTo>
                  <a:lnTo>
                    <a:pt x="115528" y="23387"/>
                  </a:lnTo>
                  <a:lnTo>
                    <a:pt x="115528" y="23318"/>
                  </a:lnTo>
                  <a:lnTo>
                    <a:pt x="115332" y="23122"/>
                  </a:lnTo>
                  <a:close/>
                  <a:moveTo>
                    <a:pt x="115263" y="23451"/>
                  </a:moveTo>
                  <a:lnTo>
                    <a:pt x="115263" y="23583"/>
                  </a:lnTo>
                  <a:cubicBezTo>
                    <a:pt x="115332" y="23583"/>
                    <a:pt x="115396" y="23652"/>
                    <a:pt x="115465" y="23716"/>
                  </a:cubicBezTo>
                  <a:lnTo>
                    <a:pt x="115465" y="23583"/>
                  </a:lnTo>
                  <a:cubicBezTo>
                    <a:pt x="115396" y="23520"/>
                    <a:pt x="115332" y="23520"/>
                    <a:pt x="115263" y="23451"/>
                  </a:cubicBezTo>
                  <a:close/>
                  <a:moveTo>
                    <a:pt x="115263" y="23716"/>
                  </a:moveTo>
                  <a:cubicBezTo>
                    <a:pt x="115200" y="23785"/>
                    <a:pt x="115200" y="23785"/>
                    <a:pt x="115200" y="23848"/>
                  </a:cubicBezTo>
                  <a:lnTo>
                    <a:pt x="115396" y="24050"/>
                  </a:lnTo>
                  <a:lnTo>
                    <a:pt x="115396" y="23917"/>
                  </a:lnTo>
                  <a:cubicBezTo>
                    <a:pt x="115396" y="23848"/>
                    <a:pt x="115332" y="23785"/>
                    <a:pt x="115263" y="23716"/>
                  </a:cubicBezTo>
                  <a:close/>
                  <a:moveTo>
                    <a:pt x="115200" y="24050"/>
                  </a:moveTo>
                  <a:cubicBezTo>
                    <a:pt x="115200" y="24050"/>
                    <a:pt x="115131" y="24113"/>
                    <a:pt x="115131" y="24182"/>
                  </a:cubicBezTo>
                  <a:cubicBezTo>
                    <a:pt x="115200" y="24182"/>
                    <a:pt x="115263" y="24246"/>
                    <a:pt x="115332" y="24315"/>
                  </a:cubicBezTo>
                  <a:cubicBezTo>
                    <a:pt x="115332" y="24246"/>
                    <a:pt x="115332" y="24246"/>
                    <a:pt x="115396" y="24182"/>
                  </a:cubicBezTo>
                  <a:cubicBezTo>
                    <a:pt x="115332" y="24113"/>
                    <a:pt x="115263" y="24050"/>
                    <a:pt x="115200" y="24050"/>
                  </a:cubicBezTo>
                  <a:close/>
                  <a:moveTo>
                    <a:pt x="115131" y="24315"/>
                  </a:moveTo>
                  <a:cubicBezTo>
                    <a:pt x="115131" y="24378"/>
                    <a:pt x="115067" y="24447"/>
                    <a:pt x="115067" y="24447"/>
                  </a:cubicBezTo>
                  <a:cubicBezTo>
                    <a:pt x="115131" y="24511"/>
                    <a:pt x="115200" y="24580"/>
                    <a:pt x="115263" y="24580"/>
                  </a:cubicBezTo>
                  <a:cubicBezTo>
                    <a:pt x="115263" y="24580"/>
                    <a:pt x="115332" y="24511"/>
                    <a:pt x="115332" y="24447"/>
                  </a:cubicBezTo>
                  <a:cubicBezTo>
                    <a:pt x="115263" y="24378"/>
                    <a:pt x="115200" y="24378"/>
                    <a:pt x="115131" y="24315"/>
                  </a:cubicBezTo>
                  <a:close/>
                  <a:moveTo>
                    <a:pt x="115067" y="24580"/>
                  </a:moveTo>
                  <a:cubicBezTo>
                    <a:pt x="115067" y="24643"/>
                    <a:pt x="114998" y="24712"/>
                    <a:pt x="114998" y="24776"/>
                  </a:cubicBezTo>
                  <a:cubicBezTo>
                    <a:pt x="115067" y="24845"/>
                    <a:pt x="115131" y="24845"/>
                    <a:pt x="115200" y="24908"/>
                  </a:cubicBezTo>
                  <a:cubicBezTo>
                    <a:pt x="115200" y="24845"/>
                    <a:pt x="115263" y="24776"/>
                    <a:pt x="115263" y="24776"/>
                  </a:cubicBezTo>
                  <a:lnTo>
                    <a:pt x="115067" y="24580"/>
                  </a:lnTo>
                  <a:close/>
                  <a:moveTo>
                    <a:pt x="114998" y="24908"/>
                  </a:moveTo>
                  <a:cubicBezTo>
                    <a:pt x="114998" y="24977"/>
                    <a:pt x="114935" y="25041"/>
                    <a:pt x="114935" y="25041"/>
                  </a:cubicBezTo>
                  <a:cubicBezTo>
                    <a:pt x="114998" y="25110"/>
                    <a:pt x="115067" y="25173"/>
                    <a:pt x="115131" y="25173"/>
                  </a:cubicBezTo>
                  <a:cubicBezTo>
                    <a:pt x="115200" y="25173"/>
                    <a:pt x="115200" y="25110"/>
                    <a:pt x="115200" y="25041"/>
                  </a:cubicBezTo>
                  <a:cubicBezTo>
                    <a:pt x="115131" y="24977"/>
                    <a:pt x="115067" y="24977"/>
                    <a:pt x="114998" y="24908"/>
                  </a:cubicBezTo>
                  <a:close/>
                  <a:moveTo>
                    <a:pt x="114935" y="25173"/>
                  </a:moveTo>
                  <a:cubicBezTo>
                    <a:pt x="114935" y="25242"/>
                    <a:pt x="114866" y="25306"/>
                    <a:pt x="114866" y="25375"/>
                  </a:cubicBezTo>
                  <a:cubicBezTo>
                    <a:pt x="114935" y="25438"/>
                    <a:pt x="114998" y="25438"/>
                    <a:pt x="115067" y="25507"/>
                  </a:cubicBezTo>
                  <a:cubicBezTo>
                    <a:pt x="115131" y="25438"/>
                    <a:pt x="115131" y="25375"/>
                    <a:pt x="115131" y="25306"/>
                  </a:cubicBezTo>
                  <a:cubicBezTo>
                    <a:pt x="115067" y="25306"/>
                    <a:pt x="114998" y="25242"/>
                    <a:pt x="114935" y="25173"/>
                  </a:cubicBezTo>
                  <a:close/>
                  <a:moveTo>
                    <a:pt x="114866" y="25507"/>
                  </a:moveTo>
                  <a:cubicBezTo>
                    <a:pt x="114866" y="25571"/>
                    <a:pt x="114802" y="25640"/>
                    <a:pt x="114802" y="25703"/>
                  </a:cubicBezTo>
                  <a:cubicBezTo>
                    <a:pt x="114866" y="25703"/>
                    <a:pt x="114935" y="25772"/>
                    <a:pt x="114998" y="25772"/>
                  </a:cubicBezTo>
                  <a:cubicBezTo>
                    <a:pt x="115067" y="25703"/>
                    <a:pt x="115067" y="25703"/>
                    <a:pt x="115067" y="25640"/>
                  </a:cubicBezTo>
                  <a:cubicBezTo>
                    <a:pt x="114998" y="25571"/>
                    <a:pt x="114935" y="25571"/>
                    <a:pt x="114866" y="25507"/>
                  </a:cubicBezTo>
                  <a:close/>
                  <a:moveTo>
                    <a:pt x="114802" y="25836"/>
                  </a:moveTo>
                  <a:cubicBezTo>
                    <a:pt x="114802" y="25836"/>
                    <a:pt x="114733" y="25905"/>
                    <a:pt x="114733" y="25968"/>
                  </a:cubicBezTo>
                  <a:cubicBezTo>
                    <a:pt x="114802" y="26037"/>
                    <a:pt x="114866" y="26037"/>
                    <a:pt x="114935" y="26101"/>
                  </a:cubicBezTo>
                  <a:cubicBezTo>
                    <a:pt x="114935" y="26037"/>
                    <a:pt x="114998" y="25968"/>
                    <a:pt x="114998" y="25905"/>
                  </a:cubicBezTo>
                  <a:cubicBezTo>
                    <a:pt x="114935" y="25905"/>
                    <a:pt x="114866" y="25836"/>
                    <a:pt x="114802" y="25836"/>
                  </a:cubicBezTo>
                  <a:close/>
                  <a:moveTo>
                    <a:pt x="114733" y="26101"/>
                  </a:moveTo>
                  <a:cubicBezTo>
                    <a:pt x="114733" y="26170"/>
                    <a:pt x="114670" y="26233"/>
                    <a:pt x="114670" y="26302"/>
                  </a:cubicBezTo>
                  <a:cubicBezTo>
                    <a:pt x="114733" y="26302"/>
                    <a:pt x="114802" y="26366"/>
                    <a:pt x="114866" y="26366"/>
                  </a:cubicBezTo>
                  <a:cubicBezTo>
                    <a:pt x="114866" y="26302"/>
                    <a:pt x="114935" y="26302"/>
                    <a:pt x="114935" y="26233"/>
                  </a:cubicBezTo>
                  <a:cubicBezTo>
                    <a:pt x="114866" y="26170"/>
                    <a:pt x="114802" y="26170"/>
                    <a:pt x="114733" y="26101"/>
                  </a:cubicBezTo>
                  <a:close/>
                  <a:moveTo>
                    <a:pt x="114670" y="26435"/>
                  </a:moveTo>
                  <a:cubicBezTo>
                    <a:pt x="114601" y="26498"/>
                    <a:pt x="114601" y="26567"/>
                    <a:pt x="114601" y="26631"/>
                  </a:cubicBezTo>
                  <a:cubicBezTo>
                    <a:pt x="114670" y="26631"/>
                    <a:pt x="114733" y="26699"/>
                    <a:pt x="114802" y="26699"/>
                  </a:cubicBezTo>
                  <a:cubicBezTo>
                    <a:pt x="114802" y="26631"/>
                    <a:pt x="114866" y="26567"/>
                    <a:pt x="114866" y="26498"/>
                  </a:cubicBezTo>
                  <a:cubicBezTo>
                    <a:pt x="114802" y="26498"/>
                    <a:pt x="114733" y="26435"/>
                    <a:pt x="114670" y="26435"/>
                  </a:cubicBezTo>
                  <a:close/>
                  <a:moveTo>
                    <a:pt x="114601" y="26699"/>
                  </a:moveTo>
                  <a:cubicBezTo>
                    <a:pt x="114537" y="26763"/>
                    <a:pt x="114537" y="26832"/>
                    <a:pt x="114537" y="26896"/>
                  </a:cubicBezTo>
                  <a:cubicBezTo>
                    <a:pt x="114601" y="26964"/>
                    <a:pt x="114670" y="26964"/>
                    <a:pt x="114733" y="27028"/>
                  </a:cubicBezTo>
                  <a:cubicBezTo>
                    <a:pt x="114733" y="26964"/>
                    <a:pt x="114733" y="26896"/>
                    <a:pt x="114802" y="26832"/>
                  </a:cubicBezTo>
                  <a:cubicBezTo>
                    <a:pt x="114733" y="26763"/>
                    <a:pt x="114670" y="26763"/>
                    <a:pt x="114601" y="26699"/>
                  </a:cubicBezTo>
                  <a:close/>
                  <a:moveTo>
                    <a:pt x="114468" y="27028"/>
                  </a:moveTo>
                  <a:lnTo>
                    <a:pt x="114468" y="27229"/>
                  </a:lnTo>
                  <a:cubicBezTo>
                    <a:pt x="114537" y="27229"/>
                    <a:pt x="114601" y="27293"/>
                    <a:pt x="114670" y="27293"/>
                  </a:cubicBezTo>
                  <a:cubicBezTo>
                    <a:pt x="114670" y="27229"/>
                    <a:pt x="114670" y="27161"/>
                    <a:pt x="114733" y="27097"/>
                  </a:cubicBezTo>
                  <a:cubicBezTo>
                    <a:pt x="114670" y="27097"/>
                    <a:pt x="114537" y="27028"/>
                    <a:pt x="114468" y="27028"/>
                  </a:cubicBezTo>
                  <a:close/>
                  <a:moveTo>
                    <a:pt x="114405" y="27293"/>
                  </a:moveTo>
                  <a:cubicBezTo>
                    <a:pt x="114405" y="27362"/>
                    <a:pt x="114405" y="27494"/>
                    <a:pt x="114336" y="27558"/>
                  </a:cubicBezTo>
                  <a:cubicBezTo>
                    <a:pt x="114468" y="27558"/>
                    <a:pt x="114537" y="27558"/>
                    <a:pt x="114601" y="27627"/>
                  </a:cubicBezTo>
                  <a:lnTo>
                    <a:pt x="114601" y="27426"/>
                  </a:lnTo>
                  <a:cubicBezTo>
                    <a:pt x="114537" y="27362"/>
                    <a:pt x="114468" y="27362"/>
                    <a:pt x="114405" y="27293"/>
                  </a:cubicBezTo>
                  <a:close/>
                  <a:moveTo>
                    <a:pt x="114336" y="27627"/>
                  </a:moveTo>
                  <a:cubicBezTo>
                    <a:pt x="114336" y="27690"/>
                    <a:pt x="114336" y="27759"/>
                    <a:pt x="114272" y="27823"/>
                  </a:cubicBezTo>
                  <a:cubicBezTo>
                    <a:pt x="114336" y="27892"/>
                    <a:pt x="114405" y="27892"/>
                    <a:pt x="114468" y="27892"/>
                  </a:cubicBezTo>
                  <a:cubicBezTo>
                    <a:pt x="114537" y="27823"/>
                    <a:pt x="114537" y="27759"/>
                    <a:pt x="114537" y="27690"/>
                  </a:cubicBezTo>
                  <a:cubicBezTo>
                    <a:pt x="114468" y="27690"/>
                    <a:pt x="114405" y="27627"/>
                    <a:pt x="114336" y="27627"/>
                  </a:cubicBezTo>
                  <a:close/>
                  <a:moveTo>
                    <a:pt x="114272" y="27955"/>
                  </a:moveTo>
                  <a:cubicBezTo>
                    <a:pt x="114272" y="28024"/>
                    <a:pt x="114203" y="28088"/>
                    <a:pt x="114203" y="28157"/>
                  </a:cubicBezTo>
                  <a:cubicBezTo>
                    <a:pt x="114272" y="28157"/>
                    <a:pt x="114336" y="28220"/>
                    <a:pt x="114405" y="28220"/>
                  </a:cubicBezTo>
                  <a:cubicBezTo>
                    <a:pt x="114468" y="28157"/>
                    <a:pt x="114468" y="28088"/>
                    <a:pt x="114468" y="28024"/>
                  </a:cubicBezTo>
                  <a:cubicBezTo>
                    <a:pt x="114405" y="27955"/>
                    <a:pt x="114336" y="27955"/>
                    <a:pt x="114272" y="27955"/>
                  </a:cubicBezTo>
                  <a:close/>
                  <a:moveTo>
                    <a:pt x="114203" y="28220"/>
                  </a:moveTo>
                  <a:cubicBezTo>
                    <a:pt x="114140" y="28289"/>
                    <a:pt x="114140" y="28422"/>
                    <a:pt x="114140" y="28485"/>
                  </a:cubicBezTo>
                  <a:cubicBezTo>
                    <a:pt x="114203" y="28485"/>
                    <a:pt x="114272" y="28485"/>
                    <a:pt x="114336" y="28554"/>
                  </a:cubicBezTo>
                  <a:cubicBezTo>
                    <a:pt x="114336" y="28485"/>
                    <a:pt x="114405" y="28353"/>
                    <a:pt x="114405" y="28289"/>
                  </a:cubicBezTo>
                  <a:cubicBezTo>
                    <a:pt x="114336" y="28289"/>
                    <a:pt x="114272" y="28289"/>
                    <a:pt x="114203" y="28220"/>
                  </a:cubicBezTo>
                  <a:close/>
                  <a:moveTo>
                    <a:pt x="114071" y="28554"/>
                  </a:moveTo>
                  <a:lnTo>
                    <a:pt x="114071" y="28819"/>
                  </a:lnTo>
                  <a:lnTo>
                    <a:pt x="114272" y="28819"/>
                  </a:lnTo>
                  <a:cubicBezTo>
                    <a:pt x="114272" y="28750"/>
                    <a:pt x="114272" y="28687"/>
                    <a:pt x="114336" y="28618"/>
                  </a:cubicBezTo>
                  <a:cubicBezTo>
                    <a:pt x="114272" y="28618"/>
                    <a:pt x="114203" y="28554"/>
                    <a:pt x="114071" y="28554"/>
                  </a:cubicBezTo>
                  <a:close/>
                  <a:moveTo>
                    <a:pt x="81877" y="11066"/>
                  </a:moveTo>
                  <a:cubicBezTo>
                    <a:pt x="78565" y="13647"/>
                    <a:pt x="75321" y="16429"/>
                    <a:pt x="72205" y="19148"/>
                  </a:cubicBezTo>
                  <a:cubicBezTo>
                    <a:pt x="69026" y="21861"/>
                    <a:pt x="66048" y="24511"/>
                    <a:pt x="63196" y="26699"/>
                  </a:cubicBezTo>
                  <a:cubicBezTo>
                    <a:pt x="60414" y="28883"/>
                    <a:pt x="57897" y="30738"/>
                    <a:pt x="55645" y="31798"/>
                  </a:cubicBezTo>
                  <a:cubicBezTo>
                    <a:pt x="48029" y="35576"/>
                    <a:pt x="40875" y="36106"/>
                    <a:pt x="34251" y="36106"/>
                  </a:cubicBezTo>
                  <a:cubicBezTo>
                    <a:pt x="31532" y="36106"/>
                    <a:pt x="28883" y="36037"/>
                    <a:pt x="26365" y="36037"/>
                  </a:cubicBezTo>
                  <a:cubicBezTo>
                    <a:pt x="25374" y="36037"/>
                    <a:pt x="24378" y="36037"/>
                    <a:pt x="23387" y="36106"/>
                  </a:cubicBezTo>
                  <a:cubicBezTo>
                    <a:pt x="22258" y="36238"/>
                    <a:pt x="21199" y="36371"/>
                    <a:pt x="20139" y="36567"/>
                  </a:cubicBezTo>
                  <a:lnTo>
                    <a:pt x="20271" y="36567"/>
                  </a:lnTo>
                  <a:cubicBezTo>
                    <a:pt x="21400" y="36435"/>
                    <a:pt x="22523" y="36371"/>
                    <a:pt x="23652" y="36302"/>
                  </a:cubicBezTo>
                  <a:cubicBezTo>
                    <a:pt x="24580" y="36302"/>
                    <a:pt x="25438" y="36238"/>
                    <a:pt x="26365" y="36238"/>
                  </a:cubicBezTo>
                  <a:cubicBezTo>
                    <a:pt x="28883" y="36238"/>
                    <a:pt x="31532" y="36371"/>
                    <a:pt x="34251" y="36371"/>
                  </a:cubicBezTo>
                  <a:cubicBezTo>
                    <a:pt x="40875" y="36371"/>
                    <a:pt x="48093" y="35841"/>
                    <a:pt x="55777" y="31999"/>
                  </a:cubicBezTo>
                  <a:cubicBezTo>
                    <a:pt x="58761" y="30542"/>
                    <a:pt x="62338" y="27823"/>
                    <a:pt x="66244" y="24511"/>
                  </a:cubicBezTo>
                  <a:cubicBezTo>
                    <a:pt x="71146" y="20473"/>
                    <a:pt x="76577" y="15571"/>
                    <a:pt x="82009" y="11199"/>
                  </a:cubicBezTo>
                  <a:cubicBezTo>
                    <a:pt x="81946" y="11130"/>
                    <a:pt x="81877" y="11130"/>
                    <a:pt x="81877" y="11066"/>
                  </a:cubicBezTo>
                  <a:close/>
                  <a:moveTo>
                    <a:pt x="15968" y="37231"/>
                  </a:moveTo>
                  <a:cubicBezTo>
                    <a:pt x="15967" y="37299"/>
                    <a:pt x="15899" y="37363"/>
                    <a:pt x="15836" y="37494"/>
                  </a:cubicBezTo>
                  <a:lnTo>
                    <a:pt x="15899" y="37494"/>
                  </a:lnTo>
                  <a:cubicBezTo>
                    <a:pt x="15899" y="37363"/>
                    <a:pt x="15967" y="37299"/>
                    <a:pt x="15968" y="37231"/>
                  </a:cubicBezTo>
                  <a:close/>
                  <a:moveTo>
                    <a:pt x="15438" y="37362"/>
                  </a:moveTo>
                  <a:cubicBezTo>
                    <a:pt x="15369" y="37362"/>
                    <a:pt x="15369" y="37431"/>
                    <a:pt x="15369" y="37431"/>
                  </a:cubicBezTo>
                  <a:cubicBezTo>
                    <a:pt x="15369" y="37481"/>
                    <a:pt x="15330" y="37534"/>
                    <a:pt x="15313" y="37619"/>
                  </a:cubicBezTo>
                  <a:lnTo>
                    <a:pt x="15313" y="37619"/>
                  </a:lnTo>
                  <a:cubicBezTo>
                    <a:pt x="15369" y="37558"/>
                    <a:pt x="15372" y="37489"/>
                    <a:pt x="15438" y="37362"/>
                  </a:cubicBezTo>
                  <a:close/>
                  <a:moveTo>
                    <a:pt x="15634" y="37298"/>
                  </a:moveTo>
                  <a:lnTo>
                    <a:pt x="15571" y="37362"/>
                  </a:lnTo>
                  <a:cubicBezTo>
                    <a:pt x="15571" y="37431"/>
                    <a:pt x="15502" y="37494"/>
                    <a:pt x="15502" y="37627"/>
                  </a:cubicBezTo>
                  <a:cubicBezTo>
                    <a:pt x="15502" y="37494"/>
                    <a:pt x="15571" y="37431"/>
                    <a:pt x="15634" y="37298"/>
                  </a:cubicBezTo>
                  <a:close/>
                  <a:moveTo>
                    <a:pt x="14643" y="37627"/>
                  </a:moveTo>
                  <a:lnTo>
                    <a:pt x="14643" y="37627"/>
                  </a:lnTo>
                  <a:cubicBezTo>
                    <a:pt x="14643" y="37645"/>
                    <a:pt x="14642" y="37663"/>
                    <a:pt x="14640" y="37679"/>
                  </a:cubicBezTo>
                  <a:lnTo>
                    <a:pt x="14640" y="37679"/>
                  </a:lnTo>
                  <a:cubicBezTo>
                    <a:pt x="14643" y="37669"/>
                    <a:pt x="14643" y="37653"/>
                    <a:pt x="14643" y="37627"/>
                  </a:cubicBezTo>
                  <a:close/>
                  <a:moveTo>
                    <a:pt x="15237" y="37431"/>
                  </a:moveTo>
                  <a:lnTo>
                    <a:pt x="15173" y="37494"/>
                  </a:lnTo>
                  <a:cubicBezTo>
                    <a:pt x="15173" y="37550"/>
                    <a:pt x="15129" y="37602"/>
                    <a:pt x="15111" y="37689"/>
                  </a:cubicBezTo>
                  <a:lnTo>
                    <a:pt x="15111" y="37689"/>
                  </a:lnTo>
                  <a:cubicBezTo>
                    <a:pt x="15173" y="37622"/>
                    <a:pt x="15175" y="37559"/>
                    <a:pt x="15237" y="37431"/>
                  </a:cubicBezTo>
                  <a:close/>
                  <a:moveTo>
                    <a:pt x="15313" y="37619"/>
                  </a:moveTo>
                  <a:lnTo>
                    <a:pt x="15313" y="37619"/>
                  </a:lnTo>
                  <a:cubicBezTo>
                    <a:pt x="15311" y="37622"/>
                    <a:pt x="15308" y="37624"/>
                    <a:pt x="15306" y="37627"/>
                  </a:cubicBezTo>
                  <a:lnTo>
                    <a:pt x="15306" y="37696"/>
                  </a:lnTo>
                  <a:cubicBezTo>
                    <a:pt x="15306" y="37668"/>
                    <a:pt x="15308" y="37642"/>
                    <a:pt x="15313" y="37619"/>
                  </a:cubicBezTo>
                  <a:close/>
                  <a:moveTo>
                    <a:pt x="15111" y="37689"/>
                  </a:moveTo>
                  <a:cubicBezTo>
                    <a:pt x="15109" y="37691"/>
                    <a:pt x="15107" y="37693"/>
                    <a:pt x="15104" y="37696"/>
                  </a:cubicBezTo>
                  <a:lnTo>
                    <a:pt x="15104" y="37759"/>
                  </a:lnTo>
                  <a:cubicBezTo>
                    <a:pt x="15104" y="37733"/>
                    <a:pt x="15107" y="37710"/>
                    <a:pt x="15111" y="37689"/>
                  </a:cubicBezTo>
                  <a:close/>
                  <a:moveTo>
                    <a:pt x="15041" y="37494"/>
                  </a:moveTo>
                  <a:lnTo>
                    <a:pt x="14972" y="37563"/>
                  </a:lnTo>
                  <a:cubicBezTo>
                    <a:pt x="14972" y="37627"/>
                    <a:pt x="14908" y="37696"/>
                    <a:pt x="14908" y="37828"/>
                  </a:cubicBezTo>
                  <a:lnTo>
                    <a:pt x="14972" y="37759"/>
                  </a:lnTo>
                  <a:cubicBezTo>
                    <a:pt x="14972" y="37696"/>
                    <a:pt x="14972" y="37627"/>
                    <a:pt x="15041" y="37494"/>
                  </a:cubicBezTo>
                  <a:close/>
                  <a:moveTo>
                    <a:pt x="14839" y="37563"/>
                  </a:moveTo>
                  <a:lnTo>
                    <a:pt x="14839" y="37563"/>
                  </a:lnTo>
                  <a:cubicBezTo>
                    <a:pt x="14839" y="37627"/>
                    <a:pt x="14776" y="37627"/>
                    <a:pt x="14776" y="37627"/>
                  </a:cubicBezTo>
                  <a:cubicBezTo>
                    <a:pt x="14776" y="37696"/>
                    <a:pt x="14707" y="37759"/>
                    <a:pt x="14707" y="37892"/>
                  </a:cubicBezTo>
                  <a:lnTo>
                    <a:pt x="14776" y="37892"/>
                  </a:lnTo>
                  <a:cubicBezTo>
                    <a:pt x="14776" y="37759"/>
                    <a:pt x="14839" y="37696"/>
                    <a:pt x="14839" y="37563"/>
                  </a:cubicBezTo>
                  <a:close/>
                  <a:moveTo>
                    <a:pt x="14640" y="37679"/>
                  </a:moveTo>
                  <a:cubicBezTo>
                    <a:pt x="14633" y="37696"/>
                    <a:pt x="14617" y="37696"/>
                    <a:pt x="14574" y="37696"/>
                  </a:cubicBezTo>
                  <a:cubicBezTo>
                    <a:pt x="14574" y="37759"/>
                    <a:pt x="14574" y="37892"/>
                    <a:pt x="14511" y="37961"/>
                  </a:cubicBezTo>
                  <a:lnTo>
                    <a:pt x="14574" y="37961"/>
                  </a:lnTo>
                  <a:cubicBezTo>
                    <a:pt x="14574" y="37847"/>
                    <a:pt x="14625" y="37780"/>
                    <a:pt x="14640" y="37679"/>
                  </a:cubicBezTo>
                  <a:close/>
                  <a:moveTo>
                    <a:pt x="14378" y="37759"/>
                  </a:moveTo>
                  <a:cubicBezTo>
                    <a:pt x="14378" y="37828"/>
                    <a:pt x="14378" y="37961"/>
                    <a:pt x="14309" y="38024"/>
                  </a:cubicBezTo>
                  <a:lnTo>
                    <a:pt x="14378" y="38024"/>
                  </a:lnTo>
                  <a:cubicBezTo>
                    <a:pt x="14442" y="37892"/>
                    <a:pt x="14442" y="37828"/>
                    <a:pt x="14442" y="37759"/>
                  </a:cubicBezTo>
                  <a:close/>
                  <a:moveTo>
                    <a:pt x="14177" y="37828"/>
                  </a:moveTo>
                  <a:cubicBezTo>
                    <a:pt x="14177" y="37892"/>
                    <a:pt x="14177" y="38024"/>
                    <a:pt x="14113" y="38093"/>
                  </a:cubicBezTo>
                  <a:lnTo>
                    <a:pt x="14177" y="38093"/>
                  </a:lnTo>
                  <a:cubicBezTo>
                    <a:pt x="14246" y="37961"/>
                    <a:pt x="14246" y="37892"/>
                    <a:pt x="14246" y="37828"/>
                  </a:cubicBezTo>
                  <a:close/>
                  <a:moveTo>
                    <a:pt x="13848" y="37961"/>
                  </a:moveTo>
                  <a:lnTo>
                    <a:pt x="13779" y="38024"/>
                  </a:lnTo>
                  <a:lnTo>
                    <a:pt x="13779" y="38226"/>
                  </a:lnTo>
                  <a:cubicBezTo>
                    <a:pt x="13848" y="38157"/>
                    <a:pt x="13848" y="38093"/>
                    <a:pt x="13848" y="37961"/>
                  </a:cubicBezTo>
                  <a:close/>
                  <a:moveTo>
                    <a:pt x="13981" y="37892"/>
                  </a:moveTo>
                  <a:cubicBezTo>
                    <a:pt x="13981" y="38024"/>
                    <a:pt x="13981" y="38093"/>
                    <a:pt x="13912" y="38226"/>
                  </a:cubicBezTo>
                  <a:cubicBezTo>
                    <a:pt x="13981" y="38157"/>
                    <a:pt x="13981" y="38157"/>
                    <a:pt x="14044" y="38157"/>
                  </a:cubicBezTo>
                  <a:cubicBezTo>
                    <a:pt x="14044" y="38093"/>
                    <a:pt x="14044" y="37961"/>
                    <a:pt x="14113" y="37892"/>
                  </a:cubicBezTo>
                  <a:close/>
                  <a:moveTo>
                    <a:pt x="13716" y="38024"/>
                  </a:moveTo>
                  <a:lnTo>
                    <a:pt x="13647" y="38093"/>
                  </a:lnTo>
                  <a:cubicBezTo>
                    <a:pt x="13583" y="38157"/>
                    <a:pt x="13583" y="38289"/>
                    <a:pt x="13583" y="38358"/>
                  </a:cubicBezTo>
                  <a:lnTo>
                    <a:pt x="13647" y="38358"/>
                  </a:lnTo>
                  <a:cubicBezTo>
                    <a:pt x="13647" y="38226"/>
                    <a:pt x="13647" y="38157"/>
                    <a:pt x="13716" y="38024"/>
                  </a:cubicBezTo>
                  <a:close/>
                  <a:moveTo>
                    <a:pt x="13451" y="38157"/>
                  </a:moveTo>
                  <a:cubicBezTo>
                    <a:pt x="13451" y="38226"/>
                    <a:pt x="13382" y="38358"/>
                    <a:pt x="13382" y="38422"/>
                  </a:cubicBezTo>
                  <a:lnTo>
                    <a:pt x="13451" y="38422"/>
                  </a:lnTo>
                  <a:cubicBezTo>
                    <a:pt x="13451" y="38289"/>
                    <a:pt x="13514" y="38226"/>
                    <a:pt x="13514" y="38157"/>
                  </a:cubicBezTo>
                  <a:close/>
                  <a:moveTo>
                    <a:pt x="13249" y="38226"/>
                  </a:moveTo>
                  <a:cubicBezTo>
                    <a:pt x="13249" y="38358"/>
                    <a:pt x="13249" y="38422"/>
                    <a:pt x="13186" y="38554"/>
                  </a:cubicBezTo>
                  <a:lnTo>
                    <a:pt x="13249" y="38491"/>
                  </a:lnTo>
                  <a:cubicBezTo>
                    <a:pt x="13318" y="38422"/>
                    <a:pt x="13318" y="38289"/>
                    <a:pt x="13318" y="38226"/>
                  </a:cubicBezTo>
                  <a:close/>
                  <a:moveTo>
                    <a:pt x="13186" y="38289"/>
                  </a:moveTo>
                  <a:cubicBezTo>
                    <a:pt x="13117" y="38289"/>
                    <a:pt x="13117" y="38289"/>
                    <a:pt x="13053" y="38358"/>
                  </a:cubicBezTo>
                  <a:lnTo>
                    <a:pt x="13053" y="38623"/>
                  </a:lnTo>
                  <a:cubicBezTo>
                    <a:pt x="13053" y="38623"/>
                    <a:pt x="13053" y="38554"/>
                    <a:pt x="13117" y="38554"/>
                  </a:cubicBezTo>
                  <a:cubicBezTo>
                    <a:pt x="13117" y="38491"/>
                    <a:pt x="13117" y="38422"/>
                    <a:pt x="13186" y="38289"/>
                  </a:cubicBezTo>
                  <a:close/>
                  <a:moveTo>
                    <a:pt x="12984" y="38358"/>
                  </a:moveTo>
                  <a:cubicBezTo>
                    <a:pt x="12984" y="38422"/>
                    <a:pt x="12921" y="38422"/>
                    <a:pt x="12921" y="38422"/>
                  </a:cubicBezTo>
                  <a:cubicBezTo>
                    <a:pt x="12852" y="38491"/>
                    <a:pt x="12852" y="38623"/>
                    <a:pt x="12852" y="38687"/>
                  </a:cubicBezTo>
                  <a:lnTo>
                    <a:pt x="12921" y="38687"/>
                  </a:lnTo>
                  <a:cubicBezTo>
                    <a:pt x="12921" y="38554"/>
                    <a:pt x="12984" y="38491"/>
                    <a:pt x="12984" y="38358"/>
                  </a:cubicBezTo>
                  <a:close/>
                  <a:moveTo>
                    <a:pt x="12788" y="38491"/>
                  </a:moveTo>
                  <a:cubicBezTo>
                    <a:pt x="11331" y="39217"/>
                    <a:pt x="9874" y="40213"/>
                    <a:pt x="8549" y="41469"/>
                  </a:cubicBezTo>
                  <a:cubicBezTo>
                    <a:pt x="7553" y="42396"/>
                    <a:pt x="6493" y="43589"/>
                    <a:pt x="5433" y="45046"/>
                  </a:cubicBezTo>
                  <a:cubicBezTo>
                    <a:pt x="4505" y="46371"/>
                    <a:pt x="3578" y="47897"/>
                    <a:pt x="2783" y="49620"/>
                  </a:cubicBezTo>
                  <a:cubicBezTo>
                    <a:pt x="2783" y="49752"/>
                    <a:pt x="2719" y="49816"/>
                    <a:pt x="2719" y="49884"/>
                  </a:cubicBezTo>
                  <a:cubicBezTo>
                    <a:pt x="2574" y="50171"/>
                    <a:pt x="2465" y="50458"/>
                    <a:pt x="2341" y="50745"/>
                  </a:cubicBezTo>
                  <a:lnTo>
                    <a:pt x="2341" y="50745"/>
                  </a:lnTo>
                  <a:cubicBezTo>
                    <a:pt x="2373" y="50699"/>
                    <a:pt x="2410" y="50655"/>
                    <a:pt x="2455" y="50611"/>
                  </a:cubicBezTo>
                  <a:cubicBezTo>
                    <a:pt x="3181" y="48957"/>
                    <a:pt x="4044" y="47431"/>
                    <a:pt x="4972" y="46175"/>
                  </a:cubicBezTo>
                  <a:cubicBezTo>
                    <a:pt x="6164" y="44251"/>
                    <a:pt x="7489" y="42730"/>
                    <a:pt x="8681" y="41601"/>
                  </a:cubicBezTo>
                  <a:cubicBezTo>
                    <a:pt x="10006" y="40409"/>
                    <a:pt x="11331" y="39482"/>
                    <a:pt x="12788" y="38756"/>
                  </a:cubicBezTo>
                  <a:lnTo>
                    <a:pt x="12788" y="38491"/>
                  </a:lnTo>
                  <a:close/>
                  <a:moveTo>
                    <a:pt x="2341" y="50745"/>
                  </a:moveTo>
                  <a:cubicBezTo>
                    <a:pt x="2277" y="50839"/>
                    <a:pt x="2232" y="50943"/>
                    <a:pt x="2190" y="51077"/>
                  </a:cubicBezTo>
                  <a:cubicBezTo>
                    <a:pt x="2244" y="50966"/>
                    <a:pt x="2294" y="50856"/>
                    <a:pt x="2341" y="50745"/>
                  </a:cubicBezTo>
                  <a:close/>
                  <a:moveTo>
                    <a:pt x="1193" y="54919"/>
                  </a:moveTo>
                  <a:cubicBezTo>
                    <a:pt x="1172" y="54964"/>
                    <a:pt x="1149" y="55009"/>
                    <a:pt x="1124" y="55052"/>
                  </a:cubicBezTo>
                  <a:lnTo>
                    <a:pt x="1124" y="55052"/>
                  </a:lnTo>
                  <a:lnTo>
                    <a:pt x="1193" y="54983"/>
                  </a:lnTo>
                  <a:lnTo>
                    <a:pt x="1193" y="54919"/>
                  </a:lnTo>
                  <a:close/>
                  <a:moveTo>
                    <a:pt x="1124" y="55052"/>
                  </a:moveTo>
                  <a:lnTo>
                    <a:pt x="928" y="55248"/>
                  </a:lnTo>
                  <a:cubicBezTo>
                    <a:pt x="1016" y="55206"/>
                    <a:pt x="1075" y="55134"/>
                    <a:pt x="1124" y="55052"/>
                  </a:cubicBezTo>
                  <a:close/>
                  <a:moveTo>
                    <a:pt x="1061" y="55449"/>
                  </a:moveTo>
                  <a:cubicBezTo>
                    <a:pt x="928" y="55581"/>
                    <a:pt x="865" y="55714"/>
                    <a:pt x="732" y="55910"/>
                  </a:cubicBezTo>
                  <a:cubicBezTo>
                    <a:pt x="865" y="55777"/>
                    <a:pt x="928" y="55645"/>
                    <a:pt x="1061" y="55512"/>
                  </a:cubicBezTo>
                  <a:lnTo>
                    <a:pt x="1061" y="55449"/>
                  </a:lnTo>
                  <a:close/>
                  <a:moveTo>
                    <a:pt x="928" y="55910"/>
                  </a:moveTo>
                  <a:cubicBezTo>
                    <a:pt x="866" y="56040"/>
                    <a:pt x="736" y="56171"/>
                    <a:pt x="667" y="56367"/>
                  </a:cubicBezTo>
                  <a:lnTo>
                    <a:pt x="667" y="56367"/>
                  </a:lnTo>
                  <a:cubicBezTo>
                    <a:pt x="758" y="56259"/>
                    <a:pt x="820" y="56151"/>
                    <a:pt x="928" y="56042"/>
                  </a:cubicBezTo>
                  <a:lnTo>
                    <a:pt x="928" y="55910"/>
                  </a:lnTo>
                  <a:close/>
                  <a:moveTo>
                    <a:pt x="667" y="56367"/>
                  </a:moveTo>
                  <a:lnTo>
                    <a:pt x="667" y="56367"/>
                  </a:lnTo>
                  <a:cubicBezTo>
                    <a:pt x="664" y="56370"/>
                    <a:pt x="661" y="56373"/>
                    <a:pt x="658" y="56377"/>
                  </a:cubicBezTo>
                  <a:lnTo>
                    <a:pt x="658" y="56377"/>
                  </a:lnTo>
                  <a:cubicBezTo>
                    <a:pt x="661" y="56376"/>
                    <a:pt x="663" y="56376"/>
                    <a:pt x="663" y="56376"/>
                  </a:cubicBezTo>
                  <a:cubicBezTo>
                    <a:pt x="664" y="56373"/>
                    <a:pt x="665" y="56370"/>
                    <a:pt x="667" y="56367"/>
                  </a:cubicBezTo>
                  <a:close/>
                  <a:moveTo>
                    <a:pt x="658" y="56377"/>
                  </a:moveTo>
                  <a:cubicBezTo>
                    <a:pt x="643" y="56378"/>
                    <a:pt x="600" y="56387"/>
                    <a:pt x="600" y="56440"/>
                  </a:cubicBezTo>
                  <a:cubicBezTo>
                    <a:pt x="621" y="56419"/>
                    <a:pt x="640" y="56398"/>
                    <a:pt x="658" y="56377"/>
                  </a:cubicBezTo>
                  <a:close/>
                  <a:moveTo>
                    <a:pt x="865" y="56440"/>
                  </a:moveTo>
                  <a:cubicBezTo>
                    <a:pt x="732" y="56572"/>
                    <a:pt x="663" y="56705"/>
                    <a:pt x="531" y="56837"/>
                  </a:cubicBezTo>
                  <a:lnTo>
                    <a:pt x="531" y="56970"/>
                  </a:lnTo>
                  <a:cubicBezTo>
                    <a:pt x="600" y="56837"/>
                    <a:pt x="732" y="56705"/>
                    <a:pt x="796" y="56572"/>
                  </a:cubicBezTo>
                  <a:cubicBezTo>
                    <a:pt x="865" y="56509"/>
                    <a:pt x="865" y="56509"/>
                    <a:pt x="865" y="56440"/>
                  </a:cubicBezTo>
                  <a:close/>
                  <a:moveTo>
                    <a:pt x="732" y="56970"/>
                  </a:moveTo>
                  <a:cubicBezTo>
                    <a:pt x="663" y="57039"/>
                    <a:pt x="531" y="57171"/>
                    <a:pt x="467" y="57304"/>
                  </a:cubicBezTo>
                  <a:lnTo>
                    <a:pt x="467" y="57436"/>
                  </a:lnTo>
                  <a:cubicBezTo>
                    <a:pt x="531" y="57367"/>
                    <a:pt x="600" y="57235"/>
                    <a:pt x="732" y="57102"/>
                  </a:cubicBezTo>
                  <a:lnTo>
                    <a:pt x="732" y="56970"/>
                  </a:lnTo>
                  <a:close/>
                  <a:moveTo>
                    <a:pt x="663" y="57436"/>
                  </a:moveTo>
                  <a:cubicBezTo>
                    <a:pt x="600" y="57569"/>
                    <a:pt x="467" y="57701"/>
                    <a:pt x="398" y="57765"/>
                  </a:cubicBezTo>
                  <a:cubicBezTo>
                    <a:pt x="398" y="57834"/>
                    <a:pt x="335" y="57897"/>
                    <a:pt x="335" y="57966"/>
                  </a:cubicBezTo>
                  <a:cubicBezTo>
                    <a:pt x="467" y="57897"/>
                    <a:pt x="531" y="57765"/>
                    <a:pt x="600" y="57632"/>
                  </a:cubicBezTo>
                  <a:cubicBezTo>
                    <a:pt x="663" y="57569"/>
                    <a:pt x="663" y="57500"/>
                    <a:pt x="663" y="57436"/>
                  </a:cubicBezTo>
                  <a:close/>
                  <a:moveTo>
                    <a:pt x="600" y="57966"/>
                  </a:moveTo>
                  <a:cubicBezTo>
                    <a:pt x="467" y="58099"/>
                    <a:pt x="398" y="58162"/>
                    <a:pt x="335" y="58295"/>
                  </a:cubicBezTo>
                  <a:cubicBezTo>
                    <a:pt x="266" y="58364"/>
                    <a:pt x="266" y="58427"/>
                    <a:pt x="266" y="58496"/>
                  </a:cubicBezTo>
                  <a:cubicBezTo>
                    <a:pt x="398" y="58364"/>
                    <a:pt x="467" y="58295"/>
                    <a:pt x="531" y="58162"/>
                  </a:cubicBezTo>
                  <a:cubicBezTo>
                    <a:pt x="531" y="58099"/>
                    <a:pt x="600" y="58030"/>
                    <a:pt x="600" y="57966"/>
                  </a:cubicBezTo>
                  <a:close/>
                  <a:moveTo>
                    <a:pt x="531" y="58496"/>
                  </a:moveTo>
                  <a:lnTo>
                    <a:pt x="531" y="58496"/>
                  </a:lnTo>
                  <a:cubicBezTo>
                    <a:pt x="398" y="58560"/>
                    <a:pt x="335" y="58692"/>
                    <a:pt x="266" y="58761"/>
                  </a:cubicBezTo>
                  <a:cubicBezTo>
                    <a:pt x="266" y="58825"/>
                    <a:pt x="202" y="58957"/>
                    <a:pt x="202" y="59026"/>
                  </a:cubicBezTo>
                  <a:lnTo>
                    <a:pt x="467" y="58761"/>
                  </a:lnTo>
                  <a:cubicBezTo>
                    <a:pt x="467" y="58629"/>
                    <a:pt x="467" y="58560"/>
                    <a:pt x="531" y="58496"/>
                  </a:cubicBezTo>
                  <a:close/>
                  <a:moveTo>
                    <a:pt x="467" y="59026"/>
                  </a:moveTo>
                  <a:lnTo>
                    <a:pt x="467" y="59026"/>
                  </a:lnTo>
                  <a:cubicBezTo>
                    <a:pt x="335" y="59090"/>
                    <a:pt x="266" y="59158"/>
                    <a:pt x="202" y="59291"/>
                  </a:cubicBezTo>
                  <a:cubicBezTo>
                    <a:pt x="202" y="59355"/>
                    <a:pt x="202" y="59423"/>
                    <a:pt x="133" y="59556"/>
                  </a:cubicBezTo>
                  <a:lnTo>
                    <a:pt x="398" y="59291"/>
                  </a:lnTo>
                  <a:cubicBezTo>
                    <a:pt x="398" y="59158"/>
                    <a:pt x="467" y="59090"/>
                    <a:pt x="467" y="59026"/>
                  </a:cubicBezTo>
                  <a:close/>
                  <a:moveTo>
                    <a:pt x="398" y="59487"/>
                  </a:moveTo>
                  <a:cubicBezTo>
                    <a:pt x="335" y="59620"/>
                    <a:pt x="202" y="59688"/>
                    <a:pt x="133" y="59752"/>
                  </a:cubicBezTo>
                  <a:lnTo>
                    <a:pt x="133" y="60017"/>
                  </a:lnTo>
                  <a:cubicBezTo>
                    <a:pt x="202" y="59953"/>
                    <a:pt x="266" y="59885"/>
                    <a:pt x="335" y="59752"/>
                  </a:cubicBezTo>
                  <a:cubicBezTo>
                    <a:pt x="398" y="59688"/>
                    <a:pt x="398" y="59620"/>
                    <a:pt x="398" y="59487"/>
                  </a:cubicBezTo>
                  <a:close/>
                  <a:moveTo>
                    <a:pt x="335" y="60017"/>
                  </a:moveTo>
                  <a:cubicBezTo>
                    <a:pt x="266" y="60086"/>
                    <a:pt x="202" y="60218"/>
                    <a:pt x="70" y="60282"/>
                  </a:cubicBezTo>
                  <a:lnTo>
                    <a:pt x="70" y="60547"/>
                  </a:lnTo>
                  <a:cubicBezTo>
                    <a:pt x="133" y="60483"/>
                    <a:pt x="266" y="60414"/>
                    <a:pt x="335" y="60282"/>
                  </a:cubicBezTo>
                  <a:lnTo>
                    <a:pt x="335" y="60017"/>
                  </a:lnTo>
                  <a:close/>
                  <a:moveTo>
                    <a:pt x="266" y="60547"/>
                  </a:moveTo>
                  <a:cubicBezTo>
                    <a:pt x="202" y="60616"/>
                    <a:pt x="133" y="60679"/>
                    <a:pt x="70" y="60812"/>
                  </a:cubicBezTo>
                  <a:lnTo>
                    <a:pt x="70" y="61077"/>
                  </a:lnTo>
                  <a:cubicBezTo>
                    <a:pt x="133" y="61013"/>
                    <a:pt x="202" y="60944"/>
                    <a:pt x="266" y="60812"/>
                  </a:cubicBezTo>
                  <a:lnTo>
                    <a:pt x="266" y="60547"/>
                  </a:lnTo>
                  <a:close/>
                  <a:moveTo>
                    <a:pt x="266" y="61077"/>
                  </a:moveTo>
                  <a:cubicBezTo>
                    <a:pt x="202" y="61146"/>
                    <a:pt x="133" y="61209"/>
                    <a:pt x="1" y="61278"/>
                  </a:cubicBezTo>
                  <a:lnTo>
                    <a:pt x="1" y="61607"/>
                  </a:lnTo>
                  <a:lnTo>
                    <a:pt x="266" y="61342"/>
                  </a:lnTo>
                  <a:lnTo>
                    <a:pt x="266" y="61077"/>
                  </a:lnTo>
                  <a:close/>
                  <a:moveTo>
                    <a:pt x="266" y="61543"/>
                  </a:moveTo>
                  <a:lnTo>
                    <a:pt x="1" y="61808"/>
                  </a:lnTo>
                  <a:lnTo>
                    <a:pt x="1" y="62073"/>
                  </a:lnTo>
                  <a:lnTo>
                    <a:pt x="202" y="61872"/>
                  </a:lnTo>
                  <a:cubicBezTo>
                    <a:pt x="202" y="61808"/>
                    <a:pt x="266" y="61676"/>
                    <a:pt x="266" y="61543"/>
                  </a:cubicBezTo>
                  <a:close/>
                  <a:moveTo>
                    <a:pt x="202" y="62073"/>
                  </a:moveTo>
                  <a:lnTo>
                    <a:pt x="1" y="62269"/>
                  </a:lnTo>
                  <a:lnTo>
                    <a:pt x="1" y="62603"/>
                  </a:lnTo>
                  <a:lnTo>
                    <a:pt x="202" y="62402"/>
                  </a:lnTo>
                  <a:lnTo>
                    <a:pt x="202" y="62073"/>
                  </a:lnTo>
                  <a:close/>
                  <a:moveTo>
                    <a:pt x="202" y="62603"/>
                  </a:moveTo>
                  <a:lnTo>
                    <a:pt x="1" y="62799"/>
                  </a:lnTo>
                  <a:lnTo>
                    <a:pt x="1" y="62868"/>
                  </a:lnTo>
                  <a:lnTo>
                    <a:pt x="1" y="63133"/>
                  </a:lnTo>
                  <a:lnTo>
                    <a:pt x="202" y="62932"/>
                  </a:lnTo>
                  <a:lnTo>
                    <a:pt x="202" y="62868"/>
                  </a:lnTo>
                  <a:lnTo>
                    <a:pt x="202" y="62603"/>
                  </a:lnTo>
                  <a:close/>
                  <a:moveTo>
                    <a:pt x="202" y="63064"/>
                  </a:moveTo>
                  <a:cubicBezTo>
                    <a:pt x="133" y="63197"/>
                    <a:pt x="70" y="63266"/>
                    <a:pt x="1" y="63329"/>
                  </a:cubicBezTo>
                  <a:lnTo>
                    <a:pt x="1" y="63663"/>
                  </a:lnTo>
                  <a:lnTo>
                    <a:pt x="202" y="63462"/>
                  </a:lnTo>
                  <a:lnTo>
                    <a:pt x="202" y="63064"/>
                  </a:lnTo>
                  <a:close/>
                  <a:moveTo>
                    <a:pt x="202" y="63594"/>
                  </a:moveTo>
                  <a:lnTo>
                    <a:pt x="1" y="63795"/>
                  </a:lnTo>
                  <a:lnTo>
                    <a:pt x="1" y="64124"/>
                  </a:lnTo>
                  <a:lnTo>
                    <a:pt x="202" y="63928"/>
                  </a:lnTo>
                  <a:lnTo>
                    <a:pt x="202" y="63594"/>
                  </a:lnTo>
                  <a:close/>
                  <a:moveTo>
                    <a:pt x="266" y="64124"/>
                  </a:moveTo>
                  <a:cubicBezTo>
                    <a:pt x="133" y="64193"/>
                    <a:pt x="70" y="64257"/>
                    <a:pt x="1" y="64325"/>
                  </a:cubicBezTo>
                  <a:cubicBezTo>
                    <a:pt x="1" y="64389"/>
                    <a:pt x="1" y="64522"/>
                    <a:pt x="70" y="64654"/>
                  </a:cubicBezTo>
                  <a:lnTo>
                    <a:pt x="266" y="64458"/>
                  </a:lnTo>
                  <a:lnTo>
                    <a:pt x="266" y="64124"/>
                  </a:lnTo>
                  <a:close/>
                  <a:moveTo>
                    <a:pt x="266" y="64590"/>
                  </a:moveTo>
                  <a:lnTo>
                    <a:pt x="70" y="64786"/>
                  </a:lnTo>
                  <a:lnTo>
                    <a:pt x="70" y="65120"/>
                  </a:lnTo>
                  <a:lnTo>
                    <a:pt x="266" y="64919"/>
                  </a:lnTo>
                  <a:lnTo>
                    <a:pt x="266" y="64590"/>
                  </a:lnTo>
                  <a:close/>
                  <a:moveTo>
                    <a:pt x="266" y="65120"/>
                  </a:moveTo>
                  <a:lnTo>
                    <a:pt x="70" y="65316"/>
                  </a:lnTo>
                  <a:lnTo>
                    <a:pt x="70" y="65650"/>
                  </a:lnTo>
                  <a:cubicBezTo>
                    <a:pt x="202" y="65581"/>
                    <a:pt x="266" y="65518"/>
                    <a:pt x="335" y="65449"/>
                  </a:cubicBezTo>
                  <a:cubicBezTo>
                    <a:pt x="335" y="65316"/>
                    <a:pt x="266" y="65253"/>
                    <a:pt x="266" y="65120"/>
                  </a:cubicBezTo>
                  <a:close/>
                  <a:moveTo>
                    <a:pt x="335" y="65581"/>
                  </a:moveTo>
                  <a:lnTo>
                    <a:pt x="133" y="65783"/>
                  </a:lnTo>
                  <a:lnTo>
                    <a:pt x="133" y="66111"/>
                  </a:lnTo>
                  <a:cubicBezTo>
                    <a:pt x="202" y="66048"/>
                    <a:pt x="266" y="65979"/>
                    <a:pt x="335" y="65979"/>
                  </a:cubicBezTo>
                  <a:lnTo>
                    <a:pt x="335" y="65581"/>
                  </a:lnTo>
                  <a:close/>
                  <a:moveTo>
                    <a:pt x="335" y="66111"/>
                  </a:moveTo>
                  <a:cubicBezTo>
                    <a:pt x="266" y="66180"/>
                    <a:pt x="202" y="66244"/>
                    <a:pt x="133" y="66244"/>
                  </a:cubicBezTo>
                  <a:cubicBezTo>
                    <a:pt x="133" y="66376"/>
                    <a:pt x="202" y="66509"/>
                    <a:pt x="202" y="66641"/>
                  </a:cubicBezTo>
                  <a:lnTo>
                    <a:pt x="398" y="66445"/>
                  </a:lnTo>
                  <a:cubicBezTo>
                    <a:pt x="398" y="66313"/>
                    <a:pt x="398" y="66180"/>
                    <a:pt x="335" y="66111"/>
                  </a:cubicBezTo>
                  <a:close/>
                  <a:moveTo>
                    <a:pt x="398" y="66578"/>
                  </a:moveTo>
                  <a:lnTo>
                    <a:pt x="202" y="66774"/>
                  </a:lnTo>
                  <a:cubicBezTo>
                    <a:pt x="202" y="66906"/>
                    <a:pt x="202" y="66975"/>
                    <a:pt x="266" y="67108"/>
                  </a:cubicBezTo>
                  <a:lnTo>
                    <a:pt x="467" y="66906"/>
                  </a:lnTo>
                  <a:cubicBezTo>
                    <a:pt x="467" y="66774"/>
                    <a:pt x="398" y="66710"/>
                    <a:pt x="398" y="66578"/>
                  </a:cubicBezTo>
                  <a:close/>
                  <a:moveTo>
                    <a:pt x="467" y="67039"/>
                  </a:moveTo>
                  <a:lnTo>
                    <a:pt x="266" y="67240"/>
                  </a:lnTo>
                  <a:cubicBezTo>
                    <a:pt x="266" y="67373"/>
                    <a:pt x="266" y="67436"/>
                    <a:pt x="335" y="67569"/>
                  </a:cubicBezTo>
                  <a:cubicBezTo>
                    <a:pt x="398" y="67505"/>
                    <a:pt x="467" y="67436"/>
                    <a:pt x="531" y="67436"/>
                  </a:cubicBezTo>
                  <a:cubicBezTo>
                    <a:pt x="467" y="67304"/>
                    <a:pt x="467" y="67171"/>
                    <a:pt x="467" y="67039"/>
                  </a:cubicBezTo>
                  <a:close/>
                  <a:moveTo>
                    <a:pt x="531" y="67505"/>
                  </a:moveTo>
                  <a:lnTo>
                    <a:pt x="335" y="67701"/>
                  </a:lnTo>
                  <a:cubicBezTo>
                    <a:pt x="335" y="67834"/>
                    <a:pt x="335" y="67966"/>
                    <a:pt x="398" y="68035"/>
                  </a:cubicBezTo>
                  <a:cubicBezTo>
                    <a:pt x="467" y="68035"/>
                    <a:pt x="531" y="67966"/>
                    <a:pt x="600" y="67903"/>
                  </a:cubicBezTo>
                  <a:cubicBezTo>
                    <a:pt x="531" y="67770"/>
                    <a:pt x="531" y="67638"/>
                    <a:pt x="531" y="67505"/>
                  </a:cubicBezTo>
                  <a:close/>
                  <a:moveTo>
                    <a:pt x="600" y="68035"/>
                  </a:moveTo>
                  <a:cubicBezTo>
                    <a:pt x="531" y="68035"/>
                    <a:pt x="467" y="68099"/>
                    <a:pt x="398" y="68168"/>
                  </a:cubicBezTo>
                  <a:cubicBezTo>
                    <a:pt x="398" y="68300"/>
                    <a:pt x="398" y="68432"/>
                    <a:pt x="467" y="68565"/>
                  </a:cubicBezTo>
                  <a:lnTo>
                    <a:pt x="663" y="68364"/>
                  </a:lnTo>
                  <a:cubicBezTo>
                    <a:pt x="600" y="68231"/>
                    <a:pt x="600" y="68099"/>
                    <a:pt x="600" y="68035"/>
                  </a:cubicBezTo>
                  <a:close/>
                  <a:moveTo>
                    <a:pt x="663" y="68496"/>
                  </a:moveTo>
                  <a:cubicBezTo>
                    <a:pt x="600" y="68496"/>
                    <a:pt x="531" y="68565"/>
                    <a:pt x="467" y="68629"/>
                  </a:cubicBezTo>
                  <a:cubicBezTo>
                    <a:pt x="467" y="68761"/>
                    <a:pt x="531" y="68894"/>
                    <a:pt x="531" y="69026"/>
                  </a:cubicBezTo>
                  <a:lnTo>
                    <a:pt x="732" y="68830"/>
                  </a:lnTo>
                  <a:cubicBezTo>
                    <a:pt x="732" y="68697"/>
                    <a:pt x="663" y="68565"/>
                    <a:pt x="663" y="68496"/>
                  </a:cubicBezTo>
                  <a:close/>
                  <a:moveTo>
                    <a:pt x="732" y="68894"/>
                  </a:moveTo>
                  <a:lnTo>
                    <a:pt x="531" y="69095"/>
                  </a:lnTo>
                  <a:cubicBezTo>
                    <a:pt x="531" y="69227"/>
                    <a:pt x="600" y="69360"/>
                    <a:pt x="600" y="69492"/>
                  </a:cubicBezTo>
                  <a:lnTo>
                    <a:pt x="796" y="69291"/>
                  </a:lnTo>
                  <a:cubicBezTo>
                    <a:pt x="796" y="69159"/>
                    <a:pt x="732" y="69026"/>
                    <a:pt x="732" y="68894"/>
                  </a:cubicBezTo>
                  <a:close/>
                  <a:moveTo>
                    <a:pt x="796" y="69360"/>
                  </a:moveTo>
                  <a:lnTo>
                    <a:pt x="600" y="69556"/>
                  </a:lnTo>
                  <a:cubicBezTo>
                    <a:pt x="663" y="69688"/>
                    <a:pt x="663" y="69821"/>
                    <a:pt x="663" y="69890"/>
                  </a:cubicBezTo>
                  <a:lnTo>
                    <a:pt x="865" y="69688"/>
                  </a:lnTo>
                  <a:cubicBezTo>
                    <a:pt x="865" y="69625"/>
                    <a:pt x="865" y="69492"/>
                    <a:pt x="796" y="69360"/>
                  </a:cubicBezTo>
                  <a:close/>
                  <a:moveTo>
                    <a:pt x="928" y="69821"/>
                  </a:moveTo>
                  <a:lnTo>
                    <a:pt x="732" y="70022"/>
                  </a:lnTo>
                  <a:cubicBezTo>
                    <a:pt x="1988" y="76514"/>
                    <a:pt x="5168" y="83801"/>
                    <a:pt x="11130" y="91681"/>
                  </a:cubicBezTo>
                  <a:cubicBezTo>
                    <a:pt x="14309" y="95788"/>
                    <a:pt x="15306" y="100229"/>
                    <a:pt x="15306" y="104734"/>
                  </a:cubicBezTo>
                  <a:cubicBezTo>
                    <a:pt x="15306" y="108639"/>
                    <a:pt x="14511" y="112614"/>
                    <a:pt x="13716" y="116588"/>
                  </a:cubicBezTo>
                  <a:cubicBezTo>
                    <a:pt x="12984" y="120499"/>
                    <a:pt x="12190" y="124405"/>
                    <a:pt x="12190" y="128115"/>
                  </a:cubicBezTo>
                  <a:cubicBezTo>
                    <a:pt x="12190" y="129243"/>
                    <a:pt x="12258" y="130436"/>
                    <a:pt x="12455" y="131559"/>
                  </a:cubicBezTo>
                  <a:cubicBezTo>
                    <a:pt x="12788" y="133149"/>
                    <a:pt x="13318" y="134739"/>
                    <a:pt x="14113" y="136265"/>
                  </a:cubicBezTo>
                  <a:cubicBezTo>
                    <a:pt x="14442" y="136795"/>
                    <a:pt x="14707" y="137256"/>
                    <a:pt x="15104" y="137786"/>
                  </a:cubicBezTo>
                  <a:cubicBezTo>
                    <a:pt x="14839" y="137389"/>
                    <a:pt x="14643" y="137060"/>
                    <a:pt x="14442" y="136726"/>
                  </a:cubicBezTo>
                  <a:cubicBezTo>
                    <a:pt x="13451" y="134940"/>
                    <a:pt x="12921" y="133149"/>
                    <a:pt x="12656" y="131231"/>
                  </a:cubicBezTo>
                  <a:cubicBezTo>
                    <a:pt x="12523" y="130171"/>
                    <a:pt x="12455" y="129175"/>
                    <a:pt x="12455" y="128115"/>
                  </a:cubicBezTo>
                  <a:cubicBezTo>
                    <a:pt x="12455" y="124405"/>
                    <a:pt x="13186" y="120563"/>
                    <a:pt x="13981" y="116588"/>
                  </a:cubicBezTo>
                  <a:cubicBezTo>
                    <a:pt x="14707" y="112683"/>
                    <a:pt x="15502" y="108639"/>
                    <a:pt x="15502" y="104734"/>
                  </a:cubicBezTo>
                  <a:cubicBezTo>
                    <a:pt x="15502" y="100160"/>
                    <a:pt x="14511" y="95725"/>
                    <a:pt x="11331" y="91549"/>
                  </a:cubicBezTo>
                  <a:cubicBezTo>
                    <a:pt x="5300" y="83599"/>
                    <a:pt x="2190" y="76313"/>
                    <a:pt x="928" y="69821"/>
                  </a:cubicBezTo>
                  <a:close/>
                  <a:moveTo>
                    <a:pt x="114007" y="28883"/>
                  </a:moveTo>
                  <a:cubicBezTo>
                    <a:pt x="113477" y="30807"/>
                    <a:pt x="112947" y="32725"/>
                    <a:pt x="112348" y="34712"/>
                  </a:cubicBezTo>
                  <a:cubicBezTo>
                    <a:pt x="110494" y="40875"/>
                    <a:pt x="108708" y="47102"/>
                    <a:pt x="108708" y="52730"/>
                  </a:cubicBezTo>
                  <a:cubicBezTo>
                    <a:pt x="108708" y="56774"/>
                    <a:pt x="109635" y="60483"/>
                    <a:pt x="112084" y="63727"/>
                  </a:cubicBezTo>
                  <a:cubicBezTo>
                    <a:pt x="119635" y="73663"/>
                    <a:pt x="122486" y="81681"/>
                    <a:pt x="122486" y="88570"/>
                  </a:cubicBezTo>
                  <a:cubicBezTo>
                    <a:pt x="122486" y="92344"/>
                    <a:pt x="121622" y="95788"/>
                    <a:pt x="120298" y="99037"/>
                  </a:cubicBezTo>
                  <a:cubicBezTo>
                    <a:pt x="118909" y="102349"/>
                    <a:pt x="117054" y="105396"/>
                    <a:pt x="114935" y="108507"/>
                  </a:cubicBezTo>
                  <a:cubicBezTo>
                    <a:pt x="112348" y="112285"/>
                    <a:pt x="108443" y="116260"/>
                    <a:pt x="103408" y="119238"/>
                  </a:cubicBezTo>
                  <a:cubicBezTo>
                    <a:pt x="98374" y="122222"/>
                    <a:pt x="92280" y="124209"/>
                    <a:pt x="85189" y="124209"/>
                  </a:cubicBezTo>
                  <a:cubicBezTo>
                    <a:pt x="81416" y="124209"/>
                    <a:pt x="77441" y="123679"/>
                    <a:pt x="73133" y="122354"/>
                  </a:cubicBezTo>
                  <a:cubicBezTo>
                    <a:pt x="71808" y="121888"/>
                    <a:pt x="70552" y="121692"/>
                    <a:pt x="69291" y="121692"/>
                  </a:cubicBezTo>
                  <a:cubicBezTo>
                    <a:pt x="65714" y="121692"/>
                    <a:pt x="62402" y="123282"/>
                    <a:pt x="59291" y="125597"/>
                  </a:cubicBezTo>
                  <a:cubicBezTo>
                    <a:pt x="54585" y="129111"/>
                    <a:pt x="50213" y="134341"/>
                    <a:pt x="45576" y="138714"/>
                  </a:cubicBezTo>
                  <a:cubicBezTo>
                    <a:pt x="44320" y="139906"/>
                    <a:pt x="43059" y="141035"/>
                    <a:pt x="41734" y="142026"/>
                  </a:cubicBezTo>
                  <a:cubicBezTo>
                    <a:pt x="41803" y="142026"/>
                    <a:pt x="41935" y="142095"/>
                    <a:pt x="41999" y="142095"/>
                  </a:cubicBezTo>
                  <a:cubicBezTo>
                    <a:pt x="46503" y="138650"/>
                    <a:pt x="50610" y="133812"/>
                    <a:pt x="54850" y="129773"/>
                  </a:cubicBezTo>
                  <a:cubicBezTo>
                    <a:pt x="57102" y="127585"/>
                    <a:pt x="59354" y="125666"/>
                    <a:pt x="61808" y="124209"/>
                  </a:cubicBezTo>
                  <a:cubicBezTo>
                    <a:pt x="64193" y="122815"/>
                    <a:pt x="66641" y="121957"/>
                    <a:pt x="69291" y="121957"/>
                  </a:cubicBezTo>
                  <a:cubicBezTo>
                    <a:pt x="70483" y="121957"/>
                    <a:pt x="71808" y="122153"/>
                    <a:pt x="73069" y="122550"/>
                  </a:cubicBezTo>
                  <a:cubicBezTo>
                    <a:pt x="77372" y="123875"/>
                    <a:pt x="81416" y="124474"/>
                    <a:pt x="85189" y="124474"/>
                  </a:cubicBezTo>
                  <a:cubicBezTo>
                    <a:pt x="92280" y="124474"/>
                    <a:pt x="98438" y="122418"/>
                    <a:pt x="103541" y="119439"/>
                  </a:cubicBezTo>
                  <a:cubicBezTo>
                    <a:pt x="108575" y="116392"/>
                    <a:pt x="112481" y="112481"/>
                    <a:pt x="115131" y="108639"/>
                  </a:cubicBezTo>
                  <a:cubicBezTo>
                    <a:pt x="117250" y="105528"/>
                    <a:pt x="119105" y="102412"/>
                    <a:pt x="120499" y="99169"/>
                  </a:cubicBezTo>
                  <a:cubicBezTo>
                    <a:pt x="121887" y="95857"/>
                    <a:pt x="122682" y="92412"/>
                    <a:pt x="122682" y="88570"/>
                  </a:cubicBezTo>
                  <a:cubicBezTo>
                    <a:pt x="122682" y="81612"/>
                    <a:pt x="119837" y="73531"/>
                    <a:pt x="112285" y="63594"/>
                  </a:cubicBezTo>
                  <a:cubicBezTo>
                    <a:pt x="109831" y="60351"/>
                    <a:pt x="108904" y="56705"/>
                    <a:pt x="108904" y="52730"/>
                  </a:cubicBezTo>
                  <a:cubicBezTo>
                    <a:pt x="108904" y="47166"/>
                    <a:pt x="110759" y="40939"/>
                    <a:pt x="112550" y="34781"/>
                  </a:cubicBezTo>
                  <a:cubicBezTo>
                    <a:pt x="113143" y="32794"/>
                    <a:pt x="113742" y="30870"/>
                    <a:pt x="114203" y="28952"/>
                  </a:cubicBezTo>
                  <a:cubicBezTo>
                    <a:pt x="114140" y="28883"/>
                    <a:pt x="114071" y="28883"/>
                    <a:pt x="114007" y="28883"/>
                  </a:cubicBezTo>
                  <a:close/>
                  <a:moveTo>
                    <a:pt x="41670" y="142095"/>
                  </a:moveTo>
                  <a:cubicBezTo>
                    <a:pt x="41601" y="142095"/>
                    <a:pt x="41601" y="142158"/>
                    <a:pt x="41538" y="142227"/>
                  </a:cubicBezTo>
                  <a:cubicBezTo>
                    <a:pt x="41601" y="142227"/>
                    <a:pt x="41670" y="142227"/>
                    <a:pt x="41803" y="142291"/>
                  </a:cubicBezTo>
                  <a:cubicBezTo>
                    <a:pt x="41803" y="142227"/>
                    <a:pt x="41866" y="142227"/>
                    <a:pt x="41935" y="142158"/>
                  </a:cubicBezTo>
                  <a:cubicBezTo>
                    <a:pt x="41866" y="142158"/>
                    <a:pt x="41734" y="142095"/>
                    <a:pt x="41670" y="142095"/>
                  </a:cubicBezTo>
                  <a:close/>
                  <a:moveTo>
                    <a:pt x="41469" y="142291"/>
                  </a:moveTo>
                  <a:cubicBezTo>
                    <a:pt x="41405" y="142291"/>
                    <a:pt x="41336" y="142360"/>
                    <a:pt x="41273" y="142360"/>
                  </a:cubicBezTo>
                  <a:cubicBezTo>
                    <a:pt x="41405" y="142423"/>
                    <a:pt x="41469" y="142423"/>
                    <a:pt x="41538" y="142423"/>
                  </a:cubicBezTo>
                  <a:cubicBezTo>
                    <a:pt x="41601" y="142423"/>
                    <a:pt x="41670" y="142360"/>
                    <a:pt x="41670" y="142360"/>
                  </a:cubicBezTo>
                  <a:cubicBezTo>
                    <a:pt x="41601" y="142291"/>
                    <a:pt x="41538" y="142291"/>
                    <a:pt x="41469" y="142291"/>
                  </a:cubicBezTo>
                  <a:close/>
                  <a:moveTo>
                    <a:pt x="41204" y="142423"/>
                  </a:moveTo>
                  <a:lnTo>
                    <a:pt x="41071" y="142556"/>
                  </a:lnTo>
                  <a:cubicBezTo>
                    <a:pt x="41140" y="142556"/>
                    <a:pt x="41273" y="142556"/>
                    <a:pt x="41336" y="142624"/>
                  </a:cubicBezTo>
                  <a:lnTo>
                    <a:pt x="41469" y="142492"/>
                  </a:lnTo>
                  <a:cubicBezTo>
                    <a:pt x="41405" y="142492"/>
                    <a:pt x="41273" y="142492"/>
                    <a:pt x="41204" y="142423"/>
                  </a:cubicBezTo>
                  <a:close/>
                  <a:moveTo>
                    <a:pt x="41008" y="142624"/>
                  </a:moveTo>
                  <a:cubicBezTo>
                    <a:pt x="40939" y="142624"/>
                    <a:pt x="40875" y="142688"/>
                    <a:pt x="40875" y="142688"/>
                  </a:cubicBezTo>
                  <a:cubicBezTo>
                    <a:pt x="40939" y="142688"/>
                    <a:pt x="41008" y="142757"/>
                    <a:pt x="41140" y="142757"/>
                  </a:cubicBezTo>
                  <a:cubicBezTo>
                    <a:pt x="41140" y="142757"/>
                    <a:pt x="41204" y="142688"/>
                    <a:pt x="41273" y="142688"/>
                  </a:cubicBezTo>
                  <a:cubicBezTo>
                    <a:pt x="41140" y="142624"/>
                    <a:pt x="41071" y="142624"/>
                    <a:pt x="41008" y="142624"/>
                  </a:cubicBezTo>
                  <a:close/>
                  <a:moveTo>
                    <a:pt x="40743" y="142757"/>
                  </a:moveTo>
                  <a:cubicBezTo>
                    <a:pt x="40743" y="142821"/>
                    <a:pt x="40674" y="142821"/>
                    <a:pt x="40610" y="142821"/>
                  </a:cubicBezTo>
                  <a:cubicBezTo>
                    <a:pt x="40743" y="142889"/>
                    <a:pt x="40806" y="142889"/>
                    <a:pt x="40875" y="142953"/>
                  </a:cubicBezTo>
                  <a:cubicBezTo>
                    <a:pt x="40939" y="142889"/>
                    <a:pt x="40939" y="142889"/>
                    <a:pt x="41008" y="142889"/>
                  </a:cubicBezTo>
                  <a:lnTo>
                    <a:pt x="41008" y="142821"/>
                  </a:lnTo>
                  <a:cubicBezTo>
                    <a:pt x="40939" y="142821"/>
                    <a:pt x="40875" y="142821"/>
                    <a:pt x="40743" y="142757"/>
                  </a:cubicBezTo>
                  <a:close/>
                  <a:moveTo>
                    <a:pt x="40541" y="142953"/>
                  </a:moveTo>
                  <a:cubicBezTo>
                    <a:pt x="40478" y="142953"/>
                    <a:pt x="40478" y="142953"/>
                    <a:pt x="40409" y="143022"/>
                  </a:cubicBezTo>
                  <a:cubicBezTo>
                    <a:pt x="40478" y="143022"/>
                    <a:pt x="40610" y="143086"/>
                    <a:pt x="40674" y="143086"/>
                  </a:cubicBezTo>
                  <a:cubicBezTo>
                    <a:pt x="40743" y="143086"/>
                    <a:pt x="40743" y="143022"/>
                    <a:pt x="40806" y="143022"/>
                  </a:cubicBezTo>
                  <a:cubicBezTo>
                    <a:pt x="40674" y="142953"/>
                    <a:pt x="40610" y="142953"/>
                    <a:pt x="40541" y="142953"/>
                  </a:cubicBezTo>
                  <a:close/>
                  <a:moveTo>
                    <a:pt x="40276" y="143086"/>
                  </a:moveTo>
                  <a:cubicBezTo>
                    <a:pt x="40276" y="143086"/>
                    <a:pt x="40213" y="143154"/>
                    <a:pt x="40144" y="143154"/>
                  </a:cubicBezTo>
                  <a:cubicBezTo>
                    <a:pt x="40276" y="143218"/>
                    <a:pt x="40345" y="143218"/>
                    <a:pt x="40478" y="143218"/>
                  </a:cubicBezTo>
                  <a:cubicBezTo>
                    <a:pt x="40478" y="143218"/>
                    <a:pt x="40541" y="143218"/>
                    <a:pt x="40541" y="143154"/>
                  </a:cubicBezTo>
                  <a:cubicBezTo>
                    <a:pt x="40478" y="143154"/>
                    <a:pt x="40409" y="143086"/>
                    <a:pt x="40276" y="143086"/>
                  </a:cubicBezTo>
                  <a:close/>
                  <a:moveTo>
                    <a:pt x="40080" y="143218"/>
                  </a:moveTo>
                  <a:lnTo>
                    <a:pt x="39948" y="143351"/>
                  </a:lnTo>
                  <a:cubicBezTo>
                    <a:pt x="40011" y="143351"/>
                    <a:pt x="40144" y="143351"/>
                    <a:pt x="40213" y="143419"/>
                  </a:cubicBezTo>
                  <a:cubicBezTo>
                    <a:pt x="40276" y="143351"/>
                    <a:pt x="40276" y="143351"/>
                    <a:pt x="40345" y="143351"/>
                  </a:cubicBezTo>
                  <a:cubicBezTo>
                    <a:pt x="40213" y="143287"/>
                    <a:pt x="40144" y="143287"/>
                    <a:pt x="40080" y="143218"/>
                  </a:cubicBezTo>
                  <a:close/>
                  <a:moveTo>
                    <a:pt x="39815" y="143419"/>
                  </a:moveTo>
                  <a:cubicBezTo>
                    <a:pt x="39815" y="143419"/>
                    <a:pt x="39747" y="143419"/>
                    <a:pt x="39747" y="143483"/>
                  </a:cubicBezTo>
                  <a:cubicBezTo>
                    <a:pt x="39815" y="143483"/>
                    <a:pt x="39879" y="143552"/>
                    <a:pt x="40011" y="143552"/>
                  </a:cubicBezTo>
                  <a:lnTo>
                    <a:pt x="40080" y="143483"/>
                  </a:lnTo>
                  <a:cubicBezTo>
                    <a:pt x="40011" y="143483"/>
                    <a:pt x="39948" y="143419"/>
                    <a:pt x="39815" y="143419"/>
                  </a:cubicBezTo>
                  <a:close/>
                  <a:moveTo>
                    <a:pt x="39614" y="143552"/>
                  </a:moveTo>
                  <a:cubicBezTo>
                    <a:pt x="39550" y="143552"/>
                    <a:pt x="39550" y="143615"/>
                    <a:pt x="39482" y="143615"/>
                  </a:cubicBezTo>
                  <a:cubicBezTo>
                    <a:pt x="39614" y="143615"/>
                    <a:pt x="39683" y="143684"/>
                    <a:pt x="39747" y="143684"/>
                  </a:cubicBezTo>
                  <a:cubicBezTo>
                    <a:pt x="39815" y="143684"/>
                    <a:pt x="39815" y="143684"/>
                    <a:pt x="39879" y="143615"/>
                  </a:cubicBezTo>
                  <a:cubicBezTo>
                    <a:pt x="39747" y="143615"/>
                    <a:pt x="39683" y="143552"/>
                    <a:pt x="39614" y="143552"/>
                  </a:cubicBezTo>
                  <a:close/>
                  <a:moveTo>
                    <a:pt x="39349" y="143684"/>
                  </a:moveTo>
                  <a:cubicBezTo>
                    <a:pt x="39349" y="143748"/>
                    <a:pt x="39285" y="143748"/>
                    <a:pt x="39285" y="143748"/>
                  </a:cubicBezTo>
                  <a:cubicBezTo>
                    <a:pt x="39349" y="143817"/>
                    <a:pt x="39482" y="143817"/>
                    <a:pt x="39550" y="143817"/>
                  </a:cubicBezTo>
                  <a:lnTo>
                    <a:pt x="39614" y="143817"/>
                  </a:lnTo>
                  <a:cubicBezTo>
                    <a:pt x="39550" y="143748"/>
                    <a:pt x="39482" y="143748"/>
                    <a:pt x="39349" y="143684"/>
                  </a:cubicBezTo>
                  <a:close/>
                  <a:moveTo>
                    <a:pt x="39020" y="143880"/>
                  </a:moveTo>
                  <a:cubicBezTo>
                    <a:pt x="39153" y="143949"/>
                    <a:pt x="39217" y="143949"/>
                    <a:pt x="39349" y="144013"/>
                  </a:cubicBezTo>
                  <a:cubicBezTo>
                    <a:pt x="39349" y="143949"/>
                    <a:pt x="39349" y="143949"/>
                    <a:pt x="39418" y="143949"/>
                  </a:cubicBezTo>
                  <a:cubicBezTo>
                    <a:pt x="39285" y="143880"/>
                    <a:pt x="39217" y="143880"/>
                    <a:pt x="39084" y="143880"/>
                  </a:cubicBezTo>
                  <a:close/>
                  <a:moveTo>
                    <a:pt x="38819" y="144013"/>
                  </a:moveTo>
                  <a:cubicBezTo>
                    <a:pt x="38888" y="144082"/>
                    <a:pt x="39020" y="144082"/>
                    <a:pt x="39084" y="144145"/>
                  </a:cubicBezTo>
                  <a:lnTo>
                    <a:pt x="39153" y="144082"/>
                  </a:lnTo>
                  <a:cubicBezTo>
                    <a:pt x="39084" y="144082"/>
                    <a:pt x="38952" y="144013"/>
                    <a:pt x="38888" y="144013"/>
                  </a:cubicBezTo>
                  <a:close/>
                  <a:moveTo>
                    <a:pt x="38623" y="144145"/>
                  </a:moveTo>
                  <a:cubicBezTo>
                    <a:pt x="38623" y="144145"/>
                    <a:pt x="38554" y="144145"/>
                    <a:pt x="38554" y="144214"/>
                  </a:cubicBezTo>
                  <a:cubicBezTo>
                    <a:pt x="38687" y="144214"/>
                    <a:pt x="38756" y="144214"/>
                    <a:pt x="38888" y="144278"/>
                  </a:cubicBezTo>
                  <a:cubicBezTo>
                    <a:pt x="38888" y="144278"/>
                    <a:pt x="38888" y="144214"/>
                    <a:pt x="38952" y="144214"/>
                  </a:cubicBezTo>
                  <a:cubicBezTo>
                    <a:pt x="38819" y="144214"/>
                    <a:pt x="38756" y="144145"/>
                    <a:pt x="38623" y="144145"/>
                  </a:cubicBezTo>
                  <a:close/>
                  <a:moveTo>
                    <a:pt x="38422" y="144278"/>
                  </a:moveTo>
                  <a:cubicBezTo>
                    <a:pt x="38358" y="144278"/>
                    <a:pt x="38358" y="144278"/>
                    <a:pt x="38358" y="144347"/>
                  </a:cubicBezTo>
                  <a:cubicBezTo>
                    <a:pt x="38422" y="144347"/>
                    <a:pt x="38554" y="144347"/>
                    <a:pt x="38623" y="144410"/>
                  </a:cubicBezTo>
                  <a:cubicBezTo>
                    <a:pt x="38687" y="144410"/>
                    <a:pt x="38687" y="144347"/>
                    <a:pt x="38687" y="144347"/>
                  </a:cubicBezTo>
                  <a:cubicBezTo>
                    <a:pt x="38623" y="144347"/>
                    <a:pt x="38491" y="144278"/>
                    <a:pt x="38422" y="144278"/>
                  </a:cubicBezTo>
                  <a:close/>
                  <a:moveTo>
                    <a:pt x="38157" y="144410"/>
                  </a:moveTo>
                  <a:cubicBezTo>
                    <a:pt x="38157" y="144410"/>
                    <a:pt x="38093" y="144410"/>
                    <a:pt x="38093" y="144479"/>
                  </a:cubicBezTo>
                  <a:cubicBezTo>
                    <a:pt x="38226" y="144479"/>
                    <a:pt x="38289" y="144479"/>
                    <a:pt x="38422" y="144543"/>
                  </a:cubicBezTo>
                  <a:cubicBezTo>
                    <a:pt x="38422" y="144543"/>
                    <a:pt x="38422" y="144479"/>
                    <a:pt x="38491" y="144479"/>
                  </a:cubicBezTo>
                  <a:cubicBezTo>
                    <a:pt x="38358" y="144479"/>
                    <a:pt x="38289" y="144410"/>
                    <a:pt x="38157" y="144410"/>
                  </a:cubicBezTo>
                  <a:close/>
                  <a:moveTo>
                    <a:pt x="37828" y="144543"/>
                  </a:moveTo>
                  <a:cubicBezTo>
                    <a:pt x="37961" y="144612"/>
                    <a:pt x="38093" y="144612"/>
                    <a:pt x="38157" y="144675"/>
                  </a:cubicBezTo>
                  <a:cubicBezTo>
                    <a:pt x="38226" y="144675"/>
                    <a:pt x="38226" y="144612"/>
                    <a:pt x="38226" y="144612"/>
                  </a:cubicBezTo>
                  <a:cubicBezTo>
                    <a:pt x="38093" y="144612"/>
                    <a:pt x="38024" y="144543"/>
                    <a:pt x="37892" y="144543"/>
                  </a:cubicBezTo>
                  <a:close/>
                  <a:moveTo>
                    <a:pt x="37627" y="144675"/>
                  </a:moveTo>
                  <a:cubicBezTo>
                    <a:pt x="37759" y="144744"/>
                    <a:pt x="37828" y="144744"/>
                    <a:pt x="37961" y="144744"/>
                  </a:cubicBezTo>
                  <a:cubicBezTo>
                    <a:pt x="37892" y="144744"/>
                    <a:pt x="37759" y="144675"/>
                    <a:pt x="37627" y="144675"/>
                  </a:cubicBezTo>
                  <a:close/>
                  <a:moveTo>
                    <a:pt x="37362" y="144808"/>
                  </a:moveTo>
                  <a:cubicBezTo>
                    <a:pt x="37494" y="144877"/>
                    <a:pt x="37627" y="144877"/>
                    <a:pt x="37696" y="144877"/>
                  </a:cubicBezTo>
                  <a:lnTo>
                    <a:pt x="37759" y="144877"/>
                  </a:lnTo>
                  <a:cubicBezTo>
                    <a:pt x="37627" y="144877"/>
                    <a:pt x="37494" y="144808"/>
                    <a:pt x="37431" y="144808"/>
                  </a:cubicBezTo>
                  <a:close/>
                  <a:moveTo>
                    <a:pt x="37166" y="144940"/>
                  </a:moveTo>
                  <a:cubicBezTo>
                    <a:pt x="37229" y="144940"/>
                    <a:pt x="37362" y="145009"/>
                    <a:pt x="37494" y="145009"/>
                  </a:cubicBezTo>
                  <a:cubicBezTo>
                    <a:pt x="37362" y="145009"/>
                    <a:pt x="37298" y="144940"/>
                    <a:pt x="37166" y="144940"/>
                  </a:cubicBezTo>
                  <a:close/>
                  <a:moveTo>
                    <a:pt x="32857" y="146599"/>
                  </a:moveTo>
                  <a:cubicBezTo>
                    <a:pt x="32754" y="146599"/>
                    <a:pt x="32652" y="146599"/>
                    <a:pt x="32519" y="146629"/>
                  </a:cubicBezTo>
                  <a:lnTo>
                    <a:pt x="32519" y="146629"/>
                  </a:lnTo>
                  <a:cubicBezTo>
                    <a:pt x="32632" y="146621"/>
                    <a:pt x="32745" y="146611"/>
                    <a:pt x="32857" y="146599"/>
                  </a:cubicBezTo>
                  <a:close/>
                  <a:moveTo>
                    <a:pt x="15173" y="138252"/>
                  </a:moveTo>
                  <a:lnTo>
                    <a:pt x="15173" y="138252"/>
                  </a:lnTo>
                  <a:cubicBezTo>
                    <a:pt x="16694" y="140436"/>
                    <a:pt x="18883" y="142492"/>
                    <a:pt x="22062" y="144278"/>
                  </a:cubicBezTo>
                  <a:cubicBezTo>
                    <a:pt x="25041" y="146000"/>
                    <a:pt x="27823" y="146795"/>
                    <a:pt x="30473" y="146795"/>
                  </a:cubicBezTo>
                  <a:cubicBezTo>
                    <a:pt x="31135" y="146795"/>
                    <a:pt x="31797" y="146732"/>
                    <a:pt x="32396" y="146663"/>
                  </a:cubicBezTo>
                  <a:cubicBezTo>
                    <a:pt x="32440" y="146648"/>
                    <a:pt x="32481" y="146637"/>
                    <a:pt x="32519" y="146629"/>
                  </a:cubicBezTo>
                  <a:lnTo>
                    <a:pt x="32519" y="146629"/>
                  </a:lnTo>
                  <a:cubicBezTo>
                    <a:pt x="32035" y="146663"/>
                    <a:pt x="31539" y="146663"/>
                    <a:pt x="31002" y="146663"/>
                  </a:cubicBezTo>
                  <a:cubicBezTo>
                    <a:pt x="28289" y="146663"/>
                    <a:pt x="25374" y="145937"/>
                    <a:pt x="22195" y="144145"/>
                  </a:cubicBezTo>
                  <a:cubicBezTo>
                    <a:pt x="19015" y="142360"/>
                    <a:pt x="16763" y="140436"/>
                    <a:pt x="15173" y="1382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0" name="Google Shape;700;p38"/>
            <p:cNvSpPr/>
            <p:nvPr/>
          </p:nvSpPr>
          <p:spPr>
            <a:xfrm>
              <a:off x="2214575" y="948625"/>
              <a:ext cx="3105225" cy="3658225"/>
            </a:xfrm>
            <a:custGeom>
              <a:avLst/>
              <a:gdLst/>
              <a:ahLst/>
              <a:cxnLst/>
              <a:rect l="l" t="t" r="r" b="b"/>
              <a:pathLst>
                <a:path w="124209" h="146329" extrusionOk="0">
                  <a:moveTo>
                    <a:pt x="93605" y="2979"/>
                  </a:moveTo>
                  <a:cubicBezTo>
                    <a:pt x="93472" y="2979"/>
                    <a:pt x="93340" y="2979"/>
                    <a:pt x="93207" y="3048"/>
                  </a:cubicBezTo>
                  <a:lnTo>
                    <a:pt x="93536" y="3048"/>
                  </a:lnTo>
                  <a:cubicBezTo>
                    <a:pt x="93536" y="3048"/>
                    <a:pt x="93536" y="2979"/>
                    <a:pt x="93605" y="2979"/>
                  </a:cubicBezTo>
                  <a:close/>
                  <a:moveTo>
                    <a:pt x="92810" y="3180"/>
                  </a:moveTo>
                  <a:cubicBezTo>
                    <a:pt x="92942" y="3244"/>
                    <a:pt x="93006" y="3244"/>
                    <a:pt x="93138" y="3244"/>
                  </a:cubicBezTo>
                  <a:lnTo>
                    <a:pt x="93207" y="3180"/>
                  </a:lnTo>
                  <a:close/>
                  <a:moveTo>
                    <a:pt x="92476" y="3377"/>
                  </a:moveTo>
                  <a:cubicBezTo>
                    <a:pt x="92412" y="3377"/>
                    <a:pt x="92412" y="3377"/>
                    <a:pt x="92412" y="3445"/>
                  </a:cubicBezTo>
                  <a:lnTo>
                    <a:pt x="92741" y="3445"/>
                  </a:lnTo>
                  <a:cubicBezTo>
                    <a:pt x="92741" y="3445"/>
                    <a:pt x="92810" y="3445"/>
                    <a:pt x="92810" y="3377"/>
                  </a:cubicBezTo>
                  <a:close/>
                  <a:moveTo>
                    <a:pt x="92078" y="3578"/>
                  </a:moveTo>
                  <a:cubicBezTo>
                    <a:pt x="92078" y="3578"/>
                    <a:pt x="92015" y="3578"/>
                    <a:pt x="91946" y="3642"/>
                  </a:cubicBezTo>
                  <a:lnTo>
                    <a:pt x="92343" y="3642"/>
                  </a:lnTo>
                  <a:cubicBezTo>
                    <a:pt x="92343" y="3642"/>
                    <a:pt x="92412" y="3642"/>
                    <a:pt x="92476" y="3578"/>
                  </a:cubicBezTo>
                  <a:close/>
                  <a:moveTo>
                    <a:pt x="91681" y="3774"/>
                  </a:moveTo>
                  <a:cubicBezTo>
                    <a:pt x="91617" y="3774"/>
                    <a:pt x="91617" y="3774"/>
                    <a:pt x="91548" y="3843"/>
                  </a:cubicBezTo>
                  <a:cubicBezTo>
                    <a:pt x="91681" y="3843"/>
                    <a:pt x="91813" y="3843"/>
                    <a:pt x="91882" y="3907"/>
                  </a:cubicBezTo>
                  <a:cubicBezTo>
                    <a:pt x="91946" y="3843"/>
                    <a:pt x="92015" y="3843"/>
                    <a:pt x="92078" y="3774"/>
                  </a:cubicBezTo>
                  <a:close/>
                  <a:moveTo>
                    <a:pt x="91352" y="3975"/>
                  </a:moveTo>
                  <a:cubicBezTo>
                    <a:pt x="91283" y="3975"/>
                    <a:pt x="91220" y="4039"/>
                    <a:pt x="91220" y="4039"/>
                  </a:cubicBezTo>
                  <a:cubicBezTo>
                    <a:pt x="91283" y="4039"/>
                    <a:pt x="91416" y="4108"/>
                    <a:pt x="91485" y="4108"/>
                  </a:cubicBezTo>
                  <a:cubicBezTo>
                    <a:pt x="91548" y="4108"/>
                    <a:pt x="91617" y="4039"/>
                    <a:pt x="91681" y="4039"/>
                  </a:cubicBezTo>
                  <a:cubicBezTo>
                    <a:pt x="91548" y="3975"/>
                    <a:pt x="91485" y="3975"/>
                    <a:pt x="91352" y="3975"/>
                  </a:cubicBezTo>
                  <a:close/>
                  <a:moveTo>
                    <a:pt x="91018" y="4171"/>
                  </a:moveTo>
                  <a:cubicBezTo>
                    <a:pt x="90955" y="4171"/>
                    <a:pt x="90886" y="4240"/>
                    <a:pt x="90822" y="4240"/>
                  </a:cubicBezTo>
                  <a:cubicBezTo>
                    <a:pt x="90886" y="4304"/>
                    <a:pt x="91018" y="4304"/>
                    <a:pt x="91087" y="4373"/>
                  </a:cubicBezTo>
                  <a:cubicBezTo>
                    <a:pt x="91151" y="4304"/>
                    <a:pt x="91220" y="4304"/>
                    <a:pt x="91283" y="4240"/>
                  </a:cubicBezTo>
                  <a:cubicBezTo>
                    <a:pt x="91220" y="4240"/>
                    <a:pt x="91087" y="4171"/>
                    <a:pt x="91018" y="4171"/>
                  </a:cubicBezTo>
                  <a:close/>
                  <a:moveTo>
                    <a:pt x="90621" y="4373"/>
                  </a:moveTo>
                  <a:cubicBezTo>
                    <a:pt x="90557" y="4436"/>
                    <a:pt x="90488" y="4436"/>
                    <a:pt x="90425" y="4505"/>
                  </a:cubicBezTo>
                  <a:cubicBezTo>
                    <a:pt x="90557" y="4505"/>
                    <a:pt x="90621" y="4569"/>
                    <a:pt x="90690" y="4569"/>
                  </a:cubicBezTo>
                  <a:cubicBezTo>
                    <a:pt x="90753" y="4569"/>
                    <a:pt x="90822" y="4505"/>
                    <a:pt x="90886" y="4436"/>
                  </a:cubicBezTo>
                  <a:cubicBezTo>
                    <a:pt x="90822" y="4436"/>
                    <a:pt x="90690" y="4436"/>
                    <a:pt x="90621" y="4373"/>
                  </a:cubicBezTo>
                  <a:close/>
                  <a:moveTo>
                    <a:pt x="90223" y="4569"/>
                  </a:moveTo>
                  <a:cubicBezTo>
                    <a:pt x="90160" y="4638"/>
                    <a:pt x="90091" y="4701"/>
                    <a:pt x="90027" y="4701"/>
                  </a:cubicBezTo>
                  <a:cubicBezTo>
                    <a:pt x="90160" y="4770"/>
                    <a:pt x="90223" y="4770"/>
                    <a:pt x="90292" y="4834"/>
                  </a:cubicBezTo>
                  <a:cubicBezTo>
                    <a:pt x="90356" y="4770"/>
                    <a:pt x="90488" y="4701"/>
                    <a:pt x="90557" y="4701"/>
                  </a:cubicBezTo>
                  <a:cubicBezTo>
                    <a:pt x="90425" y="4638"/>
                    <a:pt x="90356" y="4638"/>
                    <a:pt x="90223" y="4569"/>
                  </a:cubicBezTo>
                  <a:close/>
                  <a:moveTo>
                    <a:pt x="89895" y="4834"/>
                  </a:moveTo>
                  <a:cubicBezTo>
                    <a:pt x="89826" y="4903"/>
                    <a:pt x="89762" y="4903"/>
                    <a:pt x="89630" y="4966"/>
                  </a:cubicBezTo>
                  <a:cubicBezTo>
                    <a:pt x="89762" y="4966"/>
                    <a:pt x="89826" y="5035"/>
                    <a:pt x="89895" y="5035"/>
                  </a:cubicBezTo>
                  <a:cubicBezTo>
                    <a:pt x="89959" y="5035"/>
                    <a:pt x="90091" y="4966"/>
                    <a:pt x="90160" y="4903"/>
                  </a:cubicBezTo>
                  <a:cubicBezTo>
                    <a:pt x="90027" y="4903"/>
                    <a:pt x="89959" y="4834"/>
                    <a:pt x="89895" y="4834"/>
                  </a:cubicBezTo>
                  <a:close/>
                  <a:moveTo>
                    <a:pt x="89497" y="5035"/>
                  </a:moveTo>
                  <a:cubicBezTo>
                    <a:pt x="89429" y="5099"/>
                    <a:pt x="89365" y="5168"/>
                    <a:pt x="89296" y="5168"/>
                  </a:cubicBezTo>
                  <a:cubicBezTo>
                    <a:pt x="89365" y="5231"/>
                    <a:pt x="89429" y="5300"/>
                    <a:pt x="89497" y="5300"/>
                  </a:cubicBezTo>
                  <a:cubicBezTo>
                    <a:pt x="89630" y="5231"/>
                    <a:pt x="89694" y="5231"/>
                    <a:pt x="89762" y="5168"/>
                  </a:cubicBezTo>
                  <a:cubicBezTo>
                    <a:pt x="89694" y="5099"/>
                    <a:pt x="89561" y="5099"/>
                    <a:pt x="89497" y="5035"/>
                  </a:cubicBezTo>
                  <a:close/>
                  <a:moveTo>
                    <a:pt x="89100" y="5300"/>
                  </a:moveTo>
                  <a:cubicBezTo>
                    <a:pt x="89031" y="5364"/>
                    <a:pt x="88968" y="5364"/>
                    <a:pt x="88899" y="5433"/>
                  </a:cubicBezTo>
                  <a:cubicBezTo>
                    <a:pt x="88968" y="5496"/>
                    <a:pt x="89031" y="5496"/>
                    <a:pt x="89100" y="5565"/>
                  </a:cubicBezTo>
                  <a:cubicBezTo>
                    <a:pt x="89233" y="5496"/>
                    <a:pt x="89296" y="5433"/>
                    <a:pt x="89365" y="5433"/>
                  </a:cubicBezTo>
                  <a:cubicBezTo>
                    <a:pt x="89296" y="5364"/>
                    <a:pt x="89233" y="5300"/>
                    <a:pt x="89100" y="5300"/>
                  </a:cubicBezTo>
                  <a:close/>
                  <a:moveTo>
                    <a:pt x="88766" y="5565"/>
                  </a:moveTo>
                  <a:cubicBezTo>
                    <a:pt x="88634" y="5565"/>
                    <a:pt x="88570" y="5629"/>
                    <a:pt x="88501" y="5698"/>
                  </a:cubicBezTo>
                  <a:cubicBezTo>
                    <a:pt x="88570" y="5761"/>
                    <a:pt x="88634" y="5761"/>
                    <a:pt x="88703" y="5830"/>
                  </a:cubicBezTo>
                  <a:cubicBezTo>
                    <a:pt x="88835" y="5761"/>
                    <a:pt x="88899" y="5698"/>
                    <a:pt x="88968" y="5629"/>
                  </a:cubicBezTo>
                  <a:cubicBezTo>
                    <a:pt x="88899" y="5629"/>
                    <a:pt x="88835" y="5565"/>
                    <a:pt x="88766" y="5565"/>
                  </a:cubicBezTo>
                  <a:close/>
                  <a:moveTo>
                    <a:pt x="88369" y="5761"/>
                  </a:moveTo>
                  <a:cubicBezTo>
                    <a:pt x="88305" y="5830"/>
                    <a:pt x="88173" y="5894"/>
                    <a:pt x="88104" y="5963"/>
                  </a:cubicBezTo>
                  <a:cubicBezTo>
                    <a:pt x="88173" y="5963"/>
                    <a:pt x="88236" y="6026"/>
                    <a:pt x="88305" y="6095"/>
                  </a:cubicBezTo>
                  <a:cubicBezTo>
                    <a:pt x="88438" y="6026"/>
                    <a:pt x="88501" y="5963"/>
                    <a:pt x="88570" y="5894"/>
                  </a:cubicBezTo>
                  <a:cubicBezTo>
                    <a:pt x="88501" y="5830"/>
                    <a:pt x="88438" y="5830"/>
                    <a:pt x="88369" y="5761"/>
                  </a:cubicBezTo>
                  <a:close/>
                  <a:moveTo>
                    <a:pt x="87971" y="6026"/>
                  </a:moveTo>
                  <a:cubicBezTo>
                    <a:pt x="87908" y="6095"/>
                    <a:pt x="87775" y="6159"/>
                    <a:pt x="87706" y="6228"/>
                  </a:cubicBezTo>
                  <a:cubicBezTo>
                    <a:pt x="87775" y="6228"/>
                    <a:pt x="87839" y="6291"/>
                    <a:pt x="87908" y="6360"/>
                  </a:cubicBezTo>
                  <a:cubicBezTo>
                    <a:pt x="87971" y="6291"/>
                    <a:pt x="88104" y="6228"/>
                    <a:pt x="88173" y="6159"/>
                  </a:cubicBezTo>
                  <a:cubicBezTo>
                    <a:pt x="88104" y="6095"/>
                    <a:pt x="88040" y="6095"/>
                    <a:pt x="87971" y="6026"/>
                  </a:cubicBezTo>
                  <a:close/>
                  <a:moveTo>
                    <a:pt x="87574" y="6291"/>
                  </a:moveTo>
                  <a:cubicBezTo>
                    <a:pt x="87510" y="6360"/>
                    <a:pt x="87378" y="6424"/>
                    <a:pt x="87309" y="6493"/>
                  </a:cubicBezTo>
                  <a:cubicBezTo>
                    <a:pt x="87378" y="6493"/>
                    <a:pt x="87441" y="6556"/>
                    <a:pt x="87510" y="6625"/>
                  </a:cubicBezTo>
                  <a:cubicBezTo>
                    <a:pt x="87574" y="6556"/>
                    <a:pt x="87706" y="6493"/>
                    <a:pt x="87775" y="6424"/>
                  </a:cubicBezTo>
                  <a:cubicBezTo>
                    <a:pt x="87706" y="6360"/>
                    <a:pt x="87643" y="6360"/>
                    <a:pt x="87574" y="6291"/>
                  </a:cubicBezTo>
                  <a:close/>
                  <a:moveTo>
                    <a:pt x="87176" y="6556"/>
                  </a:moveTo>
                  <a:cubicBezTo>
                    <a:pt x="87113" y="6625"/>
                    <a:pt x="86980" y="6689"/>
                    <a:pt x="86911" y="6758"/>
                  </a:cubicBezTo>
                  <a:cubicBezTo>
                    <a:pt x="86980" y="6758"/>
                    <a:pt x="87044" y="6821"/>
                    <a:pt x="87113" y="6890"/>
                  </a:cubicBezTo>
                  <a:cubicBezTo>
                    <a:pt x="87176" y="6821"/>
                    <a:pt x="87309" y="6758"/>
                    <a:pt x="87378" y="6689"/>
                  </a:cubicBezTo>
                  <a:cubicBezTo>
                    <a:pt x="87309" y="6625"/>
                    <a:pt x="87245" y="6625"/>
                    <a:pt x="87176" y="6556"/>
                  </a:cubicBezTo>
                  <a:close/>
                  <a:moveTo>
                    <a:pt x="86779" y="6821"/>
                  </a:moveTo>
                  <a:cubicBezTo>
                    <a:pt x="86715" y="6890"/>
                    <a:pt x="86583" y="6954"/>
                    <a:pt x="86514" y="7023"/>
                  </a:cubicBezTo>
                  <a:cubicBezTo>
                    <a:pt x="86583" y="7023"/>
                    <a:pt x="86646" y="7086"/>
                    <a:pt x="86715" y="7155"/>
                  </a:cubicBezTo>
                  <a:cubicBezTo>
                    <a:pt x="86779" y="7086"/>
                    <a:pt x="86911" y="7023"/>
                    <a:pt x="86980" y="6954"/>
                  </a:cubicBezTo>
                  <a:cubicBezTo>
                    <a:pt x="86911" y="6890"/>
                    <a:pt x="86848" y="6890"/>
                    <a:pt x="86779" y="6821"/>
                  </a:cubicBezTo>
                  <a:close/>
                  <a:moveTo>
                    <a:pt x="86381" y="7086"/>
                  </a:moveTo>
                  <a:cubicBezTo>
                    <a:pt x="86318" y="7155"/>
                    <a:pt x="86249" y="7219"/>
                    <a:pt x="86116" y="7288"/>
                  </a:cubicBezTo>
                  <a:cubicBezTo>
                    <a:pt x="86185" y="7351"/>
                    <a:pt x="86249" y="7351"/>
                    <a:pt x="86318" y="7420"/>
                  </a:cubicBezTo>
                  <a:cubicBezTo>
                    <a:pt x="86381" y="7351"/>
                    <a:pt x="86514" y="7288"/>
                    <a:pt x="86583" y="7219"/>
                  </a:cubicBezTo>
                  <a:cubicBezTo>
                    <a:pt x="86514" y="7155"/>
                    <a:pt x="86450" y="7155"/>
                    <a:pt x="86381" y="7086"/>
                  </a:cubicBezTo>
                  <a:close/>
                  <a:moveTo>
                    <a:pt x="85984" y="7351"/>
                  </a:moveTo>
                  <a:cubicBezTo>
                    <a:pt x="85920" y="7420"/>
                    <a:pt x="85851" y="7484"/>
                    <a:pt x="85719" y="7553"/>
                  </a:cubicBezTo>
                  <a:cubicBezTo>
                    <a:pt x="85788" y="7616"/>
                    <a:pt x="85851" y="7685"/>
                    <a:pt x="85920" y="7685"/>
                  </a:cubicBezTo>
                  <a:cubicBezTo>
                    <a:pt x="85984" y="7616"/>
                    <a:pt x="86116" y="7553"/>
                    <a:pt x="86185" y="7484"/>
                  </a:cubicBezTo>
                  <a:cubicBezTo>
                    <a:pt x="86116" y="7420"/>
                    <a:pt x="86053" y="7420"/>
                    <a:pt x="85984" y="7351"/>
                  </a:cubicBezTo>
                  <a:close/>
                  <a:moveTo>
                    <a:pt x="85655" y="7616"/>
                  </a:moveTo>
                  <a:cubicBezTo>
                    <a:pt x="85523" y="7685"/>
                    <a:pt x="85390" y="7749"/>
                    <a:pt x="85322" y="7817"/>
                  </a:cubicBezTo>
                  <a:lnTo>
                    <a:pt x="85523" y="8014"/>
                  </a:lnTo>
                  <a:lnTo>
                    <a:pt x="85788" y="7749"/>
                  </a:lnTo>
                  <a:cubicBezTo>
                    <a:pt x="85719" y="7749"/>
                    <a:pt x="85655" y="7685"/>
                    <a:pt x="85655" y="7616"/>
                  </a:cubicBezTo>
                  <a:close/>
                  <a:moveTo>
                    <a:pt x="85258" y="7881"/>
                  </a:moveTo>
                  <a:cubicBezTo>
                    <a:pt x="85125" y="8014"/>
                    <a:pt x="84993" y="8082"/>
                    <a:pt x="84924" y="8146"/>
                  </a:cubicBezTo>
                  <a:cubicBezTo>
                    <a:pt x="84993" y="8146"/>
                    <a:pt x="85057" y="8215"/>
                    <a:pt x="85057" y="8279"/>
                  </a:cubicBezTo>
                  <a:cubicBezTo>
                    <a:pt x="85125" y="8279"/>
                    <a:pt x="85125" y="8215"/>
                    <a:pt x="85189" y="8215"/>
                  </a:cubicBezTo>
                  <a:cubicBezTo>
                    <a:pt x="85258" y="8146"/>
                    <a:pt x="85322" y="8082"/>
                    <a:pt x="85390" y="8082"/>
                  </a:cubicBezTo>
                  <a:cubicBezTo>
                    <a:pt x="85322" y="8014"/>
                    <a:pt x="85258" y="7950"/>
                    <a:pt x="85258" y="7881"/>
                  </a:cubicBezTo>
                  <a:close/>
                  <a:moveTo>
                    <a:pt x="84860" y="8215"/>
                  </a:moveTo>
                  <a:cubicBezTo>
                    <a:pt x="84728" y="8279"/>
                    <a:pt x="84596" y="8347"/>
                    <a:pt x="84527" y="8411"/>
                  </a:cubicBezTo>
                  <a:cubicBezTo>
                    <a:pt x="84596" y="8480"/>
                    <a:pt x="84596" y="8544"/>
                    <a:pt x="84659" y="8544"/>
                  </a:cubicBezTo>
                  <a:cubicBezTo>
                    <a:pt x="84792" y="8480"/>
                    <a:pt x="84860" y="8411"/>
                    <a:pt x="84993" y="8347"/>
                  </a:cubicBezTo>
                  <a:lnTo>
                    <a:pt x="84860" y="8215"/>
                  </a:lnTo>
                  <a:close/>
                  <a:moveTo>
                    <a:pt x="84463" y="8480"/>
                  </a:moveTo>
                  <a:cubicBezTo>
                    <a:pt x="84331" y="8544"/>
                    <a:pt x="84198" y="8612"/>
                    <a:pt x="84129" y="8745"/>
                  </a:cubicBezTo>
                  <a:cubicBezTo>
                    <a:pt x="84198" y="8745"/>
                    <a:pt x="84198" y="8808"/>
                    <a:pt x="84262" y="8877"/>
                  </a:cubicBezTo>
                  <a:cubicBezTo>
                    <a:pt x="84394" y="8808"/>
                    <a:pt x="84463" y="8745"/>
                    <a:pt x="84596" y="8612"/>
                  </a:cubicBezTo>
                  <a:cubicBezTo>
                    <a:pt x="84527" y="8612"/>
                    <a:pt x="84463" y="8544"/>
                    <a:pt x="84463" y="8480"/>
                  </a:cubicBezTo>
                  <a:close/>
                  <a:moveTo>
                    <a:pt x="83997" y="8745"/>
                  </a:moveTo>
                  <a:cubicBezTo>
                    <a:pt x="83933" y="8877"/>
                    <a:pt x="83801" y="8941"/>
                    <a:pt x="83732" y="9010"/>
                  </a:cubicBezTo>
                  <a:cubicBezTo>
                    <a:pt x="83732" y="9073"/>
                    <a:pt x="83801" y="9142"/>
                    <a:pt x="83864" y="9142"/>
                  </a:cubicBezTo>
                  <a:cubicBezTo>
                    <a:pt x="83997" y="9073"/>
                    <a:pt x="84066" y="9010"/>
                    <a:pt x="84198" y="8941"/>
                  </a:cubicBezTo>
                  <a:lnTo>
                    <a:pt x="83997" y="8745"/>
                  </a:lnTo>
                  <a:close/>
                  <a:moveTo>
                    <a:pt x="83599" y="9073"/>
                  </a:moveTo>
                  <a:cubicBezTo>
                    <a:pt x="83536" y="9142"/>
                    <a:pt x="83403" y="9206"/>
                    <a:pt x="83334" y="9338"/>
                  </a:cubicBezTo>
                  <a:lnTo>
                    <a:pt x="83467" y="9471"/>
                  </a:lnTo>
                  <a:cubicBezTo>
                    <a:pt x="83536" y="9407"/>
                    <a:pt x="83668" y="9338"/>
                    <a:pt x="83801" y="9206"/>
                  </a:cubicBezTo>
                  <a:cubicBezTo>
                    <a:pt x="83732" y="9142"/>
                    <a:pt x="83668" y="9142"/>
                    <a:pt x="83599" y="9073"/>
                  </a:cubicBezTo>
                  <a:close/>
                  <a:moveTo>
                    <a:pt x="83202" y="9338"/>
                  </a:moveTo>
                  <a:cubicBezTo>
                    <a:pt x="83138" y="9471"/>
                    <a:pt x="83006" y="9540"/>
                    <a:pt x="82873" y="9603"/>
                  </a:cubicBezTo>
                  <a:lnTo>
                    <a:pt x="83069" y="9805"/>
                  </a:lnTo>
                  <a:cubicBezTo>
                    <a:pt x="83138" y="9672"/>
                    <a:pt x="83271" y="9603"/>
                    <a:pt x="83403" y="9540"/>
                  </a:cubicBezTo>
                  <a:lnTo>
                    <a:pt x="83202" y="9338"/>
                  </a:lnTo>
                  <a:close/>
                  <a:moveTo>
                    <a:pt x="82804" y="9672"/>
                  </a:moveTo>
                  <a:cubicBezTo>
                    <a:pt x="82741" y="9736"/>
                    <a:pt x="82608" y="9805"/>
                    <a:pt x="82476" y="9937"/>
                  </a:cubicBezTo>
                  <a:cubicBezTo>
                    <a:pt x="82539" y="10001"/>
                    <a:pt x="82608" y="10001"/>
                    <a:pt x="82608" y="10070"/>
                  </a:cubicBezTo>
                  <a:cubicBezTo>
                    <a:pt x="82741" y="10001"/>
                    <a:pt x="82873" y="9937"/>
                    <a:pt x="82937" y="9805"/>
                  </a:cubicBezTo>
                  <a:lnTo>
                    <a:pt x="82804" y="9672"/>
                  </a:lnTo>
                  <a:close/>
                  <a:moveTo>
                    <a:pt x="82407" y="10001"/>
                  </a:moveTo>
                  <a:cubicBezTo>
                    <a:pt x="82274" y="10070"/>
                    <a:pt x="82211" y="10133"/>
                    <a:pt x="82078" y="10202"/>
                  </a:cubicBezTo>
                  <a:cubicBezTo>
                    <a:pt x="82142" y="10266"/>
                    <a:pt x="82142" y="10335"/>
                    <a:pt x="82211" y="10398"/>
                  </a:cubicBezTo>
                  <a:cubicBezTo>
                    <a:pt x="82343" y="10335"/>
                    <a:pt x="82476" y="10202"/>
                    <a:pt x="82539" y="10133"/>
                  </a:cubicBezTo>
                  <a:cubicBezTo>
                    <a:pt x="82539" y="10070"/>
                    <a:pt x="82476" y="10001"/>
                    <a:pt x="82407" y="10001"/>
                  </a:cubicBezTo>
                  <a:close/>
                  <a:moveTo>
                    <a:pt x="103207" y="1"/>
                  </a:moveTo>
                  <a:cubicBezTo>
                    <a:pt x="102481" y="1"/>
                    <a:pt x="101819" y="64"/>
                    <a:pt x="101087" y="197"/>
                  </a:cubicBezTo>
                  <a:cubicBezTo>
                    <a:pt x="99831" y="398"/>
                    <a:pt x="98438" y="727"/>
                    <a:pt x="97049" y="1257"/>
                  </a:cubicBezTo>
                  <a:cubicBezTo>
                    <a:pt x="96784" y="1326"/>
                    <a:pt x="96583" y="1389"/>
                    <a:pt x="96318" y="1522"/>
                  </a:cubicBezTo>
                  <a:cubicBezTo>
                    <a:pt x="97712" y="1061"/>
                    <a:pt x="99036" y="727"/>
                    <a:pt x="100361" y="531"/>
                  </a:cubicBezTo>
                  <a:cubicBezTo>
                    <a:pt x="101352" y="329"/>
                    <a:pt x="102280" y="266"/>
                    <a:pt x="103207" y="266"/>
                  </a:cubicBezTo>
                  <a:cubicBezTo>
                    <a:pt x="105592" y="266"/>
                    <a:pt x="107844" y="928"/>
                    <a:pt x="109831" y="2582"/>
                  </a:cubicBezTo>
                  <a:cubicBezTo>
                    <a:pt x="112349" y="4701"/>
                    <a:pt x="114007" y="7023"/>
                    <a:pt x="115067" y="9540"/>
                  </a:cubicBezTo>
                  <a:cubicBezTo>
                    <a:pt x="115597" y="10865"/>
                    <a:pt x="115995" y="12190"/>
                    <a:pt x="116191" y="13578"/>
                  </a:cubicBezTo>
                  <a:cubicBezTo>
                    <a:pt x="116524" y="15035"/>
                    <a:pt x="116657" y="16562"/>
                    <a:pt x="116721" y="18082"/>
                  </a:cubicBezTo>
                  <a:lnTo>
                    <a:pt x="116721" y="17553"/>
                  </a:lnTo>
                  <a:cubicBezTo>
                    <a:pt x="116721" y="15963"/>
                    <a:pt x="116588" y="14373"/>
                    <a:pt x="116323" y="12916"/>
                  </a:cubicBezTo>
                  <a:cubicBezTo>
                    <a:pt x="116058" y="11723"/>
                    <a:pt x="115730" y="10600"/>
                    <a:pt x="115263" y="9471"/>
                  </a:cubicBezTo>
                  <a:cubicBezTo>
                    <a:pt x="114203" y="6890"/>
                    <a:pt x="112481" y="4569"/>
                    <a:pt x="109964" y="2449"/>
                  </a:cubicBezTo>
                  <a:cubicBezTo>
                    <a:pt x="107977" y="727"/>
                    <a:pt x="105661" y="1"/>
                    <a:pt x="103207" y="1"/>
                  </a:cubicBezTo>
                  <a:close/>
                  <a:moveTo>
                    <a:pt x="116260" y="21262"/>
                  </a:moveTo>
                  <a:lnTo>
                    <a:pt x="116260" y="21331"/>
                  </a:lnTo>
                  <a:cubicBezTo>
                    <a:pt x="116323" y="21394"/>
                    <a:pt x="116392" y="21395"/>
                    <a:pt x="116392" y="21463"/>
                  </a:cubicBezTo>
                  <a:lnTo>
                    <a:pt x="116392" y="21463"/>
                  </a:lnTo>
                  <a:cubicBezTo>
                    <a:pt x="116392" y="21394"/>
                    <a:pt x="116323" y="21331"/>
                    <a:pt x="116260" y="21262"/>
                  </a:cubicBezTo>
                  <a:close/>
                  <a:moveTo>
                    <a:pt x="116191" y="21861"/>
                  </a:moveTo>
                  <a:lnTo>
                    <a:pt x="116191" y="21925"/>
                  </a:lnTo>
                  <a:lnTo>
                    <a:pt x="116392" y="22126"/>
                  </a:lnTo>
                  <a:lnTo>
                    <a:pt x="116392" y="22057"/>
                  </a:lnTo>
                  <a:lnTo>
                    <a:pt x="116191" y="21861"/>
                  </a:lnTo>
                  <a:close/>
                  <a:moveTo>
                    <a:pt x="116191" y="22126"/>
                  </a:moveTo>
                  <a:lnTo>
                    <a:pt x="116191" y="22190"/>
                  </a:lnTo>
                  <a:cubicBezTo>
                    <a:pt x="116260" y="22258"/>
                    <a:pt x="116260" y="22322"/>
                    <a:pt x="116323" y="22391"/>
                  </a:cubicBezTo>
                  <a:lnTo>
                    <a:pt x="116323" y="22322"/>
                  </a:lnTo>
                  <a:cubicBezTo>
                    <a:pt x="116323" y="22258"/>
                    <a:pt x="116260" y="22190"/>
                    <a:pt x="116191" y="22126"/>
                  </a:cubicBezTo>
                  <a:close/>
                  <a:moveTo>
                    <a:pt x="116127" y="22391"/>
                  </a:moveTo>
                  <a:lnTo>
                    <a:pt x="116127" y="22523"/>
                  </a:lnTo>
                  <a:lnTo>
                    <a:pt x="116323" y="22719"/>
                  </a:lnTo>
                  <a:lnTo>
                    <a:pt x="116323" y="22587"/>
                  </a:lnTo>
                  <a:cubicBezTo>
                    <a:pt x="116260" y="22523"/>
                    <a:pt x="116191" y="22523"/>
                    <a:pt x="116127" y="22391"/>
                  </a:cubicBezTo>
                  <a:close/>
                  <a:moveTo>
                    <a:pt x="116127" y="22719"/>
                  </a:moveTo>
                  <a:lnTo>
                    <a:pt x="116127" y="22788"/>
                  </a:lnTo>
                  <a:cubicBezTo>
                    <a:pt x="116127" y="22852"/>
                    <a:pt x="116191" y="22921"/>
                    <a:pt x="116260" y="22984"/>
                  </a:cubicBezTo>
                  <a:lnTo>
                    <a:pt x="116260" y="22921"/>
                  </a:lnTo>
                  <a:cubicBezTo>
                    <a:pt x="116260" y="22852"/>
                    <a:pt x="116191" y="22788"/>
                    <a:pt x="116127" y="22719"/>
                  </a:cubicBezTo>
                  <a:close/>
                  <a:moveTo>
                    <a:pt x="116058" y="22984"/>
                  </a:moveTo>
                  <a:lnTo>
                    <a:pt x="116058" y="23053"/>
                  </a:lnTo>
                  <a:lnTo>
                    <a:pt x="116058" y="23117"/>
                  </a:lnTo>
                  <a:lnTo>
                    <a:pt x="116260" y="23318"/>
                  </a:lnTo>
                  <a:lnTo>
                    <a:pt x="116260" y="23186"/>
                  </a:lnTo>
                  <a:lnTo>
                    <a:pt x="116058" y="22984"/>
                  </a:lnTo>
                  <a:close/>
                  <a:moveTo>
                    <a:pt x="115995" y="23249"/>
                  </a:moveTo>
                  <a:lnTo>
                    <a:pt x="115995" y="23382"/>
                  </a:lnTo>
                  <a:lnTo>
                    <a:pt x="116191" y="23583"/>
                  </a:lnTo>
                  <a:lnTo>
                    <a:pt x="116191" y="23451"/>
                  </a:lnTo>
                  <a:lnTo>
                    <a:pt x="115995" y="23249"/>
                  </a:lnTo>
                  <a:close/>
                  <a:moveTo>
                    <a:pt x="115995" y="23583"/>
                  </a:moveTo>
                  <a:cubicBezTo>
                    <a:pt x="115995" y="23583"/>
                    <a:pt x="115995" y="23647"/>
                    <a:pt x="115926" y="23716"/>
                  </a:cubicBezTo>
                  <a:cubicBezTo>
                    <a:pt x="115995" y="23779"/>
                    <a:pt x="116058" y="23779"/>
                    <a:pt x="116127" y="23848"/>
                  </a:cubicBezTo>
                  <a:cubicBezTo>
                    <a:pt x="116127" y="23848"/>
                    <a:pt x="116191" y="23779"/>
                    <a:pt x="116191" y="23716"/>
                  </a:cubicBezTo>
                  <a:cubicBezTo>
                    <a:pt x="116127" y="23716"/>
                    <a:pt x="116058" y="23647"/>
                    <a:pt x="115995" y="23583"/>
                  </a:cubicBezTo>
                  <a:close/>
                  <a:moveTo>
                    <a:pt x="115926" y="23848"/>
                  </a:moveTo>
                  <a:lnTo>
                    <a:pt x="115926" y="23981"/>
                  </a:lnTo>
                  <a:lnTo>
                    <a:pt x="116127" y="24177"/>
                  </a:lnTo>
                  <a:lnTo>
                    <a:pt x="116127" y="24044"/>
                  </a:lnTo>
                  <a:lnTo>
                    <a:pt x="115926" y="23848"/>
                  </a:lnTo>
                  <a:close/>
                  <a:moveTo>
                    <a:pt x="115862" y="24177"/>
                  </a:moveTo>
                  <a:lnTo>
                    <a:pt x="115862" y="24309"/>
                  </a:lnTo>
                  <a:cubicBezTo>
                    <a:pt x="115926" y="24378"/>
                    <a:pt x="115995" y="24378"/>
                    <a:pt x="116058" y="24442"/>
                  </a:cubicBezTo>
                  <a:lnTo>
                    <a:pt x="116058" y="24309"/>
                  </a:lnTo>
                  <a:cubicBezTo>
                    <a:pt x="115995" y="24246"/>
                    <a:pt x="115926" y="24177"/>
                    <a:pt x="115862" y="24177"/>
                  </a:cubicBezTo>
                  <a:close/>
                  <a:moveTo>
                    <a:pt x="115793" y="24442"/>
                  </a:moveTo>
                  <a:lnTo>
                    <a:pt x="115793" y="24574"/>
                  </a:lnTo>
                  <a:cubicBezTo>
                    <a:pt x="115862" y="24643"/>
                    <a:pt x="115926" y="24707"/>
                    <a:pt x="115995" y="24707"/>
                  </a:cubicBezTo>
                  <a:lnTo>
                    <a:pt x="115995" y="24574"/>
                  </a:lnTo>
                  <a:cubicBezTo>
                    <a:pt x="115926" y="24511"/>
                    <a:pt x="115862" y="24511"/>
                    <a:pt x="115793" y="24442"/>
                  </a:cubicBezTo>
                  <a:close/>
                  <a:moveTo>
                    <a:pt x="115793" y="24707"/>
                  </a:moveTo>
                  <a:cubicBezTo>
                    <a:pt x="115793" y="24776"/>
                    <a:pt x="115730" y="24839"/>
                    <a:pt x="115730" y="24908"/>
                  </a:cubicBezTo>
                  <a:cubicBezTo>
                    <a:pt x="115793" y="24908"/>
                    <a:pt x="115862" y="24972"/>
                    <a:pt x="115926" y="25041"/>
                  </a:cubicBezTo>
                  <a:cubicBezTo>
                    <a:pt x="115926" y="24972"/>
                    <a:pt x="115995" y="24908"/>
                    <a:pt x="115995" y="24839"/>
                  </a:cubicBezTo>
                  <a:cubicBezTo>
                    <a:pt x="115926" y="24839"/>
                    <a:pt x="115862" y="24776"/>
                    <a:pt x="115793" y="24707"/>
                  </a:cubicBezTo>
                  <a:close/>
                  <a:moveTo>
                    <a:pt x="115730" y="25041"/>
                  </a:moveTo>
                  <a:cubicBezTo>
                    <a:pt x="115730" y="25104"/>
                    <a:pt x="115730" y="25173"/>
                    <a:pt x="115661" y="25173"/>
                  </a:cubicBezTo>
                  <a:cubicBezTo>
                    <a:pt x="115730" y="25237"/>
                    <a:pt x="115793" y="25306"/>
                    <a:pt x="115862" y="25306"/>
                  </a:cubicBezTo>
                  <a:cubicBezTo>
                    <a:pt x="115926" y="25237"/>
                    <a:pt x="115926" y="25237"/>
                    <a:pt x="115926" y="25173"/>
                  </a:cubicBezTo>
                  <a:cubicBezTo>
                    <a:pt x="115862" y="25104"/>
                    <a:pt x="115793" y="25041"/>
                    <a:pt x="115730" y="25041"/>
                  </a:cubicBezTo>
                  <a:close/>
                  <a:moveTo>
                    <a:pt x="115661" y="25306"/>
                  </a:moveTo>
                  <a:cubicBezTo>
                    <a:pt x="115661" y="25369"/>
                    <a:pt x="115661" y="25438"/>
                    <a:pt x="115597" y="25502"/>
                  </a:cubicBezTo>
                  <a:cubicBezTo>
                    <a:pt x="115730" y="25502"/>
                    <a:pt x="115793" y="25571"/>
                    <a:pt x="115862" y="25634"/>
                  </a:cubicBezTo>
                  <a:lnTo>
                    <a:pt x="115862" y="25438"/>
                  </a:lnTo>
                  <a:cubicBezTo>
                    <a:pt x="115793" y="25369"/>
                    <a:pt x="115730" y="25369"/>
                    <a:pt x="115661" y="25306"/>
                  </a:cubicBezTo>
                  <a:close/>
                  <a:moveTo>
                    <a:pt x="115597" y="25634"/>
                  </a:moveTo>
                  <a:lnTo>
                    <a:pt x="115597" y="25836"/>
                  </a:lnTo>
                  <a:cubicBezTo>
                    <a:pt x="115661" y="25836"/>
                    <a:pt x="115730" y="25899"/>
                    <a:pt x="115793" y="25899"/>
                  </a:cubicBezTo>
                  <a:lnTo>
                    <a:pt x="115793" y="25703"/>
                  </a:lnTo>
                  <a:cubicBezTo>
                    <a:pt x="115730" y="25703"/>
                    <a:pt x="115661" y="25634"/>
                    <a:pt x="115597" y="25634"/>
                  </a:cubicBezTo>
                  <a:close/>
                  <a:moveTo>
                    <a:pt x="115528" y="25899"/>
                  </a:moveTo>
                  <a:lnTo>
                    <a:pt x="115528" y="26101"/>
                  </a:lnTo>
                  <a:cubicBezTo>
                    <a:pt x="115597" y="26164"/>
                    <a:pt x="115661" y="26164"/>
                    <a:pt x="115730" y="26233"/>
                  </a:cubicBezTo>
                  <a:lnTo>
                    <a:pt x="115730" y="26032"/>
                  </a:lnTo>
                  <a:cubicBezTo>
                    <a:pt x="115661" y="25968"/>
                    <a:pt x="115597" y="25968"/>
                    <a:pt x="115528" y="25899"/>
                  </a:cubicBezTo>
                  <a:close/>
                  <a:moveTo>
                    <a:pt x="115465" y="26233"/>
                  </a:moveTo>
                  <a:lnTo>
                    <a:pt x="115465" y="26429"/>
                  </a:lnTo>
                  <a:cubicBezTo>
                    <a:pt x="115528" y="26429"/>
                    <a:pt x="115597" y="26498"/>
                    <a:pt x="115661" y="26498"/>
                  </a:cubicBezTo>
                  <a:lnTo>
                    <a:pt x="115661" y="26297"/>
                  </a:lnTo>
                  <a:cubicBezTo>
                    <a:pt x="115597" y="26297"/>
                    <a:pt x="115528" y="26233"/>
                    <a:pt x="115465" y="26233"/>
                  </a:cubicBezTo>
                  <a:close/>
                  <a:moveTo>
                    <a:pt x="115396" y="26498"/>
                  </a:moveTo>
                  <a:lnTo>
                    <a:pt x="115396" y="26694"/>
                  </a:lnTo>
                  <a:cubicBezTo>
                    <a:pt x="115465" y="26763"/>
                    <a:pt x="115528" y="26763"/>
                    <a:pt x="115597" y="26827"/>
                  </a:cubicBezTo>
                  <a:lnTo>
                    <a:pt x="115597" y="26630"/>
                  </a:lnTo>
                  <a:cubicBezTo>
                    <a:pt x="115528" y="26562"/>
                    <a:pt x="115465" y="26562"/>
                    <a:pt x="115396" y="26498"/>
                  </a:cubicBezTo>
                  <a:close/>
                  <a:moveTo>
                    <a:pt x="115332" y="26827"/>
                  </a:moveTo>
                  <a:lnTo>
                    <a:pt x="115332" y="27028"/>
                  </a:lnTo>
                  <a:cubicBezTo>
                    <a:pt x="115396" y="27028"/>
                    <a:pt x="115465" y="27092"/>
                    <a:pt x="115528" y="27092"/>
                  </a:cubicBezTo>
                  <a:cubicBezTo>
                    <a:pt x="115528" y="27028"/>
                    <a:pt x="115528" y="26959"/>
                    <a:pt x="115597" y="26895"/>
                  </a:cubicBezTo>
                  <a:cubicBezTo>
                    <a:pt x="115465" y="26895"/>
                    <a:pt x="115396" y="26827"/>
                    <a:pt x="115332" y="26827"/>
                  </a:cubicBezTo>
                  <a:close/>
                  <a:moveTo>
                    <a:pt x="115263" y="27092"/>
                  </a:moveTo>
                  <a:lnTo>
                    <a:pt x="115263" y="27293"/>
                  </a:lnTo>
                  <a:cubicBezTo>
                    <a:pt x="115332" y="27356"/>
                    <a:pt x="115396" y="27356"/>
                    <a:pt x="115465" y="27425"/>
                  </a:cubicBezTo>
                  <a:cubicBezTo>
                    <a:pt x="115465" y="27356"/>
                    <a:pt x="115465" y="27293"/>
                    <a:pt x="115528" y="27224"/>
                  </a:cubicBezTo>
                  <a:cubicBezTo>
                    <a:pt x="115465" y="27160"/>
                    <a:pt x="115332" y="27160"/>
                    <a:pt x="115263" y="27092"/>
                  </a:cubicBezTo>
                  <a:close/>
                  <a:moveTo>
                    <a:pt x="115200" y="27425"/>
                  </a:moveTo>
                  <a:lnTo>
                    <a:pt x="115200" y="27621"/>
                  </a:lnTo>
                  <a:cubicBezTo>
                    <a:pt x="115263" y="27621"/>
                    <a:pt x="115332" y="27690"/>
                    <a:pt x="115396" y="27690"/>
                  </a:cubicBezTo>
                  <a:cubicBezTo>
                    <a:pt x="115396" y="27621"/>
                    <a:pt x="115396" y="27558"/>
                    <a:pt x="115465" y="27489"/>
                  </a:cubicBezTo>
                  <a:cubicBezTo>
                    <a:pt x="115396" y="27489"/>
                    <a:pt x="115263" y="27425"/>
                    <a:pt x="115200" y="27425"/>
                  </a:cubicBezTo>
                  <a:close/>
                  <a:moveTo>
                    <a:pt x="115131" y="27754"/>
                  </a:moveTo>
                  <a:lnTo>
                    <a:pt x="115131" y="27955"/>
                  </a:lnTo>
                  <a:cubicBezTo>
                    <a:pt x="115200" y="27955"/>
                    <a:pt x="115263" y="27955"/>
                    <a:pt x="115332" y="28019"/>
                  </a:cubicBezTo>
                  <a:cubicBezTo>
                    <a:pt x="115332" y="27955"/>
                    <a:pt x="115332" y="27886"/>
                    <a:pt x="115396" y="27823"/>
                  </a:cubicBezTo>
                  <a:cubicBezTo>
                    <a:pt x="115263" y="27754"/>
                    <a:pt x="115200" y="27754"/>
                    <a:pt x="115131" y="27754"/>
                  </a:cubicBezTo>
                  <a:close/>
                  <a:moveTo>
                    <a:pt x="115067" y="28019"/>
                  </a:moveTo>
                  <a:lnTo>
                    <a:pt x="115067" y="28220"/>
                  </a:lnTo>
                  <a:cubicBezTo>
                    <a:pt x="115131" y="28284"/>
                    <a:pt x="115200" y="28284"/>
                    <a:pt x="115263" y="28284"/>
                  </a:cubicBezTo>
                  <a:cubicBezTo>
                    <a:pt x="115263" y="28220"/>
                    <a:pt x="115263" y="28151"/>
                    <a:pt x="115332" y="28088"/>
                  </a:cubicBezTo>
                  <a:cubicBezTo>
                    <a:pt x="115200" y="28088"/>
                    <a:pt x="115131" y="28019"/>
                    <a:pt x="115067" y="28019"/>
                  </a:cubicBezTo>
                  <a:close/>
                  <a:moveTo>
                    <a:pt x="114998" y="28353"/>
                  </a:moveTo>
                  <a:cubicBezTo>
                    <a:pt x="114998" y="28416"/>
                    <a:pt x="114998" y="28485"/>
                    <a:pt x="114935" y="28549"/>
                  </a:cubicBezTo>
                  <a:cubicBezTo>
                    <a:pt x="115067" y="28549"/>
                    <a:pt x="115131" y="28618"/>
                    <a:pt x="115200" y="28618"/>
                  </a:cubicBezTo>
                  <a:lnTo>
                    <a:pt x="115200" y="28416"/>
                  </a:lnTo>
                  <a:cubicBezTo>
                    <a:pt x="115131" y="28353"/>
                    <a:pt x="115067" y="28353"/>
                    <a:pt x="114998" y="28353"/>
                  </a:cubicBezTo>
                  <a:close/>
                  <a:moveTo>
                    <a:pt x="82009" y="10266"/>
                  </a:moveTo>
                  <a:cubicBezTo>
                    <a:pt x="78766" y="12783"/>
                    <a:pt x="75518" y="15433"/>
                    <a:pt x="72338" y="18019"/>
                  </a:cubicBezTo>
                  <a:cubicBezTo>
                    <a:pt x="66180" y="23117"/>
                    <a:pt x="60414" y="27886"/>
                    <a:pt x="56042" y="29943"/>
                  </a:cubicBezTo>
                  <a:cubicBezTo>
                    <a:pt x="46238" y="34580"/>
                    <a:pt x="37494" y="34712"/>
                    <a:pt x="29678" y="35110"/>
                  </a:cubicBezTo>
                  <a:cubicBezTo>
                    <a:pt x="27494" y="35242"/>
                    <a:pt x="25375" y="35375"/>
                    <a:pt x="23318" y="35639"/>
                  </a:cubicBezTo>
                  <a:cubicBezTo>
                    <a:pt x="22308" y="35826"/>
                    <a:pt x="21297" y="36018"/>
                    <a:pt x="20346" y="36321"/>
                  </a:cubicBezTo>
                  <a:lnTo>
                    <a:pt x="20346" y="36321"/>
                  </a:lnTo>
                  <a:cubicBezTo>
                    <a:pt x="20456" y="36295"/>
                    <a:pt x="20577" y="36281"/>
                    <a:pt x="20669" y="36233"/>
                  </a:cubicBezTo>
                  <a:cubicBezTo>
                    <a:pt x="21729" y="36037"/>
                    <a:pt x="22788" y="35904"/>
                    <a:pt x="23917" y="35772"/>
                  </a:cubicBezTo>
                  <a:cubicBezTo>
                    <a:pt x="27627" y="35375"/>
                    <a:pt x="31532" y="35306"/>
                    <a:pt x="35772" y="34977"/>
                  </a:cubicBezTo>
                  <a:cubicBezTo>
                    <a:pt x="41999" y="34580"/>
                    <a:pt x="48756" y="33583"/>
                    <a:pt x="56111" y="30139"/>
                  </a:cubicBezTo>
                  <a:cubicBezTo>
                    <a:pt x="59089" y="28750"/>
                    <a:pt x="62603" y="26164"/>
                    <a:pt x="66509" y="23117"/>
                  </a:cubicBezTo>
                  <a:cubicBezTo>
                    <a:pt x="71347" y="19211"/>
                    <a:pt x="76779" y="14574"/>
                    <a:pt x="82142" y="10467"/>
                  </a:cubicBezTo>
                  <a:cubicBezTo>
                    <a:pt x="82078" y="10398"/>
                    <a:pt x="82078" y="10335"/>
                    <a:pt x="82009" y="10266"/>
                  </a:cubicBezTo>
                  <a:close/>
                  <a:moveTo>
                    <a:pt x="20346" y="36321"/>
                  </a:moveTo>
                  <a:cubicBezTo>
                    <a:pt x="20296" y="36332"/>
                    <a:pt x="20249" y="36346"/>
                    <a:pt x="20208" y="36366"/>
                  </a:cubicBezTo>
                  <a:cubicBezTo>
                    <a:pt x="20253" y="36350"/>
                    <a:pt x="20300" y="36335"/>
                    <a:pt x="20346" y="36321"/>
                  </a:cubicBezTo>
                  <a:close/>
                  <a:moveTo>
                    <a:pt x="15968" y="37362"/>
                  </a:moveTo>
                  <a:cubicBezTo>
                    <a:pt x="15968" y="37388"/>
                    <a:pt x="15956" y="37427"/>
                    <a:pt x="15942" y="37467"/>
                  </a:cubicBezTo>
                  <a:lnTo>
                    <a:pt x="15942" y="37467"/>
                  </a:lnTo>
                  <a:cubicBezTo>
                    <a:pt x="15967" y="37426"/>
                    <a:pt x="16000" y="37393"/>
                    <a:pt x="16032" y="37362"/>
                  </a:cubicBezTo>
                  <a:close/>
                  <a:moveTo>
                    <a:pt x="16366" y="37160"/>
                  </a:moveTo>
                  <a:cubicBezTo>
                    <a:pt x="16366" y="37293"/>
                    <a:pt x="16297" y="37362"/>
                    <a:pt x="16233" y="37494"/>
                  </a:cubicBezTo>
                  <a:lnTo>
                    <a:pt x="16233" y="37494"/>
                  </a:lnTo>
                  <a:cubicBezTo>
                    <a:pt x="16297" y="37362"/>
                    <a:pt x="16366" y="37293"/>
                    <a:pt x="16366" y="37229"/>
                  </a:cubicBezTo>
                  <a:lnTo>
                    <a:pt x="16366" y="37160"/>
                  </a:lnTo>
                  <a:close/>
                  <a:moveTo>
                    <a:pt x="15942" y="37467"/>
                  </a:moveTo>
                  <a:cubicBezTo>
                    <a:pt x="15917" y="37509"/>
                    <a:pt x="15899" y="37560"/>
                    <a:pt x="15899" y="37627"/>
                  </a:cubicBezTo>
                  <a:cubicBezTo>
                    <a:pt x="15899" y="37587"/>
                    <a:pt x="15923" y="37525"/>
                    <a:pt x="15942" y="37467"/>
                  </a:cubicBezTo>
                  <a:close/>
                  <a:moveTo>
                    <a:pt x="15767" y="37425"/>
                  </a:moveTo>
                  <a:cubicBezTo>
                    <a:pt x="15767" y="37494"/>
                    <a:pt x="15703" y="37627"/>
                    <a:pt x="15703" y="37690"/>
                  </a:cubicBezTo>
                  <a:cubicBezTo>
                    <a:pt x="15767" y="37627"/>
                    <a:pt x="15767" y="37494"/>
                    <a:pt x="15836" y="37425"/>
                  </a:cubicBezTo>
                  <a:close/>
                  <a:moveTo>
                    <a:pt x="15237" y="37627"/>
                  </a:moveTo>
                  <a:cubicBezTo>
                    <a:pt x="15237" y="37653"/>
                    <a:pt x="15234" y="37676"/>
                    <a:pt x="15230" y="37698"/>
                  </a:cubicBezTo>
                  <a:lnTo>
                    <a:pt x="15230" y="37698"/>
                  </a:lnTo>
                  <a:cubicBezTo>
                    <a:pt x="15232" y="37695"/>
                    <a:pt x="15235" y="37693"/>
                    <a:pt x="15237" y="37690"/>
                  </a:cubicBezTo>
                  <a:lnTo>
                    <a:pt x="15237" y="37627"/>
                  </a:lnTo>
                  <a:close/>
                  <a:moveTo>
                    <a:pt x="15571" y="37494"/>
                  </a:moveTo>
                  <a:cubicBezTo>
                    <a:pt x="15571" y="37627"/>
                    <a:pt x="15502" y="37690"/>
                    <a:pt x="15502" y="37759"/>
                  </a:cubicBezTo>
                  <a:cubicBezTo>
                    <a:pt x="15571" y="37690"/>
                    <a:pt x="15571" y="37558"/>
                    <a:pt x="15634" y="37494"/>
                  </a:cubicBezTo>
                  <a:close/>
                  <a:moveTo>
                    <a:pt x="15369" y="37558"/>
                  </a:moveTo>
                  <a:cubicBezTo>
                    <a:pt x="15369" y="37690"/>
                    <a:pt x="15369" y="37759"/>
                    <a:pt x="15306" y="37823"/>
                  </a:cubicBezTo>
                  <a:lnTo>
                    <a:pt x="15369" y="37823"/>
                  </a:lnTo>
                  <a:cubicBezTo>
                    <a:pt x="15369" y="37759"/>
                    <a:pt x="15438" y="37627"/>
                    <a:pt x="15438" y="37558"/>
                  </a:cubicBezTo>
                  <a:close/>
                  <a:moveTo>
                    <a:pt x="15230" y="37698"/>
                  </a:moveTo>
                  <a:lnTo>
                    <a:pt x="15230" y="37698"/>
                  </a:lnTo>
                  <a:cubicBezTo>
                    <a:pt x="15173" y="37764"/>
                    <a:pt x="15171" y="37827"/>
                    <a:pt x="15104" y="37955"/>
                  </a:cubicBezTo>
                  <a:cubicBezTo>
                    <a:pt x="15104" y="37955"/>
                    <a:pt x="15173" y="37955"/>
                    <a:pt x="15173" y="37892"/>
                  </a:cubicBezTo>
                  <a:cubicBezTo>
                    <a:pt x="15173" y="37836"/>
                    <a:pt x="15214" y="37784"/>
                    <a:pt x="15230" y="37698"/>
                  </a:cubicBezTo>
                  <a:close/>
                  <a:moveTo>
                    <a:pt x="15041" y="37759"/>
                  </a:moveTo>
                  <a:lnTo>
                    <a:pt x="15041" y="37759"/>
                  </a:lnTo>
                  <a:cubicBezTo>
                    <a:pt x="14972" y="37823"/>
                    <a:pt x="14972" y="37955"/>
                    <a:pt x="14908" y="38024"/>
                  </a:cubicBezTo>
                  <a:lnTo>
                    <a:pt x="14972" y="38024"/>
                  </a:lnTo>
                  <a:cubicBezTo>
                    <a:pt x="15041" y="37892"/>
                    <a:pt x="15041" y="37823"/>
                    <a:pt x="15041" y="37759"/>
                  </a:cubicBezTo>
                  <a:close/>
                  <a:moveTo>
                    <a:pt x="14839" y="37823"/>
                  </a:moveTo>
                  <a:cubicBezTo>
                    <a:pt x="14776" y="37955"/>
                    <a:pt x="14776" y="38024"/>
                    <a:pt x="14776" y="38088"/>
                  </a:cubicBezTo>
                  <a:cubicBezTo>
                    <a:pt x="14839" y="38024"/>
                    <a:pt x="14839" y="37892"/>
                    <a:pt x="14908" y="37823"/>
                  </a:cubicBezTo>
                  <a:close/>
                  <a:moveTo>
                    <a:pt x="14643" y="37892"/>
                  </a:moveTo>
                  <a:cubicBezTo>
                    <a:pt x="14643" y="38008"/>
                    <a:pt x="14590" y="38071"/>
                    <a:pt x="14577" y="38175"/>
                  </a:cubicBezTo>
                  <a:lnTo>
                    <a:pt x="14577" y="38175"/>
                  </a:lnTo>
                  <a:cubicBezTo>
                    <a:pt x="14583" y="38157"/>
                    <a:pt x="14598" y="38157"/>
                    <a:pt x="14643" y="38157"/>
                  </a:cubicBezTo>
                  <a:cubicBezTo>
                    <a:pt x="14643" y="38088"/>
                    <a:pt x="14643" y="37955"/>
                    <a:pt x="14707" y="37892"/>
                  </a:cubicBezTo>
                  <a:close/>
                  <a:moveTo>
                    <a:pt x="14577" y="38175"/>
                  </a:moveTo>
                  <a:cubicBezTo>
                    <a:pt x="14574" y="38184"/>
                    <a:pt x="14574" y="38198"/>
                    <a:pt x="14574" y="38220"/>
                  </a:cubicBezTo>
                  <a:cubicBezTo>
                    <a:pt x="14574" y="38204"/>
                    <a:pt x="14575" y="38189"/>
                    <a:pt x="14577" y="38175"/>
                  </a:cubicBezTo>
                  <a:close/>
                  <a:moveTo>
                    <a:pt x="14511" y="37955"/>
                  </a:moveTo>
                  <a:lnTo>
                    <a:pt x="14511" y="37955"/>
                  </a:lnTo>
                  <a:cubicBezTo>
                    <a:pt x="14511" y="38024"/>
                    <a:pt x="14442" y="38024"/>
                    <a:pt x="14442" y="38024"/>
                  </a:cubicBezTo>
                  <a:cubicBezTo>
                    <a:pt x="14378" y="38088"/>
                    <a:pt x="14378" y="38220"/>
                    <a:pt x="14378" y="38289"/>
                  </a:cubicBezTo>
                  <a:lnTo>
                    <a:pt x="14442" y="38289"/>
                  </a:lnTo>
                  <a:cubicBezTo>
                    <a:pt x="14442" y="38157"/>
                    <a:pt x="14511" y="38088"/>
                    <a:pt x="14511" y="37955"/>
                  </a:cubicBezTo>
                  <a:close/>
                  <a:moveTo>
                    <a:pt x="14246" y="38088"/>
                  </a:moveTo>
                  <a:cubicBezTo>
                    <a:pt x="14246" y="38220"/>
                    <a:pt x="14177" y="38289"/>
                    <a:pt x="14177" y="38353"/>
                  </a:cubicBezTo>
                  <a:lnTo>
                    <a:pt x="14246" y="38353"/>
                  </a:lnTo>
                  <a:cubicBezTo>
                    <a:pt x="14246" y="38289"/>
                    <a:pt x="14309" y="38157"/>
                    <a:pt x="14309" y="38088"/>
                  </a:cubicBezTo>
                  <a:close/>
                  <a:moveTo>
                    <a:pt x="14113" y="38157"/>
                  </a:moveTo>
                  <a:lnTo>
                    <a:pt x="14044" y="38220"/>
                  </a:lnTo>
                  <a:cubicBezTo>
                    <a:pt x="14044" y="38289"/>
                    <a:pt x="14044" y="38353"/>
                    <a:pt x="13981" y="38485"/>
                  </a:cubicBezTo>
                  <a:cubicBezTo>
                    <a:pt x="14044" y="38485"/>
                    <a:pt x="14044" y="38485"/>
                    <a:pt x="14044" y="38422"/>
                  </a:cubicBezTo>
                  <a:cubicBezTo>
                    <a:pt x="14113" y="38353"/>
                    <a:pt x="14113" y="38289"/>
                    <a:pt x="14113" y="38157"/>
                  </a:cubicBezTo>
                  <a:close/>
                  <a:moveTo>
                    <a:pt x="13981" y="38220"/>
                  </a:moveTo>
                  <a:lnTo>
                    <a:pt x="13981" y="38220"/>
                  </a:lnTo>
                  <a:cubicBezTo>
                    <a:pt x="13912" y="38289"/>
                    <a:pt x="13912" y="38289"/>
                    <a:pt x="13848" y="38289"/>
                  </a:cubicBezTo>
                  <a:lnTo>
                    <a:pt x="13848" y="38554"/>
                  </a:lnTo>
                  <a:lnTo>
                    <a:pt x="13912" y="38554"/>
                  </a:lnTo>
                  <a:cubicBezTo>
                    <a:pt x="13912" y="38422"/>
                    <a:pt x="13912" y="38353"/>
                    <a:pt x="13981" y="38220"/>
                  </a:cubicBezTo>
                  <a:close/>
                  <a:moveTo>
                    <a:pt x="13716" y="38353"/>
                  </a:moveTo>
                  <a:cubicBezTo>
                    <a:pt x="13647" y="38485"/>
                    <a:pt x="13647" y="38554"/>
                    <a:pt x="13647" y="38687"/>
                  </a:cubicBezTo>
                  <a:cubicBezTo>
                    <a:pt x="13647" y="38618"/>
                    <a:pt x="13716" y="38618"/>
                    <a:pt x="13716" y="38618"/>
                  </a:cubicBezTo>
                  <a:cubicBezTo>
                    <a:pt x="13716" y="38554"/>
                    <a:pt x="13779" y="38422"/>
                    <a:pt x="13779" y="38353"/>
                  </a:cubicBezTo>
                  <a:close/>
                  <a:moveTo>
                    <a:pt x="13583" y="38422"/>
                  </a:moveTo>
                  <a:lnTo>
                    <a:pt x="13514" y="38485"/>
                  </a:lnTo>
                  <a:cubicBezTo>
                    <a:pt x="13514" y="38554"/>
                    <a:pt x="13514" y="38687"/>
                    <a:pt x="13451" y="38750"/>
                  </a:cubicBezTo>
                  <a:cubicBezTo>
                    <a:pt x="13514" y="38750"/>
                    <a:pt x="13514" y="38750"/>
                    <a:pt x="13514" y="38687"/>
                  </a:cubicBezTo>
                  <a:cubicBezTo>
                    <a:pt x="13583" y="38618"/>
                    <a:pt x="13583" y="38554"/>
                    <a:pt x="13583" y="38422"/>
                  </a:cubicBezTo>
                  <a:close/>
                  <a:moveTo>
                    <a:pt x="13318" y="38554"/>
                  </a:moveTo>
                  <a:lnTo>
                    <a:pt x="13318" y="38883"/>
                  </a:lnTo>
                  <a:cubicBezTo>
                    <a:pt x="13318" y="38819"/>
                    <a:pt x="13318" y="38819"/>
                    <a:pt x="13382" y="38819"/>
                  </a:cubicBezTo>
                  <a:cubicBezTo>
                    <a:pt x="13382" y="38687"/>
                    <a:pt x="13382" y="38618"/>
                    <a:pt x="13451" y="38554"/>
                  </a:cubicBezTo>
                  <a:close/>
                  <a:moveTo>
                    <a:pt x="13249" y="38618"/>
                  </a:moveTo>
                  <a:lnTo>
                    <a:pt x="13249" y="38618"/>
                  </a:lnTo>
                  <a:cubicBezTo>
                    <a:pt x="11729" y="39482"/>
                    <a:pt x="10335" y="40473"/>
                    <a:pt x="8946" y="41797"/>
                  </a:cubicBezTo>
                  <a:cubicBezTo>
                    <a:pt x="7818" y="42857"/>
                    <a:pt x="6625" y="44182"/>
                    <a:pt x="5502" y="45841"/>
                  </a:cubicBezTo>
                  <a:cubicBezTo>
                    <a:pt x="4574" y="47097"/>
                    <a:pt x="3711" y="48623"/>
                    <a:pt x="2985" y="50277"/>
                  </a:cubicBezTo>
                  <a:cubicBezTo>
                    <a:pt x="2852" y="50409"/>
                    <a:pt x="2783" y="50541"/>
                    <a:pt x="2720" y="50743"/>
                  </a:cubicBezTo>
                  <a:cubicBezTo>
                    <a:pt x="2655" y="50873"/>
                    <a:pt x="2605" y="51002"/>
                    <a:pt x="2556" y="51132"/>
                  </a:cubicBezTo>
                  <a:lnTo>
                    <a:pt x="2556" y="51132"/>
                  </a:lnTo>
                  <a:cubicBezTo>
                    <a:pt x="3407" y="49506"/>
                    <a:pt x="4254" y="48004"/>
                    <a:pt x="5168" y="46636"/>
                  </a:cubicBezTo>
                  <a:cubicBezTo>
                    <a:pt x="6493" y="44712"/>
                    <a:pt x="7818" y="43122"/>
                    <a:pt x="9079" y="41930"/>
                  </a:cubicBezTo>
                  <a:cubicBezTo>
                    <a:pt x="10404" y="40738"/>
                    <a:pt x="11792" y="39747"/>
                    <a:pt x="13186" y="38883"/>
                  </a:cubicBezTo>
                  <a:cubicBezTo>
                    <a:pt x="13186" y="38819"/>
                    <a:pt x="13249" y="38750"/>
                    <a:pt x="13249" y="38618"/>
                  </a:cubicBezTo>
                  <a:close/>
                  <a:moveTo>
                    <a:pt x="2556" y="51132"/>
                  </a:moveTo>
                  <a:cubicBezTo>
                    <a:pt x="2543" y="51156"/>
                    <a:pt x="2531" y="51180"/>
                    <a:pt x="2518" y="51204"/>
                  </a:cubicBezTo>
                  <a:cubicBezTo>
                    <a:pt x="2518" y="51214"/>
                    <a:pt x="2518" y="51223"/>
                    <a:pt x="2517" y="51233"/>
                  </a:cubicBezTo>
                  <a:lnTo>
                    <a:pt x="2517" y="51233"/>
                  </a:lnTo>
                  <a:cubicBezTo>
                    <a:pt x="2530" y="51199"/>
                    <a:pt x="2543" y="51166"/>
                    <a:pt x="2556" y="51132"/>
                  </a:cubicBezTo>
                  <a:close/>
                  <a:moveTo>
                    <a:pt x="2517" y="51233"/>
                  </a:moveTo>
                  <a:cubicBezTo>
                    <a:pt x="2478" y="51335"/>
                    <a:pt x="2436" y="51436"/>
                    <a:pt x="2386" y="51538"/>
                  </a:cubicBezTo>
                  <a:cubicBezTo>
                    <a:pt x="2450" y="51474"/>
                    <a:pt x="2509" y="51356"/>
                    <a:pt x="2517" y="51233"/>
                  </a:cubicBezTo>
                  <a:close/>
                  <a:moveTo>
                    <a:pt x="1262" y="55576"/>
                  </a:moveTo>
                  <a:cubicBezTo>
                    <a:pt x="1130" y="55708"/>
                    <a:pt x="1061" y="55841"/>
                    <a:pt x="928" y="56042"/>
                  </a:cubicBezTo>
                  <a:cubicBezTo>
                    <a:pt x="1061" y="55910"/>
                    <a:pt x="1130" y="55709"/>
                    <a:pt x="1262" y="55576"/>
                  </a:cubicBezTo>
                  <a:close/>
                  <a:moveTo>
                    <a:pt x="1130" y="56042"/>
                  </a:moveTo>
                  <a:cubicBezTo>
                    <a:pt x="997" y="56238"/>
                    <a:pt x="928" y="56371"/>
                    <a:pt x="796" y="56503"/>
                  </a:cubicBezTo>
                  <a:lnTo>
                    <a:pt x="796" y="56572"/>
                  </a:lnTo>
                  <a:cubicBezTo>
                    <a:pt x="928" y="56440"/>
                    <a:pt x="997" y="56307"/>
                    <a:pt x="1130" y="56175"/>
                  </a:cubicBezTo>
                  <a:lnTo>
                    <a:pt x="1130" y="56042"/>
                  </a:lnTo>
                  <a:close/>
                  <a:moveTo>
                    <a:pt x="997" y="56572"/>
                  </a:moveTo>
                  <a:cubicBezTo>
                    <a:pt x="928" y="56705"/>
                    <a:pt x="796" y="56837"/>
                    <a:pt x="732" y="56970"/>
                  </a:cubicBezTo>
                  <a:cubicBezTo>
                    <a:pt x="663" y="57033"/>
                    <a:pt x="663" y="57033"/>
                    <a:pt x="663" y="57102"/>
                  </a:cubicBezTo>
                  <a:cubicBezTo>
                    <a:pt x="796" y="56970"/>
                    <a:pt x="865" y="56837"/>
                    <a:pt x="997" y="56705"/>
                  </a:cubicBezTo>
                  <a:lnTo>
                    <a:pt x="997" y="56572"/>
                  </a:lnTo>
                  <a:close/>
                  <a:moveTo>
                    <a:pt x="928" y="57102"/>
                  </a:moveTo>
                  <a:cubicBezTo>
                    <a:pt x="889" y="57102"/>
                    <a:pt x="874" y="57127"/>
                    <a:pt x="868" y="57162"/>
                  </a:cubicBezTo>
                  <a:lnTo>
                    <a:pt x="868" y="57162"/>
                  </a:lnTo>
                  <a:lnTo>
                    <a:pt x="928" y="57102"/>
                  </a:lnTo>
                  <a:close/>
                  <a:moveTo>
                    <a:pt x="868" y="57162"/>
                  </a:moveTo>
                  <a:lnTo>
                    <a:pt x="600" y="57431"/>
                  </a:lnTo>
                  <a:lnTo>
                    <a:pt x="600" y="57563"/>
                  </a:lnTo>
                  <a:cubicBezTo>
                    <a:pt x="663" y="57500"/>
                    <a:pt x="796" y="57367"/>
                    <a:pt x="865" y="57235"/>
                  </a:cubicBezTo>
                  <a:cubicBezTo>
                    <a:pt x="865" y="57209"/>
                    <a:pt x="865" y="57184"/>
                    <a:pt x="868" y="57162"/>
                  </a:cubicBezTo>
                  <a:close/>
                  <a:moveTo>
                    <a:pt x="796" y="57563"/>
                  </a:moveTo>
                  <a:lnTo>
                    <a:pt x="796" y="57563"/>
                  </a:lnTo>
                  <a:cubicBezTo>
                    <a:pt x="732" y="57696"/>
                    <a:pt x="600" y="57828"/>
                    <a:pt x="531" y="57961"/>
                  </a:cubicBezTo>
                  <a:cubicBezTo>
                    <a:pt x="467" y="58030"/>
                    <a:pt x="467" y="58030"/>
                    <a:pt x="467" y="58093"/>
                  </a:cubicBezTo>
                  <a:cubicBezTo>
                    <a:pt x="600" y="58030"/>
                    <a:pt x="663" y="57897"/>
                    <a:pt x="732" y="57765"/>
                  </a:cubicBezTo>
                  <a:cubicBezTo>
                    <a:pt x="796" y="57696"/>
                    <a:pt x="796" y="57632"/>
                    <a:pt x="796" y="57563"/>
                  </a:cubicBezTo>
                  <a:close/>
                  <a:moveTo>
                    <a:pt x="732" y="58093"/>
                  </a:moveTo>
                  <a:lnTo>
                    <a:pt x="398" y="58427"/>
                  </a:lnTo>
                  <a:lnTo>
                    <a:pt x="398" y="58623"/>
                  </a:lnTo>
                  <a:cubicBezTo>
                    <a:pt x="467" y="58491"/>
                    <a:pt x="600" y="58427"/>
                    <a:pt x="663" y="58295"/>
                  </a:cubicBezTo>
                  <a:cubicBezTo>
                    <a:pt x="663" y="58226"/>
                    <a:pt x="663" y="58162"/>
                    <a:pt x="732" y="58093"/>
                  </a:cubicBezTo>
                  <a:close/>
                  <a:moveTo>
                    <a:pt x="600" y="58623"/>
                  </a:moveTo>
                  <a:cubicBezTo>
                    <a:pt x="531" y="58692"/>
                    <a:pt x="467" y="58824"/>
                    <a:pt x="335" y="58957"/>
                  </a:cubicBezTo>
                  <a:lnTo>
                    <a:pt x="335" y="59153"/>
                  </a:lnTo>
                  <a:cubicBezTo>
                    <a:pt x="398" y="59021"/>
                    <a:pt x="467" y="58957"/>
                    <a:pt x="600" y="58824"/>
                  </a:cubicBezTo>
                  <a:lnTo>
                    <a:pt x="600" y="58623"/>
                  </a:lnTo>
                  <a:close/>
                  <a:moveTo>
                    <a:pt x="531" y="59153"/>
                  </a:moveTo>
                  <a:lnTo>
                    <a:pt x="266" y="59418"/>
                  </a:lnTo>
                  <a:lnTo>
                    <a:pt x="266" y="59683"/>
                  </a:lnTo>
                  <a:cubicBezTo>
                    <a:pt x="335" y="59551"/>
                    <a:pt x="398" y="59487"/>
                    <a:pt x="531" y="59354"/>
                  </a:cubicBezTo>
                  <a:lnTo>
                    <a:pt x="531" y="59153"/>
                  </a:lnTo>
                  <a:close/>
                  <a:moveTo>
                    <a:pt x="467" y="59683"/>
                  </a:moveTo>
                  <a:lnTo>
                    <a:pt x="467" y="59683"/>
                  </a:lnTo>
                  <a:cubicBezTo>
                    <a:pt x="398" y="59752"/>
                    <a:pt x="266" y="59815"/>
                    <a:pt x="202" y="59948"/>
                  </a:cubicBezTo>
                  <a:lnTo>
                    <a:pt x="202" y="60149"/>
                  </a:lnTo>
                  <a:lnTo>
                    <a:pt x="398" y="59948"/>
                  </a:lnTo>
                  <a:cubicBezTo>
                    <a:pt x="467" y="59815"/>
                    <a:pt x="467" y="59752"/>
                    <a:pt x="467" y="59683"/>
                  </a:cubicBezTo>
                  <a:close/>
                  <a:moveTo>
                    <a:pt x="398" y="60149"/>
                  </a:moveTo>
                  <a:cubicBezTo>
                    <a:pt x="335" y="60282"/>
                    <a:pt x="266" y="60345"/>
                    <a:pt x="133" y="60414"/>
                  </a:cubicBezTo>
                  <a:lnTo>
                    <a:pt x="133" y="60679"/>
                  </a:lnTo>
                  <a:cubicBezTo>
                    <a:pt x="202" y="60610"/>
                    <a:pt x="266" y="60547"/>
                    <a:pt x="398" y="60478"/>
                  </a:cubicBezTo>
                  <a:lnTo>
                    <a:pt x="398" y="60149"/>
                  </a:lnTo>
                  <a:close/>
                  <a:moveTo>
                    <a:pt x="335" y="60679"/>
                  </a:moveTo>
                  <a:cubicBezTo>
                    <a:pt x="266" y="60743"/>
                    <a:pt x="202" y="60875"/>
                    <a:pt x="133" y="60944"/>
                  </a:cubicBezTo>
                  <a:cubicBezTo>
                    <a:pt x="70" y="61008"/>
                    <a:pt x="70" y="61140"/>
                    <a:pt x="70" y="61209"/>
                  </a:cubicBezTo>
                  <a:cubicBezTo>
                    <a:pt x="133" y="61140"/>
                    <a:pt x="266" y="61077"/>
                    <a:pt x="335" y="61008"/>
                  </a:cubicBezTo>
                  <a:lnTo>
                    <a:pt x="335" y="60679"/>
                  </a:lnTo>
                  <a:close/>
                  <a:moveTo>
                    <a:pt x="335" y="61209"/>
                  </a:moveTo>
                  <a:lnTo>
                    <a:pt x="335" y="61209"/>
                  </a:lnTo>
                  <a:cubicBezTo>
                    <a:pt x="202" y="61273"/>
                    <a:pt x="133" y="61342"/>
                    <a:pt x="70" y="61405"/>
                  </a:cubicBezTo>
                  <a:lnTo>
                    <a:pt x="70" y="61739"/>
                  </a:lnTo>
                  <a:cubicBezTo>
                    <a:pt x="133" y="61670"/>
                    <a:pt x="202" y="61607"/>
                    <a:pt x="266" y="61474"/>
                  </a:cubicBezTo>
                  <a:cubicBezTo>
                    <a:pt x="266" y="61405"/>
                    <a:pt x="266" y="61273"/>
                    <a:pt x="335" y="61209"/>
                  </a:cubicBezTo>
                  <a:close/>
                  <a:moveTo>
                    <a:pt x="266" y="61739"/>
                  </a:moveTo>
                  <a:cubicBezTo>
                    <a:pt x="202" y="61803"/>
                    <a:pt x="133" y="61872"/>
                    <a:pt x="1" y="61935"/>
                  </a:cubicBezTo>
                  <a:lnTo>
                    <a:pt x="1" y="62269"/>
                  </a:lnTo>
                  <a:cubicBezTo>
                    <a:pt x="70" y="62200"/>
                    <a:pt x="202" y="62137"/>
                    <a:pt x="266" y="62004"/>
                  </a:cubicBezTo>
                  <a:lnTo>
                    <a:pt x="266" y="61739"/>
                  </a:lnTo>
                  <a:close/>
                  <a:moveTo>
                    <a:pt x="266" y="62269"/>
                  </a:moveTo>
                  <a:cubicBezTo>
                    <a:pt x="133" y="62333"/>
                    <a:pt x="70" y="62402"/>
                    <a:pt x="1" y="62465"/>
                  </a:cubicBezTo>
                  <a:lnTo>
                    <a:pt x="1" y="62799"/>
                  </a:lnTo>
                  <a:cubicBezTo>
                    <a:pt x="70" y="62667"/>
                    <a:pt x="133" y="62598"/>
                    <a:pt x="202" y="62534"/>
                  </a:cubicBezTo>
                  <a:cubicBezTo>
                    <a:pt x="202" y="62465"/>
                    <a:pt x="202" y="62333"/>
                    <a:pt x="266" y="62269"/>
                  </a:cubicBezTo>
                  <a:close/>
                  <a:moveTo>
                    <a:pt x="202" y="62730"/>
                  </a:moveTo>
                  <a:lnTo>
                    <a:pt x="1" y="62932"/>
                  </a:lnTo>
                  <a:lnTo>
                    <a:pt x="1" y="63260"/>
                  </a:lnTo>
                  <a:lnTo>
                    <a:pt x="202" y="63064"/>
                  </a:lnTo>
                  <a:lnTo>
                    <a:pt x="202" y="62730"/>
                  </a:lnTo>
                  <a:close/>
                  <a:moveTo>
                    <a:pt x="202" y="63260"/>
                  </a:moveTo>
                  <a:lnTo>
                    <a:pt x="1" y="63461"/>
                  </a:lnTo>
                  <a:lnTo>
                    <a:pt x="1" y="63790"/>
                  </a:lnTo>
                  <a:lnTo>
                    <a:pt x="202" y="63594"/>
                  </a:lnTo>
                  <a:lnTo>
                    <a:pt x="202" y="63260"/>
                  </a:lnTo>
                  <a:close/>
                  <a:moveTo>
                    <a:pt x="202" y="63790"/>
                  </a:moveTo>
                  <a:lnTo>
                    <a:pt x="1" y="63991"/>
                  </a:lnTo>
                  <a:lnTo>
                    <a:pt x="1" y="64320"/>
                  </a:lnTo>
                  <a:lnTo>
                    <a:pt x="202" y="64124"/>
                  </a:lnTo>
                  <a:lnTo>
                    <a:pt x="202" y="63859"/>
                  </a:lnTo>
                  <a:lnTo>
                    <a:pt x="202" y="63790"/>
                  </a:lnTo>
                  <a:close/>
                  <a:moveTo>
                    <a:pt x="202" y="64256"/>
                  </a:moveTo>
                  <a:lnTo>
                    <a:pt x="1" y="64452"/>
                  </a:lnTo>
                  <a:lnTo>
                    <a:pt x="1" y="64786"/>
                  </a:lnTo>
                  <a:cubicBezTo>
                    <a:pt x="70" y="64786"/>
                    <a:pt x="133" y="64717"/>
                    <a:pt x="202" y="64654"/>
                  </a:cubicBezTo>
                  <a:lnTo>
                    <a:pt x="202" y="64256"/>
                  </a:lnTo>
                  <a:close/>
                  <a:moveTo>
                    <a:pt x="202" y="64786"/>
                  </a:moveTo>
                  <a:lnTo>
                    <a:pt x="1" y="64982"/>
                  </a:lnTo>
                  <a:lnTo>
                    <a:pt x="1" y="65316"/>
                  </a:lnTo>
                  <a:lnTo>
                    <a:pt x="202" y="65115"/>
                  </a:lnTo>
                  <a:lnTo>
                    <a:pt x="202" y="64786"/>
                  </a:lnTo>
                  <a:close/>
                  <a:moveTo>
                    <a:pt x="202" y="65316"/>
                  </a:moveTo>
                  <a:cubicBezTo>
                    <a:pt x="133" y="65380"/>
                    <a:pt x="70" y="65449"/>
                    <a:pt x="1" y="65449"/>
                  </a:cubicBezTo>
                  <a:lnTo>
                    <a:pt x="1" y="65846"/>
                  </a:lnTo>
                  <a:cubicBezTo>
                    <a:pt x="133" y="65777"/>
                    <a:pt x="202" y="65714"/>
                    <a:pt x="266" y="65645"/>
                  </a:cubicBezTo>
                  <a:cubicBezTo>
                    <a:pt x="266" y="65512"/>
                    <a:pt x="202" y="65380"/>
                    <a:pt x="202" y="65316"/>
                  </a:cubicBezTo>
                  <a:close/>
                  <a:moveTo>
                    <a:pt x="266" y="65777"/>
                  </a:moveTo>
                  <a:lnTo>
                    <a:pt x="70" y="65979"/>
                  </a:lnTo>
                  <a:lnTo>
                    <a:pt x="70" y="66307"/>
                  </a:lnTo>
                  <a:cubicBezTo>
                    <a:pt x="133" y="66244"/>
                    <a:pt x="202" y="66244"/>
                    <a:pt x="266" y="66175"/>
                  </a:cubicBezTo>
                  <a:lnTo>
                    <a:pt x="266" y="65777"/>
                  </a:lnTo>
                  <a:close/>
                  <a:moveTo>
                    <a:pt x="266" y="66307"/>
                  </a:moveTo>
                  <a:cubicBezTo>
                    <a:pt x="202" y="66376"/>
                    <a:pt x="133" y="66440"/>
                    <a:pt x="70" y="66440"/>
                  </a:cubicBezTo>
                  <a:cubicBezTo>
                    <a:pt x="70" y="66572"/>
                    <a:pt x="70" y="66705"/>
                    <a:pt x="133" y="66837"/>
                  </a:cubicBezTo>
                  <a:lnTo>
                    <a:pt x="335" y="66641"/>
                  </a:lnTo>
                  <a:cubicBezTo>
                    <a:pt x="266" y="66509"/>
                    <a:pt x="266" y="66440"/>
                    <a:pt x="266" y="66307"/>
                  </a:cubicBezTo>
                  <a:close/>
                  <a:moveTo>
                    <a:pt x="335" y="66774"/>
                  </a:moveTo>
                  <a:lnTo>
                    <a:pt x="133" y="66970"/>
                  </a:lnTo>
                  <a:lnTo>
                    <a:pt x="133" y="67304"/>
                  </a:lnTo>
                  <a:cubicBezTo>
                    <a:pt x="202" y="67235"/>
                    <a:pt x="266" y="67235"/>
                    <a:pt x="335" y="67171"/>
                  </a:cubicBezTo>
                  <a:lnTo>
                    <a:pt x="335" y="66774"/>
                  </a:lnTo>
                  <a:close/>
                  <a:moveTo>
                    <a:pt x="335" y="67304"/>
                  </a:moveTo>
                  <a:cubicBezTo>
                    <a:pt x="266" y="67304"/>
                    <a:pt x="202" y="67367"/>
                    <a:pt x="133" y="67436"/>
                  </a:cubicBezTo>
                  <a:cubicBezTo>
                    <a:pt x="202" y="67569"/>
                    <a:pt x="202" y="67701"/>
                    <a:pt x="202" y="67834"/>
                  </a:cubicBezTo>
                  <a:lnTo>
                    <a:pt x="398" y="67632"/>
                  </a:lnTo>
                  <a:cubicBezTo>
                    <a:pt x="398" y="67500"/>
                    <a:pt x="398" y="67367"/>
                    <a:pt x="335" y="67304"/>
                  </a:cubicBezTo>
                  <a:close/>
                  <a:moveTo>
                    <a:pt x="398" y="67765"/>
                  </a:moveTo>
                  <a:lnTo>
                    <a:pt x="202" y="67966"/>
                  </a:lnTo>
                  <a:cubicBezTo>
                    <a:pt x="202" y="68030"/>
                    <a:pt x="266" y="68162"/>
                    <a:pt x="266" y="68295"/>
                  </a:cubicBezTo>
                  <a:lnTo>
                    <a:pt x="467" y="68098"/>
                  </a:lnTo>
                  <a:cubicBezTo>
                    <a:pt x="467" y="68030"/>
                    <a:pt x="398" y="67897"/>
                    <a:pt x="398" y="67765"/>
                  </a:cubicBezTo>
                  <a:close/>
                  <a:moveTo>
                    <a:pt x="467" y="68231"/>
                  </a:moveTo>
                  <a:lnTo>
                    <a:pt x="266" y="68427"/>
                  </a:lnTo>
                  <a:cubicBezTo>
                    <a:pt x="266" y="68560"/>
                    <a:pt x="335" y="68692"/>
                    <a:pt x="335" y="68761"/>
                  </a:cubicBezTo>
                  <a:cubicBezTo>
                    <a:pt x="398" y="68761"/>
                    <a:pt x="467" y="68692"/>
                    <a:pt x="531" y="68628"/>
                  </a:cubicBezTo>
                  <a:cubicBezTo>
                    <a:pt x="531" y="68496"/>
                    <a:pt x="467" y="68363"/>
                    <a:pt x="467" y="68231"/>
                  </a:cubicBezTo>
                  <a:close/>
                  <a:moveTo>
                    <a:pt x="531" y="68692"/>
                  </a:moveTo>
                  <a:lnTo>
                    <a:pt x="335" y="68893"/>
                  </a:lnTo>
                  <a:cubicBezTo>
                    <a:pt x="335" y="69026"/>
                    <a:pt x="398" y="69158"/>
                    <a:pt x="398" y="69291"/>
                  </a:cubicBezTo>
                  <a:lnTo>
                    <a:pt x="600" y="69089"/>
                  </a:lnTo>
                  <a:cubicBezTo>
                    <a:pt x="600" y="68957"/>
                    <a:pt x="531" y="68825"/>
                    <a:pt x="531" y="68692"/>
                  </a:cubicBezTo>
                  <a:close/>
                  <a:moveTo>
                    <a:pt x="600" y="69222"/>
                  </a:moveTo>
                  <a:cubicBezTo>
                    <a:pt x="531" y="69291"/>
                    <a:pt x="467" y="69291"/>
                    <a:pt x="398" y="69354"/>
                  </a:cubicBezTo>
                  <a:cubicBezTo>
                    <a:pt x="398" y="69487"/>
                    <a:pt x="467" y="69619"/>
                    <a:pt x="467" y="69752"/>
                  </a:cubicBezTo>
                  <a:lnTo>
                    <a:pt x="663" y="69556"/>
                  </a:lnTo>
                  <a:cubicBezTo>
                    <a:pt x="663" y="69423"/>
                    <a:pt x="600" y="69291"/>
                    <a:pt x="600" y="69222"/>
                  </a:cubicBezTo>
                  <a:close/>
                  <a:moveTo>
                    <a:pt x="663" y="69688"/>
                  </a:moveTo>
                  <a:cubicBezTo>
                    <a:pt x="600" y="69752"/>
                    <a:pt x="531" y="69752"/>
                    <a:pt x="467" y="69821"/>
                  </a:cubicBezTo>
                  <a:cubicBezTo>
                    <a:pt x="531" y="69953"/>
                    <a:pt x="531" y="70086"/>
                    <a:pt x="531" y="70218"/>
                  </a:cubicBezTo>
                  <a:lnTo>
                    <a:pt x="732" y="70017"/>
                  </a:lnTo>
                  <a:cubicBezTo>
                    <a:pt x="732" y="69884"/>
                    <a:pt x="732" y="69752"/>
                    <a:pt x="663" y="69688"/>
                  </a:cubicBezTo>
                  <a:close/>
                  <a:moveTo>
                    <a:pt x="732" y="70149"/>
                  </a:moveTo>
                  <a:cubicBezTo>
                    <a:pt x="663" y="70218"/>
                    <a:pt x="600" y="70218"/>
                    <a:pt x="600" y="70282"/>
                  </a:cubicBezTo>
                  <a:cubicBezTo>
                    <a:pt x="1723" y="76641"/>
                    <a:pt x="4707" y="83864"/>
                    <a:pt x="10404" y="91612"/>
                  </a:cubicBezTo>
                  <a:cubicBezTo>
                    <a:pt x="13647" y="96053"/>
                    <a:pt x="14643" y="100754"/>
                    <a:pt x="14643" y="105459"/>
                  </a:cubicBezTo>
                  <a:cubicBezTo>
                    <a:pt x="14643" y="109100"/>
                    <a:pt x="14113" y="112746"/>
                    <a:pt x="13514" y="116323"/>
                  </a:cubicBezTo>
                  <a:cubicBezTo>
                    <a:pt x="12921" y="119900"/>
                    <a:pt x="12391" y="123409"/>
                    <a:pt x="12391" y="126790"/>
                  </a:cubicBezTo>
                  <a:cubicBezTo>
                    <a:pt x="12391" y="128379"/>
                    <a:pt x="12523" y="129969"/>
                    <a:pt x="12852" y="131490"/>
                  </a:cubicBezTo>
                  <a:cubicBezTo>
                    <a:pt x="13186" y="132815"/>
                    <a:pt x="13647" y="134140"/>
                    <a:pt x="14309" y="135401"/>
                  </a:cubicBezTo>
                  <a:cubicBezTo>
                    <a:pt x="14707" y="136064"/>
                    <a:pt x="15104" y="136790"/>
                    <a:pt x="15634" y="137452"/>
                  </a:cubicBezTo>
                  <a:cubicBezTo>
                    <a:pt x="15237" y="136922"/>
                    <a:pt x="14972" y="136461"/>
                    <a:pt x="14643" y="135931"/>
                  </a:cubicBezTo>
                  <a:cubicBezTo>
                    <a:pt x="13848" y="134405"/>
                    <a:pt x="13318" y="132815"/>
                    <a:pt x="12985" y="131225"/>
                  </a:cubicBezTo>
                  <a:cubicBezTo>
                    <a:pt x="12720" y="129768"/>
                    <a:pt x="12587" y="128311"/>
                    <a:pt x="12587" y="126790"/>
                  </a:cubicBezTo>
                  <a:cubicBezTo>
                    <a:pt x="12587" y="123409"/>
                    <a:pt x="13186" y="119900"/>
                    <a:pt x="13716" y="116323"/>
                  </a:cubicBezTo>
                  <a:cubicBezTo>
                    <a:pt x="14309" y="112746"/>
                    <a:pt x="14839" y="109100"/>
                    <a:pt x="14839" y="105459"/>
                  </a:cubicBezTo>
                  <a:cubicBezTo>
                    <a:pt x="14839" y="100690"/>
                    <a:pt x="13848" y="95984"/>
                    <a:pt x="10600" y="91480"/>
                  </a:cubicBezTo>
                  <a:cubicBezTo>
                    <a:pt x="4839" y="83663"/>
                    <a:pt x="1925" y="76509"/>
                    <a:pt x="732" y="70149"/>
                  </a:cubicBezTo>
                  <a:close/>
                  <a:moveTo>
                    <a:pt x="114935" y="28618"/>
                  </a:moveTo>
                  <a:cubicBezTo>
                    <a:pt x="114468" y="30605"/>
                    <a:pt x="113938" y="32592"/>
                    <a:pt x="113408" y="34580"/>
                  </a:cubicBezTo>
                  <a:cubicBezTo>
                    <a:pt x="111888" y="40409"/>
                    <a:pt x="110361" y="46238"/>
                    <a:pt x="110361" y="51601"/>
                  </a:cubicBezTo>
                  <a:cubicBezTo>
                    <a:pt x="110361" y="55841"/>
                    <a:pt x="111289" y="59752"/>
                    <a:pt x="113875" y="63260"/>
                  </a:cubicBezTo>
                  <a:cubicBezTo>
                    <a:pt x="121161" y="73064"/>
                    <a:pt x="123944" y="81146"/>
                    <a:pt x="123944" y="88167"/>
                  </a:cubicBezTo>
                  <a:cubicBezTo>
                    <a:pt x="123944" y="92078"/>
                    <a:pt x="123080" y="95719"/>
                    <a:pt x="121623" y="99100"/>
                  </a:cubicBezTo>
                  <a:cubicBezTo>
                    <a:pt x="120234" y="102476"/>
                    <a:pt x="118247" y="105724"/>
                    <a:pt x="115926" y="108835"/>
                  </a:cubicBezTo>
                  <a:cubicBezTo>
                    <a:pt x="113143" y="112677"/>
                    <a:pt x="109169" y="116784"/>
                    <a:pt x="104071" y="119964"/>
                  </a:cubicBezTo>
                  <a:cubicBezTo>
                    <a:pt x="98968" y="123080"/>
                    <a:pt x="92741" y="125332"/>
                    <a:pt x="85587" y="125332"/>
                  </a:cubicBezTo>
                  <a:cubicBezTo>
                    <a:pt x="81946" y="125332"/>
                    <a:pt x="78104" y="124733"/>
                    <a:pt x="73997" y="123478"/>
                  </a:cubicBezTo>
                  <a:cubicBezTo>
                    <a:pt x="72603" y="123080"/>
                    <a:pt x="71278" y="122879"/>
                    <a:pt x="70022" y="122879"/>
                  </a:cubicBezTo>
                  <a:cubicBezTo>
                    <a:pt x="66445" y="122879"/>
                    <a:pt x="63196" y="124336"/>
                    <a:pt x="60086" y="126525"/>
                  </a:cubicBezTo>
                  <a:cubicBezTo>
                    <a:pt x="55449" y="129768"/>
                    <a:pt x="51140" y="134739"/>
                    <a:pt x="46572" y="138777"/>
                  </a:cubicBezTo>
                  <a:cubicBezTo>
                    <a:pt x="45311" y="139906"/>
                    <a:pt x="44055" y="140966"/>
                    <a:pt x="42794" y="141893"/>
                  </a:cubicBezTo>
                  <a:cubicBezTo>
                    <a:pt x="42863" y="141893"/>
                    <a:pt x="42995" y="141893"/>
                    <a:pt x="43059" y="141957"/>
                  </a:cubicBezTo>
                  <a:cubicBezTo>
                    <a:pt x="47500" y="138713"/>
                    <a:pt x="51538" y="134209"/>
                    <a:pt x="55714" y="130430"/>
                  </a:cubicBezTo>
                  <a:cubicBezTo>
                    <a:pt x="57966" y="128379"/>
                    <a:pt x="60218" y="126525"/>
                    <a:pt x="62603" y="125200"/>
                  </a:cubicBezTo>
                  <a:cubicBezTo>
                    <a:pt x="64919" y="123875"/>
                    <a:pt x="67372" y="123080"/>
                    <a:pt x="70022" y="123080"/>
                  </a:cubicBezTo>
                  <a:cubicBezTo>
                    <a:pt x="71278" y="123080"/>
                    <a:pt x="72603" y="123276"/>
                    <a:pt x="73928" y="123674"/>
                  </a:cubicBezTo>
                  <a:cubicBezTo>
                    <a:pt x="78035" y="124998"/>
                    <a:pt x="81946" y="125528"/>
                    <a:pt x="85587" y="125528"/>
                  </a:cubicBezTo>
                  <a:cubicBezTo>
                    <a:pt x="92810" y="125528"/>
                    <a:pt x="99036" y="123345"/>
                    <a:pt x="104203" y="120165"/>
                  </a:cubicBezTo>
                  <a:cubicBezTo>
                    <a:pt x="109301" y="116986"/>
                    <a:pt x="113345" y="112810"/>
                    <a:pt x="116127" y="108968"/>
                  </a:cubicBezTo>
                  <a:cubicBezTo>
                    <a:pt x="118379" y="105857"/>
                    <a:pt x="120430" y="102608"/>
                    <a:pt x="121824" y="99164"/>
                  </a:cubicBezTo>
                  <a:cubicBezTo>
                    <a:pt x="123281" y="95788"/>
                    <a:pt x="124209" y="92142"/>
                    <a:pt x="124209" y="88167"/>
                  </a:cubicBezTo>
                  <a:cubicBezTo>
                    <a:pt x="124209" y="81082"/>
                    <a:pt x="121358" y="72932"/>
                    <a:pt x="114071" y="63128"/>
                  </a:cubicBezTo>
                  <a:cubicBezTo>
                    <a:pt x="111490" y="59683"/>
                    <a:pt x="110563" y="55777"/>
                    <a:pt x="110563" y="51601"/>
                  </a:cubicBezTo>
                  <a:cubicBezTo>
                    <a:pt x="110563" y="46238"/>
                    <a:pt x="112084" y="40473"/>
                    <a:pt x="113673" y="34643"/>
                  </a:cubicBezTo>
                  <a:cubicBezTo>
                    <a:pt x="114140" y="32656"/>
                    <a:pt x="114670" y="30669"/>
                    <a:pt x="115131" y="28681"/>
                  </a:cubicBezTo>
                  <a:cubicBezTo>
                    <a:pt x="115067" y="28681"/>
                    <a:pt x="114998" y="28681"/>
                    <a:pt x="114935" y="28618"/>
                  </a:cubicBezTo>
                  <a:close/>
                  <a:moveTo>
                    <a:pt x="42730" y="141957"/>
                  </a:moveTo>
                  <a:cubicBezTo>
                    <a:pt x="42661" y="141957"/>
                    <a:pt x="42598" y="142026"/>
                    <a:pt x="42598" y="142026"/>
                  </a:cubicBezTo>
                  <a:cubicBezTo>
                    <a:pt x="42661" y="142089"/>
                    <a:pt x="42730" y="142089"/>
                    <a:pt x="42794" y="142089"/>
                  </a:cubicBezTo>
                  <a:cubicBezTo>
                    <a:pt x="42863" y="142089"/>
                    <a:pt x="42926" y="142026"/>
                    <a:pt x="42995" y="142026"/>
                  </a:cubicBezTo>
                  <a:cubicBezTo>
                    <a:pt x="42863" y="141957"/>
                    <a:pt x="42794" y="141957"/>
                    <a:pt x="42730" y="141957"/>
                  </a:cubicBezTo>
                  <a:close/>
                  <a:moveTo>
                    <a:pt x="42465" y="142089"/>
                  </a:moveTo>
                  <a:cubicBezTo>
                    <a:pt x="42465" y="142158"/>
                    <a:pt x="42396" y="142158"/>
                    <a:pt x="42333" y="142222"/>
                  </a:cubicBezTo>
                  <a:cubicBezTo>
                    <a:pt x="42396" y="142222"/>
                    <a:pt x="42529" y="142222"/>
                    <a:pt x="42598" y="142290"/>
                  </a:cubicBezTo>
                  <a:lnTo>
                    <a:pt x="42730" y="142158"/>
                  </a:lnTo>
                  <a:cubicBezTo>
                    <a:pt x="42661" y="142158"/>
                    <a:pt x="42598" y="142158"/>
                    <a:pt x="42465" y="142089"/>
                  </a:cubicBezTo>
                  <a:close/>
                  <a:moveTo>
                    <a:pt x="42264" y="142290"/>
                  </a:moveTo>
                  <a:cubicBezTo>
                    <a:pt x="42200" y="142290"/>
                    <a:pt x="42131" y="142354"/>
                    <a:pt x="42131" y="142354"/>
                  </a:cubicBezTo>
                  <a:cubicBezTo>
                    <a:pt x="42200" y="142354"/>
                    <a:pt x="42264" y="142423"/>
                    <a:pt x="42396" y="142423"/>
                  </a:cubicBezTo>
                  <a:cubicBezTo>
                    <a:pt x="42396" y="142423"/>
                    <a:pt x="42465" y="142354"/>
                    <a:pt x="42529" y="142354"/>
                  </a:cubicBezTo>
                  <a:cubicBezTo>
                    <a:pt x="42396" y="142290"/>
                    <a:pt x="42333" y="142290"/>
                    <a:pt x="42264" y="142290"/>
                  </a:cubicBezTo>
                  <a:close/>
                  <a:moveTo>
                    <a:pt x="41999" y="142423"/>
                  </a:moveTo>
                  <a:cubicBezTo>
                    <a:pt x="41935" y="142487"/>
                    <a:pt x="41935" y="142487"/>
                    <a:pt x="41866" y="142487"/>
                  </a:cubicBezTo>
                  <a:cubicBezTo>
                    <a:pt x="41935" y="142555"/>
                    <a:pt x="42068" y="142555"/>
                    <a:pt x="42131" y="142619"/>
                  </a:cubicBezTo>
                  <a:lnTo>
                    <a:pt x="42264" y="142487"/>
                  </a:lnTo>
                  <a:cubicBezTo>
                    <a:pt x="42200" y="142487"/>
                    <a:pt x="42068" y="142423"/>
                    <a:pt x="41999" y="142423"/>
                  </a:cubicBezTo>
                  <a:close/>
                  <a:moveTo>
                    <a:pt x="41803" y="142555"/>
                  </a:moveTo>
                  <a:cubicBezTo>
                    <a:pt x="41734" y="142619"/>
                    <a:pt x="41670" y="142619"/>
                    <a:pt x="41670" y="142688"/>
                  </a:cubicBezTo>
                  <a:cubicBezTo>
                    <a:pt x="41734" y="142688"/>
                    <a:pt x="41803" y="142752"/>
                    <a:pt x="41935" y="142752"/>
                  </a:cubicBezTo>
                  <a:lnTo>
                    <a:pt x="41999" y="142688"/>
                  </a:lnTo>
                  <a:lnTo>
                    <a:pt x="42068" y="142688"/>
                  </a:lnTo>
                  <a:cubicBezTo>
                    <a:pt x="41935" y="142619"/>
                    <a:pt x="41866" y="142619"/>
                    <a:pt x="41803" y="142555"/>
                  </a:cubicBezTo>
                  <a:close/>
                  <a:moveTo>
                    <a:pt x="41538" y="142752"/>
                  </a:moveTo>
                  <a:cubicBezTo>
                    <a:pt x="41469" y="142752"/>
                    <a:pt x="41469" y="142820"/>
                    <a:pt x="41405" y="142820"/>
                  </a:cubicBezTo>
                  <a:cubicBezTo>
                    <a:pt x="41469" y="142884"/>
                    <a:pt x="41601" y="142884"/>
                    <a:pt x="41670" y="142884"/>
                  </a:cubicBezTo>
                  <a:cubicBezTo>
                    <a:pt x="41734" y="142884"/>
                    <a:pt x="41734" y="142884"/>
                    <a:pt x="41803" y="142820"/>
                  </a:cubicBezTo>
                  <a:cubicBezTo>
                    <a:pt x="41734" y="142820"/>
                    <a:pt x="41601" y="142752"/>
                    <a:pt x="41538" y="142752"/>
                  </a:cubicBezTo>
                  <a:close/>
                  <a:moveTo>
                    <a:pt x="41273" y="142884"/>
                  </a:moveTo>
                  <a:cubicBezTo>
                    <a:pt x="41273" y="142953"/>
                    <a:pt x="41204" y="142953"/>
                    <a:pt x="41204" y="142953"/>
                  </a:cubicBezTo>
                  <a:cubicBezTo>
                    <a:pt x="41273" y="143017"/>
                    <a:pt x="41336" y="143017"/>
                    <a:pt x="41469" y="143085"/>
                  </a:cubicBezTo>
                  <a:cubicBezTo>
                    <a:pt x="41469" y="143017"/>
                    <a:pt x="41538" y="143017"/>
                    <a:pt x="41538" y="143017"/>
                  </a:cubicBezTo>
                  <a:cubicBezTo>
                    <a:pt x="41469" y="142953"/>
                    <a:pt x="41405" y="142953"/>
                    <a:pt x="41273" y="142884"/>
                  </a:cubicBezTo>
                  <a:close/>
                  <a:moveTo>
                    <a:pt x="41071" y="143085"/>
                  </a:moveTo>
                  <a:cubicBezTo>
                    <a:pt x="41008" y="143085"/>
                    <a:pt x="41008" y="143085"/>
                    <a:pt x="40939" y="143149"/>
                  </a:cubicBezTo>
                  <a:cubicBezTo>
                    <a:pt x="41008" y="143149"/>
                    <a:pt x="41140" y="143218"/>
                    <a:pt x="41204" y="143218"/>
                  </a:cubicBezTo>
                  <a:cubicBezTo>
                    <a:pt x="41273" y="143218"/>
                    <a:pt x="41273" y="143149"/>
                    <a:pt x="41336" y="143149"/>
                  </a:cubicBezTo>
                  <a:cubicBezTo>
                    <a:pt x="41273" y="143085"/>
                    <a:pt x="41140" y="143085"/>
                    <a:pt x="41071" y="143085"/>
                  </a:cubicBezTo>
                  <a:close/>
                  <a:moveTo>
                    <a:pt x="40806" y="143218"/>
                  </a:moveTo>
                  <a:cubicBezTo>
                    <a:pt x="40806" y="143218"/>
                    <a:pt x="40743" y="143281"/>
                    <a:pt x="40674" y="143281"/>
                  </a:cubicBezTo>
                  <a:cubicBezTo>
                    <a:pt x="40806" y="143281"/>
                    <a:pt x="40875" y="143350"/>
                    <a:pt x="41008" y="143350"/>
                  </a:cubicBezTo>
                  <a:lnTo>
                    <a:pt x="41071" y="143281"/>
                  </a:lnTo>
                  <a:cubicBezTo>
                    <a:pt x="41008" y="143281"/>
                    <a:pt x="40875" y="143218"/>
                    <a:pt x="40806" y="143218"/>
                  </a:cubicBezTo>
                  <a:close/>
                  <a:moveTo>
                    <a:pt x="40541" y="143350"/>
                  </a:moveTo>
                  <a:lnTo>
                    <a:pt x="40478" y="143414"/>
                  </a:lnTo>
                  <a:cubicBezTo>
                    <a:pt x="40541" y="143414"/>
                    <a:pt x="40674" y="143483"/>
                    <a:pt x="40743" y="143483"/>
                  </a:cubicBezTo>
                  <a:cubicBezTo>
                    <a:pt x="40806" y="143483"/>
                    <a:pt x="40806" y="143483"/>
                    <a:pt x="40875" y="143414"/>
                  </a:cubicBezTo>
                  <a:cubicBezTo>
                    <a:pt x="40743" y="143414"/>
                    <a:pt x="40674" y="143414"/>
                    <a:pt x="40541" y="143350"/>
                  </a:cubicBezTo>
                  <a:close/>
                  <a:moveTo>
                    <a:pt x="40345" y="143483"/>
                  </a:moveTo>
                  <a:cubicBezTo>
                    <a:pt x="40277" y="143546"/>
                    <a:pt x="40277" y="143546"/>
                    <a:pt x="40213" y="143546"/>
                  </a:cubicBezTo>
                  <a:cubicBezTo>
                    <a:pt x="40345" y="143615"/>
                    <a:pt x="40409" y="143615"/>
                    <a:pt x="40541" y="143615"/>
                  </a:cubicBezTo>
                  <a:lnTo>
                    <a:pt x="40610" y="143615"/>
                  </a:lnTo>
                  <a:cubicBezTo>
                    <a:pt x="40541" y="143546"/>
                    <a:pt x="40409" y="143546"/>
                    <a:pt x="40345" y="143483"/>
                  </a:cubicBezTo>
                  <a:close/>
                  <a:moveTo>
                    <a:pt x="40080" y="143615"/>
                  </a:moveTo>
                  <a:cubicBezTo>
                    <a:pt x="40080" y="143679"/>
                    <a:pt x="40012" y="143679"/>
                    <a:pt x="40012" y="143679"/>
                  </a:cubicBezTo>
                  <a:cubicBezTo>
                    <a:pt x="40080" y="143748"/>
                    <a:pt x="40213" y="143748"/>
                    <a:pt x="40277" y="143748"/>
                  </a:cubicBezTo>
                  <a:lnTo>
                    <a:pt x="40345" y="143748"/>
                  </a:lnTo>
                  <a:cubicBezTo>
                    <a:pt x="40277" y="143679"/>
                    <a:pt x="40144" y="143679"/>
                    <a:pt x="40080" y="143615"/>
                  </a:cubicBezTo>
                  <a:close/>
                  <a:moveTo>
                    <a:pt x="39747" y="143811"/>
                  </a:moveTo>
                  <a:cubicBezTo>
                    <a:pt x="39879" y="143880"/>
                    <a:pt x="39948" y="143880"/>
                    <a:pt x="40080" y="143944"/>
                  </a:cubicBezTo>
                  <a:cubicBezTo>
                    <a:pt x="40080" y="143880"/>
                    <a:pt x="40080" y="143880"/>
                    <a:pt x="40144" y="143880"/>
                  </a:cubicBezTo>
                  <a:cubicBezTo>
                    <a:pt x="40012" y="143811"/>
                    <a:pt x="39948" y="143811"/>
                    <a:pt x="39815" y="143811"/>
                  </a:cubicBezTo>
                  <a:close/>
                  <a:moveTo>
                    <a:pt x="39482" y="143944"/>
                  </a:moveTo>
                  <a:cubicBezTo>
                    <a:pt x="39614" y="144013"/>
                    <a:pt x="39683" y="144013"/>
                    <a:pt x="39815" y="144013"/>
                  </a:cubicBezTo>
                  <a:lnTo>
                    <a:pt x="39879" y="144013"/>
                  </a:lnTo>
                  <a:cubicBezTo>
                    <a:pt x="39815" y="143944"/>
                    <a:pt x="39683" y="143944"/>
                    <a:pt x="39614" y="143944"/>
                  </a:cubicBezTo>
                  <a:close/>
                  <a:moveTo>
                    <a:pt x="39286" y="144076"/>
                  </a:moveTo>
                  <a:cubicBezTo>
                    <a:pt x="39349" y="144145"/>
                    <a:pt x="39482" y="144145"/>
                    <a:pt x="39550" y="144145"/>
                  </a:cubicBezTo>
                  <a:lnTo>
                    <a:pt x="39614" y="144145"/>
                  </a:lnTo>
                  <a:cubicBezTo>
                    <a:pt x="39550" y="144076"/>
                    <a:pt x="39418" y="144076"/>
                    <a:pt x="39349" y="144076"/>
                  </a:cubicBezTo>
                  <a:close/>
                  <a:moveTo>
                    <a:pt x="39021" y="144209"/>
                  </a:moveTo>
                  <a:cubicBezTo>
                    <a:pt x="39153" y="144209"/>
                    <a:pt x="39217" y="144278"/>
                    <a:pt x="39349" y="144278"/>
                  </a:cubicBezTo>
                  <a:lnTo>
                    <a:pt x="39418" y="144278"/>
                  </a:lnTo>
                  <a:cubicBezTo>
                    <a:pt x="39286" y="144209"/>
                    <a:pt x="39217" y="144209"/>
                    <a:pt x="39084" y="144209"/>
                  </a:cubicBezTo>
                  <a:close/>
                  <a:moveTo>
                    <a:pt x="38756" y="144341"/>
                  </a:moveTo>
                  <a:cubicBezTo>
                    <a:pt x="38888" y="144341"/>
                    <a:pt x="39021" y="144410"/>
                    <a:pt x="39084" y="144410"/>
                  </a:cubicBezTo>
                  <a:lnTo>
                    <a:pt x="39153" y="144410"/>
                  </a:lnTo>
                  <a:cubicBezTo>
                    <a:pt x="39021" y="144341"/>
                    <a:pt x="38952" y="144341"/>
                    <a:pt x="38819" y="144341"/>
                  </a:cubicBezTo>
                  <a:close/>
                  <a:moveTo>
                    <a:pt x="38554" y="144410"/>
                  </a:moveTo>
                  <a:lnTo>
                    <a:pt x="38554" y="144474"/>
                  </a:lnTo>
                  <a:cubicBezTo>
                    <a:pt x="38623" y="144474"/>
                    <a:pt x="38756" y="144474"/>
                    <a:pt x="38888" y="144543"/>
                  </a:cubicBezTo>
                  <a:cubicBezTo>
                    <a:pt x="38819" y="144474"/>
                    <a:pt x="38687" y="144474"/>
                    <a:pt x="38554" y="144410"/>
                  </a:cubicBezTo>
                  <a:close/>
                  <a:moveTo>
                    <a:pt x="38289" y="144543"/>
                  </a:moveTo>
                  <a:cubicBezTo>
                    <a:pt x="38422" y="144606"/>
                    <a:pt x="38491" y="144606"/>
                    <a:pt x="38623" y="144675"/>
                  </a:cubicBezTo>
                  <a:cubicBezTo>
                    <a:pt x="38623" y="144675"/>
                    <a:pt x="38623" y="144606"/>
                    <a:pt x="38687" y="144606"/>
                  </a:cubicBezTo>
                  <a:cubicBezTo>
                    <a:pt x="38554" y="144606"/>
                    <a:pt x="38422" y="144606"/>
                    <a:pt x="38289" y="144543"/>
                  </a:cubicBezTo>
                  <a:close/>
                  <a:moveTo>
                    <a:pt x="15703" y="137918"/>
                  </a:moveTo>
                  <a:lnTo>
                    <a:pt x="15703" y="137918"/>
                  </a:lnTo>
                  <a:cubicBezTo>
                    <a:pt x="17293" y="140102"/>
                    <a:pt x="19545" y="142026"/>
                    <a:pt x="22725" y="143811"/>
                  </a:cubicBezTo>
                  <a:cubicBezTo>
                    <a:pt x="25904" y="145603"/>
                    <a:pt x="28819" y="146329"/>
                    <a:pt x="31532" y="146329"/>
                  </a:cubicBezTo>
                  <a:cubicBezTo>
                    <a:pt x="32195" y="146329"/>
                    <a:pt x="32794" y="146329"/>
                    <a:pt x="33387" y="146265"/>
                  </a:cubicBezTo>
                  <a:cubicBezTo>
                    <a:pt x="33589" y="146196"/>
                    <a:pt x="33721" y="146196"/>
                    <a:pt x="33917" y="146133"/>
                  </a:cubicBezTo>
                  <a:lnTo>
                    <a:pt x="33917" y="146133"/>
                  </a:lnTo>
                  <a:cubicBezTo>
                    <a:pt x="33324" y="146196"/>
                    <a:pt x="32725" y="146265"/>
                    <a:pt x="32062" y="146265"/>
                  </a:cubicBezTo>
                  <a:cubicBezTo>
                    <a:pt x="29217" y="146265"/>
                    <a:pt x="26233" y="145534"/>
                    <a:pt x="22921" y="143748"/>
                  </a:cubicBezTo>
                  <a:cubicBezTo>
                    <a:pt x="19678" y="141957"/>
                    <a:pt x="17357" y="140038"/>
                    <a:pt x="15703" y="13791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1" name="Google Shape;701;p38"/>
            <p:cNvSpPr/>
            <p:nvPr/>
          </p:nvSpPr>
          <p:spPr>
            <a:xfrm>
              <a:off x="2199750" y="958575"/>
              <a:ext cx="3143250" cy="3646700"/>
            </a:xfrm>
            <a:custGeom>
              <a:avLst/>
              <a:gdLst/>
              <a:ahLst/>
              <a:cxnLst/>
              <a:rect l="l" t="t" r="r" b="b"/>
              <a:pathLst>
                <a:path w="125730" h="145868" extrusionOk="0">
                  <a:moveTo>
                    <a:pt x="92671" y="2979"/>
                  </a:moveTo>
                  <a:cubicBezTo>
                    <a:pt x="92740" y="2979"/>
                    <a:pt x="92873" y="2979"/>
                    <a:pt x="93005" y="3047"/>
                  </a:cubicBezTo>
                  <a:cubicBezTo>
                    <a:pt x="93005" y="2979"/>
                    <a:pt x="93005" y="2979"/>
                    <a:pt x="93069" y="2979"/>
                  </a:cubicBezTo>
                  <a:close/>
                  <a:moveTo>
                    <a:pt x="92343" y="3111"/>
                  </a:moveTo>
                  <a:cubicBezTo>
                    <a:pt x="92274" y="3111"/>
                    <a:pt x="92274" y="3180"/>
                    <a:pt x="92210" y="3180"/>
                  </a:cubicBezTo>
                  <a:cubicBezTo>
                    <a:pt x="92343" y="3180"/>
                    <a:pt x="92475" y="3180"/>
                    <a:pt x="92539" y="3244"/>
                  </a:cubicBezTo>
                  <a:cubicBezTo>
                    <a:pt x="92608" y="3180"/>
                    <a:pt x="92671" y="3180"/>
                    <a:pt x="92671" y="3180"/>
                  </a:cubicBezTo>
                  <a:cubicBezTo>
                    <a:pt x="92539" y="3180"/>
                    <a:pt x="92475" y="3111"/>
                    <a:pt x="92343" y="3111"/>
                  </a:cubicBezTo>
                  <a:close/>
                  <a:moveTo>
                    <a:pt x="91945" y="3312"/>
                  </a:moveTo>
                  <a:cubicBezTo>
                    <a:pt x="91876" y="3312"/>
                    <a:pt x="91876" y="3312"/>
                    <a:pt x="91813" y="3376"/>
                  </a:cubicBezTo>
                  <a:cubicBezTo>
                    <a:pt x="91945" y="3376"/>
                    <a:pt x="92078" y="3376"/>
                    <a:pt x="92141" y="3445"/>
                  </a:cubicBezTo>
                  <a:cubicBezTo>
                    <a:pt x="92210" y="3376"/>
                    <a:pt x="92210" y="3376"/>
                    <a:pt x="92274" y="3376"/>
                  </a:cubicBezTo>
                  <a:cubicBezTo>
                    <a:pt x="92210" y="3312"/>
                    <a:pt x="92078" y="3312"/>
                    <a:pt x="91945" y="3312"/>
                  </a:cubicBezTo>
                  <a:close/>
                  <a:moveTo>
                    <a:pt x="91548" y="3509"/>
                  </a:moveTo>
                  <a:cubicBezTo>
                    <a:pt x="91548" y="3509"/>
                    <a:pt x="91479" y="3509"/>
                    <a:pt x="91415" y="3577"/>
                  </a:cubicBezTo>
                  <a:cubicBezTo>
                    <a:pt x="91548" y="3577"/>
                    <a:pt x="91680" y="3641"/>
                    <a:pt x="91744" y="3641"/>
                  </a:cubicBezTo>
                  <a:cubicBezTo>
                    <a:pt x="91813" y="3577"/>
                    <a:pt x="91876" y="3577"/>
                    <a:pt x="91945" y="3577"/>
                  </a:cubicBezTo>
                  <a:cubicBezTo>
                    <a:pt x="91813" y="3509"/>
                    <a:pt x="91680" y="3509"/>
                    <a:pt x="91548" y="3509"/>
                  </a:cubicBezTo>
                  <a:close/>
                  <a:moveTo>
                    <a:pt x="91214" y="3710"/>
                  </a:moveTo>
                  <a:cubicBezTo>
                    <a:pt x="91150" y="3710"/>
                    <a:pt x="91081" y="3710"/>
                    <a:pt x="91081" y="3773"/>
                  </a:cubicBezTo>
                  <a:cubicBezTo>
                    <a:pt x="91150" y="3773"/>
                    <a:pt x="91283" y="3842"/>
                    <a:pt x="91346" y="3842"/>
                  </a:cubicBezTo>
                  <a:cubicBezTo>
                    <a:pt x="91415" y="3842"/>
                    <a:pt x="91479" y="3773"/>
                    <a:pt x="91548" y="3773"/>
                  </a:cubicBezTo>
                  <a:cubicBezTo>
                    <a:pt x="91415" y="3710"/>
                    <a:pt x="91346" y="3710"/>
                    <a:pt x="91214" y="3710"/>
                  </a:cubicBezTo>
                  <a:close/>
                  <a:moveTo>
                    <a:pt x="90816" y="3906"/>
                  </a:moveTo>
                  <a:cubicBezTo>
                    <a:pt x="90816" y="3906"/>
                    <a:pt x="90753" y="3975"/>
                    <a:pt x="90684" y="3975"/>
                  </a:cubicBezTo>
                  <a:cubicBezTo>
                    <a:pt x="90753" y="4038"/>
                    <a:pt x="90885" y="4038"/>
                    <a:pt x="90949" y="4038"/>
                  </a:cubicBezTo>
                  <a:cubicBezTo>
                    <a:pt x="91018" y="4038"/>
                    <a:pt x="91081" y="3975"/>
                    <a:pt x="91150" y="3975"/>
                  </a:cubicBezTo>
                  <a:cubicBezTo>
                    <a:pt x="91081" y="3906"/>
                    <a:pt x="90949" y="3906"/>
                    <a:pt x="90816" y="3906"/>
                  </a:cubicBezTo>
                  <a:close/>
                  <a:moveTo>
                    <a:pt x="90488" y="4107"/>
                  </a:moveTo>
                  <a:cubicBezTo>
                    <a:pt x="90419" y="4107"/>
                    <a:pt x="90355" y="4171"/>
                    <a:pt x="90287" y="4171"/>
                  </a:cubicBezTo>
                  <a:cubicBezTo>
                    <a:pt x="90355" y="4240"/>
                    <a:pt x="90488" y="4240"/>
                    <a:pt x="90552" y="4303"/>
                  </a:cubicBezTo>
                  <a:cubicBezTo>
                    <a:pt x="90620" y="4240"/>
                    <a:pt x="90684" y="4240"/>
                    <a:pt x="90753" y="4171"/>
                  </a:cubicBezTo>
                  <a:cubicBezTo>
                    <a:pt x="90684" y="4171"/>
                    <a:pt x="90552" y="4107"/>
                    <a:pt x="90488" y="4107"/>
                  </a:cubicBezTo>
                  <a:close/>
                  <a:moveTo>
                    <a:pt x="90090" y="4303"/>
                  </a:moveTo>
                  <a:cubicBezTo>
                    <a:pt x="90022" y="4372"/>
                    <a:pt x="89958" y="4372"/>
                    <a:pt x="89889" y="4436"/>
                  </a:cubicBezTo>
                  <a:cubicBezTo>
                    <a:pt x="89958" y="4436"/>
                    <a:pt x="90090" y="4505"/>
                    <a:pt x="90154" y="4505"/>
                  </a:cubicBezTo>
                  <a:cubicBezTo>
                    <a:pt x="90223" y="4505"/>
                    <a:pt x="90287" y="4436"/>
                    <a:pt x="90355" y="4372"/>
                  </a:cubicBezTo>
                  <a:cubicBezTo>
                    <a:pt x="90287" y="4372"/>
                    <a:pt x="90223" y="4303"/>
                    <a:pt x="90090" y="4303"/>
                  </a:cubicBezTo>
                  <a:close/>
                  <a:moveTo>
                    <a:pt x="89757" y="4505"/>
                  </a:moveTo>
                  <a:cubicBezTo>
                    <a:pt x="89624" y="4568"/>
                    <a:pt x="89561" y="4568"/>
                    <a:pt x="89492" y="4637"/>
                  </a:cubicBezTo>
                  <a:cubicBezTo>
                    <a:pt x="89624" y="4701"/>
                    <a:pt x="89693" y="4701"/>
                    <a:pt x="89757" y="4770"/>
                  </a:cubicBezTo>
                  <a:cubicBezTo>
                    <a:pt x="89826" y="4701"/>
                    <a:pt x="89889" y="4637"/>
                    <a:pt x="89958" y="4637"/>
                  </a:cubicBezTo>
                  <a:cubicBezTo>
                    <a:pt x="89889" y="4568"/>
                    <a:pt x="89826" y="4568"/>
                    <a:pt x="89757" y="4505"/>
                  </a:cubicBezTo>
                  <a:close/>
                  <a:moveTo>
                    <a:pt x="89359" y="4770"/>
                  </a:moveTo>
                  <a:cubicBezTo>
                    <a:pt x="89296" y="4770"/>
                    <a:pt x="89227" y="4833"/>
                    <a:pt x="89094" y="4902"/>
                  </a:cubicBezTo>
                  <a:cubicBezTo>
                    <a:pt x="89227" y="4902"/>
                    <a:pt x="89296" y="4966"/>
                    <a:pt x="89359" y="4966"/>
                  </a:cubicBezTo>
                  <a:cubicBezTo>
                    <a:pt x="89428" y="4966"/>
                    <a:pt x="89492" y="4902"/>
                    <a:pt x="89624" y="4833"/>
                  </a:cubicBezTo>
                  <a:cubicBezTo>
                    <a:pt x="89492" y="4833"/>
                    <a:pt x="89428" y="4770"/>
                    <a:pt x="89359" y="4770"/>
                  </a:cubicBezTo>
                  <a:close/>
                  <a:moveTo>
                    <a:pt x="88962" y="4966"/>
                  </a:moveTo>
                  <a:cubicBezTo>
                    <a:pt x="88898" y="5035"/>
                    <a:pt x="88829" y="5035"/>
                    <a:pt x="88697" y="5098"/>
                  </a:cubicBezTo>
                  <a:cubicBezTo>
                    <a:pt x="88829" y="5167"/>
                    <a:pt x="88898" y="5167"/>
                    <a:pt x="88962" y="5231"/>
                  </a:cubicBezTo>
                  <a:cubicBezTo>
                    <a:pt x="89031" y="5167"/>
                    <a:pt x="89094" y="5098"/>
                    <a:pt x="89227" y="5098"/>
                  </a:cubicBezTo>
                  <a:cubicBezTo>
                    <a:pt x="89163" y="5035"/>
                    <a:pt x="89031" y="5035"/>
                    <a:pt x="88962" y="4966"/>
                  </a:cubicBezTo>
                  <a:close/>
                  <a:moveTo>
                    <a:pt x="88564" y="5167"/>
                  </a:moveTo>
                  <a:lnTo>
                    <a:pt x="88368" y="5363"/>
                  </a:lnTo>
                  <a:cubicBezTo>
                    <a:pt x="88432" y="5363"/>
                    <a:pt x="88501" y="5432"/>
                    <a:pt x="88564" y="5496"/>
                  </a:cubicBezTo>
                  <a:cubicBezTo>
                    <a:pt x="88633" y="5432"/>
                    <a:pt x="88697" y="5363"/>
                    <a:pt x="88829" y="5300"/>
                  </a:cubicBezTo>
                  <a:cubicBezTo>
                    <a:pt x="88766" y="5300"/>
                    <a:pt x="88633" y="5231"/>
                    <a:pt x="88564" y="5167"/>
                  </a:cubicBezTo>
                  <a:close/>
                  <a:moveTo>
                    <a:pt x="88236" y="5432"/>
                  </a:moveTo>
                  <a:cubicBezTo>
                    <a:pt x="88103" y="5496"/>
                    <a:pt x="88034" y="5565"/>
                    <a:pt x="87971" y="5565"/>
                  </a:cubicBezTo>
                  <a:cubicBezTo>
                    <a:pt x="88034" y="5628"/>
                    <a:pt x="88103" y="5697"/>
                    <a:pt x="88167" y="5697"/>
                  </a:cubicBezTo>
                  <a:cubicBezTo>
                    <a:pt x="88236" y="5628"/>
                    <a:pt x="88299" y="5628"/>
                    <a:pt x="88432" y="5565"/>
                  </a:cubicBezTo>
                  <a:cubicBezTo>
                    <a:pt x="88368" y="5496"/>
                    <a:pt x="88299" y="5496"/>
                    <a:pt x="88236" y="5432"/>
                  </a:cubicBezTo>
                  <a:close/>
                  <a:moveTo>
                    <a:pt x="87838" y="5697"/>
                  </a:moveTo>
                  <a:cubicBezTo>
                    <a:pt x="87706" y="5697"/>
                    <a:pt x="87637" y="5761"/>
                    <a:pt x="87573" y="5830"/>
                  </a:cubicBezTo>
                  <a:cubicBezTo>
                    <a:pt x="87637" y="5893"/>
                    <a:pt x="87706" y="5893"/>
                    <a:pt x="87769" y="5962"/>
                  </a:cubicBezTo>
                  <a:cubicBezTo>
                    <a:pt x="87838" y="5893"/>
                    <a:pt x="87902" y="5830"/>
                    <a:pt x="88034" y="5830"/>
                  </a:cubicBezTo>
                  <a:cubicBezTo>
                    <a:pt x="87971" y="5761"/>
                    <a:pt x="87902" y="5697"/>
                    <a:pt x="87838" y="5697"/>
                  </a:cubicBezTo>
                  <a:close/>
                  <a:moveTo>
                    <a:pt x="87441" y="5893"/>
                  </a:moveTo>
                  <a:cubicBezTo>
                    <a:pt x="87308" y="5962"/>
                    <a:pt x="87239" y="6026"/>
                    <a:pt x="87176" y="6095"/>
                  </a:cubicBezTo>
                  <a:cubicBezTo>
                    <a:pt x="87239" y="6158"/>
                    <a:pt x="87308" y="6158"/>
                    <a:pt x="87372" y="6227"/>
                  </a:cubicBezTo>
                  <a:cubicBezTo>
                    <a:pt x="87441" y="6158"/>
                    <a:pt x="87504" y="6095"/>
                    <a:pt x="87637" y="6026"/>
                  </a:cubicBezTo>
                  <a:cubicBezTo>
                    <a:pt x="87573" y="6026"/>
                    <a:pt x="87504" y="5962"/>
                    <a:pt x="87441" y="5893"/>
                  </a:cubicBezTo>
                  <a:close/>
                  <a:moveTo>
                    <a:pt x="87043" y="6158"/>
                  </a:moveTo>
                  <a:cubicBezTo>
                    <a:pt x="86974" y="6227"/>
                    <a:pt x="86842" y="6291"/>
                    <a:pt x="86778" y="6360"/>
                  </a:cubicBezTo>
                  <a:cubicBezTo>
                    <a:pt x="86842" y="6360"/>
                    <a:pt x="86911" y="6423"/>
                    <a:pt x="86911" y="6492"/>
                  </a:cubicBezTo>
                  <a:cubicBezTo>
                    <a:pt x="87043" y="6423"/>
                    <a:pt x="87107" y="6360"/>
                    <a:pt x="87239" y="6291"/>
                  </a:cubicBezTo>
                  <a:cubicBezTo>
                    <a:pt x="87176" y="6227"/>
                    <a:pt x="87107" y="6227"/>
                    <a:pt x="87043" y="6158"/>
                  </a:cubicBezTo>
                  <a:close/>
                  <a:moveTo>
                    <a:pt x="86646" y="6423"/>
                  </a:moveTo>
                  <a:cubicBezTo>
                    <a:pt x="86577" y="6492"/>
                    <a:pt x="86444" y="6556"/>
                    <a:pt x="86381" y="6625"/>
                  </a:cubicBezTo>
                  <a:cubicBezTo>
                    <a:pt x="86444" y="6625"/>
                    <a:pt x="86444" y="6688"/>
                    <a:pt x="86513" y="6757"/>
                  </a:cubicBezTo>
                  <a:cubicBezTo>
                    <a:pt x="86646" y="6688"/>
                    <a:pt x="86709" y="6625"/>
                    <a:pt x="86842" y="6556"/>
                  </a:cubicBezTo>
                  <a:cubicBezTo>
                    <a:pt x="86778" y="6492"/>
                    <a:pt x="86709" y="6492"/>
                    <a:pt x="86646" y="6423"/>
                  </a:cubicBezTo>
                  <a:close/>
                  <a:moveTo>
                    <a:pt x="86248" y="6688"/>
                  </a:moveTo>
                  <a:cubicBezTo>
                    <a:pt x="86180" y="6757"/>
                    <a:pt x="86047" y="6821"/>
                    <a:pt x="85983" y="6890"/>
                  </a:cubicBezTo>
                  <a:lnTo>
                    <a:pt x="86116" y="7022"/>
                  </a:lnTo>
                  <a:cubicBezTo>
                    <a:pt x="86248" y="6953"/>
                    <a:pt x="86312" y="6890"/>
                    <a:pt x="86444" y="6821"/>
                  </a:cubicBezTo>
                  <a:cubicBezTo>
                    <a:pt x="86381" y="6757"/>
                    <a:pt x="86312" y="6688"/>
                    <a:pt x="86248" y="6688"/>
                  </a:cubicBezTo>
                  <a:close/>
                  <a:moveTo>
                    <a:pt x="85851" y="6953"/>
                  </a:moveTo>
                  <a:cubicBezTo>
                    <a:pt x="85782" y="7022"/>
                    <a:pt x="85650" y="7086"/>
                    <a:pt x="85586" y="7155"/>
                  </a:cubicBezTo>
                  <a:lnTo>
                    <a:pt x="85718" y="7287"/>
                  </a:lnTo>
                  <a:cubicBezTo>
                    <a:pt x="85851" y="7218"/>
                    <a:pt x="85915" y="7155"/>
                    <a:pt x="86047" y="7086"/>
                  </a:cubicBezTo>
                  <a:cubicBezTo>
                    <a:pt x="85983" y="7022"/>
                    <a:pt x="85915" y="6953"/>
                    <a:pt x="85851" y="6953"/>
                  </a:cubicBezTo>
                  <a:close/>
                  <a:moveTo>
                    <a:pt x="85453" y="7218"/>
                  </a:moveTo>
                  <a:cubicBezTo>
                    <a:pt x="85385" y="7287"/>
                    <a:pt x="85252" y="7351"/>
                    <a:pt x="85120" y="7419"/>
                  </a:cubicBezTo>
                  <a:cubicBezTo>
                    <a:pt x="85189" y="7483"/>
                    <a:pt x="85252" y="7483"/>
                    <a:pt x="85321" y="7552"/>
                  </a:cubicBezTo>
                  <a:cubicBezTo>
                    <a:pt x="85453" y="7483"/>
                    <a:pt x="85517" y="7419"/>
                    <a:pt x="85650" y="7351"/>
                  </a:cubicBezTo>
                  <a:cubicBezTo>
                    <a:pt x="85586" y="7287"/>
                    <a:pt x="85517" y="7218"/>
                    <a:pt x="85453" y="7218"/>
                  </a:cubicBezTo>
                  <a:close/>
                  <a:moveTo>
                    <a:pt x="85056" y="7483"/>
                  </a:moveTo>
                  <a:cubicBezTo>
                    <a:pt x="84987" y="7552"/>
                    <a:pt x="84855" y="7616"/>
                    <a:pt x="84722" y="7684"/>
                  </a:cubicBezTo>
                  <a:cubicBezTo>
                    <a:pt x="84791" y="7748"/>
                    <a:pt x="84855" y="7748"/>
                    <a:pt x="84924" y="7817"/>
                  </a:cubicBezTo>
                  <a:cubicBezTo>
                    <a:pt x="84987" y="7748"/>
                    <a:pt x="85056" y="7684"/>
                    <a:pt x="85189" y="7684"/>
                  </a:cubicBezTo>
                  <a:cubicBezTo>
                    <a:pt x="85189" y="7616"/>
                    <a:pt x="85189" y="7616"/>
                    <a:pt x="85252" y="7616"/>
                  </a:cubicBezTo>
                  <a:cubicBezTo>
                    <a:pt x="85189" y="7552"/>
                    <a:pt x="85120" y="7552"/>
                    <a:pt x="85056" y="7483"/>
                  </a:cubicBezTo>
                  <a:close/>
                  <a:moveTo>
                    <a:pt x="84659" y="7748"/>
                  </a:moveTo>
                  <a:cubicBezTo>
                    <a:pt x="84526" y="7817"/>
                    <a:pt x="84457" y="7881"/>
                    <a:pt x="84325" y="7949"/>
                  </a:cubicBezTo>
                  <a:cubicBezTo>
                    <a:pt x="84394" y="8013"/>
                    <a:pt x="84457" y="8082"/>
                    <a:pt x="84526" y="8082"/>
                  </a:cubicBezTo>
                  <a:cubicBezTo>
                    <a:pt x="84590" y="8013"/>
                    <a:pt x="84722" y="7949"/>
                    <a:pt x="84791" y="7881"/>
                  </a:cubicBezTo>
                  <a:cubicBezTo>
                    <a:pt x="84791" y="7817"/>
                    <a:pt x="84722" y="7817"/>
                    <a:pt x="84659" y="7748"/>
                  </a:cubicBezTo>
                  <a:close/>
                  <a:moveTo>
                    <a:pt x="84261" y="8013"/>
                  </a:moveTo>
                  <a:cubicBezTo>
                    <a:pt x="84129" y="8082"/>
                    <a:pt x="84060" y="8146"/>
                    <a:pt x="83927" y="8214"/>
                  </a:cubicBezTo>
                  <a:cubicBezTo>
                    <a:pt x="83996" y="8278"/>
                    <a:pt x="84060" y="8347"/>
                    <a:pt x="84060" y="8410"/>
                  </a:cubicBezTo>
                  <a:cubicBezTo>
                    <a:pt x="84192" y="8347"/>
                    <a:pt x="84325" y="8214"/>
                    <a:pt x="84394" y="8146"/>
                  </a:cubicBezTo>
                  <a:lnTo>
                    <a:pt x="84261" y="8013"/>
                  </a:lnTo>
                  <a:close/>
                  <a:moveTo>
                    <a:pt x="83864" y="8278"/>
                  </a:moveTo>
                  <a:cubicBezTo>
                    <a:pt x="83731" y="8347"/>
                    <a:pt x="83662" y="8479"/>
                    <a:pt x="83530" y="8543"/>
                  </a:cubicBezTo>
                  <a:cubicBezTo>
                    <a:pt x="83599" y="8543"/>
                    <a:pt x="83662" y="8612"/>
                    <a:pt x="83662" y="8675"/>
                  </a:cubicBezTo>
                  <a:cubicBezTo>
                    <a:pt x="83795" y="8612"/>
                    <a:pt x="83927" y="8543"/>
                    <a:pt x="83996" y="8479"/>
                  </a:cubicBezTo>
                  <a:cubicBezTo>
                    <a:pt x="83996" y="8410"/>
                    <a:pt x="83927" y="8347"/>
                    <a:pt x="83864" y="8278"/>
                  </a:cubicBezTo>
                  <a:close/>
                  <a:moveTo>
                    <a:pt x="83466" y="8543"/>
                  </a:moveTo>
                  <a:cubicBezTo>
                    <a:pt x="83334" y="8675"/>
                    <a:pt x="83265" y="8744"/>
                    <a:pt x="83132" y="8808"/>
                  </a:cubicBezTo>
                  <a:cubicBezTo>
                    <a:pt x="83201" y="8877"/>
                    <a:pt x="83201" y="8940"/>
                    <a:pt x="83265" y="8940"/>
                  </a:cubicBezTo>
                  <a:cubicBezTo>
                    <a:pt x="83397" y="8877"/>
                    <a:pt x="83466" y="8808"/>
                    <a:pt x="83599" y="8744"/>
                  </a:cubicBezTo>
                  <a:cubicBezTo>
                    <a:pt x="83530" y="8675"/>
                    <a:pt x="83530" y="8612"/>
                    <a:pt x="83466" y="8543"/>
                  </a:cubicBezTo>
                  <a:close/>
                  <a:moveTo>
                    <a:pt x="83069" y="8877"/>
                  </a:moveTo>
                  <a:cubicBezTo>
                    <a:pt x="82936" y="8940"/>
                    <a:pt x="82804" y="9009"/>
                    <a:pt x="82735" y="9073"/>
                  </a:cubicBezTo>
                  <a:cubicBezTo>
                    <a:pt x="82735" y="9142"/>
                    <a:pt x="82804" y="9205"/>
                    <a:pt x="82867" y="9274"/>
                  </a:cubicBezTo>
                  <a:cubicBezTo>
                    <a:pt x="83000" y="9205"/>
                    <a:pt x="83069" y="9073"/>
                    <a:pt x="83201" y="9009"/>
                  </a:cubicBezTo>
                  <a:lnTo>
                    <a:pt x="83069" y="8877"/>
                  </a:lnTo>
                  <a:close/>
                  <a:moveTo>
                    <a:pt x="82671" y="9142"/>
                  </a:moveTo>
                  <a:cubicBezTo>
                    <a:pt x="82539" y="9205"/>
                    <a:pt x="82406" y="9338"/>
                    <a:pt x="82337" y="9407"/>
                  </a:cubicBezTo>
                  <a:cubicBezTo>
                    <a:pt x="82337" y="9470"/>
                    <a:pt x="82406" y="9470"/>
                    <a:pt x="82470" y="9539"/>
                  </a:cubicBezTo>
                  <a:cubicBezTo>
                    <a:pt x="82539" y="9470"/>
                    <a:pt x="82671" y="9407"/>
                    <a:pt x="82804" y="9338"/>
                  </a:cubicBezTo>
                  <a:cubicBezTo>
                    <a:pt x="82735" y="9274"/>
                    <a:pt x="82671" y="9205"/>
                    <a:pt x="82671" y="9142"/>
                  </a:cubicBezTo>
                  <a:close/>
                  <a:moveTo>
                    <a:pt x="103005" y="0"/>
                  </a:moveTo>
                  <a:cubicBezTo>
                    <a:pt x="102343" y="0"/>
                    <a:pt x="101617" y="64"/>
                    <a:pt x="100954" y="133"/>
                  </a:cubicBezTo>
                  <a:cubicBezTo>
                    <a:pt x="99629" y="329"/>
                    <a:pt x="98305" y="663"/>
                    <a:pt x="96911" y="1124"/>
                  </a:cubicBezTo>
                  <a:cubicBezTo>
                    <a:pt x="96715" y="1193"/>
                    <a:pt x="96450" y="1256"/>
                    <a:pt x="96248" y="1389"/>
                  </a:cubicBezTo>
                  <a:cubicBezTo>
                    <a:pt x="97573" y="928"/>
                    <a:pt x="98898" y="663"/>
                    <a:pt x="100159" y="461"/>
                  </a:cubicBezTo>
                  <a:cubicBezTo>
                    <a:pt x="101150" y="329"/>
                    <a:pt x="102078" y="196"/>
                    <a:pt x="103005" y="196"/>
                  </a:cubicBezTo>
                  <a:cubicBezTo>
                    <a:pt x="105522" y="196"/>
                    <a:pt x="107907" y="928"/>
                    <a:pt x="109963" y="2650"/>
                  </a:cubicBezTo>
                  <a:cubicBezTo>
                    <a:pt x="112677" y="4902"/>
                    <a:pt x="114468" y="7351"/>
                    <a:pt x="115591" y="10000"/>
                  </a:cubicBezTo>
                  <a:cubicBezTo>
                    <a:pt x="116121" y="11262"/>
                    <a:pt x="116455" y="12518"/>
                    <a:pt x="116720" y="13842"/>
                  </a:cubicBezTo>
                  <a:cubicBezTo>
                    <a:pt x="117049" y="15236"/>
                    <a:pt x="117250" y="16693"/>
                    <a:pt x="117314" y="18214"/>
                  </a:cubicBezTo>
                  <a:lnTo>
                    <a:pt x="117314" y="17684"/>
                  </a:lnTo>
                  <a:cubicBezTo>
                    <a:pt x="117250" y="16164"/>
                    <a:pt x="117117" y="14637"/>
                    <a:pt x="116784" y="13180"/>
                  </a:cubicBezTo>
                  <a:cubicBezTo>
                    <a:pt x="116519" y="12056"/>
                    <a:pt x="116190" y="10997"/>
                    <a:pt x="115793" y="9937"/>
                  </a:cubicBezTo>
                  <a:cubicBezTo>
                    <a:pt x="114664" y="7287"/>
                    <a:pt x="112878" y="4770"/>
                    <a:pt x="110096" y="2518"/>
                  </a:cubicBezTo>
                  <a:cubicBezTo>
                    <a:pt x="107976" y="726"/>
                    <a:pt x="105591" y="0"/>
                    <a:pt x="103005" y="0"/>
                  </a:cubicBezTo>
                  <a:close/>
                  <a:moveTo>
                    <a:pt x="116985" y="21659"/>
                  </a:moveTo>
                  <a:lnTo>
                    <a:pt x="116985" y="21728"/>
                  </a:lnTo>
                  <a:cubicBezTo>
                    <a:pt x="116985" y="21792"/>
                    <a:pt x="117049" y="21860"/>
                    <a:pt x="117117" y="21924"/>
                  </a:cubicBezTo>
                  <a:lnTo>
                    <a:pt x="117117" y="21860"/>
                  </a:lnTo>
                  <a:cubicBezTo>
                    <a:pt x="117049" y="21792"/>
                    <a:pt x="116985" y="21728"/>
                    <a:pt x="116985" y="21659"/>
                  </a:cubicBezTo>
                  <a:close/>
                  <a:moveTo>
                    <a:pt x="116916" y="21924"/>
                  </a:moveTo>
                  <a:lnTo>
                    <a:pt x="116916" y="21993"/>
                  </a:lnTo>
                  <a:lnTo>
                    <a:pt x="117117" y="22189"/>
                  </a:lnTo>
                  <a:lnTo>
                    <a:pt x="117117" y="22125"/>
                  </a:lnTo>
                  <a:lnTo>
                    <a:pt x="116916" y="21924"/>
                  </a:lnTo>
                  <a:close/>
                  <a:moveTo>
                    <a:pt x="116916" y="22189"/>
                  </a:moveTo>
                  <a:lnTo>
                    <a:pt x="116916" y="22321"/>
                  </a:lnTo>
                  <a:cubicBezTo>
                    <a:pt x="116985" y="22390"/>
                    <a:pt x="116985" y="22454"/>
                    <a:pt x="117049" y="22454"/>
                  </a:cubicBezTo>
                  <a:cubicBezTo>
                    <a:pt x="117049" y="22390"/>
                    <a:pt x="116985" y="22321"/>
                    <a:pt x="116916" y="22189"/>
                  </a:cubicBezTo>
                  <a:close/>
                  <a:moveTo>
                    <a:pt x="116853" y="22523"/>
                  </a:moveTo>
                  <a:lnTo>
                    <a:pt x="116853" y="22586"/>
                  </a:lnTo>
                  <a:lnTo>
                    <a:pt x="117049" y="22788"/>
                  </a:lnTo>
                  <a:lnTo>
                    <a:pt x="117049" y="22719"/>
                  </a:lnTo>
                  <a:lnTo>
                    <a:pt x="116853" y="22523"/>
                  </a:lnTo>
                  <a:close/>
                  <a:moveTo>
                    <a:pt x="116853" y="22788"/>
                  </a:moveTo>
                  <a:lnTo>
                    <a:pt x="116853" y="22920"/>
                  </a:lnTo>
                  <a:cubicBezTo>
                    <a:pt x="116916" y="22920"/>
                    <a:pt x="116985" y="22984"/>
                    <a:pt x="117049" y="23053"/>
                  </a:cubicBezTo>
                  <a:lnTo>
                    <a:pt x="117049" y="22984"/>
                  </a:lnTo>
                  <a:lnTo>
                    <a:pt x="116853" y="22788"/>
                  </a:lnTo>
                  <a:close/>
                  <a:moveTo>
                    <a:pt x="116784" y="23053"/>
                  </a:moveTo>
                  <a:lnTo>
                    <a:pt x="116784" y="23185"/>
                  </a:lnTo>
                  <a:lnTo>
                    <a:pt x="116985" y="23381"/>
                  </a:lnTo>
                  <a:lnTo>
                    <a:pt x="116985" y="23249"/>
                  </a:lnTo>
                  <a:lnTo>
                    <a:pt x="116784" y="23053"/>
                  </a:lnTo>
                  <a:close/>
                  <a:moveTo>
                    <a:pt x="116784" y="23381"/>
                  </a:moveTo>
                  <a:lnTo>
                    <a:pt x="116784" y="23450"/>
                  </a:lnTo>
                  <a:lnTo>
                    <a:pt x="116985" y="23646"/>
                  </a:lnTo>
                  <a:lnTo>
                    <a:pt x="116985" y="23514"/>
                  </a:lnTo>
                  <a:cubicBezTo>
                    <a:pt x="116916" y="23450"/>
                    <a:pt x="116853" y="23381"/>
                    <a:pt x="116784" y="23381"/>
                  </a:cubicBezTo>
                  <a:close/>
                  <a:moveTo>
                    <a:pt x="116720" y="23646"/>
                  </a:moveTo>
                  <a:lnTo>
                    <a:pt x="116720" y="23779"/>
                  </a:lnTo>
                  <a:cubicBezTo>
                    <a:pt x="116784" y="23848"/>
                    <a:pt x="116853" y="23848"/>
                    <a:pt x="116916" y="23911"/>
                  </a:cubicBezTo>
                  <a:lnTo>
                    <a:pt x="116916" y="23779"/>
                  </a:lnTo>
                  <a:cubicBezTo>
                    <a:pt x="116853" y="23779"/>
                    <a:pt x="116784" y="23715"/>
                    <a:pt x="116720" y="23646"/>
                  </a:cubicBezTo>
                  <a:close/>
                  <a:moveTo>
                    <a:pt x="116720" y="23911"/>
                  </a:moveTo>
                  <a:cubicBezTo>
                    <a:pt x="116720" y="23980"/>
                    <a:pt x="116720" y="24044"/>
                    <a:pt x="116651" y="24044"/>
                  </a:cubicBezTo>
                  <a:cubicBezTo>
                    <a:pt x="116720" y="24113"/>
                    <a:pt x="116784" y="24176"/>
                    <a:pt x="116853" y="24176"/>
                  </a:cubicBezTo>
                  <a:cubicBezTo>
                    <a:pt x="116916" y="24176"/>
                    <a:pt x="116916" y="24113"/>
                    <a:pt x="116916" y="24044"/>
                  </a:cubicBezTo>
                  <a:cubicBezTo>
                    <a:pt x="116853" y="24044"/>
                    <a:pt x="116784" y="23980"/>
                    <a:pt x="116720" y="23911"/>
                  </a:cubicBezTo>
                  <a:close/>
                  <a:moveTo>
                    <a:pt x="116651" y="24245"/>
                  </a:moveTo>
                  <a:lnTo>
                    <a:pt x="116651" y="24378"/>
                  </a:lnTo>
                  <a:cubicBezTo>
                    <a:pt x="116720" y="24378"/>
                    <a:pt x="116784" y="24441"/>
                    <a:pt x="116853" y="24510"/>
                  </a:cubicBezTo>
                  <a:lnTo>
                    <a:pt x="116853" y="24378"/>
                  </a:lnTo>
                  <a:cubicBezTo>
                    <a:pt x="116784" y="24309"/>
                    <a:pt x="116720" y="24245"/>
                    <a:pt x="116651" y="24245"/>
                  </a:cubicBezTo>
                  <a:close/>
                  <a:moveTo>
                    <a:pt x="116588" y="24510"/>
                  </a:moveTo>
                  <a:lnTo>
                    <a:pt x="116588" y="24643"/>
                  </a:lnTo>
                  <a:cubicBezTo>
                    <a:pt x="116651" y="24706"/>
                    <a:pt x="116720" y="24706"/>
                    <a:pt x="116784" y="24775"/>
                  </a:cubicBezTo>
                  <a:cubicBezTo>
                    <a:pt x="116784" y="24706"/>
                    <a:pt x="116784" y="24706"/>
                    <a:pt x="116853" y="24643"/>
                  </a:cubicBezTo>
                  <a:cubicBezTo>
                    <a:pt x="116784" y="24574"/>
                    <a:pt x="116720" y="24574"/>
                    <a:pt x="116588" y="24510"/>
                  </a:cubicBezTo>
                  <a:close/>
                  <a:moveTo>
                    <a:pt x="116588" y="24775"/>
                  </a:moveTo>
                  <a:cubicBezTo>
                    <a:pt x="116588" y="24839"/>
                    <a:pt x="116588" y="24908"/>
                    <a:pt x="116519" y="24971"/>
                  </a:cubicBezTo>
                  <a:cubicBezTo>
                    <a:pt x="116588" y="24971"/>
                    <a:pt x="116651" y="25040"/>
                    <a:pt x="116720" y="25040"/>
                  </a:cubicBezTo>
                  <a:cubicBezTo>
                    <a:pt x="116784" y="25040"/>
                    <a:pt x="116784" y="24971"/>
                    <a:pt x="116784" y="24908"/>
                  </a:cubicBezTo>
                  <a:cubicBezTo>
                    <a:pt x="116720" y="24908"/>
                    <a:pt x="116651" y="24839"/>
                    <a:pt x="116588" y="24775"/>
                  </a:cubicBezTo>
                  <a:close/>
                  <a:moveTo>
                    <a:pt x="116519" y="25104"/>
                  </a:moveTo>
                  <a:lnTo>
                    <a:pt x="116519" y="25236"/>
                  </a:lnTo>
                  <a:cubicBezTo>
                    <a:pt x="116588" y="25305"/>
                    <a:pt x="116651" y="25305"/>
                    <a:pt x="116720" y="25369"/>
                  </a:cubicBezTo>
                  <a:lnTo>
                    <a:pt x="116720" y="25173"/>
                  </a:lnTo>
                  <a:cubicBezTo>
                    <a:pt x="116651" y="25173"/>
                    <a:pt x="116588" y="25104"/>
                    <a:pt x="116519" y="25104"/>
                  </a:cubicBezTo>
                  <a:close/>
                  <a:moveTo>
                    <a:pt x="116455" y="25369"/>
                  </a:moveTo>
                  <a:lnTo>
                    <a:pt x="116455" y="25570"/>
                  </a:lnTo>
                  <a:cubicBezTo>
                    <a:pt x="116519" y="25570"/>
                    <a:pt x="116588" y="25634"/>
                    <a:pt x="116651" y="25634"/>
                  </a:cubicBezTo>
                  <a:lnTo>
                    <a:pt x="116651" y="25501"/>
                  </a:lnTo>
                  <a:cubicBezTo>
                    <a:pt x="116588" y="25438"/>
                    <a:pt x="116519" y="25438"/>
                    <a:pt x="116455" y="25369"/>
                  </a:cubicBezTo>
                  <a:close/>
                  <a:moveTo>
                    <a:pt x="116455" y="25703"/>
                  </a:moveTo>
                  <a:cubicBezTo>
                    <a:pt x="116455" y="25703"/>
                    <a:pt x="116386" y="25766"/>
                    <a:pt x="116386" y="25835"/>
                  </a:cubicBezTo>
                  <a:cubicBezTo>
                    <a:pt x="116455" y="25899"/>
                    <a:pt x="116519" y="25899"/>
                    <a:pt x="116588" y="25967"/>
                  </a:cubicBezTo>
                  <a:cubicBezTo>
                    <a:pt x="116588" y="25899"/>
                    <a:pt x="116651" y="25835"/>
                    <a:pt x="116651" y="25766"/>
                  </a:cubicBezTo>
                  <a:cubicBezTo>
                    <a:pt x="116588" y="25766"/>
                    <a:pt x="116519" y="25703"/>
                    <a:pt x="116455" y="25703"/>
                  </a:cubicBezTo>
                  <a:close/>
                  <a:moveTo>
                    <a:pt x="116386" y="25967"/>
                  </a:moveTo>
                  <a:cubicBezTo>
                    <a:pt x="116386" y="26031"/>
                    <a:pt x="116386" y="26100"/>
                    <a:pt x="116323" y="26164"/>
                  </a:cubicBezTo>
                  <a:cubicBezTo>
                    <a:pt x="116386" y="26164"/>
                    <a:pt x="116519" y="26232"/>
                    <a:pt x="116588" y="26232"/>
                  </a:cubicBezTo>
                  <a:lnTo>
                    <a:pt x="116588" y="26031"/>
                  </a:lnTo>
                  <a:cubicBezTo>
                    <a:pt x="116519" y="26031"/>
                    <a:pt x="116455" y="25967"/>
                    <a:pt x="116386" y="25967"/>
                  </a:cubicBezTo>
                  <a:close/>
                  <a:moveTo>
                    <a:pt x="116323" y="26232"/>
                  </a:moveTo>
                  <a:lnTo>
                    <a:pt x="116323" y="26429"/>
                  </a:lnTo>
                  <a:cubicBezTo>
                    <a:pt x="116386" y="26497"/>
                    <a:pt x="116455" y="26497"/>
                    <a:pt x="116519" y="26561"/>
                  </a:cubicBezTo>
                  <a:lnTo>
                    <a:pt x="116519" y="26365"/>
                  </a:lnTo>
                  <a:cubicBezTo>
                    <a:pt x="116455" y="26296"/>
                    <a:pt x="116386" y="26296"/>
                    <a:pt x="116323" y="26232"/>
                  </a:cubicBezTo>
                  <a:close/>
                  <a:moveTo>
                    <a:pt x="116254" y="26561"/>
                  </a:moveTo>
                  <a:lnTo>
                    <a:pt x="116254" y="26762"/>
                  </a:lnTo>
                  <a:cubicBezTo>
                    <a:pt x="116323" y="26762"/>
                    <a:pt x="116386" y="26826"/>
                    <a:pt x="116455" y="26826"/>
                  </a:cubicBezTo>
                  <a:lnTo>
                    <a:pt x="116455" y="26630"/>
                  </a:lnTo>
                  <a:cubicBezTo>
                    <a:pt x="116386" y="26630"/>
                    <a:pt x="116323" y="26561"/>
                    <a:pt x="116254" y="26561"/>
                  </a:cubicBezTo>
                  <a:close/>
                  <a:moveTo>
                    <a:pt x="116254" y="26826"/>
                  </a:moveTo>
                  <a:cubicBezTo>
                    <a:pt x="116190" y="26895"/>
                    <a:pt x="116190" y="26958"/>
                    <a:pt x="116190" y="27027"/>
                  </a:cubicBezTo>
                  <a:cubicBezTo>
                    <a:pt x="116254" y="27091"/>
                    <a:pt x="116323" y="27091"/>
                    <a:pt x="116386" y="27091"/>
                  </a:cubicBezTo>
                  <a:cubicBezTo>
                    <a:pt x="116386" y="27027"/>
                    <a:pt x="116386" y="26958"/>
                    <a:pt x="116455" y="26958"/>
                  </a:cubicBezTo>
                  <a:cubicBezTo>
                    <a:pt x="116386" y="26895"/>
                    <a:pt x="116323" y="26895"/>
                    <a:pt x="116254" y="26826"/>
                  </a:cubicBezTo>
                  <a:close/>
                  <a:moveTo>
                    <a:pt x="116190" y="27160"/>
                  </a:moveTo>
                  <a:cubicBezTo>
                    <a:pt x="116121" y="27223"/>
                    <a:pt x="116121" y="27292"/>
                    <a:pt x="116121" y="27356"/>
                  </a:cubicBezTo>
                  <a:cubicBezTo>
                    <a:pt x="116190" y="27356"/>
                    <a:pt x="116254" y="27425"/>
                    <a:pt x="116323" y="27425"/>
                  </a:cubicBezTo>
                  <a:cubicBezTo>
                    <a:pt x="116323" y="27356"/>
                    <a:pt x="116386" y="27292"/>
                    <a:pt x="116386" y="27223"/>
                  </a:cubicBezTo>
                  <a:cubicBezTo>
                    <a:pt x="116323" y="27223"/>
                    <a:pt x="116254" y="27160"/>
                    <a:pt x="116190" y="27160"/>
                  </a:cubicBezTo>
                  <a:close/>
                  <a:moveTo>
                    <a:pt x="116121" y="27425"/>
                  </a:moveTo>
                  <a:cubicBezTo>
                    <a:pt x="116121" y="27488"/>
                    <a:pt x="116058" y="27557"/>
                    <a:pt x="116058" y="27690"/>
                  </a:cubicBezTo>
                  <a:lnTo>
                    <a:pt x="116254" y="27690"/>
                  </a:lnTo>
                  <a:cubicBezTo>
                    <a:pt x="116323" y="27621"/>
                    <a:pt x="116323" y="27557"/>
                    <a:pt x="116323" y="27488"/>
                  </a:cubicBezTo>
                  <a:cubicBezTo>
                    <a:pt x="116254" y="27488"/>
                    <a:pt x="116190" y="27488"/>
                    <a:pt x="116121" y="27425"/>
                  </a:cubicBezTo>
                  <a:close/>
                  <a:moveTo>
                    <a:pt x="116058" y="27753"/>
                  </a:moveTo>
                  <a:cubicBezTo>
                    <a:pt x="116058" y="27822"/>
                    <a:pt x="116058" y="27886"/>
                    <a:pt x="115989" y="27955"/>
                  </a:cubicBezTo>
                  <a:cubicBezTo>
                    <a:pt x="116058" y="27955"/>
                    <a:pt x="116121" y="28018"/>
                    <a:pt x="116190" y="28018"/>
                  </a:cubicBezTo>
                  <a:cubicBezTo>
                    <a:pt x="116254" y="27955"/>
                    <a:pt x="116254" y="27886"/>
                    <a:pt x="116254" y="27822"/>
                  </a:cubicBezTo>
                  <a:cubicBezTo>
                    <a:pt x="116190" y="27822"/>
                    <a:pt x="116121" y="27753"/>
                    <a:pt x="116058" y="27753"/>
                  </a:cubicBezTo>
                  <a:close/>
                  <a:moveTo>
                    <a:pt x="115989" y="28018"/>
                  </a:moveTo>
                  <a:cubicBezTo>
                    <a:pt x="115989" y="28087"/>
                    <a:pt x="115989" y="28220"/>
                    <a:pt x="115925" y="28283"/>
                  </a:cubicBezTo>
                  <a:cubicBezTo>
                    <a:pt x="115989" y="28283"/>
                    <a:pt x="116058" y="28283"/>
                    <a:pt x="116190" y="28352"/>
                  </a:cubicBezTo>
                  <a:lnTo>
                    <a:pt x="116190" y="28087"/>
                  </a:lnTo>
                  <a:cubicBezTo>
                    <a:pt x="116121" y="28087"/>
                    <a:pt x="116058" y="28087"/>
                    <a:pt x="115989" y="28018"/>
                  </a:cubicBezTo>
                  <a:close/>
                  <a:moveTo>
                    <a:pt x="82274" y="9470"/>
                  </a:moveTo>
                  <a:cubicBezTo>
                    <a:pt x="78962" y="11792"/>
                    <a:pt x="75713" y="14372"/>
                    <a:pt x="72534" y="16826"/>
                  </a:cubicBezTo>
                  <a:cubicBezTo>
                    <a:pt x="66508" y="21595"/>
                    <a:pt x="60875" y="26031"/>
                    <a:pt x="56439" y="28018"/>
                  </a:cubicBezTo>
                  <a:cubicBezTo>
                    <a:pt x="46434" y="32523"/>
                    <a:pt x="37690" y="33122"/>
                    <a:pt x="30006" y="34049"/>
                  </a:cubicBezTo>
                  <a:cubicBezTo>
                    <a:pt x="27753" y="34378"/>
                    <a:pt x="25570" y="34643"/>
                    <a:pt x="23450" y="35109"/>
                  </a:cubicBezTo>
                  <a:cubicBezTo>
                    <a:pt x="22454" y="35374"/>
                    <a:pt x="21463" y="35703"/>
                    <a:pt x="20467" y="36036"/>
                  </a:cubicBezTo>
                  <a:cubicBezTo>
                    <a:pt x="20536" y="36036"/>
                    <a:pt x="20668" y="35968"/>
                    <a:pt x="20801" y="35968"/>
                  </a:cubicBezTo>
                  <a:cubicBezTo>
                    <a:pt x="21792" y="35639"/>
                    <a:pt x="22851" y="35438"/>
                    <a:pt x="23911" y="35241"/>
                  </a:cubicBezTo>
                  <a:cubicBezTo>
                    <a:pt x="27690" y="34447"/>
                    <a:pt x="31664" y="34113"/>
                    <a:pt x="35968" y="33583"/>
                  </a:cubicBezTo>
                  <a:cubicBezTo>
                    <a:pt x="42194" y="32788"/>
                    <a:pt x="49020" y="31595"/>
                    <a:pt x="56572" y="28220"/>
                  </a:cubicBezTo>
                  <a:cubicBezTo>
                    <a:pt x="59486" y="26895"/>
                    <a:pt x="62995" y="24441"/>
                    <a:pt x="66773" y="21595"/>
                  </a:cubicBezTo>
                  <a:cubicBezTo>
                    <a:pt x="71675" y="17886"/>
                    <a:pt x="77038" y="13445"/>
                    <a:pt x="82406" y="9603"/>
                  </a:cubicBezTo>
                  <a:lnTo>
                    <a:pt x="82274" y="9470"/>
                  </a:lnTo>
                  <a:close/>
                  <a:moveTo>
                    <a:pt x="16227" y="37361"/>
                  </a:moveTo>
                  <a:cubicBezTo>
                    <a:pt x="16227" y="37427"/>
                    <a:pt x="16227" y="37476"/>
                    <a:pt x="16219" y="37517"/>
                  </a:cubicBezTo>
                  <a:lnTo>
                    <a:pt x="16219" y="37517"/>
                  </a:lnTo>
                  <a:cubicBezTo>
                    <a:pt x="16239" y="37459"/>
                    <a:pt x="16256" y="37399"/>
                    <a:pt x="16296" y="37361"/>
                  </a:cubicBezTo>
                  <a:close/>
                  <a:moveTo>
                    <a:pt x="16429" y="37292"/>
                  </a:moveTo>
                  <a:cubicBezTo>
                    <a:pt x="16429" y="37361"/>
                    <a:pt x="16360" y="37494"/>
                    <a:pt x="16360" y="37557"/>
                  </a:cubicBezTo>
                  <a:cubicBezTo>
                    <a:pt x="16429" y="37494"/>
                    <a:pt x="16429" y="37361"/>
                    <a:pt x="16492" y="37292"/>
                  </a:cubicBezTo>
                  <a:close/>
                  <a:moveTo>
                    <a:pt x="16219" y="37517"/>
                  </a:moveTo>
                  <a:cubicBezTo>
                    <a:pt x="16205" y="37558"/>
                    <a:pt x="16190" y="37598"/>
                    <a:pt x="16164" y="37626"/>
                  </a:cubicBezTo>
                  <a:cubicBezTo>
                    <a:pt x="16195" y="37592"/>
                    <a:pt x="16211" y="37559"/>
                    <a:pt x="16219" y="37517"/>
                  </a:cubicBezTo>
                  <a:close/>
                  <a:moveTo>
                    <a:pt x="16095" y="37425"/>
                  </a:moveTo>
                  <a:cubicBezTo>
                    <a:pt x="16031" y="37557"/>
                    <a:pt x="16031" y="37626"/>
                    <a:pt x="15962" y="37759"/>
                  </a:cubicBezTo>
                  <a:lnTo>
                    <a:pt x="16031" y="37759"/>
                  </a:lnTo>
                  <a:cubicBezTo>
                    <a:pt x="16031" y="37626"/>
                    <a:pt x="16095" y="37557"/>
                    <a:pt x="16095" y="37425"/>
                  </a:cubicBezTo>
                  <a:close/>
                  <a:moveTo>
                    <a:pt x="15899" y="37557"/>
                  </a:moveTo>
                  <a:lnTo>
                    <a:pt x="15899" y="37557"/>
                  </a:lnTo>
                  <a:cubicBezTo>
                    <a:pt x="15830" y="37626"/>
                    <a:pt x="15830" y="37759"/>
                    <a:pt x="15766" y="37822"/>
                  </a:cubicBezTo>
                  <a:lnTo>
                    <a:pt x="15830" y="37822"/>
                  </a:lnTo>
                  <a:cubicBezTo>
                    <a:pt x="15830" y="37690"/>
                    <a:pt x="15899" y="37626"/>
                    <a:pt x="15899" y="37557"/>
                  </a:cubicBezTo>
                  <a:close/>
                  <a:moveTo>
                    <a:pt x="15697" y="37626"/>
                  </a:moveTo>
                  <a:cubicBezTo>
                    <a:pt x="15645" y="37736"/>
                    <a:pt x="15636" y="37798"/>
                    <a:pt x="15634" y="37891"/>
                  </a:cubicBezTo>
                  <a:lnTo>
                    <a:pt x="15634" y="37891"/>
                  </a:lnTo>
                  <a:cubicBezTo>
                    <a:pt x="15697" y="37822"/>
                    <a:pt x="15697" y="37690"/>
                    <a:pt x="15697" y="37626"/>
                  </a:cubicBezTo>
                  <a:close/>
                  <a:moveTo>
                    <a:pt x="15634" y="37891"/>
                  </a:moveTo>
                  <a:lnTo>
                    <a:pt x="15634" y="37891"/>
                  </a:lnTo>
                  <a:cubicBezTo>
                    <a:pt x="15634" y="37891"/>
                    <a:pt x="15634" y="37891"/>
                    <a:pt x="15634" y="37891"/>
                  </a:cubicBezTo>
                  <a:lnTo>
                    <a:pt x="15634" y="37955"/>
                  </a:lnTo>
                  <a:cubicBezTo>
                    <a:pt x="15634" y="37932"/>
                    <a:pt x="15634" y="37911"/>
                    <a:pt x="15634" y="37891"/>
                  </a:cubicBezTo>
                  <a:close/>
                  <a:moveTo>
                    <a:pt x="15565" y="37690"/>
                  </a:moveTo>
                  <a:cubicBezTo>
                    <a:pt x="15501" y="37690"/>
                    <a:pt x="15501" y="37759"/>
                    <a:pt x="15501" y="37759"/>
                  </a:cubicBezTo>
                  <a:cubicBezTo>
                    <a:pt x="15501" y="37822"/>
                    <a:pt x="15432" y="37955"/>
                    <a:pt x="15432" y="38024"/>
                  </a:cubicBezTo>
                  <a:cubicBezTo>
                    <a:pt x="15501" y="37891"/>
                    <a:pt x="15501" y="37822"/>
                    <a:pt x="15565" y="37690"/>
                  </a:cubicBezTo>
                  <a:close/>
                  <a:moveTo>
                    <a:pt x="15300" y="37822"/>
                  </a:moveTo>
                  <a:cubicBezTo>
                    <a:pt x="15300" y="37955"/>
                    <a:pt x="15236" y="38024"/>
                    <a:pt x="15236" y="38087"/>
                  </a:cubicBezTo>
                  <a:lnTo>
                    <a:pt x="15300" y="38087"/>
                  </a:lnTo>
                  <a:cubicBezTo>
                    <a:pt x="15300" y="38024"/>
                    <a:pt x="15300" y="37891"/>
                    <a:pt x="15369" y="37822"/>
                  </a:cubicBezTo>
                  <a:close/>
                  <a:moveTo>
                    <a:pt x="15167" y="37891"/>
                  </a:moveTo>
                  <a:lnTo>
                    <a:pt x="15104" y="37955"/>
                  </a:lnTo>
                  <a:cubicBezTo>
                    <a:pt x="15104" y="38024"/>
                    <a:pt x="15104" y="38087"/>
                    <a:pt x="15035" y="38220"/>
                  </a:cubicBezTo>
                  <a:cubicBezTo>
                    <a:pt x="15104" y="38220"/>
                    <a:pt x="15104" y="38220"/>
                    <a:pt x="15104" y="38156"/>
                  </a:cubicBezTo>
                  <a:cubicBezTo>
                    <a:pt x="15104" y="38087"/>
                    <a:pt x="15167" y="38024"/>
                    <a:pt x="15167" y="37891"/>
                  </a:cubicBezTo>
                  <a:close/>
                  <a:moveTo>
                    <a:pt x="14902" y="38024"/>
                  </a:moveTo>
                  <a:cubicBezTo>
                    <a:pt x="14902" y="38156"/>
                    <a:pt x="14902" y="38220"/>
                    <a:pt x="14839" y="38352"/>
                  </a:cubicBezTo>
                  <a:lnTo>
                    <a:pt x="14902" y="38289"/>
                  </a:lnTo>
                  <a:cubicBezTo>
                    <a:pt x="14971" y="38156"/>
                    <a:pt x="14971" y="38087"/>
                    <a:pt x="14971" y="38024"/>
                  </a:cubicBezTo>
                  <a:close/>
                  <a:moveTo>
                    <a:pt x="14770" y="38087"/>
                  </a:moveTo>
                  <a:cubicBezTo>
                    <a:pt x="14770" y="38088"/>
                    <a:pt x="14770" y="38156"/>
                    <a:pt x="14706" y="38156"/>
                  </a:cubicBezTo>
                  <a:cubicBezTo>
                    <a:pt x="14706" y="38220"/>
                    <a:pt x="14706" y="38352"/>
                    <a:pt x="14637" y="38421"/>
                  </a:cubicBezTo>
                  <a:lnTo>
                    <a:pt x="14706" y="38421"/>
                  </a:lnTo>
                  <a:cubicBezTo>
                    <a:pt x="14770" y="38289"/>
                    <a:pt x="14770" y="38220"/>
                    <a:pt x="14770" y="38087"/>
                  </a:cubicBezTo>
                  <a:close/>
                  <a:moveTo>
                    <a:pt x="14574" y="38220"/>
                  </a:moveTo>
                  <a:cubicBezTo>
                    <a:pt x="14505" y="38352"/>
                    <a:pt x="14505" y="38421"/>
                    <a:pt x="14505" y="38485"/>
                  </a:cubicBezTo>
                  <a:lnTo>
                    <a:pt x="14574" y="38485"/>
                  </a:lnTo>
                  <a:cubicBezTo>
                    <a:pt x="14574" y="38421"/>
                    <a:pt x="14574" y="38289"/>
                    <a:pt x="14637" y="38220"/>
                  </a:cubicBezTo>
                  <a:close/>
                  <a:moveTo>
                    <a:pt x="14441" y="38289"/>
                  </a:moveTo>
                  <a:lnTo>
                    <a:pt x="14372" y="38352"/>
                  </a:lnTo>
                  <a:cubicBezTo>
                    <a:pt x="14372" y="38421"/>
                    <a:pt x="14309" y="38554"/>
                    <a:pt x="14309" y="38617"/>
                  </a:cubicBezTo>
                  <a:cubicBezTo>
                    <a:pt x="14309" y="38617"/>
                    <a:pt x="14372" y="38617"/>
                    <a:pt x="14372" y="38554"/>
                  </a:cubicBezTo>
                  <a:cubicBezTo>
                    <a:pt x="14372" y="38485"/>
                    <a:pt x="14441" y="38421"/>
                    <a:pt x="14441" y="38289"/>
                  </a:cubicBezTo>
                  <a:close/>
                  <a:moveTo>
                    <a:pt x="14176" y="38421"/>
                  </a:moveTo>
                  <a:lnTo>
                    <a:pt x="14176" y="38750"/>
                  </a:lnTo>
                  <a:cubicBezTo>
                    <a:pt x="14176" y="38686"/>
                    <a:pt x="14176" y="38686"/>
                    <a:pt x="14240" y="38686"/>
                  </a:cubicBezTo>
                  <a:lnTo>
                    <a:pt x="14240" y="38421"/>
                  </a:lnTo>
                  <a:close/>
                  <a:moveTo>
                    <a:pt x="14107" y="38485"/>
                  </a:moveTo>
                  <a:cubicBezTo>
                    <a:pt x="14044" y="38485"/>
                    <a:pt x="14044" y="38554"/>
                    <a:pt x="14044" y="38554"/>
                  </a:cubicBezTo>
                  <a:cubicBezTo>
                    <a:pt x="13975" y="38617"/>
                    <a:pt x="13975" y="38750"/>
                    <a:pt x="13975" y="38819"/>
                  </a:cubicBezTo>
                  <a:cubicBezTo>
                    <a:pt x="13975" y="38819"/>
                    <a:pt x="14044" y="38819"/>
                    <a:pt x="14044" y="38750"/>
                  </a:cubicBezTo>
                  <a:cubicBezTo>
                    <a:pt x="14044" y="38686"/>
                    <a:pt x="14107" y="38617"/>
                    <a:pt x="14107" y="38485"/>
                  </a:cubicBezTo>
                  <a:close/>
                  <a:moveTo>
                    <a:pt x="13842" y="38617"/>
                  </a:moveTo>
                  <a:cubicBezTo>
                    <a:pt x="13842" y="38750"/>
                    <a:pt x="13842" y="38819"/>
                    <a:pt x="13779" y="38951"/>
                  </a:cubicBezTo>
                  <a:lnTo>
                    <a:pt x="13842" y="38882"/>
                  </a:lnTo>
                  <a:cubicBezTo>
                    <a:pt x="13911" y="38819"/>
                    <a:pt x="13911" y="38686"/>
                    <a:pt x="13911" y="38617"/>
                  </a:cubicBezTo>
                  <a:close/>
                  <a:moveTo>
                    <a:pt x="13779" y="38686"/>
                  </a:moveTo>
                  <a:lnTo>
                    <a:pt x="13779" y="38686"/>
                  </a:lnTo>
                  <a:cubicBezTo>
                    <a:pt x="12253" y="39614"/>
                    <a:pt x="10795" y="40737"/>
                    <a:pt x="9338" y="42062"/>
                  </a:cubicBezTo>
                  <a:cubicBezTo>
                    <a:pt x="8215" y="43191"/>
                    <a:pt x="6953" y="44579"/>
                    <a:pt x="5761" y="46238"/>
                  </a:cubicBezTo>
                  <a:cubicBezTo>
                    <a:pt x="4833" y="47626"/>
                    <a:pt x="3975" y="49152"/>
                    <a:pt x="3111" y="50806"/>
                  </a:cubicBezTo>
                  <a:cubicBezTo>
                    <a:pt x="3111" y="50938"/>
                    <a:pt x="3048" y="51071"/>
                    <a:pt x="2979" y="51140"/>
                  </a:cubicBezTo>
                  <a:cubicBezTo>
                    <a:pt x="2937" y="51243"/>
                    <a:pt x="2896" y="51346"/>
                    <a:pt x="2852" y="51450"/>
                  </a:cubicBezTo>
                  <a:lnTo>
                    <a:pt x="2852" y="51450"/>
                  </a:lnTo>
                  <a:cubicBezTo>
                    <a:pt x="3615" y="49912"/>
                    <a:pt x="4489" y="48542"/>
                    <a:pt x="5363" y="47229"/>
                  </a:cubicBezTo>
                  <a:cubicBezTo>
                    <a:pt x="6757" y="45178"/>
                    <a:pt x="8215" y="43519"/>
                    <a:pt x="9539" y="42263"/>
                  </a:cubicBezTo>
                  <a:cubicBezTo>
                    <a:pt x="10864" y="40938"/>
                    <a:pt x="12253" y="39878"/>
                    <a:pt x="13710" y="39015"/>
                  </a:cubicBezTo>
                  <a:cubicBezTo>
                    <a:pt x="13710" y="38882"/>
                    <a:pt x="13710" y="38819"/>
                    <a:pt x="13779" y="38686"/>
                  </a:cubicBezTo>
                  <a:close/>
                  <a:moveTo>
                    <a:pt x="2852" y="51450"/>
                  </a:moveTo>
                  <a:cubicBezTo>
                    <a:pt x="2806" y="51544"/>
                    <a:pt x="2759" y="51638"/>
                    <a:pt x="2714" y="51733"/>
                  </a:cubicBezTo>
                  <a:lnTo>
                    <a:pt x="2518" y="52131"/>
                  </a:lnTo>
                  <a:cubicBezTo>
                    <a:pt x="2652" y="51905"/>
                    <a:pt x="2757" y="51677"/>
                    <a:pt x="2852" y="51450"/>
                  </a:cubicBezTo>
                  <a:close/>
                  <a:moveTo>
                    <a:pt x="1389" y="56105"/>
                  </a:moveTo>
                  <a:cubicBezTo>
                    <a:pt x="1256" y="56307"/>
                    <a:pt x="1124" y="56439"/>
                    <a:pt x="1060" y="56635"/>
                  </a:cubicBezTo>
                  <a:cubicBezTo>
                    <a:pt x="1124" y="56503"/>
                    <a:pt x="1256" y="56307"/>
                    <a:pt x="1389" y="56174"/>
                  </a:cubicBezTo>
                  <a:lnTo>
                    <a:pt x="1389" y="56105"/>
                  </a:lnTo>
                  <a:close/>
                  <a:moveTo>
                    <a:pt x="1256" y="56635"/>
                  </a:moveTo>
                  <a:cubicBezTo>
                    <a:pt x="1124" y="56768"/>
                    <a:pt x="991" y="56969"/>
                    <a:pt x="928" y="57102"/>
                  </a:cubicBezTo>
                  <a:lnTo>
                    <a:pt x="928" y="57165"/>
                  </a:lnTo>
                  <a:cubicBezTo>
                    <a:pt x="991" y="57033"/>
                    <a:pt x="1124" y="56900"/>
                    <a:pt x="1193" y="56768"/>
                  </a:cubicBezTo>
                  <a:cubicBezTo>
                    <a:pt x="1256" y="56704"/>
                    <a:pt x="1256" y="56704"/>
                    <a:pt x="1256" y="56635"/>
                  </a:cubicBezTo>
                  <a:close/>
                  <a:moveTo>
                    <a:pt x="1124" y="57165"/>
                  </a:moveTo>
                  <a:lnTo>
                    <a:pt x="1124" y="57165"/>
                  </a:lnTo>
                  <a:cubicBezTo>
                    <a:pt x="991" y="57298"/>
                    <a:pt x="928" y="57430"/>
                    <a:pt x="795" y="57563"/>
                  </a:cubicBezTo>
                  <a:lnTo>
                    <a:pt x="795" y="57695"/>
                  </a:lnTo>
                  <a:cubicBezTo>
                    <a:pt x="859" y="57563"/>
                    <a:pt x="991" y="57430"/>
                    <a:pt x="1060" y="57298"/>
                  </a:cubicBezTo>
                  <a:cubicBezTo>
                    <a:pt x="1124" y="57234"/>
                    <a:pt x="1124" y="57234"/>
                    <a:pt x="1124" y="57165"/>
                  </a:cubicBezTo>
                  <a:close/>
                  <a:moveTo>
                    <a:pt x="991" y="57695"/>
                  </a:moveTo>
                  <a:cubicBezTo>
                    <a:pt x="928" y="57764"/>
                    <a:pt x="795" y="57897"/>
                    <a:pt x="726" y="58029"/>
                  </a:cubicBezTo>
                  <a:cubicBezTo>
                    <a:pt x="663" y="58093"/>
                    <a:pt x="663" y="58162"/>
                    <a:pt x="663" y="58162"/>
                  </a:cubicBezTo>
                  <a:cubicBezTo>
                    <a:pt x="795" y="58093"/>
                    <a:pt x="859" y="57960"/>
                    <a:pt x="991" y="57828"/>
                  </a:cubicBezTo>
                  <a:lnTo>
                    <a:pt x="991" y="57695"/>
                  </a:lnTo>
                  <a:close/>
                  <a:moveTo>
                    <a:pt x="859" y="58162"/>
                  </a:moveTo>
                  <a:cubicBezTo>
                    <a:pt x="795" y="58294"/>
                    <a:pt x="663" y="58426"/>
                    <a:pt x="594" y="58559"/>
                  </a:cubicBezTo>
                  <a:lnTo>
                    <a:pt x="594" y="58691"/>
                  </a:lnTo>
                  <a:cubicBezTo>
                    <a:pt x="663" y="58623"/>
                    <a:pt x="726" y="58490"/>
                    <a:pt x="859" y="58358"/>
                  </a:cubicBezTo>
                  <a:lnTo>
                    <a:pt x="859" y="58162"/>
                  </a:lnTo>
                  <a:close/>
                  <a:moveTo>
                    <a:pt x="795" y="58691"/>
                  </a:moveTo>
                  <a:cubicBezTo>
                    <a:pt x="663" y="58824"/>
                    <a:pt x="594" y="58888"/>
                    <a:pt x="530" y="59020"/>
                  </a:cubicBezTo>
                  <a:cubicBezTo>
                    <a:pt x="461" y="59089"/>
                    <a:pt x="461" y="59153"/>
                    <a:pt x="461" y="59221"/>
                  </a:cubicBezTo>
                  <a:cubicBezTo>
                    <a:pt x="594" y="59089"/>
                    <a:pt x="663" y="59020"/>
                    <a:pt x="726" y="58888"/>
                  </a:cubicBezTo>
                  <a:cubicBezTo>
                    <a:pt x="726" y="58824"/>
                    <a:pt x="795" y="58755"/>
                    <a:pt x="795" y="58691"/>
                  </a:cubicBezTo>
                  <a:close/>
                  <a:moveTo>
                    <a:pt x="663" y="59221"/>
                  </a:moveTo>
                  <a:cubicBezTo>
                    <a:pt x="594" y="59285"/>
                    <a:pt x="530" y="59417"/>
                    <a:pt x="398" y="59486"/>
                  </a:cubicBezTo>
                  <a:lnTo>
                    <a:pt x="398" y="59751"/>
                  </a:lnTo>
                  <a:cubicBezTo>
                    <a:pt x="461" y="59619"/>
                    <a:pt x="594" y="59550"/>
                    <a:pt x="663" y="59486"/>
                  </a:cubicBezTo>
                  <a:lnTo>
                    <a:pt x="663" y="59221"/>
                  </a:lnTo>
                  <a:close/>
                  <a:moveTo>
                    <a:pt x="594" y="59751"/>
                  </a:moveTo>
                  <a:cubicBezTo>
                    <a:pt x="530" y="59815"/>
                    <a:pt x="461" y="59947"/>
                    <a:pt x="329" y="60016"/>
                  </a:cubicBezTo>
                  <a:lnTo>
                    <a:pt x="329" y="60281"/>
                  </a:lnTo>
                  <a:cubicBezTo>
                    <a:pt x="398" y="60149"/>
                    <a:pt x="461" y="60080"/>
                    <a:pt x="594" y="60016"/>
                  </a:cubicBezTo>
                  <a:lnTo>
                    <a:pt x="594" y="59751"/>
                  </a:lnTo>
                  <a:close/>
                  <a:moveTo>
                    <a:pt x="530" y="60281"/>
                  </a:moveTo>
                  <a:lnTo>
                    <a:pt x="530" y="60281"/>
                  </a:lnTo>
                  <a:cubicBezTo>
                    <a:pt x="461" y="60345"/>
                    <a:pt x="329" y="60414"/>
                    <a:pt x="265" y="60546"/>
                  </a:cubicBezTo>
                  <a:lnTo>
                    <a:pt x="265" y="60742"/>
                  </a:lnTo>
                  <a:lnTo>
                    <a:pt x="461" y="60546"/>
                  </a:lnTo>
                  <a:cubicBezTo>
                    <a:pt x="530" y="60414"/>
                    <a:pt x="530" y="60345"/>
                    <a:pt x="530" y="60281"/>
                  </a:cubicBezTo>
                  <a:close/>
                  <a:moveTo>
                    <a:pt x="461" y="60742"/>
                  </a:moveTo>
                  <a:cubicBezTo>
                    <a:pt x="398" y="60875"/>
                    <a:pt x="329" y="60944"/>
                    <a:pt x="196" y="61007"/>
                  </a:cubicBezTo>
                  <a:lnTo>
                    <a:pt x="196" y="61272"/>
                  </a:lnTo>
                  <a:lnTo>
                    <a:pt x="398" y="61076"/>
                  </a:lnTo>
                  <a:cubicBezTo>
                    <a:pt x="461" y="60944"/>
                    <a:pt x="461" y="60875"/>
                    <a:pt x="461" y="60742"/>
                  </a:cubicBezTo>
                  <a:close/>
                  <a:moveTo>
                    <a:pt x="398" y="61272"/>
                  </a:moveTo>
                  <a:cubicBezTo>
                    <a:pt x="329" y="61341"/>
                    <a:pt x="265" y="61474"/>
                    <a:pt x="133" y="61537"/>
                  </a:cubicBezTo>
                  <a:lnTo>
                    <a:pt x="133" y="61802"/>
                  </a:lnTo>
                  <a:cubicBezTo>
                    <a:pt x="196" y="61739"/>
                    <a:pt x="265" y="61670"/>
                    <a:pt x="398" y="61606"/>
                  </a:cubicBezTo>
                  <a:lnTo>
                    <a:pt x="398" y="61272"/>
                  </a:lnTo>
                  <a:close/>
                  <a:moveTo>
                    <a:pt x="329" y="61802"/>
                  </a:moveTo>
                  <a:lnTo>
                    <a:pt x="133" y="62004"/>
                  </a:lnTo>
                  <a:cubicBezTo>
                    <a:pt x="133" y="62136"/>
                    <a:pt x="133" y="62269"/>
                    <a:pt x="64" y="62332"/>
                  </a:cubicBezTo>
                  <a:cubicBezTo>
                    <a:pt x="196" y="62269"/>
                    <a:pt x="265" y="62200"/>
                    <a:pt x="329" y="62136"/>
                  </a:cubicBezTo>
                  <a:lnTo>
                    <a:pt x="329" y="61802"/>
                  </a:lnTo>
                  <a:close/>
                  <a:moveTo>
                    <a:pt x="329" y="62332"/>
                  </a:moveTo>
                  <a:lnTo>
                    <a:pt x="329" y="62332"/>
                  </a:lnTo>
                  <a:cubicBezTo>
                    <a:pt x="265" y="62401"/>
                    <a:pt x="133" y="62465"/>
                    <a:pt x="64" y="62534"/>
                  </a:cubicBezTo>
                  <a:lnTo>
                    <a:pt x="64" y="62862"/>
                  </a:lnTo>
                  <a:lnTo>
                    <a:pt x="265" y="62666"/>
                  </a:lnTo>
                  <a:cubicBezTo>
                    <a:pt x="265" y="62534"/>
                    <a:pt x="329" y="62401"/>
                    <a:pt x="329" y="62332"/>
                  </a:cubicBezTo>
                  <a:close/>
                  <a:moveTo>
                    <a:pt x="265" y="62862"/>
                  </a:moveTo>
                  <a:lnTo>
                    <a:pt x="64" y="63063"/>
                  </a:lnTo>
                  <a:cubicBezTo>
                    <a:pt x="64" y="63127"/>
                    <a:pt x="64" y="63260"/>
                    <a:pt x="0" y="63392"/>
                  </a:cubicBezTo>
                  <a:cubicBezTo>
                    <a:pt x="133" y="63328"/>
                    <a:pt x="196" y="63260"/>
                    <a:pt x="265" y="63196"/>
                  </a:cubicBezTo>
                  <a:lnTo>
                    <a:pt x="265" y="62862"/>
                  </a:lnTo>
                  <a:close/>
                  <a:moveTo>
                    <a:pt x="265" y="63328"/>
                  </a:moveTo>
                  <a:cubicBezTo>
                    <a:pt x="196" y="63461"/>
                    <a:pt x="133" y="63525"/>
                    <a:pt x="0" y="63593"/>
                  </a:cubicBezTo>
                  <a:lnTo>
                    <a:pt x="0" y="63922"/>
                  </a:lnTo>
                  <a:cubicBezTo>
                    <a:pt x="64" y="63858"/>
                    <a:pt x="133" y="63790"/>
                    <a:pt x="265" y="63726"/>
                  </a:cubicBezTo>
                  <a:lnTo>
                    <a:pt x="265" y="63328"/>
                  </a:lnTo>
                  <a:close/>
                  <a:moveTo>
                    <a:pt x="265" y="63858"/>
                  </a:moveTo>
                  <a:lnTo>
                    <a:pt x="265" y="63858"/>
                  </a:lnTo>
                  <a:cubicBezTo>
                    <a:pt x="133" y="63922"/>
                    <a:pt x="64" y="63991"/>
                    <a:pt x="0" y="64054"/>
                  </a:cubicBezTo>
                  <a:lnTo>
                    <a:pt x="0" y="64388"/>
                  </a:lnTo>
                  <a:lnTo>
                    <a:pt x="196" y="64187"/>
                  </a:lnTo>
                  <a:cubicBezTo>
                    <a:pt x="196" y="64123"/>
                    <a:pt x="196" y="63991"/>
                    <a:pt x="265" y="63858"/>
                  </a:cubicBezTo>
                  <a:close/>
                  <a:moveTo>
                    <a:pt x="196" y="64388"/>
                  </a:moveTo>
                  <a:lnTo>
                    <a:pt x="0" y="64584"/>
                  </a:lnTo>
                  <a:lnTo>
                    <a:pt x="0" y="64786"/>
                  </a:lnTo>
                  <a:lnTo>
                    <a:pt x="0" y="64918"/>
                  </a:lnTo>
                  <a:lnTo>
                    <a:pt x="196" y="64717"/>
                  </a:lnTo>
                  <a:lnTo>
                    <a:pt x="196" y="64388"/>
                  </a:lnTo>
                  <a:close/>
                  <a:moveTo>
                    <a:pt x="196" y="64918"/>
                  </a:moveTo>
                  <a:lnTo>
                    <a:pt x="0" y="65114"/>
                  </a:lnTo>
                  <a:lnTo>
                    <a:pt x="0" y="65448"/>
                  </a:lnTo>
                  <a:lnTo>
                    <a:pt x="196" y="65247"/>
                  </a:lnTo>
                  <a:lnTo>
                    <a:pt x="196" y="64918"/>
                  </a:lnTo>
                  <a:close/>
                  <a:moveTo>
                    <a:pt x="196" y="65379"/>
                  </a:moveTo>
                  <a:lnTo>
                    <a:pt x="0" y="65581"/>
                  </a:lnTo>
                  <a:lnTo>
                    <a:pt x="0" y="65978"/>
                  </a:lnTo>
                  <a:cubicBezTo>
                    <a:pt x="64" y="65909"/>
                    <a:pt x="133" y="65846"/>
                    <a:pt x="265" y="65777"/>
                  </a:cubicBezTo>
                  <a:cubicBezTo>
                    <a:pt x="196" y="65644"/>
                    <a:pt x="196" y="65512"/>
                    <a:pt x="196" y="65379"/>
                  </a:cubicBezTo>
                  <a:close/>
                  <a:moveTo>
                    <a:pt x="265" y="65909"/>
                  </a:moveTo>
                  <a:cubicBezTo>
                    <a:pt x="196" y="65978"/>
                    <a:pt x="64" y="66042"/>
                    <a:pt x="0" y="66111"/>
                  </a:cubicBezTo>
                  <a:cubicBezTo>
                    <a:pt x="0" y="66243"/>
                    <a:pt x="64" y="66307"/>
                    <a:pt x="64" y="66439"/>
                  </a:cubicBezTo>
                  <a:cubicBezTo>
                    <a:pt x="133" y="66376"/>
                    <a:pt x="196" y="66307"/>
                    <a:pt x="265" y="66307"/>
                  </a:cubicBezTo>
                  <a:lnTo>
                    <a:pt x="265" y="65909"/>
                  </a:lnTo>
                  <a:close/>
                  <a:moveTo>
                    <a:pt x="265" y="66439"/>
                  </a:moveTo>
                  <a:cubicBezTo>
                    <a:pt x="196" y="66508"/>
                    <a:pt x="133" y="66572"/>
                    <a:pt x="64" y="66572"/>
                  </a:cubicBezTo>
                  <a:lnTo>
                    <a:pt x="64" y="66969"/>
                  </a:lnTo>
                  <a:lnTo>
                    <a:pt x="265" y="66773"/>
                  </a:lnTo>
                  <a:lnTo>
                    <a:pt x="265" y="66439"/>
                  </a:lnTo>
                  <a:close/>
                  <a:moveTo>
                    <a:pt x="265" y="66906"/>
                  </a:moveTo>
                  <a:lnTo>
                    <a:pt x="64" y="67102"/>
                  </a:lnTo>
                  <a:cubicBezTo>
                    <a:pt x="64" y="67234"/>
                    <a:pt x="64" y="67367"/>
                    <a:pt x="133" y="67436"/>
                  </a:cubicBezTo>
                  <a:cubicBezTo>
                    <a:pt x="196" y="67436"/>
                    <a:pt x="265" y="67367"/>
                    <a:pt x="329" y="67303"/>
                  </a:cubicBezTo>
                  <a:cubicBezTo>
                    <a:pt x="329" y="67171"/>
                    <a:pt x="265" y="67038"/>
                    <a:pt x="265" y="66906"/>
                  </a:cubicBezTo>
                  <a:close/>
                  <a:moveTo>
                    <a:pt x="329" y="67436"/>
                  </a:moveTo>
                  <a:cubicBezTo>
                    <a:pt x="265" y="67499"/>
                    <a:pt x="196" y="67499"/>
                    <a:pt x="133" y="67568"/>
                  </a:cubicBezTo>
                  <a:lnTo>
                    <a:pt x="133" y="67965"/>
                  </a:lnTo>
                  <a:lnTo>
                    <a:pt x="329" y="67764"/>
                  </a:lnTo>
                  <a:lnTo>
                    <a:pt x="329" y="67436"/>
                  </a:lnTo>
                  <a:close/>
                  <a:moveTo>
                    <a:pt x="329" y="67897"/>
                  </a:moveTo>
                  <a:lnTo>
                    <a:pt x="133" y="68098"/>
                  </a:lnTo>
                  <a:cubicBezTo>
                    <a:pt x="196" y="68230"/>
                    <a:pt x="196" y="68363"/>
                    <a:pt x="196" y="68495"/>
                  </a:cubicBezTo>
                  <a:lnTo>
                    <a:pt x="398" y="68294"/>
                  </a:lnTo>
                  <a:cubicBezTo>
                    <a:pt x="398" y="68162"/>
                    <a:pt x="398" y="68029"/>
                    <a:pt x="329" y="67897"/>
                  </a:cubicBezTo>
                  <a:close/>
                  <a:moveTo>
                    <a:pt x="398" y="68427"/>
                  </a:moveTo>
                  <a:cubicBezTo>
                    <a:pt x="329" y="68495"/>
                    <a:pt x="265" y="68495"/>
                    <a:pt x="196" y="68559"/>
                  </a:cubicBezTo>
                  <a:cubicBezTo>
                    <a:pt x="196" y="68691"/>
                    <a:pt x="265" y="68824"/>
                    <a:pt x="265" y="68956"/>
                  </a:cubicBezTo>
                  <a:lnTo>
                    <a:pt x="461" y="68760"/>
                  </a:lnTo>
                  <a:cubicBezTo>
                    <a:pt x="461" y="68691"/>
                    <a:pt x="398" y="68559"/>
                    <a:pt x="398" y="68427"/>
                  </a:cubicBezTo>
                  <a:close/>
                  <a:moveTo>
                    <a:pt x="461" y="68893"/>
                  </a:moveTo>
                  <a:lnTo>
                    <a:pt x="265" y="69089"/>
                  </a:lnTo>
                  <a:cubicBezTo>
                    <a:pt x="265" y="69221"/>
                    <a:pt x="329" y="69290"/>
                    <a:pt x="329" y="69423"/>
                  </a:cubicBezTo>
                  <a:cubicBezTo>
                    <a:pt x="398" y="69423"/>
                    <a:pt x="461" y="69354"/>
                    <a:pt x="530" y="69290"/>
                  </a:cubicBezTo>
                  <a:cubicBezTo>
                    <a:pt x="530" y="69158"/>
                    <a:pt x="461" y="69025"/>
                    <a:pt x="461" y="68893"/>
                  </a:cubicBezTo>
                  <a:close/>
                  <a:moveTo>
                    <a:pt x="530" y="69354"/>
                  </a:moveTo>
                  <a:lnTo>
                    <a:pt x="329" y="69555"/>
                  </a:lnTo>
                  <a:cubicBezTo>
                    <a:pt x="329" y="69688"/>
                    <a:pt x="398" y="69820"/>
                    <a:pt x="398" y="69953"/>
                  </a:cubicBezTo>
                  <a:lnTo>
                    <a:pt x="594" y="69751"/>
                  </a:lnTo>
                  <a:cubicBezTo>
                    <a:pt x="530" y="69619"/>
                    <a:pt x="530" y="69486"/>
                    <a:pt x="530" y="69354"/>
                  </a:cubicBezTo>
                  <a:close/>
                  <a:moveTo>
                    <a:pt x="594" y="69884"/>
                  </a:moveTo>
                  <a:cubicBezTo>
                    <a:pt x="530" y="69953"/>
                    <a:pt x="461" y="69953"/>
                    <a:pt x="398" y="70016"/>
                  </a:cubicBezTo>
                  <a:cubicBezTo>
                    <a:pt x="398" y="70149"/>
                    <a:pt x="461" y="70281"/>
                    <a:pt x="461" y="70414"/>
                  </a:cubicBezTo>
                  <a:lnTo>
                    <a:pt x="663" y="70218"/>
                  </a:lnTo>
                  <a:cubicBezTo>
                    <a:pt x="663" y="70149"/>
                    <a:pt x="594" y="70016"/>
                    <a:pt x="594" y="69884"/>
                  </a:cubicBezTo>
                  <a:close/>
                  <a:moveTo>
                    <a:pt x="663" y="70350"/>
                  </a:moveTo>
                  <a:cubicBezTo>
                    <a:pt x="594" y="70414"/>
                    <a:pt x="530" y="70483"/>
                    <a:pt x="461" y="70483"/>
                  </a:cubicBezTo>
                  <a:cubicBezTo>
                    <a:pt x="1521" y="76773"/>
                    <a:pt x="4304" y="83864"/>
                    <a:pt x="9804" y="91548"/>
                  </a:cubicBezTo>
                  <a:cubicBezTo>
                    <a:pt x="13116" y="96317"/>
                    <a:pt x="14107" y="101283"/>
                    <a:pt x="14107" y="106386"/>
                  </a:cubicBezTo>
                  <a:cubicBezTo>
                    <a:pt x="14107" y="112746"/>
                    <a:pt x="12587" y="119237"/>
                    <a:pt x="12587" y="125263"/>
                  </a:cubicBezTo>
                  <a:cubicBezTo>
                    <a:pt x="12587" y="127383"/>
                    <a:pt x="12783" y="129439"/>
                    <a:pt x="13249" y="131426"/>
                  </a:cubicBezTo>
                  <a:cubicBezTo>
                    <a:pt x="13578" y="132417"/>
                    <a:pt x="13975" y="133413"/>
                    <a:pt x="14441" y="134341"/>
                  </a:cubicBezTo>
                  <a:cubicBezTo>
                    <a:pt x="14971" y="135268"/>
                    <a:pt x="15501" y="136196"/>
                    <a:pt x="16227" y="137054"/>
                  </a:cubicBezTo>
                  <a:cubicBezTo>
                    <a:pt x="15697" y="136392"/>
                    <a:pt x="15300" y="135666"/>
                    <a:pt x="14902" y="135003"/>
                  </a:cubicBezTo>
                  <a:cubicBezTo>
                    <a:pt x="14240" y="133742"/>
                    <a:pt x="13779" y="132417"/>
                    <a:pt x="13445" y="131092"/>
                  </a:cubicBezTo>
                  <a:cubicBezTo>
                    <a:pt x="12984" y="129237"/>
                    <a:pt x="12783" y="127250"/>
                    <a:pt x="12783" y="125263"/>
                  </a:cubicBezTo>
                  <a:cubicBezTo>
                    <a:pt x="12783" y="119301"/>
                    <a:pt x="14309" y="112809"/>
                    <a:pt x="14309" y="106386"/>
                  </a:cubicBezTo>
                  <a:cubicBezTo>
                    <a:pt x="14309" y="101283"/>
                    <a:pt x="13381" y="96185"/>
                    <a:pt x="9937" y="91415"/>
                  </a:cubicBezTo>
                  <a:cubicBezTo>
                    <a:pt x="4436" y="83662"/>
                    <a:pt x="1654" y="76641"/>
                    <a:pt x="663" y="70350"/>
                  </a:cubicBezTo>
                  <a:close/>
                  <a:moveTo>
                    <a:pt x="16296" y="137520"/>
                  </a:moveTo>
                  <a:cubicBezTo>
                    <a:pt x="16296" y="137564"/>
                    <a:pt x="16325" y="137578"/>
                    <a:pt x="16344" y="137582"/>
                  </a:cubicBezTo>
                  <a:lnTo>
                    <a:pt x="16344" y="137582"/>
                  </a:lnTo>
                  <a:cubicBezTo>
                    <a:pt x="16328" y="137561"/>
                    <a:pt x="16312" y="137541"/>
                    <a:pt x="16296" y="137520"/>
                  </a:cubicBezTo>
                  <a:close/>
                  <a:moveTo>
                    <a:pt x="115925" y="28352"/>
                  </a:moveTo>
                  <a:cubicBezTo>
                    <a:pt x="115528" y="30340"/>
                    <a:pt x="115061" y="32327"/>
                    <a:pt x="114600" y="34378"/>
                  </a:cubicBezTo>
                  <a:cubicBezTo>
                    <a:pt x="113339" y="39810"/>
                    <a:pt x="112083" y="45242"/>
                    <a:pt x="112083" y="50345"/>
                  </a:cubicBezTo>
                  <a:cubicBezTo>
                    <a:pt x="112083" y="54780"/>
                    <a:pt x="113010" y="58956"/>
                    <a:pt x="115724" y="62666"/>
                  </a:cubicBezTo>
                  <a:cubicBezTo>
                    <a:pt x="122814" y="72401"/>
                    <a:pt x="125528" y="80552"/>
                    <a:pt x="125528" y="87637"/>
                  </a:cubicBezTo>
                  <a:cubicBezTo>
                    <a:pt x="125528" y="95851"/>
                    <a:pt x="121887" y="102740"/>
                    <a:pt x="116985" y="109100"/>
                  </a:cubicBezTo>
                  <a:cubicBezTo>
                    <a:pt x="114070" y="112942"/>
                    <a:pt x="109963" y="117250"/>
                    <a:pt x="104796" y="120626"/>
                  </a:cubicBezTo>
                  <a:cubicBezTo>
                    <a:pt x="99629" y="123938"/>
                    <a:pt x="93334" y="126323"/>
                    <a:pt x="86047" y="126323"/>
                  </a:cubicBezTo>
                  <a:cubicBezTo>
                    <a:pt x="82602" y="126323"/>
                    <a:pt x="78893" y="125793"/>
                    <a:pt x="74918" y="124600"/>
                  </a:cubicBezTo>
                  <a:cubicBezTo>
                    <a:pt x="73461" y="124139"/>
                    <a:pt x="72072" y="123938"/>
                    <a:pt x="70748" y="123938"/>
                  </a:cubicBezTo>
                  <a:cubicBezTo>
                    <a:pt x="67234" y="123938"/>
                    <a:pt x="64054" y="125332"/>
                    <a:pt x="61007" y="127319"/>
                  </a:cubicBezTo>
                  <a:cubicBezTo>
                    <a:pt x="56439" y="130430"/>
                    <a:pt x="52131" y="135003"/>
                    <a:pt x="47626" y="138776"/>
                  </a:cubicBezTo>
                  <a:cubicBezTo>
                    <a:pt x="46434" y="139836"/>
                    <a:pt x="45178" y="140764"/>
                    <a:pt x="43917" y="141628"/>
                  </a:cubicBezTo>
                  <a:cubicBezTo>
                    <a:pt x="43986" y="141691"/>
                    <a:pt x="44118" y="141691"/>
                    <a:pt x="44182" y="141760"/>
                  </a:cubicBezTo>
                  <a:cubicBezTo>
                    <a:pt x="48554" y="138713"/>
                    <a:pt x="52597" y="134537"/>
                    <a:pt x="56635" y="131029"/>
                  </a:cubicBezTo>
                  <a:cubicBezTo>
                    <a:pt x="58888" y="129105"/>
                    <a:pt x="61076" y="127383"/>
                    <a:pt x="63392" y="126127"/>
                  </a:cubicBezTo>
                  <a:cubicBezTo>
                    <a:pt x="65777" y="124934"/>
                    <a:pt x="68161" y="124139"/>
                    <a:pt x="70748" y="124139"/>
                  </a:cubicBezTo>
                  <a:cubicBezTo>
                    <a:pt x="72072" y="124139"/>
                    <a:pt x="73461" y="124335"/>
                    <a:pt x="74855" y="124802"/>
                  </a:cubicBezTo>
                  <a:cubicBezTo>
                    <a:pt x="78829" y="125994"/>
                    <a:pt x="82539" y="126524"/>
                    <a:pt x="86047" y="126524"/>
                  </a:cubicBezTo>
                  <a:cubicBezTo>
                    <a:pt x="93403" y="126524"/>
                    <a:pt x="99693" y="124139"/>
                    <a:pt x="104929" y="120827"/>
                  </a:cubicBezTo>
                  <a:cubicBezTo>
                    <a:pt x="110159" y="117446"/>
                    <a:pt x="114203" y="113143"/>
                    <a:pt x="117181" y="109232"/>
                  </a:cubicBezTo>
                  <a:cubicBezTo>
                    <a:pt x="122019" y="102873"/>
                    <a:pt x="125729" y="95920"/>
                    <a:pt x="125729" y="87637"/>
                  </a:cubicBezTo>
                  <a:cubicBezTo>
                    <a:pt x="125729" y="80483"/>
                    <a:pt x="123010" y="72337"/>
                    <a:pt x="115856" y="62534"/>
                  </a:cubicBezTo>
                  <a:cubicBezTo>
                    <a:pt x="113207" y="58888"/>
                    <a:pt x="112279" y="54717"/>
                    <a:pt x="112279" y="50345"/>
                  </a:cubicBezTo>
                  <a:cubicBezTo>
                    <a:pt x="112279" y="45242"/>
                    <a:pt x="113540" y="39878"/>
                    <a:pt x="114796" y="34447"/>
                  </a:cubicBezTo>
                  <a:cubicBezTo>
                    <a:pt x="115263" y="32390"/>
                    <a:pt x="115724" y="30403"/>
                    <a:pt x="116121" y="28416"/>
                  </a:cubicBezTo>
                  <a:cubicBezTo>
                    <a:pt x="116058" y="28416"/>
                    <a:pt x="115989" y="28352"/>
                    <a:pt x="115925" y="28352"/>
                  </a:cubicBezTo>
                  <a:close/>
                  <a:moveTo>
                    <a:pt x="43853" y="141691"/>
                  </a:moveTo>
                  <a:cubicBezTo>
                    <a:pt x="43784" y="141760"/>
                    <a:pt x="43721" y="141760"/>
                    <a:pt x="43652" y="141824"/>
                  </a:cubicBezTo>
                  <a:cubicBezTo>
                    <a:pt x="43784" y="141824"/>
                    <a:pt x="43853" y="141892"/>
                    <a:pt x="43917" y="141892"/>
                  </a:cubicBezTo>
                  <a:cubicBezTo>
                    <a:pt x="43986" y="141892"/>
                    <a:pt x="44049" y="141824"/>
                    <a:pt x="44118" y="141824"/>
                  </a:cubicBezTo>
                  <a:cubicBezTo>
                    <a:pt x="43986" y="141760"/>
                    <a:pt x="43917" y="141760"/>
                    <a:pt x="43853" y="141691"/>
                  </a:cubicBezTo>
                  <a:close/>
                  <a:moveTo>
                    <a:pt x="43588" y="141892"/>
                  </a:moveTo>
                  <a:cubicBezTo>
                    <a:pt x="43519" y="141892"/>
                    <a:pt x="43519" y="141956"/>
                    <a:pt x="43456" y="141956"/>
                  </a:cubicBezTo>
                  <a:cubicBezTo>
                    <a:pt x="43519" y="142025"/>
                    <a:pt x="43588" y="142025"/>
                    <a:pt x="43721" y="142089"/>
                  </a:cubicBezTo>
                  <a:lnTo>
                    <a:pt x="43853" y="141956"/>
                  </a:lnTo>
                  <a:cubicBezTo>
                    <a:pt x="43784" y="141956"/>
                    <a:pt x="43652" y="141892"/>
                    <a:pt x="43588" y="141892"/>
                  </a:cubicBezTo>
                  <a:close/>
                  <a:moveTo>
                    <a:pt x="43323" y="142025"/>
                  </a:moveTo>
                  <a:cubicBezTo>
                    <a:pt x="43323" y="142089"/>
                    <a:pt x="43254" y="142089"/>
                    <a:pt x="43191" y="142157"/>
                  </a:cubicBezTo>
                  <a:cubicBezTo>
                    <a:pt x="43323" y="142157"/>
                    <a:pt x="43387" y="142157"/>
                    <a:pt x="43456" y="142221"/>
                  </a:cubicBezTo>
                  <a:cubicBezTo>
                    <a:pt x="43519" y="142157"/>
                    <a:pt x="43588" y="142157"/>
                    <a:pt x="43588" y="142157"/>
                  </a:cubicBezTo>
                  <a:cubicBezTo>
                    <a:pt x="43519" y="142089"/>
                    <a:pt x="43456" y="142089"/>
                    <a:pt x="43323" y="142025"/>
                  </a:cubicBezTo>
                  <a:close/>
                  <a:moveTo>
                    <a:pt x="43122" y="142221"/>
                  </a:moveTo>
                  <a:cubicBezTo>
                    <a:pt x="43058" y="142221"/>
                    <a:pt x="42989" y="142221"/>
                    <a:pt x="42989" y="142290"/>
                  </a:cubicBezTo>
                  <a:cubicBezTo>
                    <a:pt x="43058" y="142290"/>
                    <a:pt x="43122" y="142354"/>
                    <a:pt x="43254" y="142354"/>
                  </a:cubicBezTo>
                  <a:cubicBezTo>
                    <a:pt x="43254" y="142354"/>
                    <a:pt x="43323" y="142290"/>
                    <a:pt x="43387" y="142290"/>
                  </a:cubicBezTo>
                  <a:cubicBezTo>
                    <a:pt x="43254" y="142221"/>
                    <a:pt x="43191" y="142221"/>
                    <a:pt x="43122" y="142221"/>
                  </a:cubicBezTo>
                  <a:close/>
                  <a:moveTo>
                    <a:pt x="42857" y="142354"/>
                  </a:moveTo>
                  <a:cubicBezTo>
                    <a:pt x="42793" y="142354"/>
                    <a:pt x="42793" y="142422"/>
                    <a:pt x="42724" y="142422"/>
                  </a:cubicBezTo>
                  <a:cubicBezTo>
                    <a:pt x="42793" y="142486"/>
                    <a:pt x="42926" y="142486"/>
                    <a:pt x="42989" y="142555"/>
                  </a:cubicBezTo>
                  <a:cubicBezTo>
                    <a:pt x="43058" y="142486"/>
                    <a:pt x="43058" y="142486"/>
                    <a:pt x="43122" y="142486"/>
                  </a:cubicBezTo>
                  <a:lnTo>
                    <a:pt x="43122" y="142422"/>
                  </a:lnTo>
                  <a:cubicBezTo>
                    <a:pt x="43058" y="142422"/>
                    <a:pt x="42926" y="142354"/>
                    <a:pt x="42857" y="142354"/>
                  </a:cubicBezTo>
                  <a:close/>
                  <a:moveTo>
                    <a:pt x="42592" y="142486"/>
                  </a:moveTo>
                  <a:cubicBezTo>
                    <a:pt x="42592" y="142555"/>
                    <a:pt x="42528" y="142555"/>
                    <a:pt x="42459" y="142555"/>
                  </a:cubicBezTo>
                  <a:cubicBezTo>
                    <a:pt x="42592" y="142619"/>
                    <a:pt x="42661" y="142619"/>
                    <a:pt x="42724" y="142687"/>
                  </a:cubicBezTo>
                  <a:cubicBezTo>
                    <a:pt x="42793" y="142619"/>
                    <a:pt x="42857" y="142619"/>
                    <a:pt x="42857" y="142619"/>
                  </a:cubicBezTo>
                  <a:cubicBezTo>
                    <a:pt x="42793" y="142555"/>
                    <a:pt x="42724" y="142555"/>
                    <a:pt x="42592" y="142486"/>
                  </a:cubicBezTo>
                  <a:close/>
                  <a:moveTo>
                    <a:pt x="42396" y="142687"/>
                  </a:moveTo>
                  <a:cubicBezTo>
                    <a:pt x="42327" y="142687"/>
                    <a:pt x="42263" y="142687"/>
                    <a:pt x="42263" y="142751"/>
                  </a:cubicBezTo>
                  <a:cubicBezTo>
                    <a:pt x="42327" y="142751"/>
                    <a:pt x="42396" y="142820"/>
                    <a:pt x="42528" y="142820"/>
                  </a:cubicBezTo>
                  <a:cubicBezTo>
                    <a:pt x="42528" y="142820"/>
                    <a:pt x="42592" y="142751"/>
                    <a:pt x="42661" y="142751"/>
                  </a:cubicBezTo>
                  <a:cubicBezTo>
                    <a:pt x="42528" y="142687"/>
                    <a:pt x="42459" y="142687"/>
                    <a:pt x="42396" y="142687"/>
                  </a:cubicBezTo>
                  <a:close/>
                  <a:moveTo>
                    <a:pt x="42131" y="142820"/>
                  </a:moveTo>
                  <a:cubicBezTo>
                    <a:pt x="42062" y="142820"/>
                    <a:pt x="42062" y="142820"/>
                    <a:pt x="41998" y="142883"/>
                  </a:cubicBezTo>
                  <a:cubicBezTo>
                    <a:pt x="42062" y="142883"/>
                    <a:pt x="42194" y="142952"/>
                    <a:pt x="42263" y="142952"/>
                  </a:cubicBezTo>
                  <a:cubicBezTo>
                    <a:pt x="42327" y="142952"/>
                    <a:pt x="42327" y="142883"/>
                    <a:pt x="42396" y="142883"/>
                  </a:cubicBezTo>
                  <a:cubicBezTo>
                    <a:pt x="42327" y="142883"/>
                    <a:pt x="42194" y="142820"/>
                    <a:pt x="42131" y="142820"/>
                  </a:cubicBezTo>
                  <a:close/>
                  <a:moveTo>
                    <a:pt x="41866" y="142952"/>
                  </a:moveTo>
                  <a:cubicBezTo>
                    <a:pt x="41797" y="142952"/>
                    <a:pt x="41797" y="143016"/>
                    <a:pt x="41733" y="143016"/>
                  </a:cubicBezTo>
                  <a:cubicBezTo>
                    <a:pt x="41866" y="143016"/>
                    <a:pt x="41929" y="143085"/>
                    <a:pt x="42062" y="143085"/>
                  </a:cubicBezTo>
                  <a:cubicBezTo>
                    <a:pt x="42062" y="143085"/>
                    <a:pt x="42131" y="143085"/>
                    <a:pt x="42131" y="143016"/>
                  </a:cubicBezTo>
                  <a:cubicBezTo>
                    <a:pt x="42062" y="143016"/>
                    <a:pt x="41929" y="142952"/>
                    <a:pt x="41866" y="142952"/>
                  </a:cubicBezTo>
                  <a:close/>
                  <a:moveTo>
                    <a:pt x="41601" y="143085"/>
                  </a:moveTo>
                  <a:lnTo>
                    <a:pt x="41532" y="143148"/>
                  </a:lnTo>
                  <a:cubicBezTo>
                    <a:pt x="41601" y="143148"/>
                    <a:pt x="41733" y="143217"/>
                    <a:pt x="41797" y="143217"/>
                  </a:cubicBezTo>
                  <a:cubicBezTo>
                    <a:pt x="41797" y="143217"/>
                    <a:pt x="41866" y="143217"/>
                    <a:pt x="41929" y="143148"/>
                  </a:cubicBezTo>
                  <a:cubicBezTo>
                    <a:pt x="41797" y="143148"/>
                    <a:pt x="41733" y="143148"/>
                    <a:pt x="41601" y="143085"/>
                  </a:cubicBezTo>
                  <a:close/>
                  <a:moveTo>
                    <a:pt x="41336" y="143217"/>
                  </a:moveTo>
                  <a:cubicBezTo>
                    <a:pt x="41336" y="143281"/>
                    <a:pt x="41267" y="143281"/>
                    <a:pt x="41267" y="143281"/>
                  </a:cubicBezTo>
                  <a:cubicBezTo>
                    <a:pt x="41336" y="143350"/>
                    <a:pt x="41468" y="143350"/>
                    <a:pt x="41532" y="143350"/>
                  </a:cubicBezTo>
                  <a:lnTo>
                    <a:pt x="41664" y="143350"/>
                  </a:lnTo>
                  <a:cubicBezTo>
                    <a:pt x="41532" y="143281"/>
                    <a:pt x="41468" y="143281"/>
                    <a:pt x="41336" y="143217"/>
                  </a:cubicBezTo>
                  <a:close/>
                  <a:moveTo>
                    <a:pt x="41134" y="143350"/>
                  </a:moveTo>
                  <a:cubicBezTo>
                    <a:pt x="41071" y="143413"/>
                    <a:pt x="41071" y="143413"/>
                    <a:pt x="41002" y="143413"/>
                  </a:cubicBezTo>
                  <a:cubicBezTo>
                    <a:pt x="41134" y="143482"/>
                    <a:pt x="41203" y="143482"/>
                    <a:pt x="41336" y="143482"/>
                  </a:cubicBezTo>
                  <a:lnTo>
                    <a:pt x="41399" y="143482"/>
                  </a:lnTo>
                  <a:cubicBezTo>
                    <a:pt x="41336" y="143413"/>
                    <a:pt x="41203" y="143413"/>
                    <a:pt x="41134" y="143350"/>
                  </a:cubicBezTo>
                  <a:close/>
                  <a:moveTo>
                    <a:pt x="40870" y="143482"/>
                  </a:moveTo>
                  <a:cubicBezTo>
                    <a:pt x="40806" y="143546"/>
                    <a:pt x="40806" y="143546"/>
                    <a:pt x="40737" y="143546"/>
                  </a:cubicBezTo>
                  <a:cubicBezTo>
                    <a:pt x="40870" y="143546"/>
                    <a:pt x="41002" y="143615"/>
                    <a:pt x="41071" y="143615"/>
                  </a:cubicBezTo>
                  <a:lnTo>
                    <a:pt x="41134" y="143615"/>
                  </a:lnTo>
                  <a:cubicBezTo>
                    <a:pt x="41071" y="143546"/>
                    <a:pt x="40938" y="143546"/>
                    <a:pt x="40870" y="143482"/>
                  </a:cubicBezTo>
                  <a:close/>
                  <a:moveTo>
                    <a:pt x="40605" y="143615"/>
                  </a:moveTo>
                  <a:lnTo>
                    <a:pt x="40541" y="143678"/>
                  </a:lnTo>
                  <a:cubicBezTo>
                    <a:pt x="40605" y="143678"/>
                    <a:pt x="40737" y="143747"/>
                    <a:pt x="40806" y="143747"/>
                  </a:cubicBezTo>
                  <a:lnTo>
                    <a:pt x="40870" y="143747"/>
                  </a:lnTo>
                  <a:cubicBezTo>
                    <a:pt x="40806" y="143678"/>
                    <a:pt x="40673" y="143678"/>
                    <a:pt x="40605" y="143615"/>
                  </a:cubicBezTo>
                  <a:close/>
                  <a:moveTo>
                    <a:pt x="40340" y="143747"/>
                  </a:moveTo>
                  <a:lnTo>
                    <a:pt x="40276" y="143811"/>
                  </a:lnTo>
                  <a:cubicBezTo>
                    <a:pt x="40408" y="143811"/>
                    <a:pt x="40472" y="143880"/>
                    <a:pt x="40605" y="143880"/>
                  </a:cubicBezTo>
                  <a:lnTo>
                    <a:pt x="40673" y="143880"/>
                  </a:lnTo>
                  <a:cubicBezTo>
                    <a:pt x="40541" y="143811"/>
                    <a:pt x="40472" y="143811"/>
                    <a:pt x="40340" y="143747"/>
                  </a:cubicBezTo>
                  <a:close/>
                  <a:moveTo>
                    <a:pt x="40075" y="143880"/>
                  </a:moveTo>
                  <a:cubicBezTo>
                    <a:pt x="40075" y="143880"/>
                    <a:pt x="40011" y="143880"/>
                    <a:pt x="40011" y="143943"/>
                  </a:cubicBezTo>
                  <a:cubicBezTo>
                    <a:pt x="40143" y="143943"/>
                    <a:pt x="40207" y="143943"/>
                    <a:pt x="40340" y="144012"/>
                  </a:cubicBezTo>
                  <a:cubicBezTo>
                    <a:pt x="40340" y="144012"/>
                    <a:pt x="40408" y="144012"/>
                    <a:pt x="40408" y="143943"/>
                  </a:cubicBezTo>
                  <a:cubicBezTo>
                    <a:pt x="40276" y="143943"/>
                    <a:pt x="40207" y="143943"/>
                    <a:pt x="40075" y="143880"/>
                  </a:cubicBezTo>
                  <a:close/>
                  <a:moveTo>
                    <a:pt x="39746" y="144012"/>
                  </a:moveTo>
                  <a:cubicBezTo>
                    <a:pt x="39879" y="144076"/>
                    <a:pt x="40011" y="144076"/>
                    <a:pt x="40075" y="144145"/>
                  </a:cubicBezTo>
                  <a:cubicBezTo>
                    <a:pt x="40143" y="144145"/>
                    <a:pt x="40143" y="144076"/>
                    <a:pt x="40143" y="144076"/>
                  </a:cubicBezTo>
                  <a:cubicBezTo>
                    <a:pt x="40011" y="144076"/>
                    <a:pt x="39942" y="144012"/>
                    <a:pt x="39810" y="144012"/>
                  </a:cubicBezTo>
                  <a:close/>
                  <a:moveTo>
                    <a:pt x="39481" y="144145"/>
                  </a:moveTo>
                  <a:cubicBezTo>
                    <a:pt x="39614" y="144145"/>
                    <a:pt x="39746" y="144208"/>
                    <a:pt x="39879" y="144208"/>
                  </a:cubicBezTo>
                  <a:cubicBezTo>
                    <a:pt x="39810" y="144208"/>
                    <a:pt x="39677" y="144145"/>
                    <a:pt x="39545" y="144145"/>
                  </a:cubicBezTo>
                  <a:close/>
                  <a:moveTo>
                    <a:pt x="39280" y="144277"/>
                  </a:moveTo>
                  <a:lnTo>
                    <a:pt x="39280" y="144277"/>
                  </a:lnTo>
                  <a:cubicBezTo>
                    <a:pt x="39412" y="144277"/>
                    <a:pt x="39481" y="144277"/>
                    <a:pt x="39614" y="144341"/>
                  </a:cubicBezTo>
                  <a:cubicBezTo>
                    <a:pt x="39545" y="144277"/>
                    <a:pt x="39412" y="144277"/>
                    <a:pt x="39280" y="144277"/>
                  </a:cubicBezTo>
                  <a:close/>
                  <a:moveTo>
                    <a:pt x="16344" y="137582"/>
                  </a:moveTo>
                  <a:lnTo>
                    <a:pt x="16344" y="137582"/>
                  </a:lnTo>
                  <a:cubicBezTo>
                    <a:pt x="17995" y="139677"/>
                    <a:pt x="20302" y="141576"/>
                    <a:pt x="23514" y="143350"/>
                  </a:cubicBezTo>
                  <a:cubicBezTo>
                    <a:pt x="26826" y="145136"/>
                    <a:pt x="29810" y="145867"/>
                    <a:pt x="32655" y="145867"/>
                  </a:cubicBezTo>
                  <a:cubicBezTo>
                    <a:pt x="33318" y="145867"/>
                    <a:pt x="33917" y="145798"/>
                    <a:pt x="34510" y="145735"/>
                  </a:cubicBezTo>
                  <a:cubicBezTo>
                    <a:pt x="34712" y="145735"/>
                    <a:pt x="34844" y="145735"/>
                    <a:pt x="35040" y="145666"/>
                  </a:cubicBezTo>
                  <a:lnTo>
                    <a:pt x="35040" y="145666"/>
                  </a:lnTo>
                  <a:cubicBezTo>
                    <a:pt x="34447" y="145735"/>
                    <a:pt x="33848" y="145798"/>
                    <a:pt x="33254" y="145798"/>
                  </a:cubicBezTo>
                  <a:cubicBezTo>
                    <a:pt x="30271" y="145798"/>
                    <a:pt x="27160" y="145003"/>
                    <a:pt x="23646" y="143217"/>
                  </a:cubicBezTo>
                  <a:cubicBezTo>
                    <a:pt x="20403" y="141495"/>
                    <a:pt x="18082" y="139640"/>
                    <a:pt x="16360" y="137584"/>
                  </a:cubicBezTo>
                  <a:cubicBezTo>
                    <a:pt x="16360" y="137584"/>
                    <a:pt x="16353" y="137584"/>
                    <a:pt x="16344" y="13758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2" name="Google Shape;702;p38"/>
            <p:cNvSpPr/>
            <p:nvPr/>
          </p:nvSpPr>
          <p:spPr>
            <a:xfrm>
              <a:off x="2184775" y="966775"/>
              <a:ext cx="3183000" cy="3636775"/>
            </a:xfrm>
            <a:custGeom>
              <a:avLst/>
              <a:gdLst/>
              <a:ahLst/>
              <a:cxnLst/>
              <a:rect l="l" t="t" r="r" b="b"/>
              <a:pathLst>
                <a:path w="127320" h="145471" extrusionOk="0">
                  <a:moveTo>
                    <a:pt x="96887" y="1047"/>
                  </a:moveTo>
                  <a:lnTo>
                    <a:pt x="96887" y="1047"/>
                  </a:lnTo>
                  <a:cubicBezTo>
                    <a:pt x="96632" y="1114"/>
                    <a:pt x="96377" y="1186"/>
                    <a:pt x="96121" y="1262"/>
                  </a:cubicBezTo>
                  <a:cubicBezTo>
                    <a:pt x="96386" y="1193"/>
                    <a:pt x="96582" y="1130"/>
                    <a:pt x="96847" y="1061"/>
                  </a:cubicBezTo>
                  <a:cubicBezTo>
                    <a:pt x="96860" y="1056"/>
                    <a:pt x="96874" y="1052"/>
                    <a:pt x="96887" y="1047"/>
                  </a:cubicBezTo>
                  <a:close/>
                  <a:moveTo>
                    <a:pt x="92942" y="2587"/>
                  </a:moveTo>
                  <a:lnTo>
                    <a:pt x="92942" y="2651"/>
                  </a:lnTo>
                  <a:lnTo>
                    <a:pt x="93270" y="2651"/>
                  </a:lnTo>
                  <a:cubicBezTo>
                    <a:pt x="93207" y="2651"/>
                    <a:pt x="93074" y="2651"/>
                    <a:pt x="92942" y="2587"/>
                  </a:cubicBezTo>
                  <a:close/>
                  <a:moveTo>
                    <a:pt x="92475" y="2783"/>
                  </a:moveTo>
                  <a:cubicBezTo>
                    <a:pt x="92608" y="2783"/>
                    <a:pt x="92740" y="2852"/>
                    <a:pt x="92809" y="2852"/>
                  </a:cubicBezTo>
                  <a:cubicBezTo>
                    <a:pt x="92873" y="2852"/>
                    <a:pt x="92873" y="2783"/>
                    <a:pt x="92942" y="2783"/>
                  </a:cubicBezTo>
                  <a:close/>
                  <a:moveTo>
                    <a:pt x="92210" y="2916"/>
                  </a:moveTo>
                  <a:cubicBezTo>
                    <a:pt x="92147" y="2916"/>
                    <a:pt x="92147" y="2984"/>
                    <a:pt x="92078" y="2984"/>
                  </a:cubicBezTo>
                  <a:cubicBezTo>
                    <a:pt x="92210" y="2984"/>
                    <a:pt x="92343" y="2984"/>
                    <a:pt x="92412" y="3048"/>
                  </a:cubicBezTo>
                  <a:cubicBezTo>
                    <a:pt x="92475" y="2984"/>
                    <a:pt x="92475" y="2984"/>
                    <a:pt x="92544" y="2984"/>
                  </a:cubicBezTo>
                  <a:cubicBezTo>
                    <a:pt x="92412" y="2984"/>
                    <a:pt x="92279" y="2916"/>
                    <a:pt x="92210" y="2916"/>
                  </a:cubicBezTo>
                  <a:close/>
                  <a:moveTo>
                    <a:pt x="91813" y="3117"/>
                  </a:moveTo>
                  <a:cubicBezTo>
                    <a:pt x="91749" y="3117"/>
                    <a:pt x="91749" y="3117"/>
                    <a:pt x="91680" y="3181"/>
                  </a:cubicBezTo>
                  <a:cubicBezTo>
                    <a:pt x="91813" y="3181"/>
                    <a:pt x="91882" y="3181"/>
                    <a:pt x="92014" y="3249"/>
                  </a:cubicBezTo>
                  <a:cubicBezTo>
                    <a:pt x="92078" y="3181"/>
                    <a:pt x="92147" y="3181"/>
                    <a:pt x="92147" y="3181"/>
                  </a:cubicBezTo>
                  <a:cubicBezTo>
                    <a:pt x="92014" y="3117"/>
                    <a:pt x="91945" y="3117"/>
                    <a:pt x="91813" y="3117"/>
                  </a:cubicBezTo>
                  <a:close/>
                  <a:moveTo>
                    <a:pt x="91415" y="3249"/>
                  </a:moveTo>
                  <a:cubicBezTo>
                    <a:pt x="91415" y="3313"/>
                    <a:pt x="91352" y="3313"/>
                    <a:pt x="91283" y="3382"/>
                  </a:cubicBezTo>
                  <a:cubicBezTo>
                    <a:pt x="91415" y="3382"/>
                    <a:pt x="91484" y="3382"/>
                    <a:pt x="91617" y="3445"/>
                  </a:cubicBezTo>
                  <a:cubicBezTo>
                    <a:pt x="91680" y="3382"/>
                    <a:pt x="91749" y="3382"/>
                    <a:pt x="91749" y="3382"/>
                  </a:cubicBezTo>
                  <a:cubicBezTo>
                    <a:pt x="91680" y="3313"/>
                    <a:pt x="91548" y="3313"/>
                    <a:pt x="91415" y="3249"/>
                  </a:cubicBezTo>
                  <a:close/>
                  <a:moveTo>
                    <a:pt x="91087" y="3445"/>
                  </a:moveTo>
                  <a:cubicBezTo>
                    <a:pt x="91018" y="3514"/>
                    <a:pt x="90954" y="3514"/>
                    <a:pt x="90886" y="3514"/>
                  </a:cubicBezTo>
                  <a:cubicBezTo>
                    <a:pt x="91018" y="3578"/>
                    <a:pt x="91087" y="3578"/>
                    <a:pt x="91219" y="3647"/>
                  </a:cubicBezTo>
                  <a:cubicBezTo>
                    <a:pt x="91283" y="3578"/>
                    <a:pt x="91352" y="3578"/>
                    <a:pt x="91415" y="3514"/>
                  </a:cubicBezTo>
                  <a:cubicBezTo>
                    <a:pt x="91283" y="3514"/>
                    <a:pt x="91151" y="3514"/>
                    <a:pt x="91087" y="3445"/>
                  </a:cubicBezTo>
                  <a:close/>
                  <a:moveTo>
                    <a:pt x="90689" y="3647"/>
                  </a:moveTo>
                  <a:lnTo>
                    <a:pt x="90557" y="3779"/>
                  </a:lnTo>
                  <a:cubicBezTo>
                    <a:pt x="90621" y="3779"/>
                    <a:pt x="90689" y="3779"/>
                    <a:pt x="90822" y="3843"/>
                  </a:cubicBezTo>
                  <a:cubicBezTo>
                    <a:pt x="90886" y="3779"/>
                    <a:pt x="90954" y="3779"/>
                    <a:pt x="91018" y="3710"/>
                  </a:cubicBezTo>
                  <a:cubicBezTo>
                    <a:pt x="90886" y="3710"/>
                    <a:pt x="90822" y="3710"/>
                    <a:pt x="90689" y="3647"/>
                  </a:cubicBezTo>
                  <a:close/>
                  <a:moveTo>
                    <a:pt x="90356" y="3843"/>
                  </a:moveTo>
                  <a:cubicBezTo>
                    <a:pt x="90292" y="3912"/>
                    <a:pt x="90223" y="3912"/>
                    <a:pt x="90160" y="3975"/>
                  </a:cubicBezTo>
                  <a:cubicBezTo>
                    <a:pt x="90223" y="3975"/>
                    <a:pt x="90292" y="4044"/>
                    <a:pt x="90425" y="4044"/>
                  </a:cubicBezTo>
                  <a:cubicBezTo>
                    <a:pt x="90488" y="4044"/>
                    <a:pt x="90557" y="3975"/>
                    <a:pt x="90621" y="3912"/>
                  </a:cubicBezTo>
                  <a:cubicBezTo>
                    <a:pt x="90557" y="3912"/>
                    <a:pt x="90425" y="3843"/>
                    <a:pt x="90356" y="3843"/>
                  </a:cubicBezTo>
                  <a:close/>
                  <a:moveTo>
                    <a:pt x="89958" y="4044"/>
                  </a:moveTo>
                  <a:cubicBezTo>
                    <a:pt x="89895" y="4108"/>
                    <a:pt x="89826" y="4108"/>
                    <a:pt x="89762" y="4177"/>
                  </a:cubicBezTo>
                  <a:cubicBezTo>
                    <a:pt x="89826" y="4177"/>
                    <a:pt x="89895" y="4240"/>
                    <a:pt x="90027" y="4240"/>
                  </a:cubicBezTo>
                  <a:cubicBezTo>
                    <a:pt x="90091" y="4240"/>
                    <a:pt x="90160" y="4177"/>
                    <a:pt x="90223" y="4177"/>
                  </a:cubicBezTo>
                  <a:cubicBezTo>
                    <a:pt x="90160" y="4108"/>
                    <a:pt x="90027" y="4108"/>
                    <a:pt x="89958" y="4044"/>
                  </a:cubicBezTo>
                  <a:close/>
                  <a:moveTo>
                    <a:pt x="89561" y="4240"/>
                  </a:moveTo>
                  <a:cubicBezTo>
                    <a:pt x="89497" y="4309"/>
                    <a:pt x="89428" y="4309"/>
                    <a:pt x="89365" y="4373"/>
                  </a:cubicBezTo>
                  <a:cubicBezTo>
                    <a:pt x="89428" y="4442"/>
                    <a:pt x="89497" y="4442"/>
                    <a:pt x="89630" y="4505"/>
                  </a:cubicBezTo>
                  <a:cubicBezTo>
                    <a:pt x="89693" y="4442"/>
                    <a:pt x="89762" y="4373"/>
                    <a:pt x="89826" y="4373"/>
                  </a:cubicBezTo>
                  <a:cubicBezTo>
                    <a:pt x="89762" y="4309"/>
                    <a:pt x="89693" y="4309"/>
                    <a:pt x="89561" y="4240"/>
                  </a:cubicBezTo>
                  <a:close/>
                  <a:moveTo>
                    <a:pt x="89232" y="4442"/>
                  </a:moveTo>
                  <a:cubicBezTo>
                    <a:pt x="89100" y="4505"/>
                    <a:pt x="89031" y="4574"/>
                    <a:pt x="88967" y="4574"/>
                  </a:cubicBezTo>
                  <a:cubicBezTo>
                    <a:pt x="89031" y="4638"/>
                    <a:pt x="89100" y="4707"/>
                    <a:pt x="89232" y="4707"/>
                  </a:cubicBezTo>
                  <a:cubicBezTo>
                    <a:pt x="89296" y="4638"/>
                    <a:pt x="89365" y="4638"/>
                    <a:pt x="89428" y="4574"/>
                  </a:cubicBezTo>
                  <a:cubicBezTo>
                    <a:pt x="89365" y="4505"/>
                    <a:pt x="89296" y="4505"/>
                    <a:pt x="89232" y="4442"/>
                  </a:cubicBezTo>
                  <a:close/>
                  <a:moveTo>
                    <a:pt x="88835" y="4707"/>
                  </a:moveTo>
                  <a:cubicBezTo>
                    <a:pt x="88766" y="4707"/>
                    <a:pt x="88633" y="4770"/>
                    <a:pt x="88570" y="4839"/>
                  </a:cubicBezTo>
                  <a:cubicBezTo>
                    <a:pt x="88633" y="4839"/>
                    <a:pt x="88702" y="4903"/>
                    <a:pt x="88766" y="4972"/>
                  </a:cubicBezTo>
                  <a:cubicBezTo>
                    <a:pt x="88898" y="4903"/>
                    <a:pt x="88967" y="4839"/>
                    <a:pt x="89031" y="4770"/>
                  </a:cubicBezTo>
                  <a:cubicBezTo>
                    <a:pt x="88967" y="4770"/>
                    <a:pt x="88898" y="4707"/>
                    <a:pt x="88835" y="4707"/>
                  </a:cubicBezTo>
                  <a:close/>
                  <a:moveTo>
                    <a:pt x="88437" y="4903"/>
                  </a:moveTo>
                  <a:cubicBezTo>
                    <a:pt x="88368" y="4972"/>
                    <a:pt x="88305" y="4972"/>
                    <a:pt x="88172" y="5035"/>
                  </a:cubicBezTo>
                  <a:cubicBezTo>
                    <a:pt x="88236" y="5104"/>
                    <a:pt x="88305" y="5104"/>
                    <a:pt x="88368" y="5168"/>
                  </a:cubicBezTo>
                  <a:cubicBezTo>
                    <a:pt x="88501" y="5104"/>
                    <a:pt x="88570" y="5104"/>
                    <a:pt x="88633" y="5035"/>
                  </a:cubicBezTo>
                  <a:cubicBezTo>
                    <a:pt x="88570" y="4972"/>
                    <a:pt x="88501" y="4972"/>
                    <a:pt x="88437" y="4903"/>
                  </a:cubicBezTo>
                  <a:close/>
                  <a:moveTo>
                    <a:pt x="88040" y="5104"/>
                  </a:moveTo>
                  <a:cubicBezTo>
                    <a:pt x="87971" y="5168"/>
                    <a:pt x="87907" y="5237"/>
                    <a:pt x="87775" y="5300"/>
                  </a:cubicBezTo>
                  <a:cubicBezTo>
                    <a:pt x="87838" y="5300"/>
                    <a:pt x="87907" y="5369"/>
                    <a:pt x="87971" y="5433"/>
                  </a:cubicBezTo>
                  <a:cubicBezTo>
                    <a:pt x="88103" y="5369"/>
                    <a:pt x="88172" y="5300"/>
                    <a:pt x="88236" y="5237"/>
                  </a:cubicBezTo>
                  <a:cubicBezTo>
                    <a:pt x="88172" y="5237"/>
                    <a:pt x="88103" y="5168"/>
                    <a:pt x="88040" y="5104"/>
                  </a:cubicBezTo>
                  <a:close/>
                  <a:moveTo>
                    <a:pt x="87642" y="5369"/>
                  </a:moveTo>
                  <a:cubicBezTo>
                    <a:pt x="87573" y="5433"/>
                    <a:pt x="87510" y="5433"/>
                    <a:pt x="87377" y="5502"/>
                  </a:cubicBezTo>
                  <a:cubicBezTo>
                    <a:pt x="87441" y="5565"/>
                    <a:pt x="87510" y="5634"/>
                    <a:pt x="87573" y="5634"/>
                  </a:cubicBezTo>
                  <a:cubicBezTo>
                    <a:pt x="87706" y="5565"/>
                    <a:pt x="87775" y="5565"/>
                    <a:pt x="87838" y="5502"/>
                  </a:cubicBezTo>
                  <a:cubicBezTo>
                    <a:pt x="87775" y="5433"/>
                    <a:pt x="87706" y="5369"/>
                    <a:pt x="87642" y="5369"/>
                  </a:cubicBezTo>
                  <a:close/>
                  <a:moveTo>
                    <a:pt x="87245" y="5565"/>
                  </a:moveTo>
                  <a:cubicBezTo>
                    <a:pt x="87176" y="5634"/>
                    <a:pt x="87112" y="5698"/>
                    <a:pt x="86980" y="5767"/>
                  </a:cubicBezTo>
                  <a:cubicBezTo>
                    <a:pt x="87043" y="5767"/>
                    <a:pt x="87112" y="5830"/>
                    <a:pt x="87176" y="5899"/>
                  </a:cubicBezTo>
                  <a:cubicBezTo>
                    <a:pt x="87245" y="5830"/>
                    <a:pt x="87377" y="5767"/>
                    <a:pt x="87441" y="5698"/>
                  </a:cubicBezTo>
                  <a:cubicBezTo>
                    <a:pt x="87377" y="5698"/>
                    <a:pt x="87308" y="5634"/>
                    <a:pt x="87245" y="5565"/>
                  </a:cubicBezTo>
                  <a:close/>
                  <a:moveTo>
                    <a:pt x="86911" y="5830"/>
                  </a:moveTo>
                  <a:cubicBezTo>
                    <a:pt x="86779" y="5899"/>
                    <a:pt x="86715" y="5963"/>
                    <a:pt x="86582" y="5963"/>
                  </a:cubicBezTo>
                  <a:lnTo>
                    <a:pt x="86779" y="6164"/>
                  </a:lnTo>
                  <a:cubicBezTo>
                    <a:pt x="86847" y="6095"/>
                    <a:pt x="86980" y="6032"/>
                    <a:pt x="87043" y="5963"/>
                  </a:cubicBezTo>
                  <a:cubicBezTo>
                    <a:pt x="86980" y="5899"/>
                    <a:pt x="86911" y="5899"/>
                    <a:pt x="86911" y="5830"/>
                  </a:cubicBezTo>
                  <a:close/>
                  <a:moveTo>
                    <a:pt x="86514" y="6032"/>
                  </a:moveTo>
                  <a:cubicBezTo>
                    <a:pt x="86381" y="6095"/>
                    <a:pt x="86317" y="6164"/>
                    <a:pt x="86185" y="6228"/>
                  </a:cubicBezTo>
                  <a:cubicBezTo>
                    <a:pt x="86249" y="6297"/>
                    <a:pt x="86317" y="6360"/>
                    <a:pt x="86381" y="6360"/>
                  </a:cubicBezTo>
                  <a:cubicBezTo>
                    <a:pt x="86450" y="6297"/>
                    <a:pt x="86582" y="6297"/>
                    <a:pt x="86646" y="6228"/>
                  </a:cubicBezTo>
                  <a:cubicBezTo>
                    <a:pt x="86582" y="6164"/>
                    <a:pt x="86582" y="6095"/>
                    <a:pt x="86514" y="6032"/>
                  </a:cubicBezTo>
                  <a:close/>
                  <a:moveTo>
                    <a:pt x="86116" y="6297"/>
                  </a:moveTo>
                  <a:cubicBezTo>
                    <a:pt x="85984" y="6360"/>
                    <a:pt x="85920" y="6429"/>
                    <a:pt x="85788" y="6493"/>
                  </a:cubicBezTo>
                  <a:cubicBezTo>
                    <a:pt x="85851" y="6562"/>
                    <a:pt x="85920" y="6562"/>
                    <a:pt x="85984" y="6625"/>
                  </a:cubicBezTo>
                  <a:cubicBezTo>
                    <a:pt x="86052" y="6562"/>
                    <a:pt x="86185" y="6493"/>
                    <a:pt x="86249" y="6429"/>
                  </a:cubicBezTo>
                  <a:cubicBezTo>
                    <a:pt x="86185" y="6429"/>
                    <a:pt x="86185" y="6360"/>
                    <a:pt x="86116" y="6297"/>
                  </a:cubicBezTo>
                  <a:close/>
                  <a:moveTo>
                    <a:pt x="85719" y="6562"/>
                  </a:moveTo>
                  <a:cubicBezTo>
                    <a:pt x="85586" y="6625"/>
                    <a:pt x="85523" y="6694"/>
                    <a:pt x="85390" y="6758"/>
                  </a:cubicBezTo>
                  <a:cubicBezTo>
                    <a:pt x="85454" y="6827"/>
                    <a:pt x="85523" y="6827"/>
                    <a:pt x="85586" y="6890"/>
                  </a:cubicBezTo>
                  <a:cubicBezTo>
                    <a:pt x="85655" y="6827"/>
                    <a:pt x="85788" y="6758"/>
                    <a:pt x="85851" y="6694"/>
                  </a:cubicBezTo>
                  <a:cubicBezTo>
                    <a:pt x="85788" y="6625"/>
                    <a:pt x="85719" y="6625"/>
                    <a:pt x="85719" y="6562"/>
                  </a:cubicBezTo>
                  <a:close/>
                  <a:moveTo>
                    <a:pt x="85321" y="6827"/>
                  </a:moveTo>
                  <a:cubicBezTo>
                    <a:pt x="85189" y="6890"/>
                    <a:pt x="85125" y="6959"/>
                    <a:pt x="84993" y="7023"/>
                  </a:cubicBezTo>
                  <a:cubicBezTo>
                    <a:pt x="85056" y="7023"/>
                    <a:pt x="85125" y="7091"/>
                    <a:pt x="85125" y="7155"/>
                  </a:cubicBezTo>
                  <a:cubicBezTo>
                    <a:pt x="85258" y="7091"/>
                    <a:pt x="85390" y="7023"/>
                    <a:pt x="85454" y="6959"/>
                  </a:cubicBezTo>
                  <a:lnTo>
                    <a:pt x="85321" y="6827"/>
                  </a:lnTo>
                  <a:close/>
                  <a:moveTo>
                    <a:pt x="84924" y="7091"/>
                  </a:moveTo>
                  <a:cubicBezTo>
                    <a:pt x="84791" y="7155"/>
                    <a:pt x="84659" y="7224"/>
                    <a:pt x="84595" y="7288"/>
                  </a:cubicBezTo>
                  <a:cubicBezTo>
                    <a:pt x="84659" y="7288"/>
                    <a:pt x="84659" y="7356"/>
                    <a:pt x="84728" y="7420"/>
                  </a:cubicBezTo>
                  <a:cubicBezTo>
                    <a:pt x="84860" y="7356"/>
                    <a:pt x="84924" y="7288"/>
                    <a:pt x="85056" y="7224"/>
                  </a:cubicBezTo>
                  <a:lnTo>
                    <a:pt x="84924" y="7091"/>
                  </a:lnTo>
                  <a:close/>
                  <a:moveTo>
                    <a:pt x="84526" y="7356"/>
                  </a:moveTo>
                  <a:cubicBezTo>
                    <a:pt x="84394" y="7420"/>
                    <a:pt x="84261" y="7489"/>
                    <a:pt x="84198" y="7553"/>
                  </a:cubicBezTo>
                  <a:cubicBezTo>
                    <a:pt x="84261" y="7553"/>
                    <a:pt x="84261" y="7621"/>
                    <a:pt x="84330" y="7685"/>
                  </a:cubicBezTo>
                  <a:cubicBezTo>
                    <a:pt x="84463" y="7621"/>
                    <a:pt x="84526" y="7553"/>
                    <a:pt x="84659" y="7489"/>
                  </a:cubicBezTo>
                  <a:lnTo>
                    <a:pt x="84526" y="7356"/>
                  </a:lnTo>
                  <a:close/>
                  <a:moveTo>
                    <a:pt x="84129" y="7553"/>
                  </a:moveTo>
                  <a:cubicBezTo>
                    <a:pt x="83996" y="7685"/>
                    <a:pt x="83864" y="7754"/>
                    <a:pt x="83800" y="7818"/>
                  </a:cubicBezTo>
                  <a:cubicBezTo>
                    <a:pt x="83800" y="7886"/>
                    <a:pt x="83864" y="7886"/>
                    <a:pt x="83933" y="7950"/>
                  </a:cubicBezTo>
                  <a:cubicBezTo>
                    <a:pt x="83996" y="7886"/>
                    <a:pt x="84129" y="7818"/>
                    <a:pt x="84261" y="7754"/>
                  </a:cubicBezTo>
                  <a:cubicBezTo>
                    <a:pt x="84198" y="7685"/>
                    <a:pt x="84129" y="7621"/>
                    <a:pt x="84129" y="7553"/>
                  </a:cubicBezTo>
                  <a:close/>
                  <a:moveTo>
                    <a:pt x="83668" y="7818"/>
                  </a:moveTo>
                  <a:cubicBezTo>
                    <a:pt x="83599" y="7950"/>
                    <a:pt x="83466" y="8019"/>
                    <a:pt x="83334" y="8082"/>
                  </a:cubicBezTo>
                  <a:cubicBezTo>
                    <a:pt x="83403" y="8151"/>
                    <a:pt x="83466" y="8151"/>
                    <a:pt x="83535" y="8215"/>
                  </a:cubicBezTo>
                  <a:cubicBezTo>
                    <a:pt x="83599" y="8151"/>
                    <a:pt x="83731" y="8082"/>
                    <a:pt x="83864" y="8019"/>
                  </a:cubicBezTo>
                  <a:lnTo>
                    <a:pt x="83668" y="7818"/>
                  </a:lnTo>
                  <a:close/>
                  <a:moveTo>
                    <a:pt x="83270" y="8151"/>
                  </a:moveTo>
                  <a:cubicBezTo>
                    <a:pt x="83201" y="8215"/>
                    <a:pt x="83069" y="8284"/>
                    <a:pt x="82936" y="8347"/>
                  </a:cubicBezTo>
                  <a:lnTo>
                    <a:pt x="83069" y="8480"/>
                  </a:lnTo>
                  <a:cubicBezTo>
                    <a:pt x="83201" y="8416"/>
                    <a:pt x="83334" y="8347"/>
                    <a:pt x="83403" y="8284"/>
                  </a:cubicBezTo>
                  <a:cubicBezTo>
                    <a:pt x="83403" y="8215"/>
                    <a:pt x="83334" y="8151"/>
                    <a:pt x="83270" y="8151"/>
                  </a:cubicBezTo>
                  <a:close/>
                  <a:moveTo>
                    <a:pt x="82873" y="8416"/>
                  </a:moveTo>
                  <a:cubicBezTo>
                    <a:pt x="82804" y="8480"/>
                    <a:pt x="82671" y="8549"/>
                    <a:pt x="82539" y="8612"/>
                  </a:cubicBezTo>
                  <a:cubicBezTo>
                    <a:pt x="82608" y="8681"/>
                    <a:pt x="82608" y="8745"/>
                    <a:pt x="82671" y="8814"/>
                  </a:cubicBezTo>
                  <a:cubicBezTo>
                    <a:pt x="82804" y="8681"/>
                    <a:pt x="82936" y="8612"/>
                    <a:pt x="83005" y="8549"/>
                  </a:cubicBezTo>
                  <a:cubicBezTo>
                    <a:pt x="83005" y="8480"/>
                    <a:pt x="82936" y="8416"/>
                    <a:pt x="82873" y="8416"/>
                  </a:cubicBezTo>
                  <a:close/>
                  <a:moveTo>
                    <a:pt x="102746" y="1"/>
                  </a:moveTo>
                  <a:cubicBezTo>
                    <a:pt x="102083" y="1"/>
                    <a:pt x="101421" y="70"/>
                    <a:pt x="100758" y="133"/>
                  </a:cubicBezTo>
                  <a:cubicBezTo>
                    <a:pt x="99510" y="333"/>
                    <a:pt x="98198" y="594"/>
                    <a:pt x="96887" y="1047"/>
                  </a:cubicBezTo>
                  <a:lnTo>
                    <a:pt x="96887" y="1047"/>
                  </a:lnTo>
                  <a:cubicBezTo>
                    <a:pt x="97954" y="767"/>
                    <a:pt x="99013" y="574"/>
                    <a:pt x="100027" y="467"/>
                  </a:cubicBezTo>
                  <a:cubicBezTo>
                    <a:pt x="100954" y="335"/>
                    <a:pt x="101818" y="266"/>
                    <a:pt x="102746" y="266"/>
                  </a:cubicBezTo>
                  <a:cubicBezTo>
                    <a:pt x="105459" y="266"/>
                    <a:pt x="107913" y="997"/>
                    <a:pt x="110165" y="2783"/>
                  </a:cubicBezTo>
                  <a:cubicBezTo>
                    <a:pt x="113080" y="5168"/>
                    <a:pt x="114998" y="7818"/>
                    <a:pt x="116127" y="10669"/>
                  </a:cubicBezTo>
                  <a:cubicBezTo>
                    <a:pt x="116657" y="11792"/>
                    <a:pt x="116985" y="12921"/>
                    <a:pt x="117250" y="14177"/>
                  </a:cubicBezTo>
                  <a:cubicBezTo>
                    <a:pt x="117527" y="15277"/>
                    <a:pt x="117757" y="16468"/>
                    <a:pt x="117903" y="17674"/>
                  </a:cubicBezTo>
                  <a:lnTo>
                    <a:pt x="117903" y="17674"/>
                  </a:lnTo>
                  <a:cubicBezTo>
                    <a:pt x="117830" y="16230"/>
                    <a:pt x="117632" y="14843"/>
                    <a:pt x="117319" y="13514"/>
                  </a:cubicBezTo>
                  <a:cubicBezTo>
                    <a:pt x="117054" y="12523"/>
                    <a:pt x="116720" y="11527"/>
                    <a:pt x="116323" y="10536"/>
                  </a:cubicBezTo>
                  <a:cubicBezTo>
                    <a:pt x="115130" y="7685"/>
                    <a:pt x="113212" y="5035"/>
                    <a:pt x="110297" y="2651"/>
                  </a:cubicBezTo>
                  <a:cubicBezTo>
                    <a:pt x="108045" y="796"/>
                    <a:pt x="105459" y="1"/>
                    <a:pt x="102746" y="1"/>
                  </a:cubicBezTo>
                  <a:close/>
                  <a:moveTo>
                    <a:pt x="117903" y="17674"/>
                  </a:moveTo>
                  <a:cubicBezTo>
                    <a:pt x="117906" y="17745"/>
                    <a:pt x="117910" y="17816"/>
                    <a:pt x="117913" y="17886"/>
                  </a:cubicBezTo>
                  <a:cubicBezTo>
                    <a:pt x="117913" y="17972"/>
                    <a:pt x="117942" y="18087"/>
                    <a:pt x="117962" y="18211"/>
                  </a:cubicBezTo>
                  <a:lnTo>
                    <a:pt x="117962" y="18211"/>
                  </a:lnTo>
                  <a:cubicBezTo>
                    <a:pt x="117944" y="18032"/>
                    <a:pt x="117924" y="17853"/>
                    <a:pt x="117903" y="17674"/>
                  </a:cubicBezTo>
                  <a:close/>
                  <a:moveTo>
                    <a:pt x="117962" y="18211"/>
                  </a:moveTo>
                  <a:lnTo>
                    <a:pt x="117962" y="18211"/>
                  </a:lnTo>
                  <a:cubicBezTo>
                    <a:pt x="117969" y="18279"/>
                    <a:pt x="117975" y="18348"/>
                    <a:pt x="117981" y="18416"/>
                  </a:cubicBezTo>
                  <a:cubicBezTo>
                    <a:pt x="117981" y="18347"/>
                    <a:pt x="117973" y="18278"/>
                    <a:pt x="117962" y="18211"/>
                  </a:cubicBezTo>
                  <a:close/>
                  <a:moveTo>
                    <a:pt x="117716" y="21532"/>
                  </a:moveTo>
                  <a:lnTo>
                    <a:pt x="117716" y="21596"/>
                  </a:lnTo>
                  <a:lnTo>
                    <a:pt x="117835" y="21714"/>
                  </a:lnTo>
                  <a:lnTo>
                    <a:pt x="117835" y="21714"/>
                  </a:lnTo>
                  <a:cubicBezTo>
                    <a:pt x="117780" y="21655"/>
                    <a:pt x="117775" y="21591"/>
                    <a:pt x="117716" y="21532"/>
                  </a:cubicBezTo>
                  <a:close/>
                  <a:moveTo>
                    <a:pt x="117835" y="21714"/>
                  </a:moveTo>
                  <a:cubicBezTo>
                    <a:pt x="117839" y="21719"/>
                    <a:pt x="117844" y="21724"/>
                    <a:pt x="117849" y="21729"/>
                  </a:cubicBezTo>
                  <a:lnTo>
                    <a:pt x="117835" y="21714"/>
                  </a:lnTo>
                  <a:close/>
                  <a:moveTo>
                    <a:pt x="117716" y="21797"/>
                  </a:moveTo>
                  <a:lnTo>
                    <a:pt x="117716" y="21861"/>
                  </a:lnTo>
                  <a:cubicBezTo>
                    <a:pt x="117716" y="21930"/>
                    <a:pt x="117780" y="21993"/>
                    <a:pt x="117849" y="22062"/>
                  </a:cubicBezTo>
                  <a:lnTo>
                    <a:pt x="117849" y="21993"/>
                  </a:lnTo>
                  <a:cubicBezTo>
                    <a:pt x="117780" y="21930"/>
                    <a:pt x="117716" y="21861"/>
                    <a:pt x="117716" y="21797"/>
                  </a:cubicBezTo>
                  <a:close/>
                  <a:moveTo>
                    <a:pt x="117648" y="22391"/>
                  </a:moveTo>
                  <a:lnTo>
                    <a:pt x="117648" y="22460"/>
                  </a:lnTo>
                  <a:lnTo>
                    <a:pt x="117849" y="22656"/>
                  </a:lnTo>
                  <a:lnTo>
                    <a:pt x="117849" y="22592"/>
                  </a:lnTo>
                  <a:lnTo>
                    <a:pt x="117648" y="22391"/>
                  </a:lnTo>
                  <a:close/>
                  <a:moveTo>
                    <a:pt x="117648" y="22656"/>
                  </a:moveTo>
                  <a:lnTo>
                    <a:pt x="117648" y="22725"/>
                  </a:lnTo>
                  <a:lnTo>
                    <a:pt x="117849" y="22921"/>
                  </a:lnTo>
                  <a:lnTo>
                    <a:pt x="117849" y="22857"/>
                  </a:lnTo>
                  <a:lnTo>
                    <a:pt x="117648" y="22656"/>
                  </a:lnTo>
                  <a:close/>
                  <a:moveTo>
                    <a:pt x="117584" y="22921"/>
                  </a:moveTo>
                  <a:lnTo>
                    <a:pt x="117584" y="23053"/>
                  </a:lnTo>
                  <a:cubicBezTo>
                    <a:pt x="117648" y="23122"/>
                    <a:pt x="117716" y="23122"/>
                    <a:pt x="117780" y="23186"/>
                  </a:cubicBezTo>
                  <a:lnTo>
                    <a:pt x="117780" y="23122"/>
                  </a:lnTo>
                  <a:lnTo>
                    <a:pt x="117584" y="22921"/>
                  </a:lnTo>
                  <a:close/>
                  <a:moveTo>
                    <a:pt x="117584" y="23186"/>
                  </a:moveTo>
                  <a:lnTo>
                    <a:pt x="117584" y="23318"/>
                  </a:lnTo>
                  <a:cubicBezTo>
                    <a:pt x="117648" y="23387"/>
                    <a:pt x="117716" y="23451"/>
                    <a:pt x="117780" y="23451"/>
                  </a:cubicBezTo>
                  <a:lnTo>
                    <a:pt x="117780" y="23387"/>
                  </a:lnTo>
                  <a:lnTo>
                    <a:pt x="117584" y="23186"/>
                  </a:lnTo>
                  <a:close/>
                  <a:moveTo>
                    <a:pt x="117584" y="23520"/>
                  </a:moveTo>
                  <a:cubicBezTo>
                    <a:pt x="117584" y="23520"/>
                    <a:pt x="117584" y="23583"/>
                    <a:pt x="117515" y="23583"/>
                  </a:cubicBezTo>
                  <a:lnTo>
                    <a:pt x="117716" y="23785"/>
                  </a:lnTo>
                  <a:cubicBezTo>
                    <a:pt x="117780" y="23716"/>
                    <a:pt x="117780" y="23716"/>
                    <a:pt x="117780" y="23652"/>
                  </a:cubicBezTo>
                  <a:cubicBezTo>
                    <a:pt x="117716" y="23583"/>
                    <a:pt x="117648" y="23520"/>
                    <a:pt x="117584" y="23520"/>
                  </a:cubicBezTo>
                  <a:close/>
                  <a:moveTo>
                    <a:pt x="117515" y="23785"/>
                  </a:moveTo>
                  <a:lnTo>
                    <a:pt x="117515" y="23917"/>
                  </a:lnTo>
                  <a:cubicBezTo>
                    <a:pt x="117584" y="23981"/>
                    <a:pt x="117648" y="23981"/>
                    <a:pt x="117716" y="24050"/>
                  </a:cubicBezTo>
                  <a:lnTo>
                    <a:pt x="117716" y="23917"/>
                  </a:lnTo>
                  <a:cubicBezTo>
                    <a:pt x="117648" y="23848"/>
                    <a:pt x="117584" y="23848"/>
                    <a:pt x="117515" y="23785"/>
                  </a:cubicBezTo>
                  <a:close/>
                  <a:moveTo>
                    <a:pt x="117515" y="24050"/>
                  </a:moveTo>
                  <a:lnTo>
                    <a:pt x="117515" y="24182"/>
                  </a:lnTo>
                  <a:cubicBezTo>
                    <a:pt x="117584" y="24246"/>
                    <a:pt x="117648" y="24315"/>
                    <a:pt x="117716" y="24315"/>
                  </a:cubicBezTo>
                  <a:lnTo>
                    <a:pt x="117716" y="24182"/>
                  </a:lnTo>
                  <a:cubicBezTo>
                    <a:pt x="117648" y="24182"/>
                    <a:pt x="117584" y="24113"/>
                    <a:pt x="117515" y="24050"/>
                  </a:cubicBezTo>
                  <a:close/>
                  <a:moveTo>
                    <a:pt x="117452" y="24315"/>
                  </a:moveTo>
                  <a:lnTo>
                    <a:pt x="117452" y="24511"/>
                  </a:lnTo>
                  <a:cubicBezTo>
                    <a:pt x="117515" y="24511"/>
                    <a:pt x="117584" y="24580"/>
                    <a:pt x="117648" y="24580"/>
                  </a:cubicBezTo>
                  <a:lnTo>
                    <a:pt x="117648" y="24447"/>
                  </a:lnTo>
                  <a:cubicBezTo>
                    <a:pt x="117584" y="24447"/>
                    <a:pt x="117515" y="24378"/>
                    <a:pt x="117452" y="24315"/>
                  </a:cubicBezTo>
                  <a:close/>
                  <a:moveTo>
                    <a:pt x="117452" y="24643"/>
                  </a:moveTo>
                  <a:lnTo>
                    <a:pt x="117452" y="24776"/>
                  </a:lnTo>
                  <a:cubicBezTo>
                    <a:pt x="117515" y="24845"/>
                    <a:pt x="117584" y="24845"/>
                    <a:pt x="117648" y="24908"/>
                  </a:cubicBezTo>
                  <a:lnTo>
                    <a:pt x="117648" y="24776"/>
                  </a:lnTo>
                  <a:cubicBezTo>
                    <a:pt x="117584" y="24712"/>
                    <a:pt x="117515" y="24643"/>
                    <a:pt x="117452" y="24643"/>
                  </a:cubicBezTo>
                  <a:close/>
                  <a:moveTo>
                    <a:pt x="117383" y="24908"/>
                  </a:moveTo>
                  <a:lnTo>
                    <a:pt x="117383" y="25041"/>
                  </a:lnTo>
                  <a:cubicBezTo>
                    <a:pt x="117452" y="25110"/>
                    <a:pt x="117515" y="25173"/>
                    <a:pt x="117584" y="25173"/>
                  </a:cubicBezTo>
                  <a:lnTo>
                    <a:pt x="117584" y="25041"/>
                  </a:lnTo>
                  <a:cubicBezTo>
                    <a:pt x="117515" y="24977"/>
                    <a:pt x="117452" y="24977"/>
                    <a:pt x="117383" y="24908"/>
                  </a:cubicBezTo>
                  <a:close/>
                  <a:moveTo>
                    <a:pt x="117383" y="25173"/>
                  </a:moveTo>
                  <a:cubicBezTo>
                    <a:pt x="117383" y="25242"/>
                    <a:pt x="117383" y="25306"/>
                    <a:pt x="117319" y="25375"/>
                  </a:cubicBezTo>
                  <a:cubicBezTo>
                    <a:pt x="117383" y="25375"/>
                    <a:pt x="117452" y="25438"/>
                    <a:pt x="117515" y="25438"/>
                  </a:cubicBezTo>
                  <a:cubicBezTo>
                    <a:pt x="117584" y="25438"/>
                    <a:pt x="117584" y="25375"/>
                    <a:pt x="117584" y="25306"/>
                  </a:cubicBezTo>
                  <a:cubicBezTo>
                    <a:pt x="117515" y="25242"/>
                    <a:pt x="117452" y="25242"/>
                    <a:pt x="117383" y="25173"/>
                  </a:cubicBezTo>
                  <a:close/>
                  <a:moveTo>
                    <a:pt x="117319" y="25507"/>
                  </a:moveTo>
                  <a:lnTo>
                    <a:pt x="117319" y="25639"/>
                  </a:lnTo>
                  <a:cubicBezTo>
                    <a:pt x="117383" y="25703"/>
                    <a:pt x="117452" y="25703"/>
                    <a:pt x="117515" y="25772"/>
                  </a:cubicBezTo>
                  <a:lnTo>
                    <a:pt x="117515" y="25571"/>
                  </a:lnTo>
                  <a:cubicBezTo>
                    <a:pt x="117452" y="25571"/>
                    <a:pt x="117383" y="25507"/>
                    <a:pt x="117319" y="25507"/>
                  </a:cubicBezTo>
                  <a:close/>
                  <a:moveTo>
                    <a:pt x="117319" y="25772"/>
                  </a:moveTo>
                  <a:cubicBezTo>
                    <a:pt x="117250" y="25836"/>
                    <a:pt x="117250" y="25904"/>
                    <a:pt x="117250" y="25968"/>
                  </a:cubicBezTo>
                  <a:cubicBezTo>
                    <a:pt x="117319" y="25968"/>
                    <a:pt x="117383" y="26037"/>
                    <a:pt x="117452" y="26037"/>
                  </a:cubicBezTo>
                  <a:cubicBezTo>
                    <a:pt x="117452" y="25968"/>
                    <a:pt x="117452" y="25904"/>
                    <a:pt x="117515" y="25904"/>
                  </a:cubicBezTo>
                  <a:cubicBezTo>
                    <a:pt x="117452" y="25836"/>
                    <a:pt x="117383" y="25836"/>
                    <a:pt x="117319" y="25772"/>
                  </a:cubicBezTo>
                  <a:close/>
                  <a:moveTo>
                    <a:pt x="117250" y="26037"/>
                  </a:moveTo>
                  <a:lnTo>
                    <a:pt x="117250" y="26233"/>
                  </a:lnTo>
                  <a:cubicBezTo>
                    <a:pt x="117319" y="26302"/>
                    <a:pt x="117383" y="26302"/>
                    <a:pt x="117452" y="26302"/>
                  </a:cubicBezTo>
                  <a:lnTo>
                    <a:pt x="117452" y="26169"/>
                  </a:lnTo>
                  <a:cubicBezTo>
                    <a:pt x="117383" y="26101"/>
                    <a:pt x="117319" y="26101"/>
                    <a:pt x="117250" y="26037"/>
                  </a:cubicBezTo>
                  <a:close/>
                  <a:moveTo>
                    <a:pt x="117187" y="26366"/>
                  </a:moveTo>
                  <a:lnTo>
                    <a:pt x="117187" y="26567"/>
                  </a:lnTo>
                  <a:cubicBezTo>
                    <a:pt x="117250" y="26567"/>
                    <a:pt x="117319" y="26567"/>
                    <a:pt x="117383" y="26630"/>
                  </a:cubicBezTo>
                  <a:lnTo>
                    <a:pt x="117383" y="26434"/>
                  </a:lnTo>
                  <a:cubicBezTo>
                    <a:pt x="117319" y="26434"/>
                    <a:pt x="117250" y="26366"/>
                    <a:pt x="117187" y="26366"/>
                  </a:cubicBezTo>
                  <a:close/>
                  <a:moveTo>
                    <a:pt x="117187" y="26630"/>
                  </a:moveTo>
                  <a:cubicBezTo>
                    <a:pt x="117187" y="26699"/>
                    <a:pt x="117118" y="26763"/>
                    <a:pt x="117118" y="26832"/>
                  </a:cubicBezTo>
                  <a:cubicBezTo>
                    <a:pt x="117187" y="26895"/>
                    <a:pt x="117250" y="26895"/>
                    <a:pt x="117319" y="26895"/>
                  </a:cubicBezTo>
                  <a:cubicBezTo>
                    <a:pt x="117319" y="26832"/>
                    <a:pt x="117383" y="26763"/>
                    <a:pt x="117383" y="26699"/>
                  </a:cubicBezTo>
                  <a:cubicBezTo>
                    <a:pt x="117319" y="26699"/>
                    <a:pt x="117250" y="26699"/>
                    <a:pt x="117187" y="26630"/>
                  </a:cubicBezTo>
                  <a:close/>
                  <a:moveTo>
                    <a:pt x="117118" y="26964"/>
                  </a:moveTo>
                  <a:lnTo>
                    <a:pt x="117118" y="27160"/>
                  </a:lnTo>
                  <a:cubicBezTo>
                    <a:pt x="117187" y="27160"/>
                    <a:pt x="117250" y="27160"/>
                    <a:pt x="117319" y="27229"/>
                  </a:cubicBezTo>
                  <a:lnTo>
                    <a:pt x="117319" y="27028"/>
                  </a:lnTo>
                  <a:cubicBezTo>
                    <a:pt x="117250" y="26964"/>
                    <a:pt x="117187" y="26964"/>
                    <a:pt x="117118" y="26964"/>
                  </a:cubicBezTo>
                  <a:close/>
                  <a:moveTo>
                    <a:pt x="117054" y="27229"/>
                  </a:moveTo>
                  <a:lnTo>
                    <a:pt x="117054" y="27425"/>
                  </a:lnTo>
                  <a:cubicBezTo>
                    <a:pt x="117118" y="27494"/>
                    <a:pt x="117187" y="27494"/>
                    <a:pt x="117250" y="27494"/>
                  </a:cubicBezTo>
                  <a:lnTo>
                    <a:pt x="117250" y="27293"/>
                  </a:lnTo>
                  <a:cubicBezTo>
                    <a:pt x="117187" y="27293"/>
                    <a:pt x="117118" y="27229"/>
                    <a:pt x="117054" y="27229"/>
                  </a:cubicBezTo>
                  <a:close/>
                  <a:moveTo>
                    <a:pt x="117054" y="27558"/>
                  </a:moveTo>
                  <a:cubicBezTo>
                    <a:pt x="116985" y="27627"/>
                    <a:pt x="116985" y="27690"/>
                    <a:pt x="116985" y="27759"/>
                  </a:cubicBezTo>
                  <a:cubicBezTo>
                    <a:pt x="117054" y="27759"/>
                    <a:pt x="117118" y="27759"/>
                    <a:pt x="117187" y="27823"/>
                  </a:cubicBezTo>
                  <a:cubicBezTo>
                    <a:pt x="117187" y="27759"/>
                    <a:pt x="117250" y="27690"/>
                    <a:pt x="117250" y="27627"/>
                  </a:cubicBezTo>
                  <a:cubicBezTo>
                    <a:pt x="117187" y="27558"/>
                    <a:pt x="117118" y="27558"/>
                    <a:pt x="117054" y="27558"/>
                  </a:cubicBezTo>
                  <a:close/>
                  <a:moveTo>
                    <a:pt x="116985" y="27823"/>
                  </a:moveTo>
                  <a:cubicBezTo>
                    <a:pt x="116985" y="27892"/>
                    <a:pt x="116922" y="27955"/>
                    <a:pt x="116922" y="28024"/>
                  </a:cubicBezTo>
                  <a:cubicBezTo>
                    <a:pt x="116985" y="28088"/>
                    <a:pt x="117054" y="28088"/>
                    <a:pt x="117118" y="28088"/>
                  </a:cubicBezTo>
                  <a:cubicBezTo>
                    <a:pt x="117187" y="28024"/>
                    <a:pt x="117187" y="27955"/>
                    <a:pt x="117187" y="27892"/>
                  </a:cubicBezTo>
                  <a:cubicBezTo>
                    <a:pt x="117118" y="27892"/>
                    <a:pt x="117054" y="27823"/>
                    <a:pt x="116985" y="27823"/>
                  </a:cubicBezTo>
                  <a:close/>
                  <a:moveTo>
                    <a:pt x="82475" y="8681"/>
                  </a:moveTo>
                  <a:cubicBezTo>
                    <a:pt x="79227" y="10934"/>
                    <a:pt x="75915" y="13318"/>
                    <a:pt x="72735" y="15703"/>
                  </a:cubicBezTo>
                  <a:cubicBezTo>
                    <a:pt x="66842" y="20139"/>
                    <a:pt x="61278" y="24315"/>
                    <a:pt x="56906" y="26169"/>
                  </a:cubicBezTo>
                  <a:cubicBezTo>
                    <a:pt x="46572" y="30541"/>
                    <a:pt x="37960" y="31601"/>
                    <a:pt x="30276" y="33122"/>
                  </a:cubicBezTo>
                  <a:cubicBezTo>
                    <a:pt x="28024" y="33589"/>
                    <a:pt x="25772" y="34050"/>
                    <a:pt x="23652" y="34649"/>
                  </a:cubicBezTo>
                  <a:lnTo>
                    <a:pt x="20781" y="35796"/>
                  </a:lnTo>
                  <a:lnTo>
                    <a:pt x="20781" y="35796"/>
                  </a:lnTo>
                  <a:cubicBezTo>
                    <a:pt x="20876" y="35767"/>
                    <a:pt x="20971" y="35754"/>
                    <a:pt x="21066" y="35708"/>
                  </a:cubicBezTo>
                  <a:cubicBezTo>
                    <a:pt x="22062" y="35375"/>
                    <a:pt x="23053" y="35046"/>
                    <a:pt x="24049" y="34781"/>
                  </a:cubicBezTo>
                  <a:cubicBezTo>
                    <a:pt x="27891" y="33721"/>
                    <a:pt x="31866" y="33059"/>
                    <a:pt x="36238" y="32195"/>
                  </a:cubicBezTo>
                  <a:cubicBezTo>
                    <a:pt x="42396" y="31071"/>
                    <a:pt x="49222" y="29678"/>
                    <a:pt x="56969" y="26366"/>
                  </a:cubicBezTo>
                  <a:cubicBezTo>
                    <a:pt x="59953" y="25110"/>
                    <a:pt x="63397" y="22857"/>
                    <a:pt x="67107" y="20139"/>
                  </a:cubicBezTo>
                  <a:cubicBezTo>
                    <a:pt x="71940" y="16630"/>
                    <a:pt x="77240" y="12455"/>
                    <a:pt x="82608" y="8814"/>
                  </a:cubicBezTo>
                  <a:lnTo>
                    <a:pt x="82475" y="8681"/>
                  </a:lnTo>
                  <a:close/>
                  <a:moveTo>
                    <a:pt x="20781" y="35796"/>
                  </a:moveTo>
                  <a:cubicBezTo>
                    <a:pt x="20743" y="35807"/>
                    <a:pt x="20706" y="35821"/>
                    <a:pt x="20668" y="35841"/>
                  </a:cubicBezTo>
                  <a:lnTo>
                    <a:pt x="20781" y="35796"/>
                  </a:lnTo>
                  <a:close/>
                  <a:moveTo>
                    <a:pt x="16561" y="37494"/>
                  </a:moveTo>
                  <a:cubicBezTo>
                    <a:pt x="16498" y="37563"/>
                    <a:pt x="16498" y="37696"/>
                    <a:pt x="16429" y="37759"/>
                  </a:cubicBezTo>
                  <a:lnTo>
                    <a:pt x="16498" y="37759"/>
                  </a:lnTo>
                  <a:cubicBezTo>
                    <a:pt x="16498" y="37696"/>
                    <a:pt x="16561" y="37563"/>
                    <a:pt x="16561" y="37494"/>
                  </a:cubicBezTo>
                  <a:close/>
                  <a:moveTo>
                    <a:pt x="16164" y="37696"/>
                  </a:moveTo>
                  <a:cubicBezTo>
                    <a:pt x="16164" y="37759"/>
                    <a:pt x="16100" y="37892"/>
                    <a:pt x="16100" y="37961"/>
                  </a:cubicBezTo>
                  <a:cubicBezTo>
                    <a:pt x="16164" y="37892"/>
                    <a:pt x="16164" y="37759"/>
                    <a:pt x="16233" y="37696"/>
                  </a:cubicBezTo>
                  <a:close/>
                  <a:moveTo>
                    <a:pt x="15968" y="37759"/>
                  </a:moveTo>
                  <a:cubicBezTo>
                    <a:pt x="15968" y="37892"/>
                    <a:pt x="15968" y="37961"/>
                    <a:pt x="15899" y="38093"/>
                  </a:cubicBezTo>
                  <a:lnTo>
                    <a:pt x="15968" y="38093"/>
                  </a:lnTo>
                  <a:cubicBezTo>
                    <a:pt x="15968" y="37961"/>
                    <a:pt x="16031" y="37892"/>
                    <a:pt x="16031" y="37759"/>
                  </a:cubicBezTo>
                  <a:close/>
                  <a:moveTo>
                    <a:pt x="15835" y="37892"/>
                  </a:moveTo>
                  <a:cubicBezTo>
                    <a:pt x="15766" y="38024"/>
                    <a:pt x="15766" y="38093"/>
                    <a:pt x="15703" y="38157"/>
                  </a:cubicBezTo>
                  <a:lnTo>
                    <a:pt x="15766" y="38157"/>
                  </a:lnTo>
                  <a:cubicBezTo>
                    <a:pt x="15766" y="38093"/>
                    <a:pt x="15835" y="37961"/>
                    <a:pt x="15835" y="37892"/>
                  </a:cubicBezTo>
                  <a:close/>
                  <a:moveTo>
                    <a:pt x="15703" y="37961"/>
                  </a:moveTo>
                  <a:cubicBezTo>
                    <a:pt x="15634" y="37961"/>
                    <a:pt x="15634" y="38024"/>
                    <a:pt x="15634" y="38024"/>
                  </a:cubicBezTo>
                  <a:cubicBezTo>
                    <a:pt x="15570" y="38093"/>
                    <a:pt x="15570" y="38226"/>
                    <a:pt x="15570" y="38289"/>
                  </a:cubicBezTo>
                  <a:cubicBezTo>
                    <a:pt x="15634" y="38157"/>
                    <a:pt x="15634" y="38093"/>
                    <a:pt x="15703" y="37961"/>
                  </a:cubicBezTo>
                  <a:close/>
                  <a:moveTo>
                    <a:pt x="15438" y="38093"/>
                  </a:moveTo>
                  <a:cubicBezTo>
                    <a:pt x="15369" y="38226"/>
                    <a:pt x="15369" y="38289"/>
                    <a:pt x="15369" y="38422"/>
                  </a:cubicBezTo>
                  <a:cubicBezTo>
                    <a:pt x="15369" y="38422"/>
                    <a:pt x="15369" y="38358"/>
                    <a:pt x="15438" y="38358"/>
                  </a:cubicBezTo>
                  <a:cubicBezTo>
                    <a:pt x="15438" y="38289"/>
                    <a:pt x="15438" y="38157"/>
                    <a:pt x="15501" y="38093"/>
                  </a:cubicBezTo>
                  <a:close/>
                  <a:moveTo>
                    <a:pt x="15236" y="38226"/>
                  </a:moveTo>
                  <a:cubicBezTo>
                    <a:pt x="15236" y="38358"/>
                    <a:pt x="15173" y="38422"/>
                    <a:pt x="15173" y="38491"/>
                  </a:cubicBezTo>
                  <a:lnTo>
                    <a:pt x="15236" y="38491"/>
                  </a:lnTo>
                  <a:cubicBezTo>
                    <a:pt x="15236" y="38422"/>
                    <a:pt x="15236" y="38289"/>
                    <a:pt x="15305" y="38226"/>
                  </a:cubicBezTo>
                  <a:close/>
                  <a:moveTo>
                    <a:pt x="15104" y="38289"/>
                  </a:moveTo>
                  <a:cubicBezTo>
                    <a:pt x="15104" y="38290"/>
                    <a:pt x="15104" y="38358"/>
                    <a:pt x="15040" y="38358"/>
                  </a:cubicBezTo>
                  <a:cubicBezTo>
                    <a:pt x="15040" y="38422"/>
                    <a:pt x="15040" y="38554"/>
                    <a:pt x="14971" y="38623"/>
                  </a:cubicBezTo>
                  <a:lnTo>
                    <a:pt x="15040" y="38623"/>
                  </a:lnTo>
                  <a:cubicBezTo>
                    <a:pt x="15040" y="38491"/>
                    <a:pt x="15104" y="38422"/>
                    <a:pt x="15104" y="38289"/>
                  </a:cubicBezTo>
                  <a:close/>
                  <a:moveTo>
                    <a:pt x="14908" y="38422"/>
                  </a:moveTo>
                  <a:cubicBezTo>
                    <a:pt x="14839" y="38554"/>
                    <a:pt x="14839" y="38623"/>
                    <a:pt x="14839" y="38756"/>
                  </a:cubicBezTo>
                  <a:cubicBezTo>
                    <a:pt x="14839" y="38756"/>
                    <a:pt x="14839" y="38687"/>
                    <a:pt x="14908" y="38687"/>
                  </a:cubicBezTo>
                  <a:cubicBezTo>
                    <a:pt x="14908" y="38623"/>
                    <a:pt x="14908" y="38491"/>
                    <a:pt x="14971" y="38422"/>
                  </a:cubicBezTo>
                  <a:close/>
                  <a:moveTo>
                    <a:pt x="14775" y="38491"/>
                  </a:moveTo>
                  <a:cubicBezTo>
                    <a:pt x="14775" y="38554"/>
                    <a:pt x="14706" y="38554"/>
                    <a:pt x="14706" y="38554"/>
                  </a:cubicBezTo>
                  <a:cubicBezTo>
                    <a:pt x="14706" y="38623"/>
                    <a:pt x="14643" y="38756"/>
                    <a:pt x="14643" y="38819"/>
                  </a:cubicBezTo>
                  <a:lnTo>
                    <a:pt x="14706" y="38819"/>
                  </a:lnTo>
                  <a:cubicBezTo>
                    <a:pt x="14706" y="38687"/>
                    <a:pt x="14775" y="38623"/>
                    <a:pt x="14775" y="38491"/>
                  </a:cubicBezTo>
                  <a:close/>
                  <a:moveTo>
                    <a:pt x="14574" y="38623"/>
                  </a:moveTo>
                  <a:lnTo>
                    <a:pt x="14510" y="38687"/>
                  </a:lnTo>
                  <a:lnTo>
                    <a:pt x="14510" y="38952"/>
                  </a:lnTo>
                  <a:lnTo>
                    <a:pt x="14574" y="38888"/>
                  </a:lnTo>
                  <a:lnTo>
                    <a:pt x="14574" y="38623"/>
                  </a:lnTo>
                  <a:close/>
                  <a:moveTo>
                    <a:pt x="14378" y="38756"/>
                  </a:moveTo>
                  <a:cubicBezTo>
                    <a:pt x="14378" y="38888"/>
                    <a:pt x="14309" y="38952"/>
                    <a:pt x="14309" y="39084"/>
                  </a:cubicBezTo>
                  <a:lnTo>
                    <a:pt x="14378" y="39021"/>
                  </a:lnTo>
                  <a:cubicBezTo>
                    <a:pt x="14378" y="38952"/>
                    <a:pt x="14441" y="38819"/>
                    <a:pt x="14441" y="38756"/>
                  </a:cubicBezTo>
                  <a:close/>
                  <a:moveTo>
                    <a:pt x="14245" y="38819"/>
                  </a:moveTo>
                  <a:cubicBezTo>
                    <a:pt x="12719" y="39815"/>
                    <a:pt x="11262" y="41008"/>
                    <a:pt x="9804" y="42396"/>
                  </a:cubicBezTo>
                  <a:cubicBezTo>
                    <a:pt x="8612" y="43589"/>
                    <a:pt x="7287" y="45115"/>
                    <a:pt x="5962" y="46901"/>
                  </a:cubicBezTo>
                  <a:cubicBezTo>
                    <a:pt x="5035" y="48295"/>
                    <a:pt x="4108" y="49752"/>
                    <a:pt x="3313" y="51405"/>
                  </a:cubicBezTo>
                  <a:lnTo>
                    <a:pt x="3117" y="51803"/>
                  </a:lnTo>
                  <a:lnTo>
                    <a:pt x="2719" y="52799"/>
                  </a:lnTo>
                  <a:lnTo>
                    <a:pt x="2915" y="52402"/>
                  </a:lnTo>
                  <a:cubicBezTo>
                    <a:pt x="3710" y="50743"/>
                    <a:pt x="4638" y="49286"/>
                    <a:pt x="5565" y="47897"/>
                  </a:cubicBezTo>
                  <a:cubicBezTo>
                    <a:pt x="7022" y="45708"/>
                    <a:pt x="8549" y="43923"/>
                    <a:pt x="9937" y="42598"/>
                  </a:cubicBezTo>
                  <a:cubicBezTo>
                    <a:pt x="11331" y="41273"/>
                    <a:pt x="12788" y="40080"/>
                    <a:pt x="14245" y="39153"/>
                  </a:cubicBezTo>
                  <a:lnTo>
                    <a:pt x="14245" y="38819"/>
                  </a:lnTo>
                  <a:close/>
                  <a:moveTo>
                    <a:pt x="1458" y="56774"/>
                  </a:moveTo>
                  <a:cubicBezTo>
                    <a:pt x="1444" y="56817"/>
                    <a:pt x="1426" y="56858"/>
                    <a:pt x="1406" y="56896"/>
                  </a:cubicBezTo>
                  <a:lnTo>
                    <a:pt x="1406" y="56896"/>
                  </a:lnTo>
                  <a:cubicBezTo>
                    <a:pt x="1422" y="56876"/>
                    <a:pt x="1439" y="56856"/>
                    <a:pt x="1458" y="56837"/>
                  </a:cubicBezTo>
                  <a:lnTo>
                    <a:pt x="1458" y="56774"/>
                  </a:lnTo>
                  <a:close/>
                  <a:moveTo>
                    <a:pt x="1406" y="56896"/>
                  </a:moveTo>
                  <a:cubicBezTo>
                    <a:pt x="1361" y="56954"/>
                    <a:pt x="1323" y="57020"/>
                    <a:pt x="1285" y="57085"/>
                  </a:cubicBezTo>
                  <a:lnTo>
                    <a:pt x="1285" y="57085"/>
                  </a:lnTo>
                  <a:cubicBezTo>
                    <a:pt x="1331" y="57022"/>
                    <a:pt x="1372" y="56962"/>
                    <a:pt x="1406" y="56896"/>
                  </a:cubicBezTo>
                  <a:close/>
                  <a:moveTo>
                    <a:pt x="1285" y="57085"/>
                  </a:moveTo>
                  <a:cubicBezTo>
                    <a:pt x="1236" y="57152"/>
                    <a:pt x="1183" y="57222"/>
                    <a:pt x="1129" y="57304"/>
                  </a:cubicBezTo>
                  <a:cubicBezTo>
                    <a:pt x="1192" y="57241"/>
                    <a:pt x="1239" y="57163"/>
                    <a:pt x="1285" y="57085"/>
                  </a:cubicBezTo>
                  <a:close/>
                  <a:moveTo>
                    <a:pt x="1325" y="57304"/>
                  </a:moveTo>
                  <a:cubicBezTo>
                    <a:pt x="1262" y="57436"/>
                    <a:pt x="1129" y="57569"/>
                    <a:pt x="997" y="57765"/>
                  </a:cubicBezTo>
                  <a:lnTo>
                    <a:pt x="997" y="57834"/>
                  </a:lnTo>
                  <a:cubicBezTo>
                    <a:pt x="1129" y="57701"/>
                    <a:pt x="1193" y="57569"/>
                    <a:pt x="1325" y="57436"/>
                  </a:cubicBezTo>
                  <a:lnTo>
                    <a:pt x="1325" y="57304"/>
                  </a:lnTo>
                  <a:close/>
                  <a:moveTo>
                    <a:pt x="1193" y="57834"/>
                  </a:moveTo>
                  <a:cubicBezTo>
                    <a:pt x="1129" y="57966"/>
                    <a:pt x="997" y="58098"/>
                    <a:pt x="864" y="58231"/>
                  </a:cubicBezTo>
                  <a:lnTo>
                    <a:pt x="864" y="58295"/>
                  </a:lnTo>
                  <a:cubicBezTo>
                    <a:pt x="997" y="58231"/>
                    <a:pt x="1060" y="58098"/>
                    <a:pt x="1193" y="57966"/>
                  </a:cubicBezTo>
                  <a:lnTo>
                    <a:pt x="1193" y="57834"/>
                  </a:lnTo>
                  <a:close/>
                  <a:moveTo>
                    <a:pt x="1060" y="58363"/>
                  </a:moveTo>
                  <a:cubicBezTo>
                    <a:pt x="997" y="58427"/>
                    <a:pt x="864" y="58560"/>
                    <a:pt x="795" y="58692"/>
                  </a:cubicBezTo>
                  <a:cubicBezTo>
                    <a:pt x="795" y="58761"/>
                    <a:pt x="732" y="58825"/>
                    <a:pt x="732" y="58825"/>
                  </a:cubicBezTo>
                  <a:cubicBezTo>
                    <a:pt x="864" y="58761"/>
                    <a:pt x="928" y="58628"/>
                    <a:pt x="1060" y="58496"/>
                  </a:cubicBezTo>
                  <a:lnTo>
                    <a:pt x="1060" y="58363"/>
                  </a:lnTo>
                  <a:close/>
                  <a:moveTo>
                    <a:pt x="997" y="58825"/>
                  </a:moveTo>
                  <a:lnTo>
                    <a:pt x="997" y="58825"/>
                  </a:lnTo>
                  <a:cubicBezTo>
                    <a:pt x="864" y="58957"/>
                    <a:pt x="795" y="59089"/>
                    <a:pt x="663" y="59158"/>
                  </a:cubicBezTo>
                  <a:lnTo>
                    <a:pt x="663" y="59354"/>
                  </a:lnTo>
                  <a:cubicBezTo>
                    <a:pt x="732" y="59291"/>
                    <a:pt x="795" y="59158"/>
                    <a:pt x="928" y="59026"/>
                  </a:cubicBezTo>
                  <a:cubicBezTo>
                    <a:pt x="928" y="58957"/>
                    <a:pt x="928" y="58893"/>
                    <a:pt x="997" y="58825"/>
                  </a:cubicBezTo>
                  <a:close/>
                  <a:moveTo>
                    <a:pt x="864" y="59354"/>
                  </a:moveTo>
                  <a:cubicBezTo>
                    <a:pt x="795" y="59487"/>
                    <a:pt x="663" y="59556"/>
                    <a:pt x="599" y="59688"/>
                  </a:cubicBezTo>
                  <a:cubicBezTo>
                    <a:pt x="599" y="59752"/>
                    <a:pt x="531" y="59821"/>
                    <a:pt x="531" y="59884"/>
                  </a:cubicBezTo>
                  <a:lnTo>
                    <a:pt x="795" y="59619"/>
                  </a:lnTo>
                  <a:cubicBezTo>
                    <a:pt x="795" y="59487"/>
                    <a:pt x="864" y="59423"/>
                    <a:pt x="864" y="59354"/>
                  </a:cubicBezTo>
                  <a:close/>
                  <a:moveTo>
                    <a:pt x="732" y="59884"/>
                  </a:moveTo>
                  <a:cubicBezTo>
                    <a:pt x="663" y="59953"/>
                    <a:pt x="599" y="60086"/>
                    <a:pt x="467" y="60149"/>
                  </a:cubicBezTo>
                  <a:lnTo>
                    <a:pt x="467" y="60414"/>
                  </a:lnTo>
                  <a:cubicBezTo>
                    <a:pt x="531" y="60282"/>
                    <a:pt x="599" y="60218"/>
                    <a:pt x="732" y="60149"/>
                  </a:cubicBezTo>
                  <a:lnTo>
                    <a:pt x="732" y="59884"/>
                  </a:lnTo>
                  <a:close/>
                  <a:moveTo>
                    <a:pt x="663" y="60414"/>
                  </a:moveTo>
                  <a:lnTo>
                    <a:pt x="398" y="60679"/>
                  </a:lnTo>
                  <a:lnTo>
                    <a:pt x="398" y="60944"/>
                  </a:lnTo>
                  <a:cubicBezTo>
                    <a:pt x="467" y="60812"/>
                    <a:pt x="531" y="60748"/>
                    <a:pt x="599" y="60679"/>
                  </a:cubicBezTo>
                  <a:cubicBezTo>
                    <a:pt x="663" y="60547"/>
                    <a:pt x="663" y="60483"/>
                    <a:pt x="663" y="60414"/>
                  </a:cubicBezTo>
                  <a:close/>
                  <a:moveTo>
                    <a:pt x="599" y="60944"/>
                  </a:moveTo>
                  <a:cubicBezTo>
                    <a:pt x="531" y="61013"/>
                    <a:pt x="398" y="61077"/>
                    <a:pt x="334" y="61209"/>
                  </a:cubicBezTo>
                  <a:cubicBezTo>
                    <a:pt x="334" y="61278"/>
                    <a:pt x="334" y="61342"/>
                    <a:pt x="266" y="61474"/>
                  </a:cubicBezTo>
                  <a:lnTo>
                    <a:pt x="531" y="61209"/>
                  </a:lnTo>
                  <a:cubicBezTo>
                    <a:pt x="531" y="61077"/>
                    <a:pt x="599" y="61013"/>
                    <a:pt x="599" y="60944"/>
                  </a:cubicBezTo>
                  <a:close/>
                  <a:moveTo>
                    <a:pt x="531" y="61474"/>
                  </a:moveTo>
                  <a:cubicBezTo>
                    <a:pt x="398" y="61543"/>
                    <a:pt x="334" y="61607"/>
                    <a:pt x="266" y="61676"/>
                  </a:cubicBezTo>
                  <a:cubicBezTo>
                    <a:pt x="266" y="61808"/>
                    <a:pt x="266" y="61872"/>
                    <a:pt x="202" y="61941"/>
                  </a:cubicBezTo>
                  <a:cubicBezTo>
                    <a:pt x="334" y="61872"/>
                    <a:pt x="398" y="61808"/>
                    <a:pt x="467" y="61739"/>
                  </a:cubicBezTo>
                  <a:cubicBezTo>
                    <a:pt x="467" y="61607"/>
                    <a:pt x="531" y="61543"/>
                    <a:pt x="531" y="61474"/>
                  </a:cubicBezTo>
                  <a:close/>
                  <a:moveTo>
                    <a:pt x="467" y="61941"/>
                  </a:moveTo>
                  <a:lnTo>
                    <a:pt x="467" y="61941"/>
                  </a:lnTo>
                  <a:cubicBezTo>
                    <a:pt x="398" y="62073"/>
                    <a:pt x="266" y="62137"/>
                    <a:pt x="202" y="62206"/>
                  </a:cubicBezTo>
                  <a:lnTo>
                    <a:pt x="202" y="62471"/>
                  </a:lnTo>
                  <a:lnTo>
                    <a:pt x="398" y="62269"/>
                  </a:lnTo>
                  <a:cubicBezTo>
                    <a:pt x="398" y="62137"/>
                    <a:pt x="467" y="62073"/>
                    <a:pt x="467" y="61941"/>
                  </a:cubicBezTo>
                  <a:close/>
                  <a:moveTo>
                    <a:pt x="398" y="62471"/>
                  </a:moveTo>
                  <a:lnTo>
                    <a:pt x="398" y="62471"/>
                  </a:lnTo>
                  <a:cubicBezTo>
                    <a:pt x="334" y="62534"/>
                    <a:pt x="202" y="62603"/>
                    <a:pt x="133" y="62735"/>
                  </a:cubicBezTo>
                  <a:lnTo>
                    <a:pt x="133" y="63000"/>
                  </a:lnTo>
                  <a:lnTo>
                    <a:pt x="334" y="62799"/>
                  </a:lnTo>
                  <a:cubicBezTo>
                    <a:pt x="398" y="62667"/>
                    <a:pt x="398" y="62603"/>
                    <a:pt x="398" y="62471"/>
                  </a:cubicBezTo>
                  <a:close/>
                  <a:moveTo>
                    <a:pt x="334" y="63000"/>
                  </a:moveTo>
                  <a:lnTo>
                    <a:pt x="133" y="63197"/>
                  </a:lnTo>
                  <a:cubicBezTo>
                    <a:pt x="133" y="63329"/>
                    <a:pt x="69" y="63398"/>
                    <a:pt x="69" y="63530"/>
                  </a:cubicBezTo>
                  <a:cubicBezTo>
                    <a:pt x="133" y="63462"/>
                    <a:pt x="266" y="63398"/>
                    <a:pt x="334" y="63329"/>
                  </a:cubicBezTo>
                  <a:lnTo>
                    <a:pt x="334" y="63000"/>
                  </a:lnTo>
                  <a:close/>
                  <a:moveTo>
                    <a:pt x="334" y="63530"/>
                  </a:moveTo>
                  <a:lnTo>
                    <a:pt x="334" y="63530"/>
                  </a:lnTo>
                  <a:cubicBezTo>
                    <a:pt x="202" y="63594"/>
                    <a:pt x="133" y="63663"/>
                    <a:pt x="69" y="63726"/>
                  </a:cubicBezTo>
                  <a:lnTo>
                    <a:pt x="69" y="64060"/>
                  </a:lnTo>
                  <a:lnTo>
                    <a:pt x="266" y="63859"/>
                  </a:lnTo>
                  <a:cubicBezTo>
                    <a:pt x="266" y="63726"/>
                    <a:pt x="266" y="63663"/>
                    <a:pt x="334" y="63530"/>
                  </a:cubicBezTo>
                  <a:close/>
                  <a:moveTo>
                    <a:pt x="266" y="64060"/>
                  </a:moveTo>
                  <a:lnTo>
                    <a:pt x="69" y="64256"/>
                  </a:lnTo>
                  <a:cubicBezTo>
                    <a:pt x="69" y="64325"/>
                    <a:pt x="69" y="64458"/>
                    <a:pt x="1" y="64590"/>
                  </a:cubicBezTo>
                  <a:cubicBezTo>
                    <a:pt x="133" y="64521"/>
                    <a:pt x="202" y="64458"/>
                    <a:pt x="266" y="64389"/>
                  </a:cubicBezTo>
                  <a:lnTo>
                    <a:pt x="266" y="64060"/>
                  </a:lnTo>
                  <a:close/>
                  <a:moveTo>
                    <a:pt x="266" y="64590"/>
                  </a:moveTo>
                  <a:cubicBezTo>
                    <a:pt x="202" y="64590"/>
                    <a:pt x="133" y="64654"/>
                    <a:pt x="1" y="64723"/>
                  </a:cubicBezTo>
                  <a:lnTo>
                    <a:pt x="1" y="65120"/>
                  </a:lnTo>
                  <a:cubicBezTo>
                    <a:pt x="69" y="65051"/>
                    <a:pt x="133" y="64988"/>
                    <a:pt x="266" y="64919"/>
                  </a:cubicBezTo>
                  <a:lnTo>
                    <a:pt x="266" y="64590"/>
                  </a:lnTo>
                  <a:close/>
                  <a:moveTo>
                    <a:pt x="266" y="65051"/>
                  </a:moveTo>
                  <a:lnTo>
                    <a:pt x="266" y="65051"/>
                  </a:lnTo>
                  <a:cubicBezTo>
                    <a:pt x="133" y="65120"/>
                    <a:pt x="69" y="65184"/>
                    <a:pt x="1" y="65253"/>
                  </a:cubicBezTo>
                  <a:lnTo>
                    <a:pt x="1" y="65581"/>
                  </a:lnTo>
                  <a:cubicBezTo>
                    <a:pt x="69" y="65581"/>
                    <a:pt x="133" y="65518"/>
                    <a:pt x="202" y="65449"/>
                  </a:cubicBezTo>
                  <a:cubicBezTo>
                    <a:pt x="202" y="65316"/>
                    <a:pt x="202" y="65184"/>
                    <a:pt x="266" y="65051"/>
                  </a:cubicBezTo>
                  <a:close/>
                  <a:moveTo>
                    <a:pt x="202" y="65581"/>
                  </a:moveTo>
                  <a:lnTo>
                    <a:pt x="1" y="65783"/>
                  </a:lnTo>
                  <a:lnTo>
                    <a:pt x="1" y="66111"/>
                  </a:lnTo>
                  <a:cubicBezTo>
                    <a:pt x="69" y="66048"/>
                    <a:pt x="133" y="65979"/>
                    <a:pt x="202" y="65979"/>
                  </a:cubicBezTo>
                  <a:lnTo>
                    <a:pt x="202" y="65783"/>
                  </a:lnTo>
                  <a:lnTo>
                    <a:pt x="202" y="65581"/>
                  </a:lnTo>
                  <a:close/>
                  <a:moveTo>
                    <a:pt x="202" y="66111"/>
                  </a:moveTo>
                  <a:lnTo>
                    <a:pt x="1" y="66313"/>
                  </a:lnTo>
                  <a:lnTo>
                    <a:pt x="1" y="66641"/>
                  </a:lnTo>
                  <a:cubicBezTo>
                    <a:pt x="69" y="66578"/>
                    <a:pt x="133" y="66509"/>
                    <a:pt x="266" y="66445"/>
                  </a:cubicBezTo>
                  <a:cubicBezTo>
                    <a:pt x="202" y="66376"/>
                    <a:pt x="202" y="66244"/>
                    <a:pt x="202" y="66111"/>
                  </a:cubicBezTo>
                  <a:close/>
                  <a:moveTo>
                    <a:pt x="266" y="66641"/>
                  </a:moveTo>
                  <a:cubicBezTo>
                    <a:pt x="202" y="66641"/>
                    <a:pt x="69" y="66710"/>
                    <a:pt x="1" y="66774"/>
                  </a:cubicBezTo>
                  <a:cubicBezTo>
                    <a:pt x="1" y="66906"/>
                    <a:pt x="69" y="67039"/>
                    <a:pt x="69" y="67171"/>
                  </a:cubicBezTo>
                  <a:lnTo>
                    <a:pt x="266" y="66975"/>
                  </a:lnTo>
                  <a:lnTo>
                    <a:pt x="266" y="66641"/>
                  </a:lnTo>
                  <a:close/>
                  <a:moveTo>
                    <a:pt x="266" y="67108"/>
                  </a:moveTo>
                  <a:lnTo>
                    <a:pt x="69" y="67304"/>
                  </a:lnTo>
                  <a:lnTo>
                    <a:pt x="69" y="67637"/>
                  </a:lnTo>
                  <a:cubicBezTo>
                    <a:pt x="133" y="67569"/>
                    <a:pt x="202" y="67569"/>
                    <a:pt x="266" y="67505"/>
                  </a:cubicBezTo>
                  <a:lnTo>
                    <a:pt x="266" y="67108"/>
                  </a:lnTo>
                  <a:close/>
                  <a:moveTo>
                    <a:pt x="266" y="67637"/>
                  </a:moveTo>
                  <a:cubicBezTo>
                    <a:pt x="202" y="67701"/>
                    <a:pt x="133" y="67701"/>
                    <a:pt x="69" y="67770"/>
                  </a:cubicBezTo>
                  <a:lnTo>
                    <a:pt x="69" y="68167"/>
                  </a:lnTo>
                  <a:cubicBezTo>
                    <a:pt x="133" y="68099"/>
                    <a:pt x="202" y="68035"/>
                    <a:pt x="334" y="68035"/>
                  </a:cubicBezTo>
                  <a:cubicBezTo>
                    <a:pt x="266" y="67902"/>
                    <a:pt x="266" y="67770"/>
                    <a:pt x="266" y="67637"/>
                  </a:cubicBezTo>
                  <a:close/>
                  <a:moveTo>
                    <a:pt x="334" y="68099"/>
                  </a:moveTo>
                  <a:lnTo>
                    <a:pt x="133" y="68300"/>
                  </a:lnTo>
                  <a:lnTo>
                    <a:pt x="133" y="68697"/>
                  </a:lnTo>
                  <a:lnTo>
                    <a:pt x="334" y="68496"/>
                  </a:lnTo>
                  <a:lnTo>
                    <a:pt x="334" y="68099"/>
                  </a:lnTo>
                  <a:close/>
                  <a:moveTo>
                    <a:pt x="334" y="68628"/>
                  </a:moveTo>
                  <a:cubicBezTo>
                    <a:pt x="266" y="68697"/>
                    <a:pt x="202" y="68761"/>
                    <a:pt x="133" y="68761"/>
                  </a:cubicBezTo>
                  <a:cubicBezTo>
                    <a:pt x="133" y="68893"/>
                    <a:pt x="202" y="69026"/>
                    <a:pt x="202" y="69158"/>
                  </a:cubicBezTo>
                  <a:cubicBezTo>
                    <a:pt x="266" y="69095"/>
                    <a:pt x="334" y="69095"/>
                    <a:pt x="398" y="69026"/>
                  </a:cubicBezTo>
                  <a:cubicBezTo>
                    <a:pt x="398" y="68893"/>
                    <a:pt x="334" y="68761"/>
                    <a:pt x="334" y="68628"/>
                  </a:cubicBezTo>
                  <a:close/>
                  <a:moveTo>
                    <a:pt x="398" y="69158"/>
                  </a:moveTo>
                  <a:cubicBezTo>
                    <a:pt x="334" y="69158"/>
                    <a:pt x="266" y="69227"/>
                    <a:pt x="202" y="69291"/>
                  </a:cubicBezTo>
                  <a:cubicBezTo>
                    <a:pt x="202" y="69423"/>
                    <a:pt x="202" y="69556"/>
                    <a:pt x="266" y="69688"/>
                  </a:cubicBezTo>
                  <a:lnTo>
                    <a:pt x="467" y="69492"/>
                  </a:lnTo>
                  <a:cubicBezTo>
                    <a:pt x="398" y="69360"/>
                    <a:pt x="398" y="69227"/>
                    <a:pt x="398" y="69158"/>
                  </a:cubicBezTo>
                  <a:close/>
                  <a:moveTo>
                    <a:pt x="467" y="69625"/>
                  </a:moveTo>
                  <a:cubicBezTo>
                    <a:pt x="398" y="69688"/>
                    <a:pt x="334" y="69757"/>
                    <a:pt x="266" y="69757"/>
                  </a:cubicBezTo>
                  <a:lnTo>
                    <a:pt x="266" y="70155"/>
                  </a:lnTo>
                  <a:cubicBezTo>
                    <a:pt x="334" y="70155"/>
                    <a:pt x="398" y="70086"/>
                    <a:pt x="467" y="70022"/>
                  </a:cubicBezTo>
                  <a:lnTo>
                    <a:pt x="467" y="69625"/>
                  </a:lnTo>
                  <a:close/>
                  <a:moveTo>
                    <a:pt x="531" y="70086"/>
                  </a:moveTo>
                  <a:lnTo>
                    <a:pt x="334" y="70287"/>
                  </a:lnTo>
                  <a:lnTo>
                    <a:pt x="334" y="70685"/>
                  </a:lnTo>
                  <a:lnTo>
                    <a:pt x="531" y="70483"/>
                  </a:lnTo>
                  <a:lnTo>
                    <a:pt x="531" y="70086"/>
                  </a:lnTo>
                  <a:close/>
                  <a:moveTo>
                    <a:pt x="599" y="70616"/>
                  </a:moveTo>
                  <a:cubicBezTo>
                    <a:pt x="531" y="70685"/>
                    <a:pt x="467" y="70685"/>
                    <a:pt x="398" y="70748"/>
                  </a:cubicBezTo>
                  <a:cubicBezTo>
                    <a:pt x="1262" y="76975"/>
                    <a:pt x="3843" y="83933"/>
                    <a:pt x="9142" y="91548"/>
                  </a:cubicBezTo>
                  <a:cubicBezTo>
                    <a:pt x="12656" y="96715"/>
                    <a:pt x="13583" y="102147"/>
                    <a:pt x="13583" y="107579"/>
                  </a:cubicBezTo>
                  <a:cubicBezTo>
                    <a:pt x="13583" y="113011"/>
                    <a:pt x="12719" y="118379"/>
                    <a:pt x="12719" y="123478"/>
                  </a:cubicBezTo>
                  <a:cubicBezTo>
                    <a:pt x="12719" y="126196"/>
                    <a:pt x="12921" y="128846"/>
                    <a:pt x="13715" y="131363"/>
                  </a:cubicBezTo>
                  <a:cubicBezTo>
                    <a:pt x="13980" y="131957"/>
                    <a:pt x="14177" y="132555"/>
                    <a:pt x="14510" y="133149"/>
                  </a:cubicBezTo>
                  <a:cubicBezTo>
                    <a:pt x="15104" y="134410"/>
                    <a:pt x="15899" y="135603"/>
                    <a:pt x="16826" y="136795"/>
                  </a:cubicBezTo>
                  <a:lnTo>
                    <a:pt x="16826" y="136726"/>
                  </a:lnTo>
                  <a:cubicBezTo>
                    <a:pt x="16100" y="135868"/>
                    <a:pt x="15570" y="134940"/>
                    <a:pt x="15040" y="134013"/>
                  </a:cubicBezTo>
                  <a:cubicBezTo>
                    <a:pt x="14574" y="133085"/>
                    <a:pt x="14177" y="132089"/>
                    <a:pt x="13848" y="131098"/>
                  </a:cubicBezTo>
                  <a:cubicBezTo>
                    <a:pt x="13117" y="128644"/>
                    <a:pt x="12921" y="126127"/>
                    <a:pt x="12921" y="123478"/>
                  </a:cubicBezTo>
                  <a:cubicBezTo>
                    <a:pt x="12921" y="118443"/>
                    <a:pt x="13779" y="113011"/>
                    <a:pt x="13779" y="107579"/>
                  </a:cubicBezTo>
                  <a:cubicBezTo>
                    <a:pt x="13779" y="102147"/>
                    <a:pt x="12921" y="96583"/>
                    <a:pt x="9275" y="91416"/>
                  </a:cubicBezTo>
                  <a:cubicBezTo>
                    <a:pt x="4044" y="83732"/>
                    <a:pt x="1458" y="76779"/>
                    <a:pt x="599" y="70616"/>
                  </a:cubicBezTo>
                  <a:close/>
                  <a:moveTo>
                    <a:pt x="116922" y="28157"/>
                  </a:moveTo>
                  <a:cubicBezTo>
                    <a:pt x="116588" y="30144"/>
                    <a:pt x="116190" y="32195"/>
                    <a:pt x="115729" y="34251"/>
                  </a:cubicBezTo>
                  <a:cubicBezTo>
                    <a:pt x="114733" y="39217"/>
                    <a:pt x="113742" y="44251"/>
                    <a:pt x="113742" y="49021"/>
                  </a:cubicBezTo>
                  <a:cubicBezTo>
                    <a:pt x="113742" y="53726"/>
                    <a:pt x="114733" y="58162"/>
                    <a:pt x="117584" y="62206"/>
                  </a:cubicBezTo>
                  <a:cubicBezTo>
                    <a:pt x="124404" y="71808"/>
                    <a:pt x="127123" y="80022"/>
                    <a:pt x="127123" y="87176"/>
                  </a:cubicBezTo>
                  <a:cubicBezTo>
                    <a:pt x="127123" y="95788"/>
                    <a:pt x="123281" y="102942"/>
                    <a:pt x="118114" y="109434"/>
                  </a:cubicBezTo>
                  <a:cubicBezTo>
                    <a:pt x="114998" y="113345"/>
                    <a:pt x="110827" y="117850"/>
                    <a:pt x="105591" y="121358"/>
                  </a:cubicBezTo>
                  <a:cubicBezTo>
                    <a:pt x="100361" y="124871"/>
                    <a:pt x="94002" y="127389"/>
                    <a:pt x="86514" y="127389"/>
                  </a:cubicBezTo>
                  <a:cubicBezTo>
                    <a:pt x="83201" y="127389"/>
                    <a:pt x="79624" y="126922"/>
                    <a:pt x="75851" y="125730"/>
                  </a:cubicBezTo>
                  <a:cubicBezTo>
                    <a:pt x="74325" y="125269"/>
                    <a:pt x="72868" y="125067"/>
                    <a:pt x="71479" y="125067"/>
                  </a:cubicBezTo>
                  <a:cubicBezTo>
                    <a:pt x="68034" y="125067"/>
                    <a:pt x="64918" y="126329"/>
                    <a:pt x="61871" y="128247"/>
                  </a:cubicBezTo>
                  <a:cubicBezTo>
                    <a:pt x="57367" y="131098"/>
                    <a:pt x="53196" y="135338"/>
                    <a:pt x="48692" y="138915"/>
                  </a:cubicBezTo>
                  <a:cubicBezTo>
                    <a:pt x="47499" y="139842"/>
                    <a:pt x="46307" y="140701"/>
                    <a:pt x="45046" y="141496"/>
                  </a:cubicBezTo>
                  <a:cubicBezTo>
                    <a:pt x="45115" y="141564"/>
                    <a:pt x="45247" y="141564"/>
                    <a:pt x="45311" y="141628"/>
                  </a:cubicBezTo>
                  <a:cubicBezTo>
                    <a:pt x="49619" y="138782"/>
                    <a:pt x="53594" y="134940"/>
                    <a:pt x="57632" y="131628"/>
                  </a:cubicBezTo>
                  <a:cubicBezTo>
                    <a:pt x="59751" y="129906"/>
                    <a:pt x="62004" y="128316"/>
                    <a:pt x="64256" y="127124"/>
                  </a:cubicBezTo>
                  <a:cubicBezTo>
                    <a:pt x="66577" y="125995"/>
                    <a:pt x="68962" y="125269"/>
                    <a:pt x="71479" y="125269"/>
                  </a:cubicBezTo>
                  <a:cubicBezTo>
                    <a:pt x="72868" y="125269"/>
                    <a:pt x="74325" y="125465"/>
                    <a:pt x="75782" y="125931"/>
                  </a:cubicBezTo>
                  <a:cubicBezTo>
                    <a:pt x="79624" y="127124"/>
                    <a:pt x="83201" y="127653"/>
                    <a:pt x="86514" y="127653"/>
                  </a:cubicBezTo>
                  <a:cubicBezTo>
                    <a:pt x="94065" y="127653"/>
                    <a:pt x="100425" y="125067"/>
                    <a:pt x="105724" y="121490"/>
                  </a:cubicBezTo>
                  <a:cubicBezTo>
                    <a:pt x="110960" y="117982"/>
                    <a:pt x="115130" y="113478"/>
                    <a:pt x="118246" y="109567"/>
                  </a:cubicBezTo>
                  <a:cubicBezTo>
                    <a:pt x="123477" y="103075"/>
                    <a:pt x="127319" y="95857"/>
                    <a:pt x="127319" y="87176"/>
                  </a:cubicBezTo>
                  <a:cubicBezTo>
                    <a:pt x="127319" y="79959"/>
                    <a:pt x="124606" y="71745"/>
                    <a:pt x="117716" y="62073"/>
                  </a:cubicBezTo>
                  <a:cubicBezTo>
                    <a:pt x="114934" y="58098"/>
                    <a:pt x="113938" y="53726"/>
                    <a:pt x="113938" y="49021"/>
                  </a:cubicBezTo>
                  <a:cubicBezTo>
                    <a:pt x="113938" y="44320"/>
                    <a:pt x="114934" y="39286"/>
                    <a:pt x="115994" y="34315"/>
                  </a:cubicBezTo>
                  <a:cubicBezTo>
                    <a:pt x="116392" y="32264"/>
                    <a:pt x="116789" y="30208"/>
                    <a:pt x="117118" y="28157"/>
                  </a:cubicBezTo>
                  <a:close/>
                  <a:moveTo>
                    <a:pt x="44982" y="141564"/>
                  </a:moveTo>
                  <a:cubicBezTo>
                    <a:pt x="44913" y="141628"/>
                    <a:pt x="44850" y="141628"/>
                    <a:pt x="44781" y="141697"/>
                  </a:cubicBezTo>
                  <a:cubicBezTo>
                    <a:pt x="44913" y="141697"/>
                    <a:pt x="44982" y="141761"/>
                    <a:pt x="45046" y="141761"/>
                  </a:cubicBezTo>
                  <a:cubicBezTo>
                    <a:pt x="45115" y="141761"/>
                    <a:pt x="45178" y="141697"/>
                    <a:pt x="45247" y="141628"/>
                  </a:cubicBezTo>
                  <a:cubicBezTo>
                    <a:pt x="45115" y="141628"/>
                    <a:pt x="45046" y="141628"/>
                    <a:pt x="44982" y="141564"/>
                  </a:cubicBezTo>
                  <a:close/>
                  <a:moveTo>
                    <a:pt x="44717" y="141761"/>
                  </a:moveTo>
                  <a:cubicBezTo>
                    <a:pt x="44648" y="141761"/>
                    <a:pt x="44585" y="141761"/>
                    <a:pt x="44585" y="141829"/>
                  </a:cubicBezTo>
                  <a:cubicBezTo>
                    <a:pt x="44648" y="141829"/>
                    <a:pt x="44717" y="141893"/>
                    <a:pt x="44850" y="141893"/>
                  </a:cubicBezTo>
                  <a:cubicBezTo>
                    <a:pt x="44850" y="141893"/>
                    <a:pt x="44913" y="141829"/>
                    <a:pt x="44982" y="141829"/>
                  </a:cubicBezTo>
                  <a:cubicBezTo>
                    <a:pt x="44913" y="141761"/>
                    <a:pt x="44781" y="141761"/>
                    <a:pt x="44717" y="141761"/>
                  </a:cubicBezTo>
                  <a:close/>
                  <a:moveTo>
                    <a:pt x="44452" y="141893"/>
                  </a:moveTo>
                  <a:cubicBezTo>
                    <a:pt x="44383" y="141893"/>
                    <a:pt x="44383" y="141962"/>
                    <a:pt x="44320" y="141962"/>
                  </a:cubicBezTo>
                  <a:cubicBezTo>
                    <a:pt x="44383" y="142026"/>
                    <a:pt x="44516" y="142026"/>
                    <a:pt x="44585" y="142094"/>
                  </a:cubicBezTo>
                  <a:lnTo>
                    <a:pt x="44717" y="141962"/>
                  </a:lnTo>
                  <a:cubicBezTo>
                    <a:pt x="44648" y="141962"/>
                    <a:pt x="44585" y="141893"/>
                    <a:pt x="44452" y="141893"/>
                  </a:cubicBezTo>
                  <a:close/>
                  <a:moveTo>
                    <a:pt x="44187" y="142026"/>
                  </a:moveTo>
                  <a:cubicBezTo>
                    <a:pt x="44187" y="142094"/>
                    <a:pt x="44118" y="142094"/>
                    <a:pt x="44055" y="142158"/>
                  </a:cubicBezTo>
                  <a:cubicBezTo>
                    <a:pt x="44187" y="142158"/>
                    <a:pt x="44251" y="142158"/>
                    <a:pt x="44320" y="142227"/>
                  </a:cubicBezTo>
                  <a:cubicBezTo>
                    <a:pt x="44383" y="142158"/>
                    <a:pt x="44452" y="142158"/>
                    <a:pt x="44452" y="142158"/>
                  </a:cubicBezTo>
                  <a:cubicBezTo>
                    <a:pt x="44383" y="142094"/>
                    <a:pt x="44320" y="142094"/>
                    <a:pt x="44187" y="142026"/>
                  </a:cubicBezTo>
                  <a:close/>
                  <a:moveTo>
                    <a:pt x="43986" y="142158"/>
                  </a:moveTo>
                  <a:cubicBezTo>
                    <a:pt x="43922" y="142227"/>
                    <a:pt x="43853" y="142227"/>
                    <a:pt x="43790" y="142291"/>
                  </a:cubicBezTo>
                  <a:cubicBezTo>
                    <a:pt x="43922" y="142291"/>
                    <a:pt x="43986" y="142359"/>
                    <a:pt x="44055" y="142359"/>
                  </a:cubicBezTo>
                  <a:cubicBezTo>
                    <a:pt x="44118" y="142359"/>
                    <a:pt x="44187" y="142291"/>
                    <a:pt x="44187" y="142291"/>
                  </a:cubicBezTo>
                  <a:lnTo>
                    <a:pt x="44251" y="142291"/>
                  </a:lnTo>
                  <a:cubicBezTo>
                    <a:pt x="44118" y="142227"/>
                    <a:pt x="44055" y="142227"/>
                    <a:pt x="43986" y="142158"/>
                  </a:cubicBezTo>
                  <a:close/>
                  <a:moveTo>
                    <a:pt x="43721" y="142359"/>
                  </a:moveTo>
                  <a:cubicBezTo>
                    <a:pt x="43657" y="142359"/>
                    <a:pt x="43588" y="142423"/>
                    <a:pt x="43588" y="142423"/>
                  </a:cubicBezTo>
                  <a:cubicBezTo>
                    <a:pt x="43657" y="142423"/>
                    <a:pt x="43721" y="142492"/>
                    <a:pt x="43853" y="142492"/>
                  </a:cubicBezTo>
                  <a:cubicBezTo>
                    <a:pt x="43853" y="142492"/>
                    <a:pt x="43922" y="142492"/>
                    <a:pt x="43986" y="142423"/>
                  </a:cubicBezTo>
                  <a:cubicBezTo>
                    <a:pt x="43853" y="142423"/>
                    <a:pt x="43790" y="142359"/>
                    <a:pt x="43721" y="142359"/>
                  </a:cubicBezTo>
                  <a:close/>
                  <a:moveTo>
                    <a:pt x="43456" y="142492"/>
                  </a:moveTo>
                  <a:cubicBezTo>
                    <a:pt x="43392" y="142492"/>
                    <a:pt x="43392" y="142555"/>
                    <a:pt x="43323" y="142555"/>
                  </a:cubicBezTo>
                  <a:cubicBezTo>
                    <a:pt x="43392" y="142555"/>
                    <a:pt x="43525" y="142624"/>
                    <a:pt x="43588" y="142624"/>
                  </a:cubicBezTo>
                  <a:cubicBezTo>
                    <a:pt x="43657" y="142624"/>
                    <a:pt x="43657" y="142624"/>
                    <a:pt x="43721" y="142555"/>
                  </a:cubicBezTo>
                  <a:cubicBezTo>
                    <a:pt x="43657" y="142555"/>
                    <a:pt x="43525" y="142492"/>
                    <a:pt x="43456" y="142492"/>
                  </a:cubicBezTo>
                  <a:close/>
                  <a:moveTo>
                    <a:pt x="43191" y="142624"/>
                  </a:moveTo>
                  <a:cubicBezTo>
                    <a:pt x="43127" y="142624"/>
                    <a:pt x="43127" y="142688"/>
                    <a:pt x="43058" y="142688"/>
                  </a:cubicBezTo>
                  <a:cubicBezTo>
                    <a:pt x="43191" y="142757"/>
                    <a:pt x="43260" y="142757"/>
                    <a:pt x="43323" y="142757"/>
                  </a:cubicBezTo>
                  <a:cubicBezTo>
                    <a:pt x="43392" y="142757"/>
                    <a:pt x="43456" y="142757"/>
                    <a:pt x="43456" y="142688"/>
                  </a:cubicBezTo>
                  <a:cubicBezTo>
                    <a:pt x="43392" y="142688"/>
                    <a:pt x="43260" y="142688"/>
                    <a:pt x="43191" y="142624"/>
                  </a:cubicBezTo>
                  <a:close/>
                  <a:moveTo>
                    <a:pt x="42926" y="142757"/>
                  </a:moveTo>
                  <a:cubicBezTo>
                    <a:pt x="42862" y="142820"/>
                    <a:pt x="42862" y="142820"/>
                    <a:pt x="42793" y="142820"/>
                  </a:cubicBezTo>
                  <a:cubicBezTo>
                    <a:pt x="42926" y="142889"/>
                    <a:pt x="42995" y="142889"/>
                    <a:pt x="43127" y="142953"/>
                  </a:cubicBezTo>
                  <a:cubicBezTo>
                    <a:pt x="43127" y="142889"/>
                    <a:pt x="43191" y="142889"/>
                    <a:pt x="43191" y="142889"/>
                  </a:cubicBezTo>
                  <a:cubicBezTo>
                    <a:pt x="43127" y="142820"/>
                    <a:pt x="42995" y="142820"/>
                    <a:pt x="42926" y="142757"/>
                  </a:cubicBezTo>
                  <a:close/>
                  <a:moveTo>
                    <a:pt x="42661" y="142889"/>
                  </a:moveTo>
                  <a:cubicBezTo>
                    <a:pt x="42661" y="142953"/>
                    <a:pt x="42597" y="142953"/>
                    <a:pt x="42528" y="142953"/>
                  </a:cubicBezTo>
                  <a:cubicBezTo>
                    <a:pt x="42661" y="143022"/>
                    <a:pt x="42730" y="143022"/>
                    <a:pt x="42862" y="143085"/>
                  </a:cubicBezTo>
                  <a:cubicBezTo>
                    <a:pt x="42862" y="143022"/>
                    <a:pt x="42926" y="143022"/>
                    <a:pt x="42926" y="143022"/>
                  </a:cubicBezTo>
                  <a:cubicBezTo>
                    <a:pt x="42862" y="142953"/>
                    <a:pt x="42793" y="142953"/>
                    <a:pt x="42661" y="142889"/>
                  </a:cubicBezTo>
                  <a:close/>
                  <a:moveTo>
                    <a:pt x="42396" y="143022"/>
                  </a:moveTo>
                  <a:cubicBezTo>
                    <a:pt x="42396" y="143085"/>
                    <a:pt x="42332" y="143085"/>
                    <a:pt x="42332" y="143085"/>
                  </a:cubicBezTo>
                  <a:cubicBezTo>
                    <a:pt x="42396" y="143154"/>
                    <a:pt x="42528" y="143154"/>
                    <a:pt x="42597" y="143154"/>
                  </a:cubicBezTo>
                  <a:lnTo>
                    <a:pt x="42730" y="143154"/>
                  </a:lnTo>
                  <a:cubicBezTo>
                    <a:pt x="42597" y="143085"/>
                    <a:pt x="42528" y="143085"/>
                    <a:pt x="42396" y="143022"/>
                  </a:cubicBezTo>
                  <a:close/>
                  <a:moveTo>
                    <a:pt x="42131" y="143154"/>
                  </a:moveTo>
                  <a:cubicBezTo>
                    <a:pt x="42131" y="143218"/>
                    <a:pt x="42067" y="143218"/>
                    <a:pt x="42067" y="143218"/>
                  </a:cubicBezTo>
                  <a:cubicBezTo>
                    <a:pt x="42131" y="143218"/>
                    <a:pt x="42263" y="143287"/>
                    <a:pt x="42332" y="143287"/>
                  </a:cubicBezTo>
                  <a:lnTo>
                    <a:pt x="42465" y="143287"/>
                  </a:lnTo>
                  <a:cubicBezTo>
                    <a:pt x="42332" y="143218"/>
                    <a:pt x="42263" y="143218"/>
                    <a:pt x="42131" y="143154"/>
                  </a:cubicBezTo>
                  <a:close/>
                  <a:moveTo>
                    <a:pt x="41866" y="143287"/>
                  </a:moveTo>
                  <a:lnTo>
                    <a:pt x="41802" y="143350"/>
                  </a:lnTo>
                  <a:cubicBezTo>
                    <a:pt x="41866" y="143350"/>
                    <a:pt x="41998" y="143419"/>
                    <a:pt x="42131" y="143419"/>
                  </a:cubicBezTo>
                  <a:lnTo>
                    <a:pt x="42200" y="143419"/>
                  </a:lnTo>
                  <a:cubicBezTo>
                    <a:pt x="42067" y="143350"/>
                    <a:pt x="41998" y="143350"/>
                    <a:pt x="41866" y="143287"/>
                  </a:cubicBezTo>
                  <a:close/>
                  <a:moveTo>
                    <a:pt x="41601" y="143419"/>
                  </a:moveTo>
                  <a:lnTo>
                    <a:pt x="41537" y="143483"/>
                  </a:lnTo>
                  <a:cubicBezTo>
                    <a:pt x="41670" y="143483"/>
                    <a:pt x="41733" y="143552"/>
                    <a:pt x="41866" y="143552"/>
                  </a:cubicBezTo>
                  <a:lnTo>
                    <a:pt x="41935" y="143552"/>
                  </a:lnTo>
                  <a:cubicBezTo>
                    <a:pt x="41802" y="143483"/>
                    <a:pt x="41733" y="143483"/>
                    <a:pt x="41601" y="143419"/>
                  </a:cubicBezTo>
                  <a:close/>
                  <a:moveTo>
                    <a:pt x="41272" y="143552"/>
                  </a:moveTo>
                  <a:cubicBezTo>
                    <a:pt x="41405" y="143615"/>
                    <a:pt x="41469" y="143615"/>
                    <a:pt x="41601" y="143684"/>
                  </a:cubicBezTo>
                  <a:lnTo>
                    <a:pt x="41670" y="143615"/>
                  </a:lnTo>
                  <a:cubicBezTo>
                    <a:pt x="41537" y="143615"/>
                    <a:pt x="41469" y="143552"/>
                    <a:pt x="41336" y="143552"/>
                  </a:cubicBezTo>
                  <a:close/>
                  <a:moveTo>
                    <a:pt x="41007" y="143684"/>
                  </a:moveTo>
                  <a:cubicBezTo>
                    <a:pt x="41140" y="143748"/>
                    <a:pt x="41272" y="143748"/>
                    <a:pt x="41336" y="143748"/>
                  </a:cubicBezTo>
                  <a:lnTo>
                    <a:pt x="41405" y="143748"/>
                  </a:lnTo>
                  <a:cubicBezTo>
                    <a:pt x="41272" y="143748"/>
                    <a:pt x="41204" y="143684"/>
                    <a:pt x="41071" y="143684"/>
                  </a:cubicBezTo>
                  <a:close/>
                  <a:moveTo>
                    <a:pt x="40742" y="143817"/>
                  </a:moveTo>
                  <a:cubicBezTo>
                    <a:pt x="40875" y="143817"/>
                    <a:pt x="41007" y="143880"/>
                    <a:pt x="41140" y="143880"/>
                  </a:cubicBezTo>
                  <a:cubicBezTo>
                    <a:pt x="41007" y="143817"/>
                    <a:pt x="40939" y="143817"/>
                    <a:pt x="40806" y="143817"/>
                  </a:cubicBezTo>
                  <a:close/>
                  <a:moveTo>
                    <a:pt x="40478" y="143880"/>
                  </a:moveTo>
                  <a:cubicBezTo>
                    <a:pt x="40610" y="143949"/>
                    <a:pt x="40742" y="143949"/>
                    <a:pt x="40875" y="144013"/>
                  </a:cubicBezTo>
                  <a:cubicBezTo>
                    <a:pt x="40742" y="143949"/>
                    <a:pt x="40674" y="143949"/>
                    <a:pt x="40541" y="143880"/>
                  </a:cubicBezTo>
                  <a:close/>
                  <a:moveTo>
                    <a:pt x="40213" y="144013"/>
                  </a:moveTo>
                  <a:cubicBezTo>
                    <a:pt x="40345" y="144013"/>
                    <a:pt x="40478" y="144082"/>
                    <a:pt x="40610" y="144082"/>
                  </a:cubicBezTo>
                  <a:cubicBezTo>
                    <a:pt x="40478" y="144082"/>
                    <a:pt x="40409" y="144013"/>
                    <a:pt x="40276" y="144013"/>
                  </a:cubicBezTo>
                  <a:close/>
                  <a:moveTo>
                    <a:pt x="16959" y="137256"/>
                  </a:moveTo>
                  <a:lnTo>
                    <a:pt x="16959" y="137256"/>
                  </a:lnTo>
                  <a:cubicBezTo>
                    <a:pt x="18681" y="139312"/>
                    <a:pt x="21002" y="141167"/>
                    <a:pt x="24245" y="142889"/>
                  </a:cubicBezTo>
                  <a:cubicBezTo>
                    <a:pt x="27759" y="144675"/>
                    <a:pt x="30870" y="145470"/>
                    <a:pt x="33853" y="145470"/>
                  </a:cubicBezTo>
                  <a:cubicBezTo>
                    <a:pt x="34447" y="145470"/>
                    <a:pt x="35046" y="145407"/>
                    <a:pt x="35639" y="145338"/>
                  </a:cubicBezTo>
                  <a:cubicBezTo>
                    <a:pt x="35772" y="145338"/>
                    <a:pt x="35973" y="145338"/>
                    <a:pt x="36169" y="145274"/>
                  </a:cubicBezTo>
                  <a:lnTo>
                    <a:pt x="36169" y="145274"/>
                  </a:lnTo>
                  <a:cubicBezTo>
                    <a:pt x="35576" y="145338"/>
                    <a:pt x="35046" y="145407"/>
                    <a:pt x="34447" y="145407"/>
                  </a:cubicBezTo>
                  <a:cubicBezTo>
                    <a:pt x="31400" y="145407"/>
                    <a:pt x="28087" y="144612"/>
                    <a:pt x="24447" y="142757"/>
                  </a:cubicBezTo>
                  <a:cubicBezTo>
                    <a:pt x="21135" y="141098"/>
                    <a:pt x="18750" y="139243"/>
                    <a:pt x="16959" y="13725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3" name="Google Shape;703;p38"/>
            <p:cNvSpPr/>
            <p:nvPr/>
          </p:nvSpPr>
          <p:spPr>
            <a:xfrm>
              <a:off x="2169950" y="976725"/>
              <a:ext cx="3222725" cy="3625225"/>
            </a:xfrm>
            <a:custGeom>
              <a:avLst/>
              <a:gdLst/>
              <a:ahLst/>
              <a:cxnLst/>
              <a:rect l="l" t="t" r="r" b="b"/>
              <a:pathLst>
                <a:path w="128909" h="145009" extrusionOk="0">
                  <a:moveTo>
                    <a:pt x="96052" y="1043"/>
                  </a:moveTo>
                  <a:cubicBezTo>
                    <a:pt x="96029" y="1049"/>
                    <a:pt x="96006" y="1055"/>
                    <a:pt x="95983" y="1060"/>
                  </a:cubicBezTo>
                  <a:cubicBezTo>
                    <a:pt x="96006" y="1055"/>
                    <a:pt x="96029" y="1049"/>
                    <a:pt x="96052" y="1043"/>
                  </a:cubicBezTo>
                  <a:close/>
                  <a:moveTo>
                    <a:pt x="93333" y="2189"/>
                  </a:moveTo>
                  <a:cubicBezTo>
                    <a:pt x="93402" y="2189"/>
                    <a:pt x="93466" y="2189"/>
                    <a:pt x="93535" y="2253"/>
                  </a:cubicBezTo>
                  <a:lnTo>
                    <a:pt x="93535" y="2189"/>
                  </a:lnTo>
                  <a:close/>
                  <a:moveTo>
                    <a:pt x="92803" y="2321"/>
                  </a:moveTo>
                  <a:cubicBezTo>
                    <a:pt x="92803" y="2321"/>
                    <a:pt x="92803" y="2385"/>
                    <a:pt x="92740" y="2385"/>
                  </a:cubicBezTo>
                  <a:lnTo>
                    <a:pt x="93137" y="2385"/>
                  </a:lnTo>
                  <a:cubicBezTo>
                    <a:pt x="93005" y="2385"/>
                    <a:pt x="92936" y="2385"/>
                    <a:pt x="92803" y="2321"/>
                  </a:cubicBezTo>
                  <a:close/>
                  <a:moveTo>
                    <a:pt x="92342" y="2518"/>
                  </a:moveTo>
                  <a:cubicBezTo>
                    <a:pt x="92475" y="2518"/>
                    <a:pt x="92538" y="2586"/>
                    <a:pt x="92671" y="2586"/>
                  </a:cubicBezTo>
                  <a:cubicBezTo>
                    <a:pt x="92740" y="2586"/>
                    <a:pt x="92740" y="2518"/>
                    <a:pt x="92803" y="2518"/>
                  </a:cubicBezTo>
                  <a:close/>
                  <a:moveTo>
                    <a:pt x="92008" y="2650"/>
                  </a:moveTo>
                  <a:cubicBezTo>
                    <a:pt x="92008" y="2650"/>
                    <a:pt x="91945" y="2650"/>
                    <a:pt x="91945" y="2719"/>
                  </a:cubicBezTo>
                  <a:cubicBezTo>
                    <a:pt x="92008" y="2719"/>
                    <a:pt x="92141" y="2719"/>
                    <a:pt x="92273" y="2783"/>
                  </a:cubicBezTo>
                  <a:cubicBezTo>
                    <a:pt x="92273" y="2719"/>
                    <a:pt x="92342" y="2719"/>
                    <a:pt x="92406" y="2719"/>
                  </a:cubicBezTo>
                  <a:cubicBezTo>
                    <a:pt x="92273" y="2650"/>
                    <a:pt x="92141" y="2650"/>
                    <a:pt x="92008" y="2650"/>
                  </a:cubicBezTo>
                  <a:close/>
                  <a:moveTo>
                    <a:pt x="91680" y="2783"/>
                  </a:moveTo>
                  <a:cubicBezTo>
                    <a:pt x="91611" y="2851"/>
                    <a:pt x="91547" y="2851"/>
                    <a:pt x="91547" y="2851"/>
                  </a:cubicBezTo>
                  <a:cubicBezTo>
                    <a:pt x="91611" y="2915"/>
                    <a:pt x="91744" y="2915"/>
                    <a:pt x="91876" y="2915"/>
                  </a:cubicBezTo>
                  <a:cubicBezTo>
                    <a:pt x="91876" y="2915"/>
                    <a:pt x="91945" y="2915"/>
                    <a:pt x="92008" y="2851"/>
                  </a:cubicBezTo>
                  <a:cubicBezTo>
                    <a:pt x="91876" y="2851"/>
                    <a:pt x="91744" y="2851"/>
                    <a:pt x="91680" y="2783"/>
                  </a:cubicBezTo>
                  <a:close/>
                  <a:moveTo>
                    <a:pt x="91282" y="2984"/>
                  </a:moveTo>
                  <a:cubicBezTo>
                    <a:pt x="91282" y="2984"/>
                    <a:pt x="91214" y="3047"/>
                    <a:pt x="91150" y="3047"/>
                  </a:cubicBezTo>
                  <a:cubicBezTo>
                    <a:pt x="91282" y="3047"/>
                    <a:pt x="91346" y="3116"/>
                    <a:pt x="91479" y="3116"/>
                  </a:cubicBezTo>
                  <a:cubicBezTo>
                    <a:pt x="91479" y="3116"/>
                    <a:pt x="91547" y="3047"/>
                    <a:pt x="91611" y="3047"/>
                  </a:cubicBezTo>
                  <a:cubicBezTo>
                    <a:pt x="91547" y="3047"/>
                    <a:pt x="91415" y="2984"/>
                    <a:pt x="91282" y="2984"/>
                  </a:cubicBezTo>
                  <a:close/>
                  <a:moveTo>
                    <a:pt x="90949" y="3116"/>
                  </a:moveTo>
                  <a:cubicBezTo>
                    <a:pt x="90885" y="3180"/>
                    <a:pt x="90816" y="3180"/>
                    <a:pt x="90753" y="3249"/>
                  </a:cubicBezTo>
                  <a:cubicBezTo>
                    <a:pt x="90885" y="3249"/>
                    <a:pt x="90949" y="3312"/>
                    <a:pt x="91018" y="3312"/>
                  </a:cubicBezTo>
                  <a:cubicBezTo>
                    <a:pt x="91081" y="3312"/>
                    <a:pt x="91150" y="3249"/>
                    <a:pt x="91214" y="3249"/>
                  </a:cubicBezTo>
                  <a:cubicBezTo>
                    <a:pt x="91150" y="3180"/>
                    <a:pt x="91018" y="3180"/>
                    <a:pt x="90949" y="3116"/>
                  </a:cubicBezTo>
                  <a:close/>
                  <a:moveTo>
                    <a:pt x="90551" y="3312"/>
                  </a:moveTo>
                  <a:cubicBezTo>
                    <a:pt x="90488" y="3381"/>
                    <a:pt x="90419" y="3381"/>
                    <a:pt x="90355" y="3445"/>
                  </a:cubicBezTo>
                  <a:cubicBezTo>
                    <a:pt x="90488" y="3445"/>
                    <a:pt x="90551" y="3514"/>
                    <a:pt x="90620" y="3514"/>
                  </a:cubicBezTo>
                  <a:cubicBezTo>
                    <a:pt x="90684" y="3514"/>
                    <a:pt x="90753" y="3445"/>
                    <a:pt x="90816" y="3445"/>
                  </a:cubicBezTo>
                  <a:cubicBezTo>
                    <a:pt x="90753" y="3381"/>
                    <a:pt x="90684" y="3381"/>
                    <a:pt x="90551" y="3312"/>
                  </a:cubicBezTo>
                  <a:close/>
                  <a:moveTo>
                    <a:pt x="90223" y="3514"/>
                  </a:moveTo>
                  <a:cubicBezTo>
                    <a:pt x="90154" y="3514"/>
                    <a:pt x="90090" y="3577"/>
                    <a:pt x="89958" y="3577"/>
                  </a:cubicBezTo>
                  <a:cubicBezTo>
                    <a:pt x="90090" y="3646"/>
                    <a:pt x="90154" y="3710"/>
                    <a:pt x="90223" y="3710"/>
                  </a:cubicBezTo>
                  <a:cubicBezTo>
                    <a:pt x="90286" y="3710"/>
                    <a:pt x="90355" y="3646"/>
                    <a:pt x="90488" y="3577"/>
                  </a:cubicBezTo>
                  <a:cubicBezTo>
                    <a:pt x="90355" y="3577"/>
                    <a:pt x="90286" y="3514"/>
                    <a:pt x="90223" y="3514"/>
                  </a:cubicBezTo>
                  <a:close/>
                  <a:moveTo>
                    <a:pt x="89825" y="3710"/>
                  </a:moveTo>
                  <a:cubicBezTo>
                    <a:pt x="89756" y="3710"/>
                    <a:pt x="89693" y="3779"/>
                    <a:pt x="89624" y="3779"/>
                  </a:cubicBezTo>
                  <a:cubicBezTo>
                    <a:pt x="89693" y="3842"/>
                    <a:pt x="89756" y="3911"/>
                    <a:pt x="89825" y="3911"/>
                  </a:cubicBezTo>
                  <a:cubicBezTo>
                    <a:pt x="89889" y="3911"/>
                    <a:pt x="90021" y="3842"/>
                    <a:pt x="90090" y="3779"/>
                  </a:cubicBezTo>
                  <a:cubicBezTo>
                    <a:pt x="89958" y="3779"/>
                    <a:pt x="89889" y="3710"/>
                    <a:pt x="89825" y="3710"/>
                  </a:cubicBezTo>
                  <a:close/>
                  <a:moveTo>
                    <a:pt x="89428" y="3911"/>
                  </a:moveTo>
                  <a:cubicBezTo>
                    <a:pt x="89359" y="3911"/>
                    <a:pt x="89295" y="3975"/>
                    <a:pt x="89226" y="4044"/>
                  </a:cubicBezTo>
                  <a:cubicBezTo>
                    <a:pt x="89295" y="4044"/>
                    <a:pt x="89359" y="4107"/>
                    <a:pt x="89428" y="4107"/>
                  </a:cubicBezTo>
                  <a:cubicBezTo>
                    <a:pt x="89491" y="4107"/>
                    <a:pt x="89624" y="4044"/>
                    <a:pt x="89693" y="3975"/>
                  </a:cubicBezTo>
                  <a:cubicBezTo>
                    <a:pt x="89624" y="3975"/>
                    <a:pt x="89491" y="3911"/>
                    <a:pt x="89428" y="3911"/>
                  </a:cubicBezTo>
                  <a:close/>
                  <a:moveTo>
                    <a:pt x="89030" y="4107"/>
                  </a:moveTo>
                  <a:cubicBezTo>
                    <a:pt x="88961" y="4107"/>
                    <a:pt x="88898" y="4176"/>
                    <a:pt x="88829" y="4240"/>
                  </a:cubicBezTo>
                  <a:cubicBezTo>
                    <a:pt x="88898" y="4240"/>
                    <a:pt x="88961" y="4309"/>
                    <a:pt x="89030" y="4309"/>
                  </a:cubicBezTo>
                  <a:cubicBezTo>
                    <a:pt x="89094" y="4309"/>
                    <a:pt x="89226" y="4240"/>
                    <a:pt x="89295" y="4240"/>
                  </a:cubicBezTo>
                  <a:cubicBezTo>
                    <a:pt x="89226" y="4176"/>
                    <a:pt x="89163" y="4107"/>
                    <a:pt x="89030" y="4107"/>
                  </a:cubicBezTo>
                  <a:close/>
                  <a:moveTo>
                    <a:pt x="88696" y="4309"/>
                  </a:moveTo>
                  <a:cubicBezTo>
                    <a:pt x="88564" y="4309"/>
                    <a:pt x="88500" y="4372"/>
                    <a:pt x="88431" y="4441"/>
                  </a:cubicBezTo>
                  <a:cubicBezTo>
                    <a:pt x="88500" y="4441"/>
                    <a:pt x="88564" y="4505"/>
                    <a:pt x="88633" y="4574"/>
                  </a:cubicBezTo>
                  <a:cubicBezTo>
                    <a:pt x="88696" y="4505"/>
                    <a:pt x="88829" y="4441"/>
                    <a:pt x="88898" y="4441"/>
                  </a:cubicBezTo>
                  <a:cubicBezTo>
                    <a:pt x="88829" y="4372"/>
                    <a:pt x="88765" y="4309"/>
                    <a:pt x="88696" y="4309"/>
                  </a:cubicBezTo>
                  <a:close/>
                  <a:moveTo>
                    <a:pt x="88299" y="4505"/>
                  </a:moveTo>
                  <a:cubicBezTo>
                    <a:pt x="88166" y="4574"/>
                    <a:pt x="88103" y="4574"/>
                    <a:pt x="88034" y="4637"/>
                  </a:cubicBezTo>
                  <a:cubicBezTo>
                    <a:pt x="88103" y="4706"/>
                    <a:pt x="88166" y="4706"/>
                    <a:pt x="88235" y="4770"/>
                  </a:cubicBezTo>
                  <a:cubicBezTo>
                    <a:pt x="88299" y="4706"/>
                    <a:pt x="88431" y="4706"/>
                    <a:pt x="88500" y="4637"/>
                  </a:cubicBezTo>
                  <a:cubicBezTo>
                    <a:pt x="88431" y="4574"/>
                    <a:pt x="88368" y="4574"/>
                    <a:pt x="88299" y="4505"/>
                  </a:cubicBezTo>
                  <a:close/>
                  <a:moveTo>
                    <a:pt x="87901" y="4706"/>
                  </a:moveTo>
                  <a:cubicBezTo>
                    <a:pt x="87838" y="4770"/>
                    <a:pt x="87705" y="4839"/>
                    <a:pt x="87636" y="4839"/>
                  </a:cubicBezTo>
                  <a:cubicBezTo>
                    <a:pt x="87705" y="4902"/>
                    <a:pt x="87769" y="4971"/>
                    <a:pt x="87838" y="4971"/>
                  </a:cubicBezTo>
                  <a:cubicBezTo>
                    <a:pt x="87901" y="4971"/>
                    <a:pt x="87970" y="4902"/>
                    <a:pt x="88103" y="4839"/>
                  </a:cubicBezTo>
                  <a:cubicBezTo>
                    <a:pt x="88034" y="4770"/>
                    <a:pt x="87970" y="4770"/>
                    <a:pt x="87901" y="4706"/>
                  </a:cubicBezTo>
                  <a:close/>
                  <a:moveTo>
                    <a:pt x="87504" y="4902"/>
                  </a:moveTo>
                  <a:cubicBezTo>
                    <a:pt x="87440" y="4971"/>
                    <a:pt x="87308" y="5035"/>
                    <a:pt x="87239" y="5104"/>
                  </a:cubicBezTo>
                  <a:cubicBezTo>
                    <a:pt x="87308" y="5104"/>
                    <a:pt x="87372" y="5167"/>
                    <a:pt x="87440" y="5236"/>
                  </a:cubicBezTo>
                  <a:cubicBezTo>
                    <a:pt x="87504" y="5167"/>
                    <a:pt x="87573" y="5104"/>
                    <a:pt x="87705" y="5035"/>
                  </a:cubicBezTo>
                  <a:cubicBezTo>
                    <a:pt x="87636" y="5035"/>
                    <a:pt x="87573" y="4971"/>
                    <a:pt x="87504" y="4902"/>
                  </a:cubicBezTo>
                  <a:close/>
                  <a:moveTo>
                    <a:pt x="87107" y="5167"/>
                  </a:moveTo>
                  <a:cubicBezTo>
                    <a:pt x="87043" y="5236"/>
                    <a:pt x="86910" y="5236"/>
                    <a:pt x="86842" y="5300"/>
                  </a:cubicBezTo>
                  <a:lnTo>
                    <a:pt x="86974" y="5432"/>
                  </a:lnTo>
                  <a:cubicBezTo>
                    <a:pt x="87107" y="5369"/>
                    <a:pt x="87175" y="5369"/>
                    <a:pt x="87308" y="5300"/>
                  </a:cubicBezTo>
                  <a:cubicBezTo>
                    <a:pt x="87239" y="5236"/>
                    <a:pt x="87175" y="5167"/>
                    <a:pt x="87107" y="5167"/>
                  </a:cubicBezTo>
                  <a:close/>
                  <a:moveTo>
                    <a:pt x="86709" y="5369"/>
                  </a:moveTo>
                  <a:cubicBezTo>
                    <a:pt x="86645" y="5432"/>
                    <a:pt x="86513" y="5501"/>
                    <a:pt x="86444" y="5565"/>
                  </a:cubicBezTo>
                  <a:cubicBezTo>
                    <a:pt x="86513" y="5565"/>
                    <a:pt x="86513" y="5634"/>
                    <a:pt x="86577" y="5697"/>
                  </a:cubicBezTo>
                  <a:cubicBezTo>
                    <a:pt x="86709" y="5634"/>
                    <a:pt x="86778" y="5565"/>
                    <a:pt x="86910" y="5501"/>
                  </a:cubicBezTo>
                  <a:cubicBezTo>
                    <a:pt x="86842" y="5501"/>
                    <a:pt x="86778" y="5432"/>
                    <a:pt x="86709" y="5369"/>
                  </a:cubicBezTo>
                  <a:close/>
                  <a:moveTo>
                    <a:pt x="86312" y="5634"/>
                  </a:moveTo>
                  <a:cubicBezTo>
                    <a:pt x="86248" y="5634"/>
                    <a:pt x="86116" y="5697"/>
                    <a:pt x="86047" y="5766"/>
                  </a:cubicBezTo>
                  <a:cubicBezTo>
                    <a:pt x="86116" y="5830"/>
                    <a:pt x="86116" y="5899"/>
                    <a:pt x="86179" y="5899"/>
                  </a:cubicBezTo>
                  <a:cubicBezTo>
                    <a:pt x="86312" y="5899"/>
                    <a:pt x="86381" y="5830"/>
                    <a:pt x="86513" y="5766"/>
                  </a:cubicBezTo>
                  <a:cubicBezTo>
                    <a:pt x="86444" y="5697"/>
                    <a:pt x="86381" y="5634"/>
                    <a:pt x="86312" y="5634"/>
                  </a:cubicBezTo>
                  <a:close/>
                  <a:moveTo>
                    <a:pt x="85914" y="5830"/>
                  </a:moveTo>
                  <a:cubicBezTo>
                    <a:pt x="85851" y="5899"/>
                    <a:pt x="85718" y="5962"/>
                    <a:pt x="85649" y="6031"/>
                  </a:cubicBezTo>
                  <a:cubicBezTo>
                    <a:pt x="85649" y="6095"/>
                    <a:pt x="85718" y="6095"/>
                    <a:pt x="85782" y="6164"/>
                  </a:cubicBezTo>
                  <a:cubicBezTo>
                    <a:pt x="85914" y="6095"/>
                    <a:pt x="85983" y="6031"/>
                    <a:pt x="86116" y="5962"/>
                  </a:cubicBezTo>
                  <a:cubicBezTo>
                    <a:pt x="86047" y="5962"/>
                    <a:pt x="85983" y="5899"/>
                    <a:pt x="85914" y="5830"/>
                  </a:cubicBezTo>
                  <a:close/>
                  <a:moveTo>
                    <a:pt x="85517" y="6095"/>
                  </a:moveTo>
                  <a:cubicBezTo>
                    <a:pt x="85453" y="6164"/>
                    <a:pt x="85321" y="6227"/>
                    <a:pt x="85252" y="6227"/>
                  </a:cubicBezTo>
                  <a:cubicBezTo>
                    <a:pt x="85252" y="6296"/>
                    <a:pt x="85321" y="6360"/>
                    <a:pt x="85384" y="6429"/>
                  </a:cubicBezTo>
                  <a:cubicBezTo>
                    <a:pt x="85453" y="6360"/>
                    <a:pt x="85586" y="6296"/>
                    <a:pt x="85718" y="6227"/>
                  </a:cubicBezTo>
                  <a:cubicBezTo>
                    <a:pt x="85649" y="6164"/>
                    <a:pt x="85586" y="6095"/>
                    <a:pt x="85517" y="6095"/>
                  </a:cubicBezTo>
                  <a:close/>
                  <a:moveTo>
                    <a:pt x="85119" y="6296"/>
                  </a:moveTo>
                  <a:cubicBezTo>
                    <a:pt x="85056" y="6360"/>
                    <a:pt x="84923" y="6429"/>
                    <a:pt x="84791" y="6492"/>
                  </a:cubicBezTo>
                  <a:cubicBezTo>
                    <a:pt x="84854" y="6561"/>
                    <a:pt x="84923" y="6625"/>
                    <a:pt x="84987" y="6625"/>
                  </a:cubicBezTo>
                  <a:cubicBezTo>
                    <a:pt x="84987" y="6625"/>
                    <a:pt x="85056" y="6625"/>
                    <a:pt x="85056" y="6561"/>
                  </a:cubicBezTo>
                  <a:cubicBezTo>
                    <a:pt x="85119" y="6561"/>
                    <a:pt x="85188" y="6492"/>
                    <a:pt x="85252" y="6492"/>
                  </a:cubicBezTo>
                  <a:cubicBezTo>
                    <a:pt x="85252" y="6429"/>
                    <a:pt x="85188" y="6360"/>
                    <a:pt x="85119" y="6296"/>
                  </a:cubicBezTo>
                  <a:close/>
                  <a:moveTo>
                    <a:pt x="84722" y="6561"/>
                  </a:moveTo>
                  <a:cubicBezTo>
                    <a:pt x="84589" y="6625"/>
                    <a:pt x="84526" y="6693"/>
                    <a:pt x="84393" y="6757"/>
                  </a:cubicBezTo>
                  <a:cubicBezTo>
                    <a:pt x="84457" y="6826"/>
                    <a:pt x="84526" y="6826"/>
                    <a:pt x="84589" y="6890"/>
                  </a:cubicBezTo>
                  <a:cubicBezTo>
                    <a:pt x="84658" y="6826"/>
                    <a:pt x="84791" y="6757"/>
                    <a:pt x="84854" y="6693"/>
                  </a:cubicBezTo>
                  <a:lnTo>
                    <a:pt x="84722" y="6561"/>
                  </a:lnTo>
                  <a:close/>
                  <a:moveTo>
                    <a:pt x="84324" y="6826"/>
                  </a:moveTo>
                  <a:cubicBezTo>
                    <a:pt x="84192" y="6890"/>
                    <a:pt x="84128" y="6958"/>
                    <a:pt x="83996" y="7022"/>
                  </a:cubicBezTo>
                  <a:cubicBezTo>
                    <a:pt x="84059" y="7022"/>
                    <a:pt x="84128" y="7091"/>
                    <a:pt x="84128" y="7155"/>
                  </a:cubicBezTo>
                  <a:cubicBezTo>
                    <a:pt x="84261" y="7091"/>
                    <a:pt x="84393" y="7022"/>
                    <a:pt x="84457" y="6958"/>
                  </a:cubicBezTo>
                  <a:cubicBezTo>
                    <a:pt x="84457" y="6890"/>
                    <a:pt x="84393" y="6826"/>
                    <a:pt x="84324" y="6826"/>
                  </a:cubicBezTo>
                  <a:close/>
                  <a:moveTo>
                    <a:pt x="83927" y="7022"/>
                  </a:moveTo>
                  <a:cubicBezTo>
                    <a:pt x="83794" y="7091"/>
                    <a:pt x="83731" y="7155"/>
                    <a:pt x="83598" y="7287"/>
                  </a:cubicBezTo>
                  <a:cubicBezTo>
                    <a:pt x="83662" y="7287"/>
                    <a:pt x="83662" y="7356"/>
                    <a:pt x="83731" y="7420"/>
                  </a:cubicBezTo>
                  <a:cubicBezTo>
                    <a:pt x="83863" y="7356"/>
                    <a:pt x="83927" y="7287"/>
                    <a:pt x="84059" y="7223"/>
                  </a:cubicBezTo>
                  <a:cubicBezTo>
                    <a:pt x="83996" y="7155"/>
                    <a:pt x="83996" y="7091"/>
                    <a:pt x="83927" y="7022"/>
                  </a:cubicBezTo>
                  <a:close/>
                  <a:moveTo>
                    <a:pt x="83529" y="7287"/>
                  </a:moveTo>
                  <a:cubicBezTo>
                    <a:pt x="83397" y="7356"/>
                    <a:pt x="83333" y="7420"/>
                    <a:pt x="83201" y="7488"/>
                  </a:cubicBezTo>
                  <a:cubicBezTo>
                    <a:pt x="83264" y="7552"/>
                    <a:pt x="83264" y="7621"/>
                    <a:pt x="83333" y="7684"/>
                  </a:cubicBezTo>
                  <a:cubicBezTo>
                    <a:pt x="83466" y="7621"/>
                    <a:pt x="83529" y="7552"/>
                    <a:pt x="83662" y="7488"/>
                  </a:cubicBezTo>
                  <a:cubicBezTo>
                    <a:pt x="83598" y="7420"/>
                    <a:pt x="83598" y="7356"/>
                    <a:pt x="83529" y="7287"/>
                  </a:cubicBezTo>
                  <a:close/>
                  <a:moveTo>
                    <a:pt x="83132" y="7552"/>
                  </a:moveTo>
                  <a:cubicBezTo>
                    <a:pt x="82999" y="7621"/>
                    <a:pt x="82867" y="7684"/>
                    <a:pt x="82803" y="7753"/>
                  </a:cubicBezTo>
                  <a:cubicBezTo>
                    <a:pt x="82803" y="7817"/>
                    <a:pt x="82867" y="7886"/>
                    <a:pt x="82936" y="7949"/>
                  </a:cubicBezTo>
                  <a:cubicBezTo>
                    <a:pt x="82999" y="7886"/>
                    <a:pt x="83132" y="7817"/>
                    <a:pt x="83264" y="7753"/>
                  </a:cubicBezTo>
                  <a:cubicBezTo>
                    <a:pt x="83201" y="7684"/>
                    <a:pt x="83132" y="7621"/>
                    <a:pt x="83132" y="7552"/>
                  </a:cubicBezTo>
                  <a:close/>
                  <a:moveTo>
                    <a:pt x="102475" y="0"/>
                  </a:moveTo>
                  <a:cubicBezTo>
                    <a:pt x="101812" y="0"/>
                    <a:pt x="101219" y="0"/>
                    <a:pt x="100620" y="69"/>
                  </a:cubicBezTo>
                  <a:cubicBezTo>
                    <a:pt x="99364" y="202"/>
                    <a:pt x="98039" y="467"/>
                    <a:pt x="96714" y="864"/>
                  </a:cubicBezTo>
                  <a:cubicBezTo>
                    <a:pt x="96473" y="922"/>
                    <a:pt x="96284" y="985"/>
                    <a:pt x="96052" y="1043"/>
                  </a:cubicBezTo>
                  <a:lnTo>
                    <a:pt x="96052" y="1043"/>
                  </a:lnTo>
                  <a:cubicBezTo>
                    <a:pt x="97351" y="725"/>
                    <a:pt x="98591" y="528"/>
                    <a:pt x="99825" y="398"/>
                  </a:cubicBezTo>
                  <a:cubicBezTo>
                    <a:pt x="100689" y="265"/>
                    <a:pt x="101616" y="202"/>
                    <a:pt x="102411" y="202"/>
                  </a:cubicBezTo>
                  <a:lnTo>
                    <a:pt x="102475" y="202"/>
                  </a:lnTo>
                  <a:cubicBezTo>
                    <a:pt x="105326" y="202"/>
                    <a:pt x="107976" y="997"/>
                    <a:pt x="110291" y="2851"/>
                  </a:cubicBezTo>
                  <a:cubicBezTo>
                    <a:pt x="113471" y="5432"/>
                    <a:pt x="115527" y="8214"/>
                    <a:pt x="116783" y="11262"/>
                  </a:cubicBezTo>
                  <a:cubicBezTo>
                    <a:pt x="117181" y="12258"/>
                    <a:pt x="117515" y="13318"/>
                    <a:pt x="117780" y="14378"/>
                  </a:cubicBezTo>
                  <a:cubicBezTo>
                    <a:pt x="118177" y="15766"/>
                    <a:pt x="118442" y="17091"/>
                    <a:pt x="118574" y="18485"/>
                  </a:cubicBezTo>
                  <a:lnTo>
                    <a:pt x="118574" y="18018"/>
                  </a:lnTo>
                  <a:cubicBezTo>
                    <a:pt x="118442" y="16561"/>
                    <a:pt x="118177" y="15104"/>
                    <a:pt x="117843" y="13779"/>
                  </a:cubicBezTo>
                  <a:cubicBezTo>
                    <a:pt x="117578" y="12851"/>
                    <a:pt x="117313" y="11993"/>
                    <a:pt x="116985" y="11129"/>
                  </a:cubicBezTo>
                  <a:cubicBezTo>
                    <a:pt x="115723" y="8151"/>
                    <a:pt x="113673" y="5300"/>
                    <a:pt x="110424" y="2719"/>
                  </a:cubicBezTo>
                  <a:cubicBezTo>
                    <a:pt x="108039" y="795"/>
                    <a:pt x="105326" y="0"/>
                    <a:pt x="102475" y="0"/>
                  </a:cubicBezTo>
                  <a:close/>
                  <a:moveTo>
                    <a:pt x="118442" y="21595"/>
                  </a:moveTo>
                  <a:lnTo>
                    <a:pt x="118442" y="21664"/>
                  </a:lnTo>
                  <a:cubicBezTo>
                    <a:pt x="118506" y="21728"/>
                    <a:pt x="118574" y="21797"/>
                    <a:pt x="118574" y="21860"/>
                  </a:cubicBezTo>
                  <a:cubicBezTo>
                    <a:pt x="118574" y="21728"/>
                    <a:pt x="118506" y="21664"/>
                    <a:pt x="118442" y="21595"/>
                  </a:cubicBezTo>
                  <a:close/>
                  <a:moveTo>
                    <a:pt x="118442" y="22194"/>
                  </a:moveTo>
                  <a:lnTo>
                    <a:pt x="118442" y="22258"/>
                  </a:lnTo>
                  <a:cubicBezTo>
                    <a:pt x="118505" y="22327"/>
                    <a:pt x="118574" y="22327"/>
                    <a:pt x="118574" y="22390"/>
                  </a:cubicBezTo>
                  <a:lnTo>
                    <a:pt x="118574" y="22390"/>
                  </a:lnTo>
                  <a:cubicBezTo>
                    <a:pt x="118574" y="22326"/>
                    <a:pt x="118505" y="22258"/>
                    <a:pt x="118442" y="22194"/>
                  </a:cubicBezTo>
                  <a:close/>
                  <a:moveTo>
                    <a:pt x="118442" y="22459"/>
                  </a:moveTo>
                  <a:lnTo>
                    <a:pt x="118442" y="22523"/>
                  </a:lnTo>
                  <a:cubicBezTo>
                    <a:pt x="118506" y="22592"/>
                    <a:pt x="118506" y="22655"/>
                    <a:pt x="118574" y="22724"/>
                  </a:cubicBezTo>
                  <a:lnTo>
                    <a:pt x="118574" y="22655"/>
                  </a:lnTo>
                  <a:cubicBezTo>
                    <a:pt x="118506" y="22592"/>
                    <a:pt x="118506" y="22523"/>
                    <a:pt x="118442" y="22459"/>
                  </a:cubicBezTo>
                  <a:close/>
                  <a:moveTo>
                    <a:pt x="118373" y="22724"/>
                  </a:moveTo>
                  <a:lnTo>
                    <a:pt x="118373" y="22788"/>
                  </a:lnTo>
                  <a:lnTo>
                    <a:pt x="118574" y="22989"/>
                  </a:lnTo>
                  <a:lnTo>
                    <a:pt x="118574" y="22920"/>
                  </a:lnTo>
                  <a:lnTo>
                    <a:pt x="118373" y="22724"/>
                  </a:lnTo>
                  <a:close/>
                  <a:moveTo>
                    <a:pt x="118373" y="22989"/>
                  </a:moveTo>
                  <a:lnTo>
                    <a:pt x="118373" y="23122"/>
                  </a:lnTo>
                  <a:cubicBezTo>
                    <a:pt x="118442" y="23122"/>
                    <a:pt x="118506" y="23185"/>
                    <a:pt x="118574" y="23254"/>
                  </a:cubicBezTo>
                  <a:lnTo>
                    <a:pt x="118574" y="23185"/>
                  </a:lnTo>
                  <a:lnTo>
                    <a:pt x="118373" y="22989"/>
                  </a:lnTo>
                  <a:close/>
                  <a:moveTo>
                    <a:pt x="118373" y="23254"/>
                  </a:moveTo>
                  <a:lnTo>
                    <a:pt x="118373" y="23387"/>
                  </a:lnTo>
                  <a:cubicBezTo>
                    <a:pt x="118442" y="23450"/>
                    <a:pt x="118506" y="23519"/>
                    <a:pt x="118574" y="23519"/>
                  </a:cubicBezTo>
                  <a:lnTo>
                    <a:pt x="118574" y="23450"/>
                  </a:lnTo>
                  <a:lnTo>
                    <a:pt x="118373" y="23254"/>
                  </a:lnTo>
                  <a:close/>
                  <a:moveTo>
                    <a:pt x="118373" y="23519"/>
                  </a:moveTo>
                  <a:lnTo>
                    <a:pt x="118373" y="23652"/>
                  </a:lnTo>
                  <a:cubicBezTo>
                    <a:pt x="118442" y="23715"/>
                    <a:pt x="118506" y="23784"/>
                    <a:pt x="118574" y="23784"/>
                  </a:cubicBezTo>
                  <a:lnTo>
                    <a:pt x="118574" y="23715"/>
                  </a:lnTo>
                  <a:lnTo>
                    <a:pt x="118373" y="23519"/>
                  </a:lnTo>
                  <a:close/>
                  <a:moveTo>
                    <a:pt x="118309" y="23848"/>
                  </a:moveTo>
                  <a:lnTo>
                    <a:pt x="118309" y="23980"/>
                  </a:lnTo>
                  <a:cubicBezTo>
                    <a:pt x="118373" y="23980"/>
                    <a:pt x="118442" y="24049"/>
                    <a:pt x="118506" y="24113"/>
                  </a:cubicBezTo>
                  <a:lnTo>
                    <a:pt x="118506" y="23980"/>
                  </a:lnTo>
                  <a:cubicBezTo>
                    <a:pt x="118442" y="23917"/>
                    <a:pt x="118373" y="23848"/>
                    <a:pt x="118309" y="23848"/>
                  </a:cubicBezTo>
                  <a:close/>
                  <a:moveTo>
                    <a:pt x="118309" y="24113"/>
                  </a:moveTo>
                  <a:lnTo>
                    <a:pt x="118309" y="24245"/>
                  </a:lnTo>
                  <a:cubicBezTo>
                    <a:pt x="118373" y="24314"/>
                    <a:pt x="118442" y="24314"/>
                    <a:pt x="118506" y="24378"/>
                  </a:cubicBezTo>
                  <a:lnTo>
                    <a:pt x="118506" y="24245"/>
                  </a:lnTo>
                  <a:cubicBezTo>
                    <a:pt x="118442" y="24182"/>
                    <a:pt x="118373" y="24182"/>
                    <a:pt x="118309" y="24113"/>
                  </a:cubicBezTo>
                  <a:close/>
                  <a:moveTo>
                    <a:pt x="118309" y="24378"/>
                  </a:moveTo>
                  <a:lnTo>
                    <a:pt x="118309" y="24510"/>
                  </a:lnTo>
                  <a:cubicBezTo>
                    <a:pt x="118373" y="24579"/>
                    <a:pt x="118442" y="24579"/>
                    <a:pt x="118506" y="24643"/>
                  </a:cubicBezTo>
                  <a:lnTo>
                    <a:pt x="118506" y="24510"/>
                  </a:lnTo>
                  <a:cubicBezTo>
                    <a:pt x="118442" y="24447"/>
                    <a:pt x="118373" y="24447"/>
                    <a:pt x="118309" y="24378"/>
                  </a:cubicBezTo>
                  <a:close/>
                  <a:moveTo>
                    <a:pt x="118241" y="24643"/>
                  </a:moveTo>
                  <a:lnTo>
                    <a:pt x="118241" y="24844"/>
                  </a:lnTo>
                  <a:cubicBezTo>
                    <a:pt x="118309" y="24844"/>
                    <a:pt x="118373" y="24908"/>
                    <a:pt x="118442" y="24908"/>
                  </a:cubicBezTo>
                  <a:lnTo>
                    <a:pt x="118442" y="24775"/>
                  </a:lnTo>
                  <a:cubicBezTo>
                    <a:pt x="118373" y="24775"/>
                    <a:pt x="118309" y="24712"/>
                    <a:pt x="118241" y="24643"/>
                  </a:cubicBezTo>
                  <a:close/>
                  <a:moveTo>
                    <a:pt x="118241" y="24977"/>
                  </a:moveTo>
                  <a:lnTo>
                    <a:pt x="118241" y="25109"/>
                  </a:lnTo>
                  <a:cubicBezTo>
                    <a:pt x="118309" y="25173"/>
                    <a:pt x="118373" y="25173"/>
                    <a:pt x="118442" y="25241"/>
                  </a:cubicBezTo>
                  <a:lnTo>
                    <a:pt x="118442" y="25040"/>
                  </a:lnTo>
                  <a:cubicBezTo>
                    <a:pt x="118373" y="25040"/>
                    <a:pt x="118309" y="24977"/>
                    <a:pt x="118241" y="24977"/>
                  </a:cubicBezTo>
                  <a:close/>
                  <a:moveTo>
                    <a:pt x="118241" y="25241"/>
                  </a:moveTo>
                  <a:cubicBezTo>
                    <a:pt x="118241" y="25305"/>
                    <a:pt x="118177" y="25374"/>
                    <a:pt x="118177" y="25374"/>
                  </a:cubicBezTo>
                  <a:cubicBezTo>
                    <a:pt x="118241" y="25438"/>
                    <a:pt x="118309" y="25438"/>
                    <a:pt x="118373" y="25506"/>
                  </a:cubicBezTo>
                  <a:cubicBezTo>
                    <a:pt x="118373" y="25438"/>
                    <a:pt x="118442" y="25374"/>
                    <a:pt x="118442" y="25305"/>
                  </a:cubicBezTo>
                  <a:cubicBezTo>
                    <a:pt x="118373" y="25305"/>
                    <a:pt x="118309" y="25241"/>
                    <a:pt x="118241" y="25241"/>
                  </a:cubicBezTo>
                  <a:close/>
                  <a:moveTo>
                    <a:pt x="118177" y="25506"/>
                  </a:moveTo>
                  <a:lnTo>
                    <a:pt x="118177" y="25703"/>
                  </a:lnTo>
                  <a:cubicBezTo>
                    <a:pt x="118241" y="25703"/>
                    <a:pt x="118309" y="25771"/>
                    <a:pt x="118373" y="25771"/>
                  </a:cubicBezTo>
                  <a:lnTo>
                    <a:pt x="118373" y="25639"/>
                  </a:lnTo>
                  <a:cubicBezTo>
                    <a:pt x="118309" y="25570"/>
                    <a:pt x="118241" y="25570"/>
                    <a:pt x="118177" y="25506"/>
                  </a:cubicBezTo>
                  <a:close/>
                  <a:moveTo>
                    <a:pt x="118177" y="25835"/>
                  </a:moveTo>
                  <a:cubicBezTo>
                    <a:pt x="118177" y="25835"/>
                    <a:pt x="118177" y="25904"/>
                    <a:pt x="118108" y="25968"/>
                  </a:cubicBezTo>
                  <a:cubicBezTo>
                    <a:pt x="118177" y="26036"/>
                    <a:pt x="118241" y="26036"/>
                    <a:pt x="118309" y="26036"/>
                  </a:cubicBezTo>
                  <a:cubicBezTo>
                    <a:pt x="118373" y="26036"/>
                    <a:pt x="118373" y="25968"/>
                    <a:pt x="118373" y="25904"/>
                  </a:cubicBezTo>
                  <a:cubicBezTo>
                    <a:pt x="118309" y="25835"/>
                    <a:pt x="118241" y="25835"/>
                    <a:pt x="118177" y="25835"/>
                  </a:cubicBezTo>
                  <a:close/>
                  <a:moveTo>
                    <a:pt x="118108" y="26100"/>
                  </a:moveTo>
                  <a:lnTo>
                    <a:pt x="118108" y="26301"/>
                  </a:lnTo>
                  <a:cubicBezTo>
                    <a:pt x="118177" y="26301"/>
                    <a:pt x="118241" y="26301"/>
                    <a:pt x="118309" y="26365"/>
                  </a:cubicBezTo>
                  <a:lnTo>
                    <a:pt x="118309" y="26169"/>
                  </a:lnTo>
                  <a:cubicBezTo>
                    <a:pt x="118241" y="26169"/>
                    <a:pt x="118177" y="26100"/>
                    <a:pt x="118108" y="26100"/>
                  </a:cubicBezTo>
                  <a:close/>
                  <a:moveTo>
                    <a:pt x="118108" y="26365"/>
                  </a:moveTo>
                  <a:cubicBezTo>
                    <a:pt x="118108" y="26434"/>
                    <a:pt x="118108" y="26497"/>
                    <a:pt x="118045" y="26566"/>
                  </a:cubicBezTo>
                  <a:cubicBezTo>
                    <a:pt x="118108" y="26566"/>
                    <a:pt x="118177" y="26630"/>
                    <a:pt x="118309" y="26630"/>
                  </a:cubicBezTo>
                  <a:lnTo>
                    <a:pt x="118309" y="26434"/>
                  </a:lnTo>
                  <a:cubicBezTo>
                    <a:pt x="118241" y="26434"/>
                    <a:pt x="118177" y="26434"/>
                    <a:pt x="118108" y="26365"/>
                  </a:cubicBezTo>
                  <a:close/>
                  <a:moveTo>
                    <a:pt x="118045" y="26699"/>
                  </a:moveTo>
                  <a:lnTo>
                    <a:pt x="118045" y="26831"/>
                  </a:lnTo>
                  <a:cubicBezTo>
                    <a:pt x="118108" y="26895"/>
                    <a:pt x="118177" y="26895"/>
                    <a:pt x="118241" y="26895"/>
                  </a:cubicBezTo>
                  <a:lnTo>
                    <a:pt x="118241" y="26762"/>
                  </a:lnTo>
                  <a:cubicBezTo>
                    <a:pt x="118177" y="26699"/>
                    <a:pt x="118108" y="26699"/>
                    <a:pt x="118045" y="26699"/>
                  </a:cubicBezTo>
                  <a:close/>
                  <a:moveTo>
                    <a:pt x="118045" y="26964"/>
                  </a:moveTo>
                  <a:cubicBezTo>
                    <a:pt x="118045" y="27027"/>
                    <a:pt x="117976" y="27096"/>
                    <a:pt x="117976" y="27160"/>
                  </a:cubicBezTo>
                  <a:cubicBezTo>
                    <a:pt x="118045" y="27160"/>
                    <a:pt x="118108" y="27229"/>
                    <a:pt x="118177" y="27229"/>
                  </a:cubicBezTo>
                  <a:cubicBezTo>
                    <a:pt x="118241" y="27160"/>
                    <a:pt x="118241" y="27096"/>
                    <a:pt x="118241" y="27027"/>
                  </a:cubicBezTo>
                  <a:cubicBezTo>
                    <a:pt x="118177" y="27027"/>
                    <a:pt x="118108" y="26964"/>
                    <a:pt x="118045" y="26964"/>
                  </a:cubicBezTo>
                  <a:close/>
                  <a:moveTo>
                    <a:pt x="117976" y="27229"/>
                  </a:moveTo>
                  <a:lnTo>
                    <a:pt x="117976" y="27425"/>
                  </a:lnTo>
                  <a:cubicBezTo>
                    <a:pt x="118045" y="27494"/>
                    <a:pt x="118108" y="27494"/>
                    <a:pt x="118177" y="27494"/>
                  </a:cubicBezTo>
                  <a:lnTo>
                    <a:pt x="118177" y="27292"/>
                  </a:lnTo>
                  <a:cubicBezTo>
                    <a:pt x="118108" y="27292"/>
                    <a:pt x="118045" y="27292"/>
                    <a:pt x="117976" y="27229"/>
                  </a:cubicBezTo>
                  <a:close/>
                  <a:moveTo>
                    <a:pt x="117976" y="27557"/>
                  </a:moveTo>
                  <a:cubicBezTo>
                    <a:pt x="117912" y="27626"/>
                    <a:pt x="117912" y="27690"/>
                    <a:pt x="117912" y="27759"/>
                  </a:cubicBezTo>
                  <a:cubicBezTo>
                    <a:pt x="117976" y="27759"/>
                    <a:pt x="118045" y="27759"/>
                    <a:pt x="118108" y="27822"/>
                  </a:cubicBezTo>
                  <a:cubicBezTo>
                    <a:pt x="118108" y="27759"/>
                    <a:pt x="118177" y="27690"/>
                    <a:pt x="118177" y="27626"/>
                  </a:cubicBezTo>
                  <a:cubicBezTo>
                    <a:pt x="118108" y="27557"/>
                    <a:pt x="118045" y="27557"/>
                    <a:pt x="117976" y="27557"/>
                  </a:cubicBezTo>
                  <a:close/>
                  <a:moveTo>
                    <a:pt x="82735" y="7817"/>
                  </a:moveTo>
                  <a:cubicBezTo>
                    <a:pt x="79422" y="9937"/>
                    <a:pt x="76110" y="12258"/>
                    <a:pt x="72931" y="14510"/>
                  </a:cubicBezTo>
                  <a:cubicBezTo>
                    <a:pt x="67101" y="18617"/>
                    <a:pt x="61669" y="22459"/>
                    <a:pt x="57297" y="24245"/>
                  </a:cubicBezTo>
                  <a:cubicBezTo>
                    <a:pt x="46767" y="28485"/>
                    <a:pt x="38156" y="30075"/>
                    <a:pt x="30604" y="32062"/>
                  </a:cubicBezTo>
                  <a:cubicBezTo>
                    <a:pt x="28219" y="32724"/>
                    <a:pt x="26031" y="33387"/>
                    <a:pt x="23847" y="34182"/>
                  </a:cubicBezTo>
                  <a:cubicBezTo>
                    <a:pt x="23021" y="34569"/>
                    <a:pt x="22242" y="34952"/>
                    <a:pt x="21434" y="35374"/>
                  </a:cubicBezTo>
                  <a:lnTo>
                    <a:pt x="21434" y="35374"/>
                  </a:lnTo>
                  <a:lnTo>
                    <a:pt x="24245" y="34251"/>
                  </a:lnTo>
                  <a:cubicBezTo>
                    <a:pt x="26296" y="33519"/>
                    <a:pt x="28416" y="32857"/>
                    <a:pt x="30668" y="32263"/>
                  </a:cubicBezTo>
                  <a:cubicBezTo>
                    <a:pt x="38156" y="30276"/>
                    <a:pt x="46831" y="28686"/>
                    <a:pt x="57366" y="24447"/>
                  </a:cubicBezTo>
                  <a:cubicBezTo>
                    <a:pt x="60344" y="23254"/>
                    <a:pt x="63726" y="21134"/>
                    <a:pt x="67366" y="18617"/>
                  </a:cubicBezTo>
                  <a:cubicBezTo>
                    <a:pt x="72205" y="15369"/>
                    <a:pt x="77504" y="11394"/>
                    <a:pt x="82867" y="7949"/>
                  </a:cubicBezTo>
                  <a:cubicBezTo>
                    <a:pt x="82803" y="7949"/>
                    <a:pt x="82735" y="7886"/>
                    <a:pt x="82735" y="7817"/>
                  </a:cubicBezTo>
                  <a:close/>
                  <a:moveTo>
                    <a:pt x="21434" y="35374"/>
                  </a:moveTo>
                  <a:lnTo>
                    <a:pt x="21261" y="35443"/>
                  </a:lnTo>
                  <a:cubicBezTo>
                    <a:pt x="21238" y="35466"/>
                    <a:pt x="21206" y="35490"/>
                    <a:pt x="21168" y="35514"/>
                  </a:cubicBezTo>
                  <a:lnTo>
                    <a:pt x="21168" y="35514"/>
                  </a:lnTo>
                  <a:cubicBezTo>
                    <a:pt x="21257" y="35467"/>
                    <a:pt x="21346" y="35420"/>
                    <a:pt x="21434" y="35374"/>
                  </a:cubicBezTo>
                  <a:close/>
                  <a:moveTo>
                    <a:pt x="21168" y="35514"/>
                  </a:moveTo>
                  <a:cubicBezTo>
                    <a:pt x="21090" y="35555"/>
                    <a:pt x="21011" y="35597"/>
                    <a:pt x="20933" y="35639"/>
                  </a:cubicBezTo>
                  <a:cubicBezTo>
                    <a:pt x="21017" y="35599"/>
                    <a:pt x="21101" y="35556"/>
                    <a:pt x="21168" y="35514"/>
                  </a:cubicBezTo>
                  <a:close/>
                  <a:moveTo>
                    <a:pt x="17022" y="37430"/>
                  </a:moveTo>
                  <a:lnTo>
                    <a:pt x="17022" y="37430"/>
                  </a:lnTo>
                  <a:cubicBezTo>
                    <a:pt x="17022" y="37494"/>
                    <a:pt x="16958" y="37626"/>
                    <a:pt x="16958" y="37758"/>
                  </a:cubicBezTo>
                  <a:lnTo>
                    <a:pt x="16958" y="37758"/>
                  </a:lnTo>
                  <a:cubicBezTo>
                    <a:pt x="16958" y="37626"/>
                    <a:pt x="17022" y="37563"/>
                    <a:pt x="17022" y="37430"/>
                  </a:cubicBezTo>
                  <a:close/>
                  <a:moveTo>
                    <a:pt x="16826" y="37563"/>
                  </a:moveTo>
                  <a:cubicBezTo>
                    <a:pt x="16826" y="37626"/>
                    <a:pt x="16757" y="37759"/>
                    <a:pt x="16757" y="37828"/>
                  </a:cubicBezTo>
                  <a:cubicBezTo>
                    <a:pt x="16826" y="37759"/>
                    <a:pt x="16826" y="37626"/>
                    <a:pt x="16889" y="37563"/>
                  </a:cubicBezTo>
                  <a:close/>
                  <a:moveTo>
                    <a:pt x="16693" y="37626"/>
                  </a:moveTo>
                  <a:cubicBezTo>
                    <a:pt x="16624" y="37759"/>
                    <a:pt x="16624" y="37828"/>
                    <a:pt x="16561" y="37960"/>
                  </a:cubicBezTo>
                  <a:cubicBezTo>
                    <a:pt x="16624" y="37891"/>
                    <a:pt x="16624" y="37759"/>
                    <a:pt x="16693" y="37626"/>
                  </a:cubicBezTo>
                  <a:close/>
                  <a:moveTo>
                    <a:pt x="16492" y="37759"/>
                  </a:moveTo>
                  <a:lnTo>
                    <a:pt x="16492" y="37759"/>
                  </a:lnTo>
                  <a:cubicBezTo>
                    <a:pt x="16428" y="37891"/>
                    <a:pt x="16428" y="37960"/>
                    <a:pt x="16359" y="38093"/>
                  </a:cubicBezTo>
                  <a:lnTo>
                    <a:pt x="16428" y="38093"/>
                  </a:lnTo>
                  <a:cubicBezTo>
                    <a:pt x="16428" y="37960"/>
                    <a:pt x="16492" y="37828"/>
                    <a:pt x="16492" y="37759"/>
                  </a:cubicBezTo>
                  <a:close/>
                  <a:moveTo>
                    <a:pt x="16296" y="37891"/>
                  </a:moveTo>
                  <a:cubicBezTo>
                    <a:pt x="16296" y="37960"/>
                    <a:pt x="16227" y="38093"/>
                    <a:pt x="16227" y="38156"/>
                  </a:cubicBezTo>
                  <a:cubicBezTo>
                    <a:pt x="16296" y="38093"/>
                    <a:pt x="16296" y="37960"/>
                    <a:pt x="16359" y="37891"/>
                  </a:cubicBezTo>
                  <a:close/>
                  <a:moveTo>
                    <a:pt x="16163" y="37960"/>
                  </a:moveTo>
                  <a:lnTo>
                    <a:pt x="16094" y="38024"/>
                  </a:lnTo>
                  <a:cubicBezTo>
                    <a:pt x="16094" y="38093"/>
                    <a:pt x="16031" y="38225"/>
                    <a:pt x="16031" y="38289"/>
                  </a:cubicBezTo>
                  <a:lnTo>
                    <a:pt x="16094" y="38289"/>
                  </a:lnTo>
                  <a:cubicBezTo>
                    <a:pt x="16094" y="38156"/>
                    <a:pt x="16094" y="38093"/>
                    <a:pt x="16163" y="37960"/>
                  </a:cubicBezTo>
                  <a:close/>
                  <a:moveTo>
                    <a:pt x="15962" y="38093"/>
                  </a:moveTo>
                  <a:lnTo>
                    <a:pt x="15898" y="38156"/>
                  </a:lnTo>
                  <a:cubicBezTo>
                    <a:pt x="15898" y="38225"/>
                    <a:pt x="15829" y="38358"/>
                    <a:pt x="15829" y="38421"/>
                  </a:cubicBezTo>
                  <a:lnTo>
                    <a:pt x="15898" y="38421"/>
                  </a:lnTo>
                  <a:cubicBezTo>
                    <a:pt x="15898" y="38289"/>
                    <a:pt x="15962" y="38225"/>
                    <a:pt x="15962" y="38093"/>
                  </a:cubicBezTo>
                  <a:close/>
                  <a:moveTo>
                    <a:pt x="15432" y="38421"/>
                  </a:moveTo>
                  <a:lnTo>
                    <a:pt x="15432" y="38421"/>
                  </a:lnTo>
                  <a:cubicBezTo>
                    <a:pt x="15432" y="38440"/>
                    <a:pt x="15431" y="38457"/>
                    <a:pt x="15429" y="38473"/>
                  </a:cubicBezTo>
                  <a:lnTo>
                    <a:pt x="15429" y="38473"/>
                  </a:lnTo>
                  <a:cubicBezTo>
                    <a:pt x="15432" y="38463"/>
                    <a:pt x="15432" y="38447"/>
                    <a:pt x="15432" y="38421"/>
                  </a:cubicBezTo>
                  <a:close/>
                  <a:moveTo>
                    <a:pt x="15766" y="38225"/>
                  </a:moveTo>
                  <a:lnTo>
                    <a:pt x="15766" y="38225"/>
                  </a:lnTo>
                  <a:cubicBezTo>
                    <a:pt x="15697" y="38358"/>
                    <a:pt x="15697" y="38421"/>
                    <a:pt x="15633" y="38554"/>
                  </a:cubicBezTo>
                  <a:lnTo>
                    <a:pt x="15697" y="38554"/>
                  </a:lnTo>
                  <a:cubicBezTo>
                    <a:pt x="15697" y="38421"/>
                    <a:pt x="15766" y="38289"/>
                    <a:pt x="15766" y="38225"/>
                  </a:cubicBezTo>
                  <a:close/>
                  <a:moveTo>
                    <a:pt x="15564" y="38358"/>
                  </a:moveTo>
                  <a:cubicBezTo>
                    <a:pt x="15564" y="38490"/>
                    <a:pt x="15501" y="38554"/>
                    <a:pt x="15501" y="38686"/>
                  </a:cubicBezTo>
                  <a:lnTo>
                    <a:pt x="15501" y="38686"/>
                  </a:lnTo>
                  <a:cubicBezTo>
                    <a:pt x="15501" y="38686"/>
                    <a:pt x="15501" y="38623"/>
                    <a:pt x="15564" y="38623"/>
                  </a:cubicBezTo>
                  <a:cubicBezTo>
                    <a:pt x="15564" y="38554"/>
                    <a:pt x="15564" y="38421"/>
                    <a:pt x="15633" y="38358"/>
                  </a:cubicBezTo>
                  <a:close/>
                  <a:moveTo>
                    <a:pt x="15429" y="38473"/>
                  </a:moveTo>
                  <a:cubicBezTo>
                    <a:pt x="15423" y="38490"/>
                    <a:pt x="15408" y="38490"/>
                    <a:pt x="15368" y="38490"/>
                  </a:cubicBezTo>
                  <a:cubicBezTo>
                    <a:pt x="15368" y="38554"/>
                    <a:pt x="15368" y="38686"/>
                    <a:pt x="15299" y="38755"/>
                  </a:cubicBezTo>
                  <a:lnTo>
                    <a:pt x="15368" y="38755"/>
                  </a:lnTo>
                  <a:cubicBezTo>
                    <a:pt x="15368" y="38641"/>
                    <a:pt x="15415" y="38574"/>
                    <a:pt x="15429" y="38473"/>
                  </a:cubicBezTo>
                  <a:close/>
                  <a:moveTo>
                    <a:pt x="15299" y="38554"/>
                  </a:moveTo>
                  <a:cubicBezTo>
                    <a:pt x="15236" y="38554"/>
                    <a:pt x="15236" y="38623"/>
                    <a:pt x="15236" y="38623"/>
                  </a:cubicBezTo>
                  <a:cubicBezTo>
                    <a:pt x="15167" y="38686"/>
                    <a:pt x="15167" y="38819"/>
                    <a:pt x="15167" y="38888"/>
                  </a:cubicBezTo>
                  <a:lnTo>
                    <a:pt x="15236" y="38888"/>
                  </a:lnTo>
                  <a:cubicBezTo>
                    <a:pt x="15236" y="38755"/>
                    <a:pt x="15236" y="38686"/>
                    <a:pt x="15299" y="38554"/>
                  </a:cubicBezTo>
                  <a:close/>
                  <a:moveTo>
                    <a:pt x="15103" y="38686"/>
                  </a:moveTo>
                  <a:cubicBezTo>
                    <a:pt x="15103" y="38686"/>
                    <a:pt x="15034" y="38686"/>
                    <a:pt x="15034" y="38755"/>
                  </a:cubicBezTo>
                  <a:cubicBezTo>
                    <a:pt x="15034" y="38819"/>
                    <a:pt x="14971" y="38951"/>
                    <a:pt x="14971" y="39020"/>
                  </a:cubicBezTo>
                  <a:cubicBezTo>
                    <a:pt x="14971" y="39020"/>
                    <a:pt x="15034" y="39020"/>
                    <a:pt x="15034" y="38951"/>
                  </a:cubicBezTo>
                  <a:cubicBezTo>
                    <a:pt x="15034" y="38888"/>
                    <a:pt x="15103" y="38755"/>
                    <a:pt x="15103" y="38686"/>
                  </a:cubicBezTo>
                  <a:close/>
                  <a:moveTo>
                    <a:pt x="14838" y="38819"/>
                  </a:moveTo>
                  <a:lnTo>
                    <a:pt x="14838" y="39152"/>
                  </a:lnTo>
                  <a:cubicBezTo>
                    <a:pt x="14838" y="39152"/>
                    <a:pt x="14838" y="39084"/>
                    <a:pt x="14902" y="39084"/>
                  </a:cubicBezTo>
                  <a:cubicBezTo>
                    <a:pt x="14902" y="39020"/>
                    <a:pt x="14902" y="38888"/>
                    <a:pt x="14971" y="38819"/>
                  </a:cubicBezTo>
                  <a:close/>
                  <a:moveTo>
                    <a:pt x="14770" y="38888"/>
                  </a:moveTo>
                  <a:lnTo>
                    <a:pt x="14770" y="38888"/>
                  </a:lnTo>
                  <a:cubicBezTo>
                    <a:pt x="13249" y="40011"/>
                    <a:pt x="11722" y="41272"/>
                    <a:pt x="10265" y="42730"/>
                  </a:cubicBezTo>
                  <a:cubicBezTo>
                    <a:pt x="8940" y="43986"/>
                    <a:pt x="7552" y="45575"/>
                    <a:pt x="6158" y="47499"/>
                  </a:cubicBezTo>
                  <a:cubicBezTo>
                    <a:pt x="5231" y="48888"/>
                    <a:pt x="4303" y="50345"/>
                    <a:pt x="3508" y="52004"/>
                  </a:cubicBezTo>
                  <a:lnTo>
                    <a:pt x="3312" y="52401"/>
                  </a:lnTo>
                  <a:cubicBezTo>
                    <a:pt x="3111" y="52666"/>
                    <a:pt x="2978" y="52995"/>
                    <a:pt x="2846" y="53328"/>
                  </a:cubicBezTo>
                  <a:lnTo>
                    <a:pt x="3047" y="52931"/>
                  </a:lnTo>
                  <a:cubicBezTo>
                    <a:pt x="3842" y="51341"/>
                    <a:pt x="4770" y="49884"/>
                    <a:pt x="5697" y="48559"/>
                  </a:cubicBezTo>
                  <a:cubicBezTo>
                    <a:pt x="7287" y="46238"/>
                    <a:pt x="8940" y="44319"/>
                    <a:pt x="10397" y="42862"/>
                  </a:cubicBezTo>
                  <a:cubicBezTo>
                    <a:pt x="11791" y="41468"/>
                    <a:pt x="13249" y="40276"/>
                    <a:pt x="14706" y="39216"/>
                  </a:cubicBezTo>
                  <a:cubicBezTo>
                    <a:pt x="14706" y="39084"/>
                    <a:pt x="14770" y="39020"/>
                    <a:pt x="14770" y="38888"/>
                  </a:cubicBezTo>
                  <a:close/>
                  <a:moveTo>
                    <a:pt x="1590" y="57367"/>
                  </a:moveTo>
                  <a:lnTo>
                    <a:pt x="1590" y="57367"/>
                  </a:lnTo>
                  <a:cubicBezTo>
                    <a:pt x="1575" y="57389"/>
                    <a:pt x="1561" y="57410"/>
                    <a:pt x="1546" y="57431"/>
                  </a:cubicBezTo>
                  <a:lnTo>
                    <a:pt x="1546" y="57431"/>
                  </a:lnTo>
                  <a:cubicBezTo>
                    <a:pt x="1566" y="57424"/>
                    <a:pt x="1590" y="57407"/>
                    <a:pt x="1590" y="57367"/>
                  </a:cubicBezTo>
                  <a:close/>
                  <a:moveTo>
                    <a:pt x="1546" y="57431"/>
                  </a:moveTo>
                  <a:lnTo>
                    <a:pt x="1546" y="57431"/>
                  </a:lnTo>
                  <a:cubicBezTo>
                    <a:pt x="1532" y="57436"/>
                    <a:pt x="1521" y="57436"/>
                    <a:pt x="1521" y="57436"/>
                  </a:cubicBezTo>
                  <a:cubicBezTo>
                    <a:pt x="1514" y="57456"/>
                    <a:pt x="1507" y="57476"/>
                    <a:pt x="1499" y="57495"/>
                  </a:cubicBezTo>
                  <a:lnTo>
                    <a:pt x="1499" y="57495"/>
                  </a:lnTo>
                  <a:cubicBezTo>
                    <a:pt x="1515" y="57474"/>
                    <a:pt x="1530" y="57453"/>
                    <a:pt x="1546" y="57431"/>
                  </a:cubicBezTo>
                  <a:close/>
                  <a:moveTo>
                    <a:pt x="1499" y="57495"/>
                  </a:moveTo>
                  <a:cubicBezTo>
                    <a:pt x="1397" y="57629"/>
                    <a:pt x="1295" y="57731"/>
                    <a:pt x="1192" y="57833"/>
                  </a:cubicBezTo>
                  <a:lnTo>
                    <a:pt x="1192" y="57897"/>
                  </a:lnTo>
                  <a:cubicBezTo>
                    <a:pt x="1311" y="57778"/>
                    <a:pt x="1430" y="57659"/>
                    <a:pt x="1499" y="57495"/>
                  </a:cubicBezTo>
                  <a:close/>
                  <a:moveTo>
                    <a:pt x="1388" y="57897"/>
                  </a:moveTo>
                  <a:cubicBezTo>
                    <a:pt x="1325" y="58029"/>
                    <a:pt x="1192" y="58162"/>
                    <a:pt x="1060" y="58294"/>
                  </a:cubicBezTo>
                  <a:lnTo>
                    <a:pt x="1060" y="58427"/>
                  </a:lnTo>
                  <a:cubicBezTo>
                    <a:pt x="1192" y="58294"/>
                    <a:pt x="1256" y="58162"/>
                    <a:pt x="1388" y="58029"/>
                  </a:cubicBezTo>
                  <a:lnTo>
                    <a:pt x="1388" y="57897"/>
                  </a:lnTo>
                  <a:close/>
                  <a:moveTo>
                    <a:pt x="1256" y="58427"/>
                  </a:moveTo>
                  <a:cubicBezTo>
                    <a:pt x="1192" y="58559"/>
                    <a:pt x="1060" y="58691"/>
                    <a:pt x="991" y="58824"/>
                  </a:cubicBezTo>
                  <a:cubicBezTo>
                    <a:pt x="927" y="58824"/>
                    <a:pt x="927" y="58893"/>
                    <a:pt x="927" y="58893"/>
                  </a:cubicBezTo>
                  <a:cubicBezTo>
                    <a:pt x="1060" y="58824"/>
                    <a:pt x="1124" y="58691"/>
                    <a:pt x="1256" y="58559"/>
                  </a:cubicBezTo>
                  <a:lnTo>
                    <a:pt x="1256" y="58427"/>
                  </a:lnTo>
                  <a:close/>
                  <a:moveTo>
                    <a:pt x="1124" y="58956"/>
                  </a:moveTo>
                  <a:cubicBezTo>
                    <a:pt x="1060" y="59025"/>
                    <a:pt x="927" y="59158"/>
                    <a:pt x="859" y="59290"/>
                  </a:cubicBezTo>
                  <a:cubicBezTo>
                    <a:pt x="859" y="59354"/>
                    <a:pt x="795" y="59354"/>
                    <a:pt x="795" y="59423"/>
                  </a:cubicBezTo>
                  <a:cubicBezTo>
                    <a:pt x="927" y="59354"/>
                    <a:pt x="991" y="59221"/>
                    <a:pt x="1124" y="59089"/>
                  </a:cubicBezTo>
                  <a:lnTo>
                    <a:pt x="1124" y="58956"/>
                  </a:lnTo>
                  <a:close/>
                  <a:moveTo>
                    <a:pt x="991" y="59423"/>
                  </a:moveTo>
                  <a:cubicBezTo>
                    <a:pt x="927" y="59555"/>
                    <a:pt x="859" y="59688"/>
                    <a:pt x="726" y="59751"/>
                  </a:cubicBezTo>
                  <a:lnTo>
                    <a:pt x="726" y="59953"/>
                  </a:lnTo>
                  <a:cubicBezTo>
                    <a:pt x="795" y="59884"/>
                    <a:pt x="859" y="59751"/>
                    <a:pt x="991" y="59688"/>
                  </a:cubicBezTo>
                  <a:lnTo>
                    <a:pt x="991" y="59423"/>
                  </a:lnTo>
                  <a:close/>
                  <a:moveTo>
                    <a:pt x="927" y="59953"/>
                  </a:moveTo>
                  <a:cubicBezTo>
                    <a:pt x="925" y="59955"/>
                    <a:pt x="922" y="59958"/>
                    <a:pt x="920" y="59960"/>
                  </a:cubicBezTo>
                  <a:lnTo>
                    <a:pt x="920" y="59960"/>
                  </a:lnTo>
                  <a:cubicBezTo>
                    <a:pt x="922" y="59958"/>
                    <a:pt x="925" y="59955"/>
                    <a:pt x="927" y="59953"/>
                  </a:cubicBezTo>
                  <a:close/>
                  <a:moveTo>
                    <a:pt x="920" y="59960"/>
                  </a:moveTo>
                  <a:cubicBezTo>
                    <a:pt x="792" y="60088"/>
                    <a:pt x="725" y="60151"/>
                    <a:pt x="662" y="60281"/>
                  </a:cubicBezTo>
                  <a:cubicBezTo>
                    <a:pt x="594" y="60350"/>
                    <a:pt x="594" y="60414"/>
                    <a:pt x="594" y="60483"/>
                  </a:cubicBezTo>
                  <a:lnTo>
                    <a:pt x="859" y="60218"/>
                  </a:lnTo>
                  <a:cubicBezTo>
                    <a:pt x="859" y="60152"/>
                    <a:pt x="859" y="60027"/>
                    <a:pt x="920" y="59960"/>
                  </a:cubicBezTo>
                  <a:close/>
                  <a:moveTo>
                    <a:pt x="795" y="60483"/>
                  </a:moveTo>
                  <a:lnTo>
                    <a:pt x="530" y="60748"/>
                  </a:lnTo>
                  <a:cubicBezTo>
                    <a:pt x="530" y="60811"/>
                    <a:pt x="530" y="60944"/>
                    <a:pt x="461" y="61013"/>
                  </a:cubicBezTo>
                  <a:cubicBezTo>
                    <a:pt x="594" y="60944"/>
                    <a:pt x="662" y="60811"/>
                    <a:pt x="726" y="60748"/>
                  </a:cubicBezTo>
                  <a:cubicBezTo>
                    <a:pt x="795" y="60679"/>
                    <a:pt x="795" y="60546"/>
                    <a:pt x="795" y="60483"/>
                  </a:cubicBezTo>
                  <a:close/>
                  <a:moveTo>
                    <a:pt x="726" y="61013"/>
                  </a:moveTo>
                  <a:lnTo>
                    <a:pt x="726" y="61013"/>
                  </a:lnTo>
                  <a:cubicBezTo>
                    <a:pt x="594" y="61076"/>
                    <a:pt x="530" y="61209"/>
                    <a:pt x="461" y="61278"/>
                  </a:cubicBezTo>
                  <a:cubicBezTo>
                    <a:pt x="461" y="61341"/>
                    <a:pt x="397" y="61410"/>
                    <a:pt x="397" y="61543"/>
                  </a:cubicBezTo>
                  <a:lnTo>
                    <a:pt x="662" y="61278"/>
                  </a:lnTo>
                  <a:cubicBezTo>
                    <a:pt x="662" y="61209"/>
                    <a:pt x="662" y="61076"/>
                    <a:pt x="726" y="61013"/>
                  </a:cubicBezTo>
                  <a:close/>
                  <a:moveTo>
                    <a:pt x="594" y="61543"/>
                  </a:moveTo>
                  <a:cubicBezTo>
                    <a:pt x="530" y="61606"/>
                    <a:pt x="461" y="61675"/>
                    <a:pt x="397" y="61808"/>
                  </a:cubicBezTo>
                  <a:cubicBezTo>
                    <a:pt x="329" y="61871"/>
                    <a:pt x="329" y="61940"/>
                    <a:pt x="329" y="62073"/>
                  </a:cubicBezTo>
                  <a:cubicBezTo>
                    <a:pt x="397" y="61940"/>
                    <a:pt x="461" y="61871"/>
                    <a:pt x="594" y="61808"/>
                  </a:cubicBezTo>
                  <a:lnTo>
                    <a:pt x="594" y="61543"/>
                  </a:lnTo>
                  <a:close/>
                  <a:moveTo>
                    <a:pt x="530" y="62073"/>
                  </a:moveTo>
                  <a:cubicBezTo>
                    <a:pt x="461" y="62136"/>
                    <a:pt x="397" y="62205"/>
                    <a:pt x="265" y="62269"/>
                  </a:cubicBezTo>
                  <a:lnTo>
                    <a:pt x="265" y="62602"/>
                  </a:lnTo>
                  <a:cubicBezTo>
                    <a:pt x="329" y="62470"/>
                    <a:pt x="397" y="62401"/>
                    <a:pt x="530" y="62337"/>
                  </a:cubicBezTo>
                  <a:lnTo>
                    <a:pt x="530" y="62073"/>
                  </a:lnTo>
                  <a:close/>
                  <a:moveTo>
                    <a:pt x="461" y="62602"/>
                  </a:moveTo>
                  <a:cubicBezTo>
                    <a:pt x="397" y="62666"/>
                    <a:pt x="329" y="62735"/>
                    <a:pt x="196" y="62799"/>
                  </a:cubicBezTo>
                  <a:lnTo>
                    <a:pt x="196" y="63132"/>
                  </a:lnTo>
                  <a:cubicBezTo>
                    <a:pt x="265" y="63000"/>
                    <a:pt x="329" y="62931"/>
                    <a:pt x="461" y="62867"/>
                  </a:cubicBezTo>
                  <a:lnTo>
                    <a:pt x="461" y="62602"/>
                  </a:lnTo>
                  <a:close/>
                  <a:moveTo>
                    <a:pt x="397" y="63064"/>
                  </a:moveTo>
                  <a:cubicBezTo>
                    <a:pt x="329" y="63132"/>
                    <a:pt x="265" y="63265"/>
                    <a:pt x="196" y="63328"/>
                  </a:cubicBezTo>
                  <a:cubicBezTo>
                    <a:pt x="133" y="63397"/>
                    <a:pt x="133" y="63530"/>
                    <a:pt x="133" y="63593"/>
                  </a:cubicBezTo>
                  <a:cubicBezTo>
                    <a:pt x="196" y="63530"/>
                    <a:pt x="265" y="63461"/>
                    <a:pt x="397" y="63397"/>
                  </a:cubicBezTo>
                  <a:lnTo>
                    <a:pt x="397" y="63064"/>
                  </a:lnTo>
                  <a:close/>
                  <a:moveTo>
                    <a:pt x="329" y="63593"/>
                  </a:moveTo>
                  <a:lnTo>
                    <a:pt x="133" y="63795"/>
                  </a:lnTo>
                  <a:cubicBezTo>
                    <a:pt x="133" y="63927"/>
                    <a:pt x="133" y="64060"/>
                    <a:pt x="64" y="64123"/>
                  </a:cubicBezTo>
                  <a:cubicBezTo>
                    <a:pt x="196" y="64060"/>
                    <a:pt x="265" y="63991"/>
                    <a:pt x="329" y="63927"/>
                  </a:cubicBezTo>
                  <a:lnTo>
                    <a:pt x="329" y="63593"/>
                  </a:lnTo>
                  <a:close/>
                  <a:moveTo>
                    <a:pt x="329" y="64123"/>
                  </a:moveTo>
                  <a:lnTo>
                    <a:pt x="329" y="64123"/>
                  </a:lnTo>
                  <a:cubicBezTo>
                    <a:pt x="265" y="64192"/>
                    <a:pt x="133" y="64256"/>
                    <a:pt x="64" y="64325"/>
                  </a:cubicBezTo>
                  <a:lnTo>
                    <a:pt x="64" y="64653"/>
                  </a:lnTo>
                  <a:lnTo>
                    <a:pt x="265" y="64457"/>
                  </a:lnTo>
                  <a:cubicBezTo>
                    <a:pt x="265" y="64388"/>
                    <a:pt x="329" y="64256"/>
                    <a:pt x="329" y="64123"/>
                  </a:cubicBezTo>
                  <a:close/>
                  <a:moveTo>
                    <a:pt x="265" y="64653"/>
                  </a:moveTo>
                  <a:lnTo>
                    <a:pt x="64" y="64855"/>
                  </a:lnTo>
                  <a:lnTo>
                    <a:pt x="64" y="65183"/>
                  </a:lnTo>
                  <a:lnTo>
                    <a:pt x="265" y="64987"/>
                  </a:lnTo>
                  <a:lnTo>
                    <a:pt x="265" y="64653"/>
                  </a:lnTo>
                  <a:close/>
                  <a:moveTo>
                    <a:pt x="265" y="65183"/>
                  </a:moveTo>
                  <a:lnTo>
                    <a:pt x="265" y="65183"/>
                  </a:lnTo>
                  <a:cubicBezTo>
                    <a:pt x="196" y="65252"/>
                    <a:pt x="64" y="65316"/>
                    <a:pt x="0" y="65385"/>
                  </a:cubicBezTo>
                  <a:lnTo>
                    <a:pt x="0" y="65713"/>
                  </a:lnTo>
                  <a:lnTo>
                    <a:pt x="196" y="65517"/>
                  </a:lnTo>
                  <a:cubicBezTo>
                    <a:pt x="265" y="65385"/>
                    <a:pt x="265" y="65316"/>
                    <a:pt x="265" y="65183"/>
                  </a:cubicBezTo>
                  <a:close/>
                  <a:moveTo>
                    <a:pt x="196" y="65713"/>
                  </a:moveTo>
                  <a:cubicBezTo>
                    <a:pt x="133" y="65782"/>
                    <a:pt x="64" y="65782"/>
                    <a:pt x="0" y="65846"/>
                  </a:cubicBezTo>
                  <a:lnTo>
                    <a:pt x="0" y="66243"/>
                  </a:lnTo>
                  <a:lnTo>
                    <a:pt x="196" y="66047"/>
                  </a:lnTo>
                  <a:lnTo>
                    <a:pt x="196" y="65713"/>
                  </a:lnTo>
                  <a:close/>
                  <a:moveTo>
                    <a:pt x="196" y="66180"/>
                  </a:moveTo>
                  <a:lnTo>
                    <a:pt x="0" y="66376"/>
                  </a:lnTo>
                  <a:lnTo>
                    <a:pt x="0" y="66710"/>
                  </a:lnTo>
                  <a:lnTo>
                    <a:pt x="0" y="66773"/>
                  </a:lnTo>
                  <a:lnTo>
                    <a:pt x="196" y="66577"/>
                  </a:lnTo>
                  <a:lnTo>
                    <a:pt x="196" y="66180"/>
                  </a:lnTo>
                  <a:close/>
                  <a:moveTo>
                    <a:pt x="196" y="66710"/>
                  </a:moveTo>
                  <a:lnTo>
                    <a:pt x="0" y="66906"/>
                  </a:lnTo>
                  <a:lnTo>
                    <a:pt x="0" y="67239"/>
                  </a:lnTo>
                  <a:cubicBezTo>
                    <a:pt x="64" y="67239"/>
                    <a:pt x="133" y="67171"/>
                    <a:pt x="196" y="67107"/>
                  </a:cubicBezTo>
                  <a:lnTo>
                    <a:pt x="196" y="66710"/>
                  </a:lnTo>
                  <a:close/>
                  <a:moveTo>
                    <a:pt x="196" y="67239"/>
                  </a:moveTo>
                  <a:lnTo>
                    <a:pt x="0" y="67436"/>
                  </a:lnTo>
                  <a:lnTo>
                    <a:pt x="0" y="67769"/>
                  </a:lnTo>
                  <a:cubicBezTo>
                    <a:pt x="64" y="67701"/>
                    <a:pt x="133" y="67637"/>
                    <a:pt x="196" y="67637"/>
                  </a:cubicBezTo>
                  <a:lnTo>
                    <a:pt x="196" y="67239"/>
                  </a:lnTo>
                  <a:close/>
                  <a:moveTo>
                    <a:pt x="196" y="67769"/>
                  </a:moveTo>
                  <a:cubicBezTo>
                    <a:pt x="133" y="67769"/>
                    <a:pt x="64" y="67833"/>
                    <a:pt x="0" y="67902"/>
                  </a:cubicBezTo>
                  <a:cubicBezTo>
                    <a:pt x="0" y="68034"/>
                    <a:pt x="0" y="68167"/>
                    <a:pt x="64" y="68299"/>
                  </a:cubicBezTo>
                  <a:lnTo>
                    <a:pt x="265" y="68098"/>
                  </a:lnTo>
                  <a:cubicBezTo>
                    <a:pt x="265" y="68034"/>
                    <a:pt x="196" y="67902"/>
                    <a:pt x="196" y="67769"/>
                  </a:cubicBezTo>
                  <a:close/>
                  <a:moveTo>
                    <a:pt x="265" y="68230"/>
                  </a:moveTo>
                  <a:lnTo>
                    <a:pt x="64" y="68432"/>
                  </a:lnTo>
                  <a:lnTo>
                    <a:pt x="64" y="68829"/>
                  </a:lnTo>
                  <a:lnTo>
                    <a:pt x="265" y="68628"/>
                  </a:lnTo>
                  <a:lnTo>
                    <a:pt x="265" y="68230"/>
                  </a:lnTo>
                  <a:close/>
                  <a:moveTo>
                    <a:pt x="265" y="68760"/>
                  </a:moveTo>
                  <a:cubicBezTo>
                    <a:pt x="196" y="68829"/>
                    <a:pt x="133" y="68893"/>
                    <a:pt x="64" y="68893"/>
                  </a:cubicBezTo>
                  <a:cubicBezTo>
                    <a:pt x="64" y="69025"/>
                    <a:pt x="64" y="69158"/>
                    <a:pt x="133" y="69290"/>
                  </a:cubicBezTo>
                  <a:cubicBezTo>
                    <a:pt x="196" y="69290"/>
                    <a:pt x="265" y="69227"/>
                    <a:pt x="329" y="69158"/>
                  </a:cubicBezTo>
                  <a:cubicBezTo>
                    <a:pt x="265" y="69025"/>
                    <a:pt x="265" y="68893"/>
                    <a:pt x="265" y="68760"/>
                  </a:cubicBezTo>
                  <a:close/>
                  <a:moveTo>
                    <a:pt x="329" y="69290"/>
                  </a:moveTo>
                  <a:cubicBezTo>
                    <a:pt x="265" y="69290"/>
                    <a:pt x="196" y="69359"/>
                    <a:pt x="133" y="69423"/>
                  </a:cubicBezTo>
                  <a:lnTo>
                    <a:pt x="133" y="69820"/>
                  </a:lnTo>
                  <a:cubicBezTo>
                    <a:pt x="196" y="69757"/>
                    <a:pt x="265" y="69688"/>
                    <a:pt x="329" y="69688"/>
                  </a:cubicBezTo>
                  <a:lnTo>
                    <a:pt x="329" y="69290"/>
                  </a:lnTo>
                  <a:close/>
                  <a:moveTo>
                    <a:pt x="329" y="69757"/>
                  </a:moveTo>
                  <a:lnTo>
                    <a:pt x="133" y="69953"/>
                  </a:lnTo>
                  <a:cubicBezTo>
                    <a:pt x="196" y="70085"/>
                    <a:pt x="196" y="70218"/>
                    <a:pt x="196" y="70350"/>
                  </a:cubicBezTo>
                  <a:lnTo>
                    <a:pt x="397" y="70154"/>
                  </a:lnTo>
                  <a:cubicBezTo>
                    <a:pt x="397" y="70022"/>
                    <a:pt x="329" y="69889"/>
                    <a:pt x="329" y="69757"/>
                  </a:cubicBezTo>
                  <a:close/>
                  <a:moveTo>
                    <a:pt x="397" y="70287"/>
                  </a:moveTo>
                  <a:cubicBezTo>
                    <a:pt x="329" y="70350"/>
                    <a:pt x="265" y="70350"/>
                    <a:pt x="196" y="70419"/>
                  </a:cubicBezTo>
                  <a:cubicBezTo>
                    <a:pt x="196" y="70552"/>
                    <a:pt x="265" y="70684"/>
                    <a:pt x="265" y="70817"/>
                  </a:cubicBezTo>
                  <a:cubicBezTo>
                    <a:pt x="329" y="70748"/>
                    <a:pt x="397" y="70748"/>
                    <a:pt x="461" y="70684"/>
                  </a:cubicBezTo>
                  <a:cubicBezTo>
                    <a:pt x="397" y="70552"/>
                    <a:pt x="397" y="70419"/>
                    <a:pt x="397" y="70287"/>
                  </a:cubicBezTo>
                  <a:close/>
                  <a:moveTo>
                    <a:pt x="461" y="70748"/>
                  </a:moveTo>
                  <a:lnTo>
                    <a:pt x="265" y="70949"/>
                  </a:lnTo>
                  <a:cubicBezTo>
                    <a:pt x="991" y="77043"/>
                    <a:pt x="3445" y="83933"/>
                    <a:pt x="8479" y="91484"/>
                  </a:cubicBezTo>
                  <a:cubicBezTo>
                    <a:pt x="12321" y="97181"/>
                    <a:pt x="13116" y="103276"/>
                    <a:pt x="13116" y="109237"/>
                  </a:cubicBezTo>
                  <a:cubicBezTo>
                    <a:pt x="13116" y="113276"/>
                    <a:pt x="12719" y="117250"/>
                    <a:pt x="12719" y="121092"/>
                  </a:cubicBezTo>
                  <a:cubicBezTo>
                    <a:pt x="12719" y="124669"/>
                    <a:pt x="13047" y="128050"/>
                    <a:pt x="14176" y="131230"/>
                  </a:cubicBezTo>
                  <a:cubicBezTo>
                    <a:pt x="14971" y="133016"/>
                    <a:pt x="16031" y="134738"/>
                    <a:pt x="17419" y="136397"/>
                  </a:cubicBezTo>
                  <a:cubicBezTo>
                    <a:pt x="16492" y="135205"/>
                    <a:pt x="15697" y="134012"/>
                    <a:pt x="15103" y="132751"/>
                  </a:cubicBezTo>
                  <a:cubicBezTo>
                    <a:pt x="14770" y="132157"/>
                    <a:pt x="14573" y="131559"/>
                    <a:pt x="14308" y="130965"/>
                  </a:cubicBezTo>
                  <a:cubicBezTo>
                    <a:pt x="13249" y="127849"/>
                    <a:pt x="12915" y="124537"/>
                    <a:pt x="12915" y="121092"/>
                  </a:cubicBezTo>
                  <a:cubicBezTo>
                    <a:pt x="12915" y="117319"/>
                    <a:pt x="13312" y="113276"/>
                    <a:pt x="13312" y="109237"/>
                  </a:cubicBezTo>
                  <a:cubicBezTo>
                    <a:pt x="13312" y="103276"/>
                    <a:pt x="12517" y="97112"/>
                    <a:pt x="8675" y="91352"/>
                  </a:cubicBezTo>
                  <a:cubicBezTo>
                    <a:pt x="3577" y="83731"/>
                    <a:pt x="1192" y="76842"/>
                    <a:pt x="461" y="70748"/>
                  </a:cubicBezTo>
                  <a:close/>
                  <a:moveTo>
                    <a:pt x="117912" y="27822"/>
                  </a:moveTo>
                  <a:cubicBezTo>
                    <a:pt x="117647" y="29878"/>
                    <a:pt x="117313" y="31998"/>
                    <a:pt x="116916" y="34049"/>
                  </a:cubicBezTo>
                  <a:cubicBezTo>
                    <a:pt x="116190" y="38623"/>
                    <a:pt x="115395" y="43127"/>
                    <a:pt x="115395" y="47563"/>
                  </a:cubicBezTo>
                  <a:cubicBezTo>
                    <a:pt x="115395" y="52534"/>
                    <a:pt x="116386" y="57303"/>
                    <a:pt x="119433" y="61675"/>
                  </a:cubicBezTo>
                  <a:cubicBezTo>
                    <a:pt x="126057" y="71145"/>
                    <a:pt x="128643" y="79428"/>
                    <a:pt x="128643" y="86646"/>
                  </a:cubicBezTo>
                  <a:cubicBezTo>
                    <a:pt x="128643" y="95655"/>
                    <a:pt x="124669" y="103143"/>
                    <a:pt x="119168" y="109698"/>
                  </a:cubicBezTo>
                  <a:cubicBezTo>
                    <a:pt x="115856" y="113609"/>
                    <a:pt x="111685" y="118310"/>
                    <a:pt x="106386" y="122020"/>
                  </a:cubicBezTo>
                  <a:cubicBezTo>
                    <a:pt x="101086" y="125729"/>
                    <a:pt x="94727" y="128448"/>
                    <a:pt x="87107" y="128448"/>
                  </a:cubicBezTo>
                  <a:cubicBezTo>
                    <a:pt x="83863" y="128448"/>
                    <a:pt x="80419" y="127982"/>
                    <a:pt x="76773" y="126858"/>
                  </a:cubicBezTo>
                  <a:cubicBezTo>
                    <a:pt x="75183" y="126328"/>
                    <a:pt x="73662" y="126127"/>
                    <a:pt x="72205" y="126127"/>
                  </a:cubicBezTo>
                  <a:cubicBezTo>
                    <a:pt x="68824" y="126127"/>
                    <a:pt x="65713" y="127319"/>
                    <a:pt x="62798" y="129041"/>
                  </a:cubicBezTo>
                  <a:cubicBezTo>
                    <a:pt x="58357" y="131691"/>
                    <a:pt x="54187" y="135602"/>
                    <a:pt x="49746" y="138914"/>
                  </a:cubicBezTo>
                  <a:cubicBezTo>
                    <a:pt x="48622" y="139773"/>
                    <a:pt x="47430" y="140568"/>
                    <a:pt x="46169" y="141299"/>
                  </a:cubicBezTo>
                  <a:cubicBezTo>
                    <a:pt x="46301" y="141363"/>
                    <a:pt x="46370" y="141363"/>
                    <a:pt x="46434" y="141431"/>
                  </a:cubicBezTo>
                  <a:cubicBezTo>
                    <a:pt x="50742" y="138782"/>
                    <a:pt x="54584" y="135205"/>
                    <a:pt x="58559" y="132221"/>
                  </a:cubicBezTo>
                  <a:cubicBezTo>
                    <a:pt x="60678" y="130568"/>
                    <a:pt x="62862" y="129110"/>
                    <a:pt x="65114" y="128050"/>
                  </a:cubicBezTo>
                  <a:cubicBezTo>
                    <a:pt x="67366" y="126991"/>
                    <a:pt x="69687" y="126328"/>
                    <a:pt x="72205" y="126328"/>
                  </a:cubicBezTo>
                  <a:cubicBezTo>
                    <a:pt x="73662" y="126328"/>
                    <a:pt x="75183" y="126593"/>
                    <a:pt x="76709" y="127054"/>
                  </a:cubicBezTo>
                  <a:cubicBezTo>
                    <a:pt x="80419" y="128183"/>
                    <a:pt x="83863" y="128644"/>
                    <a:pt x="87107" y="128644"/>
                  </a:cubicBezTo>
                  <a:cubicBezTo>
                    <a:pt x="94727" y="128644"/>
                    <a:pt x="101150" y="125931"/>
                    <a:pt x="106518" y="122152"/>
                  </a:cubicBezTo>
                  <a:cubicBezTo>
                    <a:pt x="111818" y="118443"/>
                    <a:pt x="116057" y="113742"/>
                    <a:pt x="119300" y="109831"/>
                  </a:cubicBezTo>
                  <a:cubicBezTo>
                    <a:pt x="124865" y="103276"/>
                    <a:pt x="128908" y="95724"/>
                    <a:pt x="128908" y="86646"/>
                  </a:cubicBezTo>
                  <a:cubicBezTo>
                    <a:pt x="128908" y="79359"/>
                    <a:pt x="126190" y="71082"/>
                    <a:pt x="119565" y="61543"/>
                  </a:cubicBezTo>
                  <a:cubicBezTo>
                    <a:pt x="116587" y="57234"/>
                    <a:pt x="115660" y="52465"/>
                    <a:pt x="115660" y="47563"/>
                  </a:cubicBezTo>
                  <a:cubicBezTo>
                    <a:pt x="115660" y="43191"/>
                    <a:pt x="116386" y="38623"/>
                    <a:pt x="117117" y="34118"/>
                  </a:cubicBezTo>
                  <a:cubicBezTo>
                    <a:pt x="117515" y="32062"/>
                    <a:pt x="117843" y="29942"/>
                    <a:pt x="118108" y="27891"/>
                  </a:cubicBezTo>
                  <a:cubicBezTo>
                    <a:pt x="118045" y="27891"/>
                    <a:pt x="117976" y="27822"/>
                    <a:pt x="117912" y="27822"/>
                  </a:cubicBezTo>
                  <a:close/>
                  <a:moveTo>
                    <a:pt x="46105" y="141363"/>
                  </a:moveTo>
                  <a:cubicBezTo>
                    <a:pt x="46036" y="141431"/>
                    <a:pt x="45972" y="141431"/>
                    <a:pt x="45904" y="141495"/>
                  </a:cubicBezTo>
                  <a:cubicBezTo>
                    <a:pt x="46036" y="141495"/>
                    <a:pt x="46105" y="141564"/>
                    <a:pt x="46169" y="141564"/>
                  </a:cubicBezTo>
                  <a:cubicBezTo>
                    <a:pt x="46237" y="141564"/>
                    <a:pt x="46301" y="141495"/>
                    <a:pt x="46370" y="141495"/>
                  </a:cubicBezTo>
                  <a:cubicBezTo>
                    <a:pt x="46237" y="141431"/>
                    <a:pt x="46169" y="141431"/>
                    <a:pt x="46105" y="141363"/>
                  </a:cubicBezTo>
                  <a:close/>
                  <a:moveTo>
                    <a:pt x="45840" y="141495"/>
                  </a:moveTo>
                  <a:cubicBezTo>
                    <a:pt x="45771" y="141564"/>
                    <a:pt x="45708" y="141564"/>
                    <a:pt x="45708" y="141628"/>
                  </a:cubicBezTo>
                  <a:cubicBezTo>
                    <a:pt x="45771" y="141628"/>
                    <a:pt x="45840" y="141696"/>
                    <a:pt x="45904" y="141696"/>
                  </a:cubicBezTo>
                  <a:cubicBezTo>
                    <a:pt x="45972" y="141696"/>
                    <a:pt x="46036" y="141628"/>
                    <a:pt x="46105" y="141628"/>
                  </a:cubicBezTo>
                  <a:cubicBezTo>
                    <a:pt x="46036" y="141564"/>
                    <a:pt x="45904" y="141564"/>
                    <a:pt x="45840" y="141495"/>
                  </a:cubicBezTo>
                  <a:close/>
                  <a:moveTo>
                    <a:pt x="45575" y="141696"/>
                  </a:moveTo>
                  <a:cubicBezTo>
                    <a:pt x="45506" y="141696"/>
                    <a:pt x="45506" y="141760"/>
                    <a:pt x="45443" y="141760"/>
                  </a:cubicBezTo>
                  <a:cubicBezTo>
                    <a:pt x="45506" y="141829"/>
                    <a:pt x="45575" y="141829"/>
                    <a:pt x="45708" y="141829"/>
                  </a:cubicBezTo>
                  <a:cubicBezTo>
                    <a:pt x="45708" y="141829"/>
                    <a:pt x="45771" y="141829"/>
                    <a:pt x="45840" y="141760"/>
                  </a:cubicBezTo>
                  <a:cubicBezTo>
                    <a:pt x="45771" y="141760"/>
                    <a:pt x="45639" y="141696"/>
                    <a:pt x="45575" y="141696"/>
                  </a:cubicBezTo>
                  <a:close/>
                  <a:moveTo>
                    <a:pt x="45310" y="141829"/>
                  </a:moveTo>
                  <a:cubicBezTo>
                    <a:pt x="45241" y="141829"/>
                    <a:pt x="45241" y="141893"/>
                    <a:pt x="45178" y="141893"/>
                  </a:cubicBezTo>
                  <a:cubicBezTo>
                    <a:pt x="45241" y="141961"/>
                    <a:pt x="45374" y="141961"/>
                    <a:pt x="45443" y="142025"/>
                  </a:cubicBezTo>
                  <a:lnTo>
                    <a:pt x="45575" y="141893"/>
                  </a:lnTo>
                  <a:cubicBezTo>
                    <a:pt x="45506" y="141893"/>
                    <a:pt x="45374" y="141829"/>
                    <a:pt x="45310" y="141829"/>
                  </a:cubicBezTo>
                  <a:close/>
                  <a:moveTo>
                    <a:pt x="45045" y="141961"/>
                  </a:moveTo>
                  <a:cubicBezTo>
                    <a:pt x="44976" y="142025"/>
                    <a:pt x="44976" y="142025"/>
                    <a:pt x="44913" y="142025"/>
                  </a:cubicBezTo>
                  <a:cubicBezTo>
                    <a:pt x="44976" y="142094"/>
                    <a:pt x="45109" y="142094"/>
                    <a:pt x="45178" y="142157"/>
                  </a:cubicBezTo>
                  <a:cubicBezTo>
                    <a:pt x="45241" y="142094"/>
                    <a:pt x="45241" y="142094"/>
                    <a:pt x="45310" y="142094"/>
                  </a:cubicBezTo>
                  <a:cubicBezTo>
                    <a:pt x="45241" y="142025"/>
                    <a:pt x="45109" y="142025"/>
                    <a:pt x="45045" y="141961"/>
                  </a:cubicBezTo>
                  <a:close/>
                  <a:moveTo>
                    <a:pt x="44780" y="142094"/>
                  </a:moveTo>
                  <a:cubicBezTo>
                    <a:pt x="44711" y="142157"/>
                    <a:pt x="44711" y="142157"/>
                    <a:pt x="44648" y="142157"/>
                  </a:cubicBezTo>
                  <a:cubicBezTo>
                    <a:pt x="44711" y="142226"/>
                    <a:pt x="44844" y="142226"/>
                    <a:pt x="44913" y="142290"/>
                  </a:cubicBezTo>
                  <a:cubicBezTo>
                    <a:pt x="44976" y="142226"/>
                    <a:pt x="45045" y="142226"/>
                    <a:pt x="45045" y="142226"/>
                  </a:cubicBezTo>
                  <a:cubicBezTo>
                    <a:pt x="44976" y="142157"/>
                    <a:pt x="44913" y="142157"/>
                    <a:pt x="44780" y="142094"/>
                  </a:cubicBezTo>
                  <a:close/>
                  <a:moveTo>
                    <a:pt x="44515" y="142226"/>
                  </a:moveTo>
                  <a:cubicBezTo>
                    <a:pt x="44515" y="142290"/>
                    <a:pt x="44446" y="142290"/>
                    <a:pt x="44383" y="142290"/>
                  </a:cubicBezTo>
                  <a:cubicBezTo>
                    <a:pt x="44515" y="142359"/>
                    <a:pt x="44579" y="142359"/>
                    <a:pt x="44648" y="142422"/>
                  </a:cubicBezTo>
                  <a:cubicBezTo>
                    <a:pt x="44711" y="142422"/>
                    <a:pt x="44780" y="142359"/>
                    <a:pt x="44780" y="142359"/>
                  </a:cubicBezTo>
                  <a:cubicBezTo>
                    <a:pt x="44711" y="142290"/>
                    <a:pt x="44648" y="142290"/>
                    <a:pt x="44515" y="142226"/>
                  </a:cubicBezTo>
                  <a:close/>
                  <a:moveTo>
                    <a:pt x="44118" y="142422"/>
                  </a:moveTo>
                  <a:cubicBezTo>
                    <a:pt x="44250" y="142491"/>
                    <a:pt x="44314" y="142491"/>
                    <a:pt x="44383" y="142555"/>
                  </a:cubicBezTo>
                  <a:cubicBezTo>
                    <a:pt x="44446" y="142555"/>
                    <a:pt x="44515" y="142491"/>
                    <a:pt x="44515" y="142491"/>
                  </a:cubicBezTo>
                  <a:cubicBezTo>
                    <a:pt x="44446" y="142422"/>
                    <a:pt x="44383" y="142422"/>
                    <a:pt x="44250" y="142422"/>
                  </a:cubicBezTo>
                  <a:close/>
                  <a:moveTo>
                    <a:pt x="43853" y="142555"/>
                  </a:moveTo>
                  <a:cubicBezTo>
                    <a:pt x="43985" y="142624"/>
                    <a:pt x="44049" y="142624"/>
                    <a:pt x="44181" y="142687"/>
                  </a:cubicBezTo>
                  <a:lnTo>
                    <a:pt x="44250" y="142624"/>
                  </a:lnTo>
                  <a:cubicBezTo>
                    <a:pt x="44181" y="142555"/>
                    <a:pt x="44118" y="142555"/>
                    <a:pt x="43985" y="142555"/>
                  </a:cubicBezTo>
                  <a:close/>
                  <a:moveTo>
                    <a:pt x="43588" y="142687"/>
                  </a:moveTo>
                  <a:cubicBezTo>
                    <a:pt x="43720" y="142756"/>
                    <a:pt x="43784" y="142756"/>
                    <a:pt x="43916" y="142820"/>
                  </a:cubicBezTo>
                  <a:cubicBezTo>
                    <a:pt x="43916" y="142756"/>
                    <a:pt x="43985" y="142756"/>
                    <a:pt x="43985" y="142756"/>
                  </a:cubicBezTo>
                  <a:cubicBezTo>
                    <a:pt x="43916" y="142687"/>
                    <a:pt x="43784" y="142687"/>
                    <a:pt x="43720" y="142687"/>
                  </a:cubicBezTo>
                  <a:close/>
                  <a:moveTo>
                    <a:pt x="43455" y="142756"/>
                  </a:moveTo>
                  <a:cubicBezTo>
                    <a:pt x="43386" y="142820"/>
                    <a:pt x="43386" y="142820"/>
                    <a:pt x="43323" y="142820"/>
                  </a:cubicBezTo>
                  <a:cubicBezTo>
                    <a:pt x="43455" y="142889"/>
                    <a:pt x="43519" y="142889"/>
                    <a:pt x="43651" y="142952"/>
                  </a:cubicBezTo>
                  <a:cubicBezTo>
                    <a:pt x="43651" y="142889"/>
                    <a:pt x="43720" y="142889"/>
                    <a:pt x="43720" y="142889"/>
                  </a:cubicBezTo>
                  <a:cubicBezTo>
                    <a:pt x="43651" y="142820"/>
                    <a:pt x="43519" y="142820"/>
                    <a:pt x="43455" y="142756"/>
                  </a:cubicBezTo>
                  <a:close/>
                  <a:moveTo>
                    <a:pt x="43190" y="142889"/>
                  </a:moveTo>
                  <a:cubicBezTo>
                    <a:pt x="43121" y="142952"/>
                    <a:pt x="43121" y="142952"/>
                    <a:pt x="43058" y="142952"/>
                  </a:cubicBezTo>
                  <a:cubicBezTo>
                    <a:pt x="43190" y="142952"/>
                    <a:pt x="43323" y="143021"/>
                    <a:pt x="43386" y="143021"/>
                  </a:cubicBezTo>
                  <a:lnTo>
                    <a:pt x="43455" y="143021"/>
                  </a:lnTo>
                  <a:cubicBezTo>
                    <a:pt x="43386" y="142952"/>
                    <a:pt x="43254" y="142952"/>
                    <a:pt x="43190" y="142889"/>
                  </a:cubicBezTo>
                  <a:close/>
                  <a:moveTo>
                    <a:pt x="42925" y="143021"/>
                  </a:moveTo>
                  <a:cubicBezTo>
                    <a:pt x="42856" y="143021"/>
                    <a:pt x="42856" y="143021"/>
                    <a:pt x="42856" y="143085"/>
                  </a:cubicBezTo>
                  <a:lnTo>
                    <a:pt x="42793" y="143085"/>
                  </a:lnTo>
                  <a:cubicBezTo>
                    <a:pt x="42925" y="143085"/>
                    <a:pt x="43058" y="143154"/>
                    <a:pt x="43121" y="143154"/>
                  </a:cubicBezTo>
                  <a:lnTo>
                    <a:pt x="43190" y="143154"/>
                  </a:lnTo>
                  <a:cubicBezTo>
                    <a:pt x="43121" y="143085"/>
                    <a:pt x="42989" y="143085"/>
                    <a:pt x="42925" y="143021"/>
                  </a:cubicBezTo>
                  <a:close/>
                  <a:moveTo>
                    <a:pt x="42528" y="143154"/>
                  </a:moveTo>
                  <a:cubicBezTo>
                    <a:pt x="42660" y="143217"/>
                    <a:pt x="42793" y="143217"/>
                    <a:pt x="42856" y="143286"/>
                  </a:cubicBezTo>
                  <a:cubicBezTo>
                    <a:pt x="42925" y="143286"/>
                    <a:pt x="42925" y="143286"/>
                    <a:pt x="42925" y="143217"/>
                  </a:cubicBezTo>
                  <a:cubicBezTo>
                    <a:pt x="42856" y="143217"/>
                    <a:pt x="42724" y="143154"/>
                    <a:pt x="42660" y="143154"/>
                  </a:cubicBezTo>
                  <a:close/>
                  <a:moveTo>
                    <a:pt x="42263" y="143286"/>
                  </a:moveTo>
                  <a:cubicBezTo>
                    <a:pt x="42395" y="143350"/>
                    <a:pt x="42528" y="143350"/>
                    <a:pt x="42591" y="143350"/>
                  </a:cubicBezTo>
                  <a:lnTo>
                    <a:pt x="42660" y="143350"/>
                  </a:lnTo>
                  <a:cubicBezTo>
                    <a:pt x="42591" y="143350"/>
                    <a:pt x="42459" y="143286"/>
                    <a:pt x="42326" y="143286"/>
                  </a:cubicBezTo>
                  <a:close/>
                  <a:moveTo>
                    <a:pt x="42062" y="143350"/>
                  </a:moveTo>
                  <a:cubicBezTo>
                    <a:pt x="42062" y="143419"/>
                    <a:pt x="42062" y="143419"/>
                    <a:pt x="41998" y="143419"/>
                  </a:cubicBezTo>
                  <a:cubicBezTo>
                    <a:pt x="42130" y="143419"/>
                    <a:pt x="42263" y="143482"/>
                    <a:pt x="42395" y="143482"/>
                  </a:cubicBezTo>
                  <a:cubicBezTo>
                    <a:pt x="42326" y="143419"/>
                    <a:pt x="42194" y="143419"/>
                    <a:pt x="42062" y="143350"/>
                  </a:cubicBezTo>
                  <a:close/>
                  <a:moveTo>
                    <a:pt x="41733" y="143482"/>
                  </a:moveTo>
                  <a:cubicBezTo>
                    <a:pt x="41865" y="143551"/>
                    <a:pt x="41998" y="143551"/>
                    <a:pt x="42130" y="143615"/>
                  </a:cubicBezTo>
                  <a:lnTo>
                    <a:pt x="42130" y="143551"/>
                  </a:lnTo>
                  <a:cubicBezTo>
                    <a:pt x="41998" y="143551"/>
                    <a:pt x="41929" y="143551"/>
                    <a:pt x="41797" y="143482"/>
                  </a:cubicBezTo>
                  <a:close/>
                  <a:moveTo>
                    <a:pt x="41468" y="143615"/>
                  </a:moveTo>
                  <a:cubicBezTo>
                    <a:pt x="41600" y="143615"/>
                    <a:pt x="41733" y="143684"/>
                    <a:pt x="41865" y="143684"/>
                  </a:cubicBezTo>
                  <a:cubicBezTo>
                    <a:pt x="41733" y="143684"/>
                    <a:pt x="41664" y="143615"/>
                    <a:pt x="41532" y="143615"/>
                  </a:cubicBezTo>
                  <a:close/>
                  <a:moveTo>
                    <a:pt x="36762" y="144876"/>
                  </a:moveTo>
                  <a:cubicBezTo>
                    <a:pt x="36653" y="144888"/>
                    <a:pt x="36545" y="144900"/>
                    <a:pt x="36439" y="144911"/>
                  </a:cubicBezTo>
                  <a:lnTo>
                    <a:pt x="36439" y="144911"/>
                  </a:lnTo>
                  <a:cubicBezTo>
                    <a:pt x="36724" y="144894"/>
                    <a:pt x="37008" y="144876"/>
                    <a:pt x="37292" y="144876"/>
                  </a:cubicBezTo>
                  <a:close/>
                  <a:moveTo>
                    <a:pt x="17552" y="136858"/>
                  </a:moveTo>
                  <a:cubicBezTo>
                    <a:pt x="19343" y="138845"/>
                    <a:pt x="21728" y="140700"/>
                    <a:pt x="25040" y="142359"/>
                  </a:cubicBezTo>
                  <a:cubicBezTo>
                    <a:pt x="28680" y="144214"/>
                    <a:pt x="31993" y="145009"/>
                    <a:pt x="35040" y="145009"/>
                  </a:cubicBezTo>
                  <a:cubicBezTo>
                    <a:pt x="35528" y="145009"/>
                    <a:pt x="35971" y="144963"/>
                    <a:pt x="36439" y="144911"/>
                  </a:cubicBezTo>
                  <a:lnTo>
                    <a:pt x="36439" y="144911"/>
                  </a:lnTo>
                  <a:cubicBezTo>
                    <a:pt x="36194" y="144926"/>
                    <a:pt x="35948" y="144940"/>
                    <a:pt x="35702" y="144940"/>
                  </a:cubicBezTo>
                  <a:cubicBezTo>
                    <a:pt x="32523" y="144940"/>
                    <a:pt x="29014" y="144145"/>
                    <a:pt x="25172" y="142226"/>
                  </a:cubicBezTo>
                  <a:cubicBezTo>
                    <a:pt x="21924" y="140637"/>
                    <a:pt x="19406" y="138845"/>
                    <a:pt x="17552" y="13685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4" name="Google Shape;704;p38"/>
            <p:cNvSpPr/>
            <p:nvPr/>
          </p:nvSpPr>
          <p:spPr>
            <a:xfrm>
              <a:off x="2153375" y="985075"/>
              <a:ext cx="3264075" cy="3615150"/>
            </a:xfrm>
            <a:custGeom>
              <a:avLst/>
              <a:gdLst/>
              <a:ahLst/>
              <a:cxnLst/>
              <a:rect l="l" t="t" r="r" b="b"/>
              <a:pathLst>
                <a:path w="130563" h="144606" extrusionOk="0">
                  <a:moveTo>
                    <a:pt x="93201" y="1987"/>
                  </a:moveTo>
                  <a:cubicBezTo>
                    <a:pt x="93270" y="1987"/>
                    <a:pt x="93334" y="1987"/>
                    <a:pt x="93403" y="2051"/>
                  </a:cubicBezTo>
                  <a:cubicBezTo>
                    <a:pt x="93466" y="2051"/>
                    <a:pt x="93466" y="1987"/>
                    <a:pt x="93466" y="1987"/>
                  </a:cubicBezTo>
                  <a:close/>
                  <a:moveTo>
                    <a:pt x="92671" y="2120"/>
                  </a:moveTo>
                  <a:cubicBezTo>
                    <a:pt x="92804" y="2184"/>
                    <a:pt x="92873" y="2184"/>
                    <a:pt x="93005" y="2184"/>
                  </a:cubicBezTo>
                  <a:lnTo>
                    <a:pt x="93069" y="2184"/>
                  </a:lnTo>
                  <a:cubicBezTo>
                    <a:pt x="92936" y="2120"/>
                    <a:pt x="92804" y="2120"/>
                    <a:pt x="92740" y="2120"/>
                  </a:cubicBezTo>
                  <a:close/>
                  <a:moveTo>
                    <a:pt x="92343" y="2252"/>
                  </a:moveTo>
                  <a:cubicBezTo>
                    <a:pt x="92274" y="2252"/>
                    <a:pt x="92274" y="2252"/>
                    <a:pt x="92274" y="2316"/>
                  </a:cubicBezTo>
                  <a:cubicBezTo>
                    <a:pt x="92343" y="2316"/>
                    <a:pt x="92475" y="2316"/>
                    <a:pt x="92608" y="2385"/>
                  </a:cubicBezTo>
                  <a:cubicBezTo>
                    <a:pt x="92608" y="2316"/>
                    <a:pt x="92671" y="2316"/>
                    <a:pt x="92671" y="2316"/>
                  </a:cubicBezTo>
                  <a:cubicBezTo>
                    <a:pt x="92539" y="2316"/>
                    <a:pt x="92475" y="2252"/>
                    <a:pt x="92343" y="2252"/>
                  </a:cubicBezTo>
                  <a:close/>
                  <a:moveTo>
                    <a:pt x="91945" y="2385"/>
                  </a:moveTo>
                  <a:cubicBezTo>
                    <a:pt x="91877" y="2449"/>
                    <a:pt x="91877" y="2449"/>
                    <a:pt x="91813" y="2449"/>
                  </a:cubicBezTo>
                  <a:cubicBezTo>
                    <a:pt x="91945" y="2449"/>
                    <a:pt x="92078" y="2517"/>
                    <a:pt x="92210" y="2517"/>
                  </a:cubicBezTo>
                  <a:cubicBezTo>
                    <a:pt x="92210" y="2517"/>
                    <a:pt x="92274" y="2517"/>
                    <a:pt x="92343" y="2449"/>
                  </a:cubicBezTo>
                  <a:cubicBezTo>
                    <a:pt x="92210" y="2449"/>
                    <a:pt x="92078" y="2449"/>
                    <a:pt x="91945" y="2385"/>
                  </a:cubicBezTo>
                  <a:close/>
                  <a:moveTo>
                    <a:pt x="91612" y="2517"/>
                  </a:moveTo>
                  <a:cubicBezTo>
                    <a:pt x="91548" y="2581"/>
                    <a:pt x="91479" y="2581"/>
                    <a:pt x="91479" y="2581"/>
                  </a:cubicBezTo>
                  <a:cubicBezTo>
                    <a:pt x="91548" y="2650"/>
                    <a:pt x="91681" y="2650"/>
                    <a:pt x="91744" y="2713"/>
                  </a:cubicBezTo>
                  <a:cubicBezTo>
                    <a:pt x="91813" y="2650"/>
                    <a:pt x="91877" y="2650"/>
                    <a:pt x="91945" y="2650"/>
                  </a:cubicBezTo>
                  <a:cubicBezTo>
                    <a:pt x="91813" y="2581"/>
                    <a:pt x="91681" y="2581"/>
                    <a:pt x="91612" y="2517"/>
                  </a:cubicBezTo>
                  <a:close/>
                  <a:moveTo>
                    <a:pt x="91214" y="2713"/>
                  </a:moveTo>
                  <a:cubicBezTo>
                    <a:pt x="91151" y="2713"/>
                    <a:pt x="91151" y="2782"/>
                    <a:pt x="91082" y="2782"/>
                  </a:cubicBezTo>
                  <a:cubicBezTo>
                    <a:pt x="91151" y="2782"/>
                    <a:pt x="91283" y="2846"/>
                    <a:pt x="91347" y="2846"/>
                  </a:cubicBezTo>
                  <a:cubicBezTo>
                    <a:pt x="91416" y="2846"/>
                    <a:pt x="91479" y="2846"/>
                    <a:pt x="91548" y="2782"/>
                  </a:cubicBezTo>
                  <a:cubicBezTo>
                    <a:pt x="91416" y="2782"/>
                    <a:pt x="91347" y="2713"/>
                    <a:pt x="91214" y="2713"/>
                  </a:cubicBezTo>
                  <a:close/>
                  <a:moveTo>
                    <a:pt x="90886" y="2846"/>
                  </a:moveTo>
                  <a:cubicBezTo>
                    <a:pt x="90817" y="2915"/>
                    <a:pt x="90753" y="2915"/>
                    <a:pt x="90684" y="2915"/>
                  </a:cubicBezTo>
                  <a:cubicBezTo>
                    <a:pt x="90753" y="2978"/>
                    <a:pt x="90886" y="3047"/>
                    <a:pt x="90949" y="3047"/>
                  </a:cubicBezTo>
                  <a:cubicBezTo>
                    <a:pt x="91018" y="3047"/>
                    <a:pt x="91082" y="2978"/>
                    <a:pt x="91151" y="2978"/>
                  </a:cubicBezTo>
                  <a:cubicBezTo>
                    <a:pt x="91082" y="2915"/>
                    <a:pt x="90949" y="2915"/>
                    <a:pt x="90886" y="2846"/>
                  </a:cubicBezTo>
                  <a:close/>
                  <a:moveTo>
                    <a:pt x="90488" y="3047"/>
                  </a:moveTo>
                  <a:cubicBezTo>
                    <a:pt x="90419" y="3047"/>
                    <a:pt x="90356" y="3111"/>
                    <a:pt x="90287" y="3111"/>
                  </a:cubicBezTo>
                  <a:cubicBezTo>
                    <a:pt x="90356" y="3180"/>
                    <a:pt x="90488" y="3180"/>
                    <a:pt x="90552" y="3243"/>
                  </a:cubicBezTo>
                  <a:cubicBezTo>
                    <a:pt x="90621" y="3180"/>
                    <a:pt x="90684" y="3180"/>
                    <a:pt x="90753" y="3111"/>
                  </a:cubicBezTo>
                  <a:cubicBezTo>
                    <a:pt x="90684" y="3111"/>
                    <a:pt x="90552" y="3047"/>
                    <a:pt x="90488" y="3047"/>
                  </a:cubicBezTo>
                  <a:close/>
                  <a:moveTo>
                    <a:pt x="90091" y="3180"/>
                  </a:moveTo>
                  <a:cubicBezTo>
                    <a:pt x="90022" y="3243"/>
                    <a:pt x="89958" y="3243"/>
                    <a:pt x="89889" y="3312"/>
                  </a:cubicBezTo>
                  <a:cubicBezTo>
                    <a:pt x="89958" y="3312"/>
                    <a:pt x="90091" y="3376"/>
                    <a:pt x="90154" y="3445"/>
                  </a:cubicBezTo>
                  <a:cubicBezTo>
                    <a:pt x="90223" y="3376"/>
                    <a:pt x="90287" y="3376"/>
                    <a:pt x="90356" y="3312"/>
                  </a:cubicBezTo>
                  <a:cubicBezTo>
                    <a:pt x="90287" y="3312"/>
                    <a:pt x="90223" y="3243"/>
                    <a:pt x="90091" y="3180"/>
                  </a:cubicBezTo>
                  <a:close/>
                  <a:moveTo>
                    <a:pt x="89757" y="3376"/>
                  </a:moveTo>
                  <a:cubicBezTo>
                    <a:pt x="89624" y="3445"/>
                    <a:pt x="89561" y="3445"/>
                    <a:pt x="89492" y="3508"/>
                  </a:cubicBezTo>
                  <a:cubicBezTo>
                    <a:pt x="89561" y="3508"/>
                    <a:pt x="89693" y="3577"/>
                    <a:pt x="89757" y="3641"/>
                  </a:cubicBezTo>
                  <a:cubicBezTo>
                    <a:pt x="89826" y="3577"/>
                    <a:pt x="89889" y="3508"/>
                    <a:pt x="89958" y="3508"/>
                  </a:cubicBezTo>
                  <a:cubicBezTo>
                    <a:pt x="89889" y="3445"/>
                    <a:pt x="89826" y="3445"/>
                    <a:pt x="89757" y="3376"/>
                  </a:cubicBezTo>
                  <a:close/>
                  <a:moveTo>
                    <a:pt x="89359" y="3577"/>
                  </a:moveTo>
                  <a:cubicBezTo>
                    <a:pt x="89296" y="3577"/>
                    <a:pt x="89163" y="3641"/>
                    <a:pt x="89094" y="3710"/>
                  </a:cubicBezTo>
                  <a:cubicBezTo>
                    <a:pt x="89163" y="3710"/>
                    <a:pt x="89296" y="3773"/>
                    <a:pt x="89359" y="3773"/>
                  </a:cubicBezTo>
                  <a:cubicBezTo>
                    <a:pt x="89428" y="3773"/>
                    <a:pt x="89492" y="3710"/>
                    <a:pt x="89561" y="3710"/>
                  </a:cubicBezTo>
                  <a:cubicBezTo>
                    <a:pt x="89492" y="3641"/>
                    <a:pt x="89428" y="3577"/>
                    <a:pt x="89359" y="3577"/>
                  </a:cubicBezTo>
                  <a:close/>
                  <a:moveTo>
                    <a:pt x="88962" y="3773"/>
                  </a:moveTo>
                  <a:cubicBezTo>
                    <a:pt x="88898" y="3773"/>
                    <a:pt x="88829" y="3842"/>
                    <a:pt x="88697" y="3906"/>
                  </a:cubicBezTo>
                  <a:cubicBezTo>
                    <a:pt x="88766" y="3906"/>
                    <a:pt x="88829" y="3975"/>
                    <a:pt x="88962" y="3975"/>
                  </a:cubicBezTo>
                  <a:cubicBezTo>
                    <a:pt x="89031" y="3975"/>
                    <a:pt x="89094" y="3906"/>
                    <a:pt x="89163" y="3906"/>
                  </a:cubicBezTo>
                  <a:cubicBezTo>
                    <a:pt x="89094" y="3842"/>
                    <a:pt x="89031" y="3773"/>
                    <a:pt x="88962" y="3773"/>
                  </a:cubicBezTo>
                  <a:close/>
                  <a:moveTo>
                    <a:pt x="88564" y="3975"/>
                  </a:moveTo>
                  <a:cubicBezTo>
                    <a:pt x="88501" y="3975"/>
                    <a:pt x="88432" y="4038"/>
                    <a:pt x="88299" y="4107"/>
                  </a:cubicBezTo>
                  <a:cubicBezTo>
                    <a:pt x="88368" y="4107"/>
                    <a:pt x="88432" y="4171"/>
                    <a:pt x="88501" y="4240"/>
                  </a:cubicBezTo>
                  <a:cubicBezTo>
                    <a:pt x="88633" y="4171"/>
                    <a:pt x="88697" y="4107"/>
                    <a:pt x="88766" y="4107"/>
                  </a:cubicBezTo>
                  <a:cubicBezTo>
                    <a:pt x="88697" y="4038"/>
                    <a:pt x="88633" y="3975"/>
                    <a:pt x="88564" y="3975"/>
                  </a:cubicBezTo>
                  <a:close/>
                  <a:moveTo>
                    <a:pt x="88167" y="4171"/>
                  </a:moveTo>
                  <a:cubicBezTo>
                    <a:pt x="88103" y="4171"/>
                    <a:pt x="88035" y="4240"/>
                    <a:pt x="87902" y="4303"/>
                  </a:cubicBezTo>
                  <a:cubicBezTo>
                    <a:pt x="87971" y="4303"/>
                    <a:pt x="88035" y="4372"/>
                    <a:pt x="88103" y="4436"/>
                  </a:cubicBezTo>
                  <a:cubicBezTo>
                    <a:pt x="88236" y="4372"/>
                    <a:pt x="88299" y="4303"/>
                    <a:pt x="88368" y="4303"/>
                  </a:cubicBezTo>
                  <a:cubicBezTo>
                    <a:pt x="88299" y="4240"/>
                    <a:pt x="88236" y="4171"/>
                    <a:pt x="88167" y="4171"/>
                  </a:cubicBezTo>
                  <a:close/>
                  <a:moveTo>
                    <a:pt x="87770" y="4372"/>
                  </a:moveTo>
                  <a:cubicBezTo>
                    <a:pt x="87706" y="4372"/>
                    <a:pt x="87637" y="4436"/>
                    <a:pt x="87505" y="4505"/>
                  </a:cubicBezTo>
                  <a:cubicBezTo>
                    <a:pt x="87573" y="4505"/>
                    <a:pt x="87637" y="4568"/>
                    <a:pt x="87706" y="4637"/>
                  </a:cubicBezTo>
                  <a:cubicBezTo>
                    <a:pt x="87838" y="4568"/>
                    <a:pt x="87902" y="4505"/>
                    <a:pt x="87971" y="4505"/>
                  </a:cubicBezTo>
                  <a:cubicBezTo>
                    <a:pt x="87902" y="4436"/>
                    <a:pt x="87838" y="4372"/>
                    <a:pt x="87770" y="4372"/>
                  </a:cubicBezTo>
                  <a:close/>
                  <a:moveTo>
                    <a:pt x="87441" y="4568"/>
                  </a:moveTo>
                  <a:cubicBezTo>
                    <a:pt x="87308" y="4568"/>
                    <a:pt x="87240" y="4637"/>
                    <a:pt x="87107" y="4701"/>
                  </a:cubicBezTo>
                  <a:cubicBezTo>
                    <a:pt x="87176" y="4770"/>
                    <a:pt x="87240" y="4770"/>
                    <a:pt x="87308" y="4833"/>
                  </a:cubicBezTo>
                  <a:cubicBezTo>
                    <a:pt x="87372" y="4770"/>
                    <a:pt x="87505" y="4701"/>
                    <a:pt x="87573" y="4701"/>
                  </a:cubicBezTo>
                  <a:lnTo>
                    <a:pt x="87441" y="4568"/>
                  </a:lnTo>
                  <a:close/>
                  <a:moveTo>
                    <a:pt x="87044" y="4770"/>
                  </a:moveTo>
                  <a:cubicBezTo>
                    <a:pt x="86911" y="4833"/>
                    <a:pt x="86842" y="4833"/>
                    <a:pt x="86710" y="4902"/>
                  </a:cubicBezTo>
                  <a:cubicBezTo>
                    <a:pt x="86779" y="4966"/>
                    <a:pt x="86842" y="5035"/>
                    <a:pt x="86911" y="5035"/>
                  </a:cubicBezTo>
                  <a:cubicBezTo>
                    <a:pt x="86975" y="4966"/>
                    <a:pt x="87107" y="4966"/>
                    <a:pt x="87176" y="4902"/>
                  </a:cubicBezTo>
                  <a:lnTo>
                    <a:pt x="87044" y="4770"/>
                  </a:lnTo>
                  <a:close/>
                  <a:moveTo>
                    <a:pt x="86646" y="4966"/>
                  </a:moveTo>
                  <a:cubicBezTo>
                    <a:pt x="86514" y="5035"/>
                    <a:pt x="86445" y="5098"/>
                    <a:pt x="86312" y="5098"/>
                  </a:cubicBezTo>
                  <a:lnTo>
                    <a:pt x="86514" y="5300"/>
                  </a:lnTo>
                  <a:cubicBezTo>
                    <a:pt x="86577" y="5231"/>
                    <a:pt x="86710" y="5167"/>
                    <a:pt x="86779" y="5098"/>
                  </a:cubicBezTo>
                  <a:lnTo>
                    <a:pt x="86646" y="4966"/>
                  </a:lnTo>
                  <a:close/>
                  <a:moveTo>
                    <a:pt x="86249" y="5167"/>
                  </a:moveTo>
                  <a:cubicBezTo>
                    <a:pt x="86116" y="5231"/>
                    <a:pt x="86047" y="5300"/>
                    <a:pt x="85915" y="5363"/>
                  </a:cubicBezTo>
                  <a:cubicBezTo>
                    <a:pt x="85984" y="5363"/>
                    <a:pt x="86047" y="5432"/>
                    <a:pt x="86116" y="5496"/>
                  </a:cubicBezTo>
                  <a:cubicBezTo>
                    <a:pt x="86180" y="5432"/>
                    <a:pt x="86312" y="5363"/>
                    <a:pt x="86381" y="5300"/>
                  </a:cubicBezTo>
                  <a:cubicBezTo>
                    <a:pt x="86312" y="5300"/>
                    <a:pt x="86249" y="5231"/>
                    <a:pt x="86249" y="5167"/>
                  </a:cubicBezTo>
                  <a:close/>
                  <a:moveTo>
                    <a:pt x="85851" y="5432"/>
                  </a:moveTo>
                  <a:cubicBezTo>
                    <a:pt x="85719" y="5432"/>
                    <a:pt x="85650" y="5496"/>
                    <a:pt x="85517" y="5565"/>
                  </a:cubicBezTo>
                  <a:lnTo>
                    <a:pt x="85650" y="5697"/>
                  </a:lnTo>
                  <a:cubicBezTo>
                    <a:pt x="85782" y="5697"/>
                    <a:pt x="85915" y="5628"/>
                    <a:pt x="85984" y="5565"/>
                  </a:cubicBezTo>
                  <a:lnTo>
                    <a:pt x="85851" y="5432"/>
                  </a:lnTo>
                  <a:close/>
                  <a:moveTo>
                    <a:pt x="85454" y="5628"/>
                  </a:moveTo>
                  <a:cubicBezTo>
                    <a:pt x="85321" y="5697"/>
                    <a:pt x="85252" y="5761"/>
                    <a:pt x="85120" y="5830"/>
                  </a:cubicBezTo>
                  <a:cubicBezTo>
                    <a:pt x="85189" y="5830"/>
                    <a:pt x="85189" y="5893"/>
                    <a:pt x="85252" y="5962"/>
                  </a:cubicBezTo>
                  <a:cubicBezTo>
                    <a:pt x="85385" y="5893"/>
                    <a:pt x="85454" y="5830"/>
                    <a:pt x="85586" y="5761"/>
                  </a:cubicBezTo>
                  <a:cubicBezTo>
                    <a:pt x="85517" y="5697"/>
                    <a:pt x="85454" y="5697"/>
                    <a:pt x="85454" y="5628"/>
                  </a:cubicBezTo>
                  <a:close/>
                  <a:moveTo>
                    <a:pt x="85056" y="5830"/>
                  </a:moveTo>
                  <a:cubicBezTo>
                    <a:pt x="84924" y="5893"/>
                    <a:pt x="84791" y="5962"/>
                    <a:pt x="84722" y="6026"/>
                  </a:cubicBezTo>
                  <a:cubicBezTo>
                    <a:pt x="84791" y="6095"/>
                    <a:pt x="84791" y="6158"/>
                    <a:pt x="84855" y="6158"/>
                  </a:cubicBezTo>
                  <a:cubicBezTo>
                    <a:pt x="84924" y="6158"/>
                    <a:pt x="84987" y="6095"/>
                    <a:pt x="85056" y="6095"/>
                  </a:cubicBezTo>
                  <a:cubicBezTo>
                    <a:pt x="85120" y="6026"/>
                    <a:pt x="85120" y="6026"/>
                    <a:pt x="85189" y="6026"/>
                  </a:cubicBezTo>
                  <a:cubicBezTo>
                    <a:pt x="85120" y="5962"/>
                    <a:pt x="85056" y="5893"/>
                    <a:pt x="85056" y="5830"/>
                  </a:cubicBezTo>
                  <a:close/>
                  <a:moveTo>
                    <a:pt x="84659" y="6095"/>
                  </a:moveTo>
                  <a:cubicBezTo>
                    <a:pt x="84526" y="6158"/>
                    <a:pt x="84394" y="6227"/>
                    <a:pt x="84325" y="6291"/>
                  </a:cubicBezTo>
                  <a:lnTo>
                    <a:pt x="84457" y="6423"/>
                  </a:lnTo>
                  <a:cubicBezTo>
                    <a:pt x="84526" y="6359"/>
                    <a:pt x="84659" y="6291"/>
                    <a:pt x="84791" y="6227"/>
                  </a:cubicBezTo>
                  <a:cubicBezTo>
                    <a:pt x="84722" y="6158"/>
                    <a:pt x="84659" y="6158"/>
                    <a:pt x="84659" y="6095"/>
                  </a:cubicBezTo>
                  <a:close/>
                  <a:moveTo>
                    <a:pt x="84192" y="6291"/>
                  </a:moveTo>
                  <a:cubicBezTo>
                    <a:pt x="84129" y="6359"/>
                    <a:pt x="83996" y="6423"/>
                    <a:pt x="83927" y="6492"/>
                  </a:cubicBezTo>
                  <a:cubicBezTo>
                    <a:pt x="83927" y="6556"/>
                    <a:pt x="83996" y="6624"/>
                    <a:pt x="84060" y="6688"/>
                  </a:cubicBezTo>
                  <a:cubicBezTo>
                    <a:pt x="84129" y="6624"/>
                    <a:pt x="84261" y="6556"/>
                    <a:pt x="84394" y="6492"/>
                  </a:cubicBezTo>
                  <a:lnTo>
                    <a:pt x="84192" y="6291"/>
                  </a:lnTo>
                  <a:close/>
                  <a:moveTo>
                    <a:pt x="83795" y="6556"/>
                  </a:moveTo>
                  <a:cubicBezTo>
                    <a:pt x="83731" y="6624"/>
                    <a:pt x="83599" y="6688"/>
                    <a:pt x="83466" y="6757"/>
                  </a:cubicBezTo>
                  <a:cubicBezTo>
                    <a:pt x="83530" y="6821"/>
                    <a:pt x="83599" y="6821"/>
                    <a:pt x="83599" y="6889"/>
                  </a:cubicBezTo>
                  <a:cubicBezTo>
                    <a:pt x="83731" y="6821"/>
                    <a:pt x="83864" y="6757"/>
                    <a:pt x="83927" y="6688"/>
                  </a:cubicBezTo>
                  <a:cubicBezTo>
                    <a:pt x="83927" y="6624"/>
                    <a:pt x="83864" y="6624"/>
                    <a:pt x="83795" y="6556"/>
                  </a:cubicBezTo>
                  <a:close/>
                  <a:moveTo>
                    <a:pt x="83398" y="6757"/>
                  </a:moveTo>
                  <a:cubicBezTo>
                    <a:pt x="83334" y="6821"/>
                    <a:pt x="83201" y="6889"/>
                    <a:pt x="83069" y="6953"/>
                  </a:cubicBezTo>
                  <a:cubicBezTo>
                    <a:pt x="83133" y="7022"/>
                    <a:pt x="83201" y="7086"/>
                    <a:pt x="83201" y="7154"/>
                  </a:cubicBezTo>
                  <a:cubicBezTo>
                    <a:pt x="83334" y="7086"/>
                    <a:pt x="83466" y="7022"/>
                    <a:pt x="83530" y="6953"/>
                  </a:cubicBezTo>
                  <a:cubicBezTo>
                    <a:pt x="83530" y="6889"/>
                    <a:pt x="83466" y="6821"/>
                    <a:pt x="83398" y="6757"/>
                  </a:cubicBezTo>
                  <a:close/>
                  <a:moveTo>
                    <a:pt x="102210" y="0"/>
                  </a:moveTo>
                  <a:cubicBezTo>
                    <a:pt x="101617" y="0"/>
                    <a:pt x="101087" y="0"/>
                    <a:pt x="100488" y="64"/>
                  </a:cubicBezTo>
                  <a:cubicBezTo>
                    <a:pt x="99232" y="196"/>
                    <a:pt x="97971" y="398"/>
                    <a:pt x="96646" y="726"/>
                  </a:cubicBezTo>
                  <a:cubicBezTo>
                    <a:pt x="96450" y="795"/>
                    <a:pt x="96185" y="859"/>
                    <a:pt x="95920" y="991"/>
                  </a:cubicBezTo>
                  <a:cubicBezTo>
                    <a:pt x="97245" y="663"/>
                    <a:pt x="98501" y="461"/>
                    <a:pt x="99693" y="329"/>
                  </a:cubicBezTo>
                  <a:cubicBezTo>
                    <a:pt x="100557" y="265"/>
                    <a:pt x="101352" y="196"/>
                    <a:pt x="102147" y="196"/>
                  </a:cubicBezTo>
                  <a:lnTo>
                    <a:pt x="102210" y="196"/>
                  </a:lnTo>
                  <a:cubicBezTo>
                    <a:pt x="105194" y="196"/>
                    <a:pt x="108040" y="991"/>
                    <a:pt x="110557" y="2978"/>
                  </a:cubicBezTo>
                  <a:cubicBezTo>
                    <a:pt x="114002" y="5761"/>
                    <a:pt x="116190" y="8744"/>
                    <a:pt x="117515" y="11987"/>
                  </a:cubicBezTo>
                  <a:cubicBezTo>
                    <a:pt x="117844" y="12851"/>
                    <a:pt x="118178" y="13779"/>
                    <a:pt x="118374" y="14706"/>
                  </a:cubicBezTo>
                  <a:cubicBezTo>
                    <a:pt x="118840" y="15962"/>
                    <a:pt x="119105" y="17287"/>
                    <a:pt x="119301" y="18681"/>
                  </a:cubicBezTo>
                  <a:cubicBezTo>
                    <a:pt x="119301" y="18479"/>
                    <a:pt x="119237" y="18347"/>
                    <a:pt x="119237" y="18151"/>
                  </a:cubicBezTo>
                  <a:cubicBezTo>
                    <a:pt x="119105" y="16757"/>
                    <a:pt x="118840" y="15432"/>
                    <a:pt x="118443" y="14044"/>
                  </a:cubicBezTo>
                  <a:cubicBezTo>
                    <a:pt x="118241" y="13312"/>
                    <a:pt x="117976" y="12650"/>
                    <a:pt x="117711" y="11924"/>
                  </a:cubicBezTo>
                  <a:cubicBezTo>
                    <a:pt x="116386" y="8675"/>
                    <a:pt x="114134" y="5628"/>
                    <a:pt x="110690" y="2846"/>
                  </a:cubicBezTo>
                  <a:cubicBezTo>
                    <a:pt x="108109" y="795"/>
                    <a:pt x="105258" y="0"/>
                    <a:pt x="102210" y="0"/>
                  </a:cubicBezTo>
                  <a:close/>
                  <a:moveTo>
                    <a:pt x="119237" y="22321"/>
                  </a:moveTo>
                  <a:lnTo>
                    <a:pt x="119237" y="22390"/>
                  </a:lnTo>
                  <a:cubicBezTo>
                    <a:pt x="119298" y="22451"/>
                    <a:pt x="119363" y="22454"/>
                    <a:pt x="119424" y="22513"/>
                  </a:cubicBezTo>
                  <a:lnTo>
                    <a:pt x="119424" y="22513"/>
                  </a:lnTo>
                  <a:lnTo>
                    <a:pt x="119237" y="22321"/>
                  </a:lnTo>
                  <a:close/>
                  <a:moveTo>
                    <a:pt x="119424" y="22513"/>
                  </a:moveTo>
                  <a:lnTo>
                    <a:pt x="119434" y="22523"/>
                  </a:lnTo>
                  <a:cubicBezTo>
                    <a:pt x="119430" y="22519"/>
                    <a:pt x="119427" y="22516"/>
                    <a:pt x="119424" y="22513"/>
                  </a:cubicBezTo>
                  <a:close/>
                  <a:moveTo>
                    <a:pt x="119237" y="22586"/>
                  </a:moveTo>
                  <a:lnTo>
                    <a:pt x="119237" y="22655"/>
                  </a:lnTo>
                  <a:lnTo>
                    <a:pt x="119434" y="22851"/>
                  </a:lnTo>
                  <a:lnTo>
                    <a:pt x="119434" y="22788"/>
                  </a:lnTo>
                  <a:lnTo>
                    <a:pt x="119237" y="22586"/>
                  </a:lnTo>
                  <a:close/>
                  <a:moveTo>
                    <a:pt x="119237" y="22851"/>
                  </a:moveTo>
                  <a:lnTo>
                    <a:pt x="119237" y="22920"/>
                  </a:lnTo>
                  <a:lnTo>
                    <a:pt x="119434" y="23116"/>
                  </a:lnTo>
                  <a:lnTo>
                    <a:pt x="119434" y="23053"/>
                  </a:lnTo>
                  <a:lnTo>
                    <a:pt x="119237" y="22851"/>
                  </a:lnTo>
                  <a:close/>
                  <a:moveTo>
                    <a:pt x="119237" y="23116"/>
                  </a:moveTo>
                  <a:lnTo>
                    <a:pt x="119237" y="23249"/>
                  </a:lnTo>
                  <a:cubicBezTo>
                    <a:pt x="119301" y="23249"/>
                    <a:pt x="119370" y="23318"/>
                    <a:pt x="119434" y="23381"/>
                  </a:cubicBezTo>
                  <a:lnTo>
                    <a:pt x="119434" y="23249"/>
                  </a:lnTo>
                  <a:cubicBezTo>
                    <a:pt x="119370" y="23249"/>
                    <a:pt x="119301" y="23185"/>
                    <a:pt x="119237" y="23116"/>
                  </a:cubicBezTo>
                  <a:close/>
                  <a:moveTo>
                    <a:pt x="119237" y="23381"/>
                  </a:moveTo>
                  <a:lnTo>
                    <a:pt x="119237" y="23514"/>
                  </a:lnTo>
                  <a:cubicBezTo>
                    <a:pt x="119301" y="23583"/>
                    <a:pt x="119370" y="23583"/>
                    <a:pt x="119434" y="23646"/>
                  </a:cubicBezTo>
                  <a:lnTo>
                    <a:pt x="119434" y="23514"/>
                  </a:lnTo>
                  <a:cubicBezTo>
                    <a:pt x="119370" y="23514"/>
                    <a:pt x="119301" y="23450"/>
                    <a:pt x="119237" y="23381"/>
                  </a:cubicBezTo>
                  <a:close/>
                  <a:moveTo>
                    <a:pt x="119237" y="23646"/>
                  </a:moveTo>
                  <a:lnTo>
                    <a:pt x="119237" y="23779"/>
                  </a:lnTo>
                  <a:cubicBezTo>
                    <a:pt x="119301" y="23848"/>
                    <a:pt x="119370" y="23848"/>
                    <a:pt x="119434" y="23911"/>
                  </a:cubicBezTo>
                  <a:lnTo>
                    <a:pt x="119434" y="23779"/>
                  </a:lnTo>
                  <a:cubicBezTo>
                    <a:pt x="119370" y="23779"/>
                    <a:pt x="119301" y="23715"/>
                    <a:pt x="119237" y="23646"/>
                  </a:cubicBezTo>
                  <a:close/>
                  <a:moveTo>
                    <a:pt x="119237" y="23911"/>
                  </a:moveTo>
                  <a:lnTo>
                    <a:pt x="119237" y="24044"/>
                  </a:lnTo>
                  <a:cubicBezTo>
                    <a:pt x="119301" y="24113"/>
                    <a:pt x="119370" y="24176"/>
                    <a:pt x="119434" y="24176"/>
                  </a:cubicBezTo>
                  <a:lnTo>
                    <a:pt x="119434" y="24044"/>
                  </a:lnTo>
                  <a:cubicBezTo>
                    <a:pt x="119370" y="24044"/>
                    <a:pt x="119301" y="23980"/>
                    <a:pt x="119237" y="23911"/>
                  </a:cubicBezTo>
                  <a:close/>
                  <a:moveTo>
                    <a:pt x="119237" y="24245"/>
                  </a:moveTo>
                  <a:lnTo>
                    <a:pt x="119237" y="24378"/>
                  </a:lnTo>
                  <a:cubicBezTo>
                    <a:pt x="119301" y="24378"/>
                    <a:pt x="119370" y="24441"/>
                    <a:pt x="119434" y="24441"/>
                  </a:cubicBezTo>
                  <a:lnTo>
                    <a:pt x="119434" y="24309"/>
                  </a:lnTo>
                  <a:cubicBezTo>
                    <a:pt x="119370" y="24309"/>
                    <a:pt x="119301" y="24245"/>
                    <a:pt x="119237" y="24245"/>
                  </a:cubicBezTo>
                  <a:close/>
                  <a:moveTo>
                    <a:pt x="119237" y="24510"/>
                  </a:moveTo>
                  <a:cubicBezTo>
                    <a:pt x="119169" y="24510"/>
                    <a:pt x="119169" y="24574"/>
                    <a:pt x="119169" y="24643"/>
                  </a:cubicBezTo>
                  <a:cubicBezTo>
                    <a:pt x="119237" y="24643"/>
                    <a:pt x="119301" y="24706"/>
                    <a:pt x="119370" y="24775"/>
                  </a:cubicBezTo>
                  <a:cubicBezTo>
                    <a:pt x="119370" y="24706"/>
                    <a:pt x="119370" y="24643"/>
                    <a:pt x="119434" y="24574"/>
                  </a:cubicBezTo>
                  <a:cubicBezTo>
                    <a:pt x="119370" y="24574"/>
                    <a:pt x="119301" y="24510"/>
                    <a:pt x="119237" y="24510"/>
                  </a:cubicBezTo>
                  <a:close/>
                  <a:moveTo>
                    <a:pt x="119169" y="24775"/>
                  </a:moveTo>
                  <a:lnTo>
                    <a:pt x="119169" y="24907"/>
                  </a:lnTo>
                  <a:cubicBezTo>
                    <a:pt x="119237" y="24971"/>
                    <a:pt x="119301" y="24971"/>
                    <a:pt x="119370" y="25040"/>
                  </a:cubicBezTo>
                  <a:lnTo>
                    <a:pt x="119370" y="24907"/>
                  </a:lnTo>
                  <a:cubicBezTo>
                    <a:pt x="119301" y="24839"/>
                    <a:pt x="119237" y="24775"/>
                    <a:pt x="119169" y="24775"/>
                  </a:cubicBezTo>
                  <a:close/>
                  <a:moveTo>
                    <a:pt x="119169" y="25040"/>
                  </a:moveTo>
                  <a:lnTo>
                    <a:pt x="119169" y="25236"/>
                  </a:lnTo>
                  <a:cubicBezTo>
                    <a:pt x="119237" y="25236"/>
                    <a:pt x="119301" y="25236"/>
                    <a:pt x="119370" y="25305"/>
                  </a:cubicBezTo>
                  <a:lnTo>
                    <a:pt x="119370" y="25172"/>
                  </a:lnTo>
                  <a:cubicBezTo>
                    <a:pt x="119301" y="25104"/>
                    <a:pt x="119237" y="25104"/>
                    <a:pt x="119169" y="25040"/>
                  </a:cubicBezTo>
                  <a:close/>
                  <a:moveTo>
                    <a:pt x="119169" y="25305"/>
                  </a:moveTo>
                  <a:lnTo>
                    <a:pt x="119169" y="25501"/>
                  </a:lnTo>
                  <a:cubicBezTo>
                    <a:pt x="119237" y="25501"/>
                    <a:pt x="119301" y="25570"/>
                    <a:pt x="119370" y="25570"/>
                  </a:cubicBezTo>
                  <a:lnTo>
                    <a:pt x="119370" y="25437"/>
                  </a:lnTo>
                  <a:cubicBezTo>
                    <a:pt x="119301" y="25369"/>
                    <a:pt x="119237" y="25369"/>
                    <a:pt x="119169" y="25305"/>
                  </a:cubicBezTo>
                  <a:close/>
                  <a:moveTo>
                    <a:pt x="119169" y="25634"/>
                  </a:moveTo>
                  <a:cubicBezTo>
                    <a:pt x="119105" y="25634"/>
                    <a:pt x="119105" y="25702"/>
                    <a:pt x="119105" y="25766"/>
                  </a:cubicBezTo>
                  <a:cubicBezTo>
                    <a:pt x="119169" y="25835"/>
                    <a:pt x="119237" y="25835"/>
                    <a:pt x="119301" y="25835"/>
                  </a:cubicBezTo>
                  <a:cubicBezTo>
                    <a:pt x="119301" y="25835"/>
                    <a:pt x="119301" y="25766"/>
                    <a:pt x="119370" y="25702"/>
                  </a:cubicBezTo>
                  <a:cubicBezTo>
                    <a:pt x="119301" y="25634"/>
                    <a:pt x="119237" y="25634"/>
                    <a:pt x="119169" y="25634"/>
                  </a:cubicBezTo>
                  <a:close/>
                  <a:moveTo>
                    <a:pt x="119105" y="25898"/>
                  </a:moveTo>
                  <a:lnTo>
                    <a:pt x="119105" y="26100"/>
                  </a:lnTo>
                  <a:cubicBezTo>
                    <a:pt x="119169" y="26100"/>
                    <a:pt x="119237" y="26100"/>
                    <a:pt x="119301" y="26163"/>
                  </a:cubicBezTo>
                  <a:lnTo>
                    <a:pt x="119301" y="25967"/>
                  </a:lnTo>
                  <a:cubicBezTo>
                    <a:pt x="119237" y="25967"/>
                    <a:pt x="119169" y="25898"/>
                    <a:pt x="119105" y="25898"/>
                  </a:cubicBezTo>
                  <a:close/>
                  <a:moveTo>
                    <a:pt x="119105" y="26163"/>
                  </a:moveTo>
                  <a:lnTo>
                    <a:pt x="119105" y="26365"/>
                  </a:lnTo>
                  <a:cubicBezTo>
                    <a:pt x="119169" y="26365"/>
                    <a:pt x="119237" y="26428"/>
                    <a:pt x="119301" y="26428"/>
                  </a:cubicBezTo>
                  <a:lnTo>
                    <a:pt x="119301" y="26232"/>
                  </a:lnTo>
                  <a:cubicBezTo>
                    <a:pt x="119237" y="26232"/>
                    <a:pt x="119169" y="26232"/>
                    <a:pt x="119105" y="26163"/>
                  </a:cubicBezTo>
                  <a:close/>
                  <a:moveTo>
                    <a:pt x="119105" y="26428"/>
                  </a:moveTo>
                  <a:cubicBezTo>
                    <a:pt x="119036" y="26497"/>
                    <a:pt x="119036" y="26561"/>
                    <a:pt x="119036" y="26630"/>
                  </a:cubicBezTo>
                  <a:cubicBezTo>
                    <a:pt x="119105" y="26693"/>
                    <a:pt x="119169" y="26693"/>
                    <a:pt x="119237" y="26693"/>
                  </a:cubicBezTo>
                  <a:cubicBezTo>
                    <a:pt x="119237" y="26630"/>
                    <a:pt x="119301" y="26561"/>
                    <a:pt x="119301" y="26497"/>
                  </a:cubicBezTo>
                  <a:cubicBezTo>
                    <a:pt x="119237" y="26497"/>
                    <a:pt x="119169" y="26497"/>
                    <a:pt x="119105" y="26428"/>
                  </a:cubicBezTo>
                  <a:close/>
                  <a:moveTo>
                    <a:pt x="119036" y="26762"/>
                  </a:moveTo>
                  <a:lnTo>
                    <a:pt x="119036" y="26958"/>
                  </a:lnTo>
                  <a:cubicBezTo>
                    <a:pt x="119105" y="26958"/>
                    <a:pt x="119169" y="26958"/>
                    <a:pt x="119237" y="27027"/>
                  </a:cubicBezTo>
                  <a:lnTo>
                    <a:pt x="119237" y="26826"/>
                  </a:lnTo>
                  <a:cubicBezTo>
                    <a:pt x="119169" y="26762"/>
                    <a:pt x="119105" y="26762"/>
                    <a:pt x="119036" y="26762"/>
                  </a:cubicBezTo>
                  <a:close/>
                  <a:moveTo>
                    <a:pt x="119036" y="27027"/>
                  </a:moveTo>
                  <a:lnTo>
                    <a:pt x="119036" y="27223"/>
                  </a:lnTo>
                  <a:cubicBezTo>
                    <a:pt x="119105" y="27223"/>
                    <a:pt x="119169" y="27292"/>
                    <a:pt x="119237" y="27292"/>
                  </a:cubicBezTo>
                  <a:lnTo>
                    <a:pt x="119237" y="27091"/>
                  </a:lnTo>
                  <a:cubicBezTo>
                    <a:pt x="119169" y="27091"/>
                    <a:pt x="119105" y="27027"/>
                    <a:pt x="119036" y="27027"/>
                  </a:cubicBezTo>
                  <a:close/>
                  <a:moveTo>
                    <a:pt x="118972" y="27292"/>
                  </a:moveTo>
                  <a:lnTo>
                    <a:pt x="118972" y="27488"/>
                  </a:lnTo>
                  <a:cubicBezTo>
                    <a:pt x="119036" y="27557"/>
                    <a:pt x="119105" y="27557"/>
                    <a:pt x="119169" y="27557"/>
                  </a:cubicBezTo>
                  <a:lnTo>
                    <a:pt x="119169" y="27356"/>
                  </a:lnTo>
                  <a:cubicBezTo>
                    <a:pt x="119105" y="27356"/>
                    <a:pt x="119036" y="27356"/>
                    <a:pt x="118972" y="27292"/>
                  </a:cubicBezTo>
                  <a:close/>
                  <a:moveTo>
                    <a:pt x="83000" y="7022"/>
                  </a:moveTo>
                  <a:cubicBezTo>
                    <a:pt x="79688" y="9009"/>
                    <a:pt x="76376" y="11193"/>
                    <a:pt x="73196" y="13312"/>
                  </a:cubicBezTo>
                  <a:cubicBezTo>
                    <a:pt x="67499" y="17154"/>
                    <a:pt x="62136" y="20668"/>
                    <a:pt x="57828" y="22321"/>
                  </a:cubicBezTo>
                  <a:cubicBezTo>
                    <a:pt x="46964" y="26497"/>
                    <a:pt x="38421" y="28548"/>
                    <a:pt x="30933" y="31065"/>
                  </a:cubicBezTo>
                  <a:cubicBezTo>
                    <a:pt x="28549" y="31929"/>
                    <a:pt x="26296" y="32788"/>
                    <a:pt x="24113" y="33784"/>
                  </a:cubicBezTo>
                  <a:cubicBezTo>
                    <a:pt x="23117" y="34314"/>
                    <a:pt x="22189" y="34908"/>
                    <a:pt x="21262" y="35437"/>
                  </a:cubicBezTo>
                  <a:cubicBezTo>
                    <a:pt x="21394" y="35374"/>
                    <a:pt x="21463" y="35305"/>
                    <a:pt x="21596" y="35305"/>
                  </a:cubicBezTo>
                  <a:cubicBezTo>
                    <a:pt x="22587" y="34775"/>
                    <a:pt x="23514" y="34314"/>
                    <a:pt x="24510" y="33848"/>
                  </a:cubicBezTo>
                  <a:cubicBezTo>
                    <a:pt x="26630" y="32920"/>
                    <a:pt x="28750" y="32062"/>
                    <a:pt x="31002" y="31267"/>
                  </a:cubicBezTo>
                  <a:cubicBezTo>
                    <a:pt x="38485" y="28750"/>
                    <a:pt x="47033" y="26693"/>
                    <a:pt x="57897" y="22523"/>
                  </a:cubicBezTo>
                  <a:cubicBezTo>
                    <a:pt x="60811" y="21463"/>
                    <a:pt x="64124" y="19476"/>
                    <a:pt x="67764" y="17154"/>
                  </a:cubicBezTo>
                  <a:cubicBezTo>
                    <a:pt x="72534" y="14044"/>
                    <a:pt x="77833" y="10334"/>
                    <a:pt x="83133" y="7218"/>
                  </a:cubicBezTo>
                  <a:cubicBezTo>
                    <a:pt x="83069" y="7154"/>
                    <a:pt x="83069" y="7086"/>
                    <a:pt x="83000" y="7022"/>
                  </a:cubicBezTo>
                  <a:close/>
                  <a:moveTo>
                    <a:pt x="17552" y="37425"/>
                  </a:moveTo>
                  <a:lnTo>
                    <a:pt x="17552" y="37626"/>
                  </a:lnTo>
                  <a:cubicBezTo>
                    <a:pt x="17552" y="37557"/>
                    <a:pt x="17552" y="37494"/>
                    <a:pt x="17621" y="37425"/>
                  </a:cubicBezTo>
                  <a:close/>
                  <a:moveTo>
                    <a:pt x="16890" y="37891"/>
                  </a:moveTo>
                  <a:lnTo>
                    <a:pt x="16890" y="37891"/>
                  </a:lnTo>
                  <a:cubicBezTo>
                    <a:pt x="16880" y="37912"/>
                    <a:pt x="16871" y="37933"/>
                    <a:pt x="16864" y="37954"/>
                  </a:cubicBezTo>
                  <a:lnTo>
                    <a:pt x="16864" y="37954"/>
                  </a:lnTo>
                  <a:cubicBezTo>
                    <a:pt x="16890" y="37950"/>
                    <a:pt x="16890" y="37938"/>
                    <a:pt x="16890" y="37891"/>
                  </a:cubicBezTo>
                  <a:close/>
                  <a:moveTo>
                    <a:pt x="17224" y="37690"/>
                  </a:moveTo>
                  <a:lnTo>
                    <a:pt x="17224" y="37690"/>
                  </a:lnTo>
                  <a:cubicBezTo>
                    <a:pt x="17155" y="37822"/>
                    <a:pt x="17155" y="37891"/>
                    <a:pt x="17091" y="38024"/>
                  </a:cubicBezTo>
                  <a:lnTo>
                    <a:pt x="17155" y="38024"/>
                  </a:lnTo>
                  <a:cubicBezTo>
                    <a:pt x="17155" y="37891"/>
                    <a:pt x="17224" y="37759"/>
                    <a:pt x="17224" y="37690"/>
                  </a:cubicBezTo>
                  <a:close/>
                  <a:moveTo>
                    <a:pt x="17022" y="37822"/>
                  </a:moveTo>
                  <a:cubicBezTo>
                    <a:pt x="17022" y="37878"/>
                    <a:pt x="16981" y="37975"/>
                    <a:pt x="16965" y="38081"/>
                  </a:cubicBezTo>
                  <a:lnTo>
                    <a:pt x="16965" y="38081"/>
                  </a:lnTo>
                  <a:cubicBezTo>
                    <a:pt x="17022" y="38015"/>
                    <a:pt x="17025" y="37889"/>
                    <a:pt x="17091" y="37822"/>
                  </a:cubicBezTo>
                  <a:close/>
                  <a:moveTo>
                    <a:pt x="16694" y="38024"/>
                  </a:moveTo>
                  <a:cubicBezTo>
                    <a:pt x="16694" y="38050"/>
                    <a:pt x="16691" y="38073"/>
                    <a:pt x="16687" y="38095"/>
                  </a:cubicBezTo>
                  <a:lnTo>
                    <a:pt x="16687" y="38095"/>
                  </a:lnTo>
                  <a:cubicBezTo>
                    <a:pt x="16689" y="38092"/>
                    <a:pt x="16691" y="38090"/>
                    <a:pt x="16694" y="38087"/>
                  </a:cubicBezTo>
                  <a:lnTo>
                    <a:pt x="16694" y="38024"/>
                  </a:lnTo>
                  <a:close/>
                  <a:moveTo>
                    <a:pt x="16965" y="38081"/>
                  </a:moveTo>
                  <a:lnTo>
                    <a:pt x="16965" y="38081"/>
                  </a:lnTo>
                  <a:cubicBezTo>
                    <a:pt x="16963" y="38083"/>
                    <a:pt x="16961" y="38085"/>
                    <a:pt x="16959" y="38087"/>
                  </a:cubicBezTo>
                  <a:lnTo>
                    <a:pt x="16959" y="38156"/>
                  </a:lnTo>
                  <a:cubicBezTo>
                    <a:pt x="16959" y="38131"/>
                    <a:pt x="16961" y="38106"/>
                    <a:pt x="16965" y="38081"/>
                  </a:cubicBezTo>
                  <a:close/>
                  <a:moveTo>
                    <a:pt x="16864" y="37954"/>
                  </a:moveTo>
                  <a:cubicBezTo>
                    <a:pt x="16855" y="37955"/>
                    <a:pt x="16843" y="37955"/>
                    <a:pt x="16826" y="37955"/>
                  </a:cubicBezTo>
                  <a:cubicBezTo>
                    <a:pt x="16826" y="38024"/>
                    <a:pt x="16826" y="38156"/>
                    <a:pt x="16757" y="38220"/>
                  </a:cubicBezTo>
                  <a:lnTo>
                    <a:pt x="16826" y="38220"/>
                  </a:lnTo>
                  <a:cubicBezTo>
                    <a:pt x="16826" y="38166"/>
                    <a:pt x="16826" y="38064"/>
                    <a:pt x="16864" y="37954"/>
                  </a:cubicBezTo>
                  <a:close/>
                  <a:moveTo>
                    <a:pt x="16687" y="38095"/>
                  </a:moveTo>
                  <a:cubicBezTo>
                    <a:pt x="16625" y="38165"/>
                    <a:pt x="16623" y="38291"/>
                    <a:pt x="16561" y="38352"/>
                  </a:cubicBezTo>
                  <a:lnTo>
                    <a:pt x="16625" y="38352"/>
                  </a:lnTo>
                  <a:cubicBezTo>
                    <a:pt x="16625" y="38246"/>
                    <a:pt x="16669" y="38184"/>
                    <a:pt x="16687" y="38095"/>
                  </a:cubicBezTo>
                  <a:close/>
                  <a:moveTo>
                    <a:pt x="16561" y="38156"/>
                  </a:moveTo>
                  <a:cubicBezTo>
                    <a:pt x="16492" y="38156"/>
                    <a:pt x="16492" y="38220"/>
                    <a:pt x="16492" y="38220"/>
                  </a:cubicBezTo>
                  <a:cubicBezTo>
                    <a:pt x="16429" y="38289"/>
                    <a:pt x="16429" y="38421"/>
                    <a:pt x="16360" y="38554"/>
                  </a:cubicBezTo>
                  <a:lnTo>
                    <a:pt x="16429" y="38485"/>
                  </a:lnTo>
                  <a:cubicBezTo>
                    <a:pt x="16492" y="38352"/>
                    <a:pt x="16492" y="38289"/>
                    <a:pt x="16561" y="38156"/>
                  </a:cubicBezTo>
                  <a:close/>
                  <a:moveTo>
                    <a:pt x="16360" y="38289"/>
                  </a:moveTo>
                  <a:cubicBezTo>
                    <a:pt x="16296" y="38289"/>
                    <a:pt x="16296" y="38352"/>
                    <a:pt x="16296" y="38352"/>
                  </a:cubicBezTo>
                  <a:cubicBezTo>
                    <a:pt x="16296" y="38421"/>
                    <a:pt x="16227" y="38554"/>
                    <a:pt x="16227" y="38617"/>
                  </a:cubicBezTo>
                  <a:cubicBezTo>
                    <a:pt x="16296" y="38485"/>
                    <a:pt x="16296" y="38421"/>
                    <a:pt x="16360" y="38289"/>
                  </a:cubicBezTo>
                  <a:close/>
                  <a:moveTo>
                    <a:pt x="16164" y="38421"/>
                  </a:moveTo>
                  <a:lnTo>
                    <a:pt x="16095" y="38485"/>
                  </a:lnTo>
                  <a:cubicBezTo>
                    <a:pt x="16095" y="38554"/>
                    <a:pt x="16095" y="38686"/>
                    <a:pt x="16031" y="38750"/>
                  </a:cubicBezTo>
                  <a:lnTo>
                    <a:pt x="16095" y="38750"/>
                  </a:lnTo>
                  <a:cubicBezTo>
                    <a:pt x="16095" y="38617"/>
                    <a:pt x="16164" y="38554"/>
                    <a:pt x="16164" y="38421"/>
                  </a:cubicBezTo>
                  <a:close/>
                  <a:moveTo>
                    <a:pt x="16031" y="38554"/>
                  </a:moveTo>
                  <a:cubicBezTo>
                    <a:pt x="15962" y="38554"/>
                    <a:pt x="15962" y="38554"/>
                    <a:pt x="15962" y="38617"/>
                  </a:cubicBezTo>
                  <a:cubicBezTo>
                    <a:pt x="15962" y="38686"/>
                    <a:pt x="15899" y="38818"/>
                    <a:pt x="15899" y="38882"/>
                  </a:cubicBezTo>
                  <a:lnTo>
                    <a:pt x="15962" y="38882"/>
                  </a:lnTo>
                  <a:cubicBezTo>
                    <a:pt x="15962" y="38750"/>
                    <a:pt x="15962" y="38686"/>
                    <a:pt x="16031" y="38554"/>
                  </a:cubicBezTo>
                  <a:close/>
                  <a:moveTo>
                    <a:pt x="15766" y="38686"/>
                  </a:moveTo>
                  <a:cubicBezTo>
                    <a:pt x="15766" y="38818"/>
                    <a:pt x="15766" y="38882"/>
                    <a:pt x="15697" y="39015"/>
                  </a:cubicBezTo>
                  <a:cubicBezTo>
                    <a:pt x="15766" y="39015"/>
                    <a:pt x="15766" y="39015"/>
                    <a:pt x="15766" y="38951"/>
                  </a:cubicBezTo>
                  <a:cubicBezTo>
                    <a:pt x="15766" y="38882"/>
                    <a:pt x="15830" y="38750"/>
                    <a:pt x="15830" y="38686"/>
                  </a:cubicBezTo>
                  <a:close/>
                  <a:moveTo>
                    <a:pt x="15634" y="38818"/>
                  </a:moveTo>
                  <a:cubicBezTo>
                    <a:pt x="15565" y="38951"/>
                    <a:pt x="15565" y="39015"/>
                    <a:pt x="15565" y="39147"/>
                  </a:cubicBezTo>
                  <a:lnTo>
                    <a:pt x="15634" y="39083"/>
                  </a:lnTo>
                  <a:cubicBezTo>
                    <a:pt x="15634" y="39015"/>
                    <a:pt x="15634" y="38882"/>
                    <a:pt x="15697" y="38818"/>
                  </a:cubicBezTo>
                  <a:close/>
                  <a:moveTo>
                    <a:pt x="15433" y="38951"/>
                  </a:moveTo>
                  <a:cubicBezTo>
                    <a:pt x="15433" y="39083"/>
                    <a:pt x="15433" y="39147"/>
                    <a:pt x="15369" y="39280"/>
                  </a:cubicBezTo>
                  <a:cubicBezTo>
                    <a:pt x="15433" y="39280"/>
                    <a:pt x="15433" y="39216"/>
                    <a:pt x="15433" y="39216"/>
                  </a:cubicBezTo>
                  <a:cubicBezTo>
                    <a:pt x="15501" y="39147"/>
                    <a:pt x="15501" y="39015"/>
                    <a:pt x="15501" y="38951"/>
                  </a:cubicBezTo>
                  <a:close/>
                  <a:moveTo>
                    <a:pt x="15369" y="39015"/>
                  </a:moveTo>
                  <a:lnTo>
                    <a:pt x="15369" y="39015"/>
                  </a:lnTo>
                  <a:cubicBezTo>
                    <a:pt x="13779" y="40207"/>
                    <a:pt x="12253" y="41532"/>
                    <a:pt x="10732" y="43058"/>
                  </a:cubicBezTo>
                  <a:cubicBezTo>
                    <a:pt x="9407" y="44383"/>
                    <a:pt x="7817" y="46105"/>
                    <a:pt x="6360" y="48225"/>
                  </a:cubicBezTo>
                  <a:cubicBezTo>
                    <a:pt x="5433" y="49550"/>
                    <a:pt x="4505" y="51007"/>
                    <a:pt x="3710" y="52597"/>
                  </a:cubicBezTo>
                  <a:lnTo>
                    <a:pt x="3509" y="52994"/>
                  </a:lnTo>
                  <a:cubicBezTo>
                    <a:pt x="3376" y="53323"/>
                    <a:pt x="3180" y="53657"/>
                    <a:pt x="3048" y="53985"/>
                  </a:cubicBezTo>
                  <a:lnTo>
                    <a:pt x="3244" y="53588"/>
                  </a:lnTo>
                  <a:cubicBezTo>
                    <a:pt x="4108" y="51998"/>
                    <a:pt x="4966" y="50541"/>
                    <a:pt x="5894" y="49216"/>
                  </a:cubicBezTo>
                  <a:cubicBezTo>
                    <a:pt x="7552" y="46768"/>
                    <a:pt x="9338" y="44711"/>
                    <a:pt x="10928" y="43191"/>
                  </a:cubicBezTo>
                  <a:cubicBezTo>
                    <a:pt x="12385" y="41733"/>
                    <a:pt x="13843" y="40472"/>
                    <a:pt x="15300" y="39348"/>
                  </a:cubicBezTo>
                  <a:cubicBezTo>
                    <a:pt x="15300" y="39216"/>
                    <a:pt x="15300" y="39147"/>
                    <a:pt x="15369" y="39015"/>
                  </a:cubicBezTo>
                  <a:close/>
                  <a:moveTo>
                    <a:pt x="1855" y="57563"/>
                  </a:moveTo>
                  <a:lnTo>
                    <a:pt x="1855" y="57563"/>
                  </a:lnTo>
                  <a:cubicBezTo>
                    <a:pt x="1787" y="57631"/>
                    <a:pt x="1723" y="57764"/>
                    <a:pt x="1654" y="57896"/>
                  </a:cubicBezTo>
                  <a:cubicBezTo>
                    <a:pt x="1723" y="57764"/>
                    <a:pt x="1787" y="57695"/>
                    <a:pt x="1855" y="57563"/>
                  </a:cubicBezTo>
                  <a:close/>
                  <a:moveTo>
                    <a:pt x="1723" y="58029"/>
                  </a:moveTo>
                  <a:lnTo>
                    <a:pt x="1723" y="58029"/>
                  </a:lnTo>
                  <a:cubicBezTo>
                    <a:pt x="1590" y="58225"/>
                    <a:pt x="1458" y="58357"/>
                    <a:pt x="1325" y="58490"/>
                  </a:cubicBezTo>
                  <a:lnTo>
                    <a:pt x="1325" y="58559"/>
                  </a:lnTo>
                  <a:cubicBezTo>
                    <a:pt x="1458" y="58426"/>
                    <a:pt x="1590" y="58294"/>
                    <a:pt x="1654" y="58161"/>
                  </a:cubicBezTo>
                  <a:cubicBezTo>
                    <a:pt x="1654" y="58093"/>
                    <a:pt x="1723" y="58093"/>
                    <a:pt x="1723" y="58029"/>
                  </a:cubicBezTo>
                  <a:close/>
                  <a:moveTo>
                    <a:pt x="1522" y="58559"/>
                  </a:moveTo>
                  <a:cubicBezTo>
                    <a:pt x="1458" y="58691"/>
                    <a:pt x="1325" y="58824"/>
                    <a:pt x="1193" y="58956"/>
                  </a:cubicBezTo>
                  <a:lnTo>
                    <a:pt x="1193" y="59089"/>
                  </a:lnTo>
                  <a:cubicBezTo>
                    <a:pt x="1325" y="58956"/>
                    <a:pt x="1389" y="58824"/>
                    <a:pt x="1522" y="58691"/>
                  </a:cubicBezTo>
                  <a:lnTo>
                    <a:pt x="1522" y="58559"/>
                  </a:lnTo>
                  <a:close/>
                  <a:moveTo>
                    <a:pt x="1389" y="59089"/>
                  </a:moveTo>
                  <a:cubicBezTo>
                    <a:pt x="1325" y="59221"/>
                    <a:pt x="1193" y="59354"/>
                    <a:pt x="1060" y="59417"/>
                  </a:cubicBezTo>
                  <a:lnTo>
                    <a:pt x="1060" y="59619"/>
                  </a:lnTo>
                  <a:cubicBezTo>
                    <a:pt x="1124" y="59486"/>
                    <a:pt x="1257" y="59354"/>
                    <a:pt x="1389" y="59221"/>
                  </a:cubicBezTo>
                  <a:lnTo>
                    <a:pt x="1389" y="59089"/>
                  </a:lnTo>
                  <a:close/>
                  <a:moveTo>
                    <a:pt x="1257" y="59619"/>
                  </a:moveTo>
                  <a:lnTo>
                    <a:pt x="1257" y="59619"/>
                  </a:lnTo>
                  <a:cubicBezTo>
                    <a:pt x="1193" y="59682"/>
                    <a:pt x="1060" y="59815"/>
                    <a:pt x="992" y="59947"/>
                  </a:cubicBezTo>
                  <a:cubicBezTo>
                    <a:pt x="928" y="60016"/>
                    <a:pt x="928" y="60080"/>
                    <a:pt x="928" y="60080"/>
                  </a:cubicBezTo>
                  <a:lnTo>
                    <a:pt x="1193" y="59815"/>
                  </a:lnTo>
                  <a:cubicBezTo>
                    <a:pt x="1257" y="59751"/>
                    <a:pt x="1257" y="59682"/>
                    <a:pt x="1257" y="59619"/>
                  </a:cubicBezTo>
                  <a:close/>
                  <a:moveTo>
                    <a:pt x="1124" y="60080"/>
                  </a:moveTo>
                  <a:lnTo>
                    <a:pt x="1124" y="60080"/>
                  </a:lnTo>
                  <a:cubicBezTo>
                    <a:pt x="1060" y="60212"/>
                    <a:pt x="928" y="60345"/>
                    <a:pt x="859" y="60414"/>
                  </a:cubicBezTo>
                  <a:cubicBezTo>
                    <a:pt x="859" y="60477"/>
                    <a:pt x="796" y="60546"/>
                    <a:pt x="796" y="60610"/>
                  </a:cubicBezTo>
                  <a:cubicBezTo>
                    <a:pt x="928" y="60546"/>
                    <a:pt x="992" y="60414"/>
                    <a:pt x="1060" y="60345"/>
                  </a:cubicBezTo>
                  <a:cubicBezTo>
                    <a:pt x="1124" y="60281"/>
                    <a:pt x="1124" y="60212"/>
                    <a:pt x="1124" y="60080"/>
                  </a:cubicBezTo>
                  <a:close/>
                  <a:moveTo>
                    <a:pt x="992" y="60610"/>
                  </a:moveTo>
                  <a:cubicBezTo>
                    <a:pt x="928" y="60742"/>
                    <a:pt x="859" y="60811"/>
                    <a:pt x="727" y="60944"/>
                  </a:cubicBezTo>
                  <a:cubicBezTo>
                    <a:pt x="727" y="61007"/>
                    <a:pt x="727" y="61076"/>
                    <a:pt x="663" y="61140"/>
                  </a:cubicBezTo>
                  <a:cubicBezTo>
                    <a:pt x="796" y="61076"/>
                    <a:pt x="859" y="60944"/>
                    <a:pt x="992" y="60875"/>
                  </a:cubicBezTo>
                  <a:lnTo>
                    <a:pt x="992" y="60610"/>
                  </a:lnTo>
                  <a:close/>
                  <a:moveTo>
                    <a:pt x="928" y="61140"/>
                  </a:moveTo>
                  <a:lnTo>
                    <a:pt x="663" y="61405"/>
                  </a:lnTo>
                  <a:cubicBezTo>
                    <a:pt x="594" y="61537"/>
                    <a:pt x="594" y="61606"/>
                    <a:pt x="594" y="61670"/>
                  </a:cubicBezTo>
                  <a:lnTo>
                    <a:pt x="859" y="61405"/>
                  </a:lnTo>
                  <a:cubicBezTo>
                    <a:pt x="859" y="61341"/>
                    <a:pt x="859" y="61209"/>
                    <a:pt x="928" y="61140"/>
                  </a:cubicBezTo>
                  <a:close/>
                  <a:moveTo>
                    <a:pt x="796" y="61670"/>
                  </a:moveTo>
                  <a:lnTo>
                    <a:pt x="531" y="61935"/>
                  </a:lnTo>
                  <a:cubicBezTo>
                    <a:pt x="531" y="62003"/>
                    <a:pt x="531" y="62136"/>
                    <a:pt x="462" y="62200"/>
                  </a:cubicBezTo>
                  <a:cubicBezTo>
                    <a:pt x="594" y="62136"/>
                    <a:pt x="663" y="62003"/>
                    <a:pt x="727" y="61935"/>
                  </a:cubicBezTo>
                  <a:cubicBezTo>
                    <a:pt x="796" y="61871"/>
                    <a:pt x="796" y="61739"/>
                    <a:pt x="796" y="61670"/>
                  </a:cubicBezTo>
                  <a:close/>
                  <a:moveTo>
                    <a:pt x="727" y="62200"/>
                  </a:moveTo>
                  <a:cubicBezTo>
                    <a:pt x="594" y="62268"/>
                    <a:pt x="531" y="62332"/>
                    <a:pt x="462" y="62465"/>
                  </a:cubicBezTo>
                  <a:cubicBezTo>
                    <a:pt x="462" y="62533"/>
                    <a:pt x="398" y="62597"/>
                    <a:pt x="398" y="62730"/>
                  </a:cubicBezTo>
                  <a:cubicBezTo>
                    <a:pt x="462" y="62666"/>
                    <a:pt x="594" y="62597"/>
                    <a:pt x="663" y="62465"/>
                  </a:cubicBezTo>
                  <a:cubicBezTo>
                    <a:pt x="663" y="62401"/>
                    <a:pt x="663" y="62268"/>
                    <a:pt x="727" y="62200"/>
                  </a:cubicBezTo>
                  <a:close/>
                  <a:moveTo>
                    <a:pt x="594" y="62730"/>
                  </a:moveTo>
                  <a:lnTo>
                    <a:pt x="398" y="62931"/>
                  </a:lnTo>
                  <a:cubicBezTo>
                    <a:pt x="329" y="63063"/>
                    <a:pt x="329" y="63127"/>
                    <a:pt x="329" y="63259"/>
                  </a:cubicBezTo>
                  <a:lnTo>
                    <a:pt x="594" y="62994"/>
                  </a:lnTo>
                  <a:lnTo>
                    <a:pt x="594" y="62730"/>
                  </a:lnTo>
                  <a:close/>
                  <a:moveTo>
                    <a:pt x="531" y="63259"/>
                  </a:moveTo>
                  <a:lnTo>
                    <a:pt x="329" y="63461"/>
                  </a:lnTo>
                  <a:cubicBezTo>
                    <a:pt x="266" y="63593"/>
                    <a:pt x="266" y="63657"/>
                    <a:pt x="266" y="63789"/>
                  </a:cubicBezTo>
                  <a:cubicBezTo>
                    <a:pt x="329" y="63726"/>
                    <a:pt x="398" y="63657"/>
                    <a:pt x="531" y="63593"/>
                  </a:cubicBezTo>
                  <a:lnTo>
                    <a:pt x="531" y="63259"/>
                  </a:lnTo>
                  <a:close/>
                  <a:moveTo>
                    <a:pt x="462" y="63789"/>
                  </a:moveTo>
                  <a:lnTo>
                    <a:pt x="266" y="63991"/>
                  </a:lnTo>
                  <a:cubicBezTo>
                    <a:pt x="197" y="64054"/>
                    <a:pt x="197" y="64187"/>
                    <a:pt x="197" y="64319"/>
                  </a:cubicBezTo>
                  <a:cubicBezTo>
                    <a:pt x="266" y="64256"/>
                    <a:pt x="329" y="64187"/>
                    <a:pt x="462" y="64123"/>
                  </a:cubicBezTo>
                  <a:lnTo>
                    <a:pt x="462" y="63789"/>
                  </a:lnTo>
                  <a:close/>
                  <a:moveTo>
                    <a:pt x="398" y="64256"/>
                  </a:moveTo>
                  <a:lnTo>
                    <a:pt x="197" y="64452"/>
                  </a:lnTo>
                  <a:cubicBezTo>
                    <a:pt x="197" y="64584"/>
                    <a:pt x="197" y="64717"/>
                    <a:pt x="133" y="64849"/>
                  </a:cubicBezTo>
                  <a:cubicBezTo>
                    <a:pt x="266" y="64786"/>
                    <a:pt x="329" y="64717"/>
                    <a:pt x="398" y="64653"/>
                  </a:cubicBezTo>
                  <a:lnTo>
                    <a:pt x="398" y="64256"/>
                  </a:lnTo>
                  <a:close/>
                  <a:moveTo>
                    <a:pt x="398" y="64786"/>
                  </a:moveTo>
                  <a:cubicBezTo>
                    <a:pt x="266" y="64849"/>
                    <a:pt x="197" y="64918"/>
                    <a:pt x="133" y="64982"/>
                  </a:cubicBezTo>
                  <a:lnTo>
                    <a:pt x="133" y="65316"/>
                  </a:lnTo>
                  <a:cubicBezTo>
                    <a:pt x="197" y="65316"/>
                    <a:pt x="266" y="65247"/>
                    <a:pt x="329" y="65183"/>
                  </a:cubicBezTo>
                  <a:cubicBezTo>
                    <a:pt x="329" y="65051"/>
                    <a:pt x="329" y="64918"/>
                    <a:pt x="398" y="64786"/>
                  </a:cubicBezTo>
                  <a:close/>
                  <a:moveTo>
                    <a:pt x="329" y="65316"/>
                  </a:moveTo>
                  <a:lnTo>
                    <a:pt x="133" y="65512"/>
                  </a:lnTo>
                  <a:cubicBezTo>
                    <a:pt x="64" y="65644"/>
                    <a:pt x="64" y="65777"/>
                    <a:pt x="64" y="65846"/>
                  </a:cubicBezTo>
                  <a:cubicBezTo>
                    <a:pt x="133" y="65777"/>
                    <a:pt x="197" y="65777"/>
                    <a:pt x="329" y="65713"/>
                  </a:cubicBezTo>
                  <a:lnTo>
                    <a:pt x="329" y="65316"/>
                  </a:lnTo>
                  <a:close/>
                  <a:moveTo>
                    <a:pt x="266" y="65846"/>
                  </a:moveTo>
                  <a:lnTo>
                    <a:pt x="64" y="66042"/>
                  </a:lnTo>
                  <a:lnTo>
                    <a:pt x="64" y="66376"/>
                  </a:lnTo>
                  <a:cubicBezTo>
                    <a:pt x="133" y="66307"/>
                    <a:pt x="197" y="66307"/>
                    <a:pt x="266" y="66243"/>
                  </a:cubicBezTo>
                  <a:lnTo>
                    <a:pt x="266" y="65846"/>
                  </a:lnTo>
                  <a:close/>
                  <a:moveTo>
                    <a:pt x="266" y="66376"/>
                  </a:moveTo>
                  <a:lnTo>
                    <a:pt x="64" y="66572"/>
                  </a:lnTo>
                  <a:lnTo>
                    <a:pt x="64" y="66905"/>
                  </a:lnTo>
                  <a:cubicBezTo>
                    <a:pt x="133" y="66837"/>
                    <a:pt x="197" y="66773"/>
                    <a:pt x="266" y="66773"/>
                  </a:cubicBezTo>
                  <a:lnTo>
                    <a:pt x="266" y="66376"/>
                  </a:lnTo>
                  <a:close/>
                  <a:moveTo>
                    <a:pt x="266" y="66905"/>
                  </a:moveTo>
                  <a:cubicBezTo>
                    <a:pt x="197" y="66969"/>
                    <a:pt x="133" y="67038"/>
                    <a:pt x="64" y="67038"/>
                  </a:cubicBezTo>
                  <a:lnTo>
                    <a:pt x="64" y="67435"/>
                  </a:lnTo>
                  <a:cubicBezTo>
                    <a:pt x="133" y="67367"/>
                    <a:pt x="197" y="67303"/>
                    <a:pt x="266" y="67303"/>
                  </a:cubicBezTo>
                  <a:lnTo>
                    <a:pt x="266" y="66905"/>
                  </a:lnTo>
                  <a:close/>
                  <a:moveTo>
                    <a:pt x="266" y="67435"/>
                  </a:moveTo>
                  <a:cubicBezTo>
                    <a:pt x="197" y="67499"/>
                    <a:pt x="133" y="67499"/>
                    <a:pt x="1" y="67568"/>
                  </a:cubicBezTo>
                  <a:lnTo>
                    <a:pt x="1" y="67700"/>
                  </a:lnTo>
                  <a:cubicBezTo>
                    <a:pt x="1" y="67764"/>
                    <a:pt x="1" y="67833"/>
                    <a:pt x="64" y="67965"/>
                  </a:cubicBezTo>
                  <a:lnTo>
                    <a:pt x="266" y="67764"/>
                  </a:lnTo>
                  <a:lnTo>
                    <a:pt x="266" y="67700"/>
                  </a:lnTo>
                  <a:lnTo>
                    <a:pt x="266" y="67435"/>
                  </a:lnTo>
                  <a:close/>
                  <a:moveTo>
                    <a:pt x="266" y="67896"/>
                  </a:moveTo>
                  <a:lnTo>
                    <a:pt x="64" y="68098"/>
                  </a:lnTo>
                  <a:lnTo>
                    <a:pt x="64" y="68495"/>
                  </a:lnTo>
                  <a:lnTo>
                    <a:pt x="266" y="68294"/>
                  </a:lnTo>
                  <a:lnTo>
                    <a:pt x="266" y="67896"/>
                  </a:lnTo>
                  <a:close/>
                  <a:moveTo>
                    <a:pt x="266" y="68426"/>
                  </a:moveTo>
                  <a:lnTo>
                    <a:pt x="64" y="68628"/>
                  </a:lnTo>
                  <a:lnTo>
                    <a:pt x="64" y="68956"/>
                  </a:lnTo>
                  <a:cubicBezTo>
                    <a:pt x="133" y="68956"/>
                    <a:pt x="197" y="68893"/>
                    <a:pt x="266" y="68824"/>
                  </a:cubicBezTo>
                  <a:lnTo>
                    <a:pt x="266" y="68426"/>
                  </a:lnTo>
                  <a:close/>
                  <a:moveTo>
                    <a:pt x="266" y="68956"/>
                  </a:moveTo>
                  <a:cubicBezTo>
                    <a:pt x="197" y="69025"/>
                    <a:pt x="133" y="69025"/>
                    <a:pt x="64" y="69089"/>
                  </a:cubicBezTo>
                  <a:lnTo>
                    <a:pt x="64" y="69486"/>
                  </a:lnTo>
                  <a:cubicBezTo>
                    <a:pt x="133" y="69423"/>
                    <a:pt x="197" y="69423"/>
                    <a:pt x="266" y="69354"/>
                  </a:cubicBezTo>
                  <a:lnTo>
                    <a:pt x="266" y="68956"/>
                  </a:lnTo>
                  <a:close/>
                  <a:moveTo>
                    <a:pt x="266" y="69486"/>
                  </a:moveTo>
                  <a:cubicBezTo>
                    <a:pt x="197" y="69486"/>
                    <a:pt x="133" y="69555"/>
                    <a:pt x="64" y="69619"/>
                  </a:cubicBezTo>
                  <a:cubicBezTo>
                    <a:pt x="64" y="69751"/>
                    <a:pt x="133" y="69884"/>
                    <a:pt x="133" y="70016"/>
                  </a:cubicBezTo>
                  <a:cubicBezTo>
                    <a:pt x="197" y="69953"/>
                    <a:pt x="266" y="69953"/>
                    <a:pt x="329" y="69884"/>
                  </a:cubicBezTo>
                  <a:cubicBezTo>
                    <a:pt x="329" y="69751"/>
                    <a:pt x="266" y="69619"/>
                    <a:pt x="266" y="69486"/>
                  </a:cubicBezTo>
                  <a:close/>
                  <a:moveTo>
                    <a:pt x="329" y="69953"/>
                  </a:moveTo>
                  <a:lnTo>
                    <a:pt x="133" y="70149"/>
                  </a:lnTo>
                  <a:lnTo>
                    <a:pt x="133" y="70546"/>
                  </a:lnTo>
                  <a:cubicBezTo>
                    <a:pt x="197" y="70483"/>
                    <a:pt x="266" y="70414"/>
                    <a:pt x="329" y="70414"/>
                  </a:cubicBezTo>
                  <a:lnTo>
                    <a:pt x="329" y="69953"/>
                  </a:lnTo>
                  <a:close/>
                  <a:moveTo>
                    <a:pt x="329" y="70483"/>
                  </a:moveTo>
                  <a:cubicBezTo>
                    <a:pt x="266" y="70546"/>
                    <a:pt x="197" y="70615"/>
                    <a:pt x="133" y="70615"/>
                  </a:cubicBezTo>
                  <a:cubicBezTo>
                    <a:pt x="197" y="70748"/>
                    <a:pt x="197" y="70880"/>
                    <a:pt x="197" y="71013"/>
                  </a:cubicBezTo>
                  <a:cubicBezTo>
                    <a:pt x="266" y="71013"/>
                    <a:pt x="329" y="70944"/>
                    <a:pt x="398" y="70880"/>
                  </a:cubicBezTo>
                  <a:cubicBezTo>
                    <a:pt x="398" y="70748"/>
                    <a:pt x="398" y="70615"/>
                    <a:pt x="329" y="70483"/>
                  </a:cubicBezTo>
                  <a:close/>
                  <a:moveTo>
                    <a:pt x="398" y="71013"/>
                  </a:moveTo>
                  <a:cubicBezTo>
                    <a:pt x="329" y="71013"/>
                    <a:pt x="266" y="71076"/>
                    <a:pt x="197" y="71145"/>
                  </a:cubicBezTo>
                  <a:cubicBezTo>
                    <a:pt x="796" y="77170"/>
                    <a:pt x="3111" y="83927"/>
                    <a:pt x="7881" y="91415"/>
                  </a:cubicBezTo>
                  <a:cubicBezTo>
                    <a:pt x="10133" y="94860"/>
                    <a:pt x="11325" y="98437"/>
                    <a:pt x="11988" y="102014"/>
                  </a:cubicBezTo>
                  <a:cubicBezTo>
                    <a:pt x="12650" y="105522"/>
                    <a:pt x="12719" y="109100"/>
                    <a:pt x="12719" y="112613"/>
                  </a:cubicBezTo>
                  <a:lnTo>
                    <a:pt x="12719" y="117118"/>
                  </a:lnTo>
                  <a:cubicBezTo>
                    <a:pt x="12719" y="122020"/>
                    <a:pt x="12915" y="126720"/>
                    <a:pt x="14638" y="130960"/>
                  </a:cubicBezTo>
                  <a:cubicBezTo>
                    <a:pt x="14706" y="130960"/>
                    <a:pt x="14706" y="131029"/>
                    <a:pt x="14706" y="131092"/>
                  </a:cubicBezTo>
                  <a:lnTo>
                    <a:pt x="15104" y="131887"/>
                  </a:lnTo>
                  <a:cubicBezTo>
                    <a:pt x="15768" y="133104"/>
                    <a:pt x="16568" y="134276"/>
                    <a:pt x="17548" y="135401"/>
                  </a:cubicBezTo>
                  <a:lnTo>
                    <a:pt x="17548" y="135401"/>
                  </a:lnTo>
                  <a:cubicBezTo>
                    <a:pt x="16418" y="133947"/>
                    <a:pt x="15529" y="132446"/>
                    <a:pt x="14839" y="130896"/>
                  </a:cubicBezTo>
                  <a:lnTo>
                    <a:pt x="14839" y="130827"/>
                  </a:lnTo>
                  <a:cubicBezTo>
                    <a:pt x="13117" y="126657"/>
                    <a:pt x="12915" y="122020"/>
                    <a:pt x="12915" y="117118"/>
                  </a:cubicBezTo>
                  <a:lnTo>
                    <a:pt x="12915" y="112613"/>
                  </a:lnTo>
                  <a:cubicBezTo>
                    <a:pt x="12915" y="109100"/>
                    <a:pt x="12852" y="105522"/>
                    <a:pt x="12189" y="101945"/>
                  </a:cubicBezTo>
                  <a:cubicBezTo>
                    <a:pt x="11527" y="98368"/>
                    <a:pt x="10334" y="94791"/>
                    <a:pt x="8082" y="91346"/>
                  </a:cubicBezTo>
                  <a:cubicBezTo>
                    <a:pt x="3244" y="83795"/>
                    <a:pt x="992" y="77038"/>
                    <a:pt x="398" y="71013"/>
                  </a:cubicBezTo>
                  <a:close/>
                  <a:moveTo>
                    <a:pt x="17548" y="135401"/>
                  </a:moveTo>
                  <a:lnTo>
                    <a:pt x="17548" y="135401"/>
                  </a:lnTo>
                  <a:cubicBezTo>
                    <a:pt x="17720" y="135623"/>
                    <a:pt x="17898" y="135843"/>
                    <a:pt x="18082" y="136063"/>
                  </a:cubicBezTo>
                  <a:lnTo>
                    <a:pt x="18151" y="136063"/>
                  </a:lnTo>
                  <a:cubicBezTo>
                    <a:pt x="17943" y="135844"/>
                    <a:pt x="17742" y="135623"/>
                    <a:pt x="17548" y="135401"/>
                  </a:cubicBezTo>
                  <a:close/>
                  <a:moveTo>
                    <a:pt x="118972" y="27621"/>
                  </a:moveTo>
                  <a:cubicBezTo>
                    <a:pt x="118374" y="33652"/>
                    <a:pt x="117118" y="39878"/>
                    <a:pt x="117118" y="45973"/>
                  </a:cubicBezTo>
                  <a:cubicBezTo>
                    <a:pt x="117118" y="51272"/>
                    <a:pt x="118109" y="56439"/>
                    <a:pt x="121357" y="61140"/>
                  </a:cubicBezTo>
                  <a:cubicBezTo>
                    <a:pt x="127717" y="70546"/>
                    <a:pt x="130297" y="78829"/>
                    <a:pt x="130297" y="86179"/>
                  </a:cubicBezTo>
                  <a:cubicBezTo>
                    <a:pt x="130297" y="95522"/>
                    <a:pt x="126127" y="103339"/>
                    <a:pt x="120297" y="110027"/>
                  </a:cubicBezTo>
                  <a:cubicBezTo>
                    <a:pt x="116853" y="113938"/>
                    <a:pt x="112613" y="118840"/>
                    <a:pt x="107245" y="122746"/>
                  </a:cubicBezTo>
                  <a:cubicBezTo>
                    <a:pt x="101882" y="126588"/>
                    <a:pt x="95454" y="129571"/>
                    <a:pt x="87770" y="129571"/>
                  </a:cubicBezTo>
                  <a:cubicBezTo>
                    <a:pt x="84659" y="129571"/>
                    <a:pt x="81347" y="129041"/>
                    <a:pt x="77770" y="127981"/>
                  </a:cubicBezTo>
                  <a:cubicBezTo>
                    <a:pt x="76111" y="127515"/>
                    <a:pt x="74521" y="127250"/>
                    <a:pt x="73000" y="127250"/>
                  </a:cubicBezTo>
                  <a:cubicBezTo>
                    <a:pt x="69688" y="127250"/>
                    <a:pt x="66641" y="128379"/>
                    <a:pt x="63726" y="129969"/>
                  </a:cubicBezTo>
                  <a:cubicBezTo>
                    <a:pt x="59354" y="132353"/>
                    <a:pt x="55311" y="135994"/>
                    <a:pt x="50939" y="138978"/>
                  </a:cubicBezTo>
                  <a:cubicBezTo>
                    <a:pt x="49746" y="139773"/>
                    <a:pt x="48623" y="140499"/>
                    <a:pt x="47430" y="141161"/>
                  </a:cubicBezTo>
                  <a:cubicBezTo>
                    <a:pt x="47494" y="141230"/>
                    <a:pt x="47563" y="141230"/>
                    <a:pt x="47626" y="141294"/>
                  </a:cubicBezTo>
                  <a:cubicBezTo>
                    <a:pt x="51866" y="138909"/>
                    <a:pt x="55708" y="135597"/>
                    <a:pt x="59550" y="132883"/>
                  </a:cubicBezTo>
                  <a:cubicBezTo>
                    <a:pt x="61670" y="131357"/>
                    <a:pt x="63790" y="130032"/>
                    <a:pt x="65978" y="129041"/>
                  </a:cubicBezTo>
                  <a:cubicBezTo>
                    <a:pt x="68231" y="128045"/>
                    <a:pt x="70546" y="127451"/>
                    <a:pt x="73000" y="127451"/>
                  </a:cubicBezTo>
                  <a:cubicBezTo>
                    <a:pt x="74521" y="127451"/>
                    <a:pt x="76047" y="127716"/>
                    <a:pt x="77701" y="128177"/>
                  </a:cubicBezTo>
                  <a:cubicBezTo>
                    <a:pt x="81278" y="129306"/>
                    <a:pt x="84590" y="129767"/>
                    <a:pt x="87770" y="129767"/>
                  </a:cubicBezTo>
                  <a:cubicBezTo>
                    <a:pt x="95523" y="129767"/>
                    <a:pt x="102014" y="126789"/>
                    <a:pt x="107377" y="122878"/>
                  </a:cubicBezTo>
                  <a:cubicBezTo>
                    <a:pt x="112746" y="118972"/>
                    <a:pt x="116985" y="114070"/>
                    <a:pt x="120430" y="110228"/>
                  </a:cubicBezTo>
                  <a:cubicBezTo>
                    <a:pt x="126323" y="103472"/>
                    <a:pt x="130562" y="95586"/>
                    <a:pt x="130562" y="86179"/>
                  </a:cubicBezTo>
                  <a:cubicBezTo>
                    <a:pt x="130562" y="78829"/>
                    <a:pt x="127913" y="70483"/>
                    <a:pt x="121490" y="61007"/>
                  </a:cubicBezTo>
                  <a:cubicBezTo>
                    <a:pt x="118310" y="56370"/>
                    <a:pt x="117314" y="51203"/>
                    <a:pt x="117314" y="45973"/>
                  </a:cubicBezTo>
                  <a:cubicBezTo>
                    <a:pt x="117314" y="39942"/>
                    <a:pt x="118575" y="33715"/>
                    <a:pt x="119169" y="27690"/>
                  </a:cubicBezTo>
                  <a:cubicBezTo>
                    <a:pt x="119105" y="27621"/>
                    <a:pt x="119036" y="27621"/>
                    <a:pt x="118972" y="27621"/>
                  </a:cubicBezTo>
                  <a:close/>
                  <a:moveTo>
                    <a:pt x="47298" y="141230"/>
                  </a:moveTo>
                  <a:cubicBezTo>
                    <a:pt x="47229" y="141294"/>
                    <a:pt x="47165" y="141294"/>
                    <a:pt x="47165" y="141362"/>
                  </a:cubicBezTo>
                  <a:cubicBezTo>
                    <a:pt x="47229" y="141362"/>
                    <a:pt x="47298" y="141426"/>
                    <a:pt x="47361" y="141426"/>
                  </a:cubicBezTo>
                  <a:cubicBezTo>
                    <a:pt x="47430" y="141426"/>
                    <a:pt x="47494" y="141362"/>
                    <a:pt x="47563" y="141362"/>
                  </a:cubicBezTo>
                  <a:cubicBezTo>
                    <a:pt x="47494" y="141294"/>
                    <a:pt x="47361" y="141294"/>
                    <a:pt x="47298" y="141230"/>
                  </a:cubicBezTo>
                  <a:close/>
                  <a:moveTo>
                    <a:pt x="47033" y="141362"/>
                  </a:moveTo>
                  <a:cubicBezTo>
                    <a:pt x="46964" y="141426"/>
                    <a:pt x="46900" y="141426"/>
                    <a:pt x="46900" y="141495"/>
                  </a:cubicBezTo>
                  <a:cubicBezTo>
                    <a:pt x="46964" y="141495"/>
                    <a:pt x="47033" y="141559"/>
                    <a:pt x="47097" y="141559"/>
                  </a:cubicBezTo>
                  <a:cubicBezTo>
                    <a:pt x="47165" y="141559"/>
                    <a:pt x="47229" y="141495"/>
                    <a:pt x="47298" y="141495"/>
                  </a:cubicBezTo>
                  <a:cubicBezTo>
                    <a:pt x="47229" y="141426"/>
                    <a:pt x="47097" y="141426"/>
                    <a:pt x="47033" y="141362"/>
                  </a:cubicBezTo>
                  <a:close/>
                  <a:moveTo>
                    <a:pt x="46768" y="141559"/>
                  </a:moveTo>
                  <a:cubicBezTo>
                    <a:pt x="46699" y="141559"/>
                    <a:pt x="46635" y="141627"/>
                    <a:pt x="46635" y="141627"/>
                  </a:cubicBezTo>
                  <a:cubicBezTo>
                    <a:pt x="46699" y="141627"/>
                    <a:pt x="46768" y="141691"/>
                    <a:pt x="46832" y="141691"/>
                  </a:cubicBezTo>
                  <a:cubicBezTo>
                    <a:pt x="46900" y="141691"/>
                    <a:pt x="46964" y="141691"/>
                    <a:pt x="47033" y="141627"/>
                  </a:cubicBezTo>
                  <a:cubicBezTo>
                    <a:pt x="46964" y="141627"/>
                    <a:pt x="46832" y="141559"/>
                    <a:pt x="46768" y="141559"/>
                  </a:cubicBezTo>
                  <a:close/>
                  <a:moveTo>
                    <a:pt x="46503" y="141691"/>
                  </a:moveTo>
                  <a:cubicBezTo>
                    <a:pt x="46434" y="141691"/>
                    <a:pt x="46371" y="141760"/>
                    <a:pt x="46371" y="141760"/>
                  </a:cubicBezTo>
                  <a:cubicBezTo>
                    <a:pt x="46434" y="141823"/>
                    <a:pt x="46503" y="141823"/>
                    <a:pt x="46635" y="141823"/>
                  </a:cubicBezTo>
                  <a:cubicBezTo>
                    <a:pt x="46635" y="141823"/>
                    <a:pt x="46699" y="141823"/>
                    <a:pt x="46768" y="141760"/>
                  </a:cubicBezTo>
                  <a:cubicBezTo>
                    <a:pt x="46699" y="141760"/>
                    <a:pt x="46567" y="141691"/>
                    <a:pt x="46503" y="141691"/>
                  </a:cubicBezTo>
                  <a:close/>
                  <a:moveTo>
                    <a:pt x="46238" y="141823"/>
                  </a:moveTo>
                  <a:cubicBezTo>
                    <a:pt x="46169" y="141823"/>
                    <a:pt x="46106" y="141892"/>
                    <a:pt x="46106" y="141892"/>
                  </a:cubicBezTo>
                  <a:cubicBezTo>
                    <a:pt x="46169" y="141956"/>
                    <a:pt x="46238" y="141956"/>
                    <a:pt x="46371" y="142025"/>
                  </a:cubicBezTo>
                  <a:cubicBezTo>
                    <a:pt x="46371" y="141956"/>
                    <a:pt x="46434" y="141956"/>
                    <a:pt x="46503" y="141892"/>
                  </a:cubicBezTo>
                  <a:cubicBezTo>
                    <a:pt x="46371" y="141892"/>
                    <a:pt x="46302" y="141823"/>
                    <a:pt x="46238" y="141823"/>
                  </a:cubicBezTo>
                  <a:close/>
                  <a:moveTo>
                    <a:pt x="45973" y="141956"/>
                  </a:moveTo>
                  <a:cubicBezTo>
                    <a:pt x="45904" y="141956"/>
                    <a:pt x="45841" y="142025"/>
                    <a:pt x="45841" y="142025"/>
                  </a:cubicBezTo>
                  <a:cubicBezTo>
                    <a:pt x="45904" y="142088"/>
                    <a:pt x="45973" y="142088"/>
                    <a:pt x="46106" y="142157"/>
                  </a:cubicBezTo>
                  <a:cubicBezTo>
                    <a:pt x="46106" y="142088"/>
                    <a:pt x="46169" y="142088"/>
                    <a:pt x="46238" y="142025"/>
                  </a:cubicBezTo>
                  <a:cubicBezTo>
                    <a:pt x="46106" y="142025"/>
                    <a:pt x="46037" y="141956"/>
                    <a:pt x="45973" y="141956"/>
                  </a:cubicBezTo>
                  <a:close/>
                  <a:moveTo>
                    <a:pt x="45708" y="142088"/>
                  </a:moveTo>
                  <a:cubicBezTo>
                    <a:pt x="45639" y="142088"/>
                    <a:pt x="45576" y="142157"/>
                    <a:pt x="45576" y="142157"/>
                  </a:cubicBezTo>
                  <a:cubicBezTo>
                    <a:pt x="45639" y="142157"/>
                    <a:pt x="45708" y="142221"/>
                    <a:pt x="45841" y="142221"/>
                  </a:cubicBezTo>
                  <a:cubicBezTo>
                    <a:pt x="45841" y="142221"/>
                    <a:pt x="45904" y="142221"/>
                    <a:pt x="45973" y="142157"/>
                  </a:cubicBezTo>
                  <a:cubicBezTo>
                    <a:pt x="45841" y="142157"/>
                    <a:pt x="45772" y="142157"/>
                    <a:pt x="45708" y="142088"/>
                  </a:cubicBezTo>
                  <a:close/>
                  <a:moveTo>
                    <a:pt x="45374" y="142221"/>
                  </a:moveTo>
                  <a:cubicBezTo>
                    <a:pt x="45374" y="142221"/>
                    <a:pt x="45311" y="142290"/>
                    <a:pt x="45242" y="142290"/>
                  </a:cubicBezTo>
                  <a:cubicBezTo>
                    <a:pt x="45374" y="142290"/>
                    <a:pt x="45443" y="142353"/>
                    <a:pt x="45576" y="142353"/>
                  </a:cubicBezTo>
                  <a:cubicBezTo>
                    <a:pt x="45576" y="142353"/>
                    <a:pt x="45639" y="142353"/>
                    <a:pt x="45708" y="142290"/>
                  </a:cubicBezTo>
                  <a:cubicBezTo>
                    <a:pt x="45576" y="142290"/>
                    <a:pt x="45507" y="142221"/>
                    <a:pt x="45374" y="142221"/>
                  </a:cubicBezTo>
                  <a:close/>
                  <a:moveTo>
                    <a:pt x="45109" y="142353"/>
                  </a:moveTo>
                  <a:cubicBezTo>
                    <a:pt x="45109" y="142353"/>
                    <a:pt x="45046" y="142353"/>
                    <a:pt x="44977" y="142422"/>
                  </a:cubicBezTo>
                  <a:cubicBezTo>
                    <a:pt x="45109" y="142422"/>
                    <a:pt x="45178" y="142486"/>
                    <a:pt x="45311" y="142486"/>
                  </a:cubicBezTo>
                  <a:cubicBezTo>
                    <a:pt x="45311" y="142486"/>
                    <a:pt x="45374" y="142486"/>
                    <a:pt x="45374" y="142422"/>
                  </a:cubicBezTo>
                  <a:cubicBezTo>
                    <a:pt x="45311" y="142422"/>
                    <a:pt x="45242" y="142353"/>
                    <a:pt x="45109" y="142353"/>
                  </a:cubicBezTo>
                  <a:close/>
                  <a:moveTo>
                    <a:pt x="44844" y="142486"/>
                  </a:moveTo>
                  <a:cubicBezTo>
                    <a:pt x="44781" y="142486"/>
                    <a:pt x="44781" y="142486"/>
                    <a:pt x="44712" y="142555"/>
                  </a:cubicBezTo>
                  <a:cubicBezTo>
                    <a:pt x="44844" y="142555"/>
                    <a:pt x="44913" y="142618"/>
                    <a:pt x="45046" y="142618"/>
                  </a:cubicBezTo>
                  <a:cubicBezTo>
                    <a:pt x="45046" y="142618"/>
                    <a:pt x="45109" y="142618"/>
                    <a:pt x="45109" y="142555"/>
                  </a:cubicBezTo>
                  <a:cubicBezTo>
                    <a:pt x="45046" y="142555"/>
                    <a:pt x="44913" y="142486"/>
                    <a:pt x="44844" y="142486"/>
                  </a:cubicBezTo>
                  <a:close/>
                  <a:moveTo>
                    <a:pt x="44447" y="142618"/>
                  </a:moveTo>
                  <a:cubicBezTo>
                    <a:pt x="44579" y="142687"/>
                    <a:pt x="44648" y="142687"/>
                    <a:pt x="44781" y="142751"/>
                  </a:cubicBezTo>
                  <a:lnTo>
                    <a:pt x="44844" y="142687"/>
                  </a:lnTo>
                  <a:cubicBezTo>
                    <a:pt x="44781" y="142687"/>
                    <a:pt x="44648" y="142618"/>
                    <a:pt x="44579" y="142618"/>
                  </a:cubicBezTo>
                  <a:close/>
                  <a:moveTo>
                    <a:pt x="44314" y="142687"/>
                  </a:moveTo>
                  <a:cubicBezTo>
                    <a:pt x="44251" y="142751"/>
                    <a:pt x="44251" y="142751"/>
                    <a:pt x="44182" y="142751"/>
                  </a:cubicBezTo>
                  <a:cubicBezTo>
                    <a:pt x="44314" y="142751"/>
                    <a:pt x="44383" y="142820"/>
                    <a:pt x="44516" y="142820"/>
                  </a:cubicBezTo>
                  <a:lnTo>
                    <a:pt x="44579" y="142820"/>
                  </a:lnTo>
                  <a:cubicBezTo>
                    <a:pt x="44516" y="142751"/>
                    <a:pt x="44383" y="142751"/>
                    <a:pt x="44314" y="142687"/>
                  </a:cubicBezTo>
                  <a:close/>
                  <a:moveTo>
                    <a:pt x="43986" y="142820"/>
                  </a:moveTo>
                  <a:lnTo>
                    <a:pt x="43917" y="142883"/>
                  </a:lnTo>
                  <a:cubicBezTo>
                    <a:pt x="44049" y="142883"/>
                    <a:pt x="44118" y="142952"/>
                    <a:pt x="44251" y="142952"/>
                  </a:cubicBezTo>
                  <a:lnTo>
                    <a:pt x="44314" y="142952"/>
                  </a:lnTo>
                  <a:cubicBezTo>
                    <a:pt x="44182" y="142883"/>
                    <a:pt x="44118" y="142883"/>
                    <a:pt x="43986" y="142820"/>
                  </a:cubicBezTo>
                  <a:close/>
                  <a:moveTo>
                    <a:pt x="43652" y="142952"/>
                  </a:moveTo>
                  <a:cubicBezTo>
                    <a:pt x="43784" y="143016"/>
                    <a:pt x="43853" y="143016"/>
                    <a:pt x="43986" y="143085"/>
                  </a:cubicBezTo>
                  <a:lnTo>
                    <a:pt x="44049" y="143016"/>
                  </a:lnTo>
                  <a:cubicBezTo>
                    <a:pt x="43917" y="143016"/>
                    <a:pt x="43853" y="142952"/>
                    <a:pt x="43721" y="142952"/>
                  </a:cubicBezTo>
                  <a:close/>
                  <a:moveTo>
                    <a:pt x="43456" y="143016"/>
                  </a:moveTo>
                  <a:lnTo>
                    <a:pt x="43387" y="143085"/>
                  </a:lnTo>
                  <a:cubicBezTo>
                    <a:pt x="43519" y="143085"/>
                    <a:pt x="43588" y="143148"/>
                    <a:pt x="43721" y="143148"/>
                  </a:cubicBezTo>
                  <a:lnTo>
                    <a:pt x="43784" y="143148"/>
                  </a:lnTo>
                  <a:cubicBezTo>
                    <a:pt x="43652" y="143085"/>
                    <a:pt x="43519" y="143085"/>
                    <a:pt x="43456" y="143016"/>
                  </a:cubicBezTo>
                  <a:close/>
                  <a:moveTo>
                    <a:pt x="43122" y="143148"/>
                  </a:moveTo>
                  <a:cubicBezTo>
                    <a:pt x="43191" y="143217"/>
                    <a:pt x="43323" y="143217"/>
                    <a:pt x="43456" y="143281"/>
                  </a:cubicBezTo>
                  <a:lnTo>
                    <a:pt x="43519" y="143217"/>
                  </a:lnTo>
                  <a:cubicBezTo>
                    <a:pt x="43387" y="143217"/>
                    <a:pt x="43254" y="143217"/>
                    <a:pt x="43122" y="143148"/>
                  </a:cubicBezTo>
                  <a:close/>
                  <a:moveTo>
                    <a:pt x="42793" y="143281"/>
                  </a:moveTo>
                  <a:cubicBezTo>
                    <a:pt x="42926" y="143281"/>
                    <a:pt x="43058" y="143350"/>
                    <a:pt x="43191" y="143350"/>
                  </a:cubicBezTo>
                  <a:cubicBezTo>
                    <a:pt x="43122" y="143350"/>
                    <a:pt x="42989" y="143281"/>
                    <a:pt x="42857" y="143281"/>
                  </a:cubicBezTo>
                  <a:close/>
                  <a:moveTo>
                    <a:pt x="42528" y="143350"/>
                  </a:moveTo>
                  <a:cubicBezTo>
                    <a:pt x="42661" y="143413"/>
                    <a:pt x="42793" y="143413"/>
                    <a:pt x="42926" y="143482"/>
                  </a:cubicBezTo>
                  <a:lnTo>
                    <a:pt x="42926" y="143413"/>
                  </a:lnTo>
                  <a:cubicBezTo>
                    <a:pt x="42793" y="143413"/>
                    <a:pt x="42661" y="143413"/>
                    <a:pt x="42592" y="143350"/>
                  </a:cubicBezTo>
                  <a:close/>
                  <a:moveTo>
                    <a:pt x="38485" y="144473"/>
                  </a:moveTo>
                  <a:cubicBezTo>
                    <a:pt x="38407" y="144473"/>
                    <a:pt x="38339" y="144473"/>
                    <a:pt x="38273" y="144478"/>
                  </a:cubicBezTo>
                  <a:lnTo>
                    <a:pt x="38273" y="144478"/>
                  </a:lnTo>
                  <a:cubicBezTo>
                    <a:pt x="38344" y="144475"/>
                    <a:pt x="38414" y="144473"/>
                    <a:pt x="38485" y="144473"/>
                  </a:cubicBezTo>
                  <a:close/>
                  <a:moveTo>
                    <a:pt x="18215" y="136524"/>
                  </a:moveTo>
                  <a:cubicBezTo>
                    <a:pt x="20069" y="138511"/>
                    <a:pt x="22587" y="140303"/>
                    <a:pt x="25835" y="141892"/>
                  </a:cubicBezTo>
                  <a:cubicBezTo>
                    <a:pt x="29677" y="143811"/>
                    <a:pt x="33186" y="144606"/>
                    <a:pt x="36365" y="144606"/>
                  </a:cubicBezTo>
                  <a:cubicBezTo>
                    <a:pt x="36895" y="144606"/>
                    <a:pt x="37425" y="144542"/>
                    <a:pt x="37955" y="144542"/>
                  </a:cubicBezTo>
                  <a:cubicBezTo>
                    <a:pt x="38076" y="144501"/>
                    <a:pt x="38172" y="144484"/>
                    <a:pt x="38273" y="144478"/>
                  </a:cubicBezTo>
                  <a:lnTo>
                    <a:pt x="38273" y="144478"/>
                  </a:lnTo>
                  <a:cubicBezTo>
                    <a:pt x="37880" y="144493"/>
                    <a:pt x="37476" y="144542"/>
                    <a:pt x="37028" y="144542"/>
                  </a:cubicBezTo>
                  <a:cubicBezTo>
                    <a:pt x="33715" y="144542"/>
                    <a:pt x="30075" y="143747"/>
                    <a:pt x="25968" y="141760"/>
                  </a:cubicBezTo>
                  <a:cubicBezTo>
                    <a:pt x="22719" y="140234"/>
                    <a:pt x="20202" y="138448"/>
                    <a:pt x="18284" y="1365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5" name="Google Shape;705;p38"/>
            <p:cNvSpPr/>
            <p:nvPr/>
          </p:nvSpPr>
          <p:spPr>
            <a:xfrm>
              <a:off x="2138400" y="991700"/>
              <a:ext cx="3303950" cy="3606950"/>
            </a:xfrm>
            <a:custGeom>
              <a:avLst/>
              <a:gdLst/>
              <a:ahLst/>
              <a:cxnLst/>
              <a:rect l="l" t="t" r="r" b="b"/>
              <a:pathLst>
                <a:path w="132158" h="144278" extrusionOk="0">
                  <a:moveTo>
                    <a:pt x="96610" y="704"/>
                  </a:moveTo>
                  <a:lnTo>
                    <a:pt x="96610" y="704"/>
                  </a:lnTo>
                  <a:cubicBezTo>
                    <a:pt x="96564" y="712"/>
                    <a:pt x="96518" y="719"/>
                    <a:pt x="96472" y="727"/>
                  </a:cubicBezTo>
                  <a:lnTo>
                    <a:pt x="96472" y="727"/>
                  </a:lnTo>
                  <a:cubicBezTo>
                    <a:pt x="96488" y="727"/>
                    <a:pt x="96504" y="726"/>
                    <a:pt x="96519" y="726"/>
                  </a:cubicBezTo>
                  <a:cubicBezTo>
                    <a:pt x="96549" y="719"/>
                    <a:pt x="96580" y="711"/>
                    <a:pt x="96610" y="704"/>
                  </a:cubicBezTo>
                  <a:close/>
                  <a:moveTo>
                    <a:pt x="96472" y="727"/>
                  </a:moveTo>
                  <a:cubicBezTo>
                    <a:pt x="96278" y="737"/>
                    <a:pt x="96033" y="800"/>
                    <a:pt x="95788" y="859"/>
                  </a:cubicBezTo>
                  <a:cubicBezTo>
                    <a:pt x="96016" y="811"/>
                    <a:pt x="96245" y="767"/>
                    <a:pt x="96472" y="727"/>
                  </a:cubicBezTo>
                  <a:close/>
                  <a:moveTo>
                    <a:pt x="92544" y="1919"/>
                  </a:moveTo>
                  <a:lnTo>
                    <a:pt x="92544" y="1987"/>
                  </a:lnTo>
                  <a:cubicBezTo>
                    <a:pt x="92608" y="1987"/>
                    <a:pt x="92741" y="1987"/>
                    <a:pt x="92873" y="2051"/>
                  </a:cubicBezTo>
                  <a:cubicBezTo>
                    <a:pt x="92873" y="1987"/>
                    <a:pt x="92873" y="1987"/>
                    <a:pt x="92942" y="1987"/>
                  </a:cubicBezTo>
                  <a:cubicBezTo>
                    <a:pt x="92809" y="1987"/>
                    <a:pt x="92677" y="1987"/>
                    <a:pt x="92544" y="1919"/>
                  </a:cubicBezTo>
                  <a:close/>
                  <a:moveTo>
                    <a:pt x="92147" y="2051"/>
                  </a:moveTo>
                  <a:lnTo>
                    <a:pt x="92078" y="2120"/>
                  </a:lnTo>
                  <a:cubicBezTo>
                    <a:pt x="92211" y="2120"/>
                    <a:pt x="92343" y="2120"/>
                    <a:pt x="92412" y="2184"/>
                  </a:cubicBezTo>
                  <a:cubicBezTo>
                    <a:pt x="92476" y="2184"/>
                    <a:pt x="92476" y="2184"/>
                    <a:pt x="92544" y="2120"/>
                  </a:cubicBezTo>
                  <a:cubicBezTo>
                    <a:pt x="92412" y="2120"/>
                    <a:pt x="92280" y="2120"/>
                    <a:pt x="92147" y="2051"/>
                  </a:cubicBezTo>
                  <a:close/>
                  <a:moveTo>
                    <a:pt x="91813" y="2184"/>
                  </a:moveTo>
                  <a:cubicBezTo>
                    <a:pt x="91750" y="2184"/>
                    <a:pt x="91750" y="2252"/>
                    <a:pt x="91681" y="2252"/>
                  </a:cubicBezTo>
                  <a:cubicBezTo>
                    <a:pt x="91813" y="2252"/>
                    <a:pt x="91882" y="2316"/>
                    <a:pt x="92015" y="2316"/>
                  </a:cubicBezTo>
                  <a:cubicBezTo>
                    <a:pt x="92078" y="2316"/>
                    <a:pt x="92078" y="2316"/>
                    <a:pt x="92147" y="2252"/>
                  </a:cubicBezTo>
                  <a:cubicBezTo>
                    <a:pt x="92015" y="2252"/>
                    <a:pt x="91946" y="2252"/>
                    <a:pt x="91813" y="2184"/>
                  </a:cubicBezTo>
                  <a:close/>
                  <a:moveTo>
                    <a:pt x="91416" y="2316"/>
                  </a:moveTo>
                  <a:cubicBezTo>
                    <a:pt x="91416" y="2385"/>
                    <a:pt x="91352" y="2385"/>
                    <a:pt x="91283" y="2385"/>
                  </a:cubicBezTo>
                  <a:cubicBezTo>
                    <a:pt x="91416" y="2448"/>
                    <a:pt x="91485" y="2448"/>
                    <a:pt x="91617" y="2517"/>
                  </a:cubicBezTo>
                  <a:cubicBezTo>
                    <a:pt x="91681" y="2448"/>
                    <a:pt x="91681" y="2448"/>
                    <a:pt x="91750" y="2448"/>
                  </a:cubicBezTo>
                  <a:cubicBezTo>
                    <a:pt x="91681" y="2385"/>
                    <a:pt x="91548" y="2385"/>
                    <a:pt x="91416" y="2316"/>
                  </a:cubicBezTo>
                  <a:close/>
                  <a:moveTo>
                    <a:pt x="91087" y="2448"/>
                  </a:moveTo>
                  <a:cubicBezTo>
                    <a:pt x="91018" y="2517"/>
                    <a:pt x="90955" y="2517"/>
                    <a:pt x="90886" y="2517"/>
                  </a:cubicBezTo>
                  <a:cubicBezTo>
                    <a:pt x="91018" y="2581"/>
                    <a:pt x="91087" y="2650"/>
                    <a:pt x="91220" y="2650"/>
                  </a:cubicBezTo>
                  <a:cubicBezTo>
                    <a:pt x="91283" y="2650"/>
                    <a:pt x="91352" y="2581"/>
                    <a:pt x="91352" y="2581"/>
                  </a:cubicBezTo>
                  <a:cubicBezTo>
                    <a:pt x="91283" y="2517"/>
                    <a:pt x="91151" y="2517"/>
                    <a:pt x="91087" y="2448"/>
                  </a:cubicBezTo>
                  <a:close/>
                  <a:moveTo>
                    <a:pt x="90621" y="2650"/>
                  </a:moveTo>
                  <a:lnTo>
                    <a:pt x="90557" y="2713"/>
                  </a:lnTo>
                  <a:cubicBezTo>
                    <a:pt x="90621" y="2713"/>
                    <a:pt x="90690" y="2782"/>
                    <a:pt x="90822" y="2846"/>
                  </a:cubicBezTo>
                  <a:cubicBezTo>
                    <a:pt x="90886" y="2782"/>
                    <a:pt x="90955" y="2782"/>
                    <a:pt x="91018" y="2713"/>
                  </a:cubicBezTo>
                  <a:cubicBezTo>
                    <a:pt x="90886" y="2713"/>
                    <a:pt x="90822" y="2650"/>
                    <a:pt x="90690" y="2650"/>
                  </a:cubicBezTo>
                  <a:close/>
                  <a:moveTo>
                    <a:pt x="90356" y="2782"/>
                  </a:moveTo>
                  <a:cubicBezTo>
                    <a:pt x="90292" y="2846"/>
                    <a:pt x="90223" y="2846"/>
                    <a:pt x="90160" y="2846"/>
                  </a:cubicBezTo>
                  <a:cubicBezTo>
                    <a:pt x="90223" y="2915"/>
                    <a:pt x="90292" y="2978"/>
                    <a:pt x="90356" y="2978"/>
                  </a:cubicBezTo>
                  <a:cubicBezTo>
                    <a:pt x="90488" y="2978"/>
                    <a:pt x="90557" y="2915"/>
                    <a:pt x="90621" y="2915"/>
                  </a:cubicBezTo>
                  <a:cubicBezTo>
                    <a:pt x="90488" y="2846"/>
                    <a:pt x="90425" y="2846"/>
                    <a:pt x="90356" y="2782"/>
                  </a:cubicBezTo>
                  <a:close/>
                  <a:moveTo>
                    <a:pt x="89958" y="2978"/>
                  </a:moveTo>
                  <a:cubicBezTo>
                    <a:pt x="89895" y="2978"/>
                    <a:pt x="89826" y="2978"/>
                    <a:pt x="89762" y="3047"/>
                  </a:cubicBezTo>
                  <a:cubicBezTo>
                    <a:pt x="89826" y="3111"/>
                    <a:pt x="89895" y="3111"/>
                    <a:pt x="89958" y="3180"/>
                  </a:cubicBezTo>
                  <a:cubicBezTo>
                    <a:pt x="90027" y="3111"/>
                    <a:pt x="90160" y="3111"/>
                    <a:pt x="90223" y="3047"/>
                  </a:cubicBezTo>
                  <a:cubicBezTo>
                    <a:pt x="90091" y="3047"/>
                    <a:pt x="90027" y="2978"/>
                    <a:pt x="89958" y="2978"/>
                  </a:cubicBezTo>
                  <a:close/>
                  <a:moveTo>
                    <a:pt x="89561" y="3111"/>
                  </a:moveTo>
                  <a:cubicBezTo>
                    <a:pt x="89497" y="3180"/>
                    <a:pt x="89428" y="3180"/>
                    <a:pt x="89365" y="3243"/>
                  </a:cubicBezTo>
                  <a:cubicBezTo>
                    <a:pt x="89428" y="3243"/>
                    <a:pt x="89497" y="3312"/>
                    <a:pt x="89561" y="3312"/>
                  </a:cubicBezTo>
                  <a:cubicBezTo>
                    <a:pt x="89630" y="3312"/>
                    <a:pt x="89762" y="3243"/>
                    <a:pt x="89826" y="3243"/>
                  </a:cubicBezTo>
                  <a:cubicBezTo>
                    <a:pt x="89762" y="3180"/>
                    <a:pt x="89630" y="3180"/>
                    <a:pt x="89561" y="3111"/>
                  </a:cubicBezTo>
                  <a:close/>
                  <a:moveTo>
                    <a:pt x="89163" y="3312"/>
                  </a:moveTo>
                  <a:cubicBezTo>
                    <a:pt x="89100" y="3312"/>
                    <a:pt x="89031" y="3376"/>
                    <a:pt x="88967" y="3376"/>
                  </a:cubicBezTo>
                  <a:cubicBezTo>
                    <a:pt x="89031" y="3445"/>
                    <a:pt x="89100" y="3508"/>
                    <a:pt x="89163" y="3508"/>
                  </a:cubicBezTo>
                  <a:cubicBezTo>
                    <a:pt x="89232" y="3508"/>
                    <a:pt x="89365" y="3445"/>
                    <a:pt x="89428" y="3376"/>
                  </a:cubicBezTo>
                  <a:cubicBezTo>
                    <a:pt x="89365" y="3376"/>
                    <a:pt x="89296" y="3312"/>
                    <a:pt x="89163" y="3312"/>
                  </a:cubicBezTo>
                  <a:close/>
                  <a:moveTo>
                    <a:pt x="88835" y="3445"/>
                  </a:moveTo>
                  <a:cubicBezTo>
                    <a:pt x="88702" y="3508"/>
                    <a:pt x="88634" y="3508"/>
                    <a:pt x="88570" y="3577"/>
                  </a:cubicBezTo>
                  <a:cubicBezTo>
                    <a:pt x="88634" y="3641"/>
                    <a:pt x="88702" y="3641"/>
                    <a:pt x="88766" y="3710"/>
                  </a:cubicBezTo>
                  <a:cubicBezTo>
                    <a:pt x="88835" y="3641"/>
                    <a:pt x="88967" y="3641"/>
                    <a:pt x="89031" y="3577"/>
                  </a:cubicBezTo>
                  <a:cubicBezTo>
                    <a:pt x="88967" y="3577"/>
                    <a:pt x="88898" y="3508"/>
                    <a:pt x="88835" y="3445"/>
                  </a:cubicBezTo>
                  <a:close/>
                  <a:moveTo>
                    <a:pt x="88437" y="3641"/>
                  </a:moveTo>
                  <a:cubicBezTo>
                    <a:pt x="88369" y="3710"/>
                    <a:pt x="88236" y="3710"/>
                    <a:pt x="88172" y="3773"/>
                  </a:cubicBezTo>
                  <a:cubicBezTo>
                    <a:pt x="88236" y="3773"/>
                    <a:pt x="88305" y="3842"/>
                    <a:pt x="88369" y="3906"/>
                  </a:cubicBezTo>
                  <a:cubicBezTo>
                    <a:pt x="88437" y="3842"/>
                    <a:pt x="88501" y="3842"/>
                    <a:pt x="88634" y="3773"/>
                  </a:cubicBezTo>
                  <a:cubicBezTo>
                    <a:pt x="88570" y="3710"/>
                    <a:pt x="88501" y="3710"/>
                    <a:pt x="88437" y="3641"/>
                  </a:cubicBezTo>
                  <a:close/>
                  <a:moveTo>
                    <a:pt x="88040" y="3842"/>
                  </a:moveTo>
                  <a:cubicBezTo>
                    <a:pt x="87971" y="3842"/>
                    <a:pt x="87839" y="3906"/>
                    <a:pt x="87775" y="3975"/>
                  </a:cubicBezTo>
                  <a:cubicBezTo>
                    <a:pt x="87839" y="3975"/>
                    <a:pt x="87907" y="4038"/>
                    <a:pt x="87971" y="4107"/>
                  </a:cubicBezTo>
                  <a:cubicBezTo>
                    <a:pt x="88040" y="4038"/>
                    <a:pt x="88104" y="3975"/>
                    <a:pt x="88236" y="3975"/>
                  </a:cubicBezTo>
                  <a:cubicBezTo>
                    <a:pt x="88172" y="3906"/>
                    <a:pt x="88104" y="3842"/>
                    <a:pt x="88040" y="3842"/>
                  </a:cubicBezTo>
                  <a:close/>
                  <a:moveTo>
                    <a:pt x="87643" y="4038"/>
                  </a:moveTo>
                  <a:cubicBezTo>
                    <a:pt x="87574" y="4038"/>
                    <a:pt x="87441" y="4107"/>
                    <a:pt x="87378" y="4171"/>
                  </a:cubicBezTo>
                  <a:cubicBezTo>
                    <a:pt x="87441" y="4171"/>
                    <a:pt x="87510" y="4240"/>
                    <a:pt x="87574" y="4303"/>
                  </a:cubicBezTo>
                  <a:cubicBezTo>
                    <a:pt x="87643" y="4240"/>
                    <a:pt x="87706" y="4171"/>
                    <a:pt x="87839" y="4171"/>
                  </a:cubicBezTo>
                  <a:cubicBezTo>
                    <a:pt x="87775" y="4107"/>
                    <a:pt x="87706" y="4038"/>
                    <a:pt x="87643" y="4038"/>
                  </a:cubicBezTo>
                  <a:close/>
                  <a:moveTo>
                    <a:pt x="87245" y="4171"/>
                  </a:moveTo>
                  <a:cubicBezTo>
                    <a:pt x="87176" y="4240"/>
                    <a:pt x="87044" y="4303"/>
                    <a:pt x="86980" y="4372"/>
                  </a:cubicBezTo>
                  <a:cubicBezTo>
                    <a:pt x="87044" y="4372"/>
                    <a:pt x="87113" y="4436"/>
                    <a:pt x="87113" y="4505"/>
                  </a:cubicBezTo>
                  <a:cubicBezTo>
                    <a:pt x="87245" y="4436"/>
                    <a:pt x="87309" y="4372"/>
                    <a:pt x="87441" y="4372"/>
                  </a:cubicBezTo>
                  <a:lnTo>
                    <a:pt x="87245" y="4171"/>
                  </a:lnTo>
                  <a:close/>
                  <a:moveTo>
                    <a:pt x="86848" y="4372"/>
                  </a:moveTo>
                  <a:cubicBezTo>
                    <a:pt x="86779" y="4436"/>
                    <a:pt x="86646" y="4505"/>
                    <a:pt x="86583" y="4568"/>
                  </a:cubicBezTo>
                  <a:cubicBezTo>
                    <a:pt x="86646" y="4568"/>
                    <a:pt x="86646" y="4637"/>
                    <a:pt x="86715" y="4701"/>
                  </a:cubicBezTo>
                  <a:cubicBezTo>
                    <a:pt x="86848" y="4637"/>
                    <a:pt x="86911" y="4568"/>
                    <a:pt x="87044" y="4568"/>
                  </a:cubicBezTo>
                  <a:lnTo>
                    <a:pt x="86848" y="4372"/>
                  </a:lnTo>
                  <a:close/>
                  <a:moveTo>
                    <a:pt x="86450" y="4568"/>
                  </a:moveTo>
                  <a:cubicBezTo>
                    <a:pt x="86381" y="4637"/>
                    <a:pt x="86249" y="4701"/>
                    <a:pt x="86185" y="4770"/>
                  </a:cubicBezTo>
                  <a:cubicBezTo>
                    <a:pt x="86249" y="4770"/>
                    <a:pt x="86249" y="4833"/>
                    <a:pt x="86318" y="4902"/>
                  </a:cubicBezTo>
                  <a:cubicBezTo>
                    <a:pt x="86450" y="4833"/>
                    <a:pt x="86514" y="4770"/>
                    <a:pt x="86646" y="4770"/>
                  </a:cubicBezTo>
                  <a:lnTo>
                    <a:pt x="86450" y="4568"/>
                  </a:lnTo>
                  <a:close/>
                  <a:moveTo>
                    <a:pt x="86053" y="4770"/>
                  </a:moveTo>
                  <a:cubicBezTo>
                    <a:pt x="85984" y="4833"/>
                    <a:pt x="85851" y="4902"/>
                    <a:pt x="85788" y="4966"/>
                  </a:cubicBezTo>
                  <a:lnTo>
                    <a:pt x="85920" y="5098"/>
                  </a:lnTo>
                  <a:cubicBezTo>
                    <a:pt x="85984" y="5035"/>
                    <a:pt x="86116" y="4966"/>
                    <a:pt x="86249" y="4966"/>
                  </a:cubicBezTo>
                  <a:lnTo>
                    <a:pt x="86053" y="4770"/>
                  </a:lnTo>
                  <a:close/>
                  <a:moveTo>
                    <a:pt x="85655" y="4966"/>
                  </a:moveTo>
                  <a:cubicBezTo>
                    <a:pt x="85586" y="5035"/>
                    <a:pt x="85454" y="5098"/>
                    <a:pt x="85390" y="5167"/>
                  </a:cubicBezTo>
                  <a:cubicBezTo>
                    <a:pt x="85390" y="5231"/>
                    <a:pt x="85454" y="5231"/>
                    <a:pt x="85523" y="5300"/>
                  </a:cubicBezTo>
                  <a:cubicBezTo>
                    <a:pt x="85586" y="5231"/>
                    <a:pt x="85719" y="5231"/>
                    <a:pt x="85788" y="5167"/>
                  </a:cubicBezTo>
                  <a:cubicBezTo>
                    <a:pt x="85788" y="5098"/>
                    <a:pt x="85719" y="5035"/>
                    <a:pt x="85655" y="4966"/>
                  </a:cubicBezTo>
                  <a:close/>
                  <a:moveTo>
                    <a:pt x="85258" y="5231"/>
                  </a:moveTo>
                  <a:cubicBezTo>
                    <a:pt x="85189" y="5231"/>
                    <a:pt x="85056" y="5300"/>
                    <a:pt x="84924" y="5363"/>
                  </a:cubicBezTo>
                  <a:cubicBezTo>
                    <a:pt x="84993" y="5432"/>
                    <a:pt x="85056" y="5496"/>
                    <a:pt x="85125" y="5496"/>
                  </a:cubicBezTo>
                  <a:cubicBezTo>
                    <a:pt x="85189" y="5496"/>
                    <a:pt x="85321" y="5432"/>
                    <a:pt x="85390" y="5363"/>
                  </a:cubicBezTo>
                  <a:cubicBezTo>
                    <a:pt x="85390" y="5300"/>
                    <a:pt x="85321" y="5231"/>
                    <a:pt x="85258" y="5231"/>
                  </a:cubicBezTo>
                  <a:close/>
                  <a:moveTo>
                    <a:pt x="84860" y="5432"/>
                  </a:moveTo>
                  <a:cubicBezTo>
                    <a:pt x="84728" y="5496"/>
                    <a:pt x="84659" y="5565"/>
                    <a:pt x="84526" y="5565"/>
                  </a:cubicBezTo>
                  <a:cubicBezTo>
                    <a:pt x="84595" y="5628"/>
                    <a:pt x="84659" y="5697"/>
                    <a:pt x="84659" y="5761"/>
                  </a:cubicBezTo>
                  <a:cubicBezTo>
                    <a:pt x="84791" y="5697"/>
                    <a:pt x="84860" y="5628"/>
                    <a:pt x="84924" y="5628"/>
                  </a:cubicBezTo>
                  <a:lnTo>
                    <a:pt x="84993" y="5565"/>
                  </a:lnTo>
                  <a:lnTo>
                    <a:pt x="84860" y="5432"/>
                  </a:lnTo>
                  <a:close/>
                  <a:moveTo>
                    <a:pt x="84463" y="5628"/>
                  </a:moveTo>
                  <a:cubicBezTo>
                    <a:pt x="84330" y="5697"/>
                    <a:pt x="84261" y="5761"/>
                    <a:pt x="84129" y="5830"/>
                  </a:cubicBezTo>
                  <a:cubicBezTo>
                    <a:pt x="84198" y="5830"/>
                    <a:pt x="84198" y="5893"/>
                    <a:pt x="84261" y="5962"/>
                  </a:cubicBezTo>
                  <a:cubicBezTo>
                    <a:pt x="84394" y="5893"/>
                    <a:pt x="84463" y="5830"/>
                    <a:pt x="84595" y="5761"/>
                  </a:cubicBezTo>
                  <a:cubicBezTo>
                    <a:pt x="84526" y="5761"/>
                    <a:pt x="84526" y="5697"/>
                    <a:pt x="84463" y="5628"/>
                  </a:cubicBezTo>
                  <a:close/>
                  <a:moveTo>
                    <a:pt x="84065" y="5830"/>
                  </a:moveTo>
                  <a:cubicBezTo>
                    <a:pt x="83933" y="5893"/>
                    <a:pt x="83864" y="5962"/>
                    <a:pt x="83732" y="6026"/>
                  </a:cubicBezTo>
                  <a:cubicBezTo>
                    <a:pt x="83800" y="6094"/>
                    <a:pt x="83800" y="6158"/>
                    <a:pt x="83864" y="6158"/>
                  </a:cubicBezTo>
                  <a:cubicBezTo>
                    <a:pt x="83997" y="6158"/>
                    <a:pt x="84065" y="6094"/>
                    <a:pt x="84198" y="6026"/>
                  </a:cubicBezTo>
                  <a:cubicBezTo>
                    <a:pt x="84129" y="5962"/>
                    <a:pt x="84129" y="5893"/>
                    <a:pt x="84065" y="5830"/>
                  </a:cubicBezTo>
                  <a:close/>
                  <a:moveTo>
                    <a:pt x="83668" y="6094"/>
                  </a:moveTo>
                  <a:cubicBezTo>
                    <a:pt x="83535" y="6158"/>
                    <a:pt x="83403" y="6227"/>
                    <a:pt x="83334" y="6227"/>
                  </a:cubicBezTo>
                  <a:cubicBezTo>
                    <a:pt x="83334" y="6291"/>
                    <a:pt x="83403" y="6359"/>
                    <a:pt x="83467" y="6423"/>
                  </a:cubicBezTo>
                  <a:cubicBezTo>
                    <a:pt x="83535" y="6359"/>
                    <a:pt x="83668" y="6291"/>
                    <a:pt x="83800" y="6227"/>
                  </a:cubicBezTo>
                  <a:cubicBezTo>
                    <a:pt x="83732" y="6158"/>
                    <a:pt x="83668" y="6158"/>
                    <a:pt x="83668" y="6094"/>
                  </a:cubicBezTo>
                  <a:close/>
                  <a:moveTo>
                    <a:pt x="101818" y="0"/>
                  </a:moveTo>
                  <a:cubicBezTo>
                    <a:pt x="101289" y="0"/>
                    <a:pt x="100822" y="64"/>
                    <a:pt x="100292" y="64"/>
                  </a:cubicBezTo>
                  <a:cubicBezTo>
                    <a:pt x="99127" y="193"/>
                    <a:pt x="97901" y="388"/>
                    <a:pt x="96610" y="704"/>
                  </a:cubicBezTo>
                  <a:lnTo>
                    <a:pt x="96610" y="704"/>
                  </a:lnTo>
                  <a:cubicBezTo>
                    <a:pt x="97593" y="539"/>
                    <a:pt x="98564" y="447"/>
                    <a:pt x="99497" y="398"/>
                  </a:cubicBezTo>
                  <a:cubicBezTo>
                    <a:pt x="100292" y="265"/>
                    <a:pt x="101024" y="265"/>
                    <a:pt x="101818" y="265"/>
                  </a:cubicBezTo>
                  <a:cubicBezTo>
                    <a:pt x="104998" y="265"/>
                    <a:pt x="108045" y="1124"/>
                    <a:pt x="110695" y="3180"/>
                  </a:cubicBezTo>
                  <a:cubicBezTo>
                    <a:pt x="114537" y="6158"/>
                    <a:pt x="116853" y="9470"/>
                    <a:pt x="118247" y="12915"/>
                  </a:cubicBezTo>
                  <a:cubicBezTo>
                    <a:pt x="118512" y="13646"/>
                    <a:pt x="118777" y="14372"/>
                    <a:pt x="118973" y="15035"/>
                  </a:cubicBezTo>
                  <a:cubicBezTo>
                    <a:pt x="119439" y="16296"/>
                    <a:pt x="119704" y="17621"/>
                    <a:pt x="119969" y="18877"/>
                  </a:cubicBezTo>
                  <a:cubicBezTo>
                    <a:pt x="119969" y="18744"/>
                    <a:pt x="119900" y="18548"/>
                    <a:pt x="119900" y="18416"/>
                  </a:cubicBezTo>
                  <a:cubicBezTo>
                    <a:pt x="119704" y="17022"/>
                    <a:pt x="119439" y="15697"/>
                    <a:pt x="118973" y="14441"/>
                  </a:cubicBezTo>
                  <a:cubicBezTo>
                    <a:pt x="118840" y="13911"/>
                    <a:pt x="118644" y="13381"/>
                    <a:pt x="118443" y="12851"/>
                  </a:cubicBezTo>
                  <a:cubicBezTo>
                    <a:pt x="117054" y="9338"/>
                    <a:pt x="114670" y="6026"/>
                    <a:pt x="110827" y="3047"/>
                  </a:cubicBezTo>
                  <a:cubicBezTo>
                    <a:pt x="108109" y="928"/>
                    <a:pt x="105062" y="0"/>
                    <a:pt x="101818" y="0"/>
                  </a:cubicBezTo>
                  <a:close/>
                  <a:moveTo>
                    <a:pt x="120033" y="21728"/>
                  </a:moveTo>
                  <a:cubicBezTo>
                    <a:pt x="120033" y="21787"/>
                    <a:pt x="120091" y="21791"/>
                    <a:pt x="120150" y="21846"/>
                  </a:cubicBezTo>
                  <a:lnTo>
                    <a:pt x="120150" y="21846"/>
                  </a:lnTo>
                  <a:lnTo>
                    <a:pt x="120033" y="21728"/>
                  </a:lnTo>
                  <a:close/>
                  <a:moveTo>
                    <a:pt x="120150" y="21846"/>
                  </a:moveTo>
                  <a:lnTo>
                    <a:pt x="120165" y="21860"/>
                  </a:lnTo>
                  <a:cubicBezTo>
                    <a:pt x="120160" y="21855"/>
                    <a:pt x="120155" y="21850"/>
                    <a:pt x="120150" y="21846"/>
                  </a:cubicBezTo>
                  <a:close/>
                  <a:moveTo>
                    <a:pt x="120033" y="22258"/>
                  </a:moveTo>
                  <a:lnTo>
                    <a:pt x="120234" y="22454"/>
                  </a:lnTo>
                  <a:lnTo>
                    <a:pt x="120234" y="22390"/>
                  </a:lnTo>
                  <a:cubicBezTo>
                    <a:pt x="120165" y="22390"/>
                    <a:pt x="120101" y="22321"/>
                    <a:pt x="120033" y="22258"/>
                  </a:cubicBezTo>
                  <a:close/>
                  <a:moveTo>
                    <a:pt x="120033" y="22523"/>
                  </a:moveTo>
                  <a:lnTo>
                    <a:pt x="120033" y="22586"/>
                  </a:lnTo>
                  <a:cubicBezTo>
                    <a:pt x="120101" y="22655"/>
                    <a:pt x="120165" y="22655"/>
                    <a:pt x="120234" y="22719"/>
                  </a:cubicBezTo>
                  <a:lnTo>
                    <a:pt x="120234" y="22655"/>
                  </a:lnTo>
                  <a:cubicBezTo>
                    <a:pt x="120165" y="22586"/>
                    <a:pt x="120101" y="22586"/>
                    <a:pt x="120033" y="22523"/>
                  </a:cubicBezTo>
                  <a:close/>
                  <a:moveTo>
                    <a:pt x="120033" y="22788"/>
                  </a:moveTo>
                  <a:lnTo>
                    <a:pt x="120033" y="22851"/>
                  </a:lnTo>
                  <a:cubicBezTo>
                    <a:pt x="120165" y="22920"/>
                    <a:pt x="120234" y="22984"/>
                    <a:pt x="120298" y="22984"/>
                  </a:cubicBezTo>
                  <a:lnTo>
                    <a:pt x="120298" y="22920"/>
                  </a:lnTo>
                  <a:cubicBezTo>
                    <a:pt x="120165" y="22851"/>
                    <a:pt x="120101" y="22851"/>
                    <a:pt x="120033" y="22788"/>
                  </a:cubicBezTo>
                  <a:close/>
                  <a:moveTo>
                    <a:pt x="120101" y="23053"/>
                  </a:moveTo>
                  <a:lnTo>
                    <a:pt x="120101" y="23116"/>
                  </a:lnTo>
                  <a:cubicBezTo>
                    <a:pt x="120165" y="23185"/>
                    <a:pt x="120234" y="23249"/>
                    <a:pt x="120298" y="23249"/>
                  </a:cubicBezTo>
                  <a:lnTo>
                    <a:pt x="120298" y="23185"/>
                  </a:lnTo>
                  <a:cubicBezTo>
                    <a:pt x="120234" y="23116"/>
                    <a:pt x="120165" y="23116"/>
                    <a:pt x="120101" y="23053"/>
                  </a:cubicBezTo>
                  <a:close/>
                  <a:moveTo>
                    <a:pt x="120101" y="23318"/>
                  </a:moveTo>
                  <a:lnTo>
                    <a:pt x="120101" y="23381"/>
                  </a:lnTo>
                  <a:cubicBezTo>
                    <a:pt x="120165" y="23450"/>
                    <a:pt x="120234" y="23514"/>
                    <a:pt x="120298" y="23514"/>
                  </a:cubicBezTo>
                  <a:lnTo>
                    <a:pt x="120298" y="23450"/>
                  </a:lnTo>
                  <a:cubicBezTo>
                    <a:pt x="120234" y="23381"/>
                    <a:pt x="120165" y="23381"/>
                    <a:pt x="120101" y="23318"/>
                  </a:cubicBezTo>
                  <a:close/>
                  <a:moveTo>
                    <a:pt x="120101" y="23583"/>
                  </a:moveTo>
                  <a:lnTo>
                    <a:pt x="120101" y="23715"/>
                  </a:lnTo>
                  <a:cubicBezTo>
                    <a:pt x="120165" y="23715"/>
                    <a:pt x="120234" y="23779"/>
                    <a:pt x="120298" y="23848"/>
                  </a:cubicBezTo>
                  <a:lnTo>
                    <a:pt x="120298" y="23715"/>
                  </a:lnTo>
                  <a:cubicBezTo>
                    <a:pt x="120234" y="23646"/>
                    <a:pt x="120165" y="23646"/>
                    <a:pt x="120101" y="23583"/>
                  </a:cubicBezTo>
                  <a:close/>
                  <a:moveTo>
                    <a:pt x="120101" y="23848"/>
                  </a:moveTo>
                  <a:lnTo>
                    <a:pt x="120101" y="23911"/>
                  </a:lnTo>
                  <a:lnTo>
                    <a:pt x="120101" y="23980"/>
                  </a:lnTo>
                  <a:cubicBezTo>
                    <a:pt x="120165" y="23980"/>
                    <a:pt x="120234" y="24044"/>
                    <a:pt x="120298" y="24113"/>
                  </a:cubicBezTo>
                  <a:lnTo>
                    <a:pt x="120298" y="23980"/>
                  </a:lnTo>
                  <a:cubicBezTo>
                    <a:pt x="120234" y="23911"/>
                    <a:pt x="120165" y="23911"/>
                    <a:pt x="120101" y="23848"/>
                  </a:cubicBezTo>
                  <a:close/>
                  <a:moveTo>
                    <a:pt x="120101" y="24113"/>
                  </a:moveTo>
                  <a:lnTo>
                    <a:pt x="120101" y="24245"/>
                  </a:lnTo>
                  <a:cubicBezTo>
                    <a:pt x="120165" y="24309"/>
                    <a:pt x="120234" y="24309"/>
                    <a:pt x="120298" y="24378"/>
                  </a:cubicBezTo>
                  <a:lnTo>
                    <a:pt x="120298" y="24245"/>
                  </a:lnTo>
                  <a:cubicBezTo>
                    <a:pt x="120234" y="24176"/>
                    <a:pt x="120165" y="24176"/>
                    <a:pt x="120101" y="24113"/>
                  </a:cubicBezTo>
                  <a:close/>
                  <a:moveTo>
                    <a:pt x="120101" y="24378"/>
                  </a:moveTo>
                  <a:lnTo>
                    <a:pt x="120101" y="24510"/>
                  </a:lnTo>
                  <a:cubicBezTo>
                    <a:pt x="120165" y="24574"/>
                    <a:pt x="120234" y="24574"/>
                    <a:pt x="120298" y="24642"/>
                  </a:cubicBezTo>
                  <a:lnTo>
                    <a:pt x="120298" y="24510"/>
                  </a:lnTo>
                  <a:cubicBezTo>
                    <a:pt x="120234" y="24441"/>
                    <a:pt x="120165" y="24441"/>
                    <a:pt x="120101" y="24378"/>
                  </a:cubicBezTo>
                  <a:close/>
                  <a:moveTo>
                    <a:pt x="120101" y="24642"/>
                  </a:moveTo>
                  <a:lnTo>
                    <a:pt x="120101" y="24775"/>
                  </a:lnTo>
                  <a:cubicBezTo>
                    <a:pt x="120165" y="24839"/>
                    <a:pt x="120234" y="24839"/>
                    <a:pt x="120298" y="24907"/>
                  </a:cubicBezTo>
                  <a:lnTo>
                    <a:pt x="120298" y="24775"/>
                  </a:lnTo>
                  <a:cubicBezTo>
                    <a:pt x="120234" y="24706"/>
                    <a:pt x="120165" y="24706"/>
                    <a:pt x="120101" y="24642"/>
                  </a:cubicBezTo>
                  <a:close/>
                  <a:moveTo>
                    <a:pt x="120033" y="24907"/>
                  </a:moveTo>
                  <a:lnTo>
                    <a:pt x="120033" y="25104"/>
                  </a:lnTo>
                  <a:cubicBezTo>
                    <a:pt x="120101" y="25104"/>
                    <a:pt x="120165" y="25172"/>
                    <a:pt x="120234" y="25172"/>
                  </a:cubicBezTo>
                  <a:cubicBezTo>
                    <a:pt x="120234" y="25104"/>
                    <a:pt x="120234" y="25104"/>
                    <a:pt x="120298" y="25040"/>
                  </a:cubicBezTo>
                  <a:cubicBezTo>
                    <a:pt x="120234" y="24971"/>
                    <a:pt x="120101" y="24971"/>
                    <a:pt x="120033" y="24907"/>
                  </a:cubicBezTo>
                  <a:close/>
                  <a:moveTo>
                    <a:pt x="120033" y="25236"/>
                  </a:moveTo>
                  <a:lnTo>
                    <a:pt x="120033" y="25369"/>
                  </a:lnTo>
                  <a:cubicBezTo>
                    <a:pt x="120101" y="25369"/>
                    <a:pt x="120165" y="25437"/>
                    <a:pt x="120234" y="25437"/>
                  </a:cubicBezTo>
                  <a:lnTo>
                    <a:pt x="120234" y="25305"/>
                  </a:lnTo>
                  <a:cubicBezTo>
                    <a:pt x="120165" y="25236"/>
                    <a:pt x="120101" y="25236"/>
                    <a:pt x="120033" y="25236"/>
                  </a:cubicBezTo>
                  <a:close/>
                  <a:moveTo>
                    <a:pt x="120033" y="25501"/>
                  </a:moveTo>
                  <a:lnTo>
                    <a:pt x="120033" y="25633"/>
                  </a:lnTo>
                  <a:cubicBezTo>
                    <a:pt x="120101" y="25702"/>
                    <a:pt x="120165" y="25702"/>
                    <a:pt x="120234" y="25702"/>
                  </a:cubicBezTo>
                  <a:lnTo>
                    <a:pt x="120234" y="25570"/>
                  </a:lnTo>
                  <a:cubicBezTo>
                    <a:pt x="120165" y="25570"/>
                    <a:pt x="120101" y="25501"/>
                    <a:pt x="120033" y="25501"/>
                  </a:cubicBezTo>
                  <a:close/>
                  <a:moveTo>
                    <a:pt x="120033" y="25766"/>
                  </a:moveTo>
                  <a:lnTo>
                    <a:pt x="120033" y="25898"/>
                  </a:lnTo>
                  <a:cubicBezTo>
                    <a:pt x="120101" y="25967"/>
                    <a:pt x="120165" y="25967"/>
                    <a:pt x="120234" y="26031"/>
                  </a:cubicBezTo>
                  <a:lnTo>
                    <a:pt x="120234" y="25835"/>
                  </a:lnTo>
                  <a:cubicBezTo>
                    <a:pt x="120165" y="25835"/>
                    <a:pt x="120101" y="25766"/>
                    <a:pt x="120033" y="25766"/>
                  </a:cubicBezTo>
                  <a:close/>
                  <a:moveTo>
                    <a:pt x="120033" y="26031"/>
                  </a:moveTo>
                  <a:lnTo>
                    <a:pt x="120033" y="26232"/>
                  </a:lnTo>
                  <a:cubicBezTo>
                    <a:pt x="120101" y="26232"/>
                    <a:pt x="120165" y="26232"/>
                    <a:pt x="120234" y="26296"/>
                  </a:cubicBezTo>
                  <a:lnTo>
                    <a:pt x="120234" y="26100"/>
                  </a:lnTo>
                  <a:cubicBezTo>
                    <a:pt x="120165" y="26100"/>
                    <a:pt x="120101" y="26031"/>
                    <a:pt x="120033" y="26031"/>
                  </a:cubicBezTo>
                  <a:close/>
                  <a:moveTo>
                    <a:pt x="120033" y="26296"/>
                  </a:moveTo>
                  <a:lnTo>
                    <a:pt x="120033" y="26497"/>
                  </a:lnTo>
                  <a:cubicBezTo>
                    <a:pt x="120101" y="26497"/>
                    <a:pt x="120165" y="26561"/>
                    <a:pt x="120234" y="26561"/>
                  </a:cubicBezTo>
                  <a:lnTo>
                    <a:pt x="120234" y="26365"/>
                  </a:lnTo>
                  <a:cubicBezTo>
                    <a:pt x="120165" y="26365"/>
                    <a:pt x="120101" y="26365"/>
                    <a:pt x="120033" y="26296"/>
                  </a:cubicBezTo>
                  <a:close/>
                  <a:moveTo>
                    <a:pt x="120033" y="26630"/>
                  </a:moveTo>
                  <a:lnTo>
                    <a:pt x="120033" y="26762"/>
                  </a:lnTo>
                  <a:cubicBezTo>
                    <a:pt x="120101" y="26826"/>
                    <a:pt x="120165" y="26826"/>
                    <a:pt x="120234" y="26826"/>
                  </a:cubicBezTo>
                  <a:lnTo>
                    <a:pt x="120234" y="26630"/>
                  </a:lnTo>
                  <a:close/>
                  <a:moveTo>
                    <a:pt x="119969" y="26895"/>
                  </a:moveTo>
                  <a:lnTo>
                    <a:pt x="119969" y="27091"/>
                  </a:lnTo>
                  <a:lnTo>
                    <a:pt x="120165" y="27091"/>
                  </a:lnTo>
                  <a:lnTo>
                    <a:pt x="120165" y="26958"/>
                  </a:lnTo>
                  <a:cubicBezTo>
                    <a:pt x="120101" y="26895"/>
                    <a:pt x="120033" y="26895"/>
                    <a:pt x="119969" y="26895"/>
                  </a:cubicBezTo>
                  <a:close/>
                  <a:moveTo>
                    <a:pt x="119969" y="27160"/>
                  </a:moveTo>
                  <a:lnTo>
                    <a:pt x="119969" y="27356"/>
                  </a:lnTo>
                  <a:cubicBezTo>
                    <a:pt x="120033" y="27356"/>
                    <a:pt x="120101" y="27425"/>
                    <a:pt x="120165" y="27425"/>
                  </a:cubicBezTo>
                  <a:lnTo>
                    <a:pt x="120165" y="27223"/>
                  </a:lnTo>
                  <a:cubicBezTo>
                    <a:pt x="120101" y="27160"/>
                    <a:pt x="120033" y="27160"/>
                    <a:pt x="119969" y="27160"/>
                  </a:cubicBezTo>
                  <a:close/>
                  <a:moveTo>
                    <a:pt x="83270" y="6291"/>
                  </a:moveTo>
                  <a:cubicBezTo>
                    <a:pt x="79889" y="8145"/>
                    <a:pt x="76577" y="10202"/>
                    <a:pt x="73334" y="12252"/>
                  </a:cubicBezTo>
                  <a:cubicBezTo>
                    <a:pt x="67770" y="15697"/>
                    <a:pt x="62534" y="19009"/>
                    <a:pt x="58231" y="20535"/>
                  </a:cubicBezTo>
                  <a:cubicBezTo>
                    <a:pt x="47166" y="24574"/>
                    <a:pt x="38623" y="27091"/>
                    <a:pt x="31267" y="30207"/>
                  </a:cubicBezTo>
                  <a:cubicBezTo>
                    <a:pt x="28819" y="31198"/>
                    <a:pt x="26567" y="32258"/>
                    <a:pt x="24314" y="33519"/>
                  </a:cubicBezTo>
                  <a:cubicBezTo>
                    <a:pt x="23571" y="33995"/>
                    <a:pt x="22828" y="34515"/>
                    <a:pt x="22085" y="35043"/>
                  </a:cubicBezTo>
                  <a:lnTo>
                    <a:pt x="22085" y="35043"/>
                  </a:lnTo>
                  <a:cubicBezTo>
                    <a:pt x="22938" y="34547"/>
                    <a:pt x="23796" y="34006"/>
                    <a:pt x="24712" y="33519"/>
                  </a:cubicBezTo>
                  <a:cubicBezTo>
                    <a:pt x="26832" y="32390"/>
                    <a:pt x="29015" y="31330"/>
                    <a:pt x="31336" y="30403"/>
                  </a:cubicBezTo>
                  <a:cubicBezTo>
                    <a:pt x="38687" y="27292"/>
                    <a:pt x="47234" y="24775"/>
                    <a:pt x="58294" y="20732"/>
                  </a:cubicBezTo>
                  <a:cubicBezTo>
                    <a:pt x="61209" y="19672"/>
                    <a:pt x="64458" y="17886"/>
                    <a:pt x="67966" y="15766"/>
                  </a:cubicBezTo>
                  <a:cubicBezTo>
                    <a:pt x="72804" y="12851"/>
                    <a:pt x="78104" y="9407"/>
                    <a:pt x="83403" y="6492"/>
                  </a:cubicBezTo>
                  <a:cubicBezTo>
                    <a:pt x="83334" y="6423"/>
                    <a:pt x="83270" y="6359"/>
                    <a:pt x="83270" y="6291"/>
                  </a:cubicBezTo>
                  <a:close/>
                  <a:moveTo>
                    <a:pt x="22085" y="35043"/>
                  </a:moveTo>
                  <a:cubicBezTo>
                    <a:pt x="22010" y="35087"/>
                    <a:pt x="21935" y="35130"/>
                    <a:pt x="21861" y="35172"/>
                  </a:cubicBezTo>
                  <a:cubicBezTo>
                    <a:pt x="21728" y="35241"/>
                    <a:pt x="21596" y="35374"/>
                    <a:pt x="21532" y="35437"/>
                  </a:cubicBezTo>
                  <a:cubicBezTo>
                    <a:pt x="21716" y="35306"/>
                    <a:pt x="21901" y="35174"/>
                    <a:pt x="22085" y="35043"/>
                  </a:cubicBezTo>
                  <a:close/>
                  <a:moveTo>
                    <a:pt x="17886" y="37626"/>
                  </a:moveTo>
                  <a:cubicBezTo>
                    <a:pt x="17886" y="37690"/>
                    <a:pt x="17823" y="37759"/>
                    <a:pt x="17823" y="37822"/>
                  </a:cubicBezTo>
                  <a:cubicBezTo>
                    <a:pt x="17886" y="37759"/>
                    <a:pt x="17886" y="37690"/>
                    <a:pt x="17886" y="37626"/>
                  </a:cubicBezTo>
                  <a:close/>
                  <a:moveTo>
                    <a:pt x="17356" y="38024"/>
                  </a:moveTo>
                  <a:cubicBezTo>
                    <a:pt x="17356" y="38047"/>
                    <a:pt x="17354" y="38070"/>
                    <a:pt x="17351" y="38093"/>
                  </a:cubicBezTo>
                  <a:lnTo>
                    <a:pt x="17351" y="38093"/>
                  </a:lnTo>
                  <a:cubicBezTo>
                    <a:pt x="17353" y="38091"/>
                    <a:pt x="17355" y="38089"/>
                    <a:pt x="17356" y="38087"/>
                  </a:cubicBezTo>
                  <a:lnTo>
                    <a:pt x="17356" y="38024"/>
                  </a:lnTo>
                  <a:close/>
                  <a:moveTo>
                    <a:pt x="17351" y="38093"/>
                  </a:moveTo>
                  <a:cubicBezTo>
                    <a:pt x="17293" y="38163"/>
                    <a:pt x="17293" y="38290"/>
                    <a:pt x="17293" y="38352"/>
                  </a:cubicBezTo>
                  <a:cubicBezTo>
                    <a:pt x="17293" y="38300"/>
                    <a:pt x="17336" y="38201"/>
                    <a:pt x="17351" y="38093"/>
                  </a:cubicBezTo>
                  <a:close/>
                  <a:moveTo>
                    <a:pt x="17224" y="38156"/>
                  </a:moveTo>
                  <a:cubicBezTo>
                    <a:pt x="17160" y="38156"/>
                    <a:pt x="17160" y="38156"/>
                    <a:pt x="17160" y="38220"/>
                  </a:cubicBezTo>
                  <a:cubicBezTo>
                    <a:pt x="17160" y="38289"/>
                    <a:pt x="17091" y="38421"/>
                    <a:pt x="17091" y="38485"/>
                  </a:cubicBezTo>
                  <a:cubicBezTo>
                    <a:pt x="17160" y="38421"/>
                    <a:pt x="17160" y="38289"/>
                    <a:pt x="17224" y="38156"/>
                  </a:cubicBezTo>
                  <a:close/>
                  <a:moveTo>
                    <a:pt x="17028" y="38289"/>
                  </a:moveTo>
                  <a:lnTo>
                    <a:pt x="16959" y="38352"/>
                  </a:lnTo>
                  <a:cubicBezTo>
                    <a:pt x="16959" y="38485"/>
                    <a:pt x="16895" y="38553"/>
                    <a:pt x="16895" y="38686"/>
                  </a:cubicBezTo>
                  <a:lnTo>
                    <a:pt x="16895" y="38686"/>
                  </a:lnTo>
                  <a:cubicBezTo>
                    <a:pt x="16895" y="38686"/>
                    <a:pt x="16895" y="38617"/>
                    <a:pt x="16959" y="38617"/>
                  </a:cubicBezTo>
                  <a:cubicBezTo>
                    <a:pt x="16959" y="38485"/>
                    <a:pt x="17028" y="38421"/>
                    <a:pt x="17028" y="38289"/>
                  </a:cubicBezTo>
                  <a:close/>
                  <a:moveTo>
                    <a:pt x="16498" y="38686"/>
                  </a:moveTo>
                  <a:cubicBezTo>
                    <a:pt x="16498" y="38701"/>
                    <a:pt x="16497" y="38715"/>
                    <a:pt x="16496" y="38730"/>
                  </a:cubicBezTo>
                  <a:lnTo>
                    <a:pt x="16496" y="38730"/>
                  </a:lnTo>
                  <a:cubicBezTo>
                    <a:pt x="16498" y="38721"/>
                    <a:pt x="16498" y="38707"/>
                    <a:pt x="16498" y="38686"/>
                  </a:cubicBezTo>
                  <a:close/>
                  <a:moveTo>
                    <a:pt x="16826" y="38485"/>
                  </a:moveTo>
                  <a:lnTo>
                    <a:pt x="16826" y="38485"/>
                  </a:lnTo>
                  <a:cubicBezTo>
                    <a:pt x="16763" y="38617"/>
                    <a:pt x="16763" y="38686"/>
                    <a:pt x="16694" y="38818"/>
                  </a:cubicBezTo>
                  <a:cubicBezTo>
                    <a:pt x="16763" y="38818"/>
                    <a:pt x="16763" y="38818"/>
                    <a:pt x="16763" y="38750"/>
                  </a:cubicBezTo>
                  <a:cubicBezTo>
                    <a:pt x="16763" y="38686"/>
                    <a:pt x="16826" y="38553"/>
                    <a:pt x="16826" y="38485"/>
                  </a:cubicBezTo>
                  <a:close/>
                  <a:moveTo>
                    <a:pt x="16694" y="38553"/>
                  </a:moveTo>
                  <a:lnTo>
                    <a:pt x="16630" y="38617"/>
                  </a:lnTo>
                  <a:cubicBezTo>
                    <a:pt x="16630" y="38721"/>
                    <a:pt x="16588" y="38786"/>
                    <a:pt x="16569" y="38874"/>
                  </a:cubicBezTo>
                  <a:lnTo>
                    <a:pt x="16569" y="38874"/>
                  </a:lnTo>
                  <a:cubicBezTo>
                    <a:pt x="16630" y="38808"/>
                    <a:pt x="16633" y="38681"/>
                    <a:pt x="16694" y="38553"/>
                  </a:cubicBezTo>
                  <a:close/>
                  <a:moveTo>
                    <a:pt x="16569" y="38874"/>
                  </a:moveTo>
                  <a:cubicBezTo>
                    <a:pt x="16567" y="38877"/>
                    <a:pt x="16564" y="38880"/>
                    <a:pt x="16561" y="38882"/>
                  </a:cubicBezTo>
                  <a:lnTo>
                    <a:pt x="16561" y="38951"/>
                  </a:lnTo>
                  <a:cubicBezTo>
                    <a:pt x="16561" y="38923"/>
                    <a:pt x="16565" y="38898"/>
                    <a:pt x="16569" y="38874"/>
                  </a:cubicBezTo>
                  <a:close/>
                  <a:moveTo>
                    <a:pt x="16496" y="38730"/>
                  </a:moveTo>
                  <a:lnTo>
                    <a:pt x="16496" y="38730"/>
                  </a:lnTo>
                  <a:cubicBezTo>
                    <a:pt x="16491" y="38750"/>
                    <a:pt x="16475" y="38750"/>
                    <a:pt x="16429" y="38750"/>
                  </a:cubicBezTo>
                  <a:cubicBezTo>
                    <a:pt x="16429" y="38882"/>
                    <a:pt x="16429" y="38951"/>
                    <a:pt x="16365" y="39083"/>
                  </a:cubicBezTo>
                  <a:cubicBezTo>
                    <a:pt x="16429" y="39083"/>
                    <a:pt x="16429" y="39015"/>
                    <a:pt x="16429" y="39015"/>
                  </a:cubicBezTo>
                  <a:cubicBezTo>
                    <a:pt x="16429" y="38958"/>
                    <a:pt x="16483" y="38847"/>
                    <a:pt x="16496" y="38730"/>
                  </a:cubicBezTo>
                  <a:close/>
                  <a:moveTo>
                    <a:pt x="16365" y="38818"/>
                  </a:moveTo>
                  <a:lnTo>
                    <a:pt x="16296" y="38882"/>
                  </a:lnTo>
                  <a:cubicBezTo>
                    <a:pt x="16296" y="39015"/>
                    <a:pt x="16233" y="39083"/>
                    <a:pt x="16233" y="39216"/>
                  </a:cubicBezTo>
                  <a:lnTo>
                    <a:pt x="16233" y="39216"/>
                  </a:lnTo>
                  <a:cubicBezTo>
                    <a:pt x="16233" y="39216"/>
                    <a:pt x="16233" y="39147"/>
                    <a:pt x="16296" y="39147"/>
                  </a:cubicBezTo>
                  <a:cubicBezTo>
                    <a:pt x="16296" y="39083"/>
                    <a:pt x="16296" y="38951"/>
                    <a:pt x="16365" y="38818"/>
                  </a:cubicBezTo>
                  <a:close/>
                  <a:moveTo>
                    <a:pt x="16164" y="38952"/>
                  </a:moveTo>
                  <a:cubicBezTo>
                    <a:pt x="16164" y="39015"/>
                    <a:pt x="16164" y="39015"/>
                    <a:pt x="16100" y="39015"/>
                  </a:cubicBezTo>
                  <a:cubicBezTo>
                    <a:pt x="16100" y="39147"/>
                    <a:pt x="16100" y="39216"/>
                    <a:pt x="16032" y="39348"/>
                  </a:cubicBezTo>
                  <a:cubicBezTo>
                    <a:pt x="16100" y="39348"/>
                    <a:pt x="16100" y="39280"/>
                    <a:pt x="16100" y="39280"/>
                  </a:cubicBezTo>
                  <a:cubicBezTo>
                    <a:pt x="16164" y="39216"/>
                    <a:pt x="16164" y="39084"/>
                    <a:pt x="16164" y="38952"/>
                  </a:cubicBezTo>
                  <a:close/>
                  <a:moveTo>
                    <a:pt x="16032" y="39083"/>
                  </a:moveTo>
                  <a:lnTo>
                    <a:pt x="15968" y="39147"/>
                  </a:lnTo>
                  <a:cubicBezTo>
                    <a:pt x="15968" y="39280"/>
                    <a:pt x="15899" y="39348"/>
                    <a:pt x="15899" y="39481"/>
                  </a:cubicBezTo>
                  <a:lnTo>
                    <a:pt x="15968" y="39412"/>
                  </a:lnTo>
                  <a:cubicBezTo>
                    <a:pt x="15968" y="39348"/>
                    <a:pt x="15968" y="39216"/>
                    <a:pt x="16032" y="39083"/>
                  </a:cubicBezTo>
                  <a:close/>
                  <a:moveTo>
                    <a:pt x="15835" y="39216"/>
                  </a:moveTo>
                  <a:lnTo>
                    <a:pt x="15835" y="39216"/>
                  </a:lnTo>
                  <a:cubicBezTo>
                    <a:pt x="14309" y="40472"/>
                    <a:pt x="12788" y="41929"/>
                    <a:pt x="11198" y="43455"/>
                  </a:cubicBezTo>
                  <a:cubicBezTo>
                    <a:pt x="9741" y="44913"/>
                    <a:pt x="8082" y="46768"/>
                    <a:pt x="6493" y="48951"/>
                  </a:cubicBezTo>
                  <a:cubicBezTo>
                    <a:pt x="5565" y="50276"/>
                    <a:pt x="4707" y="51733"/>
                    <a:pt x="3843" y="53323"/>
                  </a:cubicBezTo>
                  <a:lnTo>
                    <a:pt x="3647" y="53720"/>
                  </a:lnTo>
                  <a:cubicBezTo>
                    <a:pt x="3445" y="54054"/>
                    <a:pt x="3313" y="54383"/>
                    <a:pt x="3180" y="54717"/>
                  </a:cubicBezTo>
                  <a:cubicBezTo>
                    <a:pt x="3249" y="54584"/>
                    <a:pt x="3313" y="54452"/>
                    <a:pt x="3382" y="54250"/>
                  </a:cubicBezTo>
                  <a:cubicBezTo>
                    <a:pt x="4240" y="52729"/>
                    <a:pt x="5104" y="51336"/>
                    <a:pt x="6032" y="50011"/>
                  </a:cubicBezTo>
                  <a:cubicBezTo>
                    <a:pt x="7817" y="47430"/>
                    <a:pt x="9672" y="45241"/>
                    <a:pt x="11331" y="43588"/>
                  </a:cubicBezTo>
                  <a:cubicBezTo>
                    <a:pt x="12852" y="42131"/>
                    <a:pt x="14309" y="40806"/>
                    <a:pt x="15767" y="39544"/>
                  </a:cubicBezTo>
                  <a:cubicBezTo>
                    <a:pt x="15835" y="39412"/>
                    <a:pt x="15835" y="39348"/>
                    <a:pt x="15835" y="39216"/>
                  </a:cubicBezTo>
                  <a:close/>
                  <a:moveTo>
                    <a:pt x="1792" y="58755"/>
                  </a:moveTo>
                  <a:lnTo>
                    <a:pt x="1792" y="58755"/>
                  </a:lnTo>
                  <a:cubicBezTo>
                    <a:pt x="1739" y="58808"/>
                    <a:pt x="1727" y="58820"/>
                    <a:pt x="1724" y="58853"/>
                  </a:cubicBezTo>
                  <a:lnTo>
                    <a:pt x="1724" y="58853"/>
                  </a:lnTo>
                  <a:cubicBezTo>
                    <a:pt x="1747" y="58822"/>
                    <a:pt x="1769" y="58789"/>
                    <a:pt x="1792" y="58755"/>
                  </a:cubicBezTo>
                  <a:close/>
                  <a:moveTo>
                    <a:pt x="1724" y="58853"/>
                  </a:moveTo>
                  <a:lnTo>
                    <a:pt x="1724" y="58853"/>
                  </a:lnTo>
                  <a:cubicBezTo>
                    <a:pt x="1614" y="59002"/>
                    <a:pt x="1504" y="59111"/>
                    <a:pt x="1395" y="59221"/>
                  </a:cubicBezTo>
                  <a:lnTo>
                    <a:pt x="1395" y="59285"/>
                  </a:lnTo>
                  <a:cubicBezTo>
                    <a:pt x="1527" y="59152"/>
                    <a:pt x="1591" y="59020"/>
                    <a:pt x="1723" y="58887"/>
                  </a:cubicBezTo>
                  <a:cubicBezTo>
                    <a:pt x="1723" y="58873"/>
                    <a:pt x="1723" y="58862"/>
                    <a:pt x="1724" y="58853"/>
                  </a:cubicBezTo>
                  <a:close/>
                  <a:moveTo>
                    <a:pt x="1591" y="59285"/>
                  </a:moveTo>
                  <a:lnTo>
                    <a:pt x="1591" y="59285"/>
                  </a:lnTo>
                  <a:cubicBezTo>
                    <a:pt x="1458" y="59417"/>
                    <a:pt x="1395" y="59550"/>
                    <a:pt x="1262" y="59682"/>
                  </a:cubicBezTo>
                  <a:lnTo>
                    <a:pt x="1262" y="59815"/>
                  </a:lnTo>
                  <a:cubicBezTo>
                    <a:pt x="1326" y="59682"/>
                    <a:pt x="1458" y="59550"/>
                    <a:pt x="1527" y="59417"/>
                  </a:cubicBezTo>
                  <a:cubicBezTo>
                    <a:pt x="1591" y="59354"/>
                    <a:pt x="1591" y="59354"/>
                    <a:pt x="1591" y="59285"/>
                  </a:cubicBezTo>
                  <a:close/>
                  <a:moveTo>
                    <a:pt x="1458" y="59815"/>
                  </a:moveTo>
                  <a:lnTo>
                    <a:pt x="1458" y="59815"/>
                  </a:lnTo>
                  <a:cubicBezTo>
                    <a:pt x="1326" y="59947"/>
                    <a:pt x="1262" y="60080"/>
                    <a:pt x="1130" y="60149"/>
                  </a:cubicBezTo>
                  <a:cubicBezTo>
                    <a:pt x="1130" y="60208"/>
                    <a:pt x="1130" y="60271"/>
                    <a:pt x="1075" y="60331"/>
                  </a:cubicBezTo>
                  <a:lnTo>
                    <a:pt x="1075" y="60331"/>
                  </a:lnTo>
                  <a:cubicBezTo>
                    <a:pt x="1202" y="60203"/>
                    <a:pt x="1328" y="60075"/>
                    <a:pt x="1395" y="59947"/>
                  </a:cubicBezTo>
                  <a:cubicBezTo>
                    <a:pt x="1395" y="59947"/>
                    <a:pt x="1458" y="59884"/>
                    <a:pt x="1458" y="59815"/>
                  </a:cubicBezTo>
                  <a:close/>
                  <a:moveTo>
                    <a:pt x="1075" y="60331"/>
                  </a:moveTo>
                  <a:cubicBezTo>
                    <a:pt x="1070" y="60335"/>
                    <a:pt x="1065" y="60340"/>
                    <a:pt x="1061" y="60345"/>
                  </a:cubicBezTo>
                  <a:cubicBezTo>
                    <a:pt x="1066" y="60340"/>
                    <a:pt x="1070" y="60335"/>
                    <a:pt x="1075" y="60331"/>
                  </a:cubicBezTo>
                  <a:close/>
                  <a:moveTo>
                    <a:pt x="1326" y="60345"/>
                  </a:moveTo>
                  <a:cubicBezTo>
                    <a:pt x="1193" y="60414"/>
                    <a:pt x="1130" y="60546"/>
                    <a:pt x="997" y="60679"/>
                  </a:cubicBezTo>
                  <a:cubicBezTo>
                    <a:pt x="997" y="60713"/>
                    <a:pt x="997" y="60749"/>
                    <a:pt x="986" y="60775"/>
                  </a:cubicBezTo>
                  <a:lnTo>
                    <a:pt x="986" y="60775"/>
                  </a:lnTo>
                  <a:cubicBezTo>
                    <a:pt x="1084" y="60702"/>
                    <a:pt x="1150" y="60600"/>
                    <a:pt x="1262" y="60546"/>
                  </a:cubicBezTo>
                  <a:cubicBezTo>
                    <a:pt x="1262" y="60477"/>
                    <a:pt x="1262" y="60414"/>
                    <a:pt x="1326" y="60345"/>
                  </a:cubicBezTo>
                  <a:close/>
                  <a:moveTo>
                    <a:pt x="986" y="60775"/>
                  </a:moveTo>
                  <a:cubicBezTo>
                    <a:pt x="968" y="60788"/>
                    <a:pt x="949" y="60800"/>
                    <a:pt x="928" y="60811"/>
                  </a:cubicBezTo>
                  <a:cubicBezTo>
                    <a:pt x="960" y="60811"/>
                    <a:pt x="977" y="60797"/>
                    <a:pt x="986" y="60775"/>
                  </a:cubicBezTo>
                  <a:close/>
                  <a:moveTo>
                    <a:pt x="1193" y="60875"/>
                  </a:moveTo>
                  <a:lnTo>
                    <a:pt x="1193" y="60875"/>
                  </a:lnTo>
                  <a:cubicBezTo>
                    <a:pt x="1061" y="60944"/>
                    <a:pt x="997" y="61076"/>
                    <a:pt x="865" y="61140"/>
                  </a:cubicBezTo>
                  <a:cubicBezTo>
                    <a:pt x="865" y="61209"/>
                    <a:pt x="865" y="61272"/>
                    <a:pt x="796" y="61341"/>
                  </a:cubicBezTo>
                  <a:cubicBezTo>
                    <a:pt x="928" y="61272"/>
                    <a:pt x="997" y="61140"/>
                    <a:pt x="1130" y="61076"/>
                  </a:cubicBezTo>
                  <a:cubicBezTo>
                    <a:pt x="1130" y="61007"/>
                    <a:pt x="1130" y="60944"/>
                    <a:pt x="1193" y="60875"/>
                  </a:cubicBezTo>
                  <a:close/>
                  <a:moveTo>
                    <a:pt x="1061" y="61341"/>
                  </a:moveTo>
                  <a:lnTo>
                    <a:pt x="732" y="61670"/>
                  </a:lnTo>
                  <a:lnTo>
                    <a:pt x="732" y="61871"/>
                  </a:lnTo>
                  <a:lnTo>
                    <a:pt x="997" y="61606"/>
                  </a:lnTo>
                  <a:cubicBezTo>
                    <a:pt x="997" y="61537"/>
                    <a:pt x="997" y="61474"/>
                    <a:pt x="1061" y="61341"/>
                  </a:cubicBezTo>
                  <a:close/>
                  <a:moveTo>
                    <a:pt x="928" y="61871"/>
                  </a:moveTo>
                  <a:cubicBezTo>
                    <a:pt x="865" y="62003"/>
                    <a:pt x="732" y="62067"/>
                    <a:pt x="663" y="62136"/>
                  </a:cubicBezTo>
                  <a:cubicBezTo>
                    <a:pt x="663" y="62268"/>
                    <a:pt x="600" y="62332"/>
                    <a:pt x="600" y="62401"/>
                  </a:cubicBezTo>
                  <a:cubicBezTo>
                    <a:pt x="663" y="62332"/>
                    <a:pt x="796" y="62268"/>
                    <a:pt x="865" y="62136"/>
                  </a:cubicBezTo>
                  <a:cubicBezTo>
                    <a:pt x="865" y="62067"/>
                    <a:pt x="928" y="62003"/>
                    <a:pt x="928" y="61871"/>
                  </a:cubicBezTo>
                  <a:close/>
                  <a:moveTo>
                    <a:pt x="796" y="62401"/>
                  </a:moveTo>
                  <a:lnTo>
                    <a:pt x="796" y="62401"/>
                  </a:lnTo>
                  <a:cubicBezTo>
                    <a:pt x="732" y="62465"/>
                    <a:pt x="663" y="62597"/>
                    <a:pt x="531" y="62666"/>
                  </a:cubicBezTo>
                  <a:lnTo>
                    <a:pt x="531" y="62931"/>
                  </a:lnTo>
                  <a:cubicBezTo>
                    <a:pt x="600" y="62862"/>
                    <a:pt x="663" y="62798"/>
                    <a:pt x="732" y="62666"/>
                  </a:cubicBezTo>
                  <a:cubicBezTo>
                    <a:pt x="796" y="62597"/>
                    <a:pt x="796" y="62533"/>
                    <a:pt x="796" y="62401"/>
                  </a:cubicBezTo>
                  <a:close/>
                  <a:moveTo>
                    <a:pt x="732" y="62931"/>
                  </a:moveTo>
                  <a:cubicBezTo>
                    <a:pt x="600" y="62994"/>
                    <a:pt x="531" y="63063"/>
                    <a:pt x="467" y="63196"/>
                  </a:cubicBezTo>
                  <a:cubicBezTo>
                    <a:pt x="467" y="63259"/>
                    <a:pt x="398" y="63392"/>
                    <a:pt x="398" y="63461"/>
                  </a:cubicBezTo>
                  <a:cubicBezTo>
                    <a:pt x="467" y="63392"/>
                    <a:pt x="600" y="63328"/>
                    <a:pt x="663" y="63259"/>
                  </a:cubicBezTo>
                  <a:cubicBezTo>
                    <a:pt x="663" y="63127"/>
                    <a:pt x="663" y="63063"/>
                    <a:pt x="732" y="62931"/>
                  </a:cubicBezTo>
                  <a:close/>
                  <a:moveTo>
                    <a:pt x="600" y="63461"/>
                  </a:moveTo>
                  <a:lnTo>
                    <a:pt x="398" y="63657"/>
                  </a:lnTo>
                  <a:cubicBezTo>
                    <a:pt x="335" y="63789"/>
                    <a:pt x="335" y="63858"/>
                    <a:pt x="335" y="63991"/>
                  </a:cubicBezTo>
                  <a:cubicBezTo>
                    <a:pt x="398" y="63922"/>
                    <a:pt x="467" y="63858"/>
                    <a:pt x="600" y="63789"/>
                  </a:cubicBezTo>
                  <a:lnTo>
                    <a:pt x="600" y="63461"/>
                  </a:lnTo>
                  <a:close/>
                  <a:moveTo>
                    <a:pt x="531" y="63991"/>
                  </a:moveTo>
                  <a:lnTo>
                    <a:pt x="531" y="63991"/>
                  </a:lnTo>
                  <a:cubicBezTo>
                    <a:pt x="467" y="64054"/>
                    <a:pt x="398" y="64123"/>
                    <a:pt x="266" y="64187"/>
                  </a:cubicBezTo>
                  <a:lnTo>
                    <a:pt x="266" y="64521"/>
                  </a:lnTo>
                  <a:lnTo>
                    <a:pt x="467" y="64319"/>
                  </a:lnTo>
                  <a:cubicBezTo>
                    <a:pt x="531" y="64187"/>
                    <a:pt x="531" y="64123"/>
                    <a:pt x="531" y="63991"/>
                  </a:cubicBezTo>
                  <a:close/>
                  <a:moveTo>
                    <a:pt x="467" y="64521"/>
                  </a:moveTo>
                  <a:lnTo>
                    <a:pt x="467" y="64521"/>
                  </a:lnTo>
                  <a:cubicBezTo>
                    <a:pt x="398" y="64584"/>
                    <a:pt x="335" y="64653"/>
                    <a:pt x="202" y="64717"/>
                  </a:cubicBezTo>
                  <a:lnTo>
                    <a:pt x="202" y="65051"/>
                  </a:lnTo>
                  <a:lnTo>
                    <a:pt x="398" y="64849"/>
                  </a:lnTo>
                  <a:cubicBezTo>
                    <a:pt x="398" y="64717"/>
                    <a:pt x="467" y="64584"/>
                    <a:pt x="467" y="64521"/>
                  </a:cubicBezTo>
                  <a:close/>
                  <a:moveTo>
                    <a:pt x="398" y="65051"/>
                  </a:moveTo>
                  <a:lnTo>
                    <a:pt x="202" y="65247"/>
                  </a:lnTo>
                  <a:cubicBezTo>
                    <a:pt x="133" y="65316"/>
                    <a:pt x="133" y="65448"/>
                    <a:pt x="133" y="65581"/>
                  </a:cubicBezTo>
                  <a:lnTo>
                    <a:pt x="335" y="65379"/>
                  </a:lnTo>
                  <a:cubicBezTo>
                    <a:pt x="398" y="65247"/>
                    <a:pt x="398" y="65114"/>
                    <a:pt x="398" y="65051"/>
                  </a:cubicBezTo>
                  <a:close/>
                  <a:moveTo>
                    <a:pt x="335" y="65581"/>
                  </a:moveTo>
                  <a:cubicBezTo>
                    <a:pt x="266" y="65644"/>
                    <a:pt x="202" y="65644"/>
                    <a:pt x="133" y="65713"/>
                  </a:cubicBezTo>
                  <a:cubicBezTo>
                    <a:pt x="133" y="65846"/>
                    <a:pt x="70" y="65978"/>
                    <a:pt x="70" y="66111"/>
                  </a:cubicBezTo>
                  <a:cubicBezTo>
                    <a:pt x="133" y="66042"/>
                    <a:pt x="202" y="65978"/>
                    <a:pt x="335" y="65909"/>
                  </a:cubicBezTo>
                  <a:lnTo>
                    <a:pt x="335" y="65581"/>
                  </a:lnTo>
                  <a:close/>
                  <a:moveTo>
                    <a:pt x="266" y="66111"/>
                  </a:moveTo>
                  <a:cubicBezTo>
                    <a:pt x="202" y="66111"/>
                    <a:pt x="133" y="66174"/>
                    <a:pt x="70" y="66243"/>
                  </a:cubicBezTo>
                  <a:lnTo>
                    <a:pt x="70" y="66640"/>
                  </a:lnTo>
                  <a:lnTo>
                    <a:pt x="266" y="66439"/>
                  </a:lnTo>
                  <a:lnTo>
                    <a:pt x="266" y="66111"/>
                  </a:lnTo>
                  <a:close/>
                  <a:moveTo>
                    <a:pt x="266" y="66572"/>
                  </a:moveTo>
                  <a:lnTo>
                    <a:pt x="70" y="66773"/>
                  </a:lnTo>
                  <a:cubicBezTo>
                    <a:pt x="1" y="66905"/>
                    <a:pt x="1" y="67038"/>
                    <a:pt x="1" y="67170"/>
                  </a:cubicBezTo>
                  <a:lnTo>
                    <a:pt x="202" y="66969"/>
                  </a:lnTo>
                  <a:cubicBezTo>
                    <a:pt x="266" y="66837"/>
                    <a:pt x="266" y="66704"/>
                    <a:pt x="266" y="66572"/>
                  </a:cubicBezTo>
                  <a:close/>
                  <a:moveTo>
                    <a:pt x="202" y="67102"/>
                  </a:moveTo>
                  <a:lnTo>
                    <a:pt x="1" y="67303"/>
                  </a:lnTo>
                  <a:lnTo>
                    <a:pt x="1" y="67700"/>
                  </a:lnTo>
                  <a:lnTo>
                    <a:pt x="202" y="67499"/>
                  </a:lnTo>
                  <a:lnTo>
                    <a:pt x="202" y="67102"/>
                  </a:lnTo>
                  <a:close/>
                  <a:moveTo>
                    <a:pt x="202" y="67631"/>
                  </a:moveTo>
                  <a:lnTo>
                    <a:pt x="1" y="67833"/>
                  </a:lnTo>
                  <a:lnTo>
                    <a:pt x="1" y="68161"/>
                  </a:lnTo>
                  <a:cubicBezTo>
                    <a:pt x="70" y="68098"/>
                    <a:pt x="133" y="68098"/>
                    <a:pt x="202" y="68029"/>
                  </a:cubicBezTo>
                  <a:lnTo>
                    <a:pt x="202" y="67631"/>
                  </a:lnTo>
                  <a:close/>
                  <a:moveTo>
                    <a:pt x="202" y="68161"/>
                  </a:moveTo>
                  <a:cubicBezTo>
                    <a:pt x="133" y="68230"/>
                    <a:pt x="70" y="68230"/>
                    <a:pt x="1" y="68294"/>
                  </a:cubicBezTo>
                  <a:lnTo>
                    <a:pt x="1" y="68691"/>
                  </a:lnTo>
                  <a:cubicBezTo>
                    <a:pt x="70" y="68628"/>
                    <a:pt x="133" y="68628"/>
                    <a:pt x="202" y="68559"/>
                  </a:cubicBezTo>
                  <a:lnTo>
                    <a:pt x="202" y="68161"/>
                  </a:lnTo>
                  <a:close/>
                  <a:moveTo>
                    <a:pt x="202" y="68691"/>
                  </a:moveTo>
                  <a:cubicBezTo>
                    <a:pt x="133" y="68760"/>
                    <a:pt x="70" y="68760"/>
                    <a:pt x="1" y="68824"/>
                  </a:cubicBezTo>
                  <a:lnTo>
                    <a:pt x="1" y="69221"/>
                  </a:lnTo>
                  <a:cubicBezTo>
                    <a:pt x="70" y="69158"/>
                    <a:pt x="133" y="69158"/>
                    <a:pt x="202" y="69089"/>
                  </a:cubicBezTo>
                  <a:lnTo>
                    <a:pt x="202" y="68760"/>
                  </a:lnTo>
                  <a:lnTo>
                    <a:pt x="202" y="68691"/>
                  </a:lnTo>
                  <a:close/>
                  <a:moveTo>
                    <a:pt x="202" y="69221"/>
                  </a:moveTo>
                  <a:cubicBezTo>
                    <a:pt x="133" y="69221"/>
                    <a:pt x="70" y="69290"/>
                    <a:pt x="1" y="69354"/>
                  </a:cubicBezTo>
                  <a:lnTo>
                    <a:pt x="1" y="69751"/>
                  </a:lnTo>
                  <a:cubicBezTo>
                    <a:pt x="70" y="69688"/>
                    <a:pt x="133" y="69619"/>
                    <a:pt x="202" y="69619"/>
                  </a:cubicBezTo>
                  <a:lnTo>
                    <a:pt x="202" y="69221"/>
                  </a:lnTo>
                  <a:close/>
                  <a:moveTo>
                    <a:pt x="202" y="69688"/>
                  </a:moveTo>
                  <a:lnTo>
                    <a:pt x="1" y="69884"/>
                  </a:lnTo>
                  <a:lnTo>
                    <a:pt x="1" y="70281"/>
                  </a:lnTo>
                  <a:cubicBezTo>
                    <a:pt x="70" y="70218"/>
                    <a:pt x="133" y="70149"/>
                    <a:pt x="202" y="70149"/>
                  </a:cubicBezTo>
                  <a:lnTo>
                    <a:pt x="202" y="69688"/>
                  </a:lnTo>
                  <a:close/>
                  <a:moveTo>
                    <a:pt x="202" y="70218"/>
                  </a:moveTo>
                  <a:cubicBezTo>
                    <a:pt x="133" y="70281"/>
                    <a:pt x="70" y="70350"/>
                    <a:pt x="1" y="70350"/>
                  </a:cubicBezTo>
                  <a:cubicBezTo>
                    <a:pt x="1" y="70546"/>
                    <a:pt x="1" y="70679"/>
                    <a:pt x="70" y="70811"/>
                  </a:cubicBezTo>
                  <a:lnTo>
                    <a:pt x="266" y="70615"/>
                  </a:lnTo>
                  <a:cubicBezTo>
                    <a:pt x="202" y="70483"/>
                    <a:pt x="202" y="70350"/>
                    <a:pt x="202" y="70218"/>
                  </a:cubicBezTo>
                  <a:close/>
                  <a:moveTo>
                    <a:pt x="266" y="70748"/>
                  </a:moveTo>
                  <a:cubicBezTo>
                    <a:pt x="202" y="70811"/>
                    <a:pt x="133" y="70811"/>
                    <a:pt x="70" y="70880"/>
                  </a:cubicBezTo>
                  <a:lnTo>
                    <a:pt x="70" y="71277"/>
                  </a:lnTo>
                  <a:cubicBezTo>
                    <a:pt x="133" y="71277"/>
                    <a:pt x="202" y="71209"/>
                    <a:pt x="266" y="71145"/>
                  </a:cubicBezTo>
                  <a:lnTo>
                    <a:pt x="266" y="70748"/>
                  </a:lnTo>
                  <a:close/>
                  <a:moveTo>
                    <a:pt x="266" y="71277"/>
                  </a:moveTo>
                  <a:cubicBezTo>
                    <a:pt x="202" y="71277"/>
                    <a:pt x="133" y="71341"/>
                    <a:pt x="70" y="71410"/>
                  </a:cubicBezTo>
                  <a:cubicBezTo>
                    <a:pt x="531" y="77372"/>
                    <a:pt x="2650" y="84060"/>
                    <a:pt x="7287" y="91479"/>
                  </a:cubicBezTo>
                  <a:cubicBezTo>
                    <a:pt x="10139" y="96052"/>
                    <a:pt x="11331" y="100822"/>
                    <a:pt x="11924" y="105522"/>
                  </a:cubicBezTo>
                  <a:cubicBezTo>
                    <a:pt x="12788" y="112544"/>
                    <a:pt x="12126" y="119566"/>
                    <a:pt x="13451" y="125729"/>
                  </a:cubicBezTo>
                  <a:cubicBezTo>
                    <a:pt x="13848" y="127584"/>
                    <a:pt x="14378" y="129370"/>
                    <a:pt x="15237" y="131029"/>
                  </a:cubicBezTo>
                  <a:cubicBezTo>
                    <a:pt x="15305" y="131293"/>
                    <a:pt x="15438" y="131490"/>
                    <a:pt x="15570" y="131755"/>
                  </a:cubicBezTo>
                  <a:cubicBezTo>
                    <a:pt x="16429" y="133148"/>
                    <a:pt x="17425" y="134537"/>
                    <a:pt x="18750" y="135798"/>
                  </a:cubicBezTo>
                  <a:cubicBezTo>
                    <a:pt x="17489" y="134473"/>
                    <a:pt x="16498" y="133079"/>
                    <a:pt x="15703" y="131622"/>
                  </a:cubicBezTo>
                  <a:lnTo>
                    <a:pt x="15305" y="130827"/>
                  </a:lnTo>
                  <a:cubicBezTo>
                    <a:pt x="14113" y="128246"/>
                    <a:pt x="13514" y="125464"/>
                    <a:pt x="13117" y="122549"/>
                  </a:cubicBezTo>
                  <a:cubicBezTo>
                    <a:pt x="12587" y="117780"/>
                    <a:pt x="12788" y="112544"/>
                    <a:pt x="12322" y="107245"/>
                  </a:cubicBezTo>
                  <a:cubicBezTo>
                    <a:pt x="11792" y="101945"/>
                    <a:pt x="10669" y="96582"/>
                    <a:pt x="7420" y="91346"/>
                  </a:cubicBezTo>
                  <a:cubicBezTo>
                    <a:pt x="2783" y="83927"/>
                    <a:pt x="732" y="77239"/>
                    <a:pt x="266" y="71277"/>
                  </a:cubicBezTo>
                  <a:close/>
                  <a:moveTo>
                    <a:pt x="119969" y="27425"/>
                  </a:moveTo>
                  <a:cubicBezTo>
                    <a:pt x="119635" y="32920"/>
                    <a:pt x="118777" y="38617"/>
                    <a:pt x="118777" y="44181"/>
                  </a:cubicBezTo>
                  <a:cubicBezTo>
                    <a:pt x="118777" y="49878"/>
                    <a:pt x="119704" y="55512"/>
                    <a:pt x="123149" y="60742"/>
                  </a:cubicBezTo>
                  <a:cubicBezTo>
                    <a:pt x="129375" y="70016"/>
                    <a:pt x="131893" y="78363"/>
                    <a:pt x="131893" y="85782"/>
                  </a:cubicBezTo>
                  <a:cubicBezTo>
                    <a:pt x="131893" y="95522"/>
                    <a:pt x="127584" y="103668"/>
                    <a:pt x="121357" y="110493"/>
                  </a:cubicBezTo>
                  <a:cubicBezTo>
                    <a:pt x="117780" y="114399"/>
                    <a:pt x="113408" y="119433"/>
                    <a:pt x="108045" y="123540"/>
                  </a:cubicBezTo>
                  <a:cubicBezTo>
                    <a:pt x="102677" y="127584"/>
                    <a:pt x="96185" y="130695"/>
                    <a:pt x="88369" y="130695"/>
                  </a:cubicBezTo>
                  <a:cubicBezTo>
                    <a:pt x="85321" y="130695"/>
                    <a:pt x="82142" y="130234"/>
                    <a:pt x="78697" y="129237"/>
                  </a:cubicBezTo>
                  <a:cubicBezTo>
                    <a:pt x="76975" y="128707"/>
                    <a:pt x="75252" y="128442"/>
                    <a:pt x="73663" y="128442"/>
                  </a:cubicBezTo>
                  <a:cubicBezTo>
                    <a:pt x="70419" y="128442"/>
                    <a:pt x="67436" y="129439"/>
                    <a:pt x="64590" y="130896"/>
                  </a:cubicBezTo>
                  <a:cubicBezTo>
                    <a:pt x="60351" y="133079"/>
                    <a:pt x="56307" y="136392"/>
                    <a:pt x="52004" y="139110"/>
                  </a:cubicBezTo>
                  <a:cubicBezTo>
                    <a:pt x="50875" y="139836"/>
                    <a:pt x="49752" y="140567"/>
                    <a:pt x="48559" y="141161"/>
                  </a:cubicBezTo>
                  <a:cubicBezTo>
                    <a:pt x="48623" y="141161"/>
                    <a:pt x="48692" y="141230"/>
                    <a:pt x="48824" y="141230"/>
                  </a:cubicBezTo>
                  <a:cubicBezTo>
                    <a:pt x="52931" y="139110"/>
                    <a:pt x="56705" y="136063"/>
                    <a:pt x="60483" y="133546"/>
                  </a:cubicBezTo>
                  <a:cubicBezTo>
                    <a:pt x="62603" y="132221"/>
                    <a:pt x="64654" y="130960"/>
                    <a:pt x="66842" y="130101"/>
                  </a:cubicBezTo>
                  <a:cubicBezTo>
                    <a:pt x="69026" y="129237"/>
                    <a:pt x="71278" y="128644"/>
                    <a:pt x="73663" y="128644"/>
                  </a:cubicBezTo>
                  <a:cubicBezTo>
                    <a:pt x="75252" y="128644"/>
                    <a:pt x="76911" y="128909"/>
                    <a:pt x="78634" y="129439"/>
                  </a:cubicBezTo>
                  <a:cubicBezTo>
                    <a:pt x="82078" y="130430"/>
                    <a:pt x="85321" y="130896"/>
                    <a:pt x="88369" y="130896"/>
                  </a:cubicBezTo>
                  <a:cubicBezTo>
                    <a:pt x="96254" y="130896"/>
                    <a:pt x="102746" y="127780"/>
                    <a:pt x="108178" y="123673"/>
                  </a:cubicBezTo>
                  <a:cubicBezTo>
                    <a:pt x="113610" y="119566"/>
                    <a:pt x="117913" y="114531"/>
                    <a:pt x="121490" y="110626"/>
                  </a:cubicBezTo>
                  <a:cubicBezTo>
                    <a:pt x="127717" y="103736"/>
                    <a:pt x="132158" y="95586"/>
                    <a:pt x="132158" y="85782"/>
                  </a:cubicBezTo>
                  <a:cubicBezTo>
                    <a:pt x="132158" y="78299"/>
                    <a:pt x="129571" y="69953"/>
                    <a:pt x="123345" y="60610"/>
                  </a:cubicBezTo>
                  <a:cubicBezTo>
                    <a:pt x="119900" y="55443"/>
                    <a:pt x="118973" y="49878"/>
                    <a:pt x="118973" y="44181"/>
                  </a:cubicBezTo>
                  <a:cubicBezTo>
                    <a:pt x="118973" y="38617"/>
                    <a:pt x="119836" y="32989"/>
                    <a:pt x="120165" y="27488"/>
                  </a:cubicBezTo>
                  <a:cubicBezTo>
                    <a:pt x="120101" y="27488"/>
                    <a:pt x="120033" y="27488"/>
                    <a:pt x="119969" y="27425"/>
                  </a:cubicBezTo>
                  <a:close/>
                  <a:moveTo>
                    <a:pt x="48427" y="141230"/>
                  </a:moveTo>
                  <a:cubicBezTo>
                    <a:pt x="48358" y="141230"/>
                    <a:pt x="48358" y="141230"/>
                    <a:pt x="48294" y="141294"/>
                  </a:cubicBezTo>
                  <a:cubicBezTo>
                    <a:pt x="48358" y="141294"/>
                    <a:pt x="48427" y="141362"/>
                    <a:pt x="48490" y="141362"/>
                  </a:cubicBezTo>
                  <a:cubicBezTo>
                    <a:pt x="48559" y="141362"/>
                    <a:pt x="48623" y="141362"/>
                    <a:pt x="48692" y="141294"/>
                  </a:cubicBezTo>
                  <a:cubicBezTo>
                    <a:pt x="48623" y="141294"/>
                    <a:pt x="48559" y="141230"/>
                    <a:pt x="48427" y="141230"/>
                  </a:cubicBezTo>
                  <a:close/>
                  <a:moveTo>
                    <a:pt x="48162" y="141362"/>
                  </a:moveTo>
                  <a:cubicBezTo>
                    <a:pt x="48093" y="141362"/>
                    <a:pt x="48029" y="141426"/>
                    <a:pt x="48029" y="141426"/>
                  </a:cubicBezTo>
                  <a:cubicBezTo>
                    <a:pt x="48093" y="141426"/>
                    <a:pt x="48162" y="141495"/>
                    <a:pt x="48225" y="141495"/>
                  </a:cubicBezTo>
                  <a:cubicBezTo>
                    <a:pt x="48294" y="141495"/>
                    <a:pt x="48358" y="141495"/>
                    <a:pt x="48427" y="141426"/>
                  </a:cubicBezTo>
                  <a:cubicBezTo>
                    <a:pt x="48358" y="141426"/>
                    <a:pt x="48225" y="141362"/>
                    <a:pt x="48162" y="141362"/>
                  </a:cubicBezTo>
                  <a:close/>
                  <a:moveTo>
                    <a:pt x="47897" y="141495"/>
                  </a:moveTo>
                  <a:cubicBezTo>
                    <a:pt x="47828" y="141495"/>
                    <a:pt x="47764" y="141558"/>
                    <a:pt x="47764" y="141558"/>
                  </a:cubicBezTo>
                  <a:cubicBezTo>
                    <a:pt x="47828" y="141558"/>
                    <a:pt x="47897" y="141627"/>
                    <a:pt x="47960" y="141627"/>
                  </a:cubicBezTo>
                  <a:cubicBezTo>
                    <a:pt x="48029" y="141627"/>
                    <a:pt x="48093" y="141627"/>
                    <a:pt x="48162" y="141558"/>
                  </a:cubicBezTo>
                  <a:cubicBezTo>
                    <a:pt x="48093" y="141558"/>
                    <a:pt x="47960" y="141495"/>
                    <a:pt x="47897" y="141495"/>
                  </a:cubicBezTo>
                  <a:close/>
                  <a:moveTo>
                    <a:pt x="47632" y="141627"/>
                  </a:moveTo>
                  <a:cubicBezTo>
                    <a:pt x="47563" y="141627"/>
                    <a:pt x="47499" y="141691"/>
                    <a:pt x="47431" y="141691"/>
                  </a:cubicBezTo>
                  <a:cubicBezTo>
                    <a:pt x="47563" y="141691"/>
                    <a:pt x="47632" y="141760"/>
                    <a:pt x="47696" y="141760"/>
                  </a:cubicBezTo>
                  <a:cubicBezTo>
                    <a:pt x="47764" y="141760"/>
                    <a:pt x="47828" y="141760"/>
                    <a:pt x="47897" y="141691"/>
                  </a:cubicBezTo>
                  <a:cubicBezTo>
                    <a:pt x="47764" y="141691"/>
                    <a:pt x="47696" y="141627"/>
                    <a:pt x="47632" y="141627"/>
                  </a:cubicBezTo>
                  <a:close/>
                  <a:moveTo>
                    <a:pt x="47367" y="141760"/>
                  </a:moveTo>
                  <a:cubicBezTo>
                    <a:pt x="47298" y="141760"/>
                    <a:pt x="47234" y="141823"/>
                    <a:pt x="47166" y="141823"/>
                  </a:cubicBezTo>
                  <a:cubicBezTo>
                    <a:pt x="47298" y="141823"/>
                    <a:pt x="47367" y="141892"/>
                    <a:pt x="47431" y="141892"/>
                  </a:cubicBezTo>
                  <a:cubicBezTo>
                    <a:pt x="47499" y="141892"/>
                    <a:pt x="47563" y="141892"/>
                    <a:pt x="47563" y="141823"/>
                  </a:cubicBezTo>
                  <a:cubicBezTo>
                    <a:pt x="47499" y="141823"/>
                    <a:pt x="47431" y="141760"/>
                    <a:pt x="47367" y="141760"/>
                  </a:cubicBezTo>
                  <a:close/>
                  <a:moveTo>
                    <a:pt x="47033" y="141892"/>
                  </a:moveTo>
                  <a:cubicBezTo>
                    <a:pt x="47033" y="141892"/>
                    <a:pt x="46970" y="141892"/>
                    <a:pt x="46901" y="141956"/>
                  </a:cubicBezTo>
                  <a:cubicBezTo>
                    <a:pt x="46970" y="141956"/>
                    <a:pt x="47102" y="142025"/>
                    <a:pt x="47166" y="142025"/>
                  </a:cubicBezTo>
                  <a:cubicBezTo>
                    <a:pt x="47234" y="142025"/>
                    <a:pt x="47298" y="142025"/>
                    <a:pt x="47298" y="141956"/>
                  </a:cubicBezTo>
                  <a:cubicBezTo>
                    <a:pt x="47234" y="141956"/>
                    <a:pt x="47166" y="141892"/>
                    <a:pt x="47033" y="141892"/>
                  </a:cubicBezTo>
                  <a:close/>
                  <a:moveTo>
                    <a:pt x="46768" y="142025"/>
                  </a:moveTo>
                  <a:cubicBezTo>
                    <a:pt x="46705" y="142025"/>
                    <a:pt x="46705" y="142025"/>
                    <a:pt x="46636" y="142088"/>
                  </a:cubicBezTo>
                  <a:cubicBezTo>
                    <a:pt x="46705" y="142088"/>
                    <a:pt x="46837" y="142157"/>
                    <a:pt x="46901" y="142157"/>
                  </a:cubicBezTo>
                  <a:cubicBezTo>
                    <a:pt x="46970" y="142157"/>
                    <a:pt x="46970" y="142157"/>
                    <a:pt x="47033" y="142088"/>
                  </a:cubicBezTo>
                  <a:cubicBezTo>
                    <a:pt x="46970" y="142088"/>
                    <a:pt x="46837" y="142025"/>
                    <a:pt x="46768" y="142025"/>
                  </a:cubicBezTo>
                  <a:close/>
                  <a:moveTo>
                    <a:pt x="46371" y="142157"/>
                  </a:moveTo>
                  <a:cubicBezTo>
                    <a:pt x="46440" y="142221"/>
                    <a:pt x="46572" y="142221"/>
                    <a:pt x="46636" y="142290"/>
                  </a:cubicBezTo>
                  <a:cubicBezTo>
                    <a:pt x="46705" y="142290"/>
                    <a:pt x="46705" y="142221"/>
                    <a:pt x="46768" y="142221"/>
                  </a:cubicBezTo>
                  <a:cubicBezTo>
                    <a:pt x="46636" y="142221"/>
                    <a:pt x="46572" y="142157"/>
                    <a:pt x="46503" y="142157"/>
                  </a:cubicBezTo>
                  <a:close/>
                  <a:moveTo>
                    <a:pt x="46175" y="142221"/>
                  </a:moveTo>
                  <a:cubicBezTo>
                    <a:pt x="46175" y="142290"/>
                    <a:pt x="46106" y="142290"/>
                    <a:pt x="46106" y="142290"/>
                  </a:cubicBezTo>
                  <a:cubicBezTo>
                    <a:pt x="46175" y="142353"/>
                    <a:pt x="46238" y="142353"/>
                    <a:pt x="46371" y="142422"/>
                  </a:cubicBezTo>
                  <a:cubicBezTo>
                    <a:pt x="46440" y="142353"/>
                    <a:pt x="46440" y="142353"/>
                    <a:pt x="46503" y="142353"/>
                  </a:cubicBezTo>
                  <a:cubicBezTo>
                    <a:pt x="46371" y="142290"/>
                    <a:pt x="46307" y="142290"/>
                    <a:pt x="46175" y="142221"/>
                  </a:cubicBezTo>
                  <a:close/>
                  <a:moveTo>
                    <a:pt x="45910" y="142353"/>
                  </a:moveTo>
                  <a:cubicBezTo>
                    <a:pt x="45841" y="142353"/>
                    <a:pt x="45841" y="142422"/>
                    <a:pt x="45777" y="142422"/>
                  </a:cubicBezTo>
                  <a:cubicBezTo>
                    <a:pt x="45910" y="142422"/>
                    <a:pt x="45973" y="142486"/>
                    <a:pt x="46106" y="142486"/>
                  </a:cubicBezTo>
                  <a:lnTo>
                    <a:pt x="46175" y="142486"/>
                  </a:lnTo>
                  <a:cubicBezTo>
                    <a:pt x="46106" y="142422"/>
                    <a:pt x="46042" y="142422"/>
                    <a:pt x="45910" y="142353"/>
                  </a:cubicBezTo>
                  <a:close/>
                  <a:moveTo>
                    <a:pt x="45512" y="142486"/>
                  </a:moveTo>
                  <a:cubicBezTo>
                    <a:pt x="45645" y="142555"/>
                    <a:pt x="45708" y="142555"/>
                    <a:pt x="45841" y="142618"/>
                  </a:cubicBezTo>
                  <a:cubicBezTo>
                    <a:pt x="45841" y="142618"/>
                    <a:pt x="45910" y="142618"/>
                    <a:pt x="45910" y="142555"/>
                  </a:cubicBezTo>
                  <a:cubicBezTo>
                    <a:pt x="45841" y="142555"/>
                    <a:pt x="45708" y="142486"/>
                    <a:pt x="45645" y="142486"/>
                  </a:cubicBezTo>
                  <a:close/>
                  <a:moveTo>
                    <a:pt x="45247" y="142618"/>
                  </a:moveTo>
                  <a:cubicBezTo>
                    <a:pt x="45311" y="142687"/>
                    <a:pt x="45443" y="142687"/>
                    <a:pt x="45576" y="142751"/>
                  </a:cubicBezTo>
                  <a:cubicBezTo>
                    <a:pt x="45576" y="142687"/>
                    <a:pt x="45645" y="142687"/>
                    <a:pt x="45645" y="142687"/>
                  </a:cubicBezTo>
                  <a:cubicBezTo>
                    <a:pt x="45512" y="142687"/>
                    <a:pt x="45443" y="142618"/>
                    <a:pt x="45311" y="142618"/>
                  </a:cubicBezTo>
                  <a:close/>
                  <a:moveTo>
                    <a:pt x="45046" y="142687"/>
                  </a:moveTo>
                  <a:cubicBezTo>
                    <a:pt x="45046" y="142687"/>
                    <a:pt x="44982" y="142687"/>
                    <a:pt x="44982" y="142751"/>
                  </a:cubicBezTo>
                  <a:cubicBezTo>
                    <a:pt x="45046" y="142751"/>
                    <a:pt x="45178" y="142820"/>
                    <a:pt x="45311" y="142820"/>
                  </a:cubicBezTo>
                  <a:lnTo>
                    <a:pt x="45380" y="142820"/>
                  </a:lnTo>
                  <a:cubicBezTo>
                    <a:pt x="45247" y="142751"/>
                    <a:pt x="45178" y="142751"/>
                    <a:pt x="45046" y="142687"/>
                  </a:cubicBezTo>
                  <a:close/>
                  <a:moveTo>
                    <a:pt x="44648" y="142820"/>
                  </a:moveTo>
                  <a:cubicBezTo>
                    <a:pt x="44781" y="142883"/>
                    <a:pt x="44913" y="142883"/>
                    <a:pt x="45046" y="142952"/>
                  </a:cubicBezTo>
                  <a:lnTo>
                    <a:pt x="45046" y="142883"/>
                  </a:lnTo>
                  <a:cubicBezTo>
                    <a:pt x="44982" y="142883"/>
                    <a:pt x="44850" y="142820"/>
                    <a:pt x="44717" y="142820"/>
                  </a:cubicBezTo>
                  <a:close/>
                  <a:moveTo>
                    <a:pt x="44452" y="142883"/>
                  </a:moveTo>
                  <a:cubicBezTo>
                    <a:pt x="44452" y="142883"/>
                    <a:pt x="44383" y="142883"/>
                    <a:pt x="44383" y="142952"/>
                  </a:cubicBezTo>
                  <a:cubicBezTo>
                    <a:pt x="44516" y="142952"/>
                    <a:pt x="44648" y="143016"/>
                    <a:pt x="44717" y="143016"/>
                  </a:cubicBezTo>
                  <a:lnTo>
                    <a:pt x="44781" y="143016"/>
                  </a:lnTo>
                  <a:cubicBezTo>
                    <a:pt x="44648" y="142952"/>
                    <a:pt x="44585" y="142952"/>
                    <a:pt x="44452" y="142883"/>
                  </a:cubicBezTo>
                  <a:close/>
                  <a:moveTo>
                    <a:pt x="44118" y="143016"/>
                  </a:moveTo>
                  <a:cubicBezTo>
                    <a:pt x="44251" y="143016"/>
                    <a:pt x="44320" y="143085"/>
                    <a:pt x="44452" y="143085"/>
                  </a:cubicBezTo>
                  <a:lnTo>
                    <a:pt x="44516" y="143085"/>
                  </a:lnTo>
                  <a:cubicBezTo>
                    <a:pt x="44383" y="143085"/>
                    <a:pt x="44251" y="143016"/>
                    <a:pt x="44187" y="143016"/>
                  </a:cubicBezTo>
                  <a:close/>
                  <a:moveTo>
                    <a:pt x="43853" y="143085"/>
                  </a:moveTo>
                  <a:cubicBezTo>
                    <a:pt x="43922" y="143148"/>
                    <a:pt x="44055" y="143148"/>
                    <a:pt x="44187" y="143217"/>
                  </a:cubicBezTo>
                  <a:lnTo>
                    <a:pt x="44251" y="143217"/>
                  </a:lnTo>
                  <a:cubicBezTo>
                    <a:pt x="44118" y="143148"/>
                    <a:pt x="43986" y="143148"/>
                    <a:pt x="43853" y="143085"/>
                  </a:cubicBezTo>
                  <a:close/>
                  <a:moveTo>
                    <a:pt x="18883" y="136259"/>
                  </a:moveTo>
                  <a:lnTo>
                    <a:pt x="18883" y="136259"/>
                  </a:lnTo>
                  <a:cubicBezTo>
                    <a:pt x="20801" y="138183"/>
                    <a:pt x="23318" y="139969"/>
                    <a:pt x="26567" y="141495"/>
                  </a:cubicBezTo>
                  <a:cubicBezTo>
                    <a:pt x="30674" y="143482"/>
                    <a:pt x="34314" y="144277"/>
                    <a:pt x="37627" y="144277"/>
                  </a:cubicBezTo>
                  <a:cubicBezTo>
                    <a:pt x="38157" y="144277"/>
                    <a:pt x="38623" y="144208"/>
                    <a:pt x="39084" y="144208"/>
                  </a:cubicBezTo>
                  <a:cubicBezTo>
                    <a:pt x="39285" y="144208"/>
                    <a:pt x="39481" y="144145"/>
                    <a:pt x="39683" y="144145"/>
                  </a:cubicBezTo>
                  <a:cubicBezTo>
                    <a:pt x="39216" y="144145"/>
                    <a:pt x="38819" y="144208"/>
                    <a:pt x="38358" y="144208"/>
                  </a:cubicBezTo>
                  <a:cubicBezTo>
                    <a:pt x="34913" y="144208"/>
                    <a:pt x="31071" y="143350"/>
                    <a:pt x="26763" y="141426"/>
                  </a:cubicBezTo>
                  <a:cubicBezTo>
                    <a:pt x="23451" y="139905"/>
                    <a:pt x="20870" y="138183"/>
                    <a:pt x="18883" y="1362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6" name="Google Shape;706;p38"/>
            <p:cNvSpPr/>
            <p:nvPr/>
          </p:nvSpPr>
          <p:spPr>
            <a:xfrm>
              <a:off x="2120250" y="999900"/>
              <a:ext cx="3346875" cy="3597025"/>
            </a:xfrm>
            <a:custGeom>
              <a:avLst/>
              <a:gdLst/>
              <a:ahLst/>
              <a:cxnLst/>
              <a:rect l="l" t="t" r="r" b="b"/>
              <a:pathLst>
                <a:path w="133875" h="143881" extrusionOk="0">
                  <a:moveTo>
                    <a:pt x="92937" y="1591"/>
                  </a:moveTo>
                  <a:cubicBezTo>
                    <a:pt x="93006" y="1591"/>
                    <a:pt x="93138" y="1591"/>
                    <a:pt x="93270" y="1659"/>
                  </a:cubicBezTo>
                  <a:lnTo>
                    <a:pt x="93270" y="1591"/>
                  </a:lnTo>
                  <a:close/>
                  <a:moveTo>
                    <a:pt x="92476" y="1659"/>
                  </a:moveTo>
                  <a:cubicBezTo>
                    <a:pt x="92608" y="1723"/>
                    <a:pt x="92672" y="1723"/>
                    <a:pt x="92804" y="1792"/>
                  </a:cubicBezTo>
                  <a:lnTo>
                    <a:pt x="92873" y="1723"/>
                  </a:lnTo>
                  <a:cubicBezTo>
                    <a:pt x="92804" y="1723"/>
                    <a:pt x="92672" y="1723"/>
                    <a:pt x="92539" y="1659"/>
                  </a:cubicBezTo>
                  <a:close/>
                  <a:moveTo>
                    <a:pt x="92078" y="1792"/>
                  </a:moveTo>
                  <a:cubicBezTo>
                    <a:pt x="92142" y="1856"/>
                    <a:pt x="92274" y="1856"/>
                    <a:pt x="92407" y="1924"/>
                  </a:cubicBezTo>
                  <a:cubicBezTo>
                    <a:pt x="92407" y="1924"/>
                    <a:pt x="92476" y="1856"/>
                    <a:pt x="92539" y="1856"/>
                  </a:cubicBezTo>
                  <a:cubicBezTo>
                    <a:pt x="92407" y="1856"/>
                    <a:pt x="92274" y="1792"/>
                    <a:pt x="92142" y="1792"/>
                  </a:cubicBezTo>
                  <a:close/>
                  <a:moveTo>
                    <a:pt x="91681" y="1924"/>
                  </a:moveTo>
                  <a:cubicBezTo>
                    <a:pt x="91744" y="1988"/>
                    <a:pt x="91877" y="1988"/>
                    <a:pt x="92009" y="2057"/>
                  </a:cubicBezTo>
                  <a:cubicBezTo>
                    <a:pt x="92009" y="2057"/>
                    <a:pt x="92078" y="1988"/>
                    <a:pt x="92142" y="1988"/>
                  </a:cubicBezTo>
                  <a:cubicBezTo>
                    <a:pt x="92009" y="1988"/>
                    <a:pt x="91877" y="1924"/>
                    <a:pt x="91813" y="1924"/>
                  </a:cubicBezTo>
                  <a:close/>
                  <a:moveTo>
                    <a:pt x="91283" y="2057"/>
                  </a:moveTo>
                  <a:cubicBezTo>
                    <a:pt x="91347" y="2120"/>
                    <a:pt x="91479" y="2189"/>
                    <a:pt x="91548" y="2189"/>
                  </a:cubicBezTo>
                  <a:cubicBezTo>
                    <a:pt x="91612" y="2189"/>
                    <a:pt x="91681" y="2120"/>
                    <a:pt x="91744" y="2120"/>
                  </a:cubicBezTo>
                  <a:cubicBezTo>
                    <a:pt x="91612" y="2120"/>
                    <a:pt x="91548" y="2057"/>
                    <a:pt x="91416" y="2057"/>
                  </a:cubicBezTo>
                  <a:close/>
                  <a:moveTo>
                    <a:pt x="91082" y="2189"/>
                  </a:moveTo>
                  <a:cubicBezTo>
                    <a:pt x="91018" y="2189"/>
                    <a:pt x="90949" y="2189"/>
                    <a:pt x="90886" y="2253"/>
                  </a:cubicBezTo>
                  <a:cubicBezTo>
                    <a:pt x="90949" y="2253"/>
                    <a:pt x="91082" y="2322"/>
                    <a:pt x="91151" y="2322"/>
                  </a:cubicBezTo>
                  <a:cubicBezTo>
                    <a:pt x="91214" y="2322"/>
                    <a:pt x="91283" y="2322"/>
                    <a:pt x="91347" y="2253"/>
                  </a:cubicBezTo>
                  <a:cubicBezTo>
                    <a:pt x="91283" y="2253"/>
                    <a:pt x="91151" y="2189"/>
                    <a:pt x="91082" y="2189"/>
                  </a:cubicBezTo>
                  <a:close/>
                  <a:moveTo>
                    <a:pt x="90684" y="2322"/>
                  </a:moveTo>
                  <a:cubicBezTo>
                    <a:pt x="90621" y="2322"/>
                    <a:pt x="90552" y="2385"/>
                    <a:pt x="90488" y="2385"/>
                  </a:cubicBezTo>
                  <a:cubicBezTo>
                    <a:pt x="90552" y="2385"/>
                    <a:pt x="90684" y="2454"/>
                    <a:pt x="90753" y="2518"/>
                  </a:cubicBezTo>
                  <a:cubicBezTo>
                    <a:pt x="90817" y="2454"/>
                    <a:pt x="90886" y="2454"/>
                    <a:pt x="90949" y="2385"/>
                  </a:cubicBezTo>
                  <a:cubicBezTo>
                    <a:pt x="90886" y="2385"/>
                    <a:pt x="90753" y="2322"/>
                    <a:pt x="90684" y="2322"/>
                  </a:cubicBezTo>
                  <a:close/>
                  <a:moveTo>
                    <a:pt x="90287" y="2454"/>
                  </a:moveTo>
                  <a:cubicBezTo>
                    <a:pt x="90223" y="2454"/>
                    <a:pt x="90154" y="2518"/>
                    <a:pt x="90091" y="2518"/>
                  </a:cubicBezTo>
                  <a:cubicBezTo>
                    <a:pt x="90154" y="2587"/>
                    <a:pt x="90287" y="2587"/>
                    <a:pt x="90356" y="2650"/>
                  </a:cubicBezTo>
                  <a:cubicBezTo>
                    <a:pt x="90419" y="2650"/>
                    <a:pt x="90488" y="2587"/>
                    <a:pt x="90552" y="2587"/>
                  </a:cubicBezTo>
                  <a:cubicBezTo>
                    <a:pt x="90488" y="2518"/>
                    <a:pt x="90419" y="2518"/>
                    <a:pt x="90287" y="2454"/>
                  </a:cubicBezTo>
                  <a:close/>
                  <a:moveTo>
                    <a:pt x="89958" y="2587"/>
                  </a:moveTo>
                  <a:cubicBezTo>
                    <a:pt x="89889" y="2650"/>
                    <a:pt x="89757" y="2650"/>
                    <a:pt x="89693" y="2719"/>
                  </a:cubicBezTo>
                  <a:cubicBezTo>
                    <a:pt x="89757" y="2719"/>
                    <a:pt x="89889" y="2783"/>
                    <a:pt x="89958" y="2783"/>
                  </a:cubicBezTo>
                  <a:cubicBezTo>
                    <a:pt x="90022" y="2783"/>
                    <a:pt x="90091" y="2719"/>
                    <a:pt x="90154" y="2719"/>
                  </a:cubicBezTo>
                  <a:cubicBezTo>
                    <a:pt x="90091" y="2650"/>
                    <a:pt x="90022" y="2650"/>
                    <a:pt x="89958" y="2587"/>
                  </a:cubicBezTo>
                  <a:close/>
                  <a:moveTo>
                    <a:pt x="89561" y="2783"/>
                  </a:moveTo>
                  <a:cubicBezTo>
                    <a:pt x="89492" y="2783"/>
                    <a:pt x="89428" y="2783"/>
                    <a:pt x="89296" y="2852"/>
                  </a:cubicBezTo>
                  <a:cubicBezTo>
                    <a:pt x="89360" y="2915"/>
                    <a:pt x="89492" y="2915"/>
                    <a:pt x="89561" y="2984"/>
                  </a:cubicBezTo>
                  <a:cubicBezTo>
                    <a:pt x="89624" y="2915"/>
                    <a:pt x="89693" y="2915"/>
                    <a:pt x="89757" y="2852"/>
                  </a:cubicBezTo>
                  <a:cubicBezTo>
                    <a:pt x="89693" y="2852"/>
                    <a:pt x="89624" y="2783"/>
                    <a:pt x="89561" y="2783"/>
                  </a:cubicBezTo>
                  <a:close/>
                  <a:moveTo>
                    <a:pt x="89163" y="2915"/>
                  </a:moveTo>
                  <a:cubicBezTo>
                    <a:pt x="89095" y="2915"/>
                    <a:pt x="89031" y="2984"/>
                    <a:pt x="88898" y="2984"/>
                  </a:cubicBezTo>
                  <a:cubicBezTo>
                    <a:pt x="88962" y="3048"/>
                    <a:pt x="89031" y="3117"/>
                    <a:pt x="89095" y="3117"/>
                  </a:cubicBezTo>
                  <a:cubicBezTo>
                    <a:pt x="89227" y="3117"/>
                    <a:pt x="89296" y="3048"/>
                    <a:pt x="89360" y="3048"/>
                  </a:cubicBezTo>
                  <a:cubicBezTo>
                    <a:pt x="89296" y="2984"/>
                    <a:pt x="89227" y="2984"/>
                    <a:pt x="89163" y="2915"/>
                  </a:cubicBezTo>
                  <a:close/>
                  <a:moveTo>
                    <a:pt x="88766" y="3048"/>
                  </a:moveTo>
                  <a:cubicBezTo>
                    <a:pt x="88697" y="3117"/>
                    <a:pt x="88633" y="3117"/>
                    <a:pt x="88501" y="3180"/>
                  </a:cubicBezTo>
                  <a:cubicBezTo>
                    <a:pt x="88565" y="3249"/>
                    <a:pt x="88633" y="3249"/>
                    <a:pt x="88697" y="3313"/>
                  </a:cubicBezTo>
                  <a:cubicBezTo>
                    <a:pt x="88830" y="3249"/>
                    <a:pt x="88898" y="3249"/>
                    <a:pt x="88962" y="3180"/>
                  </a:cubicBezTo>
                  <a:cubicBezTo>
                    <a:pt x="88898" y="3180"/>
                    <a:pt x="88830" y="3117"/>
                    <a:pt x="88766" y="3048"/>
                  </a:cubicBezTo>
                  <a:close/>
                  <a:moveTo>
                    <a:pt x="88369" y="3249"/>
                  </a:moveTo>
                  <a:cubicBezTo>
                    <a:pt x="88300" y="3249"/>
                    <a:pt x="88236" y="3313"/>
                    <a:pt x="88104" y="3382"/>
                  </a:cubicBezTo>
                  <a:cubicBezTo>
                    <a:pt x="88167" y="3382"/>
                    <a:pt x="88236" y="3445"/>
                    <a:pt x="88300" y="3514"/>
                  </a:cubicBezTo>
                  <a:cubicBezTo>
                    <a:pt x="88432" y="3445"/>
                    <a:pt x="88501" y="3382"/>
                    <a:pt x="88565" y="3382"/>
                  </a:cubicBezTo>
                  <a:cubicBezTo>
                    <a:pt x="88501" y="3313"/>
                    <a:pt x="88432" y="3313"/>
                    <a:pt x="88369" y="3249"/>
                  </a:cubicBezTo>
                  <a:close/>
                  <a:moveTo>
                    <a:pt x="87971" y="3382"/>
                  </a:moveTo>
                  <a:cubicBezTo>
                    <a:pt x="87902" y="3445"/>
                    <a:pt x="87839" y="3514"/>
                    <a:pt x="87706" y="3514"/>
                  </a:cubicBezTo>
                  <a:cubicBezTo>
                    <a:pt x="87770" y="3578"/>
                    <a:pt x="87839" y="3647"/>
                    <a:pt x="87902" y="3647"/>
                  </a:cubicBezTo>
                  <a:cubicBezTo>
                    <a:pt x="87971" y="3647"/>
                    <a:pt x="88104" y="3578"/>
                    <a:pt x="88167" y="3514"/>
                  </a:cubicBezTo>
                  <a:cubicBezTo>
                    <a:pt x="88104" y="3514"/>
                    <a:pt x="88035" y="3445"/>
                    <a:pt x="87971" y="3382"/>
                  </a:cubicBezTo>
                  <a:close/>
                  <a:moveTo>
                    <a:pt x="87637" y="3578"/>
                  </a:moveTo>
                  <a:cubicBezTo>
                    <a:pt x="87505" y="3647"/>
                    <a:pt x="87441" y="3647"/>
                    <a:pt x="87309" y="3710"/>
                  </a:cubicBezTo>
                  <a:cubicBezTo>
                    <a:pt x="87372" y="3779"/>
                    <a:pt x="87441" y="3779"/>
                    <a:pt x="87505" y="3843"/>
                  </a:cubicBezTo>
                  <a:cubicBezTo>
                    <a:pt x="87574" y="3779"/>
                    <a:pt x="87706" y="3779"/>
                    <a:pt x="87770" y="3710"/>
                  </a:cubicBezTo>
                  <a:cubicBezTo>
                    <a:pt x="87706" y="3647"/>
                    <a:pt x="87637" y="3647"/>
                    <a:pt x="87637" y="3578"/>
                  </a:cubicBezTo>
                  <a:close/>
                  <a:moveTo>
                    <a:pt x="87240" y="3779"/>
                  </a:moveTo>
                  <a:cubicBezTo>
                    <a:pt x="87107" y="3779"/>
                    <a:pt x="87044" y="3843"/>
                    <a:pt x="86911" y="3912"/>
                  </a:cubicBezTo>
                  <a:cubicBezTo>
                    <a:pt x="86975" y="3912"/>
                    <a:pt x="87044" y="3975"/>
                    <a:pt x="87107" y="4044"/>
                  </a:cubicBezTo>
                  <a:cubicBezTo>
                    <a:pt x="87176" y="3975"/>
                    <a:pt x="87309" y="3975"/>
                    <a:pt x="87372" y="3912"/>
                  </a:cubicBezTo>
                  <a:lnTo>
                    <a:pt x="87240" y="3779"/>
                  </a:lnTo>
                  <a:close/>
                  <a:moveTo>
                    <a:pt x="86842" y="3912"/>
                  </a:moveTo>
                  <a:cubicBezTo>
                    <a:pt x="86710" y="3975"/>
                    <a:pt x="86646" y="4044"/>
                    <a:pt x="86514" y="4044"/>
                  </a:cubicBezTo>
                  <a:lnTo>
                    <a:pt x="86710" y="4240"/>
                  </a:lnTo>
                  <a:cubicBezTo>
                    <a:pt x="86779" y="4177"/>
                    <a:pt x="86911" y="4108"/>
                    <a:pt x="86975" y="4108"/>
                  </a:cubicBezTo>
                  <a:cubicBezTo>
                    <a:pt x="86911" y="4044"/>
                    <a:pt x="86842" y="3975"/>
                    <a:pt x="86842" y="3912"/>
                  </a:cubicBezTo>
                  <a:close/>
                  <a:moveTo>
                    <a:pt x="86445" y="4108"/>
                  </a:moveTo>
                  <a:cubicBezTo>
                    <a:pt x="86312" y="4177"/>
                    <a:pt x="86249" y="4240"/>
                    <a:pt x="86116" y="4240"/>
                  </a:cubicBezTo>
                  <a:cubicBezTo>
                    <a:pt x="86180" y="4309"/>
                    <a:pt x="86249" y="4373"/>
                    <a:pt x="86249" y="4442"/>
                  </a:cubicBezTo>
                  <a:cubicBezTo>
                    <a:pt x="86381" y="4373"/>
                    <a:pt x="86445" y="4309"/>
                    <a:pt x="86577" y="4240"/>
                  </a:cubicBezTo>
                  <a:cubicBezTo>
                    <a:pt x="86514" y="4240"/>
                    <a:pt x="86445" y="4177"/>
                    <a:pt x="86445" y="4108"/>
                  </a:cubicBezTo>
                  <a:close/>
                  <a:moveTo>
                    <a:pt x="86047" y="4309"/>
                  </a:moveTo>
                  <a:cubicBezTo>
                    <a:pt x="85915" y="4373"/>
                    <a:pt x="85851" y="4373"/>
                    <a:pt x="85719" y="4442"/>
                  </a:cubicBezTo>
                  <a:lnTo>
                    <a:pt x="85851" y="4574"/>
                  </a:lnTo>
                  <a:cubicBezTo>
                    <a:pt x="85984" y="4574"/>
                    <a:pt x="86047" y="4505"/>
                    <a:pt x="86180" y="4442"/>
                  </a:cubicBezTo>
                  <a:cubicBezTo>
                    <a:pt x="86116" y="4442"/>
                    <a:pt x="86047" y="4373"/>
                    <a:pt x="86047" y="4309"/>
                  </a:cubicBezTo>
                  <a:close/>
                  <a:moveTo>
                    <a:pt x="85650" y="4505"/>
                  </a:moveTo>
                  <a:cubicBezTo>
                    <a:pt x="85517" y="4574"/>
                    <a:pt x="85385" y="4574"/>
                    <a:pt x="85321" y="4638"/>
                  </a:cubicBezTo>
                  <a:cubicBezTo>
                    <a:pt x="85385" y="4707"/>
                    <a:pt x="85385" y="4770"/>
                    <a:pt x="85454" y="4770"/>
                  </a:cubicBezTo>
                  <a:cubicBezTo>
                    <a:pt x="85586" y="4770"/>
                    <a:pt x="85650" y="4707"/>
                    <a:pt x="85782" y="4638"/>
                  </a:cubicBezTo>
                  <a:cubicBezTo>
                    <a:pt x="85719" y="4574"/>
                    <a:pt x="85650" y="4574"/>
                    <a:pt x="85650" y="4505"/>
                  </a:cubicBezTo>
                  <a:close/>
                  <a:moveTo>
                    <a:pt x="85252" y="4707"/>
                  </a:moveTo>
                  <a:cubicBezTo>
                    <a:pt x="85120" y="4770"/>
                    <a:pt x="84987" y="4770"/>
                    <a:pt x="84924" y="4839"/>
                  </a:cubicBezTo>
                  <a:cubicBezTo>
                    <a:pt x="84924" y="4903"/>
                    <a:pt x="84987" y="4972"/>
                    <a:pt x="85056" y="4972"/>
                  </a:cubicBezTo>
                  <a:cubicBezTo>
                    <a:pt x="85120" y="4972"/>
                    <a:pt x="85252" y="4903"/>
                    <a:pt x="85385" y="4839"/>
                  </a:cubicBezTo>
                  <a:cubicBezTo>
                    <a:pt x="85321" y="4770"/>
                    <a:pt x="85252" y="4770"/>
                    <a:pt x="85252" y="4707"/>
                  </a:cubicBezTo>
                  <a:close/>
                  <a:moveTo>
                    <a:pt x="84791" y="4903"/>
                  </a:moveTo>
                  <a:cubicBezTo>
                    <a:pt x="84723" y="4972"/>
                    <a:pt x="84590" y="4972"/>
                    <a:pt x="84526" y="5035"/>
                  </a:cubicBezTo>
                  <a:cubicBezTo>
                    <a:pt x="84526" y="5104"/>
                    <a:pt x="84590" y="5168"/>
                    <a:pt x="84659" y="5237"/>
                  </a:cubicBezTo>
                  <a:cubicBezTo>
                    <a:pt x="84723" y="5168"/>
                    <a:pt x="84855" y="5104"/>
                    <a:pt x="84987" y="5035"/>
                  </a:cubicBezTo>
                  <a:cubicBezTo>
                    <a:pt x="84924" y="4972"/>
                    <a:pt x="84855" y="4972"/>
                    <a:pt x="84791" y="4903"/>
                  </a:cubicBezTo>
                  <a:close/>
                  <a:moveTo>
                    <a:pt x="84394" y="5104"/>
                  </a:moveTo>
                  <a:cubicBezTo>
                    <a:pt x="84325" y="5168"/>
                    <a:pt x="84193" y="5168"/>
                    <a:pt x="84129" y="5237"/>
                  </a:cubicBezTo>
                  <a:cubicBezTo>
                    <a:pt x="84129" y="5300"/>
                    <a:pt x="84193" y="5369"/>
                    <a:pt x="84193" y="5433"/>
                  </a:cubicBezTo>
                  <a:cubicBezTo>
                    <a:pt x="84325" y="5369"/>
                    <a:pt x="84458" y="5300"/>
                    <a:pt x="84526" y="5237"/>
                  </a:cubicBezTo>
                  <a:cubicBezTo>
                    <a:pt x="84526" y="5168"/>
                    <a:pt x="84458" y="5168"/>
                    <a:pt x="84394" y="5104"/>
                  </a:cubicBezTo>
                  <a:close/>
                  <a:moveTo>
                    <a:pt x="83996" y="5300"/>
                  </a:moveTo>
                  <a:cubicBezTo>
                    <a:pt x="83928" y="5369"/>
                    <a:pt x="83795" y="5433"/>
                    <a:pt x="83663" y="5433"/>
                  </a:cubicBezTo>
                  <a:cubicBezTo>
                    <a:pt x="83732" y="5502"/>
                    <a:pt x="83795" y="5565"/>
                    <a:pt x="83795" y="5634"/>
                  </a:cubicBezTo>
                  <a:cubicBezTo>
                    <a:pt x="83928" y="5565"/>
                    <a:pt x="84060" y="5502"/>
                    <a:pt x="84129" y="5433"/>
                  </a:cubicBezTo>
                  <a:cubicBezTo>
                    <a:pt x="84129" y="5369"/>
                    <a:pt x="84060" y="5369"/>
                    <a:pt x="83996" y="5300"/>
                  </a:cubicBezTo>
                  <a:close/>
                  <a:moveTo>
                    <a:pt x="101485" y="1"/>
                  </a:moveTo>
                  <a:cubicBezTo>
                    <a:pt x="101018" y="1"/>
                    <a:pt x="100621" y="1"/>
                    <a:pt x="100223" y="70"/>
                  </a:cubicBezTo>
                  <a:cubicBezTo>
                    <a:pt x="99031" y="133"/>
                    <a:pt x="97775" y="266"/>
                    <a:pt x="96514" y="531"/>
                  </a:cubicBezTo>
                  <a:cubicBezTo>
                    <a:pt x="96318" y="600"/>
                    <a:pt x="96053" y="663"/>
                    <a:pt x="95788" y="732"/>
                  </a:cubicBezTo>
                  <a:cubicBezTo>
                    <a:pt x="97044" y="467"/>
                    <a:pt x="98236" y="335"/>
                    <a:pt x="99428" y="335"/>
                  </a:cubicBezTo>
                  <a:lnTo>
                    <a:pt x="99497" y="266"/>
                  </a:lnTo>
                  <a:cubicBezTo>
                    <a:pt x="100160" y="266"/>
                    <a:pt x="100822" y="202"/>
                    <a:pt x="101485" y="202"/>
                  </a:cubicBezTo>
                  <a:cubicBezTo>
                    <a:pt x="104929" y="202"/>
                    <a:pt x="108109" y="1129"/>
                    <a:pt x="111024" y="3382"/>
                  </a:cubicBezTo>
                  <a:cubicBezTo>
                    <a:pt x="115263" y="6625"/>
                    <a:pt x="117780" y="10202"/>
                    <a:pt x="119238" y="14044"/>
                  </a:cubicBezTo>
                  <a:cubicBezTo>
                    <a:pt x="119370" y="14442"/>
                    <a:pt x="119566" y="14908"/>
                    <a:pt x="119699" y="15369"/>
                  </a:cubicBezTo>
                  <a:cubicBezTo>
                    <a:pt x="119768" y="15502"/>
                    <a:pt x="119831" y="15634"/>
                    <a:pt x="119831" y="15835"/>
                  </a:cubicBezTo>
                  <a:cubicBezTo>
                    <a:pt x="120229" y="16895"/>
                    <a:pt x="120562" y="17955"/>
                    <a:pt x="120759" y="19079"/>
                  </a:cubicBezTo>
                  <a:cubicBezTo>
                    <a:pt x="120759" y="18883"/>
                    <a:pt x="120759" y="18750"/>
                    <a:pt x="120695" y="18549"/>
                  </a:cubicBezTo>
                  <a:cubicBezTo>
                    <a:pt x="120430" y="17293"/>
                    <a:pt x="120165" y="15968"/>
                    <a:pt x="119699" y="14707"/>
                  </a:cubicBezTo>
                  <a:cubicBezTo>
                    <a:pt x="119635" y="14442"/>
                    <a:pt x="119503" y="14177"/>
                    <a:pt x="119434" y="13981"/>
                  </a:cubicBezTo>
                  <a:cubicBezTo>
                    <a:pt x="117913" y="10139"/>
                    <a:pt x="115396" y="6493"/>
                    <a:pt x="111156" y="3180"/>
                  </a:cubicBezTo>
                  <a:cubicBezTo>
                    <a:pt x="108241" y="928"/>
                    <a:pt x="104929" y="1"/>
                    <a:pt x="101485" y="1"/>
                  </a:cubicBezTo>
                  <a:close/>
                  <a:moveTo>
                    <a:pt x="120960" y="21862"/>
                  </a:moveTo>
                  <a:cubicBezTo>
                    <a:pt x="120960" y="21930"/>
                    <a:pt x="121024" y="21993"/>
                    <a:pt x="121092" y="21993"/>
                  </a:cubicBezTo>
                  <a:cubicBezTo>
                    <a:pt x="121024" y="21930"/>
                    <a:pt x="120960" y="21930"/>
                    <a:pt x="120960" y="21862"/>
                  </a:cubicBezTo>
                  <a:close/>
                  <a:moveTo>
                    <a:pt x="120960" y="22062"/>
                  </a:moveTo>
                  <a:lnTo>
                    <a:pt x="120960" y="22126"/>
                  </a:lnTo>
                  <a:lnTo>
                    <a:pt x="121156" y="22327"/>
                  </a:lnTo>
                  <a:lnTo>
                    <a:pt x="121156" y="22258"/>
                  </a:lnTo>
                  <a:lnTo>
                    <a:pt x="120960" y="22062"/>
                  </a:lnTo>
                  <a:close/>
                  <a:moveTo>
                    <a:pt x="120960" y="22327"/>
                  </a:moveTo>
                  <a:lnTo>
                    <a:pt x="120960" y="22391"/>
                  </a:lnTo>
                  <a:lnTo>
                    <a:pt x="121156" y="22592"/>
                  </a:lnTo>
                  <a:lnTo>
                    <a:pt x="121156" y="22523"/>
                  </a:lnTo>
                  <a:lnTo>
                    <a:pt x="120960" y="22327"/>
                  </a:lnTo>
                  <a:close/>
                  <a:moveTo>
                    <a:pt x="121024" y="22592"/>
                  </a:moveTo>
                  <a:lnTo>
                    <a:pt x="121024" y="22656"/>
                  </a:lnTo>
                  <a:lnTo>
                    <a:pt x="121225" y="22857"/>
                  </a:lnTo>
                  <a:lnTo>
                    <a:pt x="121225" y="22788"/>
                  </a:lnTo>
                  <a:lnTo>
                    <a:pt x="121024" y="22592"/>
                  </a:lnTo>
                  <a:close/>
                  <a:moveTo>
                    <a:pt x="121024" y="22857"/>
                  </a:moveTo>
                  <a:lnTo>
                    <a:pt x="121024" y="22990"/>
                  </a:lnTo>
                  <a:cubicBezTo>
                    <a:pt x="121092" y="22990"/>
                    <a:pt x="121156" y="23053"/>
                    <a:pt x="121225" y="23122"/>
                  </a:cubicBezTo>
                  <a:lnTo>
                    <a:pt x="121225" y="23053"/>
                  </a:lnTo>
                  <a:lnTo>
                    <a:pt x="121024" y="22857"/>
                  </a:lnTo>
                  <a:close/>
                  <a:moveTo>
                    <a:pt x="121024" y="23122"/>
                  </a:moveTo>
                  <a:lnTo>
                    <a:pt x="121024" y="23255"/>
                  </a:lnTo>
                  <a:cubicBezTo>
                    <a:pt x="121092" y="23318"/>
                    <a:pt x="121156" y="23318"/>
                    <a:pt x="121225" y="23387"/>
                  </a:cubicBezTo>
                  <a:lnTo>
                    <a:pt x="121225" y="23318"/>
                  </a:lnTo>
                  <a:lnTo>
                    <a:pt x="121024" y="23122"/>
                  </a:lnTo>
                  <a:close/>
                  <a:moveTo>
                    <a:pt x="121024" y="23387"/>
                  </a:moveTo>
                  <a:lnTo>
                    <a:pt x="121024" y="23520"/>
                  </a:lnTo>
                  <a:cubicBezTo>
                    <a:pt x="121092" y="23583"/>
                    <a:pt x="121156" y="23583"/>
                    <a:pt x="121225" y="23652"/>
                  </a:cubicBezTo>
                  <a:lnTo>
                    <a:pt x="121225" y="23583"/>
                  </a:lnTo>
                  <a:lnTo>
                    <a:pt x="121024" y="23387"/>
                  </a:lnTo>
                  <a:close/>
                  <a:moveTo>
                    <a:pt x="121024" y="23652"/>
                  </a:moveTo>
                  <a:lnTo>
                    <a:pt x="121024" y="23785"/>
                  </a:lnTo>
                  <a:cubicBezTo>
                    <a:pt x="121092" y="23848"/>
                    <a:pt x="121225" y="23848"/>
                    <a:pt x="121288" y="23917"/>
                  </a:cubicBezTo>
                  <a:cubicBezTo>
                    <a:pt x="121288" y="23848"/>
                    <a:pt x="121288" y="23848"/>
                    <a:pt x="121225" y="23785"/>
                  </a:cubicBezTo>
                  <a:cubicBezTo>
                    <a:pt x="121156" y="23785"/>
                    <a:pt x="121092" y="23716"/>
                    <a:pt x="121024" y="23652"/>
                  </a:cubicBezTo>
                  <a:close/>
                  <a:moveTo>
                    <a:pt x="121092" y="23917"/>
                  </a:moveTo>
                  <a:lnTo>
                    <a:pt x="121092" y="24050"/>
                  </a:lnTo>
                  <a:cubicBezTo>
                    <a:pt x="121156" y="24113"/>
                    <a:pt x="121225" y="24113"/>
                    <a:pt x="121288" y="24182"/>
                  </a:cubicBezTo>
                  <a:lnTo>
                    <a:pt x="121288" y="24050"/>
                  </a:lnTo>
                  <a:cubicBezTo>
                    <a:pt x="121225" y="24050"/>
                    <a:pt x="121156" y="23981"/>
                    <a:pt x="121092" y="23917"/>
                  </a:cubicBezTo>
                  <a:close/>
                  <a:moveTo>
                    <a:pt x="121092" y="24182"/>
                  </a:moveTo>
                  <a:lnTo>
                    <a:pt x="121092" y="24314"/>
                  </a:lnTo>
                  <a:cubicBezTo>
                    <a:pt x="121156" y="24378"/>
                    <a:pt x="121225" y="24378"/>
                    <a:pt x="121288" y="24447"/>
                  </a:cubicBezTo>
                  <a:lnTo>
                    <a:pt x="121288" y="24314"/>
                  </a:lnTo>
                  <a:cubicBezTo>
                    <a:pt x="121225" y="24314"/>
                    <a:pt x="121156" y="24246"/>
                    <a:pt x="121092" y="24182"/>
                  </a:cubicBezTo>
                  <a:close/>
                  <a:moveTo>
                    <a:pt x="121092" y="24447"/>
                  </a:moveTo>
                  <a:lnTo>
                    <a:pt x="121092" y="24643"/>
                  </a:lnTo>
                  <a:cubicBezTo>
                    <a:pt x="121156" y="24643"/>
                    <a:pt x="121225" y="24712"/>
                    <a:pt x="121288" y="24712"/>
                  </a:cubicBezTo>
                  <a:lnTo>
                    <a:pt x="121288" y="24579"/>
                  </a:lnTo>
                  <a:cubicBezTo>
                    <a:pt x="121225" y="24579"/>
                    <a:pt x="121156" y="24511"/>
                    <a:pt x="121092" y="24447"/>
                  </a:cubicBezTo>
                  <a:close/>
                  <a:moveTo>
                    <a:pt x="121092" y="24776"/>
                  </a:moveTo>
                  <a:lnTo>
                    <a:pt x="121092" y="24908"/>
                  </a:lnTo>
                  <a:cubicBezTo>
                    <a:pt x="121156" y="24908"/>
                    <a:pt x="121225" y="24977"/>
                    <a:pt x="121288" y="24977"/>
                  </a:cubicBezTo>
                  <a:lnTo>
                    <a:pt x="121288" y="24844"/>
                  </a:lnTo>
                  <a:cubicBezTo>
                    <a:pt x="121225" y="24844"/>
                    <a:pt x="121156" y="24776"/>
                    <a:pt x="121092" y="24776"/>
                  </a:cubicBezTo>
                  <a:close/>
                  <a:moveTo>
                    <a:pt x="121092" y="25041"/>
                  </a:moveTo>
                  <a:lnTo>
                    <a:pt x="121092" y="25173"/>
                  </a:lnTo>
                  <a:cubicBezTo>
                    <a:pt x="121156" y="25173"/>
                    <a:pt x="121225" y="25242"/>
                    <a:pt x="121288" y="25242"/>
                  </a:cubicBezTo>
                  <a:lnTo>
                    <a:pt x="121288" y="25109"/>
                  </a:lnTo>
                  <a:cubicBezTo>
                    <a:pt x="121225" y="25109"/>
                    <a:pt x="121156" y="25041"/>
                    <a:pt x="121092" y="25041"/>
                  </a:cubicBezTo>
                  <a:close/>
                  <a:moveTo>
                    <a:pt x="121092" y="25305"/>
                  </a:moveTo>
                  <a:lnTo>
                    <a:pt x="121092" y="25438"/>
                  </a:lnTo>
                  <a:cubicBezTo>
                    <a:pt x="121156" y="25507"/>
                    <a:pt x="121225" y="25507"/>
                    <a:pt x="121288" y="25507"/>
                  </a:cubicBezTo>
                  <a:lnTo>
                    <a:pt x="121288" y="25374"/>
                  </a:lnTo>
                  <a:cubicBezTo>
                    <a:pt x="121225" y="25374"/>
                    <a:pt x="121156" y="25305"/>
                    <a:pt x="121092" y="25305"/>
                  </a:cubicBezTo>
                  <a:close/>
                  <a:moveTo>
                    <a:pt x="121092" y="25570"/>
                  </a:moveTo>
                  <a:lnTo>
                    <a:pt x="121092" y="25703"/>
                  </a:lnTo>
                  <a:cubicBezTo>
                    <a:pt x="121156" y="25772"/>
                    <a:pt x="121225" y="25772"/>
                    <a:pt x="121288" y="25772"/>
                  </a:cubicBezTo>
                  <a:lnTo>
                    <a:pt x="121288" y="25639"/>
                  </a:lnTo>
                  <a:cubicBezTo>
                    <a:pt x="121225" y="25639"/>
                    <a:pt x="121156" y="25570"/>
                    <a:pt x="121092" y="25570"/>
                  </a:cubicBezTo>
                  <a:close/>
                  <a:moveTo>
                    <a:pt x="121092" y="25835"/>
                  </a:moveTo>
                  <a:lnTo>
                    <a:pt x="121092" y="25968"/>
                  </a:lnTo>
                  <a:lnTo>
                    <a:pt x="121092" y="26037"/>
                  </a:lnTo>
                  <a:cubicBezTo>
                    <a:pt x="121156" y="26037"/>
                    <a:pt x="121225" y="26037"/>
                    <a:pt x="121288" y="26100"/>
                  </a:cubicBezTo>
                  <a:lnTo>
                    <a:pt x="121288" y="25968"/>
                  </a:lnTo>
                  <a:lnTo>
                    <a:pt x="121288" y="25904"/>
                  </a:lnTo>
                  <a:cubicBezTo>
                    <a:pt x="121225" y="25904"/>
                    <a:pt x="121156" y="25835"/>
                    <a:pt x="121092" y="25835"/>
                  </a:cubicBezTo>
                  <a:close/>
                  <a:moveTo>
                    <a:pt x="121092" y="26100"/>
                  </a:moveTo>
                  <a:lnTo>
                    <a:pt x="121092" y="26302"/>
                  </a:lnTo>
                  <a:cubicBezTo>
                    <a:pt x="121156" y="26302"/>
                    <a:pt x="121225" y="26302"/>
                    <a:pt x="121288" y="26365"/>
                  </a:cubicBezTo>
                  <a:lnTo>
                    <a:pt x="121288" y="26169"/>
                  </a:lnTo>
                  <a:cubicBezTo>
                    <a:pt x="121225" y="26169"/>
                    <a:pt x="121156" y="26100"/>
                    <a:pt x="121092" y="26100"/>
                  </a:cubicBezTo>
                  <a:close/>
                  <a:moveTo>
                    <a:pt x="121092" y="26365"/>
                  </a:moveTo>
                  <a:lnTo>
                    <a:pt x="121092" y="26567"/>
                  </a:lnTo>
                  <a:cubicBezTo>
                    <a:pt x="121156" y="26567"/>
                    <a:pt x="121225" y="26630"/>
                    <a:pt x="121288" y="26630"/>
                  </a:cubicBezTo>
                  <a:lnTo>
                    <a:pt x="121288" y="26434"/>
                  </a:lnTo>
                  <a:cubicBezTo>
                    <a:pt x="121225" y="26434"/>
                    <a:pt x="121156" y="26434"/>
                    <a:pt x="121092" y="26365"/>
                  </a:cubicBezTo>
                  <a:close/>
                  <a:moveTo>
                    <a:pt x="121092" y="26630"/>
                  </a:moveTo>
                  <a:lnTo>
                    <a:pt x="121092" y="26832"/>
                  </a:lnTo>
                  <a:cubicBezTo>
                    <a:pt x="121156" y="26832"/>
                    <a:pt x="121225" y="26895"/>
                    <a:pt x="121288" y="26895"/>
                  </a:cubicBezTo>
                  <a:lnTo>
                    <a:pt x="121288" y="26699"/>
                  </a:lnTo>
                  <a:cubicBezTo>
                    <a:pt x="121225" y="26699"/>
                    <a:pt x="121156" y="26699"/>
                    <a:pt x="121092" y="26630"/>
                  </a:cubicBezTo>
                  <a:close/>
                  <a:moveTo>
                    <a:pt x="121092" y="26964"/>
                  </a:moveTo>
                  <a:lnTo>
                    <a:pt x="121092" y="27160"/>
                  </a:lnTo>
                  <a:lnTo>
                    <a:pt x="121288" y="27160"/>
                  </a:lnTo>
                  <a:lnTo>
                    <a:pt x="121288" y="26964"/>
                  </a:lnTo>
                  <a:close/>
                  <a:moveTo>
                    <a:pt x="83599" y="5502"/>
                  </a:moveTo>
                  <a:cubicBezTo>
                    <a:pt x="82142" y="6296"/>
                    <a:pt x="80615" y="7091"/>
                    <a:pt x="79158" y="7886"/>
                  </a:cubicBezTo>
                  <a:cubicBezTo>
                    <a:pt x="71606" y="12057"/>
                    <a:pt x="64452" y="16763"/>
                    <a:pt x="58824" y="18681"/>
                  </a:cubicBezTo>
                  <a:cubicBezTo>
                    <a:pt x="47431" y="22656"/>
                    <a:pt x="38951" y="25570"/>
                    <a:pt x="31665" y="29216"/>
                  </a:cubicBezTo>
                  <a:cubicBezTo>
                    <a:pt x="29211" y="30409"/>
                    <a:pt x="26959" y="31734"/>
                    <a:pt x="24707" y="33191"/>
                  </a:cubicBezTo>
                  <a:cubicBezTo>
                    <a:pt x="23779" y="33853"/>
                    <a:pt x="22788" y="34579"/>
                    <a:pt x="21861" y="35311"/>
                  </a:cubicBezTo>
                  <a:lnTo>
                    <a:pt x="22258" y="35109"/>
                  </a:lnTo>
                  <a:cubicBezTo>
                    <a:pt x="23186" y="34447"/>
                    <a:pt x="24113" y="33785"/>
                    <a:pt x="25040" y="33191"/>
                  </a:cubicBezTo>
                  <a:cubicBezTo>
                    <a:pt x="27224" y="31797"/>
                    <a:pt x="29413" y="30541"/>
                    <a:pt x="31797" y="29413"/>
                  </a:cubicBezTo>
                  <a:cubicBezTo>
                    <a:pt x="39015" y="25772"/>
                    <a:pt x="47494" y="22788"/>
                    <a:pt x="58888" y="18883"/>
                  </a:cubicBezTo>
                  <a:cubicBezTo>
                    <a:pt x="64585" y="16895"/>
                    <a:pt x="71739" y="12258"/>
                    <a:pt x="79227" y="8082"/>
                  </a:cubicBezTo>
                  <a:cubicBezTo>
                    <a:pt x="80748" y="7224"/>
                    <a:pt x="82205" y="6429"/>
                    <a:pt x="83732" y="5634"/>
                  </a:cubicBezTo>
                  <a:cubicBezTo>
                    <a:pt x="83663" y="5634"/>
                    <a:pt x="83663" y="5565"/>
                    <a:pt x="83599" y="5502"/>
                  </a:cubicBezTo>
                  <a:close/>
                  <a:moveTo>
                    <a:pt x="18151" y="37961"/>
                  </a:moveTo>
                  <a:cubicBezTo>
                    <a:pt x="18082" y="38093"/>
                    <a:pt x="18082" y="38157"/>
                    <a:pt x="18019" y="38289"/>
                  </a:cubicBezTo>
                  <a:cubicBezTo>
                    <a:pt x="18082" y="38157"/>
                    <a:pt x="18151" y="38093"/>
                    <a:pt x="18151" y="37961"/>
                  </a:cubicBezTo>
                  <a:close/>
                  <a:moveTo>
                    <a:pt x="17950" y="38093"/>
                  </a:moveTo>
                  <a:cubicBezTo>
                    <a:pt x="17950" y="38225"/>
                    <a:pt x="17886" y="38358"/>
                    <a:pt x="17886" y="38422"/>
                  </a:cubicBezTo>
                  <a:cubicBezTo>
                    <a:pt x="17950" y="38289"/>
                    <a:pt x="17950" y="38225"/>
                    <a:pt x="18019" y="38093"/>
                  </a:cubicBezTo>
                  <a:close/>
                  <a:moveTo>
                    <a:pt x="17621" y="38358"/>
                  </a:moveTo>
                  <a:cubicBezTo>
                    <a:pt x="17621" y="38379"/>
                    <a:pt x="17621" y="38401"/>
                    <a:pt x="17621" y="38422"/>
                  </a:cubicBezTo>
                  <a:lnTo>
                    <a:pt x="17621" y="38422"/>
                  </a:lnTo>
                  <a:cubicBezTo>
                    <a:pt x="17621" y="38422"/>
                    <a:pt x="17621" y="38422"/>
                    <a:pt x="17621" y="38422"/>
                  </a:cubicBezTo>
                  <a:lnTo>
                    <a:pt x="17621" y="38358"/>
                  </a:lnTo>
                  <a:close/>
                  <a:moveTo>
                    <a:pt x="17817" y="38225"/>
                  </a:moveTo>
                  <a:lnTo>
                    <a:pt x="17817" y="38225"/>
                  </a:lnTo>
                  <a:cubicBezTo>
                    <a:pt x="17754" y="38358"/>
                    <a:pt x="17754" y="38490"/>
                    <a:pt x="17685" y="38554"/>
                  </a:cubicBezTo>
                  <a:lnTo>
                    <a:pt x="17754" y="38554"/>
                  </a:lnTo>
                  <a:cubicBezTo>
                    <a:pt x="17754" y="38490"/>
                    <a:pt x="17817" y="38358"/>
                    <a:pt x="17817" y="38225"/>
                  </a:cubicBezTo>
                  <a:close/>
                  <a:moveTo>
                    <a:pt x="17621" y="38422"/>
                  </a:moveTo>
                  <a:lnTo>
                    <a:pt x="17621" y="38422"/>
                  </a:lnTo>
                  <a:cubicBezTo>
                    <a:pt x="17552" y="38554"/>
                    <a:pt x="17552" y="38623"/>
                    <a:pt x="17489" y="38755"/>
                  </a:cubicBezTo>
                  <a:cubicBezTo>
                    <a:pt x="17552" y="38755"/>
                    <a:pt x="17552" y="38755"/>
                    <a:pt x="17552" y="38687"/>
                  </a:cubicBezTo>
                  <a:cubicBezTo>
                    <a:pt x="17610" y="38633"/>
                    <a:pt x="17620" y="38532"/>
                    <a:pt x="17621" y="38422"/>
                  </a:cubicBezTo>
                  <a:close/>
                  <a:moveTo>
                    <a:pt x="17420" y="38554"/>
                  </a:moveTo>
                  <a:cubicBezTo>
                    <a:pt x="17420" y="38687"/>
                    <a:pt x="17356" y="38755"/>
                    <a:pt x="17356" y="38888"/>
                  </a:cubicBezTo>
                  <a:cubicBezTo>
                    <a:pt x="17420" y="38755"/>
                    <a:pt x="17420" y="38623"/>
                    <a:pt x="17489" y="38554"/>
                  </a:cubicBezTo>
                  <a:close/>
                  <a:moveTo>
                    <a:pt x="17287" y="38687"/>
                  </a:moveTo>
                  <a:cubicBezTo>
                    <a:pt x="17224" y="38819"/>
                    <a:pt x="17224" y="38952"/>
                    <a:pt x="17155" y="39020"/>
                  </a:cubicBezTo>
                  <a:lnTo>
                    <a:pt x="17224" y="39020"/>
                  </a:lnTo>
                  <a:cubicBezTo>
                    <a:pt x="17224" y="38888"/>
                    <a:pt x="17287" y="38755"/>
                    <a:pt x="17287" y="38687"/>
                  </a:cubicBezTo>
                  <a:close/>
                  <a:moveTo>
                    <a:pt x="16959" y="38952"/>
                  </a:moveTo>
                  <a:cubicBezTo>
                    <a:pt x="16959" y="38980"/>
                    <a:pt x="16956" y="39005"/>
                    <a:pt x="16951" y="39028"/>
                  </a:cubicBezTo>
                  <a:lnTo>
                    <a:pt x="16951" y="39028"/>
                  </a:lnTo>
                  <a:cubicBezTo>
                    <a:pt x="16953" y="39026"/>
                    <a:pt x="16956" y="39023"/>
                    <a:pt x="16959" y="39020"/>
                  </a:cubicBezTo>
                  <a:lnTo>
                    <a:pt x="16959" y="38952"/>
                  </a:lnTo>
                  <a:close/>
                  <a:moveTo>
                    <a:pt x="17091" y="38819"/>
                  </a:moveTo>
                  <a:cubicBezTo>
                    <a:pt x="17091" y="38952"/>
                    <a:pt x="17022" y="39084"/>
                    <a:pt x="17022" y="39153"/>
                  </a:cubicBezTo>
                  <a:lnTo>
                    <a:pt x="17091" y="39153"/>
                  </a:lnTo>
                  <a:cubicBezTo>
                    <a:pt x="17091" y="39020"/>
                    <a:pt x="17091" y="38952"/>
                    <a:pt x="17155" y="38819"/>
                  </a:cubicBezTo>
                  <a:close/>
                  <a:moveTo>
                    <a:pt x="16951" y="39028"/>
                  </a:moveTo>
                  <a:cubicBezTo>
                    <a:pt x="16890" y="39095"/>
                    <a:pt x="16887" y="39219"/>
                    <a:pt x="16826" y="39285"/>
                  </a:cubicBezTo>
                  <a:lnTo>
                    <a:pt x="16890" y="39285"/>
                  </a:lnTo>
                  <a:cubicBezTo>
                    <a:pt x="16890" y="39181"/>
                    <a:pt x="16933" y="39116"/>
                    <a:pt x="16951" y="39028"/>
                  </a:cubicBezTo>
                  <a:close/>
                  <a:moveTo>
                    <a:pt x="16625" y="39216"/>
                  </a:moveTo>
                  <a:cubicBezTo>
                    <a:pt x="16625" y="39242"/>
                    <a:pt x="16625" y="39264"/>
                    <a:pt x="16625" y="39286"/>
                  </a:cubicBezTo>
                  <a:lnTo>
                    <a:pt x="16625" y="39286"/>
                  </a:lnTo>
                  <a:cubicBezTo>
                    <a:pt x="16625" y="39286"/>
                    <a:pt x="16625" y="39286"/>
                    <a:pt x="16625" y="39285"/>
                  </a:cubicBezTo>
                  <a:lnTo>
                    <a:pt x="16625" y="39216"/>
                  </a:lnTo>
                  <a:close/>
                  <a:moveTo>
                    <a:pt x="16826" y="39084"/>
                  </a:moveTo>
                  <a:cubicBezTo>
                    <a:pt x="16826" y="39084"/>
                    <a:pt x="16758" y="39084"/>
                    <a:pt x="16758" y="39153"/>
                  </a:cubicBezTo>
                  <a:cubicBezTo>
                    <a:pt x="16758" y="39216"/>
                    <a:pt x="16694" y="39349"/>
                    <a:pt x="16694" y="39481"/>
                  </a:cubicBezTo>
                  <a:cubicBezTo>
                    <a:pt x="16694" y="39418"/>
                    <a:pt x="16758" y="39418"/>
                    <a:pt x="16758" y="39418"/>
                  </a:cubicBezTo>
                  <a:cubicBezTo>
                    <a:pt x="16758" y="39285"/>
                    <a:pt x="16758" y="39216"/>
                    <a:pt x="16826" y="39084"/>
                  </a:cubicBezTo>
                  <a:close/>
                  <a:moveTo>
                    <a:pt x="16625" y="39286"/>
                  </a:moveTo>
                  <a:cubicBezTo>
                    <a:pt x="16572" y="39339"/>
                    <a:pt x="16563" y="39441"/>
                    <a:pt x="16562" y="39550"/>
                  </a:cubicBezTo>
                  <a:lnTo>
                    <a:pt x="16562" y="39550"/>
                  </a:lnTo>
                  <a:cubicBezTo>
                    <a:pt x="16613" y="39443"/>
                    <a:pt x="16623" y="39377"/>
                    <a:pt x="16625" y="39286"/>
                  </a:cubicBezTo>
                  <a:close/>
                  <a:moveTo>
                    <a:pt x="16562" y="39550"/>
                  </a:moveTo>
                  <a:cubicBezTo>
                    <a:pt x="16562" y="39550"/>
                    <a:pt x="16562" y="39550"/>
                    <a:pt x="16561" y="39550"/>
                  </a:cubicBezTo>
                  <a:lnTo>
                    <a:pt x="16561" y="39614"/>
                  </a:lnTo>
                  <a:cubicBezTo>
                    <a:pt x="16561" y="39592"/>
                    <a:pt x="16561" y="39571"/>
                    <a:pt x="16562" y="39550"/>
                  </a:cubicBezTo>
                  <a:close/>
                  <a:moveTo>
                    <a:pt x="16493" y="39349"/>
                  </a:moveTo>
                  <a:lnTo>
                    <a:pt x="16493" y="39349"/>
                  </a:lnTo>
                  <a:cubicBezTo>
                    <a:pt x="14903" y="40743"/>
                    <a:pt x="13382" y="42200"/>
                    <a:pt x="11792" y="43790"/>
                  </a:cubicBezTo>
                  <a:cubicBezTo>
                    <a:pt x="10202" y="45380"/>
                    <a:pt x="8480" y="47298"/>
                    <a:pt x="6758" y="49683"/>
                  </a:cubicBezTo>
                  <a:cubicBezTo>
                    <a:pt x="5830" y="51008"/>
                    <a:pt x="4966" y="52401"/>
                    <a:pt x="4108" y="53922"/>
                  </a:cubicBezTo>
                  <a:cubicBezTo>
                    <a:pt x="4039" y="54124"/>
                    <a:pt x="3975" y="54256"/>
                    <a:pt x="3906" y="54389"/>
                  </a:cubicBezTo>
                  <a:cubicBezTo>
                    <a:pt x="3746" y="54657"/>
                    <a:pt x="3629" y="54929"/>
                    <a:pt x="3481" y="55198"/>
                  </a:cubicBezTo>
                  <a:lnTo>
                    <a:pt x="3481" y="55198"/>
                  </a:lnTo>
                  <a:cubicBezTo>
                    <a:pt x="3540" y="55100"/>
                    <a:pt x="3603" y="54998"/>
                    <a:pt x="3641" y="54919"/>
                  </a:cubicBezTo>
                  <a:cubicBezTo>
                    <a:pt x="4436" y="53392"/>
                    <a:pt x="5364" y="52004"/>
                    <a:pt x="6291" y="50743"/>
                  </a:cubicBezTo>
                  <a:cubicBezTo>
                    <a:pt x="6360" y="50679"/>
                    <a:pt x="6360" y="50610"/>
                    <a:pt x="6424" y="50547"/>
                  </a:cubicBezTo>
                  <a:cubicBezTo>
                    <a:pt x="8215" y="47897"/>
                    <a:pt x="10202" y="45645"/>
                    <a:pt x="11924" y="43986"/>
                  </a:cubicBezTo>
                  <a:cubicBezTo>
                    <a:pt x="13445" y="42396"/>
                    <a:pt x="14972" y="41008"/>
                    <a:pt x="16429" y="39683"/>
                  </a:cubicBezTo>
                  <a:cubicBezTo>
                    <a:pt x="16429" y="39550"/>
                    <a:pt x="16493" y="39481"/>
                    <a:pt x="16493" y="39349"/>
                  </a:cubicBezTo>
                  <a:close/>
                  <a:moveTo>
                    <a:pt x="3481" y="55198"/>
                  </a:moveTo>
                  <a:lnTo>
                    <a:pt x="3481" y="55198"/>
                  </a:lnTo>
                  <a:cubicBezTo>
                    <a:pt x="3442" y="55263"/>
                    <a:pt x="3404" y="55327"/>
                    <a:pt x="3376" y="55380"/>
                  </a:cubicBezTo>
                  <a:cubicBezTo>
                    <a:pt x="3413" y="55319"/>
                    <a:pt x="3448" y="55259"/>
                    <a:pt x="3481" y="55198"/>
                  </a:cubicBezTo>
                  <a:close/>
                  <a:moveTo>
                    <a:pt x="2121" y="58957"/>
                  </a:moveTo>
                  <a:lnTo>
                    <a:pt x="2121" y="58957"/>
                  </a:lnTo>
                  <a:cubicBezTo>
                    <a:pt x="1988" y="59089"/>
                    <a:pt x="1856" y="59222"/>
                    <a:pt x="1723" y="59423"/>
                  </a:cubicBezTo>
                  <a:cubicBezTo>
                    <a:pt x="1856" y="59291"/>
                    <a:pt x="1988" y="59158"/>
                    <a:pt x="2121" y="58957"/>
                  </a:cubicBezTo>
                  <a:close/>
                  <a:moveTo>
                    <a:pt x="1919" y="59423"/>
                  </a:moveTo>
                  <a:cubicBezTo>
                    <a:pt x="1787" y="59619"/>
                    <a:pt x="1723" y="59752"/>
                    <a:pt x="1591" y="59884"/>
                  </a:cubicBezTo>
                  <a:lnTo>
                    <a:pt x="1591" y="59884"/>
                  </a:lnTo>
                  <a:lnTo>
                    <a:pt x="1919" y="59556"/>
                  </a:lnTo>
                  <a:lnTo>
                    <a:pt x="1919" y="59423"/>
                  </a:lnTo>
                  <a:close/>
                  <a:moveTo>
                    <a:pt x="1591" y="59884"/>
                  </a:moveTo>
                  <a:lnTo>
                    <a:pt x="1522" y="59953"/>
                  </a:lnTo>
                  <a:cubicBezTo>
                    <a:pt x="1591" y="59953"/>
                    <a:pt x="1591" y="59884"/>
                    <a:pt x="1591" y="59884"/>
                  </a:cubicBezTo>
                  <a:close/>
                  <a:moveTo>
                    <a:pt x="1787" y="59953"/>
                  </a:moveTo>
                  <a:cubicBezTo>
                    <a:pt x="1654" y="60086"/>
                    <a:pt x="1522" y="60218"/>
                    <a:pt x="1458" y="60351"/>
                  </a:cubicBezTo>
                  <a:cubicBezTo>
                    <a:pt x="1389" y="60414"/>
                    <a:pt x="1389" y="60414"/>
                    <a:pt x="1389" y="60483"/>
                  </a:cubicBezTo>
                  <a:cubicBezTo>
                    <a:pt x="1522" y="60351"/>
                    <a:pt x="1591" y="60218"/>
                    <a:pt x="1723" y="60086"/>
                  </a:cubicBezTo>
                  <a:cubicBezTo>
                    <a:pt x="1723" y="60086"/>
                    <a:pt x="1723" y="60017"/>
                    <a:pt x="1787" y="59953"/>
                  </a:cubicBezTo>
                  <a:close/>
                  <a:moveTo>
                    <a:pt x="1591" y="60483"/>
                  </a:moveTo>
                  <a:lnTo>
                    <a:pt x="1591" y="60483"/>
                  </a:lnTo>
                  <a:cubicBezTo>
                    <a:pt x="1522" y="60616"/>
                    <a:pt x="1389" y="60679"/>
                    <a:pt x="1257" y="60812"/>
                  </a:cubicBezTo>
                  <a:lnTo>
                    <a:pt x="1257" y="61013"/>
                  </a:lnTo>
                  <a:cubicBezTo>
                    <a:pt x="1326" y="60881"/>
                    <a:pt x="1458" y="60748"/>
                    <a:pt x="1522" y="60679"/>
                  </a:cubicBezTo>
                  <a:cubicBezTo>
                    <a:pt x="1591" y="60616"/>
                    <a:pt x="1591" y="60547"/>
                    <a:pt x="1591" y="60483"/>
                  </a:cubicBezTo>
                  <a:close/>
                  <a:moveTo>
                    <a:pt x="1458" y="61013"/>
                  </a:moveTo>
                  <a:lnTo>
                    <a:pt x="1458" y="61013"/>
                  </a:lnTo>
                  <a:cubicBezTo>
                    <a:pt x="1326" y="61077"/>
                    <a:pt x="1257" y="61209"/>
                    <a:pt x="1124" y="61342"/>
                  </a:cubicBezTo>
                  <a:lnTo>
                    <a:pt x="1124" y="61543"/>
                  </a:lnTo>
                  <a:cubicBezTo>
                    <a:pt x="1193" y="61410"/>
                    <a:pt x="1326" y="61278"/>
                    <a:pt x="1389" y="61209"/>
                  </a:cubicBezTo>
                  <a:cubicBezTo>
                    <a:pt x="1389" y="61146"/>
                    <a:pt x="1458" y="61077"/>
                    <a:pt x="1458" y="61013"/>
                  </a:cubicBezTo>
                  <a:close/>
                  <a:moveTo>
                    <a:pt x="1326" y="61543"/>
                  </a:moveTo>
                  <a:lnTo>
                    <a:pt x="1326" y="61543"/>
                  </a:lnTo>
                  <a:cubicBezTo>
                    <a:pt x="1193" y="61607"/>
                    <a:pt x="1124" y="61739"/>
                    <a:pt x="992" y="61808"/>
                  </a:cubicBezTo>
                  <a:lnTo>
                    <a:pt x="992" y="62004"/>
                  </a:lnTo>
                  <a:lnTo>
                    <a:pt x="1257" y="61739"/>
                  </a:lnTo>
                  <a:cubicBezTo>
                    <a:pt x="1257" y="61675"/>
                    <a:pt x="1257" y="61607"/>
                    <a:pt x="1326" y="61543"/>
                  </a:cubicBezTo>
                  <a:close/>
                  <a:moveTo>
                    <a:pt x="1193" y="62004"/>
                  </a:moveTo>
                  <a:lnTo>
                    <a:pt x="1193" y="62004"/>
                  </a:lnTo>
                  <a:cubicBezTo>
                    <a:pt x="1061" y="62137"/>
                    <a:pt x="992" y="62205"/>
                    <a:pt x="928" y="62338"/>
                  </a:cubicBezTo>
                  <a:cubicBezTo>
                    <a:pt x="859" y="62401"/>
                    <a:pt x="859" y="62470"/>
                    <a:pt x="859" y="62534"/>
                  </a:cubicBezTo>
                  <a:lnTo>
                    <a:pt x="1124" y="62269"/>
                  </a:lnTo>
                  <a:cubicBezTo>
                    <a:pt x="1124" y="62205"/>
                    <a:pt x="1124" y="62137"/>
                    <a:pt x="1193" y="62004"/>
                  </a:cubicBezTo>
                  <a:close/>
                  <a:moveTo>
                    <a:pt x="1061" y="62534"/>
                  </a:moveTo>
                  <a:lnTo>
                    <a:pt x="796" y="62799"/>
                  </a:lnTo>
                  <a:cubicBezTo>
                    <a:pt x="796" y="62931"/>
                    <a:pt x="727" y="63000"/>
                    <a:pt x="727" y="63064"/>
                  </a:cubicBezTo>
                  <a:cubicBezTo>
                    <a:pt x="796" y="63000"/>
                    <a:pt x="928" y="62931"/>
                    <a:pt x="992" y="62868"/>
                  </a:cubicBezTo>
                  <a:cubicBezTo>
                    <a:pt x="992" y="62735"/>
                    <a:pt x="992" y="62666"/>
                    <a:pt x="1061" y="62534"/>
                  </a:cubicBezTo>
                  <a:close/>
                  <a:moveTo>
                    <a:pt x="928" y="63064"/>
                  </a:moveTo>
                  <a:cubicBezTo>
                    <a:pt x="859" y="63196"/>
                    <a:pt x="727" y="63265"/>
                    <a:pt x="663" y="63329"/>
                  </a:cubicBezTo>
                  <a:cubicBezTo>
                    <a:pt x="663" y="63398"/>
                    <a:pt x="663" y="63530"/>
                    <a:pt x="594" y="63594"/>
                  </a:cubicBezTo>
                  <a:cubicBezTo>
                    <a:pt x="727" y="63530"/>
                    <a:pt x="796" y="63461"/>
                    <a:pt x="859" y="63398"/>
                  </a:cubicBezTo>
                  <a:cubicBezTo>
                    <a:pt x="859" y="63265"/>
                    <a:pt x="928" y="63196"/>
                    <a:pt x="928" y="63064"/>
                  </a:cubicBezTo>
                  <a:close/>
                  <a:moveTo>
                    <a:pt x="796" y="63594"/>
                  </a:moveTo>
                  <a:cubicBezTo>
                    <a:pt x="727" y="63663"/>
                    <a:pt x="663" y="63795"/>
                    <a:pt x="594" y="63859"/>
                  </a:cubicBezTo>
                  <a:cubicBezTo>
                    <a:pt x="531" y="63928"/>
                    <a:pt x="531" y="64060"/>
                    <a:pt x="531" y="64124"/>
                  </a:cubicBezTo>
                  <a:cubicBezTo>
                    <a:pt x="594" y="64060"/>
                    <a:pt x="663" y="63991"/>
                    <a:pt x="796" y="63928"/>
                  </a:cubicBezTo>
                  <a:lnTo>
                    <a:pt x="796" y="63594"/>
                  </a:lnTo>
                  <a:close/>
                  <a:moveTo>
                    <a:pt x="727" y="64124"/>
                  </a:moveTo>
                  <a:lnTo>
                    <a:pt x="727" y="64124"/>
                  </a:lnTo>
                  <a:cubicBezTo>
                    <a:pt x="663" y="64193"/>
                    <a:pt x="594" y="64256"/>
                    <a:pt x="462" y="64325"/>
                  </a:cubicBezTo>
                  <a:lnTo>
                    <a:pt x="462" y="64654"/>
                  </a:lnTo>
                  <a:lnTo>
                    <a:pt x="663" y="64458"/>
                  </a:lnTo>
                  <a:cubicBezTo>
                    <a:pt x="663" y="64325"/>
                    <a:pt x="727" y="64256"/>
                    <a:pt x="727" y="64124"/>
                  </a:cubicBezTo>
                  <a:close/>
                  <a:moveTo>
                    <a:pt x="663" y="64654"/>
                  </a:moveTo>
                  <a:lnTo>
                    <a:pt x="663" y="64654"/>
                  </a:lnTo>
                  <a:cubicBezTo>
                    <a:pt x="531" y="64723"/>
                    <a:pt x="462" y="64786"/>
                    <a:pt x="398" y="64855"/>
                  </a:cubicBezTo>
                  <a:cubicBezTo>
                    <a:pt x="398" y="64988"/>
                    <a:pt x="398" y="65051"/>
                    <a:pt x="329" y="65184"/>
                  </a:cubicBezTo>
                  <a:cubicBezTo>
                    <a:pt x="398" y="65120"/>
                    <a:pt x="531" y="65051"/>
                    <a:pt x="594" y="64988"/>
                  </a:cubicBezTo>
                  <a:cubicBezTo>
                    <a:pt x="594" y="64855"/>
                    <a:pt x="594" y="64786"/>
                    <a:pt x="663" y="64654"/>
                  </a:cubicBezTo>
                  <a:close/>
                  <a:moveTo>
                    <a:pt x="531" y="65184"/>
                  </a:moveTo>
                  <a:lnTo>
                    <a:pt x="329" y="65385"/>
                  </a:lnTo>
                  <a:cubicBezTo>
                    <a:pt x="329" y="65518"/>
                    <a:pt x="266" y="65581"/>
                    <a:pt x="266" y="65714"/>
                  </a:cubicBezTo>
                  <a:cubicBezTo>
                    <a:pt x="329" y="65650"/>
                    <a:pt x="462" y="65581"/>
                    <a:pt x="531" y="65518"/>
                  </a:cubicBezTo>
                  <a:lnTo>
                    <a:pt x="531" y="65184"/>
                  </a:lnTo>
                  <a:close/>
                  <a:moveTo>
                    <a:pt x="462" y="65714"/>
                  </a:moveTo>
                  <a:lnTo>
                    <a:pt x="266" y="65915"/>
                  </a:lnTo>
                  <a:cubicBezTo>
                    <a:pt x="266" y="66047"/>
                    <a:pt x="266" y="66111"/>
                    <a:pt x="197" y="66244"/>
                  </a:cubicBezTo>
                  <a:cubicBezTo>
                    <a:pt x="266" y="66180"/>
                    <a:pt x="398" y="66111"/>
                    <a:pt x="462" y="66047"/>
                  </a:cubicBezTo>
                  <a:lnTo>
                    <a:pt x="462" y="65714"/>
                  </a:lnTo>
                  <a:close/>
                  <a:moveTo>
                    <a:pt x="398" y="66244"/>
                  </a:moveTo>
                  <a:lnTo>
                    <a:pt x="197" y="66445"/>
                  </a:lnTo>
                  <a:lnTo>
                    <a:pt x="197" y="66774"/>
                  </a:lnTo>
                  <a:lnTo>
                    <a:pt x="398" y="66577"/>
                  </a:lnTo>
                  <a:lnTo>
                    <a:pt x="398" y="66244"/>
                  </a:lnTo>
                  <a:close/>
                  <a:moveTo>
                    <a:pt x="398" y="66774"/>
                  </a:moveTo>
                  <a:lnTo>
                    <a:pt x="398" y="66774"/>
                  </a:lnTo>
                  <a:cubicBezTo>
                    <a:pt x="266" y="66842"/>
                    <a:pt x="197" y="66906"/>
                    <a:pt x="133" y="66906"/>
                  </a:cubicBezTo>
                  <a:lnTo>
                    <a:pt x="133" y="67303"/>
                  </a:lnTo>
                  <a:lnTo>
                    <a:pt x="329" y="67107"/>
                  </a:lnTo>
                  <a:cubicBezTo>
                    <a:pt x="329" y="67038"/>
                    <a:pt x="329" y="66906"/>
                    <a:pt x="398" y="66774"/>
                  </a:cubicBezTo>
                  <a:close/>
                  <a:moveTo>
                    <a:pt x="329" y="67303"/>
                  </a:moveTo>
                  <a:cubicBezTo>
                    <a:pt x="266" y="67372"/>
                    <a:pt x="197" y="67372"/>
                    <a:pt x="133" y="67436"/>
                  </a:cubicBezTo>
                  <a:cubicBezTo>
                    <a:pt x="133" y="67568"/>
                    <a:pt x="64" y="67701"/>
                    <a:pt x="64" y="67833"/>
                  </a:cubicBezTo>
                  <a:lnTo>
                    <a:pt x="266" y="67637"/>
                  </a:lnTo>
                  <a:cubicBezTo>
                    <a:pt x="329" y="67568"/>
                    <a:pt x="329" y="67436"/>
                    <a:pt x="329" y="67303"/>
                  </a:cubicBezTo>
                  <a:close/>
                  <a:moveTo>
                    <a:pt x="266" y="67833"/>
                  </a:moveTo>
                  <a:cubicBezTo>
                    <a:pt x="197" y="67833"/>
                    <a:pt x="133" y="67902"/>
                    <a:pt x="64" y="67966"/>
                  </a:cubicBezTo>
                  <a:lnTo>
                    <a:pt x="64" y="68363"/>
                  </a:lnTo>
                  <a:lnTo>
                    <a:pt x="266" y="68167"/>
                  </a:lnTo>
                  <a:lnTo>
                    <a:pt x="266" y="67833"/>
                  </a:lnTo>
                  <a:close/>
                  <a:moveTo>
                    <a:pt x="266" y="68300"/>
                  </a:moveTo>
                  <a:lnTo>
                    <a:pt x="64" y="68496"/>
                  </a:lnTo>
                  <a:lnTo>
                    <a:pt x="64" y="68893"/>
                  </a:lnTo>
                  <a:lnTo>
                    <a:pt x="266" y="68697"/>
                  </a:lnTo>
                  <a:lnTo>
                    <a:pt x="266" y="68300"/>
                  </a:lnTo>
                  <a:close/>
                  <a:moveTo>
                    <a:pt x="266" y="68830"/>
                  </a:moveTo>
                  <a:lnTo>
                    <a:pt x="64" y="69026"/>
                  </a:lnTo>
                  <a:lnTo>
                    <a:pt x="64" y="69423"/>
                  </a:lnTo>
                  <a:lnTo>
                    <a:pt x="266" y="69227"/>
                  </a:lnTo>
                  <a:lnTo>
                    <a:pt x="266" y="68830"/>
                  </a:lnTo>
                  <a:close/>
                  <a:moveTo>
                    <a:pt x="266" y="69360"/>
                  </a:moveTo>
                  <a:lnTo>
                    <a:pt x="266" y="69360"/>
                  </a:lnTo>
                  <a:cubicBezTo>
                    <a:pt x="197" y="69423"/>
                    <a:pt x="133" y="69492"/>
                    <a:pt x="1" y="69492"/>
                  </a:cubicBezTo>
                  <a:lnTo>
                    <a:pt x="1" y="69757"/>
                  </a:lnTo>
                  <a:lnTo>
                    <a:pt x="1" y="69953"/>
                  </a:lnTo>
                  <a:lnTo>
                    <a:pt x="197" y="69757"/>
                  </a:lnTo>
                  <a:cubicBezTo>
                    <a:pt x="197" y="69625"/>
                    <a:pt x="197" y="69492"/>
                    <a:pt x="266" y="69360"/>
                  </a:cubicBezTo>
                  <a:close/>
                  <a:moveTo>
                    <a:pt x="197" y="69890"/>
                  </a:moveTo>
                  <a:lnTo>
                    <a:pt x="64" y="70022"/>
                  </a:lnTo>
                  <a:lnTo>
                    <a:pt x="64" y="70420"/>
                  </a:lnTo>
                  <a:cubicBezTo>
                    <a:pt x="133" y="70420"/>
                    <a:pt x="197" y="70351"/>
                    <a:pt x="266" y="70287"/>
                  </a:cubicBezTo>
                  <a:cubicBezTo>
                    <a:pt x="266" y="70155"/>
                    <a:pt x="266" y="70022"/>
                    <a:pt x="197" y="69890"/>
                  </a:cubicBezTo>
                  <a:close/>
                  <a:moveTo>
                    <a:pt x="266" y="70420"/>
                  </a:moveTo>
                  <a:cubicBezTo>
                    <a:pt x="197" y="70483"/>
                    <a:pt x="133" y="70483"/>
                    <a:pt x="64" y="70552"/>
                  </a:cubicBezTo>
                  <a:lnTo>
                    <a:pt x="64" y="70949"/>
                  </a:lnTo>
                  <a:cubicBezTo>
                    <a:pt x="133" y="70949"/>
                    <a:pt x="197" y="70881"/>
                    <a:pt x="266" y="70817"/>
                  </a:cubicBezTo>
                  <a:lnTo>
                    <a:pt x="266" y="70420"/>
                  </a:lnTo>
                  <a:close/>
                  <a:moveTo>
                    <a:pt x="266" y="70949"/>
                  </a:moveTo>
                  <a:cubicBezTo>
                    <a:pt x="197" y="71013"/>
                    <a:pt x="133" y="71013"/>
                    <a:pt x="64" y="71082"/>
                  </a:cubicBezTo>
                  <a:lnTo>
                    <a:pt x="64" y="71479"/>
                  </a:lnTo>
                  <a:cubicBezTo>
                    <a:pt x="133" y="71479"/>
                    <a:pt x="197" y="71411"/>
                    <a:pt x="266" y="71347"/>
                  </a:cubicBezTo>
                  <a:lnTo>
                    <a:pt x="266" y="70949"/>
                  </a:lnTo>
                  <a:close/>
                  <a:moveTo>
                    <a:pt x="266" y="71479"/>
                  </a:moveTo>
                  <a:cubicBezTo>
                    <a:pt x="197" y="71479"/>
                    <a:pt x="133" y="71543"/>
                    <a:pt x="64" y="71612"/>
                  </a:cubicBezTo>
                  <a:cubicBezTo>
                    <a:pt x="398" y="77441"/>
                    <a:pt x="2317" y="84129"/>
                    <a:pt x="6758" y="91485"/>
                  </a:cubicBezTo>
                  <a:cubicBezTo>
                    <a:pt x="9540" y="96122"/>
                    <a:pt x="10796" y="100891"/>
                    <a:pt x="11458" y="105592"/>
                  </a:cubicBezTo>
                  <a:cubicBezTo>
                    <a:pt x="12518" y="112614"/>
                    <a:pt x="12189" y="119503"/>
                    <a:pt x="13779" y="125666"/>
                  </a:cubicBezTo>
                  <a:cubicBezTo>
                    <a:pt x="14240" y="127521"/>
                    <a:pt x="14903" y="129243"/>
                    <a:pt x="15830" y="130965"/>
                  </a:cubicBezTo>
                  <a:cubicBezTo>
                    <a:pt x="15963" y="131162"/>
                    <a:pt x="16031" y="131294"/>
                    <a:pt x="16164" y="131495"/>
                  </a:cubicBezTo>
                  <a:cubicBezTo>
                    <a:pt x="17091" y="132953"/>
                    <a:pt x="18151" y="134278"/>
                    <a:pt x="19476" y="135534"/>
                  </a:cubicBezTo>
                  <a:lnTo>
                    <a:pt x="19476" y="135470"/>
                  </a:lnTo>
                  <a:cubicBezTo>
                    <a:pt x="18151" y="134209"/>
                    <a:pt x="17155" y="132820"/>
                    <a:pt x="16296" y="131427"/>
                  </a:cubicBezTo>
                  <a:cubicBezTo>
                    <a:pt x="16164" y="131162"/>
                    <a:pt x="16031" y="130965"/>
                    <a:pt x="15963" y="130701"/>
                  </a:cubicBezTo>
                  <a:cubicBezTo>
                    <a:pt x="14574" y="128183"/>
                    <a:pt x="13843" y="125401"/>
                    <a:pt x="13313" y="122486"/>
                  </a:cubicBezTo>
                  <a:cubicBezTo>
                    <a:pt x="12518" y="117717"/>
                    <a:pt x="12518" y="112614"/>
                    <a:pt x="11924" y="107314"/>
                  </a:cubicBezTo>
                  <a:cubicBezTo>
                    <a:pt x="11262" y="102015"/>
                    <a:pt x="10070" y="96652"/>
                    <a:pt x="6890" y="91352"/>
                  </a:cubicBezTo>
                  <a:cubicBezTo>
                    <a:pt x="2518" y="83997"/>
                    <a:pt x="594" y="77309"/>
                    <a:pt x="266" y="71479"/>
                  </a:cubicBezTo>
                  <a:close/>
                  <a:moveTo>
                    <a:pt x="121092" y="27229"/>
                  </a:moveTo>
                  <a:cubicBezTo>
                    <a:pt x="121024" y="31999"/>
                    <a:pt x="120430" y="36964"/>
                    <a:pt x="120430" y="41866"/>
                  </a:cubicBezTo>
                  <a:cubicBezTo>
                    <a:pt x="120430" y="48162"/>
                    <a:pt x="121357" y="54389"/>
                    <a:pt x="125131" y="60218"/>
                  </a:cubicBezTo>
                  <a:cubicBezTo>
                    <a:pt x="131161" y="69492"/>
                    <a:pt x="133679" y="77839"/>
                    <a:pt x="133679" y="85322"/>
                  </a:cubicBezTo>
                  <a:cubicBezTo>
                    <a:pt x="133679" y="95390"/>
                    <a:pt x="129105" y="103870"/>
                    <a:pt x="122550" y="110828"/>
                  </a:cubicBezTo>
                  <a:cubicBezTo>
                    <a:pt x="118771" y="114733"/>
                    <a:pt x="114468" y="119969"/>
                    <a:pt x="109036" y="124272"/>
                  </a:cubicBezTo>
                  <a:cubicBezTo>
                    <a:pt x="103604" y="128512"/>
                    <a:pt x="97113" y="131824"/>
                    <a:pt x="89095" y="131824"/>
                  </a:cubicBezTo>
                  <a:cubicBezTo>
                    <a:pt x="86180" y="131824"/>
                    <a:pt x="83069" y="131363"/>
                    <a:pt x="79757" y="130367"/>
                  </a:cubicBezTo>
                  <a:cubicBezTo>
                    <a:pt x="77902" y="129837"/>
                    <a:pt x="76111" y="129572"/>
                    <a:pt x="74458" y="129572"/>
                  </a:cubicBezTo>
                  <a:cubicBezTo>
                    <a:pt x="71278" y="129572"/>
                    <a:pt x="68363" y="130499"/>
                    <a:pt x="65581" y="131824"/>
                  </a:cubicBezTo>
                  <a:cubicBezTo>
                    <a:pt x="61405" y="133811"/>
                    <a:pt x="57499" y="136726"/>
                    <a:pt x="53260" y="139243"/>
                  </a:cubicBezTo>
                  <a:cubicBezTo>
                    <a:pt x="52131" y="139842"/>
                    <a:pt x="51008" y="140504"/>
                    <a:pt x="49815" y="141034"/>
                  </a:cubicBezTo>
                  <a:cubicBezTo>
                    <a:pt x="49879" y="141098"/>
                    <a:pt x="50011" y="141098"/>
                    <a:pt x="50080" y="141167"/>
                  </a:cubicBezTo>
                  <a:cubicBezTo>
                    <a:pt x="54187" y="139180"/>
                    <a:pt x="57828" y="136530"/>
                    <a:pt x="61606" y="134209"/>
                  </a:cubicBezTo>
                  <a:cubicBezTo>
                    <a:pt x="65645" y="131760"/>
                    <a:pt x="69752" y="129773"/>
                    <a:pt x="74458" y="129773"/>
                  </a:cubicBezTo>
                  <a:cubicBezTo>
                    <a:pt x="76111" y="129773"/>
                    <a:pt x="77833" y="130038"/>
                    <a:pt x="79688" y="130568"/>
                  </a:cubicBezTo>
                  <a:cubicBezTo>
                    <a:pt x="83069" y="131559"/>
                    <a:pt x="86180" y="132025"/>
                    <a:pt x="89095" y="132025"/>
                  </a:cubicBezTo>
                  <a:cubicBezTo>
                    <a:pt x="97176" y="132025"/>
                    <a:pt x="103668" y="128713"/>
                    <a:pt x="109169" y="124405"/>
                  </a:cubicBezTo>
                  <a:cubicBezTo>
                    <a:pt x="114601" y="120102"/>
                    <a:pt x="118973" y="114866"/>
                    <a:pt x="122682" y="110960"/>
                  </a:cubicBezTo>
                  <a:cubicBezTo>
                    <a:pt x="129307" y="104002"/>
                    <a:pt x="133875" y="95459"/>
                    <a:pt x="133875" y="85322"/>
                  </a:cubicBezTo>
                  <a:cubicBezTo>
                    <a:pt x="133875" y="77770"/>
                    <a:pt x="131357" y="69360"/>
                    <a:pt x="125332" y="60149"/>
                  </a:cubicBezTo>
                  <a:cubicBezTo>
                    <a:pt x="121553" y="54320"/>
                    <a:pt x="120626" y="48162"/>
                    <a:pt x="120626" y="41866"/>
                  </a:cubicBezTo>
                  <a:cubicBezTo>
                    <a:pt x="120626" y="36964"/>
                    <a:pt x="121225" y="32062"/>
                    <a:pt x="121288" y="27293"/>
                  </a:cubicBezTo>
                  <a:cubicBezTo>
                    <a:pt x="121225" y="27229"/>
                    <a:pt x="121156" y="27229"/>
                    <a:pt x="121092" y="27229"/>
                  </a:cubicBezTo>
                  <a:close/>
                  <a:moveTo>
                    <a:pt x="49746" y="141098"/>
                  </a:moveTo>
                  <a:cubicBezTo>
                    <a:pt x="49683" y="141098"/>
                    <a:pt x="49614" y="141167"/>
                    <a:pt x="49550" y="141167"/>
                  </a:cubicBezTo>
                  <a:cubicBezTo>
                    <a:pt x="49614" y="141230"/>
                    <a:pt x="49683" y="141230"/>
                    <a:pt x="49815" y="141299"/>
                  </a:cubicBezTo>
                  <a:cubicBezTo>
                    <a:pt x="49879" y="141230"/>
                    <a:pt x="49948" y="141230"/>
                    <a:pt x="49948" y="141230"/>
                  </a:cubicBezTo>
                  <a:cubicBezTo>
                    <a:pt x="49879" y="141167"/>
                    <a:pt x="49815" y="141167"/>
                    <a:pt x="49746" y="141098"/>
                  </a:cubicBezTo>
                  <a:close/>
                  <a:moveTo>
                    <a:pt x="49418" y="141230"/>
                  </a:moveTo>
                  <a:cubicBezTo>
                    <a:pt x="49349" y="141230"/>
                    <a:pt x="49349" y="141299"/>
                    <a:pt x="49285" y="141299"/>
                  </a:cubicBezTo>
                  <a:cubicBezTo>
                    <a:pt x="49349" y="141363"/>
                    <a:pt x="49418" y="141363"/>
                    <a:pt x="49550" y="141432"/>
                  </a:cubicBezTo>
                  <a:cubicBezTo>
                    <a:pt x="49550" y="141363"/>
                    <a:pt x="49614" y="141363"/>
                    <a:pt x="49683" y="141363"/>
                  </a:cubicBezTo>
                  <a:cubicBezTo>
                    <a:pt x="49614" y="141299"/>
                    <a:pt x="49550" y="141299"/>
                    <a:pt x="49418" y="141230"/>
                  </a:cubicBezTo>
                  <a:close/>
                  <a:moveTo>
                    <a:pt x="49153" y="141363"/>
                  </a:moveTo>
                  <a:cubicBezTo>
                    <a:pt x="49084" y="141363"/>
                    <a:pt x="49020" y="141432"/>
                    <a:pt x="48951" y="141432"/>
                  </a:cubicBezTo>
                  <a:cubicBezTo>
                    <a:pt x="49084" y="141495"/>
                    <a:pt x="49153" y="141495"/>
                    <a:pt x="49216" y="141564"/>
                  </a:cubicBezTo>
                  <a:cubicBezTo>
                    <a:pt x="49285" y="141495"/>
                    <a:pt x="49349" y="141495"/>
                    <a:pt x="49418" y="141495"/>
                  </a:cubicBezTo>
                  <a:cubicBezTo>
                    <a:pt x="49349" y="141432"/>
                    <a:pt x="49216" y="141432"/>
                    <a:pt x="49153" y="141363"/>
                  </a:cubicBezTo>
                  <a:close/>
                  <a:moveTo>
                    <a:pt x="48888" y="141495"/>
                  </a:moveTo>
                  <a:cubicBezTo>
                    <a:pt x="48819" y="141495"/>
                    <a:pt x="48755" y="141564"/>
                    <a:pt x="48686" y="141564"/>
                  </a:cubicBezTo>
                  <a:cubicBezTo>
                    <a:pt x="48819" y="141628"/>
                    <a:pt x="48888" y="141628"/>
                    <a:pt x="48951" y="141697"/>
                  </a:cubicBezTo>
                  <a:cubicBezTo>
                    <a:pt x="48951" y="141628"/>
                    <a:pt x="49020" y="141628"/>
                    <a:pt x="49020" y="141628"/>
                  </a:cubicBezTo>
                  <a:lnTo>
                    <a:pt x="49153" y="141628"/>
                  </a:lnTo>
                  <a:cubicBezTo>
                    <a:pt x="49020" y="141564"/>
                    <a:pt x="48951" y="141495"/>
                    <a:pt x="48888" y="141495"/>
                  </a:cubicBezTo>
                  <a:close/>
                  <a:moveTo>
                    <a:pt x="48554" y="141628"/>
                  </a:moveTo>
                  <a:cubicBezTo>
                    <a:pt x="48554" y="141628"/>
                    <a:pt x="48490" y="141628"/>
                    <a:pt x="48422" y="141697"/>
                  </a:cubicBezTo>
                  <a:cubicBezTo>
                    <a:pt x="48490" y="141697"/>
                    <a:pt x="48623" y="141760"/>
                    <a:pt x="48686" y="141760"/>
                  </a:cubicBezTo>
                  <a:cubicBezTo>
                    <a:pt x="48755" y="141760"/>
                    <a:pt x="48755" y="141760"/>
                    <a:pt x="48819" y="141697"/>
                  </a:cubicBezTo>
                  <a:cubicBezTo>
                    <a:pt x="48755" y="141697"/>
                    <a:pt x="48686" y="141628"/>
                    <a:pt x="48554" y="141628"/>
                  </a:cubicBezTo>
                  <a:close/>
                  <a:moveTo>
                    <a:pt x="48289" y="141760"/>
                  </a:moveTo>
                  <a:cubicBezTo>
                    <a:pt x="48225" y="141760"/>
                    <a:pt x="48157" y="141760"/>
                    <a:pt x="48157" y="141829"/>
                  </a:cubicBezTo>
                  <a:cubicBezTo>
                    <a:pt x="48225" y="141829"/>
                    <a:pt x="48289" y="141893"/>
                    <a:pt x="48422" y="141893"/>
                  </a:cubicBezTo>
                  <a:cubicBezTo>
                    <a:pt x="48422" y="141893"/>
                    <a:pt x="48490" y="141893"/>
                    <a:pt x="48554" y="141829"/>
                  </a:cubicBezTo>
                  <a:cubicBezTo>
                    <a:pt x="48490" y="141829"/>
                    <a:pt x="48358" y="141760"/>
                    <a:pt x="48289" y="141760"/>
                  </a:cubicBezTo>
                  <a:close/>
                  <a:moveTo>
                    <a:pt x="47960" y="141829"/>
                  </a:moveTo>
                  <a:cubicBezTo>
                    <a:pt x="47960" y="141893"/>
                    <a:pt x="47892" y="141893"/>
                    <a:pt x="47828" y="141893"/>
                  </a:cubicBezTo>
                  <a:cubicBezTo>
                    <a:pt x="47960" y="141962"/>
                    <a:pt x="48024" y="141962"/>
                    <a:pt x="48157" y="142025"/>
                  </a:cubicBezTo>
                  <a:cubicBezTo>
                    <a:pt x="48157" y="142025"/>
                    <a:pt x="48225" y="141962"/>
                    <a:pt x="48289" y="141962"/>
                  </a:cubicBezTo>
                  <a:cubicBezTo>
                    <a:pt x="48157" y="141962"/>
                    <a:pt x="48093" y="141893"/>
                    <a:pt x="47960" y="141829"/>
                  </a:cubicBezTo>
                  <a:close/>
                  <a:moveTo>
                    <a:pt x="47696" y="141962"/>
                  </a:moveTo>
                  <a:cubicBezTo>
                    <a:pt x="47627" y="141962"/>
                    <a:pt x="47627" y="142025"/>
                    <a:pt x="47563" y="142025"/>
                  </a:cubicBezTo>
                  <a:cubicBezTo>
                    <a:pt x="47627" y="142025"/>
                    <a:pt x="47759" y="142094"/>
                    <a:pt x="47828" y="142158"/>
                  </a:cubicBezTo>
                  <a:cubicBezTo>
                    <a:pt x="47892" y="142094"/>
                    <a:pt x="47960" y="142094"/>
                    <a:pt x="47960" y="142094"/>
                  </a:cubicBezTo>
                  <a:cubicBezTo>
                    <a:pt x="47892" y="142025"/>
                    <a:pt x="47759" y="142025"/>
                    <a:pt x="47696" y="141962"/>
                  </a:cubicBezTo>
                  <a:close/>
                  <a:moveTo>
                    <a:pt x="47431" y="142094"/>
                  </a:moveTo>
                  <a:cubicBezTo>
                    <a:pt x="47362" y="142094"/>
                    <a:pt x="47298" y="142094"/>
                    <a:pt x="47298" y="142158"/>
                  </a:cubicBezTo>
                  <a:cubicBezTo>
                    <a:pt x="47362" y="142158"/>
                    <a:pt x="47494" y="142227"/>
                    <a:pt x="47563" y="142227"/>
                  </a:cubicBezTo>
                  <a:cubicBezTo>
                    <a:pt x="47627" y="142227"/>
                    <a:pt x="47627" y="142227"/>
                    <a:pt x="47696" y="142158"/>
                  </a:cubicBezTo>
                  <a:cubicBezTo>
                    <a:pt x="47563" y="142158"/>
                    <a:pt x="47494" y="142094"/>
                    <a:pt x="47431" y="142094"/>
                  </a:cubicBezTo>
                  <a:close/>
                  <a:moveTo>
                    <a:pt x="46964" y="142227"/>
                  </a:moveTo>
                  <a:cubicBezTo>
                    <a:pt x="47097" y="142290"/>
                    <a:pt x="47166" y="142290"/>
                    <a:pt x="47298" y="142359"/>
                  </a:cubicBezTo>
                  <a:cubicBezTo>
                    <a:pt x="47298" y="142359"/>
                    <a:pt x="47362" y="142290"/>
                    <a:pt x="47431" y="142290"/>
                  </a:cubicBezTo>
                  <a:cubicBezTo>
                    <a:pt x="47298" y="142290"/>
                    <a:pt x="47229" y="142227"/>
                    <a:pt x="47097" y="142227"/>
                  </a:cubicBezTo>
                  <a:close/>
                  <a:moveTo>
                    <a:pt x="46832" y="142290"/>
                  </a:moveTo>
                  <a:cubicBezTo>
                    <a:pt x="46768" y="142290"/>
                    <a:pt x="46768" y="142359"/>
                    <a:pt x="46699" y="142359"/>
                  </a:cubicBezTo>
                  <a:cubicBezTo>
                    <a:pt x="46832" y="142359"/>
                    <a:pt x="46901" y="142423"/>
                    <a:pt x="47033" y="142423"/>
                  </a:cubicBezTo>
                  <a:lnTo>
                    <a:pt x="47097" y="142423"/>
                  </a:lnTo>
                  <a:cubicBezTo>
                    <a:pt x="47033" y="142359"/>
                    <a:pt x="46901" y="142359"/>
                    <a:pt x="46832" y="142290"/>
                  </a:cubicBezTo>
                  <a:close/>
                  <a:moveTo>
                    <a:pt x="46434" y="142423"/>
                  </a:moveTo>
                  <a:cubicBezTo>
                    <a:pt x="46503" y="142492"/>
                    <a:pt x="46636" y="142492"/>
                    <a:pt x="46768" y="142555"/>
                  </a:cubicBezTo>
                  <a:cubicBezTo>
                    <a:pt x="46768" y="142555"/>
                    <a:pt x="46768" y="142492"/>
                    <a:pt x="46832" y="142492"/>
                  </a:cubicBezTo>
                  <a:cubicBezTo>
                    <a:pt x="46699" y="142492"/>
                    <a:pt x="46636" y="142423"/>
                    <a:pt x="46503" y="142423"/>
                  </a:cubicBezTo>
                  <a:close/>
                  <a:moveTo>
                    <a:pt x="46238" y="142492"/>
                  </a:moveTo>
                  <a:cubicBezTo>
                    <a:pt x="46169" y="142492"/>
                    <a:pt x="46169" y="142492"/>
                    <a:pt x="46106" y="142555"/>
                  </a:cubicBezTo>
                  <a:cubicBezTo>
                    <a:pt x="46238" y="142555"/>
                    <a:pt x="46371" y="142624"/>
                    <a:pt x="46434" y="142624"/>
                  </a:cubicBezTo>
                  <a:lnTo>
                    <a:pt x="46503" y="142624"/>
                  </a:lnTo>
                  <a:cubicBezTo>
                    <a:pt x="46434" y="142555"/>
                    <a:pt x="46302" y="142555"/>
                    <a:pt x="46238" y="142492"/>
                  </a:cubicBezTo>
                  <a:close/>
                  <a:moveTo>
                    <a:pt x="45841" y="142624"/>
                  </a:moveTo>
                  <a:cubicBezTo>
                    <a:pt x="45973" y="142624"/>
                    <a:pt x="46037" y="142688"/>
                    <a:pt x="46169" y="142688"/>
                  </a:cubicBezTo>
                  <a:lnTo>
                    <a:pt x="46238" y="142688"/>
                  </a:lnTo>
                  <a:cubicBezTo>
                    <a:pt x="46106" y="142688"/>
                    <a:pt x="46037" y="142624"/>
                    <a:pt x="45904" y="142624"/>
                  </a:cubicBezTo>
                  <a:close/>
                  <a:moveTo>
                    <a:pt x="45576" y="142688"/>
                  </a:moveTo>
                  <a:cubicBezTo>
                    <a:pt x="45639" y="142757"/>
                    <a:pt x="45772" y="142757"/>
                    <a:pt x="45904" y="142820"/>
                  </a:cubicBezTo>
                  <a:lnTo>
                    <a:pt x="45973" y="142820"/>
                  </a:lnTo>
                  <a:cubicBezTo>
                    <a:pt x="45841" y="142757"/>
                    <a:pt x="45708" y="142757"/>
                    <a:pt x="45576" y="142688"/>
                  </a:cubicBezTo>
                  <a:close/>
                  <a:moveTo>
                    <a:pt x="45311" y="142757"/>
                  </a:moveTo>
                  <a:lnTo>
                    <a:pt x="45242" y="142820"/>
                  </a:lnTo>
                  <a:cubicBezTo>
                    <a:pt x="45374" y="142820"/>
                    <a:pt x="45507" y="142889"/>
                    <a:pt x="45639" y="142889"/>
                  </a:cubicBezTo>
                  <a:cubicBezTo>
                    <a:pt x="45507" y="142820"/>
                    <a:pt x="45443" y="142820"/>
                    <a:pt x="45311" y="142757"/>
                  </a:cubicBezTo>
                  <a:close/>
                  <a:moveTo>
                    <a:pt x="19609" y="135931"/>
                  </a:moveTo>
                  <a:lnTo>
                    <a:pt x="19609" y="135931"/>
                  </a:lnTo>
                  <a:cubicBezTo>
                    <a:pt x="21596" y="137855"/>
                    <a:pt x="24177" y="139577"/>
                    <a:pt x="27489" y="141098"/>
                  </a:cubicBezTo>
                  <a:cubicBezTo>
                    <a:pt x="31797" y="143022"/>
                    <a:pt x="35639" y="143880"/>
                    <a:pt x="39084" y="143880"/>
                  </a:cubicBezTo>
                  <a:cubicBezTo>
                    <a:pt x="39545" y="143880"/>
                    <a:pt x="39942" y="143817"/>
                    <a:pt x="40409" y="143817"/>
                  </a:cubicBezTo>
                  <a:cubicBezTo>
                    <a:pt x="40605" y="143817"/>
                    <a:pt x="40806" y="143817"/>
                    <a:pt x="41002" y="143748"/>
                  </a:cubicBezTo>
                  <a:lnTo>
                    <a:pt x="41002" y="143748"/>
                  </a:lnTo>
                  <a:cubicBezTo>
                    <a:pt x="40605" y="143817"/>
                    <a:pt x="40276" y="143817"/>
                    <a:pt x="39879" y="143817"/>
                  </a:cubicBezTo>
                  <a:cubicBezTo>
                    <a:pt x="36302" y="143817"/>
                    <a:pt x="32258" y="142953"/>
                    <a:pt x="27621" y="140966"/>
                  </a:cubicBezTo>
                  <a:cubicBezTo>
                    <a:pt x="24309" y="139508"/>
                    <a:pt x="21659" y="137786"/>
                    <a:pt x="19609" y="13593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7" name="Google Shape;707;p38"/>
            <p:cNvSpPr/>
            <p:nvPr/>
          </p:nvSpPr>
          <p:spPr>
            <a:xfrm>
              <a:off x="2103700" y="1006525"/>
              <a:ext cx="3388325" cy="3588800"/>
            </a:xfrm>
            <a:custGeom>
              <a:avLst/>
              <a:gdLst/>
              <a:ahLst/>
              <a:cxnLst/>
              <a:rect l="l" t="t" r="r" b="b"/>
              <a:pathLst>
                <a:path w="135533" h="143552" extrusionOk="0">
                  <a:moveTo>
                    <a:pt x="92804" y="1326"/>
                  </a:moveTo>
                  <a:cubicBezTo>
                    <a:pt x="92936" y="1394"/>
                    <a:pt x="93005" y="1394"/>
                    <a:pt x="93138" y="1394"/>
                  </a:cubicBezTo>
                  <a:lnTo>
                    <a:pt x="93201" y="1394"/>
                  </a:lnTo>
                  <a:cubicBezTo>
                    <a:pt x="93069" y="1394"/>
                    <a:pt x="92936" y="1394"/>
                    <a:pt x="92804" y="1326"/>
                  </a:cubicBezTo>
                  <a:close/>
                  <a:moveTo>
                    <a:pt x="92343" y="1458"/>
                  </a:moveTo>
                  <a:cubicBezTo>
                    <a:pt x="92475" y="1458"/>
                    <a:pt x="92608" y="1527"/>
                    <a:pt x="92740" y="1527"/>
                  </a:cubicBezTo>
                  <a:lnTo>
                    <a:pt x="92804" y="1527"/>
                  </a:lnTo>
                  <a:cubicBezTo>
                    <a:pt x="92671" y="1458"/>
                    <a:pt x="92539" y="1458"/>
                    <a:pt x="92406" y="1458"/>
                  </a:cubicBezTo>
                  <a:close/>
                  <a:moveTo>
                    <a:pt x="92078" y="1527"/>
                  </a:moveTo>
                  <a:cubicBezTo>
                    <a:pt x="92009" y="1527"/>
                    <a:pt x="92009" y="1527"/>
                    <a:pt x="91945" y="1591"/>
                  </a:cubicBezTo>
                  <a:cubicBezTo>
                    <a:pt x="92078" y="1591"/>
                    <a:pt x="92210" y="1659"/>
                    <a:pt x="92274" y="1659"/>
                  </a:cubicBezTo>
                  <a:lnTo>
                    <a:pt x="92406" y="1659"/>
                  </a:lnTo>
                  <a:cubicBezTo>
                    <a:pt x="92274" y="1591"/>
                    <a:pt x="92210" y="1591"/>
                    <a:pt x="92078" y="1527"/>
                  </a:cubicBezTo>
                  <a:close/>
                  <a:moveTo>
                    <a:pt x="91548" y="1659"/>
                  </a:moveTo>
                  <a:cubicBezTo>
                    <a:pt x="91680" y="1723"/>
                    <a:pt x="91744" y="1792"/>
                    <a:pt x="91876" y="1792"/>
                  </a:cubicBezTo>
                  <a:cubicBezTo>
                    <a:pt x="91945" y="1792"/>
                    <a:pt x="92009" y="1792"/>
                    <a:pt x="92009" y="1723"/>
                  </a:cubicBezTo>
                  <a:cubicBezTo>
                    <a:pt x="91945" y="1723"/>
                    <a:pt x="91813" y="1659"/>
                    <a:pt x="91680" y="1659"/>
                  </a:cubicBezTo>
                  <a:close/>
                  <a:moveTo>
                    <a:pt x="91214" y="1792"/>
                  </a:moveTo>
                  <a:cubicBezTo>
                    <a:pt x="91283" y="1855"/>
                    <a:pt x="91346" y="1924"/>
                    <a:pt x="91479" y="1924"/>
                  </a:cubicBezTo>
                  <a:cubicBezTo>
                    <a:pt x="91548" y="1924"/>
                    <a:pt x="91611" y="1924"/>
                    <a:pt x="91611" y="1855"/>
                  </a:cubicBezTo>
                  <a:cubicBezTo>
                    <a:pt x="91548" y="1855"/>
                    <a:pt x="91415" y="1792"/>
                    <a:pt x="91346" y="1792"/>
                  </a:cubicBezTo>
                  <a:close/>
                  <a:moveTo>
                    <a:pt x="90949" y="1855"/>
                  </a:moveTo>
                  <a:cubicBezTo>
                    <a:pt x="90885" y="1924"/>
                    <a:pt x="90885" y="1924"/>
                    <a:pt x="90816" y="1924"/>
                  </a:cubicBezTo>
                  <a:cubicBezTo>
                    <a:pt x="90885" y="1988"/>
                    <a:pt x="90949" y="2057"/>
                    <a:pt x="91081" y="2057"/>
                  </a:cubicBezTo>
                  <a:cubicBezTo>
                    <a:pt x="91150" y="2057"/>
                    <a:pt x="91214" y="2057"/>
                    <a:pt x="91283" y="1988"/>
                  </a:cubicBezTo>
                  <a:cubicBezTo>
                    <a:pt x="91150" y="1988"/>
                    <a:pt x="91081" y="1924"/>
                    <a:pt x="90949" y="1855"/>
                  </a:cubicBezTo>
                  <a:close/>
                  <a:moveTo>
                    <a:pt x="90620" y="1988"/>
                  </a:moveTo>
                  <a:cubicBezTo>
                    <a:pt x="90551" y="2057"/>
                    <a:pt x="90488" y="2057"/>
                    <a:pt x="90419" y="2057"/>
                  </a:cubicBezTo>
                  <a:cubicBezTo>
                    <a:pt x="90488" y="2120"/>
                    <a:pt x="90551" y="2189"/>
                    <a:pt x="90620" y="2189"/>
                  </a:cubicBezTo>
                  <a:cubicBezTo>
                    <a:pt x="90753" y="2189"/>
                    <a:pt x="90816" y="2189"/>
                    <a:pt x="90885" y="2120"/>
                  </a:cubicBezTo>
                  <a:cubicBezTo>
                    <a:pt x="90753" y="2120"/>
                    <a:pt x="90684" y="2057"/>
                    <a:pt x="90620" y="1988"/>
                  </a:cubicBezTo>
                  <a:close/>
                  <a:moveTo>
                    <a:pt x="90223" y="2120"/>
                  </a:moveTo>
                  <a:cubicBezTo>
                    <a:pt x="90154" y="2189"/>
                    <a:pt x="90090" y="2189"/>
                    <a:pt x="90022" y="2189"/>
                  </a:cubicBezTo>
                  <a:cubicBezTo>
                    <a:pt x="90090" y="2253"/>
                    <a:pt x="90154" y="2322"/>
                    <a:pt x="90223" y="2322"/>
                  </a:cubicBezTo>
                  <a:cubicBezTo>
                    <a:pt x="90286" y="2322"/>
                    <a:pt x="90419" y="2322"/>
                    <a:pt x="90488" y="2253"/>
                  </a:cubicBezTo>
                  <a:cubicBezTo>
                    <a:pt x="90355" y="2253"/>
                    <a:pt x="90286" y="2189"/>
                    <a:pt x="90223" y="2120"/>
                  </a:cubicBezTo>
                  <a:close/>
                  <a:moveTo>
                    <a:pt x="89825" y="2253"/>
                  </a:moveTo>
                  <a:cubicBezTo>
                    <a:pt x="89757" y="2322"/>
                    <a:pt x="89693" y="2322"/>
                    <a:pt x="89624" y="2385"/>
                  </a:cubicBezTo>
                  <a:cubicBezTo>
                    <a:pt x="89693" y="2385"/>
                    <a:pt x="89757" y="2454"/>
                    <a:pt x="89825" y="2518"/>
                  </a:cubicBezTo>
                  <a:cubicBezTo>
                    <a:pt x="89889" y="2454"/>
                    <a:pt x="90022" y="2454"/>
                    <a:pt x="90090" y="2385"/>
                  </a:cubicBezTo>
                  <a:cubicBezTo>
                    <a:pt x="90022" y="2385"/>
                    <a:pt x="89889" y="2322"/>
                    <a:pt x="89825" y="2253"/>
                  </a:cubicBezTo>
                  <a:close/>
                  <a:moveTo>
                    <a:pt x="89428" y="2454"/>
                  </a:moveTo>
                  <a:cubicBezTo>
                    <a:pt x="89359" y="2454"/>
                    <a:pt x="89295" y="2454"/>
                    <a:pt x="89227" y="2518"/>
                  </a:cubicBezTo>
                  <a:cubicBezTo>
                    <a:pt x="89295" y="2587"/>
                    <a:pt x="89359" y="2587"/>
                    <a:pt x="89428" y="2650"/>
                  </a:cubicBezTo>
                  <a:cubicBezTo>
                    <a:pt x="89492" y="2587"/>
                    <a:pt x="89560" y="2587"/>
                    <a:pt x="89693" y="2518"/>
                  </a:cubicBezTo>
                  <a:cubicBezTo>
                    <a:pt x="89624" y="2518"/>
                    <a:pt x="89560" y="2454"/>
                    <a:pt x="89428" y="2454"/>
                  </a:cubicBezTo>
                  <a:close/>
                  <a:moveTo>
                    <a:pt x="89094" y="2587"/>
                  </a:moveTo>
                  <a:cubicBezTo>
                    <a:pt x="88962" y="2587"/>
                    <a:pt x="88898" y="2650"/>
                    <a:pt x="88829" y="2650"/>
                  </a:cubicBezTo>
                  <a:cubicBezTo>
                    <a:pt x="88898" y="2719"/>
                    <a:pt x="88962" y="2719"/>
                    <a:pt x="89031" y="2783"/>
                  </a:cubicBezTo>
                  <a:cubicBezTo>
                    <a:pt x="89094" y="2783"/>
                    <a:pt x="89163" y="2719"/>
                    <a:pt x="89295" y="2719"/>
                  </a:cubicBezTo>
                  <a:cubicBezTo>
                    <a:pt x="89227" y="2650"/>
                    <a:pt x="89163" y="2587"/>
                    <a:pt x="89094" y="2587"/>
                  </a:cubicBezTo>
                  <a:close/>
                  <a:moveTo>
                    <a:pt x="88697" y="2719"/>
                  </a:moveTo>
                  <a:cubicBezTo>
                    <a:pt x="88633" y="2719"/>
                    <a:pt x="88501" y="2783"/>
                    <a:pt x="88432" y="2783"/>
                  </a:cubicBezTo>
                  <a:lnTo>
                    <a:pt x="88633" y="2984"/>
                  </a:lnTo>
                  <a:cubicBezTo>
                    <a:pt x="88697" y="2915"/>
                    <a:pt x="88766" y="2915"/>
                    <a:pt x="88898" y="2852"/>
                  </a:cubicBezTo>
                  <a:cubicBezTo>
                    <a:pt x="88829" y="2783"/>
                    <a:pt x="88766" y="2783"/>
                    <a:pt x="88697" y="2719"/>
                  </a:cubicBezTo>
                  <a:close/>
                  <a:moveTo>
                    <a:pt x="88299" y="2852"/>
                  </a:moveTo>
                  <a:cubicBezTo>
                    <a:pt x="88236" y="2915"/>
                    <a:pt x="88103" y="2915"/>
                    <a:pt x="88034" y="2984"/>
                  </a:cubicBezTo>
                  <a:cubicBezTo>
                    <a:pt x="88103" y="3048"/>
                    <a:pt x="88167" y="3048"/>
                    <a:pt x="88236" y="3117"/>
                  </a:cubicBezTo>
                  <a:cubicBezTo>
                    <a:pt x="88299" y="3048"/>
                    <a:pt x="88368" y="3048"/>
                    <a:pt x="88501" y="2984"/>
                  </a:cubicBezTo>
                  <a:cubicBezTo>
                    <a:pt x="88432" y="2984"/>
                    <a:pt x="88368" y="2915"/>
                    <a:pt x="88299" y="2852"/>
                  </a:cubicBezTo>
                  <a:close/>
                  <a:moveTo>
                    <a:pt x="87902" y="3048"/>
                  </a:moveTo>
                  <a:cubicBezTo>
                    <a:pt x="87838" y="3048"/>
                    <a:pt x="87706" y="3117"/>
                    <a:pt x="87637" y="3117"/>
                  </a:cubicBezTo>
                  <a:lnTo>
                    <a:pt x="87769" y="3249"/>
                  </a:lnTo>
                  <a:cubicBezTo>
                    <a:pt x="87902" y="3249"/>
                    <a:pt x="87971" y="3180"/>
                    <a:pt x="88103" y="3180"/>
                  </a:cubicBezTo>
                  <a:cubicBezTo>
                    <a:pt x="88034" y="3117"/>
                    <a:pt x="87971" y="3048"/>
                    <a:pt x="87902" y="3048"/>
                  </a:cubicBezTo>
                  <a:close/>
                  <a:moveTo>
                    <a:pt x="87504" y="3180"/>
                  </a:moveTo>
                  <a:cubicBezTo>
                    <a:pt x="87441" y="3249"/>
                    <a:pt x="87308" y="3249"/>
                    <a:pt x="87239" y="3313"/>
                  </a:cubicBezTo>
                  <a:cubicBezTo>
                    <a:pt x="87308" y="3313"/>
                    <a:pt x="87308" y="3382"/>
                    <a:pt x="87372" y="3445"/>
                  </a:cubicBezTo>
                  <a:cubicBezTo>
                    <a:pt x="87504" y="3382"/>
                    <a:pt x="87573" y="3382"/>
                    <a:pt x="87706" y="3313"/>
                  </a:cubicBezTo>
                  <a:cubicBezTo>
                    <a:pt x="87637" y="3249"/>
                    <a:pt x="87573" y="3249"/>
                    <a:pt x="87504" y="3180"/>
                  </a:cubicBezTo>
                  <a:close/>
                  <a:moveTo>
                    <a:pt x="87107" y="3313"/>
                  </a:moveTo>
                  <a:cubicBezTo>
                    <a:pt x="87043" y="3382"/>
                    <a:pt x="86911" y="3445"/>
                    <a:pt x="86842" y="3445"/>
                  </a:cubicBezTo>
                  <a:cubicBezTo>
                    <a:pt x="86911" y="3514"/>
                    <a:pt x="86911" y="3578"/>
                    <a:pt x="86974" y="3578"/>
                  </a:cubicBezTo>
                  <a:cubicBezTo>
                    <a:pt x="87107" y="3578"/>
                    <a:pt x="87176" y="3514"/>
                    <a:pt x="87308" y="3514"/>
                  </a:cubicBezTo>
                  <a:lnTo>
                    <a:pt x="87107" y="3313"/>
                  </a:lnTo>
                  <a:close/>
                  <a:moveTo>
                    <a:pt x="86709" y="3514"/>
                  </a:moveTo>
                  <a:cubicBezTo>
                    <a:pt x="86646" y="3578"/>
                    <a:pt x="86513" y="3578"/>
                    <a:pt x="86444" y="3647"/>
                  </a:cubicBezTo>
                  <a:cubicBezTo>
                    <a:pt x="86444" y="3710"/>
                    <a:pt x="86513" y="3710"/>
                    <a:pt x="86577" y="3779"/>
                  </a:cubicBezTo>
                  <a:cubicBezTo>
                    <a:pt x="86646" y="3710"/>
                    <a:pt x="86778" y="3710"/>
                    <a:pt x="86842" y="3647"/>
                  </a:cubicBezTo>
                  <a:cubicBezTo>
                    <a:pt x="86842" y="3578"/>
                    <a:pt x="86778" y="3578"/>
                    <a:pt x="86709" y="3514"/>
                  </a:cubicBezTo>
                  <a:close/>
                  <a:moveTo>
                    <a:pt x="86312" y="3647"/>
                  </a:moveTo>
                  <a:cubicBezTo>
                    <a:pt x="86248" y="3710"/>
                    <a:pt x="86116" y="3779"/>
                    <a:pt x="86047" y="3779"/>
                  </a:cubicBezTo>
                  <a:cubicBezTo>
                    <a:pt x="86047" y="3843"/>
                    <a:pt x="86116" y="3912"/>
                    <a:pt x="86179" y="3975"/>
                  </a:cubicBezTo>
                  <a:cubicBezTo>
                    <a:pt x="86248" y="3912"/>
                    <a:pt x="86381" y="3843"/>
                    <a:pt x="86444" y="3843"/>
                  </a:cubicBezTo>
                  <a:cubicBezTo>
                    <a:pt x="86444" y="3779"/>
                    <a:pt x="86381" y="3710"/>
                    <a:pt x="86312" y="3647"/>
                  </a:cubicBezTo>
                  <a:close/>
                  <a:moveTo>
                    <a:pt x="85914" y="3843"/>
                  </a:moveTo>
                  <a:cubicBezTo>
                    <a:pt x="85851" y="3912"/>
                    <a:pt x="85718" y="3912"/>
                    <a:pt x="85586" y="3975"/>
                  </a:cubicBezTo>
                  <a:cubicBezTo>
                    <a:pt x="85649" y="4044"/>
                    <a:pt x="85718" y="4108"/>
                    <a:pt x="85782" y="4108"/>
                  </a:cubicBezTo>
                  <a:cubicBezTo>
                    <a:pt x="85851" y="4108"/>
                    <a:pt x="85983" y="4044"/>
                    <a:pt x="86047" y="3975"/>
                  </a:cubicBezTo>
                  <a:lnTo>
                    <a:pt x="85914" y="3843"/>
                  </a:lnTo>
                  <a:close/>
                  <a:moveTo>
                    <a:pt x="85517" y="4044"/>
                  </a:moveTo>
                  <a:cubicBezTo>
                    <a:pt x="85453" y="4044"/>
                    <a:pt x="85321" y="4108"/>
                    <a:pt x="85188" y="4177"/>
                  </a:cubicBezTo>
                  <a:cubicBezTo>
                    <a:pt x="85252" y="4240"/>
                    <a:pt x="85321" y="4240"/>
                    <a:pt x="85321" y="4309"/>
                  </a:cubicBezTo>
                  <a:cubicBezTo>
                    <a:pt x="85453" y="4240"/>
                    <a:pt x="85586" y="4240"/>
                    <a:pt x="85649" y="4177"/>
                  </a:cubicBezTo>
                  <a:lnTo>
                    <a:pt x="85517" y="4044"/>
                  </a:lnTo>
                  <a:close/>
                  <a:moveTo>
                    <a:pt x="85120" y="4177"/>
                  </a:moveTo>
                  <a:cubicBezTo>
                    <a:pt x="84987" y="4240"/>
                    <a:pt x="84923" y="4309"/>
                    <a:pt x="84791" y="4373"/>
                  </a:cubicBezTo>
                  <a:cubicBezTo>
                    <a:pt x="84855" y="4373"/>
                    <a:pt x="84923" y="4442"/>
                    <a:pt x="84923" y="4505"/>
                  </a:cubicBezTo>
                  <a:cubicBezTo>
                    <a:pt x="85056" y="4442"/>
                    <a:pt x="85120" y="4373"/>
                    <a:pt x="85252" y="4373"/>
                  </a:cubicBezTo>
                  <a:cubicBezTo>
                    <a:pt x="85188" y="4309"/>
                    <a:pt x="85188" y="4240"/>
                    <a:pt x="85120" y="4177"/>
                  </a:cubicBezTo>
                  <a:close/>
                  <a:moveTo>
                    <a:pt x="84722" y="4373"/>
                  </a:moveTo>
                  <a:cubicBezTo>
                    <a:pt x="84590" y="4442"/>
                    <a:pt x="84526" y="4505"/>
                    <a:pt x="84394" y="4505"/>
                  </a:cubicBezTo>
                  <a:cubicBezTo>
                    <a:pt x="84457" y="4574"/>
                    <a:pt x="84457" y="4638"/>
                    <a:pt x="84526" y="4707"/>
                  </a:cubicBezTo>
                  <a:cubicBezTo>
                    <a:pt x="84658" y="4638"/>
                    <a:pt x="84722" y="4574"/>
                    <a:pt x="84855" y="4574"/>
                  </a:cubicBezTo>
                  <a:cubicBezTo>
                    <a:pt x="84791" y="4505"/>
                    <a:pt x="84791" y="4442"/>
                    <a:pt x="84722" y="4373"/>
                  </a:cubicBezTo>
                  <a:close/>
                  <a:moveTo>
                    <a:pt x="84325" y="4574"/>
                  </a:moveTo>
                  <a:cubicBezTo>
                    <a:pt x="84192" y="4638"/>
                    <a:pt x="84129" y="4638"/>
                    <a:pt x="83996" y="4707"/>
                  </a:cubicBezTo>
                  <a:cubicBezTo>
                    <a:pt x="84060" y="4770"/>
                    <a:pt x="84060" y="4839"/>
                    <a:pt x="84129" y="4903"/>
                  </a:cubicBezTo>
                  <a:cubicBezTo>
                    <a:pt x="84192" y="4839"/>
                    <a:pt x="84325" y="4770"/>
                    <a:pt x="84457" y="4707"/>
                  </a:cubicBezTo>
                  <a:cubicBezTo>
                    <a:pt x="84394" y="4707"/>
                    <a:pt x="84325" y="4638"/>
                    <a:pt x="84325" y="4574"/>
                  </a:cubicBezTo>
                  <a:close/>
                  <a:moveTo>
                    <a:pt x="100954" y="1"/>
                  </a:moveTo>
                  <a:cubicBezTo>
                    <a:pt x="100689" y="1"/>
                    <a:pt x="100424" y="1"/>
                    <a:pt x="100159" y="70"/>
                  </a:cubicBezTo>
                  <a:lnTo>
                    <a:pt x="100090" y="70"/>
                  </a:lnTo>
                  <a:cubicBezTo>
                    <a:pt x="98898" y="70"/>
                    <a:pt x="97706" y="202"/>
                    <a:pt x="96450" y="467"/>
                  </a:cubicBezTo>
                  <a:cubicBezTo>
                    <a:pt x="96248" y="467"/>
                    <a:pt x="95983" y="531"/>
                    <a:pt x="95718" y="600"/>
                  </a:cubicBezTo>
                  <a:cubicBezTo>
                    <a:pt x="96911" y="398"/>
                    <a:pt x="98103" y="335"/>
                    <a:pt x="99295" y="266"/>
                  </a:cubicBezTo>
                  <a:lnTo>
                    <a:pt x="99825" y="266"/>
                  </a:lnTo>
                  <a:cubicBezTo>
                    <a:pt x="100223" y="202"/>
                    <a:pt x="100557" y="202"/>
                    <a:pt x="100954" y="202"/>
                  </a:cubicBezTo>
                  <a:cubicBezTo>
                    <a:pt x="104664" y="202"/>
                    <a:pt x="108172" y="1193"/>
                    <a:pt x="111219" y="3578"/>
                  </a:cubicBezTo>
                  <a:cubicBezTo>
                    <a:pt x="116121" y="7287"/>
                    <a:pt x="118840" y="11331"/>
                    <a:pt x="120361" y="15634"/>
                  </a:cubicBezTo>
                  <a:lnTo>
                    <a:pt x="120361" y="15703"/>
                  </a:lnTo>
                  <a:cubicBezTo>
                    <a:pt x="120766" y="16738"/>
                    <a:pt x="121119" y="17774"/>
                    <a:pt x="121420" y="18810"/>
                  </a:cubicBezTo>
                  <a:lnTo>
                    <a:pt x="121420" y="18810"/>
                  </a:lnTo>
                  <a:cubicBezTo>
                    <a:pt x="121224" y="17688"/>
                    <a:pt x="120890" y="16629"/>
                    <a:pt x="120493" y="15570"/>
                  </a:cubicBezTo>
                  <a:cubicBezTo>
                    <a:pt x="120493" y="15369"/>
                    <a:pt x="120430" y="15237"/>
                    <a:pt x="120361" y="15104"/>
                  </a:cubicBezTo>
                  <a:cubicBezTo>
                    <a:pt x="118771" y="10933"/>
                    <a:pt x="116058" y="7022"/>
                    <a:pt x="111352" y="3382"/>
                  </a:cubicBezTo>
                  <a:cubicBezTo>
                    <a:pt x="108241" y="997"/>
                    <a:pt x="104727" y="1"/>
                    <a:pt x="100954" y="1"/>
                  </a:cubicBezTo>
                  <a:close/>
                  <a:moveTo>
                    <a:pt x="121420" y="18810"/>
                  </a:moveTo>
                  <a:cubicBezTo>
                    <a:pt x="121420" y="18811"/>
                    <a:pt x="121420" y="18812"/>
                    <a:pt x="121421" y="18814"/>
                  </a:cubicBezTo>
                  <a:cubicBezTo>
                    <a:pt x="121421" y="18814"/>
                    <a:pt x="121421" y="18815"/>
                    <a:pt x="121422" y="18816"/>
                  </a:cubicBezTo>
                  <a:lnTo>
                    <a:pt x="121422" y="18816"/>
                  </a:lnTo>
                  <a:cubicBezTo>
                    <a:pt x="121421" y="18814"/>
                    <a:pt x="121420" y="18812"/>
                    <a:pt x="121420" y="18810"/>
                  </a:cubicBezTo>
                  <a:close/>
                  <a:moveTo>
                    <a:pt x="121422" y="18816"/>
                  </a:moveTo>
                  <a:lnTo>
                    <a:pt x="121422" y="18816"/>
                  </a:lnTo>
                  <a:cubicBezTo>
                    <a:pt x="121445" y="18896"/>
                    <a:pt x="121468" y="18977"/>
                    <a:pt x="121491" y="19057"/>
                  </a:cubicBezTo>
                  <a:lnTo>
                    <a:pt x="121491" y="19057"/>
                  </a:lnTo>
                  <a:cubicBezTo>
                    <a:pt x="121474" y="18971"/>
                    <a:pt x="121457" y="18884"/>
                    <a:pt x="121422" y="18816"/>
                  </a:cubicBezTo>
                  <a:close/>
                  <a:moveTo>
                    <a:pt x="121491" y="19057"/>
                  </a:moveTo>
                  <a:cubicBezTo>
                    <a:pt x="121507" y="19137"/>
                    <a:pt x="121523" y="19216"/>
                    <a:pt x="121553" y="19280"/>
                  </a:cubicBezTo>
                  <a:cubicBezTo>
                    <a:pt x="121533" y="19206"/>
                    <a:pt x="121512" y="19131"/>
                    <a:pt x="121491" y="19057"/>
                  </a:cubicBezTo>
                  <a:close/>
                  <a:moveTo>
                    <a:pt x="121818" y="21993"/>
                  </a:moveTo>
                  <a:lnTo>
                    <a:pt x="121818" y="22062"/>
                  </a:lnTo>
                  <a:cubicBezTo>
                    <a:pt x="121887" y="22126"/>
                    <a:pt x="121950" y="22126"/>
                    <a:pt x="121950" y="22194"/>
                  </a:cubicBezTo>
                  <a:lnTo>
                    <a:pt x="121950" y="22194"/>
                  </a:lnTo>
                  <a:cubicBezTo>
                    <a:pt x="121950" y="22125"/>
                    <a:pt x="121887" y="22062"/>
                    <a:pt x="121818" y="21993"/>
                  </a:cubicBezTo>
                  <a:close/>
                  <a:moveTo>
                    <a:pt x="121818" y="22258"/>
                  </a:moveTo>
                  <a:lnTo>
                    <a:pt x="121818" y="22327"/>
                  </a:lnTo>
                  <a:cubicBezTo>
                    <a:pt x="121887" y="22391"/>
                    <a:pt x="121950" y="22460"/>
                    <a:pt x="122019" y="22460"/>
                  </a:cubicBezTo>
                  <a:lnTo>
                    <a:pt x="121818" y="22258"/>
                  </a:lnTo>
                  <a:close/>
                  <a:moveTo>
                    <a:pt x="121887" y="22523"/>
                  </a:moveTo>
                  <a:lnTo>
                    <a:pt x="121887" y="22592"/>
                  </a:lnTo>
                  <a:lnTo>
                    <a:pt x="122083" y="22788"/>
                  </a:lnTo>
                  <a:lnTo>
                    <a:pt x="122083" y="22725"/>
                  </a:lnTo>
                  <a:lnTo>
                    <a:pt x="121887" y="22523"/>
                  </a:lnTo>
                  <a:close/>
                  <a:moveTo>
                    <a:pt x="121887" y="22788"/>
                  </a:moveTo>
                  <a:lnTo>
                    <a:pt x="121887" y="22857"/>
                  </a:lnTo>
                  <a:lnTo>
                    <a:pt x="122083" y="23053"/>
                  </a:lnTo>
                  <a:lnTo>
                    <a:pt x="122083" y="22990"/>
                  </a:lnTo>
                  <a:lnTo>
                    <a:pt x="121887" y="22788"/>
                  </a:lnTo>
                  <a:close/>
                  <a:moveTo>
                    <a:pt x="121887" y="23053"/>
                  </a:moveTo>
                  <a:cubicBezTo>
                    <a:pt x="121887" y="23053"/>
                    <a:pt x="121887" y="23122"/>
                    <a:pt x="121950" y="23122"/>
                  </a:cubicBezTo>
                  <a:lnTo>
                    <a:pt x="122152" y="23318"/>
                  </a:lnTo>
                  <a:lnTo>
                    <a:pt x="122152" y="23186"/>
                  </a:lnTo>
                  <a:cubicBezTo>
                    <a:pt x="122083" y="23186"/>
                    <a:pt x="121950" y="23122"/>
                    <a:pt x="121887" y="23053"/>
                  </a:cubicBezTo>
                  <a:close/>
                  <a:moveTo>
                    <a:pt x="121950" y="23318"/>
                  </a:moveTo>
                  <a:lnTo>
                    <a:pt x="121950" y="23387"/>
                  </a:lnTo>
                  <a:cubicBezTo>
                    <a:pt x="122019" y="23451"/>
                    <a:pt x="122083" y="23520"/>
                    <a:pt x="122152" y="23520"/>
                  </a:cubicBezTo>
                  <a:lnTo>
                    <a:pt x="122152" y="23451"/>
                  </a:lnTo>
                  <a:cubicBezTo>
                    <a:pt x="122083" y="23387"/>
                    <a:pt x="122019" y="23387"/>
                    <a:pt x="121950" y="23318"/>
                  </a:cubicBezTo>
                  <a:close/>
                  <a:moveTo>
                    <a:pt x="121950" y="23583"/>
                  </a:moveTo>
                  <a:lnTo>
                    <a:pt x="121950" y="23652"/>
                  </a:lnTo>
                  <a:cubicBezTo>
                    <a:pt x="122019" y="23716"/>
                    <a:pt x="122083" y="23785"/>
                    <a:pt x="122152" y="23785"/>
                  </a:cubicBezTo>
                  <a:lnTo>
                    <a:pt x="122152" y="23716"/>
                  </a:lnTo>
                  <a:cubicBezTo>
                    <a:pt x="122083" y="23652"/>
                    <a:pt x="122019" y="23652"/>
                    <a:pt x="121950" y="23583"/>
                  </a:cubicBezTo>
                  <a:close/>
                  <a:moveTo>
                    <a:pt x="121950" y="23848"/>
                  </a:moveTo>
                  <a:cubicBezTo>
                    <a:pt x="122019" y="23848"/>
                    <a:pt x="122019" y="23917"/>
                    <a:pt x="122019" y="23981"/>
                  </a:cubicBezTo>
                  <a:cubicBezTo>
                    <a:pt x="122083" y="23981"/>
                    <a:pt x="122152" y="24049"/>
                    <a:pt x="122215" y="24049"/>
                  </a:cubicBezTo>
                  <a:lnTo>
                    <a:pt x="122215" y="23981"/>
                  </a:lnTo>
                  <a:cubicBezTo>
                    <a:pt x="122152" y="23917"/>
                    <a:pt x="122083" y="23848"/>
                    <a:pt x="121950" y="23848"/>
                  </a:cubicBezTo>
                  <a:close/>
                  <a:moveTo>
                    <a:pt x="122019" y="24113"/>
                  </a:moveTo>
                  <a:lnTo>
                    <a:pt x="122019" y="24246"/>
                  </a:lnTo>
                  <a:cubicBezTo>
                    <a:pt x="122083" y="24246"/>
                    <a:pt x="122152" y="24314"/>
                    <a:pt x="122215" y="24314"/>
                  </a:cubicBezTo>
                  <a:lnTo>
                    <a:pt x="122215" y="24246"/>
                  </a:lnTo>
                  <a:cubicBezTo>
                    <a:pt x="122152" y="24182"/>
                    <a:pt x="122083" y="24113"/>
                    <a:pt x="122019" y="24113"/>
                  </a:cubicBezTo>
                  <a:close/>
                  <a:moveTo>
                    <a:pt x="122019" y="24378"/>
                  </a:moveTo>
                  <a:lnTo>
                    <a:pt x="122019" y="24511"/>
                  </a:lnTo>
                  <a:cubicBezTo>
                    <a:pt x="122083" y="24511"/>
                    <a:pt x="122152" y="24579"/>
                    <a:pt x="122215" y="24579"/>
                  </a:cubicBezTo>
                  <a:lnTo>
                    <a:pt x="122215" y="24447"/>
                  </a:lnTo>
                  <a:cubicBezTo>
                    <a:pt x="122152" y="24447"/>
                    <a:pt x="122083" y="24378"/>
                    <a:pt x="122019" y="24378"/>
                  </a:cubicBezTo>
                  <a:close/>
                  <a:moveTo>
                    <a:pt x="122019" y="24643"/>
                  </a:moveTo>
                  <a:lnTo>
                    <a:pt x="122019" y="24776"/>
                  </a:lnTo>
                  <a:cubicBezTo>
                    <a:pt x="122083" y="24776"/>
                    <a:pt x="122152" y="24844"/>
                    <a:pt x="122284" y="24844"/>
                  </a:cubicBezTo>
                  <a:cubicBezTo>
                    <a:pt x="122215" y="24844"/>
                    <a:pt x="122215" y="24776"/>
                    <a:pt x="122215" y="24712"/>
                  </a:cubicBezTo>
                  <a:cubicBezTo>
                    <a:pt x="122152" y="24712"/>
                    <a:pt x="122083" y="24643"/>
                    <a:pt x="122019" y="24643"/>
                  </a:cubicBezTo>
                  <a:close/>
                  <a:moveTo>
                    <a:pt x="122083" y="24908"/>
                  </a:moveTo>
                  <a:lnTo>
                    <a:pt x="122083" y="25040"/>
                  </a:lnTo>
                  <a:cubicBezTo>
                    <a:pt x="122152" y="25040"/>
                    <a:pt x="122215" y="25109"/>
                    <a:pt x="122284" y="25109"/>
                  </a:cubicBezTo>
                  <a:lnTo>
                    <a:pt x="122284" y="24977"/>
                  </a:lnTo>
                  <a:cubicBezTo>
                    <a:pt x="122215" y="24977"/>
                    <a:pt x="122152" y="24908"/>
                    <a:pt x="122083" y="24908"/>
                  </a:cubicBezTo>
                  <a:close/>
                  <a:moveTo>
                    <a:pt x="122083" y="25173"/>
                  </a:moveTo>
                  <a:lnTo>
                    <a:pt x="122083" y="25305"/>
                  </a:lnTo>
                  <a:cubicBezTo>
                    <a:pt x="122152" y="25305"/>
                    <a:pt x="122215" y="25374"/>
                    <a:pt x="122284" y="25374"/>
                  </a:cubicBezTo>
                  <a:lnTo>
                    <a:pt x="122284" y="25242"/>
                  </a:lnTo>
                  <a:cubicBezTo>
                    <a:pt x="122215" y="25242"/>
                    <a:pt x="122152" y="25173"/>
                    <a:pt x="122083" y="25173"/>
                  </a:cubicBezTo>
                  <a:close/>
                  <a:moveTo>
                    <a:pt x="122083" y="25438"/>
                  </a:moveTo>
                  <a:lnTo>
                    <a:pt x="122083" y="25570"/>
                  </a:lnTo>
                  <a:cubicBezTo>
                    <a:pt x="122152" y="25639"/>
                    <a:pt x="122215" y="25639"/>
                    <a:pt x="122284" y="25639"/>
                  </a:cubicBezTo>
                  <a:lnTo>
                    <a:pt x="122284" y="25507"/>
                  </a:lnTo>
                  <a:cubicBezTo>
                    <a:pt x="122215" y="25507"/>
                    <a:pt x="122152" y="25438"/>
                    <a:pt x="122083" y="25438"/>
                  </a:cubicBezTo>
                  <a:close/>
                  <a:moveTo>
                    <a:pt x="122083" y="25703"/>
                  </a:moveTo>
                  <a:lnTo>
                    <a:pt x="122083" y="25835"/>
                  </a:lnTo>
                  <a:cubicBezTo>
                    <a:pt x="122152" y="25904"/>
                    <a:pt x="122215" y="25904"/>
                    <a:pt x="122284" y="25904"/>
                  </a:cubicBezTo>
                  <a:lnTo>
                    <a:pt x="122284" y="25772"/>
                  </a:lnTo>
                  <a:cubicBezTo>
                    <a:pt x="122215" y="25772"/>
                    <a:pt x="122152" y="25703"/>
                    <a:pt x="122083" y="25703"/>
                  </a:cubicBezTo>
                  <a:close/>
                  <a:moveTo>
                    <a:pt x="122083" y="25968"/>
                  </a:moveTo>
                  <a:lnTo>
                    <a:pt x="122083" y="26169"/>
                  </a:lnTo>
                  <a:lnTo>
                    <a:pt x="122284" y="26169"/>
                  </a:lnTo>
                  <a:lnTo>
                    <a:pt x="122284" y="26037"/>
                  </a:lnTo>
                  <a:cubicBezTo>
                    <a:pt x="122215" y="26037"/>
                    <a:pt x="122152" y="25968"/>
                    <a:pt x="122083" y="25968"/>
                  </a:cubicBezTo>
                  <a:close/>
                  <a:moveTo>
                    <a:pt x="122152" y="26233"/>
                  </a:moveTo>
                  <a:lnTo>
                    <a:pt x="122152" y="26434"/>
                  </a:lnTo>
                  <a:cubicBezTo>
                    <a:pt x="122215" y="26434"/>
                    <a:pt x="122284" y="26434"/>
                    <a:pt x="122348" y="26498"/>
                  </a:cubicBezTo>
                  <a:lnTo>
                    <a:pt x="122348" y="26302"/>
                  </a:lnTo>
                  <a:cubicBezTo>
                    <a:pt x="122284" y="26302"/>
                    <a:pt x="122215" y="26233"/>
                    <a:pt x="122152" y="26233"/>
                  </a:cubicBezTo>
                  <a:close/>
                  <a:moveTo>
                    <a:pt x="122152" y="26498"/>
                  </a:moveTo>
                  <a:lnTo>
                    <a:pt x="122152" y="26699"/>
                  </a:lnTo>
                  <a:cubicBezTo>
                    <a:pt x="122215" y="26699"/>
                    <a:pt x="122284" y="26699"/>
                    <a:pt x="122348" y="26763"/>
                  </a:cubicBezTo>
                  <a:lnTo>
                    <a:pt x="122348" y="26567"/>
                  </a:lnTo>
                  <a:cubicBezTo>
                    <a:pt x="122284" y="26567"/>
                    <a:pt x="122215" y="26498"/>
                    <a:pt x="122152" y="26498"/>
                  </a:cubicBezTo>
                  <a:close/>
                  <a:moveTo>
                    <a:pt x="122152" y="26763"/>
                  </a:moveTo>
                  <a:lnTo>
                    <a:pt x="122152" y="26964"/>
                  </a:lnTo>
                  <a:cubicBezTo>
                    <a:pt x="122215" y="26964"/>
                    <a:pt x="122284" y="27028"/>
                    <a:pt x="122348" y="27028"/>
                  </a:cubicBezTo>
                  <a:lnTo>
                    <a:pt x="122348" y="26832"/>
                  </a:lnTo>
                  <a:cubicBezTo>
                    <a:pt x="122284" y="26832"/>
                    <a:pt x="122215" y="26763"/>
                    <a:pt x="122152" y="26763"/>
                  </a:cubicBezTo>
                  <a:close/>
                  <a:moveTo>
                    <a:pt x="83927" y="4770"/>
                  </a:moveTo>
                  <a:cubicBezTo>
                    <a:pt x="82337" y="5501"/>
                    <a:pt x="80748" y="6296"/>
                    <a:pt x="79158" y="7091"/>
                  </a:cubicBezTo>
                  <a:cubicBezTo>
                    <a:pt x="71871" y="10865"/>
                    <a:pt x="64849" y="15104"/>
                    <a:pt x="59285" y="16895"/>
                  </a:cubicBezTo>
                  <a:cubicBezTo>
                    <a:pt x="47626" y="20737"/>
                    <a:pt x="39216" y="24113"/>
                    <a:pt x="32062" y="28289"/>
                  </a:cubicBezTo>
                  <a:cubicBezTo>
                    <a:pt x="29608" y="29746"/>
                    <a:pt x="27292" y="31267"/>
                    <a:pt x="25040" y="32926"/>
                  </a:cubicBezTo>
                  <a:cubicBezTo>
                    <a:pt x="24230" y="33573"/>
                    <a:pt x="23465" y="34219"/>
                    <a:pt x="22708" y="34900"/>
                  </a:cubicBezTo>
                  <a:lnTo>
                    <a:pt x="22708" y="34900"/>
                  </a:lnTo>
                  <a:cubicBezTo>
                    <a:pt x="23581" y="34218"/>
                    <a:pt x="24503" y="33545"/>
                    <a:pt x="25369" y="32926"/>
                  </a:cubicBezTo>
                  <a:cubicBezTo>
                    <a:pt x="27557" y="31336"/>
                    <a:pt x="29741" y="29879"/>
                    <a:pt x="32125" y="28485"/>
                  </a:cubicBezTo>
                  <a:cubicBezTo>
                    <a:pt x="39280" y="24314"/>
                    <a:pt x="47695" y="20870"/>
                    <a:pt x="59354" y="17091"/>
                  </a:cubicBezTo>
                  <a:cubicBezTo>
                    <a:pt x="64982" y="15237"/>
                    <a:pt x="71940" y="11066"/>
                    <a:pt x="79227" y="7287"/>
                  </a:cubicBezTo>
                  <a:cubicBezTo>
                    <a:pt x="80816" y="6429"/>
                    <a:pt x="82406" y="5634"/>
                    <a:pt x="84060" y="4903"/>
                  </a:cubicBezTo>
                  <a:cubicBezTo>
                    <a:pt x="83996" y="4839"/>
                    <a:pt x="83927" y="4839"/>
                    <a:pt x="83927" y="4770"/>
                  </a:cubicBezTo>
                  <a:close/>
                  <a:moveTo>
                    <a:pt x="22708" y="34900"/>
                  </a:moveTo>
                  <a:cubicBezTo>
                    <a:pt x="22646" y="34949"/>
                    <a:pt x="22584" y="34997"/>
                    <a:pt x="22523" y="35046"/>
                  </a:cubicBezTo>
                  <a:cubicBezTo>
                    <a:pt x="22513" y="35064"/>
                    <a:pt x="22503" y="35081"/>
                    <a:pt x="22491" y="35097"/>
                  </a:cubicBezTo>
                  <a:lnTo>
                    <a:pt x="22491" y="35097"/>
                  </a:lnTo>
                  <a:cubicBezTo>
                    <a:pt x="22563" y="35031"/>
                    <a:pt x="22636" y="34966"/>
                    <a:pt x="22708" y="34900"/>
                  </a:cubicBezTo>
                  <a:close/>
                  <a:moveTo>
                    <a:pt x="22491" y="35097"/>
                  </a:moveTo>
                  <a:cubicBezTo>
                    <a:pt x="22413" y="35168"/>
                    <a:pt x="22336" y="35239"/>
                    <a:pt x="22258" y="35310"/>
                  </a:cubicBezTo>
                  <a:lnTo>
                    <a:pt x="22258" y="35310"/>
                  </a:lnTo>
                  <a:cubicBezTo>
                    <a:pt x="22348" y="35233"/>
                    <a:pt x="22432" y="35177"/>
                    <a:pt x="22491" y="35097"/>
                  </a:cubicBezTo>
                  <a:close/>
                  <a:moveTo>
                    <a:pt x="22258" y="35310"/>
                  </a:moveTo>
                  <a:cubicBezTo>
                    <a:pt x="22235" y="35330"/>
                    <a:pt x="22212" y="35351"/>
                    <a:pt x="22189" y="35374"/>
                  </a:cubicBezTo>
                  <a:cubicBezTo>
                    <a:pt x="22212" y="35353"/>
                    <a:pt x="22235" y="35332"/>
                    <a:pt x="22258" y="35310"/>
                  </a:cubicBezTo>
                  <a:close/>
                  <a:moveTo>
                    <a:pt x="18214" y="38490"/>
                  </a:moveTo>
                  <a:lnTo>
                    <a:pt x="18214" y="38490"/>
                  </a:lnTo>
                  <a:cubicBezTo>
                    <a:pt x="18207" y="38507"/>
                    <a:pt x="18200" y="38523"/>
                    <a:pt x="18194" y="38539"/>
                  </a:cubicBezTo>
                  <a:lnTo>
                    <a:pt x="18194" y="38539"/>
                  </a:lnTo>
                  <a:cubicBezTo>
                    <a:pt x="18205" y="38530"/>
                    <a:pt x="18214" y="38515"/>
                    <a:pt x="18214" y="38490"/>
                  </a:cubicBezTo>
                  <a:close/>
                  <a:moveTo>
                    <a:pt x="18548" y="38225"/>
                  </a:moveTo>
                  <a:cubicBezTo>
                    <a:pt x="18479" y="38289"/>
                    <a:pt x="18479" y="38422"/>
                    <a:pt x="18416" y="38490"/>
                  </a:cubicBezTo>
                  <a:lnTo>
                    <a:pt x="18416" y="38554"/>
                  </a:lnTo>
                  <a:cubicBezTo>
                    <a:pt x="18479" y="38422"/>
                    <a:pt x="18479" y="38358"/>
                    <a:pt x="18548" y="38225"/>
                  </a:cubicBezTo>
                  <a:close/>
                  <a:moveTo>
                    <a:pt x="18347" y="38366"/>
                  </a:moveTo>
                  <a:cubicBezTo>
                    <a:pt x="18344" y="38496"/>
                    <a:pt x="18283" y="38624"/>
                    <a:pt x="18283" y="38687"/>
                  </a:cubicBezTo>
                  <a:lnTo>
                    <a:pt x="18283" y="38755"/>
                  </a:lnTo>
                  <a:cubicBezTo>
                    <a:pt x="18283" y="38626"/>
                    <a:pt x="18344" y="38496"/>
                    <a:pt x="18347" y="38366"/>
                  </a:cubicBezTo>
                  <a:close/>
                  <a:moveTo>
                    <a:pt x="18194" y="38539"/>
                  </a:moveTo>
                  <a:cubicBezTo>
                    <a:pt x="18175" y="38554"/>
                    <a:pt x="18151" y="38554"/>
                    <a:pt x="18151" y="38554"/>
                  </a:cubicBezTo>
                  <a:cubicBezTo>
                    <a:pt x="18151" y="38687"/>
                    <a:pt x="18082" y="38755"/>
                    <a:pt x="18082" y="38888"/>
                  </a:cubicBezTo>
                  <a:cubicBezTo>
                    <a:pt x="18142" y="38772"/>
                    <a:pt x="18150" y="38655"/>
                    <a:pt x="18194" y="38539"/>
                  </a:cubicBezTo>
                  <a:close/>
                  <a:moveTo>
                    <a:pt x="18018" y="38687"/>
                  </a:moveTo>
                  <a:cubicBezTo>
                    <a:pt x="17949" y="38819"/>
                    <a:pt x="17949" y="38951"/>
                    <a:pt x="17886" y="39020"/>
                  </a:cubicBezTo>
                  <a:lnTo>
                    <a:pt x="17949" y="39020"/>
                  </a:lnTo>
                  <a:cubicBezTo>
                    <a:pt x="17949" y="38888"/>
                    <a:pt x="18018" y="38819"/>
                    <a:pt x="18018" y="38687"/>
                  </a:cubicBezTo>
                  <a:close/>
                  <a:moveTo>
                    <a:pt x="17684" y="38951"/>
                  </a:moveTo>
                  <a:cubicBezTo>
                    <a:pt x="17684" y="38977"/>
                    <a:pt x="17682" y="39002"/>
                    <a:pt x="17678" y="39027"/>
                  </a:cubicBezTo>
                  <a:lnTo>
                    <a:pt x="17678" y="39027"/>
                  </a:lnTo>
                  <a:cubicBezTo>
                    <a:pt x="17680" y="39025"/>
                    <a:pt x="17682" y="39022"/>
                    <a:pt x="17684" y="39020"/>
                  </a:cubicBezTo>
                  <a:lnTo>
                    <a:pt x="17684" y="38951"/>
                  </a:lnTo>
                  <a:close/>
                  <a:moveTo>
                    <a:pt x="17552" y="39084"/>
                  </a:moveTo>
                  <a:cubicBezTo>
                    <a:pt x="17543" y="39102"/>
                    <a:pt x="17536" y="39120"/>
                    <a:pt x="17529" y="39138"/>
                  </a:cubicBezTo>
                  <a:lnTo>
                    <a:pt x="17529" y="39138"/>
                  </a:lnTo>
                  <a:cubicBezTo>
                    <a:pt x="17542" y="39128"/>
                    <a:pt x="17552" y="39112"/>
                    <a:pt x="17552" y="39084"/>
                  </a:cubicBezTo>
                  <a:close/>
                  <a:moveTo>
                    <a:pt x="17817" y="38819"/>
                  </a:moveTo>
                  <a:cubicBezTo>
                    <a:pt x="17817" y="38928"/>
                    <a:pt x="17774" y="39038"/>
                    <a:pt x="17759" y="39147"/>
                  </a:cubicBezTo>
                  <a:lnTo>
                    <a:pt x="17759" y="39147"/>
                  </a:lnTo>
                  <a:cubicBezTo>
                    <a:pt x="17817" y="39077"/>
                    <a:pt x="17819" y="38948"/>
                    <a:pt x="17886" y="38819"/>
                  </a:cubicBezTo>
                  <a:close/>
                  <a:moveTo>
                    <a:pt x="17759" y="39147"/>
                  </a:moveTo>
                  <a:cubicBezTo>
                    <a:pt x="17757" y="39149"/>
                    <a:pt x="17755" y="39151"/>
                    <a:pt x="17753" y="39153"/>
                  </a:cubicBezTo>
                  <a:lnTo>
                    <a:pt x="17753" y="39216"/>
                  </a:lnTo>
                  <a:cubicBezTo>
                    <a:pt x="17753" y="39193"/>
                    <a:pt x="17755" y="39170"/>
                    <a:pt x="17759" y="39147"/>
                  </a:cubicBezTo>
                  <a:close/>
                  <a:moveTo>
                    <a:pt x="17678" y="39027"/>
                  </a:moveTo>
                  <a:cubicBezTo>
                    <a:pt x="17621" y="39093"/>
                    <a:pt x="17619" y="39221"/>
                    <a:pt x="17552" y="39349"/>
                  </a:cubicBezTo>
                  <a:cubicBezTo>
                    <a:pt x="17621" y="39349"/>
                    <a:pt x="17621" y="39349"/>
                    <a:pt x="17621" y="39285"/>
                  </a:cubicBezTo>
                  <a:cubicBezTo>
                    <a:pt x="17621" y="39230"/>
                    <a:pt x="17663" y="39132"/>
                    <a:pt x="17678" y="39027"/>
                  </a:cubicBezTo>
                  <a:close/>
                  <a:moveTo>
                    <a:pt x="17529" y="39138"/>
                  </a:moveTo>
                  <a:cubicBezTo>
                    <a:pt x="17511" y="39153"/>
                    <a:pt x="17488" y="39153"/>
                    <a:pt x="17488" y="39153"/>
                  </a:cubicBezTo>
                  <a:cubicBezTo>
                    <a:pt x="17488" y="39285"/>
                    <a:pt x="17420" y="39349"/>
                    <a:pt x="17420" y="39481"/>
                  </a:cubicBezTo>
                  <a:lnTo>
                    <a:pt x="17488" y="39481"/>
                  </a:lnTo>
                  <a:cubicBezTo>
                    <a:pt x="17488" y="39367"/>
                    <a:pt x="17488" y="39253"/>
                    <a:pt x="17529" y="39138"/>
                  </a:cubicBezTo>
                  <a:close/>
                  <a:moveTo>
                    <a:pt x="17356" y="39285"/>
                  </a:moveTo>
                  <a:lnTo>
                    <a:pt x="17356" y="39285"/>
                  </a:lnTo>
                  <a:cubicBezTo>
                    <a:pt x="17287" y="39418"/>
                    <a:pt x="17287" y="39550"/>
                    <a:pt x="17287" y="39614"/>
                  </a:cubicBezTo>
                  <a:cubicBezTo>
                    <a:pt x="17356" y="39481"/>
                    <a:pt x="17356" y="39349"/>
                    <a:pt x="17356" y="39285"/>
                  </a:cubicBezTo>
                  <a:close/>
                  <a:moveTo>
                    <a:pt x="17223" y="39418"/>
                  </a:moveTo>
                  <a:lnTo>
                    <a:pt x="17155" y="39481"/>
                  </a:lnTo>
                  <a:cubicBezTo>
                    <a:pt x="17155" y="39550"/>
                    <a:pt x="17155" y="39683"/>
                    <a:pt x="17091" y="39746"/>
                  </a:cubicBezTo>
                  <a:lnTo>
                    <a:pt x="17155" y="39746"/>
                  </a:lnTo>
                  <a:cubicBezTo>
                    <a:pt x="17155" y="39614"/>
                    <a:pt x="17223" y="39481"/>
                    <a:pt x="17223" y="39418"/>
                  </a:cubicBezTo>
                  <a:close/>
                  <a:moveTo>
                    <a:pt x="17091" y="39550"/>
                  </a:moveTo>
                  <a:lnTo>
                    <a:pt x="17091" y="39550"/>
                  </a:lnTo>
                  <a:cubicBezTo>
                    <a:pt x="15501" y="41008"/>
                    <a:pt x="13911" y="42529"/>
                    <a:pt x="12253" y="44251"/>
                  </a:cubicBezTo>
                  <a:cubicBezTo>
                    <a:pt x="10663" y="45841"/>
                    <a:pt x="8808" y="47897"/>
                    <a:pt x="7086" y="50345"/>
                  </a:cubicBezTo>
                  <a:cubicBezTo>
                    <a:pt x="7022" y="50345"/>
                    <a:pt x="6953" y="50414"/>
                    <a:pt x="6953" y="50478"/>
                  </a:cubicBezTo>
                  <a:cubicBezTo>
                    <a:pt x="6026" y="51739"/>
                    <a:pt x="5098" y="53127"/>
                    <a:pt x="4303" y="54654"/>
                  </a:cubicBezTo>
                  <a:cubicBezTo>
                    <a:pt x="4240" y="54786"/>
                    <a:pt x="4107" y="54982"/>
                    <a:pt x="4038" y="55115"/>
                  </a:cubicBezTo>
                  <a:cubicBezTo>
                    <a:pt x="3842" y="55449"/>
                    <a:pt x="3710" y="55777"/>
                    <a:pt x="3509" y="56111"/>
                  </a:cubicBezTo>
                  <a:cubicBezTo>
                    <a:pt x="3641" y="55910"/>
                    <a:pt x="3710" y="55777"/>
                    <a:pt x="3842" y="55581"/>
                  </a:cubicBezTo>
                  <a:cubicBezTo>
                    <a:pt x="4637" y="54187"/>
                    <a:pt x="5496" y="52799"/>
                    <a:pt x="6423" y="51538"/>
                  </a:cubicBezTo>
                  <a:cubicBezTo>
                    <a:pt x="6492" y="51474"/>
                    <a:pt x="6556" y="51405"/>
                    <a:pt x="6625" y="51273"/>
                  </a:cubicBezTo>
                  <a:cubicBezTo>
                    <a:pt x="6757" y="51140"/>
                    <a:pt x="6821" y="50944"/>
                    <a:pt x="6953" y="50812"/>
                  </a:cubicBezTo>
                  <a:cubicBezTo>
                    <a:pt x="8808" y="48225"/>
                    <a:pt x="10732" y="46042"/>
                    <a:pt x="12385" y="44383"/>
                  </a:cubicBezTo>
                  <a:cubicBezTo>
                    <a:pt x="13975" y="42794"/>
                    <a:pt x="15501" y="41273"/>
                    <a:pt x="17022" y="39879"/>
                  </a:cubicBezTo>
                  <a:cubicBezTo>
                    <a:pt x="17022" y="39746"/>
                    <a:pt x="17022" y="39683"/>
                    <a:pt x="17091" y="39550"/>
                  </a:cubicBezTo>
                  <a:close/>
                  <a:moveTo>
                    <a:pt x="2184" y="59688"/>
                  </a:moveTo>
                  <a:cubicBezTo>
                    <a:pt x="2080" y="59792"/>
                    <a:pt x="1976" y="59896"/>
                    <a:pt x="1906" y="60030"/>
                  </a:cubicBezTo>
                  <a:lnTo>
                    <a:pt x="1906" y="60030"/>
                  </a:lnTo>
                  <a:lnTo>
                    <a:pt x="2184" y="59752"/>
                  </a:lnTo>
                  <a:lnTo>
                    <a:pt x="2184" y="59688"/>
                  </a:lnTo>
                  <a:close/>
                  <a:moveTo>
                    <a:pt x="1906" y="60030"/>
                  </a:moveTo>
                  <a:lnTo>
                    <a:pt x="1786" y="60149"/>
                  </a:lnTo>
                  <a:lnTo>
                    <a:pt x="1855" y="60149"/>
                  </a:lnTo>
                  <a:cubicBezTo>
                    <a:pt x="1869" y="60107"/>
                    <a:pt x="1886" y="60067"/>
                    <a:pt x="1906" y="60030"/>
                  </a:cubicBezTo>
                  <a:close/>
                  <a:moveTo>
                    <a:pt x="1988" y="60149"/>
                  </a:moveTo>
                  <a:cubicBezTo>
                    <a:pt x="1919" y="60351"/>
                    <a:pt x="1786" y="60483"/>
                    <a:pt x="1654" y="60616"/>
                  </a:cubicBezTo>
                  <a:lnTo>
                    <a:pt x="1654" y="60679"/>
                  </a:lnTo>
                  <a:cubicBezTo>
                    <a:pt x="1723" y="60547"/>
                    <a:pt x="1855" y="60414"/>
                    <a:pt x="1988" y="60282"/>
                  </a:cubicBezTo>
                  <a:lnTo>
                    <a:pt x="1988" y="60149"/>
                  </a:lnTo>
                  <a:close/>
                  <a:moveTo>
                    <a:pt x="1855" y="60679"/>
                  </a:moveTo>
                  <a:lnTo>
                    <a:pt x="1855" y="60679"/>
                  </a:lnTo>
                  <a:cubicBezTo>
                    <a:pt x="1723" y="60812"/>
                    <a:pt x="1590" y="60944"/>
                    <a:pt x="1521" y="61077"/>
                  </a:cubicBezTo>
                  <a:cubicBezTo>
                    <a:pt x="1521" y="61145"/>
                    <a:pt x="1458" y="61145"/>
                    <a:pt x="1458" y="61209"/>
                  </a:cubicBezTo>
                  <a:cubicBezTo>
                    <a:pt x="1590" y="61077"/>
                    <a:pt x="1654" y="60944"/>
                    <a:pt x="1786" y="60881"/>
                  </a:cubicBezTo>
                  <a:cubicBezTo>
                    <a:pt x="1786" y="60812"/>
                    <a:pt x="1855" y="60748"/>
                    <a:pt x="1855" y="60679"/>
                  </a:cubicBezTo>
                  <a:close/>
                  <a:moveTo>
                    <a:pt x="1654" y="61209"/>
                  </a:moveTo>
                  <a:lnTo>
                    <a:pt x="1654" y="61209"/>
                  </a:lnTo>
                  <a:cubicBezTo>
                    <a:pt x="1590" y="61342"/>
                    <a:pt x="1458" y="61474"/>
                    <a:pt x="1389" y="61543"/>
                  </a:cubicBezTo>
                  <a:cubicBezTo>
                    <a:pt x="1325" y="61607"/>
                    <a:pt x="1325" y="61675"/>
                    <a:pt x="1325" y="61739"/>
                  </a:cubicBezTo>
                  <a:cubicBezTo>
                    <a:pt x="1389" y="61607"/>
                    <a:pt x="1521" y="61543"/>
                    <a:pt x="1590" y="61410"/>
                  </a:cubicBezTo>
                  <a:cubicBezTo>
                    <a:pt x="1654" y="61342"/>
                    <a:pt x="1654" y="61278"/>
                    <a:pt x="1654" y="61209"/>
                  </a:cubicBezTo>
                  <a:close/>
                  <a:moveTo>
                    <a:pt x="1521" y="61739"/>
                  </a:moveTo>
                  <a:cubicBezTo>
                    <a:pt x="1389" y="61808"/>
                    <a:pt x="1325" y="61940"/>
                    <a:pt x="1193" y="62073"/>
                  </a:cubicBezTo>
                  <a:lnTo>
                    <a:pt x="1193" y="62269"/>
                  </a:lnTo>
                  <a:cubicBezTo>
                    <a:pt x="1256" y="62136"/>
                    <a:pt x="1325" y="62073"/>
                    <a:pt x="1458" y="61940"/>
                  </a:cubicBezTo>
                  <a:cubicBezTo>
                    <a:pt x="1458" y="61872"/>
                    <a:pt x="1521" y="61808"/>
                    <a:pt x="1521" y="61739"/>
                  </a:cubicBezTo>
                  <a:close/>
                  <a:moveTo>
                    <a:pt x="1389" y="62269"/>
                  </a:moveTo>
                  <a:lnTo>
                    <a:pt x="1389" y="62269"/>
                  </a:lnTo>
                  <a:cubicBezTo>
                    <a:pt x="1256" y="62338"/>
                    <a:pt x="1193" y="62470"/>
                    <a:pt x="1060" y="62534"/>
                  </a:cubicBezTo>
                  <a:cubicBezTo>
                    <a:pt x="1060" y="62603"/>
                    <a:pt x="1060" y="62666"/>
                    <a:pt x="991" y="62799"/>
                  </a:cubicBezTo>
                  <a:lnTo>
                    <a:pt x="1325" y="62470"/>
                  </a:lnTo>
                  <a:cubicBezTo>
                    <a:pt x="1325" y="62401"/>
                    <a:pt x="1325" y="62338"/>
                    <a:pt x="1389" y="62269"/>
                  </a:cubicBezTo>
                  <a:close/>
                  <a:moveTo>
                    <a:pt x="1193" y="62799"/>
                  </a:moveTo>
                  <a:lnTo>
                    <a:pt x="928" y="63064"/>
                  </a:lnTo>
                  <a:cubicBezTo>
                    <a:pt x="928" y="63133"/>
                    <a:pt x="928" y="63196"/>
                    <a:pt x="859" y="63265"/>
                  </a:cubicBezTo>
                  <a:cubicBezTo>
                    <a:pt x="991" y="63196"/>
                    <a:pt x="1060" y="63133"/>
                    <a:pt x="1124" y="63064"/>
                  </a:cubicBezTo>
                  <a:cubicBezTo>
                    <a:pt x="1193" y="62931"/>
                    <a:pt x="1193" y="62868"/>
                    <a:pt x="1193" y="62799"/>
                  </a:cubicBezTo>
                  <a:close/>
                  <a:moveTo>
                    <a:pt x="1060" y="63329"/>
                  </a:moveTo>
                  <a:lnTo>
                    <a:pt x="859" y="63530"/>
                  </a:lnTo>
                  <a:cubicBezTo>
                    <a:pt x="795" y="63663"/>
                    <a:pt x="795" y="63726"/>
                    <a:pt x="795" y="63795"/>
                  </a:cubicBezTo>
                  <a:lnTo>
                    <a:pt x="991" y="63594"/>
                  </a:lnTo>
                  <a:cubicBezTo>
                    <a:pt x="1060" y="63461"/>
                    <a:pt x="1060" y="63398"/>
                    <a:pt x="1060" y="63329"/>
                  </a:cubicBezTo>
                  <a:close/>
                  <a:moveTo>
                    <a:pt x="991" y="63795"/>
                  </a:moveTo>
                  <a:lnTo>
                    <a:pt x="726" y="64060"/>
                  </a:lnTo>
                  <a:cubicBezTo>
                    <a:pt x="663" y="64124"/>
                    <a:pt x="663" y="64256"/>
                    <a:pt x="663" y="64325"/>
                  </a:cubicBezTo>
                  <a:cubicBezTo>
                    <a:pt x="726" y="64256"/>
                    <a:pt x="795" y="64193"/>
                    <a:pt x="928" y="64124"/>
                  </a:cubicBezTo>
                  <a:cubicBezTo>
                    <a:pt x="928" y="63991"/>
                    <a:pt x="928" y="63928"/>
                    <a:pt x="991" y="63795"/>
                  </a:cubicBezTo>
                  <a:close/>
                  <a:moveTo>
                    <a:pt x="859" y="64325"/>
                  </a:moveTo>
                  <a:lnTo>
                    <a:pt x="594" y="64590"/>
                  </a:lnTo>
                  <a:cubicBezTo>
                    <a:pt x="594" y="64654"/>
                    <a:pt x="594" y="64786"/>
                    <a:pt x="530" y="64855"/>
                  </a:cubicBezTo>
                  <a:cubicBezTo>
                    <a:pt x="663" y="64786"/>
                    <a:pt x="726" y="64723"/>
                    <a:pt x="795" y="64654"/>
                  </a:cubicBezTo>
                  <a:cubicBezTo>
                    <a:pt x="795" y="64590"/>
                    <a:pt x="859" y="64458"/>
                    <a:pt x="859" y="64325"/>
                  </a:cubicBezTo>
                  <a:close/>
                  <a:moveTo>
                    <a:pt x="726" y="64855"/>
                  </a:moveTo>
                  <a:lnTo>
                    <a:pt x="530" y="65051"/>
                  </a:lnTo>
                  <a:cubicBezTo>
                    <a:pt x="461" y="65184"/>
                    <a:pt x="461" y="65316"/>
                    <a:pt x="461" y="65385"/>
                  </a:cubicBezTo>
                  <a:lnTo>
                    <a:pt x="663" y="65184"/>
                  </a:lnTo>
                  <a:cubicBezTo>
                    <a:pt x="726" y="65120"/>
                    <a:pt x="726" y="64988"/>
                    <a:pt x="726" y="64855"/>
                  </a:cubicBezTo>
                  <a:close/>
                  <a:moveTo>
                    <a:pt x="663" y="65385"/>
                  </a:moveTo>
                  <a:lnTo>
                    <a:pt x="663" y="65385"/>
                  </a:lnTo>
                  <a:cubicBezTo>
                    <a:pt x="594" y="65449"/>
                    <a:pt x="530" y="65518"/>
                    <a:pt x="398" y="65581"/>
                  </a:cubicBezTo>
                  <a:lnTo>
                    <a:pt x="398" y="65915"/>
                  </a:lnTo>
                  <a:lnTo>
                    <a:pt x="594" y="65714"/>
                  </a:lnTo>
                  <a:cubicBezTo>
                    <a:pt x="594" y="65650"/>
                    <a:pt x="663" y="65518"/>
                    <a:pt x="663" y="65385"/>
                  </a:cubicBezTo>
                  <a:close/>
                  <a:moveTo>
                    <a:pt x="594" y="65915"/>
                  </a:moveTo>
                  <a:lnTo>
                    <a:pt x="594" y="65915"/>
                  </a:lnTo>
                  <a:cubicBezTo>
                    <a:pt x="461" y="65979"/>
                    <a:pt x="398" y="66047"/>
                    <a:pt x="329" y="66111"/>
                  </a:cubicBezTo>
                  <a:cubicBezTo>
                    <a:pt x="329" y="66244"/>
                    <a:pt x="329" y="66376"/>
                    <a:pt x="265" y="66445"/>
                  </a:cubicBezTo>
                  <a:cubicBezTo>
                    <a:pt x="398" y="66376"/>
                    <a:pt x="461" y="66312"/>
                    <a:pt x="530" y="66312"/>
                  </a:cubicBezTo>
                  <a:cubicBezTo>
                    <a:pt x="530" y="66180"/>
                    <a:pt x="530" y="66047"/>
                    <a:pt x="594" y="65915"/>
                  </a:cubicBezTo>
                  <a:close/>
                  <a:moveTo>
                    <a:pt x="461" y="66445"/>
                  </a:moveTo>
                  <a:lnTo>
                    <a:pt x="265" y="66641"/>
                  </a:lnTo>
                  <a:cubicBezTo>
                    <a:pt x="265" y="66773"/>
                    <a:pt x="265" y="66842"/>
                    <a:pt x="196" y="66975"/>
                  </a:cubicBezTo>
                  <a:cubicBezTo>
                    <a:pt x="265" y="66906"/>
                    <a:pt x="398" y="66906"/>
                    <a:pt x="461" y="66842"/>
                  </a:cubicBezTo>
                  <a:lnTo>
                    <a:pt x="461" y="66445"/>
                  </a:lnTo>
                  <a:close/>
                  <a:moveTo>
                    <a:pt x="398" y="66975"/>
                  </a:moveTo>
                  <a:lnTo>
                    <a:pt x="196" y="67171"/>
                  </a:lnTo>
                  <a:cubicBezTo>
                    <a:pt x="196" y="67303"/>
                    <a:pt x="196" y="67372"/>
                    <a:pt x="133" y="67505"/>
                  </a:cubicBezTo>
                  <a:cubicBezTo>
                    <a:pt x="265" y="67436"/>
                    <a:pt x="329" y="67436"/>
                    <a:pt x="398" y="67372"/>
                  </a:cubicBezTo>
                  <a:lnTo>
                    <a:pt x="398" y="66975"/>
                  </a:lnTo>
                  <a:close/>
                  <a:moveTo>
                    <a:pt x="329" y="67505"/>
                  </a:moveTo>
                  <a:lnTo>
                    <a:pt x="133" y="67701"/>
                  </a:lnTo>
                  <a:lnTo>
                    <a:pt x="133" y="68035"/>
                  </a:lnTo>
                  <a:cubicBezTo>
                    <a:pt x="196" y="67966"/>
                    <a:pt x="265" y="67966"/>
                    <a:pt x="329" y="67902"/>
                  </a:cubicBezTo>
                  <a:lnTo>
                    <a:pt x="329" y="67505"/>
                  </a:lnTo>
                  <a:close/>
                  <a:moveTo>
                    <a:pt x="329" y="68035"/>
                  </a:moveTo>
                  <a:lnTo>
                    <a:pt x="329" y="68035"/>
                  </a:lnTo>
                  <a:cubicBezTo>
                    <a:pt x="265" y="68098"/>
                    <a:pt x="196" y="68167"/>
                    <a:pt x="133" y="68167"/>
                  </a:cubicBezTo>
                  <a:cubicBezTo>
                    <a:pt x="64" y="68300"/>
                    <a:pt x="64" y="68432"/>
                    <a:pt x="64" y="68565"/>
                  </a:cubicBezTo>
                  <a:cubicBezTo>
                    <a:pt x="133" y="68496"/>
                    <a:pt x="196" y="68432"/>
                    <a:pt x="265" y="68432"/>
                  </a:cubicBezTo>
                  <a:cubicBezTo>
                    <a:pt x="265" y="68300"/>
                    <a:pt x="329" y="68167"/>
                    <a:pt x="329" y="68035"/>
                  </a:cubicBezTo>
                  <a:close/>
                  <a:moveTo>
                    <a:pt x="265" y="68565"/>
                  </a:moveTo>
                  <a:cubicBezTo>
                    <a:pt x="196" y="68628"/>
                    <a:pt x="133" y="68628"/>
                    <a:pt x="64" y="68697"/>
                  </a:cubicBezTo>
                  <a:lnTo>
                    <a:pt x="64" y="69095"/>
                  </a:lnTo>
                  <a:cubicBezTo>
                    <a:pt x="133" y="69026"/>
                    <a:pt x="196" y="68962"/>
                    <a:pt x="265" y="68962"/>
                  </a:cubicBezTo>
                  <a:lnTo>
                    <a:pt x="265" y="68565"/>
                  </a:lnTo>
                  <a:close/>
                  <a:moveTo>
                    <a:pt x="265" y="69095"/>
                  </a:moveTo>
                  <a:cubicBezTo>
                    <a:pt x="196" y="69095"/>
                    <a:pt x="133" y="69158"/>
                    <a:pt x="64" y="69227"/>
                  </a:cubicBezTo>
                  <a:cubicBezTo>
                    <a:pt x="0" y="69360"/>
                    <a:pt x="0" y="69492"/>
                    <a:pt x="0" y="69625"/>
                  </a:cubicBezTo>
                  <a:cubicBezTo>
                    <a:pt x="64" y="69556"/>
                    <a:pt x="133" y="69556"/>
                    <a:pt x="196" y="69492"/>
                  </a:cubicBezTo>
                  <a:cubicBezTo>
                    <a:pt x="196" y="69360"/>
                    <a:pt x="196" y="69227"/>
                    <a:pt x="265" y="69095"/>
                  </a:cubicBezTo>
                  <a:close/>
                  <a:moveTo>
                    <a:pt x="196" y="69625"/>
                  </a:moveTo>
                  <a:cubicBezTo>
                    <a:pt x="133" y="69625"/>
                    <a:pt x="64" y="69688"/>
                    <a:pt x="0" y="69757"/>
                  </a:cubicBezTo>
                  <a:lnTo>
                    <a:pt x="0" y="70155"/>
                  </a:lnTo>
                  <a:cubicBezTo>
                    <a:pt x="64" y="70086"/>
                    <a:pt x="133" y="70086"/>
                    <a:pt x="196" y="70022"/>
                  </a:cubicBezTo>
                  <a:lnTo>
                    <a:pt x="196" y="69625"/>
                  </a:lnTo>
                  <a:close/>
                  <a:moveTo>
                    <a:pt x="196" y="70155"/>
                  </a:moveTo>
                  <a:cubicBezTo>
                    <a:pt x="133" y="70155"/>
                    <a:pt x="64" y="70218"/>
                    <a:pt x="0" y="70287"/>
                  </a:cubicBezTo>
                  <a:lnTo>
                    <a:pt x="0" y="70684"/>
                  </a:lnTo>
                  <a:cubicBezTo>
                    <a:pt x="64" y="70616"/>
                    <a:pt x="133" y="70616"/>
                    <a:pt x="196" y="70552"/>
                  </a:cubicBezTo>
                  <a:lnTo>
                    <a:pt x="196" y="70155"/>
                  </a:lnTo>
                  <a:close/>
                  <a:moveTo>
                    <a:pt x="196" y="70684"/>
                  </a:moveTo>
                  <a:cubicBezTo>
                    <a:pt x="133" y="70684"/>
                    <a:pt x="64" y="70748"/>
                    <a:pt x="0" y="70817"/>
                  </a:cubicBezTo>
                  <a:lnTo>
                    <a:pt x="0" y="71214"/>
                  </a:lnTo>
                  <a:cubicBezTo>
                    <a:pt x="64" y="71146"/>
                    <a:pt x="133" y="71146"/>
                    <a:pt x="196" y="71082"/>
                  </a:cubicBezTo>
                  <a:lnTo>
                    <a:pt x="196" y="70817"/>
                  </a:lnTo>
                  <a:lnTo>
                    <a:pt x="196" y="70684"/>
                  </a:lnTo>
                  <a:close/>
                  <a:moveTo>
                    <a:pt x="196" y="71146"/>
                  </a:moveTo>
                  <a:cubicBezTo>
                    <a:pt x="133" y="71214"/>
                    <a:pt x="64" y="71278"/>
                    <a:pt x="0" y="71278"/>
                  </a:cubicBezTo>
                  <a:lnTo>
                    <a:pt x="0" y="71744"/>
                  </a:lnTo>
                  <a:cubicBezTo>
                    <a:pt x="64" y="71675"/>
                    <a:pt x="133" y="71612"/>
                    <a:pt x="196" y="71612"/>
                  </a:cubicBezTo>
                  <a:lnTo>
                    <a:pt x="196" y="71146"/>
                  </a:lnTo>
                  <a:close/>
                  <a:moveTo>
                    <a:pt x="196" y="71675"/>
                  </a:moveTo>
                  <a:cubicBezTo>
                    <a:pt x="133" y="71744"/>
                    <a:pt x="64" y="71808"/>
                    <a:pt x="0" y="71808"/>
                  </a:cubicBezTo>
                  <a:cubicBezTo>
                    <a:pt x="196" y="77637"/>
                    <a:pt x="1919" y="84198"/>
                    <a:pt x="6158" y="91485"/>
                  </a:cubicBezTo>
                  <a:cubicBezTo>
                    <a:pt x="8877" y="96185"/>
                    <a:pt x="10202" y="100955"/>
                    <a:pt x="10997" y="105661"/>
                  </a:cubicBezTo>
                  <a:cubicBezTo>
                    <a:pt x="12189" y="112746"/>
                    <a:pt x="12189" y="119572"/>
                    <a:pt x="14044" y="125597"/>
                  </a:cubicBezTo>
                  <a:cubicBezTo>
                    <a:pt x="14637" y="127452"/>
                    <a:pt x="15369" y="129174"/>
                    <a:pt x="16360" y="130897"/>
                  </a:cubicBezTo>
                  <a:cubicBezTo>
                    <a:pt x="16492" y="131029"/>
                    <a:pt x="16625" y="131230"/>
                    <a:pt x="16693" y="131363"/>
                  </a:cubicBezTo>
                  <a:cubicBezTo>
                    <a:pt x="17503" y="132497"/>
                    <a:pt x="18405" y="133589"/>
                    <a:pt x="19465" y="134601"/>
                  </a:cubicBezTo>
                  <a:lnTo>
                    <a:pt x="19465" y="134601"/>
                  </a:lnTo>
                  <a:cubicBezTo>
                    <a:pt x="18446" y="133544"/>
                    <a:pt x="17591" y="132432"/>
                    <a:pt x="16826" y="131230"/>
                  </a:cubicBezTo>
                  <a:cubicBezTo>
                    <a:pt x="16693" y="131029"/>
                    <a:pt x="16625" y="130897"/>
                    <a:pt x="16492" y="130700"/>
                  </a:cubicBezTo>
                  <a:cubicBezTo>
                    <a:pt x="14971" y="128114"/>
                    <a:pt x="14107" y="125401"/>
                    <a:pt x="13445" y="122486"/>
                  </a:cubicBezTo>
                  <a:cubicBezTo>
                    <a:pt x="12454" y="117780"/>
                    <a:pt x="12189" y="112682"/>
                    <a:pt x="11458" y="107383"/>
                  </a:cubicBezTo>
                  <a:cubicBezTo>
                    <a:pt x="10663" y="102147"/>
                    <a:pt x="9407" y="96715"/>
                    <a:pt x="6360" y="91416"/>
                  </a:cubicBezTo>
                  <a:cubicBezTo>
                    <a:pt x="2120" y="84066"/>
                    <a:pt x="398" y="77505"/>
                    <a:pt x="196" y="71675"/>
                  </a:cubicBezTo>
                  <a:close/>
                  <a:moveTo>
                    <a:pt x="19465" y="134601"/>
                  </a:moveTo>
                  <a:cubicBezTo>
                    <a:pt x="19682" y="134826"/>
                    <a:pt x="19906" y="135048"/>
                    <a:pt x="20138" y="135269"/>
                  </a:cubicBezTo>
                  <a:lnTo>
                    <a:pt x="20202" y="135269"/>
                  </a:lnTo>
                  <a:cubicBezTo>
                    <a:pt x="19948" y="135050"/>
                    <a:pt x="19702" y="134828"/>
                    <a:pt x="19465" y="134601"/>
                  </a:cubicBezTo>
                  <a:close/>
                  <a:moveTo>
                    <a:pt x="122152" y="27028"/>
                  </a:moveTo>
                  <a:lnTo>
                    <a:pt x="122152" y="29084"/>
                  </a:lnTo>
                  <a:cubicBezTo>
                    <a:pt x="122152" y="32264"/>
                    <a:pt x="122019" y="35507"/>
                    <a:pt x="122019" y="38687"/>
                  </a:cubicBezTo>
                  <a:cubicBezTo>
                    <a:pt x="122019" y="45777"/>
                    <a:pt x="122682" y="52995"/>
                    <a:pt x="127054" y="59821"/>
                  </a:cubicBezTo>
                  <a:cubicBezTo>
                    <a:pt x="132883" y="68962"/>
                    <a:pt x="135332" y="77309"/>
                    <a:pt x="135332" y="84860"/>
                  </a:cubicBezTo>
                  <a:cubicBezTo>
                    <a:pt x="135332" y="95327"/>
                    <a:pt x="130631" y="104203"/>
                    <a:pt x="123673" y="111225"/>
                  </a:cubicBezTo>
                  <a:cubicBezTo>
                    <a:pt x="119767" y="115131"/>
                    <a:pt x="115395" y="120563"/>
                    <a:pt x="109894" y="125067"/>
                  </a:cubicBezTo>
                  <a:cubicBezTo>
                    <a:pt x="104462" y="129508"/>
                    <a:pt x="97971" y="133016"/>
                    <a:pt x="89825" y="133016"/>
                  </a:cubicBezTo>
                  <a:cubicBezTo>
                    <a:pt x="87043" y="133016"/>
                    <a:pt x="83996" y="132555"/>
                    <a:pt x="80748" y="131628"/>
                  </a:cubicBezTo>
                  <a:cubicBezTo>
                    <a:pt x="78760" y="131029"/>
                    <a:pt x="76905" y="130764"/>
                    <a:pt x="75120" y="130764"/>
                  </a:cubicBezTo>
                  <a:cubicBezTo>
                    <a:pt x="72003" y="130764"/>
                    <a:pt x="69221" y="131559"/>
                    <a:pt x="66508" y="132751"/>
                  </a:cubicBezTo>
                  <a:cubicBezTo>
                    <a:pt x="62401" y="134543"/>
                    <a:pt x="58622" y="137192"/>
                    <a:pt x="54452" y="139376"/>
                  </a:cubicBezTo>
                  <a:cubicBezTo>
                    <a:pt x="53323" y="139974"/>
                    <a:pt x="52200" y="140504"/>
                    <a:pt x="51071" y="141034"/>
                  </a:cubicBezTo>
                  <a:cubicBezTo>
                    <a:pt x="51140" y="141098"/>
                    <a:pt x="51203" y="141098"/>
                    <a:pt x="51272" y="141167"/>
                  </a:cubicBezTo>
                  <a:cubicBezTo>
                    <a:pt x="55310" y="139376"/>
                    <a:pt x="58956" y="136991"/>
                    <a:pt x="62597" y="134940"/>
                  </a:cubicBezTo>
                  <a:cubicBezTo>
                    <a:pt x="66508" y="132751"/>
                    <a:pt x="70546" y="130965"/>
                    <a:pt x="75120" y="130965"/>
                  </a:cubicBezTo>
                  <a:cubicBezTo>
                    <a:pt x="76905" y="130965"/>
                    <a:pt x="78760" y="131230"/>
                    <a:pt x="80684" y="131824"/>
                  </a:cubicBezTo>
                  <a:cubicBezTo>
                    <a:pt x="83927" y="132751"/>
                    <a:pt x="86974" y="133218"/>
                    <a:pt x="89825" y="133218"/>
                  </a:cubicBezTo>
                  <a:cubicBezTo>
                    <a:pt x="98040" y="133218"/>
                    <a:pt x="104595" y="129704"/>
                    <a:pt x="110027" y="125200"/>
                  </a:cubicBezTo>
                  <a:cubicBezTo>
                    <a:pt x="115528" y="120695"/>
                    <a:pt x="119900" y="115263"/>
                    <a:pt x="123805" y="111358"/>
                  </a:cubicBezTo>
                  <a:cubicBezTo>
                    <a:pt x="130827" y="104336"/>
                    <a:pt x="135533" y="95390"/>
                    <a:pt x="135533" y="84860"/>
                  </a:cubicBezTo>
                  <a:cubicBezTo>
                    <a:pt x="135533" y="77309"/>
                    <a:pt x="133079" y="68830"/>
                    <a:pt x="127250" y="59688"/>
                  </a:cubicBezTo>
                  <a:cubicBezTo>
                    <a:pt x="122878" y="52931"/>
                    <a:pt x="122215" y="45777"/>
                    <a:pt x="122215" y="38687"/>
                  </a:cubicBezTo>
                  <a:cubicBezTo>
                    <a:pt x="122215" y="35507"/>
                    <a:pt x="122348" y="32264"/>
                    <a:pt x="122348" y="29084"/>
                  </a:cubicBezTo>
                  <a:lnTo>
                    <a:pt x="122348" y="27097"/>
                  </a:lnTo>
                  <a:cubicBezTo>
                    <a:pt x="122284" y="27097"/>
                    <a:pt x="122215" y="27097"/>
                    <a:pt x="122152" y="27028"/>
                  </a:cubicBezTo>
                  <a:close/>
                  <a:moveTo>
                    <a:pt x="50938" y="141098"/>
                  </a:moveTo>
                  <a:cubicBezTo>
                    <a:pt x="50875" y="141098"/>
                    <a:pt x="50806" y="141098"/>
                    <a:pt x="50742" y="141167"/>
                  </a:cubicBezTo>
                  <a:cubicBezTo>
                    <a:pt x="50875" y="141167"/>
                    <a:pt x="50938" y="141230"/>
                    <a:pt x="51007" y="141230"/>
                  </a:cubicBezTo>
                  <a:cubicBezTo>
                    <a:pt x="51071" y="141230"/>
                    <a:pt x="51140" y="141230"/>
                    <a:pt x="51203" y="141167"/>
                  </a:cubicBezTo>
                  <a:cubicBezTo>
                    <a:pt x="51140" y="141167"/>
                    <a:pt x="51007" y="141098"/>
                    <a:pt x="50938" y="141098"/>
                  </a:cubicBezTo>
                  <a:close/>
                  <a:moveTo>
                    <a:pt x="50673" y="141230"/>
                  </a:moveTo>
                  <a:cubicBezTo>
                    <a:pt x="50610" y="141230"/>
                    <a:pt x="50541" y="141230"/>
                    <a:pt x="50477" y="141299"/>
                  </a:cubicBezTo>
                  <a:cubicBezTo>
                    <a:pt x="50541" y="141299"/>
                    <a:pt x="50610" y="141363"/>
                    <a:pt x="50742" y="141363"/>
                  </a:cubicBezTo>
                  <a:cubicBezTo>
                    <a:pt x="50806" y="141363"/>
                    <a:pt x="50806" y="141363"/>
                    <a:pt x="50875" y="141299"/>
                  </a:cubicBezTo>
                  <a:cubicBezTo>
                    <a:pt x="50806" y="141299"/>
                    <a:pt x="50742" y="141230"/>
                    <a:pt x="50673" y="141230"/>
                  </a:cubicBezTo>
                  <a:close/>
                  <a:moveTo>
                    <a:pt x="50345" y="141299"/>
                  </a:moveTo>
                  <a:cubicBezTo>
                    <a:pt x="50276" y="141363"/>
                    <a:pt x="50212" y="141363"/>
                    <a:pt x="50212" y="141363"/>
                  </a:cubicBezTo>
                  <a:cubicBezTo>
                    <a:pt x="50276" y="141432"/>
                    <a:pt x="50345" y="141495"/>
                    <a:pt x="50408" y="141495"/>
                  </a:cubicBezTo>
                  <a:cubicBezTo>
                    <a:pt x="50477" y="141495"/>
                    <a:pt x="50541" y="141432"/>
                    <a:pt x="50610" y="141432"/>
                  </a:cubicBezTo>
                  <a:cubicBezTo>
                    <a:pt x="50541" y="141363"/>
                    <a:pt x="50408" y="141363"/>
                    <a:pt x="50345" y="141299"/>
                  </a:cubicBezTo>
                  <a:close/>
                  <a:moveTo>
                    <a:pt x="50080" y="141432"/>
                  </a:moveTo>
                  <a:cubicBezTo>
                    <a:pt x="50011" y="141495"/>
                    <a:pt x="49947" y="141495"/>
                    <a:pt x="49878" y="141495"/>
                  </a:cubicBezTo>
                  <a:cubicBezTo>
                    <a:pt x="49947" y="141564"/>
                    <a:pt x="50080" y="141564"/>
                    <a:pt x="50143" y="141628"/>
                  </a:cubicBezTo>
                  <a:cubicBezTo>
                    <a:pt x="50212" y="141628"/>
                    <a:pt x="50212" y="141564"/>
                    <a:pt x="50276" y="141564"/>
                  </a:cubicBezTo>
                  <a:lnTo>
                    <a:pt x="50345" y="141564"/>
                  </a:lnTo>
                  <a:cubicBezTo>
                    <a:pt x="50212" y="141495"/>
                    <a:pt x="50143" y="141495"/>
                    <a:pt x="50080" y="141432"/>
                  </a:cubicBezTo>
                  <a:close/>
                  <a:moveTo>
                    <a:pt x="49746" y="141564"/>
                  </a:moveTo>
                  <a:cubicBezTo>
                    <a:pt x="49682" y="141564"/>
                    <a:pt x="49613" y="141628"/>
                    <a:pt x="49613" y="141628"/>
                  </a:cubicBezTo>
                  <a:cubicBezTo>
                    <a:pt x="49682" y="141628"/>
                    <a:pt x="49746" y="141697"/>
                    <a:pt x="49878" y="141697"/>
                  </a:cubicBezTo>
                  <a:lnTo>
                    <a:pt x="50011" y="141697"/>
                  </a:lnTo>
                  <a:cubicBezTo>
                    <a:pt x="49947" y="141628"/>
                    <a:pt x="49815" y="141564"/>
                    <a:pt x="49746" y="141564"/>
                  </a:cubicBezTo>
                  <a:close/>
                  <a:moveTo>
                    <a:pt x="49481" y="141697"/>
                  </a:moveTo>
                  <a:cubicBezTo>
                    <a:pt x="49417" y="141697"/>
                    <a:pt x="49348" y="141697"/>
                    <a:pt x="49285" y="141760"/>
                  </a:cubicBezTo>
                  <a:cubicBezTo>
                    <a:pt x="49417" y="141760"/>
                    <a:pt x="49481" y="141829"/>
                    <a:pt x="49550" y="141829"/>
                  </a:cubicBezTo>
                  <a:cubicBezTo>
                    <a:pt x="49613" y="141829"/>
                    <a:pt x="49682" y="141829"/>
                    <a:pt x="49746" y="141760"/>
                  </a:cubicBezTo>
                  <a:cubicBezTo>
                    <a:pt x="49613" y="141760"/>
                    <a:pt x="49550" y="141697"/>
                    <a:pt x="49481" y="141697"/>
                  </a:cubicBezTo>
                  <a:close/>
                  <a:moveTo>
                    <a:pt x="49152" y="141760"/>
                  </a:moveTo>
                  <a:cubicBezTo>
                    <a:pt x="49084" y="141829"/>
                    <a:pt x="49084" y="141829"/>
                    <a:pt x="49020" y="141829"/>
                  </a:cubicBezTo>
                  <a:cubicBezTo>
                    <a:pt x="49084" y="141893"/>
                    <a:pt x="49216" y="141893"/>
                    <a:pt x="49285" y="141962"/>
                  </a:cubicBezTo>
                  <a:cubicBezTo>
                    <a:pt x="49348" y="141893"/>
                    <a:pt x="49348" y="141893"/>
                    <a:pt x="49417" y="141893"/>
                  </a:cubicBezTo>
                  <a:cubicBezTo>
                    <a:pt x="49348" y="141829"/>
                    <a:pt x="49216" y="141829"/>
                    <a:pt x="49152" y="141760"/>
                  </a:cubicBezTo>
                  <a:close/>
                  <a:moveTo>
                    <a:pt x="48819" y="141893"/>
                  </a:moveTo>
                  <a:cubicBezTo>
                    <a:pt x="48819" y="141893"/>
                    <a:pt x="48755" y="141893"/>
                    <a:pt x="48686" y="141962"/>
                  </a:cubicBezTo>
                  <a:cubicBezTo>
                    <a:pt x="48819" y="141962"/>
                    <a:pt x="48887" y="142025"/>
                    <a:pt x="49020" y="142025"/>
                  </a:cubicBezTo>
                  <a:lnTo>
                    <a:pt x="49152" y="142025"/>
                  </a:lnTo>
                  <a:cubicBezTo>
                    <a:pt x="49020" y="141962"/>
                    <a:pt x="48951" y="141893"/>
                    <a:pt x="48819" y="141893"/>
                  </a:cubicBezTo>
                  <a:close/>
                  <a:moveTo>
                    <a:pt x="48421" y="142025"/>
                  </a:moveTo>
                  <a:cubicBezTo>
                    <a:pt x="48490" y="142094"/>
                    <a:pt x="48622" y="142094"/>
                    <a:pt x="48686" y="142158"/>
                  </a:cubicBezTo>
                  <a:cubicBezTo>
                    <a:pt x="48755" y="142158"/>
                    <a:pt x="48819" y="142094"/>
                    <a:pt x="48819" y="142094"/>
                  </a:cubicBezTo>
                  <a:cubicBezTo>
                    <a:pt x="48755" y="142094"/>
                    <a:pt x="48622" y="142025"/>
                    <a:pt x="48554" y="142025"/>
                  </a:cubicBezTo>
                  <a:close/>
                  <a:moveTo>
                    <a:pt x="48225" y="142094"/>
                  </a:moveTo>
                  <a:cubicBezTo>
                    <a:pt x="48225" y="142094"/>
                    <a:pt x="48156" y="142094"/>
                    <a:pt x="48093" y="142158"/>
                  </a:cubicBezTo>
                  <a:cubicBezTo>
                    <a:pt x="48225" y="142158"/>
                    <a:pt x="48358" y="142227"/>
                    <a:pt x="48421" y="142227"/>
                  </a:cubicBezTo>
                  <a:lnTo>
                    <a:pt x="48554" y="142227"/>
                  </a:lnTo>
                  <a:cubicBezTo>
                    <a:pt x="48421" y="142158"/>
                    <a:pt x="48358" y="142158"/>
                    <a:pt x="48225" y="142094"/>
                  </a:cubicBezTo>
                  <a:close/>
                  <a:moveTo>
                    <a:pt x="47828" y="142227"/>
                  </a:moveTo>
                  <a:cubicBezTo>
                    <a:pt x="47960" y="142290"/>
                    <a:pt x="48024" y="142290"/>
                    <a:pt x="48156" y="142359"/>
                  </a:cubicBezTo>
                  <a:cubicBezTo>
                    <a:pt x="48156" y="142290"/>
                    <a:pt x="48225" y="142290"/>
                    <a:pt x="48225" y="142290"/>
                  </a:cubicBezTo>
                  <a:cubicBezTo>
                    <a:pt x="48156" y="142290"/>
                    <a:pt x="48024" y="142227"/>
                    <a:pt x="47960" y="142227"/>
                  </a:cubicBezTo>
                  <a:close/>
                  <a:moveTo>
                    <a:pt x="47563" y="142290"/>
                  </a:moveTo>
                  <a:cubicBezTo>
                    <a:pt x="47626" y="142359"/>
                    <a:pt x="47759" y="142359"/>
                    <a:pt x="47828" y="142423"/>
                  </a:cubicBezTo>
                  <a:lnTo>
                    <a:pt x="47960" y="142423"/>
                  </a:lnTo>
                  <a:cubicBezTo>
                    <a:pt x="47828" y="142359"/>
                    <a:pt x="47759" y="142290"/>
                    <a:pt x="47626" y="142290"/>
                  </a:cubicBezTo>
                  <a:close/>
                  <a:moveTo>
                    <a:pt x="47298" y="142359"/>
                  </a:moveTo>
                  <a:lnTo>
                    <a:pt x="47229" y="142423"/>
                  </a:lnTo>
                  <a:cubicBezTo>
                    <a:pt x="47361" y="142423"/>
                    <a:pt x="47430" y="142492"/>
                    <a:pt x="47563" y="142492"/>
                  </a:cubicBezTo>
                  <a:lnTo>
                    <a:pt x="47626" y="142492"/>
                  </a:lnTo>
                  <a:cubicBezTo>
                    <a:pt x="47563" y="142423"/>
                    <a:pt x="47430" y="142423"/>
                    <a:pt x="47298" y="142359"/>
                  </a:cubicBezTo>
                  <a:close/>
                  <a:moveTo>
                    <a:pt x="46964" y="142492"/>
                  </a:moveTo>
                  <a:cubicBezTo>
                    <a:pt x="47033" y="142492"/>
                    <a:pt x="47165" y="142555"/>
                    <a:pt x="47298" y="142555"/>
                  </a:cubicBezTo>
                  <a:lnTo>
                    <a:pt x="47361" y="142555"/>
                  </a:lnTo>
                  <a:cubicBezTo>
                    <a:pt x="47229" y="142555"/>
                    <a:pt x="47096" y="142492"/>
                    <a:pt x="46964" y="142492"/>
                  </a:cubicBezTo>
                  <a:close/>
                  <a:moveTo>
                    <a:pt x="46635" y="142555"/>
                  </a:moveTo>
                  <a:cubicBezTo>
                    <a:pt x="46768" y="142624"/>
                    <a:pt x="46900" y="142624"/>
                    <a:pt x="47033" y="142688"/>
                  </a:cubicBezTo>
                  <a:lnTo>
                    <a:pt x="47033" y="142624"/>
                  </a:lnTo>
                  <a:cubicBezTo>
                    <a:pt x="46900" y="142624"/>
                    <a:pt x="46831" y="142555"/>
                    <a:pt x="46699" y="142555"/>
                  </a:cubicBezTo>
                  <a:close/>
                  <a:moveTo>
                    <a:pt x="46301" y="142624"/>
                  </a:moveTo>
                  <a:cubicBezTo>
                    <a:pt x="46434" y="142688"/>
                    <a:pt x="46566" y="142688"/>
                    <a:pt x="46699" y="142757"/>
                  </a:cubicBezTo>
                  <a:lnTo>
                    <a:pt x="46768" y="142757"/>
                  </a:lnTo>
                  <a:cubicBezTo>
                    <a:pt x="46635" y="142688"/>
                    <a:pt x="46503" y="142688"/>
                    <a:pt x="46370" y="142624"/>
                  </a:cubicBezTo>
                  <a:close/>
                  <a:moveTo>
                    <a:pt x="20271" y="135666"/>
                  </a:moveTo>
                  <a:cubicBezTo>
                    <a:pt x="22321" y="137521"/>
                    <a:pt x="24971" y="139243"/>
                    <a:pt x="28283" y="140701"/>
                  </a:cubicBezTo>
                  <a:cubicBezTo>
                    <a:pt x="32920" y="142688"/>
                    <a:pt x="36964" y="143552"/>
                    <a:pt x="40541" y="143552"/>
                  </a:cubicBezTo>
                  <a:cubicBezTo>
                    <a:pt x="40938" y="143552"/>
                    <a:pt x="41267" y="143552"/>
                    <a:pt x="41664" y="143483"/>
                  </a:cubicBezTo>
                  <a:lnTo>
                    <a:pt x="41399" y="143483"/>
                  </a:lnTo>
                  <a:cubicBezTo>
                    <a:pt x="37626" y="143483"/>
                    <a:pt x="33387" y="142688"/>
                    <a:pt x="28485" y="140568"/>
                  </a:cubicBezTo>
                  <a:cubicBezTo>
                    <a:pt x="25104" y="139111"/>
                    <a:pt x="22454" y="137521"/>
                    <a:pt x="20334" y="13566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8" name="Google Shape;708;p38"/>
            <p:cNvSpPr/>
            <p:nvPr/>
          </p:nvSpPr>
          <p:spPr>
            <a:xfrm>
              <a:off x="2085425" y="1013150"/>
              <a:ext cx="3431375" cy="3580450"/>
            </a:xfrm>
            <a:custGeom>
              <a:avLst/>
              <a:gdLst/>
              <a:ahLst/>
              <a:cxnLst/>
              <a:rect l="l" t="t" r="r" b="b"/>
              <a:pathLst>
                <a:path w="137255" h="143218" extrusionOk="0">
                  <a:moveTo>
                    <a:pt x="92740" y="1129"/>
                  </a:moveTo>
                  <a:cubicBezTo>
                    <a:pt x="92872" y="1129"/>
                    <a:pt x="93005" y="1193"/>
                    <a:pt x="93074" y="1193"/>
                  </a:cubicBezTo>
                  <a:lnTo>
                    <a:pt x="93137" y="1193"/>
                  </a:lnTo>
                  <a:cubicBezTo>
                    <a:pt x="93074" y="1129"/>
                    <a:pt x="92941" y="1129"/>
                    <a:pt x="92809" y="1129"/>
                  </a:cubicBezTo>
                  <a:close/>
                  <a:moveTo>
                    <a:pt x="92342" y="1193"/>
                  </a:moveTo>
                  <a:cubicBezTo>
                    <a:pt x="92475" y="1262"/>
                    <a:pt x="92544" y="1262"/>
                    <a:pt x="92676" y="1326"/>
                  </a:cubicBezTo>
                  <a:cubicBezTo>
                    <a:pt x="92740" y="1262"/>
                    <a:pt x="92740" y="1262"/>
                    <a:pt x="92809" y="1262"/>
                  </a:cubicBezTo>
                  <a:cubicBezTo>
                    <a:pt x="92676" y="1262"/>
                    <a:pt x="92544" y="1193"/>
                    <a:pt x="92411" y="1193"/>
                  </a:cubicBezTo>
                  <a:close/>
                  <a:moveTo>
                    <a:pt x="92014" y="1262"/>
                  </a:moveTo>
                  <a:cubicBezTo>
                    <a:pt x="92014" y="1262"/>
                    <a:pt x="91945" y="1262"/>
                    <a:pt x="91945" y="1326"/>
                  </a:cubicBezTo>
                  <a:cubicBezTo>
                    <a:pt x="92014" y="1326"/>
                    <a:pt x="92146" y="1394"/>
                    <a:pt x="92279" y="1394"/>
                  </a:cubicBezTo>
                  <a:lnTo>
                    <a:pt x="92411" y="1394"/>
                  </a:lnTo>
                  <a:cubicBezTo>
                    <a:pt x="92279" y="1326"/>
                    <a:pt x="92146" y="1326"/>
                    <a:pt x="92014" y="1262"/>
                  </a:cubicBezTo>
                  <a:close/>
                  <a:moveTo>
                    <a:pt x="91547" y="1394"/>
                  </a:moveTo>
                  <a:cubicBezTo>
                    <a:pt x="91616" y="1458"/>
                    <a:pt x="91749" y="1458"/>
                    <a:pt x="91812" y="1527"/>
                  </a:cubicBezTo>
                  <a:cubicBezTo>
                    <a:pt x="91881" y="1527"/>
                    <a:pt x="91945" y="1527"/>
                    <a:pt x="92014" y="1458"/>
                  </a:cubicBezTo>
                  <a:cubicBezTo>
                    <a:pt x="91881" y="1458"/>
                    <a:pt x="91812" y="1394"/>
                    <a:pt x="91680" y="1394"/>
                  </a:cubicBezTo>
                  <a:close/>
                  <a:moveTo>
                    <a:pt x="91282" y="1458"/>
                  </a:moveTo>
                  <a:cubicBezTo>
                    <a:pt x="91282" y="1458"/>
                    <a:pt x="91219" y="1527"/>
                    <a:pt x="91150" y="1527"/>
                  </a:cubicBezTo>
                  <a:cubicBezTo>
                    <a:pt x="91282" y="1590"/>
                    <a:pt x="91351" y="1590"/>
                    <a:pt x="91415" y="1659"/>
                  </a:cubicBezTo>
                  <a:cubicBezTo>
                    <a:pt x="91484" y="1590"/>
                    <a:pt x="91547" y="1590"/>
                    <a:pt x="91616" y="1590"/>
                  </a:cubicBezTo>
                  <a:cubicBezTo>
                    <a:pt x="91484" y="1527"/>
                    <a:pt x="91415" y="1527"/>
                    <a:pt x="91282" y="1458"/>
                  </a:cubicBezTo>
                  <a:close/>
                  <a:moveTo>
                    <a:pt x="90954" y="1590"/>
                  </a:moveTo>
                  <a:cubicBezTo>
                    <a:pt x="90885" y="1590"/>
                    <a:pt x="90821" y="1590"/>
                    <a:pt x="90753" y="1659"/>
                  </a:cubicBezTo>
                  <a:cubicBezTo>
                    <a:pt x="90821" y="1659"/>
                    <a:pt x="90954" y="1723"/>
                    <a:pt x="91017" y="1792"/>
                  </a:cubicBezTo>
                  <a:cubicBezTo>
                    <a:pt x="91086" y="1723"/>
                    <a:pt x="91150" y="1723"/>
                    <a:pt x="91219" y="1723"/>
                  </a:cubicBezTo>
                  <a:cubicBezTo>
                    <a:pt x="91150" y="1659"/>
                    <a:pt x="91017" y="1590"/>
                    <a:pt x="90954" y="1590"/>
                  </a:cubicBezTo>
                  <a:close/>
                  <a:moveTo>
                    <a:pt x="90355" y="1723"/>
                  </a:moveTo>
                  <a:cubicBezTo>
                    <a:pt x="90424" y="1792"/>
                    <a:pt x="90556" y="1855"/>
                    <a:pt x="90620" y="1855"/>
                  </a:cubicBezTo>
                  <a:cubicBezTo>
                    <a:pt x="90689" y="1855"/>
                    <a:pt x="90753" y="1855"/>
                    <a:pt x="90821" y="1792"/>
                  </a:cubicBezTo>
                  <a:cubicBezTo>
                    <a:pt x="90753" y="1792"/>
                    <a:pt x="90689" y="1723"/>
                    <a:pt x="90556" y="1723"/>
                  </a:cubicBezTo>
                  <a:close/>
                  <a:moveTo>
                    <a:pt x="90223" y="1792"/>
                  </a:moveTo>
                  <a:cubicBezTo>
                    <a:pt x="90090" y="1855"/>
                    <a:pt x="90026" y="1855"/>
                    <a:pt x="89958" y="1855"/>
                  </a:cubicBezTo>
                  <a:cubicBezTo>
                    <a:pt x="90026" y="1924"/>
                    <a:pt x="90159" y="1988"/>
                    <a:pt x="90223" y="1988"/>
                  </a:cubicBezTo>
                  <a:cubicBezTo>
                    <a:pt x="90291" y="1988"/>
                    <a:pt x="90355" y="1988"/>
                    <a:pt x="90424" y="1924"/>
                  </a:cubicBezTo>
                  <a:cubicBezTo>
                    <a:pt x="90355" y="1924"/>
                    <a:pt x="90291" y="1855"/>
                    <a:pt x="90223" y="1792"/>
                  </a:cubicBezTo>
                  <a:close/>
                  <a:moveTo>
                    <a:pt x="89825" y="1924"/>
                  </a:moveTo>
                  <a:cubicBezTo>
                    <a:pt x="89762" y="1988"/>
                    <a:pt x="89693" y="1988"/>
                    <a:pt x="89560" y="1988"/>
                  </a:cubicBezTo>
                  <a:cubicBezTo>
                    <a:pt x="89629" y="2057"/>
                    <a:pt x="89693" y="2120"/>
                    <a:pt x="89825" y="2120"/>
                  </a:cubicBezTo>
                  <a:cubicBezTo>
                    <a:pt x="89894" y="2120"/>
                    <a:pt x="89958" y="2120"/>
                    <a:pt x="90026" y="2057"/>
                  </a:cubicBezTo>
                  <a:cubicBezTo>
                    <a:pt x="89958" y="2057"/>
                    <a:pt x="89894" y="1988"/>
                    <a:pt x="89825" y="1924"/>
                  </a:cubicBezTo>
                  <a:close/>
                  <a:moveTo>
                    <a:pt x="89428" y="2057"/>
                  </a:moveTo>
                  <a:cubicBezTo>
                    <a:pt x="89364" y="2057"/>
                    <a:pt x="89295" y="2120"/>
                    <a:pt x="89163" y="2120"/>
                  </a:cubicBezTo>
                  <a:cubicBezTo>
                    <a:pt x="89232" y="2189"/>
                    <a:pt x="89295" y="2253"/>
                    <a:pt x="89364" y="2253"/>
                  </a:cubicBezTo>
                  <a:cubicBezTo>
                    <a:pt x="89497" y="2253"/>
                    <a:pt x="89560" y="2253"/>
                    <a:pt x="89629" y="2189"/>
                  </a:cubicBezTo>
                  <a:cubicBezTo>
                    <a:pt x="89560" y="2120"/>
                    <a:pt x="89497" y="2120"/>
                    <a:pt x="89428" y="2057"/>
                  </a:cubicBezTo>
                  <a:close/>
                  <a:moveTo>
                    <a:pt x="89030" y="2189"/>
                  </a:moveTo>
                  <a:cubicBezTo>
                    <a:pt x="88967" y="2189"/>
                    <a:pt x="88898" y="2253"/>
                    <a:pt x="88765" y="2253"/>
                  </a:cubicBezTo>
                  <a:cubicBezTo>
                    <a:pt x="88834" y="2322"/>
                    <a:pt x="88898" y="2385"/>
                    <a:pt x="88967" y="2385"/>
                  </a:cubicBezTo>
                  <a:cubicBezTo>
                    <a:pt x="89099" y="2385"/>
                    <a:pt x="89163" y="2385"/>
                    <a:pt x="89232" y="2322"/>
                  </a:cubicBezTo>
                  <a:cubicBezTo>
                    <a:pt x="89163" y="2253"/>
                    <a:pt x="89099" y="2253"/>
                    <a:pt x="89030" y="2189"/>
                  </a:cubicBezTo>
                  <a:close/>
                  <a:moveTo>
                    <a:pt x="88633" y="2322"/>
                  </a:moveTo>
                  <a:cubicBezTo>
                    <a:pt x="88569" y="2385"/>
                    <a:pt x="88500" y="2385"/>
                    <a:pt x="88368" y="2385"/>
                  </a:cubicBezTo>
                  <a:lnTo>
                    <a:pt x="88569" y="2587"/>
                  </a:lnTo>
                  <a:cubicBezTo>
                    <a:pt x="88633" y="2518"/>
                    <a:pt x="88765" y="2518"/>
                    <a:pt x="88834" y="2454"/>
                  </a:cubicBezTo>
                  <a:cubicBezTo>
                    <a:pt x="88765" y="2385"/>
                    <a:pt x="88702" y="2385"/>
                    <a:pt x="88633" y="2322"/>
                  </a:cubicBezTo>
                  <a:close/>
                  <a:moveTo>
                    <a:pt x="88235" y="2454"/>
                  </a:moveTo>
                  <a:cubicBezTo>
                    <a:pt x="88172" y="2518"/>
                    <a:pt x="88103" y="2518"/>
                    <a:pt x="87970" y="2587"/>
                  </a:cubicBezTo>
                  <a:cubicBezTo>
                    <a:pt x="88039" y="2587"/>
                    <a:pt x="88103" y="2650"/>
                    <a:pt x="88172" y="2719"/>
                  </a:cubicBezTo>
                  <a:cubicBezTo>
                    <a:pt x="88235" y="2650"/>
                    <a:pt x="88368" y="2650"/>
                    <a:pt x="88437" y="2587"/>
                  </a:cubicBezTo>
                  <a:cubicBezTo>
                    <a:pt x="88368" y="2587"/>
                    <a:pt x="88304" y="2518"/>
                    <a:pt x="88235" y="2454"/>
                  </a:cubicBezTo>
                  <a:close/>
                  <a:moveTo>
                    <a:pt x="87838" y="2587"/>
                  </a:moveTo>
                  <a:cubicBezTo>
                    <a:pt x="87774" y="2650"/>
                    <a:pt x="87705" y="2650"/>
                    <a:pt x="87573" y="2719"/>
                  </a:cubicBezTo>
                  <a:cubicBezTo>
                    <a:pt x="87642" y="2719"/>
                    <a:pt x="87705" y="2783"/>
                    <a:pt x="87774" y="2852"/>
                  </a:cubicBezTo>
                  <a:cubicBezTo>
                    <a:pt x="87838" y="2783"/>
                    <a:pt x="87970" y="2783"/>
                    <a:pt x="88039" y="2719"/>
                  </a:cubicBezTo>
                  <a:cubicBezTo>
                    <a:pt x="87970" y="2719"/>
                    <a:pt x="87907" y="2650"/>
                    <a:pt x="87838" y="2587"/>
                  </a:cubicBezTo>
                  <a:close/>
                  <a:moveTo>
                    <a:pt x="87509" y="2719"/>
                  </a:moveTo>
                  <a:cubicBezTo>
                    <a:pt x="87377" y="2783"/>
                    <a:pt x="87308" y="2783"/>
                    <a:pt x="87175" y="2852"/>
                  </a:cubicBezTo>
                  <a:cubicBezTo>
                    <a:pt x="87244" y="2915"/>
                    <a:pt x="87308" y="2915"/>
                    <a:pt x="87377" y="2984"/>
                  </a:cubicBezTo>
                  <a:cubicBezTo>
                    <a:pt x="87440" y="2984"/>
                    <a:pt x="87573" y="2915"/>
                    <a:pt x="87642" y="2915"/>
                  </a:cubicBezTo>
                  <a:cubicBezTo>
                    <a:pt x="87573" y="2852"/>
                    <a:pt x="87509" y="2783"/>
                    <a:pt x="87509" y="2719"/>
                  </a:cubicBezTo>
                  <a:close/>
                  <a:moveTo>
                    <a:pt x="87112" y="2915"/>
                  </a:moveTo>
                  <a:cubicBezTo>
                    <a:pt x="86979" y="2915"/>
                    <a:pt x="86910" y="2984"/>
                    <a:pt x="86778" y="2984"/>
                  </a:cubicBezTo>
                  <a:cubicBezTo>
                    <a:pt x="86847" y="3048"/>
                    <a:pt x="86910" y="3117"/>
                    <a:pt x="86910" y="3180"/>
                  </a:cubicBezTo>
                  <a:cubicBezTo>
                    <a:pt x="87043" y="3117"/>
                    <a:pt x="87112" y="3048"/>
                    <a:pt x="87244" y="3048"/>
                  </a:cubicBezTo>
                  <a:lnTo>
                    <a:pt x="87112" y="2915"/>
                  </a:lnTo>
                  <a:close/>
                  <a:moveTo>
                    <a:pt x="86714" y="3048"/>
                  </a:moveTo>
                  <a:cubicBezTo>
                    <a:pt x="86582" y="3048"/>
                    <a:pt x="86513" y="3117"/>
                    <a:pt x="86380" y="3180"/>
                  </a:cubicBezTo>
                  <a:cubicBezTo>
                    <a:pt x="86449" y="3180"/>
                    <a:pt x="86513" y="3249"/>
                    <a:pt x="86513" y="3313"/>
                  </a:cubicBezTo>
                  <a:cubicBezTo>
                    <a:pt x="86645" y="3249"/>
                    <a:pt x="86714" y="3249"/>
                    <a:pt x="86847" y="3180"/>
                  </a:cubicBezTo>
                  <a:cubicBezTo>
                    <a:pt x="86778" y="3117"/>
                    <a:pt x="86714" y="3117"/>
                    <a:pt x="86714" y="3048"/>
                  </a:cubicBezTo>
                  <a:close/>
                  <a:moveTo>
                    <a:pt x="86317" y="3180"/>
                  </a:moveTo>
                  <a:cubicBezTo>
                    <a:pt x="86184" y="3249"/>
                    <a:pt x="86116" y="3249"/>
                    <a:pt x="85983" y="3313"/>
                  </a:cubicBezTo>
                  <a:cubicBezTo>
                    <a:pt x="86052" y="3382"/>
                    <a:pt x="86052" y="3445"/>
                    <a:pt x="86116" y="3445"/>
                  </a:cubicBezTo>
                  <a:cubicBezTo>
                    <a:pt x="86248" y="3445"/>
                    <a:pt x="86317" y="3382"/>
                    <a:pt x="86449" y="3382"/>
                  </a:cubicBezTo>
                  <a:cubicBezTo>
                    <a:pt x="86380" y="3313"/>
                    <a:pt x="86317" y="3249"/>
                    <a:pt x="86317" y="3180"/>
                  </a:cubicBezTo>
                  <a:close/>
                  <a:moveTo>
                    <a:pt x="85919" y="3382"/>
                  </a:moveTo>
                  <a:cubicBezTo>
                    <a:pt x="85787" y="3382"/>
                    <a:pt x="85654" y="3445"/>
                    <a:pt x="85586" y="3445"/>
                  </a:cubicBezTo>
                  <a:cubicBezTo>
                    <a:pt x="85654" y="3514"/>
                    <a:pt x="85654" y="3578"/>
                    <a:pt x="85718" y="3647"/>
                  </a:cubicBezTo>
                  <a:cubicBezTo>
                    <a:pt x="85787" y="3578"/>
                    <a:pt x="85919" y="3578"/>
                    <a:pt x="86052" y="3514"/>
                  </a:cubicBezTo>
                  <a:lnTo>
                    <a:pt x="85919" y="3382"/>
                  </a:lnTo>
                  <a:close/>
                  <a:moveTo>
                    <a:pt x="85522" y="3514"/>
                  </a:moveTo>
                  <a:cubicBezTo>
                    <a:pt x="85389" y="3578"/>
                    <a:pt x="85257" y="3578"/>
                    <a:pt x="85188" y="3647"/>
                  </a:cubicBezTo>
                  <a:cubicBezTo>
                    <a:pt x="85188" y="3710"/>
                    <a:pt x="85257" y="3710"/>
                    <a:pt x="85321" y="3779"/>
                  </a:cubicBezTo>
                  <a:cubicBezTo>
                    <a:pt x="85389" y="3779"/>
                    <a:pt x="85522" y="3710"/>
                    <a:pt x="85654" y="3647"/>
                  </a:cubicBezTo>
                  <a:cubicBezTo>
                    <a:pt x="85586" y="3647"/>
                    <a:pt x="85522" y="3578"/>
                    <a:pt x="85522" y="3514"/>
                  </a:cubicBezTo>
                  <a:close/>
                  <a:moveTo>
                    <a:pt x="85056" y="3647"/>
                  </a:moveTo>
                  <a:cubicBezTo>
                    <a:pt x="84992" y="3710"/>
                    <a:pt x="84860" y="3779"/>
                    <a:pt x="84791" y="3779"/>
                  </a:cubicBezTo>
                  <a:cubicBezTo>
                    <a:pt x="84791" y="3843"/>
                    <a:pt x="84860" y="3912"/>
                    <a:pt x="84860" y="3975"/>
                  </a:cubicBezTo>
                  <a:cubicBezTo>
                    <a:pt x="84992" y="3912"/>
                    <a:pt x="85125" y="3843"/>
                    <a:pt x="85188" y="3843"/>
                  </a:cubicBezTo>
                  <a:cubicBezTo>
                    <a:pt x="85188" y="3779"/>
                    <a:pt x="85125" y="3710"/>
                    <a:pt x="85056" y="3647"/>
                  </a:cubicBezTo>
                  <a:close/>
                  <a:moveTo>
                    <a:pt x="84658" y="3843"/>
                  </a:moveTo>
                  <a:cubicBezTo>
                    <a:pt x="84595" y="3912"/>
                    <a:pt x="84462" y="3912"/>
                    <a:pt x="84330" y="3975"/>
                  </a:cubicBezTo>
                  <a:lnTo>
                    <a:pt x="84462" y="4108"/>
                  </a:lnTo>
                  <a:cubicBezTo>
                    <a:pt x="84595" y="4108"/>
                    <a:pt x="84727" y="4044"/>
                    <a:pt x="84791" y="3975"/>
                  </a:cubicBezTo>
                  <a:lnTo>
                    <a:pt x="84658" y="3843"/>
                  </a:lnTo>
                  <a:close/>
                  <a:moveTo>
                    <a:pt x="100026" y="1"/>
                  </a:moveTo>
                  <a:cubicBezTo>
                    <a:pt x="98834" y="70"/>
                    <a:pt x="97642" y="133"/>
                    <a:pt x="96449" y="335"/>
                  </a:cubicBezTo>
                  <a:cubicBezTo>
                    <a:pt x="96253" y="335"/>
                    <a:pt x="95988" y="398"/>
                    <a:pt x="95723" y="467"/>
                  </a:cubicBezTo>
                  <a:cubicBezTo>
                    <a:pt x="96847" y="335"/>
                    <a:pt x="97976" y="266"/>
                    <a:pt x="99099" y="266"/>
                  </a:cubicBezTo>
                  <a:lnTo>
                    <a:pt x="99232" y="266"/>
                  </a:lnTo>
                  <a:cubicBezTo>
                    <a:pt x="99300" y="202"/>
                    <a:pt x="99364" y="202"/>
                    <a:pt x="99497" y="202"/>
                  </a:cubicBezTo>
                  <a:lnTo>
                    <a:pt x="100493" y="202"/>
                  </a:lnTo>
                  <a:cubicBezTo>
                    <a:pt x="104467" y="202"/>
                    <a:pt x="108177" y="1193"/>
                    <a:pt x="111553" y="3779"/>
                  </a:cubicBezTo>
                  <a:cubicBezTo>
                    <a:pt x="116587" y="7552"/>
                    <a:pt x="119502" y="11659"/>
                    <a:pt x="121161" y="16031"/>
                  </a:cubicBezTo>
                  <a:cubicBezTo>
                    <a:pt x="121608" y="17126"/>
                    <a:pt x="121995" y="18281"/>
                    <a:pt x="122381" y="19375"/>
                  </a:cubicBezTo>
                  <a:lnTo>
                    <a:pt x="122381" y="19375"/>
                  </a:lnTo>
                  <a:cubicBezTo>
                    <a:pt x="122349" y="19256"/>
                    <a:pt x="122337" y="19117"/>
                    <a:pt x="122284" y="19015"/>
                  </a:cubicBezTo>
                  <a:cubicBezTo>
                    <a:pt x="121955" y="17823"/>
                    <a:pt x="121558" y="16630"/>
                    <a:pt x="121092" y="15438"/>
                  </a:cubicBezTo>
                  <a:cubicBezTo>
                    <a:pt x="120763" y="14574"/>
                    <a:pt x="120366" y="13716"/>
                    <a:pt x="119899" y="12852"/>
                  </a:cubicBezTo>
                  <a:cubicBezTo>
                    <a:pt x="118113" y="9609"/>
                    <a:pt x="115527" y="6492"/>
                    <a:pt x="111685" y="3578"/>
                  </a:cubicBezTo>
                  <a:cubicBezTo>
                    <a:pt x="108309" y="1061"/>
                    <a:pt x="104467" y="1"/>
                    <a:pt x="100493" y="1"/>
                  </a:cubicBezTo>
                  <a:close/>
                  <a:moveTo>
                    <a:pt x="122381" y="19375"/>
                  </a:moveTo>
                  <a:cubicBezTo>
                    <a:pt x="122390" y="19411"/>
                    <a:pt x="122402" y="19445"/>
                    <a:pt x="122417" y="19476"/>
                  </a:cubicBezTo>
                  <a:cubicBezTo>
                    <a:pt x="122405" y="19442"/>
                    <a:pt x="122393" y="19409"/>
                    <a:pt x="122381" y="19375"/>
                  </a:cubicBezTo>
                  <a:close/>
                  <a:moveTo>
                    <a:pt x="122814" y="22460"/>
                  </a:moveTo>
                  <a:lnTo>
                    <a:pt x="122814" y="22523"/>
                  </a:lnTo>
                  <a:cubicBezTo>
                    <a:pt x="122883" y="22523"/>
                    <a:pt x="122946" y="22592"/>
                    <a:pt x="123015" y="22656"/>
                  </a:cubicBezTo>
                  <a:lnTo>
                    <a:pt x="122814" y="22460"/>
                  </a:lnTo>
                  <a:close/>
                  <a:moveTo>
                    <a:pt x="122814" y="22725"/>
                  </a:moveTo>
                  <a:lnTo>
                    <a:pt x="122814" y="22788"/>
                  </a:lnTo>
                  <a:cubicBezTo>
                    <a:pt x="122841" y="22788"/>
                    <a:pt x="122877" y="22799"/>
                    <a:pt x="122915" y="22815"/>
                  </a:cubicBezTo>
                  <a:lnTo>
                    <a:pt x="122915" y="22815"/>
                  </a:lnTo>
                  <a:cubicBezTo>
                    <a:pt x="122882" y="22790"/>
                    <a:pt x="122848" y="22756"/>
                    <a:pt x="122814" y="22725"/>
                  </a:cubicBezTo>
                  <a:close/>
                  <a:moveTo>
                    <a:pt x="122915" y="22815"/>
                  </a:moveTo>
                  <a:cubicBezTo>
                    <a:pt x="122940" y="22834"/>
                    <a:pt x="122965" y="22849"/>
                    <a:pt x="122991" y="22854"/>
                  </a:cubicBezTo>
                  <a:lnTo>
                    <a:pt x="122991" y="22854"/>
                  </a:lnTo>
                  <a:cubicBezTo>
                    <a:pt x="122966" y="22839"/>
                    <a:pt x="122940" y="22826"/>
                    <a:pt x="122915" y="22815"/>
                  </a:cubicBezTo>
                  <a:close/>
                  <a:moveTo>
                    <a:pt x="122991" y="22854"/>
                  </a:moveTo>
                  <a:lnTo>
                    <a:pt x="122991" y="22854"/>
                  </a:lnTo>
                  <a:cubicBezTo>
                    <a:pt x="123000" y="22860"/>
                    <a:pt x="123008" y="22865"/>
                    <a:pt x="123016" y="22870"/>
                  </a:cubicBezTo>
                  <a:lnTo>
                    <a:pt x="123016" y="22870"/>
                  </a:lnTo>
                  <a:cubicBezTo>
                    <a:pt x="123016" y="22866"/>
                    <a:pt x="123015" y="22862"/>
                    <a:pt x="123015" y="22857"/>
                  </a:cubicBezTo>
                  <a:cubicBezTo>
                    <a:pt x="123007" y="22857"/>
                    <a:pt x="122999" y="22856"/>
                    <a:pt x="122991" y="22854"/>
                  </a:cubicBezTo>
                  <a:close/>
                  <a:moveTo>
                    <a:pt x="123016" y="22870"/>
                  </a:moveTo>
                  <a:lnTo>
                    <a:pt x="123016" y="22870"/>
                  </a:lnTo>
                  <a:cubicBezTo>
                    <a:pt x="123025" y="22921"/>
                    <a:pt x="123079" y="22921"/>
                    <a:pt x="123079" y="22921"/>
                  </a:cubicBezTo>
                  <a:cubicBezTo>
                    <a:pt x="123062" y="22904"/>
                    <a:pt x="123040" y="22887"/>
                    <a:pt x="123016" y="22870"/>
                  </a:cubicBezTo>
                  <a:close/>
                  <a:moveTo>
                    <a:pt x="122883" y="22990"/>
                  </a:moveTo>
                  <a:lnTo>
                    <a:pt x="122883" y="23053"/>
                  </a:lnTo>
                  <a:cubicBezTo>
                    <a:pt x="122946" y="23053"/>
                    <a:pt x="123015" y="23122"/>
                    <a:pt x="123079" y="23186"/>
                  </a:cubicBezTo>
                  <a:lnTo>
                    <a:pt x="123079" y="23122"/>
                  </a:lnTo>
                  <a:cubicBezTo>
                    <a:pt x="123015" y="23053"/>
                    <a:pt x="122946" y="22990"/>
                    <a:pt x="122883" y="22990"/>
                  </a:cubicBezTo>
                  <a:close/>
                  <a:moveTo>
                    <a:pt x="122883" y="23186"/>
                  </a:moveTo>
                  <a:cubicBezTo>
                    <a:pt x="122883" y="23255"/>
                    <a:pt x="122883" y="23255"/>
                    <a:pt x="122946" y="23318"/>
                  </a:cubicBezTo>
                  <a:cubicBezTo>
                    <a:pt x="123015" y="23318"/>
                    <a:pt x="123079" y="23387"/>
                    <a:pt x="123148" y="23451"/>
                  </a:cubicBezTo>
                  <a:lnTo>
                    <a:pt x="123148" y="23387"/>
                  </a:lnTo>
                  <a:cubicBezTo>
                    <a:pt x="123079" y="23318"/>
                    <a:pt x="122946" y="23255"/>
                    <a:pt x="122883" y="23186"/>
                  </a:cubicBezTo>
                  <a:close/>
                  <a:moveTo>
                    <a:pt x="122946" y="23451"/>
                  </a:moveTo>
                  <a:lnTo>
                    <a:pt x="122946" y="23583"/>
                  </a:lnTo>
                  <a:cubicBezTo>
                    <a:pt x="123015" y="23583"/>
                    <a:pt x="123079" y="23652"/>
                    <a:pt x="123148" y="23716"/>
                  </a:cubicBezTo>
                  <a:lnTo>
                    <a:pt x="123148" y="23583"/>
                  </a:lnTo>
                  <a:cubicBezTo>
                    <a:pt x="123079" y="23583"/>
                    <a:pt x="123015" y="23520"/>
                    <a:pt x="122946" y="23451"/>
                  </a:cubicBezTo>
                  <a:close/>
                  <a:moveTo>
                    <a:pt x="122946" y="23716"/>
                  </a:moveTo>
                  <a:cubicBezTo>
                    <a:pt x="122946" y="23784"/>
                    <a:pt x="123015" y="23784"/>
                    <a:pt x="123015" y="23848"/>
                  </a:cubicBezTo>
                  <a:cubicBezTo>
                    <a:pt x="123079" y="23848"/>
                    <a:pt x="123148" y="23917"/>
                    <a:pt x="123211" y="23981"/>
                  </a:cubicBezTo>
                  <a:lnTo>
                    <a:pt x="123211" y="23848"/>
                  </a:lnTo>
                  <a:cubicBezTo>
                    <a:pt x="123079" y="23848"/>
                    <a:pt x="123015" y="23784"/>
                    <a:pt x="122946" y="23716"/>
                  </a:cubicBezTo>
                  <a:close/>
                  <a:moveTo>
                    <a:pt x="123015" y="23981"/>
                  </a:moveTo>
                  <a:lnTo>
                    <a:pt x="123015" y="24113"/>
                  </a:lnTo>
                  <a:cubicBezTo>
                    <a:pt x="123079" y="24113"/>
                    <a:pt x="123148" y="24182"/>
                    <a:pt x="123211" y="24246"/>
                  </a:cubicBezTo>
                  <a:lnTo>
                    <a:pt x="123211" y="24113"/>
                  </a:lnTo>
                  <a:cubicBezTo>
                    <a:pt x="123148" y="24049"/>
                    <a:pt x="123079" y="24049"/>
                    <a:pt x="123015" y="23981"/>
                  </a:cubicBezTo>
                  <a:close/>
                  <a:moveTo>
                    <a:pt x="123015" y="24246"/>
                  </a:moveTo>
                  <a:cubicBezTo>
                    <a:pt x="123015" y="24314"/>
                    <a:pt x="123015" y="24314"/>
                    <a:pt x="123079" y="24378"/>
                  </a:cubicBezTo>
                  <a:cubicBezTo>
                    <a:pt x="123148" y="24378"/>
                    <a:pt x="123211" y="24447"/>
                    <a:pt x="123280" y="24447"/>
                  </a:cubicBezTo>
                  <a:lnTo>
                    <a:pt x="123211" y="24378"/>
                  </a:lnTo>
                  <a:cubicBezTo>
                    <a:pt x="123148" y="24314"/>
                    <a:pt x="123079" y="24314"/>
                    <a:pt x="123015" y="24246"/>
                  </a:cubicBezTo>
                  <a:close/>
                  <a:moveTo>
                    <a:pt x="123079" y="24511"/>
                  </a:moveTo>
                  <a:lnTo>
                    <a:pt x="123079" y="24643"/>
                  </a:lnTo>
                  <a:cubicBezTo>
                    <a:pt x="123148" y="24643"/>
                    <a:pt x="123211" y="24712"/>
                    <a:pt x="123280" y="24712"/>
                  </a:cubicBezTo>
                  <a:lnTo>
                    <a:pt x="123280" y="24643"/>
                  </a:lnTo>
                  <a:cubicBezTo>
                    <a:pt x="123211" y="24579"/>
                    <a:pt x="123148" y="24511"/>
                    <a:pt x="123079" y="24511"/>
                  </a:cubicBezTo>
                  <a:close/>
                  <a:moveTo>
                    <a:pt x="123079" y="24775"/>
                  </a:moveTo>
                  <a:lnTo>
                    <a:pt x="123079" y="24908"/>
                  </a:lnTo>
                  <a:cubicBezTo>
                    <a:pt x="123148" y="24908"/>
                    <a:pt x="123211" y="24977"/>
                    <a:pt x="123280" y="24977"/>
                  </a:cubicBezTo>
                  <a:lnTo>
                    <a:pt x="123280" y="24844"/>
                  </a:lnTo>
                  <a:cubicBezTo>
                    <a:pt x="123211" y="24844"/>
                    <a:pt x="123148" y="24775"/>
                    <a:pt x="123079" y="24775"/>
                  </a:cubicBezTo>
                  <a:close/>
                  <a:moveTo>
                    <a:pt x="123148" y="25040"/>
                  </a:moveTo>
                  <a:lnTo>
                    <a:pt x="123148" y="25173"/>
                  </a:lnTo>
                  <a:cubicBezTo>
                    <a:pt x="123211" y="25173"/>
                    <a:pt x="123280" y="25242"/>
                    <a:pt x="123344" y="25242"/>
                  </a:cubicBezTo>
                  <a:lnTo>
                    <a:pt x="123344" y="25109"/>
                  </a:lnTo>
                  <a:cubicBezTo>
                    <a:pt x="123280" y="25109"/>
                    <a:pt x="123211" y="25040"/>
                    <a:pt x="123148" y="25040"/>
                  </a:cubicBezTo>
                  <a:close/>
                  <a:moveTo>
                    <a:pt x="123148" y="25305"/>
                  </a:moveTo>
                  <a:lnTo>
                    <a:pt x="123148" y="25438"/>
                  </a:lnTo>
                  <a:cubicBezTo>
                    <a:pt x="123211" y="25438"/>
                    <a:pt x="123280" y="25507"/>
                    <a:pt x="123344" y="25507"/>
                  </a:cubicBezTo>
                  <a:lnTo>
                    <a:pt x="123344" y="25374"/>
                  </a:lnTo>
                  <a:cubicBezTo>
                    <a:pt x="123280" y="25374"/>
                    <a:pt x="123211" y="25305"/>
                    <a:pt x="123148" y="25305"/>
                  </a:cubicBezTo>
                  <a:close/>
                  <a:moveTo>
                    <a:pt x="123148" y="25570"/>
                  </a:moveTo>
                  <a:cubicBezTo>
                    <a:pt x="123148" y="25639"/>
                    <a:pt x="123148" y="25639"/>
                    <a:pt x="123211" y="25703"/>
                  </a:cubicBezTo>
                  <a:cubicBezTo>
                    <a:pt x="123280" y="25772"/>
                    <a:pt x="123344" y="25772"/>
                    <a:pt x="123413" y="25772"/>
                  </a:cubicBezTo>
                  <a:cubicBezTo>
                    <a:pt x="123344" y="25703"/>
                    <a:pt x="123344" y="25703"/>
                    <a:pt x="123344" y="25639"/>
                  </a:cubicBezTo>
                  <a:cubicBezTo>
                    <a:pt x="123280" y="25639"/>
                    <a:pt x="123211" y="25570"/>
                    <a:pt x="123148" y="25570"/>
                  </a:cubicBezTo>
                  <a:close/>
                  <a:moveTo>
                    <a:pt x="123211" y="25835"/>
                  </a:moveTo>
                  <a:lnTo>
                    <a:pt x="123211" y="25968"/>
                  </a:lnTo>
                  <a:cubicBezTo>
                    <a:pt x="123280" y="26037"/>
                    <a:pt x="123344" y="26037"/>
                    <a:pt x="123413" y="26037"/>
                  </a:cubicBezTo>
                  <a:lnTo>
                    <a:pt x="123413" y="25904"/>
                  </a:lnTo>
                  <a:cubicBezTo>
                    <a:pt x="123344" y="25835"/>
                    <a:pt x="123280" y="25835"/>
                    <a:pt x="123211" y="25835"/>
                  </a:cubicBezTo>
                  <a:close/>
                  <a:moveTo>
                    <a:pt x="123211" y="26100"/>
                  </a:moveTo>
                  <a:lnTo>
                    <a:pt x="123211" y="26233"/>
                  </a:lnTo>
                  <a:cubicBezTo>
                    <a:pt x="123280" y="26302"/>
                    <a:pt x="123344" y="26302"/>
                    <a:pt x="123413" y="26302"/>
                  </a:cubicBezTo>
                  <a:lnTo>
                    <a:pt x="123413" y="26169"/>
                  </a:lnTo>
                  <a:cubicBezTo>
                    <a:pt x="123344" y="26100"/>
                    <a:pt x="123280" y="26100"/>
                    <a:pt x="123211" y="26100"/>
                  </a:cubicBezTo>
                  <a:close/>
                  <a:moveTo>
                    <a:pt x="123211" y="26365"/>
                  </a:moveTo>
                  <a:lnTo>
                    <a:pt x="123211" y="26498"/>
                  </a:lnTo>
                  <a:cubicBezTo>
                    <a:pt x="123280" y="26567"/>
                    <a:pt x="123344" y="26567"/>
                    <a:pt x="123413" y="26567"/>
                  </a:cubicBezTo>
                  <a:lnTo>
                    <a:pt x="123413" y="26434"/>
                  </a:lnTo>
                  <a:cubicBezTo>
                    <a:pt x="123344" y="26365"/>
                    <a:pt x="123280" y="26365"/>
                    <a:pt x="123211" y="26365"/>
                  </a:cubicBezTo>
                  <a:close/>
                  <a:moveTo>
                    <a:pt x="123280" y="26630"/>
                  </a:moveTo>
                  <a:lnTo>
                    <a:pt x="123280" y="26832"/>
                  </a:lnTo>
                  <a:lnTo>
                    <a:pt x="123476" y="26832"/>
                  </a:lnTo>
                  <a:lnTo>
                    <a:pt x="123476" y="26699"/>
                  </a:lnTo>
                  <a:cubicBezTo>
                    <a:pt x="123413" y="26630"/>
                    <a:pt x="123344" y="26630"/>
                    <a:pt x="123280" y="26630"/>
                  </a:cubicBezTo>
                  <a:close/>
                  <a:moveTo>
                    <a:pt x="84261" y="3975"/>
                  </a:moveTo>
                  <a:cubicBezTo>
                    <a:pt x="82538" y="4707"/>
                    <a:pt x="80885" y="5501"/>
                    <a:pt x="79163" y="6296"/>
                  </a:cubicBezTo>
                  <a:cubicBezTo>
                    <a:pt x="72072" y="9672"/>
                    <a:pt x="65315" y="13451"/>
                    <a:pt x="59883" y="15104"/>
                  </a:cubicBezTo>
                  <a:cubicBezTo>
                    <a:pt x="47896" y="18750"/>
                    <a:pt x="39550" y="22656"/>
                    <a:pt x="32459" y="27362"/>
                  </a:cubicBezTo>
                  <a:cubicBezTo>
                    <a:pt x="30011" y="29015"/>
                    <a:pt x="27689" y="30806"/>
                    <a:pt x="25374" y="32725"/>
                  </a:cubicBezTo>
                  <a:cubicBezTo>
                    <a:pt x="24446" y="33588"/>
                    <a:pt x="23519" y="34447"/>
                    <a:pt x="22591" y="35374"/>
                  </a:cubicBezTo>
                  <a:cubicBezTo>
                    <a:pt x="22724" y="35311"/>
                    <a:pt x="22856" y="35178"/>
                    <a:pt x="22920" y="35109"/>
                  </a:cubicBezTo>
                  <a:cubicBezTo>
                    <a:pt x="23847" y="34251"/>
                    <a:pt x="24775" y="33456"/>
                    <a:pt x="25771" y="32661"/>
                  </a:cubicBezTo>
                  <a:cubicBezTo>
                    <a:pt x="27954" y="30870"/>
                    <a:pt x="30207" y="29148"/>
                    <a:pt x="32591" y="27558"/>
                  </a:cubicBezTo>
                  <a:cubicBezTo>
                    <a:pt x="39613" y="22857"/>
                    <a:pt x="48029" y="18946"/>
                    <a:pt x="59952" y="15305"/>
                  </a:cubicBezTo>
                  <a:cubicBezTo>
                    <a:pt x="65448" y="13583"/>
                    <a:pt x="72205" y="9805"/>
                    <a:pt x="79226" y="6492"/>
                  </a:cubicBezTo>
                  <a:cubicBezTo>
                    <a:pt x="80949" y="5698"/>
                    <a:pt x="82671" y="4903"/>
                    <a:pt x="84393" y="4177"/>
                  </a:cubicBezTo>
                  <a:cubicBezTo>
                    <a:pt x="84330" y="4108"/>
                    <a:pt x="84330" y="4044"/>
                    <a:pt x="84261" y="3975"/>
                  </a:cubicBezTo>
                  <a:close/>
                  <a:moveTo>
                    <a:pt x="18813" y="38623"/>
                  </a:moveTo>
                  <a:cubicBezTo>
                    <a:pt x="18813" y="38648"/>
                    <a:pt x="18811" y="38674"/>
                    <a:pt x="18807" y="38700"/>
                  </a:cubicBezTo>
                  <a:lnTo>
                    <a:pt x="18807" y="38700"/>
                  </a:lnTo>
                  <a:cubicBezTo>
                    <a:pt x="18809" y="38695"/>
                    <a:pt x="18811" y="38691"/>
                    <a:pt x="18813" y="38686"/>
                  </a:cubicBezTo>
                  <a:lnTo>
                    <a:pt x="18813" y="38623"/>
                  </a:lnTo>
                  <a:close/>
                  <a:moveTo>
                    <a:pt x="18807" y="38700"/>
                  </a:moveTo>
                  <a:cubicBezTo>
                    <a:pt x="18749" y="38824"/>
                    <a:pt x="18747" y="38892"/>
                    <a:pt x="18680" y="39020"/>
                  </a:cubicBezTo>
                  <a:lnTo>
                    <a:pt x="18749" y="39020"/>
                  </a:lnTo>
                  <a:cubicBezTo>
                    <a:pt x="18749" y="38913"/>
                    <a:pt x="18791" y="38807"/>
                    <a:pt x="18807" y="38700"/>
                  </a:cubicBezTo>
                  <a:close/>
                  <a:moveTo>
                    <a:pt x="18484" y="38951"/>
                  </a:moveTo>
                  <a:cubicBezTo>
                    <a:pt x="18484" y="38976"/>
                    <a:pt x="18482" y="39001"/>
                    <a:pt x="18478" y="39026"/>
                  </a:cubicBezTo>
                  <a:lnTo>
                    <a:pt x="18478" y="39026"/>
                  </a:lnTo>
                  <a:lnTo>
                    <a:pt x="18484" y="39020"/>
                  </a:lnTo>
                  <a:lnTo>
                    <a:pt x="18484" y="38951"/>
                  </a:lnTo>
                  <a:close/>
                  <a:moveTo>
                    <a:pt x="18617" y="38819"/>
                  </a:moveTo>
                  <a:cubicBezTo>
                    <a:pt x="18617" y="38951"/>
                    <a:pt x="18548" y="39084"/>
                    <a:pt x="18548" y="39153"/>
                  </a:cubicBezTo>
                  <a:lnTo>
                    <a:pt x="18548" y="39216"/>
                  </a:lnTo>
                  <a:cubicBezTo>
                    <a:pt x="18548" y="39084"/>
                    <a:pt x="18617" y="38951"/>
                    <a:pt x="18617" y="38888"/>
                  </a:cubicBezTo>
                  <a:lnTo>
                    <a:pt x="18617" y="38819"/>
                  </a:lnTo>
                  <a:close/>
                  <a:moveTo>
                    <a:pt x="18478" y="39026"/>
                  </a:moveTo>
                  <a:lnTo>
                    <a:pt x="18415" y="39084"/>
                  </a:lnTo>
                  <a:cubicBezTo>
                    <a:pt x="18415" y="39153"/>
                    <a:pt x="18415" y="39285"/>
                    <a:pt x="18352" y="39349"/>
                  </a:cubicBezTo>
                  <a:lnTo>
                    <a:pt x="18415" y="39349"/>
                  </a:lnTo>
                  <a:cubicBezTo>
                    <a:pt x="18415" y="39241"/>
                    <a:pt x="18461" y="39134"/>
                    <a:pt x="18478" y="39026"/>
                  </a:cubicBezTo>
                  <a:close/>
                  <a:moveTo>
                    <a:pt x="18283" y="39153"/>
                  </a:moveTo>
                  <a:lnTo>
                    <a:pt x="18283" y="39285"/>
                  </a:lnTo>
                  <a:cubicBezTo>
                    <a:pt x="18219" y="39349"/>
                    <a:pt x="18219" y="39418"/>
                    <a:pt x="18219" y="39481"/>
                  </a:cubicBezTo>
                  <a:cubicBezTo>
                    <a:pt x="18283" y="39349"/>
                    <a:pt x="18283" y="39216"/>
                    <a:pt x="18352" y="39153"/>
                  </a:cubicBezTo>
                  <a:close/>
                  <a:moveTo>
                    <a:pt x="18151" y="39285"/>
                  </a:moveTo>
                  <a:cubicBezTo>
                    <a:pt x="18150" y="39349"/>
                    <a:pt x="18087" y="39418"/>
                    <a:pt x="18087" y="39481"/>
                  </a:cubicBezTo>
                  <a:lnTo>
                    <a:pt x="18087" y="39614"/>
                  </a:lnTo>
                  <a:cubicBezTo>
                    <a:pt x="18151" y="39481"/>
                    <a:pt x="18151" y="39418"/>
                    <a:pt x="18151" y="39285"/>
                  </a:cubicBezTo>
                  <a:close/>
                  <a:moveTo>
                    <a:pt x="18018" y="39418"/>
                  </a:moveTo>
                  <a:lnTo>
                    <a:pt x="18018" y="39418"/>
                  </a:lnTo>
                  <a:cubicBezTo>
                    <a:pt x="18018" y="39418"/>
                    <a:pt x="18018" y="39481"/>
                    <a:pt x="17954" y="39481"/>
                  </a:cubicBezTo>
                  <a:lnTo>
                    <a:pt x="17954" y="39683"/>
                  </a:lnTo>
                  <a:cubicBezTo>
                    <a:pt x="17886" y="39746"/>
                    <a:pt x="17886" y="39746"/>
                    <a:pt x="17886" y="39815"/>
                  </a:cubicBezTo>
                  <a:cubicBezTo>
                    <a:pt x="17886" y="39815"/>
                    <a:pt x="17954" y="39815"/>
                    <a:pt x="17954" y="39746"/>
                  </a:cubicBezTo>
                  <a:cubicBezTo>
                    <a:pt x="17954" y="39683"/>
                    <a:pt x="18018" y="39550"/>
                    <a:pt x="18018" y="39418"/>
                  </a:cubicBezTo>
                  <a:close/>
                  <a:moveTo>
                    <a:pt x="17886" y="39550"/>
                  </a:moveTo>
                  <a:lnTo>
                    <a:pt x="17822" y="39614"/>
                  </a:lnTo>
                  <a:cubicBezTo>
                    <a:pt x="17822" y="39746"/>
                    <a:pt x="17753" y="39815"/>
                    <a:pt x="17753" y="39948"/>
                  </a:cubicBezTo>
                  <a:lnTo>
                    <a:pt x="17822" y="39948"/>
                  </a:lnTo>
                  <a:cubicBezTo>
                    <a:pt x="17822" y="39815"/>
                    <a:pt x="17822" y="39683"/>
                    <a:pt x="17886" y="39550"/>
                  </a:cubicBezTo>
                  <a:close/>
                  <a:moveTo>
                    <a:pt x="17689" y="39746"/>
                  </a:moveTo>
                  <a:lnTo>
                    <a:pt x="17689" y="39746"/>
                  </a:lnTo>
                  <a:cubicBezTo>
                    <a:pt x="16100" y="41273"/>
                    <a:pt x="14510" y="42926"/>
                    <a:pt x="12851" y="44648"/>
                  </a:cubicBezTo>
                  <a:cubicBezTo>
                    <a:pt x="11261" y="46238"/>
                    <a:pt x="9475" y="48225"/>
                    <a:pt x="7684" y="50610"/>
                  </a:cubicBezTo>
                  <a:cubicBezTo>
                    <a:pt x="7552" y="50743"/>
                    <a:pt x="7488" y="50875"/>
                    <a:pt x="7356" y="51077"/>
                  </a:cubicBezTo>
                  <a:lnTo>
                    <a:pt x="7154" y="51273"/>
                  </a:lnTo>
                  <a:cubicBezTo>
                    <a:pt x="6227" y="52534"/>
                    <a:pt x="5368" y="53922"/>
                    <a:pt x="4573" y="55316"/>
                  </a:cubicBezTo>
                  <a:cubicBezTo>
                    <a:pt x="4441" y="55512"/>
                    <a:pt x="4372" y="55645"/>
                    <a:pt x="4240" y="55846"/>
                  </a:cubicBezTo>
                  <a:cubicBezTo>
                    <a:pt x="4107" y="56175"/>
                    <a:pt x="3911" y="56508"/>
                    <a:pt x="3710" y="56837"/>
                  </a:cubicBezTo>
                  <a:cubicBezTo>
                    <a:pt x="3842" y="56641"/>
                    <a:pt x="3911" y="56508"/>
                    <a:pt x="4043" y="56307"/>
                  </a:cubicBezTo>
                  <a:cubicBezTo>
                    <a:pt x="4838" y="54919"/>
                    <a:pt x="5766" y="53594"/>
                    <a:pt x="6624" y="52333"/>
                  </a:cubicBezTo>
                  <a:cubicBezTo>
                    <a:pt x="6757" y="52269"/>
                    <a:pt x="6826" y="52136"/>
                    <a:pt x="6889" y="52004"/>
                  </a:cubicBezTo>
                  <a:cubicBezTo>
                    <a:pt x="7022" y="51871"/>
                    <a:pt x="7091" y="51670"/>
                    <a:pt x="7223" y="51538"/>
                  </a:cubicBezTo>
                  <a:cubicBezTo>
                    <a:pt x="7223" y="51538"/>
                    <a:pt x="7223" y="51474"/>
                    <a:pt x="7287" y="51474"/>
                  </a:cubicBezTo>
                  <a:cubicBezTo>
                    <a:pt x="7356" y="51342"/>
                    <a:pt x="7488" y="51209"/>
                    <a:pt x="7552" y="51077"/>
                  </a:cubicBezTo>
                  <a:cubicBezTo>
                    <a:pt x="9406" y="48559"/>
                    <a:pt x="11330" y="46440"/>
                    <a:pt x="12984" y="44781"/>
                  </a:cubicBezTo>
                  <a:cubicBezTo>
                    <a:pt x="14573" y="43127"/>
                    <a:pt x="16100" y="41538"/>
                    <a:pt x="17621" y="40080"/>
                  </a:cubicBezTo>
                  <a:cubicBezTo>
                    <a:pt x="17689" y="39948"/>
                    <a:pt x="17689" y="39815"/>
                    <a:pt x="17689" y="39746"/>
                  </a:cubicBezTo>
                  <a:close/>
                  <a:moveTo>
                    <a:pt x="2517" y="59884"/>
                  </a:moveTo>
                  <a:cubicBezTo>
                    <a:pt x="2517" y="59953"/>
                    <a:pt x="2454" y="60017"/>
                    <a:pt x="2385" y="60086"/>
                  </a:cubicBezTo>
                  <a:lnTo>
                    <a:pt x="2385" y="60086"/>
                  </a:lnTo>
                  <a:lnTo>
                    <a:pt x="2586" y="59884"/>
                  </a:lnTo>
                  <a:close/>
                  <a:moveTo>
                    <a:pt x="2321" y="60414"/>
                  </a:moveTo>
                  <a:cubicBezTo>
                    <a:pt x="2279" y="60496"/>
                    <a:pt x="2212" y="60577"/>
                    <a:pt x="2137" y="60675"/>
                  </a:cubicBezTo>
                  <a:lnTo>
                    <a:pt x="2137" y="60675"/>
                  </a:lnTo>
                  <a:cubicBezTo>
                    <a:pt x="2193" y="60611"/>
                    <a:pt x="2257" y="60547"/>
                    <a:pt x="2321" y="60483"/>
                  </a:cubicBezTo>
                  <a:lnTo>
                    <a:pt x="2321" y="60414"/>
                  </a:lnTo>
                  <a:close/>
                  <a:moveTo>
                    <a:pt x="2137" y="60675"/>
                  </a:moveTo>
                  <a:cubicBezTo>
                    <a:pt x="2076" y="60743"/>
                    <a:pt x="2023" y="60812"/>
                    <a:pt x="1987" y="60880"/>
                  </a:cubicBezTo>
                  <a:cubicBezTo>
                    <a:pt x="2038" y="60803"/>
                    <a:pt x="2089" y="60736"/>
                    <a:pt x="2137" y="60675"/>
                  </a:cubicBezTo>
                  <a:close/>
                  <a:moveTo>
                    <a:pt x="2189" y="60880"/>
                  </a:moveTo>
                  <a:lnTo>
                    <a:pt x="2189" y="60880"/>
                  </a:lnTo>
                  <a:cubicBezTo>
                    <a:pt x="2159" y="60908"/>
                    <a:pt x="2142" y="60937"/>
                    <a:pt x="2132" y="60960"/>
                  </a:cubicBezTo>
                  <a:lnTo>
                    <a:pt x="2132" y="60960"/>
                  </a:lnTo>
                  <a:cubicBezTo>
                    <a:pt x="2151" y="60935"/>
                    <a:pt x="2170" y="60908"/>
                    <a:pt x="2189" y="60880"/>
                  </a:cubicBezTo>
                  <a:close/>
                  <a:moveTo>
                    <a:pt x="2132" y="60960"/>
                  </a:moveTo>
                  <a:lnTo>
                    <a:pt x="2132" y="60960"/>
                  </a:lnTo>
                  <a:cubicBezTo>
                    <a:pt x="2019" y="61114"/>
                    <a:pt x="1905" y="61228"/>
                    <a:pt x="1791" y="61342"/>
                  </a:cubicBezTo>
                  <a:lnTo>
                    <a:pt x="1791" y="61410"/>
                  </a:lnTo>
                  <a:cubicBezTo>
                    <a:pt x="1855" y="61278"/>
                    <a:pt x="1987" y="61145"/>
                    <a:pt x="2120" y="61013"/>
                  </a:cubicBezTo>
                  <a:cubicBezTo>
                    <a:pt x="2120" y="61013"/>
                    <a:pt x="2120" y="60991"/>
                    <a:pt x="2132" y="60960"/>
                  </a:cubicBezTo>
                  <a:close/>
                  <a:moveTo>
                    <a:pt x="1987" y="61410"/>
                  </a:moveTo>
                  <a:lnTo>
                    <a:pt x="1987" y="61410"/>
                  </a:lnTo>
                  <a:cubicBezTo>
                    <a:pt x="1855" y="61543"/>
                    <a:pt x="1722" y="61675"/>
                    <a:pt x="1659" y="61808"/>
                  </a:cubicBezTo>
                  <a:cubicBezTo>
                    <a:pt x="1659" y="61871"/>
                    <a:pt x="1590" y="61871"/>
                    <a:pt x="1590" y="61940"/>
                  </a:cubicBezTo>
                  <a:lnTo>
                    <a:pt x="1924" y="61607"/>
                  </a:lnTo>
                  <a:cubicBezTo>
                    <a:pt x="1924" y="61543"/>
                    <a:pt x="1924" y="61474"/>
                    <a:pt x="1987" y="61410"/>
                  </a:cubicBezTo>
                  <a:close/>
                  <a:moveTo>
                    <a:pt x="1791" y="61940"/>
                  </a:moveTo>
                  <a:cubicBezTo>
                    <a:pt x="1722" y="62073"/>
                    <a:pt x="1590" y="62205"/>
                    <a:pt x="1457" y="62269"/>
                  </a:cubicBezTo>
                  <a:lnTo>
                    <a:pt x="1457" y="62470"/>
                  </a:lnTo>
                  <a:cubicBezTo>
                    <a:pt x="1526" y="62338"/>
                    <a:pt x="1659" y="62269"/>
                    <a:pt x="1722" y="62136"/>
                  </a:cubicBezTo>
                  <a:cubicBezTo>
                    <a:pt x="1722" y="62073"/>
                    <a:pt x="1791" y="62004"/>
                    <a:pt x="1791" y="61940"/>
                  </a:cubicBezTo>
                  <a:close/>
                  <a:moveTo>
                    <a:pt x="1659" y="62470"/>
                  </a:moveTo>
                  <a:lnTo>
                    <a:pt x="1659" y="62470"/>
                  </a:lnTo>
                  <a:cubicBezTo>
                    <a:pt x="1655" y="62474"/>
                    <a:pt x="1651" y="62478"/>
                    <a:pt x="1647" y="62482"/>
                  </a:cubicBezTo>
                  <a:lnTo>
                    <a:pt x="1647" y="62482"/>
                  </a:lnTo>
                  <a:lnTo>
                    <a:pt x="1659" y="62470"/>
                  </a:lnTo>
                  <a:close/>
                  <a:moveTo>
                    <a:pt x="1647" y="62482"/>
                  </a:moveTo>
                  <a:lnTo>
                    <a:pt x="1325" y="62799"/>
                  </a:lnTo>
                  <a:cubicBezTo>
                    <a:pt x="1325" y="62868"/>
                    <a:pt x="1325" y="62931"/>
                    <a:pt x="1261" y="63000"/>
                  </a:cubicBezTo>
                  <a:lnTo>
                    <a:pt x="1590" y="62666"/>
                  </a:lnTo>
                  <a:cubicBezTo>
                    <a:pt x="1590" y="62607"/>
                    <a:pt x="1590" y="62542"/>
                    <a:pt x="1647" y="62482"/>
                  </a:cubicBezTo>
                  <a:close/>
                  <a:moveTo>
                    <a:pt x="1457" y="63000"/>
                  </a:moveTo>
                  <a:lnTo>
                    <a:pt x="1192" y="63265"/>
                  </a:lnTo>
                  <a:cubicBezTo>
                    <a:pt x="1192" y="63329"/>
                    <a:pt x="1129" y="63398"/>
                    <a:pt x="1129" y="63530"/>
                  </a:cubicBezTo>
                  <a:cubicBezTo>
                    <a:pt x="1192" y="63398"/>
                    <a:pt x="1325" y="63329"/>
                    <a:pt x="1394" y="63265"/>
                  </a:cubicBezTo>
                  <a:cubicBezTo>
                    <a:pt x="1394" y="63133"/>
                    <a:pt x="1457" y="63064"/>
                    <a:pt x="1457" y="63000"/>
                  </a:cubicBezTo>
                  <a:close/>
                  <a:moveTo>
                    <a:pt x="1325" y="63530"/>
                  </a:moveTo>
                  <a:lnTo>
                    <a:pt x="1325" y="63530"/>
                  </a:lnTo>
                  <a:cubicBezTo>
                    <a:pt x="1261" y="63594"/>
                    <a:pt x="1129" y="63663"/>
                    <a:pt x="1060" y="63795"/>
                  </a:cubicBezTo>
                  <a:cubicBezTo>
                    <a:pt x="1060" y="63859"/>
                    <a:pt x="996" y="63928"/>
                    <a:pt x="996" y="64060"/>
                  </a:cubicBezTo>
                  <a:cubicBezTo>
                    <a:pt x="1060" y="63928"/>
                    <a:pt x="1192" y="63859"/>
                    <a:pt x="1261" y="63795"/>
                  </a:cubicBezTo>
                  <a:cubicBezTo>
                    <a:pt x="1261" y="63726"/>
                    <a:pt x="1325" y="63594"/>
                    <a:pt x="1325" y="63530"/>
                  </a:cubicBezTo>
                  <a:close/>
                  <a:moveTo>
                    <a:pt x="1192" y="64060"/>
                  </a:moveTo>
                  <a:cubicBezTo>
                    <a:pt x="1129" y="64124"/>
                    <a:pt x="996" y="64193"/>
                    <a:pt x="927" y="64256"/>
                  </a:cubicBezTo>
                  <a:cubicBezTo>
                    <a:pt x="927" y="64389"/>
                    <a:pt x="864" y="64458"/>
                    <a:pt x="864" y="64590"/>
                  </a:cubicBezTo>
                  <a:cubicBezTo>
                    <a:pt x="927" y="64458"/>
                    <a:pt x="996" y="64389"/>
                    <a:pt x="1129" y="64325"/>
                  </a:cubicBezTo>
                  <a:cubicBezTo>
                    <a:pt x="1129" y="64256"/>
                    <a:pt x="1129" y="64124"/>
                    <a:pt x="1192" y="64060"/>
                  </a:cubicBezTo>
                  <a:close/>
                  <a:moveTo>
                    <a:pt x="1060" y="64590"/>
                  </a:moveTo>
                  <a:lnTo>
                    <a:pt x="1060" y="64590"/>
                  </a:lnTo>
                  <a:cubicBezTo>
                    <a:pt x="996" y="64654"/>
                    <a:pt x="864" y="64723"/>
                    <a:pt x="795" y="64786"/>
                  </a:cubicBezTo>
                  <a:cubicBezTo>
                    <a:pt x="795" y="64919"/>
                    <a:pt x="731" y="64988"/>
                    <a:pt x="731" y="65120"/>
                  </a:cubicBezTo>
                  <a:cubicBezTo>
                    <a:pt x="795" y="64988"/>
                    <a:pt x="927" y="64919"/>
                    <a:pt x="996" y="64855"/>
                  </a:cubicBezTo>
                  <a:cubicBezTo>
                    <a:pt x="996" y="64786"/>
                    <a:pt x="1060" y="64654"/>
                    <a:pt x="1060" y="64590"/>
                  </a:cubicBezTo>
                  <a:close/>
                  <a:moveTo>
                    <a:pt x="927" y="65120"/>
                  </a:moveTo>
                  <a:lnTo>
                    <a:pt x="927" y="65120"/>
                  </a:lnTo>
                  <a:cubicBezTo>
                    <a:pt x="864" y="65184"/>
                    <a:pt x="795" y="65253"/>
                    <a:pt x="662" y="65316"/>
                  </a:cubicBezTo>
                  <a:cubicBezTo>
                    <a:pt x="662" y="65385"/>
                    <a:pt x="662" y="65517"/>
                    <a:pt x="599" y="65581"/>
                  </a:cubicBezTo>
                  <a:cubicBezTo>
                    <a:pt x="731" y="65517"/>
                    <a:pt x="795" y="65449"/>
                    <a:pt x="864" y="65385"/>
                  </a:cubicBezTo>
                  <a:cubicBezTo>
                    <a:pt x="864" y="65316"/>
                    <a:pt x="927" y="65184"/>
                    <a:pt x="927" y="65120"/>
                  </a:cubicBezTo>
                  <a:close/>
                  <a:moveTo>
                    <a:pt x="795" y="65581"/>
                  </a:moveTo>
                  <a:lnTo>
                    <a:pt x="795" y="65581"/>
                  </a:lnTo>
                  <a:cubicBezTo>
                    <a:pt x="731" y="65650"/>
                    <a:pt x="662" y="65714"/>
                    <a:pt x="599" y="65846"/>
                  </a:cubicBezTo>
                  <a:cubicBezTo>
                    <a:pt x="599" y="65915"/>
                    <a:pt x="530" y="66047"/>
                    <a:pt x="530" y="66111"/>
                  </a:cubicBezTo>
                  <a:cubicBezTo>
                    <a:pt x="599" y="66047"/>
                    <a:pt x="662" y="66047"/>
                    <a:pt x="731" y="65979"/>
                  </a:cubicBezTo>
                  <a:cubicBezTo>
                    <a:pt x="795" y="65846"/>
                    <a:pt x="795" y="65714"/>
                    <a:pt x="795" y="65581"/>
                  </a:cubicBezTo>
                  <a:close/>
                  <a:moveTo>
                    <a:pt x="731" y="66111"/>
                  </a:moveTo>
                  <a:cubicBezTo>
                    <a:pt x="662" y="66180"/>
                    <a:pt x="599" y="66244"/>
                    <a:pt x="466" y="66312"/>
                  </a:cubicBezTo>
                  <a:lnTo>
                    <a:pt x="466" y="66641"/>
                  </a:lnTo>
                  <a:cubicBezTo>
                    <a:pt x="530" y="66641"/>
                    <a:pt x="599" y="66577"/>
                    <a:pt x="662" y="66508"/>
                  </a:cubicBezTo>
                  <a:cubicBezTo>
                    <a:pt x="662" y="66376"/>
                    <a:pt x="731" y="66244"/>
                    <a:pt x="731" y="66111"/>
                  </a:cubicBezTo>
                  <a:close/>
                  <a:moveTo>
                    <a:pt x="599" y="66641"/>
                  </a:moveTo>
                  <a:lnTo>
                    <a:pt x="397" y="66842"/>
                  </a:lnTo>
                  <a:cubicBezTo>
                    <a:pt x="397" y="66975"/>
                    <a:pt x="397" y="67107"/>
                    <a:pt x="334" y="67171"/>
                  </a:cubicBezTo>
                  <a:cubicBezTo>
                    <a:pt x="397" y="67171"/>
                    <a:pt x="466" y="67107"/>
                    <a:pt x="599" y="67038"/>
                  </a:cubicBezTo>
                  <a:lnTo>
                    <a:pt x="599" y="66641"/>
                  </a:lnTo>
                  <a:close/>
                  <a:moveTo>
                    <a:pt x="530" y="67171"/>
                  </a:moveTo>
                  <a:lnTo>
                    <a:pt x="334" y="67372"/>
                  </a:lnTo>
                  <a:cubicBezTo>
                    <a:pt x="334" y="67505"/>
                    <a:pt x="265" y="67637"/>
                    <a:pt x="265" y="67701"/>
                  </a:cubicBezTo>
                  <a:cubicBezTo>
                    <a:pt x="334" y="67701"/>
                    <a:pt x="397" y="67637"/>
                    <a:pt x="466" y="67568"/>
                  </a:cubicBezTo>
                  <a:cubicBezTo>
                    <a:pt x="530" y="67436"/>
                    <a:pt x="530" y="67303"/>
                    <a:pt x="530" y="67171"/>
                  </a:cubicBezTo>
                  <a:close/>
                  <a:moveTo>
                    <a:pt x="466" y="67701"/>
                  </a:moveTo>
                  <a:lnTo>
                    <a:pt x="265" y="67902"/>
                  </a:lnTo>
                  <a:cubicBezTo>
                    <a:pt x="265" y="68035"/>
                    <a:pt x="201" y="68167"/>
                    <a:pt x="201" y="68231"/>
                  </a:cubicBezTo>
                  <a:cubicBezTo>
                    <a:pt x="265" y="68231"/>
                    <a:pt x="334" y="68167"/>
                    <a:pt x="397" y="68098"/>
                  </a:cubicBezTo>
                  <a:cubicBezTo>
                    <a:pt x="466" y="67966"/>
                    <a:pt x="466" y="67833"/>
                    <a:pt x="466" y="67701"/>
                  </a:cubicBezTo>
                  <a:close/>
                  <a:moveTo>
                    <a:pt x="397" y="68231"/>
                  </a:moveTo>
                  <a:lnTo>
                    <a:pt x="201" y="68432"/>
                  </a:lnTo>
                  <a:cubicBezTo>
                    <a:pt x="201" y="68565"/>
                    <a:pt x="201" y="68628"/>
                    <a:pt x="132" y="68761"/>
                  </a:cubicBezTo>
                  <a:cubicBezTo>
                    <a:pt x="201" y="68697"/>
                    <a:pt x="265" y="68697"/>
                    <a:pt x="334" y="68628"/>
                  </a:cubicBezTo>
                  <a:cubicBezTo>
                    <a:pt x="397" y="68496"/>
                    <a:pt x="397" y="68363"/>
                    <a:pt x="397" y="68231"/>
                  </a:cubicBezTo>
                  <a:close/>
                  <a:moveTo>
                    <a:pt x="334" y="68761"/>
                  </a:moveTo>
                  <a:cubicBezTo>
                    <a:pt x="265" y="68830"/>
                    <a:pt x="201" y="68893"/>
                    <a:pt x="132" y="68893"/>
                  </a:cubicBezTo>
                  <a:lnTo>
                    <a:pt x="132" y="69291"/>
                  </a:lnTo>
                  <a:cubicBezTo>
                    <a:pt x="201" y="69291"/>
                    <a:pt x="265" y="69227"/>
                    <a:pt x="334" y="69158"/>
                  </a:cubicBezTo>
                  <a:lnTo>
                    <a:pt x="334" y="68761"/>
                  </a:lnTo>
                  <a:close/>
                  <a:moveTo>
                    <a:pt x="334" y="69291"/>
                  </a:moveTo>
                  <a:lnTo>
                    <a:pt x="334" y="69291"/>
                  </a:lnTo>
                  <a:cubicBezTo>
                    <a:pt x="265" y="69360"/>
                    <a:pt x="132" y="69423"/>
                    <a:pt x="69" y="69423"/>
                  </a:cubicBezTo>
                  <a:lnTo>
                    <a:pt x="69" y="69821"/>
                  </a:lnTo>
                  <a:cubicBezTo>
                    <a:pt x="132" y="69821"/>
                    <a:pt x="201" y="69757"/>
                    <a:pt x="265" y="69688"/>
                  </a:cubicBezTo>
                  <a:cubicBezTo>
                    <a:pt x="265" y="69556"/>
                    <a:pt x="265" y="69423"/>
                    <a:pt x="334" y="69291"/>
                  </a:cubicBezTo>
                  <a:close/>
                  <a:moveTo>
                    <a:pt x="265" y="69821"/>
                  </a:moveTo>
                  <a:cubicBezTo>
                    <a:pt x="201" y="69890"/>
                    <a:pt x="132" y="69890"/>
                    <a:pt x="69" y="69953"/>
                  </a:cubicBezTo>
                  <a:lnTo>
                    <a:pt x="69" y="70351"/>
                  </a:lnTo>
                  <a:cubicBezTo>
                    <a:pt x="132" y="70351"/>
                    <a:pt x="201" y="70287"/>
                    <a:pt x="265" y="70218"/>
                  </a:cubicBezTo>
                  <a:lnTo>
                    <a:pt x="265" y="69821"/>
                  </a:lnTo>
                  <a:close/>
                  <a:moveTo>
                    <a:pt x="265" y="70351"/>
                  </a:moveTo>
                  <a:cubicBezTo>
                    <a:pt x="201" y="70419"/>
                    <a:pt x="132" y="70419"/>
                    <a:pt x="69" y="70483"/>
                  </a:cubicBezTo>
                  <a:cubicBezTo>
                    <a:pt x="0" y="70616"/>
                    <a:pt x="0" y="70748"/>
                    <a:pt x="0" y="70881"/>
                  </a:cubicBezTo>
                  <a:cubicBezTo>
                    <a:pt x="69" y="70881"/>
                    <a:pt x="132" y="70817"/>
                    <a:pt x="201" y="70748"/>
                  </a:cubicBezTo>
                  <a:cubicBezTo>
                    <a:pt x="201" y="70616"/>
                    <a:pt x="201" y="70483"/>
                    <a:pt x="265" y="70351"/>
                  </a:cubicBezTo>
                  <a:close/>
                  <a:moveTo>
                    <a:pt x="201" y="70881"/>
                  </a:moveTo>
                  <a:cubicBezTo>
                    <a:pt x="132" y="70949"/>
                    <a:pt x="69" y="70949"/>
                    <a:pt x="0" y="71013"/>
                  </a:cubicBezTo>
                  <a:lnTo>
                    <a:pt x="0" y="71410"/>
                  </a:lnTo>
                  <a:cubicBezTo>
                    <a:pt x="69" y="71410"/>
                    <a:pt x="132" y="71347"/>
                    <a:pt x="201" y="71278"/>
                  </a:cubicBezTo>
                  <a:lnTo>
                    <a:pt x="201" y="70881"/>
                  </a:lnTo>
                  <a:close/>
                  <a:moveTo>
                    <a:pt x="201" y="71410"/>
                  </a:moveTo>
                  <a:cubicBezTo>
                    <a:pt x="132" y="71479"/>
                    <a:pt x="69" y="71479"/>
                    <a:pt x="0" y="71543"/>
                  </a:cubicBezTo>
                  <a:lnTo>
                    <a:pt x="0" y="71877"/>
                  </a:lnTo>
                  <a:lnTo>
                    <a:pt x="0" y="71940"/>
                  </a:lnTo>
                  <a:cubicBezTo>
                    <a:pt x="69" y="71940"/>
                    <a:pt x="132" y="71877"/>
                    <a:pt x="201" y="71808"/>
                  </a:cubicBezTo>
                  <a:lnTo>
                    <a:pt x="201" y="71410"/>
                  </a:lnTo>
                  <a:close/>
                  <a:moveTo>
                    <a:pt x="201" y="71940"/>
                  </a:moveTo>
                  <a:cubicBezTo>
                    <a:pt x="132" y="72009"/>
                    <a:pt x="69" y="72009"/>
                    <a:pt x="0" y="72073"/>
                  </a:cubicBezTo>
                  <a:cubicBezTo>
                    <a:pt x="69" y="77839"/>
                    <a:pt x="1590" y="84330"/>
                    <a:pt x="5633" y="91548"/>
                  </a:cubicBezTo>
                  <a:cubicBezTo>
                    <a:pt x="10933" y="101024"/>
                    <a:pt x="11065" y="110759"/>
                    <a:pt x="12719" y="119370"/>
                  </a:cubicBezTo>
                  <a:cubicBezTo>
                    <a:pt x="13582" y="123477"/>
                    <a:pt x="14706" y="127319"/>
                    <a:pt x="17027" y="130833"/>
                  </a:cubicBezTo>
                  <a:cubicBezTo>
                    <a:pt x="17091" y="130965"/>
                    <a:pt x="17223" y="131098"/>
                    <a:pt x="17292" y="131230"/>
                  </a:cubicBezTo>
                  <a:cubicBezTo>
                    <a:pt x="18352" y="132555"/>
                    <a:pt x="19544" y="133811"/>
                    <a:pt x="20933" y="135004"/>
                  </a:cubicBezTo>
                  <a:cubicBezTo>
                    <a:pt x="19544" y="133811"/>
                    <a:pt x="18415" y="132486"/>
                    <a:pt x="17424" y="131098"/>
                  </a:cubicBezTo>
                  <a:cubicBezTo>
                    <a:pt x="17356" y="130965"/>
                    <a:pt x="17223" y="130764"/>
                    <a:pt x="17091" y="130632"/>
                  </a:cubicBezTo>
                  <a:cubicBezTo>
                    <a:pt x="13715" y="125401"/>
                    <a:pt x="12851" y="119307"/>
                    <a:pt x="11860" y="112682"/>
                  </a:cubicBezTo>
                  <a:cubicBezTo>
                    <a:pt x="10864" y="105926"/>
                    <a:pt x="9804" y="98639"/>
                    <a:pt x="5829" y="91485"/>
                  </a:cubicBezTo>
                  <a:cubicBezTo>
                    <a:pt x="1791" y="84198"/>
                    <a:pt x="201" y="77706"/>
                    <a:pt x="201" y="71940"/>
                  </a:cubicBezTo>
                  <a:close/>
                  <a:moveTo>
                    <a:pt x="123280" y="26895"/>
                  </a:moveTo>
                  <a:cubicBezTo>
                    <a:pt x="123476" y="30276"/>
                    <a:pt x="123476" y="33785"/>
                    <a:pt x="123609" y="37298"/>
                  </a:cubicBezTo>
                  <a:cubicBezTo>
                    <a:pt x="123810" y="44585"/>
                    <a:pt x="124473" y="52068"/>
                    <a:pt x="129041" y="59423"/>
                  </a:cubicBezTo>
                  <a:cubicBezTo>
                    <a:pt x="134674" y="68432"/>
                    <a:pt x="137059" y="76842"/>
                    <a:pt x="137059" y="84463"/>
                  </a:cubicBezTo>
                  <a:cubicBezTo>
                    <a:pt x="137059" y="95258"/>
                    <a:pt x="132220" y="104532"/>
                    <a:pt x="124870" y="111623"/>
                  </a:cubicBezTo>
                  <a:cubicBezTo>
                    <a:pt x="120827" y="115528"/>
                    <a:pt x="116391" y="121161"/>
                    <a:pt x="110890" y="125862"/>
                  </a:cubicBezTo>
                  <a:cubicBezTo>
                    <a:pt x="105395" y="130499"/>
                    <a:pt x="98903" y="134209"/>
                    <a:pt x="90689" y="134209"/>
                  </a:cubicBezTo>
                  <a:cubicBezTo>
                    <a:pt x="87907" y="134209"/>
                    <a:pt x="84992" y="133748"/>
                    <a:pt x="81812" y="132884"/>
                  </a:cubicBezTo>
                  <a:cubicBezTo>
                    <a:pt x="79693" y="132221"/>
                    <a:pt x="77705" y="131956"/>
                    <a:pt x="75851" y="131956"/>
                  </a:cubicBezTo>
                  <a:cubicBezTo>
                    <a:pt x="72803" y="131956"/>
                    <a:pt x="70085" y="132619"/>
                    <a:pt x="67435" y="133679"/>
                  </a:cubicBezTo>
                  <a:cubicBezTo>
                    <a:pt x="63529" y="135269"/>
                    <a:pt x="59751" y="137590"/>
                    <a:pt x="55713" y="139508"/>
                  </a:cubicBezTo>
                  <a:cubicBezTo>
                    <a:pt x="54653" y="140038"/>
                    <a:pt x="53524" y="140568"/>
                    <a:pt x="52332" y="141034"/>
                  </a:cubicBezTo>
                  <a:cubicBezTo>
                    <a:pt x="52401" y="141034"/>
                    <a:pt x="52533" y="141098"/>
                    <a:pt x="52597" y="141167"/>
                  </a:cubicBezTo>
                  <a:cubicBezTo>
                    <a:pt x="55114" y="140171"/>
                    <a:pt x="57499" y="138915"/>
                    <a:pt x="59751" y="137653"/>
                  </a:cubicBezTo>
                  <a:cubicBezTo>
                    <a:pt x="62401" y="136265"/>
                    <a:pt x="64918" y="134871"/>
                    <a:pt x="67504" y="133880"/>
                  </a:cubicBezTo>
                  <a:cubicBezTo>
                    <a:pt x="70154" y="132820"/>
                    <a:pt x="72867" y="132158"/>
                    <a:pt x="75851" y="132158"/>
                  </a:cubicBezTo>
                  <a:cubicBezTo>
                    <a:pt x="77705" y="132158"/>
                    <a:pt x="79624" y="132423"/>
                    <a:pt x="81744" y="133016"/>
                  </a:cubicBezTo>
                  <a:cubicBezTo>
                    <a:pt x="84923" y="133944"/>
                    <a:pt x="87907" y="134410"/>
                    <a:pt x="90689" y="134410"/>
                  </a:cubicBezTo>
                  <a:cubicBezTo>
                    <a:pt x="98967" y="134410"/>
                    <a:pt x="105527" y="130700"/>
                    <a:pt x="111023" y="125995"/>
                  </a:cubicBezTo>
                  <a:cubicBezTo>
                    <a:pt x="116524" y="121294"/>
                    <a:pt x="120959" y="115661"/>
                    <a:pt x="125003" y="111755"/>
                  </a:cubicBezTo>
                  <a:cubicBezTo>
                    <a:pt x="132353" y="104601"/>
                    <a:pt x="137255" y="95327"/>
                    <a:pt x="137255" y="84463"/>
                  </a:cubicBezTo>
                  <a:cubicBezTo>
                    <a:pt x="137255" y="76779"/>
                    <a:pt x="134870" y="68363"/>
                    <a:pt x="129242" y="59291"/>
                  </a:cubicBezTo>
                  <a:cubicBezTo>
                    <a:pt x="126195" y="54452"/>
                    <a:pt x="124870" y="49550"/>
                    <a:pt x="124271" y="44648"/>
                  </a:cubicBezTo>
                  <a:cubicBezTo>
                    <a:pt x="123545" y="38623"/>
                    <a:pt x="123874" y="32661"/>
                    <a:pt x="123476" y="26964"/>
                  </a:cubicBezTo>
                  <a:cubicBezTo>
                    <a:pt x="123413" y="26895"/>
                    <a:pt x="123344" y="26895"/>
                    <a:pt x="123280" y="26895"/>
                  </a:cubicBezTo>
                  <a:close/>
                  <a:moveTo>
                    <a:pt x="52268" y="141034"/>
                  </a:moveTo>
                  <a:cubicBezTo>
                    <a:pt x="52199" y="141098"/>
                    <a:pt x="52136" y="141098"/>
                    <a:pt x="52067" y="141167"/>
                  </a:cubicBezTo>
                  <a:cubicBezTo>
                    <a:pt x="52136" y="141167"/>
                    <a:pt x="52199" y="141230"/>
                    <a:pt x="52268" y="141230"/>
                  </a:cubicBezTo>
                  <a:cubicBezTo>
                    <a:pt x="52332" y="141230"/>
                    <a:pt x="52401" y="141230"/>
                    <a:pt x="52464" y="141167"/>
                  </a:cubicBezTo>
                  <a:cubicBezTo>
                    <a:pt x="52401" y="141167"/>
                    <a:pt x="52332" y="141098"/>
                    <a:pt x="52268" y="141034"/>
                  </a:cubicBezTo>
                  <a:close/>
                  <a:moveTo>
                    <a:pt x="51934" y="141167"/>
                  </a:moveTo>
                  <a:cubicBezTo>
                    <a:pt x="51871" y="141230"/>
                    <a:pt x="51802" y="141230"/>
                    <a:pt x="51738" y="141230"/>
                  </a:cubicBezTo>
                  <a:cubicBezTo>
                    <a:pt x="51802" y="141299"/>
                    <a:pt x="51934" y="141299"/>
                    <a:pt x="52003" y="141363"/>
                  </a:cubicBezTo>
                  <a:cubicBezTo>
                    <a:pt x="52067" y="141363"/>
                    <a:pt x="52136" y="141299"/>
                    <a:pt x="52199" y="141299"/>
                  </a:cubicBezTo>
                  <a:cubicBezTo>
                    <a:pt x="52067" y="141230"/>
                    <a:pt x="52003" y="141230"/>
                    <a:pt x="51934" y="141167"/>
                  </a:cubicBezTo>
                  <a:close/>
                  <a:moveTo>
                    <a:pt x="51606" y="141299"/>
                  </a:moveTo>
                  <a:cubicBezTo>
                    <a:pt x="51537" y="141299"/>
                    <a:pt x="51537" y="141363"/>
                    <a:pt x="51473" y="141363"/>
                  </a:cubicBezTo>
                  <a:cubicBezTo>
                    <a:pt x="51537" y="141363"/>
                    <a:pt x="51606" y="141432"/>
                    <a:pt x="51669" y="141495"/>
                  </a:cubicBezTo>
                  <a:cubicBezTo>
                    <a:pt x="51738" y="141432"/>
                    <a:pt x="51802" y="141432"/>
                    <a:pt x="51871" y="141432"/>
                  </a:cubicBezTo>
                  <a:cubicBezTo>
                    <a:pt x="51802" y="141363"/>
                    <a:pt x="51738" y="141299"/>
                    <a:pt x="51606" y="141299"/>
                  </a:cubicBezTo>
                  <a:close/>
                  <a:moveTo>
                    <a:pt x="51139" y="141432"/>
                  </a:moveTo>
                  <a:cubicBezTo>
                    <a:pt x="51208" y="141495"/>
                    <a:pt x="51341" y="141564"/>
                    <a:pt x="51404" y="141564"/>
                  </a:cubicBezTo>
                  <a:cubicBezTo>
                    <a:pt x="51473" y="141564"/>
                    <a:pt x="51537" y="141564"/>
                    <a:pt x="51606" y="141495"/>
                  </a:cubicBezTo>
                  <a:cubicBezTo>
                    <a:pt x="51473" y="141495"/>
                    <a:pt x="51404" y="141432"/>
                    <a:pt x="51341" y="141432"/>
                  </a:cubicBezTo>
                  <a:close/>
                  <a:moveTo>
                    <a:pt x="51007" y="141495"/>
                  </a:moveTo>
                  <a:cubicBezTo>
                    <a:pt x="50943" y="141495"/>
                    <a:pt x="50874" y="141564"/>
                    <a:pt x="50874" y="141564"/>
                  </a:cubicBezTo>
                  <a:cubicBezTo>
                    <a:pt x="50943" y="141628"/>
                    <a:pt x="51007" y="141628"/>
                    <a:pt x="51139" y="141697"/>
                  </a:cubicBezTo>
                  <a:cubicBezTo>
                    <a:pt x="51139" y="141628"/>
                    <a:pt x="51208" y="141628"/>
                    <a:pt x="51272" y="141628"/>
                  </a:cubicBezTo>
                  <a:cubicBezTo>
                    <a:pt x="51208" y="141564"/>
                    <a:pt x="51076" y="141564"/>
                    <a:pt x="51007" y="141495"/>
                  </a:cubicBezTo>
                  <a:close/>
                  <a:moveTo>
                    <a:pt x="50678" y="141628"/>
                  </a:moveTo>
                  <a:cubicBezTo>
                    <a:pt x="50678" y="141628"/>
                    <a:pt x="50609" y="141628"/>
                    <a:pt x="50546" y="141697"/>
                  </a:cubicBezTo>
                  <a:cubicBezTo>
                    <a:pt x="50609" y="141697"/>
                    <a:pt x="50742" y="141760"/>
                    <a:pt x="50811" y="141760"/>
                  </a:cubicBezTo>
                  <a:cubicBezTo>
                    <a:pt x="50874" y="141760"/>
                    <a:pt x="50943" y="141760"/>
                    <a:pt x="50943" y="141697"/>
                  </a:cubicBezTo>
                  <a:cubicBezTo>
                    <a:pt x="50874" y="141697"/>
                    <a:pt x="50811" y="141628"/>
                    <a:pt x="50678" y="141628"/>
                  </a:cubicBezTo>
                  <a:close/>
                  <a:moveTo>
                    <a:pt x="50413" y="141697"/>
                  </a:moveTo>
                  <a:cubicBezTo>
                    <a:pt x="50344" y="141760"/>
                    <a:pt x="50281" y="141760"/>
                    <a:pt x="50212" y="141760"/>
                  </a:cubicBezTo>
                  <a:cubicBezTo>
                    <a:pt x="50344" y="141829"/>
                    <a:pt x="50413" y="141829"/>
                    <a:pt x="50546" y="141893"/>
                  </a:cubicBezTo>
                  <a:cubicBezTo>
                    <a:pt x="50546" y="141829"/>
                    <a:pt x="50609" y="141829"/>
                    <a:pt x="50678" y="141829"/>
                  </a:cubicBezTo>
                  <a:cubicBezTo>
                    <a:pt x="50546" y="141760"/>
                    <a:pt x="50477" y="141760"/>
                    <a:pt x="50413" y="141697"/>
                  </a:cubicBezTo>
                  <a:close/>
                  <a:moveTo>
                    <a:pt x="49947" y="141829"/>
                  </a:moveTo>
                  <a:cubicBezTo>
                    <a:pt x="50016" y="141893"/>
                    <a:pt x="50148" y="141962"/>
                    <a:pt x="50212" y="141962"/>
                  </a:cubicBezTo>
                  <a:cubicBezTo>
                    <a:pt x="50281" y="141962"/>
                    <a:pt x="50344" y="141962"/>
                    <a:pt x="50344" y="141893"/>
                  </a:cubicBezTo>
                  <a:cubicBezTo>
                    <a:pt x="50281" y="141893"/>
                    <a:pt x="50148" y="141829"/>
                    <a:pt x="50079" y="141829"/>
                  </a:cubicBezTo>
                  <a:close/>
                  <a:moveTo>
                    <a:pt x="49751" y="141893"/>
                  </a:moveTo>
                  <a:cubicBezTo>
                    <a:pt x="49682" y="141893"/>
                    <a:pt x="49682" y="141962"/>
                    <a:pt x="49618" y="141962"/>
                  </a:cubicBezTo>
                  <a:cubicBezTo>
                    <a:pt x="49751" y="141962"/>
                    <a:pt x="49815" y="142025"/>
                    <a:pt x="49947" y="142025"/>
                  </a:cubicBezTo>
                  <a:lnTo>
                    <a:pt x="50079" y="142025"/>
                  </a:lnTo>
                  <a:cubicBezTo>
                    <a:pt x="49947" y="141962"/>
                    <a:pt x="49883" y="141962"/>
                    <a:pt x="49751" y="141893"/>
                  </a:cubicBezTo>
                  <a:close/>
                  <a:moveTo>
                    <a:pt x="49353" y="142025"/>
                  </a:moveTo>
                  <a:cubicBezTo>
                    <a:pt x="49417" y="142094"/>
                    <a:pt x="49550" y="142094"/>
                    <a:pt x="49618" y="142158"/>
                  </a:cubicBezTo>
                  <a:cubicBezTo>
                    <a:pt x="49682" y="142158"/>
                    <a:pt x="49682" y="142094"/>
                    <a:pt x="49751" y="142094"/>
                  </a:cubicBezTo>
                  <a:cubicBezTo>
                    <a:pt x="49618" y="142094"/>
                    <a:pt x="49550" y="142025"/>
                    <a:pt x="49417" y="142025"/>
                  </a:cubicBezTo>
                  <a:close/>
                  <a:moveTo>
                    <a:pt x="49020" y="142094"/>
                  </a:moveTo>
                  <a:cubicBezTo>
                    <a:pt x="49152" y="142158"/>
                    <a:pt x="49221" y="142158"/>
                    <a:pt x="49353" y="142227"/>
                  </a:cubicBezTo>
                  <a:lnTo>
                    <a:pt x="49417" y="142227"/>
                  </a:lnTo>
                  <a:cubicBezTo>
                    <a:pt x="49353" y="142158"/>
                    <a:pt x="49221" y="142094"/>
                    <a:pt x="49152" y="142094"/>
                  </a:cubicBezTo>
                  <a:close/>
                  <a:moveTo>
                    <a:pt x="48824" y="142158"/>
                  </a:moveTo>
                  <a:cubicBezTo>
                    <a:pt x="48755" y="142158"/>
                    <a:pt x="48755" y="142158"/>
                    <a:pt x="48691" y="142227"/>
                  </a:cubicBezTo>
                  <a:cubicBezTo>
                    <a:pt x="48824" y="142227"/>
                    <a:pt x="48956" y="142290"/>
                    <a:pt x="49020" y="142290"/>
                  </a:cubicBezTo>
                  <a:lnTo>
                    <a:pt x="49152" y="142290"/>
                  </a:lnTo>
                  <a:cubicBezTo>
                    <a:pt x="49020" y="142227"/>
                    <a:pt x="48887" y="142227"/>
                    <a:pt x="48824" y="142158"/>
                  </a:cubicBezTo>
                  <a:close/>
                  <a:moveTo>
                    <a:pt x="48490" y="142227"/>
                  </a:moveTo>
                  <a:cubicBezTo>
                    <a:pt x="48490" y="142290"/>
                    <a:pt x="48426" y="142290"/>
                    <a:pt x="48426" y="142290"/>
                  </a:cubicBezTo>
                  <a:cubicBezTo>
                    <a:pt x="48559" y="142290"/>
                    <a:pt x="48622" y="142359"/>
                    <a:pt x="48755" y="142359"/>
                  </a:cubicBezTo>
                  <a:lnTo>
                    <a:pt x="48824" y="142359"/>
                  </a:lnTo>
                  <a:cubicBezTo>
                    <a:pt x="48691" y="142359"/>
                    <a:pt x="48622" y="142290"/>
                    <a:pt x="48490" y="142227"/>
                  </a:cubicBezTo>
                  <a:close/>
                  <a:moveTo>
                    <a:pt x="48092" y="142359"/>
                  </a:moveTo>
                  <a:cubicBezTo>
                    <a:pt x="48225" y="142359"/>
                    <a:pt x="48357" y="142423"/>
                    <a:pt x="48490" y="142423"/>
                  </a:cubicBezTo>
                  <a:cubicBezTo>
                    <a:pt x="48426" y="142423"/>
                    <a:pt x="48294" y="142359"/>
                    <a:pt x="48161" y="142359"/>
                  </a:cubicBezTo>
                  <a:close/>
                  <a:moveTo>
                    <a:pt x="47827" y="142423"/>
                  </a:moveTo>
                  <a:cubicBezTo>
                    <a:pt x="47896" y="142423"/>
                    <a:pt x="48029" y="142492"/>
                    <a:pt x="48161" y="142492"/>
                  </a:cubicBezTo>
                  <a:lnTo>
                    <a:pt x="48225" y="142492"/>
                  </a:lnTo>
                  <a:cubicBezTo>
                    <a:pt x="48092" y="142492"/>
                    <a:pt x="47960" y="142423"/>
                    <a:pt x="47827" y="142423"/>
                  </a:cubicBezTo>
                  <a:close/>
                  <a:moveTo>
                    <a:pt x="21065" y="135401"/>
                  </a:moveTo>
                  <a:lnTo>
                    <a:pt x="21065" y="135401"/>
                  </a:lnTo>
                  <a:cubicBezTo>
                    <a:pt x="23185" y="137256"/>
                    <a:pt x="25835" y="138846"/>
                    <a:pt x="29216" y="140303"/>
                  </a:cubicBezTo>
                  <a:cubicBezTo>
                    <a:pt x="34118" y="142423"/>
                    <a:pt x="38357" y="143218"/>
                    <a:pt x="42130" y="143218"/>
                  </a:cubicBezTo>
                  <a:lnTo>
                    <a:pt x="43127" y="143218"/>
                  </a:lnTo>
                  <a:cubicBezTo>
                    <a:pt x="40541" y="143218"/>
                    <a:pt x="37695" y="142820"/>
                    <a:pt x="34515" y="141962"/>
                  </a:cubicBezTo>
                  <a:cubicBezTo>
                    <a:pt x="33651" y="141760"/>
                    <a:pt x="32793" y="141432"/>
                    <a:pt x="31865" y="141167"/>
                  </a:cubicBezTo>
                  <a:cubicBezTo>
                    <a:pt x="31070" y="140833"/>
                    <a:pt x="30207" y="140568"/>
                    <a:pt x="29348" y="140171"/>
                  </a:cubicBezTo>
                  <a:cubicBezTo>
                    <a:pt x="25967" y="138782"/>
                    <a:pt x="23254" y="137192"/>
                    <a:pt x="21065" y="13540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9" name="Google Shape;709;p38"/>
            <p:cNvSpPr/>
            <p:nvPr/>
          </p:nvSpPr>
          <p:spPr>
            <a:xfrm>
              <a:off x="2067250" y="1019775"/>
              <a:ext cx="3474475" cy="3573825"/>
            </a:xfrm>
            <a:custGeom>
              <a:avLst/>
              <a:gdLst/>
              <a:ahLst/>
              <a:cxnLst/>
              <a:rect l="l" t="t" r="r" b="b"/>
              <a:pathLst>
                <a:path w="138979" h="142953" extrusionOk="0">
                  <a:moveTo>
                    <a:pt x="93334" y="796"/>
                  </a:moveTo>
                  <a:cubicBezTo>
                    <a:pt x="93403" y="796"/>
                    <a:pt x="93403" y="796"/>
                    <a:pt x="93467" y="864"/>
                  </a:cubicBezTo>
                  <a:lnTo>
                    <a:pt x="93536" y="864"/>
                  </a:lnTo>
                  <a:cubicBezTo>
                    <a:pt x="93467" y="796"/>
                    <a:pt x="93403" y="796"/>
                    <a:pt x="93334" y="796"/>
                  </a:cubicBezTo>
                  <a:close/>
                  <a:moveTo>
                    <a:pt x="92741" y="796"/>
                  </a:moveTo>
                  <a:cubicBezTo>
                    <a:pt x="92804" y="864"/>
                    <a:pt x="92937" y="864"/>
                    <a:pt x="93069" y="928"/>
                  </a:cubicBezTo>
                  <a:lnTo>
                    <a:pt x="93138" y="928"/>
                  </a:lnTo>
                  <a:cubicBezTo>
                    <a:pt x="93006" y="864"/>
                    <a:pt x="92873" y="864"/>
                    <a:pt x="92741" y="796"/>
                  </a:cubicBezTo>
                  <a:close/>
                  <a:moveTo>
                    <a:pt x="92343" y="864"/>
                  </a:moveTo>
                  <a:cubicBezTo>
                    <a:pt x="92343" y="928"/>
                    <a:pt x="92343" y="928"/>
                    <a:pt x="92274" y="928"/>
                  </a:cubicBezTo>
                  <a:cubicBezTo>
                    <a:pt x="92407" y="928"/>
                    <a:pt x="92539" y="997"/>
                    <a:pt x="92608" y="997"/>
                  </a:cubicBezTo>
                  <a:lnTo>
                    <a:pt x="92741" y="997"/>
                  </a:lnTo>
                  <a:cubicBezTo>
                    <a:pt x="92608" y="928"/>
                    <a:pt x="92476" y="928"/>
                    <a:pt x="92343" y="864"/>
                  </a:cubicBezTo>
                  <a:close/>
                  <a:moveTo>
                    <a:pt x="91877" y="997"/>
                  </a:moveTo>
                  <a:cubicBezTo>
                    <a:pt x="92009" y="1061"/>
                    <a:pt x="92142" y="1061"/>
                    <a:pt x="92211" y="1129"/>
                  </a:cubicBezTo>
                  <a:cubicBezTo>
                    <a:pt x="92274" y="1129"/>
                    <a:pt x="92274" y="1129"/>
                    <a:pt x="92343" y="1061"/>
                  </a:cubicBezTo>
                  <a:cubicBezTo>
                    <a:pt x="92211" y="1061"/>
                    <a:pt x="92142" y="997"/>
                    <a:pt x="92009" y="997"/>
                  </a:cubicBezTo>
                  <a:close/>
                  <a:moveTo>
                    <a:pt x="91548" y="1061"/>
                  </a:moveTo>
                  <a:cubicBezTo>
                    <a:pt x="91612" y="1129"/>
                    <a:pt x="91681" y="1193"/>
                    <a:pt x="91813" y="1193"/>
                  </a:cubicBezTo>
                  <a:lnTo>
                    <a:pt x="91946" y="1193"/>
                  </a:lnTo>
                  <a:cubicBezTo>
                    <a:pt x="91877" y="1129"/>
                    <a:pt x="91744" y="1129"/>
                    <a:pt x="91681" y="1061"/>
                  </a:cubicBezTo>
                  <a:close/>
                  <a:moveTo>
                    <a:pt x="91283" y="1129"/>
                  </a:moveTo>
                  <a:cubicBezTo>
                    <a:pt x="91215" y="1193"/>
                    <a:pt x="91151" y="1193"/>
                    <a:pt x="91151" y="1193"/>
                  </a:cubicBezTo>
                  <a:cubicBezTo>
                    <a:pt x="91215" y="1262"/>
                    <a:pt x="91283" y="1262"/>
                    <a:pt x="91416" y="1325"/>
                  </a:cubicBezTo>
                  <a:cubicBezTo>
                    <a:pt x="91480" y="1325"/>
                    <a:pt x="91480" y="1262"/>
                    <a:pt x="91548" y="1262"/>
                  </a:cubicBezTo>
                  <a:cubicBezTo>
                    <a:pt x="91480" y="1262"/>
                    <a:pt x="91416" y="1193"/>
                    <a:pt x="91283" y="1129"/>
                  </a:cubicBezTo>
                  <a:close/>
                  <a:moveTo>
                    <a:pt x="90753" y="1262"/>
                  </a:moveTo>
                  <a:cubicBezTo>
                    <a:pt x="90817" y="1325"/>
                    <a:pt x="90886" y="1394"/>
                    <a:pt x="90950" y="1394"/>
                  </a:cubicBezTo>
                  <a:lnTo>
                    <a:pt x="91151" y="1394"/>
                  </a:lnTo>
                  <a:cubicBezTo>
                    <a:pt x="91082" y="1325"/>
                    <a:pt x="91018" y="1262"/>
                    <a:pt x="90950" y="1262"/>
                  </a:cubicBezTo>
                  <a:close/>
                  <a:moveTo>
                    <a:pt x="90552" y="1325"/>
                  </a:moveTo>
                  <a:cubicBezTo>
                    <a:pt x="90489" y="1394"/>
                    <a:pt x="90420" y="1394"/>
                    <a:pt x="90356" y="1394"/>
                  </a:cubicBezTo>
                  <a:cubicBezTo>
                    <a:pt x="90420" y="1458"/>
                    <a:pt x="90489" y="1458"/>
                    <a:pt x="90552" y="1527"/>
                  </a:cubicBezTo>
                  <a:cubicBezTo>
                    <a:pt x="90621" y="1527"/>
                    <a:pt x="90685" y="1527"/>
                    <a:pt x="90753" y="1458"/>
                  </a:cubicBezTo>
                  <a:cubicBezTo>
                    <a:pt x="90685" y="1458"/>
                    <a:pt x="90621" y="1394"/>
                    <a:pt x="90552" y="1325"/>
                  </a:cubicBezTo>
                  <a:close/>
                  <a:moveTo>
                    <a:pt x="90155" y="1458"/>
                  </a:moveTo>
                  <a:cubicBezTo>
                    <a:pt x="90091" y="1458"/>
                    <a:pt x="90022" y="1458"/>
                    <a:pt x="89959" y="1527"/>
                  </a:cubicBezTo>
                  <a:cubicBezTo>
                    <a:pt x="90022" y="1527"/>
                    <a:pt x="90091" y="1590"/>
                    <a:pt x="90155" y="1659"/>
                  </a:cubicBezTo>
                  <a:cubicBezTo>
                    <a:pt x="90224" y="1590"/>
                    <a:pt x="90287" y="1590"/>
                    <a:pt x="90420" y="1590"/>
                  </a:cubicBezTo>
                  <a:cubicBezTo>
                    <a:pt x="90287" y="1527"/>
                    <a:pt x="90224" y="1458"/>
                    <a:pt x="90155" y="1458"/>
                  </a:cubicBezTo>
                  <a:close/>
                  <a:moveTo>
                    <a:pt x="89757" y="1527"/>
                  </a:moveTo>
                  <a:cubicBezTo>
                    <a:pt x="89694" y="1590"/>
                    <a:pt x="89625" y="1590"/>
                    <a:pt x="89561" y="1590"/>
                  </a:cubicBezTo>
                  <a:lnTo>
                    <a:pt x="89757" y="1792"/>
                  </a:lnTo>
                  <a:cubicBezTo>
                    <a:pt x="89826" y="1723"/>
                    <a:pt x="89890" y="1723"/>
                    <a:pt x="90022" y="1659"/>
                  </a:cubicBezTo>
                  <a:cubicBezTo>
                    <a:pt x="89890" y="1659"/>
                    <a:pt x="89826" y="1590"/>
                    <a:pt x="89757" y="1527"/>
                  </a:cubicBezTo>
                  <a:close/>
                  <a:moveTo>
                    <a:pt x="89429" y="1659"/>
                  </a:moveTo>
                  <a:cubicBezTo>
                    <a:pt x="89296" y="1659"/>
                    <a:pt x="89227" y="1723"/>
                    <a:pt x="89164" y="1723"/>
                  </a:cubicBezTo>
                  <a:cubicBezTo>
                    <a:pt x="89227" y="1792"/>
                    <a:pt x="89296" y="1855"/>
                    <a:pt x="89360" y="1855"/>
                  </a:cubicBezTo>
                  <a:cubicBezTo>
                    <a:pt x="89429" y="1855"/>
                    <a:pt x="89492" y="1855"/>
                    <a:pt x="89625" y="1792"/>
                  </a:cubicBezTo>
                  <a:cubicBezTo>
                    <a:pt x="89561" y="1792"/>
                    <a:pt x="89492" y="1723"/>
                    <a:pt x="89429" y="1659"/>
                  </a:cubicBezTo>
                  <a:close/>
                  <a:moveTo>
                    <a:pt x="89031" y="1792"/>
                  </a:moveTo>
                  <a:cubicBezTo>
                    <a:pt x="88899" y="1792"/>
                    <a:pt x="88830" y="1855"/>
                    <a:pt x="88766" y="1855"/>
                  </a:cubicBezTo>
                  <a:cubicBezTo>
                    <a:pt x="88830" y="1924"/>
                    <a:pt x="88899" y="1924"/>
                    <a:pt x="88962" y="1988"/>
                  </a:cubicBezTo>
                  <a:cubicBezTo>
                    <a:pt x="89031" y="1988"/>
                    <a:pt x="89095" y="1924"/>
                    <a:pt x="89227" y="1924"/>
                  </a:cubicBezTo>
                  <a:cubicBezTo>
                    <a:pt x="89164" y="1855"/>
                    <a:pt x="89095" y="1855"/>
                    <a:pt x="89031" y="1792"/>
                  </a:cubicBezTo>
                  <a:close/>
                  <a:moveTo>
                    <a:pt x="88634" y="1924"/>
                  </a:moveTo>
                  <a:cubicBezTo>
                    <a:pt x="88565" y="1924"/>
                    <a:pt x="88432" y="1924"/>
                    <a:pt x="88369" y="1988"/>
                  </a:cubicBezTo>
                  <a:cubicBezTo>
                    <a:pt x="88432" y="2057"/>
                    <a:pt x="88501" y="2057"/>
                    <a:pt x="88501" y="2120"/>
                  </a:cubicBezTo>
                  <a:cubicBezTo>
                    <a:pt x="88634" y="2120"/>
                    <a:pt x="88697" y="2057"/>
                    <a:pt x="88830" y="2057"/>
                  </a:cubicBezTo>
                  <a:cubicBezTo>
                    <a:pt x="88766" y="1988"/>
                    <a:pt x="88697" y="1924"/>
                    <a:pt x="88634" y="1924"/>
                  </a:cubicBezTo>
                  <a:close/>
                  <a:moveTo>
                    <a:pt x="88236" y="1988"/>
                  </a:moveTo>
                  <a:cubicBezTo>
                    <a:pt x="88167" y="2057"/>
                    <a:pt x="88035" y="2057"/>
                    <a:pt x="87971" y="2120"/>
                  </a:cubicBezTo>
                  <a:lnTo>
                    <a:pt x="88104" y="2253"/>
                  </a:lnTo>
                  <a:cubicBezTo>
                    <a:pt x="88236" y="2253"/>
                    <a:pt x="88300" y="2189"/>
                    <a:pt x="88369" y="2189"/>
                  </a:cubicBezTo>
                  <a:cubicBezTo>
                    <a:pt x="88369" y="2120"/>
                    <a:pt x="88300" y="2057"/>
                    <a:pt x="88236" y="1988"/>
                  </a:cubicBezTo>
                  <a:close/>
                  <a:moveTo>
                    <a:pt x="87839" y="2120"/>
                  </a:moveTo>
                  <a:cubicBezTo>
                    <a:pt x="87770" y="2189"/>
                    <a:pt x="87637" y="2189"/>
                    <a:pt x="87574" y="2253"/>
                  </a:cubicBezTo>
                  <a:cubicBezTo>
                    <a:pt x="87637" y="2253"/>
                    <a:pt x="87637" y="2322"/>
                    <a:pt x="87706" y="2385"/>
                  </a:cubicBezTo>
                  <a:cubicBezTo>
                    <a:pt x="87839" y="2322"/>
                    <a:pt x="87902" y="2322"/>
                    <a:pt x="87971" y="2322"/>
                  </a:cubicBezTo>
                  <a:cubicBezTo>
                    <a:pt x="87971" y="2253"/>
                    <a:pt x="87902" y="2189"/>
                    <a:pt x="87839" y="2120"/>
                  </a:cubicBezTo>
                  <a:close/>
                  <a:moveTo>
                    <a:pt x="87441" y="2253"/>
                  </a:moveTo>
                  <a:cubicBezTo>
                    <a:pt x="87372" y="2322"/>
                    <a:pt x="87240" y="2322"/>
                    <a:pt x="87176" y="2385"/>
                  </a:cubicBezTo>
                  <a:lnTo>
                    <a:pt x="87309" y="2518"/>
                  </a:lnTo>
                  <a:cubicBezTo>
                    <a:pt x="87372" y="2518"/>
                    <a:pt x="87505" y="2454"/>
                    <a:pt x="87574" y="2454"/>
                  </a:cubicBezTo>
                  <a:cubicBezTo>
                    <a:pt x="87574" y="2385"/>
                    <a:pt x="87505" y="2322"/>
                    <a:pt x="87441" y="2253"/>
                  </a:cubicBezTo>
                  <a:close/>
                  <a:moveTo>
                    <a:pt x="87044" y="2385"/>
                  </a:moveTo>
                  <a:cubicBezTo>
                    <a:pt x="86975" y="2454"/>
                    <a:pt x="86843" y="2454"/>
                    <a:pt x="86779" y="2518"/>
                  </a:cubicBezTo>
                  <a:cubicBezTo>
                    <a:pt x="86779" y="2587"/>
                    <a:pt x="86843" y="2587"/>
                    <a:pt x="86911" y="2650"/>
                  </a:cubicBezTo>
                  <a:cubicBezTo>
                    <a:pt x="86975" y="2650"/>
                    <a:pt x="87107" y="2587"/>
                    <a:pt x="87176" y="2587"/>
                  </a:cubicBezTo>
                  <a:cubicBezTo>
                    <a:pt x="87176" y="2518"/>
                    <a:pt x="87107" y="2454"/>
                    <a:pt x="87044" y="2385"/>
                  </a:cubicBezTo>
                  <a:close/>
                  <a:moveTo>
                    <a:pt x="86646" y="2518"/>
                  </a:moveTo>
                  <a:cubicBezTo>
                    <a:pt x="86578" y="2587"/>
                    <a:pt x="86445" y="2587"/>
                    <a:pt x="86381" y="2650"/>
                  </a:cubicBezTo>
                  <a:cubicBezTo>
                    <a:pt x="86381" y="2719"/>
                    <a:pt x="86445" y="2719"/>
                    <a:pt x="86514" y="2783"/>
                  </a:cubicBezTo>
                  <a:cubicBezTo>
                    <a:pt x="86578" y="2783"/>
                    <a:pt x="86710" y="2719"/>
                    <a:pt x="86779" y="2719"/>
                  </a:cubicBezTo>
                  <a:cubicBezTo>
                    <a:pt x="86710" y="2650"/>
                    <a:pt x="86710" y="2587"/>
                    <a:pt x="86646" y="2518"/>
                  </a:cubicBezTo>
                  <a:close/>
                  <a:moveTo>
                    <a:pt x="86249" y="2650"/>
                  </a:moveTo>
                  <a:cubicBezTo>
                    <a:pt x="86180" y="2719"/>
                    <a:pt x="86048" y="2719"/>
                    <a:pt x="85915" y="2783"/>
                  </a:cubicBezTo>
                  <a:lnTo>
                    <a:pt x="86048" y="2915"/>
                  </a:lnTo>
                  <a:cubicBezTo>
                    <a:pt x="86180" y="2915"/>
                    <a:pt x="86313" y="2852"/>
                    <a:pt x="86381" y="2852"/>
                  </a:cubicBezTo>
                  <a:cubicBezTo>
                    <a:pt x="86313" y="2783"/>
                    <a:pt x="86313" y="2719"/>
                    <a:pt x="86249" y="2650"/>
                  </a:cubicBezTo>
                  <a:close/>
                  <a:moveTo>
                    <a:pt x="85852" y="2852"/>
                  </a:moveTo>
                  <a:cubicBezTo>
                    <a:pt x="85719" y="2852"/>
                    <a:pt x="85650" y="2915"/>
                    <a:pt x="85518" y="2915"/>
                  </a:cubicBezTo>
                  <a:cubicBezTo>
                    <a:pt x="85587" y="2984"/>
                    <a:pt x="85650" y="3048"/>
                    <a:pt x="85650" y="3117"/>
                  </a:cubicBezTo>
                  <a:cubicBezTo>
                    <a:pt x="85783" y="3048"/>
                    <a:pt x="85852" y="2984"/>
                    <a:pt x="85984" y="2984"/>
                  </a:cubicBezTo>
                  <a:cubicBezTo>
                    <a:pt x="85915" y="2915"/>
                    <a:pt x="85915" y="2852"/>
                    <a:pt x="85852" y="2852"/>
                  </a:cubicBezTo>
                  <a:close/>
                  <a:moveTo>
                    <a:pt x="85454" y="2984"/>
                  </a:moveTo>
                  <a:cubicBezTo>
                    <a:pt x="85322" y="2984"/>
                    <a:pt x="85253" y="3048"/>
                    <a:pt x="85120" y="3048"/>
                  </a:cubicBezTo>
                  <a:cubicBezTo>
                    <a:pt x="85189" y="3117"/>
                    <a:pt x="85189" y="3180"/>
                    <a:pt x="85253" y="3249"/>
                  </a:cubicBezTo>
                  <a:cubicBezTo>
                    <a:pt x="85385" y="3180"/>
                    <a:pt x="85454" y="3180"/>
                    <a:pt x="85587" y="3117"/>
                  </a:cubicBezTo>
                  <a:cubicBezTo>
                    <a:pt x="85518" y="3048"/>
                    <a:pt x="85518" y="2984"/>
                    <a:pt x="85454" y="2984"/>
                  </a:cubicBezTo>
                  <a:close/>
                  <a:moveTo>
                    <a:pt x="85057" y="3117"/>
                  </a:moveTo>
                  <a:cubicBezTo>
                    <a:pt x="84924" y="3117"/>
                    <a:pt x="84855" y="3180"/>
                    <a:pt x="84723" y="3249"/>
                  </a:cubicBezTo>
                  <a:cubicBezTo>
                    <a:pt x="84792" y="3249"/>
                    <a:pt x="84792" y="3313"/>
                    <a:pt x="84855" y="3382"/>
                  </a:cubicBezTo>
                  <a:cubicBezTo>
                    <a:pt x="84924" y="3313"/>
                    <a:pt x="85057" y="3313"/>
                    <a:pt x="85189" y="3249"/>
                  </a:cubicBezTo>
                  <a:lnTo>
                    <a:pt x="85057" y="3117"/>
                  </a:lnTo>
                  <a:close/>
                  <a:moveTo>
                    <a:pt x="99826" y="1"/>
                  </a:moveTo>
                  <a:cubicBezTo>
                    <a:pt x="98703" y="1"/>
                    <a:pt x="97574" y="70"/>
                    <a:pt x="96450" y="202"/>
                  </a:cubicBezTo>
                  <a:cubicBezTo>
                    <a:pt x="96249" y="202"/>
                    <a:pt x="95984" y="202"/>
                    <a:pt x="95719" y="266"/>
                  </a:cubicBezTo>
                  <a:cubicBezTo>
                    <a:pt x="96583" y="202"/>
                    <a:pt x="97441" y="133"/>
                    <a:pt x="98305" y="133"/>
                  </a:cubicBezTo>
                  <a:cubicBezTo>
                    <a:pt x="98570" y="133"/>
                    <a:pt x="98835" y="133"/>
                    <a:pt x="99100" y="202"/>
                  </a:cubicBezTo>
                  <a:cubicBezTo>
                    <a:pt x="99233" y="133"/>
                    <a:pt x="99365" y="133"/>
                    <a:pt x="99498" y="133"/>
                  </a:cubicBezTo>
                  <a:lnTo>
                    <a:pt x="100160" y="133"/>
                  </a:lnTo>
                  <a:cubicBezTo>
                    <a:pt x="100292" y="133"/>
                    <a:pt x="100425" y="133"/>
                    <a:pt x="100489" y="202"/>
                  </a:cubicBezTo>
                  <a:cubicBezTo>
                    <a:pt x="104532" y="266"/>
                    <a:pt x="108374" y="1394"/>
                    <a:pt x="111819" y="3975"/>
                  </a:cubicBezTo>
                  <a:cubicBezTo>
                    <a:pt x="116986" y="7817"/>
                    <a:pt x="120033" y="11924"/>
                    <a:pt x="121888" y="16296"/>
                  </a:cubicBezTo>
                  <a:lnTo>
                    <a:pt x="121888" y="16365"/>
                  </a:lnTo>
                  <a:cubicBezTo>
                    <a:pt x="121951" y="16429"/>
                    <a:pt x="121951" y="16498"/>
                    <a:pt x="121951" y="16498"/>
                  </a:cubicBezTo>
                  <a:cubicBezTo>
                    <a:pt x="122428" y="17452"/>
                    <a:pt x="122798" y="18407"/>
                    <a:pt x="123157" y="19361"/>
                  </a:cubicBezTo>
                  <a:lnTo>
                    <a:pt x="123157" y="19361"/>
                  </a:lnTo>
                  <a:cubicBezTo>
                    <a:pt x="123149" y="19315"/>
                    <a:pt x="123144" y="19266"/>
                    <a:pt x="123144" y="19211"/>
                  </a:cubicBezTo>
                  <a:cubicBezTo>
                    <a:pt x="122746" y="18088"/>
                    <a:pt x="122349" y="16895"/>
                    <a:pt x="121888" y="15766"/>
                  </a:cubicBezTo>
                  <a:cubicBezTo>
                    <a:pt x="121421" y="14839"/>
                    <a:pt x="120960" y="13912"/>
                    <a:pt x="120430" y="12984"/>
                  </a:cubicBezTo>
                  <a:cubicBezTo>
                    <a:pt x="118575" y="9805"/>
                    <a:pt x="115857" y="6694"/>
                    <a:pt x="111951" y="3779"/>
                  </a:cubicBezTo>
                  <a:cubicBezTo>
                    <a:pt x="108570" y="1262"/>
                    <a:pt x="104797" y="133"/>
                    <a:pt x="100822" y="1"/>
                  </a:cubicBezTo>
                  <a:close/>
                  <a:moveTo>
                    <a:pt x="123157" y="19361"/>
                  </a:moveTo>
                  <a:cubicBezTo>
                    <a:pt x="123180" y="19484"/>
                    <a:pt x="123230" y="19581"/>
                    <a:pt x="123276" y="19677"/>
                  </a:cubicBezTo>
                  <a:cubicBezTo>
                    <a:pt x="123236" y="19572"/>
                    <a:pt x="123197" y="19466"/>
                    <a:pt x="123157" y="19361"/>
                  </a:cubicBezTo>
                  <a:close/>
                  <a:moveTo>
                    <a:pt x="123742" y="22592"/>
                  </a:moveTo>
                  <a:cubicBezTo>
                    <a:pt x="123742" y="22656"/>
                    <a:pt x="123806" y="22656"/>
                    <a:pt x="123806" y="22656"/>
                  </a:cubicBezTo>
                  <a:lnTo>
                    <a:pt x="124007" y="22857"/>
                  </a:lnTo>
                  <a:lnTo>
                    <a:pt x="124007" y="22788"/>
                  </a:lnTo>
                  <a:cubicBezTo>
                    <a:pt x="123938" y="22725"/>
                    <a:pt x="123875" y="22656"/>
                    <a:pt x="123742" y="22592"/>
                  </a:cubicBezTo>
                  <a:close/>
                  <a:moveTo>
                    <a:pt x="123806" y="22857"/>
                  </a:moveTo>
                  <a:lnTo>
                    <a:pt x="123806" y="22921"/>
                  </a:lnTo>
                  <a:cubicBezTo>
                    <a:pt x="123875" y="22990"/>
                    <a:pt x="124007" y="23053"/>
                    <a:pt x="124071" y="23122"/>
                  </a:cubicBezTo>
                  <a:lnTo>
                    <a:pt x="124071" y="23053"/>
                  </a:lnTo>
                  <a:cubicBezTo>
                    <a:pt x="123938" y="22990"/>
                    <a:pt x="123875" y="22921"/>
                    <a:pt x="123806" y="22857"/>
                  </a:cubicBezTo>
                  <a:close/>
                  <a:moveTo>
                    <a:pt x="123875" y="23122"/>
                  </a:moveTo>
                  <a:lnTo>
                    <a:pt x="123875" y="23186"/>
                  </a:lnTo>
                  <a:cubicBezTo>
                    <a:pt x="123938" y="23255"/>
                    <a:pt x="124007" y="23318"/>
                    <a:pt x="124071" y="23318"/>
                  </a:cubicBezTo>
                  <a:lnTo>
                    <a:pt x="124071" y="23255"/>
                  </a:lnTo>
                  <a:cubicBezTo>
                    <a:pt x="124007" y="23255"/>
                    <a:pt x="123938" y="23186"/>
                    <a:pt x="123875" y="23122"/>
                  </a:cubicBezTo>
                  <a:close/>
                  <a:moveTo>
                    <a:pt x="123938" y="23387"/>
                  </a:moveTo>
                  <a:lnTo>
                    <a:pt x="123938" y="23451"/>
                  </a:lnTo>
                  <a:cubicBezTo>
                    <a:pt x="124007" y="23519"/>
                    <a:pt x="124071" y="23519"/>
                    <a:pt x="124140" y="23583"/>
                  </a:cubicBezTo>
                  <a:lnTo>
                    <a:pt x="124140" y="23519"/>
                  </a:lnTo>
                  <a:cubicBezTo>
                    <a:pt x="124071" y="23451"/>
                    <a:pt x="124007" y="23451"/>
                    <a:pt x="123938" y="23387"/>
                  </a:cubicBezTo>
                  <a:close/>
                  <a:moveTo>
                    <a:pt x="123938" y="23652"/>
                  </a:moveTo>
                  <a:cubicBezTo>
                    <a:pt x="123938" y="23652"/>
                    <a:pt x="123938" y="23716"/>
                    <a:pt x="124007" y="23716"/>
                  </a:cubicBezTo>
                  <a:cubicBezTo>
                    <a:pt x="124071" y="23784"/>
                    <a:pt x="124140" y="23784"/>
                    <a:pt x="124203" y="23848"/>
                  </a:cubicBezTo>
                  <a:cubicBezTo>
                    <a:pt x="124203" y="23848"/>
                    <a:pt x="124203" y="23784"/>
                    <a:pt x="124140" y="23784"/>
                  </a:cubicBezTo>
                  <a:cubicBezTo>
                    <a:pt x="124071" y="23716"/>
                    <a:pt x="124007" y="23652"/>
                    <a:pt x="123938" y="23652"/>
                  </a:cubicBezTo>
                  <a:close/>
                  <a:moveTo>
                    <a:pt x="124007" y="23848"/>
                  </a:moveTo>
                  <a:lnTo>
                    <a:pt x="124007" y="23981"/>
                  </a:lnTo>
                  <a:cubicBezTo>
                    <a:pt x="124071" y="24049"/>
                    <a:pt x="124140" y="24049"/>
                    <a:pt x="124203" y="24113"/>
                  </a:cubicBezTo>
                  <a:lnTo>
                    <a:pt x="124203" y="23981"/>
                  </a:lnTo>
                  <a:cubicBezTo>
                    <a:pt x="124140" y="23981"/>
                    <a:pt x="124071" y="23917"/>
                    <a:pt x="124007" y="23848"/>
                  </a:cubicBezTo>
                  <a:close/>
                  <a:moveTo>
                    <a:pt x="124071" y="24113"/>
                  </a:moveTo>
                  <a:lnTo>
                    <a:pt x="124071" y="24246"/>
                  </a:lnTo>
                  <a:cubicBezTo>
                    <a:pt x="124140" y="24314"/>
                    <a:pt x="124203" y="24314"/>
                    <a:pt x="124272" y="24378"/>
                  </a:cubicBezTo>
                  <a:lnTo>
                    <a:pt x="124272" y="24246"/>
                  </a:lnTo>
                  <a:cubicBezTo>
                    <a:pt x="124203" y="24182"/>
                    <a:pt x="124140" y="24182"/>
                    <a:pt x="124071" y="24113"/>
                  </a:cubicBezTo>
                  <a:close/>
                  <a:moveTo>
                    <a:pt x="124071" y="24378"/>
                  </a:moveTo>
                  <a:lnTo>
                    <a:pt x="124071" y="24510"/>
                  </a:lnTo>
                  <a:cubicBezTo>
                    <a:pt x="124140" y="24510"/>
                    <a:pt x="124272" y="24579"/>
                    <a:pt x="124336" y="24579"/>
                  </a:cubicBezTo>
                  <a:cubicBezTo>
                    <a:pt x="124272" y="24579"/>
                    <a:pt x="124272" y="24510"/>
                    <a:pt x="124272" y="24510"/>
                  </a:cubicBezTo>
                  <a:cubicBezTo>
                    <a:pt x="124203" y="24447"/>
                    <a:pt x="124140" y="24447"/>
                    <a:pt x="124071" y="24378"/>
                  </a:cubicBezTo>
                  <a:close/>
                  <a:moveTo>
                    <a:pt x="124140" y="24643"/>
                  </a:moveTo>
                  <a:lnTo>
                    <a:pt x="124140" y="24775"/>
                  </a:lnTo>
                  <a:cubicBezTo>
                    <a:pt x="124203" y="24775"/>
                    <a:pt x="124272" y="24844"/>
                    <a:pt x="124336" y="24844"/>
                  </a:cubicBezTo>
                  <a:lnTo>
                    <a:pt x="124336" y="24712"/>
                  </a:lnTo>
                  <a:cubicBezTo>
                    <a:pt x="124272" y="24712"/>
                    <a:pt x="124203" y="24712"/>
                    <a:pt x="124140" y="24643"/>
                  </a:cubicBezTo>
                  <a:close/>
                  <a:moveTo>
                    <a:pt x="124140" y="24908"/>
                  </a:moveTo>
                  <a:cubicBezTo>
                    <a:pt x="124140" y="24977"/>
                    <a:pt x="124203" y="24977"/>
                    <a:pt x="124203" y="25040"/>
                  </a:cubicBezTo>
                  <a:cubicBezTo>
                    <a:pt x="124272" y="25040"/>
                    <a:pt x="124336" y="25109"/>
                    <a:pt x="124405" y="25109"/>
                  </a:cubicBezTo>
                  <a:cubicBezTo>
                    <a:pt x="124405" y="25109"/>
                    <a:pt x="124336" y="25040"/>
                    <a:pt x="124336" y="24977"/>
                  </a:cubicBezTo>
                  <a:cubicBezTo>
                    <a:pt x="124272" y="24977"/>
                    <a:pt x="124203" y="24908"/>
                    <a:pt x="124140" y="24908"/>
                  </a:cubicBezTo>
                  <a:close/>
                  <a:moveTo>
                    <a:pt x="124203" y="25173"/>
                  </a:moveTo>
                  <a:lnTo>
                    <a:pt x="124203" y="25305"/>
                  </a:lnTo>
                  <a:cubicBezTo>
                    <a:pt x="124272" y="25305"/>
                    <a:pt x="124336" y="25374"/>
                    <a:pt x="124405" y="25374"/>
                  </a:cubicBezTo>
                  <a:lnTo>
                    <a:pt x="124405" y="25242"/>
                  </a:lnTo>
                  <a:cubicBezTo>
                    <a:pt x="124336" y="25242"/>
                    <a:pt x="124272" y="25173"/>
                    <a:pt x="124203" y="25173"/>
                  </a:cubicBezTo>
                  <a:close/>
                  <a:moveTo>
                    <a:pt x="124203" y="25438"/>
                  </a:moveTo>
                  <a:cubicBezTo>
                    <a:pt x="124272" y="25438"/>
                    <a:pt x="124272" y="25507"/>
                    <a:pt x="124272" y="25570"/>
                  </a:cubicBezTo>
                  <a:cubicBezTo>
                    <a:pt x="124336" y="25570"/>
                    <a:pt x="124405" y="25639"/>
                    <a:pt x="124468" y="25639"/>
                  </a:cubicBezTo>
                  <a:cubicBezTo>
                    <a:pt x="124468" y="25570"/>
                    <a:pt x="124468" y="25570"/>
                    <a:pt x="124405" y="25507"/>
                  </a:cubicBezTo>
                  <a:cubicBezTo>
                    <a:pt x="124336" y="25438"/>
                    <a:pt x="124272" y="25438"/>
                    <a:pt x="124203" y="25438"/>
                  </a:cubicBezTo>
                  <a:close/>
                  <a:moveTo>
                    <a:pt x="124272" y="25703"/>
                  </a:moveTo>
                  <a:lnTo>
                    <a:pt x="124272" y="25835"/>
                  </a:lnTo>
                  <a:cubicBezTo>
                    <a:pt x="124336" y="25835"/>
                    <a:pt x="124405" y="25904"/>
                    <a:pt x="124468" y="25904"/>
                  </a:cubicBezTo>
                  <a:lnTo>
                    <a:pt x="124468" y="25772"/>
                  </a:lnTo>
                  <a:cubicBezTo>
                    <a:pt x="124405" y="25703"/>
                    <a:pt x="124336" y="25703"/>
                    <a:pt x="124272" y="25703"/>
                  </a:cubicBezTo>
                  <a:close/>
                  <a:moveTo>
                    <a:pt x="124272" y="25968"/>
                  </a:moveTo>
                  <a:cubicBezTo>
                    <a:pt x="124336" y="25968"/>
                    <a:pt x="124336" y="26037"/>
                    <a:pt x="124336" y="26100"/>
                  </a:cubicBezTo>
                  <a:cubicBezTo>
                    <a:pt x="124405" y="26100"/>
                    <a:pt x="124468" y="26169"/>
                    <a:pt x="124537" y="26169"/>
                  </a:cubicBezTo>
                  <a:cubicBezTo>
                    <a:pt x="124537" y="26100"/>
                    <a:pt x="124537" y="26037"/>
                    <a:pt x="124468" y="25968"/>
                  </a:cubicBezTo>
                  <a:close/>
                  <a:moveTo>
                    <a:pt x="124336" y="26169"/>
                  </a:moveTo>
                  <a:lnTo>
                    <a:pt x="124336" y="26365"/>
                  </a:lnTo>
                  <a:cubicBezTo>
                    <a:pt x="124405" y="26365"/>
                    <a:pt x="124468" y="26365"/>
                    <a:pt x="124537" y="26434"/>
                  </a:cubicBezTo>
                  <a:lnTo>
                    <a:pt x="124537" y="26233"/>
                  </a:lnTo>
                  <a:cubicBezTo>
                    <a:pt x="124468" y="26233"/>
                    <a:pt x="124405" y="26233"/>
                    <a:pt x="124336" y="26169"/>
                  </a:cubicBezTo>
                  <a:close/>
                  <a:moveTo>
                    <a:pt x="124336" y="26434"/>
                  </a:moveTo>
                  <a:cubicBezTo>
                    <a:pt x="124336" y="26498"/>
                    <a:pt x="124405" y="26567"/>
                    <a:pt x="124405" y="26630"/>
                  </a:cubicBezTo>
                  <a:cubicBezTo>
                    <a:pt x="124468" y="26630"/>
                    <a:pt x="124537" y="26699"/>
                    <a:pt x="124601" y="26699"/>
                  </a:cubicBezTo>
                  <a:cubicBezTo>
                    <a:pt x="124601" y="26630"/>
                    <a:pt x="124537" y="26567"/>
                    <a:pt x="124537" y="26498"/>
                  </a:cubicBezTo>
                  <a:cubicBezTo>
                    <a:pt x="124468" y="26498"/>
                    <a:pt x="124405" y="26498"/>
                    <a:pt x="124336" y="26434"/>
                  </a:cubicBezTo>
                  <a:close/>
                  <a:moveTo>
                    <a:pt x="84659" y="3249"/>
                  </a:moveTo>
                  <a:cubicBezTo>
                    <a:pt x="82804" y="3912"/>
                    <a:pt x="80950" y="4707"/>
                    <a:pt x="79158" y="5501"/>
                  </a:cubicBezTo>
                  <a:cubicBezTo>
                    <a:pt x="72338" y="8416"/>
                    <a:pt x="65777" y="11728"/>
                    <a:pt x="60478" y="13318"/>
                  </a:cubicBezTo>
                  <a:cubicBezTo>
                    <a:pt x="48226" y="16826"/>
                    <a:pt x="39879" y="21198"/>
                    <a:pt x="32921" y="26498"/>
                  </a:cubicBezTo>
                  <a:cubicBezTo>
                    <a:pt x="30404" y="28353"/>
                    <a:pt x="28088" y="30340"/>
                    <a:pt x="25767" y="32460"/>
                  </a:cubicBezTo>
                  <a:lnTo>
                    <a:pt x="22985" y="35443"/>
                  </a:lnTo>
                  <a:lnTo>
                    <a:pt x="23318" y="35109"/>
                  </a:lnTo>
                  <a:cubicBezTo>
                    <a:pt x="24246" y="34182"/>
                    <a:pt x="25173" y="33323"/>
                    <a:pt x="26101" y="32460"/>
                  </a:cubicBezTo>
                  <a:cubicBezTo>
                    <a:pt x="28353" y="30409"/>
                    <a:pt x="30605" y="28421"/>
                    <a:pt x="32990" y="26630"/>
                  </a:cubicBezTo>
                  <a:cubicBezTo>
                    <a:pt x="39943" y="21400"/>
                    <a:pt x="48289" y="17028"/>
                    <a:pt x="60478" y="13514"/>
                  </a:cubicBezTo>
                  <a:cubicBezTo>
                    <a:pt x="65910" y="11924"/>
                    <a:pt x="72402" y="8612"/>
                    <a:pt x="79227" y="5634"/>
                  </a:cubicBezTo>
                  <a:cubicBezTo>
                    <a:pt x="81082" y="4839"/>
                    <a:pt x="82937" y="4108"/>
                    <a:pt x="84792" y="3445"/>
                  </a:cubicBezTo>
                  <a:cubicBezTo>
                    <a:pt x="84723" y="3382"/>
                    <a:pt x="84659" y="3313"/>
                    <a:pt x="84659" y="3249"/>
                  </a:cubicBezTo>
                  <a:close/>
                  <a:moveTo>
                    <a:pt x="19609" y="38623"/>
                  </a:moveTo>
                  <a:cubicBezTo>
                    <a:pt x="19609" y="38624"/>
                    <a:pt x="19608" y="38687"/>
                    <a:pt x="19540" y="38755"/>
                  </a:cubicBezTo>
                  <a:cubicBezTo>
                    <a:pt x="19609" y="38686"/>
                    <a:pt x="19609" y="38686"/>
                    <a:pt x="19609" y="38623"/>
                  </a:cubicBezTo>
                  <a:close/>
                  <a:moveTo>
                    <a:pt x="19476" y="38755"/>
                  </a:moveTo>
                  <a:cubicBezTo>
                    <a:pt x="19407" y="38755"/>
                    <a:pt x="19407" y="38819"/>
                    <a:pt x="19407" y="38819"/>
                  </a:cubicBezTo>
                  <a:cubicBezTo>
                    <a:pt x="19407" y="38951"/>
                    <a:pt x="19344" y="39020"/>
                    <a:pt x="19344" y="39153"/>
                  </a:cubicBezTo>
                  <a:cubicBezTo>
                    <a:pt x="19407" y="39020"/>
                    <a:pt x="19407" y="38888"/>
                    <a:pt x="19476" y="38755"/>
                  </a:cubicBezTo>
                  <a:close/>
                  <a:moveTo>
                    <a:pt x="19079" y="39084"/>
                  </a:moveTo>
                  <a:cubicBezTo>
                    <a:pt x="19079" y="39116"/>
                    <a:pt x="19079" y="39148"/>
                    <a:pt x="19078" y="39180"/>
                  </a:cubicBezTo>
                  <a:lnTo>
                    <a:pt x="19078" y="39180"/>
                  </a:lnTo>
                  <a:cubicBezTo>
                    <a:pt x="19079" y="39171"/>
                    <a:pt x="19079" y="39162"/>
                    <a:pt x="19079" y="39153"/>
                  </a:cubicBezTo>
                  <a:lnTo>
                    <a:pt x="19079" y="39084"/>
                  </a:lnTo>
                  <a:close/>
                  <a:moveTo>
                    <a:pt x="18814" y="39418"/>
                  </a:moveTo>
                  <a:lnTo>
                    <a:pt x="18814" y="39418"/>
                  </a:lnTo>
                  <a:cubicBezTo>
                    <a:pt x="18805" y="39434"/>
                    <a:pt x="18798" y="39450"/>
                    <a:pt x="18792" y="39467"/>
                  </a:cubicBezTo>
                  <a:lnTo>
                    <a:pt x="18792" y="39467"/>
                  </a:lnTo>
                  <a:cubicBezTo>
                    <a:pt x="18814" y="39448"/>
                    <a:pt x="18814" y="39418"/>
                    <a:pt x="18814" y="39418"/>
                  </a:cubicBezTo>
                  <a:close/>
                  <a:moveTo>
                    <a:pt x="19078" y="39180"/>
                  </a:moveTo>
                  <a:cubicBezTo>
                    <a:pt x="19070" y="39295"/>
                    <a:pt x="19010" y="39358"/>
                    <a:pt x="19010" y="39481"/>
                  </a:cubicBezTo>
                  <a:cubicBezTo>
                    <a:pt x="19062" y="39381"/>
                    <a:pt x="19075" y="39280"/>
                    <a:pt x="19078" y="39180"/>
                  </a:cubicBezTo>
                  <a:close/>
                  <a:moveTo>
                    <a:pt x="18946" y="39285"/>
                  </a:moveTo>
                  <a:lnTo>
                    <a:pt x="18946" y="39285"/>
                  </a:lnTo>
                  <a:cubicBezTo>
                    <a:pt x="18891" y="39391"/>
                    <a:pt x="18880" y="39497"/>
                    <a:pt x="18878" y="39603"/>
                  </a:cubicBezTo>
                  <a:lnTo>
                    <a:pt x="18878" y="39603"/>
                  </a:lnTo>
                  <a:cubicBezTo>
                    <a:pt x="18885" y="39536"/>
                    <a:pt x="18946" y="39411"/>
                    <a:pt x="18946" y="39285"/>
                  </a:cubicBezTo>
                  <a:close/>
                  <a:moveTo>
                    <a:pt x="18878" y="39603"/>
                  </a:moveTo>
                  <a:cubicBezTo>
                    <a:pt x="18878" y="39607"/>
                    <a:pt x="18878" y="39611"/>
                    <a:pt x="18878" y="39614"/>
                  </a:cubicBezTo>
                  <a:lnTo>
                    <a:pt x="18878" y="39683"/>
                  </a:lnTo>
                  <a:cubicBezTo>
                    <a:pt x="18878" y="39656"/>
                    <a:pt x="18878" y="39630"/>
                    <a:pt x="18878" y="39603"/>
                  </a:cubicBezTo>
                  <a:close/>
                  <a:moveTo>
                    <a:pt x="18792" y="39467"/>
                  </a:moveTo>
                  <a:cubicBezTo>
                    <a:pt x="18781" y="39475"/>
                    <a:pt x="18767" y="39481"/>
                    <a:pt x="18745" y="39481"/>
                  </a:cubicBezTo>
                  <a:cubicBezTo>
                    <a:pt x="18745" y="39614"/>
                    <a:pt x="18745" y="39683"/>
                    <a:pt x="18681" y="39815"/>
                  </a:cubicBezTo>
                  <a:lnTo>
                    <a:pt x="18745" y="39815"/>
                  </a:lnTo>
                  <a:cubicBezTo>
                    <a:pt x="18745" y="39699"/>
                    <a:pt x="18745" y="39583"/>
                    <a:pt x="18792" y="39467"/>
                  </a:cubicBezTo>
                  <a:close/>
                  <a:moveTo>
                    <a:pt x="18480" y="39746"/>
                  </a:moveTo>
                  <a:cubicBezTo>
                    <a:pt x="18480" y="39770"/>
                    <a:pt x="18480" y="39793"/>
                    <a:pt x="18480" y="39816"/>
                  </a:cubicBezTo>
                  <a:lnTo>
                    <a:pt x="18480" y="39816"/>
                  </a:lnTo>
                  <a:cubicBezTo>
                    <a:pt x="18480" y="39815"/>
                    <a:pt x="18480" y="39815"/>
                    <a:pt x="18480" y="39815"/>
                  </a:cubicBezTo>
                  <a:lnTo>
                    <a:pt x="18480" y="39746"/>
                  </a:lnTo>
                  <a:close/>
                  <a:moveTo>
                    <a:pt x="18613" y="39614"/>
                  </a:moveTo>
                  <a:cubicBezTo>
                    <a:pt x="18613" y="39746"/>
                    <a:pt x="18549" y="39879"/>
                    <a:pt x="18549" y="39948"/>
                  </a:cubicBezTo>
                  <a:cubicBezTo>
                    <a:pt x="18613" y="39815"/>
                    <a:pt x="18613" y="39683"/>
                    <a:pt x="18681" y="39614"/>
                  </a:cubicBezTo>
                  <a:close/>
                  <a:moveTo>
                    <a:pt x="18480" y="39816"/>
                  </a:moveTo>
                  <a:cubicBezTo>
                    <a:pt x="18427" y="39869"/>
                    <a:pt x="18418" y="39971"/>
                    <a:pt x="18417" y="40080"/>
                  </a:cubicBezTo>
                  <a:lnTo>
                    <a:pt x="18417" y="40080"/>
                  </a:lnTo>
                  <a:cubicBezTo>
                    <a:pt x="18469" y="40023"/>
                    <a:pt x="18478" y="39923"/>
                    <a:pt x="18480" y="39816"/>
                  </a:cubicBezTo>
                  <a:close/>
                  <a:moveTo>
                    <a:pt x="18417" y="40080"/>
                  </a:moveTo>
                  <a:cubicBezTo>
                    <a:pt x="18417" y="40080"/>
                    <a:pt x="18417" y="40080"/>
                    <a:pt x="18416" y="40080"/>
                  </a:cubicBezTo>
                  <a:lnTo>
                    <a:pt x="18416" y="40144"/>
                  </a:lnTo>
                  <a:cubicBezTo>
                    <a:pt x="18416" y="40122"/>
                    <a:pt x="18416" y="40101"/>
                    <a:pt x="18417" y="40080"/>
                  </a:cubicBezTo>
                  <a:close/>
                  <a:moveTo>
                    <a:pt x="18348" y="39879"/>
                  </a:moveTo>
                  <a:lnTo>
                    <a:pt x="18348" y="39879"/>
                  </a:lnTo>
                  <a:cubicBezTo>
                    <a:pt x="16758" y="41538"/>
                    <a:pt x="15104" y="43260"/>
                    <a:pt x="13446" y="45046"/>
                  </a:cubicBezTo>
                  <a:cubicBezTo>
                    <a:pt x="11856" y="46636"/>
                    <a:pt x="10070" y="48623"/>
                    <a:pt x="8279" y="50875"/>
                  </a:cubicBezTo>
                  <a:cubicBezTo>
                    <a:pt x="8215" y="51008"/>
                    <a:pt x="8083" y="51140"/>
                    <a:pt x="7950" y="51273"/>
                  </a:cubicBezTo>
                  <a:lnTo>
                    <a:pt x="7950" y="51341"/>
                  </a:lnTo>
                  <a:cubicBezTo>
                    <a:pt x="7818" y="51474"/>
                    <a:pt x="7749" y="51606"/>
                    <a:pt x="7616" y="51739"/>
                  </a:cubicBezTo>
                  <a:lnTo>
                    <a:pt x="7616" y="51803"/>
                  </a:lnTo>
                  <a:lnTo>
                    <a:pt x="7351" y="52068"/>
                  </a:lnTo>
                  <a:cubicBezTo>
                    <a:pt x="6493" y="53329"/>
                    <a:pt x="5565" y="54654"/>
                    <a:pt x="4770" y="56042"/>
                  </a:cubicBezTo>
                  <a:cubicBezTo>
                    <a:pt x="4638" y="56243"/>
                    <a:pt x="4569" y="56376"/>
                    <a:pt x="4437" y="56572"/>
                  </a:cubicBezTo>
                  <a:cubicBezTo>
                    <a:pt x="4399" y="56666"/>
                    <a:pt x="4357" y="56759"/>
                    <a:pt x="4311" y="56853"/>
                  </a:cubicBezTo>
                  <a:lnTo>
                    <a:pt x="4311" y="56853"/>
                  </a:lnTo>
                  <a:cubicBezTo>
                    <a:pt x="5090" y="55571"/>
                    <a:pt x="5988" y="54354"/>
                    <a:pt x="6821" y="53196"/>
                  </a:cubicBezTo>
                  <a:cubicBezTo>
                    <a:pt x="6954" y="52995"/>
                    <a:pt x="7023" y="52862"/>
                    <a:pt x="7155" y="52730"/>
                  </a:cubicBezTo>
                  <a:cubicBezTo>
                    <a:pt x="7288" y="52534"/>
                    <a:pt x="7351" y="52401"/>
                    <a:pt x="7484" y="52269"/>
                  </a:cubicBezTo>
                  <a:cubicBezTo>
                    <a:pt x="7484" y="52200"/>
                    <a:pt x="7553" y="52200"/>
                    <a:pt x="7553" y="52200"/>
                  </a:cubicBezTo>
                  <a:cubicBezTo>
                    <a:pt x="7616" y="52068"/>
                    <a:pt x="7749" y="51935"/>
                    <a:pt x="7881" y="51739"/>
                  </a:cubicBezTo>
                  <a:lnTo>
                    <a:pt x="7881" y="51670"/>
                  </a:lnTo>
                  <a:cubicBezTo>
                    <a:pt x="8014" y="51538"/>
                    <a:pt x="8083" y="51405"/>
                    <a:pt x="8215" y="51273"/>
                  </a:cubicBezTo>
                  <a:cubicBezTo>
                    <a:pt x="10070" y="48888"/>
                    <a:pt x="11988" y="46837"/>
                    <a:pt x="13578" y="45178"/>
                  </a:cubicBezTo>
                  <a:cubicBezTo>
                    <a:pt x="15168" y="43456"/>
                    <a:pt x="16758" y="41866"/>
                    <a:pt x="18284" y="40276"/>
                  </a:cubicBezTo>
                  <a:cubicBezTo>
                    <a:pt x="18284" y="40144"/>
                    <a:pt x="18348" y="40011"/>
                    <a:pt x="18348" y="39879"/>
                  </a:cubicBezTo>
                  <a:close/>
                  <a:moveTo>
                    <a:pt x="4311" y="56853"/>
                  </a:moveTo>
                  <a:cubicBezTo>
                    <a:pt x="4287" y="56892"/>
                    <a:pt x="4264" y="56931"/>
                    <a:pt x="4241" y="56969"/>
                  </a:cubicBezTo>
                  <a:cubicBezTo>
                    <a:pt x="4232" y="56993"/>
                    <a:pt x="4223" y="57017"/>
                    <a:pt x="4214" y="57041"/>
                  </a:cubicBezTo>
                  <a:lnTo>
                    <a:pt x="4214" y="57041"/>
                  </a:lnTo>
                  <a:cubicBezTo>
                    <a:pt x="4247" y="56978"/>
                    <a:pt x="4280" y="56916"/>
                    <a:pt x="4311" y="56853"/>
                  </a:cubicBezTo>
                  <a:close/>
                  <a:moveTo>
                    <a:pt x="4214" y="57041"/>
                  </a:moveTo>
                  <a:cubicBezTo>
                    <a:pt x="4119" y="57216"/>
                    <a:pt x="4013" y="57391"/>
                    <a:pt x="3907" y="57568"/>
                  </a:cubicBezTo>
                  <a:cubicBezTo>
                    <a:pt x="4023" y="57391"/>
                    <a:pt x="4140" y="57217"/>
                    <a:pt x="4214" y="57041"/>
                  </a:cubicBezTo>
                  <a:close/>
                  <a:moveTo>
                    <a:pt x="2714" y="60615"/>
                  </a:moveTo>
                  <a:cubicBezTo>
                    <a:pt x="2651" y="60615"/>
                    <a:pt x="2651" y="60615"/>
                    <a:pt x="2651" y="60679"/>
                  </a:cubicBezTo>
                  <a:cubicBezTo>
                    <a:pt x="2582" y="60748"/>
                    <a:pt x="2518" y="60812"/>
                    <a:pt x="2449" y="60944"/>
                  </a:cubicBezTo>
                  <a:cubicBezTo>
                    <a:pt x="2518" y="60812"/>
                    <a:pt x="2582" y="60748"/>
                    <a:pt x="2714" y="60615"/>
                  </a:cubicBezTo>
                  <a:close/>
                  <a:moveTo>
                    <a:pt x="2449" y="61145"/>
                  </a:moveTo>
                  <a:cubicBezTo>
                    <a:pt x="2366" y="61229"/>
                    <a:pt x="2310" y="61313"/>
                    <a:pt x="2246" y="61412"/>
                  </a:cubicBezTo>
                  <a:lnTo>
                    <a:pt x="2246" y="61412"/>
                  </a:lnTo>
                  <a:lnTo>
                    <a:pt x="2449" y="61209"/>
                  </a:lnTo>
                  <a:lnTo>
                    <a:pt x="2449" y="61145"/>
                  </a:lnTo>
                  <a:close/>
                  <a:moveTo>
                    <a:pt x="2246" y="61412"/>
                  </a:moveTo>
                  <a:lnTo>
                    <a:pt x="2052" y="61606"/>
                  </a:lnTo>
                  <a:lnTo>
                    <a:pt x="2121" y="61606"/>
                  </a:lnTo>
                  <a:cubicBezTo>
                    <a:pt x="2170" y="61534"/>
                    <a:pt x="2209" y="61470"/>
                    <a:pt x="2246" y="61412"/>
                  </a:cubicBezTo>
                  <a:close/>
                  <a:moveTo>
                    <a:pt x="2253" y="61675"/>
                  </a:moveTo>
                  <a:cubicBezTo>
                    <a:pt x="2184" y="61808"/>
                    <a:pt x="2052" y="61940"/>
                    <a:pt x="1919" y="62073"/>
                  </a:cubicBezTo>
                  <a:cubicBezTo>
                    <a:pt x="1919" y="62073"/>
                    <a:pt x="1919" y="62075"/>
                    <a:pt x="1919" y="62078"/>
                  </a:cubicBezTo>
                  <a:lnTo>
                    <a:pt x="1919" y="62078"/>
                  </a:lnTo>
                  <a:cubicBezTo>
                    <a:pt x="2030" y="61982"/>
                    <a:pt x="2142" y="61919"/>
                    <a:pt x="2253" y="61808"/>
                  </a:cubicBezTo>
                  <a:lnTo>
                    <a:pt x="2253" y="61675"/>
                  </a:lnTo>
                  <a:close/>
                  <a:moveTo>
                    <a:pt x="1919" y="62078"/>
                  </a:moveTo>
                  <a:cubicBezTo>
                    <a:pt x="1898" y="62096"/>
                    <a:pt x="1877" y="62115"/>
                    <a:pt x="1856" y="62136"/>
                  </a:cubicBezTo>
                  <a:cubicBezTo>
                    <a:pt x="1908" y="62136"/>
                    <a:pt x="1917" y="62093"/>
                    <a:pt x="1919" y="62078"/>
                  </a:cubicBezTo>
                  <a:close/>
                  <a:moveTo>
                    <a:pt x="2052" y="62136"/>
                  </a:moveTo>
                  <a:lnTo>
                    <a:pt x="2052" y="62136"/>
                  </a:lnTo>
                  <a:cubicBezTo>
                    <a:pt x="1988" y="62269"/>
                    <a:pt x="1856" y="62401"/>
                    <a:pt x="1723" y="62534"/>
                  </a:cubicBezTo>
                  <a:lnTo>
                    <a:pt x="1723" y="62666"/>
                  </a:lnTo>
                  <a:cubicBezTo>
                    <a:pt x="1787" y="62534"/>
                    <a:pt x="1919" y="62470"/>
                    <a:pt x="1988" y="62338"/>
                  </a:cubicBezTo>
                  <a:cubicBezTo>
                    <a:pt x="2052" y="62269"/>
                    <a:pt x="2052" y="62205"/>
                    <a:pt x="2052" y="62136"/>
                  </a:cubicBezTo>
                  <a:close/>
                  <a:moveTo>
                    <a:pt x="1919" y="62666"/>
                  </a:moveTo>
                  <a:lnTo>
                    <a:pt x="1919" y="62666"/>
                  </a:lnTo>
                  <a:cubicBezTo>
                    <a:pt x="1787" y="62799"/>
                    <a:pt x="1723" y="62931"/>
                    <a:pt x="1591" y="63000"/>
                  </a:cubicBezTo>
                  <a:cubicBezTo>
                    <a:pt x="1591" y="63064"/>
                    <a:pt x="1522" y="63133"/>
                    <a:pt x="1522" y="63196"/>
                  </a:cubicBezTo>
                  <a:lnTo>
                    <a:pt x="1856" y="62868"/>
                  </a:lnTo>
                  <a:cubicBezTo>
                    <a:pt x="1856" y="62799"/>
                    <a:pt x="1856" y="62735"/>
                    <a:pt x="1919" y="62666"/>
                  </a:cubicBezTo>
                  <a:close/>
                  <a:moveTo>
                    <a:pt x="1723" y="63196"/>
                  </a:moveTo>
                  <a:cubicBezTo>
                    <a:pt x="1654" y="63329"/>
                    <a:pt x="1522" y="63398"/>
                    <a:pt x="1458" y="63530"/>
                  </a:cubicBezTo>
                  <a:cubicBezTo>
                    <a:pt x="1389" y="63594"/>
                    <a:pt x="1389" y="63663"/>
                    <a:pt x="1389" y="63726"/>
                  </a:cubicBezTo>
                  <a:cubicBezTo>
                    <a:pt x="1458" y="63594"/>
                    <a:pt x="1522" y="63530"/>
                    <a:pt x="1654" y="63461"/>
                  </a:cubicBezTo>
                  <a:cubicBezTo>
                    <a:pt x="1654" y="63329"/>
                    <a:pt x="1723" y="63265"/>
                    <a:pt x="1723" y="63196"/>
                  </a:cubicBezTo>
                  <a:close/>
                  <a:moveTo>
                    <a:pt x="1591" y="63726"/>
                  </a:moveTo>
                  <a:lnTo>
                    <a:pt x="1591" y="63726"/>
                  </a:lnTo>
                  <a:cubicBezTo>
                    <a:pt x="1458" y="63795"/>
                    <a:pt x="1389" y="63928"/>
                    <a:pt x="1257" y="63991"/>
                  </a:cubicBezTo>
                  <a:cubicBezTo>
                    <a:pt x="1257" y="64060"/>
                    <a:pt x="1257" y="64193"/>
                    <a:pt x="1193" y="64256"/>
                  </a:cubicBezTo>
                  <a:cubicBezTo>
                    <a:pt x="1326" y="64193"/>
                    <a:pt x="1389" y="64060"/>
                    <a:pt x="1458" y="63991"/>
                  </a:cubicBezTo>
                  <a:cubicBezTo>
                    <a:pt x="1522" y="63928"/>
                    <a:pt x="1522" y="63795"/>
                    <a:pt x="1591" y="63726"/>
                  </a:cubicBezTo>
                  <a:close/>
                  <a:moveTo>
                    <a:pt x="1389" y="64256"/>
                  </a:moveTo>
                  <a:lnTo>
                    <a:pt x="1389" y="64256"/>
                  </a:lnTo>
                  <a:cubicBezTo>
                    <a:pt x="1326" y="64325"/>
                    <a:pt x="1193" y="64389"/>
                    <a:pt x="1124" y="64521"/>
                  </a:cubicBezTo>
                  <a:cubicBezTo>
                    <a:pt x="1124" y="64590"/>
                    <a:pt x="1061" y="64654"/>
                    <a:pt x="1061" y="64786"/>
                  </a:cubicBezTo>
                  <a:lnTo>
                    <a:pt x="1326" y="64521"/>
                  </a:lnTo>
                  <a:cubicBezTo>
                    <a:pt x="1326" y="64458"/>
                    <a:pt x="1389" y="64325"/>
                    <a:pt x="1389" y="64256"/>
                  </a:cubicBezTo>
                  <a:close/>
                  <a:moveTo>
                    <a:pt x="1257" y="64786"/>
                  </a:moveTo>
                  <a:cubicBezTo>
                    <a:pt x="1193" y="64855"/>
                    <a:pt x="1061" y="64919"/>
                    <a:pt x="992" y="64988"/>
                  </a:cubicBezTo>
                  <a:cubicBezTo>
                    <a:pt x="992" y="65120"/>
                    <a:pt x="928" y="65184"/>
                    <a:pt x="928" y="65316"/>
                  </a:cubicBezTo>
                  <a:lnTo>
                    <a:pt x="1193" y="65051"/>
                  </a:lnTo>
                  <a:cubicBezTo>
                    <a:pt x="1193" y="64988"/>
                    <a:pt x="1257" y="64855"/>
                    <a:pt x="1257" y="64786"/>
                  </a:cubicBezTo>
                  <a:close/>
                  <a:moveTo>
                    <a:pt x="1124" y="65316"/>
                  </a:moveTo>
                  <a:lnTo>
                    <a:pt x="1124" y="65316"/>
                  </a:lnTo>
                  <a:cubicBezTo>
                    <a:pt x="1061" y="65385"/>
                    <a:pt x="928" y="65449"/>
                    <a:pt x="859" y="65517"/>
                  </a:cubicBezTo>
                  <a:cubicBezTo>
                    <a:pt x="859" y="65650"/>
                    <a:pt x="796" y="65714"/>
                    <a:pt x="796" y="65846"/>
                  </a:cubicBezTo>
                  <a:cubicBezTo>
                    <a:pt x="859" y="65782"/>
                    <a:pt x="992" y="65714"/>
                    <a:pt x="1061" y="65650"/>
                  </a:cubicBezTo>
                  <a:cubicBezTo>
                    <a:pt x="1061" y="65517"/>
                    <a:pt x="1124" y="65385"/>
                    <a:pt x="1124" y="65316"/>
                  </a:cubicBezTo>
                  <a:close/>
                  <a:moveTo>
                    <a:pt x="992" y="65846"/>
                  </a:moveTo>
                  <a:cubicBezTo>
                    <a:pt x="928" y="65915"/>
                    <a:pt x="859" y="65979"/>
                    <a:pt x="727" y="66047"/>
                  </a:cubicBezTo>
                  <a:cubicBezTo>
                    <a:pt x="727" y="66111"/>
                    <a:pt x="727" y="66243"/>
                    <a:pt x="663" y="66376"/>
                  </a:cubicBezTo>
                  <a:cubicBezTo>
                    <a:pt x="727" y="66312"/>
                    <a:pt x="859" y="66243"/>
                    <a:pt x="928" y="66180"/>
                  </a:cubicBezTo>
                  <a:cubicBezTo>
                    <a:pt x="928" y="66047"/>
                    <a:pt x="992" y="65915"/>
                    <a:pt x="992" y="65846"/>
                  </a:cubicBezTo>
                  <a:close/>
                  <a:moveTo>
                    <a:pt x="859" y="66376"/>
                  </a:moveTo>
                  <a:lnTo>
                    <a:pt x="663" y="66577"/>
                  </a:lnTo>
                  <a:cubicBezTo>
                    <a:pt x="595" y="66641"/>
                    <a:pt x="595" y="66773"/>
                    <a:pt x="595" y="66906"/>
                  </a:cubicBezTo>
                  <a:lnTo>
                    <a:pt x="796" y="66710"/>
                  </a:lnTo>
                  <a:cubicBezTo>
                    <a:pt x="796" y="66577"/>
                    <a:pt x="859" y="66445"/>
                    <a:pt x="859" y="66376"/>
                  </a:cubicBezTo>
                  <a:close/>
                  <a:moveTo>
                    <a:pt x="796" y="66906"/>
                  </a:moveTo>
                  <a:lnTo>
                    <a:pt x="796" y="66906"/>
                  </a:lnTo>
                  <a:cubicBezTo>
                    <a:pt x="663" y="66975"/>
                    <a:pt x="595" y="66975"/>
                    <a:pt x="531" y="67038"/>
                  </a:cubicBezTo>
                  <a:cubicBezTo>
                    <a:pt x="531" y="67171"/>
                    <a:pt x="462" y="67303"/>
                    <a:pt x="462" y="67436"/>
                  </a:cubicBezTo>
                  <a:cubicBezTo>
                    <a:pt x="531" y="67372"/>
                    <a:pt x="595" y="67303"/>
                    <a:pt x="727" y="67240"/>
                  </a:cubicBezTo>
                  <a:cubicBezTo>
                    <a:pt x="727" y="67107"/>
                    <a:pt x="727" y="66975"/>
                    <a:pt x="796" y="66906"/>
                  </a:cubicBezTo>
                  <a:close/>
                  <a:moveTo>
                    <a:pt x="663" y="67436"/>
                  </a:moveTo>
                  <a:cubicBezTo>
                    <a:pt x="595" y="67436"/>
                    <a:pt x="531" y="67505"/>
                    <a:pt x="462" y="67568"/>
                  </a:cubicBezTo>
                  <a:cubicBezTo>
                    <a:pt x="398" y="67701"/>
                    <a:pt x="398" y="67833"/>
                    <a:pt x="398" y="67966"/>
                  </a:cubicBezTo>
                  <a:lnTo>
                    <a:pt x="595" y="67770"/>
                  </a:lnTo>
                  <a:cubicBezTo>
                    <a:pt x="595" y="67637"/>
                    <a:pt x="663" y="67505"/>
                    <a:pt x="663" y="67436"/>
                  </a:cubicBezTo>
                  <a:close/>
                  <a:moveTo>
                    <a:pt x="595" y="67966"/>
                  </a:moveTo>
                  <a:cubicBezTo>
                    <a:pt x="531" y="67966"/>
                    <a:pt x="462" y="68035"/>
                    <a:pt x="330" y="68098"/>
                  </a:cubicBezTo>
                  <a:lnTo>
                    <a:pt x="330" y="68496"/>
                  </a:lnTo>
                  <a:lnTo>
                    <a:pt x="531" y="68300"/>
                  </a:lnTo>
                  <a:cubicBezTo>
                    <a:pt x="531" y="68167"/>
                    <a:pt x="531" y="68035"/>
                    <a:pt x="595" y="67966"/>
                  </a:cubicBezTo>
                  <a:close/>
                  <a:moveTo>
                    <a:pt x="462" y="68432"/>
                  </a:moveTo>
                  <a:lnTo>
                    <a:pt x="266" y="68628"/>
                  </a:lnTo>
                  <a:lnTo>
                    <a:pt x="266" y="68962"/>
                  </a:lnTo>
                  <a:cubicBezTo>
                    <a:pt x="330" y="68962"/>
                    <a:pt x="398" y="68893"/>
                    <a:pt x="462" y="68830"/>
                  </a:cubicBezTo>
                  <a:lnTo>
                    <a:pt x="462" y="68432"/>
                  </a:lnTo>
                  <a:close/>
                  <a:moveTo>
                    <a:pt x="398" y="68962"/>
                  </a:moveTo>
                  <a:lnTo>
                    <a:pt x="197" y="69158"/>
                  </a:lnTo>
                  <a:lnTo>
                    <a:pt x="197" y="69492"/>
                  </a:lnTo>
                  <a:cubicBezTo>
                    <a:pt x="266" y="69492"/>
                    <a:pt x="330" y="69423"/>
                    <a:pt x="398" y="69360"/>
                  </a:cubicBezTo>
                  <a:lnTo>
                    <a:pt x="398" y="68962"/>
                  </a:lnTo>
                  <a:close/>
                  <a:moveTo>
                    <a:pt x="330" y="69492"/>
                  </a:moveTo>
                  <a:cubicBezTo>
                    <a:pt x="266" y="69556"/>
                    <a:pt x="197" y="69625"/>
                    <a:pt x="133" y="69625"/>
                  </a:cubicBezTo>
                  <a:lnTo>
                    <a:pt x="133" y="70022"/>
                  </a:lnTo>
                  <a:cubicBezTo>
                    <a:pt x="197" y="70022"/>
                    <a:pt x="266" y="69953"/>
                    <a:pt x="330" y="69889"/>
                  </a:cubicBezTo>
                  <a:lnTo>
                    <a:pt x="330" y="69492"/>
                  </a:lnTo>
                  <a:close/>
                  <a:moveTo>
                    <a:pt x="330" y="70022"/>
                  </a:moveTo>
                  <a:lnTo>
                    <a:pt x="330" y="70022"/>
                  </a:lnTo>
                  <a:cubicBezTo>
                    <a:pt x="266" y="70086"/>
                    <a:pt x="197" y="70154"/>
                    <a:pt x="133" y="70154"/>
                  </a:cubicBezTo>
                  <a:cubicBezTo>
                    <a:pt x="65" y="70287"/>
                    <a:pt x="65" y="70419"/>
                    <a:pt x="65" y="70616"/>
                  </a:cubicBezTo>
                  <a:lnTo>
                    <a:pt x="266" y="70419"/>
                  </a:lnTo>
                  <a:cubicBezTo>
                    <a:pt x="266" y="70287"/>
                    <a:pt x="266" y="70154"/>
                    <a:pt x="330" y="70022"/>
                  </a:cubicBezTo>
                  <a:close/>
                  <a:moveTo>
                    <a:pt x="266" y="70552"/>
                  </a:moveTo>
                  <a:cubicBezTo>
                    <a:pt x="197" y="70616"/>
                    <a:pt x="133" y="70684"/>
                    <a:pt x="65" y="70684"/>
                  </a:cubicBezTo>
                  <a:lnTo>
                    <a:pt x="65" y="71145"/>
                  </a:lnTo>
                  <a:cubicBezTo>
                    <a:pt x="133" y="71082"/>
                    <a:pt x="197" y="71013"/>
                    <a:pt x="266" y="71013"/>
                  </a:cubicBezTo>
                  <a:lnTo>
                    <a:pt x="266" y="70552"/>
                  </a:lnTo>
                  <a:close/>
                  <a:moveTo>
                    <a:pt x="197" y="71082"/>
                  </a:moveTo>
                  <a:cubicBezTo>
                    <a:pt x="133" y="71145"/>
                    <a:pt x="65" y="71214"/>
                    <a:pt x="1" y="71214"/>
                  </a:cubicBezTo>
                  <a:lnTo>
                    <a:pt x="1" y="71675"/>
                  </a:lnTo>
                  <a:cubicBezTo>
                    <a:pt x="65" y="71612"/>
                    <a:pt x="133" y="71543"/>
                    <a:pt x="197" y="71543"/>
                  </a:cubicBezTo>
                  <a:lnTo>
                    <a:pt x="197" y="71082"/>
                  </a:lnTo>
                  <a:close/>
                  <a:moveTo>
                    <a:pt x="197" y="71612"/>
                  </a:moveTo>
                  <a:cubicBezTo>
                    <a:pt x="133" y="71675"/>
                    <a:pt x="65" y="71744"/>
                    <a:pt x="1" y="71744"/>
                  </a:cubicBezTo>
                  <a:lnTo>
                    <a:pt x="1" y="72205"/>
                  </a:lnTo>
                  <a:cubicBezTo>
                    <a:pt x="65" y="72142"/>
                    <a:pt x="133" y="72073"/>
                    <a:pt x="197" y="72073"/>
                  </a:cubicBezTo>
                  <a:lnTo>
                    <a:pt x="197" y="71612"/>
                  </a:lnTo>
                  <a:close/>
                  <a:moveTo>
                    <a:pt x="197" y="72142"/>
                  </a:moveTo>
                  <a:cubicBezTo>
                    <a:pt x="133" y="72205"/>
                    <a:pt x="65" y="72205"/>
                    <a:pt x="1" y="72274"/>
                  </a:cubicBezTo>
                  <a:lnTo>
                    <a:pt x="1" y="72937"/>
                  </a:lnTo>
                  <a:cubicBezTo>
                    <a:pt x="1" y="78432"/>
                    <a:pt x="1458" y="84659"/>
                    <a:pt x="5168" y="91617"/>
                  </a:cubicBezTo>
                  <a:cubicBezTo>
                    <a:pt x="10266" y="101220"/>
                    <a:pt x="10732" y="110891"/>
                    <a:pt x="12783" y="119370"/>
                  </a:cubicBezTo>
                  <a:cubicBezTo>
                    <a:pt x="13779" y="123477"/>
                    <a:pt x="15168" y="127319"/>
                    <a:pt x="17622" y="130700"/>
                  </a:cubicBezTo>
                  <a:cubicBezTo>
                    <a:pt x="17754" y="130833"/>
                    <a:pt x="17818" y="130965"/>
                    <a:pt x="17887" y="131029"/>
                  </a:cubicBezTo>
                  <a:cubicBezTo>
                    <a:pt x="19010" y="132354"/>
                    <a:pt x="20202" y="133615"/>
                    <a:pt x="21660" y="134807"/>
                  </a:cubicBezTo>
                  <a:lnTo>
                    <a:pt x="21660" y="134739"/>
                  </a:lnTo>
                  <a:cubicBezTo>
                    <a:pt x="20271" y="133546"/>
                    <a:pt x="19079" y="132290"/>
                    <a:pt x="18019" y="130965"/>
                  </a:cubicBezTo>
                  <a:cubicBezTo>
                    <a:pt x="17950" y="130833"/>
                    <a:pt x="17818" y="130700"/>
                    <a:pt x="17754" y="130568"/>
                  </a:cubicBezTo>
                  <a:cubicBezTo>
                    <a:pt x="14108" y="125465"/>
                    <a:pt x="12852" y="119370"/>
                    <a:pt x="11660" y="112746"/>
                  </a:cubicBezTo>
                  <a:cubicBezTo>
                    <a:pt x="10398" y="105989"/>
                    <a:pt x="9142" y="98771"/>
                    <a:pt x="5300" y="91548"/>
                  </a:cubicBezTo>
                  <a:cubicBezTo>
                    <a:pt x="1591" y="84595"/>
                    <a:pt x="197" y="78432"/>
                    <a:pt x="197" y="72937"/>
                  </a:cubicBezTo>
                  <a:lnTo>
                    <a:pt x="197" y="72142"/>
                  </a:lnTo>
                  <a:close/>
                  <a:moveTo>
                    <a:pt x="124405" y="26699"/>
                  </a:moveTo>
                  <a:lnTo>
                    <a:pt x="124405" y="26699"/>
                  </a:lnTo>
                  <a:cubicBezTo>
                    <a:pt x="124802" y="30075"/>
                    <a:pt x="124866" y="33456"/>
                    <a:pt x="125131" y="36901"/>
                  </a:cubicBezTo>
                  <a:cubicBezTo>
                    <a:pt x="125597" y="44118"/>
                    <a:pt x="126525" y="51538"/>
                    <a:pt x="131029" y="58957"/>
                  </a:cubicBezTo>
                  <a:cubicBezTo>
                    <a:pt x="136461" y="67902"/>
                    <a:pt x="138777" y="76312"/>
                    <a:pt x="138777" y="83997"/>
                  </a:cubicBezTo>
                  <a:cubicBezTo>
                    <a:pt x="138777" y="95194"/>
                    <a:pt x="133811" y="104797"/>
                    <a:pt x="126058" y="112020"/>
                  </a:cubicBezTo>
                  <a:cubicBezTo>
                    <a:pt x="121888" y="115926"/>
                    <a:pt x="117383" y="121755"/>
                    <a:pt x="111882" y="126657"/>
                  </a:cubicBezTo>
                  <a:cubicBezTo>
                    <a:pt x="106387" y="131495"/>
                    <a:pt x="99826" y="135401"/>
                    <a:pt x="91480" y="135401"/>
                  </a:cubicBezTo>
                  <a:cubicBezTo>
                    <a:pt x="88830" y="135401"/>
                    <a:pt x="85984" y="135004"/>
                    <a:pt x="82868" y="134076"/>
                  </a:cubicBezTo>
                  <a:cubicBezTo>
                    <a:pt x="80616" y="133414"/>
                    <a:pt x="78496" y="133149"/>
                    <a:pt x="76509" y="133149"/>
                  </a:cubicBezTo>
                  <a:cubicBezTo>
                    <a:pt x="73594" y="133149"/>
                    <a:pt x="70944" y="133748"/>
                    <a:pt x="68427" y="134606"/>
                  </a:cubicBezTo>
                  <a:cubicBezTo>
                    <a:pt x="64585" y="136000"/>
                    <a:pt x="60944" y="138051"/>
                    <a:pt x="57033" y="139709"/>
                  </a:cubicBezTo>
                  <a:cubicBezTo>
                    <a:pt x="55973" y="140171"/>
                    <a:pt x="54850" y="140637"/>
                    <a:pt x="53658" y="141034"/>
                  </a:cubicBezTo>
                  <a:cubicBezTo>
                    <a:pt x="53721" y="141098"/>
                    <a:pt x="53790" y="141098"/>
                    <a:pt x="53923" y="141167"/>
                  </a:cubicBezTo>
                  <a:cubicBezTo>
                    <a:pt x="56371" y="140303"/>
                    <a:pt x="58692" y="139180"/>
                    <a:pt x="60944" y="138120"/>
                  </a:cubicBezTo>
                  <a:cubicBezTo>
                    <a:pt x="63461" y="136927"/>
                    <a:pt x="65910" y="135735"/>
                    <a:pt x="68496" y="134807"/>
                  </a:cubicBezTo>
                  <a:cubicBezTo>
                    <a:pt x="71013" y="133944"/>
                    <a:pt x="73663" y="133350"/>
                    <a:pt x="76509" y="133350"/>
                  </a:cubicBezTo>
                  <a:cubicBezTo>
                    <a:pt x="78496" y="133350"/>
                    <a:pt x="80552" y="133615"/>
                    <a:pt x="82804" y="134278"/>
                  </a:cubicBezTo>
                  <a:cubicBezTo>
                    <a:pt x="85915" y="135205"/>
                    <a:pt x="88830" y="135602"/>
                    <a:pt x="91480" y="135602"/>
                  </a:cubicBezTo>
                  <a:cubicBezTo>
                    <a:pt x="99895" y="135602"/>
                    <a:pt x="106519" y="131691"/>
                    <a:pt x="112015" y="126789"/>
                  </a:cubicBezTo>
                  <a:cubicBezTo>
                    <a:pt x="117516" y="121887"/>
                    <a:pt x="122020" y="116058"/>
                    <a:pt x="126191" y="112152"/>
                  </a:cubicBezTo>
                  <a:cubicBezTo>
                    <a:pt x="133944" y="104929"/>
                    <a:pt x="138978" y="95258"/>
                    <a:pt x="138978" y="83997"/>
                  </a:cubicBezTo>
                  <a:cubicBezTo>
                    <a:pt x="138978" y="76312"/>
                    <a:pt x="136657" y="67833"/>
                    <a:pt x="131162" y="58893"/>
                  </a:cubicBezTo>
                  <a:cubicBezTo>
                    <a:pt x="128178" y="53922"/>
                    <a:pt x="126790" y="49020"/>
                    <a:pt x="126058" y="44187"/>
                  </a:cubicBezTo>
                  <a:cubicBezTo>
                    <a:pt x="125131" y="38225"/>
                    <a:pt x="125200" y="32396"/>
                    <a:pt x="124601" y="26763"/>
                  </a:cubicBezTo>
                  <a:cubicBezTo>
                    <a:pt x="124537" y="26763"/>
                    <a:pt x="124468" y="26763"/>
                    <a:pt x="124405" y="26699"/>
                  </a:cubicBezTo>
                  <a:close/>
                  <a:moveTo>
                    <a:pt x="53525" y="141098"/>
                  </a:moveTo>
                  <a:cubicBezTo>
                    <a:pt x="53456" y="141098"/>
                    <a:pt x="53393" y="141098"/>
                    <a:pt x="53324" y="141167"/>
                  </a:cubicBezTo>
                  <a:cubicBezTo>
                    <a:pt x="53456" y="141167"/>
                    <a:pt x="53525" y="141230"/>
                    <a:pt x="53589" y="141230"/>
                  </a:cubicBezTo>
                  <a:cubicBezTo>
                    <a:pt x="53658" y="141230"/>
                    <a:pt x="53721" y="141230"/>
                    <a:pt x="53790" y="141167"/>
                  </a:cubicBezTo>
                  <a:cubicBezTo>
                    <a:pt x="53721" y="141167"/>
                    <a:pt x="53589" y="141098"/>
                    <a:pt x="53525" y="141098"/>
                  </a:cubicBezTo>
                  <a:close/>
                  <a:moveTo>
                    <a:pt x="53191" y="141167"/>
                  </a:moveTo>
                  <a:cubicBezTo>
                    <a:pt x="53191" y="141167"/>
                    <a:pt x="53128" y="141230"/>
                    <a:pt x="53059" y="141230"/>
                  </a:cubicBezTo>
                  <a:cubicBezTo>
                    <a:pt x="53128" y="141299"/>
                    <a:pt x="53191" y="141299"/>
                    <a:pt x="53260" y="141363"/>
                  </a:cubicBezTo>
                  <a:cubicBezTo>
                    <a:pt x="53324" y="141363"/>
                    <a:pt x="53393" y="141299"/>
                    <a:pt x="53456" y="141299"/>
                  </a:cubicBezTo>
                  <a:cubicBezTo>
                    <a:pt x="53393" y="141230"/>
                    <a:pt x="53324" y="141230"/>
                    <a:pt x="53191" y="141167"/>
                  </a:cubicBezTo>
                  <a:close/>
                  <a:moveTo>
                    <a:pt x="52926" y="141299"/>
                  </a:moveTo>
                  <a:cubicBezTo>
                    <a:pt x="52863" y="141299"/>
                    <a:pt x="52794" y="141299"/>
                    <a:pt x="52730" y="141363"/>
                  </a:cubicBezTo>
                  <a:cubicBezTo>
                    <a:pt x="52794" y="141363"/>
                    <a:pt x="52926" y="141432"/>
                    <a:pt x="52995" y="141432"/>
                  </a:cubicBezTo>
                  <a:cubicBezTo>
                    <a:pt x="53059" y="141432"/>
                    <a:pt x="53128" y="141432"/>
                    <a:pt x="53128" y="141363"/>
                  </a:cubicBezTo>
                  <a:cubicBezTo>
                    <a:pt x="53059" y="141363"/>
                    <a:pt x="52995" y="141299"/>
                    <a:pt x="52926" y="141299"/>
                  </a:cubicBezTo>
                  <a:close/>
                  <a:moveTo>
                    <a:pt x="52598" y="141363"/>
                  </a:moveTo>
                  <a:cubicBezTo>
                    <a:pt x="52529" y="141363"/>
                    <a:pt x="52465" y="141432"/>
                    <a:pt x="52396" y="141432"/>
                  </a:cubicBezTo>
                  <a:cubicBezTo>
                    <a:pt x="52529" y="141495"/>
                    <a:pt x="52598" y="141495"/>
                    <a:pt x="52661" y="141564"/>
                  </a:cubicBezTo>
                  <a:cubicBezTo>
                    <a:pt x="52730" y="141495"/>
                    <a:pt x="52794" y="141495"/>
                    <a:pt x="52863" y="141495"/>
                  </a:cubicBezTo>
                  <a:cubicBezTo>
                    <a:pt x="52794" y="141432"/>
                    <a:pt x="52661" y="141432"/>
                    <a:pt x="52598" y="141363"/>
                  </a:cubicBezTo>
                  <a:close/>
                  <a:moveTo>
                    <a:pt x="52131" y="141495"/>
                  </a:moveTo>
                  <a:cubicBezTo>
                    <a:pt x="52200" y="141564"/>
                    <a:pt x="52264" y="141628"/>
                    <a:pt x="52396" y="141628"/>
                  </a:cubicBezTo>
                  <a:cubicBezTo>
                    <a:pt x="52396" y="141628"/>
                    <a:pt x="52465" y="141628"/>
                    <a:pt x="52529" y="141564"/>
                  </a:cubicBezTo>
                  <a:cubicBezTo>
                    <a:pt x="52465" y="141564"/>
                    <a:pt x="52333" y="141495"/>
                    <a:pt x="52264" y="141495"/>
                  </a:cubicBezTo>
                  <a:close/>
                  <a:moveTo>
                    <a:pt x="51935" y="141564"/>
                  </a:moveTo>
                  <a:cubicBezTo>
                    <a:pt x="51866" y="141564"/>
                    <a:pt x="51866" y="141628"/>
                    <a:pt x="51803" y="141628"/>
                  </a:cubicBezTo>
                  <a:cubicBezTo>
                    <a:pt x="51866" y="141628"/>
                    <a:pt x="51999" y="141697"/>
                    <a:pt x="52068" y="141697"/>
                  </a:cubicBezTo>
                  <a:lnTo>
                    <a:pt x="52200" y="141697"/>
                  </a:lnTo>
                  <a:cubicBezTo>
                    <a:pt x="52131" y="141628"/>
                    <a:pt x="52068" y="141628"/>
                    <a:pt x="51935" y="141564"/>
                  </a:cubicBezTo>
                  <a:close/>
                  <a:moveTo>
                    <a:pt x="51601" y="141628"/>
                  </a:moveTo>
                  <a:cubicBezTo>
                    <a:pt x="51601" y="141697"/>
                    <a:pt x="51538" y="141697"/>
                    <a:pt x="51469" y="141697"/>
                  </a:cubicBezTo>
                  <a:cubicBezTo>
                    <a:pt x="51601" y="141760"/>
                    <a:pt x="51670" y="141760"/>
                    <a:pt x="51803" y="141829"/>
                  </a:cubicBezTo>
                  <a:cubicBezTo>
                    <a:pt x="51803" y="141829"/>
                    <a:pt x="51866" y="141760"/>
                    <a:pt x="51935" y="141760"/>
                  </a:cubicBezTo>
                  <a:cubicBezTo>
                    <a:pt x="51803" y="141760"/>
                    <a:pt x="51734" y="141697"/>
                    <a:pt x="51601" y="141628"/>
                  </a:cubicBezTo>
                  <a:close/>
                  <a:moveTo>
                    <a:pt x="51140" y="141760"/>
                  </a:moveTo>
                  <a:cubicBezTo>
                    <a:pt x="51273" y="141829"/>
                    <a:pt x="51336" y="141829"/>
                    <a:pt x="51469" y="141893"/>
                  </a:cubicBezTo>
                  <a:lnTo>
                    <a:pt x="51601" y="141893"/>
                  </a:lnTo>
                  <a:cubicBezTo>
                    <a:pt x="51469" y="141829"/>
                    <a:pt x="51405" y="141760"/>
                    <a:pt x="51336" y="141760"/>
                  </a:cubicBezTo>
                  <a:close/>
                  <a:moveTo>
                    <a:pt x="51008" y="141829"/>
                  </a:moveTo>
                  <a:cubicBezTo>
                    <a:pt x="50939" y="141829"/>
                    <a:pt x="50875" y="141829"/>
                    <a:pt x="50875" y="141893"/>
                  </a:cubicBezTo>
                  <a:cubicBezTo>
                    <a:pt x="50939" y="141893"/>
                    <a:pt x="51071" y="141962"/>
                    <a:pt x="51140" y="141962"/>
                  </a:cubicBezTo>
                  <a:lnTo>
                    <a:pt x="51273" y="141962"/>
                  </a:lnTo>
                  <a:cubicBezTo>
                    <a:pt x="51204" y="141893"/>
                    <a:pt x="51071" y="141893"/>
                    <a:pt x="51008" y="141829"/>
                  </a:cubicBezTo>
                  <a:close/>
                  <a:moveTo>
                    <a:pt x="50674" y="141893"/>
                  </a:moveTo>
                  <a:cubicBezTo>
                    <a:pt x="50610" y="141893"/>
                    <a:pt x="50610" y="141962"/>
                    <a:pt x="50542" y="141962"/>
                  </a:cubicBezTo>
                  <a:cubicBezTo>
                    <a:pt x="50674" y="141962"/>
                    <a:pt x="50743" y="142025"/>
                    <a:pt x="50875" y="142025"/>
                  </a:cubicBezTo>
                  <a:lnTo>
                    <a:pt x="50939" y="142025"/>
                  </a:lnTo>
                  <a:cubicBezTo>
                    <a:pt x="50875" y="141962"/>
                    <a:pt x="50743" y="141962"/>
                    <a:pt x="50674" y="141893"/>
                  </a:cubicBezTo>
                  <a:close/>
                  <a:moveTo>
                    <a:pt x="50345" y="141962"/>
                  </a:moveTo>
                  <a:cubicBezTo>
                    <a:pt x="50277" y="142025"/>
                    <a:pt x="50277" y="142025"/>
                    <a:pt x="50213" y="142025"/>
                  </a:cubicBezTo>
                  <a:cubicBezTo>
                    <a:pt x="50345" y="142025"/>
                    <a:pt x="50478" y="142094"/>
                    <a:pt x="50542" y="142158"/>
                  </a:cubicBezTo>
                  <a:cubicBezTo>
                    <a:pt x="50610" y="142094"/>
                    <a:pt x="50610" y="142094"/>
                    <a:pt x="50674" y="142094"/>
                  </a:cubicBezTo>
                  <a:cubicBezTo>
                    <a:pt x="50542" y="142094"/>
                    <a:pt x="50409" y="142025"/>
                    <a:pt x="50345" y="141962"/>
                  </a:cubicBezTo>
                  <a:close/>
                  <a:moveTo>
                    <a:pt x="49879" y="142094"/>
                  </a:moveTo>
                  <a:cubicBezTo>
                    <a:pt x="50012" y="142094"/>
                    <a:pt x="50144" y="142158"/>
                    <a:pt x="50277" y="142227"/>
                  </a:cubicBezTo>
                  <a:cubicBezTo>
                    <a:pt x="50277" y="142158"/>
                    <a:pt x="50345" y="142158"/>
                    <a:pt x="50345" y="142158"/>
                  </a:cubicBezTo>
                  <a:cubicBezTo>
                    <a:pt x="50213" y="142158"/>
                    <a:pt x="50080" y="142094"/>
                    <a:pt x="50012" y="142094"/>
                  </a:cubicBezTo>
                  <a:close/>
                  <a:moveTo>
                    <a:pt x="49614" y="142158"/>
                  </a:moveTo>
                  <a:cubicBezTo>
                    <a:pt x="49747" y="142158"/>
                    <a:pt x="49816" y="142227"/>
                    <a:pt x="49948" y="142290"/>
                  </a:cubicBezTo>
                  <a:cubicBezTo>
                    <a:pt x="50012" y="142290"/>
                    <a:pt x="50012" y="142227"/>
                    <a:pt x="50012" y="142227"/>
                  </a:cubicBezTo>
                  <a:cubicBezTo>
                    <a:pt x="49879" y="142227"/>
                    <a:pt x="49816" y="142158"/>
                    <a:pt x="49683" y="142158"/>
                  </a:cubicBezTo>
                  <a:close/>
                  <a:moveTo>
                    <a:pt x="48952" y="142290"/>
                  </a:moveTo>
                  <a:cubicBezTo>
                    <a:pt x="49084" y="142290"/>
                    <a:pt x="49217" y="142359"/>
                    <a:pt x="49349" y="142359"/>
                  </a:cubicBezTo>
                  <a:lnTo>
                    <a:pt x="49418" y="142359"/>
                  </a:lnTo>
                  <a:cubicBezTo>
                    <a:pt x="49286" y="142359"/>
                    <a:pt x="49153" y="142290"/>
                    <a:pt x="49021" y="142290"/>
                  </a:cubicBezTo>
                  <a:close/>
                  <a:moveTo>
                    <a:pt x="49286" y="142227"/>
                  </a:moveTo>
                  <a:cubicBezTo>
                    <a:pt x="49418" y="142227"/>
                    <a:pt x="49551" y="142290"/>
                    <a:pt x="49683" y="142359"/>
                  </a:cubicBezTo>
                  <a:lnTo>
                    <a:pt x="49683" y="142290"/>
                  </a:lnTo>
                  <a:cubicBezTo>
                    <a:pt x="49551" y="142290"/>
                    <a:pt x="49482" y="142227"/>
                    <a:pt x="49349" y="142227"/>
                  </a:cubicBezTo>
                  <a:close/>
                  <a:moveTo>
                    <a:pt x="21792" y="135136"/>
                  </a:moveTo>
                  <a:lnTo>
                    <a:pt x="21792" y="135136"/>
                  </a:lnTo>
                  <a:cubicBezTo>
                    <a:pt x="23981" y="136927"/>
                    <a:pt x="26694" y="138517"/>
                    <a:pt x="30075" y="139906"/>
                  </a:cubicBezTo>
                  <a:cubicBezTo>
                    <a:pt x="30934" y="140303"/>
                    <a:pt x="31797" y="140568"/>
                    <a:pt x="32592" y="140902"/>
                  </a:cubicBezTo>
                  <a:cubicBezTo>
                    <a:pt x="33520" y="141167"/>
                    <a:pt x="34378" y="141495"/>
                    <a:pt x="35242" y="141697"/>
                  </a:cubicBezTo>
                  <a:cubicBezTo>
                    <a:pt x="38422" y="142555"/>
                    <a:pt x="41268" y="142953"/>
                    <a:pt x="43854" y="142953"/>
                  </a:cubicBezTo>
                  <a:lnTo>
                    <a:pt x="44182" y="142953"/>
                  </a:lnTo>
                  <a:cubicBezTo>
                    <a:pt x="44447" y="142953"/>
                    <a:pt x="44712" y="142889"/>
                    <a:pt x="44914" y="142889"/>
                  </a:cubicBezTo>
                  <a:cubicBezTo>
                    <a:pt x="42327" y="142889"/>
                    <a:pt x="39545" y="142555"/>
                    <a:pt x="36434" y="141829"/>
                  </a:cubicBezTo>
                  <a:cubicBezTo>
                    <a:pt x="35110" y="141495"/>
                    <a:pt x="33716" y="141098"/>
                    <a:pt x="32195" y="140568"/>
                  </a:cubicBezTo>
                  <a:cubicBezTo>
                    <a:pt x="31596" y="140303"/>
                    <a:pt x="30934" y="140038"/>
                    <a:pt x="30208" y="139773"/>
                  </a:cubicBezTo>
                  <a:cubicBezTo>
                    <a:pt x="26827" y="138448"/>
                    <a:pt x="24113" y="136858"/>
                    <a:pt x="21792" y="13513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0" name="Google Shape;710;p38"/>
            <p:cNvSpPr/>
            <p:nvPr/>
          </p:nvSpPr>
          <p:spPr>
            <a:xfrm>
              <a:off x="2047400" y="1023100"/>
              <a:ext cx="3520825" cy="3568925"/>
            </a:xfrm>
            <a:custGeom>
              <a:avLst/>
              <a:gdLst/>
              <a:ahLst/>
              <a:cxnLst/>
              <a:rect l="l" t="t" r="r" b="b"/>
              <a:pathLst>
                <a:path w="140833" h="142757" extrusionOk="0">
                  <a:moveTo>
                    <a:pt x="92740" y="663"/>
                  </a:moveTo>
                  <a:cubicBezTo>
                    <a:pt x="92872" y="663"/>
                    <a:pt x="93005" y="731"/>
                    <a:pt x="93068" y="795"/>
                  </a:cubicBezTo>
                  <a:cubicBezTo>
                    <a:pt x="93137" y="795"/>
                    <a:pt x="93137" y="731"/>
                    <a:pt x="93137" y="731"/>
                  </a:cubicBezTo>
                  <a:cubicBezTo>
                    <a:pt x="93068" y="731"/>
                    <a:pt x="92936" y="663"/>
                    <a:pt x="92803" y="663"/>
                  </a:cubicBezTo>
                  <a:close/>
                  <a:moveTo>
                    <a:pt x="92342" y="731"/>
                  </a:moveTo>
                  <a:cubicBezTo>
                    <a:pt x="92475" y="731"/>
                    <a:pt x="92538" y="795"/>
                    <a:pt x="92671" y="864"/>
                  </a:cubicBezTo>
                  <a:cubicBezTo>
                    <a:pt x="92671" y="864"/>
                    <a:pt x="92740" y="864"/>
                    <a:pt x="92803" y="795"/>
                  </a:cubicBezTo>
                  <a:cubicBezTo>
                    <a:pt x="92671" y="795"/>
                    <a:pt x="92538" y="731"/>
                    <a:pt x="92406" y="731"/>
                  </a:cubicBezTo>
                  <a:close/>
                  <a:moveTo>
                    <a:pt x="91945" y="795"/>
                  </a:moveTo>
                  <a:cubicBezTo>
                    <a:pt x="92077" y="864"/>
                    <a:pt x="92141" y="864"/>
                    <a:pt x="92210" y="928"/>
                  </a:cubicBezTo>
                  <a:lnTo>
                    <a:pt x="92406" y="928"/>
                  </a:lnTo>
                  <a:cubicBezTo>
                    <a:pt x="92274" y="864"/>
                    <a:pt x="92141" y="795"/>
                    <a:pt x="92077" y="795"/>
                  </a:cubicBezTo>
                  <a:close/>
                  <a:moveTo>
                    <a:pt x="91547" y="864"/>
                  </a:moveTo>
                  <a:cubicBezTo>
                    <a:pt x="91611" y="928"/>
                    <a:pt x="91744" y="996"/>
                    <a:pt x="91812" y="996"/>
                  </a:cubicBezTo>
                  <a:lnTo>
                    <a:pt x="92009" y="996"/>
                  </a:lnTo>
                  <a:cubicBezTo>
                    <a:pt x="91876" y="928"/>
                    <a:pt x="91812" y="864"/>
                    <a:pt x="91680" y="864"/>
                  </a:cubicBezTo>
                  <a:close/>
                  <a:moveTo>
                    <a:pt x="91150" y="928"/>
                  </a:moveTo>
                  <a:cubicBezTo>
                    <a:pt x="91214" y="996"/>
                    <a:pt x="91346" y="1060"/>
                    <a:pt x="91415" y="1129"/>
                  </a:cubicBezTo>
                  <a:cubicBezTo>
                    <a:pt x="91479" y="1060"/>
                    <a:pt x="91547" y="1060"/>
                    <a:pt x="91611" y="1060"/>
                  </a:cubicBezTo>
                  <a:cubicBezTo>
                    <a:pt x="91479" y="996"/>
                    <a:pt x="91415" y="996"/>
                    <a:pt x="91346" y="928"/>
                  </a:cubicBezTo>
                  <a:close/>
                  <a:moveTo>
                    <a:pt x="90949" y="996"/>
                  </a:moveTo>
                  <a:cubicBezTo>
                    <a:pt x="90885" y="996"/>
                    <a:pt x="90816" y="1060"/>
                    <a:pt x="90753" y="1060"/>
                  </a:cubicBezTo>
                  <a:cubicBezTo>
                    <a:pt x="90816" y="1060"/>
                    <a:pt x="90949" y="1129"/>
                    <a:pt x="91018" y="1192"/>
                  </a:cubicBezTo>
                  <a:cubicBezTo>
                    <a:pt x="91081" y="1192"/>
                    <a:pt x="91150" y="1129"/>
                    <a:pt x="91214" y="1129"/>
                  </a:cubicBezTo>
                  <a:cubicBezTo>
                    <a:pt x="91150" y="1129"/>
                    <a:pt x="91018" y="1060"/>
                    <a:pt x="90949" y="996"/>
                  </a:cubicBezTo>
                  <a:close/>
                  <a:moveTo>
                    <a:pt x="90551" y="1060"/>
                  </a:moveTo>
                  <a:cubicBezTo>
                    <a:pt x="90488" y="1129"/>
                    <a:pt x="90419" y="1129"/>
                    <a:pt x="90355" y="1129"/>
                  </a:cubicBezTo>
                  <a:cubicBezTo>
                    <a:pt x="90419" y="1192"/>
                    <a:pt x="90551" y="1261"/>
                    <a:pt x="90620" y="1261"/>
                  </a:cubicBezTo>
                  <a:lnTo>
                    <a:pt x="90816" y="1261"/>
                  </a:lnTo>
                  <a:cubicBezTo>
                    <a:pt x="90753" y="1192"/>
                    <a:pt x="90684" y="1129"/>
                    <a:pt x="90551" y="1060"/>
                  </a:cubicBezTo>
                  <a:close/>
                  <a:moveTo>
                    <a:pt x="90223" y="1192"/>
                  </a:moveTo>
                  <a:cubicBezTo>
                    <a:pt x="90154" y="1192"/>
                    <a:pt x="90021" y="1192"/>
                    <a:pt x="89958" y="1261"/>
                  </a:cubicBezTo>
                  <a:cubicBezTo>
                    <a:pt x="90021" y="1261"/>
                    <a:pt x="90090" y="1325"/>
                    <a:pt x="90154" y="1394"/>
                  </a:cubicBezTo>
                  <a:cubicBezTo>
                    <a:pt x="90286" y="1325"/>
                    <a:pt x="90355" y="1325"/>
                    <a:pt x="90419" y="1325"/>
                  </a:cubicBezTo>
                  <a:cubicBezTo>
                    <a:pt x="90355" y="1261"/>
                    <a:pt x="90286" y="1192"/>
                    <a:pt x="90223" y="1192"/>
                  </a:cubicBezTo>
                  <a:close/>
                  <a:moveTo>
                    <a:pt x="89825" y="1261"/>
                  </a:moveTo>
                  <a:cubicBezTo>
                    <a:pt x="89756" y="1261"/>
                    <a:pt x="89693" y="1325"/>
                    <a:pt x="89560" y="1325"/>
                  </a:cubicBezTo>
                  <a:cubicBezTo>
                    <a:pt x="89624" y="1394"/>
                    <a:pt x="89693" y="1394"/>
                    <a:pt x="89756" y="1457"/>
                  </a:cubicBezTo>
                  <a:cubicBezTo>
                    <a:pt x="89825" y="1457"/>
                    <a:pt x="89958" y="1457"/>
                    <a:pt x="90021" y="1394"/>
                  </a:cubicBezTo>
                  <a:cubicBezTo>
                    <a:pt x="89958" y="1394"/>
                    <a:pt x="89889" y="1325"/>
                    <a:pt x="89825" y="1261"/>
                  </a:cubicBezTo>
                  <a:close/>
                  <a:moveTo>
                    <a:pt x="89428" y="1394"/>
                  </a:moveTo>
                  <a:cubicBezTo>
                    <a:pt x="89359" y="1394"/>
                    <a:pt x="89295" y="1394"/>
                    <a:pt x="89163" y="1457"/>
                  </a:cubicBezTo>
                  <a:cubicBezTo>
                    <a:pt x="89226" y="1457"/>
                    <a:pt x="89295" y="1526"/>
                    <a:pt x="89359" y="1590"/>
                  </a:cubicBezTo>
                  <a:cubicBezTo>
                    <a:pt x="89428" y="1526"/>
                    <a:pt x="89560" y="1526"/>
                    <a:pt x="89624" y="1526"/>
                  </a:cubicBezTo>
                  <a:cubicBezTo>
                    <a:pt x="89560" y="1457"/>
                    <a:pt x="89491" y="1394"/>
                    <a:pt x="89428" y="1394"/>
                  </a:cubicBezTo>
                  <a:close/>
                  <a:moveTo>
                    <a:pt x="89030" y="1457"/>
                  </a:moveTo>
                  <a:cubicBezTo>
                    <a:pt x="88961" y="1457"/>
                    <a:pt x="88898" y="1526"/>
                    <a:pt x="88765" y="1526"/>
                  </a:cubicBezTo>
                  <a:cubicBezTo>
                    <a:pt x="88829" y="1590"/>
                    <a:pt x="88898" y="1659"/>
                    <a:pt x="88961" y="1659"/>
                  </a:cubicBezTo>
                  <a:cubicBezTo>
                    <a:pt x="89030" y="1659"/>
                    <a:pt x="89163" y="1659"/>
                    <a:pt x="89226" y="1590"/>
                  </a:cubicBezTo>
                  <a:cubicBezTo>
                    <a:pt x="89163" y="1590"/>
                    <a:pt x="89094" y="1526"/>
                    <a:pt x="89030" y="1457"/>
                  </a:cubicBezTo>
                  <a:close/>
                  <a:moveTo>
                    <a:pt x="88633" y="1590"/>
                  </a:moveTo>
                  <a:cubicBezTo>
                    <a:pt x="88564" y="1590"/>
                    <a:pt x="88500" y="1590"/>
                    <a:pt x="88368" y="1659"/>
                  </a:cubicBezTo>
                  <a:cubicBezTo>
                    <a:pt x="88431" y="1722"/>
                    <a:pt x="88500" y="1722"/>
                    <a:pt x="88564" y="1791"/>
                  </a:cubicBezTo>
                  <a:cubicBezTo>
                    <a:pt x="88633" y="1791"/>
                    <a:pt x="88765" y="1722"/>
                    <a:pt x="88829" y="1722"/>
                  </a:cubicBezTo>
                  <a:cubicBezTo>
                    <a:pt x="88765" y="1659"/>
                    <a:pt x="88696" y="1590"/>
                    <a:pt x="88633" y="1590"/>
                  </a:cubicBezTo>
                  <a:close/>
                  <a:moveTo>
                    <a:pt x="88235" y="1659"/>
                  </a:moveTo>
                  <a:cubicBezTo>
                    <a:pt x="88166" y="1722"/>
                    <a:pt x="88103" y="1722"/>
                    <a:pt x="87970" y="1722"/>
                  </a:cubicBezTo>
                  <a:lnTo>
                    <a:pt x="88166" y="1924"/>
                  </a:lnTo>
                  <a:cubicBezTo>
                    <a:pt x="88235" y="1855"/>
                    <a:pt x="88299" y="1855"/>
                    <a:pt x="88431" y="1855"/>
                  </a:cubicBezTo>
                  <a:lnTo>
                    <a:pt x="88235" y="1659"/>
                  </a:lnTo>
                  <a:close/>
                  <a:moveTo>
                    <a:pt x="87838" y="1791"/>
                  </a:moveTo>
                  <a:cubicBezTo>
                    <a:pt x="87769" y="1791"/>
                    <a:pt x="87705" y="1855"/>
                    <a:pt x="87573" y="1855"/>
                  </a:cubicBezTo>
                  <a:lnTo>
                    <a:pt x="87705" y="1987"/>
                  </a:lnTo>
                  <a:cubicBezTo>
                    <a:pt x="87838" y="1987"/>
                    <a:pt x="87901" y="1987"/>
                    <a:pt x="88034" y="1924"/>
                  </a:cubicBezTo>
                  <a:cubicBezTo>
                    <a:pt x="87970" y="1855"/>
                    <a:pt x="87901" y="1855"/>
                    <a:pt x="87838" y="1791"/>
                  </a:cubicBezTo>
                  <a:close/>
                  <a:moveTo>
                    <a:pt x="87504" y="1924"/>
                  </a:moveTo>
                  <a:cubicBezTo>
                    <a:pt x="87372" y="1924"/>
                    <a:pt x="87308" y="1924"/>
                    <a:pt x="87175" y="1987"/>
                  </a:cubicBezTo>
                  <a:cubicBezTo>
                    <a:pt x="87239" y="2056"/>
                    <a:pt x="87308" y="2056"/>
                    <a:pt x="87308" y="2120"/>
                  </a:cubicBezTo>
                  <a:cubicBezTo>
                    <a:pt x="87440" y="2120"/>
                    <a:pt x="87504" y="2056"/>
                    <a:pt x="87637" y="2056"/>
                  </a:cubicBezTo>
                  <a:lnTo>
                    <a:pt x="87504" y="1924"/>
                  </a:lnTo>
                  <a:close/>
                  <a:moveTo>
                    <a:pt x="87107" y="1987"/>
                  </a:moveTo>
                  <a:cubicBezTo>
                    <a:pt x="86974" y="2056"/>
                    <a:pt x="86910" y="2056"/>
                    <a:pt x="86778" y="2120"/>
                  </a:cubicBezTo>
                  <a:cubicBezTo>
                    <a:pt x="86842" y="2120"/>
                    <a:pt x="86842" y="2189"/>
                    <a:pt x="86910" y="2252"/>
                  </a:cubicBezTo>
                  <a:cubicBezTo>
                    <a:pt x="87043" y="2252"/>
                    <a:pt x="87107" y="2189"/>
                    <a:pt x="87239" y="2189"/>
                  </a:cubicBezTo>
                  <a:cubicBezTo>
                    <a:pt x="87175" y="2120"/>
                    <a:pt x="87107" y="2056"/>
                    <a:pt x="87107" y="1987"/>
                  </a:cubicBezTo>
                  <a:close/>
                  <a:moveTo>
                    <a:pt x="86709" y="2120"/>
                  </a:moveTo>
                  <a:cubicBezTo>
                    <a:pt x="86577" y="2189"/>
                    <a:pt x="86513" y="2189"/>
                    <a:pt x="86381" y="2252"/>
                  </a:cubicBezTo>
                  <a:cubicBezTo>
                    <a:pt x="86444" y="2252"/>
                    <a:pt x="86444" y="2321"/>
                    <a:pt x="86513" y="2385"/>
                  </a:cubicBezTo>
                  <a:cubicBezTo>
                    <a:pt x="86646" y="2321"/>
                    <a:pt x="86709" y="2321"/>
                    <a:pt x="86842" y="2252"/>
                  </a:cubicBezTo>
                  <a:cubicBezTo>
                    <a:pt x="86778" y="2252"/>
                    <a:pt x="86709" y="2189"/>
                    <a:pt x="86709" y="2120"/>
                  </a:cubicBezTo>
                  <a:close/>
                  <a:moveTo>
                    <a:pt x="86312" y="2252"/>
                  </a:moveTo>
                  <a:cubicBezTo>
                    <a:pt x="86179" y="2252"/>
                    <a:pt x="86047" y="2321"/>
                    <a:pt x="85983" y="2321"/>
                  </a:cubicBezTo>
                  <a:cubicBezTo>
                    <a:pt x="86047" y="2385"/>
                    <a:pt x="86047" y="2454"/>
                    <a:pt x="86116" y="2517"/>
                  </a:cubicBezTo>
                  <a:cubicBezTo>
                    <a:pt x="86179" y="2454"/>
                    <a:pt x="86312" y="2454"/>
                    <a:pt x="86381" y="2385"/>
                  </a:cubicBezTo>
                  <a:cubicBezTo>
                    <a:pt x="86381" y="2385"/>
                    <a:pt x="86312" y="2321"/>
                    <a:pt x="86312" y="2252"/>
                  </a:cubicBezTo>
                  <a:close/>
                  <a:moveTo>
                    <a:pt x="85914" y="2385"/>
                  </a:moveTo>
                  <a:cubicBezTo>
                    <a:pt x="85782" y="2385"/>
                    <a:pt x="85649" y="2454"/>
                    <a:pt x="85586" y="2454"/>
                  </a:cubicBezTo>
                  <a:cubicBezTo>
                    <a:pt x="85586" y="2517"/>
                    <a:pt x="85649" y="2586"/>
                    <a:pt x="85718" y="2650"/>
                  </a:cubicBezTo>
                  <a:cubicBezTo>
                    <a:pt x="85782" y="2586"/>
                    <a:pt x="85914" y="2586"/>
                    <a:pt x="85983" y="2517"/>
                  </a:cubicBezTo>
                  <a:cubicBezTo>
                    <a:pt x="85983" y="2454"/>
                    <a:pt x="85914" y="2454"/>
                    <a:pt x="85914" y="2385"/>
                  </a:cubicBezTo>
                  <a:close/>
                  <a:moveTo>
                    <a:pt x="85453" y="2517"/>
                  </a:moveTo>
                  <a:cubicBezTo>
                    <a:pt x="85384" y="2517"/>
                    <a:pt x="85252" y="2586"/>
                    <a:pt x="85188" y="2586"/>
                  </a:cubicBezTo>
                  <a:cubicBezTo>
                    <a:pt x="85188" y="2650"/>
                    <a:pt x="85252" y="2719"/>
                    <a:pt x="85252" y="2782"/>
                  </a:cubicBezTo>
                  <a:cubicBezTo>
                    <a:pt x="85384" y="2719"/>
                    <a:pt x="85517" y="2719"/>
                    <a:pt x="85586" y="2650"/>
                  </a:cubicBezTo>
                  <a:cubicBezTo>
                    <a:pt x="85586" y="2586"/>
                    <a:pt x="85517" y="2586"/>
                    <a:pt x="85453" y="2517"/>
                  </a:cubicBezTo>
                  <a:close/>
                  <a:moveTo>
                    <a:pt x="99099" y="0"/>
                  </a:moveTo>
                  <a:cubicBezTo>
                    <a:pt x="98235" y="0"/>
                    <a:pt x="97377" y="69"/>
                    <a:pt x="96513" y="133"/>
                  </a:cubicBezTo>
                  <a:cubicBezTo>
                    <a:pt x="96248" y="133"/>
                    <a:pt x="96052" y="201"/>
                    <a:pt x="95787" y="201"/>
                  </a:cubicBezTo>
                  <a:cubicBezTo>
                    <a:pt x="96317" y="201"/>
                    <a:pt x="96847" y="133"/>
                    <a:pt x="97440" y="133"/>
                  </a:cubicBezTo>
                  <a:cubicBezTo>
                    <a:pt x="97970" y="133"/>
                    <a:pt x="98569" y="201"/>
                    <a:pt x="99099" y="201"/>
                  </a:cubicBezTo>
                  <a:lnTo>
                    <a:pt x="100223" y="201"/>
                  </a:lnTo>
                  <a:cubicBezTo>
                    <a:pt x="100355" y="265"/>
                    <a:pt x="100488" y="265"/>
                    <a:pt x="100620" y="265"/>
                  </a:cubicBezTo>
                  <a:lnTo>
                    <a:pt x="100954" y="265"/>
                  </a:lnTo>
                  <a:cubicBezTo>
                    <a:pt x="104929" y="530"/>
                    <a:pt x="108771" y="1722"/>
                    <a:pt x="112215" y="4309"/>
                  </a:cubicBezTo>
                  <a:cubicBezTo>
                    <a:pt x="117446" y="8151"/>
                    <a:pt x="120625" y="12258"/>
                    <a:pt x="122613" y="16497"/>
                  </a:cubicBezTo>
                  <a:cubicBezTo>
                    <a:pt x="122682" y="16561"/>
                    <a:pt x="122682" y="16693"/>
                    <a:pt x="122745" y="16762"/>
                  </a:cubicBezTo>
                  <a:lnTo>
                    <a:pt x="122745" y="16826"/>
                  </a:lnTo>
                  <a:cubicBezTo>
                    <a:pt x="123325" y="17852"/>
                    <a:pt x="123776" y="18879"/>
                    <a:pt x="124165" y="19905"/>
                  </a:cubicBezTo>
                  <a:lnTo>
                    <a:pt x="124165" y="19905"/>
                  </a:lnTo>
                  <a:cubicBezTo>
                    <a:pt x="124135" y="19803"/>
                    <a:pt x="124122" y="19691"/>
                    <a:pt x="124070" y="19544"/>
                  </a:cubicBezTo>
                  <a:cubicBezTo>
                    <a:pt x="123673" y="18485"/>
                    <a:pt x="123275" y="17425"/>
                    <a:pt x="122745" y="16365"/>
                  </a:cubicBezTo>
                  <a:cubicBezTo>
                    <a:pt x="122745" y="16365"/>
                    <a:pt x="122745" y="16296"/>
                    <a:pt x="122682" y="16232"/>
                  </a:cubicBezTo>
                  <a:cubicBezTo>
                    <a:pt x="120694" y="11993"/>
                    <a:pt x="117515" y="7949"/>
                    <a:pt x="112348" y="4176"/>
                  </a:cubicBezTo>
                  <a:cubicBezTo>
                    <a:pt x="108903" y="1590"/>
                    <a:pt x="105125" y="398"/>
                    <a:pt x="101219" y="133"/>
                  </a:cubicBezTo>
                  <a:cubicBezTo>
                    <a:pt x="101086" y="69"/>
                    <a:pt x="100954" y="69"/>
                    <a:pt x="100885" y="69"/>
                  </a:cubicBezTo>
                  <a:lnTo>
                    <a:pt x="99894" y="69"/>
                  </a:lnTo>
                  <a:cubicBezTo>
                    <a:pt x="99629" y="0"/>
                    <a:pt x="99364" y="0"/>
                    <a:pt x="99099" y="0"/>
                  </a:cubicBezTo>
                  <a:close/>
                  <a:moveTo>
                    <a:pt x="124165" y="19905"/>
                  </a:moveTo>
                  <a:cubicBezTo>
                    <a:pt x="124175" y="19939"/>
                    <a:pt x="124187" y="19972"/>
                    <a:pt x="124202" y="20005"/>
                  </a:cubicBezTo>
                  <a:cubicBezTo>
                    <a:pt x="124190" y="19972"/>
                    <a:pt x="124177" y="19938"/>
                    <a:pt x="124165" y="19905"/>
                  </a:cubicBezTo>
                  <a:close/>
                  <a:moveTo>
                    <a:pt x="124801" y="22655"/>
                  </a:moveTo>
                  <a:lnTo>
                    <a:pt x="124801" y="22724"/>
                  </a:lnTo>
                  <a:cubicBezTo>
                    <a:pt x="124849" y="22724"/>
                    <a:pt x="124900" y="22760"/>
                    <a:pt x="124950" y="22808"/>
                  </a:cubicBezTo>
                  <a:lnTo>
                    <a:pt x="124950" y="22808"/>
                  </a:lnTo>
                  <a:lnTo>
                    <a:pt x="124801" y="22655"/>
                  </a:lnTo>
                  <a:close/>
                  <a:moveTo>
                    <a:pt x="124950" y="22808"/>
                  </a:moveTo>
                  <a:lnTo>
                    <a:pt x="124997" y="22857"/>
                  </a:lnTo>
                  <a:cubicBezTo>
                    <a:pt x="124982" y="22840"/>
                    <a:pt x="124966" y="22823"/>
                    <a:pt x="124950" y="22808"/>
                  </a:cubicBezTo>
                  <a:close/>
                  <a:moveTo>
                    <a:pt x="124865" y="22920"/>
                  </a:moveTo>
                  <a:lnTo>
                    <a:pt x="124865" y="22989"/>
                  </a:lnTo>
                  <a:cubicBezTo>
                    <a:pt x="124934" y="22989"/>
                    <a:pt x="124997" y="23053"/>
                    <a:pt x="125066" y="23122"/>
                  </a:cubicBezTo>
                  <a:lnTo>
                    <a:pt x="124865" y="22920"/>
                  </a:lnTo>
                  <a:close/>
                  <a:moveTo>
                    <a:pt x="124865" y="23185"/>
                  </a:moveTo>
                  <a:cubicBezTo>
                    <a:pt x="124884" y="23185"/>
                    <a:pt x="124901" y="23187"/>
                    <a:pt x="124918" y="23189"/>
                  </a:cubicBezTo>
                  <a:lnTo>
                    <a:pt x="124918" y="23189"/>
                  </a:lnTo>
                  <a:cubicBezTo>
                    <a:pt x="124908" y="23185"/>
                    <a:pt x="124892" y="23185"/>
                    <a:pt x="124865" y="23185"/>
                  </a:cubicBezTo>
                  <a:close/>
                  <a:moveTo>
                    <a:pt x="124918" y="23189"/>
                  </a:moveTo>
                  <a:cubicBezTo>
                    <a:pt x="124934" y="23195"/>
                    <a:pt x="124934" y="23212"/>
                    <a:pt x="124934" y="23254"/>
                  </a:cubicBezTo>
                  <a:cubicBezTo>
                    <a:pt x="124997" y="23254"/>
                    <a:pt x="125066" y="23318"/>
                    <a:pt x="125130" y="23386"/>
                  </a:cubicBezTo>
                  <a:lnTo>
                    <a:pt x="125130" y="23318"/>
                  </a:lnTo>
                  <a:cubicBezTo>
                    <a:pt x="125075" y="23263"/>
                    <a:pt x="125017" y="23205"/>
                    <a:pt x="124918" y="23189"/>
                  </a:cubicBezTo>
                  <a:close/>
                  <a:moveTo>
                    <a:pt x="124934" y="23386"/>
                  </a:moveTo>
                  <a:cubicBezTo>
                    <a:pt x="124934" y="23450"/>
                    <a:pt x="124934" y="23450"/>
                    <a:pt x="124997" y="23450"/>
                  </a:cubicBezTo>
                  <a:lnTo>
                    <a:pt x="125199" y="23651"/>
                  </a:lnTo>
                  <a:lnTo>
                    <a:pt x="125199" y="23583"/>
                  </a:lnTo>
                  <a:cubicBezTo>
                    <a:pt x="125130" y="23519"/>
                    <a:pt x="124997" y="23450"/>
                    <a:pt x="124934" y="23386"/>
                  </a:cubicBezTo>
                  <a:close/>
                  <a:moveTo>
                    <a:pt x="124997" y="23651"/>
                  </a:moveTo>
                  <a:lnTo>
                    <a:pt x="124997" y="23715"/>
                  </a:lnTo>
                  <a:cubicBezTo>
                    <a:pt x="125130" y="23784"/>
                    <a:pt x="125199" y="23848"/>
                    <a:pt x="125262" y="23848"/>
                  </a:cubicBezTo>
                  <a:lnTo>
                    <a:pt x="125199" y="23784"/>
                  </a:lnTo>
                  <a:cubicBezTo>
                    <a:pt x="125130" y="23715"/>
                    <a:pt x="125066" y="23715"/>
                    <a:pt x="124997" y="23651"/>
                  </a:cubicBezTo>
                  <a:close/>
                  <a:moveTo>
                    <a:pt x="125066" y="23916"/>
                  </a:moveTo>
                  <a:lnTo>
                    <a:pt x="125066" y="23980"/>
                  </a:lnTo>
                  <a:cubicBezTo>
                    <a:pt x="125130" y="24049"/>
                    <a:pt x="125199" y="24049"/>
                    <a:pt x="125262" y="24113"/>
                  </a:cubicBezTo>
                  <a:lnTo>
                    <a:pt x="125262" y="24049"/>
                  </a:lnTo>
                  <a:cubicBezTo>
                    <a:pt x="125199" y="23980"/>
                    <a:pt x="125130" y="23916"/>
                    <a:pt x="125066" y="23916"/>
                  </a:cubicBezTo>
                  <a:close/>
                  <a:moveTo>
                    <a:pt x="125130" y="24181"/>
                  </a:moveTo>
                  <a:lnTo>
                    <a:pt x="125130" y="24245"/>
                  </a:lnTo>
                  <a:cubicBezTo>
                    <a:pt x="125199" y="24314"/>
                    <a:pt x="125262" y="24314"/>
                    <a:pt x="125331" y="24377"/>
                  </a:cubicBezTo>
                  <a:lnTo>
                    <a:pt x="125331" y="24245"/>
                  </a:lnTo>
                  <a:cubicBezTo>
                    <a:pt x="125262" y="24245"/>
                    <a:pt x="125199" y="24181"/>
                    <a:pt x="125130" y="24181"/>
                  </a:cubicBezTo>
                  <a:close/>
                  <a:moveTo>
                    <a:pt x="125199" y="24377"/>
                  </a:moveTo>
                  <a:lnTo>
                    <a:pt x="125199" y="24510"/>
                  </a:lnTo>
                  <a:cubicBezTo>
                    <a:pt x="125262" y="24579"/>
                    <a:pt x="125331" y="24579"/>
                    <a:pt x="125395" y="24642"/>
                  </a:cubicBezTo>
                  <a:lnTo>
                    <a:pt x="125395" y="24510"/>
                  </a:lnTo>
                  <a:cubicBezTo>
                    <a:pt x="125331" y="24446"/>
                    <a:pt x="125262" y="24446"/>
                    <a:pt x="125199" y="24377"/>
                  </a:cubicBezTo>
                  <a:close/>
                  <a:moveTo>
                    <a:pt x="125199" y="24642"/>
                  </a:moveTo>
                  <a:cubicBezTo>
                    <a:pt x="125199" y="24711"/>
                    <a:pt x="125262" y="24711"/>
                    <a:pt x="125262" y="24775"/>
                  </a:cubicBezTo>
                  <a:cubicBezTo>
                    <a:pt x="125331" y="24775"/>
                    <a:pt x="125395" y="24844"/>
                    <a:pt x="125464" y="24844"/>
                  </a:cubicBezTo>
                  <a:cubicBezTo>
                    <a:pt x="125464" y="24844"/>
                    <a:pt x="125464" y="24775"/>
                    <a:pt x="125395" y="24775"/>
                  </a:cubicBezTo>
                  <a:cubicBezTo>
                    <a:pt x="125331" y="24711"/>
                    <a:pt x="125262" y="24711"/>
                    <a:pt x="125199" y="24642"/>
                  </a:cubicBezTo>
                  <a:close/>
                  <a:moveTo>
                    <a:pt x="125262" y="24907"/>
                  </a:moveTo>
                  <a:lnTo>
                    <a:pt x="125262" y="25040"/>
                  </a:lnTo>
                  <a:cubicBezTo>
                    <a:pt x="125331" y="25040"/>
                    <a:pt x="125395" y="25109"/>
                    <a:pt x="125527" y="25109"/>
                  </a:cubicBezTo>
                  <a:cubicBezTo>
                    <a:pt x="125464" y="25109"/>
                    <a:pt x="125464" y="25040"/>
                    <a:pt x="125464" y="24976"/>
                  </a:cubicBezTo>
                  <a:cubicBezTo>
                    <a:pt x="125395" y="24976"/>
                    <a:pt x="125331" y="24907"/>
                    <a:pt x="125262" y="24907"/>
                  </a:cubicBezTo>
                  <a:close/>
                  <a:moveTo>
                    <a:pt x="125331" y="25172"/>
                  </a:moveTo>
                  <a:lnTo>
                    <a:pt x="125331" y="25305"/>
                  </a:lnTo>
                  <a:cubicBezTo>
                    <a:pt x="125395" y="25305"/>
                    <a:pt x="125464" y="25374"/>
                    <a:pt x="125527" y="25374"/>
                  </a:cubicBezTo>
                  <a:lnTo>
                    <a:pt x="125527" y="25241"/>
                  </a:lnTo>
                  <a:cubicBezTo>
                    <a:pt x="125464" y="25241"/>
                    <a:pt x="125395" y="25172"/>
                    <a:pt x="125331" y="25172"/>
                  </a:cubicBezTo>
                  <a:close/>
                  <a:moveTo>
                    <a:pt x="125331" y="25437"/>
                  </a:moveTo>
                  <a:cubicBezTo>
                    <a:pt x="125395" y="25437"/>
                    <a:pt x="125395" y="25506"/>
                    <a:pt x="125395" y="25570"/>
                  </a:cubicBezTo>
                  <a:cubicBezTo>
                    <a:pt x="125464" y="25570"/>
                    <a:pt x="125527" y="25570"/>
                    <a:pt x="125596" y="25639"/>
                  </a:cubicBezTo>
                  <a:lnTo>
                    <a:pt x="125596" y="25506"/>
                  </a:lnTo>
                  <a:cubicBezTo>
                    <a:pt x="125527" y="25437"/>
                    <a:pt x="125464" y="25437"/>
                    <a:pt x="125331" y="25437"/>
                  </a:cubicBezTo>
                  <a:close/>
                  <a:moveTo>
                    <a:pt x="125395" y="25639"/>
                  </a:moveTo>
                  <a:cubicBezTo>
                    <a:pt x="125395" y="25702"/>
                    <a:pt x="125395" y="25771"/>
                    <a:pt x="125464" y="25835"/>
                  </a:cubicBezTo>
                  <a:cubicBezTo>
                    <a:pt x="125527" y="25835"/>
                    <a:pt x="125596" y="25835"/>
                    <a:pt x="125660" y="25904"/>
                  </a:cubicBezTo>
                  <a:cubicBezTo>
                    <a:pt x="125596" y="25835"/>
                    <a:pt x="125596" y="25771"/>
                    <a:pt x="125596" y="25702"/>
                  </a:cubicBezTo>
                  <a:cubicBezTo>
                    <a:pt x="125527" y="25702"/>
                    <a:pt x="125464" y="25702"/>
                    <a:pt x="125395" y="25639"/>
                  </a:cubicBezTo>
                  <a:close/>
                  <a:moveTo>
                    <a:pt x="125464" y="25904"/>
                  </a:moveTo>
                  <a:lnTo>
                    <a:pt x="125464" y="26100"/>
                  </a:lnTo>
                  <a:cubicBezTo>
                    <a:pt x="125527" y="26100"/>
                    <a:pt x="125596" y="26100"/>
                    <a:pt x="125660" y="26169"/>
                  </a:cubicBezTo>
                  <a:lnTo>
                    <a:pt x="125660" y="25967"/>
                  </a:lnTo>
                  <a:cubicBezTo>
                    <a:pt x="125596" y="25967"/>
                    <a:pt x="125527" y="25967"/>
                    <a:pt x="125464" y="25904"/>
                  </a:cubicBezTo>
                  <a:close/>
                  <a:moveTo>
                    <a:pt x="125527" y="26169"/>
                  </a:moveTo>
                  <a:lnTo>
                    <a:pt x="125527" y="26365"/>
                  </a:lnTo>
                  <a:lnTo>
                    <a:pt x="125729" y="26365"/>
                  </a:lnTo>
                  <a:lnTo>
                    <a:pt x="125729" y="26232"/>
                  </a:lnTo>
                  <a:cubicBezTo>
                    <a:pt x="125660" y="26232"/>
                    <a:pt x="125596" y="26169"/>
                    <a:pt x="125527" y="26169"/>
                  </a:cubicBezTo>
                  <a:close/>
                  <a:moveTo>
                    <a:pt x="125527" y="26434"/>
                  </a:moveTo>
                  <a:cubicBezTo>
                    <a:pt x="125527" y="26497"/>
                    <a:pt x="125527" y="26566"/>
                    <a:pt x="125596" y="26630"/>
                  </a:cubicBezTo>
                  <a:lnTo>
                    <a:pt x="125792" y="26630"/>
                  </a:lnTo>
                  <a:cubicBezTo>
                    <a:pt x="125729" y="26566"/>
                    <a:pt x="125729" y="26566"/>
                    <a:pt x="125729" y="26497"/>
                  </a:cubicBezTo>
                  <a:cubicBezTo>
                    <a:pt x="125660" y="26434"/>
                    <a:pt x="125596" y="26434"/>
                    <a:pt x="125527" y="26434"/>
                  </a:cubicBezTo>
                  <a:close/>
                  <a:moveTo>
                    <a:pt x="85056" y="2650"/>
                  </a:moveTo>
                  <a:cubicBezTo>
                    <a:pt x="83068" y="3249"/>
                    <a:pt x="81081" y="3975"/>
                    <a:pt x="79157" y="4770"/>
                  </a:cubicBezTo>
                  <a:cubicBezTo>
                    <a:pt x="72533" y="7287"/>
                    <a:pt x="66306" y="10202"/>
                    <a:pt x="61076" y="11659"/>
                  </a:cubicBezTo>
                  <a:cubicBezTo>
                    <a:pt x="48553" y="15040"/>
                    <a:pt x="40276" y="19873"/>
                    <a:pt x="33386" y="25702"/>
                  </a:cubicBezTo>
                  <a:cubicBezTo>
                    <a:pt x="30869" y="27822"/>
                    <a:pt x="28548" y="30074"/>
                    <a:pt x="26232" y="32396"/>
                  </a:cubicBezTo>
                  <a:cubicBezTo>
                    <a:pt x="25305" y="33519"/>
                    <a:pt x="24377" y="34579"/>
                    <a:pt x="23450" y="35639"/>
                  </a:cubicBezTo>
                  <a:cubicBezTo>
                    <a:pt x="23582" y="35575"/>
                    <a:pt x="23646" y="35443"/>
                    <a:pt x="23779" y="35310"/>
                  </a:cubicBezTo>
                  <a:lnTo>
                    <a:pt x="26561" y="32327"/>
                  </a:lnTo>
                  <a:cubicBezTo>
                    <a:pt x="28813" y="30074"/>
                    <a:pt x="31065" y="27891"/>
                    <a:pt x="33519" y="25835"/>
                  </a:cubicBezTo>
                  <a:cubicBezTo>
                    <a:pt x="40339" y="20005"/>
                    <a:pt x="48622" y="15236"/>
                    <a:pt x="61139" y="11791"/>
                  </a:cubicBezTo>
                  <a:cubicBezTo>
                    <a:pt x="66375" y="10403"/>
                    <a:pt x="72602" y="7488"/>
                    <a:pt x="79226" y="4971"/>
                  </a:cubicBezTo>
                  <a:cubicBezTo>
                    <a:pt x="81145" y="4176"/>
                    <a:pt x="83201" y="3445"/>
                    <a:pt x="85188" y="2782"/>
                  </a:cubicBezTo>
                  <a:cubicBezTo>
                    <a:pt x="85188" y="2719"/>
                    <a:pt x="85119" y="2650"/>
                    <a:pt x="85056" y="2650"/>
                  </a:cubicBezTo>
                  <a:close/>
                  <a:moveTo>
                    <a:pt x="20138" y="39020"/>
                  </a:moveTo>
                  <a:cubicBezTo>
                    <a:pt x="20069" y="39151"/>
                    <a:pt x="20069" y="39283"/>
                    <a:pt x="20007" y="39415"/>
                  </a:cubicBezTo>
                  <a:lnTo>
                    <a:pt x="20007" y="39415"/>
                  </a:lnTo>
                  <a:cubicBezTo>
                    <a:pt x="20069" y="39283"/>
                    <a:pt x="20069" y="39152"/>
                    <a:pt x="20138" y="39083"/>
                  </a:cubicBezTo>
                  <a:lnTo>
                    <a:pt x="20138" y="39020"/>
                  </a:lnTo>
                  <a:close/>
                  <a:moveTo>
                    <a:pt x="19804" y="39417"/>
                  </a:moveTo>
                  <a:lnTo>
                    <a:pt x="19804" y="39417"/>
                  </a:lnTo>
                  <a:cubicBezTo>
                    <a:pt x="19740" y="39550"/>
                    <a:pt x="19740" y="39613"/>
                    <a:pt x="19672" y="39746"/>
                  </a:cubicBezTo>
                  <a:cubicBezTo>
                    <a:pt x="19740" y="39682"/>
                    <a:pt x="19740" y="39550"/>
                    <a:pt x="19804" y="39417"/>
                  </a:cubicBezTo>
                  <a:close/>
                  <a:moveTo>
                    <a:pt x="19608" y="39550"/>
                  </a:moveTo>
                  <a:cubicBezTo>
                    <a:pt x="19608" y="39682"/>
                    <a:pt x="19539" y="39815"/>
                    <a:pt x="19539" y="39947"/>
                  </a:cubicBezTo>
                  <a:cubicBezTo>
                    <a:pt x="19608" y="39815"/>
                    <a:pt x="19608" y="39682"/>
                    <a:pt x="19672" y="39550"/>
                  </a:cubicBezTo>
                  <a:close/>
                  <a:moveTo>
                    <a:pt x="19343" y="39878"/>
                  </a:moveTo>
                  <a:cubicBezTo>
                    <a:pt x="19343" y="39903"/>
                    <a:pt x="19340" y="39929"/>
                    <a:pt x="19336" y="39954"/>
                  </a:cubicBezTo>
                  <a:lnTo>
                    <a:pt x="19336" y="39954"/>
                  </a:lnTo>
                  <a:cubicBezTo>
                    <a:pt x="19339" y="39951"/>
                    <a:pt x="19341" y="39949"/>
                    <a:pt x="19343" y="39947"/>
                  </a:cubicBezTo>
                  <a:lnTo>
                    <a:pt x="19343" y="39878"/>
                  </a:lnTo>
                  <a:close/>
                  <a:moveTo>
                    <a:pt x="19475" y="39746"/>
                  </a:moveTo>
                  <a:lnTo>
                    <a:pt x="19475" y="39746"/>
                  </a:lnTo>
                  <a:cubicBezTo>
                    <a:pt x="19475" y="39853"/>
                    <a:pt x="19431" y="39959"/>
                    <a:pt x="19413" y="40066"/>
                  </a:cubicBezTo>
                  <a:lnTo>
                    <a:pt x="19413" y="40066"/>
                  </a:lnTo>
                  <a:cubicBezTo>
                    <a:pt x="19475" y="39938"/>
                    <a:pt x="19475" y="39813"/>
                    <a:pt x="19475" y="39746"/>
                  </a:cubicBezTo>
                  <a:close/>
                  <a:moveTo>
                    <a:pt x="19413" y="40066"/>
                  </a:moveTo>
                  <a:cubicBezTo>
                    <a:pt x="19411" y="40071"/>
                    <a:pt x="19409" y="40075"/>
                    <a:pt x="19407" y="40080"/>
                  </a:cubicBezTo>
                  <a:lnTo>
                    <a:pt x="19407" y="40143"/>
                  </a:lnTo>
                  <a:cubicBezTo>
                    <a:pt x="19407" y="40118"/>
                    <a:pt x="19409" y="40092"/>
                    <a:pt x="19413" y="40066"/>
                  </a:cubicBezTo>
                  <a:close/>
                  <a:moveTo>
                    <a:pt x="19336" y="39954"/>
                  </a:moveTo>
                  <a:lnTo>
                    <a:pt x="19336" y="39954"/>
                  </a:lnTo>
                  <a:cubicBezTo>
                    <a:pt x="19274" y="40019"/>
                    <a:pt x="19272" y="40148"/>
                    <a:pt x="19210" y="40276"/>
                  </a:cubicBezTo>
                  <a:lnTo>
                    <a:pt x="19274" y="40276"/>
                  </a:lnTo>
                  <a:cubicBezTo>
                    <a:pt x="19274" y="40168"/>
                    <a:pt x="19319" y="40061"/>
                    <a:pt x="19336" y="39954"/>
                  </a:cubicBezTo>
                  <a:close/>
                  <a:moveTo>
                    <a:pt x="19142" y="40080"/>
                  </a:moveTo>
                  <a:cubicBezTo>
                    <a:pt x="19142" y="40194"/>
                    <a:pt x="19142" y="40309"/>
                    <a:pt x="19101" y="40423"/>
                  </a:cubicBezTo>
                  <a:lnTo>
                    <a:pt x="19101" y="40423"/>
                  </a:lnTo>
                  <a:cubicBezTo>
                    <a:pt x="19119" y="40408"/>
                    <a:pt x="19142" y="40408"/>
                    <a:pt x="19142" y="40408"/>
                  </a:cubicBezTo>
                  <a:cubicBezTo>
                    <a:pt x="19142" y="40276"/>
                    <a:pt x="19142" y="40143"/>
                    <a:pt x="19210" y="40080"/>
                  </a:cubicBezTo>
                  <a:close/>
                  <a:moveTo>
                    <a:pt x="19101" y="40423"/>
                  </a:moveTo>
                  <a:cubicBezTo>
                    <a:pt x="19088" y="40433"/>
                    <a:pt x="19078" y="40449"/>
                    <a:pt x="19078" y="40477"/>
                  </a:cubicBezTo>
                  <a:cubicBezTo>
                    <a:pt x="19087" y="40459"/>
                    <a:pt x="19094" y="40441"/>
                    <a:pt x="19101" y="40423"/>
                  </a:cubicBezTo>
                  <a:close/>
                  <a:moveTo>
                    <a:pt x="19078" y="40212"/>
                  </a:moveTo>
                  <a:lnTo>
                    <a:pt x="19078" y="40212"/>
                  </a:lnTo>
                  <a:cubicBezTo>
                    <a:pt x="17419" y="41998"/>
                    <a:pt x="15829" y="43789"/>
                    <a:pt x="14044" y="45575"/>
                  </a:cubicBezTo>
                  <a:cubicBezTo>
                    <a:pt x="12586" y="47165"/>
                    <a:pt x="10795" y="49089"/>
                    <a:pt x="9009" y="51272"/>
                  </a:cubicBezTo>
                  <a:cubicBezTo>
                    <a:pt x="8877" y="51405"/>
                    <a:pt x="8808" y="51537"/>
                    <a:pt x="8675" y="51670"/>
                  </a:cubicBezTo>
                  <a:lnTo>
                    <a:pt x="8612" y="51738"/>
                  </a:lnTo>
                  <a:cubicBezTo>
                    <a:pt x="8543" y="51871"/>
                    <a:pt x="8410" y="52003"/>
                    <a:pt x="8278" y="52136"/>
                  </a:cubicBezTo>
                  <a:lnTo>
                    <a:pt x="8278" y="52199"/>
                  </a:lnTo>
                  <a:cubicBezTo>
                    <a:pt x="8145" y="52332"/>
                    <a:pt x="8082" y="52464"/>
                    <a:pt x="7949" y="52597"/>
                  </a:cubicBezTo>
                  <a:cubicBezTo>
                    <a:pt x="7817" y="52729"/>
                    <a:pt x="7748" y="52931"/>
                    <a:pt x="7615" y="53063"/>
                  </a:cubicBezTo>
                  <a:cubicBezTo>
                    <a:pt x="6757" y="54256"/>
                    <a:pt x="5829" y="55512"/>
                    <a:pt x="5035" y="56836"/>
                  </a:cubicBezTo>
                  <a:cubicBezTo>
                    <a:pt x="4966" y="57038"/>
                    <a:pt x="4833" y="57234"/>
                    <a:pt x="4701" y="57435"/>
                  </a:cubicBezTo>
                  <a:cubicBezTo>
                    <a:pt x="4505" y="57764"/>
                    <a:pt x="4303" y="58098"/>
                    <a:pt x="4171" y="58426"/>
                  </a:cubicBezTo>
                  <a:cubicBezTo>
                    <a:pt x="4303" y="58230"/>
                    <a:pt x="4372" y="58029"/>
                    <a:pt x="4505" y="57833"/>
                  </a:cubicBezTo>
                  <a:cubicBezTo>
                    <a:pt x="5299" y="56508"/>
                    <a:pt x="6158" y="55316"/>
                    <a:pt x="7022" y="54123"/>
                  </a:cubicBezTo>
                  <a:cubicBezTo>
                    <a:pt x="7085" y="54123"/>
                    <a:pt x="7085" y="54054"/>
                    <a:pt x="7154" y="54054"/>
                  </a:cubicBezTo>
                  <a:cubicBezTo>
                    <a:pt x="7218" y="53858"/>
                    <a:pt x="7350" y="53726"/>
                    <a:pt x="7483" y="53524"/>
                  </a:cubicBezTo>
                  <a:cubicBezTo>
                    <a:pt x="7615" y="53392"/>
                    <a:pt x="7684" y="53259"/>
                    <a:pt x="7817" y="53063"/>
                  </a:cubicBezTo>
                  <a:lnTo>
                    <a:pt x="7880" y="53063"/>
                  </a:lnTo>
                  <a:cubicBezTo>
                    <a:pt x="7949" y="52862"/>
                    <a:pt x="8082" y="52729"/>
                    <a:pt x="8145" y="52597"/>
                  </a:cubicBezTo>
                  <a:cubicBezTo>
                    <a:pt x="8214" y="52597"/>
                    <a:pt x="8214" y="52533"/>
                    <a:pt x="8214" y="52533"/>
                  </a:cubicBezTo>
                  <a:cubicBezTo>
                    <a:pt x="8347" y="52401"/>
                    <a:pt x="8410" y="52268"/>
                    <a:pt x="8543" y="52136"/>
                  </a:cubicBezTo>
                  <a:lnTo>
                    <a:pt x="8612" y="52067"/>
                  </a:lnTo>
                  <a:cubicBezTo>
                    <a:pt x="8744" y="51935"/>
                    <a:pt x="8808" y="51802"/>
                    <a:pt x="8940" y="51670"/>
                  </a:cubicBezTo>
                  <a:cubicBezTo>
                    <a:pt x="10795" y="49354"/>
                    <a:pt x="12650" y="47366"/>
                    <a:pt x="14176" y="45708"/>
                  </a:cubicBezTo>
                  <a:cubicBezTo>
                    <a:pt x="15898" y="43985"/>
                    <a:pt x="17419" y="42263"/>
                    <a:pt x="19009" y="40541"/>
                  </a:cubicBezTo>
                  <a:cubicBezTo>
                    <a:pt x="19009" y="40477"/>
                    <a:pt x="19009" y="40345"/>
                    <a:pt x="19078" y="40212"/>
                  </a:cubicBezTo>
                  <a:close/>
                  <a:moveTo>
                    <a:pt x="2846" y="61473"/>
                  </a:moveTo>
                  <a:cubicBezTo>
                    <a:pt x="2782" y="61606"/>
                    <a:pt x="2650" y="61738"/>
                    <a:pt x="2517" y="61871"/>
                  </a:cubicBezTo>
                  <a:lnTo>
                    <a:pt x="2517" y="61871"/>
                  </a:lnTo>
                  <a:lnTo>
                    <a:pt x="2846" y="61542"/>
                  </a:lnTo>
                  <a:lnTo>
                    <a:pt x="2846" y="61473"/>
                  </a:lnTo>
                  <a:close/>
                  <a:moveTo>
                    <a:pt x="2650" y="62003"/>
                  </a:moveTo>
                  <a:lnTo>
                    <a:pt x="2650" y="62003"/>
                  </a:lnTo>
                  <a:cubicBezTo>
                    <a:pt x="2627" y="62026"/>
                    <a:pt x="2604" y="62049"/>
                    <a:pt x="2581" y="62072"/>
                  </a:cubicBezTo>
                  <a:lnTo>
                    <a:pt x="2581" y="62072"/>
                  </a:lnTo>
                  <a:cubicBezTo>
                    <a:pt x="2650" y="62072"/>
                    <a:pt x="2650" y="62003"/>
                    <a:pt x="2650" y="62003"/>
                  </a:cubicBezTo>
                  <a:close/>
                  <a:moveTo>
                    <a:pt x="2581" y="62072"/>
                  </a:moveTo>
                  <a:cubicBezTo>
                    <a:pt x="2581" y="62072"/>
                    <a:pt x="2581" y="62072"/>
                    <a:pt x="2581" y="62072"/>
                  </a:cubicBezTo>
                  <a:cubicBezTo>
                    <a:pt x="2581" y="62073"/>
                    <a:pt x="2581" y="62073"/>
                    <a:pt x="2581" y="62073"/>
                  </a:cubicBezTo>
                  <a:lnTo>
                    <a:pt x="2581" y="62073"/>
                  </a:lnTo>
                  <a:cubicBezTo>
                    <a:pt x="2581" y="62073"/>
                    <a:pt x="2581" y="62073"/>
                    <a:pt x="2581" y="62072"/>
                  </a:cubicBezTo>
                  <a:close/>
                  <a:moveTo>
                    <a:pt x="2581" y="62073"/>
                  </a:moveTo>
                  <a:lnTo>
                    <a:pt x="2581" y="62073"/>
                  </a:lnTo>
                  <a:cubicBezTo>
                    <a:pt x="2471" y="62184"/>
                    <a:pt x="2362" y="62303"/>
                    <a:pt x="2252" y="62470"/>
                  </a:cubicBezTo>
                  <a:lnTo>
                    <a:pt x="2252" y="62533"/>
                  </a:lnTo>
                  <a:cubicBezTo>
                    <a:pt x="2385" y="62338"/>
                    <a:pt x="2517" y="62205"/>
                    <a:pt x="2581" y="62073"/>
                  </a:cubicBezTo>
                  <a:close/>
                  <a:moveTo>
                    <a:pt x="2448" y="62533"/>
                  </a:moveTo>
                  <a:lnTo>
                    <a:pt x="2448" y="62533"/>
                  </a:lnTo>
                  <a:cubicBezTo>
                    <a:pt x="2316" y="62666"/>
                    <a:pt x="2183" y="62798"/>
                    <a:pt x="2120" y="62931"/>
                  </a:cubicBezTo>
                  <a:cubicBezTo>
                    <a:pt x="2051" y="62931"/>
                    <a:pt x="2051" y="63000"/>
                    <a:pt x="2051" y="63000"/>
                  </a:cubicBezTo>
                  <a:cubicBezTo>
                    <a:pt x="2183" y="62931"/>
                    <a:pt x="2252" y="62798"/>
                    <a:pt x="2385" y="62666"/>
                  </a:cubicBezTo>
                  <a:cubicBezTo>
                    <a:pt x="2385" y="62602"/>
                    <a:pt x="2448" y="62533"/>
                    <a:pt x="2448" y="62533"/>
                  </a:cubicBezTo>
                  <a:close/>
                  <a:moveTo>
                    <a:pt x="2252" y="63063"/>
                  </a:moveTo>
                  <a:cubicBezTo>
                    <a:pt x="2220" y="63063"/>
                    <a:pt x="2203" y="63078"/>
                    <a:pt x="2194" y="63100"/>
                  </a:cubicBezTo>
                  <a:lnTo>
                    <a:pt x="2194" y="63100"/>
                  </a:lnTo>
                  <a:cubicBezTo>
                    <a:pt x="2212" y="63087"/>
                    <a:pt x="2232" y="63074"/>
                    <a:pt x="2252" y="63063"/>
                  </a:cubicBezTo>
                  <a:close/>
                  <a:moveTo>
                    <a:pt x="2194" y="63100"/>
                  </a:moveTo>
                  <a:cubicBezTo>
                    <a:pt x="2097" y="63174"/>
                    <a:pt x="2030" y="63286"/>
                    <a:pt x="1918" y="63397"/>
                  </a:cubicBezTo>
                  <a:cubicBezTo>
                    <a:pt x="1918" y="63461"/>
                    <a:pt x="1855" y="63461"/>
                    <a:pt x="1855" y="63530"/>
                  </a:cubicBezTo>
                  <a:cubicBezTo>
                    <a:pt x="1987" y="63461"/>
                    <a:pt x="2051" y="63328"/>
                    <a:pt x="2183" y="63196"/>
                  </a:cubicBezTo>
                  <a:cubicBezTo>
                    <a:pt x="2183" y="63162"/>
                    <a:pt x="2183" y="63126"/>
                    <a:pt x="2194" y="63100"/>
                  </a:cubicBezTo>
                  <a:close/>
                  <a:moveTo>
                    <a:pt x="2051" y="63530"/>
                  </a:moveTo>
                  <a:cubicBezTo>
                    <a:pt x="1918" y="63662"/>
                    <a:pt x="1855" y="63795"/>
                    <a:pt x="1722" y="63858"/>
                  </a:cubicBezTo>
                  <a:cubicBezTo>
                    <a:pt x="1722" y="63927"/>
                    <a:pt x="1722" y="63991"/>
                    <a:pt x="1653" y="64060"/>
                  </a:cubicBezTo>
                  <a:cubicBezTo>
                    <a:pt x="1786" y="63991"/>
                    <a:pt x="1855" y="63858"/>
                    <a:pt x="1987" y="63795"/>
                  </a:cubicBezTo>
                  <a:cubicBezTo>
                    <a:pt x="1987" y="63726"/>
                    <a:pt x="2051" y="63593"/>
                    <a:pt x="2051" y="63530"/>
                  </a:cubicBezTo>
                  <a:close/>
                  <a:moveTo>
                    <a:pt x="1855" y="64060"/>
                  </a:moveTo>
                  <a:lnTo>
                    <a:pt x="1855" y="64060"/>
                  </a:lnTo>
                  <a:cubicBezTo>
                    <a:pt x="1786" y="64192"/>
                    <a:pt x="1653" y="64256"/>
                    <a:pt x="1590" y="64388"/>
                  </a:cubicBezTo>
                  <a:cubicBezTo>
                    <a:pt x="1521" y="64457"/>
                    <a:pt x="1521" y="64521"/>
                    <a:pt x="1521" y="64590"/>
                  </a:cubicBezTo>
                  <a:lnTo>
                    <a:pt x="1786" y="64325"/>
                  </a:lnTo>
                  <a:cubicBezTo>
                    <a:pt x="1786" y="64256"/>
                    <a:pt x="1855" y="64123"/>
                    <a:pt x="1855" y="64060"/>
                  </a:cubicBezTo>
                  <a:close/>
                  <a:moveTo>
                    <a:pt x="1722" y="64590"/>
                  </a:moveTo>
                  <a:lnTo>
                    <a:pt x="1722" y="64590"/>
                  </a:lnTo>
                  <a:cubicBezTo>
                    <a:pt x="1590" y="64653"/>
                    <a:pt x="1521" y="64786"/>
                    <a:pt x="1389" y="64855"/>
                  </a:cubicBezTo>
                  <a:cubicBezTo>
                    <a:pt x="1389" y="64918"/>
                    <a:pt x="1389" y="65051"/>
                    <a:pt x="1325" y="65119"/>
                  </a:cubicBezTo>
                  <a:cubicBezTo>
                    <a:pt x="1457" y="65051"/>
                    <a:pt x="1521" y="64918"/>
                    <a:pt x="1590" y="64855"/>
                  </a:cubicBezTo>
                  <a:cubicBezTo>
                    <a:pt x="1653" y="64786"/>
                    <a:pt x="1653" y="64653"/>
                    <a:pt x="1722" y="64590"/>
                  </a:cubicBezTo>
                  <a:close/>
                  <a:moveTo>
                    <a:pt x="1521" y="65119"/>
                  </a:moveTo>
                  <a:cubicBezTo>
                    <a:pt x="1457" y="65183"/>
                    <a:pt x="1325" y="65252"/>
                    <a:pt x="1256" y="65384"/>
                  </a:cubicBezTo>
                  <a:cubicBezTo>
                    <a:pt x="1256" y="65448"/>
                    <a:pt x="1192" y="65517"/>
                    <a:pt x="1192" y="65649"/>
                  </a:cubicBezTo>
                  <a:cubicBezTo>
                    <a:pt x="1256" y="65581"/>
                    <a:pt x="1389" y="65517"/>
                    <a:pt x="1457" y="65384"/>
                  </a:cubicBezTo>
                  <a:cubicBezTo>
                    <a:pt x="1457" y="65316"/>
                    <a:pt x="1521" y="65183"/>
                    <a:pt x="1521" y="65119"/>
                  </a:cubicBezTo>
                  <a:close/>
                  <a:moveTo>
                    <a:pt x="1389" y="65649"/>
                  </a:moveTo>
                  <a:cubicBezTo>
                    <a:pt x="1325" y="65713"/>
                    <a:pt x="1192" y="65782"/>
                    <a:pt x="1124" y="65846"/>
                  </a:cubicBezTo>
                  <a:cubicBezTo>
                    <a:pt x="1124" y="65978"/>
                    <a:pt x="1060" y="66047"/>
                    <a:pt x="1060" y="66179"/>
                  </a:cubicBezTo>
                  <a:cubicBezTo>
                    <a:pt x="1124" y="66110"/>
                    <a:pt x="1192" y="66047"/>
                    <a:pt x="1325" y="65978"/>
                  </a:cubicBezTo>
                  <a:cubicBezTo>
                    <a:pt x="1325" y="65846"/>
                    <a:pt x="1325" y="65713"/>
                    <a:pt x="1389" y="65649"/>
                  </a:cubicBezTo>
                  <a:close/>
                  <a:moveTo>
                    <a:pt x="1256" y="66179"/>
                  </a:moveTo>
                  <a:cubicBezTo>
                    <a:pt x="1124" y="66243"/>
                    <a:pt x="1060" y="66312"/>
                    <a:pt x="991" y="66375"/>
                  </a:cubicBezTo>
                  <a:cubicBezTo>
                    <a:pt x="991" y="66508"/>
                    <a:pt x="927" y="66577"/>
                    <a:pt x="927" y="66709"/>
                  </a:cubicBezTo>
                  <a:lnTo>
                    <a:pt x="1124" y="66508"/>
                  </a:lnTo>
                  <a:cubicBezTo>
                    <a:pt x="1192" y="66375"/>
                    <a:pt x="1192" y="66243"/>
                    <a:pt x="1256" y="66179"/>
                  </a:cubicBezTo>
                  <a:close/>
                  <a:moveTo>
                    <a:pt x="1124" y="66709"/>
                  </a:moveTo>
                  <a:lnTo>
                    <a:pt x="1124" y="66709"/>
                  </a:lnTo>
                  <a:cubicBezTo>
                    <a:pt x="991" y="66773"/>
                    <a:pt x="927" y="66842"/>
                    <a:pt x="859" y="66905"/>
                  </a:cubicBezTo>
                  <a:cubicBezTo>
                    <a:pt x="859" y="66974"/>
                    <a:pt x="795" y="67107"/>
                    <a:pt x="795" y="67239"/>
                  </a:cubicBezTo>
                  <a:lnTo>
                    <a:pt x="991" y="67038"/>
                  </a:lnTo>
                  <a:cubicBezTo>
                    <a:pt x="1060" y="66905"/>
                    <a:pt x="1060" y="66773"/>
                    <a:pt x="1124" y="66709"/>
                  </a:cubicBezTo>
                  <a:close/>
                  <a:moveTo>
                    <a:pt x="991" y="67239"/>
                  </a:moveTo>
                  <a:cubicBezTo>
                    <a:pt x="927" y="67303"/>
                    <a:pt x="795" y="67372"/>
                    <a:pt x="726" y="67435"/>
                  </a:cubicBezTo>
                  <a:cubicBezTo>
                    <a:pt x="726" y="67504"/>
                    <a:pt x="663" y="67637"/>
                    <a:pt x="663" y="67769"/>
                  </a:cubicBezTo>
                  <a:cubicBezTo>
                    <a:pt x="726" y="67700"/>
                    <a:pt x="795" y="67637"/>
                    <a:pt x="927" y="67568"/>
                  </a:cubicBezTo>
                  <a:cubicBezTo>
                    <a:pt x="927" y="67435"/>
                    <a:pt x="927" y="67303"/>
                    <a:pt x="991" y="67239"/>
                  </a:cubicBezTo>
                  <a:close/>
                  <a:moveTo>
                    <a:pt x="859" y="67769"/>
                  </a:moveTo>
                  <a:lnTo>
                    <a:pt x="859" y="67769"/>
                  </a:lnTo>
                  <a:cubicBezTo>
                    <a:pt x="795" y="67833"/>
                    <a:pt x="726" y="67833"/>
                    <a:pt x="663" y="67902"/>
                  </a:cubicBezTo>
                  <a:cubicBezTo>
                    <a:pt x="594" y="68034"/>
                    <a:pt x="594" y="68167"/>
                    <a:pt x="530" y="68299"/>
                  </a:cubicBezTo>
                  <a:cubicBezTo>
                    <a:pt x="663" y="68230"/>
                    <a:pt x="726" y="68167"/>
                    <a:pt x="795" y="68098"/>
                  </a:cubicBezTo>
                  <a:cubicBezTo>
                    <a:pt x="795" y="67965"/>
                    <a:pt x="859" y="67902"/>
                    <a:pt x="859" y="67769"/>
                  </a:cubicBezTo>
                  <a:close/>
                  <a:moveTo>
                    <a:pt x="726" y="68299"/>
                  </a:moveTo>
                  <a:cubicBezTo>
                    <a:pt x="663" y="68363"/>
                    <a:pt x="594" y="68363"/>
                    <a:pt x="530" y="68432"/>
                  </a:cubicBezTo>
                  <a:cubicBezTo>
                    <a:pt x="530" y="68564"/>
                    <a:pt x="461" y="68697"/>
                    <a:pt x="461" y="68829"/>
                  </a:cubicBezTo>
                  <a:lnTo>
                    <a:pt x="663" y="68628"/>
                  </a:lnTo>
                  <a:cubicBezTo>
                    <a:pt x="726" y="68495"/>
                    <a:pt x="726" y="68432"/>
                    <a:pt x="726" y="68299"/>
                  </a:cubicBezTo>
                  <a:close/>
                  <a:moveTo>
                    <a:pt x="663" y="68829"/>
                  </a:moveTo>
                  <a:cubicBezTo>
                    <a:pt x="594" y="68829"/>
                    <a:pt x="530" y="68893"/>
                    <a:pt x="461" y="68962"/>
                  </a:cubicBezTo>
                  <a:cubicBezTo>
                    <a:pt x="398" y="69094"/>
                    <a:pt x="398" y="69227"/>
                    <a:pt x="398" y="69359"/>
                  </a:cubicBezTo>
                  <a:lnTo>
                    <a:pt x="594" y="69158"/>
                  </a:lnTo>
                  <a:cubicBezTo>
                    <a:pt x="594" y="69025"/>
                    <a:pt x="663" y="68893"/>
                    <a:pt x="663" y="68829"/>
                  </a:cubicBezTo>
                  <a:close/>
                  <a:moveTo>
                    <a:pt x="594" y="69290"/>
                  </a:moveTo>
                  <a:lnTo>
                    <a:pt x="594" y="69290"/>
                  </a:lnTo>
                  <a:cubicBezTo>
                    <a:pt x="530" y="69359"/>
                    <a:pt x="398" y="69423"/>
                    <a:pt x="329" y="69492"/>
                  </a:cubicBezTo>
                  <a:lnTo>
                    <a:pt x="329" y="69889"/>
                  </a:lnTo>
                  <a:lnTo>
                    <a:pt x="530" y="69688"/>
                  </a:lnTo>
                  <a:cubicBezTo>
                    <a:pt x="530" y="69555"/>
                    <a:pt x="530" y="69423"/>
                    <a:pt x="594" y="69290"/>
                  </a:cubicBezTo>
                  <a:close/>
                  <a:moveTo>
                    <a:pt x="461" y="69820"/>
                  </a:moveTo>
                  <a:lnTo>
                    <a:pt x="265" y="70021"/>
                  </a:lnTo>
                  <a:lnTo>
                    <a:pt x="265" y="70419"/>
                  </a:lnTo>
                  <a:lnTo>
                    <a:pt x="461" y="70218"/>
                  </a:lnTo>
                  <a:lnTo>
                    <a:pt x="461" y="69820"/>
                  </a:lnTo>
                  <a:close/>
                  <a:moveTo>
                    <a:pt x="398" y="70350"/>
                  </a:moveTo>
                  <a:lnTo>
                    <a:pt x="196" y="70551"/>
                  </a:lnTo>
                  <a:lnTo>
                    <a:pt x="196" y="70949"/>
                  </a:lnTo>
                  <a:cubicBezTo>
                    <a:pt x="265" y="70880"/>
                    <a:pt x="329" y="70816"/>
                    <a:pt x="398" y="70816"/>
                  </a:cubicBezTo>
                  <a:lnTo>
                    <a:pt x="398" y="70350"/>
                  </a:lnTo>
                  <a:close/>
                  <a:moveTo>
                    <a:pt x="329" y="70880"/>
                  </a:moveTo>
                  <a:lnTo>
                    <a:pt x="133" y="71081"/>
                  </a:lnTo>
                  <a:lnTo>
                    <a:pt x="133" y="71479"/>
                  </a:lnTo>
                  <a:cubicBezTo>
                    <a:pt x="196" y="71410"/>
                    <a:pt x="265" y="71346"/>
                    <a:pt x="329" y="71346"/>
                  </a:cubicBezTo>
                  <a:lnTo>
                    <a:pt x="329" y="70880"/>
                  </a:lnTo>
                  <a:close/>
                  <a:moveTo>
                    <a:pt x="329" y="71410"/>
                  </a:moveTo>
                  <a:lnTo>
                    <a:pt x="329" y="71410"/>
                  </a:lnTo>
                  <a:cubicBezTo>
                    <a:pt x="265" y="71479"/>
                    <a:pt x="196" y="71542"/>
                    <a:pt x="133" y="71542"/>
                  </a:cubicBezTo>
                  <a:cubicBezTo>
                    <a:pt x="133" y="71744"/>
                    <a:pt x="64" y="71876"/>
                    <a:pt x="64" y="72009"/>
                  </a:cubicBezTo>
                  <a:cubicBezTo>
                    <a:pt x="133" y="71940"/>
                    <a:pt x="196" y="71876"/>
                    <a:pt x="265" y="71876"/>
                  </a:cubicBezTo>
                  <a:cubicBezTo>
                    <a:pt x="265" y="71744"/>
                    <a:pt x="329" y="71611"/>
                    <a:pt x="329" y="71410"/>
                  </a:cubicBezTo>
                  <a:close/>
                  <a:moveTo>
                    <a:pt x="265" y="71940"/>
                  </a:moveTo>
                  <a:cubicBezTo>
                    <a:pt x="196" y="72009"/>
                    <a:pt x="133" y="72072"/>
                    <a:pt x="64" y="72072"/>
                  </a:cubicBezTo>
                  <a:lnTo>
                    <a:pt x="64" y="72539"/>
                  </a:lnTo>
                  <a:cubicBezTo>
                    <a:pt x="133" y="72470"/>
                    <a:pt x="196" y="72470"/>
                    <a:pt x="265" y="72406"/>
                  </a:cubicBezTo>
                  <a:lnTo>
                    <a:pt x="265" y="71940"/>
                  </a:lnTo>
                  <a:close/>
                  <a:moveTo>
                    <a:pt x="265" y="72470"/>
                  </a:moveTo>
                  <a:lnTo>
                    <a:pt x="265" y="72470"/>
                  </a:lnTo>
                  <a:cubicBezTo>
                    <a:pt x="196" y="72539"/>
                    <a:pt x="133" y="72602"/>
                    <a:pt x="64" y="72602"/>
                  </a:cubicBezTo>
                  <a:cubicBezTo>
                    <a:pt x="0" y="73132"/>
                    <a:pt x="0" y="73599"/>
                    <a:pt x="0" y="74060"/>
                  </a:cubicBezTo>
                  <a:cubicBezTo>
                    <a:pt x="0" y="79359"/>
                    <a:pt x="1325" y="85257"/>
                    <a:pt x="4701" y="91813"/>
                  </a:cubicBezTo>
                  <a:cubicBezTo>
                    <a:pt x="9672" y="101484"/>
                    <a:pt x="10466" y="111156"/>
                    <a:pt x="12915" y="119571"/>
                  </a:cubicBezTo>
                  <a:cubicBezTo>
                    <a:pt x="14107" y="123609"/>
                    <a:pt x="15697" y="127451"/>
                    <a:pt x="18347" y="130764"/>
                  </a:cubicBezTo>
                  <a:cubicBezTo>
                    <a:pt x="18416" y="130832"/>
                    <a:pt x="18479" y="130965"/>
                    <a:pt x="18548" y="131028"/>
                  </a:cubicBezTo>
                  <a:cubicBezTo>
                    <a:pt x="19546" y="132137"/>
                    <a:pt x="20588" y="133152"/>
                    <a:pt x="21795" y="134116"/>
                  </a:cubicBezTo>
                  <a:lnTo>
                    <a:pt x="21795" y="134116"/>
                  </a:lnTo>
                  <a:cubicBezTo>
                    <a:pt x="20629" y="133090"/>
                    <a:pt x="19630" y="132016"/>
                    <a:pt x="18681" y="130896"/>
                  </a:cubicBezTo>
                  <a:cubicBezTo>
                    <a:pt x="18612" y="130832"/>
                    <a:pt x="18548" y="130700"/>
                    <a:pt x="18416" y="130567"/>
                  </a:cubicBezTo>
                  <a:cubicBezTo>
                    <a:pt x="14505" y="125597"/>
                    <a:pt x="12915" y="119571"/>
                    <a:pt x="11457" y="113010"/>
                  </a:cubicBezTo>
                  <a:cubicBezTo>
                    <a:pt x="10000" y="106254"/>
                    <a:pt x="8612" y="99036"/>
                    <a:pt x="4833" y="91680"/>
                  </a:cubicBezTo>
                  <a:cubicBezTo>
                    <a:pt x="1521" y="85188"/>
                    <a:pt x="196" y="79295"/>
                    <a:pt x="196" y="74060"/>
                  </a:cubicBezTo>
                  <a:cubicBezTo>
                    <a:pt x="196" y="73530"/>
                    <a:pt x="196" y="73000"/>
                    <a:pt x="265" y="72470"/>
                  </a:cubicBezTo>
                  <a:close/>
                  <a:moveTo>
                    <a:pt x="21795" y="134116"/>
                  </a:moveTo>
                  <a:cubicBezTo>
                    <a:pt x="22009" y="134304"/>
                    <a:pt x="22228" y="134490"/>
                    <a:pt x="22454" y="134674"/>
                  </a:cubicBezTo>
                  <a:lnTo>
                    <a:pt x="22523" y="134674"/>
                  </a:lnTo>
                  <a:cubicBezTo>
                    <a:pt x="22273" y="134490"/>
                    <a:pt x="22031" y="134304"/>
                    <a:pt x="21795" y="134116"/>
                  </a:cubicBezTo>
                  <a:close/>
                  <a:moveTo>
                    <a:pt x="125596" y="26699"/>
                  </a:moveTo>
                  <a:cubicBezTo>
                    <a:pt x="126126" y="29942"/>
                    <a:pt x="126391" y="33323"/>
                    <a:pt x="126720" y="36699"/>
                  </a:cubicBezTo>
                  <a:cubicBezTo>
                    <a:pt x="127451" y="43789"/>
                    <a:pt x="128575" y="51140"/>
                    <a:pt x="133079" y="58691"/>
                  </a:cubicBezTo>
                  <a:cubicBezTo>
                    <a:pt x="138315" y="67504"/>
                    <a:pt x="140631" y="75983"/>
                    <a:pt x="140631" y="83667"/>
                  </a:cubicBezTo>
                  <a:cubicBezTo>
                    <a:pt x="140631" y="95257"/>
                    <a:pt x="135464" y="105263"/>
                    <a:pt x="127319" y="112613"/>
                  </a:cubicBezTo>
                  <a:cubicBezTo>
                    <a:pt x="122947" y="116455"/>
                    <a:pt x="118506" y="122486"/>
                    <a:pt x="112941" y="127584"/>
                  </a:cubicBezTo>
                  <a:cubicBezTo>
                    <a:pt x="110159" y="130101"/>
                    <a:pt x="107181" y="132422"/>
                    <a:pt x="103800" y="134012"/>
                  </a:cubicBezTo>
                  <a:cubicBezTo>
                    <a:pt x="100424" y="135665"/>
                    <a:pt x="96646" y="136725"/>
                    <a:pt x="92406" y="136725"/>
                  </a:cubicBezTo>
                  <a:cubicBezTo>
                    <a:pt x="89825" y="136725"/>
                    <a:pt x="86974" y="136328"/>
                    <a:pt x="83996" y="135469"/>
                  </a:cubicBezTo>
                  <a:cubicBezTo>
                    <a:pt x="81542" y="134738"/>
                    <a:pt x="79290" y="134410"/>
                    <a:pt x="77170" y="134410"/>
                  </a:cubicBezTo>
                  <a:cubicBezTo>
                    <a:pt x="71606" y="134410"/>
                    <a:pt x="66969" y="136460"/>
                    <a:pt x="62136" y="138517"/>
                  </a:cubicBezTo>
                  <a:cubicBezTo>
                    <a:pt x="59883" y="139444"/>
                    <a:pt x="57499" y="140435"/>
                    <a:pt x="55045" y="141166"/>
                  </a:cubicBezTo>
                  <a:cubicBezTo>
                    <a:pt x="55114" y="141230"/>
                    <a:pt x="55178" y="141230"/>
                    <a:pt x="55246" y="141299"/>
                  </a:cubicBezTo>
                  <a:cubicBezTo>
                    <a:pt x="57695" y="140567"/>
                    <a:pt x="60016" y="139640"/>
                    <a:pt x="62199" y="138713"/>
                  </a:cubicBezTo>
                  <a:cubicBezTo>
                    <a:pt x="67038" y="136662"/>
                    <a:pt x="71675" y="134606"/>
                    <a:pt x="77170" y="134606"/>
                  </a:cubicBezTo>
                  <a:cubicBezTo>
                    <a:pt x="79290" y="134606"/>
                    <a:pt x="81479" y="134939"/>
                    <a:pt x="83927" y="135602"/>
                  </a:cubicBezTo>
                  <a:cubicBezTo>
                    <a:pt x="86974" y="136529"/>
                    <a:pt x="89756" y="136927"/>
                    <a:pt x="92406" y="136927"/>
                  </a:cubicBezTo>
                  <a:cubicBezTo>
                    <a:pt x="100954" y="136927"/>
                    <a:pt x="107509" y="132751"/>
                    <a:pt x="113074" y="127716"/>
                  </a:cubicBezTo>
                  <a:cubicBezTo>
                    <a:pt x="118638" y="122618"/>
                    <a:pt x="123143" y="116588"/>
                    <a:pt x="127451" y="112745"/>
                  </a:cubicBezTo>
                  <a:cubicBezTo>
                    <a:pt x="135596" y="105395"/>
                    <a:pt x="140832" y="95326"/>
                    <a:pt x="140832" y="83667"/>
                  </a:cubicBezTo>
                  <a:cubicBezTo>
                    <a:pt x="140832" y="75914"/>
                    <a:pt x="138511" y="67435"/>
                    <a:pt x="133211" y="58559"/>
                  </a:cubicBezTo>
                  <a:cubicBezTo>
                    <a:pt x="127250" y="48559"/>
                    <a:pt x="127319" y="38887"/>
                    <a:pt x="126190" y="29677"/>
                  </a:cubicBezTo>
                  <a:cubicBezTo>
                    <a:pt x="126057" y="28686"/>
                    <a:pt x="125925" y="27690"/>
                    <a:pt x="125792" y="26762"/>
                  </a:cubicBezTo>
                  <a:cubicBezTo>
                    <a:pt x="125729" y="26699"/>
                    <a:pt x="125660" y="26699"/>
                    <a:pt x="125596" y="26699"/>
                  </a:cubicBezTo>
                  <a:close/>
                  <a:moveTo>
                    <a:pt x="54913" y="141230"/>
                  </a:moveTo>
                  <a:cubicBezTo>
                    <a:pt x="54849" y="141230"/>
                    <a:pt x="54780" y="141230"/>
                    <a:pt x="54717" y="141299"/>
                  </a:cubicBezTo>
                  <a:cubicBezTo>
                    <a:pt x="54780" y="141299"/>
                    <a:pt x="54849" y="141362"/>
                    <a:pt x="54913" y="141362"/>
                  </a:cubicBezTo>
                  <a:lnTo>
                    <a:pt x="55114" y="141362"/>
                  </a:lnTo>
                  <a:cubicBezTo>
                    <a:pt x="55045" y="141299"/>
                    <a:pt x="54982" y="141230"/>
                    <a:pt x="54913" y="141230"/>
                  </a:cubicBezTo>
                  <a:close/>
                  <a:moveTo>
                    <a:pt x="54584" y="141299"/>
                  </a:moveTo>
                  <a:cubicBezTo>
                    <a:pt x="54515" y="141299"/>
                    <a:pt x="54452" y="141362"/>
                    <a:pt x="54383" y="141362"/>
                  </a:cubicBezTo>
                  <a:cubicBezTo>
                    <a:pt x="54452" y="141431"/>
                    <a:pt x="54584" y="141431"/>
                    <a:pt x="54648" y="141495"/>
                  </a:cubicBezTo>
                  <a:cubicBezTo>
                    <a:pt x="54717" y="141495"/>
                    <a:pt x="54780" y="141431"/>
                    <a:pt x="54849" y="141431"/>
                  </a:cubicBezTo>
                  <a:cubicBezTo>
                    <a:pt x="54717" y="141362"/>
                    <a:pt x="54648" y="141362"/>
                    <a:pt x="54584" y="141299"/>
                  </a:cubicBezTo>
                  <a:close/>
                  <a:moveTo>
                    <a:pt x="54054" y="141431"/>
                  </a:moveTo>
                  <a:cubicBezTo>
                    <a:pt x="54118" y="141495"/>
                    <a:pt x="54250" y="141564"/>
                    <a:pt x="54319" y="141564"/>
                  </a:cubicBezTo>
                  <a:cubicBezTo>
                    <a:pt x="54383" y="141564"/>
                    <a:pt x="54452" y="141564"/>
                    <a:pt x="54515" y="141495"/>
                  </a:cubicBezTo>
                  <a:cubicBezTo>
                    <a:pt x="54452" y="141495"/>
                    <a:pt x="54319" y="141431"/>
                    <a:pt x="54250" y="141431"/>
                  </a:cubicBezTo>
                  <a:close/>
                  <a:moveTo>
                    <a:pt x="53922" y="141495"/>
                  </a:moveTo>
                  <a:cubicBezTo>
                    <a:pt x="53853" y="141495"/>
                    <a:pt x="53789" y="141495"/>
                    <a:pt x="53720" y="141564"/>
                  </a:cubicBezTo>
                  <a:cubicBezTo>
                    <a:pt x="53853" y="141564"/>
                    <a:pt x="53922" y="141627"/>
                    <a:pt x="53985" y="141627"/>
                  </a:cubicBezTo>
                  <a:lnTo>
                    <a:pt x="54187" y="141627"/>
                  </a:lnTo>
                  <a:cubicBezTo>
                    <a:pt x="54118" y="141564"/>
                    <a:pt x="53985" y="141495"/>
                    <a:pt x="53922" y="141495"/>
                  </a:cubicBezTo>
                  <a:close/>
                  <a:moveTo>
                    <a:pt x="53588" y="141564"/>
                  </a:moveTo>
                  <a:cubicBezTo>
                    <a:pt x="53524" y="141564"/>
                    <a:pt x="53455" y="141627"/>
                    <a:pt x="53455" y="141627"/>
                  </a:cubicBezTo>
                  <a:cubicBezTo>
                    <a:pt x="53524" y="141627"/>
                    <a:pt x="53588" y="141696"/>
                    <a:pt x="53720" y="141760"/>
                  </a:cubicBezTo>
                  <a:cubicBezTo>
                    <a:pt x="53720" y="141696"/>
                    <a:pt x="53789" y="141696"/>
                    <a:pt x="53853" y="141696"/>
                  </a:cubicBezTo>
                  <a:cubicBezTo>
                    <a:pt x="53789" y="141627"/>
                    <a:pt x="53657" y="141627"/>
                    <a:pt x="53588" y="141564"/>
                  </a:cubicBezTo>
                  <a:close/>
                  <a:moveTo>
                    <a:pt x="53259" y="141627"/>
                  </a:moveTo>
                  <a:cubicBezTo>
                    <a:pt x="53190" y="141696"/>
                    <a:pt x="53127" y="141696"/>
                    <a:pt x="53127" y="141696"/>
                  </a:cubicBezTo>
                  <a:cubicBezTo>
                    <a:pt x="53190" y="141760"/>
                    <a:pt x="53323" y="141760"/>
                    <a:pt x="53392" y="141829"/>
                  </a:cubicBezTo>
                  <a:cubicBezTo>
                    <a:pt x="53455" y="141829"/>
                    <a:pt x="53455" y="141760"/>
                    <a:pt x="53524" y="141760"/>
                  </a:cubicBezTo>
                  <a:cubicBezTo>
                    <a:pt x="53455" y="141760"/>
                    <a:pt x="53323" y="141696"/>
                    <a:pt x="53259" y="141627"/>
                  </a:cubicBezTo>
                  <a:close/>
                  <a:moveTo>
                    <a:pt x="52793" y="141760"/>
                  </a:moveTo>
                  <a:cubicBezTo>
                    <a:pt x="52862" y="141829"/>
                    <a:pt x="52994" y="141829"/>
                    <a:pt x="53058" y="141892"/>
                  </a:cubicBezTo>
                  <a:cubicBezTo>
                    <a:pt x="53127" y="141892"/>
                    <a:pt x="53190" y="141892"/>
                    <a:pt x="53190" y="141829"/>
                  </a:cubicBezTo>
                  <a:cubicBezTo>
                    <a:pt x="53127" y="141829"/>
                    <a:pt x="53058" y="141760"/>
                    <a:pt x="52925" y="141760"/>
                  </a:cubicBezTo>
                  <a:close/>
                  <a:moveTo>
                    <a:pt x="52464" y="141829"/>
                  </a:moveTo>
                  <a:cubicBezTo>
                    <a:pt x="52528" y="141892"/>
                    <a:pt x="52660" y="141892"/>
                    <a:pt x="52793" y="141961"/>
                  </a:cubicBezTo>
                  <a:lnTo>
                    <a:pt x="52925" y="141961"/>
                  </a:lnTo>
                  <a:cubicBezTo>
                    <a:pt x="52793" y="141892"/>
                    <a:pt x="52729" y="141829"/>
                    <a:pt x="52597" y="141829"/>
                  </a:cubicBezTo>
                  <a:close/>
                  <a:moveTo>
                    <a:pt x="52130" y="141892"/>
                  </a:moveTo>
                  <a:cubicBezTo>
                    <a:pt x="52263" y="141961"/>
                    <a:pt x="52332" y="142025"/>
                    <a:pt x="52464" y="142025"/>
                  </a:cubicBezTo>
                  <a:lnTo>
                    <a:pt x="52597" y="142025"/>
                  </a:lnTo>
                  <a:cubicBezTo>
                    <a:pt x="52464" y="141961"/>
                    <a:pt x="52395" y="141961"/>
                    <a:pt x="52263" y="141892"/>
                  </a:cubicBezTo>
                  <a:close/>
                  <a:moveTo>
                    <a:pt x="51802" y="141961"/>
                  </a:moveTo>
                  <a:cubicBezTo>
                    <a:pt x="51934" y="142025"/>
                    <a:pt x="52067" y="142094"/>
                    <a:pt x="52130" y="142094"/>
                  </a:cubicBezTo>
                  <a:lnTo>
                    <a:pt x="52263" y="142094"/>
                  </a:lnTo>
                  <a:cubicBezTo>
                    <a:pt x="52130" y="142025"/>
                    <a:pt x="52067" y="142025"/>
                    <a:pt x="51934" y="141961"/>
                  </a:cubicBezTo>
                  <a:close/>
                  <a:moveTo>
                    <a:pt x="51468" y="142025"/>
                  </a:moveTo>
                  <a:cubicBezTo>
                    <a:pt x="51600" y="142094"/>
                    <a:pt x="51733" y="142094"/>
                    <a:pt x="51865" y="142157"/>
                  </a:cubicBezTo>
                  <a:lnTo>
                    <a:pt x="51934" y="142157"/>
                  </a:lnTo>
                  <a:cubicBezTo>
                    <a:pt x="51802" y="142094"/>
                    <a:pt x="51669" y="142094"/>
                    <a:pt x="51600" y="142025"/>
                  </a:cubicBezTo>
                  <a:close/>
                  <a:moveTo>
                    <a:pt x="51139" y="142094"/>
                  </a:moveTo>
                  <a:cubicBezTo>
                    <a:pt x="51272" y="142157"/>
                    <a:pt x="51404" y="142157"/>
                    <a:pt x="51537" y="142226"/>
                  </a:cubicBezTo>
                  <a:lnTo>
                    <a:pt x="51600" y="142226"/>
                  </a:lnTo>
                  <a:cubicBezTo>
                    <a:pt x="51468" y="142157"/>
                    <a:pt x="51336" y="142157"/>
                    <a:pt x="51272" y="142094"/>
                  </a:cubicBezTo>
                  <a:close/>
                  <a:moveTo>
                    <a:pt x="50874" y="142157"/>
                  </a:moveTo>
                  <a:cubicBezTo>
                    <a:pt x="51007" y="142226"/>
                    <a:pt x="51071" y="142226"/>
                    <a:pt x="51203" y="142290"/>
                  </a:cubicBezTo>
                  <a:lnTo>
                    <a:pt x="51272" y="142290"/>
                  </a:lnTo>
                  <a:cubicBezTo>
                    <a:pt x="51139" y="142226"/>
                    <a:pt x="51007" y="142157"/>
                    <a:pt x="50874" y="142157"/>
                  </a:cubicBezTo>
                  <a:close/>
                  <a:moveTo>
                    <a:pt x="50212" y="142290"/>
                  </a:moveTo>
                  <a:lnTo>
                    <a:pt x="50212" y="142290"/>
                  </a:lnTo>
                  <a:cubicBezTo>
                    <a:pt x="50345" y="142290"/>
                    <a:pt x="50408" y="142359"/>
                    <a:pt x="50541" y="142359"/>
                  </a:cubicBezTo>
                  <a:cubicBezTo>
                    <a:pt x="50477" y="142359"/>
                    <a:pt x="50345" y="142290"/>
                    <a:pt x="50212" y="142290"/>
                  </a:cubicBezTo>
                  <a:close/>
                  <a:moveTo>
                    <a:pt x="22586" y="135003"/>
                  </a:moveTo>
                  <a:cubicBezTo>
                    <a:pt x="24907" y="136725"/>
                    <a:pt x="27621" y="138315"/>
                    <a:pt x="31002" y="139640"/>
                  </a:cubicBezTo>
                  <a:cubicBezTo>
                    <a:pt x="31728" y="139905"/>
                    <a:pt x="32390" y="140170"/>
                    <a:pt x="32989" y="140435"/>
                  </a:cubicBezTo>
                  <a:cubicBezTo>
                    <a:pt x="34446" y="140901"/>
                    <a:pt x="35904" y="141362"/>
                    <a:pt x="37228" y="141696"/>
                  </a:cubicBezTo>
                  <a:cubicBezTo>
                    <a:pt x="40339" y="142422"/>
                    <a:pt x="43121" y="142756"/>
                    <a:pt x="45708" y="142756"/>
                  </a:cubicBezTo>
                  <a:lnTo>
                    <a:pt x="46370" y="142756"/>
                  </a:lnTo>
                  <a:cubicBezTo>
                    <a:pt x="43853" y="142756"/>
                    <a:pt x="41134" y="142422"/>
                    <a:pt x="38156" y="141696"/>
                  </a:cubicBezTo>
                  <a:cubicBezTo>
                    <a:pt x="36497" y="141362"/>
                    <a:pt x="34711" y="140832"/>
                    <a:pt x="32788" y="140170"/>
                  </a:cubicBezTo>
                  <a:lnTo>
                    <a:pt x="31198" y="139576"/>
                  </a:lnTo>
                  <a:cubicBezTo>
                    <a:pt x="27753" y="138252"/>
                    <a:pt x="24971" y="136725"/>
                    <a:pt x="22655" y="1350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1" name="Google Shape;711;p38"/>
            <p:cNvSpPr/>
            <p:nvPr/>
          </p:nvSpPr>
          <p:spPr>
            <a:xfrm>
              <a:off x="2027525" y="1026400"/>
              <a:ext cx="3565475" cy="3565625"/>
            </a:xfrm>
            <a:custGeom>
              <a:avLst/>
              <a:gdLst/>
              <a:ahLst/>
              <a:cxnLst/>
              <a:rect l="l" t="t" r="r" b="b"/>
              <a:pathLst>
                <a:path w="142619" h="142625" extrusionOk="0">
                  <a:moveTo>
                    <a:pt x="93271" y="399"/>
                  </a:moveTo>
                  <a:lnTo>
                    <a:pt x="93271" y="399"/>
                  </a:lnTo>
                  <a:cubicBezTo>
                    <a:pt x="93335" y="467"/>
                    <a:pt x="93466" y="467"/>
                    <a:pt x="93535" y="531"/>
                  </a:cubicBezTo>
                  <a:lnTo>
                    <a:pt x="93598" y="531"/>
                  </a:lnTo>
                  <a:cubicBezTo>
                    <a:pt x="93467" y="467"/>
                    <a:pt x="93335" y="467"/>
                    <a:pt x="93271" y="399"/>
                  </a:cubicBezTo>
                  <a:close/>
                  <a:moveTo>
                    <a:pt x="92740" y="467"/>
                  </a:moveTo>
                  <a:cubicBezTo>
                    <a:pt x="92872" y="467"/>
                    <a:pt x="93005" y="531"/>
                    <a:pt x="93137" y="599"/>
                  </a:cubicBezTo>
                  <a:lnTo>
                    <a:pt x="93201" y="599"/>
                  </a:lnTo>
                  <a:cubicBezTo>
                    <a:pt x="93069" y="531"/>
                    <a:pt x="92936" y="467"/>
                    <a:pt x="92804" y="467"/>
                  </a:cubicBezTo>
                  <a:close/>
                  <a:moveTo>
                    <a:pt x="92475" y="467"/>
                  </a:moveTo>
                  <a:cubicBezTo>
                    <a:pt x="92406" y="467"/>
                    <a:pt x="92406" y="531"/>
                    <a:pt x="92342" y="531"/>
                  </a:cubicBezTo>
                  <a:cubicBezTo>
                    <a:pt x="92475" y="531"/>
                    <a:pt x="92607" y="599"/>
                    <a:pt x="92671" y="663"/>
                  </a:cubicBezTo>
                  <a:cubicBezTo>
                    <a:pt x="92740" y="663"/>
                    <a:pt x="92740" y="599"/>
                    <a:pt x="92804" y="599"/>
                  </a:cubicBezTo>
                  <a:cubicBezTo>
                    <a:pt x="92671" y="599"/>
                    <a:pt x="92539" y="531"/>
                    <a:pt x="92475" y="467"/>
                  </a:cubicBezTo>
                  <a:close/>
                  <a:moveTo>
                    <a:pt x="92078" y="531"/>
                  </a:moveTo>
                  <a:cubicBezTo>
                    <a:pt x="92078" y="531"/>
                    <a:pt x="92009" y="531"/>
                    <a:pt x="92009" y="599"/>
                  </a:cubicBezTo>
                  <a:cubicBezTo>
                    <a:pt x="92078" y="599"/>
                    <a:pt x="92141" y="663"/>
                    <a:pt x="92274" y="732"/>
                  </a:cubicBezTo>
                  <a:cubicBezTo>
                    <a:pt x="92342" y="663"/>
                    <a:pt x="92342" y="663"/>
                    <a:pt x="92406" y="663"/>
                  </a:cubicBezTo>
                  <a:cubicBezTo>
                    <a:pt x="92274" y="663"/>
                    <a:pt x="92210" y="599"/>
                    <a:pt x="92078" y="531"/>
                  </a:cubicBezTo>
                  <a:close/>
                  <a:moveTo>
                    <a:pt x="91611" y="599"/>
                  </a:moveTo>
                  <a:cubicBezTo>
                    <a:pt x="91680" y="663"/>
                    <a:pt x="91744" y="732"/>
                    <a:pt x="91876" y="796"/>
                  </a:cubicBezTo>
                  <a:cubicBezTo>
                    <a:pt x="91876" y="732"/>
                    <a:pt x="91945" y="732"/>
                    <a:pt x="92009" y="732"/>
                  </a:cubicBezTo>
                  <a:cubicBezTo>
                    <a:pt x="91945" y="663"/>
                    <a:pt x="91813" y="663"/>
                    <a:pt x="91744" y="599"/>
                  </a:cubicBezTo>
                  <a:close/>
                  <a:moveTo>
                    <a:pt x="91346" y="663"/>
                  </a:moveTo>
                  <a:cubicBezTo>
                    <a:pt x="91283" y="663"/>
                    <a:pt x="91283" y="663"/>
                    <a:pt x="91214" y="732"/>
                  </a:cubicBezTo>
                  <a:cubicBezTo>
                    <a:pt x="91283" y="732"/>
                    <a:pt x="91346" y="796"/>
                    <a:pt x="91415" y="864"/>
                  </a:cubicBezTo>
                  <a:cubicBezTo>
                    <a:pt x="91479" y="796"/>
                    <a:pt x="91548" y="796"/>
                    <a:pt x="91611" y="796"/>
                  </a:cubicBezTo>
                  <a:cubicBezTo>
                    <a:pt x="91548" y="732"/>
                    <a:pt x="91479" y="732"/>
                    <a:pt x="91346" y="663"/>
                  </a:cubicBezTo>
                  <a:close/>
                  <a:moveTo>
                    <a:pt x="91018" y="732"/>
                  </a:moveTo>
                  <a:cubicBezTo>
                    <a:pt x="90949" y="732"/>
                    <a:pt x="90885" y="732"/>
                    <a:pt x="90816" y="796"/>
                  </a:cubicBezTo>
                  <a:cubicBezTo>
                    <a:pt x="90885" y="796"/>
                    <a:pt x="90949" y="864"/>
                    <a:pt x="91018" y="928"/>
                  </a:cubicBezTo>
                  <a:cubicBezTo>
                    <a:pt x="91081" y="928"/>
                    <a:pt x="91150" y="864"/>
                    <a:pt x="91214" y="864"/>
                  </a:cubicBezTo>
                  <a:cubicBezTo>
                    <a:pt x="91150" y="796"/>
                    <a:pt x="91081" y="796"/>
                    <a:pt x="91018" y="732"/>
                  </a:cubicBezTo>
                  <a:close/>
                  <a:moveTo>
                    <a:pt x="90620" y="796"/>
                  </a:moveTo>
                  <a:cubicBezTo>
                    <a:pt x="90551" y="796"/>
                    <a:pt x="90488" y="864"/>
                    <a:pt x="90419" y="864"/>
                  </a:cubicBezTo>
                  <a:cubicBezTo>
                    <a:pt x="90488" y="864"/>
                    <a:pt x="90551" y="928"/>
                    <a:pt x="90620" y="997"/>
                  </a:cubicBezTo>
                  <a:cubicBezTo>
                    <a:pt x="90684" y="997"/>
                    <a:pt x="90753" y="928"/>
                    <a:pt x="90816" y="928"/>
                  </a:cubicBezTo>
                  <a:cubicBezTo>
                    <a:pt x="90753" y="928"/>
                    <a:pt x="90684" y="864"/>
                    <a:pt x="90620" y="796"/>
                  </a:cubicBezTo>
                  <a:close/>
                  <a:moveTo>
                    <a:pt x="90223" y="864"/>
                  </a:moveTo>
                  <a:cubicBezTo>
                    <a:pt x="90154" y="864"/>
                    <a:pt x="90090" y="928"/>
                    <a:pt x="90021" y="928"/>
                  </a:cubicBezTo>
                  <a:cubicBezTo>
                    <a:pt x="90090" y="997"/>
                    <a:pt x="90154" y="997"/>
                    <a:pt x="90223" y="1060"/>
                  </a:cubicBezTo>
                  <a:cubicBezTo>
                    <a:pt x="90286" y="1060"/>
                    <a:pt x="90355" y="1060"/>
                    <a:pt x="90419" y="997"/>
                  </a:cubicBezTo>
                  <a:cubicBezTo>
                    <a:pt x="90355" y="997"/>
                    <a:pt x="90286" y="928"/>
                    <a:pt x="90223" y="864"/>
                  </a:cubicBezTo>
                  <a:close/>
                  <a:moveTo>
                    <a:pt x="89825" y="928"/>
                  </a:moveTo>
                  <a:cubicBezTo>
                    <a:pt x="89756" y="997"/>
                    <a:pt x="89693" y="997"/>
                    <a:pt x="89624" y="997"/>
                  </a:cubicBezTo>
                  <a:cubicBezTo>
                    <a:pt x="89693" y="1060"/>
                    <a:pt x="89756" y="1129"/>
                    <a:pt x="89825" y="1129"/>
                  </a:cubicBezTo>
                  <a:lnTo>
                    <a:pt x="90021" y="1129"/>
                  </a:lnTo>
                  <a:lnTo>
                    <a:pt x="89825" y="928"/>
                  </a:lnTo>
                  <a:close/>
                  <a:moveTo>
                    <a:pt x="89226" y="1060"/>
                  </a:moveTo>
                  <a:cubicBezTo>
                    <a:pt x="89295" y="1129"/>
                    <a:pt x="89359" y="1193"/>
                    <a:pt x="89359" y="1262"/>
                  </a:cubicBezTo>
                  <a:cubicBezTo>
                    <a:pt x="89491" y="1193"/>
                    <a:pt x="89560" y="1193"/>
                    <a:pt x="89624" y="1193"/>
                  </a:cubicBezTo>
                  <a:lnTo>
                    <a:pt x="89491" y="1060"/>
                  </a:lnTo>
                  <a:close/>
                  <a:moveTo>
                    <a:pt x="89094" y="1129"/>
                  </a:moveTo>
                  <a:cubicBezTo>
                    <a:pt x="88961" y="1129"/>
                    <a:pt x="88898" y="1129"/>
                    <a:pt x="88829" y="1193"/>
                  </a:cubicBezTo>
                  <a:cubicBezTo>
                    <a:pt x="88898" y="1193"/>
                    <a:pt x="88898" y="1262"/>
                    <a:pt x="88961" y="1325"/>
                  </a:cubicBezTo>
                  <a:cubicBezTo>
                    <a:pt x="89094" y="1325"/>
                    <a:pt x="89163" y="1262"/>
                    <a:pt x="89226" y="1262"/>
                  </a:cubicBezTo>
                  <a:lnTo>
                    <a:pt x="89094" y="1129"/>
                  </a:lnTo>
                  <a:close/>
                  <a:moveTo>
                    <a:pt x="88696" y="1193"/>
                  </a:moveTo>
                  <a:cubicBezTo>
                    <a:pt x="88564" y="1193"/>
                    <a:pt x="88500" y="1262"/>
                    <a:pt x="88432" y="1262"/>
                  </a:cubicBezTo>
                  <a:cubicBezTo>
                    <a:pt x="88500" y="1325"/>
                    <a:pt x="88500" y="1394"/>
                    <a:pt x="88564" y="1394"/>
                  </a:cubicBezTo>
                  <a:cubicBezTo>
                    <a:pt x="88696" y="1394"/>
                    <a:pt x="88765" y="1394"/>
                    <a:pt x="88829" y="1325"/>
                  </a:cubicBezTo>
                  <a:cubicBezTo>
                    <a:pt x="88765" y="1325"/>
                    <a:pt x="88765" y="1262"/>
                    <a:pt x="88696" y="1193"/>
                  </a:cubicBezTo>
                  <a:close/>
                  <a:moveTo>
                    <a:pt x="88034" y="1325"/>
                  </a:moveTo>
                  <a:cubicBezTo>
                    <a:pt x="88103" y="1394"/>
                    <a:pt x="88103" y="1458"/>
                    <a:pt x="88167" y="1527"/>
                  </a:cubicBezTo>
                  <a:cubicBezTo>
                    <a:pt x="88235" y="1458"/>
                    <a:pt x="88368" y="1458"/>
                    <a:pt x="88432" y="1458"/>
                  </a:cubicBezTo>
                  <a:cubicBezTo>
                    <a:pt x="88368" y="1394"/>
                    <a:pt x="88368" y="1325"/>
                    <a:pt x="88299" y="1325"/>
                  </a:cubicBezTo>
                  <a:close/>
                  <a:moveTo>
                    <a:pt x="87902" y="1394"/>
                  </a:moveTo>
                  <a:cubicBezTo>
                    <a:pt x="87838" y="1394"/>
                    <a:pt x="87705" y="1458"/>
                    <a:pt x="87637" y="1458"/>
                  </a:cubicBezTo>
                  <a:cubicBezTo>
                    <a:pt x="87637" y="1527"/>
                    <a:pt x="87705" y="1527"/>
                    <a:pt x="87769" y="1590"/>
                  </a:cubicBezTo>
                  <a:cubicBezTo>
                    <a:pt x="87838" y="1590"/>
                    <a:pt x="87970" y="1590"/>
                    <a:pt x="88034" y="1527"/>
                  </a:cubicBezTo>
                  <a:lnTo>
                    <a:pt x="87902" y="1394"/>
                  </a:lnTo>
                  <a:close/>
                  <a:moveTo>
                    <a:pt x="87504" y="1458"/>
                  </a:moveTo>
                  <a:cubicBezTo>
                    <a:pt x="87441" y="1527"/>
                    <a:pt x="87308" y="1527"/>
                    <a:pt x="87239" y="1527"/>
                  </a:cubicBezTo>
                  <a:cubicBezTo>
                    <a:pt x="87239" y="1590"/>
                    <a:pt x="87308" y="1659"/>
                    <a:pt x="87372" y="1723"/>
                  </a:cubicBezTo>
                  <a:cubicBezTo>
                    <a:pt x="87441" y="1659"/>
                    <a:pt x="87573" y="1659"/>
                    <a:pt x="87637" y="1659"/>
                  </a:cubicBezTo>
                  <a:cubicBezTo>
                    <a:pt x="87573" y="1590"/>
                    <a:pt x="87573" y="1527"/>
                    <a:pt x="87504" y="1458"/>
                  </a:cubicBezTo>
                  <a:close/>
                  <a:moveTo>
                    <a:pt x="87107" y="1590"/>
                  </a:moveTo>
                  <a:cubicBezTo>
                    <a:pt x="87043" y="1590"/>
                    <a:pt x="86911" y="1659"/>
                    <a:pt x="86842" y="1659"/>
                  </a:cubicBezTo>
                  <a:cubicBezTo>
                    <a:pt x="86842" y="1723"/>
                    <a:pt x="86911" y="1792"/>
                    <a:pt x="86974" y="1792"/>
                  </a:cubicBezTo>
                  <a:cubicBezTo>
                    <a:pt x="87043" y="1792"/>
                    <a:pt x="87176" y="1792"/>
                    <a:pt x="87239" y="1723"/>
                  </a:cubicBezTo>
                  <a:lnTo>
                    <a:pt x="87107" y="1590"/>
                  </a:lnTo>
                  <a:close/>
                  <a:moveTo>
                    <a:pt x="86709" y="1659"/>
                  </a:moveTo>
                  <a:cubicBezTo>
                    <a:pt x="86646" y="1723"/>
                    <a:pt x="86513" y="1723"/>
                    <a:pt x="86444" y="1792"/>
                  </a:cubicBezTo>
                  <a:cubicBezTo>
                    <a:pt x="86444" y="1792"/>
                    <a:pt x="86513" y="1855"/>
                    <a:pt x="86513" y="1924"/>
                  </a:cubicBezTo>
                  <a:cubicBezTo>
                    <a:pt x="86646" y="1855"/>
                    <a:pt x="86709" y="1855"/>
                    <a:pt x="86842" y="1855"/>
                  </a:cubicBezTo>
                  <a:cubicBezTo>
                    <a:pt x="86778" y="1792"/>
                    <a:pt x="86778" y="1723"/>
                    <a:pt x="86709" y="1659"/>
                  </a:cubicBezTo>
                  <a:close/>
                  <a:moveTo>
                    <a:pt x="86312" y="1792"/>
                  </a:moveTo>
                  <a:cubicBezTo>
                    <a:pt x="86248" y="1792"/>
                    <a:pt x="86116" y="1855"/>
                    <a:pt x="85983" y="1855"/>
                  </a:cubicBezTo>
                  <a:cubicBezTo>
                    <a:pt x="86047" y="1924"/>
                    <a:pt x="86116" y="1988"/>
                    <a:pt x="86116" y="2057"/>
                  </a:cubicBezTo>
                  <a:cubicBezTo>
                    <a:pt x="86248" y="1988"/>
                    <a:pt x="86312" y="1988"/>
                    <a:pt x="86444" y="1924"/>
                  </a:cubicBezTo>
                  <a:cubicBezTo>
                    <a:pt x="86381" y="1924"/>
                    <a:pt x="86381" y="1855"/>
                    <a:pt x="86312" y="1792"/>
                  </a:cubicBezTo>
                  <a:close/>
                  <a:moveTo>
                    <a:pt x="85914" y="1924"/>
                  </a:moveTo>
                  <a:cubicBezTo>
                    <a:pt x="85782" y="1924"/>
                    <a:pt x="85718" y="1924"/>
                    <a:pt x="85586" y="1988"/>
                  </a:cubicBezTo>
                  <a:lnTo>
                    <a:pt x="85718" y="2120"/>
                  </a:lnTo>
                  <a:cubicBezTo>
                    <a:pt x="85851" y="2120"/>
                    <a:pt x="85914" y="2057"/>
                    <a:pt x="86047" y="2057"/>
                  </a:cubicBezTo>
                  <a:cubicBezTo>
                    <a:pt x="85983" y="1988"/>
                    <a:pt x="85983" y="1924"/>
                    <a:pt x="85914" y="1924"/>
                  </a:cubicBezTo>
                  <a:close/>
                  <a:moveTo>
                    <a:pt x="98235" y="1"/>
                  </a:moveTo>
                  <a:cubicBezTo>
                    <a:pt x="97642" y="1"/>
                    <a:pt x="97112" y="69"/>
                    <a:pt x="96582" y="69"/>
                  </a:cubicBezTo>
                  <a:cubicBezTo>
                    <a:pt x="96317" y="69"/>
                    <a:pt x="96052" y="69"/>
                    <a:pt x="95787" y="133"/>
                  </a:cubicBezTo>
                  <a:lnTo>
                    <a:pt x="96317" y="133"/>
                  </a:lnTo>
                  <a:cubicBezTo>
                    <a:pt x="97244" y="133"/>
                    <a:pt x="98172" y="133"/>
                    <a:pt x="99030" y="202"/>
                  </a:cubicBezTo>
                  <a:lnTo>
                    <a:pt x="99232" y="202"/>
                  </a:lnTo>
                  <a:cubicBezTo>
                    <a:pt x="99364" y="266"/>
                    <a:pt x="99497" y="266"/>
                    <a:pt x="99560" y="266"/>
                  </a:cubicBezTo>
                  <a:lnTo>
                    <a:pt x="100292" y="266"/>
                  </a:lnTo>
                  <a:cubicBezTo>
                    <a:pt x="100424" y="266"/>
                    <a:pt x="100557" y="334"/>
                    <a:pt x="100689" y="334"/>
                  </a:cubicBezTo>
                  <a:lnTo>
                    <a:pt x="101018" y="334"/>
                  </a:lnTo>
                  <a:cubicBezTo>
                    <a:pt x="101150" y="334"/>
                    <a:pt x="101219" y="334"/>
                    <a:pt x="101351" y="398"/>
                  </a:cubicBezTo>
                  <a:cubicBezTo>
                    <a:pt x="105326" y="796"/>
                    <a:pt x="109099" y="2057"/>
                    <a:pt x="112613" y="4638"/>
                  </a:cubicBezTo>
                  <a:cubicBezTo>
                    <a:pt x="117843" y="8480"/>
                    <a:pt x="121155" y="12523"/>
                    <a:pt x="123344" y="16694"/>
                  </a:cubicBezTo>
                  <a:cubicBezTo>
                    <a:pt x="123408" y="16763"/>
                    <a:pt x="123477" y="16826"/>
                    <a:pt x="123477" y="16959"/>
                  </a:cubicBezTo>
                  <a:cubicBezTo>
                    <a:pt x="123540" y="17028"/>
                    <a:pt x="123609" y="17091"/>
                    <a:pt x="123609" y="17160"/>
                  </a:cubicBezTo>
                  <a:cubicBezTo>
                    <a:pt x="123609" y="17224"/>
                    <a:pt x="123673" y="17224"/>
                    <a:pt x="123673" y="17293"/>
                  </a:cubicBezTo>
                  <a:cubicBezTo>
                    <a:pt x="124154" y="18193"/>
                    <a:pt x="124635" y="19150"/>
                    <a:pt x="125069" y="20064"/>
                  </a:cubicBezTo>
                  <a:lnTo>
                    <a:pt x="125069" y="20064"/>
                  </a:lnTo>
                  <a:cubicBezTo>
                    <a:pt x="125046" y="20007"/>
                    <a:pt x="125022" y="19945"/>
                    <a:pt x="124997" y="19873"/>
                  </a:cubicBezTo>
                  <a:cubicBezTo>
                    <a:pt x="124600" y="18814"/>
                    <a:pt x="124139" y="17754"/>
                    <a:pt x="123540" y="16694"/>
                  </a:cubicBezTo>
                  <a:lnTo>
                    <a:pt x="123540" y="16561"/>
                  </a:lnTo>
                  <a:cubicBezTo>
                    <a:pt x="121357" y="12391"/>
                    <a:pt x="117976" y="8347"/>
                    <a:pt x="112676" y="4505"/>
                  </a:cubicBezTo>
                  <a:cubicBezTo>
                    <a:pt x="109232" y="1988"/>
                    <a:pt x="105522" y="663"/>
                    <a:pt x="101616" y="202"/>
                  </a:cubicBezTo>
                  <a:lnTo>
                    <a:pt x="101283" y="202"/>
                  </a:lnTo>
                  <a:cubicBezTo>
                    <a:pt x="101150" y="202"/>
                    <a:pt x="101018" y="133"/>
                    <a:pt x="100954" y="133"/>
                  </a:cubicBezTo>
                  <a:lnTo>
                    <a:pt x="100620" y="133"/>
                  </a:lnTo>
                  <a:cubicBezTo>
                    <a:pt x="100488" y="133"/>
                    <a:pt x="100424" y="133"/>
                    <a:pt x="100292" y="69"/>
                  </a:cubicBezTo>
                  <a:lnTo>
                    <a:pt x="99894" y="69"/>
                  </a:lnTo>
                  <a:cubicBezTo>
                    <a:pt x="99364" y="69"/>
                    <a:pt x="98765" y="1"/>
                    <a:pt x="98235" y="1"/>
                  </a:cubicBezTo>
                  <a:close/>
                  <a:moveTo>
                    <a:pt x="125069" y="20064"/>
                  </a:moveTo>
                  <a:cubicBezTo>
                    <a:pt x="125112" y="20169"/>
                    <a:pt x="125154" y="20254"/>
                    <a:pt x="125199" y="20340"/>
                  </a:cubicBezTo>
                  <a:cubicBezTo>
                    <a:pt x="125156" y="20248"/>
                    <a:pt x="125113" y="20157"/>
                    <a:pt x="125069" y="20064"/>
                  </a:cubicBezTo>
                  <a:close/>
                  <a:moveTo>
                    <a:pt x="125792" y="22725"/>
                  </a:moveTo>
                  <a:cubicBezTo>
                    <a:pt x="125792" y="22783"/>
                    <a:pt x="125851" y="22788"/>
                    <a:pt x="125910" y="22842"/>
                  </a:cubicBezTo>
                  <a:lnTo>
                    <a:pt x="125910" y="22842"/>
                  </a:lnTo>
                  <a:lnTo>
                    <a:pt x="125792" y="22725"/>
                  </a:lnTo>
                  <a:close/>
                  <a:moveTo>
                    <a:pt x="125910" y="22842"/>
                  </a:moveTo>
                  <a:lnTo>
                    <a:pt x="125925" y="22857"/>
                  </a:lnTo>
                  <a:cubicBezTo>
                    <a:pt x="125920" y="22852"/>
                    <a:pt x="125915" y="22847"/>
                    <a:pt x="125910" y="22842"/>
                  </a:cubicBezTo>
                  <a:close/>
                  <a:moveTo>
                    <a:pt x="125861" y="22990"/>
                  </a:moveTo>
                  <a:cubicBezTo>
                    <a:pt x="125925" y="23053"/>
                    <a:pt x="125994" y="23122"/>
                    <a:pt x="126057" y="23122"/>
                  </a:cubicBezTo>
                  <a:cubicBezTo>
                    <a:pt x="125994" y="23053"/>
                    <a:pt x="125925" y="22990"/>
                    <a:pt x="125861" y="22990"/>
                  </a:cubicBezTo>
                  <a:close/>
                  <a:moveTo>
                    <a:pt x="125925" y="23186"/>
                  </a:moveTo>
                  <a:lnTo>
                    <a:pt x="125925" y="23254"/>
                  </a:lnTo>
                  <a:cubicBezTo>
                    <a:pt x="125970" y="23296"/>
                    <a:pt x="126013" y="23310"/>
                    <a:pt x="126074" y="23335"/>
                  </a:cubicBezTo>
                  <a:lnTo>
                    <a:pt x="126074" y="23335"/>
                  </a:lnTo>
                  <a:lnTo>
                    <a:pt x="125925" y="23186"/>
                  </a:lnTo>
                  <a:close/>
                  <a:moveTo>
                    <a:pt x="126074" y="23335"/>
                  </a:moveTo>
                  <a:lnTo>
                    <a:pt x="126126" y="23387"/>
                  </a:lnTo>
                  <a:lnTo>
                    <a:pt x="126190" y="23387"/>
                  </a:lnTo>
                  <a:cubicBezTo>
                    <a:pt x="126144" y="23363"/>
                    <a:pt x="126106" y="23348"/>
                    <a:pt x="126074" y="23335"/>
                  </a:cubicBezTo>
                  <a:close/>
                  <a:moveTo>
                    <a:pt x="125994" y="23451"/>
                  </a:moveTo>
                  <a:lnTo>
                    <a:pt x="125994" y="23519"/>
                  </a:lnTo>
                  <a:cubicBezTo>
                    <a:pt x="126057" y="23519"/>
                    <a:pt x="126190" y="23583"/>
                    <a:pt x="126259" y="23652"/>
                  </a:cubicBezTo>
                  <a:cubicBezTo>
                    <a:pt x="126259" y="23652"/>
                    <a:pt x="126259" y="23583"/>
                    <a:pt x="126190" y="23583"/>
                  </a:cubicBezTo>
                  <a:cubicBezTo>
                    <a:pt x="126126" y="23519"/>
                    <a:pt x="126057" y="23519"/>
                    <a:pt x="125994" y="23451"/>
                  </a:cubicBezTo>
                  <a:close/>
                  <a:moveTo>
                    <a:pt x="126057" y="23652"/>
                  </a:moveTo>
                  <a:lnTo>
                    <a:pt x="126057" y="23784"/>
                  </a:lnTo>
                  <a:cubicBezTo>
                    <a:pt x="126126" y="23784"/>
                    <a:pt x="126259" y="23848"/>
                    <a:pt x="126322" y="23917"/>
                  </a:cubicBezTo>
                  <a:cubicBezTo>
                    <a:pt x="126322" y="23848"/>
                    <a:pt x="126322" y="23848"/>
                    <a:pt x="126259" y="23848"/>
                  </a:cubicBezTo>
                  <a:lnTo>
                    <a:pt x="126057" y="23652"/>
                  </a:lnTo>
                  <a:close/>
                  <a:moveTo>
                    <a:pt x="126126" y="23917"/>
                  </a:moveTo>
                  <a:lnTo>
                    <a:pt x="126126" y="23981"/>
                  </a:lnTo>
                  <a:cubicBezTo>
                    <a:pt x="126190" y="24049"/>
                    <a:pt x="126322" y="24113"/>
                    <a:pt x="126391" y="24113"/>
                  </a:cubicBezTo>
                  <a:lnTo>
                    <a:pt x="126322" y="24049"/>
                  </a:lnTo>
                  <a:cubicBezTo>
                    <a:pt x="126259" y="23981"/>
                    <a:pt x="126190" y="23981"/>
                    <a:pt x="126126" y="23917"/>
                  </a:cubicBezTo>
                  <a:close/>
                  <a:moveTo>
                    <a:pt x="126190" y="24182"/>
                  </a:moveTo>
                  <a:lnTo>
                    <a:pt x="126190" y="24245"/>
                  </a:lnTo>
                  <a:cubicBezTo>
                    <a:pt x="126242" y="24297"/>
                    <a:pt x="126329" y="24310"/>
                    <a:pt x="126397" y="24340"/>
                  </a:cubicBezTo>
                  <a:lnTo>
                    <a:pt x="126397" y="24340"/>
                  </a:lnTo>
                  <a:cubicBezTo>
                    <a:pt x="126391" y="24327"/>
                    <a:pt x="126391" y="24314"/>
                    <a:pt x="126391" y="24314"/>
                  </a:cubicBezTo>
                  <a:cubicBezTo>
                    <a:pt x="126322" y="24245"/>
                    <a:pt x="126259" y="24182"/>
                    <a:pt x="126190" y="24182"/>
                  </a:cubicBezTo>
                  <a:close/>
                  <a:moveTo>
                    <a:pt x="126397" y="24340"/>
                  </a:moveTo>
                  <a:cubicBezTo>
                    <a:pt x="126403" y="24358"/>
                    <a:pt x="126419" y="24378"/>
                    <a:pt x="126455" y="24378"/>
                  </a:cubicBezTo>
                  <a:cubicBezTo>
                    <a:pt x="126439" y="24362"/>
                    <a:pt x="126419" y="24350"/>
                    <a:pt x="126397" y="24340"/>
                  </a:cubicBezTo>
                  <a:close/>
                  <a:moveTo>
                    <a:pt x="126259" y="24447"/>
                  </a:moveTo>
                  <a:lnTo>
                    <a:pt x="126259" y="24510"/>
                  </a:lnTo>
                  <a:cubicBezTo>
                    <a:pt x="126322" y="24579"/>
                    <a:pt x="126391" y="24579"/>
                    <a:pt x="126524" y="24643"/>
                  </a:cubicBezTo>
                  <a:cubicBezTo>
                    <a:pt x="126455" y="24579"/>
                    <a:pt x="126455" y="24579"/>
                    <a:pt x="126455" y="24510"/>
                  </a:cubicBezTo>
                  <a:cubicBezTo>
                    <a:pt x="126391" y="24510"/>
                    <a:pt x="126322" y="24447"/>
                    <a:pt x="126259" y="24447"/>
                  </a:cubicBezTo>
                  <a:close/>
                  <a:moveTo>
                    <a:pt x="126322" y="24643"/>
                  </a:moveTo>
                  <a:lnTo>
                    <a:pt x="126322" y="24775"/>
                  </a:lnTo>
                  <a:cubicBezTo>
                    <a:pt x="126391" y="24775"/>
                    <a:pt x="126455" y="24844"/>
                    <a:pt x="126524" y="24844"/>
                  </a:cubicBezTo>
                  <a:lnTo>
                    <a:pt x="126524" y="24775"/>
                  </a:lnTo>
                  <a:cubicBezTo>
                    <a:pt x="126455" y="24712"/>
                    <a:pt x="126391" y="24712"/>
                    <a:pt x="126322" y="24643"/>
                  </a:cubicBezTo>
                  <a:close/>
                  <a:moveTo>
                    <a:pt x="126391" y="24908"/>
                  </a:moveTo>
                  <a:lnTo>
                    <a:pt x="126391" y="25040"/>
                  </a:lnTo>
                  <a:cubicBezTo>
                    <a:pt x="126455" y="25040"/>
                    <a:pt x="126524" y="25109"/>
                    <a:pt x="126587" y="25109"/>
                  </a:cubicBezTo>
                  <a:lnTo>
                    <a:pt x="126587" y="24977"/>
                  </a:lnTo>
                  <a:cubicBezTo>
                    <a:pt x="126524" y="24977"/>
                    <a:pt x="126455" y="24908"/>
                    <a:pt x="126391" y="24908"/>
                  </a:cubicBezTo>
                  <a:close/>
                  <a:moveTo>
                    <a:pt x="126455" y="25173"/>
                  </a:moveTo>
                  <a:lnTo>
                    <a:pt x="126455" y="25305"/>
                  </a:lnTo>
                  <a:cubicBezTo>
                    <a:pt x="126524" y="25305"/>
                    <a:pt x="126587" y="25305"/>
                    <a:pt x="126656" y="25374"/>
                  </a:cubicBezTo>
                  <a:lnTo>
                    <a:pt x="126656" y="25242"/>
                  </a:lnTo>
                  <a:cubicBezTo>
                    <a:pt x="126587" y="25242"/>
                    <a:pt x="126524" y="25173"/>
                    <a:pt x="126455" y="25173"/>
                  </a:cubicBezTo>
                  <a:close/>
                  <a:moveTo>
                    <a:pt x="126524" y="25374"/>
                  </a:moveTo>
                  <a:lnTo>
                    <a:pt x="126524" y="25570"/>
                  </a:lnTo>
                  <a:cubicBezTo>
                    <a:pt x="126587" y="25570"/>
                    <a:pt x="126656" y="25570"/>
                    <a:pt x="126720" y="25639"/>
                  </a:cubicBezTo>
                  <a:lnTo>
                    <a:pt x="126720" y="25507"/>
                  </a:lnTo>
                  <a:cubicBezTo>
                    <a:pt x="126656" y="25438"/>
                    <a:pt x="126587" y="25438"/>
                    <a:pt x="126524" y="25374"/>
                  </a:cubicBezTo>
                  <a:close/>
                  <a:moveTo>
                    <a:pt x="126524" y="25639"/>
                  </a:moveTo>
                  <a:cubicBezTo>
                    <a:pt x="126587" y="25703"/>
                    <a:pt x="126587" y="25772"/>
                    <a:pt x="126587" y="25772"/>
                  </a:cubicBezTo>
                  <a:cubicBezTo>
                    <a:pt x="126656" y="25835"/>
                    <a:pt x="126720" y="25835"/>
                    <a:pt x="126789" y="25835"/>
                  </a:cubicBezTo>
                  <a:cubicBezTo>
                    <a:pt x="126789" y="25835"/>
                    <a:pt x="126789" y="25772"/>
                    <a:pt x="126720" y="25703"/>
                  </a:cubicBezTo>
                  <a:cubicBezTo>
                    <a:pt x="126656" y="25703"/>
                    <a:pt x="126587" y="25703"/>
                    <a:pt x="126524" y="25639"/>
                  </a:cubicBezTo>
                  <a:close/>
                  <a:moveTo>
                    <a:pt x="126587" y="25904"/>
                  </a:moveTo>
                  <a:cubicBezTo>
                    <a:pt x="126587" y="25968"/>
                    <a:pt x="126656" y="26037"/>
                    <a:pt x="126656" y="26037"/>
                  </a:cubicBezTo>
                  <a:cubicBezTo>
                    <a:pt x="126720" y="26100"/>
                    <a:pt x="126789" y="26100"/>
                    <a:pt x="126852" y="26100"/>
                  </a:cubicBezTo>
                  <a:cubicBezTo>
                    <a:pt x="126852" y="26037"/>
                    <a:pt x="126789" y="26037"/>
                    <a:pt x="126789" y="25968"/>
                  </a:cubicBezTo>
                  <a:cubicBezTo>
                    <a:pt x="126720" y="25968"/>
                    <a:pt x="126656" y="25904"/>
                    <a:pt x="126587" y="25904"/>
                  </a:cubicBezTo>
                  <a:close/>
                  <a:moveTo>
                    <a:pt x="126656" y="26169"/>
                  </a:moveTo>
                  <a:cubicBezTo>
                    <a:pt x="126656" y="26233"/>
                    <a:pt x="126656" y="26233"/>
                    <a:pt x="126720" y="26302"/>
                  </a:cubicBezTo>
                  <a:cubicBezTo>
                    <a:pt x="126789" y="26302"/>
                    <a:pt x="126852" y="26365"/>
                    <a:pt x="126921" y="26365"/>
                  </a:cubicBezTo>
                  <a:cubicBezTo>
                    <a:pt x="126852" y="26302"/>
                    <a:pt x="126852" y="26233"/>
                    <a:pt x="126852" y="26233"/>
                  </a:cubicBezTo>
                  <a:cubicBezTo>
                    <a:pt x="126789" y="26169"/>
                    <a:pt x="126720" y="26169"/>
                    <a:pt x="126656" y="26169"/>
                  </a:cubicBezTo>
                  <a:close/>
                  <a:moveTo>
                    <a:pt x="126720" y="26434"/>
                  </a:moveTo>
                  <a:lnTo>
                    <a:pt x="126720" y="26567"/>
                  </a:lnTo>
                  <a:cubicBezTo>
                    <a:pt x="126789" y="26567"/>
                    <a:pt x="126852" y="26630"/>
                    <a:pt x="126921" y="26630"/>
                  </a:cubicBezTo>
                  <a:lnTo>
                    <a:pt x="126921" y="26434"/>
                  </a:lnTo>
                  <a:close/>
                  <a:moveTo>
                    <a:pt x="85517" y="1988"/>
                  </a:moveTo>
                  <a:cubicBezTo>
                    <a:pt x="83333" y="2587"/>
                    <a:pt x="81145" y="3313"/>
                    <a:pt x="79025" y="4044"/>
                  </a:cubicBezTo>
                  <a:cubicBezTo>
                    <a:pt x="72735" y="6227"/>
                    <a:pt x="66773" y="8681"/>
                    <a:pt x="61738" y="10006"/>
                  </a:cubicBezTo>
                  <a:cubicBezTo>
                    <a:pt x="48887" y="13249"/>
                    <a:pt x="40673" y="18549"/>
                    <a:pt x="33848" y="24908"/>
                  </a:cubicBezTo>
                  <a:cubicBezTo>
                    <a:pt x="31330" y="27293"/>
                    <a:pt x="29014" y="29746"/>
                    <a:pt x="26762" y="32396"/>
                  </a:cubicBezTo>
                  <a:cubicBezTo>
                    <a:pt x="25766" y="33519"/>
                    <a:pt x="24839" y="34712"/>
                    <a:pt x="23911" y="35904"/>
                  </a:cubicBezTo>
                  <a:cubicBezTo>
                    <a:pt x="24044" y="35772"/>
                    <a:pt x="24176" y="35639"/>
                    <a:pt x="24245" y="35507"/>
                  </a:cubicBezTo>
                  <a:cubicBezTo>
                    <a:pt x="25172" y="34447"/>
                    <a:pt x="26100" y="33387"/>
                    <a:pt x="27027" y="32264"/>
                  </a:cubicBezTo>
                  <a:cubicBezTo>
                    <a:pt x="29279" y="29746"/>
                    <a:pt x="31532" y="27293"/>
                    <a:pt x="33980" y="25040"/>
                  </a:cubicBezTo>
                  <a:cubicBezTo>
                    <a:pt x="40737" y="18681"/>
                    <a:pt x="48951" y="13451"/>
                    <a:pt x="61738" y="10138"/>
                  </a:cubicBezTo>
                  <a:cubicBezTo>
                    <a:pt x="66836" y="8877"/>
                    <a:pt x="72798" y="6360"/>
                    <a:pt x="79094" y="4177"/>
                  </a:cubicBezTo>
                  <a:cubicBezTo>
                    <a:pt x="81214" y="3445"/>
                    <a:pt x="83397" y="2783"/>
                    <a:pt x="85649" y="2189"/>
                  </a:cubicBezTo>
                  <a:cubicBezTo>
                    <a:pt x="85586" y="2120"/>
                    <a:pt x="85586" y="2057"/>
                    <a:pt x="85517" y="1988"/>
                  </a:cubicBezTo>
                  <a:close/>
                  <a:moveTo>
                    <a:pt x="20334" y="39815"/>
                  </a:moveTo>
                  <a:cubicBezTo>
                    <a:pt x="20334" y="39838"/>
                    <a:pt x="20332" y="39862"/>
                    <a:pt x="20329" y="39885"/>
                  </a:cubicBezTo>
                  <a:lnTo>
                    <a:pt x="20329" y="39885"/>
                  </a:lnTo>
                  <a:cubicBezTo>
                    <a:pt x="20331" y="39883"/>
                    <a:pt x="20332" y="39881"/>
                    <a:pt x="20334" y="39879"/>
                  </a:cubicBezTo>
                  <a:lnTo>
                    <a:pt x="20334" y="39815"/>
                  </a:lnTo>
                  <a:close/>
                  <a:moveTo>
                    <a:pt x="20069" y="40144"/>
                  </a:moveTo>
                  <a:cubicBezTo>
                    <a:pt x="20060" y="40162"/>
                    <a:pt x="20053" y="40180"/>
                    <a:pt x="20046" y="40198"/>
                  </a:cubicBezTo>
                  <a:lnTo>
                    <a:pt x="20046" y="40198"/>
                  </a:lnTo>
                  <a:cubicBezTo>
                    <a:pt x="20059" y="40188"/>
                    <a:pt x="20069" y="40172"/>
                    <a:pt x="20069" y="40144"/>
                  </a:cubicBezTo>
                  <a:close/>
                  <a:moveTo>
                    <a:pt x="20329" y="39885"/>
                  </a:moveTo>
                  <a:cubicBezTo>
                    <a:pt x="20270" y="39955"/>
                    <a:pt x="20270" y="40084"/>
                    <a:pt x="20270" y="40213"/>
                  </a:cubicBezTo>
                  <a:cubicBezTo>
                    <a:pt x="20270" y="40103"/>
                    <a:pt x="20314" y="39994"/>
                    <a:pt x="20329" y="39885"/>
                  </a:cubicBezTo>
                  <a:close/>
                  <a:moveTo>
                    <a:pt x="20201" y="40013"/>
                  </a:moveTo>
                  <a:cubicBezTo>
                    <a:pt x="20138" y="40145"/>
                    <a:pt x="20138" y="40277"/>
                    <a:pt x="20069" y="40409"/>
                  </a:cubicBezTo>
                  <a:lnTo>
                    <a:pt x="20138" y="40409"/>
                  </a:lnTo>
                  <a:cubicBezTo>
                    <a:pt x="20138" y="40277"/>
                    <a:pt x="20138" y="40145"/>
                    <a:pt x="20201" y="40013"/>
                  </a:cubicBezTo>
                  <a:close/>
                  <a:moveTo>
                    <a:pt x="19873" y="40345"/>
                  </a:moveTo>
                  <a:cubicBezTo>
                    <a:pt x="19873" y="40370"/>
                    <a:pt x="19873" y="40394"/>
                    <a:pt x="19873" y="40419"/>
                  </a:cubicBezTo>
                  <a:lnTo>
                    <a:pt x="19873" y="40419"/>
                  </a:lnTo>
                  <a:cubicBezTo>
                    <a:pt x="19873" y="40415"/>
                    <a:pt x="19873" y="40412"/>
                    <a:pt x="19873" y="40409"/>
                  </a:cubicBezTo>
                  <a:lnTo>
                    <a:pt x="19873" y="40345"/>
                  </a:lnTo>
                  <a:close/>
                  <a:moveTo>
                    <a:pt x="20046" y="40198"/>
                  </a:moveTo>
                  <a:lnTo>
                    <a:pt x="20046" y="40198"/>
                  </a:lnTo>
                  <a:cubicBezTo>
                    <a:pt x="20028" y="40213"/>
                    <a:pt x="20005" y="40213"/>
                    <a:pt x="20005" y="40213"/>
                  </a:cubicBezTo>
                  <a:cubicBezTo>
                    <a:pt x="20005" y="40317"/>
                    <a:pt x="19963" y="40421"/>
                    <a:pt x="19945" y="40525"/>
                  </a:cubicBezTo>
                  <a:lnTo>
                    <a:pt x="19945" y="40525"/>
                  </a:lnTo>
                  <a:cubicBezTo>
                    <a:pt x="19997" y="40416"/>
                    <a:pt x="20006" y="40307"/>
                    <a:pt x="20046" y="40198"/>
                  </a:cubicBezTo>
                  <a:close/>
                  <a:moveTo>
                    <a:pt x="19945" y="40525"/>
                  </a:moveTo>
                  <a:cubicBezTo>
                    <a:pt x="19942" y="40530"/>
                    <a:pt x="19939" y="40536"/>
                    <a:pt x="19937" y="40541"/>
                  </a:cubicBezTo>
                  <a:lnTo>
                    <a:pt x="19937" y="40610"/>
                  </a:lnTo>
                  <a:cubicBezTo>
                    <a:pt x="19937" y="40582"/>
                    <a:pt x="19940" y="40553"/>
                    <a:pt x="19945" y="40525"/>
                  </a:cubicBezTo>
                  <a:close/>
                  <a:moveTo>
                    <a:pt x="19873" y="40419"/>
                  </a:moveTo>
                  <a:cubicBezTo>
                    <a:pt x="19867" y="40490"/>
                    <a:pt x="19804" y="40616"/>
                    <a:pt x="19804" y="40743"/>
                  </a:cubicBezTo>
                  <a:cubicBezTo>
                    <a:pt x="19860" y="40635"/>
                    <a:pt x="19871" y="40527"/>
                    <a:pt x="19873" y="40419"/>
                  </a:cubicBezTo>
                  <a:close/>
                  <a:moveTo>
                    <a:pt x="19740" y="40541"/>
                  </a:moveTo>
                  <a:lnTo>
                    <a:pt x="19740" y="40541"/>
                  </a:lnTo>
                  <a:cubicBezTo>
                    <a:pt x="18151" y="42396"/>
                    <a:pt x="16492" y="44251"/>
                    <a:pt x="14706" y="46175"/>
                  </a:cubicBezTo>
                  <a:cubicBezTo>
                    <a:pt x="13249" y="47695"/>
                    <a:pt x="11458" y="49550"/>
                    <a:pt x="9672" y="51670"/>
                  </a:cubicBezTo>
                  <a:cubicBezTo>
                    <a:pt x="9603" y="51803"/>
                    <a:pt x="9470" y="51935"/>
                    <a:pt x="9407" y="52067"/>
                  </a:cubicBezTo>
                  <a:cubicBezTo>
                    <a:pt x="9338" y="52067"/>
                    <a:pt x="9338" y="52136"/>
                    <a:pt x="9338" y="52136"/>
                  </a:cubicBezTo>
                  <a:cubicBezTo>
                    <a:pt x="9205" y="52269"/>
                    <a:pt x="9142" y="52401"/>
                    <a:pt x="9009" y="52534"/>
                  </a:cubicBezTo>
                  <a:lnTo>
                    <a:pt x="8940" y="52597"/>
                  </a:lnTo>
                  <a:cubicBezTo>
                    <a:pt x="8808" y="52730"/>
                    <a:pt x="8744" y="52862"/>
                    <a:pt x="8612" y="52995"/>
                  </a:cubicBezTo>
                  <a:lnTo>
                    <a:pt x="8612" y="53064"/>
                  </a:lnTo>
                  <a:cubicBezTo>
                    <a:pt x="8479" y="53196"/>
                    <a:pt x="8410" y="53329"/>
                    <a:pt x="8278" y="53461"/>
                  </a:cubicBezTo>
                  <a:cubicBezTo>
                    <a:pt x="8145" y="53594"/>
                    <a:pt x="8013" y="53790"/>
                    <a:pt x="7949" y="53922"/>
                  </a:cubicBezTo>
                  <a:cubicBezTo>
                    <a:pt x="7880" y="53922"/>
                    <a:pt x="7880" y="53991"/>
                    <a:pt x="7817" y="53991"/>
                  </a:cubicBezTo>
                  <a:cubicBezTo>
                    <a:pt x="6953" y="55184"/>
                    <a:pt x="6094" y="56376"/>
                    <a:pt x="5300" y="57701"/>
                  </a:cubicBezTo>
                  <a:cubicBezTo>
                    <a:pt x="5167" y="57897"/>
                    <a:pt x="5098" y="58098"/>
                    <a:pt x="4966" y="58294"/>
                  </a:cubicBezTo>
                  <a:lnTo>
                    <a:pt x="4372" y="59291"/>
                  </a:lnTo>
                  <a:cubicBezTo>
                    <a:pt x="4505" y="59089"/>
                    <a:pt x="4637" y="58893"/>
                    <a:pt x="4770" y="58628"/>
                  </a:cubicBezTo>
                  <a:cubicBezTo>
                    <a:pt x="5565" y="57436"/>
                    <a:pt x="6423" y="56243"/>
                    <a:pt x="7287" y="55115"/>
                  </a:cubicBezTo>
                  <a:cubicBezTo>
                    <a:pt x="7287" y="55051"/>
                    <a:pt x="7350" y="54982"/>
                    <a:pt x="7419" y="54919"/>
                  </a:cubicBezTo>
                  <a:cubicBezTo>
                    <a:pt x="7552" y="54717"/>
                    <a:pt x="7684" y="54585"/>
                    <a:pt x="7748" y="54389"/>
                  </a:cubicBezTo>
                  <a:lnTo>
                    <a:pt x="7817" y="54389"/>
                  </a:lnTo>
                  <a:cubicBezTo>
                    <a:pt x="7880" y="54256"/>
                    <a:pt x="8013" y="54055"/>
                    <a:pt x="8145" y="53922"/>
                  </a:cubicBezTo>
                  <a:cubicBezTo>
                    <a:pt x="8145" y="53922"/>
                    <a:pt x="8145" y="53859"/>
                    <a:pt x="8214" y="53859"/>
                  </a:cubicBezTo>
                  <a:cubicBezTo>
                    <a:pt x="8278" y="53726"/>
                    <a:pt x="8410" y="53594"/>
                    <a:pt x="8479" y="53461"/>
                  </a:cubicBezTo>
                  <a:cubicBezTo>
                    <a:pt x="8543" y="53461"/>
                    <a:pt x="8543" y="53392"/>
                    <a:pt x="8543" y="53392"/>
                  </a:cubicBezTo>
                  <a:cubicBezTo>
                    <a:pt x="8675" y="53260"/>
                    <a:pt x="8744" y="53127"/>
                    <a:pt x="8877" y="52995"/>
                  </a:cubicBezTo>
                  <a:cubicBezTo>
                    <a:pt x="8877" y="52931"/>
                    <a:pt x="8940" y="52931"/>
                    <a:pt x="8940" y="52862"/>
                  </a:cubicBezTo>
                  <a:lnTo>
                    <a:pt x="9274" y="52534"/>
                  </a:lnTo>
                  <a:cubicBezTo>
                    <a:pt x="9274" y="52465"/>
                    <a:pt x="9338" y="52465"/>
                    <a:pt x="9338" y="52401"/>
                  </a:cubicBezTo>
                  <a:cubicBezTo>
                    <a:pt x="9470" y="52269"/>
                    <a:pt x="9539" y="52136"/>
                    <a:pt x="9603" y="52067"/>
                  </a:cubicBezTo>
                  <a:cubicBezTo>
                    <a:pt x="11458" y="49815"/>
                    <a:pt x="13312" y="47897"/>
                    <a:pt x="14839" y="46238"/>
                  </a:cubicBezTo>
                  <a:cubicBezTo>
                    <a:pt x="16561" y="44452"/>
                    <a:pt x="18151" y="42661"/>
                    <a:pt x="19672" y="40875"/>
                  </a:cubicBezTo>
                  <a:cubicBezTo>
                    <a:pt x="19740" y="40743"/>
                    <a:pt x="19740" y="40610"/>
                    <a:pt x="19740" y="40541"/>
                  </a:cubicBezTo>
                  <a:close/>
                  <a:moveTo>
                    <a:pt x="3047" y="62338"/>
                  </a:moveTo>
                  <a:cubicBezTo>
                    <a:pt x="3034" y="62358"/>
                    <a:pt x="3020" y="62377"/>
                    <a:pt x="3007" y="62396"/>
                  </a:cubicBezTo>
                  <a:lnTo>
                    <a:pt x="3007" y="62396"/>
                  </a:lnTo>
                  <a:cubicBezTo>
                    <a:pt x="3026" y="62389"/>
                    <a:pt x="3047" y="62373"/>
                    <a:pt x="3047" y="62338"/>
                  </a:cubicBezTo>
                  <a:close/>
                  <a:moveTo>
                    <a:pt x="3007" y="62396"/>
                  </a:moveTo>
                  <a:cubicBezTo>
                    <a:pt x="2992" y="62401"/>
                    <a:pt x="2978" y="62401"/>
                    <a:pt x="2978" y="62401"/>
                  </a:cubicBezTo>
                  <a:cubicBezTo>
                    <a:pt x="2846" y="62534"/>
                    <a:pt x="2782" y="62666"/>
                    <a:pt x="2650" y="62868"/>
                  </a:cubicBezTo>
                  <a:cubicBezTo>
                    <a:pt x="2769" y="62687"/>
                    <a:pt x="2888" y="62562"/>
                    <a:pt x="3007" y="62396"/>
                  </a:cubicBezTo>
                  <a:close/>
                  <a:moveTo>
                    <a:pt x="2782" y="62868"/>
                  </a:moveTo>
                  <a:cubicBezTo>
                    <a:pt x="2650" y="63000"/>
                    <a:pt x="2581" y="63133"/>
                    <a:pt x="2448" y="63329"/>
                  </a:cubicBezTo>
                  <a:cubicBezTo>
                    <a:pt x="2385" y="63329"/>
                    <a:pt x="2385" y="63329"/>
                    <a:pt x="2385" y="63398"/>
                  </a:cubicBezTo>
                  <a:lnTo>
                    <a:pt x="2782" y="63000"/>
                  </a:lnTo>
                  <a:lnTo>
                    <a:pt x="2782" y="62868"/>
                  </a:lnTo>
                  <a:close/>
                  <a:moveTo>
                    <a:pt x="2581" y="63398"/>
                  </a:moveTo>
                  <a:cubicBezTo>
                    <a:pt x="2448" y="63530"/>
                    <a:pt x="2385" y="63663"/>
                    <a:pt x="2252" y="63795"/>
                  </a:cubicBezTo>
                  <a:lnTo>
                    <a:pt x="2184" y="63859"/>
                  </a:lnTo>
                  <a:cubicBezTo>
                    <a:pt x="2316" y="63795"/>
                    <a:pt x="2385" y="63663"/>
                    <a:pt x="2517" y="63530"/>
                  </a:cubicBezTo>
                  <a:cubicBezTo>
                    <a:pt x="2517" y="63461"/>
                    <a:pt x="2581" y="63461"/>
                    <a:pt x="2581" y="63398"/>
                  </a:cubicBezTo>
                  <a:close/>
                  <a:moveTo>
                    <a:pt x="2385" y="63928"/>
                  </a:moveTo>
                  <a:lnTo>
                    <a:pt x="2385" y="63928"/>
                  </a:lnTo>
                  <a:cubicBezTo>
                    <a:pt x="2252" y="63991"/>
                    <a:pt x="2184" y="64124"/>
                    <a:pt x="2051" y="64256"/>
                  </a:cubicBezTo>
                  <a:cubicBezTo>
                    <a:pt x="2051" y="64325"/>
                    <a:pt x="1987" y="64325"/>
                    <a:pt x="1987" y="64389"/>
                  </a:cubicBezTo>
                  <a:cubicBezTo>
                    <a:pt x="2120" y="64325"/>
                    <a:pt x="2184" y="64193"/>
                    <a:pt x="2316" y="64124"/>
                  </a:cubicBezTo>
                  <a:cubicBezTo>
                    <a:pt x="2316" y="64060"/>
                    <a:pt x="2385" y="63991"/>
                    <a:pt x="2385" y="63928"/>
                  </a:cubicBezTo>
                  <a:close/>
                  <a:moveTo>
                    <a:pt x="2184" y="64389"/>
                  </a:moveTo>
                  <a:cubicBezTo>
                    <a:pt x="2051" y="64521"/>
                    <a:pt x="1987" y="64654"/>
                    <a:pt x="1855" y="64723"/>
                  </a:cubicBezTo>
                  <a:cubicBezTo>
                    <a:pt x="1855" y="64786"/>
                    <a:pt x="1855" y="64855"/>
                    <a:pt x="1786" y="64919"/>
                  </a:cubicBezTo>
                  <a:cubicBezTo>
                    <a:pt x="1919" y="64855"/>
                    <a:pt x="1987" y="64723"/>
                    <a:pt x="2120" y="64654"/>
                  </a:cubicBezTo>
                  <a:cubicBezTo>
                    <a:pt x="2120" y="64590"/>
                    <a:pt x="2120" y="64521"/>
                    <a:pt x="2184" y="64389"/>
                  </a:cubicBezTo>
                  <a:close/>
                  <a:moveTo>
                    <a:pt x="1987" y="64919"/>
                  </a:moveTo>
                  <a:lnTo>
                    <a:pt x="1987" y="64919"/>
                  </a:lnTo>
                  <a:cubicBezTo>
                    <a:pt x="1919" y="65051"/>
                    <a:pt x="1786" y="65120"/>
                    <a:pt x="1722" y="65252"/>
                  </a:cubicBezTo>
                  <a:cubicBezTo>
                    <a:pt x="1654" y="65316"/>
                    <a:pt x="1654" y="65385"/>
                    <a:pt x="1590" y="65449"/>
                  </a:cubicBezTo>
                  <a:cubicBezTo>
                    <a:pt x="1722" y="65385"/>
                    <a:pt x="1786" y="65252"/>
                    <a:pt x="1919" y="65184"/>
                  </a:cubicBezTo>
                  <a:cubicBezTo>
                    <a:pt x="1919" y="65120"/>
                    <a:pt x="1987" y="65051"/>
                    <a:pt x="1987" y="64919"/>
                  </a:cubicBezTo>
                  <a:close/>
                  <a:moveTo>
                    <a:pt x="1786" y="65449"/>
                  </a:moveTo>
                  <a:cubicBezTo>
                    <a:pt x="1722" y="65517"/>
                    <a:pt x="1654" y="65650"/>
                    <a:pt x="1521" y="65714"/>
                  </a:cubicBezTo>
                  <a:cubicBezTo>
                    <a:pt x="1521" y="65782"/>
                    <a:pt x="1458" y="65915"/>
                    <a:pt x="1458" y="65978"/>
                  </a:cubicBezTo>
                  <a:cubicBezTo>
                    <a:pt x="1521" y="65915"/>
                    <a:pt x="1654" y="65846"/>
                    <a:pt x="1722" y="65714"/>
                  </a:cubicBezTo>
                  <a:cubicBezTo>
                    <a:pt x="1722" y="65650"/>
                    <a:pt x="1786" y="65581"/>
                    <a:pt x="1786" y="65449"/>
                  </a:cubicBezTo>
                  <a:close/>
                  <a:moveTo>
                    <a:pt x="1654" y="65978"/>
                  </a:moveTo>
                  <a:cubicBezTo>
                    <a:pt x="1521" y="66047"/>
                    <a:pt x="1458" y="66111"/>
                    <a:pt x="1389" y="66243"/>
                  </a:cubicBezTo>
                  <a:cubicBezTo>
                    <a:pt x="1325" y="66312"/>
                    <a:pt x="1325" y="66376"/>
                    <a:pt x="1256" y="66508"/>
                  </a:cubicBezTo>
                  <a:cubicBezTo>
                    <a:pt x="1389" y="66445"/>
                    <a:pt x="1458" y="66376"/>
                    <a:pt x="1521" y="66312"/>
                  </a:cubicBezTo>
                  <a:cubicBezTo>
                    <a:pt x="1590" y="66180"/>
                    <a:pt x="1590" y="66111"/>
                    <a:pt x="1654" y="65978"/>
                  </a:cubicBezTo>
                  <a:close/>
                  <a:moveTo>
                    <a:pt x="1458" y="66508"/>
                  </a:moveTo>
                  <a:lnTo>
                    <a:pt x="1256" y="66710"/>
                  </a:lnTo>
                  <a:cubicBezTo>
                    <a:pt x="1193" y="66842"/>
                    <a:pt x="1193" y="66906"/>
                    <a:pt x="1124" y="67038"/>
                  </a:cubicBezTo>
                  <a:cubicBezTo>
                    <a:pt x="1193" y="66975"/>
                    <a:pt x="1325" y="66906"/>
                    <a:pt x="1389" y="66842"/>
                  </a:cubicBezTo>
                  <a:cubicBezTo>
                    <a:pt x="1389" y="66710"/>
                    <a:pt x="1458" y="66641"/>
                    <a:pt x="1458" y="66508"/>
                  </a:cubicBezTo>
                  <a:close/>
                  <a:moveTo>
                    <a:pt x="1325" y="67038"/>
                  </a:moveTo>
                  <a:cubicBezTo>
                    <a:pt x="1256" y="67107"/>
                    <a:pt x="1193" y="67171"/>
                    <a:pt x="1060" y="67240"/>
                  </a:cubicBezTo>
                  <a:cubicBezTo>
                    <a:pt x="1060" y="67372"/>
                    <a:pt x="991" y="67436"/>
                    <a:pt x="991" y="67568"/>
                  </a:cubicBezTo>
                  <a:cubicBezTo>
                    <a:pt x="1060" y="67505"/>
                    <a:pt x="1124" y="67436"/>
                    <a:pt x="1256" y="67372"/>
                  </a:cubicBezTo>
                  <a:cubicBezTo>
                    <a:pt x="1256" y="67240"/>
                    <a:pt x="1325" y="67171"/>
                    <a:pt x="1325" y="67038"/>
                  </a:cubicBezTo>
                  <a:close/>
                  <a:moveTo>
                    <a:pt x="1193" y="67568"/>
                  </a:moveTo>
                  <a:lnTo>
                    <a:pt x="1193" y="67568"/>
                  </a:lnTo>
                  <a:cubicBezTo>
                    <a:pt x="1124" y="67637"/>
                    <a:pt x="1060" y="67701"/>
                    <a:pt x="928" y="67770"/>
                  </a:cubicBezTo>
                  <a:cubicBezTo>
                    <a:pt x="928" y="67833"/>
                    <a:pt x="859" y="67966"/>
                    <a:pt x="859" y="68098"/>
                  </a:cubicBezTo>
                  <a:cubicBezTo>
                    <a:pt x="928" y="68035"/>
                    <a:pt x="991" y="67966"/>
                    <a:pt x="1124" y="67902"/>
                  </a:cubicBezTo>
                  <a:cubicBezTo>
                    <a:pt x="1124" y="67770"/>
                    <a:pt x="1124" y="67701"/>
                    <a:pt x="1193" y="67568"/>
                  </a:cubicBezTo>
                  <a:close/>
                  <a:moveTo>
                    <a:pt x="1060" y="68098"/>
                  </a:moveTo>
                  <a:lnTo>
                    <a:pt x="1060" y="68098"/>
                  </a:lnTo>
                  <a:cubicBezTo>
                    <a:pt x="991" y="68167"/>
                    <a:pt x="928" y="68231"/>
                    <a:pt x="795" y="68300"/>
                  </a:cubicBezTo>
                  <a:cubicBezTo>
                    <a:pt x="795" y="68363"/>
                    <a:pt x="795" y="68496"/>
                    <a:pt x="726" y="68628"/>
                  </a:cubicBezTo>
                  <a:cubicBezTo>
                    <a:pt x="795" y="68565"/>
                    <a:pt x="859" y="68496"/>
                    <a:pt x="991" y="68432"/>
                  </a:cubicBezTo>
                  <a:cubicBezTo>
                    <a:pt x="991" y="68300"/>
                    <a:pt x="991" y="68231"/>
                    <a:pt x="1060" y="68098"/>
                  </a:cubicBezTo>
                  <a:close/>
                  <a:moveTo>
                    <a:pt x="928" y="68628"/>
                  </a:moveTo>
                  <a:lnTo>
                    <a:pt x="928" y="68628"/>
                  </a:lnTo>
                  <a:cubicBezTo>
                    <a:pt x="859" y="68697"/>
                    <a:pt x="795" y="68697"/>
                    <a:pt x="726" y="68761"/>
                  </a:cubicBezTo>
                  <a:cubicBezTo>
                    <a:pt x="663" y="68893"/>
                    <a:pt x="663" y="69026"/>
                    <a:pt x="663" y="69158"/>
                  </a:cubicBezTo>
                  <a:lnTo>
                    <a:pt x="859" y="68962"/>
                  </a:lnTo>
                  <a:cubicBezTo>
                    <a:pt x="859" y="68830"/>
                    <a:pt x="928" y="68761"/>
                    <a:pt x="928" y="68628"/>
                  </a:cubicBezTo>
                  <a:close/>
                  <a:moveTo>
                    <a:pt x="795" y="69158"/>
                  </a:moveTo>
                  <a:cubicBezTo>
                    <a:pt x="726" y="69227"/>
                    <a:pt x="663" y="69227"/>
                    <a:pt x="594" y="69291"/>
                  </a:cubicBezTo>
                  <a:cubicBezTo>
                    <a:pt x="594" y="69423"/>
                    <a:pt x="530" y="69556"/>
                    <a:pt x="530" y="69688"/>
                  </a:cubicBezTo>
                  <a:lnTo>
                    <a:pt x="726" y="69492"/>
                  </a:lnTo>
                  <a:cubicBezTo>
                    <a:pt x="795" y="69360"/>
                    <a:pt x="795" y="69291"/>
                    <a:pt x="795" y="69158"/>
                  </a:cubicBezTo>
                  <a:close/>
                  <a:moveTo>
                    <a:pt x="726" y="69688"/>
                  </a:moveTo>
                  <a:cubicBezTo>
                    <a:pt x="663" y="69688"/>
                    <a:pt x="594" y="69757"/>
                    <a:pt x="530" y="69821"/>
                  </a:cubicBezTo>
                  <a:cubicBezTo>
                    <a:pt x="461" y="69953"/>
                    <a:pt x="461" y="70086"/>
                    <a:pt x="461" y="70218"/>
                  </a:cubicBezTo>
                  <a:lnTo>
                    <a:pt x="663" y="70022"/>
                  </a:lnTo>
                  <a:cubicBezTo>
                    <a:pt x="663" y="69889"/>
                    <a:pt x="663" y="69757"/>
                    <a:pt x="726" y="69688"/>
                  </a:cubicBezTo>
                  <a:close/>
                  <a:moveTo>
                    <a:pt x="594" y="70218"/>
                  </a:moveTo>
                  <a:cubicBezTo>
                    <a:pt x="530" y="70218"/>
                    <a:pt x="461" y="70287"/>
                    <a:pt x="398" y="70351"/>
                  </a:cubicBezTo>
                  <a:cubicBezTo>
                    <a:pt x="398" y="70483"/>
                    <a:pt x="398" y="70615"/>
                    <a:pt x="329" y="70748"/>
                  </a:cubicBezTo>
                  <a:cubicBezTo>
                    <a:pt x="398" y="70684"/>
                    <a:pt x="461" y="70615"/>
                    <a:pt x="530" y="70615"/>
                  </a:cubicBezTo>
                  <a:cubicBezTo>
                    <a:pt x="594" y="70483"/>
                    <a:pt x="594" y="70351"/>
                    <a:pt x="594" y="70218"/>
                  </a:cubicBezTo>
                  <a:close/>
                  <a:moveTo>
                    <a:pt x="530" y="70748"/>
                  </a:moveTo>
                  <a:cubicBezTo>
                    <a:pt x="461" y="70748"/>
                    <a:pt x="398" y="70817"/>
                    <a:pt x="329" y="70880"/>
                  </a:cubicBezTo>
                  <a:cubicBezTo>
                    <a:pt x="329" y="71013"/>
                    <a:pt x="265" y="71145"/>
                    <a:pt x="265" y="71278"/>
                  </a:cubicBezTo>
                  <a:cubicBezTo>
                    <a:pt x="329" y="71214"/>
                    <a:pt x="398" y="71145"/>
                    <a:pt x="461" y="71145"/>
                  </a:cubicBezTo>
                  <a:cubicBezTo>
                    <a:pt x="461" y="71013"/>
                    <a:pt x="530" y="70880"/>
                    <a:pt x="530" y="70748"/>
                  </a:cubicBezTo>
                  <a:close/>
                  <a:moveTo>
                    <a:pt x="461" y="71278"/>
                  </a:moveTo>
                  <a:cubicBezTo>
                    <a:pt x="398" y="71278"/>
                    <a:pt x="329" y="71347"/>
                    <a:pt x="265" y="71410"/>
                  </a:cubicBezTo>
                  <a:cubicBezTo>
                    <a:pt x="265" y="71543"/>
                    <a:pt x="196" y="71675"/>
                    <a:pt x="196" y="71808"/>
                  </a:cubicBezTo>
                  <a:cubicBezTo>
                    <a:pt x="265" y="71744"/>
                    <a:pt x="329" y="71675"/>
                    <a:pt x="398" y="71675"/>
                  </a:cubicBezTo>
                  <a:cubicBezTo>
                    <a:pt x="398" y="71543"/>
                    <a:pt x="461" y="71410"/>
                    <a:pt x="461" y="71278"/>
                  </a:cubicBezTo>
                  <a:close/>
                  <a:moveTo>
                    <a:pt x="398" y="71808"/>
                  </a:moveTo>
                  <a:cubicBezTo>
                    <a:pt x="329" y="71808"/>
                    <a:pt x="265" y="71877"/>
                    <a:pt x="196" y="71940"/>
                  </a:cubicBezTo>
                  <a:cubicBezTo>
                    <a:pt x="196" y="72073"/>
                    <a:pt x="196" y="72205"/>
                    <a:pt x="133" y="72338"/>
                  </a:cubicBezTo>
                  <a:cubicBezTo>
                    <a:pt x="196" y="72274"/>
                    <a:pt x="265" y="72274"/>
                    <a:pt x="329" y="72205"/>
                  </a:cubicBezTo>
                  <a:cubicBezTo>
                    <a:pt x="329" y="72073"/>
                    <a:pt x="398" y="71940"/>
                    <a:pt x="398" y="71808"/>
                  </a:cubicBezTo>
                  <a:close/>
                  <a:moveTo>
                    <a:pt x="329" y="72338"/>
                  </a:moveTo>
                  <a:cubicBezTo>
                    <a:pt x="265" y="72338"/>
                    <a:pt x="196" y="72407"/>
                    <a:pt x="133" y="72407"/>
                  </a:cubicBezTo>
                  <a:lnTo>
                    <a:pt x="133" y="72868"/>
                  </a:lnTo>
                  <a:cubicBezTo>
                    <a:pt x="196" y="72804"/>
                    <a:pt x="265" y="72804"/>
                    <a:pt x="329" y="72735"/>
                  </a:cubicBezTo>
                  <a:lnTo>
                    <a:pt x="329" y="72338"/>
                  </a:lnTo>
                  <a:close/>
                  <a:moveTo>
                    <a:pt x="265" y="72868"/>
                  </a:moveTo>
                  <a:cubicBezTo>
                    <a:pt x="196" y="72868"/>
                    <a:pt x="133" y="72937"/>
                    <a:pt x="133" y="72937"/>
                  </a:cubicBezTo>
                  <a:cubicBezTo>
                    <a:pt x="64" y="73732"/>
                    <a:pt x="0" y="74458"/>
                    <a:pt x="0" y="75252"/>
                  </a:cubicBezTo>
                  <a:cubicBezTo>
                    <a:pt x="0" y="80287"/>
                    <a:pt x="1193" y="85851"/>
                    <a:pt x="4240" y="91946"/>
                  </a:cubicBezTo>
                  <a:cubicBezTo>
                    <a:pt x="9073" y="101750"/>
                    <a:pt x="10202" y="111421"/>
                    <a:pt x="13047" y="119704"/>
                  </a:cubicBezTo>
                  <a:cubicBezTo>
                    <a:pt x="14441" y="123811"/>
                    <a:pt x="16227" y="127521"/>
                    <a:pt x="19009" y="130833"/>
                  </a:cubicBezTo>
                  <a:lnTo>
                    <a:pt x="19211" y="131029"/>
                  </a:lnTo>
                  <a:cubicBezTo>
                    <a:pt x="20467" y="132290"/>
                    <a:pt x="21791" y="133483"/>
                    <a:pt x="23318" y="134542"/>
                  </a:cubicBezTo>
                  <a:cubicBezTo>
                    <a:pt x="21791" y="133414"/>
                    <a:pt x="20535" y="132221"/>
                    <a:pt x="19343" y="130896"/>
                  </a:cubicBezTo>
                  <a:cubicBezTo>
                    <a:pt x="19274" y="130833"/>
                    <a:pt x="19211" y="130700"/>
                    <a:pt x="19142" y="130632"/>
                  </a:cubicBezTo>
                  <a:cubicBezTo>
                    <a:pt x="14902" y="125730"/>
                    <a:pt x="13047" y="119768"/>
                    <a:pt x="11325" y="113212"/>
                  </a:cubicBezTo>
                  <a:cubicBezTo>
                    <a:pt x="9603" y="106519"/>
                    <a:pt x="8013" y="99301"/>
                    <a:pt x="4436" y="91882"/>
                  </a:cubicBezTo>
                  <a:cubicBezTo>
                    <a:pt x="1389" y="85788"/>
                    <a:pt x="196" y="80223"/>
                    <a:pt x="196" y="75252"/>
                  </a:cubicBezTo>
                  <a:cubicBezTo>
                    <a:pt x="196" y="74458"/>
                    <a:pt x="196" y="73663"/>
                    <a:pt x="265" y="72868"/>
                  </a:cubicBezTo>
                  <a:close/>
                  <a:moveTo>
                    <a:pt x="126789" y="26630"/>
                  </a:moveTo>
                  <a:lnTo>
                    <a:pt x="126789" y="26630"/>
                  </a:lnTo>
                  <a:cubicBezTo>
                    <a:pt x="127451" y="29879"/>
                    <a:pt x="127849" y="33122"/>
                    <a:pt x="128379" y="36503"/>
                  </a:cubicBezTo>
                  <a:cubicBezTo>
                    <a:pt x="129370" y="43456"/>
                    <a:pt x="130694" y="50743"/>
                    <a:pt x="135135" y="58363"/>
                  </a:cubicBezTo>
                  <a:cubicBezTo>
                    <a:pt x="140170" y="67107"/>
                    <a:pt x="142422" y="75586"/>
                    <a:pt x="142422" y="83334"/>
                  </a:cubicBezTo>
                  <a:cubicBezTo>
                    <a:pt x="142422" y="95327"/>
                    <a:pt x="137123" y="105724"/>
                    <a:pt x="128575" y="113143"/>
                  </a:cubicBezTo>
                  <a:cubicBezTo>
                    <a:pt x="124070" y="116985"/>
                    <a:pt x="119566" y="123212"/>
                    <a:pt x="114001" y="128512"/>
                  </a:cubicBezTo>
                  <a:cubicBezTo>
                    <a:pt x="111288" y="131161"/>
                    <a:pt x="108241" y="133546"/>
                    <a:pt x="104796" y="135269"/>
                  </a:cubicBezTo>
                  <a:cubicBezTo>
                    <a:pt x="101415" y="136991"/>
                    <a:pt x="97642" y="138051"/>
                    <a:pt x="93333" y="138051"/>
                  </a:cubicBezTo>
                  <a:cubicBezTo>
                    <a:pt x="90816" y="138051"/>
                    <a:pt x="88034" y="137653"/>
                    <a:pt x="85119" y="136795"/>
                  </a:cubicBezTo>
                  <a:cubicBezTo>
                    <a:pt x="82406" y="136000"/>
                    <a:pt x="80021" y="135735"/>
                    <a:pt x="77700" y="135735"/>
                  </a:cubicBezTo>
                  <a:cubicBezTo>
                    <a:pt x="72470" y="135735"/>
                    <a:pt x="68029" y="137388"/>
                    <a:pt x="63392" y="139111"/>
                  </a:cubicBezTo>
                  <a:cubicBezTo>
                    <a:pt x="61140" y="139906"/>
                    <a:pt x="58887" y="140700"/>
                    <a:pt x="56370" y="141363"/>
                  </a:cubicBezTo>
                  <a:cubicBezTo>
                    <a:pt x="56503" y="141363"/>
                    <a:pt x="56571" y="141432"/>
                    <a:pt x="56635" y="141495"/>
                  </a:cubicBezTo>
                  <a:cubicBezTo>
                    <a:pt x="59020" y="140833"/>
                    <a:pt x="61272" y="140038"/>
                    <a:pt x="63461" y="139243"/>
                  </a:cubicBezTo>
                  <a:cubicBezTo>
                    <a:pt x="68098" y="137590"/>
                    <a:pt x="72533" y="135867"/>
                    <a:pt x="77700" y="135867"/>
                  </a:cubicBezTo>
                  <a:cubicBezTo>
                    <a:pt x="79952" y="135867"/>
                    <a:pt x="82406" y="136196"/>
                    <a:pt x="85056" y="136991"/>
                  </a:cubicBezTo>
                  <a:cubicBezTo>
                    <a:pt x="88034" y="137855"/>
                    <a:pt x="90753" y="138252"/>
                    <a:pt x="93333" y="138252"/>
                  </a:cubicBezTo>
                  <a:cubicBezTo>
                    <a:pt x="97642" y="138252"/>
                    <a:pt x="101484" y="137123"/>
                    <a:pt x="104929" y="135401"/>
                  </a:cubicBezTo>
                  <a:cubicBezTo>
                    <a:pt x="110027" y="132820"/>
                    <a:pt x="114335" y="128713"/>
                    <a:pt x="118108" y="124537"/>
                  </a:cubicBezTo>
                  <a:cubicBezTo>
                    <a:pt x="121950" y="120367"/>
                    <a:pt x="125331" y="116191"/>
                    <a:pt x="128707" y="113276"/>
                  </a:cubicBezTo>
                  <a:cubicBezTo>
                    <a:pt x="137255" y="105793"/>
                    <a:pt x="142618" y="95390"/>
                    <a:pt x="142618" y="83334"/>
                  </a:cubicBezTo>
                  <a:cubicBezTo>
                    <a:pt x="142618" y="75517"/>
                    <a:pt x="140366" y="67038"/>
                    <a:pt x="135268" y="58294"/>
                  </a:cubicBezTo>
                  <a:cubicBezTo>
                    <a:pt x="129370" y="48162"/>
                    <a:pt x="129041" y="38554"/>
                    <a:pt x="127515" y="29614"/>
                  </a:cubicBezTo>
                  <a:cubicBezTo>
                    <a:pt x="127319" y="28618"/>
                    <a:pt x="127186" y="27690"/>
                    <a:pt x="126985" y="26699"/>
                  </a:cubicBezTo>
                  <a:cubicBezTo>
                    <a:pt x="126921" y="26699"/>
                    <a:pt x="126852" y="26699"/>
                    <a:pt x="126789" y="26630"/>
                  </a:cubicBezTo>
                  <a:close/>
                  <a:moveTo>
                    <a:pt x="56238" y="141363"/>
                  </a:moveTo>
                  <a:cubicBezTo>
                    <a:pt x="56174" y="141363"/>
                    <a:pt x="56105" y="141432"/>
                    <a:pt x="56041" y="141432"/>
                  </a:cubicBezTo>
                  <a:cubicBezTo>
                    <a:pt x="56174" y="141432"/>
                    <a:pt x="56238" y="141495"/>
                    <a:pt x="56306" y="141564"/>
                  </a:cubicBezTo>
                  <a:cubicBezTo>
                    <a:pt x="56370" y="141564"/>
                    <a:pt x="56439" y="141495"/>
                    <a:pt x="56503" y="141495"/>
                  </a:cubicBezTo>
                  <a:cubicBezTo>
                    <a:pt x="56439" y="141432"/>
                    <a:pt x="56370" y="141432"/>
                    <a:pt x="56238" y="141363"/>
                  </a:cubicBezTo>
                  <a:close/>
                  <a:moveTo>
                    <a:pt x="55909" y="141432"/>
                  </a:moveTo>
                  <a:cubicBezTo>
                    <a:pt x="55840" y="141495"/>
                    <a:pt x="55777" y="141495"/>
                    <a:pt x="55708" y="141495"/>
                  </a:cubicBezTo>
                  <a:cubicBezTo>
                    <a:pt x="55840" y="141564"/>
                    <a:pt x="55909" y="141564"/>
                    <a:pt x="55973" y="141628"/>
                  </a:cubicBezTo>
                  <a:cubicBezTo>
                    <a:pt x="56041" y="141628"/>
                    <a:pt x="56105" y="141564"/>
                    <a:pt x="56174" y="141564"/>
                  </a:cubicBezTo>
                  <a:cubicBezTo>
                    <a:pt x="56105" y="141564"/>
                    <a:pt x="56041" y="141495"/>
                    <a:pt x="55909" y="141432"/>
                  </a:cubicBezTo>
                  <a:close/>
                  <a:moveTo>
                    <a:pt x="55379" y="141564"/>
                  </a:moveTo>
                  <a:cubicBezTo>
                    <a:pt x="55512" y="141628"/>
                    <a:pt x="55575" y="141628"/>
                    <a:pt x="55644" y="141697"/>
                  </a:cubicBezTo>
                  <a:cubicBezTo>
                    <a:pt x="55708" y="141697"/>
                    <a:pt x="55777" y="141697"/>
                    <a:pt x="55840" y="141628"/>
                  </a:cubicBezTo>
                  <a:cubicBezTo>
                    <a:pt x="55777" y="141628"/>
                    <a:pt x="55708" y="141564"/>
                    <a:pt x="55575" y="141564"/>
                  </a:cubicBezTo>
                  <a:close/>
                  <a:moveTo>
                    <a:pt x="55045" y="141628"/>
                  </a:moveTo>
                  <a:cubicBezTo>
                    <a:pt x="55178" y="141697"/>
                    <a:pt x="55247" y="141760"/>
                    <a:pt x="55379" y="141760"/>
                  </a:cubicBezTo>
                  <a:lnTo>
                    <a:pt x="55512" y="141760"/>
                  </a:lnTo>
                  <a:cubicBezTo>
                    <a:pt x="55443" y="141697"/>
                    <a:pt x="55379" y="141628"/>
                    <a:pt x="55247" y="141628"/>
                  </a:cubicBezTo>
                  <a:close/>
                  <a:moveTo>
                    <a:pt x="54717" y="141697"/>
                  </a:moveTo>
                  <a:cubicBezTo>
                    <a:pt x="54849" y="141760"/>
                    <a:pt x="54913" y="141829"/>
                    <a:pt x="55045" y="141829"/>
                  </a:cubicBezTo>
                  <a:lnTo>
                    <a:pt x="55178" y="141829"/>
                  </a:lnTo>
                  <a:cubicBezTo>
                    <a:pt x="55114" y="141760"/>
                    <a:pt x="54982" y="141697"/>
                    <a:pt x="54913" y="141697"/>
                  </a:cubicBezTo>
                  <a:close/>
                  <a:moveTo>
                    <a:pt x="54452" y="141760"/>
                  </a:moveTo>
                  <a:cubicBezTo>
                    <a:pt x="54515" y="141829"/>
                    <a:pt x="54584" y="141893"/>
                    <a:pt x="54717" y="141893"/>
                  </a:cubicBezTo>
                  <a:lnTo>
                    <a:pt x="54849" y="141893"/>
                  </a:lnTo>
                  <a:cubicBezTo>
                    <a:pt x="54780" y="141829"/>
                    <a:pt x="54648" y="141829"/>
                    <a:pt x="54584" y="141760"/>
                  </a:cubicBezTo>
                  <a:close/>
                  <a:moveTo>
                    <a:pt x="54118" y="141829"/>
                  </a:moveTo>
                  <a:cubicBezTo>
                    <a:pt x="54187" y="141893"/>
                    <a:pt x="54319" y="141962"/>
                    <a:pt x="54383" y="141962"/>
                  </a:cubicBezTo>
                  <a:lnTo>
                    <a:pt x="54515" y="141962"/>
                  </a:lnTo>
                  <a:cubicBezTo>
                    <a:pt x="54452" y="141893"/>
                    <a:pt x="54319" y="141893"/>
                    <a:pt x="54250" y="141829"/>
                  </a:cubicBezTo>
                  <a:close/>
                  <a:moveTo>
                    <a:pt x="53789" y="141893"/>
                  </a:moveTo>
                  <a:cubicBezTo>
                    <a:pt x="53853" y="141962"/>
                    <a:pt x="53985" y="142025"/>
                    <a:pt x="54054" y="142025"/>
                  </a:cubicBezTo>
                  <a:lnTo>
                    <a:pt x="54187" y="142025"/>
                  </a:lnTo>
                  <a:cubicBezTo>
                    <a:pt x="54118" y="141962"/>
                    <a:pt x="53985" y="141962"/>
                    <a:pt x="53922" y="141893"/>
                  </a:cubicBezTo>
                  <a:close/>
                  <a:moveTo>
                    <a:pt x="53455" y="141962"/>
                  </a:moveTo>
                  <a:cubicBezTo>
                    <a:pt x="53524" y="142025"/>
                    <a:pt x="53657" y="142025"/>
                    <a:pt x="53720" y="142094"/>
                  </a:cubicBezTo>
                  <a:lnTo>
                    <a:pt x="53853" y="142094"/>
                  </a:lnTo>
                  <a:cubicBezTo>
                    <a:pt x="53789" y="142025"/>
                    <a:pt x="53657" y="141962"/>
                    <a:pt x="53524" y="141962"/>
                  </a:cubicBezTo>
                  <a:close/>
                  <a:moveTo>
                    <a:pt x="53127" y="142025"/>
                  </a:moveTo>
                  <a:cubicBezTo>
                    <a:pt x="53190" y="142094"/>
                    <a:pt x="53323" y="142094"/>
                    <a:pt x="53455" y="142158"/>
                  </a:cubicBezTo>
                  <a:lnTo>
                    <a:pt x="53524" y="142158"/>
                  </a:lnTo>
                  <a:cubicBezTo>
                    <a:pt x="53392" y="142094"/>
                    <a:pt x="53323" y="142025"/>
                    <a:pt x="53190" y="142025"/>
                  </a:cubicBezTo>
                  <a:close/>
                  <a:moveTo>
                    <a:pt x="52395" y="142094"/>
                  </a:moveTo>
                  <a:cubicBezTo>
                    <a:pt x="52528" y="142158"/>
                    <a:pt x="52660" y="142227"/>
                    <a:pt x="52793" y="142227"/>
                  </a:cubicBezTo>
                  <a:lnTo>
                    <a:pt x="52862" y="142227"/>
                  </a:lnTo>
                  <a:cubicBezTo>
                    <a:pt x="52729" y="142227"/>
                    <a:pt x="52597" y="142158"/>
                    <a:pt x="52528" y="142094"/>
                  </a:cubicBezTo>
                  <a:close/>
                  <a:moveTo>
                    <a:pt x="52729" y="142094"/>
                  </a:moveTo>
                  <a:cubicBezTo>
                    <a:pt x="52862" y="142094"/>
                    <a:pt x="52994" y="142158"/>
                    <a:pt x="53127" y="142227"/>
                  </a:cubicBezTo>
                  <a:cubicBezTo>
                    <a:pt x="53127" y="142227"/>
                    <a:pt x="53190" y="142227"/>
                    <a:pt x="53190" y="142158"/>
                  </a:cubicBezTo>
                  <a:cubicBezTo>
                    <a:pt x="53058" y="142158"/>
                    <a:pt x="52994" y="142094"/>
                    <a:pt x="52862" y="142094"/>
                  </a:cubicBezTo>
                  <a:close/>
                  <a:moveTo>
                    <a:pt x="52067" y="142158"/>
                  </a:moveTo>
                  <a:cubicBezTo>
                    <a:pt x="52199" y="142227"/>
                    <a:pt x="52332" y="142227"/>
                    <a:pt x="52464" y="142290"/>
                  </a:cubicBezTo>
                  <a:lnTo>
                    <a:pt x="52528" y="142290"/>
                  </a:lnTo>
                  <a:cubicBezTo>
                    <a:pt x="52395" y="142227"/>
                    <a:pt x="52263" y="142227"/>
                    <a:pt x="52131" y="142158"/>
                  </a:cubicBezTo>
                  <a:close/>
                  <a:moveTo>
                    <a:pt x="51733" y="142227"/>
                  </a:moveTo>
                  <a:cubicBezTo>
                    <a:pt x="51934" y="142227"/>
                    <a:pt x="52067" y="142290"/>
                    <a:pt x="52199" y="142359"/>
                  </a:cubicBezTo>
                  <a:cubicBezTo>
                    <a:pt x="52067" y="142290"/>
                    <a:pt x="51934" y="142227"/>
                    <a:pt x="51802" y="142227"/>
                  </a:cubicBezTo>
                  <a:close/>
                  <a:moveTo>
                    <a:pt x="23450" y="134871"/>
                  </a:moveTo>
                  <a:lnTo>
                    <a:pt x="23450" y="134871"/>
                  </a:lnTo>
                  <a:cubicBezTo>
                    <a:pt x="25766" y="136593"/>
                    <a:pt x="28548" y="138120"/>
                    <a:pt x="31993" y="139444"/>
                  </a:cubicBezTo>
                  <a:lnTo>
                    <a:pt x="33583" y="140038"/>
                  </a:lnTo>
                  <a:cubicBezTo>
                    <a:pt x="35506" y="140700"/>
                    <a:pt x="37292" y="141167"/>
                    <a:pt x="38951" y="141564"/>
                  </a:cubicBezTo>
                  <a:cubicBezTo>
                    <a:pt x="41929" y="142290"/>
                    <a:pt x="44648" y="142624"/>
                    <a:pt x="47165" y="142624"/>
                  </a:cubicBezTo>
                  <a:lnTo>
                    <a:pt x="47827" y="142624"/>
                  </a:lnTo>
                  <a:cubicBezTo>
                    <a:pt x="45374" y="142555"/>
                    <a:pt x="42793" y="142227"/>
                    <a:pt x="39878" y="141628"/>
                  </a:cubicBezTo>
                  <a:cubicBezTo>
                    <a:pt x="37891" y="141167"/>
                    <a:pt x="35702" y="140568"/>
                    <a:pt x="33450" y="139773"/>
                  </a:cubicBezTo>
                  <a:cubicBezTo>
                    <a:pt x="33053" y="139641"/>
                    <a:pt x="32592" y="139444"/>
                    <a:pt x="32125" y="139312"/>
                  </a:cubicBezTo>
                  <a:cubicBezTo>
                    <a:pt x="28681" y="138051"/>
                    <a:pt x="25835" y="136530"/>
                    <a:pt x="23450" y="13487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2" name="Google Shape;712;p38"/>
            <p:cNvSpPr/>
            <p:nvPr/>
          </p:nvSpPr>
          <p:spPr>
            <a:xfrm>
              <a:off x="2007650" y="1029725"/>
              <a:ext cx="3611825" cy="3562300"/>
            </a:xfrm>
            <a:custGeom>
              <a:avLst/>
              <a:gdLst/>
              <a:ahLst/>
              <a:cxnLst/>
              <a:rect l="l" t="t" r="r" b="b"/>
              <a:pathLst>
                <a:path w="144473" h="142492" extrusionOk="0">
                  <a:moveTo>
                    <a:pt x="92804" y="201"/>
                  </a:moveTo>
                  <a:cubicBezTo>
                    <a:pt x="92936" y="265"/>
                    <a:pt x="93005" y="334"/>
                    <a:pt x="93137" y="334"/>
                  </a:cubicBezTo>
                  <a:lnTo>
                    <a:pt x="93201" y="334"/>
                  </a:lnTo>
                  <a:cubicBezTo>
                    <a:pt x="93069" y="334"/>
                    <a:pt x="92936" y="265"/>
                    <a:pt x="92873" y="201"/>
                  </a:cubicBezTo>
                  <a:close/>
                  <a:moveTo>
                    <a:pt x="93201" y="201"/>
                  </a:moveTo>
                  <a:cubicBezTo>
                    <a:pt x="93334" y="265"/>
                    <a:pt x="93466" y="265"/>
                    <a:pt x="93535" y="334"/>
                  </a:cubicBezTo>
                  <a:lnTo>
                    <a:pt x="93599" y="334"/>
                  </a:lnTo>
                  <a:cubicBezTo>
                    <a:pt x="93466" y="265"/>
                    <a:pt x="93334" y="201"/>
                    <a:pt x="93201" y="201"/>
                  </a:cubicBezTo>
                  <a:close/>
                  <a:moveTo>
                    <a:pt x="92406" y="265"/>
                  </a:moveTo>
                  <a:cubicBezTo>
                    <a:pt x="92475" y="334"/>
                    <a:pt x="92608" y="334"/>
                    <a:pt x="92740" y="398"/>
                  </a:cubicBezTo>
                  <a:lnTo>
                    <a:pt x="92804" y="398"/>
                  </a:lnTo>
                  <a:cubicBezTo>
                    <a:pt x="92740" y="334"/>
                    <a:pt x="92608" y="265"/>
                    <a:pt x="92475" y="265"/>
                  </a:cubicBezTo>
                  <a:close/>
                  <a:moveTo>
                    <a:pt x="91611" y="334"/>
                  </a:moveTo>
                  <a:cubicBezTo>
                    <a:pt x="91680" y="398"/>
                    <a:pt x="91813" y="466"/>
                    <a:pt x="91876" y="466"/>
                  </a:cubicBezTo>
                  <a:lnTo>
                    <a:pt x="92078" y="466"/>
                  </a:lnTo>
                  <a:cubicBezTo>
                    <a:pt x="91945" y="398"/>
                    <a:pt x="91876" y="398"/>
                    <a:pt x="91744" y="334"/>
                  </a:cubicBezTo>
                  <a:close/>
                  <a:moveTo>
                    <a:pt x="92141" y="265"/>
                  </a:moveTo>
                  <a:cubicBezTo>
                    <a:pt x="92078" y="265"/>
                    <a:pt x="92078" y="265"/>
                    <a:pt x="92009" y="334"/>
                  </a:cubicBezTo>
                  <a:cubicBezTo>
                    <a:pt x="92078" y="334"/>
                    <a:pt x="92210" y="398"/>
                    <a:pt x="92274" y="466"/>
                  </a:cubicBezTo>
                  <a:cubicBezTo>
                    <a:pt x="92343" y="466"/>
                    <a:pt x="92406" y="466"/>
                    <a:pt x="92406" y="398"/>
                  </a:cubicBezTo>
                  <a:cubicBezTo>
                    <a:pt x="92343" y="398"/>
                    <a:pt x="92210" y="334"/>
                    <a:pt x="92141" y="265"/>
                  </a:cubicBezTo>
                  <a:close/>
                  <a:moveTo>
                    <a:pt x="91214" y="398"/>
                  </a:moveTo>
                  <a:cubicBezTo>
                    <a:pt x="91283" y="466"/>
                    <a:pt x="91415" y="530"/>
                    <a:pt x="91479" y="530"/>
                  </a:cubicBezTo>
                  <a:lnTo>
                    <a:pt x="91680" y="530"/>
                  </a:lnTo>
                  <a:cubicBezTo>
                    <a:pt x="91548" y="466"/>
                    <a:pt x="91479" y="398"/>
                    <a:pt x="91415" y="398"/>
                  </a:cubicBezTo>
                  <a:close/>
                  <a:moveTo>
                    <a:pt x="91018" y="398"/>
                  </a:moveTo>
                  <a:cubicBezTo>
                    <a:pt x="90949" y="466"/>
                    <a:pt x="90885" y="466"/>
                    <a:pt x="90816" y="466"/>
                  </a:cubicBezTo>
                  <a:cubicBezTo>
                    <a:pt x="90885" y="530"/>
                    <a:pt x="90949" y="530"/>
                    <a:pt x="91018" y="599"/>
                  </a:cubicBezTo>
                  <a:lnTo>
                    <a:pt x="91283" y="599"/>
                  </a:lnTo>
                  <a:cubicBezTo>
                    <a:pt x="91214" y="530"/>
                    <a:pt x="91081" y="466"/>
                    <a:pt x="91018" y="398"/>
                  </a:cubicBezTo>
                  <a:close/>
                  <a:moveTo>
                    <a:pt x="90620" y="466"/>
                  </a:moveTo>
                  <a:cubicBezTo>
                    <a:pt x="90551" y="466"/>
                    <a:pt x="90488" y="530"/>
                    <a:pt x="90419" y="530"/>
                  </a:cubicBezTo>
                  <a:cubicBezTo>
                    <a:pt x="90488" y="599"/>
                    <a:pt x="90551" y="599"/>
                    <a:pt x="90620" y="663"/>
                  </a:cubicBezTo>
                  <a:lnTo>
                    <a:pt x="90885" y="663"/>
                  </a:lnTo>
                  <a:cubicBezTo>
                    <a:pt x="90816" y="599"/>
                    <a:pt x="90753" y="530"/>
                    <a:pt x="90620" y="466"/>
                  </a:cubicBezTo>
                  <a:close/>
                  <a:moveTo>
                    <a:pt x="90286" y="530"/>
                  </a:moveTo>
                  <a:cubicBezTo>
                    <a:pt x="90223" y="530"/>
                    <a:pt x="90090" y="530"/>
                    <a:pt x="90021" y="599"/>
                  </a:cubicBezTo>
                  <a:cubicBezTo>
                    <a:pt x="90090" y="599"/>
                    <a:pt x="90154" y="663"/>
                    <a:pt x="90223" y="731"/>
                  </a:cubicBezTo>
                  <a:cubicBezTo>
                    <a:pt x="90286" y="731"/>
                    <a:pt x="90419" y="731"/>
                    <a:pt x="90488" y="663"/>
                  </a:cubicBezTo>
                  <a:cubicBezTo>
                    <a:pt x="90419" y="663"/>
                    <a:pt x="90355" y="599"/>
                    <a:pt x="90286" y="530"/>
                  </a:cubicBezTo>
                  <a:close/>
                  <a:moveTo>
                    <a:pt x="89889" y="599"/>
                  </a:moveTo>
                  <a:cubicBezTo>
                    <a:pt x="89825" y="599"/>
                    <a:pt x="89756" y="599"/>
                    <a:pt x="89624" y="663"/>
                  </a:cubicBezTo>
                  <a:cubicBezTo>
                    <a:pt x="89693" y="663"/>
                    <a:pt x="89756" y="731"/>
                    <a:pt x="89825" y="795"/>
                  </a:cubicBezTo>
                  <a:cubicBezTo>
                    <a:pt x="89889" y="795"/>
                    <a:pt x="89958" y="795"/>
                    <a:pt x="90090" y="731"/>
                  </a:cubicBezTo>
                  <a:cubicBezTo>
                    <a:pt x="90021" y="731"/>
                    <a:pt x="89958" y="663"/>
                    <a:pt x="89889" y="599"/>
                  </a:cubicBezTo>
                  <a:close/>
                  <a:moveTo>
                    <a:pt x="89491" y="663"/>
                  </a:moveTo>
                  <a:cubicBezTo>
                    <a:pt x="89428" y="663"/>
                    <a:pt x="89359" y="663"/>
                    <a:pt x="89227" y="731"/>
                  </a:cubicBezTo>
                  <a:cubicBezTo>
                    <a:pt x="89295" y="731"/>
                    <a:pt x="89359" y="795"/>
                    <a:pt x="89428" y="864"/>
                  </a:cubicBezTo>
                  <a:cubicBezTo>
                    <a:pt x="89491" y="864"/>
                    <a:pt x="89560" y="864"/>
                    <a:pt x="89693" y="795"/>
                  </a:cubicBezTo>
                  <a:cubicBezTo>
                    <a:pt x="89624" y="795"/>
                    <a:pt x="89560" y="731"/>
                    <a:pt x="89491" y="663"/>
                  </a:cubicBezTo>
                  <a:close/>
                  <a:moveTo>
                    <a:pt x="89094" y="731"/>
                  </a:moveTo>
                  <a:cubicBezTo>
                    <a:pt x="89030" y="731"/>
                    <a:pt x="88962" y="731"/>
                    <a:pt x="88829" y="795"/>
                  </a:cubicBezTo>
                  <a:cubicBezTo>
                    <a:pt x="88898" y="795"/>
                    <a:pt x="88962" y="864"/>
                    <a:pt x="89030" y="927"/>
                  </a:cubicBezTo>
                  <a:cubicBezTo>
                    <a:pt x="89094" y="927"/>
                    <a:pt x="89163" y="927"/>
                    <a:pt x="89295" y="864"/>
                  </a:cubicBezTo>
                  <a:cubicBezTo>
                    <a:pt x="89227" y="864"/>
                    <a:pt x="89163" y="795"/>
                    <a:pt x="89094" y="731"/>
                  </a:cubicBezTo>
                  <a:close/>
                  <a:moveTo>
                    <a:pt x="88697" y="795"/>
                  </a:moveTo>
                  <a:cubicBezTo>
                    <a:pt x="88633" y="795"/>
                    <a:pt x="88564" y="864"/>
                    <a:pt x="88432" y="864"/>
                  </a:cubicBezTo>
                  <a:cubicBezTo>
                    <a:pt x="88500" y="927"/>
                    <a:pt x="88564" y="927"/>
                    <a:pt x="88633" y="996"/>
                  </a:cubicBezTo>
                  <a:cubicBezTo>
                    <a:pt x="88697" y="996"/>
                    <a:pt x="88765" y="996"/>
                    <a:pt x="88898" y="927"/>
                  </a:cubicBezTo>
                  <a:cubicBezTo>
                    <a:pt x="88829" y="927"/>
                    <a:pt x="88765" y="864"/>
                    <a:pt x="88697" y="795"/>
                  </a:cubicBezTo>
                  <a:close/>
                  <a:moveTo>
                    <a:pt x="88299" y="864"/>
                  </a:moveTo>
                  <a:cubicBezTo>
                    <a:pt x="88236" y="864"/>
                    <a:pt x="88167" y="927"/>
                    <a:pt x="88034" y="927"/>
                  </a:cubicBezTo>
                  <a:lnTo>
                    <a:pt x="88167" y="1060"/>
                  </a:lnTo>
                  <a:cubicBezTo>
                    <a:pt x="88299" y="1060"/>
                    <a:pt x="88368" y="1060"/>
                    <a:pt x="88500" y="996"/>
                  </a:cubicBezTo>
                  <a:cubicBezTo>
                    <a:pt x="88432" y="996"/>
                    <a:pt x="88368" y="927"/>
                    <a:pt x="88299" y="864"/>
                  </a:cubicBezTo>
                  <a:close/>
                  <a:moveTo>
                    <a:pt x="87971" y="927"/>
                  </a:moveTo>
                  <a:cubicBezTo>
                    <a:pt x="87838" y="996"/>
                    <a:pt x="87769" y="996"/>
                    <a:pt x="87637" y="996"/>
                  </a:cubicBezTo>
                  <a:lnTo>
                    <a:pt x="87769" y="1129"/>
                  </a:lnTo>
                  <a:lnTo>
                    <a:pt x="88103" y="1129"/>
                  </a:lnTo>
                  <a:cubicBezTo>
                    <a:pt x="88034" y="1060"/>
                    <a:pt x="87971" y="996"/>
                    <a:pt x="87971" y="927"/>
                  </a:cubicBezTo>
                  <a:close/>
                  <a:moveTo>
                    <a:pt x="87573" y="996"/>
                  </a:moveTo>
                  <a:cubicBezTo>
                    <a:pt x="87441" y="1060"/>
                    <a:pt x="87372" y="1060"/>
                    <a:pt x="87239" y="1060"/>
                  </a:cubicBezTo>
                  <a:cubicBezTo>
                    <a:pt x="87308" y="1129"/>
                    <a:pt x="87308" y="1192"/>
                    <a:pt x="87372" y="1261"/>
                  </a:cubicBezTo>
                  <a:cubicBezTo>
                    <a:pt x="87504" y="1192"/>
                    <a:pt x="87573" y="1192"/>
                    <a:pt x="87706" y="1192"/>
                  </a:cubicBezTo>
                  <a:cubicBezTo>
                    <a:pt x="87637" y="1129"/>
                    <a:pt x="87573" y="1060"/>
                    <a:pt x="87573" y="996"/>
                  </a:cubicBezTo>
                  <a:close/>
                  <a:moveTo>
                    <a:pt x="87176" y="1129"/>
                  </a:moveTo>
                  <a:cubicBezTo>
                    <a:pt x="87043" y="1129"/>
                    <a:pt x="86974" y="1129"/>
                    <a:pt x="86842" y="1192"/>
                  </a:cubicBezTo>
                  <a:cubicBezTo>
                    <a:pt x="86911" y="1192"/>
                    <a:pt x="86911" y="1261"/>
                    <a:pt x="86974" y="1325"/>
                  </a:cubicBezTo>
                  <a:cubicBezTo>
                    <a:pt x="87043" y="1325"/>
                    <a:pt x="87176" y="1261"/>
                    <a:pt x="87308" y="1261"/>
                  </a:cubicBezTo>
                  <a:lnTo>
                    <a:pt x="87176" y="1129"/>
                  </a:lnTo>
                  <a:close/>
                  <a:moveTo>
                    <a:pt x="86778" y="1192"/>
                  </a:moveTo>
                  <a:cubicBezTo>
                    <a:pt x="86646" y="1192"/>
                    <a:pt x="86577" y="1261"/>
                    <a:pt x="86444" y="1261"/>
                  </a:cubicBezTo>
                  <a:cubicBezTo>
                    <a:pt x="86513" y="1325"/>
                    <a:pt x="86513" y="1394"/>
                    <a:pt x="86577" y="1394"/>
                  </a:cubicBezTo>
                  <a:cubicBezTo>
                    <a:pt x="86646" y="1394"/>
                    <a:pt x="86778" y="1394"/>
                    <a:pt x="86842" y="1325"/>
                  </a:cubicBezTo>
                  <a:cubicBezTo>
                    <a:pt x="86842" y="1325"/>
                    <a:pt x="86778" y="1261"/>
                    <a:pt x="86778" y="1192"/>
                  </a:cubicBezTo>
                  <a:close/>
                  <a:moveTo>
                    <a:pt x="86381" y="1261"/>
                  </a:moveTo>
                  <a:cubicBezTo>
                    <a:pt x="86248" y="1325"/>
                    <a:pt x="86116" y="1325"/>
                    <a:pt x="86047" y="1325"/>
                  </a:cubicBezTo>
                  <a:cubicBezTo>
                    <a:pt x="86047" y="1394"/>
                    <a:pt x="86116" y="1457"/>
                    <a:pt x="86179" y="1526"/>
                  </a:cubicBezTo>
                  <a:cubicBezTo>
                    <a:pt x="86248" y="1457"/>
                    <a:pt x="86381" y="1457"/>
                    <a:pt x="86444" y="1457"/>
                  </a:cubicBezTo>
                  <a:cubicBezTo>
                    <a:pt x="86444" y="1394"/>
                    <a:pt x="86381" y="1325"/>
                    <a:pt x="86381" y="1261"/>
                  </a:cubicBezTo>
                  <a:close/>
                  <a:moveTo>
                    <a:pt x="95851" y="0"/>
                  </a:moveTo>
                  <a:cubicBezTo>
                    <a:pt x="96911" y="0"/>
                    <a:pt x="97971" y="69"/>
                    <a:pt x="99030" y="201"/>
                  </a:cubicBezTo>
                  <a:lnTo>
                    <a:pt x="99295" y="201"/>
                  </a:lnTo>
                  <a:cubicBezTo>
                    <a:pt x="99428" y="265"/>
                    <a:pt x="99497" y="265"/>
                    <a:pt x="99629" y="265"/>
                  </a:cubicBezTo>
                  <a:lnTo>
                    <a:pt x="100027" y="265"/>
                  </a:lnTo>
                  <a:cubicBezTo>
                    <a:pt x="100159" y="265"/>
                    <a:pt x="100223" y="334"/>
                    <a:pt x="100355" y="334"/>
                  </a:cubicBezTo>
                  <a:lnTo>
                    <a:pt x="100753" y="334"/>
                  </a:lnTo>
                  <a:cubicBezTo>
                    <a:pt x="100822" y="398"/>
                    <a:pt x="100954" y="398"/>
                    <a:pt x="101087" y="398"/>
                  </a:cubicBezTo>
                  <a:cubicBezTo>
                    <a:pt x="101219" y="398"/>
                    <a:pt x="101283" y="398"/>
                    <a:pt x="101415" y="466"/>
                  </a:cubicBezTo>
                  <a:lnTo>
                    <a:pt x="101749" y="466"/>
                  </a:lnTo>
                  <a:cubicBezTo>
                    <a:pt x="105655" y="1060"/>
                    <a:pt x="109433" y="2454"/>
                    <a:pt x="112941" y="4971"/>
                  </a:cubicBezTo>
                  <a:cubicBezTo>
                    <a:pt x="118310" y="8813"/>
                    <a:pt x="121754" y="12788"/>
                    <a:pt x="124070" y="16895"/>
                  </a:cubicBezTo>
                  <a:cubicBezTo>
                    <a:pt x="124139" y="16958"/>
                    <a:pt x="124203" y="17027"/>
                    <a:pt x="124203" y="17091"/>
                  </a:cubicBezTo>
                  <a:cubicBezTo>
                    <a:pt x="124272" y="17160"/>
                    <a:pt x="124335" y="17223"/>
                    <a:pt x="124335" y="17356"/>
                  </a:cubicBezTo>
                  <a:cubicBezTo>
                    <a:pt x="124404" y="17425"/>
                    <a:pt x="124468" y="17488"/>
                    <a:pt x="124468" y="17557"/>
                  </a:cubicBezTo>
                  <a:cubicBezTo>
                    <a:pt x="124537" y="17621"/>
                    <a:pt x="124537" y="17621"/>
                    <a:pt x="124537" y="17690"/>
                  </a:cubicBezTo>
                  <a:cubicBezTo>
                    <a:pt x="125130" y="18681"/>
                    <a:pt x="125660" y="19677"/>
                    <a:pt x="126190" y="20668"/>
                  </a:cubicBezTo>
                  <a:cubicBezTo>
                    <a:pt x="126126" y="20535"/>
                    <a:pt x="126057" y="20339"/>
                    <a:pt x="125994" y="20207"/>
                  </a:cubicBezTo>
                  <a:cubicBezTo>
                    <a:pt x="125528" y="19211"/>
                    <a:pt x="124998" y="18151"/>
                    <a:pt x="124468" y="17160"/>
                  </a:cubicBezTo>
                  <a:cubicBezTo>
                    <a:pt x="124468" y="17091"/>
                    <a:pt x="124404" y="17091"/>
                    <a:pt x="124404" y="17027"/>
                  </a:cubicBezTo>
                  <a:cubicBezTo>
                    <a:pt x="124335" y="16958"/>
                    <a:pt x="124335" y="16895"/>
                    <a:pt x="124272" y="16826"/>
                  </a:cubicBezTo>
                  <a:lnTo>
                    <a:pt x="124272" y="16762"/>
                  </a:lnTo>
                  <a:cubicBezTo>
                    <a:pt x="121887" y="12655"/>
                    <a:pt x="118442" y="8681"/>
                    <a:pt x="113074" y="4838"/>
                  </a:cubicBezTo>
                  <a:cubicBezTo>
                    <a:pt x="109566" y="2321"/>
                    <a:pt x="105856" y="927"/>
                    <a:pt x="102014" y="334"/>
                  </a:cubicBezTo>
                  <a:cubicBezTo>
                    <a:pt x="101882" y="334"/>
                    <a:pt x="101749" y="334"/>
                    <a:pt x="101680" y="265"/>
                  </a:cubicBezTo>
                  <a:lnTo>
                    <a:pt x="101352" y="265"/>
                  </a:lnTo>
                  <a:cubicBezTo>
                    <a:pt x="101219" y="265"/>
                    <a:pt x="101087" y="201"/>
                    <a:pt x="101018" y="201"/>
                  </a:cubicBezTo>
                  <a:lnTo>
                    <a:pt x="100689" y="201"/>
                  </a:lnTo>
                  <a:cubicBezTo>
                    <a:pt x="100557" y="133"/>
                    <a:pt x="100424" y="133"/>
                    <a:pt x="100355" y="133"/>
                  </a:cubicBezTo>
                  <a:lnTo>
                    <a:pt x="100027" y="133"/>
                  </a:lnTo>
                  <a:cubicBezTo>
                    <a:pt x="99958" y="69"/>
                    <a:pt x="99894" y="69"/>
                    <a:pt x="99825" y="69"/>
                  </a:cubicBezTo>
                  <a:cubicBezTo>
                    <a:pt x="98967" y="0"/>
                    <a:pt x="98039" y="0"/>
                    <a:pt x="97112" y="0"/>
                  </a:cubicBezTo>
                  <a:close/>
                  <a:moveTo>
                    <a:pt x="126852" y="22989"/>
                  </a:moveTo>
                  <a:cubicBezTo>
                    <a:pt x="126921" y="23053"/>
                    <a:pt x="126985" y="23121"/>
                    <a:pt x="127054" y="23121"/>
                  </a:cubicBezTo>
                  <a:cubicBezTo>
                    <a:pt x="126985" y="23053"/>
                    <a:pt x="126921" y="23053"/>
                    <a:pt x="126852" y="22989"/>
                  </a:cubicBezTo>
                  <a:close/>
                  <a:moveTo>
                    <a:pt x="126921" y="23254"/>
                  </a:moveTo>
                  <a:cubicBezTo>
                    <a:pt x="126965" y="23275"/>
                    <a:pt x="127002" y="23289"/>
                    <a:pt x="127033" y="23301"/>
                  </a:cubicBezTo>
                  <a:lnTo>
                    <a:pt x="127033" y="23301"/>
                  </a:lnTo>
                  <a:lnTo>
                    <a:pt x="126985" y="23254"/>
                  </a:lnTo>
                  <a:close/>
                  <a:moveTo>
                    <a:pt x="127033" y="23301"/>
                  </a:moveTo>
                  <a:lnTo>
                    <a:pt x="127186" y="23450"/>
                  </a:lnTo>
                  <a:lnTo>
                    <a:pt x="127186" y="23386"/>
                  </a:lnTo>
                  <a:cubicBezTo>
                    <a:pt x="127140" y="23340"/>
                    <a:pt x="127097" y="23325"/>
                    <a:pt x="127033" y="23301"/>
                  </a:cubicBezTo>
                  <a:close/>
                  <a:moveTo>
                    <a:pt x="127054" y="23450"/>
                  </a:moveTo>
                  <a:lnTo>
                    <a:pt x="127054" y="23519"/>
                  </a:lnTo>
                  <a:cubicBezTo>
                    <a:pt x="127117" y="23583"/>
                    <a:pt x="127186" y="23651"/>
                    <a:pt x="127250" y="23651"/>
                  </a:cubicBezTo>
                  <a:lnTo>
                    <a:pt x="127054" y="23450"/>
                  </a:lnTo>
                  <a:close/>
                  <a:moveTo>
                    <a:pt x="127117" y="23715"/>
                  </a:moveTo>
                  <a:lnTo>
                    <a:pt x="127117" y="23784"/>
                  </a:lnTo>
                  <a:cubicBezTo>
                    <a:pt x="127186" y="23848"/>
                    <a:pt x="127250" y="23848"/>
                    <a:pt x="127382" y="23916"/>
                  </a:cubicBezTo>
                  <a:lnTo>
                    <a:pt x="127319" y="23848"/>
                  </a:lnTo>
                  <a:cubicBezTo>
                    <a:pt x="127250" y="23784"/>
                    <a:pt x="127186" y="23784"/>
                    <a:pt x="127117" y="23715"/>
                  </a:cubicBezTo>
                  <a:close/>
                  <a:moveTo>
                    <a:pt x="127186" y="23980"/>
                  </a:moveTo>
                  <a:lnTo>
                    <a:pt x="127186" y="24049"/>
                  </a:lnTo>
                  <a:cubicBezTo>
                    <a:pt x="127260" y="24049"/>
                    <a:pt x="127312" y="24068"/>
                    <a:pt x="127355" y="24086"/>
                  </a:cubicBezTo>
                  <a:lnTo>
                    <a:pt x="127355" y="24086"/>
                  </a:lnTo>
                  <a:cubicBezTo>
                    <a:pt x="127300" y="24031"/>
                    <a:pt x="127241" y="23980"/>
                    <a:pt x="127186" y="23980"/>
                  </a:cubicBezTo>
                  <a:close/>
                  <a:moveTo>
                    <a:pt x="127355" y="24086"/>
                  </a:moveTo>
                  <a:cubicBezTo>
                    <a:pt x="127364" y="24095"/>
                    <a:pt x="127373" y="24104"/>
                    <a:pt x="127382" y="24112"/>
                  </a:cubicBezTo>
                  <a:lnTo>
                    <a:pt x="127451" y="24112"/>
                  </a:lnTo>
                  <a:cubicBezTo>
                    <a:pt x="127420" y="24112"/>
                    <a:pt x="127391" y="24100"/>
                    <a:pt x="127355" y="24086"/>
                  </a:cubicBezTo>
                  <a:close/>
                  <a:moveTo>
                    <a:pt x="127250" y="24181"/>
                  </a:moveTo>
                  <a:cubicBezTo>
                    <a:pt x="127250" y="24245"/>
                    <a:pt x="127250" y="24245"/>
                    <a:pt x="127319" y="24245"/>
                  </a:cubicBezTo>
                  <a:cubicBezTo>
                    <a:pt x="127382" y="24314"/>
                    <a:pt x="127451" y="24377"/>
                    <a:pt x="127515" y="24377"/>
                  </a:cubicBezTo>
                  <a:lnTo>
                    <a:pt x="127515" y="24314"/>
                  </a:lnTo>
                  <a:cubicBezTo>
                    <a:pt x="127382" y="24245"/>
                    <a:pt x="127319" y="24245"/>
                    <a:pt x="127250" y="24181"/>
                  </a:cubicBezTo>
                  <a:close/>
                  <a:moveTo>
                    <a:pt x="127319" y="24446"/>
                  </a:moveTo>
                  <a:lnTo>
                    <a:pt x="127382" y="24510"/>
                  </a:lnTo>
                  <a:cubicBezTo>
                    <a:pt x="127451" y="24579"/>
                    <a:pt x="127515" y="24579"/>
                    <a:pt x="127584" y="24642"/>
                  </a:cubicBezTo>
                  <a:lnTo>
                    <a:pt x="127584" y="24510"/>
                  </a:lnTo>
                  <a:cubicBezTo>
                    <a:pt x="127515" y="24510"/>
                    <a:pt x="127382" y="24446"/>
                    <a:pt x="127319" y="24446"/>
                  </a:cubicBezTo>
                  <a:close/>
                  <a:moveTo>
                    <a:pt x="127382" y="24642"/>
                  </a:moveTo>
                  <a:cubicBezTo>
                    <a:pt x="127451" y="24711"/>
                    <a:pt x="127451" y="24711"/>
                    <a:pt x="127451" y="24775"/>
                  </a:cubicBezTo>
                  <a:cubicBezTo>
                    <a:pt x="127515" y="24775"/>
                    <a:pt x="127584" y="24844"/>
                    <a:pt x="127647" y="24844"/>
                  </a:cubicBezTo>
                  <a:lnTo>
                    <a:pt x="127647" y="24775"/>
                  </a:lnTo>
                  <a:cubicBezTo>
                    <a:pt x="127584" y="24711"/>
                    <a:pt x="127515" y="24711"/>
                    <a:pt x="127382" y="24642"/>
                  </a:cubicBezTo>
                  <a:close/>
                  <a:moveTo>
                    <a:pt x="127515" y="24907"/>
                  </a:moveTo>
                  <a:lnTo>
                    <a:pt x="127515" y="25040"/>
                  </a:lnTo>
                  <a:cubicBezTo>
                    <a:pt x="127584" y="25040"/>
                    <a:pt x="127647" y="25109"/>
                    <a:pt x="127716" y="25109"/>
                  </a:cubicBezTo>
                  <a:lnTo>
                    <a:pt x="127716" y="24976"/>
                  </a:lnTo>
                  <a:cubicBezTo>
                    <a:pt x="127647" y="24976"/>
                    <a:pt x="127584" y="24976"/>
                    <a:pt x="127515" y="24907"/>
                  </a:cubicBezTo>
                  <a:close/>
                  <a:moveTo>
                    <a:pt x="127584" y="25172"/>
                  </a:moveTo>
                  <a:lnTo>
                    <a:pt x="127584" y="25305"/>
                  </a:lnTo>
                  <a:cubicBezTo>
                    <a:pt x="127647" y="25305"/>
                    <a:pt x="127716" y="25305"/>
                    <a:pt x="127780" y="25374"/>
                  </a:cubicBezTo>
                  <a:lnTo>
                    <a:pt x="127780" y="25241"/>
                  </a:lnTo>
                  <a:cubicBezTo>
                    <a:pt x="127716" y="25241"/>
                    <a:pt x="127647" y="25172"/>
                    <a:pt x="127584" y="25172"/>
                  </a:cubicBezTo>
                  <a:close/>
                  <a:moveTo>
                    <a:pt x="127647" y="25374"/>
                  </a:moveTo>
                  <a:lnTo>
                    <a:pt x="127647" y="25506"/>
                  </a:lnTo>
                  <a:cubicBezTo>
                    <a:pt x="127716" y="25570"/>
                    <a:pt x="127780" y="25570"/>
                    <a:pt x="127849" y="25570"/>
                  </a:cubicBezTo>
                  <a:lnTo>
                    <a:pt x="127849" y="25506"/>
                  </a:lnTo>
                  <a:cubicBezTo>
                    <a:pt x="127780" y="25437"/>
                    <a:pt x="127716" y="25437"/>
                    <a:pt x="127647" y="25374"/>
                  </a:cubicBezTo>
                  <a:close/>
                  <a:moveTo>
                    <a:pt x="127716" y="25639"/>
                  </a:moveTo>
                  <a:lnTo>
                    <a:pt x="127716" y="25771"/>
                  </a:lnTo>
                  <a:cubicBezTo>
                    <a:pt x="127780" y="25771"/>
                    <a:pt x="127849" y="25835"/>
                    <a:pt x="127912" y="25835"/>
                  </a:cubicBezTo>
                  <a:lnTo>
                    <a:pt x="127912" y="25702"/>
                  </a:lnTo>
                  <a:cubicBezTo>
                    <a:pt x="127849" y="25702"/>
                    <a:pt x="127780" y="25639"/>
                    <a:pt x="127716" y="25639"/>
                  </a:cubicBezTo>
                  <a:close/>
                  <a:moveTo>
                    <a:pt x="127780" y="25904"/>
                  </a:moveTo>
                  <a:lnTo>
                    <a:pt x="127780" y="26036"/>
                  </a:lnTo>
                  <a:cubicBezTo>
                    <a:pt x="127849" y="26036"/>
                    <a:pt x="127912" y="26100"/>
                    <a:pt x="127981" y="26100"/>
                  </a:cubicBezTo>
                  <a:lnTo>
                    <a:pt x="127981" y="25967"/>
                  </a:lnTo>
                  <a:cubicBezTo>
                    <a:pt x="127912" y="25904"/>
                    <a:pt x="127849" y="25904"/>
                    <a:pt x="127780" y="25904"/>
                  </a:cubicBezTo>
                  <a:close/>
                  <a:moveTo>
                    <a:pt x="127849" y="26100"/>
                  </a:moveTo>
                  <a:lnTo>
                    <a:pt x="127849" y="26301"/>
                  </a:lnTo>
                  <a:lnTo>
                    <a:pt x="128045" y="26301"/>
                  </a:lnTo>
                  <a:lnTo>
                    <a:pt x="128045" y="26169"/>
                  </a:lnTo>
                  <a:cubicBezTo>
                    <a:pt x="127981" y="26169"/>
                    <a:pt x="127912" y="26169"/>
                    <a:pt x="127849" y="26100"/>
                  </a:cubicBezTo>
                  <a:close/>
                  <a:moveTo>
                    <a:pt x="127912" y="26365"/>
                  </a:moveTo>
                  <a:lnTo>
                    <a:pt x="127912" y="26566"/>
                  </a:lnTo>
                  <a:lnTo>
                    <a:pt x="128114" y="26566"/>
                  </a:lnTo>
                  <a:lnTo>
                    <a:pt x="128114" y="26434"/>
                  </a:lnTo>
                  <a:cubicBezTo>
                    <a:pt x="128045" y="26434"/>
                    <a:pt x="127981" y="26365"/>
                    <a:pt x="127912" y="26365"/>
                  </a:cubicBezTo>
                  <a:close/>
                  <a:moveTo>
                    <a:pt x="85983" y="1394"/>
                  </a:moveTo>
                  <a:cubicBezTo>
                    <a:pt x="83530" y="1924"/>
                    <a:pt x="81145" y="2586"/>
                    <a:pt x="78829" y="3249"/>
                  </a:cubicBezTo>
                  <a:cubicBezTo>
                    <a:pt x="72867" y="5035"/>
                    <a:pt x="67234" y="7154"/>
                    <a:pt x="62332" y="8283"/>
                  </a:cubicBezTo>
                  <a:cubicBezTo>
                    <a:pt x="49216" y="11463"/>
                    <a:pt x="41071" y="17223"/>
                    <a:pt x="34378" y="24112"/>
                  </a:cubicBezTo>
                  <a:cubicBezTo>
                    <a:pt x="31860" y="26699"/>
                    <a:pt x="29476" y="29481"/>
                    <a:pt x="27223" y="32395"/>
                  </a:cubicBezTo>
                  <a:cubicBezTo>
                    <a:pt x="26296" y="33651"/>
                    <a:pt x="25369" y="34913"/>
                    <a:pt x="24378" y="36169"/>
                  </a:cubicBezTo>
                  <a:cubicBezTo>
                    <a:pt x="24510" y="36036"/>
                    <a:pt x="24643" y="35904"/>
                    <a:pt x="24706" y="35771"/>
                  </a:cubicBezTo>
                  <a:cubicBezTo>
                    <a:pt x="25634" y="34579"/>
                    <a:pt x="26561" y="33386"/>
                    <a:pt x="27557" y="32263"/>
                  </a:cubicBezTo>
                  <a:cubicBezTo>
                    <a:pt x="29741" y="29481"/>
                    <a:pt x="32062" y="26762"/>
                    <a:pt x="34510" y="24245"/>
                  </a:cubicBezTo>
                  <a:cubicBezTo>
                    <a:pt x="41134" y="17356"/>
                    <a:pt x="49285" y="11595"/>
                    <a:pt x="62401" y="8479"/>
                  </a:cubicBezTo>
                  <a:cubicBezTo>
                    <a:pt x="67234" y="7287"/>
                    <a:pt x="72931" y="5236"/>
                    <a:pt x="78893" y="3445"/>
                  </a:cubicBezTo>
                  <a:cubicBezTo>
                    <a:pt x="81214" y="2719"/>
                    <a:pt x="83662" y="2056"/>
                    <a:pt x="86047" y="1526"/>
                  </a:cubicBezTo>
                  <a:cubicBezTo>
                    <a:pt x="86047" y="1457"/>
                    <a:pt x="85983" y="1394"/>
                    <a:pt x="85983" y="1394"/>
                  </a:cubicBezTo>
                  <a:close/>
                  <a:moveTo>
                    <a:pt x="21526" y="39550"/>
                  </a:moveTo>
                  <a:lnTo>
                    <a:pt x="21526" y="39550"/>
                  </a:lnTo>
                  <a:cubicBezTo>
                    <a:pt x="21463" y="39613"/>
                    <a:pt x="21463" y="39746"/>
                    <a:pt x="21394" y="39878"/>
                  </a:cubicBezTo>
                  <a:cubicBezTo>
                    <a:pt x="21463" y="39815"/>
                    <a:pt x="21463" y="39682"/>
                    <a:pt x="21526" y="39550"/>
                  </a:cubicBezTo>
                  <a:close/>
                  <a:moveTo>
                    <a:pt x="21065" y="40080"/>
                  </a:moveTo>
                  <a:cubicBezTo>
                    <a:pt x="20997" y="40212"/>
                    <a:pt x="20997" y="40345"/>
                    <a:pt x="20933" y="40477"/>
                  </a:cubicBezTo>
                  <a:cubicBezTo>
                    <a:pt x="20997" y="40345"/>
                    <a:pt x="20997" y="40276"/>
                    <a:pt x="21065" y="40143"/>
                  </a:cubicBezTo>
                  <a:lnTo>
                    <a:pt x="21065" y="40080"/>
                  </a:lnTo>
                  <a:close/>
                  <a:moveTo>
                    <a:pt x="20864" y="40276"/>
                  </a:moveTo>
                  <a:cubicBezTo>
                    <a:pt x="20864" y="40408"/>
                    <a:pt x="20800" y="40541"/>
                    <a:pt x="20800" y="40673"/>
                  </a:cubicBezTo>
                  <a:cubicBezTo>
                    <a:pt x="20864" y="40541"/>
                    <a:pt x="20864" y="40408"/>
                    <a:pt x="20864" y="40276"/>
                  </a:cubicBezTo>
                  <a:close/>
                  <a:moveTo>
                    <a:pt x="20599" y="40610"/>
                  </a:moveTo>
                  <a:cubicBezTo>
                    <a:pt x="20599" y="40635"/>
                    <a:pt x="20597" y="40661"/>
                    <a:pt x="20593" y="40687"/>
                  </a:cubicBezTo>
                  <a:lnTo>
                    <a:pt x="20593" y="40687"/>
                  </a:lnTo>
                  <a:cubicBezTo>
                    <a:pt x="20595" y="40682"/>
                    <a:pt x="20597" y="40678"/>
                    <a:pt x="20599" y="40673"/>
                  </a:cubicBezTo>
                  <a:lnTo>
                    <a:pt x="20599" y="40610"/>
                  </a:lnTo>
                  <a:close/>
                  <a:moveTo>
                    <a:pt x="20593" y="40687"/>
                  </a:moveTo>
                  <a:lnTo>
                    <a:pt x="20593" y="40687"/>
                  </a:lnTo>
                  <a:cubicBezTo>
                    <a:pt x="20535" y="40815"/>
                    <a:pt x="20533" y="40943"/>
                    <a:pt x="20467" y="41071"/>
                  </a:cubicBezTo>
                  <a:lnTo>
                    <a:pt x="20535" y="41007"/>
                  </a:lnTo>
                  <a:cubicBezTo>
                    <a:pt x="20535" y="40900"/>
                    <a:pt x="20577" y="40793"/>
                    <a:pt x="20593" y="40687"/>
                  </a:cubicBezTo>
                  <a:close/>
                  <a:moveTo>
                    <a:pt x="20467" y="40806"/>
                  </a:moveTo>
                  <a:lnTo>
                    <a:pt x="20467" y="40806"/>
                  </a:lnTo>
                  <a:cubicBezTo>
                    <a:pt x="18877" y="42793"/>
                    <a:pt x="17154" y="44717"/>
                    <a:pt x="15369" y="46704"/>
                  </a:cubicBezTo>
                  <a:cubicBezTo>
                    <a:pt x="13911" y="48225"/>
                    <a:pt x="12189" y="50016"/>
                    <a:pt x="10398" y="52067"/>
                  </a:cubicBezTo>
                  <a:cubicBezTo>
                    <a:pt x="10334" y="52199"/>
                    <a:pt x="10202" y="52332"/>
                    <a:pt x="10133" y="52401"/>
                  </a:cubicBezTo>
                  <a:cubicBezTo>
                    <a:pt x="10069" y="52464"/>
                    <a:pt x="10069" y="52533"/>
                    <a:pt x="10000" y="52533"/>
                  </a:cubicBezTo>
                  <a:cubicBezTo>
                    <a:pt x="9937" y="52666"/>
                    <a:pt x="9804" y="52798"/>
                    <a:pt x="9735" y="52862"/>
                  </a:cubicBezTo>
                  <a:cubicBezTo>
                    <a:pt x="9672" y="52931"/>
                    <a:pt x="9672" y="52994"/>
                    <a:pt x="9603" y="52994"/>
                  </a:cubicBezTo>
                  <a:cubicBezTo>
                    <a:pt x="9539" y="53127"/>
                    <a:pt x="9407" y="53259"/>
                    <a:pt x="9338" y="53392"/>
                  </a:cubicBezTo>
                  <a:cubicBezTo>
                    <a:pt x="9338" y="53392"/>
                    <a:pt x="9274" y="53392"/>
                    <a:pt x="9274" y="53461"/>
                  </a:cubicBezTo>
                  <a:cubicBezTo>
                    <a:pt x="9142" y="53593"/>
                    <a:pt x="9073" y="53726"/>
                    <a:pt x="8940" y="53858"/>
                  </a:cubicBezTo>
                  <a:lnTo>
                    <a:pt x="8877" y="53922"/>
                  </a:lnTo>
                  <a:cubicBezTo>
                    <a:pt x="8808" y="54054"/>
                    <a:pt x="8675" y="54187"/>
                    <a:pt x="8612" y="54319"/>
                  </a:cubicBezTo>
                  <a:lnTo>
                    <a:pt x="8543" y="54319"/>
                  </a:lnTo>
                  <a:cubicBezTo>
                    <a:pt x="8410" y="54452"/>
                    <a:pt x="8347" y="54653"/>
                    <a:pt x="8214" y="54786"/>
                  </a:cubicBezTo>
                  <a:cubicBezTo>
                    <a:pt x="8145" y="54849"/>
                    <a:pt x="8082" y="54918"/>
                    <a:pt x="8082" y="54982"/>
                  </a:cubicBezTo>
                  <a:cubicBezTo>
                    <a:pt x="7218" y="56110"/>
                    <a:pt x="6360" y="57303"/>
                    <a:pt x="5565" y="58495"/>
                  </a:cubicBezTo>
                  <a:cubicBezTo>
                    <a:pt x="5432" y="58760"/>
                    <a:pt x="5300" y="58956"/>
                    <a:pt x="5167" y="59158"/>
                  </a:cubicBezTo>
                  <a:lnTo>
                    <a:pt x="4568" y="60149"/>
                  </a:lnTo>
                  <a:cubicBezTo>
                    <a:pt x="4701" y="59953"/>
                    <a:pt x="4833" y="59688"/>
                    <a:pt x="5035" y="59486"/>
                  </a:cubicBezTo>
                  <a:cubicBezTo>
                    <a:pt x="5761" y="58294"/>
                    <a:pt x="6625" y="57170"/>
                    <a:pt x="7483" y="56110"/>
                  </a:cubicBezTo>
                  <a:cubicBezTo>
                    <a:pt x="7552" y="55978"/>
                    <a:pt x="7616" y="55845"/>
                    <a:pt x="7684" y="55777"/>
                  </a:cubicBezTo>
                  <a:lnTo>
                    <a:pt x="7684" y="55713"/>
                  </a:lnTo>
                  <a:cubicBezTo>
                    <a:pt x="7817" y="55580"/>
                    <a:pt x="7949" y="55448"/>
                    <a:pt x="8082" y="55247"/>
                  </a:cubicBezTo>
                  <a:cubicBezTo>
                    <a:pt x="8214" y="55051"/>
                    <a:pt x="8347" y="54918"/>
                    <a:pt x="8410" y="54786"/>
                  </a:cubicBezTo>
                  <a:cubicBezTo>
                    <a:pt x="8479" y="54786"/>
                    <a:pt x="8479" y="54717"/>
                    <a:pt x="8479" y="54717"/>
                  </a:cubicBezTo>
                  <a:cubicBezTo>
                    <a:pt x="8612" y="54584"/>
                    <a:pt x="8675" y="54452"/>
                    <a:pt x="8808" y="54319"/>
                  </a:cubicBezTo>
                  <a:cubicBezTo>
                    <a:pt x="8808" y="54256"/>
                    <a:pt x="8877" y="54256"/>
                    <a:pt x="8877" y="54187"/>
                  </a:cubicBezTo>
                  <a:lnTo>
                    <a:pt x="9205" y="53858"/>
                  </a:lnTo>
                  <a:cubicBezTo>
                    <a:pt x="9205" y="53789"/>
                    <a:pt x="9205" y="53789"/>
                    <a:pt x="9274" y="53726"/>
                  </a:cubicBezTo>
                  <a:cubicBezTo>
                    <a:pt x="9338" y="53593"/>
                    <a:pt x="9470" y="53461"/>
                    <a:pt x="9539" y="53392"/>
                  </a:cubicBezTo>
                  <a:cubicBezTo>
                    <a:pt x="9603" y="53328"/>
                    <a:pt x="9603" y="53259"/>
                    <a:pt x="9672" y="53259"/>
                  </a:cubicBezTo>
                  <a:cubicBezTo>
                    <a:pt x="9735" y="53127"/>
                    <a:pt x="9868" y="52994"/>
                    <a:pt x="9937" y="52931"/>
                  </a:cubicBezTo>
                  <a:cubicBezTo>
                    <a:pt x="10000" y="52862"/>
                    <a:pt x="10069" y="52798"/>
                    <a:pt x="10069" y="52729"/>
                  </a:cubicBezTo>
                  <a:cubicBezTo>
                    <a:pt x="10202" y="52666"/>
                    <a:pt x="10265" y="52533"/>
                    <a:pt x="10334" y="52401"/>
                  </a:cubicBezTo>
                  <a:cubicBezTo>
                    <a:pt x="12189" y="50281"/>
                    <a:pt x="13975" y="48426"/>
                    <a:pt x="15501" y="46836"/>
                  </a:cubicBezTo>
                  <a:cubicBezTo>
                    <a:pt x="17223" y="44913"/>
                    <a:pt x="18813" y="43058"/>
                    <a:pt x="20403" y="41203"/>
                  </a:cubicBezTo>
                  <a:cubicBezTo>
                    <a:pt x="20403" y="41071"/>
                    <a:pt x="20467" y="40938"/>
                    <a:pt x="20467" y="40806"/>
                  </a:cubicBezTo>
                  <a:close/>
                  <a:moveTo>
                    <a:pt x="3180" y="63196"/>
                  </a:moveTo>
                  <a:lnTo>
                    <a:pt x="3180" y="63196"/>
                  </a:lnTo>
                  <a:cubicBezTo>
                    <a:pt x="3164" y="63220"/>
                    <a:pt x="3149" y="63242"/>
                    <a:pt x="3133" y="63265"/>
                  </a:cubicBezTo>
                  <a:lnTo>
                    <a:pt x="3133" y="63265"/>
                  </a:lnTo>
                  <a:cubicBezTo>
                    <a:pt x="3180" y="63264"/>
                    <a:pt x="3180" y="63256"/>
                    <a:pt x="3180" y="63196"/>
                  </a:cubicBezTo>
                  <a:close/>
                  <a:moveTo>
                    <a:pt x="3133" y="63265"/>
                  </a:moveTo>
                  <a:cubicBezTo>
                    <a:pt x="3127" y="63265"/>
                    <a:pt x="3119" y="63265"/>
                    <a:pt x="3111" y="63265"/>
                  </a:cubicBezTo>
                  <a:cubicBezTo>
                    <a:pt x="3064" y="63334"/>
                    <a:pt x="3026" y="63395"/>
                    <a:pt x="2991" y="63451"/>
                  </a:cubicBezTo>
                  <a:lnTo>
                    <a:pt x="2991" y="63451"/>
                  </a:lnTo>
                  <a:cubicBezTo>
                    <a:pt x="3038" y="63391"/>
                    <a:pt x="3086" y="63331"/>
                    <a:pt x="3133" y="63265"/>
                  </a:cubicBezTo>
                  <a:close/>
                  <a:moveTo>
                    <a:pt x="2991" y="63451"/>
                  </a:moveTo>
                  <a:lnTo>
                    <a:pt x="2991" y="63451"/>
                  </a:lnTo>
                  <a:cubicBezTo>
                    <a:pt x="2921" y="63538"/>
                    <a:pt x="2852" y="63623"/>
                    <a:pt x="2782" y="63726"/>
                  </a:cubicBezTo>
                  <a:cubicBezTo>
                    <a:pt x="2868" y="63640"/>
                    <a:pt x="2925" y="63554"/>
                    <a:pt x="2991" y="63451"/>
                  </a:cubicBezTo>
                  <a:close/>
                  <a:moveTo>
                    <a:pt x="2915" y="63726"/>
                  </a:moveTo>
                  <a:cubicBezTo>
                    <a:pt x="2782" y="63858"/>
                    <a:pt x="2714" y="63991"/>
                    <a:pt x="2581" y="64123"/>
                  </a:cubicBezTo>
                  <a:cubicBezTo>
                    <a:pt x="2581" y="64192"/>
                    <a:pt x="2517" y="64192"/>
                    <a:pt x="2517" y="64256"/>
                  </a:cubicBezTo>
                  <a:lnTo>
                    <a:pt x="2915" y="63858"/>
                  </a:lnTo>
                  <a:lnTo>
                    <a:pt x="2915" y="63726"/>
                  </a:lnTo>
                  <a:close/>
                  <a:moveTo>
                    <a:pt x="2714" y="64256"/>
                  </a:moveTo>
                  <a:lnTo>
                    <a:pt x="2385" y="64590"/>
                  </a:lnTo>
                  <a:cubicBezTo>
                    <a:pt x="2316" y="64653"/>
                    <a:pt x="2316" y="64722"/>
                    <a:pt x="2316" y="64786"/>
                  </a:cubicBezTo>
                  <a:cubicBezTo>
                    <a:pt x="2449" y="64653"/>
                    <a:pt x="2517" y="64521"/>
                    <a:pt x="2650" y="64388"/>
                  </a:cubicBezTo>
                  <a:cubicBezTo>
                    <a:pt x="2650" y="64388"/>
                    <a:pt x="2714" y="64325"/>
                    <a:pt x="2714" y="64256"/>
                  </a:cubicBezTo>
                  <a:close/>
                  <a:moveTo>
                    <a:pt x="2517" y="64786"/>
                  </a:moveTo>
                  <a:lnTo>
                    <a:pt x="2517" y="64786"/>
                  </a:lnTo>
                  <a:cubicBezTo>
                    <a:pt x="2385" y="64854"/>
                    <a:pt x="2253" y="64987"/>
                    <a:pt x="2184" y="65119"/>
                  </a:cubicBezTo>
                  <a:cubicBezTo>
                    <a:pt x="2120" y="65183"/>
                    <a:pt x="2120" y="65183"/>
                    <a:pt x="2120" y="65252"/>
                  </a:cubicBezTo>
                  <a:lnTo>
                    <a:pt x="2385" y="64987"/>
                  </a:lnTo>
                  <a:cubicBezTo>
                    <a:pt x="2449" y="64918"/>
                    <a:pt x="2449" y="64854"/>
                    <a:pt x="2517" y="64786"/>
                  </a:cubicBezTo>
                  <a:close/>
                  <a:moveTo>
                    <a:pt x="2316" y="65316"/>
                  </a:moveTo>
                  <a:cubicBezTo>
                    <a:pt x="2184" y="65384"/>
                    <a:pt x="2120" y="65517"/>
                    <a:pt x="1988" y="65581"/>
                  </a:cubicBezTo>
                  <a:cubicBezTo>
                    <a:pt x="1988" y="65649"/>
                    <a:pt x="1919" y="65713"/>
                    <a:pt x="1919" y="65782"/>
                  </a:cubicBezTo>
                  <a:lnTo>
                    <a:pt x="2184" y="65517"/>
                  </a:lnTo>
                  <a:cubicBezTo>
                    <a:pt x="2253" y="65448"/>
                    <a:pt x="2253" y="65384"/>
                    <a:pt x="2316" y="65316"/>
                  </a:cubicBezTo>
                  <a:close/>
                  <a:moveTo>
                    <a:pt x="2120" y="65782"/>
                  </a:moveTo>
                  <a:lnTo>
                    <a:pt x="2120" y="65782"/>
                  </a:lnTo>
                  <a:cubicBezTo>
                    <a:pt x="1988" y="65914"/>
                    <a:pt x="1919" y="65978"/>
                    <a:pt x="1786" y="66047"/>
                  </a:cubicBezTo>
                  <a:cubicBezTo>
                    <a:pt x="1786" y="66179"/>
                    <a:pt x="1723" y="66243"/>
                    <a:pt x="1723" y="66312"/>
                  </a:cubicBezTo>
                  <a:cubicBezTo>
                    <a:pt x="1786" y="66243"/>
                    <a:pt x="1919" y="66179"/>
                    <a:pt x="1988" y="66047"/>
                  </a:cubicBezTo>
                  <a:cubicBezTo>
                    <a:pt x="2051" y="65978"/>
                    <a:pt x="2051" y="65914"/>
                    <a:pt x="2120" y="65782"/>
                  </a:cubicBezTo>
                  <a:close/>
                  <a:moveTo>
                    <a:pt x="1919" y="66312"/>
                  </a:moveTo>
                  <a:lnTo>
                    <a:pt x="1855" y="66375"/>
                  </a:lnTo>
                  <a:lnTo>
                    <a:pt x="1654" y="66577"/>
                  </a:lnTo>
                  <a:cubicBezTo>
                    <a:pt x="1590" y="66640"/>
                    <a:pt x="1590" y="66773"/>
                    <a:pt x="1521" y="66842"/>
                  </a:cubicBezTo>
                  <a:cubicBezTo>
                    <a:pt x="1654" y="66773"/>
                    <a:pt x="1723" y="66709"/>
                    <a:pt x="1786" y="66640"/>
                  </a:cubicBezTo>
                  <a:cubicBezTo>
                    <a:pt x="1855" y="66508"/>
                    <a:pt x="1855" y="66444"/>
                    <a:pt x="1919" y="66312"/>
                  </a:cubicBezTo>
                  <a:close/>
                  <a:moveTo>
                    <a:pt x="1723" y="66842"/>
                  </a:moveTo>
                  <a:lnTo>
                    <a:pt x="1723" y="66842"/>
                  </a:lnTo>
                  <a:cubicBezTo>
                    <a:pt x="1654" y="66905"/>
                    <a:pt x="1521" y="66974"/>
                    <a:pt x="1458" y="67107"/>
                  </a:cubicBezTo>
                  <a:cubicBezTo>
                    <a:pt x="1458" y="67170"/>
                    <a:pt x="1389" y="67239"/>
                    <a:pt x="1389" y="67372"/>
                  </a:cubicBezTo>
                  <a:cubicBezTo>
                    <a:pt x="1458" y="67303"/>
                    <a:pt x="1521" y="67239"/>
                    <a:pt x="1654" y="67170"/>
                  </a:cubicBezTo>
                  <a:cubicBezTo>
                    <a:pt x="1654" y="67038"/>
                    <a:pt x="1723" y="66974"/>
                    <a:pt x="1723" y="66842"/>
                  </a:cubicBezTo>
                  <a:close/>
                  <a:moveTo>
                    <a:pt x="1590" y="67372"/>
                  </a:moveTo>
                  <a:cubicBezTo>
                    <a:pt x="1458" y="67435"/>
                    <a:pt x="1389" y="67504"/>
                    <a:pt x="1325" y="67568"/>
                  </a:cubicBezTo>
                  <a:cubicBezTo>
                    <a:pt x="1256" y="67700"/>
                    <a:pt x="1256" y="67769"/>
                    <a:pt x="1193" y="67902"/>
                  </a:cubicBezTo>
                  <a:cubicBezTo>
                    <a:pt x="1325" y="67833"/>
                    <a:pt x="1389" y="67769"/>
                    <a:pt x="1458" y="67700"/>
                  </a:cubicBezTo>
                  <a:cubicBezTo>
                    <a:pt x="1521" y="67568"/>
                    <a:pt x="1521" y="67504"/>
                    <a:pt x="1590" y="67372"/>
                  </a:cubicBezTo>
                  <a:close/>
                  <a:moveTo>
                    <a:pt x="1389" y="67902"/>
                  </a:moveTo>
                  <a:lnTo>
                    <a:pt x="1389" y="67902"/>
                  </a:lnTo>
                  <a:cubicBezTo>
                    <a:pt x="1325" y="67965"/>
                    <a:pt x="1256" y="68034"/>
                    <a:pt x="1124" y="68098"/>
                  </a:cubicBezTo>
                  <a:cubicBezTo>
                    <a:pt x="1124" y="68230"/>
                    <a:pt x="1124" y="68299"/>
                    <a:pt x="1060" y="68432"/>
                  </a:cubicBezTo>
                  <a:cubicBezTo>
                    <a:pt x="1124" y="68363"/>
                    <a:pt x="1193" y="68299"/>
                    <a:pt x="1325" y="68230"/>
                  </a:cubicBezTo>
                  <a:cubicBezTo>
                    <a:pt x="1325" y="68098"/>
                    <a:pt x="1389" y="68034"/>
                    <a:pt x="1389" y="67902"/>
                  </a:cubicBezTo>
                  <a:close/>
                  <a:moveTo>
                    <a:pt x="1256" y="68432"/>
                  </a:moveTo>
                  <a:lnTo>
                    <a:pt x="1256" y="68432"/>
                  </a:lnTo>
                  <a:cubicBezTo>
                    <a:pt x="1193" y="68495"/>
                    <a:pt x="1124" y="68564"/>
                    <a:pt x="991" y="68628"/>
                  </a:cubicBezTo>
                  <a:cubicBezTo>
                    <a:pt x="991" y="68697"/>
                    <a:pt x="928" y="68829"/>
                    <a:pt x="928" y="68962"/>
                  </a:cubicBezTo>
                  <a:lnTo>
                    <a:pt x="1124" y="68760"/>
                  </a:lnTo>
                  <a:cubicBezTo>
                    <a:pt x="1193" y="68628"/>
                    <a:pt x="1193" y="68564"/>
                    <a:pt x="1256" y="68432"/>
                  </a:cubicBezTo>
                  <a:close/>
                  <a:moveTo>
                    <a:pt x="1124" y="68962"/>
                  </a:moveTo>
                  <a:cubicBezTo>
                    <a:pt x="1060" y="69025"/>
                    <a:pt x="928" y="69094"/>
                    <a:pt x="859" y="69094"/>
                  </a:cubicBezTo>
                  <a:cubicBezTo>
                    <a:pt x="859" y="69227"/>
                    <a:pt x="795" y="69359"/>
                    <a:pt x="795" y="69491"/>
                  </a:cubicBezTo>
                  <a:lnTo>
                    <a:pt x="991" y="69290"/>
                  </a:lnTo>
                  <a:cubicBezTo>
                    <a:pt x="1060" y="69158"/>
                    <a:pt x="1060" y="69094"/>
                    <a:pt x="1124" y="68962"/>
                  </a:cubicBezTo>
                  <a:close/>
                  <a:moveTo>
                    <a:pt x="991" y="69491"/>
                  </a:moveTo>
                  <a:cubicBezTo>
                    <a:pt x="928" y="69555"/>
                    <a:pt x="859" y="69555"/>
                    <a:pt x="726" y="69624"/>
                  </a:cubicBezTo>
                  <a:cubicBezTo>
                    <a:pt x="726" y="69756"/>
                    <a:pt x="726" y="69889"/>
                    <a:pt x="663" y="70021"/>
                  </a:cubicBezTo>
                  <a:cubicBezTo>
                    <a:pt x="726" y="69953"/>
                    <a:pt x="795" y="69889"/>
                    <a:pt x="928" y="69820"/>
                  </a:cubicBezTo>
                  <a:cubicBezTo>
                    <a:pt x="928" y="69688"/>
                    <a:pt x="928" y="69624"/>
                    <a:pt x="991" y="69491"/>
                  </a:cubicBezTo>
                  <a:close/>
                  <a:moveTo>
                    <a:pt x="859" y="70021"/>
                  </a:moveTo>
                  <a:cubicBezTo>
                    <a:pt x="795" y="70021"/>
                    <a:pt x="726" y="70085"/>
                    <a:pt x="663" y="70154"/>
                  </a:cubicBezTo>
                  <a:cubicBezTo>
                    <a:pt x="594" y="70286"/>
                    <a:pt x="594" y="70419"/>
                    <a:pt x="594" y="70551"/>
                  </a:cubicBezTo>
                  <a:lnTo>
                    <a:pt x="795" y="70350"/>
                  </a:lnTo>
                  <a:cubicBezTo>
                    <a:pt x="795" y="70218"/>
                    <a:pt x="859" y="70085"/>
                    <a:pt x="859" y="70021"/>
                  </a:cubicBezTo>
                  <a:close/>
                  <a:moveTo>
                    <a:pt x="726" y="70551"/>
                  </a:moveTo>
                  <a:cubicBezTo>
                    <a:pt x="663" y="70551"/>
                    <a:pt x="594" y="70615"/>
                    <a:pt x="530" y="70684"/>
                  </a:cubicBezTo>
                  <a:cubicBezTo>
                    <a:pt x="530" y="70816"/>
                    <a:pt x="461" y="70949"/>
                    <a:pt x="461" y="71081"/>
                  </a:cubicBezTo>
                  <a:cubicBezTo>
                    <a:pt x="530" y="71012"/>
                    <a:pt x="594" y="70949"/>
                    <a:pt x="663" y="70949"/>
                  </a:cubicBezTo>
                  <a:cubicBezTo>
                    <a:pt x="726" y="70816"/>
                    <a:pt x="726" y="70684"/>
                    <a:pt x="726" y="70551"/>
                  </a:cubicBezTo>
                  <a:close/>
                  <a:moveTo>
                    <a:pt x="663" y="71081"/>
                  </a:moveTo>
                  <a:cubicBezTo>
                    <a:pt x="594" y="71081"/>
                    <a:pt x="530" y="71145"/>
                    <a:pt x="461" y="71214"/>
                  </a:cubicBezTo>
                  <a:cubicBezTo>
                    <a:pt x="398" y="71346"/>
                    <a:pt x="398" y="71479"/>
                    <a:pt x="398" y="71611"/>
                  </a:cubicBezTo>
                  <a:cubicBezTo>
                    <a:pt x="461" y="71542"/>
                    <a:pt x="530" y="71479"/>
                    <a:pt x="594" y="71479"/>
                  </a:cubicBezTo>
                  <a:cubicBezTo>
                    <a:pt x="594" y="71346"/>
                    <a:pt x="594" y="71214"/>
                    <a:pt x="663" y="71081"/>
                  </a:cubicBezTo>
                  <a:close/>
                  <a:moveTo>
                    <a:pt x="530" y="71611"/>
                  </a:moveTo>
                  <a:cubicBezTo>
                    <a:pt x="461" y="71611"/>
                    <a:pt x="398" y="71675"/>
                    <a:pt x="329" y="71744"/>
                  </a:cubicBezTo>
                  <a:cubicBezTo>
                    <a:pt x="329" y="71876"/>
                    <a:pt x="329" y="72009"/>
                    <a:pt x="265" y="72141"/>
                  </a:cubicBezTo>
                  <a:cubicBezTo>
                    <a:pt x="329" y="72072"/>
                    <a:pt x="398" y="72009"/>
                    <a:pt x="461" y="72009"/>
                  </a:cubicBezTo>
                  <a:cubicBezTo>
                    <a:pt x="530" y="71876"/>
                    <a:pt x="530" y="71744"/>
                    <a:pt x="530" y="71611"/>
                  </a:cubicBezTo>
                  <a:close/>
                  <a:moveTo>
                    <a:pt x="461" y="72141"/>
                  </a:moveTo>
                  <a:cubicBezTo>
                    <a:pt x="398" y="72141"/>
                    <a:pt x="329" y="72205"/>
                    <a:pt x="265" y="72274"/>
                  </a:cubicBezTo>
                  <a:cubicBezTo>
                    <a:pt x="265" y="72406"/>
                    <a:pt x="265" y="72539"/>
                    <a:pt x="196" y="72671"/>
                  </a:cubicBezTo>
                  <a:cubicBezTo>
                    <a:pt x="265" y="72602"/>
                    <a:pt x="329" y="72602"/>
                    <a:pt x="398" y="72539"/>
                  </a:cubicBezTo>
                  <a:cubicBezTo>
                    <a:pt x="461" y="72406"/>
                    <a:pt x="461" y="72274"/>
                    <a:pt x="461" y="72141"/>
                  </a:cubicBezTo>
                  <a:close/>
                  <a:moveTo>
                    <a:pt x="398" y="72671"/>
                  </a:moveTo>
                  <a:cubicBezTo>
                    <a:pt x="329" y="72671"/>
                    <a:pt x="265" y="72735"/>
                    <a:pt x="196" y="72735"/>
                  </a:cubicBezTo>
                  <a:cubicBezTo>
                    <a:pt x="196" y="72936"/>
                    <a:pt x="196" y="73069"/>
                    <a:pt x="133" y="73201"/>
                  </a:cubicBezTo>
                  <a:cubicBezTo>
                    <a:pt x="196" y="73132"/>
                    <a:pt x="265" y="73132"/>
                    <a:pt x="329" y="73069"/>
                  </a:cubicBezTo>
                  <a:cubicBezTo>
                    <a:pt x="398" y="72936"/>
                    <a:pt x="398" y="72804"/>
                    <a:pt x="398" y="72671"/>
                  </a:cubicBezTo>
                  <a:close/>
                  <a:moveTo>
                    <a:pt x="329" y="73201"/>
                  </a:moveTo>
                  <a:cubicBezTo>
                    <a:pt x="265" y="73201"/>
                    <a:pt x="196" y="73265"/>
                    <a:pt x="133" y="73265"/>
                  </a:cubicBezTo>
                  <a:cubicBezTo>
                    <a:pt x="64" y="74325"/>
                    <a:pt x="0" y="75384"/>
                    <a:pt x="0" y="76444"/>
                  </a:cubicBezTo>
                  <a:cubicBezTo>
                    <a:pt x="0" y="81150"/>
                    <a:pt x="1060" y="86381"/>
                    <a:pt x="3773" y="92147"/>
                  </a:cubicBezTo>
                  <a:cubicBezTo>
                    <a:pt x="8479" y="102083"/>
                    <a:pt x="9937" y="111686"/>
                    <a:pt x="13180" y="119900"/>
                  </a:cubicBezTo>
                  <a:cubicBezTo>
                    <a:pt x="14770" y="123943"/>
                    <a:pt x="16757" y="127584"/>
                    <a:pt x="19741" y="130832"/>
                  </a:cubicBezTo>
                  <a:lnTo>
                    <a:pt x="19873" y="130965"/>
                  </a:lnTo>
                  <a:cubicBezTo>
                    <a:pt x="21129" y="132221"/>
                    <a:pt x="22586" y="133413"/>
                    <a:pt x="24176" y="134473"/>
                  </a:cubicBezTo>
                  <a:lnTo>
                    <a:pt x="24113" y="134409"/>
                  </a:lnTo>
                  <a:cubicBezTo>
                    <a:pt x="22586" y="133350"/>
                    <a:pt x="21262" y="132157"/>
                    <a:pt x="20006" y="130896"/>
                  </a:cubicBezTo>
                  <a:lnTo>
                    <a:pt x="19804" y="130700"/>
                  </a:lnTo>
                  <a:cubicBezTo>
                    <a:pt x="15369" y="125862"/>
                    <a:pt x="13116" y="119969"/>
                    <a:pt x="11193" y="113408"/>
                  </a:cubicBezTo>
                  <a:cubicBezTo>
                    <a:pt x="9205" y="106784"/>
                    <a:pt x="7483" y="99566"/>
                    <a:pt x="3975" y="92078"/>
                  </a:cubicBezTo>
                  <a:cubicBezTo>
                    <a:pt x="1256" y="86317"/>
                    <a:pt x="196" y="81150"/>
                    <a:pt x="196" y="76444"/>
                  </a:cubicBezTo>
                  <a:cubicBezTo>
                    <a:pt x="196" y="75321"/>
                    <a:pt x="196" y="74261"/>
                    <a:pt x="329" y="73201"/>
                  </a:cubicBezTo>
                  <a:close/>
                  <a:moveTo>
                    <a:pt x="127981" y="26630"/>
                  </a:moveTo>
                  <a:cubicBezTo>
                    <a:pt x="128776" y="29746"/>
                    <a:pt x="129370" y="32925"/>
                    <a:pt x="129968" y="36238"/>
                  </a:cubicBezTo>
                  <a:cubicBezTo>
                    <a:pt x="131224" y="43058"/>
                    <a:pt x="132751" y="50345"/>
                    <a:pt x="137186" y="58098"/>
                  </a:cubicBezTo>
                  <a:cubicBezTo>
                    <a:pt x="142088" y="66709"/>
                    <a:pt x="144277" y="75188"/>
                    <a:pt x="144277" y="83005"/>
                  </a:cubicBezTo>
                  <a:cubicBezTo>
                    <a:pt x="144277" y="95326"/>
                    <a:pt x="138776" y="106121"/>
                    <a:pt x="129836" y="113673"/>
                  </a:cubicBezTo>
                  <a:cubicBezTo>
                    <a:pt x="125199" y="117515"/>
                    <a:pt x="120694" y="124007"/>
                    <a:pt x="115130" y="129439"/>
                  </a:cubicBezTo>
                  <a:cubicBezTo>
                    <a:pt x="112348" y="132157"/>
                    <a:pt x="109301" y="134674"/>
                    <a:pt x="105856" y="136460"/>
                  </a:cubicBezTo>
                  <a:cubicBezTo>
                    <a:pt x="102475" y="138252"/>
                    <a:pt x="98633" y="139375"/>
                    <a:pt x="94330" y="139375"/>
                  </a:cubicBezTo>
                  <a:cubicBezTo>
                    <a:pt x="91813" y="139375"/>
                    <a:pt x="89094" y="138978"/>
                    <a:pt x="86248" y="138183"/>
                  </a:cubicBezTo>
                  <a:cubicBezTo>
                    <a:pt x="83265" y="137324"/>
                    <a:pt x="80615" y="136990"/>
                    <a:pt x="78167" y="136990"/>
                  </a:cubicBezTo>
                  <a:cubicBezTo>
                    <a:pt x="73265" y="136990"/>
                    <a:pt x="69089" y="138315"/>
                    <a:pt x="64653" y="139640"/>
                  </a:cubicBezTo>
                  <a:cubicBezTo>
                    <a:pt x="62464" y="140371"/>
                    <a:pt x="60212" y="141034"/>
                    <a:pt x="57764" y="141495"/>
                  </a:cubicBezTo>
                  <a:cubicBezTo>
                    <a:pt x="57827" y="141564"/>
                    <a:pt x="57896" y="141627"/>
                    <a:pt x="58029" y="141627"/>
                  </a:cubicBezTo>
                  <a:cubicBezTo>
                    <a:pt x="60345" y="141166"/>
                    <a:pt x="62597" y="140504"/>
                    <a:pt x="64717" y="139841"/>
                  </a:cubicBezTo>
                  <a:cubicBezTo>
                    <a:pt x="69158" y="138517"/>
                    <a:pt x="73265" y="137123"/>
                    <a:pt x="78167" y="137123"/>
                  </a:cubicBezTo>
                  <a:cubicBezTo>
                    <a:pt x="80615" y="137123"/>
                    <a:pt x="83265" y="137457"/>
                    <a:pt x="86179" y="138315"/>
                  </a:cubicBezTo>
                  <a:cubicBezTo>
                    <a:pt x="89094" y="139179"/>
                    <a:pt x="91813" y="139576"/>
                    <a:pt x="94330" y="139576"/>
                  </a:cubicBezTo>
                  <a:cubicBezTo>
                    <a:pt x="98702" y="139576"/>
                    <a:pt x="102544" y="138448"/>
                    <a:pt x="105920" y="136593"/>
                  </a:cubicBezTo>
                  <a:cubicBezTo>
                    <a:pt x="111087" y="133880"/>
                    <a:pt x="115395" y="129640"/>
                    <a:pt x="119237" y="125332"/>
                  </a:cubicBezTo>
                  <a:cubicBezTo>
                    <a:pt x="123079" y="121028"/>
                    <a:pt x="126524" y="116720"/>
                    <a:pt x="129900" y="113805"/>
                  </a:cubicBezTo>
                  <a:cubicBezTo>
                    <a:pt x="138909" y="106254"/>
                    <a:pt x="144473" y="95390"/>
                    <a:pt x="144473" y="83005"/>
                  </a:cubicBezTo>
                  <a:cubicBezTo>
                    <a:pt x="144473" y="75119"/>
                    <a:pt x="142221" y="66640"/>
                    <a:pt x="137319" y="58029"/>
                  </a:cubicBezTo>
                  <a:cubicBezTo>
                    <a:pt x="131426" y="47695"/>
                    <a:pt x="130763" y="38288"/>
                    <a:pt x="128840" y="29481"/>
                  </a:cubicBezTo>
                  <a:cubicBezTo>
                    <a:pt x="128644" y="28553"/>
                    <a:pt x="128379" y="27626"/>
                    <a:pt x="128177" y="26699"/>
                  </a:cubicBezTo>
                  <a:cubicBezTo>
                    <a:pt x="128114" y="26630"/>
                    <a:pt x="128045" y="26630"/>
                    <a:pt x="127981" y="26630"/>
                  </a:cubicBezTo>
                  <a:close/>
                  <a:moveTo>
                    <a:pt x="57430" y="141564"/>
                  </a:moveTo>
                  <a:cubicBezTo>
                    <a:pt x="57499" y="141627"/>
                    <a:pt x="57563" y="141696"/>
                    <a:pt x="57695" y="141696"/>
                  </a:cubicBezTo>
                  <a:lnTo>
                    <a:pt x="57896" y="141696"/>
                  </a:lnTo>
                  <a:cubicBezTo>
                    <a:pt x="57827" y="141627"/>
                    <a:pt x="57695" y="141564"/>
                    <a:pt x="57631" y="141564"/>
                  </a:cubicBezTo>
                  <a:close/>
                  <a:moveTo>
                    <a:pt x="57101" y="141627"/>
                  </a:moveTo>
                  <a:cubicBezTo>
                    <a:pt x="57165" y="141696"/>
                    <a:pt x="57234" y="141760"/>
                    <a:pt x="57366" y="141760"/>
                  </a:cubicBezTo>
                  <a:lnTo>
                    <a:pt x="57563" y="141760"/>
                  </a:lnTo>
                  <a:cubicBezTo>
                    <a:pt x="57430" y="141696"/>
                    <a:pt x="57366" y="141627"/>
                    <a:pt x="57298" y="141627"/>
                  </a:cubicBezTo>
                  <a:close/>
                  <a:moveTo>
                    <a:pt x="56768" y="141696"/>
                  </a:moveTo>
                  <a:cubicBezTo>
                    <a:pt x="56836" y="141760"/>
                    <a:pt x="56900" y="141829"/>
                    <a:pt x="57033" y="141829"/>
                  </a:cubicBezTo>
                  <a:lnTo>
                    <a:pt x="57234" y="141829"/>
                  </a:lnTo>
                  <a:cubicBezTo>
                    <a:pt x="57101" y="141760"/>
                    <a:pt x="57033" y="141696"/>
                    <a:pt x="56969" y="141696"/>
                  </a:cubicBezTo>
                  <a:close/>
                  <a:moveTo>
                    <a:pt x="56439" y="141760"/>
                  </a:moveTo>
                  <a:cubicBezTo>
                    <a:pt x="56503" y="141829"/>
                    <a:pt x="56572" y="141829"/>
                    <a:pt x="56704" y="141892"/>
                  </a:cubicBezTo>
                  <a:lnTo>
                    <a:pt x="56836" y="141892"/>
                  </a:lnTo>
                  <a:cubicBezTo>
                    <a:pt x="56768" y="141829"/>
                    <a:pt x="56704" y="141760"/>
                    <a:pt x="56572" y="141760"/>
                  </a:cubicBezTo>
                  <a:close/>
                  <a:moveTo>
                    <a:pt x="56105" y="141829"/>
                  </a:moveTo>
                  <a:cubicBezTo>
                    <a:pt x="56174" y="141892"/>
                    <a:pt x="56238" y="141892"/>
                    <a:pt x="56370" y="141961"/>
                  </a:cubicBezTo>
                  <a:lnTo>
                    <a:pt x="56503" y="141961"/>
                  </a:lnTo>
                  <a:cubicBezTo>
                    <a:pt x="56439" y="141892"/>
                    <a:pt x="56370" y="141829"/>
                    <a:pt x="56238" y="141829"/>
                  </a:cubicBezTo>
                  <a:close/>
                  <a:moveTo>
                    <a:pt x="55909" y="141829"/>
                  </a:moveTo>
                  <a:cubicBezTo>
                    <a:pt x="55840" y="141892"/>
                    <a:pt x="55777" y="141892"/>
                    <a:pt x="55708" y="141892"/>
                  </a:cubicBezTo>
                  <a:cubicBezTo>
                    <a:pt x="55840" y="141961"/>
                    <a:pt x="55909" y="141961"/>
                    <a:pt x="56042" y="142025"/>
                  </a:cubicBezTo>
                  <a:cubicBezTo>
                    <a:pt x="56105" y="142025"/>
                    <a:pt x="56105" y="142025"/>
                    <a:pt x="56174" y="141961"/>
                  </a:cubicBezTo>
                  <a:cubicBezTo>
                    <a:pt x="56105" y="141961"/>
                    <a:pt x="55973" y="141892"/>
                    <a:pt x="55909" y="141829"/>
                  </a:cubicBezTo>
                  <a:close/>
                  <a:moveTo>
                    <a:pt x="55045" y="141961"/>
                  </a:moveTo>
                  <a:cubicBezTo>
                    <a:pt x="55178" y="142025"/>
                    <a:pt x="55247" y="142094"/>
                    <a:pt x="55379" y="142094"/>
                  </a:cubicBezTo>
                  <a:lnTo>
                    <a:pt x="55512" y="142094"/>
                  </a:lnTo>
                  <a:cubicBezTo>
                    <a:pt x="55379" y="142025"/>
                    <a:pt x="55310" y="142025"/>
                    <a:pt x="55178" y="141961"/>
                  </a:cubicBezTo>
                  <a:close/>
                  <a:moveTo>
                    <a:pt x="55575" y="141892"/>
                  </a:moveTo>
                  <a:cubicBezTo>
                    <a:pt x="55512" y="141892"/>
                    <a:pt x="55443" y="141961"/>
                    <a:pt x="55379" y="141961"/>
                  </a:cubicBezTo>
                  <a:cubicBezTo>
                    <a:pt x="55512" y="141961"/>
                    <a:pt x="55575" y="142025"/>
                    <a:pt x="55708" y="142094"/>
                  </a:cubicBezTo>
                  <a:cubicBezTo>
                    <a:pt x="55777" y="142094"/>
                    <a:pt x="55777" y="142025"/>
                    <a:pt x="55840" y="142025"/>
                  </a:cubicBezTo>
                  <a:cubicBezTo>
                    <a:pt x="55777" y="142025"/>
                    <a:pt x="55644" y="141961"/>
                    <a:pt x="55575" y="141892"/>
                  </a:cubicBezTo>
                  <a:close/>
                  <a:moveTo>
                    <a:pt x="54717" y="142025"/>
                  </a:moveTo>
                  <a:cubicBezTo>
                    <a:pt x="54849" y="142094"/>
                    <a:pt x="54913" y="142094"/>
                    <a:pt x="55045" y="142157"/>
                  </a:cubicBezTo>
                  <a:lnTo>
                    <a:pt x="55178" y="142157"/>
                  </a:lnTo>
                  <a:cubicBezTo>
                    <a:pt x="55045" y="142094"/>
                    <a:pt x="54913" y="142094"/>
                    <a:pt x="54849" y="142025"/>
                  </a:cubicBezTo>
                  <a:close/>
                  <a:moveTo>
                    <a:pt x="54054" y="142094"/>
                  </a:moveTo>
                  <a:cubicBezTo>
                    <a:pt x="54187" y="142157"/>
                    <a:pt x="54250" y="142226"/>
                    <a:pt x="54383" y="142226"/>
                  </a:cubicBezTo>
                  <a:lnTo>
                    <a:pt x="54452" y="142226"/>
                  </a:lnTo>
                  <a:cubicBezTo>
                    <a:pt x="54383" y="142226"/>
                    <a:pt x="54250" y="142157"/>
                    <a:pt x="54118" y="142094"/>
                  </a:cubicBezTo>
                  <a:close/>
                  <a:moveTo>
                    <a:pt x="54383" y="142094"/>
                  </a:moveTo>
                  <a:cubicBezTo>
                    <a:pt x="54515" y="142094"/>
                    <a:pt x="54584" y="142157"/>
                    <a:pt x="54717" y="142226"/>
                  </a:cubicBezTo>
                  <a:lnTo>
                    <a:pt x="54849" y="142226"/>
                  </a:lnTo>
                  <a:cubicBezTo>
                    <a:pt x="54717" y="142157"/>
                    <a:pt x="54584" y="142094"/>
                    <a:pt x="54452" y="142094"/>
                  </a:cubicBezTo>
                  <a:close/>
                  <a:moveTo>
                    <a:pt x="52994" y="142226"/>
                  </a:moveTo>
                  <a:lnTo>
                    <a:pt x="52994" y="142226"/>
                  </a:lnTo>
                  <a:cubicBezTo>
                    <a:pt x="53058" y="142226"/>
                    <a:pt x="53127" y="142290"/>
                    <a:pt x="53259" y="142290"/>
                  </a:cubicBezTo>
                  <a:cubicBezTo>
                    <a:pt x="53191" y="142290"/>
                    <a:pt x="53058" y="142226"/>
                    <a:pt x="52994" y="142226"/>
                  </a:cubicBezTo>
                  <a:close/>
                  <a:moveTo>
                    <a:pt x="53323" y="142157"/>
                  </a:moveTo>
                  <a:cubicBezTo>
                    <a:pt x="53455" y="142226"/>
                    <a:pt x="53657" y="142290"/>
                    <a:pt x="53789" y="142290"/>
                  </a:cubicBezTo>
                  <a:cubicBezTo>
                    <a:pt x="53657" y="142290"/>
                    <a:pt x="53524" y="142226"/>
                    <a:pt x="53392" y="142157"/>
                  </a:cubicBezTo>
                  <a:close/>
                  <a:moveTo>
                    <a:pt x="53720" y="142157"/>
                  </a:moveTo>
                  <a:cubicBezTo>
                    <a:pt x="53853" y="142226"/>
                    <a:pt x="53922" y="142226"/>
                    <a:pt x="54054" y="142290"/>
                  </a:cubicBezTo>
                  <a:lnTo>
                    <a:pt x="54118" y="142290"/>
                  </a:lnTo>
                  <a:cubicBezTo>
                    <a:pt x="53985" y="142226"/>
                    <a:pt x="53853" y="142157"/>
                    <a:pt x="53720" y="142157"/>
                  </a:cubicBezTo>
                  <a:close/>
                  <a:moveTo>
                    <a:pt x="24245" y="134738"/>
                  </a:moveTo>
                  <a:cubicBezTo>
                    <a:pt x="26630" y="136397"/>
                    <a:pt x="29476" y="137918"/>
                    <a:pt x="32920" y="139179"/>
                  </a:cubicBezTo>
                  <a:cubicBezTo>
                    <a:pt x="33387" y="139311"/>
                    <a:pt x="33848" y="139508"/>
                    <a:pt x="34245" y="139640"/>
                  </a:cubicBezTo>
                  <a:cubicBezTo>
                    <a:pt x="36497" y="140435"/>
                    <a:pt x="38686" y="141034"/>
                    <a:pt x="40673" y="141495"/>
                  </a:cubicBezTo>
                  <a:cubicBezTo>
                    <a:pt x="43588" y="142094"/>
                    <a:pt x="46169" y="142422"/>
                    <a:pt x="48622" y="142491"/>
                  </a:cubicBezTo>
                  <a:lnTo>
                    <a:pt x="49285" y="142491"/>
                  </a:lnTo>
                  <a:cubicBezTo>
                    <a:pt x="46964" y="142422"/>
                    <a:pt x="44383" y="142094"/>
                    <a:pt x="41532" y="141495"/>
                  </a:cubicBezTo>
                  <a:cubicBezTo>
                    <a:pt x="39280" y="141034"/>
                    <a:pt x="36831" y="140302"/>
                    <a:pt x="34113" y="139375"/>
                  </a:cubicBezTo>
                  <a:cubicBezTo>
                    <a:pt x="33784" y="139311"/>
                    <a:pt x="33450" y="139179"/>
                    <a:pt x="33122" y="139046"/>
                  </a:cubicBezTo>
                  <a:cubicBezTo>
                    <a:pt x="29677" y="137854"/>
                    <a:pt x="26762" y="136397"/>
                    <a:pt x="24245" y="13473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3" name="Google Shape;713;p38"/>
            <p:cNvSpPr/>
            <p:nvPr/>
          </p:nvSpPr>
          <p:spPr>
            <a:xfrm>
              <a:off x="1986050" y="1029725"/>
              <a:ext cx="3658350" cy="3563875"/>
            </a:xfrm>
            <a:custGeom>
              <a:avLst/>
              <a:gdLst/>
              <a:ahLst/>
              <a:cxnLst/>
              <a:rect l="l" t="t" r="r" b="b"/>
              <a:pathLst>
                <a:path w="146334" h="142555" extrusionOk="0">
                  <a:moveTo>
                    <a:pt x="93339" y="69"/>
                  </a:moveTo>
                  <a:lnTo>
                    <a:pt x="93339" y="69"/>
                  </a:lnTo>
                  <a:cubicBezTo>
                    <a:pt x="93403" y="133"/>
                    <a:pt x="93535" y="133"/>
                    <a:pt x="93668" y="201"/>
                  </a:cubicBezTo>
                  <a:lnTo>
                    <a:pt x="93737" y="201"/>
                  </a:lnTo>
                  <a:cubicBezTo>
                    <a:pt x="93604" y="133"/>
                    <a:pt x="93472" y="133"/>
                    <a:pt x="93339" y="69"/>
                  </a:cubicBezTo>
                  <a:close/>
                  <a:moveTo>
                    <a:pt x="92147" y="133"/>
                  </a:moveTo>
                  <a:cubicBezTo>
                    <a:pt x="92210" y="201"/>
                    <a:pt x="92279" y="265"/>
                    <a:pt x="92412" y="265"/>
                  </a:cubicBezTo>
                  <a:lnTo>
                    <a:pt x="92544" y="265"/>
                  </a:lnTo>
                  <a:cubicBezTo>
                    <a:pt x="92412" y="201"/>
                    <a:pt x="92343" y="201"/>
                    <a:pt x="92210" y="133"/>
                  </a:cubicBezTo>
                  <a:close/>
                  <a:moveTo>
                    <a:pt x="92608" y="69"/>
                  </a:moveTo>
                  <a:cubicBezTo>
                    <a:pt x="92544" y="69"/>
                    <a:pt x="92544" y="133"/>
                    <a:pt x="92475" y="133"/>
                  </a:cubicBezTo>
                  <a:cubicBezTo>
                    <a:pt x="92608" y="133"/>
                    <a:pt x="92677" y="201"/>
                    <a:pt x="92809" y="265"/>
                  </a:cubicBezTo>
                  <a:lnTo>
                    <a:pt x="92942" y="265"/>
                  </a:lnTo>
                  <a:cubicBezTo>
                    <a:pt x="92809" y="201"/>
                    <a:pt x="92740" y="133"/>
                    <a:pt x="92608" y="69"/>
                  </a:cubicBezTo>
                  <a:close/>
                  <a:moveTo>
                    <a:pt x="92873" y="69"/>
                  </a:moveTo>
                  <a:cubicBezTo>
                    <a:pt x="93005" y="133"/>
                    <a:pt x="93138" y="201"/>
                    <a:pt x="93207" y="265"/>
                  </a:cubicBezTo>
                  <a:cubicBezTo>
                    <a:pt x="93270" y="201"/>
                    <a:pt x="93270" y="201"/>
                    <a:pt x="93339" y="201"/>
                  </a:cubicBezTo>
                  <a:cubicBezTo>
                    <a:pt x="93207" y="201"/>
                    <a:pt x="93074" y="133"/>
                    <a:pt x="92942" y="69"/>
                  </a:cubicBezTo>
                  <a:close/>
                  <a:moveTo>
                    <a:pt x="91352" y="201"/>
                  </a:moveTo>
                  <a:cubicBezTo>
                    <a:pt x="91415" y="265"/>
                    <a:pt x="91484" y="334"/>
                    <a:pt x="91548" y="334"/>
                  </a:cubicBezTo>
                  <a:lnTo>
                    <a:pt x="91749" y="334"/>
                  </a:lnTo>
                  <a:cubicBezTo>
                    <a:pt x="91680" y="265"/>
                    <a:pt x="91617" y="265"/>
                    <a:pt x="91484" y="201"/>
                  </a:cubicBezTo>
                  <a:close/>
                  <a:moveTo>
                    <a:pt x="91749" y="133"/>
                  </a:moveTo>
                  <a:lnTo>
                    <a:pt x="91945" y="334"/>
                  </a:lnTo>
                  <a:lnTo>
                    <a:pt x="92147" y="334"/>
                  </a:lnTo>
                  <a:cubicBezTo>
                    <a:pt x="92078" y="265"/>
                    <a:pt x="91945" y="201"/>
                    <a:pt x="91882" y="133"/>
                  </a:cubicBezTo>
                  <a:close/>
                  <a:moveTo>
                    <a:pt x="91150" y="201"/>
                  </a:moveTo>
                  <a:cubicBezTo>
                    <a:pt x="91087" y="201"/>
                    <a:pt x="91018" y="201"/>
                    <a:pt x="90954" y="265"/>
                  </a:cubicBezTo>
                  <a:cubicBezTo>
                    <a:pt x="91018" y="265"/>
                    <a:pt x="91087" y="334"/>
                    <a:pt x="91150" y="398"/>
                  </a:cubicBezTo>
                  <a:lnTo>
                    <a:pt x="91352" y="398"/>
                  </a:lnTo>
                  <a:lnTo>
                    <a:pt x="91150" y="201"/>
                  </a:lnTo>
                  <a:close/>
                  <a:moveTo>
                    <a:pt x="90355" y="265"/>
                  </a:moveTo>
                  <a:cubicBezTo>
                    <a:pt x="90292" y="334"/>
                    <a:pt x="90223" y="334"/>
                    <a:pt x="90159" y="334"/>
                  </a:cubicBezTo>
                  <a:cubicBezTo>
                    <a:pt x="90223" y="398"/>
                    <a:pt x="90292" y="398"/>
                    <a:pt x="90355" y="466"/>
                  </a:cubicBezTo>
                  <a:lnTo>
                    <a:pt x="90557" y="466"/>
                  </a:lnTo>
                  <a:lnTo>
                    <a:pt x="90355" y="265"/>
                  </a:lnTo>
                  <a:close/>
                  <a:moveTo>
                    <a:pt x="90557" y="265"/>
                  </a:moveTo>
                  <a:lnTo>
                    <a:pt x="90753" y="466"/>
                  </a:lnTo>
                  <a:cubicBezTo>
                    <a:pt x="90822" y="398"/>
                    <a:pt x="90885" y="398"/>
                    <a:pt x="90954" y="398"/>
                  </a:cubicBezTo>
                  <a:cubicBezTo>
                    <a:pt x="90885" y="334"/>
                    <a:pt x="90822" y="334"/>
                    <a:pt x="90753" y="265"/>
                  </a:cubicBezTo>
                  <a:close/>
                  <a:moveTo>
                    <a:pt x="89958" y="334"/>
                  </a:moveTo>
                  <a:cubicBezTo>
                    <a:pt x="89894" y="334"/>
                    <a:pt x="89826" y="334"/>
                    <a:pt x="89762" y="398"/>
                  </a:cubicBezTo>
                  <a:cubicBezTo>
                    <a:pt x="89826" y="398"/>
                    <a:pt x="89894" y="466"/>
                    <a:pt x="89894" y="530"/>
                  </a:cubicBezTo>
                  <a:cubicBezTo>
                    <a:pt x="90027" y="530"/>
                    <a:pt x="90091" y="530"/>
                    <a:pt x="90159" y="466"/>
                  </a:cubicBezTo>
                  <a:cubicBezTo>
                    <a:pt x="90091" y="466"/>
                    <a:pt x="90027" y="398"/>
                    <a:pt x="89958" y="334"/>
                  </a:cubicBezTo>
                  <a:close/>
                  <a:moveTo>
                    <a:pt x="88967" y="466"/>
                  </a:moveTo>
                  <a:cubicBezTo>
                    <a:pt x="89031" y="530"/>
                    <a:pt x="89031" y="599"/>
                    <a:pt x="89100" y="599"/>
                  </a:cubicBezTo>
                  <a:lnTo>
                    <a:pt x="89364" y="599"/>
                  </a:lnTo>
                  <a:cubicBezTo>
                    <a:pt x="89296" y="530"/>
                    <a:pt x="89296" y="466"/>
                    <a:pt x="89232" y="466"/>
                  </a:cubicBezTo>
                  <a:close/>
                  <a:moveTo>
                    <a:pt x="89364" y="398"/>
                  </a:moveTo>
                  <a:cubicBezTo>
                    <a:pt x="89428" y="466"/>
                    <a:pt x="89428" y="530"/>
                    <a:pt x="89497" y="599"/>
                  </a:cubicBezTo>
                  <a:cubicBezTo>
                    <a:pt x="89629" y="599"/>
                    <a:pt x="89693" y="530"/>
                    <a:pt x="89762" y="530"/>
                  </a:cubicBezTo>
                  <a:cubicBezTo>
                    <a:pt x="89693" y="466"/>
                    <a:pt x="89629" y="466"/>
                    <a:pt x="89629" y="398"/>
                  </a:cubicBezTo>
                  <a:close/>
                  <a:moveTo>
                    <a:pt x="88835" y="466"/>
                  </a:moveTo>
                  <a:cubicBezTo>
                    <a:pt x="88766" y="530"/>
                    <a:pt x="88633" y="530"/>
                    <a:pt x="88570" y="530"/>
                  </a:cubicBezTo>
                  <a:cubicBezTo>
                    <a:pt x="88633" y="599"/>
                    <a:pt x="88633" y="663"/>
                    <a:pt x="88702" y="663"/>
                  </a:cubicBezTo>
                  <a:lnTo>
                    <a:pt x="88967" y="663"/>
                  </a:lnTo>
                  <a:cubicBezTo>
                    <a:pt x="88898" y="599"/>
                    <a:pt x="88898" y="530"/>
                    <a:pt x="88835" y="466"/>
                  </a:cubicBezTo>
                  <a:close/>
                  <a:moveTo>
                    <a:pt x="88437" y="530"/>
                  </a:moveTo>
                  <a:cubicBezTo>
                    <a:pt x="88368" y="530"/>
                    <a:pt x="88236" y="599"/>
                    <a:pt x="88172" y="599"/>
                  </a:cubicBezTo>
                  <a:cubicBezTo>
                    <a:pt x="88172" y="663"/>
                    <a:pt x="88236" y="663"/>
                    <a:pt x="88305" y="731"/>
                  </a:cubicBezTo>
                  <a:lnTo>
                    <a:pt x="88570" y="731"/>
                  </a:lnTo>
                  <a:cubicBezTo>
                    <a:pt x="88501" y="663"/>
                    <a:pt x="88501" y="599"/>
                    <a:pt x="88437" y="530"/>
                  </a:cubicBezTo>
                  <a:close/>
                  <a:moveTo>
                    <a:pt x="88040" y="599"/>
                  </a:moveTo>
                  <a:cubicBezTo>
                    <a:pt x="87971" y="599"/>
                    <a:pt x="87838" y="663"/>
                    <a:pt x="87775" y="663"/>
                  </a:cubicBezTo>
                  <a:cubicBezTo>
                    <a:pt x="87775" y="731"/>
                    <a:pt x="87838" y="731"/>
                    <a:pt x="87907" y="795"/>
                  </a:cubicBezTo>
                  <a:cubicBezTo>
                    <a:pt x="87971" y="795"/>
                    <a:pt x="88103" y="795"/>
                    <a:pt x="88172" y="731"/>
                  </a:cubicBezTo>
                  <a:cubicBezTo>
                    <a:pt x="88103" y="731"/>
                    <a:pt x="88103" y="663"/>
                    <a:pt x="88040" y="599"/>
                  </a:cubicBezTo>
                  <a:close/>
                  <a:moveTo>
                    <a:pt x="87642" y="663"/>
                  </a:moveTo>
                  <a:cubicBezTo>
                    <a:pt x="87573" y="663"/>
                    <a:pt x="87441" y="663"/>
                    <a:pt x="87377" y="731"/>
                  </a:cubicBezTo>
                  <a:cubicBezTo>
                    <a:pt x="87377" y="795"/>
                    <a:pt x="87441" y="795"/>
                    <a:pt x="87510" y="864"/>
                  </a:cubicBezTo>
                  <a:cubicBezTo>
                    <a:pt x="87573" y="864"/>
                    <a:pt x="87706" y="864"/>
                    <a:pt x="87775" y="795"/>
                  </a:cubicBezTo>
                  <a:cubicBezTo>
                    <a:pt x="87706" y="795"/>
                    <a:pt x="87706" y="731"/>
                    <a:pt x="87642" y="663"/>
                  </a:cubicBezTo>
                  <a:close/>
                  <a:moveTo>
                    <a:pt x="87245" y="731"/>
                  </a:moveTo>
                  <a:cubicBezTo>
                    <a:pt x="87176" y="731"/>
                    <a:pt x="87043" y="731"/>
                    <a:pt x="86980" y="795"/>
                  </a:cubicBezTo>
                  <a:cubicBezTo>
                    <a:pt x="86980" y="795"/>
                    <a:pt x="87043" y="864"/>
                    <a:pt x="87043" y="927"/>
                  </a:cubicBezTo>
                  <a:cubicBezTo>
                    <a:pt x="87176" y="927"/>
                    <a:pt x="87245" y="927"/>
                    <a:pt x="87377" y="864"/>
                  </a:cubicBezTo>
                  <a:cubicBezTo>
                    <a:pt x="87308" y="864"/>
                    <a:pt x="87308" y="795"/>
                    <a:pt x="87245" y="731"/>
                  </a:cubicBezTo>
                  <a:close/>
                  <a:moveTo>
                    <a:pt x="86847" y="795"/>
                  </a:moveTo>
                  <a:cubicBezTo>
                    <a:pt x="86778" y="795"/>
                    <a:pt x="86646" y="795"/>
                    <a:pt x="86582" y="864"/>
                  </a:cubicBezTo>
                  <a:cubicBezTo>
                    <a:pt x="86582" y="927"/>
                    <a:pt x="86646" y="927"/>
                    <a:pt x="86646" y="996"/>
                  </a:cubicBezTo>
                  <a:cubicBezTo>
                    <a:pt x="86778" y="996"/>
                    <a:pt x="86847" y="996"/>
                    <a:pt x="86980" y="927"/>
                  </a:cubicBezTo>
                  <a:cubicBezTo>
                    <a:pt x="86911" y="927"/>
                    <a:pt x="86911" y="864"/>
                    <a:pt x="86847" y="795"/>
                  </a:cubicBezTo>
                  <a:close/>
                  <a:moveTo>
                    <a:pt x="95989" y="0"/>
                  </a:moveTo>
                  <a:cubicBezTo>
                    <a:pt x="96980" y="69"/>
                    <a:pt x="98040" y="133"/>
                    <a:pt x="99036" y="334"/>
                  </a:cubicBezTo>
                  <a:lnTo>
                    <a:pt x="99433" y="334"/>
                  </a:lnTo>
                  <a:cubicBezTo>
                    <a:pt x="99497" y="334"/>
                    <a:pt x="99629" y="334"/>
                    <a:pt x="99762" y="398"/>
                  </a:cubicBezTo>
                  <a:lnTo>
                    <a:pt x="100159" y="398"/>
                  </a:lnTo>
                  <a:cubicBezTo>
                    <a:pt x="100228" y="398"/>
                    <a:pt x="100361" y="466"/>
                    <a:pt x="100493" y="466"/>
                  </a:cubicBezTo>
                  <a:cubicBezTo>
                    <a:pt x="100626" y="466"/>
                    <a:pt x="100758" y="466"/>
                    <a:pt x="100822" y="530"/>
                  </a:cubicBezTo>
                  <a:lnTo>
                    <a:pt x="101219" y="530"/>
                  </a:lnTo>
                  <a:cubicBezTo>
                    <a:pt x="101352" y="599"/>
                    <a:pt x="101421" y="599"/>
                    <a:pt x="101553" y="599"/>
                  </a:cubicBezTo>
                  <a:cubicBezTo>
                    <a:pt x="101686" y="663"/>
                    <a:pt x="101818" y="663"/>
                    <a:pt x="101882" y="663"/>
                  </a:cubicBezTo>
                  <a:lnTo>
                    <a:pt x="101951" y="663"/>
                  </a:lnTo>
                  <a:cubicBezTo>
                    <a:pt x="102014" y="731"/>
                    <a:pt x="102147" y="731"/>
                    <a:pt x="102279" y="731"/>
                  </a:cubicBezTo>
                  <a:cubicBezTo>
                    <a:pt x="106121" y="1457"/>
                    <a:pt x="109900" y="2915"/>
                    <a:pt x="113408" y="5432"/>
                  </a:cubicBezTo>
                  <a:cubicBezTo>
                    <a:pt x="118776" y="9274"/>
                    <a:pt x="122353" y="13185"/>
                    <a:pt x="124934" y="17160"/>
                  </a:cubicBezTo>
                  <a:cubicBezTo>
                    <a:pt x="124934" y="17292"/>
                    <a:pt x="125003" y="17356"/>
                    <a:pt x="125067" y="17425"/>
                  </a:cubicBezTo>
                  <a:cubicBezTo>
                    <a:pt x="125067" y="17488"/>
                    <a:pt x="125136" y="17557"/>
                    <a:pt x="125199" y="17621"/>
                  </a:cubicBezTo>
                  <a:cubicBezTo>
                    <a:pt x="125199" y="17690"/>
                    <a:pt x="125268" y="17753"/>
                    <a:pt x="125332" y="17822"/>
                  </a:cubicBezTo>
                  <a:cubicBezTo>
                    <a:pt x="125332" y="17886"/>
                    <a:pt x="125401" y="17955"/>
                    <a:pt x="125401" y="18018"/>
                  </a:cubicBezTo>
                  <a:cubicBezTo>
                    <a:pt x="125464" y="18087"/>
                    <a:pt x="125533" y="18151"/>
                    <a:pt x="125533" y="18220"/>
                  </a:cubicBezTo>
                  <a:cubicBezTo>
                    <a:pt x="126195" y="19211"/>
                    <a:pt x="126725" y="20138"/>
                    <a:pt x="127255" y="21134"/>
                  </a:cubicBezTo>
                  <a:cubicBezTo>
                    <a:pt x="127186" y="20933"/>
                    <a:pt x="127123" y="20800"/>
                    <a:pt x="127054" y="20668"/>
                  </a:cubicBezTo>
                  <a:cubicBezTo>
                    <a:pt x="126524" y="19677"/>
                    <a:pt x="125994" y="18681"/>
                    <a:pt x="125401" y="17690"/>
                  </a:cubicBezTo>
                  <a:cubicBezTo>
                    <a:pt x="125401" y="17621"/>
                    <a:pt x="125401" y="17621"/>
                    <a:pt x="125332" y="17557"/>
                  </a:cubicBezTo>
                  <a:cubicBezTo>
                    <a:pt x="125332" y="17488"/>
                    <a:pt x="125268" y="17425"/>
                    <a:pt x="125199" y="17356"/>
                  </a:cubicBezTo>
                  <a:cubicBezTo>
                    <a:pt x="125199" y="17292"/>
                    <a:pt x="125136" y="17223"/>
                    <a:pt x="125067" y="17160"/>
                  </a:cubicBezTo>
                  <a:lnTo>
                    <a:pt x="125067" y="17091"/>
                  </a:lnTo>
                  <a:cubicBezTo>
                    <a:pt x="122486" y="13053"/>
                    <a:pt x="118909" y="9142"/>
                    <a:pt x="113477" y="5300"/>
                  </a:cubicBezTo>
                  <a:cubicBezTo>
                    <a:pt x="110032" y="2782"/>
                    <a:pt x="106323" y="1325"/>
                    <a:pt x="102481" y="599"/>
                  </a:cubicBezTo>
                  <a:cubicBezTo>
                    <a:pt x="102348" y="599"/>
                    <a:pt x="102279" y="530"/>
                    <a:pt x="102147" y="530"/>
                  </a:cubicBezTo>
                  <a:cubicBezTo>
                    <a:pt x="102014" y="530"/>
                    <a:pt x="101882" y="530"/>
                    <a:pt x="101818" y="466"/>
                  </a:cubicBezTo>
                  <a:cubicBezTo>
                    <a:pt x="101686" y="466"/>
                    <a:pt x="101553" y="466"/>
                    <a:pt x="101484" y="398"/>
                  </a:cubicBezTo>
                  <a:lnTo>
                    <a:pt x="101087" y="398"/>
                  </a:lnTo>
                  <a:cubicBezTo>
                    <a:pt x="101023" y="334"/>
                    <a:pt x="100891" y="334"/>
                    <a:pt x="100758" y="334"/>
                  </a:cubicBezTo>
                  <a:cubicBezTo>
                    <a:pt x="100689" y="334"/>
                    <a:pt x="100557" y="265"/>
                    <a:pt x="100424" y="265"/>
                  </a:cubicBezTo>
                  <a:lnTo>
                    <a:pt x="100096" y="265"/>
                  </a:lnTo>
                  <a:cubicBezTo>
                    <a:pt x="100027" y="201"/>
                    <a:pt x="99963" y="201"/>
                    <a:pt x="99894" y="201"/>
                  </a:cubicBezTo>
                  <a:cubicBezTo>
                    <a:pt x="98835" y="69"/>
                    <a:pt x="97775" y="0"/>
                    <a:pt x="96715" y="0"/>
                  </a:cubicBezTo>
                  <a:close/>
                  <a:moveTo>
                    <a:pt x="128050" y="23386"/>
                  </a:moveTo>
                  <a:lnTo>
                    <a:pt x="128050" y="23450"/>
                  </a:lnTo>
                  <a:cubicBezTo>
                    <a:pt x="128114" y="23450"/>
                    <a:pt x="128183" y="23519"/>
                    <a:pt x="128246" y="23583"/>
                  </a:cubicBezTo>
                  <a:lnTo>
                    <a:pt x="128050" y="23386"/>
                  </a:lnTo>
                  <a:close/>
                  <a:moveTo>
                    <a:pt x="128114" y="23651"/>
                  </a:moveTo>
                  <a:cubicBezTo>
                    <a:pt x="128160" y="23674"/>
                    <a:pt x="128198" y="23688"/>
                    <a:pt x="128232" y="23700"/>
                  </a:cubicBezTo>
                  <a:lnTo>
                    <a:pt x="128232" y="23700"/>
                  </a:lnTo>
                  <a:lnTo>
                    <a:pt x="128183" y="23651"/>
                  </a:lnTo>
                  <a:close/>
                  <a:moveTo>
                    <a:pt x="128232" y="23700"/>
                  </a:moveTo>
                  <a:lnTo>
                    <a:pt x="128379" y="23848"/>
                  </a:lnTo>
                  <a:lnTo>
                    <a:pt x="128379" y="23784"/>
                  </a:lnTo>
                  <a:cubicBezTo>
                    <a:pt x="128337" y="23739"/>
                    <a:pt x="128294" y="23723"/>
                    <a:pt x="128232" y="23700"/>
                  </a:cubicBezTo>
                  <a:close/>
                  <a:moveTo>
                    <a:pt x="128246" y="23848"/>
                  </a:moveTo>
                  <a:lnTo>
                    <a:pt x="128246" y="23916"/>
                  </a:lnTo>
                  <a:cubicBezTo>
                    <a:pt x="128302" y="23967"/>
                    <a:pt x="128353" y="24022"/>
                    <a:pt x="128440" y="24041"/>
                  </a:cubicBezTo>
                  <a:lnTo>
                    <a:pt x="128440" y="24041"/>
                  </a:lnTo>
                  <a:lnTo>
                    <a:pt x="128246" y="23848"/>
                  </a:lnTo>
                  <a:close/>
                  <a:moveTo>
                    <a:pt x="128440" y="24041"/>
                  </a:moveTo>
                  <a:lnTo>
                    <a:pt x="128448" y="24049"/>
                  </a:lnTo>
                  <a:lnTo>
                    <a:pt x="128511" y="24049"/>
                  </a:lnTo>
                  <a:cubicBezTo>
                    <a:pt x="128485" y="24049"/>
                    <a:pt x="128462" y="24046"/>
                    <a:pt x="128440" y="24041"/>
                  </a:cubicBezTo>
                  <a:close/>
                  <a:moveTo>
                    <a:pt x="128315" y="24112"/>
                  </a:moveTo>
                  <a:lnTo>
                    <a:pt x="128315" y="24181"/>
                  </a:lnTo>
                  <a:cubicBezTo>
                    <a:pt x="128448" y="24181"/>
                    <a:pt x="128511" y="24245"/>
                    <a:pt x="128580" y="24314"/>
                  </a:cubicBezTo>
                  <a:lnTo>
                    <a:pt x="128580" y="24245"/>
                  </a:lnTo>
                  <a:cubicBezTo>
                    <a:pt x="128448" y="24181"/>
                    <a:pt x="128379" y="24181"/>
                    <a:pt x="128315" y="24112"/>
                  </a:cubicBezTo>
                  <a:close/>
                  <a:moveTo>
                    <a:pt x="128379" y="24314"/>
                  </a:moveTo>
                  <a:lnTo>
                    <a:pt x="128379" y="24314"/>
                  </a:lnTo>
                  <a:cubicBezTo>
                    <a:pt x="128448" y="24377"/>
                    <a:pt x="128448" y="24377"/>
                    <a:pt x="128448" y="24446"/>
                  </a:cubicBezTo>
                  <a:cubicBezTo>
                    <a:pt x="128511" y="24446"/>
                    <a:pt x="128580" y="24510"/>
                    <a:pt x="128644" y="24510"/>
                  </a:cubicBezTo>
                  <a:lnTo>
                    <a:pt x="128644" y="24446"/>
                  </a:lnTo>
                  <a:cubicBezTo>
                    <a:pt x="128580" y="24446"/>
                    <a:pt x="128511" y="24377"/>
                    <a:pt x="128379" y="24314"/>
                  </a:cubicBezTo>
                  <a:close/>
                  <a:moveTo>
                    <a:pt x="128511" y="24579"/>
                  </a:moveTo>
                  <a:lnTo>
                    <a:pt x="128511" y="24642"/>
                  </a:lnTo>
                  <a:cubicBezTo>
                    <a:pt x="128580" y="24711"/>
                    <a:pt x="128644" y="24711"/>
                    <a:pt x="128776" y="24775"/>
                  </a:cubicBezTo>
                  <a:lnTo>
                    <a:pt x="128713" y="24711"/>
                  </a:lnTo>
                  <a:cubicBezTo>
                    <a:pt x="128644" y="24642"/>
                    <a:pt x="128580" y="24642"/>
                    <a:pt x="128511" y="24579"/>
                  </a:cubicBezTo>
                  <a:close/>
                  <a:moveTo>
                    <a:pt x="128580" y="24844"/>
                  </a:moveTo>
                  <a:lnTo>
                    <a:pt x="128580" y="24907"/>
                  </a:lnTo>
                  <a:cubicBezTo>
                    <a:pt x="128713" y="24907"/>
                    <a:pt x="128776" y="24976"/>
                    <a:pt x="128845" y="24976"/>
                  </a:cubicBezTo>
                  <a:cubicBezTo>
                    <a:pt x="128845" y="24976"/>
                    <a:pt x="128776" y="24976"/>
                    <a:pt x="128776" y="24907"/>
                  </a:cubicBezTo>
                  <a:cubicBezTo>
                    <a:pt x="128713" y="24907"/>
                    <a:pt x="128644" y="24844"/>
                    <a:pt x="128580" y="24844"/>
                  </a:cubicBezTo>
                  <a:close/>
                  <a:moveTo>
                    <a:pt x="128644" y="25040"/>
                  </a:moveTo>
                  <a:cubicBezTo>
                    <a:pt x="128644" y="25109"/>
                    <a:pt x="128713" y="25109"/>
                    <a:pt x="128713" y="25172"/>
                  </a:cubicBezTo>
                  <a:cubicBezTo>
                    <a:pt x="128776" y="25172"/>
                    <a:pt x="128845" y="25241"/>
                    <a:pt x="128909" y="25241"/>
                  </a:cubicBezTo>
                  <a:lnTo>
                    <a:pt x="128909" y="25172"/>
                  </a:lnTo>
                  <a:cubicBezTo>
                    <a:pt x="128776" y="25109"/>
                    <a:pt x="128713" y="25109"/>
                    <a:pt x="128644" y="25040"/>
                  </a:cubicBezTo>
                  <a:close/>
                  <a:moveTo>
                    <a:pt x="128776" y="25305"/>
                  </a:moveTo>
                  <a:lnTo>
                    <a:pt x="128776" y="25374"/>
                  </a:lnTo>
                  <a:cubicBezTo>
                    <a:pt x="128845" y="25437"/>
                    <a:pt x="128909" y="25437"/>
                    <a:pt x="128978" y="25506"/>
                  </a:cubicBezTo>
                  <a:lnTo>
                    <a:pt x="128978" y="25374"/>
                  </a:lnTo>
                  <a:cubicBezTo>
                    <a:pt x="128909" y="25374"/>
                    <a:pt x="128845" y="25305"/>
                    <a:pt x="128776" y="25305"/>
                  </a:cubicBezTo>
                  <a:close/>
                  <a:moveTo>
                    <a:pt x="128845" y="25506"/>
                  </a:moveTo>
                  <a:lnTo>
                    <a:pt x="128845" y="25639"/>
                  </a:lnTo>
                  <a:cubicBezTo>
                    <a:pt x="128909" y="25639"/>
                    <a:pt x="128978" y="25702"/>
                    <a:pt x="129110" y="25702"/>
                  </a:cubicBezTo>
                  <a:cubicBezTo>
                    <a:pt x="129041" y="25702"/>
                    <a:pt x="129041" y="25639"/>
                    <a:pt x="129041" y="25570"/>
                  </a:cubicBezTo>
                  <a:cubicBezTo>
                    <a:pt x="128978" y="25570"/>
                    <a:pt x="128909" y="25570"/>
                    <a:pt x="128845" y="25506"/>
                  </a:cubicBezTo>
                  <a:close/>
                  <a:moveTo>
                    <a:pt x="128909" y="25771"/>
                  </a:moveTo>
                  <a:cubicBezTo>
                    <a:pt x="128909" y="25835"/>
                    <a:pt x="128909" y="25835"/>
                    <a:pt x="128978" y="25904"/>
                  </a:cubicBezTo>
                  <a:cubicBezTo>
                    <a:pt x="129041" y="25904"/>
                    <a:pt x="129110" y="25904"/>
                    <a:pt x="129174" y="25967"/>
                  </a:cubicBezTo>
                  <a:cubicBezTo>
                    <a:pt x="129174" y="25904"/>
                    <a:pt x="129110" y="25904"/>
                    <a:pt x="129110" y="25835"/>
                  </a:cubicBezTo>
                  <a:cubicBezTo>
                    <a:pt x="129041" y="25835"/>
                    <a:pt x="128978" y="25771"/>
                    <a:pt x="128909" y="25771"/>
                  </a:cubicBezTo>
                  <a:close/>
                  <a:moveTo>
                    <a:pt x="128978" y="25967"/>
                  </a:moveTo>
                  <a:cubicBezTo>
                    <a:pt x="128978" y="26036"/>
                    <a:pt x="129041" y="26100"/>
                    <a:pt x="129041" y="26169"/>
                  </a:cubicBezTo>
                  <a:lnTo>
                    <a:pt x="129243" y="26169"/>
                  </a:lnTo>
                  <a:cubicBezTo>
                    <a:pt x="129243" y="26169"/>
                    <a:pt x="129174" y="26100"/>
                    <a:pt x="129174" y="26036"/>
                  </a:cubicBezTo>
                  <a:cubicBezTo>
                    <a:pt x="129110" y="26036"/>
                    <a:pt x="129041" y="26036"/>
                    <a:pt x="128978" y="25967"/>
                  </a:cubicBezTo>
                  <a:close/>
                  <a:moveTo>
                    <a:pt x="129041" y="26232"/>
                  </a:moveTo>
                  <a:cubicBezTo>
                    <a:pt x="129110" y="26301"/>
                    <a:pt x="129110" y="26301"/>
                    <a:pt x="129110" y="26365"/>
                  </a:cubicBezTo>
                  <a:cubicBezTo>
                    <a:pt x="129174" y="26365"/>
                    <a:pt x="129243" y="26434"/>
                    <a:pt x="129306" y="26434"/>
                  </a:cubicBezTo>
                  <a:cubicBezTo>
                    <a:pt x="129306" y="26365"/>
                    <a:pt x="129306" y="26365"/>
                    <a:pt x="129243" y="26301"/>
                  </a:cubicBezTo>
                  <a:cubicBezTo>
                    <a:pt x="129174" y="26301"/>
                    <a:pt x="129110" y="26232"/>
                    <a:pt x="129041" y="26232"/>
                  </a:cubicBezTo>
                  <a:close/>
                  <a:moveTo>
                    <a:pt x="129174" y="26497"/>
                  </a:moveTo>
                  <a:lnTo>
                    <a:pt x="129174" y="26630"/>
                  </a:lnTo>
                  <a:cubicBezTo>
                    <a:pt x="129243" y="26630"/>
                    <a:pt x="129306" y="26630"/>
                    <a:pt x="129375" y="26699"/>
                  </a:cubicBezTo>
                  <a:lnTo>
                    <a:pt x="129375" y="26497"/>
                  </a:lnTo>
                  <a:close/>
                  <a:moveTo>
                    <a:pt x="86450" y="864"/>
                  </a:moveTo>
                  <a:cubicBezTo>
                    <a:pt x="83800" y="1325"/>
                    <a:pt x="81150" y="1924"/>
                    <a:pt x="78564" y="2586"/>
                  </a:cubicBezTo>
                  <a:cubicBezTo>
                    <a:pt x="72936" y="4044"/>
                    <a:pt x="67700" y="5766"/>
                    <a:pt x="63063" y="6757"/>
                  </a:cubicBezTo>
                  <a:cubicBezTo>
                    <a:pt x="49619" y="9740"/>
                    <a:pt x="41537" y="15967"/>
                    <a:pt x="34913" y="23450"/>
                  </a:cubicBezTo>
                  <a:cubicBezTo>
                    <a:pt x="32396" y="26301"/>
                    <a:pt x="30075" y="29348"/>
                    <a:pt x="27759" y="32528"/>
                  </a:cubicBezTo>
                  <a:cubicBezTo>
                    <a:pt x="27022" y="33581"/>
                    <a:pt x="26284" y="34674"/>
                    <a:pt x="25547" y="35779"/>
                  </a:cubicBezTo>
                  <a:lnTo>
                    <a:pt x="25547" y="35779"/>
                  </a:lnTo>
                  <a:cubicBezTo>
                    <a:pt x="26424" y="34652"/>
                    <a:pt x="27256" y="33522"/>
                    <a:pt x="28087" y="32395"/>
                  </a:cubicBezTo>
                  <a:cubicBezTo>
                    <a:pt x="30340" y="29348"/>
                    <a:pt x="32592" y="26365"/>
                    <a:pt x="35045" y="23519"/>
                  </a:cubicBezTo>
                  <a:cubicBezTo>
                    <a:pt x="41601" y="16100"/>
                    <a:pt x="49682" y="9937"/>
                    <a:pt x="63063" y="6958"/>
                  </a:cubicBezTo>
                  <a:cubicBezTo>
                    <a:pt x="67700" y="5898"/>
                    <a:pt x="73000" y="4240"/>
                    <a:pt x="78564" y="2782"/>
                  </a:cubicBezTo>
                  <a:cubicBezTo>
                    <a:pt x="81214" y="2120"/>
                    <a:pt x="83864" y="1457"/>
                    <a:pt x="86582" y="996"/>
                  </a:cubicBezTo>
                  <a:cubicBezTo>
                    <a:pt x="86513" y="996"/>
                    <a:pt x="86513" y="927"/>
                    <a:pt x="86450" y="864"/>
                  </a:cubicBezTo>
                  <a:close/>
                  <a:moveTo>
                    <a:pt x="25547" y="35779"/>
                  </a:moveTo>
                  <a:lnTo>
                    <a:pt x="25547" y="35779"/>
                  </a:lnTo>
                  <a:cubicBezTo>
                    <a:pt x="25446" y="35909"/>
                    <a:pt x="25344" y="36039"/>
                    <a:pt x="25242" y="36169"/>
                  </a:cubicBezTo>
                  <a:cubicBezTo>
                    <a:pt x="25173" y="36301"/>
                    <a:pt x="25040" y="36434"/>
                    <a:pt x="24977" y="36635"/>
                  </a:cubicBezTo>
                  <a:cubicBezTo>
                    <a:pt x="25167" y="36349"/>
                    <a:pt x="25357" y="36064"/>
                    <a:pt x="25547" y="35779"/>
                  </a:cubicBezTo>
                  <a:close/>
                  <a:moveTo>
                    <a:pt x="21331" y="41071"/>
                  </a:moveTo>
                  <a:cubicBezTo>
                    <a:pt x="21331" y="41203"/>
                    <a:pt x="21267" y="41336"/>
                    <a:pt x="21267" y="41468"/>
                  </a:cubicBezTo>
                  <a:cubicBezTo>
                    <a:pt x="21331" y="41336"/>
                    <a:pt x="21331" y="41203"/>
                    <a:pt x="21399" y="41071"/>
                  </a:cubicBezTo>
                  <a:close/>
                  <a:moveTo>
                    <a:pt x="21267" y="41203"/>
                  </a:moveTo>
                  <a:lnTo>
                    <a:pt x="21267" y="41203"/>
                  </a:lnTo>
                  <a:cubicBezTo>
                    <a:pt x="19608" y="43323"/>
                    <a:pt x="17886" y="45379"/>
                    <a:pt x="16031" y="47366"/>
                  </a:cubicBezTo>
                  <a:cubicBezTo>
                    <a:pt x="14643" y="48887"/>
                    <a:pt x="12920" y="50679"/>
                    <a:pt x="11198" y="52597"/>
                  </a:cubicBezTo>
                  <a:cubicBezTo>
                    <a:pt x="11129" y="52729"/>
                    <a:pt x="10997" y="52862"/>
                    <a:pt x="10933" y="52931"/>
                  </a:cubicBezTo>
                  <a:cubicBezTo>
                    <a:pt x="10864" y="52994"/>
                    <a:pt x="10864" y="53063"/>
                    <a:pt x="10801" y="53063"/>
                  </a:cubicBezTo>
                  <a:cubicBezTo>
                    <a:pt x="10668" y="53196"/>
                    <a:pt x="10599" y="53328"/>
                    <a:pt x="10536" y="53392"/>
                  </a:cubicBezTo>
                  <a:lnTo>
                    <a:pt x="10403" y="53524"/>
                  </a:lnTo>
                  <a:cubicBezTo>
                    <a:pt x="10271" y="53657"/>
                    <a:pt x="10202" y="53789"/>
                    <a:pt x="10138" y="53858"/>
                  </a:cubicBezTo>
                  <a:cubicBezTo>
                    <a:pt x="10069" y="53922"/>
                    <a:pt x="10069" y="53991"/>
                    <a:pt x="10006" y="53991"/>
                  </a:cubicBezTo>
                  <a:cubicBezTo>
                    <a:pt x="9937" y="54123"/>
                    <a:pt x="9804" y="54256"/>
                    <a:pt x="9741" y="54319"/>
                  </a:cubicBezTo>
                  <a:lnTo>
                    <a:pt x="9608" y="54452"/>
                  </a:lnTo>
                  <a:cubicBezTo>
                    <a:pt x="9539" y="54584"/>
                    <a:pt x="9407" y="54717"/>
                    <a:pt x="9343" y="54849"/>
                  </a:cubicBezTo>
                  <a:cubicBezTo>
                    <a:pt x="9274" y="54849"/>
                    <a:pt x="9274" y="54849"/>
                    <a:pt x="9274" y="54918"/>
                  </a:cubicBezTo>
                  <a:cubicBezTo>
                    <a:pt x="9142" y="55051"/>
                    <a:pt x="9078" y="55183"/>
                    <a:pt x="8946" y="55316"/>
                  </a:cubicBezTo>
                  <a:lnTo>
                    <a:pt x="8877" y="55316"/>
                  </a:lnTo>
                  <a:cubicBezTo>
                    <a:pt x="8813" y="55512"/>
                    <a:pt x="8681" y="55644"/>
                    <a:pt x="8548" y="55777"/>
                  </a:cubicBezTo>
                  <a:cubicBezTo>
                    <a:pt x="8480" y="55909"/>
                    <a:pt x="8416" y="55978"/>
                    <a:pt x="8347" y="56110"/>
                  </a:cubicBezTo>
                  <a:cubicBezTo>
                    <a:pt x="7489" y="57170"/>
                    <a:pt x="6625" y="58294"/>
                    <a:pt x="5899" y="59486"/>
                  </a:cubicBezTo>
                  <a:cubicBezTo>
                    <a:pt x="5697" y="59688"/>
                    <a:pt x="5565" y="59953"/>
                    <a:pt x="5432" y="60149"/>
                  </a:cubicBezTo>
                  <a:lnTo>
                    <a:pt x="4980" y="60908"/>
                  </a:lnTo>
                  <a:lnTo>
                    <a:pt x="4980" y="60908"/>
                  </a:lnTo>
                  <a:cubicBezTo>
                    <a:pt x="5089" y="60746"/>
                    <a:pt x="5209" y="60595"/>
                    <a:pt x="5300" y="60414"/>
                  </a:cubicBezTo>
                  <a:cubicBezTo>
                    <a:pt x="6095" y="59290"/>
                    <a:pt x="6890" y="58230"/>
                    <a:pt x="7685" y="57170"/>
                  </a:cubicBezTo>
                  <a:cubicBezTo>
                    <a:pt x="7817" y="57038"/>
                    <a:pt x="7886" y="56905"/>
                    <a:pt x="8018" y="56773"/>
                  </a:cubicBezTo>
                  <a:lnTo>
                    <a:pt x="8018" y="56704"/>
                  </a:lnTo>
                  <a:cubicBezTo>
                    <a:pt x="8151" y="56571"/>
                    <a:pt x="8283" y="56439"/>
                    <a:pt x="8416" y="56243"/>
                  </a:cubicBezTo>
                  <a:lnTo>
                    <a:pt x="8416" y="56174"/>
                  </a:lnTo>
                  <a:cubicBezTo>
                    <a:pt x="8548" y="56042"/>
                    <a:pt x="8681" y="55909"/>
                    <a:pt x="8744" y="55777"/>
                  </a:cubicBezTo>
                  <a:cubicBezTo>
                    <a:pt x="8813" y="55777"/>
                    <a:pt x="8813" y="55713"/>
                    <a:pt x="8813" y="55713"/>
                  </a:cubicBezTo>
                  <a:cubicBezTo>
                    <a:pt x="8946" y="55580"/>
                    <a:pt x="9078" y="55448"/>
                    <a:pt x="9142" y="55316"/>
                  </a:cubicBezTo>
                  <a:lnTo>
                    <a:pt x="9274" y="55183"/>
                  </a:lnTo>
                  <a:cubicBezTo>
                    <a:pt x="9343" y="55051"/>
                    <a:pt x="9476" y="54918"/>
                    <a:pt x="9539" y="54849"/>
                  </a:cubicBezTo>
                  <a:cubicBezTo>
                    <a:pt x="9608" y="54786"/>
                    <a:pt x="9608" y="54717"/>
                    <a:pt x="9672" y="54717"/>
                  </a:cubicBezTo>
                  <a:cubicBezTo>
                    <a:pt x="9741" y="54584"/>
                    <a:pt x="9873" y="54452"/>
                    <a:pt x="9937" y="54319"/>
                  </a:cubicBezTo>
                  <a:cubicBezTo>
                    <a:pt x="10006" y="54319"/>
                    <a:pt x="10006" y="54256"/>
                    <a:pt x="10069" y="54187"/>
                  </a:cubicBezTo>
                  <a:cubicBezTo>
                    <a:pt x="10138" y="54123"/>
                    <a:pt x="10271" y="53991"/>
                    <a:pt x="10334" y="53858"/>
                  </a:cubicBezTo>
                  <a:cubicBezTo>
                    <a:pt x="10403" y="53858"/>
                    <a:pt x="10403" y="53789"/>
                    <a:pt x="10467" y="53726"/>
                  </a:cubicBezTo>
                  <a:cubicBezTo>
                    <a:pt x="10536" y="53593"/>
                    <a:pt x="10668" y="53524"/>
                    <a:pt x="10732" y="53392"/>
                  </a:cubicBezTo>
                  <a:cubicBezTo>
                    <a:pt x="10801" y="53328"/>
                    <a:pt x="10864" y="53328"/>
                    <a:pt x="10864" y="53259"/>
                  </a:cubicBezTo>
                  <a:cubicBezTo>
                    <a:pt x="10997" y="53127"/>
                    <a:pt x="11066" y="53063"/>
                    <a:pt x="11129" y="52931"/>
                  </a:cubicBezTo>
                  <a:cubicBezTo>
                    <a:pt x="12984" y="50875"/>
                    <a:pt x="14706" y="49089"/>
                    <a:pt x="16164" y="47499"/>
                  </a:cubicBezTo>
                  <a:cubicBezTo>
                    <a:pt x="17955" y="45575"/>
                    <a:pt x="19608" y="43588"/>
                    <a:pt x="21135" y="41601"/>
                  </a:cubicBezTo>
                  <a:cubicBezTo>
                    <a:pt x="21198" y="41468"/>
                    <a:pt x="21198" y="41336"/>
                    <a:pt x="21267" y="41203"/>
                  </a:cubicBezTo>
                  <a:close/>
                  <a:moveTo>
                    <a:pt x="4980" y="60908"/>
                  </a:moveTo>
                  <a:lnTo>
                    <a:pt x="4980" y="60908"/>
                  </a:lnTo>
                  <a:cubicBezTo>
                    <a:pt x="4929" y="60983"/>
                    <a:pt x="4881" y="61061"/>
                    <a:pt x="4839" y="61145"/>
                  </a:cubicBezTo>
                  <a:lnTo>
                    <a:pt x="4980" y="60908"/>
                  </a:lnTo>
                  <a:close/>
                  <a:moveTo>
                    <a:pt x="3646" y="63726"/>
                  </a:moveTo>
                  <a:cubicBezTo>
                    <a:pt x="3578" y="63726"/>
                    <a:pt x="3514" y="63795"/>
                    <a:pt x="3514" y="63858"/>
                  </a:cubicBezTo>
                  <a:cubicBezTo>
                    <a:pt x="3514" y="63795"/>
                    <a:pt x="3578" y="63795"/>
                    <a:pt x="3646" y="63726"/>
                  </a:cubicBezTo>
                  <a:close/>
                  <a:moveTo>
                    <a:pt x="3381" y="64192"/>
                  </a:moveTo>
                  <a:lnTo>
                    <a:pt x="3381" y="64192"/>
                  </a:lnTo>
                  <a:cubicBezTo>
                    <a:pt x="3249" y="64388"/>
                    <a:pt x="3117" y="64521"/>
                    <a:pt x="2984" y="64653"/>
                  </a:cubicBezTo>
                  <a:lnTo>
                    <a:pt x="3313" y="64325"/>
                  </a:lnTo>
                  <a:cubicBezTo>
                    <a:pt x="3313" y="64256"/>
                    <a:pt x="3381" y="64256"/>
                    <a:pt x="3381" y="64192"/>
                  </a:cubicBezTo>
                  <a:close/>
                  <a:moveTo>
                    <a:pt x="2984" y="64653"/>
                  </a:moveTo>
                  <a:lnTo>
                    <a:pt x="2915" y="64722"/>
                  </a:lnTo>
                  <a:cubicBezTo>
                    <a:pt x="2915" y="64722"/>
                    <a:pt x="2984" y="64722"/>
                    <a:pt x="2984" y="64653"/>
                  </a:cubicBezTo>
                  <a:close/>
                  <a:moveTo>
                    <a:pt x="3117" y="64722"/>
                  </a:moveTo>
                  <a:lnTo>
                    <a:pt x="2719" y="65119"/>
                  </a:lnTo>
                  <a:lnTo>
                    <a:pt x="2719" y="65252"/>
                  </a:lnTo>
                  <a:cubicBezTo>
                    <a:pt x="2852" y="65119"/>
                    <a:pt x="2915" y="64987"/>
                    <a:pt x="3048" y="64854"/>
                  </a:cubicBezTo>
                  <a:cubicBezTo>
                    <a:pt x="3117" y="64854"/>
                    <a:pt x="3117" y="64786"/>
                    <a:pt x="3117" y="64722"/>
                  </a:cubicBezTo>
                  <a:close/>
                  <a:moveTo>
                    <a:pt x="2915" y="65252"/>
                  </a:moveTo>
                  <a:lnTo>
                    <a:pt x="2915" y="65252"/>
                  </a:lnTo>
                  <a:cubicBezTo>
                    <a:pt x="2783" y="65384"/>
                    <a:pt x="2650" y="65517"/>
                    <a:pt x="2518" y="65581"/>
                  </a:cubicBezTo>
                  <a:cubicBezTo>
                    <a:pt x="2518" y="65649"/>
                    <a:pt x="2518" y="65713"/>
                    <a:pt x="2454" y="65782"/>
                  </a:cubicBezTo>
                  <a:lnTo>
                    <a:pt x="2783" y="65448"/>
                  </a:lnTo>
                  <a:cubicBezTo>
                    <a:pt x="2852" y="65384"/>
                    <a:pt x="2852" y="65316"/>
                    <a:pt x="2915" y="65252"/>
                  </a:cubicBezTo>
                  <a:close/>
                  <a:moveTo>
                    <a:pt x="2650" y="65782"/>
                  </a:moveTo>
                  <a:lnTo>
                    <a:pt x="2322" y="66110"/>
                  </a:lnTo>
                  <a:cubicBezTo>
                    <a:pt x="2322" y="66179"/>
                    <a:pt x="2322" y="66179"/>
                    <a:pt x="2253" y="66243"/>
                  </a:cubicBezTo>
                  <a:cubicBezTo>
                    <a:pt x="2385" y="66179"/>
                    <a:pt x="2454" y="66047"/>
                    <a:pt x="2587" y="65978"/>
                  </a:cubicBezTo>
                  <a:cubicBezTo>
                    <a:pt x="2587" y="65914"/>
                    <a:pt x="2650" y="65845"/>
                    <a:pt x="2650" y="65782"/>
                  </a:cubicBezTo>
                  <a:close/>
                  <a:moveTo>
                    <a:pt x="2454" y="66312"/>
                  </a:moveTo>
                  <a:lnTo>
                    <a:pt x="2454" y="66312"/>
                  </a:lnTo>
                  <a:cubicBezTo>
                    <a:pt x="2322" y="66375"/>
                    <a:pt x="2253" y="66444"/>
                    <a:pt x="2120" y="66577"/>
                  </a:cubicBezTo>
                  <a:cubicBezTo>
                    <a:pt x="2120" y="66640"/>
                    <a:pt x="2120" y="66709"/>
                    <a:pt x="2057" y="66773"/>
                  </a:cubicBezTo>
                  <a:cubicBezTo>
                    <a:pt x="2189" y="66709"/>
                    <a:pt x="2253" y="66640"/>
                    <a:pt x="2385" y="66508"/>
                  </a:cubicBezTo>
                  <a:cubicBezTo>
                    <a:pt x="2385" y="66444"/>
                    <a:pt x="2385" y="66375"/>
                    <a:pt x="2454" y="66312"/>
                  </a:cubicBezTo>
                  <a:close/>
                  <a:moveTo>
                    <a:pt x="2253" y="66773"/>
                  </a:moveTo>
                  <a:lnTo>
                    <a:pt x="1988" y="67038"/>
                  </a:lnTo>
                  <a:cubicBezTo>
                    <a:pt x="1924" y="67170"/>
                    <a:pt x="1924" y="67239"/>
                    <a:pt x="1855" y="67303"/>
                  </a:cubicBezTo>
                  <a:cubicBezTo>
                    <a:pt x="1988" y="67239"/>
                    <a:pt x="2057" y="67170"/>
                    <a:pt x="2120" y="67107"/>
                  </a:cubicBezTo>
                  <a:cubicBezTo>
                    <a:pt x="2189" y="66974"/>
                    <a:pt x="2189" y="66905"/>
                    <a:pt x="2253" y="66773"/>
                  </a:cubicBezTo>
                  <a:close/>
                  <a:moveTo>
                    <a:pt x="2057" y="67303"/>
                  </a:moveTo>
                  <a:lnTo>
                    <a:pt x="1792" y="67568"/>
                  </a:lnTo>
                  <a:cubicBezTo>
                    <a:pt x="1723" y="67637"/>
                    <a:pt x="1723" y="67769"/>
                    <a:pt x="1659" y="67833"/>
                  </a:cubicBezTo>
                  <a:cubicBezTo>
                    <a:pt x="1792" y="67769"/>
                    <a:pt x="1855" y="67700"/>
                    <a:pt x="1924" y="67637"/>
                  </a:cubicBezTo>
                  <a:cubicBezTo>
                    <a:pt x="1988" y="67504"/>
                    <a:pt x="1988" y="67435"/>
                    <a:pt x="2057" y="67303"/>
                  </a:cubicBezTo>
                  <a:close/>
                  <a:moveTo>
                    <a:pt x="1855" y="67833"/>
                  </a:moveTo>
                  <a:lnTo>
                    <a:pt x="1659" y="68034"/>
                  </a:lnTo>
                  <a:lnTo>
                    <a:pt x="1590" y="68034"/>
                  </a:lnTo>
                  <a:cubicBezTo>
                    <a:pt x="1590" y="68167"/>
                    <a:pt x="1527" y="68230"/>
                    <a:pt x="1527" y="68363"/>
                  </a:cubicBezTo>
                  <a:cubicBezTo>
                    <a:pt x="1590" y="68299"/>
                    <a:pt x="1659" y="68230"/>
                    <a:pt x="1792" y="68167"/>
                  </a:cubicBezTo>
                  <a:cubicBezTo>
                    <a:pt x="1792" y="68034"/>
                    <a:pt x="1855" y="67965"/>
                    <a:pt x="1855" y="67833"/>
                  </a:cubicBezTo>
                  <a:close/>
                  <a:moveTo>
                    <a:pt x="1659" y="68363"/>
                  </a:moveTo>
                  <a:lnTo>
                    <a:pt x="1458" y="68564"/>
                  </a:lnTo>
                  <a:cubicBezTo>
                    <a:pt x="1394" y="68697"/>
                    <a:pt x="1394" y="68760"/>
                    <a:pt x="1325" y="68893"/>
                  </a:cubicBezTo>
                  <a:cubicBezTo>
                    <a:pt x="1394" y="68829"/>
                    <a:pt x="1527" y="68760"/>
                    <a:pt x="1590" y="68697"/>
                  </a:cubicBezTo>
                  <a:cubicBezTo>
                    <a:pt x="1590" y="68564"/>
                    <a:pt x="1659" y="68495"/>
                    <a:pt x="1659" y="68363"/>
                  </a:cubicBezTo>
                  <a:close/>
                  <a:moveTo>
                    <a:pt x="1527" y="68893"/>
                  </a:moveTo>
                  <a:lnTo>
                    <a:pt x="1527" y="68893"/>
                  </a:lnTo>
                  <a:cubicBezTo>
                    <a:pt x="1458" y="68962"/>
                    <a:pt x="1394" y="69025"/>
                    <a:pt x="1262" y="69094"/>
                  </a:cubicBezTo>
                  <a:cubicBezTo>
                    <a:pt x="1262" y="69158"/>
                    <a:pt x="1193" y="69290"/>
                    <a:pt x="1193" y="69423"/>
                  </a:cubicBezTo>
                  <a:lnTo>
                    <a:pt x="1394" y="69227"/>
                  </a:lnTo>
                  <a:cubicBezTo>
                    <a:pt x="1458" y="69094"/>
                    <a:pt x="1458" y="69025"/>
                    <a:pt x="1527" y="68893"/>
                  </a:cubicBezTo>
                  <a:close/>
                  <a:moveTo>
                    <a:pt x="1394" y="69423"/>
                  </a:moveTo>
                  <a:cubicBezTo>
                    <a:pt x="1262" y="69491"/>
                    <a:pt x="1193" y="69555"/>
                    <a:pt x="1129" y="69624"/>
                  </a:cubicBezTo>
                  <a:cubicBezTo>
                    <a:pt x="1129" y="69688"/>
                    <a:pt x="1060" y="69820"/>
                    <a:pt x="1060" y="69953"/>
                  </a:cubicBezTo>
                  <a:lnTo>
                    <a:pt x="1262" y="69756"/>
                  </a:lnTo>
                  <a:cubicBezTo>
                    <a:pt x="1325" y="69624"/>
                    <a:pt x="1325" y="69555"/>
                    <a:pt x="1394" y="69423"/>
                  </a:cubicBezTo>
                  <a:close/>
                  <a:moveTo>
                    <a:pt x="1193" y="69953"/>
                  </a:moveTo>
                  <a:cubicBezTo>
                    <a:pt x="1129" y="70021"/>
                    <a:pt x="1060" y="70021"/>
                    <a:pt x="997" y="70085"/>
                  </a:cubicBezTo>
                  <a:cubicBezTo>
                    <a:pt x="928" y="70218"/>
                    <a:pt x="928" y="70350"/>
                    <a:pt x="928" y="70482"/>
                  </a:cubicBezTo>
                  <a:lnTo>
                    <a:pt x="1129" y="70286"/>
                  </a:lnTo>
                  <a:cubicBezTo>
                    <a:pt x="1129" y="70154"/>
                    <a:pt x="1193" y="70085"/>
                    <a:pt x="1193" y="69953"/>
                  </a:cubicBezTo>
                  <a:close/>
                  <a:moveTo>
                    <a:pt x="1060" y="70482"/>
                  </a:moveTo>
                  <a:cubicBezTo>
                    <a:pt x="997" y="70482"/>
                    <a:pt x="928" y="70551"/>
                    <a:pt x="864" y="70615"/>
                  </a:cubicBezTo>
                  <a:cubicBezTo>
                    <a:pt x="864" y="70747"/>
                    <a:pt x="795" y="70880"/>
                    <a:pt x="795" y="71012"/>
                  </a:cubicBezTo>
                  <a:lnTo>
                    <a:pt x="997" y="70816"/>
                  </a:lnTo>
                  <a:cubicBezTo>
                    <a:pt x="997" y="70684"/>
                    <a:pt x="1060" y="70551"/>
                    <a:pt x="1060" y="70482"/>
                  </a:cubicBezTo>
                  <a:close/>
                  <a:moveTo>
                    <a:pt x="928" y="71012"/>
                  </a:moveTo>
                  <a:cubicBezTo>
                    <a:pt x="864" y="71012"/>
                    <a:pt x="795" y="71081"/>
                    <a:pt x="732" y="71145"/>
                  </a:cubicBezTo>
                  <a:cubicBezTo>
                    <a:pt x="732" y="71277"/>
                    <a:pt x="663" y="71410"/>
                    <a:pt x="663" y="71542"/>
                  </a:cubicBezTo>
                  <a:lnTo>
                    <a:pt x="864" y="71346"/>
                  </a:lnTo>
                  <a:cubicBezTo>
                    <a:pt x="864" y="71214"/>
                    <a:pt x="928" y="71081"/>
                    <a:pt x="928" y="71012"/>
                  </a:cubicBezTo>
                  <a:close/>
                  <a:moveTo>
                    <a:pt x="864" y="71542"/>
                  </a:moveTo>
                  <a:cubicBezTo>
                    <a:pt x="795" y="71542"/>
                    <a:pt x="732" y="71611"/>
                    <a:pt x="599" y="71675"/>
                  </a:cubicBezTo>
                  <a:cubicBezTo>
                    <a:pt x="599" y="71807"/>
                    <a:pt x="599" y="71940"/>
                    <a:pt x="530" y="72072"/>
                  </a:cubicBezTo>
                  <a:cubicBezTo>
                    <a:pt x="599" y="72009"/>
                    <a:pt x="663" y="71940"/>
                    <a:pt x="732" y="71940"/>
                  </a:cubicBezTo>
                  <a:cubicBezTo>
                    <a:pt x="795" y="71807"/>
                    <a:pt x="795" y="71675"/>
                    <a:pt x="864" y="71542"/>
                  </a:cubicBezTo>
                  <a:close/>
                  <a:moveTo>
                    <a:pt x="732" y="72072"/>
                  </a:moveTo>
                  <a:cubicBezTo>
                    <a:pt x="663" y="72072"/>
                    <a:pt x="599" y="72141"/>
                    <a:pt x="530" y="72205"/>
                  </a:cubicBezTo>
                  <a:cubicBezTo>
                    <a:pt x="530" y="72337"/>
                    <a:pt x="467" y="72470"/>
                    <a:pt x="467" y="72602"/>
                  </a:cubicBezTo>
                  <a:cubicBezTo>
                    <a:pt x="530" y="72539"/>
                    <a:pt x="599" y="72470"/>
                    <a:pt x="663" y="72470"/>
                  </a:cubicBezTo>
                  <a:cubicBezTo>
                    <a:pt x="663" y="72337"/>
                    <a:pt x="732" y="72205"/>
                    <a:pt x="732" y="72072"/>
                  </a:cubicBezTo>
                  <a:close/>
                  <a:moveTo>
                    <a:pt x="599" y="72602"/>
                  </a:moveTo>
                  <a:cubicBezTo>
                    <a:pt x="530" y="72602"/>
                    <a:pt x="467" y="72671"/>
                    <a:pt x="398" y="72671"/>
                  </a:cubicBezTo>
                  <a:cubicBezTo>
                    <a:pt x="398" y="72867"/>
                    <a:pt x="398" y="73000"/>
                    <a:pt x="334" y="73132"/>
                  </a:cubicBezTo>
                  <a:cubicBezTo>
                    <a:pt x="398" y="73069"/>
                    <a:pt x="467" y="73000"/>
                    <a:pt x="530" y="73000"/>
                  </a:cubicBezTo>
                  <a:cubicBezTo>
                    <a:pt x="599" y="72867"/>
                    <a:pt x="599" y="72735"/>
                    <a:pt x="599" y="72602"/>
                  </a:cubicBezTo>
                  <a:close/>
                  <a:moveTo>
                    <a:pt x="530" y="73132"/>
                  </a:moveTo>
                  <a:cubicBezTo>
                    <a:pt x="467" y="73132"/>
                    <a:pt x="398" y="73201"/>
                    <a:pt x="334" y="73201"/>
                  </a:cubicBezTo>
                  <a:cubicBezTo>
                    <a:pt x="334" y="73334"/>
                    <a:pt x="334" y="73530"/>
                    <a:pt x="265" y="73662"/>
                  </a:cubicBezTo>
                  <a:cubicBezTo>
                    <a:pt x="334" y="73599"/>
                    <a:pt x="398" y="73599"/>
                    <a:pt x="467" y="73530"/>
                  </a:cubicBezTo>
                  <a:cubicBezTo>
                    <a:pt x="467" y="73397"/>
                    <a:pt x="530" y="73265"/>
                    <a:pt x="530" y="73132"/>
                  </a:cubicBezTo>
                  <a:close/>
                  <a:moveTo>
                    <a:pt x="467" y="73662"/>
                  </a:moveTo>
                  <a:cubicBezTo>
                    <a:pt x="398" y="73662"/>
                    <a:pt x="334" y="73731"/>
                    <a:pt x="265" y="73731"/>
                  </a:cubicBezTo>
                  <a:cubicBezTo>
                    <a:pt x="69" y="75056"/>
                    <a:pt x="0" y="76312"/>
                    <a:pt x="0" y="77706"/>
                  </a:cubicBezTo>
                  <a:cubicBezTo>
                    <a:pt x="0" y="82141"/>
                    <a:pt x="997" y="87112"/>
                    <a:pt x="3445" y="92475"/>
                  </a:cubicBezTo>
                  <a:cubicBezTo>
                    <a:pt x="7950" y="102480"/>
                    <a:pt x="9741" y="112083"/>
                    <a:pt x="13318" y="120165"/>
                  </a:cubicBezTo>
                  <a:cubicBezTo>
                    <a:pt x="15104" y="124208"/>
                    <a:pt x="17356" y="127849"/>
                    <a:pt x="20536" y="130965"/>
                  </a:cubicBezTo>
                  <a:cubicBezTo>
                    <a:pt x="20536" y="131028"/>
                    <a:pt x="20605" y="131028"/>
                    <a:pt x="20668" y="131097"/>
                  </a:cubicBezTo>
                  <a:cubicBezTo>
                    <a:pt x="21929" y="132290"/>
                    <a:pt x="23450" y="133413"/>
                    <a:pt x="25040" y="134473"/>
                  </a:cubicBezTo>
                  <a:cubicBezTo>
                    <a:pt x="23450" y="133413"/>
                    <a:pt x="21993" y="132221"/>
                    <a:pt x="20737" y="130965"/>
                  </a:cubicBezTo>
                  <a:lnTo>
                    <a:pt x="20605" y="130832"/>
                  </a:lnTo>
                  <a:cubicBezTo>
                    <a:pt x="15835" y="126126"/>
                    <a:pt x="13318" y="120297"/>
                    <a:pt x="11066" y="113805"/>
                  </a:cubicBezTo>
                  <a:cubicBezTo>
                    <a:pt x="8813" y="107181"/>
                    <a:pt x="6959" y="99963"/>
                    <a:pt x="3578" y="92412"/>
                  </a:cubicBezTo>
                  <a:cubicBezTo>
                    <a:pt x="1193" y="87043"/>
                    <a:pt x="202" y="82141"/>
                    <a:pt x="202" y="77706"/>
                  </a:cubicBezTo>
                  <a:cubicBezTo>
                    <a:pt x="202" y="76312"/>
                    <a:pt x="265" y="74923"/>
                    <a:pt x="467" y="73662"/>
                  </a:cubicBezTo>
                  <a:close/>
                  <a:moveTo>
                    <a:pt x="129243" y="26699"/>
                  </a:moveTo>
                  <a:lnTo>
                    <a:pt x="129243" y="26699"/>
                  </a:lnTo>
                  <a:cubicBezTo>
                    <a:pt x="130170" y="29746"/>
                    <a:pt x="130896" y="32925"/>
                    <a:pt x="131627" y="36169"/>
                  </a:cubicBezTo>
                  <a:cubicBezTo>
                    <a:pt x="133217" y="42862"/>
                    <a:pt x="134871" y="50080"/>
                    <a:pt x="139311" y="57965"/>
                  </a:cubicBezTo>
                  <a:cubicBezTo>
                    <a:pt x="144012" y="66508"/>
                    <a:pt x="146201" y="74923"/>
                    <a:pt x="146201" y="82804"/>
                  </a:cubicBezTo>
                  <a:cubicBezTo>
                    <a:pt x="146201" y="95522"/>
                    <a:pt x="140504" y="106720"/>
                    <a:pt x="131161" y="114335"/>
                  </a:cubicBezTo>
                  <a:cubicBezTo>
                    <a:pt x="126392" y="118246"/>
                    <a:pt x="121823" y="124871"/>
                    <a:pt x="116259" y="130499"/>
                  </a:cubicBezTo>
                  <a:cubicBezTo>
                    <a:pt x="113477" y="133350"/>
                    <a:pt x="110430" y="135930"/>
                    <a:pt x="106985" y="137785"/>
                  </a:cubicBezTo>
                  <a:cubicBezTo>
                    <a:pt x="103540" y="139640"/>
                    <a:pt x="99698" y="140832"/>
                    <a:pt x="95326" y="140832"/>
                  </a:cubicBezTo>
                  <a:cubicBezTo>
                    <a:pt x="92873" y="140832"/>
                    <a:pt x="90223" y="140435"/>
                    <a:pt x="87441" y="139640"/>
                  </a:cubicBezTo>
                  <a:cubicBezTo>
                    <a:pt x="84129" y="138713"/>
                    <a:pt x="81214" y="138315"/>
                    <a:pt x="78564" y="138315"/>
                  </a:cubicBezTo>
                  <a:cubicBezTo>
                    <a:pt x="74060" y="138315"/>
                    <a:pt x="70154" y="139375"/>
                    <a:pt x="66047" y="140371"/>
                  </a:cubicBezTo>
                  <a:cubicBezTo>
                    <a:pt x="63858" y="140901"/>
                    <a:pt x="61606" y="141431"/>
                    <a:pt x="59221" y="141829"/>
                  </a:cubicBezTo>
                  <a:cubicBezTo>
                    <a:pt x="59290" y="141892"/>
                    <a:pt x="59354" y="141961"/>
                    <a:pt x="59486" y="141961"/>
                  </a:cubicBezTo>
                  <a:cubicBezTo>
                    <a:pt x="61808" y="141564"/>
                    <a:pt x="63927" y="141097"/>
                    <a:pt x="66047" y="140567"/>
                  </a:cubicBezTo>
                  <a:cubicBezTo>
                    <a:pt x="70154" y="139508"/>
                    <a:pt x="74060" y="138517"/>
                    <a:pt x="78564" y="138517"/>
                  </a:cubicBezTo>
                  <a:cubicBezTo>
                    <a:pt x="81214" y="138517"/>
                    <a:pt x="84129" y="138914"/>
                    <a:pt x="87377" y="139841"/>
                  </a:cubicBezTo>
                  <a:cubicBezTo>
                    <a:pt x="90223" y="140636"/>
                    <a:pt x="92873" y="141034"/>
                    <a:pt x="95326" y="141034"/>
                  </a:cubicBezTo>
                  <a:cubicBezTo>
                    <a:pt x="99762" y="141034"/>
                    <a:pt x="103604" y="139841"/>
                    <a:pt x="107049" y="137918"/>
                  </a:cubicBezTo>
                  <a:cubicBezTo>
                    <a:pt x="112284" y="135136"/>
                    <a:pt x="116524" y="130700"/>
                    <a:pt x="120366" y="126259"/>
                  </a:cubicBezTo>
                  <a:cubicBezTo>
                    <a:pt x="124272" y="121823"/>
                    <a:pt x="127716" y="117382"/>
                    <a:pt x="131230" y="114468"/>
                  </a:cubicBezTo>
                  <a:cubicBezTo>
                    <a:pt x="140700" y="106852"/>
                    <a:pt x="146333" y="95591"/>
                    <a:pt x="146333" y="82804"/>
                  </a:cubicBezTo>
                  <a:cubicBezTo>
                    <a:pt x="146333" y="74923"/>
                    <a:pt x="144213" y="66444"/>
                    <a:pt x="139444" y="57833"/>
                  </a:cubicBezTo>
                  <a:cubicBezTo>
                    <a:pt x="133615" y="47366"/>
                    <a:pt x="132555" y="38156"/>
                    <a:pt x="130234" y="29544"/>
                  </a:cubicBezTo>
                  <a:lnTo>
                    <a:pt x="129439" y="26762"/>
                  </a:lnTo>
                  <a:cubicBezTo>
                    <a:pt x="129375" y="26762"/>
                    <a:pt x="129306" y="26762"/>
                    <a:pt x="129243" y="26699"/>
                  </a:cubicBezTo>
                  <a:close/>
                  <a:moveTo>
                    <a:pt x="59089" y="141829"/>
                  </a:moveTo>
                  <a:cubicBezTo>
                    <a:pt x="59025" y="141892"/>
                    <a:pt x="58956" y="141892"/>
                    <a:pt x="58893" y="141892"/>
                  </a:cubicBezTo>
                  <a:cubicBezTo>
                    <a:pt x="58956" y="141961"/>
                    <a:pt x="59025" y="141961"/>
                    <a:pt x="59089" y="142025"/>
                  </a:cubicBezTo>
                  <a:lnTo>
                    <a:pt x="59354" y="142025"/>
                  </a:lnTo>
                  <a:cubicBezTo>
                    <a:pt x="59221" y="141961"/>
                    <a:pt x="59158" y="141892"/>
                    <a:pt x="59089" y="141829"/>
                  </a:cubicBezTo>
                  <a:close/>
                  <a:moveTo>
                    <a:pt x="58691" y="141892"/>
                  </a:moveTo>
                  <a:cubicBezTo>
                    <a:pt x="58628" y="141892"/>
                    <a:pt x="58559" y="141961"/>
                    <a:pt x="58495" y="141961"/>
                  </a:cubicBezTo>
                  <a:cubicBezTo>
                    <a:pt x="58628" y="141961"/>
                    <a:pt x="58691" y="142025"/>
                    <a:pt x="58760" y="142094"/>
                  </a:cubicBezTo>
                  <a:cubicBezTo>
                    <a:pt x="58824" y="142094"/>
                    <a:pt x="58893" y="142094"/>
                    <a:pt x="58956" y="142025"/>
                  </a:cubicBezTo>
                  <a:cubicBezTo>
                    <a:pt x="58893" y="142025"/>
                    <a:pt x="58824" y="141961"/>
                    <a:pt x="58691" y="141892"/>
                  </a:cubicBezTo>
                  <a:close/>
                  <a:moveTo>
                    <a:pt x="57833" y="142025"/>
                  </a:moveTo>
                  <a:cubicBezTo>
                    <a:pt x="57897" y="142094"/>
                    <a:pt x="58029" y="142157"/>
                    <a:pt x="58098" y="142157"/>
                  </a:cubicBezTo>
                  <a:lnTo>
                    <a:pt x="58294" y="142157"/>
                  </a:lnTo>
                  <a:cubicBezTo>
                    <a:pt x="58162" y="142094"/>
                    <a:pt x="58098" y="142094"/>
                    <a:pt x="58029" y="142025"/>
                  </a:cubicBezTo>
                  <a:close/>
                  <a:moveTo>
                    <a:pt x="58162" y="141961"/>
                  </a:moveTo>
                  <a:cubicBezTo>
                    <a:pt x="58230" y="142025"/>
                    <a:pt x="58363" y="142094"/>
                    <a:pt x="58427" y="142157"/>
                  </a:cubicBezTo>
                  <a:cubicBezTo>
                    <a:pt x="58495" y="142094"/>
                    <a:pt x="58559" y="142094"/>
                    <a:pt x="58628" y="142094"/>
                  </a:cubicBezTo>
                  <a:cubicBezTo>
                    <a:pt x="58559" y="142025"/>
                    <a:pt x="58427" y="142025"/>
                    <a:pt x="58363" y="141961"/>
                  </a:cubicBezTo>
                  <a:close/>
                  <a:moveTo>
                    <a:pt x="57499" y="142094"/>
                  </a:moveTo>
                  <a:cubicBezTo>
                    <a:pt x="57568" y="142157"/>
                    <a:pt x="57632" y="142157"/>
                    <a:pt x="57764" y="142226"/>
                  </a:cubicBezTo>
                  <a:lnTo>
                    <a:pt x="57897" y="142226"/>
                  </a:lnTo>
                  <a:cubicBezTo>
                    <a:pt x="57833" y="142157"/>
                    <a:pt x="57764" y="142094"/>
                    <a:pt x="57632" y="142094"/>
                  </a:cubicBezTo>
                  <a:close/>
                  <a:moveTo>
                    <a:pt x="56773" y="142157"/>
                  </a:moveTo>
                  <a:cubicBezTo>
                    <a:pt x="56906" y="142226"/>
                    <a:pt x="56969" y="142226"/>
                    <a:pt x="57102" y="142290"/>
                  </a:cubicBezTo>
                  <a:lnTo>
                    <a:pt x="57234" y="142290"/>
                  </a:lnTo>
                  <a:cubicBezTo>
                    <a:pt x="57102" y="142226"/>
                    <a:pt x="57038" y="142226"/>
                    <a:pt x="56906" y="142157"/>
                  </a:cubicBezTo>
                  <a:close/>
                  <a:moveTo>
                    <a:pt x="57102" y="142094"/>
                  </a:moveTo>
                  <a:cubicBezTo>
                    <a:pt x="57234" y="142157"/>
                    <a:pt x="57303" y="142226"/>
                    <a:pt x="57436" y="142290"/>
                  </a:cubicBezTo>
                  <a:cubicBezTo>
                    <a:pt x="57499" y="142226"/>
                    <a:pt x="57499" y="142226"/>
                    <a:pt x="57568" y="142226"/>
                  </a:cubicBezTo>
                  <a:cubicBezTo>
                    <a:pt x="57499" y="142226"/>
                    <a:pt x="57367" y="142157"/>
                    <a:pt x="57303" y="142094"/>
                  </a:cubicBezTo>
                  <a:close/>
                  <a:moveTo>
                    <a:pt x="55051" y="142290"/>
                  </a:moveTo>
                  <a:lnTo>
                    <a:pt x="55051" y="142290"/>
                  </a:lnTo>
                  <a:cubicBezTo>
                    <a:pt x="55077" y="142303"/>
                    <a:pt x="55102" y="142316"/>
                    <a:pt x="55128" y="142329"/>
                  </a:cubicBezTo>
                  <a:lnTo>
                    <a:pt x="55128" y="142329"/>
                  </a:lnTo>
                  <a:lnTo>
                    <a:pt x="55051" y="142290"/>
                  </a:lnTo>
                  <a:close/>
                  <a:moveTo>
                    <a:pt x="56042" y="142226"/>
                  </a:moveTo>
                  <a:cubicBezTo>
                    <a:pt x="56174" y="142290"/>
                    <a:pt x="56307" y="142359"/>
                    <a:pt x="56439" y="142359"/>
                  </a:cubicBezTo>
                  <a:lnTo>
                    <a:pt x="56508" y="142359"/>
                  </a:lnTo>
                  <a:cubicBezTo>
                    <a:pt x="56439" y="142290"/>
                    <a:pt x="56307" y="142290"/>
                    <a:pt x="56174" y="142226"/>
                  </a:cubicBezTo>
                  <a:close/>
                  <a:moveTo>
                    <a:pt x="56572" y="142157"/>
                  </a:moveTo>
                  <a:cubicBezTo>
                    <a:pt x="56508" y="142157"/>
                    <a:pt x="56439" y="142226"/>
                    <a:pt x="56439" y="142226"/>
                  </a:cubicBezTo>
                  <a:cubicBezTo>
                    <a:pt x="56508" y="142226"/>
                    <a:pt x="56641" y="142290"/>
                    <a:pt x="56773" y="142359"/>
                  </a:cubicBezTo>
                  <a:lnTo>
                    <a:pt x="56906" y="142359"/>
                  </a:lnTo>
                  <a:cubicBezTo>
                    <a:pt x="56773" y="142290"/>
                    <a:pt x="56641" y="142226"/>
                    <a:pt x="56572" y="142157"/>
                  </a:cubicBezTo>
                  <a:close/>
                  <a:moveTo>
                    <a:pt x="55379" y="142290"/>
                  </a:moveTo>
                  <a:cubicBezTo>
                    <a:pt x="55512" y="142359"/>
                    <a:pt x="55644" y="142359"/>
                    <a:pt x="55777" y="142422"/>
                  </a:cubicBezTo>
                  <a:lnTo>
                    <a:pt x="55846" y="142422"/>
                  </a:lnTo>
                  <a:cubicBezTo>
                    <a:pt x="55713" y="142359"/>
                    <a:pt x="55581" y="142359"/>
                    <a:pt x="55448" y="142290"/>
                  </a:cubicBezTo>
                  <a:close/>
                  <a:moveTo>
                    <a:pt x="55846" y="142226"/>
                  </a:moveTo>
                  <a:cubicBezTo>
                    <a:pt x="55777" y="142226"/>
                    <a:pt x="55777" y="142290"/>
                    <a:pt x="55713" y="142290"/>
                  </a:cubicBezTo>
                  <a:cubicBezTo>
                    <a:pt x="55846" y="142290"/>
                    <a:pt x="55978" y="142359"/>
                    <a:pt x="56111" y="142422"/>
                  </a:cubicBezTo>
                  <a:lnTo>
                    <a:pt x="56174" y="142422"/>
                  </a:lnTo>
                  <a:cubicBezTo>
                    <a:pt x="56042" y="142359"/>
                    <a:pt x="55909" y="142290"/>
                    <a:pt x="55846" y="142226"/>
                  </a:cubicBezTo>
                  <a:close/>
                  <a:moveTo>
                    <a:pt x="25109" y="134738"/>
                  </a:moveTo>
                  <a:cubicBezTo>
                    <a:pt x="27626" y="136397"/>
                    <a:pt x="30541" y="137854"/>
                    <a:pt x="33986" y="139046"/>
                  </a:cubicBezTo>
                  <a:cubicBezTo>
                    <a:pt x="34314" y="139179"/>
                    <a:pt x="34648" y="139311"/>
                    <a:pt x="34977" y="139375"/>
                  </a:cubicBezTo>
                  <a:cubicBezTo>
                    <a:pt x="37695" y="140302"/>
                    <a:pt x="40144" y="140965"/>
                    <a:pt x="42396" y="141495"/>
                  </a:cubicBezTo>
                  <a:cubicBezTo>
                    <a:pt x="45129" y="142069"/>
                    <a:pt x="47615" y="142395"/>
                    <a:pt x="49861" y="142481"/>
                  </a:cubicBezTo>
                  <a:lnTo>
                    <a:pt x="49861" y="142481"/>
                  </a:lnTo>
                  <a:cubicBezTo>
                    <a:pt x="47829" y="142305"/>
                    <a:pt x="45650" y="141948"/>
                    <a:pt x="43323" y="141495"/>
                  </a:cubicBezTo>
                  <a:cubicBezTo>
                    <a:pt x="40742" y="140965"/>
                    <a:pt x="37960" y="140239"/>
                    <a:pt x="34913" y="139179"/>
                  </a:cubicBezTo>
                  <a:cubicBezTo>
                    <a:pt x="34648" y="139110"/>
                    <a:pt x="34383" y="139046"/>
                    <a:pt x="34118" y="138914"/>
                  </a:cubicBezTo>
                  <a:cubicBezTo>
                    <a:pt x="30673" y="137722"/>
                    <a:pt x="27690" y="136328"/>
                    <a:pt x="25173" y="134738"/>
                  </a:cubicBezTo>
                  <a:close/>
                  <a:moveTo>
                    <a:pt x="54653" y="142359"/>
                  </a:moveTo>
                  <a:cubicBezTo>
                    <a:pt x="54849" y="142359"/>
                    <a:pt x="54982" y="142422"/>
                    <a:pt x="55114" y="142491"/>
                  </a:cubicBezTo>
                  <a:cubicBezTo>
                    <a:pt x="54982" y="142422"/>
                    <a:pt x="54849" y="142359"/>
                    <a:pt x="54717" y="142359"/>
                  </a:cubicBezTo>
                  <a:close/>
                  <a:moveTo>
                    <a:pt x="55128" y="142329"/>
                  </a:moveTo>
                  <a:lnTo>
                    <a:pt x="55448" y="142491"/>
                  </a:lnTo>
                  <a:lnTo>
                    <a:pt x="55448" y="142422"/>
                  </a:lnTo>
                  <a:cubicBezTo>
                    <a:pt x="55342" y="142422"/>
                    <a:pt x="55235" y="142381"/>
                    <a:pt x="55128" y="142329"/>
                  </a:cubicBezTo>
                  <a:close/>
                  <a:moveTo>
                    <a:pt x="49861" y="142481"/>
                  </a:moveTo>
                  <a:cubicBezTo>
                    <a:pt x="49993" y="142493"/>
                    <a:pt x="50124" y="142503"/>
                    <a:pt x="50255" y="142513"/>
                  </a:cubicBezTo>
                  <a:lnTo>
                    <a:pt x="50255" y="142513"/>
                  </a:lnTo>
                  <a:cubicBezTo>
                    <a:pt x="50220" y="142507"/>
                    <a:pt x="50184" y="142500"/>
                    <a:pt x="50149" y="142491"/>
                  </a:cubicBezTo>
                  <a:cubicBezTo>
                    <a:pt x="50053" y="142488"/>
                    <a:pt x="49957" y="142485"/>
                    <a:pt x="49861" y="142481"/>
                  </a:cubicBezTo>
                  <a:close/>
                  <a:moveTo>
                    <a:pt x="50255" y="142513"/>
                  </a:moveTo>
                  <a:lnTo>
                    <a:pt x="50255" y="142513"/>
                  </a:lnTo>
                  <a:cubicBezTo>
                    <a:pt x="50483" y="142555"/>
                    <a:pt x="50705" y="142555"/>
                    <a:pt x="50875" y="142555"/>
                  </a:cubicBezTo>
                  <a:cubicBezTo>
                    <a:pt x="50670" y="142543"/>
                    <a:pt x="50463" y="142529"/>
                    <a:pt x="50255" y="1425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4" name="Google Shape;714;p38"/>
            <p:cNvSpPr/>
            <p:nvPr/>
          </p:nvSpPr>
          <p:spPr>
            <a:xfrm>
              <a:off x="1964575" y="1028125"/>
              <a:ext cx="3706325" cy="3567200"/>
            </a:xfrm>
            <a:custGeom>
              <a:avLst/>
              <a:gdLst/>
              <a:ahLst/>
              <a:cxnLst/>
              <a:rect l="l" t="t" r="r" b="b"/>
              <a:pathLst>
                <a:path w="148253" h="142688" extrusionOk="0">
                  <a:moveTo>
                    <a:pt x="92211" y="0"/>
                  </a:moveTo>
                  <a:cubicBezTo>
                    <a:pt x="92274" y="64"/>
                    <a:pt x="92407" y="133"/>
                    <a:pt x="92476" y="133"/>
                  </a:cubicBezTo>
                  <a:lnTo>
                    <a:pt x="92608" y="133"/>
                  </a:lnTo>
                  <a:cubicBezTo>
                    <a:pt x="92539" y="64"/>
                    <a:pt x="92407" y="64"/>
                    <a:pt x="92343" y="0"/>
                  </a:cubicBezTo>
                  <a:close/>
                  <a:moveTo>
                    <a:pt x="92608" y="0"/>
                  </a:moveTo>
                  <a:cubicBezTo>
                    <a:pt x="92672" y="64"/>
                    <a:pt x="92804" y="64"/>
                    <a:pt x="92873" y="133"/>
                  </a:cubicBezTo>
                  <a:lnTo>
                    <a:pt x="93006" y="133"/>
                  </a:lnTo>
                  <a:cubicBezTo>
                    <a:pt x="92937" y="64"/>
                    <a:pt x="92804" y="64"/>
                    <a:pt x="92672" y="0"/>
                  </a:cubicBezTo>
                  <a:close/>
                  <a:moveTo>
                    <a:pt x="93006" y="0"/>
                  </a:moveTo>
                  <a:cubicBezTo>
                    <a:pt x="93069" y="0"/>
                    <a:pt x="93202" y="64"/>
                    <a:pt x="93334" y="133"/>
                  </a:cubicBezTo>
                  <a:lnTo>
                    <a:pt x="93403" y="133"/>
                  </a:lnTo>
                  <a:cubicBezTo>
                    <a:pt x="93271" y="64"/>
                    <a:pt x="93202" y="0"/>
                    <a:pt x="93069" y="0"/>
                  </a:cubicBezTo>
                  <a:close/>
                  <a:moveTo>
                    <a:pt x="93403" y="0"/>
                  </a:moveTo>
                  <a:lnTo>
                    <a:pt x="93403" y="0"/>
                  </a:lnTo>
                  <a:cubicBezTo>
                    <a:pt x="93536" y="1"/>
                    <a:pt x="93599" y="64"/>
                    <a:pt x="93732" y="133"/>
                  </a:cubicBezTo>
                  <a:lnTo>
                    <a:pt x="93801" y="133"/>
                  </a:lnTo>
                  <a:cubicBezTo>
                    <a:pt x="93668" y="64"/>
                    <a:pt x="93536" y="1"/>
                    <a:pt x="93403" y="0"/>
                  </a:cubicBezTo>
                  <a:close/>
                  <a:moveTo>
                    <a:pt x="91018" y="64"/>
                  </a:moveTo>
                  <a:cubicBezTo>
                    <a:pt x="91082" y="133"/>
                    <a:pt x="91151" y="133"/>
                    <a:pt x="91214" y="197"/>
                  </a:cubicBezTo>
                  <a:lnTo>
                    <a:pt x="91416" y="197"/>
                  </a:lnTo>
                  <a:cubicBezTo>
                    <a:pt x="91347" y="133"/>
                    <a:pt x="91283" y="64"/>
                    <a:pt x="91214" y="64"/>
                  </a:cubicBezTo>
                  <a:close/>
                  <a:moveTo>
                    <a:pt x="91416" y="0"/>
                  </a:moveTo>
                  <a:lnTo>
                    <a:pt x="91612" y="197"/>
                  </a:lnTo>
                  <a:lnTo>
                    <a:pt x="91813" y="197"/>
                  </a:lnTo>
                  <a:lnTo>
                    <a:pt x="91612" y="0"/>
                  </a:lnTo>
                  <a:close/>
                  <a:moveTo>
                    <a:pt x="91813" y="0"/>
                  </a:moveTo>
                  <a:cubicBezTo>
                    <a:pt x="91877" y="64"/>
                    <a:pt x="91946" y="133"/>
                    <a:pt x="92078" y="197"/>
                  </a:cubicBezTo>
                  <a:cubicBezTo>
                    <a:pt x="92142" y="197"/>
                    <a:pt x="92142" y="197"/>
                    <a:pt x="92211" y="133"/>
                  </a:cubicBezTo>
                  <a:cubicBezTo>
                    <a:pt x="92142" y="133"/>
                    <a:pt x="92078" y="64"/>
                    <a:pt x="92009" y="0"/>
                  </a:cubicBezTo>
                  <a:close/>
                  <a:moveTo>
                    <a:pt x="89826" y="133"/>
                  </a:moveTo>
                  <a:cubicBezTo>
                    <a:pt x="89890" y="197"/>
                    <a:pt x="89959" y="265"/>
                    <a:pt x="90022" y="265"/>
                  </a:cubicBezTo>
                  <a:lnTo>
                    <a:pt x="90287" y="265"/>
                  </a:lnTo>
                  <a:cubicBezTo>
                    <a:pt x="90223" y="197"/>
                    <a:pt x="90155" y="133"/>
                    <a:pt x="90091" y="133"/>
                  </a:cubicBezTo>
                  <a:close/>
                  <a:moveTo>
                    <a:pt x="90223" y="64"/>
                  </a:moveTo>
                  <a:lnTo>
                    <a:pt x="90420" y="265"/>
                  </a:lnTo>
                  <a:lnTo>
                    <a:pt x="90685" y="265"/>
                  </a:lnTo>
                  <a:lnTo>
                    <a:pt x="90488" y="64"/>
                  </a:lnTo>
                  <a:close/>
                  <a:moveTo>
                    <a:pt x="90621" y="64"/>
                  </a:moveTo>
                  <a:lnTo>
                    <a:pt x="90817" y="265"/>
                  </a:lnTo>
                  <a:cubicBezTo>
                    <a:pt x="90886" y="197"/>
                    <a:pt x="90950" y="197"/>
                    <a:pt x="91082" y="197"/>
                  </a:cubicBezTo>
                  <a:cubicBezTo>
                    <a:pt x="91018" y="133"/>
                    <a:pt x="90950" y="133"/>
                    <a:pt x="90886" y="64"/>
                  </a:cubicBezTo>
                  <a:close/>
                  <a:moveTo>
                    <a:pt x="89031" y="197"/>
                  </a:moveTo>
                  <a:cubicBezTo>
                    <a:pt x="89095" y="265"/>
                    <a:pt x="89164" y="329"/>
                    <a:pt x="89227" y="329"/>
                  </a:cubicBezTo>
                  <a:lnTo>
                    <a:pt x="89492" y="329"/>
                  </a:lnTo>
                  <a:cubicBezTo>
                    <a:pt x="89429" y="265"/>
                    <a:pt x="89360" y="197"/>
                    <a:pt x="89296" y="197"/>
                  </a:cubicBezTo>
                  <a:close/>
                  <a:moveTo>
                    <a:pt x="89429" y="133"/>
                  </a:moveTo>
                  <a:lnTo>
                    <a:pt x="89625" y="329"/>
                  </a:lnTo>
                  <a:cubicBezTo>
                    <a:pt x="89694" y="329"/>
                    <a:pt x="89757" y="329"/>
                    <a:pt x="89890" y="265"/>
                  </a:cubicBezTo>
                  <a:cubicBezTo>
                    <a:pt x="89826" y="265"/>
                    <a:pt x="89757" y="197"/>
                    <a:pt x="89694" y="133"/>
                  </a:cubicBezTo>
                  <a:close/>
                  <a:moveTo>
                    <a:pt x="88236" y="265"/>
                  </a:moveTo>
                  <a:lnTo>
                    <a:pt x="88369" y="398"/>
                  </a:lnTo>
                  <a:lnTo>
                    <a:pt x="88697" y="398"/>
                  </a:lnTo>
                  <a:lnTo>
                    <a:pt x="88565" y="265"/>
                  </a:lnTo>
                  <a:close/>
                  <a:moveTo>
                    <a:pt x="88634" y="197"/>
                  </a:moveTo>
                  <a:cubicBezTo>
                    <a:pt x="88697" y="265"/>
                    <a:pt x="88766" y="329"/>
                    <a:pt x="88766" y="398"/>
                  </a:cubicBezTo>
                  <a:cubicBezTo>
                    <a:pt x="88899" y="398"/>
                    <a:pt x="88962" y="398"/>
                    <a:pt x="89095" y="329"/>
                  </a:cubicBezTo>
                  <a:cubicBezTo>
                    <a:pt x="89031" y="329"/>
                    <a:pt x="88962" y="265"/>
                    <a:pt x="88899" y="197"/>
                  </a:cubicBezTo>
                  <a:close/>
                  <a:moveTo>
                    <a:pt x="88167" y="265"/>
                  </a:moveTo>
                  <a:cubicBezTo>
                    <a:pt x="88035" y="265"/>
                    <a:pt x="87971" y="329"/>
                    <a:pt x="87839" y="329"/>
                  </a:cubicBezTo>
                  <a:cubicBezTo>
                    <a:pt x="87902" y="398"/>
                    <a:pt x="87971" y="398"/>
                    <a:pt x="87971" y="462"/>
                  </a:cubicBezTo>
                  <a:lnTo>
                    <a:pt x="88300" y="462"/>
                  </a:lnTo>
                  <a:cubicBezTo>
                    <a:pt x="88236" y="398"/>
                    <a:pt x="88167" y="329"/>
                    <a:pt x="88167" y="265"/>
                  </a:cubicBezTo>
                  <a:close/>
                  <a:moveTo>
                    <a:pt x="87044" y="398"/>
                  </a:moveTo>
                  <a:cubicBezTo>
                    <a:pt x="87107" y="462"/>
                    <a:pt x="87107" y="530"/>
                    <a:pt x="87176" y="530"/>
                  </a:cubicBezTo>
                  <a:lnTo>
                    <a:pt x="87505" y="530"/>
                  </a:lnTo>
                  <a:lnTo>
                    <a:pt x="87372" y="398"/>
                  </a:lnTo>
                  <a:close/>
                  <a:moveTo>
                    <a:pt x="87441" y="329"/>
                  </a:moveTo>
                  <a:cubicBezTo>
                    <a:pt x="87505" y="398"/>
                    <a:pt x="87505" y="462"/>
                    <a:pt x="87574" y="530"/>
                  </a:cubicBezTo>
                  <a:cubicBezTo>
                    <a:pt x="87706" y="530"/>
                    <a:pt x="87770" y="462"/>
                    <a:pt x="87902" y="462"/>
                  </a:cubicBezTo>
                  <a:cubicBezTo>
                    <a:pt x="87839" y="398"/>
                    <a:pt x="87770" y="398"/>
                    <a:pt x="87770" y="329"/>
                  </a:cubicBezTo>
                  <a:close/>
                  <a:moveTo>
                    <a:pt x="96053" y="0"/>
                  </a:moveTo>
                  <a:cubicBezTo>
                    <a:pt x="97044" y="133"/>
                    <a:pt x="98104" y="265"/>
                    <a:pt x="99100" y="462"/>
                  </a:cubicBezTo>
                  <a:lnTo>
                    <a:pt x="99497" y="462"/>
                  </a:lnTo>
                  <a:cubicBezTo>
                    <a:pt x="99630" y="530"/>
                    <a:pt x="99762" y="530"/>
                    <a:pt x="99895" y="530"/>
                  </a:cubicBezTo>
                  <a:cubicBezTo>
                    <a:pt x="100027" y="530"/>
                    <a:pt x="100091" y="594"/>
                    <a:pt x="100223" y="594"/>
                  </a:cubicBezTo>
                  <a:cubicBezTo>
                    <a:pt x="100356" y="594"/>
                    <a:pt x="100488" y="594"/>
                    <a:pt x="100621" y="663"/>
                  </a:cubicBezTo>
                  <a:cubicBezTo>
                    <a:pt x="100753" y="663"/>
                    <a:pt x="100822" y="663"/>
                    <a:pt x="100955" y="727"/>
                  </a:cubicBezTo>
                  <a:cubicBezTo>
                    <a:pt x="101087" y="727"/>
                    <a:pt x="101220" y="727"/>
                    <a:pt x="101352" y="795"/>
                  </a:cubicBezTo>
                  <a:cubicBezTo>
                    <a:pt x="101485" y="795"/>
                    <a:pt x="101548" y="795"/>
                    <a:pt x="101681" y="859"/>
                  </a:cubicBezTo>
                  <a:cubicBezTo>
                    <a:pt x="101813" y="859"/>
                    <a:pt x="101946" y="859"/>
                    <a:pt x="102015" y="928"/>
                  </a:cubicBezTo>
                  <a:lnTo>
                    <a:pt x="102078" y="928"/>
                  </a:lnTo>
                  <a:cubicBezTo>
                    <a:pt x="102147" y="928"/>
                    <a:pt x="102280" y="991"/>
                    <a:pt x="102412" y="991"/>
                  </a:cubicBezTo>
                  <a:cubicBezTo>
                    <a:pt x="102545" y="991"/>
                    <a:pt x="102608" y="1060"/>
                    <a:pt x="102741" y="1060"/>
                  </a:cubicBezTo>
                  <a:cubicBezTo>
                    <a:pt x="106583" y="1919"/>
                    <a:pt x="110292" y="3445"/>
                    <a:pt x="113806" y="5962"/>
                  </a:cubicBezTo>
                  <a:cubicBezTo>
                    <a:pt x="119301" y="9804"/>
                    <a:pt x="123011" y="13647"/>
                    <a:pt x="125730" y="17552"/>
                  </a:cubicBezTo>
                  <a:cubicBezTo>
                    <a:pt x="125730" y="17621"/>
                    <a:pt x="125793" y="17685"/>
                    <a:pt x="125862" y="17754"/>
                  </a:cubicBezTo>
                  <a:cubicBezTo>
                    <a:pt x="125862" y="17817"/>
                    <a:pt x="125926" y="17886"/>
                    <a:pt x="125995" y="17950"/>
                  </a:cubicBezTo>
                  <a:cubicBezTo>
                    <a:pt x="125995" y="18019"/>
                    <a:pt x="126058" y="18082"/>
                    <a:pt x="126127" y="18151"/>
                  </a:cubicBezTo>
                  <a:cubicBezTo>
                    <a:pt x="126191" y="18284"/>
                    <a:pt x="126191" y="18347"/>
                    <a:pt x="126260" y="18416"/>
                  </a:cubicBezTo>
                  <a:cubicBezTo>
                    <a:pt x="126323" y="18480"/>
                    <a:pt x="126323" y="18548"/>
                    <a:pt x="126392" y="18612"/>
                  </a:cubicBezTo>
                  <a:cubicBezTo>
                    <a:pt x="126456" y="18681"/>
                    <a:pt x="126456" y="18745"/>
                    <a:pt x="126524" y="18813"/>
                  </a:cubicBezTo>
                  <a:lnTo>
                    <a:pt x="126524" y="18877"/>
                  </a:lnTo>
                  <a:cubicBezTo>
                    <a:pt x="127187" y="19741"/>
                    <a:pt x="127780" y="20668"/>
                    <a:pt x="128310" y="21596"/>
                  </a:cubicBezTo>
                  <a:lnTo>
                    <a:pt x="128114" y="21198"/>
                  </a:lnTo>
                  <a:cubicBezTo>
                    <a:pt x="127584" y="20202"/>
                    <a:pt x="127054" y="19275"/>
                    <a:pt x="126392" y="18284"/>
                  </a:cubicBezTo>
                  <a:cubicBezTo>
                    <a:pt x="126392" y="18215"/>
                    <a:pt x="126323" y="18215"/>
                    <a:pt x="126260" y="18151"/>
                  </a:cubicBezTo>
                  <a:cubicBezTo>
                    <a:pt x="126260" y="18082"/>
                    <a:pt x="126191" y="18019"/>
                    <a:pt x="126127" y="17950"/>
                  </a:cubicBezTo>
                  <a:cubicBezTo>
                    <a:pt x="126127" y="17886"/>
                    <a:pt x="126058" y="17817"/>
                    <a:pt x="125995" y="17754"/>
                  </a:cubicBezTo>
                  <a:cubicBezTo>
                    <a:pt x="125995" y="17685"/>
                    <a:pt x="125926" y="17621"/>
                    <a:pt x="125862" y="17552"/>
                  </a:cubicBezTo>
                  <a:lnTo>
                    <a:pt x="125862" y="17489"/>
                  </a:lnTo>
                  <a:cubicBezTo>
                    <a:pt x="123143" y="13578"/>
                    <a:pt x="119370" y="9672"/>
                    <a:pt x="113938" y="5830"/>
                  </a:cubicBezTo>
                  <a:cubicBezTo>
                    <a:pt x="110425" y="3376"/>
                    <a:pt x="106715" y="1786"/>
                    <a:pt x="102942" y="928"/>
                  </a:cubicBezTo>
                  <a:cubicBezTo>
                    <a:pt x="102810" y="928"/>
                    <a:pt x="102741" y="859"/>
                    <a:pt x="102608" y="859"/>
                  </a:cubicBezTo>
                  <a:cubicBezTo>
                    <a:pt x="102476" y="859"/>
                    <a:pt x="102412" y="795"/>
                    <a:pt x="102280" y="795"/>
                  </a:cubicBezTo>
                  <a:cubicBezTo>
                    <a:pt x="102147" y="727"/>
                    <a:pt x="102015" y="727"/>
                    <a:pt x="101946" y="727"/>
                  </a:cubicBezTo>
                  <a:lnTo>
                    <a:pt x="101882" y="727"/>
                  </a:lnTo>
                  <a:cubicBezTo>
                    <a:pt x="101813" y="663"/>
                    <a:pt x="101681" y="663"/>
                    <a:pt x="101548" y="663"/>
                  </a:cubicBezTo>
                  <a:cubicBezTo>
                    <a:pt x="101485" y="594"/>
                    <a:pt x="101352" y="594"/>
                    <a:pt x="101220" y="594"/>
                  </a:cubicBezTo>
                  <a:cubicBezTo>
                    <a:pt x="101151" y="530"/>
                    <a:pt x="101018" y="530"/>
                    <a:pt x="100886" y="530"/>
                  </a:cubicBezTo>
                  <a:cubicBezTo>
                    <a:pt x="100753" y="530"/>
                    <a:pt x="100690" y="462"/>
                    <a:pt x="100557" y="462"/>
                  </a:cubicBezTo>
                  <a:cubicBezTo>
                    <a:pt x="100425" y="462"/>
                    <a:pt x="100356" y="462"/>
                    <a:pt x="100223" y="398"/>
                  </a:cubicBezTo>
                  <a:lnTo>
                    <a:pt x="99895" y="398"/>
                  </a:lnTo>
                  <a:cubicBezTo>
                    <a:pt x="98899" y="197"/>
                    <a:pt x="97839" y="133"/>
                    <a:pt x="96848" y="64"/>
                  </a:cubicBezTo>
                  <a:cubicBezTo>
                    <a:pt x="96583" y="64"/>
                    <a:pt x="96318" y="0"/>
                    <a:pt x="96053" y="0"/>
                  </a:cubicBezTo>
                  <a:close/>
                  <a:moveTo>
                    <a:pt x="129238" y="23848"/>
                  </a:moveTo>
                  <a:lnTo>
                    <a:pt x="129238" y="23912"/>
                  </a:lnTo>
                  <a:cubicBezTo>
                    <a:pt x="129307" y="23912"/>
                    <a:pt x="129370" y="23980"/>
                    <a:pt x="129503" y="24044"/>
                  </a:cubicBezTo>
                  <a:cubicBezTo>
                    <a:pt x="129370" y="23980"/>
                    <a:pt x="129307" y="23912"/>
                    <a:pt x="129238" y="23848"/>
                  </a:cubicBezTo>
                  <a:close/>
                  <a:moveTo>
                    <a:pt x="129370" y="24113"/>
                  </a:moveTo>
                  <a:lnTo>
                    <a:pt x="129370" y="24113"/>
                  </a:lnTo>
                  <a:cubicBezTo>
                    <a:pt x="129426" y="24164"/>
                    <a:pt x="129477" y="24218"/>
                    <a:pt x="129564" y="24238"/>
                  </a:cubicBezTo>
                  <a:lnTo>
                    <a:pt x="129564" y="24238"/>
                  </a:lnTo>
                  <a:cubicBezTo>
                    <a:pt x="129498" y="24176"/>
                    <a:pt x="129437" y="24174"/>
                    <a:pt x="129370" y="24113"/>
                  </a:cubicBezTo>
                  <a:close/>
                  <a:moveTo>
                    <a:pt x="129564" y="24238"/>
                  </a:moveTo>
                  <a:lnTo>
                    <a:pt x="129564" y="24238"/>
                  </a:lnTo>
                  <a:cubicBezTo>
                    <a:pt x="129566" y="24240"/>
                    <a:pt x="129569" y="24243"/>
                    <a:pt x="129572" y="24245"/>
                  </a:cubicBezTo>
                  <a:lnTo>
                    <a:pt x="129635" y="24245"/>
                  </a:lnTo>
                  <a:cubicBezTo>
                    <a:pt x="129609" y="24245"/>
                    <a:pt x="129585" y="24243"/>
                    <a:pt x="129564" y="24238"/>
                  </a:cubicBezTo>
                  <a:close/>
                  <a:moveTo>
                    <a:pt x="129439" y="24309"/>
                  </a:moveTo>
                  <a:lnTo>
                    <a:pt x="129439" y="24378"/>
                  </a:lnTo>
                  <a:cubicBezTo>
                    <a:pt x="129572" y="24441"/>
                    <a:pt x="129635" y="24441"/>
                    <a:pt x="129704" y="24510"/>
                  </a:cubicBezTo>
                  <a:lnTo>
                    <a:pt x="129704" y="24441"/>
                  </a:lnTo>
                  <a:cubicBezTo>
                    <a:pt x="129635" y="24441"/>
                    <a:pt x="129503" y="24378"/>
                    <a:pt x="129439" y="24309"/>
                  </a:cubicBezTo>
                  <a:close/>
                  <a:moveTo>
                    <a:pt x="129572" y="24574"/>
                  </a:moveTo>
                  <a:lnTo>
                    <a:pt x="129572" y="24643"/>
                  </a:lnTo>
                  <a:cubicBezTo>
                    <a:pt x="129622" y="24643"/>
                    <a:pt x="129675" y="24682"/>
                    <a:pt x="129760" y="24699"/>
                  </a:cubicBezTo>
                  <a:lnTo>
                    <a:pt x="129760" y="24699"/>
                  </a:lnTo>
                  <a:cubicBezTo>
                    <a:pt x="129699" y="24638"/>
                    <a:pt x="129633" y="24574"/>
                    <a:pt x="129572" y="24574"/>
                  </a:cubicBezTo>
                  <a:close/>
                  <a:moveTo>
                    <a:pt x="129760" y="24699"/>
                  </a:moveTo>
                  <a:lnTo>
                    <a:pt x="129760" y="24699"/>
                  </a:lnTo>
                  <a:cubicBezTo>
                    <a:pt x="129763" y="24702"/>
                    <a:pt x="129765" y="24704"/>
                    <a:pt x="129768" y="24706"/>
                  </a:cubicBezTo>
                  <a:lnTo>
                    <a:pt x="129837" y="24706"/>
                  </a:lnTo>
                  <a:cubicBezTo>
                    <a:pt x="129809" y="24706"/>
                    <a:pt x="129783" y="24704"/>
                    <a:pt x="129760" y="24699"/>
                  </a:cubicBezTo>
                  <a:close/>
                  <a:moveTo>
                    <a:pt x="129635" y="24775"/>
                  </a:moveTo>
                  <a:cubicBezTo>
                    <a:pt x="129635" y="24839"/>
                    <a:pt x="129635" y="24839"/>
                    <a:pt x="129704" y="24839"/>
                  </a:cubicBezTo>
                  <a:cubicBezTo>
                    <a:pt x="129768" y="24908"/>
                    <a:pt x="129837" y="24908"/>
                    <a:pt x="129900" y="24971"/>
                  </a:cubicBezTo>
                  <a:lnTo>
                    <a:pt x="129900" y="24908"/>
                  </a:lnTo>
                  <a:cubicBezTo>
                    <a:pt x="129768" y="24839"/>
                    <a:pt x="129704" y="24839"/>
                    <a:pt x="129635" y="24775"/>
                  </a:cubicBezTo>
                  <a:close/>
                  <a:moveTo>
                    <a:pt x="129768" y="25040"/>
                  </a:moveTo>
                  <a:lnTo>
                    <a:pt x="129768" y="25104"/>
                  </a:lnTo>
                  <a:cubicBezTo>
                    <a:pt x="129837" y="25104"/>
                    <a:pt x="129900" y="25173"/>
                    <a:pt x="129969" y="25173"/>
                  </a:cubicBezTo>
                  <a:lnTo>
                    <a:pt x="129969" y="25104"/>
                  </a:lnTo>
                  <a:cubicBezTo>
                    <a:pt x="129900" y="25104"/>
                    <a:pt x="129837" y="25040"/>
                    <a:pt x="129768" y="25040"/>
                  </a:cubicBezTo>
                  <a:close/>
                  <a:moveTo>
                    <a:pt x="129837" y="25236"/>
                  </a:moveTo>
                  <a:cubicBezTo>
                    <a:pt x="129837" y="25305"/>
                    <a:pt x="129837" y="25305"/>
                    <a:pt x="129900" y="25369"/>
                  </a:cubicBezTo>
                  <a:cubicBezTo>
                    <a:pt x="129969" y="25369"/>
                    <a:pt x="130033" y="25369"/>
                    <a:pt x="130102" y="25438"/>
                  </a:cubicBezTo>
                  <a:cubicBezTo>
                    <a:pt x="130102" y="25369"/>
                    <a:pt x="130102" y="25369"/>
                    <a:pt x="130033" y="25369"/>
                  </a:cubicBezTo>
                  <a:cubicBezTo>
                    <a:pt x="129969" y="25305"/>
                    <a:pt x="129900" y="25305"/>
                    <a:pt x="129837" y="25236"/>
                  </a:cubicBezTo>
                  <a:close/>
                  <a:moveTo>
                    <a:pt x="129900" y="25501"/>
                  </a:moveTo>
                  <a:cubicBezTo>
                    <a:pt x="129969" y="25501"/>
                    <a:pt x="129969" y="25570"/>
                    <a:pt x="129969" y="25570"/>
                  </a:cubicBezTo>
                  <a:cubicBezTo>
                    <a:pt x="130033" y="25634"/>
                    <a:pt x="130102" y="25634"/>
                    <a:pt x="130165" y="25634"/>
                  </a:cubicBezTo>
                  <a:lnTo>
                    <a:pt x="130165" y="25570"/>
                  </a:lnTo>
                  <a:cubicBezTo>
                    <a:pt x="130102" y="25570"/>
                    <a:pt x="129969" y="25501"/>
                    <a:pt x="129900" y="25501"/>
                  </a:cubicBezTo>
                  <a:close/>
                  <a:moveTo>
                    <a:pt x="130033" y="25703"/>
                  </a:moveTo>
                  <a:lnTo>
                    <a:pt x="130033" y="25835"/>
                  </a:lnTo>
                  <a:cubicBezTo>
                    <a:pt x="130165" y="25835"/>
                    <a:pt x="130234" y="25899"/>
                    <a:pt x="130298" y="25899"/>
                  </a:cubicBezTo>
                  <a:cubicBezTo>
                    <a:pt x="130234" y="25835"/>
                    <a:pt x="130234" y="25835"/>
                    <a:pt x="130234" y="25766"/>
                  </a:cubicBezTo>
                  <a:cubicBezTo>
                    <a:pt x="130165" y="25766"/>
                    <a:pt x="130102" y="25766"/>
                    <a:pt x="130033" y="25703"/>
                  </a:cubicBezTo>
                  <a:close/>
                  <a:moveTo>
                    <a:pt x="130102" y="25968"/>
                  </a:moveTo>
                  <a:lnTo>
                    <a:pt x="130165" y="26031"/>
                  </a:lnTo>
                  <a:cubicBezTo>
                    <a:pt x="130234" y="26100"/>
                    <a:pt x="130298" y="26100"/>
                    <a:pt x="130367" y="26100"/>
                  </a:cubicBezTo>
                  <a:cubicBezTo>
                    <a:pt x="130367" y="26100"/>
                    <a:pt x="130367" y="26031"/>
                    <a:pt x="130298" y="26031"/>
                  </a:cubicBezTo>
                  <a:cubicBezTo>
                    <a:pt x="130234" y="25968"/>
                    <a:pt x="130165" y="25968"/>
                    <a:pt x="130102" y="25968"/>
                  </a:cubicBezTo>
                  <a:close/>
                  <a:moveTo>
                    <a:pt x="130234" y="26164"/>
                  </a:moveTo>
                  <a:lnTo>
                    <a:pt x="130234" y="26296"/>
                  </a:lnTo>
                  <a:cubicBezTo>
                    <a:pt x="130298" y="26296"/>
                    <a:pt x="130367" y="26365"/>
                    <a:pt x="130430" y="26365"/>
                  </a:cubicBezTo>
                  <a:lnTo>
                    <a:pt x="130430" y="26233"/>
                  </a:lnTo>
                  <a:cubicBezTo>
                    <a:pt x="130367" y="26233"/>
                    <a:pt x="130298" y="26233"/>
                    <a:pt x="130234" y="26164"/>
                  </a:cubicBezTo>
                  <a:close/>
                  <a:moveTo>
                    <a:pt x="130298" y="26429"/>
                  </a:moveTo>
                  <a:cubicBezTo>
                    <a:pt x="130298" y="26429"/>
                    <a:pt x="130298" y="26498"/>
                    <a:pt x="130367" y="26561"/>
                  </a:cubicBezTo>
                  <a:cubicBezTo>
                    <a:pt x="130430" y="26561"/>
                    <a:pt x="130499" y="26561"/>
                    <a:pt x="130563" y="26630"/>
                  </a:cubicBezTo>
                  <a:cubicBezTo>
                    <a:pt x="130563" y="26561"/>
                    <a:pt x="130499" y="26498"/>
                    <a:pt x="130499" y="26498"/>
                  </a:cubicBezTo>
                  <a:cubicBezTo>
                    <a:pt x="130430" y="26429"/>
                    <a:pt x="130367" y="26429"/>
                    <a:pt x="130298" y="26429"/>
                  </a:cubicBezTo>
                  <a:close/>
                  <a:moveTo>
                    <a:pt x="130367" y="26630"/>
                  </a:moveTo>
                  <a:lnTo>
                    <a:pt x="130367" y="26630"/>
                  </a:lnTo>
                  <a:cubicBezTo>
                    <a:pt x="130430" y="26694"/>
                    <a:pt x="130430" y="26763"/>
                    <a:pt x="130430" y="26763"/>
                  </a:cubicBezTo>
                  <a:cubicBezTo>
                    <a:pt x="130499" y="26826"/>
                    <a:pt x="130563" y="26826"/>
                    <a:pt x="130632" y="26826"/>
                  </a:cubicBezTo>
                  <a:cubicBezTo>
                    <a:pt x="130632" y="26763"/>
                    <a:pt x="130632" y="26763"/>
                    <a:pt x="130563" y="26694"/>
                  </a:cubicBezTo>
                  <a:cubicBezTo>
                    <a:pt x="130499" y="26694"/>
                    <a:pt x="130430" y="26694"/>
                    <a:pt x="130367" y="26630"/>
                  </a:cubicBezTo>
                  <a:close/>
                  <a:moveTo>
                    <a:pt x="86975" y="398"/>
                  </a:moveTo>
                  <a:cubicBezTo>
                    <a:pt x="78628" y="1458"/>
                    <a:pt x="70547" y="3906"/>
                    <a:pt x="63726" y="5300"/>
                  </a:cubicBezTo>
                  <a:cubicBezTo>
                    <a:pt x="50012" y="8146"/>
                    <a:pt x="41930" y="14839"/>
                    <a:pt x="35507" y="22852"/>
                  </a:cubicBezTo>
                  <a:cubicBezTo>
                    <a:pt x="32921" y="25968"/>
                    <a:pt x="30605" y="29343"/>
                    <a:pt x="28284" y="32724"/>
                  </a:cubicBezTo>
                  <a:lnTo>
                    <a:pt x="25502" y="37096"/>
                  </a:lnTo>
                  <a:cubicBezTo>
                    <a:pt x="25634" y="36964"/>
                    <a:pt x="25703" y="36832"/>
                    <a:pt x="25836" y="36699"/>
                  </a:cubicBezTo>
                  <a:cubicBezTo>
                    <a:pt x="26763" y="35305"/>
                    <a:pt x="27690" y="33917"/>
                    <a:pt x="28618" y="32592"/>
                  </a:cubicBezTo>
                  <a:cubicBezTo>
                    <a:pt x="30870" y="29280"/>
                    <a:pt x="33122" y="25968"/>
                    <a:pt x="35640" y="22921"/>
                  </a:cubicBezTo>
                  <a:cubicBezTo>
                    <a:pt x="42062" y="14971"/>
                    <a:pt x="50144" y="8278"/>
                    <a:pt x="63790" y="5496"/>
                  </a:cubicBezTo>
                  <a:cubicBezTo>
                    <a:pt x="70616" y="4039"/>
                    <a:pt x="78761" y="1590"/>
                    <a:pt x="87044" y="594"/>
                  </a:cubicBezTo>
                  <a:cubicBezTo>
                    <a:pt x="87044" y="530"/>
                    <a:pt x="86975" y="462"/>
                    <a:pt x="86975" y="398"/>
                  </a:cubicBezTo>
                  <a:close/>
                  <a:moveTo>
                    <a:pt x="21994" y="41733"/>
                  </a:moveTo>
                  <a:lnTo>
                    <a:pt x="21994" y="41733"/>
                  </a:lnTo>
                  <a:cubicBezTo>
                    <a:pt x="20404" y="43917"/>
                    <a:pt x="18681" y="46037"/>
                    <a:pt x="16758" y="48093"/>
                  </a:cubicBezTo>
                  <a:cubicBezTo>
                    <a:pt x="15369" y="49614"/>
                    <a:pt x="13711" y="51336"/>
                    <a:pt x="11988" y="53191"/>
                  </a:cubicBezTo>
                  <a:cubicBezTo>
                    <a:pt x="11925" y="53323"/>
                    <a:pt x="11792" y="53392"/>
                    <a:pt x="11723" y="53525"/>
                  </a:cubicBezTo>
                  <a:lnTo>
                    <a:pt x="11591" y="53657"/>
                  </a:lnTo>
                  <a:cubicBezTo>
                    <a:pt x="11458" y="53790"/>
                    <a:pt x="11395" y="53853"/>
                    <a:pt x="11326" y="53986"/>
                  </a:cubicBezTo>
                  <a:cubicBezTo>
                    <a:pt x="11262" y="54055"/>
                    <a:pt x="11193" y="54118"/>
                    <a:pt x="11130" y="54118"/>
                  </a:cubicBezTo>
                  <a:cubicBezTo>
                    <a:pt x="11061" y="54251"/>
                    <a:pt x="10997" y="54383"/>
                    <a:pt x="10865" y="54452"/>
                  </a:cubicBezTo>
                  <a:cubicBezTo>
                    <a:pt x="10865" y="54516"/>
                    <a:pt x="10796" y="54585"/>
                    <a:pt x="10732" y="54585"/>
                  </a:cubicBezTo>
                  <a:cubicBezTo>
                    <a:pt x="10663" y="54717"/>
                    <a:pt x="10600" y="54850"/>
                    <a:pt x="10467" y="54913"/>
                  </a:cubicBezTo>
                  <a:cubicBezTo>
                    <a:pt x="10467" y="54982"/>
                    <a:pt x="10398" y="54982"/>
                    <a:pt x="10398" y="55046"/>
                  </a:cubicBezTo>
                  <a:cubicBezTo>
                    <a:pt x="10266" y="55178"/>
                    <a:pt x="10202" y="55311"/>
                    <a:pt x="10070" y="55380"/>
                  </a:cubicBezTo>
                  <a:cubicBezTo>
                    <a:pt x="10070" y="55443"/>
                    <a:pt x="10001" y="55443"/>
                    <a:pt x="10001" y="55512"/>
                  </a:cubicBezTo>
                  <a:cubicBezTo>
                    <a:pt x="9868" y="55644"/>
                    <a:pt x="9805" y="55777"/>
                    <a:pt x="9672" y="55841"/>
                  </a:cubicBezTo>
                  <a:cubicBezTo>
                    <a:pt x="9672" y="55909"/>
                    <a:pt x="9603" y="55909"/>
                    <a:pt x="9603" y="55973"/>
                  </a:cubicBezTo>
                  <a:cubicBezTo>
                    <a:pt x="9471" y="56106"/>
                    <a:pt x="9407" y="56238"/>
                    <a:pt x="9275" y="56371"/>
                  </a:cubicBezTo>
                  <a:lnTo>
                    <a:pt x="9206" y="56439"/>
                  </a:lnTo>
                  <a:cubicBezTo>
                    <a:pt x="9142" y="56572"/>
                    <a:pt x="9010" y="56704"/>
                    <a:pt x="8877" y="56837"/>
                  </a:cubicBezTo>
                  <a:cubicBezTo>
                    <a:pt x="8745" y="56969"/>
                    <a:pt x="8676" y="57102"/>
                    <a:pt x="8544" y="57234"/>
                  </a:cubicBezTo>
                  <a:cubicBezTo>
                    <a:pt x="7749" y="58294"/>
                    <a:pt x="6954" y="59354"/>
                    <a:pt x="6159" y="60478"/>
                  </a:cubicBezTo>
                  <a:cubicBezTo>
                    <a:pt x="6026" y="60743"/>
                    <a:pt x="5830" y="60944"/>
                    <a:pt x="5698" y="61209"/>
                  </a:cubicBezTo>
                  <a:cubicBezTo>
                    <a:pt x="5672" y="61251"/>
                    <a:pt x="5646" y="61293"/>
                    <a:pt x="5618" y="61334"/>
                  </a:cubicBezTo>
                  <a:lnTo>
                    <a:pt x="5618" y="61334"/>
                  </a:lnTo>
                  <a:cubicBezTo>
                    <a:pt x="6393" y="60301"/>
                    <a:pt x="7104" y="59332"/>
                    <a:pt x="7881" y="58358"/>
                  </a:cubicBezTo>
                  <a:cubicBezTo>
                    <a:pt x="7950" y="58358"/>
                    <a:pt x="7950" y="58294"/>
                    <a:pt x="7950" y="58294"/>
                  </a:cubicBezTo>
                  <a:cubicBezTo>
                    <a:pt x="8083" y="58093"/>
                    <a:pt x="8215" y="57960"/>
                    <a:pt x="8348" y="57828"/>
                  </a:cubicBezTo>
                  <a:lnTo>
                    <a:pt x="8348" y="57764"/>
                  </a:lnTo>
                  <a:cubicBezTo>
                    <a:pt x="8480" y="57632"/>
                    <a:pt x="8612" y="57499"/>
                    <a:pt x="8745" y="57298"/>
                  </a:cubicBezTo>
                  <a:lnTo>
                    <a:pt x="8745" y="57234"/>
                  </a:lnTo>
                  <a:cubicBezTo>
                    <a:pt x="8877" y="57102"/>
                    <a:pt x="9010" y="56969"/>
                    <a:pt x="9074" y="56837"/>
                  </a:cubicBezTo>
                  <a:cubicBezTo>
                    <a:pt x="9142" y="56837"/>
                    <a:pt x="9142" y="56768"/>
                    <a:pt x="9206" y="56768"/>
                  </a:cubicBezTo>
                  <a:cubicBezTo>
                    <a:pt x="9275" y="56635"/>
                    <a:pt x="9407" y="56503"/>
                    <a:pt x="9471" y="56371"/>
                  </a:cubicBezTo>
                  <a:lnTo>
                    <a:pt x="9603" y="56238"/>
                  </a:lnTo>
                  <a:cubicBezTo>
                    <a:pt x="9672" y="56106"/>
                    <a:pt x="9805" y="55973"/>
                    <a:pt x="9868" y="55909"/>
                  </a:cubicBezTo>
                  <a:cubicBezTo>
                    <a:pt x="9937" y="55841"/>
                    <a:pt x="9937" y="55777"/>
                    <a:pt x="10001" y="55777"/>
                  </a:cubicBezTo>
                  <a:cubicBezTo>
                    <a:pt x="10070" y="55644"/>
                    <a:pt x="10202" y="55512"/>
                    <a:pt x="10266" y="55380"/>
                  </a:cubicBezTo>
                  <a:cubicBezTo>
                    <a:pt x="10335" y="55380"/>
                    <a:pt x="10398" y="55311"/>
                    <a:pt x="10398" y="55247"/>
                  </a:cubicBezTo>
                  <a:lnTo>
                    <a:pt x="10732" y="54913"/>
                  </a:lnTo>
                  <a:cubicBezTo>
                    <a:pt x="10732" y="54850"/>
                    <a:pt x="10796" y="54850"/>
                    <a:pt x="10865" y="54781"/>
                  </a:cubicBezTo>
                  <a:cubicBezTo>
                    <a:pt x="10928" y="54648"/>
                    <a:pt x="10997" y="54585"/>
                    <a:pt x="11130" y="54452"/>
                  </a:cubicBezTo>
                  <a:cubicBezTo>
                    <a:pt x="11193" y="54383"/>
                    <a:pt x="11193" y="54320"/>
                    <a:pt x="11262" y="54251"/>
                  </a:cubicBezTo>
                  <a:lnTo>
                    <a:pt x="11527" y="53986"/>
                  </a:lnTo>
                  <a:lnTo>
                    <a:pt x="11723" y="53790"/>
                  </a:lnTo>
                  <a:cubicBezTo>
                    <a:pt x="11792" y="53721"/>
                    <a:pt x="11856" y="53588"/>
                    <a:pt x="11988" y="53525"/>
                  </a:cubicBezTo>
                  <a:cubicBezTo>
                    <a:pt x="13711" y="51537"/>
                    <a:pt x="15433" y="49746"/>
                    <a:pt x="16890" y="48225"/>
                  </a:cubicBezTo>
                  <a:cubicBezTo>
                    <a:pt x="18681" y="46238"/>
                    <a:pt x="20335" y="44182"/>
                    <a:pt x="21925" y="42131"/>
                  </a:cubicBezTo>
                  <a:cubicBezTo>
                    <a:pt x="21925" y="41998"/>
                    <a:pt x="21994" y="41866"/>
                    <a:pt x="21994" y="41733"/>
                  </a:cubicBezTo>
                  <a:close/>
                  <a:moveTo>
                    <a:pt x="5618" y="61334"/>
                  </a:moveTo>
                  <a:cubicBezTo>
                    <a:pt x="5601" y="61358"/>
                    <a:pt x="5583" y="61381"/>
                    <a:pt x="5565" y="61405"/>
                  </a:cubicBezTo>
                  <a:cubicBezTo>
                    <a:pt x="5559" y="61418"/>
                    <a:pt x="5552" y="61430"/>
                    <a:pt x="5546" y="61443"/>
                  </a:cubicBezTo>
                  <a:lnTo>
                    <a:pt x="5546" y="61443"/>
                  </a:lnTo>
                  <a:cubicBezTo>
                    <a:pt x="5570" y="61407"/>
                    <a:pt x="5595" y="61371"/>
                    <a:pt x="5618" y="61334"/>
                  </a:cubicBezTo>
                  <a:close/>
                  <a:moveTo>
                    <a:pt x="5546" y="61443"/>
                  </a:moveTo>
                  <a:cubicBezTo>
                    <a:pt x="5375" y="61695"/>
                    <a:pt x="5185" y="61949"/>
                    <a:pt x="5035" y="62200"/>
                  </a:cubicBezTo>
                  <a:cubicBezTo>
                    <a:pt x="5222" y="61948"/>
                    <a:pt x="5414" y="61695"/>
                    <a:pt x="5546" y="61443"/>
                  </a:cubicBezTo>
                  <a:close/>
                  <a:moveTo>
                    <a:pt x="3509" y="65247"/>
                  </a:moveTo>
                  <a:cubicBezTo>
                    <a:pt x="3377" y="65448"/>
                    <a:pt x="3244" y="65581"/>
                    <a:pt x="3112" y="65713"/>
                  </a:cubicBezTo>
                  <a:lnTo>
                    <a:pt x="3112" y="65777"/>
                  </a:lnTo>
                  <a:lnTo>
                    <a:pt x="3509" y="65380"/>
                  </a:lnTo>
                  <a:lnTo>
                    <a:pt x="3509" y="65247"/>
                  </a:lnTo>
                  <a:close/>
                  <a:moveTo>
                    <a:pt x="3313" y="65777"/>
                  </a:moveTo>
                  <a:lnTo>
                    <a:pt x="2916" y="66174"/>
                  </a:lnTo>
                  <a:cubicBezTo>
                    <a:pt x="2916" y="66243"/>
                    <a:pt x="2847" y="66243"/>
                    <a:pt x="2847" y="66307"/>
                  </a:cubicBezTo>
                  <a:lnTo>
                    <a:pt x="3244" y="65909"/>
                  </a:lnTo>
                  <a:cubicBezTo>
                    <a:pt x="3244" y="65909"/>
                    <a:pt x="3244" y="65846"/>
                    <a:pt x="3313" y="65777"/>
                  </a:cubicBezTo>
                  <a:close/>
                  <a:moveTo>
                    <a:pt x="3048" y="66307"/>
                  </a:moveTo>
                  <a:lnTo>
                    <a:pt x="2714" y="66641"/>
                  </a:lnTo>
                  <a:cubicBezTo>
                    <a:pt x="2651" y="66704"/>
                    <a:pt x="2651" y="66773"/>
                    <a:pt x="2651" y="66837"/>
                  </a:cubicBezTo>
                  <a:cubicBezTo>
                    <a:pt x="2714" y="66704"/>
                    <a:pt x="2847" y="66572"/>
                    <a:pt x="2979" y="66508"/>
                  </a:cubicBezTo>
                  <a:cubicBezTo>
                    <a:pt x="2979" y="66439"/>
                    <a:pt x="3048" y="66376"/>
                    <a:pt x="3048" y="66307"/>
                  </a:cubicBezTo>
                  <a:close/>
                  <a:moveTo>
                    <a:pt x="2783" y="66837"/>
                  </a:moveTo>
                  <a:lnTo>
                    <a:pt x="2518" y="67102"/>
                  </a:lnTo>
                  <a:cubicBezTo>
                    <a:pt x="2449" y="67171"/>
                    <a:pt x="2449" y="67234"/>
                    <a:pt x="2386" y="67303"/>
                  </a:cubicBezTo>
                  <a:cubicBezTo>
                    <a:pt x="2518" y="67234"/>
                    <a:pt x="2582" y="67171"/>
                    <a:pt x="2714" y="67038"/>
                  </a:cubicBezTo>
                  <a:cubicBezTo>
                    <a:pt x="2714" y="66969"/>
                    <a:pt x="2783" y="66906"/>
                    <a:pt x="2783" y="66837"/>
                  </a:cubicBezTo>
                  <a:close/>
                  <a:moveTo>
                    <a:pt x="2582" y="67367"/>
                  </a:moveTo>
                  <a:lnTo>
                    <a:pt x="2582" y="67367"/>
                  </a:lnTo>
                  <a:cubicBezTo>
                    <a:pt x="2518" y="67436"/>
                    <a:pt x="2386" y="67499"/>
                    <a:pt x="2317" y="67632"/>
                  </a:cubicBezTo>
                  <a:cubicBezTo>
                    <a:pt x="2253" y="67701"/>
                    <a:pt x="2253" y="67764"/>
                    <a:pt x="2184" y="67833"/>
                  </a:cubicBezTo>
                  <a:cubicBezTo>
                    <a:pt x="2317" y="67764"/>
                    <a:pt x="2386" y="67701"/>
                    <a:pt x="2449" y="67568"/>
                  </a:cubicBezTo>
                  <a:cubicBezTo>
                    <a:pt x="2518" y="67499"/>
                    <a:pt x="2582" y="67436"/>
                    <a:pt x="2582" y="67367"/>
                  </a:cubicBezTo>
                  <a:close/>
                  <a:moveTo>
                    <a:pt x="2386" y="67833"/>
                  </a:moveTo>
                  <a:lnTo>
                    <a:pt x="2121" y="68098"/>
                  </a:lnTo>
                  <a:cubicBezTo>
                    <a:pt x="2052" y="68231"/>
                    <a:pt x="2052" y="68294"/>
                    <a:pt x="1988" y="68363"/>
                  </a:cubicBezTo>
                  <a:cubicBezTo>
                    <a:pt x="2052" y="68294"/>
                    <a:pt x="2184" y="68231"/>
                    <a:pt x="2253" y="68162"/>
                  </a:cubicBezTo>
                  <a:cubicBezTo>
                    <a:pt x="2317" y="68029"/>
                    <a:pt x="2317" y="67966"/>
                    <a:pt x="2386" y="67833"/>
                  </a:cubicBezTo>
                  <a:close/>
                  <a:moveTo>
                    <a:pt x="2184" y="68363"/>
                  </a:moveTo>
                  <a:lnTo>
                    <a:pt x="2184" y="68363"/>
                  </a:lnTo>
                  <a:cubicBezTo>
                    <a:pt x="2052" y="68427"/>
                    <a:pt x="1988" y="68559"/>
                    <a:pt x="1919" y="68628"/>
                  </a:cubicBezTo>
                  <a:cubicBezTo>
                    <a:pt x="1856" y="68692"/>
                    <a:pt x="1856" y="68824"/>
                    <a:pt x="1787" y="68893"/>
                  </a:cubicBezTo>
                  <a:cubicBezTo>
                    <a:pt x="1856" y="68824"/>
                    <a:pt x="1988" y="68761"/>
                    <a:pt x="2052" y="68692"/>
                  </a:cubicBezTo>
                  <a:cubicBezTo>
                    <a:pt x="2121" y="68559"/>
                    <a:pt x="2121" y="68496"/>
                    <a:pt x="2184" y="68363"/>
                  </a:cubicBezTo>
                  <a:close/>
                  <a:moveTo>
                    <a:pt x="1988" y="68893"/>
                  </a:moveTo>
                  <a:cubicBezTo>
                    <a:pt x="1919" y="68957"/>
                    <a:pt x="1787" y="69026"/>
                    <a:pt x="1723" y="69089"/>
                  </a:cubicBezTo>
                  <a:cubicBezTo>
                    <a:pt x="1654" y="69222"/>
                    <a:pt x="1654" y="69291"/>
                    <a:pt x="1591" y="69423"/>
                  </a:cubicBezTo>
                  <a:cubicBezTo>
                    <a:pt x="1723" y="69354"/>
                    <a:pt x="1787" y="69291"/>
                    <a:pt x="1856" y="69222"/>
                  </a:cubicBezTo>
                  <a:cubicBezTo>
                    <a:pt x="1919" y="69089"/>
                    <a:pt x="1919" y="69026"/>
                    <a:pt x="1988" y="68893"/>
                  </a:cubicBezTo>
                  <a:close/>
                  <a:moveTo>
                    <a:pt x="1787" y="69423"/>
                  </a:moveTo>
                  <a:lnTo>
                    <a:pt x="1787" y="69423"/>
                  </a:lnTo>
                  <a:cubicBezTo>
                    <a:pt x="1723" y="69487"/>
                    <a:pt x="1654" y="69555"/>
                    <a:pt x="1522" y="69619"/>
                  </a:cubicBezTo>
                  <a:cubicBezTo>
                    <a:pt x="1522" y="69752"/>
                    <a:pt x="1458" y="69820"/>
                    <a:pt x="1458" y="69953"/>
                  </a:cubicBezTo>
                  <a:lnTo>
                    <a:pt x="1654" y="69752"/>
                  </a:lnTo>
                  <a:cubicBezTo>
                    <a:pt x="1723" y="69619"/>
                    <a:pt x="1723" y="69555"/>
                    <a:pt x="1787" y="69423"/>
                  </a:cubicBezTo>
                  <a:close/>
                  <a:moveTo>
                    <a:pt x="1591" y="69953"/>
                  </a:moveTo>
                  <a:lnTo>
                    <a:pt x="1389" y="70149"/>
                  </a:lnTo>
                  <a:cubicBezTo>
                    <a:pt x="1326" y="70218"/>
                    <a:pt x="1326" y="70350"/>
                    <a:pt x="1257" y="70483"/>
                  </a:cubicBezTo>
                  <a:cubicBezTo>
                    <a:pt x="1326" y="70414"/>
                    <a:pt x="1458" y="70350"/>
                    <a:pt x="1522" y="70282"/>
                  </a:cubicBezTo>
                  <a:cubicBezTo>
                    <a:pt x="1522" y="70149"/>
                    <a:pt x="1591" y="70085"/>
                    <a:pt x="1591" y="69953"/>
                  </a:cubicBezTo>
                  <a:close/>
                  <a:moveTo>
                    <a:pt x="1458" y="70483"/>
                  </a:moveTo>
                  <a:lnTo>
                    <a:pt x="1458" y="70483"/>
                  </a:lnTo>
                  <a:cubicBezTo>
                    <a:pt x="1389" y="70546"/>
                    <a:pt x="1326" y="70615"/>
                    <a:pt x="1193" y="70615"/>
                  </a:cubicBezTo>
                  <a:cubicBezTo>
                    <a:pt x="1193" y="70748"/>
                    <a:pt x="1124" y="70880"/>
                    <a:pt x="1124" y="70944"/>
                  </a:cubicBezTo>
                  <a:cubicBezTo>
                    <a:pt x="1193" y="70944"/>
                    <a:pt x="1257" y="70880"/>
                    <a:pt x="1326" y="70811"/>
                  </a:cubicBezTo>
                  <a:cubicBezTo>
                    <a:pt x="1389" y="70679"/>
                    <a:pt x="1389" y="70615"/>
                    <a:pt x="1458" y="70483"/>
                  </a:cubicBezTo>
                  <a:close/>
                  <a:moveTo>
                    <a:pt x="1326" y="70944"/>
                  </a:moveTo>
                  <a:lnTo>
                    <a:pt x="1326" y="70944"/>
                  </a:lnTo>
                  <a:cubicBezTo>
                    <a:pt x="1257" y="71013"/>
                    <a:pt x="1124" y="71076"/>
                    <a:pt x="1061" y="71145"/>
                  </a:cubicBezTo>
                  <a:cubicBezTo>
                    <a:pt x="1061" y="71278"/>
                    <a:pt x="992" y="71410"/>
                    <a:pt x="992" y="71474"/>
                  </a:cubicBezTo>
                  <a:cubicBezTo>
                    <a:pt x="1061" y="71474"/>
                    <a:pt x="1124" y="71410"/>
                    <a:pt x="1193" y="71341"/>
                  </a:cubicBezTo>
                  <a:cubicBezTo>
                    <a:pt x="1257" y="71209"/>
                    <a:pt x="1257" y="71076"/>
                    <a:pt x="1326" y="70944"/>
                  </a:cubicBezTo>
                  <a:close/>
                  <a:moveTo>
                    <a:pt x="1124" y="71474"/>
                  </a:moveTo>
                  <a:lnTo>
                    <a:pt x="928" y="71675"/>
                  </a:lnTo>
                  <a:cubicBezTo>
                    <a:pt x="928" y="71808"/>
                    <a:pt x="859" y="71940"/>
                    <a:pt x="859" y="72004"/>
                  </a:cubicBezTo>
                  <a:cubicBezTo>
                    <a:pt x="928" y="72004"/>
                    <a:pt x="992" y="71940"/>
                    <a:pt x="1061" y="71871"/>
                  </a:cubicBezTo>
                  <a:cubicBezTo>
                    <a:pt x="1061" y="71739"/>
                    <a:pt x="1124" y="71606"/>
                    <a:pt x="1124" y="71474"/>
                  </a:cubicBezTo>
                  <a:close/>
                  <a:moveTo>
                    <a:pt x="992" y="72004"/>
                  </a:moveTo>
                  <a:lnTo>
                    <a:pt x="796" y="72205"/>
                  </a:lnTo>
                  <a:cubicBezTo>
                    <a:pt x="796" y="72338"/>
                    <a:pt x="727" y="72401"/>
                    <a:pt x="727" y="72534"/>
                  </a:cubicBezTo>
                  <a:cubicBezTo>
                    <a:pt x="796" y="72534"/>
                    <a:pt x="859" y="72470"/>
                    <a:pt x="928" y="72401"/>
                  </a:cubicBezTo>
                  <a:cubicBezTo>
                    <a:pt x="928" y="72269"/>
                    <a:pt x="992" y="72136"/>
                    <a:pt x="992" y="72004"/>
                  </a:cubicBezTo>
                  <a:close/>
                  <a:moveTo>
                    <a:pt x="928" y="72534"/>
                  </a:moveTo>
                  <a:lnTo>
                    <a:pt x="928" y="72534"/>
                  </a:lnTo>
                  <a:cubicBezTo>
                    <a:pt x="796" y="72603"/>
                    <a:pt x="727" y="72666"/>
                    <a:pt x="663" y="72666"/>
                  </a:cubicBezTo>
                  <a:cubicBezTo>
                    <a:pt x="663" y="72799"/>
                    <a:pt x="663" y="72931"/>
                    <a:pt x="594" y="73064"/>
                  </a:cubicBezTo>
                  <a:cubicBezTo>
                    <a:pt x="663" y="73064"/>
                    <a:pt x="727" y="73000"/>
                    <a:pt x="796" y="73000"/>
                  </a:cubicBezTo>
                  <a:cubicBezTo>
                    <a:pt x="859" y="72799"/>
                    <a:pt x="859" y="72666"/>
                    <a:pt x="928" y="72534"/>
                  </a:cubicBezTo>
                  <a:close/>
                  <a:moveTo>
                    <a:pt x="796" y="73064"/>
                  </a:moveTo>
                  <a:lnTo>
                    <a:pt x="796" y="73064"/>
                  </a:lnTo>
                  <a:cubicBezTo>
                    <a:pt x="727" y="73133"/>
                    <a:pt x="663" y="73196"/>
                    <a:pt x="594" y="73196"/>
                  </a:cubicBezTo>
                  <a:cubicBezTo>
                    <a:pt x="531" y="73329"/>
                    <a:pt x="531" y="73461"/>
                    <a:pt x="531" y="73594"/>
                  </a:cubicBezTo>
                  <a:cubicBezTo>
                    <a:pt x="594" y="73594"/>
                    <a:pt x="663" y="73530"/>
                    <a:pt x="727" y="73530"/>
                  </a:cubicBezTo>
                  <a:cubicBezTo>
                    <a:pt x="727" y="73398"/>
                    <a:pt x="727" y="73196"/>
                    <a:pt x="796" y="73064"/>
                  </a:cubicBezTo>
                  <a:close/>
                  <a:moveTo>
                    <a:pt x="663" y="73594"/>
                  </a:moveTo>
                  <a:lnTo>
                    <a:pt x="663" y="73594"/>
                  </a:lnTo>
                  <a:cubicBezTo>
                    <a:pt x="594" y="73663"/>
                    <a:pt x="531" y="73726"/>
                    <a:pt x="462" y="73726"/>
                  </a:cubicBezTo>
                  <a:cubicBezTo>
                    <a:pt x="462" y="73859"/>
                    <a:pt x="398" y="73991"/>
                    <a:pt x="398" y="74192"/>
                  </a:cubicBezTo>
                  <a:cubicBezTo>
                    <a:pt x="462" y="74124"/>
                    <a:pt x="531" y="74060"/>
                    <a:pt x="594" y="74060"/>
                  </a:cubicBezTo>
                  <a:cubicBezTo>
                    <a:pt x="594" y="73928"/>
                    <a:pt x="663" y="73726"/>
                    <a:pt x="663" y="73594"/>
                  </a:cubicBezTo>
                  <a:close/>
                  <a:moveTo>
                    <a:pt x="594" y="74124"/>
                  </a:moveTo>
                  <a:cubicBezTo>
                    <a:pt x="531" y="74192"/>
                    <a:pt x="462" y="74256"/>
                    <a:pt x="398" y="74256"/>
                  </a:cubicBezTo>
                  <a:cubicBezTo>
                    <a:pt x="133" y="75782"/>
                    <a:pt x="1" y="77372"/>
                    <a:pt x="1" y="79026"/>
                  </a:cubicBezTo>
                  <a:cubicBezTo>
                    <a:pt x="1" y="83202"/>
                    <a:pt x="859" y="87839"/>
                    <a:pt x="3048" y="92873"/>
                  </a:cubicBezTo>
                  <a:cubicBezTo>
                    <a:pt x="7351" y="103005"/>
                    <a:pt x="9540" y="112544"/>
                    <a:pt x="13514" y="120562"/>
                  </a:cubicBezTo>
                  <a:cubicBezTo>
                    <a:pt x="15502" y="124537"/>
                    <a:pt x="17950" y="128114"/>
                    <a:pt x="21262" y="131225"/>
                  </a:cubicBezTo>
                  <a:cubicBezTo>
                    <a:pt x="22720" y="132417"/>
                    <a:pt x="24246" y="133546"/>
                    <a:pt x="25968" y="134606"/>
                  </a:cubicBezTo>
                  <a:cubicBezTo>
                    <a:pt x="25968" y="134537"/>
                    <a:pt x="25968" y="134537"/>
                    <a:pt x="25899" y="134537"/>
                  </a:cubicBezTo>
                  <a:cubicBezTo>
                    <a:pt x="24309" y="133477"/>
                    <a:pt x="22788" y="132354"/>
                    <a:pt x="21527" y="131161"/>
                  </a:cubicBezTo>
                  <a:cubicBezTo>
                    <a:pt x="21464" y="131092"/>
                    <a:pt x="21395" y="131092"/>
                    <a:pt x="21395" y="131029"/>
                  </a:cubicBezTo>
                  <a:cubicBezTo>
                    <a:pt x="16360" y="126392"/>
                    <a:pt x="13446" y="120695"/>
                    <a:pt x="10997" y="114203"/>
                  </a:cubicBezTo>
                  <a:cubicBezTo>
                    <a:pt x="8480" y="107642"/>
                    <a:pt x="6493" y="100425"/>
                    <a:pt x="3181" y="92804"/>
                  </a:cubicBezTo>
                  <a:cubicBezTo>
                    <a:pt x="1061" y="87770"/>
                    <a:pt x="197" y="83202"/>
                    <a:pt x="197" y="79026"/>
                  </a:cubicBezTo>
                  <a:cubicBezTo>
                    <a:pt x="197" y="77372"/>
                    <a:pt x="330" y="75713"/>
                    <a:pt x="594" y="74124"/>
                  </a:cubicBezTo>
                  <a:close/>
                  <a:moveTo>
                    <a:pt x="60547" y="142221"/>
                  </a:moveTo>
                  <a:cubicBezTo>
                    <a:pt x="60478" y="142290"/>
                    <a:pt x="60345" y="142290"/>
                    <a:pt x="60282" y="142290"/>
                  </a:cubicBezTo>
                  <a:cubicBezTo>
                    <a:pt x="60414" y="142354"/>
                    <a:pt x="60478" y="142354"/>
                    <a:pt x="60547" y="142423"/>
                  </a:cubicBezTo>
                  <a:lnTo>
                    <a:pt x="60743" y="142423"/>
                  </a:lnTo>
                  <a:lnTo>
                    <a:pt x="60547" y="142221"/>
                  </a:lnTo>
                  <a:close/>
                  <a:moveTo>
                    <a:pt x="59619" y="142354"/>
                  </a:moveTo>
                  <a:cubicBezTo>
                    <a:pt x="59683" y="142423"/>
                    <a:pt x="59752" y="142423"/>
                    <a:pt x="59884" y="142486"/>
                  </a:cubicBezTo>
                  <a:lnTo>
                    <a:pt x="60080" y="142486"/>
                  </a:lnTo>
                  <a:cubicBezTo>
                    <a:pt x="59948" y="142423"/>
                    <a:pt x="59884" y="142354"/>
                    <a:pt x="59815" y="142354"/>
                  </a:cubicBezTo>
                  <a:close/>
                  <a:moveTo>
                    <a:pt x="59948" y="142290"/>
                  </a:moveTo>
                  <a:cubicBezTo>
                    <a:pt x="60017" y="142354"/>
                    <a:pt x="60149" y="142423"/>
                    <a:pt x="60213" y="142486"/>
                  </a:cubicBezTo>
                  <a:cubicBezTo>
                    <a:pt x="60282" y="142423"/>
                    <a:pt x="60345" y="142423"/>
                    <a:pt x="60414" y="142423"/>
                  </a:cubicBezTo>
                  <a:cubicBezTo>
                    <a:pt x="60345" y="142354"/>
                    <a:pt x="60213" y="142354"/>
                    <a:pt x="60149" y="142290"/>
                  </a:cubicBezTo>
                  <a:close/>
                  <a:moveTo>
                    <a:pt x="58491" y="142423"/>
                  </a:moveTo>
                  <a:cubicBezTo>
                    <a:pt x="58623" y="142486"/>
                    <a:pt x="58692" y="142555"/>
                    <a:pt x="58824" y="142555"/>
                  </a:cubicBezTo>
                  <a:lnTo>
                    <a:pt x="58957" y="142555"/>
                  </a:lnTo>
                  <a:cubicBezTo>
                    <a:pt x="58888" y="142555"/>
                    <a:pt x="58756" y="142486"/>
                    <a:pt x="58692" y="142423"/>
                  </a:cubicBezTo>
                  <a:close/>
                  <a:moveTo>
                    <a:pt x="58888" y="142423"/>
                  </a:moveTo>
                  <a:cubicBezTo>
                    <a:pt x="58957" y="142486"/>
                    <a:pt x="59089" y="142486"/>
                    <a:pt x="59153" y="142555"/>
                  </a:cubicBezTo>
                  <a:lnTo>
                    <a:pt x="59354" y="142555"/>
                  </a:lnTo>
                  <a:cubicBezTo>
                    <a:pt x="59222" y="142486"/>
                    <a:pt x="59153" y="142423"/>
                    <a:pt x="59021" y="142423"/>
                  </a:cubicBezTo>
                  <a:close/>
                  <a:moveTo>
                    <a:pt x="59222" y="142354"/>
                  </a:moveTo>
                  <a:cubicBezTo>
                    <a:pt x="59354" y="142423"/>
                    <a:pt x="59418" y="142486"/>
                    <a:pt x="59487" y="142555"/>
                  </a:cubicBezTo>
                  <a:cubicBezTo>
                    <a:pt x="59550" y="142486"/>
                    <a:pt x="59619" y="142486"/>
                    <a:pt x="59683" y="142486"/>
                  </a:cubicBezTo>
                  <a:cubicBezTo>
                    <a:pt x="59619" y="142486"/>
                    <a:pt x="59487" y="142423"/>
                    <a:pt x="59418" y="142354"/>
                  </a:cubicBezTo>
                  <a:close/>
                  <a:moveTo>
                    <a:pt x="130499" y="26895"/>
                  </a:moveTo>
                  <a:cubicBezTo>
                    <a:pt x="131623" y="29873"/>
                    <a:pt x="132486" y="32921"/>
                    <a:pt x="133345" y="36100"/>
                  </a:cubicBezTo>
                  <a:cubicBezTo>
                    <a:pt x="135136" y="42724"/>
                    <a:pt x="137054" y="49879"/>
                    <a:pt x="141363" y="57828"/>
                  </a:cubicBezTo>
                  <a:cubicBezTo>
                    <a:pt x="146000" y="66307"/>
                    <a:pt x="148120" y="74722"/>
                    <a:pt x="148120" y="82603"/>
                  </a:cubicBezTo>
                  <a:cubicBezTo>
                    <a:pt x="148120" y="95719"/>
                    <a:pt x="142290" y="107378"/>
                    <a:pt x="132486" y="115062"/>
                  </a:cubicBezTo>
                  <a:cubicBezTo>
                    <a:pt x="127584" y="118973"/>
                    <a:pt x="123011" y="125793"/>
                    <a:pt x="117383" y="131622"/>
                  </a:cubicBezTo>
                  <a:cubicBezTo>
                    <a:pt x="114601" y="134537"/>
                    <a:pt x="111554" y="137256"/>
                    <a:pt x="108109" y="139174"/>
                  </a:cubicBezTo>
                  <a:cubicBezTo>
                    <a:pt x="104664" y="141161"/>
                    <a:pt x="100822" y="142354"/>
                    <a:pt x="96381" y="142354"/>
                  </a:cubicBezTo>
                  <a:cubicBezTo>
                    <a:pt x="93933" y="142354"/>
                    <a:pt x="91416" y="142025"/>
                    <a:pt x="88634" y="141230"/>
                  </a:cubicBezTo>
                  <a:cubicBezTo>
                    <a:pt x="84855" y="140170"/>
                    <a:pt x="81676" y="139773"/>
                    <a:pt x="78697" y="139773"/>
                  </a:cubicBezTo>
                  <a:cubicBezTo>
                    <a:pt x="74654" y="139773"/>
                    <a:pt x="71077" y="140435"/>
                    <a:pt x="67367" y="141161"/>
                  </a:cubicBezTo>
                  <a:cubicBezTo>
                    <a:pt x="65247" y="141559"/>
                    <a:pt x="63064" y="141956"/>
                    <a:pt x="60679" y="142221"/>
                  </a:cubicBezTo>
                  <a:cubicBezTo>
                    <a:pt x="60743" y="142290"/>
                    <a:pt x="60812" y="142354"/>
                    <a:pt x="60875" y="142354"/>
                  </a:cubicBezTo>
                  <a:cubicBezTo>
                    <a:pt x="63196" y="142089"/>
                    <a:pt x="65316" y="141691"/>
                    <a:pt x="67436" y="141294"/>
                  </a:cubicBezTo>
                  <a:cubicBezTo>
                    <a:pt x="71146" y="140631"/>
                    <a:pt x="74654" y="139905"/>
                    <a:pt x="78697" y="139905"/>
                  </a:cubicBezTo>
                  <a:cubicBezTo>
                    <a:pt x="81612" y="139905"/>
                    <a:pt x="84855" y="140303"/>
                    <a:pt x="88565" y="141363"/>
                  </a:cubicBezTo>
                  <a:cubicBezTo>
                    <a:pt x="91347" y="142158"/>
                    <a:pt x="93933" y="142555"/>
                    <a:pt x="96381" y="142555"/>
                  </a:cubicBezTo>
                  <a:cubicBezTo>
                    <a:pt x="100822" y="142555"/>
                    <a:pt x="104728" y="141294"/>
                    <a:pt x="108242" y="139307"/>
                  </a:cubicBezTo>
                  <a:cubicBezTo>
                    <a:pt x="113408" y="136392"/>
                    <a:pt x="117712" y="131824"/>
                    <a:pt x="121554" y="127250"/>
                  </a:cubicBezTo>
                  <a:cubicBezTo>
                    <a:pt x="125465" y="122682"/>
                    <a:pt x="128909" y="118109"/>
                    <a:pt x="132550" y="115194"/>
                  </a:cubicBezTo>
                  <a:cubicBezTo>
                    <a:pt x="142423" y="107510"/>
                    <a:pt x="148252" y="95788"/>
                    <a:pt x="148252" y="82603"/>
                  </a:cubicBezTo>
                  <a:cubicBezTo>
                    <a:pt x="148252" y="74722"/>
                    <a:pt x="146132" y="66243"/>
                    <a:pt x="141559" y="57764"/>
                  </a:cubicBezTo>
                  <a:cubicBezTo>
                    <a:pt x="135730" y="47165"/>
                    <a:pt x="134341" y="38024"/>
                    <a:pt x="131623" y="29608"/>
                  </a:cubicBezTo>
                  <a:cubicBezTo>
                    <a:pt x="131294" y="28750"/>
                    <a:pt x="131029" y="27822"/>
                    <a:pt x="130695" y="26959"/>
                  </a:cubicBezTo>
                  <a:cubicBezTo>
                    <a:pt x="130632" y="26895"/>
                    <a:pt x="130563" y="26895"/>
                    <a:pt x="130499" y="26895"/>
                  </a:cubicBezTo>
                  <a:close/>
                  <a:moveTo>
                    <a:pt x="57431" y="142486"/>
                  </a:moveTo>
                  <a:cubicBezTo>
                    <a:pt x="57563" y="142555"/>
                    <a:pt x="57696" y="142619"/>
                    <a:pt x="57765" y="142619"/>
                  </a:cubicBezTo>
                  <a:lnTo>
                    <a:pt x="57897" y="142619"/>
                  </a:lnTo>
                  <a:cubicBezTo>
                    <a:pt x="57765" y="142619"/>
                    <a:pt x="57632" y="142555"/>
                    <a:pt x="57563" y="142486"/>
                  </a:cubicBezTo>
                  <a:close/>
                  <a:moveTo>
                    <a:pt x="57765" y="142486"/>
                  </a:moveTo>
                  <a:cubicBezTo>
                    <a:pt x="57897" y="142555"/>
                    <a:pt x="58030" y="142555"/>
                    <a:pt x="58162" y="142619"/>
                  </a:cubicBezTo>
                  <a:lnTo>
                    <a:pt x="58226" y="142619"/>
                  </a:lnTo>
                  <a:cubicBezTo>
                    <a:pt x="58162" y="142555"/>
                    <a:pt x="58030" y="142555"/>
                    <a:pt x="57897" y="142486"/>
                  </a:cubicBezTo>
                  <a:close/>
                  <a:moveTo>
                    <a:pt x="58295" y="142423"/>
                  </a:moveTo>
                  <a:cubicBezTo>
                    <a:pt x="58226" y="142423"/>
                    <a:pt x="58226" y="142486"/>
                    <a:pt x="58162" y="142486"/>
                  </a:cubicBezTo>
                  <a:cubicBezTo>
                    <a:pt x="58295" y="142486"/>
                    <a:pt x="58358" y="142555"/>
                    <a:pt x="58491" y="142619"/>
                  </a:cubicBezTo>
                  <a:lnTo>
                    <a:pt x="58623" y="142619"/>
                  </a:lnTo>
                  <a:cubicBezTo>
                    <a:pt x="58491" y="142555"/>
                    <a:pt x="58427" y="142486"/>
                    <a:pt x="58295" y="142423"/>
                  </a:cubicBezTo>
                  <a:close/>
                  <a:moveTo>
                    <a:pt x="26032" y="134802"/>
                  </a:moveTo>
                  <a:cubicBezTo>
                    <a:pt x="28549" y="136392"/>
                    <a:pt x="31532" y="137786"/>
                    <a:pt x="34977" y="138978"/>
                  </a:cubicBezTo>
                  <a:cubicBezTo>
                    <a:pt x="35242" y="139110"/>
                    <a:pt x="35507" y="139174"/>
                    <a:pt x="35772" y="139243"/>
                  </a:cubicBezTo>
                  <a:cubicBezTo>
                    <a:pt x="38819" y="140234"/>
                    <a:pt x="41601" y="141029"/>
                    <a:pt x="44182" y="141559"/>
                  </a:cubicBezTo>
                  <a:cubicBezTo>
                    <a:pt x="46901" y="142089"/>
                    <a:pt x="49418" y="142486"/>
                    <a:pt x="51734" y="142619"/>
                  </a:cubicBezTo>
                  <a:cubicBezTo>
                    <a:pt x="51742" y="142619"/>
                    <a:pt x="51750" y="142619"/>
                    <a:pt x="51758" y="142619"/>
                  </a:cubicBezTo>
                  <a:lnTo>
                    <a:pt x="51758" y="142619"/>
                  </a:lnTo>
                  <a:cubicBezTo>
                    <a:pt x="49701" y="142402"/>
                    <a:pt x="47478" y="142034"/>
                    <a:pt x="45046" y="141559"/>
                  </a:cubicBezTo>
                  <a:cubicBezTo>
                    <a:pt x="42264" y="141029"/>
                    <a:pt x="39148" y="140170"/>
                    <a:pt x="35703" y="139042"/>
                  </a:cubicBezTo>
                  <a:lnTo>
                    <a:pt x="35110" y="138846"/>
                  </a:lnTo>
                  <a:cubicBezTo>
                    <a:pt x="31665" y="137717"/>
                    <a:pt x="28681" y="136392"/>
                    <a:pt x="26032" y="134802"/>
                  </a:cubicBezTo>
                  <a:close/>
                  <a:moveTo>
                    <a:pt x="51758" y="142619"/>
                  </a:moveTo>
                  <a:cubicBezTo>
                    <a:pt x="51996" y="142644"/>
                    <a:pt x="52232" y="142667"/>
                    <a:pt x="52465" y="142688"/>
                  </a:cubicBezTo>
                  <a:cubicBezTo>
                    <a:pt x="52208" y="142621"/>
                    <a:pt x="52011" y="142619"/>
                    <a:pt x="51758" y="142619"/>
                  </a:cubicBezTo>
                  <a:close/>
                  <a:moveTo>
                    <a:pt x="56373" y="142556"/>
                  </a:moveTo>
                  <a:cubicBezTo>
                    <a:pt x="56505" y="142619"/>
                    <a:pt x="56637" y="142619"/>
                    <a:pt x="56768" y="142688"/>
                  </a:cubicBezTo>
                  <a:lnTo>
                    <a:pt x="56837" y="142688"/>
                  </a:lnTo>
                  <a:cubicBezTo>
                    <a:pt x="56637" y="142619"/>
                    <a:pt x="56505" y="142619"/>
                    <a:pt x="56373" y="142556"/>
                  </a:cubicBezTo>
                  <a:close/>
                  <a:moveTo>
                    <a:pt x="56705" y="142555"/>
                  </a:moveTo>
                  <a:cubicBezTo>
                    <a:pt x="56837" y="142555"/>
                    <a:pt x="56970" y="142619"/>
                    <a:pt x="57102" y="142688"/>
                  </a:cubicBezTo>
                  <a:lnTo>
                    <a:pt x="57166" y="142688"/>
                  </a:lnTo>
                  <a:cubicBezTo>
                    <a:pt x="57033" y="142619"/>
                    <a:pt x="56901" y="142555"/>
                    <a:pt x="56768" y="142555"/>
                  </a:cubicBezTo>
                  <a:close/>
                  <a:moveTo>
                    <a:pt x="57102" y="142486"/>
                  </a:moveTo>
                  <a:cubicBezTo>
                    <a:pt x="57166" y="142555"/>
                    <a:pt x="57298" y="142619"/>
                    <a:pt x="57431" y="142688"/>
                  </a:cubicBezTo>
                  <a:lnTo>
                    <a:pt x="57500" y="142688"/>
                  </a:lnTo>
                  <a:cubicBezTo>
                    <a:pt x="57431" y="142619"/>
                    <a:pt x="57298" y="142555"/>
                    <a:pt x="57166" y="1424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5" name="Google Shape;715;p38"/>
            <p:cNvSpPr/>
            <p:nvPr/>
          </p:nvSpPr>
          <p:spPr>
            <a:xfrm>
              <a:off x="1941400" y="1021500"/>
              <a:ext cx="3755975" cy="3606950"/>
            </a:xfrm>
            <a:custGeom>
              <a:avLst/>
              <a:gdLst/>
              <a:ahLst/>
              <a:cxnLst/>
              <a:rect l="l" t="t" r="r" b="b"/>
              <a:pathLst>
                <a:path w="150239" h="144278" extrusionOk="0">
                  <a:moveTo>
                    <a:pt x="89624" y="64"/>
                  </a:moveTo>
                  <a:lnTo>
                    <a:pt x="89757" y="197"/>
                  </a:lnTo>
                  <a:lnTo>
                    <a:pt x="90022" y="197"/>
                  </a:lnTo>
                  <a:lnTo>
                    <a:pt x="89889" y="64"/>
                  </a:lnTo>
                  <a:close/>
                  <a:moveTo>
                    <a:pt x="90022" y="64"/>
                  </a:moveTo>
                  <a:cubicBezTo>
                    <a:pt x="90091" y="64"/>
                    <a:pt x="90091" y="133"/>
                    <a:pt x="90154" y="197"/>
                  </a:cubicBezTo>
                  <a:lnTo>
                    <a:pt x="90419" y="197"/>
                  </a:lnTo>
                  <a:lnTo>
                    <a:pt x="90287" y="64"/>
                  </a:lnTo>
                  <a:close/>
                  <a:moveTo>
                    <a:pt x="90621" y="1"/>
                  </a:moveTo>
                  <a:cubicBezTo>
                    <a:pt x="90552" y="1"/>
                    <a:pt x="90488" y="1"/>
                    <a:pt x="90419" y="64"/>
                  </a:cubicBezTo>
                  <a:cubicBezTo>
                    <a:pt x="90488" y="64"/>
                    <a:pt x="90552" y="133"/>
                    <a:pt x="90552" y="197"/>
                  </a:cubicBezTo>
                  <a:lnTo>
                    <a:pt x="90817" y="197"/>
                  </a:lnTo>
                  <a:lnTo>
                    <a:pt x="90621" y="1"/>
                  </a:lnTo>
                  <a:close/>
                  <a:moveTo>
                    <a:pt x="90817" y="1"/>
                  </a:moveTo>
                  <a:cubicBezTo>
                    <a:pt x="90886" y="64"/>
                    <a:pt x="90949" y="133"/>
                    <a:pt x="90949" y="197"/>
                  </a:cubicBezTo>
                  <a:lnTo>
                    <a:pt x="91214" y="197"/>
                  </a:lnTo>
                  <a:lnTo>
                    <a:pt x="91018" y="1"/>
                  </a:lnTo>
                  <a:close/>
                  <a:moveTo>
                    <a:pt x="91214" y="1"/>
                  </a:moveTo>
                  <a:lnTo>
                    <a:pt x="91415" y="197"/>
                  </a:lnTo>
                  <a:lnTo>
                    <a:pt x="91612" y="197"/>
                  </a:lnTo>
                  <a:lnTo>
                    <a:pt x="91415" y="1"/>
                  </a:lnTo>
                  <a:close/>
                  <a:moveTo>
                    <a:pt x="91612" y="1"/>
                  </a:moveTo>
                  <a:lnTo>
                    <a:pt x="91813" y="197"/>
                  </a:lnTo>
                  <a:lnTo>
                    <a:pt x="92009" y="197"/>
                  </a:lnTo>
                  <a:lnTo>
                    <a:pt x="91813" y="1"/>
                  </a:lnTo>
                  <a:close/>
                  <a:moveTo>
                    <a:pt x="92009" y="1"/>
                  </a:moveTo>
                  <a:lnTo>
                    <a:pt x="92210" y="197"/>
                  </a:lnTo>
                  <a:lnTo>
                    <a:pt x="92406" y="197"/>
                  </a:lnTo>
                  <a:cubicBezTo>
                    <a:pt x="92343" y="133"/>
                    <a:pt x="92210" y="64"/>
                    <a:pt x="92141" y="1"/>
                  </a:cubicBezTo>
                  <a:close/>
                  <a:moveTo>
                    <a:pt x="92406" y="1"/>
                  </a:moveTo>
                  <a:lnTo>
                    <a:pt x="92608" y="197"/>
                  </a:lnTo>
                  <a:lnTo>
                    <a:pt x="92804" y="197"/>
                  </a:lnTo>
                  <a:cubicBezTo>
                    <a:pt x="92671" y="133"/>
                    <a:pt x="92608" y="64"/>
                    <a:pt x="92539" y="1"/>
                  </a:cubicBezTo>
                  <a:close/>
                  <a:moveTo>
                    <a:pt x="92740" y="1"/>
                  </a:moveTo>
                  <a:cubicBezTo>
                    <a:pt x="92873" y="64"/>
                    <a:pt x="92936" y="133"/>
                    <a:pt x="93069" y="197"/>
                  </a:cubicBezTo>
                  <a:lnTo>
                    <a:pt x="93201" y="197"/>
                  </a:lnTo>
                  <a:cubicBezTo>
                    <a:pt x="93069" y="133"/>
                    <a:pt x="93005" y="64"/>
                    <a:pt x="92873" y="1"/>
                  </a:cubicBezTo>
                  <a:close/>
                  <a:moveTo>
                    <a:pt x="93138" y="64"/>
                  </a:moveTo>
                  <a:cubicBezTo>
                    <a:pt x="93270" y="64"/>
                    <a:pt x="93334" y="133"/>
                    <a:pt x="93466" y="197"/>
                  </a:cubicBezTo>
                  <a:lnTo>
                    <a:pt x="93599" y="197"/>
                  </a:lnTo>
                  <a:cubicBezTo>
                    <a:pt x="93466" y="133"/>
                    <a:pt x="93334" y="64"/>
                    <a:pt x="93201" y="64"/>
                  </a:cubicBezTo>
                  <a:close/>
                  <a:moveTo>
                    <a:pt x="93535" y="64"/>
                  </a:moveTo>
                  <a:cubicBezTo>
                    <a:pt x="93668" y="133"/>
                    <a:pt x="93800" y="197"/>
                    <a:pt x="93864" y="197"/>
                  </a:cubicBezTo>
                  <a:lnTo>
                    <a:pt x="93933" y="197"/>
                  </a:lnTo>
                  <a:cubicBezTo>
                    <a:pt x="93864" y="197"/>
                    <a:pt x="93731" y="133"/>
                    <a:pt x="93599" y="64"/>
                  </a:cubicBezTo>
                  <a:close/>
                  <a:moveTo>
                    <a:pt x="88034" y="133"/>
                  </a:moveTo>
                  <a:cubicBezTo>
                    <a:pt x="88103" y="197"/>
                    <a:pt x="88103" y="265"/>
                    <a:pt x="88167" y="265"/>
                  </a:cubicBezTo>
                  <a:lnTo>
                    <a:pt x="88432" y="265"/>
                  </a:lnTo>
                  <a:cubicBezTo>
                    <a:pt x="88432" y="197"/>
                    <a:pt x="88368" y="197"/>
                    <a:pt x="88299" y="133"/>
                  </a:cubicBezTo>
                  <a:close/>
                  <a:moveTo>
                    <a:pt x="88697" y="64"/>
                  </a:moveTo>
                  <a:cubicBezTo>
                    <a:pt x="88633" y="133"/>
                    <a:pt x="88501" y="133"/>
                    <a:pt x="88432" y="133"/>
                  </a:cubicBezTo>
                  <a:cubicBezTo>
                    <a:pt x="88501" y="133"/>
                    <a:pt x="88501" y="197"/>
                    <a:pt x="88564" y="265"/>
                  </a:cubicBezTo>
                  <a:lnTo>
                    <a:pt x="88829" y="265"/>
                  </a:lnTo>
                  <a:cubicBezTo>
                    <a:pt x="88766" y="197"/>
                    <a:pt x="88766" y="133"/>
                    <a:pt x="88697" y="64"/>
                  </a:cubicBezTo>
                  <a:close/>
                  <a:moveTo>
                    <a:pt x="88829" y="64"/>
                  </a:moveTo>
                  <a:cubicBezTo>
                    <a:pt x="88898" y="133"/>
                    <a:pt x="88898" y="197"/>
                    <a:pt x="88962" y="265"/>
                  </a:cubicBezTo>
                  <a:lnTo>
                    <a:pt x="89227" y="265"/>
                  </a:lnTo>
                  <a:cubicBezTo>
                    <a:pt x="89163" y="197"/>
                    <a:pt x="89163" y="133"/>
                    <a:pt x="89094" y="64"/>
                  </a:cubicBezTo>
                  <a:close/>
                  <a:moveTo>
                    <a:pt x="89227" y="64"/>
                  </a:moveTo>
                  <a:cubicBezTo>
                    <a:pt x="89296" y="133"/>
                    <a:pt x="89296" y="197"/>
                    <a:pt x="89359" y="265"/>
                  </a:cubicBezTo>
                  <a:cubicBezTo>
                    <a:pt x="89428" y="197"/>
                    <a:pt x="89561" y="197"/>
                    <a:pt x="89624" y="197"/>
                  </a:cubicBezTo>
                  <a:cubicBezTo>
                    <a:pt x="89561" y="197"/>
                    <a:pt x="89561" y="133"/>
                    <a:pt x="89492" y="64"/>
                  </a:cubicBezTo>
                  <a:close/>
                  <a:moveTo>
                    <a:pt x="94198" y="197"/>
                  </a:moveTo>
                  <a:lnTo>
                    <a:pt x="94198" y="197"/>
                  </a:lnTo>
                  <a:cubicBezTo>
                    <a:pt x="94261" y="197"/>
                    <a:pt x="94261" y="197"/>
                    <a:pt x="94330" y="265"/>
                  </a:cubicBezTo>
                  <a:cubicBezTo>
                    <a:pt x="94330" y="197"/>
                    <a:pt x="94261" y="197"/>
                    <a:pt x="94198" y="197"/>
                  </a:cubicBezTo>
                  <a:close/>
                  <a:moveTo>
                    <a:pt x="87637" y="133"/>
                  </a:moveTo>
                  <a:cubicBezTo>
                    <a:pt x="87637" y="197"/>
                    <a:pt x="87706" y="265"/>
                    <a:pt x="87769" y="329"/>
                  </a:cubicBezTo>
                  <a:lnTo>
                    <a:pt x="88034" y="329"/>
                  </a:lnTo>
                  <a:cubicBezTo>
                    <a:pt x="88034" y="265"/>
                    <a:pt x="87971" y="197"/>
                    <a:pt x="87902" y="133"/>
                  </a:cubicBezTo>
                  <a:close/>
                  <a:moveTo>
                    <a:pt x="96249" y="197"/>
                  </a:moveTo>
                  <a:cubicBezTo>
                    <a:pt x="97245" y="329"/>
                    <a:pt x="98172" y="530"/>
                    <a:pt x="99163" y="727"/>
                  </a:cubicBezTo>
                  <a:lnTo>
                    <a:pt x="99296" y="727"/>
                  </a:lnTo>
                  <a:cubicBezTo>
                    <a:pt x="99428" y="795"/>
                    <a:pt x="99561" y="795"/>
                    <a:pt x="99693" y="795"/>
                  </a:cubicBezTo>
                  <a:cubicBezTo>
                    <a:pt x="99826" y="859"/>
                    <a:pt x="99958" y="859"/>
                    <a:pt x="100027" y="859"/>
                  </a:cubicBezTo>
                  <a:cubicBezTo>
                    <a:pt x="100160" y="928"/>
                    <a:pt x="100292" y="928"/>
                    <a:pt x="100424" y="928"/>
                  </a:cubicBezTo>
                  <a:cubicBezTo>
                    <a:pt x="100557" y="992"/>
                    <a:pt x="100689" y="992"/>
                    <a:pt x="100822" y="992"/>
                  </a:cubicBezTo>
                  <a:cubicBezTo>
                    <a:pt x="100886" y="1060"/>
                    <a:pt x="101018" y="1060"/>
                    <a:pt x="101150" y="1060"/>
                  </a:cubicBezTo>
                  <a:cubicBezTo>
                    <a:pt x="101283" y="1124"/>
                    <a:pt x="101415" y="1124"/>
                    <a:pt x="101484" y="1193"/>
                  </a:cubicBezTo>
                  <a:lnTo>
                    <a:pt x="101548" y="1193"/>
                  </a:lnTo>
                  <a:cubicBezTo>
                    <a:pt x="101680" y="1193"/>
                    <a:pt x="101749" y="1193"/>
                    <a:pt x="101882" y="1256"/>
                  </a:cubicBezTo>
                  <a:lnTo>
                    <a:pt x="101945" y="1256"/>
                  </a:lnTo>
                  <a:cubicBezTo>
                    <a:pt x="102014" y="1256"/>
                    <a:pt x="102147" y="1325"/>
                    <a:pt x="102210" y="1325"/>
                  </a:cubicBezTo>
                  <a:lnTo>
                    <a:pt x="102279" y="1325"/>
                  </a:lnTo>
                  <a:cubicBezTo>
                    <a:pt x="102412" y="1325"/>
                    <a:pt x="102475" y="1389"/>
                    <a:pt x="102608" y="1389"/>
                  </a:cubicBezTo>
                  <a:cubicBezTo>
                    <a:pt x="102740" y="1458"/>
                    <a:pt x="102809" y="1458"/>
                    <a:pt x="102942" y="1521"/>
                  </a:cubicBezTo>
                  <a:lnTo>
                    <a:pt x="103005" y="1521"/>
                  </a:lnTo>
                  <a:cubicBezTo>
                    <a:pt x="103074" y="1521"/>
                    <a:pt x="103207" y="1590"/>
                    <a:pt x="103270" y="1590"/>
                  </a:cubicBezTo>
                  <a:cubicBezTo>
                    <a:pt x="107049" y="2581"/>
                    <a:pt x="110758" y="4240"/>
                    <a:pt x="114335" y="6688"/>
                  </a:cubicBezTo>
                  <a:cubicBezTo>
                    <a:pt x="119900" y="10599"/>
                    <a:pt x="123805" y="14441"/>
                    <a:pt x="126720" y="18347"/>
                  </a:cubicBezTo>
                  <a:cubicBezTo>
                    <a:pt x="126720" y="18416"/>
                    <a:pt x="126789" y="18480"/>
                    <a:pt x="126853" y="18549"/>
                  </a:cubicBezTo>
                  <a:cubicBezTo>
                    <a:pt x="126922" y="18612"/>
                    <a:pt x="126922" y="18681"/>
                    <a:pt x="126985" y="18745"/>
                  </a:cubicBezTo>
                  <a:cubicBezTo>
                    <a:pt x="127054" y="18813"/>
                    <a:pt x="127118" y="18877"/>
                    <a:pt x="127118" y="18946"/>
                  </a:cubicBezTo>
                  <a:lnTo>
                    <a:pt x="127319" y="19142"/>
                  </a:lnTo>
                  <a:cubicBezTo>
                    <a:pt x="127319" y="19211"/>
                    <a:pt x="127383" y="19275"/>
                    <a:pt x="127451" y="19343"/>
                  </a:cubicBezTo>
                  <a:cubicBezTo>
                    <a:pt x="127515" y="19407"/>
                    <a:pt x="127515" y="19476"/>
                    <a:pt x="127584" y="19540"/>
                  </a:cubicBezTo>
                  <a:cubicBezTo>
                    <a:pt x="127584" y="19608"/>
                    <a:pt x="127648" y="19608"/>
                    <a:pt x="127648" y="19672"/>
                  </a:cubicBezTo>
                  <a:cubicBezTo>
                    <a:pt x="128310" y="20536"/>
                    <a:pt x="128909" y="21394"/>
                    <a:pt x="129502" y="22322"/>
                  </a:cubicBezTo>
                  <a:cubicBezTo>
                    <a:pt x="129439" y="22126"/>
                    <a:pt x="129370" y="21993"/>
                    <a:pt x="129237" y="21861"/>
                  </a:cubicBezTo>
                  <a:cubicBezTo>
                    <a:pt x="128707" y="20933"/>
                    <a:pt x="128114" y="20006"/>
                    <a:pt x="127451" y="19142"/>
                  </a:cubicBezTo>
                  <a:lnTo>
                    <a:pt x="127451" y="19078"/>
                  </a:lnTo>
                  <a:cubicBezTo>
                    <a:pt x="127383" y="19010"/>
                    <a:pt x="127383" y="18946"/>
                    <a:pt x="127319" y="18877"/>
                  </a:cubicBezTo>
                  <a:cubicBezTo>
                    <a:pt x="127250" y="18813"/>
                    <a:pt x="127250" y="18745"/>
                    <a:pt x="127187" y="18681"/>
                  </a:cubicBezTo>
                  <a:cubicBezTo>
                    <a:pt x="127118" y="18612"/>
                    <a:pt x="127054" y="18549"/>
                    <a:pt x="127054" y="18480"/>
                  </a:cubicBezTo>
                  <a:cubicBezTo>
                    <a:pt x="126985" y="18416"/>
                    <a:pt x="126922" y="18347"/>
                    <a:pt x="126922" y="18284"/>
                  </a:cubicBezTo>
                  <a:lnTo>
                    <a:pt x="126720" y="18082"/>
                  </a:lnTo>
                  <a:cubicBezTo>
                    <a:pt x="123874" y="14240"/>
                    <a:pt x="119963" y="10467"/>
                    <a:pt x="114399" y="6556"/>
                  </a:cubicBezTo>
                  <a:cubicBezTo>
                    <a:pt x="110891" y="4108"/>
                    <a:pt x="107245" y="2449"/>
                    <a:pt x="103472" y="1458"/>
                  </a:cubicBezTo>
                  <a:cubicBezTo>
                    <a:pt x="103339" y="1458"/>
                    <a:pt x="103270" y="1389"/>
                    <a:pt x="103138" y="1389"/>
                  </a:cubicBezTo>
                  <a:cubicBezTo>
                    <a:pt x="103005" y="1325"/>
                    <a:pt x="102942" y="1325"/>
                    <a:pt x="102809" y="1325"/>
                  </a:cubicBezTo>
                  <a:lnTo>
                    <a:pt x="102809" y="1256"/>
                  </a:lnTo>
                  <a:cubicBezTo>
                    <a:pt x="102677" y="1256"/>
                    <a:pt x="102608" y="1256"/>
                    <a:pt x="102475" y="1193"/>
                  </a:cubicBezTo>
                  <a:lnTo>
                    <a:pt x="102412" y="1193"/>
                  </a:lnTo>
                  <a:cubicBezTo>
                    <a:pt x="102343" y="1193"/>
                    <a:pt x="102210" y="1124"/>
                    <a:pt x="102147" y="1124"/>
                  </a:cubicBezTo>
                  <a:lnTo>
                    <a:pt x="102078" y="1124"/>
                  </a:lnTo>
                  <a:cubicBezTo>
                    <a:pt x="102014" y="1124"/>
                    <a:pt x="101882" y="1060"/>
                    <a:pt x="101749" y="1060"/>
                  </a:cubicBezTo>
                  <a:cubicBezTo>
                    <a:pt x="101617" y="992"/>
                    <a:pt x="101548" y="992"/>
                    <a:pt x="101415" y="992"/>
                  </a:cubicBezTo>
                  <a:cubicBezTo>
                    <a:pt x="101283" y="928"/>
                    <a:pt x="101150" y="928"/>
                    <a:pt x="101087" y="928"/>
                  </a:cubicBezTo>
                  <a:cubicBezTo>
                    <a:pt x="100954" y="859"/>
                    <a:pt x="100822" y="859"/>
                    <a:pt x="100753" y="859"/>
                  </a:cubicBezTo>
                  <a:cubicBezTo>
                    <a:pt x="100621" y="795"/>
                    <a:pt x="100488" y="795"/>
                    <a:pt x="100424" y="795"/>
                  </a:cubicBezTo>
                  <a:cubicBezTo>
                    <a:pt x="100292" y="727"/>
                    <a:pt x="100160" y="727"/>
                    <a:pt x="100091" y="727"/>
                  </a:cubicBezTo>
                  <a:lnTo>
                    <a:pt x="100027" y="727"/>
                  </a:lnTo>
                  <a:cubicBezTo>
                    <a:pt x="99031" y="530"/>
                    <a:pt x="97971" y="398"/>
                    <a:pt x="96980" y="265"/>
                  </a:cubicBezTo>
                  <a:cubicBezTo>
                    <a:pt x="96715" y="265"/>
                    <a:pt x="96514" y="197"/>
                    <a:pt x="96249" y="197"/>
                  </a:cubicBezTo>
                  <a:close/>
                  <a:moveTo>
                    <a:pt x="130499" y="24510"/>
                  </a:moveTo>
                  <a:cubicBezTo>
                    <a:pt x="130631" y="24574"/>
                    <a:pt x="130695" y="24643"/>
                    <a:pt x="130764" y="24706"/>
                  </a:cubicBezTo>
                  <a:lnTo>
                    <a:pt x="130562" y="24510"/>
                  </a:lnTo>
                  <a:close/>
                  <a:moveTo>
                    <a:pt x="130631" y="24775"/>
                  </a:moveTo>
                  <a:cubicBezTo>
                    <a:pt x="130764" y="24839"/>
                    <a:pt x="130827" y="24908"/>
                    <a:pt x="130896" y="24908"/>
                  </a:cubicBezTo>
                  <a:cubicBezTo>
                    <a:pt x="130827" y="24839"/>
                    <a:pt x="130695" y="24775"/>
                    <a:pt x="130631" y="24775"/>
                  </a:cubicBezTo>
                  <a:close/>
                  <a:moveTo>
                    <a:pt x="130764" y="24971"/>
                  </a:moveTo>
                  <a:lnTo>
                    <a:pt x="130764" y="25040"/>
                  </a:lnTo>
                  <a:cubicBezTo>
                    <a:pt x="130827" y="25040"/>
                    <a:pt x="130960" y="25104"/>
                    <a:pt x="131029" y="25173"/>
                  </a:cubicBezTo>
                  <a:lnTo>
                    <a:pt x="131029" y="25104"/>
                  </a:lnTo>
                  <a:cubicBezTo>
                    <a:pt x="130896" y="25040"/>
                    <a:pt x="130827" y="25040"/>
                    <a:pt x="130764" y="24971"/>
                  </a:cubicBezTo>
                  <a:close/>
                  <a:moveTo>
                    <a:pt x="130827" y="25173"/>
                  </a:moveTo>
                  <a:lnTo>
                    <a:pt x="130896" y="25236"/>
                  </a:lnTo>
                  <a:cubicBezTo>
                    <a:pt x="130960" y="25305"/>
                    <a:pt x="131029" y="25305"/>
                    <a:pt x="131092" y="25369"/>
                  </a:cubicBezTo>
                  <a:lnTo>
                    <a:pt x="131092" y="25305"/>
                  </a:lnTo>
                  <a:cubicBezTo>
                    <a:pt x="131029" y="25305"/>
                    <a:pt x="130960" y="25236"/>
                    <a:pt x="130827" y="25173"/>
                  </a:cubicBezTo>
                  <a:close/>
                  <a:moveTo>
                    <a:pt x="130960" y="25438"/>
                  </a:moveTo>
                  <a:cubicBezTo>
                    <a:pt x="130960" y="25438"/>
                    <a:pt x="130960" y="25501"/>
                    <a:pt x="131029" y="25501"/>
                  </a:cubicBezTo>
                  <a:cubicBezTo>
                    <a:pt x="131092" y="25501"/>
                    <a:pt x="131161" y="25570"/>
                    <a:pt x="131225" y="25570"/>
                  </a:cubicBezTo>
                  <a:lnTo>
                    <a:pt x="131225" y="25501"/>
                  </a:lnTo>
                  <a:cubicBezTo>
                    <a:pt x="131092" y="25501"/>
                    <a:pt x="131029" y="25438"/>
                    <a:pt x="130960" y="25438"/>
                  </a:cubicBezTo>
                  <a:close/>
                  <a:moveTo>
                    <a:pt x="131092" y="25634"/>
                  </a:moveTo>
                  <a:lnTo>
                    <a:pt x="131092" y="25703"/>
                  </a:lnTo>
                  <a:cubicBezTo>
                    <a:pt x="131161" y="25766"/>
                    <a:pt x="131294" y="25766"/>
                    <a:pt x="131357" y="25835"/>
                  </a:cubicBezTo>
                  <a:cubicBezTo>
                    <a:pt x="131357" y="25766"/>
                    <a:pt x="131294" y="25766"/>
                    <a:pt x="131294" y="25766"/>
                  </a:cubicBezTo>
                  <a:cubicBezTo>
                    <a:pt x="131225" y="25703"/>
                    <a:pt x="131161" y="25703"/>
                    <a:pt x="131092" y="25634"/>
                  </a:cubicBezTo>
                  <a:close/>
                  <a:moveTo>
                    <a:pt x="131161" y="25899"/>
                  </a:moveTo>
                  <a:cubicBezTo>
                    <a:pt x="131225" y="25899"/>
                    <a:pt x="131225" y="25968"/>
                    <a:pt x="131225" y="25968"/>
                  </a:cubicBezTo>
                  <a:cubicBezTo>
                    <a:pt x="131294" y="25968"/>
                    <a:pt x="131357" y="26031"/>
                    <a:pt x="131426" y="26031"/>
                  </a:cubicBezTo>
                  <a:lnTo>
                    <a:pt x="131426" y="25968"/>
                  </a:lnTo>
                  <a:cubicBezTo>
                    <a:pt x="131357" y="25899"/>
                    <a:pt x="131225" y="25899"/>
                    <a:pt x="131161" y="25899"/>
                  </a:cubicBezTo>
                  <a:close/>
                  <a:moveTo>
                    <a:pt x="131294" y="26100"/>
                  </a:moveTo>
                  <a:cubicBezTo>
                    <a:pt x="131294" y="26164"/>
                    <a:pt x="131294" y="26164"/>
                    <a:pt x="131357" y="26233"/>
                  </a:cubicBezTo>
                  <a:cubicBezTo>
                    <a:pt x="131426" y="26233"/>
                    <a:pt x="131490" y="26233"/>
                    <a:pt x="131559" y="26296"/>
                  </a:cubicBezTo>
                  <a:cubicBezTo>
                    <a:pt x="131559" y="26233"/>
                    <a:pt x="131490" y="26233"/>
                    <a:pt x="131490" y="26164"/>
                  </a:cubicBezTo>
                  <a:cubicBezTo>
                    <a:pt x="131426" y="26164"/>
                    <a:pt x="131357" y="26100"/>
                    <a:pt x="131294" y="26100"/>
                  </a:cubicBezTo>
                  <a:close/>
                  <a:moveTo>
                    <a:pt x="131357" y="26296"/>
                  </a:moveTo>
                  <a:cubicBezTo>
                    <a:pt x="131426" y="26365"/>
                    <a:pt x="131426" y="26429"/>
                    <a:pt x="131426" y="26429"/>
                  </a:cubicBezTo>
                  <a:cubicBezTo>
                    <a:pt x="131490" y="26498"/>
                    <a:pt x="131559" y="26498"/>
                    <a:pt x="131622" y="26498"/>
                  </a:cubicBezTo>
                  <a:lnTo>
                    <a:pt x="131622" y="26429"/>
                  </a:lnTo>
                  <a:cubicBezTo>
                    <a:pt x="131559" y="26365"/>
                    <a:pt x="131490" y="26365"/>
                    <a:pt x="131357" y="26296"/>
                  </a:cubicBezTo>
                  <a:close/>
                  <a:moveTo>
                    <a:pt x="131490" y="26561"/>
                  </a:moveTo>
                  <a:cubicBezTo>
                    <a:pt x="131490" y="26630"/>
                    <a:pt x="131559" y="26630"/>
                    <a:pt x="131559" y="26694"/>
                  </a:cubicBezTo>
                  <a:cubicBezTo>
                    <a:pt x="131622" y="26694"/>
                    <a:pt x="131691" y="26694"/>
                    <a:pt x="131755" y="26763"/>
                  </a:cubicBezTo>
                  <a:cubicBezTo>
                    <a:pt x="131755" y="26694"/>
                    <a:pt x="131755" y="26694"/>
                    <a:pt x="131691" y="26630"/>
                  </a:cubicBezTo>
                  <a:cubicBezTo>
                    <a:pt x="131622" y="26630"/>
                    <a:pt x="131559" y="26561"/>
                    <a:pt x="131490" y="26561"/>
                  </a:cubicBezTo>
                  <a:close/>
                  <a:moveTo>
                    <a:pt x="131622" y="26763"/>
                  </a:moveTo>
                  <a:lnTo>
                    <a:pt x="131622" y="26895"/>
                  </a:lnTo>
                  <a:cubicBezTo>
                    <a:pt x="131691" y="26959"/>
                    <a:pt x="131755" y="26959"/>
                    <a:pt x="131887" y="26959"/>
                  </a:cubicBezTo>
                  <a:cubicBezTo>
                    <a:pt x="131824" y="26895"/>
                    <a:pt x="131824" y="26895"/>
                    <a:pt x="131824" y="26826"/>
                  </a:cubicBezTo>
                  <a:cubicBezTo>
                    <a:pt x="131755" y="26826"/>
                    <a:pt x="131691" y="26826"/>
                    <a:pt x="131622" y="26763"/>
                  </a:cubicBezTo>
                  <a:close/>
                  <a:moveTo>
                    <a:pt x="131691" y="27028"/>
                  </a:moveTo>
                  <a:cubicBezTo>
                    <a:pt x="131691" y="27028"/>
                    <a:pt x="131755" y="27091"/>
                    <a:pt x="131755" y="27160"/>
                  </a:cubicBezTo>
                  <a:cubicBezTo>
                    <a:pt x="131824" y="27160"/>
                    <a:pt x="131887" y="27160"/>
                    <a:pt x="131956" y="27224"/>
                  </a:cubicBezTo>
                  <a:cubicBezTo>
                    <a:pt x="131956" y="27160"/>
                    <a:pt x="131887" y="27091"/>
                    <a:pt x="131887" y="27091"/>
                  </a:cubicBezTo>
                  <a:cubicBezTo>
                    <a:pt x="131824" y="27028"/>
                    <a:pt x="131755" y="27028"/>
                    <a:pt x="131691" y="27028"/>
                  </a:cubicBezTo>
                  <a:close/>
                  <a:moveTo>
                    <a:pt x="87505" y="197"/>
                  </a:moveTo>
                  <a:cubicBezTo>
                    <a:pt x="79290" y="727"/>
                    <a:pt x="71278" y="2714"/>
                    <a:pt x="64521" y="4039"/>
                  </a:cubicBezTo>
                  <a:cubicBezTo>
                    <a:pt x="57499" y="5364"/>
                    <a:pt x="51998" y="7817"/>
                    <a:pt x="47430" y="11060"/>
                  </a:cubicBezTo>
                  <a:cubicBezTo>
                    <a:pt x="40605" y="15830"/>
                    <a:pt x="35904" y="22258"/>
                    <a:pt x="31532" y="29015"/>
                  </a:cubicBezTo>
                  <a:lnTo>
                    <a:pt x="28946" y="33186"/>
                  </a:lnTo>
                  <a:cubicBezTo>
                    <a:pt x="28202" y="34411"/>
                    <a:pt x="27457" y="35677"/>
                    <a:pt x="26713" y="36915"/>
                  </a:cubicBezTo>
                  <a:lnTo>
                    <a:pt x="26713" y="36915"/>
                  </a:lnTo>
                  <a:lnTo>
                    <a:pt x="29211" y="32989"/>
                  </a:lnTo>
                  <a:cubicBezTo>
                    <a:pt x="31463" y="29412"/>
                    <a:pt x="33715" y="25835"/>
                    <a:pt x="36233" y="22523"/>
                  </a:cubicBezTo>
                  <a:cubicBezTo>
                    <a:pt x="39412" y="18284"/>
                    <a:pt x="42989" y="14373"/>
                    <a:pt x="47563" y="11193"/>
                  </a:cubicBezTo>
                  <a:cubicBezTo>
                    <a:pt x="52067" y="8013"/>
                    <a:pt x="57563" y="5565"/>
                    <a:pt x="64521" y="4240"/>
                  </a:cubicBezTo>
                  <a:cubicBezTo>
                    <a:pt x="71341" y="2915"/>
                    <a:pt x="79359" y="859"/>
                    <a:pt x="87637" y="329"/>
                  </a:cubicBezTo>
                  <a:cubicBezTo>
                    <a:pt x="87637" y="265"/>
                    <a:pt x="87573" y="197"/>
                    <a:pt x="87505" y="197"/>
                  </a:cubicBezTo>
                  <a:close/>
                  <a:moveTo>
                    <a:pt x="26713" y="36915"/>
                  </a:moveTo>
                  <a:lnTo>
                    <a:pt x="26429" y="37361"/>
                  </a:lnTo>
                  <a:cubicBezTo>
                    <a:pt x="26421" y="37384"/>
                    <a:pt x="26413" y="37406"/>
                    <a:pt x="26404" y="37427"/>
                  </a:cubicBezTo>
                  <a:lnTo>
                    <a:pt x="26404" y="37427"/>
                  </a:lnTo>
                  <a:cubicBezTo>
                    <a:pt x="26507" y="37257"/>
                    <a:pt x="26610" y="37086"/>
                    <a:pt x="26713" y="36915"/>
                  </a:cubicBezTo>
                  <a:close/>
                  <a:moveTo>
                    <a:pt x="26404" y="37427"/>
                  </a:moveTo>
                  <a:cubicBezTo>
                    <a:pt x="26343" y="37527"/>
                    <a:pt x="26282" y="37628"/>
                    <a:pt x="26221" y="37728"/>
                  </a:cubicBezTo>
                  <a:lnTo>
                    <a:pt x="26221" y="37728"/>
                  </a:lnTo>
                  <a:cubicBezTo>
                    <a:pt x="26281" y="37640"/>
                    <a:pt x="26354" y="37545"/>
                    <a:pt x="26404" y="37427"/>
                  </a:cubicBezTo>
                  <a:close/>
                  <a:moveTo>
                    <a:pt x="26221" y="37728"/>
                  </a:moveTo>
                  <a:cubicBezTo>
                    <a:pt x="26200" y="37760"/>
                    <a:pt x="26180" y="37791"/>
                    <a:pt x="26164" y="37823"/>
                  </a:cubicBezTo>
                  <a:cubicBezTo>
                    <a:pt x="26183" y="37791"/>
                    <a:pt x="26202" y="37760"/>
                    <a:pt x="26221" y="37728"/>
                  </a:cubicBezTo>
                  <a:close/>
                  <a:moveTo>
                    <a:pt x="23117" y="41998"/>
                  </a:moveTo>
                  <a:lnTo>
                    <a:pt x="23117" y="41998"/>
                  </a:lnTo>
                  <a:cubicBezTo>
                    <a:pt x="23053" y="42131"/>
                    <a:pt x="23053" y="42263"/>
                    <a:pt x="23053" y="42396"/>
                  </a:cubicBezTo>
                  <a:cubicBezTo>
                    <a:pt x="23053" y="42263"/>
                    <a:pt x="23117" y="42131"/>
                    <a:pt x="23117" y="41998"/>
                  </a:cubicBezTo>
                  <a:close/>
                  <a:moveTo>
                    <a:pt x="22984" y="42195"/>
                  </a:moveTo>
                  <a:cubicBezTo>
                    <a:pt x="22921" y="42327"/>
                    <a:pt x="22921" y="42460"/>
                    <a:pt x="22852" y="42592"/>
                  </a:cubicBezTo>
                  <a:lnTo>
                    <a:pt x="22852" y="42661"/>
                  </a:lnTo>
                  <a:cubicBezTo>
                    <a:pt x="22921" y="42528"/>
                    <a:pt x="22921" y="42396"/>
                    <a:pt x="22984" y="42263"/>
                  </a:cubicBezTo>
                  <a:lnTo>
                    <a:pt x="22984" y="42195"/>
                  </a:lnTo>
                  <a:close/>
                  <a:moveTo>
                    <a:pt x="22852" y="42396"/>
                  </a:moveTo>
                  <a:lnTo>
                    <a:pt x="22852" y="42396"/>
                  </a:lnTo>
                  <a:cubicBezTo>
                    <a:pt x="21198" y="44712"/>
                    <a:pt x="19476" y="46900"/>
                    <a:pt x="17552" y="49020"/>
                  </a:cubicBezTo>
                  <a:cubicBezTo>
                    <a:pt x="16164" y="50541"/>
                    <a:pt x="14574" y="52200"/>
                    <a:pt x="12852" y="53986"/>
                  </a:cubicBezTo>
                  <a:cubicBezTo>
                    <a:pt x="12783" y="54118"/>
                    <a:pt x="12719" y="54187"/>
                    <a:pt x="12587" y="54320"/>
                  </a:cubicBezTo>
                  <a:lnTo>
                    <a:pt x="12454" y="54452"/>
                  </a:lnTo>
                  <a:cubicBezTo>
                    <a:pt x="12322" y="54585"/>
                    <a:pt x="12253" y="54648"/>
                    <a:pt x="12189" y="54781"/>
                  </a:cubicBezTo>
                  <a:cubicBezTo>
                    <a:pt x="12120" y="54850"/>
                    <a:pt x="12057" y="54913"/>
                    <a:pt x="11988" y="54913"/>
                  </a:cubicBezTo>
                  <a:cubicBezTo>
                    <a:pt x="11924" y="55046"/>
                    <a:pt x="11855" y="55115"/>
                    <a:pt x="11723" y="55247"/>
                  </a:cubicBezTo>
                  <a:cubicBezTo>
                    <a:pt x="11659" y="55311"/>
                    <a:pt x="11659" y="55380"/>
                    <a:pt x="11590" y="55380"/>
                  </a:cubicBezTo>
                  <a:cubicBezTo>
                    <a:pt x="11527" y="55512"/>
                    <a:pt x="11394" y="55576"/>
                    <a:pt x="11325" y="55708"/>
                  </a:cubicBezTo>
                  <a:cubicBezTo>
                    <a:pt x="11262" y="55777"/>
                    <a:pt x="11262" y="55841"/>
                    <a:pt x="11193" y="55841"/>
                  </a:cubicBezTo>
                  <a:cubicBezTo>
                    <a:pt x="11060" y="55973"/>
                    <a:pt x="10997" y="56106"/>
                    <a:pt x="10928" y="56174"/>
                  </a:cubicBezTo>
                  <a:lnTo>
                    <a:pt x="10795" y="56307"/>
                  </a:lnTo>
                  <a:cubicBezTo>
                    <a:pt x="10663" y="56439"/>
                    <a:pt x="10599" y="56572"/>
                    <a:pt x="10467" y="56636"/>
                  </a:cubicBezTo>
                  <a:cubicBezTo>
                    <a:pt x="10467" y="56704"/>
                    <a:pt x="10398" y="56704"/>
                    <a:pt x="10398" y="56768"/>
                  </a:cubicBezTo>
                  <a:cubicBezTo>
                    <a:pt x="10266" y="56900"/>
                    <a:pt x="10202" y="57033"/>
                    <a:pt x="10069" y="57102"/>
                  </a:cubicBezTo>
                  <a:cubicBezTo>
                    <a:pt x="10069" y="57165"/>
                    <a:pt x="10001" y="57165"/>
                    <a:pt x="10001" y="57234"/>
                  </a:cubicBezTo>
                  <a:cubicBezTo>
                    <a:pt x="9868" y="57367"/>
                    <a:pt x="9804" y="57499"/>
                    <a:pt x="9672" y="57632"/>
                  </a:cubicBezTo>
                  <a:cubicBezTo>
                    <a:pt x="9672" y="57632"/>
                    <a:pt x="9603" y="57632"/>
                    <a:pt x="9603" y="57695"/>
                  </a:cubicBezTo>
                  <a:cubicBezTo>
                    <a:pt x="9471" y="57828"/>
                    <a:pt x="9407" y="57960"/>
                    <a:pt x="9275" y="58093"/>
                  </a:cubicBezTo>
                  <a:cubicBezTo>
                    <a:pt x="9142" y="58294"/>
                    <a:pt x="9010" y="58427"/>
                    <a:pt x="8877" y="58559"/>
                  </a:cubicBezTo>
                  <a:cubicBezTo>
                    <a:pt x="8877" y="58559"/>
                    <a:pt x="8877" y="58623"/>
                    <a:pt x="8808" y="58623"/>
                  </a:cubicBezTo>
                  <a:cubicBezTo>
                    <a:pt x="8013" y="59619"/>
                    <a:pt x="7287" y="60610"/>
                    <a:pt x="6492" y="61670"/>
                  </a:cubicBezTo>
                  <a:cubicBezTo>
                    <a:pt x="6360" y="61935"/>
                    <a:pt x="6158" y="62200"/>
                    <a:pt x="5962" y="62465"/>
                  </a:cubicBezTo>
                  <a:cubicBezTo>
                    <a:pt x="5830" y="62684"/>
                    <a:pt x="5700" y="62901"/>
                    <a:pt x="5551" y="63119"/>
                  </a:cubicBezTo>
                  <a:lnTo>
                    <a:pt x="5551" y="63119"/>
                  </a:lnTo>
                  <a:cubicBezTo>
                    <a:pt x="5666" y="62959"/>
                    <a:pt x="5781" y="62790"/>
                    <a:pt x="5893" y="62597"/>
                  </a:cubicBezTo>
                  <a:cubicBezTo>
                    <a:pt x="6625" y="61606"/>
                    <a:pt x="7420" y="60679"/>
                    <a:pt x="8146" y="59752"/>
                  </a:cubicBezTo>
                  <a:lnTo>
                    <a:pt x="8347" y="59550"/>
                  </a:lnTo>
                  <a:cubicBezTo>
                    <a:pt x="8411" y="59354"/>
                    <a:pt x="8543" y="59222"/>
                    <a:pt x="8676" y="59089"/>
                  </a:cubicBezTo>
                  <a:cubicBezTo>
                    <a:pt x="8676" y="59020"/>
                    <a:pt x="8745" y="59020"/>
                    <a:pt x="8745" y="59020"/>
                  </a:cubicBezTo>
                  <a:cubicBezTo>
                    <a:pt x="8877" y="58888"/>
                    <a:pt x="8941" y="58755"/>
                    <a:pt x="9073" y="58559"/>
                  </a:cubicBezTo>
                  <a:cubicBezTo>
                    <a:pt x="9073" y="58559"/>
                    <a:pt x="9142" y="58559"/>
                    <a:pt x="9142" y="58490"/>
                  </a:cubicBezTo>
                  <a:cubicBezTo>
                    <a:pt x="9275" y="58358"/>
                    <a:pt x="9338" y="58225"/>
                    <a:pt x="9471" y="58093"/>
                  </a:cubicBezTo>
                  <a:cubicBezTo>
                    <a:pt x="9539" y="58093"/>
                    <a:pt x="9539" y="58029"/>
                    <a:pt x="9539" y="57960"/>
                  </a:cubicBezTo>
                  <a:cubicBezTo>
                    <a:pt x="9672" y="57897"/>
                    <a:pt x="9804" y="57764"/>
                    <a:pt x="9868" y="57632"/>
                  </a:cubicBezTo>
                  <a:lnTo>
                    <a:pt x="10001" y="57499"/>
                  </a:lnTo>
                  <a:cubicBezTo>
                    <a:pt x="10069" y="57367"/>
                    <a:pt x="10202" y="57234"/>
                    <a:pt x="10266" y="57165"/>
                  </a:cubicBezTo>
                  <a:cubicBezTo>
                    <a:pt x="10334" y="57102"/>
                    <a:pt x="10398" y="57033"/>
                    <a:pt x="10398" y="56969"/>
                  </a:cubicBezTo>
                  <a:cubicBezTo>
                    <a:pt x="10530" y="56900"/>
                    <a:pt x="10599" y="56768"/>
                    <a:pt x="10732" y="56636"/>
                  </a:cubicBezTo>
                  <a:lnTo>
                    <a:pt x="10864" y="56503"/>
                  </a:lnTo>
                  <a:cubicBezTo>
                    <a:pt x="10928" y="56371"/>
                    <a:pt x="10997" y="56307"/>
                    <a:pt x="11129" y="56174"/>
                  </a:cubicBezTo>
                  <a:cubicBezTo>
                    <a:pt x="11193" y="56106"/>
                    <a:pt x="11193" y="56042"/>
                    <a:pt x="11262" y="56042"/>
                  </a:cubicBezTo>
                  <a:cubicBezTo>
                    <a:pt x="11394" y="55909"/>
                    <a:pt x="11458" y="55777"/>
                    <a:pt x="11527" y="55708"/>
                  </a:cubicBezTo>
                  <a:lnTo>
                    <a:pt x="11723" y="55512"/>
                  </a:lnTo>
                  <a:cubicBezTo>
                    <a:pt x="11792" y="55443"/>
                    <a:pt x="11855" y="55311"/>
                    <a:pt x="11988" y="55247"/>
                  </a:cubicBezTo>
                  <a:cubicBezTo>
                    <a:pt x="12057" y="55178"/>
                    <a:pt x="12057" y="55115"/>
                    <a:pt x="12120" y="55046"/>
                  </a:cubicBezTo>
                  <a:cubicBezTo>
                    <a:pt x="12253" y="54982"/>
                    <a:pt x="12322" y="54850"/>
                    <a:pt x="12385" y="54781"/>
                  </a:cubicBezTo>
                  <a:lnTo>
                    <a:pt x="12587" y="54585"/>
                  </a:lnTo>
                  <a:cubicBezTo>
                    <a:pt x="12650" y="54452"/>
                    <a:pt x="12783" y="54383"/>
                    <a:pt x="12852" y="54251"/>
                  </a:cubicBezTo>
                  <a:cubicBezTo>
                    <a:pt x="14574" y="52396"/>
                    <a:pt x="16296" y="50674"/>
                    <a:pt x="17685" y="49153"/>
                  </a:cubicBezTo>
                  <a:cubicBezTo>
                    <a:pt x="19476" y="47165"/>
                    <a:pt x="21129" y="45046"/>
                    <a:pt x="22719" y="42857"/>
                  </a:cubicBezTo>
                  <a:lnTo>
                    <a:pt x="22719" y="42793"/>
                  </a:lnTo>
                  <a:cubicBezTo>
                    <a:pt x="22788" y="42661"/>
                    <a:pt x="22788" y="42528"/>
                    <a:pt x="22852" y="42396"/>
                  </a:cubicBezTo>
                  <a:close/>
                  <a:moveTo>
                    <a:pt x="5551" y="63119"/>
                  </a:moveTo>
                  <a:lnTo>
                    <a:pt x="5551" y="63119"/>
                  </a:lnTo>
                  <a:cubicBezTo>
                    <a:pt x="5467" y="63236"/>
                    <a:pt x="5383" y="63349"/>
                    <a:pt x="5300" y="63461"/>
                  </a:cubicBezTo>
                  <a:cubicBezTo>
                    <a:pt x="5391" y="63347"/>
                    <a:pt x="5474" y="63233"/>
                    <a:pt x="5551" y="63119"/>
                  </a:cubicBezTo>
                  <a:close/>
                  <a:moveTo>
                    <a:pt x="3975" y="66042"/>
                  </a:moveTo>
                  <a:cubicBezTo>
                    <a:pt x="3958" y="66074"/>
                    <a:pt x="3942" y="66102"/>
                    <a:pt x="3925" y="66129"/>
                  </a:cubicBezTo>
                  <a:lnTo>
                    <a:pt x="3925" y="66129"/>
                  </a:lnTo>
                  <a:cubicBezTo>
                    <a:pt x="3959" y="66094"/>
                    <a:pt x="3995" y="66065"/>
                    <a:pt x="4039" y="66042"/>
                  </a:cubicBezTo>
                  <a:close/>
                  <a:moveTo>
                    <a:pt x="3925" y="66129"/>
                  </a:moveTo>
                  <a:cubicBezTo>
                    <a:pt x="3857" y="66198"/>
                    <a:pt x="3799" y="66287"/>
                    <a:pt x="3710" y="66376"/>
                  </a:cubicBezTo>
                  <a:cubicBezTo>
                    <a:pt x="3811" y="66275"/>
                    <a:pt x="3871" y="66212"/>
                    <a:pt x="3925" y="66129"/>
                  </a:cubicBezTo>
                  <a:close/>
                  <a:moveTo>
                    <a:pt x="3774" y="66508"/>
                  </a:moveTo>
                  <a:cubicBezTo>
                    <a:pt x="3751" y="66531"/>
                    <a:pt x="3737" y="66554"/>
                    <a:pt x="3727" y="66575"/>
                  </a:cubicBezTo>
                  <a:lnTo>
                    <a:pt x="3727" y="66575"/>
                  </a:lnTo>
                  <a:cubicBezTo>
                    <a:pt x="3743" y="66553"/>
                    <a:pt x="3758" y="66531"/>
                    <a:pt x="3774" y="66508"/>
                  </a:cubicBezTo>
                  <a:close/>
                  <a:moveTo>
                    <a:pt x="3727" y="66575"/>
                  </a:moveTo>
                  <a:lnTo>
                    <a:pt x="3727" y="66575"/>
                  </a:lnTo>
                  <a:cubicBezTo>
                    <a:pt x="3610" y="66735"/>
                    <a:pt x="3493" y="66852"/>
                    <a:pt x="3376" y="66969"/>
                  </a:cubicBezTo>
                  <a:cubicBezTo>
                    <a:pt x="3313" y="66969"/>
                    <a:pt x="3313" y="67038"/>
                    <a:pt x="3313" y="67038"/>
                  </a:cubicBezTo>
                  <a:lnTo>
                    <a:pt x="3710" y="66641"/>
                  </a:lnTo>
                  <a:cubicBezTo>
                    <a:pt x="3710" y="66641"/>
                    <a:pt x="3710" y="66612"/>
                    <a:pt x="3727" y="66575"/>
                  </a:cubicBezTo>
                  <a:close/>
                  <a:moveTo>
                    <a:pt x="3509" y="67038"/>
                  </a:moveTo>
                  <a:lnTo>
                    <a:pt x="3111" y="67436"/>
                  </a:lnTo>
                  <a:cubicBezTo>
                    <a:pt x="3111" y="67499"/>
                    <a:pt x="3111" y="67499"/>
                    <a:pt x="3048" y="67568"/>
                  </a:cubicBezTo>
                  <a:cubicBezTo>
                    <a:pt x="3180" y="67436"/>
                    <a:pt x="3313" y="67303"/>
                    <a:pt x="3445" y="67234"/>
                  </a:cubicBezTo>
                  <a:cubicBezTo>
                    <a:pt x="3445" y="67171"/>
                    <a:pt x="3445" y="67102"/>
                    <a:pt x="3509" y="67038"/>
                  </a:cubicBezTo>
                  <a:close/>
                  <a:moveTo>
                    <a:pt x="3244" y="67568"/>
                  </a:moveTo>
                  <a:lnTo>
                    <a:pt x="2915" y="67897"/>
                  </a:lnTo>
                  <a:cubicBezTo>
                    <a:pt x="2846" y="67966"/>
                    <a:pt x="2846" y="68029"/>
                    <a:pt x="2846" y="68098"/>
                  </a:cubicBezTo>
                  <a:cubicBezTo>
                    <a:pt x="2915" y="67966"/>
                    <a:pt x="3048" y="67897"/>
                    <a:pt x="3180" y="67764"/>
                  </a:cubicBezTo>
                  <a:cubicBezTo>
                    <a:pt x="3180" y="67701"/>
                    <a:pt x="3244" y="67632"/>
                    <a:pt x="3244" y="67568"/>
                  </a:cubicBezTo>
                  <a:close/>
                  <a:moveTo>
                    <a:pt x="2979" y="68098"/>
                  </a:moveTo>
                  <a:lnTo>
                    <a:pt x="2714" y="68363"/>
                  </a:lnTo>
                  <a:cubicBezTo>
                    <a:pt x="2650" y="68427"/>
                    <a:pt x="2650" y="68496"/>
                    <a:pt x="2581" y="68559"/>
                  </a:cubicBezTo>
                  <a:cubicBezTo>
                    <a:pt x="2714" y="68496"/>
                    <a:pt x="2783" y="68427"/>
                    <a:pt x="2915" y="68294"/>
                  </a:cubicBezTo>
                  <a:cubicBezTo>
                    <a:pt x="2915" y="68231"/>
                    <a:pt x="2979" y="68162"/>
                    <a:pt x="2979" y="68098"/>
                  </a:cubicBezTo>
                  <a:close/>
                  <a:moveTo>
                    <a:pt x="2783" y="68628"/>
                  </a:moveTo>
                  <a:cubicBezTo>
                    <a:pt x="2650" y="68692"/>
                    <a:pt x="2581" y="68761"/>
                    <a:pt x="2449" y="68893"/>
                  </a:cubicBezTo>
                  <a:cubicBezTo>
                    <a:pt x="2449" y="68957"/>
                    <a:pt x="2385" y="69026"/>
                    <a:pt x="2385" y="69089"/>
                  </a:cubicBezTo>
                  <a:cubicBezTo>
                    <a:pt x="2449" y="69026"/>
                    <a:pt x="2581" y="68957"/>
                    <a:pt x="2650" y="68824"/>
                  </a:cubicBezTo>
                  <a:cubicBezTo>
                    <a:pt x="2714" y="68761"/>
                    <a:pt x="2714" y="68692"/>
                    <a:pt x="2783" y="68628"/>
                  </a:cubicBezTo>
                  <a:close/>
                  <a:moveTo>
                    <a:pt x="2518" y="69089"/>
                  </a:moveTo>
                  <a:lnTo>
                    <a:pt x="2518" y="69089"/>
                  </a:lnTo>
                  <a:cubicBezTo>
                    <a:pt x="2449" y="69222"/>
                    <a:pt x="2385" y="69291"/>
                    <a:pt x="2253" y="69354"/>
                  </a:cubicBezTo>
                  <a:cubicBezTo>
                    <a:pt x="2253" y="69423"/>
                    <a:pt x="2184" y="69556"/>
                    <a:pt x="2184" y="69619"/>
                  </a:cubicBezTo>
                  <a:cubicBezTo>
                    <a:pt x="2253" y="69556"/>
                    <a:pt x="2316" y="69487"/>
                    <a:pt x="2449" y="69423"/>
                  </a:cubicBezTo>
                  <a:cubicBezTo>
                    <a:pt x="2449" y="69291"/>
                    <a:pt x="2518" y="69222"/>
                    <a:pt x="2518" y="69089"/>
                  </a:cubicBezTo>
                  <a:close/>
                  <a:moveTo>
                    <a:pt x="2316" y="69619"/>
                  </a:moveTo>
                  <a:lnTo>
                    <a:pt x="2051" y="69884"/>
                  </a:lnTo>
                  <a:cubicBezTo>
                    <a:pt x="2051" y="69953"/>
                    <a:pt x="1988" y="70017"/>
                    <a:pt x="1988" y="70149"/>
                  </a:cubicBezTo>
                  <a:lnTo>
                    <a:pt x="2184" y="69953"/>
                  </a:lnTo>
                  <a:cubicBezTo>
                    <a:pt x="2253" y="69820"/>
                    <a:pt x="2316" y="69752"/>
                    <a:pt x="2316" y="69619"/>
                  </a:cubicBezTo>
                  <a:close/>
                  <a:moveTo>
                    <a:pt x="2120" y="70149"/>
                  </a:moveTo>
                  <a:lnTo>
                    <a:pt x="2120" y="70149"/>
                  </a:lnTo>
                  <a:cubicBezTo>
                    <a:pt x="2051" y="70218"/>
                    <a:pt x="1988" y="70282"/>
                    <a:pt x="1855" y="70350"/>
                  </a:cubicBezTo>
                  <a:cubicBezTo>
                    <a:pt x="1855" y="70483"/>
                    <a:pt x="1786" y="70547"/>
                    <a:pt x="1786" y="70679"/>
                  </a:cubicBezTo>
                  <a:lnTo>
                    <a:pt x="1988" y="70483"/>
                  </a:lnTo>
                  <a:cubicBezTo>
                    <a:pt x="2051" y="70350"/>
                    <a:pt x="2120" y="70282"/>
                    <a:pt x="2120" y="70149"/>
                  </a:cubicBezTo>
                  <a:close/>
                  <a:moveTo>
                    <a:pt x="1919" y="70679"/>
                  </a:moveTo>
                  <a:lnTo>
                    <a:pt x="1855" y="70748"/>
                  </a:lnTo>
                  <a:cubicBezTo>
                    <a:pt x="1786" y="70811"/>
                    <a:pt x="1723" y="70811"/>
                    <a:pt x="1723" y="70880"/>
                  </a:cubicBezTo>
                  <a:cubicBezTo>
                    <a:pt x="1654" y="70944"/>
                    <a:pt x="1654" y="71076"/>
                    <a:pt x="1590" y="71209"/>
                  </a:cubicBezTo>
                  <a:cubicBezTo>
                    <a:pt x="1654" y="71145"/>
                    <a:pt x="1723" y="71076"/>
                    <a:pt x="1855" y="71013"/>
                  </a:cubicBezTo>
                  <a:cubicBezTo>
                    <a:pt x="1855" y="70880"/>
                    <a:pt x="1919" y="70811"/>
                    <a:pt x="1919" y="70679"/>
                  </a:cubicBezTo>
                  <a:close/>
                  <a:moveTo>
                    <a:pt x="1786" y="71209"/>
                  </a:moveTo>
                  <a:cubicBezTo>
                    <a:pt x="1654" y="71278"/>
                    <a:pt x="1590" y="71341"/>
                    <a:pt x="1521" y="71341"/>
                  </a:cubicBezTo>
                  <a:cubicBezTo>
                    <a:pt x="1458" y="71474"/>
                    <a:pt x="1458" y="71606"/>
                    <a:pt x="1389" y="71675"/>
                  </a:cubicBezTo>
                  <a:cubicBezTo>
                    <a:pt x="1521" y="71675"/>
                    <a:pt x="1590" y="71606"/>
                    <a:pt x="1654" y="71543"/>
                  </a:cubicBezTo>
                  <a:cubicBezTo>
                    <a:pt x="1654" y="71410"/>
                    <a:pt x="1723" y="71278"/>
                    <a:pt x="1786" y="71209"/>
                  </a:cubicBezTo>
                  <a:close/>
                  <a:moveTo>
                    <a:pt x="1590" y="71675"/>
                  </a:moveTo>
                  <a:lnTo>
                    <a:pt x="1389" y="71871"/>
                  </a:lnTo>
                  <a:cubicBezTo>
                    <a:pt x="1325" y="72004"/>
                    <a:pt x="1325" y="72073"/>
                    <a:pt x="1257" y="72205"/>
                  </a:cubicBezTo>
                  <a:cubicBezTo>
                    <a:pt x="1325" y="72205"/>
                    <a:pt x="1389" y="72136"/>
                    <a:pt x="1458" y="72073"/>
                  </a:cubicBezTo>
                  <a:cubicBezTo>
                    <a:pt x="1521" y="71940"/>
                    <a:pt x="1521" y="71808"/>
                    <a:pt x="1590" y="71675"/>
                  </a:cubicBezTo>
                  <a:close/>
                  <a:moveTo>
                    <a:pt x="1458" y="72205"/>
                  </a:moveTo>
                  <a:lnTo>
                    <a:pt x="1458" y="72205"/>
                  </a:lnTo>
                  <a:cubicBezTo>
                    <a:pt x="1325" y="72269"/>
                    <a:pt x="1257" y="72338"/>
                    <a:pt x="1193" y="72401"/>
                  </a:cubicBezTo>
                  <a:cubicBezTo>
                    <a:pt x="1193" y="72534"/>
                    <a:pt x="1124" y="72603"/>
                    <a:pt x="1124" y="72735"/>
                  </a:cubicBezTo>
                  <a:cubicBezTo>
                    <a:pt x="1193" y="72735"/>
                    <a:pt x="1257" y="72666"/>
                    <a:pt x="1325" y="72603"/>
                  </a:cubicBezTo>
                  <a:cubicBezTo>
                    <a:pt x="1325" y="72470"/>
                    <a:pt x="1389" y="72338"/>
                    <a:pt x="1458" y="72205"/>
                  </a:cubicBezTo>
                  <a:close/>
                  <a:moveTo>
                    <a:pt x="1257" y="72735"/>
                  </a:moveTo>
                  <a:lnTo>
                    <a:pt x="1257" y="72735"/>
                  </a:lnTo>
                  <a:cubicBezTo>
                    <a:pt x="1193" y="72799"/>
                    <a:pt x="1124" y="72868"/>
                    <a:pt x="1060" y="72868"/>
                  </a:cubicBezTo>
                  <a:cubicBezTo>
                    <a:pt x="1060" y="73000"/>
                    <a:pt x="992" y="73133"/>
                    <a:pt x="992" y="73265"/>
                  </a:cubicBezTo>
                  <a:cubicBezTo>
                    <a:pt x="1060" y="73265"/>
                    <a:pt x="1124" y="73196"/>
                    <a:pt x="1193" y="73133"/>
                  </a:cubicBezTo>
                  <a:cubicBezTo>
                    <a:pt x="1193" y="73000"/>
                    <a:pt x="1257" y="72868"/>
                    <a:pt x="1257" y="72735"/>
                  </a:cubicBezTo>
                  <a:close/>
                  <a:moveTo>
                    <a:pt x="1124" y="73265"/>
                  </a:moveTo>
                  <a:lnTo>
                    <a:pt x="1124" y="73265"/>
                  </a:lnTo>
                  <a:cubicBezTo>
                    <a:pt x="1060" y="73329"/>
                    <a:pt x="992" y="73398"/>
                    <a:pt x="928" y="73398"/>
                  </a:cubicBezTo>
                  <a:cubicBezTo>
                    <a:pt x="859" y="73530"/>
                    <a:pt x="859" y="73663"/>
                    <a:pt x="859" y="73795"/>
                  </a:cubicBezTo>
                  <a:cubicBezTo>
                    <a:pt x="928" y="73795"/>
                    <a:pt x="992" y="73726"/>
                    <a:pt x="1060" y="73663"/>
                  </a:cubicBezTo>
                  <a:cubicBezTo>
                    <a:pt x="1060" y="73530"/>
                    <a:pt x="1124" y="73398"/>
                    <a:pt x="1124" y="73265"/>
                  </a:cubicBezTo>
                  <a:close/>
                  <a:moveTo>
                    <a:pt x="992" y="73795"/>
                  </a:moveTo>
                  <a:lnTo>
                    <a:pt x="992" y="73795"/>
                  </a:lnTo>
                  <a:cubicBezTo>
                    <a:pt x="928" y="73859"/>
                    <a:pt x="859" y="73928"/>
                    <a:pt x="795" y="73928"/>
                  </a:cubicBezTo>
                  <a:cubicBezTo>
                    <a:pt x="795" y="74060"/>
                    <a:pt x="727" y="74193"/>
                    <a:pt x="727" y="74325"/>
                  </a:cubicBezTo>
                  <a:cubicBezTo>
                    <a:pt x="795" y="74325"/>
                    <a:pt x="859" y="74256"/>
                    <a:pt x="928" y="74193"/>
                  </a:cubicBezTo>
                  <a:cubicBezTo>
                    <a:pt x="928" y="74060"/>
                    <a:pt x="992" y="73928"/>
                    <a:pt x="992" y="73795"/>
                  </a:cubicBezTo>
                  <a:close/>
                  <a:moveTo>
                    <a:pt x="859" y="74325"/>
                  </a:moveTo>
                  <a:lnTo>
                    <a:pt x="859" y="74325"/>
                  </a:lnTo>
                  <a:cubicBezTo>
                    <a:pt x="795" y="74389"/>
                    <a:pt x="727" y="74389"/>
                    <a:pt x="663" y="74457"/>
                  </a:cubicBezTo>
                  <a:cubicBezTo>
                    <a:pt x="663" y="74590"/>
                    <a:pt x="594" y="74722"/>
                    <a:pt x="594" y="74855"/>
                  </a:cubicBezTo>
                  <a:cubicBezTo>
                    <a:pt x="663" y="74855"/>
                    <a:pt x="727" y="74786"/>
                    <a:pt x="795" y="74722"/>
                  </a:cubicBezTo>
                  <a:cubicBezTo>
                    <a:pt x="795" y="74590"/>
                    <a:pt x="859" y="74457"/>
                    <a:pt x="859" y="74325"/>
                  </a:cubicBezTo>
                  <a:close/>
                  <a:moveTo>
                    <a:pt x="795" y="74855"/>
                  </a:moveTo>
                  <a:lnTo>
                    <a:pt x="795" y="74855"/>
                  </a:lnTo>
                  <a:cubicBezTo>
                    <a:pt x="727" y="74919"/>
                    <a:pt x="663" y="74919"/>
                    <a:pt x="594" y="74987"/>
                  </a:cubicBezTo>
                  <a:cubicBezTo>
                    <a:pt x="197" y="76773"/>
                    <a:pt x="1" y="78628"/>
                    <a:pt x="1" y="80552"/>
                  </a:cubicBezTo>
                  <a:cubicBezTo>
                    <a:pt x="1" y="84458"/>
                    <a:pt x="795" y="88766"/>
                    <a:pt x="2714" y="93403"/>
                  </a:cubicBezTo>
                  <a:cubicBezTo>
                    <a:pt x="6890" y="103668"/>
                    <a:pt x="9407" y="113207"/>
                    <a:pt x="13779" y="121092"/>
                  </a:cubicBezTo>
                  <a:cubicBezTo>
                    <a:pt x="15962" y="125067"/>
                    <a:pt x="18612" y="128575"/>
                    <a:pt x="22126" y="131622"/>
                  </a:cubicBezTo>
                  <a:cubicBezTo>
                    <a:pt x="23583" y="132751"/>
                    <a:pt x="25173" y="133875"/>
                    <a:pt x="26895" y="134871"/>
                  </a:cubicBezTo>
                  <a:cubicBezTo>
                    <a:pt x="25173" y="133811"/>
                    <a:pt x="23647" y="132682"/>
                    <a:pt x="22189" y="131490"/>
                  </a:cubicBezTo>
                  <a:cubicBezTo>
                    <a:pt x="18681" y="128443"/>
                    <a:pt x="16095" y="124935"/>
                    <a:pt x="13912" y="121024"/>
                  </a:cubicBezTo>
                  <a:cubicBezTo>
                    <a:pt x="9539" y="113143"/>
                    <a:pt x="7086" y="103604"/>
                    <a:pt x="2846" y="93334"/>
                  </a:cubicBezTo>
                  <a:cubicBezTo>
                    <a:pt x="992" y="88697"/>
                    <a:pt x="197" y="84458"/>
                    <a:pt x="197" y="80552"/>
                  </a:cubicBezTo>
                  <a:cubicBezTo>
                    <a:pt x="197" y="78565"/>
                    <a:pt x="398" y="76641"/>
                    <a:pt x="795" y="74855"/>
                  </a:cubicBezTo>
                  <a:close/>
                  <a:moveTo>
                    <a:pt x="26959" y="135067"/>
                  </a:moveTo>
                  <a:lnTo>
                    <a:pt x="26959" y="135067"/>
                  </a:lnTo>
                  <a:cubicBezTo>
                    <a:pt x="29608" y="136657"/>
                    <a:pt x="32592" y="137982"/>
                    <a:pt x="36037" y="139111"/>
                  </a:cubicBezTo>
                  <a:lnTo>
                    <a:pt x="36630" y="139307"/>
                  </a:lnTo>
                  <a:cubicBezTo>
                    <a:pt x="40075" y="140435"/>
                    <a:pt x="43191" y="141230"/>
                    <a:pt x="45973" y="141824"/>
                  </a:cubicBezTo>
                  <a:cubicBezTo>
                    <a:pt x="48686" y="142354"/>
                    <a:pt x="51140" y="142751"/>
                    <a:pt x="53392" y="142953"/>
                  </a:cubicBezTo>
                  <a:cubicBezTo>
                    <a:pt x="53475" y="142953"/>
                    <a:pt x="53551" y="142953"/>
                    <a:pt x="53625" y="142955"/>
                  </a:cubicBezTo>
                  <a:lnTo>
                    <a:pt x="53625" y="142955"/>
                  </a:lnTo>
                  <a:cubicBezTo>
                    <a:pt x="51577" y="142691"/>
                    <a:pt x="49352" y="142314"/>
                    <a:pt x="46900" y="141824"/>
                  </a:cubicBezTo>
                  <a:cubicBezTo>
                    <a:pt x="43784" y="141230"/>
                    <a:pt x="40409" y="140366"/>
                    <a:pt x="36567" y="139111"/>
                  </a:cubicBezTo>
                  <a:cubicBezTo>
                    <a:pt x="36434" y="139111"/>
                    <a:pt x="36365" y="139042"/>
                    <a:pt x="36233" y="139042"/>
                  </a:cubicBezTo>
                  <a:cubicBezTo>
                    <a:pt x="32724" y="137918"/>
                    <a:pt x="29677" y="136593"/>
                    <a:pt x="26959" y="135067"/>
                  </a:cubicBezTo>
                  <a:close/>
                  <a:moveTo>
                    <a:pt x="53625" y="142955"/>
                  </a:moveTo>
                  <a:cubicBezTo>
                    <a:pt x="53791" y="142976"/>
                    <a:pt x="53955" y="142996"/>
                    <a:pt x="54118" y="143016"/>
                  </a:cubicBezTo>
                  <a:cubicBezTo>
                    <a:pt x="53936" y="142973"/>
                    <a:pt x="53787" y="142959"/>
                    <a:pt x="53625" y="142955"/>
                  </a:cubicBezTo>
                  <a:close/>
                  <a:moveTo>
                    <a:pt x="61474" y="142884"/>
                  </a:moveTo>
                  <a:cubicBezTo>
                    <a:pt x="61537" y="142953"/>
                    <a:pt x="61606" y="143016"/>
                    <a:pt x="61739" y="143016"/>
                  </a:cubicBezTo>
                  <a:lnTo>
                    <a:pt x="61935" y="143016"/>
                  </a:lnTo>
                  <a:cubicBezTo>
                    <a:pt x="61802" y="143016"/>
                    <a:pt x="61739" y="142953"/>
                    <a:pt x="61670" y="142884"/>
                  </a:cubicBezTo>
                  <a:close/>
                  <a:moveTo>
                    <a:pt x="61802" y="142884"/>
                  </a:moveTo>
                  <a:cubicBezTo>
                    <a:pt x="61871" y="142953"/>
                    <a:pt x="62004" y="142953"/>
                    <a:pt x="62067" y="143016"/>
                  </a:cubicBezTo>
                  <a:lnTo>
                    <a:pt x="62269" y="143016"/>
                  </a:lnTo>
                  <a:cubicBezTo>
                    <a:pt x="62200" y="142953"/>
                    <a:pt x="62136" y="142884"/>
                    <a:pt x="62004" y="142884"/>
                  </a:cubicBezTo>
                  <a:close/>
                  <a:moveTo>
                    <a:pt x="59948" y="142953"/>
                  </a:moveTo>
                  <a:cubicBezTo>
                    <a:pt x="60080" y="143016"/>
                    <a:pt x="60149" y="143085"/>
                    <a:pt x="60281" y="143085"/>
                  </a:cubicBezTo>
                  <a:lnTo>
                    <a:pt x="60414" y="143085"/>
                  </a:lnTo>
                  <a:cubicBezTo>
                    <a:pt x="60345" y="143085"/>
                    <a:pt x="60213" y="143016"/>
                    <a:pt x="60149" y="142953"/>
                  </a:cubicBezTo>
                  <a:close/>
                  <a:moveTo>
                    <a:pt x="60345" y="142953"/>
                  </a:moveTo>
                  <a:cubicBezTo>
                    <a:pt x="60414" y="143016"/>
                    <a:pt x="60546" y="143016"/>
                    <a:pt x="60610" y="143085"/>
                  </a:cubicBezTo>
                  <a:lnTo>
                    <a:pt x="60811" y="143085"/>
                  </a:lnTo>
                  <a:cubicBezTo>
                    <a:pt x="60679" y="143016"/>
                    <a:pt x="60610" y="143016"/>
                    <a:pt x="60477" y="142953"/>
                  </a:cubicBezTo>
                  <a:close/>
                  <a:moveTo>
                    <a:pt x="60679" y="142953"/>
                  </a:moveTo>
                  <a:cubicBezTo>
                    <a:pt x="60811" y="142953"/>
                    <a:pt x="60875" y="143016"/>
                    <a:pt x="61007" y="143085"/>
                  </a:cubicBezTo>
                  <a:lnTo>
                    <a:pt x="61140" y="143085"/>
                  </a:lnTo>
                  <a:cubicBezTo>
                    <a:pt x="61076" y="143016"/>
                    <a:pt x="61007" y="142953"/>
                    <a:pt x="60875" y="142953"/>
                  </a:cubicBezTo>
                  <a:close/>
                  <a:moveTo>
                    <a:pt x="61076" y="142884"/>
                  </a:moveTo>
                  <a:cubicBezTo>
                    <a:pt x="61140" y="142953"/>
                    <a:pt x="61272" y="143016"/>
                    <a:pt x="61341" y="143085"/>
                  </a:cubicBezTo>
                  <a:lnTo>
                    <a:pt x="61537" y="143085"/>
                  </a:lnTo>
                  <a:cubicBezTo>
                    <a:pt x="61474" y="143016"/>
                    <a:pt x="61341" y="142953"/>
                    <a:pt x="61272" y="142884"/>
                  </a:cubicBezTo>
                  <a:close/>
                  <a:moveTo>
                    <a:pt x="58093" y="142953"/>
                  </a:moveTo>
                  <a:cubicBezTo>
                    <a:pt x="58294" y="143016"/>
                    <a:pt x="58427" y="143085"/>
                    <a:pt x="58559" y="143149"/>
                  </a:cubicBezTo>
                  <a:lnTo>
                    <a:pt x="58162" y="142953"/>
                  </a:lnTo>
                  <a:close/>
                  <a:moveTo>
                    <a:pt x="58490" y="142953"/>
                  </a:moveTo>
                  <a:lnTo>
                    <a:pt x="58888" y="143149"/>
                  </a:lnTo>
                  <a:lnTo>
                    <a:pt x="58957" y="143149"/>
                  </a:lnTo>
                  <a:lnTo>
                    <a:pt x="58559" y="142953"/>
                  </a:lnTo>
                  <a:close/>
                  <a:moveTo>
                    <a:pt x="58888" y="142953"/>
                  </a:moveTo>
                  <a:cubicBezTo>
                    <a:pt x="58957" y="143016"/>
                    <a:pt x="59089" y="143085"/>
                    <a:pt x="59222" y="143149"/>
                  </a:cubicBezTo>
                  <a:lnTo>
                    <a:pt x="59354" y="143149"/>
                  </a:lnTo>
                  <a:lnTo>
                    <a:pt x="58957" y="142953"/>
                  </a:lnTo>
                  <a:close/>
                  <a:moveTo>
                    <a:pt x="59222" y="142953"/>
                  </a:moveTo>
                  <a:cubicBezTo>
                    <a:pt x="59354" y="143016"/>
                    <a:pt x="59486" y="143085"/>
                    <a:pt x="59550" y="143149"/>
                  </a:cubicBezTo>
                  <a:lnTo>
                    <a:pt x="59683" y="143149"/>
                  </a:lnTo>
                  <a:cubicBezTo>
                    <a:pt x="59550" y="143085"/>
                    <a:pt x="59486" y="143016"/>
                    <a:pt x="59354" y="142953"/>
                  </a:cubicBezTo>
                  <a:close/>
                  <a:moveTo>
                    <a:pt x="59619" y="142953"/>
                  </a:moveTo>
                  <a:cubicBezTo>
                    <a:pt x="59683" y="143016"/>
                    <a:pt x="59815" y="143085"/>
                    <a:pt x="59948" y="143149"/>
                  </a:cubicBezTo>
                  <a:lnTo>
                    <a:pt x="60080" y="143149"/>
                  </a:lnTo>
                  <a:cubicBezTo>
                    <a:pt x="59948" y="143085"/>
                    <a:pt x="59815" y="143016"/>
                    <a:pt x="59751" y="142953"/>
                  </a:cubicBezTo>
                  <a:close/>
                  <a:moveTo>
                    <a:pt x="131824" y="27224"/>
                  </a:moveTo>
                  <a:lnTo>
                    <a:pt x="131824" y="27224"/>
                  </a:lnTo>
                  <a:cubicBezTo>
                    <a:pt x="132221" y="28151"/>
                    <a:pt x="132550" y="29078"/>
                    <a:pt x="132883" y="30006"/>
                  </a:cubicBezTo>
                  <a:cubicBezTo>
                    <a:pt x="135994" y="38156"/>
                    <a:pt x="137785" y="47165"/>
                    <a:pt x="143546" y="57960"/>
                  </a:cubicBezTo>
                  <a:cubicBezTo>
                    <a:pt x="147987" y="66307"/>
                    <a:pt x="150038" y="74722"/>
                    <a:pt x="150038" y="82672"/>
                  </a:cubicBezTo>
                  <a:cubicBezTo>
                    <a:pt x="150038" y="96185"/>
                    <a:pt x="144076" y="108241"/>
                    <a:pt x="133874" y="116058"/>
                  </a:cubicBezTo>
                  <a:cubicBezTo>
                    <a:pt x="128840" y="119900"/>
                    <a:pt x="124203" y="126922"/>
                    <a:pt x="118639" y="132947"/>
                  </a:cubicBezTo>
                  <a:cubicBezTo>
                    <a:pt x="115856" y="135994"/>
                    <a:pt x="112809" y="138777"/>
                    <a:pt x="109301" y="140764"/>
                  </a:cubicBezTo>
                  <a:cubicBezTo>
                    <a:pt x="105856" y="142820"/>
                    <a:pt x="101945" y="144076"/>
                    <a:pt x="97441" y="144076"/>
                  </a:cubicBezTo>
                  <a:cubicBezTo>
                    <a:pt x="95125" y="144076"/>
                    <a:pt x="92608" y="143748"/>
                    <a:pt x="89889" y="142953"/>
                  </a:cubicBezTo>
                  <a:cubicBezTo>
                    <a:pt x="85517" y="141760"/>
                    <a:pt x="81877" y="141294"/>
                    <a:pt x="78495" y="141294"/>
                  </a:cubicBezTo>
                  <a:cubicBezTo>
                    <a:pt x="75120" y="141294"/>
                    <a:pt x="72073" y="141760"/>
                    <a:pt x="68824" y="142158"/>
                  </a:cubicBezTo>
                  <a:cubicBezTo>
                    <a:pt x="66704" y="142423"/>
                    <a:pt x="64521" y="142688"/>
                    <a:pt x="62200" y="142884"/>
                  </a:cubicBezTo>
                  <a:cubicBezTo>
                    <a:pt x="62269" y="142884"/>
                    <a:pt x="62332" y="142953"/>
                    <a:pt x="62401" y="143016"/>
                  </a:cubicBezTo>
                  <a:cubicBezTo>
                    <a:pt x="64717" y="142820"/>
                    <a:pt x="66773" y="142555"/>
                    <a:pt x="68824" y="142290"/>
                  </a:cubicBezTo>
                  <a:cubicBezTo>
                    <a:pt x="72073" y="141893"/>
                    <a:pt x="75120" y="141495"/>
                    <a:pt x="78495" y="141495"/>
                  </a:cubicBezTo>
                  <a:cubicBezTo>
                    <a:pt x="81877" y="141495"/>
                    <a:pt x="85517" y="141893"/>
                    <a:pt x="89826" y="143149"/>
                  </a:cubicBezTo>
                  <a:cubicBezTo>
                    <a:pt x="92539" y="143880"/>
                    <a:pt x="95125" y="144277"/>
                    <a:pt x="97441" y="144277"/>
                  </a:cubicBezTo>
                  <a:cubicBezTo>
                    <a:pt x="102014" y="144277"/>
                    <a:pt x="105920" y="142953"/>
                    <a:pt x="109433" y="140965"/>
                  </a:cubicBezTo>
                  <a:cubicBezTo>
                    <a:pt x="114664" y="137849"/>
                    <a:pt x="118904" y="133080"/>
                    <a:pt x="122815" y="128379"/>
                  </a:cubicBezTo>
                  <a:cubicBezTo>
                    <a:pt x="126657" y="123673"/>
                    <a:pt x="130234" y="119036"/>
                    <a:pt x="133943" y="116190"/>
                  </a:cubicBezTo>
                  <a:cubicBezTo>
                    <a:pt x="144208" y="108305"/>
                    <a:pt x="150239" y="96249"/>
                    <a:pt x="150239" y="82672"/>
                  </a:cubicBezTo>
                  <a:cubicBezTo>
                    <a:pt x="150239" y="74722"/>
                    <a:pt x="148183" y="66243"/>
                    <a:pt x="143747" y="57897"/>
                  </a:cubicBezTo>
                  <a:cubicBezTo>
                    <a:pt x="137981" y="47097"/>
                    <a:pt x="136196" y="38156"/>
                    <a:pt x="133079" y="29942"/>
                  </a:cubicBezTo>
                  <a:cubicBezTo>
                    <a:pt x="132751" y="29078"/>
                    <a:pt x="132353" y="28151"/>
                    <a:pt x="132020" y="27293"/>
                  </a:cubicBezTo>
                  <a:cubicBezTo>
                    <a:pt x="131956" y="27293"/>
                    <a:pt x="131887" y="27293"/>
                    <a:pt x="131824" y="272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6" name="Google Shape;716;p38"/>
            <p:cNvSpPr/>
            <p:nvPr/>
          </p:nvSpPr>
          <p:spPr>
            <a:xfrm>
              <a:off x="1919800" y="1013150"/>
              <a:ext cx="3804075" cy="3651725"/>
            </a:xfrm>
            <a:custGeom>
              <a:avLst/>
              <a:gdLst/>
              <a:ahLst/>
              <a:cxnLst/>
              <a:rect l="l" t="t" r="r" b="b"/>
              <a:pathLst>
                <a:path w="152163" h="146069" extrusionOk="0">
                  <a:moveTo>
                    <a:pt x="88172" y="1"/>
                  </a:moveTo>
                  <a:cubicBezTo>
                    <a:pt x="88172" y="70"/>
                    <a:pt x="88236" y="70"/>
                    <a:pt x="88236" y="133"/>
                  </a:cubicBezTo>
                  <a:lnTo>
                    <a:pt x="88570" y="133"/>
                  </a:lnTo>
                  <a:cubicBezTo>
                    <a:pt x="88501" y="70"/>
                    <a:pt x="88501" y="1"/>
                    <a:pt x="88437" y="1"/>
                  </a:cubicBezTo>
                  <a:close/>
                  <a:moveTo>
                    <a:pt x="88570" y="1"/>
                  </a:moveTo>
                  <a:cubicBezTo>
                    <a:pt x="88570" y="1"/>
                    <a:pt x="88633" y="70"/>
                    <a:pt x="88633" y="133"/>
                  </a:cubicBezTo>
                  <a:lnTo>
                    <a:pt x="88967" y="133"/>
                  </a:lnTo>
                  <a:cubicBezTo>
                    <a:pt x="88898" y="70"/>
                    <a:pt x="88898" y="1"/>
                    <a:pt x="88835" y="1"/>
                  </a:cubicBezTo>
                  <a:close/>
                  <a:moveTo>
                    <a:pt x="88967" y="1"/>
                  </a:moveTo>
                  <a:cubicBezTo>
                    <a:pt x="88967" y="1"/>
                    <a:pt x="89031" y="70"/>
                    <a:pt x="89031" y="133"/>
                  </a:cubicBezTo>
                  <a:lnTo>
                    <a:pt x="89365" y="133"/>
                  </a:lnTo>
                  <a:lnTo>
                    <a:pt x="89232" y="1"/>
                  </a:lnTo>
                  <a:close/>
                  <a:moveTo>
                    <a:pt x="89365" y="1"/>
                  </a:moveTo>
                  <a:lnTo>
                    <a:pt x="89497" y="133"/>
                  </a:lnTo>
                  <a:lnTo>
                    <a:pt x="89762" y="133"/>
                  </a:lnTo>
                  <a:lnTo>
                    <a:pt x="89630" y="1"/>
                  </a:lnTo>
                  <a:close/>
                  <a:moveTo>
                    <a:pt x="89762" y="1"/>
                  </a:moveTo>
                  <a:cubicBezTo>
                    <a:pt x="89762" y="70"/>
                    <a:pt x="89826" y="70"/>
                    <a:pt x="89895" y="133"/>
                  </a:cubicBezTo>
                  <a:lnTo>
                    <a:pt x="90160" y="133"/>
                  </a:lnTo>
                  <a:cubicBezTo>
                    <a:pt x="90091" y="70"/>
                    <a:pt x="90027" y="70"/>
                    <a:pt x="89958" y="1"/>
                  </a:cubicBezTo>
                  <a:close/>
                  <a:moveTo>
                    <a:pt x="90091" y="1"/>
                  </a:moveTo>
                  <a:cubicBezTo>
                    <a:pt x="90160" y="70"/>
                    <a:pt x="90223" y="70"/>
                    <a:pt x="90292" y="133"/>
                  </a:cubicBezTo>
                  <a:lnTo>
                    <a:pt x="90557" y="133"/>
                  </a:lnTo>
                  <a:cubicBezTo>
                    <a:pt x="90488" y="133"/>
                    <a:pt x="90425" y="70"/>
                    <a:pt x="90356" y="1"/>
                  </a:cubicBezTo>
                  <a:close/>
                  <a:moveTo>
                    <a:pt x="90488" y="1"/>
                  </a:moveTo>
                  <a:cubicBezTo>
                    <a:pt x="90557" y="70"/>
                    <a:pt x="90621" y="133"/>
                    <a:pt x="90690" y="133"/>
                  </a:cubicBezTo>
                  <a:cubicBezTo>
                    <a:pt x="90753" y="133"/>
                    <a:pt x="90822" y="133"/>
                    <a:pt x="90955" y="202"/>
                  </a:cubicBezTo>
                  <a:lnTo>
                    <a:pt x="90753" y="1"/>
                  </a:lnTo>
                  <a:close/>
                  <a:moveTo>
                    <a:pt x="90886" y="1"/>
                  </a:moveTo>
                  <a:lnTo>
                    <a:pt x="91087" y="202"/>
                  </a:lnTo>
                  <a:lnTo>
                    <a:pt x="91283" y="202"/>
                  </a:lnTo>
                  <a:cubicBezTo>
                    <a:pt x="91283" y="133"/>
                    <a:pt x="91220" y="70"/>
                    <a:pt x="91151" y="1"/>
                  </a:cubicBezTo>
                  <a:close/>
                  <a:moveTo>
                    <a:pt x="91283" y="1"/>
                  </a:moveTo>
                  <a:lnTo>
                    <a:pt x="91485" y="202"/>
                  </a:lnTo>
                  <a:lnTo>
                    <a:pt x="91681" y="202"/>
                  </a:lnTo>
                  <a:lnTo>
                    <a:pt x="91485" y="1"/>
                  </a:lnTo>
                  <a:close/>
                  <a:moveTo>
                    <a:pt x="91681" y="70"/>
                  </a:moveTo>
                  <a:cubicBezTo>
                    <a:pt x="91750" y="70"/>
                    <a:pt x="91813" y="133"/>
                    <a:pt x="91882" y="202"/>
                  </a:cubicBezTo>
                  <a:lnTo>
                    <a:pt x="92078" y="202"/>
                  </a:lnTo>
                  <a:cubicBezTo>
                    <a:pt x="92014" y="133"/>
                    <a:pt x="91946" y="133"/>
                    <a:pt x="91882" y="70"/>
                  </a:cubicBezTo>
                  <a:close/>
                  <a:moveTo>
                    <a:pt x="92078" y="70"/>
                  </a:moveTo>
                  <a:cubicBezTo>
                    <a:pt x="92147" y="133"/>
                    <a:pt x="92211" y="202"/>
                    <a:pt x="92279" y="202"/>
                  </a:cubicBezTo>
                  <a:cubicBezTo>
                    <a:pt x="92343" y="202"/>
                    <a:pt x="92412" y="266"/>
                    <a:pt x="92476" y="266"/>
                  </a:cubicBezTo>
                  <a:lnTo>
                    <a:pt x="92279" y="70"/>
                  </a:lnTo>
                  <a:close/>
                  <a:moveTo>
                    <a:pt x="92476" y="70"/>
                  </a:moveTo>
                  <a:cubicBezTo>
                    <a:pt x="92544" y="133"/>
                    <a:pt x="92608" y="202"/>
                    <a:pt x="92741" y="266"/>
                  </a:cubicBezTo>
                  <a:lnTo>
                    <a:pt x="92873" y="266"/>
                  </a:lnTo>
                  <a:cubicBezTo>
                    <a:pt x="92809" y="202"/>
                    <a:pt x="92741" y="133"/>
                    <a:pt x="92608" y="70"/>
                  </a:cubicBezTo>
                  <a:close/>
                  <a:moveTo>
                    <a:pt x="92873" y="70"/>
                  </a:moveTo>
                  <a:cubicBezTo>
                    <a:pt x="92942" y="133"/>
                    <a:pt x="93074" y="202"/>
                    <a:pt x="93138" y="266"/>
                  </a:cubicBezTo>
                  <a:lnTo>
                    <a:pt x="93270" y="266"/>
                  </a:lnTo>
                  <a:cubicBezTo>
                    <a:pt x="93207" y="202"/>
                    <a:pt x="93074" y="202"/>
                    <a:pt x="93005" y="133"/>
                  </a:cubicBezTo>
                  <a:cubicBezTo>
                    <a:pt x="92942" y="133"/>
                    <a:pt x="92942" y="70"/>
                    <a:pt x="92873" y="70"/>
                  </a:cubicBezTo>
                  <a:close/>
                  <a:moveTo>
                    <a:pt x="93270" y="133"/>
                  </a:moveTo>
                  <a:cubicBezTo>
                    <a:pt x="93339" y="202"/>
                    <a:pt x="93472" y="266"/>
                    <a:pt x="93535" y="335"/>
                  </a:cubicBezTo>
                  <a:lnTo>
                    <a:pt x="93668" y="335"/>
                  </a:lnTo>
                  <a:cubicBezTo>
                    <a:pt x="93535" y="266"/>
                    <a:pt x="93472" y="202"/>
                    <a:pt x="93339" y="133"/>
                  </a:cubicBezTo>
                  <a:close/>
                  <a:moveTo>
                    <a:pt x="93668" y="133"/>
                  </a:moveTo>
                  <a:lnTo>
                    <a:pt x="93668" y="133"/>
                  </a:lnTo>
                  <a:cubicBezTo>
                    <a:pt x="93737" y="202"/>
                    <a:pt x="93869" y="266"/>
                    <a:pt x="94002" y="335"/>
                  </a:cubicBezTo>
                  <a:lnTo>
                    <a:pt x="94065" y="335"/>
                  </a:lnTo>
                  <a:lnTo>
                    <a:pt x="93668" y="133"/>
                  </a:lnTo>
                  <a:close/>
                  <a:moveTo>
                    <a:pt x="94268" y="335"/>
                  </a:moveTo>
                  <a:lnTo>
                    <a:pt x="94268" y="335"/>
                  </a:lnTo>
                  <a:cubicBezTo>
                    <a:pt x="94331" y="335"/>
                    <a:pt x="94399" y="335"/>
                    <a:pt x="94399" y="398"/>
                  </a:cubicBezTo>
                  <a:lnTo>
                    <a:pt x="94463" y="398"/>
                  </a:lnTo>
                  <a:cubicBezTo>
                    <a:pt x="94400" y="335"/>
                    <a:pt x="94331" y="335"/>
                    <a:pt x="94268" y="335"/>
                  </a:cubicBezTo>
                  <a:close/>
                  <a:moveTo>
                    <a:pt x="96318" y="467"/>
                  </a:moveTo>
                  <a:cubicBezTo>
                    <a:pt x="97314" y="599"/>
                    <a:pt x="98241" y="796"/>
                    <a:pt x="99232" y="1061"/>
                  </a:cubicBezTo>
                  <a:cubicBezTo>
                    <a:pt x="99301" y="1061"/>
                    <a:pt x="99365" y="1061"/>
                    <a:pt x="99434" y="1129"/>
                  </a:cubicBezTo>
                  <a:cubicBezTo>
                    <a:pt x="99566" y="1129"/>
                    <a:pt x="99699" y="1129"/>
                    <a:pt x="99762" y="1193"/>
                  </a:cubicBezTo>
                  <a:cubicBezTo>
                    <a:pt x="99895" y="1193"/>
                    <a:pt x="100027" y="1193"/>
                    <a:pt x="100160" y="1262"/>
                  </a:cubicBezTo>
                  <a:cubicBezTo>
                    <a:pt x="100292" y="1262"/>
                    <a:pt x="100425" y="1326"/>
                    <a:pt x="100557" y="1326"/>
                  </a:cubicBezTo>
                  <a:cubicBezTo>
                    <a:pt x="100690" y="1394"/>
                    <a:pt x="100759" y="1394"/>
                    <a:pt x="100891" y="1394"/>
                  </a:cubicBezTo>
                  <a:lnTo>
                    <a:pt x="100955" y="1394"/>
                  </a:lnTo>
                  <a:cubicBezTo>
                    <a:pt x="101024" y="1458"/>
                    <a:pt x="101156" y="1458"/>
                    <a:pt x="101288" y="1527"/>
                  </a:cubicBezTo>
                  <a:cubicBezTo>
                    <a:pt x="101421" y="1527"/>
                    <a:pt x="101553" y="1590"/>
                    <a:pt x="101617" y="1590"/>
                  </a:cubicBezTo>
                  <a:lnTo>
                    <a:pt x="101686" y="1590"/>
                  </a:lnTo>
                  <a:cubicBezTo>
                    <a:pt x="101750" y="1659"/>
                    <a:pt x="101882" y="1659"/>
                    <a:pt x="102014" y="1659"/>
                  </a:cubicBezTo>
                  <a:lnTo>
                    <a:pt x="102014" y="1723"/>
                  </a:lnTo>
                  <a:cubicBezTo>
                    <a:pt x="102147" y="1723"/>
                    <a:pt x="102279" y="1723"/>
                    <a:pt x="102348" y="1792"/>
                  </a:cubicBezTo>
                  <a:lnTo>
                    <a:pt x="102412" y="1792"/>
                  </a:lnTo>
                  <a:cubicBezTo>
                    <a:pt x="102481" y="1855"/>
                    <a:pt x="102613" y="1855"/>
                    <a:pt x="102677" y="1855"/>
                  </a:cubicBezTo>
                  <a:cubicBezTo>
                    <a:pt x="102746" y="1855"/>
                    <a:pt x="102746" y="1924"/>
                    <a:pt x="102746" y="1924"/>
                  </a:cubicBezTo>
                  <a:cubicBezTo>
                    <a:pt x="102878" y="1924"/>
                    <a:pt x="102942" y="1924"/>
                    <a:pt x="103074" y="1988"/>
                  </a:cubicBezTo>
                  <a:lnTo>
                    <a:pt x="103143" y="1988"/>
                  </a:lnTo>
                  <a:cubicBezTo>
                    <a:pt x="103207" y="2057"/>
                    <a:pt x="103339" y="2057"/>
                    <a:pt x="103408" y="2057"/>
                  </a:cubicBezTo>
                  <a:lnTo>
                    <a:pt x="103472" y="2120"/>
                  </a:lnTo>
                  <a:cubicBezTo>
                    <a:pt x="103604" y="2120"/>
                    <a:pt x="103673" y="2189"/>
                    <a:pt x="103737" y="2189"/>
                  </a:cubicBezTo>
                  <a:cubicBezTo>
                    <a:pt x="107515" y="3313"/>
                    <a:pt x="111225" y="5035"/>
                    <a:pt x="114733" y="7489"/>
                  </a:cubicBezTo>
                  <a:cubicBezTo>
                    <a:pt x="120366" y="11394"/>
                    <a:pt x="124405" y="15173"/>
                    <a:pt x="127521" y="18946"/>
                  </a:cubicBezTo>
                  <a:cubicBezTo>
                    <a:pt x="127521" y="19015"/>
                    <a:pt x="127584" y="19079"/>
                    <a:pt x="127653" y="19147"/>
                  </a:cubicBezTo>
                  <a:lnTo>
                    <a:pt x="127849" y="19344"/>
                  </a:lnTo>
                  <a:cubicBezTo>
                    <a:pt x="127849" y="19412"/>
                    <a:pt x="127918" y="19476"/>
                    <a:pt x="127982" y="19545"/>
                  </a:cubicBezTo>
                  <a:cubicBezTo>
                    <a:pt x="128051" y="19609"/>
                    <a:pt x="128114" y="19677"/>
                    <a:pt x="128114" y="19741"/>
                  </a:cubicBezTo>
                  <a:lnTo>
                    <a:pt x="128315" y="19942"/>
                  </a:lnTo>
                  <a:cubicBezTo>
                    <a:pt x="128315" y="20006"/>
                    <a:pt x="128379" y="20075"/>
                    <a:pt x="128448" y="20138"/>
                  </a:cubicBezTo>
                  <a:cubicBezTo>
                    <a:pt x="128512" y="20207"/>
                    <a:pt x="128580" y="20271"/>
                    <a:pt x="128580" y="20403"/>
                  </a:cubicBezTo>
                  <a:cubicBezTo>
                    <a:pt x="128644" y="20403"/>
                    <a:pt x="128644" y="20472"/>
                    <a:pt x="128713" y="20472"/>
                  </a:cubicBezTo>
                  <a:cubicBezTo>
                    <a:pt x="129375" y="21331"/>
                    <a:pt x="130038" y="22195"/>
                    <a:pt x="130631" y="23053"/>
                  </a:cubicBezTo>
                  <a:cubicBezTo>
                    <a:pt x="130568" y="22921"/>
                    <a:pt x="130435" y="22788"/>
                    <a:pt x="130366" y="22656"/>
                  </a:cubicBezTo>
                  <a:cubicBezTo>
                    <a:pt x="129773" y="21728"/>
                    <a:pt x="129174" y="20870"/>
                    <a:pt x="128512" y="20006"/>
                  </a:cubicBezTo>
                  <a:cubicBezTo>
                    <a:pt x="128512" y="19942"/>
                    <a:pt x="128448" y="19942"/>
                    <a:pt x="128448" y="19874"/>
                  </a:cubicBezTo>
                  <a:lnTo>
                    <a:pt x="128315" y="19741"/>
                  </a:lnTo>
                  <a:cubicBezTo>
                    <a:pt x="128247" y="19677"/>
                    <a:pt x="128183" y="19609"/>
                    <a:pt x="128183" y="19545"/>
                  </a:cubicBezTo>
                  <a:lnTo>
                    <a:pt x="127982" y="19344"/>
                  </a:lnTo>
                  <a:cubicBezTo>
                    <a:pt x="127982" y="19280"/>
                    <a:pt x="127918" y="19211"/>
                    <a:pt x="127849" y="19147"/>
                  </a:cubicBezTo>
                  <a:cubicBezTo>
                    <a:pt x="127786" y="19079"/>
                    <a:pt x="127717" y="19015"/>
                    <a:pt x="127717" y="18946"/>
                  </a:cubicBezTo>
                  <a:lnTo>
                    <a:pt x="127521" y="18750"/>
                  </a:lnTo>
                  <a:cubicBezTo>
                    <a:pt x="124473" y="14972"/>
                    <a:pt x="120430" y="11262"/>
                    <a:pt x="114866" y="7356"/>
                  </a:cubicBezTo>
                  <a:cubicBezTo>
                    <a:pt x="111357" y="4903"/>
                    <a:pt x="107648" y="3249"/>
                    <a:pt x="103938" y="2057"/>
                  </a:cubicBezTo>
                  <a:cubicBezTo>
                    <a:pt x="103869" y="2057"/>
                    <a:pt x="103737" y="1988"/>
                    <a:pt x="103673" y="1988"/>
                  </a:cubicBezTo>
                  <a:lnTo>
                    <a:pt x="103604" y="1988"/>
                  </a:lnTo>
                  <a:cubicBezTo>
                    <a:pt x="103472" y="1924"/>
                    <a:pt x="103408" y="1924"/>
                    <a:pt x="103276" y="1855"/>
                  </a:cubicBezTo>
                  <a:cubicBezTo>
                    <a:pt x="103143" y="1855"/>
                    <a:pt x="103074" y="1792"/>
                    <a:pt x="102942" y="1792"/>
                  </a:cubicBezTo>
                  <a:lnTo>
                    <a:pt x="102878" y="1792"/>
                  </a:lnTo>
                  <a:cubicBezTo>
                    <a:pt x="102809" y="1723"/>
                    <a:pt x="102677" y="1723"/>
                    <a:pt x="102613" y="1659"/>
                  </a:cubicBezTo>
                  <a:lnTo>
                    <a:pt x="102544" y="1659"/>
                  </a:lnTo>
                  <a:cubicBezTo>
                    <a:pt x="102481" y="1659"/>
                    <a:pt x="102348" y="1590"/>
                    <a:pt x="102279" y="1590"/>
                  </a:cubicBezTo>
                  <a:lnTo>
                    <a:pt x="102216" y="1590"/>
                  </a:lnTo>
                  <a:cubicBezTo>
                    <a:pt x="102083" y="1527"/>
                    <a:pt x="102014" y="1527"/>
                    <a:pt x="101882" y="1527"/>
                  </a:cubicBezTo>
                  <a:lnTo>
                    <a:pt x="101882" y="1458"/>
                  </a:lnTo>
                  <a:cubicBezTo>
                    <a:pt x="101750" y="1458"/>
                    <a:pt x="101617" y="1458"/>
                    <a:pt x="101553" y="1394"/>
                  </a:cubicBezTo>
                  <a:cubicBezTo>
                    <a:pt x="101421" y="1394"/>
                    <a:pt x="101288" y="1326"/>
                    <a:pt x="101156" y="1326"/>
                  </a:cubicBezTo>
                  <a:cubicBezTo>
                    <a:pt x="101087" y="1262"/>
                    <a:pt x="100955" y="1262"/>
                    <a:pt x="100822" y="1262"/>
                  </a:cubicBezTo>
                  <a:cubicBezTo>
                    <a:pt x="100690" y="1193"/>
                    <a:pt x="100626" y="1193"/>
                    <a:pt x="100494" y="1129"/>
                  </a:cubicBezTo>
                  <a:cubicBezTo>
                    <a:pt x="100361" y="1129"/>
                    <a:pt x="100292" y="1129"/>
                    <a:pt x="100160" y="1061"/>
                  </a:cubicBezTo>
                  <a:lnTo>
                    <a:pt x="100027" y="1061"/>
                  </a:lnTo>
                  <a:cubicBezTo>
                    <a:pt x="99036" y="864"/>
                    <a:pt x="98109" y="663"/>
                    <a:pt x="97113" y="531"/>
                  </a:cubicBezTo>
                  <a:cubicBezTo>
                    <a:pt x="96848" y="531"/>
                    <a:pt x="96583" y="467"/>
                    <a:pt x="96318" y="467"/>
                  </a:cubicBezTo>
                  <a:close/>
                  <a:moveTo>
                    <a:pt x="131760" y="25242"/>
                  </a:moveTo>
                  <a:lnTo>
                    <a:pt x="131760" y="25242"/>
                  </a:lnTo>
                  <a:cubicBezTo>
                    <a:pt x="131824" y="25305"/>
                    <a:pt x="131956" y="25374"/>
                    <a:pt x="132025" y="25374"/>
                  </a:cubicBezTo>
                  <a:cubicBezTo>
                    <a:pt x="131956" y="25305"/>
                    <a:pt x="131824" y="25305"/>
                    <a:pt x="131760" y="25242"/>
                  </a:cubicBezTo>
                  <a:close/>
                  <a:moveTo>
                    <a:pt x="131893" y="25438"/>
                  </a:moveTo>
                  <a:lnTo>
                    <a:pt x="131893" y="25507"/>
                  </a:lnTo>
                  <a:cubicBezTo>
                    <a:pt x="132025" y="25507"/>
                    <a:pt x="132089" y="25570"/>
                    <a:pt x="132158" y="25639"/>
                  </a:cubicBezTo>
                  <a:lnTo>
                    <a:pt x="132158" y="25570"/>
                  </a:lnTo>
                  <a:cubicBezTo>
                    <a:pt x="132089" y="25570"/>
                    <a:pt x="131956" y="25507"/>
                    <a:pt x="131893" y="25438"/>
                  </a:cubicBezTo>
                  <a:close/>
                  <a:moveTo>
                    <a:pt x="132025" y="25703"/>
                  </a:moveTo>
                  <a:cubicBezTo>
                    <a:pt x="132089" y="25772"/>
                    <a:pt x="132221" y="25835"/>
                    <a:pt x="132290" y="25835"/>
                  </a:cubicBezTo>
                  <a:cubicBezTo>
                    <a:pt x="132158" y="25772"/>
                    <a:pt x="132089" y="25703"/>
                    <a:pt x="132025" y="25703"/>
                  </a:cubicBezTo>
                  <a:close/>
                  <a:moveTo>
                    <a:pt x="132158" y="25904"/>
                  </a:moveTo>
                  <a:lnTo>
                    <a:pt x="132158" y="25968"/>
                  </a:lnTo>
                  <a:cubicBezTo>
                    <a:pt x="132200" y="25968"/>
                    <a:pt x="132272" y="25998"/>
                    <a:pt x="132337" y="26019"/>
                  </a:cubicBezTo>
                  <a:lnTo>
                    <a:pt x="132337" y="26019"/>
                  </a:lnTo>
                  <a:cubicBezTo>
                    <a:pt x="132278" y="25957"/>
                    <a:pt x="132216" y="25904"/>
                    <a:pt x="132158" y="25904"/>
                  </a:cubicBezTo>
                  <a:close/>
                  <a:moveTo>
                    <a:pt x="132337" y="26019"/>
                  </a:moveTo>
                  <a:cubicBezTo>
                    <a:pt x="132342" y="26025"/>
                    <a:pt x="132348" y="26031"/>
                    <a:pt x="132354" y="26037"/>
                  </a:cubicBezTo>
                  <a:lnTo>
                    <a:pt x="132423" y="26037"/>
                  </a:lnTo>
                  <a:cubicBezTo>
                    <a:pt x="132399" y="26037"/>
                    <a:pt x="132369" y="26029"/>
                    <a:pt x="132337" y="26019"/>
                  </a:cubicBezTo>
                  <a:close/>
                  <a:moveTo>
                    <a:pt x="132221" y="26100"/>
                  </a:moveTo>
                  <a:lnTo>
                    <a:pt x="132290" y="26169"/>
                  </a:lnTo>
                  <a:cubicBezTo>
                    <a:pt x="132354" y="26233"/>
                    <a:pt x="132423" y="26233"/>
                    <a:pt x="132555" y="26302"/>
                  </a:cubicBezTo>
                  <a:lnTo>
                    <a:pt x="132486" y="26233"/>
                  </a:lnTo>
                  <a:cubicBezTo>
                    <a:pt x="132423" y="26169"/>
                    <a:pt x="132354" y="26169"/>
                    <a:pt x="132221" y="26100"/>
                  </a:cubicBezTo>
                  <a:close/>
                  <a:moveTo>
                    <a:pt x="132354" y="26365"/>
                  </a:moveTo>
                  <a:cubicBezTo>
                    <a:pt x="132354" y="26365"/>
                    <a:pt x="132423" y="26365"/>
                    <a:pt x="132423" y="26434"/>
                  </a:cubicBezTo>
                  <a:cubicBezTo>
                    <a:pt x="132486" y="26434"/>
                    <a:pt x="132555" y="26498"/>
                    <a:pt x="132619" y="26498"/>
                  </a:cubicBezTo>
                  <a:lnTo>
                    <a:pt x="132619" y="26434"/>
                  </a:lnTo>
                  <a:cubicBezTo>
                    <a:pt x="132555" y="26365"/>
                    <a:pt x="132423" y="26365"/>
                    <a:pt x="132354" y="26365"/>
                  </a:cubicBezTo>
                  <a:close/>
                  <a:moveTo>
                    <a:pt x="132486" y="26567"/>
                  </a:moveTo>
                  <a:cubicBezTo>
                    <a:pt x="132486" y="26567"/>
                    <a:pt x="132486" y="26630"/>
                    <a:pt x="132555" y="26630"/>
                  </a:cubicBezTo>
                  <a:cubicBezTo>
                    <a:pt x="132619" y="26699"/>
                    <a:pt x="132688" y="26699"/>
                    <a:pt x="132751" y="26763"/>
                  </a:cubicBezTo>
                  <a:cubicBezTo>
                    <a:pt x="132751" y="26699"/>
                    <a:pt x="132751" y="26699"/>
                    <a:pt x="132688" y="26630"/>
                  </a:cubicBezTo>
                  <a:cubicBezTo>
                    <a:pt x="132619" y="26630"/>
                    <a:pt x="132555" y="26567"/>
                    <a:pt x="132486" y="26567"/>
                  </a:cubicBezTo>
                  <a:close/>
                  <a:moveTo>
                    <a:pt x="132619" y="26763"/>
                  </a:moveTo>
                  <a:cubicBezTo>
                    <a:pt x="132619" y="26832"/>
                    <a:pt x="132619" y="26832"/>
                    <a:pt x="132688" y="26895"/>
                  </a:cubicBezTo>
                  <a:cubicBezTo>
                    <a:pt x="132751" y="26895"/>
                    <a:pt x="132820" y="26964"/>
                    <a:pt x="132884" y="26964"/>
                  </a:cubicBezTo>
                  <a:cubicBezTo>
                    <a:pt x="132884" y="26895"/>
                    <a:pt x="132820" y="26895"/>
                    <a:pt x="132820" y="26832"/>
                  </a:cubicBezTo>
                  <a:cubicBezTo>
                    <a:pt x="132751" y="26832"/>
                    <a:pt x="132688" y="26832"/>
                    <a:pt x="132619" y="26763"/>
                  </a:cubicBezTo>
                  <a:close/>
                  <a:moveTo>
                    <a:pt x="132688" y="27028"/>
                  </a:moveTo>
                  <a:cubicBezTo>
                    <a:pt x="132751" y="27028"/>
                    <a:pt x="132751" y="27097"/>
                    <a:pt x="132751" y="27097"/>
                  </a:cubicBezTo>
                  <a:cubicBezTo>
                    <a:pt x="132820" y="27160"/>
                    <a:pt x="132884" y="27160"/>
                    <a:pt x="133016" y="27160"/>
                  </a:cubicBezTo>
                  <a:cubicBezTo>
                    <a:pt x="132952" y="27160"/>
                    <a:pt x="132952" y="27097"/>
                    <a:pt x="132952" y="27097"/>
                  </a:cubicBezTo>
                  <a:cubicBezTo>
                    <a:pt x="132884" y="27028"/>
                    <a:pt x="132820" y="27028"/>
                    <a:pt x="132688" y="27028"/>
                  </a:cubicBezTo>
                  <a:close/>
                  <a:moveTo>
                    <a:pt x="132820" y="27229"/>
                  </a:moveTo>
                  <a:cubicBezTo>
                    <a:pt x="132820" y="27293"/>
                    <a:pt x="132884" y="27293"/>
                    <a:pt x="132884" y="27362"/>
                  </a:cubicBezTo>
                  <a:cubicBezTo>
                    <a:pt x="132952" y="27362"/>
                    <a:pt x="133016" y="27362"/>
                    <a:pt x="133085" y="27425"/>
                  </a:cubicBezTo>
                  <a:cubicBezTo>
                    <a:pt x="133085" y="27362"/>
                    <a:pt x="133085" y="27362"/>
                    <a:pt x="133016" y="27293"/>
                  </a:cubicBezTo>
                  <a:cubicBezTo>
                    <a:pt x="132952" y="27293"/>
                    <a:pt x="132884" y="27229"/>
                    <a:pt x="132820" y="27229"/>
                  </a:cubicBezTo>
                  <a:close/>
                  <a:moveTo>
                    <a:pt x="132952" y="27425"/>
                  </a:moveTo>
                  <a:cubicBezTo>
                    <a:pt x="132952" y="27494"/>
                    <a:pt x="133016" y="27558"/>
                    <a:pt x="133016" y="27558"/>
                  </a:cubicBezTo>
                  <a:cubicBezTo>
                    <a:pt x="133085" y="27627"/>
                    <a:pt x="133149" y="27627"/>
                    <a:pt x="133217" y="27627"/>
                  </a:cubicBezTo>
                  <a:cubicBezTo>
                    <a:pt x="133217" y="27558"/>
                    <a:pt x="133149" y="27558"/>
                    <a:pt x="133149" y="27494"/>
                  </a:cubicBezTo>
                  <a:cubicBezTo>
                    <a:pt x="133085" y="27494"/>
                    <a:pt x="133016" y="27494"/>
                    <a:pt x="132952" y="27425"/>
                  </a:cubicBezTo>
                  <a:close/>
                  <a:moveTo>
                    <a:pt x="88040" y="1"/>
                  </a:moveTo>
                  <a:cubicBezTo>
                    <a:pt x="79889" y="70"/>
                    <a:pt x="72009" y="1659"/>
                    <a:pt x="65184" y="2852"/>
                  </a:cubicBezTo>
                  <a:cubicBezTo>
                    <a:pt x="58029" y="4108"/>
                    <a:pt x="52465" y="6625"/>
                    <a:pt x="47897" y="10006"/>
                  </a:cubicBezTo>
                  <a:cubicBezTo>
                    <a:pt x="41071" y="15040"/>
                    <a:pt x="36503" y="21930"/>
                    <a:pt x="32195" y="29084"/>
                  </a:cubicBezTo>
                  <a:cubicBezTo>
                    <a:pt x="31336" y="30605"/>
                    <a:pt x="30472" y="32062"/>
                    <a:pt x="29545" y="33520"/>
                  </a:cubicBezTo>
                  <a:cubicBezTo>
                    <a:pt x="29545" y="33588"/>
                    <a:pt x="29545" y="33652"/>
                    <a:pt x="29481" y="33652"/>
                  </a:cubicBezTo>
                  <a:cubicBezTo>
                    <a:pt x="28554" y="35374"/>
                    <a:pt x="27627" y="37033"/>
                    <a:pt x="26699" y="38686"/>
                  </a:cubicBezTo>
                  <a:cubicBezTo>
                    <a:pt x="26832" y="38490"/>
                    <a:pt x="26895" y="38358"/>
                    <a:pt x="27028" y="38157"/>
                  </a:cubicBezTo>
                  <a:cubicBezTo>
                    <a:pt x="27955" y="36636"/>
                    <a:pt x="28883" y="35046"/>
                    <a:pt x="29810" y="33520"/>
                  </a:cubicBezTo>
                  <a:cubicBezTo>
                    <a:pt x="32062" y="29614"/>
                    <a:pt x="34314" y="25772"/>
                    <a:pt x="36768" y="22195"/>
                  </a:cubicBezTo>
                  <a:cubicBezTo>
                    <a:pt x="39948" y="17621"/>
                    <a:pt x="43456" y="13451"/>
                    <a:pt x="48029" y="10138"/>
                  </a:cubicBezTo>
                  <a:cubicBezTo>
                    <a:pt x="52597" y="6757"/>
                    <a:pt x="58098" y="4240"/>
                    <a:pt x="65252" y="2984"/>
                  </a:cubicBezTo>
                  <a:cubicBezTo>
                    <a:pt x="72073" y="1792"/>
                    <a:pt x="79958" y="266"/>
                    <a:pt x="88172" y="133"/>
                  </a:cubicBezTo>
                  <a:lnTo>
                    <a:pt x="88040" y="1"/>
                  </a:lnTo>
                  <a:close/>
                  <a:moveTo>
                    <a:pt x="23583" y="43127"/>
                  </a:moveTo>
                  <a:cubicBezTo>
                    <a:pt x="23583" y="43151"/>
                    <a:pt x="23581" y="43175"/>
                    <a:pt x="23578" y="43199"/>
                  </a:cubicBezTo>
                  <a:lnTo>
                    <a:pt x="23578" y="43199"/>
                  </a:lnTo>
                  <a:cubicBezTo>
                    <a:pt x="23580" y="43196"/>
                    <a:pt x="23581" y="43194"/>
                    <a:pt x="23583" y="43191"/>
                  </a:cubicBezTo>
                  <a:lnTo>
                    <a:pt x="23583" y="43127"/>
                  </a:lnTo>
                  <a:close/>
                  <a:moveTo>
                    <a:pt x="23716" y="42926"/>
                  </a:moveTo>
                  <a:cubicBezTo>
                    <a:pt x="23716" y="43059"/>
                    <a:pt x="23652" y="43191"/>
                    <a:pt x="23652" y="43323"/>
                  </a:cubicBezTo>
                  <a:cubicBezTo>
                    <a:pt x="23652" y="43260"/>
                    <a:pt x="23716" y="43127"/>
                    <a:pt x="23716" y="42995"/>
                  </a:cubicBezTo>
                  <a:lnTo>
                    <a:pt x="23716" y="42926"/>
                  </a:lnTo>
                  <a:close/>
                  <a:moveTo>
                    <a:pt x="23578" y="43199"/>
                  </a:moveTo>
                  <a:cubicBezTo>
                    <a:pt x="21926" y="45581"/>
                    <a:pt x="20205" y="47899"/>
                    <a:pt x="18220" y="50080"/>
                  </a:cubicBezTo>
                  <a:cubicBezTo>
                    <a:pt x="16959" y="51538"/>
                    <a:pt x="15369" y="53127"/>
                    <a:pt x="13716" y="54850"/>
                  </a:cubicBezTo>
                  <a:lnTo>
                    <a:pt x="13451" y="55115"/>
                  </a:lnTo>
                  <a:lnTo>
                    <a:pt x="13249" y="55316"/>
                  </a:lnTo>
                  <a:cubicBezTo>
                    <a:pt x="13186" y="55449"/>
                    <a:pt x="13053" y="55512"/>
                    <a:pt x="12984" y="55645"/>
                  </a:cubicBezTo>
                  <a:lnTo>
                    <a:pt x="12788" y="55846"/>
                  </a:lnTo>
                  <a:lnTo>
                    <a:pt x="12523" y="56111"/>
                  </a:lnTo>
                  <a:cubicBezTo>
                    <a:pt x="12454" y="56175"/>
                    <a:pt x="12454" y="56243"/>
                    <a:pt x="12391" y="56243"/>
                  </a:cubicBezTo>
                  <a:cubicBezTo>
                    <a:pt x="12258" y="56376"/>
                    <a:pt x="12189" y="56440"/>
                    <a:pt x="12126" y="56572"/>
                  </a:cubicBezTo>
                  <a:cubicBezTo>
                    <a:pt x="12057" y="56641"/>
                    <a:pt x="11993" y="56705"/>
                    <a:pt x="11924" y="56705"/>
                  </a:cubicBezTo>
                  <a:cubicBezTo>
                    <a:pt x="11861" y="56837"/>
                    <a:pt x="11792" y="56906"/>
                    <a:pt x="11659" y="57038"/>
                  </a:cubicBezTo>
                  <a:cubicBezTo>
                    <a:pt x="11596" y="57102"/>
                    <a:pt x="11596" y="57171"/>
                    <a:pt x="11527" y="57171"/>
                  </a:cubicBezTo>
                  <a:cubicBezTo>
                    <a:pt x="11394" y="57303"/>
                    <a:pt x="11331" y="57436"/>
                    <a:pt x="11262" y="57499"/>
                  </a:cubicBezTo>
                  <a:lnTo>
                    <a:pt x="11130" y="57632"/>
                  </a:lnTo>
                  <a:cubicBezTo>
                    <a:pt x="10997" y="57764"/>
                    <a:pt x="10933" y="57897"/>
                    <a:pt x="10801" y="57966"/>
                  </a:cubicBezTo>
                  <a:cubicBezTo>
                    <a:pt x="10801" y="58029"/>
                    <a:pt x="10732" y="58098"/>
                    <a:pt x="10732" y="58098"/>
                  </a:cubicBezTo>
                  <a:cubicBezTo>
                    <a:pt x="10600" y="58231"/>
                    <a:pt x="10467" y="58363"/>
                    <a:pt x="10403" y="58496"/>
                  </a:cubicBezTo>
                  <a:cubicBezTo>
                    <a:pt x="10335" y="58496"/>
                    <a:pt x="10335" y="58559"/>
                    <a:pt x="10271" y="58559"/>
                  </a:cubicBezTo>
                  <a:cubicBezTo>
                    <a:pt x="10202" y="58692"/>
                    <a:pt x="10070" y="58824"/>
                    <a:pt x="10006" y="58957"/>
                  </a:cubicBezTo>
                  <a:cubicBezTo>
                    <a:pt x="9937" y="58957"/>
                    <a:pt x="9937" y="59026"/>
                    <a:pt x="9937" y="59026"/>
                  </a:cubicBezTo>
                  <a:lnTo>
                    <a:pt x="9540" y="59423"/>
                  </a:lnTo>
                  <a:lnTo>
                    <a:pt x="9540" y="59487"/>
                  </a:lnTo>
                  <a:lnTo>
                    <a:pt x="9142" y="59884"/>
                  </a:lnTo>
                  <a:cubicBezTo>
                    <a:pt x="9142" y="59953"/>
                    <a:pt x="9079" y="60017"/>
                    <a:pt x="9010" y="60086"/>
                  </a:cubicBezTo>
                  <a:cubicBezTo>
                    <a:pt x="8284" y="61013"/>
                    <a:pt x="7489" y="61940"/>
                    <a:pt x="6757" y="62931"/>
                  </a:cubicBezTo>
                  <a:cubicBezTo>
                    <a:pt x="6561" y="63265"/>
                    <a:pt x="6360" y="63530"/>
                    <a:pt x="6164" y="63795"/>
                  </a:cubicBezTo>
                  <a:cubicBezTo>
                    <a:pt x="5963" y="64124"/>
                    <a:pt x="5767" y="64458"/>
                    <a:pt x="5502" y="64786"/>
                  </a:cubicBezTo>
                  <a:cubicBezTo>
                    <a:pt x="5767" y="64521"/>
                    <a:pt x="5963" y="64193"/>
                    <a:pt x="6164" y="63928"/>
                  </a:cubicBezTo>
                  <a:cubicBezTo>
                    <a:pt x="6890" y="62931"/>
                    <a:pt x="7621" y="62073"/>
                    <a:pt x="8347" y="61209"/>
                  </a:cubicBezTo>
                  <a:cubicBezTo>
                    <a:pt x="8416" y="61077"/>
                    <a:pt x="8480" y="61013"/>
                    <a:pt x="8612" y="60880"/>
                  </a:cubicBezTo>
                  <a:cubicBezTo>
                    <a:pt x="8745" y="60679"/>
                    <a:pt x="8877" y="60547"/>
                    <a:pt x="8946" y="60414"/>
                  </a:cubicBezTo>
                  <a:lnTo>
                    <a:pt x="9010" y="60351"/>
                  </a:lnTo>
                  <a:cubicBezTo>
                    <a:pt x="9142" y="60218"/>
                    <a:pt x="9275" y="60086"/>
                    <a:pt x="9344" y="59884"/>
                  </a:cubicBezTo>
                  <a:cubicBezTo>
                    <a:pt x="9407" y="59884"/>
                    <a:pt x="9407" y="59884"/>
                    <a:pt x="9476" y="59821"/>
                  </a:cubicBezTo>
                  <a:cubicBezTo>
                    <a:pt x="9540" y="59688"/>
                    <a:pt x="9672" y="59556"/>
                    <a:pt x="9805" y="59423"/>
                  </a:cubicBezTo>
                  <a:cubicBezTo>
                    <a:pt x="9805" y="59423"/>
                    <a:pt x="9874" y="59354"/>
                    <a:pt x="9874" y="59291"/>
                  </a:cubicBezTo>
                  <a:cubicBezTo>
                    <a:pt x="10006" y="59222"/>
                    <a:pt x="10070" y="59089"/>
                    <a:pt x="10202" y="58957"/>
                  </a:cubicBezTo>
                  <a:cubicBezTo>
                    <a:pt x="10202" y="58893"/>
                    <a:pt x="10271" y="58824"/>
                    <a:pt x="10335" y="58824"/>
                  </a:cubicBezTo>
                  <a:cubicBezTo>
                    <a:pt x="10403" y="58692"/>
                    <a:pt x="10536" y="58559"/>
                    <a:pt x="10600" y="58496"/>
                  </a:cubicBezTo>
                  <a:cubicBezTo>
                    <a:pt x="10668" y="58427"/>
                    <a:pt x="10668" y="58363"/>
                    <a:pt x="10732" y="58294"/>
                  </a:cubicBezTo>
                  <a:cubicBezTo>
                    <a:pt x="10865" y="58231"/>
                    <a:pt x="10933" y="58098"/>
                    <a:pt x="10997" y="57966"/>
                  </a:cubicBezTo>
                  <a:cubicBezTo>
                    <a:pt x="11066" y="57966"/>
                    <a:pt x="11130" y="57897"/>
                    <a:pt x="11198" y="57833"/>
                  </a:cubicBezTo>
                  <a:cubicBezTo>
                    <a:pt x="11262" y="57701"/>
                    <a:pt x="11394" y="57632"/>
                    <a:pt x="11463" y="57499"/>
                  </a:cubicBezTo>
                  <a:cubicBezTo>
                    <a:pt x="11527" y="57436"/>
                    <a:pt x="11596" y="57367"/>
                    <a:pt x="11596" y="57303"/>
                  </a:cubicBezTo>
                  <a:cubicBezTo>
                    <a:pt x="11728" y="57234"/>
                    <a:pt x="11792" y="57102"/>
                    <a:pt x="11861" y="57038"/>
                  </a:cubicBezTo>
                  <a:lnTo>
                    <a:pt x="12057" y="56837"/>
                  </a:lnTo>
                  <a:lnTo>
                    <a:pt x="12322" y="56572"/>
                  </a:lnTo>
                  <a:lnTo>
                    <a:pt x="12523" y="56376"/>
                  </a:lnTo>
                  <a:cubicBezTo>
                    <a:pt x="12587" y="56243"/>
                    <a:pt x="12656" y="56175"/>
                    <a:pt x="12788" y="56111"/>
                  </a:cubicBezTo>
                  <a:cubicBezTo>
                    <a:pt x="12852" y="56042"/>
                    <a:pt x="12921" y="55979"/>
                    <a:pt x="12984" y="55846"/>
                  </a:cubicBezTo>
                  <a:cubicBezTo>
                    <a:pt x="13053" y="55777"/>
                    <a:pt x="13117" y="55714"/>
                    <a:pt x="13186" y="55581"/>
                  </a:cubicBezTo>
                  <a:cubicBezTo>
                    <a:pt x="13249" y="55512"/>
                    <a:pt x="13318" y="55449"/>
                    <a:pt x="13451" y="55380"/>
                  </a:cubicBezTo>
                  <a:cubicBezTo>
                    <a:pt x="13514" y="55316"/>
                    <a:pt x="13583" y="55247"/>
                    <a:pt x="13647" y="55115"/>
                  </a:cubicBezTo>
                  <a:cubicBezTo>
                    <a:pt x="15369" y="53329"/>
                    <a:pt x="17028" y="51670"/>
                    <a:pt x="18353" y="50149"/>
                  </a:cubicBezTo>
                  <a:cubicBezTo>
                    <a:pt x="20207" y="48162"/>
                    <a:pt x="21797" y="46042"/>
                    <a:pt x="23318" y="43853"/>
                  </a:cubicBezTo>
                  <a:cubicBezTo>
                    <a:pt x="23387" y="43721"/>
                    <a:pt x="23451" y="43657"/>
                    <a:pt x="23520" y="43588"/>
                  </a:cubicBezTo>
                  <a:cubicBezTo>
                    <a:pt x="23520" y="43427"/>
                    <a:pt x="23562" y="43309"/>
                    <a:pt x="23578" y="43199"/>
                  </a:cubicBezTo>
                  <a:close/>
                  <a:moveTo>
                    <a:pt x="4177" y="67372"/>
                  </a:moveTo>
                  <a:lnTo>
                    <a:pt x="4108" y="67436"/>
                  </a:lnTo>
                  <a:cubicBezTo>
                    <a:pt x="4106" y="67439"/>
                    <a:pt x="4104" y="67443"/>
                    <a:pt x="4102" y="67446"/>
                  </a:cubicBezTo>
                  <a:lnTo>
                    <a:pt x="4102" y="67446"/>
                  </a:lnTo>
                  <a:lnTo>
                    <a:pt x="4177" y="67372"/>
                  </a:lnTo>
                  <a:close/>
                  <a:moveTo>
                    <a:pt x="4102" y="67446"/>
                  </a:moveTo>
                  <a:lnTo>
                    <a:pt x="3779" y="67770"/>
                  </a:lnTo>
                  <a:cubicBezTo>
                    <a:pt x="3908" y="67641"/>
                    <a:pt x="4037" y="67572"/>
                    <a:pt x="4102" y="67446"/>
                  </a:cubicBezTo>
                  <a:close/>
                  <a:moveTo>
                    <a:pt x="3912" y="67833"/>
                  </a:moveTo>
                  <a:cubicBezTo>
                    <a:pt x="3882" y="67863"/>
                    <a:pt x="3865" y="67892"/>
                    <a:pt x="3855" y="67915"/>
                  </a:cubicBezTo>
                  <a:lnTo>
                    <a:pt x="3855" y="67915"/>
                  </a:lnTo>
                  <a:cubicBezTo>
                    <a:pt x="3874" y="67889"/>
                    <a:pt x="3893" y="67862"/>
                    <a:pt x="3912" y="67833"/>
                  </a:cubicBezTo>
                  <a:close/>
                  <a:moveTo>
                    <a:pt x="3855" y="67915"/>
                  </a:moveTo>
                  <a:cubicBezTo>
                    <a:pt x="3798" y="67994"/>
                    <a:pt x="3741" y="68063"/>
                    <a:pt x="3683" y="68125"/>
                  </a:cubicBezTo>
                  <a:lnTo>
                    <a:pt x="3683" y="68125"/>
                  </a:lnTo>
                  <a:lnTo>
                    <a:pt x="3843" y="67966"/>
                  </a:lnTo>
                  <a:cubicBezTo>
                    <a:pt x="3843" y="67966"/>
                    <a:pt x="3843" y="67945"/>
                    <a:pt x="3855" y="67915"/>
                  </a:cubicBezTo>
                  <a:close/>
                  <a:moveTo>
                    <a:pt x="3683" y="68125"/>
                  </a:moveTo>
                  <a:lnTo>
                    <a:pt x="3509" y="68300"/>
                  </a:lnTo>
                  <a:lnTo>
                    <a:pt x="3509" y="68300"/>
                  </a:lnTo>
                  <a:cubicBezTo>
                    <a:pt x="3511" y="68300"/>
                    <a:pt x="3512" y="68300"/>
                    <a:pt x="3514" y="68300"/>
                  </a:cubicBezTo>
                  <a:cubicBezTo>
                    <a:pt x="3571" y="68243"/>
                    <a:pt x="3627" y="68187"/>
                    <a:pt x="3683" y="68125"/>
                  </a:cubicBezTo>
                  <a:close/>
                  <a:moveTo>
                    <a:pt x="3509" y="68300"/>
                  </a:moveTo>
                  <a:cubicBezTo>
                    <a:pt x="3445" y="68303"/>
                    <a:pt x="3445" y="68363"/>
                    <a:pt x="3445" y="68363"/>
                  </a:cubicBezTo>
                  <a:lnTo>
                    <a:pt x="3509" y="68300"/>
                  </a:lnTo>
                  <a:close/>
                  <a:moveTo>
                    <a:pt x="3647" y="68363"/>
                  </a:moveTo>
                  <a:lnTo>
                    <a:pt x="3249" y="68761"/>
                  </a:lnTo>
                  <a:cubicBezTo>
                    <a:pt x="3249" y="68761"/>
                    <a:pt x="3180" y="68830"/>
                    <a:pt x="3180" y="68893"/>
                  </a:cubicBezTo>
                  <a:lnTo>
                    <a:pt x="3514" y="68565"/>
                  </a:lnTo>
                  <a:cubicBezTo>
                    <a:pt x="3578" y="68496"/>
                    <a:pt x="3578" y="68432"/>
                    <a:pt x="3647" y="68363"/>
                  </a:cubicBezTo>
                  <a:close/>
                  <a:moveTo>
                    <a:pt x="3382" y="68893"/>
                  </a:moveTo>
                  <a:cubicBezTo>
                    <a:pt x="3249" y="69026"/>
                    <a:pt x="3117" y="69095"/>
                    <a:pt x="3048" y="69227"/>
                  </a:cubicBezTo>
                  <a:cubicBezTo>
                    <a:pt x="3011" y="69264"/>
                    <a:pt x="2996" y="69302"/>
                    <a:pt x="2976" y="69328"/>
                  </a:cubicBezTo>
                  <a:lnTo>
                    <a:pt x="2976" y="69328"/>
                  </a:lnTo>
                  <a:cubicBezTo>
                    <a:pt x="3087" y="69270"/>
                    <a:pt x="3191" y="69207"/>
                    <a:pt x="3249" y="69095"/>
                  </a:cubicBezTo>
                  <a:cubicBezTo>
                    <a:pt x="3313" y="69026"/>
                    <a:pt x="3313" y="68962"/>
                    <a:pt x="3382" y="68893"/>
                  </a:cubicBezTo>
                  <a:close/>
                  <a:moveTo>
                    <a:pt x="2976" y="69328"/>
                  </a:moveTo>
                  <a:lnTo>
                    <a:pt x="2976" y="69328"/>
                  </a:lnTo>
                  <a:cubicBezTo>
                    <a:pt x="2956" y="69339"/>
                    <a:pt x="2936" y="69349"/>
                    <a:pt x="2915" y="69360"/>
                  </a:cubicBezTo>
                  <a:cubicBezTo>
                    <a:pt x="2945" y="69360"/>
                    <a:pt x="2961" y="69347"/>
                    <a:pt x="2976" y="69328"/>
                  </a:cubicBezTo>
                  <a:close/>
                  <a:moveTo>
                    <a:pt x="3117" y="69423"/>
                  </a:moveTo>
                  <a:cubicBezTo>
                    <a:pt x="2984" y="69492"/>
                    <a:pt x="2915" y="69625"/>
                    <a:pt x="2783" y="69688"/>
                  </a:cubicBezTo>
                  <a:cubicBezTo>
                    <a:pt x="2783" y="69757"/>
                    <a:pt x="2719" y="69821"/>
                    <a:pt x="2719" y="69890"/>
                  </a:cubicBezTo>
                  <a:cubicBezTo>
                    <a:pt x="2783" y="69821"/>
                    <a:pt x="2915" y="69757"/>
                    <a:pt x="2984" y="69625"/>
                  </a:cubicBezTo>
                  <a:cubicBezTo>
                    <a:pt x="3048" y="69556"/>
                    <a:pt x="3048" y="69492"/>
                    <a:pt x="3117" y="69423"/>
                  </a:cubicBezTo>
                  <a:close/>
                  <a:moveTo>
                    <a:pt x="2852" y="69890"/>
                  </a:moveTo>
                  <a:cubicBezTo>
                    <a:pt x="2783" y="70022"/>
                    <a:pt x="2650" y="70086"/>
                    <a:pt x="2587" y="70154"/>
                  </a:cubicBezTo>
                  <a:cubicBezTo>
                    <a:pt x="2518" y="70287"/>
                    <a:pt x="2518" y="70351"/>
                    <a:pt x="2454" y="70419"/>
                  </a:cubicBezTo>
                  <a:cubicBezTo>
                    <a:pt x="2587" y="70351"/>
                    <a:pt x="2650" y="70287"/>
                    <a:pt x="2719" y="70218"/>
                  </a:cubicBezTo>
                  <a:cubicBezTo>
                    <a:pt x="2783" y="70086"/>
                    <a:pt x="2852" y="70022"/>
                    <a:pt x="2852" y="69890"/>
                  </a:cubicBezTo>
                  <a:close/>
                  <a:moveTo>
                    <a:pt x="2650" y="70419"/>
                  </a:moveTo>
                  <a:lnTo>
                    <a:pt x="2650" y="70419"/>
                  </a:lnTo>
                  <a:cubicBezTo>
                    <a:pt x="2518" y="70483"/>
                    <a:pt x="2454" y="70616"/>
                    <a:pt x="2385" y="70684"/>
                  </a:cubicBezTo>
                  <a:cubicBezTo>
                    <a:pt x="2322" y="70748"/>
                    <a:pt x="2253" y="70881"/>
                    <a:pt x="2253" y="70949"/>
                  </a:cubicBezTo>
                  <a:cubicBezTo>
                    <a:pt x="2322" y="70881"/>
                    <a:pt x="2454" y="70817"/>
                    <a:pt x="2518" y="70748"/>
                  </a:cubicBezTo>
                  <a:cubicBezTo>
                    <a:pt x="2587" y="70616"/>
                    <a:pt x="2587" y="70552"/>
                    <a:pt x="2650" y="70419"/>
                  </a:cubicBezTo>
                  <a:close/>
                  <a:moveTo>
                    <a:pt x="2454" y="70949"/>
                  </a:moveTo>
                  <a:lnTo>
                    <a:pt x="2454" y="70949"/>
                  </a:lnTo>
                  <a:cubicBezTo>
                    <a:pt x="2322" y="71013"/>
                    <a:pt x="2253" y="71082"/>
                    <a:pt x="2189" y="71145"/>
                  </a:cubicBezTo>
                  <a:cubicBezTo>
                    <a:pt x="2121" y="71278"/>
                    <a:pt x="2057" y="71347"/>
                    <a:pt x="2057" y="71479"/>
                  </a:cubicBezTo>
                  <a:cubicBezTo>
                    <a:pt x="2121" y="71410"/>
                    <a:pt x="2189" y="71347"/>
                    <a:pt x="2322" y="71278"/>
                  </a:cubicBezTo>
                  <a:cubicBezTo>
                    <a:pt x="2322" y="71145"/>
                    <a:pt x="2385" y="71082"/>
                    <a:pt x="2454" y="70949"/>
                  </a:cubicBezTo>
                  <a:close/>
                  <a:moveTo>
                    <a:pt x="2189" y="71479"/>
                  </a:moveTo>
                  <a:lnTo>
                    <a:pt x="1988" y="71675"/>
                  </a:lnTo>
                  <a:cubicBezTo>
                    <a:pt x="1924" y="71744"/>
                    <a:pt x="1856" y="71877"/>
                    <a:pt x="1856" y="72009"/>
                  </a:cubicBezTo>
                  <a:lnTo>
                    <a:pt x="2057" y="71808"/>
                  </a:lnTo>
                  <a:cubicBezTo>
                    <a:pt x="2121" y="71675"/>
                    <a:pt x="2189" y="71612"/>
                    <a:pt x="2189" y="71479"/>
                  </a:cubicBezTo>
                  <a:close/>
                  <a:moveTo>
                    <a:pt x="1988" y="72009"/>
                  </a:moveTo>
                  <a:lnTo>
                    <a:pt x="1988" y="72009"/>
                  </a:lnTo>
                  <a:cubicBezTo>
                    <a:pt x="1924" y="72073"/>
                    <a:pt x="1856" y="72142"/>
                    <a:pt x="1792" y="72142"/>
                  </a:cubicBezTo>
                  <a:cubicBezTo>
                    <a:pt x="1723" y="72274"/>
                    <a:pt x="1659" y="72407"/>
                    <a:pt x="1659" y="72470"/>
                  </a:cubicBezTo>
                  <a:cubicBezTo>
                    <a:pt x="1723" y="72407"/>
                    <a:pt x="1792" y="72338"/>
                    <a:pt x="1856" y="72338"/>
                  </a:cubicBezTo>
                  <a:cubicBezTo>
                    <a:pt x="1924" y="72205"/>
                    <a:pt x="1988" y="72073"/>
                    <a:pt x="1988" y="72009"/>
                  </a:cubicBezTo>
                  <a:close/>
                  <a:moveTo>
                    <a:pt x="1856" y="72470"/>
                  </a:moveTo>
                  <a:cubicBezTo>
                    <a:pt x="1723" y="72539"/>
                    <a:pt x="1659" y="72603"/>
                    <a:pt x="1591" y="72672"/>
                  </a:cubicBezTo>
                  <a:cubicBezTo>
                    <a:pt x="1527" y="72804"/>
                    <a:pt x="1527" y="72868"/>
                    <a:pt x="1458" y="73000"/>
                  </a:cubicBezTo>
                  <a:cubicBezTo>
                    <a:pt x="1527" y="72937"/>
                    <a:pt x="1591" y="72937"/>
                    <a:pt x="1723" y="72868"/>
                  </a:cubicBezTo>
                  <a:cubicBezTo>
                    <a:pt x="1723" y="72735"/>
                    <a:pt x="1792" y="72603"/>
                    <a:pt x="1856" y="72470"/>
                  </a:cubicBezTo>
                  <a:close/>
                  <a:moveTo>
                    <a:pt x="1659" y="73000"/>
                  </a:moveTo>
                  <a:cubicBezTo>
                    <a:pt x="1591" y="73069"/>
                    <a:pt x="1527" y="73133"/>
                    <a:pt x="1394" y="73202"/>
                  </a:cubicBezTo>
                  <a:cubicBezTo>
                    <a:pt x="1394" y="73265"/>
                    <a:pt x="1326" y="73398"/>
                    <a:pt x="1326" y="73530"/>
                  </a:cubicBezTo>
                  <a:cubicBezTo>
                    <a:pt x="1394" y="73467"/>
                    <a:pt x="1458" y="73467"/>
                    <a:pt x="1527" y="73398"/>
                  </a:cubicBezTo>
                  <a:cubicBezTo>
                    <a:pt x="1591" y="73265"/>
                    <a:pt x="1591" y="73133"/>
                    <a:pt x="1659" y="73000"/>
                  </a:cubicBezTo>
                  <a:close/>
                  <a:moveTo>
                    <a:pt x="1458" y="73530"/>
                  </a:moveTo>
                  <a:lnTo>
                    <a:pt x="1458" y="73530"/>
                  </a:lnTo>
                  <a:cubicBezTo>
                    <a:pt x="1394" y="73599"/>
                    <a:pt x="1326" y="73663"/>
                    <a:pt x="1262" y="73663"/>
                  </a:cubicBezTo>
                  <a:cubicBezTo>
                    <a:pt x="1193" y="73795"/>
                    <a:pt x="1193" y="73928"/>
                    <a:pt x="1130" y="74060"/>
                  </a:cubicBezTo>
                  <a:cubicBezTo>
                    <a:pt x="1193" y="73997"/>
                    <a:pt x="1262" y="73997"/>
                    <a:pt x="1326" y="73928"/>
                  </a:cubicBezTo>
                  <a:cubicBezTo>
                    <a:pt x="1394" y="73795"/>
                    <a:pt x="1458" y="73663"/>
                    <a:pt x="1458" y="73530"/>
                  </a:cubicBezTo>
                  <a:close/>
                  <a:moveTo>
                    <a:pt x="1326" y="74060"/>
                  </a:moveTo>
                  <a:cubicBezTo>
                    <a:pt x="1262" y="74129"/>
                    <a:pt x="1193" y="74129"/>
                    <a:pt x="1130" y="74193"/>
                  </a:cubicBezTo>
                  <a:cubicBezTo>
                    <a:pt x="1061" y="74325"/>
                    <a:pt x="997" y="74458"/>
                    <a:pt x="997" y="74590"/>
                  </a:cubicBezTo>
                  <a:cubicBezTo>
                    <a:pt x="1061" y="74527"/>
                    <a:pt x="1130" y="74527"/>
                    <a:pt x="1193" y="74458"/>
                  </a:cubicBezTo>
                  <a:cubicBezTo>
                    <a:pt x="1262" y="74325"/>
                    <a:pt x="1262" y="74193"/>
                    <a:pt x="1326" y="74060"/>
                  </a:cubicBezTo>
                  <a:close/>
                  <a:moveTo>
                    <a:pt x="1130" y="74590"/>
                  </a:moveTo>
                  <a:lnTo>
                    <a:pt x="1130" y="74590"/>
                  </a:lnTo>
                  <a:cubicBezTo>
                    <a:pt x="1061" y="74659"/>
                    <a:pt x="997" y="74659"/>
                    <a:pt x="928" y="74723"/>
                  </a:cubicBezTo>
                  <a:cubicBezTo>
                    <a:pt x="928" y="74855"/>
                    <a:pt x="865" y="74988"/>
                    <a:pt x="865" y="75120"/>
                  </a:cubicBezTo>
                  <a:cubicBezTo>
                    <a:pt x="928" y="75056"/>
                    <a:pt x="997" y="75056"/>
                    <a:pt x="1061" y="74988"/>
                  </a:cubicBezTo>
                  <a:cubicBezTo>
                    <a:pt x="1061" y="74855"/>
                    <a:pt x="1130" y="74723"/>
                    <a:pt x="1130" y="74590"/>
                  </a:cubicBezTo>
                  <a:close/>
                  <a:moveTo>
                    <a:pt x="997" y="75120"/>
                  </a:moveTo>
                  <a:lnTo>
                    <a:pt x="997" y="75120"/>
                  </a:lnTo>
                  <a:cubicBezTo>
                    <a:pt x="928" y="75189"/>
                    <a:pt x="865" y="75189"/>
                    <a:pt x="796" y="75253"/>
                  </a:cubicBezTo>
                  <a:cubicBezTo>
                    <a:pt x="796" y="75385"/>
                    <a:pt x="732" y="75518"/>
                    <a:pt x="732" y="75650"/>
                  </a:cubicBezTo>
                  <a:cubicBezTo>
                    <a:pt x="796" y="75586"/>
                    <a:pt x="865" y="75586"/>
                    <a:pt x="928" y="75518"/>
                  </a:cubicBezTo>
                  <a:cubicBezTo>
                    <a:pt x="928" y="75385"/>
                    <a:pt x="997" y="75253"/>
                    <a:pt x="997" y="75120"/>
                  </a:cubicBezTo>
                  <a:close/>
                  <a:moveTo>
                    <a:pt x="865" y="75650"/>
                  </a:moveTo>
                  <a:cubicBezTo>
                    <a:pt x="796" y="75650"/>
                    <a:pt x="732" y="75719"/>
                    <a:pt x="663" y="75782"/>
                  </a:cubicBezTo>
                  <a:cubicBezTo>
                    <a:pt x="202" y="77770"/>
                    <a:pt x="1" y="79890"/>
                    <a:pt x="1" y="82142"/>
                  </a:cubicBezTo>
                  <a:cubicBezTo>
                    <a:pt x="1" y="85788"/>
                    <a:pt x="663" y="89762"/>
                    <a:pt x="2322" y="94066"/>
                  </a:cubicBezTo>
                  <a:cubicBezTo>
                    <a:pt x="6360" y="104468"/>
                    <a:pt x="9211" y="113938"/>
                    <a:pt x="13981" y="121755"/>
                  </a:cubicBezTo>
                  <a:cubicBezTo>
                    <a:pt x="16365" y="125666"/>
                    <a:pt x="19211" y="129111"/>
                    <a:pt x="22921" y="132089"/>
                  </a:cubicBezTo>
                  <a:cubicBezTo>
                    <a:pt x="24255" y="133075"/>
                    <a:pt x="25637" y="134009"/>
                    <a:pt x="27157" y="134848"/>
                  </a:cubicBezTo>
                  <a:lnTo>
                    <a:pt x="27157" y="134848"/>
                  </a:lnTo>
                  <a:cubicBezTo>
                    <a:pt x="25664" y="133944"/>
                    <a:pt x="24275" y="132952"/>
                    <a:pt x="22990" y="131956"/>
                  </a:cubicBezTo>
                  <a:cubicBezTo>
                    <a:pt x="19280" y="128978"/>
                    <a:pt x="16498" y="125534"/>
                    <a:pt x="14113" y="121623"/>
                  </a:cubicBezTo>
                  <a:cubicBezTo>
                    <a:pt x="9344" y="113875"/>
                    <a:pt x="6493" y="104399"/>
                    <a:pt x="2518" y="94002"/>
                  </a:cubicBezTo>
                  <a:cubicBezTo>
                    <a:pt x="865" y="89693"/>
                    <a:pt x="133" y="85788"/>
                    <a:pt x="133" y="82142"/>
                  </a:cubicBezTo>
                  <a:cubicBezTo>
                    <a:pt x="133" y="79826"/>
                    <a:pt x="398" y="77706"/>
                    <a:pt x="865" y="75650"/>
                  </a:cubicBezTo>
                  <a:close/>
                  <a:moveTo>
                    <a:pt x="27157" y="134848"/>
                  </a:moveTo>
                  <a:lnTo>
                    <a:pt x="27157" y="134848"/>
                  </a:lnTo>
                  <a:cubicBezTo>
                    <a:pt x="27356" y="134969"/>
                    <a:pt x="27556" y="135088"/>
                    <a:pt x="27759" y="135205"/>
                  </a:cubicBezTo>
                  <a:lnTo>
                    <a:pt x="27823" y="135205"/>
                  </a:lnTo>
                  <a:cubicBezTo>
                    <a:pt x="27598" y="135088"/>
                    <a:pt x="27376" y="134969"/>
                    <a:pt x="27157" y="134848"/>
                  </a:cubicBezTo>
                  <a:close/>
                  <a:moveTo>
                    <a:pt x="27823" y="135401"/>
                  </a:moveTo>
                  <a:cubicBezTo>
                    <a:pt x="30541" y="136927"/>
                    <a:pt x="33588" y="138252"/>
                    <a:pt x="37097" y="139376"/>
                  </a:cubicBezTo>
                  <a:cubicBezTo>
                    <a:pt x="37229" y="139376"/>
                    <a:pt x="37298" y="139445"/>
                    <a:pt x="37431" y="139445"/>
                  </a:cubicBezTo>
                  <a:cubicBezTo>
                    <a:pt x="41273" y="140637"/>
                    <a:pt x="44648" y="141495"/>
                    <a:pt x="47764" y="142158"/>
                  </a:cubicBezTo>
                  <a:cubicBezTo>
                    <a:pt x="50414" y="142688"/>
                    <a:pt x="52799" y="143085"/>
                    <a:pt x="54982" y="143350"/>
                  </a:cubicBezTo>
                  <a:cubicBezTo>
                    <a:pt x="55093" y="143350"/>
                    <a:pt x="55204" y="143350"/>
                    <a:pt x="55311" y="143355"/>
                  </a:cubicBezTo>
                  <a:lnTo>
                    <a:pt x="55311" y="143355"/>
                  </a:lnTo>
                  <a:cubicBezTo>
                    <a:pt x="53301" y="143035"/>
                    <a:pt x="51110" y="142654"/>
                    <a:pt x="48692" y="142158"/>
                  </a:cubicBezTo>
                  <a:lnTo>
                    <a:pt x="48623" y="142158"/>
                  </a:lnTo>
                  <a:cubicBezTo>
                    <a:pt x="48490" y="142158"/>
                    <a:pt x="48427" y="142094"/>
                    <a:pt x="48294" y="142094"/>
                  </a:cubicBezTo>
                  <a:cubicBezTo>
                    <a:pt x="45046" y="141432"/>
                    <a:pt x="41469" y="140568"/>
                    <a:pt x="37431" y="139312"/>
                  </a:cubicBezTo>
                  <a:cubicBezTo>
                    <a:pt x="37362" y="139243"/>
                    <a:pt x="37298" y="139243"/>
                    <a:pt x="37229" y="139243"/>
                  </a:cubicBezTo>
                  <a:cubicBezTo>
                    <a:pt x="33721" y="138183"/>
                    <a:pt x="30605" y="136927"/>
                    <a:pt x="27892" y="135401"/>
                  </a:cubicBezTo>
                  <a:close/>
                  <a:moveTo>
                    <a:pt x="55311" y="143355"/>
                  </a:moveTo>
                  <a:lnTo>
                    <a:pt x="55311" y="143355"/>
                  </a:lnTo>
                  <a:cubicBezTo>
                    <a:pt x="55446" y="143377"/>
                    <a:pt x="55580" y="143398"/>
                    <a:pt x="55714" y="143419"/>
                  </a:cubicBezTo>
                  <a:cubicBezTo>
                    <a:pt x="55597" y="143379"/>
                    <a:pt x="55458" y="143362"/>
                    <a:pt x="55311" y="143355"/>
                  </a:cubicBezTo>
                  <a:close/>
                  <a:moveTo>
                    <a:pt x="59821" y="143483"/>
                  </a:moveTo>
                  <a:lnTo>
                    <a:pt x="59884" y="143552"/>
                  </a:lnTo>
                  <a:cubicBezTo>
                    <a:pt x="59953" y="143552"/>
                    <a:pt x="60022" y="143569"/>
                    <a:pt x="60101" y="143595"/>
                  </a:cubicBezTo>
                  <a:lnTo>
                    <a:pt x="60101" y="143595"/>
                  </a:lnTo>
                  <a:cubicBezTo>
                    <a:pt x="60020" y="143558"/>
                    <a:pt x="59930" y="143521"/>
                    <a:pt x="59821" y="143483"/>
                  </a:cubicBezTo>
                  <a:close/>
                  <a:moveTo>
                    <a:pt x="59487" y="143483"/>
                  </a:moveTo>
                  <a:lnTo>
                    <a:pt x="59487" y="143483"/>
                  </a:lnTo>
                  <a:cubicBezTo>
                    <a:pt x="59619" y="143552"/>
                    <a:pt x="59752" y="143615"/>
                    <a:pt x="59953" y="143684"/>
                  </a:cubicBezTo>
                  <a:cubicBezTo>
                    <a:pt x="59821" y="143615"/>
                    <a:pt x="59619" y="143552"/>
                    <a:pt x="59487" y="143483"/>
                  </a:cubicBezTo>
                  <a:close/>
                  <a:moveTo>
                    <a:pt x="60101" y="143595"/>
                  </a:moveTo>
                  <a:lnTo>
                    <a:pt x="60101" y="143595"/>
                  </a:lnTo>
                  <a:cubicBezTo>
                    <a:pt x="60165" y="143624"/>
                    <a:pt x="60223" y="143654"/>
                    <a:pt x="60282" y="143684"/>
                  </a:cubicBezTo>
                  <a:lnTo>
                    <a:pt x="60350" y="143684"/>
                  </a:lnTo>
                  <a:cubicBezTo>
                    <a:pt x="60254" y="143651"/>
                    <a:pt x="60173" y="143619"/>
                    <a:pt x="60101" y="143595"/>
                  </a:cubicBezTo>
                  <a:close/>
                  <a:moveTo>
                    <a:pt x="60218" y="143552"/>
                  </a:moveTo>
                  <a:cubicBezTo>
                    <a:pt x="60350" y="143615"/>
                    <a:pt x="60483" y="143615"/>
                    <a:pt x="60615" y="143684"/>
                  </a:cubicBezTo>
                  <a:lnTo>
                    <a:pt x="60679" y="143684"/>
                  </a:lnTo>
                  <a:cubicBezTo>
                    <a:pt x="60547" y="143615"/>
                    <a:pt x="60414" y="143615"/>
                    <a:pt x="60350" y="143552"/>
                  </a:cubicBezTo>
                  <a:close/>
                  <a:moveTo>
                    <a:pt x="60615" y="143552"/>
                  </a:moveTo>
                  <a:cubicBezTo>
                    <a:pt x="60748" y="143615"/>
                    <a:pt x="60880" y="143684"/>
                    <a:pt x="60944" y="143684"/>
                  </a:cubicBezTo>
                  <a:lnTo>
                    <a:pt x="61077" y="143684"/>
                  </a:lnTo>
                  <a:cubicBezTo>
                    <a:pt x="60944" y="143684"/>
                    <a:pt x="60812" y="143615"/>
                    <a:pt x="60748" y="143552"/>
                  </a:cubicBezTo>
                  <a:close/>
                  <a:moveTo>
                    <a:pt x="61013" y="143552"/>
                  </a:moveTo>
                  <a:cubicBezTo>
                    <a:pt x="61077" y="143615"/>
                    <a:pt x="61209" y="143684"/>
                    <a:pt x="61341" y="143748"/>
                  </a:cubicBezTo>
                  <a:lnTo>
                    <a:pt x="61474" y="143748"/>
                  </a:lnTo>
                  <a:cubicBezTo>
                    <a:pt x="61341" y="143684"/>
                    <a:pt x="61209" y="143615"/>
                    <a:pt x="61145" y="143552"/>
                  </a:cubicBezTo>
                  <a:close/>
                  <a:moveTo>
                    <a:pt x="61341" y="143552"/>
                  </a:moveTo>
                  <a:cubicBezTo>
                    <a:pt x="61474" y="143615"/>
                    <a:pt x="61606" y="143684"/>
                    <a:pt x="61675" y="143748"/>
                  </a:cubicBezTo>
                  <a:lnTo>
                    <a:pt x="61808" y="143748"/>
                  </a:lnTo>
                  <a:cubicBezTo>
                    <a:pt x="61739" y="143684"/>
                    <a:pt x="61606" y="143615"/>
                    <a:pt x="61543" y="143552"/>
                  </a:cubicBezTo>
                  <a:close/>
                  <a:moveTo>
                    <a:pt x="61739" y="143552"/>
                  </a:moveTo>
                  <a:cubicBezTo>
                    <a:pt x="61871" y="143615"/>
                    <a:pt x="61940" y="143684"/>
                    <a:pt x="62073" y="143748"/>
                  </a:cubicBezTo>
                  <a:lnTo>
                    <a:pt x="62205" y="143748"/>
                  </a:lnTo>
                  <a:cubicBezTo>
                    <a:pt x="62136" y="143684"/>
                    <a:pt x="62004" y="143615"/>
                    <a:pt x="61940" y="143552"/>
                  </a:cubicBezTo>
                  <a:close/>
                  <a:moveTo>
                    <a:pt x="62136" y="143552"/>
                  </a:moveTo>
                  <a:cubicBezTo>
                    <a:pt x="62205" y="143615"/>
                    <a:pt x="62338" y="143684"/>
                    <a:pt x="62401" y="143748"/>
                  </a:cubicBezTo>
                  <a:lnTo>
                    <a:pt x="62603" y="143748"/>
                  </a:lnTo>
                  <a:cubicBezTo>
                    <a:pt x="62470" y="143684"/>
                    <a:pt x="62401" y="143615"/>
                    <a:pt x="62338" y="143552"/>
                  </a:cubicBezTo>
                  <a:close/>
                  <a:moveTo>
                    <a:pt x="62470" y="143552"/>
                  </a:moveTo>
                  <a:cubicBezTo>
                    <a:pt x="62603" y="143615"/>
                    <a:pt x="62666" y="143684"/>
                    <a:pt x="62799" y="143748"/>
                  </a:cubicBezTo>
                  <a:lnTo>
                    <a:pt x="63000" y="143748"/>
                  </a:lnTo>
                  <a:cubicBezTo>
                    <a:pt x="62868" y="143684"/>
                    <a:pt x="62799" y="143615"/>
                    <a:pt x="62666" y="143552"/>
                  </a:cubicBezTo>
                  <a:close/>
                  <a:moveTo>
                    <a:pt x="62868" y="143552"/>
                  </a:moveTo>
                  <a:cubicBezTo>
                    <a:pt x="63000" y="143615"/>
                    <a:pt x="63064" y="143684"/>
                    <a:pt x="63133" y="143748"/>
                  </a:cubicBezTo>
                  <a:lnTo>
                    <a:pt x="63329" y="143748"/>
                  </a:lnTo>
                  <a:cubicBezTo>
                    <a:pt x="63265" y="143684"/>
                    <a:pt x="63196" y="143615"/>
                    <a:pt x="63064" y="143552"/>
                  </a:cubicBezTo>
                  <a:close/>
                  <a:moveTo>
                    <a:pt x="63265" y="143552"/>
                  </a:moveTo>
                  <a:cubicBezTo>
                    <a:pt x="63329" y="143615"/>
                    <a:pt x="63398" y="143684"/>
                    <a:pt x="63530" y="143748"/>
                  </a:cubicBezTo>
                  <a:cubicBezTo>
                    <a:pt x="63594" y="143748"/>
                    <a:pt x="63663" y="143684"/>
                    <a:pt x="63726" y="143684"/>
                  </a:cubicBezTo>
                  <a:cubicBezTo>
                    <a:pt x="63663" y="143684"/>
                    <a:pt x="63594" y="143615"/>
                    <a:pt x="63461" y="143552"/>
                  </a:cubicBezTo>
                  <a:close/>
                  <a:moveTo>
                    <a:pt x="133085" y="27690"/>
                  </a:moveTo>
                  <a:cubicBezTo>
                    <a:pt x="133482" y="28554"/>
                    <a:pt x="133943" y="29481"/>
                    <a:pt x="134341" y="30340"/>
                  </a:cubicBezTo>
                  <a:cubicBezTo>
                    <a:pt x="137854" y="38358"/>
                    <a:pt x="139974" y="47166"/>
                    <a:pt x="145671" y="58098"/>
                  </a:cubicBezTo>
                  <a:cubicBezTo>
                    <a:pt x="149974" y="66376"/>
                    <a:pt x="151961" y="74791"/>
                    <a:pt x="151961" y="82741"/>
                  </a:cubicBezTo>
                  <a:cubicBezTo>
                    <a:pt x="151961" y="96652"/>
                    <a:pt x="145867" y="109169"/>
                    <a:pt x="135205" y="117054"/>
                  </a:cubicBezTo>
                  <a:cubicBezTo>
                    <a:pt x="129969" y="120897"/>
                    <a:pt x="125401" y="128114"/>
                    <a:pt x="119768" y="134341"/>
                  </a:cubicBezTo>
                  <a:cubicBezTo>
                    <a:pt x="116985" y="137457"/>
                    <a:pt x="113938" y="140372"/>
                    <a:pt x="110494" y="142492"/>
                  </a:cubicBezTo>
                  <a:cubicBezTo>
                    <a:pt x="106985" y="144543"/>
                    <a:pt x="103074" y="145867"/>
                    <a:pt x="98506" y="145867"/>
                  </a:cubicBezTo>
                  <a:cubicBezTo>
                    <a:pt x="96185" y="145867"/>
                    <a:pt x="93737" y="145539"/>
                    <a:pt x="91087" y="144808"/>
                  </a:cubicBezTo>
                  <a:cubicBezTo>
                    <a:pt x="85788" y="143287"/>
                    <a:pt x="81548" y="142889"/>
                    <a:pt x="77574" y="142889"/>
                  </a:cubicBezTo>
                  <a:cubicBezTo>
                    <a:pt x="72937" y="142889"/>
                    <a:pt x="68697" y="143483"/>
                    <a:pt x="63663" y="143552"/>
                  </a:cubicBezTo>
                  <a:cubicBezTo>
                    <a:pt x="63726" y="143615"/>
                    <a:pt x="63795" y="143684"/>
                    <a:pt x="63859" y="143684"/>
                  </a:cubicBezTo>
                  <a:cubicBezTo>
                    <a:pt x="68893" y="143615"/>
                    <a:pt x="73069" y="143022"/>
                    <a:pt x="77574" y="143022"/>
                  </a:cubicBezTo>
                  <a:cubicBezTo>
                    <a:pt x="81548" y="143022"/>
                    <a:pt x="85719" y="143483"/>
                    <a:pt x="91018" y="144940"/>
                  </a:cubicBezTo>
                  <a:cubicBezTo>
                    <a:pt x="93737" y="145735"/>
                    <a:pt x="96185" y="146069"/>
                    <a:pt x="98506" y="146069"/>
                  </a:cubicBezTo>
                  <a:cubicBezTo>
                    <a:pt x="103143" y="146069"/>
                    <a:pt x="107049" y="144744"/>
                    <a:pt x="110562" y="142624"/>
                  </a:cubicBezTo>
                  <a:cubicBezTo>
                    <a:pt x="115793" y="139445"/>
                    <a:pt x="120033" y="134474"/>
                    <a:pt x="123943" y="129641"/>
                  </a:cubicBezTo>
                  <a:cubicBezTo>
                    <a:pt x="127849" y="124802"/>
                    <a:pt x="131426" y="120033"/>
                    <a:pt x="135268" y="117187"/>
                  </a:cubicBezTo>
                  <a:cubicBezTo>
                    <a:pt x="146000" y="109238"/>
                    <a:pt x="152163" y="96715"/>
                    <a:pt x="152163" y="82741"/>
                  </a:cubicBezTo>
                  <a:cubicBezTo>
                    <a:pt x="152163" y="74791"/>
                    <a:pt x="150107" y="66312"/>
                    <a:pt x="145804" y="58029"/>
                  </a:cubicBezTo>
                  <a:cubicBezTo>
                    <a:pt x="140107" y="47102"/>
                    <a:pt x="137987" y="38289"/>
                    <a:pt x="134473" y="30276"/>
                  </a:cubicBezTo>
                  <a:cubicBezTo>
                    <a:pt x="134076" y="29412"/>
                    <a:pt x="133679" y="28554"/>
                    <a:pt x="133281" y="27759"/>
                  </a:cubicBezTo>
                  <a:cubicBezTo>
                    <a:pt x="133217" y="27690"/>
                    <a:pt x="133149" y="27690"/>
                    <a:pt x="133085" y="2769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7" name="Google Shape;717;p38"/>
            <p:cNvSpPr/>
            <p:nvPr/>
          </p:nvSpPr>
          <p:spPr>
            <a:xfrm>
              <a:off x="1895025" y="998325"/>
              <a:ext cx="3855350" cy="3703000"/>
            </a:xfrm>
            <a:custGeom>
              <a:avLst/>
              <a:gdLst/>
              <a:ahLst/>
              <a:cxnLst/>
              <a:rect l="l" t="t" r="r" b="b"/>
              <a:pathLst>
                <a:path w="154214" h="148120" extrusionOk="0">
                  <a:moveTo>
                    <a:pt x="88766" y="64"/>
                  </a:moveTo>
                  <a:cubicBezTo>
                    <a:pt x="88830" y="133"/>
                    <a:pt x="88830" y="196"/>
                    <a:pt x="88898" y="196"/>
                  </a:cubicBezTo>
                  <a:cubicBezTo>
                    <a:pt x="88962" y="196"/>
                    <a:pt x="89095" y="265"/>
                    <a:pt x="89163" y="265"/>
                  </a:cubicBezTo>
                  <a:cubicBezTo>
                    <a:pt x="89163" y="196"/>
                    <a:pt x="89095" y="133"/>
                    <a:pt x="89095" y="64"/>
                  </a:cubicBezTo>
                  <a:close/>
                  <a:moveTo>
                    <a:pt x="89163" y="64"/>
                  </a:moveTo>
                  <a:cubicBezTo>
                    <a:pt x="89227" y="133"/>
                    <a:pt x="89227" y="196"/>
                    <a:pt x="89296" y="265"/>
                  </a:cubicBezTo>
                  <a:lnTo>
                    <a:pt x="89561" y="265"/>
                  </a:lnTo>
                  <a:cubicBezTo>
                    <a:pt x="89561" y="196"/>
                    <a:pt x="89492" y="133"/>
                    <a:pt x="89428" y="64"/>
                  </a:cubicBezTo>
                  <a:close/>
                  <a:moveTo>
                    <a:pt x="89561" y="133"/>
                  </a:moveTo>
                  <a:cubicBezTo>
                    <a:pt x="89624" y="133"/>
                    <a:pt x="89693" y="196"/>
                    <a:pt x="89693" y="265"/>
                  </a:cubicBezTo>
                  <a:lnTo>
                    <a:pt x="89958" y="265"/>
                  </a:lnTo>
                  <a:cubicBezTo>
                    <a:pt x="89958" y="196"/>
                    <a:pt x="89889" y="196"/>
                    <a:pt x="89826" y="133"/>
                  </a:cubicBezTo>
                  <a:close/>
                  <a:moveTo>
                    <a:pt x="89958" y="133"/>
                  </a:moveTo>
                  <a:lnTo>
                    <a:pt x="90091" y="265"/>
                  </a:lnTo>
                  <a:cubicBezTo>
                    <a:pt x="90223" y="265"/>
                    <a:pt x="90287" y="329"/>
                    <a:pt x="90356" y="329"/>
                  </a:cubicBezTo>
                  <a:cubicBezTo>
                    <a:pt x="90356" y="265"/>
                    <a:pt x="90287" y="196"/>
                    <a:pt x="90223" y="133"/>
                  </a:cubicBezTo>
                  <a:close/>
                  <a:moveTo>
                    <a:pt x="90356" y="133"/>
                  </a:moveTo>
                  <a:cubicBezTo>
                    <a:pt x="90419" y="196"/>
                    <a:pt x="90488" y="265"/>
                    <a:pt x="90488" y="329"/>
                  </a:cubicBezTo>
                  <a:lnTo>
                    <a:pt x="90753" y="329"/>
                  </a:lnTo>
                  <a:cubicBezTo>
                    <a:pt x="90684" y="265"/>
                    <a:pt x="90684" y="196"/>
                    <a:pt x="90621" y="196"/>
                  </a:cubicBezTo>
                  <a:cubicBezTo>
                    <a:pt x="90552" y="133"/>
                    <a:pt x="90419" y="133"/>
                    <a:pt x="90356" y="133"/>
                  </a:cubicBezTo>
                  <a:close/>
                  <a:moveTo>
                    <a:pt x="90753" y="196"/>
                  </a:moveTo>
                  <a:cubicBezTo>
                    <a:pt x="90817" y="265"/>
                    <a:pt x="90886" y="265"/>
                    <a:pt x="90886" y="329"/>
                  </a:cubicBezTo>
                  <a:cubicBezTo>
                    <a:pt x="91018" y="329"/>
                    <a:pt x="91082" y="329"/>
                    <a:pt x="91151" y="398"/>
                  </a:cubicBezTo>
                  <a:cubicBezTo>
                    <a:pt x="91082" y="329"/>
                    <a:pt x="91018" y="265"/>
                    <a:pt x="91018" y="196"/>
                  </a:cubicBezTo>
                  <a:close/>
                  <a:moveTo>
                    <a:pt x="91151" y="196"/>
                  </a:moveTo>
                  <a:cubicBezTo>
                    <a:pt x="91214" y="265"/>
                    <a:pt x="91283" y="329"/>
                    <a:pt x="91283" y="398"/>
                  </a:cubicBezTo>
                  <a:lnTo>
                    <a:pt x="91548" y="398"/>
                  </a:lnTo>
                  <a:lnTo>
                    <a:pt x="91347" y="196"/>
                  </a:lnTo>
                  <a:close/>
                  <a:moveTo>
                    <a:pt x="91548" y="265"/>
                  </a:moveTo>
                  <a:cubicBezTo>
                    <a:pt x="91612" y="265"/>
                    <a:pt x="91681" y="329"/>
                    <a:pt x="91744" y="398"/>
                  </a:cubicBezTo>
                  <a:cubicBezTo>
                    <a:pt x="91813" y="398"/>
                    <a:pt x="91877" y="398"/>
                    <a:pt x="91946" y="461"/>
                  </a:cubicBezTo>
                  <a:lnTo>
                    <a:pt x="91744" y="265"/>
                  </a:lnTo>
                  <a:close/>
                  <a:moveTo>
                    <a:pt x="91946" y="265"/>
                  </a:moveTo>
                  <a:lnTo>
                    <a:pt x="92142" y="461"/>
                  </a:lnTo>
                  <a:lnTo>
                    <a:pt x="92343" y="461"/>
                  </a:lnTo>
                  <a:lnTo>
                    <a:pt x="92142" y="265"/>
                  </a:lnTo>
                  <a:close/>
                  <a:moveTo>
                    <a:pt x="92343" y="329"/>
                  </a:moveTo>
                  <a:cubicBezTo>
                    <a:pt x="92407" y="398"/>
                    <a:pt x="92476" y="461"/>
                    <a:pt x="92539" y="461"/>
                  </a:cubicBezTo>
                  <a:cubicBezTo>
                    <a:pt x="92608" y="530"/>
                    <a:pt x="92672" y="530"/>
                    <a:pt x="92741" y="530"/>
                  </a:cubicBezTo>
                  <a:cubicBezTo>
                    <a:pt x="92672" y="461"/>
                    <a:pt x="92539" y="398"/>
                    <a:pt x="92476" y="329"/>
                  </a:cubicBezTo>
                  <a:close/>
                  <a:moveTo>
                    <a:pt x="92741" y="329"/>
                  </a:moveTo>
                  <a:lnTo>
                    <a:pt x="92937" y="530"/>
                  </a:lnTo>
                  <a:lnTo>
                    <a:pt x="93138" y="530"/>
                  </a:lnTo>
                  <a:cubicBezTo>
                    <a:pt x="93005" y="461"/>
                    <a:pt x="92937" y="398"/>
                    <a:pt x="92873" y="398"/>
                  </a:cubicBezTo>
                  <a:cubicBezTo>
                    <a:pt x="92804" y="329"/>
                    <a:pt x="92741" y="329"/>
                    <a:pt x="92741" y="329"/>
                  </a:cubicBezTo>
                  <a:close/>
                  <a:moveTo>
                    <a:pt x="93069" y="398"/>
                  </a:moveTo>
                  <a:cubicBezTo>
                    <a:pt x="93202" y="461"/>
                    <a:pt x="93270" y="530"/>
                    <a:pt x="93334" y="594"/>
                  </a:cubicBezTo>
                  <a:lnTo>
                    <a:pt x="93535" y="594"/>
                  </a:lnTo>
                  <a:cubicBezTo>
                    <a:pt x="93403" y="530"/>
                    <a:pt x="93334" y="461"/>
                    <a:pt x="93202" y="398"/>
                  </a:cubicBezTo>
                  <a:close/>
                  <a:moveTo>
                    <a:pt x="93864" y="461"/>
                  </a:moveTo>
                  <a:cubicBezTo>
                    <a:pt x="93968" y="515"/>
                    <a:pt x="94033" y="566"/>
                    <a:pt x="94120" y="619"/>
                  </a:cubicBezTo>
                  <a:lnTo>
                    <a:pt x="94120" y="619"/>
                  </a:lnTo>
                  <a:cubicBezTo>
                    <a:pt x="94063" y="562"/>
                    <a:pt x="94010" y="501"/>
                    <a:pt x="93933" y="461"/>
                  </a:cubicBezTo>
                  <a:close/>
                  <a:moveTo>
                    <a:pt x="93467" y="461"/>
                  </a:moveTo>
                  <a:cubicBezTo>
                    <a:pt x="93599" y="530"/>
                    <a:pt x="93668" y="594"/>
                    <a:pt x="93800" y="663"/>
                  </a:cubicBezTo>
                  <a:lnTo>
                    <a:pt x="93864" y="663"/>
                  </a:lnTo>
                  <a:cubicBezTo>
                    <a:pt x="93800" y="594"/>
                    <a:pt x="93668" y="530"/>
                    <a:pt x="93599" y="461"/>
                  </a:cubicBezTo>
                  <a:close/>
                  <a:moveTo>
                    <a:pt x="94120" y="619"/>
                  </a:moveTo>
                  <a:lnTo>
                    <a:pt x="94120" y="619"/>
                  </a:lnTo>
                  <a:cubicBezTo>
                    <a:pt x="94162" y="660"/>
                    <a:pt x="94206" y="699"/>
                    <a:pt x="94261" y="726"/>
                  </a:cubicBezTo>
                  <a:cubicBezTo>
                    <a:pt x="94261" y="663"/>
                    <a:pt x="94198" y="663"/>
                    <a:pt x="94198" y="663"/>
                  </a:cubicBezTo>
                  <a:cubicBezTo>
                    <a:pt x="94170" y="648"/>
                    <a:pt x="94144" y="633"/>
                    <a:pt x="94120" y="619"/>
                  </a:cubicBezTo>
                  <a:close/>
                  <a:moveTo>
                    <a:pt x="96583" y="859"/>
                  </a:moveTo>
                  <a:lnTo>
                    <a:pt x="96583" y="859"/>
                  </a:lnTo>
                  <a:cubicBezTo>
                    <a:pt x="96804" y="922"/>
                    <a:pt x="97026" y="982"/>
                    <a:pt x="97248" y="1040"/>
                  </a:cubicBezTo>
                  <a:lnTo>
                    <a:pt x="97248" y="1040"/>
                  </a:lnTo>
                  <a:cubicBezTo>
                    <a:pt x="97060" y="978"/>
                    <a:pt x="96821" y="921"/>
                    <a:pt x="96583" y="859"/>
                  </a:cubicBezTo>
                  <a:close/>
                  <a:moveTo>
                    <a:pt x="97248" y="1040"/>
                  </a:moveTo>
                  <a:lnTo>
                    <a:pt x="97248" y="1040"/>
                  </a:lnTo>
                  <a:cubicBezTo>
                    <a:pt x="97269" y="1046"/>
                    <a:pt x="97289" y="1053"/>
                    <a:pt x="97309" y="1060"/>
                  </a:cubicBezTo>
                  <a:cubicBezTo>
                    <a:pt x="97321" y="1062"/>
                    <a:pt x="97334" y="1063"/>
                    <a:pt x="97346" y="1065"/>
                  </a:cubicBezTo>
                  <a:lnTo>
                    <a:pt x="97346" y="1065"/>
                  </a:lnTo>
                  <a:cubicBezTo>
                    <a:pt x="97313" y="1057"/>
                    <a:pt x="97281" y="1048"/>
                    <a:pt x="97248" y="1040"/>
                  </a:cubicBezTo>
                  <a:close/>
                  <a:moveTo>
                    <a:pt x="97346" y="1065"/>
                  </a:moveTo>
                  <a:lnTo>
                    <a:pt x="97346" y="1065"/>
                  </a:lnTo>
                  <a:cubicBezTo>
                    <a:pt x="98019" y="1239"/>
                    <a:pt x="98692" y="1398"/>
                    <a:pt x="99365" y="1590"/>
                  </a:cubicBezTo>
                  <a:cubicBezTo>
                    <a:pt x="99428" y="1654"/>
                    <a:pt x="99561" y="1654"/>
                    <a:pt x="99630" y="1654"/>
                  </a:cubicBezTo>
                  <a:cubicBezTo>
                    <a:pt x="99762" y="1722"/>
                    <a:pt x="99895" y="1722"/>
                    <a:pt x="100027" y="1786"/>
                  </a:cubicBezTo>
                  <a:cubicBezTo>
                    <a:pt x="100160" y="1786"/>
                    <a:pt x="100292" y="1855"/>
                    <a:pt x="100425" y="1855"/>
                  </a:cubicBezTo>
                  <a:cubicBezTo>
                    <a:pt x="100557" y="1919"/>
                    <a:pt x="100621" y="1919"/>
                    <a:pt x="100753" y="1987"/>
                  </a:cubicBezTo>
                  <a:lnTo>
                    <a:pt x="100822" y="1987"/>
                  </a:lnTo>
                  <a:cubicBezTo>
                    <a:pt x="100886" y="1987"/>
                    <a:pt x="101018" y="2051"/>
                    <a:pt x="101151" y="2051"/>
                  </a:cubicBezTo>
                  <a:cubicBezTo>
                    <a:pt x="101283" y="2120"/>
                    <a:pt x="101416" y="2120"/>
                    <a:pt x="101485" y="2183"/>
                  </a:cubicBezTo>
                  <a:lnTo>
                    <a:pt x="101548" y="2183"/>
                  </a:lnTo>
                  <a:cubicBezTo>
                    <a:pt x="101681" y="2183"/>
                    <a:pt x="101750" y="2252"/>
                    <a:pt x="101882" y="2252"/>
                  </a:cubicBezTo>
                  <a:lnTo>
                    <a:pt x="101946" y="2252"/>
                  </a:lnTo>
                  <a:cubicBezTo>
                    <a:pt x="102015" y="2316"/>
                    <a:pt x="102147" y="2316"/>
                    <a:pt x="102211" y="2385"/>
                  </a:cubicBezTo>
                  <a:lnTo>
                    <a:pt x="102279" y="2385"/>
                  </a:lnTo>
                  <a:cubicBezTo>
                    <a:pt x="102412" y="2448"/>
                    <a:pt x="102476" y="2448"/>
                    <a:pt x="102608" y="2448"/>
                  </a:cubicBezTo>
                  <a:cubicBezTo>
                    <a:pt x="102608" y="2517"/>
                    <a:pt x="102677" y="2517"/>
                    <a:pt x="102677" y="2517"/>
                  </a:cubicBezTo>
                  <a:cubicBezTo>
                    <a:pt x="102741" y="2517"/>
                    <a:pt x="102873" y="2581"/>
                    <a:pt x="102942" y="2581"/>
                  </a:cubicBezTo>
                  <a:lnTo>
                    <a:pt x="103005" y="2581"/>
                  </a:lnTo>
                  <a:cubicBezTo>
                    <a:pt x="103138" y="2650"/>
                    <a:pt x="103207" y="2650"/>
                    <a:pt x="103339" y="2713"/>
                  </a:cubicBezTo>
                  <a:lnTo>
                    <a:pt x="103403" y="2713"/>
                  </a:lnTo>
                  <a:cubicBezTo>
                    <a:pt x="103472" y="2782"/>
                    <a:pt x="103604" y="2782"/>
                    <a:pt x="103668" y="2846"/>
                  </a:cubicBezTo>
                  <a:lnTo>
                    <a:pt x="103737" y="2846"/>
                  </a:lnTo>
                  <a:cubicBezTo>
                    <a:pt x="103869" y="2846"/>
                    <a:pt x="103933" y="2915"/>
                    <a:pt x="104002" y="2915"/>
                  </a:cubicBezTo>
                  <a:cubicBezTo>
                    <a:pt x="104065" y="2915"/>
                    <a:pt x="104065" y="2978"/>
                    <a:pt x="104134" y="2978"/>
                  </a:cubicBezTo>
                  <a:cubicBezTo>
                    <a:pt x="104198" y="2978"/>
                    <a:pt x="104267" y="3047"/>
                    <a:pt x="104399" y="3047"/>
                  </a:cubicBezTo>
                  <a:cubicBezTo>
                    <a:pt x="108109" y="4372"/>
                    <a:pt x="111750" y="6158"/>
                    <a:pt x="115327" y="8543"/>
                  </a:cubicBezTo>
                  <a:cubicBezTo>
                    <a:pt x="121024" y="12454"/>
                    <a:pt x="125199" y="16163"/>
                    <a:pt x="128443" y="19873"/>
                  </a:cubicBezTo>
                  <a:lnTo>
                    <a:pt x="128575" y="20005"/>
                  </a:lnTo>
                  <a:lnTo>
                    <a:pt x="128777" y="20202"/>
                  </a:lnTo>
                  <a:cubicBezTo>
                    <a:pt x="128840" y="20270"/>
                    <a:pt x="128840" y="20334"/>
                    <a:pt x="128909" y="20403"/>
                  </a:cubicBezTo>
                  <a:cubicBezTo>
                    <a:pt x="128973" y="20535"/>
                    <a:pt x="129042" y="20535"/>
                    <a:pt x="129105" y="20599"/>
                  </a:cubicBezTo>
                  <a:cubicBezTo>
                    <a:pt x="129174" y="20731"/>
                    <a:pt x="129238" y="20800"/>
                    <a:pt x="129238" y="20864"/>
                  </a:cubicBezTo>
                  <a:lnTo>
                    <a:pt x="129439" y="21065"/>
                  </a:lnTo>
                  <a:cubicBezTo>
                    <a:pt x="129503" y="21129"/>
                    <a:pt x="129571" y="21198"/>
                    <a:pt x="129571" y="21261"/>
                  </a:cubicBezTo>
                  <a:lnTo>
                    <a:pt x="129768" y="21463"/>
                  </a:lnTo>
                  <a:lnTo>
                    <a:pt x="129900" y="21595"/>
                  </a:lnTo>
                  <a:cubicBezTo>
                    <a:pt x="130631" y="22390"/>
                    <a:pt x="131294" y="23249"/>
                    <a:pt x="131887" y="24044"/>
                  </a:cubicBezTo>
                  <a:cubicBezTo>
                    <a:pt x="131824" y="23911"/>
                    <a:pt x="131755" y="23779"/>
                    <a:pt x="131622" y="23646"/>
                  </a:cubicBezTo>
                  <a:cubicBezTo>
                    <a:pt x="131029" y="22788"/>
                    <a:pt x="130366" y="21924"/>
                    <a:pt x="129704" y="21065"/>
                  </a:cubicBezTo>
                  <a:cubicBezTo>
                    <a:pt x="129635" y="21065"/>
                    <a:pt x="129635" y="20996"/>
                    <a:pt x="129571" y="20996"/>
                  </a:cubicBezTo>
                  <a:cubicBezTo>
                    <a:pt x="129571" y="20933"/>
                    <a:pt x="129503" y="20864"/>
                    <a:pt x="129439" y="20800"/>
                  </a:cubicBezTo>
                  <a:cubicBezTo>
                    <a:pt x="129370" y="20731"/>
                    <a:pt x="129306" y="20668"/>
                    <a:pt x="129306" y="20599"/>
                  </a:cubicBezTo>
                  <a:lnTo>
                    <a:pt x="129105" y="20403"/>
                  </a:lnTo>
                  <a:cubicBezTo>
                    <a:pt x="129042" y="20334"/>
                    <a:pt x="129042" y="20270"/>
                    <a:pt x="128973" y="20202"/>
                  </a:cubicBezTo>
                  <a:lnTo>
                    <a:pt x="128777" y="20005"/>
                  </a:lnTo>
                  <a:cubicBezTo>
                    <a:pt x="128708" y="19937"/>
                    <a:pt x="128708" y="19873"/>
                    <a:pt x="128644" y="19873"/>
                  </a:cubicBezTo>
                  <a:lnTo>
                    <a:pt x="128443" y="19672"/>
                  </a:lnTo>
                  <a:cubicBezTo>
                    <a:pt x="125199" y="15962"/>
                    <a:pt x="121024" y="12321"/>
                    <a:pt x="115396" y="8410"/>
                  </a:cubicBezTo>
                  <a:cubicBezTo>
                    <a:pt x="111882" y="6026"/>
                    <a:pt x="108241" y="4240"/>
                    <a:pt x="104532" y="2915"/>
                  </a:cubicBezTo>
                  <a:cubicBezTo>
                    <a:pt x="104463" y="2915"/>
                    <a:pt x="104330" y="2846"/>
                    <a:pt x="104267" y="2846"/>
                  </a:cubicBezTo>
                  <a:lnTo>
                    <a:pt x="104198" y="2846"/>
                  </a:lnTo>
                  <a:cubicBezTo>
                    <a:pt x="104065" y="2782"/>
                    <a:pt x="104002" y="2782"/>
                    <a:pt x="103933" y="2713"/>
                  </a:cubicBezTo>
                  <a:lnTo>
                    <a:pt x="103869" y="2713"/>
                  </a:lnTo>
                  <a:cubicBezTo>
                    <a:pt x="103737" y="2650"/>
                    <a:pt x="103668" y="2650"/>
                    <a:pt x="103535" y="2581"/>
                  </a:cubicBezTo>
                  <a:lnTo>
                    <a:pt x="103472" y="2581"/>
                  </a:lnTo>
                  <a:cubicBezTo>
                    <a:pt x="103403" y="2581"/>
                    <a:pt x="103339" y="2517"/>
                    <a:pt x="103207" y="2517"/>
                  </a:cubicBezTo>
                  <a:cubicBezTo>
                    <a:pt x="103207" y="2517"/>
                    <a:pt x="103138" y="2517"/>
                    <a:pt x="103138" y="2448"/>
                  </a:cubicBezTo>
                  <a:cubicBezTo>
                    <a:pt x="103074" y="2448"/>
                    <a:pt x="102942" y="2448"/>
                    <a:pt x="102873" y="2385"/>
                  </a:cubicBezTo>
                  <a:lnTo>
                    <a:pt x="102809" y="2385"/>
                  </a:lnTo>
                  <a:cubicBezTo>
                    <a:pt x="102677" y="2316"/>
                    <a:pt x="102608" y="2316"/>
                    <a:pt x="102476" y="2252"/>
                  </a:cubicBezTo>
                  <a:cubicBezTo>
                    <a:pt x="102343" y="2252"/>
                    <a:pt x="102279" y="2183"/>
                    <a:pt x="102147" y="2183"/>
                  </a:cubicBezTo>
                  <a:lnTo>
                    <a:pt x="102078" y="2183"/>
                  </a:lnTo>
                  <a:cubicBezTo>
                    <a:pt x="102015" y="2120"/>
                    <a:pt x="101882" y="2120"/>
                    <a:pt x="101813" y="2051"/>
                  </a:cubicBezTo>
                  <a:lnTo>
                    <a:pt x="101750" y="2051"/>
                  </a:lnTo>
                  <a:cubicBezTo>
                    <a:pt x="101617" y="2051"/>
                    <a:pt x="101548" y="1987"/>
                    <a:pt x="101416" y="1987"/>
                  </a:cubicBezTo>
                  <a:cubicBezTo>
                    <a:pt x="101283" y="1919"/>
                    <a:pt x="101151" y="1919"/>
                    <a:pt x="101087" y="1855"/>
                  </a:cubicBezTo>
                  <a:cubicBezTo>
                    <a:pt x="100955" y="1855"/>
                    <a:pt x="100822" y="1786"/>
                    <a:pt x="100690" y="1786"/>
                  </a:cubicBezTo>
                  <a:cubicBezTo>
                    <a:pt x="100621" y="1786"/>
                    <a:pt x="100488" y="1722"/>
                    <a:pt x="100356" y="1722"/>
                  </a:cubicBezTo>
                  <a:cubicBezTo>
                    <a:pt x="100292" y="1654"/>
                    <a:pt x="100292" y="1654"/>
                    <a:pt x="100223" y="1654"/>
                  </a:cubicBezTo>
                  <a:cubicBezTo>
                    <a:pt x="99245" y="1392"/>
                    <a:pt x="98328" y="1197"/>
                    <a:pt x="97346" y="1065"/>
                  </a:cubicBezTo>
                  <a:close/>
                  <a:moveTo>
                    <a:pt x="133016" y="25967"/>
                  </a:moveTo>
                  <a:cubicBezTo>
                    <a:pt x="133016" y="26031"/>
                    <a:pt x="133080" y="26031"/>
                    <a:pt x="133080" y="26031"/>
                  </a:cubicBezTo>
                  <a:lnTo>
                    <a:pt x="133016" y="25967"/>
                  </a:lnTo>
                  <a:close/>
                  <a:moveTo>
                    <a:pt x="133149" y="26232"/>
                  </a:moveTo>
                  <a:cubicBezTo>
                    <a:pt x="133275" y="26293"/>
                    <a:pt x="133339" y="26296"/>
                    <a:pt x="133405" y="26356"/>
                  </a:cubicBezTo>
                  <a:lnTo>
                    <a:pt x="133405" y="26356"/>
                  </a:lnTo>
                  <a:cubicBezTo>
                    <a:pt x="133334" y="26291"/>
                    <a:pt x="133210" y="26232"/>
                    <a:pt x="133149" y="26232"/>
                  </a:cubicBezTo>
                  <a:close/>
                  <a:moveTo>
                    <a:pt x="133405" y="26356"/>
                  </a:moveTo>
                  <a:lnTo>
                    <a:pt x="133405" y="26356"/>
                  </a:lnTo>
                  <a:cubicBezTo>
                    <a:pt x="133408" y="26359"/>
                    <a:pt x="133411" y="26362"/>
                    <a:pt x="133414" y="26365"/>
                  </a:cubicBezTo>
                  <a:cubicBezTo>
                    <a:pt x="133411" y="26362"/>
                    <a:pt x="133408" y="26359"/>
                    <a:pt x="133405" y="26356"/>
                  </a:cubicBezTo>
                  <a:close/>
                  <a:moveTo>
                    <a:pt x="133281" y="26428"/>
                  </a:moveTo>
                  <a:cubicBezTo>
                    <a:pt x="133414" y="26497"/>
                    <a:pt x="133477" y="26561"/>
                    <a:pt x="133546" y="26561"/>
                  </a:cubicBezTo>
                  <a:cubicBezTo>
                    <a:pt x="133477" y="26497"/>
                    <a:pt x="133345" y="26428"/>
                    <a:pt x="133281" y="26428"/>
                  </a:cubicBezTo>
                  <a:close/>
                  <a:moveTo>
                    <a:pt x="133414" y="26630"/>
                  </a:moveTo>
                  <a:cubicBezTo>
                    <a:pt x="133414" y="26630"/>
                    <a:pt x="133414" y="26693"/>
                    <a:pt x="133477" y="26693"/>
                  </a:cubicBezTo>
                  <a:cubicBezTo>
                    <a:pt x="133546" y="26693"/>
                    <a:pt x="133610" y="26762"/>
                    <a:pt x="133679" y="26762"/>
                  </a:cubicBezTo>
                  <a:cubicBezTo>
                    <a:pt x="133610" y="26693"/>
                    <a:pt x="133477" y="26693"/>
                    <a:pt x="133414" y="26630"/>
                  </a:cubicBezTo>
                  <a:close/>
                  <a:moveTo>
                    <a:pt x="133546" y="26826"/>
                  </a:moveTo>
                  <a:cubicBezTo>
                    <a:pt x="133546" y="26895"/>
                    <a:pt x="133546" y="26895"/>
                    <a:pt x="133610" y="26895"/>
                  </a:cubicBezTo>
                  <a:cubicBezTo>
                    <a:pt x="133679" y="26958"/>
                    <a:pt x="133742" y="26958"/>
                    <a:pt x="133811" y="27027"/>
                  </a:cubicBezTo>
                  <a:lnTo>
                    <a:pt x="133811" y="26958"/>
                  </a:lnTo>
                  <a:cubicBezTo>
                    <a:pt x="133742" y="26895"/>
                    <a:pt x="133610" y="26895"/>
                    <a:pt x="133546" y="26826"/>
                  </a:cubicBezTo>
                  <a:close/>
                  <a:moveTo>
                    <a:pt x="133679" y="27027"/>
                  </a:moveTo>
                  <a:cubicBezTo>
                    <a:pt x="133679" y="27091"/>
                    <a:pt x="133679" y="27091"/>
                    <a:pt x="133742" y="27160"/>
                  </a:cubicBezTo>
                  <a:cubicBezTo>
                    <a:pt x="133811" y="27160"/>
                    <a:pt x="133875" y="27223"/>
                    <a:pt x="133943" y="27223"/>
                  </a:cubicBezTo>
                  <a:lnTo>
                    <a:pt x="133943" y="27160"/>
                  </a:lnTo>
                  <a:cubicBezTo>
                    <a:pt x="133811" y="27091"/>
                    <a:pt x="133742" y="27091"/>
                    <a:pt x="133679" y="27027"/>
                  </a:cubicBezTo>
                  <a:close/>
                  <a:moveTo>
                    <a:pt x="133811" y="27292"/>
                  </a:moveTo>
                  <a:lnTo>
                    <a:pt x="133875" y="27356"/>
                  </a:lnTo>
                  <a:cubicBezTo>
                    <a:pt x="133943" y="27356"/>
                    <a:pt x="134007" y="27425"/>
                    <a:pt x="134076" y="27425"/>
                  </a:cubicBezTo>
                  <a:lnTo>
                    <a:pt x="134076" y="27356"/>
                  </a:lnTo>
                  <a:cubicBezTo>
                    <a:pt x="133943" y="27356"/>
                    <a:pt x="133875" y="27292"/>
                    <a:pt x="133811" y="27292"/>
                  </a:cubicBezTo>
                  <a:close/>
                  <a:moveTo>
                    <a:pt x="133943" y="27488"/>
                  </a:moveTo>
                  <a:cubicBezTo>
                    <a:pt x="133943" y="27557"/>
                    <a:pt x="133943" y="27557"/>
                    <a:pt x="134007" y="27621"/>
                  </a:cubicBezTo>
                  <a:cubicBezTo>
                    <a:pt x="134076" y="27621"/>
                    <a:pt x="134140" y="27621"/>
                    <a:pt x="134208" y="27690"/>
                  </a:cubicBezTo>
                  <a:cubicBezTo>
                    <a:pt x="134208" y="27621"/>
                    <a:pt x="134208" y="27621"/>
                    <a:pt x="134140" y="27557"/>
                  </a:cubicBezTo>
                  <a:cubicBezTo>
                    <a:pt x="134076" y="27557"/>
                    <a:pt x="134007" y="27488"/>
                    <a:pt x="133943" y="27488"/>
                  </a:cubicBezTo>
                  <a:close/>
                  <a:moveTo>
                    <a:pt x="134076" y="27690"/>
                  </a:moveTo>
                  <a:cubicBezTo>
                    <a:pt x="134076" y="27753"/>
                    <a:pt x="134076" y="27753"/>
                    <a:pt x="134140" y="27822"/>
                  </a:cubicBezTo>
                  <a:cubicBezTo>
                    <a:pt x="134208" y="27822"/>
                    <a:pt x="134272" y="27886"/>
                    <a:pt x="134341" y="27886"/>
                  </a:cubicBezTo>
                  <a:cubicBezTo>
                    <a:pt x="134341" y="27822"/>
                    <a:pt x="134341" y="27822"/>
                    <a:pt x="134272" y="27753"/>
                  </a:cubicBezTo>
                  <a:cubicBezTo>
                    <a:pt x="134208" y="27753"/>
                    <a:pt x="134140" y="27753"/>
                    <a:pt x="134076" y="27690"/>
                  </a:cubicBezTo>
                  <a:close/>
                  <a:moveTo>
                    <a:pt x="134208" y="27955"/>
                  </a:moveTo>
                  <a:cubicBezTo>
                    <a:pt x="134208" y="27955"/>
                    <a:pt x="134208" y="28018"/>
                    <a:pt x="134272" y="28018"/>
                  </a:cubicBezTo>
                  <a:cubicBezTo>
                    <a:pt x="134341" y="28087"/>
                    <a:pt x="134405" y="28087"/>
                    <a:pt x="134473" y="28087"/>
                  </a:cubicBezTo>
                  <a:lnTo>
                    <a:pt x="134405" y="28018"/>
                  </a:lnTo>
                  <a:cubicBezTo>
                    <a:pt x="134341" y="27955"/>
                    <a:pt x="134272" y="27955"/>
                    <a:pt x="134208" y="27955"/>
                  </a:cubicBezTo>
                  <a:close/>
                  <a:moveTo>
                    <a:pt x="134341" y="28151"/>
                  </a:moveTo>
                  <a:cubicBezTo>
                    <a:pt x="134341" y="28220"/>
                    <a:pt x="134341" y="28220"/>
                    <a:pt x="134405" y="28283"/>
                  </a:cubicBezTo>
                  <a:cubicBezTo>
                    <a:pt x="134473" y="28283"/>
                    <a:pt x="134537" y="28283"/>
                    <a:pt x="134606" y="28352"/>
                  </a:cubicBezTo>
                  <a:cubicBezTo>
                    <a:pt x="134606" y="28283"/>
                    <a:pt x="134537" y="28220"/>
                    <a:pt x="134537" y="28220"/>
                  </a:cubicBezTo>
                  <a:cubicBezTo>
                    <a:pt x="134473" y="28151"/>
                    <a:pt x="134405" y="28151"/>
                    <a:pt x="134341" y="28151"/>
                  </a:cubicBezTo>
                  <a:close/>
                  <a:moveTo>
                    <a:pt x="85650" y="0"/>
                  </a:moveTo>
                  <a:cubicBezTo>
                    <a:pt x="78628" y="0"/>
                    <a:pt x="71940" y="928"/>
                    <a:pt x="66042" y="1919"/>
                  </a:cubicBezTo>
                  <a:cubicBezTo>
                    <a:pt x="58755" y="3111"/>
                    <a:pt x="53127" y="5697"/>
                    <a:pt x="48554" y="9205"/>
                  </a:cubicBezTo>
                  <a:cubicBezTo>
                    <a:pt x="41665" y="14505"/>
                    <a:pt x="37160" y="21860"/>
                    <a:pt x="32921" y="29412"/>
                  </a:cubicBezTo>
                  <a:lnTo>
                    <a:pt x="30340" y="34181"/>
                  </a:lnTo>
                  <a:cubicBezTo>
                    <a:pt x="30340" y="34245"/>
                    <a:pt x="30271" y="34314"/>
                    <a:pt x="30207" y="34378"/>
                  </a:cubicBezTo>
                  <a:lnTo>
                    <a:pt x="30207" y="34446"/>
                  </a:lnTo>
                  <a:lnTo>
                    <a:pt x="30207" y="34510"/>
                  </a:lnTo>
                  <a:cubicBezTo>
                    <a:pt x="29304" y="36189"/>
                    <a:pt x="28400" y="37933"/>
                    <a:pt x="27496" y="39615"/>
                  </a:cubicBezTo>
                  <a:lnTo>
                    <a:pt x="27496" y="39615"/>
                  </a:lnTo>
                  <a:cubicBezTo>
                    <a:pt x="27561" y="39501"/>
                    <a:pt x="27642" y="39373"/>
                    <a:pt x="27690" y="39279"/>
                  </a:cubicBezTo>
                  <a:cubicBezTo>
                    <a:pt x="28618" y="37626"/>
                    <a:pt x="29545" y="35967"/>
                    <a:pt x="30472" y="34245"/>
                  </a:cubicBezTo>
                  <a:cubicBezTo>
                    <a:pt x="30536" y="34245"/>
                    <a:pt x="30536" y="34181"/>
                    <a:pt x="30536" y="34113"/>
                  </a:cubicBezTo>
                  <a:cubicBezTo>
                    <a:pt x="32788" y="30074"/>
                    <a:pt x="34977" y="25967"/>
                    <a:pt x="37494" y="22056"/>
                  </a:cubicBezTo>
                  <a:cubicBezTo>
                    <a:pt x="40541" y="17287"/>
                    <a:pt x="44049" y="12851"/>
                    <a:pt x="48623" y="9338"/>
                  </a:cubicBezTo>
                  <a:cubicBezTo>
                    <a:pt x="53191" y="5829"/>
                    <a:pt x="58824" y="3243"/>
                    <a:pt x="66042" y="2051"/>
                  </a:cubicBezTo>
                  <a:cubicBezTo>
                    <a:pt x="72004" y="1124"/>
                    <a:pt x="78697" y="133"/>
                    <a:pt x="85650" y="133"/>
                  </a:cubicBezTo>
                  <a:cubicBezTo>
                    <a:pt x="86646" y="133"/>
                    <a:pt x="87706" y="196"/>
                    <a:pt x="88766" y="196"/>
                  </a:cubicBezTo>
                  <a:cubicBezTo>
                    <a:pt x="88766" y="196"/>
                    <a:pt x="88697" y="133"/>
                    <a:pt x="88697" y="64"/>
                  </a:cubicBezTo>
                  <a:cubicBezTo>
                    <a:pt x="87637" y="0"/>
                    <a:pt x="86646" y="0"/>
                    <a:pt x="85650" y="0"/>
                  </a:cubicBezTo>
                  <a:close/>
                  <a:moveTo>
                    <a:pt x="27496" y="39615"/>
                  </a:moveTo>
                  <a:cubicBezTo>
                    <a:pt x="27469" y="39662"/>
                    <a:pt x="27444" y="39707"/>
                    <a:pt x="27425" y="39746"/>
                  </a:cubicBezTo>
                  <a:cubicBezTo>
                    <a:pt x="27449" y="39702"/>
                    <a:pt x="27472" y="39658"/>
                    <a:pt x="27496" y="39615"/>
                  </a:cubicBezTo>
                  <a:close/>
                  <a:moveTo>
                    <a:pt x="24511" y="44181"/>
                  </a:moveTo>
                  <a:lnTo>
                    <a:pt x="24511" y="44181"/>
                  </a:lnTo>
                  <a:cubicBezTo>
                    <a:pt x="24442" y="44250"/>
                    <a:pt x="24378" y="44314"/>
                    <a:pt x="24309" y="44446"/>
                  </a:cubicBezTo>
                  <a:cubicBezTo>
                    <a:pt x="22719" y="46831"/>
                    <a:pt x="20997" y="49152"/>
                    <a:pt x="19079" y="51336"/>
                  </a:cubicBezTo>
                  <a:cubicBezTo>
                    <a:pt x="17817" y="52729"/>
                    <a:pt x="16296" y="54319"/>
                    <a:pt x="14638" y="55973"/>
                  </a:cubicBezTo>
                  <a:cubicBezTo>
                    <a:pt x="14574" y="56042"/>
                    <a:pt x="14505" y="56174"/>
                    <a:pt x="14373" y="56238"/>
                  </a:cubicBezTo>
                  <a:lnTo>
                    <a:pt x="14177" y="56439"/>
                  </a:lnTo>
                  <a:cubicBezTo>
                    <a:pt x="14108" y="56572"/>
                    <a:pt x="14044" y="56635"/>
                    <a:pt x="13912" y="56704"/>
                  </a:cubicBezTo>
                  <a:cubicBezTo>
                    <a:pt x="13843" y="56768"/>
                    <a:pt x="13779" y="56836"/>
                    <a:pt x="13710" y="56969"/>
                  </a:cubicBezTo>
                  <a:lnTo>
                    <a:pt x="13445" y="57234"/>
                  </a:lnTo>
                  <a:cubicBezTo>
                    <a:pt x="13382" y="57234"/>
                    <a:pt x="13313" y="57298"/>
                    <a:pt x="13313" y="57366"/>
                  </a:cubicBezTo>
                  <a:cubicBezTo>
                    <a:pt x="13180" y="57499"/>
                    <a:pt x="13117" y="57563"/>
                    <a:pt x="13048" y="57695"/>
                  </a:cubicBezTo>
                  <a:lnTo>
                    <a:pt x="12852" y="57896"/>
                  </a:lnTo>
                  <a:cubicBezTo>
                    <a:pt x="12783" y="57960"/>
                    <a:pt x="12650" y="58029"/>
                    <a:pt x="12587" y="58161"/>
                  </a:cubicBezTo>
                  <a:lnTo>
                    <a:pt x="12385" y="58357"/>
                  </a:lnTo>
                  <a:lnTo>
                    <a:pt x="12121" y="58622"/>
                  </a:lnTo>
                  <a:cubicBezTo>
                    <a:pt x="12057" y="58691"/>
                    <a:pt x="12057" y="58755"/>
                    <a:pt x="11988" y="58824"/>
                  </a:cubicBezTo>
                  <a:cubicBezTo>
                    <a:pt x="11856" y="58887"/>
                    <a:pt x="11792" y="59020"/>
                    <a:pt x="11723" y="59089"/>
                  </a:cubicBezTo>
                  <a:lnTo>
                    <a:pt x="11527" y="59285"/>
                  </a:lnTo>
                  <a:lnTo>
                    <a:pt x="11262" y="59550"/>
                  </a:lnTo>
                  <a:cubicBezTo>
                    <a:pt x="11193" y="59619"/>
                    <a:pt x="11193" y="59682"/>
                    <a:pt x="11130" y="59682"/>
                  </a:cubicBezTo>
                  <a:cubicBezTo>
                    <a:pt x="11061" y="59815"/>
                    <a:pt x="10928" y="59947"/>
                    <a:pt x="10796" y="60080"/>
                  </a:cubicBezTo>
                  <a:lnTo>
                    <a:pt x="10732" y="60149"/>
                  </a:lnTo>
                  <a:cubicBezTo>
                    <a:pt x="10600" y="60281"/>
                    <a:pt x="10531" y="60414"/>
                    <a:pt x="10398" y="60546"/>
                  </a:cubicBezTo>
                  <a:lnTo>
                    <a:pt x="10335" y="60610"/>
                  </a:lnTo>
                  <a:cubicBezTo>
                    <a:pt x="10202" y="60742"/>
                    <a:pt x="10070" y="60875"/>
                    <a:pt x="10001" y="61007"/>
                  </a:cubicBezTo>
                  <a:cubicBezTo>
                    <a:pt x="9937" y="61007"/>
                    <a:pt x="9937" y="61076"/>
                    <a:pt x="9937" y="61076"/>
                  </a:cubicBezTo>
                  <a:cubicBezTo>
                    <a:pt x="9805" y="61209"/>
                    <a:pt x="9672" y="61341"/>
                    <a:pt x="9603" y="61473"/>
                  </a:cubicBezTo>
                  <a:cubicBezTo>
                    <a:pt x="9540" y="61473"/>
                    <a:pt x="9540" y="61473"/>
                    <a:pt x="9540" y="61537"/>
                  </a:cubicBezTo>
                  <a:cubicBezTo>
                    <a:pt x="9471" y="61606"/>
                    <a:pt x="9407" y="61670"/>
                    <a:pt x="9338" y="61802"/>
                  </a:cubicBezTo>
                  <a:cubicBezTo>
                    <a:pt x="8612" y="62666"/>
                    <a:pt x="7881" y="63524"/>
                    <a:pt x="7155" y="64521"/>
                  </a:cubicBezTo>
                  <a:cubicBezTo>
                    <a:pt x="6954" y="64786"/>
                    <a:pt x="6758" y="65114"/>
                    <a:pt x="6493" y="65379"/>
                  </a:cubicBezTo>
                  <a:cubicBezTo>
                    <a:pt x="6291" y="65713"/>
                    <a:pt x="6026" y="66042"/>
                    <a:pt x="5830" y="66375"/>
                  </a:cubicBezTo>
                  <a:cubicBezTo>
                    <a:pt x="6095" y="66042"/>
                    <a:pt x="6291" y="65713"/>
                    <a:pt x="6556" y="65448"/>
                  </a:cubicBezTo>
                  <a:cubicBezTo>
                    <a:pt x="7219" y="64521"/>
                    <a:pt x="7950" y="63726"/>
                    <a:pt x="8612" y="62862"/>
                  </a:cubicBezTo>
                  <a:cubicBezTo>
                    <a:pt x="8745" y="62729"/>
                    <a:pt x="8877" y="62597"/>
                    <a:pt x="8941" y="62464"/>
                  </a:cubicBezTo>
                  <a:lnTo>
                    <a:pt x="9010" y="62464"/>
                  </a:lnTo>
                  <a:cubicBezTo>
                    <a:pt x="9142" y="62268"/>
                    <a:pt x="9206" y="62136"/>
                    <a:pt x="9338" y="62003"/>
                  </a:cubicBezTo>
                  <a:lnTo>
                    <a:pt x="9407" y="61935"/>
                  </a:lnTo>
                  <a:cubicBezTo>
                    <a:pt x="9540" y="61802"/>
                    <a:pt x="9672" y="61670"/>
                    <a:pt x="9805" y="61473"/>
                  </a:cubicBezTo>
                  <a:cubicBezTo>
                    <a:pt x="9805" y="61473"/>
                    <a:pt x="9805" y="61405"/>
                    <a:pt x="9868" y="61405"/>
                  </a:cubicBezTo>
                  <a:cubicBezTo>
                    <a:pt x="9937" y="61272"/>
                    <a:pt x="10070" y="61140"/>
                    <a:pt x="10202" y="61007"/>
                  </a:cubicBezTo>
                  <a:cubicBezTo>
                    <a:pt x="10202" y="61007"/>
                    <a:pt x="10266" y="60944"/>
                    <a:pt x="10266" y="60875"/>
                  </a:cubicBezTo>
                  <a:cubicBezTo>
                    <a:pt x="10398" y="60742"/>
                    <a:pt x="10531" y="60679"/>
                    <a:pt x="10600" y="60546"/>
                  </a:cubicBezTo>
                  <a:cubicBezTo>
                    <a:pt x="10663" y="60477"/>
                    <a:pt x="10663" y="60414"/>
                    <a:pt x="10732" y="60414"/>
                  </a:cubicBezTo>
                  <a:cubicBezTo>
                    <a:pt x="10865" y="60281"/>
                    <a:pt x="10928" y="60149"/>
                    <a:pt x="11061" y="60080"/>
                  </a:cubicBezTo>
                  <a:cubicBezTo>
                    <a:pt x="11061" y="60016"/>
                    <a:pt x="11130" y="59947"/>
                    <a:pt x="11193" y="59884"/>
                  </a:cubicBezTo>
                  <a:cubicBezTo>
                    <a:pt x="11262" y="59815"/>
                    <a:pt x="11394" y="59682"/>
                    <a:pt x="11458" y="59550"/>
                  </a:cubicBezTo>
                  <a:cubicBezTo>
                    <a:pt x="11527" y="59550"/>
                    <a:pt x="11591" y="59486"/>
                    <a:pt x="11659" y="59417"/>
                  </a:cubicBezTo>
                  <a:cubicBezTo>
                    <a:pt x="11723" y="59285"/>
                    <a:pt x="11792" y="59221"/>
                    <a:pt x="11924" y="59089"/>
                  </a:cubicBezTo>
                  <a:cubicBezTo>
                    <a:pt x="11988" y="59020"/>
                    <a:pt x="11988" y="58956"/>
                    <a:pt x="12057" y="58887"/>
                  </a:cubicBezTo>
                  <a:cubicBezTo>
                    <a:pt x="12189" y="58824"/>
                    <a:pt x="12253" y="58691"/>
                    <a:pt x="12322" y="58622"/>
                  </a:cubicBezTo>
                  <a:lnTo>
                    <a:pt x="12518" y="58426"/>
                  </a:lnTo>
                  <a:cubicBezTo>
                    <a:pt x="12650" y="58357"/>
                    <a:pt x="12719" y="58225"/>
                    <a:pt x="12783" y="58161"/>
                  </a:cubicBezTo>
                  <a:lnTo>
                    <a:pt x="12984" y="57960"/>
                  </a:lnTo>
                  <a:cubicBezTo>
                    <a:pt x="13048" y="57827"/>
                    <a:pt x="13180" y="57764"/>
                    <a:pt x="13249" y="57695"/>
                  </a:cubicBezTo>
                  <a:cubicBezTo>
                    <a:pt x="13313" y="57563"/>
                    <a:pt x="13382" y="57499"/>
                    <a:pt x="13445" y="57430"/>
                  </a:cubicBezTo>
                  <a:cubicBezTo>
                    <a:pt x="13514" y="57366"/>
                    <a:pt x="13647" y="57298"/>
                    <a:pt x="13710" y="57165"/>
                  </a:cubicBezTo>
                  <a:lnTo>
                    <a:pt x="13912" y="56969"/>
                  </a:lnTo>
                  <a:lnTo>
                    <a:pt x="14177" y="56704"/>
                  </a:lnTo>
                  <a:lnTo>
                    <a:pt x="14373" y="56503"/>
                  </a:lnTo>
                  <a:cubicBezTo>
                    <a:pt x="14442" y="56370"/>
                    <a:pt x="14574" y="56307"/>
                    <a:pt x="14638" y="56238"/>
                  </a:cubicBezTo>
                  <a:cubicBezTo>
                    <a:pt x="16296" y="54515"/>
                    <a:pt x="17886" y="52926"/>
                    <a:pt x="19211" y="51405"/>
                  </a:cubicBezTo>
                  <a:cubicBezTo>
                    <a:pt x="20997" y="49417"/>
                    <a:pt x="22587" y="47298"/>
                    <a:pt x="24113" y="45045"/>
                  </a:cubicBezTo>
                  <a:cubicBezTo>
                    <a:pt x="24177" y="44913"/>
                    <a:pt x="24309" y="44711"/>
                    <a:pt x="24442" y="44579"/>
                  </a:cubicBezTo>
                  <a:cubicBezTo>
                    <a:pt x="24442" y="44446"/>
                    <a:pt x="24511" y="44314"/>
                    <a:pt x="24511" y="44181"/>
                  </a:cubicBezTo>
                  <a:close/>
                  <a:moveTo>
                    <a:pt x="4436" y="68956"/>
                  </a:moveTo>
                  <a:cubicBezTo>
                    <a:pt x="4436" y="68956"/>
                    <a:pt x="4389" y="68956"/>
                    <a:pt x="4376" y="69001"/>
                  </a:cubicBezTo>
                  <a:lnTo>
                    <a:pt x="4376" y="69001"/>
                  </a:lnTo>
                  <a:cubicBezTo>
                    <a:pt x="4395" y="68985"/>
                    <a:pt x="4416" y="68970"/>
                    <a:pt x="4436" y="68956"/>
                  </a:cubicBezTo>
                  <a:close/>
                  <a:moveTo>
                    <a:pt x="4376" y="69001"/>
                  </a:moveTo>
                  <a:cubicBezTo>
                    <a:pt x="4212" y="69131"/>
                    <a:pt x="4094" y="69304"/>
                    <a:pt x="3975" y="69423"/>
                  </a:cubicBezTo>
                  <a:lnTo>
                    <a:pt x="4373" y="69025"/>
                  </a:lnTo>
                  <a:cubicBezTo>
                    <a:pt x="4373" y="69016"/>
                    <a:pt x="4374" y="69008"/>
                    <a:pt x="4376" y="69001"/>
                  </a:cubicBezTo>
                  <a:close/>
                  <a:moveTo>
                    <a:pt x="4108" y="69423"/>
                  </a:moveTo>
                  <a:cubicBezTo>
                    <a:pt x="3975" y="69555"/>
                    <a:pt x="3843" y="69751"/>
                    <a:pt x="3710" y="69884"/>
                  </a:cubicBezTo>
                  <a:lnTo>
                    <a:pt x="3710" y="69953"/>
                  </a:lnTo>
                  <a:cubicBezTo>
                    <a:pt x="3774" y="69820"/>
                    <a:pt x="3906" y="69688"/>
                    <a:pt x="4039" y="69555"/>
                  </a:cubicBezTo>
                  <a:cubicBezTo>
                    <a:pt x="4108" y="69555"/>
                    <a:pt x="4108" y="69486"/>
                    <a:pt x="4108" y="69423"/>
                  </a:cubicBezTo>
                  <a:close/>
                  <a:moveTo>
                    <a:pt x="3843" y="69953"/>
                  </a:moveTo>
                  <a:lnTo>
                    <a:pt x="3509" y="70281"/>
                  </a:lnTo>
                  <a:cubicBezTo>
                    <a:pt x="3445" y="70350"/>
                    <a:pt x="3445" y="70414"/>
                    <a:pt x="3445" y="70483"/>
                  </a:cubicBezTo>
                  <a:cubicBezTo>
                    <a:pt x="3509" y="70350"/>
                    <a:pt x="3641" y="70218"/>
                    <a:pt x="3774" y="70149"/>
                  </a:cubicBezTo>
                  <a:cubicBezTo>
                    <a:pt x="3774" y="70085"/>
                    <a:pt x="3843" y="70016"/>
                    <a:pt x="3843" y="69953"/>
                  </a:cubicBezTo>
                  <a:close/>
                  <a:moveTo>
                    <a:pt x="3578" y="70483"/>
                  </a:moveTo>
                  <a:lnTo>
                    <a:pt x="3578" y="70483"/>
                  </a:lnTo>
                  <a:cubicBezTo>
                    <a:pt x="3445" y="70546"/>
                    <a:pt x="3376" y="70679"/>
                    <a:pt x="3244" y="70811"/>
                  </a:cubicBezTo>
                  <a:cubicBezTo>
                    <a:pt x="3244" y="70811"/>
                    <a:pt x="3180" y="70880"/>
                    <a:pt x="3180" y="70944"/>
                  </a:cubicBezTo>
                  <a:cubicBezTo>
                    <a:pt x="3244" y="70880"/>
                    <a:pt x="3376" y="70811"/>
                    <a:pt x="3445" y="70679"/>
                  </a:cubicBezTo>
                  <a:cubicBezTo>
                    <a:pt x="3509" y="70615"/>
                    <a:pt x="3578" y="70546"/>
                    <a:pt x="3578" y="70483"/>
                  </a:cubicBezTo>
                  <a:close/>
                  <a:moveTo>
                    <a:pt x="3313" y="71012"/>
                  </a:moveTo>
                  <a:cubicBezTo>
                    <a:pt x="3244" y="71076"/>
                    <a:pt x="3112" y="71145"/>
                    <a:pt x="3048" y="71277"/>
                  </a:cubicBezTo>
                  <a:cubicBezTo>
                    <a:pt x="2979" y="71341"/>
                    <a:pt x="2915" y="71410"/>
                    <a:pt x="2915" y="71474"/>
                  </a:cubicBezTo>
                  <a:cubicBezTo>
                    <a:pt x="2979" y="71410"/>
                    <a:pt x="3112" y="71341"/>
                    <a:pt x="3180" y="71209"/>
                  </a:cubicBezTo>
                  <a:cubicBezTo>
                    <a:pt x="3244" y="71145"/>
                    <a:pt x="3313" y="71076"/>
                    <a:pt x="3313" y="71012"/>
                  </a:cubicBezTo>
                  <a:close/>
                  <a:moveTo>
                    <a:pt x="3048" y="71474"/>
                  </a:moveTo>
                  <a:cubicBezTo>
                    <a:pt x="2979" y="71606"/>
                    <a:pt x="2915" y="71675"/>
                    <a:pt x="2783" y="71738"/>
                  </a:cubicBezTo>
                  <a:cubicBezTo>
                    <a:pt x="2714" y="71807"/>
                    <a:pt x="2714" y="71940"/>
                    <a:pt x="2650" y="72003"/>
                  </a:cubicBezTo>
                  <a:cubicBezTo>
                    <a:pt x="2783" y="71940"/>
                    <a:pt x="2847" y="71871"/>
                    <a:pt x="2979" y="71738"/>
                  </a:cubicBezTo>
                  <a:cubicBezTo>
                    <a:pt x="2979" y="71675"/>
                    <a:pt x="3048" y="71606"/>
                    <a:pt x="3048" y="71474"/>
                  </a:cubicBezTo>
                  <a:close/>
                  <a:moveTo>
                    <a:pt x="2847" y="72003"/>
                  </a:moveTo>
                  <a:cubicBezTo>
                    <a:pt x="2714" y="72072"/>
                    <a:pt x="2650" y="72136"/>
                    <a:pt x="2582" y="72205"/>
                  </a:cubicBezTo>
                  <a:cubicBezTo>
                    <a:pt x="2518" y="72337"/>
                    <a:pt x="2449" y="72401"/>
                    <a:pt x="2449" y="72533"/>
                  </a:cubicBezTo>
                  <a:cubicBezTo>
                    <a:pt x="2518" y="72470"/>
                    <a:pt x="2650" y="72401"/>
                    <a:pt x="2714" y="72337"/>
                  </a:cubicBezTo>
                  <a:cubicBezTo>
                    <a:pt x="2783" y="72205"/>
                    <a:pt x="2783" y="72136"/>
                    <a:pt x="2847" y="72003"/>
                  </a:cubicBezTo>
                  <a:close/>
                  <a:moveTo>
                    <a:pt x="2582" y="72533"/>
                  </a:moveTo>
                  <a:lnTo>
                    <a:pt x="2582" y="72533"/>
                  </a:lnTo>
                  <a:cubicBezTo>
                    <a:pt x="2518" y="72602"/>
                    <a:pt x="2449" y="72666"/>
                    <a:pt x="2317" y="72735"/>
                  </a:cubicBezTo>
                  <a:cubicBezTo>
                    <a:pt x="2317" y="72798"/>
                    <a:pt x="2253" y="72931"/>
                    <a:pt x="2253" y="73000"/>
                  </a:cubicBezTo>
                  <a:cubicBezTo>
                    <a:pt x="2317" y="73000"/>
                    <a:pt x="2385" y="72931"/>
                    <a:pt x="2449" y="72867"/>
                  </a:cubicBezTo>
                  <a:cubicBezTo>
                    <a:pt x="2518" y="72735"/>
                    <a:pt x="2582" y="72602"/>
                    <a:pt x="2582" y="72533"/>
                  </a:cubicBezTo>
                  <a:close/>
                  <a:moveTo>
                    <a:pt x="2385" y="73063"/>
                  </a:moveTo>
                  <a:cubicBezTo>
                    <a:pt x="2317" y="73132"/>
                    <a:pt x="2253" y="73196"/>
                    <a:pt x="2121" y="73196"/>
                  </a:cubicBezTo>
                  <a:cubicBezTo>
                    <a:pt x="2121" y="73328"/>
                    <a:pt x="2052" y="73461"/>
                    <a:pt x="2052" y="73530"/>
                  </a:cubicBezTo>
                  <a:lnTo>
                    <a:pt x="2253" y="73328"/>
                  </a:lnTo>
                  <a:cubicBezTo>
                    <a:pt x="2317" y="73265"/>
                    <a:pt x="2317" y="73132"/>
                    <a:pt x="2385" y="73063"/>
                  </a:cubicBezTo>
                  <a:close/>
                  <a:moveTo>
                    <a:pt x="2184" y="73530"/>
                  </a:moveTo>
                  <a:lnTo>
                    <a:pt x="2184" y="73530"/>
                  </a:lnTo>
                  <a:cubicBezTo>
                    <a:pt x="2121" y="73593"/>
                    <a:pt x="2052" y="73662"/>
                    <a:pt x="1919" y="73726"/>
                  </a:cubicBezTo>
                  <a:cubicBezTo>
                    <a:pt x="1919" y="73795"/>
                    <a:pt x="1856" y="73927"/>
                    <a:pt x="1787" y="74060"/>
                  </a:cubicBezTo>
                  <a:cubicBezTo>
                    <a:pt x="1919" y="73991"/>
                    <a:pt x="1988" y="73927"/>
                    <a:pt x="2052" y="73858"/>
                  </a:cubicBezTo>
                  <a:cubicBezTo>
                    <a:pt x="2121" y="73795"/>
                    <a:pt x="2121" y="73662"/>
                    <a:pt x="2184" y="73530"/>
                  </a:cubicBezTo>
                  <a:close/>
                  <a:moveTo>
                    <a:pt x="1988" y="74060"/>
                  </a:moveTo>
                  <a:cubicBezTo>
                    <a:pt x="1919" y="74123"/>
                    <a:pt x="1856" y="74192"/>
                    <a:pt x="1787" y="74192"/>
                  </a:cubicBezTo>
                  <a:cubicBezTo>
                    <a:pt x="1723" y="74325"/>
                    <a:pt x="1654" y="74457"/>
                    <a:pt x="1654" y="74590"/>
                  </a:cubicBezTo>
                  <a:cubicBezTo>
                    <a:pt x="1723" y="74521"/>
                    <a:pt x="1787" y="74457"/>
                    <a:pt x="1856" y="74457"/>
                  </a:cubicBezTo>
                  <a:cubicBezTo>
                    <a:pt x="1919" y="74325"/>
                    <a:pt x="1919" y="74192"/>
                    <a:pt x="1988" y="74060"/>
                  </a:cubicBezTo>
                  <a:close/>
                  <a:moveTo>
                    <a:pt x="1787" y="74590"/>
                  </a:moveTo>
                  <a:cubicBezTo>
                    <a:pt x="1723" y="74653"/>
                    <a:pt x="1654" y="74653"/>
                    <a:pt x="1591" y="74722"/>
                  </a:cubicBezTo>
                  <a:cubicBezTo>
                    <a:pt x="1522" y="74855"/>
                    <a:pt x="1522" y="74987"/>
                    <a:pt x="1458" y="75120"/>
                  </a:cubicBezTo>
                  <a:cubicBezTo>
                    <a:pt x="1522" y="75051"/>
                    <a:pt x="1591" y="74987"/>
                    <a:pt x="1654" y="74987"/>
                  </a:cubicBezTo>
                  <a:cubicBezTo>
                    <a:pt x="1723" y="74855"/>
                    <a:pt x="1787" y="74722"/>
                    <a:pt x="1787" y="74590"/>
                  </a:cubicBezTo>
                  <a:close/>
                  <a:moveTo>
                    <a:pt x="1591" y="75120"/>
                  </a:moveTo>
                  <a:cubicBezTo>
                    <a:pt x="1522" y="75120"/>
                    <a:pt x="1458" y="75183"/>
                    <a:pt x="1389" y="75252"/>
                  </a:cubicBezTo>
                  <a:cubicBezTo>
                    <a:pt x="1389" y="75384"/>
                    <a:pt x="1326" y="75517"/>
                    <a:pt x="1257" y="75649"/>
                  </a:cubicBezTo>
                  <a:cubicBezTo>
                    <a:pt x="1326" y="75581"/>
                    <a:pt x="1458" y="75517"/>
                    <a:pt x="1522" y="75517"/>
                  </a:cubicBezTo>
                  <a:cubicBezTo>
                    <a:pt x="1522" y="75384"/>
                    <a:pt x="1591" y="75252"/>
                    <a:pt x="1591" y="75120"/>
                  </a:cubicBezTo>
                  <a:close/>
                  <a:moveTo>
                    <a:pt x="1458" y="75649"/>
                  </a:moveTo>
                  <a:cubicBezTo>
                    <a:pt x="1389" y="75649"/>
                    <a:pt x="1326" y="75713"/>
                    <a:pt x="1257" y="75782"/>
                  </a:cubicBezTo>
                  <a:cubicBezTo>
                    <a:pt x="1193" y="75914"/>
                    <a:pt x="1193" y="76047"/>
                    <a:pt x="1124" y="76179"/>
                  </a:cubicBezTo>
                  <a:cubicBezTo>
                    <a:pt x="1193" y="76111"/>
                    <a:pt x="1257" y="76047"/>
                    <a:pt x="1326" y="76047"/>
                  </a:cubicBezTo>
                  <a:cubicBezTo>
                    <a:pt x="1389" y="75914"/>
                    <a:pt x="1389" y="75782"/>
                    <a:pt x="1458" y="75649"/>
                  </a:cubicBezTo>
                  <a:close/>
                  <a:moveTo>
                    <a:pt x="1326" y="76179"/>
                  </a:moveTo>
                  <a:cubicBezTo>
                    <a:pt x="1257" y="76179"/>
                    <a:pt x="1193" y="76243"/>
                    <a:pt x="1124" y="76243"/>
                  </a:cubicBezTo>
                  <a:cubicBezTo>
                    <a:pt x="1061" y="76375"/>
                    <a:pt x="992" y="76508"/>
                    <a:pt x="992" y="76640"/>
                  </a:cubicBezTo>
                  <a:cubicBezTo>
                    <a:pt x="1061" y="76640"/>
                    <a:pt x="1124" y="76577"/>
                    <a:pt x="1193" y="76577"/>
                  </a:cubicBezTo>
                  <a:cubicBezTo>
                    <a:pt x="1193" y="76444"/>
                    <a:pt x="1257" y="76312"/>
                    <a:pt x="1326" y="76179"/>
                  </a:cubicBezTo>
                  <a:close/>
                  <a:moveTo>
                    <a:pt x="1124" y="76640"/>
                  </a:moveTo>
                  <a:lnTo>
                    <a:pt x="1124" y="76640"/>
                  </a:lnTo>
                  <a:cubicBezTo>
                    <a:pt x="1061" y="76709"/>
                    <a:pt x="992" y="76773"/>
                    <a:pt x="928" y="76773"/>
                  </a:cubicBezTo>
                  <a:cubicBezTo>
                    <a:pt x="329" y="79025"/>
                    <a:pt x="1" y="81410"/>
                    <a:pt x="1" y="83927"/>
                  </a:cubicBezTo>
                  <a:cubicBezTo>
                    <a:pt x="1" y="87308"/>
                    <a:pt x="663" y="91018"/>
                    <a:pt x="2121" y="94992"/>
                  </a:cubicBezTo>
                  <a:cubicBezTo>
                    <a:pt x="5963" y="105459"/>
                    <a:pt x="9142" y="114929"/>
                    <a:pt x="14240" y="122613"/>
                  </a:cubicBezTo>
                  <a:cubicBezTo>
                    <a:pt x="16826" y="126524"/>
                    <a:pt x="19937" y="129900"/>
                    <a:pt x="23848" y="132814"/>
                  </a:cubicBezTo>
                  <a:cubicBezTo>
                    <a:pt x="25163" y="133730"/>
                    <a:pt x="26580" y="134646"/>
                    <a:pt x="28138" y="135436"/>
                  </a:cubicBezTo>
                  <a:lnTo>
                    <a:pt x="28138" y="135436"/>
                  </a:lnTo>
                  <a:cubicBezTo>
                    <a:pt x="26622" y="134598"/>
                    <a:pt x="25243" y="133666"/>
                    <a:pt x="23912" y="132682"/>
                  </a:cubicBezTo>
                  <a:cubicBezTo>
                    <a:pt x="20006" y="129836"/>
                    <a:pt x="16959" y="126391"/>
                    <a:pt x="14373" y="122549"/>
                  </a:cubicBezTo>
                  <a:cubicBezTo>
                    <a:pt x="9275" y="114865"/>
                    <a:pt x="6095" y="105390"/>
                    <a:pt x="2253" y="94923"/>
                  </a:cubicBezTo>
                  <a:cubicBezTo>
                    <a:pt x="796" y="90949"/>
                    <a:pt x="197" y="87308"/>
                    <a:pt x="197" y="83927"/>
                  </a:cubicBezTo>
                  <a:cubicBezTo>
                    <a:pt x="197" y="81346"/>
                    <a:pt x="531" y="78962"/>
                    <a:pt x="1124" y="76640"/>
                  </a:cubicBezTo>
                  <a:close/>
                  <a:moveTo>
                    <a:pt x="28138" y="135436"/>
                  </a:moveTo>
                  <a:cubicBezTo>
                    <a:pt x="28360" y="135559"/>
                    <a:pt x="28585" y="135679"/>
                    <a:pt x="28814" y="135798"/>
                  </a:cubicBezTo>
                  <a:lnTo>
                    <a:pt x="28883" y="135798"/>
                  </a:lnTo>
                  <a:cubicBezTo>
                    <a:pt x="28631" y="135681"/>
                    <a:pt x="28383" y="135560"/>
                    <a:pt x="28138" y="135436"/>
                  </a:cubicBezTo>
                  <a:close/>
                  <a:moveTo>
                    <a:pt x="28883" y="135994"/>
                  </a:moveTo>
                  <a:lnTo>
                    <a:pt x="28883" y="135994"/>
                  </a:lnTo>
                  <a:cubicBezTo>
                    <a:pt x="31596" y="137520"/>
                    <a:pt x="34712" y="138776"/>
                    <a:pt x="38220" y="139836"/>
                  </a:cubicBezTo>
                  <a:cubicBezTo>
                    <a:pt x="38289" y="139836"/>
                    <a:pt x="38353" y="139836"/>
                    <a:pt x="38422" y="139905"/>
                  </a:cubicBezTo>
                  <a:cubicBezTo>
                    <a:pt x="42460" y="141097"/>
                    <a:pt x="46037" y="142025"/>
                    <a:pt x="49285" y="142687"/>
                  </a:cubicBezTo>
                  <a:cubicBezTo>
                    <a:pt x="49418" y="142687"/>
                    <a:pt x="49481" y="142751"/>
                    <a:pt x="49614" y="142751"/>
                  </a:cubicBezTo>
                  <a:lnTo>
                    <a:pt x="49683" y="142751"/>
                  </a:lnTo>
                  <a:cubicBezTo>
                    <a:pt x="52264" y="143281"/>
                    <a:pt x="54585" y="143678"/>
                    <a:pt x="56705" y="144012"/>
                  </a:cubicBezTo>
                  <a:cubicBezTo>
                    <a:pt x="56969" y="144012"/>
                    <a:pt x="57234" y="144076"/>
                    <a:pt x="57499" y="144076"/>
                  </a:cubicBezTo>
                  <a:cubicBezTo>
                    <a:pt x="55380" y="143747"/>
                    <a:pt x="53127" y="143350"/>
                    <a:pt x="50610" y="142820"/>
                  </a:cubicBezTo>
                  <a:cubicBezTo>
                    <a:pt x="50478" y="142751"/>
                    <a:pt x="50345" y="142751"/>
                    <a:pt x="50213" y="142751"/>
                  </a:cubicBezTo>
                  <a:cubicBezTo>
                    <a:pt x="50080" y="142687"/>
                    <a:pt x="49948" y="142687"/>
                    <a:pt x="49879" y="142618"/>
                  </a:cubicBezTo>
                  <a:lnTo>
                    <a:pt x="49815" y="142618"/>
                  </a:lnTo>
                  <a:cubicBezTo>
                    <a:pt x="49746" y="142618"/>
                    <a:pt x="49614" y="142618"/>
                    <a:pt x="49481" y="142555"/>
                  </a:cubicBezTo>
                  <a:cubicBezTo>
                    <a:pt x="46169" y="141892"/>
                    <a:pt x="42529" y="140965"/>
                    <a:pt x="38353" y="139704"/>
                  </a:cubicBezTo>
                  <a:cubicBezTo>
                    <a:pt x="34844" y="138713"/>
                    <a:pt x="31728" y="137451"/>
                    <a:pt x="28883" y="135994"/>
                  </a:cubicBezTo>
                  <a:close/>
                  <a:moveTo>
                    <a:pt x="62136" y="144341"/>
                  </a:moveTo>
                  <a:cubicBezTo>
                    <a:pt x="62136" y="144410"/>
                    <a:pt x="62200" y="144410"/>
                    <a:pt x="62200" y="144410"/>
                  </a:cubicBezTo>
                  <a:cubicBezTo>
                    <a:pt x="62267" y="144441"/>
                    <a:pt x="62333" y="144457"/>
                    <a:pt x="62400" y="144474"/>
                  </a:cubicBezTo>
                  <a:lnTo>
                    <a:pt x="62400" y="144474"/>
                  </a:lnTo>
                  <a:lnTo>
                    <a:pt x="62136" y="144341"/>
                  </a:lnTo>
                  <a:close/>
                  <a:moveTo>
                    <a:pt x="61341" y="144341"/>
                  </a:moveTo>
                  <a:cubicBezTo>
                    <a:pt x="61468" y="144406"/>
                    <a:pt x="61651" y="144467"/>
                    <a:pt x="61783" y="144532"/>
                  </a:cubicBezTo>
                  <a:lnTo>
                    <a:pt x="61783" y="144532"/>
                  </a:lnTo>
                  <a:lnTo>
                    <a:pt x="61405" y="144341"/>
                  </a:lnTo>
                  <a:close/>
                  <a:moveTo>
                    <a:pt x="61783" y="144532"/>
                  </a:moveTo>
                  <a:lnTo>
                    <a:pt x="61803" y="144542"/>
                  </a:lnTo>
                  <a:cubicBezTo>
                    <a:pt x="61796" y="144539"/>
                    <a:pt x="61789" y="144535"/>
                    <a:pt x="61783" y="144532"/>
                  </a:cubicBezTo>
                  <a:close/>
                  <a:moveTo>
                    <a:pt x="61739" y="144341"/>
                  </a:moveTo>
                  <a:lnTo>
                    <a:pt x="62136" y="144542"/>
                  </a:lnTo>
                  <a:lnTo>
                    <a:pt x="62200" y="144542"/>
                  </a:lnTo>
                  <a:lnTo>
                    <a:pt x="61803" y="144341"/>
                  </a:lnTo>
                  <a:close/>
                  <a:moveTo>
                    <a:pt x="62400" y="144474"/>
                  </a:moveTo>
                  <a:lnTo>
                    <a:pt x="62534" y="144542"/>
                  </a:lnTo>
                  <a:lnTo>
                    <a:pt x="62597" y="144542"/>
                  </a:lnTo>
                  <a:cubicBezTo>
                    <a:pt x="62532" y="144508"/>
                    <a:pt x="62466" y="144491"/>
                    <a:pt x="62400" y="144474"/>
                  </a:cubicBezTo>
                  <a:close/>
                  <a:moveTo>
                    <a:pt x="62534" y="144410"/>
                  </a:moveTo>
                  <a:cubicBezTo>
                    <a:pt x="62597" y="144473"/>
                    <a:pt x="62730" y="144542"/>
                    <a:pt x="62862" y="144606"/>
                  </a:cubicBezTo>
                  <a:lnTo>
                    <a:pt x="62995" y="144606"/>
                  </a:lnTo>
                  <a:lnTo>
                    <a:pt x="62597" y="144410"/>
                  </a:lnTo>
                  <a:close/>
                  <a:moveTo>
                    <a:pt x="62862" y="144410"/>
                  </a:moveTo>
                  <a:lnTo>
                    <a:pt x="63260" y="144606"/>
                  </a:lnTo>
                  <a:lnTo>
                    <a:pt x="63392" y="144606"/>
                  </a:lnTo>
                  <a:cubicBezTo>
                    <a:pt x="63260" y="144542"/>
                    <a:pt x="63127" y="144473"/>
                    <a:pt x="63064" y="144410"/>
                  </a:cubicBezTo>
                  <a:close/>
                  <a:moveTo>
                    <a:pt x="63260" y="144473"/>
                  </a:moveTo>
                  <a:cubicBezTo>
                    <a:pt x="63392" y="144473"/>
                    <a:pt x="63525" y="144542"/>
                    <a:pt x="63594" y="144606"/>
                  </a:cubicBezTo>
                  <a:lnTo>
                    <a:pt x="63726" y="144606"/>
                  </a:lnTo>
                  <a:cubicBezTo>
                    <a:pt x="63657" y="144542"/>
                    <a:pt x="63525" y="144542"/>
                    <a:pt x="63461" y="144473"/>
                  </a:cubicBezTo>
                  <a:close/>
                  <a:moveTo>
                    <a:pt x="63657" y="144473"/>
                  </a:moveTo>
                  <a:cubicBezTo>
                    <a:pt x="63790" y="144542"/>
                    <a:pt x="63859" y="144606"/>
                    <a:pt x="63991" y="144606"/>
                  </a:cubicBezTo>
                  <a:cubicBezTo>
                    <a:pt x="64055" y="144675"/>
                    <a:pt x="64055" y="144675"/>
                    <a:pt x="64124" y="144675"/>
                  </a:cubicBezTo>
                  <a:cubicBezTo>
                    <a:pt x="64055" y="144606"/>
                    <a:pt x="63922" y="144542"/>
                    <a:pt x="63859" y="144473"/>
                  </a:cubicBezTo>
                  <a:close/>
                  <a:moveTo>
                    <a:pt x="64055" y="144473"/>
                  </a:moveTo>
                  <a:cubicBezTo>
                    <a:pt x="64124" y="144542"/>
                    <a:pt x="64256" y="144606"/>
                    <a:pt x="64320" y="144675"/>
                  </a:cubicBezTo>
                  <a:lnTo>
                    <a:pt x="64521" y="144675"/>
                  </a:lnTo>
                  <a:cubicBezTo>
                    <a:pt x="64452" y="144606"/>
                    <a:pt x="64320" y="144542"/>
                    <a:pt x="64256" y="144473"/>
                  </a:cubicBezTo>
                  <a:close/>
                  <a:moveTo>
                    <a:pt x="64452" y="144473"/>
                  </a:moveTo>
                  <a:cubicBezTo>
                    <a:pt x="64521" y="144542"/>
                    <a:pt x="64654" y="144606"/>
                    <a:pt x="64717" y="144675"/>
                  </a:cubicBezTo>
                  <a:lnTo>
                    <a:pt x="64919" y="144675"/>
                  </a:lnTo>
                  <a:cubicBezTo>
                    <a:pt x="64850" y="144606"/>
                    <a:pt x="64717" y="144542"/>
                    <a:pt x="64654" y="144542"/>
                  </a:cubicBezTo>
                  <a:cubicBezTo>
                    <a:pt x="64585" y="144473"/>
                    <a:pt x="64521" y="144473"/>
                    <a:pt x="64452" y="144473"/>
                  </a:cubicBezTo>
                  <a:close/>
                  <a:moveTo>
                    <a:pt x="64850" y="144542"/>
                  </a:moveTo>
                  <a:cubicBezTo>
                    <a:pt x="64919" y="144542"/>
                    <a:pt x="64982" y="144606"/>
                    <a:pt x="65115" y="144675"/>
                  </a:cubicBezTo>
                  <a:lnTo>
                    <a:pt x="65316" y="144675"/>
                  </a:lnTo>
                  <a:cubicBezTo>
                    <a:pt x="65247" y="144606"/>
                    <a:pt x="65115" y="144606"/>
                    <a:pt x="65051" y="144542"/>
                  </a:cubicBezTo>
                  <a:close/>
                  <a:moveTo>
                    <a:pt x="134473" y="28352"/>
                  </a:moveTo>
                  <a:lnTo>
                    <a:pt x="134473" y="28352"/>
                  </a:lnTo>
                  <a:cubicBezTo>
                    <a:pt x="134934" y="29211"/>
                    <a:pt x="135401" y="30138"/>
                    <a:pt x="135862" y="31002"/>
                  </a:cubicBezTo>
                  <a:cubicBezTo>
                    <a:pt x="139773" y="38818"/>
                    <a:pt x="142290" y="47430"/>
                    <a:pt x="147918" y="58559"/>
                  </a:cubicBezTo>
                  <a:cubicBezTo>
                    <a:pt x="152094" y="66704"/>
                    <a:pt x="154012" y="75120"/>
                    <a:pt x="154012" y="83069"/>
                  </a:cubicBezTo>
                  <a:cubicBezTo>
                    <a:pt x="154012" y="97377"/>
                    <a:pt x="147722" y="110361"/>
                    <a:pt x="136657" y="118310"/>
                  </a:cubicBezTo>
                  <a:cubicBezTo>
                    <a:pt x="134007" y="120228"/>
                    <a:pt x="131490" y="123010"/>
                    <a:pt x="128973" y="126190"/>
                  </a:cubicBezTo>
                  <a:cubicBezTo>
                    <a:pt x="125199" y="130896"/>
                    <a:pt x="121357" y="136328"/>
                    <a:pt x="116720" y="140631"/>
                  </a:cubicBezTo>
                  <a:cubicBezTo>
                    <a:pt x="112015" y="144871"/>
                    <a:pt x="106651" y="147987"/>
                    <a:pt x="99693" y="147987"/>
                  </a:cubicBezTo>
                  <a:cubicBezTo>
                    <a:pt x="97441" y="147987"/>
                    <a:pt x="94993" y="147653"/>
                    <a:pt x="92407" y="146858"/>
                  </a:cubicBezTo>
                  <a:cubicBezTo>
                    <a:pt x="84987" y="144807"/>
                    <a:pt x="79757" y="144542"/>
                    <a:pt x="74458" y="144542"/>
                  </a:cubicBezTo>
                  <a:cubicBezTo>
                    <a:pt x="72666" y="144542"/>
                    <a:pt x="70944" y="144606"/>
                    <a:pt x="69089" y="144606"/>
                  </a:cubicBezTo>
                  <a:cubicBezTo>
                    <a:pt x="67833" y="144606"/>
                    <a:pt x="66572" y="144542"/>
                    <a:pt x="65247" y="144542"/>
                  </a:cubicBezTo>
                  <a:cubicBezTo>
                    <a:pt x="65316" y="144606"/>
                    <a:pt x="65380" y="144606"/>
                    <a:pt x="65449" y="144675"/>
                  </a:cubicBezTo>
                  <a:cubicBezTo>
                    <a:pt x="66704" y="144738"/>
                    <a:pt x="67897" y="144738"/>
                    <a:pt x="69089" y="144738"/>
                  </a:cubicBezTo>
                  <a:lnTo>
                    <a:pt x="74458" y="144738"/>
                  </a:lnTo>
                  <a:cubicBezTo>
                    <a:pt x="79757" y="144738"/>
                    <a:pt x="84987" y="145003"/>
                    <a:pt x="92343" y="147059"/>
                  </a:cubicBezTo>
                  <a:cubicBezTo>
                    <a:pt x="94993" y="147785"/>
                    <a:pt x="97441" y="148119"/>
                    <a:pt x="99693" y="148119"/>
                  </a:cubicBezTo>
                  <a:cubicBezTo>
                    <a:pt x="104330" y="148119"/>
                    <a:pt x="108305" y="146725"/>
                    <a:pt x="111818" y="144542"/>
                  </a:cubicBezTo>
                  <a:cubicBezTo>
                    <a:pt x="117118" y="141230"/>
                    <a:pt x="121357" y="136127"/>
                    <a:pt x="125263" y="131161"/>
                  </a:cubicBezTo>
                  <a:cubicBezTo>
                    <a:pt x="129174" y="126190"/>
                    <a:pt x="132751" y="121288"/>
                    <a:pt x="136726" y="118442"/>
                  </a:cubicBezTo>
                  <a:cubicBezTo>
                    <a:pt x="147918" y="110424"/>
                    <a:pt x="154214" y="97441"/>
                    <a:pt x="154214" y="83069"/>
                  </a:cubicBezTo>
                  <a:cubicBezTo>
                    <a:pt x="154214" y="75120"/>
                    <a:pt x="152226" y="66704"/>
                    <a:pt x="148051" y="58490"/>
                  </a:cubicBezTo>
                  <a:cubicBezTo>
                    <a:pt x="142423" y="47361"/>
                    <a:pt x="139905" y="38750"/>
                    <a:pt x="135994" y="30933"/>
                  </a:cubicBezTo>
                  <a:cubicBezTo>
                    <a:pt x="135533" y="30074"/>
                    <a:pt x="135136" y="29279"/>
                    <a:pt x="134670" y="28416"/>
                  </a:cubicBezTo>
                  <a:cubicBezTo>
                    <a:pt x="134606" y="28416"/>
                    <a:pt x="134537" y="28416"/>
                    <a:pt x="134473" y="2835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8" name="Google Shape;718;p38"/>
            <p:cNvSpPr/>
            <p:nvPr/>
          </p:nvSpPr>
          <p:spPr>
            <a:xfrm>
              <a:off x="1871850" y="978450"/>
              <a:ext cx="3905025" cy="3759300"/>
            </a:xfrm>
            <a:custGeom>
              <a:avLst/>
              <a:gdLst/>
              <a:ahLst/>
              <a:cxnLst/>
              <a:rect l="l" t="t" r="r" b="b"/>
              <a:pathLst>
                <a:path w="156201" h="150372" extrusionOk="0">
                  <a:moveTo>
                    <a:pt x="89359" y="329"/>
                  </a:moveTo>
                  <a:cubicBezTo>
                    <a:pt x="89428" y="398"/>
                    <a:pt x="89428" y="461"/>
                    <a:pt x="89492" y="530"/>
                  </a:cubicBezTo>
                  <a:lnTo>
                    <a:pt x="89757" y="530"/>
                  </a:lnTo>
                  <a:cubicBezTo>
                    <a:pt x="89693" y="461"/>
                    <a:pt x="89693" y="398"/>
                    <a:pt x="89624" y="398"/>
                  </a:cubicBezTo>
                  <a:cubicBezTo>
                    <a:pt x="89560" y="329"/>
                    <a:pt x="89428" y="329"/>
                    <a:pt x="89359" y="329"/>
                  </a:cubicBezTo>
                  <a:close/>
                  <a:moveTo>
                    <a:pt x="89757" y="398"/>
                  </a:moveTo>
                  <a:lnTo>
                    <a:pt x="89889" y="530"/>
                  </a:lnTo>
                  <a:cubicBezTo>
                    <a:pt x="89958" y="530"/>
                    <a:pt x="90090" y="594"/>
                    <a:pt x="90154" y="594"/>
                  </a:cubicBezTo>
                  <a:cubicBezTo>
                    <a:pt x="90090" y="530"/>
                    <a:pt x="90090" y="461"/>
                    <a:pt x="90022" y="398"/>
                  </a:cubicBezTo>
                  <a:close/>
                  <a:moveTo>
                    <a:pt x="90154" y="398"/>
                  </a:moveTo>
                  <a:lnTo>
                    <a:pt x="90154" y="398"/>
                  </a:lnTo>
                  <a:cubicBezTo>
                    <a:pt x="90223" y="461"/>
                    <a:pt x="90223" y="530"/>
                    <a:pt x="90287" y="594"/>
                  </a:cubicBezTo>
                  <a:lnTo>
                    <a:pt x="90551" y="594"/>
                  </a:lnTo>
                  <a:cubicBezTo>
                    <a:pt x="90488" y="594"/>
                    <a:pt x="90488" y="530"/>
                    <a:pt x="90419" y="461"/>
                  </a:cubicBezTo>
                  <a:cubicBezTo>
                    <a:pt x="90355" y="461"/>
                    <a:pt x="90223" y="461"/>
                    <a:pt x="90154" y="398"/>
                  </a:cubicBezTo>
                  <a:close/>
                  <a:moveTo>
                    <a:pt x="90551" y="461"/>
                  </a:moveTo>
                  <a:cubicBezTo>
                    <a:pt x="90620" y="530"/>
                    <a:pt x="90620" y="594"/>
                    <a:pt x="90684" y="663"/>
                  </a:cubicBezTo>
                  <a:lnTo>
                    <a:pt x="90949" y="663"/>
                  </a:lnTo>
                  <a:lnTo>
                    <a:pt x="90816" y="530"/>
                  </a:lnTo>
                  <a:cubicBezTo>
                    <a:pt x="90684" y="461"/>
                    <a:pt x="90620" y="461"/>
                    <a:pt x="90551" y="461"/>
                  </a:cubicBezTo>
                  <a:close/>
                  <a:moveTo>
                    <a:pt x="90949" y="530"/>
                  </a:moveTo>
                  <a:cubicBezTo>
                    <a:pt x="90949" y="594"/>
                    <a:pt x="91018" y="663"/>
                    <a:pt x="91081" y="663"/>
                  </a:cubicBezTo>
                  <a:cubicBezTo>
                    <a:pt x="91150" y="726"/>
                    <a:pt x="91214" y="726"/>
                    <a:pt x="91346" y="726"/>
                  </a:cubicBezTo>
                  <a:lnTo>
                    <a:pt x="91150" y="530"/>
                  </a:lnTo>
                  <a:close/>
                  <a:moveTo>
                    <a:pt x="91346" y="594"/>
                  </a:moveTo>
                  <a:lnTo>
                    <a:pt x="91479" y="726"/>
                  </a:lnTo>
                  <a:cubicBezTo>
                    <a:pt x="91548" y="726"/>
                    <a:pt x="91611" y="795"/>
                    <a:pt x="91744" y="795"/>
                  </a:cubicBezTo>
                  <a:lnTo>
                    <a:pt x="91548" y="594"/>
                  </a:lnTo>
                  <a:close/>
                  <a:moveTo>
                    <a:pt x="91744" y="594"/>
                  </a:moveTo>
                  <a:cubicBezTo>
                    <a:pt x="91744" y="663"/>
                    <a:pt x="91813" y="726"/>
                    <a:pt x="91876" y="795"/>
                  </a:cubicBezTo>
                  <a:cubicBezTo>
                    <a:pt x="91945" y="795"/>
                    <a:pt x="92009" y="795"/>
                    <a:pt x="92078" y="859"/>
                  </a:cubicBezTo>
                  <a:cubicBezTo>
                    <a:pt x="92078" y="795"/>
                    <a:pt x="92009" y="726"/>
                    <a:pt x="91945" y="663"/>
                  </a:cubicBezTo>
                  <a:cubicBezTo>
                    <a:pt x="91876" y="663"/>
                    <a:pt x="91813" y="594"/>
                    <a:pt x="91744" y="594"/>
                  </a:cubicBezTo>
                  <a:close/>
                  <a:moveTo>
                    <a:pt x="92078" y="663"/>
                  </a:moveTo>
                  <a:lnTo>
                    <a:pt x="92274" y="859"/>
                  </a:lnTo>
                  <a:lnTo>
                    <a:pt x="92475" y="859"/>
                  </a:lnTo>
                  <a:cubicBezTo>
                    <a:pt x="92406" y="795"/>
                    <a:pt x="92343" y="795"/>
                    <a:pt x="92274" y="726"/>
                  </a:cubicBezTo>
                  <a:cubicBezTo>
                    <a:pt x="92210" y="663"/>
                    <a:pt x="92141" y="663"/>
                    <a:pt x="92078" y="663"/>
                  </a:cubicBezTo>
                  <a:close/>
                  <a:moveTo>
                    <a:pt x="92475" y="726"/>
                  </a:moveTo>
                  <a:lnTo>
                    <a:pt x="92671" y="928"/>
                  </a:lnTo>
                  <a:lnTo>
                    <a:pt x="92873" y="928"/>
                  </a:lnTo>
                  <a:lnTo>
                    <a:pt x="92671" y="726"/>
                  </a:lnTo>
                  <a:close/>
                  <a:moveTo>
                    <a:pt x="92873" y="795"/>
                  </a:moveTo>
                  <a:cubicBezTo>
                    <a:pt x="92936" y="859"/>
                    <a:pt x="93005" y="928"/>
                    <a:pt x="93138" y="991"/>
                  </a:cubicBezTo>
                  <a:lnTo>
                    <a:pt x="93270" y="991"/>
                  </a:lnTo>
                  <a:cubicBezTo>
                    <a:pt x="93201" y="928"/>
                    <a:pt x="93138" y="859"/>
                    <a:pt x="93005" y="795"/>
                  </a:cubicBezTo>
                  <a:close/>
                  <a:moveTo>
                    <a:pt x="93270" y="859"/>
                  </a:moveTo>
                  <a:cubicBezTo>
                    <a:pt x="93334" y="928"/>
                    <a:pt x="93466" y="991"/>
                    <a:pt x="93535" y="1060"/>
                  </a:cubicBezTo>
                  <a:lnTo>
                    <a:pt x="93668" y="1060"/>
                  </a:lnTo>
                  <a:cubicBezTo>
                    <a:pt x="93599" y="991"/>
                    <a:pt x="93466" y="928"/>
                    <a:pt x="93403" y="859"/>
                  </a:cubicBezTo>
                  <a:close/>
                  <a:moveTo>
                    <a:pt x="93668" y="928"/>
                  </a:moveTo>
                  <a:cubicBezTo>
                    <a:pt x="93731" y="991"/>
                    <a:pt x="93864" y="1060"/>
                    <a:pt x="93932" y="1124"/>
                  </a:cubicBezTo>
                  <a:lnTo>
                    <a:pt x="94065" y="1124"/>
                  </a:lnTo>
                  <a:cubicBezTo>
                    <a:pt x="93932" y="1060"/>
                    <a:pt x="93864" y="991"/>
                    <a:pt x="93731" y="928"/>
                  </a:cubicBezTo>
                  <a:close/>
                  <a:moveTo>
                    <a:pt x="94065" y="991"/>
                  </a:moveTo>
                  <a:lnTo>
                    <a:pt x="94065" y="991"/>
                  </a:lnTo>
                  <a:cubicBezTo>
                    <a:pt x="94129" y="1060"/>
                    <a:pt x="94261" y="1124"/>
                    <a:pt x="94330" y="1193"/>
                  </a:cubicBezTo>
                  <a:lnTo>
                    <a:pt x="94462" y="1193"/>
                  </a:lnTo>
                  <a:lnTo>
                    <a:pt x="94065" y="991"/>
                  </a:lnTo>
                  <a:close/>
                  <a:moveTo>
                    <a:pt x="94526" y="1124"/>
                  </a:moveTo>
                  <a:lnTo>
                    <a:pt x="94526" y="1124"/>
                  </a:lnTo>
                  <a:cubicBezTo>
                    <a:pt x="94630" y="1178"/>
                    <a:pt x="94695" y="1229"/>
                    <a:pt x="94782" y="1248"/>
                  </a:cubicBezTo>
                  <a:lnTo>
                    <a:pt x="94782" y="1248"/>
                  </a:lnTo>
                  <a:cubicBezTo>
                    <a:pt x="94721" y="1192"/>
                    <a:pt x="94653" y="1190"/>
                    <a:pt x="94526" y="1124"/>
                  </a:cubicBezTo>
                  <a:close/>
                  <a:moveTo>
                    <a:pt x="94782" y="1248"/>
                  </a:moveTo>
                  <a:cubicBezTo>
                    <a:pt x="94785" y="1251"/>
                    <a:pt x="94788" y="1253"/>
                    <a:pt x="94791" y="1256"/>
                  </a:cubicBezTo>
                  <a:lnTo>
                    <a:pt x="94860" y="1256"/>
                  </a:lnTo>
                  <a:cubicBezTo>
                    <a:pt x="94832" y="1256"/>
                    <a:pt x="94806" y="1253"/>
                    <a:pt x="94782" y="1248"/>
                  </a:cubicBezTo>
                  <a:close/>
                  <a:moveTo>
                    <a:pt x="96715" y="1521"/>
                  </a:moveTo>
                  <a:lnTo>
                    <a:pt x="99497" y="2316"/>
                  </a:lnTo>
                  <a:cubicBezTo>
                    <a:pt x="99560" y="2385"/>
                    <a:pt x="99693" y="2385"/>
                    <a:pt x="99825" y="2449"/>
                  </a:cubicBezTo>
                  <a:cubicBezTo>
                    <a:pt x="99958" y="2449"/>
                    <a:pt x="100090" y="2517"/>
                    <a:pt x="100159" y="2517"/>
                  </a:cubicBezTo>
                  <a:cubicBezTo>
                    <a:pt x="100292" y="2581"/>
                    <a:pt x="100424" y="2581"/>
                    <a:pt x="100557" y="2650"/>
                  </a:cubicBezTo>
                  <a:cubicBezTo>
                    <a:pt x="100689" y="2714"/>
                    <a:pt x="100822" y="2714"/>
                    <a:pt x="100954" y="2782"/>
                  </a:cubicBezTo>
                  <a:cubicBezTo>
                    <a:pt x="101087" y="2782"/>
                    <a:pt x="101219" y="2846"/>
                    <a:pt x="101283" y="2846"/>
                  </a:cubicBezTo>
                  <a:cubicBezTo>
                    <a:pt x="101352" y="2846"/>
                    <a:pt x="101352" y="2915"/>
                    <a:pt x="101352" y="2915"/>
                  </a:cubicBezTo>
                  <a:cubicBezTo>
                    <a:pt x="101484" y="2915"/>
                    <a:pt x="101548" y="2978"/>
                    <a:pt x="101680" y="2978"/>
                  </a:cubicBezTo>
                  <a:lnTo>
                    <a:pt x="101749" y="2978"/>
                  </a:lnTo>
                  <a:cubicBezTo>
                    <a:pt x="101813" y="3047"/>
                    <a:pt x="101945" y="3047"/>
                    <a:pt x="102014" y="3111"/>
                  </a:cubicBezTo>
                  <a:lnTo>
                    <a:pt x="102147" y="3111"/>
                  </a:lnTo>
                  <a:cubicBezTo>
                    <a:pt x="102210" y="3180"/>
                    <a:pt x="102343" y="3180"/>
                    <a:pt x="102412" y="3243"/>
                  </a:cubicBezTo>
                  <a:lnTo>
                    <a:pt x="102475" y="3243"/>
                  </a:lnTo>
                  <a:cubicBezTo>
                    <a:pt x="102608" y="3312"/>
                    <a:pt x="102677" y="3312"/>
                    <a:pt x="102740" y="3376"/>
                  </a:cubicBezTo>
                  <a:lnTo>
                    <a:pt x="102873" y="3376"/>
                  </a:lnTo>
                  <a:cubicBezTo>
                    <a:pt x="102942" y="3376"/>
                    <a:pt x="103074" y="3445"/>
                    <a:pt x="103138" y="3445"/>
                  </a:cubicBezTo>
                  <a:cubicBezTo>
                    <a:pt x="103138" y="3508"/>
                    <a:pt x="103206" y="3508"/>
                    <a:pt x="103206" y="3508"/>
                  </a:cubicBezTo>
                  <a:cubicBezTo>
                    <a:pt x="103339" y="3508"/>
                    <a:pt x="103403" y="3577"/>
                    <a:pt x="103471" y="3577"/>
                  </a:cubicBezTo>
                  <a:cubicBezTo>
                    <a:pt x="103535" y="3641"/>
                    <a:pt x="103535" y="3641"/>
                    <a:pt x="103604" y="3641"/>
                  </a:cubicBezTo>
                  <a:cubicBezTo>
                    <a:pt x="103668" y="3641"/>
                    <a:pt x="103736" y="3710"/>
                    <a:pt x="103869" y="3710"/>
                  </a:cubicBezTo>
                  <a:lnTo>
                    <a:pt x="103932" y="3773"/>
                  </a:lnTo>
                  <a:cubicBezTo>
                    <a:pt x="104001" y="3773"/>
                    <a:pt x="104134" y="3842"/>
                    <a:pt x="104197" y="3842"/>
                  </a:cubicBezTo>
                  <a:cubicBezTo>
                    <a:pt x="104266" y="3842"/>
                    <a:pt x="104266" y="3906"/>
                    <a:pt x="104330" y="3906"/>
                  </a:cubicBezTo>
                  <a:cubicBezTo>
                    <a:pt x="104399" y="3906"/>
                    <a:pt x="104462" y="3975"/>
                    <a:pt x="104531" y="3975"/>
                  </a:cubicBezTo>
                  <a:cubicBezTo>
                    <a:pt x="104595" y="3975"/>
                    <a:pt x="104595" y="4038"/>
                    <a:pt x="104664" y="4038"/>
                  </a:cubicBezTo>
                  <a:cubicBezTo>
                    <a:pt x="104727" y="4038"/>
                    <a:pt x="104796" y="4107"/>
                    <a:pt x="104929" y="4107"/>
                  </a:cubicBezTo>
                  <a:cubicBezTo>
                    <a:pt x="108569" y="5565"/>
                    <a:pt x="112215" y="7419"/>
                    <a:pt x="115793" y="9804"/>
                  </a:cubicBezTo>
                  <a:cubicBezTo>
                    <a:pt x="121553" y="13710"/>
                    <a:pt x="125861" y="17356"/>
                    <a:pt x="129306" y="20933"/>
                  </a:cubicBezTo>
                  <a:cubicBezTo>
                    <a:pt x="129306" y="20997"/>
                    <a:pt x="129370" y="21065"/>
                    <a:pt x="129439" y="21129"/>
                  </a:cubicBezTo>
                  <a:lnTo>
                    <a:pt x="129635" y="21330"/>
                  </a:lnTo>
                  <a:lnTo>
                    <a:pt x="129836" y="21526"/>
                  </a:lnTo>
                  <a:cubicBezTo>
                    <a:pt x="129900" y="21595"/>
                    <a:pt x="129969" y="21659"/>
                    <a:pt x="129969" y="21728"/>
                  </a:cubicBezTo>
                  <a:lnTo>
                    <a:pt x="130165" y="21924"/>
                  </a:lnTo>
                  <a:lnTo>
                    <a:pt x="130366" y="22125"/>
                  </a:lnTo>
                  <a:cubicBezTo>
                    <a:pt x="130430" y="22189"/>
                    <a:pt x="130498" y="22258"/>
                    <a:pt x="130498" y="22321"/>
                  </a:cubicBezTo>
                  <a:lnTo>
                    <a:pt x="130695" y="22523"/>
                  </a:lnTo>
                  <a:lnTo>
                    <a:pt x="130896" y="22719"/>
                  </a:lnTo>
                  <a:cubicBezTo>
                    <a:pt x="130896" y="22788"/>
                    <a:pt x="130960" y="22788"/>
                    <a:pt x="131028" y="22851"/>
                  </a:cubicBezTo>
                  <a:cubicBezTo>
                    <a:pt x="131754" y="23646"/>
                    <a:pt x="132486" y="24441"/>
                    <a:pt x="133148" y="25236"/>
                  </a:cubicBezTo>
                  <a:cubicBezTo>
                    <a:pt x="133079" y="25104"/>
                    <a:pt x="132947" y="24971"/>
                    <a:pt x="132814" y="24839"/>
                  </a:cubicBezTo>
                  <a:cubicBezTo>
                    <a:pt x="132221" y="24044"/>
                    <a:pt x="131558" y="23185"/>
                    <a:pt x="130827" y="22390"/>
                  </a:cubicBezTo>
                  <a:cubicBezTo>
                    <a:pt x="130763" y="22321"/>
                    <a:pt x="130695" y="22321"/>
                    <a:pt x="130695" y="22258"/>
                  </a:cubicBezTo>
                  <a:lnTo>
                    <a:pt x="130498" y="22056"/>
                  </a:lnTo>
                  <a:cubicBezTo>
                    <a:pt x="130498" y="21993"/>
                    <a:pt x="130430" y="21924"/>
                    <a:pt x="130366" y="21860"/>
                  </a:cubicBezTo>
                  <a:lnTo>
                    <a:pt x="130165" y="21659"/>
                  </a:lnTo>
                  <a:cubicBezTo>
                    <a:pt x="130101" y="21659"/>
                    <a:pt x="130101" y="21595"/>
                    <a:pt x="130032" y="21526"/>
                  </a:cubicBezTo>
                  <a:lnTo>
                    <a:pt x="129836" y="21330"/>
                  </a:lnTo>
                  <a:cubicBezTo>
                    <a:pt x="129767" y="21262"/>
                    <a:pt x="129704" y="21198"/>
                    <a:pt x="129704" y="21129"/>
                  </a:cubicBezTo>
                  <a:lnTo>
                    <a:pt x="129502" y="20933"/>
                  </a:lnTo>
                  <a:lnTo>
                    <a:pt x="129306" y="20732"/>
                  </a:lnTo>
                  <a:cubicBezTo>
                    <a:pt x="125925" y="17154"/>
                    <a:pt x="121622" y="13577"/>
                    <a:pt x="115925" y="9672"/>
                  </a:cubicBezTo>
                  <a:cubicBezTo>
                    <a:pt x="112348" y="7287"/>
                    <a:pt x="108702" y="5432"/>
                    <a:pt x="105061" y="4038"/>
                  </a:cubicBezTo>
                  <a:cubicBezTo>
                    <a:pt x="104992" y="3975"/>
                    <a:pt x="104860" y="3975"/>
                    <a:pt x="104796" y="3906"/>
                  </a:cubicBezTo>
                  <a:lnTo>
                    <a:pt x="104727" y="3906"/>
                  </a:lnTo>
                  <a:cubicBezTo>
                    <a:pt x="104664" y="3842"/>
                    <a:pt x="104531" y="3842"/>
                    <a:pt x="104462" y="3773"/>
                  </a:cubicBezTo>
                  <a:lnTo>
                    <a:pt x="104399" y="3773"/>
                  </a:lnTo>
                  <a:cubicBezTo>
                    <a:pt x="104266" y="3710"/>
                    <a:pt x="104197" y="3710"/>
                    <a:pt x="104134" y="3641"/>
                  </a:cubicBezTo>
                  <a:lnTo>
                    <a:pt x="104001" y="3641"/>
                  </a:lnTo>
                  <a:cubicBezTo>
                    <a:pt x="103932" y="3577"/>
                    <a:pt x="103869" y="3577"/>
                    <a:pt x="103736" y="3508"/>
                  </a:cubicBezTo>
                  <a:lnTo>
                    <a:pt x="103668" y="3508"/>
                  </a:lnTo>
                  <a:cubicBezTo>
                    <a:pt x="103604" y="3445"/>
                    <a:pt x="103471" y="3445"/>
                    <a:pt x="103403" y="3376"/>
                  </a:cubicBezTo>
                  <a:lnTo>
                    <a:pt x="103339" y="3376"/>
                  </a:lnTo>
                  <a:cubicBezTo>
                    <a:pt x="103206" y="3312"/>
                    <a:pt x="103138" y="3312"/>
                    <a:pt x="103074" y="3312"/>
                  </a:cubicBezTo>
                  <a:cubicBezTo>
                    <a:pt x="103005" y="3243"/>
                    <a:pt x="103005" y="3243"/>
                    <a:pt x="102942" y="3243"/>
                  </a:cubicBezTo>
                  <a:cubicBezTo>
                    <a:pt x="102873" y="3243"/>
                    <a:pt x="102809" y="3180"/>
                    <a:pt x="102677" y="3180"/>
                  </a:cubicBezTo>
                  <a:cubicBezTo>
                    <a:pt x="102677" y="3180"/>
                    <a:pt x="102677" y="3111"/>
                    <a:pt x="102608" y="3111"/>
                  </a:cubicBezTo>
                  <a:cubicBezTo>
                    <a:pt x="102544" y="3111"/>
                    <a:pt x="102412" y="3047"/>
                    <a:pt x="102343" y="3047"/>
                  </a:cubicBezTo>
                  <a:lnTo>
                    <a:pt x="102279" y="3047"/>
                  </a:lnTo>
                  <a:cubicBezTo>
                    <a:pt x="102147" y="2978"/>
                    <a:pt x="102078" y="2978"/>
                    <a:pt x="101945" y="2915"/>
                  </a:cubicBezTo>
                  <a:cubicBezTo>
                    <a:pt x="101813" y="2846"/>
                    <a:pt x="101680" y="2846"/>
                    <a:pt x="101617" y="2782"/>
                  </a:cubicBezTo>
                  <a:lnTo>
                    <a:pt x="101548" y="2782"/>
                  </a:lnTo>
                  <a:cubicBezTo>
                    <a:pt x="101484" y="2782"/>
                    <a:pt x="101352" y="2714"/>
                    <a:pt x="101219" y="2714"/>
                  </a:cubicBezTo>
                  <a:cubicBezTo>
                    <a:pt x="101087" y="2650"/>
                    <a:pt x="101018" y="2650"/>
                    <a:pt x="100885" y="2581"/>
                  </a:cubicBezTo>
                  <a:cubicBezTo>
                    <a:pt x="100753" y="2517"/>
                    <a:pt x="100620" y="2517"/>
                    <a:pt x="100557" y="2449"/>
                  </a:cubicBezTo>
                  <a:cubicBezTo>
                    <a:pt x="100488" y="2449"/>
                    <a:pt x="100355" y="2449"/>
                    <a:pt x="100292" y="2385"/>
                  </a:cubicBezTo>
                  <a:cubicBezTo>
                    <a:pt x="99364" y="2120"/>
                    <a:pt x="98437" y="1919"/>
                    <a:pt x="97510" y="1654"/>
                  </a:cubicBezTo>
                  <a:cubicBezTo>
                    <a:pt x="97245" y="1654"/>
                    <a:pt x="96980" y="1590"/>
                    <a:pt x="96715" y="1521"/>
                  </a:cubicBezTo>
                  <a:close/>
                  <a:moveTo>
                    <a:pt x="134473" y="27356"/>
                  </a:moveTo>
                  <a:cubicBezTo>
                    <a:pt x="134519" y="27380"/>
                    <a:pt x="134556" y="27395"/>
                    <a:pt x="134591" y="27408"/>
                  </a:cubicBezTo>
                  <a:lnTo>
                    <a:pt x="134591" y="27408"/>
                  </a:lnTo>
                  <a:cubicBezTo>
                    <a:pt x="134572" y="27392"/>
                    <a:pt x="134555" y="27374"/>
                    <a:pt x="134537" y="27356"/>
                  </a:cubicBezTo>
                  <a:close/>
                  <a:moveTo>
                    <a:pt x="134591" y="27408"/>
                  </a:moveTo>
                  <a:lnTo>
                    <a:pt x="134591" y="27408"/>
                  </a:lnTo>
                  <a:cubicBezTo>
                    <a:pt x="134644" y="27454"/>
                    <a:pt x="134704" y="27488"/>
                    <a:pt x="134802" y="27488"/>
                  </a:cubicBezTo>
                  <a:cubicBezTo>
                    <a:pt x="134715" y="27447"/>
                    <a:pt x="134658" y="27432"/>
                    <a:pt x="134591" y="27408"/>
                  </a:cubicBezTo>
                  <a:close/>
                  <a:moveTo>
                    <a:pt x="134669" y="27557"/>
                  </a:moveTo>
                  <a:lnTo>
                    <a:pt x="134669" y="27621"/>
                  </a:lnTo>
                  <a:cubicBezTo>
                    <a:pt x="134738" y="27621"/>
                    <a:pt x="134870" y="27690"/>
                    <a:pt x="134934" y="27690"/>
                  </a:cubicBezTo>
                  <a:cubicBezTo>
                    <a:pt x="134802" y="27621"/>
                    <a:pt x="134738" y="27621"/>
                    <a:pt x="134669" y="27557"/>
                  </a:cubicBezTo>
                  <a:close/>
                  <a:moveTo>
                    <a:pt x="134802" y="27753"/>
                  </a:moveTo>
                  <a:lnTo>
                    <a:pt x="134802" y="27822"/>
                  </a:lnTo>
                  <a:cubicBezTo>
                    <a:pt x="134934" y="27886"/>
                    <a:pt x="135003" y="27886"/>
                    <a:pt x="135067" y="27955"/>
                  </a:cubicBezTo>
                  <a:lnTo>
                    <a:pt x="135067" y="27886"/>
                  </a:lnTo>
                  <a:cubicBezTo>
                    <a:pt x="134934" y="27822"/>
                    <a:pt x="134870" y="27822"/>
                    <a:pt x="134802" y="27753"/>
                  </a:cubicBezTo>
                  <a:close/>
                  <a:moveTo>
                    <a:pt x="134934" y="27955"/>
                  </a:moveTo>
                  <a:cubicBezTo>
                    <a:pt x="134934" y="28018"/>
                    <a:pt x="134934" y="28018"/>
                    <a:pt x="135003" y="28018"/>
                  </a:cubicBezTo>
                  <a:cubicBezTo>
                    <a:pt x="135067" y="28087"/>
                    <a:pt x="135135" y="28087"/>
                    <a:pt x="135199" y="28151"/>
                  </a:cubicBezTo>
                  <a:lnTo>
                    <a:pt x="135199" y="28087"/>
                  </a:lnTo>
                  <a:cubicBezTo>
                    <a:pt x="135067" y="28018"/>
                    <a:pt x="135003" y="28018"/>
                    <a:pt x="134934" y="27955"/>
                  </a:cubicBezTo>
                  <a:close/>
                  <a:moveTo>
                    <a:pt x="135067" y="28220"/>
                  </a:moveTo>
                  <a:cubicBezTo>
                    <a:pt x="135067" y="28220"/>
                    <a:pt x="135135" y="28220"/>
                    <a:pt x="135135" y="28283"/>
                  </a:cubicBezTo>
                  <a:cubicBezTo>
                    <a:pt x="135199" y="28283"/>
                    <a:pt x="135268" y="28352"/>
                    <a:pt x="135332" y="28352"/>
                  </a:cubicBezTo>
                  <a:lnTo>
                    <a:pt x="135332" y="28283"/>
                  </a:lnTo>
                  <a:cubicBezTo>
                    <a:pt x="135268" y="28283"/>
                    <a:pt x="135135" y="28220"/>
                    <a:pt x="135067" y="28220"/>
                  </a:cubicBezTo>
                  <a:close/>
                  <a:moveTo>
                    <a:pt x="135199" y="28416"/>
                  </a:moveTo>
                  <a:lnTo>
                    <a:pt x="135268" y="28485"/>
                  </a:lnTo>
                  <a:cubicBezTo>
                    <a:pt x="135332" y="28548"/>
                    <a:pt x="135400" y="28548"/>
                    <a:pt x="135533" y="28548"/>
                  </a:cubicBezTo>
                  <a:cubicBezTo>
                    <a:pt x="135464" y="28548"/>
                    <a:pt x="135464" y="28485"/>
                    <a:pt x="135464" y="28485"/>
                  </a:cubicBezTo>
                  <a:cubicBezTo>
                    <a:pt x="135400" y="28485"/>
                    <a:pt x="135268" y="28416"/>
                    <a:pt x="135199" y="28416"/>
                  </a:cubicBezTo>
                  <a:close/>
                  <a:moveTo>
                    <a:pt x="135332" y="28617"/>
                  </a:moveTo>
                  <a:cubicBezTo>
                    <a:pt x="135400" y="28681"/>
                    <a:pt x="135400" y="28681"/>
                    <a:pt x="135400" y="28750"/>
                  </a:cubicBezTo>
                  <a:cubicBezTo>
                    <a:pt x="135464" y="28750"/>
                    <a:pt x="135597" y="28750"/>
                    <a:pt x="135665" y="28813"/>
                  </a:cubicBezTo>
                  <a:cubicBezTo>
                    <a:pt x="135597" y="28750"/>
                    <a:pt x="135597" y="28750"/>
                    <a:pt x="135597" y="28681"/>
                  </a:cubicBezTo>
                  <a:cubicBezTo>
                    <a:pt x="135533" y="28681"/>
                    <a:pt x="135400" y="28617"/>
                    <a:pt x="135332" y="28617"/>
                  </a:cubicBezTo>
                  <a:close/>
                  <a:moveTo>
                    <a:pt x="135464" y="28813"/>
                  </a:moveTo>
                  <a:lnTo>
                    <a:pt x="135464" y="28813"/>
                  </a:lnTo>
                  <a:cubicBezTo>
                    <a:pt x="135533" y="28882"/>
                    <a:pt x="135533" y="28882"/>
                    <a:pt x="135533" y="28946"/>
                  </a:cubicBezTo>
                  <a:cubicBezTo>
                    <a:pt x="135597" y="28946"/>
                    <a:pt x="135729" y="28946"/>
                    <a:pt x="135798" y="29015"/>
                  </a:cubicBezTo>
                  <a:cubicBezTo>
                    <a:pt x="135729" y="28946"/>
                    <a:pt x="135729" y="28946"/>
                    <a:pt x="135729" y="28882"/>
                  </a:cubicBezTo>
                  <a:cubicBezTo>
                    <a:pt x="135665" y="28882"/>
                    <a:pt x="135597" y="28882"/>
                    <a:pt x="135464" y="28813"/>
                  </a:cubicBezTo>
                  <a:close/>
                  <a:moveTo>
                    <a:pt x="135597" y="29015"/>
                  </a:moveTo>
                  <a:cubicBezTo>
                    <a:pt x="135665" y="29078"/>
                    <a:pt x="135665" y="29147"/>
                    <a:pt x="135729" y="29147"/>
                  </a:cubicBezTo>
                  <a:cubicBezTo>
                    <a:pt x="135798" y="29147"/>
                    <a:pt x="135861" y="29211"/>
                    <a:pt x="135930" y="29211"/>
                  </a:cubicBezTo>
                  <a:cubicBezTo>
                    <a:pt x="135861" y="29147"/>
                    <a:pt x="135861" y="29147"/>
                    <a:pt x="135861" y="29078"/>
                  </a:cubicBezTo>
                  <a:cubicBezTo>
                    <a:pt x="135798" y="29078"/>
                    <a:pt x="135729" y="29078"/>
                    <a:pt x="135597" y="29015"/>
                  </a:cubicBezTo>
                  <a:close/>
                  <a:moveTo>
                    <a:pt x="81807" y="0"/>
                  </a:moveTo>
                  <a:cubicBezTo>
                    <a:pt x="76508" y="0"/>
                    <a:pt x="71474" y="461"/>
                    <a:pt x="66773" y="1193"/>
                  </a:cubicBezTo>
                  <a:cubicBezTo>
                    <a:pt x="59354" y="2252"/>
                    <a:pt x="53657" y="4966"/>
                    <a:pt x="49084" y="8612"/>
                  </a:cubicBezTo>
                  <a:cubicBezTo>
                    <a:pt x="42194" y="14176"/>
                    <a:pt x="37759" y="21924"/>
                    <a:pt x="33652" y="29942"/>
                  </a:cubicBezTo>
                  <a:cubicBezTo>
                    <a:pt x="32788" y="31664"/>
                    <a:pt x="31929" y="33318"/>
                    <a:pt x="31066" y="34976"/>
                  </a:cubicBezTo>
                  <a:cubicBezTo>
                    <a:pt x="31066" y="35040"/>
                    <a:pt x="31002" y="35173"/>
                    <a:pt x="30933" y="35241"/>
                  </a:cubicBezTo>
                  <a:cubicBezTo>
                    <a:pt x="30933" y="35305"/>
                    <a:pt x="30869" y="35437"/>
                    <a:pt x="30801" y="35506"/>
                  </a:cubicBezTo>
                  <a:cubicBezTo>
                    <a:pt x="29942" y="37425"/>
                    <a:pt x="29015" y="39280"/>
                    <a:pt x="28018" y="41071"/>
                  </a:cubicBezTo>
                  <a:cubicBezTo>
                    <a:pt x="28151" y="40869"/>
                    <a:pt x="28220" y="40737"/>
                    <a:pt x="28352" y="40541"/>
                  </a:cubicBezTo>
                  <a:cubicBezTo>
                    <a:pt x="29280" y="38819"/>
                    <a:pt x="30207" y="37027"/>
                    <a:pt x="31134" y="35305"/>
                  </a:cubicBezTo>
                  <a:lnTo>
                    <a:pt x="31134" y="35241"/>
                  </a:lnTo>
                  <a:lnTo>
                    <a:pt x="31134" y="35173"/>
                  </a:lnTo>
                  <a:cubicBezTo>
                    <a:pt x="31198" y="35109"/>
                    <a:pt x="31267" y="35040"/>
                    <a:pt x="31267" y="34976"/>
                  </a:cubicBezTo>
                  <a:cubicBezTo>
                    <a:pt x="33519" y="30604"/>
                    <a:pt x="35639" y="26296"/>
                    <a:pt x="38087" y="22189"/>
                  </a:cubicBezTo>
                  <a:cubicBezTo>
                    <a:pt x="41134" y="17091"/>
                    <a:pt x="44579" y="12454"/>
                    <a:pt x="49152" y="8744"/>
                  </a:cubicBezTo>
                  <a:cubicBezTo>
                    <a:pt x="53721" y="5098"/>
                    <a:pt x="59417" y="2385"/>
                    <a:pt x="66837" y="1325"/>
                  </a:cubicBezTo>
                  <a:cubicBezTo>
                    <a:pt x="71474" y="663"/>
                    <a:pt x="76577" y="133"/>
                    <a:pt x="81807" y="133"/>
                  </a:cubicBezTo>
                  <a:cubicBezTo>
                    <a:pt x="84325" y="133"/>
                    <a:pt x="86842" y="265"/>
                    <a:pt x="89359" y="461"/>
                  </a:cubicBezTo>
                  <a:lnTo>
                    <a:pt x="89227" y="329"/>
                  </a:lnTo>
                  <a:cubicBezTo>
                    <a:pt x="86778" y="64"/>
                    <a:pt x="84261" y="0"/>
                    <a:pt x="81807" y="0"/>
                  </a:cubicBezTo>
                  <a:close/>
                  <a:moveTo>
                    <a:pt x="25369" y="45374"/>
                  </a:moveTo>
                  <a:lnTo>
                    <a:pt x="25369" y="45374"/>
                  </a:lnTo>
                  <a:cubicBezTo>
                    <a:pt x="25236" y="45506"/>
                    <a:pt x="25104" y="45708"/>
                    <a:pt x="25040" y="45840"/>
                  </a:cubicBezTo>
                  <a:cubicBezTo>
                    <a:pt x="23450" y="48289"/>
                    <a:pt x="21728" y="50673"/>
                    <a:pt x="19873" y="52793"/>
                  </a:cubicBezTo>
                  <a:cubicBezTo>
                    <a:pt x="18612" y="54187"/>
                    <a:pt x="17155" y="55708"/>
                    <a:pt x="15565" y="57298"/>
                  </a:cubicBezTo>
                  <a:cubicBezTo>
                    <a:pt x="15432" y="57367"/>
                    <a:pt x="15369" y="57499"/>
                    <a:pt x="15300" y="57563"/>
                  </a:cubicBezTo>
                  <a:cubicBezTo>
                    <a:pt x="15236" y="57631"/>
                    <a:pt x="15167" y="57695"/>
                    <a:pt x="15035" y="57764"/>
                  </a:cubicBezTo>
                  <a:cubicBezTo>
                    <a:pt x="14971" y="57896"/>
                    <a:pt x="14902" y="57960"/>
                    <a:pt x="14839" y="58029"/>
                  </a:cubicBezTo>
                  <a:cubicBezTo>
                    <a:pt x="14770" y="58093"/>
                    <a:pt x="14706" y="58161"/>
                    <a:pt x="14574" y="58225"/>
                  </a:cubicBezTo>
                  <a:cubicBezTo>
                    <a:pt x="14505" y="58358"/>
                    <a:pt x="14441" y="58426"/>
                    <a:pt x="14372" y="58490"/>
                  </a:cubicBezTo>
                  <a:lnTo>
                    <a:pt x="14107" y="58755"/>
                  </a:lnTo>
                  <a:lnTo>
                    <a:pt x="13911" y="58956"/>
                  </a:lnTo>
                  <a:cubicBezTo>
                    <a:pt x="13842" y="59020"/>
                    <a:pt x="13779" y="59152"/>
                    <a:pt x="13710" y="59221"/>
                  </a:cubicBezTo>
                  <a:cubicBezTo>
                    <a:pt x="13577" y="59285"/>
                    <a:pt x="13514" y="59354"/>
                    <a:pt x="13445" y="59486"/>
                  </a:cubicBezTo>
                  <a:lnTo>
                    <a:pt x="13249" y="59682"/>
                  </a:lnTo>
                  <a:cubicBezTo>
                    <a:pt x="13116" y="59751"/>
                    <a:pt x="13048" y="59815"/>
                    <a:pt x="12984" y="59947"/>
                  </a:cubicBezTo>
                  <a:lnTo>
                    <a:pt x="12783" y="60149"/>
                  </a:lnTo>
                  <a:lnTo>
                    <a:pt x="12518" y="60414"/>
                  </a:lnTo>
                  <a:lnTo>
                    <a:pt x="12321" y="60610"/>
                  </a:lnTo>
                  <a:cubicBezTo>
                    <a:pt x="12253" y="60679"/>
                    <a:pt x="12189" y="60811"/>
                    <a:pt x="12057" y="60875"/>
                  </a:cubicBezTo>
                  <a:cubicBezTo>
                    <a:pt x="11988" y="60944"/>
                    <a:pt x="11988" y="61007"/>
                    <a:pt x="11924" y="61076"/>
                  </a:cubicBezTo>
                  <a:cubicBezTo>
                    <a:pt x="11792" y="61140"/>
                    <a:pt x="11723" y="61272"/>
                    <a:pt x="11590" y="61341"/>
                  </a:cubicBezTo>
                  <a:cubicBezTo>
                    <a:pt x="11590" y="61405"/>
                    <a:pt x="11527" y="61474"/>
                    <a:pt x="11458" y="61537"/>
                  </a:cubicBezTo>
                  <a:cubicBezTo>
                    <a:pt x="11394" y="61606"/>
                    <a:pt x="11262" y="61739"/>
                    <a:pt x="11193" y="61871"/>
                  </a:cubicBezTo>
                  <a:cubicBezTo>
                    <a:pt x="11129" y="61871"/>
                    <a:pt x="11129" y="61935"/>
                    <a:pt x="11060" y="62004"/>
                  </a:cubicBezTo>
                  <a:cubicBezTo>
                    <a:pt x="10928" y="62067"/>
                    <a:pt x="10864" y="62200"/>
                    <a:pt x="10732" y="62332"/>
                  </a:cubicBezTo>
                  <a:lnTo>
                    <a:pt x="10663" y="62401"/>
                  </a:lnTo>
                  <a:cubicBezTo>
                    <a:pt x="10530" y="62533"/>
                    <a:pt x="10398" y="62666"/>
                    <a:pt x="10334" y="62798"/>
                  </a:cubicBezTo>
                  <a:cubicBezTo>
                    <a:pt x="10265" y="62798"/>
                    <a:pt x="10265" y="62862"/>
                    <a:pt x="10265" y="62862"/>
                  </a:cubicBezTo>
                  <a:lnTo>
                    <a:pt x="9868" y="63259"/>
                  </a:lnTo>
                  <a:lnTo>
                    <a:pt x="9868" y="63328"/>
                  </a:lnTo>
                  <a:lnTo>
                    <a:pt x="9539" y="63657"/>
                  </a:lnTo>
                  <a:cubicBezTo>
                    <a:pt x="8877" y="64521"/>
                    <a:pt x="8146" y="65316"/>
                    <a:pt x="7483" y="66243"/>
                  </a:cubicBezTo>
                  <a:cubicBezTo>
                    <a:pt x="7218" y="66508"/>
                    <a:pt x="7022" y="66837"/>
                    <a:pt x="6757" y="67170"/>
                  </a:cubicBezTo>
                  <a:cubicBezTo>
                    <a:pt x="6492" y="67499"/>
                    <a:pt x="6291" y="67833"/>
                    <a:pt x="6026" y="68161"/>
                  </a:cubicBezTo>
                  <a:cubicBezTo>
                    <a:pt x="6291" y="67833"/>
                    <a:pt x="6556" y="67499"/>
                    <a:pt x="6890" y="67102"/>
                  </a:cubicBezTo>
                  <a:cubicBezTo>
                    <a:pt x="7483" y="66307"/>
                    <a:pt x="8146" y="65512"/>
                    <a:pt x="8808" y="64786"/>
                  </a:cubicBezTo>
                  <a:lnTo>
                    <a:pt x="8877" y="64786"/>
                  </a:lnTo>
                  <a:cubicBezTo>
                    <a:pt x="9009" y="64584"/>
                    <a:pt x="9142" y="64452"/>
                    <a:pt x="9274" y="64256"/>
                  </a:cubicBezTo>
                  <a:cubicBezTo>
                    <a:pt x="9407" y="64054"/>
                    <a:pt x="9539" y="63922"/>
                    <a:pt x="9672" y="63789"/>
                  </a:cubicBezTo>
                  <a:cubicBezTo>
                    <a:pt x="9672" y="63726"/>
                    <a:pt x="9735" y="63726"/>
                    <a:pt x="9735" y="63726"/>
                  </a:cubicBezTo>
                  <a:cubicBezTo>
                    <a:pt x="9868" y="63593"/>
                    <a:pt x="10000" y="63461"/>
                    <a:pt x="10069" y="63328"/>
                  </a:cubicBezTo>
                  <a:cubicBezTo>
                    <a:pt x="10133" y="63259"/>
                    <a:pt x="10133" y="63196"/>
                    <a:pt x="10202" y="63196"/>
                  </a:cubicBezTo>
                  <a:cubicBezTo>
                    <a:pt x="10265" y="63063"/>
                    <a:pt x="10398" y="62931"/>
                    <a:pt x="10530" y="62798"/>
                  </a:cubicBezTo>
                  <a:lnTo>
                    <a:pt x="10663" y="62666"/>
                  </a:lnTo>
                  <a:cubicBezTo>
                    <a:pt x="10732" y="62597"/>
                    <a:pt x="10864" y="62465"/>
                    <a:pt x="10928" y="62332"/>
                  </a:cubicBezTo>
                  <a:lnTo>
                    <a:pt x="11060" y="62200"/>
                  </a:lnTo>
                  <a:cubicBezTo>
                    <a:pt x="11193" y="62067"/>
                    <a:pt x="11262" y="61935"/>
                    <a:pt x="11394" y="61871"/>
                  </a:cubicBezTo>
                  <a:cubicBezTo>
                    <a:pt x="11458" y="61802"/>
                    <a:pt x="11458" y="61739"/>
                    <a:pt x="11527" y="61670"/>
                  </a:cubicBezTo>
                  <a:cubicBezTo>
                    <a:pt x="11659" y="61606"/>
                    <a:pt x="11723" y="61474"/>
                    <a:pt x="11855" y="61405"/>
                  </a:cubicBezTo>
                  <a:cubicBezTo>
                    <a:pt x="11855" y="61341"/>
                    <a:pt x="11924" y="61272"/>
                    <a:pt x="11988" y="61209"/>
                  </a:cubicBezTo>
                  <a:cubicBezTo>
                    <a:pt x="12120" y="61076"/>
                    <a:pt x="12189" y="61007"/>
                    <a:pt x="12253" y="60875"/>
                  </a:cubicBezTo>
                  <a:lnTo>
                    <a:pt x="12454" y="60679"/>
                  </a:lnTo>
                  <a:lnTo>
                    <a:pt x="12719" y="60414"/>
                  </a:lnTo>
                  <a:lnTo>
                    <a:pt x="12915" y="60212"/>
                  </a:lnTo>
                  <a:lnTo>
                    <a:pt x="13180" y="59947"/>
                  </a:lnTo>
                  <a:lnTo>
                    <a:pt x="13381" y="59751"/>
                  </a:lnTo>
                  <a:cubicBezTo>
                    <a:pt x="13445" y="59619"/>
                    <a:pt x="13577" y="59550"/>
                    <a:pt x="13646" y="59486"/>
                  </a:cubicBezTo>
                  <a:cubicBezTo>
                    <a:pt x="13710" y="59354"/>
                    <a:pt x="13779" y="59285"/>
                    <a:pt x="13842" y="59221"/>
                  </a:cubicBezTo>
                  <a:cubicBezTo>
                    <a:pt x="13975" y="59152"/>
                    <a:pt x="14044" y="59089"/>
                    <a:pt x="14107" y="58956"/>
                  </a:cubicBezTo>
                  <a:lnTo>
                    <a:pt x="14309" y="58755"/>
                  </a:lnTo>
                  <a:cubicBezTo>
                    <a:pt x="14441" y="58691"/>
                    <a:pt x="14505" y="58559"/>
                    <a:pt x="14574" y="58490"/>
                  </a:cubicBezTo>
                  <a:cubicBezTo>
                    <a:pt x="14637" y="58426"/>
                    <a:pt x="14706" y="58358"/>
                    <a:pt x="14839" y="58294"/>
                  </a:cubicBezTo>
                  <a:cubicBezTo>
                    <a:pt x="14902" y="58161"/>
                    <a:pt x="14971" y="58093"/>
                    <a:pt x="15035" y="58029"/>
                  </a:cubicBezTo>
                  <a:lnTo>
                    <a:pt x="15300" y="57764"/>
                  </a:lnTo>
                  <a:lnTo>
                    <a:pt x="15501" y="57563"/>
                  </a:lnTo>
                  <a:cubicBezTo>
                    <a:pt x="17155" y="55840"/>
                    <a:pt x="18681" y="54319"/>
                    <a:pt x="20006" y="52926"/>
                  </a:cubicBezTo>
                  <a:cubicBezTo>
                    <a:pt x="21728" y="50938"/>
                    <a:pt x="23318" y="48755"/>
                    <a:pt x="24775" y="46503"/>
                  </a:cubicBezTo>
                  <a:cubicBezTo>
                    <a:pt x="24971" y="46238"/>
                    <a:pt x="25104" y="46036"/>
                    <a:pt x="25236" y="45771"/>
                  </a:cubicBezTo>
                  <a:cubicBezTo>
                    <a:pt x="25305" y="45639"/>
                    <a:pt x="25305" y="45506"/>
                    <a:pt x="25369" y="45374"/>
                  </a:cubicBezTo>
                  <a:close/>
                  <a:moveTo>
                    <a:pt x="4902" y="70218"/>
                  </a:moveTo>
                  <a:cubicBezTo>
                    <a:pt x="4902" y="70218"/>
                    <a:pt x="4833" y="70218"/>
                    <a:pt x="4833" y="70281"/>
                  </a:cubicBezTo>
                  <a:lnTo>
                    <a:pt x="4902" y="70218"/>
                  </a:lnTo>
                  <a:close/>
                  <a:moveTo>
                    <a:pt x="4568" y="70748"/>
                  </a:moveTo>
                  <a:lnTo>
                    <a:pt x="4107" y="71209"/>
                  </a:lnTo>
                  <a:cubicBezTo>
                    <a:pt x="4240" y="71076"/>
                    <a:pt x="4372" y="70944"/>
                    <a:pt x="4568" y="70811"/>
                  </a:cubicBezTo>
                  <a:lnTo>
                    <a:pt x="4568" y="70748"/>
                  </a:lnTo>
                  <a:close/>
                  <a:moveTo>
                    <a:pt x="4303" y="71209"/>
                  </a:moveTo>
                  <a:lnTo>
                    <a:pt x="3906" y="71606"/>
                  </a:lnTo>
                  <a:cubicBezTo>
                    <a:pt x="3842" y="71675"/>
                    <a:pt x="3842" y="71675"/>
                    <a:pt x="3842" y="71739"/>
                  </a:cubicBezTo>
                  <a:lnTo>
                    <a:pt x="4240" y="71341"/>
                  </a:lnTo>
                  <a:cubicBezTo>
                    <a:pt x="4240" y="71341"/>
                    <a:pt x="4240" y="71278"/>
                    <a:pt x="4303" y="71209"/>
                  </a:cubicBezTo>
                  <a:close/>
                  <a:moveTo>
                    <a:pt x="3975" y="71739"/>
                  </a:moveTo>
                  <a:cubicBezTo>
                    <a:pt x="3906" y="71871"/>
                    <a:pt x="3774" y="71940"/>
                    <a:pt x="3641" y="72072"/>
                  </a:cubicBezTo>
                  <a:cubicBezTo>
                    <a:pt x="3641" y="72136"/>
                    <a:pt x="3577" y="72205"/>
                    <a:pt x="3577" y="72205"/>
                  </a:cubicBezTo>
                  <a:cubicBezTo>
                    <a:pt x="3641" y="72136"/>
                    <a:pt x="3774" y="72004"/>
                    <a:pt x="3906" y="71940"/>
                  </a:cubicBezTo>
                  <a:cubicBezTo>
                    <a:pt x="3906" y="71871"/>
                    <a:pt x="3975" y="71807"/>
                    <a:pt x="3975" y="71739"/>
                  </a:cubicBezTo>
                  <a:close/>
                  <a:moveTo>
                    <a:pt x="3710" y="72269"/>
                  </a:moveTo>
                  <a:cubicBezTo>
                    <a:pt x="3641" y="72337"/>
                    <a:pt x="3509" y="72470"/>
                    <a:pt x="3376" y="72533"/>
                  </a:cubicBezTo>
                  <a:cubicBezTo>
                    <a:pt x="3376" y="72602"/>
                    <a:pt x="3312" y="72666"/>
                    <a:pt x="3312" y="72735"/>
                  </a:cubicBezTo>
                  <a:lnTo>
                    <a:pt x="3577" y="72470"/>
                  </a:lnTo>
                  <a:cubicBezTo>
                    <a:pt x="3641" y="72401"/>
                    <a:pt x="3710" y="72337"/>
                    <a:pt x="3710" y="72269"/>
                  </a:cubicBezTo>
                  <a:close/>
                  <a:moveTo>
                    <a:pt x="3445" y="72735"/>
                  </a:moveTo>
                  <a:cubicBezTo>
                    <a:pt x="3376" y="72867"/>
                    <a:pt x="3244" y="72931"/>
                    <a:pt x="3180" y="73000"/>
                  </a:cubicBezTo>
                  <a:cubicBezTo>
                    <a:pt x="3111" y="73132"/>
                    <a:pt x="3048" y="73196"/>
                    <a:pt x="3048" y="73265"/>
                  </a:cubicBezTo>
                  <a:lnTo>
                    <a:pt x="3312" y="73000"/>
                  </a:lnTo>
                  <a:cubicBezTo>
                    <a:pt x="3376" y="72931"/>
                    <a:pt x="3445" y="72867"/>
                    <a:pt x="3445" y="72735"/>
                  </a:cubicBezTo>
                  <a:close/>
                  <a:moveTo>
                    <a:pt x="3180" y="73265"/>
                  </a:moveTo>
                  <a:cubicBezTo>
                    <a:pt x="3111" y="73328"/>
                    <a:pt x="2979" y="73397"/>
                    <a:pt x="2915" y="73530"/>
                  </a:cubicBezTo>
                  <a:cubicBezTo>
                    <a:pt x="2846" y="73593"/>
                    <a:pt x="2846" y="73662"/>
                    <a:pt x="2783" y="73795"/>
                  </a:cubicBezTo>
                  <a:cubicBezTo>
                    <a:pt x="2846" y="73662"/>
                    <a:pt x="2979" y="73593"/>
                    <a:pt x="3048" y="73530"/>
                  </a:cubicBezTo>
                  <a:cubicBezTo>
                    <a:pt x="3111" y="73461"/>
                    <a:pt x="3180" y="73328"/>
                    <a:pt x="3180" y="73265"/>
                  </a:cubicBezTo>
                  <a:close/>
                  <a:moveTo>
                    <a:pt x="2979" y="73795"/>
                  </a:moveTo>
                  <a:lnTo>
                    <a:pt x="2979" y="73795"/>
                  </a:lnTo>
                  <a:cubicBezTo>
                    <a:pt x="2846" y="73858"/>
                    <a:pt x="2783" y="73927"/>
                    <a:pt x="2650" y="73991"/>
                  </a:cubicBezTo>
                  <a:cubicBezTo>
                    <a:pt x="2650" y="74060"/>
                    <a:pt x="2581" y="74192"/>
                    <a:pt x="2518" y="74256"/>
                  </a:cubicBezTo>
                  <a:cubicBezTo>
                    <a:pt x="2650" y="74192"/>
                    <a:pt x="2714" y="74123"/>
                    <a:pt x="2783" y="74060"/>
                  </a:cubicBezTo>
                  <a:cubicBezTo>
                    <a:pt x="2846" y="73991"/>
                    <a:pt x="2915" y="73858"/>
                    <a:pt x="2979" y="73795"/>
                  </a:cubicBezTo>
                  <a:close/>
                  <a:moveTo>
                    <a:pt x="2714" y="74325"/>
                  </a:moveTo>
                  <a:cubicBezTo>
                    <a:pt x="2650" y="74325"/>
                    <a:pt x="2518" y="74388"/>
                    <a:pt x="2449" y="74457"/>
                  </a:cubicBezTo>
                  <a:cubicBezTo>
                    <a:pt x="2385" y="74590"/>
                    <a:pt x="2385" y="74653"/>
                    <a:pt x="2316" y="74786"/>
                  </a:cubicBezTo>
                  <a:cubicBezTo>
                    <a:pt x="2385" y="74722"/>
                    <a:pt x="2518" y="74653"/>
                    <a:pt x="2581" y="74590"/>
                  </a:cubicBezTo>
                  <a:cubicBezTo>
                    <a:pt x="2650" y="74521"/>
                    <a:pt x="2650" y="74388"/>
                    <a:pt x="2714" y="74325"/>
                  </a:cubicBezTo>
                  <a:close/>
                  <a:moveTo>
                    <a:pt x="2518" y="74786"/>
                  </a:moveTo>
                  <a:lnTo>
                    <a:pt x="2518" y="74786"/>
                  </a:lnTo>
                  <a:cubicBezTo>
                    <a:pt x="2385" y="74855"/>
                    <a:pt x="2316" y="74918"/>
                    <a:pt x="2253" y="74987"/>
                  </a:cubicBezTo>
                  <a:cubicBezTo>
                    <a:pt x="2184" y="75051"/>
                    <a:pt x="2184" y="75183"/>
                    <a:pt x="2120" y="75316"/>
                  </a:cubicBezTo>
                  <a:lnTo>
                    <a:pt x="2316" y="75120"/>
                  </a:lnTo>
                  <a:cubicBezTo>
                    <a:pt x="2385" y="74987"/>
                    <a:pt x="2449" y="74918"/>
                    <a:pt x="2518" y="74786"/>
                  </a:cubicBezTo>
                  <a:close/>
                  <a:moveTo>
                    <a:pt x="2253" y="75316"/>
                  </a:moveTo>
                  <a:lnTo>
                    <a:pt x="2253" y="75316"/>
                  </a:lnTo>
                  <a:cubicBezTo>
                    <a:pt x="2184" y="75385"/>
                    <a:pt x="2120" y="75385"/>
                    <a:pt x="2051" y="75448"/>
                  </a:cubicBezTo>
                  <a:cubicBezTo>
                    <a:pt x="1988" y="75581"/>
                    <a:pt x="1919" y="75713"/>
                    <a:pt x="1919" y="75846"/>
                  </a:cubicBezTo>
                  <a:lnTo>
                    <a:pt x="2120" y="75650"/>
                  </a:lnTo>
                  <a:cubicBezTo>
                    <a:pt x="2184" y="75517"/>
                    <a:pt x="2253" y="75448"/>
                    <a:pt x="2253" y="75316"/>
                  </a:cubicBezTo>
                  <a:close/>
                  <a:moveTo>
                    <a:pt x="2051" y="75846"/>
                  </a:moveTo>
                  <a:cubicBezTo>
                    <a:pt x="1988" y="75846"/>
                    <a:pt x="1919" y="75915"/>
                    <a:pt x="1855" y="75978"/>
                  </a:cubicBezTo>
                  <a:cubicBezTo>
                    <a:pt x="1786" y="76111"/>
                    <a:pt x="1723" y="76243"/>
                    <a:pt x="1723" y="76312"/>
                  </a:cubicBezTo>
                  <a:cubicBezTo>
                    <a:pt x="1786" y="76312"/>
                    <a:pt x="1855" y="76243"/>
                    <a:pt x="1919" y="76179"/>
                  </a:cubicBezTo>
                  <a:cubicBezTo>
                    <a:pt x="1988" y="76047"/>
                    <a:pt x="2051" y="75978"/>
                    <a:pt x="2051" y="75846"/>
                  </a:cubicBezTo>
                  <a:close/>
                  <a:moveTo>
                    <a:pt x="1855" y="76312"/>
                  </a:moveTo>
                  <a:lnTo>
                    <a:pt x="1654" y="76508"/>
                  </a:lnTo>
                  <a:cubicBezTo>
                    <a:pt x="1590" y="76641"/>
                    <a:pt x="1590" y="76709"/>
                    <a:pt x="1521" y="76842"/>
                  </a:cubicBezTo>
                  <a:cubicBezTo>
                    <a:pt x="1590" y="76842"/>
                    <a:pt x="1654" y="76773"/>
                    <a:pt x="1723" y="76709"/>
                  </a:cubicBezTo>
                  <a:cubicBezTo>
                    <a:pt x="1786" y="76577"/>
                    <a:pt x="1855" y="76444"/>
                    <a:pt x="1855" y="76312"/>
                  </a:cubicBezTo>
                  <a:close/>
                  <a:moveTo>
                    <a:pt x="1654" y="76842"/>
                  </a:moveTo>
                  <a:cubicBezTo>
                    <a:pt x="1654" y="76906"/>
                    <a:pt x="1590" y="76906"/>
                    <a:pt x="1521" y="76974"/>
                  </a:cubicBezTo>
                  <a:lnTo>
                    <a:pt x="1458" y="76974"/>
                  </a:lnTo>
                  <a:cubicBezTo>
                    <a:pt x="1458" y="77107"/>
                    <a:pt x="1389" y="77239"/>
                    <a:pt x="1325" y="77372"/>
                  </a:cubicBezTo>
                  <a:cubicBezTo>
                    <a:pt x="1389" y="77372"/>
                    <a:pt x="1458" y="77303"/>
                    <a:pt x="1521" y="77239"/>
                  </a:cubicBezTo>
                  <a:cubicBezTo>
                    <a:pt x="1590" y="77107"/>
                    <a:pt x="1654" y="76974"/>
                    <a:pt x="1654" y="76842"/>
                  </a:cubicBezTo>
                  <a:close/>
                  <a:moveTo>
                    <a:pt x="1521" y="77372"/>
                  </a:moveTo>
                  <a:lnTo>
                    <a:pt x="1521" y="77372"/>
                  </a:lnTo>
                  <a:cubicBezTo>
                    <a:pt x="1458" y="77435"/>
                    <a:pt x="1389" y="77435"/>
                    <a:pt x="1325" y="77504"/>
                  </a:cubicBezTo>
                  <a:cubicBezTo>
                    <a:pt x="1256" y="77637"/>
                    <a:pt x="1193" y="77769"/>
                    <a:pt x="1193" y="77902"/>
                  </a:cubicBezTo>
                  <a:cubicBezTo>
                    <a:pt x="1256" y="77833"/>
                    <a:pt x="1325" y="77833"/>
                    <a:pt x="1389" y="77769"/>
                  </a:cubicBezTo>
                  <a:cubicBezTo>
                    <a:pt x="1389" y="77637"/>
                    <a:pt x="1458" y="77504"/>
                    <a:pt x="1521" y="77372"/>
                  </a:cubicBezTo>
                  <a:close/>
                  <a:moveTo>
                    <a:pt x="1325" y="77902"/>
                  </a:moveTo>
                  <a:cubicBezTo>
                    <a:pt x="1256" y="77965"/>
                    <a:pt x="1193" y="77965"/>
                    <a:pt x="1124" y="78034"/>
                  </a:cubicBezTo>
                  <a:cubicBezTo>
                    <a:pt x="398" y="80483"/>
                    <a:pt x="0" y="83069"/>
                    <a:pt x="0" y="85915"/>
                  </a:cubicBezTo>
                  <a:cubicBezTo>
                    <a:pt x="0" y="89031"/>
                    <a:pt x="530" y="92475"/>
                    <a:pt x="1786" y="96052"/>
                  </a:cubicBezTo>
                  <a:cubicBezTo>
                    <a:pt x="5432" y="106715"/>
                    <a:pt x="8940" y="116121"/>
                    <a:pt x="14505" y="123742"/>
                  </a:cubicBezTo>
                  <a:cubicBezTo>
                    <a:pt x="17287" y="127584"/>
                    <a:pt x="20599" y="130896"/>
                    <a:pt x="24643" y="133742"/>
                  </a:cubicBezTo>
                  <a:cubicBezTo>
                    <a:pt x="26296" y="134802"/>
                    <a:pt x="28018" y="135729"/>
                    <a:pt x="29810" y="136657"/>
                  </a:cubicBezTo>
                  <a:lnTo>
                    <a:pt x="29810" y="136593"/>
                  </a:lnTo>
                  <a:cubicBezTo>
                    <a:pt x="27955" y="135729"/>
                    <a:pt x="26296" y="134669"/>
                    <a:pt x="24775" y="133609"/>
                  </a:cubicBezTo>
                  <a:cubicBezTo>
                    <a:pt x="20668" y="130827"/>
                    <a:pt x="17420" y="127451"/>
                    <a:pt x="14637" y="123609"/>
                  </a:cubicBezTo>
                  <a:cubicBezTo>
                    <a:pt x="9142" y="116058"/>
                    <a:pt x="5565" y="106651"/>
                    <a:pt x="1919" y="96052"/>
                  </a:cubicBezTo>
                  <a:cubicBezTo>
                    <a:pt x="663" y="92406"/>
                    <a:pt x="133" y="89031"/>
                    <a:pt x="133" y="85915"/>
                  </a:cubicBezTo>
                  <a:cubicBezTo>
                    <a:pt x="133" y="83069"/>
                    <a:pt x="594" y="80419"/>
                    <a:pt x="1325" y="77902"/>
                  </a:cubicBezTo>
                  <a:close/>
                  <a:moveTo>
                    <a:pt x="29810" y="136789"/>
                  </a:moveTo>
                  <a:lnTo>
                    <a:pt x="29810" y="136789"/>
                  </a:lnTo>
                  <a:cubicBezTo>
                    <a:pt x="32655" y="138246"/>
                    <a:pt x="35771" y="139508"/>
                    <a:pt x="39280" y="140499"/>
                  </a:cubicBezTo>
                  <a:lnTo>
                    <a:pt x="39349" y="140499"/>
                  </a:lnTo>
                  <a:cubicBezTo>
                    <a:pt x="43456" y="141691"/>
                    <a:pt x="47165" y="142618"/>
                    <a:pt x="50408" y="143350"/>
                  </a:cubicBezTo>
                  <a:cubicBezTo>
                    <a:pt x="50541" y="143413"/>
                    <a:pt x="50673" y="143413"/>
                    <a:pt x="50806" y="143413"/>
                  </a:cubicBezTo>
                  <a:cubicBezTo>
                    <a:pt x="50938" y="143482"/>
                    <a:pt x="51007" y="143482"/>
                    <a:pt x="51140" y="143546"/>
                  </a:cubicBezTo>
                  <a:cubicBezTo>
                    <a:pt x="51272" y="143546"/>
                    <a:pt x="51405" y="143546"/>
                    <a:pt x="51537" y="143615"/>
                  </a:cubicBezTo>
                  <a:cubicBezTo>
                    <a:pt x="54054" y="144145"/>
                    <a:pt x="56307" y="144542"/>
                    <a:pt x="58426" y="144871"/>
                  </a:cubicBezTo>
                  <a:cubicBezTo>
                    <a:pt x="58629" y="144923"/>
                    <a:pt x="58832" y="144936"/>
                    <a:pt x="59035" y="144967"/>
                  </a:cubicBezTo>
                  <a:lnTo>
                    <a:pt x="59035" y="144967"/>
                  </a:lnTo>
                  <a:cubicBezTo>
                    <a:pt x="57033" y="144582"/>
                    <a:pt x="54908" y="144190"/>
                    <a:pt x="52528" y="143615"/>
                  </a:cubicBezTo>
                  <a:cubicBezTo>
                    <a:pt x="52396" y="143615"/>
                    <a:pt x="52263" y="143615"/>
                    <a:pt x="52131" y="143546"/>
                  </a:cubicBezTo>
                  <a:cubicBezTo>
                    <a:pt x="51998" y="143546"/>
                    <a:pt x="51866" y="143482"/>
                    <a:pt x="51733" y="143482"/>
                  </a:cubicBezTo>
                  <a:cubicBezTo>
                    <a:pt x="51601" y="143482"/>
                    <a:pt x="51468" y="143413"/>
                    <a:pt x="51405" y="143413"/>
                  </a:cubicBezTo>
                  <a:lnTo>
                    <a:pt x="51336" y="143413"/>
                  </a:lnTo>
                  <a:cubicBezTo>
                    <a:pt x="51272" y="143350"/>
                    <a:pt x="51140" y="143350"/>
                    <a:pt x="51007" y="143350"/>
                  </a:cubicBezTo>
                  <a:cubicBezTo>
                    <a:pt x="50875" y="143281"/>
                    <a:pt x="50742" y="143281"/>
                    <a:pt x="50673" y="143217"/>
                  </a:cubicBezTo>
                  <a:cubicBezTo>
                    <a:pt x="47298" y="142486"/>
                    <a:pt x="43588" y="141559"/>
                    <a:pt x="39349" y="140366"/>
                  </a:cubicBezTo>
                  <a:cubicBezTo>
                    <a:pt x="39349" y="140366"/>
                    <a:pt x="39280" y="140303"/>
                    <a:pt x="39216" y="140303"/>
                  </a:cubicBezTo>
                  <a:cubicBezTo>
                    <a:pt x="35771" y="139375"/>
                    <a:pt x="32655" y="138183"/>
                    <a:pt x="29810" y="136789"/>
                  </a:cubicBezTo>
                  <a:close/>
                  <a:moveTo>
                    <a:pt x="59035" y="144967"/>
                  </a:moveTo>
                  <a:lnTo>
                    <a:pt x="59035" y="144967"/>
                  </a:lnTo>
                  <a:cubicBezTo>
                    <a:pt x="59097" y="144979"/>
                    <a:pt x="59159" y="144991"/>
                    <a:pt x="59221" y="145003"/>
                  </a:cubicBezTo>
                  <a:cubicBezTo>
                    <a:pt x="59159" y="144988"/>
                    <a:pt x="59097" y="144977"/>
                    <a:pt x="59035" y="144967"/>
                  </a:cubicBezTo>
                  <a:close/>
                  <a:moveTo>
                    <a:pt x="62730" y="145337"/>
                  </a:moveTo>
                  <a:cubicBezTo>
                    <a:pt x="62862" y="145401"/>
                    <a:pt x="62995" y="145470"/>
                    <a:pt x="63127" y="145470"/>
                  </a:cubicBezTo>
                  <a:cubicBezTo>
                    <a:pt x="63063" y="145470"/>
                    <a:pt x="62931" y="145401"/>
                    <a:pt x="62798" y="145337"/>
                  </a:cubicBezTo>
                  <a:close/>
                  <a:moveTo>
                    <a:pt x="64388" y="145470"/>
                  </a:moveTo>
                  <a:cubicBezTo>
                    <a:pt x="64388" y="145516"/>
                    <a:pt x="64423" y="145529"/>
                    <a:pt x="64468" y="145532"/>
                  </a:cubicBezTo>
                  <a:lnTo>
                    <a:pt x="64468" y="145532"/>
                  </a:lnTo>
                  <a:cubicBezTo>
                    <a:pt x="64436" y="145511"/>
                    <a:pt x="64409" y="145490"/>
                    <a:pt x="64388" y="145470"/>
                  </a:cubicBezTo>
                  <a:close/>
                  <a:moveTo>
                    <a:pt x="63127" y="145401"/>
                  </a:moveTo>
                  <a:cubicBezTo>
                    <a:pt x="63328" y="145470"/>
                    <a:pt x="63461" y="145533"/>
                    <a:pt x="63593" y="145602"/>
                  </a:cubicBezTo>
                  <a:lnTo>
                    <a:pt x="63657" y="145602"/>
                  </a:lnTo>
                  <a:cubicBezTo>
                    <a:pt x="63524" y="145533"/>
                    <a:pt x="63392" y="145470"/>
                    <a:pt x="63196" y="145401"/>
                  </a:cubicBezTo>
                  <a:close/>
                  <a:moveTo>
                    <a:pt x="63524" y="145401"/>
                  </a:moveTo>
                  <a:cubicBezTo>
                    <a:pt x="63726" y="145470"/>
                    <a:pt x="63858" y="145533"/>
                    <a:pt x="63991" y="145602"/>
                  </a:cubicBezTo>
                  <a:lnTo>
                    <a:pt x="64054" y="145602"/>
                  </a:lnTo>
                  <a:lnTo>
                    <a:pt x="63657" y="145401"/>
                  </a:lnTo>
                  <a:close/>
                  <a:moveTo>
                    <a:pt x="64468" y="145532"/>
                  </a:moveTo>
                  <a:cubicBezTo>
                    <a:pt x="64537" y="145577"/>
                    <a:pt x="64627" y="145622"/>
                    <a:pt x="64717" y="145665"/>
                  </a:cubicBezTo>
                  <a:lnTo>
                    <a:pt x="64717" y="145665"/>
                  </a:lnTo>
                  <a:cubicBezTo>
                    <a:pt x="64635" y="145622"/>
                    <a:pt x="64563" y="145579"/>
                    <a:pt x="64521" y="145533"/>
                  </a:cubicBezTo>
                  <a:cubicBezTo>
                    <a:pt x="64503" y="145533"/>
                    <a:pt x="64485" y="145533"/>
                    <a:pt x="64468" y="145532"/>
                  </a:cubicBezTo>
                  <a:close/>
                  <a:moveTo>
                    <a:pt x="63922" y="145470"/>
                  </a:moveTo>
                  <a:lnTo>
                    <a:pt x="64319" y="145666"/>
                  </a:lnTo>
                  <a:lnTo>
                    <a:pt x="64452" y="145666"/>
                  </a:lnTo>
                  <a:lnTo>
                    <a:pt x="64054" y="145470"/>
                  </a:lnTo>
                  <a:close/>
                  <a:moveTo>
                    <a:pt x="64717" y="145665"/>
                  </a:moveTo>
                  <a:lnTo>
                    <a:pt x="64717" y="145665"/>
                  </a:lnTo>
                  <a:cubicBezTo>
                    <a:pt x="64740" y="145678"/>
                    <a:pt x="64763" y="145690"/>
                    <a:pt x="64787" y="145703"/>
                  </a:cubicBezTo>
                  <a:lnTo>
                    <a:pt x="64787" y="145703"/>
                  </a:lnTo>
                  <a:cubicBezTo>
                    <a:pt x="64770" y="145685"/>
                    <a:pt x="64753" y="145666"/>
                    <a:pt x="64717" y="145666"/>
                  </a:cubicBezTo>
                  <a:cubicBezTo>
                    <a:pt x="64717" y="145666"/>
                    <a:pt x="64717" y="145666"/>
                    <a:pt x="64717" y="145665"/>
                  </a:cubicBezTo>
                  <a:close/>
                  <a:moveTo>
                    <a:pt x="64787" y="145703"/>
                  </a:moveTo>
                  <a:cubicBezTo>
                    <a:pt x="64803" y="145719"/>
                    <a:pt x="64819" y="145734"/>
                    <a:pt x="64849" y="145734"/>
                  </a:cubicBezTo>
                  <a:cubicBezTo>
                    <a:pt x="64829" y="145724"/>
                    <a:pt x="64808" y="145713"/>
                    <a:pt x="64787" y="145703"/>
                  </a:cubicBezTo>
                  <a:close/>
                  <a:moveTo>
                    <a:pt x="64786" y="145533"/>
                  </a:moveTo>
                  <a:cubicBezTo>
                    <a:pt x="64849" y="145602"/>
                    <a:pt x="64982" y="145666"/>
                    <a:pt x="65114" y="145734"/>
                  </a:cubicBezTo>
                  <a:lnTo>
                    <a:pt x="65247" y="145734"/>
                  </a:lnTo>
                  <a:cubicBezTo>
                    <a:pt x="65114" y="145666"/>
                    <a:pt x="65051" y="145602"/>
                    <a:pt x="64918" y="145533"/>
                  </a:cubicBezTo>
                  <a:close/>
                  <a:moveTo>
                    <a:pt x="65183" y="145602"/>
                  </a:moveTo>
                  <a:cubicBezTo>
                    <a:pt x="65247" y="145666"/>
                    <a:pt x="65379" y="145734"/>
                    <a:pt x="65448" y="145734"/>
                  </a:cubicBezTo>
                  <a:cubicBezTo>
                    <a:pt x="65512" y="145798"/>
                    <a:pt x="65581" y="145798"/>
                    <a:pt x="65644" y="145798"/>
                  </a:cubicBezTo>
                  <a:cubicBezTo>
                    <a:pt x="65512" y="145734"/>
                    <a:pt x="65448" y="145666"/>
                    <a:pt x="65316" y="145602"/>
                  </a:cubicBezTo>
                  <a:close/>
                  <a:moveTo>
                    <a:pt x="65581" y="145602"/>
                  </a:moveTo>
                  <a:cubicBezTo>
                    <a:pt x="65644" y="145666"/>
                    <a:pt x="65777" y="145734"/>
                    <a:pt x="65846" y="145798"/>
                  </a:cubicBezTo>
                  <a:lnTo>
                    <a:pt x="66042" y="145798"/>
                  </a:lnTo>
                  <a:cubicBezTo>
                    <a:pt x="65909" y="145734"/>
                    <a:pt x="65846" y="145666"/>
                    <a:pt x="65777" y="145666"/>
                  </a:cubicBezTo>
                  <a:cubicBezTo>
                    <a:pt x="65713" y="145602"/>
                    <a:pt x="65644" y="145602"/>
                    <a:pt x="65581" y="145602"/>
                  </a:cubicBezTo>
                  <a:close/>
                  <a:moveTo>
                    <a:pt x="65978" y="145666"/>
                  </a:moveTo>
                  <a:cubicBezTo>
                    <a:pt x="66042" y="145734"/>
                    <a:pt x="66111" y="145798"/>
                    <a:pt x="66243" y="145867"/>
                  </a:cubicBezTo>
                  <a:lnTo>
                    <a:pt x="66439" y="145867"/>
                  </a:lnTo>
                  <a:cubicBezTo>
                    <a:pt x="66376" y="145798"/>
                    <a:pt x="66243" y="145734"/>
                    <a:pt x="66174" y="145666"/>
                  </a:cubicBezTo>
                  <a:close/>
                  <a:moveTo>
                    <a:pt x="66376" y="145666"/>
                  </a:moveTo>
                  <a:cubicBezTo>
                    <a:pt x="66439" y="145734"/>
                    <a:pt x="66508" y="145798"/>
                    <a:pt x="66641" y="145867"/>
                  </a:cubicBezTo>
                  <a:lnTo>
                    <a:pt x="66837" y="145867"/>
                  </a:lnTo>
                  <a:cubicBezTo>
                    <a:pt x="66773" y="145798"/>
                    <a:pt x="66641" y="145734"/>
                    <a:pt x="66572" y="145734"/>
                  </a:cubicBezTo>
                  <a:cubicBezTo>
                    <a:pt x="66508" y="145734"/>
                    <a:pt x="66439" y="145666"/>
                    <a:pt x="66376" y="145666"/>
                  </a:cubicBezTo>
                  <a:close/>
                  <a:moveTo>
                    <a:pt x="135798" y="29280"/>
                  </a:moveTo>
                  <a:cubicBezTo>
                    <a:pt x="136328" y="30138"/>
                    <a:pt x="136789" y="30933"/>
                    <a:pt x="137319" y="31860"/>
                  </a:cubicBezTo>
                  <a:cubicBezTo>
                    <a:pt x="141627" y="39412"/>
                    <a:pt x="144473" y="47891"/>
                    <a:pt x="150106" y="59221"/>
                  </a:cubicBezTo>
                  <a:cubicBezTo>
                    <a:pt x="154144" y="67303"/>
                    <a:pt x="155999" y="75650"/>
                    <a:pt x="155999" y="83599"/>
                  </a:cubicBezTo>
                  <a:cubicBezTo>
                    <a:pt x="155999" y="98305"/>
                    <a:pt x="149576" y="111749"/>
                    <a:pt x="138050" y="119767"/>
                  </a:cubicBezTo>
                  <a:cubicBezTo>
                    <a:pt x="135332" y="121686"/>
                    <a:pt x="132751" y="124537"/>
                    <a:pt x="130233" y="127780"/>
                  </a:cubicBezTo>
                  <a:cubicBezTo>
                    <a:pt x="126391" y="132550"/>
                    <a:pt x="122549" y="138183"/>
                    <a:pt x="117912" y="142618"/>
                  </a:cubicBezTo>
                  <a:cubicBezTo>
                    <a:pt x="113275" y="146990"/>
                    <a:pt x="107843" y="150239"/>
                    <a:pt x="100822" y="150239"/>
                  </a:cubicBezTo>
                  <a:cubicBezTo>
                    <a:pt x="98633" y="150239"/>
                    <a:pt x="96248" y="149905"/>
                    <a:pt x="93668" y="149179"/>
                  </a:cubicBezTo>
                  <a:cubicBezTo>
                    <a:pt x="83864" y="146461"/>
                    <a:pt x="77833" y="146397"/>
                    <a:pt x="70546" y="145999"/>
                  </a:cubicBezTo>
                  <a:cubicBezTo>
                    <a:pt x="69290" y="145931"/>
                    <a:pt x="68029" y="145798"/>
                    <a:pt x="66773" y="145734"/>
                  </a:cubicBezTo>
                  <a:lnTo>
                    <a:pt x="66773" y="145734"/>
                  </a:lnTo>
                  <a:cubicBezTo>
                    <a:pt x="66837" y="145798"/>
                    <a:pt x="66905" y="145867"/>
                    <a:pt x="66969" y="145867"/>
                  </a:cubicBezTo>
                  <a:cubicBezTo>
                    <a:pt x="68230" y="145999"/>
                    <a:pt x="69354" y="146063"/>
                    <a:pt x="70546" y="146132"/>
                  </a:cubicBezTo>
                  <a:cubicBezTo>
                    <a:pt x="77833" y="146593"/>
                    <a:pt x="83864" y="146593"/>
                    <a:pt x="93599" y="149312"/>
                  </a:cubicBezTo>
                  <a:cubicBezTo>
                    <a:pt x="96185" y="150038"/>
                    <a:pt x="98633" y="150371"/>
                    <a:pt x="100822" y="150371"/>
                  </a:cubicBezTo>
                  <a:cubicBezTo>
                    <a:pt x="105522" y="150371"/>
                    <a:pt x="109566" y="148914"/>
                    <a:pt x="113074" y="146662"/>
                  </a:cubicBezTo>
                  <a:cubicBezTo>
                    <a:pt x="118373" y="143281"/>
                    <a:pt x="122613" y="137981"/>
                    <a:pt x="126524" y="132883"/>
                  </a:cubicBezTo>
                  <a:cubicBezTo>
                    <a:pt x="130430" y="127716"/>
                    <a:pt x="134076" y="122746"/>
                    <a:pt x="138114" y="119900"/>
                  </a:cubicBezTo>
                  <a:cubicBezTo>
                    <a:pt x="149709" y="111818"/>
                    <a:pt x="156201" y="98368"/>
                    <a:pt x="156201" y="83599"/>
                  </a:cubicBezTo>
                  <a:cubicBezTo>
                    <a:pt x="156201" y="75581"/>
                    <a:pt x="154277" y="67234"/>
                    <a:pt x="150239" y="59152"/>
                  </a:cubicBezTo>
                  <a:cubicBezTo>
                    <a:pt x="144674" y="47828"/>
                    <a:pt x="141760" y="39348"/>
                    <a:pt x="137451" y="31728"/>
                  </a:cubicBezTo>
                  <a:cubicBezTo>
                    <a:pt x="136990" y="30933"/>
                    <a:pt x="136460" y="30138"/>
                    <a:pt x="135994" y="29343"/>
                  </a:cubicBezTo>
                  <a:cubicBezTo>
                    <a:pt x="135930" y="29280"/>
                    <a:pt x="135861" y="29280"/>
                    <a:pt x="135798" y="2928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9" name="Google Shape;719;p38"/>
            <p:cNvSpPr/>
            <p:nvPr/>
          </p:nvSpPr>
          <p:spPr>
            <a:xfrm>
              <a:off x="1846950" y="951950"/>
              <a:ext cx="3956425" cy="3822225"/>
            </a:xfrm>
            <a:custGeom>
              <a:avLst/>
              <a:gdLst/>
              <a:ahLst/>
              <a:cxnLst/>
              <a:rect l="l" t="t" r="r" b="b"/>
              <a:pathLst>
                <a:path w="158257" h="152889" extrusionOk="0">
                  <a:moveTo>
                    <a:pt x="90027" y="859"/>
                  </a:moveTo>
                  <a:cubicBezTo>
                    <a:pt x="90027" y="928"/>
                    <a:pt x="90090" y="991"/>
                    <a:pt x="90159" y="1060"/>
                  </a:cubicBezTo>
                  <a:cubicBezTo>
                    <a:pt x="90223" y="1060"/>
                    <a:pt x="90292" y="1060"/>
                    <a:pt x="90424" y="1124"/>
                  </a:cubicBezTo>
                  <a:cubicBezTo>
                    <a:pt x="90355" y="1060"/>
                    <a:pt x="90355" y="991"/>
                    <a:pt x="90292" y="928"/>
                  </a:cubicBezTo>
                  <a:cubicBezTo>
                    <a:pt x="90223" y="928"/>
                    <a:pt x="90090" y="859"/>
                    <a:pt x="90027" y="859"/>
                  </a:cubicBezTo>
                  <a:close/>
                  <a:moveTo>
                    <a:pt x="90424" y="928"/>
                  </a:moveTo>
                  <a:cubicBezTo>
                    <a:pt x="90424" y="991"/>
                    <a:pt x="90488" y="1060"/>
                    <a:pt x="90556" y="1124"/>
                  </a:cubicBezTo>
                  <a:cubicBezTo>
                    <a:pt x="90620" y="1124"/>
                    <a:pt x="90689" y="1124"/>
                    <a:pt x="90821" y="1193"/>
                  </a:cubicBezTo>
                  <a:cubicBezTo>
                    <a:pt x="90753" y="1124"/>
                    <a:pt x="90689" y="1060"/>
                    <a:pt x="90689" y="991"/>
                  </a:cubicBezTo>
                  <a:cubicBezTo>
                    <a:pt x="90556" y="991"/>
                    <a:pt x="90488" y="928"/>
                    <a:pt x="90424" y="928"/>
                  </a:cubicBezTo>
                  <a:close/>
                  <a:moveTo>
                    <a:pt x="90821" y="991"/>
                  </a:moveTo>
                  <a:cubicBezTo>
                    <a:pt x="90821" y="1060"/>
                    <a:pt x="90885" y="1124"/>
                    <a:pt x="90954" y="1193"/>
                  </a:cubicBezTo>
                  <a:cubicBezTo>
                    <a:pt x="91018" y="1193"/>
                    <a:pt x="91086" y="1193"/>
                    <a:pt x="91219" y="1256"/>
                  </a:cubicBezTo>
                  <a:lnTo>
                    <a:pt x="91018" y="1060"/>
                  </a:lnTo>
                  <a:cubicBezTo>
                    <a:pt x="90954" y="1060"/>
                    <a:pt x="90885" y="991"/>
                    <a:pt x="90821" y="991"/>
                  </a:cubicBezTo>
                  <a:close/>
                  <a:moveTo>
                    <a:pt x="91150" y="1060"/>
                  </a:moveTo>
                  <a:lnTo>
                    <a:pt x="91351" y="1256"/>
                  </a:lnTo>
                  <a:cubicBezTo>
                    <a:pt x="91415" y="1256"/>
                    <a:pt x="91484" y="1256"/>
                    <a:pt x="91547" y="1325"/>
                  </a:cubicBezTo>
                  <a:cubicBezTo>
                    <a:pt x="91547" y="1256"/>
                    <a:pt x="91484" y="1193"/>
                    <a:pt x="91415" y="1124"/>
                  </a:cubicBezTo>
                  <a:cubicBezTo>
                    <a:pt x="91351" y="1124"/>
                    <a:pt x="91283" y="1060"/>
                    <a:pt x="91150" y="1060"/>
                  </a:cubicBezTo>
                  <a:close/>
                  <a:moveTo>
                    <a:pt x="91547" y="1124"/>
                  </a:moveTo>
                  <a:lnTo>
                    <a:pt x="91749" y="1325"/>
                  </a:lnTo>
                  <a:cubicBezTo>
                    <a:pt x="91812" y="1325"/>
                    <a:pt x="91881" y="1325"/>
                    <a:pt x="91945" y="1389"/>
                  </a:cubicBezTo>
                  <a:cubicBezTo>
                    <a:pt x="91881" y="1325"/>
                    <a:pt x="91881" y="1256"/>
                    <a:pt x="91812" y="1193"/>
                  </a:cubicBezTo>
                  <a:cubicBezTo>
                    <a:pt x="91749" y="1193"/>
                    <a:pt x="91680" y="1193"/>
                    <a:pt x="91547" y="1124"/>
                  </a:cubicBezTo>
                  <a:close/>
                  <a:moveTo>
                    <a:pt x="91945" y="1193"/>
                  </a:moveTo>
                  <a:lnTo>
                    <a:pt x="92146" y="1389"/>
                  </a:lnTo>
                  <a:cubicBezTo>
                    <a:pt x="92210" y="1389"/>
                    <a:pt x="92279" y="1458"/>
                    <a:pt x="92342" y="1458"/>
                  </a:cubicBezTo>
                  <a:lnTo>
                    <a:pt x="92146" y="1256"/>
                  </a:lnTo>
                  <a:cubicBezTo>
                    <a:pt x="92077" y="1256"/>
                    <a:pt x="92014" y="1256"/>
                    <a:pt x="91945" y="1193"/>
                  </a:cubicBezTo>
                  <a:close/>
                  <a:moveTo>
                    <a:pt x="92342" y="1325"/>
                  </a:moveTo>
                  <a:cubicBezTo>
                    <a:pt x="92411" y="1325"/>
                    <a:pt x="92475" y="1389"/>
                    <a:pt x="92544" y="1458"/>
                  </a:cubicBezTo>
                  <a:cubicBezTo>
                    <a:pt x="92607" y="1521"/>
                    <a:pt x="92676" y="1521"/>
                    <a:pt x="92740" y="1521"/>
                  </a:cubicBezTo>
                  <a:lnTo>
                    <a:pt x="92544" y="1325"/>
                  </a:lnTo>
                  <a:close/>
                  <a:moveTo>
                    <a:pt x="92740" y="1389"/>
                  </a:moveTo>
                  <a:lnTo>
                    <a:pt x="92941" y="1590"/>
                  </a:lnTo>
                  <a:lnTo>
                    <a:pt x="93137" y="1590"/>
                  </a:lnTo>
                  <a:lnTo>
                    <a:pt x="92941" y="1389"/>
                  </a:lnTo>
                  <a:close/>
                  <a:moveTo>
                    <a:pt x="93137" y="1458"/>
                  </a:moveTo>
                  <a:lnTo>
                    <a:pt x="93339" y="1654"/>
                  </a:lnTo>
                  <a:lnTo>
                    <a:pt x="93535" y="1654"/>
                  </a:lnTo>
                  <a:cubicBezTo>
                    <a:pt x="93471" y="1590"/>
                    <a:pt x="93339" y="1521"/>
                    <a:pt x="93270" y="1458"/>
                  </a:cubicBezTo>
                  <a:close/>
                  <a:moveTo>
                    <a:pt x="93535" y="1521"/>
                  </a:moveTo>
                  <a:lnTo>
                    <a:pt x="93736" y="1723"/>
                  </a:lnTo>
                  <a:cubicBezTo>
                    <a:pt x="93800" y="1723"/>
                    <a:pt x="93869" y="1786"/>
                    <a:pt x="93932" y="1786"/>
                  </a:cubicBezTo>
                  <a:cubicBezTo>
                    <a:pt x="93800" y="1723"/>
                    <a:pt x="93736" y="1654"/>
                    <a:pt x="93667" y="1521"/>
                  </a:cubicBezTo>
                  <a:close/>
                  <a:moveTo>
                    <a:pt x="93869" y="1590"/>
                  </a:moveTo>
                  <a:cubicBezTo>
                    <a:pt x="94001" y="1654"/>
                    <a:pt x="94065" y="1786"/>
                    <a:pt x="94197" y="1855"/>
                  </a:cubicBezTo>
                  <a:lnTo>
                    <a:pt x="94266" y="1855"/>
                  </a:lnTo>
                  <a:cubicBezTo>
                    <a:pt x="94197" y="1786"/>
                    <a:pt x="94065" y="1723"/>
                    <a:pt x="94001" y="1654"/>
                  </a:cubicBezTo>
                  <a:cubicBezTo>
                    <a:pt x="93932" y="1654"/>
                    <a:pt x="93932" y="1590"/>
                    <a:pt x="93869" y="1590"/>
                  </a:cubicBezTo>
                  <a:close/>
                  <a:moveTo>
                    <a:pt x="94266" y="1723"/>
                  </a:moveTo>
                  <a:cubicBezTo>
                    <a:pt x="94399" y="1786"/>
                    <a:pt x="94462" y="1855"/>
                    <a:pt x="94595" y="1919"/>
                  </a:cubicBezTo>
                  <a:lnTo>
                    <a:pt x="94664" y="1919"/>
                  </a:lnTo>
                  <a:cubicBezTo>
                    <a:pt x="94531" y="1855"/>
                    <a:pt x="94462" y="1786"/>
                    <a:pt x="94330" y="1723"/>
                  </a:cubicBezTo>
                  <a:close/>
                  <a:moveTo>
                    <a:pt x="94727" y="1855"/>
                  </a:moveTo>
                  <a:cubicBezTo>
                    <a:pt x="94860" y="1919"/>
                    <a:pt x="94929" y="1988"/>
                    <a:pt x="94992" y="2051"/>
                  </a:cubicBezTo>
                  <a:lnTo>
                    <a:pt x="95061" y="2051"/>
                  </a:lnTo>
                  <a:cubicBezTo>
                    <a:pt x="94992" y="1988"/>
                    <a:pt x="94860" y="1919"/>
                    <a:pt x="94727" y="1855"/>
                  </a:cubicBezTo>
                  <a:close/>
                  <a:moveTo>
                    <a:pt x="96979" y="2385"/>
                  </a:moveTo>
                  <a:cubicBezTo>
                    <a:pt x="97843" y="2650"/>
                    <a:pt x="98771" y="2979"/>
                    <a:pt x="99629" y="3312"/>
                  </a:cubicBezTo>
                  <a:cubicBezTo>
                    <a:pt x="99762" y="3312"/>
                    <a:pt x="99894" y="3376"/>
                    <a:pt x="100027" y="3445"/>
                  </a:cubicBezTo>
                  <a:cubicBezTo>
                    <a:pt x="100159" y="3445"/>
                    <a:pt x="100292" y="3509"/>
                    <a:pt x="100424" y="3577"/>
                  </a:cubicBezTo>
                  <a:cubicBezTo>
                    <a:pt x="100556" y="3577"/>
                    <a:pt x="100689" y="3641"/>
                    <a:pt x="100821" y="3641"/>
                  </a:cubicBezTo>
                  <a:lnTo>
                    <a:pt x="100821" y="3710"/>
                  </a:lnTo>
                  <a:cubicBezTo>
                    <a:pt x="100954" y="3710"/>
                    <a:pt x="101023" y="3774"/>
                    <a:pt x="101155" y="3774"/>
                  </a:cubicBezTo>
                  <a:lnTo>
                    <a:pt x="101219" y="3842"/>
                  </a:lnTo>
                  <a:cubicBezTo>
                    <a:pt x="101351" y="3842"/>
                    <a:pt x="101420" y="3906"/>
                    <a:pt x="101553" y="3906"/>
                  </a:cubicBezTo>
                  <a:cubicBezTo>
                    <a:pt x="101553" y="3906"/>
                    <a:pt x="101553" y="3975"/>
                    <a:pt x="101616" y="3975"/>
                  </a:cubicBezTo>
                  <a:cubicBezTo>
                    <a:pt x="101685" y="3975"/>
                    <a:pt x="101818" y="4038"/>
                    <a:pt x="101881" y="4038"/>
                  </a:cubicBezTo>
                  <a:cubicBezTo>
                    <a:pt x="101950" y="4038"/>
                    <a:pt x="101950" y="4107"/>
                    <a:pt x="102014" y="4107"/>
                  </a:cubicBezTo>
                  <a:cubicBezTo>
                    <a:pt x="102083" y="4107"/>
                    <a:pt x="102215" y="4171"/>
                    <a:pt x="102279" y="4171"/>
                  </a:cubicBezTo>
                  <a:lnTo>
                    <a:pt x="102348" y="4240"/>
                  </a:lnTo>
                  <a:cubicBezTo>
                    <a:pt x="102480" y="4240"/>
                    <a:pt x="102544" y="4303"/>
                    <a:pt x="102676" y="4303"/>
                  </a:cubicBezTo>
                  <a:cubicBezTo>
                    <a:pt x="102676" y="4303"/>
                    <a:pt x="102676" y="4372"/>
                    <a:pt x="102745" y="4372"/>
                  </a:cubicBezTo>
                  <a:cubicBezTo>
                    <a:pt x="102809" y="4372"/>
                    <a:pt x="102941" y="4436"/>
                    <a:pt x="103010" y="4436"/>
                  </a:cubicBezTo>
                  <a:cubicBezTo>
                    <a:pt x="103074" y="4505"/>
                    <a:pt x="103074" y="4505"/>
                    <a:pt x="103143" y="4505"/>
                  </a:cubicBezTo>
                  <a:cubicBezTo>
                    <a:pt x="103206" y="4505"/>
                    <a:pt x="103275" y="4568"/>
                    <a:pt x="103408" y="4568"/>
                  </a:cubicBezTo>
                  <a:cubicBezTo>
                    <a:pt x="103408" y="4637"/>
                    <a:pt x="103471" y="4637"/>
                    <a:pt x="103471" y="4637"/>
                  </a:cubicBezTo>
                  <a:cubicBezTo>
                    <a:pt x="103540" y="4701"/>
                    <a:pt x="103673" y="4701"/>
                    <a:pt x="103736" y="4770"/>
                  </a:cubicBezTo>
                  <a:lnTo>
                    <a:pt x="103869" y="4770"/>
                  </a:lnTo>
                  <a:cubicBezTo>
                    <a:pt x="103938" y="4833"/>
                    <a:pt x="104001" y="4833"/>
                    <a:pt x="104070" y="4902"/>
                  </a:cubicBezTo>
                  <a:lnTo>
                    <a:pt x="104202" y="4902"/>
                  </a:lnTo>
                  <a:cubicBezTo>
                    <a:pt x="104266" y="4966"/>
                    <a:pt x="104399" y="4966"/>
                    <a:pt x="104467" y="5035"/>
                  </a:cubicBezTo>
                  <a:cubicBezTo>
                    <a:pt x="104467" y="5035"/>
                    <a:pt x="104531" y="5035"/>
                    <a:pt x="104531" y="5098"/>
                  </a:cubicBezTo>
                  <a:cubicBezTo>
                    <a:pt x="104664" y="5098"/>
                    <a:pt x="104732" y="5167"/>
                    <a:pt x="104796" y="5167"/>
                  </a:cubicBezTo>
                  <a:cubicBezTo>
                    <a:pt x="104865" y="5167"/>
                    <a:pt x="104865" y="5167"/>
                    <a:pt x="104928" y="5231"/>
                  </a:cubicBezTo>
                  <a:cubicBezTo>
                    <a:pt x="104997" y="5231"/>
                    <a:pt x="105061" y="5300"/>
                    <a:pt x="105193" y="5300"/>
                  </a:cubicBezTo>
                  <a:lnTo>
                    <a:pt x="105262" y="5363"/>
                  </a:lnTo>
                  <a:cubicBezTo>
                    <a:pt x="105326" y="5363"/>
                    <a:pt x="105458" y="5432"/>
                    <a:pt x="105527" y="5496"/>
                  </a:cubicBezTo>
                  <a:cubicBezTo>
                    <a:pt x="109168" y="7022"/>
                    <a:pt x="112814" y="8940"/>
                    <a:pt x="116391" y="11325"/>
                  </a:cubicBezTo>
                  <a:cubicBezTo>
                    <a:pt x="122152" y="15236"/>
                    <a:pt x="126593" y="18744"/>
                    <a:pt x="130170" y="22322"/>
                  </a:cubicBezTo>
                  <a:cubicBezTo>
                    <a:pt x="130233" y="22322"/>
                    <a:pt x="130302" y="22390"/>
                    <a:pt x="130366" y="22454"/>
                  </a:cubicBezTo>
                  <a:lnTo>
                    <a:pt x="130567" y="22655"/>
                  </a:lnTo>
                  <a:lnTo>
                    <a:pt x="130763" y="22851"/>
                  </a:lnTo>
                  <a:lnTo>
                    <a:pt x="130965" y="23053"/>
                  </a:lnTo>
                  <a:lnTo>
                    <a:pt x="131161" y="23249"/>
                  </a:lnTo>
                  <a:lnTo>
                    <a:pt x="131362" y="23450"/>
                  </a:lnTo>
                  <a:cubicBezTo>
                    <a:pt x="131426" y="23514"/>
                    <a:pt x="131426" y="23583"/>
                    <a:pt x="131494" y="23646"/>
                  </a:cubicBezTo>
                  <a:lnTo>
                    <a:pt x="131691" y="23848"/>
                  </a:lnTo>
                  <a:cubicBezTo>
                    <a:pt x="131759" y="23911"/>
                    <a:pt x="131823" y="23980"/>
                    <a:pt x="131892" y="23980"/>
                  </a:cubicBezTo>
                  <a:lnTo>
                    <a:pt x="132088" y="24176"/>
                  </a:lnTo>
                  <a:cubicBezTo>
                    <a:pt x="132157" y="24245"/>
                    <a:pt x="132220" y="24309"/>
                    <a:pt x="132220" y="24378"/>
                  </a:cubicBezTo>
                  <a:cubicBezTo>
                    <a:pt x="132289" y="24378"/>
                    <a:pt x="132289" y="24441"/>
                    <a:pt x="132289" y="24441"/>
                  </a:cubicBezTo>
                  <a:cubicBezTo>
                    <a:pt x="133015" y="25173"/>
                    <a:pt x="133810" y="25968"/>
                    <a:pt x="134473" y="26694"/>
                  </a:cubicBezTo>
                  <a:cubicBezTo>
                    <a:pt x="134409" y="26561"/>
                    <a:pt x="134277" y="26429"/>
                    <a:pt x="134144" y="26296"/>
                  </a:cubicBezTo>
                  <a:cubicBezTo>
                    <a:pt x="133482" y="25501"/>
                    <a:pt x="132750" y="24706"/>
                    <a:pt x="132024" y="23911"/>
                  </a:cubicBezTo>
                  <a:cubicBezTo>
                    <a:pt x="131956" y="23911"/>
                    <a:pt x="131892" y="23848"/>
                    <a:pt x="131892" y="23779"/>
                  </a:cubicBezTo>
                  <a:lnTo>
                    <a:pt x="131691" y="23583"/>
                  </a:lnTo>
                  <a:lnTo>
                    <a:pt x="131494" y="23381"/>
                  </a:lnTo>
                  <a:cubicBezTo>
                    <a:pt x="131494" y="23318"/>
                    <a:pt x="131426" y="23318"/>
                    <a:pt x="131362" y="23249"/>
                  </a:cubicBezTo>
                  <a:lnTo>
                    <a:pt x="131161" y="23053"/>
                  </a:lnTo>
                  <a:lnTo>
                    <a:pt x="130965" y="22851"/>
                  </a:lnTo>
                  <a:cubicBezTo>
                    <a:pt x="130896" y="22788"/>
                    <a:pt x="130832" y="22719"/>
                    <a:pt x="130832" y="22655"/>
                  </a:cubicBezTo>
                  <a:cubicBezTo>
                    <a:pt x="130763" y="22586"/>
                    <a:pt x="130700" y="22523"/>
                    <a:pt x="130631" y="22523"/>
                  </a:cubicBezTo>
                  <a:lnTo>
                    <a:pt x="130435" y="22322"/>
                  </a:lnTo>
                  <a:lnTo>
                    <a:pt x="130233" y="22125"/>
                  </a:lnTo>
                  <a:cubicBezTo>
                    <a:pt x="126656" y="18612"/>
                    <a:pt x="122220" y="15104"/>
                    <a:pt x="116455" y="11193"/>
                  </a:cubicBezTo>
                  <a:cubicBezTo>
                    <a:pt x="112878" y="8808"/>
                    <a:pt x="109301" y="6890"/>
                    <a:pt x="105660" y="5363"/>
                  </a:cubicBezTo>
                  <a:cubicBezTo>
                    <a:pt x="105591" y="5300"/>
                    <a:pt x="105527" y="5300"/>
                    <a:pt x="105395" y="5231"/>
                  </a:cubicBezTo>
                  <a:lnTo>
                    <a:pt x="105326" y="5231"/>
                  </a:lnTo>
                  <a:cubicBezTo>
                    <a:pt x="105262" y="5167"/>
                    <a:pt x="105130" y="5167"/>
                    <a:pt x="105061" y="5098"/>
                  </a:cubicBezTo>
                  <a:lnTo>
                    <a:pt x="104997" y="5098"/>
                  </a:lnTo>
                  <a:cubicBezTo>
                    <a:pt x="104865" y="5035"/>
                    <a:pt x="104796" y="5035"/>
                    <a:pt x="104732" y="4966"/>
                  </a:cubicBezTo>
                  <a:cubicBezTo>
                    <a:pt x="104664" y="4966"/>
                    <a:pt x="104664" y="4966"/>
                    <a:pt x="104600" y="4902"/>
                  </a:cubicBezTo>
                  <a:cubicBezTo>
                    <a:pt x="104531" y="4902"/>
                    <a:pt x="104467" y="4833"/>
                    <a:pt x="104335" y="4833"/>
                  </a:cubicBezTo>
                  <a:cubicBezTo>
                    <a:pt x="104335" y="4833"/>
                    <a:pt x="104335" y="4770"/>
                    <a:pt x="104266" y="4770"/>
                  </a:cubicBezTo>
                  <a:cubicBezTo>
                    <a:pt x="104202" y="4770"/>
                    <a:pt x="104070" y="4701"/>
                    <a:pt x="104001" y="4701"/>
                  </a:cubicBezTo>
                  <a:lnTo>
                    <a:pt x="103938" y="4637"/>
                  </a:lnTo>
                  <a:cubicBezTo>
                    <a:pt x="103805" y="4637"/>
                    <a:pt x="103736" y="4568"/>
                    <a:pt x="103673" y="4568"/>
                  </a:cubicBezTo>
                  <a:cubicBezTo>
                    <a:pt x="103604" y="4505"/>
                    <a:pt x="103604" y="4505"/>
                    <a:pt x="103540" y="4505"/>
                  </a:cubicBezTo>
                  <a:cubicBezTo>
                    <a:pt x="103471" y="4505"/>
                    <a:pt x="103408" y="4436"/>
                    <a:pt x="103275" y="4436"/>
                  </a:cubicBezTo>
                  <a:cubicBezTo>
                    <a:pt x="103275" y="4372"/>
                    <a:pt x="103206" y="4372"/>
                    <a:pt x="103206" y="4372"/>
                  </a:cubicBezTo>
                  <a:cubicBezTo>
                    <a:pt x="103143" y="4372"/>
                    <a:pt x="103010" y="4303"/>
                    <a:pt x="102941" y="4240"/>
                  </a:cubicBezTo>
                  <a:lnTo>
                    <a:pt x="102878" y="4240"/>
                  </a:lnTo>
                  <a:cubicBezTo>
                    <a:pt x="102745" y="4240"/>
                    <a:pt x="102676" y="4171"/>
                    <a:pt x="102544" y="4107"/>
                  </a:cubicBezTo>
                  <a:lnTo>
                    <a:pt x="102480" y="4107"/>
                  </a:lnTo>
                  <a:cubicBezTo>
                    <a:pt x="102411" y="4107"/>
                    <a:pt x="102279" y="4038"/>
                    <a:pt x="102215" y="3975"/>
                  </a:cubicBezTo>
                  <a:lnTo>
                    <a:pt x="102146" y="3975"/>
                  </a:lnTo>
                  <a:cubicBezTo>
                    <a:pt x="102014" y="3975"/>
                    <a:pt x="101950" y="3906"/>
                    <a:pt x="101818" y="3842"/>
                  </a:cubicBezTo>
                  <a:cubicBezTo>
                    <a:pt x="101685" y="3842"/>
                    <a:pt x="101553" y="3774"/>
                    <a:pt x="101484" y="3774"/>
                  </a:cubicBezTo>
                  <a:cubicBezTo>
                    <a:pt x="101484" y="3710"/>
                    <a:pt x="101484" y="3710"/>
                    <a:pt x="101420" y="3710"/>
                  </a:cubicBezTo>
                  <a:cubicBezTo>
                    <a:pt x="101351" y="3710"/>
                    <a:pt x="101219" y="3641"/>
                    <a:pt x="101086" y="3641"/>
                  </a:cubicBezTo>
                  <a:cubicBezTo>
                    <a:pt x="101023" y="3577"/>
                    <a:pt x="100890" y="3509"/>
                    <a:pt x="100758" y="3509"/>
                  </a:cubicBezTo>
                  <a:cubicBezTo>
                    <a:pt x="100689" y="3445"/>
                    <a:pt x="100556" y="3445"/>
                    <a:pt x="100493" y="3376"/>
                  </a:cubicBezTo>
                  <a:lnTo>
                    <a:pt x="97711" y="2581"/>
                  </a:lnTo>
                  <a:cubicBezTo>
                    <a:pt x="97509" y="2518"/>
                    <a:pt x="97244" y="2449"/>
                    <a:pt x="96979" y="2385"/>
                  </a:cubicBezTo>
                  <a:close/>
                  <a:moveTo>
                    <a:pt x="135798" y="28548"/>
                  </a:moveTo>
                  <a:cubicBezTo>
                    <a:pt x="135798" y="28617"/>
                    <a:pt x="135866" y="28617"/>
                    <a:pt x="135930" y="28617"/>
                  </a:cubicBezTo>
                  <a:cubicBezTo>
                    <a:pt x="135866" y="28617"/>
                    <a:pt x="135866" y="28617"/>
                    <a:pt x="135798" y="28548"/>
                  </a:cubicBezTo>
                  <a:close/>
                  <a:moveTo>
                    <a:pt x="135930" y="28750"/>
                  </a:moveTo>
                  <a:lnTo>
                    <a:pt x="135930" y="28813"/>
                  </a:lnTo>
                  <a:cubicBezTo>
                    <a:pt x="136063" y="28813"/>
                    <a:pt x="136131" y="28882"/>
                    <a:pt x="136264" y="28946"/>
                  </a:cubicBezTo>
                  <a:lnTo>
                    <a:pt x="136264" y="28882"/>
                  </a:lnTo>
                  <a:cubicBezTo>
                    <a:pt x="136131" y="28882"/>
                    <a:pt x="136063" y="28813"/>
                    <a:pt x="135930" y="28750"/>
                  </a:cubicBezTo>
                  <a:close/>
                  <a:moveTo>
                    <a:pt x="136063" y="28946"/>
                  </a:moveTo>
                  <a:lnTo>
                    <a:pt x="136131" y="29015"/>
                  </a:lnTo>
                  <a:cubicBezTo>
                    <a:pt x="136195" y="29078"/>
                    <a:pt x="136328" y="29078"/>
                    <a:pt x="136396" y="29147"/>
                  </a:cubicBezTo>
                  <a:lnTo>
                    <a:pt x="136396" y="29078"/>
                  </a:lnTo>
                  <a:cubicBezTo>
                    <a:pt x="136264" y="29078"/>
                    <a:pt x="136195" y="29015"/>
                    <a:pt x="136063" y="28946"/>
                  </a:cubicBezTo>
                  <a:close/>
                  <a:moveTo>
                    <a:pt x="136264" y="29147"/>
                  </a:moveTo>
                  <a:lnTo>
                    <a:pt x="136264" y="29211"/>
                  </a:lnTo>
                  <a:cubicBezTo>
                    <a:pt x="136396" y="29280"/>
                    <a:pt x="136460" y="29280"/>
                    <a:pt x="136529" y="29343"/>
                  </a:cubicBezTo>
                  <a:lnTo>
                    <a:pt x="136529" y="29280"/>
                  </a:lnTo>
                  <a:cubicBezTo>
                    <a:pt x="136396" y="29280"/>
                    <a:pt x="136328" y="29211"/>
                    <a:pt x="136264" y="29147"/>
                  </a:cubicBezTo>
                  <a:close/>
                  <a:moveTo>
                    <a:pt x="136396" y="29412"/>
                  </a:moveTo>
                  <a:cubicBezTo>
                    <a:pt x="136396" y="29412"/>
                    <a:pt x="136460" y="29412"/>
                    <a:pt x="136460" y="29476"/>
                  </a:cubicBezTo>
                  <a:cubicBezTo>
                    <a:pt x="136520" y="29476"/>
                    <a:pt x="136575" y="29476"/>
                    <a:pt x="136675" y="29520"/>
                  </a:cubicBezTo>
                  <a:lnTo>
                    <a:pt x="136675" y="29520"/>
                  </a:lnTo>
                  <a:cubicBezTo>
                    <a:pt x="136661" y="29501"/>
                    <a:pt x="136661" y="29476"/>
                    <a:pt x="136661" y="29476"/>
                  </a:cubicBezTo>
                  <a:cubicBezTo>
                    <a:pt x="136593" y="29412"/>
                    <a:pt x="136460" y="29412"/>
                    <a:pt x="136396" y="29412"/>
                  </a:cubicBezTo>
                  <a:close/>
                  <a:moveTo>
                    <a:pt x="136675" y="29520"/>
                  </a:moveTo>
                  <a:lnTo>
                    <a:pt x="136675" y="29520"/>
                  </a:lnTo>
                  <a:cubicBezTo>
                    <a:pt x="136684" y="29534"/>
                    <a:pt x="136700" y="29545"/>
                    <a:pt x="136725" y="29545"/>
                  </a:cubicBezTo>
                  <a:cubicBezTo>
                    <a:pt x="136707" y="29535"/>
                    <a:pt x="136691" y="29527"/>
                    <a:pt x="136675" y="29520"/>
                  </a:cubicBezTo>
                  <a:close/>
                  <a:moveTo>
                    <a:pt x="136529" y="29608"/>
                  </a:moveTo>
                  <a:cubicBezTo>
                    <a:pt x="136545" y="29608"/>
                    <a:pt x="136560" y="29609"/>
                    <a:pt x="136575" y="29611"/>
                  </a:cubicBezTo>
                  <a:lnTo>
                    <a:pt x="136575" y="29611"/>
                  </a:lnTo>
                  <a:cubicBezTo>
                    <a:pt x="136565" y="29608"/>
                    <a:pt x="136551" y="29608"/>
                    <a:pt x="136529" y="29608"/>
                  </a:cubicBezTo>
                  <a:close/>
                  <a:moveTo>
                    <a:pt x="136575" y="29611"/>
                  </a:moveTo>
                  <a:cubicBezTo>
                    <a:pt x="136593" y="29616"/>
                    <a:pt x="136593" y="29632"/>
                    <a:pt x="136593" y="29677"/>
                  </a:cubicBezTo>
                  <a:cubicBezTo>
                    <a:pt x="136661" y="29677"/>
                    <a:pt x="136794" y="29741"/>
                    <a:pt x="136857" y="29741"/>
                  </a:cubicBezTo>
                  <a:lnTo>
                    <a:pt x="136794" y="29677"/>
                  </a:lnTo>
                  <a:cubicBezTo>
                    <a:pt x="136733" y="29677"/>
                    <a:pt x="136677" y="29624"/>
                    <a:pt x="136575" y="29611"/>
                  </a:cubicBezTo>
                  <a:close/>
                  <a:moveTo>
                    <a:pt x="136725" y="29810"/>
                  </a:moveTo>
                  <a:cubicBezTo>
                    <a:pt x="136725" y="29810"/>
                    <a:pt x="136725" y="29873"/>
                    <a:pt x="136794" y="29873"/>
                  </a:cubicBezTo>
                  <a:cubicBezTo>
                    <a:pt x="136857" y="29873"/>
                    <a:pt x="136926" y="29942"/>
                    <a:pt x="136990" y="29942"/>
                  </a:cubicBezTo>
                  <a:cubicBezTo>
                    <a:pt x="136990" y="29942"/>
                    <a:pt x="136990" y="29873"/>
                    <a:pt x="136926" y="29873"/>
                  </a:cubicBezTo>
                  <a:cubicBezTo>
                    <a:pt x="136857" y="29873"/>
                    <a:pt x="136794" y="29810"/>
                    <a:pt x="136725" y="29810"/>
                  </a:cubicBezTo>
                  <a:close/>
                  <a:moveTo>
                    <a:pt x="136857" y="30006"/>
                  </a:moveTo>
                  <a:lnTo>
                    <a:pt x="136926" y="30075"/>
                  </a:lnTo>
                  <a:cubicBezTo>
                    <a:pt x="136990" y="30138"/>
                    <a:pt x="137059" y="30138"/>
                    <a:pt x="137122" y="30138"/>
                  </a:cubicBezTo>
                  <a:lnTo>
                    <a:pt x="137122" y="30075"/>
                  </a:lnTo>
                  <a:cubicBezTo>
                    <a:pt x="136990" y="30075"/>
                    <a:pt x="136926" y="30006"/>
                    <a:pt x="136857" y="30006"/>
                  </a:cubicBezTo>
                  <a:close/>
                  <a:moveTo>
                    <a:pt x="136990" y="30207"/>
                  </a:moveTo>
                  <a:cubicBezTo>
                    <a:pt x="137059" y="30271"/>
                    <a:pt x="137059" y="30271"/>
                    <a:pt x="137059" y="30340"/>
                  </a:cubicBezTo>
                  <a:lnTo>
                    <a:pt x="137324" y="30340"/>
                  </a:lnTo>
                  <a:cubicBezTo>
                    <a:pt x="137255" y="30340"/>
                    <a:pt x="137255" y="30271"/>
                    <a:pt x="137255" y="30271"/>
                  </a:cubicBezTo>
                  <a:cubicBezTo>
                    <a:pt x="137122" y="30271"/>
                    <a:pt x="137059" y="30207"/>
                    <a:pt x="136990" y="30207"/>
                  </a:cubicBezTo>
                  <a:close/>
                  <a:moveTo>
                    <a:pt x="78368" y="0"/>
                  </a:moveTo>
                  <a:cubicBezTo>
                    <a:pt x="74658" y="0"/>
                    <a:pt x="71012" y="265"/>
                    <a:pt x="67637" y="726"/>
                  </a:cubicBezTo>
                  <a:cubicBezTo>
                    <a:pt x="60016" y="1723"/>
                    <a:pt x="54319" y="4436"/>
                    <a:pt x="49682" y="8347"/>
                  </a:cubicBezTo>
                  <a:cubicBezTo>
                    <a:pt x="42793" y="14107"/>
                    <a:pt x="38490" y="22322"/>
                    <a:pt x="34446" y="30737"/>
                  </a:cubicBezTo>
                  <a:cubicBezTo>
                    <a:pt x="33588" y="32523"/>
                    <a:pt x="32724" y="34314"/>
                    <a:pt x="31865" y="36036"/>
                  </a:cubicBezTo>
                  <a:cubicBezTo>
                    <a:pt x="31865" y="36169"/>
                    <a:pt x="31797" y="36233"/>
                    <a:pt x="31733" y="36301"/>
                  </a:cubicBezTo>
                  <a:lnTo>
                    <a:pt x="31733" y="36365"/>
                  </a:lnTo>
                  <a:cubicBezTo>
                    <a:pt x="31733" y="36434"/>
                    <a:pt x="31664" y="36497"/>
                    <a:pt x="31600" y="36630"/>
                  </a:cubicBezTo>
                  <a:cubicBezTo>
                    <a:pt x="31600" y="36699"/>
                    <a:pt x="31532" y="36762"/>
                    <a:pt x="31532" y="36831"/>
                  </a:cubicBezTo>
                  <a:cubicBezTo>
                    <a:pt x="30709" y="38594"/>
                    <a:pt x="29941" y="40302"/>
                    <a:pt x="29083" y="42008"/>
                  </a:cubicBezTo>
                  <a:lnTo>
                    <a:pt x="29083" y="42008"/>
                  </a:lnTo>
                  <a:cubicBezTo>
                    <a:pt x="30053" y="40255"/>
                    <a:pt x="30958" y="38441"/>
                    <a:pt x="31797" y="36566"/>
                  </a:cubicBezTo>
                  <a:cubicBezTo>
                    <a:pt x="31865" y="36497"/>
                    <a:pt x="31865" y="36365"/>
                    <a:pt x="31929" y="36301"/>
                  </a:cubicBezTo>
                  <a:cubicBezTo>
                    <a:pt x="31998" y="36233"/>
                    <a:pt x="31998" y="36100"/>
                    <a:pt x="32062" y="36036"/>
                  </a:cubicBezTo>
                  <a:cubicBezTo>
                    <a:pt x="34250" y="31463"/>
                    <a:pt x="36370" y="26895"/>
                    <a:pt x="38755" y="22523"/>
                  </a:cubicBezTo>
                  <a:cubicBezTo>
                    <a:pt x="41733" y="17223"/>
                    <a:pt x="45178" y="12253"/>
                    <a:pt x="49815" y="8411"/>
                  </a:cubicBezTo>
                  <a:cubicBezTo>
                    <a:pt x="54388" y="4568"/>
                    <a:pt x="60085" y="1855"/>
                    <a:pt x="67637" y="859"/>
                  </a:cubicBezTo>
                  <a:cubicBezTo>
                    <a:pt x="71081" y="398"/>
                    <a:pt x="74658" y="133"/>
                    <a:pt x="78368" y="133"/>
                  </a:cubicBezTo>
                  <a:cubicBezTo>
                    <a:pt x="82141" y="133"/>
                    <a:pt x="86052" y="398"/>
                    <a:pt x="90027" y="1060"/>
                  </a:cubicBezTo>
                  <a:cubicBezTo>
                    <a:pt x="89958" y="991"/>
                    <a:pt x="89958" y="928"/>
                    <a:pt x="89894" y="859"/>
                  </a:cubicBezTo>
                  <a:cubicBezTo>
                    <a:pt x="85983" y="265"/>
                    <a:pt x="82141" y="0"/>
                    <a:pt x="78368" y="0"/>
                  </a:cubicBezTo>
                  <a:close/>
                  <a:moveTo>
                    <a:pt x="29083" y="42008"/>
                  </a:moveTo>
                  <a:cubicBezTo>
                    <a:pt x="29060" y="42049"/>
                    <a:pt x="29037" y="42090"/>
                    <a:pt x="29014" y="42131"/>
                  </a:cubicBezTo>
                  <a:cubicBezTo>
                    <a:pt x="29010" y="42143"/>
                    <a:pt x="29006" y="42155"/>
                    <a:pt x="29002" y="42167"/>
                  </a:cubicBezTo>
                  <a:lnTo>
                    <a:pt x="29002" y="42167"/>
                  </a:lnTo>
                  <a:cubicBezTo>
                    <a:pt x="29029" y="42114"/>
                    <a:pt x="29056" y="42061"/>
                    <a:pt x="29083" y="42008"/>
                  </a:cubicBezTo>
                  <a:close/>
                  <a:moveTo>
                    <a:pt x="29002" y="42167"/>
                  </a:moveTo>
                  <a:cubicBezTo>
                    <a:pt x="28919" y="42331"/>
                    <a:pt x="28835" y="42496"/>
                    <a:pt x="28749" y="42661"/>
                  </a:cubicBezTo>
                  <a:cubicBezTo>
                    <a:pt x="28874" y="42472"/>
                    <a:pt x="28942" y="42344"/>
                    <a:pt x="29002" y="42167"/>
                  </a:cubicBezTo>
                  <a:close/>
                  <a:moveTo>
                    <a:pt x="26232" y="46831"/>
                  </a:moveTo>
                  <a:cubicBezTo>
                    <a:pt x="26100" y="47096"/>
                    <a:pt x="25967" y="47298"/>
                    <a:pt x="25771" y="47563"/>
                  </a:cubicBezTo>
                  <a:cubicBezTo>
                    <a:pt x="24245" y="50080"/>
                    <a:pt x="22591" y="52396"/>
                    <a:pt x="20668" y="54516"/>
                  </a:cubicBezTo>
                  <a:cubicBezTo>
                    <a:pt x="19475" y="55909"/>
                    <a:pt x="18087" y="57367"/>
                    <a:pt x="16497" y="58888"/>
                  </a:cubicBezTo>
                  <a:lnTo>
                    <a:pt x="16296" y="59089"/>
                  </a:lnTo>
                  <a:lnTo>
                    <a:pt x="16031" y="59354"/>
                  </a:lnTo>
                  <a:cubicBezTo>
                    <a:pt x="15967" y="59418"/>
                    <a:pt x="15898" y="59550"/>
                    <a:pt x="15766" y="59619"/>
                  </a:cubicBezTo>
                  <a:lnTo>
                    <a:pt x="15570" y="59815"/>
                  </a:lnTo>
                  <a:cubicBezTo>
                    <a:pt x="15501" y="59947"/>
                    <a:pt x="15368" y="60016"/>
                    <a:pt x="15305" y="60080"/>
                  </a:cubicBezTo>
                  <a:cubicBezTo>
                    <a:pt x="15236" y="60149"/>
                    <a:pt x="15172" y="60212"/>
                    <a:pt x="15103" y="60345"/>
                  </a:cubicBezTo>
                  <a:cubicBezTo>
                    <a:pt x="14971" y="60414"/>
                    <a:pt x="14907" y="60477"/>
                    <a:pt x="14838" y="60546"/>
                  </a:cubicBezTo>
                  <a:cubicBezTo>
                    <a:pt x="14775" y="60610"/>
                    <a:pt x="14706" y="60742"/>
                    <a:pt x="14573" y="60811"/>
                  </a:cubicBezTo>
                  <a:lnTo>
                    <a:pt x="14377" y="61007"/>
                  </a:lnTo>
                  <a:cubicBezTo>
                    <a:pt x="14308" y="61140"/>
                    <a:pt x="14176" y="61209"/>
                    <a:pt x="14112" y="61272"/>
                  </a:cubicBezTo>
                  <a:cubicBezTo>
                    <a:pt x="14044" y="61341"/>
                    <a:pt x="13980" y="61405"/>
                    <a:pt x="13911" y="61537"/>
                  </a:cubicBezTo>
                  <a:cubicBezTo>
                    <a:pt x="13847" y="61606"/>
                    <a:pt x="13715" y="61670"/>
                    <a:pt x="13646" y="61739"/>
                  </a:cubicBezTo>
                  <a:cubicBezTo>
                    <a:pt x="13582" y="61802"/>
                    <a:pt x="13514" y="61935"/>
                    <a:pt x="13381" y="62004"/>
                  </a:cubicBezTo>
                  <a:cubicBezTo>
                    <a:pt x="13317" y="62067"/>
                    <a:pt x="13249" y="62136"/>
                    <a:pt x="13249" y="62200"/>
                  </a:cubicBezTo>
                  <a:cubicBezTo>
                    <a:pt x="13116" y="62269"/>
                    <a:pt x="13053" y="62401"/>
                    <a:pt x="12920" y="62465"/>
                  </a:cubicBezTo>
                  <a:cubicBezTo>
                    <a:pt x="12920" y="62534"/>
                    <a:pt x="12851" y="62597"/>
                    <a:pt x="12788" y="62666"/>
                  </a:cubicBezTo>
                  <a:cubicBezTo>
                    <a:pt x="12655" y="62730"/>
                    <a:pt x="12586" y="62862"/>
                    <a:pt x="12454" y="62931"/>
                  </a:cubicBezTo>
                  <a:cubicBezTo>
                    <a:pt x="12454" y="62995"/>
                    <a:pt x="12390" y="63064"/>
                    <a:pt x="12321" y="63127"/>
                  </a:cubicBezTo>
                  <a:cubicBezTo>
                    <a:pt x="12258" y="63196"/>
                    <a:pt x="12125" y="63328"/>
                    <a:pt x="12056" y="63461"/>
                  </a:cubicBezTo>
                  <a:cubicBezTo>
                    <a:pt x="11993" y="63461"/>
                    <a:pt x="11924" y="63525"/>
                    <a:pt x="11860" y="63593"/>
                  </a:cubicBezTo>
                  <a:cubicBezTo>
                    <a:pt x="11791" y="63726"/>
                    <a:pt x="11659" y="63790"/>
                    <a:pt x="11595" y="63922"/>
                  </a:cubicBezTo>
                  <a:cubicBezTo>
                    <a:pt x="11526" y="63922"/>
                    <a:pt x="11526" y="63991"/>
                    <a:pt x="11463" y="64055"/>
                  </a:cubicBezTo>
                  <a:lnTo>
                    <a:pt x="11129" y="64388"/>
                  </a:lnTo>
                  <a:cubicBezTo>
                    <a:pt x="11129" y="64452"/>
                    <a:pt x="11065" y="64452"/>
                    <a:pt x="11065" y="64521"/>
                  </a:cubicBezTo>
                  <a:cubicBezTo>
                    <a:pt x="10933" y="64653"/>
                    <a:pt x="10800" y="64717"/>
                    <a:pt x="10668" y="64849"/>
                  </a:cubicBezTo>
                  <a:cubicBezTo>
                    <a:pt x="10668" y="64918"/>
                    <a:pt x="10668" y="64918"/>
                    <a:pt x="10599" y="64918"/>
                  </a:cubicBezTo>
                  <a:cubicBezTo>
                    <a:pt x="10535" y="65051"/>
                    <a:pt x="10403" y="65183"/>
                    <a:pt x="10270" y="65379"/>
                  </a:cubicBezTo>
                  <a:lnTo>
                    <a:pt x="10201" y="65379"/>
                  </a:lnTo>
                  <a:cubicBezTo>
                    <a:pt x="10069" y="65512"/>
                    <a:pt x="10005" y="65644"/>
                    <a:pt x="9873" y="65846"/>
                  </a:cubicBezTo>
                  <a:lnTo>
                    <a:pt x="9804" y="65846"/>
                  </a:lnTo>
                  <a:cubicBezTo>
                    <a:pt x="9142" y="66572"/>
                    <a:pt x="8479" y="67367"/>
                    <a:pt x="7886" y="68162"/>
                  </a:cubicBezTo>
                  <a:cubicBezTo>
                    <a:pt x="7552" y="68559"/>
                    <a:pt x="7287" y="68893"/>
                    <a:pt x="7022" y="69221"/>
                  </a:cubicBezTo>
                  <a:cubicBezTo>
                    <a:pt x="6757" y="69555"/>
                    <a:pt x="6561" y="69884"/>
                    <a:pt x="6296" y="70218"/>
                  </a:cubicBezTo>
                  <a:cubicBezTo>
                    <a:pt x="6624" y="69884"/>
                    <a:pt x="6889" y="69486"/>
                    <a:pt x="7223" y="69089"/>
                  </a:cubicBezTo>
                  <a:cubicBezTo>
                    <a:pt x="7817" y="68363"/>
                    <a:pt x="8416" y="67632"/>
                    <a:pt x="9078" y="66969"/>
                  </a:cubicBezTo>
                  <a:cubicBezTo>
                    <a:pt x="9078" y="66906"/>
                    <a:pt x="9142" y="66837"/>
                    <a:pt x="9210" y="66837"/>
                  </a:cubicBezTo>
                  <a:cubicBezTo>
                    <a:pt x="9343" y="66641"/>
                    <a:pt x="9475" y="66508"/>
                    <a:pt x="9608" y="66307"/>
                  </a:cubicBezTo>
                  <a:lnTo>
                    <a:pt x="9671" y="66307"/>
                  </a:lnTo>
                  <a:cubicBezTo>
                    <a:pt x="9804" y="66111"/>
                    <a:pt x="9873" y="65978"/>
                    <a:pt x="10005" y="65846"/>
                  </a:cubicBezTo>
                  <a:cubicBezTo>
                    <a:pt x="10069" y="65846"/>
                    <a:pt x="10069" y="65777"/>
                    <a:pt x="10138" y="65777"/>
                  </a:cubicBezTo>
                  <a:cubicBezTo>
                    <a:pt x="10201" y="65644"/>
                    <a:pt x="10334" y="65512"/>
                    <a:pt x="10466" y="65379"/>
                  </a:cubicBezTo>
                  <a:cubicBezTo>
                    <a:pt x="10466" y="65316"/>
                    <a:pt x="10535" y="65247"/>
                    <a:pt x="10535" y="65247"/>
                  </a:cubicBezTo>
                  <a:cubicBezTo>
                    <a:pt x="10668" y="65114"/>
                    <a:pt x="10800" y="64982"/>
                    <a:pt x="10864" y="64849"/>
                  </a:cubicBezTo>
                  <a:cubicBezTo>
                    <a:pt x="10933" y="64849"/>
                    <a:pt x="10996" y="64786"/>
                    <a:pt x="10996" y="64717"/>
                  </a:cubicBezTo>
                  <a:cubicBezTo>
                    <a:pt x="11129" y="64653"/>
                    <a:pt x="11261" y="64521"/>
                    <a:pt x="11330" y="64388"/>
                  </a:cubicBezTo>
                  <a:lnTo>
                    <a:pt x="11463" y="64256"/>
                  </a:lnTo>
                  <a:cubicBezTo>
                    <a:pt x="11595" y="64123"/>
                    <a:pt x="11659" y="63991"/>
                    <a:pt x="11791" y="63922"/>
                  </a:cubicBezTo>
                  <a:cubicBezTo>
                    <a:pt x="11860" y="63858"/>
                    <a:pt x="11924" y="63790"/>
                    <a:pt x="11924" y="63726"/>
                  </a:cubicBezTo>
                  <a:cubicBezTo>
                    <a:pt x="12056" y="63657"/>
                    <a:pt x="12125" y="63525"/>
                    <a:pt x="12258" y="63461"/>
                  </a:cubicBezTo>
                  <a:cubicBezTo>
                    <a:pt x="12321" y="63392"/>
                    <a:pt x="12390" y="63328"/>
                    <a:pt x="12390" y="63260"/>
                  </a:cubicBezTo>
                  <a:lnTo>
                    <a:pt x="12719" y="62931"/>
                  </a:lnTo>
                  <a:lnTo>
                    <a:pt x="12920" y="62730"/>
                  </a:lnTo>
                  <a:lnTo>
                    <a:pt x="13185" y="62465"/>
                  </a:lnTo>
                  <a:lnTo>
                    <a:pt x="13381" y="62269"/>
                  </a:lnTo>
                  <a:cubicBezTo>
                    <a:pt x="13450" y="62200"/>
                    <a:pt x="13514" y="62067"/>
                    <a:pt x="13646" y="62004"/>
                  </a:cubicBezTo>
                  <a:lnTo>
                    <a:pt x="13847" y="61802"/>
                  </a:lnTo>
                  <a:cubicBezTo>
                    <a:pt x="13911" y="61670"/>
                    <a:pt x="14044" y="61606"/>
                    <a:pt x="14112" y="61537"/>
                  </a:cubicBezTo>
                  <a:cubicBezTo>
                    <a:pt x="14176" y="61405"/>
                    <a:pt x="14245" y="61341"/>
                    <a:pt x="14308" y="61272"/>
                  </a:cubicBezTo>
                  <a:cubicBezTo>
                    <a:pt x="14441" y="61209"/>
                    <a:pt x="14510" y="61140"/>
                    <a:pt x="14573" y="61007"/>
                  </a:cubicBezTo>
                  <a:cubicBezTo>
                    <a:pt x="14642" y="60944"/>
                    <a:pt x="14706" y="60875"/>
                    <a:pt x="14838" y="60811"/>
                  </a:cubicBezTo>
                  <a:cubicBezTo>
                    <a:pt x="14907" y="60742"/>
                    <a:pt x="14971" y="60610"/>
                    <a:pt x="15040" y="60546"/>
                  </a:cubicBezTo>
                  <a:cubicBezTo>
                    <a:pt x="15103" y="60477"/>
                    <a:pt x="15236" y="60414"/>
                    <a:pt x="15305" y="60345"/>
                  </a:cubicBezTo>
                  <a:cubicBezTo>
                    <a:pt x="15368" y="60212"/>
                    <a:pt x="15437" y="60149"/>
                    <a:pt x="15501" y="60080"/>
                  </a:cubicBezTo>
                  <a:cubicBezTo>
                    <a:pt x="15633" y="60016"/>
                    <a:pt x="15702" y="59884"/>
                    <a:pt x="15766" y="59815"/>
                  </a:cubicBezTo>
                  <a:cubicBezTo>
                    <a:pt x="15835" y="59751"/>
                    <a:pt x="15967" y="59682"/>
                    <a:pt x="16031" y="59619"/>
                  </a:cubicBezTo>
                  <a:cubicBezTo>
                    <a:pt x="16100" y="59486"/>
                    <a:pt x="16163" y="59418"/>
                    <a:pt x="16296" y="59354"/>
                  </a:cubicBezTo>
                  <a:cubicBezTo>
                    <a:pt x="16365" y="59285"/>
                    <a:pt x="16428" y="59153"/>
                    <a:pt x="16497" y="59089"/>
                  </a:cubicBezTo>
                  <a:cubicBezTo>
                    <a:pt x="18087" y="57499"/>
                    <a:pt x="19608" y="56042"/>
                    <a:pt x="20800" y="54648"/>
                  </a:cubicBezTo>
                  <a:cubicBezTo>
                    <a:pt x="22591" y="52661"/>
                    <a:pt x="24112" y="50477"/>
                    <a:pt x="25570" y="48225"/>
                  </a:cubicBezTo>
                  <a:lnTo>
                    <a:pt x="26169" y="47229"/>
                  </a:lnTo>
                  <a:cubicBezTo>
                    <a:pt x="26169" y="47096"/>
                    <a:pt x="26232" y="46964"/>
                    <a:pt x="26232" y="46831"/>
                  </a:cubicBezTo>
                  <a:close/>
                  <a:moveTo>
                    <a:pt x="5103" y="72269"/>
                  </a:moveTo>
                  <a:lnTo>
                    <a:pt x="4971" y="72401"/>
                  </a:lnTo>
                  <a:cubicBezTo>
                    <a:pt x="5035" y="72338"/>
                    <a:pt x="5103" y="72338"/>
                    <a:pt x="5103" y="72269"/>
                  </a:cubicBezTo>
                  <a:close/>
                  <a:moveTo>
                    <a:pt x="4770" y="72735"/>
                  </a:moveTo>
                  <a:cubicBezTo>
                    <a:pt x="4637" y="72931"/>
                    <a:pt x="4505" y="73064"/>
                    <a:pt x="4372" y="73196"/>
                  </a:cubicBezTo>
                  <a:lnTo>
                    <a:pt x="4308" y="73265"/>
                  </a:lnTo>
                  <a:cubicBezTo>
                    <a:pt x="4441" y="73132"/>
                    <a:pt x="4573" y="73000"/>
                    <a:pt x="4770" y="72867"/>
                  </a:cubicBezTo>
                  <a:lnTo>
                    <a:pt x="4770" y="72735"/>
                  </a:lnTo>
                  <a:close/>
                  <a:moveTo>
                    <a:pt x="4505" y="73265"/>
                  </a:moveTo>
                  <a:lnTo>
                    <a:pt x="4372" y="73397"/>
                  </a:lnTo>
                  <a:cubicBezTo>
                    <a:pt x="4441" y="73397"/>
                    <a:pt x="4441" y="73329"/>
                    <a:pt x="4505" y="73265"/>
                  </a:cubicBezTo>
                  <a:close/>
                  <a:moveTo>
                    <a:pt x="4372" y="73397"/>
                  </a:moveTo>
                  <a:lnTo>
                    <a:pt x="4107" y="73662"/>
                  </a:lnTo>
                  <a:cubicBezTo>
                    <a:pt x="4044" y="73662"/>
                    <a:pt x="4044" y="73726"/>
                    <a:pt x="4044" y="73726"/>
                  </a:cubicBezTo>
                  <a:cubicBezTo>
                    <a:pt x="4176" y="73662"/>
                    <a:pt x="4308" y="73530"/>
                    <a:pt x="4372" y="73397"/>
                  </a:cubicBezTo>
                  <a:close/>
                  <a:moveTo>
                    <a:pt x="4176" y="73795"/>
                  </a:moveTo>
                  <a:lnTo>
                    <a:pt x="3842" y="74123"/>
                  </a:lnTo>
                  <a:cubicBezTo>
                    <a:pt x="3779" y="74192"/>
                    <a:pt x="3779" y="74192"/>
                    <a:pt x="3779" y="74256"/>
                  </a:cubicBezTo>
                  <a:cubicBezTo>
                    <a:pt x="3842" y="74192"/>
                    <a:pt x="3975" y="74060"/>
                    <a:pt x="4107" y="73991"/>
                  </a:cubicBezTo>
                  <a:cubicBezTo>
                    <a:pt x="4107" y="73927"/>
                    <a:pt x="4176" y="73858"/>
                    <a:pt x="4176" y="73795"/>
                  </a:cubicBezTo>
                  <a:close/>
                  <a:moveTo>
                    <a:pt x="3911" y="74256"/>
                  </a:moveTo>
                  <a:lnTo>
                    <a:pt x="3577" y="74590"/>
                  </a:lnTo>
                  <a:cubicBezTo>
                    <a:pt x="3514" y="74653"/>
                    <a:pt x="3514" y="74722"/>
                    <a:pt x="3445" y="74786"/>
                  </a:cubicBezTo>
                  <a:cubicBezTo>
                    <a:pt x="3577" y="74722"/>
                    <a:pt x="3646" y="74590"/>
                    <a:pt x="3779" y="74521"/>
                  </a:cubicBezTo>
                  <a:cubicBezTo>
                    <a:pt x="3842" y="74457"/>
                    <a:pt x="3842" y="74388"/>
                    <a:pt x="3911" y="74256"/>
                  </a:cubicBezTo>
                  <a:close/>
                  <a:moveTo>
                    <a:pt x="3646" y="74786"/>
                  </a:moveTo>
                  <a:lnTo>
                    <a:pt x="3646" y="74786"/>
                  </a:lnTo>
                  <a:cubicBezTo>
                    <a:pt x="3514" y="74855"/>
                    <a:pt x="3445" y="74987"/>
                    <a:pt x="3312" y="75051"/>
                  </a:cubicBezTo>
                  <a:cubicBezTo>
                    <a:pt x="3312" y="75120"/>
                    <a:pt x="3249" y="75183"/>
                    <a:pt x="3180" y="75316"/>
                  </a:cubicBezTo>
                  <a:cubicBezTo>
                    <a:pt x="3312" y="75183"/>
                    <a:pt x="3381" y="75120"/>
                    <a:pt x="3514" y="75051"/>
                  </a:cubicBezTo>
                  <a:cubicBezTo>
                    <a:pt x="3514" y="74987"/>
                    <a:pt x="3577" y="74855"/>
                    <a:pt x="3646" y="74786"/>
                  </a:cubicBezTo>
                  <a:close/>
                  <a:moveTo>
                    <a:pt x="3381" y="75316"/>
                  </a:moveTo>
                  <a:lnTo>
                    <a:pt x="3381" y="75316"/>
                  </a:lnTo>
                  <a:cubicBezTo>
                    <a:pt x="3249" y="75385"/>
                    <a:pt x="3180" y="75448"/>
                    <a:pt x="3047" y="75517"/>
                  </a:cubicBezTo>
                  <a:cubicBezTo>
                    <a:pt x="3047" y="75650"/>
                    <a:pt x="2984" y="75713"/>
                    <a:pt x="2915" y="75782"/>
                  </a:cubicBezTo>
                  <a:cubicBezTo>
                    <a:pt x="3047" y="75713"/>
                    <a:pt x="3116" y="75650"/>
                    <a:pt x="3249" y="75581"/>
                  </a:cubicBezTo>
                  <a:cubicBezTo>
                    <a:pt x="3249" y="75517"/>
                    <a:pt x="3312" y="75385"/>
                    <a:pt x="3381" y="75316"/>
                  </a:cubicBezTo>
                  <a:close/>
                  <a:moveTo>
                    <a:pt x="3116" y="75782"/>
                  </a:moveTo>
                  <a:cubicBezTo>
                    <a:pt x="3047" y="75846"/>
                    <a:pt x="2915" y="75915"/>
                    <a:pt x="2851" y="76047"/>
                  </a:cubicBezTo>
                  <a:cubicBezTo>
                    <a:pt x="2782" y="76111"/>
                    <a:pt x="2782" y="76180"/>
                    <a:pt x="2719" y="76312"/>
                  </a:cubicBezTo>
                  <a:cubicBezTo>
                    <a:pt x="2782" y="76243"/>
                    <a:pt x="2915" y="76180"/>
                    <a:pt x="2984" y="76111"/>
                  </a:cubicBezTo>
                  <a:cubicBezTo>
                    <a:pt x="3047" y="75978"/>
                    <a:pt x="3047" y="75915"/>
                    <a:pt x="3116" y="75782"/>
                  </a:cubicBezTo>
                  <a:close/>
                  <a:moveTo>
                    <a:pt x="2851" y="76312"/>
                  </a:moveTo>
                  <a:lnTo>
                    <a:pt x="2650" y="76508"/>
                  </a:lnTo>
                  <a:cubicBezTo>
                    <a:pt x="2586" y="76577"/>
                    <a:pt x="2517" y="76710"/>
                    <a:pt x="2454" y="76773"/>
                  </a:cubicBezTo>
                  <a:cubicBezTo>
                    <a:pt x="2586" y="76773"/>
                    <a:pt x="2650" y="76710"/>
                    <a:pt x="2719" y="76641"/>
                  </a:cubicBezTo>
                  <a:cubicBezTo>
                    <a:pt x="2782" y="76508"/>
                    <a:pt x="2851" y="76376"/>
                    <a:pt x="2851" y="76312"/>
                  </a:cubicBezTo>
                  <a:close/>
                  <a:moveTo>
                    <a:pt x="2650" y="76842"/>
                  </a:moveTo>
                  <a:cubicBezTo>
                    <a:pt x="2586" y="76842"/>
                    <a:pt x="2454" y="76906"/>
                    <a:pt x="2385" y="76975"/>
                  </a:cubicBezTo>
                  <a:cubicBezTo>
                    <a:pt x="2321" y="77107"/>
                    <a:pt x="2321" y="77239"/>
                    <a:pt x="2252" y="77303"/>
                  </a:cubicBezTo>
                  <a:cubicBezTo>
                    <a:pt x="2321" y="77239"/>
                    <a:pt x="2385" y="77239"/>
                    <a:pt x="2454" y="77171"/>
                  </a:cubicBezTo>
                  <a:cubicBezTo>
                    <a:pt x="2517" y="77038"/>
                    <a:pt x="2586" y="76906"/>
                    <a:pt x="2650" y="76842"/>
                  </a:cubicBezTo>
                  <a:close/>
                  <a:moveTo>
                    <a:pt x="2385" y="77303"/>
                  </a:moveTo>
                  <a:lnTo>
                    <a:pt x="2189" y="77504"/>
                  </a:lnTo>
                  <a:cubicBezTo>
                    <a:pt x="2120" y="77637"/>
                    <a:pt x="2056" y="77701"/>
                    <a:pt x="2056" y="77833"/>
                  </a:cubicBezTo>
                  <a:cubicBezTo>
                    <a:pt x="2120" y="77769"/>
                    <a:pt x="2189" y="77769"/>
                    <a:pt x="2252" y="77701"/>
                  </a:cubicBezTo>
                  <a:cubicBezTo>
                    <a:pt x="2321" y="77568"/>
                    <a:pt x="2385" y="77436"/>
                    <a:pt x="2385" y="77303"/>
                  </a:cubicBezTo>
                  <a:close/>
                  <a:moveTo>
                    <a:pt x="2189" y="77833"/>
                  </a:moveTo>
                  <a:lnTo>
                    <a:pt x="2189" y="77833"/>
                  </a:lnTo>
                  <a:cubicBezTo>
                    <a:pt x="2120" y="77902"/>
                    <a:pt x="2056" y="77966"/>
                    <a:pt x="1987" y="77966"/>
                  </a:cubicBezTo>
                  <a:cubicBezTo>
                    <a:pt x="1924" y="78098"/>
                    <a:pt x="1855" y="78230"/>
                    <a:pt x="1855" y="78363"/>
                  </a:cubicBezTo>
                  <a:cubicBezTo>
                    <a:pt x="1924" y="78299"/>
                    <a:pt x="1987" y="78230"/>
                    <a:pt x="2056" y="78230"/>
                  </a:cubicBezTo>
                  <a:cubicBezTo>
                    <a:pt x="2120" y="78098"/>
                    <a:pt x="2120" y="77966"/>
                    <a:pt x="2189" y="77833"/>
                  </a:cubicBezTo>
                  <a:close/>
                  <a:moveTo>
                    <a:pt x="1987" y="78363"/>
                  </a:moveTo>
                  <a:lnTo>
                    <a:pt x="1987" y="78363"/>
                  </a:lnTo>
                  <a:cubicBezTo>
                    <a:pt x="1924" y="78432"/>
                    <a:pt x="1855" y="78432"/>
                    <a:pt x="1791" y="78495"/>
                  </a:cubicBezTo>
                  <a:cubicBezTo>
                    <a:pt x="1722" y="78628"/>
                    <a:pt x="1659" y="78760"/>
                    <a:pt x="1659" y="78893"/>
                  </a:cubicBezTo>
                  <a:cubicBezTo>
                    <a:pt x="1722" y="78829"/>
                    <a:pt x="1791" y="78760"/>
                    <a:pt x="1855" y="78760"/>
                  </a:cubicBezTo>
                  <a:cubicBezTo>
                    <a:pt x="1924" y="78628"/>
                    <a:pt x="1924" y="78495"/>
                    <a:pt x="1987" y="78363"/>
                  </a:cubicBezTo>
                  <a:close/>
                  <a:moveTo>
                    <a:pt x="1791" y="78893"/>
                  </a:moveTo>
                  <a:cubicBezTo>
                    <a:pt x="1722" y="78893"/>
                    <a:pt x="1659" y="78962"/>
                    <a:pt x="1590" y="79025"/>
                  </a:cubicBezTo>
                  <a:cubicBezTo>
                    <a:pt x="1526" y="79158"/>
                    <a:pt x="1526" y="79290"/>
                    <a:pt x="1457" y="79423"/>
                  </a:cubicBezTo>
                  <a:cubicBezTo>
                    <a:pt x="1526" y="79359"/>
                    <a:pt x="1590" y="79290"/>
                    <a:pt x="1659" y="79290"/>
                  </a:cubicBezTo>
                  <a:cubicBezTo>
                    <a:pt x="1722" y="79158"/>
                    <a:pt x="1722" y="79025"/>
                    <a:pt x="1791" y="78893"/>
                  </a:cubicBezTo>
                  <a:close/>
                  <a:moveTo>
                    <a:pt x="1590" y="79423"/>
                  </a:moveTo>
                  <a:cubicBezTo>
                    <a:pt x="1526" y="79423"/>
                    <a:pt x="1457" y="79492"/>
                    <a:pt x="1394" y="79492"/>
                  </a:cubicBezTo>
                  <a:cubicBezTo>
                    <a:pt x="530" y="82205"/>
                    <a:pt x="0" y="85056"/>
                    <a:pt x="0" y="88103"/>
                  </a:cubicBezTo>
                  <a:cubicBezTo>
                    <a:pt x="0" y="91018"/>
                    <a:pt x="466" y="94129"/>
                    <a:pt x="1526" y="97441"/>
                  </a:cubicBezTo>
                  <a:cubicBezTo>
                    <a:pt x="5035" y="108172"/>
                    <a:pt x="8877" y="117579"/>
                    <a:pt x="14838" y="125067"/>
                  </a:cubicBezTo>
                  <a:cubicBezTo>
                    <a:pt x="17822" y="128840"/>
                    <a:pt x="21330" y="132152"/>
                    <a:pt x="25570" y="134934"/>
                  </a:cubicBezTo>
                  <a:cubicBezTo>
                    <a:pt x="27034" y="135814"/>
                    <a:pt x="28597" y="136640"/>
                    <a:pt x="30219" y="137412"/>
                  </a:cubicBezTo>
                  <a:lnTo>
                    <a:pt x="30219" y="137412"/>
                  </a:lnTo>
                  <a:cubicBezTo>
                    <a:pt x="28638" y="136584"/>
                    <a:pt x="27111" y="135746"/>
                    <a:pt x="25639" y="134802"/>
                  </a:cubicBezTo>
                  <a:cubicBezTo>
                    <a:pt x="21399" y="132089"/>
                    <a:pt x="17886" y="128776"/>
                    <a:pt x="14907" y="124998"/>
                  </a:cubicBezTo>
                  <a:cubicBezTo>
                    <a:pt x="9009" y="117515"/>
                    <a:pt x="5167" y="108172"/>
                    <a:pt x="1659" y="97441"/>
                  </a:cubicBezTo>
                  <a:cubicBezTo>
                    <a:pt x="599" y="94129"/>
                    <a:pt x="133" y="91018"/>
                    <a:pt x="133" y="88103"/>
                  </a:cubicBezTo>
                  <a:cubicBezTo>
                    <a:pt x="133" y="84987"/>
                    <a:pt x="662" y="82073"/>
                    <a:pt x="1590" y="79423"/>
                  </a:cubicBezTo>
                  <a:close/>
                  <a:moveTo>
                    <a:pt x="30219" y="137412"/>
                  </a:moveTo>
                  <a:cubicBezTo>
                    <a:pt x="30414" y="137513"/>
                    <a:pt x="30609" y="137615"/>
                    <a:pt x="30806" y="137717"/>
                  </a:cubicBezTo>
                  <a:lnTo>
                    <a:pt x="30869" y="137717"/>
                  </a:lnTo>
                  <a:cubicBezTo>
                    <a:pt x="30652" y="137616"/>
                    <a:pt x="30435" y="137514"/>
                    <a:pt x="30219" y="137412"/>
                  </a:cubicBezTo>
                  <a:close/>
                  <a:moveTo>
                    <a:pt x="30806" y="137849"/>
                  </a:moveTo>
                  <a:cubicBezTo>
                    <a:pt x="33651" y="139243"/>
                    <a:pt x="36767" y="140435"/>
                    <a:pt x="40212" y="141363"/>
                  </a:cubicBezTo>
                  <a:cubicBezTo>
                    <a:pt x="40276" y="141426"/>
                    <a:pt x="40408" y="141426"/>
                    <a:pt x="40477" y="141426"/>
                  </a:cubicBezTo>
                  <a:cubicBezTo>
                    <a:pt x="44648" y="142619"/>
                    <a:pt x="48357" y="143546"/>
                    <a:pt x="51669" y="144277"/>
                  </a:cubicBezTo>
                  <a:cubicBezTo>
                    <a:pt x="51802" y="144341"/>
                    <a:pt x="51871" y="144341"/>
                    <a:pt x="52003" y="144341"/>
                  </a:cubicBezTo>
                  <a:cubicBezTo>
                    <a:pt x="52136" y="144410"/>
                    <a:pt x="52268" y="144410"/>
                    <a:pt x="52401" y="144473"/>
                  </a:cubicBezTo>
                  <a:cubicBezTo>
                    <a:pt x="52533" y="144473"/>
                    <a:pt x="52597" y="144542"/>
                    <a:pt x="52729" y="144542"/>
                  </a:cubicBezTo>
                  <a:cubicBezTo>
                    <a:pt x="52862" y="144542"/>
                    <a:pt x="52994" y="144606"/>
                    <a:pt x="53127" y="144606"/>
                  </a:cubicBezTo>
                  <a:cubicBezTo>
                    <a:pt x="53259" y="144675"/>
                    <a:pt x="53392" y="144675"/>
                    <a:pt x="53524" y="144675"/>
                  </a:cubicBezTo>
                  <a:cubicBezTo>
                    <a:pt x="55978" y="145268"/>
                    <a:pt x="58161" y="145666"/>
                    <a:pt x="60217" y="146063"/>
                  </a:cubicBezTo>
                  <a:cubicBezTo>
                    <a:pt x="60482" y="146132"/>
                    <a:pt x="60747" y="146196"/>
                    <a:pt x="61012" y="146196"/>
                  </a:cubicBezTo>
                  <a:cubicBezTo>
                    <a:pt x="59025" y="145798"/>
                    <a:pt x="56836" y="145337"/>
                    <a:pt x="54452" y="144738"/>
                  </a:cubicBezTo>
                  <a:cubicBezTo>
                    <a:pt x="54388" y="144738"/>
                    <a:pt x="54255" y="144738"/>
                    <a:pt x="54123" y="144675"/>
                  </a:cubicBezTo>
                  <a:cubicBezTo>
                    <a:pt x="53991" y="144675"/>
                    <a:pt x="53858" y="144606"/>
                    <a:pt x="53726" y="144606"/>
                  </a:cubicBezTo>
                  <a:cubicBezTo>
                    <a:pt x="53593" y="144542"/>
                    <a:pt x="53524" y="144542"/>
                    <a:pt x="53392" y="144542"/>
                  </a:cubicBezTo>
                  <a:lnTo>
                    <a:pt x="53328" y="144542"/>
                  </a:lnTo>
                  <a:cubicBezTo>
                    <a:pt x="53196" y="144473"/>
                    <a:pt x="53127" y="144473"/>
                    <a:pt x="52994" y="144410"/>
                  </a:cubicBezTo>
                  <a:lnTo>
                    <a:pt x="52931" y="144410"/>
                  </a:lnTo>
                  <a:cubicBezTo>
                    <a:pt x="52862" y="144410"/>
                    <a:pt x="52729" y="144410"/>
                    <a:pt x="52597" y="144341"/>
                  </a:cubicBezTo>
                  <a:cubicBezTo>
                    <a:pt x="52464" y="144341"/>
                    <a:pt x="52332" y="144277"/>
                    <a:pt x="52268" y="144277"/>
                  </a:cubicBezTo>
                  <a:lnTo>
                    <a:pt x="52199" y="144277"/>
                  </a:lnTo>
                  <a:cubicBezTo>
                    <a:pt x="52067" y="144208"/>
                    <a:pt x="52003" y="144208"/>
                    <a:pt x="51871" y="144208"/>
                  </a:cubicBezTo>
                  <a:cubicBezTo>
                    <a:pt x="48490" y="143413"/>
                    <a:pt x="44780" y="142486"/>
                    <a:pt x="40541" y="141294"/>
                  </a:cubicBezTo>
                  <a:cubicBezTo>
                    <a:pt x="40408" y="141294"/>
                    <a:pt x="40276" y="141230"/>
                    <a:pt x="40143" y="141230"/>
                  </a:cubicBezTo>
                  <a:cubicBezTo>
                    <a:pt x="36767" y="140303"/>
                    <a:pt x="33651" y="139174"/>
                    <a:pt x="30806" y="137849"/>
                  </a:cubicBezTo>
                  <a:close/>
                  <a:moveTo>
                    <a:pt x="64653" y="146662"/>
                  </a:moveTo>
                  <a:cubicBezTo>
                    <a:pt x="64854" y="146726"/>
                    <a:pt x="64987" y="146794"/>
                    <a:pt x="65119" y="146927"/>
                  </a:cubicBezTo>
                  <a:lnTo>
                    <a:pt x="65183" y="146927"/>
                  </a:lnTo>
                  <a:cubicBezTo>
                    <a:pt x="64987" y="146794"/>
                    <a:pt x="64854" y="146726"/>
                    <a:pt x="64722" y="146662"/>
                  </a:cubicBezTo>
                  <a:close/>
                  <a:moveTo>
                    <a:pt x="65050" y="146726"/>
                  </a:moveTo>
                  <a:cubicBezTo>
                    <a:pt x="65252" y="146794"/>
                    <a:pt x="65384" y="146858"/>
                    <a:pt x="65517" y="146927"/>
                  </a:cubicBezTo>
                  <a:lnTo>
                    <a:pt x="65580" y="146927"/>
                  </a:lnTo>
                  <a:cubicBezTo>
                    <a:pt x="65448" y="146858"/>
                    <a:pt x="65315" y="146794"/>
                    <a:pt x="65119" y="146726"/>
                  </a:cubicBezTo>
                  <a:close/>
                  <a:moveTo>
                    <a:pt x="65448" y="146794"/>
                  </a:moveTo>
                  <a:cubicBezTo>
                    <a:pt x="65649" y="146858"/>
                    <a:pt x="65782" y="146927"/>
                    <a:pt x="65914" y="146991"/>
                  </a:cubicBezTo>
                  <a:lnTo>
                    <a:pt x="65978" y="146991"/>
                  </a:lnTo>
                  <a:lnTo>
                    <a:pt x="65580" y="146794"/>
                  </a:lnTo>
                  <a:close/>
                  <a:moveTo>
                    <a:pt x="65914" y="146858"/>
                  </a:moveTo>
                  <a:cubicBezTo>
                    <a:pt x="66047" y="146927"/>
                    <a:pt x="66110" y="146991"/>
                    <a:pt x="66243" y="147059"/>
                  </a:cubicBezTo>
                  <a:lnTo>
                    <a:pt x="66375" y="147059"/>
                  </a:lnTo>
                  <a:cubicBezTo>
                    <a:pt x="66243" y="146991"/>
                    <a:pt x="66110" y="146927"/>
                    <a:pt x="66047" y="146858"/>
                  </a:cubicBezTo>
                  <a:close/>
                  <a:moveTo>
                    <a:pt x="67504" y="147059"/>
                  </a:moveTo>
                  <a:cubicBezTo>
                    <a:pt x="67537" y="147092"/>
                    <a:pt x="67571" y="147108"/>
                    <a:pt x="67605" y="147116"/>
                  </a:cubicBezTo>
                  <a:lnTo>
                    <a:pt x="67605" y="147116"/>
                  </a:lnTo>
                  <a:cubicBezTo>
                    <a:pt x="67575" y="147097"/>
                    <a:pt x="67542" y="147078"/>
                    <a:pt x="67504" y="147059"/>
                  </a:cubicBezTo>
                  <a:close/>
                  <a:moveTo>
                    <a:pt x="66312" y="146927"/>
                  </a:moveTo>
                  <a:cubicBezTo>
                    <a:pt x="66444" y="146991"/>
                    <a:pt x="66508" y="147059"/>
                    <a:pt x="66640" y="147123"/>
                  </a:cubicBezTo>
                  <a:lnTo>
                    <a:pt x="66773" y="147123"/>
                  </a:lnTo>
                  <a:cubicBezTo>
                    <a:pt x="66709" y="147059"/>
                    <a:pt x="66577" y="146991"/>
                    <a:pt x="66444" y="146927"/>
                  </a:cubicBezTo>
                  <a:close/>
                  <a:moveTo>
                    <a:pt x="66709" y="146991"/>
                  </a:moveTo>
                  <a:cubicBezTo>
                    <a:pt x="66842" y="147059"/>
                    <a:pt x="66905" y="147123"/>
                    <a:pt x="67038" y="147192"/>
                  </a:cubicBezTo>
                  <a:lnTo>
                    <a:pt x="67170" y="147192"/>
                  </a:lnTo>
                  <a:cubicBezTo>
                    <a:pt x="67107" y="147123"/>
                    <a:pt x="66974" y="147059"/>
                    <a:pt x="66905" y="146991"/>
                  </a:cubicBezTo>
                  <a:close/>
                  <a:moveTo>
                    <a:pt x="67107" y="147059"/>
                  </a:moveTo>
                  <a:cubicBezTo>
                    <a:pt x="67239" y="147123"/>
                    <a:pt x="67303" y="147192"/>
                    <a:pt x="67435" y="147256"/>
                  </a:cubicBezTo>
                  <a:lnTo>
                    <a:pt x="67637" y="147256"/>
                  </a:lnTo>
                  <a:cubicBezTo>
                    <a:pt x="67504" y="147192"/>
                    <a:pt x="67435" y="147123"/>
                    <a:pt x="67303" y="147059"/>
                  </a:cubicBezTo>
                  <a:close/>
                  <a:moveTo>
                    <a:pt x="67605" y="147116"/>
                  </a:moveTo>
                  <a:cubicBezTo>
                    <a:pt x="67679" y="147163"/>
                    <a:pt x="67739" y="147210"/>
                    <a:pt x="67833" y="147256"/>
                  </a:cubicBezTo>
                  <a:cubicBezTo>
                    <a:pt x="67901" y="147256"/>
                    <a:pt x="67965" y="147324"/>
                    <a:pt x="68034" y="147324"/>
                  </a:cubicBezTo>
                  <a:cubicBezTo>
                    <a:pt x="67901" y="147256"/>
                    <a:pt x="67833" y="147192"/>
                    <a:pt x="67700" y="147123"/>
                  </a:cubicBezTo>
                  <a:cubicBezTo>
                    <a:pt x="67669" y="147123"/>
                    <a:pt x="67637" y="147123"/>
                    <a:pt x="67605" y="147116"/>
                  </a:cubicBezTo>
                  <a:close/>
                  <a:moveTo>
                    <a:pt x="67901" y="147123"/>
                  </a:moveTo>
                  <a:cubicBezTo>
                    <a:pt x="68034" y="147192"/>
                    <a:pt x="68098" y="147256"/>
                    <a:pt x="68230" y="147324"/>
                  </a:cubicBezTo>
                  <a:cubicBezTo>
                    <a:pt x="68299" y="147324"/>
                    <a:pt x="68363" y="147324"/>
                    <a:pt x="68431" y="147388"/>
                  </a:cubicBezTo>
                  <a:cubicBezTo>
                    <a:pt x="68363" y="147324"/>
                    <a:pt x="68230" y="147256"/>
                    <a:pt x="68166" y="147192"/>
                  </a:cubicBezTo>
                  <a:cubicBezTo>
                    <a:pt x="68098" y="147192"/>
                    <a:pt x="68034" y="147123"/>
                    <a:pt x="67901" y="147123"/>
                  </a:cubicBezTo>
                  <a:close/>
                  <a:moveTo>
                    <a:pt x="137122" y="30403"/>
                  </a:moveTo>
                  <a:lnTo>
                    <a:pt x="137122" y="30403"/>
                  </a:lnTo>
                  <a:cubicBezTo>
                    <a:pt x="137721" y="31267"/>
                    <a:pt x="138315" y="32062"/>
                    <a:pt x="138845" y="32920"/>
                  </a:cubicBezTo>
                  <a:cubicBezTo>
                    <a:pt x="143551" y="40340"/>
                    <a:pt x="146794" y="48686"/>
                    <a:pt x="152358" y="60080"/>
                  </a:cubicBezTo>
                  <a:cubicBezTo>
                    <a:pt x="156200" y="68098"/>
                    <a:pt x="158055" y="76445"/>
                    <a:pt x="158055" y="84394"/>
                  </a:cubicBezTo>
                  <a:cubicBezTo>
                    <a:pt x="158055" y="99497"/>
                    <a:pt x="151500" y="113408"/>
                    <a:pt x="139507" y="121490"/>
                  </a:cubicBezTo>
                  <a:cubicBezTo>
                    <a:pt x="136661" y="123408"/>
                    <a:pt x="134144" y="126323"/>
                    <a:pt x="131558" y="129635"/>
                  </a:cubicBezTo>
                  <a:cubicBezTo>
                    <a:pt x="127716" y="134537"/>
                    <a:pt x="123874" y="140303"/>
                    <a:pt x="119237" y="144871"/>
                  </a:cubicBezTo>
                  <a:cubicBezTo>
                    <a:pt x="114600" y="149444"/>
                    <a:pt x="109104" y="152756"/>
                    <a:pt x="102083" y="152756"/>
                  </a:cubicBezTo>
                  <a:cubicBezTo>
                    <a:pt x="99894" y="152756"/>
                    <a:pt x="97509" y="152422"/>
                    <a:pt x="94992" y="151696"/>
                  </a:cubicBezTo>
                  <a:cubicBezTo>
                    <a:pt x="85188" y="148978"/>
                    <a:pt x="79226" y="148517"/>
                    <a:pt x="71940" y="147653"/>
                  </a:cubicBezTo>
                  <a:cubicBezTo>
                    <a:pt x="70747" y="147521"/>
                    <a:pt x="69555" y="147388"/>
                    <a:pt x="68363" y="147192"/>
                  </a:cubicBezTo>
                  <a:lnTo>
                    <a:pt x="68363" y="147192"/>
                  </a:lnTo>
                  <a:cubicBezTo>
                    <a:pt x="68431" y="147256"/>
                    <a:pt x="68495" y="147324"/>
                    <a:pt x="68627" y="147388"/>
                  </a:cubicBezTo>
                  <a:cubicBezTo>
                    <a:pt x="69756" y="147521"/>
                    <a:pt x="70816" y="147653"/>
                    <a:pt x="71940" y="147785"/>
                  </a:cubicBezTo>
                  <a:cubicBezTo>
                    <a:pt x="79226" y="148649"/>
                    <a:pt x="85125" y="149179"/>
                    <a:pt x="94928" y="151893"/>
                  </a:cubicBezTo>
                  <a:cubicBezTo>
                    <a:pt x="97509" y="152555"/>
                    <a:pt x="99830" y="152889"/>
                    <a:pt x="102083" y="152889"/>
                  </a:cubicBezTo>
                  <a:cubicBezTo>
                    <a:pt x="106783" y="152889"/>
                    <a:pt x="110827" y="151431"/>
                    <a:pt x="114404" y="149047"/>
                  </a:cubicBezTo>
                  <a:cubicBezTo>
                    <a:pt x="119703" y="145533"/>
                    <a:pt x="123874" y="140101"/>
                    <a:pt x="127848" y="134871"/>
                  </a:cubicBezTo>
                  <a:cubicBezTo>
                    <a:pt x="131759" y="129571"/>
                    <a:pt x="135400" y="124468"/>
                    <a:pt x="139576" y="121622"/>
                  </a:cubicBezTo>
                  <a:cubicBezTo>
                    <a:pt x="151632" y="113472"/>
                    <a:pt x="158257" y="99561"/>
                    <a:pt x="158257" y="84394"/>
                  </a:cubicBezTo>
                  <a:cubicBezTo>
                    <a:pt x="158257" y="76376"/>
                    <a:pt x="156402" y="68029"/>
                    <a:pt x="152491" y="60016"/>
                  </a:cubicBezTo>
                  <a:cubicBezTo>
                    <a:pt x="146926" y="48623"/>
                    <a:pt x="143683" y="40276"/>
                    <a:pt x="138977" y="32857"/>
                  </a:cubicBezTo>
                  <a:lnTo>
                    <a:pt x="137387" y="30472"/>
                  </a:lnTo>
                  <a:cubicBezTo>
                    <a:pt x="137324" y="30472"/>
                    <a:pt x="137255" y="30472"/>
                    <a:pt x="137122" y="304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0" name="Google Shape;720;p38"/>
            <p:cNvSpPr/>
            <p:nvPr/>
          </p:nvSpPr>
          <p:spPr>
            <a:xfrm>
              <a:off x="1820450" y="920425"/>
              <a:ext cx="4009425" cy="3890200"/>
            </a:xfrm>
            <a:custGeom>
              <a:avLst/>
              <a:gdLst/>
              <a:ahLst/>
              <a:cxnLst/>
              <a:rect l="l" t="t" r="r" b="b"/>
              <a:pathLst>
                <a:path w="160377" h="155608" extrusionOk="0">
                  <a:moveTo>
                    <a:pt x="90753" y="1590"/>
                  </a:moveTo>
                  <a:cubicBezTo>
                    <a:pt x="90753" y="1659"/>
                    <a:pt x="90822" y="1722"/>
                    <a:pt x="90822" y="1791"/>
                  </a:cubicBezTo>
                  <a:cubicBezTo>
                    <a:pt x="90954" y="1791"/>
                    <a:pt x="91018" y="1855"/>
                    <a:pt x="91087" y="1855"/>
                  </a:cubicBezTo>
                  <a:cubicBezTo>
                    <a:pt x="91087" y="1791"/>
                    <a:pt x="91018" y="1722"/>
                    <a:pt x="91018" y="1659"/>
                  </a:cubicBezTo>
                  <a:cubicBezTo>
                    <a:pt x="90885" y="1659"/>
                    <a:pt x="90822" y="1659"/>
                    <a:pt x="90753" y="1590"/>
                  </a:cubicBezTo>
                  <a:close/>
                  <a:moveTo>
                    <a:pt x="91087" y="1722"/>
                  </a:moveTo>
                  <a:lnTo>
                    <a:pt x="91219" y="1855"/>
                  </a:lnTo>
                  <a:cubicBezTo>
                    <a:pt x="91352" y="1924"/>
                    <a:pt x="91415" y="1924"/>
                    <a:pt x="91484" y="1924"/>
                  </a:cubicBezTo>
                  <a:cubicBezTo>
                    <a:pt x="91484" y="1855"/>
                    <a:pt x="91415" y="1791"/>
                    <a:pt x="91352" y="1791"/>
                  </a:cubicBezTo>
                  <a:cubicBezTo>
                    <a:pt x="91283" y="1722"/>
                    <a:pt x="91219" y="1722"/>
                    <a:pt x="91087" y="1722"/>
                  </a:cubicBezTo>
                  <a:close/>
                  <a:moveTo>
                    <a:pt x="91484" y="1791"/>
                  </a:moveTo>
                  <a:cubicBezTo>
                    <a:pt x="91548" y="1855"/>
                    <a:pt x="91616" y="1924"/>
                    <a:pt x="91616" y="1987"/>
                  </a:cubicBezTo>
                  <a:cubicBezTo>
                    <a:pt x="91749" y="1987"/>
                    <a:pt x="91813" y="1987"/>
                    <a:pt x="91881" y="2056"/>
                  </a:cubicBezTo>
                  <a:cubicBezTo>
                    <a:pt x="91813" y="1987"/>
                    <a:pt x="91813" y="1924"/>
                    <a:pt x="91749" y="1855"/>
                  </a:cubicBezTo>
                  <a:cubicBezTo>
                    <a:pt x="91680" y="1855"/>
                    <a:pt x="91616" y="1791"/>
                    <a:pt x="91484" y="1791"/>
                  </a:cubicBezTo>
                  <a:close/>
                  <a:moveTo>
                    <a:pt x="91882" y="1855"/>
                  </a:moveTo>
                  <a:lnTo>
                    <a:pt x="91882" y="1855"/>
                  </a:lnTo>
                  <a:cubicBezTo>
                    <a:pt x="91945" y="1924"/>
                    <a:pt x="92014" y="1987"/>
                    <a:pt x="92014" y="2056"/>
                  </a:cubicBezTo>
                  <a:cubicBezTo>
                    <a:pt x="92146" y="2120"/>
                    <a:pt x="92210" y="2120"/>
                    <a:pt x="92279" y="2120"/>
                  </a:cubicBezTo>
                  <a:cubicBezTo>
                    <a:pt x="92210" y="2056"/>
                    <a:pt x="92146" y="1987"/>
                    <a:pt x="92146" y="1924"/>
                  </a:cubicBezTo>
                  <a:cubicBezTo>
                    <a:pt x="92014" y="1924"/>
                    <a:pt x="91945" y="1924"/>
                    <a:pt x="91882" y="1855"/>
                  </a:cubicBezTo>
                  <a:close/>
                  <a:moveTo>
                    <a:pt x="92279" y="1987"/>
                  </a:moveTo>
                  <a:cubicBezTo>
                    <a:pt x="92343" y="2056"/>
                    <a:pt x="92411" y="2120"/>
                    <a:pt x="92411" y="2189"/>
                  </a:cubicBezTo>
                  <a:cubicBezTo>
                    <a:pt x="92544" y="2189"/>
                    <a:pt x="92607" y="2189"/>
                    <a:pt x="92676" y="2252"/>
                  </a:cubicBezTo>
                  <a:lnTo>
                    <a:pt x="92475" y="2056"/>
                  </a:lnTo>
                  <a:cubicBezTo>
                    <a:pt x="92411" y="1987"/>
                    <a:pt x="92343" y="1987"/>
                    <a:pt x="92279" y="1987"/>
                  </a:cubicBezTo>
                  <a:close/>
                  <a:moveTo>
                    <a:pt x="92676" y="2056"/>
                  </a:moveTo>
                  <a:cubicBezTo>
                    <a:pt x="92740" y="2120"/>
                    <a:pt x="92809" y="2189"/>
                    <a:pt x="92809" y="2252"/>
                  </a:cubicBezTo>
                  <a:cubicBezTo>
                    <a:pt x="92941" y="2252"/>
                    <a:pt x="93005" y="2321"/>
                    <a:pt x="93074" y="2321"/>
                  </a:cubicBezTo>
                  <a:lnTo>
                    <a:pt x="92872" y="2120"/>
                  </a:lnTo>
                  <a:cubicBezTo>
                    <a:pt x="92809" y="2120"/>
                    <a:pt x="92740" y="2056"/>
                    <a:pt x="92676" y="2056"/>
                  </a:cubicBezTo>
                  <a:close/>
                  <a:moveTo>
                    <a:pt x="93074" y="2189"/>
                  </a:moveTo>
                  <a:lnTo>
                    <a:pt x="93270" y="2385"/>
                  </a:lnTo>
                  <a:lnTo>
                    <a:pt x="93402" y="2385"/>
                  </a:lnTo>
                  <a:lnTo>
                    <a:pt x="93206" y="2189"/>
                  </a:lnTo>
                  <a:close/>
                  <a:moveTo>
                    <a:pt x="93402" y="2252"/>
                  </a:moveTo>
                  <a:cubicBezTo>
                    <a:pt x="93535" y="2321"/>
                    <a:pt x="93604" y="2385"/>
                    <a:pt x="93667" y="2454"/>
                  </a:cubicBezTo>
                  <a:cubicBezTo>
                    <a:pt x="93736" y="2517"/>
                    <a:pt x="93736" y="2517"/>
                    <a:pt x="93800" y="2517"/>
                  </a:cubicBezTo>
                  <a:lnTo>
                    <a:pt x="93604" y="2321"/>
                  </a:lnTo>
                  <a:cubicBezTo>
                    <a:pt x="93535" y="2321"/>
                    <a:pt x="93471" y="2252"/>
                    <a:pt x="93402" y="2252"/>
                  </a:cubicBezTo>
                  <a:close/>
                  <a:moveTo>
                    <a:pt x="93800" y="2385"/>
                  </a:moveTo>
                  <a:cubicBezTo>
                    <a:pt x="93869" y="2454"/>
                    <a:pt x="94001" y="2517"/>
                    <a:pt x="94065" y="2586"/>
                  </a:cubicBezTo>
                  <a:cubicBezTo>
                    <a:pt x="94134" y="2586"/>
                    <a:pt x="94134" y="2586"/>
                    <a:pt x="94197" y="2650"/>
                  </a:cubicBezTo>
                  <a:cubicBezTo>
                    <a:pt x="94134" y="2517"/>
                    <a:pt x="94065" y="2454"/>
                    <a:pt x="93932" y="2385"/>
                  </a:cubicBezTo>
                  <a:close/>
                  <a:moveTo>
                    <a:pt x="94197" y="2454"/>
                  </a:moveTo>
                  <a:lnTo>
                    <a:pt x="94462" y="2719"/>
                  </a:lnTo>
                  <a:lnTo>
                    <a:pt x="94595" y="2719"/>
                  </a:lnTo>
                  <a:cubicBezTo>
                    <a:pt x="94462" y="2650"/>
                    <a:pt x="94399" y="2586"/>
                    <a:pt x="94330" y="2517"/>
                  </a:cubicBezTo>
                  <a:cubicBezTo>
                    <a:pt x="94266" y="2517"/>
                    <a:pt x="94266" y="2454"/>
                    <a:pt x="94197" y="2454"/>
                  </a:cubicBezTo>
                  <a:close/>
                  <a:moveTo>
                    <a:pt x="94595" y="2586"/>
                  </a:moveTo>
                  <a:cubicBezTo>
                    <a:pt x="94664" y="2650"/>
                    <a:pt x="94796" y="2719"/>
                    <a:pt x="94860" y="2782"/>
                  </a:cubicBezTo>
                  <a:cubicBezTo>
                    <a:pt x="94929" y="2851"/>
                    <a:pt x="94929" y="2851"/>
                    <a:pt x="94992" y="2851"/>
                  </a:cubicBezTo>
                  <a:cubicBezTo>
                    <a:pt x="94860" y="2782"/>
                    <a:pt x="94727" y="2650"/>
                    <a:pt x="94664" y="2586"/>
                  </a:cubicBezTo>
                  <a:close/>
                  <a:moveTo>
                    <a:pt x="94992" y="2719"/>
                  </a:moveTo>
                  <a:cubicBezTo>
                    <a:pt x="95114" y="2777"/>
                    <a:pt x="95182" y="2840"/>
                    <a:pt x="95296" y="2899"/>
                  </a:cubicBezTo>
                  <a:lnTo>
                    <a:pt x="95296" y="2899"/>
                  </a:lnTo>
                  <a:cubicBezTo>
                    <a:pt x="95194" y="2819"/>
                    <a:pt x="95093" y="2767"/>
                    <a:pt x="94992" y="2719"/>
                  </a:cubicBezTo>
                  <a:close/>
                  <a:moveTo>
                    <a:pt x="95296" y="2899"/>
                  </a:moveTo>
                  <a:cubicBezTo>
                    <a:pt x="95327" y="2924"/>
                    <a:pt x="95358" y="2952"/>
                    <a:pt x="95390" y="2984"/>
                  </a:cubicBezTo>
                  <a:lnTo>
                    <a:pt x="95326" y="2915"/>
                  </a:lnTo>
                  <a:cubicBezTo>
                    <a:pt x="95316" y="2910"/>
                    <a:pt x="95305" y="2905"/>
                    <a:pt x="95296" y="2899"/>
                  </a:cubicBezTo>
                  <a:close/>
                  <a:moveTo>
                    <a:pt x="97244" y="3381"/>
                  </a:moveTo>
                  <a:lnTo>
                    <a:pt x="97244" y="3381"/>
                  </a:lnTo>
                  <a:cubicBezTo>
                    <a:pt x="98108" y="3710"/>
                    <a:pt x="99036" y="4044"/>
                    <a:pt x="99894" y="4441"/>
                  </a:cubicBezTo>
                  <a:lnTo>
                    <a:pt x="99963" y="4441"/>
                  </a:lnTo>
                  <a:cubicBezTo>
                    <a:pt x="100096" y="4505"/>
                    <a:pt x="100228" y="4505"/>
                    <a:pt x="100361" y="4573"/>
                  </a:cubicBezTo>
                  <a:cubicBezTo>
                    <a:pt x="100424" y="4637"/>
                    <a:pt x="100557" y="4706"/>
                    <a:pt x="100689" y="4706"/>
                  </a:cubicBezTo>
                  <a:lnTo>
                    <a:pt x="100758" y="4706"/>
                  </a:lnTo>
                  <a:cubicBezTo>
                    <a:pt x="100822" y="4770"/>
                    <a:pt x="100954" y="4838"/>
                    <a:pt x="101087" y="4838"/>
                  </a:cubicBezTo>
                  <a:cubicBezTo>
                    <a:pt x="101087" y="4838"/>
                    <a:pt x="101087" y="4902"/>
                    <a:pt x="101155" y="4902"/>
                  </a:cubicBezTo>
                  <a:cubicBezTo>
                    <a:pt x="101219" y="4902"/>
                    <a:pt x="101352" y="4971"/>
                    <a:pt x="101484" y="5035"/>
                  </a:cubicBezTo>
                  <a:lnTo>
                    <a:pt x="101553" y="5035"/>
                  </a:lnTo>
                  <a:cubicBezTo>
                    <a:pt x="101616" y="5103"/>
                    <a:pt x="101749" y="5103"/>
                    <a:pt x="101818" y="5167"/>
                  </a:cubicBezTo>
                  <a:lnTo>
                    <a:pt x="101881" y="5167"/>
                  </a:lnTo>
                  <a:cubicBezTo>
                    <a:pt x="102014" y="5236"/>
                    <a:pt x="102083" y="5236"/>
                    <a:pt x="102215" y="5299"/>
                  </a:cubicBezTo>
                  <a:lnTo>
                    <a:pt x="102279" y="5299"/>
                  </a:lnTo>
                  <a:cubicBezTo>
                    <a:pt x="102411" y="5368"/>
                    <a:pt x="102480" y="5432"/>
                    <a:pt x="102613" y="5432"/>
                  </a:cubicBezTo>
                  <a:lnTo>
                    <a:pt x="102676" y="5501"/>
                  </a:lnTo>
                  <a:cubicBezTo>
                    <a:pt x="102745" y="5501"/>
                    <a:pt x="102878" y="5564"/>
                    <a:pt x="102941" y="5564"/>
                  </a:cubicBezTo>
                  <a:cubicBezTo>
                    <a:pt x="103010" y="5633"/>
                    <a:pt x="103010" y="5633"/>
                    <a:pt x="103074" y="5633"/>
                  </a:cubicBezTo>
                  <a:cubicBezTo>
                    <a:pt x="103143" y="5697"/>
                    <a:pt x="103206" y="5697"/>
                    <a:pt x="103339" y="5766"/>
                  </a:cubicBezTo>
                  <a:lnTo>
                    <a:pt x="103408" y="5766"/>
                  </a:lnTo>
                  <a:cubicBezTo>
                    <a:pt x="103540" y="5829"/>
                    <a:pt x="103604" y="5898"/>
                    <a:pt x="103673" y="5898"/>
                  </a:cubicBezTo>
                  <a:cubicBezTo>
                    <a:pt x="103736" y="5898"/>
                    <a:pt x="103736" y="5962"/>
                    <a:pt x="103805" y="5962"/>
                  </a:cubicBezTo>
                  <a:cubicBezTo>
                    <a:pt x="103869" y="5962"/>
                    <a:pt x="103938" y="6031"/>
                    <a:pt x="104070" y="6031"/>
                  </a:cubicBezTo>
                  <a:cubicBezTo>
                    <a:pt x="104070" y="6094"/>
                    <a:pt x="104134" y="6094"/>
                    <a:pt x="104134" y="6094"/>
                  </a:cubicBezTo>
                  <a:cubicBezTo>
                    <a:pt x="104266" y="6163"/>
                    <a:pt x="104335" y="6163"/>
                    <a:pt x="104399" y="6227"/>
                  </a:cubicBezTo>
                  <a:cubicBezTo>
                    <a:pt x="104468" y="6227"/>
                    <a:pt x="104468" y="6227"/>
                    <a:pt x="104531" y="6296"/>
                  </a:cubicBezTo>
                  <a:cubicBezTo>
                    <a:pt x="104600" y="6296"/>
                    <a:pt x="104664" y="6359"/>
                    <a:pt x="104796" y="6359"/>
                  </a:cubicBezTo>
                  <a:lnTo>
                    <a:pt x="104865" y="6428"/>
                  </a:lnTo>
                  <a:cubicBezTo>
                    <a:pt x="104998" y="6428"/>
                    <a:pt x="105061" y="6492"/>
                    <a:pt x="105130" y="6561"/>
                  </a:cubicBezTo>
                  <a:lnTo>
                    <a:pt x="105262" y="6561"/>
                  </a:lnTo>
                  <a:cubicBezTo>
                    <a:pt x="105326" y="6624"/>
                    <a:pt x="105395" y="6624"/>
                    <a:pt x="105459" y="6693"/>
                  </a:cubicBezTo>
                  <a:cubicBezTo>
                    <a:pt x="105527" y="6693"/>
                    <a:pt x="105591" y="6693"/>
                    <a:pt x="105591" y="6757"/>
                  </a:cubicBezTo>
                  <a:cubicBezTo>
                    <a:pt x="105660" y="6757"/>
                    <a:pt x="105792" y="6826"/>
                    <a:pt x="105856" y="6826"/>
                  </a:cubicBezTo>
                  <a:cubicBezTo>
                    <a:pt x="105856" y="6889"/>
                    <a:pt x="105925" y="6889"/>
                    <a:pt x="105925" y="6889"/>
                  </a:cubicBezTo>
                  <a:cubicBezTo>
                    <a:pt x="106057" y="6958"/>
                    <a:pt x="106121" y="6958"/>
                    <a:pt x="106190" y="7022"/>
                  </a:cubicBezTo>
                  <a:cubicBezTo>
                    <a:pt x="109831" y="8681"/>
                    <a:pt x="113408" y="10668"/>
                    <a:pt x="116985" y="13053"/>
                  </a:cubicBezTo>
                  <a:cubicBezTo>
                    <a:pt x="122814" y="16958"/>
                    <a:pt x="127388" y="20403"/>
                    <a:pt x="131161" y="23847"/>
                  </a:cubicBezTo>
                  <a:lnTo>
                    <a:pt x="131362" y="24049"/>
                  </a:lnTo>
                  <a:lnTo>
                    <a:pt x="131558" y="24245"/>
                  </a:lnTo>
                  <a:cubicBezTo>
                    <a:pt x="131627" y="24314"/>
                    <a:pt x="131691" y="24314"/>
                    <a:pt x="131760" y="24377"/>
                  </a:cubicBezTo>
                  <a:lnTo>
                    <a:pt x="131956" y="24579"/>
                  </a:lnTo>
                  <a:lnTo>
                    <a:pt x="132157" y="24775"/>
                  </a:lnTo>
                  <a:lnTo>
                    <a:pt x="132353" y="24976"/>
                  </a:lnTo>
                  <a:lnTo>
                    <a:pt x="132554" y="25172"/>
                  </a:lnTo>
                  <a:lnTo>
                    <a:pt x="132751" y="25374"/>
                  </a:lnTo>
                  <a:cubicBezTo>
                    <a:pt x="132819" y="25437"/>
                    <a:pt x="132883" y="25437"/>
                    <a:pt x="132952" y="25506"/>
                  </a:cubicBezTo>
                  <a:lnTo>
                    <a:pt x="133148" y="25702"/>
                  </a:lnTo>
                  <a:lnTo>
                    <a:pt x="133349" y="25904"/>
                  </a:lnTo>
                  <a:lnTo>
                    <a:pt x="133545" y="26100"/>
                  </a:lnTo>
                  <a:lnTo>
                    <a:pt x="133614" y="26169"/>
                  </a:lnTo>
                  <a:cubicBezTo>
                    <a:pt x="134409" y="26895"/>
                    <a:pt x="135135" y="27626"/>
                    <a:pt x="135867" y="28352"/>
                  </a:cubicBezTo>
                  <a:cubicBezTo>
                    <a:pt x="135798" y="28220"/>
                    <a:pt x="135665" y="28087"/>
                    <a:pt x="135533" y="27955"/>
                  </a:cubicBezTo>
                  <a:cubicBezTo>
                    <a:pt x="134870" y="27229"/>
                    <a:pt x="134075" y="26434"/>
                    <a:pt x="133349" y="25702"/>
                  </a:cubicBezTo>
                  <a:cubicBezTo>
                    <a:pt x="133349" y="25702"/>
                    <a:pt x="133349" y="25639"/>
                    <a:pt x="133280" y="25639"/>
                  </a:cubicBezTo>
                  <a:cubicBezTo>
                    <a:pt x="133280" y="25570"/>
                    <a:pt x="133217" y="25570"/>
                    <a:pt x="133148" y="25506"/>
                  </a:cubicBezTo>
                  <a:lnTo>
                    <a:pt x="132952" y="25305"/>
                  </a:lnTo>
                  <a:lnTo>
                    <a:pt x="132751" y="25109"/>
                  </a:lnTo>
                  <a:cubicBezTo>
                    <a:pt x="132687" y="25040"/>
                    <a:pt x="132618" y="25040"/>
                    <a:pt x="132554" y="24976"/>
                  </a:cubicBezTo>
                  <a:cubicBezTo>
                    <a:pt x="132486" y="24907"/>
                    <a:pt x="132486" y="24844"/>
                    <a:pt x="132422" y="24775"/>
                  </a:cubicBezTo>
                  <a:lnTo>
                    <a:pt x="132221" y="24579"/>
                  </a:lnTo>
                  <a:cubicBezTo>
                    <a:pt x="132157" y="24510"/>
                    <a:pt x="132088" y="24446"/>
                    <a:pt x="132025" y="24446"/>
                  </a:cubicBezTo>
                  <a:lnTo>
                    <a:pt x="131823" y="24245"/>
                  </a:lnTo>
                  <a:lnTo>
                    <a:pt x="131627" y="24049"/>
                  </a:lnTo>
                  <a:lnTo>
                    <a:pt x="131426" y="23847"/>
                  </a:lnTo>
                  <a:cubicBezTo>
                    <a:pt x="131362" y="23784"/>
                    <a:pt x="131293" y="23715"/>
                    <a:pt x="131230" y="23715"/>
                  </a:cubicBezTo>
                  <a:cubicBezTo>
                    <a:pt x="127451" y="20270"/>
                    <a:pt x="122883" y="16826"/>
                    <a:pt x="117117" y="12984"/>
                  </a:cubicBezTo>
                  <a:cubicBezTo>
                    <a:pt x="113540" y="10599"/>
                    <a:pt x="109899" y="8612"/>
                    <a:pt x="106322" y="6889"/>
                  </a:cubicBezTo>
                  <a:cubicBezTo>
                    <a:pt x="106253" y="6889"/>
                    <a:pt x="106190" y="6826"/>
                    <a:pt x="106057" y="6826"/>
                  </a:cubicBezTo>
                  <a:cubicBezTo>
                    <a:pt x="106057" y="6757"/>
                    <a:pt x="105988" y="6757"/>
                    <a:pt x="105988" y="6757"/>
                  </a:cubicBezTo>
                  <a:cubicBezTo>
                    <a:pt x="105925" y="6693"/>
                    <a:pt x="105792" y="6693"/>
                    <a:pt x="105724" y="6624"/>
                  </a:cubicBezTo>
                  <a:cubicBezTo>
                    <a:pt x="105724" y="6624"/>
                    <a:pt x="105660" y="6624"/>
                    <a:pt x="105660" y="6561"/>
                  </a:cubicBezTo>
                  <a:cubicBezTo>
                    <a:pt x="105527" y="6561"/>
                    <a:pt x="105459" y="6492"/>
                    <a:pt x="105395" y="6492"/>
                  </a:cubicBezTo>
                  <a:cubicBezTo>
                    <a:pt x="105326" y="6492"/>
                    <a:pt x="105326" y="6428"/>
                    <a:pt x="105262" y="6428"/>
                  </a:cubicBezTo>
                  <a:cubicBezTo>
                    <a:pt x="105194" y="6428"/>
                    <a:pt x="105130" y="6359"/>
                    <a:pt x="105061" y="6296"/>
                  </a:cubicBezTo>
                  <a:lnTo>
                    <a:pt x="104929" y="6296"/>
                  </a:lnTo>
                  <a:cubicBezTo>
                    <a:pt x="104865" y="6227"/>
                    <a:pt x="104796" y="6227"/>
                    <a:pt x="104664" y="6163"/>
                  </a:cubicBezTo>
                  <a:cubicBezTo>
                    <a:pt x="104664" y="6163"/>
                    <a:pt x="104600" y="6163"/>
                    <a:pt x="104600" y="6094"/>
                  </a:cubicBezTo>
                  <a:cubicBezTo>
                    <a:pt x="104468" y="6094"/>
                    <a:pt x="104399" y="6031"/>
                    <a:pt x="104335" y="6031"/>
                  </a:cubicBezTo>
                  <a:cubicBezTo>
                    <a:pt x="104266" y="6031"/>
                    <a:pt x="104266" y="5962"/>
                    <a:pt x="104203" y="5962"/>
                  </a:cubicBezTo>
                  <a:cubicBezTo>
                    <a:pt x="104134" y="5962"/>
                    <a:pt x="104070" y="5898"/>
                    <a:pt x="103938" y="5829"/>
                  </a:cubicBezTo>
                  <a:lnTo>
                    <a:pt x="103869" y="5829"/>
                  </a:lnTo>
                  <a:cubicBezTo>
                    <a:pt x="103805" y="5766"/>
                    <a:pt x="103673" y="5766"/>
                    <a:pt x="103604" y="5697"/>
                  </a:cubicBezTo>
                  <a:lnTo>
                    <a:pt x="103540" y="5697"/>
                  </a:lnTo>
                  <a:cubicBezTo>
                    <a:pt x="103408" y="5633"/>
                    <a:pt x="103339" y="5564"/>
                    <a:pt x="103275" y="5564"/>
                  </a:cubicBezTo>
                  <a:cubicBezTo>
                    <a:pt x="103206" y="5564"/>
                    <a:pt x="103206" y="5564"/>
                    <a:pt x="103143" y="5501"/>
                  </a:cubicBezTo>
                  <a:cubicBezTo>
                    <a:pt x="103074" y="5501"/>
                    <a:pt x="102941" y="5432"/>
                    <a:pt x="102878" y="5432"/>
                  </a:cubicBezTo>
                  <a:cubicBezTo>
                    <a:pt x="102878" y="5368"/>
                    <a:pt x="102809" y="5368"/>
                    <a:pt x="102809" y="5368"/>
                  </a:cubicBezTo>
                  <a:cubicBezTo>
                    <a:pt x="102676" y="5368"/>
                    <a:pt x="102613" y="5299"/>
                    <a:pt x="102544" y="5236"/>
                  </a:cubicBezTo>
                  <a:lnTo>
                    <a:pt x="102411" y="5236"/>
                  </a:lnTo>
                  <a:cubicBezTo>
                    <a:pt x="102348" y="5167"/>
                    <a:pt x="102215" y="5167"/>
                    <a:pt x="102146" y="5103"/>
                  </a:cubicBezTo>
                  <a:lnTo>
                    <a:pt x="102083" y="5103"/>
                  </a:lnTo>
                  <a:cubicBezTo>
                    <a:pt x="102014" y="5035"/>
                    <a:pt x="101881" y="5035"/>
                    <a:pt x="101749" y="4971"/>
                  </a:cubicBezTo>
                  <a:cubicBezTo>
                    <a:pt x="101616" y="4902"/>
                    <a:pt x="101553" y="4838"/>
                    <a:pt x="101420" y="4838"/>
                  </a:cubicBezTo>
                  <a:cubicBezTo>
                    <a:pt x="101288" y="4770"/>
                    <a:pt x="101155" y="4706"/>
                    <a:pt x="101023" y="4706"/>
                  </a:cubicBezTo>
                  <a:cubicBezTo>
                    <a:pt x="100954" y="4637"/>
                    <a:pt x="100822" y="4637"/>
                    <a:pt x="100689" y="4573"/>
                  </a:cubicBezTo>
                  <a:cubicBezTo>
                    <a:pt x="99831" y="4240"/>
                    <a:pt x="98903" y="3911"/>
                    <a:pt x="98039" y="3646"/>
                  </a:cubicBezTo>
                  <a:cubicBezTo>
                    <a:pt x="97774" y="3514"/>
                    <a:pt x="97509" y="3445"/>
                    <a:pt x="97244" y="3381"/>
                  </a:cubicBezTo>
                  <a:close/>
                  <a:moveTo>
                    <a:pt x="137324" y="30143"/>
                  </a:moveTo>
                  <a:lnTo>
                    <a:pt x="137324" y="30207"/>
                  </a:lnTo>
                  <a:cubicBezTo>
                    <a:pt x="137387" y="30207"/>
                    <a:pt x="137456" y="30207"/>
                    <a:pt x="137519" y="30274"/>
                  </a:cubicBezTo>
                  <a:lnTo>
                    <a:pt x="137519" y="30274"/>
                  </a:lnTo>
                  <a:cubicBezTo>
                    <a:pt x="137456" y="30207"/>
                    <a:pt x="137387" y="30206"/>
                    <a:pt x="137324" y="30143"/>
                  </a:cubicBezTo>
                  <a:close/>
                  <a:moveTo>
                    <a:pt x="137456" y="30339"/>
                  </a:moveTo>
                  <a:lnTo>
                    <a:pt x="137456" y="30408"/>
                  </a:lnTo>
                  <a:cubicBezTo>
                    <a:pt x="137589" y="30408"/>
                    <a:pt x="137653" y="30472"/>
                    <a:pt x="137785" y="30541"/>
                  </a:cubicBezTo>
                  <a:lnTo>
                    <a:pt x="137785" y="30472"/>
                  </a:lnTo>
                  <a:cubicBezTo>
                    <a:pt x="137653" y="30472"/>
                    <a:pt x="137589" y="30408"/>
                    <a:pt x="137456" y="30339"/>
                  </a:cubicBezTo>
                  <a:close/>
                  <a:moveTo>
                    <a:pt x="137653" y="30541"/>
                  </a:moveTo>
                  <a:lnTo>
                    <a:pt x="137653" y="30604"/>
                  </a:lnTo>
                  <a:cubicBezTo>
                    <a:pt x="137785" y="30673"/>
                    <a:pt x="137854" y="30673"/>
                    <a:pt x="137917" y="30737"/>
                  </a:cubicBezTo>
                  <a:lnTo>
                    <a:pt x="137917" y="30673"/>
                  </a:lnTo>
                  <a:cubicBezTo>
                    <a:pt x="137854" y="30673"/>
                    <a:pt x="137721" y="30604"/>
                    <a:pt x="137653" y="30541"/>
                  </a:cubicBezTo>
                  <a:close/>
                  <a:moveTo>
                    <a:pt x="137785" y="30737"/>
                  </a:moveTo>
                  <a:cubicBezTo>
                    <a:pt x="137785" y="30806"/>
                    <a:pt x="137854" y="30806"/>
                    <a:pt x="137854" y="30806"/>
                  </a:cubicBezTo>
                  <a:cubicBezTo>
                    <a:pt x="137917" y="30869"/>
                    <a:pt x="137986" y="30869"/>
                    <a:pt x="138119" y="30938"/>
                  </a:cubicBezTo>
                  <a:cubicBezTo>
                    <a:pt x="138119" y="30869"/>
                    <a:pt x="138050" y="30869"/>
                    <a:pt x="138050" y="30869"/>
                  </a:cubicBezTo>
                  <a:cubicBezTo>
                    <a:pt x="137986" y="30806"/>
                    <a:pt x="137854" y="30806"/>
                    <a:pt x="137785" y="30737"/>
                  </a:cubicBezTo>
                  <a:close/>
                  <a:moveTo>
                    <a:pt x="137986" y="30938"/>
                  </a:moveTo>
                  <a:lnTo>
                    <a:pt x="137986" y="31002"/>
                  </a:lnTo>
                  <a:cubicBezTo>
                    <a:pt x="138119" y="31071"/>
                    <a:pt x="138182" y="31071"/>
                    <a:pt x="138251" y="31134"/>
                  </a:cubicBezTo>
                  <a:lnTo>
                    <a:pt x="138251" y="31071"/>
                  </a:lnTo>
                  <a:cubicBezTo>
                    <a:pt x="138119" y="31002"/>
                    <a:pt x="138050" y="31002"/>
                    <a:pt x="137986" y="30938"/>
                  </a:cubicBezTo>
                  <a:close/>
                  <a:moveTo>
                    <a:pt x="138119" y="31134"/>
                  </a:moveTo>
                  <a:cubicBezTo>
                    <a:pt x="138119" y="31203"/>
                    <a:pt x="138182" y="31203"/>
                    <a:pt x="138182" y="31267"/>
                  </a:cubicBezTo>
                  <a:cubicBezTo>
                    <a:pt x="138251" y="31267"/>
                    <a:pt x="138384" y="31267"/>
                    <a:pt x="138447" y="31336"/>
                  </a:cubicBezTo>
                  <a:lnTo>
                    <a:pt x="138384" y="31267"/>
                  </a:lnTo>
                  <a:cubicBezTo>
                    <a:pt x="138315" y="31203"/>
                    <a:pt x="138182" y="31203"/>
                    <a:pt x="138119" y="31134"/>
                  </a:cubicBezTo>
                  <a:close/>
                  <a:moveTo>
                    <a:pt x="138315" y="31399"/>
                  </a:moveTo>
                  <a:lnTo>
                    <a:pt x="138384" y="31468"/>
                  </a:lnTo>
                  <a:cubicBezTo>
                    <a:pt x="138447" y="31468"/>
                    <a:pt x="138516" y="31468"/>
                    <a:pt x="138580" y="31532"/>
                  </a:cubicBezTo>
                  <a:cubicBezTo>
                    <a:pt x="138580" y="31468"/>
                    <a:pt x="138580" y="31468"/>
                    <a:pt x="138516" y="31468"/>
                  </a:cubicBezTo>
                  <a:cubicBezTo>
                    <a:pt x="138447" y="31399"/>
                    <a:pt x="138384" y="31399"/>
                    <a:pt x="138315" y="31399"/>
                  </a:cubicBezTo>
                  <a:close/>
                  <a:moveTo>
                    <a:pt x="138447" y="31532"/>
                  </a:moveTo>
                  <a:cubicBezTo>
                    <a:pt x="138447" y="31601"/>
                    <a:pt x="138516" y="31664"/>
                    <a:pt x="138516" y="31664"/>
                  </a:cubicBezTo>
                  <a:cubicBezTo>
                    <a:pt x="138580" y="31664"/>
                    <a:pt x="138649" y="31733"/>
                    <a:pt x="138781" y="31733"/>
                  </a:cubicBezTo>
                  <a:cubicBezTo>
                    <a:pt x="138712" y="31664"/>
                    <a:pt x="138712" y="31664"/>
                    <a:pt x="138712" y="31601"/>
                  </a:cubicBezTo>
                  <a:cubicBezTo>
                    <a:pt x="138580" y="31601"/>
                    <a:pt x="138516" y="31601"/>
                    <a:pt x="138447" y="31532"/>
                  </a:cubicBezTo>
                  <a:close/>
                  <a:moveTo>
                    <a:pt x="75983" y="0"/>
                  </a:moveTo>
                  <a:cubicBezTo>
                    <a:pt x="73397" y="0"/>
                    <a:pt x="70949" y="133"/>
                    <a:pt x="68495" y="398"/>
                  </a:cubicBezTo>
                  <a:cubicBezTo>
                    <a:pt x="60811" y="1325"/>
                    <a:pt x="54982" y="4176"/>
                    <a:pt x="50345" y="8214"/>
                  </a:cubicBezTo>
                  <a:cubicBezTo>
                    <a:pt x="43455" y="14245"/>
                    <a:pt x="39216" y="22920"/>
                    <a:pt x="35241" y="31733"/>
                  </a:cubicBezTo>
                  <a:cubicBezTo>
                    <a:pt x="34383" y="33651"/>
                    <a:pt x="33588" y="35506"/>
                    <a:pt x="32724" y="37361"/>
                  </a:cubicBezTo>
                  <a:cubicBezTo>
                    <a:pt x="32724" y="37430"/>
                    <a:pt x="32660" y="37562"/>
                    <a:pt x="32660" y="37626"/>
                  </a:cubicBezTo>
                  <a:lnTo>
                    <a:pt x="32592" y="37626"/>
                  </a:lnTo>
                  <a:cubicBezTo>
                    <a:pt x="32592" y="37758"/>
                    <a:pt x="32528" y="37827"/>
                    <a:pt x="32528" y="37891"/>
                  </a:cubicBezTo>
                  <a:cubicBezTo>
                    <a:pt x="32459" y="37891"/>
                    <a:pt x="32459" y="37960"/>
                    <a:pt x="32459" y="37960"/>
                  </a:cubicBezTo>
                  <a:cubicBezTo>
                    <a:pt x="32459" y="38023"/>
                    <a:pt x="32396" y="38156"/>
                    <a:pt x="32327" y="38225"/>
                  </a:cubicBezTo>
                  <a:cubicBezTo>
                    <a:pt x="32327" y="38288"/>
                    <a:pt x="32327" y="38357"/>
                    <a:pt x="32263" y="38421"/>
                  </a:cubicBezTo>
                  <a:cubicBezTo>
                    <a:pt x="31426" y="40413"/>
                    <a:pt x="30530" y="42340"/>
                    <a:pt x="29632" y="44265"/>
                  </a:cubicBezTo>
                  <a:lnTo>
                    <a:pt x="29632" y="44265"/>
                  </a:lnTo>
                  <a:cubicBezTo>
                    <a:pt x="29696" y="44153"/>
                    <a:pt x="29767" y="44051"/>
                    <a:pt x="29809" y="43922"/>
                  </a:cubicBezTo>
                  <a:cubicBezTo>
                    <a:pt x="30806" y="41998"/>
                    <a:pt x="31664" y="40080"/>
                    <a:pt x="32592" y="38092"/>
                  </a:cubicBezTo>
                  <a:cubicBezTo>
                    <a:pt x="32592" y="38023"/>
                    <a:pt x="32660" y="37960"/>
                    <a:pt x="32660" y="37891"/>
                  </a:cubicBezTo>
                  <a:cubicBezTo>
                    <a:pt x="32724" y="37758"/>
                    <a:pt x="32724" y="37695"/>
                    <a:pt x="32793" y="37626"/>
                  </a:cubicBezTo>
                  <a:lnTo>
                    <a:pt x="32793" y="37562"/>
                  </a:lnTo>
                  <a:cubicBezTo>
                    <a:pt x="32857" y="37494"/>
                    <a:pt x="32857" y="37430"/>
                    <a:pt x="32925" y="37361"/>
                  </a:cubicBezTo>
                  <a:cubicBezTo>
                    <a:pt x="35045" y="32528"/>
                    <a:pt x="37165" y="27690"/>
                    <a:pt x="39550" y="23121"/>
                  </a:cubicBezTo>
                  <a:cubicBezTo>
                    <a:pt x="42464" y="17488"/>
                    <a:pt x="45840" y="12321"/>
                    <a:pt x="50477" y="8283"/>
                  </a:cubicBezTo>
                  <a:cubicBezTo>
                    <a:pt x="55051" y="4308"/>
                    <a:pt x="60811" y="1457"/>
                    <a:pt x="68564" y="599"/>
                  </a:cubicBezTo>
                  <a:cubicBezTo>
                    <a:pt x="70949" y="265"/>
                    <a:pt x="73397" y="133"/>
                    <a:pt x="75983" y="133"/>
                  </a:cubicBezTo>
                  <a:cubicBezTo>
                    <a:pt x="80684" y="133"/>
                    <a:pt x="85655" y="662"/>
                    <a:pt x="90753" y="1791"/>
                  </a:cubicBezTo>
                  <a:lnTo>
                    <a:pt x="90689" y="1722"/>
                  </a:lnTo>
                  <a:cubicBezTo>
                    <a:pt x="90689" y="1659"/>
                    <a:pt x="90620" y="1659"/>
                    <a:pt x="90620" y="1590"/>
                  </a:cubicBezTo>
                  <a:cubicBezTo>
                    <a:pt x="85586" y="466"/>
                    <a:pt x="80620" y="0"/>
                    <a:pt x="75983" y="0"/>
                  </a:cubicBezTo>
                  <a:close/>
                  <a:moveTo>
                    <a:pt x="29632" y="44265"/>
                  </a:moveTo>
                  <a:cubicBezTo>
                    <a:pt x="29599" y="44323"/>
                    <a:pt x="29568" y="44383"/>
                    <a:pt x="29544" y="44452"/>
                  </a:cubicBezTo>
                  <a:cubicBezTo>
                    <a:pt x="29573" y="44389"/>
                    <a:pt x="29603" y="44327"/>
                    <a:pt x="29632" y="44265"/>
                  </a:cubicBezTo>
                  <a:close/>
                  <a:moveTo>
                    <a:pt x="27229" y="48490"/>
                  </a:moveTo>
                  <a:lnTo>
                    <a:pt x="26630" y="49486"/>
                  </a:lnTo>
                  <a:cubicBezTo>
                    <a:pt x="25109" y="52003"/>
                    <a:pt x="23450" y="54319"/>
                    <a:pt x="21595" y="56508"/>
                  </a:cubicBezTo>
                  <a:cubicBezTo>
                    <a:pt x="20472" y="57764"/>
                    <a:pt x="19078" y="59158"/>
                    <a:pt x="17557" y="60679"/>
                  </a:cubicBezTo>
                  <a:lnTo>
                    <a:pt x="17356" y="60880"/>
                  </a:lnTo>
                  <a:cubicBezTo>
                    <a:pt x="17223" y="60943"/>
                    <a:pt x="17160" y="61076"/>
                    <a:pt x="17091" y="61145"/>
                  </a:cubicBezTo>
                  <a:cubicBezTo>
                    <a:pt x="16958" y="61208"/>
                    <a:pt x="16895" y="61277"/>
                    <a:pt x="16826" y="61410"/>
                  </a:cubicBezTo>
                  <a:cubicBezTo>
                    <a:pt x="16762" y="61473"/>
                    <a:pt x="16630" y="61542"/>
                    <a:pt x="16561" y="61606"/>
                  </a:cubicBezTo>
                  <a:cubicBezTo>
                    <a:pt x="16497" y="61738"/>
                    <a:pt x="16428" y="61807"/>
                    <a:pt x="16365" y="61871"/>
                  </a:cubicBezTo>
                  <a:cubicBezTo>
                    <a:pt x="16232" y="61940"/>
                    <a:pt x="16163" y="62003"/>
                    <a:pt x="16100" y="62136"/>
                  </a:cubicBezTo>
                  <a:cubicBezTo>
                    <a:pt x="16031" y="62205"/>
                    <a:pt x="15898" y="62268"/>
                    <a:pt x="15835" y="62337"/>
                  </a:cubicBezTo>
                  <a:lnTo>
                    <a:pt x="15570" y="62602"/>
                  </a:lnTo>
                  <a:lnTo>
                    <a:pt x="15368" y="62798"/>
                  </a:lnTo>
                  <a:cubicBezTo>
                    <a:pt x="15305" y="62931"/>
                    <a:pt x="15172" y="63000"/>
                    <a:pt x="15104" y="63063"/>
                  </a:cubicBezTo>
                  <a:lnTo>
                    <a:pt x="14839" y="63328"/>
                  </a:lnTo>
                  <a:lnTo>
                    <a:pt x="14642" y="63530"/>
                  </a:lnTo>
                  <a:lnTo>
                    <a:pt x="14377" y="63795"/>
                  </a:lnTo>
                  <a:lnTo>
                    <a:pt x="14176" y="63991"/>
                  </a:lnTo>
                  <a:lnTo>
                    <a:pt x="13911" y="64256"/>
                  </a:lnTo>
                  <a:lnTo>
                    <a:pt x="13715" y="64457"/>
                  </a:lnTo>
                  <a:lnTo>
                    <a:pt x="13450" y="64722"/>
                  </a:lnTo>
                  <a:lnTo>
                    <a:pt x="13249" y="64918"/>
                  </a:lnTo>
                  <a:lnTo>
                    <a:pt x="12984" y="65183"/>
                  </a:lnTo>
                  <a:lnTo>
                    <a:pt x="12788" y="65384"/>
                  </a:lnTo>
                  <a:cubicBezTo>
                    <a:pt x="12655" y="65517"/>
                    <a:pt x="12586" y="65580"/>
                    <a:pt x="12523" y="65713"/>
                  </a:cubicBezTo>
                  <a:cubicBezTo>
                    <a:pt x="12454" y="65713"/>
                    <a:pt x="12390" y="65782"/>
                    <a:pt x="12321" y="65845"/>
                  </a:cubicBezTo>
                  <a:cubicBezTo>
                    <a:pt x="12258" y="65978"/>
                    <a:pt x="12125" y="66047"/>
                    <a:pt x="12056" y="66179"/>
                  </a:cubicBezTo>
                  <a:cubicBezTo>
                    <a:pt x="11993" y="66243"/>
                    <a:pt x="11924" y="66243"/>
                    <a:pt x="11860" y="66312"/>
                  </a:cubicBezTo>
                  <a:cubicBezTo>
                    <a:pt x="11791" y="66444"/>
                    <a:pt x="11659" y="66508"/>
                    <a:pt x="11595" y="66640"/>
                  </a:cubicBezTo>
                  <a:lnTo>
                    <a:pt x="11463" y="66773"/>
                  </a:lnTo>
                  <a:cubicBezTo>
                    <a:pt x="11330" y="66905"/>
                    <a:pt x="11261" y="67038"/>
                    <a:pt x="11129" y="67107"/>
                  </a:cubicBezTo>
                  <a:cubicBezTo>
                    <a:pt x="11065" y="67170"/>
                    <a:pt x="11065" y="67170"/>
                    <a:pt x="11065" y="67239"/>
                  </a:cubicBezTo>
                  <a:lnTo>
                    <a:pt x="10668" y="67637"/>
                  </a:lnTo>
                  <a:lnTo>
                    <a:pt x="10599" y="67637"/>
                  </a:lnTo>
                  <a:cubicBezTo>
                    <a:pt x="10467" y="67833"/>
                    <a:pt x="10403" y="67965"/>
                    <a:pt x="10270" y="68098"/>
                  </a:cubicBezTo>
                  <a:cubicBezTo>
                    <a:pt x="10202" y="68167"/>
                    <a:pt x="10138" y="68167"/>
                    <a:pt x="10138" y="68230"/>
                  </a:cubicBezTo>
                  <a:cubicBezTo>
                    <a:pt x="9476" y="68893"/>
                    <a:pt x="8877" y="69624"/>
                    <a:pt x="8283" y="70350"/>
                  </a:cubicBezTo>
                  <a:cubicBezTo>
                    <a:pt x="7949" y="70747"/>
                    <a:pt x="7684" y="71145"/>
                    <a:pt x="7356" y="71479"/>
                  </a:cubicBezTo>
                  <a:cubicBezTo>
                    <a:pt x="7091" y="71807"/>
                    <a:pt x="6889" y="72141"/>
                    <a:pt x="6624" y="72470"/>
                  </a:cubicBezTo>
                  <a:lnTo>
                    <a:pt x="7621" y="71277"/>
                  </a:lnTo>
                  <a:cubicBezTo>
                    <a:pt x="8214" y="70615"/>
                    <a:pt x="8744" y="69953"/>
                    <a:pt x="9343" y="69290"/>
                  </a:cubicBezTo>
                  <a:lnTo>
                    <a:pt x="9539" y="69094"/>
                  </a:lnTo>
                  <a:cubicBezTo>
                    <a:pt x="9539" y="69094"/>
                    <a:pt x="9608" y="69094"/>
                    <a:pt x="9608" y="69025"/>
                  </a:cubicBezTo>
                  <a:cubicBezTo>
                    <a:pt x="9741" y="68893"/>
                    <a:pt x="9873" y="68760"/>
                    <a:pt x="10005" y="68564"/>
                  </a:cubicBezTo>
                  <a:lnTo>
                    <a:pt x="10069" y="68495"/>
                  </a:lnTo>
                  <a:cubicBezTo>
                    <a:pt x="10202" y="68363"/>
                    <a:pt x="10270" y="68230"/>
                    <a:pt x="10403" y="68098"/>
                  </a:cubicBezTo>
                  <a:cubicBezTo>
                    <a:pt x="10467" y="68098"/>
                    <a:pt x="10467" y="68034"/>
                    <a:pt x="10535" y="68034"/>
                  </a:cubicBezTo>
                  <a:cubicBezTo>
                    <a:pt x="10668" y="67902"/>
                    <a:pt x="10731" y="67769"/>
                    <a:pt x="10864" y="67637"/>
                  </a:cubicBezTo>
                  <a:cubicBezTo>
                    <a:pt x="10933" y="67568"/>
                    <a:pt x="10933" y="67504"/>
                    <a:pt x="10996" y="67504"/>
                  </a:cubicBezTo>
                  <a:cubicBezTo>
                    <a:pt x="11129" y="67372"/>
                    <a:pt x="11198" y="67239"/>
                    <a:pt x="11330" y="67170"/>
                  </a:cubicBezTo>
                  <a:cubicBezTo>
                    <a:pt x="11394" y="67107"/>
                    <a:pt x="11394" y="67038"/>
                    <a:pt x="11463" y="66974"/>
                  </a:cubicBezTo>
                  <a:cubicBezTo>
                    <a:pt x="11595" y="66905"/>
                    <a:pt x="11659" y="66773"/>
                    <a:pt x="11791" y="66640"/>
                  </a:cubicBezTo>
                  <a:cubicBezTo>
                    <a:pt x="11791" y="66577"/>
                    <a:pt x="11860" y="66508"/>
                    <a:pt x="11924" y="66508"/>
                  </a:cubicBezTo>
                  <a:lnTo>
                    <a:pt x="12258" y="66179"/>
                  </a:lnTo>
                  <a:cubicBezTo>
                    <a:pt x="12321" y="66110"/>
                    <a:pt x="12321" y="66047"/>
                    <a:pt x="12390" y="65978"/>
                  </a:cubicBezTo>
                  <a:cubicBezTo>
                    <a:pt x="12523" y="65914"/>
                    <a:pt x="12586" y="65782"/>
                    <a:pt x="12719" y="65713"/>
                  </a:cubicBezTo>
                  <a:lnTo>
                    <a:pt x="12920" y="65517"/>
                  </a:lnTo>
                  <a:cubicBezTo>
                    <a:pt x="12984" y="65384"/>
                    <a:pt x="13053" y="65316"/>
                    <a:pt x="13185" y="65183"/>
                  </a:cubicBezTo>
                  <a:lnTo>
                    <a:pt x="13381" y="64987"/>
                  </a:lnTo>
                  <a:cubicBezTo>
                    <a:pt x="13450" y="64918"/>
                    <a:pt x="13583" y="64854"/>
                    <a:pt x="13646" y="64722"/>
                  </a:cubicBezTo>
                  <a:lnTo>
                    <a:pt x="13848" y="64521"/>
                  </a:lnTo>
                  <a:lnTo>
                    <a:pt x="14113" y="64256"/>
                  </a:lnTo>
                  <a:cubicBezTo>
                    <a:pt x="14176" y="64192"/>
                    <a:pt x="14245" y="64123"/>
                    <a:pt x="14377" y="64060"/>
                  </a:cubicBezTo>
                  <a:cubicBezTo>
                    <a:pt x="14441" y="63927"/>
                    <a:pt x="14510" y="63858"/>
                    <a:pt x="14574" y="63795"/>
                  </a:cubicBezTo>
                  <a:cubicBezTo>
                    <a:pt x="14706" y="63726"/>
                    <a:pt x="14775" y="63593"/>
                    <a:pt x="14839" y="63530"/>
                  </a:cubicBezTo>
                  <a:cubicBezTo>
                    <a:pt x="14907" y="63461"/>
                    <a:pt x="14971" y="63397"/>
                    <a:pt x="15104" y="63328"/>
                  </a:cubicBezTo>
                  <a:cubicBezTo>
                    <a:pt x="15172" y="63196"/>
                    <a:pt x="15236" y="63132"/>
                    <a:pt x="15305" y="63063"/>
                  </a:cubicBezTo>
                  <a:cubicBezTo>
                    <a:pt x="15437" y="63000"/>
                    <a:pt x="15501" y="62867"/>
                    <a:pt x="15570" y="62798"/>
                  </a:cubicBezTo>
                  <a:cubicBezTo>
                    <a:pt x="15633" y="62735"/>
                    <a:pt x="15766" y="62666"/>
                    <a:pt x="15835" y="62533"/>
                  </a:cubicBezTo>
                  <a:cubicBezTo>
                    <a:pt x="15898" y="62470"/>
                    <a:pt x="15967" y="62401"/>
                    <a:pt x="16100" y="62337"/>
                  </a:cubicBezTo>
                  <a:cubicBezTo>
                    <a:pt x="16163" y="62268"/>
                    <a:pt x="16232" y="62136"/>
                    <a:pt x="16296" y="62072"/>
                  </a:cubicBezTo>
                  <a:cubicBezTo>
                    <a:pt x="16428" y="62003"/>
                    <a:pt x="16497" y="61940"/>
                    <a:pt x="16561" y="61871"/>
                  </a:cubicBezTo>
                  <a:cubicBezTo>
                    <a:pt x="16630" y="61738"/>
                    <a:pt x="16762" y="61675"/>
                    <a:pt x="16826" y="61606"/>
                  </a:cubicBezTo>
                  <a:cubicBezTo>
                    <a:pt x="16895" y="61542"/>
                    <a:pt x="16958" y="61410"/>
                    <a:pt x="17091" y="61341"/>
                  </a:cubicBezTo>
                  <a:lnTo>
                    <a:pt x="17356" y="61076"/>
                  </a:lnTo>
                  <a:lnTo>
                    <a:pt x="17557" y="60880"/>
                  </a:lnTo>
                  <a:cubicBezTo>
                    <a:pt x="19078" y="59354"/>
                    <a:pt x="20535" y="57896"/>
                    <a:pt x="21728" y="56571"/>
                  </a:cubicBezTo>
                  <a:cubicBezTo>
                    <a:pt x="23450" y="54584"/>
                    <a:pt x="24976" y="52401"/>
                    <a:pt x="26434" y="50149"/>
                  </a:cubicBezTo>
                  <a:cubicBezTo>
                    <a:pt x="26630" y="49682"/>
                    <a:pt x="26895" y="49285"/>
                    <a:pt x="27096" y="48887"/>
                  </a:cubicBezTo>
                  <a:cubicBezTo>
                    <a:pt x="27160" y="48755"/>
                    <a:pt x="27160" y="48622"/>
                    <a:pt x="27229" y="48490"/>
                  </a:cubicBezTo>
                  <a:close/>
                  <a:moveTo>
                    <a:pt x="5035" y="74987"/>
                  </a:moveTo>
                  <a:cubicBezTo>
                    <a:pt x="4902" y="75119"/>
                    <a:pt x="4770" y="75321"/>
                    <a:pt x="4637" y="75453"/>
                  </a:cubicBezTo>
                  <a:lnTo>
                    <a:pt x="4971" y="75119"/>
                  </a:lnTo>
                  <a:cubicBezTo>
                    <a:pt x="5035" y="75056"/>
                    <a:pt x="5035" y="75056"/>
                    <a:pt x="5035" y="74987"/>
                  </a:cubicBezTo>
                  <a:close/>
                  <a:moveTo>
                    <a:pt x="4637" y="75453"/>
                  </a:moveTo>
                  <a:cubicBezTo>
                    <a:pt x="4574" y="75453"/>
                    <a:pt x="4574" y="75453"/>
                    <a:pt x="4574" y="75517"/>
                  </a:cubicBezTo>
                  <a:lnTo>
                    <a:pt x="4637" y="75453"/>
                  </a:lnTo>
                  <a:close/>
                  <a:moveTo>
                    <a:pt x="4770" y="75517"/>
                  </a:moveTo>
                  <a:lnTo>
                    <a:pt x="4770" y="75517"/>
                  </a:lnTo>
                  <a:cubicBezTo>
                    <a:pt x="4637" y="75649"/>
                    <a:pt x="4505" y="75718"/>
                    <a:pt x="4372" y="75851"/>
                  </a:cubicBezTo>
                  <a:cubicBezTo>
                    <a:pt x="4339" y="75884"/>
                    <a:pt x="4323" y="75918"/>
                    <a:pt x="4306" y="75944"/>
                  </a:cubicBezTo>
                  <a:lnTo>
                    <a:pt x="4306" y="75944"/>
                  </a:lnTo>
                  <a:cubicBezTo>
                    <a:pt x="4416" y="75870"/>
                    <a:pt x="4527" y="75760"/>
                    <a:pt x="4637" y="75649"/>
                  </a:cubicBezTo>
                  <a:lnTo>
                    <a:pt x="4770" y="75517"/>
                  </a:lnTo>
                  <a:close/>
                  <a:moveTo>
                    <a:pt x="4306" y="75944"/>
                  </a:moveTo>
                  <a:lnTo>
                    <a:pt x="4306" y="75944"/>
                  </a:lnTo>
                  <a:cubicBezTo>
                    <a:pt x="4284" y="75959"/>
                    <a:pt x="4262" y="75972"/>
                    <a:pt x="4240" y="75983"/>
                  </a:cubicBezTo>
                  <a:cubicBezTo>
                    <a:pt x="4273" y="75983"/>
                    <a:pt x="4290" y="75967"/>
                    <a:pt x="4306" y="75944"/>
                  </a:cubicBezTo>
                  <a:close/>
                  <a:moveTo>
                    <a:pt x="4441" y="75983"/>
                  </a:moveTo>
                  <a:lnTo>
                    <a:pt x="4441" y="75983"/>
                  </a:lnTo>
                  <a:cubicBezTo>
                    <a:pt x="4437" y="75987"/>
                    <a:pt x="4433" y="75991"/>
                    <a:pt x="4430" y="75995"/>
                  </a:cubicBezTo>
                  <a:lnTo>
                    <a:pt x="4430" y="75995"/>
                  </a:lnTo>
                  <a:lnTo>
                    <a:pt x="4441" y="75983"/>
                  </a:lnTo>
                  <a:close/>
                  <a:moveTo>
                    <a:pt x="4430" y="75995"/>
                  </a:moveTo>
                  <a:lnTo>
                    <a:pt x="4107" y="76312"/>
                  </a:lnTo>
                  <a:cubicBezTo>
                    <a:pt x="4044" y="76381"/>
                    <a:pt x="4044" y="76444"/>
                    <a:pt x="3975" y="76513"/>
                  </a:cubicBezTo>
                  <a:cubicBezTo>
                    <a:pt x="4107" y="76381"/>
                    <a:pt x="4176" y="76312"/>
                    <a:pt x="4309" y="76248"/>
                  </a:cubicBezTo>
                  <a:cubicBezTo>
                    <a:pt x="4368" y="76124"/>
                    <a:pt x="4372" y="76055"/>
                    <a:pt x="4430" y="75995"/>
                  </a:cubicBezTo>
                  <a:close/>
                  <a:moveTo>
                    <a:pt x="4176" y="76513"/>
                  </a:moveTo>
                  <a:lnTo>
                    <a:pt x="4176" y="76513"/>
                  </a:lnTo>
                  <a:cubicBezTo>
                    <a:pt x="4044" y="76577"/>
                    <a:pt x="3911" y="76709"/>
                    <a:pt x="3842" y="76778"/>
                  </a:cubicBezTo>
                  <a:cubicBezTo>
                    <a:pt x="3779" y="76842"/>
                    <a:pt x="3710" y="76911"/>
                    <a:pt x="3710" y="76974"/>
                  </a:cubicBezTo>
                  <a:cubicBezTo>
                    <a:pt x="3779" y="76911"/>
                    <a:pt x="3911" y="76842"/>
                    <a:pt x="3975" y="76778"/>
                  </a:cubicBezTo>
                  <a:cubicBezTo>
                    <a:pt x="4044" y="76646"/>
                    <a:pt x="4107" y="76577"/>
                    <a:pt x="4176" y="76513"/>
                  </a:cubicBezTo>
                  <a:close/>
                  <a:moveTo>
                    <a:pt x="3842" y="77043"/>
                  </a:moveTo>
                  <a:lnTo>
                    <a:pt x="3842" y="77043"/>
                  </a:lnTo>
                  <a:cubicBezTo>
                    <a:pt x="3779" y="77107"/>
                    <a:pt x="3646" y="77176"/>
                    <a:pt x="3577" y="77239"/>
                  </a:cubicBezTo>
                  <a:cubicBezTo>
                    <a:pt x="3514" y="77372"/>
                    <a:pt x="3445" y="77441"/>
                    <a:pt x="3445" y="77504"/>
                  </a:cubicBezTo>
                  <a:cubicBezTo>
                    <a:pt x="3514" y="77441"/>
                    <a:pt x="3577" y="77372"/>
                    <a:pt x="3710" y="77308"/>
                  </a:cubicBezTo>
                  <a:cubicBezTo>
                    <a:pt x="3779" y="77176"/>
                    <a:pt x="3779" y="77107"/>
                    <a:pt x="3842" y="77043"/>
                  </a:cubicBezTo>
                  <a:close/>
                  <a:moveTo>
                    <a:pt x="3577" y="77504"/>
                  </a:moveTo>
                  <a:lnTo>
                    <a:pt x="3577" y="77504"/>
                  </a:lnTo>
                  <a:cubicBezTo>
                    <a:pt x="3514" y="77573"/>
                    <a:pt x="3381" y="77637"/>
                    <a:pt x="3312" y="77769"/>
                  </a:cubicBezTo>
                  <a:cubicBezTo>
                    <a:pt x="3249" y="77838"/>
                    <a:pt x="3180" y="77902"/>
                    <a:pt x="3180" y="77971"/>
                  </a:cubicBezTo>
                  <a:cubicBezTo>
                    <a:pt x="3249" y="77902"/>
                    <a:pt x="3312" y="77838"/>
                    <a:pt x="3445" y="77769"/>
                  </a:cubicBezTo>
                  <a:cubicBezTo>
                    <a:pt x="3514" y="77706"/>
                    <a:pt x="3514" y="77637"/>
                    <a:pt x="3577" y="77504"/>
                  </a:cubicBezTo>
                  <a:close/>
                  <a:moveTo>
                    <a:pt x="3312" y="78034"/>
                  </a:moveTo>
                  <a:cubicBezTo>
                    <a:pt x="3249" y="78103"/>
                    <a:pt x="3116" y="78167"/>
                    <a:pt x="3047" y="78236"/>
                  </a:cubicBezTo>
                  <a:cubicBezTo>
                    <a:pt x="2984" y="78299"/>
                    <a:pt x="2984" y="78432"/>
                    <a:pt x="2915" y="78500"/>
                  </a:cubicBezTo>
                  <a:cubicBezTo>
                    <a:pt x="2984" y="78432"/>
                    <a:pt x="3047" y="78368"/>
                    <a:pt x="3180" y="78299"/>
                  </a:cubicBezTo>
                  <a:cubicBezTo>
                    <a:pt x="3249" y="78236"/>
                    <a:pt x="3249" y="78103"/>
                    <a:pt x="3312" y="78034"/>
                  </a:cubicBezTo>
                  <a:close/>
                  <a:moveTo>
                    <a:pt x="3047" y="78500"/>
                  </a:moveTo>
                  <a:lnTo>
                    <a:pt x="3047" y="78500"/>
                  </a:lnTo>
                  <a:cubicBezTo>
                    <a:pt x="2984" y="78564"/>
                    <a:pt x="2915" y="78633"/>
                    <a:pt x="2782" y="78697"/>
                  </a:cubicBezTo>
                  <a:cubicBezTo>
                    <a:pt x="2782" y="78829"/>
                    <a:pt x="2719" y="78898"/>
                    <a:pt x="2650" y="79030"/>
                  </a:cubicBezTo>
                  <a:cubicBezTo>
                    <a:pt x="2719" y="78962"/>
                    <a:pt x="2851" y="78898"/>
                    <a:pt x="2915" y="78829"/>
                  </a:cubicBezTo>
                  <a:cubicBezTo>
                    <a:pt x="2984" y="78765"/>
                    <a:pt x="2984" y="78633"/>
                    <a:pt x="3047" y="78500"/>
                  </a:cubicBezTo>
                  <a:close/>
                  <a:moveTo>
                    <a:pt x="2851" y="79030"/>
                  </a:moveTo>
                  <a:lnTo>
                    <a:pt x="2851" y="79030"/>
                  </a:lnTo>
                  <a:cubicBezTo>
                    <a:pt x="2719" y="79094"/>
                    <a:pt x="2650" y="79163"/>
                    <a:pt x="2586" y="79227"/>
                  </a:cubicBezTo>
                  <a:cubicBezTo>
                    <a:pt x="2517" y="79295"/>
                    <a:pt x="2454" y="79428"/>
                    <a:pt x="2454" y="79560"/>
                  </a:cubicBezTo>
                  <a:lnTo>
                    <a:pt x="2650" y="79359"/>
                  </a:lnTo>
                  <a:cubicBezTo>
                    <a:pt x="2719" y="79295"/>
                    <a:pt x="2782" y="79163"/>
                    <a:pt x="2851" y="79030"/>
                  </a:cubicBezTo>
                  <a:close/>
                  <a:moveTo>
                    <a:pt x="2586" y="79560"/>
                  </a:moveTo>
                  <a:cubicBezTo>
                    <a:pt x="2517" y="79624"/>
                    <a:pt x="2454" y="79624"/>
                    <a:pt x="2385" y="79693"/>
                  </a:cubicBezTo>
                  <a:cubicBezTo>
                    <a:pt x="2321" y="79825"/>
                    <a:pt x="2252" y="79958"/>
                    <a:pt x="2189" y="80021"/>
                  </a:cubicBezTo>
                  <a:cubicBezTo>
                    <a:pt x="2252" y="80021"/>
                    <a:pt x="2385" y="79958"/>
                    <a:pt x="2454" y="79889"/>
                  </a:cubicBezTo>
                  <a:cubicBezTo>
                    <a:pt x="2454" y="79756"/>
                    <a:pt x="2517" y="79693"/>
                    <a:pt x="2586" y="79560"/>
                  </a:cubicBezTo>
                  <a:close/>
                  <a:moveTo>
                    <a:pt x="2385" y="80090"/>
                  </a:moveTo>
                  <a:cubicBezTo>
                    <a:pt x="2321" y="80090"/>
                    <a:pt x="2189" y="80154"/>
                    <a:pt x="2120" y="80223"/>
                  </a:cubicBezTo>
                  <a:cubicBezTo>
                    <a:pt x="2120" y="80355"/>
                    <a:pt x="2056" y="80419"/>
                    <a:pt x="1987" y="80551"/>
                  </a:cubicBezTo>
                  <a:cubicBezTo>
                    <a:pt x="2056" y="80551"/>
                    <a:pt x="2120" y="80488"/>
                    <a:pt x="2189" y="80419"/>
                  </a:cubicBezTo>
                  <a:cubicBezTo>
                    <a:pt x="2252" y="80286"/>
                    <a:pt x="2321" y="80154"/>
                    <a:pt x="2385" y="80090"/>
                  </a:cubicBezTo>
                  <a:close/>
                  <a:moveTo>
                    <a:pt x="2120" y="80551"/>
                  </a:moveTo>
                  <a:lnTo>
                    <a:pt x="2120" y="80551"/>
                  </a:lnTo>
                  <a:cubicBezTo>
                    <a:pt x="2056" y="80620"/>
                    <a:pt x="1987" y="80684"/>
                    <a:pt x="1924" y="80684"/>
                  </a:cubicBezTo>
                  <a:cubicBezTo>
                    <a:pt x="1924" y="80816"/>
                    <a:pt x="1855" y="80949"/>
                    <a:pt x="1791" y="81081"/>
                  </a:cubicBezTo>
                  <a:cubicBezTo>
                    <a:pt x="1855" y="81018"/>
                    <a:pt x="1924" y="81018"/>
                    <a:pt x="1987" y="80949"/>
                  </a:cubicBezTo>
                  <a:cubicBezTo>
                    <a:pt x="2056" y="80816"/>
                    <a:pt x="2120" y="80684"/>
                    <a:pt x="2120" y="80551"/>
                  </a:cubicBezTo>
                  <a:close/>
                  <a:moveTo>
                    <a:pt x="1924" y="81081"/>
                  </a:moveTo>
                  <a:cubicBezTo>
                    <a:pt x="1855" y="81150"/>
                    <a:pt x="1791" y="81150"/>
                    <a:pt x="1722" y="81214"/>
                  </a:cubicBezTo>
                  <a:cubicBezTo>
                    <a:pt x="663" y="84065"/>
                    <a:pt x="0" y="87176"/>
                    <a:pt x="0" y="90488"/>
                  </a:cubicBezTo>
                  <a:cubicBezTo>
                    <a:pt x="0" y="93206"/>
                    <a:pt x="467" y="95989"/>
                    <a:pt x="1325" y="99036"/>
                  </a:cubicBezTo>
                  <a:cubicBezTo>
                    <a:pt x="4637" y="109900"/>
                    <a:pt x="8877" y="119237"/>
                    <a:pt x="15172" y="126656"/>
                  </a:cubicBezTo>
                  <a:cubicBezTo>
                    <a:pt x="18416" y="130366"/>
                    <a:pt x="22125" y="133615"/>
                    <a:pt x="26566" y="136328"/>
                  </a:cubicBezTo>
                  <a:cubicBezTo>
                    <a:pt x="28288" y="137324"/>
                    <a:pt x="30074" y="138183"/>
                    <a:pt x="31929" y="138978"/>
                  </a:cubicBezTo>
                  <a:cubicBezTo>
                    <a:pt x="30074" y="138119"/>
                    <a:pt x="28288" y="137192"/>
                    <a:pt x="26630" y="136195"/>
                  </a:cubicBezTo>
                  <a:cubicBezTo>
                    <a:pt x="22194" y="133546"/>
                    <a:pt x="18485" y="130302"/>
                    <a:pt x="15305" y="126524"/>
                  </a:cubicBezTo>
                  <a:cubicBezTo>
                    <a:pt x="9009" y="119174"/>
                    <a:pt x="4770" y="109831"/>
                    <a:pt x="1526" y="98967"/>
                  </a:cubicBezTo>
                  <a:cubicBezTo>
                    <a:pt x="599" y="95989"/>
                    <a:pt x="202" y="93206"/>
                    <a:pt x="202" y="90488"/>
                  </a:cubicBezTo>
                  <a:cubicBezTo>
                    <a:pt x="202" y="87112"/>
                    <a:pt x="864" y="83996"/>
                    <a:pt x="1924" y="81081"/>
                  </a:cubicBezTo>
                  <a:close/>
                  <a:moveTo>
                    <a:pt x="31866" y="139110"/>
                  </a:moveTo>
                  <a:cubicBezTo>
                    <a:pt x="34711" y="140435"/>
                    <a:pt x="37827" y="141564"/>
                    <a:pt x="41203" y="142491"/>
                  </a:cubicBezTo>
                  <a:cubicBezTo>
                    <a:pt x="41405" y="142491"/>
                    <a:pt x="41537" y="142555"/>
                    <a:pt x="41669" y="142555"/>
                  </a:cubicBezTo>
                  <a:cubicBezTo>
                    <a:pt x="45909" y="143683"/>
                    <a:pt x="49619" y="144611"/>
                    <a:pt x="52931" y="145406"/>
                  </a:cubicBezTo>
                  <a:cubicBezTo>
                    <a:pt x="53063" y="145469"/>
                    <a:pt x="53196" y="145469"/>
                    <a:pt x="53259" y="145469"/>
                  </a:cubicBezTo>
                  <a:cubicBezTo>
                    <a:pt x="53328" y="145469"/>
                    <a:pt x="53328" y="145469"/>
                    <a:pt x="53328" y="145538"/>
                  </a:cubicBezTo>
                  <a:cubicBezTo>
                    <a:pt x="53461" y="145538"/>
                    <a:pt x="53524" y="145538"/>
                    <a:pt x="53657" y="145602"/>
                  </a:cubicBezTo>
                  <a:lnTo>
                    <a:pt x="53726" y="145602"/>
                  </a:lnTo>
                  <a:cubicBezTo>
                    <a:pt x="53789" y="145602"/>
                    <a:pt x="53922" y="145671"/>
                    <a:pt x="54054" y="145671"/>
                  </a:cubicBezTo>
                  <a:cubicBezTo>
                    <a:pt x="54187" y="145734"/>
                    <a:pt x="54319" y="145734"/>
                    <a:pt x="54452" y="145734"/>
                  </a:cubicBezTo>
                  <a:lnTo>
                    <a:pt x="54452" y="145803"/>
                  </a:lnTo>
                  <a:cubicBezTo>
                    <a:pt x="54584" y="145803"/>
                    <a:pt x="54717" y="145803"/>
                    <a:pt x="54786" y="145867"/>
                  </a:cubicBezTo>
                  <a:lnTo>
                    <a:pt x="54849" y="145867"/>
                  </a:lnTo>
                  <a:cubicBezTo>
                    <a:pt x="54982" y="145867"/>
                    <a:pt x="55051" y="145936"/>
                    <a:pt x="55183" y="145936"/>
                  </a:cubicBezTo>
                  <a:cubicBezTo>
                    <a:pt x="55315" y="145999"/>
                    <a:pt x="55448" y="145999"/>
                    <a:pt x="55512" y="145999"/>
                  </a:cubicBezTo>
                  <a:cubicBezTo>
                    <a:pt x="57896" y="146598"/>
                    <a:pt x="60085" y="147059"/>
                    <a:pt x="62072" y="147457"/>
                  </a:cubicBezTo>
                  <a:cubicBezTo>
                    <a:pt x="62179" y="147479"/>
                    <a:pt x="62280" y="147501"/>
                    <a:pt x="62375" y="147523"/>
                  </a:cubicBezTo>
                  <a:lnTo>
                    <a:pt x="62375" y="147523"/>
                  </a:lnTo>
                  <a:cubicBezTo>
                    <a:pt x="60605" y="147090"/>
                    <a:pt x="58671" y="146611"/>
                    <a:pt x="56571" y="146132"/>
                  </a:cubicBezTo>
                  <a:cubicBezTo>
                    <a:pt x="56439" y="146068"/>
                    <a:pt x="56375" y="146068"/>
                    <a:pt x="56243" y="146068"/>
                  </a:cubicBezTo>
                  <a:cubicBezTo>
                    <a:pt x="56110" y="145999"/>
                    <a:pt x="55978" y="145999"/>
                    <a:pt x="55845" y="145936"/>
                  </a:cubicBezTo>
                  <a:cubicBezTo>
                    <a:pt x="55713" y="145936"/>
                    <a:pt x="55580" y="145867"/>
                    <a:pt x="55448" y="145867"/>
                  </a:cubicBezTo>
                  <a:cubicBezTo>
                    <a:pt x="55315" y="145803"/>
                    <a:pt x="55183" y="145803"/>
                    <a:pt x="55051" y="145734"/>
                  </a:cubicBezTo>
                  <a:cubicBezTo>
                    <a:pt x="54918" y="145734"/>
                    <a:pt x="54786" y="145671"/>
                    <a:pt x="54653" y="145671"/>
                  </a:cubicBezTo>
                  <a:cubicBezTo>
                    <a:pt x="54521" y="145602"/>
                    <a:pt x="54388" y="145602"/>
                    <a:pt x="54319" y="145602"/>
                  </a:cubicBezTo>
                  <a:cubicBezTo>
                    <a:pt x="54256" y="145602"/>
                    <a:pt x="54256" y="145602"/>
                    <a:pt x="54256" y="145538"/>
                  </a:cubicBezTo>
                  <a:cubicBezTo>
                    <a:pt x="54123" y="145538"/>
                    <a:pt x="54054" y="145538"/>
                    <a:pt x="53922" y="145469"/>
                  </a:cubicBezTo>
                  <a:lnTo>
                    <a:pt x="53858" y="145469"/>
                  </a:lnTo>
                  <a:cubicBezTo>
                    <a:pt x="53726" y="145469"/>
                    <a:pt x="53657" y="145406"/>
                    <a:pt x="53524" y="145406"/>
                  </a:cubicBezTo>
                  <a:lnTo>
                    <a:pt x="53461" y="145406"/>
                  </a:lnTo>
                  <a:cubicBezTo>
                    <a:pt x="53392" y="145337"/>
                    <a:pt x="53259" y="145337"/>
                    <a:pt x="53127" y="145337"/>
                  </a:cubicBezTo>
                  <a:cubicBezTo>
                    <a:pt x="49815" y="144478"/>
                    <a:pt x="46042" y="143551"/>
                    <a:pt x="41733" y="142422"/>
                  </a:cubicBezTo>
                  <a:cubicBezTo>
                    <a:pt x="41537" y="142422"/>
                    <a:pt x="41336" y="142359"/>
                    <a:pt x="41140" y="142290"/>
                  </a:cubicBezTo>
                  <a:cubicBezTo>
                    <a:pt x="37827" y="141431"/>
                    <a:pt x="34780" y="140371"/>
                    <a:pt x="31929" y="139110"/>
                  </a:cubicBezTo>
                  <a:close/>
                  <a:moveTo>
                    <a:pt x="62375" y="147523"/>
                  </a:moveTo>
                  <a:cubicBezTo>
                    <a:pt x="62562" y="147568"/>
                    <a:pt x="62747" y="147613"/>
                    <a:pt x="62931" y="147658"/>
                  </a:cubicBezTo>
                  <a:cubicBezTo>
                    <a:pt x="62752" y="147612"/>
                    <a:pt x="62573" y="147568"/>
                    <a:pt x="62375" y="147523"/>
                  </a:cubicBezTo>
                  <a:close/>
                  <a:moveTo>
                    <a:pt x="66640" y="148252"/>
                  </a:moveTo>
                  <a:cubicBezTo>
                    <a:pt x="66708" y="148275"/>
                    <a:pt x="66768" y="148297"/>
                    <a:pt x="66823" y="148322"/>
                  </a:cubicBezTo>
                  <a:lnTo>
                    <a:pt x="66823" y="148322"/>
                  </a:lnTo>
                  <a:cubicBezTo>
                    <a:pt x="66784" y="148296"/>
                    <a:pt x="66747" y="148271"/>
                    <a:pt x="66709" y="148252"/>
                  </a:cubicBezTo>
                  <a:close/>
                  <a:moveTo>
                    <a:pt x="67504" y="148384"/>
                  </a:moveTo>
                  <a:cubicBezTo>
                    <a:pt x="67504" y="148432"/>
                    <a:pt x="67535" y="148447"/>
                    <a:pt x="67577" y="148451"/>
                  </a:cubicBezTo>
                  <a:lnTo>
                    <a:pt x="67577" y="148451"/>
                  </a:lnTo>
                  <a:cubicBezTo>
                    <a:pt x="67553" y="148431"/>
                    <a:pt x="67528" y="148408"/>
                    <a:pt x="67504" y="148384"/>
                  </a:cubicBezTo>
                  <a:close/>
                  <a:moveTo>
                    <a:pt x="66823" y="148322"/>
                  </a:moveTo>
                  <a:lnTo>
                    <a:pt x="66823" y="148322"/>
                  </a:lnTo>
                  <a:cubicBezTo>
                    <a:pt x="66893" y="148370"/>
                    <a:pt x="66968" y="148425"/>
                    <a:pt x="67056" y="148469"/>
                  </a:cubicBezTo>
                  <a:lnTo>
                    <a:pt x="67056" y="148469"/>
                  </a:lnTo>
                  <a:cubicBezTo>
                    <a:pt x="66985" y="148407"/>
                    <a:pt x="66910" y="148362"/>
                    <a:pt x="66823" y="148322"/>
                  </a:cubicBezTo>
                  <a:close/>
                  <a:moveTo>
                    <a:pt x="67056" y="148469"/>
                  </a:moveTo>
                  <a:lnTo>
                    <a:pt x="67056" y="148469"/>
                  </a:lnTo>
                  <a:cubicBezTo>
                    <a:pt x="67073" y="148484"/>
                    <a:pt x="67090" y="148500"/>
                    <a:pt x="67107" y="148517"/>
                  </a:cubicBezTo>
                  <a:lnTo>
                    <a:pt x="67170" y="148517"/>
                  </a:lnTo>
                  <a:cubicBezTo>
                    <a:pt x="67130" y="148503"/>
                    <a:pt x="67092" y="148487"/>
                    <a:pt x="67056" y="148469"/>
                  </a:cubicBezTo>
                  <a:close/>
                  <a:moveTo>
                    <a:pt x="67038" y="148320"/>
                  </a:moveTo>
                  <a:cubicBezTo>
                    <a:pt x="67239" y="148384"/>
                    <a:pt x="67372" y="148517"/>
                    <a:pt x="67504" y="148585"/>
                  </a:cubicBezTo>
                  <a:lnTo>
                    <a:pt x="67568" y="148585"/>
                  </a:lnTo>
                  <a:cubicBezTo>
                    <a:pt x="67435" y="148517"/>
                    <a:pt x="67303" y="148453"/>
                    <a:pt x="67170" y="148320"/>
                  </a:cubicBezTo>
                  <a:close/>
                  <a:moveTo>
                    <a:pt x="67577" y="148451"/>
                  </a:moveTo>
                  <a:cubicBezTo>
                    <a:pt x="67685" y="148542"/>
                    <a:pt x="67793" y="148597"/>
                    <a:pt x="67902" y="148649"/>
                  </a:cubicBezTo>
                  <a:lnTo>
                    <a:pt x="67965" y="148649"/>
                  </a:lnTo>
                  <a:cubicBezTo>
                    <a:pt x="67833" y="148585"/>
                    <a:pt x="67769" y="148517"/>
                    <a:pt x="67637" y="148453"/>
                  </a:cubicBezTo>
                  <a:cubicBezTo>
                    <a:pt x="67616" y="148453"/>
                    <a:pt x="67595" y="148453"/>
                    <a:pt x="67577" y="148451"/>
                  </a:cubicBezTo>
                  <a:close/>
                  <a:moveTo>
                    <a:pt x="67902" y="148517"/>
                  </a:moveTo>
                  <a:lnTo>
                    <a:pt x="68299" y="148718"/>
                  </a:lnTo>
                  <a:lnTo>
                    <a:pt x="68432" y="148718"/>
                  </a:lnTo>
                  <a:lnTo>
                    <a:pt x="68034" y="148517"/>
                  </a:lnTo>
                  <a:close/>
                  <a:moveTo>
                    <a:pt x="68299" y="148585"/>
                  </a:moveTo>
                  <a:lnTo>
                    <a:pt x="68697" y="148782"/>
                  </a:lnTo>
                  <a:cubicBezTo>
                    <a:pt x="68697" y="148782"/>
                    <a:pt x="68716" y="148782"/>
                    <a:pt x="68744" y="148793"/>
                  </a:cubicBezTo>
                  <a:lnTo>
                    <a:pt x="68744" y="148793"/>
                  </a:lnTo>
                  <a:cubicBezTo>
                    <a:pt x="68661" y="148723"/>
                    <a:pt x="68596" y="148634"/>
                    <a:pt x="68495" y="148585"/>
                  </a:cubicBezTo>
                  <a:close/>
                  <a:moveTo>
                    <a:pt x="69555" y="148782"/>
                  </a:moveTo>
                  <a:lnTo>
                    <a:pt x="69555" y="148782"/>
                  </a:lnTo>
                  <a:cubicBezTo>
                    <a:pt x="69578" y="148804"/>
                    <a:pt x="69607" y="148819"/>
                    <a:pt x="69638" y="148829"/>
                  </a:cubicBezTo>
                  <a:lnTo>
                    <a:pt x="69638" y="148829"/>
                  </a:lnTo>
                  <a:cubicBezTo>
                    <a:pt x="69613" y="148813"/>
                    <a:pt x="69586" y="148797"/>
                    <a:pt x="69555" y="148782"/>
                  </a:cubicBezTo>
                  <a:close/>
                  <a:moveTo>
                    <a:pt x="68744" y="148793"/>
                  </a:moveTo>
                  <a:cubicBezTo>
                    <a:pt x="68770" y="148814"/>
                    <a:pt x="68798" y="148834"/>
                    <a:pt x="68829" y="148850"/>
                  </a:cubicBezTo>
                  <a:cubicBezTo>
                    <a:pt x="68798" y="148819"/>
                    <a:pt x="68768" y="148802"/>
                    <a:pt x="68744" y="148793"/>
                  </a:cubicBezTo>
                  <a:close/>
                  <a:moveTo>
                    <a:pt x="68760" y="148649"/>
                  </a:moveTo>
                  <a:cubicBezTo>
                    <a:pt x="68829" y="148718"/>
                    <a:pt x="68961" y="148782"/>
                    <a:pt x="69094" y="148850"/>
                  </a:cubicBezTo>
                  <a:cubicBezTo>
                    <a:pt x="69094" y="148850"/>
                    <a:pt x="69158" y="148914"/>
                    <a:pt x="69226" y="148914"/>
                  </a:cubicBezTo>
                  <a:cubicBezTo>
                    <a:pt x="69158" y="148850"/>
                    <a:pt x="69025" y="148782"/>
                    <a:pt x="68961" y="148718"/>
                  </a:cubicBezTo>
                  <a:cubicBezTo>
                    <a:pt x="68893" y="148649"/>
                    <a:pt x="68829" y="148649"/>
                    <a:pt x="68760" y="148649"/>
                  </a:cubicBezTo>
                  <a:close/>
                  <a:moveTo>
                    <a:pt x="69158" y="148718"/>
                  </a:moveTo>
                  <a:cubicBezTo>
                    <a:pt x="69290" y="148782"/>
                    <a:pt x="69359" y="148850"/>
                    <a:pt x="69491" y="148914"/>
                  </a:cubicBezTo>
                  <a:cubicBezTo>
                    <a:pt x="69555" y="148983"/>
                    <a:pt x="69624" y="148983"/>
                    <a:pt x="69687" y="148983"/>
                  </a:cubicBezTo>
                  <a:cubicBezTo>
                    <a:pt x="69555" y="148914"/>
                    <a:pt x="69491" y="148850"/>
                    <a:pt x="69359" y="148782"/>
                  </a:cubicBezTo>
                  <a:cubicBezTo>
                    <a:pt x="69290" y="148782"/>
                    <a:pt x="69226" y="148718"/>
                    <a:pt x="69158" y="148718"/>
                  </a:cubicBezTo>
                  <a:close/>
                  <a:moveTo>
                    <a:pt x="69638" y="148829"/>
                  </a:moveTo>
                  <a:lnTo>
                    <a:pt x="69638" y="148829"/>
                  </a:lnTo>
                  <a:cubicBezTo>
                    <a:pt x="69723" y="148884"/>
                    <a:pt x="69787" y="148945"/>
                    <a:pt x="69889" y="149046"/>
                  </a:cubicBezTo>
                  <a:lnTo>
                    <a:pt x="70085" y="149046"/>
                  </a:lnTo>
                  <a:cubicBezTo>
                    <a:pt x="69952" y="148983"/>
                    <a:pt x="69889" y="148914"/>
                    <a:pt x="69820" y="148850"/>
                  </a:cubicBezTo>
                  <a:cubicBezTo>
                    <a:pt x="69777" y="148850"/>
                    <a:pt x="69703" y="148850"/>
                    <a:pt x="69638" y="148829"/>
                  </a:cubicBezTo>
                  <a:close/>
                  <a:moveTo>
                    <a:pt x="138580" y="31797"/>
                  </a:moveTo>
                  <a:cubicBezTo>
                    <a:pt x="139242" y="32592"/>
                    <a:pt x="139841" y="33386"/>
                    <a:pt x="140435" y="34250"/>
                  </a:cubicBezTo>
                  <a:cubicBezTo>
                    <a:pt x="145538" y="41404"/>
                    <a:pt x="149179" y="49619"/>
                    <a:pt x="154680" y="61208"/>
                  </a:cubicBezTo>
                  <a:cubicBezTo>
                    <a:pt x="158389" y="69094"/>
                    <a:pt x="160175" y="77372"/>
                    <a:pt x="160175" y="85390"/>
                  </a:cubicBezTo>
                  <a:cubicBezTo>
                    <a:pt x="160175" y="100891"/>
                    <a:pt x="153487" y="115263"/>
                    <a:pt x="141034" y="123477"/>
                  </a:cubicBezTo>
                  <a:cubicBezTo>
                    <a:pt x="138119" y="125332"/>
                    <a:pt x="135533" y="128315"/>
                    <a:pt x="132952" y="131691"/>
                  </a:cubicBezTo>
                  <a:cubicBezTo>
                    <a:pt x="129110" y="136725"/>
                    <a:pt x="125268" y="142687"/>
                    <a:pt x="120631" y="147393"/>
                  </a:cubicBezTo>
                  <a:cubicBezTo>
                    <a:pt x="115925" y="152030"/>
                    <a:pt x="110493" y="155475"/>
                    <a:pt x="103339" y="155475"/>
                  </a:cubicBezTo>
                  <a:cubicBezTo>
                    <a:pt x="101155" y="155475"/>
                    <a:pt x="98834" y="155141"/>
                    <a:pt x="96386" y="154478"/>
                  </a:cubicBezTo>
                  <a:cubicBezTo>
                    <a:pt x="86582" y="151765"/>
                    <a:pt x="80684" y="150838"/>
                    <a:pt x="73397" y="149513"/>
                  </a:cubicBezTo>
                  <a:cubicBezTo>
                    <a:pt x="72337" y="149311"/>
                    <a:pt x="71145" y="149115"/>
                    <a:pt x="70021" y="148914"/>
                  </a:cubicBezTo>
                  <a:lnTo>
                    <a:pt x="70021" y="148914"/>
                  </a:lnTo>
                  <a:cubicBezTo>
                    <a:pt x="70085" y="148983"/>
                    <a:pt x="70154" y="149046"/>
                    <a:pt x="70286" y="149115"/>
                  </a:cubicBezTo>
                  <a:cubicBezTo>
                    <a:pt x="71346" y="149311"/>
                    <a:pt x="72406" y="149444"/>
                    <a:pt x="73397" y="149645"/>
                  </a:cubicBezTo>
                  <a:cubicBezTo>
                    <a:pt x="80684" y="150970"/>
                    <a:pt x="86513" y="151898"/>
                    <a:pt x="96317" y="154611"/>
                  </a:cubicBezTo>
                  <a:cubicBezTo>
                    <a:pt x="98834" y="155342"/>
                    <a:pt x="101155" y="155607"/>
                    <a:pt x="103339" y="155607"/>
                  </a:cubicBezTo>
                  <a:cubicBezTo>
                    <a:pt x="108177" y="155607"/>
                    <a:pt x="112215" y="154081"/>
                    <a:pt x="115729" y="151696"/>
                  </a:cubicBezTo>
                  <a:cubicBezTo>
                    <a:pt x="121028" y="148055"/>
                    <a:pt x="125268" y="142422"/>
                    <a:pt x="129173" y="136990"/>
                  </a:cubicBezTo>
                  <a:cubicBezTo>
                    <a:pt x="133148" y="131627"/>
                    <a:pt x="136794" y="126391"/>
                    <a:pt x="141097" y="123546"/>
                  </a:cubicBezTo>
                  <a:cubicBezTo>
                    <a:pt x="153620" y="115332"/>
                    <a:pt x="160376" y="100891"/>
                    <a:pt x="160376" y="85390"/>
                  </a:cubicBezTo>
                  <a:cubicBezTo>
                    <a:pt x="160376" y="77372"/>
                    <a:pt x="158522" y="69025"/>
                    <a:pt x="154812" y="61145"/>
                  </a:cubicBezTo>
                  <a:cubicBezTo>
                    <a:pt x="149311" y="49550"/>
                    <a:pt x="145671" y="41336"/>
                    <a:pt x="140567" y="34118"/>
                  </a:cubicBezTo>
                  <a:cubicBezTo>
                    <a:pt x="140037" y="33386"/>
                    <a:pt x="139444" y="32592"/>
                    <a:pt x="138845" y="31866"/>
                  </a:cubicBezTo>
                  <a:cubicBezTo>
                    <a:pt x="138781" y="31797"/>
                    <a:pt x="138712" y="31797"/>
                    <a:pt x="138580" y="317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1" name="Google Shape;721;p38"/>
            <p:cNvSpPr/>
            <p:nvPr/>
          </p:nvSpPr>
          <p:spPr>
            <a:xfrm>
              <a:off x="1795675" y="885700"/>
              <a:ext cx="4060700" cy="3962950"/>
            </a:xfrm>
            <a:custGeom>
              <a:avLst/>
              <a:gdLst/>
              <a:ahLst/>
              <a:cxnLst/>
              <a:rect l="l" t="t" r="r" b="b"/>
              <a:pathLst>
                <a:path w="162428" h="158518" extrusionOk="0">
                  <a:moveTo>
                    <a:pt x="91346" y="2449"/>
                  </a:moveTo>
                  <a:cubicBezTo>
                    <a:pt x="91415" y="2518"/>
                    <a:pt x="91479" y="2581"/>
                    <a:pt x="91479" y="2650"/>
                  </a:cubicBezTo>
                  <a:cubicBezTo>
                    <a:pt x="91611" y="2714"/>
                    <a:pt x="91680" y="2714"/>
                    <a:pt x="91744" y="2714"/>
                  </a:cubicBezTo>
                  <a:cubicBezTo>
                    <a:pt x="91744" y="2650"/>
                    <a:pt x="91680" y="2650"/>
                    <a:pt x="91611" y="2581"/>
                  </a:cubicBezTo>
                  <a:cubicBezTo>
                    <a:pt x="91548" y="2518"/>
                    <a:pt x="91479" y="2518"/>
                    <a:pt x="91346" y="2449"/>
                  </a:cubicBezTo>
                  <a:close/>
                  <a:moveTo>
                    <a:pt x="91744" y="2581"/>
                  </a:moveTo>
                  <a:cubicBezTo>
                    <a:pt x="91813" y="2650"/>
                    <a:pt x="91876" y="2714"/>
                    <a:pt x="91876" y="2783"/>
                  </a:cubicBezTo>
                  <a:cubicBezTo>
                    <a:pt x="91945" y="2783"/>
                    <a:pt x="92078" y="2846"/>
                    <a:pt x="92141" y="2846"/>
                  </a:cubicBezTo>
                  <a:cubicBezTo>
                    <a:pt x="92078" y="2783"/>
                    <a:pt x="92078" y="2714"/>
                    <a:pt x="92009" y="2650"/>
                  </a:cubicBezTo>
                  <a:cubicBezTo>
                    <a:pt x="91945" y="2650"/>
                    <a:pt x="91813" y="2581"/>
                    <a:pt x="91744" y="2581"/>
                  </a:cubicBezTo>
                  <a:close/>
                  <a:moveTo>
                    <a:pt x="92141" y="2714"/>
                  </a:moveTo>
                  <a:cubicBezTo>
                    <a:pt x="92210" y="2783"/>
                    <a:pt x="92210" y="2846"/>
                    <a:pt x="92274" y="2915"/>
                  </a:cubicBezTo>
                  <a:cubicBezTo>
                    <a:pt x="92343" y="2915"/>
                    <a:pt x="92475" y="2915"/>
                    <a:pt x="92539" y="2979"/>
                  </a:cubicBezTo>
                  <a:lnTo>
                    <a:pt x="92343" y="2783"/>
                  </a:lnTo>
                  <a:cubicBezTo>
                    <a:pt x="92274" y="2714"/>
                    <a:pt x="92210" y="2714"/>
                    <a:pt x="92141" y="2714"/>
                  </a:cubicBezTo>
                  <a:close/>
                  <a:moveTo>
                    <a:pt x="92539" y="2846"/>
                  </a:moveTo>
                  <a:cubicBezTo>
                    <a:pt x="92607" y="2915"/>
                    <a:pt x="92607" y="2979"/>
                    <a:pt x="92671" y="2979"/>
                  </a:cubicBezTo>
                  <a:cubicBezTo>
                    <a:pt x="92740" y="3048"/>
                    <a:pt x="92804" y="3048"/>
                    <a:pt x="92936" y="3111"/>
                  </a:cubicBezTo>
                  <a:lnTo>
                    <a:pt x="92740" y="2915"/>
                  </a:lnTo>
                  <a:cubicBezTo>
                    <a:pt x="92671" y="2846"/>
                    <a:pt x="92607" y="2846"/>
                    <a:pt x="92539" y="2846"/>
                  </a:cubicBezTo>
                  <a:close/>
                  <a:moveTo>
                    <a:pt x="92936" y="2915"/>
                  </a:moveTo>
                  <a:cubicBezTo>
                    <a:pt x="92936" y="2979"/>
                    <a:pt x="93005" y="3048"/>
                    <a:pt x="93069" y="3111"/>
                  </a:cubicBezTo>
                  <a:cubicBezTo>
                    <a:pt x="93137" y="3180"/>
                    <a:pt x="93201" y="3180"/>
                    <a:pt x="93270" y="3180"/>
                  </a:cubicBezTo>
                  <a:cubicBezTo>
                    <a:pt x="93201" y="3111"/>
                    <a:pt x="93201" y="3048"/>
                    <a:pt x="93137" y="2979"/>
                  </a:cubicBezTo>
                  <a:cubicBezTo>
                    <a:pt x="93069" y="2979"/>
                    <a:pt x="93005" y="2979"/>
                    <a:pt x="92936" y="2915"/>
                  </a:cubicBezTo>
                  <a:close/>
                  <a:moveTo>
                    <a:pt x="93270" y="3048"/>
                  </a:moveTo>
                  <a:lnTo>
                    <a:pt x="93466" y="3244"/>
                  </a:lnTo>
                  <a:cubicBezTo>
                    <a:pt x="93535" y="3313"/>
                    <a:pt x="93598" y="3313"/>
                    <a:pt x="93667" y="3313"/>
                  </a:cubicBezTo>
                  <a:lnTo>
                    <a:pt x="93466" y="3111"/>
                  </a:lnTo>
                  <a:cubicBezTo>
                    <a:pt x="93402" y="3111"/>
                    <a:pt x="93334" y="3048"/>
                    <a:pt x="93270" y="3048"/>
                  </a:cubicBezTo>
                  <a:close/>
                  <a:moveTo>
                    <a:pt x="93667" y="3180"/>
                  </a:moveTo>
                  <a:lnTo>
                    <a:pt x="93863" y="3376"/>
                  </a:lnTo>
                  <a:cubicBezTo>
                    <a:pt x="93932" y="3376"/>
                    <a:pt x="93996" y="3445"/>
                    <a:pt x="94065" y="3445"/>
                  </a:cubicBezTo>
                  <a:lnTo>
                    <a:pt x="93863" y="3244"/>
                  </a:lnTo>
                  <a:cubicBezTo>
                    <a:pt x="93800" y="3180"/>
                    <a:pt x="93731" y="3180"/>
                    <a:pt x="93667" y="3180"/>
                  </a:cubicBezTo>
                  <a:close/>
                  <a:moveTo>
                    <a:pt x="94065" y="3313"/>
                  </a:moveTo>
                  <a:lnTo>
                    <a:pt x="94261" y="3509"/>
                  </a:lnTo>
                  <a:cubicBezTo>
                    <a:pt x="94330" y="3509"/>
                    <a:pt x="94393" y="3578"/>
                    <a:pt x="94462" y="3578"/>
                  </a:cubicBezTo>
                  <a:lnTo>
                    <a:pt x="94197" y="3313"/>
                  </a:lnTo>
                  <a:close/>
                  <a:moveTo>
                    <a:pt x="94860" y="3509"/>
                  </a:moveTo>
                  <a:lnTo>
                    <a:pt x="94860" y="3578"/>
                  </a:lnTo>
                  <a:cubicBezTo>
                    <a:pt x="94878" y="3586"/>
                    <a:pt x="94896" y="3595"/>
                    <a:pt x="94914" y="3604"/>
                  </a:cubicBezTo>
                  <a:lnTo>
                    <a:pt x="94914" y="3604"/>
                  </a:lnTo>
                  <a:cubicBezTo>
                    <a:pt x="94895" y="3577"/>
                    <a:pt x="94877" y="3545"/>
                    <a:pt x="94860" y="3509"/>
                  </a:cubicBezTo>
                  <a:close/>
                  <a:moveTo>
                    <a:pt x="94462" y="3445"/>
                  </a:moveTo>
                  <a:cubicBezTo>
                    <a:pt x="94526" y="3509"/>
                    <a:pt x="94595" y="3578"/>
                    <a:pt x="94727" y="3641"/>
                  </a:cubicBezTo>
                  <a:cubicBezTo>
                    <a:pt x="94727" y="3641"/>
                    <a:pt x="94791" y="3710"/>
                    <a:pt x="94860" y="3710"/>
                  </a:cubicBezTo>
                  <a:cubicBezTo>
                    <a:pt x="94727" y="3641"/>
                    <a:pt x="94658" y="3509"/>
                    <a:pt x="94526" y="3445"/>
                  </a:cubicBezTo>
                  <a:close/>
                  <a:moveTo>
                    <a:pt x="94914" y="3604"/>
                  </a:moveTo>
                  <a:cubicBezTo>
                    <a:pt x="94966" y="3679"/>
                    <a:pt x="95028" y="3728"/>
                    <a:pt x="95125" y="3774"/>
                  </a:cubicBezTo>
                  <a:lnTo>
                    <a:pt x="95188" y="3843"/>
                  </a:lnTo>
                  <a:cubicBezTo>
                    <a:pt x="95133" y="3728"/>
                    <a:pt x="95027" y="3661"/>
                    <a:pt x="94914" y="3604"/>
                  </a:cubicBezTo>
                  <a:close/>
                  <a:moveTo>
                    <a:pt x="95260" y="3713"/>
                  </a:moveTo>
                  <a:lnTo>
                    <a:pt x="95260" y="3713"/>
                  </a:lnTo>
                  <a:cubicBezTo>
                    <a:pt x="95324" y="3776"/>
                    <a:pt x="95455" y="3844"/>
                    <a:pt x="95586" y="3975"/>
                  </a:cubicBezTo>
                  <a:cubicBezTo>
                    <a:pt x="95586" y="3975"/>
                    <a:pt x="95586" y="3906"/>
                    <a:pt x="95522" y="3906"/>
                  </a:cubicBezTo>
                  <a:cubicBezTo>
                    <a:pt x="95454" y="3844"/>
                    <a:pt x="95324" y="3776"/>
                    <a:pt x="95260" y="3713"/>
                  </a:cubicBezTo>
                  <a:close/>
                  <a:moveTo>
                    <a:pt x="97509" y="4505"/>
                  </a:moveTo>
                  <a:lnTo>
                    <a:pt x="97509" y="4505"/>
                  </a:lnTo>
                  <a:cubicBezTo>
                    <a:pt x="98368" y="4834"/>
                    <a:pt x="99163" y="5231"/>
                    <a:pt x="100027" y="5629"/>
                  </a:cubicBezTo>
                  <a:cubicBezTo>
                    <a:pt x="100090" y="5629"/>
                    <a:pt x="100159" y="5629"/>
                    <a:pt x="100159" y="5697"/>
                  </a:cubicBezTo>
                  <a:cubicBezTo>
                    <a:pt x="100292" y="5697"/>
                    <a:pt x="100424" y="5761"/>
                    <a:pt x="100557" y="5830"/>
                  </a:cubicBezTo>
                  <a:cubicBezTo>
                    <a:pt x="100689" y="5894"/>
                    <a:pt x="100822" y="5962"/>
                    <a:pt x="100954" y="5962"/>
                  </a:cubicBezTo>
                  <a:lnTo>
                    <a:pt x="100954" y="6026"/>
                  </a:lnTo>
                  <a:cubicBezTo>
                    <a:pt x="101087" y="6026"/>
                    <a:pt x="101219" y="6095"/>
                    <a:pt x="101283" y="6159"/>
                  </a:cubicBezTo>
                  <a:lnTo>
                    <a:pt x="101352" y="6159"/>
                  </a:lnTo>
                  <a:cubicBezTo>
                    <a:pt x="101484" y="6227"/>
                    <a:pt x="101548" y="6291"/>
                    <a:pt x="101680" y="6291"/>
                  </a:cubicBezTo>
                  <a:lnTo>
                    <a:pt x="101749" y="6360"/>
                  </a:lnTo>
                  <a:cubicBezTo>
                    <a:pt x="101881" y="6360"/>
                    <a:pt x="101945" y="6424"/>
                    <a:pt x="102078" y="6492"/>
                  </a:cubicBezTo>
                  <a:lnTo>
                    <a:pt x="102146" y="6492"/>
                  </a:lnTo>
                  <a:cubicBezTo>
                    <a:pt x="102279" y="6556"/>
                    <a:pt x="102343" y="6625"/>
                    <a:pt x="102411" y="6625"/>
                  </a:cubicBezTo>
                  <a:cubicBezTo>
                    <a:pt x="102475" y="6625"/>
                    <a:pt x="102475" y="6688"/>
                    <a:pt x="102544" y="6688"/>
                  </a:cubicBezTo>
                  <a:cubicBezTo>
                    <a:pt x="102607" y="6688"/>
                    <a:pt x="102740" y="6757"/>
                    <a:pt x="102809" y="6821"/>
                  </a:cubicBezTo>
                  <a:lnTo>
                    <a:pt x="102941" y="6821"/>
                  </a:lnTo>
                  <a:cubicBezTo>
                    <a:pt x="103005" y="6890"/>
                    <a:pt x="103074" y="6953"/>
                    <a:pt x="103206" y="6953"/>
                  </a:cubicBezTo>
                  <a:lnTo>
                    <a:pt x="103270" y="7022"/>
                  </a:lnTo>
                  <a:cubicBezTo>
                    <a:pt x="103402" y="7086"/>
                    <a:pt x="103471" y="7086"/>
                    <a:pt x="103535" y="7155"/>
                  </a:cubicBezTo>
                  <a:cubicBezTo>
                    <a:pt x="103604" y="7155"/>
                    <a:pt x="103604" y="7155"/>
                    <a:pt x="103667" y="7218"/>
                  </a:cubicBezTo>
                  <a:cubicBezTo>
                    <a:pt x="103736" y="7218"/>
                    <a:pt x="103800" y="7287"/>
                    <a:pt x="103932" y="7287"/>
                  </a:cubicBezTo>
                  <a:cubicBezTo>
                    <a:pt x="103932" y="7351"/>
                    <a:pt x="104001" y="7351"/>
                    <a:pt x="104065" y="7351"/>
                  </a:cubicBezTo>
                  <a:cubicBezTo>
                    <a:pt x="104134" y="7420"/>
                    <a:pt x="104197" y="7420"/>
                    <a:pt x="104266" y="7483"/>
                  </a:cubicBezTo>
                  <a:cubicBezTo>
                    <a:pt x="104330" y="7483"/>
                    <a:pt x="104399" y="7483"/>
                    <a:pt x="104399" y="7552"/>
                  </a:cubicBezTo>
                  <a:cubicBezTo>
                    <a:pt x="104462" y="7552"/>
                    <a:pt x="104595" y="7616"/>
                    <a:pt x="104664" y="7616"/>
                  </a:cubicBezTo>
                  <a:cubicBezTo>
                    <a:pt x="104664" y="7685"/>
                    <a:pt x="104727" y="7685"/>
                    <a:pt x="104796" y="7685"/>
                  </a:cubicBezTo>
                  <a:cubicBezTo>
                    <a:pt x="104860" y="7748"/>
                    <a:pt x="104929" y="7748"/>
                    <a:pt x="104992" y="7817"/>
                  </a:cubicBezTo>
                  <a:cubicBezTo>
                    <a:pt x="105061" y="7817"/>
                    <a:pt x="105125" y="7881"/>
                    <a:pt x="105125" y="7881"/>
                  </a:cubicBezTo>
                  <a:cubicBezTo>
                    <a:pt x="105194" y="7950"/>
                    <a:pt x="105326" y="7950"/>
                    <a:pt x="105390" y="8013"/>
                  </a:cubicBezTo>
                  <a:cubicBezTo>
                    <a:pt x="105390" y="8013"/>
                    <a:pt x="105459" y="8013"/>
                    <a:pt x="105522" y="8082"/>
                  </a:cubicBezTo>
                  <a:cubicBezTo>
                    <a:pt x="105591" y="8082"/>
                    <a:pt x="105655" y="8146"/>
                    <a:pt x="105724" y="8146"/>
                  </a:cubicBezTo>
                  <a:cubicBezTo>
                    <a:pt x="105787" y="8215"/>
                    <a:pt x="105787" y="8215"/>
                    <a:pt x="105856" y="8215"/>
                  </a:cubicBezTo>
                  <a:cubicBezTo>
                    <a:pt x="105920" y="8278"/>
                    <a:pt x="105989" y="8278"/>
                    <a:pt x="106052" y="8347"/>
                  </a:cubicBezTo>
                  <a:cubicBezTo>
                    <a:pt x="106121" y="8347"/>
                    <a:pt x="106185" y="8411"/>
                    <a:pt x="106185" y="8411"/>
                  </a:cubicBezTo>
                  <a:cubicBezTo>
                    <a:pt x="106317" y="8411"/>
                    <a:pt x="106386" y="8480"/>
                    <a:pt x="106450" y="8543"/>
                  </a:cubicBezTo>
                  <a:lnTo>
                    <a:pt x="106582" y="8543"/>
                  </a:lnTo>
                  <a:cubicBezTo>
                    <a:pt x="106651" y="8612"/>
                    <a:pt x="106715" y="8676"/>
                    <a:pt x="106783" y="8676"/>
                  </a:cubicBezTo>
                  <a:cubicBezTo>
                    <a:pt x="110361" y="10467"/>
                    <a:pt x="114001" y="12587"/>
                    <a:pt x="117578" y="14903"/>
                  </a:cubicBezTo>
                  <a:cubicBezTo>
                    <a:pt x="123408" y="18814"/>
                    <a:pt x="128177" y="22189"/>
                    <a:pt x="132088" y="25570"/>
                  </a:cubicBezTo>
                  <a:cubicBezTo>
                    <a:pt x="132152" y="25570"/>
                    <a:pt x="132221" y="25634"/>
                    <a:pt x="132284" y="25703"/>
                  </a:cubicBezTo>
                  <a:lnTo>
                    <a:pt x="132486" y="25899"/>
                  </a:lnTo>
                  <a:lnTo>
                    <a:pt x="132549" y="25899"/>
                  </a:lnTo>
                  <a:cubicBezTo>
                    <a:pt x="132618" y="25968"/>
                    <a:pt x="132682" y="26031"/>
                    <a:pt x="132682" y="26100"/>
                  </a:cubicBezTo>
                  <a:lnTo>
                    <a:pt x="132751" y="26100"/>
                  </a:lnTo>
                  <a:cubicBezTo>
                    <a:pt x="132814" y="26164"/>
                    <a:pt x="132883" y="26233"/>
                    <a:pt x="132947" y="26233"/>
                  </a:cubicBezTo>
                  <a:lnTo>
                    <a:pt x="132947" y="26296"/>
                  </a:lnTo>
                  <a:cubicBezTo>
                    <a:pt x="133016" y="26296"/>
                    <a:pt x="133079" y="26365"/>
                    <a:pt x="133148" y="26429"/>
                  </a:cubicBezTo>
                  <a:lnTo>
                    <a:pt x="133344" y="26630"/>
                  </a:lnTo>
                  <a:lnTo>
                    <a:pt x="133545" y="26826"/>
                  </a:lnTo>
                  <a:lnTo>
                    <a:pt x="133742" y="27028"/>
                  </a:lnTo>
                  <a:cubicBezTo>
                    <a:pt x="133810" y="27091"/>
                    <a:pt x="133874" y="27091"/>
                    <a:pt x="134007" y="27160"/>
                  </a:cubicBezTo>
                  <a:lnTo>
                    <a:pt x="134208" y="27356"/>
                  </a:lnTo>
                  <a:lnTo>
                    <a:pt x="134404" y="27558"/>
                  </a:lnTo>
                  <a:lnTo>
                    <a:pt x="134605" y="27754"/>
                  </a:lnTo>
                  <a:lnTo>
                    <a:pt x="134801" y="27955"/>
                  </a:lnTo>
                  <a:cubicBezTo>
                    <a:pt x="134801" y="27955"/>
                    <a:pt x="134870" y="27955"/>
                    <a:pt x="134870" y="28019"/>
                  </a:cubicBezTo>
                  <a:cubicBezTo>
                    <a:pt x="135729" y="28681"/>
                    <a:pt x="136524" y="29412"/>
                    <a:pt x="137255" y="30138"/>
                  </a:cubicBezTo>
                  <a:lnTo>
                    <a:pt x="136858" y="29741"/>
                  </a:lnTo>
                  <a:cubicBezTo>
                    <a:pt x="136126" y="29015"/>
                    <a:pt x="135400" y="28284"/>
                    <a:pt x="134605" y="27558"/>
                  </a:cubicBezTo>
                  <a:lnTo>
                    <a:pt x="134536" y="27489"/>
                  </a:lnTo>
                  <a:lnTo>
                    <a:pt x="134340" y="27293"/>
                  </a:lnTo>
                  <a:cubicBezTo>
                    <a:pt x="134271" y="27293"/>
                    <a:pt x="134208" y="27224"/>
                    <a:pt x="134139" y="27160"/>
                  </a:cubicBezTo>
                  <a:lnTo>
                    <a:pt x="133943" y="26959"/>
                  </a:lnTo>
                  <a:cubicBezTo>
                    <a:pt x="133874" y="26895"/>
                    <a:pt x="133810" y="26895"/>
                    <a:pt x="133742" y="26826"/>
                  </a:cubicBezTo>
                  <a:lnTo>
                    <a:pt x="133545" y="26630"/>
                  </a:lnTo>
                  <a:lnTo>
                    <a:pt x="133344" y="26429"/>
                  </a:lnTo>
                  <a:cubicBezTo>
                    <a:pt x="133280" y="26365"/>
                    <a:pt x="133212" y="26365"/>
                    <a:pt x="133148" y="26296"/>
                  </a:cubicBezTo>
                  <a:lnTo>
                    <a:pt x="132947" y="26100"/>
                  </a:lnTo>
                  <a:lnTo>
                    <a:pt x="132751" y="25899"/>
                  </a:lnTo>
                  <a:cubicBezTo>
                    <a:pt x="132682" y="25835"/>
                    <a:pt x="132618" y="25766"/>
                    <a:pt x="132549" y="25766"/>
                  </a:cubicBezTo>
                  <a:lnTo>
                    <a:pt x="132549" y="25703"/>
                  </a:lnTo>
                  <a:cubicBezTo>
                    <a:pt x="132486" y="25703"/>
                    <a:pt x="132417" y="25634"/>
                    <a:pt x="132353" y="25570"/>
                  </a:cubicBezTo>
                  <a:lnTo>
                    <a:pt x="132152" y="25369"/>
                  </a:lnTo>
                  <a:cubicBezTo>
                    <a:pt x="128177" y="22057"/>
                    <a:pt x="123477" y="18681"/>
                    <a:pt x="117647" y="14839"/>
                  </a:cubicBezTo>
                  <a:cubicBezTo>
                    <a:pt x="114070" y="12454"/>
                    <a:pt x="110493" y="10398"/>
                    <a:pt x="106916" y="8612"/>
                  </a:cubicBezTo>
                  <a:cubicBezTo>
                    <a:pt x="106847" y="8543"/>
                    <a:pt x="106783" y="8543"/>
                    <a:pt x="106715" y="8480"/>
                  </a:cubicBezTo>
                  <a:cubicBezTo>
                    <a:pt x="106651" y="8480"/>
                    <a:pt x="106582" y="8411"/>
                    <a:pt x="106582" y="8411"/>
                  </a:cubicBezTo>
                  <a:cubicBezTo>
                    <a:pt x="106518" y="8411"/>
                    <a:pt x="106450" y="8347"/>
                    <a:pt x="106317" y="8278"/>
                  </a:cubicBezTo>
                  <a:lnTo>
                    <a:pt x="106253" y="8278"/>
                  </a:lnTo>
                  <a:cubicBezTo>
                    <a:pt x="106121" y="8215"/>
                    <a:pt x="106052" y="8146"/>
                    <a:pt x="105989" y="8146"/>
                  </a:cubicBezTo>
                  <a:cubicBezTo>
                    <a:pt x="105920" y="8082"/>
                    <a:pt x="105920" y="8082"/>
                    <a:pt x="105856" y="8082"/>
                  </a:cubicBezTo>
                  <a:cubicBezTo>
                    <a:pt x="105787" y="8013"/>
                    <a:pt x="105724" y="8013"/>
                    <a:pt x="105655" y="7950"/>
                  </a:cubicBezTo>
                  <a:cubicBezTo>
                    <a:pt x="105591" y="7950"/>
                    <a:pt x="105591" y="7950"/>
                    <a:pt x="105522" y="7881"/>
                  </a:cubicBezTo>
                  <a:cubicBezTo>
                    <a:pt x="105459" y="7881"/>
                    <a:pt x="105390" y="7817"/>
                    <a:pt x="105257" y="7817"/>
                  </a:cubicBezTo>
                  <a:cubicBezTo>
                    <a:pt x="105257" y="7748"/>
                    <a:pt x="105194" y="7748"/>
                    <a:pt x="105194" y="7748"/>
                  </a:cubicBezTo>
                  <a:cubicBezTo>
                    <a:pt x="105061" y="7685"/>
                    <a:pt x="104992" y="7685"/>
                    <a:pt x="104929" y="7616"/>
                  </a:cubicBezTo>
                  <a:cubicBezTo>
                    <a:pt x="104860" y="7616"/>
                    <a:pt x="104860" y="7552"/>
                    <a:pt x="104796" y="7552"/>
                  </a:cubicBezTo>
                  <a:cubicBezTo>
                    <a:pt x="104727" y="7552"/>
                    <a:pt x="104664" y="7483"/>
                    <a:pt x="104595" y="7420"/>
                  </a:cubicBezTo>
                  <a:lnTo>
                    <a:pt x="104462" y="7420"/>
                  </a:lnTo>
                  <a:cubicBezTo>
                    <a:pt x="104399" y="7351"/>
                    <a:pt x="104266" y="7287"/>
                    <a:pt x="104197" y="7287"/>
                  </a:cubicBezTo>
                  <a:cubicBezTo>
                    <a:pt x="104197" y="7287"/>
                    <a:pt x="104134" y="7218"/>
                    <a:pt x="104065" y="7218"/>
                  </a:cubicBezTo>
                  <a:cubicBezTo>
                    <a:pt x="104001" y="7218"/>
                    <a:pt x="103932" y="7155"/>
                    <a:pt x="103869" y="7086"/>
                  </a:cubicBezTo>
                  <a:lnTo>
                    <a:pt x="103736" y="7086"/>
                  </a:lnTo>
                  <a:cubicBezTo>
                    <a:pt x="103667" y="7022"/>
                    <a:pt x="103535" y="6953"/>
                    <a:pt x="103471" y="6953"/>
                  </a:cubicBezTo>
                  <a:lnTo>
                    <a:pt x="103402" y="6890"/>
                  </a:lnTo>
                  <a:cubicBezTo>
                    <a:pt x="103270" y="6890"/>
                    <a:pt x="103206" y="6821"/>
                    <a:pt x="103137" y="6757"/>
                  </a:cubicBezTo>
                  <a:lnTo>
                    <a:pt x="103005" y="6757"/>
                  </a:lnTo>
                  <a:cubicBezTo>
                    <a:pt x="102941" y="6688"/>
                    <a:pt x="102872" y="6688"/>
                    <a:pt x="102740" y="6625"/>
                  </a:cubicBezTo>
                  <a:cubicBezTo>
                    <a:pt x="102740" y="6625"/>
                    <a:pt x="102676" y="6625"/>
                    <a:pt x="102676" y="6556"/>
                  </a:cubicBezTo>
                  <a:cubicBezTo>
                    <a:pt x="102544" y="6556"/>
                    <a:pt x="102475" y="6492"/>
                    <a:pt x="102411" y="6424"/>
                  </a:cubicBezTo>
                  <a:lnTo>
                    <a:pt x="102279" y="6424"/>
                  </a:lnTo>
                  <a:cubicBezTo>
                    <a:pt x="102210" y="6360"/>
                    <a:pt x="102146" y="6360"/>
                    <a:pt x="102014" y="6291"/>
                  </a:cubicBezTo>
                  <a:lnTo>
                    <a:pt x="101945" y="6291"/>
                  </a:lnTo>
                  <a:cubicBezTo>
                    <a:pt x="101881" y="6227"/>
                    <a:pt x="101749" y="6159"/>
                    <a:pt x="101616" y="6159"/>
                  </a:cubicBezTo>
                  <a:lnTo>
                    <a:pt x="101616" y="6095"/>
                  </a:lnTo>
                  <a:cubicBezTo>
                    <a:pt x="101484" y="6095"/>
                    <a:pt x="101415" y="6026"/>
                    <a:pt x="101283" y="5962"/>
                  </a:cubicBezTo>
                  <a:cubicBezTo>
                    <a:pt x="101150" y="5894"/>
                    <a:pt x="101018" y="5894"/>
                    <a:pt x="100954" y="5830"/>
                  </a:cubicBezTo>
                  <a:lnTo>
                    <a:pt x="100885" y="5830"/>
                  </a:lnTo>
                  <a:cubicBezTo>
                    <a:pt x="100027" y="5433"/>
                    <a:pt x="99099" y="5099"/>
                    <a:pt x="98235" y="4770"/>
                  </a:cubicBezTo>
                  <a:cubicBezTo>
                    <a:pt x="98039" y="4638"/>
                    <a:pt x="97774" y="4569"/>
                    <a:pt x="97509" y="4505"/>
                  </a:cubicBezTo>
                  <a:close/>
                  <a:moveTo>
                    <a:pt x="138776" y="31861"/>
                  </a:moveTo>
                  <a:lnTo>
                    <a:pt x="138776" y="31930"/>
                  </a:lnTo>
                  <a:cubicBezTo>
                    <a:pt x="138845" y="31930"/>
                    <a:pt x="138908" y="31993"/>
                    <a:pt x="138977" y="31993"/>
                  </a:cubicBezTo>
                  <a:cubicBezTo>
                    <a:pt x="138908" y="31930"/>
                    <a:pt x="138845" y="31930"/>
                    <a:pt x="138776" y="31861"/>
                  </a:cubicBezTo>
                  <a:close/>
                  <a:moveTo>
                    <a:pt x="138908" y="32062"/>
                  </a:moveTo>
                  <a:cubicBezTo>
                    <a:pt x="138928" y="32071"/>
                    <a:pt x="138947" y="32081"/>
                    <a:pt x="138967" y="32090"/>
                  </a:cubicBezTo>
                  <a:lnTo>
                    <a:pt x="138967" y="32090"/>
                  </a:lnTo>
                  <a:cubicBezTo>
                    <a:pt x="138957" y="32076"/>
                    <a:pt x="138940" y="32062"/>
                    <a:pt x="138908" y="32062"/>
                  </a:cubicBezTo>
                  <a:close/>
                  <a:moveTo>
                    <a:pt x="138967" y="32090"/>
                  </a:moveTo>
                  <a:cubicBezTo>
                    <a:pt x="138977" y="32107"/>
                    <a:pt x="138977" y="32126"/>
                    <a:pt x="138977" y="32126"/>
                  </a:cubicBezTo>
                  <a:cubicBezTo>
                    <a:pt x="139041" y="32126"/>
                    <a:pt x="139173" y="32195"/>
                    <a:pt x="139242" y="32195"/>
                  </a:cubicBezTo>
                  <a:lnTo>
                    <a:pt x="139242" y="32195"/>
                  </a:lnTo>
                  <a:cubicBezTo>
                    <a:pt x="139183" y="32195"/>
                    <a:pt x="139078" y="32144"/>
                    <a:pt x="138967" y="32090"/>
                  </a:cubicBezTo>
                  <a:close/>
                  <a:moveTo>
                    <a:pt x="139110" y="32258"/>
                  </a:moveTo>
                  <a:lnTo>
                    <a:pt x="139173" y="32327"/>
                  </a:lnTo>
                  <a:cubicBezTo>
                    <a:pt x="139242" y="32327"/>
                    <a:pt x="139375" y="32391"/>
                    <a:pt x="139438" y="32391"/>
                  </a:cubicBezTo>
                  <a:cubicBezTo>
                    <a:pt x="139306" y="32327"/>
                    <a:pt x="139242" y="32327"/>
                    <a:pt x="139110" y="32258"/>
                  </a:cubicBezTo>
                  <a:close/>
                  <a:moveTo>
                    <a:pt x="139306" y="32460"/>
                  </a:moveTo>
                  <a:cubicBezTo>
                    <a:pt x="139306" y="32523"/>
                    <a:pt x="139306" y="32523"/>
                    <a:pt x="139375" y="32523"/>
                  </a:cubicBezTo>
                  <a:cubicBezTo>
                    <a:pt x="139426" y="32579"/>
                    <a:pt x="139481" y="32590"/>
                    <a:pt x="139570" y="32592"/>
                  </a:cubicBezTo>
                  <a:lnTo>
                    <a:pt x="139570" y="32592"/>
                  </a:lnTo>
                  <a:cubicBezTo>
                    <a:pt x="139507" y="32523"/>
                    <a:pt x="139375" y="32523"/>
                    <a:pt x="139306" y="32460"/>
                  </a:cubicBezTo>
                  <a:close/>
                  <a:moveTo>
                    <a:pt x="139570" y="32592"/>
                  </a:moveTo>
                  <a:cubicBezTo>
                    <a:pt x="139571" y="32592"/>
                    <a:pt x="139571" y="32592"/>
                    <a:pt x="139571" y="32592"/>
                  </a:cubicBezTo>
                  <a:lnTo>
                    <a:pt x="139640" y="32592"/>
                  </a:lnTo>
                  <a:cubicBezTo>
                    <a:pt x="139614" y="32592"/>
                    <a:pt x="139592" y="32592"/>
                    <a:pt x="139570" y="32592"/>
                  </a:cubicBezTo>
                  <a:close/>
                  <a:moveTo>
                    <a:pt x="139438" y="32656"/>
                  </a:moveTo>
                  <a:lnTo>
                    <a:pt x="139507" y="32725"/>
                  </a:lnTo>
                  <a:cubicBezTo>
                    <a:pt x="139640" y="32788"/>
                    <a:pt x="139703" y="32788"/>
                    <a:pt x="139772" y="32788"/>
                  </a:cubicBezTo>
                  <a:lnTo>
                    <a:pt x="139772" y="32725"/>
                  </a:lnTo>
                  <a:cubicBezTo>
                    <a:pt x="139640" y="32725"/>
                    <a:pt x="139571" y="32725"/>
                    <a:pt x="139438" y="32656"/>
                  </a:cubicBezTo>
                  <a:close/>
                  <a:moveTo>
                    <a:pt x="139640" y="32857"/>
                  </a:moveTo>
                  <a:cubicBezTo>
                    <a:pt x="139640" y="32921"/>
                    <a:pt x="139703" y="32921"/>
                    <a:pt x="139703" y="32921"/>
                  </a:cubicBezTo>
                  <a:cubicBezTo>
                    <a:pt x="139772" y="32990"/>
                    <a:pt x="139905" y="32990"/>
                    <a:pt x="139968" y="32990"/>
                  </a:cubicBezTo>
                  <a:cubicBezTo>
                    <a:pt x="139968" y="32990"/>
                    <a:pt x="139905" y="32990"/>
                    <a:pt x="139905" y="32921"/>
                  </a:cubicBezTo>
                  <a:cubicBezTo>
                    <a:pt x="139836" y="32921"/>
                    <a:pt x="139703" y="32921"/>
                    <a:pt x="139640" y="32857"/>
                  </a:cubicBezTo>
                  <a:close/>
                  <a:moveTo>
                    <a:pt x="139836" y="33053"/>
                  </a:moveTo>
                  <a:cubicBezTo>
                    <a:pt x="139836" y="33122"/>
                    <a:pt x="139836" y="33122"/>
                    <a:pt x="139905" y="33122"/>
                  </a:cubicBezTo>
                  <a:cubicBezTo>
                    <a:pt x="139968" y="33186"/>
                    <a:pt x="140037" y="33186"/>
                    <a:pt x="140170" y="33186"/>
                  </a:cubicBezTo>
                  <a:cubicBezTo>
                    <a:pt x="140101" y="33186"/>
                    <a:pt x="140101" y="33122"/>
                    <a:pt x="140037" y="33122"/>
                  </a:cubicBezTo>
                  <a:cubicBezTo>
                    <a:pt x="139968" y="33122"/>
                    <a:pt x="139905" y="33053"/>
                    <a:pt x="139836" y="33053"/>
                  </a:cubicBezTo>
                  <a:close/>
                  <a:moveTo>
                    <a:pt x="74521" y="1"/>
                  </a:moveTo>
                  <a:cubicBezTo>
                    <a:pt x="72735" y="1"/>
                    <a:pt x="71012" y="133"/>
                    <a:pt x="69354" y="266"/>
                  </a:cubicBezTo>
                  <a:cubicBezTo>
                    <a:pt x="61473" y="1124"/>
                    <a:pt x="55575" y="4039"/>
                    <a:pt x="50938" y="8215"/>
                  </a:cubicBezTo>
                  <a:cubicBezTo>
                    <a:pt x="44049" y="14442"/>
                    <a:pt x="39878" y="23583"/>
                    <a:pt x="36036" y="32857"/>
                  </a:cubicBezTo>
                  <a:cubicBezTo>
                    <a:pt x="35172" y="34844"/>
                    <a:pt x="34377" y="36832"/>
                    <a:pt x="33519" y="38750"/>
                  </a:cubicBezTo>
                  <a:cubicBezTo>
                    <a:pt x="33519" y="38883"/>
                    <a:pt x="33450" y="38951"/>
                    <a:pt x="33450" y="39015"/>
                  </a:cubicBezTo>
                  <a:cubicBezTo>
                    <a:pt x="33450" y="39084"/>
                    <a:pt x="33387" y="39084"/>
                    <a:pt x="33387" y="39084"/>
                  </a:cubicBezTo>
                  <a:cubicBezTo>
                    <a:pt x="33387" y="39147"/>
                    <a:pt x="33318" y="39280"/>
                    <a:pt x="33318" y="39349"/>
                  </a:cubicBezTo>
                  <a:cubicBezTo>
                    <a:pt x="33318" y="39349"/>
                    <a:pt x="33254" y="39349"/>
                    <a:pt x="33254" y="39412"/>
                  </a:cubicBezTo>
                  <a:cubicBezTo>
                    <a:pt x="33254" y="39481"/>
                    <a:pt x="33185" y="39545"/>
                    <a:pt x="33185" y="39677"/>
                  </a:cubicBezTo>
                  <a:lnTo>
                    <a:pt x="33122" y="39677"/>
                  </a:lnTo>
                  <a:cubicBezTo>
                    <a:pt x="33122" y="39810"/>
                    <a:pt x="33053" y="39879"/>
                    <a:pt x="32989" y="40011"/>
                  </a:cubicBezTo>
                  <a:lnTo>
                    <a:pt x="32989" y="40075"/>
                  </a:lnTo>
                  <a:cubicBezTo>
                    <a:pt x="32228" y="42004"/>
                    <a:pt x="31417" y="43880"/>
                    <a:pt x="30600" y="45702"/>
                  </a:cubicBezTo>
                  <a:lnTo>
                    <a:pt x="30600" y="45702"/>
                  </a:lnTo>
                  <a:cubicBezTo>
                    <a:pt x="31506" y="43761"/>
                    <a:pt x="32410" y="41818"/>
                    <a:pt x="33254" y="39810"/>
                  </a:cubicBezTo>
                  <a:cubicBezTo>
                    <a:pt x="33318" y="39746"/>
                    <a:pt x="33318" y="39677"/>
                    <a:pt x="33318" y="39614"/>
                  </a:cubicBezTo>
                  <a:cubicBezTo>
                    <a:pt x="33387" y="39545"/>
                    <a:pt x="33450" y="39412"/>
                    <a:pt x="33450" y="39349"/>
                  </a:cubicBezTo>
                  <a:lnTo>
                    <a:pt x="33450" y="39280"/>
                  </a:lnTo>
                  <a:cubicBezTo>
                    <a:pt x="33519" y="39216"/>
                    <a:pt x="33519" y="39147"/>
                    <a:pt x="33583" y="39015"/>
                  </a:cubicBezTo>
                  <a:cubicBezTo>
                    <a:pt x="33651" y="38951"/>
                    <a:pt x="33651" y="38819"/>
                    <a:pt x="33715" y="38750"/>
                  </a:cubicBezTo>
                  <a:cubicBezTo>
                    <a:pt x="35835" y="33716"/>
                    <a:pt x="37891" y="28618"/>
                    <a:pt x="40207" y="23779"/>
                  </a:cubicBezTo>
                  <a:cubicBezTo>
                    <a:pt x="43122" y="17886"/>
                    <a:pt x="46434" y="12454"/>
                    <a:pt x="51071" y="8278"/>
                  </a:cubicBezTo>
                  <a:cubicBezTo>
                    <a:pt x="55644" y="4171"/>
                    <a:pt x="61537" y="1257"/>
                    <a:pt x="69354" y="398"/>
                  </a:cubicBezTo>
                  <a:cubicBezTo>
                    <a:pt x="71076" y="266"/>
                    <a:pt x="72735" y="133"/>
                    <a:pt x="74521" y="133"/>
                  </a:cubicBezTo>
                  <a:cubicBezTo>
                    <a:pt x="79889" y="133"/>
                    <a:pt x="85517" y="992"/>
                    <a:pt x="91346" y="2650"/>
                  </a:cubicBezTo>
                  <a:cubicBezTo>
                    <a:pt x="91346" y="2581"/>
                    <a:pt x="91283" y="2518"/>
                    <a:pt x="91283" y="2449"/>
                  </a:cubicBezTo>
                  <a:cubicBezTo>
                    <a:pt x="85453" y="859"/>
                    <a:pt x="79820" y="1"/>
                    <a:pt x="74521" y="1"/>
                  </a:cubicBezTo>
                  <a:close/>
                  <a:moveTo>
                    <a:pt x="30600" y="45702"/>
                  </a:moveTo>
                  <a:lnTo>
                    <a:pt x="30600" y="45702"/>
                  </a:lnTo>
                  <a:cubicBezTo>
                    <a:pt x="30579" y="45748"/>
                    <a:pt x="30557" y="45794"/>
                    <a:pt x="30535" y="45841"/>
                  </a:cubicBezTo>
                  <a:cubicBezTo>
                    <a:pt x="30533" y="45848"/>
                    <a:pt x="30531" y="45856"/>
                    <a:pt x="30528" y="45863"/>
                  </a:cubicBezTo>
                  <a:lnTo>
                    <a:pt x="30528" y="45863"/>
                  </a:lnTo>
                  <a:cubicBezTo>
                    <a:pt x="30552" y="45809"/>
                    <a:pt x="30576" y="45756"/>
                    <a:pt x="30600" y="45702"/>
                  </a:cubicBezTo>
                  <a:close/>
                  <a:moveTo>
                    <a:pt x="30528" y="45863"/>
                  </a:moveTo>
                  <a:lnTo>
                    <a:pt x="30528" y="45863"/>
                  </a:lnTo>
                  <a:cubicBezTo>
                    <a:pt x="30485" y="45958"/>
                    <a:pt x="30443" y="46053"/>
                    <a:pt x="30400" y="46148"/>
                  </a:cubicBezTo>
                  <a:lnTo>
                    <a:pt x="30400" y="46148"/>
                  </a:lnTo>
                  <a:cubicBezTo>
                    <a:pt x="30447" y="46052"/>
                    <a:pt x="30495" y="45957"/>
                    <a:pt x="30528" y="45863"/>
                  </a:cubicBezTo>
                  <a:close/>
                  <a:moveTo>
                    <a:pt x="30400" y="46148"/>
                  </a:moveTo>
                  <a:cubicBezTo>
                    <a:pt x="30352" y="46244"/>
                    <a:pt x="30304" y="46339"/>
                    <a:pt x="30270" y="46434"/>
                  </a:cubicBezTo>
                  <a:cubicBezTo>
                    <a:pt x="30314" y="46339"/>
                    <a:pt x="30357" y="46243"/>
                    <a:pt x="30400" y="46148"/>
                  </a:cubicBezTo>
                  <a:close/>
                  <a:moveTo>
                    <a:pt x="28087" y="50276"/>
                  </a:moveTo>
                  <a:cubicBezTo>
                    <a:pt x="27886" y="50674"/>
                    <a:pt x="27621" y="51071"/>
                    <a:pt x="27425" y="51538"/>
                  </a:cubicBezTo>
                  <a:cubicBezTo>
                    <a:pt x="25898" y="54055"/>
                    <a:pt x="24309" y="56440"/>
                    <a:pt x="22454" y="58559"/>
                  </a:cubicBezTo>
                  <a:cubicBezTo>
                    <a:pt x="21330" y="59815"/>
                    <a:pt x="20005" y="61140"/>
                    <a:pt x="18548" y="62534"/>
                  </a:cubicBezTo>
                  <a:cubicBezTo>
                    <a:pt x="18479" y="62666"/>
                    <a:pt x="18416" y="62730"/>
                    <a:pt x="18347" y="62799"/>
                  </a:cubicBezTo>
                  <a:cubicBezTo>
                    <a:pt x="18214" y="62862"/>
                    <a:pt x="18151" y="62995"/>
                    <a:pt x="18018" y="63064"/>
                  </a:cubicBezTo>
                  <a:lnTo>
                    <a:pt x="17817" y="63260"/>
                  </a:lnTo>
                  <a:cubicBezTo>
                    <a:pt x="17753" y="63392"/>
                    <a:pt x="17621" y="63461"/>
                    <a:pt x="17552" y="63525"/>
                  </a:cubicBezTo>
                  <a:lnTo>
                    <a:pt x="17287" y="63790"/>
                  </a:lnTo>
                  <a:cubicBezTo>
                    <a:pt x="17223" y="63859"/>
                    <a:pt x="17154" y="63922"/>
                    <a:pt x="17022" y="63991"/>
                  </a:cubicBezTo>
                  <a:cubicBezTo>
                    <a:pt x="16958" y="64124"/>
                    <a:pt x="16889" y="64187"/>
                    <a:pt x="16826" y="64256"/>
                  </a:cubicBezTo>
                  <a:cubicBezTo>
                    <a:pt x="16693" y="64320"/>
                    <a:pt x="16624" y="64389"/>
                    <a:pt x="16561" y="64521"/>
                  </a:cubicBezTo>
                  <a:cubicBezTo>
                    <a:pt x="16428" y="64585"/>
                    <a:pt x="16359" y="64654"/>
                    <a:pt x="16296" y="64717"/>
                  </a:cubicBezTo>
                  <a:lnTo>
                    <a:pt x="16031" y="64982"/>
                  </a:lnTo>
                  <a:cubicBezTo>
                    <a:pt x="15962" y="65051"/>
                    <a:pt x="15898" y="65115"/>
                    <a:pt x="15766" y="65184"/>
                  </a:cubicBezTo>
                  <a:cubicBezTo>
                    <a:pt x="15697" y="65316"/>
                    <a:pt x="15633" y="65380"/>
                    <a:pt x="15565" y="65449"/>
                  </a:cubicBezTo>
                  <a:cubicBezTo>
                    <a:pt x="15432" y="65512"/>
                    <a:pt x="15368" y="65581"/>
                    <a:pt x="15300" y="65714"/>
                  </a:cubicBezTo>
                  <a:cubicBezTo>
                    <a:pt x="15236" y="65777"/>
                    <a:pt x="15167" y="65846"/>
                    <a:pt x="15035" y="65910"/>
                  </a:cubicBezTo>
                  <a:cubicBezTo>
                    <a:pt x="14971" y="65978"/>
                    <a:pt x="14902" y="66111"/>
                    <a:pt x="14770" y="66175"/>
                  </a:cubicBezTo>
                  <a:lnTo>
                    <a:pt x="14574" y="66376"/>
                  </a:lnTo>
                  <a:cubicBezTo>
                    <a:pt x="14505" y="66508"/>
                    <a:pt x="14372" y="66572"/>
                    <a:pt x="14309" y="66641"/>
                  </a:cubicBezTo>
                  <a:lnTo>
                    <a:pt x="14107" y="66837"/>
                  </a:lnTo>
                  <a:lnTo>
                    <a:pt x="13842" y="67102"/>
                  </a:lnTo>
                  <a:lnTo>
                    <a:pt x="13646" y="67303"/>
                  </a:lnTo>
                  <a:lnTo>
                    <a:pt x="13312" y="67632"/>
                  </a:lnTo>
                  <a:cubicBezTo>
                    <a:pt x="13249" y="67701"/>
                    <a:pt x="13180" y="67701"/>
                    <a:pt x="13180" y="67764"/>
                  </a:cubicBezTo>
                  <a:lnTo>
                    <a:pt x="12851" y="68098"/>
                  </a:lnTo>
                  <a:lnTo>
                    <a:pt x="12719" y="68231"/>
                  </a:lnTo>
                  <a:lnTo>
                    <a:pt x="12385" y="68559"/>
                  </a:lnTo>
                  <a:cubicBezTo>
                    <a:pt x="12321" y="68628"/>
                    <a:pt x="12321" y="68692"/>
                    <a:pt x="12252" y="68692"/>
                  </a:cubicBezTo>
                  <a:cubicBezTo>
                    <a:pt x="12120" y="68824"/>
                    <a:pt x="12056" y="68957"/>
                    <a:pt x="11924" y="69026"/>
                  </a:cubicBezTo>
                  <a:cubicBezTo>
                    <a:pt x="11855" y="69089"/>
                    <a:pt x="11855" y="69158"/>
                    <a:pt x="11791" y="69158"/>
                  </a:cubicBezTo>
                  <a:cubicBezTo>
                    <a:pt x="11659" y="69291"/>
                    <a:pt x="11590" y="69423"/>
                    <a:pt x="11458" y="69487"/>
                  </a:cubicBezTo>
                  <a:cubicBezTo>
                    <a:pt x="11458" y="69556"/>
                    <a:pt x="11394" y="69556"/>
                    <a:pt x="11394" y="69619"/>
                  </a:cubicBezTo>
                  <a:lnTo>
                    <a:pt x="10996" y="70017"/>
                  </a:lnTo>
                  <a:lnTo>
                    <a:pt x="10928" y="70086"/>
                  </a:lnTo>
                  <a:lnTo>
                    <a:pt x="10530" y="70483"/>
                  </a:lnTo>
                  <a:lnTo>
                    <a:pt x="10334" y="70679"/>
                  </a:lnTo>
                  <a:cubicBezTo>
                    <a:pt x="9735" y="71342"/>
                    <a:pt x="9205" y="72004"/>
                    <a:pt x="8612" y="72666"/>
                  </a:cubicBezTo>
                  <a:lnTo>
                    <a:pt x="7615" y="73859"/>
                  </a:lnTo>
                  <a:lnTo>
                    <a:pt x="6821" y="74855"/>
                  </a:lnTo>
                  <a:cubicBezTo>
                    <a:pt x="7218" y="74389"/>
                    <a:pt x="7615" y="73991"/>
                    <a:pt x="7949" y="73530"/>
                  </a:cubicBezTo>
                  <a:cubicBezTo>
                    <a:pt x="8479" y="72931"/>
                    <a:pt x="9009" y="72338"/>
                    <a:pt x="9539" y="71808"/>
                  </a:cubicBezTo>
                  <a:cubicBezTo>
                    <a:pt x="9672" y="71675"/>
                    <a:pt x="9735" y="71543"/>
                    <a:pt x="9868" y="71474"/>
                  </a:cubicBezTo>
                  <a:lnTo>
                    <a:pt x="9868" y="71410"/>
                  </a:lnTo>
                  <a:cubicBezTo>
                    <a:pt x="10000" y="71278"/>
                    <a:pt x="10133" y="71145"/>
                    <a:pt x="10265" y="70944"/>
                  </a:cubicBezTo>
                  <a:cubicBezTo>
                    <a:pt x="10334" y="70944"/>
                    <a:pt x="10334" y="70944"/>
                    <a:pt x="10334" y="70880"/>
                  </a:cubicBezTo>
                  <a:lnTo>
                    <a:pt x="10732" y="70483"/>
                  </a:lnTo>
                  <a:cubicBezTo>
                    <a:pt x="10795" y="70483"/>
                    <a:pt x="10795" y="70414"/>
                    <a:pt x="10864" y="70351"/>
                  </a:cubicBezTo>
                  <a:lnTo>
                    <a:pt x="11193" y="70017"/>
                  </a:lnTo>
                  <a:cubicBezTo>
                    <a:pt x="11261" y="69953"/>
                    <a:pt x="11261" y="69884"/>
                    <a:pt x="11325" y="69884"/>
                  </a:cubicBezTo>
                  <a:cubicBezTo>
                    <a:pt x="11458" y="69752"/>
                    <a:pt x="11526" y="69619"/>
                    <a:pt x="11659" y="69556"/>
                  </a:cubicBezTo>
                  <a:cubicBezTo>
                    <a:pt x="11722" y="69487"/>
                    <a:pt x="11722" y="69423"/>
                    <a:pt x="11791" y="69354"/>
                  </a:cubicBezTo>
                  <a:cubicBezTo>
                    <a:pt x="11924" y="69291"/>
                    <a:pt x="11987" y="69158"/>
                    <a:pt x="12120" y="69026"/>
                  </a:cubicBezTo>
                  <a:cubicBezTo>
                    <a:pt x="12189" y="68957"/>
                    <a:pt x="12252" y="68957"/>
                    <a:pt x="12321" y="68893"/>
                  </a:cubicBezTo>
                  <a:cubicBezTo>
                    <a:pt x="12385" y="68761"/>
                    <a:pt x="12517" y="68692"/>
                    <a:pt x="12586" y="68559"/>
                  </a:cubicBezTo>
                  <a:lnTo>
                    <a:pt x="12782" y="68363"/>
                  </a:lnTo>
                  <a:lnTo>
                    <a:pt x="13047" y="68098"/>
                  </a:lnTo>
                  <a:lnTo>
                    <a:pt x="13249" y="67897"/>
                  </a:lnTo>
                  <a:lnTo>
                    <a:pt x="13514" y="67632"/>
                  </a:lnTo>
                  <a:cubicBezTo>
                    <a:pt x="13646" y="67568"/>
                    <a:pt x="13710" y="67436"/>
                    <a:pt x="13779" y="67367"/>
                  </a:cubicBezTo>
                  <a:lnTo>
                    <a:pt x="14044" y="67102"/>
                  </a:lnTo>
                  <a:lnTo>
                    <a:pt x="14240" y="66906"/>
                  </a:lnTo>
                  <a:cubicBezTo>
                    <a:pt x="14372" y="66837"/>
                    <a:pt x="14441" y="66705"/>
                    <a:pt x="14505" y="66641"/>
                  </a:cubicBezTo>
                  <a:cubicBezTo>
                    <a:pt x="14574" y="66572"/>
                    <a:pt x="14706" y="66508"/>
                    <a:pt x="14770" y="66440"/>
                  </a:cubicBezTo>
                  <a:cubicBezTo>
                    <a:pt x="14839" y="66307"/>
                    <a:pt x="14902" y="66243"/>
                    <a:pt x="15035" y="66175"/>
                  </a:cubicBezTo>
                  <a:cubicBezTo>
                    <a:pt x="15104" y="66111"/>
                    <a:pt x="15167" y="65978"/>
                    <a:pt x="15236" y="65910"/>
                  </a:cubicBezTo>
                  <a:cubicBezTo>
                    <a:pt x="15368" y="65846"/>
                    <a:pt x="15432" y="65777"/>
                    <a:pt x="15501" y="65714"/>
                  </a:cubicBezTo>
                  <a:cubicBezTo>
                    <a:pt x="15565" y="65581"/>
                    <a:pt x="15697" y="65512"/>
                    <a:pt x="15766" y="65449"/>
                  </a:cubicBezTo>
                  <a:cubicBezTo>
                    <a:pt x="15830" y="65380"/>
                    <a:pt x="15962" y="65316"/>
                    <a:pt x="16031" y="65184"/>
                  </a:cubicBezTo>
                  <a:lnTo>
                    <a:pt x="16296" y="64919"/>
                  </a:lnTo>
                  <a:lnTo>
                    <a:pt x="16492" y="64717"/>
                  </a:lnTo>
                  <a:cubicBezTo>
                    <a:pt x="16624" y="64654"/>
                    <a:pt x="16693" y="64521"/>
                    <a:pt x="16757" y="64452"/>
                  </a:cubicBezTo>
                  <a:cubicBezTo>
                    <a:pt x="16889" y="64389"/>
                    <a:pt x="16958" y="64320"/>
                    <a:pt x="17022" y="64256"/>
                  </a:cubicBezTo>
                  <a:cubicBezTo>
                    <a:pt x="17091" y="64124"/>
                    <a:pt x="17223" y="64055"/>
                    <a:pt x="17287" y="63991"/>
                  </a:cubicBezTo>
                  <a:lnTo>
                    <a:pt x="17552" y="63726"/>
                  </a:lnTo>
                  <a:lnTo>
                    <a:pt x="17817" y="63461"/>
                  </a:lnTo>
                  <a:lnTo>
                    <a:pt x="18018" y="63260"/>
                  </a:lnTo>
                  <a:cubicBezTo>
                    <a:pt x="18151" y="63196"/>
                    <a:pt x="18214" y="63064"/>
                    <a:pt x="18347" y="62995"/>
                  </a:cubicBezTo>
                  <a:cubicBezTo>
                    <a:pt x="18416" y="62931"/>
                    <a:pt x="18479" y="62862"/>
                    <a:pt x="18548" y="62730"/>
                  </a:cubicBezTo>
                  <a:cubicBezTo>
                    <a:pt x="20069" y="61341"/>
                    <a:pt x="21394" y="59948"/>
                    <a:pt x="22523" y="58623"/>
                  </a:cubicBezTo>
                  <a:cubicBezTo>
                    <a:pt x="24245" y="56636"/>
                    <a:pt x="25766" y="54452"/>
                    <a:pt x="27160" y="52131"/>
                  </a:cubicBezTo>
                  <a:cubicBezTo>
                    <a:pt x="27488" y="51670"/>
                    <a:pt x="27753" y="51140"/>
                    <a:pt x="28018" y="50610"/>
                  </a:cubicBezTo>
                  <a:cubicBezTo>
                    <a:pt x="28018" y="50478"/>
                    <a:pt x="28087" y="50409"/>
                    <a:pt x="28087" y="50276"/>
                  </a:cubicBezTo>
                  <a:close/>
                  <a:moveTo>
                    <a:pt x="5565" y="76842"/>
                  </a:moveTo>
                  <a:lnTo>
                    <a:pt x="5565" y="76842"/>
                  </a:lnTo>
                  <a:cubicBezTo>
                    <a:pt x="5543" y="76864"/>
                    <a:pt x="5524" y="76885"/>
                    <a:pt x="5505" y="76906"/>
                  </a:cubicBezTo>
                  <a:lnTo>
                    <a:pt x="5505" y="76906"/>
                  </a:lnTo>
                  <a:cubicBezTo>
                    <a:pt x="5565" y="76906"/>
                    <a:pt x="5565" y="76903"/>
                    <a:pt x="5565" y="76842"/>
                  </a:cubicBezTo>
                  <a:close/>
                  <a:moveTo>
                    <a:pt x="5505" y="76906"/>
                  </a:moveTo>
                  <a:lnTo>
                    <a:pt x="5505" y="76906"/>
                  </a:lnTo>
                  <a:cubicBezTo>
                    <a:pt x="5502" y="76906"/>
                    <a:pt x="5499" y="76906"/>
                    <a:pt x="5496" y="76906"/>
                  </a:cubicBezTo>
                  <a:cubicBezTo>
                    <a:pt x="5451" y="76954"/>
                    <a:pt x="5403" y="77035"/>
                    <a:pt x="5333" y="77100"/>
                  </a:cubicBezTo>
                  <a:lnTo>
                    <a:pt x="5333" y="77100"/>
                  </a:lnTo>
                  <a:cubicBezTo>
                    <a:pt x="5391" y="77046"/>
                    <a:pt x="5442" y="76978"/>
                    <a:pt x="5505" y="76906"/>
                  </a:cubicBezTo>
                  <a:close/>
                  <a:moveTo>
                    <a:pt x="5333" y="77100"/>
                  </a:moveTo>
                  <a:cubicBezTo>
                    <a:pt x="5302" y="77128"/>
                    <a:pt x="5269" y="77152"/>
                    <a:pt x="5231" y="77171"/>
                  </a:cubicBezTo>
                  <a:cubicBezTo>
                    <a:pt x="5270" y="77152"/>
                    <a:pt x="5303" y="77127"/>
                    <a:pt x="5333" y="77100"/>
                  </a:cubicBezTo>
                  <a:close/>
                  <a:moveTo>
                    <a:pt x="5231" y="77372"/>
                  </a:moveTo>
                  <a:lnTo>
                    <a:pt x="5231" y="77372"/>
                  </a:lnTo>
                  <a:cubicBezTo>
                    <a:pt x="5098" y="77505"/>
                    <a:pt x="4902" y="77637"/>
                    <a:pt x="4770" y="77770"/>
                  </a:cubicBezTo>
                  <a:lnTo>
                    <a:pt x="4770" y="77833"/>
                  </a:lnTo>
                  <a:cubicBezTo>
                    <a:pt x="4902" y="77701"/>
                    <a:pt x="5035" y="77637"/>
                    <a:pt x="5167" y="77505"/>
                  </a:cubicBezTo>
                  <a:cubicBezTo>
                    <a:pt x="5167" y="77436"/>
                    <a:pt x="5230" y="77373"/>
                    <a:pt x="5231" y="77372"/>
                  </a:cubicBezTo>
                  <a:close/>
                  <a:moveTo>
                    <a:pt x="4902" y="77833"/>
                  </a:moveTo>
                  <a:lnTo>
                    <a:pt x="4505" y="78231"/>
                  </a:lnTo>
                  <a:cubicBezTo>
                    <a:pt x="4505" y="78231"/>
                    <a:pt x="4436" y="78300"/>
                    <a:pt x="4436" y="78363"/>
                  </a:cubicBezTo>
                  <a:cubicBezTo>
                    <a:pt x="4568" y="78231"/>
                    <a:pt x="4701" y="78167"/>
                    <a:pt x="4770" y="78035"/>
                  </a:cubicBezTo>
                  <a:cubicBezTo>
                    <a:pt x="4833" y="77966"/>
                    <a:pt x="4833" y="77902"/>
                    <a:pt x="4902" y="77833"/>
                  </a:cubicBezTo>
                  <a:close/>
                  <a:moveTo>
                    <a:pt x="4568" y="78363"/>
                  </a:moveTo>
                  <a:lnTo>
                    <a:pt x="4240" y="78697"/>
                  </a:lnTo>
                  <a:lnTo>
                    <a:pt x="4107" y="78830"/>
                  </a:lnTo>
                  <a:cubicBezTo>
                    <a:pt x="4240" y="78761"/>
                    <a:pt x="4372" y="78697"/>
                    <a:pt x="4436" y="78565"/>
                  </a:cubicBezTo>
                  <a:cubicBezTo>
                    <a:pt x="4505" y="78496"/>
                    <a:pt x="4568" y="78432"/>
                    <a:pt x="4568" y="78363"/>
                  </a:cubicBezTo>
                  <a:close/>
                  <a:moveTo>
                    <a:pt x="4303" y="78893"/>
                  </a:moveTo>
                  <a:cubicBezTo>
                    <a:pt x="4171" y="78962"/>
                    <a:pt x="4038" y="79026"/>
                    <a:pt x="3975" y="79158"/>
                  </a:cubicBezTo>
                  <a:cubicBezTo>
                    <a:pt x="3906" y="79227"/>
                    <a:pt x="3842" y="79291"/>
                    <a:pt x="3842" y="79360"/>
                  </a:cubicBezTo>
                  <a:cubicBezTo>
                    <a:pt x="3906" y="79291"/>
                    <a:pt x="4038" y="79227"/>
                    <a:pt x="4107" y="79095"/>
                  </a:cubicBezTo>
                  <a:lnTo>
                    <a:pt x="4303" y="78893"/>
                  </a:lnTo>
                  <a:close/>
                  <a:moveTo>
                    <a:pt x="3975" y="79360"/>
                  </a:moveTo>
                  <a:lnTo>
                    <a:pt x="3975" y="79360"/>
                  </a:lnTo>
                  <a:cubicBezTo>
                    <a:pt x="3906" y="79423"/>
                    <a:pt x="3773" y="79492"/>
                    <a:pt x="3710" y="79625"/>
                  </a:cubicBezTo>
                  <a:cubicBezTo>
                    <a:pt x="3641" y="79688"/>
                    <a:pt x="3577" y="79757"/>
                    <a:pt x="3577" y="79821"/>
                  </a:cubicBezTo>
                  <a:cubicBezTo>
                    <a:pt x="3641" y="79757"/>
                    <a:pt x="3773" y="79688"/>
                    <a:pt x="3842" y="79625"/>
                  </a:cubicBezTo>
                  <a:cubicBezTo>
                    <a:pt x="3906" y="79556"/>
                    <a:pt x="3906" y="79423"/>
                    <a:pt x="3975" y="79360"/>
                  </a:cubicBezTo>
                  <a:close/>
                  <a:moveTo>
                    <a:pt x="3710" y="79821"/>
                  </a:moveTo>
                  <a:lnTo>
                    <a:pt x="3445" y="80086"/>
                  </a:lnTo>
                  <a:cubicBezTo>
                    <a:pt x="3376" y="80154"/>
                    <a:pt x="3312" y="80218"/>
                    <a:pt x="3312" y="80351"/>
                  </a:cubicBezTo>
                  <a:cubicBezTo>
                    <a:pt x="3376" y="80287"/>
                    <a:pt x="3445" y="80218"/>
                    <a:pt x="3577" y="80154"/>
                  </a:cubicBezTo>
                  <a:cubicBezTo>
                    <a:pt x="3577" y="80022"/>
                    <a:pt x="3641" y="79953"/>
                    <a:pt x="3710" y="79821"/>
                  </a:cubicBezTo>
                  <a:close/>
                  <a:moveTo>
                    <a:pt x="3445" y="80351"/>
                  </a:moveTo>
                  <a:lnTo>
                    <a:pt x="3445" y="80351"/>
                  </a:lnTo>
                  <a:cubicBezTo>
                    <a:pt x="3376" y="80419"/>
                    <a:pt x="3243" y="80483"/>
                    <a:pt x="3180" y="80552"/>
                  </a:cubicBezTo>
                  <a:cubicBezTo>
                    <a:pt x="3111" y="80616"/>
                    <a:pt x="3047" y="80748"/>
                    <a:pt x="3047" y="80880"/>
                  </a:cubicBezTo>
                  <a:lnTo>
                    <a:pt x="3243" y="80684"/>
                  </a:lnTo>
                  <a:cubicBezTo>
                    <a:pt x="3312" y="80552"/>
                    <a:pt x="3376" y="80483"/>
                    <a:pt x="3445" y="80351"/>
                  </a:cubicBezTo>
                  <a:close/>
                  <a:moveTo>
                    <a:pt x="3180" y="80881"/>
                  </a:moveTo>
                  <a:cubicBezTo>
                    <a:pt x="3111" y="80949"/>
                    <a:pt x="2978" y="80949"/>
                    <a:pt x="2915" y="81013"/>
                  </a:cubicBezTo>
                  <a:cubicBezTo>
                    <a:pt x="2846" y="81145"/>
                    <a:pt x="2846" y="81278"/>
                    <a:pt x="2782" y="81347"/>
                  </a:cubicBezTo>
                  <a:cubicBezTo>
                    <a:pt x="2846" y="81278"/>
                    <a:pt x="2915" y="81278"/>
                    <a:pt x="2978" y="81214"/>
                  </a:cubicBezTo>
                  <a:cubicBezTo>
                    <a:pt x="3047" y="81082"/>
                    <a:pt x="3111" y="80949"/>
                    <a:pt x="3180" y="80881"/>
                  </a:cubicBezTo>
                  <a:close/>
                  <a:moveTo>
                    <a:pt x="2915" y="81347"/>
                  </a:moveTo>
                  <a:lnTo>
                    <a:pt x="2713" y="81543"/>
                  </a:lnTo>
                  <a:cubicBezTo>
                    <a:pt x="2650" y="81675"/>
                    <a:pt x="2581" y="81744"/>
                    <a:pt x="2517" y="81877"/>
                  </a:cubicBezTo>
                  <a:cubicBezTo>
                    <a:pt x="2581" y="81808"/>
                    <a:pt x="2650" y="81808"/>
                    <a:pt x="2782" y="81744"/>
                  </a:cubicBezTo>
                  <a:cubicBezTo>
                    <a:pt x="2782" y="81612"/>
                    <a:pt x="2846" y="81479"/>
                    <a:pt x="2915" y="81347"/>
                  </a:cubicBezTo>
                  <a:close/>
                  <a:moveTo>
                    <a:pt x="2650" y="81877"/>
                  </a:moveTo>
                  <a:lnTo>
                    <a:pt x="2650" y="81877"/>
                  </a:lnTo>
                  <a:cubicBezTo>
                    <a:pt x="2581" y="81940"/>
                    <a:pt x="2517" y="82009"/>
                    <a:pt x="2449" y="82009"/>
                  </a:cubicBezTo>
                  <a:cubicBezTo>
                    <a:pt x="2385" y="82142"/>
                    <a:pt x="2316" y="82274"/>
                    <a:pt x="2316" y="82407"/>
                  </a:cubicBezTo>
                  <a:cubicBezTo>
                    <a:pt x="2385" y="82338"/>
                    <a:pt x="2449" y="82274"/>
                    <a:pt x="2517" y="82274"/>
                  </a:cubicBezTo>
                  <a:cubicBezTo>
                    <a:pt x="2581" y="82142"/>
                    <a:pt x="2650" y="82009"/>
                    <a:pt x="2650" y="81877"/>
                  </a:cubicBezTo>
                  <a:close/>
                  <a:moveTo>
                    <a:pt x="2449" y="82407"/>
                  </a:moveTo>
                  <a:cubicBezTo>
                    <a:pt x="2385" y="82407"/>
                    <a:pt x="2316" y="82470"/>
                    <a:pt x="2252" y="82539"/>
                  </a:cubicBezTo>
                  <a:cubicBezTo>
                    <a:pt x="2184" y="82672"/>
                    <a:pt x="2120" y="82804"/>
                    <a:pt x="2051" y="82868"/>
                  </a:cubicBezTo>
                  <a:cubicBezTo>
                    <a:pt x="2120" y="82868"/>
                    <a:pt x="2184" y="82804"/>
                    <a:pt x="2252" y="82804"/>
                  </a:cubicBezTo>
                  <a:lnTo>
                    <a:pt x="2449" y="82407"/>
                  </a:lnTo>
                  <a:close/>
                  <a:moveTo>
                    <a:pt x="2252" y="82868"/>
                  </a:moveTo>
                  <a:lnTo>
                    <a:pt x="2252" y="82868"/>
                  </a:lnTo>
                  <a:cubicBezTo>
                    <a:pt x="2184" y="82937"/>
                    <a:pt x="2051" y="83000"/>
                    <a:pt x="1987" y="83000"/>
                  </a:cubicBezTo>
                  <a:cubicBezTo>
                    <a:pt x="726" y="86047"/>
                    <a:pt x="0" y="89428"/>
                    <a:pt x="0" y="93006"/>
                  </a:cubicBezTo>
                  <a:cubicBezTo>
                    <a:pt x="0" y="95454"/>
                    <a:pt x="329" y="98040"/>
                    <a:pt x="1124" y="100753"/>
                  </a:cubicBezTo>
                  <a:cubicBezTo>
                    <a:pt x="4240" y="111750"/>
                    <a:pt x="8744" y="121024"/>
                    <a:pt x="15501" y="128310"/>
                  </a:cubicBezTo>
                  <a:cubicBezTo>
                    <a:pt x="18877" y="132020"/>
                    <a:pt x="22851" y="135200"/>
                    <a:pt x="27488" y="137849"/>
                  </a:cubicBezTo>
                  <a:cubicBezTo>
                    <a:pt x="29211" y="138777"/>
                    <a:pt x="31065" y="139641"/>
                    <a:pt x="32989" y="140435"/>
                  </a:cubicBezTo>
                  <a:cubicBezTo>
                    <a:pt x="32989" y="140435"/>
                    <a:pt x="32989" y="140367"/>
                    <a:pt x="32920" y="140367"/>
                  </a:cubicBezTo>
                  <a:cubicBezTo>
                    <a:pt x="31065" y="139572"/>
                    <a:pt x="29279" y="138713"/>
                    <a:pt x="27557" y="137717"/>
                  </a:cubicBezTo>
                  <a:cubicBezTo>
                    <a:pt x="22920" y="135136"/>
                    <a:pt x="19009" y="131956"/>
                    <a:pt x="15565" y="128247"/>
                  </a:cubicBezTo>
                  <a:cubicBezTo>
                    <a:pt x="8877" y="120960"/>
                    <a:pt x="4372" y="111686"/>
                    <a:pt x="1256" y="100690"/>
                  </a:cubicBezTo>
                  <a:cubicBezTo>
                    <a:pt x="461" y="97971"/>
                    <a:pt x="133" y="95454"/>
                    <a:pt x="133" y="93006"/>
                  </a:cubicBezTo>
                  <a:cubicBezTo>
                    <a:pt x="133" y="89360"/>
                    <a:pt x="928" y="85984"/>
                    <a:pt x="2252" y="82868"/>
                  </a:cubicBezTo>
                  <a:close/>
                  <a:moveTo>
                    <a:pt x="32920" y="140499"/>
                  </a:moveTo>
                  <a:lnTo>
                    <a:pt x="32920" y="140499"/>
                  </a:lnTo>
                  <a:cubicBezTo>
                    <a:pt x="35771" y="141760"/>
                    <a:pt x="38818" y="142820"/>
                    <a:pt x="42131" y="143679"/>
                  </a:cubicBezTo>
                  <a:cubicBezTo>
                    <a:pt x="42396" y="143748"/>
                    <a:pt x="42592" y="143811"/>
                    <a:pt x="42857" y="143880"/>
                  </a:cubicBezTo>
                  <a:cubicBezTo>
                    <a:pt x="47096" y="144940"/>
                    <a:pt x="50875" y="145867"/>
                    <a:pt x="54187" y="146662"/>
                  </a:cubicBezTo>
                  <a:cubicBezTo>
                    <a:pt x="54319" y="146726"/>
                    <a:pt x="54383" y="146726"/>
                    <a:pt x="54515" y="146726"/>
                  </a:cubicBezTo>
                  <a:lnTo>
                    <a:pt x="54584" y="146795"/>
                  </a:lnTo>
                  <a:cubicBezTo>
                    <a:pt x="54648" y="146795"/>
                    <a:pt x="54780" y="146795"/>
                    <a:pt x="54913" y="146858"/>
                  </a:cubicBezTo>
                  <a:cubicBezTo>
                    <a:pt x="55045" y="146858"/>
                    <a:pt x="55178" y="146927"/>
                    <a:pt x="55247" y="146927"/>
                  </a:cubicBezTo>
                  <a:lnTo>
                    <a:pt x="55310" y="146927"/>
                  </a:lnTo>
                  <a:cubicBezTo>
                    <a:pt x="55443" y="146991"/>
                    <a:pt x="55575" y="146991"/>
                    <a:pt x="55644" y="147060"/>
                  </a:cubicBezTo>
                  <a:lnTo>
                    <a:pt x="55708" y="147060"/>
                  </a:lnTo>
                  <a:cubicBezTo>
                    <a:pt x="55840" y="147060"/>
                    <a:pt x="55973" y="147123"/>
                    <a:pt x="56042" y="147123"/>
                  </a:cubicBezTo>
                  <a:lnTo>
                    <a:pt x="56105" y="147123"/>
                  </a:lnTo>
                  <a:cubicBezTo>
                    <a:pt x="56238" y="147192"/>
                    <a:pt x="56306" y="147192"/>
                    <a:pt x="56439" y="147256"/>
                  </a:cubicBezTo>
                  <a:lnTo>
                    <a:pt x="56503" y="147256"/>
                  </a:lnTo>
                  <a:cubicBezTo>
                    <a:pt x="56635" y="147256"/>
                    <a:pt x="56704" y="147325"/>
                    <a:pt x="56836" y="147325"/>
                  </a:cubicBezTo>
                  <a:lnTo>
                    <a:pt x="56900" y="147325"/>
                  </a:lnTo>
                  <a:cubicBezTo>
                    <a:pt x="56969" y="147388"/>
                    <a:pt x="57101" y="147388"/>
                    <a:pt x="57234" y="147388"/>
                  </a:cubicBezTo>
                  <a:lnTo>
                    <a:pt x="57234" y="147457"/>
                  </a:lnTo>
                  <a:cubicBezTo>
                    <a:pt x="57366" y="147457"/>
                    <a:pt x="57430" y="147457"/>
                    <a:pt x="57562" y="147521"/>
                  </a:cubicBezTo>
                  <a:cubicBezTo>
                    <a:pt x="59884" y="148051"/>
                    <a:pt x="62003" y="148581"/>
                    <a:pt x="63922" y="149047"/>
                  </a:cubicBezTo>
                  <a:cubicBezTo>
                    <a:pt x="64187" y="149111"/>
                    <a:pt x="64521" y="149180"/>
                    <a:pt x="64786" y="149243"/>
                  </a:cubicBezTo>
                  <a:cubicBezTo>
                    <a:pt x="62862" y="148713"/>
                    <a:pt x="60811" y="148183"/>
                    <a:pt x="58559" y="147590"/>
                  </a:cubicBezTo>
                  <a:cubicBezTo>
                    <a:pt x="58490" y="147590"/>
                    <a:pt x="58426" y="147590"/>
                    <a:pt x="58357" y="147521"/>
                  </a:cubicBezTo>
                  <a:cubicBezTo>
                    <a:pt x="58225" y="147521"/>
                    <a:pt x="58092" y="147457"/>
                    <a:pt x="57960" y="147457"/>
                  </a:cubicBezTo>
                  <a:lnTo>
                    <a:pt x="57896" y="147457"/>
                  </a:lnTo>
                  <a:cubicBezTo>
                    <a:pt x="57764" y="147388"/>
                    <a:pt x="57631" y="147388"/>
                    <a:pt x="57562" y="147325"/>
                  </a:cubicBezTo>
                  <a:lnTo>
                    <a:pt x="57499" y="147325"/>
                  </a:lnTo>
                  <a:cubicBezTo>
                    <a:pt x="57366" y="147325"/>
                    <a:pt x="57234" y="147256"/>
                    <a:pt x="57101" y="147256"/>
                  </a:cubicBezTo>
                  <a:cubicBezTo>
                    <a:pt x="56969" y="147192"/>
                    <a:pt x="56836" y="147192"/>
                    <a:pt x="56704" y="147123"/>
                  </a:cubicBezTo>
                  <a:cubicBezTo>
                    <a:pt x="56571" y="147123"/>
                    <a:pt x="56439" y="147060"/>
                    <a:pt x="56306" y="147060"/>
                  </a:cubicBezTo>
                  <a:lnTo>
                    <a:pt x="56238" y="147060"/>
                  </a:lnTo>
                  <a:cubicBezTo>
                    <a:pt x="56174" y="146991"/>
                    <a:pt x="56042" y="146991"/>
                    <a:pt x="55909" y="146927"/>
                  </a:cubicBezTo>
                  <a:lnTo>
                    <a:pt x="55840" y="146927"/>
                  </a:lnTo>
                  <a:cubicBezTo>
                    <a:pt x="55777" y="146927"/>
                    <a:pt x="55644" y="146858"/>
                    <a:pt x="55512" y="146858"/>
                  </a:cubicBezTo>
                  <a:lnTo>
                    <a:pt x="55443" y="146858"/>
                  </a:lnTo>
                  <a:cubicBezTo>
                    <a:pt x="55379" y="146795"/>
                    <a:pt x="55247" y="146795"/>
                    <a:pt x="55114" y="146726"/>
                  </a:cubicBezTo>
                  <a:lnTo>
                    <a:pt x="55045" y="146726"/>
                  </a:lnTo>
                  <a:cubicBezTo>
                    <a:pt x="54982" y="146726"/>
                    <a:pt x="54849" y="146662"/>
                    <a:pt x="54780" y="146662"/>
                  </a:cubicBezTo>
                  <a:lnTo>
                    <a:pt x="54648" y="146662"/>
                  </a:lnTo>
                  <a:cubicBezTo>
                    <a:pt x="54584" y="146593"/>
                    <a:pt x="54452" y="146593"/>
                    <a:pt x="54383" y="146593"/>
                  </a:cubicBezTo>
                  <a:cubicBezTo>
                    <a:pt x="51007" y="145735"/>
                    <a:pt x="47165" y="144807"/>
                    <a:pt x="42857" y="143748"/>
                  </a:cubicBezTo>
                  <a:cubicBezTo>
                    <a:pt x="42592" y="143679"/>
                    <a:pt x="42327" y="143615"/>
                    <a:pt x="42131" y="143483"/>
                  </a:cubicBezTo>
                  <a:cubicBezTo>
                    <a:pt x="38818" y="142688"/>
                    <a:pt x="35771" y="141691"/>
                    <a:pt x="32920" y="140499"/>
                  </a:cubicBezTo>
                  <a:close/>
                  <a:moveTo>
                    <a:pt x="68559" y="150038"/>
                  </a:moveTo>
                  <a:cubicBezTo>
                    <a:pt x="68760" y="150107"/>
                    <a:pt x="68893" y="150171"/>
                    <a:pt x="69025" y="150303"/>
                  </a:cubicBezTo>
                  <a:lnTo>
                    <a:pt x="69089" y="150303"/>
                  </a:lnTo>
                  <a:cubicBezTo>
                    <a:pt x="68956" y="150171"/>
                    <a:pt x="68824" y="150107"/>
                    <a:pt x="68691" y="150038"/>
                  </a:cubicBezTo>
                  <a:close/>
                  <a:moveTo>
                    <a:pt x="69025" y="150107"/>
                  </a:moveTo>
                  <a:cubicBezTo>
                    <a:pt x="69158" y="150171"/>
                    <a:pt x="69290" y="150303"/>
                    <a:pt x="69423" y="150372"/>
                  </a:cubicBezTo>
                  <a:lnTo>
                    <a:pt x="69555" y="150372"/>
                  </a:lnTo>
                  <a:lnTo>
                    <a:pt x="69158" y="150171"/>
                  </a:lnTo>
                  <a:cubicBezTo>
                    <a:pt x="69089" y="150107"/>
                    <a:pt x="69025" y="150107"/>
                    <a:pt x="69025" y="150107"/>
                  </a:cubicBezTo>
                  <a:close/>
                  <a:moveTo>
                    <a:pt x="69423" y="150239"/>
                  </a:moveTo>
                  <a:lnTo>
                    <a:pt x="69820" y="150435"/>
                  </a:lnTo>
                  <a:cubicBezTo>
                    <a:pt x="69884" y="150435"/>
                    <a:pt x="69884" y="150504"/>
                    <a:pt x="69952" y="150504"/>
                  </a:cubicBezTo>
                  <a:cubicBezTo>
                    <a:pt x="69820" y="150435"/>
                    <a:pt x="69688" y="150303"/>
                    <a:pt x="69555" y="150239"/>
                  </a:cubicBezTo>
                  <a:close/>
                  <a:moveTo>
                    <a:pt x="69884" y="150303"/>
                  </a:moveTo>
                  <a:cubicBezTo>
                    <a:pt x="70016" y="150372"/>
                    <a:pt x="70085" y="150504"/>
                    <a:pt x="70217" y="150568"/>
                  </a:cubicBezTo>
                  <a:lnTo>
                    <a:pt x="70350" y="150568"/>
                  </a:lnTo>
                  <a:cubicBezTo>
                    <a:pt x="70281" y="150504"/>
                    <a:pt x="70149" y="150435"/>
                    <a:pt x="70016" y="150372"/>
                  </a:cubicBezTo>
                  <a:cubicBezTo>
                    <a:pt x="69952" y="150372"/>
                    <a:pt x="69952" y="150303"/>
                    <a:pt x="69884" y="150303"/>
                  </a:cubicBezTo>
                  <a:close/>
                  <a:moveTo>
                    <a:pt x="70281" y="150435"/>
                  </a:moveTo>
                  <a:cubicBezTo>
                    <a:pt x="70414" y="150504"/>
                    <a:pt x="70546" y="150568"/>
                    <a:pt x="70615" y="150637"/>
                  </a:cubicBezTo>
                  <a:cubicBezTo>
                    <a:pt x="70678" y="150637"/>
                    <a:pt x="70747" y="150700"/>
                    <a:pt x="70811" y="150700"/>
                  </a:cubicBezTo>
                  <a:cubicBezTo>
                    <a:pt x="70678" y="150637"/>
                    <a:pt x="70615" y="150568"/>
                    <a:pt x="70482" y="150435"/>
                  </a:cubicBezTo>
                  <a:close/>
                  <a:moveTo>
                    <a:pt x="70747" y="150504"/>
                  </a:moveTo>
                  <a:lnTo>
                    <a:pt x="71012" y="150769"/>
                  </a:lnTo>
                  <a:lnTo>
                    <a:pt x="71208" y="150769"/>
                  </a:lnTo>
                  <a:cubicBezTo>
                    <a:pt x="71145" y="150700"/>
                    <a:pt x="71012" y="150637"/>
                    <a:pt x="70943" y="150568"/>
                  </a:cubicBezTo>
                  <a:cubicBezTo>
                    <a:pt x="70880" y="150568"/>
                    <a:pt x="70811" y="150568"/>
                    <a:pt x="70747" y="150504"/>
                  </a:cubicBezTo>
                  <a:close/>
                  <a:moveTo>
                    <a:pt x="71145" y="150637"/>
                  </a:moveTo>
                  <a:cubicBezTo>
                    <a:pt x="71277" y="150700"/>
                    <a:pt x="71341" y="150769"/>
                    <a:pt x="71473" y="150833"/>
                  </a:cubicBezTo>
                  <a:cubicBezTo>
                    <a:pt x="71542" y="150833"/>
                    <a:pt x="71606" y="150902"/>
                    <a:pt x="71675" y="150902"/>
                  </a:cubicBezTo>
                  <a:cubicBezTo>
                    <a:pt x="71542" y="150833"/>
                    <a:pt x="71473" y="150769"/>
                    <a:pt x="71410" y="150700"/>
                  </a:cubicBezTo>
                  <a:cubicBezTo>
                    <a:pt x="71277" y="150637"/>
                    <a:pt x="71208" y="150637"/>
                    <a:pt x="71145" y="150637"/>
                  </a:cubicBezTo>
                  <a:close/>
                  <a:moveTo>
                    <a:pt x="139968" y="33255"/>
                  </a:moveTo>
                  <a:cubicBezTo>
                    <a:pt x="140700" y="34049"/>
                    <a:pt x="141362" y="34844"/>
                    <a:pt x="141956" y="35639"/>
                  </a:cubicBezTo>
                  <a:cubicBezTo>
                    <a:pt x="147520" y="42661"/>
                    <a:pt x="151431" y="50674"/>
                    <a:pt x="156926" y="62465"/>
                  </a:cubicBezTo>
                  <a:cubicBezTo>
                    <a:pt x="160504" y="70218"/>
                    <a:pt x="162295" y="78496"/>
                    <a:pt x="162295" y="86514"/>
                  </a:cubicBezTo>
                  <a:cubicBezTo>
                    <a:pt x="162295" y="102343"/>
                    <a:pt x="155406" y="117250"/>
                    <a:pt x="142486" y="125528"/>
                  </a:cubicBezTo>
                  <a:cubicBezTo>
                    <a:pt x="139507" y="127383"/>
                    <a:pt x="136921" y="130430"/>
                    <a:pt x="134271" y="133875"/>
                  </a:cubicBezTo>
                  <a:cubicBezTo>
                    <a:pt x="130366" y="138978"/>
                    <a:pt x="126587" y="145136"/>
                    <a:pt x="121950" y="149974"/>
                  </a:cubicBezTo>
                  <a:cubicBezTo>
                    <a:pt x="117250" y="154808"/>
                    <a:pt x="111818" y="158321"/>
                    <a:pt x="104531" y="158321"/>
                  </a:cubicBezTo>
                  <a:cubicBezTo>
                    <a:pt x="102411" y="158321"/>
                    <a:pt x="100159" y="158056"/>
                    <a:pt x="97706" y="157394"/>
                  </a:cubicBezTo>
                  <a:cubicBezTo>
                    <a:pt x="86444" y="154278"/>
                    <a:pt x="80551" y="152889"/>
                    <a:pt x="71606" y="150700"/>
                  </a:cubicBezTo>
                  <a:lnTo>
                    <a:pt x="71606" y="150700"/>
                  </a:lnTo>
                  <a:cubicBezTo>
                    <a:pt x="71675" y="150769"/>
                    <a:pt x="71738" y="150902"/>
                    <a:pt x="71871" y="150965"/>
                  </a:cubicBezTo>
                  <a:cubicBezTo>
                    <a:pt x="80615" y="153022"/>
                    <a:pt x="86577" y="154479"/>
                    <a:pt x="97642" y="157526"/>
                  </a:cubicBezTo>
                  <a:cubicBezTo>
                    <a:pt x="100090" y="158189"/>
                    <a:pt x="102411" y="158517"/>
                    <a:pt x="104531" y="158517"/>
                  </a:cubicBezTo>
                  <a:cubicBezTo>
                    <a:pt x="109433" y="158517"/>
                    <a:pt x="113471" y="156927"/>
                    <a:pt x="117048" y="154410"/>
                  </a:cubicBezTo>
                  <a:cubicBezTo>
                    <a:pt x="122348" y="150637"/>
                    <a:pt x="126587" y="144871"/>
                    <a:pt x="130498" y="139307"/>
                  </a:cubicBezTo>
                  <a:cubicBezTo>
                    <a:pt x="134473" y="133742"/>
                    <a:pt x="138182" y="128443"/>
                    <a:pt x="142554" y="125661"/>
                  </a:cubicBezTo>
                  <a:cubicBezTo>
                    <a:pt x="155538" y="117314"/>
                    <a:pt x="162427" y="102412"/>
                    <a:pt x="162427" y="86514"/>
                  </a:cubicBezTo>
                  <a:cubicBezTo>
                    <a:pt x="162427" y="78496"/>
                    <a:pt x="160636" y="70218"/>
                    <a:pt x="157059" y="62401"/>
                  </a:cubicBezTo>
                  <a:cubicBezTo>
                    <a:pt x="151563" y="50610"/>
                    <a:pt x="147653" y="42592"/>
                    <a:pt x="142088" y="35570"/>
                  </a:cubicBezTo>
                  <a:cubicBezTo>
                    <a:pt x="141495" y="34775"/>
                    <a:pt x="140896" y="34049"/>
                    <a:pt x="140233" y="33318"/>
                  </a:cubicBezTo>
                  <a:cubicBezTo>
                    <a:pt x="140170" y="33318"/>
                    <a:pt x="140101" y="33255"/>
                    <a:pt x="139968" y="3325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2" name="Google Shape;722;p38"/>
            <p:cNvSpPr/>
            <p:nvPr/>
          </p:nvSpPr>
          <p:spPr>
            <a:xfrm>
              <a:off x="1769175" y="850850"/>
              <a:ext cx="4113700" cy="4034225"/>
            </a:xfrm>
            <a:custGeom>
              <a:avLst/>
              <a:gdLst/>
              <a:ahLst/>
              <a:cxnLst/>
              <a:rect l="l" t="t" r="r" b="b"/>
              <a:pathLst>
                <a:path w="164548" h="161369" extrusionOk="0">
                  <a:moveTo>
                    <a:pt x="92078" y="3382"/>
                  </a:moveTo>
                  <a:lnTo>
                    <a:pt x="92210" y="3514"/>
                  </a:lnTo>
                  <a:cubicBezTo>
                    <a:pt x="92274" y="3578"/>
                    <a:pt x="92406" y="3578"/>
                    <a:pt x="92475" y="3647"/>
                  </a:cubicBezTo>
                  <a:cubicBezTo>
                    <a:pt x="92406" y="3578"/>
                    <a:pt x="92406" y="3514"/>
                    <a:pt x="92343" y="3445"/>
                  </a:cubicBezTo>
                  <a:cubicBezTo>
                    <a:pt x="92274" y="3382"/>
                    <a:pt x="92141" y="3382"/>
                    <a:pt x="92078" y="3382"/>
                  </a:cubicBezTo>
                  <a:close/>
                  <a:moveTo>
                    <a:pt x="92475" y="3514"/>
                  </a:moveTo>
                  <a:cubicBezTo>
                    <a:pt x="92539" y="3578"/>
                    <a:pt x="92539" y="3647"/>
                    <a:pt x="92608" y="3710"/>
                  </a:cubicBezTo>
                  <a:cubicBezTo>
                    <a:pt x="92671" y="3710"/>
                    <a:pt x="92740" y="3710"/>
                    <a:pt x="92873" y="3779"/>
                  </a:cubicBezTo>
                  <a:lnTo>
                    <a:pt x="92671" y="3578"/>
                  </a:lnTo>
                  <a:cubicBezTo>
                    <a:pt x="92608" y="3514"/>
                    <a:pt x="92539" y="3514"/>
                    <a:pt x="92475" y="3514"/>
                  </a:cubicBezTo>
                  <a:close/>
                  <a:moveTo>
                    <a:pt x="92873" y="3647"/>
                  </a:moveTo>
                  <a:cubicBezTo>
                    <a:pt x="92873" y="3710"/>
                    <a:pt x="92936" y="3779"/>
                    <a:pt x="93005" y="3843"/>
                  </a:cubicBezTo>
                  <a:cubicBezTo>
                    <a:pt x="93069" y="3843"/>
                    <a:pt x="93138" y="3843"/>
                    <a:pt x="93201" y="3912"/>
                  </a:cubicBezTo>
                  <a:cubicBezTo>
                    <a:pt x="93201" y="3843"/>
                    <a:pt x="93138" y="3779"/>
                    <a:pt x="93069" y="3710"/>
                  </a:cubicBezTo>
                  <a:cubicBezTo>
                    <a:pt x="93005" y="3647"/>
                    <a:pt x="92936" y="3647"/>
                    <a:pt x="92873" y="3647"/>
                  </a:cubicBezTo>
                  <a:close/>
                  <a:moveTo>
                    <a:pt x="93270" y="3779"/>
                  </a:moveTo>
                  <a:cubicBezTo>
                    <a:pt x="93270" y="3843"/>
                    <a:pt x="93334" y="3912"/>
                    <a:pt x="93403" y="3975"/>
                  </a:cubicBezTo>
                  <a:cubicBezTo>
                    <a:pt x="93466" y="3975"/>
                    <a:pt x="93535" y="4044"/>
                    <a:pt x="93599" y="4044"/>
                  </a:cubicBezTo>
                  <a:cubicBezTo>
                    <a:pt x="93535" y="3975"/>
                    <a:pt x="93466" y="3912"/>
                    <a:pt x="93466" y="3843"/>
                  </a:cubicBezTo>
                  <a:cubicBezTo>
                    <a:pt x="93403" y="3779"/>
                    <a:pt x="93334" y="3779"/>
                    <a:pt x="93270" y="3779"/>
                  </a:cubicBezTo>
                  <a:close/>
                  <a:moveTo>
                    <a:pt x="93599" y="3912"/>
                  </a:moveTo>
                  <a:lnTo>
                    <a:pt x="93800" y="4108"/>
                  </a:lnTo>
                  <a:cubicBezTo>
                    <a:pt x="93864" y="4108"/>
                    <a:pt x="93932" y="4177"/>
                    <a:pt x="93996" y="4177"/>
                  </a:cubicBezTo>
                  <a:lnTo>
                    <a:pt x="93800" y="3975"/>
                  </a:lnTo>
                  <a:cubicBezTo>
                    <a:pt x="93731" y="3912"/>
                    <a:pt x="93667" y="3912"/>
                    <a:pt x="93599" y="3912"/>
                  </a:cubicBezTo>
                  <a:close/>
                  <a:moveTo>
                    <a:pt x="93996" y="4044"/>
                  </a:moveTo>
                  <a:lnTo>
                    <a:pt x="94197" y="4240"/>
                  </a:lnTo>
                  <a:cubicBezTo>
                    <a:pt x="94261" y="4309"/>
                    <a:pt x="94330" y="4309"/>
                    <a:pt x="94394" y="4309"/>
                  </a:cubicBezTo>
                  <a:lnTo>
                    <a:pt x="94197" y="4108"/>
                  </a:lnTo>
                  <a:cubicBezTo>
                    <a:pt x="94129" y="4044"/>
                    <a:pt x="94065" y="4044"/>
                    <a:pt x="93996" y="4044"/>
                  </a:cubicBezTo>
                  <a:close/>
                  <a:moveTo>
                    <a:pt x="94394" y="4177"/>
                  </a:moveTo>
                  <a:cubicBezTo>
                    <a:pt x="94462" y="4240"/>
                    <a:pt x="94526" y="4309"/>
                    <a:pt x="94595" y="4442"/>
                  </a:cubicBezTo>
                  <a:lnTo>
                    <a:pt x="94791" y="4442"/>
                  </a:lnTo>
                  <a:cubicBezTo>
                    <a:pt x="94658" y="4373"/>
                    <a:pt x="94595" y="4309"/>
                    <a:pt x="94526" y="4240"/>
                  </a:cubicBezTo>
                  <a:cubicBezTo>
                    <a:pt x="94463" y="4240"/>
                    <a:pt x="94394" y="4178"/>
                    <a:pt x="94394" y="4177"/>
                  </a:cubicBezTo>
                  <a:close/>
                  <a:moveTo>
                    <a:pt x="95127" y="4444"/>
                  </a:moveTo>
                  <a:lnTo>
                    <a:pt x="95188" y="4505"/>
                  </a:lnTo>
                  <a:cubicBezTo>
                    <a:pt x="95189" y="4505"/>
                    <a:pt x="95189" y="4506"/>
                    <a:pt x="95189" y="4506"/>
                  </a:cubicBezTo>
                  <a:lnTo>
                    <a:pt x="95189" y="4506"/>
                  </a:lnTo>
                  <a:cubicBezTo>
                    <a:pt x="95170" y="4487"/>
                    <a:pt x="95150" y="4467"/>
                    <a:pt x="95127" y="4444"/>
                  </a:cubicBezTo>
                  <a:close/>
                  <a:moveTo>
                    <a:pt x="94791" y="4309"/>
                  </a:moveTo>
                  <a:cubicBezTo>
                    <a:pt x="94860" y="4373"/>
                    <a:pt x="94923" y="4505"/>
                    <a:pt x="94992" y="4574"/>
                  </a:cubicBezTo>
                  <a:cubicBezTo>
                    <a:pt x="95029" y="4574"/>
                    <a:pt x="95067" y="4574"/>
                    <a:pt x="95092" y="4586"/>
                  </a:cubicBezTo>
                  <a:lnTo>
                    <a:pt x="95092" y="4586"/>
                  </a:lnTo>
                  <a:cubicBezTo>
                    <a:pt x="95020" y="4487"/>
                    <a:pt x="94915" y="4432"/>
                    <a:pt x="94860" y="4373"/>
                  </a:cubicBezTo>
                  <a:lnTo>
                    <a:pt x="94791" y="4309"/>
                  </a:lnTo>
                  <a:close/>
                  <a:moveTo>
                    <a:pt x="95092" y="4586"/>
                  </a:moveTo>
                  <a:cubicBezTo>
                    <a:pt x="95104" y="4602"/>
                    <a:pt x="95115" y="4619"/>
                    <a:pt x="95125" y="4638"/>
                  </a:cubicBezTo>
                  <a:cubicBezTo>
                    <a:pt x="95125" y="4611"/>
                    <a:pt x="95112" y="4595"/>
                    <a:pt x="95092" y="4586"/>
                  </a:cubicBezTo>
                  <a:close/>
                  <a:moveTo>
                    <a:pt x="95189" y="4506"/>
                  </a:moveTo>
                  <a:cubicBezTo>
                    <a:pt x="95260" y="4575"/>
                    <a:pt x="95313" y="4623"/>
                    <a:pt x="95382" y="4666"/>
                  </a:cubicBezTo>
                  <a:lnTo>
                    <a:pt x="95382" y="4666"/>
                  </a:lnTo>
                  <a:cubicBezTo>
                    <a:pt x="95323" y="4609"/>
                    <a:pt x="95267" y="4546"/>
                    <a:pt x="95189" y="4506"/>
                  </a:cubicBezTo>
                  <a:close/>
                  <a:moveTo>
                    <a:pt x="95382" y="4666"/>
                  </a:moveTo>
                  <a:cubicBezTo>
                    <a:pt x="95406" y="4689"/>
                    <a:pt x="95431" y="4711"/>
                    <a:pt x="95457" y="4731"/>
                  </a:cubicBezTo>
                  <a:lnTo>
                    <a:pt x="95457" y="4731"/>
                  </a:lnTo>
                  <a:cubicBezTo>
                    <a:pt x="95455" y="4724"/>
                    <a:pt x="95453" y="4716"/>
                    <a:pt x="95453" y="4707"/>
                  </a:cubicBezTo>
                  <a:cubicBezTo>
                    <a:pt x="95427" y="4693"/>
                    <a:pt x="95404" y="4680"/>
                    <a:pt x="95382" y="4666"/>
                  </a:cubicBezTo>
                  <a:close/>
                  <a:moveTo>
                    <a:pt x="95522" y="4638"/>
                  </a:moveTo>
                  <a:lnTo>
                    <a:pt x="95522" y="4638"/>
                  </a:lnTo>
                  <a:cubicBezTo>
                    <a:pt x="95577" y="4666"/>
                    <a:pt x="95632" y="4706"/>
                    <a:pt x="95687" y="4747"/>
                  </a:cubicBezTo>
                  <a:lnTo>
                    <a:pt x="95687" y="4747"/>
                  </a:lnTo>
                  <a:cubicBezTo>
                    <a:pt x="95638" y="4706"/>
                    <a:pt x="95589" y="4672"/>
                    <a:pt x="95522" y="4638"/>
                  </a:cubicBezTo>
                  <a:close/>
                  <a:moveTo>
                    <a:pt x="95457" y="4731"/>
                  </a:moveTo>
                  <a:lnTo>
                    <a:pt x="95457" y="4731"/>
                  </a:lnTo>
                  <a:cubicBezTo>
                    <a:pt x="95472" y="4770"/>
                    <a:pt x="95522" y="4770"/>
                    <a:pt x="95522" y="4770"/>
                  </a:cubicBezTo>
                  <a:cubicBezTo>
                    <a:pt x="95499" y="4759"/>
                    <a:pt x="95478" y="4746"/>
                    <a:pt x="95457" y="4731"/>
                  </a:cubicBezTo>
                  <a:close/>
                  <a:moveTo>
                    <a:pt x="95687" y="4747"/>
                  </a:moveTo>
                  <a:cubicBezTo>
                    <a:pt x="95736" y="4788"/>
                    <a:pt x="95785" y="4837"/>
                    <a:pt x="95851" y="4903"/>
                  </a:cubicBezTo>
                  <a:lnTo>
                    <a:pt x="95920" y="4903"/>
                  </a:lnTo>
                  <a:cubicBezTo>
                    <a:pt x="95842" y="4866"/>
                    <a:pt x="95764" y="4805"/>
                    <a:pt x="95687" y="4747"/>
                  </a:cubicBezTo>
                  <a:close/>
                  <a:moveTo>
                    <a:pt x="96248" y="5035"/>
                  </a:moveTo>
                  <a:lnTo>
                    <a:pt x="96317" y="5104"/>
                  </a:lnTo>
                  <a:cubicBezTo>
                    <a:pt x="96317" y="5104"/>
                    <a:pt x="96317" y="5035"/>
                    <a:pt x="96248" y="5035"/>
                  </a:cubicBezTo>
                  <a:close/>
                  <a:moveTo>
                    <a:pt x="97838" y="5565"/>
                  </a:moveTo>
                  <a:lnTo>
                    <a:pt x="97838" y="5565"/>
                  </a:lnTo>
                  <a:cubicBezTo>
                    <a:pt x="98633" y="5963"/>
                    <a:pt x="99428" y="6360"/>
                    <a:pt x="100292" y="6827"/>
                  </a:cubicBezTo>
                  <a:cubicBezTo>
                    <a:pt x="100355" y="6827"/>
                    <a:pt x="100424" y="6827"/>
                    <a:pt x="100488" y="6890"/>
                  </a:cubicBezTo>
                  <a:cubicBezTo>
                    <a:pt x="100620" y="6959"/>
                    <a:pt x="100753" y="7023"/>
                    <a:pt x="100822" y="7023"/>
                  </a:cubicBezTo>
                  <a:cubicBezTo>
                    <a:pt x="100885" y="7023"/>
                    <a:pt x="100885" y="7091"/>
                    <a:pt x="100885" y="7091"/>
                  </a:cubicBezTo>
                  <a:cubicBezTo>
                    <a:pt x="101018" y="7091"/>
                    <a:pt x="101087" y="7155"/>
                    <a:pt x="101219" y="7224"/>
                  </a:cubicBezTo>
                  <a:lnTo>
                    <a:pt x="101283" y="7224"/>
                  </a:lnTo>
                  <a:cubicBezTo>
                    <a:pt x="101415" y="7288"/>
                    <a:pt x="101484" y="7356"/>
                    <a:pt x="101617" y="7420"/>
                  </a:cubicBezTo>
                  <a:lnTo>
                    <a:pt x="101680" y="7420"/>
                  </a:lnTo>
                  <a:cubicBezTo>
                    <a:pt x="101749" y="7489"/>
                    <a:pt x="101882" y="7553"/>
                    <a:pt x="101945" y="7553"/>
                  </a:cubicBezTo>
                  <a:cubicBezTo>
                    <a:pt x="102014" y="7621"/>
                    <a:pt x="102014" y="7621"/>
                    <a:pt x="102078" y="7621"/>
                  </a:cubicBezTo>
                  <a:cubicBezTo>
                    <a:pt x="102147" y="7685"/>
                    <a:pt x="102279" y="7685"/>
                    <a:pt x="102343" y="7754"/>
                  </a:cubicBezTo>
                  <a:cubicBezTo>
                    <a:pt x="102412" y="7754"/>
                    <a:pt x="102412" y="7818"/>
                    <a:pt x="102475" y="7818"/>
                  </a:cubicBezTo>
                  <a:cubicBezTo>
                    <a:pt x="102544" y="7886"/>
                    <a:pt x="102608" y="7886"/>
                    <a:pt x="102740" y="7950"/>
                  </a:cubicBezTo>
                  <a:cubicBezTo>
                    <a:pt x="102740" y="7950"/>
                    <a:pt x="102809" y="7950"/>
                    <a:pt x="102873" y="8019"/>
                  </a:cubicBezTo>
                  <a:cubicBezTo>
                    <a:pt x="102941" y="8019"/>
                    <a:pt x="103005" y="8082"/>
                    <a:pt x="103074" y="8151"/>
                  </a:cubicBezTo>
                  <a:cubicBezTo>
                    <a:pt x="103138" y="8151"/>
                    <a:pt x="103206" y="8151"/>
                    <a:pt x="103206" y="8215"/>
                  </a:cubicBezTo>
                  <a:cubicBezTo>
                    <a:pt x="103339" y="8215"/>
                    <a:pt x="103403" y="8284"/>
                    <a:pt x="103471" y="8284"/>
                  </a:cubicBezTo>
                  <a:cubicBezTo>
                    <a:pt x="103535" y="8347"/>
                    <a:pt x="103535" y="8347"/>
                    <a:pt x="103604" y="8347"/>
                  </a:cubicBezTo>
                  <a:cubicBezTo>
                    <a:pt x="103667" y="8416"/>
                    <a:pt x="103736" y="8480"/>
                    <a:pt x="103869" y="8480"/>
                  </a:cubicBezTo>
                  <a:cubicBezTo>
                    <a:pt x="103869" y="8549"/>
                    <a:pt x="103932" y="8549"/>
                    <a:pt x="104001" y="8549"/>
                  </a:cubicBezTo>
                  <a:cubicBezTo>
                    <a:pt x="104065" y="8612"/>
                    <a:pt x="104134" y="8612"/>
                    <a:pt x="104197" y="8681"/>
                  </a:cubicBezTo>
                  <a:cubicBezTo>
                    <a:pt x="104266" y="8681"/>
                    <a:pt x="104330" y="8745"/>
                    <a:pt x="104330" y="8745"/>
                  </a:cubicBezTo>
                  <a:cubicBezTo>
                    <a:pt x="104399" y="8814"/>
                    <a:pt x="104531" y="8814"/>
                    <a:pt x="104595" y="8877"/>
                  </a:cubicBezTo>
                  <a:cubicBezTo>
                    <a:pt x="104595" y="8877"/>
                    <a:pt x="104664" y="8946"/>
                    <a:pt x="104727" y="8946"/>
                  </a:cubicBezTo>
                  <a:cubicBezTo>
                    <a:pt x="104796" y="8946"/>
                    <a:pt x="104860" y="9010"/>
                    <a:pt x="104929" y="9079"/>
                  </a:cubicBezTo>
                  <a:cubicBezTo>
                    <a:pt x="104992" y="9079"/>
                    <a:pt x="105061" y="9079"/>
                    <a:pt x="105061" y="9142"/>
                  </a:cubicBezTo>
                  <a:cubicBezTo>
                    <a:pt x="105194" y="9142"/>
                    <a:pt x="105257" y="9211"/>
                    <a:pt x="105326" y="9275"/>
                  </a:cubicBezTo>
                  <a:cubicBezTo>
                    <a:pt x="105390" y="9275"/>
                    <a:pt x="105390" y="9275"/>
                    <a:pt x="105459" y="9344"/>
                  </a:cubicBezTo>
                  <a:cubicBezTo>
                    <a:pt x="105522" y="9344"/>
                    <a:pt x="105591" y="9407"/>
                    <a:pt x="105655" y="9407"/>
                  </a:cubicBezTo>
                  <a:cubicBezTo>
                    <a:pt x="105724" y="9476"/>
                    <a:pt x="105787" y="9476"/>
                    <a:pt x="105787" y="9476"/>
                  </a:cubicBezTo>
                  <a:cubicBezTo>
                    <a:pt x="105856" y="9540"/>
                    <a:pt x="105989" y="9609"/>
                    <a:pt x="106052" y="9609"/>
                  </a:cubicBezTo>
                  <a:cubicBezTo>
                    <a:pt x="106052" y="9672"/>
                    <a:pt x="106121" y="9672"/>
                    <a:pt x="106185" y="9672"/>
                  </a:cubicBezTo>
                  <a:cubicBezTo>
                    <a:pt x="106254" y="9741"/>
                    <a:pt x="106317" y="9741"/>
                    <a:pt x="106386" y="9805"/>
                  </a:cubicBezTo>
                  <a:cubicBezTo>
                    <a:pt x="106450" y="9805"/>
                    <a:pt x="106519" y="9874"/>
                    <a:pt x="106519" y="9874"/>
                  </a:cubicBezTo>
                  <a:cubicBezTo>
                    <a:pt x="106582" y="9937"/>
                    <a:pt x="106651" y="9937"/>
                    <a:pt x="106784" y="10006"/>
                  </a:cubicBezTo>
                  <a:cubicBezTo>
                    <a:pt x="106784" y="10006"/>
                    <a:pt x="106847" y="10070"/>
                    <a:pt x="106916" y="10070"/>
                  </a:cubicBezTo>
                  <a:cubicBezTo>
                    <a:pt x="106980" y="10139"/>
                    <a:pt x="107049" y="10139"/>
                    <a:pt x="107112" y="10202"/>
                  </a:cubicBezTo>
                  <a:cubicBezTo>
                    <a:pt x="107181" y="10202"/>
                    <a:pt x="107181" y="10271"/>
                    <a:pt x="107245" y="10271"/>
                  </a:cubicBezTo>
                  <a:cubicBezTo>
                    <a:pt x="107313" y="10271"/>
                    <a:pt x="107377" y="10335"/>
                    <a:pt x="107446" y="10404"/>
                  </a:cubicBezTo>
                  <a:cubicBezTo>
                    <a:pt x="111023" y="12322"/>
                    <a:pt x="114600" y="14442"/>
                    <a:pt x="118177" y="16763"/>
                  </a:cubicBezTo>
                  <a:cubicBezTo>
                    <a:pt x="124139" y="20605"/>
                    <a:pt x="128972" y="23981"/>
                    <a:pt x="133079" y="27229"/>
                  </a:cubicBezTo>
                  <a:lnTo>
                    <a:pt x="133281" y="27425"/>
                  </a:lnTo>
                  <a:cubicBezTo>
                    <a:pt x="133344" y="27494"/>
                    <a:pt x="133413" y="27494"/>
                    <a:pt x="133477" y="27558"/>
                  </a:cubicBezTo>
                  <a:cubicBezTo>
                    <a:pt x="133477" y="27558"/>
                    <a:pt x="133546" y="27558"/>
                    <a:pt x="133546" y="27627"/>
                  </a:cubicBezTo>
                  <a:cubicBezTo>
                    <a:pt x="133609" y="27627"/>
                    <a:pt x="133678" y="27690"/>
                    <a:pt x="133742" y="27759"/>
                  </a:cubicBezTo>
                  <a:lnTo>
                    <a:pt x="133943" y="27955"/>
                  </a:lnTo>
                  <a:cubicBezTo>
                    <a:pt x="134007" y="28024"/>
                    <a:pt x="134076" y="28088"/>
                    <a:pt x="134139" y="28088"/>
                  </a:cubicBezTo>
                  <a:cubicBezTo>
                    <a:pt x="134139" y="28088"/>
                    <a:pt x="134208" y="28088"/>
                    <a:pt x="134208" y="28157"/>
                  </a:cubicBezTo>
                  <a:cubicBezTo>
                    <a:pt x="134272" y="28157"/>
                    <a:pt x="134340" y="28220"/>
                    <a:pt x="134404" y="28289"/>
                  </a:cubicBezTo>
                  <a:lnTo>
                    <a:pt x="134605" y="28485"/>
                  </a:lnTo>
                  <a:cubicBezTo>
                    <a:pt x="134669" y="28554"/>
                    <a:pt x="134738" y="28618"/>
                    <a:pt x="134802" y="28618"/>
                  </a:cubicBezTo>
                  <a:cubicBezTo>
                    <a:pt x="134802" y="28687"/>
                    <a:pt x="134802" y="28687"/>
                    <a:pt x="134870" y="28687"/>
                  </a:cubicBezTo>
                  <a:cubicBezTo>
                    <a:pt x="134934" y="28750"/>
                    <a:pt x="135003" y="28750"/>
                    <a:pt x="135067" y="28819"/>
                  </a:cubicBezTo>
                  <a:lnTo>
                    <a:pt x="135268" y="29015"/>
                  </a:lnTo>
                  <a:lnTo>
                    <a:pt x="135464" y="29217"/>
                  </a:lnTo>
                  <a:cubicBezTo>
                    <a:pt x="135533" y="29280"/>
                    <a:pt x="135596" y="29349"/>
                    <a:pt x="135665" y="29349"/>
                  </a:cubicBezTo>
                  <a:cubicBezTo>
                    <a:pt x="135798" y="29413"/>
                    <a:pt x="135861" y="29482"/>
                    <a:pt x="135930" y="29545"/>
                  </a:cubicBezTo>
                  <a:lnTo>
                    <a:pt x="136126" y="29747"/>
                  </a:lnTo>
                  <a:lnTo>
                    <a:pt x="136259" y="29879"/>
                  </a:lnTo>
                  <a:cubicBezTo>
                    <a:pt x="137123" y="30541"/>
                    <a:pt x="137918" y="31204"/>
                    <a:pt x="138713" y="31866"/>
                  </a:cubicBezTo>
                  <a:cubicBezTo>
                    <a:pt x="138580" y="31734"/>
                    <a:pt x="138448" y="31601"/>
                    <a:pt x="138315" y="31532"/>
                  </a:cubicBezTo>
                  <a:cubicBezTo>
                    <a:pt x="137584" y="30806"/>
                    <a:pt x="136789" y="30075"/>
                    <a:pt x="135930" y="29413"/>
                  </a:cubicBezTo>
                  <a:cubicBezTo>
                    <a:pt x="135930" y="29349"/>
                    <a:pt x="135861" y="29349"/>
                    <a:pt x="135861" y="29349"/>
                  </a:cubicBezTo>
                  <a:lnTo>
                    <a:pt x="135665" y="29148"/>
                  </a:lnTo>
                  <a:cubicBezTo>
                    <a:pt x="135596" y="29084"/>
                    <a:pt x="135533" y="29015"/>
                    <a:pt x="135464" y="29015"/>
                  </a:cubicBezTo>
                  <a:lnTo>
                    <a:pt x="135268" y="28819"/>
                  </a:lnTo>
                  <a:lnTo>
                    <a:pt x="135067" y="28618"/>
                  </a:lnTo>
                  <a:cubicBezTo>
                    <a:pt x="135003" y="28618"/>
                    <a:pt x="134934" y="28554"/>
                    <a:pt x="134802" y="28485"/>
                  </a:cubicBezTo>
                  <a:lnTo>
                    <a:pt x="134605" y="28289"/>
                  </a:lnTo>
                  <a:cubicBezTo>
                    <a:pt x="134537" y="28220"/>
                    <a:pt x="134473" y="28157"/>
                    <a:pt x="134404" y="28157"/>
                  </a:cubicBezTo>
                  <a:lnTo>
                    <a:pt x="134404" y="28088"/>
                  </a:lnTo>
                  <a:cubicBezTo>
                    <a:pt x="134340" y="28088"/>
                    <a:pt x="134272" y="28024"/>
                    <a:pt x="134208" y="27955"/>
                  </a:cubicBezTo>
                  <a:lnTo>
                    <a:pt x="134007" y="27759"/>
                  </a:lnTo>
                  <a:lnTo>
                    <a:pt x="133943" y="27759"/>
                  </a:lnTo>
                  <a:cubicBezTo>
                    <a:pt x="133874" y="27690"/>
                    <a:pt x="133811" y="27690"/>
                    <a:pt x="133742" y="27627"/>
                  </a:cubicBezTo>
                  <a:lnTo>
                    <a:pt x="133546" y="27425"/>
                  </a:lnTo>
                  <a:cubicBezTo>
                    <a:pt x="133477" y="27362"/>
                    <a:pt x="133413" y="27293"/>
                    <a:pt x="133344" y="27293"/>
                  </a:cubicBezTo>
                  <a:cubicBezTo>
                    <a:pt x="133344" y="27229"/>
                    <a:pt x="133344" y="27229"/>
                    <a:pt x="133281" y="27229"/>
                  </a:cubicBezTo>
                  <a:cubicBezTo>
                    <a:pt x="133212" y="27160"/>
                    <a:pt x="133148" y="27160"/>
                    <a:pt x="133079" y="27097"/>
                  </a:cubicBezTo>
                  <a:cubicBezTo>
                    <a:pt x="129041" y="23848"/>
                    <a:pt x="124203" y="20473"/>
                    <a:pt x="118241" y="16694"/>
                  </a:cubicBezTo>
                  <a:cubicBezTo>
                    <a:pt x="114664" y="14378"/>
                    <a:pt x="111087" y="12190"/>
                    <a:pt x="107578" y="10271"/>
                  </a:cubicBezTo>
                  <a:cubicBezTo>
                    <a:pt x="107510" y="10271"/>
                    <a:pt x="107446" y="10202"/>
                    <a:pt x="107377" y="10139"/>
                  </a:cubicBezTo>
                  <a:cubicBezTo>
                    <a:pt x="107313" y="10139"/>
                    <a:pt x="107245" y="10139"/>
                    <a:pt x="107245" y="10070"/>
                  </a:cubicBezTo>
                  <a:cubicBezTo>
                    <a:pt x="107181" y="10070"/>
                    <a:pt x="107112" y="10006"/>
                    <a:pt x="106980" y="10006"/>
                  </a:cubicBezTo>
                  <a:cubicBezTo>
                    <a:pt x="106980" y="9937"/>
                    <a:pt x="106916" y="9937"/>
                    <a:pt x="106916" y="9937"/>
                  </a:cubicBezTo>
                  <a:cubicBezTo>
                    <a:pt x="106784" y="9874"/>
                    <a:pt x="106715" y="9805"/>
                    <a:pt x="106651" y="9805"/>
                  </a:cubicBezTo>
                  <a:cubicBezTo>
                    <a:pt x="106651" y="9741"/>
                    <a:pt x="106582" y="9741"/>
                    <a:pt x="106519" y="9741"/>
                  </a:cubicBezTo>
                  <a:cubicBezTo>
                    <a:pt x="106450" y="9672"/>
                    <a:pt x="106386" y="9672"/>
                    <a:pt x="106317" y="9609"/>
                  </a:cubicBezTo>
                  <a:cubicBezTo>
                    <a:pt x="106254" y="9609"/>
                    <a:pt x="106254" y="9540"/>
                    <a:pt x="106185" y="9540"/>
                  </a:cubicBezTo>
                  <a:cubicBezTo>
                    <a:pt x="106121" y="9476"/>
                    <a:pt x="106052" y="9476"/>
                    <a:pt x="105920" y="9407"/>
                  </a:cubicBezTo>
                  <a:lnTo>
                    <a:pt x="105856" y="9344"/>
                  </a:lnTo>
                  <a:cubicBezTo>
                    <a:pt x="105724" y="9344"/>
                    <a:pt x="105655" y="9275"/>
                    <a:pt x="105591" y="9211"/>
                  </a:cubicBezTo>
                  <a:cubicBezTo>
                    <a:pt x="105522" y="9211"/>
                    <a:pt x="105522" y="9211"/>
                    <a:pt x="105459" y="9142"/>
                  </a:cubicBezTo>
                  <a:cubicBezTo>
                    <a:pt x="105390" y="9142"/>
                    <a:pt x="105326" y="9079"/>
                    <a:pt x="105257" y="9079"/>
                  </a:cubicBezTo>
                  <a:cubicBezTo>
                    <a:pt x="105194" y="9010"/>
                    <a:pt x="105125" y="9010"/>
                    <a:pt x="105125" y="9010"/>
                  </a:cubicBezTo>
                  <a:cubicBezTo>
                    <a:pt x="105061" y="8946"/>
                    <a:pt x="104929" y="8877"/>
                    <a:pt x="104860" y="8877"/>
                  </a:cubicBezTo>
                  <a:cubicBezTo>
                    <a:pt x="104860" y="8814"/>
                    <a:pt x="104796" y="8814"/>
                    <a:pt x="104727" y="8814"/>
                  </a:cubicBezTo>
                  <a:cubicBezTo>
                    <a:pt x="104664" y="8745"/>
                    <a:pt x="104595" y="8745"/>
                    <a:pt x="104531" y="8681"/>
                  </a:cubicBezTo>
                  <a:cubicBezTo>
                    <a:pt x="104462" y="8681"/>
                    <a:pt x="104462" y="8612"/>
                    <a:pt x="104399" y="8612"/>
                  </a:cubicBezTo>
                  <a:cubicBezTo>
                    <a:pt x="104330" y="8549"/>
                    <a:pt x="104197" y="8549"/>
                    <a:pt x="104134" y="8480"/>
                  </a:cubicBezTo>
                  <a:cubicBezTo>
                    <a:pt x="104134" y="8480"/>
                    <a:pt x="104065" y="8480"/>
                    <a:pt x="104001" y="8416"/>
                  </a:cubicBezTo>
                  <a:cubicBezTo>
                    <a:pt x="103932" y="8416"/>
                    <a:pt x="103869" y="8347"/>
                    <a:pt x="103800" y="8284"/>
                  </a:cubicBezTo>
                  <a:lnTo>
                    <a:pt x="103667" y="8284"/>
                  </a:lnTo>
                  <a:cubicBezTo>
                    <a:pt x="103604" y="8215"/>
                    <a:pt x="103471" y="8151"/>
                    <a:pt x="103403" y="8151"/>
                  </a:cubicBezTo>
                  <a:cubicBezTo>
                    <a:pt x="103403" y="8082"/>
                    <a:pt x="103339" y="8082"/>
                    <a:pt x="103339" y="8082"/>
                  </a:cubicBezTo>
                  <a:cubicBezTo>
                    <a:pt x="103206" y="8019"/>
                    <a:pt x="103138" y="8019"/>
                    <a:pt x="103074" y="7950"/>
                  </a:cubicBezTo>
                  <a:cubicBezTo>
                    <a:pt x="103005" y="7950"/>
                    <a:pt x="103005" y="7886"/>
                    <a:pt x="102941" y="7886"/>
                  </a:cubicBezTo>
                  <a:cubicBezTo>
                    <a:pt x="102873" y="7886"/>
                    <a:pt x="102740" y="7818"/>
                    <a:pt x="102676" y="7754"/>
                  </a:cubicBezTo>
                  <a:lnTo>
                    <a:pt x="102608" y="7754"/>
                  </a:lnTo>
                  <a:cubicBezTo>
                    <a:pt x="102475" y="7685"/>
                    <a:pt x="102412" y="7621"/>
                    <a:pt x="102343" y="7621"/>
                  </a:cubicBezTo>
                  <a:lnTo>
                    <a:pt x="102279" y="7553"/>
                  </a:lnTo>
                  <a:cubicBezTo>
                    <a:pt x="102147" y="7489"/>
                    <a:pt x="102014" y="7489"/>
                    <a:pt x="101945" y="7420"/>
                  </a:cubicBezTo>
                  <a:lnTo>
                    <a:pt x="101882" y="7420"/>
                  </a:lnTo>
                  <a:cubicBezTo>
                    <a:pt x="101813" y="7356"/>
                    <a:pt x="101680" y="7288"/>
                    <a:pt x="101548" y="7224"/>
                  </a:cubicBezTo>
                  <a:cubicBezTo>
                    <a:pt x="101415" y="7155"/>
                    <a:pt x="101352" y="7091"/>
                    <a:pt x="101219" y="7091"/>
                  </a:cubicBezTo>
                  <a:cubicBezTo>
                    <a:pt x="101150" y="7023"/>
                    <a:pt x="101150" y="7023"/>
                    <a:pt x="101087" y="7023"/>
                  </a:cubicBezTo>
                  <a:cubicBezTo>
                    <a:pt x="100223" y="6625"/>
                    <a:pt x="99428" y="6228"/>
                    <a:pt x="98569" y="5899"/>
                  </a:cubicBezTo>
                  <a:cubicBezTo>
                    <a:pt x="98304" y="5767"/>
                    <a:pt x="98039" y="5634"/>
                    <a:pt x="97838" y="5565"/>
                  </a:cubicBezTo>
                  <a:close/>
                  <a:moveTo>
                    <a:pt x="140302" y="33589"/>
                  </a:moveTo>
                  <a:lnTo>
                    <a:pt x="140366" y="33652"/>
                  </a:lnTo>
                  <a:cubicBezTo>
                    <a:pt x="140435" y="33652"/>
                    <a:pt x="140498" y="33721"/>
                    <a:pt x="140631" y="33721"/>
                  </a:cubicBezTo>
                  <a:cubicBezTo>
                    <a:pt x="140498" y="33721"/>
                    <a:pt x="140435" y="33652"/>
                    <a:pt x="140302" y="33589"/>
                  </a:cubicBezTo>
                  <a:close/>
                  <a:moveTo>
                    <a:pt x="140498" y="33785"/>
                  </a:moveTo>
                  <a:lnTo>
                    <a:pt x="140567" y="33854"/>
                  </a:lnTo>
                  <a:cubicBezTo>
                    <a:pt x="140631" y="33854"/>
                    <a:pt x="140763" y="33917"/>
                    <a:pt x="140832" y="33917"/>
                  </a:cubicBezTo>
                  <a:cubicBezTo>
                    <a:pt x="140700" y="33854"/>
                    <a:pt x="140631" y="33854"/>
                    <a:pt x="140498" y="33785"/>
                  </a:cubicBezTo>
                  <a:close/>
                  <a:moveTo>
                    <a:pt x="140700" y="33986"/>
                  </a:moveTo>
                  <a:lnTo>
                    <a:pt x="140763" y="34050"/>
                  </a:lnTo>
                  <a:cubicBezTo>
                    <a:pt x="140832" y="34050"/>
                    <a:pt x="140965" y="34119"/>
                    <a:pt x="141028" y="34119"/>
                  </a:cubicBezTo>
                  <a:cubicBezTo>
                    <a:pt x="140896" y="34050"/>
                    <a:pt x="140832" y="34050"/>
                    <a:pt x="140700" y="33986"/>
                  </a:cubicBezTo>
                  <a:close/>
                  <a:moveTo>
                    <a:pt x="140896" y="34182"/>
                  </a:moveTo>
                  <a:lnTo>
                    <a:pt x="140965" y="34251"/>
                  </a:lnTo>
                  <a:cubicBezTo>
                    <a:pt x="141028" y="34251"/>
                    <a:pt x="141097" y="34315"/>
                    <a:pt x="141230" y="34315"/>
                  </a:cubicBezTo>
                  <a:cubicBezTo>
                    <a:pt x="141230" y="34315"/>
                    <a:pt x="141161" y="34315"/>
                    <a:pt x="141161" y="34251"/>
                  </a:cubicBezTo>
                  <a:cubicBezTo>
                    <a:pt x="141097" y="34251"/>
                    <a:pt x="140965" y="34182"/>
                    <a:pt x="140896" y="34182"/>
                  </a:cubicBezTo>
                  <a:close/>
                  <a:moveTo>
                    <a:pt x="141097" y="34384"/>
                  </a:moveTo>
                  <a:lnTo>
                    <a:pt x="141161" y="34447"/>
                  </a:lnTo>
                  <a:cubicBezTo>
                    <a:pt x="141220" y="34447"/>
                    <a:pt x="141276" y="34447"/>
                    <a:pt x="141376" y="34492"/>
                  </a:cubicBezTo>
                  <a:lnTo>
                    <a:pt x="141376" y="34492"/>
                  </a:lnTo>
                  <a:cubicBezTo>
                    <a:pt x="141362" y="34472"/>
                    <a:pt x="141362" y="34447"/>
                    <a:pt x="141362" y="34447"/>
                  </a:cubicBezTo>
                  <a:cubicBezTo>
                    <a:pt x="141230" y="34447"/>
                    <a:pt x="141161" y="34384"/>
                    <a:pt x="141097" y="34384"/>
                  </a:cubicBezTo>
                  <a:close/>
                  <a:moveTo>
                    <a:pt x="141376" y="34492"/>
                  </a:moveTo>
                  <a:cubicBezTo>
                    <a:pt x="141385" y="34505"/>
                    <a:pt x="141400" y="34516"/>
                    <a:pt x="141426" y="34516"/>
                  </a:cubicBezTo>
                  <a:cubicBezTo>
                    <a:pt x="141408" y="34507"/>
                    <a:pt x="141391" y="34499"/>
                    <a:pt x="141376" y="34492"/>
                  </a:cubicBezTo>
                  <a:close/>
                  <a:moveTo>
                    <a:pt x="141230" y="34580"/>
                  </a:moveTo>
                  <a:cubicBezTo>
                    <a:pt x="141293" y="34580"/>
                    <a:pt x="141293" y="34580"/>
                    <a:pt x="141362" y="34649"/>
                  </a:cubicBezTo>
                  <a:cubicBezTo>
                    <a:pt x="141426" y="34649"/>
                    <a:pt x="141495" y="34712"/>
                    <a:pt x="141627" y="34712"/>
                  </a:cubicBezTo>
                  <a:cubicBezTo>
                    <a:pt x="141558" y="34649"/>
                    <a:pt x="141558" y="34649"/>
                    <a:pt x="141495" y="34649"/>
                  </a:cubicBezTo>
                  <a:cubicBezTo>
                    <a:pt x="141426" y="34580"/>
                    <a:pt x="141362" y="34580"/>
                    <a:pt x="141230" y="34580"/>
                  </a:cubicBezTo>
                  <a:close/>
                  <a:moveTo>
                    <a:pt x="73858" y="1"/>
                  </a:moveTo>
                  <a:cubicBezTo>
                    <a:pt x="72666" y="1"/>
                    <a:pt x="71474" y="1"/>
                    <a:pt x="70281" y="133"/>
                  </a:cubicBezTo>
                  <a:cubicBezTo>
                    <a:pt x="62200" y="865"/>
                    <a:pt x="56307" y="3843"/>
                    <a:pt x="51670" y="8215"/>
                  </a:cubicBezTo>
                  <a:cubicBezTo>
                    <a:pt x="44711" y="14707"/>
                    <a:pt x="40673" y="24315"/>
                    <a:pt x="36831" y="33986"/>
                  </a:cubicBezTo>
                  <a:cubicBezTo>
                    <a:pt x="36036" y="36037"/>
                    <a:pt x="35241" y="38157"/>
                    <a:pt x="34378" y="40213"/>
                  </a:cubicBezTo>
                  <a:cubicBezTo>
                    <a:pt x="34378" y="40277"/>
                    <a:pt x="34314" y="40409"/>
                    <a:pt x="34314" y="40478"/>
                  </a:cubicBezTo>
                  <a:cubicBezTo>
                    <a:pt x="34314" y="40478"/>
                    <a:pt x="34245" y="40478"/>
                    <a:pt x="34245" y="40541"/>
                  </a:cubicBezTo>
                  <a:cubicBezTo>
                    <a:pt x="34245" y="40610"/>
                    <a:pt x="34182" y="40674"/>
                    <a:pt x="34182" y="40806"/>
                  </a:cubicBezTo>
                  <a:lnTo>
                    <a:pt x="34113" y="40875"/>
                  </a:lnTo>
                  <a:cubicBezTo>
                    <a:pt x="34113" y="40939"/>
                    <a:pt x="34049" y="41008"/>
                    <a:pt x="34049" y="41140"/>
                  </a:cubicBezTo>
                  <a:lnTo>
                    <a:pt x="33980" y="41204"/>
                  </a:lnTo>
                  <a:cubicBezTo>
                    <a:pt x="33980" y="41273"/>
                    <a:pt x="33917" y="41336"/>
                    <a:pt x="33917" y="41469"/>
                  </a:cubicBezTo>
                  <a:lnTo>
                    <a:pt x="33848" y="41469"/>
                  </a:lnTo>
                  <a:cubicBezTo>
                    <a:pt x="33848" y="41601"/>
                    <a:pt x="33784" y="41670"/>
                    <a:pt x="33784" y="41803"/>
                  </a:cubicBezTo>
                  <a:lnTo>
                    <a:pt x="33715" y="41803"/>
                  </a:lnTo>
                  <a:cubicBezTo>
                    <a:pt x="32945" y="43986"/>
                    <a:pt x="32050" y="46104"/>
                    <a:pt x="31151" y="48162"/>
                  </a:cubicBezTo>
                  <a:lnTo>
                    <a:pt x="31151" y="48162"/>
                  </a:lnTo>
                  <a:cubicBezTo>
                    <a:pt x="31216" y="48035"/>
                    <a:pt x="31288" y="47916"/>
                    <a:pt x="31330" y="47828"/>
                  </a:cubicBezTo>
                  <a:cubicBezTo>
                    <a:pt x="32258" y="45777"/>
                    <a:pt x="33185" y="43658"/>
                    <a:pt x="34049" y="41469"/>
                  </a:cubicBezTo>
                  <a:lnTo>
                    <a:pt x="34049" y="41405"/>
                  </a:lnTo>
                  <a:cubicBezTo>
                    <a:pt x="34113" y="41273"/>
                    <a:pt x="34182" y="41204"/>
                    <a:pt x="34182" y="41140"/>
                  </a:cubicBezTo>
                  <a:lnTo>
                    <a:pt x="34182" y="41071"/>
                  </a:lnTo>
                  <a:cubicBezTo>
                    <a:pt x="34245" y="40939"/>
                    <a:pt x="34314" y="40875"/>
                    <a:pt x="34314" y="40806"/>
                  </a:cubicBezTo>
                  <a:lnTo>
                    <a:pt x="34314" y="40743"/>
                  </a:lnTo>
                  <a:cubicBezTo>
                    <a:pt x="34378" y="40674"/>
                    <a:pt x="34378" y="40541"/>
                    <a:pt x="34447" y="40478"/>
                  </a:cubicBezTo>
                  <a:lnTo>
                    <a:pt x="34447" y="40409"/>
                  </a:lnTo>
                  <a:cubicBezTo>
                    <a:pt x="34510" y="40345"/>
                    <a:pt x="34510" y="40277"/>
                    <a:pt x="34579" y="40213"/>
                  </a:cubicBezTo>
                  <a:cubicBezTo>
                    <a:pt x="36630" y="34913"/>
                    <a:pt x="38617" y="29545"/>
                    <a:pt x="40938" y="24511"/>
                  </a:cubicBezTo>
                  <a:cubicBezTo>
                    <a:pt x="43784" y="18284"/>
                    <a:pt x="47096" y="12587"/>
                    <a:pt x="51733" y="8284"/>
                  </a:cubicBezTo>
                  <a:cubicBezTo>
                    <a:pt x="56370" y="3975"/>
                    <a:pt x="62268" y="997"/>
                    <a:pt x="70281" y="266"/>
                  </a:cubicBezTo>
                  <a:cubicBezTo>
                    <a:pt x="71474" y="202"/>
                    <a:pt x="72666" y="133"/>
                    <a:pt x="73858" y="133"/>
                  </a:cubicBezTo>
                  <a:cubicBezTo>
                    <a:pt x="79624" y="133"/>
                    <a:pt x="85782" y="1326"/>
                    <a:pt x="92078" y="3514"/>
                  </a:cubicBezTo>
                  <a:cubicBezTo>
                    <a:pt x="92078" y="3445"/>
                    <a:pt x="92009" y="3382"/>
                    <a:pt x="91945" y="3313"/>
                  </a:cubicBezTo>
                  <a:cubicBezTo>
                    <a:pt x="85718" y="1193"/>
                    <a:pt x="79624" y="1"/>
                    <a:pt x="73858" y="1"/>
                  </a:cubicBezTo>
                  <a:close/>
                  <a:moveTo>
                    <a:pt x="31151" y="48162"/>
                  </a:moveTo>
                  <a:cubicBezTo>
                    <a:pt x="31119" y="48226"/>
                    <a:pt x="31089" y="48292"/>
                    <a:pt x="31065" y="48358"/>
                  </a:cubicBezTo>
                  <a:cubicBezTo>
                    <a:pt x="31094" y="48293"/>
                    <a:pt x="31123" y="48227"/>
                    <a:pt x="31151" y="48162"/>
                  </a:cubicBezTo>
                  <a:close/>
                  <a:moveTo>
                    <a:pt x="29078" y="52004"/>
                  </a:moveTo>
                  <a:lnTo>
                    <a:pt x="29078" y="52004"/>
                  </a:lnTo>
                  <a:cubicBezTo>
                    <a:pt x="28813" y="52534"/>
                    <a:pt x="28548" y="53064"/>
                    <a:pt x="28220" y="53525"/>
                  </a:cubicBezTo>
                  <a:cubicBezTo>
                    <a:pt x="26762" y="56111"/>
                    <a:pt x="25173" y="58496"/>
                    <a:pt x="23318" y="60616"/>
                  </a:cubicBezTo>
                  <a:cubicBezTo>
                    <a:pt x="22258" y="61872"/>
                    <a:pt x="20997" y="63133"/>
                    <a:pt x="19608" y="64458"/>
                  </a:cubicBezTo>
                  <a:lnTo>
                    <a:pt x="19407" y="64654"/>
                  </a:lnTo>
                  <a:lnTo>
                    <a:pt x="19078" y="64988"/>
                  </a:lnTo>
                  <a:lnTo>
                    <a:pt x="18877" y="65184"/>
                  </a:lnTo>
                  <a:cubicBezTo>
                    <a:pt x="18744" y="65253"/>
                    <a:pt x="18681" y="65385"/>
                    <a:pt x="18548" y="65449"/>
                  </a:cubicBezTo>
                  <a:lnTo>
                    <a:pt x="18347" y="65650"/>
                  </a:lnTo>
                  <a:cubicBezTo>
                    <a:pt x="18283" y="65783"/>
                    <a:pt x="18151" y="65846"/>
                    <a:pt x="18082" y="65915"/>
                  </a:cubicBezTo>
                  <a:cubicBezTo>
                    <a:pt x="18018" y="66048"/>
                    <a:pt x="17886" y="66111"/>
                    <a:pt x="17817" y="66180"/>
                  </a:cubicBezTo>
                  <a:cubicBezTo>
                    <a:pt x="17753" y="66244"/>
                    <a:pt x="17621" y="66313"/>
                    <a:pt x="17552" y="66445"/>
                  </a:cubicBezTo>
                  <a:cubicBezTo>
                    <a:pt x="17488" y="66509"/>
                    <a:pt x="17419" y="66578"/>
                    <a:pt x="17287" y="66641"/>
                  </a:cubicBezTo>
                  <a:cubicBezTo>
                    <a:pt x="17223" y="66710"/>
                    <a:pt x="17155" y="66843"/>
                    <a:pt x="17022" y="66906"/>
                  </a:cubicBezTo>
                  <a:lnTo>
                    <a:pt x="16826" y="67108"/>
                  </a:lnTo>
                  <a:lnTo>
                    <a:pt x="16561" y="67372"/>
                  </a:lnTo>
                  <a:cubicBezTo>
                    <a:pt x="16428" y="67436"/>
                    <a:pt x="16360" y="67505"/>
                    <a:pt x="16296" y="67637"/>
                  </a:cubicBezTo>
                  <a:cubicBezTo>
                    <a:pt x="16227" y="67701"/>
                    <a:pt x="16095" y="67770"/>
                    <a:pt x="16031" y="67834"/>
                  </a:cubicBezTo>
                  <a:cubicBezTo>
                    <a:pt x="15962" y="67966"/>
                    <a:pt x="15830" y="68035"/>
                    <a:pt x="15766" y="68099"/>
                  </a:cubicBezTo>
                  <a:cubicBezTo>
                    <a:pt x="15697" y="68167"/>
                    <a:pt x="15634" y="68231"/>
                    <a:pt x="15501" y="68300"/>
                  </a:cubicBezTo>
                  <a:cubicBezTo>
                    <a:pt x="15432" y="68432"/>
                    <a:pt x="15369" y="68496"/>
                    <a:pt x="15300" y="68565"/>
                  </a:cubicBezTo>
                  <a:cubicBezTo>
                    <a:pt x="15167" y="68628"/>
                    <a:pt x="15104" y="68697"/>
                    <a:pt x="15035" y="68830"/>
                  </a:cubicBezTo>
                  <a:cubicBezTo>
                    <a:pt x="14971" y="68893"/>
                    <a:pt x="14839" y="68962"/>
                    <a:pt x="14770" y="69026"/>
                  </a:cubicBezTo>
                  <a:cubicBezTo>
                    <a:pt x="14706" y="69095"/>
                    <a:pt x="14637" y="69227"/>
                    <a:pt x="14505" y="69291"/>
                  </a:cubicBezTo>
                  <a:cubicBezTo>
                    <a:pt x="14441" y="69360"/>
                    <a:pt x="14372" y="69423"/>
                    <a:pt x="14240" y="69492"/>
                  </a:cubicBezTo>
                  <a:cubicBezTo>
                    <a:pt x="14176" y="69625"/>
                    <a:pt x="14107" y="69688"/>
                    <a:pt x="14044" y="69757"/>
                  </a:cubicBezTo>
                  <a:cubicBezTo>
                    <a:pt x="13975" y="69821"/>
                    <a:pt x="13842" y="69890"/>
                    <a:pt x="13779" y="70022"/>
                  </a:cubicBezTo>
                  <a:lnTo>
                    <a:pt x="13577" y="70218"/>
                  </a:lnTo>
                  <a:cubicBezTo>
                    <a:pt x="13445" y="70287"/>
                    <a:pt x="13381" y="70351"/>
                    <a:pt x="13312" y="70483"/>
                  </a:cubicBezTo>
                  <a:lnTo>
                    <a:pt x="13116" y="70685"/>
                  </a:lnTo>
                  <a:cubicBezTo>
                    <a:pt x="12984" y="70748"/>
                    <a:pt x="12915" y="70881"/>
                    <a:pt x="12782" y="70950"/>
                  </a:cubicBezTo>
                  <a:cubicBezTo>
                    <a:pt x="12719" y="71013"/>
                    <a:pt x="12719" y="71082"/>
                    <a:pt x="12650" y="71146"/>
                  </a:cubicBezTo>
                  <a:cubicBezTo>
                    <a:pt x="12518" y="71215"/>
                    <a:pt x="12454" y="71347"/>
                    <a:pt x="12321" y="71411"/>
                  </a:cubicBezTo>
                  <a:cubicBezTo>
                    <a:pt x="12253" y="71480"/>
                    <a:pt x="12253" y="71543"/>
                    <a:pt x="12189" y="71543"/>
                  </a:cubicBezTo>
                  <a:cubicBezTo>
                    <a:pt x="12056" y="71676"/>
                    <a:pt x="11988" y="71808"/>
                    <a:pt x="11855" y="71941"/>
                  </a:cubicBezTo>
                  <a:cubicBezTo>
                    <a:pt x="11792" y="71941"/>
                    <a:pt x="11792" y="72009"/>
                    <a:pt x="11723" y="72009"/>
                  </a:cubicBezTo>
                  <a:cubicBezTo>
                    <a:pt x="11590" y="72142"/>
                    <a:pt x="11527" y="72274"/>
                    <a:pt x="11394" y="72407"/>
                  </a:cubicBezTo>
                  <a:cubicBezTo>
                    <a:pt x="11325" y="72407"/>
                    <a:pt x="11325" y="72471"/>
                    <a:pt x="11325" y="72471"/>
                  </a:cubicBezTo>
                  <a:lnTo>
                    <a:pt x="10928" y="72868"/>
                  </a:lnTo>
                  <a:lnTo>
                    <a:pt x="10864" y="72868"/>
                  </a:lnTo>
                  <a:cubicBezTo>
                    <a:pt x="10795" y="73000"/>
                    <a:pt x="10732" y="73069"/>
                    <a:pt x="10599" y="73202"/>
                  </a:cubicBezTo>
                  <a:cubicBezTo>
                    <a:pt x="10069" y="73732"/>
                    <a:pt x="9539" y="74325"/>
                    <a:pt x="9009" y="74924"/>
                  </a:cubicBezTo>
                  <a:cubicBezTo>
                    <a:pt x="8675" y="75385"/>
                    <a:pt x="8278" y="75783"/>
                    <a:pt x="7881" y="76249"/>
                  </a:cubicBezTo>
                  <a:lnTo>
                    <a:pt x="7086" y="77240"/>
                  </a:lnTo>
                  <a:cubicBezTo>
                    <a:pt x="7483" y="76779"/>
                    <a:pt x="7949" y="76249"/>
                    <a:pt x="8347" y="75783"/>
                  </a:cubicBezTo>
                  <a:cubicBezTo>
                    <a:pt x="8808" y="75322"/>
                    <a:pt x="9338" y="74792"/>
                    <a:pt x="9804" y="74262"/>
                  </a:cubicBezTo>
                  <a:lnTo>
                    <a:pt x="10202" y="73864"/>
                  </a:lnTo>
                  <a:cubicBezTo>
                    <a:pt x="10202" y="73864"/>
                    <a:pt x="10202" y="73795"/>
                    <a:pt x="10265" y="73795"/>
                  </a:cubicBezTo>
                  <a:cubicBezTo>
                    <a:pt x="10398" y="73663"/>
                    <a:pt x="10530" y="73530"/>
                    <a:pt x="10663" y="73334"/>
                  </a:cubicBezTo>
                  <a:cubicBezTo>
                    <a:pt x="10663" y="73334"/>
                    <a:pt x="10732" y="73334"/>
                    <a:pt x="10732" y="73265"/>
                  </a:cubicBezTo>
                  <a:lnTo>
                    <a:pt x="11129" y="72868"/>
                  </a:lnTo>
                  <a:cubicBezTo>
                    <a:pt x="11129" y="72868"/>
                    <a:pt x="11193" y="72804"/>
                    <a:pt x="11193" y="72736"/>
                  </a:cubicBezTo>
                  <a:cubicBezTo>
                    <a:pt x="11325" y="72672"/>
                    <a:pt x="11458" y="72539"/>
                    <a:pt x="11590" y="72407"/>
                  </a:cubicBezTo>
                  <a:cubicBezTo>
                    <a:pt x="11590" y="72338"/>
                    <a:pt x="11659" y="72274"/>
                    <a:pt x="11723" y="72274"/>
                  </a:cubicBezTo>
                  <a:cubicBezTo>
                    <a:pt x="11792" y="72142"/>
                    <a:pt x="11924" y="72009"/>
                    <a:pt x="12056" y="71941"/>
                  </a:cubicBezTo>
                  <a:cubicBezTo>
                    <a:pt x="12120" y="71877"/>
                    <a:pt x="12120" y="71808"/>
                    <a:pt x="12189" y="71745"/>
                  </a:cubicBezTo>
                  <a:cubicBezTo>
                    <a:pt x="12321" y="71676"/>
                    <a:pt x="12385" y="71543"/>
                    <a:pt x="12518" y="71411"/>
                  </a:cubicBezTo>
                  <a:cubicBezTo>
                    <a:pt x="12586" y="71347"/>
                    <a:pt x="12650" y="71347"/>
                    <a:pt x="12719" y="71278"/>
                  </a:cubicBezTo>
                  <a:cubicBezTo>
                    <a:pt x="12782" y="71146"/>
                    <a:pt x="12915" y="71082"/>
                    <a:pt x="12984" y="70950"/>
                  </a:cubicBezTo>
                  <a:lnTo>
                    <a:pt x="13180" y="70748"/>
                  </a:lnTo>
                  <a:cubicBezTo>
                    <a:pt x="13312" y="70685"/>
                    <a:pt x="13381" y="70552"/>
                    <a:pt x="13514" y="70483"/>
                  </a:cubicBezTo>
                  <a:lnTo>
                    <a:pt x="13710" y="70287"/>
                  </a:lnTo>
                  <a:cubicBezTo>
                    <a:pt x="13779" y="70155"/>
                    <a:pt x="13911" y="70086"/>
                    <a:pt x="13975" y="70022"/>
                  </a:cubicBezTo>
                  <a:cubicBezTo>
                    <a:pt x="14044" y="69953"/>
                    <a:pt x="14107" y="69821"/>
                    <a:pt x="14240" y="69757"/>
                  </a:cubicBezTo>
                  <a:lnTo>
                    <a:pt x="14441" y="69556"/>
                  </a:lnTo>
                  <a:lnTo>
                    <a:pt x="14706" y="69291"/>
                  </a:lnTo>
                  <a:cubicBezTo>
                    <a:pt x="14770" y="69227"/>
                    <a:pt x="14902" y="69158"/>
                    <a:pt x="14971" y="69026"/>
                  </a:cubicBezTo>
                  <a:cubicBezTo>
                    <a:pt x="15035" y="68962"/>
                    <a:pt x="15167" y="68893"/>
                    <a:pt x="15236" y="68830"/>
                  </a:cubicBezTo>
                  <a:cubicBezTo>
                    <a:pt x="15300" y="68697"/>
                    <a:pt x="15369" y="68628"/>
                    <a:pt x="15501" y="68565"/>
                  </a:cubicBezTo>
                  <a:lnTo>
                    <a:pt x="15766" y="68300"/>
                  </a:lnTo>
                  <a:lnTo>
                    <a:pt x="15962" y="68099"/>
                  </a:lnTo>
                  <a:lnTo>
                    <a:pt x="16227" y="67834"/>
                  </a:lnTo>
                  <a:cubicBezTo>
                    <a:pt x="16360" y="67770"/>
                    <a:pt x="16428" y="67701"/>
                    <a:pt x="16492" y="67637"/>
                  </a:cubicBezTo>
                  <a:lnTo>
                    <a:pt x="16757" y="67372"/>
                  </a:lnTo>
                  <a:cubicBezTo>
                    <a:pt x="16826" y="67240"/>
                    <a:pt x="16958" y="67171"/>
                    <a:pt x="17022" y="67108"/>
                  </a:cubicBezTo>
                  <a:cubicBezTo>
                    <a:pt x="17091" y="67039"/>
                    <a:pt x="17223" y="66975"/>
                    <a:pt x="17287" y="66843"/>
                  </a:cubicBezTo>
                  <a:cubicBezTo>
                    <a:pt x="17356" y="66774"/>
                    <a:pt x="17488" y="66710"/>
                    <a:pt x="17552" y="66641"/>
                  </a:cubicBezTo>
                  <a:lnTo>
                    <a:pt x="17817" y="66376"/>
                  </a:lnTo>
                  <a:cubicBezTo>
                    <a:pt x="17886" y="66313"/>
                    <a:pt x="17949" y="66244"/>
                    <a:pt x="18082" y="66180"/>
                  </a:cubicBezTo>
                  <a:cubicBezTo>
                    <a:pt x="18151" y="66048"/>
                    <a:pt x="18214" y="65979"/>
                    <a:pt x="18347" y="65846"/>
                  </a:cubicBezTo>
                  <a:lnTo>
                    <a:pt x="18548" y="65650"/>
                  </a:lnTo>
                  <a:cubicBezTo>
                    <a:pt x="18681" y="65581"/>
                    <a:pt x="18744" y="65449"/>
                    <a:pt x="18877" y="65385"/>
                  </a:cubicBezTo>
                  <a:lnTo>
                    <a:pt x="19078" y="65184"/>
                  </a:lnTo>
                  <a:lnTo>
                    <a:pt x="19407" y="64855"/>
                  </a:lnTo>
                  <a:lnTo>
                    <a:pt x="19608" y="64654"/>
                  </a:lnTo>
                  <a:cubicBezTo>
                    <a:pt x="21065" y="63265"/>
                    <a:pt x="22390" y="62004"/>
                    <a:pt x="23450" y="60679"/>
                  </a:cubicBezTo>
                  <a:cubicBezTo>
                    <a:pt x="25173" y="58692"/>
                    <a:pt x="26693" y="56509"/>
                    <a:pt x="28018" y="54188"/>
                  </a:cubicBezTo>
                  <a:lnTo>
                    <a:pt x="29015" y="52402"/>
                  </a:lnTo>
                  <a:cubicBezTo>
                    <a:pt x="29015" y="52269"/>
                    <a:pt x="29015" y="52137"/>
                    <a:pt x="29078" y="52004"/>
                  </a:cubicBezTo>
                  <a:close/>
                  <a:moveTo>
                    <a:pt x="5761" y="79227"/>
                  </a:moveTo>
                  <a:lnTo>
                    <a:pt x="5363" y="79625"/>
                  </a:lnTo>
                  <a:cubicBezTo>
                    <a:pt x="5496" y="79492"/>
                    <a:pt x="5628" y="79429"/>
                    <a:pt x="5761" y="79296"/>
                  </a:cubicBezTo>
                  <a:lnTo>
                    <a:pt x="5761" y="79227"/>
                  </a:lnTo>
                  <a:close/>
                  <a:moveTo>
                    <a:pt x="5432" y="79694"/>
                  </a:moveTo>
                  <a:lnTo>
                    <a:pt x="5432" y="79694"/>
                  </a:lnTo>
                  <a:cubicBezTo>
                    <a:pt x="5300" y="79826"/>
                    <a:pt x="5167" y="80022"/>
                    <a:pt x="4966" y="80155"/>
                  </a:cubicBezTo>
                  <a:lnTo>
                    <a:pt x="4966" y="80224"/>
                  </a:lnTo>
                  <a:lnTo>
                    <a:pt x="5363" y="79826"/>
                  </a:lnTo>
                  <a:cubicBezTo>
                    <a:pt x="5363" y="79826"/>
                    <a:pt x="5432" y="79757"/>
                    <a:pt x="5432" y="79694"/>
                  </a:cubicBezTo>
                  <a:close/>
                  <a:moveTo>
                    <a:pt x="5098" y="80224"/>
                  </a:moveTo>
                  <a:lnTo>
                    <a:pt x="5098" y="80224"/>
                  </a:lnTo>
                  <a:cubicBezTo>
                    <a:pt x="4966" y="80356"/>
                    <a:pt x="4833" y="80420"/>
                    <a:pt x="4701" y="80552"/>
                  </a:cubicBezTo>
                  <a:cubicBezTo>
                    <a:pt x="4701" y="80621"/>
                    <a:pt x="4637" y="80685"/>
                    <a:pt x="4637" y="80685"/>
                  </a:cubicBezTo>
                  <a:cubicBezTo>
                    <a:pt x="4770" y="80621"/>
                    <a:pt x="4833" y="80489"/>
                    <a:pt x="4966" y="80420"/>
                  </a:cubicBezTo>
                  <a:cubicBezTo>
                    <a:pt x="5035" y="80356"/>
                    <a:pt x="5098" y="80287"/>
                    <a:pt x="5098" y="80224"/>
                  </a:cubicBezTo>
                  <a:close/>
                  <a:moveTo>
                    <a:pt x="4770" y="80685"/>
                  </a:moveTo>
                  <a:lnTo>
                    <a:pt x="4436" y="81019"/>
                  </a:lnTo>
                  <a:cubicBezTo>
                    <a:pt x="4377" y="81077"/>
                    <a:pt x="4373" y="81141"/>
                    <a:pt x="4318" y="81201"/>
                  </a:cubicBezTo>
                  <a:lnTo>
                    <a:pt x="4318" y="81201"/>
                  </a:lnTo>
                  <a:cubicBezTo>
                    <a:pt x="4441" y="81078"/>
                    <a:pt x="4510" y="81016"/>
                    <a:pt x="4637" y="80950"/>
                  </a:cubicBezTo>
                  <a:cubicBezTo>
                    <a:pt x="4701" y="80886"/>
                    <a:pt x="4770" y="80817"/>
                    <a:pt x="4770" y="80685"/>
                  </a:cubicBezTo>
                  <a:close/>
                  <a:moveTo>
                    <a:pt x="4318" y="81201"/>
                  </a:moveTo>
                  <a:cubicBezTo>
                    <a:pt x="4313" y="81205"/>
                    <a:pt x="4308" y="81210"/>
                    <a:pt x="4303" y="81215"/>
                  </a:cubicBezTo>
                  <a:cubicBezTo>
                    <a:pt x="4308" y="81210"/>
                    <a:pt x="4313" y="81205"/>
                    <a:pt x="4318" y="81201"/>
                  </a:cubicBezTo>
                  <a:close/>
                  <a:moveTo>
                    <a:pt x="4436" y="81215"/>
                  </a:moveTo>
                  <a:lnTo>
                    <a:pt x="4171" y="81480"/>
                  </a:lnTo>
                  <a:cubicBezTo>
                    <a:pt x="4107" y="81548"/>
                    <a:pt x="4038" y="81612"/>
                    <a:pt x="4038" y="81681"/>
                  </a:cubicBezTo>
                  <a:cubicBezTo>
                    <a:pt x="4107" y="81612"/>
                    <a:pt x="4240" y="81548"/>
                    <a:pt x="4303" y="81480"/>
                  </a:cubicBezTo>
                  <a:cubicBezTo>
                    <a:pt x="4372" y="81347"/>
                    <a:pt x="4436" y="81283"/>
                    <a:pt x="4436" y="81215"/>
                  </a:cubicBezTo>
                  <a:close/>
                  <a:moveTo>
                    <a:pt x="4171" y="81681"/>
                  </a:moveTo>
                  <a:lnTo>
                    <a:pt x="4171" y="81681"/>
                  </a:lnTo>
                  <a:cubicBezTo>
                    <a:pt x="4107" y="81745"/>
                    <a:pt x="3975" y="81813"/>
                    <a:pt x="3906" y="81946"/>
                  </a:cubicBezTo>
                  <a:cubicBezTo>
                    <a:pt x="3842" y="82010"/>
                    <a:pt x="3773" y="82078"/>
                    <a:pt x="3710" y="82211"/>
                  </a:cubicBezTo>
                  <a:cubicBezTo>
                    <a:pt x="3842" y="82142"/>
                    <a:pt x="3906" y="82078"/>
                    <a:pt x="4038" y="82010"/>
                  </a:cubicBezTo>
                  <a:cubicBezTo>
                    <a:pt x="4038" y="81877"/>
                    <a:pt x="4107" y="81813"/>
                    <a:pt x="4171" y="81681"/>
                  </a:cubicBezTo>
                  <a:close/>
                  <a:moveTo>
                    <a:pt x="3906" y="82211"/>
                  </a:moveTo>
                  <a:cubicBezTo>
                    <a:pt x="3773" y="82274"/>
                    <a:pt x="3710" y="82343"/>
                    <a:pt x="3577" y="82407"/>
                  </a:cubicBezTo>
                  <a:cubicBezTo>
                    <a:pt x="3577" y="82476"/>
                    <a:pt x="3509" y="82608"/>
                    <a:pt x="3445" y="82672"/>
                  </a:cubicBezTo>
                  <a:cubicBezTo>
                    <a:pt x="3509" y="82608"/>
                    <a:pt x="3641" y="82539"/>
                    <a:pt x="3710" y="82476"/>
                  </a:cubicBezTo>
                  <a:cubicBezTo>
                    <a:pt x="3773" y="82407"/>
                    <a:pt x="3842" y="82274"/>
                    <a:pt x="3906" y="82211"/>
                  </a:cubicBezTo>
                  <a:close/>
                  <a:moveTo>
                    <a:pt x="3577" y="82672"/>
                  </a:moveTo>
                  <a:cubicBezTo>
                    <a:pt x="3509" y="82741"/>
                    <a:pt x="3445" y="82804"/>
                    <a:pt x="3312" y="82873"/>
                  </a:cubicBezTo>
                  <a:cubicBezTo>
                    <a:pt x="3312" y="83006"/>
                    <a:pt x="3244" y="83069"/>
                    <a:pt x="3180" y="83202"/>
                  </a:cubicBezTo>
                  <a:cubicBezTo>
                    <a:pt x="3244" y="83138"/>
                    <a:pt x="3312" y="83069"/>
                    <a:pt x="3445" y="83006"/>
                  </a:cubicBezTo>
                  <a:cubicBezTo>
                    <a:pt x="3509" y="82937"/>
                    <a:pt x="3509" y="82804"/>
                    <a:pt x="3577" y="82672"/>
                  </a:cubicBezTo>
                  <a:close/>
                  <a:moveTo>
                    <a:pt x="3312" y="83202"/>
                  </a:moveTo>
                  <a:lnTo>
                    <a:pt x="3111" y="83403"/>
                  </a:lnTo>
                  <a:cubicBezTo>
                    <a:pt x="3047" y="83467"/>
                    <a:pt x="2979" y="83599"/>
                    <a:pt x="2915" y="83668"/>
                  </a:cubicBezTo>
                  <a:cubicBezTo>
                    <a:pt x="2979" y="83668"/>
                    <a:pt x="3047" y="83599"/>
                    <a:pt x="3180" y="83536"/>
                  </a:cubicBezTo>
                  <a:cubicBezTo>
                    <a:pt x="3180" y="83403"/>
                    <a:pt x="3244" y="83334"/>
                    <a:pt x="3312" y="83202"/>
                  </a:cubicBezTo>
                  <a:close/>
                  <a:moveTo>
                    <a:pt x="3047" y="83732"/>
                  </a:moveTo>
                  <a:cubicBezTo>
                    <a:pt x="2979" y="83732"/>
                    <a:pt x="2915" y="83801"/>
                    <a:pt x="2846" y="83864"/>
                  </a:cubicBezTo>
                  <a:cubicBezTo>
                    <a:pt x="2783" y="83997"/>
                    <a:pt x="2714" y="84066"/>
                    <a:pt x="2650" y="84198"/>
                  </a:cubicBezTo>
                  <a:cubicBezTo>
                    <a:pt x="2714" y="84129"/>
                    <a:pt x="2783" y="84129"/>
                    <a:pt x="2915" y="84066"/>
                  </a:cubicBezTo>
                  <a:cubicBezTo>
                    <a:pt x="2915" y="83933"/>
                    <a:pt x="2979" y="83801"/>
                    <a:pt x="3047" y="83732"/>
                  </a:cubicBezTo>
                  <a:close/>
                  <a:moveTo>
                    <a:pt x="2783" y="84198"/>
                  </a:moveTo>
                  <a:cubicBezTo>
                    <a:pt x="2714" y="84262"/>
                    <a:pt x="2650" y="84331"/>
                    <a:pt x="2581" y="84331"/>
                  </a:cubicBezTo>
                  <a:cubicBezTo>
                    <a:pt x="2518" y="84463"/>
                    <a:pt x="2449" y="84596"/>
                    <a:pt x="2449" y="84728"/>
                  </a:cubicBezTo>
                  <a:cubicBezTo>
                    <a:pt x="2518" y="84659"/>
                    <a:pt x="2581" y="84596"/>
                    <a:pt x="2650" y="84596"/>
                  </a:cubicBezTo>
                  <a:cubicBezTo>
                    <a:pt x="2714" y="84463"/>
                    <a:pt x="2783" y="84331"/>
                    <a:pt x="2783" y="84198"/>
                  </a:cubicBezTo>
                  <a:close/>
                  <a:moveTo>
                    <a:pt x="2581" y="84728"/>
                  </a:moveTo>
                  <a:lnTo>
                    <a:pt x="2581" y="84728"/>
                  </a:lnTo>
                  <a:cubicBezTo>
                    <a:pt x="2518" y="84792"/>
                    <a:pt x="2449" y="84792"/>
                    <a:pt x="2385" y="84861"/>
                  </a:cubicBezTo>
                  <a:cubicBezTo>
                    <a:pt x="859" y="88104"/>
                    <a:pt x="0" y="91617"/>
                    <a:pt x="0" y="95459"/>
                  </a:cubicBezTo>
                  <a:cubicBezTo>
                    <a:pt x="0" y="97712"/>
                    <a:pt x="265" y="100028"/>
                    <a:pt x="928" y="102412"/>
                  </a:cubicBezTo>
                  <a:cubicBezTo>
                    <a:pt x="3842" y="113541"/>
                    <a:pt x="8744" y="122815"/>
                    <a:pt x="15830" y="130038"/>
                  </a:cubicBezTo>
                  <a:cubicBezTo>
                    <a:pt x="19476" y="133679"/>
                    <a:pt x="23646" y="136795"/>
                    <a:pt x="28485" y="139376"/>
                  </a:cubicBezTo>
                  <a:cubicBezTo>
                    <a:pt x="30074" y="140145"/>
                    <a:pt x="31719" y="140910"/>
                    <a:pt x="33463" y="141584"/>
                  </a:cubicBezTo>
                  <a:lnTo>
                    <a:pt x="33463" y="141584"/>
                  </a:lnTo>
                  <a:cubicBezTo>
                    <a:pt x="31748" y="140858"/>
                    <a:pt x="30095" y="140076"/>
                    <a:pt x="28548" y="139243"/>
                  </a:cubicBezTo>
                  <a:cubicBezTo>
                    <a:pt x="23779" y="136663"/>
                    <a:pt x="19539" y="133546"/>
                    <a:pt x="15962" y="129906"/>
                  </a:cubicBezTo>
                  <a:cubicBezTo>
                    <a:pt x="8877" y="122752"/>
                    <a:pt x="3975" y="113541"/>
                    <a:pt x="1060" y="102412"/>
                  </a:cubicBezTo>
                  <a:cubicBezTo>
                    <a:pt x="398" y="99964"/>
                    <a:pt x="133" y="97712"/>
                    <a:pt x="133" y="95459"/>
                  </a:cubicBezTo>
                  <a:cubicBezTo>
                    <a:pt x="133" y="91548"/>
                    <a:pt x="1060" y="87971"/>
                    <a:pt x="2581" y="84728"/>
                  </a:cubicBezTo>
                  <a:close/>
                  <a:moveTo>
                    <a:pt x="33463" y="141584"/>
                  </a:moveTo>
                  <a:cubicBezTo>
                    <a:pt x="33657" y="141667"/>
                    <a:pt x="33853" y="141748"/>
                    <a:pt x="34049" y="141829"/>
                  </a:cubicBezTo>
                  <a:lnTo>
                    <a:pt x="34113" y="141829"/>
                  </a:lnTo>
                  <a:cubicBezTo>
                    <a:pt x="33894" y="141749"/>
                    <a:pt x="33678" y="141667"/>
                    <a:pt x="33463" y="141584"/>
                  </a:cubicBezTo>
                  <a:close/>
                  <a:moveTo>
                    <a:pt x="33980" y="141893"/>
                  </a:moveTo>
                  <a:lnTo>
                    <a:pt x="33980" y="141893"/>
                  </a:lnTo>
                  <a:cubicBezTo>
                    <a:pt x="36831" y="143085"/>
                    <a:pt x="39878" y="144082"/>
                    <a:pt x="43191" y="144877"/>
                  </a:cubicBezTo>
                  <a:cubicBezTo>
                    <a:pt x="43456" y="145009"/>
                    <a:pt x="43784" y="145073"/>
                    <a:pt x="44049" y="145142"/>
                  </a:cubicBezTo>
                  <a:cubicBezTo>
                    <a:pt x="48357" y="146133"/>
                    <a:pt x="52131" y="147060"/>
                    <a:pt x="55443" y="147924"/>
                  </a:cubicBezTo>
                  <a:cubicBezTo>
                    <a:pt x="55575" y="147924"/>
                    <a:pt x="55708" y="147987"/>
                    <a:pt x="55777" y="147987"/>
                  </a:cubicBezTo>
                  <a:cubicBezTo>
                    <a:pt x="55840" y="147987"/>
                    <a:pt x="55840" y="147987"/>
                    <a:pt x="55840" y="148056"/>
                  </a:cubicBezTo>
                  <a:cubicBezTo>
                    <a:pt x="55973" y="148056"/>
                    <a:pt x="56042" y="148056"/>
                    <a:pt x="56174" y="148120"/>
                  </a:cubicBezTo>
                  <a:lnTo>
                    <a:pt x="56238" y="148120"/>
                  </a:lnTo>
                  <a:cubicBezTo>
                    <a:pt x="56370" y="148120"/>
                    <a:pt x="56439" y="148189"/>
                    <a:pt x="56572" y="148189"/>
                  </a:cubicBezTo>
                  <a:cubicBezTo>
                    <a:pt x="56572" y="148189"/>
                    <a:pt x="56635" y="148189"/>
                    <a:pt x="56635" y="148252"/>
                  </a:cubicBezTo>
                  <a:cubicBezTo>
                    <a:pt x="56768" y="148252"/>
                    <a:pt x="56837" y="148252"/>
                    <a:pt x="56969" y="148321"/>
                  </a:cubicBezTo>
                  <a:lnTo>
                    <a:pt x="57033" y="148321"/>
                  </a:lnTo>
                  <a:cubicBezTo>
                    <a:pt x="57165" y="148321"/>
                    <a:pt x="57234" y="148385"/>
                    <a:pt x="57366" y="148385"/>
                  </a:cubicBezTo>
                  <a:cubicBezTo>
                    <a:pt x="57366" y="148385"/>
                    <a:pt x="57430" y="148385"/>
                    <a:pt x="57430" y="148454"/>
                  </a:cubicBezTo>
                  <a:cubicBezTo>
                    <a:pt x="57563" y="148454"/>
                    <a:pt x="57631" y="148454"/>
                    <a:pt x="57764" y="148517"/>
                  </a:cubicBezTo>
                  <a:lnTo>
                    <a:pt x="57828" y="148517"/>
                  </a:lnTo>
                  <a:cubicBezTo>
                    <a:pt x="57960" y="148586"/>
                    <a:pt x="58029" y="148586"/>
                    <a:pt x="58161" y="148586"/>
                  </a:cubicBezTo>
                  <a:lnTo>
                    <a:pt x="58225" y="148650"/>
                  </a:lnTo>
                  <a:cubicBezTo>
                    <a:pt x="58357" y="148650"/>
                    <a:pt x="58490" y="148719"/>
                    <a:pt x="58559" y="148719"/>
                  </a:cubicBezTo>
                  <a:lnTo>
                    <a:pt x="58622" y="148719"/>
                  </a:lnTo>
                  <a:cubicBezTo>
                    <a:pt x="58755" y="148782"/>
                    <a:pt x="58887" y="148782"/>
                    <a:pt x="59020" y="148851"/>
                  </a:cubicBezTo>
                  <a:cubicBezTo>
                    <a:pt x="59152" y="148851"/>
                    <a:pt x="59285" y="148915"/>
                    <a:pt x="59417" y="148915"/>
                  </a:cubicBezTo>
                  <a:cubicBezTo>
                    <a:pt x="59486" y="148984"/>
                    <a:pt x="59550" y="148984"/>
                    <a:pt x="59619" y="148984"/>
                  </a:cubicBezTo>
                  <a:cubicBezTo>
                    <a:pt x="61871" y="149577"/>
                    <a:pt x="63922" y="150107"/>
                    <a:pt x="65846" y="150637"/>
                  </a:cubicBezTo>
                  <a:cubicBezTo>
                    <a:pt x="66197" y="150754"/>
                    <a:pt x="66495" y="150822"/>
                    <a:pt x="66834" y="150927"/>
                  </a:cubicBezTo>
                  <a:lnTo>
                    <a:pt x="66834" y="150927"/>
                  </a:lnTo>
                  <a:cubicBezTo>
                    <a:pt x="65018" y="150343"/>
                    <a:pt x="63072" y="149764"/>
                    <a:pt x="60875" y="149180"/>
                  </a:cubicBezTo>
                  <a:cubicBezTo>
                    <a:pt x="60811" y="149116"/>
                    <a:pt x="60679" y="149116"/>
                    <a:pt x="60546" y="149116"/>
                  </a:cubicBezTo>
                  <a:lnTo>
                    <a:pt x="60546" y="149047"/>
                  </a:lnTo>
                  <a:cubicBezTo>
                    <a:pt x="60414" y="149047"/>
                    <a:pt x="60281" y="148984"/>
                    <a:pt x="60149" y="148984"/>
                  </a:cubicBezTo>
                  <a:lnTo>
                    <a:pt x="60080" y="148984"/>
                  </a:lnTo>
                  <a:cubicBezTo>
                    <a:pt x="59947" y="148915"/>
                    <a:pt x="59815" y="148915"/>
                    <a:pt x="59682" y="148851"/>
                  </a:cubicBezTo>
                  <a:cubicBezTo>
                    <a:pt x="59550" y="148851"/>
                    <a:pt x="59417" y="148782"/>
                    <a:pt x="59285" y="148782"/>
                  </a:cubicBezTo>
                  <a:cubicBezTo>
                    <a:pt x="59285" y="148782"/>
                    <a:pt x="59285" y="148719"/>
                    <a:pt x="59221" y="148719"/>
                  </a:cubicBezTo>
                  <a:cubicBezTo>
                    <a:pt x="59089" y="148719"/>
                    <a:pt x="59020" y="148650"/>
                    <a:pt x="58887" y="148650"/>
                  </a:cubicBezTo>
                  <a:lnTo>
                    <a:pt x="58824" y="148650"/>
                  </a:lnTo>
                  <a:cubicBezTo>
                    <a:pt x="58691" y="148586"/>
                    <a:pt x="58559" y="148586"/>
                    <a:pt x="58490" y="148517"/>
                  </a:cubicBezTo>
                  <a:lnTo>
                    <a:pt x="58426" y="148517"/>
                  </a:lnTo>
                  <a:cubicBezTo>
                    <a:pt x="58294" y="148517"/>
                    <a:pt x="58161" y="148454"/>
                    <a:pt x="58029" y="148454"/>
                  </a:cubicBezTo>
                  <a:lnTo>
                    <a:pt x="57960" y="148385"/>
                  </a:lnTo>
                  <a:cubicBezTo>
                    <a:pt x="57896" y="148385"/>
                    <a:pt x="57764" y="148385"/>
                    <a:pt x="57631" y="148321"/>
                  </a:cubicBezTo>
                  <a:lnTo>
                    <a:pt x="57563" y="148321"/>
                  </a:lnTo>
                  <a:cubicBezTo>
                    <a:pt x="57430" y="148252"/>
                    <a:pt x="57366" y="148252"/>
                    <a:pt x="57234" y="148252"/>
                  </a:cubicBezTo>
                  <a:lnTo>
                    <a:pt x="57165" y="148189"/>
                  </a:lnTo>
                  <a:cubicBezTo>
                    <a:pt x="57033" y="148189"/>
                    <a:pt x="56969" y="148120"/>
                    <a:pt x="56837" y="148120"/>
                  </a:cubicBezTo>
                  <a:lnTo>
                    <a:pt x="56768" y="148120"/>
                  </a:lnTo>
                  <a:cubicBezTo>
                    <a:pt x="56635" y="148056"/>
                    <a:pt x="56572" y="148056"/>
                    <a:pt x="56439" y="148056"/>
                  </a:cubicBezTo>
                  <a:cubicBezTo>
                    <a:pt x="56439" y="147987"/>
                    <a:pt x="56370" y="147987"/>
                    <a:pt x="56370" y="147987"/>
                  </a:cubicBezTo>
                  <a:cubicBezTo>
                    <a:pt x="56238" y="147987"/>
                    <a:pt x="56174" y="147924"/>
                    <a:pt x="56042" y="147924"/>
                  </a:cubicBezTo>
                  <a:lnTo>
                    <a:pt x="55973" y="147924"/>
                  </a:lnTo>
                  <a:cubicBezTo>
                    <a:pt x="55840" y="147855"/>
                    <a:pt x="55777" y="147855"/>
                    <a:pt x="55644" y="147791"/>
                  </a:cubicBezTo>
                  <a:cubicBezTo>
                    <a:pt x="52263" y="146996"/>
                    <a:pt x="48421" y="146000"/>
                    <a:pt x="44118" y="145009"/>
                  </a:cubicBezTo>
                  <a:cubicBezTo>
                    <a:pt x="43784" y="144940"/>
                    <a:pt x="43456" y="144808"/>
                    <a:pt x="43122" y="144744"/>
                  </a:cubicBezTo>
                  <a:cubicBezTo>
                    <a:pt x="39878" y="143949"/>
                    <a:pt x="36895" y="143022"/>
                    <a:pt x="33980" y="141893"/>
                  </a:cubicBezTo>
                  <a:close/>
                  <a:moveTo>
                    <a:pt x="66834" y="150927"/>
                  </a:moveTo>
                  <a:cubicBezTo>
                    <a:pt x="66879" y="150942"/>
                    <a:pt x="66924" y="150956"/>
                    <a:pt x="66969" y="150971"/>
                  </a:cubicBezTo>
                  <a:cubicBezTo>
                    <a:pt x="66923" y="150956"/>
                    <a:pt x="66878" y="150941"/>
                    <a:pt x="66834" y="150927"/>
                  </a:cubicBezTo>
                  <a:close/>
                  <a:moveTo>
                    <a:pt x="70218" y="151697"/>
                  </a:moveTo>
                  <a:lnTo>
                    <a:pt x="70218" y="151697"/>
                  </a:lnTo>
                  <a:cubicBezTo>
                    <a:pt x="70350" y="151830"/>
                    <a:pt x="70483" y="151898"/>
                    <a:pt x="70679" y="151962"/>
                  </a:cubicBezTo>
                  <a:cubicBezTo>
                    <a:pt x="70546" y="151898"/>
                    <a:pt x="70350" y="151830"/>
                    <a:pt x="70218" y="151697"/>
                  </a:cubicBezTo>
                  <a:close/>
                  <a:moveTo>
                    <a:pt x="70615" y="151829"/>
                  </a:moveTo>
                  <a:cubicBezTo>
                    <a:pt x="70748" y="151898"/>
                    <a:pt x="70944" y="152031"/>
                    <a:pt x="71076" y="152094"/>
                  </a:cubicBezTo>
                  <a:lnTo>
                    <a:pt x="71145" y="152094"/>
                  </a:lnTo>
                  <a:cubicBezTo>
                    <a:pt x="71012" y="152031"/>
                    <a:pt x="70880" y="151962"/>
                    <a:pt x="70679" y="151829"/>
                  </a:cubicBezTo>
                  <a:close/>
                  <a:moveTo>
                    <a:pt x="71076" y="151962"/>
                  </a:moveTo>
                  <a:cubicBezTo>
                    <a:pt x="71209" y="152031"/>
                    <a:pt x="71341" y="152163"/>
                    <a:pt x="71474" y="152227"/>
                  </a:cubicBezTo>
                  <a:lnTo>
                    <a:pt x="71542" y="152227"/>
                  </a:lnTo>
                  <a:cubicBezTo>
                    <a:pt x="71474" y="152163"/>
                    <a:pt x="71341" y="152094"/>
                    <a:pt x="71209" y="151962"/>
                  </a:cubicBezTo>
                  <a:close/>
                  <a:moveTo>
                    <a:pt x="71474" y="152094"/>
                  </a:moveTo>
                  <a:cubicBezTo>
                    <a:pt x="71606" y="152163"/>
                    <a:pt x="71738" y="152227"/>
                    <a:pt x="71871" y="152359"/>
                  </a:cubicBezTo>
                  <a:lnTo>
                    <a:pt x="72003" y="152359"/>
                  </a:lnTo>
                  <a:cubicBezTo>
                    <a:pt x="71871" y="152296"/>
                    <a:pt x="71738" y="152227"/>
                    <a:pt x="71675" y="152094"/>
                  </a:cubicBezTo>
                  <a:close/>
                  <a:moveTo>
                    <a:pt x="71940" y="152227"/>
                  </a:moveTo>
                  <a:cubicBezTo>
                    <a:pt x="72072" y="152296"/>
                    <a:pt x="72136" y="152359"/>
                    <a:pt x="72268" y="152428"/>
                  </a:cubicBezTo>
                  <a:cubicBezTo>
                    <a:pt x="72337" y="152492"/>
                    <a:pt x="72401" y="152492"/>
                    <a:pt x="72470" y="152492"/>
                  </a:cubicBezTo>
                  <a:cubicBezTo>
                    <a:pt x="72337" y="152428"/>
                    <a:pt x="72205" y="152359"/>
                    <a:pt x="72136" y="152227"/>
                  </a:cubicBezTo>
                  <a:close/>
                  <a:moveTo>
                    <a:pt x="72337" y="152359"/>
                  </a:moveTo>
                  <a:cubicBezTo>
                    <a:pt x="72470" y="152428"/>
                    <a:pt x="72602" y="152492"/>
                    <a:pt x="72666" y="152561"/>
                  </a:cubicBezTo>
                  <a:cubicBezTo>
                    <a:pt x="72735" y="152624"/>
                    <a:pt x="72798" y="152624"/>
                    <a:pt x="72867" y="152624"/>
                  </a:cubicBezTo>
                  <a:cubicBezTo>
                    <a:pt x="72798" y="152561"/>
                    <a:pt x="72666" y="152492"/>
                    <a:pt x="72602" y="152359"/>
                  </a:cubicBezTo>
                  <a:close/>
                  <a:moveTo>
                    <a:pt x="72798" y="152428"/>
                  </a:moveTo>
                  <a:cubicBezTo>
                    <a:pt x="72931" y="152561"/>
                    <a:pt x="73000" y="152624"/>
                    <a:pt x="73132" y="152693"/>
                  </a:cubicBezTo>
                  <a:cubicBezTo>
                    <a:pt x="73196" y="152693"/>
                    <a:pt x="73265" y="152757"/>
                    <a:pt x="73328" y="152757"/>
                  </a:cubicBezTo>
                  <a:cubicBezTo>
                    <a:pt x="73196" y="152693"/>
                    <a:pt x="73132" y="152624"/>
                    <a:pt x="73000" y="152492"/>
                  </a:cubicBezTo>
                  <a:cubicBezTo>
                    <a:pt x="72931" y="152492"/>
                    <a:pt x="72867" y="152492"/>
                    <a:pt x="72798" y="152428"/>
                  </a:cubicBezTo>
                  <a:close/>
                  <a:moveTo>
                    <a:pt x="141426" y="34781"/>
                  </a:moveTo>
                  <a:cubicBezTo>
                    <a:pt x="142157" y="35507"/>
                    <a:pt x="142883" y="36302"/>
                    <a:pt x="143546" y="37097"/>
                  </a:cubicBezTo>
                  <a:cubicBezTo>
                    <a:pt x="149507" y="43923"/>
                    <a:pt x="153816" y="51739"/>
                    <a:pt x="159248" y="63663"/>
                  </a:cubicBezTo>
                  <a:cubicBezTo>
                    <a:pt x="162692" y="71347"/>
                    <a:pt x="164415" y="79561"/>
                    <a:pt x="164415" y="87574"/>
                  </a:cubicBezTo>
                  <a:cubicBezTo>
                    <a:pt x="164415" y="103870"/>
                    <a:pt x="157393" y="119238"/>
                    <a:pt x="144012" y="127585"/>
                  </a:cubicBezTo>
                  <a:cubicBezTo>
                    <a:pt x="140965" y="129439"/>
                    <a:pt x="138315" y="132487"/>
                    <a:pt x="135665" y="136000"/>
                  </a:cubicBezTo>
                  <a:cubicBezTo>
                    <a:pt x="131754" y="141300"/>
                    <a:pt x="127981" y="147590"/>
                    <a:pt x="123275" y="152561"/>
                  </a:cubicBezTo>
                  <a:cubicBezTo>
                    <a:pt x="118638" y="157526"/>
                    <a:pt x="113143" y="161236"/>
                    <a:pt x="105856" y="161236"/>
                  </a:cubicBezTo>
                  <a:cubicBezTo>
                    <a:pt x="103736" y="161236"/>
                    <a:pt x="101484" y="160907"/>
                    <a:pt x="99099" y="160245"/>
                  </a:cubicBezTo>
                  <a:cubicBezTo>
                    <a:pt x="87902" y="157198"/>
                    <a:pt x="82072" y="155211"/>
                    <a:pt x="73265" y="152561"/>
                  </a:cubicBezTo>
                  <a:lnTo>
                    <a:pt x="73265" y="152561"/>
                  </a:lnTo>
                  <a:cubicBezTo>
                    <a:pt x="73328" y="152693"/>
                    <a:pt x="73461" y="152757"/>
                    <a:pt x="73530" y="152826"/>
                  </a:cubicBezTo>
                  <a:cubicBezTo>
                    <a:pt x="74457" y="153091"/>
                    <a:pt x="75384" y="153356"/>
                    <a:pt x="76243" y="153621"/>
                  </a:cubicBezTo>
                  <a:cubicBezTo>
                    <a:pt x="83530" y="155804"/>
                    <a:pt x="89227" y="157728"/>
                    <a:pt x="99030" y="160377"/>
                  </a:cubicBezTo>
                  <a:cubicBezTo>
                    <a:pt x="101484" y="161040"/>
                    <a:pt x="103736" y="161368"/>
                    <a:pt x="105856" y="161368"/>
                  </a:cubicBezTo>
                  <a:cubicBezTo>
                    <a:pt x="110758" y="161368"/>
                    <a:pt x="114865" y="159715"/>
                    <a:pt x="118442" y="157129"/>
                  </a:cubicBezTo>
                  <a:cubicBezTo>
                    <a:pt x="123742" y="153287"/>
                    <a:pt x="127912" y="147325"/>
                    <a:pt x="131887" y="141628"/>
                  </a:cubicBezTo>
                  <a:cubicBezTo>
                    <a:pt x="135861" y="135931"/>
                    <a:pt x="139571" y="130499"/>
                    <a:pt x="144076" y="127717"/>
                  </a:cubicBezTo>
                  <a:cubicBezTo>
                    <a:pt x="157525" y="119307"/>
                    <a:pt x="164547" y="103870"/>
                    <a:pt x="164547" y="87574"/>
                  </a:cubicBezTo>
                  <a:cubicBezTo>
                    <a:pt x="164547" y="79561"/>
                    <a:pt x="162825" y="71347"/>
                    <a:pt x="159311" y="63594"/>
                  </a:cubicBezTo>
                  <a:cubicBezTo>
                    <a:pt x="153948" y="51670"/>
                    <a:pt x="149640" y="43790"/>
                    <a:pt x="143678" y="36964"/>
                  </a:cubicBezTo>
                  <a:cubicBezTo>
                    <a:pt x="143016" y="36238"/>
                    <a:pt x="142353" y="35507"/>
                    <a:pt x="141691" y="34845"/>
                  </a:cubicBezTo>
                  <a:cubicBezTo>
                    <a:pt x="141627" y="34781"/>
                    <a:pt x="141558" y="34781"/>
                    <a:pt x="141426" y="347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3" name="Google Shape;723;p38"/>
            <p:cNvSpPr/>
            <p:nvPr/>
          </p:nvSpPr>
          <p:spPr>
            <a:xfrm>
              <a:off x="1742675" y="814425"/>
              <a:ext cx="4166700" cy="4107075"/>
            </a:xfrm>
            <a:custGeom>
              <a:avLst/>
              <a:gdLst/>
              <a:ahLst/>
              <a:cxnLst/>
              <a:rect l="l" t="t" r="r" b="b"/>
              <a:pathLst>
                <a:path w="166668" h="164283" extrusionOk="0">
                  <a:moveTo>
                    <a:pt x="92804" y="4309"/>
                  </a:moveTo>
                  <a:cubicBezTo>
                    <a:pt x="92873" y="4373"/>
                    <a:pt x="92873" y="4441"/>
                    <a:pt x="92936" y="4505"/>
                  </a:cubicBezTo>
                  <a:cubicBezTo>
                    <a:pt x="93005" y="4505"/>
                    <a:pt x="93069" y="4574"/>
                    <a:pt x="93201" y="4574"/>
                  </a:cubicBezTo>
                  <a:cubicBezTo>
                    <a:pt x="93138" y="4505"/>
                    <a:pt x="93069" y="4441"/>
                    <a:pt x="93069" y="4373"/>
                  </a:cubicBezTo>
                  <a:cubicBezTo>
                    <a:pt x="92936" y="4373"/>
                    <a:pt x="92873" y="4309"/>
                    <a:pt x="92804" y="4309"/>
                  </a:cubicBezTo>
                  <a:close/>
                  <a:moveTo>
                    <a:pt x="93201" y="4441"/>
                  </a:moveTo>
                  <a:cubicBezTo>
                    <a:pt x="93201" y="4505"/>
                    <a:pt x="93270" y="4574"/>
                    <a:pt x="93334" y="4638"/>
                  </a:cubicBezTo>
                  <a:cubicBezTo>
                    <a:pt x="93403" y="4706"/>
                    <a:pt x="93466" y="4706"/>
                    <a:pt x="93535" y="4770"/>
                  </a:cubicBezTo>
                  <a:cubicBezTo>
                    <a:pt x="93535" y="4638"/>
                    <a:pt x="93466" y="4574"/>
                    <a:pt x="93403" y="4505"/>
                  </a:cubicBezTo>
                  <a:cubicBezTo>
                    <a:pt x="93334" y="4505"/>
                    <a:pt x="93270" y="4441"/>
                    <a:pt x="93201" y="4441"/>
                  </a:cubicBezTo>
                  <a:close/>
                  <a:moveTo>
                    <a:pt x="93599" y="4574"/>
                  </a:moveTo>
                  <a:cubicBezTo>
                    <a:pt x="93599" y="4638"/>
                    <a:pt x="93668" y="4770"/>
                    <a:pt x="93731" y="4839"/>
                  </a:cubicBezTo>
                  <a:cubicBezTo>
                    <a:pt x="93800" y="4839"/>
                    <a:pt x="93864" y="4902"/>
                    <a:pt x="93933" y="4902"/>
                  </a:cubicBezTo>
                  <a:cubicBezTo>
                    <a:pt x="93864" y="4839"/>
                    <a:pt x="93800" y="4770"/>
                    <a:pt x="93800" y="4706"/>
                  </a:cubicBezTo>
                  <a:cubicBezTo>
                    <a:pt x="93731" y="4638"/>
                    <a:pt x="93668" y="4638"/>
                    <a:pt x="93599" y="4574"/>
                  </a:cubicBezTo>
                  <a:close/>
                  <a:moveTo>
                    <a:pt x="93933" y="4770"/>
                  </a:moveTo>
                  <a:lnTo>
                    <a:pt x="94129" y="4971"/>
                  </a:lnTo>
                  <a:cubicBezTo>
                    <a:pt x="94198" y="5035"/>
                    <a:pt x="94261" y="5035"/>
                    <a:pt x="94330" y="5035"/>
                  </a:cubicBezTo>
                  <a:lnTo>
                    <a:pt x="94129" y="4839"/>
                  </a:lnTo>
                  <a:cubicBezTo>
                    <a:pt x="94065" y="4839"/>
                    <a:pt x="93996" y="4770"/>
                    <a:pt x="93933" y="4770"/>
                  </a:cubicBezTo>
                  <a:close/>
                  <a:moveTo>
                    <a:pt x="94330" y="4903"/>
                  </a:moveTo>
                  <a:lnTo>
                    <a:pt x="94330" y="4903"/>
                  </a:lnTo>
                  <a:cubicBezTo>
                    <a:pt x="94394" y="4971"/>
                    <a:pt x="94463" y="5104"/>
                    <a:pt x="94526" y="5167"/>
                  </a:cubicBezTo>
                  <a:cubicBezTo>
                    <a:pt x="94595" y="5167"/>
                    <a:pt x="94659" y="5236"/>
                    <a:pt x="94727" y="5236"/>
                  </a:cubicBezTo>
                  <a:lnTo>
                    <a:pt x="94463" y="4971"/>
                  </a:lnTo>
                  <a:cubicBezTo>
                    <a:pt x="94463" y="4971"/>
                    <a:pt x="94394" y="4971"/>
                    <a:pt x="94330" y="4903"/>
                  </a:cubicBezTo>
                  <a:close/>
                  <a:moveTo>
                    <a:pt x="94727" y="5104"/>
                  </a:moveTo>
                  <a:lnTo>
                    <a:pt x="94924" y="5300"/>
                  </a:lnTo>
                  <a:cubicBezTo>
                    <a:pt x="94992" y="5369"/>
                    <a:pt x="94992" y="5369"/>
                    <a:pt x="95056" y="5369"/>
                  </a:cubicBezTo>
                  <a:lnTo>
                    <a:pt x="94860" y="5167"/>
                  </a:lnTo>
                  <a:cubicBezTo>
                    <a:pt x="94791" y="5104"/>
                    <a:pt x="94728" y="5104"/>
                    <a:pt x="94727" y="5104"/>
                  </a:cubicBezTo>
                  <a:close/>
                  <a:moveTo>
                    <a:pt x="95056" y="5236"/>
                  </a:moveTo>
                  <a:cubicBezTo>
                    <a:pt x="95189" y="5300"/>
                    <a:pt x="95257" y="5432"/>
                    <a:pt x="95321" y="5501"/>
                  </a:cubicBezTo>
                  <a:cubicBezTo>
                    <a:pt x="95390" y="5501"/>
                    <a:pt x="95390" y="5565"/>
                    <a:pt x="95454" y="5565"/>
                  </a:cubicBezTo>
                  <a:lnTo>
                    <a:pt x="95189" y="5300"/>
                  </a:lnTo>
                  <a:cubicBezTo>
                    <a:pt x="95125" y="5300"/>
                    <a:pt x="95125" y="5236"/>
                    <a:pt x="95056" y="5236"/>
                  </a:cubicBezTo>
                  <a:close/>
                  <a:moveTo>
                    <a:pt x="95454" y="5432"/>
                  </a:moveTo>
                  <a:cubicBezTo>
                    <a:pt x="95522" y="5501"/>
                    <a:pt x="95655" y="5565"/>
                    <a:pt x="95718" y="5697"/>
                  </a:cubicBezTo>
                  <a:cubicBezTo>
                    <a:pt x="95763" y="5697"/>
                    <a:pt x="95779" y="5697"/>
                    <a:pt x="95801" y="5716"/>
                  </a:cubicBezTo>
                  <a:lnTo>
                    <a:pt x="95801" y="5716"/>
                  </a:lnTo>
                  <a:lnTo>
                    <a:pt x="95522" y="5432"/>
                  </a:lnTo>
                  <a:close/>
                  <a:moveTo>
                    <a:pt x="95801" y="5716"/>
                  </a:moveTo>
                  <a:lnTo>
                    <a:pt x="95851" y="5766"/>
                  </a:lnTo>
                  <a:cubicBezTo>
                    <a:pt x="95828" y="5742"/>
                    <a:pt x="95814" y="5726"/>
                    <a:pt x="95801" y="5716"/>
                  </a:cubicBezTo>
                  <a:close/>
                  <a:moveTo>
                    <a:pt x="95851" y="5565"/>
                  </a:moveTo>
                  <a:cubicBezTo>
                    <a:pt x="95920" y="5697"/>
                    <a:pt x="96052" y="5766"/>
                    <a:pt x="96185" y="5899"/>
                  </a:cubicBezTo>
                  <a:lnTo>
                    <a:pt x="95851" y="5565"/>
                  </a:lnTo>
                  <a:close/>
                  <a:moveTo>
                    <a:pt x="98103" y="6625"/>
                  </a:moveTo>
                  <a:cubicBezTo>
                    <a:pt x="98898" y="7091"/>
                    <a:pt x="99693" y="7552"/>
                    <a:pt x="100557" y="8019"/>
                  </a:cubicBezTo>
                  <a:cubicBezTo>
                    <a:pt x="100620" y="8019"/>
                    <a:pt x="100689" y="8082"/>
                    <a:pt x="100753" y="8082"/>
                  </a:cubicBezTo>
                  <a:lnTo>
                    <a:pt x="101150" y="8284"/>
                  </a:lnTo>
                  <a:lnTo>
                    <a:pt x="101150" y="8347"/>
                  </a:lnTo>
                  <a:cubicBezTo>
                    <a:pt x="101283" y="8347"/>
                    <a:pt x="101415" y="8416"/>
                    <a:pt x="101548" y="8480"/>
                  </a:cubicBezTo>
                  <a:lnTo>
                    <a:pt x="101548" y="8548"/>
                  </a:lnTo>
                  <a:cubicBezTo>
                    <a:pt x="101680" y="8612"/>
                    <a:pt x="101813" y="8612"/>
                    <a:pt x="101882" y="8681"/>
                  </a:cubicBezTo>
                  <a:cubicBezTo>
                    <a:pt x="101945" y="8681"/>
                    <a:pt x="101945" y="8745"/>
                    <a:pt x="101945" y="8745"/>
                  </a:cubicBezTo>
                  <a:cubicBezTo>
                    <a:pt x="102078" y="8813"/>
                    <a:pt x="102147" y="8813"/>
                    <a:pt x="102279" y="8877"/>
                  </a:cubicBezTo>
                  <a:lnTo>
                    <a:pt x="102343" y="8946"/>
                  </a:lnTo>
                  <a:cubicBezTo>
                    <a:pt x="102475" y="9010"/>
                    <a:pt x="102544" y="9010"/>
                    <a:pt x="102677" y="9078"/>
                  </a:cubicBezTo>
                  <a:lnTo>
                    <a:pt x="102740" y="9142"/>
                  </a:lnTo>
                  <a:cubicBezTo>
                    <a:pt x="102873" y="9211"/>
                    <a:pt x="102942" y="9211"/>
                    <a:pt x="103005" y="9275"/>
                  </a:cubicBezTo>
                  <a:cubicBezTo>
                    <a:pt x="103074" y="9275"/>
                    <a:pt x="103074" y="9343"/>
                    <a:pt x="103138" y="9343"/>
                  </a:cubicBezTo>
                  <a:cubicBezTo>
                    <a:pt x="103207" y="9407"/>
                    <a:pt x="103339" y="9476"/>
                    <a:pt x="103403" y="9476"/>
                  </a:cubicBezTo>
                  <a:cubicBezTo>
                    <a:pt x="103472" y="9539"/>
                    <a:pt x="103472" y="9539"/>
                    <a:pt x="103535" y="9539"/>
                  </a:cubicBezTo>
                  <a:cubicBezTo>
                    <a:pt x="103604" y="9608"/>
                    <a:pt x="103668" y="9672"/>
                    <a:pt x="103736" y="9672"/>
                  </a:cubicBezTo>
                  <a:cubicBezTo>
                    <a:pt x="103800" y="9741"/>
                    <a:pt x="103869" y="9741"/>
                    <a:pt x="103933" y="9741"/>
                  </a:cubicBezTo>
                  <a:cubicBezTo>
                    <a:pt x="104001" y="9804"/>
                    <a:pt x="104065" y="9873"/>
                    <a:pt x="104134" y="9873"/>
                  </a:cubicBezTo>
                  <a:cubicBezTo>
                    <a:pt x="104198" y="9937"/>
                    <a:pt x="104266" y="9937"/>
                    <a:pt x="104266" y="9937"/>
                  </a:cubicBezTo>
                  <a:cubicBezTo>
                    <a:pt x="104330" y="10006"/>
                    <a:pt x="104463" y="10069"/>
                    <a:pt x="104531" y="10069"/>
                  </a:cubicBezTo>
                  <a:cubicBezTo>
                    <a:pt x="104531" y="10138"/>
                    <a:pt x="104595" y="10138"/>
                    <a:pt x="104664" y="10202"/>
                  </a:cubicBezTo>
                  <a:cubicBezTo>
                    <a:pt x="104727" y="10202"/>
                    <a:pt x="104796" y="10271"/>
                    <a:pt x="104860" y="10271"/>
                  </a:cubicBezTo>
                  <a:cubicBezTo>
                    <a:pt x="104929" y="10334"/>
                    <a:pt x="104992" y="10334"/>
                    <a:pt x="104992" y="10403"/>
                  </a:cubicBezTo>
                  <a:cubicBezTo>
                    <a:pt x="105125" y="10403"/>
                    <a:pt x="105194" y="10467"/>
                    <a:pt x="105257" y="10467"/>
                  </a:cubicBezTo>
                  <a:lnTo>
                    <a:pt x="105390" y="10599"/>
                  </a:lnTo>
                  <a:cubicBezTo>
                    <a:pt x="105459" y="10599"/>
                    <a:pt x="105522" y="10668"/>
                    <a:pt x="105591" y="10732"/>
                  </a:cubicBezTo>
                  <a:cubicBezTo>
                    <a:pt x="105655" y="10732"/>
                    <a:pt x="105724" y="10732"/>
                    <a:pt x="105787" y="10801"/>
                  </a:cubicBezTo>
                  <a:cubicBezTo>
                    <a:pt x="105856" y="10801"/>
                    <a:pt x="105920" y="10864"/>
                    <a:pt x="105989" y="10933"/>
                  </a:cubicBezTo>
                  <a:cubicBezTo>
                    <a:pt x="106052" y="10933"/>
                    <a:pt x="106052" y="10933"/>
                    <a:pt x="106121" y="10997"/>
                  </a:cubicBezTo>
                  <a:cubicBezTo>
                    <a:pt x="106185" y="11066"/>
                    <a:pt x="106254" y="11066"/>
                    <a:pt x="106317" y="11129"/>
                  </a:cubicBezTo>
                  <a:cubicBezTo>
                    <a:pt x="106386" y="11129"/>
                    <a:pt x="106450" y="11198"/>
                    <a:pt x="106519" y="11198"/>
                  </a:cubicBezTo>
                  <a:cubicBezTo>
                    <a:pt x="106582" y="11262"/>
                    <a:pt x="106651" y="11262"/>
                    <a:pt x="106715" y="11331"/>
                  </a:cubicBezTo>
                  <a:cubicBezTo>
                    <a:pt x="106784" y="11331"/>
                    <a:pt x="106784" y="11394"/>
                    <a:pt x="106847" y="11394"/>
                  </a:cubicBezTo>
                  <a:cubicBezTo>
                    <a:pt x="106916" y="11463"/>
                    <a:pt x="106980" y="11463"/>
                    <a:pt x="107049" y="11527"/>
                  </a:cubicBezTo>
                  <a:cubicBezTo>
                    <a:pt x="107112" y="11527"/>
                    <a:pt x="107181" y="11596"/>
                    <a:pt x="107181" y="11596"/>
                  </a:cubicBezTo>
                  <a:cubicBezTo>
                    <a:pt x="107245" y="11659"/>
                    <a:pt x="107377" y="11659"/>
                    <a:pt x="107446" y="11728"/>
                  </a:cubicBezTo>
                  <a:cubicBezTo>
                    <a:pt x="107446" y="11728"/>
                    <a:pt x="107510" y="11792"/>
                    <a:pt x="107579" y="11792"/>
                  </a:cubicBezTo>
                  <a:cubicBezTo>
                    <a:pt x="107642" y="11861"/>
                    <a:pt x="107711" y="11861"/>
                    <a:pt x="107775" y="11924"/>
                  </a:cubicBezTo>
                  <a:cubicBezTo>
                    <a:pt x="107844" y="11993"/>
                    <a:pt x="107844" y="11993"/>
                    <a:pt x="107907" y="11993"/>
                  </a:cubicBezTo>
                  <a:cubicBezTo>
                    <a:pt x="107976" y="12057"/>
                    <a:pt x="108040" y="12126"/>
                    <a:pt x="108109" y="12126"/>
                  </a:cubicBezTo>
                  <a:cubicBezTo>
                    <a:pt x="111617" y="14176"/>
                    <a:pt x="115194" y="16365"/>
                    <a:pt x="118840" y="18750"/>
                  </a:cubicBezTo>
                  <a:cubicBezTo>
                    <a:pt x="124802" y="22523"/>
                    <a:pt x="129767" y="25835"/>
                    <a:pt x="134076" y="29015"/>
                  </a:cubicBezTo>
                  <a:cubicBezTo>
                    <a:pt x="134139" y="29015"/>
                    <a:pt x="134208" y="29084"/>
                    <a:pt x="134272" y="29147"/>
                  </a:cubicBezTo>
                  <a:lnTo>
                    <a:pt x="134473" y="29349"/>
                  </a:lnTo>
                  <a:lnTo>
                    <a:pt x="134537" y="29349"/>
                  </a:lnTo>
                  <a:cubicBezTo>
                    <a:pt x="134606" y="29412"/>
                    <a:pt x="134669" y="29412"/>
                    <a:pt x="134738" y="29481"/>
                  </a:cubicBezTo>
                  <a:lnTo>
                    <a:pt x="134738" y="29545"/>
                  </a:lnTo>
                  <a:cubicBezTo>
                    <a:pt x="134802" y="29545"/>
                    <a:pt x="134871" y="29614"/>
                    <a:pt x="134934" y="29677"/>
                  </a:cubicBezTo>
                  <a:lnTo>
                    <a:pt x="135003" y="29677"/>
                  </a:lnTo>
                  <a:cubicBezTo>
                    <a:pt x="135067" y="29746"/>
                    <a:pt x="135136" y="29810"/>
                    <a:pt x="135199" y="29810"/>
                  </a:cubicBezTo>
                  <a:lnTo>
                    <a:pt x="135199" y="29879"/>
                  </a:lnTo>
                  <a:cubicBezTo>
                    <a:pt x="135268" y="29942"/>
                    <a:pt x="135332" y="29942"/>
                    <a:pt x="135400" y="30011"/>
                  </a:cubicBezTo>
                  <a:lnTo>
                    <a:pt x="135464" y="30011"/>
                  </a:lnTo>
                  <a:lnTo>
                    <a:pt x="135665" y="30207"/>
                  </a:lnTo>
                  <a:cubicBezTo>
                    <a:pt x="135729" y="30276"/>
                    <a:pt x="135798" y="30340"/>
                    <a:pt x="135862" y="30340"/>
                  </a:cubicBezTo>
                  <a:cubicBezTo>
                    <a:pt x="135862" y="30409"/>
                    <a:pt x="135862" y="30409"/>
                    <a:pt x="135930" y="30409"/>
                  </a:cubicBezTo>
                  <a:cubicBezTo>
                    <a:pt x="135994" y="30472"/>
                    <a:pt x="136063" y="30472"/>
                    <a:pt x="136127" y="30541"/>
                  </a:cubicBezTo>
                  <a:lnTo>
                    <a:pt x="136328" y="30737"/>
                  </a:lnTo>
                  <a:cubicBezTo>
                    <a:pt x="136391" y="30806"/>
                    <a:pt x="136524" y="30870"/>
                    <a:pt x="136593" y="30870"/>
                  </a:cubicBezTo>
                  <a:lnTo>
                    <a:pt x="136593" y="30939"/>
                  </a:lnTo>
                  <a:cubicBezTo>
                    <a:pt x="136656" y="30939"/>
                    <a:pt x="136725" y="31002"/>
                    <a:pt x="136789" y="31071"/>
                  </a:cubicBezTo>
                  <a:cubicBezTo>
                    <a:pt x="136858" y="31135"/>
                    <a:pt x="136921" y="31204"/>
                    <a:pt x="137054" y="31267"/>
                  </a:cubicBezTo>
                  <a:lnTo>
                    <a:pt x="137255" y="31469"/>
                  </a:lnTo>
                  <a:cubicBezTo>
                    <a:pt x="137319" y="31469"/>
                    <a:pt x="137388" y="31532"/>
                    <a:pt x="137451" y="31601"/>
                  </a:cubicBezTo>
                  <a:cubicBezTo>
                    <a:pt x="137520" y="31665"/>
                    <a:pt x="137584" y="31665"/>
                    <a:pt x="137653" y="31733"/>
                  </a:cubicBezTo>
                  <a:cubicBezTo>
                    <a:pt x="138417" y="32323"/>
                    <a:pt x="139186" y="32913"/>
                    <a:pt x="139906" y="33454"/>
                  </a:cubicBezTo>
                  <a:lnTo>
                    <a:pt x="139906" y="33454"/>
                  </a:lnTo>
                  <a:cubicBezTo>
                    <a:pt x="139861" y="33412"/>
                    <a:pt x="139817" y="33368"/>
                    <a:pt x="139773" y="33323"/>
                  </a:cubicBezTo>
                  <a:cubicBezTo>
                    <a:pt x="138978" y="32661"/>
                    <a:pt x="138183" y="31998"/>
                    <a:pt x="137319" y="31336"/>
                  </a:cubicBezTo>
                  <a:cubicBezTo>
                    <a:pt x="137255" y="31267"/>
                    <a:pt x="137186" y="31267"/>
                    <a:pt x="137186" y="31204"/>
                  </a:cubicBezTo>
                  <a:cubicBezTo>
                    <a:pt x="137123" y="31135"/>
                    <a:pt x="137054" y="31071"/>
                    <a:pt x="136990" y="31071"/>
                  </a:cubicBezTo>
                  <a:lnTo>
                    <a:pt x="136789" y="30870"/>
                  </a:lnTo>
                  <a:cubicBezTo>
                    <a:pt x="136725" y="30806"/>
                    <a:pt x="136593" y="30737"/>
                    <a:pt x="136524" y="30737"/>
                  </a:cubicBezTo>
                  <a:lnTo>
                    <a:pt x="136328" y="30541"/>
                  </a:lnTo>
                  <a:cubicBezTo>
                    <a:pt x="136259" y="30472"/>
                    <a:pt x="136195" y="30409"/>
                    <a:pt x="136127" y="30409"/>
                  </a:cubicBezTo>
                  <a:lnTo>
                    <a:pt x="136127" y="30340"/>
                  </a:lnTo>
                  <a:cubicBezTo>
                    <a:pt x="136063" y="30340"/>
                    <a:pt x="135994" y="30276"/>
                    <a:pt x="135930" y="30207"/>
                  </a:cubicBezTo>
                  <a:lnTo>
                    <a:pt x="135862" y="30207"/>
                  </a:lnTo>
                  <a:cubicBezTo>
                    <a:pt x="135798" y="30144"/>
                    <a:pt x="135729" y="30075"/>
                    <a:pt x="135665" y="30075"/>
                  </a:cubicBezTo>
                  <a:lnTo>
                    <a:pt x="135665" y="30011"/>
                  </a:lnTo>
                  <a:cubicBezTo>
                    <a:pt x="135597" y="30011"/>
                    <a:pt x="135533" y="29942"/>
                    <a:pt x="135464" y="29879"/>
                  </a:cubicBezTo>
                  <a:lnTo>
                    <a:pt x="135400" y="29879"/>
                  </a:lnTo>
                  <a:lnTo>
                    <a:pt x="135199" y="29677"/>
                  </a:lnTo>
                  <a:cubicBezTo>
                    <a:pt x="135136" y="29614"/>
                    <a:pt x="135067" y="29614"/>
                    <a:pt x="135003" y="29545"/>
                  </a:cubicBezTo>
                  <a:lnTo>
                    <a:pt x="134802" y="29349"/>
                  </a:lnTo>
                  <a:lnTo>
                    <a:pt x="134738" y="29349"/>
                  </a:lnTo>
                  <a:cubicBezTo>
                    <a:pt x="134669" y="29280"/>
                    <a:pt x="134606" y="29216"/>
                    <a:pt x="134537" y="29216"/>
                  </a:cubicBezTo>
                  <a:lnTo>
                    <a:pt x="134537" y="29147"/>
                  </a:lnTo>
                  <a:cubicBezTo>
                    <a:pt x="134473" y="29147"/>
                    <a:pt x="134404" y="29084"/>
                    <a:pt x="134341" y="29015"/>
                  </a:cubicBezTo>
                  <a:lnTo>
                    <a:pt x="134272" y="29015"/>
                  </a:lnTo>
                  <a:cubicBezTo>
                    <a:pt x="134208" y="28951"/>
                    <a:pt x="134139" y="28882"/>
                    <a:pt x="134076" y="28882"/>
                  </a:cubicBezTo>
                  <a:cubicBezTo>
                    <a:pt x="129836" y="25703"/>
                    <a:pt x="124865" y="22391"/>
                    <a:pt x="118903" y="18617"/>
                  </a:cubicBezTo>
                  <a:cubicBezTo>
                    <a:pt x="115326" y="16296"/>
                    <a:pt x="111749" y="14113"/>
                    <a:pt x="108241" y="12057"/>
                  </a:cubicBezTo>
                  <a:cubicBezTo>
                    <a:pt x="108172" y="11993"/>
                    <a:pt x="108109" y="11993"/>
                    <a:pt x="108040" y="11924"/>
                  </a:cubicBezTo>
                  <a:cubicBezTo>
                    <a:pt x="107976" y="11924"/>
                    <a:pt x="107976" y="11861"/>
                    <a:pt x="107907" y="11861"/>
                  </a:cubicBezTo>
                  <a:cubicBezTo>
                    <a:pt x="107844" y="11792"/>
                    <a:pt x="107775" y="11792"/>
                    <a:pt x="107711" y="11728"/>
                  </a:cubicBezTo>
                  <a:cubicBezTo>
                    <a:pt x="107642" y="11728"/>
                    <a:pt x="107579" y="11659"/>
                    <a:pt x="107579" y="11659"/>
                  </a:cubicBezTo>
                  <a:cubicBezTo>
                    <a:pt x="107446" y="11596"/>
                    <a:pt x="107377" y="11527"/>
                    <a:pt x="107314" y="11527"/>
                  </a:cubicBezTo>
                  <a:cubicBezTo>
                    <a:pt x="107314" y="11463"/>
                    <a:pt x="107245" y="11463"/>
                    <a:pt x="107181" y="11463"/>
                  </a:cubicBezTo>
                  <a:cubicBezTo>
                    <a:pt x="107112" y="11394"/>
                    <a:pt x="107049" y="11331"/>
                    <a:pt x="106980" y="11331"/>
                  </a:cubicBezTo>
                  <a:cubicBezTo>
                    <a:pt x="106916" y="11262"/>
                    <a:pt x="106916" y="11262"/>
                    <a:pt x="106847" y="11262"/>
                  </a:cubicBezTo>
                  <a:cubicBezTo>
                    <a:pt x="106784" y="11198"/>
                    <a:pt x="106715" y="11129"/>
                    <a:pt x="106651" y="11129"/>
                  </a:cubicBezTo>
                  <a:cubicBezTo>
                    <a:pt x="106582" y="11066"/>
                    <a:pt x="106519" y="11066"/>
                    <a:pt x="106450" y="11066"/>
                  </a:cubicBezTo>
                  <a:cubicBezTo>
                    <a:pt x="106386" y="10997"/>
                    <a:pt x="106317" y="10933"/>
                    <a:pt x="106254" y="10933"/>
                  </a:cubicBezTo>
                  <a:lnTo>
                    <a:pt x="106121" y="10801"/>
                  </a:lnTo>
                  <a:cubicBezTo>
                    <a:pt x="106052" y="10801"/>
                    <a:pt x="105989" y="10732"/>
                    <a:pt x="105920" y="10732"/>
                  </a:cubicBezTo>
                  <a:cubicBezTo>
                    <a:pt x="105856" y="10668"/>
                    <a:pt x="105787" y="10668"/>
                    <a:pt x="105787" y="10599"/>
                  </a:cubicBezTo>
                  <a:cubicBezTo>
                    <a:pt x="105724" y="10599"/>
                    <a:pt x="105591" y="10536"/>
                    <a:pt x="105522" y="10536"/>
                  </a:cubicBezTo>
                  <a:cubicBezTo>
                    <a:pt x="105522" y="10467"/>
                    <a:pt x="105459" y="10467"/>
                    <a:pt x="105390" y="10403"/>
                  </a:cubicBezTo>
                  <a:cubicBezTo>
                    <a:pt x="105326" y="10403"/>
                    <a:pt x="105257" y="10334"/>
                    <a:pt x="105194" y="10334"/>
                  </a:cubicBezTo>
                  <a:cubicBezTo>
                    <a:pt x="105125" y="10271"/>
                    <a:pt x="105061" y="10271"/>
                    <a:pt x="105061" y="10202"/>
                  </a:cubicBezTo>
                  <a:cubicBezTo>
                    <a:pt x="104992" y="10202"/>
                    <a:pt x="104860" y="10138"/>
                    <a:pt x="104796" y="10138"/>
                  </a:cubicBezTo>
                  <a:cubicBezTo>
                    <a:pt x="104796" y="10069"/>
                    <a:pt x="104727" y="10069"/>
                    <a:pt x="104664" y="10006"/>
                  </a:cubicBezTo>
                  <a:cubicBezTo>
                    <a:pt x="104595" y="10006"/>
                    <a:pt x="104531" y="9937"/>
                    <a:pt x="104463" y="9873"/>
                  </a:cubicBezTo>
                  <a:cubicBezTo>
                    <a:pt x="104399" y="9873"/>
                    <a:pt x="104399" y="9873"/>
                    <a:pt x="104330" y="9804"/>
                  </a:cubicBezTo>
                  <a:cubicBezTo>
                    <a:pt x="104266" y="9804"/>
                    <a:pt x="104134" y="9741"/>
                    <a:pt x="104065" y="9672"/>
                  </a:cubicBezTo>
                  <a:cubicBezTo>
                    <a:pt x="104065" y="9672"/>
                    <a:pt x="104001" y="9672"/>
                    <a:pt x="103933" y="9608"/>
                  </a:cubicBezTo>
                  <a:cubicBezTo>
                    <a:pt x="103869" y="9608"/>
                    <a:pt x="103800" y="9539"/>
                    <a:pt x="103736" y="9476"/>
                  </a:cubicBezTo>
                  <a:lnTo>
                    <a:pt x="103604" y="9476"/>
                  </a:lnTo>
                  <a:cubicBezTo>
                    <a:pt x="103535" y="9407"/>
                    <a:pt x="103403" y="9343"/>
                    <a:pt x="103339" y="9275"/>
                  </a:cubicBezTo>
                  <a:lnTo>
                    <a:pt x="103270" y="9275"/>
                  </a:lnTo>
                  <a:cubicBezTo>
                    <a:pt x="103138" y="9211"/>
                    <a:pt x="103074" y="9142"/>
                    <a:pt x="103005" y="9078"/>
                  </a:cubicBezTo>
                  <a:lnTo>
                    <a:pt x="102873" y="9078"/>
                  </a:lnTo>
                  <a:cubicBezTo>
                    <a:pt x="102809" y="9010"/>
                    <a:pt x="102677" y="8946"/>
                    <a:pt x="102608" y="8946"/>
                  </a:cubicBezTo>
                  <a:cubicBezTo>
                    <a:pt x="102608" y="8877"/>
                    <a:pt x="102544" y="8877"/>
                    <a:pt x="102544" y="8877"/>
                  </a:cubicBezTo>
                  <a:cubicBezTo>
                    <a:pt x="102412" y="8813"/>
                    <a:pt x="102343" y="8745"/>
                    <a:pt x="102210" y="8745"/>
                  </a:cubicBezTo>
                  <a:lnTo>
                    <a:pt x="102210" y="8681"/>
                  </a:lnTo>
                  <a:cubicBezTo>
                    <a:pt x="102078" y="8612"/>
                    <a:pt x="101945" y="8548"/>
                    <a:pt x="101882" y="8548"/>
                  </a:cubicBezTo>
                  <a:cubicBezTo>
                    <a:pt x="101882" y="8548"/>
                    <a:pt x="101882" y="8480"/>
                    <a:pt x="101813" y="8480"/>
                  </a:cubicBezTo>
                  <a:cubicBezTo>
                    <a:pt x="101749" y="8480"/>
                    <a:pt x="101617" y="8416"/>
                    <a:pt x="101484" y="8347"/>
                  </a:cubicBezTo>
                  <a:cubicBezTo>
                    <a:pt x="101484" y="8284"/>
                    <a:pt x="101415" y="8284"/>
                    <a:pt x="101352" y="8284"/>
                  </a:cubicBezTo>
                  <a:cubicBezTo>
                    <a:pt x="100488" y="7817"/>
                    <a:pt x="99693" y="7420"/>
                    <a:pt x="98898" y="7022"/>
                  </a:cubicBezTo>
                  <a:lnTo>
                    <a:pt x="98103" y="6625"/>
                  </a:lnTo>
                  <a:close/>
                  <a:moveTo>
                    <a:pt x="139906" y="33454"/>
                  </a:moveTo>
                  <a:lnTo>
                    <a:pt x="139906" y="33454"/>
                  </a:lnTo>
                  <a:cubicBezTo>
                    <a:pt x="139994" y="33537"/>
                    <a:pt x="140082" y="33610"/>
                    <a:pt x="140170" y="33652"/>
                  </a:cubicBezTo>
                  <a:cubicBezTo>
                    <a:pt x="140083" y="33587"/>
                    <a:pt x="139995" y="33521"/>
                    <a:pt x="139906" y="33454"/>
                  </a:cubicBezTo>
                  <a:close/>
                  <a:moveTo>
                    <a:pt x="141892" y="35374"/>
                  </a:moveTo>
                  <a:lnTo>
                    <a:pt x="141892" y="35374"/>
                  </a:lnTo>
                  <a:cubicBezTo>
                    <a:pt x="142025" y="35443"/>
                    <a:pt x="142088" y="35443"/>
                    <a:pt x="142221" y="35507"/>
                  </a:cubicBezTo>
                  <a:cubicBezTo>
                    <a:pt x="142157" y="35443"/>
                    <a:pt x="142025" y="35443"/>
                    <a:pt x="141892" y="35374"/>
                  </a:cubicBezTo>
                  <a:close/>
                  <a:moveTo>
                    <a:pt x="142088" y="35576"/>
                  </a:moveTo>
                  <a:cubicBezTo>
                    <a:pt x="142116" y="35576"/>
                    <a:pt x="142142" y="35578"/>
                    <a:pt x="142165" y="35583"/>
                  </a:cubicBezTo>
                  <a:lnTo>
                    <a:pt x="142165" y="35583"/>
                  </a:lnTo>
                  <a:cubicBezTo>
                    <a:pt x="142162" y="35581"/>
                    <a:pt x="142160" y="35578"/>
                    <a:pt x="142157" y="35576"/>
                  </a:cubicBezTo>
                  <a:close/>
                  <a:moveTo>
                    <a:pt x="142165" y="35583"/>
                  </a:moveTo>
                  <a:cubicBezTo>
                    <a:pt x="142231" y="35639"/>
                    <a:pt x="142356" y="35642"/>
                    <a:pt x="142422" y="35708"/>
                  </a:cubicBezTo>
                  <a:lnTo>
                    <a:pt x="142422" y="35639"/>
                  </a:lnTo>
                  <a:cubicBezTo>
                    <a:pt x="142318" y="35639"/>
                    <a:pt x="142253" y="35600"/>
                    <a:pt x="142165" y="35583"/>
                  </a:cubicBezTo>
                  <a:close/>
                  <a:moveTo>
                    <a:pt x="142290" y="35772"/>
                  </a:moveTo>
                  <a:cubicBezTo>
                    <a:pt x="142316" y="35772"/>
                    <a:pt x="142339" y="35774"/>
                    <a:pt x="142361" y="35779"/>
                  </a:cubicBezTo>
                  <a:lnTo>
                    <a:pt x="142361" y="35779"/>
                  </a:lnTo>
                  <a:cubicBezTo>
                    <a:pt x="142358" y="35776"/>
                    <a:pt x="142356" y="35774"/>
                    <a:pt x="142353" y="35772"/>
                  </a:cubicBezTo>
                  <a:close/>
                  <a:moveTo>
                    <a:pt x="142361" y="35779"/>
                  </a:moveTo>
                  <a:lnTo>
                    <a:pt x="142361" y="35779"/>
                  </a:lnTo>
                  <a:cubicBezTo>
                    <a:pt x="142431" y="35841"/>
                    <a:pt x="142557" y="35843"/>
                    <a:pt x="142618" y="35904"/>
                  </a:cubicBezTo>
                  <a:lnTo>
                    <a:pt x="142618" y="35841"/>
                  </a:lnTo>
                  <a:cubicBezTo>
                    <a:pt x="142512" y="35841"/>
                    <a:pt x="142450" y="35796"/>
                    <a:pt x="142361" y="35779"/>
                  </a:cubicBezTo>
                  <a:close/>
                  <a:moveTo>
                    <a:pt x="142486" y="35904"/>
                  </a:moveTo>
                  <a:cubicBezTo>
                    <a:pt x="142486" y="35973"/>
                    <a:pt x="142555" y="35973"/>
                    <a:pt x="142555" y="35973"/>
                  </a:cubicBezTo>
                  <a:cubicBezTo>
                    <a:pt x="142618" y="36037"/>
                    <a:pt x="142751" y="36037"/>
                    <a:pt x="142820" y="36037"/>
                  </a:cubicBezTo>
                  <a:cubicBezTo>
                    <a:pt x="142687" y="35973"/>
                    <a:pt x="142618" y="35973"/>
                    <a:pt x="142486" y="35904"/>
                  </a:cubicBezTo>
                  <a:close/>
                  <a:moveTo>
                    <a:pt x="142687" y="36106"/>
                  </a:moveTo>
                  <a:lnTo>
                    <a:pt x="142751" y="36169"/>
                  </a:lnTo>
                  <a:cubicBezTo>
                    <a:pt x="142883" y="36238"/>
                    <a:pt x="142952" y="36238"/>
                    <a:pt x="143016" y="36238"/>
                  </a:cubicBezTo>
                  <a:lnTo>
                    <a:pt x="142952" y="36169"/>
                  </a:lnTo>
                  <a:cubicBezTo>
                    <a:pt x="142883" y="36169"/>
                    <a:pt x="142751" y="36106"/>
                    <a:pt x="142687" y="36106"/>
                  </a:cubicBezTo>
                  <a:close/>
                  <a:moveTo>
                    <a:pt x="73726" y="1"/>
                  </a:moveTo>
                  <a:cubicBezTo>
                    <a:pt x="72867" y="1"/>
                    <a:pt x="72004" y="1"/>
                    <a:pt x="71145" y="69"/>
                  </a:cubicBezTo>
                  <a:cubicBezTo>
                    <a:pt x="62995" y="732"/>
                    <a:pt x="56969" y="3779"/>
                    <a:pt x="52332" y="8284"/>
                  </a:cubicBezTo>
                  <a:cubicBezTo>
                    <a:pt x="45374" y="15040"/>
                    <a:pt x="41399" y="25040"/>
                    <a:pt x="37690" y="35178"/>
                  </a:cubicBezTo>
                  <a:cubicBezTo>
                    <a:pt x="36895" y="37361"/>
                    <a:pt x="36100" y="39550"/>
                    <a:pt x="35242" y="41734"/>
                  </a:cubicBezTo>
                  <a:cubicBezTo>
                    <a:pt x="35242" y="41802"/>
                    <a:pt x="35173" y="41866"/>
                    <a:pt x="35173" y="41935"/>
                  </a:cubicBezTo>
                  <a:cubicBezTo>
                    <a:pt x="35173" y="41998"/>
                    <a:pt x="35173" y="41998"/>
                    <a:pt x="35109" y="42067"/>
                  </a:cubicBezTo>
                  <a:cubicBezTo>
                    <a:pt x="35109" y="42131"/>
                    <a:pt x="35040" y="42200"/>
                    <a:pt x="35040" y="42263"/>
                  </a:cubicBezTo>
                  <a:lnTo>
                    <a:pt x="35040" y="42332"/>
                  </a:lnTo>
                  <a:cubicBezTo>
                    <a:pt x="34977" y="42465"/>
                    <a:pt x="34908" y="42528"/>
                    <a:pt x="34908" y="42661"/>
                  </a:cubicBezTo>
                  <a:lnTo>
                    <a:pt x="34908" y="42730"/>
                  </a:lnTo>
                  <a:cubicBezTo>
                    <a:pt x="34844" y="42793"/>
                    <a:pt x="34775" y="42862"/>
                    <a:pt x="34775" y="42995"/>
                  </a:cubicBezTo>
                  <a:lnTo>
                    <a:pt x="34775" y="43058"/>
                  </a:lnTo>
                  <a:cubicBezTo>
                    <a:pt x="34712" y="43127"/>
                    <a:pt x="34712" y="43260"/>
                    <a:pt x="34643" y="43323"/>
                  </a:cubicBezTo>
                  <a:lnTo>
                    <a:pt x="34643" y="43392"/>
                  </a:lnTo>
                  <a:cubicBezTo>
                    <a:pt x="34579" y="43456"/>
                    <a:pt x="34579" y="43525"/>
                    <a:pt x="34510" y="43657"/>
                  </a:cubicBezTo>
                  <a:cubicBezTo>
                    <a:pt x="33676" y="45906"/>
                    <a:pt x="32838" y="48096"/>
                    <a:pt x="31940" y="50225"/>
                  </a:cubicBezTo>
                  <a:lnTo>
                    <a:pt x="31940" y="50225"/>
                  </a:lnTo>
                  <a:cubicBezTo>
                    <a:pt x="32006" y="50089"/>
                    <a:pt x="32082" y="49953"/>
                    <a:pt x="32125" y="49815"/>
                  </a:cubicBezTo>
                  <a:cubicBezTo>
                    <a:pt x="33053" y="47695"/>
                    <a:pt x="33980" y="45512"/>
                    <a:pt x="34775" y="43260"/>
                  </a:cubicBezTo>
                  <a:lnTo>
                    <a:pt x="34844" y="43260"/>
                  </a:lnTo>
                  <a:cubicBezTo>
                    <a:pt x="34844" y="43127"/>
                    <a:pt x="34908" y="43058"/>
                    <a:pt x="34908" y="42926"/>
                  </a:cubicBezTo>
                  <a:lnTo>
                    <a:pt x="34977" y="42926"/>
                  </a:lnTo>
                  <a:cubicBezTo>
                    <a:pt x="34977" y="42793"/>
                    <a:pt x="35040" y="42730"/>
                    <a:pt x="35040" y="42661"/>
                  </a:cubicBezTo>
                  <a:cubicBezTo>
                    <a:pt x="35040" y="42597"/>
                    <a:pt x="35040" y="42597"/>
                    <a:pt x="35109" y="42597"/>
                  </a:cubicBezTo>
                  <a:cubicBezTo>
                    <a:pt x="35109" y="42465"/>
                    <a:pt x="35173" y="42396"/>
                    <a:pt x="35173" y="42332"/>
                  </a:cubicBezTo>
                  <a:lnTo>
                    <a:pt x="35173" y="42263"/>
                  </a:lnTo>
                  <a:cubicBezTo>
                    <a:pt x="35242" y="42200"/>
                    <a:pt x="35242" y="42067"/>
                    <a:pt x="35305" y="41998"/>
                  </a:cubicBezTo>
                  <a:lnTo>
                    <a:pt x="35305" y="41935"/>
                  </a:lnTo>
                  <a:cubicBezTo>
                    <a:pt x="35374" y="41866"/>
                    <a:pt x="35374" y="41734"/>
                    <a:pt x="35438" y="41670"/>
                  </a:cubicBezTo>
                  <a:cubicBezTo>
                    <a:pt x="37494" y="36169"/>
                    <a:pt x="39412" y="30541"/>
                    <a:pt x="41733" y="25242"/>
                  </a:cubicBezTo>
                  <a:cubicBezTo>
                    <a:pt x="44516" y="18750"/>
                    <a:pt x="47759" y="12852"/>
                    <a:pt x="52396" y="8347"/>
                  </a:cubicBezTo>
                  <a:cubicBezTo>
                    <a:pt x="57033" y="3843"/>
                    <a:pt x="62995" y="864"/>
                    <a:pt x="71145" y="202"/>
                  </a:cubicBezTo>
                  <a:cubicBezTo>
                    <a:pt x="72004" y="133"/>
                    <a:pt x="72867" y="133"/>
                    <a:pt x="73726" y="133"/>
                  </a:cubicBezTo>
                  <a:cubicBezTo>
                    <a:pt x="79820" y="133"/>
                    <a:pt x="86180" y="1723"/>
                    <a:pt x="92804" y="4441"/>
                  </a:cubicBezTo>
                  <a:cubicBezTo>
                    <a:pt x="92740" y="4373"/>
                    <a:pt x="92740" y="4309"/>
                    <a:pt x="92671" y="4240"/>
                  </a:cubicBezTo>
                  <a:cubicBezTo>
                    <a:pt x="86116" y="1590"/>
                    <a:pt x="79757" y="1"/>
                    <a:pt x="73726" y="1"/>
                  </a:cubicBezTo>
                  <a:close/>
                  <a:moveTo>
                    <a:pt x="31940" y="50225"/>
                  </a:moveTo>
                  <a:cubicBezTo>
                    <a:pt x="31910" y="50288"/>
                    <a:pt x="31882" y="50351"/>
                    <a:pt x="31861" y="50414"/>
                  </a:cubicBezTo>
                  <a:cubicBezTo>
                    <a:pt x="31887" y="50351"/>
                    <a:pt x="31914" y="50288"/>
                    <a:pt x="31940" y="50225"/>
                  </a:cubicBezTo>
                  <a:close/>
                  <a:moveTo>
                    <a:pt x="30075" y="53859"/>
                  </a:moveTo>
                  <a:lnTo>
                    <a:pt x="29078" y="55645"/>
                  </a:lnTo>
                  <a:cubicBezTo>
                    <a:pt x="27690" y="58231"/>
                    <a:pt x="26100" y="60615"/>
                    <a:pt x="24245" y="62735"/>
                  </a:cubicBezTo>
                  <a:cubicBezTo>
                    <a:pt x="23249" y="63928"/>
                    <a:pt x="22057" y="65183"/>
                    <a:pt x="20668" y="66445"/>
                  </a:cubicBezTo>
                  <a:lnTo>
                    <a:pt x="20467" y="66641"/>
                  </a:lnTo>
                  <a:cubicBezTo>
                    <a:pt x="20334" y="66710"/>
                    <a:pt x="20271" y="66842"/>
                    <a:pt x="20138" y="66906"/>
                  </a:cubicBezTo>
                  <a:cubicBezTo>
                    <a:pt x="20069" y="66975"/>
                    <a:pt x="20006" y="67107"/>
                    <a:pt x="19937" y="67171"/>
                  </a:cubicBezTo>
                  <a:cubicBezTo>
                    <a:pt x="19804" y="67240"/>
                    <a:pt x="19741" y="67372"/>
                    <a:pt x="19608" y="67436"/>
                  </a:cubicBezTo>
                  <a:lnTo>
                    <a:pt x="19407" y="67637"/>
                  </a:lnTo>
                  <a:cubicBezTo>
                    <a:pt x="19274" y="67770"/>
                    <a:pt x="19211" y="67833"/>
                    <a:pt x="19078" y="67902"/>
                  </a:cubicBezTo>
                  <a:cubicBezTo>
                    <a:pt x="19009" y="67966"/>
                    <a:pt x="18946" y="68035"/>
                    <a:pt x="18877" y="68167"/>
                  </a:cubicBezTo>
                  <a:cubicBezTo>
                    <a:pt x="18744" y="68231"/>
                    <a:pt x="18681" y="68300"/>
                    <a:pt x="18548" y="68432"/>
                  </a:cubicBezTo>
                  <a:lnTo>
                    <a:pt x="18347" y="68628"/>
                  </a:lnTo>
                  <a:cubicBezTo>
                    <a:pt x="18215" y="68697"/>
                    <a:pt x="18151" y="68829"/>
                    <a:pt x="18018" y="68893"/>
                  </a:cubicBezTo>
                  <a:lnTo>
                    <a:pt x="17817" y="69094"/>
                  </a:lnTo>
                  <a:lnTo>
                    <a:pt x="17552" y="69359"/>
                  </a:lnTo>
                  <a:cubicBezTo>
                    <a:pt x="17420" y="69423"/>
                    <a:pt x="17356" y="69492"/>
                    <a:pt x="17287" y="69624"/>
                  </a:cubicBezTo>
                  <a:cubicBezTo>
                    <a:pt x="17224" y="69688"/>
                    <a:pt x="17091" y="69757"/>
                    <a:pt x="17022" y="69820"/>
                  </a:cubicBezTo>
                  <a:lnTo>
                    <a:pt x="16757" y="70085"/>
                  </a:lnTo>
                  <a:cubicBezTo>
                    <a:pt x="16694" y="70154"/>
                    <a:pt x="16561" y="70218"/>
                    <a:pt x="16492" y="70350"/>
                  </a:cubicBezTo>
                  <a:cubicBezTo>
                    <a:pt x="16429" y="70419"/>
                    <a:pt x="16296" y="70483"/>
                    <a:pt x="16227" y="70552"/>
                  </a:cubicBezTo>
                  <a:cubicBezTo>
                    <a:pt x="16164" y="70615"/>
                    <a:pt x="16031" y="70684"/>
                    <a:pt x="15962" y="70817"/>
                  </a:cubicBezTo>
                  <a:cubicBezTo>
                    <a:pt x="15899" y="70880"/>
                    <a:pt x="15830" y="70949"/>
                    <a:pt x="15697" y="71013"/>
                  </a:cubicBezTo>
                  <a:cubicBezTo>
                    <a:pt x="15634" y="71082"/>
                    <a:pt x="15565" y="71214"/>
                    <a:pt x="15432" y="71278"/>
                  </a:cubicBezTo>
                  <a:lnTo>
                    <a:pt x="15236" y="71479"/>
                  </a:lnTo>
                  <a:lnTo>
                    <a:pt x="14971" y="71744"/>
                  </a:lnTo>
                  <a:cubicBezTo>
                    <a:pt x="14902" y="71808"/>
                    <a:pt x="14770" y="71877"/>
                    <a:pt x="14706" y="72009"/>
                  </a:cubicBezTo>
                  <a:cubicBezTo>
                    <a:pt x="14637" y="72073"/>
                    <a:pt x="14574" y="72142"/>
                    <a:pt x="14441" y="72205"/>
                  </a:cubicBezTo>
                  <a:cubicBezTo>
                    <a:pt x="14372" y="72274"/>
                    <a:pt x="14309" y="72407"/>
                    <a:pt x="14176" y="72470"/>
                  </a:cubicBezTo>
                  <a:lnTo>
                    <a:pt x="13975" y="72672"/>
                  </a:lnTo>
                  <a:lnTo>
                    <a:pt x="13710" y="72937"/>
                  </a:lnTo>
                  <a:lnTo>
                    <a:pt x="13514" y="73133"/>
                  </a:lnTo>
                  <a:cubicBezTo>
                    <a:pt x="13381" y="73202"/>
                    <a:pt x="13313" y="73334"/>
                    <a:pt x="13180" y="73398"/>
                  </a:cubicBezTo>
                  <a:lnTo>
                    <a:pt x="12984" y="73599"/>
                  </a:lnTo>
                  <a:lnTo>
                    <a:pt x="12719" y="73864"/>
                  </a:lnTo>
                  <a:lnTo>
                    <a:pt x="12518" y="74060"/>
                  </a:lnTo>
                  <a:lnTo>
                    <a:pt x="12189" y="74394"/>
                  </a:lnTo>
                  <a:lnTo>
                    <a:pt x="12120" y="74457"/>
                  </a:lnTo>
                  <a:lnTo>
                    <a:pt x="11723" y="74855"/>
                  </a:lnTo>
                  <a:lnTo>
                    <a:pt x="11659" y="74924"/>
                  </a:lnTo>
                  <a:lnTo>
                    <a:pt x="11262" y="75321"/>
                  </a:lnTo>
                  <a:lnTo>
                    <a:pt x="11193" y="75385"/>
                  </a:lnTo>
                  <a:cubicBezTo>
                    <a:pt x="11129" y="75517"/>
                    <a:pt x="10997" y="75586"/>
                    <a:pt x="10864" y="75719"/>
                  </a:cubicBezTo>
                  <a:cubicBezTo>
                    <a:pt x="10398" y="76249"/>
                    <a:pt x="9868" y="76779"/>
                    <a:pt x="9407" y="77240"/>
                  </a:cubicBezTo>
                  <a:cubicBezTo>
                    <a:pt x="9009" y="77706"/>
                    <a:pt x="8543" y="78236"/>
                    <a:pt x="8146" y="78697"/>
                  </a:cubicBezTo>
                  <a:lnTo>
                    <a:pt x="7351" y="79693"/>
                  </a:lnTo>
                  <a:cubicBezTo>
                    <a:pt x="7817" y="79163"/>
                    <a:pt x="8278" y="78633"/>
                    <a:pt x="8744" y="78167"/>
                  </a:cubicBezTo>
                  <a:cubicBezTo>
                    <a:pt x="9142" y="77706"/>
                    <a:pt x="9603" y="77240"/>
                    <a:pt x="10000" y="76842"/>
                  </a:cubicBezTo>
                  <a:cubicBezTo>
                    <a:pt x="10000" y="76779"/>
                    <a:pt x="10069" y="76779"/>
                    <a:pt x="10069" y="76779"/>
                  </a:cubicBezTo>
                  <a:cubicBezTo>
                    <a:pt x="10202" y="76646"/>
                    <a:pt x="10334" y="76445"/>
                    <a:pt x="10530" y="76312"/>
                  </a:cubicBezTo>
                  <a:cubicBezTo>
                    <a:pt x="10530" y="76249"/>
                    <a:pt x="10530" y="76249"/>
                    <a:pt x="10599" y="76249"/>
                  </a:cubicBezTo>
                  <a:cubicBezTo>
                    <a:pt x="10732" y="76116"/>
                    <a:pt x="10864" y="75984"/>
                    <a:pt x="10997" y="75782"/>
                  </a:cubicBezTo>
                  <a:lnTo>
                    <a:pt x="11060" y="75719"/>
                  </a:lnTo>
                  <a:lnTo>
                    <a:pt x="11458" y="75321"/>
                  </a:lnTo>
                  <a:lnTo>
                    <a:pt x="11590" y="75189"/>
                  </a:lnTo>
                  <a:lnTo>
                    <a:pt x="11924" y="74855"/>
                  </a:lnTo>
                  <a:lnTo>
                    <a:pt x="12057" y="74722"/>
                  </a:lnTo>
                  <a:lnTo>
                    <a:pt x="12385" y="74394"/>
                  </a:lnTo>
                  <a:lnTo>
                    <a:pt x="12587" y="74193"/>
                  </a:lnTo>
                  <a:cubicBezTo>
                    <a:pt x="12719" y="74129"/>
                    <a:pt x="12783" y="73996"/>
                    <a:pt x="12915" y="73928"/>
                  </a:cubicBezTo>
                  <a:lnTo>
                    <a:pt x="13116" y="73731"/>
                  </a:lnTo>
                  <a:cubicBezTo>
                    <a:pt x="13180" y="73599"/>
                    <a:pt x="13313" y="73530"/>
                    <a:pt x="13381" y="73398"/>
                  </a:cubicBezTo>
                  <a:lnTo>
                    <a:pt x="13578" y="73202"/>
                  </a:lnTo>
                  <a:cubicBezTo>
                    <a:pt x="13710" y="73133"/>
                    <a:pt x="13779" y="73000"/>
                    <a:pt x="13911" y="72937"/>
                  </a:cubicBezTo>
                  <a:lnTo>
                    <a:pt x="14107" y="72735"/>
                  </a:lnTo>
                  <a:cubicBezTo>
                    <a:pt x="14176" y="72603"/>
                    <a:pt x="14309" y="72539"/>
                    <a:pt x="14372" y="72470"/>
                  </a:cubicBezTo>
                  <a:cubicBezTo>
                    <a:pt x="14441" y="72407"/>
                    <a:pt x="14574" y="72338"/>
                    <a:pt x="14637" y="72205"/>
                  </a:cubicBezTo>
                  <a:cubicBezTo>
                    <a:pt x="14706" y="72142"/>
                    <a:pt x="14839" y="72073"/>
                    <a:pt x="14902" y="72009"/>
                  </a:cubicBezTo>
                  <a:cubicBezTo>
                    <a:pt x="14971" y="71877"/>
                    <a:pt x="15035" y="71808"/>
                    <a:pt x="15167" y="71744"/>
                  </a:cubicBezTo>
                  <a:lnTo>
                    <a:pt x="15432" y="71479"/>
                  </a:lnTo>
                  <a:cubicBezTo>
                    <a:pt x="15501" y="71410"/>
                    <a:pt x="15565" y="71347"/>
                    <a:pt x="15697" y="71278"/>
                  </a:cubicBezTo>
                  <a:cubicBezTo>
                    <a:pt x="15766" y="71214"/>
                    <a:pt x="15830" y="71082"/>
                    <a:pt x="15899" y="71013"/>
                  </a:cubicBezTo>
                  <a:cubicBezTo>
                    <a:pt x="16031" y="70949"/>
                    <a:pt x="16095" y="70880"/>
                    <a:pt x="16227" y="70748"/>
                  </a:cubicBezTo>
                  <a:lnTo>
                    <a:pt x="16429" y="70552"/>
                  </a:lnTo>
                  <a:cubicBezTo>
                    <a:pt x="16561" y="70483"/>
                    <a:pt x="16625" y="70350"/>
                    <a:pt x="16757" y="70287"/>
                  </a:cubicBezTo>
                  <a:lnTo>
                    <a:pt x="16959" y="70085"/>
                  </a:lnTo>
                  <a:cubicBezTo>
                    <a:pt x="17091" y="69953"/>
                    <a:pt x="17155" y="69889"/>
                    <a:pt x="17287" y="69820"/>
                  </a:cubicBezTo>
                  <a:cubicBezTo>
                    <a:pt x="17356" y="69757"/>
                    <a:pt x="17420" y="69624"/>
                    <a:pt x="17488" y="69556"/>
                  </a:cubicBezTo>
                  <a:cubicBezTo>
                    <a:pt x="17621" y="69492"/>
                    <a:pt x="17685" y="69423"/>
                    <a:pt x="17817" y="69291"/>
                  </a:cubicBezTo>
                  <a:lnTo>
                    <a:pt x="18018" y="69094"/>
                  </a:lnTo>
                  <a:cubicBezTo>
                    <a:pt x="18151" y="69026"/>
                    <a:pt x="18215" y="68893"/>
                    <a:pt x="18347" y="68829"/>
                  </a:cubicBezTo>
                  <a:lnTo>
                    <a:pt x="18548" y="68628"/>
                  </a:lnTo>
                  <a:lnTo>
                    <a:pt x="18877" y="68300"/>
                  </a:lnTo>
                  <a:lnTo>
                    <a:pt x="19078" y="68098"/>
                  </a:lnTo>
                  <a:cubicBezTo>
                    <a:pt x="19211" y="68035"/>
                    <a:pt x="19274" y="67902"/>
                    <a:pt x="19407" y="67833"/>
                  </a:cubicBezTo>
                  <a:lnTo>
                    <a:pt x="19608" y="67637"/>
                  </a:lnTo>
                  <a:lnTo>
                    <a:pt x="19937" y="67303"/>
                  </a:lnTo>
                  <a:lnTo>
                    <a:pt x="20138" y="67107"/>
                  </a:lnTo>
                  <a:cubicBezTo>
                    <a:pt x="20271" y="67038"/>
                    <a:pt x="20403" y="66906"/>
                    <a:pt x="20467" y="66842"/>
                  </a:cubicBezTo>
                  <a:lnTo>
                    <a:pt x="20668" y="66641"/>
                  </a:lnTo>
                  <a:cubicBezTo>
                    <a:pt x="22057" y="65316"/>
                    <a:pt x="23318" y="64060"/>
                    <a:pt x="24378" y="62868"/>
                  </a:cubicBezTo>
                  <a:cubicBezTo>
                    <a:pt x="26031" y="60880"/>
                    <a:pt x="27557" y="58628"/>
                    <a:pt x="28946" y="56243"/>
                  </a:cubicBezTo>
                  <a:lnTo>
                    <a:pt x="29942" y="54256"/>
                  </a:lnTo>
                  <a:cubicBezTo>
                    <a:pt x="30006" y="54124"/>
                    <a:pt x="30006" y="53991"/>
                    <a:pt x="30075" y="53859"/>
                  </a:cubicBezTo>
                  <a:close/>
                  <a:moveTo>
                    <a:pt x="5962" y="81612"/>
                  </a:moveTo>
                  <a:cubicBezTo>
                    <a:pt x="5830" y="81813"/>
                    <a:pt x="5628" y="81946"/>
                    <a:pt x="5496" y="82142"/>
                  </a:cubicBezTo>
                  <a:cubicBezTo>
                    <a:pt x="5628" y="82009"/>
                    <a:pt x="5761" y="81877"/>
                    <a:pt x="5962" y="81744"/>
                  </a:cubicBezTo>
                  <a:lnTo>
                    <a:pt x="5962" y="81612"/>
                  </a:lnTo>
                  <a:close/>
                  <a:moveTo>
                    <a:pt x="5628" y="82142"/>
                  </a:moveTo>
                  <a:lnTo>
                    <a:pt x="5628" y="82142"/>
                  </a:lnTo>
                  <a:cubicBezTo>
                    <a:pt x="5496" y="82274"/>
                    <a:pt x="5363" y="82407"/>
                    <a:pt x="5167" y="82539"/>
                  </a:cubicBezTo>
                  <a:lnTo>
                    <a:pt x="5167" y="82608"/>
                  </a:lnTo>
                  <a:cubicBezTo>
                    <a:pt x="5300" y="82476"/>
                    <a:pt x="5432" y="82407"/>
                    <a:pt x="5565" y="82274"/>
                  </a:cubicBezTo>
                  <a:cubicBezTo>
                    <a:pt x="5565" y="82211"/>
                    <a:pt x="5628" y="82211"/>
                    <a:pt x="5628" y="82142"/>
                  </a:cubicBezTo>
                  <a:close/>
                  <a:moveTo>
                    <a:pt x="5300" y="82608"/>
                  </a:moveTo>
                  <a:cubicBezTo>
                    <a:pt x="5295" y="82613"/>
                    <a:pt x="5290" y="82618"/>
                    <a:pt x="5285" y="82622"/>
                  </a:cubicBezTo>
                  <a:lnTo>
                    <a:pt x="5285" y="82622"/>
                  </a:lnTo>
                  <a:cubicBezTo>
                    <a:pt x="5290" y="82618"/>
                    <a:pt x="5295" y="82613"/>
                    <a:pt x="5300" y="82608"/>
                  </a:cubicBezTo>
                  <a:close/>
                  <a:moveTo>
                    <a:pt x="5285" y="82622"/>
                  </a:moveTo>
                  <a:lnTo>
                    <a:pt x="5285" y="82622"/>
                  </a:lnTo>
                  <a:cubicBezTo>
                    <a:pt x="5158" y="82750"/>
                    <a:pt x="5030" y="82875"/>
                    <a:pt x="4902" y="82937"/>
                  </a:cubicBezTo>
                  <a:cubicBezTo>
                    <a:pt x="4902" y="83005"/>
                    <a:pt x="4833" y="83069"/>
                    <a:pt x="4833" y="83138"/>
                  </a:cubicBezTo>
                  <a:cubicBezTo>
                    <a:pt x="4902" y="83005"/>
                    <a:pt x="5035" y="82937"/>
                    <a:pt x="5167" y="82804"/>
                  </a:cubicBezTo>
                  <a:cubicBezTo>
                    <a:pt x="5226" y="82745"/>
                    <a:pt x="5231" y="82682"/>
                    <a:pt x="5285" y="82622"/>
                  </a:cubicBezTo>
                  <a:close/>
                  <a:moveTo>
                    <a:pt x="4966" y="83138"/>
                  </a:moveTo>
                  <a:cubicBezTo>
                    <a:pt x="4833" y="83202"/>
                    <a:pt x="4701" y="83334"/>
                    <a:pt x="4637" y="83403"/>
                  </a:cubicBezTo>
                  <a:cubicBezTo>
                    <a:pt x="4569" y="83467"/>
                    <a:pt x="4505" y="83535"/>
                    <a:pt x="4505" y="83599"/>
                  </a:cubicBezTo>
                  <a:cubicBezTo>
                    <a:pt x="4637" y="83467"/>
                    <a:pt x="4701" y="83403"/>
                    <a:pt x="4833" y="83334"/>
                  </a:cubicBezTo>
                  <a:cubicBezTo>
                    <a:pt x="4902" y="83270"/>
                    <a:pt x="4902" y="83202"/>
                    <a:pt x="4966" y="83138"/>
                  </a:cubicBezTo>
                  <a:close/>
                  <a:moveTo>
                    <a:pt x="4637" y="83599"/>
                  </a:moveTo>
                  <a:lnTo>
                    <a:pt x="4637" y="83599"/>
                  </a:lnTo>
                  <a:cubicBezTo>
                    <a:pt x="4568" y="83668"/>
                    <a:pt x="4436" y="83732"/>
                    <a:pt x="4304" y="83864"/>
                  </a:cubicBezTo>
                  <a:cubicBezTo>
                    <a:pt x="4304" y="83933"/>
                    <a:pt x="4240" y="83996"/>
                    <a:pt x="4171" y="84065"/>
                  </a:cubicBezTo>
                  <a:cubicBezTo>
                    <a:pt x="4304" y="83996"/>
                    <a:pt x="4372" y="83933"/>
                    <a:pt x="4505" y="83864"/>
                  </a:cubicBezTo>
                  <a:cubicBezTo>
                    <a:pt x="4569" y="83800"/>
                    <a:pt x="4569" y="83668"/>
                    <a:pt x="4637" y="83599"/>
                  </a:cubicBezTo>
                  <a:close/>
                  <a:moveTo>
                    <a:pt x="4304" y="84065"/>
                  </a:moveTo>
                  <a:cubicBezTo>
                    <a:pt x="4240" y="84198"/>
                    <a:pt x="4171" y="84261"/>
                    <a:pt x="4039" y="84330"/>
                  </a:cubicBezTo>
                  <a:cubicBezTo>
                    <a:pt x="3975" y="84394"/>
                    <a:pt x="3906" y="84463"/>
                    <a:pt x="3906" y="84595"/>
                  </a:cubicBezTo>
                  <a:cubicBezTo>
                    <a:pt x="3975" y="84526"/>
                    <a:pt x="4039" y="84463"/>
                    <a:pt x="4171" y="84394"/>
                  </a:cubicBezTo>
                  <a:cubicBezTo>
                    <a:pt x="4240" y="84261"/>
                    <a:pt x="4304" y="84198"/>
                    <a:pt x="4304" y="84065"/>
                  </a:cubicBezTo>
                  <a:close/>
                  <a:moveTo>
                    <a:pt x="4039" y="84595"/>
                  </a:moveTo>
                  <a:lnTo>
                    <a:pt x="4039" y="84595"/>
                  </a:lnTo>
                  <a:cubicBezTo>
                    <a:pt x="3975" y="84659"/>
                    <a:pt x="3843" y="84728"/>
                    <a:pt x="3774" y="84791"/>
                  </a:cubicBezTo>
                  <a:cubicBezTo>
                    <a:pt x="3710" y="84860"/>
                    <a:pt x="3641" y="84993"/>
                    <a:pt x="3578" y="85056"/>
                  </a:cubicBezTo>
                  <a:cubicBezTo>
                    <a:pt x="3641" y="85056"/>
                    <a:pt x="3774" y="84993"/>
                    <a:pt x="3843" y="84924"/>
                  </a:cubicBezTo>
                  <a:cubicBezTo>
                    <a:pt x="3906" y="84791"/>
                    <a:pt x="3975" y="84728"/>
                    <a:pt x="4039" y="84595"/>
                  </a:cubicBezTo>
                  <a:close/>
                  <a:moveTo>
                    <a:pt x="3710" y="85125"/>
                  </a:moveTo>
                  <a:cubicBezTo>
                    <a:pt x="3641" y="85125"/>
                    <a:pt x="3578" y="85189"/>
                    <a:pt x="3509" y="85258"/>
                  </a:cubicBezTo>
                  <a:cubicBezTo>
                    <a:pt x="3445" y="85390"/>
                    <a:pt x="3376" y="85454"/>
                    <a:pt x="3313" y="85586"/>
                  </a:cubicBezTo>
                  <a:cubicBezTo>
                    <a:pt x="3376" y="85523"/>
                    <a:pt x="3445" y="85454"/>
                    <a:pt x="3578" y="85454"/>
                  </a:cubicBezTo>
                  <a:cubicBezTo>
                    <a:pt x="3641" y="85321"/>
                    <a:pt x="3710" y="85189"/>
                    <a:pt x="3710" y="85125"/>
                  </a:cubicBezTo>
                  <a:close/>
                  <a:moveTo>
                    <a:pt x="3445" y="85586"/>
                  </a:moveTo>
                  <a:lnTo>
                    <a:pt x="3244" y="85788"/>
                  </a:lnTo>
                  <a:cubicBezTo>
                    <a:pt x="3180" y="85851"/>
                    <a:pt x="3111" y="85984"/>
                    <a:pt x="3048" y="86116"/>
                  </a:cubicBezTo>
                  <a:lnTo>
                    <a:pt x="3244" y="85920"/>
                  </a:lnTo>
                  <a:cubicBezTo>
                    <a:pt x="3313" y="85851"/>
                    <a:pt x="3376" y="85719"/>
                    <a:pt x="3445" y="85586"/>
                  </a:cubicBezTo>
                  <a:close/>
                  <a:moveTo>
                    <a:pt x="3180" y="86116"/>
                  </a:moveTo>
                  <a:cubicBezTo>
                    <a:pt x="3111" y="86116"/>
                    <a:pt x="3048" y="86185"/>
                    <a:pt x="2979" y="86249"/>
                  </a:cubicBezTo>
                  <a:cubicBezTo>
                    <a:pt x="2915" y="86381"/>
                    <a:pt x="2846" y="86450"/>
                    <a:pt x="2783" y="86583"/>
                  </a:cubicBezTo>
                  <a:cubicBezTo>
                    <a:pt x="2846" y="86514"/>
                    <a:pt x="2915" y="86514"/>
                    <a:pt x="2979" y="86450"/>
                  </a:cubicBezTo>
                  <a:cubicBezTo>
                    <a:pt x="3048" y="86318"/>
                    <a:pt x="3111" y="86185"/>
                    <a:pt x="3180" y="86116"/>
                  </a:cubicBezTo>
                  <a:close/>
                  <a:moveTo>
                    <a:pt x="2915" y="86583"/>
                  </a:moveTo>
                  <a:lnTo>
                    <a:pt x="2915" y="86583"/>
                  </a:lnTo>
                  <a:cubicBezTo>
                    <a:pt x="2846" y="86646"/>
                    <a:pt x="2783" y="86715"/>
                    <a:pt x="2714" y="86715"/>
                  </a:cubicBezTo>
                  <a:cubicBezTo>
                    <a:pt x="991" y="90160"/>
                    <a:pt x="0" y="93869"/>
                    <a:pt x="0" y="97976"/>
                  </a:cubicBezTo>
                  <a:cubicBezTo>
                    <a:pt x="0" y="99964"/>
                    <a:pt x="197" y="102015"/>
                    <a:pt x="726" y="104203"/>
                  </a:cubicBezTo>
                  <a:cubicBezTo>
                    <a:pt x="3445" y="115464"/>
                    <a:pt x="8676" y="124670"/>
                    <a:pt x="16164" y="131760"/>
                  </a:cubicBezTo>
                  <a:cubicBezTo>
                    <a:pt x="20006" y="135401"/>
                    <a:pt x="24441" y="138448"/>
                    <a:pt x="29476" y="140965"/>
                  </a:cubicBezTo>
                  <a:cubicBezTo>
                    <a:pt x="31331" y="141829"/>
                    <a:pt x="33185" y="142555"/>
                    <a:pt x="35173" y="143286"/>
                  </a:cubicBezTo>
                  <a:cubicBezTo>
                    <a:pt x="33185" y="142555"/>
                    <a:pt x="31331" y="141697"/>
                    <a:pt x="29545" y="140833"/>
                  </a:cubicBezTo>
                  <a:cubicBezTo>
                    <a:pt x="24574" y="138316"/>
                    <a:pt x="20138" y="135268"/>
                    <a:pt x="16296" y="131691"/>
                  </a:cubicBezTo>
                  <a:cubicBezTo>
                    <a:pt x="8808" y="124606"/>
                    <a:pt x="3578" y="115396"/>
                    <a:pt x="859" y="104203"/>
                  </a:cubicBezTo>
                  <a:cubicBezTo>
                    <a:pt x="329" y="102015"/>
                    <a:pt x="133" y="99964"/>
                    <a:pt x="133" y="97976"/>
                  </a:cubicBezTo>
                  <a:cubicBezTo>
                    <a:pt x="133" y="93800"/>
                    <a:pt x="1193" y="90027"/>
                    <a:pt x="2915" y="86583"/>
                  </a:cubicBezTo>
                  <a:close/>
                  <a:moveTo>
                    <a:pt x="35040" y="143350"/>
                  </a:moveTo>
                  <a:lnTo>
                    <a:pt x="35040" y="143419"/>
                  </a:lnTo>
                  <a:cubicBezTo>
                    <a:pt x="35638" y="143622"/>
                    <a:pt x="36238" y="143822"/>
                    <a:pt x="36842" y="144019"/>
                  </a:cubicBezTo>
                  <a:lnTo>
                    <a:pt x="36842" y="144019"/>
                  </a:lnTo>
                  <a:cubicBezTo>
                    <a:pt x="36237" y="143804"/>
                    <a:pt x="35637" y="143581"/>
                    <a:pt x="35040" y="143350"/>
                  </a:cubicBezTo>
                  <a:close/>
                  <a:moveTo>
                    <a:pt x="36842" y="144019"/>
                  </a:moveTo>
                  <a:cubicBezTo>
                    <a:pt x="39188" y="144853"/>
                    <a:pt x="41603" y="145569"/>
                    <a:pt x="44182" y="146201"/>
                  </a:cubicBezTo>
                  <a:cubicBezTo>
                    <a:pt x="44516" y="146265"/>
                    <a:pt x="44913" y="146397"/>
                    <a:pt x="45310" y="146466"/>
                  </a:cubicBezTo>
                  <a:cubicBezTo>
                    <a:pt x="49614" y="147457"/>
                    <a:pt x="53392" y="148385"/>
                    <a:pt x="56768" y="149248"/>
                  </a:cubicBezTo>
                  <a:cubicBezTo>
                    <a:pt x="56900" y="149248"/>
                    <a:pt x="56969" y="149312"/>
                    <a:pt x="57102" y="149312"/>
                  </a:cubicBezTo>
                  <a:lnTo>
                    <a:pt x="57165" y="149312"/>
                  </a:lnTo>
                  <a:cubicBezTo>
                    <a:pt x="57234" y="149381"/>
                    <a:pt x="57367" y="149381"/>
                    <a:pt x="57499" y="149444"/>
                  </a:cubicBezTo>
                  <a:lnTo>
                    <a:pt x="57563" y="149444"/>
                  </a:lnTo>
                  <a:cubicBezTo>
                    <a:pt x="57695" y="149444"/>
                    <a:pt x="57764" y="149513"/>
                    <a:pt x="57897" y="149513"/>
                  </a:cubicBezTo>
                  <a:cubicBezTo>
                    <a:pt x="57897" y="149513"/>
                    <a:pt x="57960" y="149513"/>
                    <a:pt x="57960" y="149577"/>
                  </a:cubicBezTo>
                  <a:cubicBezTo>
                    <a:pt x="58093" y="149577"/>
                    <a:pt x="58162" y="149577"/>
                    <a:pt x="58294" y="149646"/>
                  </a:cubicBezTo>
                  <a:lnTo>
                    <a:pt x="58358" y="149646"/>
                  </a:lnTo>
                  <a:cubicBezTo>
                    <a:pt x="58490" y="149709"/>
                    <a:pt x="58559" y="149709"/>
                    <a:pt x="58691" y="149709"/>
                  </a:cubicBezTo>
                  <a:cubicBezTo>
                    <a:pt x="58691" y="149778"/>
                    <a:pt x="58755" y="149778"/>
                    <a:pt x="58755" y="149778"/>
                  </a:cubicBezTo>
                  <a:cubicBezTo>
                    <a:pt x="58888" y="149778"/>
                    <a:pt x="58956" y="149842"/>
                    <a:pt x="59089" y="149842"/>
                  </a:cubicBezTo>
                  <a:lnTo>
                    <a:pt x="59153" y="149842"/>
                  </a:lnTo>
                  <a:cubicBezTo>
                    <a:pt x="59285" y="149911"/>
                    <a:pt x="59417" y="149911"/>
                    <a:pt x="59486" y="149974"/>
                  </a:cubicBezTo>
                  <a:lnTo>
                    <a:pt x="59550" y="149974"/>
                  </a:lnTo>
                  <a:cubicBezTo>
                    <a:pt x="59682" y="150043"/>
                    <a:pt x="59815" y="150043"/>
                    <a:pt x="59947" y="150043"/>
                  </a:cubicBezTo>
                  <a:cubicBezTo>
                    <a:pt x="59947" y="150107"/>
                    <a:pt x="59947" y="150107"/>
                    <a:pt x="60016" y="150107"/>
                  </a:cubicBezTo>
                  <a:cubicBezTo>
                    <a:pt x="60080" y="150107"/>
                    <a:pt x="60212" y="150176"/>
                    <a:pt x="60345" y="150176"/>
                  </a:cubicBezTo>
                  <a:lnTo>
                    <a:pt x="60414" y="150176"/>
                  </a:lnTo>
                  <a:cubicBezTo>
                    <a:pt x="60546" y="150239"/>
                    <a:pt x="60610" y="150239"/>
                    <a:pt x="60742" y="150308"/>
                  </a:cubicBezTo>
                  <a:lnTo>
                    <a:pt x="60811" y="150308"/>
                  </a:lnTo>
                  <a:cubicBezTo>
                    <a:pt x="60944" y="150372"/>
                    <a:pt x="61076" y="150372"/>
                    <a:pt x="61209" y="150441"/>
                  </a:cubicBezTo>
                  <a:cubicBezTo>
                    <a:pt x="61341" y="150441"/>
                    <a:pt x="61474" y="150504"/>
                    <a:pt x="61606" y="150504"/>
                  </a:cubicBezTo>
                  <a:lnTo>
                    <a:pt x="61606" y="150573"/>
                  </a:lnTo>
                  <a:cubicBezTo>
                    <a:pt x="61739" y="150573"/>
                    <a:pt x="61871" y="150573"/>
                    <a:pt x="61935" y="150637"/>
                  </a:cubicBezTo>
                  <a:cubicBezTo>
                    <a:pt x="64187" y="151236"/>
                    <a:pt x="66174" y="151829"/>
                    <a:pt x="68029" y="152428"/>
                  </a:cubicBezTo>
                  <a:cubicBezTo>
                    <a:pt x="68230" y="152492"/>
                    <a:pt x="68426" y="152560"/>
                    <a:pt x="68691" y="152624"/>
                  </a:cubicBezTo>
                  <a:cubicBezTo>
                    <a:pt x="66837" y="151962"/>
                    <a:pt x="64918" y="151368"/>
                    <a:pt x="62730" y="150706"/>
                  </a:cubicBezTo>
                  <a:cubicBezTo>
                    <a:pt x="62597" y="150706"/>
                    <a:pt x="62534" y="150637"/>
                    <a:pt x="62401" y="150637"/>
                  </a:cubicBezTo>
                  <a:cubicBezTo>
                    <a:pt x="62401" y="150637"/>
                    <a:pt x="62401" y="150573"/>
                    <a:pt x="62332" y="150573"/>
                  </a:cubicBezTo>
                  <a:cubicBezTo>
                    <a:pt x="62200" y="150573"/>
                    <a:pt x="62067" y="150504"/>
                    <a:pt x="61935" y="150504"/>
                  </a:cubicBezTo>
                  <a:lnTo>
                    <a:pt x="61871" y="150441"/>
                  </a:lnTo>
                  <a:cubicBezTo>
                    <a:pt x="61739" y="150441"/>
                    <a:pt x="61606" y="150372"/>
                    <a:pt x="61537" y="150372"/>
                  </a:cubicBezTo>
                  <a:lnTo>
                    <a:pt x="61474" y="150372"/>
                  </a:lnTo>
                  <a:cubicBezTo>
                    <a:pt x="61341" y="150308"/>
                    <a:pt x="61209" y="150308"/>
                    <a:pt x="61076" y="150239"/>
                  </a:cubicBezTo>
                  <a:lnTo>
                    <a:pt x="61007" y="150239"/>
                  </a:lnTo>
                  <a:cubicBezTo>
                    <a:pt x="60875" y="150176"/>
                    <a:pt x="60742" y="150176"/>
                    <a:pt x="60679" y="150107"/>
                  </a:cubicBezTo>
                  <a:lnTo>
                    <a:pt x="60546" y="150107"/>
                  </a:lnTo>
                  <a:cubicBezTo>
                    <a:pt x="60477" y="150107"/>
                    <a:pt x="60345" y="150043"/>
                    <a:pt x="60212" y="150043"/>
                  </a:cubicBezTo>
                  <a:cubicBezTo>
                    <a:pt x="60212" y="149974"/>
                    <a:pt x="60149" y="149974"/>
                    <a:pt x="60149" y="149974"/>
                  </a:cubicBezTo>
                  <a:cubicBezTo>
                    <a:pt x="60016" y="149974"/>
                    <a:pt x="59947" y="149911"/>
                    <a:pt x="59815" y="149911"/>
                  </a:cubicBezTo>
                  <a:cubicBezTo>
                    <a:pt x="59751" y="149911"/>
                    <a:pt x="59751" y="149911"/>
                    <a:pt x="59682" y="149842"/>
                  </a:cubicBezTo>
                  <a:cubicBezTo>
                    <a:pt x="59619" y="149842"/>
                    <a:pt x="59486" y="149842"/>
                    <a:pt x="59354" y="149778"/>
                  </a:cubicBezTo>
                  <a:lnTo>
                    <a:pt x="59285" y="149778"/>
                  </a:lnTo>
                  <a:cubicBezTo>
                    <a:pt x="59153" y="149709"/>
                    <a:pt x="59089" y="149709"/>
                    <a:pt x="58956" y="149646"/>
                  </a:cubicBezTo>
                  <a:lnTo>
                    <a:pt x="58888" y="149646"/>
                  </a:lnTo>
                  <a:cubicBezTo>
                    <a:pt x="58755" y="149646"/>
                    <a:pt x="58691" y="149577"/>
                    <a:pt x="58559" y="149577"/>
                  </a:cubicBezTo>
                  <a:cubicBezTo>
                    <a:pt x="58490" y="149577"/>
                    <a:pt x="58490" y="149577"/>
                    <a:pt x="58426" y="149513"/>
                  </a:cubicBezTo>
                  <a:cubicBezTo>
                    <a:pt x="58358" y="149513"/>
                    <a:pt x="58225" y="149513"/>
                    <a:pt x="58162" y="149444"/>
                  </a:cubicBezTo>
                  <a:lnTo>
                    <a:pt x="58029" y="149444"/>
                  </a:lnTo>
                  <a:cubicBezTo>
                    <a:pt x="57960" y="149381"/>
                    <a:pt x="57828" y="149381"/>
                    <a:pt x="57764" y="149381"/>
                  </a:cubicBezTo>
                  <a:cubicBezTo>
                    <a:pt x="57695" y="149312"/>
                    <a:pt x="57695" y="149312"/>
                    <a:pt x="57632" y="149312"/>
                  </a:cubicBezTo>
                  <a:cubicBezTo>
                    <a:pt x="57563" y="149312"/>
                    <a:pt x="57430" y="149248"/>
                    <a:pt x="57298" y="149248"/>
                  </a:cubicBezTo>
                  <a:lnTo>
                    <a:pt x="57234" y="149248"/>
                  </a:lnTo>
                  <a:cubicBezTo>
                    <a:pt x="57102" y="149179"/>
                    <a:pt x="57033" y="149179"/>
                    <a:pt x="56900" y="149116"/>
                  </a:cubicBezTo>
                  <a:cubicBezTo>
                    <a:pt x="53525" y="148252"/>
                    <a:pt x="49682" y="147325"/>
                    <a:pt x="45310" y="146334"/>
                  </a:cubicBezTo>
                  <a:cubicBezTo>
                    <a:pt x="44913" y="146265"/>
                    <a:pt x="44516" y="146132"/>
                    <a:pt x="44118" y="146069"/>
                  </a:cubicBezTo>
                  <a:cubicBezTo>
                    <a:pt x="41590" y="145487"/>
                    <a:pt x="39186" y="144782"/>
                    <a:pt x="36842" y="144019"/>
                  </a:cubicBezTo>
                  <a:close/>
                  <a:moveTo>
                    <a:pt x="72205" y="153620"/>
                  </a:moveTo>
                  <a:cubicBezTo>
                    <a:pt x="72337" y="153684"/>
                    <a:pt x="72534" y="153816"/>
                    <a:pt x="72666" y="153885"/>
                  </a:cubicBezTo>
                  <a:lnTo>
                    <a:pt x="72735" y="153885"/>
                  </a:lnTo>
                  <a:cubicBezTo>
                    <a:pt x="72534" y="153816"/>
                    <a:pt x="72401" y="153684"/>
                    <a:pt x="72269" y="153620"/>
                  </a:cubicBezTo>
                  <a:close/>
                  <a:moveTo>
                    <a:pt x="72602" y="153753"/>
                  </a:moveTo>
                  <a:cubicBezTo>
                    <a:pt x="72798" y="153816"/>
                    <a:pt x="72931" y="153949"/>
                    <a:pt x="73063" y="154018"/>
                  </a:cubicBezTo>
                  <a:lnTo>
                    <a:pt x="73063" y="154018"/>
                  </a:lnTo>
                  <a:cubicBezTo>
                    <a:pt x="72954" y="153925"/>
                    <a:pt x="72844" y="153862"/>
                    <a:pt x="72735" y="153753"/>
                  </a:cubicBezTo>
                  <a:close/>
                  <a:moveTo>
                    <a:pt x="73063" y="154018"/>
                  </a:moveTo>
                  <a:cubicBezTo>
                    <a:pt x="73086" y="154037"/>
                    <a:pt x="73109" y="154058"/>
                    <a:pt x="73132" y="154081"/>
                  </a:cubicBezTo>
                  <a:cubicBezTo>
                    <a:pt x="73132" y="154081"/>
                    <a:pt x="73132" y="154018"/>
                    <a:pt x="73063" y="154018"/>
                  </a:cubicBezTo>
                  <a:cubicBezTo>
                    <a:pt x="73063" y="154018"/>
                    <a:pt x="73063" y="154018"/>
                    <a:pt x="73063" y="154018"/>
                  </a:cubicBezTo>
                  <a:close/>
                  <a:moveTo>
                    <a:pt x="73063" y="153885"/>
                  </a:moveTo>
                  <a:cubicBezTo>
                    <a:pt x="73196" y="154018"/>
                    <a:pt x="73328" y="154081"/>
                    <a:pt x="73461" y="154150"/>
                  </a:cubicBezTo>
                  <a:cubicBezTo>
                    <a:pt x="73530" y="154214"/>
                    <a:pt x="73593" y="154214"/>
                    <a:pt x="73593" y="154214"/>
                  </a:cubicBezTo>
                  <a:cubicBezTo>
                    <a:pt x="73461" y="154150"/>
                    <a:pt x="73328" y="154018"/>
                    <a:pt x="73196" y="153949"/>
                  </a:cubicBezTo>
                  <a:cubicBezTo>
                    <a:pt x="73196" y="153949"/>
                    <a:pt x="73132" y="153885"/>
                    <a:pt x="73063" y="153885"/>
                  </a:cubicBezTo>
                  <a:close/>
                  <a:moveTo>
                    <a:pt x="73530" y="154018"/>
                  </a:moveTo>
                  <a:cubicBezTo>
                    <a:pt x="73662" y="154150"/>
                    <a:pt x="73795" y="154214"/>
                    <a:pt x="73927" y="154346"/>
                  </a:cubicBezTo>
                  <a:lnTo>
                    <a:pt x="74060" y="154346"/>
                  </a:lnTo>
                  <a:cubicBezTo>
                    <a:pt x="73927" y="154283"/>
                    <a:pt x="73795" y="154214"/>
                    <a:pt x="73726" y="154081"/>
                  </a:cubicBezTo>
                  <a:cubicBezTo>
                    <a:pt x="73662" y="154081"/>
                    <a:pt x="73593" y="154081"/>
                    <a:pt x="73530" y="154018"/>
                  </a:cubicBezTo>
                  <a:close/>
                  <a:moveTo>
                    <a:pt x="73991" y="154214"/>
                  </a:moveTo>
                  <a:cubicBezTo>
                    <a:pt x="74123" y="154283"/>
                    <a:pt x="74192" y="154346"/>
                    <a:pt x="74325" y="154479"/>
                  </a:cubicBezTo>
                  <a:cubicBezTo>
                    <a:pt x="74382" y="154479"/>
                    <a:pt x="74445" y="154479"/>
                    <a:pt x="74503" y="154530"/>
                  </a:cubicBezTo>
                  <a:lnTo>
                    <a:pt x="74503" y="154530"/>
                  </a:lnTo>
                  <a:cubicBezTo>
                    <a:pt x="74377" y="154409"/>
                    <a:pt x="74253" y="154344"/>
                    <a:pt x="74192" y="154283"/>
                  </a:cubicBezTo>
                  <a:cubicBezTo>
                    <a:pt x="74123" y="154214"/>
                    <a:pt x="74060" y="154214"/>
                    <a:pt x="73991" y="154214"/>
                  </a:cubicBezTo>
                  <a:close/>
                  <a:moveTo>
                    <a:pt x="74503" y="154530"/>
                  </a:moveTo>
                  <a:lnTo>
                    <a:pt x="74503" y="154530"/>
                  </a:lnTo>
                  <a:cubicBezTo>
                    <a:pt x="74509" y="154536"/>
                    <a:pt x="74515" y="154542"/>
                    <a:pt x="74521" y="154548"/>
                  </a:cubicBezTo>
                  <a:cubicBezTo>
                    <a:pt x="74515" y="154541"/>
                    <a:pt x="74509" y="154536"/>
                    <a:pt x="74503" y="154530"/>
                  </a:cubicBezTo>
                  <a:close/>
                  <a:moveTo>
                    <a:pt x="74388" y="154346"/>
                  </a:moveTo>
                  <a:cubicBezTo>
                    <a:pt x="74521" y="154415"/>
                    <a:pt x="74653" y="154548"/>
                    <a:pt x="74722" y="154611"/>
                  </a:cubicBezTo>
                  <a:cubicBezTo>
                    <a:pt x="74786" y="154611"/>
                    <a:pt x="74855" y="154680"/>
                    <a:pt x="74918" y="154680"/>
                  </a:cubicBezTo>
                  <a:lnTo>
                    <a:pt x="74653" y="154415"/>
                  </a:lnTo>
                  <a:cubicBezTo>
                    <a:pt x="74590" y="154415"/>
                    <a:pt x="74521" y="154346"/>
                    <a:pt x="74388" y="154346"/>
                  </a:cubicBezTo>
                  <a:close/>
                  <a:moveTo>
                    <a:pt x="142883" y="36302"/>
                  </a:moveTo>
                  <a:cubicBezTo>
                    <a:pt x="143678" y="37033"/>
                    <a:pt x="144410" y="37828"/>
                    <a:pt x="145204" y="38554"/>
                  </a:cubicBezTo>
                  <a:cubicBezTo>
                    <a:pt x="151495" y="45178"/>
                    <a:pt x="156201" y="52862"/>
                    <a:pt x="161500" y="64987"/>
                  </a:cubicBezTo>
                  <a:cubicBezTo>
                    <a:pt x="164876" y="72603"/>
                    <a:pt x="166535" y="80753"/>
                    <a:pt x="166535" y="88766"/>
                  </a:cubicBezTo>
                  <a:cubicBezTo>
                    <a:pt x="166535" y="105396"/>
                    <a:pt x="159380" y="121294"/>
                    <a:pt x="145533" y="129704"/>
                  </a:cubicBezTo>
                  <a:cubicBezTo>
                    <a:pt x="142422" y="131628"/>
                    <a:pt x="139704" y="134675"/>
                    <a:pt x="137123" y="138252"/>
                  </a:cubicBezTo>
                  <a:cubicBezTo>
                    <a:pt x="133148" y="143684"/>
                    <a:pt x="129370" y="150107"/>
                    <a:pt x="124669" y="155274"/>
                  </a:cubicBezTo>
                  <a:cubicBezTo>
                    <a:pt x="120032" y="160377"/>
                    <a:pt x="114531" y="164150"/>
                    <a:pt x="107112" y="164150"/>
                  </a:cubicBezTo>
                  <a:cubicBezTo>
                    <a:pt x="105061" y="164150"/>
                    <a:pt x="102873" y="163822"/>
                    <a:pt x="100424" y="163223"/>
                  </a:cubicBezTo>
                  <a:cubicBezTo>
                    <a:pt x="90620" y="160510"/>
                    <a:pt x="84987" y="158125"/>
                    <a:pt x="77769" y="155539"/>
                  </a:cubicBezTo>
                  <a:cubicBezTo>
                    <a:pt x="76842" y="155210"/>
                    <a:pt x="75846" y="154876"/>
                    <a:pt x="74855" y="154479"/>
                  </a:cubicBezTo>
                  <a:lnTo>
                    <a:pt x="74855" y="154479"/>
                  </a:lnTo>
                  <a:cubicBezTo>
                    <a:pt x="74987" y="154611"/>
                    <a:pt x="75051" y="154680"/>
                    <a:pt x="75183" y="154744"/>
                  </a:cubicBezTo>
                  <a:cubicBezTo>
                    <a:pt x="76047" y="155078"/>
                    <a:pt x="76906" y="155343"/>
                    <a:pt x="77700" y="155671"/>
                  </a:cubicBezTo>
                  <a:cubicBezTo>
                    <a:pt x="84987" y="158257"/>
                    <a:pt x="90552" y="160642"/>
                    <a:pt x="100424" y="163355"/>
                  </a:cubicBezTo>
                  <a:cubicBezTo>
                    <a:pt x="102809" y="163954"/>
                    <a:pt x="105061" y="164283"/>
                    <a:pt x="107112" y="164283"/>
                  </a:cubicBezTo>
                  <a:cubicBezTo>
                    <a:pt x="112083" y="164283"/>
                    <a:pt x="116190" y="162560"/>
                    <a:pt x="119767" y="159911"/>
                  </a:cubicBezTo>
                  <a:cubicBezTo>
                    <a:pt x="125130" y="155936"/>
                    <a:pt x="129306" y="149842"/>
                    <a:pt x="133281" y="144012"/>
                  </a:cubicBezTo>
                  <a:cubicBezTo>
                    <a:pt x="137255" y="138183"/>
                    <a:pt x="141028" y="132619"/>
                    <a:pt x="145602" y="129837"/>
                  </a:cubicBezTo>
                  <a:cubicBezTo>
                    <a:pt x="159513" y="121357"/>
                    <a:pt x="166667" y="105459"/>
                    <a:pt x="166667" y="88766"/>
                  </a:cubicBezTo>
                  <a:cubicBezTo>
                    <a:pt x="166667" y="80753"/>
                    <a:pt x="165008" y="72539"/>
                    <a:pt x="161633" y="64919"/>
                  </a:cubicBezTo>
                  <a:cubicBezTo>
                    <a:pt x="156333" y="52799"/>
                    <a:pt x="151627" y="45115"/>
                    <a:pt x="145268" y="38490"/>
                  </a:cubicBezTo>
                  <a:cubicBezTo>
                    <a:pt x="144606" y="37759"/>
                    <a:pt x="143880" y="37033"/>
                    <a:pt x="143148" y="36370"/>
                  </a:cubicBezTo>
                  <a:cubicBezTo>
                    <a:pt x="143085" y="36370"/>
                    <a:pt x="143016" y="36302"/>
                    <a:pt x="142883" y="3630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4" name="Google Shape;724;p38"/>
            <p:cNvSpPr/>
            <p:nvPr/>
          </p:nvSpPr>
          <p:spPr>
            <a:xfrm>
              <a:off x="1714450" y="776400"/>
              <a:ext cx="4223000" cy="4181550"/>
            </a:xfrm>
            <a:custGeom>
              <a:avLst/>
              <a:gdLst/>
              <a:ahLst/>
              <a:cxnLst/>
              <a:rect l="l" t="t" r="r" b="b"/>
              <a:pathLst>
                <a:path w="168920" h="167262" extrusionOk="0">
                  <a:moveTo>
                    <a:pt x="93604" y="5300"/>
                  </a:moveTo>
                  <a:cubicBezTo>
                    <a:pt x="93668" y="5364"/>
                    <a:pt x="93668" y="5432"/>
                    <a:pt x="93737" y="5496"/>
                  </a:cubicBezTo>
                  <a:cubicBezTo>
                    <a:pt x="93800" y="5496"/>
                    <a:pt x="93869" y="5565"/>
                    <a:pt x="93933" y="5629"/>
                  </a:cubicBezTo>
                  <a:cubicBezTo>
                    <a:pt x="93933" y="5496"/>
                    <a:pt x="93869" y="5432"/>
                    <a:pt x="93800" y="5364"/>
                  </a:cubicBezTo>
                  <a:cubicBezTo>
                    <a:pt x="93737" y="5364"/>
                    <a:pt x="93668" y="5300"/>
                    <a:pt x="93604" y="5300"/>
                  </a:cubicBezTo>
                  <a:close/>
                  <a:moveTo>
                    <a:pt x="94002" y="5432"/>
                  </a:moveTo>
                  <a:cubicBezTo>
                    <a:pt x="94002" y="5496"/>
                    <a:pt x="94065" y="5629"/>
                    <a:pt x="94134" y="5697"/>
                  </a:cubicBezTo>
                  <a:cubicBezTo>
                    <a:pt x="94198" y="5697"/>
                    <a:pt x="94267" y="5761"/>
                    <a:pt x="94330" y="5761"/>
                  </a:cubicBezTo>
                  <a:cubicBezTo>
                    <a:pt x="94267" y="5697"/>
                    <a:pt x="94267" y="5629"/>
                    <a:pt x="94198" y="5565"/>
                  </a:cubicBezTo>
                  <a:cubicBezTo>
                    <a:pt x="94134" y="5496"/>
                    <a:pt x="94065" y="5496"/>
                    <a:pt x="94002" y="5432"/>
                  </a:cubicBezTo>
                  <a:close/>
                  <a:moveTo>
                    <a:pt x="94330" y="5629"/>
                  </a:moveTo>
                  <a:lnTo>
                    <a:pt x="94330" y="5629"/>
                  </a:lnTo>
                  <a:cubicBezTo>
                    <a:pt x="94399" y="5698"/>
                    <a:pt x="94463" y="5761"/>
                    <a:pt x="94532" y="5894"/>
                  </a:cubicBezTo>
                  <a:cubicBezTo>
                    <a:pt x="94595" y="5894"/>
                    <a:pt x="94664" y="5962"/>
                    <a:pt x="94728" y="5962"/>
                  </a:cubicBezTo>
                  <a:cubicBezTo>
                    <a:pt x="94664" y="5894"/>
                    <a:pt x="94595" y="5830"/>
                    <a:pt x="94532" y="5697"/>
                  </a:cubicBezTo>
                  <a:cubicBezTo>
                    <a:pt x="94463" y="5697"/>
                    <a:pt x="94399" y="5697"/>
                    <a:pt x="94330" y="5629"/>
                  </a:cubicBezTo>
                  <a:close/>
                  <a:moveTo>
                    <a:pt x="94728" y="5830"/>
                  </a:moveTo>
                  <a:lnTo>
                    <a:pt x="94929" y="6026"/>
                  </a:lnTo>
                  <a:cubicBezTo>
                    <a:pt x="94993" y="6095"/>
                    <a:pt x="95062" y="6095"/>
                    <a:pt x="95125" y="6159"/>
                  </a:cubicBezTo>
                  <a:lnTo>
                    <a:pt x="94860" y="5894"/>
                  </a:lnTo>
                  <a:cubicBezTo>
                    <a:pt x="94860" y="5894"/>
                    <a:pt x="94797" y="5830"/>
                    <a:pt x="94728" y="5830"/>
                  </a:cubicBezTo>
                  <a:close/>
                  <a:moveTo>
                    <a:pt x="95125" y="6026"/>
                  </a:moveTo>
                  <a:lnTo>
                    <a:pt x="95327" y="6227"/>
                  </a:lnTo>
                  <a:lnTo>
                    <a:pt x="95459" y="6360"/>
                  </a:lnTo>
                  <a:cubicBezTo>
                    <a:pt x="95390" y="6227"/>
                    <a:pt x="95327" y="6159"/>
                    <a:pt x="95258" y="6095"/>
                  </a:cubicBezTo>
                  <a:cubicBezTo>
                    <a:pt x="95194" y="6026"/>
                    <a:pt x="95125" y="6026"/>
                    <a:pt x="95125" y="6026"/>
                  </a:cubicBezTo>
                  <a:close/>
                  <a:moveTo>
                    <a:pt x="95856" y="6360"/>
                  </a:moveTo>
                  <a:cubicBezTo>
                    <a:pt x="95856" y="6393"/>
                    <a:pt x="95874" y="6409"/>
                    <a:pt x="95890" y="6416"/>
                  </a:cubicBezTo>
                  <a:lnTo>
                    <a:pt x="95890" y="6416"/>
                  </a:lnTo>
                  <a:cubicBezTo>
                    <a:pt x="95878" y="6399"/>
                    <a:pt x="95866" y="6380"/>
                    <a:pt x="95856" y="6360"/>
                  </a:cubicBezTo>
                  <a:close/>
                  <a:moveTo>
                    <a:pt x="95459" y="6159"/>
                  </a:moveTo>
                  <a:cubicBezTo>
                    <a:pt x="95523" y="6291"/>
                    <a:pt x="95655" y="6360"/>
                    <a:pt x="95724" y="6423"/>
                  </a:cubicBezTo>
                  <a:cubicBezTo>
                    <a:pt x="95724" y="6492"/>
                    <a:pt x="95788" y="6492"/>
                    <a:pt x="95856" y="6556"/>
                  </a:cubicBezTo>
                  <a:cubicBezTo>
                    <a:pt x="95788" y="6423"/>
                    <a:pt x="95655" y="6360"/>
                    <a:pt x="95592" y="6227"/>
                  </a:cubicBezTo>
                  <a:cubicBezTo>
                    <a:pt x="95523" y="6227"/>
                    <a:pt x="95523" y="6227"/>
                    <a:pt x="95459" y="6159"/>
                  </a:cubicBezTo>
                  <a:close/>
                  <a:moveTo>
                    <a:pt x="95890" y="6416"/>
                  </a:moveTo>
                  <a:lnTo>
                    <a:pt x="95890" y="6416"/>
                  </a:lnTo>
                  <a:cubicBezTo>
                    <a:pt x="95959" y="6513"/>
                    <a:pt x="96063" y="6576"/>
                    <a:pt x="96121" y="6688"/>
                  </a:cubicBezTo>
                  <a:lnTo>
                    <a:pt x="96254" y="6688"/>
                  </a:lnTo>
                  <a:cubicBezTo>
                    <a:pt x="96121" y="6625"/>
                    <a:pt x="96053" y="6492"/>
                    <a:pt x="95920" y="6423"/>
                  </a:cubicBezTo>
                  <a:cubicBezTo>
                    <a:pt x="95920" y="6423"/>
                    <a:pt x="95905" y="6423"/>
                    <a:pt x="95890" y="6416"/>
                  </a:cubicBezTo>
                  <a:close/>
                  <a:moveTo>
                    <a:pt x="96254" y="6556"/>
                  </a:moveTo>
                  <a:lnTo>
                    <a:pt x="96254" y="6556"/>
                  </a:lnTo>
                  <a:cubicBezTo>
                    <a:pt x="96318" y="6688"/>
                    <a:pt x="96450" y="6757"/>
                    <a:pt x="96519" y="6890"/>
                  </a:cubicBezTo>
                  <a:lnTo>
                    <a:pt x="96583" y="6890"/>
                  </a:lnTo>
                  <a:cubicBezTo>
                    <a:pt x="96450" y="6821"/>
                    <a:pt x="96386" y="6688"/>
                    <a:pt x="96254" y="6556"/>
                  </a:cubicBezTo>
                  <a:close/>
                  <a:moveTo>
                    <a:pt x="98506" y="7748"/>
                  </a:moveTo>
                  <a:lnTo>
                    <a:pt x="98506" y="7748"/>
                  </a:lnTo>
                  <a:cubicBezTo>
                    <a:pt x="99301" y="8215"/>
                    <a:pt x="100096" y="8745"/>
                    <a:pt x="100822" y="9206"/>
                  </a:cubicBezTo>
                  <a:cubicBezTo>
                    <a:pt x="100955" y="9275"/>
                    <a:pt x="101023" y="9338"/>
                    <a:pt x="101156" y="9338"/>
                  </a:cubicBezTo>
                  <a:cubicBezTo>
                    <a:pt x="101288" y="9407"/>
                    <a:pt x="101352" y="9540"/>
                    <a:pt x="101484" y="9603"/>
                  </a:cubicBezTo>
                  <a:lnTo>
                    <a:pt x="101553" y="9603"/>
                  </a:lnTo>
                  <a:cubicBezTo>
                    <a:pt x="101686" y="9672"/>
                    <a:pt x="101749" y="9736"/>
                    <a:pt x="101882" y="9805"/>
                  </a:cubicBezTo>
                  <a:lnTo>
                    <a:pt x="101951" y="9805"/>
                  </a:lnTo>
                  <a:cubicBezTo>
                    <a:pt x="102083" y="9868"/>
                    <a:pt x="102147" y="9937"/>
                    <a:pt x="102279" y="10001"/>
                  </a:cubicBezTo>
                  <a:lnTo>
                    <a:pt x="102348" y="10069"/>
                  </a:lnTo>
                  <a:cubicBezTo>
                    <a:pt x="102412" y="10133"/>
                    <a:pt x="102544" y="10133"/>
                    <a:pt x="102613" y="10202"/>
                  </a:cubicBezTo>
                  <a:cubicBezTo>
                    <a:pt x="102677" y="10266"/>
                    <a:pt x="102677" y="10266"/>
                    <a:pt x="102746" y="10266"/>
                  </a:cubicBezTo>
                  <a:cubicBezTo>
                    <a:pt x="102809" y="10334"/>
                    <a:pt x="102942" y="10398"/>
                    <a:pt x="103011" y="10467"/>
                  </a:cubicBezTo>
                  <a:cubicBezTo>
                    <a:pt x="103074" y="10467"/>
                    <a:pt x="103074" y="10467"/>
                    <a:pt x="103143" y="10531"/>
                  </a:cubicBezTo>
                  <a:cubicBezTo>
                    <a:pt x="103207" y="10531"/>
                    <a:pt x="103276" y="10599"/>
                    <a:pt x="103408" y="10663"/>
                  </a:cubicBezTo>
                  <a:cubicBezTo>
                    <a:pt x="103408" y="10663"/>
                    <a:pt x="103472" y="10732"/>
                    <a:pt x="103541" y="10732"/>
                  </a:cubicBezTo>
                  <a:cubicBezTo>
                    <a:pt x="103604" y="10796"/>
                    <a:pt x="103673" y="10796"/>
                    <a:pt x="103737" y="10864"/>
                  </a:cubicBezTo>
                  <a:cubicBezTo>
                    <a:pt x="103806" y="10928"/>
                    <a:pt x="103869" y="10928"/>
                    <a:pt x="103869" y="10928"/>
                  </a:cubicBezTo>
                  <a:cubicBezTo>
                    <a:pt x="104002" y="10997"/>
                    <a:pt x="104071" y="11060"/>
                    <a:pt x="104134" y="11129"/>
                  </a:cubicBezTo>
                  <a:cubicBezTo>
                    <a:pt x="104203" y="11129"/>
                    <a:pt x="104203" y="11129"/>
                    <a:pt x="104267" y="11193"/>
                  </a:cubicBezTo>
                  <a:cubicBezTo>
                    <a:pt x="104336" y="11193"/>
                    <a:pt x="104399" y="11262"/>
                    <a:pt x="104532" y="11325"/>
                  </a:cubicBezTo>
                  <a:cubicBezTo>
                    <a:pt x="104532" y="11325"/>
                    <a:pt x="104601" y="11394"/>
                    <a:pt x="104664" y="11394"/>
                  </a:cubicBezTo>
                  <a:cubicBezTo>
                    <a:pt x="104733" y="11458"/>
                    <a:pt x="104797" y="11527"/>
                    <a:pt x="104865" y="11527"/>
                  </a:cubicBezTo>
                  <a:cubicBezTo>
                    <a:pt x="104929" y="11590"/>
                    <a:pt x="104998" y="11590"/>
                    <a:pt x="104998" y="11659"/>
                  </a:cubicBezTo>
                  <a:cubicBezTo>
                    <a:pt x="105130" y="11659"/>
                    <a:pt x="105194" y="11723"/>
                    <a:pt x="105263" y="11723"/>
                  </a:cubicBezTo>
                  <a:cubicBezTo>
                    <a:pt x="105263" y="11792"/>
                    <a:pt x="105327" y="11792"/>
                    <a:pt x="105395" y="11855"/>
                  </a:cubicBezTo>
                  <a:cubicBezTo>
                    <a:pt x="105459" y="11924"/>
                    <a:pt x="105528" y="11924"/>
                    <a:pt x="105592" y="11988"/>
                  </a:cubicBezTo>
                  <a:cubicBezTo>
                    <a:pt x="105660" y="11988"/>
                    <a:pt x="105724" y="12057"/>
                    <a:pt x="105793" y="12057"/>
                  </a:cubicBezTo>
                  <a:cubicBezTo>
                    <a:pt x="105856" y="12120"/>
                    <a:pt x="105925" y="12189"/>
                    <a:pt x="105989" y="12189"/>
                  </a:cubicBezTo>
                  <a:lnTo>
                    <a:pt x="106121" y="12322"/>
                  </a:lnTo>
                  <a:cubicBezTo>
                    <a:pt x="106190" y="12322"/>
                    <a:pt x="106254" y="12385"/>
                    <a:pt x="106323" y="12454"/>
                  </a:cubicBezTo>
                  <a:cubicBezTo>
                    <a:pt x="106386" y="12454"/>
                    <a:pt x="106455" y="12454"/>
                    <a:pt x="106519" y="12518"/>
                  </a:cubicBezTo>
                  <a:cubicBezTo>
                    <a:pt x="106588" y="12587"/>
                    <a:pt x="106651" y="12587"/>
                    <a:pt x="106720" y="12650"/>
                  </a:cubicBezTo>
                  <a:cubicBezTo>
                    <a:pt x="106784" y="12650"/>
                    <a:pt x="106784" y="12719"/>
                    <a:pt x="106853" y="12719"/>
                  </a:cubicBezTo>
                  <a:cubicBezTo>
                    <a:pt x="106916" y="12783"/>
                    <a:pt x="106985" y="12852"/>
                    <a:pt x="107049" y="12852"/>
                  </a:cubicBezTo>
                  <a:cubicBezTo>
                    <a:pt x="107118" y="12915"/>
                    <a:pt x="107181" y="12915"/>
                    <a:pt x="107250" y="12984"/>
                  </a:cubicBezTo>
                  <a:cubicBezTo>
                    <a:pt x="107314" y="12984"/>
                    <a:pt x="107383" y="13048"/>
                    <a:pt x="107446" y="13117"/>
                  </a:cubicBezTo>
                  <a:cubicBezTo>
                    <a:pt x="107515" y="13117"/>
                    <a:pt x="107515" y="13117"/>
                    <a:pt x="107579" y="13180"/>
                  </a:cubicBezTo>
                  <a:cubicBezTo>
                    <a:pt x="107648" y="13249"/>
                    <a:pt x="107711" y="13249"/>
                    <a:pt x="107780" y="13313"/>
                  </a:cubicBezTo>
                  <a:cubicBezTo>
                    <a:pt x="107844" y="13313"/>
                    <a:pt x="107913" y="13382"/>
                    <a:pt x="107976" y="13382"/>
                  </a:cubicBezTo>
                  <a:cubicBezTo>
                    <a:pt x="108045" y="13445"/>
                    <a:pt x="108109" y="13514"/>
                    <a:pt x="108178" y="13514"/>
                  </a:cubicBezTo>
                  <a:cubicBezTo>
                    <a:pt x="108178" y="13578"/>
                    <a:pt x="108241" y="13578"/>
                    <a:pt x="108310" y="13647"/>
                  </a:cubicBezTo>
                  <a:cubicBezTo>
                    <a:pt x="108374" y="13647"/>
                    <a:pt x="108443" y="13710"/>
                    <a:pt x="108506" y="13710"/>
                  </a:cubicBezTo>
                  <a:cubicBezTo>
                    <a:pt x="108575" y="13779"/>
                    <a:pt x="108639" y="13779"/>
                    <a:pt x="108639" y="13843"/>
                  </a:cubicBezTo>
                  <a:cubicBezTo>
                    <a:pt x="108708" y="13843"/>
                    <a:pt x="108771" y="13912"/>
                    <a:pt x="108840" y="13975"/>
                  </a:cubicBezTo>
                  <a:cubicBezTo>
                    <a:pt x="112348" y="16095"/>
                    <a:pt x="115925" y="18416"/>
                    <a:pt x="119502" y="20732"/>
                  </a:cubicBezTo>
                  <a:cubicBezTo>
                    <a:pt x="125533" y="24510"/>
                    <a:pt x="130631" y="27754"/>
                    <a:pt x="135072" y="30801"/>
                  </a:cubicBezTo>
                  <a:cubicBezTo>
                    <a:pt x="135136" y="30870"/>
                    <a:pt x="135205" y="30933"/>
                    <a:pt x="135268" y="30933"/>
                  </a:cubicBezTo>
                  <a:lnTo>
                    <a:pt x="135337" y="31002"/>
                  </a:lnTo>
                  <a:cubicBezTo>
                    <a:pt x="135401" y="31066"/>
                    <a:pt x="135470" y="31066"/>
                    <a:pt x="135533" y="31135"/>
                  </a:cubicBezTo>
                  <a:lnTo>
                    <a:pt x="135602" y="31135"/>
                  </a:lnTo>
                  <a:lnTo>
                    <a:pt x="135798" y="31331"/>
                  </a:lnTo>
                  <a:cubicBezTo>
                    <a:pt x="135867" y="31400"/>
                    <a:pt x="135931" y="31400"/>
                    <a:pt x="136000" y="31463"/>
                  </a:cubicBezTo>
                  <a:cubicBezTo>
                    <a:pt x="136063" y="31463"/>
                    <a:pt x="136063" y="31463"/>
                    <a:pt x="136063" y="31532"/>
                  </a:cubicBezTo>
                  <a:cubicBezTo>
                    <a:pt x="136132" y="31532"/>
                    <a:pt x="136196" y="31596"/>
                    <a:pt x="136265" y="31665"/>
                  </a:cubicBezTo>
                  <a:lnTo>
                    <a:pt x="136328" y="31665"/>
                  </a:lnTo>
                  <a:cubicBezTo>
                    <a:pt x="136397" y="31728"/>
                    <a:pt x="136461" y="31797"/>
                    <a:pt x="136529" y="31797"/>
                  </a:cubicBezTo>
                  <a:lnTo>
                    <a:pt x="136529" y="31861"/>
                  </a:lnTo>
                  <a:cubicBezTo>
                    <a:pt x="136593" y="31861"/>
                    <a:pt x="136662" y="31930"/>
                    <a:pt x="136726" y="31993"/>
                  </a:cubicBezTo>
                  <a:lnTo>
                    <a:pt x="136794" y="31993"/>
                  </a:lnTo>
                  <a:cubicBezTo>
                    <a:pt x="136858" y="32062"/>
                    <a:pt x="136927" y="32126"/>
                    <a:pt x="136991" y="32126"/>
                  </a:cubicBezTo>
                  <a:cubicBezTo>
                    <a:pt x="136991" y="32195"/>
                    <a:pt x="136991" y="32195"/>
                    <a:pt x="137059" y="32195"/>
                  </a:cubicBezTo>
                  <a:cubicBezTo>
                    <a:pt x="137123" y="32258"/>
                    <a:pt x="137192" y="32258"/>
                    <a:pt x="137256" y="32327"/>
                  </a:cubicBezTo>
                  <a:lnTo>
                    <a:pt x="137457" y="32523"/>
                  </a:lnTo>
                  <a:lnTo>
                    <a:pt x="137520" y="32523"/>
                  </a:lnTo>
                  <a:cubicBezTo>
                    <a:pt x="137589" y="32592"/>
                    <a:pt x="137653" y="32592"/>
                    <a:pt x="137722" y="32656"/>
                  </a:cubicBezTo>
                  <a:cubicBezTo>
                    <a:pt x="137785" y="32725"/>
                    <a:pt x="137918" y="32788"/>
                    <a:pt x="137987" y="32857"/>
                  </a:cubicBezTo>
                  <a:cubicBezTo>
                    <a:pt x="138050" y="32921"/>
                    <a:pt x="138119" y="32990"/>
                    <a:pt x="138183" y="32990"/>
                  </a:cubicBezTo>
                  <a:lnTo>
                    <a:pt x="138183" y="33053"/>
                  </a:lnTo>
                  <a:cubicBezTo>
                    <a:pt x="138315" y="33053"/>
                    <a:pt x="138384" y="33122"/>
                    <a:pt x="138448" y="33186"/>
                  </a:cubicBezTo>
                  <a:lnTo>
                    <a:pt x="138649" y="33387"/>
                  </a:lnTo>
                  <a:cubicBezTo>
                    <a:pt x="138782" y="33451"/>
                    <a:pt x="138845" y="33451"/>
                    <a:pt x="138914" y="33519"/>
                  </a:cubicBezTo>
                  <a:lnTo>
                    <a:pt x="139110" y="33716"/>
                  </a:lnTo>
                  <a:cubicBezTo>
                    <a:pt x="140038" y="34314"/>
                    <a:pt x="140902" y="34908"/>
                    <a:pt x="141760" y="35570"/>
                  </a:cubicBezTo>
                  <a:cubicBezTo>
                    <a:pt x="141628" y="35438"/>
                    <a:pt x="141495" y="35305"/>
                    <a:pt x="141299" y="35173"/>
                  </a:cubicBezTo>
                  <a:cubicBezTo>
                    <a:pt x="140504" y="34579"/>
                    <a:pt x="139640" y="33917"/>
                    <a:pt x="138782" y="33254"/>
                  </a:cubicBezTo>
                  <a:cubicBezTo>
                    <a:pt x="138713" y="33254"/>
                    <a:pt x="138649" y="33186"/>
                    <a:pt x="138580" y="33122"/>
                  </a:cubicBezTo>
                  <a:cubicBezTo>
                    <a:pt x="138517" y="33122"/>
                    <a:pt x="138448" y="33053"/>
                    <a:pt x="138384" y="32990"/>
                  </a:cubicBezTo>
                  <a:cubicBezTo>
                    <a:pt x="138315" y="32921"/>
                    <a:pt x="138252" y="32857"/>
                    <a:pt x="138183" y="32857"/>
                  </a:cubicBezTo>
                  <a:cubicBezTo>
                    <a:pt x="138119" y="32788"/>
                    <a:pt x="137987" y="32725"/>
                    <a:pt x="137918" y="32656"/>
                  </a:cubicBezTo>
                  <a:cubicBezTo>
                    <a:pt x="137854" y="32592"/>
                    <a:pt x="137785" y="32523"/>
                    <a:pt x="137722" y="32523"/>
                  </a:cubicBezTo>
                  <a:lnTo>
                    <a:pt x="137520" y="32327"/>
                  </a:lnTo>
                  <a:lnTo>
                    <a:pt x="137457" y="32327"/>
                  </a:lnTo>
                  <a:cubicBezTo>
                    <a:pt x="137388" y="32258"/>
                    <a:pt x="137324" y="32258"/>
                    <a:pt x="137256" y="32195"/>
                  </a:cubicBezTo>
                  <a:lnTo>
                    <a:pt x="137256" y="32126"/>
                  </a:lnTo>
                  <a:cubicBezTo>
                    <a:pt x="137192" y="32126"/>
                    <a:pt x="137123" y="32062"/>
                    <a:pt x="137059" y="31993"/>
                  </a:cubicBezTo>
                  <a:lnTo>
                    <a:pt x="136991" y="31993"/>
                  </a:lnTo>
                  <a:cubicBezTo>
                    <a:pt x="136927" y="31930"/>
                    <a:pt x="136858" y="31930"/>
                    <a:pt x="136794" y="31861"/>
                  </a:cubicBezTo>
                  <a:lnTo>
                    <a:pt x="136794" y="31797"/>
                  </a:lnTo>
                  <a:cubicBezTo>
                    <a:pt x="136726" y="31797"/>
                    <a:pt x="136662" y="31728"/>
                    <a:pt x="136593" y="31665"/>
                  </a:cubicBezTo>
                  <a:lnTo>
                    <a:pt x="136529" y="31665"/>
                  </a:lnTo>
                  <a:cubicBezTo>
                    <a:pt x="136461" y="31596"/>
                    <a:pt x="136397" y="31596"/>
                    <a:pt x="136328" y="31532"/>
                  </a:cubicBezTo>
                  <a:lnTo>
                    <a:pt x="136265" y="31463"/>
                  </a:lnTo>
                  <a:cubicBezTo>
                    <a:pt x="136196" y="31463"/>
                    <a:pt x="136132" y="31400"/>
                    <a:pt x="136063" y="31331"/>
                  </a:cubicBezTo>
                  <a:cubicBezTo>
                    <a:pt x="136000" y="31267"/>
                    <a:pt x="135931" y="31267"/>
                    <a:pt x="135867" y="31198"/>
                  </a:cubicBezTo>
                  <a:cubicBezTo>
                    <a:pt x="135867" y="31198"/>
                    <a:pt x="135798" y="31198"/>
                    <a:pt x="135798" y="31135"/>
                  </a:cubicBezTo>
                  <a:cubicBezTo>
                    <a:pt x="135735" y="31135"/>
                    <a:pt x="135666" y="31066"/>
                    <a:pt x="135602" y="31002"/>
                  </a:cubicBezTo>
                  <a:cubicBezTo>
                    <a:pt x="135533" y="30933"/>
                    <a:pt x="135470" y="30870"/>
                    <a:pt x="135401" y="30870"/>
                  </a:cubicBezTo>
                  <a:cubicBezTo>
                    <a:pt x="135337" y="30870"/>
                    <a:pt x="135337" y="30870"/>
                    <a:pt x="135337" y="30801"/>
                  </a:cubicBezTo>
                  <a:cubicBezTo>
                    <a:pt x="135268" y="30801"/>
                    <a:pt x="135205" y="30737"/>
                    <a:pt x="135136" y="30668"/>
                  </a:cubicBezTo>
                  <a:cubicBezTo>
                    <a:pt x="130700" y="27621"/>
                    <a:pt x="125597" y="24378"/>
                    <a:pt x="119571" y="20599"/>
                  </a:cubicBezTo>
                  <a:cubicBezTo>
                    <a:pt x="115994" y="18284"/>
                    <a:pt x="112481" y="16031"/>
                    <a:pt x="108973" y="13843"/>
                  </a:cubicBezTo>
                  <a:cubicBezTo>
                    <a:pt x="108904" y="13843"/>
                    <a:pt x="108840" y="13779"/>
                    <a:pt x="108771" y="13779"/>
                  </a:cubicBezTo>
                  <a:lnTo>
                    <a:pt x="108639" y="13647"/>
                  </a:lnTo>
                  <a:cubicBezTo>
                    <a:pt x="108575" y="13647"/>
                    <a:pt x="108506" y="13578"/>
                    <a:pt x="108443" y="13514"/>
                  </a:cubicBezTo>
                  <a:cubicBezTo>
                    <a:pt x="108374" y="13514"/>
                    <a:pt x="108310" y="13445"/>
                    <a:pt x="108241" y="13445"/>
                  </a:cubicBezTo>
                  <a:cubicBezTo>
                    <a:pt x="108178" y="13382"/>
                    <a:pt x="108109" y="13382"/>
                    <a:pt x="108045" y="13313"/>
                  </a:cubicBezTo>
                  <a:cubicBezTo>
                    <a:pt x="108045" y="13313"/>
                    <a:pt x="107976" y="13249"/>
                    <a:pt x="107913" y="13249"/>
                  </a:cubicBezTo>
                  <a:cubicBezTo>
                    <a:pt x="107844" y="13180"/>
                    <a:pt x="107780" y="13117"/>
                    <a:pt x="107711" y="13117"/>
                  </a:cubicBezTo>
                  <a:lnTo>
                    <a:pt x="107579" y="12984"/>
                  </a:lnTo>
                  <a:cubicBezTo>
                    <a:pt x="107515" y="12984"/>
                    <a:pt x="107446" y="12915"/>
                    <a:pt x="107383" y="12852"/>
                  </a:cubicBezTo>
                  <a:cubicBezTo>
                    <a:pt x="107314" y="12852"/>
                    <a:pt x="107250" y="12783"/>
                    <a:pt x="107181" y="12783"/>
                  </a:cubicBezTo>
                  <a:cubicBezTo>
                    <a:pt x="107118" y="12719"/>
                    <a:pt x="107049" y="12719"/>
                    <a:pt x="106985" y="12650"/>
                  </a:cubicBezTo>
                  <a:cubicBezTo>
                    <a:pt x="106916" y="12650"/>
                    <a:pt x="106916" y="12587"/>
                    <a:pt x="106853" y="12587"/>
                  </a:cubicBezTo>
                  <a:cubicBezTo>
                    <a:pt x="106784" y="12518"/>
                    <a:pt x="106720" y="12454"/>
                    <a:pt x="106651" y="12454"/>
                  </a:cubicBezTo>
                  <a:cubicBezTo>
                    <a:pt x="106588" y="12385"/>
                    <a:pt x="106519" y="12385"/>
                    <a:pt x="106519" y="12322"/>
                  </a:cubicBezTo>
                  <a:cubicBezTo>
                    <a:pt x="106386" y="12322"/>
                    <a:pt x="106323" y="12253"/>
                    <a:pt x="106254" y="12253"/>
                  </a:cubicBezTo>
                  <a:cubicBezTo>
                    <a:pt x="106254" y="12189"/>
                    <a:pt x="106190" y="12189"/>
                    <a:pt x="106121" y="12120"/>
                  </a:cubicBezTo>
                  <a:cubicBezTo>
                    <a:pt x="106058" y="12120"/>
                    <a:pt x="105989" y="12057"/>
                    <a:pt x="105925" y="11988"/>
                  </a:cubicBezTo>
                  <a:cubicBezTo>
                    <a:pt x="105856" y="11988"/>
                    <a:pt x="105793" y="11924"/>
                    <a:pt x="105793" y="11924"/>
                  </a:cubicBezTo>
                  <a:cubicBezTo>
                    <a:pt x="105724" y="11855"/>
                    <a:pt x="105592" y="11855"/>
                    <a:pt x="105528" y="11792"/>
                  </a:cubicBezTo>
                  <a:cubicBezTo>
                    <a:pt x="105528" y="11792"/>
                    <a:pt x="105459" y="11723"/>
                    <a:pt x="105395" y="11723"/>
                  </a:cubicBezTo>
                  <a:cubicBezTo>
                    <a:pt x="105327" y="11659"/>
                    <a:pt x="105263" y="11590"/>
                    <a:pt x="105194" y="11590"/>
                  </a:cubicBezTo>
                  <a:cubicBezTo>
                    <a:pt x="105130" y="11527"/>
                    <a:pt x="105062" y="11527"/>
                    <a:pt x="105062" y="11458"/>
                  </a:cubicBezTo>
                  <a:cubicBezTo>
                    <a:pt x="104998" y="11458"/>
                    <a:pt x="104865" y="11394"/>
                    <a:pt x="104797" y="11325"/>
                  </a:cubicBezTo>
                  <a:cubicBezTo>
                    <a:pt x="104797" y="11325"/>
                    <a:pt x="104733" y="11325"/>
                    <a:pt x="104664" y="11262"/>
                  </a:cubicBezTo>
                  <a:cubicBezTo>
                    <a:pt x="104601" y="11193"/>
                    <a:pt x="104532" y="11193"/>
                    <a:pt x="104468" y="11129"/>
                  </a:cubicBezTo>
                  <a:cubicBezTo>
                    <a:pt x="104399" y="11129"/>
                    <a:pt x="104336" y="11060"/>
                    <a:pt x="104336" y="11060"/>
                  </a:cubicBezTo>
                  <a:cubicBezTo>
                    <a:pt x="104267" y="10997"/>
                    <a:pt x="104134" y="10928"/>
                    <a:pt x="104071" y="10928"/>
                  </a:cubicBezTo>
                  <a:cubicBezTo>
                    <a:pt x="104071" y="10864"/>
                    <a:pt x="104002" y="10864"/>
                    <a:pt x="103938" y="10864"/>
                  </a:cubicBezTo>
                  <a:cubicBezTo>
                    <a:pt x="103869" y="10796"/>
                    <a:pt x="103806" y="10732"/>
                    <a:pt x="103737" y="10732"/>
                  </a:cubicBezTo>
                  <a:lnTo>
                    <a:pt x="103604" y="10599"/>
                  </a:lnTo>
                  <a:cubicBezTo>
                    <a:pt x="103541" y="10599"/>
                    <a:pt x="103408" y="10531"/>
                    <a:pt x="103339" y="10467"/>
                  </a:cubicBezTo>
                  <a:cubicBezTo>
                    <a:pt x="103339" y="10467"/>
                    <a:pt x="103276" y="10467"/>
                    <a:pt x="103276" y="10398"/>
                  </a:cubicBezTo>
                  <a:cubicBezTo>
                    <a:pt x="103143" y="10398"/>
                    <a:pt x="103074" y="10334"/>
                    <a:pt x="103011" y="10266"/>
                  </a:cubicBezTo>
                  <a:cubicBezTo>
                    <a:pt x="102942" y="10266"/>
                    <a:pt x="102942" y="10202"/>
                    <a:pt x="102878" y="10202"/>
                  </a:cubicBezTo>
                  <a:cubicBezTo>
                    <a:pt x="102809" y="10133"/>
                    <a:pt x="102677" y="10133"/>
                    <a:pt x="102613" y="10069"/>
                  </a:cubicBezTo>
                  <a:lnTo>
                    <a:pt x="102544" y="10001"/>
                  </a:lnTo>
                  <a:cubicBezTo>
                    <a:pt x="102412" y="9937"/>
                    <a:pt x="102348" y="9868"/>
                    <a:pt x="102216" y="9868"/>
                  </a:cubicBezTo>
                  <a:lnTo>
                    <a:pt x="102216" y="9805"/>
                  </a:lnTo>
                  <a:cubicBezTo>
                    <a:pt x="102083" y="9736"/>
                    <a:pt x="101951" y="9672"/>
                    <a:pt x="101882" y="9603"/>
                  </a:cubicBezTo>
                  <a:cubicBezTo>
                    <a:pt x="101818" y="9603"/>
                    <a:pt x="101749" y="9540"/>
                    <a:pt x="101686" y="9540"/>
                  </a:cubicBezTo>
                  <a:cubicBezTo>
                    <a:pt x="100822" y="9073"/>
                    <a:pt x="100027" y="8612"/>
                    <a:pt x="99232" y="8146"/>
                  </a:cubicBezTo>
                  <a:cubicBezTo>
                    <a:pt x="98967" y="8013"/>
                    <a:pt x="98771" y="7881"/>
                    <a:pt x="98506" y="7748"/>
                  </a:cubicBezTo>
                  <a:close/>
                  <a:moveTo>
                    <a:pt x="143551" y="37229"/>
                  </a:moveTo>
                  <a:cubicBezTo>
                    <a:pt x="143684" y="37229"/>
                    <a:pt x="143816" y="37293"/>
                    <a:pt x="143949" y="37293"/>
                  </a:cubicBezTo>
                  <a:cubicBezTo>
                    <a:pt x="143816" y="37293"/>
                    <a:pt x="143684" y="37229"/>
                    <a:pt x="143615" y="37229"/>
                  </a:cubicBezTo>
                  <a:close/>
                  <a:moveTo>
                    <a:pt x="143816" y="37362"/>
                  </a:moveTo>
                  <a:lnTo>
                    <a:pt x="143816" y="37425"/>
                  </a:lnTo>
                  <a:cubicBezTo>
                    <a:pt x="143949" y="37425"/>
                    <a:pt x="144012" y="37494"/>
                    <a:pt x="144145" y="37494"/>
                  </a:cubicBezTo>
                  <a:cubicBezTo>
                    <a:pt x="144012" y="37425"/>
                    <a:pt x="143880" y="37425"/>
                    <a:pt x="143816" y="37362"/>
                  </a:cubicBezTo>
                  <a:close/>
                  <a:moveTo>
                    <a:pt x="144012" y="37558"/>
                  </a:moveTo>
                  <a:lnTo>
                    <a:pt x="144012" y="37627"/>
                  </a:lnTo>
                  <a:cubicBezTo>
                    <a:pt x="144145" y="37627"/>
                    <a:pt x="144214" y="37627"/>
                    <a:pt x="144346" y="37690"/>
                  </a:cubicBezTo>
                  <a:lnTo>
                    <a:pt x="144277" y="37627"/>
                  </a:lnTo>
                  <a:cubicBezTo>
                    <a:pt x="144214" y="37627"/>
                    <a:pt x="144081" y="37558"/>
                    <a:pt x="144012" y="37558"/>
                  </a:cubicBezTo>
                  <a:close/>
                  <a:moveTo>
                    <a:pt x="144214" y="37759"/>
                  </a:moveTo>
                  <a:cubicBezTo>
                    <a:pt x="144214" y="37759"/>
                    <a:pt x="144277" y="37759"/>
                    <a:pt x="144277" y="37823"/>
                  </a:cubicBezTo>
                  <a:cubicBezTo>
                    <a:pt x="144346" y="37823"/>
                    <a:pt x="144479" y="37823"/>
                    <a:pt x="144542" y="37891"/>
                  </a:cubicBezTo>
                  <a:cubicBezTo>
                    <a:pt x="144542" y="37823"/>
                    <a:pt x="144542" y="37823"/>
                    <a:pt x="144479" y="37823"/>
                  </a:cubicBezTo>
                  <a:cubicBezTo>
                    <a:pt x="144410" y="37759"/>
                    <a:pt x="144277" y="37759"/>
                    <a:pt x="144214" y="37759"/>
                  </a:cubicBezTo>
                  <a:close/>
                  <a:moveTo>
                    <a:pt x="73927" y="1"/>
                  </a:moveTo>
                  <a:cubicBezTo>
                    <a:pt x="73334" y="1"/>
                    <a:pt x="72735" y="1"/>
                    <a:pt x="72142" y="64"/>
                  </a:cubicBezTo>
                  <a:cubicBezTo>
                    <a:pt x="63795" y="594"/>
                    <a:pt x="57701" y="3710"/>
                    <a:pt x="53064" y="8347"/>
                  </a:cubicBezTo>
                  <a:cubicBezTo>
                    <a:pt x="46106" y="15369"/>
                    <a:pt x="42200" y="25835"/>
                    <a:pt x="38554" y="36434"/>
                  </a:cubicBezTo>
                  <a:cubicBezTo>
                    <a:pt x="37759" y="38686"/>
                    <a:pt x="36964" y="41002"/>
                    <a:pt x="36169" y="43255"/>
                  </a:cubicBezTo>
                  <a:cubicBezTo>
                    <a:pt x="36169" y="43323"/>
                    <a:pt x="36106" y="43456"/>
                    <a:pt x="36106" y="43519"/>
                  </a:cubicBezTo>
                  <a:cubicBezTo>
                    <a:pt x="36106" y="43519"/>
                    <a:pt x="36106" y="43588"/>
                    <a:pt x="36037" y="43588"/>
                  </a:cubicBezTo>
                  <a:cubicBezTo>
                    <a:pt x="36037" y="43721"/>
                    <a:pt x="36037" y="43784"/>
                    <a:pt x="35973" y="43853"/>
                  </a:cubicBezTo>
                  <a:lnTo>
                    <a:pt x="35973" y="43917"/>
                  </a:lnTo>
                  <a:cubicBezTo>
                    <a:pt x="35904" y="44049"/>
                    <a:pt x="35904" y="44118"/>
                    <a:pt x="35841" y="44182"/>
                  </a:cubicBezTo>
                  <a:lnTo>
                    <a:pt x="35841" y="44314"/>
                  </a:lnTo>
                  <a:cubicBezTo>
                    <a:pt x="35772" y="44383"/>
                    <a:pt x="35772" y="44516"/>
                    <a:pt x="35708" y="44579"/>
                  </a:cubicBezTo>
                  <a:lnTo>
                    <a:pt x="35708" y="44648"/>
                  </a:lnTo>
                  <a:cubicBezTo>
                    <a:pt x="35639" y="44712"/>
                    <a:pt x="35639" y="44844"/>
                    <a:pt x="35576" y="44913"/>
                  </a:cubicBezTo>
                  <a:lnTo>
                    <a:pt x="35576" y="44977"/>
                  </a:lnTo>
                  <a:cubicBezTo>
                    <a:pt x="35507" y="45109"/>
                    <a:pt x="35507" y="45178"/>
                    <a:pt x="35443" y="45311"/>
                  </a:cubicBezTo>
                  <a:cubicBezTo>
                    <a:pt x="35443" y="45374"/>
                    <a:pt x="35374" y="45507"/>
                    <a:pt x="35374" y="45576"/>
                  </a:cubicBezTo>
                  <a:cubicBezTo>
                    <a:pt x="34516" y="47960"/>
                    <a:pt x="33652" y="50276"/>
                    <a:pt x="32725" y="52529"/>
                  </a:cubicBezTo>
                  <a:cubicBezTo>
                    <a:pt x="32857" y="52332"/>
                    <a:pt x="32926" y="52131"/>
                    <a:pt x="32990" y="51935"/>
                  </a:cubicBezTo>
                  <a:cubicBezTo>
                    <a:pt x="33917" y="49746"/>
                    <a:pt x="34781" y="47494"/>
                    <a:pt x="35639" y="45178"/>
                  </a:cubicBezTo>
                  <a:cubicBezTo>
                    <a:pt x="35708" y="45046"/>
                    <a:pt x="35708" y="44977"/>
                    <a:pt x="35772" y="44913"/>
                  </a:cubicBezTo>
                  <a:lnTo>
                    <a:pt x="35772" y="44844"/>
                  </a:lnTo>
                  <a:cubicBezTo>
                    <a:pt x="35772" y="44781"/>
                    <a:pt x="35841" y="44648"/>
                    <a:pt x="35841" y="44579"/>
                  </a:cubicBezTo>
                  <a:lnTo>
                    <a:pt x="35904" y="44516"/>
                  </a:lnTo>
                  <a:cubicBezTo>
                    <a:pt x="35904" y="44447"/>
                    <a:pt x="35973" y="44314"/>
                    <a:pt x="35973" y="44251"/>
                  </a:cubicBezTo>
                  <a:cubicBezTo>
                    <a:pt x="35973" y="44182"/>
                    <a:pt x="35973" y="44182"/>
                    <a:pt x="36037" y="44182"/>
                  </a:cubicBezTo>
                  <a:cubicBezTo>
                    <a:pt x="36037" y="44049"/>
                    <a:pt x="36106" y="43986"/>
                    <a:pt x="36106" y="43917"/>
                  </a:cubicBezTo>
                  <a:lnTo>
                    <a:pt x="36106" y="43853"/>
                  </a:lnTo>
                  <a:cubicBezTo>
                    <a:pt x="36169" y="43721"/>
                    <a:pt x="36169" y="43652"/>
                    <a:pt x="36238" y="43588"/>
                  </a:cubicBezTo>
                  <a:lnTo>
                    <a:pt x="36238" y="43456"/>
                  </a:lnTo>
                  <a:cubicBezTo>
                    <a:pt x="36302" y="43387"/>
                    <a:pt x="36302" y="43323"/>
                    <a:pt x="36371" y="43255"/>
                  </a:cubicBezTo>
                  <a:cubicBezTo>
                    <a:pt x="38358" y="37494"/>
                    <a:pt x="40276" y="31596"/>
                    <a:pt x="42528" y="26031"/>
                  </a:cubicBezTo>
                  <a:cubicBezTo>
                    <a:pt x="45247" y="19343"/>
                    <a:pt x="48490" y="13117"/>
                    <a:pt x="53196" y="8480"/>
                  </a:cubicBezTo>
                  <a:cubicBezTo>
                    <a:pt x="57833" y="3843"/>
                    <a:pt x="63859" y="727"/>
                    <a:pt x="72142" y="197"/>
                  </a:cubicBezTo>
                  <a:cubicBezTo>
                    <a:pt x="72735" y="133"/>
                    <a:pt x="73334" y="133"/>
                    <a:pt x="73927" y="133"/>
                  </a:cubicBezTo>
                  <a:cubicBezTo>
                    <a:pt x="80223" y="133"/>
                    <a:pt x="86779" y="2184"/>
                    <a:pt x="93604" y="5432"/>
                  </a:cubicBezTo>
                  <a:cubicBezTo>
                    <a:pt x="93535" y="5364"/>
                    <a:pt x="93472" y="5300"/>
                    <a:pt x="93472" y="5231"/>
                  </a:cubicBezTo>
                  <a:cubicBezTo>
                    <a:pt x="86715" y="2051"/>
                    <a:pt x="80154" y="1"/>
                    <a:pt x="73927" y="1"/>
                  </a:cubicBezTo>
                  <a:close/>
                  <a:moveTo>
                    <a:pt x="31071" y="55777"/>
                  </a:moveTo>
                  <a:lnTo>
                    <a:pt x="30075" y="57764"/>
                  </a:lnTo>
                  <a:cubicBezTo>
                    <a:pt x="28617" y="60414"/>
                    <a:pt x="27028" y="62799"/>
                    <a:pt x="25242" y="64919"/>
                  </a:cubicBezTo>
                  <a:cubicBezTo>
                    <a:pt x="24245" y="66111"/>
                    <a:pt x="23122" y="67234"/>
                    <a:pt x="21861" y="68427"/>
                  </a:cubicBezTo>
                  <a:lnTo>
                    <a:pt x="21596" y="68692"/>
                  </a:lnTo>
                  <a:cubicBezTo>
                    <a:pt x="21532" y="68761"/>
                    <a:pt x="21400" y="68893"/>
                    <a:pt x="21267" y="68957"/>
                  </a:cubicBezTo>
                  <a:lnTo>
                    <a:pt x="21066" y="69158"/>
                  </a:lnTo>
                  <a:lnTo>
                    <a:pt x="20737" y="69487"/>
                  </a:lnTo>
                  <a:lnTo>
                    <a:pt x="20536" y="69688"/>
                  </a:lnTo>
                  <a:cubicBezTo>
                    <a:pt x="20403" y="69752"/>
                    <a:pt x="20340" y="69884"/>
                    <a:pt x="20207" y="69953"/>
                  </a:cubicBezTo>
                  <a:lnTo>
                    <a:pt x="20006" y="70149"/>
                  </a:lnTo>
                  <a:lnTo>
                    <a:pt x="19677" y="70483"/>
                  </a:lnTo>
                  <a:cubicBezTo>
                    <a:pt x="19608" y="70547"/>
                    <a:pt x="19545" y="70615"/>
                    <a:pt x="19412" y="70679"/>
                  </a:cubicBezTo>
                  <a:lnTo>
                    <a:pt x="19147" y="70944"/>
                  </a:lnTo>
                  <a:cubicBezTo>
                    <a:pt x="19079" y="71013"/>
                    <a:pt x="18946" y="71077"/>
                    <a:pt x="18882" y="71145"/>
                  </a:cubicBezTo>
                  <a:lnTo>
                    <a:pt x="18617" y="71410"/>
                  </a:lnTo>
                  <a:cubicBezTo>
                    <a:pt x="18485" y="71474"/>
                    <a:pt x="18416" y="71543"/>
                    <a:pt x="18353" y="71606"/>
                  </a:cubicBezTo>
                  <a:cubicBezTo>
                    <a:pt x="18284" y="71739"/>
                    <a:pt x="18151" y="71808"/>
                    <a:pt x="18088" y="71940"/>
                  </a:cubicBezTo>
                  <a:cubicBezTo>
                    <a:pt x="17955" y="72004"/>
                    <a:pt x="17886" y="72073"/>
                    <a:pt x="17823" y="72136"/>
                  </a:cubicBezTo>
                  <a:cubicBezTo>
                    <a:pt x="17754" y="72205"/>
                    <a:pt x="17621" y="72269"/>
                    <a:pt x="17558" y="72401"/>
                  </a:cubicBezTo>
                  <a:cubicBezTo>
                    <a:pt x="17425" y="72470"/>
                    <a:pt x="17356" y="72534"/>
                    <a:pt x="17293" y="72603"/>
                  </a:cubicBezTo>
                  <a:cubicBezTo>
                    <a:pt x="17160" y="72666"/>
                    <a:pt x="17091" y="72799"/>
                    <a:pt x="17028" y="72868"/>
                  </a:cubicBezTo>
                  <a:cubicBezTo>
                    <a:pt x="16895" y="72931"/>
                    <a:pt x="16826" y="73000"/>
                    <a:pt x="16763" y="73064"/>
                  </a:cubicBezTo>
                  <a:cubicBezTo>
                    <a:pt x="16630" y="73133"/>
                    <a:pt x="16561" y="73265"/>
                    <a:pt x="16498" y="73329"/>
                  </a:cubicBezTo>
                  <a:cubicBezTo>
                    <a:pt x="16365" y="73398"/>
                    <a:pt x="16296" y="73461"/>
                    <a:pt x="16233" y="73530"/>
                  </a:cubicBezTo>
                  <a:cubicBezTo>
                    <a:pt x="16164" y="73663"/>
                    <a:pt x="16031" y="73726"/>
                    <a:pt x="15968" y="73795"/>
                  </a:cubicBezTo>
                  <a:cubicBezTo>
                    <a:pt x="15835" y="73859"/>
                    <a:pt x="15766" y="73928"/>
                    <a:pt x="15703" y="74060"/>
                  </a:cubicBezTo>
                  <a:cubicBezTo>
                    <a:pt x="15634" y="74124"/>
                    <a:pt x="15501" y="74193"/>
                    <a:pt x="15438" y="74256"/>
                  </a:cubicBezTo>
                  <a:lnTo>
                    <a:pt x="15173" y="74521"/>
                  </a:lnTo>
                  <a:cubicBezTo>
                    <a:pt x="15104" y="74590"/>
                    <a:pt x="15040" y="74654"/>
                    <a:pt x="14908" y="74723"/>
                  </a:cubicBezTo>
                  <a:cubicBezTo>
                    <a:pt x="14839" y="74786"/>
                    <a:pt x="14775" y="74919"/>
                    <a:pt x="14643" y="74987"/>
                  </a:cubicBezTo>
                  <a:lnTo>
                    <a:pt x="14442" y="75184"/>
                  </a:lnTo>
                  <a:cubicBezTo>
                    <a:pt x="14309" y="75252"/>
                    <a:pt x="14245" y="75385"/>
                    <a:pt x="14113" y="75449"/>
                  </a:cubicBezTo>
                  <a:lnTo>
                    <a:pt x="13912" y="75650"/>
                  </a:lnTo>
                  <a:lnTo>
                    <a:pt x="13647" y="75915"/>
                  </a:lnTo>
                  <a:lnTo>
                    <a:pt x="13451" y="76111"/>
                  </a:lnTo>
                  <a:cubicBezTo>
                    <a:pt x="13318" y="76180"/>
                    <a:pt x="13249" y="76312"/>
                    <a:pt x="13117" y="76376"/>
                  </a:cubicBezTo>
                  <a:cubicBezTo>
                    <a:pt x="13053" y="76445"/>
                    <a:pt x="13053" y="76508"/>
                    <a:pt x="12984" y="76577"/>
                  </a:cubicBezTo>
                  <a:cubicBezTo>
                    <a:pt x="12852" y="76641"/>
                    <a:pt x="12719" y="76773"/>
                    <a:pt x="12656" y="76906"/>
                  </a:cubicBezTo>
                  <a:cubicBezTo>
                    <a:pt x="12587" y="76906"/>
                    <a:pt x="12523" y="76975"/>
                    <a:pt x="12523" y="77038"/>
                  </a:cubicBezTo>
                  <a:cubicBezTo>
                    <a:pt x="12391" y="77107"/>
                    <a:pt x="12258" y="77240"/>
                    <a:pt x="12126" y="77372"/>
                  </a:cubicBezTo>
                  <a:lnTo>
                    <a:pt x="12057" y="77436"/>
                  </a:lnTo>
                  <a:lnTo>
                    <a:pt x="11659" y="77833"/>
                  </a:lnTo>
                  <a:lnTo>
                    <a:pt x="11596" y="77902"/>
                  </a:lnTo>
                  <a:lnTo>
                    <a:pt x="11198" y="78300"/>
                  </a:lnTo>
                  <a:lnTo>
                    <a:pt x="11129" y="78363"/>
                  </a:lnTo>
                  <a:cubicBezTo>
                    <a:pt x="10732" y="78761"/>
                    <a:pt x="10271" y="79227"/>
                    <a:pt x="9873" y="79688"/>
                  </a:cubicBezTo>
                  <a:cubicBezTo>
                    <a:pt x="9407" y="80154"/>
                    <a:pt x="8946" y="80684"/>
                    <a:pt x="8480" y="81214"/>
                  </a:cubicBezTo>
                  <a:cubicBezTo>
                    <a:pt x="8215" y="81479"/>
                    <a:pt x="7886" y="81808"/>
                    <a:pt x="7621" y="82142"/>
                  </a:cubicBezTo>
                  <a:lnTo>
                    <a:pt x="9211" y="80552"/>
                  </a:lnTo>
                  <a:cubicBezTo>
                    <a:pt x="9540" y="80154"/>
                    <a:pt x="9937" y="79757"/>
                    <a:pt x="10271" y="79423"/>
                  </a:cubicBezTo>
                  <a:cubicBezTo>
                    <a:pt x="10335" y="79360"/>
                    <a:pt x="10403" y="79360"/>
                    <a:pt x="10403" y="79291"/>
                  </a:cubicBezTo>
                  <a:lnTo>
                    <a:pt x="10864" y="78830"/>
                  </a:lnTo>
                  <a:lnTo>
                    <a:pt x="10933" y="78761"/>
                  </a:lnTo>
                  <a:cubicBezTo>
                    <a:pt x="11066" y="78628"/>
                    <a:pt x="11198" y="78432"/>
                    <a:pt x="11331" y="78300"/>
                  </a:cubicBezTo>
                  <a:cubicBezTo>
                    <a:pt x="11394" y="78300"/>
                    <a:pt x="11463" y="78231"/>
                    <a:pt x="11463" y="78231"/>
                  </a:cubicBezTo>
                  <a:lnTo>
                    <a:pt x="11861" y="77833"/>
                  </a:lnTo>
                  <a:cubicBezTo>
                    <a:pt x="11861" y="77770"/>
                    <a:pt x="11924" y="77770"/>
                    <a:pt x="11993" y="77701"/>
                  </a:cubicBezTo>
                  <a:lnTo>
                    <a:pt x="12322" y="77372"/>
                  </a:lnTo>
                  <a:lnTo>
                    <a:pt x="12523" y="77171"/>
                  </a:lnTo>
                  <a:lnTo>
                    <a:pt x="12788" y="76906"/>
                  </a:lnTo>
                  <a:lnTo>
                    <a:pt x="12984" y="76710"/>
                  </a:lnTo>
                  <a:cubicBezTo>
                    <a:pt x="13117" y="76577"/>
                    <a:pt x="13186" y="76508"/>
                    <a:pt x="13318" y="76445"/>
                  </a:cubicBezTo>
                  <a:cubicBezTo>
                    <a:pt x="13382" y="76376"/>
                    <a:pt x="13451" y="76243"/>
                    <a:pt x="13514" y="76180"/>
                  </a:cubicBezTo>
                  <a:cubicBezTo>
                    <a:pt x="13647" y="76111"/>
                    <a:pt x="13716" y="76047"/>
                    <a:pt x="13848" y="75915"/>
                  </a:cubicBezTo>
                  <a:lnTo>
                    <a:pt x="14044" y="75714"/>
                  </a:lnTo>
                  <a:cubicBezTo>
                    <a:pt x="14177" y="75650"/>
                    <a:pt x="14245" y="75517"/>
                    <a:pt x="14309" y="75449"/>
                  </a:cubicBezTo>
                  <a:cubicBezTo>
                    <a:pt x="14442" y="75385"/>
                    <a:pt x="14510" y="75316"/>
                    <a:pt x="14574" y="75252"/>
                  </a:cubicBezTo>
                  <a:cubicBezTo>
                    <a:pt x="14643" y="75120"/>
                    <a:pt x="14775" y="75051"/>
                    <a:pt x="14839" y="74987"/>
                  </a:cubicBezTo>
                  <a:cubicBezTo>
                    <a:pt x="14908" y="74919"/>
                    <a:pt x="15040" y="74855"/>
                    <a:pt x="15104" y="74723"/>
                  </a:cubicBezTo>
                  <a:cubicBezTo>
                    <a:pt x="15173" y="74654"/>
                    <a:pt x="15305" y="74590"/>
                    <a:pt x="15369" y="74521"/>
                  </a:cubicBezTo>
                  <a:lnTo>
                    <a:pt x="15634" y="74256"/>
                  </a:lnTo>
                  <a:cubicBezTo>
                    <a:pt x="15703" y="74193"/>
                    <a:pt x="15835" y="74124"/>
                    <a:pt x="15899" y="74060"/>
                  </a:cubicBezTo>
                  <a:cubicBezTo>
                    <a:pt x="15968" y="73928"/>
                    <a:pt x="16100" y="73859"/>
                    <a:pt x="16164" y="73795"/>
                  </a:cubicBezTo>
                  <a:lnTo>
                    <a:pt x="16429" y="73530"/>
                  </a:lnTo>
                  <a:cubicBezTo>
                    <a:pt x="16498" y="73461"/>
                    <a:pt x="16630" y="73398"/>
                    <a:pt x="16694" y="73265"/>
                  </a:cubicBezTo>
                  <a:cubicBezTo>
                    <a:pt x="16826" y="73196"/>
                    <a:pt x="16895" y="73133"/>
                    <a:pt x="16959" y="73064"/>
                  </a:cubicBezTo>
                  <a:lnTo>
                    <a:pt x="17224" y="72799"/>
                  </a:lnTo>
                  <a:cubicBezTo>
                    <a:pt x="17356" y="72735"/>
                    <a:pt x="17425" y="72666"/>
                    <a:pt x="17489" y="72603"/>
                  </a:cubicBezTo>
                  <a:cubicBezTo>
                    <a:pt x="17621" y="72470"/>
                    <a:pt x="17690" y="72401"/>
                    <a:pt x="17823" y="72338"/>
                  </a:cubicBezTo>
                  <a:lnTo>
                    <a:pt x="18019" y="72136"/>
                  </a:lnTo>
                  <a:lnTo>
                    <a:pt x="18353" y="71808"/>
                  </a:lnTo>
                  <a:lnTo>
                    <a:pt x="18549" y="71606"/>
                  </a:lnTo>
                  <a:cubicBezTo>
                    <a:pt x="18681" y="71543"/>
                    <a:pt x="18814" y="71410"/>
                    <a:pt x="18882" y="71341"/>
                  </a:cubicBezTo>
                  <a:cubicBezTo>
                    <a:pt x="18946" y="71278"/>
                    <a:pt x="19015" y="71209"/>
                    <a:pt x="19147" y="71145"/>
                  </a:cubicBezTo>
                  <a:cubicBezTo>
                    <a:pt x="19211" y="71013"/>
                    <a:pt x="19344" y="70944"/>
                    <a:pt x="19412" y="70880"/>
                  </a:cubicBezTo>
                  <a:cubicBezTo>
                    <a:pt x="19545" y="70812"/>
                    <a:pt x="19608" y="70748"/>
                    <a:pt x="19677" y="70615"/>
                  </a:cubicBezTo>
                  <a:cubicBezTo>
                    <a:pt x="19741" y="70547"/>
                    <a:pt x="19873" y="70483"/>
                    <a:pt x="20006" y="70350"/>
                  </a:cubicBezTo>
                  <a:lnTo>
                    <a:pt x="20207" y="70149"/>
                  </a:lnTo>
                  <a:cubicBezTo>
                    <a:pt x="20340" y="70086"/>
                    <a:pt x="20403" y="69953"/>
                    <a:pt x="20536" y="69884"/>
                  </a:cubicBezTo>
                  <a:cubicBezTo>
                    <a:pt x="20605" y="69821"/>
                    <a:pt x="20668" y="69752"/>
                    <a:pt x="20737" y="69619"/>
                  </a:cubicBezTo>
                  <a:cubicBezTo>
                    <a:pt x="20870" y="69556"/>
                    <a:pt x="21002" y="69423"/>
                    <a:pt x="21066" y="69354"/>
                  </a:cubicBezTo>
                  <a:cubicBezTo>
                    <a:pt x="21135" y="69291"/>
                    <a:pt x="21198" y="69222"/>
                    <a:pt x="21331" y="69158"/>
                  </a:cubicBezTo>
                  <a:cubicBezTo>
                    <a:pt x="21400" y="69026"/>
                    <a:pt x="21532" y="68957"/>
                    <a:pt x="21596" y="68824"/>
                  </a:cubicBezTo>
                  <a:cubicBezTo>
                    <a:pt x="21728" y="68761"/>
                    <a:pt x="21797" y="68692"/>
                    <a:pt x="21861" y="68628"/>
                  </a:cubicBezTo>
                  <a:cubicBezTo>
                    <a:pt x="23122" y="67367"/>
                    <a:pt x="24314" y="66175"/>
                    <a:pt x="25305" y="65051"/>
                  </a:cubicBezTo>
                  <a:cubicBezTo>
                    <a:pt x="27028" y="63064"/>
                    <a:pt x="28485" y="60812"/>
                    <a:pt x="29879" y="58358"/>
                  </a:cubicBezTo>
                  <a:cubicBezTo>
                    <a:pt x="30276" y="57632"/>
                    <a:pt x="30605" y="56901"/>
                    <a:pt x="31002" y="56175"/>
                  </a:cubicBezTo>
                  <a:cubicBezTo>
                    <a:pt x="31002" y="56042"/>
                    <a:pt x="31071" y="55910"/>
                    <a:pt x="31071" y="55777"/>
                  </a:cubicBezTo>
                  <a:close/>
                  <a:moveTo>
                    <a:pt x="6227" y="84129"/>
                  </a:moveTo>
                  <a:lnTo>
                    <a:pt x="6164" y="84193"/>
                  </a:lnTo>
                  <a:cubicBezTo>
                    <a:pt x="6227" y="84193"/>
                    <a:pt x="6227" y="84129"/>
                    <a:pt x="6227" y="84129"/>
                  </a:cubicBezTo>
                  <a:close/>
                  <a:moveTo>
                    <a:pt x="6162" y="84194"/>
                  </a:moveTo>
                  <a:lnTo>
                    <a:pt x="6162" y="84194"/>
                  </a:lnTo>
                  <a:cubicBezTo>
                    <a:pt x="6030" y="84326"/>
                    <a:pt x="5898" y="84458"/>
                    <a:pt x="5698" y="84590"/>
                  </a:cubicBezTo>
                  <a:lnTo>
                    <a:pt x="5766" y="84590"/>
                  </a:lnTo>
                  <a:lnTo>
                    <a:pt x="6162" y="84194"/>
                  </a:lnTo>
                  <a:close/>
                  <a:moveTo>
                    <a:pt x="5899" y="84590"/>
                  </a:moveTo>
                  <a:lnTo>
                    <a:pt x="5899" y="84590"/>
                  </a:lnTo>
                  <a:cubicBezTo>
                    <a:pt x="5766" y="84723"/>
                    <a:pt x="5565" y="84855"/>
                    <a:pt x="5433" y="84988"/>
                  </a:cubicBezTo>
                  <a:lnTo>
                    <a:pt x="5369" y="85056"/>
                  </a:lnTo>
                  <a:cubicBezTo>
                    <a:pt x="5501" y="84988"/>
                    <a:pt x="5634" y="84855"/>
                    <a:pt x="5766" y="84791"/>
                  </a:cubicBezTo>
                  <a:cubicBezTo>
                    <a:pt x="5830" y="84723"/>
                    <a:pt x="5830" y="84659"/>
                    <a:pt x="5899" y="84590"/>
                  </a:cubicBezTo>
                  <a:close/>
                  <a:moveTo>
                    <a:pt x="5501" y="85120"/>
                  </a:moveTo>
                  <a:cubicBezTo>
                    <a:pt x="5433" y="85189"/>
                    <a:pt x="5300" y="85321"/>
                    <a:pt x="5168" y="85385"/>
                  </a:cubicBezTo>
                  <a:cubicBezTo>
                    <a:pt x="5131" y="85425"/>
                    <a:pt x="5115" y="85463"/>
                    <a:pt x="5095" y="85488"/>
                  </a:cubicBezTo>
                  <a:lnTo>
                    <a:pt x="5095" y="85488"/>
                  </a:lnTo>
                  <a:cubicBezTo>
                    <a:pt x="5208" y="85431"/>
                    <a:pt x="5320" y="85365"/>
                    <a:pt x="5433" y="85252"/>
                  </a:cubicBezTo>
                  <a:cubicBezTo>
                    <a:pt x="5433" y="85189"/>
                    <a:pt x="5501" y="85189"/>
                    <a:pt x="5501" y="85120"/>
                  </a:cubicBezTo>
                  <a:close/>
                  <a:moveTo>
                    <a:pt x="5095" y="85488"/>
                  </a:moveTo>
                  <a:cubicBezTo>
                    <a:pt x="5075" y="85498"/>
                    <a:pt x="5055" y="85508"/>
                    <a:pt x="5035" y="85517"/>
                  </a:cubicBezTo>
                  <a:cubicBezTo>
                    <a:pt x="5064" y="85517"/>
                    <a:pt x="5081" y="85506"/>
                    <a:pt x="5095" y="85488"/>
                  </a:cubicBezTo>
                  <a:close/>
                  <a:moveTo>
                    <a:pt x="5236" y="85586"/>
                  </a:moveTo>
                  <a:lnTo>
                    <a:pt x="5236" y="85586"/>
                  </a:lnTo>
                  <a:cubicBezTo>
                    <a:pt x="5104" y="85650"/>
                    <a:pt x="4972" y="85719"/>
                    <a:pt x="4839" y="85851"/>
                  </a:cubicBezTo>
                  <a:cubicBezTo>
                    <a:pt x="4839" y="85915"/>
                    <a:pt x="4770" y="85984"/>
                    <a:pt x="4707" y="86047"/>
                  </a:cubicBezTo>
                  <a:cubicBezTo>
                    <a:pt x="4839" y="85984"/>
                    <a:pt x="4903" y="85915"/>
                    <a:pt x="5035" y="85782"/>
                  </a:cubicBezTo>
                  <a:lnTo>
                    <a:pt x="5236" y="85586"/>
                  </a:lnTo>
                  <a:close/>
                  <a:moveTo>
                    <a:pt x="4839" y="86047"/>
                  </a:moveTo>
                  <a:lnTo>
                    <a:pt x="4574" y="86312"/>
                  </a:lnTo>
                  <a:lnTo>
                    <a:pt x="4373" y="86514"/>
                  </a:lnTo>
                  <a:cubicBezTo>
                    <a:pt x="4505" y="86445"/>
                    <a:pt x="4574" y="86381"/>
                    <a:pt x="4707" y="86312"/>
                  </a:cubicBezTo>
                  <a:cubicBezTo>
                    <a:pt x="4770" y="86249"/>
                    <a:pt x="4839" y="86180"/>
                    <a:pt x="4839" y="86047"/>
                  </a:cubicBezTo>
                  <a:close/>
                  <a:moveTo>
                    <a:pt x="4574" y="86577"/>
                  </a:moveTo>
                  <a:lnTo>
                    <a:pt x="4574" y="86577"/>
                  </a:lnTo>
                  <a:cubicBezTo>
                    <a:pt x="4442" y="86646"/>
                    <a:pt x="4373" y="86710"/>
                    <a:pt x="4240" y="86779"/>
                  </a:cubicBezTo>
                  <a:cubicBezTo>
                    <a:pt x="4177" y="86842"/>
                    <a:pt x="4108" y="86975"/>
                    <a:pt x="4108" y="87044"/>
                  </a:cubicBezTo>
                  <a:cubicBezTo>
                    <a:pt x="4177" y="86975"/>
                    <a:pt x="4240" y="86911"/>
                    <a:pt x="4373" y="86842"/>
                  </a:cubicBezTo>
                  <a:cubicBezTo>
                    <a:pt x="4442" y="86779"/>
                    <a:pt x="4505" y="86646"/>
                    <a:pt x="4574" y="86577"/>
                  </a:cubicBezTo>
                  <a:close/>
                  <a:moveTo>
                    <a:pt x="4240" y="87044"/>
                  </a:moveTo>
                  <a:cubicBezTo>
                    <a:pt x="4108" y="87107"/>
                    <a:pt x="4044" y="87176"/>
                    <a:pt x="3975" y="87240"/>
                  </a:cubicBezTo>
                  <a:cubicBezTo>
                    <a:pt x="3912" y="87309"/>
                    <a:pt x="3843" y="87441"/>
                    <a:pt x="3779" y="87505"/>
                  </a:cubicBezTo>
                  <a:cubicBezTo>
                    <a:pt x="3843" y="87505"/>
                    <a:pt x="3975" y="87441"/>
                    <a:pt x="4044" y="87372"/>
                  </a:cubicBezTo>
                  <a:cubicBezTo>
                    <a:pt x="4108" y="87240"/>
                    <a:pt x="4177" y="87176"/>
                    <a:pt x="4240" y="87044"/>
                  </a:cubicBezTo>
                  <a:close/>
                  <a:moveTo>
                    <a:pt x="3912" y="87574"/>
                  </a:moveTo>
                  <a:cubicBezTo>
                    <a:pt x="3843" y="87574"/>
                    <a:pt x="3779" y="87637"/>
                    <a:pt x="3647" y="87706"/>
                  </a:cubicBezTo>
                  <a:cubicBezTo>
                    <a:pt x="3647" y="87839"/>
                    <a:pt x="3578" y="87902"/>
                    <a:pt x="3514" y="88035"/>
                  </a:cubicBezTo>
                  <a:cubicBezTo>
                    <a:pt x="3578" y="87971"/>
                    <a:pt x="3647" y="87902"/>
                    <a:pt x="3710" y="87902"/>
                  </a:cubicBezTo>
                  <a:cubicBezTo>
                    <a:pt x="3779" y="87770"/>
                    <a:pt x="3843" y="87637"/>
                    <a:pt x="3912" y="87574"/>
                  </a:cubicBezTo>
                  <a:close/>
                  <a:moveTo>
                    <a:pt x="3647" y="88035"/>
                  </a:moveTo>
                  <a:cubicBezTo>
                    <a:pt x="3578" y="88104"/>
                    <a:pt x="3514" y="88167"/>
                    <a:pt x="3382" y="88167"/>
                  </a:cubicBezTo>
                  <a:cubicBezTo>
                    <a:pt x="3313" y="88300"/>
                    <a:pt x="3249" y="88432"/>
                    <a:pt x="3180" y="88501"/>
                  </a:cubicBezTo>
                  <a:cubicBezTo>
                    <a:pt x="3313" y="88501"/>
                    <a:pt x="3382" y="88432"/>
                    <a:pt x="3445" y="88369"/>
                  </a:cubicBezTo>
                  <a:cubicBezTo>
                    <a:pt x="3514" y="88300"/>
                    <a:pt x="3578" y="88167"/>
                    <a:pt x="3647" y="88035"/>
                  </a:cubicBezTo>
                  <a:close/>
                  <a:moveTo>
                    <a:pt x="3382" y="88565"/>
                  </a:moveTo>
                  <a:cubicBezTo>
                    <a:pt x="3313" y="88565"/>
                    <a:pt x="3180" y="88634"/>
                    <a:pt x="3117" y="88697"/>
                  </a:cubicBezTo>
                  <a:cubicBezTo>
                    <a:pt x="1193" y="92211"/>
                    <a:pt x="1" y="96185"/>
                    <a:pt x="1" y="100557"/>
                  </a:cubicBezTo>
                  <a:cubicBezTo>
                    <a:pt x="1" y="102280"/>
                    <a:pt x="202" y="104134"/>
                    <a:pt x="599" y="106053"/>
                  </a:cubicBezTo>
                  <a:cubicBezTo>
                    <a:pt x="3180" y="117447"/>
                    <a:pt x="8745" y="126588"/>
                    <a:pt x="16630" y="133610"/>
                  </a:cubicBezTo>
                  <a:cubicBezTo>
                    <a:pt x="20668" y="137187"/>
                    <a:pt x="25374" y="140170"/>
                    <a:pt x="30541" y="142555"/>
                  </a:cubicBezTo>
                  <a:cubicBezTo>
                    <a:pt x="32153" y="143301"/>
                    <a:pt x="33865" y="143951"/>
                    <a:pt x="35589" y="144543"/>
                  </a:cubicBezTo>
                  <a:lnTo>
                    <a:pt x="35589" y="144543"/>
                  </a:lnTo>
                  <a:cubicBezTo>
                    <a:pt x="33868" y="143899"/>
                    <a:pt x="32236" y="143246"/>
                    <a:pt x="30605" y="142486"/>
                  </a:cubicBezTo>
                  <a:cubicBezTo>
                    <a:pt x="25438" y="140038"/>
                    <a:pt x="20737" y="137054"/>
                    <a:pt x="16694" y="133477"/>
                  </a:cubicBezTo>
                  <a:cubicBezTo>
                    <a:pt x="8814" y="126524"/>
                    <a:pt x="3249" y="117383"/>
                    <a:pt x="732" y="105989"/>
                  </a:cubicBezTo>
                  <a:cubicBezTo>
                    <a:pt x="335" y="104134"/>
                    <a:pt x="133" y="102280"/>
                    <a:pt x="133" y="100557"/>
                  </a:cubicBezTo>
                  <a:cubicBezTo>
                    <a:pt x="133" y="96116"/>
                    <a:pt x="1394" y="92142"/>
                    <a:pt x="3382" y="88565"/>
                  </a:cubicBezTo>
                  <a:close/>
                  <a:moveTo>
                    <a:pt x="35589" y="144543"/>
                  </a:moveTo>
                  <a:lnTo>
                    <a:pt x="35589" y="144543"/>
                  </a:lnTo>
                  <a:cubicBezTo>
                    <a:pt x="35825" y="144631"/>
                    <a:pt x="36062" y="144719"/>
                    <a:pt x="36302" y="144807"/>
                  </a:cubicBezTo>
                  <a:lnTo>
                    <a:pt x="36371" y="144807"/>
                  </a:lnTo>
                  <a:cubicBezTo>
                    <a:pt x="36110" y="144721"/>
                    <a:pt x="35850" y="144633"/>
                    <a:pt x="35589" y="144543"/>
                  </a:cubicBezTo>
                  <a:close/>
                  <a:moveTo>
                    <a:pt x="36169" y="144940"/>
                  </a:moveTo>
                  <a:cubicBezTo>
                    <a:pt x="39084" y="145931"/>
                    <a:pt x="42067" y="146858"/>
                    <a:pt x="45247" y="147590"/>
                  </a:cubicBezTo>
                  <a:cubicBezTo>
                    <a:pt x="45708" y="147653"/>
                    <a:pt x="46106" y="147786"/>
                    <a:pt x="46572" y="147855"/>
                  </a:cubicBezTo>
                  <a:cubicBezTo>
                    <a:pt x="50944" y="148782"/>
                    <a:pt x="54717" y="149709"/>
                    <a:pt x="58098" y="150637"/>
                  </a:cubicBezTo>
                  <a:cubicBezTo>
                    <a:pt x="58231" y="150637"/>
                    <a:pt x="58294" y="150700"/>
                    <a:pt x="58427" y="150700"/>
                  </a:cubicBezTo>
                  <a:lnTo>
                    <a:pt x="58496" y="150700"/>
                  </a:lnTo>
                  <a:cubicBezTo>
                    <a:pt x="58628" y="150769"/>
                    <a:pt x="58761" y="150769"/>
                    <a:pt x="58824" y="150833"/>
                  </a:cubicBezTo>
                  <a:lnTo>
                    <a:pt x="58957" y="150833"/>
                  </a:lnTo>
                  <a:cubicBezTo>
                    <a:pt x="59026" y="150833"/>
                    <a:pt x="59158" y="150902"/>
                    <a:pt x="59222" y="150902"/>
                  </a:cubicBezTo>
                  <a:cubicBezTo>
                    <a:pt x="59291" y="150902"/>
                    <a:pt x="59291" y="150902"/>
                    <a:pt x="59354" y="150965"/>
                  </a:cubicBezTo>
                  <a:cubicBezTo>
                    <a:pt x="59423" y="150965"/>
                    <a:pt x="59555" y="150965"/>
                    <a:pt x="59619" y="151034"/>
                  </a:cubicBezTo>
                  <a:lnTo>
                    <a:pt x="59752" y="151034"/>
                  </a:lnTo>
                  <a:cubicBezTo>
                    <a:pt x="59884" y="151098"/>
                    <a:pt x="59953" y="151098"/>
                    <a:pt x="60085" y="151167"/>
                  </a:cubicBezTo>
                  <a:lnTo>
                    <a:pt x="60149" y="151167"/>
                  </a:lnTo>
                  <a:cubicBezTo>
                    <a:pt x="60282" y="151167"/>
                    <a:pt x="60350" y="151230"/>
                    <a:pt x="60483" y="151230"/>
                  </a:cubicBezTo>
                  <a:lnTo>
                    <a:pt x="60546" y="151299"/>
                  </a:lnTo>
                  <a:cubicBezTo>
                    <a:pt x="60679" y="151299"/>
                    <a:pt x="60811" y="151363"/>
                    <a:pt x="60880" y="151363"/>
                  </a:cubicBezTo>
                  <a:lnTo>
                    <a:pt x="61013" y="151363"/>
                  </a:lnTo>
                  <a:cubicBezTo>
                    <a:pt x="61076" y="151432"/>
                    <a:pt x="61209" y="151432"/>
                    <a:pt x="61341" y="151495"/>
                  </a:cubicBezTo>
                  <a:lnTo>
                    <a:pt x="61410" y="151495"/>
                  </a:lnTo>
                  <a:cubicBezTo>
                    <a:pt x="61543" y="151564"/>
                    <a:pt x="61606" y="151564"/>
                    <a:pt x="61739" y="151628"/>
                  </a:cubicBezTo>
                  <a:lnTo>
                    <a:pt x="61808" y="151628"/>
                  </a:lnTo>
                  <a:cubicBezTo>
                    <a:pt x="61940" y="151697"/>
                    <a:pt x="62073" y="151697"/>
                    <a:pt x="62205" y="151760"/>
                  </a:cubicBezTo>
                  <a:lnTo>
                    <a:pt x="62269" y="151760"/>
                  </a:lnTo>
                  <a:cubicBezTo>
                    <a:pt x="62401" y="151760"/>
                    <a:pt x="62470" y="151829"/>
                    <a:pt x="62603" y="151829"/>
                  </a:cubicBezTo>
                  <a:cubicBezTo>
                    <a:pt x="62603" y="151893"/>
                    <a:pt x="62666" y="151893"/>
                    <a:pt x="62666" y="151893"/>
                  </a:cubicBezTo>
                  <a:cubicBezTo>
                    <a:pt x="62799" y="151893"/>
                    <a:pt x="62931" y="151962"/>
                    <a:pt x="63064" y="151962"/>
                  </a:cubicBezTo>
                  <a:cubicBezTo>
                    <a:pt x="63064" y="151962"/>
                    <a:pt x="63064" y="152025"/>
                    <a:pt x="63133" y="152025"/>
                  </a:cubicBezTo>
                  <a:cubicBezTo>
                    <a:pt x="63265" y="152025"/>
                    <a:pt x="63398" y="152094"/>
                    <a:pt x="63530" y="152094"/>
                  </a:cubicBezTo>
                  <a:lnTo>
                    <a:pt x="63530" y="152158"/>
                  </a:lnTo>
                  <a:cubicBezTo>
                    <a:pt x="63663" y="152158"/>
                    <a:pt x="63795" y="152227"/>
                    <a:pt x="63859" y="152227"/>
                  </a:cubicBezTo>
                  <a:cubicBezTo>
                    <a:pt x="66047" y="152889"/>
                    <a:pt x="67966" y="153483"/>
                    <a:pt x="69820" y="154145"/>
                  </a:cubicBezTo>
                  <a:cubicBezTo>
                    <a:pt x="70085" y="154214"/>
                    <a:pt x="70419" y="154346"/>
                    <a:pt x="70684" y="154410"/>
                  </a:cubicBezTo>
                  <a:cubicBezTo>
                    <a:pt x="68962" y="153748"/>
                    <a:pt x="67038" y="153085"/>
                    <a:pt x="64987" y="152423"/>
                  </a:cubicBezTo>
                  <a:cubicBezTo>
                    <a:pt x="64855" y="152423"/>
                    <a:pt x="64786" y="152359"/>
                    <a:pt x="64722" y="152359"/>
                  </a:cubicBezTo>
                  <a:cubicBezTo>
                    <a:pt x="64590" y="152290"/>
                    <a:pt x="64457" y="152227"/>
                    <a:pt x="64256" y="152227"/>
                  </a:cubicBezTo>
                  <a:cubicBezTo>
                    <a:pt x="64124" y="152158"/>
                    <a:pt x="63991" y="152094"/>
                    <a:pt x="63859" y="152094"/>
                  </a:cubicBezTo>
                  <a:lnTo>
                    <a:pt x="63795" y="152094"/>
                  </a:lnTo>
                  <a:cubicBezTo>
                    <a:pt x="63663" y="152025"/>
                    <a:pt x="63530" y="151962"/>
                    <a:pt x="63398" y="151962"/>
                  </a:cubicBezTo>
                  <a:cubicBezTo>
                    <a:pt x="63398" y="151962"/>
                    <a:pt x="63329" y="151962"/>
                    <a:pt x="63329" y="151893"/>
                  </a:cubicBezTo>
                  <a:cubicBezTo>
                    <a:pt x="63196" y="151893"/>
                    <a:pt x="63064" y="151829"/>
                    <a:pt x="62931" y="151829"/>
                  </a:cubicBezTo>
                  <a:cubicBezTo>
                    <a:pt x="62931" y="151829"/>
                    <a:pt x="62868" y="151829"/>
                    <a:pt x="62868" y="151760"/>
                  </a:cubicBezTo>
                  <a:cubicBezTo>
                    <a:pt x="62735" y="151760"/>
                    <a:pt x="62603" y="151697"/>
                    <a:pt x="62534" y="151697"/>
                  </a:cubicBezTo>
                  <a:cubicBezTo>
                    <a:pt x="62470" y="151697"/>
                    <a:pt x="62470" y="151697"/>
                    <a:pt x="62401" y="151628"/>
                  </a:cubicBezTo>
                  <a:cubicBezTo>
                    <a:pt x="62269" y="151628"/>
                    <a:pt x="62205" y="151564"/>
                    <a:pt x="62073" y="151564"/>
                  </a:cubicBezTo>
                  <a:lnTo>
                    <a:pt x="62004" y="151564"/>
                  </a:lnTo>
                  <a:cubicBezTo>
                    <a:pt x="61871" y="151495"/>
                    <a:pt x="61739" y="151495"/>
                    <a:pt x="61606" y="151432"/>
                  </a:cubicBezTo>
                  <a:lnTo>
                    <a:pt x="61543" y="151432"/>
                  </a:lnTo>
                  <a:cubicBezTo>
                    <a:pt x="61410" y="151363"/>
                    <a:pt x="61341" y="151363"/>
                    <a:pt x="61209" y="151299"/>
                  </a:cubicBezTo>
                  <a:lnTo>
                    <a:pt x="61076" y="151299"/>
                  </a:lnTo>
                  <a:cubicBezTo>
                    <a:pt x="61013" y="151230"/>
                    <a:pt x="60880" y="151230"/>
                    <a:pt x="60748" y="151167"/>
                  </a:cubicBezTo>
                  <a:lnTo>
                    <a:pt x="60679" y="151167"/>
                  </a:lnTo>
                  <a:cubicBezTo>
                    <a:pt x="60546" y="151167"/>
                    <a:pt x="60483" y="151098"/>
                    <a:pt x="60350" y="151098"/>
                  </a:cubicBezTo>
                  <a:cubicBezTo>
                    <a:pt x="60282" y="151098"/>
                    <a:pt x="60282" y="151034"/>
                    <a:pt x="60218" y="151034"/>
                  </a:cubicBezTo>
                  <a:cubicBezTo>
                    <a:pt x="60149" y="151034"/>
                    <a:pt x="60017" y="150965"/>
                    <a:pt x="59953" y="150965"/>
                  </a:cubicBezTo>
                  <a:cubicBezTo>
                    <a:pt x="59884" y="150965"/>
                    <a:pt x="59884" y="150965"/>
                    <a:pt x="59820" y="150902"/>
                  </a:cubicBezTo>
                  <a:cubicBezTo>
                    <a:pt x="59688" y="150902"/>
                    <a:pt x="59619" y="150902"/>
                    <a:pt x="59487" y="150833"/>
                  </a:cubicBezTo>
                  <a:lnTo>
                    <a:pt x="59423" y="150833"/>
                  </a:lnTo>
                  <a:cubicBezTo>
                    <a:pt x="59291" y="150769"/>
                    <a:pt x="59222" y="150769"/>
                    <a:pt x="59089" y="150769"/>
                  </a:cubicBezTo>
                  <a:cubicBezTo>
                    <a:pt x="59089" y="150700"/>
                    <a:pt x="59026" y="150700"/>
                    <a:pt x="58957" y="150700"/>
                  </a:cubicBezTo>
                  <a:cubicBezTo>
                    <a:pt x="58893" y="150700"/>
                    <a:pt x="58761" y="150637"/>
                    <a:pt x="58692" y="150637"/>
                  </a:cubicBezTo>
                  <a:cubicBezTo>
                    <a:pt x="58628" y="150637"/>
                    <a:pt x="58628" y="150637"/>
                    <a:pt x="58559" y="150568"/>
                  </a:cubicBezTo>
                  <a:cubicBezTo>
                    <a:pt x="58496" y="150568"/>
                    <a:pt x="58363" y="150568"/>
                    <a:pt x="58294" y="150504"/>
                  </a:cubicBezTo>
                  <a:cubicBezTo>
                    <a:pt x="54850" y="149641"/>
                    <a:pt x="51008" y="148713"/>
                    <a:pt x="46572" y="147722"/>
                  </a:cubicBezTo>
                  <a:cubicBezTo>
                    <a:pt x="46106" y="147653"/>
                    <a:pt x="45645" y="147521"/>
                    <a:pt x="45178" y="147388"/>
                  </a:cubicBezTo>
                  <a:cubicBezTo>
                    <a:pt x="42067" y="146726"/>
                    <a:pt x="39084" y="145867"/>
                    <a:pt x="36169" y="144940"/>
                  </a:cubicBezTo>
                  <a:close/>
                  <a:moveTo>
                    <a:pt x="74325" y="155603"/>
                  </a:moveTo>
                  <a:lnTo>
                    <a:pt x="74394" y="155671"/>
                  </a:lnTo>
                  <a:cubicBezTo>
                    <a:pt x="74398" y="155673"/>
                    <a:pt x="74403" y="155676"/>
                    <a:pt x="74408" y="155678"/>
                  </a:cubicBezTo>
                  <a:lnTo>
                    <a:pt x="74408" y="155678"/>
                  </a:lnTo>
                  <a:cubicBezTo>
                    <a:pt x="74378" y="155653"/>
                    <a:pt x="74350" y="155628"/>
                    <a:pt x="74325" y="155603"/>
                  </a:cubicBezTo>
                  <a:close/>
                  <a:moveTo>
                    <a:pt x="74791" y="155804"/>
                  </a:moveTo>
                  <a:cubicBezTo>
                    <a:pt x="74812" y="155825"/>
                    <a:pt x="74834" y="155844"/>
                    <a:pt x="74855" y="155863"/>
                  </a:cubicBezTo>
                  <a:lnTo>
                    <a:pt x="74855" y="155863"/>
                  </a:lnTo>
                  <a:cubicBezTo>
                    <a:pt x="74852" y="155804"/>
                    <a:pt x="74791" y="155804"/>
                    <a:pt x="74791" y="155804"/>
                  </a:cubicBezTo>
                  <a:close/>
                  <a:moveTo>
                    <a:pt x="74855" y="155863"/>
                  </a:moveTo>
                  <a:cubicBezTo>
                    <a:pt x="74855" y="155864"/>
                    <a:pt x="74855" y="155866"/>
                    <a:pt x="74855" y="155867"/>
                  </a:cubicBezTo>
                  <a:cubicBezTo>
                    <a:pt x="74858" y="155868"/>
                    <a:pt x="74861" y="155870"/>
                    <a:pt x="74864" y="155871"/>
                  </a:cubicBezTo>
                  <a:lnTo>
                    <a:pt x="74864" y="155871"/>
                  </a:lnTo>
                  <a:cubicBezTo>
                    <a:pt x="74861" y="155868"/>
                    <a:pt x="74858" y="155865"/>
                    <a:pt x="74855" y="155863"/>
                  </a:cubicBezTo>
                  <a:close/>
                  <a:moveTo>
                    <a:pt x="74408" y="155678"/>
                  </a:moveTo>
                  <a:cubicBezTo>
                    <a:pt x="74528" y="155779"/>
                    <a:pt x="74673" y="155873"/>
                    <a:pt x="74779" y="155930"/>
                  </a:cubicBezTo>
                  <a:lnTo>
                    <a:pt x="74779" y="155930"/>
                  </a:lnTo>
                  <a:cubicBezTo>
                    <a:pt x="74660" y="155827"/>
                    <a:pt x="74516" y="155732"/>
                    <a:pt x="74408" y="155678"/>
                  </a:cubicBezTo>
                  <a:close/>
                  <a:moveTo>
                    <a:pt x="74779" y="155930"/>
                  </a:moveTo>
                  <a:cubicBezTo>
                    <a:pt x="74806" y="155953"/>
                    <a:pt x="74831" y="155976"/>
                    <a:pt x="74855" y="156000"/>
                  </a:cubicBezTo>
                  <a:lnTo>
                    <a:pt x="74791" y="155936"/>
                  </a:lnTo>
                  <a:cubicBezTo>
                    <a:pt x="74787" y="155934"/>
                    <a:pt x="74783" y="155932"/>
                    <a:pt x="74779" y="155930"/>
                  </a:cubicBezTo>
                  <a:close/>
                  <a:moveTo>
                    <a:pt x="74864" y="155871"/>
                  </a:moveTo>
                  <a:lnTo>
                    <a:pt x="74864" y="155871"/>
                  </a:lnTo>
                  <a:cubicBezTo>
                    <a:pt x="74972" y="155962"/>
                    <a:pt x="75081" y="156024"/>
                    <a:pt x="75189" y="156132"/>
                  </a:cubicBezTo>
                  <a:lnTo>
                    <a:pt x="75321" y="156132"/>
                  </a:lnTo>
                  <a:cubicBezTo>
                    <a:pt x="75191" y="156070"/>
                    <a:pt x="75060" y="155940"/>
                    <a:pt x="74864" y="155871"/>
                  </a:cubicBezTo>
                  <a:close/>
                  <a:moveTo>
                    <a:pt x="75252" y="156000"/>
                  </a:moveTo>
                  <a:lnTo>
                    <a:pt x="75252" y="156000"/>
                  </a:lnTo>
                  <a:cubicBezTo>
                    <a:pt x="75385" y="156069"/>
                    <a:pt x="75517" y="156201"/>
                    <a:pt x="75650" y="156265"/>
                  </a:cubicBezTo>
                  <a:cubicBezTo>
                    <a:pt x="75650" y="156334"/>
                    <a:pt x="75719" y="156334"/>
                    <a:pt x="75782" y="156334"/>
                  </a:cubicBezTo>
                  <a:cubicBezTo>
                    <a:pt x="75650" y="156265"/>
                    <a:pt x="75517" y="156132"/>
                    <a:pt x="75385" y="156069"/>
                  </a:cubicBezTo>
                  <a:cubicBezTo>
                    <a:pt x="75321" y="156000"/>
                    <a:pt x="75252" y="156000"/>
                    <a:pt x="75252" y="156000"/>
                  </a:cubicBezTo>
                  <a:close/>
                  <a:moveTo>
                    <a:pt x="75650" y="156132"/>
                  </a:moveTo>
                  <a:cubicBezTo>
                    <a:pt x="75782" y="156265"/>
                    <a:pt x="75915" y="156334"/>
                    <a:pt x="76047" y="156466"/>
                  </a:cubicBezTo>
                  <a:cubicBezTo>
                    <a:pt x="76116" y="156466"/>
                    <a:pt x="76180" y="156466"/>
                    <a:pt x="76249" y="156530"/>
                  </a:cubicBezTo>
                  <a:cubicBezTo>
                    <a:pt x="76116" y="156397"/>
                    <a:pt x="75984" y="156334"/>
                    <a:pt x="75851" y="156265"/>
                  </a:cubicBezTo>
                  <a:cubicBezTo>
                    <a:pt x="75782" y="156201"/>
                    <a:pt x="75719" y="156201"/>
                    <a:pt x="75650" y="156132"/>
                  </a:cubicBezTo>
                  <a:close/>
                  <a:moveTo>
                    <a:pt x="76116" y="156334"/>
                  </a:moveTo>
                  <a:lnTo>
                    <a:pt x="76116" y="156334"/>
                  </a:lnTo>
                  <a:cubicBezTo>
                    <a:pt x="76249" y="156466"/>
                    <a:pt x="76381" y="156530"/>
                    <a:pt x="76514" y="156599"/>
                  </a:cubicBezTo>
                  <a:cubicBezTo>
                    <a:pt x="76514" y="156662"/>
                    <a:pt x="76577" y="156662"/>
                    <a:pt x="76646" y="156731"/>
                  </a:cubicBezTo>
                  <a:cubicBezTo>
                    <a:pt x="76577" y="156599"/>
                    <a:pt x="76445" y="156530"/>
                    <a:pt x="76381" y="156397"/>
                  </a:cubicBezTo>
                  <a:cubicBezTo>
                    <a:pt x="76249" y="156397"/>
                    <a:pt x="76180" y="156397"/>
                    <a:pt x="76116" y="156334"/>
                  </a:cubicBezTo>
                  <a:close/>
                  <a:moveTo>
                    <a:pt x="144410" y="37891"/>
                  </a:moveTo>
                  <a:lnTo>
                    <a:pt x="144410" y="37891"/>
                  </a:lnTo>
                  <a:cubicBezTo>
                    <a:pt x="145274" y="38618"/>
                    <a:pt x="146068" y="39349"/>
                    <a:pt x="146863" y="40144"/>
                  </a:cubicBezTo>
                  <a:cubicBezTo>
                    <a:pt x="153620" y="46567"/>
                    <a:pt x="158655" y="54118"/>
                    <a:pt x="163885" y="66307"/>
                  </a:cubicBezTo>
                  <a:cubicBezTo>
                    <a:pt x="167134" y="73859"/>
                    <a:pt x="168787" y="81940"/>
                    <a:pt x="168787" y="89958"/>
                  </a:cubicBezTo>
                  <a:cubicBezTo>
                    <a:pt x="168787" y="106980"/>
                    <a:pt x="161437" y="123408"/>
                    <a:pt x="147128" y="131887"/>
                  </a:cubicBezTo>
                  <a:cubicBezTo>
                    <a:pt x="143949" y="133811"/>
                    <a:pt x="141230" y="136922"/>
                    <a:pt x="138580" y="140568"/>
                  </a:cubicBezTo>
                  <a:cubicBezTo>
                    <a:pt x="134606" y="146063"/>
                    <a:pt x="130833" y="152688"/>
                    <a:pt x="126127" y="157987"/>
                  </a:cubicBezTo>
                  <a:cubicBezTo>
                    <a:pt x="123811" y="160637"/>
                    <a:pt x="121294" y="162889"/>
                    <a:pt x="118379" y="164548"/>
                  </a:cubicBezTo>
                  <a:cubicBezTo>
                    <a:pt x="115464" y="166138"/>
                    <a:pt x="112216" y="167129"/>
                    <a:pt x="108506" y="167129"/>
                  </a:cubicBezTo>
                  <a:cubicBezTo>
                    <a:pt x="106455" y="167129"/>
                    <a:pt x="104267" y="166864"/>
                    <a:pt x="101882" y="166201"/>
                  </a:cubicBezTo>
                  <a:cubicBezTo>
                    <a:pt x="92078" y="163552"/>
                    <a:pt x="86514" y="160706"/>
                    <a:pt x="79296" y="157659"/>
                  </a:cubicBezTo>
                  <a:cubicBezTo>
                    <a:pt x="78432" y="157261"/>
                    <a:pt x="77505" y="156927"/>
                    <a:pt x="76577" y="156530"/>
                  </a:cubicBezTo>
                  <a:lnTo>
                    <a:pt x="76577" y="156530"/>
                  </a:lnTo>
                  <a:cubicBezTo>
                    <a:pt x="76710" y="156599"/>
                    <a:pt x="76779" y="156731"/>
                    <a:pt x="76911" y="156795"/>
                  </a:cubicBezTo>
                  <a:cubicBezTo>
                    <a:pt x="77706" y="157129"/>
                    <a:pt x="78501" y="157457"/>
                    <a:pt x="79227" y="157791"/>
                  </a:cubicBezTo>
                  <a:cubicBezTo>
                    <a:pt x="86450" y="160838"/>
                    <a:pt x="92014" y="163684"/>
                    <a:pt x="101882" y="166334"/>
                  </a:cubicBezTo>
                  <a:cubicBezTo>
                    <a:pt x="104267" y="166996"/>
                    <a:pt x="106455" y="167261"/>
                    <a:pt x="108506" y="167261"/>
                  </a:cubicBezTo>
                  <a:cubicBezTo>
                    <a:pt x="113541" y="167261"/>
                    <a:pt x="117648" y="165539"/>
                    <a:pt x="121225" y="162826"/>
                  </a:cubicBezTo>
                  <a:cubicBezTo>
                    <a:pt x="126657" y="158718"/>
                    <a:pt x="130764" y="152423"/>
                    <a:pt x="134738" y="146461"/>
                  </a:cubicBezTo>
                  <a:cubicBezTo>
                    <a:pt x="138713" y="140435"/>
                    <a:pt x="142491" y="134802"/>
                    <a:pt x="147192" y="132020"/>
                  </a:cubicBezTo>
                  <a:cubicBezTo>
                    <a:pt x="161569" y="123477"/>
                    <a:pt x="168920" y="107049"/>
                    <a:pt x="168920" y="89958"/>
                  </a:cubicBezTo>
                  <a:cubicBezTo>
                    <a:pt x="168920" y="81940"/>
                    <a:pt x="167266" y="73795"/>
                    <a:pt x="164018" y="66307"/>
                  </a:cubicBezTo>
                  <a:cubicBezTo>
                    <a:pt x="158718" y="54055"/>
                    <a:pt x="153684" y="46434"/>
                    <a:pt x="146927" y="40011"/>
                  </a:cubicBezTo>
                  <a:cubicBezTo>
                    <a:pt x="146201" y="39349"/>
                    <a:pt x="145470" y="38686"/>
                    <a:pt x="144675" y="38024"/>
                  </a:cubicBezTo>
                  <a:cubicBezTo>
                    <a:pt x="144611" y="37955"/>
                    <a:pt x="144542" y="37955"/>
                    <a:pt x="144410" y="3789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5" name="Google Shape;725;p38"/>
            <p:cNvSpPr/>
            <p:nvPr/>
          </p:nvSpPr>
          <p:spPr>
            <a:xfrm>
              <a:off x="1686375" y="738250"/>
              <a:ext cx="4277575" cy="4256125"/>
            </a:xfrm>
            <a:custGeom>
              <a:avLst/>
              <a:gdLst/>
              <a:ahLst/>
              <a:cxnLst/>
              <a:rect l="l" t="t" r="r" b="b"/>
              <a:pathLst>
                <a:path w="171103" h="170245" extrusionOk="0">
                  <a:moveTo>
                    <a:pt x="94393" y="6296"/>
                  </a:moveTo>
                  <a:cubicBezTo>
                    <a:pt x="94462" y="6360"/>
                    <a:pt x="94462" y="6429"/>
                    <a:pt x="94526" y="6492"/>
                  </a:cubicBezTo>
                  <a:cubicBezTo>
                    <a:pt x="94595" y="6561"/>
                    <a:pt x="94658" y="6561"/>
                    <a:pt x="94727" y="6625"/>
                  </a:cubicBezTo>
                  <a:cubicBezTo>
                    <a:pt x="94727" y="6561"/>
                    <a:pt x="94658" y="6492"/>
                    <a:pt x="94595" y="6360"/>
                  </a:cubicBezTo>
                  <a:cubicBezTo>
                    <a:pt x="94526" y="6360"/>
                    <a:pt x="94462" y="6296"/>
                    <a:pt x="94393" y="6296"/>
                  </a:cubicBezTo>
                  <a:close/>
                  <a:moveTo>
                    <a:pt x="94727" y="6492"/>
                  </a:moveTo>
                  <a:lnTo>
                    <a:pt x="94923" y="6694"/>
                  </a:lnTo>
                  <a:cubicBezTo>
                    <a:pt x="94992" y="6757"/>
                    <a:pt x="95056" y="6757"/>
                    <a:pt x="95125" y="6826"/>
                  </a:cubicBezTo>
                  <a:cubicBezTo>
                    <a:pt x="95056" y="6757"/>
                    <a:pt x="94992" y="6694"/>
                    <a:pt x="94923" y="6561"/>
                  </a:cubicBezTo>
                  <a:cubicBezTo>
                    <a:pt x="94860" y="6561"/>
                    <a:pt x="94791" y="6492"/>
                    <a:pt x="94727" y="6492"/>
                  </a:cubicBezTo>
                  <a:close/>
                  <a:moveTo>
                    <a:pt x="95125" y="6694"/>
                  </a:moveTo>
                  <a:cubicBezTo>
                    <a:pt x="95188" y="6757"/>
                    <a:pt x="95257" y="6826"/>
                    <a:pt x="95321" y="6958"/>
                  </a:cubicBezTo>
                  <a:cubicBezTo>
                    <a:pt x="95390" y="6958"/>
                    <a:pt x="95453" y="7022"/>
                    <a:pt x="95522" y="7022"/>
                  </a:cubicBezTo>
                  <a:cubicBezTo>
                    <a:pt x="95453" y="6958"/>
                    <a:pt x="95390" y="6890"/>
                    <a:pt x="95321" y="6757"/>
                  </a:cubicBezTo>
                  <a:cubicBezTo>
                    <a:pt x="95257" y="6757"/>
                    <a:pt x="95188" y="6694"/>
                    <a:pt x="95125" y="6694"/>
                  </a:cubicBezTo>
                  <a:close/>
                  <a:moveTo>
                    <a:pt x="95522" y="6890"/>
                  </a:moveTo>
                  <a:cubicBezTo>
                    <a:pt x="95586" y="6959"/>
                    <a:pt x="95655" y="7091"/>
                    <a:pt x="95718" y="7155"/>
                  </a:cubicBezTo>
                  <a:cubicBezTo>
                    <a:pt x="95787" y="7155"/>
                    <a:pt x="95787" y="7223"/>
                    <a:pt x="95851" y="7223"/>
                  </a:cubicBezTo>
                  <a:cubicBezTo>
                    <a:pt x="95787" y="7155"/>
                    <a:pt x="95718" y="7091"/>
                    <a:pt x="95655" y="6958"/>
                  </a:cubicBezTo>
                  <a:cubicBezTo>
                    <a:pt x="95586" y="6958"/>
                    <a:pt x="95523" y="6890"/>
                    <a:pt x="95522" y="6890"/>
                  </a:cubicBezTo>
                  <a:close/>
                  <a:moveTo>
                    <a:pt x="96248" y="7287"/>
                  </a:moveTo>
                  <a:cubicBezTo>
                    <a:pt x="96248" y="7325"/>
                    <a:pt x="96269" y="7342"/>
                    <a:pt x="96288" y="7350"/>
                  </a:cubicBezTo>
                  <a:lnTo>
                    <a:pt x="96288" y="7350"/>
                  </a:lnTo>
                  <a:cubicBezTo>
                    <a:pt x="96273" y="7330"/>
                    <a:pt x="96260" y="7310"/>
                    <a:pt x="96248" y="7287"/>
                  </a:cubicBezTo>
                  <a:close/>
                  <a:moveTo>
                    <a:pt x="95851" y="7091"/>
                  </a:moveTo>
                  <a:cubicBezTo>
                    <a:pt x="95920" y="7223"/>
                    <a:pt x="96052" y="7287"/>
                    <a:pt x="96116" y="7356"/>
                  </a:cubicBezTo>
                  <a:cubicBezTo>
                    <a:pt x="96116" y="7356"/>
                    <a:pt x="96116" y="7420"/>
                    <a:pt x="96185" y="7420"/>
                  </a:cubicBezTo>
                  <a:lnTo>
                    <a:pt x="96248" y="7420"/>
                  </a:lnTo>
                  <a:cubicBezTo>
                    <a:pt x="96185" y="7356"/>
                    <a:pt x="96052" y="7287"/>
                    <a:pt x="95983" y="7155"/>
                  </a:cubicBezTo>
                  <a:cubicBezTo>
                    <a:pt x="95920" y="7155"/>
                    <a:pt x="95920" y="7091"/>
                    <a:pt x="95851" y="7091"/>
                  </a:cubicBezTo>
                  <a:close/>
                  <a:moveTo>
                    <a:pt x="96288" y="7350"/>
                  </a:moveTo>
                  <a:cubicBezTo>
                    <a:pt x="96360" y="7445"/>
                    <a:pt x="96460" y="7511"/>
                    <a:pt x="96513" y="7621"/>
                  </a:cubicBezTo>
                  <a:cubicBezTo>
                    <a:pt x="96513" y="7621"/>
                    <a:pt x="96534" y="7621"/>
                    <a:pt x="96553" y="7631"/>
                  </a:cubicBezTo>
                  <a:lnTo>
                    <a:pt x="96553" y="7631"/>
                  </a:lnTo>
                  <a:cubicBezTo>
                    <a:pt x="96493" y="7532"/>
                    <a:pt x="96431" y="7469"/>
                    <a:pt x="96317" y="7356"/>
                  </a:cubicBezTo>
                  <a:cubicBezTo>
                    <a:pt x="96317" y="7356"/>
                    <a:pt x="96303" y="7356"/>
                    <a:pt x="96288" y="7350"/>
                  </a:cubicBezTo>
                  <a:close/>
                  <a:moveTo>
                    <a:pt x="96553" y="7631"/>
                  </a:moveTo>
                  <a:cubicBezTo>
                    <a:pt x="96562" y="7648"/>
                    <a:pt x="96572" y="7666"/>
                    <a:pt x="96582" y="7685"/>
                  </a:cubicBezTo>
                  <a:cubicBezTo>
                    <a:pt x="96582" y="7656"/>
                    <a:pt x="96568" y="7640"/>
                    <a:pt x="96553" y="7631"/>
                  </a:cubicBezTo>
                  <a:close/>
                  <a:moveTo>
                    <a:pt x="96646" y="7552"/>
                  </a:moveTo>
                  <a:lnTo>
                    <a:pt x="96911" y="7817"/>
                  </a:lnTo>
                  <a:cubicBezTo>
                    <a:pt x="96911" y="7886"/>
                    <a:pt x="96979" y="7886"/>
                    <a:pt x="96979" y="7886"/>
                  </a:cubicBezTo>
                  <a:cubicBezTo>
                    <a:pt x="96847" y="7753"/>
                    <a:pt x="96778" y="7621"/>
                    <a:pt x="96646" y="7552"/>
                  </a:cubicBezTo>
                  <a:close/>
                  <a:moveTo>
                    <a:pt x="98834" y="8813"/>
                  </a:moveTo>
                  <a:lnTo>
                    <a:pt x="98834" y="8813"/>
                  </a:lnTo>
                  <a:cubicBezTo>
                    <a:pt x="98925" y="8881"/>
                    <a:pt x="99017" y="8941"/>
                    <a:pt x="99108" y="8996"/>
                  </a:cubicBezTo>
                  <a:lnTo>
                    <a:pt x="99108" y="8996"/>
                  </a:lnTo>
                  <a:cubicBezTo>
                    <a:pt x="99017" y="8935"/>
                    <a:pt x="98925" y="8874"/>
                    <a:pt x="98834" y="8813"/>
                  </a:cubicBezTo>
                  <a:close/>
                  <a:moveTo>
                    <a:pt x="99108" y="8996"/>
                  </a:moveTo>
                  <a:lnTo>
                    <a:pt x="99108" y="8996"/>
                  </a:lnTo>
                  <a:cubicBezTo>
                    <a:pt x="99811" y="9465"/>
                    <a:pt x="100507" y="9934"/>
                    <a:pt x="101150" y="10403"/>
                  </a:cubicBezTo>
                  <a:cubicBezTo>
                    <a:pt x="101283" y="10467"/>
                    <a:pt x="101415" y="10536"/>
                    <a:pt x="101484" y="10599"/>
                  </a:cubicBezTo>
                  <a:lnTo>
                    <a:pt x="101881" y="10801"/>
                  </a:lnTo>
                  <a:cubicBezTo>
                    <a:pt x="101881" y="10801"/>
                    <a:pt x="101881" y="10864"/>
                    <a:pt x="101945" y="10864"/>
                  </a:cubicBezTo>
                  <a:cubicBezTo>
                    <a:pt x="102014" y="10933"/>
                    <a:pt x="102146" y="10997"/>
                    <a:pt x="102210" y="11066"/>
                  </a:cubicBezTo>
                  <a:cubicBezTo>
                    <a:pt x="102279" y="11066"/>
                    <a:pt x="102279" y="11066"/>
                    <a:pt x="102342" y="11129"/>
                  </a:cubicBezTo>
                  <a:cubicBezTo>
                    <a:pt x="102411" y="11198"/>
                    <a:pt x="102544" y="11198"/>
                    <a:pt x="102607" y="11262"/>
                  </a:cubicBezTo>
                  <a:cubicBezTo>
                    <a:pt x="102676" y="11331"/>
                    <a:pt x="102676" y="11331"/>
                    <a:pt x="102740" y="11331"/>
                  </a:cubicBezTo>
                  <a:cubicBezTo>
                    <a:pt x="102809" y="11394"/>
                    <a:pt x="102872" y="11463"/>
                    <a:pt x="103005" y="11527"/>
                  </a:cubicBezTo>
                  <a:cubicBezTo>
                    <a:pt x="103005" y="11527"/>
                    <a:pt x="103074" y="11595"/>
                    <a:pt x="103137" y="11595"/>
                  </a:cubicBezTo>
                  <a:cubicBezTo>
                    <a:pt x="103206" y="11659"/>
                    <a:pt x="103270" y="11728"/>
                    <a:pt x="103339" y="11728"/>
                  </a:cubicBezTo>
                  <a:cubicBezTo>
                    <a:pt x="103402" y="11792"/>
                    <a:pt x="103471" y="11792"/>
                    <a:pt x="103471" y="11860"/>
                  </a:cubicBezTo>
                  <a:cubicBezTo>
                    <a:pt x="103604" y="11924"/>
                    <a:pt x="103667" y="11924"/>
                    <a:pt x="103736" y="11993"/>
                  </a:cubicBezTo>
                  <a:cubicBezTo>
                    <a:pt x="103800" y="12057"/>
                    <a:pt x="103800" y="12057"/>
                    <a:pt x="103869" y="12057"/>
                  </a:cubicBezTo>
                  <a:cubicBezTo>
                    <a:pt x="103932" y="12125"/>
                    <a:pt x="104065" y="12189"/>
                    <a:pt x="104134" y="12258"/>
                  </a:cubicBezTo>
                  <a:cubicBezTo>
                    <a:pt x="104134" y="12258"/>
                    <a:pt x="104197" y="12322"/>
                    <a:pt x="104266" y="12322"/>
                  </a:cubicBezTo>
                  <a:cubicBezTo>
                    <a:pt x="104330" y="12390"/>
                    <a:pt x="104399" y="12454"/>
                    <a:pt x="104462" y="12454"/>
                  </a:cubicBezTo>
                  <a:cubicBezTo>
                    <a:pt x="104531" y="12523"/>
                    <a:pt x="104595" y="12523"/>
                    <a:pt x="104664" y="12586"/>
                  </a:cubicBezTo>
                  <a:cubicBezTo>
                    <a:pt x="104727" y="12586"/>
                    <a:pt x="104796" y="12655"/>
                    <a:pt x="104860" y="12719"/>
                  </a:cubicBezTo>
                  <a:cubicBezTo>
                    <a:pt x="104929" y="12719"/>
                    <a:pt x="104992" y="12788"/>
                    <a:pt x="104992" y="12788"/>
                  </a:cubicBezTo>
                  <a:cubicBezTo>
                    <a:pt x="105061" y="12851"/>
                    <a:pt x="105125" y="12920"/>
                    <a:pt x="105257" y="12920"/>
                  </a:cubicBezTo>
                  <a:cubicBezTo>
                    <a:pt x="105257" y="12984"/>
                    <a:pt x="105326" y="13053"/>
                    <a:pt x="105390" y="13053"/>
                  </a:cubicBezTo>
                  <a:cubicBezTo>
                    <a:pt x="105459" y="13116"/>
                    <a:pt x="105522" y="13116"/>
                    <a:pt x="105591" y="13185"/>
                  </a:cubicBezTo>
                  <a:cubicBezTo>
                    <a:pt x="105655" y="13249"/>
                    <a:pt x="105724" y="13249"/>
                    <a:pt x="105787" y="13318"/>
                  </a:cubicBezTo>
                  <a:cubicBezTo>
                    <a:pt x="105856" y="13318"/>
                    <a:pt x="105920" y="13381"/>
                    <a:pt x="105988" y="13450"/>
                  </a:cubicBezTo>
                  <a:cubicBezTo>
                    <a:pt x="106052" y="13450"/>
                    <a:pt x="106052" y="13514"/>
                    <a:pt x="106121" y="13514"/>
                  </a:cubicBezTo>
                  <a:cubicBezTo>
                    <a:pt x="106185" y="13583"/>
                    <a:pt x="106253" y="13646"/>
                    <a:pt x="106317" y="13646"/>
                  </a:cubicBezTo>
                  <a:cubicBezTo>
                    <a:pt x="106386" y="13715"/>
                    <a:pt x="106450" y="13715"/>
                    <a:pt x="106518" y="13779"/>
                  </a:cubicBezTo>
                  <a:cubicBezTo>
                    <a:pt x="106582" y="13848"/>
                    <a:pt x="106651" y="13848"/>
                    <a:pt x="106715" y="13911"/>
                  </a:cubicBezTo>
                  <a:cubicBezTo>
                    <a:pt x="106783" y="13911"/>
                    <a:pt x="106847" y="13980"/>
                    <a:pt x="106847" y="14044"/>
                  </a:cubicBezTo>
                  <a:cubicBezTo>
                    <a:pt x="106916" y="14044"/>
                    <a:pt x="106979" y="14113"/>
                    <a:pt x="107048" y="14176"/>
                  </a:cubicBezTo>
                  <a:cubicBezTo>
                    <a:pt x="107112" y="14176"/>
                    <a:pt x="107181" y="14245"/>
                    <a:pt x="107244" y="14245"/>
                  </a:cubicBezTo>
                  <a:cubicBezTo>
                    <a:pt x="107313" y="14309"/>
                    <a:pt x="107377" y="14309"/>
                    <a:pt x="107446" y="14378"/>
                  </a:cubicBezTo>
                  <a:cubicBezTo>
                    <a:pt x="107509" y="14441"/>
                    <a:pt x="107578" y="14441"/>
                    <a:pt x="107578" y="14510"/>
                  </a:cubicBezTo>
                  <a:cubicBezTo>
                    <a:pt x="107642" y="14510"/>
                    <a:pt x="107711" y="14574"/>
                    <a:pt x="107774" y="14643"/>
                  </a:cubicBezTo>
                  <a:cubicBezTo>
                    <a:pt x="107843" y="14643"/>
                    <a:pt x="107907" y="14706"/>
                    <a:pt x="107976" y="14706"/>
                  </a:cubicBezTo>
                  <a:cubicBezTo>
                    <a:pt x="108039" y="14775"/>
                    <a:pt x="108108" y="14839"/>
                    <a:pt x="108172" y="14839"/>
                  </a:cubicBezTo>
                  <a:lnTo>
                    <a:pt x="108304" y="14971"/>
                  </a:lnTo>
                  <a:cubicBezTo>
                    <a:pt x="108373" y="15040"/>
                    <a:pt x="108437" y="15040"/>
                    <a:pt x="108506" y="15104"/>
                  </a:cubicBezTo>
                  <a:cubicBezTo>
                    <a:pt x="108569" y="15104"/>
                    <a:pt x="108638" y="15173"/>
                    <a:pt x="108702" y="15173"/>
                  </a:cubicBezTo>
                  <a:cubicBezTo>
                    <a:pt x="108771" y="15236"/>
                    <a:pt x="108834" y="15305"/>
                    <a:pt x="108903" y="15305"/>
                  </a:cubicBezTo>
                  <a:cubicBezTo>
                    <a:pt x="108903" y="15369"/>
                    <a:pt x="108967" y="15369"/>
                    <a:pt x="109036" y="15438"/>
                  </a:cubicBezTo>
                  <a:cubicBezTo>
                    <a:pt x="109099" y="15501"/>
                    <a:pt x="109168" y="15501"/>
                    <a:pt x="109232" y="15570"/>
                  </a:cubicBezTo>
                  <a:cubicBezTo>
                    <a:pt x="109301" y="15570"/>
                    <a:pt x="109364" y="15634"/>
                    <a:pt x="109364" y="15634"/>
                  </a:cubicBezTo>
                  <a:cubicBezTo>
                    <a:pt x="109433" y="15703"/>
                    <a:pt x="109497" y="15766"/>
                    <a:pt x="109566" y="15766"/>
                  </a:cubicBezTo>
                  <a:cubicBezTo>
                    <a:pt x="113074" y="18087"/>
                    <a:pt x="116587" y="20403"/>
                    <a:pt x="120228" y="22724"/>
                  </a:cubicBezTo>
                  <a:cubicBezTo>
                    <a:pt x="126259" y="26497"/>
                    <a:pt x="131489" y="29677"/>
                    <a:pt x="136126" y="32661"/>
                  </a:cubicBezTo>
                  <a:cubicBezTo>
                    <a:pt x="136195" y="32724"/>
                    <a:pt x="136259" y="32724"/>
                    <a:pt x="136328" y="32793"/>
                  </a:cubicBezTo>
                  <a:lnTo>
                    <a:pt x="136391" y="32793"/>
                  </a:lnTo>
                  <a:cubicBezTo>
                    <a:pt x="136460" y="32857"/>
                    <a:pt x="136524" y="32926"/>
                    <a:pt x="136593" y="32926"/>
                  </a:cubicBezTo>
                  <a:cubicBezTo>
                    <a:pt x="136593" y="32989"/>
                    <a:pt x="136656" y="32989"/>
                    <a:pt x="136656" y="32989"/>
                  </a:cubicBezTo>
                  <a:cubicBezTo>
                    <a:pt x="136725" y="33058"/>
                    <a:pt x="136789" y="33058"/>
                    <a:pt x="136858" y="33122"/>
                  </a:cubicBezTo>
                  <a:lnTo>
                    <a:pt x="136921" y="33122"/>
                  </a:lnTo>
                  <a:cubicBezTo>
                    <a:pt x="136990" y="33191"/>
                    <a:pt x="137054" y="33254"/>
                    <a:pt x="137123" y="33254"/>
                  </a:cubicBezTo>
                  <a:lnTo>
                    <a:pt x="137123" y="33323"/>
                  </a:lnTo>
                  <a:cubicBezTo>
                    <a:pt x="137255" y="33387"/>
                    <a:pt x="137319" y="33387"/>
                    <a:pt x="137388" y="33456"/>
                  </a:cubicBezTo>
                  <a:cubicBezTo>
                    <a:pt x="137451" y="33519"/>
                    <a:pt x="137520" y="33588"/>
                    <a:pt x="137584" y="33588"/>
                  </a:cubicBezTo>
                  <a:lnTo>
                    <a:pt x="137652" y="33652"/>
                  </a:lnTo>
                  <a:cubicBezTo>
                    <a:pt x="137716" y="33721"/>
                    <a:pt x="137785" y="33721"/>
                    <a:pt x="137849" y="33784"/>
                  </a:cubicBezTo>
                  <a:lnTo>
                    <a:pt x="137917" y="33784"/>
                  </a:lnTo>
                  <a:cubicBezTo>
                    <a:pt x="137981" y="33853"/>
                    <a:pt x="138050" y="33917"/>
                    <a:pt x="138114" y="33917"/>
                  </a:cubicBezTo>
                  <a:cubicBezTo>
                    <a:pt x="138114" y="33986"/>
                    <a:pt x="138114" y="33986"/>
                    <a:pt x="138182" y="33986"/>
                  </a:cubicBezTo>
                  <a:cubicBezTo>
                    <a:pt x="138246" y="34049"/>
                    <a:pt x="138315" y="34049"/>
                    <a:pt x="138379" y="34118"/>
                  </a:cubicBezTo>
                  <a:cubicBezTo>
                    <a:pt x="138447" y="34182"/>
                    <a:pt x="138511" y="34251"/>
                    <a:pt x="138580" y="34251"/>
                  </a:cubicBezTo>
                  <a:lnTo>
                    <a:pt x="138643" y="34314"/>
                  </a:lnTo>
                  <a:cubicBezTo>
                    <a:pt x="138712" y="34383"/>
                    <a:pt x="138776" y="34383"/>
                    <a:pt x="138845" y="34447"/>
                  </a:cubicBezTo>
                  <a:lnTo>
                    <a:pt x="138908" y="34447"/>
                  </a:lnTo>
                  <a:cubicBezTo>
                    <a:pt x="138977" y="34516"/>
                    <a:pt x="139041" y="34579"/>
                    <a:pt x="139110" y="34579"/>
                  </a:cubicBezTo>
                  <a:cubicBezTo>
                    <a:pt x="139110" y="34648"/>
                    <a:pt x="139110" y="34648"/>
                    <a:pt x="139173" y="34648"/>
                  </a:cubicBezTo>
                  <a:cubicBezTo>
                    <a:pt x="139242" y="34712"/>
                    <a:pt x="139306" y="34712"/>
                    <a:pt x="139375" y="34780"/>
                  </a:cubicBezTo>
                  <a:cubicBezTo>
                    <a:pt x="139438" y="34844"/>
                    <a:pt x="139571" y="34913"/>
                    <a:pt x="139640" y="34977"/>
                  </a:cubicBezTo>
                  <a:cubicBezTo>
                    <a:pt x="139703" y="35045"/>
                    <a:pt x="139772" y="35045"/>
                    <a:pt x="139836" y="35109"/>
                  </a:cubicBezTo>
                  <a:lnTo>
                    <a:pt x="139905" y="35109"/>
                  </a:lnTo>
                  <a:lnTo>
                    <a:pt x="140101" y="35310"/>
                  </a:lnTo>
                  <a:cubicBezTo>
                    <a:pt x="140233" y="35374"/>
                    <a:pt x="140302" y="35374"/>
                    <a:pt x="140366" y="35443"/>
                  </a:cubicBezTo>
                  <a:cubicBezTo>
                    <a:pt x="140435" y="35507"/>
                    <a:pt x="140498" y="35575"/>
                    <a:pt x="140631" y="35639"/>
                  </a:cubicBezTo>
                  <a:cubicBezTo>
                    <a:pt x="141558" y="36238"/>
                    <a:pt x="142486" y="36831"/>
                    <a:pt x="143349" y="37430"/>
                  </a:cubicBezTo>
                  <a:cubicBezTo>
                    <a:pt x="143217" y="37298"/>
                    <a:pt x="143016" y="37165"/>
                    <a:pt x="142883" y="37096"/>
                  </a:cubicBezTo>
                  <a:cubicBezTo>
                    <a:pt x="142025" y="36434"/>
                    <a:pt x="141161" y="35840"/>
                    <a:pt x="140233" y="35242"/>
                  </a:cubicBezTo>
                  <a:cubicBezTo>
                    <a:pt x="140170" y="35178"/>
                    <a:pt x="140101" y="35109"/>
                    <a:pt x="140037" y="35109"/>
                  </a:cubicBezTo>
                  <a:lnTo>
                    <a:pt x="139836" y="34913"/>
                  </a:lnTo>
                  <a:cubicBezTo>
                    <a:pt x="139703" y="34844"/>
                    <a:pt x="139640" y="34844"/>
                    <a:pt x="139571" y="34780"/>
                  </a:cubicBezTo>
                  <a:cubicBezTo>
                    <a:pt x="139507" y="34712"/>
                    <a:pt x="139438" y="34648"/>
                    <a:pt x="139375" y="34648"/>
                  </a:cubicBezTo>
                  <a:cubicBezTo>
                    <a:pt x="139375" y="34579"/>
                    <a:pt x="139306" y="34579"/>
                    <a:pt x="139306" y="34579"/>
                  </a:cubicBezTo>
                  <a:cubicBezTo>
                    <a:pt x="139242" y="34579"/>
                    <a:pt x="139173" y="34516"/>
                    <a:pt x="139110" y="34447"/>
                  </a:cubicBezTo>
                  <a:cubicBezTo>
                    <a:pt x="139041" y="34383"/>
                    <a:pt x="138977" y="34314"/>
                    <a:pt x="138908" y="34314"/>
                  </a:cubicBezTo>
                  <a:cubicBezTo>
                    <a:pt x="138845" y="34314"/>
                    <a:pt x="138845" y="34314"/>
                    <a:pt x="138845" y="34251"/>
                  </a:cubicBezTo>
                  <a:cubicBezTo>
                    <a:pt x="138776" y="34251"/>
                    <a:pt x="138712" y="34182"/>
                    <a:pt x="138643" y="34118"/>
                  </a:cubicBezTo>
                  <a:lnTo>
                    <a:pt x="138580" y="34118"/>
                  </a:lnTo>
                  <a:cubicBezTo>
                    <a:pt x="138511" y="34049"/>
                    <a:pt x="138447" y="34049"/>
                    <a:pt x="138379" y="33986"/>
                  </a:cubicBezTo>
                  <a:cubicBezTo>
                    <a:pt x="138315" y="33917"/>
                    <a:pt x="138246" y="33853"/>
                    <a:pt x="138182" y="33853"/>
                  </a:cubicBezTo>
                  <a:lnTo>
                    <a:pt x="138114" y="33784"/>
                  </a:lnTo>
                  <a:cubicBezTo>
                    <a:pt x="138050" y="33721"/>
                    <a:pt x="137981" y="33721"/>
                    <a:pt x="137917" y="33652"/>
                  </a:cubicBezTo>
                  <a:lnTo>
                    <a:pt x="137849" y="33652"/>
                  </a:lnTo>
                  <a:cubicBezTo>
                    <a:pt x="137785" y="33588"/>
                    <a:pt x="137716" y="33519"/>
                    <a:pt x="137652" y="33519"/>
                  </a:cubicBezTo>
                  <a:lnTo>
                    <a:pt x="137652" y="33456"/>
                  </a:lnTo>
                  <a:cubicBezTo>
                    <a:pt x="137584" y="33456"/>
                    <a:pt x="137520" y="33387"/>
                    <a:pt x="137451" y="33323"/>
                  </a:cubicBezTo>
                  <a:lnTo>
                    <a:pt x="137388" y="33323"/>
                  </a:lnTo>
                  <a:cubicBezTo>
                    <a:pt x="137319" y="33254"/>
                    <a:pt x="137255" y="33191"/>
                    <a:pt x="137186" y="33191"/>
                  </a:cubicBezTo>
                  <a:lnTo>
                    <a:pt x="137123" y="33122"/>
                  </a:lnTo>
                  <a:cubicBezTo>
                    <a:pt x="137054" y="33122"/>
                    <a:pt x="136990" y="33058"/>
                    <a:pt x="136921" y="32989"/>
                  </a:cubicBezTo>
                  <a:lnTo>
                    <a:pt x="136858" y="32989"/>
                  </a:lnTo>
                  <a:cubicBezTo>
                    <a:pt x="136789" y="32926"/>
                    <a:pt x="136725" y="32926"/>
                    <a:pt x="136656" y="32857"/>
                  </a:cubicBezTo>
                  <a:lnTo>
                    <a:pt x="136656" y="32793"/>
                  </a:lnTo>
                  <a:cubicBezTo>
                    <a:pt x="136593" y="32793"/>
                    <a:pt x="136524" y="32724"/>
                    <a:pt x="136460" y="32661"/>
                  </a:cubicBezTo>
                  <a:lnTo>
                    <a:pt x="136391" y="32661"/>
                  </a:lnTo>
                  <a:cubicBezTo>
                    <a:pt x="136328" y="32592"/>
                    <a:pt x="136259" y="32592"/>
                    <a:pt x="136195" y="32528"/>
                  </a:cubicBezTo>
                  <a:cubicBezTo>
                    <a:pt x="131558" y="29545"/>
                    <a:pt x="126322" y="26365"/>
                    <a:pt x="120297" y="22592"/>
                  </a:cubicBezTo>
                  <a:cubicBezTo>
                    <a:pt x="116651" y="20340"/>
                    <a:pt x="113143" y="17955"/>
                    <a:pt x="109698" y="15703"/>
                  </a:cubicBezTo>
                  <a:cubicBezTo>
                    <a:pt x="109629" y="15634"/>
                    <a:pt x="109566" y="15634"/>
                    <a:pt x="109497" y="15570"/>
                  </a:cubicBezTo>
                  <a:cubicBezTo>
                    <a:pt x="109433" y="15570"/>
                    <a:pt x="109433" y="15501"/>
                    <a:pt x="109364" y="15501"/>
                  </a:cubicBezTo>
                  <a:cubicBezTo>
                    <a:pt x="109301" y="15438"/>
                    <a:pt x="109232" y="15369"/>
                    <a:pt x="109168" y="15369"/>
                  </a:cubicBezTo>
                  <a:cubicBezTo>
                    <a:pt x="109099" y="15305"/>
                    <a:pt x="109036" y="15305"/>
                    <a:pt x="108967" y="15236"/>
                  </a:cubicBezTo>
                  <a:cubicBezTo>
                    <a:pt x="108903" y="15236"/>
                    <a:pt x="108834" y="15173"/>
                    <a:pt x="108771" y="15104"/>
                  </a:cubicBezTo>
                  <a:cubicBezTo>
                    <a:pt x="108771" y="15104"/>
                    <a:pt x="108702" y="15040"/>
                    <a:pt x="108638" y="15040"/>
                  </a:cubicBezTo>
                  <a:cubicBezTo>
                    <a:pt x="108569" y="14971"/>
                    <a:pt x="108506" y="14908"/>
                    <a:pt x="108437" y="14908"/>
                  </a:cubicBezTo>
                  <a:cubicBezTo>
                    <a:pt x="108373" y="14839"/>
                    <a:pt x="108304" y="14839"/>
                    <a:pt x="108304" y="14775"/>
                  </a:cubicBezTo>
                  <a:cubicBezTo>
                    <a:pt x="108241" y="14706"/>
                    <a:pt x="108172" y="14706"/>
                    <a:pt x="108108" y="14643"/>
                  </a:cubicBezTo>
                  <a:cubicBezTo>
                    <a:pt x="108039" y="14643"/>
                    <a:pt x="107976" y="14574"/>
                    <a:pt x="107907" y="14574"/>
                  </a:cubicBezTo>
                  <a:cubicBezTo>
                    <a:pt x="107843" y="14510"/>
                    <a:pt x="107774" y="14441"/>
                    <a:pt x="107711" y="14441"/>
                  </a:cubicBezTo>
                  <a:lnTo>
                    <a:pt x="107578" y="14309"/>
                  </a:lnTo>
                  <a:cubicBezTo>
                    <a:pt x="107509" y="14245"/>
                    <a:pt x="107446" y="14245"/>
                    <a:pt x="107377" y="14176"/>
                  </a:cubicBezTo>
                  <a:cubicBezTo>
                    <a:pt x="107313" y="14176"/>
                    <a:pt x="107244" y="14113"/>
                    <a:pt x="107181" y="14113"/>
                  </a:cubicBezTo>
                  <a:cubicBezTo>
                    <a:pt x="107112" y="14044"/>
                    <a:pt x="107048" y="13980"/>
                    <a:pt x="106979" y="13980"/>
                  </a:cubicBezTo>
                  <a:cubicBezTo>
                    <a:pt x="106979" y="13911"/>
                    <a:pt x="106916" y="13848"/>
                    <a:pt x="106847" y="13848"/>
                  </a:cubicBezTo>
                  <a:cubicBezTo>
                    <a:pt x="106783" y="13779"/>
                    <a:pt x="106715" y="13779"/>
                    <a:pt x="106651" y="13715"/>
                  </a:cubicBezTo>
                  <a:cubicBezTo>
                    <a:pt x="106582" y="13646"/>
                    <a:pt x="106518" y="13646"/>
                    <a:pt x="106450" y="13583"/>
                  </a:cubicBezTo>
                  <a:cubicBezTo>
                    <a:pt x="106386" y="13583"/>
                    <a:pt x="106317" y="13514"/>
                    <a:pt x="106253" y="13450"/>
                  </a:cubicBezTo>
                  <a:cubicBezTo>
                    <a:pt x="106253" y="13450"/>
                    <a:pt x="106185" y="13381"/>
                    <a:pt x="106121" y="13381"/>
                  </a:cubicBezTo>
                  <a:cubicBezTo>
                    <a:pt x="106052" y="13318"/>
                    <a:pt x="105988" y="13318"/>
                    <a:pt x="105920" y="13249"/>
                  </a:cubicBezTo>
                  <a:cubicBezTo>
                    <a:pt x="105856" y="13185"/>
                    <a:pt x="105787" y="13185"/>
                    <a:pt x="105787" y="13116"/>
                  </a:cubicBezTo>
                  <a:cubicBezTo>
                    <a:pt x="105655" y="13116"/>
                    <a:pt x="105591" y="13053"/>
                    <a:pt x="105522" y="12984"/>
                  </a:cubicBezTo>
                  <a:cubicBezTo>
                    <a:pt x="105522" y="12984"/>
                    <a:pt x="105459" y="12920"/>
                    <a:pt x="105390" y="12920"/>
                  </a:cubicBezTo>
                  <a:cubicBezTo>
                    <a:pt x="105326" y="12851"/>
                    <a:pt x="105257" y="12788"/>
                    <a:pt x="105194" y="12788"/>
                  </a:cubicBezTo>
                  <a:cubicBezTo>
                    <a:pt x="105125" y="12719"/>
                    <a:pt x="105061" y="12719"/>
                    <a:pt x="105061" y="12655"/>
                  </a:cubicBezTo>
                  <a:cubicBezTo>
                    <a:pt x="104992" y="12655"/>
                    <a:pt x="104860" y="12586"/>
                    <a:pt x="104796" y="12523"/>
                  </a:cubicBezTo>
                  <a:cubicBezTo>
                    <a:pt x="104796" y="12523"/>
                    <a:pt x="104727" y="12454"/>
                    <a:pt x="104664" y="12454"/>
                  </a:cubicBezTo>
                  <a:cubicBezTo>
                    <a:pt x="104595" y="12390"/>
                    <a:pt x="104531" y="12322"/>
                    <a:pt x="104462" y="12322"/>
                  </a:cubicBezTo>
                  <a:cubicBezTo>
                    <a:pt x="104399" y="12258"/>
                    <a:pt x="104330" y="12258"/>
                    <a:pt x="104330" y="12189"/>
                  </a:cubicBezTo>
                  <a:cubicBezTo>
                    <a:pt x="104266" y="12189"/>
                    <a:pt x="104134" y="12125"/>
                    <a:pt x="104065" y="12057"/>
                  </a:cubicBezTo>
                  <a:cubicBezTo>
                    <a:pt x="104065" y="12057"/>
                    <a:pt x="104001" y="11993"/>
                    <a:pt x="103932" y="11993"/>
                  </a:cubicBezTo>
                  <a:lnTo>
                    <a:pt x="103736" y="11792"/>
                  </a:lnTo>
                  <a:cubicBezTo>
                    <a:pt x="103667" y="11792"/>
                    <a:pt x="103604" y="11792"/>
                    <a:pt x="103604" y="11728"/>
                  </a:cubicBezTo>
                  <a:cubicBezTo>
                    <a:pt x="103535" y="11728"/>
                    <a:pt x="103402" y="11659"/>
                    <a:pt x="103339" y="11595"/>
                  </a:cubicBezTo>
                  <a:lnTo>
                    <a:pt x="103270" y="11527"/>
                  </a:lnTo>
                  <a:cubicBezTo>
                    <a:pt x="103137" y="11463"/>
                    <a:pt x="103074" y="11394"/>
                    <a:pt x="102941" y="11331"/>
                  </a:cubicBezTo>
                  <a:lnTo>
                    <a:pt x="102872" y="11331"/>
                  </a:lnTo>
                  <a:cubicBezTo>
                    <a:pt x="102809" y="11262"/>
                    <a:pt x="102676" y="11198"/>
                    <a:pt x="102607" y="11129"/>
                  </a:cubicBezTo>
                  <a:cubicBezTo>
                    <a:pt x="102607" y="11129"/>
                    <a:pt x="102544" y="11129"/>
                    <a:pt x="102544" y="11066"/>
                  </a:cubicBezTo>
                  <a:cubicBezTo>
                    <a:pt x="102411" y="10997"/>
                    <a:pt x="102342" y="10933"/>
                    <a:pt x="102210" y="10864"/>
                  </a:cubicBezTo>
                  <a:cubicBezTo>
                    <a:pt x="102146" y="10801"/>
                    <a:pt x="102078" y="10801"/>
                    <a:pt x="101945" y="10732"/>
                  </a:cubicBezTo>
                  <a:cubicBezTo>
                    <a:pt x="101219" y="10271"/>
                    <a:pt x="100424" y="9741"/>
                    <a:pt x="99629" y="9274"/>
                  </a:cubicBezTo>
                  <a:cubicBezTo>
                    <a:pt x="99455" y="9187"/>
                    <a:pt x="99282" y="9101"/>
                    <a:pt x="99108" y="8996"/>
                  </a:cubicBezTo>
                  <a:close/>
                  <a:moveTo>
                    <a:pt x="145268" y="39020"/>
                  </a:moveTo>
                  <a:lnTo>
                    <a:pt x="145268" y="39020"/>
                  </a:lnTo>
                  <a:cubicBezTo>
                    <a:pt x="145324" y="39072"/>
                    <a:pt x="145377" y="39081"/>
                    <a:pt x="145431" y="39083"/>
                  </a:cubicBezTo>
                  <a:lnTo>
                    <a:pt x="145431" y="39083"/>
                  </a:lnTo>
                  <a:cubicBezTo>
                    <a:pt x="145382" y="39067"/>
                    <a:pt x="145333" y="39051"/>
                    <a:pt x="145268" y="39020"/>
                  </a:cubicBezTo>
                  <a:close/>
                  <a:moveTo>
                    <a:pt x="145431" y="39083"/>
                  </a:moveTo>
                  <a:cubicBezTo>
                    <a:pt x="145483" y="39100"/>
                    <a:pt x="145534" y="39117"/>
                    <a:pt x="145602" y="39153"/>
                  </a:cubicBezTo>
                  <a:cubicBezTo>
                    <a:pt x="145602" y="39153"/>
                    <a:pt x="145533" y="39084"/>
                    <a:pt x="145469" y="39084"/>
                  </a:cubicBezTo>
                  <a:cubicBezTo>
                    <a:pt x="145456" y="39084"/>
                    <a:pt x="145444" y="39084"/>
                    <a:pt x="145431" y="39083"/>
                  </a:cubicBezTo>
                  <a:close/>
                  <a:moveTo>
                    <a:pt x="145469" y="39216"/>
                  </a:moveTo>
                  <a:cubicBezTo>
                    <a:pt x="145514" y="39216"/>
                    <a:pt x="145559" y="39224"/>
                    <a:pt x="145602" y="39235"/>
                  </a:cubicBezTo>
                  <a:lnTo>
                    <a:pt x="145602" y="39235"/>
                  </a:lnTo>
                  <a:cubicBezTo>
                    <a:pt x="145579" y="39224"/>
                    <a:pt x="145556" y="39216"/>
                    <a:pt x="145533" y="39216"/>
                  </a:cubicBezTo>
                  <a:close/>
                  <a:moveTo>
                    <a:pt x="145602" y="39235"/>
                  </a:moveTo>
                  <a:lnTo>
                    <a:pt x="145602" y="39235"/>
                  </a:lnTo>
                  <a:cubicBezTo>
                    <a:pt x="145645" y="39255"/>
                    <a:pt x="145689" y="39285"/>
                    <a:pt x="145734" y="39285"/>
                  </a:cubicBezTo>
                  <a:lnTo>
                    <a:pt x="145798" y="39285"/>
                  </a:lnTo>
                  <a:cubicBezTo>
                    <a:pt x="145756" y="39285"/>
                    <a:pt x="145684" y="39255"/>
                    <a:pt x="145602" y="39235"/>
                  </a:cubicBezTo>
                  <a:close/>
                  <a:moveTo>
                    <a:pt x="145665" y="39349"/>
                  </a:moveTo>
                  <a:cubicBezTo>
                    <a:pt x="145686" y="39359"/>
                    <a:pt x="145706" y="39368"/>
                    <a:pt x="145726" y="39376"/>
                  </a:cubicBezTo>
                  <a:lnTo>
                    <a:pt x="145726" y="39376"/>
                  </a:lnTo>
                  <a:cubicBezTo>
                    <a:pt x="145712" y="39361"/>
                    <a:pt x="145695" y="39349"/>
                    <a:pt x="145665" y="39349"/>
                  </a:cubicBezTo>
                  <a:close/>
                  <a:moveTo>
                    <a:pt x="145726" y="39376"/>
                  </a:moveTo>
                  <a:cubicBezTo>
                    <a:pt x="145746" y="39395"/>
                    <a:pt x="145761" y="39417"/>
                    <a:pt x="145798" y="39417"/>
                  </a:cubicBezTo>
                  <a:cubicBezTo>
                    <a:pt x="145867" y="39417"/>
                    <a:pt x="145867" y="39417"/>
                    <a:pt x="145930" y="39481"/>
                  </a:cubicBezTo>
                  <a:lnTo>
                    <a:pt x="146063" y="39481"/>
                  </a:lnTo>
                  <a:lnTo>
                    <a:pt x="145999" y="39417"/>
                  </a:lnTo>
                  <a:cubicBezTo>
                    <a:pt x="145941" y="39417"/>
                    <a:pt x="145837" y="39417"/>
                    <a:pt x="145726" y="39376"/>
                  </a:cubicBezTo>
                  <a:close/>
                  <a:moveTo>
                    <a:pt x="74324" y="0"/>
                  </a:moveTo>
                  <a:cubicBezTo>
                    <a:pt x="73927" y="0"/>
                    <a:pt x="73530" y="0"/>
                    <a:pt x="73063" y="69"/>
                  </a:cubicBezTo>
                  <a:cubicBezTo>
                    <a:pt x="64584" y="467"/>
                    <a:pt x="58490" y="3646"/>
                    <a:pt x="53789" y="8479"/>
                  </a:cubicBezTo>
                  <a:cubicBezTo>
                    <a:pt x="46768" y="15766"/>
                    <a:pt x="43058" y="26699"/>
                    <a:pt x="39481" y="37626"/>
                  </a:cubicBezTo>
                  <a:cubicBezTo>
                    <a:pt x="38686" y="40080"/>
                    <a:pt x="37891" y="42465"/>
                    <a:pt x="37096" y="44849"/>
                  </a:cubicBezTo>
                  <a:cubicBezTo>
                    <a:pt x="37096" y="44913"/>
                    <a:pt x="37027" y="44982"/>
                    <a:pt x="37027" y="45114"/>
                  </a:cubicBezTo>
                  <a:lnTo>
                    <a:pt x="37027" y="45178"/>
                  </a:lnTo>
                  <a:cubicBezTo>
                    <a:pt x="36964" y="45247"/>
                    <a:pt x="36964" y="45379"/>
                    <a:pt x="36895" y="45443"/>
                  </a:cubicBezTo>
                  <a:lnTo>
                    <a:pt x="36895" y="45512"/>
                  </a:lnTo>
                  <a:cubicBezTo>
                    <a:pt x="36831" y="45644"/>
                    <a:pt x="36831" y="45708"/>
                    <a:pt x="36762" y="45777"/>
                  </a:cubicBezTo>
                  <a:lnTo>
                    <a:pt x="36762" y="45909"/>
                  </a:lnTo>
                  <a:cubicBezTo>
                    <a:pt x="36699" y="45973"/>
                    <a:pt x="36699" y="46105"/>
                    <a:pt x="36630" y="46174"/>
                  </a:cubicBezTo>
                  <a:lnTo>
                    <a:pt x="36630" y="46238"/>
                  </a:lnTo>
                  <a:cubicBezTo>
                    <a:pt x="36630" y="46370"/>
                    <a:pt x="36566" y="46439"/>
                    <a:pt x="36566" y="46572"/>
                  </a:cubicBezTo>
                  <a:cubicBezTo>
                    <a:pt x="36497" y="46572"/>
                    <a:pt x="36497" y="46572"/>
                    <a:pt x="36497" y="46635"/>
                  </a:cubicBezTo>
                  <a:cubicBezTo>
                    <a:pt x="36497" y="46704"/>
                    <a:pt x="36434" y="46837"/>
                    <a:pt x="36434" y="46900"/>
                  </a:cubicBezTo>
                  <a:lnTo>
                    <a:pt x="36365" y="46969"/>
                  </a:lnTo>
                  <a:cubicBezTo>
                    <a:pt x="36365" y="47033"/>
                    <a:pt x="36301" y="47165"/>
                    <a:pt x="36301" y="47298"/>
                  </a:cubicBezTo>
                  <a:cubicBezTo>
                    <a:pt x="36232" y="47367"/>
                    <a:pt x="36232" y="47430"/>
                    <a:pt x="36232" y="47499"/>
                  </a:cubicBezTo>
                  <a:cubicBezTo>
                    <a:pt x="35374" y="49947"/>
                    <a:pt x="34510" y="52332"/>
                    <a:pt x="33583" y="54653"/>
                  </a:cubicBezTo>
                  <a:cubicBezTo>
                    <a:pt x="33715" y="54452"/>
                    <a:pt x="33784" y="54256"/>
                    <a:pt x="33848" y="54055"/>
                  </a:cubicBezTo>
                  <a:cubicBezTo>
                    <a:pt x="34775" y="51802"/>
                    <a:pt x="35639" y="49486"/>
                    <a:pt x="36497" y="47102"/>
                  </a:cubicBezTo>
                  <a:cubicBezTo>
                    <a:pt x="36497" y="47033"/>
                    <a:pt x="36566" y="46900"/>
                    <a:pt x="36566" y="46837"/>
                  </a:cubicBezTo>
                  <a:cubicBezTo>
                    <a:pt x="36630" y="46704"/>
                    <a:pt x="36630" y="46635"/>
                    <a:pt x="36699" y="46503"/>
                  </a:cubicBezTo>
                  <a:lnTo>
                    <a:pt x="36699" y="46439"/>
                  </a:lnTo>
                  <a:cubicBezTo>
                    <a:pt x="36762" y="46370"/>
                    <a:pt x="36762" y="46307"/>
                    <a:pt x="36762" y="46174"/>
                  </a:cubicBezTo>
                  <a:cubicBezTo>
                    <a:pt x="36831" y="46174"/>
                    <a:pt x="36831" y="46105"/>
                    <a:pt x="36831" y="46105"/>
                  </a:cubicBezTo>
                  <a:cubicBezTo>
                    <a:pt x="36831" y="46042"/>
                    <a:pt x="36895" y="45909"/>
                    <a:pt x="36895" y="45840"/>
                  </a:cubicBezTo>
                  <a:lnTo>
                    <a:pt x="36964" y="45777"/>
                  </a:lnTo>
                  <a:cubicBezTo>
                    <a:pt x="36964" y="45644"/>
                    <a:pt x="37027" y="45575"/>
                    <a:pt x="37027" y="45512"/>
                  </a:cubicBezTo>
                  <a:lnTo>
                    <a:pt x="37027" y="45379"/>
                  </a:lnTo>
                  <a:cubicBezTo>
                    <a:pt x="37096" y="45310"/>
                    <a:pt x="37096" y="45247"/>
                    <a:pt x="37160" y="45114"/>
                  </a:cubicBezTo>
                  <a:lnTo>
                    <a:pt x="37160" y="45045"/>
                  </a:lnTo>
                  <a:cubicBezTo>
                    <a:pt x="37229" y="44982"/>
                    <a:pt x="37229" y="44913"/>
                    <a:pt x="37292" y="44781"/>
                  </a:cubicBezTo>
                  <a:cubicBezTo>
                    <a:pt x="39279" y="38819"/>
                    <a:pt x="41134" y="32661"/>
                    <a:pt x="43323" y="26895"/>
                  </a:cubicBezTo>
                  <a:cubicBezTo>
                    <a:pt x="46036" y="19873"/>
                    <a:pt x="49216" y="13381"/>
                    <a:pt x="53922" y="8612"/>
                  </a:cubicBezTo>
                  <a:cubicBezTo>
                    <a:pt x="58559" y="3779"/>
                    <a:pt x="64653" y="599"/>
                    <a:pt x="73063" y="202"/>
                  </a:cubicBezTo>
                  <a:cubicBezTo>
                    <a:pt x="73530" y="133"/>
                    <a:pt x="73927" y="133"/>
                    <a:pt x="74324" y="133"/>
                  </a:cubicBezTo>
                  <a:cubicBezTo>
                    <a:pt x="80816" y="133"/>
                    <a:pt x="87441" y="2650"/>
                    <a:pt x="94393" y="6429"/>
                  </a:cubicBezTo>
                  <a:cubicBezTo>
                    <a:pt x="94330" y="6360"/>
                    <a:pt x="94261" y="6296"/>
                    <a:pt x="94197" y="6164"/>
                  </a:cubicBezTo>
                  <a:cubicBezTo>
                    <a:pt x="87372" y="2518"/>
                    <a:pt x="80747" y="0"/>
                    <a:pt x="74324" y="0"/>
                  </a:cubicBezTo>
                  <a:close/>
                  <a:moveTo>
                    <a:pt x="32125" y="57701"/>
                  </a:moveTo>
                  <a:cubicBezTo>
                    <a:pt x="32102" y="57723"/>
                    <a:pt x="32088" y="57755"/>
                    <a:pt x="32075" y="57793"/>
                  </a:cubicBezTo>
                  <a:lnTo>
                    <a:pt x="32075" y="57793"/>
                  </a:lnTo>
                  <a:cubicBezTo>
                    <a:pt x="32092" y="57762"/>
                    <a:pt x="32108" y="57731"/>
                    <a:pt x="32125" y="57701"/>
                  </a:cubicBezTo>
                  <a:close/>
                  <a:moveTo>
                    <a:pt x="32075" y="57793"/>
                  </a:moveTo>
                  <a:cubicBezTo>
                    <a:pt x="31700" y="58488"/>
                    <a:pt x="31382" y="59189"/>
                    <a:pt x="31002" y="59884"/>
                  </a:cubicBezTo>
                  <a:cubicBezTo>
                    <a:pt x="29608" y="62534"/>
                    <a:pt x="28018" y="64987"/>
                    <a:pt x="26163" y="67171"/>
                  </a:cubicBezTo>
                  <a:cubicBezTo>
                    <a:pt x="25305" y="68230"/>
                    <a:pt x="24176" y="69359"/>
                    <a:pt x="22984" y="70483"/>
                  </a:cubicBezTo>
                  <a:lnTo>
                    <a:pt x="22788" y="70684"/>
                  </a:lnTo>
                  <a:cubicBezTo>
                    <a:pt x="22655" y="70817"/>
                    <a:pt x="22523" y="70880"/>
                    <a:pt x="22454" y="71013"/>
                  </a:cubicBezTo>
                  <a:cubicBezTo>
                    <a:pt x="22390" y="71082"/>
                    <a:pt x="22258" y="71145"/>
                    <a:pt x="22189" y="71214"/>
                  </a:cubicBezTo>
                  <a:lnTo>
                    <a:pt x="21860" y="71543"/>
                  </a:lnTo>
                  <a:lnTo>
                    <a:pt x="21659" y="71744"/>
                  </a:lnTo>
                  <a:cubicBezTo>
                    <a:pt x="21526" y="71808"/>
                    <a:pt x="21463" y="71940"/>
                    <a:pt x="21330" y="72009"/>
                  </a:cubicBezTo>
                  <a:lnTo>
                    <a:pt x="21129" y="72205"/>
                  </a:lnTo>
                  <a:cubicBezTo>
                    <a:pt x="20996" y="72338"/>
                    <a:pt x="20864" y="72406"/>
                    <a:pt x="20800" y="72539"/>
                  </a:cubicBezTo>
                  <a:cubicBezTo>
                    <a:pt x="20668" y="72603"/>
                    <a:pt x="20599" y="72671"/>
                    <a:pt x="20535" y="72735"/>
                  </a:cubicBezTo>
                  <a:cubicBezTo>
                    <a:pt x="20467" y="72804"/>
                    <a:pt x="20334" y="72867"/>
                    <a:pt x="20202" y="73000"/>
                  </a:cubicBezTo>
                  <a:lnTo>
                    <a:pt x="20005" y="73201"/>
                  </a:lnTo>
                  <a:cubicBezTo>
                    <a:pt x="19873" y="73265"/>
                    <a:pt x="19804" y="73397"/>
                    <a:pt x="19672" y="73466"/>
                  </a:cubicBezTo>
                  <a:cubicBezTo>
                    <a:pt x="19608" y="73530"/>
                    <a:pt x="19539" y="73599"/>
                    <a:pt x="19407" y="73662"/>
                  </a:cubicBezTo>
                  <a:cubicBezTo>
                    <a:pt x="19343" y="73795"/>
                    <a:pt x="19211" y="73864"/>
                    <a:pt x="19142" y="73996"/>
                  </a:cubicBezTo>
                  <a:cubicBezTo>
                    <a:pt x="19009" y="74060"/>
                    <a:pt x="18946" y="74129"/>
                    <a:pt x="18877" y="74192"/>
                  </a:cubicBezTo>
                  <a:cubicBezTo>
                    <a:pt x="18813" y="74261"/>
                    <a:pt x="18681" y="74325"/>
                    <a:pt x="18548" y="74457"/>
                  </a:cubicBezTo>
                  <a:lnTo>
                    <a:pt x="18347" y="74659"/>
                  </a:lnTo>
                  <a:cubicBezTo>
                    <a:pt x="18214" y="74722"/>
                    <a:pt x="18151" y="74855"/>
                    <a:pt x="18018" y="74924"/>
                  </a:cubicBezTo>
                  <a:lnTo>
                    <a:pt x="17817" y="75120"/>
                  </a:lnTo>
                  <a:cubicBezTo>
                    <a:pt x="17684" y="75189"/>
                    <a:pt x="17552" y="75321"/>
                    <a:pt x="17488" y="75385"/>
                  </a:cubicBezTo>
                  <a:cubicBezTo>
                    <a:pt x="17419" y="75454"/>
                    <a:pt x="17356" y="75517"/>
                    <a:pt x="17223" y="75586"/>
                  </a:cubicBezTo>
                  <a:cubicBezTo>
                    <a:pt x="17154" y="75719"/>
                    <a:pt x="17022" y="75782"/>
                    <a:pt x="16958" y="75851"/>
                  </a:cubicBezTo>
                  <a:cubicBezTo>
                    <a:pt x="16889" y="75915"/>
                    <a:pt x="16757" y="75984"/>
                    <a:pt x="16693" y="76116"/>
                  </a:cubicBezTo>
                  <a:cubicBezTo>
                    <a:pt x="16624" y="76180"/>
                    <a:pt x="16492" y="76249"/>
                    <a:pt x="16428" y="76312"/>
                  </a:cubicBezTo>
                  <a:lnTo>
                    <a:pt x="16163" y="76577"/>
                  </a:lnTo>
                  <a:cubicBezTo>
                    <a:pt x="16094" y="76646"/>
                    <a:pt x="15962" y="76710"/>
                    <a:pt x="15898" y="76778"/>
                  </a:cubicBezTo>
                  <a:cubicBezTo>
                    <a:pt x="15830" y="76911"/>
                    <a:pt x="15697" y="76975"/>
                    <a:pt x="15633" y="77043"/>
                  </a:cubicBezTo>
                  <a:cubicBezTo>
                    <a:pt x="15565" y="77107"/>
                    <a:pt x="15432" y="77176"/>
                    <a:pt x="15368" y="77240"/>
                  </a:cubicBezTo>
                  <a:cubicBezTo>
                    <a:pt x="15300" y="77372"/>
                    <a:pt x="15167" y="77441"/>
                    <a:pt x="15104" y="77504"/>
                  </a:cubicBezTo>
                  <a:cubicBezTo>
                    <a:pt x="15035" y="77573"/>
                    <a:pt x="14902" y="77637"/>
                    <a:pt x="14839" y="77706"/>
                  </a:cubicBezTo>
                  <a:cubicBezTo>
                    <a:pt x="14770" y="77838"/>
                    <a:pt x="14637" y="77902"/>
                    <a:pt x="14574" y="77971"/>
                  </a:cubicBezTo>
                  <a:lnTo>
                    <a:pt x="14372" y="78167"/>
                  </a:lnTo>
                  <a:cubicBezTo>
                    <a:pt x="14240" y="78299"/>
                    <a:pt x="14176" y="78368"/>
                    <a:pt x="14044" y="78432"/>
                  </a:cubicBezTo>
                  <a:lnTo>
                    <a:pt x="13842" y="78633"/>
                  </a:lnTo>
                  <a:cubicBezTo>
                    <a:pt x="13710" y="78766"/>
                    <a:pt x="13646" y="78829"/>
                    <a:pt x="13514" y="78898"/>
                  </a:cubicBezTo>
                  <a:cubicBezTo>
                    <a:pt x="13445" y="78962"/>
                    <a:pt x="13445" y="79031"/>
                    <a:pt x="13381" y="79094"/>
                  </a:cubicBezTo>
                  <a:cubicBezTo>
                    <a:pt x="13249" y="79227"/>
                    <a:pt x="13116" y="79296"/>
                    <a:pt x="13047" y="79428"/>
                  </a:cubicBezTo>
                  <a:cubicBezTo>
                    <a:pt x="12984" y="79428"/>
                    <a:pt x="12915" y="79492"/>
                    <a:pt x="12851" y="79561"/>
                  </a:cubicBezTo>
                  <a:lnTo>
                    <a:pt x="12517" y="79889"/>
                  </a:lnTo>
                  <a:cubicBezTo>
                    <a:pt x="12454" y="79889"/>
                    <a:pt x="12454" y="79958"/>
                    <a:pt x="12385" y="79958"/>
                  </a:cubicBezTo>
                  <a:cubicBezTo>
                    <a:pt x="12252" y="80091"/>
                    <a:pt x="12120" y="80223"/>
                    <a:pt x="12056" y="80356"/>
                  </a:cubicBezTo>
                  <a:cubicBezTo>
                    <a:pt x="11987" y="80356"/>
                    <a:pt x="11987" y="80419"/>
                    <a:pt x="11987" y="80419"/>
                  </a:cubicBezTo>
                  <a:cubicBezTo>
                    <a:pt x="11791" y="80552"/>
                    <a:pt x="11659" y="80684"/>
                    <a:pt x="11526" y="80817"/>
                  </a:cubicBezTo>
                  <a:lnTo>
                    <a:pt x="11394" y="80949"/>
                  </a:lnTo>
                  <a:cubicBezTo>
                    <a:pt x="11060" y="81283"/>
                    <a:pt x="10663" y="81680"/>
                    <a:pt x="10334" y="82078"/>
                  </a:cubicBezTo>
                  <a:lnTo>
                    <a:pt x="8744" y="83668"/>
                  </a:lnTo>
                  <a:cubicBezTo>
                    <a:pt x="8492" y="83981"/>
                    <a:pt x="8239" y="84299"/>
                    <a:pt x="7927" y="84613"/>
                  </a:cubicBezTo>
                  <a:lnTo>
                    <a:pt x="7927" y="84613"/>
                  </a:lnTo>
                  <a:cubicBezTo>
                    <a:pt x="8507" y="84034"/>
                    <a:pt x="9025" y="83451"/>
                    <a:pt x="9603" y="82873"/>
                  </a:cubicBezTo>
                  <a:cubicBezTo>
                    <a:pt x="9937" y="82608"/>
                    <a:pt x="10202" y="82274"/>
                    <a:pt x="10530" y="82009"/>
                  </a:cubicBezTo>
                  <a:lnTo>
                    <a:pt x="10731" y="81813"/>
                  </a:lnTo>
                  <a:lnTo>
                    <a:pt x="10795" y="81744"/>
                  </a:lnTo>
                  <a:cubicBezTo>
                    <a:pt x="10928" y="81612"/>
                    <a:pt x="11060" y="81479"/>
                    <a:pt x="11193" y="81283"/>
                  </a:cubicBezTo>
                  <a:cubicBezTo>
                    <a:pt x="11261" y="81283"/>
                    <a:pt x="11261" y="81283"/>
                    <a:pt x="11325" y="81214"/>
                  </a:cubicBezTo>
                  <a:lnTo>
                    <a:pt x="11722" y="80817"/>
                  </a:lnTo>
                  <a:lnTo>
                    <a:pt x="11855" y="80684"/>
                  </a:lnTo>
                  <a:lnTo>
                    <a:pt x="12189" y="80356"/>
                  </a:lnTo>
                  <a:cubicBezTo>
                    <a:pt x="12252" y="80287"/>
                    <a:pt x="12321" y="80287"/>
                    <a:pt x="12385" y="80223"/>
                  </a:cubicBezTo>
                  <a:cubicBezTo>
                    <a:pt x="12454" y="80091"/>
                    <a:pt x="12586" y="80022"/>
                    <a:pt x="12719" y="79889"/>
                  </a:cubicBezTo>
                  <a:lnTo>
                    <a:pt x="12915" y="79693"/>
                  </a:lnTo>
                  <a:lnTo>
                    <a:pt x="13180" y="79428"/>
                  </a:lnTo>
                  <a:cubicBezTo>
                    <a:pt x="13249" y="79359"/>
                    <a:pt x="13312" y="79296"/>
                    <a:pt x="13445" y="79227"/>
                  </a:cubicBezTo>
                  <a:cubicBezTo>
                    <a:pt x="13514" y="79094"/>
                    <a:pt x="13646" y="79031"/>
                    <a:pt x="13710" y="78962"/>
                  </a:cubicBezTo>
                  <a:cubicBezTo>
                    <a:pt x="13779" y="78898"/>
                    <a:pt x="13842" y="78766"/>
                    <a:pt x="13975" y="78697"/>
                  </a:cubicBezTo>
                  <a:lnTo>
                    <a:pt x="14240" y="78432"/>
                  </a:lnTo>
                  <a:cubicBezTo>
                    <a:pt x="14309" y="78368"/>
                    <a:pt x="14372" y="78299"/>
                    <a:pt x="14505" y="78236"/>
                  </a:cubicBezTo>
                  <a:lnTo>
                    <a:pt x="14706" y="78034"/>
                  </a:lnTo>
                  <a:lnTo>
                    <a:pt x="14770" y="77971"/>
                  </a:lnTo>
                  <a:cubicBezTo>
                    <a:pt x="14839" y="77902"/>
                    <a:pt x="14902" y="77838"/>
                    <a:pt x="15035" y="77769"/>
                  </a:cubicBezTo>
                  <a:cubicBezTo>
                    <a:pt x="15104" y="77637"/>
                    <a:pt x="15167" y="77573"/>
                    <a:pt x="15300" y="77504"/>
                  </a:cubicBezTo>
                  <a:cubicBezTo>
                    <a:pt x="15368" y="77441"/>
                    <a:pt x="15501" y="77372"/>
                    <a:pt x="15565" y="77240"/>
                  </a:cubicBezTo>
                  <a:cubicBezTo>
                    <a:pt x="15633" y="77176"/>
                    <a:pt x="15766" y="77107"/>
                    <a:pt x="15830" y="77043"/>
                  </a:cubicBezTo>
                  <a:lnTo>
                    <a:pt x="16094" y="76778"/>
                  </a:lnTo>
                  <a:cubicBezTo>
                    <a:pt x="16163" y="76710"/>
                    <a:pt x="16296" y="76646"/>
                    <a:pt x="16359" y="76577"/>
                  </a:cubicBezTo>
                  <a:cubicBezTo>
                    <a:pt x="16428" y="76445"/>
                    <a:pt x="16561" y="76381"/>
                    <a:pt x="16624" y="76312"/>
                  </a:cubicBezTo>
                  <a:cubicBezTo>
                    <a:pt x="16757" y="76249"/>
                    <a:pt x="16826" y="76180"/>
                    <a:pt x="16889" y="76116"/>
                  </a:cubicBezTo>
                  <a:lnTo>
                    <a:pt x="17223" y="75782"/>
                  </a:lnTo>
                  <a:lnTo>
                    <a:pt x="17419" y="75586"/>
                  </a:lnTo>
                  <a:cubicBezTo>
                    <a:pt x="17552" y="75517"/>
                    <a:pt x="17621" y="75454"/>
                    <a:pt x="17753" y="75321"/>
                  </a:cubicBezTo>
                  <a:cubicBezTo>
                    <a:pt x="17817" y="75252"/>
                    <a:pt x="17886" y="75189"/>
                    <a:pt x="18018" y="75120"/>
                  </a:cubicBezTo>
                  <a:lnTo>
                    <a:pt x="18283" y="74855"/>
                  </a:lnTo>
                  <a:cubicBezTo>
                    <a:pt x="18416" y="74791"/>
                    <a:pt x="18479" y="74722"/>
                    <a:pt x="18548" y="74659"/>
                  </a:cubicBezTo>
                  <a:lnTo>
                    <a:pt x="18877" y="74325"/>
                  </a:lnTo>
                  <a:lnTo>
                    <a:pt x="19078" y="74129"/>
                  </a:lnTo>
                  <a:cubicBezTo>
                    <a:pt x="19211" y="74060"/>
                    <a:pt x="19343" y="73996"/>
                    <a:pt x="19407" y="73864"/>
                  </a:cubicBezTo>
                  <a:cubicBezTo>
                    <a:pt x="19476" y="73795"/>
                    <a:pt x="19608" y="73731"/>
                    <a:pt x="19672" y="73662"/>
                  </a:cubicBezTo>
                  <a:cubicBezTo>
                    <a:pt x="19740" y="73599"/>
                    <a:pt x="19873" y="73466"/>
                    <a:pt x="20005" y="73397"/>
                  </a:cubicBezTo>
                  <a:lnTo>
                    <a:pt x="20202" y="73201"/>
                  </a:lnTo>
                  <a:lnTo>
                    <a:pt x="20535" y="72867"/>
                  </a:lnTo>
                  <a:cubicBezTo>
                    <a:pt x="20599" y="72804"/>
                    <a:pt x="20668" y="72735"/>
                    <a:pt x="20800" y="72671"/>
                  </a:cubicBezTo>
                  <a:cubicBezTo>
                    <a:pt x="20864" y="72603"/>
                    <a:pt x="20996" y="72470"/>
                    <a:pt x="21129" y="72406"/>
                  </a:cubicBezTo>
                  <a:lnTo>
                    <a:pt x="21330" y="72205"/>
                  </a:lnTo>
                  <a:lnTo>
                    <a:pt x="21659" y="71876"/>
                  </a:lnTo>
                  <a:lnTo>
                    <a:pt x="21860" y="71675"/>
                  </a:lnTo>
                  <a:cubicBezTo>
                    <a:pt x="21993" y="71612"/>
                    <a:pt x="22125" y="71479"/>
                    <a:pt x="22189" y="71347"/>
                  </a:cubicBezTo>
                  <a:cubicBezTo>
                    <a:pt x="22321" y="71278"/>
                    <a:pt x="22390" y="71214"/>
                    <a:pt x="22454" y="71145"/>
                  </a:cubicBezTo>
                  <a:cubicBezTo>
                    <a:pt x="22586" y="71082"/>
                    <a:pt x="22655" y="70949"/>
                    <a:pt x="22788" y="70880"/>
                  </a:cubicBezTo>
                  <a:lnTo>
                    <a:pt x="22984" y="70684"/>
                  </a:lnTo>
                  <a:cubicBezTo>
                    <a:pt x="24245" y="69492"/>
                    <a:pt x="25368" y="68363"/>
                    <a:pt x="26296" y="67239"/>
                  </a:cubicBezTo>
                  <a:cubicBezTo>
                    <a:pt x="28018" y="65252"/>
                    <a:pt x="29476" y="62931"/>
                    <a:pt x="30800" y="60546"/>
                  </a:cubicBezTo>
                  <a:cubicBezTo>
                    <a:pt x="31198" y="59688"/>
                    <a:pt x="31595" y="58893"/>
                    <a:pt x="31993" y="58029"/>
                  </a:cubicBezTo>
                  <a:cubicBezTo>
                    <a:pt x="32037" y="57944"/>
                    <a:pt x="32053" y="57860"/>
                    <a:pt x="32075" y="57793"/>
                  </a:cubicBezTo>
                  <a:close/>
                  <a:moveTo>
                    <a:pt x="7927" y="84613"/>
                  </a:moveTo>
                  <a:cubicBezTo>
                    <a:pt x="7911" y="84628"/>
                    <a:pt x="7896" y="84643"/>
                    <a:pt x="7880" y="84659"/>
                  </a:cubicBezTo>
                  <a:cubicBezTo>
                    <a:pt x="7896" y="84643"/>
                    <a:pt x="7911" y="84628"/>
                    <a:pt x="7927" y="84613"/>
                  </a:cubicBezTo>
                  <a:close/>
                  <a:moveTo>
                    <a:pt x="6821" y="86116"/>
                  </a:moveTo>
                  <a:cubicBezTo>
                    <a:pt x="6821" y="86116"/>
                    <a:pt x="6821" y="86185"/>
                    <a:pt x="6757" y="86185"/>
                  </a:cubicBezTo>
                  <a:cubicBezTo>
                    <a:pt x="6821" y="86185"/>
                    <a:pt x="6821" y="86116"/>
                    <a:pt x="6889" y="86116"/>
                  </a:cubicBezTo>
                  <a:close/>
                  <a:moveTo>
                    <a:pt x="6492" y="86582"/>
                  </a:moveTo>
                  <a:lnTo>
                    <a:pt x="6492" y="86582"/>
                  </a:lnTo>
                  <a:cubicBezTo>
                    <a:pt x="6338" y="86684"/>
                    <a:pt x="6225" y="86822"/>
                    <a:pt x="6092" y="86941"/>
                  </a:cubicBezTo>
                  <a:lnTo>
                    <a:pt x="6092" y="86941"/>
                  </a:lnTo>
                  <a:cubicBezTo>
                    <a:pt x="6202" y="86869"/>
                    <a:pt x="6313" y="86768"/>
                    <a:pt x="6423" y="86715"/>
                  </a:cubicBezTo>
                  <a:cubicBezTo>
                    <a:pt x="6423" y="86646"/>
                    <a:pt x="6423" y="86646"/>
                    <a:pt x="6492" y="86582"/>
                  </a:cubicBezTo>
                  <a:close/>
                  <a:moveTo>
                    <a:pt x="6092" y="86941"/>
                  </a:moveTo>
                  <a:cubicBezTo>
                    <a:pt x="6070" y="86955"/>
                    <a:pt x="6048" y="86968"/>
                    <a:pt x="6026" y="86980"/>
                  </a:cubicBezTo>
                  <a:lnTo>
                    <a:pt x="5962" y="87043"/>
                  </a:lnTo>
                  <a:cubicBezTo>
                    <a:pt x="6008" y="87012"/>
                    <a:pt x="6051" y="86977"/>
                    <a:pt x="6092" y="86941"/>
                  </a:cubicBezTo>
                  <a:close/>
                  <a:moveTo>
                    <a:pt x="6095" y="87043"/>
                  </a:moveTo>
                  <a:lnTo>
                    <a:pt x="5697" y="87441"/>
                  </a:lnTo>
                  <a:cubicBezTo>
                    <a:pt x="5628" y="87441"/>
                    <a:pt x="5628" y="87510"/>
                    <a:pt x="5628" y="87510"/>
                  </a:cubicBezTo>
                  <a:cubicBezTo>
                    <a:pt x="5761" y="87441"/>
                    <a:pt x="5893" y="87308"/>
                    <a:pt x="6026" y="87245"/>
                  </a:cubicBezTo>
                  <a:cubicBezTo>
                    <a:pt x="6026" y="87176"/>
                    <a:pt x="6095" y="87112"/>
                    <a:pt x="6095" y="87043"/>
                  </a:cubicBezTo>
                  <a:close/>
                  <a:moveTo>
                    <a:pt x="5761" y="87510"/>
                  </a:moveTo>
                  <a:lnTo>
                    <a:pt x="5761" y="87510"/>
                  </a:lnTo>
                  <a:cubicBezTo>
                    <a:pt x="5628" y="87642"/>
                    <a:pt x="5496" y="87706"/>
                    <a:pt x="5363" y="87838"/>
                  </a:cubicBezTo>
                  <a:cubicBezTo>
                    <a:pt x="5363" y="87907"/>
                    <a:pt x="5300" y="87971"/>
                    <a:pt x="5231" y="88040"/>
                  </a:cubicBezTo>
                  <a:cubicBezTo>
                    <a:pt x="5363" y="87907"/>
                    <a:pt x="5496" y="87838"/>
                    <a:pt x="5628" y="87775"/>
                  </a:cubicBezTo>
                  <a:cubicBezTo>
                    <a:pt x="5628" y="87706"/>
                    <a:pt x="5697" y="87573"/>
                    <a:pt x="5761" y="87510"/>
                  </a:cubicBezTo>
                  <a:close/>
                  <a:moveTo>
                    <a:pt x="5432" y="88040"/>
                  </a:moveTo>
                  <a:cubicBezTo>
                    <a:pt x="5300" y="88103"/>
                    <a:pt x="5167" y="88172"/>
                    <a:pt x="5035" y="88305"/>
                  </a:cubicBezTo>
                  <a:cubicBezTo>
                    <a:pt x="5035" y="88368"/>
                    <a:pt x="4966" y="88437"/>
                    <a:pt x="4902" y="88501"/>
                  </a:cubicBezTo>
                  <a:cubicBezTo>
                    <a:pt x="5035" y="88437"/>
                    <a:pt x="5098" y="88368"/>
                    <a:pt x="5231" y="88305"/>
                  </a:cubicBezTo>
                  <a:cubicBezTo>
                    <a:pt x="5300" y="88172"/>
                    <a:pt x="5363" y="88103"/>
                    <a:pt x="5432" y="88040"/>
                  </a:cubicBezTo>
                  <a:close/>
                  <a:moveTo>
                    <a:pt x="5035" y="88501"/>
                  </a:moveTo>
                  <a:lnTo>
                    <a:pt x="4770" y="88766"/>
                  </a:lnTo>
                  <a:lnTo>
                    <a:pt x="4568" y="88967"/>
                  </a:lnTo>
                  <a:cubicBezTo>
                    <a:pt x="4701" y="88898"/>
                    <a:pt x="4770" y="88835"/>
                    <a:pt x="4833" y="88766"/>
                  </a:cubicBezTo>
                  <a:cubicBezTo>
                    <a:pt x="4902" y="88702"/>
                    <a:pt x="4966" y="88633"/>
                    <a:pt x="5035" y="88501"/>
                  </a:cubicBezTo>
                  <a:close/>
                  <a:moveTo>
                    <a:pt x="4701" y="89031"/>
                  </a:moveTo>
                  <a:lnTo>
                    <a:pt x="4701" y="89031"/>
                  </a:lnTo>
                  <a:cubicBezTo>
                    <a:pt x="4637" y="89100"/>
                    <a:pt x="4505" y="89163"/>
                    <a:pt x="4436" y="89232"/>
                  </a:cubicBezTo>
                  <a:cubicBezTo>
                    <a:pt x="4372" y="89296"/>
                    <a:pt x="4303" y="89365"/>
                    <a:pt x="4240" y="89497"/>
                  </a:cubicBezTo>
                  <a:cubicBezTo>
                    <a:pt x="4372" y="89428"/>
                    <a:pt x="4436" y="89365"/>
                    <a:pt x="4505" y="89296"/>
                  </a:cubicBezTo>
                  <a:cubicBezTo>
                    <a:pt x="4568" y="89232"/>
                    <a:pt x="4637" y="89100"/>
                    <a:pt x="4701" y="89031"/>
                  </a:cubicBezTo>
                  <a:close/>
                  <a:moveTo>
                    <a:pt x="4372" y="89497"/>
                  </a:moveTo>
                  <a:cubicBezTo>
                    <a:pt x="4303" y="89561"/>
                    <a:pt x="4240" y="89630"/>
                    <a:pt x="4107" y="89693"/>
                  </a:cubicBezTo>
                  <a:cubicBezTo>
                    <a:pt x="4038" y="89762"/>
                    <a:pt x="4038" y="89895"/>
                    <a:pt x="3975" y="89958"/>
                  </a:cubicBezTo>
                  <a:cubicBezTo>
                    <a:pt x="4038" y="89958"/>
                    <a:pt x="4107" y="89895"/>
                    <a:pt x="4171" y="89826"/>
                  </a:cubicBezTo>
                  <a:cubicBezTo>
                    <a:pt x="4240" y="89693"/>
                    <a:pt x="4303" y="89630"/>
                    <a:pt x="4372" y="89497"/>
                  </a:cubicBezTo>
                  <a:close/>
                  <a:moveTo>
                    <a:pt x="4107" y="89958"/>
                  </a:moveTo>
                  <a:lnTo>
                    <a:pt x="4107" y="89958"/>
                  </a:lnTo>
                  <a:cubicBezTo>
                    <a:pt x="4038" y="90027"/>
                    <a:pt x="3906" y="90091"/>
                    <a:pt x="3842" y="90160"/>
                  </a:cubicBezTo>
                  <a:cubicBezTo>
                    <a:pt x="3773" y="90292"/>
                    <a:pt x="3710" y="90356"/>
                    <a:pt x="3641" y="90488"/>
                  </a:cubicBezTo>
                  <a:cubicBezTo>
                    <a:pt x="3710" y="90424"/>
                    <a:pt x="3842" y="90356"/>
                    <a:pt x="3906" y="90356"/>
                  </a:cubicBezTo>
                  <a:lnTo>
                    <a:pt x="4107" y="89958"/>
                  </a:lnTo>
                  <a:close/>
                  <a:moveTo>
                    <a:pt x="3773" y="90488"/>
                  </a:moveTo>
                  <a:cubicBezTo>
                    <a:pt x="3710" y="90557"/>
                    <a:pt x="3641" y="90557"/>
                    <a:pt x="3577" y="90621"/>
                  </a:cubicBezTo>
                  <a:cubicBezTo>
                    <a:pt x="3376" y="90886"/>
                    <a:pt x="3243" y="91219"/>
                    <a:pt x="3047" y="91484"/>
                  </a:cubicBezTo>
                  <a:cubicBezTo>
                    <a:pt x="1193" y="94993"/>
                    <a:pt x="0" y="98771"/>
                    <a:pt x="0" y="103074"/>
                  </a:cubicBezTo>
                  <a:cubicBezTo>
                    <a:pt x="0" y="104600"/>
                    <a:pt x="196" y="106190"/>
                    <a:pt x="530" y="107913"/>
                  </a:cubicBezTo>
                  <a:cubicBezTo>
                    <a:pt x="2846" y="119370"/>
                    <a:pt x="8744" y="128511"/>
                    <a:pt x="17022" y="135401"/>
                  </a:cubicBezTo>
                  <a:cubicBezTo>
                    <a:pt x="21330" y="138914"/>
                    <a:pt x="26232" y="141893"/>
                    <a:pt x="31595" y="144214"/>
                  </a:cubicBezTo>
                  <a:cubicBezTo>
                    <a:pt x="33519" y="145009"/>
                    <a:pt x="35506" y="145735"/>
                    <a:pt x="37494" y="146333"/>
                  </a:cubicBezTo>
                  <a:cubicBezTo>
                    <a:pt x="35506" y="145671"/>
                    <a:pt x="33519" y="144940"/>
                    <a:pt x="31664" y="144081"/>
                  </a:cubicBezTo>
                  <a:cubicBezTo>
                    <a:pt x="26296" y="141760"/>
                    <a:pt x="21394" y="138845"/>
                    <a:pt x="17091" y="135337"/>
                  </a:cubicBezTo>
                  <a:cubicBezTo>
                    <a:pt x="8808" y="128448"/>
                    <a:pt x="2915" y="119370"/>
                    <a:pt x="663" y="107844"/>
                  </a:cubicBezTo>
                  <a:cubicBezTo>
                    <a:pt x="329" y="106190"/>
                    <a:pt x="133" y="104600"/>
                    <a:pt x="133" y="103074"/>
                  </a:cubicBezTo>
                  <a:cubicBezTo>
                    <a:pt x="133" y="98835"/>
                    <a:pt x="1325" y="95061"/>
                    <a:pt x="3180" y="91548"/>
                  </a:cubicBezTo>
                  <a:cubicBezTo>
                    <a:pt x="3376" y="91219"/>
                    <a:pt x="3577" y="90822"/>
                    <a:pt x="3773" y="90488"/>
                  </a:cubicBezTo>
                  <a:close/>
                  <a:moveTo>
                    <a:pt x="37293" y="146466"/>
                  </a:moveTo>
                  <a:lnTo>
                    <a:pt x="37293" y="146466"/>
                  </a:lnTo>
                  <a:cubicBezTo>
                    <a:pt x="40207" y="147394"/>
                    <a:pt x="43191" y="148252"/>
                    <a:pt x="46301" y="148914"/>
                  </a:cubicBezTo>
                  <a:cubicBezTo>
                    <a:pt x="46831" y="149047"/>
                    <a:pt x="47361" y="149179"/>
                    <a:pt x="47827" y="149248"/>
                  </a:cubicBezTo>
                  <a:cubicBezTo>
                    <a:pt x="52199" y="150176"/>
                    <a:pt x="56041" y="151103"/>
                    <a:pt x="59486" y="151961"/>
                  </a:cubicBezTo>
                  <a:cubicBezTo>
                    <a:pt x="59550" y="152030"/>
                    <a:pt x="59682" y="152030"/>
                    <a:pt x="59751" y="152094"/>
                  </a:cubicBezTo>
                  <a:lnTo>
                    <a:pt x="59884" y="152094"/>
                  </a:lnTo>
                  <a:cubicBezTo>
                    <a:pt x="60016" y="152163"/>
                    <a:pt x="60080" y="152163"/>
                    <a:pt x="60212" y="152163"/>
                  </a:cubicBezTo>
                  <a:cubicBezTo>
                    <a:pt x="60212" y="152226"/>
                    <a:pt x="60281" y="152226"/>
                    <a:pt x="60281" y="152226"/>
                  </a:cubicBezTo>
                  <a:cubicBezTo>
                    <a:pt x="60414" y="152226"/>
                    <a:pt x="60477" y="152295"/>
                    <a:pt x="60610" y="152295"/>
                  </a:cubicBezTo>
                  <a:cubicBezTo>
                    <a:pt x="60610" y="152295"/>
                    <a:pt x="60678" y="152295"/>
                    <a:pt x="60742" y="152359"/>
                  </a:cubicBezTo>
                  <a:cubicBezTo>
                    <a:pt x="60811" y="152359"/>
                    <a:pt x="60943" y="152359"/>
                    <a:pt x="61007" y="152428"/>
                  </a:cubicBezTo>
                  <a:lnTo>
                    <a:pt x="61140" y="152428"/>
                  </a:lnTo>
                  <a:cubicBezTo>
                    <a:pt x="61208" y="152491"/>
                    <a:pt x="61341" y="152491"/>
                    <a:pt x="61405" y="152560"/>
                  </a:cubicBezTo>
                  <a:lnTo>
                    <a:pt x="61537" y="152560"/>
                  </a:lnTo>
                  <a:cubicBezTo>
                    <a:pt x="61669" y="152624"/>
                    <a:pt x="61738" y="152624"/>
                    <a:pt x="61871" y="152693"/>
                  </a:cubicBezTo>
                  <a:lnTo>
                    <a:pt x="62003" y="152693"/>
                  </a:lnTo>
                  <a:cubicBezTo>
                    <a:pt x="62067" y="152693"/>
                    <a:pt x="62199" y="152756"/>
                    <a:pt x="62268" y="152756"/>
                  </a:cubicBezTo>
                  <a:cubicBezTo>
                    <a:pt x="62332" y="152825"/>
                    <a:pt x="62332" y="152825"/>
                    <a:pt x="62401" y="152825"/>
                  </a:cubicBezTo>
                  <a:cubicBezTo>
                    <a:pt x="62533" y="152825"/>
                    <a:pt x="62597" y="152889"/>
                    <a:pt x="62729" y="152889"/>
                  </a:cubicBezTo>
                  <a:lnTo>
                    <a:pt x="62798" y="152958"/>
                  </a:lnTo>
                  <a:cubicBezTo>
                    <a:pt x="62931" y="152958"/>
                    <a:pt x="63063" y="153021"/>
                    <a:pt x="63127" y="153021"/>
                  </a:cubicBezTo>
                  <a:cubicBezTo>
                    <a:pt x="63196" y="153021"/>
                    <a:pt x="63196" y="153090"/>
                    <a:pt x="63259" y="153090"/>
                  </a:cubicBezTo>
                  <a:cubicBezTo>
                    <a:pt x="63392" y="153090"/>
                    <a:pt x="63461" y="153154"/>
                    <a:pt x="63593" y="153154"/>
                  </a:cubicBezTo>
                  <a:cubicBezTo>
                    <a:pt x="63657" y="153154"/>
                    <a:pt x="63657" y="153154"/>
                    <a:pt x="63657" y="153223"/>
                  </a:cubicBezTo>
                  <a:cubicBezTo>
                    <a:pt x="63789" y="153223"/>
                    <a:pt x="63922" y="153286"/>
                    <a:pt x="64054" y="153286"/>
                  </a:cubicBezTo>
                  <a:cubicBezTo>
                    <a:pt x="64054" y="153286"/>
                    <a:pt x="64123" y="153286"/>
                    <a:pt x="64123" y="153355"/>
                  </a:cubicBezTo>
                  <a:cubicBezTo>
                    <a:pt x="64256" y="153355"/>
                    <a:pt x="64388" y="153419"/>
                    <a:pt x="64452" y="153419"/>
                  </a:cubicBezTo>
                  <a:cubicBezTo>
                    <a:pt x="64521" y="153419"/>
                    <a:pt x="64521" y="153488"/>
                    <a:pt x="64584" y="153488"/>
                  </a:cubicBezTo>
                  <a:cubicBezTo>
                    <a:pt x="64717" y="153488"/>
                    <a:pt x="64786" y="153551"/>
                    <a:pt x="64918" y="153551"/>
                  </a:cubicBezTo>
                  <a:lnTo>
                    <a:pt x="64982" y="153620"/>
                  </a:lnTo>
                  <a:cubicBezTo>
                    <a:pt x="65114" y="153620"/>
                    <a:pt x="65247" y="153684"/>
                    <a:pt x="65379" y="153753"/>
                  </a:cubicBezTo>
                  <a:lnTo>
                    <a:pt x="65448" y="153753"/>
                  </a:lnTo>
                  <a:cubicBezTo>
                    <a:pt x="65580" y="153753"/>
                    <a:pt x="65713" y="153816"/>
                    <a:pt x="65845" y="153885"/>
                  </a:cubicBezTo>
                  <a:cubicBezTo>
                    <a:pt x="65909" y="153885"/>
                    <a:pt x="66041" y="153949"/>
                    <a:pt x="66110" y="153949"/>
                  </a:cubicBezTo>
                  <a:cubicBezTo>
                    <a:pt x="68161" y="154611"/>
                    <a:pt x="70085" y="155274"/>
                    <a:pt x="71807" y="155936"/>
                  </a:cubicBezTo>
                  <a:lnTo>
                    <a:pt x="72798" y="156333"/>
                  </a:lnTo>
                  <a:cubicBezTo>
                    <a:pt x="71076" y="155607"/>
                    <a:pt x="69221" y="154876"/>
                    <a:pt x="67170" y="154150"/>
                  </a:cubicBezTo>
                  <a:lnTo>
                    <a:pt x="67101" y="154150"/>
                  </a:lnTo>
                  <a:cubicBezTo>
                    <a:pt x="66969" y="154081"/>
                    <a:pt x="66836" y="154018"/>
                    <a:pt x="66640" y="154018"/>
                  </a:cubicBezTo>
                  <a:lnTo>
                    <a:pt x="66640" y="153949"/>
                  </a:lnTo>
                  <a:cubicBezTo>
                    <a:pt x="66508" y="153949"/>
                    <a:pt x="66306" y="153885"/>
                    <a:pt x="66174" y="153816"/>
                  </a:cubicBezTo>
                  <a:lnTo>
                    <a:pt x="66110" y="153816"/>
                  </a:lnTo>
                  <a:cubicBezTo>
                    <a:pt x="65978" y="153753"/>
                    <a:pt x="65845" y="153753"/>
                    <a:pt x="65713" y="153684"/>
                  </a:cubicBezTo>
                  <a:lnTo>
                    <a:pt x="65644" y="153684"/>
                  </a:lnTo>
                  <a:cubicBezTo>
                    <a:pt x="65512" y="153620"/>
                    <a:pt x="65448" y="153620"/>
                    <a:pt x="65315" y="153551"/>
                  </a:cubicBezTo>
                  <a:lnTo>
                    <a:pt x="65183" y="153551"/>
                  </a:lnTo>
                  <a:cubicBezTo>
                    <a:pt x="65051" y="153488"/>
                    <a:pt x="64982" y="153419"/>
                    <a:pt x="64849" y="153419"/>
                  </a:cubicBezTo>
                  <a:cubicBezTo>
                    <a:pt x="64786" y="153419"/>
                    <a:pt x="64786" y="153419"/>
                    <a:pt x="64717" y="153355"/>
                  </a:cubicBezTo>
                  <a:cubicBezTo>
                    <a:pt x="64584" y="153355"/>
                    <a:pt x="64521" y="153286"/>
                    <a:pt x="64388" y="153286"/>
                  </a:cubicBezTo>
                  <a:cubicBezTo>
                    <a:pt x="64319" y="153286"/>
                    <a:pt x="64319" y="153223"/>
                    <a:pt x="64256" y="153223"/>
                  </a:cubicBezTo>
                  <a:cubicBezTo>
                    <a:pt x="64123" y="153223"/>
                    <a:pt x="64054" y="153154"/>
                    <a:pt x="63922" y="153154"/>
                  </a:cubicBezTo>
                  <a:cubicBezTo>
                    <a:pt x="63858" y="153090"/>
                    <a:pt x="63858" y="153090"/>
                    <a:pt x="63789" y="153090"/>
                  </a:cubicBezTo>
                  <a:cubicBezTo>
                    <a:pt x="63726" y="153090"/>
                    <a:pt x="63593" y="153021"/>
                    <a:pt x="63461" y="153021"/>
                  </a:cubicBezTo>
                  <a:cubicBezTo>
                    <a:pt x="63461" y="152958"/>
                    <a:pt x="63392" y="152958"/>
                    <a:pt x="63392" y="152958"/>
                  </a:cubicBezTo>
                  <a:cubicBezTo>
                    <a:pt x="63259" y="152958"/>
                    <a:pt x="63127" y="152889"/>
                    <a:pt x="63063" y="152889"/>
                  </a:cubicBezTo>
                  <a:cubicBezTo>
                    <a:pt x="62994" y="152825"/>
                    <a:pt x="62931" y="152825"/>
                    <a:pt x="62931" y="152825"/>
                  </a:cubicBezTo>
                  <a:cubicBezTo>
                    <a:pt x="62798" y="152825"/>
                    <a:pt x="62729" y="152756"/>
                    <a:pt x="62597" y="152756"/>
                  </a:cubicBezTo>
                  <a:cubicBezTo>
                    <a:pt x="62533" y="152693"/>
                    <a:pt x="62533" y="152693"/>
                    <a:pt x="62464" y="152693"/>
                  </a:cubicBezTo>
                  <a:cubicBezTo>
                    <a:pt x="62401" y="152693"/>
                    <a:pt x="62268" y="152624"/>
                    <a:pt x="62136" y="152624"/>
                  </a:cubicBezTo>
                  <a:lnTo>
                    <a:pt x="62067" y="152560"/>
                  </a:lnTo>
                  <a:cubicBezTo>
                    <a:pt x="61934" y="152560"/>
                    <a:pt x="61802" y="152491"/>
                    <a:pt x="61738" y="152491"/>
                  </a:cubicBezTo>
                  <a:cubicBezTo>
                    <a:pt x="61669" y="152491"/>
                    <a:pt x="61669" y="152491"/>
                    <a:pt x="61606" y="152428"/>
                  </a:cubicBezTo>
                  <a:cubicBezTo>
                    <a:pt x="61537" y="152428"/>
                    <a:pt x="61405" y="152359"/>
                    <a:pt x="61272" y="152359"/>
                  </a:cubicBezTo>
                  <a:lnTo>
                    <a:pt x="61208" y="152359"/>
                  </a:lnTo>
                  <a:cubicBezTo>
                    <a:pt x="61076" y="152295"/>
                    <a:pt x="61007" y="152295"/>
                    <a:pt x="60875" y="152226"/>
                  </a:cubicBezTo>
                  <a:lnTo>
                    <a:pt x="60742" y="152226"/>
                  </a:lnTo>
                  <a:cubicBezTo>
                    <a:pt x="60678" y="152163"/>
                    <a:pt x="60546" y="152163"/>
                    <a:pt x="60477" y="152094"/>
                  </a:cubicBezTo>
                  <a:lnTo>
                    <a:pt x="60345" y="152094"/>
                  </a:lnTo>
                  <a:cubicBezTo>
                    <a:pt x="60212" y="152094"/>
                    <a:pt x="60149" y="152030"/>
                    <a:pt x="60016" y="152030"/>
                  </a:cubicBezTo>
                  <a:cubicBezTo>
                    <a:pt x="60016" y="152030"/>
                    <a:pt x="59947" y="151961"/>
                    <a:pt x="59884" y="151961"/>
                  </a:cubicBezTo>
                  <a:cubicBezTo>
                    <a:pt x="59815" y="151961"/>
                    <a:pt x="59682" y="151898"/>
                    <a:pt x="59619" y="151898"/>
                  </a:cubicBezTo>
                  <a:cubicBezTo>
                    <a:pt x="56174" y="150970"/>
                    <a:pt x="52332" y="150043"/>
                    <a:pt x="47891" y="149116"/>
                  </a:cubicBezTo>
                  <a:cubicBezTo>
                    <a:pt x="47361" y="149047"/>
                    <a:pt x="46768" y="148914"/>
                    <a:pt x="46238" y="148782"/>
                  </a:cubicBezTo>
                  <a:cubicBezTo>
                    <a:pt x="43191" y="148119"/>
                    <a:pt x="40207" y="147393"/>
                    <a:pt x="37293" y="146466"/>
                  </a:cubicBezTo>
                  <a:close/>
                  <a:moveTo>
                    <a:pt x="75978" y="157526"/>
                  </a:moveTo>
                  <a:cubicBezTo>
                    <a:pt x="76179" y="157658"/>
                    <a:pt x="76375" y="157791"/>
                    <a:pt x="76508" y="157923"/>
                  </a:cubicBezTo>
                  <a:cubicBezTo>
                    <a:pt x="76375" y="157791"/>
                    <a:pt x="76179" y="157658"/>
                    <a:pt x="76047" y="157526"/>
                  </a:cubicBezTo>
                  <a:close/>
                  <a:moveTo>
                    <a:pt x="76444" y="157727"/>
                  </a:moveTo>
                  <a:cubicBezTo>
                    <a:pt x="76640" y="157860"/>
                    <a:pt x="76772" y="157992"/>
                    <a:pt x="76905" y="158055"/>
                  </a:cubicBezTo>
                  <a:lnTo>
                    <a:pt x="76905" y="158055"/>
                  </a:lnTo>
                  <a:cubicBezTo>
                    <a:pt x="76795" y="157948"/>
                    <a:pt x="76686" y="157848"/>
                    <a:pt x="76577" y="157791"/>
                  </a:cubicBezTo>
                  <a:cubicBezTo>
                    <a:pt x="76508" y="157727"/>
                    <a:pt x="76508" y="157727"/>
                    <a:pt x="76444" y="157727"/>
                  </a:cubicBezTo>
                  <a:close/>
                  <a:moveTo>
                    <a:pt x="76905" y="158055"/>
                  </a:moveTo>
                  <a:lnTo>
                    <a:pt x="76905" y="158055"/>
                  </a:lnTo>
                  <a:cubicBezTo>
                    <a:pt x="76928" y="158078"/>
                    <a:pt x="76951" y="158102"/>
                    <a:pt x="76974" y="158125"/>
                  </a:cubicBezTo>
                  <a:lnTo>
                    <a:pt x="76905" y="158056"/>
                  </a:lnTo>
                  <a:cubicBezTo>
                    <a:pt x="76905" y="158056"/>
                    <a:pt x="76905" y="158056"/>
                    <a:pt x="76905" y="158055"/>
                  </a:cubicBezTo>
                  <a:close/>
                  <a:moveTo>
                    <a:pt x="76905" y="157923"/>
                  </a:moveTo>
                  <a:cubicBezTo>
                    <a:pt x="77033" y="158051"/>
                    <a:pt x="77225" y="158179"/>
                    <a:pt x="77357" y="158249"/>
                  </a:cubicBezTo>
                  <a:lnTo>
                    <a:pt x="77357" y="158249"/>
                  </a:lnTo>
                  <a:cubicBezTo>
                    <a:pt x="77251" y="158161"/>
                    <a:pt x="77144" y="158099"/>
                    <a:pt x="77038" y="157992"/>
                  </a:cubicBezTo>
                  <a:cubicBezTo>
                    <a:pt x="77038" y="157992"/>
                    <a:pt x="76974" y="157923"/>
                    <a:pt x="76905" y="157923"/>
                  </a:cubicBezTo>
                  <a:close/>
                  <a:moveTo>
                    <a:pt x="77357" y="158249"/>
                  </a:moveTo>
                  <a:lnTo>
                    <a:pt x="77357" y="158249"/>
                  </a:lnTo>
                  <a:cubicBezTo>
                    <a:pt x="77383" y="158271"/>
                    <a:pt x="77409" y="158295"/>
                    <a:pt x="77435" y="158321"/>
                  </a:cubicBezTo>
                  <a:lnTo>
                    <a:pt x="77372" y="158257"/>
                  </a:lnTo>
                  <a:cubicBezTo>
                    <a:pt x="77367" y="158255"/>
                    <a:pt x="77362" y="158252"/>
                    <a:pt x="77357" y="158249"/>
                  </a:cubicBezTo>
                  <a:close/>
                  <a:moveTo>
                    <a:pt x="77372" y="158125"/>
                  </a:moveTo>
                  <a:lnTo>
                    <a:pt x="77372" y="158125"/>
                  </a:lnTo>
                  <a:cubicBezTo>
                    <a:pt x="77504" y="158257"/>
                    <a:pt x="77637" y="158390"/>
                    <a:pt x="77769" y="158453"/>
                  </a:cubicBezTo>
                  <a:cubicBezTo>
                    <a:pt x="77833" y="158522"/>
                    <a:pt x="77902" y="158522"/>
                    <a:pt x="77902" y="158522"/>
                  </a:cubicBezTo>
                  <a:cubicBezTo>
                    <a:pt x="77769" y="158453"/>
                    <a:pt x="77700" y="158321"/>
                    <a:pt x="77568" y="158188"/>
                  </a:cubicBezTo>
                  <a:cubicBezTo>
                    <a:pt x="77504" y="158188"/>
                    <a:pt x="77435" y="158188"/>
                    <a:pt x="77372" y="158125"/>
                  </a:cubicBezTo>
                  <a:close/>
                  <a:moveTo>
                    <a:pt x="77833" y="158321"/>
                  </a:moveTo>
                  <a:cubicBezTo>
                    <a:pt x="77965" y="158453"/>
                    <a:pt x="78098" y="158586"/>
                    <a:pt x="78230" y="158655"/>
                  </a:cubicBezTo>
                  <a:cubicBezTo>
                    <a:pt x="78299" y="158718"/>
                    <a:pt x="78299" y="158718"/>
                    <a:pt x="78363" y="158718"/>
                  </a:cubicBezTo>
                  <a:cubicBezTo>
                    <a:pt x="78299" y="158655"/>
                    <a:pt x="78167" y="158522"/>
                    <a:pt x="78034" y="158453"/>
                  </a:cubicBezTo>
                  <a:cubicBezTo>
                    <a:pt x="77965" y="158390"/>
                    <a:pt x="77902" y="158390"/>
                    <a:pt x="77833" y="158321"/>
                  </a:cubicBezTo>
                  <a:close/>
                  <a:moveTo>
                    <a:pt x="145930" y="39550"/>
                  </a:moveTo>
                  <a:cubicBezTo>
                    <a:pt x="146794" y="40276"/>
                    <a:pt x="147652" y="40938"/>
                    <a:pt x="148516" y="41670"/>
                  </a:cubicBezTo>
                  <a:cubicBezTo>
                    <a:pt x="155671" y="47897"/>
                    <a:pt x="161034" y="55316"/>
                    <a:pt x="166269" y="67701"/>
                  </a:cubicBezTo>
                  <a:cubicBezTo>
                    <a:pt x="169380" y="75120"/>
                    <a:pt x="170970" y="83201"/>
                    <a:pt x="170970" y="91151"/>
                  </a:cubicBezTo>
                  <a:cubicBezTo>
                    <a:pt x="170970" y="108575"/>
                    <a:pt x="163487" y="125533"/>
                    <a:pt x="148712" y="134145"/>
                  </a:cubicBezTo>
                  <a:cubicBezTo>
                    <a:pt x="145469" y="136000"/>
                    <a:pt x="142687" y="139179"/>
                    <a:pt x="140037" y="142889"/>
                  </a:cubicBezTo>
                  <a:cubicBezTo>
                    <a:pt x="135994" y="148517"/>
                    <a:pt x="132284" y="155342"/>
                    <a:pt x="127584" y="160706"/>
                  </a:cubicBezTo>
                  <a:cubicBezTo>
                    <a:pt x="125262" y="163424"/>
                    <a:pt x="122745" y="165809"/>
                    <a:pt x="119831" y="167462"/>
                  </a:cubicBezTo>
                  <a:cubicBezTo>
                    <a:pt x="116916" y="169121"/>
                    <a:pt x="113673" y="170112"/>
                    <a:pt x="109894" y="170112"/>
                  </a:cubicBezTo>
                  <a:cubicBezTo>
                    <a:pt x="107843" y="170112"/>
                    <a:pt x="105724" y="169847"/>
                    <a:pt x="103339" y="169253"/>
                  </a:cubicBezTo>
                  <a:cubicBezTo>
                    <a:pt x="93535" y="166535"/>
                    <a:pt x="88034" y="163292"/>
                    <a:pt x="80816" y="159778"/>
                  </a:cubicBezTo>
                  <a:cubicBezTo>
                    <a:pt x="80021" y="159381"/>
                    <a:pt x="79158" y="158983"/>
                    <a:pt x="78299" y="158586"/>
                  </a:cubicBezTo>
                  <a:lnTo>
                    <a:pt x="78299" y="158586"/>
                  </a:lnTo>
                  <a:cubicBezTo>
                    <a:pt x="78432" y="158655"/>
                    <a:pt x="78564" y="158787"/>
                    <a:pt x="78628" y="158851"/>
                  </a:cubicBezTo>
                  <a:cubicBezTo>
                    <a:pt x="79359" y="159185"/>
                    <a:pt x="80085" y="159513"/>
                    <a:pt x="80816" y="159911"/>
                  </a:cubicBezTo>
                  <a:cubicBezTo>
                    <a:pt x="87970" y="163355"/>
                    <a:pt x="93466" y="166667"/>
                    <a:pt x="103339" y="169386"/>
                  </a:cubicBezTo>
                  <a:cubicBezTo>
                    <a:pt x="105655" y="169980"/>
                    <a:pt x="107843" y="170244"/>
                    <a:pt x="109894" y="170244"/>
                  </a:cubicBezTo>
                  <a:cubicBezTo>
                    <a:pt x="114929" y="170244"/>
                    <a:pt x="119105" y="168459"/>
                    <a:pt x="122682" y="165676"/>
                  </a:cubicBezTo>
                  <a:cubicBezTo>
                    <a:pt x="128114" y="161500"/>
                    <a:pt x="132221" y="155009"/>
                    <a:pt x="136195" y="148914"/>
                  </a:cubicBezTo>
                  <a:cubicBezTo>
                    <a:pt x="140170" y="142756"/>
                    <a:pt x="143943" y="136991"/>
                    <a:pt x="148781" y="134208"/>
                  </a:cubicBezTo>
                  <a:cubicBezTo>
                    <a:pt x="163620" y="125597"/>
                    <a:pt x="171102" y="108639"/>
                    <a:pt x="171102" y="91151"/>
                  </a:cubicBezTo>
                  <a:cubicBezTo>
                    <a:pt x="171102" y="83201"/>
                    <a:pt x="169513" y="75056"/>
                    <a:pt x="166402" y="67637"/>
                  </a:cubicBezTo>
                  <a:cubicBezTo>
                    <a:pt x="161166" y="55247"/>
                    <a:pt x="155734" y="47828"/>
                    <a:pt x="148580" y="41601"/>
                  </a:cubicBezTo>
                  <a:cubicBezTo>
                    <a:pt x="147854" y="40938"/>
                    <a:pt x="147059" y="40276"/>
                    <a:pt x="146264" y="39614"/>
                  </a:cubicBezTo>
                  <a:cubicBezTo>
                    <a:pt x="146132" y="39614"/>
                    <a:pt x="146063" y="39550"/>
                    <a:pt x="145930" y="395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6" name="Google Shape;726;p38"/>
            <p:cNvSpPr/>
            <p:nvPr/>
          </p:nvSpPr>
          <p:spPr>
            <a:xfrm>
              <a:off x="1658150" y="700225"/>
              <a:ext cx="4332300" cy="4332300"/>
            </a:xfrm>
            <a:custGeom>
              <a:avLst/>
              <a:gdLst/>
              <a:ahLst/>
              <a:cxnLst/>
              <a:rect l="l" t="t" r="r" b="b"/>
              <a:pathLst>
                <a:path w="173292" h="173292" extrusionOk="0">
                  <a:moveTo>
                    <a:pt x="95194" y="7287"/>
                  </a:moveTo>
                  <a:cubicBezTo>
                    <a:pt x="95194" y="7351"/>
                    <a:pt x="95257" y="7420"/>
                    <a:pt x="95326" y="7483"/>
                  </a:cubicBezTo>
                  <a:cubicBezTo>
                    <a:pt x="95390" y="7552"/>
                    <a:pt x="95459" y="7616"/>
                    <a:pt x="95522" y="7616"/>
                  </a:cubicBezTo>
                  <a:cubicBezTo>
                    <a:pt x="95459" y="7552"/>
                    <a:pt x="95390" y="7483"/>
                    <a:pt x="95390" y="7351"/>
                  </a:cubicBezTo>
                  <a:cubicBezTo>
                    <a:pt x="95326" y="7351"/>
                    <a:pt x="95257" y="7287"/>
                    <a:pt x="95194" y="7287"/>
                  </a:cubicBezTo>
                  <a:close/>
                  <a:moveTo>
                    <a:pt x="95522" y="7483"/>
                  </a:moveTo>
                  <a:lnTo>
                    <a:pt x="95522" y="7483"/>
                  </a:lnTo>
                  <a:cubicBezTo>
                    <a:pt x="95591" y="7552"/>
                    <a:pt x="95655" y="7685"/>
                    <a:pt x="95724" y="7748"/>
                  </a:cubicBezTo>
                  <a:cubicBezTo>
                    <a:pt x="95787" y="7817"/>
                    <a:pt x="95856" y="7817"/>
                    <a:pt x="95920" y="7881"/>
                  </a:cubicBezTo>
                  <a:cubicBezTo>
                    <a:pt x="95856" y="7748"/>
                    <a:pt x="95787" y="7685"/>
                    <a:pt x="95724" y="7616"/>
                  </a:cubicBezTo>
                  <a:cubicBezTo>
                    <a:pt x="95655" y="7552"/>
                    <a:pt x="95591" y="7552"/>
                    <a:pt x="95522" y="7483"/>
                  </a:cubicBezTo>
                  <a:close/>
                  <a:moveTo>
                    <a:pt x="95920" y="7748"/>
                  </a:moveTo>
                  <a:cubicBezTo>
                    <a:pt x="95989" y="7817"/>
                    <a:pt x="96052" y="7881"/>
                    <a:pt x="96121" y="8013"/>
                  </a:cubicBezTo>
                  <a:cubicBezTo>
                    <a:pt x="96185" y="8013"/>
                    <a:pt x="96185" y="8082"/>
                    <a:pt x="96254" y="8082"/>
                  </a:cubicBezTo>
                  <a:cubicBezTo>
                    <a:pt x="96185" y="8013"/>
                    <a:pt x="96121" y="7881"/>
                    <a:pt x="96052" y="7817"/>
                  </a:cubicBezTo>
                  <a:cubicBezTo>
                    <a:pt x="95989" y="7817"/>
                    <a:pt x="95989" y="7748"/>
                    <a:pt x="95920" y="7748"/>
                  </a:cubicBezTo>
                  <a:close/>
                  <a:moveTo>
                    <a:pt x="96254" y="7950"/>
                  </a:moveTo>
                  <a:lnTo>
                    <a:pt x="96519" y="8215"/>
                  </a:lnTo>
                  <a:cubicBezTo>
                    <a:pt x="96519" y="8278"/>
                    <a:pt x="96582" y="8278"/>
                    <a:pt x="96651" y="8347"/>
                  </a:cubicBezTo>
                  <a:cubicBezTo>
                    <a:pt x="96582" y="8215"/>
                    <a:pt x="96450" y="8146"/>
                    <a:pt x="96386" y="8013"/>
                  </a:cubicBezTo>
                  <a:cubicBezTo>
                    <a:pt x="96386" y="8013"/>
                    <a:pt x="96317" y="7950"/>
                    <a:pt x="96254" y="7950"/>
                  </a:cubicBezTo>
                  <a:close/>
                  <a:moveTo>
                    <a:pt x="96651" y="8215"/>
                  </a:moveTo>
                  <a:lnTo>
                    <a:pt x="96916" y="8479"/>
                  </a:lnTo>
                  <a:cubicBezTo>
                    <a:pt x="96916" y="8543"/>
                    <a:pt x="96980" y="8543"/>
                    <a:pt x="96980" y="8543"/>
                  </a:cubicBezTo>
                  <a:cubicBezTo>
                    <a:pt x="96916" y="8479"/>
                    <a:pt x="96847" y="8347"/>
                    <a:pt x="96715" y="8215"/>
                  </a:cubicBezTo>
                  <a:close/>
                  <a:moveTo>
                    <a:pt x="97049" y="8411"/>
                  </a:moveTo>
                  <a:lnTo>
                    <a:pt x="97049" y="8411"/>
                  </a:lnTo>
                  <a:cubicBezTo>
                    <a:pt x="97090" y="8496"/>
                    <a:pt x="97159" y="8555"/>
                    <a:pt x="97222" y="8622"/>
                  </a:cubicBezTo>
                  <a:lnTo>
                    <a:pt x="97222" y="8622"/>
                  </a:lnTo>
                  <a:cubicBezTo>
                    <a:pt x="97170" y="8551"/>
                    <a:pt x="97119" y="8481"/>
                    <a:pt x="97049" y="8411"/>
                  </a:cubicBezTo>
                  <a:close/>
                  <a:moveTo>
                    <a:pt x="97222" y="8622"/>
                  </a:moveTo>
                  <a:cubicBezTo>
                    <a:pt x="97248" y="8657"/>
                    <a:pt x="97275" y="8693"/>
                    <a:pt x="97305" y="8729"/>
                  </a:cubicBezTo>
                  <a:lnTo>
                    <a:pt x="97305" y="8729"/>
                  </a:lnTo>
                  <a:cubicBezTo>
                    <a:pt x="97282" y="8688"/>
                    <a:pt x="97253" y="8654"/>
                    <a:pt x="97222" y="8622"/>
                  </a:cubicBezTo>
                  <a:close/>
                  <a:moveTo>
                    <a:pt x="97305" y="8729"/>
                  </a:moveTo>
                  <a:cubicBezTo>
                    <a:pt x="97308" y="8734"/>
                    <a:pt x="97311" y="8739"/>
                    <a:pt x="97314" y="8744"/>
                  </a:cubicBezTo>
                  <a:lnTo>
                    <a:pt x="97377" y="8808"/>
                  </a:lnTo>
                  <a:cubicBezTo>
                    <a:pt x="97351" y="8782"/>
                    <a:pt x="97327" y="8755"/>
                    <a:pt x="97305" y="8729"/>
                  </a:cubicBezTo>
                  <a:close/>
                  <a:moveTo>
                    <a:pt x="97642" y="8941"/>
                  </a:moveTo>
                  <a:lnTo>
                    <a:pt x="97711" y="9009"/>
                  </a:lnTo>
                  <a:lnTo>
                    <a:pt x="97775" y="9009"/>
                  </a:lnTo>
                  <a:cubicBezTo>
                    <a:pt x="97711" y="9009"/>
                    <a:pt x="97643" y="8941"/>
                    <a:pt x="97642" y="8941"/>
                  </a:cubicBezTo>
                  <a:close/>
                  <a:moveTo>
                    <a:pt x="99232" y="9868"/>
                  </a:moveTo>
                  <a:cubicBezTo>
                    <a:pt x="100027" y="10398"/>
                    <a:pt x="100758" y="10928"/>
                    <a:pt x="101484" y="11527"/>
                  </a:cubicBezTo>
                  <a:cubicBezTo>
                    <a:pt x="101617" y="11590"/>
                    <a:pt x="101749" y="11659"/>
                    <a:pt x="101882" y="11792"/>
                  </a:cubicBezTo>
                  <a:cubicBezTo>
                    <a:pt x="102014" y="11855"/>
                    <a:pt x="102083" y="11924"/>
                    <a:pt x="102216" y="11988"/>
                  </a:cubicBezTo>
                  <a:lnTo>
                    <a:pt x="102279" y="12057"/>
                  </a:lnTo>
                  <a:cubicBezTo>
                    <a:pt x="102412" y="12120"/>
                    <a:pt x="102480" y="12189"/>
                    <a:pt x="102613" y="12253"/>
                  </a:cubicBezTo>
                  <a:cubicBezTo>
                    <a:pt x="102613" y="12322"/>
                    <a:pt x="102677" y="12322"/>
                    <a:pt x="102677" y="12322"/>
                  </a:cubicBezTo>
                  <a:cubicBezTo>
                    <a:pt x="102809" y="12385"/>
                    <a:pt x="102878" y="12454"/>
                    <a:pt x="103010" y="12518"/>
                  </a:cubicBezTo>
                  <a:lnTo>
                    <a:pt x="103074" y="12587"/>
                  </a:lnTo>
                  <a:cubicBezTo>
                    <a:pt x="103207" y="12650"/>
                    <a:pt x="103275" y="12719"/>
                    <a:pt x="103339" y="12783"/>
                  </a:cubicBezTo>
                  <a:cubicBezTo>
                    <a:pt x="103408" y="12783"/>
                    <a:pt x="103408" y="12852"/>
                    <a:pt x="103471" y="12852"/>
                  </a:cubicBezTo>
                  <a:cubicBezTo>
                    <a:pt x="103540" y="12915"/>
                    <a:pt x="103673" y="12984"/>
                    <a:pt x="103736" y="13048"/>
                  </a:cubicBezTo>
                  <a:cubicBezTo>
                    <a:pt x="103805" y="13048"/>
                    <a:pt x="103805" y="13116"/>
                    <a:pt x="103869" y="13116"/>
                  </a:cubicBezTo>
                  <a:lnTo>
                    <a:pt x="104070" y="13313"/>
                  </a:lnTo>
                  <a:cubicBezTo>
                    <a:pt x="104134" y="13313"/>
                    <a:pt x="104203" y="13381"/>
                    <a:pt x="104266" y="13381"/>
                  </a:cubicBezTo>
                  <a:lnTo>
                    <a:pt x="104468" y="13578"/>
                  </a:lnTo>
                  <a:cubicBezTo>
                    <a:pt x="104531" y="13578"/>
                    <a:pt x="104600" y="13646"/>
                    <a:pt x="104600" y="13646"/>
                  </a:cubicBezTo>
                  <a:cubicBezTo>
                    <a:pt x="104733" y="13710"/>
                    <a:pt x="104796" y="13779"/>
                    <a:pt x="104865" y="13843"/>
                  </a:cubicBezTo>
                  <a:cubicBezTo>
                    <a:pt x="104929" y="13843"/>
                    <a:pt x="104929" y="13911"/>
                    <a:pt x="104998" y="13911"/>
                  </a:cubicBezTo>
                  <a:cubicBezTo>
                    <a:pt x="105061" y="13975"/>
                    <a:pt x="105130" y="14044"/>
                    <a:pt x="105194" y="14044"/>
                  </a:cubicBezTo>
                  <a:cubicBezTo>
                    <a:pt x="105263" y="14107"/>
                    <a:pt x="105326" y="14176"/>
                    <a:pt x="105395" y="14176"/>
                  </a:cubicBezTo>
                  <a:cubicBezTo>
                    <a:pt x="105459" y="14240"/>
                    <a:pt x="105528" y="14309"/>
                    <a:pt x="105591" y="14309"/>
                  </a:cubicBezTo>
                  <a:cubicBezTo>
                    <a:pt x="105660" y="14372"/>
                    <a:pt x="105724" y="14441"/>
                    <a:pt x="105793" y="14441"/>
                  </a:cubicBezTo>
                  <a:cubicBezTo>
                    <a:pt x="105856" y="14505"/>
                    <a:pt x="105925" y="14574"/>
                    <a:pt x="105989" y="14574"/>
                  </a:cubicBezTo>
                  <a:cubicBezTo>
                    <a:pt x="105989" y="14637"/>
                    <a:pt x="106058" y="14637"/>
                    <a:pt x="106121" y="14706"/>
                  </a:cubicBezTo>
                  <a:cubicBezTo>
                    <a:pt x="106190" y="14770"/>
                    <a:pt x="106254" y="14770"/>
                    <a:pt x="106323" y="14839"/>
                  </a:cubicBezTo>
                  <a:cubicBezTo>
                    <a:pt x="106386" y="14902"/>
                    <a:pt x="106455" y="14902"/>
                    <a:pt x="106519" y="14971"/>
                  </a:cubicBezTo>
                  <a:cubicBezTo>
                    <a:pt x="106588" y="15035"/>
                    <a:pt x="106651" y="15035"/>
                    <a:pt x="106720" y="15104"/>
                  </a:cubicBezTo>
                  <a:lnTo>
                    <a:pt x="106853" y="15236"/>
                  </a:lnTo>
                  <a:cubicBezTo>
                    <a:pt x="106916" y="15300"/>
                    <a:pt x="106985" y="15300"/>
                    <a:pt x="107049" y="15369"/>
                  </a:cubicBezTo>
                  <a:cubicBezTo>
                    <a:pt x="107117" y="15369"/>
                    <a:pt x="107181" y="15432"/>
                    <a:pt x="107250" y="15501"/>
                  </a:cubicBezTo>
                  <a:cubicBezTo>
                    <a:pt x="107314" y="15501"/>
                    <a:pt x="107382" y="15565"/>
                    <a:pt x="107446" y="15634"/>
                  </a:cubicBezTo>
                  <a:cubicBezTo>
                    <a:pt x="107515" y="15634"/>
                    <a:pt x="107579" y="15697"/>
                    <a:pt x="107579" y="15766"/>
                  </a:cubicBezTo>
                  <a:cubicBezTo>
                    <a:pt x="107647" y="15766"/>
                    <a:pt x="107711" y="15830"/>
                    <a:pt x="107780" y="15899"/>
                  </a:cubicBezTo>
                  <a:cubicBezTo>
                    <a:pt x="107844" y="15899"/>
                    <a:pt x="107912" y="15962"/>
                    <a:pt x="107976" y="15962"/>
                  </a:cubicBezTo>
                  <a:cubicBezTo>
                    <a:pt x="108045" y="16031"/>
                    <a:pt x="108108" y="16095"/>
                    <a:pt x="108177" y="16095"/>
                  </a:cubicBezTo>
                  <a:lnTo>
                    <a:pt x="108310" y="16227"/>
                  </a:lnTo>
                  <a:cubicBezTo>
                    <a:pt x="108373" y="16296"/>
                    <a:pt x="108442" y="16360"/>
                    <a:pt x="108506" y="16360"/>
                  </a:cubicBezTo>
                  <a:cubicBezTo>
                    <a:pt x="108575" y="16429"/>
                    <a:pt x="108638" y="16429"/>
                    <a:pt x="108707" y="16492"/>
                  </a:cubicBezTo>
                  <a:cubicBezTo>
                    <a:pt x="108771" y="16561"/>
                    <a:pt x="108840" y="16561"/>
                    <a:pt x="108903" y="16625"/>
                  </a:cubicBezTo>
                  <a:cubicBezTo>
                    <a:pt x="108972" y="16694"/>
                    <a:pt x="109036" y="16694"/>
                    <a:pt x="109036" y="16757"/>
                  </a:cubicBezTo>
                  <a:cubicBezTo>
                    <a:pt x="109105" y="16826"/>
                    <a:pt x="109168" y="16826"/>
                    <a:pt x="109237" y="16890"/>
                  </a:cubicBezTo>
                  <a:cubicBezTo>
                    <a:pt x="109301" y="16890"/>
                    <a:pt x="109370" y="16959"/>
                    <a:pt x="109433" y="17022"/>
                  </a:cubicBezTo>
                  <a:cubicBezTo>
                    <a:pt x="109502" y="17022"/>
                    <a:pt x="109566" y="17091"/>
                    <a:pt x="109635" y="17155"/>
                  </a:cubicBezTo>
                  <a:cubicBezTo>
                    <a:pt x="109698" y="17155"/>
                    <a:pt x="109698" y="17224"/>
                    <a:pt x="109767" y="17224"/>
                  </a:cubicBezTo>
                  <a:cubicBezTo>
                    <a:pt x="109831" y="17287"/>
                    <a:pt x="109900" y="17356"/>
                    <a:pt x="109963" y="17356"/>
                  </a:cubicBezTo>
                  <a:lnTo>
                    <a:pt x="110096" y="17489"/>
                  </a:lnTo>
                  <a:cubicBezTo>
                    <a:pt x="110165" y="17552"/>
                    <a:pt x="110228" y="17552"/>
                    <a:pt x="110297" y="17621"/>
                  </a:cubicBezTo>
                  <a:cubicBezTo>
                    <a:pt x="113742" y="20006"/>
                    <a:pt x="117250" y="22390"/>
                    <a:pt x="120896" y="24706"/>
                  </a:cubicBezTo>
                  <a:cubicBezTo>
                    <a:pt x="127054" y="28485"/>
                    <a:pt x="132422" y="31596"/>
                    <a:pt x="137192" y="34510"/>
                  </a:cubicBezTo>
                  <a:cubicBezTo>
                    <a:pt x="137255" y="34510"/>
                    <a:pt x="137324" y="34579"/>
                    <a:pt x="137388" y="34579"/>
                  </a:cubicBezTo>
                  <a:cubicBezTo>
                    <a:pt x="137388" y="34643"/>
                    <a:pt x="137457" y="34643"/>
                    <a:pt x="137457" y="34643"/>
                  </a:cubicBezTo>
                  <a:cubicBezTo>
                    <a:pt x="137520" y="34712"/>
                    <a:pt x="137589" y="34712"/>
                    <a:pt x="137653" y="34775"/>
                  </a:cubicBezTo>
                  <a:lnTo>
                    <a:pt x="137722" y="34775"/>
                  </a:lnTo>
                  <a:cubicBezTo>
                    <a:pt x="137785" y="34844"/>
                    <a:pt x="137854" y="34908"/>
                    <a:pt x="137918" y="34908"/>
                  </a:cubicBezTo>
                  <a:lnTo>
                    <a:pt x="137987" y="34977"/>
                  </a:lnTo>
                  <a:cubicBezTo>
                    <a:pt x="138050" y="34977"/>
                    <a:pt x="138119" y="35040"/>
                    <a:pt x="138183" y="35109"/>
                  </a:cubicBezTo>
                  <a:lnTo>
                    <a:pt x="138252" y="35109"/>
                  </a:lnTo>
                  <a:cubicBezTo>
                    <a:pt x="138315" y="35173"/>
                    <a:pt x="138384" y="35242"/>
                    <a:pt x="138448" y="35242"/>
                  </a:cubicBezTo>
                  <a:cubicBezTo>
                    <a:pt x="138448" y="35242"/>
                    <a:pt x="138448" y="35305"/>
                    <a:pt x="138517" y="35305"/>
                  </a:cubicBezTo>
                  <a:cubicBezTo>
                    <a:pt x="138580" y="35305"/>
                    <a:pt x="138649" y="35374"/>
                    <a:pt x="138713" y="35438"/>
                  </a:cubicBezTo>
                  <a:lnTo>
                    <a:pt x="138781" y="35438"/>
                  </a:lnTo>
                  <a:cubicBezTo>
                    <a:pt x="138845" y="35507"/>
                    <a:pt x="138914" y="35507"/>
                    <a:pt x="138978" y="35570"/>
                  </a:cubicBezTo>
                  <a:lnTo>
                    <a:pt x="139046" y="35639"/>
                  </a:lnTo>
                  <a:cubicBezTo>
                    <a:pt x="139110" y="35639"/>
                    <a:pt x="139179" y="35703"/>
                    <a:pt x="139243" y="35703"/>
                  </a:cubicBezTo>
                  <a:cubicBezTo>
                    <a:pt x="139243" y="35772"/>
                    <a:pt x="139243" y="35772"/>
                    <a:pt x="139311" y="35772"/>
                  </a:cubicBezTo>
                  <a:cubicBezTo>
                    <a:pt x="139375" y="35835"/>
                    <a:pt x="139444" y="35835"/>
                    <a:pt x="139508" y="35904"/>
                  </a:cubicBezTo>
                  <a:lnTo>
                    <a:pt x="139576" y="35904"/>
                  </a:lnTo>
                  <a:cubicBezTo>
                    <a:pt x="139640" y="35968"/>
                    <a:pt x="139709" y="36037"/>
                    <a:pt x="139772" y="36037"/>
                  </a:cubicBezTo>
                  <a:lnTo>
                    <a:pt x="139772" y="36100"/>
                  </a:lnTo>
                  <a:cubicBezTo>
                    <a:pt x="139905" y="36100"/>
                    <a:pt x="139974" y="36169"/>
                    <a:pt x="140037" y="36233"/>
                  </a:cubicBezTo>
                  <a:cubicBezTo>
                    <a:pt x="140106" y="36301"/>
                    <a:pt x="140170" y="36365"/>
                    <a:pt x="140302" y="36365"/>
                  </a:cubicBezTo>
                  <a:lnTo>
                    <a:pt x="140302" y="36434"/>
                  </a:lnTo>
                  <a:cubicBezTo>
                    <a:pt x="140371" y="36434"/>
                    <a:pt x="140435" y="36498"/>
                    <a:pt x="140504" y="36566"/>
                  </a:cubicBezTo>
                  <a:lnTo>
                    <a:pt x="140567" y="36566"/>
                  </a:lnTo>
                  <a:cubicBezTo>
                    <a:pt x="140636" y="36630"/>
                    <a:pt x="140700" y="36630"/>
                    <a:pt x="140769" y="36699"/>
                  </a:cubicBezTo>
                  <a:lnTo>
                    <a:pt x="140832" y="36699"/>
                  </a:lnTo>
                  <a:lnTo>
                    <a:pt x="141034" y="36895"/>
                  </a:lnTo>
                  <a:lnTo>
                    <a:pt x="141097" y="36895"/>
                  </a:lnTo>
                  <a:cubicBezTo>
                    <a:pt x="141166" y="36964"/>
                    <a:pt x="141230" y="36964"/>
                    <a:pt x="141299" y="37028"/>
                  </a:cubicBezTo>
                  <a:lnTo>
                    <a:pt x="141362" y="37028"/>
                  </a:lnTo>
                  <a:lnTo>
                    <a:pt x="141564" y="37229"/>
                  </a:lnTo>
                  <a:lnTo>
                    <a:pt x="141627" y="37229"/>
                  </a:lnTo>
                  <a:cubicBezTo>
                    <a:pt x="141696" y="37292"/>
                    <a:pt x="141760" y="37292"/>
                    <a:pt x="141829" y="37361"/>
                  </a:cubicBezTo>
                  <a:cubicBezTo>
                    <a:pt x="141961" y="37425"/>
                    <a:pt x="142025" y="37494"/>
                    <a:pt x="142094" y="37557"/>
                  </a:cubicBezTo>
                  <a:lnTo>
                    <a:pt x="142157" y="37557"/>
                  </a:lnTo>
                  <a:cubicBezTo>
                    <a:pt x="143085" y="38156"/>
                    <a:pt x="144081" y="38686"/>
                    <a:pt x="144939" y="39280"/>
                  </a:cubicBezTo>
                  <a:cubicBezTo>
                    <a:pt x="144807" y="39147"/>
                    <a:pt x="144674" y="39015"/>
                    <a:pt x="144478" y="38951"/>
                  </a:cubicBezTo>
                  <a:cubicBezTo>
                    <a:pt x="143615" y="38352"/>
                    <a:pt x="142687" y="37759"/>
                    <a:pt x="141760" y="37160"/>
                  </a:cubicBezTo>
                  <a:cubicBezTo>
                    <a:pt x="141627" y="37096"/>
                    <a:pt x="141564" y="37028"/>
                    <a:pt x="141495" y="37028"/>
                  </a:cubicBezTo>
                  <a:lnTo>
                    <a:pt x="141299" y="36831"/>
                  </a:lnTo>
                  <a:lnTo>
                    <a:pt x="141230" y="36831"/>
                  </a:lnTo>
                  <a:cubicBezTo>
                    <a:pt x="141166" y="36831"/>
                    <a:pt x="141097" y="36763"/>
                    <a:pt x="141034" y="36699"/>
                  </a:cubicBezTo>
                  <a:cubicBezTo>
                    <a:pt x="140965" y="36630"/>
                    <a:pt x="140832" y="36566"/>
                    <a:pt x="140769" y="36566"/>
                  </a:cubicBezTo>
                  <a:lnTo>
                    <a:pt x="140567" y="36365"/>
                  </a:lnTo>
                  <a:lnTo>
                    <a:pt x="140504" y="36365"/>
                  </a:lnTo>
                  <a:cubicBezTo>
                    <a:pt x="140435" y="36301"/>
                    <a:pt x="140371" y="36301"/>
                    <a:pt x="140302" y="36233"/>
                  </a:cubicBezTo>
                  <a:lnTo>
                    <a:pt x="140239" y="36233"/>
                  </a:lnTo>
                  <a:cubicBezTo>
                    <a:pt x="140170" y="36169"/>
                    <a:pt x="140106" y="36100"/>
                    <a:pt x="140037" y="36100"/>
                  </a:cubicBezTo>
                  <a:lnTo>
                    <a:pt x="139974" y="36037"/>
                  </a:lnTo>
                  <a:cubicBezTo>
                    <a:pt x="139905" y="36037"/>
                    <a:pt x="139841" y="35968"/>
                    <a:pt x="139772" y="35904"/>
                  </a:cubicBezTo>
                  <a:cubicBezTo>
                    <a:pt x="139709" y="35835"/>
                    <a:pt x="139576" y="35835"/>
                    <a:pt x="139508" y="35772"/>
                  </a:cubicBezTo>
                  <a:cubicBezTo>
                    <a:pt x="139444" y="35703"/>
                    <a:pt x="139375" y="35639"/>
                    <a:pt x="139311" y="35639"/>
                  </a:cubicBezTo>
                  <a:cubicBezTo>
                    <a:pt x="139243" y="35639"/>
                    <a:pt x="139243" y="35570"/>
                    <a:pt x="139243" y="35570"/>
                  </a:cubicBezTo>
                  <a:cubicBezTo>
                    <a:pt x="139179" y="35570"/>
                    <a:pt x="139110" y="35507"/>
                    <a:pt x="139046" y="35438"/>
                  </a:cubicBezTo>
                  <a:lnTo>
                    <a:pt x="138978" y="35438"/>
                  </a:lnTo>
                  <a:cubicBezTo>
                    <a:pt x="138914" y="35374"/>
                    <a:pt x="138845" y="35374"/>
                    <a:pt x="138781" y="35305"/>
                  </a:cubicBezTo>
                  <a:cubicBezTo>
                    <a:pt x="138781" y="35305"/>
                    <a:pt x="138713" y="35305"/>
                    <a:pt x="138713" y="35242"/>
                  </a:cubicBezTo>
                  <a:cubicBezTo>
                    <a:pt x="138649" y="35242"/>
                    <a:pt x="138580" y="35173"/>
                    <a:pt x="138517" y="35173"/>
                  </a:cubicBezTo>
                  <a:cubicBezTo>
                    <a:pt x="138517" y="35109"/>
                    <a:pt x="138448" y="35109"/>
                    <a:pt x="138448" y="35109"/>
                  </a:cubicBezTo>
                  <a:cubicBezTo>
                    <a:pt x="138384" y="35040"/>
                    <a:pt x="138315" y="35040"/>
                    <a:pt x="138252" y="34977"/>
                  </a:cubicBezTo>
                  <a:lnTo>
                    <a:pt x="138183" y="34977"/>
                  </a:lnTo>
                  <a:cubicBezTo>
                    <a:pt x="138119" y="34908"/>
                    <a:pt x="138050" y="34844"/>
                    <a:pt x="137987" y="34844"/>
                  </a:cubicBezTo>
                  <a:lnTo>
                    <a:pt x="137918" y="34775"/>
                  </a:lnTo>
                  <a:cubicBezTo>
                    <a:pt x="137854" y="34775"/>
                    <a:pt x="137785" y="34712"/>
                    <a:pt x="137722" y="34643"/>
                  </a:cubicBezTo>
                  <a:lnTo>
                    <a:pt x="137653" y="34643"/>
                  </a:lnTo>
                  <a:cubicBezTo>
                    <a:pt x="137589" y="34579"/>
                    <a:pt x="137520" y="34579"/>
                    <a:pt x="137457" y="34510"/>
                  </a:cubicBezTo>
                  <a:lnTo>
                    <a:pt x="137388" y="34510"/>
                  </a:lnTo>
                  <a:cubicBezTo>
                    <a:pt x="137324" y="34447"/>
                    <a:pt x="137255" y="34378"/>
                    <a:pt x="137192" y="34378"/>
                  </a:cubicBezTo>
                  <a:cubicBezTo>
                    <a:pt x="132422" y="31463"/>
                    <a:pt x="127054" y="28352"/>
                    <a:pt x="120960" y="24574"/>
                  </a:cubicBezTo>
                  <a:cubicBezTo>
                    <a:pt x="117382" y="22322"/>
                    <a:pt x="113874" y="19937"/>
                    <a:pt x="110430" y="17552"/>
                  </a:cubicBezTo>
                  <a:cubicBezTo>
                    <a:pt x="110361" y="17489"/>
                    <a:pt x="110297" y="17489"/>
                    <a:pt x="110228" y="17420"/>
                  </a:cubicBezTo>
                  <a:cubicBezTo>
                    <a:pt x="110165" y="17356"/>
                    <a:pt x="110096" y="17356"/>
                    <a:pt x="110096" y="17287"/>
                  </a:cubicBezTo>
                  <a:cubicBezTo>
                    <a:pt x="110032" y="17287"/>
                    <a:pt x="109963" y="17224"/>
                    <a:pt x="109900" y="17155"/>
                  </a:cubicBezTo>
                  <a:cubicBezTo>
                    <a:pt x="109831" y="17155"/>
                    <a:pt x="109767" y="17091"/>
                    <a:pt x="109698" y="17022"/>
                  </a:cubicBezTo>
                  <a:cubicBezTo>
                    <a:pt x="109635" y="17022"/>
                    <a:pt x="109566" y="16959"/>
                    <a:pt x="109502" y="16890"/>
                  </a:cubicBezTo>
                  <a:cubicBezTo>
                    <a:pt x="109502" y="16890"/>
                    <a:pt x="109433" y="16826"/>
                    <a:pt x="109370" y="16826"/>
                  </a:cubicBezTo>
                  <a:cubicBezTo>
                    <a:pt x="109301" y="16757"/>
                    <a:pt x="109237" y="16694"/>
                    <a:pt x="109168" y="16694"/>
                  </a:cubicBezTo>
                  <a:cubicBezTo>
                    <a:pt x="109105" y="16625"/>
                    <a:pt x="109036" y="16625"/>
                    <a:pt x="109036" y="16561"/>
                  </a:cubicBezTo>
                  <a:cubicBezTo>
                    <a:pt x="108972" y="16492"/>
                    <a:pt x="108903" y="16492"/>
                    <a:pt x="108840" y="16429"/>
                  </a:cubicBezTo>
                  <a:cubicBezTo>
                    <a:pt x="108771" y="16360"/>
                    <a:pt x="108707" y="16360"/>
                    <a:pt x="108638" y="16296"/>
                  </a:cubicBezTo>
                  <a:cubicBezTo>
                    <a:pt x="108575" y="16296"/>
                    <a:pt x="108506" y="16227"/>
                    <a:pt x="108442" y="16164"/>
                  </a:cubicBezTo>
                  <a:cubicBezTo>
                    <a:pt x="108373" y="16164"/>
                    <a:pt x="108373" y="16095"/>
                    <a:pt x="108310" y="16031"/>
                  </a:cubicBezTo>
                  <a:cubicBezTo>
                    <a:pt x="108241" y="16031"/>
                    <a:pt x="108177" y="15962"/>
                    <a:pt x="108108" y="15899"/>
                  </a:cubicBezTo>
                  <a:cubicBezTo>
                    <a:pt x="108045" y="15899"/>
                    <a:pt x="107976" y="15830"/>
                    <a:pt x="107912" y="15830"/>
                  </a:cubicBezTo>
                  <a:cubicBezTo>
                    <a:pt x="107844" y="15766"/>
                    <a:pt x="107780" y="15697"/>
                    <a:pt x="107711" y="15697"/>
                  </a:cubicBezTo>
                  <a:cubicBezTo>
                    <a:pt x="107711" y="15634"/>
                    <a:pt x="107647" y="15565"/>
                    <a:pt x="107579" y="15565"/>
                  </a:cubicBezTo>
                  <a:cubicBezTo>
                    <a:pt x="107515" y="15501"/>
                    <a:pt x="107446" y="15432"/>
                    <a:pt x="107382" y="15432"/>
                  </a:cubicBezTo>
                  <a:cubicBezTo>
                    <a:pt x="107314" y="15369"/>
                    <a:pt x="107250" y="15369"/>
                    <a:pt x="107181" y="15300"/>
                  </a:cubicBezTo>
                  <a:cubicBezTo>
                    <a:pt x="107117" y="15236"/>
                    <a:pt x="107049" y="15236"/>
                    <a:pt x="106985" y="15167"/>
                  </a:cubicBezTo>
                  <a:cubicBezTo>
                    <a:pt x="106985" y="15104"/>
                    <a:pt x="106916" y="15104"/>
                    <a:pt x="106853" y="15035"/>
                  </a:cubicBezTo>
                  <a:cubicBezTo>
                    <a:pt x="106784" y="14971"/>
                    <a:pt x="106720" y="14971"/>
                    <a:pt x="106651" y="14902"/>
                  </a:cubicBezTo>
                  <a:cubicBezTo>
                    <a:pt x="106588" y="14902"/>
                    <a:pt x="106519" y="14839"/>
                    <a:pt x="106455" y="14770"/>
                  </a:cubicBezTo>
                  <a:cubicBezTo>
                    <a:pt x="106386" y="14770"/>
                    <a:pt x="106323" y="14706"/>
                    <a:pt x="106254" y="14637"/>
                  </a:cubicBezTo>
                  <a:cubicBezTo>
                    <a:pt x="106254" y="14637"/>
                    <a:pt x="106190" y="14574"/>
                    <a:pt x="106121" y="14574"/>
                  </a:cubicBezTo>
                  <a:lnTo>
                    <a:pt x="105925" y="14372"/>
                  </a:lnTo>
                  <a:cubicBezTo>
                    <a:pt x="105856" y="14372"/>
                    <a:pt x="105793" y="14309"/>
                    <a:pt x="105724" y="14309"/>
                  </a:cubicBezTo>
                  <a:cubicBezTo>
                    <a:pt x="105660" y="14240"/>
                    <a:pt x="105591" y="14176"/>
                    <a:pt x="105528" y="14176"/>
                  </a:cubicBezTo>
                  <a:cubicBezTo>
                    <a:pt x="105528" y="14107"/>
                    <a:pt x="105459" y="14044"/>
                    <a:pt x="105395" y="14044"/>
                  </a:cubicBezTo>
                  <a:cubicBezTo>
                    <a:pt x="105326" y="13975"/>
                    <a:pt x="105263" y="13911"/>
                    <a:pt x="105194" y="13911"/>
                  </a:cubicBezTo>
                  <a:cubicBezTo>
                    <a:pt x="105130" y="13843"/>
                    <a:pt x="105061" y="13843"/>
                    <a:pt x="104998" y="13779"/>
                  </a:cubicBezTo>
                  <a:cubicBezTo>
                    <a:pt x="104929" y="13710"/>
                    <a:pt x="104865" y="13710"/>
                    <a:pt x="104796" y="13646"/>
                  </a:cubicBezTo>
                  <a:cubicBezTo>
                    <a:pt x="104796" y="13578"/>
                    <a:pt x="104733" y="13578"/>
                    <a:pt x="104664" y="13514"/>
                  </a:cubicBezTo>
                  <a:cubicBezTo>
                    <a:pt x="104600" y="13514"/>
                    <a:pt x="104531" y="13445"/>
                    <a:pt x="104468" y="13381"/>
                  </a:cubicBezTo>
                  <a:cubicBezTo>
                    <a:pt x="104399" y="13381"/>
                    <a:pt x="104335" y="13313"/>
                    <a:pt x="104335" y="13313"/>
                  </a:cubicBezTo>
                  <a:cubicBezTo>
                    <a:pt x="104203" y="13249"/>
                    <a:pt x="104134" y="13180"/>
                    <a:pt x="104070" y="13116"/>
                  </a:cubicBezTo>
                  <a:cubicBezTo>
                    <a:pt x="104001" y="13116"/>
                    <a:pt x="104001" y="13048"/>
                    <a:pt x="103938" y="13048"/>
                  </a:cubicBezTo>
                  <a:lnTo>
                    <a:pt x="103736" y="12852"/>
                  </a:lnTo>
                  <a:cubicBezTo>
                    <a:pt x="103673" y="12852"/>
                    <a:pt x="103604" y="12852"/>
                    <a:pt x="103604" y="12783"/>
                  </a:cubicBezTo>
                  <a:cubicBezTo>
                    <a:pt x="103540" y="12719"/>
                    <a:pt x="103408" y="12650"/>
                    <a:pt x="103339" y="12587"/>
                  </a:cubicBezTo>
                  <a:lnTo>
                    <a:pt x="103275" y="12587"/>
                  </a:lnTo>
                  <a:cubicBezTo>
                    <a:pt x="103143" y="12518"/>
                    <a:pt x="103074" y="12454"/>
                    <a:pt x="102942" y="12385"/>
                  </a:cubicBezTo>
                  <a:cubicBezTo>
                    <a:pt x="102942" y="12322"/>
                    <a:pt x="102942" y="12322"/>
                    <a:pt x="102878" y="12322"/>
                  </a:cubicBezTo>
                  <a:cubicBezTo>
                    <a:pt x="102809" y="12253"/>
                    <a:pt x="102677" y="12189"/>
                    <a:pt x="102613" y="12120"/>
                  </a:cubicBezTo>
                  <a:lnTo>
                    <a:pt x="102544" y="12120"/>
                  </a:lnTo>
                  <a:cubicBezTo>
                    <a:pt x="102480" y="12057"/>
                    <a:pt x="102412" y="11988"/>
                    <a:pt x="102279" y="11924"/>
                  </a:cubicBezTo>
                  <a:cubicBezTo>
                    <a:pt x="101553" y="11394"/>
                    <a:pt x="100758" y="10864"/>
                    <a:pt x="99963" y="10334"/>
                  </a:cubicBezTo>
                  <a:cubicBezTo>
                    <a:pt x="99762" y="10202"/>
                    <a:pt x="99497" y="10000"/>
                    <a:pt x="99232" y="9868"/>
                  </a:cubicBezTo>
                  <a:close/>
                  <a:moveTo>
                    <a:pt x="147192" y="41002"/>
                  </a:moveTo>
                  <a:cubicBezTo>
                    <a:pt x="147220" y="41002"/>
                    <a:pt x="147249" y="41005"/>
                    <a:pt x="147277" y="41010"/>
                  </a:cubicBezTo>
                  <a:lnTo>
                    <a:pt x="147277" y="41010"/>
                  </a:lnTo>
                  <a:cubicBezTo>
                    <a:pt x="147271" y="41008"/>
                    <a:pt x="147266" y="41005"/>
                    <a:pt x="147261" y="41002"/>
                  </a:cubicBezTo>
                  <a:close/>
                  <a:moveTo>
                    <a:pt x="147277" y="41010"/>
                  </a:moveTo>
                  <a:cubicBezTo>
                    <a:pt x="147398" y="41071"/>
                    <a:pt x="147462" y="41074"/>
                    <a:pt x="147589" y="41135"/>
                  </a:cubicBezTo>
                  <a:cubicBezTo>
                    <a:pt x="147589" y="41071"/>
                    <a:pt x="147589" y="41071"/>
                    <a:pt x="147526" y="41071"/>
                  </a:cubicBezTo>
                  <a:cubicBezTo>
                    <a:pt x="147471" y="41071"/>
                    <a:pt x="147378" y="41029"/>
                    <a:pt x="147277" y="41010"/>
                  </a:cubicBezTo>
                  <a:close/>
                  <a:moveTo>
                    <a:pt x="74924" y="0"/>
                  </a:moveTo>
                  <a:cubicBezTo>
                    <a:pt x="74590" y="0"/>
                    <a:pt x="74325" y="0"/>
                    <a:pt x="74060" y="64"/>
                  </a:cubicBezTo>
                  <a:cubicBezTo>
                    <a:pt x="65448" y="398"/>
                    <a:pt x="59221" y="3641"/>
                    <a:pt x="54584" y="8612"/>
                  </a:cubicBezTo>
                  <a:cubicBezTo>
                    <a:pt x="47499" y="16095"/>
                    <a:pt x="43853" y="27489"/>
                    <a:pt x="40345" y="38882"/>
                  </a:cubicBezTo>
                  <a:cubicBezTo>
                    <a:pt x="39614" y="41400"/>
                    <a:pt x="38819" y="43917"/>
                    <a:pt x="38024" y="46370"/>
                  </a:cubicBezTo>
                  <a:cubicBezTo>
                    <a:pt x="38024" y="46503"/>
                    <a:pt x="38024" y="46566"/>
                    <a:pt x="37960" y="46635"/>
                  </a:cubicBezTo>
                  <a:lnTo>
                    <a:pt x="37960" y="46768"/>
                  </a:lnTo>
                  <a:cubicBezTo>
                    <a:pt x="37891" y="46831"/>
                    <a:pt x="37891" y="46964"/>
                    <a:pt x="37828" y="47033"/>
                  </a:cubicBezTo>
                  <a:lnTo>
                    <a:pt x="37828" y="47096"/>
                  </a:lnTo>
                  <a:cubicBezTo>
                    <a:pt x="37759" y="47229"/>
                    <a:pt x="37759" y="47298"/>
                    <a:pt x="37759" y="47361"/>
                  </a:cubicBezTo>
                  <a:cubicBezTo>
                    <a:pt x="37695" y="47430"/>
                    <a:pt x="37695" y="47494"/>
                    <a:pt x="37695" y="47494"/>
                  </a:cubicBezTo>
                  <a:cubicBezTo>
                    <a:pt x="37695" y="47563"/>
                    <a:pt x="37626" y="47695"/>
                    <a:pt x="37626" y="47759"/>
                  </a:cubicBezTo>
                  <a:cubicBezTo>
                    <a:pt x="37563" y="47828"/>
                    <a:pt x="37563" y="47828"/>
                    <a:pt x="37563" y="47891"/>
                  </a:cubicBezTo>
                  <a:cubicBezTo>
                    <a:pt x="37563" y="47960"/>
                    <a:pt x="37494" y="48024"/>
                    <a:pt x="37494" y="48156"/>
                  </a:cubicBezTo>
                  <a:cubicBezTo>
                    <a:pt x="37494" y="48156"/>
                    <a:pt x="37494" y="48225"/>
                    <a:pt x="37430" y="48225"/>
                  </a:cubicBezTo>
                  <a:cubicBezTo>
                    <a:pt x="37430" y="48358"/>
                    <a:pt x="37361" y="48421"/>
                    <a:pt x="37361" y="48554"/>
                  </a:cubicBezTo>
                  <a:lnTo>
                    <a:pt x="37361" y="48623"/>
                  </a:lnTo>
                  <a:cubicBezTo>
                    <a:pt x="37298" y="48686"/>
                    <a:pt x="37298" y="48819"/>
                    <a:pt x="37229" y="48888"/>
                  </a:cubicBezTo>
                  <a:lnTo>
                    <a:pt x="37229" y="48951"/>
                  </a:lnTo>
                  <a:cubicBezTo>
                    <a:pt x="37165" y="49084"/>
                    <a:pt x="37165" y="49153"/>
                    <a:pt x="37096" y="49285"/>
                  </a:cubicBezTo>
                  <a:cubicBezTo>
                    <a:pt x="37096" y="49349"/>
                    <a:pt x="37096" y="49418"/>
                    <a:pt x="37033" y="49481"/>
                  </a:cubicBezTo>
                  <a:cubicBezTo>
                    <a:pt x="36447" y="51290"/>
                    <a:pt x="35860" y="53097"/>
                    <a:pt x="35221" y="54877"/>
                  </a:cubicBezTo>
                  <a:lnTo>
                    <a:pt x="35221" y="54877"/>
                  </a:lnTo>
                  <a:cubicBezTo>
                    <a:pt x="35959" y="52967"/>
                    <a:pt x="36662" y="51015"/>
                    <a:pt x="37361" y="49020"/>
                  </a:cubicBezTo>
                  <a:lnTo>
                    <a:pt x="37361" y="48819"/>
                  </a:lnTo>
                  <a:lnTo>
                    <a:pt x="37430" y="48819"/>
                  </a:lnTo>
                  <a:cubicBezTo>
                    <a:pt x="37430" y="48686"/>
                    <a:pt x="37494" y="48623"/>
                    <a:pt x="37494" y="48490"/>
                  </a:cubicBezTo>
                  <a:lnTo>
                    <a:pt x="37494" y="48421"/>
                  </a:lnTo>
                  <a:cubicBezTo>
                    <a:pt x="37563" y="48358"/>
                    <a:pt x="37563" y="48225"/>
                    <a:pt x="37626" y="48156"/>
                  </a:cubicBezTo>
                  <a:lnTo>
                    <a:pt x="37626" y="48093"/>
                  </a:lnTo>
                  <a:cubicBezTo>
                    <a:pt x="37695" y="47960"/>
                    <a:pt x="37695" y="47891"/>
                    <a:pt x="37759" y="47759"/>
                  </a:cubicBezTo>
                  <a:lnTo>
                    <a:pt x="37759" y="47695"/>
                  </a:lnTo>
                  <a:cubicBezTo>
                    <a:pt x="37759" y="47626"/>
                    <a:pt x="37828" y="47563"/>
                    <a:pt x="37828" y="47430"/>
                  </a:cubicBezTo>
                  <a:lnTo>
                    <a:pt x="37891" y="47361"/>
                  </a:lnTo>
                  <a:cubicBezTo>
                    <a:pt x="37891" y="47229"/>
                    <a:pt x="37960" y="47165"/>
                    <a:pt x="37960" y="47096"/>
                  </a:cubicBezTo>
                  <a:cubicBezTo>
                    <a:pt x="37960" y="47033"/>
                    <a:pt x="37960" y="47033"/>
                    <a:pt x="38024" y="46964"/>
                  </a:cubicBezTo>
                  <a:cubicBezTo>
                    <a:pt x="38024" y="46900"/>
                    <a:pt x="38024" y="46831"/>
                    <a:pt x="38093" y="46699"/>
                  </a:cubicBezTo>
                  <a:lnTo>
                    <a:pt x="38093" y="46635"/>
                  </a:lnTo>
                  <a:cubicBezTo>
                    <a:pt x="38156" y="46566"/>
                    <a:pt x="38156" y="46434"/>
                    <a:pt x="38225" y="46370"/>
                  </a:cubicBezTo>
                  <a:cubicBezTo>
                    <a:pt x="40143" y="40144"/>
                    <a:pt x="41998" y="33715"/>
                    <a:pt x="44187" y="27690"/>
                  </a:cubicBezTo>
                  <a:cubicBezTo>
                    <a:pt x="46768" y="20403"/>
                    <a:pt x="49947" y="13646"/>
                    <a:pt x="54653" y="8676"/>
                  </a:cubicBezTo>
                  <a:cubicBezTo>
                    <a:pt x="59290" y="3710"/>
                    <a:pt x="65448" y="530"/>
                    <a:pt x="74060" y="196"/>
                  </a:cubicBezTo>
                  <a:cubicBezTo>
                    <a:pt x="74325" y="133"/>
                    <a:pt x="74590" y="133"/>
                    <a:pt x="74924" y="133"/>
                  </a:cubicBezTo>
                  <a:cubicBezTo>
                    <a:pt x="81479" y="133"/>
                    <a:pt x="88172" y="3111"/>
                    <a:pt x="95194" y="7420"/>
                  </a:cubicBezTo>
                  <a:cubicBezTo>
                    <a:pt x="95125" y="7351"/>
                    <a:pt x="95061" y="7218"/>
                    <a:pt x="94992" y="7155"/>
                  </a:cubicBezTo>
                  <a:cubicBezTo>
                    <a:pt x="88040" y="2979"/>
                    <a:pt x="81415" y="0"/>
                    <a:pt x="74924" y="0"/>
                  </a:cubicBezTo>
                  <a:close/>
                  <a:moveTo>
                    <a:pt x="35221" y="54877"/>
                  </a:moveTo>
                  <a:cubicBezTo>
                    <a:pt x="35053" y="55312"/>
                    <a:pt x="34883" y="55744"/>
                    <a:pt x="34712" y="56174"/>
                  </a:cubicBezTo>
                  <a:lnTo>
                    <a:pt x="34515" y="56768"/>
                  </a:lnTo>
                  <a:cubicBezTo>
                    <a:pt x="34759" y="56142"/>
                    <a:pt x="34993" y="55511"/>
                    <a:pt x="35221" y="54877"/>
                  </a:cubicBezTo>
                  <a:close/>
                  <a:moveTo>
                    <a:pt x="33122" y="59550"/>
                  </a:moveTo>
                  <a:lnTo>
                    <a:pt x="33122" y="59550"/>
                  </a:lnTo>
                  <a:cubicBezTo>
                    <a:pt x="32724" y="60414"/>
                    <a:pt x="32327" y="61209"/>
                    <a:pt x="31929" y="62067"/>
                  </a:cubicBezTo>
                  <a:cubicBezTo>
                    <a:pt x="30541" y="64717"/>
                    <a:pt x="28951" y="67171"/>
                    <a:pt x="27160" y="69354"/>
                  </a:cubicBezTo>
                  <a:cubicBezTo>
                    <a:pt x="26301" y="70414"/>
                    <a:pt x="25305" y="71410"/>
                    <a:pt x="24182" y="72470"/>
                  </a:cubicBezTo>
                  <a:cubicBezTo>
                    <a:pt x="24049" y="72534"/>
                    <a:pt x="23980" y="72603"/>
                    <a:pt x="23917" y="72735"/>
                  </a:cubicBezTo>
                  <a:cubicBezTo>
                    <a:pt x="23848" y="72799"/>
                    <a:pt x="23715" y="72931"/>
                    <a:pt x="23583" y="73000"/>
                  </a:cubicBezTo>
                  <a:lnTo>
                    <a:pt x="23387" y="73196"/>
                  </a:lnTo>
                  <a:cubicBezTo>
                    <a:pt x="23254" y="73329"/>
                    <a:pt x="23122" y="73461"/>
                    <a:pt x="22989" y="73530"/>
                  </a:cubicBezTo>
                  <a:lnTo>
                    <a:pt x="22788" y="73726"/>
                  </a:lnTo>
                  <a:lnTo>
                    <a:pt x="22459" y="74060"/>
                  </a:lnTo>
                  <a:lnTo>
                    <a:pt x="22258" y="74256"/>
                  </a:lnTo>
                  <a:cubicBezTo>
                    <a:pt x="22125" y="74325"/>
                    <a:pt x="21993" y="74457"/>
                    <a:pt x="21860" y="74521"/>
                  </a:cubicBezTo>
                  <a:lnTo>
                    <a:pt x="21664" y="74722"/>
                  </a:lnTo>
                  <a:lnTo>
                    <a:pt x="21331" y="75051"/>
                  </a:lnTo>
                  <a:cubicBezTo>
                    <a:pt x="21267" y="75120"/>
                    <a:pt x="21198" y="75183"/>
                    <a:pt x="21066" y="75252"/>
                  </a:cubicBezTo>
                  <a:cubicBezTo>
                    <a:pt x="21002" y="75316"/>
                    <a:pt x="20869" y="75448"/>
                    <a:pt x="20737" y="75517"/>
                  </a:cubicBezTo>
                  <a:lnTo>
                    <a:pt x="20536" y="75713"/>
                  </a:lnTo>
                  <a:cubicBezTo>
                    <a:pt x="20403" y="75846"/>
                    <a:pt x="20271" y="75915"/>
                    <a:pt x="20207" y="76047"/>
                  </a:cubicBezTo>
                  <a:cubicBezTo>
                    <a:pt x="20138" y="76111"/>
                    <a:pt x="20075" y="76180"/>
                    <a:pt x="19942" y="76243"/>
                  </a:cubicBezTo>
                  <a:cubicBezTo>
                    <a:pt x="19873" y="76312"/>
                    <a:pt x="19741" y="76376"/>
                    <a:pt x="19608" y="76508"/>
                  </a:cubicBezTo>
                  <a:lnTo>
                    <a:pt x="19412" y="76710"/>
                  </a:lnTo>
                  <a:cubicBezTo>
                    <a:pt x="19280" y="76773"/>
                    <a:pt x="19147" y="76906"/>
                    <a:pt x="19078" y="76975"/>
                  </a:cubicBezTo>
                  <a:cubicBezTo>
                    <a:pt x="19015" y="77038"/>
                    <a:pt x="18882" y="77107"/>
                    <a:pt x="18813" y="77171"/>
                  </a:cubicBezTo>
                  <a:cubicBezTo>
                    <a:pt x="18750" y="77240"/>
                    <a:pt x="18617" y="77372"/>
                    <a:pt x="18485" y="77436"/>
                  </a:cubicBezTo>
                  <a:lnTo>
                    <a:pt x="18283" y="77637"/>
                  </a:lnTo>
                  <a:cubicBezTo>
                    <a:pt x="18151" y="77770"/>
                    <a:pt x="18087" y="77833"/>
                    <a:pt x="17955" y="77902"/>
                  </a:cubicBezTo>
                  <a:cubicBezTo>
                    <a:pt x="17886" y="77966"/>
                    <a:pt x="17822" y="78034"/>
                    <a:pt x="17690" y="78098"/>
                  </a:cubicBezTo>
                  <a:cubicBezTo>
                    <a:pt x="17621" y="78231"/>
                    <a:pt x="17488" y="78299"/>
                    <a:pt x="17425" y="78432"/>
                  </a:cubicBezTo>
                  <a:cubicBezTo>
                    <a:pt x="17356" y="78496"/>
                    <a:pt x="17223" y="78564"/>
                    <a:pt x="17160" y="78628"/>
                  </a:cubicBezTo>
                  <a:cubicBezTo>
                    <a:pt x="17091" y="78697"/>
                    <a:pt x="16959" y="78761"/>
                    <a:pt x="16895" y="78893"/>
                  </a:cubicBezTo>
                  <a:cubicBezTo>
                    <a:pt x="16762" y="78962"/>
                    <a:pt x="16694" y="79025"/>
                    <a:pt x="16630" y="79094"/>
                  </a:cubicBezTo>
                  <a:cubicBezTo>
                    <a:pt x="16497" y="79158"/>
                    <a:pt x="16429" y="79227"/>
                    <a:pt x="16296" y="79359"/>
                  </a:cubicBezTo>
                  <a:cubicBezTo>
                    <a:pt x="16233" y="79423"/>
                    <a:pt x="16164" y="79492"/>
                    <a:pt x="16031" y="79555"/>
                  </a:cubicBezTo>
                  <a:lnTo>
                    <a:pt x="15766" y="79820"/>
                  </a:lnTo>
                  <a:cubicBezTo>
                    <a:pt x="15703" y="79889"/>
                    <a:pt x="15634" y="79953"/>
                    <a:pt x="15501" y="80022"/>
                  </a:cubicBezTo>
                  <a:lnTo>
                    <a:pt x="15236" y="80287"/>
                  </a:lnTo>
                  <a:cubicBezTo>
                    <a:pt x="15173" y="80350"/>
                    <a:pt x="15104" y="80419"/>
                    <a:pt x="14971" y="80483"/>
                  </a:cubicBezTo>
                  <a:cubicBezTo>
                    <a:pt x="14908" y="80552"/>
                    <a:pt x="14839" y="80615"/>
                    <a:pt x="14706" y="80684"/>
                  </a:cubicBezTo>
                  <a:cubicBezTo>
                    <a:pt x="14643" y="80817"/>
                    <a:pt x="14574" y="80880"/>
                    <a:pt x="14441" y="80949"/>
                  </a:cubicBezTo>
                  <a:lnTo>
                    <a:pt x="14245" y="81145"/>
                  </a:lnTo>
                  <a:cubicBezTo>
                    <a:pt x="14113" y="81278"/>
                    <a:pt x="14044" y="81347"/>
                    <a:pt x="13911" y="81410"/>
                  </a:cubicBezTo>
                  <a:lnTo>
                    <a:pt x="13715" y="81612"/>
                  </a:lnTo>
                  <a:cubicBezTo>
                    <a:pt x="13646" y="81744"/>
                    <a:pt x="13514" y="81808"/>
                    <a:pt x="13381" y="81877"/>
                  </a:cubicBezTo>
                  <a:cubicBezTo>
                    <a:pt x="13318" y="81940"/>
                    <a:pt x="13318" y="82009"/>
                    <a:pt x="13249" y="82073"/>
                  </a:cubicBezTo>
                  <a:cubicBezTo>
                    <a:pt x="13116" y="82142"/>
                    <a:pt x="12984" y="82274"/>
                    <a:pt x="12920" y="82407"/>
                  </a:cubicBezTo>
                  <a:cubicBezTo>
                    <a:pt x="12851" y="82407"/>
                    <a:pt x="12788" y="82470"/>
                    <a:pt x="12788" y="82470"/>
                  </a:cubicBezTo>
                  <a:lnTo>
                    <a:pt x="12390" y="82868"/>
                  </a:lnTo>
                  <a:cubicBezTo>
                    <a:pt x="12322" y="82868"/>
                    <a:pt x="12322" y="82936"/>
                    <a:pt x="12322" y="82936"/>
                  </a:cubicBezTo>
                  <a:cubicBezTo>
                    <a:pt x="12125" y="83069"/>
                    <a:pt x="11993" y="83201"/>
                    <a:pt x="11860" y="83334"/>
                  </a:cubicBezTo>
                  <a:lnTo>
                    <a:pt x="11659" y="83530"/>
                  </a:lnTo>
                  <a:cubicBezTo>
                    <a:pt x="11331" y="83795"/>
                    <a:pt x="11066" y="84129"/>
                    <a:pt x="10732" y="84394"/>
                  </a:cubicBezTo>
                  <a:cubicBezTo>
                    <a:pt x="10138" y="84987"/>
                    <a:pt x="9608" y="85586"/>
                    <a:pt x="9009" y="86180"/>
                  </a:cubicBezTo>
                  <a:cubicBezTo>
                    <a:pt x="8744" y="86514"/>
                    <a:pt x="8479" y="86779"/>
                    <a:pt x="8151" y="87107"/>
                  </a:cubicBezTo>
                  <a:cubicBezTo>
                    <a:pt x="8813" y="86514"/>
                    <a:pt x="9407" y="85851"/>
                    <a:pt x="10069" y="85252"/>
                  </a:cubicBezTo>
                  <a:lnTo>
                    <a:pt x="10732" y="84590"/>
                  </a:lnTo>
                  <a:cubicBezTo>
                    <a:pt x="10864" y="84526"/>
                    <a:pt x="10933" y="84394"/>
                    <a:pt x="11066" y="84261"/>
                  </a:cubicBezTo>
                  <a:lnTo>
                    <a:pt x="11129" y="84261"/>
                  </a:lnTo>
                  <a:cubicBezTo>
                    <a:pt x="11262" y="84129"/>
                    <a:pt x="11394" y="83927"/>
                    <a:pt x="11527" y="83795"/>
                  </a:cubicBezTo>
                  <a:cubicBezTo>
                    <a:pt x="11596" y="83795"/>
                    <a:pt x="11596" y="83731"/>
                    <a:pt x="11659" y="83731"/>
                  </a:cubicBezTo>
                  <a:lnTo>
                    <a:pt x="12057" y="83334"/>
                  </a:lnTo>
                  <a:lnTo>
                    <a:pt x="12189" y="83201"/>
                  </a:lnTo>
                  <a:cubicBezTo>
                    <a:pt x="12322" y="83069"/>
                    <a:pt x="12454" y="83000"/>
                    <a:pt x="12523" y="82868"/>
                  </a:cubicBezTo>
                  <a:cubicBezTo>
                    <a:pt x="12587" y="82804"/>
                    <a:pt x="12655" y="82735"/>
                    <a:pt x="12719" y="82735"/>
                  </a:cubicBezTo>
                  <a:cubicBezTo>
                    <a:pt x="12851" y="82603"/>
                    <a:pt x="12920" y="82470"/>
                    <a:pt x="13053" y="82407"/>
                  </a:cubicBezTo>
                  <a:lnTo>
                    <a:pt x="13249" y="82205"/>
                  </a:lnTo>
                  <a:cubicBezTo>
                    <a:pt x="13381" y="82142"/>
                    <a:pt x="13450" y="82009"/>
                    <a:pt x="13583" y="81940"/>
                  </a:cubicBezTo>
                  <a:lnTo>
                    <a:pt x="13779" y="81744"/>
                  </a:lnTo>
                  <a:cubicBezTo>
                    <a:pt x="13911" y="81612"/>
                    <a:pt x="13980" y="81543"/>
                    <a:pt x="14113" y="81479"/>
                  </a:cubicBezTo>
                  <a:cubicBezTo>
                    <a:pt x="14176" y="81347"/>
                    <a:pt x="14245" y="81278"/>
                    <a:pt x="14378" y="81214"/>
                  </a:cubicBezTo>
                  <a:lnTo>
                    <a:pt x="14643" y="80949"/>
                  </a:lnTo>
                  <a:cubicBezTo>
                    <a:pt x="14706" y="80880"/>
                    <a:pt x="14839" y="80817"/>
                    <a:pt x="14908" y="80748"/>
                  </a:cubicBezTo>
                  <a:lnTo>
                    <a:pt x="15173" y="80483"/>
                  </a:lnTo>
                  <a:cubicBezTo>
                    <a:pt x="15236" y="80483"/>
                    <a:pt x="15305" y="80419"/>
                    <a:pt x="15305" y="80350"/>
                  </a:cubicBezTo>
                  <a:cubicBezTo>
                    <a:pt x="15369" y="80350"/>
                    <a:pt x="15438" y="80287"/>
                    <a:pt x="15438" y="80287"/>
                  </a:cubicBezTo>
                  <a:cubicBezTo>
                    <a:pt x="15501" y="80154"/>
                    <a:pt x="15634" y="80085"/>
                    <a:pt x="15703" y="80022"/>
                  </a:cubicBezTo>
                  <a:cubicBezTo>
                    <a:pt x="15835" y="79953"/>
                    <a:pt x="15899" y="79889"/>
                    <a:pt x="16031" y="79757"/>
                  </a:cubicBezTo>
                  <a:lnTo>
                    <a:pt x="16233" y="79555"/>
                  </a:lnTo>
                  <a:cubicBezTo>
                    <a:pt x="16365" y="79492"/>
                    <a:pt x="16429" y="79359"/>
                    <a:pt x="16561" y="79290"/>
                  </a:cubicBezTo>
                  <a:cubicBezTo>
                    <a:pt x="16630" y="79227"/>
                    <a:pt x="16694" y="79158"/>
                    <a:pt x="16826" y="79094"/>
                  </a:cubicBezTo>
                  <a:cubicBezTo>
                    <a:pt x="16895" y="78962"/>
                    <a:pt x="17027" y="78893"/>
                    <a:pt x="17091" y="78829"/>
                  </a:cubicBezTo>
                  <a:cubicBezTo>
                    <a:pt x="17223" y="78761"/>
                    <a:pt x="17292" y="78697"/>
                    <a:pt x="17356" y="78628"/>
                  </a:cubicBezTo>
                  <a:cubicBezTo>
                    <a:pt x="17488" y="78496"/>
                    <a:pt x="17557" y="78432"/>
                    <a:pt x="17690" y="78363"/>
                  </a:cubicBezTo>
                  <a:cubicBezTo>
                    <a:pt x="17753" y="78231"/>
                    <a:pt x="17822" y="78167"/>
                    <a:pt x="17886" y="78098"/>
                  </a:cubicBezTo>
                  <a:cubicBezTo>
                    <a:pt x="18018" y="78034"/>
                    <a:pt x="18151" y="77966"/>
                    <a:pt x="18220" y="77833"/>
                  </a:cubicBezTo>
                  <a:cubicBezTo>
                    <a:pt x="18352" y="77770"/>
                    <a:pt x="18416" y="77701"/>
                    <a:pt x="18485" y="77637"/>
                  </a:cubicBezTo>
                  <a:cubicBezTo>
                    <a:pt x="18617" y="77568"/>
                    <a:pt x="18681" y="77436"/>
                    <a:pt x="18813" y="77372"/>
                  </a:cubicBezTo>
                  <a:lnTo>
                    <a:pt x="19015" y="77171"/>
                  </a:lnTo>
                  <a:cubicBezTo>
                    <a:pt x="19147" y="77107"/>
                    <a:pt x="19280" y="76975"/>
                    <a:pt x="19412" y="76906"/>
                  </a:cubicBezTo>
                  <a:lnTo>
                    <a:pt x="19608" y="76710"/>
                  </a:lnTo>
                  <a:lnTo>
                    <a:pt x="19942" y="76376"/>
                  </a:lnTo>
                  <a:cubicBezTo>
                    <a:pt x="20006" y="76312"/>
                    <a:pt x="20075" y="76243"/>
                    <a:pt x="20207" y="76180"/>
                  </a:cubicBezTo>
                  <a:cubicBezTo>
                    <a:pt x="20271" y="76111"/>
                    <a:pt x="20403" y="75978"/>
                    <a:pt x="20536" y="75915"/>
                  </a:cubicBezTo>
                  <a:lnTo>
                    <a:pt x="20737" y="75713"/>
                  </a:lnTo>
                  <a:cubicBezTo>
                    <a:pt x="20869" y="75581"/>
                    <a:pt x="21002" y="75517"/>
                    <a:pt x="21066" y="75385"/>
                  </a:cubicBezTo>
                  <a:cubicBezTo>
                    <a:pt x="21198" y="75316"/>
                    <a:pt x="21267" y="75252"/>
                    <a:pt x="21331" y="75252"/>
                  </a:cubicBezTo>
                  <a:cubicBezTo>
                    <a:pt x="21463" y="75120"/>
                    <a:pt x="21532" y="74987"/>
                    <a:pt x="21664" y="74918"/>
                  </a:cubicBezTo>
                  <a:lnTo>
                    <a:pt x="21860" y="74722"/>
                  </a:lnTo>
                  <a:cubicBezTo>
                    <a:pt x="21993" y="74590"/>
                    <a:pt x="22125" y="74521"/>
                    <a:pt x="22258" y="74388"/>
                  </a:cubicBezTo>
                  <a:lnTo>
                    <a:pt x="22459" y="74192"/>
                  </a:lnTo>
                  <a:cubicBezTo>
                    <a:pt x="22592" y="74124"/>
                    <a:pt x="22724" y="73991"/>
                    <a:pt x="22788" y="73927"/>
                  </a:cubicBezTo>
                  <a:cubicBezTo>
                    <a:pt x="22857" y="73859"/>
                    <a:pt x="22920" y="73795"/>
                    <a:pt x="23053" y="73726"/>
                  </a:cubicBezTo>
                  <a:cubicBezTo>
                    <a:pt x="23122" y="73594"/>
                    <a:pt x="23254" y="73461"/>
                    <a:pt x="23387" y="73397"/>
                  </a:cubicBezTo>
                  <a:lnTo>
                    <a:pt x="23583" y="73196"/>
                  </a:lnTo>
                  <a:cubicBezTo>
                    <a:pt x="23715" y="73064"/>
                    <a:pt x="23848" y="73000"/>
                    <a:pt x="23917" y="72868"/>
                  </a:cubicBezTo>
                  <a:cubicBezTo>
                    <a:pt x="24049" y="72799"/>
                    <a:pt x="24113" y="72735"/>
                    <a:pt x="24182" y="72666"/>
                  </a:cubicBezTo>
                  <a:cubicBezTo>
                    <a:pt x="25305" y="71543"/>
                    <a:pt x="26365" y="70483"/>
                    <a:pt x="27292" y="69423"/>
                  </a:cubicBezTo>
                  <a:cubicBezTo>
                    <a:pt x="28951" y="67436"/>
                    <a:pt x="30408" y="65114"/>
                    <a:pt x="31733" y="62666"/>
                  </a:cubicBezTo>
                  <a:cubicBezTo>
                    <a:pt x="32194" y="61739"/>
                    <a:pt x="32661" y="60875"/>
                    <a:pt x="33058" y="59948"/>
                  </a:cubicBezTo>
                  <a:cubicBezTo>
                    <a:pt x="33058" y="59815"/>
                    <a:pt x="33122" y="59683"/>
                    <a:pt x="33122" y="59550"/>
                  </a:cubicBezTo>
                  <a:close/>
                  <a:moveTo>
                    <a:pt x="7090" y="88565"/>
                  </a:moveTo>
                  <a:cubicBezTo>
                    <a:pt x="7022" y="88634"/>
                    <a:pt x="6958" y="88697"/>
                    <a:pt x="6890" y="88697"/>
                  </a:cubicBezTo>
                  <a:cubicBezTo>
                    <a:pt x="6959" y="88697"/>
                    <a:pt x="7022" y="88633"/>
                    <a:pt x="7022" y="88633"/>
                  </a:cubicBezTo>
                  <a:lnTo>
                    <a:pt x="7090" y="88565"/>
                  </a:lnTo>
                  <a:close/>
                  <a:moveTo>
                    <a:pt x="6694" y="89031"/>
                  </a:moveTo>
                  <a:cubicBezTo>
                    <a:pt x="6492" y="89163"/>
                    <a:pt x="6360" y="89359"/>
                    <a:pt x="6164" y="89492"/>
                  </a:cubicBezTo>
                  <a:cubicBezTo>
                    <a:pt x="6296" y="89428"/>
                    <a:pt x="6360" y="89359"/>
                    <a:pt x="6429" y="89296"/>
                  </a:cubicBezTo>
                  <a:cubicBezTo>
                    <a:pt x="6492" y="89227"/>
                    <a:pt x="6561" y="89163"/>
                    <a:pt x="6625" y="89163"/>
                  </a:cubicBezTo>
                  <a:cubicBezTo>
                    <a:pt x="6625" y="89094"/>
                    <a:pt x="6694" y="89094"/>
                    <a:pt x="6694" y="89031"/>
                  </a:cubicBezTo>
                  <a:close/>
                  <a:moveTo>
                    <a:pt x="6296" y="89492"/>
                  </a:moveTo>
                  <a:lnTo>
                    <a:pt x="6296" y="89492"/>
                  </a:lnTo>
                  <a:cubicBezTo>
                    <a:pt x="6164" y="89624"/>
                    <a:pt x="6031" y="89757"/>
                    <a:pt x="5899" y="89826"/>
                  </a:cubicBezTo>
                  <a:cubicBezTo>
                    <a:pt x="5899" y="89889"/>
                    <a:pt x="5830" y="89958"/>
                    <a:pt x="5830" y="89958"/>
                  </a:cubicBezTo>
                  <a:cubicBezTo>
                    <a:pt x="5899" y="89889"/>
                    <a:pt x="6031" y="89757"/>
                    <a:pt x="6164" y="89693"/>
                  </a:cubicBezTo>
                  <a:cubicBezTo>
                    <a:pt x="6227" y="89624"/>
                    <a:pt x="6296" y="89561"/>
                    <a:pt x="6296" y="89492"/>
                  </a:cubicBezTo>
                  <a:close/>
                  <a:moveTo>
                    <a:pt x="5962" y="89958"/>
                  </a:moveTo>
                  <a:cubicBezTo>
                    <a:pt x="5830" y="90091"/>
                    <a:pt x="5697" y="90154"/>
                    <a:pt x="5565" y="90287"/>
                  </a:cubicBezTo>
                  <a:cubicBezTo>
                    <a:pt x="5501" y="90356"/>
                    <a:pt x="5501" y="90419"/>
                    <a:pt x="5432" y="90488"/>
                  </a:cubicBezTo>
                  <a:cubicBezTo>
                    <a:pt x="5565" y="90356"/>
                    <a:pt x="5697" y="90287"/>
                    <a:pt x="5766" y="90223"/>
                  </a:cubicBezTo>
                  <a:cubicBezTo>
                    <a:pt x="5830" y="90154"/>
                    <a:pt x="5899" y="90091"/>
                    <a:pt x="5962" y="89958"/>
                  </a:cubicBezTo>
                  <a:close/>
                  <a:moveTo>
                    <a:pt x="5565" y="90488"/>
                  </a:moveTo>
                  <a:lnTo>
                    <a:pt x="5565" y="90488"/>
                  </a:lnTo>
                  <a:cubicBezTo>
                    <a:pt x="5501" y="90552"/>
                    <a:pt x="5369" y="90621"/>
                    <a:pt x="5236" y="90753"/>
                  </a:cubicBezTo>
                  <a:cubicBezTo>
                    <a:pt x="5167" y="90817"/>
                    <a:pt x="5167" y="90886"/>
                    <a:pt x="5104" y="90949"/>
                  </a:cubicBezTo>
                  <a:cubicBezTo>
                    <a:pt x="5167" y="90886"/>
                    <a:pt x="5300" y="90817"/>
                    <a:pt x="5369" y="90753"/>
                  </a:cubicBezTo>
                  <a:cubicBezTo>
                    <a:pt x="5432" y="90621"/>
                    <a:pt x="5501" y="90552"/>
                    <a:pt x="5565" y="90488"/>
                  </a:cubicBezTo>
                  <a:close/>
                  <a:moveTo>
                    <a:pt x="5236" y="90949"/>
                  </a:moveTo>
                  <a:lnTo>
                    <a:pt x="5236" y="90949"/>
                  </a:lnTo>
                  <a:cubicBezTo>
                    <a:pt x="5104" y="91018"/>
                    <a:pt x="5035" y="91082"/>
                    <a:pt x="4902" y="91151"/>
                  </a:cubicBezTo>
                  <a:cubicBezTo>
                    <a:pt x="4839" y="91283"/>
                    <a:pt x="4770" y="91347"/>
                    <a:pt x="4770" y="91416"/>
                  </a:cubicBezTo>
                  <a:cubicBezTo>
                    <a:pt x="4839" y="91347"/>
                    <a:pt x="4902" y="91283"/>
                    <a:pt x="5035" y="91214"/>
                  </a:cubicBezTo>
                  <a:cubicBezTo>
                    <a:pt x="5104" y="91151"/>
                    <a:pt x="5167" y="91082"/>
                    <a:pt x="5236" y="90949"/>
                  </a:cubicBezTo>
                  <a:close/>
                  <a:moveTo>
                    <a:pt x="4902" y="91479"/>
                  </a:moveTo>
                  <a:cubicBezTo>
                    <a:pt x="4770" y="91479"/>
                    <a:pt x="4706" y="91548"/>
                    <a:pt x="4637" y="91612"/>
                  </a:cubicBezTo>
                  <a:cubicBezTo>
                    <a:pt x="4574" y="91744"/>
                    <a:pt x="4505" y="91813"/>
                    <a:pt x="4441" y="91945"/>
                  </a:cubicBezTo>
                  <a:cubicBezTo>
                    <a:pt x="4505" y="91877"/>
                    <a:pt x="4574" y="91813"/>
                    <a:pt x="4706" y="91744"/>
                  </a:cubicBezTo>
                  <a:cubicBezTo>
                    <a:pt x="4770" y="91681"/>
                    <a:pt x="4839" y="91548"/>
                    <a:pt x="4902" y="91479"/>
                  </a:cubicBezTo>
                  <a:close/>
                  <a:moveTo>
                    <a:pt x="4574" y="91945"/>
                  </a:moveTo>
                  <a:lnTo>
                    <a:pt x="4574" y="91945"/>
                  </a:lnTo>
                  <a:cubicBezTo>
                    <a:pt x="4441" y="92009"/>
                    <a:pt x="4372" y="92078"/>
                    <a:pt x="4309" y="92078"/>
                  </a:cubicBezTo>
                  <a:cubicBezTo>
                    <a:pt x="4240" y="92210"/>
                    <a:pt x="4176" y="92274"/>
                    <a:pt x="4107" y="92407"/>
                  </a:cubicBezTo>
                  <a:cubicBezTo>
                    <a:pt x="4176" y="92343"/>
                    <a:pt x="4240" y="92343"/>
                    <a:pt x="4372" y="92274"/>
                  </a:cubicBezTo>
                  <a:cubicBezTo>
                    <a:pt x="4441" y="92142"/>
                    <a:pt x="4505" y="92009"/>
                    <a:pt x="4574" y="91945"/>
                  </a:cubicBezTo>
                  <a:close/>
                  <a:moveTo>
                    <a:pt x="4240" y="92407"/>
                  </a:moveTo>
                  <a:cubicBezTo>
                    <a:pt x="4176" y="92475"/>
                    <a:pt x="4107" y="92539"/>
                    <a:pt x="3975" y="92539"/>
                  </a:cubicBezTo>
                  <a:lnTo>
                    <a:pt x="3180" y="93933"/>
                  </a:lnTo>
                  <a:cubicBezTo>
                    <a:pt x="1262" y="97377"/>
                    <a:pt x="0" y="101219"/>
                    <a:pt x="0" y="105523"/>
                  </a:cubicBezTo>
                  <a:cubicBezTo>
                    <a:pt x="0" y="106847"/>
                    <a:pt x="133" y="108305"/>
                    <a:pt x="398" y="109699"/>
                  </a:cubicBezTo>
                  <a:cubicBezTo>
                    <a:pt x="2518" y="121357"/>
                    <a:pt x="8744" y="130430"/>
                    <a:pt x="17425" y="137187"/>
                  </a:cubicBezTo>
                  <a:cubicBezTo>
                    <a:pt x="21929" y="140700"/>
                    <a:pt x="27096" y="143546"/>
                    <a:pt x="32661" y="145867"/>
                  </a:cubicBezTo>
                  <a:cubicBezTo>
                    <a:pt x="34648" y="146593"/>
                    <a:pt x="36635" y="147256"/>
                    <a:pt x="38623" y="147918"/>
                  </a:cubicBezTo>
                  <a:lnTo>
                    <a:pt x="38623" y="147854"/>
                  </a:lnTo>
                  <a:cubicBezTo>
                    <a:pt x="36635" y="147256"/>
                    <a:pt x="34648" y="146530"/>
                    <a:pt x="32724" y="145735"/>
                  </a:cubicBezTo>
                  <a:cubicBezTo>
                    <a:pt x="27160" y="143482"/>
                    <a:pt x="21993" y="140631"/>
                    <a:pt x="17488" y="137123"/>
                  </a:cubicBezTo>
                  <a:cubicBezTo>
                    <a:pt x="8813" y="130366"/>
                    <a:pt x="2587" y="121288"/>
                    <a:pt x="530" y="109699"/>
                  </a:cubicBezTo>
                  <a:cubicBezTo>
                    <a:pt x="265" y="108241"/>
                    <a:pt x="133" y="106847"/>
                    <a:pt x="133" y="105523"/>
                  </a:cubicBezTo>
                  <a:cubicBezTo>
                    <a:pt x="133" y="101283"/>
                    <a:pt x="1394" y="97441"/>
                    <a:pt x="3313" y="93996"/>
                  </a:cubicBezTo>
                  <a:cubicBezTo>
                    <a:pt x="3578" y="93466"/>
                    <a:pt x="3911" y="92936"/>
                    <a:pt x="4240" y="92407"/>
                  </a:cubicBezTo>
                  <a:close/>
                  <a:moveTo>
                    <a:pt x="38421" y="147987"/>
                  </a:moveTo>
                  <a:cubicBezTo>
                    <a:pt x="41336" y="148914"/>
                    <a:pt x="44319" y="149640"/>
                    <a:pt x="47367" y="150303"/>
                  </a:cubicBezTo>
                  <a:lnTo>
                    <a:pt x="49152" y="150700"/>
                  </a:lnTo>
                  <a:cubicBezTo>
                    <a:pt x="53524" y="151495"/>
                    <a:pt x="57367" y="152423"/>
                    <a:pt x="60811" y="153350"/>
                  </a:cubicBezTo>
                  <a:cubicBezTo>
                    <a:pt x="60944" y="153419"/>
                    <a:pt x="61013" y="153419"/>
                    <a:pt x="61145" y="153419"/>
                  </a:cubicBezTo>
                  <a:cubicBezTo>
                    <a:pt x="61145" y="153482"/>
                    <a:pt x="61209" y="153482"/>
                    <a:pt x="61278" y="153482"/>
                  </a:cubicBezTo>
                  <a:cubicBezTo>
                    <a:pt x="61341" y="153482"/>
                    <a:pt x="61410" y="153551"/>
                    <a:pt x="61543" y="153551"/>
                  </a:cubicBezTo>
                  <a:cubicBezTo>
                    <a:pt x="61606" y="153551"/>
                    <a:pt x="61606" y="153615"/>
                    <a:pt x="61675" y="153615"/>
                  </a:cubicBezTo>
                  <a:cubicBezTo>
                    <a:pt x="61739" y="153615"/>
                    <a:pt x="61871" y="153684"/>
                    <a:pt x="61940" y="153684"/>
                  </a:cubicBezTo>
                  <a:cubicBezTo>
                    <a:pt x="62004" y="153684"/>
                    <a:pt x="62072" y="153684"/>
                    <a:pt x="62072" y="153747"/>
                  </a:cubicBezTo>
                  <a:cubicBezTo>
                    <a:pt x="62205" y="153747"/>
                    <a:pt x="62269" y="153747"/>
                    <a:pt x="62401" y="153816"/>
                  </a:cubicBezTo>
                  <a:lnTo>
                    <a:pt x="62534" y="153816"/>
                  </a:lnTo>
                  <a:cubicBezTo>
                    <a:pt x="62602" y="153880"/>
                    <a:pt x="62735" y="153880"/>
                    <a:pt x="62798" y="153949"/>
                  </a:cubicBezTo>
                  <a:lnTo>
                    <a:pt x="62931" y="153949"/>
                  </a:lnTo>
                  <a:cubicBezTo>
                    <a:pt x="63063" y="154012"/>
                    <a:pt x="63132" y="154012"/>
                    <a:pt x="63265" y="154081"/>
                  </a:cubicBezTo>
                  <a:lnTo>
                    <a:pt x="63397" y="154081"/>
                  </a:lnTo>
                  <a:cubicBezTo>
                    <a:pt x="63461" y="154145"/>
                    <a:pt x="63593" y="154145"/>
                    <a:pt x="63662" y="154214"/>
                  </a:cubicBezTo>
                  <a:lnTo>
                    <a:pt x="63795" y="154214"/>
                  </a:lnTo>
                  <a:cubicBezTo>
                    <a:pt x="63927" y="154277"/>
                    <a:pt x="63991" y="154277"/>
                    <a:pt x="64123" y="154346"/>
                  </a:cubicBezTo>
                  <a:lnTo>
                    <a:pt x="64256" y="154346"/>
                  </a:lnTo>
                  <a:cubicBezTo>
                    <a:pt x="64388" y="154410"/>
                    <a:pt x="64457" y="154410"/>
                    <a:pt x="64590" y="154479"/>
                  </a:cubicBezTo>
                  <a:lnTo>
                    <a:pt x="64722" y="154479"/>
                  </a:lnTo>
                  <a:cubicBezTo>
                    <a:pt x="64786" y="154542"/>
                    <a:pt x="64918" y="154542"/>
                    <a:pt x="64987" y="154611"/>
                  </a:cubicBezTo>
                  <a:lnTo>
                    <a:pt x="65120" y="154611"/>
                  </a:lnTo>
                  <a:cubicBezTo>
                    <a:pt x="65252" y="154675"/>
                    <a:pt x="65385" y="154675"/>
                    <a:pt x="65448" y="154744"/>
                  </a:cubicBezTo>
                  <a:lnTo>
                    <a:pt x="65581" y="154744"/>
                  </a:lnTo>
                  <a:cubicBezTo>
                    <a:pt x="65713" y="154807"/>
                    <a:pt x="65782" y="154876"/>
                    <a:pt x="65915" y="154876"/>
                  </a:cubicBezTo>
                  <a:cubicBezTo>
                    <a:pt x="65978" y="154876"/>
                    <a:pt x="65978" y="154876"/>
                    <a:pt x="66047" y="154940"/>
                  </a:cubicBezTo>
                  <a:cubicBezTo>
                    <a:pt x="66180" y="154940"/>
                    <a:pt x="66243" y="155009"/>
                    <a:pt x="66376" y="155009"/>
                  </a:cubicBezTo>
                  <a:lnTo>
                    <a:pt x="66444" y="155072"/>
                  </a:lnTo>
                  <a:cubicBezTo>
                    <a:pt x="66577" y="155072"/>
                    <a:pt x="66709" y="155141"/>
                    <a:pt x="66842" y="155205"/>
                  </a:cubicBezTo>
                  <a:lnTo>
                    <a:pt x="66906" y="155205"/>
                  </a:lnTo>
                  <a:cubicBezTo>
                    <a:pt x="67038" y="155274"/>
                    <a:pt x="67170" y="155274"/>
                    <a:pt x="67303" y="155337"/>
                  </a:cubicBezTo>
                  <a:lnTo>
                    <a:pt x="67372" y="155337"/>
                  </a:lnTo>
                  <a:cubicBezTo>
                    <a:pt x="67504" y="155406"/>
                    <a:pt x="67637" y="155470"/>
                    <a:pt x="67769" y="155470"/>
                  </a:cubicBezTo>
                  <a:cubicBezTo>
                    <a:pt x="67769" y="155539"/>
                    <a:pt x="67769" y="155539"/>
                    <a:pt x="67833" y="155539"/>
                  </a:cubicBezTo>
                  <a:cubicBezTo>
                    <a:pt x="67965" y="155539"/>
                    <a:pt x="68098" y="155602"/>
                    <a:pt x="68230" y="155671"/>
                  </a:cubicBezTo>
                  <a:lnTo>
                    <a:pt x="68299" y="155671"/>
                  </a:lnTo>
                  <a:cubicBezTo>
                    <a:pt x="70350" y="156397"/>
                    <a:pt x="72205" y="157128"/>
                    <a:pt x="73927" y="157854"/>
                  </a:cubicBezTo>
                  <a:cubicBezTo>
                    <a:pt x="74192" y="157987"/>
                    <a:pt x="74526" y="158119"/>
                    <a:pt x="74855" y="158252"/>
                  </a:cubicBezTo>
                  <a:cubicBezTo>
                    <a:pt x="73201" y="157457"/>
                    <a:pt x="71410" y="156731"/>
                    <a:pt x="69423" y="155936"/>
                  </a:cubicBezTo>
                  <a:cubicBezTo>
                    <a:pt x="69290" y="155936"/>
                    <a:pt x="69227" y="155867"/>
                    <a:pt x="69094" y="155804"/>
                  </a:cubicBezTo>
                  <a:lnTo>
                    <a:pt x="69025" y="155804"/>
                  </a:lnTo>
                  <a:cubicBezTo>
                    <a:pt x="68893" y="155735"/>
                    <a:pt x="68760" y="155735"/>
                    <a:pt x="68628" y="155671"/>
                  </a:cubicBezTo>
                  <a:lnTo>
                    <a:pt x="68564" y="155671"/>
                  </a:lnTo>
                  <a:lnTo>
                    <a:pt x="68167" y="155470"/>
                  </a:lnTo>
                  <a:lnTo>
                    <a:pt x="68034" y="155470"/>
                  </a:lnTo>
                  <a:cubicBezTo>
                    <a:pt x="67902" y="155406"/>
                    <a:pt x="67833" y="155406"/>
                    <a:pt x="67700" y="155337"/>
                  </a:cubicBezTo>
                  <a:cubicBezTo>
                    <a:pt x="67637" y="155337"/>
                    <a:pt x="67637" y="155337"/>
                    <a:pt x="67568" y="155274"/>
                  </a:cubicBezTo>
                  <a:cubicBezTo>
                    <a:pt x="67435" y="155274"/>
                    <a:pt x="67303" y="155205"/>
                    <a:pt x="67170" y="155141"/>
                  </a:cubicBezTo>
                  <a:lnTo>
                    <a:pt x="67107" y="155141"/>
                  </a:lnTo>
                  <a:cubicBezTo>
                    <a:pt x="66974" y="155072"/>
                    <a:pt x="66842" y="155072"/>
                    <a:pt x="66709" y="155009"/>
                  </a:cubicBezTo>
                  <a:lnTo>
                    <a:pt x="66641" y="155009"/>
                  </a:lnTo>
                  <a:cubicBezTo>
                    <a:pt x="66508" y="154940"/>
                    <a:pt x="66376" y="154876"/>
                    <a:pt x="66243" y="154876"/>
                  </a:cubicBezTo>
                  <a:cubicBezTo>
                    <a:pt x="66243" y="154876"/>
                    <a:pt x="66180" y="154807"/>
                    <a:pt x="66111" y="154807"/>
                  </a:cubicBezTo>
                  <a:cubicBezTo>
                    <a:pt x="66047" y="154807"/>
                    <a:pt x="65915" y="154744"/>
                    <a:pt x="65782" y="154744"/>
                  </a:cubicBezTo>
                  <a:cubicBezTo>
                    <a:pt x="65782" y="154675"/>
                    <a:pt x="65713" y="154675"/>
                    <a:pt x="65650" y="154675"/>
                  </a:cubicBezTo>
                  <a:cubicBezTo>
                    <a:pt x="65581" y="154611"/>
                    <a:pt x="65448" y="154611"/>
                    <a:pt x="65385" y="154542"/>
                  </a:cubicBezTo>
                  <a:lnTo>
                    <a:pt x="65252" y="154542"/>
                  </a:lnTo>
                  <a:cubicBezTo>
                    <a:pt x="65120" y="154479"/>
                    <a:pt x="64987" y="154479"/>
                    <a:pt x="64918" y="154410"/>
                  </a:cubicBezTo>
                  <a:lnTo>
                    <a:pt x="64786" y="154410"/>
                  </a:lnTo>
                  <a:cubicBezTo>
                    <a:pt x="64653" y="154346"/>
                    <a:pt x="64521" y="154346"/>
                    <a:pt x="64457" y="154277"/>
                  </a:cubicBezTo>
                  <a:cubicBezTo>
                    <a:pt x="64388" y="154277"/>
                    <a:pt x="64388" y="154277"/>
                    <a:pt x="64325" y="154214"/>
                  </a:cubicBezTo>
                  <a:cubicBezTo>
                    <a:pt x="64192" y="154214"/>
                    <a:pt x="64123" y="154145"/>
                    <a:pt x="63991" y="154145"/>
                  </a:cubicBezTo>
                  <a:cubicBezTo>
                    <a:pt x="63927" y="154145"/>
                    <a:pt x="63927" y="154145"/>
                    <a:pt x="63858" y="154081"/>
                  </a:cubicBezTo>
                  <a:cubicBezTo>
                    <a:pt x="63795" y="154081"/>
                    <a:pt x="63662" y="154012"/>
                    <a:pt x="63530" y="154012"/>
                  </a:cubicBezTo>
                  <a:cubicBezTo>
                    <a:pt x="63530" y="154012"/>
                    <a:pt x="63461" y="154012"/>
                    <a:pt x="63397" y="153949"/>
                  </a:cubicBezTo>
                  <a:cubicBezTo>
                    <a:pt x="63328" y="153949"/>
                    <a:pt x="63196" y="153880"/>
                    <a:pt x="63132" y="153880"/>
                  </a:cubicBezTo>
                  <a:cubicBezTo>
                    <a:pt x="63063" y="153880"/>
                    <a:pt x="63000" y="153880"/>
                    <a:pt x="63000" y="153816"/>
                  </a:cubicBezTo>
                  <a:cubicBezTo>
                    <a:pt x="62867" y="153816"/>
                    <a:pt x="62798" y="153816"/>
                    <a:pt x="62666" y="153747"/>
                  </a:cubicBezTo>
                  <a:cubicBezTo>
                    <a:pt x="62602" y="153747"/>
                    <a:pt x="62602" y="153747"/>
                    <a:pt x="62534" y="153684"/>
                  </a:cubicBezTo>
                  <a:cubicBezTo>
                    <a:pt x="62470" y="153684"/>
                    <a:pt x="62337" y="153684"/>
                    <a:pt x="62269" y="153615"/>
                  </a:cubicBezTo>
                  <a:lnTo>
                    <a:pt x="62136" y="153615"/>
                  </a:lnTo>
                  <a:cubicBezTo>
                    <a:pt x="62004" y="153551"/>
                    <a:pt x="61940" y="153551"/>
                    <a:pt x="61807" y="153482"/>
                  </a:cubicBezTo>
                  <a:lnTo>
                    <a:pt x="61675" y="153482"/>
                  </a:lnTo>
                  <a:cubicBezTo>
                    <a:pt x="61606" y="153419"/>
                    <a:pt x="61474" y="153419"/>
                    <a:pt x="61410" y="153419"/>
                  </a:cubicBezTo>
                  <a:cubicBezTo>
                    <a:pt x="61341" y="153350"/>
                    <a:pt x="61278" y="153350"/>
                    <a:pt x="61278" y="153350"/>
                  </a:cubicBezTo>
                  <a:cubicBezTo>
                    <a:pt x="61145" y="153350"/>
                    <a:pt x="61076" y="153286"/>
                    <a:pt x="60944" y="153286"/>
                  </a:cubicBezTo>
                  <a:cubicBezTo>
                    <a:pt x="57499" y="152290"/>
                    <a:pt x="53593" y="151432"/>
                    <a:pt x="49152" y="150568"/>
                  </a:cubicBezTo>
                  <a:cubicBezTo>
                    <a:pt x="48559" y="150435"/>
                    <a:pt x="47897" y="150303"/>
                    <a:pt x="47298" y="150170"/>
                  </a:cubicBezTo>
                  <a:cubicBezTo>
                    <a:pt x="44319" y="149577"/>
                    <a:pt x="41336" y="148845"/>
                    <a:pt x="38490" y="147987"/>
                  </a:cubicBezTo>
                  <a:close/>
                  <a:moveTo>
                    <a:pt x="78633" y="159911"/>
                  </a:moveTo>
                  <a:cubicBezTo>
                    <a:pt x="78654" y="159932"/>
                    <a:pt x="78675" y="159953"/>
                    <a:pt x="78697" y="159974"/>
                  </a:cubicBezTo>
                  <a:lnTo>
                    <a:pt x="78697" y="159974"/>
                  </a:lnTo>
                  <a:cubicBezTo>
                    <a:pt x="78697" y="159911"/>
                    <a:pt x="78633" y="159911"/>
                    <a:pt x="78633" y="159911"/>
                  </a:cubicBezTo>
                  <a:close/>
                  <a:moveTo>
                    <a:pt x="78697" y="159974"/>
                  </a:moveTo>
                  <a:cubicBezTo>
                    <a:pt x="78697" y="159974"/>
                    <a:pt x="78697" y="159974"/>
                    <a:pt x="78697" y="159974"/>
                  </a:cubicBezTo>
                  <a:cubicBezTo>
                    <a:pt x="78697" y="159974"/>
                    <a:pt x="78697" y="159974"/>
                    <a:pt x="78697" y="159974"/>
                  </a:cubicBezTo>
                  <a:lnTo>
                    <a:pt x="78697" y="159974"/>
                  </a:lnTo>
                  <a:cubicBezTo>
                    <a:pt x="78697" y="159974"/>
                    <a:pt x="78697" y="159974"/>
                    <a:pt x="78697" y="159974"/>
                  </a:cubicBezTo>
                  <a:close/>
                  <a:moveTo>
                    <a:pt x="78167" y="159646"/>
                  </a:moveTo>
                  <a:lnTo>
                    <a:pt x="78167" y="159709"/>
                  </a:lnTo>
                  <a:cubicBezTo>
                    <a:pt x="78368" y="159842"/>
                    <a:pt x="78501" y="159974"/>
                    <a:pt x="78697" y="160107"/>
                  </a:cubicBezTo>
                  <a:lnTo>
                    <a:pt x="78697" y="160043"/>
                  </a:lnTo>
                  <a:cubicBezTo>
                    <a:pt x="78501" y="159911"/>
                    <a:pt x="78299" y="159778"/>
                    <a:pt x="78167" y="159646"/>
                  </a:cubicBezTo>
                  <a:close/>
                  <a:moveTo>
                    <a:pt x="78697" y="159974"/>
                  </a:moveTo>
                  <a:cubicBezTo>
                    <a:pt x="78810" y="160086"/>
                    <a:pt x="78930" y="160197"/>
                    <a:pt x="79094" y="160308"/>
                  </a:cubicBezTo>
                  <a:lnTo>
                    <a:pt x="79163" y="160308"/>
                  </a:lnTo>
                  <a:cubicBezTo>
                    <a:pt x="79031" y="160176"/>
                    <a:pt x="78898" y="160043"/>
                    <a:pt x="78697" y="159974"/>
                  </a:cubicBezTo>
                  <a:close/>
                  <a:moveTo>
                    <a:pt x="79561" y="160372"/>
                  </a:moveTo>
                  <a:lnTo>
                    <a:pt x="79561" y="160372"/>
                  </a:lnTo>
                  <a:cubicBezTo>
                    <a:pt x="79565" y="160377"/>
                    <a:pt x="79570" y="160382"/>
                    <a:pt x="79575" y="160386"/>
                  </a:cubicBezTo>
                  <a:lnTo>
                    <a:pt x="79575" y="160386"/>
                  </a:lnTo>
                  <a:cubicBezTo>
                    <a:pt x="79570" y="160381"/>
                    <a:pt x="79565" y="160377"/>
                    <a:pt x="79561" y="160372"/>
                  </a:cubicBezTo>
                  <a:close/>
                  <a:moveTo>
                    <a:pt x="79227" y="160239"/>
                  </a:moveTo>
                  <a:lnTo>
                    <a:pt x="79492" y="160504"/>
                  </a:lnTo>
                  <a:cubicBezTo>
                    <a:pt x="79515" y="160504"/>
                    <a:pt x="79538" y="160504"/>
                    <a:pt x="79558" y="160507"/>
                  </a:cubicBezTo>
                  <a:lnTo>
                    <a:pt x="79558" y="160507"/>
                  </a:lnTo>
                  <a:cubicBezTo>
                    <a:pt x="79447" y="160398"/>
                    <a:pt x="79337" y="160297"/>
                    <a:pt x="79227" y="160239"/>
                  </a:cubicBezTo>
                  <a:close/>
                  <a:moveTo>
                    <a:pt x="79558" y="160507"/>
                  </a:moveTo>
                  <a:lnTo>
                    <a:pt x="79558" y="160507"/>
                  </a:lnTo>
                  <a:cubicBezTo>
                    <a:pt x="79580" y="160529"/>
                    <a:pt x="79602" y="160551"/>
                    <a:pt x="79624" y="160573"/>
                  </a:cubicBezTo>
                  <a:cubicBezTo>
                    <a:pt x="79624" y="160528"/>
                    <a:pt x="79596" y="160512"/>
                    <a:pt x="79558" y="160507"/>
                  </a:cubicBezTo>
                  <a:close/>
                  <a:moveTo>
                    <a:pt x="79575" y="160386"/>
                  </a:moveTo>
                  <a:lnTo>
                    <a:pt x="79575" y="160386"/>
                  </a:lnTo>
                  <a:cubicBezTo>
                    <a:pt x="79703" y="160514"/>
                    <a:pt x="79830" y="160639"/>
                    <a:pt x="79958" y="160706"/>
                  </a:cubicBezTo>
                  <a:cubicBezTo>
                    <a:pt x="80022" y="160769"/>
                    <a:pt x="80022" y="160769"/>
                    <a:pt x="80090" y="160769"/>
                  </a:cubicBezTo>
                  <a:cubicBezTo>
                    <a:pt x="79958" y="160706"/>
                    <a:pt x="79889" y="160573"/>
                    <a:pt x="79757" y="160504"/>
                  </a:cubicBezTo>
                  <a:cubicBezTo>
                    <a:pt x="79698" y="160445"/>
                    <a:pt x="79634" y="160441"/>
                    <a:pt x="79575" y="160386"/>
                  </a:cubicBezTo>
                  <a:close/>
                  <a:moveTo>
                    <a:pt x="147457" y="41135"/>
                  </a:moveTo>
                  <a:cubicBezTo>
                    <a:pt x="148384" y="41866"/>
                    <a:pt x="149311" y="42528"/>
                    <a:pt x="150175" y="43254"/>
                  </a:cubicBezTo>
                  <a:cubicBezTo>
                    <a:pt x="157727" y="49285"/>
                    <a:pt x="163487" y="56503"/>
                    <a:pt x="168654" y="69089"/>
                  </a:cubicBezTo>
                  <a:cubicBezTo>
                    <a:pt x="171701" y="76376"/>
                    <a:pt x="173159" y="84394"/>
                    <a:pt x="173159" y="92343"/>
                  </a:cubicBezTo>
                  <a:cubicBezTo>
                    <a:pt x="173159" y="110160"/>
                    <a:pt x="165607" y="127648"/>
                    <a:pt x="150308" y="136328"/>
                  </a:cubicBezTo>
                  <a:cubicBezTo>
                    <a:pt x="146996" y="138183"/>
                    <a:pt x="144213" y="141426"/>
                    <a:pt x="141495" y="145205"/>
                  </a:cubicBezTo>
                  <a:cubicBezTo>
                    <a:pt x="137457" y="150902"/>
                    <a:pt x="133747" y="157923"/>
                    <a:pt x="129041" y="163488"/>
                  </a:cubicBezTo>
                  <a:cubicBezTo>
                    <a:pt x="126725" y="166270"/>
                    <a:pt x="124208" y="168655"/>
                    <a:pt x="121293" y="170377"/>
                  </a:cubicBezTo>
                  <a:cubicBezTo>
                    <a:pt x="118379" y="172099"/>
                    <a:pt x="115067" y="173159"/>
                    <a:pt x="111225" y="173159"/>
                  </a:cubicBezTo>
                  <a:cubicBezTo>
                    <a:pt x="109237" y="173159"/>
                    <a:pt x="107117" y="172825"/>
                    <a:pt x="104796" y="172232"/>
                  </a:cubicBezTo>
                  <a:cubicBezTo>
                    <a:pt x="94992" y="169582"/>
                    <a:pt x="89561" y="165804"/>
                    <a:pt x="82406" y="161898"/>
                  </a:cubicBezTo>
                  <a:cubicBezTo>
                    <a:pt x="81611" y="161432"/>
                    <a:pt x="80816" y="161034"/>
                    <a:pt x="80022" y="160637"/>
                  </a:cubicBezTo>
                  <a:lnTo>
                    <a:pt x="80022" y="160637"/>
                  </a:lnTo>
                  <a:cubicBezTo>
                    <a:pt x="80154" y="160706"/>
                    <a:pt x="80287" y="160838"/>
                    <a:pt x="80355" y="160971"/>
                  </a:cubicBezTo>
                  <a:lnTo>
                    <a:pt x="82343" y="161962"/>
                  </a:lnTo>
                  <a:cubicBezTo>
                    <a:pt x="89497" y="165936"/>
                    <a:pt x="94929" y="169715"/>
                    <a:pt x="104796" y="172364"/>
                  </a:cubicBezTo>
                  <a:cubicBezTo>
                    <a:pt x="107117" y="172958"/>
                    <a:pt x="109237" y="173292"/>
                    <a:pt x="111225" y="173292"/>
                  </a:cubicBezTo>
                  <a:cubicBezTo>
                    <a:pt x="116391" y="173292"/>
                    <a:pt x="120562" y="171437"/>
                    <a:pt x="124139" y="168522"/>
                  </a:cubicBezTo>
                  <a:cubicBezTo>
                    <a:pt x="129571" y="164214"/>
                    <a:pt x="133678" y="157590"/>
                    <a:pt x="137653" y="151299"/>
                  </a:cubicBezTo>
                  <a:cubicBezTo>
                    <a:pt x="141627" y="145072"/>
                    <a:pt x="145469" y="139174"/>
                    <a:pt x="150371" y="136392"/>
                  </a:cubicBezTo>
                  <a:cubicBezTo>
                    <a:pt x="165740" y="127780"/>
                    <a:pt x="173291" y="110229"/>
                    <a:pt x="173291" y="92343"/>
                  </a:cubicBezTo>
                  <a:cubicBezTo>
                    <a:pt x="173291" y="84394"/>
                    <a:pt x="171770" y="76376"/>
                    <a:pt x="168787" y="69025"/>
                  </a:cubicBezTo>
                  <a:cubicBezTo>
                    <a:pt x="163620" y="56439"/>
                    <a:pt x="157859" y="49153"/>
                    <a:pt x="150239" y="43122"/>
                  </a:cubicBezTo>
                  <a:cubicBezTo>
                    <a:pt x="149444" y="42528"/>
                    <a:pt x="148649" y="41866"/>
                    <a:pt x="147791" y="41267"/>
                  </a:cubicBezTo>
                  <a:cubicBezTo>
                    <a:pt x="147658" y="41203"/>
                    <a:pt x="147589" y="41203"/>
                    <a:pt x="147457" y="4113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7" name="Google Shape;727;p38"/>
            <p:cNvSpPr/>
            <p:nvPr/>
          </p:nvSpPr>
          <p:spPr>
            <a:xfrm>
              <a:off x="1630050" y="662075"/>
              <a:ext cx="4388625" cy="4406900"/>
            </a:xfrm>
            <a:custGeom>
              <a:avLst/>
              <a:gdLst/>
              <a:ahLst/>
              <a:cxnLst/>
              <a:rect l="l" t="t" r="r" b="b"/>
              <a:pathLst>
                <a:path w="175545" h="176276" extrusionOk="0">
                  <a:moveTo>
                    <a:pt x="95984" y="8283"/>
                  </a:moveTo>
                  <a:cubicBezTo>
                    <a:pt x="95984" y="8347"/>
                    <a:pt x="96053" y="8416"/>
                    <a:pt x="96116" y="8548"/>
                  </a:cubicBezTo>
                  <a:cubicBezTo>
                    <a:pt x="96185" y="8548"/>
                    <a:pt x="96249" y="8612"/>
                    <a:pt x="96318" y="8681"/>
                  </a:cubicBezTo>
                  <a:cubicBezTo>
                    <a:pt x="96249" y="8548"/>
                    <a:pt x="96185" y="8479"/>
                    <a:pt x="96116" y="8416"/>
                  </a:cubicBezTo>
                  <a:lnTo>
                    <a:pt x="95984" y="8283"/>
                  </a:lnTo>
                  <a:close/>
                  <a:moveTo>
                    <a:pt x="96715" y="8744"/>
                  </a:moveTo>
                  <a:cubicBezTo>
                    <a:pt x="96715" y="8787"/>
                    <a:pt x="96740" y="8803"/>
                    <a:pt x="96758" y="8825"/>
                  </a:cubicBezTo>
                  <a:lnTo>
                    <a:pt x="96758" y="8825"/>
                  </a:lnTo>
                  <a:cubicBezTo>
                    <a:pt x="96744" y="8800"/>
                    <a:pt x="96729" y="8774"/>
                    <a:pt x="96715" y="8744"/>
                  </a:cubicBezTo>
                  <a:close/>
                  <a:moveTo>
                    <a:pt x="96758" y="8825"/>
                  </a:moveTo>
                  <a:cubicBezTo>
                    <a:pt x="96764" y="8834"/>
                    <a:pt x="96769" y="8843"/>
                    <a:pt x="96775" y="8852"/>
                  </a:cubicBezTo>
                  <a:lnTo>
                    <a:pt x="96775" y="8852"/>
                  </a:lnTo>
                  <a:cubicBezTo>
                    <a:pt x="96771" y="8841"/>
                    <a:pt x="96765" y="8832"/>
                    <a:pt x="96758" y="8825"/>
                  </a:cubicBezTo>
                  <a:close/>
                  <a:moveTo>
                    <a:pt x="96775" y="8852"/>
                  </a:moveTo>
                  <a:cubicBezTo>
                    <a:pt x="96777" y="8859"/>
                    <a:pt x="96779" y="8867"/>
                    <a:pt x="96779" y="8877"/>
                  </a:cubicBezTo>
                  <a:cubicBezTo>
                    <a:pt x="96785" y="8880"/>
                    <a:pt x="96791" y="8883"/>
                    <a:pt x="96797" y="8887"/>
                  </a:cubicBezTo>
                  <a:lnTo>
                    <a:pt x="96797" y="8887"/>
                  </a:lnTo>
                  <a:cubicBezTo>
                    <a:pt x="96790" y="8876"/>
                    <a:pt x="96782" y="8864"/>
                    <a:pt x="96775" y="8852"/>
                  </a:cubicBezTo>
                  <a:close/>
                  <a:moveTo>
                    <a:pt x="96318" y="8548"/>
                  </a:moveTo>
                  <a:cubicBezTo>
                    <a:pt x="96381" y="8612"/>
                    <a:pt x="96450" y="8681"/>
                    <a:pt x="96514" y="8813"/>
                  </a:cubicBezTo>
                  <a:cubicBezTo>
                    <a:pt x="96583" y="8813"/>
                    <a:pt x="96646" y="8877"/>
                    <a:pt x="96715" y="8946"/>
                  </a:cubicBezTo>
                  <a:cubicBezTo>
                    <a:pt x="96583" y="8813"/>
                    <a:pt x="96514" y="8744"/>
                    <a:pt x="96450" y="8612"/>
                  </a:cubicBezTo>
                  <a:cubicBezTo>
                    <a:pt x="96450" y="8612"/>
                    <a:pt x="96381" y="8548"/>
                    <a:pt x="96318" y="8548"/>
                  </a:cubicBezTo>
                  <a:close/>
                  <a:moveTo>
                    <a:pt x="96797" y="8887"/>
                  </a:moveTo>
                  <a:lnTo>
                    <a:pt x="96797" y="8887"/>
                  </a:lnTo>
                  <a:cubicBezTo>
                    <a:pt x="96836" y="8946"/>
                    <a:pt x="96874" y="9001"/>
                    <a:pt x="96911" y="9078"/>
                  </a:cubicBezTo>
                  <a:cubicBezTo>
                    <a:pt x="96980" y="9078"/>
                    <a:pt x="96980" y="9142"/>
                    <a:pt x="97044" y="9142"/>
                  </a:cubicBezTo>
                  <a:cubicBezTo>
                    <a:pt x="96983" y="9081"/>
                    <a:pt x="96918" y="8958"/>
                    <a:pt x="96797" y="8887"/>
                  </a:cubicBezTo>
                  <a:close/>
                  <a:moveTo>
                    <a:pt x="97044" y="9009"/>
                  </a:moveTo>
                  <a:cubicBezTo>
                    <a:pt x="97113" y="9142"/>
                    <a:pt x="97245" y="9211"/>
                    <a:pt x="97309" y="9343"/>
                  </a:cubicBezTo>
                  <a:cubicBezTo>
                    <a:pt x="97309" y="9343"/>
                    <a:pt x="97378" y="9407"/>
                    <a:pt x="97441" y="9407"/>
                  </a:cubicBezTo>
                  <a:lnTo>
                    <a:pt x="97113" y="9078"/>
                  </a:lnTo>
                  <a:cubicBezTo>
                    <a:pt x="97113" y="9078"/>
                    <a:pt x="97113" y="9009"/>
                    <a:pt x="97044" y="9009"/>
                  </a:cubicBezTo>
                  <a:close/>
                  <a:moveTo>
                    <a:pt x="97441" y="9274"/>
                  </a:moveTo>
                  <a:cubicBezTo>
                    <a:pt x="97510" y="9407"/>
                    <a:pt x="97643" y="9539"/>
                    <a:pt x="97706" y="9608"/>
                  </a:cubicBezTo>
                  <a:cubicBezTo>
                    <a:pt x="97706" y="9672"/>
                    <a:pt x="97775" y="9672"/>
                    <a:pt x="97775" y="9672"/>
                  </a:cubicBezTo>
                  <a:cubicBezTo>
                    <a:pt x="97706" y="9539"/>
                    <a:pt x="97574" y="9407"/>
                    <a:pt x="97441" y="9274"/>
                  </a:cubicBezTo>
                  <a:close/>
                  <a:moveTo>
                    <a:pt x="97972" y="9804"/>
                  </a:moveTo>
                  <a:lnTo>
                    <a:pt x="97972" y="9804"/>
                  </a:lnTo>
                  <a:cubicBezTo>
                    <a:pt x="98041" y="9805"/>
                    <a:pt x="98104" y="9873"/>
                    <a:pt x="98104" y="9937"/>
                  </a:cubicBezTo>
                  <a:lnTo>
                    <a:pt x="98173" y="9937"/>
                  </a:lnTo>
                  <a:cubicBezTo>
                    <a:pt x="98104" y="9873"/>
                    <a:pt x="98041" y="9805"/>
                    <a:pt x="97972" y="9804"/>
                  </a:cubicBezTo>
                  <a:close/>
                  <a:moveTo>
                    <a:pt x="99630" y="10864"/>
                  </a:moveTo>
                  <a:lnTo>
                    <a:pt x="99630" y="10864"/>
                  </a:lnTo>
                  <a:cubicBezTo>
                    <a:pt x="100356" y="11463"/>
                    <a:pt x="101087" y="11993"/>
                    <a:pt x="101813" y="12586"/>
                  </a:cubicBezTo>
                  <a:lnTo>
                    <a:pt x="101882" y="12655"/>
                  </a:lnTo>
                  <a:cubicBezTo>
                    <a:pt x="101946" y="12719"/>
                    <a:pt x="102078" y="12788"/>
                    <a:pt x="102211" y="12920"/>
                  </a:cubicBezTo>
                  <a:lnTo>
                    <a:pt x="102280" y="12920"/>
                  </a:lnTo>
                  <a:cubicBezTo>
                    <a:pt x="102343" y="12984"/>
                    <a:pt x="102476" y="13116"/>
                    <a:pt x="102608" y="13185"/>
                  </a:cubicBezTo>
                  <a:cubicBezTo>
                    <a:pt x="102608" y="13185"/>
                    <a:pt x="102677" y="13185"/>
                    <a:pt x="102677" y="13249"/>
                  </a:cubicBezTo>
                  <a:cubicBezTo>
                    <a:pt x="102741" y="13318"/>
                    <a:pt x="102873" y="13381"/>
                    <a:pt x="102942" y="13450"/>
                  </a:cubicBezTo>
                  <a:cubicBezTo>
                    <a:pt x="103006" y="13450"/>
                    <a:pt x="103006" y="13514"/>
                    <a:pt x="103075" y="13514"/>
                  </a:cubicBezTo>
                  <a:cubicBezTo>
                    <a:pt x="103138" y="13583"/>
                    <a:pt x="103271" y="13646"/>
                    <a:pt x="103340" y="13715"/>
                  </a:cubicBezTo>
                  <a:lnTo>
                    <a:pt x="103472" y="13848"/>
                  </a:lnTo>
                  <a:cubicBezTo>
                    <a:pt x="103536" y="13848"/>
                    <a:pt x="103604" y="13911"/>
                    <a:pt x="103737" y="13980"/>
                  </a:cubicBezTo>
                  <a:cubicBezTo>
                    <a:pt x="103737" y="14044"/>
                    <a:pt x="103801" y="14044"/>
                    <a:pt x="103869" y="14113"/>
                  </a:cubicBezTo>
                  <a:lnTo>
                    <a:pt x="104066" y="14309"/>
                  </a:lnTo>
                  <a:cubicBezTo>
                    <a:pt x="104134" y="14309"/>
                    <a:pt x="104198" y="14378"/>
                    <a:pt x="104267" y="14378"/>
                  </a:cubicBezTo>
                  <a:lnTo>
                    <a:pt x="104463" y="14574"/>
                  </a:lnTo>
                  <a:cubicBezTo>
                    <a:pt x="104532" y="14574"/>
                    <a:pt x="104532" y="14642"/>
                    <a:pt x="104595" y="14706"/>
                  </a:cubicBezTo>
                  <a:cubicBezTo>
                    <a:pt x="104664" y="14706"/>
                    <a:pt x="104728" y="14775"/>
                    <a:pt x="104797" y="14839"/>
                  </a:cubicBezTo>
                  <a:cubicBezTo>
                    <a:pt x="104860" y="14907"/>
                    <a:pt x="104929" y="14907"/>
                    <a:pt x="104993" y="14971"/>
                  </a:cubicBezTo>
                  <a:cubicBezTo>
                    <a:pt x="105062" y="15040"/>
                    <a:pt x="105125" y="15040"/>
                    <a:pt x="105194" y="15104"/>
                  </a:cubicBezTo>
                  <a:cubicBezTo>
                    <a:pt x="105258" y="15172"/>
                    <a:pt x="105327" y="15172"/>
                    <a:pt x="105390" y="15236"/>
                  </a:cubicBezTo>
                  <a:cubicBezTo>
                    <a:pt x="105459" y="15305"/>
                    <a:pt x="105523" y="15369"/>
                    <a:pt x="105592" y="15369"/>
                  </a:cubicBezTo>
                  <a:lnTo>
                    <a:pt x="105724" y="15501"/>
                  </a:lnTo>
                  <a:lnTo>
                    <a:pt x="105920" y="15702"/>
                  </a:lnTo>
                  <a:cubicBezTo>
                    <a:pt x="105989" y="15702"/>
                    <a:pt x="106053" y="15766"/>
                    <a:pt x="106122" y="15835"/>
                  </a:cubicBezTo>
                  <a:cubicBezTo>
                    <a:pt x="106185" y="15835"/>
                    <a:pt x="106254" y="15898"/>
                    <a:pt x="106318" y="15967"/>
                  </a:cubicBezTo>
                  <a:cubicBezTo>
                    <a:pt x="106387" y="15967"/>
                    <a:pt x="106450" y="16031"/>
                    <a:pt x="106519" y="16100"/>
                  </a:cubicBezTo>
                  <a:cubicBezTo>
                    <a:pt x="106583" y="16163"/>
                    <a:pt x="106652" y="16163"/>
                    <a:pt x="106715" y="16232"/>
                  </a:cubicBezTo>
                  <a:cubicBezTo>
                    <a:pt x="106715" y="16296"/>
                    <a:pt x="106784" y="16296"/>
                    <a:pt x="106848" y="16365"/>
                  </a:cubicBezTo>
                  <a:cubicBezTo>
                    <a:pt x="106917" y="16428"/>
                    <a:pt x="106980" y="16428"/>
                    <a:pt x="107049" y="16497"/>
                  </a:cubicBezTo>
                  <a:cubicBezTo>
                    <a:pt x="107113" y="16561"/>
                    <a:pt x="107182" y="16630"/>
                    <a:pt x="107245" y="16630"/>
                  </a:cubicBezTo>
                  <a:cubicBezTo>
                    <a:pt x="107314" y="16693"/>
                    <a:pt x="107378" y="16762"/>
                    <a:pt x="107447" y="16762"/>
                  </a:cubicBezTo>
                  <a:lnTo>
                    <a:pt x="107579" y="16895"/>
                  </a:lnTo>
                  <a:cubicBezTo>
                    <a:pt x="107643" y="16958"/>
                    <a:pt x="107712" y="17027"/>
                    <a:pt x="107775" y="17027"/>
                  </a:cubicBezTo>
                  <a:lnTo>
                    <a:pt x="107977" y="17223"/>
                  </a:lnTo>
                  <a:cubicBezTo>
                    <a:pt x="108040" y="17223"/>
                    <a:pt x="108109" y="17292"/>
                    <a:pt x="108173" y="17356"/>
                  </a:cubicBezTo>
                  <a:cubicBezTo>
                    <a:pt x="108241" y="17356"/>
                    <a:pt x="108305" y="17425"/>
                    <a:pt x="108374" y="17488"/>
                  </a:cubicBezTo>
                  <a:lnTo>
                    <a:pt x="108506" y="17621"/>
                  </a:lnTo>
                  <a:cubicBezTo>
                    <a:pt x="108570" y="17621"/>
                    <a:pt x="108639" y="17690"/>
                    <a:pt x="108703" y="17753"/>
                  </a:cubicBezTo>
                  <a:cubicBezTo>
                    <a:pt x="108771" y="17753"/>
                    <a:pt x="108835" y="17822"/>
                    <a:pt x="108904" y="17886"/>
                  </a:cubicBezTo>
                  <a:cubicBezTo>
                    <a:pt x="108968" y="17955"/>
                    <a:pt x="109036" y="17955"/>
                    <a:pt x="109100" y="18018"/>
                  </a:cubicBezTo>
                  <a:cubicBezTo>
                    <a:pt x="109100" y="18087"/>
                    <a:pt x="109169" y="18087"/>
                    <a:pt x="109232" y="18151"/>
                  </a:cubicBezTo>
                  <a:cubicBezTo>
                    <a:pt x="109301" y="18220"/>
                    <a:pt x="109365" y="18220"/>
                    <a:pt x="109434" y="18283"/>
                  </a:cubicBezTo>
                  <a:cubicBezTo>
                    <a:pt x="109497" y="18352"/>
                    <a:pt x="109566" y="18352"/>
                    <a:pt x="109630" y="18416"/>
                  </a:cubicBezTo>
                  <a:cubicBezTo>
                    <a:pt x="109699" y="18485"/>
                    <a:pt x="109762" y="18485"/>
                    <a:pt x="109762" y="18548"/>
                  </a:cubicBezTo>
                  <a:cubicBezTo>
                    <a:pt x="109831" y="18617"/>
                    <a:pt x="109895" y="18617"/>
                    <a:pt x="109964" y="18681"/>
                  </a:cubicBezTo>
                  <a:cubicBezTo>
                    <a:pt x="110027" y="18750"/>
                    <a:pt x="110096" y="18750"/>
                    <a:pt x="110160" y="18813"/>
                  </a:cubicBezTo>
                  <a:cubicBezTo>
                    <a:pt x="110229" y="18882"/>
                    <a:pt x="110292" y="18882"/>
                    <a:pt x="110361" y="18946"/>
                  </a:cubicBezTo>
                  <a:lnTo>
                    <a:pt x="110494" y="19078"/>
                  </a:lnTo>
                  <a:cubicBezTo>
                    <a:pt x="110557" y="19147"/>
                    <a:pt x="110626" y="19147"/>
                    <a:pt x="110690" y="19211"/>
                  </a:cubicBezTo>
                  <a:cubicBezTo>
                    <a:pt x="110759" y="19279"/>
                    <a:pt x="110822" y="19279"/>
                    <a:pt x="110891" y="19343"/>
                  </a:cubicBezTo>
                  <a:cubicBezTo>
                    <a:pt x="110955" y="19343"/>
                    <a:pt x="111024" y="19412"/>
                    <a:pt x="111024" y="19476"/>
                  </a:cubicBezTo>
                  <a:cubicBezTo>
                    <a:pt x="114468" y="21929"/>
                    <a:pt x="117977" y="24446"/>
                    <a:pt x="121623" y="26699"/>
                  </a:cubicBezTo>
                  <a:cubicBezTo>
                    <a:pt x="127780" y="30472"/>
                    <a:pt x="133281" y="33519"/>
                    <a:pt x="138247" y="36301"/>
                  </a:cubicBezTo>
                  <a:cubicBezTo>
                    <a:pt x="138316" y="36370"/>
                    <a:pt x="138379" y="36370"/>
                    <a:pt x="138448" y="36434"/>
                  </a:cubicBezTo>
                  <a:lnTo>
                    <a:pt x="138512" y="36503"/>
                  </a:lnTo>
                  <a:cubicBezTo>
                    <a:pt x="138581" y="36503"/>
                    <a:pt x="138644" y="36566"/>
                    <a:pt x="138713" y="36566"/>
                  </a:cubicBezTo>
                  <a:cubicBezTo>
                    <a:pt x="138713" y="36635"/>
                    <a:pt x="138713" y="36635"/>
                    <a:pt x="138777" y="36635"/>
                  </a:cubicBezTo>
                  <a:cubicBezTo>
                    <a:pt x="138846" y="36699"/>
                    <a:pt x="138909" y="36699"/>
                    <a:pt x="138978" y="36768"/>
                  </a:cubicBezTo>
                  <a:lnTo>
                    <a:pt x="139042" y="36768"/>
                  </a:lnTo>
                  <a:cubicBezTo>
                    <a:pt x="139111" y="36831"/>
                    <a:pt x="139174" y="36831"/>
                    <a:pt x="139243" y="36900"/>
                  </a:cubicBezTo>
                  <a:cubicBezTo>
                    <a:pt x="139243" y="36900"/>
                    <a:pt x="139307" y="36900"/>
                    <a:pt x="139307" y="36964"/>
                  </a:cubicBezTo>
                  <a:cubicBezTo>
                    <a:pt x="139376" y="36964"/>
                    <a:pt x="139439" y="37033"/>
                    <a:pt x="139508" y="37033"/>
                  </a:cubicBezTo>
                  <a:lnTo>
                    <a:pt x="139572" y="37096"/>
                  </a:lnTo>
                  <a:cubicBezTo>
                    <a:pt x="139641" y="37165"/>
                    <a:pt x="139704" y="37165"/>
                    <a:pt x="139773" y="37229"/>
                  </a:cubicBezTo>
                  <a:lnTo>
                    <a:pt x="139837" y="37229"/>
                  </a:lnTo>
                  <a:cubicBezTo>
                    <a:pt x="139905" y="37298"/>
                    <a:pt x="139969" y="37361"/>
                    <a:pt x="140038" y="37361"/>
                  </a:cubicBezTo>
                  <a:cubicBezTo>
                    <a:pt x="140102" y="37361"/>
                    <a:pt x="140102" y="37430"/>
                    <a:pt x="140170" y="37430"/>
                  </a:cubicBezTo>
                  <a:cubicBezTo>
                    <a:pt x="140234" y="37430"/>
                    <a:pt x="140303" y="37494"/>
                    <a:pt x="140367" y="37494"/>
                  </a:cubicBezTo>
                  <a:cubicBezTo>
                    <a:pt x="140367" y="37563"/>
                    <a:pt x="140367" y="37563"/>
                    <a:pt x="140435" y="37563"/>
                  </a:cubicBezTo>
                  <a:cubicBezTo>
                    <a:pt x="140499" y="37626"/>
                    <a:pt x="140568" y="37626"/>
                    <a:pt x="140632" y="37695"/>
                  </a:cubicBezTo>
                  <a:lnTo>
                    <a:pt x="140700" y="37695"/>
                  </a:lnTo>
                  <a:cubicBezTo>
                    <a:pt x="140764" y="37759"/>
                    <a:pt x="140833" y="37827"/>
                    <a:pt x="140896" y="37827"/>
                  </a:cubicBezTo>
                  <a:cubicBezTo>
                    <a:pt x="140896" y="37827"/>
                    <a:pt x="140896" y="37891"/>
                    <a:pt x="140965" y="37891"/>
                  </a:cubicBezTo>
                  <a:cubicBezTo>
                    <a:pt x="141029" y="37891"/>
                    <a:pt x="141098" y="37960"/>
                    <a:pt x="141161" y="38024"/>
                  </a:cubicBezTo>
                  <a:lnTo>
                    <a:pt x="141230" y="38024"/>
                  </a:lnTo>
                  <a:cubicBezTo>
                    <a:pt x="141294" y="38092"/>
                    <a:pt x="141363" y="38092"/>
                    <a:pt x="141426" y="38156"/>
                  </a:cubicBezTo>
                  <a:lnTo>
                    <a:pt x="141495" y="38156"/>
                  </a:lnTo>
                  <a:cubicBezTo>
                    <a:pt x="141559" y="38225"/>
                    <a:pt x="141628" y="38289"/>
                    <a:pt x="141691" y="38289"/>
                  </a:cubicBezTo>
                  <a:lnTo>
                    <a:pt x="141760" y="38357"/>
                  </a:lnTo>
                  <a:cubicBezTo>
                    <a:pt x="141824" y="38357"/>
                    <a:pt x="141893" y="38421"/>
                    <a:pt x="141956" y="38490"/>
                  </a:cubicBezTo>
                  <a:lnTo>
                    <a:pt x="142025" y="38490"/>
                  </a:lnTo>
                  <a:cubicBezTo>
                    <a:pt x="142089" y="38554"/>
                    <a:pt x="142158" y="38554"/>
                    <a:pt x="142221" y="38622"/>
                  </a:cubicBezTo>
                  <a:cubicBezTo>
                    <a:pt x="142290" y="38622"/>
                    <a:pt x="142290" y="38622"/>
                    <a:pt x="142290" y="38686"/>
                  </a:cubicBezTo>
                  <a:cubicBezTo>
                    <a:pt x="142354" y="38686"/>
                    <a:pt x="142423" y="38755"/>
                    <a:pt x="142486" y="38818"/>
                  </a:cubicBezTo>
                  <a:lnTo>
                    <a:pt x="142555" y="38818"/>
                  </a:lnTo>
                  <a:cubicBezTo>
                    <a:pt x="142619" y="38887"/>
                    <a:pt x="142688" y="38887"/>
                    <a:pt x="142820" y="38951"/>
                  </a:cubicBezTo>
                  <a:cubicBezTo>
                    <a:pt x="142884" y="39020"/>
                    <a:pt x="143016" y="39083"/>
                    <a:pt x="143085" y="39083"/>
                  </a:cubicBezTo>
                  <a:lnTo>
                    <a:pt x="143085" y="39152"/>
                  </a:lnTo>
                  <a:cubicBezTo>
                    <a:pt x="143149" y="39152"/>
                    <a:pt x="143281" y="39216"/>
                    <a:pt x="143350" y="39285"/>
                  </a:cubicBezTo>
                  <a:cubicBezTo>
                    <a:pt x="143414" y="39348"/>
                    <a:pt x="143546" y="39348"/>
                    <a:pt x="143615" y="39417"/>
                  </a:cubicBezTo>
                  <a:lnTo>
                    <a:pt x="143679" y="39481"/>
                  </a:lnTo>
                  <a:cubicBezTo>
                    <a:pt x="144675" y="40011"/>
                    <a:pt x="145666" y="40541"/>
                    <a:pt x="146593" y="41140"/>
                  </a:cubicBezTo>
                  <a:cubicBezTo>
                    <a:pt x="146461" y="41007"/>
                    <a:pt x="146265" y="40875"/>
                    <a:pt x="146063" y="40806"/>
                  </a:cubicBezTo>
                  <a:cubicBezTo>
                    <a:pt x="145205" y="40212"/>
                    <a:pt x="144209" y="39682"/>
                    <a:pt x="143281" y="39083"/>
                  </a:cubicBezTo>
                  <a:lnTo>
                    <a:pt x="143218" y="39083"/>
                  </a:lnTo>
                  <a:lnTo>
                    <a:pt x="143016" y="38887"/>
                  </a:lnTo>
                  <a:cubicBezTo>
                    <a:pt x="142884" y="38887"/>
                    <a:pt x="142820" y="38818"/>
                    <a:pt x="142751" y="38755"/>
                  </a:cubicBezTo>
                  <a:cubicBezTo>
                    <a:pt x="142619" y="38755"/>
                    <a:pt x="142555" y="38686"/>
                    <a:pt x="142486" y="38622"/>
                  </a:cubicBezTo>
                  <a:cubicBezTo>
                    <a:pt x="142354" y="38554"/>
                    <a:pt x="142290" y="38554"/>
                    <a:pt x="142221" y="38490"/>
                  </a:cubicBezTo>
                  <a:cubicBezTo>
                    <a:pt x="142158" y="38421"/>
                    <a:pt x="142025" y="38357"/>
                    <a:pt x="141956" y="38357"/>
                  </a:cubicBezTo>
                  <a:lnTo>
                    <a:pt x="141956" y="38289"/>
                  </a:lnTo>
                  <a:cubicBezTo>
                    <a:pt x="141893" y="38289"/>
                    <a:pt x="141824" y="38225"/>
                    <a:pt x="141691" y="38156"/>
                  </a:cubicBezTo>
                  <a:cubicBezTo>
                    <a:pt x="141628" y="38092"/>
                    <a:pt x="141559" y="38092"/>
                    <a:pt x="141495" y="38024"/>
                  </a:cubicBezTo>
                  <a:lnTo>
                    <a:pt x="141426" y="38024"/>
                  </a:lnTo>
                  <a:cubicBezTo>
                    <a:pt x="141363" y="37960"/>
                    <a:pt x="141294" y="37891"/>
                    <a:pt x="141230" y="37891"/>
                  </a:cubicBezTo>
                  <a:cubicBezTo>
                    <a:pt x="141161" y="37891"/>
                    <a:pt x="141161" y="37827"/>
                    <a:pt x="141161" y="37827"/>
                  </a:cubicBezTo>
                  <a:cubicBezTo>
                    <a:pt x="141098" y="37827"/>
                    <a:pt x="141029" y="37759"/>
                    <a:pt x="140965" y="37759"/>
                  </a:cubicBezTo>
                  <a:lnTo>
                    <a:pt x="140896" y="37695"/>
                  </a:lnTo>
                  <a:cubicBezTo>
                    <a:pt x="140833" y="37626"/>
                    <a:pt x="140764" y="37626"/>
                    <a:pt x="140700" y="37563"/>
                  </a:cubicBezTo>
                  <a:lnTo>
                    <a:pt x="140632" y="37563"/>
                  </a:lnTo>
                  <a:cubicBezTo>
                    <a:pt x="140568" y="37494"/>
                    <a:pt x="140499" y="37494"/>
                    <a:pt x="140435" y="37430"/>
                  </a:cubicBezTo>
                  <a:cubicBezTo>
                    <a:pt x="140367" y="37430"/>
                    <a:pt x="140367" y="37430"/>
                    <a:pt x="140367" y="37361"/>
                  </a:cubicBezTo>
                  <a:cubicBezTo>
                    <a:pt x="140303" y="37361"/>
                    <a:pt x="140234" y="37298"/>
                    <a:pt x="140170" y="37298"/>
                  </a:cubicBezTo>
                  <a:lnTo>
                    <a:pt x="140102" y="37229"/>
                  </a:lnTo>
                  <a:cubicBezTo>
                    <a:pt x="140038" y="37165"/>
                    <a:pt x="139969" y="37165"/>
                    <a:pt x="139905" y="37096"/>
                  </a:cubicBezTo>
                  <a:lnTo>
                    <a:pt x="139837" y="37096"/>
                  </a:lnTo>
                  <a:cubicBezTo>
                    <a:pt x="139773" y="37033"/>
                    <a:pt x="139704" y="37033"/>
                    <a:pt x="139641" y="36964"/>
                  </a:cubicBezTo>
                  <a:cubicBezTo>
                    <a:pt x="139572" y="36964"/>
                    <a:pt x="139572" y="36964"/>
                    <a:pt x="139508" y="36900"/>
                  </a:cubicBezTo>
                  <a:cubicBezTo>
                    <a:pt x="139439" y="36900"/>
                    <a:pt x="139376" y="36831"/>
                    <a:pt x="139307" y="36831"/>
                  </a:cubicBezTo>
                  <a:cubicBezTo>
                    <a:pt x="139307" y="36831"/>
                    <a:pt x="139307" y="36768"/>
                    <a:pt x="139243" y="36768"/>
                  </a:cubicBezTo>
                  <a:cubicBezTo>
                    <a:pt x="139174" y="36768"/>
                    <a:pt x="139111" y="36699"/>
                    <a:pt x="139042" y="36635"/>
                  </a:cubicBezTo>
                  <a:lnTo>
                    <a:pt x="138978" y="36635"/>
                  </a:lnTo>
                  <a:cubicBezTo>
                    <a:pt x="138909" y="36566"/>
                    <a:pt x="138846" y="36566"/>
                    <a:pt x="138777" y="36503"/>
                  </a:cubicBezTo>
                  <a:lnTo>
                    <a:pt x="138713" y="36434"/>
                  </a:lnTo>
                  <a:cubicBezTo>
                    <a:pt x="138644" y="36434"/>
                    <a:pt x="138581" y="36370"/>
                    <a:pt x="138512" y="36370"/>
                  </a:cubicBezTo>
                  <a:lnTo>
                    <a:pt x="138448" y="36301"/>
                  </a:lnTo>
                  <a:cubicBezTo>
                    <a:pt x="138379" y="36301"/>
                    <a:pt x="138316" y="36238"/>
                    <a:pt x="138247" y="36169"/>
                  </a:cubicBezTo>
                  <a:cubicBezTo>
                    <a:pt x="133281" y="33387"/>
                    <a:pt x="127849" y="30339"/>
                    <a:pt x="121686" y="26566"/>
                  </a:cubicBezTo>
                  <a:cubicBezTo>
                    <a:pt x="118045" y="24314"/>
                    <a:pt x="114532" y="21860"/>
                    <a:pt x="111156" y="19412"/>
                  </a:cubicBezTo>
                  <a:cubicBezTo>
                    <a:pt x="111087" y="19343"/>
                    <a:pt x="111024" y="19279"/>
                    <a:pt x="110955" y="19279"/>
                  </a:cubicBezTo>
                  <a:lnTo>
                    <a:pt x="110822" y="19147"/>
                  </a:lnTo>
                  <a:cubicBezTo>
                    <a:pt x="110759" y="19078"/>
                    <a:pt x="110690" y="19015"/>
                    <a:pt x="110626" y="19015"/>
                  </a:cubicBezTo>
                  <a:cubicBezTo>
                    <a:pt x="110557" y="18946"/>
                    <a:pt x="110494" y="18882"/>
                    <a:pt x="110425" y="18882"/>
                  </a:cubicBezTo>
                  <a:cubicBezTo>
                    <a:pt x="110361" y="18813"/>
                    <a:pt x="110292" y="18750"/>
                    <a:pt x="110229" y="18750"/>
                  </a:cubicBezTo>
                  <a:cubicBezTo>
                    <a:pt x="110229" y="18681"/>
                    <a:pt x="110160" y="18681"/>
                    <a:pt x="110096" y="18617"/>
                  </a:cubicBezTo>
                  <a:cubicBezTo>
                    <a:pt x="110027" y="18548"/>
                    <a:pt x="109964" y="18485"/>
                    <a:pt x="109895" y="18485"/>
                  </a:cubicBezTo>
                  <a:cubicBezTo>
                    <a:pt x="109831" y="18416"/>
                    <a:pt x="109762" y="18416"/>
                    <a:pt x="109699" y="18352"/>
                  </a:cubicBezTo>
                  <a:cubicBezTo>
                    <a:pt x="109699" y="18283"/>
                    <a:pt x="109630" y="18220"/>
                    <a:pt x="109566" y="18220"/>
                  </a:cubicBezTo>
                  <a:cubicBezTo>
                    <a:pt x="109497" y="18151"/>
                    <a:pt x="109434" y="18151"/>
                    <a:pt x="109365" y="18087"/>
                  </a:cubicBezTo>
                  <a:cubicBezTo>
                    <a:pt x="109301" y="18018"/>
                    <a:pt x="109232" y="17955"/>
                    <a:pt x="109169" y="17955"/>
                  </a:cubicBezTo>
                  <a:cubicBezTo>
                    <a:pt x="109100" y="17886"/>
                    <a:pt x="109100" y="17822"/>
                    <a:pt x="109036" y="17822"/>
                  </a:cubicBezTo>
                  <a:cubicBezTo>
                    <a:pt x="108968" y="17753"/>
                    <a:pt x="108904" y="17690"/>
                    <a:pt x="108835" y="17690"/>
                  </a:cubicBezTo>
                  <a:cubicBezTo>
                    <a:pt x="108771" y="17621"/>
                    <a:pt x="108703" y="17557"/>
                    <a:pt x="108639" y="17557"/>
                  </a:cubicBezTo>
                  <a:cubicBezTo>
                    <a:pt x="108570" y="17488"/>
                    <a:pt x="108506" y="17425"/>
                    <a:pt x="108438" y="17425"/>
                  </a:cubicBezTo>
                  <a:cubicBezTo>
                    <a:pt x="108374" y="17356"/>
                    <a:pt x="108374" y="17292"/>
                    <a:pt x="108305" y="17292"/>
                  </a:cubicBezTo>
                  <a:cubicBezTo>
                    <a:pt x="108241" y="17223"/>
                    <a:pt x="108173" y="17160"/>
                    <a:pt x="108109" y="17160"/>
                  </a:cubicBezTo>
                  <a:cubicBezTo>
                    <a:pt x="108040" y="17091"/>
                    <a:pt x="107977" y="17027"/>
                    <a:pt x="107908" y="17027"/>
                  </a:cubicBezTo>
                  <a:cubicBezTo>
                    <a:pt x="107844" y="16958"/>
                    <a:pt x="107775" y="16895"/>
                    <a:pt x="107712" y="16895"/>
                  </a:cubicBezTo>
                  <a:cubicBezTo>
                    <a:pt x="107712" y="16826"/>
                    <a:pt x="107643" y="16762"/>
                    <a:pt x="107579" y="16762"/>
                  </a:cubicBezTo>
                  <a:lnTo>
                    <a:pt x="107378" y="16561"/>
                  </a:lnTo>
                  <a:cubicBezTo>
                    <a:pt x="107314" y="16561"/>
                    <a:pt x="107245" y="16497"/>
                    <a:pt x="107182" y="16428"/>
                  </a:cubicBezTo>
                  <a:cubicBezTo>
                    <a:pt x="107113" y="16428"/>
                    <a:pt x="107049" y="16365"/>
                    <a:pt x="106980" y="16296"/>
                  </a:cubicBezTo>
                  <a:lnTo>
                    <a:pt x="106848" y="16163"/>
                  </a:lnTo>
                  <a:cubicBezTo>
                    <a:pt x="106784" y="16163"/>
                    <a:pt x="106715" y="16100"/>
                    <a:pt x="106652" y="16031"/>
                  </a:cubicBezTo>
                  <a:cubicBezTo>
                    <a:pt x="106583" y="16031"/>
                    <a:pt x="106519" y="15967"/>
                    <a:pt x="106450" y="15898"/>
                  </a:cubicBezTo>
                  <a:cubicBezTo>
                    <a:pt x="106387" y="15835"/>
                    <a:pt x="106318" y="15835"/>
                    <a:pt x="106254" y="15766"/>
                  </a:cubicBezTo>
                  <a:cubicBezTo>
                    <a:pt x="106254" y="15702"/>
                    <a:pt x="106185" y="15702"/>
                    <a:pt x="106122" y="15633"/>
                  </a:cubicBezTo>
                  <a:cubicBezTo>
                    <a:pt x="106053" y="15570"/>
                    <a:pt x="105989" y="15570"/>
                    <a:pt x="105920" y="15501"/>
                  </a:cubicBezTo>
                  <a:cubicBezTo>
                    <a:pt x="105857" y="15437"/>
                    <a:pt x="105788" y="15437"/>
                    <a:pt x="105724" y="15369"/>
                  </a:cubicBezTo>
                  <a:cubicBezTo>
                    <a:pt x="105655" y="15305"/>
                    <a:pt x="105592" y="15305"/>
                    <a:pt x="105523" y="15236"/>
                  </a:cubicBezTo>
                  <a:lnTo>
                    <a:pt x="105390" y="15104"/>
                  </a:lnTo>
                  <a:cubicBezTo>
                    <a:pt x="105327" y="15040"/>
                    <a:pt x="105258" y="14971"/>
                    <a:pt x="105194" y="14971"/>
                  </a:cubicBezTo>
                  <a:cubicBezTo>
                    <a:pt x="105125" y="14907"/>
                    <a:pt x="105062" y="14839"/>
                    <a:pt x="104993" y="14839"/>
                  </a:cubicBezTo>
                  <a:lnTo>
                    <a:pt x="104797" y="14642"/>
                  </a:lnTo>
                  <a:cubicBezTo>
                    <a:pt x="104728" y="14642"/>
                    <a:pt x="104728" y="14574"/>
                    <a:pt x="104664" y="14574"/>
                  </a:cubicBezTo>
                  <a:lnTo>
                    <a:pt x="104463" y="14378"/>
                  </a:lnTo>
                  <a:cubicBezTo>
                    <a:pt x="104399" y="14378"/>
                    <a:pt x="104331" y="14309"/>
                    <a:pt x="104331" y="14309"/>
                  </a:cubicBezTo>
                  <a:cubicBezTo>
                    <a:pt x="104198" y="14245"/>
                    <a:pt x="104134" y="14176"/>
                    <a:pt x="104066" y="14113"/>
                  </a:cubicBezTo>
                  <a:cubicBezTo>
                    <a:pt x="104002" y="14113"/>
                    <a:pt x="104002" y="14044"/>
                    <a:pt x="103933" y="14044"/>
                  </a:cubicBezTo>
                  <a:cubicBezTo>
                    <a:pt x="103869" y="13980"/>
                    <a:pt x="103801" y="13911"/>
                    <a:pt x="103668" y="13848"/>
                  </a:cubicBezTo>
                  <a:cubicBezTo>
                    <a:pt x="103668" y="13848"/>
                    <a:pt x="103668" y="13779"/>
                    <a:pt x="103604" y="13779"/>
                  </a:cubicBezTo>
                  <a:cubicBezTo>
                    <a:pt x="103536" y="13715"/>
                    <a:pt x="103403" y="13646"/>
                    <a:pt x="103340" y="13583"/>
                  </a:cubicBezTo>
                  <a:lnTo>
                    <a:pt x="103271" y="13514"/>
                  </a:lnTo>
                  <a:cubicBezTo>
                    <a:pt x="103138" y="13450"/>
                    <a:pt x="103075" y="13381"/>
                    <a:pt x="102942" y="13318"/>
                  </a:cubicBezTo>
                  <a:lnTo>
                    <a:pt x="102942" y="13249"/>
                  </a:lnTo>
                  <a:cubicBezTo>
                    <a:pt x="102810" y="13185"/>
                    <a:pt x="102741" y="13116"/>
                    <a:pt x="102608" y="13053"/>
                  </a:cubicBezTo>
                  <a:cubicBezTo>
                    <a:pt x="101882" y="12454"/>
                    <a:pt x="101151" y="11924"/>
                    <a:pt x="100356" y="11394"/>
                  </a:cubicBezTo>
                  <a:cubicBezTo>
                    <a:pt x="100160" y="11198"/>
                    <a:pt x="99895" y="10996"/>
                    <a:pt x="99630" y="10864"/>
                  </a:cubicBezTo>
                  <a:close/>
                  <a:moveTo>
                    <a:pt x="148713" y="42597"/>
                  </a:moveTo>
                  <a:cubicBezTo>
                    <a:pt x="148713" y="42597"/>
                    <a:pt x="148713" y="42661"/>
                    <a:pt x="148782" y="42661"/>
                  </a:cubicBezTo>
                  <a:cubicBezTo>
                    <a:pt x="148834" y="42661"/>
                    <a:pt x="148934" y="42707"/>
                    <a:pt x="149041" y="42724"/>
                  </a:cubicBezTo>
                  <a:lnTo>
                    <a:pt x="149041" y="42724"/>
                  </a:lnTo>
                  <a:cubicBezTo>
                    <a:pt x="148971" y="42661"/>
                    <a:pt x="148842" y="42659"/>
                    <a:pt x="148713" y="42597"/>
                  </a:cubicBezTo>
                  <a:close/>
                  <a:moveTo>
                    <a:pt x="149041" y="42724"/>
                  </a:moveTo>
                  <a:lnTo>
                    <a:pt x="149041" y="42724"/>
                  </a:lnTo>
                  <a:cubicBezTo>
                    <a:pt x="149043" y="42726"/>
                    <a:pt x="149045" y="42728"/>
                    <a:pt x="149047" y="42729"/>
                  </a:cubicBezTo>
                  <a:lnTo>
                    <a:pt x="149111" y="42729"/>
                  </a:lnTo>
                  <a:cubicBezTo>
                    <a:pt x="149087" y="42729"/>
                    <a:pt x="149064" y="42727"/>
                    <a:pt x="149041" y="42724"/>
                  </a:cubicBezTo>
                  <a:close/>
                  <a:moveTo>
                    <a:pt x="75518" y="0"/>
                  </a:moveTo>
                  <a:cubicBezTo>
                    <a:pt x="75316" y="0"/>
                    <a:pt x="75184" y="0"/>
                    <a:pt x="74988" y="69"/>
                  </a:cubicBezTo>
                  <a:cubicBezTo>
                    <a:pt x="66244" y="265"/>
                    <a:pt x="60017" y="3577"/>
                    <a:pt x="55311" y="8744"/>
                  </a:cubicBezTo>
                  <a:cubicBezTo>
                    <a:pt x="48226" y="16428"/>
                    <a:pt x="44712" y="28289"/>
                    <a:pt x="41267" y="40143"/>
                  </a:cubicBezTo>
                  <a:cubicBezTo>
                    <a:pt x="40541" y="42793"/>
                    <a:pt x="39747" y="45379"/>
                    <a:pt x="38952" y="47960"/>
                  </a:cubicBezTo>
                  <a:cubicBezTo>
                    <a:pt x="38952" y="48029"/>
                    <a:pt x="38952" y="48161"/>
                    <a:pt x="38883" y="48225"/>
                  </a:cubicBezTo>
                  <a:lnTo>
                    <a:pt x="38883" y="48357"/>
                  </a:lnTo>
                  <a:cubicBezTo>
                    <a:pt x="38819" y="48426"/>
                    <a:pt x="38819" y="48490"/>
                    <a:pt x="38750" y="48622"/>
                  </a:cubicBezTo>
                  <a:lnTo>
                    <a:pt x="38750" y="48691"/>
                  </a:lnTo>
                  <a:cubicBezTo>
                    <a:pt x="38750" y="48824"/>
                    <a:pt x="38687" y="48887"/>
                    <a:pt x="38687" y="49020"/>
                  </a:cubicBezTo>
                  <a:lnTo>
                    <a:pt x="38618" y="49089"/>
                  </a:lnTo>
                  <a:cubicBezTo>
                    <a:pt x="38618" y="49221"/>
                    <a:pt x="38554" y="49285"/>
                    <a:pt x="38554" y="49354"/>
                  </a:cubicBezTo>
                  <a:cubicBezTo>
                    <a:pt x="38554" y="49417"/>
                    <a:pt x="38554" y="49417"/>
                    <a:pt x="38485" y="49486"/>
                  </a:cubicBezTo>
                  <a:cubicBezTo>
                    <a:pt x="38485" y="49550"/>
                    <a:pt x="38485" y="49682"/>
                    <a:pt x="38422" y="49751"/>
                  </a:cubicBezTo>
                  <a:lnTo>
                    <a:pt x="38422" y="49884"/>
                  </a:lnTo>
                  <a:cubicBezTo>
                    <a:pt x="38353" y="49947"/>
                    <a:pt x="38353" y="50080"/>
                    <a:pt x="38289" y="50149"/>
                  </a:cubicBezTo>
                  <a:lnTo>
                    <a:pt x="38289" y="50212"/>
                  </a:lnTo>
                  <a:cubicBezTo>
                    <a:pt x="38220" y="50345"/>
                    <a:pt x="38220" y="50414"/>
                    <a:pt x="38157" y="50546"/>
                  </a:cubicBezTo>
                  <a:lnTo>
                    <a:pt x="38157" y="50610"/>
                  </a:lnTo>
                  <a:cubicBezTo>
                    <a:pt x="38157" y="50679"/>
                    <a:pt x="38088" y="50811"/>
                    <a:pt x="38088" y="50944"/>
                  </a:cubicBezTo>
                  <a:lnTo>
                    <a:pt x="38024" y="50944"/>
                  </a:lnTo>
                  <a:cubicBezTo>
                    <a:pt x="38024" y="51076"/>
                    <a:pt x="37955" y="51209"/>
                    <a:pt x="37955" y="51272"/>
                  </a:cubicBezTo>
                  <a:lnTo>
                    <a:pt x="37955" y="51341"/>
                  </a:lnTo>
                  <a:cubicBezTo>
                    <a:pt x="37892" y="51405"/>
                    <a:pt x="37892" y="51405"/>
                    <a:pt x="37892" y="51474"/>
                  </a:cubicBezTo>
                  <a:cubicBezTo>
                    <a:pt x="37113" y="53940"/>
                    <a:pt x="36334" y="56407"/>
                    <a:pt x="35430" y="58748"/>
                  </a:cubicBezTo>
                  <a:lnTo>
                    <a:pt x="35430" y="58748"/>
                  </a:lnTo>
                  <a:cubicBezTo>
                    <a:pt x="35498" y="58597"/>
                    <a:pt x="35587" y="58447"/>
                    <a:pt x="35639" y="58294"/>
                  </a:cubicBezTo>
                  <a:cubicBezTo>
                    <a:pt x="36567" y="55909"/>
                    <a:pt x="37362" y="53461"/>
                    <a:pt x="38157" y="51007"/>
                  </a:cubicBezTo>
                  <a:cubicBezTo>
                    <a:pt x="38157" y="50944"/>
                    <a:pt x="38220" y="50875"/>
                    <a:pt x="38220" y="50811"/>
                  </a:cubicBezTo>
                  <a:cubicBezTo>
                    <a:pt x="38289" y="50679"/>
                    <a:pt x="38289" y="50610"/>
                    <a:pt x="38353" y="50477"/>
                  </a:cubicBezTo>
                  <a:lnTo>
                    <a:pt x="38353" y="50414"/>
                  </a:lnTo>
                  <a:cubicBezTo>
                    <a:pt x="38353" y="50345"/>
                    <a:pt x="38422" y="50212"/>
                    <a:pt x="38422" y="50149"/>
                  </a:cubicBezTo>
                  <a:cubicBezTo>
                    <a:pt x="38422" y="50080"/>
                    <a:pt x="38485" y="50080"/>
                    <a:pt x="38485" y="50080"/>
                  </a:cubicBezTo>
                  <a:cubicBezTo>
                    <a:pt x="38485" y="49947"/>
                    <a:pt x="38554" y="49884"/>
                    <a:pt x="38554" y="49751"/>
                  </a:cubicBezTo>
                  <a:lnTo>
                    <a:pt x="38554" y="49682"/>
                  </a:lnTo>
                  <a:cubicBezTo>
                    <a:pt x="38618" y="49619"/>
                    <a:pt x="38618" y="49486"/>
                    <a:pt x="38687" y="49417"/>
                  </a:cubicBezTo>
                  <a:lnTo>
                    <a:pt x="38687" y="49285"/>
                  </a:lnTo>
                  <a:cubicBezTo>
                    <a:pt x="38750" y="49221"/>
                    <a:pt x="38750" y="49152"/>
                    <a:pt x="38750" y="49020"/>
                  </a:cubicBezTo>
                  <a:cubicBezTo>
                    <a:pt x="38819" y="49020"/>
                    <a:pt x="38819" y="48956"/>
                    <a:pt x="38819" y="48956"/>
                  </a:cubicBezTo>
                  <a:cubicBezTo>
                    <a:pt x="38819" y="48824"/>
                    <a:pt x="38883" y="48755"/>
                    <a:pt x="38883" y="48691"/>
                  </a:cubicBezTo>
                  <a:cubicBezTo>
                    <a:pt x="38883" y="48622"/>
                    <a:pt x="38883" y="48622"/>
                    <a:pt x="38952" y="48559"/>
                  </a:cubicBezTo>
                  <a:cubicBezTo>
                    <a:pt x="38952" y="48490"/>
                    <a:pt x="38952" y="48357"/>
                    <a:pt x="39015" y="48294"/>
                  </a:cubicBezTo>
                  <a:lnTo>
                    <a:pt x="39015" y="48161"/>
                  </a:lnTo>
                  <a:cubicBezTo>
                    <a:pt x="39084" y="48092"/>
                    <a:pt x="39084" y="48029"/>
                    <a:pt x="39148" y="47960"/>
                  </a:cubicBezTo>
                  <a:cubicBezTo>
                    <a:pt x="41071" y="41468"/>
                    <a:pt x="42857" y="34780"/>
                    <a:pt x="44977" y="28485"/>
                  </a:cubicBezTo>
                  <a:cubicBezTo>
                    <a:pt x="47563" y="20869"/>
                    <a:pt x="50743" y="13911"/>
                    <a:pt x="55380" y="8813"/>
                  </a:cubicBezTo>
                  <a:cubicBezTo>
                    <a:pt x="60080" y="3710"/>
                    <a:pt x="66244" y="398"/>
                    <a:pt x="74988" y="133"/>
                  </a:cubicBezTo>
                  <a:lnTo>
                    <a:pt x="75518" y="133"/>
                  </a:lnTo>
                  <a:cubicBezTo>
                    <a:pt x="82205" y="133"/>
                    <a:pt x="88899" y="3577"/>
                    <a:pt x="95920" y="8416"/>
                  </a:cubicBezTo>
                  <a:cubicBezTo>
                    <a:pt x="95920" y="8347"/>
                    <a:pt x="95851" y="8214"/>
                    <a:pt x="95788" y="8151"/>
                  </a:cubicBezTo>
                  <a:cubicBezTo>
                    <a:pt x="88830" y="3445"/>
                    <a:pt x="82142" y="0"/>
                    <a:pt x="75518" y="0"/>
                  </a:cubicBezTo>
                  <a:close/>
                  <a:moveTo>
                    <a:pt x="35430" y="58748"/>
                  </a:moveTo>
                  <a:cubicBezTo>
                    <a:pt x="35409" y="58796"/>
                    <a:pt x="35390" y="58844"/>
                    <a:pt x="35375" y="58893"/>
                  </a:cubicBezTo>
                  <a:cubicBezTo>
                    <a:pt x="35393" y="58845"/>
                    <a:pt x="35412" y="58797"/>
                    <a:pt x="35430" y="58748"/>
                  </a:cubicBezTo>
                  <a:close/>
                  <a:moveTo>
                    <a:pt x="34182" y="61474"/>
                  </a:moveTo>
                  <a:cubicBezTo>
                    <a:pt x="34157" y="61521"/>
                    <a:pt x="34142" y="61560"/>
                    <a:pt x="34129" y="61597"/>
                  </a:cubicBezTo>
                  <a:lnTo>
                    <a:pt x="34129" y="61597"/>
                  </a:lnTo>
                  <a:cubicBezTo>
                    <a:pt x="34147" y="61556"/>
                    <a:pt x="34164" y="61515"/>
                    <a:pt x="34182" y="61474"/>
                  </a:cubicBezTo>
                  <a:close/>
                  <a:moveTo>
                    <a:pt x="34129" y="61597"/>
                  </a:moveTo>
                  <a:lnTo>
                    <a:pt x="34129" y="61597"/>
                  </a:lnTo>
                  <a:cubicBezTo>
                    <a:pt x="33743" y="62478"/>
                    <a:pt x="33298" y="63306"/>
                    <a:pt x="32857" y="64192"/>
                  </a:cubicBezTo>
                  <a:cubicBezTo>
                    <a:pt x="31532" y="66905"/>
                    <a:pt x="29943" y="69359"/>
                    <a:pt x="28151" y="71542"/>
                  </a:cubicBezTo>
                  <a:cubicBezTo>
                    <a:pt x="27357" y="72539"/>
                    <a:pt x="26366" y="73530"/>
                    <a:pt x="25306" y="74526"/>
                  </a:cubicBezTo>
                  <a:lnTo>
                    <a:pt x="25104" y="74722"/>
                  </a:lnTo>
                  <a:cubicBezTo>
                    <a:pt x="24972" y="74855"/>
                    <a:pt x="24839" y="74923"/>
                    <a:pt x="24707" y="75056"/>
                  </a:cubicBezTo>
                  <a:lnTo>
                    <a:pt x="24511" y="75252"/>
                  </a:lnTo>
                  <a:lnTo>
                    <a:pt x="24177" y="75586"/>
                  </a:lnTo>
                  <a:lnTo>
                    <a:pt x="23981" y="75782"/>
                  </a:lnTo>
                  <a:cubicBezTo>
                    <a:pt x="23848" y="75851"/>
                    <a:pt x="23716" y="75983"/>
                    <a:pt x="23583" y="76116"/>
                  </a:cubicBezTo>
                  <a:cubicBezTo>
                    <a:pt x="23514" y="76179"/>
                    <a:pt x="23451" y="76248"/>
                    <a:pt x="23382" y="76248"/>
                  </a:cubicBezTo>
                  <a:cubicBezTo>
                    <a:pt x="23249" y="76381"/>
                    <a:pt x="23117" y="76513"/>
                    <a:pt x="22984" y="76577"/>
                  </a:cubicBezTo>
                  <a:lnTo>
                    <a:pt x="22788" y="76778"/>
                  </a:lnTo>
                  <a:cubicBezTo>
                    <a:pt x="22656" y="76911"/>
                    <a:pt x="22523" y="76974"/>
                    <a:pt x="22455" y="77107"/>
                  </a:cubicBezTo>
                  <a:cubicBezTo>
                    <a:pt x="22322" y="77176"/>
                    <a:pt x="22258" y="77239"/>
                    <a:pt x="22190" y="77308"/>
                  </a:cubicBezTo>
                  <a:cubicBezTo>
                    <a:pt x="22057" y="77372"/>
                    <a:pt x="21993" y="77504"/>
                    <a:pt x="21861" y="77573"/>
                  </a:cubicBezTo>
                  <a:lnTo>
                    <a:pt x="21660" y="77769"/>
                  </a:lnTo>
                  <a:cubicBezTo>
                    <a:pt x="21527" y="77902"/>
                    <a:pt x="21395" y="77971"/>
                    <a:pt x="21262" y="78103"/>
                  </a:cubicBezTo>
                  <a:cubicBezTo>
                    <a:pt x="21199" y="78167"/>
                    <a:pt x="21130" y="78236"/>
                    <a:pt x="21066" y="78236"/>
                  </a:cubicBezTo>
                  <a:cubicBezTo>
                    <a:pt x="20934" y="78368"/>
                    <a:pt x="20801" y="78432"/>
                    <a:pt x="20669" y="78564"/>
                  </a:cubicBezTo>
                  <a:lnTo>
                    <a:pt x="20467" y="78766"/>
                  </a:lnTo>
                  <a:cubicBezTo>
                    <a:pt x="20335" y="78829"/>
                    <a:pt x="20202" y="78962"/>
                    <a:pt x="20139" y="79031"/>
                  </a:cubicBezTo>
                  <a:cubicBezTo>
                    <a:pt x="20070" y="79094"/>
                    <a:pt x="19937" y="79163"/>
                    <a:pt x="19874" y="79227"/>
                  </a:cubicBezTo>
                  <a:cubicBezTo>
                    <a:pt x="19805" y="79359"/>
                    <a:pt x="19672" y="79428"/>
                    <a:pt x="19540" y="79492"/>
                  </a:cubicBezTo>
                  <a:lnTo>
                    <a:pt x="19344" y="79693"/>
                  </a:lnTo>
                  <a:cubicBezTo>
                    <a:pt x="19211" y="79825"/>
                    <a:pt x="19079" y="79889"/>
                    <a:pt x="18946" y="80022"/>
                  </a:cubicBezTo>
                  <a:cubicBezTo>
                    <a:pt x="18877" y="80090"/>
                    <a:pt x="18814" y="80090"/>
                    <a:pt x="18745" y="80154"/>
                  </a:cubicBezTo>
                  <a:lnTo>
                    <a:pt x="18416" y="80488"/>
                  </a:lnTo>
                  <a:cubicBezTo>
                    <a:pt x="18347" y="80551"/>
                    <a:pt x="18215" y="80620"/>
                    <a:pt x="18151" y="80684"/>
                  </a:cubicBezTo>
                  <a:cubicBezTo>
                    <a:pt x="18083" y="80753"/>
                    <a:pt x="17950" y="80816"/>
                    <a:pt x="17818" y="80949"/>
                  </a:cubicBezTo>
                  <a:lnTo>
                    <a:pt x="17621" y="81150"/>
                  </a:lnTo>
                  <a:cubicBezTo>
                    <a:pt x="17489" y="81214"/>
                    <a:pt x="17420" y="81283"/>
                    <a:pt x="17288" y="81415"/>
                  </a:cubicBezTo>
                  <a:cubicBezTo>
                    <a:pt x="17224" y="81479"/>
                    <a:pt x="17092" y="81548"/>
                    <a:pt x="17023" y="81611"/>
                  </a:cubicBezTo>
                  <a:cubicBezTo>
                    <a:pt x="16959" y="81680"/>
                    <a:pt x="16827" y="81744"/>
                    <a:pt x="16758" y="81876"/>
                  </a:cubicBezTo>
                  <a:cubicBezTo>
                    <a:pt x="16625" y="81945"/>
                    <a:pt x="16562" y="82009"/>
                    <a:pt x="16493" y="82078"/>
                  </a:cubicBezTo>
                  <a:cubicBezTo>
                    <a:pt x="16360" y="82141"/>
                    <a:pt x="16297" y="82210"/>
                    <a:pt x="16164" y="82343"/>
                  </a:cubicBezTo>
                  <a:cubicBezTo>
                    <a:pt x="16095" y="82406"/>
                    <a:pt x="16032" y="82475"/>
                    <a:pt x="15899" y="82539"/>
                  </a:cubicBezTo>
                  <a:lnTo>
                    <a:pt x="15634" y="82804"/>
                  </a:lnTo>
                  <a:cubicBezTo>
                    <a:pt x="15565" y="82873"/>
                    <a:pt x="15433" y="82936"/>
                    <a:pt x="15369" y="83005"/>
                  </a:cubicBezTo>
                  <a:cubicBezTo>
                    <a:pt x="15300" y="83069"/>
                    <a:pt x="15168" y="83138"/>
                    <a:pt x="15104" y="83201"/>
                  </a:cubicBezTo>
                  <a:cubicBezTo>
                    <a:pt x="15035" y="83334"/>
                    <a:pt x="14903" y="83403"/>
                    <a:pt x="14839" y="83466"/>
                  </a:cubicBezTo>
                  <a:cubicBezTo>
                    <a:pt x="14770" y="83535"/>
                    <a:pt x="14638" y="83599"/>
                    <a:pt x="14574" y="83668"/>
                  </a:cubicBezTo>
                  <a:cubicBezTo>
                    <a:pt x="14505" y="83800"/>
                    <a:pt x="14373" y="83864"/>
                    <a:pt x="14309" y="83933"/>
                  </a:cubicBezTo>
                  <a:cubicBezTo>
                    <a:pt x="14240" y="83996"/>
                    <a:pt x="14177" y="84065"/>
                    <a:pt x="14044" y="84129"/>
                  </a:cubicBezTo>
                  <a:cubicBezTo>
                    <a:pt x="13975" y="84261"/>
                    <a:pt x="13843" y="84330"/>
                    <a:pt x="13779" y="84394"/>
                  </a:cubicBezTo>
                  <a:lnTo>
                    <a:pt x="13578" y="84595"/>
                  </a:lnTo>
                  <a:cubicBezTo>
                    <a:pt x="13446" y="84659"/>
                    <a:pt x="13313" y="84791"/>
                    <a:pt x="13249" y="84860"/>
                  </a:cubicBezTo>
                  <a:cubicBezTo>
                    <a:pt x="13181" y="84924"/>
                    <a:pt x="13117" y="84992"/>
                    <a:pt x="13048" y="84992"/>
                  </a:cubicBezTo>
                  <a:cubicBezTo>
                    <a:pt x="12984" y="85125"/>
                    <a:pt x="12852" y="85257"/>
                    <a:pt x="12720" y="85321"/>
                  </a:cubicBezTo>
                  <a:lnTo>
                    <a:pt x="12587" y="85453"/>
                  </a:lnTo>
                  <a:lnTo>
                    <a:pt x="12190" y="85851"/>
                  </a:lnTo>
                  <a:lnTo>
                    <a:pt x="12121" y="85851"/>
                  </a:lnTo>
                  <a:cubicBezTo>
                    <a:pt x="12057" y="85920"/>
                    <a:pt x="11988" y="86052"/>
                    <a:pt x="11856" y="86116"/>
                  </a:cubicBezTo>
                  <a:lnTo>
                    <a:pt x="11193" y="86778"/>
                  </a:lnTo>
                  <a:cubicBezTo>
                    <a:pt x="10531" y="87377"/>
                    <a:pt x="9937" y="88040"/>
                    <a:pt x="9275" y="88633"/>
                  </a:cubicBezTo>
                  <a:cubicBezTo>
                    <a:pt x="9057" y="88908"/>
                    <a:pt x="8793" y="89179"/>
                    <a:pt x="8558" y="89413"/>
                  </a:cubicBezTo>
                  <a:lnTo>
                    <a:pt x="8558" y="89413"/>
                  </a:lnTo>
                  <a:cubicBezTo>
                    <a:pt x="9172" y="88800"/>
                    <a:pt x="9790" y="88192"/>
                    <a:pt x="10467" y="87642"/>
                  </a:cubicBezTo>
                  <a:cubicBezTo>
                    <a:pt x="10600" y="87441"/>
                    <a:pt x="10796" y="87308"/>
                    <a:pt x="10928" y="87176"/>
                  </a:cubicBezTo>
                  <a:lnTo>
                    <a:pt x="11326" y="86778"/>
                  </a:lnTo>
                  <a:cubicBezTo>
                    <a:pt x="11395" y="86778"/>
                    <a:pt x="11395" y="86715"/>
                    <a:pt x="11395" y="86715"/>
                  </a:cubicBezTo>
                  <a:cubicBezTo>
                    <a:pt x="11527" y="86582"/>
                    <a:pt x="11723" y="86450"/>
                    <a:pt x="11856" y="86317"/>
                  </a:cubicBezTo>
                  <a:cubicBezTo>
                    <a:pt x="11856" y="86248"/>
                    <a:pt x="11925" y="86248"/>
                    <a:pt x="11988" y="86185"/>
                  </a:cubicBezTo>
                  <a:cubicBezTo>
                    <a:pt x="12121" y="86052"/>
                    <a:pt x="12253" y="85983"/>
                    <a:pt x="12386" y="85851"/>
                  </a:cubicBezTo>
                  <a:cubicBezTo>
                    <a:pt x="12386" y="85787"/>
                    <a:pt x="12455" y="85718"/>
                    <a:pt x="12518" y="85718"/>
                  </a:cubicBezTo>
                  <a:lnTo>
                    <a:pt x="12852" y="85390"/>
                  </a:lnTo>
                  <a:lnTo>
                    <a:pt x="13048" y="85188"/>
                  </a:lnTo>
                  <a:cubicBezTo>
                    <a:pt x="13181" y="85125"/>
                    <a:pt x="13313" y="84992"/>
                    <a:pt x="13382" y="84924"/>
                  </a:cubicBezTo>
                  <a:cubicBezTo>
                    <a:pt x="13446" y="84860"/>
                    <a:pt x="13514" y="84791"/>
                    <a:pt x="13647" y="84727"/>
                  </a:cubicBezTo>
                  <a:cubicBezTo>
                    <a:pt x="13711" y="84595"/>
                    <a:pt x="13843" y="84526"/>
                    <a:pt x="13912" y="84462"/>
                  </a:cubicBezTo>
                  <a:cubicBezTo>
                    <a:pt x="13975" y="84330"/>
                    <a:pt x="14108" y="84261"/>
                    <a:pt x="14177" y="84197"/>
                  </a:cubicBezTo>
                  <a:cubicBezTo>
                    <a:pt x="14240" y="84129"/>
                    <a:pt x="14373" y="84065"/>
                    <a:pt x="14442" y="83933"/>
                  </a:cubicBezTo>
                  <a:cubicBezTo>
                    <a:pt x="14574" y="83864"/>
                    <a:pt x="14638" y="83800"/>
                    <a:pt x="14707" y="83731"/>
                  </a:cubicBezTo>
                  <a:cubicBezTo>
                    <a:pt x="14839" y="83668"/>
                    <a:pt x="14903" y="83599"/>
                    <a:pt x="14972" y="83466"/>
                  </a:cubicBezTo>
                  <a:cubicBezTo>
                    <a:pt x="15104" y="83403"/>
                    <a:pt x="15168" y="83334"/>
                    <a:pt x="15300" y="83270"/>
                  </a:cubicBezTo>
                  <a:cubicBezTo>
                    <a:pt x="15369" y="83201"/>
                    <a:pt x="15433" y="83069"/>
                    <a:pt x="15565" y="83005"/>
                  </a:cubicBezTo>
                  <a:cubicBezTo>
                    <a:pt x="15634" y="82936"/>
                    <a:pt x="15767" y="82873"/>
                    <a:pt x="15830" y="82740"/>
                  </a:cubicBezTo>
                  <a:lnTo>
                    <a:pt x="15899" y="82740"/>
                  </a:lnTo>
                  <a:lnTo>
                    <a:pt x="16095" y="82539"/>
                  </a:lnTo>
                  <a:cubicBezTo>
                    <a:pt x="16228" y="82475"/>
                    <a:pt x="16297" y="82406"/>
                    <a:pt x="16429" y="82274"/>
                  </a:cubicBezTo>
                  <a:cubicBezTo>
                    <a:pt x="16493" y="82210"/>
                    <a:pt x="16562" y="82141"/>
                    <a:pt x="16694" y="82078"/>
                  </a:cubicBezTo>
                  <a:lnTo>
                    <a:pt x="16959" y="81813"/>
                  </a:lnTo>
                  <a:cubicBezTo>
                    <a:pt x="17092" y="81744"/>
                    <a:pt x="17155" y="81680"/>
                    <a:pt x="17224" y="81611"/>
                  </a:cubicBezTo>
                  <a:cubicBezTo>
                    <a:pt x="17357" y="81548"/>
                    <a:pt x="17420" y="81415"/>
                    <a:pt x="17553" y="81346"/>
                  </a:cubicBezTo>
                  <a:cubicBezTo>
                    <a:pt x="17621" y="81283"/>
                    <a:pt x="17685" y="81214"/>
                    <a:pt x="17818" y="81150"/>
                  </a:cubicBezTo>
                  <a:cubicBezTo>
                    <a:pt x="17886" y="81018"/>
                    <a:pt x="18019" y="80949"/>
                    <a:pt x="18151" y="80885"/>
                  </a:cubicBezTo>
                  <a:lnTo>
                    <a:pt x="18347" y="80684"/>
                  </a:lnTo>
                  <a:cubicBezTo>
                    <a:pt x="18480" y="80551"/>
                    <a:pt x="18612" y="80488"/>
                    <a:pt x="18681" y="80355"/>
                  </a:cubicBezTo>
                  <a:cubicBezTo>
                    <a:pt x="18814" y="80287"/>
                    <a:pt x="18877" y="80223"/>
                    <a:pt x="18946" y="80154"/>
                  </a:cubicBezTo>
                  <a:cubicBezTo>
                    <a:pt x="19079" y="80090"/>
                    <a:pt x="19142" y="80022"/>
                    <a:pt x="19275" y="79889"/>
                  </a:cubicBezTo>
                  <a:cubicBezTo>
                    <a:pt x="19344" y="79825"/>
                    <a:pt x="19407" y="79757"/>
                    <a:pt x="19540" y="79693"/>
                  </a:cubicBezTo>
                  <a:cubicBezTo>
                    <a:pt x="19609" y="79624"/>
                    <a:pt x="19741" y="79492"/>
                    <a:pt x="19874" y="79428"/>
                  </a:cubicBezTo>
                  <a:lnTo>
                    <a:pt x="20070" y="79227"/>
                  </a:lnTo>
                  <a:cubicBezTo>
                    <a:pt x="20202" y="79094"/>
                    <a:pt x="20335" y="79031"/>
                    <a:pt x="20467" y="78898"/>
                  </a:cubicBezTo>
                  <a:cubicBezTo>
                    <a:pt x="20536" y="78829"/>
                    <a:pt x="20600" y="78829"/>
                    <a:pt x="20669" y="78766"/>
                  </a:cubicBezTo>
                  <a:cubicBezTo>
                    <a:pt x="20801" y="78633"/>
                    <a:pt x="20934" y="78564"/>
                    <a:pt x="21066" y="78432"/>
                  </a:cubicBezTo>
                  <a:lnTo>
                    <a:pt x="21262" y="78236"/>
                  </a:lnTo>
                  <a:cubicBezTo>
                    <a:pt x="21395" y="78167"/>
                    <a:pt x="21527" y="78034"/>
                    <a:pt x="21596" y="77971"/>
                  </a:cubicBezTo>
                  <a:cubicBezTo>
                    <a:pt x="21660" y="77902"/>
                    <a:pt x="21792" y="77838"/>
                    <a:pt x="21861" y="77769"/>
                  </a:cubicBezTo>
                  <a:lnTo>
                    <a:pt x="22190" y="77441"/>
                  </a:lnTo>
                  <a:cubicBezTo>
                    <a:pt x="22258" y="77372"/>
                    <a:pt x="22322" y="77308"/>
                    <a:pt x="22455" y="77239"/>
                  </a:cubicBezTo>
                  <a:cubicBezTo>
                    <a:pt x="22523" y="77176"/>
                    <a:pt x="22656" y="77043"/>
                    <a:pt x="22788" y="76974"/>
                  </a:cubicBezTo>
                  <a:lnTo>
                    <a:pt x="22984" y="76778"/>
                  </a:lnTo>
                  <a:cubicBezTo>
                    <a:pt x="23117" y="76646"/>
                    <a:pt x="23249" y="76577"/>
                    <a:pt x="23382" y="76444"/>
                  </a:cubicBezTo>
                  <a:lnTo>
                    <a:pt x="23583" y="76248"/>
                  </a:lnTo>
                  <a:cubicBezTo>
                    <a:pt x="23716" y="76116"/>
                    <a:pt x="23848" y="76047"/>
                    <a:pt x="23981" y="75914"/>
                  </a:cubicBezTo>
                  <a:lnTo>
                    <a:pt x="24177" y="75718"/>
                  </a:lnTo>
                  <a:cubicBezTo>
                    <a:pt x="24309" y="75650"/>
                    <a:pt x="24442" y="75517"/>
                    <a:pt x="24511" y="75385"/>
                  </a:cubicBezTo>
                  <a:cubicBezTo>
                    <a:pt x="24574" y="75321"/>
                    <a:pt x="24707" y="75252"/>
                    <a:pt x="24776" y="75188"/>
                  </a:cubicBezTo>
                  <a:lnTo>
                    <a:pt x="25104" y="74855"/>
                  </a:lnTo>
                  <a:lnTo>
                    <a:pt x="25306" y="74659"/>
                  </a:lnTo>
                  <a:cubicBezTo>
                    <a:pt x="26429" y="73662"/>
                    <a:pt x="27425" y="72602"/>
                    <a:pt x="28220" y="71611"/>
                  </a:cubicBezTo>
                  <a:cubicBezTo>
                    <a:pt x="29943" y="69624"/>
                    <a:pt x="31400" y="67303"/>
                    <a:pt x="32725" y="64786"/>
                  </a:cubicBezTo>
                  <a:cubicBezTo>
                    <a:pt x="33186" y="63795"/>
                    <a:pt x="33652" y="62798"/>
                    <a:pt x="34050" y="61807"/>
                  </a:cubicBezTo>
                  <a:cubicBezTo>
                    <a:pt x="34090" y="61722"/>
                    <a:pt x="34105" y="61664"/>
                    <a:pt x="34129" y="61597"/>
                  </a:cubicBezTo>
                  <a:close/>
                  <a:moveTo>
                    <a:pt x="8558" y="89413"/>
                  </a:moveTo>
                  <a:lnTo>
                    <a:pt x="8558" y="89413"/>
                  </a:lnTo>
                  <a:cubicBezTo>
                    <a:pt x="8509" y="89462"/>
                    <a:pt x="8460" y="89511"/>
                    <a:pt x="8411" y="89561"/>
                  </a:cubicBezTo>
                  <a:cubicBezTo>
                    <a:pt x="8458" y="89513"/>
                    <a:pt x="8507" y="89464"/>
                    <a:pt x="8558" y="89413"/>
                  </a:cubicBezTo>
                  <a:close/>
                  <a:moveTo>
                    <a:pt x="7288" y="91018"/>
                  </a:moveTo>
                  <a:cubicBezTo>
                    <a:pt x="7219" y="91018"/>
                    <a:pt x="7219" y="91087"/>
                    <a:pt x="7219" y="91087"/>
                  </a:cubicBezTo>
                  <a:lnTo>
                    <a:pt x="7288" y="91018"/>
                  </a:lnTo>
                  <a:close/>
                  <a:moveTo>
                    <a:pt x="6890" y="91484"/>
                  </a:moveTo>
                  <a:lnTo>
                    <a:pt x="6890" y="91484"/>
                  </a:lnTo>
                  <a:cubicBezTo>
                    <a:pt x="6890" y="91484"/>
                    <a:pt x="6888" y="91486"/>
                    <a:pt x="6884" y="91490"/>
                  </a:cubicBezTo>
                  <a:lnTo>
                    <a:pt x="6884" y="91490"/>
                  </a:lnTo>
                  <a:cubicBezTo>
                    <a:pt x="6886" y="91488"/>
                    <a:pt x="6888" y="91486"/>
                    <a:pt x="6890" y="91484"/>
                  </a:cubicBezTo>
                  <a:close/>
                  <a:moveTo>
                    <a:pt x="6884" y="91490"/>
                  </a:moveTo>
                  <a:cubicBezTo>
                    <a:pt x="6794" y="91579"/>
                    <a:pt x="6674" y="91668"/>
                    <a:pt x="6566" y="91756"/>
                  </a:cubicBezTo>
                  <a:lnTo>
                    <a:pt x="6566" y="91756"/>
                  </a:lnTo>
                  <a:cubicBezTo>
                    <a:pt x="6640" y="91698"/>
                    <a:pt x="6723" y="91649"/>
                    <a:pt x="6821" y="91617"/>
                  </a:cubicBezTo>
                  <a:cubicBezTo>
                    <a:pt x="6821" y="91560"/>
                    <a:pt x="6867" y="91508"/>
                    <a:pt x="6884" y="91490"/>
                  </a:cubicBezTo>
                  <a:close/>
                  <a:moveTo>
                    <a:pt x="6566" y="91756"/>
                  </a:moveTo>
                  <a:lnTo>
                    <a:pt x="6566" y="91756"/>
                  </a:lnTo>
                  <a:cubicBezTo>
                    <a:pt x="6538" y="91777"/>
                    <a:pt x="6512" y="91800"/>
                    <a:pt x="6487" y="91823"/>
                  </a:cubicBezTo>
                  <a:lnTo>
                    <a:pt x="6487" y="91823"/>
                  </a:lnTo>
                  <a:cubicBezTo>
                    <a:pt x="6512" y="91801"/>
                    <a:pt x="6538" y="91778"/>
                    <a:pt x="6566" y="91756"/>
                  </a:cubicBezTo>
                  <a:close/>
                  <a:moveTo>
                    <a:pt x="6487" y="91823"/>
                  </a:moveTo>
                  <a:cubicBezTo>
                    <a:pt x="6464" y="91843"/>
                    <a:pt x="6443" y="91862"/>
                    <a:pt x="6424" y="91882"/>
                  </a:cubicBezTo>
                  <a:cubicBezTo>
                    <a:pt x="6360" y="91882"/>
                    <a:pt x="6360" y="91945"/>
                    <a:pt x="6360" y="91945"/>
                  </a:cubicBezTo>
                  <a:cubicBezTo>
                    <a:pt x="6402" y="91904"/>
                    <a:pt x="6443" y="91862"/>
                    <a:pt x="6487" y="91823"/>
                  </a:cubicBezTo>
                  <a:close/>
                  <a:moveTo>
                    <a:pt x="6493" y="91945"/>
                  </a:moveTo>
                  <a:lnTo>
                    <a:pt x="6493" y="91945"/>
                  </a:lnTo>
                  <a:cubicBezTo>
                    <a:pt x="6360" y="92078"/>
                    <a:pt x="6228" y="92147"/>
                    <a:pt x="6095" y="92279"/>
                  </a:cubicBezTo>
                  <a:lnTo>
                    <a:pt x="5963" y="92412"/>
                  </a:lnTo>
                  <a:cubicBezTo>
                    <a:pt x="6026" y="92412"/>
                    <a:pt x="6026" y="92343"/>
                    <a:pt x="6095" y="92343"/>
                  </a:cubicBezTo>
                  <a:cubicBezTo>
                    <a:pt x="6159" y="92279"/>
                    <a:pt x="6291" y="92210"/>
                    <a:pt x="6360" y="92147"/>
                  </a:cubicBezTo>
                  <a:cubicBezTo>
                    <a:pt x="6424" y="92078"/>
                    <a:pt x="6424" y="92014"/>
                    <a:pt x="6493" y="91945"/>
                  </a:cubicBezTo>
                  <a:close/>
                  <a:moveTo>
                    <a:pt x="6095" y="92412"/>
                  </a:moveTo>
                  <a:lnTo>
                    <a:pt x="5761" y="92740"/>
                  </a:lnTo>
                  <a:cubicBezTo>
                    <a:pt x="5738" y="92766"/>
                    <a:pt x="5714" y="92791"/>
                    <a:pt x="5689" y="92812"/>
                  </a:cubicBezTo>
                  <a:lnTo>
                    <a:pt x="5689" y="92812"/>
                  </a:lnTo>
                  <a:lnTo>
                    <a:pt x="5963" y="92677"/>
                  </a:lnTo>
                  <a:cubicBezTo>
                    <a:pt x="6026" y="92608"/>
                    <a:pt x="6026" y="92544"/>
                    <a:pt x="6095" y="92412"/>
                  </a:cubicBezTo>
                  <a:close/>
                  <a:moveTo>
                    <a:pt x="5689" y="92812"/>
                  </a:moveTo>
                  <a:lnTo>
                    <a:pt x="5565" y="92873"/>
                  </a:lnTo>
                  <a:cubicBezTo>
                    <a:pt x="5605" y="92873"/>
                    <a:pt x="5647" y="92847"/>
                    <a:pt x="5689" y="92812"/>
                  </a:cubicBezTo>
                  <a:close/>
                  <a:moveTo>
                    <a:pt x="5761" y="92942"/>
                  </a:moveTo>
                  <a:cubicBezTo>
                    <a:pt x="5629" y="93005"/>
                    <a:pt x="5496" y="93074"/>
                    <a:pt x="5433" y="93138"/>
                  </a:cubicBezTo>
                  <a:cubicBezTo>
                    <a:pt x="5364" y="93207"/>
                    <a:pt x="5300" y="93339"/>
                    <a:pt x="5231" y="93403"/>
                  </a:cubicBezTo>
                  <a:cubicBezTo>
                    <a:pt x="5364" y="93339"/>
                    <a:pt x="5433" y="93270"/>
                    <a:pt x="5565" y="93207"/>
                  </a:cubicBezTo>
                  <a:cubicBezTo>
                    <a:pt x="5629" y="93074"/>
                    <a:pt x="5698" y="93005"/>
                    <a:pt x="5761" y="92942"/>
                  </a:cubicBezTo>
                  <a:close/>
                  <a:moveTo>
                    <a:pt x="5364" y="93403"/>
                  </a:moveTo>
                  <a:lnTo>
                    <a:pt x="5364" y="93403"/>
                  </a:lnTo>
                  <a:cubicBezTo>
                    <a:pt x="5300" y="93472"/>
                    <a:pt x="5168" y="93535"/>
                    <a:pt x="5099" y="93604"/>
                  </a:cubicBezTo>
                  <a:cubicBezTo>
                    <a:pt x="5035" y="93668"/>
                    <a:pt x="4966" y="93800"/>
                    <a:pt x="4903" y="93869"/>
                  </a:cubicBezTo>
                  <a:cubicBezTo>
                    <a:pt x="4966" y="93800"/>
                    <a:pt x="5099" y="93736"/>
                    <a:pt x="5168" y="93668"/>
                  </a:cubicBezTo>
                  <a:cubicBezTo>
                    <a:pt x="5231" y="93604"/>
                    <a:pt x="5300" y="93472"/>
                    <a:pt x="5364" y="93403"/>
                  </a:cubicBezTo>
                  <a:close/>
                  <a:moveTo>
                    <a:pt x="5035" y="93869"/>
                  </a:moveTo>
                  <a:cubicBezTo>
                    <a:pt x="4966" y="93933"/>
                    <a:pt x="4834" y="94001"/>
                    <a:pt x="4770" y="94065"/>
                  </a:cubicBezTo>
                  <a:cubicBezTo>
                    <a:pt x="4702" y="94134"/>
                    <a:pt x="4638" y="94266"/>
                    <a:pt x="4569" y="94330"/>
                  </a:cubicBezTo>
                  <a:cubicBezTo>
                    <a:pt x="4638" y="94266"/>
                    <a:pt x="4702" y="94266"/>
                    <a:pt x="4834" y="94198"/>
                  </a:cubicBezTo>
                  <a:cubicBezTo>
                    <a:pt x="4903" y="94065"/>
                    <a:pt x="4966" y="94001"/>
                    <a:pt x="5035" y="93869"/>
                  </a:cubicBezTo>
                  <a:close/>
                  <a:moveTo>
                    <a:pt x="4702" y="94330"/>
                  </a:moveTo>
                  <a:cubicBezTo>
                    <a:pt x="4638" y="94399"/>
                    <a:pt x="4505" y="94462"/>
                    <a:pt x="4437" y="94531"/>
                  </a:cubicBezTo>
                  <a:cubicBezTo>
                    <a:pt x="4039" y="95125"/>
                    <a:pt x="3642" y="95724"/>
                    <a:pt x="3313" y="96317"/>
                  </a:cubicBezTo>
                  <a:cubicBezTo>
                    <a:pt x="1257" y="99831"/>
                    <a:pt x="1" y="103673"/>
                    <a:pt x="1" y="107976"/>
                  </a:cubicBezTo>
                  <a:cubicBezTo>
                    <a:pt x="1" y="109168"/>
                    <a:pt x="65" y="110361"/>
                    <a:pt x="266" y="111553"/>
                  </a:cubicBezTo>
                  <a:cubicBezTo>
                    <a:pt x="2121" y="123344"/>
                    <a:pt x="8745" y="132422"/>
                    <a:pt x="17818" y="139047"/>
                  </a:cubicBezTo>
                  <a:cubicBezTo>
                    <a:pt x="22587" y="142491"/>
                    <a:pt x="27955" y="145273"/>
                    <a:pt x="33716" y="147457"/>
                  </a:cubicBezTo>
                  <a:cubicBezTo>
                    <a:pt x="35537" y="148127"/>
                    <a:pt x="37416" y="148739"/>
                    <a:pt x="39296" y="149294"/>
                  </a:cubicBezTo>
                  <a:lnTo>
                    <a:pt x="39296" y="149294"/>
                  </a:lnTo>
                  <a:cubicBezTo>
                    <a:pt x="37459" y="148681"/>
                    <a:pt x="35622" y="148064"/>
                    <a:pt x="33785" y="147393"/>
                  </a:cubicBezTo>
                  <a:cubicBezTo>
                    <a:pt x="28019" y="145205"/>
                    <a:pt x="22656" y="142359"/>
                    <a:pt x="17886" y="138914"/>
                  </a:cubicBezTo>
                  <a:cubicBezTo>
                    <a:pt x="8809" y="132290"/>
                    <a:pt x="2253" y="123281"/>
                    <a:pt x="398" y="111553"/>
                  </a:cubicBezTo>
                  <a:cubicBezTo>
                    <a:pt x="197" y="110297"/>
                    <a:pt x="133" y="109105"/>
                    <a:pt x="133" y="107976"/>
                  </a:cubicBezTo>
                  <a:cubicBezTo>
                    <a:pt x="133" y="103673"/>
                    <a:pt x="1389" y="99831"/>
                    <a:pt x="3446" y="96386"/>
                  </a:cubicBezTo>
                  <a:cubicBezTo>
                    <a:pt x="3843" y="95724"/>
                    <a:pt x="4240" y="94992"/>
                    <a:pt x="4702" y="94330"/>
                  </a:cubicBezTo>
                  <a:close/>
                  <a:moveTo>
                    <a:pt x="39296" y="149294"/>
                  </a:moveTo>
                  <a:lnTo>
                    <a:pt x="39296" y="149294"/>
                  </a:lnTo>
                  <a:cubicBezTo>
                    <a:pt x="39446" y="149344"/>
                    <a:pt x="39596" y="149394"/>
                    <a:pt x="39747" y="149444"/>
                  </a:cubicBezTo>
                  <a:lnTo>
                    <a:pt x="39810" y="149444"/>
                  </a:lnTo>
                  <a:cubicBezTo>
                    <a:pt x="39639" y="149394"/>
                    <a:pt x="39467" y="149344"/>
                    <a:pt x="39296" y="149294"/>
                  </a:cubicBezTo>
                  <a:close/>
                  <a:moveTo>
                    <a:pt x="39614" y="149513"/>
                  </a:moveTo>
                  <a:cubicBezTo>
                    <a:pt x="42460" y="150371"/>
                    <a:pt x="45443" y="151103"/>
                    <a:pt x="48422" y="151696"/>
                  </a:cubicBezTo>
                  <a:lnTo>
                    <a:pt x="50409" y="152094"/>
                  </a:lnTo>
                  <a:cubicBezTo>
                    <a:pt x="54850" y="152889"/>
                    <a:pt x="58756" y="153752"/>
                    <a:pt x="62200" y="154743"/>
                  </a:cubicBezTo>
                  <a:cubicBezTo>
                    <a:pt x="62269" y="154743"/>
                    <a:pt x="62333" y="154812"/>
                    <a:pt x="62465" y="154812"/>
                  </a:cubicBezTo>
                  <a:cubicBezTo>
                    <a:pt x="62534" y="154812"/>
                    <a:pt x="62534" y="154812"/>
                    <a:pt x="62598" y="154876"/>
                  </a:cubicBezTo>
                  <a:cubicBezTo>
                    <a:pt x="62667" y="154876"/>
                    <a:pt x="62799" y="154945"/>
                    <a:pt x="62863" y="154945"/>
                  </a:cubicBezTo>
                  <a:cubicBezTo>
                    <a:pt x="62931" y="154945"/>
                    <a:pt x="62995" y="154945"/>
                    <a:pt x="62995" y="155008"/>
                  </a:cubicBezTo>
                  <a:cubicBezTo>
                    <a:pt x="63128" y="155008"/>
                    <a:pt x="63196" y="155008"/>
                    <a:pt x="63329" y="155077"/>
                  </a:cubicBezTo>
                  <a:lnTo>
                    <a:pt x="63461" y="155077"/>
                  </a:lnTo>
                  <a:cubicBezTo>
                    <a:pt x="63525" y="155141"/>
                    <a:pt x="63658" y="155141"/>
                    <a:pt x="63726" y="155210"/>
                  </a:cubicBezTo>
                  <a:lnTo>
                    <a:pt x="63922" y="155210"/>
                  </a:lnTo>
                  <a:cubicBezTo>
                    <a:pt x="63991" y="155273"/>
                    <a:pt x="64124" y="155273"/>
                    <a:pt x="64187" y="155342"/>
                  </a:cubicBezTo>
                  <a:lnTo>
                    <a:pt x="64320" y="155342"/>
                  </a:lnTo>
                  <a:cubicBezTo>
                    <a:pt x="64452" y="155406"/>
                    <a:pt x="64521" y="155406"/>
                    <a:pt x="64654" y="155475"/>
                  </a:cubicBezTo>
                  <a:lnTo>
                    <a:pt x="64786" y="155475"/>
                  </a:lnTo>
                  <a:cubicBezTo>
                    <a:pt x="64850" y="155538"/>
                    <a:pt x="64982" y="155538"/>
                    <a:pt x="65051" y="155607"/>
                  </a:cubicBezTo>
                  <a:lnTo>
                    <a:pt x="65247" y="155607"/>
                  </a:lnTo>
                  <a:cubicBezTo>
                    <a:pt x="65316" y="155671"/>
                    <a:pt x="65449" y="155671"/>
                    <a:pt x="65512" y="155740"/>
                  </a:cubicBezTo>
                  <a:cubicBezTo>
                    <a:pt x="65581" y="155740"/>
                    <a:pt x="65645" y="155740"/>
                    <a:pt x="65645" y="155803"/>
                  </a:cubicBezTo>
                  <a:cubicBezTo>
                    <a:pt x="65777" y="155803"/>
                    <a:pt x="65846" y="155872"/>
                    <a:pt x="65979" y="155872"/>
                  </a:cubicBezTo>
                  <a:cubicBezTo>
                    <a:pt x="66042" y="155872"/>
                    <a:pt x="66042" y="155872"/>
                    <a:pt x="66111" y="155936"/>
                  </a:cubicBezTo>
                  <a:cubicBezTo>
                    <a:pt x="66244" y="155936"/>
                    <a:pt x="66307" y="156005"/>
                    <a:pt x="66440" y="156005"/>
                  </a:cubicBezTo>
                  <a:cubicBezTo>
                    <a:pt x="66509" y="156005"/>
                    <a:pt x="66509" y="156068"/>
                    <a:pt x="66572" y="156068"/>
                  </a:cubicBezTo>
                  <a:cubicBezTo>
                    <a:pt x="66705" y="156068"/>
                    <a:pt x="66774" y="156137"/>
                    <a:pt x="66906" y="156201"/>
                  </a:cubicBezTo>
                  <a:lnTo>
                    <a:pt x="67039" y="156201"/>
                  </a:lnTo>
                  <a:cubicBezTo>
                    <a:pt x="67102" y="156270"/>
                    <a:pt x="67235" y="156270"/>
                    <a:pt x="67367" y="156333"/>
                  </a:cubicBezTo>
                  <a:cubicBezTo>
                    <a:pt x="67367" y="156333"/>
                    <a:pt x="67436" y="156333"/>
                    <a:pt x="67500" y="156402"/>
                  </a:cubicBezTo>
                  <a:cubicBezTo>
                    <a:pt x="67568" y="156402"/>
                    <a:pt x="67701" y="156466"/>
                    <a:pt x="67833" y="156466"/>
                  </a:cubicBezTo>
                  <a:cubicBezTo>
                    <a:pt x="67833" y="156535"/>
                    <a:pt x="67897" y="156535"/>
                    <a:pt x="67966" y="156535"/>
                  </a:cubicBezTo>
                  <a:cubicBezTo>
                    <a:pt x="68030" y="156598"/>
                    <a:pt x="68162" y="156598"/>
                    <a:pt x="68294" y="156667"/>
                  </a:cubicBezTo>
                  <a:lnTo>
                    <a:pt x="68427" y="156667"/>
                  </a:lnTo>
                  <a:cubicBezTo>
                    <a:pt x="68496" y="156731"/>
                    <a:pt x="68628" y="156800"/>
                    <a:pt x="68761" y="156800"/>
                  </a:cubicBezTo>
                  <a:cubicBezTo>
                    <a:pt x="68824" y="156800"/>
                    <a:pt x="68824" y="156863"/>
                    <a:pt x="68824" y="156863"/>
                  </a:cubicBezTo>
                  <a:cubicBezTo>
                    <a:pt x="68957" y="156863"/>
                    <a:pt x="69089" y="156932"/>
                    <a:pt x="69222" y="156996"/>
                  </a:cubicBezTo>
                  <a:lnTo>
                    <a:pt x="69291" y="156996"/>
                  </a:lnTo>
                  <a:cubicBezTo>
                    <a:pt x="69423" y="157065"/>
                    <a:pt x="69556" y="157128"/>
                    <a:pt x="69688" y="157128"/>
                  </a:cubicBezTo>
                  <a:lnTo>
                    <a:pt x="69752" y="157197"/>
                  </a:lnTo>
                  <a:cubicBezTo>
                    <a:pt x="69884" y="157261"/>
                    <a:pt x="70017" y="157261"/>
                    <a:pt x="70218" y="157330"/>
                  </a:cubicBezTo>
                  <a:cubicBezTo>
                    <a:pt x="70351" y="157393"/>
                    <a:pt x="70414" y="157462"/>
                    <a:pt x="70547" y="157462"/>
                  </a:cubicBezTo>
                  <a:cubicBezTo>
                    <a:pt x="72534" y="158257"/>
                    <a:pt x="74325" y="158983"/>
                    <a:pt x="75979" y="159778"/>
                  </a:cubicBezTo>
                  <a:cubicBezTo>
                    <a:pt x="76313" y="159979"/>
                    <a:pt x="76641" y="160112"/>
                    <a:pt x="76975" y="160244"/>
                  </a:cubicBezTo>
                  <a:cubicBezTo>
                    <a:pt x="75316" y="159449"/>
                    <a:pt x="73594" y="158586"/>
                    <a:pt x="71676" y="157791"/>
                  </a:cubicBezTo>
                  <a:cubicBezTo>
                    <a:pt x="71607" y="157791"/>
                    <a:pt x="71607" y="157727"/>
                    <a:pt x="71543" y="157727"/>
                  </a:cubicBezTo>
                  <a:cubicBezTo>
                    <a:pt x="71342" y="157658"/>
                    <a:pt x="71209" y="157595"/>
                    <a:pt x="71077" y="157526"/>
                  </a:cubicBezTo>
                  <a:lnTo>
                    <a:pt x="71013" y="157526"/>
                  </a:lnTo>
                  <a:cubicBezTo>
                    <a:pt x="70881" y="157462"/>
                    <a:pt x="70748" y="157393"/>
                    <a:pt x="70547" y="157330"/>
                  </a:cubicBezTo>
                  <a:lnTo>
                    <a:pt x="70483" y="157330"/>
                  </a:lnTo>
                  <a:cubicBezTo>
                    <a:pt x="70351" y="157261"/>
                    <a:pt x="70218" y="157197"/>
                    <a:pt x="70086" y="157197"/>
                  </a:cubicBezTo>
                  <a:lnTo>
                    <a:pt x="70017" y="157128"/>
                  </a:lnTo>
                  <a:cubicBezTo>
                    <a:pt x="69884" y="157065"/>
                    <a:pt x="69752" y="157065"/>
                    <a:pt x="69619" y="156996"/>
                  </a:cubicBezTo>
                  <a:cubicBezTo>
                    <a:pt x="69556" y="156996"/>
                    <a:pt x="69556" y="156996"/>
                    <a:pt x="69487" y="156932"/>
                  </a:cubicBezTo>
                  <a:cubicBezTo>
                    <a:pt x="69354" y="156932"/>
                    <a:pt x="69291" y="156863"/>
                    <a:pt x="69158" y="156800"/>
                  </a:cubicBezTo>
                  <a:lnTo>
                    <a:pt x="69026" y="156800"/>
                  </a:lnTo>
                  <a:cubicBezTo>
                    <a:pt x="68893" y="156731"/>
                    <a:pt x="68761" y="156667"/>
                    <a:pt x="68628" y="156667"/>
                  </a:cubicBezTo>
                  <a:lnTo>
                    <a:pt x="68559" y="156598"/>
                  </a:lnTo>
                  <a:cubicBezTo>
                    <a:pt x="68427" y="156535"/>
                    <a:pt x="68294" y="156535"/>
                    <a:pt x="68162" y="156466"/>
                  </a:cubicBezTo>
                  <a:lnTo>
                    <a:pt x="68030" y="156466"/>
                  </a:lnTo>
                  <a:cubicBezTo>
                    <a:pt x="67966" y="156402"/>
                    <a:pt x="67833" y="156333"/>
                    <a:pt x="67701" y="156333"/>
                  </a:cubicBezTo>
                  <a:cubicBezTo>
                    <a:pt x="67632" y="156333"/>
                    <a:pt x="67632" y="156270"/>
                    <a:pt x="67568" y="156270"/>
                  </a:cubicBezTo>
                  <a:cubicBezTo>
                    <a:pt x="67436" y="156201"/>
                    <a:pt x="67367" y="156201"/>
                    <a:pt x="67235" y="156137"/>
                  </a:cubicBezTo>
                  <a:lnTo>
                    <a:pt x="67102" y="156137"/>
                  </a:lnTo>
                  <a:cubicBezTo>
                    <a:pt x="66970" y="156068"/>
                    <a:pt x="66906" y="156068"/>
                    <a:pt x="66774" y="156005"/>
                  </a:cubicBezTo>
                  <a:cubicBezTo>
                    <a:pt x="66705" y="156005"/>
                    <a:pt x="66641" y="155936"/>
                    <a:pt x="66641" y="155936"/>
                  </a:cubicBezTo>
                  <a:cubicBezTo>
                    <a:pt x="66509" y="155936"/>
                    <a:pt x="66440" y="155872"/>
                    <a:pt x="66307" y="155872"/>
                  </a:cubicBezTo>
                  <a:cubicBezTo>
                    <a:pt x="66244" y="155803"/>
                    <a:pt x="66175" y="155803"/>
                    <a:pt x="66175" y="155803"/>
                  </a:cubicBezTo>
                  <a:cubicBezTo>
                    <a:pt x="66042" y="155740"/>
                    <a:pt x="65979" y="155740"/>
                    <a:pt x="65846" y="155671"/>
                  </a:cubicBezTo>
                  <a:lnTo>
                    <a:pt x="65714" y="155671"/>
                  </a:lnTo>
                  <a:cubicBezTo>
                    <a:pt x="65581" y="155607"/>
                    <a:pt x="65512" y="155607"/>
                    <a:pt x="65380" y="155538"/>
                  </a:cubicBezTo>
                  <a:lnTo>
                    <a:pt x="65247" y="155538"/>
                  </a:lnTo>
                  <a:cubicBezTo>
                    <a:pt x="65115" y="155475"/>
                    <a:pt x="65051" y="155475"/>
                    <a:pt x="64919" y="155406"/>
                  </a:cubicBezTo>
                  <a:cubicBezTo>
                    <a:pt x="64919" y="155406"/>
                    <a:pt x="64850" y="155406"/>
                    <a:pt x="64786" y="155342"/>
                  </a:cubicBezTo>
                  <a:cubicBezTo>
                    <a:pt x="64717" y="155342"/>
                    <a:pt x="64585" y="155342"/>
                    <a:pt x="64521" y="155273"/>
                  </a:cubicBezTo>
                  <a:cubicBezTo>
                    <a:pt x="64452" y="155273"/>
                    <a:pt x="64389" y="155273"/>
                    <a:pt x="64320" y="155210"/>
                  </a:cubicBezTo>
                  <a:cubicBezTo>
                    <a:pt x="64256" y="155210"/>
                    <a:pt x="64124" y="155210"/>
                    <a:pt x="64055" y="155141"/>
                  </a:cubicBezTo>
                  <a:cubicBezTo>
                    <a:pt x="63991" y="155141"/>
                    <a:pt x="63922" y="155141"/>
                    <a:pt x="63922" y="155077"/>
                  </a:cubicBezTo>
                  <a:cubicBezTo>
                    <a:pt x="63790" y="155077"/>
                    <a:pt x="63726" y="155077"/>
                    <a:pt x="63594" y="155008"/>
                  </a:cubicBezTo>
                  <a:cubicBezTo>
                    <a:pt x="63525" y="155008"/>
                    <a:pt x="63525" y="155008"/>
                    <a:pt x="63461" y="154945"/>
                  </a:cubicBezTo>
                  <a:cubicBezTo>
                    <a:pt x="63393" y="154945"/>
                    <a:pt x="63260" y="154945"/>
                    <a:pt x="63196" y="154876"/>
                  </a:cubicBezTo>
                  <a:lnTo>
                    <a:pt x="62995" y="154876"/>
                  </a:lnTo>
                  <a:cubicBezTo>
                    <a:pt x="62931" y="154812"/>
                    <a:pt x="62863" y="154812"/>
                    <a:pt x="62730" y="154743"/>
                  </a:cubicBezTo>
                  <a:lnTo>
                    <a:pt x="62598" y="154743"/>
                  </a:lnTo>
                  <a:cubicBezTo>
                    <a:pt x="62465" y="154680"/>
                    <a:pt x="62402" y="154680"/>
                    <a:pt x="62333" y="154680"/>
                  </a:cubicBezTo>
                  <a:cubicBezTo>
                    <a:pt x="58824" y="153684"/>
                    <a:pt x="54913" y="152756"/>
                    <a:pt x="50478" y="151961"/>
                  </a:cubicBezTo>
                  <a:cubicBezTo>
                    <a:pt x="49747" y="151829"/>
                    <a:pt x="49084" y="151696"/>
                    <a:pt x="48358" y="151564"/>
                  </a:cubicBezTo>
                  <a:cubicBezTo>
                    <a:pt x="45443" y="150970"/>
                    <a:pt x="42460" y="150308"/>
                    <a:pt x="39614" y="149513"/>
                  </a:cubicBezTo>
                  <a:close/>
                  <a:moveTo>
                    <a:pt x="79821" y="161633"/>
                  </a:moveTo>
                  <a:cubicBezTo>
                    <a:pt x="79890" y="161702"/>
                    <a:pt x="79953" y="161702"/>
                    <a:pt x="80022" y="161765"/>
                  </a:cubicBezTo>
                  <a:cubicBezTo>
                    <a:pt x="79953" y="161702"/>
                    <a:pt x="79890" y="161633"/>
                    <a:pt x="79821" y="161633"/>
                  </a:cubicBezTo>
                  <a:close/>
                  <a:moveTo>
                    <a:pt x="80817" y="162163"/>
                  </a:moveTo>
                  <a:lnTo>
                    <a:pt x="80881" y="162232"/>
                  </a:lnTo>
                  <a:cubicBezTo>
                    <a:pt x="80886" y="162235"/>
                    <a:pt x="80892" y="162239"/>
                    <a:pt x="80898" y="162243"/>
                  </a:cubicBezTo>
                  <a:lnTo>
                    <a:pt x="80898" y="162243"/>
                  </a:lnTo>
                  <a:cubicBezTo>
                    <a:pt x="80871" y="162216"/>
                    <a:pt x="80844" y="162189"/>
                    <a:pt x="80817" y="162163"/>
                  </a:cubicBezTo>
                  <a:close/>
                  <a:moveTo>
                    <a:pt x="80287" y="161898"/>
                  </a:moveTo>
                  <a:cubicBezTo>
                    <a:pt x="80458" y="162013"/>
                    <a:pt x="80633" y="162129"/>
                    <a:pt x="80763" y="162244"/>
                  </a:cubicBezTo>
                  <a:lnTo>
                    <a:pt x="80763" y="162244"/>
                  </a:lnTo>
                  <a:cubicBezTo>
                    <a:pt x="80625" y="162106"/>
                    <a:pt x="80509" y="162002"/>
                    <a:pt x="80351" y="161898"/>
                  </a:cubicBezTo>
                  <a:close/>
                  <a:moveTo>
                    <a:pt x="80763" y="162244"/>
                  </a:moveTo>
                  <a:lnTo>
                    <a:pt x="80763" y="162244"/>
                  </a:lnTo>
                  <a:cubicBezTo>
                    <a:pt x="80800" y="162281"/>
                    <a:pt x="80839" y="162321"/>
                    <a:pt x="80881" y="162364"/>
                  </a:cubicBezTo>
                  <a:lnTo>
                    <a:pt x="80817" y="162295"/>
                  </a:lnTo>
                  <a:cubicBezTo>
                    <a:pt x="80800" y="162278"/>
                    <a:pt x="80782" y="162261"/>
                    <a:pt x="80763" y="162244"/>
                  </a:cubicBezTo>
                  <a:close/>
                  <a:moveTo>
                    <a:pt x="80898" y="162243"/>
                  </a:moveTo>
                  <a:lnTo>
                    <a:pt x="80898" y="162243"/>
                  </a:lnTo>
                  <a:cubicBezTo>
                    <a:pt x="81005" y="162349"/>
                    <a:pt x="81121" y="162454"/>
                    <a:pt x="81277" y="162559"/>
                  </a:cubicBezTo>
                  <a:lnTo>
                    <a:pt x="81277" y="162559"/>
                  </a:lnTo>
                  <a:cubicBezTo>
                    <a:pt x="81170" y="162454"/>
                    <a:pt x="81055" y="162349"/>
                    <a:pt x="80898" y="162243"/>
                  </a:cubicBezTo>
                  <a:close/>
                  <a:moveTo>
                    <a:pt x="81277" y="162559"/>
                  </a:moveTo>
                  <a:cubicBezTo>
                    <a:pt x="81301" y="162583"/>
                    <a:pt x="81324" y="162606"/>
                    <a:pt x="81347" y="162629"/>
                  </a:cubicBezTo>
                  <a:lnTo>
                    <a:pt x="81278" y="162560"/>
                  </a:lnTo>
                  <a:cubicBezTo>
                    <a:pt x="81278" y="162560"/>
                    <a:pt x="81277" y="162560"/>
                    <a:pt x="81277" y="162559"/>
                  </a:cubicBezTo>
                  <a:close/>
                  <a:moveTo>
                    <a:pt x="81278" y="162428"/>
                  </a:moveTo>
                  <a:lnTo>
                    <a:pt x="81676" y="162825"/>
                  </a:lnTo>
                  <a:cubicBezTo>
                    <a:pt x="81718" y="162825"/>
                    <a:pt x="81734" y="162825"/>
                    <a:pt x="81755" y="162841"/>
                  </a:cubicBezTo>
                  <a:lnTo>
                    <a:pt x="81755" y="162841"/>
                  </a:lnTo>
                  <a:lnTo>
                    <a:pt x="81411" y="162497"/>
                  </a:lnTo>
                  <a:cubicBezTo>
                    <a:pt x="81347" y="162497"/>
                    <a:pt x="81347" y="162428"/>
                    <a:pt x="81278" y="162428"/>
                  </a:cubicBezTo>
                  <a:close/>
                  <a:moveTo>
                    <a:pt x="81755" y="162841"/>
                  </a:moveTo>
                  <a:lnTo>
                    <a:pt x="81808" y="162894"/>
                  </a:lnTo>
                  <a:cubicBezTo>
                    <a:pt x="81783" y="162867"/>
                    <a:pt x="81768" y="162851"/>
                    <a:pt x="81755" y="162841"/>
                  </a:cubicBezTo>
                  <a:close/>
                  <a:moveTo>
                    <a:pt x="148978" y="42793"/>
                  </a:moveTo>
                  <a:cubicBezTo>
                    <a:pt x="149974" y="43455"/>
                    <a:pt x="150902" y="44118"/>
                    <a:pt x="151829" y="44780"/>
                  </a:cubicBezTo>
                  <a:cubicBezTo>
                    <a:pt x="159842" y="50610"/>
                    <a:pt x="165936" y="57700"/>
                    <a:pt x="171040" y="70419"/>
                  </a:cubicBezTo>
                  <a:cubicBezTo>
                    <a:pt x="173954" y="77637"/>
                    <a:pt x="175412" y="85586"/>
                    <a:pt x="175412" y="93535"/>
                  </a:cubicBezTo>
                  <a:cubicBezTo>
                    <a:pt x="175412" y="111755"/>
                    <a:pt x="167659" y="129836"/>
                    <a:pt x="151893" y="138517"/>
                  </a:cubicBezTo>
                  <a:cubicBezTo>
                    <a:pt x="148517" y="140371"/>
                    <a:pt x="145666" y="143684"/>
                    <a:pt x="142953" y="147526"/>
                  </a:cubicBezTo>
                  <a:cubicBezTo>
                    <a:pt x="138909" y="153355"/>
                    <a:pt x="135200" y="160509"/>
                    <a:pt x="130563" y="166206"/>
                  </a:cubicBezTo>
                  <a:cubicBezTo>
                    <a:pt x="128178" y="169052"/>
                    <a:pt x="125661" y="171569"/>
                    <a:pt x="122746" y="173291"/>
                  </a:cubicBezTo>
                  <a:cubicBezTo>
                    <a:pt x="119768" y="175083"/>
                    <a:pt x="116456" y="176143"/>
                    <a:pt x="112614" y="176143"/>
                  </a:cubicBezTo>
                  <a:cubicBezTo>
                    <a:pt x="110690" y="176143"/>
                    <a:pt x="108570" y="175878"/>
                    <a:pt x="106254" y="175279"/>
                  </a:cubicBezTo>
                  <a:cubicBezTo>
                    <a:pt x="96381" y="172629"/>
                    <a:pt x="91082" y="168390"/>
                    <a:pt x="83928" y="164017"/>
                  </a:cubicBezTo>
                  <a:cubicBezTo>
                    <a:pt x="83202" y="163556"/>
                    <a:pt x="82470" y="163159"/>
                    <a:pt x="81744" y="162693"/>
                  </a:cubicBezTo>
                  <a:lnTo>
                    <a:pt x="81744" y="162693"/>
                  </a:lnTo>
                  <a:lnTo>
                    <a:pt x="82142" y="163090"/>
                  </a:lnTo>
                  <a:cubicBezTo>
                    <a:pt x="82735" y="163424"/>
                    <a:pt x="83265" y="163753"/>
                    <a:pt x="83864" y="164086"/>
                  </a:cubicBezTo>
                  <a:cubicBezTo>
                    <a:pt x="91018" y="168458"/>
                    <a:pt x="96381" y="172762"/>
                    <a:pt x="106254" y="175411"/>
                  </a:cubicBezTo>
                  <a:cubicBezTo>
                    <a:pt x="108506" y="176010"/>
                    <a:pt x="110626" y="176275"/>
                    <a:pt x="112614" y="176275"/>
                  </a:cubicBezTo>
                  <a:cubicBezTo>
                    <a:pt x="117780" y="176275"/>
                    <a:pt x="122020" y="174351"/>
                    <a:pt x="125597" y="171437"/>
                  </a:cubicBezTo>
                  <a:cubicBezTo>
                    <a:pt x="131029" y="167001"/>
                    <a:pt x="135067" y="160175"/>
                    <a:pt x="139111" y="153752"/>
                  </a:cubicBezTo>
                  <a:cubicBezTo>
                    <a:pt x="143085" y="147393"/>
                    <a:pt x="146927" y="141362"/>
                    <a:pt x="151962" y="138649"/>
                  </a:cubicBezTo>
                  <a:cubicBezTo>
                    <a:pt x="167791" y="129905"/>
                    <a:pt x="175544" y="111755"/>
                    <a:pt x="175544" y="93535"/>
                  </a:cubicBezTo>
                  <a:cubicBezTo>
                    <a:pt x="175544" y="85586"/>
                    <a:pt x="174087" y="77637"/>
                    <a:pt x="171172" y="70419"/>
                  </a:cubicBezTo>
                  <a:cubicBezTo>
                    <a:pt x="166005" y="57631"/>
                    <a:pt x="159911" y="50546"/>
                    <a:pt x="151962" y="44717"/>
                  </a:cubicBezTo>
                  <a:cubicBezTo>
                    <a:pt x="151098" y="44054"/>
                    <a:pt x="150239" y="43455"/>
                    <a:pt x="149312" y="42862"/>
                  </a:cubicBezTo>
                  <a:cubicBezTo>
                    <a:pt x="149179" y="42862"/>
                    <a:pt x="149111" y="42793"/>
                    <a:pt x="148978" y="4279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8" name="Google Shape;728;p38"/>
            <p:cNvSpPr/>
            <p:nvPr/>
          </p:nvSpPr>
          <p:spPr>
            <a:xfrm>
              <a:off x="1600250" y="624050"/>
              <a:ext cx="4444900" cy="4481350"/>
            </a:xfrm>
            <a:custGeom>
              <a:avLst/>
              <a:gdLst/>
              <a:ahLst/>
              <a:cxnLst/>
              <a:rect l="l" t="t" r="r" b="b"/>
              <a:pathLst>
                <a:path w="177796" h="179254" extrusionOk="0">
                  <a:moveTo>
                    <a:pt x="96847" y="9274"/>
                  </a:moveTo>
                  <a:cubicBezTo>
                    <a:pt x="96847" y="9338"/>
                    <a:pt x="96911" y="9470"/>
                    <a:pt x="96980" y="9539"/>
                  </a:cubicBezTo>
                  <a:cubicBezTo>
                    <a:pt x="97043" y="9603"/>
                    <a:pt x="97112" y="9603"/>
                    <a:pt x="97176" y="9672"/>
                  </a:cubicBezTo>
                  <a:cubicBezTo>
                    <a:pt x="97112" y="9603"/>
                    <a:pt x="97043" y="9470"/>
                    <a:pt x="96980" y="9338"/>
                  </a:cubicBezTo>
                  <a:cubicBezTo>
                    <a:pt x="96911" y="9338"/>
                    <a:pt x="96847" y="9274"/>
                    <a:pt x="96847" y="9274"/>
                  </a:cubicBezTo>
                  <a:close/>
                  <a:moveTo>
                    <a:pt x="97176" y="9539"/>
                  </a:moveTo>
                  <a:cubicBezTo>
                    <a:pt x="97245" y="9603"/>
                    <a:pt x="97308" y="9735"/>
                    <a:pt x="97377" y="9868"/>
                  </a:cubicBezTo>
                  <a:cubicBezTo>
                    <a:pt x="97441" y="9868"/>
                    <a:pt x="97510" y="9937"/>
                    <a:pt x="97510" y="9937"/>
                  </a:cubicBezTo>
                  <a:cubicBezTo>
                    <a:pt x="97441" y="9868"/>
                    <a:pt x="97377" y="9735"/>
                    <a:pt x="97308" y="9603"/>
                  </a:cubicBezTo>
                  <a:cubicBezTo>
                    <a:pt x="97245" y="9603"/>
                    <a:pt x="97245" y="9539"/>
                    <a:pt x="97176" y="9539"/>
                  </a:cubicBezTo>
                  <a:close/>
                  <a:moveTo>
                    <a:pt x="97907" y="10069"/>
                  </a:moveTo>
                  <a:cubicBezTo>
                    <a:pt x="97907" y="10069"/>
                    <a:pt x="97907" y="10108"/>
                    <a:pt x="97938" y="10125"/>
                  </a:cubicBezTo>
                  <a:lnTo>
                    <a:pt x="97938" y="10125"/>
                  </a:lnTo>
                  <a:cubicBezTo>
                    <a:pt x="97927" y="10106"/>
                    <a:pt x="97916" y="10088"/>
                    <a:pt x="97907" y="10069"/>
                  </a:cubicBezTo>
                  <a:close/>
                  <a:moveTo>
                    <a:pt x="97510" y="9804"/>
                  </a:moveTo>
                  <a:cubicBezTo>
                    <a:pt x="97642" y="9937"/>
                    <a:pt x="97706" y="10000"/>
                    <a:pt x="97775" y="10133"/>
                  </a:cubicBezTo>
                  <a:cubicBezTo>
                    <a:pt x="97838" y="10202"/>
                    <a:pt x="97838" y="10202"/>
                    <a:pt x="97907" y="10202"/>
                  </a:cubicBezTo>
                  <a:cubicBezTo>
                    <a:pt x="97775" y="10133"/>
                    <a:pt x="97706" y="10000"/>
                    <a:pt x="97642" y="9868"/>
                  </a:cubicBezTo>
                  <a:cubicBezTo>
                    <a:pt x="97573" y="9868"/>
                    <a:pt x="97573" y="9804"/>
                    <a:pt x="97510" y="9804"/>
                  </a:cubicBezTo>
                  <a:close/>
                  <a:moveTo>
                    <a:pt x="97938" y="10125"/>
                  </a:moveTo>
                  <a:cubicBezTo>
                    <a:pt x="98007" y="10239"/>
                    <a:pt x="98113" y="10353"/>
                    <a:pt x="98172" y="10467"/>
                  </a:cubicBezTo>
                  <a:cubicBezTo>
                    <a:pt x="98184" y="10467"/>
                    <a:pt x="98193" y="10467"/>
                    <a:pt x="98201" y="10467"/>
                  </a:cubicBezTo>
                  <a:lnTo>
                    <a:pt x="98201" y="10467"/>
                  </a:lnTo>
                  <a:cubicBezTo>
                    <a:pt x="98132" y="10356"/>
                    <a:pt x="98029" y="10244"/>
                    <a:pt x="97971" y="10133"/>
                  </a:cubicBezTo>
                  <a:cubicBezTo>
                    <a:pt x="97957" y="10133"/>
                    <a:pt x="97946" y="10130"/>
                    <a:pt x="97938" y="10125"/>
                  </a:cubicBezTo>
                  <a:close/>
                  <a:moveTo>
                    <a:pt x="98201" y="10467"/>
                  </a:moveTo>
                  <a:lnTo>
                    <a:pt x="98201" y="10467"/>
                  </a:lnTo>
                  <a:cubicBezTo>
                    <a:pt x="98214" y="10488"/>
                    <a:pt x="98226" y="10509"/>
                    <a:pt x="98236" y="10530"/>
                  </a:cubicBezTo>
                  <a:cubicBezTo>
                    <a:pt x="98236" y="10478"/>
                    <a:pt x="98236" y="10469"/>
                    <a:pt x="98201" y="10467"/>
                  </a:cubicBezTo>
                  <a:close/>
                  <a:moveTo>
                    <a:pt x="98438" y="10600"/>
                  </a:moveTo>
                  <a:lnTo>
                    <a:pt x="98438" y="10600"/>
                  </a:lnTo>
                  <a:cubicBezTo>
                    <a:pt x="98502" y="10664"/>
                    <a:pt x="98570" y="10732"/>
                    <a:pt x="98570" y="10795"/>
                  </a:cubicBezTo>
                  <a:lnTo>
                    <a:pt x="98633" y="10795"/>
                  </a:lnTo>
                  <a:lnTo>
                    <a:pt x="98438" y="10600"/>
                  </a:lnTo>
                  <a:close/>
                  <a:moveTo>
                    <a:pt x="100091" y="11791"/>
                  </a:moveTo>
                  <a:lnTo>
                    <a:pt x="100091" y="11791"/>
                  </a:lnTo>
                  <a:cubicBezTo>
                    <a:pt x="100822" y="12385"/>
                    <a:pt x="101548" y="13047"/>
                    <a:pt x="102279" y="13646"/>
                  </a:cubicBezTo>
                  <a:lnTo>
                    <a:pt x="102279" y="13710"/>
                  </a:lnTo>
                  <a:cubicBezTo>
                    <a:pt x="102412" y="13779"/>
                    <a:pt x="102544" y="13911"/>
                    <a:pt x="102677" y="13975"/>
                  </a:cubicBezTo>
                  <a:lnTo>
                    <a:pt x="102677" y="14044"/>
                  </a:lnTo>
                  <a:cubicBezTo>
                    <a:pt x="102809" y="14107"/>
                    <a:pt x="102942" y="14176"/>
                    <a:pt x="103005" y="14309"/>
                  </a:cubicBezTo>
                  <a:cubicBezTo>
                    <a:pt x="103074" y="14309"/>
                    <a:pt x="103074" y="14309"/>
                    <a:pt x="103138" y="14372"/>
                  </a:cubicBezTo>
                  <a:cubicBezTo>
                    <a:pt x="103207" y="14441"/>
                    <a:pt x="103270" y="14505"/>
                    <a:pt x="103403" y="14574"/>
                  </a:cubicBezTo>
                  <a:cubicBezTo>
                    <a:pt x="103403" y="14637"/>
                    <a:pt x="103472" y="14637"/>
                    <a:pt x="103535" y="14637"/>
                  </a:cubicBezTo>
                  <a:cubicBezTo>
                    <a:pt x="103604" y="14770"/>
                    <a:pt x="103668" y="14839"/>
                    <a:pt x="103800" y="14902"/>
                  </a:cubicBezTo>
                  <a:lnTo>
                    <a:pt x="103869" y="14971"/>
                  </a:lnTo>
                  <a:cubicBezTo>
                    <a:pt x="104002" y="15035"/>
                    <a:pt x="104065" y="15104"/>
                    <a:pt x="104134" y="15167"/>
                  </a:cubicBezTo>
                  <a:cubicBezTo>
                    <a:pt x="104198" y="15236"/>
                    <a:pt x="104267" y="15236"/>
                    <a:pt x="104267" y="15300"/>
                  </a:cubicBezTo>
                  <a:cubicBezTo>
                    <a:pt x="104330" y="15369"/>
                    <a:pt x="104463" y="15432"/>
                    <a:pt x="104532" y="15501"/>
                  </a:cubicBezTo>
                  <a:cubicBezTo>
                    <a:pt x="104595" y="15501"/>
                    <a:pt x="104595" y="15565"/>
                    <a:pt x="104664" y="15634"/>
                  </a:cubicBezTo>
                  <a:cubicBezTo>
                    <a:pt x="104728" y="15697"/>
                    <a:pt x="104796" y="15697"/>
                    <a:pt x="104860" y="15766"/>
                  </a:cubicBezTo>
                  <a:cubicBezTo>
                    <a:pt x="104929" y="15830"/>
                    <a:pt x="104993" y="15899"/>
                    <a:pt x="105061" y="15899"/>
                  </a:cubicBezTo>
                  <a:lnTo>
                    <a:pt x="105258" y="16095"/>
                  </a:lnTo>
                  <a:cubicBezTo>
                    <a:pt x="105326" y="16095"/>
                    <a:pt x="105390" y="16163"/>
                    <a:pt x="105459" y="16227"/>
                  </a:cubicBezTo>
                  <a:cubicBezTo>
                    <a:pt x="105523" y="16296"/>
                    <a:pt x="105591" y="16296"/>
                    <a:pt x="105655" y="16360"/>
                  </a:cubicBezTo>
                  <a:cubicBezTo>
                    <a:pt x="105655" y="16428"/>
                    <a:pt x="105724" y="16492"/>
                    <a:pt x="105787" y="16492"/>
                  </a:cubicBezTo>
                  <a:lnTo>
                    <a:pt x="105989" y="16693"/>
                  </a:lnTo>
                  <a:cubicBezTo>
                    <a:pt x="106052" y="16757"/>
                    <a:pt x="106121" y="16757"/>
                    <a:pt x="106185" y="16826"/>
                  </a:cubicBezTo>
                  <a:cubicBezTo>
                    <a:pt x="106254" y="16890"/>
                    <a:pt x="106317" y="16958"/>
                    <a:pt x="106386" y="16958"/>
                  </a:cubicBezTo>
                  <a:lnTo>
                    <a:pt x="106582" y="17154"/>
                  </a:lnTo>
                  <a:lnTo>
                    <a:pt x="106715" y="17287"/>
                  </a:lnTo>
                  <a:cubicBezTo>
                    <a:pt x="106784" y="17356"/>
                    <a:pt x="106847" y="17356"/>
                    <a:pt x="106916" y="17419"/>
                  </a:cubicBezTo>
                  <a:cubicBezTo>
                    <a:pt x="106980" y="17488"/>
                    <a:pt x="107049" y="17552"/>
                    <a:pt x="107112" y="17552"/>
                  </a:cubicBezTo>
                  <a:lnTo>
                    <a:pt x="107314" y="17753"/>
                  </a:lnTo>
                  <a:cubicBezTo>
                    <a:pt x="107377" y="17753"/>
                    <a:pt x="107446" y="17817"/>
                    <a:pt x="107510" y="17886"/>
                  </a:cubicBezTo>
                  <a:cubicBezTo>
                    <a:pt x="107510" y="17949"/>
                    <a:pt x="107579" y="17949"/>
                    <a:pt x="107642" y="18018"/>
                  </a:cubicBezTo>
                  <a:cubicBezTo>
                    <a:pt x="107711" y="18082"/>
                    <a:pt x="107775" y="18151"/>
                    <a:pt x="107844" y="18151"/>
                  </a:cubicBezTo>
                  <a:lnTo>
                    <a:pt x="108040" y="18347"/>
                  </a:lnTo>
                  <a:cubicBezTo>
                    <a:pt x="108109" y="18347"/>
                    <a:pt x="108172" y="18416"/>
                    <a:pt x="108241" y="18479"/>
                  </a:cubicBezTo>
                  <a:cubicBezTo>
                    <a:pt x="108305" y="18479"/>
                    <a:pt x="108374" y="18548"/>
                    <a:pt x="108437" y="18612"/>
                  </a:cubicBezTo>
                  <a:cubicBezTo>
                    <a:pt x="108437" y="18681"/>
                    <a:pt x="108506" y="18681"/>
                    <a:pt x="108570" y="18744"/>
                  </a:cubicBezTo>
                  <a:cubicBezTo>
                    <a:pt x="108639" y="18813"/>
                    <a:pt x="108702" y="18877"/>
                    <a:pt x="108771" y="18877"/>
                  </a:cubicBezTo>
                  <a:lnTo>
                    <a:pt x="108967" y="19078"/>
                  </a:lnTo>
                  <a:cubicBezTo>
                    <a:pt x="109036" y="19078"/>
                    <a:pt x="109100" y="19142"/>
                    <a:pt x="109169" y="19211"/>
                  </a:cubicBezTo>
                  <a:lnTo>
                    <a:pt x="109301" y="19343"/>
                  </a:lnTo>
                  <a:cubicBezTo>
                    <a:pt x="109365" y="19407"/>
                    <a:pt x="109433" y="19407"/>
                    <a:pt x="109497" y="19476"/>
                  </a:cubicBezTo>
                  <a:cubicBezTo>
                    <a:pt x="109566" y="19539"/>
                    <a:pt x="109630" y="19608"/>
                    <a:pt x="109698" y="19608"/>
                  </a:cubicBezTo>
                  <a:cubicBezTo>
                    <a:pt x="109762" y="19672"/>
                    <a:pt x="109831" y="19741"/>
                    <a:pt x="109895" y="19741"/>
                  </a:cubicBezTo>
                  <a:cubicBezTo>
                    <a:pt x="109963" y="19804"/>
                    <a:pt x="109963" y="19873"/>
                    <a:pt x="110027" y="19937"/>
                  </a:cubicBezTo>
                  <a:cubicBezTo>
                    <a:pt x="110096" y="19937"/>
                    <a:pt x="110160" y="20006"/>
                    <a:pt x="110228" y="20069"/>
                  </a:cubicBezTo>
                  <a:cubicBezTo>
                    <a:pt x="110292" y="20069"/>
                    <a:pt x="110361" y="20138"/>
                    <a:pt x="110424" y="20202"/>
                  </a:cubicBezTo>
                  <a:cubicBezTo>
                    <a:pt x="110493" y="20271"/>
                    <a:pt x="110557" y="20271"/>
                    <a:pt x="110557" y="20334"/>
                  </a:cubicBezTo>
                  <a:cubicBezTo>
                    <a:pt x="110626" y="20403"/>
                    <a:pt x="110689" y="20403"/>
                    <a:pt x="110758" y="20467"/>
                  </a:cubicBezTo>
                  <a:cubicBezTo>
                    <a:pt x="110822" y="20536"/>
                    <a:pt x="110891" y="20599"/>
                    <a:pt x="110954" y="20599"/>
                  </a:cubicBezTo>
                  <a:cubicBezTo>
                    <a:pt x="111023" y="20668"/>
                    <a:pt x="111087" y="20732"/>
                    <a:pt x="111156" y="20732"/>
                  </a:cubicBezTo>
                  <a:cubicBezTo>
                    <a:pt x="111219" y="20800"/>
                    <a:pt x="111219" y="20864"/>
                    <a:pt x="111288" y="20864"/>
                  </a:cubicBezTo>
                  <a:lnTo>
                    <a:pt x="111484" y="21065"/>
                  </a:lnTo>
                  <a:cubicBezTo>
                    <a:pt x="111553" y="21065"/>
                    <a:pt x="111617" y="21129"/>
                    <a:pt x="111686" y="21198"/>
                  </a:cubicBezTo>
                  <a:cubicBezTo>
                    <a:pt x="111749" y="21198"/>
                    <a:pt x="111818" y="21262"/>
                    <a:pt x="111818" y="21330"/>
                  </a:cubicBezTo>
                  <a:cubicBezTo>
                    <a:pt x="115194" y="23911"/>
                    <a:pt x="118707" y="26428"/>
                    <a:pt x="122348" y="28681"/>
                  </a:cubicBezTo>
                  <a:cubicBezTo>
                    <a:pt x="128575" y="32459"/>
                    <a:pt x="134208" y="35438"/>
                    <a:pt x="139306" y="38156"/>
                  </a:cubicBezTo>
                  <a:cubicBezTo>
                    <a:pt x="139375" y="38156"/>
                    <a:pt x="139439" y="38220"/>
                    <a:pt x="139508" y="38289"/>
                  </a:cubicBezTo>
                  <a:lnTo>
                    <a:pt x="139571" y="38289"/>
                  </a:lnTo>
                  <a:cubicBezTo>
                    <a:pt x="139704" y="38352"/>
                    <a:pt x="139773" y="38352"/>
                    <a:pt x="139836" y="38421"/>
                  </a:cubicBezTo>
                  <a:lnTo>
                    <a:pt x="139905" y="38485"/>
                  </a:lnTo>
                  <a:cubicBezTo>
                    <a:pt x="139969" y="38485"/>
                    <a:pt x="140038" y="38554"/>
                    <a:pt x="140101" y="38554"/>
                  </a:cubicBezTo>
                  <a:lnTo>
                    <a:pt x="140170" y="38617"/>
                  </a:lnTo>
                  <a:cubicBezTo>
                    <a:pt x="140234" y="38617"/>
                    <a:pt x="140303" y="38686"/>
                    <a:pt x="140366" y="38686"/>
                  </a:cubicBezTo>
                  <a:lnTo>
                    <a:pt x="140435" y="38750"/>
                  </a:lnTo>
                  <a:cubicBezTo>
                    <a:pt x="140499" y="38819"/>
                    <a:pt x="140568" y="38819"/>
                    <a:pt x="140631" y="38882"/>
                  </a:cubicBezTo>
                  <a:lnTo>
                    <a:pt x="140764" y="38882"/>
                  </a:lnTo>
                  <a:cubicBezTo>
                    <a:pt x="140833" y="38951"/>
                    <a:pt x="140896" y="38951"/>
                    <a:pt x="140965" y="39015"/>
                  </a:cubicBezTo>
                  <a:cubicBezTo>
                    <a:pt x="140965" y="39015"/>
                    <a:pt x="141029" y="39015"/>
                    <a:pt x="141029" y="39084"/>
                  </a:cubicBezTo>
                  <a:cubicBezTo>
                    <a:pt x="141097" y="39084"/>
                    <a:pt x="141161" y="39147"/>
                    <a:pt x="141230" y="39147"/>
                  </a:cubicBezTo>
                  <a:lnTo>
                    <a:pt x="141294" y="39216"/>
                  </a:lnTo>
                  <a:cubicBezTo>
                    <a:pt x="141362" y="39216"/>
                    <a:pt x="141426" y="39280"/>
                    <a:pt x="141495" y="39348"/>
                  </a:cubicBezTo>
                  <a:lnTo>
                    <a:pt x="141627" y="39348"/>
                  </a:lnTo>
                  <a:cubicBezTo>
                    <a:pt x="141691" y="39412"/>
                    <a:pt x="141760" y="39412"/>
                    <a:pt x="141824" y="39481"/>
                  </a:cubicBezTo>
                  <a:lnTo>
                    <a:pt x="141892" y="39481"/>
                  </a:lnTo>
                  <a:cubicBezTo>
                    <a:pt x="141956" y="39545"/>
                    <a:pt x="142025" y="39613"/>
                    <a:pt x="142088" y="39613"/>
                  </a:cubicBezTo>
                  <a:lnTo>
                    <a:pt x="142157" y="39677"/>
                  </a:lnTo>
                  <a:cubicBezTo>
                    <a:pt x="142221" y="39677"/>
                    <a:pt x="142290" y="39746"/>
                    <a:pt x="142353" y="39746"/>
                  </a:cubicBezTo>
                  <a:lnTo>
                    <a:pt x="142422" y="39810"/>
                  </a:lnTo>
                  <a:cubicBezTo>
                    <a:pt x="142486" y="39878"/>
                    <a:pt x="142555" y="39878"/>
                    <a:pt x="142618" y="39942"/>
                  </a:cubicBezTo>
                  <a:lnTo>
                    <a:pt x="142751" y="39942"/>
                  </a:lnTo>
                  <a:cubicBezTo>
                    <a:pt x="142820" y="40011"/>
                    <a:pt x="142883" y="40011"/>
                    <a:pt x="142952" y="40075"/>
                  </a:cubicBezTo>
                  <a:lnTo>
                    <a:pt x="143016" y="40143"/>
                  </a:lnTo>
                  <a:cubicBezTo>
                    <a:pt x="143085" y="40143"/>
                    <a:pt x="143148" y="40207"/>
                    <a:pt x="143217" y="40207"/>
                  </a:cubicBezTo>
                  <a:lnTo>
                    <a:pt x="143281" y="40276"/>
                  </a:lnTo>
                  <a:cubicBezTo>
                    <a:pt x="143350" y="40276"/>
                    <a:pt x="143413" y="40339"/>
                    <a:pt x="143482" y="40408"/>
                  </a:cubicBezTo>
                  <a:lnTo>
                    <a:pt x="143546" y="40408"/>
                  </a:lnTo>
                  <a:cubicBezTo>
                    <a:pt x="143615" y="40472"/>
                    <a:pt x="143678" y="40472"/>
                    <a:pt x="143811" y="40541"/>
                  </a:cubicBezTo>
                  <a:cubicBezTo>
                    <a:pt x="143943" y="40604"/>
                    <a:pt x="144012" y="40673"/>
                    <a:pt x="144076" y="40673"/>
                  </a:cubicBezTo>
                  <a:cubicBezTo>
                    <a:pt x="144076" y="40673"/>
                    <a:pt x="144076" y="40737"/>
                    <a:pt x="144145" y="40737"/>
                  </a:cubicBezTo>
                  <a:cubicBezTo>
                    <a:pt x="144208" y="40737"/>
                    <a:pt x="144277" y="40806"/>
                    <a:pt x="144341" y="40869"/>
                  </a:cubicBezTo>
                  <a:lnTo>
                    <a:pt x="144410" y="40869"/>
                  </a:lnTo>
                  <a:cubicBezTo>
                    <a:pt x="144473" y="40938"/>
                    <a:pt x="144542" y="40938"/>
                    <a:pt x="144675" y="41002"/>
                  </a:cubicBezTo>
                  <a:cubicBezTo>
                    <a:pt x="144738" y="41071"/>
                    <a:pt x="144871" y="41134"/>
                    <a:pt x="144940" y="41134"/>
                  </a:cubicBezTo>
                  <a:lnTo>
                    <a:pt x="144940" y="41203"/>
                  </a:lnTo>
                  <a:cubicBezTo>
                    <a:pt x="145003" y="41203"/>
                    <a:pt x="145136" y="41267"/>
                    <a:pt x="145205" y="41336"/>
                  </a:cubicBezTo>
                  <a:cubicBezTo>
                    <a:pt x="145268" y="41336"/>
                    <a:pt x="145268" y="41336"/>
                    <a:pt x="145337" y="41399"/>
                  </a:cubicBezTo>
                  <a:cubicBezTo>
                    <a:pt x="146118" y="41817"/>
                    <a:pt x="146902" y="42195"/>
                    <a:pt x="147685" y="42596"/>
                  </a:cubicBezTo>
                  <a:lnTo>
                    <a:pt x="147685" y="42596"/>
                  </a:lnTo>
                  <a:cubicBezTo>
                    <a:pt x="146786" y="42024"/>
                    <a:pt x="145831" y="41513"/>
                    <a:pt x="144871" y="41002"/>
                  </a:cubicBezTo>
                  <a:cubicBezTo>
                    <a:pt x="144871" y="41002"/>
                    <a:pt x="144807" y="41002"/>
                    <a:pt x="144807" y="40938"/>
                  </a:cubicBezTo>
                  <a:cubicBezTo>
                    <a:pt x="144738" y="40938"/>
                    <a:pt x="144606" y="40869"/>
                    <a:pt x="144542" y="40806"/>
                  </a:cubicBezTo>
                  <a:cubicBezTo>
                    <a:pt x="144473" y="40806"/>
                    <a:pt x="144410" y="40737"/>
                    <a:pt x="144277" y="40673"/>
                  </a:cubicBezTo>
                  <a:cubicBezTo>
                    <a:pt x="144208" y="40604"/>
                    <a:pt x="144145" y="40604"/>
                    <a:pt x="144012" y="40541"/>
                  </a:cubicBezTo>
                  <a:cubicBezTo>
                    <a:pt x="143943" y="40472"/>
                    <a:pt x="143880" y="40408"/>
                    <a:pt x="143747" y="40408"/>
                  </a:cubicBezTo>
                  <a:lnTo>
                    <a:pt x="143747" y="40339"/>
                  </a:lnTo>
                  <a:cubicBezTo>
                    <a:pt x="143678" y="40339"/>
                    <a:pt x="143615" y="40276"/>
                    <a:pt x="143482" y="40276"/>
                  </a:cubicBezTo>
                  <a:lnTo>
                    <a:pt x="143482" y="40207"/>
                  </a:lnTo>
                  <a:cubicBezTo>
                    <a:pt x="143413" y="40207"/>
                    <a:pt x="143281" y="40143"/>
                    <a:pt x="143217" y="40075"/>
                  </a:cubicBezTo>
                  <a:lnTo>
                    <a:pt x="143148" y="40075"/>
                  </a:lnTo>
                  <a:cubicBezTo>
                    <a:pt x="143085" y="40011"/>
                    <a:pt x="143016" y="40011"/>
                    <a:pt x="142952" y="39942"/>
                  </a:cubicBezTo>
                  <a:lnTo>
                    <a:pt x="142883" y="39942"/>
                  </a:lnTo>
                  <a:cubicBezTo>
                    <a:pt x="142820" y="39878"/>
                    <a:pt x="142751" y="39878"/>
                    <a:pt x="142687" y="39810"/>
                  </a:cubicBezTo>
                  <a:lnTo>
                    <a:pt x="142618" y="39810"/>
                  </a:lnTo>
                  <a:cubicBezTo>
                    <a:pt x="142555" y="39746"/>
                    <a:pt x="142486" y="39677"/>
                    <a:pt x="142422" y="39677"/>
                  </a:cubicBezTo>
                  <a:lnTo>
                    <a:pt x="142353" y="39613"/>
                  </a:lnTo>
                  <a:cubicBezTo>
                    <a:pt x="142290" y="39613"/>
                    <a:pt x="142221" y="39545"/>
                    <a:pt x="142157" y="39545"/>
                  </a:cubicBezTo>
                  <a:cubicBezTo>
                    <a:pt x="142157" y="39481"/>
                    <a:pt x="142088" y="39481"/>
                    <a:pt x="142088" y="39481"/>
                  </a:cubicBezTo>
                  <a:cubicBezTo>
                    <a:pt x="142025" y="39412"/>
                    <a:pt x="141956" y="39412"/>
                    <a:pt x="141892" y="39348"/>
                  </a:cubicBezTo>
                  <a:lnTo>
                    <a:pt x="141824" y="39348"/>
                  </a:lnTo>
                  <a:cubicBezTo>
                    <a:pt x="141760" y="39280"/>
                    <a:pt x="141691" y="39280"/>
                    <a:pt x="141627" y="39216"/>
                  </a:cubicBezTo>
                  <a:lnTo>
                    <a:pt x="141495" y="39216"/>
                  </a:lnTo>
                  <a:cubicBezTo>
                    <a:pt x="141426" y="39147"/>
                    <a:pt x="141362" y="39084"/>
                    <a:pt x="141294" y="39084"/>
                  </a:cubicBezTo>
                  <a:lnTo>
                    <a:pt x="141230" y="39015"/>
                  </a:lnTo>
                  <a:cubicBezTo>
                    <a:pt x="141161" y="39015"/>
                    <a:pt x="141097" y="38951"/>
                    <a:pt x="141029" y="38951"/>
                  </a:cubicBezTo>
                  <a:cubicBezTo>
                    <a:pt x="141029" y="38882"/>
                    <a:pt x="140965" y="38882"/>
                    <a:pt x="140965" y="38882"/>
                  </a:cubicBezTo>
                  <a:cubicBezTo>
                    <a:pt x="140896" y="38882"/>
                    <a:pt x="140833" y="38819"/>
                    <a:pt x="140764" y="38750"/>
                  </a:cubicBezTo>
                  <a:lnTo>
                    <a:pt x="140700" y="38750"/>
                  </a:lnTo>
                  <a:cubicBezTo>
                    <a:pt x="140631" y="38686"/>
                    <a:pt x="140568" y="38686"/>
                    <a:pt x="140499" y="38617"/>
                  </a:cubicBezTo>
                  <a:lnTo>
                    <a:pt x="140435" y="38617"/>
                  </a:lnTo>
                  <a:cubicBezTo>
                    <a:pt x="140366" y="38554"/>
                    <a:pt x="140303" y="38485"/>
                    <a:pt x="140170" y="38485"/>
                  </a:cubicBezTo>
                  <a:lnTo>
                    <a:pt x="140101" y="38421"/>
                  </a:lnTo>
                  <a:cubicBezTo>
                    <a:pt x="140038" y="38421"/>
                    <a:pt x="139969" y="38352"/>
                    <a:pt x="139905" y="38352"/>
                  </a:cubicBezTo>
                  <a:cubicBezTo>
                    <a:pt x="139905" y="38289"/>
                    <a:pt x="139836" y="38289"/>
                    <a:pt x="139836" y="38289"/>
                  </a:cubicBezTo>
                  <a:cubicBezTo>
                    <a:pt x="139773" y="38289"/>
                    <a:pt x="139704" y="38220"/>
                    <a:pt x="139640" y="38156"/>
                  </a:cubicBezTo>
                  <a:lnTo>
                    <a:pt x="139571" y="38156"/>
                  </a:lnTo>
                  <a:cubicBezTo>
                    <a:pt x="139508" y="38087"/>
                    <a:pt x="139439" y="38087"/>
                    <a:pt x="139375" y="38024"/>
                  </a:cubicBezTo>
                  <a:cubicBezTo>
                    <a:pt x="134272" y="35305"/>
                    <a:pt x="128644" y="32327"/>
                    <a:pt x="122417" y="28548"/>
                  </a:cubicBezTo>
                  <a:cubicBezTo>
                    <a:pt x="118771" y="26365"/>
                    <a:pt x="115326" y="23848"/>
                    <a:pt x="111951" y="21262"/>
                  </a:cubicBezTo>
                  <a:lnTo>
                    <a:pt x="111749" y="21065"/>
                  </a:lnTo>
                  <a:cubicBezTo>
                    <a:pt x="111686" y="21065"/>
                    <a:pt x="111617" y="20997"/>
                    <a:pt x="111617" y="20933"/>
                  </a:cubicBezTo>
                  <a:cubicBezTo>
                    <a:pt x="111553" y="20933"/>
                    <a:pt x="111484" y="20864"/>
                    <a:pt x="111421" y="20800"/>
                  </a:cubicBezTo>
                  <a:cubicBezTo>
                    <a:pt x="111352" y="20800"/>
                    <a:pt x="111288" y="20732"/>
                    <a:pt x="111219" y="20668"/>
                  </a:cubicBezTo>
                  <a:cubicBezTo>
                    <a:pt x="111156" y="20668"/>
                    <a:pt x="111087" y="20599"/>
                    <a:pt x="111023" y="20536"/>
                  </a:cubicBezTo>
                  <a:cubicBezTo>
                    <a:pt x="111023" y="20467"/>
                    <a:pt x="110954" y="20467"/>
                    <a:pt x="110891" y="20403"/>
                  </a:cubicBezTo>
                  <a:cubicBezTo>
                    <a:pt x="110822" y="20334"/>
                    <a:pt x="110758" y="20334"/>
                    <a:pt x="110689" y="20271"/>
                  </a:cubicBezTo>
                  <a:cubicBezTo>
                    <a:pt x="110626" y="20202"/>
                    <a:pt x="110557" y="20202"/>
                    <a:pt x="110493" y="20138"/>
                  </a:cubicBezTo>
                  <a:cubicBezTo>
                    <a:pt x="110424" y="20069"/>
                    <a:pt x="110424" y="20006"/>
                    <a:pt x="110361" y="20006"/>
                  </a:cubicBezTo>
                  <a:cubicBezTo>
                    <a:pt x="110292" y="19937"/>
                    <a:pt x="110228" y="19873"/>
                    <a:pt x="110160" y="19873"/>
                  </a:cubicBezTo>
                  <a:lnTo>
                    <a:pt x="109963" y="19672"/>
                  </a:lnTo>
                  <a:cubicBezTo>
                    <a:pt x="109895" y="19672"/>
                    <a:pt x="109831" y="19608"/>
                    <a:pt x="109762" y="19539"/>
                  </a:cubicBezTo>
                  <a:lnTo>
                    <a:pt x="109630" y="19407"/>
                  </a:lnTo>
                  <a:cubicBezTo>
                    <a:pt x="109566" y="19343"/>
                    <a:pt x="109497" y="19343"/>
                    <a:pt x="109433" y="19274"/>
                  </a:cubicBezTo>
                  <a:cubicBezTo>
                    <a:pt x="109365" y="19211"/>
                    <a:pt x="109301" y="19211"/>
                    <a:pt x="109232" y="19142"/>
                  </a:cubicBezTo>
                  <a:lnTo>
                    <a:pt x="109100" y="19009"/>
                  </a:lnTo>
                  <a:cubicBezTo>
                    <a:pt x="109036" y="18946"/>
                    <a:pt x="108967" y="18877"/>
                    <a:pt x="108904" y="18877"/>
                  </a:cubicBezTo>
                  <a:lnTo>
                    <a:pt x="108702" y="18681"/>
                  </a:lnTo>
                  <a:cubicBezTo>
                    <a:pt x="108639" y="18681"/>
                    <a:pt x="108570" y="18612"/>
                    <a:pt x="108506" y="18548"/>
                  </a:cubicBezTo>
                  <a:lnTo>
                    <a:pt x="108374" y="18416"/>
                  </a:lnTo>
                  <a:cubicBezTo>
                    <a:pt x="108305" y="18347"/>
                    <a:pt x="108241" y="18347"/>
                    <a:pt x="108172" y="18283"/>
                  </a:cubicBezTo>
                  <a:cubicBezTo>
                    <a:pt x="108109" y="18214"/>
                    <a:pt x="108040" y="18151"/>
                    <a:pt x="107976" y="18151"/>
                  </a:cubicBezTo>
                  <a:lnTo>
                    <a:pt x="107775" y="17949"/>
                  </a:lnTo>
                  <a:cubicBezTo>
                    <a:pt x="107711" y="17949"/>
                    <a:pt x="107711" y="17886"/>
                    <a:pt x="107642" y="17817"/>
                  </a:cubicBezTo>
                  <a:cubicBezTo>
                    <a:pt x="107579" y="17753"/>
                    <a:pt x="107510" y="17753"/>
                    <a:pt x="107446" y="17684"/>
                  </a:cubicBezTo>
                  <a:cubicBezTo>
                    <a:pt x="107377" y="17621"/>
                    <a:pt x="107314" y="17621"/>
                    <a:pt x="107245" y="17552"/>
                  </a:cubicBezTo>
                  <a:cubicBezTo>
                    <a:pt x="107181" y="17488"/>
                    <a:pt x="107112" y="17419"/>
                    <a:pt x="107049" y="17419"/>
                  </a:cubicBezTo>
                  <a:cubicBezTo>
                    <a:pt x="106980" y="17356"/>
                    <a:pt x="106980" y="17287"/>
                    <a:pt x="106916" y="17223"/>
                  </a:cubicBezTo>
                  <a:cubicBezTo>
                    <a:pt x="106847" y="17223"/>
                    <a:pt x="106784" y="17154"/>
                    <a:pt x="106715" y="17091"/>
                  </a:cubicBezTo>
                  <a:cubicBezTo>
                    <a:pt x="106651" y="17022"/>
                    <a:pt x="106582" y="17022"/>
                    <a:pt x="106519" y="16958"/>
                  </a:cubicBezTo>
                  <a:cubicBezTo>
                    <a:pt x="106450" y="16890"/>
                    <a:pt x="106386" y="16826"/>
                    <a:pt x="106317" y="16826"/>
                  </a:cubicBezTo>
                  <a:cubicBezTo>
                    <a:pt x="106254" y="16757"/>
                    <a:pt x="106254" y="16693"/>
                    <a:pt x="106185" y="16693"/>
                  </a:cubicBezTo>
                  <a:lnTo>
                    <a:pt x="105989" y="16492"/>
                  </a:lnTo>
                  <a:cubicBezTo>
                    <a:pt x="105920" y="16492"/>
                    <a:pt x="105856" y="16428"/>
                    <a:pt x="105787" y="16360"/>
                  </a:cubicBezTo>
                  <a:cubicBezTo>
                    <a:pt x="105724" y="16296"/>
                    <a:pt x="105655" y="16296"/>
                    <a:pt x="105591" y="16227"/>
                  </a:cubicBezTo>
                  <a:cubicBezTo>
                    <a:pt x="105523" y="16163"/>
                    <a:pt x="105523" y="16095"/>
                    <a:pt x="105459" y="16095"/>
                  </a:cubicBezTo>
                  <a:lnTo>
                    <a:pt x="105258" y="15899"/>
                  </a:lnTo>
                  <a:cubicBezTo>
                    <a:pt x="105194" y="15899"/>
                    <a:pt x="105125" y="15830"/>
                    <a:pt x="105061" y="15766"/>
                  </a:cubicBezTo>
                  <a:cubicBezTo>
                    <a:pt x="104993" y="15766"/>
                    <a:pt x="104929" y="15697"/>
                    <a:pt x="104860" y="15634"/>
                  </a:cubicBezTo>
                  <a:lnTo>
                    <a:pt x="104728" y="15501"/>
                  </a:lnTo>
                  <a:lnTo>
                    <a:pt x="104532" y="15300"/>
                  </a:lnTo>
                  <a:cubicBezTo>
                    <a:pt x="104463" y="15300"/>
                    <a:pt x="104399" y="15236"/>
                    <a:pt x="104399" y="15236"/>
                  </a:cubicBezTo>
                  <a:cubicBezTo>
                    <a:pt x="104330" y="15167"/>
                    <a:pt x="104198" y="15104"/>
                    <a:pt x="104134" y="15035"/>
                  </a:cubicBezTo>
                  <a:cubicBezTo>
                    <a:pt x="104134" y="14971"/>
                    <a:pt x="104065" y="14971"/>
                    <a:pt x="104065" y="14971"/>
                  </a:cubicBezTo>
                  <a:cubicBezTo>
                    <a:pt x="103933" y="14902"/>
                    <a:pt x="103869" y="14770"/>
                    <a:pt x="103737" y="14706"/>
                  </a:cubicBezTo>
                  <a:lnTo>
                    <a:pt x="103668" y="14637"/>
                  </a:lnTo>
                  <a:cubicBezTo>
                    <a:pt x="103604" y="14574"/>
                    <a:pt x="103472" y="14505"/>
                    <a:pt x="103403" y="14441"/>
                  </a:cubicBezTo>
                  <a:lnTo>
                    <a:pt x="103339" y="14372"/>
                  </a:lnTo>
                  <a:cubicBezTo>
                    <a:pt x="103270" y="14309"/>
                    <a:pt x="103138" y="14240"/>
                    <a:pt x="103074" y="14176"/>
                  </a:cubicBezTo>
                  <a:cubicBezTo>
                    <a:pt x="103074" y="14176"/>
                    <a:pt x="103074" y="14107"/>
                    <a:pt x="103005" y="14107"/>
                  </a:cubicBezTo>
                  <a:cubicBezTo>
                    <a:pt x="102279" y="13514"/>
                    <a:pt x="101548" y="12984"/>
                    <a:pt x="100822" y="12385"/>
                  </a:cubicBezTo>
                  <a:cubicBezTo>
                    <a:pt x="100557" y="12189"/>
                    <a:pt x="100356" y="11988"/>
                    <a:pt x="100091" y="11791"/>
                  </a:cubicBezTo>
                  <a:close/>
                  <a:moveTo>
                    <a:pt x="147685" y="42596"/>
                  </a:moveTo>
                  <a:cubicBezTo>
                    <a:pt x="147718" y="42618"/>
                    <a:pt x="147752" y="42639"/>
                    <a:pt x="147785" y="42661"/>
                  </a:cubicBezTo>
                  <a:cubicBezTo>
                    <a:pt x="147813" y="42669"/>
                    <a:pt x="147841" y="42679"/>
                    <a:pt x="147868" y="42690"/>
                  </a:cubicBezTo>
                  <a:lnTo>
                    <a:pt x="147868" y="42690"/>
                  </a:lnTo>
                  <a:cubicBezTo>
                    <a:pt x="147807" y="42659"/>
                    <a:pt x="147746" y="42627"/>
                    <a:pt x="147685" y="42596"/>
                  </a:cubicBezTo>
                  <a:close/>
                  <a:moveTo>
                    <a:pt x="147868" y="42690"/>
                  </a:moveTo>
                  <a:lnTo>
                    <a:pt x="147868" y="42690"/>
                  </a:lnTo>
                  <a:cubicBezTo>
                    <a:pt x="148008" y="42763"/>
                    <a:pt x="148147" y="42836"/>
                    <a:pt x="148287" y="42911"/>
                  </a:cubicBezTo>
                  <a:lnTo>
                    <a:pt x="148287" y="42911"/>
                  </a:lnTo>
                  <a:cubicBezTo>
                    <a:pt x="148175" y="42849"/>
                    <a:pt x="148026" y="42754"/>
                    <a:pt x="147868" y="42690"/>
                  </a:cubicBezTo>
                  <a:close/>
                  <a:moveTo>
                    <a:pt x="148287" y="42911"/>
                  </a:moveTo>
                  <a:cubicBezTo>
                    <a:pt x="148297" y="42916"/>
                    <a:pt x="148306" y="42921"/>
                    <a:pt x="148315" y="42926"/>
                  </a:cubicBezTo>
                  <a:cubicBezTo>
                    <a:pt x="148306" y="42921"/>
                    <a:pt x="148297" y="42916"/>
                    <a:pt x="148287" y="42911"/>
                  </a:cubicBezTo>
                  <a:close/>
                  <a:moveTo>
                    <a:pt x="150239" y="44250"/>
                  </a:moveTo>
                  <a:cubicBezTo>
                    <a:pt x="150265" y="44250"/>
                    <a:pt x="150290" y="44253"/>
                    <a:pt x="150316" y="44257"/>
                  </a:cubicBezTo>
                  <a:lnTo>
                    <a:pt x="150316" y="44257"/>
                  </a:lnTo>
                  <a:cubicBezTo>
                    <a:pt x="150312" y="44255"/>
                    <a:pt x="150307" y="44253"/>
                    <a:pt x="150303" y="44250"/>
                  </a:cubicBezTo>
                  <a:close/>
                  <a:moveTo>
                    <a:pt x="150316" y="44257"/>
                  </a:moveTo>
                  <a:lnTo>
                    <a:pt x="150316" y="44257"/>
                  </a:lnTo>
                  <a:cubicBezTo>
                    <a:pt x="150444" y="44314"/>
                    <a:pt x="150570" y="44314"/>
                    <a:pt x="150636" y="44314"/>
                  </a:cubicBezTo>
                  <a:cubicBezTo>
                    <a:pt x="150530" y="44314"/>
                    <a:pt x="150423" y="44273"/>
                    <a:pt x="150316" y="44257"/>
                  </a:cubicBezTo>
                  <a:close/>
                  <a:moveTo>
                    <a:pt x="76047" y="0"/>
                  </a:moveTo>
                  <a:cubicBezTo>
                    <a:pt x="67102" y="133"/>
                    <a:pt x="60811" y="3508"/>
                    <a:pt x="56105" y="8808"/>
                  </a:cubicBezTo>
                  <a:cubicBezTo>
                    <a:pt x="49020" y="16826"/>
                    <a:pt x="45576" y="29078"/>
                    <a:pt x="42263" y="41399"/>
                  </a:cubicBezTo>
                  <a:cubicBezTo>
                    <a:pt x="41468" y="44118"/>
                    <a:pt x="40737" y="46831"/>
                    <a:pt x="39942" y="49550"/>
                  </a:cubicBezTo>
                  <a:cubicBezTo>
                    <a:pt x="39942" y="49613"/>
                    <a:pt x="39942" y="49682"/>
                    <a:pt x="39879" y="49815"/>
                  </a:cubicBezTo>
                  <a:lnTo>
                    <a:pt x="39879" y="49947"/>
                  </a:lnTo>
                  <a:cubicBezTo>
                    <a:pt x="39810" y="50011"/>
                    <a:pt x="39810" y="50080"/>
                    <a:pt x="39810" y="50212"/>
                  </a:cubicBezTo>
                  <a:cubicBezTo>
                    <a:pt x="39746" y="50212"/>
                    <a:pt x="39746" y="50276"/>
                    <a:pt x="39746" y="50276"/>
                  </a:cubicBezTo>
                  <a:cubicBezTo>
                    <a:pt x="39746" y="50408"/>
                    <a:pt x="39677" y="50477"/>
                    <a:pt x="39677" y="50610"/>
                  </a:cubicBezTo>
                  <a:cubicBezTo>
                    <a:pt x="39677" y="50610"/>
                    <a:pt x="39677" y="50673"/>
                    <a:pt x="39614" y="50742"/>
                  </a:cubicBezTo>
                  <a:cubicBezTo>
                    <a:pt x="39614" y="50806"/>
                    <a:pt x="39614" y="50875"/>
                    <a:pt x="39545" y="51007"/>
                  </a:cubicBezTo>
                  <a:lnTo>
                    <a:pt x="39545" y="51071"/>
                  </a:lnTo>
                  <a:cubicBezTo>
                    <a:pt x="39481" y="51203"/>
                    <a:pt x="39481" y="51272"/>
                    <a:pt x="39412" y="51405"/>
                  </a:cubicBezTo>
                  <a:lnTo>
                    <a:pt x="39412" y="51468"/>
                  </a:lnTo>
                  <a:cubicBezTo>
                    <a:pt x="39412" y="51601"/>
                    <a:pt x="39349" y="51670"/>
                    <a:pt x="39349" y="51802"/>
                  </a:cubicBezTo>
                  <a:cubicBezTo>
                    <a:pt x="39280" y="51802"/>
                    <a:pt x="39280" y="51802"/>
                    <a:pt x="39280" y="51866"/>
                  </a:cubicBezTo>
                  <a:cubicBezTo>
                    <a:pt x="39280" y="51935"/>
                    <a:pt x="39216" y="52067"/>
                    <a:pt x="39216" y="52200"/>
                  </a:cubicBezTo>
                  <a:lnTo>
                    <a:pt x="39216" y="52263"/>
                  </a:lnTo>
                  <a:cubicBezTo>
                    <a:pt x="39147" y="52332"/>
                    <a:pt x="39147" y="52465"/>
                    <a:pt x="39084" y="52528"/>
                  </a:cubicBezTo>
                  <a:lnTo>
                    <a:pt x="39084" y="52597"/>
                  </a:lnTo>
                  <a:cubicBezTo>
                    <a:pt x="39015" y="52730"/>
                    <a:pt x="39015" y="52862"/>
                    <a:pt x="38951" y="52926"/>
                  </a:cubicBezTo>
                  <a:lnTo>
                    <a:pt x="38951" y="52995"/>
                  </a:lnTo>
                  <a:cubicBezTo>
                    <a:pt x="38951" y="53127"/>
                    <a:pt x="38882" y="53191"/>
                    <a:pt x="38819" y="53323"/>
                  </a:cubicBezTo>
                  <a:lnTo>
                    <a:pt x="38819" y="53392"/>
                  </a:lnTo>
                  <a:lnTo>
                    <a:pt x="38819" y="53456"/>
                  </a:lnTo>
                  <a:cubicBezTo>
                    <a:pt x="38127" y="55762"/>
                    <a:pt x="37435" y="57967"/>
                    <a:pt x="36698" y="60073"/>
                  </a:cubicBezTo>
                  <a:lnTo>
                    <a:pt x="36698" y="60073"/>
                  </a:lnTo>
                  <a:cubicBezTo>
                    <a:pt x="37570" y="57790"/>
                    <a:pt x="38327" y="55392"/>
                    <a:pt x="39084" y="52995"/>
                  </a:cubicBezTo>
                  <a:cubicBezTo>
                    <a:pt x="39084" y="52926"/>
                    <a:pt x="39084" y="52926"/>
                    <a:pt x="39147" y="52862"/>
                  </a:cubicBezTo>
                  <a:lnTo>
                    <a:pt x="39147" y="52793"/>
                  </a:lnTo>
                  <a:cubicBezTo>
                    <a:pt x="39147" y="52730"/>
                    <a:pt x="39216" y="52597"/>
                    <a:pt x="39216" y="52465"/>
                  </a:cubicBezTo>
                  <a:cubicBezTo>
                    <a:pt x="39280" y="52332"/>
                    <a:pt x="39280" y="52263"/>
                    <a:pt x="39349" y="52131"/>
                  </a:cubicBezTo>
                  <a:lnTo>
                    <a:pt x="39349" y="52067"/>
                  </a:lnTo>
                  <a:cubicBezTo>
                    <a:pt x="39412" y="51998"/>
                    <a:pt x="39412" y="51866"/>
                    <a:pt x="39481" y="51733"/>
                  </a:cubicBezTo>
                  <a:lnTo>
                    <a:pt x="39481" y="51670"/>
                  </a:lnTo>
                  <a:cubicBezTo>
                    <a:pt x="39481" y="51601"/>
                    <a:pt x="39545" y="51468"/>
                    <a:pt x="39545" y="51405"/>
                  </a:cubicBezTo>
                  <a:cubicBezTo>
                    <a:pt x="39545" y="51336"/>
                    <a:pt x="39545" y="51336"/>
                    <a:pt x="39614" y="51336"/>
                  </a:cubicBezTo>
                  <a:cubicBezTo>
                    <a:pt x="39614" y="51203"/>
                    <a:pt x="39614" y="51140"/>
                    <a:pt x="39677" y="51007"/>
                  </a:cubicBezTo>
                  <a:lnTo>
                    <a:pt x="39677" y="50938"/>
                  </a:lnTo>
                  <a:cubicBezTo>
                    <a:pt x="39746" y="50806"/>
                    <a:pt x="39746" y="50742"/>
                    <a:pt x="39810" y="50673"/>
                  </a:cubicBezTo>
                  <a:lnTo>
                    <a:pt x="39810" y="50541"/>
                  </a:lnTo>
                  <a:cubicBezTo>
                    <a:pt x="39810" y="50408"/>
                    <a:pt x="39879" y="50345"/>
                    <a:pt x="39879" y="50276"/>
                  </a:cubicBezTo>
                  <a:cubicBezTo>
                    <a:pt x="39879" y="50212"/>
                    <a:pt x="39942" y="50212"/>
                    <a:pt x="39942" y="50143"/>
                  </a:cubicBezTo>
                  <a:cubicBezTo>
                    <a:pt x="39942" y="50080"/>
                    <a:pt x="39942" y="49947"/>
                    <a:pt x="40011" y="49878"/>
                  </a:cubicBezTo>
                  <a:lnTo>
                    <a:pt x="40011" y="49746"/>
                  </a:lnTo>
                  <a:cubicBezTo>
                    <a:pt x="40075" y="49682"/>
                    <a:pt x="40075" y="49613"/>
                    <a:pt x="40075" y="49481"/>
                  </a:cubicBezTo>
                  <a:cubicBezTo>
                    <a:pt x="41998" y="42793"/>
                    <a:pt x="43721" y="35835"/>
                    <a:pt x="45840" y="29280"/>
                  </a:cubicBezTo>
                  <a:cubicBezTo>
                    <a:pt x="48421" y="21394"/>
                    <a:pt x="51537" y="14176"/>
                    <a:pt x="56174" y="8940"/>
                  </a:cubicBezTo>
                  <a:cubicBezTo>
                    <a:pt x="60875" y="3641"/>
                    <a:pt x="67171" y="265"/>
                    <a:pt x="76047" y="133"/>
                  </a:cubicBezTo>
                  <a:lnTo>
                    <a:pt x="76312" y="133"/>
                  </a:lnTo>
                  <a:cubicBezTo>
                    <a:pt x="79820" y="133"/>
                    <a:pt x="83397" y="1256"/>
                    <a:pt x="86975" y="3047"/>
                  </a:cubicBezTo>
                  <a:cubicBezTo>
                    <a:pt x="90223" y="4701"/>
                    <a:pt x="93466" y="6889"/>
                    <a:pt x="96778" y="9407"/>
                  </a:cubicBezTo>
                  <a:cubicBezTo>
                    <a:pt x="96778" y="9338"/>
                    <a:pt x="96715" y="9205"/>
                    <a:pt x="96646" y="9142"/>
                  </a:cubicBezTo>
                  <a:cubicBezTo>
                    <a:pt x="93403" y="6688"/>
                    <a:pt x="90223" y="4568"/>
                    <a:pt x="87043" y="2979"/>
                  </a:cubicBezTo>
                  <a:cubicBezTo>
                    <a:pt x="83466" y="1124"/>
                    <a:pt x="79889" y="0"/>
                    <a:pt x="76312" y="0"/>
                  </a:cubicBezTo>
                  <a:close/>
                  <a:moveTo>
                    <a:pt x="36698" y="60073"/>
                  </a:moveTo>
                  <a:lnTo>
                    <a:pt x="36698" y="60073"/>
                  </a:lnTo>
                  <a:cubicBezTo>
                    <a:pt x="36654" y="60187"/>
                    <a:pt x="36611" y="60300"/>
                    <a:pt x="36567" y="60414"/>
                  </a:cubicBezTo>
                  <a:lnTo>
                    <a:pt x="36365" y="61007"/>
                  </a:lnTo>
                  <a:cubicBezTo>
                    <a:pt x="36477" y="60698"/>
                    <a:pt x="36588" y="60386"/>
                    <a:pt x="36698" y="60073"/>
                  </a:cubicBezTo>
                  <a:close/>
                  <a:moveTo>
                    <a:pt x="35242" y="63328"/>
                  </a:moveTo>
                  <a:lnTo>
                    <a:pt x="35242" y="63328"/>
                  </a:lnTo>
                  <a:cubicBezTo>
                    <a:pt x="34844" y="64319"/>
                    <a:pt x="34378" y="65316"/>
                    <a:pt x="33917" y="66307"/>
                  </a:cubicBezTo>
                  <a:cubicBezTo>
                    <a:pt x="32523" y="69025"/>
                    <a:pt x="31002" y="71543"/>
                    <a:pt x="29211" y="73726"/>
                  </a:cubicBezTo>
                  <a:cubicBezTo>
                    <a:pt x="28416" y="74653"/>
                    <a:pt x="27558" y="75581"/>
                    <a:pt x="26561" y="76508"/>
                  </a:cubicBezTo>
                  <a:lnTo>
                    <a:pt x="26365" y="76709"/>
                  </a:lnTo>
                  <a:cubicBezTo>
                    <a:pt x="26233" y="76842"/>
                    <a:pt x="26100" y="76974"/>
                    <a:pt x="25968" y="77038"/>
                  </a:cubicBezTo>
                  <a:lnTo>
                    <a:pt x="25766" y="77239"/>
                  </a:lnTo>
                  <a:cubicBezTo>
                    <a:pt x="25634" y="77372"/>
                    <a:pt x="25501" y="77504"/>
                    <a:pt x="25369" y="77568"/>
                  </a:cubicBezTo>
                  <a:lnTo>
                    <a:pt x="25173" y="77769"/>
                  </a:lnTo>
                  <a:cubicBezTo>
                    <a:pt x="25040" y="77902"/>
                    <a:pt x="24908" y="78034"/>
                    <a:pt x="24775" y="78098"/>
                  </a:cubicBezTo>
                  <a:lnTo>
                    <a:pt x="24574" y="78299"/>
                  </a:lnTo>
                  <a:cubicBezTo>
                    <a:pt x="24441" y="78432"/>
                    <a:pt x="24309" y="78495"/>
                    <a:pt x="24176" y="78628"/>
                  </a:cubicBezTo>
                  <a:lnTo>
                    <a:pt x="23980" y="78829"/>
                  </a:lnTo>
                  <a:cubicBezTo>
                    <a:pt x="23848" y="78893"/>
                    <a:pt x="23715" y="79025"/>
                    <a:pt x="23583" y="79158"/>
                  </a:cubicBezTo>
                  <a:cubicBezTo>
                    <a:pt x="23514" y="79227"/>
                    <a:pt x="23450" y="79290"/>
                    <a:pt x="23382" y="79290"/>
                  </a:cubicBezTo>
                  <a:cubicBezTo>
                    <a:pt x="23249" y="79423"/>
                    <a:pt x="23117" y="79555"/>
                    <a:pt x="22984" y="79624"/>
                  </a:cubicBezTo>
                  <a:lnTo>
                    <a:pt x="22788" y="79820"/>
                  </a:lnTo>
                  <a:cubicBezTo>
                    <a:pt x="22656" y="79953"/>
                    <a:pt x="22523" y="80022"/>
                    <a:pt x="22454" y="80154"/>
                  </a:cubicBezTo>
                  <a:cubicBezTo>
                    <a:pt x="22322" y="80218"/>
                    <a:pt x="22258" y="80218"/>
                    <a:pt x="22189" y="80287"/>
                  </a:cubicBezTo>
                  <a:cubicBezTo>
                    <a:pt x="22057" y="80419"/>
                    <a:pt x="21924" y="80483"/>
                    <a:pt x="21861" y="80615"/>
                  </a:cubicBezTo>
                  <a:cubicBezTo>
                    <a:pt x="21728" y="80684"/>
                    <a:pt x="21659" y="80748"/>
                    <a:pt x="21596" y="80817"/>
                  </a:cubicBezTo>
                  <a:cubicBezTo>
                    <a:pt x="21463" y="80880"/>
                    <a:pt x="21394" y="81013"/>
                    <a:pt x="21262" y="81081"/>
                  </a:cubicBezTo>
                  <a:cubicBezTo>
                    <a:pt x="21198" y="81145"/>
                    <a:pt x="21066" y="81214"/>
                    <a:pt x="20997" y="81278"/>
                  </a:cubicBezTo>
                  <a:lnTo>
                    <a:pt x="20668" y="81611"/>
                  </a:lnTo>
                  <a:cubicBezTo>
                    <a:pt x="20599" y="81611"/>
                    <a:pt x="20536" y="81675"/>
                    <a:pt x="20403" y="81744"/>
                  </a:cubicBezTo>
                  <a:cubicBezTo>
                    <a:pt x="20334" y="81876"/>
                    <a:pt x="20202" y="81940"/>
                    <a:pt x="20069" y="82072"/>
                  </a:cubicBezTo>
                  <a:cubicBezTo>
                    <a:pt x="20006" y="82141"/>
                    <a:pt x="19937" y="82205"/>
                    <a:pt x="19873" y="82205"/>
                  </a:cubicBezTo>
                  <a:cubicBezTo>
                    <a:pt x="19741" y="82337"/>
                    <a:pt x="19608" y="82406"/>
                    <a:pt x="19476" y="82539"/>
                  </a:cubicBezTo>
                  <a:lnTo>
                    <a:pt x="19275" y="82735"/>
                  </a:lnTo>
                  <a:cubicBezTo>
                    <a:pt x="19142" y="82804"/>
                    <a:pt x="19010" y="82867"/>
                    <a:pt x="18877" y="83000"/>
                  </a:cubicBezTo>
                  <a:lnTo>
                    <a:pt x="18681" y="83201"/>
                  </a:lnTo>
                  <a:cubicBezTo>
                    <a:pt x="18549" y="83265"/>
                    <a:pt x="18416" y="83397"/>
                    <a:pt x="18347" y="83466"/>
                  </a:cubicBezTo>
                  <a:cubicBezTo>
                    <a:pt x="18215" y="83530"/>
                    <a:pt x="18151" y="83599"/>
                    <a:pt x="18082" y="83662"/>
                  </a:cubicBezTo>
                  <a:cubicBezTo>
                    <a:pt x="17950" y="83731"/>
                    <a:pt x="17886" y="83864"/>
                    <a:pt x="17754" y="83927"/>
                  </a:cubicBezTo>
                  <a:cubicBezTo>
                    <a:pt x="17685" y="83996"/>
                    <a:pt x="17621" y="84060"/>
                    <a:pt x="17489" y="84129"/>
                  </a:cubicBezTo>
                  <a:lnTo>
                    <a:pt x="17224" y="84394"/>
                  </a:lnTo>
                  <a:cubicBezTo>
                    <a:pt x="17091" y="84457"/>
                    <a:pt x="17022" y="84526"/>
                    <a:pt x="16959" y="84590"/>
                  </a:cubicBezTo>
                  <a:cubicBezTo>
                    <a:pt x="16826" y="84659"/>
                    <a:pt x="16757" y="84791"/>
                    <a:pt x="16625" y="84855"/>
                  </a:cubicBezTo>
                  <a:cubicBezTo>
                    <a:pt x="16561" y="84924"/>
                    <a:pt x="16429" y="84987"/>
                    <a:pt x="16360" y="85056"/>
                  </a:cubicBezTo>
                  <a:cubicBezTo>
                    <a:pt x="16296" y="85120"/>
                    <a:pt x="16164" y="85189"/>
                    <a:pt x="16095" y="85321"/>
                  </a:cubicBezTo>
                  <a:cubicBezTo>
                    <a:pt x="15962" y="85385"/>
                    <a:pt x="15899" y="85454"/>
                    <a:pt x="15830" y="85517"/>
                  </a:cubicBezTo>
                  <a:cubicBezTo>
                    <a:pt x="15697" y="85586"/>
                    <a:pt x="15634" y="85650"/>
                    <a:pt x="15501" y="85782"/>
                  </a:cubicBezTo>
                  <a:cubicBezTo>
                    <a:pt x="15432" y="85851"/>
                    <a:pt x="15369" y="85915"/>
                    <a:pt x="15236" y="85983"/>
                  </a:cubicBezTo>
                  <a:cubicBezTo>
                    <a:pt x="15167" y="86047"/>
                    <a:pt x="15104" y="86116"/>
                    <a:pt x="14971" y="86180"/>
                  </a:cubicBezTo>
                  <a:cubicBezTo>
                    <a:pt x="14903" y="86312"/>
                    <a:pt x="14770" y="86381"/>
                    <a:pt x="14706" y="86445"/>
                  </a:cubicBezTo>
                  <a:cubicBezTo>
                    <a:pt x="14638" y="86513"/>
                    <a:pt x="14574" y="86577"/>
                    <a:pt x="14441" y="86646"/>
                  </a:cubicBezTo>
                  <a:lnTo>
                    <a:pt x="14176" y="86911"/>
                  </a:lnTo>
                  <a:lnTo>
                    <a:pt x="13975" y="87107"/>
                  </a:lnTo>
                  <a:cubicBezTo>
                    <a:pt x="13843" y="87176"/>
                    <a:pt x="13710" y="87308"/>
                    <a:pt x="13647" y="87372"/>
                  </a:cubicBezTo>
                  <a:cubicBezTo>
                    <a:pt x="13578" y="87441"/>
                    <a:pt x="13514" y="87504"/>
                    <a:pt x="13445" y="87504"/>
                  </a:cubicBezTo>
                  <a:cubicBezTo>
                    <a:pt x="13313" y="87637"/>
                    <a:pt x="13180" y="87769"/>
                    <a:pt x="13048" y="87838"/>
                  </a:cubicBezTo>
                  <a:cubicBezTo>
                    <a:pt x="13048" y="87902"/>
                    <a:pt x="12984" y="87902"/>
                    <a:pt x="12984" y="87971"/>
                  </a:cubicBezTo>
                  <a:cubicBezTo>
                    <a:pt x="12852" y="88103"/>
                    <a:pt x="12719" y="88167"/>
                    <a:pt x="12587" y="88299"/>
                  </a:cubicBezTo>
                  <a:cubicBezTo>
                    <a:pt x="12518" y="88299"/>
                    <a:pt x="12518" y="88368"/>
                    <a:pt x="12518" y="88368"/>
                  </a:cubicBezTo>
                  <a:cubicBezTo>
                    <a:pt x="12385" y="88501"/>
                    <a:pt x="12253" y="88564"/>
                    <a:pt x="12120" y="88697"/>
                  </a:cubicBezTo>
                  <a:cubicBezTo>
                    <a:pt x="11988" y="88829"/>
                    <a:pt x="11792" y="88962"/>
                    <a:pt x="11659" y="89163"/>
                  </a:cubicBezTo>
                  <a:cubicBezTo>
                    <a:pt x="10928" y="89757"/>
                    <a:pt x="10266" y="90419"/>
                    <a:pt x="9603" y="91082"/>
                  </a:cubicBezTo>
                  <a:cubicBezTo>
                    <a:pt x="9275" y="91415"/>
                    <a:pt x="8941" y="91744"/>
                    <a:pt x="8676" y="92078"/>
                  </a:cubicBezTo>
                  <a:cubicBezTo>
                    <a:pt x="9407" y="91346"/>
                    <a:pt x="10202" y="90620"/>
                    <a:pt x="10928" y="89958"/>
                  </a:cubicBezTo>
                  <a:cubicBezTo>
                    <a:pt x="10997" y="89889"/>
                    <a:pt x="11129" y="89826"/>
                    <a:pt x="11193" y="89757"/>
                  </a:cubicBezTo>
                  <a:cubicBezTo>
                    <a:pt x="11325" y="89561"/>
                    <a:pt x="11527" y="89428"/>
                    <a:pt x="11659" y="89227"/>
                  </a:cubicBezTo>
                  <a:lnTo>
                    <a:pt x="11723" y="89227"/>
                  </a:lnTo>
                  <a:cubicBezTo>
                    <a:pt x="11924" y="89094"/>
                    <a:pt x="12057" y="88898"/>
                    <a:pt x="12189" y="88766"/>
                  </a:cubicBezTo>
                  <a:cubicBezTo>
                    <a:pt x="12253" y="88766"/>
                    <a:pt x="12253" y="88697"/>
                    <a:pt x="12322" y="88697"/>
                  </a:cubicBezTo>
                  <a:lnTo>
                    <a:pt x="12719" y="88299"/>
                  </a:lnTo>
                  <a:cubicBezTo>
                    <a:pt x="12783" y="88299"/>
                    <a:pt x="12852" y="88236"/>
                    <a:pt x="12915" y="88167"/>
                  </a:cubicBezTo>
                  <a:lnTo>
                    <a:pt x="13249" y="87838"/>
                  </a:lnTo>
                  <a:cubicBezTo>
                    <a:pt x="13313" y="87769"/>
                    <a:pt x="13382" y="87769"/>
                    <a:pt x="13445" y="87706"/>
                  </a:cubicBezTo>
                  <a:lnTo>
                    <a:pt x="13779" y="87372"/>
                  </a:lnTo>
                  <a:cubicBezTo>
                    <a:pt x="13843" y="87308"/>
                    <a:pt x="13912" y="87239"/>
                    <a:pt x="14044" y="87176"/>
                  </a:cubicBezTo>
                  <a:cubicBezTo>
                    <a:pt x="14108" y="87107"/>
                    <a:pt x="14240" y="87043"/>
                    <a:pt x="14309" y="86911"/>
                  </a:cubicBezTo>
                  <a:cubicBezTo>
                    <a:pt x="14373" y="86842"/>
                    <a:pt x="14505" y="86778"/>
                    <a:pt x="14574" y="86709"/>
                  </a:cubicBezTo>
                  <a:cubicBezTo>
                    <a:pt x="14706" y="86646"/>
                    <a:pt x="14770" y="86577"/>
                    <a:pt x="14839" y="86445"/>
                  </a:cubicBezTo>
                  <a:cubicBezTo>
                    <a:pt x="14971" y="86381"/>
                    <a:pt x="15035" y="86312"/>
                    <a:pt x="15167" y="86248"/>
                  </a:cubicBezTo>
                  <a:cubicBezTo>
                    <a:pt x="15236" y="86180"/>
                    <a:pt x="15300" y="86047"/>
                    <a:pt x="15432" y="85983"/>
                  </a:cubicBezTo>
                  <a:cubicBezTo>
                    <a:pt x="15501" y="85915"/>
                    <a:pt x="15634" y="85851"/>
                    <a:pt x="15697" y="85782"/>
                  </a:cubicBezTo>
                  <a:lnTo>
                    <a:pt x="15962" y="85517"/>
                  </a:lnTo>
                  <a:cubicBezTo>
                    <a:pt x="16095" y="85454"/>
                    <a:pt x="16164" y="85385"/>
                    <a:pt x="16296" y="85252"/>
                  </a:cubicBezTo>
                  <a:cubicBezTo>
                    <a:pt x="16360" y="85189"/>
                    <a:pt x="16492" y="85120"/>
                    <a:pt x="16561" y="85056"/>
                  </a:cubicBezTo>
                  <a:cubicBezTo>
                    <a:pt x="16694" y="84987"/>
                    <a:pt x="16757" y="84855"/>
                    <a:pt x="16890" y="84791"/>
                  </a:cubicBezTo>
                  <a:lnTo>
                    <a:pt x="17091" y="84590"/>
                  </a:lnTo>
                  <a:cubicBezTo>
                    <a:pt x="17224" y="84526"/>
                    <a:pt x="17356" y="84394"/>
                    <a:pt x="17420" y="84325"/>
                  </a:cubicBezTo>
                  <a:cubicBezTo>
                    <a:pt x="17552" y="84261"/>
                    <a:pt x="17621" y="84192"/>
                    <a:pt x="17685" y="84129"/>
                  </a:cubicBezTo>
                  <a:cubicBezTo>
                    <a:pt x="17817" y="84060"/>
                    <a:pt x="17950" y="83927"/>
                    <a:pt x="18019" y="83864"/>
                  </a:cubicBezTo>
                  <a:cubicBezTo>
                    <a:pt x="18151" y="83795"/>
                    <a:pt x="18215" y="83731"/>
                    <a:pt x="18284" y="83662"/>
                  </a:cubicBezTo>
                  <a:cubicBezTo>
                    <a:pt x="18416" y="83530"/>
                    <a:pt x="18480" y="83466"/>
                    <a:pt x="18612" y="83397"/>
                  </a:cubicBezTo>
                  <a:cubicBezTo>
                    <a:pt x="18681" y="83334"/>
                    <a:pt x="18813" y="83265"/>
                    <a:pt x="18877" y="83201"/>
                  </a:cubicBezTo>
                  <a:lnTo>
                    <a:pt x="19211" y="82867"/>
                  </a:lnTo>
                  <a:cubicBezTo>
                    <a:pt x="19275" y="82804"/>
                    <a:pt x="19343" y="82804"/>
                    <a:pt x="19476" y="82735"/>
                  </a:cubicBezTo>
                  <a:cubicBezTo>
                    <a:pt x="19539" y="82602"/>
                    <a:pt x="19672" y="82539"/>
                    <a:pt x="19804" y="82406"/>
                  </a:cubicBezTo>
                  <a:lnTo>
                    <a:pt x="20006" y="82205"/>
                  </a:lnTo>
                  <a:cubicBezTo>
                    <a:pt x="20138" y="82141"/>
                    <a:pt x="20271" y="82009"/>
                    <a:pt x="20403" y="81940"/>
                  </a:cubicBezTo>
                  <a:lnTo>
                    <a:pt x="20599" y="81744"/>
                  </a:lnTo>
                  <a:cubicBezTo>
                    <a:pt x="20732" y="81675"/>
                    <a:pt x="20864" y="81543"/>
                    <a:pt x="20997" y="81479"/>
                  </a:cubicBezTo>
                  <a:lnTo>
                    <a:pt x="21198" y="81278"/>
                  </a:lnTo>
                  <a:cubicBezTo>
                    <a:pt x="21331" y="81145"/>
                    <a:pt x="21463" y="81081"/>
                    <a:pt x="21596" y="80949"/>
                  </a:cubicBezTo>
                  <a:cubicBezTo>
                    <a:pt x="21659" y="80880"/>
                    <a:pt x="21728" y="80817"/>
                    <a:pt x="21792" y="80817"/>
                  </a:cubicBezTo>
                  <a:cubicBezTo>
                    <a:pt x="21924" y="80684"/>
                    <a:pt x="22057" y="80552"/>
                    <a:pt x="22189" y="80483"/>
                  </a:cubicBezTo>
                  <a:lnTo>
                    <a:pt x="22391" y="80287"/>
                  </a:lnTo>
                  <a:cubicBezTo>
                    <a:pt x="22523" y="80218"/>
                    <a:pt x="22656" y="80085"/>
                    <a:pt x="22788" y="79953"/>
                  </a:cubicBezTo>
                  <a:cubicBezTo>
                    <a:pt x="22852" y="79889"/>
                    <a:pt x="22921" y="79889"/>
                    <a:pt x="22984" y="79820"/>
                  </a:cubicBezTo>
                  <a:cubicBezTo>
                    <a:pt x="23117" y="79688"/>
                    <a:pt x="23249" y="79555"/>
                    <a:pt x="23382" y="79492"/>
                  </a:cubicBezTo>
                  <a:lnTo>
                    <a:pt x="23583" y="79290"/>
                  </a:lnTo>
                  <a:cubicBezTo>
                    <a:pt x="23715" y="79158"/>
                    <a:pt x="23848" y="79094"/>
                    <a:pt x="23980" y="78962"/>
                  </a:cubicBezTo>
                  <a:lnTo>
                    <a:pt x="24176" y="78760"/>
                  </a:lnTo>
                  <a:cubicBezTo>
                    <a:pt x="24309" y="78697"/>
                    <a:pt x="24441" y="78564"/>
                    <a:pt x="24574" y="78432"/>
                  </a:cubicBezTo>
                  <a:cubicBezTo>
                    <a:pt x="24643" y="78432"/>
                    <a:pt x="24706" y="78363"/>
                    <a:pt x="24775" y="78299"/>
                  </a:cubicBezTo>
                  <a:cubicBezTo>
                    <a:pt x="24908" y="78167"/>
                    <a:pt x="25040" y="78034"/>
                    <a:pt x="25173" y="77965"/>
                  </a:cubicBezTo>
                  <a:lnTo>
                    <a:pt x="25369" y="77769"/>
                  </a:lnTo>
                  <a:cubicBezTo>
                    <a:pt x="25501" y="77637"/>
                    <a:pt x="25634" y="77504"/>
                    <a:pt x="25766" y="77435"/>
                  </a:cubicBezTo>
                  <a:lnTo>
                    <a:pt x="25968" y="77239"/>
                  </a:lnTo>
                  <a:lnTo>
                    <a:pt x="26365" y="76842"/>
                  </a:lnTo>
                  <a:lnTo>
                    <a:pt x="26561" y="76641"/>
                  </a:lnTo>
                  <a:cubicBezTo>
                    <a:pt x="27558" y="75713"/>
                    <a:pt x="28485" y="74786"/>
                    <a:pt x="29280" y="73795"/>
                  </a:cubicBezTo>
                  <a:cubicBezTo>
                    <a:pt x="30933" y="71807"/>
                    <a:pt x="32459" y="69423"/>
                    <a:pt x="33715" y="66906"/>
                  </a:cubicBezTo>
                  <a:cubicBezTo>
                    <a:pt x="34245" y="65846"/>
                    <a:pt x="34712" y="64786"/>
                    <a:pt x="35173" y="63726"/>
                  </a:cubicBezTo>
                  <a:cubicBezTo>
                    <a:pt x="35173" y="63593"/>
                    <a:pt x="35242" y="63461"/>
                    <a:pt x="35242" y="63328"/>
                  </a:cubicBezTo>
                  <a:close/>
                  <a:moveTo>
                    <a:pt x="7552" y="93403"/>
                  </a:moveTo>
                  <a:lnTo>
                    <a:pt x="7227" y="93728"/>
                  </a:lnTo>
                  <a:lnTo>
                    <a:pt x="7227" y="93728"/>
                  </a:lnTo>
                  <a:cubicBezTo>
                    <a:pt x="7315" y="93640"/>
                    <a:pt x="7377" y="93586"/>
                    <a:pt x="7483" y="93535"/>
                  </a:cubicBezTo>
                  <a:cubicBezTo>
                    <a:pt x="7483" y="93466"/>
                    <a:pt x="7552" y="93466"/>
                    <a:pt x="7552" y="93403"/>
                  </a:cubicBezTo>
                  <a:close/>
                  <a:moveTo>
                    <a:pt x="7227" y="93728"/>
                  </a:moveTo>
                  <a:cubicBezTo>
                    <a:pt x="7205" y="93750"/>
                    <a:pt x="7181" y="93774"/>
                    <a:pt x="7155" y="93800"/>
                  </a:cubicBezTo>
                  <a:lnTo>
                    <a:pt x="7227" y="93728"/>
                  </a:lnTo>
                  <a:close/>
                  <a:moveTo>
                    <a:pt x="7155" y="93933"/>
                  </a:moveTo>
                  <a:cubicBezTo>
                    <a:pt x="7102" y="93933"/>
                    <a:pt x="7052" y="93970"/>
                    <a:pt x="7032" y="94019"/>
                  </a:cubicBezTo>
                  <a:lnTo>
                    <a:pt x="7032" y="94019"/>
                  </a:lnTo>
                  <a:cubicBezTo>
                    <a:pt x="7070" y="93990"/>
                    <a:pt x="7111" y="93961"/>
                    <a:pt x="7155" y="93933"/>
                  </a:cubicBezTo>
                  <a:close/>
                  <a:moveTo>
                    <a:pt x="7032" y="94019"/>
                  </a:moveTo>
                  <a:cubicBezTo>
                    <a:pt x="6893" y="94123"/>
                    <a:pt x="6778" y="94226"/>
                    <a:pt x="6625" y="94330"/>
                  </a:cubicBezTo>
                  <a:lnTo>
                    <a:pt x="6556" y="94394"/>
                  </a:lnTo>
                  <a:cubicBezTo>
                    <a:pt x="6757" y="94261"/>
                    <a:pt x="6890" y="94129"/>
                    <a:pt x="7022" y="94065"/>
                  </a:cubicBezTo>
                  <a:cubicBezTo>
                    <a:pt x="7022" y="94049"/>
                    <a:pt x="7026" y="94034"/>
                    <a:pt x="7032" y="94019"/>
                  </a:cubicBezTo>
                  <a:close/>
                  <a:moveTo>
                    <a:pt x="6757" y="94394"/>
                  </a:moveTo>
                  <a:cubicBezTo>
                    <a:pt x="6556" y="94526"/>
                    <a:pt x="6423" y="94595"/>
                    <a:pt x="6291" y="94728"/>
                  </a:cubicBezTo>
                  <a:lnTo>
                    <a:pt x="6158" y="94860"/>
                  </a:lnTo>
                  <a:cubicBezTo>
                    <a:pt x="6291" y="94791"/>
                    <a:pt x="6423" y="94659"/>
                    <a:pt x="6556" y="94595"/>
                  </a:cubicBezTo>
                  <a:lnTo>
                    <a:pt x="6757" y="94394"/>
                  </a:lnTo>
                  <a:close/>
                  <a:moveTo>
                    <a:pt x="6360" y="94860"/>
                  </a:moveTo>
                  <a:lnTo>
                    <a:pt x="6360" y="94860"/>
                  </a:lnTo>
                  <a:cubicBezTo>
                    <a:pt x="6227" y="94924"/>
                    <a:pt x="6095" y="95056"/>
                    <a:pt x="5962" y="95125"/>
                  </a:cubicBezTo>
                  <a:cubicBezTo>
                    <a:pt x="5894" y="95189"/>
                    <a:pt x="5830" y="95257"/>
                    <a:pt x="5830" y="95321"/>
                  </a:cubicBezTo>
                  <a:cubicBezTo>
                    <a:pt x="5894" y="95257"/>
                    <a:pt x="6026" y="95189"/>
                    <a:pt x="6095" y="95125"/>
                  </a:cubicBezTo>
                  <a:lnTo>
                    <a:pt x="6158" y="95125"/>
                  </a:lnTo>
                  <a:cubicBezTo>
                    <a:pt x="6227" y="95056"/>
                    <a:pt x="6291" y="94924"/>
                    <a:pt x="6360" y="94860"/>
                  </a:cubicBezTo>
                  <a:close/>
                  <a:moveTo>
                    <a:pt x="5962" y="95321"/>
                  </a:moveTo>
                  <a:lnTo>
                    <a:pt x="5962" y="95321"/>
                  </a:lnTo>
                  <a:cubicBezTo>
                    <a:pt x="5830" y="95390"/>
                    <a:pt x="5761" y="95522"/>
                    <a:pt x="5629" y="95586"/>
                  </a:cubicBezTo>
                  <a:lnTo>
                    <a:pt x="5432" y="95787"/>
                  </a:lnTo>
                  <a:lnTo>
                    <a:pt x="5496" y="95787"/>
                  </a:lnTo>
                  <a:cubicBezTo>
                    <a:pt x="5565" y="95719"/>
                    <a:pt x="5697" y="95655"/>
                    <a:pt x="5761" y="95586"/>
                  </a:cubicBezTo>
                  <a:cubicBezTo>
                    <a:pt x="5830" y="95522"/>
                    <a:pt x="5894" y="95454"/>
                    <a:pt x="5962" y="95321"/>
                  </a:cubicBezTo>
                  <a:close/>
                  <a:moveTo>
                    <a:pt x="5565" y="95851"/>
                  </a:moveTo>
                  <a:cubicBezTo>
                    <a:pt x="5496" y="95851"/>
                    <a:pt x="5364" y="95920"/>
                    <a:pt x="5300" y="95983"/>
                  </a:cubicBezTo>
                  <a:cubicBezTo>
                    <a:pt x="5231" y="96116"/>
                    <a:pt x="5167" y="96185"/>
                    <a:pt x="5099" y="96317"/>
                  </a:cubicBezTo>
                  <a:cubicBezTo>
                    <a:pt x="5167" y="96248"/>
                    <a:pt x="5300" y="96185"/>
                    <a:pt x="5364" y="96116"/>
                  </a:cubicBezTo>
                  <a:cubicBezTo>
                    <a:pt x="5432" y="95983"/>
                    <a:pt x="5496" y="95920"/>
                    <a:pt x="5565" y="95851"/>
                  </a:cubicBezTo>
                  <a:close/>
                  <a:moveTo>
                    <a:pt x="5231" y="96317"/>
                  </a:moveTo>
                  <a:cubicBezTo>
                    <a:pt x="5099" y="96381"/>
                    <a:pt x="5035" y="96381"/>
                    <a:pt x="4966" y="96450"/>
                  </a:cubicBezTo>
                  <a:cubicBezTo>
                    <a:pt x="4436" y="97176"/>
                    <a:pt x="3906" y="97907"/>
                    <a:pt x="3509" y="98702"/>
                  </a:cubicBezTo>
                  <a:cubicBezTo>
                    <a:pt x="1389" y="102210"/>
                    <a:pt x="1" y="106052"/>
                    <a:pt x="1" y="110424"/>
                  </a:cubicBezTo>
                  <a:cubicBezTo>
                    <a:pt x="1" y="111352"/>
                    <a:pt x="64" y="112348"/>
                    <a:pt x="266" y="113408"/>
                  </a:cubicBezTo>
                  <a:cubicBezTo>
                    <a:pt x="1855" y="125332"/>
                    <a:pt x="8808" y="134341"/>
                    <a:pt x="18284" y="140833"/>
                  </a:cubicBezTo>
                  <a:cubicBezTo>
                    <a:pt x="23249" y="144277"/>
                    <a:pt x="28882" y="146990"/>
                    <a:pt x="34844" y="149110"/>
                  </a:cubicBezTo>
                  <a:cubicBezTo>
                    <a:pt x="36895" y="149773"/>
                    <a:pt x="38951" y="150372"/>
                    <a:pt x="41002" y="150965"/>
                  </a:cubicBezTo>
                  <a:cubicBezTo>
                    <a:pt x="38951" y="150372"/>
                    <a:pt x="36895" y="149709"/>
                    <a:pt x="34908" y="148978"/>
                  </a:cubicBezTo>
                  <a:cubicBezTo>
                    <a:pt x="28946" y="146858"/>
                    <a:pt x="23318" y="144145"/>
                    <a:pt x="18347" y="140764"/>
                  </a:cubicBezTo>
                  <a:cubicBezTo>
                    <a:pt x="8877" y="134208"/>
                    <a:pt x="1988" y="125263"/>
                    <a:pt x="329" y="113408"/>
                  </a:cubicBezTo>
                  <a:cubicBezTo>
                    <a:pt x="197" y="112348"/>
                    <a:pt x="133" y="111352"/>
                    <a:pt x="133" y="110424"/>
                  </a:cubicBezTo>
                  <a:cubicBezTo>
                    <a:pt x="133" y="106052"/>
                    <a:pt x="1458" y="102210"/>
                    <a:pt x="3578" y="98766"/>
                  </a:cubicBezTo>
                  <a:cubicBezTo>
                    <a:pt x="4108" y="97907"/>
                    <a:pt x="4638" y="97112"/>
                    <a:pt x="5231" y="96317"/>
                  </a:cubicBezTo>
                  <a:close/>
                  <a:moveTo>
                    <a:pt x="40806" y="151034"/>
                  </a:moveTo>
                  <a:lnTo>
                    <a:pt x="40806" y="151034"/>
                  </a:lnTo>
                  <a:cubicBezTo>
                    <a:pt x="43652" y="151829"/>
                    <a:pt x="46635" y="152491"/>
                    <a:pt x="49550" y="153085"/>
                  </a:cubicBezTo>
                  <a:cubicBezTo>
                    <a:pt x="50276" y="153217"/>
                    <a:pt x="51007" y="153350"/>
                    <a:pt x="51802" y="153482"/>
                  </a:cubicBezTo>
                  <a:cubicBezTo>
                    <a:pt x="56238" y="154214"/>
                    <a:pt x="60149" y="155141"/>
                    <a:pt x="63594" y="156132"/>
                  </a:cubicBezTo>
                  <a:cubicBezTo>
                    <a:pt x="63657" y="156132"/>
                    <a:pt x="63790" y="156132"/>
                    <a:pt x="63859" y="156201"/>
                  </a:cubicBezTo>
                  <a:lnTo>
                    <a:pt x="63991" y="156201"/>
                  </a:lnTo>
                  <a:cubicBezTo>
                    <a:pt x="64123" y="156264"/>
                    <a:pt x="64187" y="156264"/>
                    <a:pt x="64320" y="156333"/>
                  </a:cubicBezTo>
                  <a:lnTo>
                    <a:pt x="64452" y="156333"/>
                  </a:lnTo>
                  <a:cubicBezTo>
                    <a:pt x="64585" y="156397"/>
                    <a:pt x="64653" y="156397"/>
                    <a:pt x="64717" y="156466"/>
                  </a:cubicBezTo>
                  <a:lnTo>
                    <a:pt x="64918" y="156466"/>
                  </a:lnTo>
                  <a:cubicBezTo>
                    <a:pt x="64982" y="156529"/>
                    <a:pt x="65114" y="156529"/>
                    <a:pt x="65183" y="156598"/>
                  </a:cubicBezTo>
                  <a:lnTo>
                    <a:pt x="65316" y="156598"/>
                  </a:lnTo>
                  <a:cubicBezTo>
                    <a:pt x="65448" y="156662"/>
                    <a:pt x="65512" y="156662"/>
                    <a:pt x="65644" y="156731"/>
                  </a:cubicBezTo>
                  <a:lnTo>
                    <a:pt x="65777" y="156731"/>
                  </a:lnTo>
                  <a:cubicBezTo>
                    <a:pt x="65909" y="156794"/>
                    <a:pt x="65978" y="156794"/>
                    <a:pt x="66111" y="156863"/>
                  </a:cubicBezTo>
                  <a:lnTo>
                    <a:pt x="66243" y="156863"/>
                  </a:lnTo>
                  <a:cubicBezTo>
                    <a:pt x="66307" y="156927"/>
                    <a:pt x="66439" y="156927"/>
                    <a:pt x="66508" y="156996"/>
                  </a:cubicBezTo>
                  <a:cubicBezTo>
                    <a:pt x="66572" y="156996"/>
                    <a:pt x="66641" y="156996"/>
                    <a:pt x="66704" y="157059"/>
                  </a:cubicBezTo>
                  <a:cubicBezTo>
                    <a:pt x="66773" y="157059"/>
                    <a:pt x="66906" y="157128"/>
                    <a:pt x="66969" y="157128"/>
                  </a:cubicBezTo>
                  <a:cubicBezTo>
                    <a:pt x="67038" y="157128"/>
                    <a:pt x="67102" y="157192"/>
                    <a:pt x="67171" y="157192"/>
                  </a:cubicBezTo>
                  <a:cubicBezTo>
                    <a:pt x="67234" y="157192"/>
                    <a:pt x="67367" y="157261"/>
                    <a:pt x="67436" y="157261"/>
                  </a:cubicBezTo>
                  <a:cubicBezTo>
                    <a:pt x="67499" y="157324"/>
                    <a:pt x="67568" y="157324"/>
                    <a:pt x="67632" y="157324"/>
                  </a:cubicBezTo>
                  <a:cubicBezTo>
                    <a:pt x="67701" y="157393"/>
                    <a:pt x="67833" y="157393"/>
                    <a:pt x="67897" y="157457"/>
                  </a:cubicBezTo>
                  <a:cubicBezTo>
                    <a:pt x="67966" y="157457"/>
                    <a:pt x="68029" y="157457"/>
                    <a:pt x="68098" y="157526"/>
                  </a:cubicBezTo>
                  <a:cubicBezTo>
                    <a:pt x="68162" y="157526"/>
                    <a:pt x="68294" y="157589"/>
                    <a:pt x="68363" y="157589"/>
                  </a:cubicBezTo>
                  <a:cubicBezTo>
                    <a:pt x="68427" y="157589"/>
                    <a:pt x="68496" y="157658"/>
                    <a:pt x="68559" y="157658"/>
                  </a:cubicBezTo>
                  <a:cubicBezTo>
                    <a:pt x="68628" y="157658"/>
                    <a:pt x="68760" y="157722"/>
                    <a:pt x="68824" y="157791"/>
                  </a:cubicBezTo>
                  <a:lnTo>
                    <a:pt x="69025" y="157791"/>
                  </a:lnTo>
                  <a:cubicBezTo>
                    <a:pt x="69089" y="157854"/>
                    <a:pt x="69222" y="157923"/>
                    <a:pt x="69354" y="157923"/>
                  </a:cubicBezTo>
                  <a:cubicBezTo>
                    <a:pt x="69354" y="157923"/>
                    <a:pt x="69423" y="157987"/>
                    <a:pt x="69486" y="157987"/>
                  </a:cubicBezTo>
                  <a:cubicBezTo>
                    <a:pt x="69555" y="158056"/>
                    <a:pt x="69688" y="158056"/>
                    <a:pt x="69820" y="158119"/>
                  </a:cubicBezTo>
                  <a:cubicBezTo>
                    <a:pt x="69884" y="158119"/>
                    <a:pt x="69884" y="158119"/>
                    <a:pt x="69953" y="158188"/>
                  </a:cubicBezTo>
                  <a:cubicBezTo>
                    <a:pt x="70085" y="158188"/>
                    <a:pt x="70149" y="158252"/>
                    <a:pt x="70281" y="158252"/>
                  </a:cubicBezTo>
                  <a:cubicBezTo>
                    <a:pt x="70350" y="158321"/>
                    <a:pt x="70350" y="158321"/>
                    <a:pt x="70414" y="158321"/>
                  </a:cubicBezTo>
                  <a:cubicBezTo>
                    <a:pt x="70546" y="158384"/>
                    <a:pt x="70679" y="158453"/>
                    <a:pt x="70748" y="158453"/>
                  </a:cubicBezTo>
                  <a:cubicBezTo>
                    <a:pt x="70811" y="158453"/>
                    <a:pt x="70811" y="158517"/>
                    <a:pt x="70880" y="158517"/>
                  </a:cubicBezTo>
                  <a:cubicBezTo>
                    <a:pt x="71013" y="158586"/>
                    <a:pt x="71145" y="158586"/>
                    <a:pt x="71278" y="158649"/>
                  </a:cubicBezTo>
                  <a:cubicBezTo>
                    <a:pt x="71278" y="158649"/>
                    <a:pt x="71341" y="158649"/>
                    <a:pt x="71341" y="158718"/>
                  </a:cubicBezTo>
                  <a:cubicBezTo>
                    <a:pt x="71474" y="158718"/>
                    <a:pt x="71606" y="158782"/>
                    <a:pt x="71739" y="158851"/>
                  </a:cubicBezTo>
                  <a:lnTo>
                    <a:pt x="71808" y="158851"/>
                  </a:lnTo>
                  <a:lnTo>
                    <a:pt x="72205" y="159047"/>
                  </a:lnTo>
                  <a:lnTo>
                    <a:pt x="72269" y="159047"/>
                  </a:lnTo>
                  <a:cubicBezTo>
                    <a:pt x="72401" y="159116"/>
                    <a:pt x="72603" y="159179"/>
                    <a:pt x="72735" y="159248"/>
                  </a:cubicBezTo>
                  <a:cubicBezTo>
                    <a:pt x="72799" y="159248"/>
                    <a:pt x="72799" y="159312"/>
                    <a:pt x="72868" y="159312"/>
                  </a:cubicBezTo>
                  <a:cubicBezTo>
                    <a:pt x="74689" y="160066"/>
                    <a:pt x="76333" y="160883"/>
                    <a:pt x="77914" y="161644"/>
                  </a:cubicBezTo>
                  <a:lnTo>
                    <a:pt x="77914" y="161644"/>
                  </a:lnTo>
                  <a:cubicBezTo>
                    <a:pt x="76699" y="160959"/>
                    <a:pt x="75419" y="160283"/>
                    <a:pt x="73991" y="159646"/>
                  </a:cubicBezTo>
                  <a:cubicBezTo>
                    <a:pt x="73859" y="159646"/>
                    <a:pt x="73726" y="159577"/>
                    <a:pt x="73594" y="159513"/>
                  </a:cubicBezTo>
                  <a:cubicBezTo>
                    <a:pt x="73461" y="159444"/>
                    <a:pt x="73265" y="159381"/>
                    <a:pt x="73132" y="159312"/>
                  </a:cubicBezTo>
                  <a:cubicBezTo>
                    <a:pt x="73132" y="159248"/>
                    <a:pt x="73064" y="159248"/>
                    <a:pt x="73064" y="159248"/>
                  </a:cubicBezTo>
                  <a:cubicBezTo>
                    <a:pt x="72931" y="159179"/>
                    <a:pt x="72799" y="159116"/>
                    <a:pt x="72603" y="159047"/>
                  </a:cubicBezTo>
                  <a:lnTo>
                    <a:pt x="72534" y="159047"/>
                  </a:lnTo>
                  <a:lnTo>
                    <a:pt x="72136" y="158851"/>
                  </a:lnTo>
                  <a:lnTo>
                    <a:pt x="72004" y="158851"/>
                  </a:lnTo>
                  <a:cubicBezTo>
                    <a:pt x="71871" y="158782"/>
                    <a:pt x="71739" y="158718"/>
                    <a:pt x="71675" y="158649"/>
                  </a:cubicBezTo>
                  <a:lnTo>
                    <a:pt x="71543" y="158649"/>
                  </a:lnTo>
                  <a:cubicBezTo>
                    <a:pt x="71410" y="158586"/>
                    <a:pt x="71278" y="158517"/>
                    <a:pt x="71145" y="158517"/>
                  </a:cubicBezTo>
                  <a:cubicBezTo>
                    <a:pt x="71145" y="158453"/>
                    <a:pt x="71076" y="158453"/>
                    <a:pt x="71013" y="158453"/>
                  </a:cubicBezTo>
                  <a:cubicBezTo>
                    <a:pt x="70880" y="158384"/>
                    <a:pt x="70811" y="158321"/>
                    <a:pt x="70679" y="158321"/>
                  </a:cubicBezTo>
                  <a:cubicBezTo>
                    <a:pt x="70615" y="158252"/>
                    <a:pt x="70546" y="158252"/>
                    <a:pt x="70546" y="158252"/>
                  </a:cubicBezTo>
                  <a:cubicBezTo>
                    <a:pt x="70414" y="158188"/>
                    <a:pt x="70281" y="158188"/>
                    <a:pt x="70218" y="158119"/>
                  </a:cubicBezTo>
                  <a:cubicBezTo>
                    <a:pt x="70149" y="158119"/>
                    <a:pt x="70085" y="158056"/>
                    <a:pt x="70016" y="158056"/>
                  </a:cubicBezTo>
                  <a:cubicBezTo>
                    <a:pt x="69953" y="158056"/>
                    <a:pt x="69820" y="157987"/>
                    <a:pt x="69688" y="157923"/>
                  </a:cubicBezTo>
                  <a:cubicBezTo>
                    <a:pt x="69619" y="157923"/>
                    <a:pt x="69619" y="157923"/>
                    <a:pt x="69555" y="157854"/>
                  </a:cubicBezTo>
                  <a:cubicBezTo>
                    <a:pt x="69423" y="157854"/>
                    <a:pt x="69354" y="157791"/>
                    <a:pt x="69222" y="157791"/>
                  </a:cubicBezTo>
                  <a:cubicBezTo>
                    <a:pt x="69158" y="157722"/>
                    <a:pt x="69089" y="157722"/>
                    <a:pt x="69025" y="157722"/>
                  </a:cubicBezTo>
                  <a:cubicBezTo>
                    <a:pt x="68957" y="157658"/>
                    <a:pt x="68824" y="157658"/>
                    <a:pt x="68760" y="157589"/>
                  </a:cubicBezTo>
                  <a:cubicBezTo>
                    <a:pt x="68692" y="157589"/>
                    <a:pt x="68628" y="157526"/>
                    <a:pt x="68559" y="157526"/>
                  </a:cubicBezTo>
                  <a:cubicBezTo>
                    <a:pt x="68496" y="157526"/>
                    <a:pt x="68363" y="157457"/>
                    <a:pt x="68231" y="157457"/>
                  </a:cubicBezTo>
                  <a:cubicBezTo>
                    <a:pt x="68231" y="157393"/>
                    <a:pt x="68162" y="157393"/>
                    <a:pt x="68098" y="157393"/>
                  </a:cubicBezTo>
                  <a:cubicBezTo>
                    <a:pt x="67966" y="157324"/>
                    <a:pt x="67897" y="157324"/>
                    <a:pt x="67764" y="157261"/>
                  </a:cubicBezTo>
                  <a:cubicBezTo>
                    <a:pt x="67764" y="157261"/>
                    <a:pt x="67701" y="157261"/>
                    <a:pt x="67632" y="157192"/>
                  </a:cubicBezTo>
                  <a:cubicBezTo>
                    <a:pt x="67499" y="157192"/>
                    <a:pt x="67436" y="157128"/>
                    <a:pt x="67303" y="157128"/>
                  </a:cubicBezTo>
                  <a:cubicBezTo>
                    <a:pt x="67234" y="157128"/>
                    <a:pt x="67234" y="157059"/>
                    <a:pt x="67171" y="157059"/>
                  </a:cubicBezTo>
                  <a:cubicBezTo>
                    <a:pt x="67038" y="157059"/>
                    <a:pt x="66969" y="156996"/>
                    <a:pt x="66837" y="156996"/>
                  </a:cubicBezTo>
                  <a:cubicBezTo>
                    <a:pt x="66773" y="156927"/>
                    <a:pt x="66773" y="156927"/>
                    <a:pt x="66704" y="156927"/>
                  </a:cubicBezTo>
                  <a:cubicBezTo>
                    <a:pt x="66572" y="156863"/>
                    <a:pt x="66508" y="156863"/>
                    <a:pt x="66376" y="156794"/>
                  </a:cubicBezTo>
                  <a:lnTo>
                    <a:pt x="66243" y="156794"/>
                  </a:lnTo>
                  <a:cubicBezTo>
                    <a:pt x="66111" y="156731"/>
                    <a:pt x="66042" y="156731"/>
                    <a:pt x="65909" y="156662"/>
                  </a:cubicBezTo>
                  <a:cubicBezTo>
                    <a:pt x="65909" y="156662"/>
                    <a:pt x="65846" y="156662"/>
                    <a:pt x="65777" y="156598"/>
                  </a:cubicBezTo>
                  <a:cubicBezTo>
                    <a:pt x="65713" y="156598"/>
                    <a:pt x="65581" y="156529"/>
                    <a:pt x="65512" y="156529"/>
                  </a:cubicBezTo>
                  <a:cubicBezTo>
                    <a:pt x="65448" y="156529"/>
                    <a:pt x="65379" y="156529"/>
                    <a:pt x="65316" y="156466"/>
                  </a:cubicBezTo>
                  <a:cubicBezTo>
                    <a:pt x="65247" y="156466"/>
                    <a:pt x="65114" y="156397"/>
                    <a:pt x="65051" y="156397"/>
                  </a:cubicBezTo>
                  <a:cubicBezTo>
                    <a:pt x="64982" y="156397"/>
                    <a:pt x="64918" y="156397"/>
                    <a:pt x="64850" y="156333"/>
                  </a:cubicBezTo>
                  <a:cubicBezTo>
                    <a:pt x="64786" y="156333"/>
                    <a:pt x="64717" y="156264"/>
                    <a:pt x="64585" y="156264"/>
                  </a:cubicBezTo>
                  <a:cubicBezTo>
                    <a:pt x="64521" y="156264"/>
                    <a:pt x="64521" y="156264"/>
                    <a:pt x="64452" y="156201"/>
                  </a:cubicBezTo>
                  <a:cubicBezTo>
                    <a:pt x="64320" y="156201"/>
                    <a:pt x="64256" y="156132"/>
                    <a:pt x="64123" y="156132"/>
                  </a:cubicBezTo>
                  <a:cubicBezTo>
                    <a:pt x="64123" y="156132"/>
                    <a:pt x="64055" y="156132"/>
                    <a:pt x="63991" y="156068"/>
                  </a:cubicBezTo>
                  <a:cubicBezTo>
                    <a:pt x="63922" y="156068"/>
                    <a:pt x="63790" y="156068"/>
                    <a:pt x="63726" y="156000"/>
                  </a:cubicBezTo>
                  <a:cubicBezTo>
                    <a:pt x="60213" y="155009"/>
                    <a:pt x="56307" y="154145"/>
                    <a:pt x="51802" y="153350"/>
                  </a:cubicBezTo>
                  <a:cubicBezTo>
                    <a:pt x="51007" y="153217"/>
                    <a:pt x="50276" y="153085"/>
                    <a:pt x="49481" y="152952"/>
                  </a:cubicBezTo>
                  <a:cubicBezTo>
                    <a:pt x="46567" y="152422"/>
                    <a:pt x="43652" y="151760"/>
                    <a:pt x="40806" y="151034"/>
                  </a:cubicBezTo>
                  <a:close/>
                  <a:moveTo>
                    <a:pt x="77914" y="161644"/>
                  </a:moveTo>
                  <a:lnTo>
                    <a:pt x="77914" y="161644"/>
                  </a:lnTo>
                  <a:cubicBezTo>
                    <a:pt x="78335" y="161881"/>
                    <a:pt x="78749" y="162120"/>
                    <a:pt x="79158" y="162359"/>
                  </a:cubicBezTo>
                  <a:lnTo>
                    <a:pt x="78167" y="161765"/>
                  </a:lnTo>
                  <a:cubicBezTo>
                    <a:pt x="78083" y="161725"/>
                    <a:pt x="77998" y="161684"/>
                    <a:pt x="77914" y="161644"/>
                  </a:cubicBezTo>
                  <a:close/>
                  <a:moveTo>
                    <a:pt x="82539" y="164150"/>
                  </a:moveTo>
                  <a:cubicBezTo>
                    <a:pt x="82559" y="164170"/>
                    <a:pt x="82572" y="164183"/>
                    <a:pt x="82584" y="164193"/>
                  </a:cubicBezTo>
                  <a:lnTo>
                    <a:pt x="82584" y="164193"/>
                  </a:lnTo>
                  <a:cubicBezTo>
                    <a:pt x="82568" y="164179"/>
                    <a:pt x="82553" y="164164"/>
                    <a:pt x="82539" y="164150"/>
                  </a:cubicBezTo>
                  <a:close/>
                  <a:moveTo>
                    <a:pt x="82073" y="163885"/>
                  </a:moveTo>
                  <a:lnTo>
                    <a:pt x="82073" y="163885"/>
                  </a:lnTo>
                  <a:cubicBezTo>
                    <a:pt x="82205" y="164018"/>
                    <a:pt x="82338" y="164081"/>
                    <a:pt x="82406" y="164214"/>
                  </a:cubicBezTo>
                  <a:cubicBezTo>
                    <a:pt x="82338" y="164081"/>
                    <a:pt x="82205" y="163949"/>
                    <a:pt x="82073" y="163885"/>
                  </a:cubicBezTo>
                  <a:close/>
                  <a:moveTo>
                    <a:pt x="82584" y="164193"/>
                  </a:moveTo>
                  <a:cubicBezTo>
                    <a:pt x="82664" y="164266"/>
                    <a:pt x="82759" y="164339"/>
                    <a:pt x="82848" y="164413"/>
                  </a:cubicBezTo>
                  <a:lnTo>
                    <a:pt x="82848" y="164413"/>
                  </a:lnTo>
                  <a:cubicBezTo>
                    <a:pt x="82786" y="164341"/>
                    <a:pt x="82729" y="164271"/>
                    <a:pt x="82671" y="164214"/>
                  </a:cubicBezTo>
                  <a:cubicBezTo>
                    <a:pt x="82624" y="164214"/>
                    <a:pt x="82609" y="164214"/>
                    <a:pt x="82584" y="164193"/>
                  </a:cubicBezTo>
                  <a:close/>
                  <a:moveTo>
                    <a:pt x="82848" y="164413"/>
                  </a:moveTo>
                  <a:cubicBezTo>
                    <a:pt x="82895" y="164467"/>
                    <a:pt x="82945" y="164522"/>
                    <a:pt x="83000" y="164574"/>
                  </a:cubicBezTo>
                  <a:lnTo>
                    <a:pt x="83000" y="164574"/>
                  </a:lnTo>
                  <a:cubicBezTo>
                    <a:pt x="83000" y="164566"/>
                    <a:pt x="83000" y="164558"/>
                    <a:pt x="83000" y="164547"/>
                  </a:cubicBezTo>
                  <a:cubicBezTo>
                    <a:pt x="82955" y="164503"/>
                    <a:pt x="82903" y="164458"/>
                    <a:pt x="82848" y="164413"/>
                  </a:cubicBezTo>
                  <a:close/>
                  <a:moveTo>
                    <a:pt x="83000" y="164574"/>
                  </a:moveTo>
                  <a:cubicBezTo>
                    <a:pt x="83002" y="164604"/>
                    <a:pt x="83008" y="164610"/>
                    <a:pt x="83042" y="164611"/>
                  </a:cubicBezTo>
                  <a:lnTo>
                    <a:pt x="83042" y="164611"/>
                  </a:lnTo>
                  <a:cubicBezTo>
                    <a:pt x="83028" y="164599"/>
                    <a:pt x="83014" y="164586"/>
                    <a:pt x="83000" y="164574"/>
                  </a:cubicBezTo>
                  <a:close/>
                  <a:moveTo>
                    <a:pt x="83042" y="164611"/>
                  </a:moveTo>
                  <a:cubicBezTo>
                    <a:pt x="83052" y="164620"/>
                    <a:pt x="83063" y="164628"/>
                    <a:pt x="83073" y="164637"/>
                  </a:cubicBezTo>
                  <a:lnTo>
                    <a:pt x="83073" y="164637"/>
                  </a:lnTo>
                  <a:cubicBezTo>
                    <a:pt x="83069" y="164623"/>
                    <a:pt x="83069" y="164611"/>
                    <a:pt x="83069" y="164611"/>
                  </a:cubicBezTo>
                  <a:cubicBezTo>
                    <a:pt x="83058" y="164611"/>
                    <a:pt x="83050" y="164611"/>
                    <a:pt x="83042" y="164611"/>
                  </a:cubicBezTo>
                  <a:close/>
                  <a:moveTo>
                    <a:pt x="83073" y="164637"/>
                  </a:moveTo>
                  <a:cubicBezTo>
                    <a:pt x="83080" y="164656"/>
                    <a:pt x="83095" y="164680"/>
                    <a:pt x="83132" y="164680"/>
                  </a:cubicBezTo>
                  <a:cubicBezTo>
                    <a:pt x="83112" y="164666"/>
                    <a:pt x="83092" y="164652"/>
                    <a:pt x="83073" y="164637"/>
                  </a:cubicBezTo>
                  <a:close/>
                  <a:moveTo>
                    <a:pt x="83069" y="164479"/>
                  </a:moveTo>
                  <a:cubicBezTo>
                    <a:pt x="83132" y="164611"/>
                    <a:pt x="83265" y="164680"/>
                    <a:pt x="83397" y="164812"/>
                  </a:cubicBezTo>
                  <a:lnTo>
                    <a:pt x="83466" y="164876"/>
                  </a:lnTo>
                  <a:cubicBezTo>
                    <a:pt x="83530" y="164945"/>
                    <a:pt x="83530" y="164945"/>
                    <a:pt x="83599" y="164945"/>
                  </a:cubicBezTo>
                  <a:lnTo>
                    <a:pt x="83201" y="164547"/>
                  </a:lnTo>
                  <a:cubicBezTo>
                    <a:pt x="83133" y="164547"/>
                    <a:pt x="83069" y="164479"/>
                    <a:pt x="83069" y="164479"/>
                  </a:cubicBezTo>
                  <a:close/>
                  <a:moveTo>
                    <a:pt x="150568" y="44383"/>
                  </a:moveTo>
                  <a:lnTo>
                    <a:pt x="150568" y="44383"/>
                  </a:lnTo>
                  <a:cubicBezTo>
                    <a:pt x="151564" y="45045"/>
                    <a:pt x="152624" y="45708"/>
                    <a:pt x="153615" y="46370"/>
                  </a:cubicBezTo>
                  <a:cubicBezTo>
                    <a:pt x="161961" y="51998"/>
                    <a:pt x="168453" y="58887"/>
                    <a:pt x="173488" y="71807"/>
                  </a:cubicBezTo>
                  <a:cubicBezTo>
                    <a:pt x="176270" y="78893"/>
                    <a:pt x="177727" y="86842"/>
                    <a:pt x="177727" y="94728"/>
                  </a:cubicBezTo>
                  <a:cubicBezTo>
                    <a:pt x="177727" y="113339"/>
                    <a:pt x="169847" y="131956"/>
                    <a:pt x="153551" y="140700"/>
                  </a:cubicBezTo>
                  <a:cubicBezTo>
                    <a:pt x="150107" y="142555"/>
                    <a:pt x="147255" y="145867"/>
                    <a:pt x="144473" y="149842"/>
                  </a:cubicBezTo>
                  <a:cubicBezTo>
                    <a:pt x="140435" y="155803"/>
                    <a:pt x="136725" y="163090"/>
                    <a:pt x="132088" y="168920"/>
                  </a:cubicBezTo>
                  <a:cubicBezTo>
                    <a:pt x="129767" y="171898"/>
                    <a:pt x="127187" y="174415"/>
                    <a:pt x="124272" y="176270"/>
                  </a:cubicBezTo>
                  <a:cubicBezTo>
                    <a:pt x="121288" y="178061"/>
                    <a:pt x="117976" y="179121"/>
                    <a:pt x="114070" y="179121"/>
                  </a:cubicBezTo>
                  <a:cubicBezTo>
                    <a:pt x="112147" y="179121"/>
                    <a:pt x="110027" y="178856"/>
                    <a:pt x="107775" y="178257"/>
                  </a:cubicBezTo>
                  <a:cubicBezTo>
                    <a:pt x="97907" y="175676"/>
                    <a:pt x="92671" y="170907"/>
                    <a:pt x="85517" y="166068"/>
                  </a:cubicBezTo>
                  <a:cubicBezTo>
                    <a:pt x="84855" y="165671"/>
                    <a:pt x="84192" y="165210"/>
                    <a:pt x="83530" y="164812"/>
                  </a:cubicBezTo>
                  <a:lnTo>
                    <a:pt x="83530" y="164812"/>
                  </a:lnTo>
                  <a:cubicBezTo>
                    <a:pt x="83599" y="164876"/>
                    <a:pt x="83731" y="164945"/>
                    <a:pt x="83795" y="165077"/>
                  </a:cubicBezTo>
                  <a:cubicBezTo>
                    <a:pt x="83864" y="165077"/>
                    <a:pt x="83864" y="165141"/>
                    <a:pt x="83927" y="165210"/>
                  </a:cubicBezTo>
                  <a:cubicBezTo>
                    <a:pt x="84457" y="165538"/>
                    <a:pt x="84987" y="165872"/>
                    <a:pt x="85454" y="166201"/>
                  </a:cubicBezTo>
                  <a:cubicBezTo>
                    <a:pt x="92608" y="171039"/>
                    <a:pt x="97838" y="175740"/>
                    <a:pt x="107775" y="178390"/>
                  </a:cubicBezTo>
                  <a:cubicBezTo>
                    <a:pt x="110027" y="178988"/>
                    <a:pt x="112147" y="179253"/>
                    <a:pt x="114070" y="179253"/>
                  </a:cubicBezTo>
                  <a:cubicBezTo>
                    <a:pt x="119301" y="179253"/>
                    <a:pt x="123541" y="177330"/>
                    <a:pt x="127118" y="174283"/>
                  </a:cubicBezTo>
                  <a:cubicBezTo>
                    <a:pt x="132550" y="169714"/>
                    <a:pt x="136593" y="162756"/>
                    <a:pt x="140631" y="156201"/>
                  </a:cubicBezTo>
                  <a:cubicBezTo>
                    <a:pt x="144606" y="149640"/>
                    <a:pt x="148517" y="143546"/>
                    <a:pt x="153615" y="140833"/>
                  </a:cubicBezTo>
                  <a:cubicBezTo>
                    <a:pt x="169910" y="132020"/>
                    <a:pt x="177796" y="113339"/>
                    <a:pt x="177796" y="94728"/>
                  </a:cubicBezTo>
                  <a:cubicBezTo>
                    <a:pt x="177796" y="86778"/>
                    <a:pt x="176402" y="78893"/>
                    <a:pt x="173620" y="71739"/>
                  </a:cubicBezTo>
                  <a:cubicBezTo>
                    <a:pt x="168522" y="58824"/>
                    <a:pt x="162030" y="51866"/>
                    <a:pt x="153684" y="46238"/>
                  </a:cubicBezTo>
                  <a:cubicBezTo>
                    <a:pt x="152756" y="45639"/>
                    <a:pt x="151892" y="45045"/>
                    <a:pt x="150901" y="44515"/>
                  </a:cubicBezTo>
                  <a:cubicBezTo>
                    <a:pt x="150833" y="44447"/>
                    <a:pt x="150700" y="44447"/>
                    <a:pt x="150568" y="4438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9" name="Google Shape;729;p38"/>
            <p:cNvSpPr/>
            <p:nvPr/>
          </p:nvSpPr>
          <p:spPr>
            <a:xfrm>
              <a:off x="1572025" y="585900"/>
              <a:ext cx="4501225" cy="4555925"/>
            </a:xfrm>
            <a:custGeom>
              <a:avLst/>
              <a:gdLst/>
              <a:ahLst/>
              <a:cxnLst/>
              <a:rect l="l" t="t" r="r" b="b"/>
              <a:pathLst>
                <a:path w="180049" h="182237" extrusionOk="0">
                  <a:moveTo>
                    <a:pt x="97976" y="10535"/>
                  </a:moveTo>
                  <a:cubicBezTo>
                    <a:pt x="97976" y="10563"/>
                    <a:pt x="97988" y="10578"/>
                    <a:pt x="98002" y="10587"/>
                  </a:cubicBezTo>
                  <a:lnTo>
                    <a:pt x="98002" y="10587"/>
                  </a:lnTo>
                  <a:cubicBezTo>
                    <a:pt x="97993" y="10570"/>
                    <a:pt x="97985" y="10553"/>
                    <a:pt x="97976" y="10535"/>
                  </a:cubicBezTo>
                  <a:close/>
                  <a:moveTo>
                    <a:pt x="97579" y="10270"/>
                  </a:moveTo>
                  <a:cubicBezTo>
                    <a:pt x="97643" y="10334"/>
                    <a:pt x="97711" y="10466"/>
                    <a:pt x="97844" y="10599"/>
                  </a:cubicBezTo>
                  <a:cubicBezTo>
                    <a:pt x="97844" y="10599"/>
                    <a:pt x="97907" y="10668"/>
                    <a:pt x="97976" y="10668"/>
                  </a:cubicBezTo>
                  <a:cubicBezTo>
                    <a:pt x="97907" y="10599"/>
                    <a:pt x="97775" y="10466"/>
                    <a:pt x="97711" y="10334"/>
                  </a:cubicBezTo>
                  <a:cubicBezTo>
                    <a:pt x="97711" y="10334"/>
                    <a:pt x="97643" y="10270"/>
                    <a:pt x="97579" y="10270"/>
                  </a:cubicBezTo>
                  <a:close/>
                  <a:moveTo>
                    <a:pt x="98002" y="10587"/>
                  </a:moveTo>
                  <a:cubicBezTo>
                    <a:pt x="98058" y="10701"/>
                    <a:pt x="98117" y="10809"/>
                    <a:pt x="98172" y="10864"/>
                  </a:cubicBezTo>
                  <a:lnTo>
                    <a:pt x="98305" y="10996"/>
                  </a:lnTo>
                  <a:cubicBezTo>
                    <a:pt x="98241" y="10864"/>
                    <a:pt x="98172" y="10731"/>
                    <a:pt x="98040" y="10599"/>
                  </a:cubicBezTo>
                  <a:cubicBezTo>
                    <a:pt x="98040" y="10599"/>
                    <a:pt x="98019" y="10599"/>
                    <a:pt x="98002" y="10587"/>
                  </a:cubicBezTo>
                  <a:close/>
                  <a:moveTo>
                    <a:pt x="98305" y="10864"/>
                  </a:moveTo>
                  <a:cubicBezTo>
                    <a:pt x="98437" y="10996"/>
                    <a:pt x="98506" y="11129"/>
                    <a:pt x="98570" y="11198"/>
                  </a:cubicBezTo>
                  <a:lnTo>
                    <a:pt x="98702" y="11330"/>
                  </a:lnTo>
                  <a:cubicBezTo>
                    <a:pt x="98570" y="11129"/>
                    <a:pt x="98506" y="10996"/>
                    <a:pt x="98374" y="10864"/>
                  </a:cubicBezTo>
                  <a:close/>
                  <a:moveTo>
                    <a:pt x="98835" y="11330"/>
                  </a:moveTo>
                  <a:cubicBezTo>
                    <a:pt x="98904" y="11463"/>
                    <a:pt x="98967" y="11526"/>
                    <a:pt x="99036" y="11595"/>
                  </a:cubicBezTo>
                  <a:cubicBezTo>
                    <a:pt x="98967" y="11526"/>
                    <a:pt x="98904" y="11394"/>
                    <a:pt x="98835" y="11330"/>
                  </a:cubicBezTo>
                  <a:close/>
                  <a:moveTo>
                    <a:pt x="100494" y="12719"/>
                  </a:moveTo>
                  <a:lnTo>
                    <a:pt x="100494" y="12719"/>
                  </a:lnTo>
                  <a:cubicBezTo>
                    <a:pt x="101220" y="13317"/>
                    <a:pt x="101882" y="13980"/>
                    <a:pt x="102613" y="14642"/>
                  </a:cubicBezTo>
                  <a:cubicBezTo>
                    <a:pt x="102613" y="14706"/>
                    <a:pt x="102677" y="14706"/>
                    <a:pt x="102677" y="14706"/>
                  </a:cubicBezTo>
                  <a:lnTo>
                    <a:pt x="103011" y="15040"/>
                  </a:lnTo>
                  <a:cubicBezTo>
                    <a:pt x="103074" y="15040"/>
                    <a:pt x="103074" y="15103"/>
                    <a:pt x="103074" y="15103"/>
                  </a:cubicBezTo>
                  <a:cubicBezTo>
                    <a:pt x="103207" y="15172"/>
                    <a:pt x="103276" y="15305"/>
                    <a:pt x="103408" y="15368"/>
                  </a:cubicBezTo>
                  <a:lnTo>
                    <a:pt x="103472" y="15437"/>
                  </a:lnTo>
                  <a:cubicBezTo>
                    <a:pt x="103604" y="15501"/>
                    <a:pt x="103673" y="15633"/>
                    <a:pt x="103806" y="15702"/>
                  </a:cubicBezTo>
                  <a:lnTo>
                    <a:pt x="103869" y="15766"/>
                  </a:lnTo>
                  <a:cubicBezTo>
                    <a:pt x="104002" y="15835"/>
                    <a:pt x="104071" y="15898"/>
                    <a:pt x="104134" y="16031"/>
                  </a:cubicBezTo>
                  <a:cubicBezTo>
                    <a:pt x="104203" y="16031"/>
                    <a:pt x="104203" y="16100"/>
                    <a:pt x="104267" y="16100"/>
                  </a:cubicBezTo>
                  <a:cubicBezTo>
                    <a:pt x="104336" y="16163"/>
                    <a:pt x="104468" y="16232"/>
                    <a:pt x="104532" y="16296"/>
                  </a:cubicBezTo>
                  <a:cubicBezTo>
                    <a:pt x="104532" y="16365"/>
                    <a:pt x="104601" y="16428"/>
                    <a:pt x="104664" y="16428"/>
                  </a:cubicBezTo>
                  <a:lnTo>
                    <a:pt x="104866" y="16630"/>
                  </a:lnTo>
                  <a:cubicBezTo>
                    <a:pt x="104929" y="16693"/>
                    <a:pt x="104998" y="16762"/>
                    <a:pt x="105062" y="16762"/>
                  </a:cubicBezTo>
                  <a:lnTo>
                    <a:pt x="105263" y="16958"/>
                  </a:lnTo>
                  <a:lnTo>
                    <a:pt x="105396" y="17091"/>
                  </a:lnTo>
                  <a:lnTo>
                    <a:pt x="105592" y="17292"/>
                  </a:lnTo>
                  <a:cubicBezTo>
                    <a:pt x="105661" y="17356"/>
                    <a:pt x="105724" y="17425"/>
                    <a:pt x="105793" y="17425"/>
                  </a:cubicBezTo>
                  <a:lnTo>
                    <a:pt x="105989" y="17621"/>
                  </a:lnTo>
                  <a:cubicBezTo>
                    <a:pt x="106058" y="17689"/>
                    <a:pt x="106122" y="17689"/>
                    <a:pt x="106190" y="17753"/>
                  </a:cubicBezTo>
                  <a:lnTo>
                    <a:pt x="106387" y="17954"/>
                  </a:lnTo>
                  <a:cubicBezTo>
                    <a:pt x="106455" y="17954"/>
                    <a:pt x="106455" y="18018"/>
                    <a:pt x="106519" y="18087"/>
                  </a:cubicBezTo>
                  <a:cubicBezTo>
                    <a:pt x="106588" y="18151"/>
                    <a:pt x="106652" y="18219"/>
                    <a:pt x="106720" y="18219"/>
                  </a:cubicBezTo>
                  <a:lnTo>
                    <a:pt x="106916" y="18416"/>
                  </a:lnTo>
                  <a:cubicBezTo>
                    <a:pt x="106985" y="18484"/>
                    <a:pt x="107049" y="18548"/>
                    <a:pt x="107118" y="18548"/>
                  </a:cubicBezTo>
                  <a:lnTo>
                    <a:pt x="107314" y="18749"/>
                  </a:lnTo>
                  <a:lnTo>
                    <a:pt x="107446" y="18882"/>
                  </a:lnTo>
                  <a:lnTo>
                    <a:pt x="107648" y="19078"/>
                  </a:lnTo>
                  <a:cubicBezTo>
                    <a:pt x="107711" y="19078"/>
                    <a:pt x="107780" y="19147"/>
                    <a:pt x="107844" y="19210"/>
                  </a:cubicBezTo>
                  <a:cubicBezTo>
                    <a:pt x="107913" y="19279"/>
                    <a:pt x="107976" y="19343"/>
                    <a:pt x="108045" y="19343"/>
                  </a:cubicBezTo>
                  <a:cubicBezTo>
                    <a:pt x="108109" y="19412"/>
                    <a:pt x="108178" y="19475"/>
                    <a:pt x="108178" y="19544"/>
                  </a:cubicBezTo>
                  <a:cubicBezTo>
                    <a:pt x="108241" y="19608"/>
                    <a:pt x="108310" y="19608"/>
                    <a:pt x="108374" y="19677"/>
                  </a:cubicBezTo>
                  <a:cubicBezTo>
                    <a:pt x="108443" y="19740"/>
                    <a:pt x="108506" y="19809"/>
                    <a:pt x="108575" y="19809"/>
                  </a:cubicBezTo>
                  <a:lnTo>
                    <a:pt x="108771" y="20005"/>
                  </a:lnTo>
                  <a:cubicBezTo>
                    <a:pt x="108840" y="20074"/>
                    <a:pt x="108904" y="20074"/>
                    <a:pt x="108973" y="20138"/>
                  </a:cubicBezTo>
                  <a:lnTo>
                    <a:pt x="109169" y="20339"/>
                  </a:lnTo>
                  <a:lnTo>
                    <a:pt x="109301" y="20472"/>
                  </a:lnTo>
                  <a:cubicBezTo>
                    <a:pt x="109370" y="20535"/>
                    <a:pt x="109434" y="20604"/>
                    <a:pt x="109503" y="20604"/>
                  </a:cubicBezTo>
                  <a:lnTo>
                    <a:pt x="109699" y="20800"/>
                  </a:lnTo>
                  <a:cubicBezTo>
                    <a:pt x="109768" y="20800"/>
                    <a:pt x="109831" y="20869"/>
                    <a:pt x="109900" y="20933"/>
                  </a:cubicBezTo>
                  <a:lnTo>
                    <a:pt x="110033" y="21065"/>
                  </a:lnTo>
                  <a:lnTo>
                    <a:pt x="110229" y="21267"/>
                  </a:lnTo>
                  <a:cubicBezTo>
                    <a:pt x="110298" y="21267"/>
                    <a:pt x="110361" y="21330"/>
                    <a:pt x="110430" y="21399"/>
                  </a:cubicBezTo>
                  <a:cubicBezTo>
                    <a:pt x="110494" y="21463"/>
                    <a:pt x="110562" y="21463"/>
                    <a:pt x="110626" y="21532"/>
                  </a:cubicBezTo>
                  <a:cubicBezTo>
                    <a:pt x="110695" y="21595"/>
                    <a:pt x="110695" y="21664"/>
                    <a:pt x="110759" y="21664"/>
                  </a:cubicBezTo>
                  <a:lnTo>
                    <a:pt x="110960" y="21860"/>
                  </a:lnTo>
                  <a:cubicBezTo>
                    <a:pt x="111024" y="21860"/>
                    <a:pt x="111092" y="21929"/>
                    <a:pt x="111156" y="21993"/>
                  </a:cubicBezTo>
                  <a:cubicBezTo>
                    <a:pt x="111225" y="22062"/>
                    <a:pt x="111289" y="22062"/>
                    <a:pt x="111357" y="22125"/>
                  </a:cubicBezTo>
                  <a:cubicBezTo>
                    <a:pt x="111357" y="22194"/>
                    <a:pt x="111421" y="22258"/>
                    <a:pt x="111490" y="22258"/>
                  </a:cubicBezTo>
                  <a:lnTo>
                    <a:pt x="111686" y="22459"/>
                  </a:lnTo>
                  <a:cubicBezTo>
                    <a:pt x="111755" y="22459"/>
                    <a:pt x="111818" y="22523"/>
                    <a:pt x="111887" y="22591"/>
                  </a:cubicBezTo>
                  <a:lnTo>
                    <a:pt x="112020" y="22724"/>
                  </a:lnTo>
                  <a:cubicBezTo>
                    <a:pt x="112083" y="22788"/>
                    <a:pt x="112152" y="22856"/>
                    <a:pt x="112216" y="22856"/>
                  </a:cubicBezTo>
                  <a:cubicBezTo>
                    <a:pt x="112285" y="22920"/>
                    <a:pt x="112348" y="22989"/>
                    <a:pt x="112417" y="22989"/>
                  </a:cubicBezTo>
                  <a:cubicBezTo>
                    <a:pt x="112481" y="23053"/>
                    <a:pt x="112550" y="23121"/>
                    <a:pt x="112550" y="23185"/>
                  </a:cubicBezTo>
                  <a:cubicBezTo>
                    <a:pt x="115925" y="25835"/>
                    <a:pt x="119439" y="28421"/>
                    <a:pt x="123080" y="30673"/>
                  </a:cubicBezTo>
                  <a:cubicBezTo>
                    <a:pt x="129307" y="34446"/>
                    <a:pt x="135072" y="37361"/>
                    <a:pt x="140372" y="40011"/>
                  </a:cubicBezTo>
                  <a:cubicBezTo>
                    <a:pt x="140435" y="40011"/>
                    <a:pt x="140504" y="40080"/>
                    <a:pt x="140568" y="40080"/>
                  </a:cubicBezTo>
                  <a:lnTo>
                    <a:pt x="140637" y="40143"/>
                  </a:lnTo>
                  <a:cubicBezTo>
                    <a:pt x="140700" y="40143"/>
                    <a:pt x="140769" y="40212"/>
                    <a:pt x="140833" y="40212"/>
                  </a:cubicBezTo>
                  <a:cubicBezTo>
                    <a:pt x="140902" y="40276"/>
                    <a:pt x="140902" y="40276"/>
                    <a:pt x="140965" y="40276"/>
                  </a:cubicBezTo>
                  <a:cubicBezTo>
                    <a:pt x="141034" y="40345"/>
                    <a:pt x="141098" y="40345"/>
                    <a:pt x="141167" y="40408"/>
                  </a:cubicBezTo>
                  <a:lnTo>
                    <a:pt x="141230" y="40408"/>
                  </a:lnTo>
                  <a:cubicBezTo>
                    <a:pt x="141299" y="40477"/>
                    <a:pt x="141363" y="40477"/>
                    <a:pt x="141432" y="40541"/>
                  </a:cubicBezTo>
                  <a:cubicBezTo>
                    <a:pt x="141495" y="40541"/>
                    <a:pt x="141495" y="40541"/>
                    <a:pt x="141564" y="40610"/>
                  </a:cubicBezTo>
                  <a:cubicBezTo>
                    <a:pt x="141628" y="40610"/>
                    <a:pt x="141697" y="40673"/>
                    <a:pt x="141760" y="40673"/>
                  </a:cubicBezTo>
                  <a:cubicBezTo>
                    <a:pt x="141760" y="40673"/>
                    <a:pt x="141829" y="40673"/>
                    <a:pt x="141829" y="40742"/>
                  </a:cubicBezTo>
                  <a:cubicBezTo>
                    <a:pt x="141893" y="40742"/>
                    <a:pt x="141962" y="40806"/>
                    <a:pt x="142025" y="40806"/>
                  </a:cubicBezTo>
                  <a:cubicBezTo>
                    <a:pt x="142094" y="40806"/>
                    <a:pt x="142094" y="40874"/>
                    <a:pt x="142158" y="40874"/>
                  </a:cubicBezTo>
                  <a:cubicBezTo>
                    <a:pt x="142226" y="40874"/>
                    <a:pt x="142290" y="40938"/>
                    <a:pt x="142359" y="40938"/>
                  </a:cubicBezTo>
                  <a:cubicBezTo>
                    <a:pt x="142359" y="41007"/>
                    <a:pt x="142423" y="41007"/>
                    <a:pt x="142423" y="41007"/>
                  </a:cubicBezTo>
                  <a:cubicBezTo>
                    <a:pt x="142491" y="41071"/>
                    <a:pt x="142555" y="41071"/>
                    <a:pt x="142624" y="41139"/>
                  </a:cubicBezTo>
                  <a:lnTo>
                    <a:pt x="142688" y="41139"/>
                  </a:lnTo>
                  <a:cubicBezTo>
                    <a:pt x="142756" y="41203"/>
                    <a:pt x="142889" y="41203"/>
                    <a:pt x="142953" y="41272"/>
                  </a:cubicBezTo>
                  <a:lnTo>
                    <a:pt x="143021" y="41336"/>
                  </a:lnTo>
                  <a:cubicBezTo>
                    <a:pt x="143085" y="41336"/>
                    <a:pt x="143154" y="41404"/>
                    <a:pt x="143217" y="41404"/>
                  </a:cubicBezTo>
                  <a:lnTo>
                    <a:pt x="143286" y="41468"/>
                  </a:lnTo>
                  <a:cubicBezTo>
                    <a:pt x="143350" y="41468"/>
                    <a:pt x="143419" y="41537"/>
                    <a:pt x="143482" y="41537"/>
                  </a:cubicBezTo>
                  <a:cubicBezTo>
                    <a:pt x="143551" y="41601"/>
                    <a:pt x="143551" y="41601"/>
                    <a:pt x="143615" y="41601"/>
                  </a:cubicBezTo>
                  <a:cubicBezTo>
                    <a:pt x="143684" y="41601"/>
                    <a:pt x="143747" y="41669"/>
                    <a:pt x="143816" y="41733"/>
                  </a:cubicBezTo>
                  <a:lnTo>
                    <a:pt x="143880" y="41733"/>
                  </a:lnTo>
                  <a:cubicBezTo>
                    <a:pt x="143949" y="41802"/>
                    <a:pt x="144012" y="41802"/>
                    <a:pt x="144081" y="41865"/>
                  </a:cubicBezTo>
                  <a:lnTo>
                    <a:pt x="144214" y="41865"/>
                  </a:lnTo>
                  <a:cubicBezTo>
                    <a:pt x="144277" y="41934"/>
                    <a:pt x="144346" y="41934"/>
                    <a:pt x="144410" y="41998"/>
                  </a:cubicBezTo>
                  <a:cubicBezTo>
                    <a:pt x="144410" y="41998"/>
                    <a:pt x="144479" y="41998"/>
                    <a:pt x="144479" y="42067"/>
                  </a:cubicBezTo>
                  <a:cubicBezTo>
                    <a:pt x="144542" y="42067"/>
                    <a:pt x="144611" y="42130"/>
                    <a:pt x="144675" y="42130"/>
                  </a:cubicBezTo>
                  <a:cubicBezTo>
                    <a:pt x="144744" y="42130"/>
                    <a:pt x="144744" y="42199"/>
                    <a:pt x="144744" y="42199"/>
                  </a:cubicBezTo>
                  <a:cubicBezTo>
                    <a:pt x="144807" y="42199"/>
                    <a:pt x="144940" y="42263"/>
                    <a:pt x="145009" y="42263"/>
                  </a:cubicBezTo>
                  <a:cubicBezTo>
                    <a:pt x="145009" y="42332"/>
                    <a:pt x="145009" y="42332"/>
                    <a:pt x="145072" y="42332"/>
                  </a:cubicBezTo>
                  <a:cubicBezTo>
                    <a:pt x="145141" y="42395"/>
                    <a:pt x="145205" y="42395"/>
                    <a:pt x="145274" y="42464"/>
                  </a:cubicBezTo>
                  <a:lnTo>
                    <a:pt x="145337" y="42464"/>
                  </a:lnTo>
                  <a:cubicBezTo>
                    <a:pt x="145406" y="42528"/>
                    <a:pt x="145470" y="42528"/>
                    <a:pt x="145602" y="42597"/>
                  </a:cubicBezTo>
                  <a:cubicBezTo>
                    <a:pt x="145735" y="42660"/>
                    <a:pt x="145804" y="42729"/>
                    <a:pt x="145867" y="42729"/>
                  </a:cubicBezTo>
                  <a:cubicBezTo>
                    <a:pt x="145867" y="42729"/>
                    <a:pt x="145936" y="42729"/>
                    <a:pt x="145936" y="42793"/>
                  </a:cubicBezTo>
                  <a:cubicBezTo>
                    <a:pt x="146000" y="42793"/>
                    <a:pt x="146069" y="42862"/>
                    <a:pt x="146201" y="42925"/>
                  </a:cubicBezTo>
                  <a:cubicBezTo>
                    <a:pt x="146265" y="42925"/>
                    <a:pt x="146397" y="42994"/>
                    <a:pt x="146466" y="43058"/>
                  </a:cubicBezTo>
                  <a:cubicBezTo>
                    <a:pt x="146599" y="43127"/>
                    <a:pt x="146662" y="43127"/>
                    <a:pt x="146795" y="43190"/>
                  </a:cubicBezTo>
                  <a:cubicBezTo>
                    <a:pt x="146795" y="43259"/>
                    <a:pt x="146863" y="43259"/>
                    <a:pt x="146927" y="43259"/>
                  </a:cubicBezTo>
                  <a:cubicBezTo>
                    <a:pt x="147987" y="43789"/>
                    <a:pt x="148983" y="44250"/>
                    <a:pt x="150043" y="44780"/>
                  </a:cubicBezTo>
                  <a:cubicBezTo>
                    <a:pt x="149842" y="44648"/>
                    <a:pt x="149646" y="44584"/>
                    <a:pt x="149444" y="44452"/>
                  </a:cubicBezTo>
                  <a:cubicBezTo>
                    <a:pt x="148453" y="43922"/>
                    <a:pt x="147457" y="43455"/>
                    <a:pt x="146466" y="42925"/>
                  </a:cubicBezTo>
                  <a:cubicBezTo>
                    <a:pt x="146397" y="42862"/>
                    <a:pt x="146397" y="42862"/>
                    <a:pt x="146334" y="42862"/>
                  </a:cubicBezTo>
                  <a:cubicBezTo>
                    <a:pt x="146265" y="42793"/>
                    <a:pt x="146201" y="42793"/>
                    <a:pt x="146069" y="42729"/>
                  </a:cubicBezTo>
                  <a:cubicBezTo>
                    <a:pt x="146000" y="42660"/>
                    <a:pt x="145936" y="42597"/>
                    <a:pt x="145804" y="42597"/>
                  </a:cubicBezTo>
                  <a:cubicBezTo>
                    <a:pt x="145735" y="42528"/>
                    <a:pt x="145602" y="42464"/>
                    <a:pt x="145539" y="42464"/>
                  </a:cubicBezTo>
                  <a:lnTo>
                    <a:pt x="145539" y="42395"/>
                  </a:lnTo>
                  <a:cubicBezTo>
                    <a:pt x="145406" y="42395"/>
                    <a:pt x="145337" y="42332"/>
                    <a:pt x="145274" y="42332"/>
                  </a:cubicBezTo>
                  <a:lnTo>
                    <a:pt x="145205" y="42263"/>
                  </a:lnTo>
                  <a:cubicBezTo>
                    <a:pt x="145141" y="42263"/>
                    <a:pt x="145072" y="42199"/>
                    <a:pt x="145009" y="42199"/>
                  </a:cubicBezTo>
                  <a:cubicBezTo>
                    <a:pt x="145009" y="42130"/>
                    <a:pt x="144940" y="42130"/>
                    <a:pt x="144940" y="42130"/>
                  </a:cubicBezTo>
                  <a:cubicBezTo>
                    <a:pt x="144876" y="42130"/>
                    <a:pt x="144807" y="42067"/>
                    <a:pt x="144744" y="41998"/>
                  </a:cubicBezTo>
                  <a:lnTo>
                    <a:pt x="144675" y="41998"/>
                  </a:lnTo>
                  <a:cubicBezTo>
                    <a:pt x="144611" y="41934"/>
                    <a:pt x="144479" y="41934"/>
                    <a:pt x="144410" y="41865"/>
                  </a:cubicBezTo>
                  <a:lnTo>
                    <a:pt x="144346" y="41865"/>
                  </a:lnTo>
                  <a:cubicBezTo>
                    <a:pt x="144277" y="41802"/>
                    <a:pt x="144214" y="41802"/>
                    <a:pt x="144145" y="41733"/>
                  </a:cubicBezTo>
                  <a:lnTo>
                    <a:pt x="144081" y="41733"/>
                  </a:lnTo>
                  <a:cubicBezTo>
                    <a:pt x="144012" y="41669"/>
                    <a:pt x="143949" y="41669"/>
                    <a:pt x="143880" y="41601"/>
                  </a:cubicBezTo>
                  <a:cubicBezTo>
                    <a:pt x="143816" y="41601"/>
                    <a:pt x="143816" y="41601"/>
                    <a:pt x="143816" y="41537"/>
                  </a:cubicBezTo>
                  <a:cubicBezTo>
                    <a:pt x="143747" y="41537"/>
                    <a:pt x="143684" y="41468"/>
                    <a:pt x="143615" y="41468"/>
                  </a:cubicBezTo>
                  <a:cubicBezTo>
                    <a:pt x="143551" y="41468"/>
                    <a:pt x="143551" y="41404"/>
                    <a:pt x="143482" y="41404"/>
                  </a:cubicBezTo>
                  <a:cubicBezTo>
                    <a:pt x="143419" y="41404"/>
                    <a:pt x="143350" y="41336"/>
                    <a:pt x="143286" y="41336"/>
                  </a:cubicBezTo>
                  <a:lnTo>
                    <a:pt x="143217" y="41272"/>
                  </a:lnTo>
                  <a:cubicBezTo>
                    <a:pt x="143154" y="41272"/>
                    <a:pt x="143085" y="41203"/>
                    <a:pt x="143021" y="41203"/>
                  </a:cubicBezTo>
                  <a:lnTo>
                    <a:pt x="142953" y="41139"/>
                  </a:lnTo>
                  <a:cubicBezTo>
                    <a:pt x="142889" y="41071"/>
                    <a:pt x="142820" y="41071"/>
                    <a:pt x="142756" y="41007"/>
                  </a:cubicBezTo>
                  <a:lnTo>
                    <a:pt x="142624" y="41007"/>
                  </a:lnTo>
                  <a:cubicBezTo>
                    <a:pt x="142555" y="40938"/>
                    <a:pt x="142491" y="40938"/>
                    <a:pt x="142423" y="40874"/>
                  </a:cubicBezTo>
                  <a:lnTo>
                    <a:pt x="142359" y="40874"/>
                  </a:lnTo>
                  <a:cubicBezTo>
                    <a:pt x="142290" y="40806"/>
                    <a:pt x="142226" y="40806"/>
                    <a:pt x="142158" y="40742"/>
                  </a:cubicBezTo>
                  <a:cubicBezTo>
                    <a:pt x="142094" y="40742"/>
                    <a:pt x="142094" y="40742"/>
                    <a:pt x="142025" y="40673"/>
                  </a:cubicBezTo>
                  <a:cubicBezTo>
                    <a:pt x="141962" y="40673"/>
                    <a:pt x="141893" y="40610"/>
                    <a:pt x="141829" y="40610"/>
                  </a:cubicBezTo>
                  <a:cubicBezTo>
                    <a:pt x="141829" y="40610"/>
                    <a:pt x="141829" y="40541"/>
                    <a:pt x="141760" y="40541"/>
                  </a:cubicBezTo>
                  <a:cubicBezTo>
                    <a:pt x="141697" y="40541"/>
                    <a:pt x="141628" y="40477"/>
                    <a:pt x="141564" y="40477"/>
                  </a:cubicBezTo>
                  <a:cubicBezTo>
                    <a:pt x="141564" y="40408"/>
                    <a:pt x="141495" y="40408"/>
                    <a:pt x="141495" y="40408"/>
                  </a:cubicBezTo>
                  <a:cubicBezTo>
                    <a:pt x="141432" y="40408"/>
                    <a:pt x="141363" y="40345"/>
                    <a:pt x="141299" y="40345"/>
                  </a:cubicBezTo>
                  <a:cubicBezTo>
                    <a:pt x="141230" y="40276"/>
                    <a:pt x="141230" y="40276"/>
                    <a:pt x="141167" y="40276"/>
                  </a:cubicBezTo>
                  <a:cubicBezTo>
                    <a:pt x="141098" y="40212"/>
                    <a:pt x="141034" y="40212"/>
                    <a:pt x="140965" y="40143"/>
                  </a:cubicBezTo>
                  <a:lnTo>
                    <a:pt x="140902" y="40143"/>
                  </a:lnTo>
                  <a:cubicBezTo>
                    <a:pt x="140833" y="40080"/>
                    <a:pt x="140769" y="40080"/>
                    <a:pt x="140700" y="40011"/>
                  </a:cubicBezTo>
                  <a:cubicBezTo>
                    <a:pt x="140637" y="40011"/>
                    <a:pt x="140637" y="40011"/>
                    <a:pt x="140568" y="39947"/>
                  </a:cubicBezTo>
                  <a:cubicBezTo>
                    <a:pt x="140504" y="39947"/>
                    <a:pt x="140435" y="39878"/>
                    <a:pt x="140372" y="39878"/>
                  </a:cubicBezTo>
                  <a:cubicBezTo>
                    <a:pt x="135136" y="37228"/>
                    <a:pt x="129375" y="34314"/>
                    <a:pt x="123149" y="30541"/>
                  </a:cubicBezTo>
                  <a:cubicBezTo>
                    <a:pt x="119503" y="28352"/>
                    <a:pt x="115994" y="25771"/>
                    <a:pt x="112682" y="23121"/>
                  </a:cubicBezTo>
                  <a:lnTo>
                    <a:pt x="112481" y="22920"/>
                  </a:lnTo>
                  <a:cubicBezTo>
                    <a:pt x="112417" y="22920"/>
                    <a:pt x="112348" y="22856"/>
                    <a:pt x="112285" y="22788"/>
                  </a:cubicBezTo>
                  <a:cubicBezTo>
                    <a:pt x="112285" y="22724"/>
                    <a:pt x="112216" y="22724"/>
                    <a:pt x="112152" y="22655"/>
                  </a:cubicBezTo>
                  <a:cubicBezTo>
                    <a:pt x="112083" y="22591"/>
                    <a:pt x="112020" y="22523"/>
                    <a:pt x="111951" y="22523"/>
                  </a:cubicBezTo>
                  <a:cubicBezTo>
                    <a:pt x="111887" y="22459"/>
                    <a:pt x="111818" y="22390"/>
                    <a:pt x="111755" y="22390"/>
                  </a:cubicBezTo>
                  <a:cubicBezTo>
                    <a:pt x="111686" y="22326"/>
                    <a:pt x="111686" y="22258"/>
                    <a:pt x="111622" y="22194"/>
                  </a:cubicBezTo>
                  <a:cubicBezTo>
                    <a:pt x="111553" y="22194"/>
                    <a:pt x="111490" y="22125"/>
                    <a:pt x="111421" y="22062"/>
                  </a:cubicBezTo>
                  <a:cubicBezTo>
                    <a:pt x="111357" y="21993"/>
                    <a:pt x="111289" y="21993"/>
                    <a:pt x="111225" y="21929"/>
                  </a:cubicBezTo>
                  <a:lnTo>
                    <a:pt x="111092" y="21797"/>
                  </a:lnTo>
                  <a:lnTo>
                    <a:pt x="110891" y="21595"/>
                  </a:lnTo>
                  <a:cubicBezTo>
                    <a:pt x="110827" y="21595"/>
                    <a:pt x="110759" y="21532"/>
                    <a:pt x="110695" y="21463"/>
                  </a:cubicBezTo>
                  <a:cubicBezTo>
                    <a:pt x="110626" y="21399"/>
                    <a:pt x="110562" y="21399"/>
                    <a:pt x="110494" y="21330"/>
                  </a:cubicBezTo>
                  <a:cubicBezTo>
                    <a:pt x="110430" y="21267"/>
                    <a:pt x="110430" y="21198"/>
                    <a:pt x="110361" y="21198"/>
                  </a:cubicBezTo>
                  <a:lnTo>
                    <a:pt x="110165" y="21002"/>
                  </a:lnTo>
                  <a:cubicBezTo>
                    <a:pt x="110096" y="21002"/>
                    <a:pt x="110033" y="20933"/>
                    <a:pt x="109964" y="20869"/>
                  </a:cubicBezTo>
                  <a:cubicBezTo>
                    <a:pt x="109900" y="20800"/>
                    <a:pt x="109831" y="20737"/>
                    <a:pt x="109768" y="20737"/>
                  </a:cubicBezTo>
                  <a:cubicBezTo>
                    <a:pt x="109768" y="20668"/>
                    <a:pt x="109699" y="20604"/>
                    <a:pt x="109635" y="20604"/>
                  </a:cubicBezTo>
                  <a:lnTo>
                    <a:pt x="109434" y="20403"/>
                  </a:lnTo>
                  <a:cubicBezTo>
                    <a:pt x="109370" y="20339"/>
                    <a:pt x="109301" y="20339"/>
                    <a:pt x="109238" y="20270"/>
                  </a:cubicBezTo>
                  <a:lnTo>
                    <a:pt x="109036" y="20074"/>
                  </a:lnTo>
                  <a:lnTo>
                    <a:pt x="108904" y="19942"/>
                  </a:lnTo>
                  <a:cubicBezTo>
                    <a:pt x="108840" y="19873"/>
                    <a:pt x="108771" y="19873"/>
                    <a:pt x="108708" y="19809"/>
                  </a:cubicBezTo>
                  <a:cubicBezTo>
                    <a:pt x="108639" y="19740"/>
                    <a:pt x="108575" y="19677"/>
                    <a:pt x="108506" y="19677"/>
                  </a:cubicBezTo>
                  <a:lnTo>
                    <a:pt x="108310" y="19475"/>
                  </a:lnTo>
                  <a:cubicBezTo>
                    <a:pt x="108310" y="19412"/>
                    <a:pt x="108241" y="19412"/>
                    <a:pt x="108178" y="19343"/>
                  </a:cubicBezTo>
                  <a:lnTo>
                    <a:pt x="107976" y="19147"/>
                  </a:lnTo>
                  <a:cubicBezTo>
                    <a:pt x="107913" y="19147"/>
                    <a:pt x="107844" y="19078"/>
                    <a:pt x="107780" y="19014"/>
                  </a:cubicBezTo>
                  <a:cubicBezTo>
                    <a:pt x="107711" y="18945"/>
                    <a:pt x="107648" y="18882"/>
                    <a:pt x="107579" y="18882"/>
                  </a:cubicBezTo>
                  <a:cubicBezTo>
                    <a:pt x="107579" y="18813"/>
                    <a:pt x="107515" y="18749"/>
                    <a:pt x="107446" y="18680"/>
                  </a:cubicBezTo>
                  <a:cubicBezTo>
                    <a:pt x="107383" y="18680"/>
                    <a:pt x="107314" y="18617"/>
                    <a:pt x="107250" y="18548"/>
                  </a:cubicBezTo>
                  <a:cubicBezTo>
                    <a:pt x="107181" y="18484"/>
                    <a:pt x="107118" y="18416"/>
                    <a:pt x="107049" y="18416"/>
                  </a:cubicBezTo>
                  <a:cubicBezTo>
                    <a:pt x="106985" y="18352"/>
                    <a:pt x="106916" y="18283"/>
                    <a:pt x="106916" y="18219"/>
                  </a:cubicBezTo>
                  <a:cubicBezTo>
                    <a:pt x="106853" y="18151"/>
                    <a:pt x="106784" y="18151"/>
                    <a:pt x="106720" y="18087"/>
                  </a:cubicBezTo>
                  <a:cubicBezTo>
                    <a:pt x="106652" y="18018"/>
                    <a:pt x="106588" y="17954"/>
                    <a:pt x="106519" y="17954"/>
                  </a:cubicBezTo>
                  <a:lnTo>
                    <a:pt x="106323" y="17753"/>
                  </a:lnTo>
                  <a:lnTo>
                    <a:pt x="106190" y="17621"/>
                  </a:lnTo>
                  <a:lnTo>
                    <a:pt x="105989" y="17425"/>
                  </a:lnTo>
                  <a:cubicBezTo>
                    <a:pt x="105925" y="17425"/>
                    <a:pt x="105857" y="17356"/>
                    <a:pt x="105793" y="17292"/>
                  </a:cubicBezTo>
                  <a:cubicBezTo>
                    <a:pt x="105724" y="17223"/>
                    <a:pt x="105661" y="17160"/>
                    <a:pt x="105592" y="17160"/>
                  </a:cubicBezTo>
                  <a:cubicBezTo>
                    <a:pt x="105528" y="17091"/>
                    <a:pt x="105528" y="17027"/>
                    <a:pt x="105459" y="16958"/>
                  </a:cubicBezTo>
                  <a:cubicBezTo>
                    <a:pt x="105396" y="16958"/>
                    <a:pt x="105327" y="16895"/>
                    <a:pt x="105263" y="16826"/>
                  </a:cubicBezTo>
                  <a:lnTo>
                    <a:pt x="105131" y="16693"/>
                  </a:lnTo>
                  <a:cubicBezTo>
                    <a:pt x="104998" y="16630"/>
                    <a:pt x="104929" y="16561"/>
                    <a:pt x="104866" y="16497"/>
                  </a:cubicBezTo>
                  <a:cubicBezTo>
                    <a:pt x="104866" y="16428"/>
                    <a:pt x="104797" y="16428"/>
                    <a:pt x="104733" y="16365"/>
                  </a:cubicBezTo>
                  <a:lnTo>
                    <a:pt x="104532" y="16163"/>
                  </a:lnTo>
                  <a:cubicBezTo>
                    <a:pt x="104468" y="16163"/>
                    <a:pt x="104468" y="16100"/>
                    <a:pt x="104399" y="16100"/>
                  </a:cubicBezTo>
                  <a:lnTo>
                    <a:pt x="104134" y="15835"/>
                  </a:lnTo>
                  <a:cubicBezTo>
                    <a:pt x="104134" y="15835"/>
                    <a:pt x="104071" y="15835"/>
                    <a:pt x="104071" y="15766"/>
                  </a:cubicBezTo>
                  <a:cubicBezTo>
                    <a:pt x="103938" y="15702"/>
                    <a:pt x="103869" y="15633"/>
                    <a:pt x="103806" y="15501"/>
                  </a:cubicBezTo>
                  <a:lnTo>
                    <a:pt x="103737" y="15501"/>
                  </a:lnTo>
                  <a:cubicBezTo>
                    <a:pt x="103604" y="15368"/>
                    <a:pt x="103541" y="15305"/>
                    <a:pt x="103408" y="15236"/>
                  </a:cubicBezTo>
                  <a:lnTo>
                    <a:pt x="103408" y="15172"/>
                  </a:lnTo>
                  <a:cubicBezTo>
                    <a:pt x="102677" y="14573"/>
                    <a:pt x="101951" y="13911"/>
                    <a:pt x="101220" y="13317"/>
                  </a:cubicBezTo>
                  <a:cubicBezTo>
                    <a:pt x="100955" y="13116"/>
                    <a:pt x="100759" y="12920"/>
                    <a:pt x="100494" y="12719"/>
                  </a:cubicBezTo>
                  <a:close/>
                  <a:moveTo>
                    <a:pt x="151765" y="45840"/>
                  </a:moveTo>
                  <a:lnTo>
                    <a:pt x="151765" y="45840"/>
                  </a:lnTo>
                  <a:cubicBezTo>
                    <a:pt x="151829" y="45909"/>
                    <a:pt x="151962" y="45909"/>
                    <a:pt x="152030" y="45909"/>
                  </a:cubicBezTo>
                  <a:cubicBezTo>
                    <a:pt x="151962" y="45909"/>
                    <a:pt x="151898" y="45909"/>
                    <a:pt x="151765" y="45840"/>
                  </a:cubicBezTo>
                  <a:close/>
                  <a:moveTo>
                    <a:pt x="76975" y="0"/>
                  </a:moveTo>
                  <a:cubicBezTo>
                    <a:pt x="67966" y="69"/>
                    <a:pt x="61606" y="3445"/>
                    <a:pt x="56837" y="8945"/>
                  </a:cubicBezTo>
                  <a:cubicBezTo>
                    <a:pt x="49752" y="17160"/>
                    <a:pt x="46371" y="29878"/>
                    <a:pt x="43127" y="42597"/>
                  </a:cubicBezTo>
                  <a:lnTo>
                    <a:pt x="40939" y="51139"/>
                  </a:lnTo>
                  <a:cubicBezTo>
                    <a:pt x="40875" y="51208"/>
                    <a:pt x="40875" y="51272"/>
                    <a:pt x="40806" y="51404"/>
                  </a:cubicBezTo>
                  <a:lnTo>
                    <a:pt x="40806" y="51537"/>
                  </a:lnTo>
                  <a:cubicBezTo>
                    <a:pt x="40806" y="51606"/>
                    <a:pt x="40743" y="51669"/>
                    <a:pt x="40743" y="51802"/>
                  </a:cubicBezTo>
                  <a:cubicBezTo>
                    <a:pt x="40743" y="51802"/>
                    <a:pt x="40674" y="51871"/>
                    <a:pt x="40674" y="51934"/>
                  </a:cubicBezTo>
                  <a:cubicBezTo>
                    <a:pt x="40674" y="52003"/>
                    <a:pt x="40674" y="52067"/>
                    <a:pt x="40610" y="52199"/>
                  </a:cubicBezTo>
                  <a:lnTo>
                    <a:pt x="40610" y="52332"/>
                  </a:lnTo>
                  <a:cubicBezTo>
                    <a:pt x="40541" y="52401"/>
                    <a:pt x="40541" y="52533"/>
                    <a:pt x="40478" y="52597"/>
                  </a:cubicBezTo>
                  <a:lnTo>
                    <a:pt x="40478" y="52729"/>
                  </a:lnTo>
                  <a:cubicBezTo>
                    <a:pt x="40409" y="52798"/>
                    <a:pt x="40409" y="52931"/>
                    <a:pt x="40409" y="52994"/>
                  </a:cubicBezTo>
                  <a:cubicBezTo>
                    <a:pt x="40409" y="53063"/>
                    <a:pt x="40345" y="53063"/>
                    <a:pt x="40345" y="53127"/>
                  </a:cubicBezTo>
                  <a:cubicBezTo>
                    <a:pt x="40345" y="53196"/>
                    <a:pt x="40276" y="53328"/>
                    <a:pt x="40276" y="53392"/>
                  </a:cubicBezTo>
                  <a:lnTo>
                    <a:pt x="40276" y="53524"/>
                  </a:lnTo>
                  <a:cubicBezTo>
                    <a:pt x="40213" y="53593"/>
                    <a:pt x="40213" y="53726"/>
                    <a:pt x="40144" y="53789"/>
                  </a:cubicBezTo>
                  <a:lnTo>
                    <a:pt x="40144" y="53858"/>
                  </a:lnTo>
                  <a:cubicBezTo>
                    <a:pt x="40080" y="53991"/>
                    <a:pt x="40080" y="54123"/>
                    <a:pt x="40080" y="54187"/>
                  </a:cubicBezTo>
                  <a:lnTo>
                    <a:pt x="40011" y="54256"/>
                  </a:lnTo>
                  <a:cubicBezTo>
                    <a:pt x="40011" y="54388"/>
                    <a:pt x="39948" y="54521"/>
                    <a:pt x="39948" y="54584"/>
                  </a:cubicBezTo>
                  <a:lnTo>
                    <a:pt x="39948" y="54653"/>
                  </a:lnTo>
                  <a:cubicBezTo>
                    <a:pt x="39879" y="54785"/>
                    <a:pt x="39879" y="54849"/>
                    <a:pt x="39815" y="54982"/>
                  </a:cubicBezTo>
                  <a:lnTo>
                    <a:pt x="39815" y="55050"/>
                  </a:lnTo>
                  <a:cubicBezTo>
                    <a:pt x="39746" y="55183"/>
                    <a:pt x="39746" y="55247"/>
                    <a:pt x="39683" y="55379"/>
                  </a:cubicBezTo>
                  <a:lnTo>
                    <a:pt x="39683" y="55580"/>
                  </a:lnTo>
                  <a:cubicBezTo>
                    <a:pt x="38944" y="57979"/>
                    <a:pt x="38205" y="60383"/>
                    <a:pt x="37411" y="62676"/>
                  </a:cubicBezTo>
                  <a:lnTo>
                    <a:pt x="37411" y="62676"/>
                  </a:lnTo>
                  <a:cubicBezTo>
                    <a:pt x="37435" y="62628"/>
                    <a:pt x="37463" y="62581"/>
                    <a:pt x="37494" y="62533"/>
                  </a:cubicBezTo>
                  <a:cubicBezTo>
                    <a:pt x="38358" y="60149"/>
                    <a:pt x="39153" y="57631"/>
                    <a:pt x="39948" y="54982"/>
                  </a:cubicBezTo>
                  <a:lnTo>
                    <a:pt x="39948" y="54918"/>
                  </a:lnTo>
                  <a:lnTo>
                    <a:pt x="39948" y="54849"/>
                  </a:lnTo>
                  <a:cubicBezTo>
                    <a:pt x="40011" y="54717"/>
                    <a:pt x="40011" y="54653"/>
                    <a:pt x="40080" y="54521"/>
                  </a:cubicBezTo>
                  <a:lnTo>
                    <a:pt x="40080" y="54452"/>
                  </a:lnTo>
                  <a:cubicBezTo>
                    <a:pt x="40144" y="54388"/>
                    <a:pt x="40144" y="54256"/>
                    <a:pt x="40213" y="54123"/>
                  </a:cubicBezTo>
                  <a:cubicBezTo>
                    <a:pt x="40213" y="53991"/>
                    <a:pt x="40276" y="53858"/>
                    <a:pt x="40276" y="53789"/>
                  </a:cubicBezTo>
                  <a:lnTo>
                    <a:pt x="40276" y="53726"/>
                  </a:lnTo>
                  <a:cubicBezTo>
                    <a:pt x="40345" y="53593"/>
                    <a:pt x="40345" y="53524"/>
                    <a:pt x="40409" y="53392"/>
                  </a:cubicBezTo>
                  <a:lnTo>
                    <a:pt x="40409" y="53328"/>
                  </a:lnTo>
                  <a:cubicBezTo>
                    <a:pt x="40478" y="53196"/>
                    <a:pt x="40478" y="53127"/>
                    <a:pt x="40478" y="52994"/>
                  </a:cubicBezTo>
                  <a:cubicBezTo>
                    <a:pt x="40541" y="52994"/>
                    <a:pt x="40541" y="52931"/>
                    <a:pt x="40541" y="52931"/>
                  </a:cubicBezTo>
                  <a:cubicBezTo>
                    <a:pt x="40541" y="52862"/>
                    <a:pt x="40610" y="52729"/>
                    <a:pt x="40610" y="52666"/>
                  </a:cubicBezTo>
                  <a:lnTo>
                    <a:pt x="40610" y="52533"/>
                  </a:lnTo>
                  <a:cubicBezTo>
                    <a:pt x="40674" y="52464"/>
                    <a:pt x="40674" y="52332"/>
                    <a:pt x="40743" y="52268"/>
                  </a:cubicBezTo>
                  <a:lnTo>
                    <a:pt x="40743" y="52136"/>
                  </a:lnTo>
                  <a:cubicBezTo>
                    <a:pt x="40806" y="52067"/>
                    <a:pt x="40806" y="51934"/>
                    <a:pt x="40806" y="51871"/>
                  </a:cubicBezTo>
                  <a:cubicBezTo>
                    <a:pt x="40806" y="51802"/>
                    <a:pt x="40875" y="51802"/>
                    <a:pt x="40875" y="51738"/>
                  </a:cubicBezTo>
                  <a:cubicBezTo>
                    <a:pt x="40875" y="51669"/>
                    <a:pt x="40939" y="51537"/>
                    <a:pt x="40939" y="51473"/>
                  </a:cubicBezTo>
                  <a:lnTo>
                    <a:pt x="40939" y="51341"/>
                  </a:lnTo>
                  <a:cubicBezTo>
                    <a:pt x="41008" y="51272"/>
                    <a:pt x="41008" y="51139"/>
                    <a:pt x="41071" y="51076"/>
                  </a:cubicBezTo>
                  <a:cubicBezTo>
                    <a:pt x="42926" y="44118"/>
                    <a:pt x="44585" y="36900"/>
                    <a:pt x="46705" y="30074"/>
                  </a:cubicBezTo>
                  <a:cubicBezTo>
                    <a:pt x="49153" y="21929"/>
                    <a:pt x="52269" y="14441"/>
                    <a:pt x="56969" y="9009"/>
                  </a:cubicBezTo>
                  <a:cubicBezTo>
                    <a:pt x="61675" y="3577"/>
                    <a:pt x="67966" y="132"/>
                    <a:pt x="76975" y="132"/>
                  </a:cubicBezTo>
                  <a:lnTo>
                    <a:pt x="77044" y="132"/>
                  </a:lnTo>
                  <a:cubicBezTo>
                    <a:pt x="80621" y="132"/>
                    <a:pt x="84129" y="1325"/>
                    <a:pt x="87706" y="3381"/>
                  </a:cubicBezTo>
                  <a:cubicBezTo>
                    <a:pt x="90955" y="5167"/>
                    <a:pt x="94267" y="7621"/>
                    <a:pt x="97579" y="10403"/>
                  </a:cubicBezTo>
                  <a:cubicBezTo>
                    <a:pt x="97510" y="10270"/>
                    <a:pt x="97446" y="10201"/>
                    <a:pt x="97378" y="10069"/>
                  </a:cubicBezTo>
                  <a:cubicBezTo>
                    <a:pt x="94134" y="7419"/>
                    <a:pt x="90955" y="5034"/>
                    <a:pt x="87775" y="3249"/>
                  </a:cubicBezTo>
                  <a:cubicBezTo>
                    <a:pt x="84198" y="1261"/>
                    <a:pt x="80621" y="0"/>
                    <a:pt x="77044" y="0"/>
                  </a:cubicBezTo>
                  <a:close/>
                  <a:moveTo>
                    <a:pt x="37411" y="62676"/>
                  </a:moveTo>
                  <a:lnTo>
                    <a:pt x="37411" y="62676"/>
                  </a:lnTo>
                  <a:cubicBezTo>
                    <a:pt x="37331" y="62831"/>
                    <a:pt x="37282" y="62993"/>
                    <a:pt x="37229" y="63196"/>
                  </a:cubicBezTo>
                  <a:cubicBezTo>
                    <a:pt x="37290" y="63023"/>
                    <a:pt x="37351" y="62850"/>
                    <a:pt x="37411" y="62676"/>
                  </a:cubicBezTo>
                  <a:close/>
                  <a:moveTo>
                    <a:pt x="36302" y="65252"/>
                  </a:moveTo>
                  <a:cubicBezTo>
                    <a:pt x="36265" y="65288"/>
                    <a:pt x="36250" y="65348"/>
                    <a:pt x="36230" y="65417"/>
                  </a:cubicBezTo>
                  <a:lnTo>
                    <a:pt x="36230" y="65417"/>
                  </a:lnTo>
                  <a:cubicBezTo>
                    <a:pt x="36254" y="65362"/>
                    <a:pt x="36278" y="65307"/>
                    <a:pt x="36302" y="65252"/>
                  </a:cubicBezTo>
                  <a:close/>
                  <a:moveTo>
                    <a:pt x="36230" y="65417"/>
                  </a:moveTo>
                  <a:cubicBezTo>
                    <a:pt x="35792" y="66422"/>
                    <a:pt x="35347" y="67427"/>
                    <a:pt x="34844" y="68432"/>
                  </a:cubicBezTo>
                  <a:cubicBezTo>
                    <a:pt x="33520" y="71214"/>
                    <a:pt x="31930" y="73731"/>
                    <a:pt x="30144" y="75983"/>
                  </a:cubicBezTo>
                  <a:cubicBezTo>
                    <a:pt x="29481" y="76778"/>
                    <a:pt x="28618" y="77637"/>
                    <a:pt x="27759" y="78500"/>
                  </a:cubicBezTo>
                  <a:cubicBezTo>
                    <a:pt x="27690" y="78564"/>
                    <a:pt x="27627" y="78633"/>
                    <a:pt x="27494" y="78697"/>
                  </a:cubicBezTo>
                  <a:cubicBezTo>
                    <a:pt x="27425" y="78829"/>
                    <a:pt x="27293" y="78961"/>
                    <a:pt x="27160" y="79094"/>
                  </a:cubicBezTo>
                  <a:lnTo>
                    <a:pt x="26964" y="79295"/>
                  </a:lnTo>
                  <a:cubicBezTo>
                    <a:pt x="26832" y="79428"/>
                    <a:pt x="26699" y="79491"/>
                    <a:pt x="26567" y="79624"/>
                  </a:cubicBezTo>
                  <a:cubicBezTo>
                    <a:pt x="26498" y="79693"/>
                    <a:pt x="26434" y="79756"/>
                    <a:pt x="26302" y="79825"/>
                  </a:cubicBezTo>
                  <a:cubicBezTo>
                    <a:pt x="26233" y="79958"/>
                    <a:pt x="26100" y="80021"/>
                    <a:pt x="25968" y="80154"/>
                  </a:cubicBezTo>
                  <a:cubicBezTo>
                    <a:pt x="25904" y="80223"/>
                    <a:pt x="25835" y="80286"/>
                    <a:pt x="25703" y="80355"/>
                  </a:cubicBezTo>
                  <a:cubicBezTo>
                    <a:pt x="25570" y="80419"/>
                    <a:pt x="25507" y="80551"/>
                    <a:pt x="25374" y="80684"/>
                  </a:cubicBezTo>
                  <a:cubicBezTo>
                    <a:pt x="25242" y="80753"/>
                    <a:pt x="25173" y="80816"/>
                    <a:pt x="25109" y="80885"/>
                  </a:cubicBezTo>
                  <a:cubicBezTo>
                    <a:pt x="24977" y="80949"/>
                    <a:pt x="24844" y="81081"/>
                    <a:pt x="24712" y="81214"/>
                  </a:cubicBezTo>
                  <a:cubicBezTo>
                    <a:pt x="24643" y="81214"/>
                    <a:pt x="24579" y="81283"/>
                    <a:pt x="24511" y="81346"/>
                  </a:cubicBezTo>
                  <a:cubicBezTo>
                    <a:pt x="24378" y="81479"/>
                    <a:pt x="24246" y="81611"/>
                    <a:pt x="24113" y="81680"/>
                  </a:cubicBezTo>
                  <a:lnTo>
                    <a:pt x="23917" y="81876"/>
                  </a:lnTo>
                  <a:cubicBezTo>
                    <a:pt x="23785" y="81945"/>
                    <a:pt x="23652" y="82078"/>
                    <a:pt x="23520" y="82210"/>
                  </a:cubicBezTo>
                  <a:cubicBezTo>
                    <a:pt x="23451" y="82274"/>
                    <a:pt x="23387" y="82274"/>
                    <a:pt x="23318" y="82343"/>
                  </a:cubicBezTo>
                  <a:cubicBezTo>
                    <a:pt x="23186" y="82475"/>
                    <a:pt x="23053" y="82539"/>
                    <a:pt x="22921" y="82671"/>
                  </a:cubicBezTo>
                  <a:lnTo>
                    <a:pt x="22725" y="82872"/>
                  </a:lnTo>
                  <a:cubicBezTo>
                    <a:pt x="22592" y="82936"/>
                    <a:pt x="22460" y="83069"/>
                    <a:pt x="22327" y="83137"/>
                  </a:cubicBezTo>
                  <a:lnTo>
                    <a:pt x="22126" y="83334"/>
                  </a:lnTo>
                  <a:cubicBezTo>
                    <a:pt x="21993" y="83466"/>
                    <a:pt x="21861" y="83535"/>
                    <a:pt x="21728" y="83667"/>
                  </a:cubicBezTo>
                  <a:cubicBezTo>
                    <a:pt x="21665" y="83731"/>
                    <a:pt x="21532" y="83731"/>
                    <a:pt x="21463" y="83800"/>
                  </a:cubicBezTo>
                  <a:lnTo>
                    <a:pt x="21135" y="84128"/>
                  </a:lnTo>
                  <a:cubicBezTo>
                    <a:pt x="21002" y="84197"/>
                    <a:pt x="20933" y="84261"/>
                    <a:pt x="20870" y="84261"/>
                  </a:cubicBezTo>
                  <a:cubicBezTo>
                    <a:pt x="20737" y="84393"/>
                    <a:pt x="20605" y="84462"/>
                    <a:pt x="20536" y="84595"/>
                  </a:cubicBezTo>
                  <a:cubicBezTo>
                    <a:pt x="20404" y="84658"/>
                    <a:pt x="20340" y="84727"/>
                    <a:pt x="20271" y="84791"/>
                  </a:cubicBezTo>
                  <a:cubicBezTo>
                    <a:pt x="20139" y="84860"/>
                    <a:pt x="20006" y="84992"/>
                    <a:pt x="19942" y="85056"/>
                  </a:cubicBezTo>
                  <a:cubicBezTo>
                    <a:pt x="19810" y="85125"/>
                    <a:pt x="19741" y="85188"/>
                    <a:pt x="19678" y="85257"/>
                  </a:cubicBezTo>
                  <a:cubicBezTo>
                    <a:pt x="19545" y="85321"/>
                    <a:pt x="19413" y="85453"/>
                    <a:pt x="19344" y="85522"/>
                  </a:cubicBezTo>
                  <a:cubicBezTo>
                    <a:pt x="19211" y="85586"/>
                    <a:pt x="19148" y="85655"/>
                    <a:pt x="19079" y="85718"/>
                  </a:cubicBezTo>
                  <a:cubicBezTo>
                    <a:pt x="18946" y="85787"/>
                    <a:pt x="18814" y="85920"/>
                    <a:pt x="18750" y="85983"/>
                  </a:cubicBezTo>
                  <a:cubicBezTo>
                    <a:pt x="18618" y="86052"/>
                    <a:pt x="18549" y="86116"/>
                    <a:pt x="18485" y="86185"/>
                  </a:cubicBezTo>
                  <a:cubicBezTo>
                    <a:pt x="18353" y="86248"/>
                    <a:pt x="18284" y="86381"/>
                    <a:pt x="18151" y="86450"/>
                  </a:cubicBezTo>
                  <a:cubicBezTo>
                    <a:pt x="18088" y="86513"/>
                    <a:pt x="17955" y="86582"/>
                    <a:pt x="17886" y="86646"/>
                  </a:cubicBezTo>
                  <a:cubicBezTo>
                    <a:pt x="17823" y="86715"/>
                    <a:pt x="17690" y="86847"/>
                    <a:pt x="17558" y="86911"/>
                  </a:cubicBezTo>
                  <a:cubicBezTo>
                    <a:pt x="17489" y="86980"/>
                    <a:pt x="17425" y="87043"/>
                    <a:pt x="17293" y="87112"/>
                  </a:cubicBezTo>
                  <a:cubicBezTo>
                    <a:pt x="17224" y="87176"/>
                    <a:pt x="17091" y="87308"/>
                    <a:pt x="16959" y="87377"/>
                  </a:cubicBezTo>
                  <a:lnTo>
                    <a:pt x="16763" y="87573"/>
                  </a:lnTo>
                  <a:cubicBezTo>
                    <a:pt x="16630" y="87642"/>
                    <a:pt x="16498" y="87706"/>
                    <a:pt x="16429" y="87838"/>
                  </a:cubicBezTo>
                  <a:cubicBezTo>
                    <a:pt x="16365" y="87907"/>
                    <a:pt x="16233" y="87971"/>
                    <a:pt x="16164" y="88039"/>
                  </a:cubicBezTo>
                  <a:cubicBezTo>
                    <a:pt x="16032" y="88103"/>
                    <a:pt x="15968" y="88172"/>
                    <a:pt x="15899" y="88235"/>
                  </a:cubicBezTo>
                  <a:cubicBezTo>
                    <a:pt x="15767" y="88368"/>
                    <a:pt x="15703" y="88437"/>
                    <a:pt x="15570" y="88500"/>
                  </a:cubicBezTo>
                  <a:cubicBezTo>
                    <a:pt x="15502" y="88569"/>
                    <a:pt x="15438" y="88633"/>
                    <a:pt x="15305" y="88702"/>
                  </a:cubicBezTo>
                  <a:lnTo>
                    <a:pt x="15041" y="88967"/>
                  </a:lnTo>
                  <a:cubicBezTo>
                    <a:pt x="14972" y="89030"/>
                    <a:pt x="14839" y="89099"/>
                    <a:pt x="14776" y="89163"/>
                  </a:cubicBezTo>
                  <a:cubicBezTo>
                    <a:pt x="14643" y="89232"/>
                    <a:pt x="14574" y="89364"/>
                    <a:pt x="14442" y="89428"/>
                  </a:cubicBezTo>
                  <a:lnTo>
                    <a:pt x="14246" y="89629"/>
                  </a:lnTo>
                  <a:cubicBezTo>
                    <a:pt x="14113" y="89693"/>
                    <a:pt x="14044" y="89762"/>
                    <a:pt x="13912" y="89894"/>
                  </a:cubicBezTo>
                  <a:cubicBezTo>
                    <a:pt x="13848" y="89958"/>
                    <a:pt x="13779" y="89958"/>
                    <a:pt x="13716" y="90027"/>
                  </a:cubicBezTo>
                  <a:cubicBezTo>
                    <a:pt x="13647" y="90159"/>
                    <a:pt x="13514" y="90223"/>
                    <a:pt x="13382" y="90355"/>
                  </a:cubicBezTo>
                  <a:cubicBezTo>
                    <a:pt x="13318" y="90355"/>
                    <a:pt x="13249" y="90424"/>
                    <a:pt x="13249" y="90424"/>
                  </a:cubicBezTo>
                  <a:lnTo>
                    <a:pt x="12852" y="90822"/>
                  </a:lnTo>
                  <a:cubicBezTo>
                    <a:pt x="12788" y="90822"/>
                    <a:pt x="12788" y="90822"/>
                    <a:pt x="12788" y="90885"/>
                  </a:cubicBezTo>
                  <a:cubicBezTo>
                    <a:pt x="12587" y="91018"/>
                    <a:pt x="12454" y="91150"/>
                    <a:pt x="12322" y="91283"/>
                  </a:cubicBezTo>
                  <a:cubicBezTo>
                    <a:pt x="12258" y="91352"/>
                    <a:pt x="12126" y="91415"/>
                    <a:pt x="12057" y="91484"/>
                  </a:cubicBezTo>
                  <a:cubicBezTo>
                    <a:pt x="11331" y="92146"/>
                    <a:pt x="10536" y="92872"/>
                    <a:pt x="9805" y="93604"/>
                  </a:cubicBezTo>
                  <a:cubicBezTo>
                    <a:pt x="9476" y="93869"/>
                    <a:pt x="9142" y="94197"/>
                    <a:pt x="8877" y="94531"/>
                  </a:cubicBezTo>
                  <a:cubicBezTo>
                    <a:pt x="9672" y="93736"/>
                    <a:pt x="10467" y="93005"/>
                    <a:pt x="11331" y="92279"/>
                  </a:cubicBezTo>
                  <a:cubicBezTo>
                    <a:pt x="11395" y="92279"/>
                    <a:pt x="11395" y="92210"/>
                    <a:pt x="11463" y="92210"/>
                  </a:cubicBezTo>
                  <a:lnTo>
                    <a:pt x="11924" y="91749"/>
                  </a:lnTo>
                  <a:cubicBezTo>
                    <a:pt x="11993" y="91749"/>
                    <a:pt x="11993" y="91680"/>
                    <a:pt x="11993" y="91680"/>
                  </a:cubicBezTo>
                  <a:cubicBezTo>
                    <a:pt x="12189" y="91548"/>
                    <a:pt x="12322" y="91415"/>
                    <a:pt x="12454" y="91283"/>
                  </a:cubicBezTo>
                  <a:cubicBezTo>
                    <a:pt x="12523" y="91219"/>
                    <a:pt x="12587" y="91219"/>
                    <a:pt x="12587" y="91150"/>
                  </a:cubicBezTo>
                  <a:cubicBezTo>
                    <a:pt x="12719" y="91018"/>
                    <a:pt x="12852" y="90954"/>
                    <a:pt x="12984" y="90822"/>
                  </a:cubicBezTo>
                  <a:cubicBezTo>
                    <a:pt x="13053" y="90753"/>
                    <a:pt x="13117" y="90689"/>
                    <a:pt x="13186" y="90689"/>
                  </a:cubicBezTo>
                  <a:lnTo>
                    <a:pt x="13514" y="90355"/>
                  </a:lnTo>
                  <a:cubicBezTo>
                    <a:pt x="13583" y="90292"/>
                    <a:pt x="13647" y="90223"/>
                    <a:pt x="13779" y="90159"/>
                  </a:cubicBezTo>
                  <a:cubicBezTo>
                    <a:pt x="13848" y="90090"/>
                    <a:pt x="13981" y="89958"/>
                    <a:pt x="14113" y="89894"/>
                  </a:cubicBezTo>
                  <a:lnTo>
                    <a:pt x="14309" y="89693"/>
                  </a:lnTo>
                  <a:cubicBezTo>
                    <a:pt x="14442" y="89629"/>
                    <a:pt x="14511" y="89497"/>
                    <a:pt x="14643" y="89428"/>
                  </a:cubicBezTo>
                  <a:cubicBezTo>
                    <a:pt x="14707" y="89364"/>
                    <a:pt x="14839" y="89295"/>
                    <a:pt x="14908" y="89232"/>
                  </a:cubicBezTo>
                  <a:cubicBezTo>
                    <a:pt x="14972" y="89099"/>
                    <a:pt x="15104" y="89030"/>
                    <a:pt x="15173" y="88967"/>
                  </a:cubicBezTo>
                  <a:cubicBezTo>
                    <a:pt x="15305" y="88898"/>
                    <a:pt x="15369" y="88834"/>
                    <a:pt x="15502" y="88702"/>
                  </a:cubicBezTo>
                  <a:cubicBezTo>
                    <a:pt x="15570" y="88633"/>
                    <a:pt x="15634" y="88569"/>
                    <a:pt x="15767" y="88500"/>
                  </a:cubicBezTo>
                  <a:cubicBezTo>
                    <a:pt x="15835" y="88437"/>
                    <a:pt x="15968" y="88368"/>
                    <a:pt x="16100" y="88235"/>
                  </a:cubicBezTo>
                  <a:cubicBezTo>
                    <a:pt x="16164" y="88172"/>
                    <a:pt x="16233" y="88103"/>
                    <a:pt x="16365" y="88039"/>
                  </a:cubicBezTo>
                  <a:lnTo>
                    <a:pt x="16630" y="87774"/>
                  </a:lnTo>
                  <a:cubicBezTo>
                    <a:pt x="16763" y="87706"/>
                    <a:pt x="16826" y="87642"/>
                    <a:pt x="16895" y="87573"/>
                  </a:cubicBezTo>
                  <a:cubicBezTo>
                    <a:pt x="17028" y="87509"/>
                    <a:pt x="17091" y="87441"/>
                    <a:pt x="17160" y="87377"/>
                  </a:cubicBezTo>
                  <a:cubicBezTo>
                    <a:pt x="17224" y="87377"/>
                    <a:pt x="17224" y="87308"/>
                    <a:pt x="17224" y="87308"/>
                  </a:cubicBezTo>
                  <a:cubicBezTo>
                    <a:pt x="17356" y="87244"/>
                    <a:pt x="17425" y="87176"/>
                    <a:pt x="17489" y="87112"/>
                  </a:cubicBezTo>
                  <a:cubicBezTo>
                    <a:pt x="17621" y="87043"/>
                    <a:pt x="17754" y="86911"/>
                    <a:pt x="17823" y="86847"/>
                  </a:cubicBezTo>
                  <a:cubicBezTo>
                    <a:pt x="17955" y="86778"/>
                    <a:pt x="18019" y="86715"/>
                    <a:pt x="18088" y="86646"/>
                  </a:cubicBezTo>
                  <a:cubicBezTo>
                    <a:pt x="18220" y="86582"/>
                    <a:pt x="18353" y="86450"/>
                    <a:pt x="18416" y="86381"/>
                  </a:cubicBezTo>
                  <a:cubicBezTo>
                    <a:pt x="18549" y="86317"/>
                    <a:pt x="18618" y="86248"/>
                    <a:pt x="18681" y="86185"/>
                  </a:cubicBezTo>
                  <a:cubicBezTo>
                    <a:pt x="18814" y="86052"/>
                    <a:pt x="18946" y="85983"/>
                    <a:pt x="19015" y="85920"/>
                  </a:cubicBezTo>
                  <a:cubicBezTo>
                    <a:pt x="19148" y="85851"/>
                    <a:pt x="19211" y="85787"/>
                    <a:pt x="19280" y="85718"/>
                  </a:cubicBezTo>
                  <a:cubicBezTo>
                    <a:pt x="19413" y="85586"/>
                    <a:pt x="19545" y="85522"/>
                    <a:pt x="19678" y="85390"/>
                  </a:cubicBezTo>
                  <a:cubicBezTo>
                    <a:pt x="19741" y="85321"/>
                    <a:pt x="19810" y="85321"/>
                    <a:pt x="19874" y="85257"/>
                  </a:cubicBezTo>
                  <a:cubicBezTo>
                    <a:pt x="20006" y="85125"/>
                    <a:pt x="20139" y="85056"/>
                    <a:pt x="20271" y="84923"/>
                  </a:cubicBezTo>
                  <a:cubicBezTo>
                    <a:pt x="20340" y="84860"/>
                    <a:pt x="20404" y="84791"/>
                    <a:pt x="20472" y="84791"/>
                  </a:cubicBezTo>
                  <a:cubicBezTo>
                    <a:pt x="20605" y="84658"/>
                    <a:pt x="20737" y="84526"/>
                    <a:pt x="20870" y="84462"/>
                  </a:cubicBezTo>
                  <a:lnTo>
                    <a:pt x="21066" y="84261"/>
                  </a:lnTo>
                  <a:cubicBezTo>
                    <a:pt x="21198" y="84197"/>
                    <a:pt x="21331" y="84065"/>
                    <a:pt x="21463" y="83996"/>
                  </a:cubicBezTo>
                  <a:lnTo>
                    <a:pt x="21665" y="83800"/>
                  </a:lnTo>
                  <a:cubicBezTo>
                    <a:pt x="21797" y="83731"/>
                    <a:pt x="21930" y="83598"/>
                    <a:pt x="22062" y="83466"/>
                  </a:cubicBezTo>
                  <a:cubicBezTo>
                    <a:pt x="22126" y="83466"/>
                    <a:pt x="22195" y="83402"/>
                    <a:pt x="22327" y="83334"/>
                  </a:cubicBezTo>
                  <a:cubicBezTo>
                    <a:pt x="22460" y="83201"/>
                    <a:pt x="22592" y="83137"/>
                    <a:pt x="22725" y="83005"/>
                  </a:cubicBezTo>
                  <a:lnTo>
                    <a:pt x="22921" y="82804"/>
                  </a:lnTo>
                  <a:cubicBezTo>
                    <a:pt x="23053" y="82740"/>
                    <a:pt x="23186" y="82607"/>
                    <a:pt x="23318" y="82539"/>
                  </a:cubicBezTo>
                  <a:lnTo>
                    <a:pt x="23520" y="82343"/>
                  </a:lnTo>
                  <a:cubicBezTo>
                    <a:pt x="23652" y="82210"/>
                    <a:pt x="23785" y="82141"/>
                    <a:pt x="23917" y="82009"/>
                  </a:cubicBezTo>
                  <a:lnTo>
                    <a:pt x="24113" y="81813"/>
                  </a:lnTo>
                  <a:cubicBezTo>
                    <a:pt x="24246" y="81744"/>
                    <a:pt x="24378" y="81611"/>
                    <a:pt x="24511" y="81548"/>
                  </a:cubicBezTo>
                  <a:lnTo>
                    <a:pt x="24712" y="81346"/>
                  </a:lnTo>
                  <a:cubicBezTo>
                    <a:pt x="24844" y="81214"/>
                    <a:pt x="24977" y="81081"/>
                    <a:pt x="25109" y="81018"/>
                  </a:cubicBezTo>
                  <a:cubicBezTo>
                    <a:pt x="25173" y="80949"/>
                    <a:pt x="25305" y="80885"/>
                    <a:pt x="25374" y="80816"/>
                  </a:cubicBezTo>
                  <a:cubicBezTo>
                    <a:pt x="25507" y="80684"/>
                    <a:pt x="25639" y="80620"/>
                    <a:pt x="25772" y="80488"/>
                  </a:cubicBezTo>
                  <a:lnTo>
                    <a:pt x="25968" y="80286"/>
                  </a:lnTo>
                  <a:cubicBezTo>
                    <a:pt x="26100" y="80223"/>
                    <a:pt x="26233" y="80090"/>
                    <a:pt x="26365" y="79958"/>
                  </a:cubicBezTo>
                  <a:lnTo>
                    <a:pt x="26567" y="79756"/>
                  </a:lnTo>
                  <a:cubicBezTo>
                    <a:pt x="26699" y="79624"/>
                    <a:pt x="26832" y="79560"/>
                    <a:pt x="26964" y="79428"/>
                  </a:cubicBezTo>
                  <a:lnTo>
                    <a:pt x="27160" y="79226"/>
                  </a:lnTo>
                  <a:cubicBezTo>
                    <a:pt x="27293" y="79094"/>
                    <a:pt x="27425" y="78961"/>
                    <a:pt x="27558" y="78898"/>
                  </a:cubicBezTo>
                  <a:lnTo>
                    <a:pt x="27759" y="78697"/>
                  </a:lnTo>
                  <a:cubicBezTo>
                    <a:pt x="28687" y="77769"/>
                    <a:pt x="29545" y="76911"/>
                    <a:pt x="30276" y="76047"/>
                  </a:cubicBezTo>
                  <a:cubicBezTo>
                    <a:pt x="31930" y="73927"/>
                    <a:pt x="33387" y="71611"/>
                    <a:pt x="34712" y="68961"/>
                  </a:cubicBezTo>
                  <a:cubicBezTo>
                    <a:pt x="35242" y="67902"/>
                    <a:pt x="35708" y="66773"/>
                    <a:pt x="36169" y="65580"/>
                  </a:cubicBezTo>
                  <a:cubicBezTo>
                    <a:pt x="36199" y="65524"/>
                    <a:pt x="36215" y="65468"/>
                    <a:pt x="36230" y="65417"/>
                  </a:cubicBezTo>
                  <a:close/>
                  <a:moveTo>
                    <a:pt x="7685" y="95856"/>
                  </a:moveTo>
                  <a:lnTo>
                    <a:pt x="7685" y="95856"/>
                  </a:lnTo>
                  <a:cubicBezTo>
                    <a:pt x="7552" y="95989"/>
                    <a:pt x="7356" y="96121"/>
                    <a:pt x="7224" y="96254"/>
                  </a:cubicBezTo>
                  <a:cubicBezTo>
                    <a:pt x="7356" y="96185"/>
                    <a:pt x="7489" y="96052"/>
                    <a:pt x="7621" y="95989"/>
                  </a:cubicBezTo>
                  <a:cubicBezTo>
                    <a:pt x="7685" y="95920"/>
                    <a:pt x="7685" y="95920"/>
                    <a:pt x="7685" y="95856"/>
                  </a:cubicBezTo>
                  <a:close/>
                  <a:moveTo>
                    <a:pt x="7287" y="96317"/>
                  </a:moveTo>
                  <a:lnTo>
                    <a:pt x="7287" y="96317"/>
                  </a:lnTo>
                  <a:cubicBezTo>
                    <a:pt x="7091" y="96450"/>
                    <a:pt x="6959" y="96582"/>
                    <a:pt x="6826" y="96715"/>
                  </a:cubicBezTo>
                  <a:cubicBezTo>
                    <a:pt x="6819" y="96722"/>
                    <a:pt x="6812" y="96729"/>
                    <a:pt x="6806" y="96735"/>
                  </a:cubicBezTo>
                  <a:lnTo>
                    <a:pt x="6806" y="96735"/>
                  </a:lnTo>
                  <a:cubicBezTo>
                    <a:pt x="6944" y="96663"/>
                    <a:pt x="7049" y="96569"/>
                    <a:pt x="7155" y="96518"/>
                  </a:cubicBezTo>
                  <a:cubicBezTo>
                    <a:pt x="7224" y="96450"/>
                    <a:pt x="7224" y="96386"/>
                    <a:pt x="7287" y="96317"/>
                  </a:cubicBezTo>
                  <a:close/>
                  <a:moveTo>
                    <a:pt x="6806" y="96735"/>
                  </a:moveTo>
                  <a:lnTo>
                    <a:pt x="6806" y="96735"/>
                  </a:lnTo>
                  <a:cubicBezTo>
                    <a:pt x="6771" y="96753"/>
                    <a:pt x="6734" y="96769"/>
                    <a:pt x="6694" y="96783"/>
                  </a:cubicBezTo>
                  <a:cubicBezTo>
                    <a:pt x="6751" y="96783"/>
                    <a:pt x="6757" y="96783"/>
                    <a:pt x="6806" y="96735"/>
                  </a:cubicBezTo>
                  <a:close/>
                  <a:moveTo>
                    <a:pt x="6890" y="96847"/>
                  </a:moveTo>
                  <a:lnTo>
                    <a:pt x="6890" y="96847"/>
                  </a:lnTo>
                  <a:cubicBezTo>
                    <a:pt x="6758" y="96916"/>
                    <a:pt x="6561" y="97048"/>
                    <a:pt x="6429" y="97112"/>
                  </a:cubicBezTo>
                  <a:cubicBezTo>
                    <a:pt x="6429" y="97181"/>
                    <a:pt x="6360" y="97245"/>
                    <a:pt x="6296" y="97313"/>
                  </a:cubicBezTo>
                  <a:cubicBezTo>
                    <a:pt x="6429" y="97181"/>
                    <a:pt x="6561" y="97112"/>
                    <a:pt x="6694" y="97048"/>
                  </a:cubicBezTo>
                  <a:lnTo>
                    <a:pt x="6890" y="96847"/>
                  </a:lnTo>
                  <a:close/>
                  <a:moveTo>
                    <a:pt x="6493" y="97313"/>
                  </a:moveTo>
                  <a:lnTo>
                    <a:pt x="6493" y="97313"/>
                  </a:lnTo>
                  <a:cubicBezTo>
                    <a:pt x="6360" y="97377"/>
                    <a:pt x="6228" y="97446"/>
                    <a:pt x="6095" y="97578"/>
                  </a:cubicBezTo>
                  <a:cubicBezTo>
                    <a:pt x="6032" y="97642"/>
                    <a:pt x="5963" y="97711"/>
                    <a:pt x="5963" y="97774"/>
                  </a:cubicBezTo>
                  <a:cubicBezTo>
                    <a:pt x="6032" y="97711"/>
                    <a:pt x="6164" y="97578"/>
                    <a:pt x="6296" y="97509"/>
                  </a:cubicBezTo>
                  <a:lnTo>
                    <a:pt x="6493" y="97313"/>
                  </a:lnTo>
                  <a:close/>
                  <a:moveTo>
                    <a:pt x="6095" y="97774"/>
                  </a:moveTo>
                  <a:cubicBezTo>
                    <a:pt x="5963" y="97843"/>
                    <a:pt x="5830" y="97907"/>
                    <a:pt x="5767" y="97976"/>
                  </a:cubicBezTo>
                  <a:cubicBezTo>
                    <a:pt x="5698" y="98039"/>
                    <a:pt x="5634" y="98172"/>
                    <a:pt x="5565" y="98241"/>
                  </a:cubicBezTo>
                  <a:cubicBezTo>
                    <a:pt x="5634" y="98172"/>
                    <a:pt x="5767" y="98108"/>
                    <a:pt x="5830" y="98039"/>
                  </a:cubicBezTo>
                  <a:lnTo>
                    <a:pt x="6095" y="97774"/>
                  </a:lnTo>
                  <a:close/>
                  <a:moveTo>
                    <a:pt x="5698" y="98241"/>
                  </a:moveTo>
                  <a:lnTo>
                    <a:pt x="5698" y="98241"/>
                  </a:lnTo>
                  <a:cubicBezTo>
                    <a:pt x="5634" y="98304"/>
                    <a:pt x="5502" y="98373"/>
                    <a:pt x="5433" y="98437"/>
                  </a:cubicBezTo>
                  <a:cubicBezTo>
                    <a:pt x="4770" y="99301"/>
                    <a:pt x="4108" y="100159"/>
                    <a:pt x="3578" y="101023"/>
                  </a:cubicBezTo>
                  <a:cubicBezTo>
                    <a:pt x="1395" y="104531"/>
                    <a:pt x="1" y="108442"/>
                    <a:pt x="1" y="112814"/>
                  </a:cubicBezTo>
                  <a:cubicBezTo>
                    <a:pt x="1" y="113609"/>
                    <a:pt x="1" y="114404"/>
                    <a:pt x="133" y="115263"/>
                  </a:cubicBezTo>
                  <a:cubicBezTo>
                    <a:pt x="1527" y="127255"/>
                    <a:pt x="8814" y="136264"/>
                    <a:pt x="18681" y="142687"/>
                  </a:cubicBezTo>
                  <a:cubicBezTo>
                    <a:pt x="23848" y="145999"/>
                    <a:pt x="29746" y="148649"/>
                    <a:pt x="35904" y="150705"/>
                  </a:cubicBezTo>
                  <a:cubicBezTo>
                    <a:pt x="37960" y="151368"/>
                    <a:pt x="40080" y="151961"/>
                    <a:pt x="42131" y="152491"/>
                  </a:cubicBezTo>
                  <a:cubicBezTo>
                    <a:pt x="40080" y="151898"/>
                    <a:pt x="38024" y="151299"/>
                    <a:pt x="35973" y="150636"/>
                  </a:cubicBezTo>
                  <a:cubicBezTo>
                    <a:pt x="29810" y="148585"/>
                    <a:pt x="23917" y="145936"/>
                    <a:pt x="18750" y="142555"/>
                  </a:cubicBezTo>
                  <a:cubicBezTo>
                    <a:pt x="8877" y="136132"/>
                    <a:pt x="1659" y="127186"/>
                    <a:pt x="266" y="115199"/>
                  </a:cubicBezTo>
                  <a:cubicBezTo>
                    <a:pt x="133" y="114404"/>
                    <a:pt x="70" y="113609"/>
                    <a:pt x="70" y="112814"/>
                  </a:cubicBezTo>
                  <a:cubicBezTo>
                    <a:pt x="70" y="108442"/>
                    <a:pt x="1458" y="104600"/>
                    <a:pt x="3647" y="101087"/>
                  </a:cubicBezTo>
                  <a:cubicBezTo>
                    <a:pt x="4309" y="100096"/>
                    <a:pt x="4972" y="99168"/>
                    <a:pt x="5698" y="98241"/>
                  </a:cubicBezTo>
                  <a:close/>
                  <a:moveTo>
                    <a:pt x="41935" y="152560"/>
                  </a:moveTo>
                  <a:lnTo>
                    <a:pt x="41935" y="152560"/>
                  </a:lnTo>
                  <a:cubicBezTo>
                    <a:pt x="44781" y="153286"/>
                    <a:pt x="47696" y="153948"/>
                    <a:pt x="50610" y="154478"/>
                  </a:cubicBezTo>
                  <a:cubicBezTo>
                    <a:pt x="51405" y="154611"/>
                    <a:pt x="52269" y="154743"/>
                    <a:pt x="53064" y="154876"/>
                  </a:cubicBezTo>
                  <a:cubicBezTo>
                    <a:pt x="57568" y="155607"/>
                    <a:pt x="61474" y="156466"/>
                    <a:pt x="64919" y="157462"/>
                  </a:cubicBezTo>
                  <a:cubicBezTo>
                    <a:pt x="65051" y="157526"/>
                    <a:pt x="65120" y="157526"/>
                    <a:pt x="65252" y="157526"/>
                  </a:cubicBezTo>
                  <a:cubicBezTo>
                    <a:pt x="65252" y="157594"/>
                    <a:pt x="65316" y="157594"/>
                    <a:pt x="65385" y="157594"/>
                  </a:cubicBezTo>
                  <a:cubicBezTo>
                    <a:pt x="65449" y="157594"/>
                    <a:pt x="65581" y="157658"/>
                    <a:pt x="65650" y="157658"/>
                  </a:cubicBezTo>
                  <a:cubicBezTo>
                    <a:pt x="65714" y="157727"/>
                    <a:pt x="65782" y="157727"/>
                    <a:pt x="65846" y="157727"/>
                  </a:cubicBezTo>
                  <a:cubicBezTo>
                    <a:pt x="65915" y="157727"/>
                    <a:pt x="65979" y="157790"/>
                    <a:pt x="66111" y="157790"/>
                  </a:cubicBezTo>
                  <a:cubicBezTo>
                    <a:pt x="66180" y="157859"/>
                    <a:pt x="66243" y="157859"/>
                    <a:pt x="66243" y="157859"/>
                  </a:cubicBezTo>
                  <a:cubicBezTo>
                    <a:pt x="66376" y="157923"/>
                    <a:pt x="66445" y="157923"/>
                    <a:pt x="66577" y="157923"/>
                  </a:cubicBezTo>
                  <a:cubicBezTo>
                    <a:pt x="66641" y="157992"/>
                    <a:pt x="66641" y="157992"/>
                    <a:pt x="66710" y="157992"/>
                  </a:cubicBezTo>
                  <a:cubicBezTo>
                    <a:pt x="66842" y="158055"/>
                    <a:pt x="66906" y="158055"/>
                    <a:pt x="67038" y="158055"/>
                  </a:cubicBezTo>
                  <a:cubicBezTo>
                    <a:pt x="67038" y="158124"/>
                    <a:pt x="67107" y="158124"/>
                    <a:pt x="67171" y="158124"/>
                  </a:cubicBezTo>
                  <a:cubicBezTo>
                    <a:pt x="67303" y="158188"/>
                    <a:pt x="67372" y="158188"/>
                    <a:pt x="67436" y="158257"/>
                  </a:cubicBezTo>
                  <a:cubicBezTo>
                    <a:pt x="67505" y="158257"/>
                    <a:pt x="67568" y="158257"/>
                    <a:pt x="67637" y="158320"/>
                  </a:cubicBezTo>
                  <a:cubicBezTo>
                    <a:pt x="67701" y="158320"/>
                    <a:pt x="67833" y="158320"/>
                    <a:pt x="67902" y="158389"/>
                  </a:cubicBezTo>
                  <a:cubicBezTo>
                    <a:pt x="67966" y="158389"/>
                    <a:pt x="68035" y="158453"/>
                    <a:pt x="68098" y="158453"/>
                  </a:cubicBezTo>
                  <a:cubicBezTo>
                    <a:pt x="68167" y="158453"/>
                    <a:pt x="68300" y="158522"/>
                    <a:pt x="68363" y="158522"/>
                  </a:cubicBezTo>
                  <a:cubicBezTo>
                    <a:pt x="68432" y="158585"/>
                    <a:pt x="68496" y="158585"/>
                    <a:pt x="68565" y="158585"/>
                  </a:cubicBezTo>
                  <a:cubicBezTo>
                    <a:pt x="68697" y="158654"/>
                    <a:pt x="68761" y="158654"/>
                    <a:pt x="68830" y="158718"/>
                  </a:cubicBezTo>
                  <a:cubicBezTo>
                    <a:pt x="68893" y="158718"/>
                    <a:pt x="68962" y="158718"/>
                    <a:pt x="69026" y="158787"/>
                  </a:cubicBezTo>
                  <a:cubicBezTo>
                    <a:pt x="69158" y="158787"/>
                    <a:pt x="69227" y="158850"/>
                    <a:pt x="69360" y="158850"/>
                  </a:cubicBezTo>
                  <a:cubicBezTo>
                    <a:pt x="69360" y="158850"/>
                    <a:pt x="69423" y="158919"/>
                    <a:pt x="69492" y="158919"/>
                  </a:cubicBezTo>
                  <a:cubicBezTo>
                    <a:pt x="69625" y="158983"/>
                    <a:pt x="69688" y="158983"/>
                    <a:pt x="69821" y="159052"/>
                  </a:cubicBezTo>
                  <a:cubicBezTo>
                    <a:pt x="69889" y="159052"/>
                    <a:pt x="69889" y="159052"/>
                    <a:pt x="69953" y="159115"/>
                  </a:cubicBezTo>
                  <a:cubicBezTo>
                    <a:pt x="70086" y="159115"/>
                    <a:pt x="70154" y="159184"/>
                    <a:pt x="70287" y="159184"/>
                  </a:cubicBezTo>
                  <a:cubicBezTo>
                    <a:pt x="70351" y="159248"/>
                    <a:pt x="70419" y="159248"/>
                    <a:pt x="70483" y="159248"/>
                  </a:cubicBezTo>
                  <a:cubicBezTo>
                    <a:pt x="70552" y="159317"/>
                    <a:pt x="70684" y="159317"/>
                    <a:pt x="70748" y="159380"/>
                  </a:cubicBezTo>
                  <a:cubicBezTo>
                    <a:pt x="70817" y="159380"/>
                    <a:pt x="70880" y="159449"/>
                    <a:pt x="70949" y="159449"/>
                  </a:cubicBezTo>
                  <a:cubicBezTo>
                    <a:pt x="71082" y="159513"/>
                    <a:pt x="71145" y="159513"/>
                    <a:pt x="71278" y="159582"/>
                  </a:cubicBezTo>
                  <a:cubicBezTo>
                    <a:pt x="71347" y="159582"/>
                    <a:pt x="71347" y="159582"/>
                    <a:pt x="71410" y="159645"/>
                  </a:cubicBezTo>
                  <a:cubicBezTo>
                    <a:pt x="71543" y="159645"/>
                    <a:pt x="71612" y="159714"/>
                    <a:pt x="71744" y="159778"/>
                  </a:cubicBezTo>
                  <a:cubicBezTo>
                    <a:pt x="71808" y="159778"/>
                    <a:pt x="71877" y="159778"/>
                    <a:pt x="71877" y="159847"/>
                  </a:cubicBezTo>
                  <a:cubicBezTo>
                    <a:pt x="72009" y="159847"/>
                    <a:pt x="72142" y="159910"/>
                    <a:pt x="72274" y="159979"/>
                  </a:cubicBezTo>
                  <a:lnTo>
                    <a:pt x="72407" y="159979"/>
                  </a:lnTo>
                  <a:cubicBezTo>
                    <a:pt x="72470" y="160043"/>
                    <a:pt x="72603" y="160112"/>
                    <a:pt x="72735" y="160175"/>
                  </a:cubicBezTo>
                  <a:lnTo>
                    <a:pt x="72868" y="160175"/>
                  </a:lnTo>
                  <a:cubicBezTo>
                    <a:pt x="73000" y="160244"/>
                    <a:pt x="73133" y="160308"/>
                    <a:pt x="73202" y="160377"/>
                  </a:cubicBezTo>
                  <a:lnTo>
                    <a:pt x="73334" y="160377"/>
                  </a:lnTo>
                  <a:lnTo>
                    <a:pt x="73732" y="160573"/>
                  </a:lnTo>
                  <a:cubicBezTo>
                    <a:pt x="73732" y="160573"/>
                    <a:pt x="73795" y="160573"/>
                    <a:pt x="73795" y="160642"/>
                  </a:cubicBezTo>
                  <a:cubicBezTo>
                    <a:pt x="73928" y="160642"/>
                    <a:pt x="74060" y="160705"/>
                    <a:pt x="74261" y="160774"/>
                  </a:cubicBezTo>
                  <a:cubicBezTo>
                    <a:pt x="74261" y="160774"/>
                    <a:pt x="74261" y="160838"/>
                    <a:pt x="74325" y="160838"/>
                  </a:cubicBezTo>
                  <a:lnTo>
                    <a:pt x="74723" y="161039"/>
                  </a:lnTo>
                  <a:lnTo>
                    <a:pt x="74791" y="161039"/>
                  </a:lnTo>
                  <a:cubicBezTo>
                    <a:pt x="74924" y="161103"/>
                    <a:pt x="75056" y="161172"/>
                    <a:pt x="75120" y="161172"/>
                  </a:cubicBezTo>
                  <a:cubicBezTo>
                    <a:pt x="77044" y="162030"/>
                    <a:pt x="78697" y="162957"/>
                    <a:pt x="80287" y="163885"/>
                  </a:cubicBezTo>
                  <a:lnTo>
                    <a:pt x="81283" y="164484"/>
                  </a:lnTo>
                  <a:cubicBezTo>
                    <a:pt x="79757" y="163487"/>
                    <a:pt x="78104" y="162560"/>
                    <a:pt x="76312" y="161633"/>
                  </a:cubicBezTo>
                  <a:cubicBezTo>
                    <a:pt x="76249" y="161569"/>
                    <a:pt x="76249" y="161569"/>
                    <a:pt x="76180" y="161569"/>
                  </a:cubicBezTo>
                  <a:lnTo>
                    <a:pt x="76116" y="161569"/>
                  </a:lnTo>
                  <a:cubicBezTo>
                    <a:pt x="75984" y="161436"/>
                    <a:pt x="75851" y="161368"/>
                    <a:pt x="75650" y="161304"/>
                  </a:cubicBezTo>
                  <a:lnTo>
                    <a:pt x="75586" y="161304"/>
                  </a:lnTo>
                  <a:cubicBezTo>
                    <a:pt x="75454" y="161235"/>
                    <a:pt x="75321" y="161172"/>
                    <a:pt x="75120" y="161103"/>
                  </a:cubicBezTo>
                  <a:cubicBezTo>
                    <a:pt x="75120" y="161039"/>
                    <a:pt x="75120" y="161039"/>
                    <a:pt x="75056" y="161039"/>
                  </a:cubicBezTo>
                  <a:lnTo>
                    <a:pt x="74659" y="160838"/>
                  </a:lnTo>
                  <a:cubicBezTo>
                    <a:pt x="74590" y="160838"/>
                    <a:pt x="74590" y="160838"/>
                    <a:pt x="74526" y="160774"/>
                  </a:cubicBezTo>
                  <a:cubicBezTo>
                    <a:pt x="74394" y="160705"/>
                    <a:pt x="74261" y="160705"/>
                    <a:pt x="74129" y="160642"/>
                  </a:cubicBezTo>
                  <a:cubicBezTo>
                    <a:pt x="74129" y="160573"/>
                    <a:pt x="74060" y="160573"/>
                    <a:pt x="73997" y="160573"/>
                  </a:cubicBezTo>
                  <a:cubicBezTo>
                    <a:pt x="73864" y="160509"/>
                    <a:pt x="73732" y="160440"/>
                    <a:pt x="73663" y="160377"/>
                  </a:cubicBezTo>
                  <a:cubicBezTo>
                    <a:pt x="73599" y="160377"/>
                    <a:pt x="73530" y="160377"/>
                    <a:pt x="73467" y="160308"/>
                  </a:cubicBezTo>
                  <a:cubicBezTo>
                    <a:pt x="73398" y="160308"/>
                    <a:pt x="73265" y="160244"/>
                    <a:pt x="73133" y="160175"/>
                  </a:cubicBezTo>
                  <a:cubicBezTo>
                    <a:pt x="73069" y="160175"/>
                    <a:pt x="73000" y="160175"/>
                    <a:pt x="73000" y="160112"/>
                  </a:cubicBezTo>
                  <a:cubicBezTo>
                    <a:pt x="72868" y="160112"/>
                    <a:pt x="72735" y="160043"/>
                    <a:pt x="72603" y="159979"/>
                  </a:cubicBezTo>
                  <a:cubicBezTo>
                    <a:pt x="72603" y="159979"/>
                    <a:pt x="72539" y="159910"/>
                    <a:pt x="72470" y="159910"/>
                  </a:cubicBezTo>
                  <a:cubicBezTo>
                    <a:pt x="72338" y="159847"/>
                    <a:pt x="72274" y="159847"/>
                    <a:pt x="72142" y="159778"/>
                  </a:cubicBezTo>
                  <a:cubicBezTo>
                    <a:pt x="72073" y="159778"/>
                    <a:pt x="72009" y="159714"/>
                    <a:pt x="71940" y="159714"/>
                  </a:cubicBezTo>
                  <a:cubicBezTo>
                    <a:pt x="71877" y="159645"/>
                    <a:pt x="71744" y="159645"/>
                    <a:pt x="71675" y="159582"/>
                  </a:cubicBezTo>
                  <a:cubicBezTo>
                    <a:pt x="71612" y="159582"/>
                    <a:pt x="71543" y="159513"/>
                    <a:pt x="71479" y="159513"/>
                  </a:cubicBezTo>
                  <a:cubicBezTo>
                    <a:pt x="71347" y="159513"/>
                    <a:pt x="71278" y="159449"/>
                    <a:pt x="71145" y="159380"/>
                  </a:cubicBezTo>
                  <a:cubicBezTo>
                    <a:pt x="71082" y="159380"/>
                    <a:pt x="71013" y="159380"/>
                    <a:pt x="70949" y="159317"/>
                  </a:cubicBezTo>
                  <a:cubicBezTo>
                    <a:pt x="70880" y="159317"/>
                    <a:pt x="70748" y="159248"/>
                    <a:pt x="70684" y="159248"/>
                  </a:cubicBezTo>
                  <a:cubicBezTo>
                    <a:pt x="70615" y="159184"/>
                    <a:pt x="70552" y="159184"/>
                    <a:pt x="70483" y="159115"/>
                  </a:cubicBezTo>
                  <a:cubicBezTo>
                    <a:pt x="70351" y="159115"/>
                    <a:pt x="70287" y="159052"/>
                    <a:pt x="70154" y="159052"/>
                  </a:cubicBezTo>
                  <a:cubicBezTo>
                    <a:pt x="70086" y="158983"/>
                    <a:pt x="70022" y="158983"/>
                    <a:pt x="69953" y="158983"/>
                  </a:cubicBezTo>
                  <a:cubicBezTo>
                    <a:pt x="69889" y="158919"/>
                    <a:pt x="69757" y="158919"/>
                    <a:pt x="69688" y="158850"/>
                  </a:cubicBezTo>
                  <a:cubicBezTo>
                    <a:pt x="69625" y="158850"/>
                    <a:pt x="69556" y="158787"/>
                    <a:pt x="69492" y="158787"/>
                  </a:cubicBezTo>
                  <a:cubicBezTo>
                    <a:pt x="69423" y="158787"/>
                    <a:pt x="69291" y="158718"/>
                    <a:pt x="69227" y="158718"/>
                  </a:cubicBezTo>
                  <a:cubicBezTo>
                    <a:pt x="69158" y="158654"/>
                    <a:pt x="69095" y="158654"/>
                    <a:pt x="69026" y="158654"/>
                  </a:cubicBezTo>
                  <a:cubicBezTo>
                    <a:pt x="68893" y="158585"/>
                    <a:pt x="68830" y="158585"/>
                    <a:pt x="68761" y="158522"/>
                  </a:cubicBezTo>
                  <a:cubicBezTo>
                    <a:pt x="68697" y="158522"/>
                    <a:pt x="68628" y="158522"/>
                    <a:pt x="68565" y="158453"/>
                  </a:cubicBezTo>
                  <a:cubicBezTo>
                    <a:pt x="68432" y="158453"/>
                    <a:pt x="68363" y="158389"/>
                    <a:pt x="68231" y="158389"/>
                  </a:cubicBezTo>
                  <a:cubicBezTo>
                    <a:pt x="68167" y="158320"/>
                    <a:pt x="68167" y="158320"/>
                    <a:pt x="68098" y="158320"/>
                  </a:cubicBezTo>
                  <a:cubicBezTo>
                    <a:pt x="67966" y="158257"/>
                    <a:pt x="67902" y="158257"/>
                    <a:pt x="67770" y="158188"/>
                  </a:cubicBezTo>
                  <a:lnTo>
                    <a:pt x="67637" y="158188"/>
                  </a:lnTo>
                  <a:cubicBezTo>
                    <a:pt x="67505" y="158124"/>
                    <a:pt x="67436" y="158124"/>
                    <a:pt x="67303" y="158055"/>
                  </a:cubicBezTo>
                  <a:cubicBezTo>
                    <a:pt x="67240" y="158055"/>
                    <a:pt x="67240" y="158055"/>
                    <a:pt x="67171" y="157992"/>
                  </a:cubicBezTo>
                  <a:cubicBezTo>
                    <a:pt x="67038" y="157992"/>
                    <a:pt x="66975" y="157923"/>
                    <a:pt x="66842" y="157923"/>
                  </a:cubicBezTo>
                  <a:cubicBezTo>
                    <a:pt x="66773" y="157923"/>
                    <a:pt x="66773" y="157859"/>
                    <a:pt x="66710" y="157859"/>
                  </a:cubicBezTo>
                  <a:cubicBezTo>
                    <a:pt x="66577" y="157859"/>
                    <a:pt x="66508" y="157790"/>
                    <a:pt x="66376" y="157790"/>
                  </a:cubicBezTo>
                  <a:cubicBezTo>
                    <a:pt x="66376" y="157790"/>
                    <a:pt x="66312" y="157727"/>
                    <a:pt x="66243" y="157727"/>
                  </a:cubicBezTo>
                  <a:cubicBezTo>
                    <a:pt x="66111" y="157727"/>
                    <a:pt x="66047" y="157658"/>
                    <a:pt x="65979" y="157658"/>
                  </a:cubicBezTo>
                  <a:cubicBezTo>
                    <a:pt x="65915" y="157658"/>
                    <a:pt x="65846" y="157594"/>
                    <a:pt x="65782" y="157594"/>
                  </a:cubicBezTo>
                  <a:cubicBezTo>
                    <a:pt x="65714" y="157594"/>
                    <a:pt x="65581" y="157526"/>
                    <a:pt x="65517" y="157526"/>
                  </a:cubicBezTo>
                  <a:cubicBezTo>
                    <a:pt x="65449" y="157526"/>
                    <a:pt x="65385" y="157462"/>
                    <a:pt x="65316" y="157462"/>
                  </a:cubicBezTo>
                  <a:cubicBezTo>
                    <a:pt x="65252" y="157462"/>
                    <a:pt x="65120" y="157393"/>
                    <a:pt x="65051" y="157393"/>
                  </a:cubicBezTo>
                  <a:cubicBezTo>
                    <a:pt x="61543" y="156402"/>
                    <a:pt x="57568" y="155475"/>
                    <a:pt x="53064" y="154743"/>
                  </a:cubicBezTo>
                  <a:cubicBezTo>
                    <a:pt x="52269" y="154611"/>
                    <a:pt x="51405" y="154478"/>
                    <a:pt x="50547" y="154346"/>
                  </a:cubicBezTo>
                  <a:cubicBezTo>
                    <a:pt x="47696" y="153885"/>
                    <a:pt x="44781" y="153222"/>
                    <a:pt x="41935" y="152560"/>
                  </a:cubicBezTo>
                  <a:close/>
                  <a:moveTo>
                    <a:pt x="84261" y="166206"/>
                  </a:moveTo>
                  <a:cubicBezTo>
                    <a:pt x="84261" y="166206"/>
                    <a:pt x="84262" y="166266"/>
                    <a:pt x="84325" y="166269"/>
                  </a:cubicBezTo>
                  <a:lnTo>
                    <a:pt x="84325" y="166269"/>
                  </a:lnTo>
                  <a:lnTo>
                    <a:pt x="84261" y="166206"/>
                  </a:lnTo>
                  <a:close/>
                  <a:moveTo>
                    <a:pt x="84728" y="166535"/>
                  </a:moveTo>
                  <a:cubicBezTo>
                    <a:pt x="84753" y="166561"/>
                    <a:pt x="84768" y="166578"/>
                    <a:pt x="84781" y="166588"/>
                  </a:cubicBezTo>
                  <a:lnTo>
                    <a:pt x="84781" y="166588"/>
                  </a:lnTo>
                  <a:lnTo>
                    <a:pt x="84728" y="166535"/>
                  </a:lnTo>
                  <a:close/>
                  <a:moveTo>
                    <a:pt x="84325" y="166269"/>
                  </a:moveTo>
                  <a:lnTo>
                    <a:pt x="84791" y="166736"/>
                  </a:lnTo>
                  <a:cubicBezTo>
                    <a:pt x="84659" y="166535"/>
                    <a:pt x="84463" y="166402"/>
                    <a:pt x="84330" y="166270"/>
                  </a:cubicBezTo>
                  <a:cubicBezTo>
                    <a:pt x="84329" y="166270"/>
                    <a:pt x="84327" y="166270"/>
                    <a:pt x="84325" y="166269"/>
                  </a:cubicBezTo>
                  <a:close/>
                  <a:moveTo>
                    <a:pt x="84781" y="166588"/>
                  </a:moveTo>
                  <a:lnTo>
                    <a:pt x="85258" y="167064"/>
                  </a:lnTo>
                  <a:lnTo>
                    <a:pt x="85321" y="167064"/>
                  </a:lnTo>
                  <a:cubicBezTo>
                    <a:pt x="85189" y="166932"/>
                    <a:pt x="84993" y="166800"/>
                    <a:pt x="84860" y="166603"/>
                  </a:cubicBezTo>
                  <a:cubicBezTo>
                    <a:pt x="84818" y="166603"/>
                    <a:pt x="84802" y="166603"/>
                    <a:pt x="84781" y="166588"/>
                  </a:cubicBezTo>
                  <a:close/>
                  <a:moveTo>
                    <a:pt x="152094" y="46041"/>
                  </a:moveTo>
                  <a:cubicBezTo>
                    <a:pt x="153154" y="46635"/>
                    <a:pt x="154214" y="47234"/>
                    <a:pt x="155274" y="47896"/>
                  </a:cubicBezTo>
                  <a:cubicBezTo>
                    <a:pt x="164018" y="53328"/>
                    <a:pt x="170843" y="60149"/>
                    <a:pt x="175878" y="73132"/>
                  </a:cubicBezTo>
                  <a:cubicBezTo>
                    <a:pt x="178527" y="80223"/>
                    <a:pt x="179916" y="88039"/>
                    <a:pt x="179916" y="95920"/>
                  </a:cubicBezTo>
                  <a:cubicBezTo>
                    <a:pt x="179916" y="114865"/>
                    <a:pt x="171903" y="134076"/>
                    <a:pt x="155141" y="142888"/>
                  </a:cubicBezTo>
                  <a:cubicBezTo>
                    <a:pt x="151633" y="144743"/>
                    <a:pt x="148718" y="148119"/>
                    <a:pt x="146000" y="152162"/>
                  </a:cubicBezTo>
                  <a:cubicBezTo>
                    <a:pt x="141893" y="158188"/>
                    <a:pt x="138183" y="165740"/>
                    <a:pt x="133546" y="171701"/>
                  </a:cubicBezTo>
                  <a:cubicBezTo>
                    <a:pt x="131230" y="174685"/>
                    <a:pt x="128644" y="177335"/>
                    <a:pt x="125729" y="179190"/>
                  </a:cubicBezTo>
                  <a:cubicBezTo>
                    <a:pt x="122751" y="181044"/>
                    <a:pt x="119370" y="182168"/>
                    <a:pt x="115464" y="182168"/>
                  </a:cubicBezTo>
                  <a:cubicBezTo>
                    <a:pt x="113541" y="182168"/>
                    <a:pt x="111490" y="181903"/>
                    <a:pt x="109238" y="181309"/>
                  </a:cubicBezTo>
                  <a:cubicBezTo>
                    <a:pt x="104336" y="179984"/>
                    <a:pt x="100557" y="178061"/>
                    <a:pt x="97113" y="175745"/>
                  </a:cubicBezTo>
                  <a:cubicBezTo>
                    <a:pt x="93138" y="173095"/>
                    <a:pt x="89630" y="169979"/>
                    <a:pt x="85258" y="166868"/>
                  </a:cubicBezTo>
                  <a:lnTo>
                    <a:pt x="85258" y="166868"/>
                  </a:lnTo>
                  <a:cubicBezTo>
                    <a:pt x="85390" y="167064"/>
                    <a:pt x="85523" y="167197"/>
                    <a:pt x="85655" y="167329"/>
                  </a:cubicBezTo>
                  <a:cubicBezTo>
                    <a:pt x="86116" y="167663"/>
                    <a:pt x="86583" y="167992"/>
                    <a:pt x="86980" y="168326"/>
                  </a:cubicBezTo>
                  <a:cubicBezTo>
                    <a:pt x="90557" y="170907"/>
                    <a:pt x="93604" y="173556"/>
                    <a:pt x="97049" y="175877"/>
                  </a:cubicBezTo>
                  <a:cubicBezTo>
                    <a:pt x="100494" y="178130"/>
                    <a:pt x="104267" y="180117"/>
                    <a:pt x="109238" y="181442"/>
                  </a:cubicBezTo>
                  <a:cubicBezTo>
                    <a:pt x="111490" y="181972"/>
                    <a:pt x="113541" y="182237"/>
                    <a:pt x="115464" y="182237"/>
                  </a:cubicBezTo>
                  <a:cubicBezTo>
                    <a:pt x="120764" y="182237"/>
                    <a:pt x="125003" y="180249"/>
                    <a:pt x="128644" y="177133"/>
                  </a:cubicBezTo>
                  <a:cubicBezTo>
                    <a:pt x="134076" y="172496"/>
                    <a:pt x="138051" y="165342"/>
                    <a:pt x="142025" y="158654"/>
                  </a:cubicBezTo>
                  <a:cubicBezTo>
                    <a:pt x="146069" y="151961"/>
                    <a:pt x="149974" y="145734"/>
                    <a:pt x="155210" y="143021"/>
                  </a:cubicBezTo>
                  <a:cubicBezTo>
                    <a:pt x="163620" y="138580"/>
                    <a:pt x="169847" y="131558"/>
                    <a:pt x="173954" y="123281"/>
                  </a:cubicBezTo>
                  <a:cubicBezTo>
                    <a:pt x="178061" y="114934"/>
                    <a:pt x="180048" y="105395"/>
                    <a:pt x="180048" y="95920"/>
                  </a:cubicBezTo>
                  <a:cubicBezTo>
                    <a:pt x="180048" y="88039"/>
                    <a:pt x="178660" y="80154"/>
                    <a:pt x="175941" y="73132"/>
                  </a:cubicBezTo>
                  <a:cubicBezTo>
                    <a:pt x="170976" y="60085"/>
                    <a:pt x="164087" y="53259"/>
                    <a:pt x="155343" y="47827"/>
                  </a:cubicBezTo>
                  <a:cubicBezTo>
                    <a:pt x="154479" y="47297"/>
                    <a:pt x="153551" y="46767"/>
                    <a:pt x="152624" y="46238"/>
                  </a:cubicBezTo>
                  <a:cubicBezTo>
                    <a:pt x="152560" y="46174"/>
                    <a:pt x="152491" y="46174"/>
                    <a:pt x="152428" y="46105"/>
                  </a:cubicBezTo>
                  <a:cubicBezTo>
                    <a:pt x="152295" y="46105"/>
                    <a:pt x="152226" y="46041"/>
                    <a:pt x="152094" y="460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0" name="Google Shape;730;p38"/>
            <p:cNvSpPr/>
            <p:nvPr/>
          </p:nvSpPr>
          <p:spPr>
            <a:xfrm>
              <a:off x="1542225" y="547875"/>
              <a:ext cx="4559250" cy="4631975"/>
            </a:xfrm>
            <a:custGeom>
              <a:avLst/>
              <a:gdLst/>
              <a:ahLst/>
              <a:cxnLst/>
              <a:rect l="l" t="t" r="r" b="b"/>
              <a:pathLst>
                <a:path w="182370" h="185279" extrusionOk="0">
                  <a:moveTo>
                    <a:pt x="98437" y="11261"/>
                  </a:moveTo>
                  <a:cubicBezTo>
                    <a:pt x="98570" y="11394"/>
                    <a:pt x="98638" y="11457"/>
                    <a:pt x="98702" y="11590"/>
                  </a:cubicBezTo>
                  <a:cubicBezTo>
                    <a:pt x="98702" y="11659"/>
                    <a:pt x="98771" y="11659"/>
                    <a:pt x="98835" y="11722"/>
                  </a:cubicBezTo>
                  <a:cubicBezTo>
                    <a:pt x="98702" y="11590"/>
                    <a:pt x="98638" y="11457"/>
                    <a:pt x="98570" y="11325"/>
                  </a:cubicBezTo>
                  <a:cubicBezTo>
                    <a:pt x="98506" y="11325"/>
                    <a:pt x="98506" y="11261"/>
                    <a:pt x="98437" y="11261"/>
                  </a:cubicBezTo>
                  <a:close/>
                  <a:moveTo>
                    <a:pt x="98835" y="11590"/>
                  </a:moveTo>
                  <a:lnTo>
                    <a:pt x="98835" y="11590"/>
                  </a:lnTo>
                  <a:cubicBezTo>
                    <a:pt x="98903" y="11722"/>
                    <a:pt x="98967" y="11855"/>
                    <a:pt x="99099" y="11987"/>
                  </a:cubicBezTo>
                  <a:cubicBezTo>
                    <a:pt x="99099" y="11987"/>
                    <a:pt x="99118" y="11987"/>
                    <a:pt x="99136" y="11997"/>
                  </a:cubicBezTo>
                  <a:lnTo>
                    <a:pt x="99136" y="11997"/>
                  </a:lnTo>
                  <a:cubicBezTo>
                    <a:pt x="99062" y="11869"/>
                    <a:pt x="98948" y="11704"/>
                    <a:pt x="98835" y="11590"/>
                  </a:cubicBezTo>
                  <a:close/>
                  <a:moveTo>
                    <a:pt x="99136" y="11997"/>
                  </a:moveTo>
                  <a:cubicBezTo>
                    <a:pt x="99148" y="12018"/>
                    <a:pt x="99159" y="12038"/>
                    <a:pt x="99168" y="12056"/>
                  </a:cubicBezTo>
                  <a:cubicBezTo>
                    <a:pt x="99168" y="12023"/>
                    <a:pt x="99152" y="12006"/>
                    <a:pt x="99136" y="11997"/>
                  </a:cubicBezTo>
                  <a:close/>
                  <a:moveTo>
                    <a:pt x="99301" y="12056"/>
                  </a:moveTo>
                  <a:cubicBezTo>
                    <a:pt x="99364" y="12189"/>
                    <a:pt x="99433" y="12252"/>
                    <a:pt x="99497" y="12385"/>
                  </a:cubicBezTo>
                  <a:lnTo>
                    <a:pt x="99497" y="12321"/>
                  </a:lnTo>
                  <a:cubicBezTo>
                    <a:pt x="99433" y="12252"/>
                    <a:pt x="99364" y="12120"/>
                    <a:pt x="99301" y="12056"/>
                  </a:cubicBezTo>
                  <a:close/>
                  <a:moveTo>
                    <a:pt x="100957" y="13516"/>
                  </a:moveTo>
                  <a:lnTo>
                    <a:pt x="100957" y="13516"/>
                  </a:lnTo>
                  <a:cubicBezTo>
                    <a:pt x="101687" y="14241"/>
                    <a:pt x="102349" y="14903"/>
                    <a:pt x="103010" y="15633"/>
                  </a:cubicBezTo>
                  <a:cubicBezTo>
                    <a:pt x="103074" y="15633"/>
                    <a:pt x="103074" y="15697"/>
                    <a:pt x="103143" y="15697"/>
                  </a:cubicBezTo>
                  <a:cubicBezTo>
                    <a:pt x="103275" y="15829"/>
                    <a:pt x="103339" y="15962"/>
                    <a:pt x="103472" y="16031"/>
                  </a:cubicBezTo>
                  <a:lnTo>
                    <a:pt x="103540" y="16094"/>
                  </a:lnTo>
                  <a:lnTo>
                    <a:pt x="103869" y="16428"/>
                  </a:lnTo>
                  <a:cubicBezTo>
                    <a:pt x="103869" y="16428"/>
                    <a:pt x="103938" y="16428"/>
                    <a:pt x="103938" y="16492"/>
                  </a:cubicBezTo>
                  <a:cubicBezTo>
                    <a:pt x="104001" y="16561"/>
                    <a:pt x="104134" y="16624"/>
                    <a:pt x="104203" y="16757"/>
                  </a:cubicBezTo>
                  <a:cubicBezTo>
                    <a:pt x="104266" y="16757"/>
                    <a:pt x="104266" y="16826"/>
                    <a:pt x="104335" y="16826"/>
                  </a:cubicBezTo>
                  <a:lnTo>
                    <a:pt x="104600" y="17091"/>
                  </a:lnTo>
                  <a:cubicBezTo>
                    <a:pt x="104600" y="17154"/>
                    <a:pt x="104664" y="17154"/>
                    <a:pt x="104733" y="17223"/>
                  </a:cubicBezTo>
                  <a:lnTo>
                    <a:pt x="104929" y="17419"/>
                  </a:lnTo>
                  <a:cubicBezTo>
                    <a:pt x="104998" y="17488"/>
                    <a:pt x="105061" y="17488"/>
                    <a:pt x="105130" y="17552"/>
                  </a:cubicBezTo>
                  <a:lnTo>
                    <a:pt x="105326" y="17753"/>
                  </a:lnTo>
                  <a:cubicBezTo>
                    <a:pt x="105395" y="17817"/>
                    <a:pt x="105459" y="17886"/>
                    <a:pt x="105459" y="17949"/>
                  </a:cubicBezTo>
                  <a:cubicBezTo>
                    <a:pt x="105528" y="18018"/>
                    <a:pt x="105591" y="18018"/>
                    <a:pt x="105660" y="18082"/>
                  </a:cubicBezTo>
                  <a:lnTo>
                    <a:pt x="105856" y="18283"/>
                  </a:lnTo>
                  <a:lnTo>
                    <a:pt x="106058" y="18479"/>
                  </a:lnTo>
                  <a:cubicBezTo>
                    <a:pt x="106121" y="18479"/>
                    <a:pt x="106190" y="18548"/>
                    <a:pt x="106254" y="18612"/>
                  </a:cubicBezTo>
                  <a:cubicBezTo>
                    <a:pt x="106323" y="18681"/>
                    <a:pt x="106386" y="18744"/>
                    <a:pt x="106386" y="18813"/>
                  </a:cubicBezTo>
                  <a:cubicBezTo>
                    <a:pt x="106455" y="18877"/>
                    <a:pt x="106519" y="18946"/>
                    <a:pt x="106588" y="18946"/>
                  </a:cubicBezTo>
                  <a:lnTo>
                    <a:pt x="106784" y="19142"/>
                  </a:lnTo>
                  <a:lnTo>
                    <a:pt x="106985" y="19343"/>
                  </a:lnTo>
                  <a:cubicBezTo>
                    <a:pt x="107049" y="19343"/>
                    <a:pt x="107117" y="19407"/>
                    <a:pt x="107181" y="19475"/>
                  </a:cubicBezTo>
                  <a:lnTo>
                    <a:pt x="107382" y="19672"/>
                  </a:lnTo>
                  <a:cubicBezTo>
                    <a:pt x="107382" y="19740"/>
                    <a:pt x="107446" y="19740"/>
                    <a:pt x="107515" y="19804"/>
                  </a:cubicBezTo>
                  <a:lnTo>
                    <a:pt x="107711" y="20005"/>
                  </a:lnTo>
                  <a:cubicBezTo>
                    <a:pt x="107780" y="20069"/>
                    <a:pt x="107844" y="20138"/>
                    <a:pt x="107912" y="20138"/>
                  </a:cubicBezTo>
                  <a:lnTo>
                    <a:pt x="108108" y="20334"/>
                  </a:lnTo>
                  <a:cubicBezTo>
                    <a:pt x="108177" y="20403"/>
                    <a:pt x="108177" y="20466"/>
                    <a:pt x="108241" y="20466"/>
                  </a:cubicBezTo>
                  <a:lnTo>
                    <a:pt x="108442" y="20668"/>
                  </a:lnTo>
                  <a:lnTo>
                    <a:pt x="108638" y="20864"/>
                  </a:lnTo>
                  <a:cubicBezTo>
                    <a:pt x="108707" y="20864"/>
                    <a:pt x="108771" y="20933"/>
                    <a:pt x="108840" y="20996"/>
                  </a:cubicBezTo>
                  <a:cubicBezTo>
                    <a:pt x="108903" y="21065"/>
                    <a:pt x="108972" y="21129"/>
                    <a:pt x="108972" y="21198"/>
                  </a:cubicBezTo>
                  <a:cubicBezTo>
                    <a:pt x="109036" y="21261"/>
                    <a:pt x="109168" y="21261"/>
                    <a:pt x="109237" y="21330"/>
                  </a:cubicBezTo>
                  <a:cubicBezTo>
                    <a:pt x="109237" y="21394"/>
                    <a:pt x="109301" y="21463"/>
                    <a:pt x="109370" y="21526"/>
                  </a:cubicBezTo>
                  <a:cubicBezTo>
                    <a:pt x="109433" y="21595"/>
                    <a:pt x="109502" y="21595"/>
                    <a:pt x="109566" y="21659"/>
                  </a:cubicBezTo>
                  <a:lnTo>
                    <a:pt x="109767" y="21860"/>
                  </a:lnTo>
                  <a:cubicBezTo>
                    <a:pt x="109831" y="21924"/>
                    <a:pt x="109900" y="21924"/>
                    <a:pt x="109963" y="21993"/>
                  </a:cubicBezTo>
                  <a:cubicBezTo>
                    <a:pt x="109963" y="22056"/>
                    <a:pt x="110032" y="22125"/>
                    <a:pt x="110096" y="22189"/>
                  </a:cubicBezTo>
                  <a:cubicBezTo>
                    <a:pt x="110165" y="22258"/>
                    <a:pt x="110228" y="22258"/>
                    <a:pt x="110297" y="22321"/>
                  </a:cubicBezTo>
                  <a:lnTo>
                    <a:pt x="110493" y="22523"/>
                  </a:lnTo>
                  <a:cubicBezTo>
                    <a:pt x="110562" y="22523"/>
                    <a:pt x="110626" y="22586"/>
                    <a:pt x="110695" y="22655"/>
                  </a:cubicBezTo>
                  <a:cubicBezTo>
                    <a:pt x="110695" y="22719"/>
                    <a:pt x="110758" y="22788"/>
                    <a:pt x="110827" y="22788"/>
                  </a:cubicBezTo>
                  <a:lnTo>
                    <a:pt x="111023" y="22984"/>
                  </a:lnTo>
                  <a:cubicBezTo>
                    <a:pt x="111092" y="23053"/>
                    <a:pt x="111156" y="23116"/>
                    <a:pt x="111225" y="23116"/>
                  </a:cubicBezTo>
                  <a:lnTo>
                    <a:pt x="111421" y="23318"/>
                  </a:lnTo>
                  <a:cubicBezTo>
                    <a:pt x="111421" y="23381"/>
                    <a:pt x="111490" y="23381"/>
                    <a:pt x="111553" y="23450"/>
                  </a:cubicBezTo>
                  <a:lnTo>
                    <a:pt x="111754" y="23646"/>
                  </a:lnTo>
                  <a:cubicBezTo>
                    <a:pt x="111818" y="23646"/>
                    <a:pt x="111887" y="23715"/>
                    <a:pt x="111951" y="23779"/>
                  </a:cubicBezTo>
                  <a:cubicBezTo>
                    <a:pt x="112019" y="23847"/>
                    <a:pt x="112083" y="23911"/>
                    <a:pt x="112152" y="23911"/>
                  </a:cubicBezTo>
                  <a:cubicBezTo>
                    <a:pt x="112152" y="23980"/>
                    <a:pt x="112216" y="24044"/>
                    <a:pt x="112284" y="24112"/>
                  </a:cubicBezTo>
                  <a:cubicBezTo>
                    <a:pt x="112348" y="24112"/>
                    <a:pt x="112417" y="24176"/>
                    <a:pt x="112481" y="24245"/>
                  </a:cubicBezTo>
                  <a:cubicBezTo>
                    <a:pt x="112549" y="24309"/>
                    <a:pt x="112613" y="24377"/>
                    <a:pt x="112682" y="24377"/>
                  </a:cubicBezTo>
                  <a:cubicBezTo>
                    <a:pt x="112745" y="24441"/>
                    <a:pt x="112745" y="24510"/>
                    <a:pt x="112814" y="24574"/>
                  </a:cubicBezTo>
                  <a:cubicBezTo>
                    <a:pt x="112878" y="24574"/>
                    <a:pt x="112947" y="24642"/>
                    <a:pt x="113010" y="24706"/>
                  </a:cubicBezTo>
                  <a:cubicBezTo>
                    <a:pt x="113079" y="24775"/>
                    <a:pt x="113143" y="24838"/>
                    <a:pt x="113212" y="24838"/>
                  </a:cubicBezTo>
                  <a:cubicBezTo>
                    <a:pt x="113275" y="24907"/>
                    <a:pt x="113344" y="24971"/>
                    <a:pt x="113344" y="25040"/>
                  </a:cubicBezTo>
                  <a:cubicBezTo>
                    <a:pt x="116720" y="27822"/>
                    <a:pt x="120165" y="30472"/>
                    <a:pt x="123874" y="32655"/>
                  </a:cubicBezTo>
                  <a:cubicBezTo>
                    <a:pt x="130101" y="36434"/>
                    <a:pt x="135999" y="39279"/>
                    <a:pt x="141431" y="41797"/>
                  </a:cubicBezTo>
                  <a:cubicBezTo>
                    <a:pt x="141495" y="41866"/>
                    <a:pt x="141627" y="41866"/>
                    <a:pt x="141696" y="41929"/>
                  </a:cubicBezTo>
                  <a:lnTo>
                    <a:pt x="141760" y="41929"/>
                  </a:lnTo>
                  <a:cubicBezTo>
                    <a:pt x="141829" y="41998"/>
                    <a:pt x="141892" y="41998"/>
                    <a:pt x="141961" y="42062"/>
                  </a:cubicBezTo>
                  <a:cubicBezTo>
                    <a:pt x="142025" y="42062"/>
                    <a:pt x="142025" y="42062"/>
                    <a:pt x="142094" y="42131"/>
                  </a:cubicBezTo>
                  <a:cubicBezTo>
                    <a:pt x="142157" y="42131"/>
                    <a:pt x="142226" y="42194"/>
                    <a:pt x="142290" y="42194"/>
                  </a:cubicBezTo>
                  <a:lnTo>
                    <a:pt x="142359" y="42263"/>
                  </a:lnTo>
                  <a:cubicBezTo>
                    <a:pt x="142422" y="42263"/>
                    <a:pt x="142491" y="42327"/>
                    <a:pt x="142555" y="42327"/>
                  </a:cubicBezTo>
                  <a:cubicBezTo>
                    <a:pt x="142624" y="42327"/>
                    <a:pt x="142624" y="42395"/>
                    <a:pt x="142687" y="42395"/>
                  </a:cubicBezTo>
                  <a:cubicBezTo>
                    <a:pt x="142756" y="42395"/>
                    <a:pt x="142820" y="42459"/>
                    <a:pt x="142889" y="42459"/>
                  </a:cubicBezTo>
                  <a:cubicBezTo>
                    <a:pt x="142952" y="42528"/>
                    <a:pt x="142952" y="42528"/>
                    <a:pt x="143021" y="42528"/>
                  </a:cubicBezTo>
                  <a:cubicBezTo>
                    <a:pt x="143085" y="42592"/>
                    <a:pt x="143154" y="42592"/>
                    <a:pt x="143217" y="42660"/>
                  </a:cubicBezTo>
                  <a:lnTo>
                    <a:pt x="143286" y="42660"/>
                  </a:lnTo>
                  <a:cubicBezTo>
                    <a:pt x="143350" y="42724"/>
                    <a:pt x="143418" y="42724"/>
                    <a:pt x="143482" y="42793"/>
                  </a:cubicBezTo>
                  <a:lnTo>
                    <a:pt x="143615" y="42793"/>
                  </a:lnTo>
                  <a:cubicBezTo>
                    <a:pt x="143683" y="42857"/>
                    <a:pt x="143747" y="42857"/>
                    <a:pt x="143816" y="42925"/>
                  </a:cubicBezTo>
                  <a:cubicBezTo>
                    <a:pt x="143816" y="42925"/>
                    <a:pt x="143880" y="42925"/>
                    <a:pt x="143880" y="42989"/>
                  </a:cubicBezTo>
                  <a:cubicBezTo>
                    <a:pt x="143948" y="42989"/>
                    <a:pt x="144012" y="42989"/>
                    <a:pt x="144081" y="43058"/>
                  </a:cubicBezTo>
                  <a:cubicBezTo>
                    <a:pt x="144145" y="43058"/>
                    <a:pt x="144145" y="43058"/>
                    <a:pt x="144213" y="43122"/>
                  </a:cubicBezTo>
                  <a:cubicBezTo>
                    <a:pt x="144277" y="43122"/>
                    <a:pt x="144346" y="43190"/>
                    <a:pt x="144409" y="43190"/>
                  </a:cubicBezTo>
                  <a:cubicBezTo>
                    <a:pt x="144478" y="43190"/>
                    <a:pt x="144478" y="43254"/>
                    <a:pt x="144542" y="43254"/>
                  </a:cubicBezTo>
                  <a:cubicBezTo>
                    <a:pt x="144611" y="43254"/>
                    <a:pt x="144674" y="43323"/>
                    <a:pt x="144743" y="43323"/>
                  </a:cubicBezTo>
                  <a:lnTo>
                    <a:pt x="144807" y="43386"/>
                  </a:lnTo>
                  <a:cubicBezTo>
                    <a:pt x="144876" y="43386"/>
                    <a:pt x="144939" y="43455"/>
                    <a:pt x="145008" y="43455"/>
                  </a:cubicBezTo>
                  <a:cubicBezTo>
                    <a:pt x="145072" y="43519"/>
                    <a:pt x="145072" y="43519"/>
                    <a:pt x="145141" y="43519"/>
                  </a:cubicBezTo>
                  <a:cubicBezTo>
                    <a:pt x="145204" y="43588"/>
                    <a:pt x="145273" y="43588"/>
                    <a:pt x="145337" y="43588"/>
                  </a:cubicBezTo>
                  <a:cubicBezTo>
                    <a:pt x="145337" y="43651"/>
                    <a:pt x="145406" y="43651"/>
                    <a:pt x="145406" y="43651"/>
                  </a:cubicBezTo>
                  <a:cubicBezTo>
                    <a:pt x="145469" y="43720"/>
                    <a:pt x="145538" y="43720"/>
                    <a:pt x="145602" y="43784"/>
                  </a:cubicBezTo>
                  <a:lnTo>
                    <a:pt x="145734" y="43784"/>
                  </a:lnTo>
                  <a:cubicBezTo>
                    <a:pt x="145803" y="43853"/>
                    <a:pt x="145867" y="43853"/>
                    <a:pt x="145936" y="43916"/>
                  </a:cubicBezTo>
                  <a:lnTo>
                    <a:pt x="145999" y="43916"/>
                  </a:lnTo>
                  <a:cubicBezTo>
                    <a:pt x="146132" y="43985"/>
                    <a:pt x="146201" y="43985"/>
                    <a:pt x="146264" y="44049"/>
                  </a:cubicBezTo>
                  <a:cubicBezTo>
                    <a:pt x="146264" y="44049"/>
                    <a:pt x="146333" y="44049"/>
                    <a:pt x="146333" y="44118"/>
                  </a:cubicBezTo>
                  <a:cubicBezTo>
                    <a:pt x="146397" y="44118"/>
                    <a:pt x="146466" y="44181"/>
                    <a:pt x="146529" y="44181"/>
                  </a:cubicBezTo>
                  <a:cubicBezTo>
                    <a:pt x="146598" y="44181"/>
                    <a:pt x="146598" y="44181"/>
                    <a:pt x="146662" y="44250"/>
                  </a:cubicBezTo>
                  <a:cubicBezTo>
                    <a:pt x="146731" y="44250"/>
                    <a:pt x="146794" y="44314"/>
                    <a:pt x="146863" y="44314"/>
                  </a:cubicBezTo>
                  <a:lnTo>
                    <a:pt x="146927" y="44383"/>
                  </a:lnTo>
                  <a:cubicBezTo>
                    <a:pt x="146996" y="44383"/>
                    <a:pt x="147059" y="44446"/>
                    <a:pt x="147192" y="44446"/>
                  </a:cubicBezTo>
                  <a:cubicBezTo>
                    <a:pt x="147192" y="44515"/>
                    <a:pt x="147192" y="44515"/>
                    <a:pt x="147261" y="44515"/>
                  </a:cubicBezTo>
                  <a:cubicBezTo>
                    <a:pt x="147324" y="44515"/>
                    <a:pt x="147393" y="44579"/>
                    <a:pt x="147457" y="44648"/>
                  </a:cubicBezTo>
                  <a:lnTo>
                    <a:pt x="147526" y="44648"/>
                  </a:lnTo>
                  <a:cubicBezTo>
                    <a:pt x="147589" y="44711"/>
                    <a:pt x="147722" y="44711"/>
                    <a:pt x="147791" y="44780"/>
                  </a:cubicBezTo>
                  <a:lnTo>
                    <a:pt x="147854" y="44780"/>
                  </a:lnTo>
                  <a:cubicBezTo>
                    <a:pt x="147923" y="44844"/>
                    <a:pt x="147987" y="44844"/>
                    <a:pt x="148119" y="44913"/>
                  </a:cubicBezTo>
                  <a:cubicBezTo>
                    <a:pt x="148252" y="44976"/>
                    <a:pt x="148320" y="45045"/>
                    <a:pt x="148453" y="45045"/>
                  </a:cubicBezTo>
                  <a:cubicBezTo>
                    <a:pt x="148517" y="45109"/>
                    <a:pt x="148585" y="45109"/>
                    <a:pt x="148649" y="45178"/>
                  </a:cubicBezTo>
                  <a:cubicBezTo>
                    <a:pt x="149635" y="45606"/>
                    <a:pt x="150620" y="46040"/>
                    <a:pt x="151555" y="46469"/>
                  </a:cubicBezTo>
                  <a:lnTo>
                    <a:pt x="151555" y="46469"/>
                  </a:lnTo>
                  <a:cubicBezTo>
                    <a:pt x="151452" y="46410"/>
                    <a:pt x="151355" y="46343"/>
                    <a:pt x="151235" y="46301"/>
                  </a:cubicBezTo>
                  <a:cubicBezTo>
                    <a:pt x="150175" y="45771"/>
                    <a:pt x="149179" y="45310"/>
                    <a:pt x="148119" y="44780"/>
                  </a:cubicBezTo>
                  <a:cubicBezTo>
                    <a:pt x="148055" y="44780"/>
                    <a:pt x="148055" y="44780"/>
                    <a:pt x="147987" y="44711"/>
                  </a:cubicBezTo>
                  <a:cubicBezTo>
                    <a:pt x="147854" y="44711"/>
                    <a:pt x="147791" y="44648"/>
                    <a:pt x="147722" y="44579"/>
                  </a:cubicBezTo>
                  <a:lnTo>
                    <a:pt x="147658" y="44579"/>
                  </a:lnTo>
                  <a:cubicBezTo>
                    <a:pt x="147589" y="44579"/>
                    <a:pt x="147526" y="44515"/>
                    <a:pt x="147393" y="44446"/>
                  </a:cubicBezTo>
                  <a:cubicBezTo>
                    <a:pt x="147324" y="44446"/>
                    <a:pt x="147192" y="44383"/>
                    <a:pt x="147128" y="44314"/>
                  </a:cubicBezTo>
                  <a:lnTo>
                    <a:pt x="147059" y="44314"/>
                  </a:lnTo>
                  <a:cubicBezTo>
                    <a:pt x="146996" y="44250"/>
                    <a:pt x="146927" y="44250"/>
                    <a:pt x="146863" y="44181"/>
                  </a:cubicBezTo>
                  <a:lnTo>
                    <a:pt x="146794" y="44181"/>
                  </a:lnTo>
                  <a:cubicBezTo>
                    <a:pt x="146731" y="44118"/>
                    <a:pt x="146662" y="44118"/>
                    <a:pt x="146598" y="44049"/>
                  </a:cubicBezTo>
                  <a:lnTo>
                    <a:pt x="146529" y="44049"/>
                  </a:lnTo>
                  <a:cubicBezTo>
                    <a:pt x="146397" y="43985"/>
                    <a:pt x="146333" y="43985"/>
                    <a:pt x="146264" y="43916"/>
                  </a:cubicBezTo>
                  <a:lnTo>
                    <a:pt x="146201" y="43916"/>
                  </a:lnTo>
                  <a:cubicBezTo>
                    <a:pt x="146132" y="43853"/>
                    <a:pt x="146068" y="43853"/>
                    <a:pt x="145999" y="43784"/>
                  </a:cubicBezTo>
                  <a:lnTo>
                    <a:pt x="145936" y="43784"/>
                  </a:lnTo>
                  <a:cubicBezTo>
                    <a:pt x="145803" y="43720"/>
                    <a:pt x="145734" y="43720"/>
                    <a:pt x="145671" y="43651"/>
                  </a:cubicBezTo>
                  <a:lnTo>
                    <a:pt x="145602" y="43651"/>
                  </a:lnTo>
                  <a:cubicBezTo>
                    <a:pt x="145538" y="43588"/>
                    <a:pt x="145469" y="43588"/>
                    <a:pt x="145406" y="43519"/>
                  </a:cubicBezTo>
                  <a:cubicBezTo>
                    <a:pt x="145337" y="43519"/>
                    <a:pt x="145337" y="43519"/>
                    <a:pt x="145337" y="43455"/>
                  </a:cubicBezTo>
                  <a:cubicBezTo>
                    <a:pt x="145273" y="43455"/>
                    <a:pt x="145141" y="43386"/>
                    <a:pt x="145072" y="43386"/>
                  </a:cubicBezTo>
                  <a:cubicBezTo>
                    <a:pt x="145072" y="43386"/>
                    <a:pt x="145008" y="43386"/>
                    <a:pt x="145008" y="43323"/>
                  </a:cubicBezTo>
                  <a:cubicBezTo>
                    <a:pt x="144939" y="43323"/>
                    <a:pt x="144876" y="43254"/>
                    <a:pt x="144807" y="43254"/>
                  </a:cubicBezTo>
                  <a:cubicBezTo>
                    <a:pt x="144743" y="43254"/>
                    <a:pt x="144743" y="43190"/>
                    <a:pt x="144743" y="43190"/>
                  </a:cubicBezTo>
                  <a:cubicBezTo>
                    <a:pt x="144611" y="43190"/>
                    <a:pt x="144542" y="43122"/>
                    <a:pt x="144478" y="43122"/>
                  </a:cubicBezTo>
                  <a:lnTo>
                    <a:pt x="144409" y="43058"/>
                  </a:lnTo>
                  <a:cubicBezTo>
                    <a:pt x="144346" y="43058"/>
                    <a:pt x="144277" y="42989"/>
                    <a:pt x="144213" y="42989"/>
                  </a:cubicBezTo>
                  <a:cubicBezTo>
                    <a:pt x="144145" y="42989"/>
                    <a:pt x="144145" y="42925"/>
                    <a:pt x="144081" y="42925"/>
                  </a:cubicBezTo>
                  <a:cubicBezTo>
                    <a:pt x="144012" y="42925"/>
                    <a:pt x="143948" y="42857"/>
                    <a:pt x="143880" y="42857"/>
                  </a:cubicBezTo>
                  <a:cubicBezTo>
                    <a:pt x="143880" y="42793"/>
                    <a:pt x="143816" y="42793"/>
                    <a:pt x="143816" y="42793"/>
                  </a:cubicBezTo>
                  <a:cubicBezTo>
                    <a:pt x="143747" y="42724"/>
                    <a:pt x="143683" y="42724"/>
                    <a:pt x="143615" y="42724"/>
                  </a:cubicBezTo>
                  <a:cubicBezTo>
                    <a:pt x="143551" y="42660"/>
                    <a:pt x="143551" y="42660"/>
                    <a:pt x="143482" y="42660"/>
                  </a:cubicBezTo>
                  <a:cubicBezTo>
                    <a:pt x="143418" y="42592"/>
                    <a:pt x="143350" y="42592"/>
                    <a:pt x="143286" y="42528"/>
                  </a:cubicBezTo>
                  <a:lnTo>
                    <a:pt x="143217" y="42528"/>
                  </a:lnTo>
                  <a:cubicBezTo>
                    <a:pt x="143154" y="42459"/>
                    <a:pt x="143085" y="42459"/>
                    <a:pt x="143021" y="42395"/>
                  </a:cubicBezTo>
                  <a:lnTo>
                    <a:pt x="142889" y="42395"/>
                  </a:lnTo>
                  <a:cubicBezTo>
                    <a:pt x="142820" y="42327"/>
                    <a:pt x="142756" y="42327"/>
                    <a:pt x="142687" y="42263"/>
                  </a:cubicBezTo>
                  <a:lnTo>
                    <a:pt x="142624" y="42263"/>
                  </a:lnTo>
                  <a:cubicBezTo>
                    <a:pt x="142555" y="42194"/>
                    <a:pt x="142491" y="42194"/>
                    <a:pt x="142422" y="42131"/>
                  </a:cubicBezTo>
                  <a:cubicBezTo>
                    <a:pt x="142359" y="42131"/>
                    <a:pt x="142359" y="42131"/>
                    <a:pt x="142290" y="42062"/>
                  </a:cubicBezTo>
                  <a:cubicBezTo>
                    <a:pt x="142226" y="42062"/>
                    <a:pt x="142157" y="41998"/>
                    <a:pt x="142094" y="41998"/>
                  </a:cubicBezTo>
                  <a:lnTo>
                    <a:pt x="142025" y="41929"/>
                  </a:lnTo>
                  <a:cubicBezTo>
                    <a:pt x="141961" y="41929"/>
                    <a:pt x="141892" y="41866"/>
                    <a:pt x="141760" y="41866"/>
                  </a:cubicBezTo>
                  <a:cubicBezTo>
                    <a:pt x="141760" y="41866"/>
                    <a:pt x="141760" y="41797"/>
                    <a:pt x="141696" y="41797"/>
                  </a:cubicBezTo>
                  <a:cubicBezTo>
                    <a:pt x="141627" y="41797"/>
                    <a:pt x="141564" y="41733"/>
                    <a:pt x="141495" y="41733"/>
                  </a:cubicBezTo>
                  <a:cubicBezTo>
                    <a:pt x="136063" y="39147"/>
                    <a:pt x="130170" y="36301"/>
                    <a:pt x="123874" y="32592"/>
                  </a:cubicBezTo>
                  <a:cubicBezTo>
                    <a:pt x="120234" y="30339"/>
                    <a:pt x="116789" y="27753"/>
                    <a:pt x="113477" y="24907"/>
                  </a:cubicBezTo>
                  <a:cubicBezTo>
                    <a:pt x="113408" y="24907"/>
                    <a:pt x="113344" y="24838"/>
                    <a:pt x="113275" y="24775"/>
                  </a:cubicBezTo>
                  <a:cubicBezTo>
                    <a:pt x="113212" y="24706"/>
                    <a:pt x="113143" y="24706"/>
                    <a:pt x="113079" y="24642"/>
                  </a:cubicBezTo>
                  <a:cubicBezTo>
                    <a:pt x="113079" y="24574"/>
                    <a:pt x="113010" y="24510"/>
                    <a:pt x="112947" y="24510"/>
                  </a:cubicBezTo>
                  <a:lnTo>
                    <a:pt x="112745" y="24309"/>
                  </a:lnTo>
                  <a:cubicBezTo>
                    <a:pt x="112682" y="24309"/>
                    <a:pt x="112613" y="24245"/>
                    <a:pt x="112549" y="24176"/>
                  </a:cubicBezTo>
                  <a:lnTo>
                    <a:pt x="112417" y="24044"/>
                  </a:lnTo>
                  <a:lnTo>
                    <a:pt x="112216" y="23847"/>
                  </a:lnTo>
                  <a:cubicBezTo>
                    <a:pt x="112152" y="23847"/>
                    <a:pt x="112083" y="23779"/>
                    <a:pt x="112019" y="23715"/>
                  </a:cubicBezTo>
                  <a:lnTo>
                    <a:pt x="111887" y="23583"/>
                  </a:lnTo>
                  <a:lnTo>
                    <a:pt x="111686" y="23381"/>
                  </a:lnTo>
                  <a:cubicBezTo>
                    <a:pt x="111622" y="23318"/>
                    <a:pt x="111553" y="23318"/>
                    <a:pt x="111490" y="23249"/>
                  </a:cubicBezTo>
                  <a:lnTo>
                    <a:pt x="111288" y="23053"/>
                  </a:lnTo>
                  <a:cubicBezTo>
                    <a:pt x="111225" y="23053"/>
                    <a:pt x="111225" y="22984"/>
                    <a:pt x="111156" y="22920"/>
                  </a:cubicBezTo>
                  <a:cubicBezTo>
                    <a:pt x="111092" y="22851"/>
                    <a:pt x="111023" y="22788"/>
                    <a:pt x="110960" y="22788"/>
                  </a:cubicBezTo>
                  <a:lnTo>
                    <a:pt x="110758" y="22586"/>
                  </a:lnTo>
                  <a:cubicBezTo>
                    <a:pt x="110695" y="22586"/>
                    <a:pt x="110626" y="22523"/>
                    <a:pt x="110562" y="22454"/>
                  </a:cubicBezTo>
                  <a:cubicBezTo>
                    <a:pt x="110493" y="22390"/>
                    <a:pt x="110493" y="22321"/>
                    <a:pt x="110430" y="22321"/>
                  </a:cubicBezTo>
                  <a:lnTo>
                    <a:pt x="110228" y="22125"/>
                  </a:lnTo>
                  <a:cubicBezTo>
                    <a:pt x="110165" y="22056"/>
                    <a:pt x="110096" y="21993"/>
                    <a:pt x="110032" y="21993"/>
                  </a:cubicBezTo>
                  <a:lnTo>
                    <a:pt x="109831" y="21791"/>
                  </a:lnTo>
                  <a:cubicBezTo>
                    <a:pt x="109767" y="21728"/>
                    <a:pt x="109767" y="21659"/>
                    <a:pt x="109698" y="21659"/>
                  </a:cubicBezTo>
                  <a:lnTo>
                    <a:pt x="109502" y="21463"/>
                  </a:lnTo>
                  <a:cubicBezTo>
                    <a:pt x="109433" y="21394"/>
                    <a:pt x="109370" y="21330"/>
                    <a:pt x="109301" y="21330"/>
                  </a:cubicBezTo>
                  <a:lnTo>
                    <a:pt x="109105" y="21129"/>
                  </a:lnTo>
                  <a:lnTo>
                    <a:pt x="108972" y="20996"/>
                  </a:lnTo>
                  <a:lnTo>
                    <a:pt x="108771" y="20800"/>
                  </a:lnTo>
                  <a:cubicBezTo>
                    <a:pt x="108707" y="20731"/>
                    <a:pt x="108638" y="20731"/>
                    <a:pt x="108575" y="20668"/>
                  </a:cubicBezTo>
                  <a:lnTo>
                    <a:pt x="108373" y="20466"/>
                  </a:lnTo>
                  <a:cubicBezTo>
                    <a:pt x="108310" y="20403"/>
                    <a:pt x="108310" y="20334"/>
                    <a:pt x="108241" y="20334"/>
                  </a:cubicBezTo>
                  <a:lnTo>
                    <a:pt x="108045" y="20138"/>
                  </a:lnTo>
                  <a:cubicBezTo>
                    <a:pt x="107976" y="20069"/>
                    <a:pt x="107912" y="20005"/>
                    <a:pt x="107844" y="20005"/>
                  </a:cubicBezTo>
                  <a:lnTo>
                    <a:pt x="107647" y="19804"/>
                  </a:lnTo>
                  <a:cubicBezTo>
                    <a:pt x="107647" y="19740"/>
                    <a:pt x="107579" y="19672"/>
                    <a:pt x="107515" y="19672"/>
                  </a:cubicBezTo>
                  <a:lnTo>
                    <a:pt x="107314" y="19475"/>
                  </a:lnTo>
                  <a:lnTo>
                    <a:pt x="107117" y="19274"/>
                  </a:lnTo>
                  <a:cubicBezTo>
                    <a:pt x="107049" y="19274"/>
                    <a:pt x="106985" y="19210"/>
                    <a:pt x="106916" y="19142"/>
                  </a:cubicBezTo>
                  <a:cubicBezTo>
                    <a:pt x="106916" y="19078"/>
                    <a:pt x="106853" y="19009"/>
                    <a:pt x="106784" y="18946"/>
                  </a:cubicBezTo>
                  <a:cubicBezTo>
                    <a:pt x="106720" y="18946"/>
                    <a:pt x="106651" y="18877"/>
                    <a:pt x="106588" y="18813"/>
                  </a:cubicBezTo>
                  <a:lnTo>
                    <a:pt x="106386" y="18612"/>
                  </a:lnTo>
                  <a:lnTo>
                    <a:pt x="106254" y="18479"/>
                  </a:lnTo>
                  <a:lnTo>
                    <a:pt x="106058" y="18283"/>
                  </a:lnTo>
                  <a:cubicBezTo>
                    <a:pt x="105989" y="18214"/>
                    <a:pt x="105925" y="18214"/>
                    <a:pt x="105856" y="18151"/>
                  </a:cubicBezTo>
                  <a:lnTo>
                    <a:pt x="105660" y="17949"/>
                  </a:lnTo>
                  <a:cubicBezTo>
                    <a:pt x="105660" y="17886"/>
                    <a:pt x="105591" y="17886"/>
                    <a:pt x="105528" y="17817"/>
                  </a:cubicBezTo>
                  <a:lnTo>
                    <a:pt x="105326" y="17621"/>
                  </a:lnTo>
                  <a:cubicBezTo>
                    <a:pt x="105263" y="17552"/>
                    <a:pt x="105194" y="17552"/>
                    <a:pt x="105194" y="17488"/>
                  </a:cubicBezTo>
                  <a:cubicBezTo>
                    <a:pt x="105130" y="17419"/>
                    <a:pt x="104998" y="17356"/>
                    <a:pt x="104929" y="17287"/>
                  </a:cubicBezTo>
                  <a:cubicBezTo>
                    <a:pt x="104929" y="17223"/>
                    <a:pt x="104865" y="17223"/>
                    <a:pt x="104865" y="17154"/>
                  </a:cubicBezTo>
                  <a:cubicBezTo>
                    <a:pt x="104733" y="17091"/>
                    <a:pt x="104664" y="17022"/>
                    <a:pt x="104600" y="16958"/>
                  </a:cubicBezTo>
                  <a:cubicBezTo>
                    <a:pt x="104531" y="16889"/>
                    <a:pt x="104531" y="16889"/>
                    <a:pt x="104531" y="16826"/>
                  </a:cubicBezTo>
                  <a:cubicBezTo>
                    <a:pt x="104399" y="16757"/>
                    <a:pt x="104335" y="16693"/>
                    <a:pt x="104203" y="16561"/>
                  </a:cubicBezTo>
                  <a:cubicBezTo>
                    <a:pt x="104070" y="16428"/>
                    <a:pt x="103938" y="16359"/>
                    <a:pt x="103869" y="16227"/>
                  </a:cubicBezTo>
                  <a:cubicBezTo>
                    <a:pt x="103869" y="16227"/>
                    <a:pt x="103805" y="16227"/>
                    <a:pt x="103805" y="16163"/>
                  </a:cubicBezTo>
                  <a:cubicBezTo>
                    <a:pt x="103074" y="15501"/>
                    <a:pt x="102412" y="14838"/>
                    <a:pt x="101686" y="14240"/>
                  </a:cubicBezTo>
                  <a:lnTo>
                    <a:pt x="100957" y="13516"/>
                  </a:lnTo>
                  <a:close/>
                  <a:moveTo>
                    <a:pt x="151555" y="46469"/>
                  </a:moveTo>
                  <a:cubicBezTo>
                    <a:pt x="151620" y="46507"/>
                    <a:pt x="151687" y="46542"/>
                    <a:pt x="151765" y="46566"/>
                  </a:cubicBezTo>
                  <a:cubicBezTo>
                    <a:pt x="151695" y="46534"/>
                    <a:pt x="151625" y="46502"/>
                    <a:pt x="151555" y="46469"/>
                  </a:cubicBezTo>
                  <a:close/>
                  <a:moveTo>
                    <a:pt x="77706" y="0"/>
                  </a:moveTo>
                  <a:cubicBezTo>
                    <a:pt x="68564" y="0"/>
                    <a:pt x="62205" y="3577"/>
                    <a:pt x="57568" y="9205"/>
                  </a:cubicBezTo>
                  <a:cubicBezTo>
                    <a:pt x="50546" y="17684"/>
                    <a:pt x="47234" y="30869"/>
                    <a:pt x="44054" y="43916"/>
                  </a:cubicBezTo>
                  <a:cubicBezTo>
                    <a:pt x="43392" y="46900"/>
                    <a:pt x="42661" y="49815"/>
                    <a:pt x="41935" y="52660"/>
                  </a:cubicBezTo>
                  <a:cubicBezTo>
                    <a:pt x="41866" y="52793"/>
                    <a:pt x="41866" y="52862"/>
                    <a:pt x="41866" y="52925"/>
                  </a:cubicBezTo>
                  <a:cubicBezTo>
                    <a:pt x="41802" y="52994"/>
                    <a:pt x="41802" y="53058"/>
                    <a:pt x="41802" y="53127"/>
                  </a:cubicBezTo>
                  <a:cubicBezTo>
                    <a:pt x="41802" y="53190"/>
                    <a:pt x="41733" y="53259"/>
                    <a:pt x="41733" y="53392"/>
                  </a:cubicBezTo>
                  <a:cubicBezTo>
                    <a:pt x="41733" y="53392"/>
                    <a:pt x="41733" y="53455"/>
                    <a:pt x="41670" y="53524"/>
                  </a:cubicBezTo>
                  <a:cubicBezTo>
                    <a:pt x="41670" y="53588"/>
                    <a:pt x="41670" y="53657"/>
                    <a:pt x="41601" y="53789"/>
                  </a:cubicBezTo>
                  <a:lnTo>
                    <a:pt x="41601" y="53922"/>
                  </a:lnTo>
                  <a:cubicBezTo>
                    <a:pt x="41537" y="53985"/>
                    <a:pt x="41537" y="54118"/>
                    <a:pt x="41537" y="54187"/>
                  </a:cubicBezTo>
                  <a:cubicBezTo>
                    <a:pt x="41468" y="54250"/>
                    <a:pt x="41468" y="54319"/>
                    <a:pt x="41468" y="54319"/>
                  </a:cubicBezTo>
                  <a:cubicBezTo>
                    <a:pt x="41468" y="54452"/>
                    <a:pt x="41405" y="54515"/>
                    <a:pt x="41405" y="54584"/>
                  </a:cubicBezTo>
                  <a:lnTo>
                    <a:pt x="41405" y="54717"/>
                  </a:lnTo>
                  <a:cubicBezTo>
                    <a:pt x="41336" y="54849"/>
                    <a:pt x="41336" y="54913"/>
                    <a:pt x="41272" y="55045"/>
                  </a:cubicBezTo>
                  <a:lnTo>
                    <a:pt x="41272" y="55114"/>
                  </a:lnTo>
                  <a:cubicBezTo>
                    <a:pt x="41203" y="55247"/>
                    <a:pt x="41203" y="55310"/>
                    <a:pt x="41203" y="55443"/>
                  </a:cubicBezTo>
                  <a:lnTo>
                    <a:pt x="41140" y="55512"/>
                  </a:lnTo>
                  <a:cubicBezTo>
                    <a:pt x="41140" y="55644"/>
                    <a:pt x="41071" y="55708"/>
                    <a:pt x="41071" y="55840"/>
                  </a:cubicBezTo>
                  <a:lnTo>
                    <a:pt x="41071" y="55909"/>
                  </a:lnTo>
                  <a:cubicBezTo>
                    <a:pt x="41007" y="56042"/>
                    <a:pt x="41007" y="56174"/>
                    <a:pt x="40938" y="56238"/>
                  </a:cubicBezTo>
                  <a:lnTo>
                    <a:pt x="40938" y="56306"/>
                  </a:lnTo>
                  <a:cubicBezTo>
                    <a:pt x="40938" y="56439"/>
                    <a:pt x="40875" y="56571"/>
                    <a:pt x="40875" y="56635"/>
                  </a:cubicBezTo>
                  <a:lnTo>
                    <a:pt x="40806" y="56704"/>
                  </a:lnTo>
                  <a:cubicBezTo>
                    <a:pt x="40806" y="56836"/>
                    <a:pt x="40742" y="56969"/>
                    <a:pt x="40742" y="57033"/>
                  </a:cubicBezTo>
                  <a:lnTo>
                    <a:pt x="40742" y="57101"/>
                  </a:lnTo>
                  <a:cubicBezTo>
                    <a:pt x="40673" y="57234"/>
                    <a:pt x="40673" y="57366"/>
                    <a:pt x="40610" y="57430"/>
                  </a:cubicBezTo>
                  <a:lnTo>
                    <a:pt x="40610" y="57499"/>
                  </a:lnTo>
                  <a:cubicBezTo>
                    <a:pt x="40610" y="57499"/>
                    <a:pt x="40610" y="57562"/>
                    <a:pt x="40541" y="57631"/>
                  </a:cubicBezTo>
                  <a:cubicBezTo>
                    <a:pt x="39939" y="59829"/>
                    <a:pt x="39333" y="61979"/>
                    <a:pt x="38654" y="64048"/>
                  </a:cubicBezTo>
                  <a:lnTo>
                    <a:pt x="38654" y="64048"/>
                  </a:lnTo>
                  <a:cubicBezTo>
                    <a:pt x="39429" y="61800"/>
                    <a:pt x="40152" y="59449"/>
                    <a:pt x="40875" y="57101"/>
                  </a:cubicBezTo>
                  <a:lnTo>
                    <a:pt x="40875" y="56969"/>
                  </a:lnTo>
                  <a:lnTo>
                    <a:pt x="40875" y="56900"/>
                  </a:lnTo>
                  <a:lnTo>
                    <a:pt x="40875" y="56836"/>
                  </a:lnTo>
                  <a:cubicBezTo>
                    <a:pt x="40938" y="56768"/>
                    <a:pt x="40938" y="56635"/>
                    <a:pt x="41007" y="56571"/>
                  </a:cubicBezTo>
                  <a:lnTo>
                    <a:pt x="41007" y="56503"/>
                  </a:lnTo>
                  <a:cubicBezTo>
                    <a:pt x="41007" y="56439"/>
                    <a:pt x="41071" y="56306"/>
                    <a:pt x="41071" y="56174"/>
                  </a:cubicBezTo>
                  <a:lnTo>
                    <a:pt x="41140" y="56105"/>
                  </a:lnTo>
                  <a:cubicBezTo>
                    <a:pt x="41140" y="56042"/>
                    <a:pt x="41140" y="55909"/>
                    <a:pt x="41203" y="55840"/>
                  </a:cubicBezTo>
                  <a:lnTo>
                    <a:pt x="41203" y="55708"/>
                  </a:lnTo>
                  <a:cubicBezTo>
                    <a:pt x="41272" y="55644"/>
                    <a:pt x="41272" y="55512"/>
                    <a:pt x="41272" y="55443"/>
                  </a:cubicBezTo>
                  <a:cubicBezTo>
                    <a:pt x="41336" y="55379"/>
                    <a:pt x="41336" y="55379"/>
                    <a:pt x="41336" y="55310"/>
                  </a:cubicBezTo>
                  <a:cubicBezTo>
                    <a:pt x="41336" y="55247"/>
                    <a:pt x="41405" y="55114"/>
                    <a:pt x="41405" y="55045"/>
                  </a:cubicBezTo>
                  <a:lnTo>
                    <a:pt x="41405" y="54913"/>
                  </a:lnTo>
                  <a:cubicBezTo>
                    <a:pt x="41468" y="54849"/>
                    <a:pt x="41468" y="54780"/>
                    <a:pt x="41537" y="54648"/>
                  </a:cubicBezTo>
                  <a:lnTo>
                    <a:pt x="41537" y="54515"/>
                  </a:lnTo>
                  <a:cubicBezTo>
                    <a:pt x="41537" y="54452"/>
                    <a:pt x="41601" y="54383"/>
                    <a:pt x="41601" y="54250"/>
                  </a:cubicBezTo>
                  <a:cubicBezTo>
                    <a:pt x="41601" y="54187"/>
                    <a:pt x="41670" y="54187"/>
                    <a:pt x="41670" y="54118"/>
                  </a:cubicBezTo>
                  <a:cubicBezTo>
                    <a:pt x="41670" y="54054"/>
                    <a:pt x="41670" y="53985"/>
                    <a:pt x="41733" y="53853"/>
                  </a:cubicBezTo>
                  <a:lnTo>
                    <a:pt x="41733" y="53720"/>
                  </a:lnTo>
                  <a:cubicBezTo>
                    <a:pt x="41802" y="53657"/>
                    <a:pt x="41802" y="53524"/>
                    <a:pt x="41802" y="53455"/>
                  </a:cubicBezTo>
                  <a:cubicBezTo>
                    <a:pt x="41866" y="53392"/>
                    <a:pt x="41866" y="53392"/>
                    <a:pt x="41866" y="53323"/>
                  </a:cubicBezTo>
                  <a:cubicBezTo>
                    <a:pt x="41866" y="53259"/>
                    <a:pt x="41935" y="53127"/>
                    <a:pt x="41935" y="53058"/>
                  </a:cubicBezTo>
                  <a:cubicBezTo>
                    <a:pt x="41935" y="52994"/>
                    <a:pt x="41935" y="52994"/>
                    <a:pt x="41998" y="52925"/>
                  </a:cubicBezTo>
                  <a:cubicBezTo>
                    <a:pt x="41998" y="52862"/>
                    <a:pt x="41998" y="52729"/>
                    <a:pt x="42067" y="52660"/>
                  </a:cubicBezTo>
                  <a:cubicBezTo>
                    <a:pt x="44982" y="41267"/>
                    <a:pt x="47367" y="28946"/>
                    <a:pt x="51739" y="19078"/>
                  </a:cubicBezTo>
                  <a:cubicBezTo>
                    <a:pt x="54187" y="13577"/>
                    <a:pt x="57303" y="8808"/>
                    <a:pt x="61474" y="5432"/>
                  </a:cubicBezTo>
                  <a:cubicBezTo>
                    <a:pt x="65650" y="2120"/>
                    <a:pt x="70880" y="133"/>
                    <a:pt x="77706" y="133"/>
                  </a:cubicBezTo>
                  <a:lnTo>
                    <a:pt x="78034" y="133"/>
                  </a:lnTo>
                  <a:cubicBezTo>
                    <a:pt x="81611" y="133"/>
                    <a:pt x="85125" y="1521"/>
                    <a:pt x="88702" y="3710"/>
                  </a:cubicBezTo>
                  <a:cubicBezTo>
                    <a:pt x="91882" y="5697"/>
                    <a:pt x="95125" y="8410"/>
                    <a:pt x="98437" y="11394"/>
                  </a:cubicBezTo>
                  <a:cubicBezTo>
                    <a:pt x="98373" y="11261"/>
                    <a:pt x="98305" y="11192"/>
                    <a:pt x="98241" y="11060"/>
                  </a:cubicBezTo>
                  <a:cubicBezTo>
                    <a:pt x="94992" y="8145"/>
                    <a:pt x="91882" y="5564"/>
                    <a:pt x="88702" y="3641"/>
                  </a:cubicBezTo>
                  <a:cubicBezTo>
                    <a:pt x="85189" y="1389"/>
                    <a:pt x="81611" y="64"/>
                    <a:pt x="78034" y="0"/>
                  </a:cubicBezTo>
                  <a:close/>
                  <a:moveTo>
                    <a:pt x="38654" y="64048"/>
                  </a:moveTo>
                  <a:lnTo>
                    <a:pt x="38654" y="64048"/>
                  </a:lnTo>
                  <a:cubicBezTo>
                    <a:pt x="38577" y="64272"/>
                    <a:pt x="38499" y="64495"/>
                    <a:pt x="38421" y="64717"/>
                  </a:cubicBezTo>
                  <a:lnTo>
                    <a:pt x="38225" y="65316"/>
                  </a:lnTo>
                  <a:cubicBezTo>
                    <a:pt x="38372" y="64897"/>
                    <a:pt x="38514" y="64474"/>
                    <a:pt x="38654" y="64048"/>
                  </a:cubicBezTo>
                  <a:close/>
                  <a:moveTo>
                    <a:pt x="37361" y="67101"/>
                  </a:moveTo>
                  <a:lnTo>
                    <a:pt x="37361" y="67101"/>
                  </a:lnTo>
                  <a:cubicBezTo>
                    <a:pt x="36900" y="68294"/>
                    <a:pt x="36434" y="69423"/>
                    <a:pt x="35904" y="70482"/>
                  </a:cubicBezTo>
                  <a:cubicBezTo>
                    <a:pt x="34579" y="73328"/>
                    <a:pt x="32989" y="75914"/>
                    <a:pt x="31203" y="78167"/>
                  </a:cubicBezTo>
                  <a:cubicBezTo>
                    <a:pt x="30541" y="78962"/>
                    <a:pt x="29810" y="79756"/>
                    <a:pt x="29015" y="80551"/>
                  </a:cubicBezTo>
                  <a:cubicBezTo>
                    <a:pt x="28882" y="80615"/>
                    <a:pt x="28819" y="80684"/>
                    <a:pt x="28750" y="80747"/>
                  </a:cubicBezTo>
                  <a:cubicBezTo>
                    <a:pt x="28617" y="80816"/>
                    <a:pt x="28485" y="80949"/>
                    <a:pt x="28352" y="81081"/>
                  </a:cubicBezTo>
                  <a:lnTo>
                    <a:pt x="28156" y="81277"/>
                  </a:lnTo>
                  <a:lnTo>
                    <a:pt x="27759" y="81675"/>
                  </a:lnTo>
                  <a:cubicBezTo>
                    <a:pt x="27690" y="81675"/>
                    <a:pt x="27626" y="81744"/>
                    <a:pt x="27557" y="81807"/>
                  </a:cubicBezTo>
                  <a:lnTo>
                    <a:pt x="27160" y="82205"/>
                  </a:lnTo>
                  <a:cubicBezTo>
                    <a:pt x="27096" y="82274"/>
                    <a:pt x="27027" y="82274"/>
                    <a:pt x="26964" y="82337"/>
                  </a:cubicBezTo>
                  <a:lnTo>
                    <a:pt x="26566" y="82735"/>
                  </a:lnTo>
                  <a:cubicBezTo>
                    <a:pt x="26497" y="82735"/>
                    <a:pt x="26434" y="82804"/>
                    <a:pt x="26365" y="82867"/>
                  </a:cubicBezTo>
                  <a:cubicBezTo>
                    <a:pt x="26233" y="83000"/>
                    <a:pt x="26100" y="83132"/>
                    <a:pt x="25968" y="83201"/>
                  </a:cubicBezTo>
                  <a:cubicBezTo>
                    <a:pt x="25835" y="83265"/>
                    <a:pt x="25771" y="83334"/>
                    <a:pt x="25703" y="83397"/>
                  </a:cubicBezTo>
                  <a:cubicBezTo>
                    <a:pt x="25570" y="83530"/>
                    <a:pt x="25438" y="83599"/>
                    <a:pt x="25305" y="83731"/>
                  </a:cubicBezTo>
                  <a:lnTo>
                    <a:pt x="25109" y="83927"/>
                  </a:lnTo>
                  <a:cubicBezTo>
                    <a:pt x="24977" y="83996"/>
                    <a:pt x="24844" y="84128"/>
                    <a:pt x="24712" y="84261"/>
                  </a:cubicBezTo>
                  <a:cubicBezTo>
                    <a:pt x="24643" y="84261"/>
                    <a:pt x="24579" y="84325"/>
                    <a:pt x="24510" y="84393"/>
                  </a:cubicBezTo>
                  <a:cubicBezTo>
                    <a:pt x="24378" y="84526"/>
                    <a:pt x="24245" y="84590"/>
                    <a:pt x="24049" y="84722"/>
                  </a:cubicBezTo>
                  <a:lnTo>
                    <a:pt x="23848" y="84923"/>
                  </a:lnTo>
                  <a:cubicBezTo>
                    <a:pt x="23715" y="84987"/>
                    <a:pt x="23583" y="85119"/>
                    <a:pt x="23450" y="85188"/>
                  </a:cubicBezTo>
                  <a:lnTo>
                    <a:pt x="23254" y="85384"/>
                  </a:lnTo>
                  <a:cubicBezTo>
                    <a:pt x="23122" y="85517"/>
                    <a:pt x="22989" y="85586"/>
                    <a:pt x="22857" y="85718"/>
                  </a:cubicBezTo>
                  <a:cubicBezTo>
                    <a:pt x="22788" y="85782"/>
                    <a:pt x="22724" y="85782"/>
                    <a:pt x="22592" y="85851"/>
                  </a:cubicBezTo>
                  <a:cubicBezTo>
                    <a:pt x="22459" y="85983"/>
                    <a:pt x="22327" y="86047"/>
                    <a:pt x="22194" y="86179"/>
                  </a:cubicBezTo>
                  <a:cubicBezTo>
                    <a:pt x="22125" y="86248"/>
                    <a:pt x="22062" y="86312"/>
                    <a:pt x="21993" y="86312"/>
                  </a:cubicBezTo>
                  <a:cubicBezTo>
                    <a:pt x="21860" y="86444"/>
                    <a:pt x="21728" y="86577"/>
                    <a:pt x="21596" y="86646"/>
                  </a:cubicBezTo>
                  <a:lnTo>
                    <a:pt x="21399" y="86842"/>
                  </a:lnTo>
                  <a:cubicBezTo>
                    <a:pt x="21267" y="86911"/>
                    <a:pt x="21134" y="87043"/>
                    <a:pt x="21002" y="87107"/>
                  </a:cubicBezTo>
                  <a:cubicBezTo>
                    <a:pt x="20933" y="87176"/>
                    <a:pt x="20870" y="87239"/>
                    <a:pt x="20737" y="87308"/>
                  </a:cubicBezTo>
                  <a:cubicBezTo>
                    <a:pt x="20668" y="87372"/>
                    <a:pt x="20536" y="87504"/>
                    <a:pt x="20403" y="87573"/>
                  </a:cubicBezTo>
                  <a:cubicBezTo>
                    <a:pt x="20271" y="87637"/>
                    <a:pt x="20207" y="87706"/>
                    <a:pt x="20138" y="87769"/>
                  </a:cubicBezTo>
                  <a:cubicBezTo>
                    <a:pt x="20006" y="87838"/>
                    <a:pt x="19873" y="87971"/>
                    <a:pt x="19741" y="88034"/>
                  </a:cubicBezTo>
                  <a:lnTo>
                    <a:pt x="19545" y="88236"/>
                  </a:lnTo>
                  <a:cubicBezTo>
                    <a:pt x="19412" y="88299"/>
                    <a:pt x="19280" y="88432"/>
                    <a:pt x="19147" y="88501"/>
                  </a:cubicBezTo>
                  <a:lnTo>
                    <a:pt x="18946" y="88697"/>
                  </a:lnTo>
                  <a:cubicBezTo>
                    <a:pt x="18813" y="88765"/>
                    <a:pt x="18681" y="88898"/>
                    <a:pt x="18548" y="88962"/>
                  </a:cubicBezTo>
                  <a:lnTo>
                    <a:pt x="18352" y="89163"/>
                  </a:lnTo>
                  <a:cubicBezTo>
                    <a:pt x="18220" y="89227"/>
                    <a:pt x="18087" y="89359"/>
                    <a:pt x="17955" y="89428"/>
                  </a:cubicBezTo>
                  <a:lnTo>
                    <a:pt x="17753" y="89624"/>
                  </a:lnTo>
                  <a:cubicBezTo>
                    <a:pt x="17621" y="89693"/>
                    <a:pt x="17488" y="89756"/>
                    <a:pt x="17425" y="89889"/>
                  </a:cubicBezTo>
                  <a:cubicBezTo>
                    <a:pt x="17292" y="89958"/>
                    <a:pt x="17224" y="90021"/>
                    <a:pt x="17160" y="90090"/>
                  </a:cubicBezTo>
                  <a:cubicBezTo>
                    <a:pt x="17027" y="90154"/>
                    <a:pt x="16895" y="90223"/>
                    <a:pt x="16826" y="90355"/>
                  </a:cubicBezTo>
                  <a:cubicBezTo>
                    <a:pt x="16762" y="90419"/>
                    <a:pt x="16630" y="90488"/>
                    <a:pt x="16561" y="90551"/>
                  </a:cubicBezTo>
                  <a:cubicBezTo>
                    <a:pt x="16429" y="90620"/>
                    <a:pt x="16365" y="90684"/>
                    <a:pt x="16233" y="90753"/>
                  </a:cubicBezTo>
                  <a:cubicBezTo>
                    <a:pt x="16164" y="90816"/>
                    <a:pt x="16031" y="90885"/>
                    <a:pt x="15968" y="91018"/>
                  </a:cubicBezTo>
                  <a:cubicBezTo>
                    <a:pt x="15899" y="91081"/>
                    <a:pt x="15766" y="91150"/>
                    <a:pt x="15703" y="91214"/>
                  </a:cubicBezTo>
                  <a:cubicBezTo>
                    <a:pt x="15570" y="91283"/>
                    <a:pt x="15501" y="91346"/>
                    <a:pt x="15369" y="91479"/>
                  </a:cubicBezTo>
                  <a:cubicBezTo>
                    <a:pt x="15305" y="91548"/>
                    <a:pt x="15236" y="91611"/>
                    <a:pt x="15104" y="91680"/>
                  </a:cubicBezTo>
                  <a:cubicBezTo>
                    <a:pt x="15040" y="91744"/>
                    <a:pt x="14908" y="91813"/>
                    <a:pt x="14839" y="91876"/>
                  </a:cubicBezTo>
                  <a:cubicBezTo>
                    <a:pt x="14775" y="91945"/>
                    <a:pt x="14643" y="92009"/>
                    <a:pt x="14574" y="92078"/>
                  </a:cubicBezTo>
                  <a:cubicBezTo>
                    <a:pt x="14510" y="92210"/>
                    <a:pt x="14378" y="92274"/>
                    <a:pt x="14245" y="92343"/>
                  </a:cubicBezTo>
                  <a:lnTo>
                    <a:pt x="14044" y="92539"/>
                  </a:lnTo>
                  <a:cubicBezTo>
                    <a:pt x="13911" y="92608"/>
                    <a:pt x="13848" y="92740"/>
                    <a:pt x="13715" y="92804"/>
                  </a:cubicBezTo>
                  <a:cubicBezTo>
                    <a:pt x="13646" y="92873"/>
                    <a:pt x="13583" y="92873"/>
                    <a:pt x="13583" y="92936"/>
                  </a:cubicBezTo>
                  <a:cubicBezTo>
                    <a:pt x="13450" y="93069"/>
                    <a:pt x="13318" y="93138"/>
                    <a:pt x="13185" y="93270"/>
                  </a:cubicBezTo>
                  <a:cubicBezTo>
                    <a:pt x="13116" y="93334"/>
                    <a:pt x="13116" y="93334"/>
                    <a:pt x="13053" y="93334"/>
                  </a:cubicBezTo>
                  <a:cubicBezTo>
                    <a:pt x="12920" y="93466"/>
                    <a:pt x="12788" y="93599"/>
                    <a:pt x="12587" y="93731"/>
                  </a:cubicBezTo>
                  <a:cubicBezTo>
                    <a:pt x="12587" y="93731"/>
                    <a:pt x="12587" y="93800"/>
                    <a:pt x="12523" y="93800"/>
                  </a:cubicBezTo>
                  <a:cubicBezTo>
                    <a:pt x="11659" y="94526"/>
                    <a:pt x="10864" y="95257"/>
                    <a:pt x="10069" y="96052"/>
                  </a:cubicBezTo>
                  <a:cubicBezTo>
                    <a:pt x="9798" y="96271"/>
                    <a:pt x="9524" y="96532"/>
                    <a:pt x="9252" y="96766"/>
                  </a:cubicBezTo>
                  <a:lnTo>
                    <a:pt x="9252" y="96766"/>
                  </a:lnTo>
                  <a:cubicBezTo>
                    <a:pt x="9997" y="96143"/>
                    <a:pt x="10789" y="95469"/>
                    <a:pt x="11527" y="94791"/>
                  </a:cubicBezTo>
                  <a:cubicBezTo>
                    <a:pt x="11596" y="94791"/>
                    <a:pt x="11659" y="94727"/>
                    <a:pt x="11728" y="94658"/>
                  </a:cubicBezTo>
                  <a:cubicBezTo>
                    <a:pt x="11924" y="94526"/>
                    <a:pt x="12057" y="94330"/>
                    <a:pt x="12258" y="94197"/>
                  </a:cubicBezTo>
                  <a:lnTo>
                    <a:pt x="12322" y="94129"/>
                  </a:lnTo>
                  <a:cubicBezTo>
                    <a:pt x="12454" y="93996"/>
                    <a:pt x="12655" y="93864"/>
                    <a:pt x="12788" y="93731"/>
                  </a:cubicBezTo>
                  <a:cubicBezTo>
                    <a:pt x="12851" y="93731"/>
                    <a:pt x="12851" y="93667"/>
                    <a:pt x="12920" y="93599"/>
                  </a:cubicBezTo>
                  <a:cubicBezTo>
                    <a:pt x="13053" y="93535"/>
                    <a:pt x="13185" y="93402"/>
                    <a:pt x="13318" y="93270"/>
                  </a:cubicBezTo>
                  <a:cubicBezTo>
                    <a:pt x="13381" y="93270"/>
                    <a:pt x="13450" y="93201"/>
                    <a:pt x="13514" y="93138"/>
                  </a:cubicBezTo>
                  <a:lnTo>
                    <a:pt x="13848" y="92804"/>
                  </a:lnTo>
                  <a:cubicBezTo>
                    <a:pt x="13911" y="92740"/>
                    <a:pt x="14044" y="92740"/>
                    <a:pt x="14113" y="92671"/>
                  </a:cubicBezTo>
                  <a:cubicBezTo>
                    <a:pt x="14176" y="92539"/>
                    <a:pt x="14309" y="92475"/>
                    <a:pt x="14441" y="92406"/>
                  </a:cubicBezTo>
                  <a:cubicBezTo>
                    <a:pt x="14510" y="92274"/>
                    <a:pt x="14574" y="92210"/>
                    <a:pt x="14706" y="92141"/>
                  </a:cubicBezTo>
                  <a:cubicBezTo>
                    <a:pt x="14775" y="92078"/>
                    <a:pt x="14908" y="92009"/>
                    <a:pt x="14971" y="91945"/>
                  </a:cubicBezTo>
                  <a:lnTo>
                    <a:pt x="15236" y="91680"/>
                  </a:lnTo>
                  <a:cubicBezTo>
                    <a:pt x="15369" y="91611"/>
                    <a:pt x="15438" y="91548"/>
                    <a:pt x="15570" y="91479"/>
                  </a:cubicBezTo>
                  <a:cubicBezTo>
                    <a:pt x="15634" y="91346"/>
                    <a:pt x="15766" y="91283"/>
                    <a:pt x="15835" y="91214"/>
                  </a:cubicBezTo>
                  <a:cubicBezTo>
                    <a:pt x="15968" y="91150"/>
                    <a:pt x="16031" y="91081"/>
                    <a:pt x="16164" y="91018"/>
                  </a:cubicBezTo>
                  <a:cubicBezTo>
                    <a:pt x="16233" y="90885"/>
                    <a:pt x="16365" y="90816"/>
                    <a:pt x="16429" y="90753"/>
                  </a:cubicBezTo>
                  <a:cubicBezTo>
                    <a:pt x="16561" y="90684"/>
                    <a:pt x="16630" y="90620"/>
                    <a:pt x="16694" y="90551"/>
                  </a:cubicBezTo>
                  <a:cubicBezTo>
                    <a:pt x="16826" y="90419"/>
                    <a:pt x="16959" y="90355"/>
                    <a:pt x="17091" y="90286"/>
                  </a:cubicBezTo>
                  <a:lnTo>
                    <a:pt x="17292" y="90090"/>
                  </a:lnTo>
                  <a:cubicBezTo>
                    <a:pt x="17425" y="89958"/>
                    <a:pt x="17557" y="89889"/>
                    <a:pt x="17690" y="89825"/>
                  </a:cubicBezTo>
                  <a:cubicBezTo>
                    <a:pt x="17690" y="89756"/>
                    <a:pt x="17753" y="89756"/>
                    <a:pt x="17822" y="89693"/>
                  </a:cubicBezTo>
                  <a:lnTo>
                    <a:pt x="17886" y="89624"/>
                  </a:lnTo>
                  <a:cubicBezTo>
                    <a:pt x="18018" y="89492"/>
                    <a:pt x="18151" y="89428"/>
                    <a:pt x="18283" y="89359"/>
                  </a:cubicBezTo>
                  <a:lnTo>
                    <a:pt x="18485" y="89163"/>
                  </a:lnTo>
                  <a:cubicBezTo>
                    <a:pt x="18617" y="89030"/>
                    <a:pt x="18750" y="88962"/>
                    <a:pt x="18882" y="88898"/>
                  </a:cubicBezTo>
                  <a:cubicBezTo>
                    <a:pt x="18946" y="88829"/>
                    <a:pt x="19015" y="88765"/>
                    <a:pt x="19147" y="88697"/>
                  </a:cubicBezTo>
                  <a:cubicBezTo>
                    <a:pt x="19211" y="88564"/>
                    <a:pt x="19343" y="88501"/>
                    <a:pt x="19476" y="88368"/>
                  </a:cubicBezTo>
                  <a:cubicBezTo>
                    <a:pt x="19545" y="88368"/>
                    <a:pt x="19677" y="88299"/>
                    <a:pt x="19741" y="88236"/>
                  </a:cubicBezTo>
                  <a:cubicBezTo>
                    <a:pt x="19873" y="88103"/>
                    <a:pt x="20006" y="88034"/>
                    <a:pt x="20138" y="87902"/>
                  </a:cubicBezTo>
                  <a:cubicBezTo>
                    <a:pt x="20207" y="87838"/>
                    <a:pt x="20271" y="87838"/>
                    <a:pt x="20340" y="87769"/>
                  </a:cubicBezTo>
                  <a:cubicBezTo>
                    <a:pt x="20472" y="87637"/>
                    <a:pt x="20605" y="87573"/>
                    <a:pt x="20737" y="87441"/>
                  </a:cubicBezTo>
                  <a:cubicBezTo>
                    <a:pt x="20801" y="87372"/>
                    <a:pt x="20870" y="87372"/>
                    <a:pt x="20933" y="87308"/>
                  </a:cubicBezTo>
                  <a:cubicBezTo>
                    <a:pt x="21066" y="87176"/>
                    <a:pt x="21198" y="87107"/>
                    <a:pt x="21331" y="86974"/>
                  </a:cubicBezTo>
                  <a:cubicBezTo>
                    <a:pt x="21463" y="86911"/>
                    <a:pt x="21532" y="86842"/>
                    <a:pt x="21596" y="86842"/>
                  </a:cubicBezTo>
                  <a:cubicBezTo>
                    <a:pt x="21728" y="86709"/>
                    <a:pt x="21860" y="86577"/>
                    <a:pt x="21993" y="86513"/>
                  </a:cubicBezTo>
                  <a:lnTo>
                    <a:pt x="22194" y="86312"/>
                  </a:lnTo>
                  <a:cubicBezTo>
                    <a:pt x="22327" y="86248"/>
                    <a:pt x="22459" y="86116"/>
                    <a:pt x="22592" y="86047"/>
                  </a:cubicBezTo>
                  <a:lnTo>
                    <a:pt x="22788" y="85851"/>
                  </a:lnTo>
                  <a:cubicBezTo>
                    <a:pt x="22989" y="85718"/>
                    <a:pt x="23122" y="85649"/>
                    <a:pt x="23254" y="85517"/>
                  </a:cubicBezTo>
                  <a:cubicBezTo>
                    <a:pt x="23318" y="85453"/>
                    <a:pt x="23387" y="85453"/>
                    <a:pt x="23450" y="85384"/>
                  </a:cubicBezTo>
                  <a:cubicBezTo>
                    <a:pt x="23583" y="85252"/>
                    <a:pt x="23715" y="85119"/>
                    <a:pt x="23848" y="85056"/>
                  </a:cubicBezTo>
                  <a:lnTo>
                    <a:pt x="24049" y="84855"/>
                  </a:lnTo>
                  <a:cubicBezTo>
                    <a:pt x="24182" y="84791"/>
                    <a:pt x="24378" y="84658"/>
                    <a:pt x="24510" y="84526"/>
                  </a:cubicBezTo>
                  <a:cubicBezTo>
                    <a:pt x="24579" y="84526"/>
                    <a:pt x="24643" y="84457"/>
                    <a:pt x="24712" y="84393"/>
                  </a:cubicBezTo>
                  <a:cubicBezTo>
                    <a:pt x="24844" y="84261"/>
                    <a:pt x="24977" y="84192"/>
                    <a:pt x="25109" y="84060"/>
                  </a:cubicBezTo>
                  <a:lnTo>
                    <a:pt x="25305" y="83864"/>
                  </a:lnTo>
                  <a:cubicBezTo>
                    <a:pt x="25438" y="83795"/>
                    <a:pt x="25570" y="83662"/>
                    <a:pt x="25703" y="83530"/>
                  </a:cubicBezTo>
                  <a:cubicBezTo>
                    <a:pt x="25771" y="83466"/>
                    <a:pt x="25904" y="83397"/>
                    <a:pt x="25968" y="83397"/>
                  </a:cubicBezTo>
                  <a:lnTo>
                    <a:pt x="26365" y="83000"/>
                  </a:lnTo>
                  <a:cubicBezTo>
                    <a:pt x="26434" y="83000"/>
                    <a:pt x="26497" y="82936"/>
                    <a:pt x="26566" y="82867"/>
                  </a:cubicBezTo>
                  <a:lnTo>
                    <a:pt x="26964" y="82470"/>
                  </a:lnTo>
                  <a:cubicBezTo>
                    <a:pt x="27027" y="82470"/>
                    <a:pt x="27096" y="82406"/>
                    <a:pt x="27160" y="82337"/>
                  </a:cubicBezTo>
                  <a:lnTo>
                    <a:pt x="27557" y="81940"/>
                  </a:lnTo>
                  <a:cubicBezTo>
                    <a:pt x="27626" y="81940"/>
                    <a:pt x="27690" y="81876"/>
                    <a:pt x="27759" y="81807"/>
                  </a:cubicBezTo>
                  <a:cubicBezTo>
                    <a:pt x="27955" y="81675"/>
                    <a:pt x="28087" y="81542"/>
                    <a:pt x="28220" y="81410"/>
                  </a:cubicBezTo>
                  <a:lnTo>
                    <a:pt x="28421" y="81214"/>
                  </a:lnTo>
                  <a:cubicBezTo>
                    <a:pt x="28554" y="81081"/>
                    <a:pt x="28686" y="81012"/>
                    <a:pt x="28819" y="80880"/>
                  </a:cubicBezTo>
                  <a:lnTo>
                    <a:pt x="29015" y="80684"/>
                  </a:lnTo>
                  <a:cubicBezTo>
                    <a:pt x="29879" y="79820"/>
                    <a:pt x="30605" y="79025"/>
                    <a:pt x="31267" y="78230"/>
                  </a:cubicBezTo>
                  <a:cubicBezTo>
                    <a:pt x="32989" y="76110"/>
                    <a:pt x="34447" y="73726"/>
                    <a:pt x="35771" y="71076"/>
                  </a:cubicBezTo>
                  <a:cubicBezTo>
                    <a:pt x="36301" y="69953"/>
                    <a:pt x="36831" y="68691"/>
                    <a:pt x="37298" y="67435"/>
                  </a:cubicBezTo>
                  <a:cubicBezTo>
                    <a:pt x="37298" y="67303"/>
                    <a:pt x="37361" y="67234"/>
                    <a:pt x="37361" y="67101"/>
                  </a:cubicBezTo>
                  <a:close/>
                  <a:moveTo>
                    <a:pt x="9252" y="96766"/>
                  </a:moveTo>
                  <a:cubicBezTo>
                    <a:pt x="9194" y="96814"/>
                    <a:pt x="9136" y="96863"/>
                    <a:pt x="9078" y="96911"/>
                  </a:cubicBezTo>
                  <a:cubicBezTo>
                    <a:pt x="9136" y="96864"/>
                    <a:pt x="9194" y="96816"/>
                    <a:pt x="9252" y="96766"/>
                  </a:cubicBezTo>
                  <a:close/>
                  <a:moveTo>
                    <a:pt x="7886" y="98304"/>
                  </a:moveTo>
                  <a:lnTo>
                    <a:pt x="7886" y="98304"/>
                  </a:lnTo>
                  <a:cubicBezTo>
                    <a:pt x="7865" y="98326"/>
                    <a:pt x="7842" y="98347"/>
                    <a:pt x="7817" y="98368"/>
                  </a:cubicBezTo>
                  <a:lnTo>
                    <a:pt x="7817" y="98368"/>
                  </a:lnTo>
                  <a:cubicBezTo>
                    <a:pt x="7886" y="98368"/>
                    <a:pt x="7886" y="98304"/>
                    <a:pt x="7886" y="98304"/>
                  </a:cubicBezTo>
                  <a:close/>
                  <a:moveTo>
                    <a:pt x="7817" y="98368"/>
                  </a:moveTo>
                  <a:cubicBezTo>
                    <a:pt x="7817" y="98368"/>
                    <a:pt x="7817" y="98368"/>
                    <a:pt x="7817" y="98368"/>
                  </a:cubicBezTo>
                  <a:cubicBezTo>
                    <a:pt x="7816" y="98369"/>
                    <a:pt x="7816" y="98369"/>
                    <a:pt x="7815" y="98370"/>
                  </a:cubicBezTo>
                  <a:lnTo>
                    <a:pt x="7815" y="98370"/>
                  </a:lnTo>
                  <a:cubicBezTo>
                    <a:pt x="7816" y="98369"/>
                    <a:pt x="7817" y="98369"/>
                    <a:pt x="7817" y="98368"/>
                  </a:cubicBezTo>
                  <a:close/>
                  <a:moveTo>
                    <a:pt x="7815" y="98370"/>
                  </a:moveTo>
                  <a:lnTo>
                    <a:pt x="7815" y="98370"/>
                  </a:lnTo>
                  <a:cubicBezTo>
                    <a:pt x="7687" y="98481"/>
                    <a:pt x="7520" y="98591"/>
                    <a:pt x="7356" y="98702"/>
                  </a:cubicBezTo>
                  <a:lnTo>
                    <a:pt x="7356" y="98766"/>
                  </a:lnTo>
                  <a:cubicBezTo>
                    <a:pt x="7488" y="98634"/>
                    <a:pt x="7683" y="98502"/>
                    <a:pt x="7815" y="98370"/>
                  </a:cubicBezTo>
                  <a:close/>
                  <a:moveTo>
                    <a:pt x="7488" y="98766"/>
                  </a:moveTo>
                  <a:cubicBezTo>
                    <a:pt x="7287" y="98898"/>
                    <a:pt x="7155" y="99030"/>
                    <a:pt x="7022" y="99099"/>
                  </a:cubicBezTo>
                  <a:lnTo>
                    <a:pt x="6890" y="99232"/>
                  </a:lnTo>
                  <a:cubicBezTo>
                    <a:pt x="7022" y="99099"/>
                    <a:pt x="7224" y="99030"/>
                    <a:pt x="7356" y="98898"/>
                  </a:cubicBezTo>
                  <a:lnTo>
                    <a:pt x="7488" y="98766"/>
                  </a:lnTo>
                  <a:close/>
                  <a:moveTo>
                    <a:pt x="7022" y="99232"/>
                  </a:moveTo>
                  <a:cubicBezTo>
                    <a:pt x="6890" y="99364"/>
                    <a:pt x="6757" y="99428"/>
                    <a:pt x="6625" y="99497"/>
                  </a:cubicBezTo>
                  <a:cubicBezTo>
                    <a:pt x="6625" y="99560"/>
                    <a:pt x="6561" y="99629"/>
                    <a:pt x="6492" y="99693"/>
                  </a:cubicBezTo>
                  <a:cubicBezTo>
                    <a:pt x="6625" y="99629"/>
                    <a:pt x="6757" y="99497"/>
                    <a:pt x="6890" y="99428"/>
                  </a:cubicBezTo>
                  <a:cubicBezTo>
                    <a:pt x="6959" y="99364"/>
                    <a:pt x="7022" y="99295"/>
                    <a:pt x="7022" y="99232"/>
                  </a:cubicBezTo>
                  <a:close/>
                  <a:moveTo>
                    <a:pt x="6625" y="99693"/>
                  </a:moveTo>
                  <a:lnTo>
                    <a:pt x="6625" y="99693"/>
                  </a:lnTo>
                  <a:cubicBezTo>
                    <a:pt x="6492" y="99762"/>
                    <a:pt x="6429" y="99894"/>
                    <a:pt x="6296" y="99958"/>
                  </a:cubicBezTo>
                  <a:lnTo>
                    <a:pt x="6095" y="100159"/>
                  </a:lnTo>
                  <a:cubicBezTo>
                    <a:pt x="6227" y="100090"/>
                    <a:pt x="6296" y="100027"/>
                    <a:pt x="6429" y="99958"/>
                  </a:cubicBezTo>
                  <a:cubicBezTo>
                    <a:pt x="6492" y="99894"/>
                    <a:pt x="6561" y="99762"/>
                    <a:pt x="6625" y="99693"/>
                  </a:cubicBezTo>
                  <a:close/>
                  <a:moveTo>
                    <a:pt x="6227" y="100159"/>
                  </a:moveTo>
                  <a:lnTo>
                    <a:pt x="6227" y="100159"/>
                  </a:lnTo>
                  <a:cubicBezTo>
                    <a:pt x="6164" y="100223"/>
                    <a:pt x="6031" y="100292"/>
                    <a:pt x="5899" y="100355"/>
                  </a:cubicBezTo>
                  <a:cubicBezTo>
                    <a:pt x="5104" y="101352"/>
                    <a:pt x="4372" y="102343"/>
                    <a:pt x="3710" y="103339"/>
                  </a:cubicBezTo>
                  <a:cubicBezTo>
                    <a:pt x="1394" y="106847"/>
                    <a:pt x="0" y="110758"/>
                    <a:pt x="0" y="115130"/>
                  </a:cubicBezTo>
                  <a:cubicBezTo>
                    <a:pt x="0" y="115793"/>
                    <a:pt x="0" y="116386"/>
                    <a:pt x="69" y="117049"/>
                  </a:cubicBezTo>
                  <a:cubicBezTo>
                    <a:pt x="1262" y="129237"/>
                    <a:pt x="8877" y="138114"/>
                    <a:pt x="19147" y="144473"/>
                  </a:cubicBezTo>
                  <a:cubicBezTo>
                    <a:pt x="24579" y="147785"/>
                    <a:pt x="30673" y="150371"/>
                    <a:pt x="37033" y="152359"/>
                  </a:cubicBezTo>
                  <a:cubicBezTo>
                    <a:pt x="39084" y="152952"/>
                    <a:pt x="41203" y="153482"/>
                    <a:pt x="43323" y="154012"/>
                  </a:cubicBezTo>
                  <a:cubicBezTo>
                    <a:pt x="41272" y="153482"/>
                    <a:pt x="39152" y="152889"/>
                    <a:pt x="37096" y="152226"/>
                  </a:cubicBezTo>
                  <a:cubicBezTo>
                    <a:pt x="30737" y="150302"/>
                    <a:pt x="24579" y="147653"/>
                    <a:pt x="19211" y="144341"/>
                  </a:cubicBezTo>
                  <a:cubicBezTo>
                    <a:pt x="8946" y="138050"/>
                    <a:pt x="1325" y="129174"/>
                    <a:pt x="202" y="117049"/>
                  </a:cubicBezTo>
                  <a:cubicBezTo>
                    <a:pt x="133" y="116386"/>
                    <a:pt x="69" y="115793"/>
                    <a:pt x="69" y="115130"/>
                  </a:cubicBezTo>
                  <a:cubicBezTo>
                    <a:pt x="69" y="110758"/>
                    <a:pt x="1527" y="106916"/>
                    <a:pt x="3842" y="103403"/>
                  </a:cubicBezTo>
                  <a:cubicBezTo>
                    <a:pt x="4574" y="102279"/>
                    <a:pt x="5369" y="101219"/>
                    <a:pt x="6227" y="100159"/>
                  </a:cubicBezTo>
                  <a:close/>
                  <a:moveTo>
                    <a:pt x="43128" y="154081"/>
                  </a:moveTo>
                  <a:lnTo>
                    <a:pt x="43128" y="154081"/>
                  </a:lnTo>
                  <a:cubicBezTo>
                    <a:pt x="45973" y="154743"/>
                    <a:pt x="48888" y="155406"/>
                    <a:pt x="51739" y="155867"/>
                  </a:cubicBezTo>
                  <a:cubicBezTo>
                    <a:pt x="52666" y="155999"/>
                    <a:pt x="53525" y="156132"/>
                    <a:pt x="54388" y="156264"/>
                  </a:cubicBezTo>
                  <a:cubicBezTo>
                    <a:pt x="58893" y="156996"/>
                    <a:pt x="62867" y="157854"/>
                    <a:pt x="66376" y="158850"/>
                  </a:cubicBezTo>
                  <a:cubicBezTo>
                    <a:pt x="66444" y="158850"/>
                    <a:pt x="66508" y="158914"/>
                    <a:pt x="66641" y="158914"/>
                  </a:cubicBezTo>
                  <a:cubicBezTo>
                    <a:pt x="66709" y="158914"/>
                    <a:pt x="66709" y="158914"/>
                    <a:pt x="66773" y="158983"/>
                  </a:cubicBezTo>
                  <a:cubicBezTo>
                    <a:pt x="66906" y="158983"/>
                    <a:pt x="66974" y="159047"/>
                    <a:pt x="67107" y="159047"/>
                  </a:cubicBezTo>
                  <a:cubicBezTo>
                    <a:pt x="67107" y="159047"/>
                    <a:pt x="67171" y="159047"/>
                    <a:pt x="67239" y="159115"/>
                  </a:cubicBezTo>
                  <a:cubicBezTo>
                    <a:pt x="67372" y="159115"/>
                    <a:pt x="67435" y="159179"/>
                    <a:pt x="67504" y="159179"/>
                  </a:cubicBezTo>
                  <a:cubicBezTo>
                    <a:pt x="67568" y="159179"/>
                    <a:pt x="67637" y="159248"/>
                    <a:pt x="67700" y="159248"/>
                  </a:cubicBezTo>
                  <a:cubicBezTo>
                    <a:pt x="67769" y="159248"/>
                    <a:pt x="67902" y="159311"/>
                    <a:pt x="67965" y="159311"/>
                  </a:cubicBezTo>
                  <a:cubicBezTo>
                    <a:pt x="68034" y="159311"/>
                    <a:pt x="68098" y="159380"/>
                    <a:pt x="68167" y="159380"/>
                  </a:cubicBezTo>
                  <a:cubicBezTo>
                    <a:pt x="68230" y="159380"/>
                    <a:pt x="68363" y="159444"/>
                    <a:pt x="68432" y="159444"/>
                  </a:cubicBezTo>
                  <a:cubicBezTo>
                    <a:pt x="68495" y="159513"/>
                    <a:pt x="68564" y="159513"/>
                    <a:pt x="68628" y="159513"/>
                  </a:cubicBezTo>
                  <a:cubicBezTo>
                    <a:pt x="68697" y="159576"/>
                    <a:pt x="68829" y="159576"/>
                    <a:pt x="68893" y="159645"/>
                  </a:cubicBezTo>
                  <a:cubicBezTo>
                    <a:pt x="68962" y="159645"/>
                    <a:pt x="69025" y="159645"/>
                    <a:pt x="69094" y="159709"/>
                  </a:cubicBezTo>
                  <a:cubicBezTo>
                    <a:pt x="69227" y="159709"/>
                    <a:pt x="69290" y="159709"/>
                    <a:pt x="69359" y="159778"/>
                  </a:cubicBezTo>
                  <a:cubicBezTo>
                    <a:pt x="69423" y="159778"/>
                    <a:pt x="69492" y="159841"/>
                    <a:pt x="69555" y="159841"/>
                  </a:cubicBezTo>
                  <a:cubicBezTo>
                    <a:pt x="69688" y="159841"/>
                    <a:pt x="69757" y="159910"/>
                    <a:pt x="69820" y="159910"/>
                  </a:cubicBezTo>
                  <a:cubicBezTo>
                    <a:pt x="69889" y="159974"/>
                    <a:pt x="69953" y="159974"/>
                    <a:pt x="70022" y="159974"/>
                  </a:cubicBezTo>
                  <a:cubicBezTo>
                    <a:pt x="70154" y="160043"/>
                    <a:pt x="70218" y="160043"/>
                    <a:pt x="70350" y="160106"/>
                  </a:cubicBezTo>
                  <a:cubicBezTo>
                    <a:pt x="70419" y="160106"/>
                    <a:pt x="70483" y="160175"/>
                    <a:pt x="70552" y="160175"/>
                  </a:cubicBezTo>
                  <a:cubicBezTo>
                    <a:pt x="70615" y="160175"/>
                    <a:pt x="70684" y="160239"/>
                    <a:pt x="70817" y="160239"/>
                  </a:cubicBezTo>
                  <a:cubicBezTo>
                    <a:pt x="70880" y="160308"/>
                    <a:pt x="70949" y="160308"/>
                    <a:pt x="71013" y="160371"/>
                  </a:cubicBezTo>
                  <a:cubicBezTo>
                    <a:pt x="71081" y="160371"/>
                    <a:pt x="71214" y="160440"/>
                    <a:pt x="71278" y="160440"/>
                  </a:cubicBezTo>
                  <a:cubicBezTo>
                    <a:pt x="71346" y="160440"/>
                    <a:pt x="71410" y="160504"/>
                    <a:pt x="71479" y="160504"/>
                  </a:cubicBezTo>
                  <a:cubicBezTo>
                    <a:pt x="71611" y="160573"/>
                    <a:pt x="71675" y="160573"/>
                    <a:pt x="71807" y="160636"/>
                  </a:cubicBezTo>
                  <a:cubicBezTo>
                    <a:pt x="71876" y="160636"/>
                    <a:pt x="71940" y="160705"/>
                    <a:pt x="72009" y="160705"/>
                  </a:cubicBezTo>
                  <a:cubicBezTo>
                    <a:pt x="72072" y="160769"/>
                    <a:pt x="72205" y="160769"/>
                    <a:pt x="72274" y="160838"/>
                  </a:cubicBezTo>
                  <a:cubicBezTo>
                    <a:pt x="72337" y="160838"/>
                    <a:pt x="72406" y="160901"/>
                    <a:pt x="72470" y="160901"/>
                  </a:cubicBezTo>
                  <a:cubicBezTo>
                    <a:pt x="72602" y="160970"/>
                    <a:pt x="72671" y="160970"/>
                    <a:pt x="72804" y="161034"/>
                  </a:cubicBezTo>
                  <a:cubicBezTo>
                    <a:pt x="72867" y="161034"/>
                    <a:pt x="72867" y="161034"/>
                    <a:pt x="72936" y="161103"/>
                  </a:cubicBezTo>
                  <a:cubicBezTo>
                    <a:pt x="73069" y="161103"/>
                    <a:pt x="73201" y="161166"/>
                    <a:pt x="73265" y="161235"/>
                  </a:cubicBezTo>
                  <a:cubicBezTo>
                    <a:pt x="73334" y="161235"/>
                    <a:pt x="73397" y="161235"/>
                    <a:pt x="73466" y="161299"/>
                  </a:cubicBezTo>
                  <a:cubicBezTo>
                    <a:pt x="73530" y="161368"/>
                    <a:pt x="73662" y="161368"/>
                    <a:pt x="73795" y="161431"/>
                  </a:cubicBezTo>
                  <a:cubicBezTo>
                    <a:pt x="73864" y="161431"/>
                    <a:pt x="73864" y="161500"/>
                    <a:pt x="73927" y="161500"/>
                  </a:cubicBezTo>
                  <a:cubicBezTo>
                    <a:pt x="74060" y="161564"/>
                    <a:pt x="74192" y="161564"/>
                    <a:pt x="74261" y="161633"/>
                  </a:cubicBezTo>
                  <a:cubicBezTo>
                    <a:pt x="74325" y="161633"/>
                    <a:pt x="74394" y="161696"/>
                    <a:pt x="74457" y="161696"/>
                  </a:cubicBezTo>
                  <a:cubicBezTo>
                    <a:pt x="74526" y="161765"/>
                    <a:pt x="74659" y="161829"/>
                    <a:pt x="74791" y="161829"/>
                  </a:cubicBezTo>
                  <a:cubicBezTo>
                    <a:pt x="74855" y="161898"/>
                    <a:pt x="74855" y="161898"/>
                    <a:pt x="74924" y="161898"/>
                  </a:cubicBezTo>
                  <a:lnTo>
                    <a:pt x="75321" y="162094"/>
                  </a:lnTo>
                  <a:cubicBezTo>
                    <a:pt x="75321" y="162094"/>
                    <a:pt x="75385" y="162094"/>
                    <a:pt x="75453" y="162163"/>
                  </a:cubicBezTo>
                  <a:cubicBezTo>
                    <a:pt x="75517" y="162226"/>
                    <a:pt x="75650" y="162226"/>
                    <a:pt x="75782" y="162295"/>
                  </a:cubicBezTo>
                  <a:cubicBezTo>
                    <a:pt x="75851" y="162359"/>
                    <a:pt x="75851" y="162359"/>
                    <a:pt x="75915" y="162359"/>
                  </a:cubicBezTo>
                  <a:lnTo>
                    <a:pt x="76312" y="162560"/>
                  </a:lnTo>
                  <a:cubicBezTo>
                    <a:pt x="76312" y="162560"/>
                    <a:pt x="76381" y="162560"/>
                    <a:pt x="76381" y="162624"/>
                  </a:cubicBezTo>
                  <a:cubicBezTo>
                    <a:pt x="76577" y="162693"/>
                    <a:pt x="76709" y="162756"/>
                    <a:pt x="76842" y="162825"/>
                  </a:cubicBezTo>
                  <a:lnTo>
                    <a:pt x="76911" y="162825"/>
                  </a:lnTo>
                  <a:cubicBezTo>
                    <a:pt x="77043" y="162889"/>
                    <a:pt x="77176" y="162957"/>
                    <a:pt x="77372" y="163090"/>
                  </a:cubicBezTo>
                  <a:cubicBezTo>
                    <a:pt x="77441" y="163090"/>
                    <a:pt x="77441" y="163090"/>
                    <a:pt x="77504" y="163154"/>
                  </a:cubicBezTo>
                  <a:cubicBezTo>
                    <a:pt x="79296" y="164081"/>
                    <a:pt x="80949" y="165008"/>
                    <a:pt x="82475" y="166005"/>
                  </a:cubicBezTo>
                  <a:cubicBezTo>
                    <a:pt x="82625" y="166079"/>
                    <a:pt x="82766" y="166154"/>
                    <a:pt x="82900" y="166232"/>
                  </a:cubicBezTo>
                  <a:lnTo>
                    <a:pt x="82900" y="166232"/>
                  </a:lnTo>
                  <a:cubicBezTo>
                    <a:pt x="81568" y="165333"/>
                    <a:pt x="80182" y="164474"/>
                    <a:pt x="78697" y="163620"/>
                  </a:cubicBezTo>
                  <a:lnTo>
                    <a:pt x="78299" y="163419"/>
                  </a:lnTo>
                  <a:lnTo>
                    <a:pt x="78236" y="163419"/>
                  </a:lnTo>
                  <a:cubicBezTo>
                    <a:pt x="78103" y="163286"/>
                    <a:pt x="77971" y="163222"/>
                    <a:pt x="77769" y="163154"/>
                  </a:cubicBezTo>
                  <a:cubicBezTo>
                    <a:pt x="77769" y="163154"/>
                    <a:pt x="77706" y="163154"/>
                    <a:pt x="77706" y="163090"/>
                  </a:cubicBezTo>
                  <a:cubicBezTo>
                    <a:pt x="77573" y="163021"/>
                    <a:pt x="77441" y="162957"/>
                    <a:pt x="77239" y="162889"/>
                  </a:cubicBezTo>
                  <a:cubicBezTo>
                    <a:pt x="77239" y="162889"/>
                    <a:pt x="77176" y="162889"/>
                    <a:pt x="77176" y="162825"/>
                  </a:cubicBezTo>
                  <a:cubicBezTo>
                    <a:pt x="77043" y="162756"/>
                    <a:pt x="76911" y="162693"/>
                    <a:pt x="76709" y="162624"/>
                  </a:cubicBezTo>
                  <a:cubicBezTo>
                    <a:pt x="76709" y="162624"/>
                    <a:pt x="76646" y="162624"/>
                    <a:pt x="76646" y="162560"/>
                  </a:cubicBezTo>
                  <a:lnTo>
                    <a:pt x="76248" y="162359"/>
                  </a:lnTo>
                  <a:cubicBezTo>
                    <a:pt x="76180" y="162359"/>
                    <a:pt x="76116" y="162359"/>
                    <a:pt x="76047" y="162295"/>
                  </a:cubicBezTo>
                  <a:cubicBezTo>
                    <a:pt x="75983" y="162295"/>
                    <a:pt x="75851" y="162226"/>
                    <a:pt x="75718" y="162163"/>
                  </a:cubicBezTo>
                  <a:cubicBezTo>
                    <a:pt x="75650" y="162094"/>
                    <a:pt x="75586" y="162094"/>
                    <a:pt x="75517" y="162094"/>
                  </a:cubicBezTo>
                  <a:cubicBezTo>
                    <a:pt x="75453" y="162030"/>
                    <a:pt x="75321" y="161961"/>
                    <a:pt x="75189" y="161898"/>
                  </a:cubicBezTo>
                  <a:cubicBezTo>
                    <a:pt x="75120" y="161898"/>
                    <a:pt x="75056" y="161898"/>
                    <a:pt x="75056" y="161829"/>
                  </a:cubicBezTo>
                  <a:cubicBezTo>
                    <a:pt x="74924" y="161765"/>
                    <a:pt x="74791" y="161765"/>
                    <a:pt x="74659" y="161696"/>
                  </a:cubicBezTo>
                  <a:cubicBezTo>
                    <a:pt x="74659" y="161696"/>
                    <a:pt x="74590" y="161633"/>
                    <a:pt x="74526" y="161633"/>
                  </a:cubicBezTo>
                  <a:cubicBezTo>
                    <a:pt x="74394" y="161564"/>
                    <a:pt x="74261" y="161500"/>
                    <a:pt x="74192" y="161500"/>
                  </a:cubicBezTo>
                  <a:cubicBezTo>
                    <a:pt x="74129" y="161431"/>
                    <a:pt x="74060" y="161431"/>
                    <a:pt x="73996" y="161368"/>
                  </a:cubicBezTo>
                  <a:cubicBezTo>
                    <a:pt x="73864" y="161368"/>
                    <a:pt x="73795" y="161299"/>
                    <a:pt x="73662" y="161235"/>
                  </a:cubicBezTo>
                  <a:cubicBezTo>
                    <a:pt x="73599" y="161235"/>
                    <a:pt x="73530" y="161235"/>
                    <a:pt x="73466" y="161166"/>
                  </a:cubicBezTo>
                  <a:cubicBezTo>
                    <a:pt x="73397" y="161166"/>
                    <a:pt x="73265" y="161103"/>
                    <a:pt x="73201" y="161034"/>
                  </a:cubicBezTo>
                  <a:cubicBezTo>
                    <a:pt x="73132" y="161034"/>
                    <a:pt x="73069" y="160970"/>
                    <a:pt x="73000" y="160970"/>
                  </a:cubicBezTo>
                  <a:cubicBezTo>
                    <a:pt x="72867" y="160901"/>
                    <a:pt x="72735" y="160901"/>
                    <a:pt x="72671" y="160838"/>
                  </a:cubicBezTo>
                  <a:cubicBezTo>
                    <a:pt x="72602" y="160838"/>
                    <a:pt x="72539" y="160769"/>
                    <a:pt x="72470" y="160769"/>
                  </a:cubicBezTo>
                  <a:cubicBezTo>
                    <a:pt x="72337" y="160705"/>
                    <a:pt x="72274" y="160705"/>
                    <a:pt x="72141" y="160636"/>
                  </a:cubicBezTo>
                  <a:cubicBezTo>
                    <a:pt x="72072" y="160636"/>
                    <a:pt x="72009" y="160573"/>
                    <a:pt x="71940" y="160573"/>
                  </a:cubicBezTo>
                  <a:cubicBezTo>
                    <a:pt x="71876" y="160573"/>
                    <a:pt x="71744" y="160504"/>
                    <a:pt x="71675" y="160440"/>
                  </a:cubicBezTo>
                  <a:cubicBezTo>
                    <a:pt x="71611" y="160440"/>
                    <a:pt x="71543" y="160440"/>
                    <a:pt x="71479" y="160371"/>
                  </a:cubicBezTo>
                  <a:cubicBezTo>
                    <a:pt x="71346" y="160371"/>
                    <a:pt x="71278" y="160308"/>
                    <a:pt x="71145" y="160308"/>
                  </a:cubicBezTo>
                  <a:cubicBezTo>
                    <a:pt x="71081" y="160239"/>
                    <a:pt x="71013" y="160239"/>
                    <a:pt x="70949" y="160239"/>
                  </a:cubicBezTo>
                  <a:cubicBezTo>
                    <a:pt x="70880" y="160175"/>
                    <a:pt x="70748" y="160106"/>
                    <a:pt x="70684" y="160106"/>
                  </a:cubicBezTo>
                  <a:cubicBezTo>
                    <a:pt x="70615" y="160106"/>
                    <a:pt x="70552" y="160043"/>
                    <a:pt x="70483" y="160043"/>
                  </a:cubicBezTo>
                  <a:cubicBezTo>
                    <a:pt x="70419" y="159974"/>
                    <a:pt x="70287" y="159974"/>
                    <a:pt x="70218" y="159910"/>
                  </a:cubicBezTo>
                  <a:cubicBezTo>
                    <a:pt x="70154" y="159910"/>
                    <a:pt x="70085" y="159910"/>
                    <a:pt x="70022" y="159841"/>
                  </a:cubicBezTo>
                  <a:cubicBezTo>
                    <a:pt x="69889" y="159841"/>
                    <a:pt x="69820" y="159778"/>
                    <a:pt x="69688" y="159778"/>
                  </a:cubicBezTo>
                  <a:cubicBezTo>
                    <a:pt x="69624" y="159778"/>
                    <a:pt x="69555" y="159709"/>
                    <a:pt x="69492" y="159709"/>
                  </a:cubicBezTo>
                  <a:cubicBezTo>
                    <a:pt x="69423" y="159645"/>
                    <a:pt x="69359" y="159645"/>
                    <a:pt x="69227" y="159576"/>
                  </a:cubicBezTo>
                  <a:cubicBezTo>
                    <a:pt x="69158" y="159576"/>
                    <a:pt x="69094" y="159576"/>
                    <a:pt x="69025" y="159513"/>
                  </a:cubicBezTo>
                  <a:cubicBezTo>
                    <a:pt x="68962" y="159513"/>
                    <a:pt x="68893" y="159513"/>
                    <a:pt x="68760" y="159444"/>
                  </a:cubicBezTo>
                  <a:cubicBezTo>
                    <a:pt x="68697" y="159444"/>
                    <a:pt x="68628" y="159380"/>
                    <a:pt x="68564" y="159380"/>
                  </a:cubicBezTo>
                  <a:cubicBezTo>
                    <a:pt x="68495" y="159380"/>
                    <a:pt x="68363" y="159311"/>
                    <a:pt x="68299" y="159311"/>
                  </a:cubicBezTo>
                  <a:cubicBezTo>
                    <a:pt x="68230" y="159311"/>
                    <a:pt x="68167" y="159248"/>
                    <a:pt x="68098" y="159248"/>
                  </a:cubicBezTo>
                  <a:cubicBezTo>
                    <a:pt x="68034" y="159248"/>
                    <a:pt x="67902" y="159179"/>
                    <a:pt x="67833" y="159179"/>
                  </a:cubicBezTo>
                  <a:cubicBezTo>
                    <a:pt x="67769" y="159115"/>
                    <a:pt x="67700" y="159115"/>
                    <a:pt x="67637" y="159115"/>
                  </a:cubicBezTo>
                  <a:cubicBezTo>
                    <a:pt x="67568" y="159047"/>
                    <a:pt x="67435" y="159047"/>
                    <a:pt x="67372" y="159047"/>
                  </a:cubicBezTo>
                  <a:cubicBezTo>
                    <a:pt x="67303" y="158983"/>
                    <a:pt x="67239" y="158983"/>
                    <a:pt x="67171" y="158983"/>
                  </a:cubicBezTo>
                  <a:cubicBezTo>
                    <a:pt x="67107" y="158914"/>
                    <a:pt x="67038" y="158914"/>
                    <a:pt x="66906" y="158850"/>
                  </a:cubicBezTo>
                  <a:lnTo>
                    <a:pt x="66709" y="158850"/>
                  </a:lnTo>
                  <a:cubicBezTo>
                    <a:pt x="66641" y="158782"/>
                    <a:pt x="66577" y="158782"/>
                    <a:pt x="66444" y="158718"/>
                  </a:cubicBezTo>
                  <a:cubicBezTo>
                    <a:pt x="62931" y="157722"/>
                    <a:pt x="58956" y="156863"/>
                    <a:pt x="54452" y="156201"/>
                  </a:cubicBezTo>
                  <a:cubicBezTo>
                    <a:pt x="53525" y="156068"/>
                    <a:pt x="52597" y="155867"/>
                    <a:pt x="51670" y="155734"/>
                  </a:cubicBezTo>
                  <a:cubicBezTo>
                    <a:pt x="48888" y="155273"/>
                    <a:pt x="45973" y="154743"/>
                    <a:pt x="43128" y="154081"/>
                  </a:cubicBezTo>
                  <a:close/>
                  <a:moveTo>
                    <a:pt x="82900" y="166232"/>
                  </a:moveTo>
                  <a:cubicBezTo>
                    <a:pt x="83113" y="166376"/>
                    <a:pt x="83325" y="166521"/>
                    <a:pt x="83535" y="166667"/>
                  </a:cubicBezTo>
                  <a:cubicBezTo>
                    <a:pt x="83327" y="166502"/>
                    <a:pt x="83122" y="166362"/>
                    <a:pt x="82900" y="166232"/>
                  </a:cubicBezTo>
                  <a:close/>
                  <a:moveTo>
                    <a:pt x="86513" y="168654"/>
                  </a:moveTo>
                  <a:cubicBezTo>
                    <a:pt x="86618" y="168757"/>
                    <a:pt x="86722" y="168842"/>
                    <a:pt x="86816" y="168928"/>
                  </a:cubicBezTo>
                  <a:lnTo>
                    <a:pt x="86816" y="168928"/>
                  </a:lnTo>
                  <a:cubicBezTo>
                    <a:pt x="86747" y="168853"/>
                    <a:pt x="86671" y="168778"/>
                    <a:pt x="86582" y="168718"/>
                  </a:cubicBezTo>
                  <a:cubicBezTo>
                    <a:pt x="86582" y="168654"/>
                    <a:pt x="86513" y="168654"/>
                    <a:pt x="86513" y="168654"/>
                  </a:cubicBezTo>
                  <a:close/>
                  <a:moveTo>
                    <a:pt x="86816" y="168928"/>
                  </a:moveTo>
                  <a:cubicBezTo>
                    <a:pt x="86899" y="169019"/>
                    <a:pt x="86971" y="169112"/>
                    <a:pt x="87043" y="169184"/>
                  </a:cubicBezTo>
                  <a:cubicBezTo>
                    <a:pt x="86980" y="169088"/>
                    <a:pt x="86902" y="169008"/>
                    <a:pt x="86816" y="168928"/>
                  </a:cubicBezTo>
                  <a:close/>
                  <a:moveTo>
                    <a:pt x="153620" y="47626"/>
                  </a:moveTo>
                  <a:lnTo>
                    <a:pt x="153620" y="47626"/>
                  </a:lnTo>
                  <a:cubicBezTo>
                    <a:pt x="153683" y="47695"/>
                    <a:pt x="153752" y="47695"/>
                    <a:pt x="153816" y="47759"/>
                  </a:cubicBezTo>
                  <a:cubicBezTo>
                    <a:pt x="154945" y="48288"/>
                    <a:pt x="156005" y="48887"/>
                    <a:pt x="156996" y="49481"/>
                  </a:cubicBezTo>
                  <a:cubicBezTo>
                    <a:pt x="166206" y="54717"/>
                    <a:pt x="173360" y="61341"/>
                    <a:pt x="178326" y="74521"/>
                  </a:cubicBezTo>
                  <a:cubicBezTo>
                    <a:pt x="180912" y="81479"/>
                    <a:pt x="182237" y="89227"/>
                    <a:pt x="182237" y="97043"/>
                  </a:cubicBezTo>
                  <a:cubicBezTo>
                    <a:pt x="182237" y="106715"/>
                    <a:pt x="180181" y="116519"/>
                    <a:pt x="176010" y="124998"/>
                  </a:cubicBezTo>
                  <a:cubicBezTo>
                    <a:pt x="171770" y="133477"/>
                    <a:pt x="165411" y="140631"/>
                    <a:pt x="156800" y="145136"/>
                  </a:cubicBezTo>
                  <a:cubicBezTo>
                    <a:pt x="153222" y="146927"/>
                    <a:pt x="150239" y="150371"/>
                    <a:pt x="147526" y="154478"/>
                  </a:cubicBezTo>
                  <a:cubicBezTo>
                    <a:pt x="143418" y="160636"/>
                    <a:pt x="139709" y="168321"/>
                    <a:pt x="135072" y="174415"/>
                  </a:cubicBezTo>
                  <a:cubicBezTo>
                    <a:pt x="132751" y="177531"/>
                    <a:pt x="130234" y="180181"/>
                    <a:pt x="127255" y="182099"/>
                  </a:cubicBezTo>
                  <a:cubicBezTo>
                    <a:pt x="124272" y="184023"/>
                    <a:pt x="120896" y="185146"/>
                    <a:pt x="116921" y="185146"/>
                  </a:cubicBezTo>
                  <a:cubicBezTo>
                    <a:pt x="114998" y="185146"/>
                    <a:pt x="112947" y="184881"/>
                    <a:pt x="110758" y="184288"/>
                  </a:cubicBezTo>
                  <a:cubicBezTo>
                    <a:pt x="105793" y="183026"/>
                    <a:pt x="102083" y="180907"/>
                    <a:pt x="98702" y="178458"/>
                  </a:cubicBezTo>
                  <a:cubicBezTo>
                    <a:pt x="94727" y="175676"/>
                    <a:pt x="91283" y="172295"/>
                    <a:pt x="86980" y="168983"/>
                  </a:cubicBezTo>
                  <a:lnTo>
                    <a:pt x="86980" y="168983"/>
                  </a:lnTo>
                  <a:cubicBezTo>
                    <a:pt x="87176" y="169184"/>
                    <a:pt x="87308" y="169380"/>
                    <a:pt x="87510" y="169513"/>
                  </a:cubicBezTo>
                  <a:cubicBezTo>
                    <a:pt x="87838" y="169847"/>
                    <a:pt x="88236" y="170112"/>
                    <a:pt x="88570" y="170377"/>
                  </a:cubicBezTo>
                  <a:cubicBezTo>
                    <a:pt x="92147" y="173222"/>
                    <a:pt x="95194" y="176074"/>
                    <a:pt x="98638" y="178591"/>
                  </a:cubicBezTo>
                  <a:cubicBezTo>
                    <a:pt x="102014" y="181039"/>
                    <a:pt x="105793" y="183095"/>
                    <a:pt x="110758" y="184420"/>
                  </a:cubicBezTo>
                  <a:cubicBezTo>
                    <a:pt x="112947" y="185014"/>
                    <a:pt x="114998" y="185279"/>
                    <a:pt x="116921" y="185279"/>
                  </a:cubicBezTo>
                  <a:cubicBezTo>
                    <a:pt x="122221" y="185279"/>
                    <a:pt x="126524" y="183228"/>
                    <a:pt x="130170" y="180048"/>
                  </a:cubicBezTo>
                  <a:cubicBezTo>
                    <a:pt x="135602" y="175210"/>
                    <a:pt x="139576" y="167923"/>
                    <a:pt x="143551" y="161103"/>
                  </a:cubicBezTo>
                  <a:cubicBezTo>
                    <a:pt x="147589" y="154277"/>
                    <a:pt x="151500" y="147918"/>
                    <a:pt x="156863" y="145204"/>
                  </a:cubicBezTo>
                  <a:cubicBezTo>
                    <a:pt x="165544" y="140763"/>
                    <a:pt x="171903" y="133546"/>
                    <a:pt x="176073" y="125067"/>
                  </a:cubicBezTo>
                  <a:cubicBezTo>
                    <a:pt x="180313" y="116587"/>
                    <a:pt x="182369" y="106784"/>
                    <a:pt x="182369" y="97043"/>
                  </a:cubicBezTo>
                  <a:cubicBezTo>
                    <a:pt x="182369" y="89227"/>
                    <a:pt x="180975" y="81410"/>
                    <a:pt x="178395" y="74457"/>
                  </a:cubicBezTo>
                  <a:cubicBezTo>
                    <a:pt x="173493" y="61272"/>
                    <a:pt x="166270" y="54584"/>
                    <a:pt x="157064" y="49348"/>
                  </a:cubicBezTo>
                  <a:lnTo>
                    <a:pt x="154478" y="47960"/>
                  </a:lnTo>
                  <a:cubicBezTo>
                    <a:pt x="154346" y="47891"/>
                    <a:pt x="154213" y="47827"/>
                    <a:pt x="154017" y="47759"/>
                  </a:cubicBezTo>
                  <a:cubicBezTo>
                    <a:pt x="153885" y="47695"/>
                    <a:pt x="153752" y="47695"/>
                    <a:pt x="153620" y="4762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1" name="Google Shape;731;p38"/>
            <p:cNvSpPr/>
            <p:nvPr/>
          </p:nvSpPr>
          <p:spPr>
            <a:xfrm>
              <a:off x="1512425" y="509700"/>
              <a:ext cx="4615550" cy="4706600"/>
            </a:xfrm>
            <a:custGeom>
              <a:avLst/>
              <a:gdLst/>
              <a:ahLst/>
              <a:cxnLst/>
              <a:rect l="l" t="t" r="r" b="b"/>
              <a:pathLst>
                <a:path w="184622" h="188264" extrusionOk="0">
                  <a:moveTo>
                    <a:pt x="99300" y="12258"/>
                  </a:moveTo>
                  <a:cubicBezTo>
                    <a:pt x="99433" y="12391"/>
                    <a:pt x="99497" y="12523"/>
                    <a:pt x="99565" y="12656"/>
                  </a:cubicBezTo>
                  <a:cubicBezTo>
                    <a:pt x="99629" y="12656"/>
                    <a:pt x="99629" y="12719"/>
                    <a:pt x="99698" y="12719"/>
                  </a:cubicBezTo>
                  <a:cubicBezTo>
                    <a:pt x="99565" y="12587"/>
                    <a:pt x="99497" y="12454"/>
                    <a:pt x="99364" y="12322"/>
                  </a:cubicBezTo>
                  <a:cubicBezTo>
                    <a:pt x="99364" y="12258"/>
                    <a:pt x="99364" y="12258"/>
                    <a:pt x="99300" y="12258"/>
                  </a:cubicBezTo>
                  <a:close/>
                  <a:moveTo>
                    <a:pt x="99762" y="12720"/>
                  </a:moveTo>
                  <a:cubicBezTo>
                    <a:pt x="99830" y="12852"/>
                    <a:pt x="99894" y="12921"/>
                    <a:pt x="99963" y="13053"/>
                  </a:cubicBezTo>
                  <a:cubicBezTo>
                    <a:pt x="99974" y="13053"/>
                    <a:pt x="99984" y="13053"/>
                    <a:pt x="99991" y="13054"/>
                  </a:cubicBezTo>
                  <a:lnTo>
                    <a:pt x="99991" y="13054"/>
                  </a:lnTo>
                  <a:cubicBezTo>
                    <a:pt x="99922" y="12942"/>
                    <a:pt x="99820" y="12831"/>
                    <a:pt x="99762" y="12720"/>
                  </a:cubicBezTo>
                  <a:close/>
                  <a:moveTo>
                    <a:pt x="99991" y="13054"/>
                  </a:moveTo>
                  <a:lnTo>
                    <a:pt x="99991" y="13054"/>
                  </a:lnTo>
                  <a:cubicBezTo>
                    <a:pt x="100005" y="13075"/>
                    <a:pt x="100016" y="13096"/>
                    <a:pt x="100027" y="13117"/>
                  </a:cubicBezTo>
                  <a:cubicBezTo>
                    <a:pt x="100027" y="13065"/>
                    <a:pt x="100027" y="13055"/>
                    <a:pt x="99991" y="13054"/>
                  </a:cubicBezTo>
                  <a:close/>
                  <a:moveTo>
                    <a:pt x="101420" y="14378"/>
                  </a:moveTo>
                  <a:lnTo>
                    <a:pt x="101420" y="14378"/>
                  </a:lnTo>
                  <a:cubicBezTo>
                    <a:pt x="102146" y="15104"/>
                    <a:pt x="102809" y="15836"/>
                    <a:pt x="103471" y="16562"/>
                  </a:cubicBezTo>
                  <a:cubicBezTo>
                    <a:pt x="103471" y="16562"/>
                    <a:pt x="103540" y="16630"/>
                    <a:pt x="103604" y="16630"/>
                  </a:cubicBezTo>
                  <a:lnTo>
                    <a:pt x="103604" y="16694"/>
                  </a:lnTo>
                  <a:cubicBezTo>
                    <a:pt x="103736" y="16763"/>
                    <a:pt x="103805" y="16895"/>
                    <a:pt x="103937" y="17028"/>
                  </a:cubicBezTo>
                  <a:lnTo>
                    <a:pt x="104001" y="17091"/>
                  </a:lnTo>
                  <a:cubicBezTo>
                    <a:pt x="104134" y="17160"/>
                    <a:pt x="104202" y="17293"/>
                    <a:pt x="104335" y="17356"/>
                  </a:cubicBezTo>
                  <a:cubicBezTo>
                    <a:pt x="104335" y="17425"/>
                    <a:pt x="104399" y="17425"/>
                    <a:pt x="104399" y="17489"/>
                  </a:cubicBezTo>
                  <a:lnTo>
                    <a:pt x="104664" y="17754"/>
                  </a:lnTo>
                  <a:lnTo>
                    <a:pt x="104796" y="17886"/>
                  </a:lnTo>
                  <a:cubicBezTo>
                    <a:pt x="104865" y="17955"/>
                    <a:pt x="104928" y="18019"/>
                    <a:pt x="105061" y="18088"/>
                  </a:cubicBezTo>
                  <a:cubicBezTo>
                    <a:pt x="105061" y="18151"/>
                    <a:pt x="105130" y="18220"/>
                    <a:pt x="105193" y="18284"/>
                  </a:cubicBezTo>
                  <a:lnTo>
                    <a:pt x="105395" y="18485"/>
                  </a:lnTo>
                  <a:lnTo>
                    <a:pt x="105527" y="18618"/>
                  </a:lnTo>
                  <a:lnTo>
                    <a:pt x="105723" y="18814"/>
                  </a:lnTo>
                  <a:lnTo>
                    <a:pt x="105856" y="18946"/>
                  </a:lnTo>
                  <a:lnTo>
                    <a:pt x="105925" y="19015"/>
                  </a:lnTo>
                  <a:lnTo>
                    <a:pt x="106121" y="19211"/>
                  </a:lnTo>
                  <a:lnTo>
                    <a:pt x="106322" y="19413"/>
                  </a:lnTo>
                  <a:cubicBezTo>
                    <a:pt x="106386" y="19476"/>
                    <a:pt x="106455" y="19545"/>
                    <a:pt x="106455" y="19609"/>
                  </a:cubicBezTo>
                  <a:cubicBezTo>
                    <a:pt x="106518" y="19609"/>
                    <a:pt x="106587" y="19678"/>
                    <a:pt x="106651" y="19741"/>
                  </a:cubicBezTo>
                  <a:lnTo>
                    <a:pt x="106852" y="19943"/>
                  </a:lnTo>
                  <a:lnTo>
                    <a:pt x="107048" y="20139"/>
                  </a:lnTo>
                  <a:lnTo>
                    <a:pt x="107250" y="20340"/>
                  </a:lnTo>
                  <a:lnTo>
                    <a:pt x="107446" y="20536"/>
                  </a:lnTo>
                  <a:lnTo>
                    <a:pt x="107578" y="20669"/>
                  </a:lnTo>
                  <a:lnTo>
                    <a:pt x="107780" y="20870"/>
                  </a:lnTo>
                  <a:cubicBezTo>
                    <a:pt x="107843" y="20934"/>
                    <a:pt x="107912" y="21002"/>
                    <a:pt x="107976" y="21002"/>
                  </a:cubicBezTo>
                  <a:cubicBezTo>
                    <a:pt x="108045" y="21135"/>
                    <a:pt x="108108" y="21199"/>
                    <a:pt x="108177" y="21267"/>
                  </a:cubicBezTo>
                  <a:cubicBezTo>
                    <a:pt x="108241" y="21267"/>
                    <a:pt x="108241" y="21331"/>
                    <a:pt x="108309" y="21400"/>
                  </a:cubicBezTo>
                  <a:lnTo>
                    <a:pt x="108506" y="21596"/>
                  </a:lnTo>
                  <a:cubicBezTo>
                    <a:pt x="108574" y="21665"/>
                    <a:pt x="108638" y="21728"/>
                    <a:pt x="108707" y="21728"/>
                  </a:cubicBezTo>
                  <a:cubicBezTo>
                    <a:pt x="108771" y="21797"/>
                    <a:pt x="108839" y="21861"/>
                    <a:pt x="108903" y="21993"/>
                  </a:cubicBezTo>
                  <a:cubicBezTo>
                    <a:pt x="108972" y="21993"/>
                    <a:pt x="108972" y="22062"/>
                    <a:pt x="109036" y="22126"/>
                  </a:cubicBezTo>
                  <a:lnTo>
                    <a:pt x="109237" y="22327"/>
                  </a:lnTo>
                  <a:cubicBezTo>
                    <a:pt x="109300" y="22391"/>
                    <a:pt x="109369" y="22391"/>
                    <a:pt x="109433" y="22460"/>
                  </a:cubicBezTo>
                  <a:lnTo>
                    <a:pt x="109634" y="22656"/>
                  </a:lnTo>
                  <a:cubicBezTo>
                    <a:pt x="109698" y="22725"/>
                    <a:pt x="109767" y="22788"/>
                    <a:pt x="109767" y="22857"/>
                  </a:cubicBezTo>
                  <a:cubicBezTo>
                    <a:pt x="109830" y="22921"/>
                    <a:pt x="109963" y="22990"/>
                    <a:pt x="110032" y="23053"/>
                  </a:cubicBezTo>
                  <a:lnTo>
                    <a:pt x="110164" y="23186"/>
                  </a:lnTo>
                  <a:lnTo>
                    <a:pt x="110360" y="23387"/>
                  </a:lnTo>
                  <a:cubicBezTo>
                    <a:pt x="110429" y="23451"/>
                    <a:pt x="110493" y="23451"/>
                    <a:pt x="110493" y="23520"/>
                  </a:cubicBezTo>
                  <a:cubicBezTo>
                    <a:pt x="110625" y="23583"/>
                    <a:pt x="110694" y="23652"/>
                    <a:pt x="110758" y="23716"/>
                  </a:cubicBezTo>
                  <a:cubicBezTo>
                    <a:pt x="110758" y="23785"/>
                    <a:pt x="110827" y="23848"/>
                    <a:pt x="110890" y="23848"/>
                  </a:cubicBezTo>
                  <a:lnTo>
                    <a:pt x="111092" y="24050"/>
                  </a:lnTo>
                  <a:lnTo>
                    <a:pt x="111288" y="24246"/>
                  </a:lnTo>
                  <a:lnTo>
                    <a:pt x="111489" y="24447"/>
                  </a:lnTo>
                  <a:lnTo>
                    <a:pt x="111622" y="24580"/>
                  </a:lnTo>
                  <a:lnTo>
                    <a:pt x="111818" y="24776"/>
                  </a:lnTo>
                  <a:cubicBezTo>
                    <a:pt x="111887" y="24776"/>
                    <a:pt x="111950" y="24845"/>
                    <a:pt x="112019" y="24908"/>
                  </a:cubicBezTo>
                  <a:lnTo>
                    <a:pt x="112215" y="25110"/>
                  </a:lnTo>
                  <a:lnTo>
                    <a:pt x="112348" y="25242"/>
                  </a:lnTo>
                  <a:lnTo>
                    <a:pt x="112549" y="25438"/>
                  </a:lnTo>
                  <a:cubicBezTo>
                    <a:pt x="112613" y="25507"/>
                    <a:pt x="112682" y="25507"/>
                    <a:pt x="112745" y="25571"/>
                  </a:cubicBezTo>
                  <a:lnTo>
                    <a:pt x="112946" y="25772"/>
                  </a:lnTo>
                  <a:lnTo>
                    <a:pt x="113079" y="25904"/>
                  </a:lnTo>
                  <a:lnTo>
                    <a:pt x="113275" y="26101"/>
                  </a:lnTo>
                  <a:cubicBezTo>
                    <a:pt x="113344" y="26101"/>
                    <a:pt x="113408" y="26169"/>
                    <a:pt x="113476" y="26233"/>
                  </a:cubicBezTo>
                  <a:cubicBezTo>
                    <a:pt x="113476" y="26302"/>
                    <a:pt x="113540" y="26365"/>
                    <a:pt x="113609" y="26365"/>
                  </a:cubicBezTo>
                  <a:lnTo>
                    <a:pt x="113805" y="26567"/>
                  </a:lnTo>
                  <a:cubicBezTo>
                    <a:pt x="113874" y="26630"/>
                    <a:pt x="113937" y="26630"/>
                    <a:pt x="114006" y="26699"/>
                  </a:cubicBezTo>
                  <a:cubicBezTo>
                    <a:pt x="114070" y="26763"/>
                    <a:pt x="114139" y="26832"/>
                    <a:pt x="114139" y="26895"/>
                  </a:cubicBezTo>
                  <a:cubicBezTo>
                    <a:pt x="117451" y="29747"/>
                    <a:pt x="120896" y="32460"/>
                    <a:pt x="124605" y="34648"/>
                  </a:cubicBezTo>
                  <a:cubicBezTo>
                    <a:pt x="130964" y="38422"/>
                    <a:pt x="136926" y="41204"/>
                    <a:pt x="142554" y="43658"/>
                  </a:cubicBezTo>
                  <a:cubicBezTo>
                    <a:pt x="142623" y="43658"/>
                    <a:pt x="142687" y="43721"/>
                    <a:pt x="142756" y="43721"/>
                  </a:cubicBezTo>
                  <a:cubicBezTo>
                    <a:pt x="142819" y="43790"/>
                    <a:pt x="142819" y="43790"/>
                    <a:pt x="142888" y="43790"/>
                  </a:cubicBezTo>
                  <a:cubicBezTo>
                    <a:pt x="142952" y="43854"/>
                    <a:pt x="143021" y="43854"/>
                    <a:pt x="143084" y="43854"/>
                  </a:cubicBezTo>
                  <a:cubicBezTo>
                    <a:pt x="143084" y="43922"/>
                    <a:pt x="143153" y="43922"/>
                    <a:pt x="143217" y="43922"/>
                  </a:cubicBezTo>
                  <a:cubicBezTo>
                    <a:pt x="143286" y="43986"/>
                    <a:pt x="143349" y="43986"/>
                    <a:pt x="143418" y="44055"/>
                  </a:cubicBezTo>
                  <a:lnTo>
                    <a:pt x="143482" y="44055"/>
                  </a:lnTo>
                  <a:cubicBezTo>
                    <a:pt x="143551" y="44119"/>
                    <a:pt x="143614" y="44119"/>
                    <a:pt x="143683" y="44187"/>
                  </a:cubicBezTo>
                  <a:lnTo>
                    <a:pt x="143816" y="44187"/>
                  </a:lnTo>
                  <a:cubicBezTo>
                    <a:pt x="143879" y="44251"/>
                    <a:pt x="143948" y="44251"/>
                    <a:pt x="144012" y="44320"/>
                  </a:cubicBezTo>
                  <a:lnTo>
                    <a:pt x="144144" y="44320"/>
                  </a:lnTo>
                  <a:cubicBezTo>
                    <a:pt x="144213" y="44384"/>
                    <a:pt x="144277" y="44384"/>
                    <a:pt x="144346" y="44452"/>
                  </a:cubicBezTo>
                  <a:cubicBezTo>
                    <a:pt x="144409" y="44452"/>
                    <a:pt x="144409" y="44452"/>
                    <a:pt x="144478" y="44516"/>
                  </a:cubicBezTo>
                  <a:cubicBezTo>
                    <a:pt x="144542" y="44516"/>
                    <a:pt x="144610" y="44516"/>
                    <a:pt x="144674" y="44585"/>
                  </a:cubicBezTo>
                  <a:cubicBezTo>
                    <a:pt x="144674" y="44585"/>
                    <a:pt x="144743" y="44585"/>
                    <a:pt x="144807" y="44649"/>
                  </a:cubicBezTo>
                  <a:cubicBezTo>
                    <a:pt x="144875" y="44649"/>
                    <a:pt x="144939" y="44649"/>
                    <a:pt x="145008" y="44717"/>
                  </a:cubicBezTo>
                  <a:cubicBezTo>
                    <a:pt x="145008" y="44717"/>
                    <a:pt x="145072" y="44717"/>
                    <a:pt x="145072" y="44781"/>
                  </a:cubicBezTo>
                  <a:cubicBezTo>
                    <a:pt x="145140" y="44781"/>
                    <a:pt x="145204" y="44850"/>
                    <a:pt x="145273" y="44850"/>
                  </a:cubicBezTo>
                  <a:cubicBezTo>
                    <a:pt x="145337" y="44850"/>
                    <a:pt x="145337" y="44850"/>
                    <a:pt x="145405" y="44913"/>
                  </a:cubicBezTo>
                  <a:cubicBezTo>
                    <a:pt x="145469" y="44913"/>
                    <a:pt x="145538" y="44982"/>
                    <a:pt x="145601" y="44982"/>
                  </a:cubicBezTo>
                  <a:cubicBezTo>
                    <a:pt x="145670" y="44982"/>
                    <a:pt x="145670" y="45046"/>
                    <a:pt x="145734" y="45046"/>
                  </a:cubicBezTo>
                  <a:cubicBezTo>
                    <a:pt x="145803" y="45046"/>
                    <a:pt x="145866" y="45115"/>
                    <a:pt x="145935" y="45115"/>
                  </a:cubicBezTo>
                  <a:cubicBezTo>
                    <a:pt x="145935" y="45115"/>
                    <a:pt x="145999" y="45178"/>
                    <a:pt x="146068" y="45178"/>
                  </a:cubicBezTo>
                  <a:cubicBezTo>
                    <a:pt x="146131" y="45178"/>
                    <a:pt x="146200" y="45247"/>
                    <a:pt x="146264" y="45247"/>
                  </a:cubicBezTo>
                  <a:lnTo>
                    <a:pt x="146333" y="45311"/>
                  </a:lnTo>
                  <a:cubicBezTo>
                    <a:pt x="146396" y="45311"/>
                    <a:pt x="146465" y="45380"/>
                    <a:pt x="146529" y="45380"/>
                  </a:cubicBezTo>
                  <a:cubicBezTo>
                    <a:pt x="146598" y="45380"/>
                    <a:pt x="146598" y="45443"/>
                    <a:pt x="146661" y="45443"/>
                  </a:cubicBezTo>
                  <a:cubicBezTo>
                    <a:pt x="146730" y="45443"/>
                    <a:pt x="146794" y="45512"/>
                    <a:pt x="146863" y="45512"/>
                  </a:cubicBezTo>
                  <a:cubicBezTo>
                    <a:pt x="146926" y="45576"/>
                    <a:pt x="146926" y="45576"/>
                    <a:pt x="146995" y="45576"/>
                  </a:cubicBezTo>
                  <a:cubicBezTo>
                    <a:pt x="147059" y="45576"/>
                    <a:pt x="147128" y="45645"/>
                    <a:pt x="147191" y="45645"/>
                  </a:cubicBezTo>
                  <a:cubicBezTo>
                    <a:pt x="147191" y="45708"/>
                    <a:pt x="147260" y="45708"/>
                    <a:pt x="147324" y="45708"/>
                  </a:cubicBezTo>
                  <a:cubicBezTo>
                    <a:pt x="147393" y="45777"/>
                    <a:pt x="147456" y="45777"/>
                    <a:pt x="147525" y="45777"/>
                  </a:cubicBezTo>
                  <a:cubicBezTo>
                    <a:pt x="147525" y="45841"/>
                    <a:pt x="147589" y="45841"/>
                    <a:pt x="147589" y="45841"/>
                  </a:cubicBezTo>
                  <a:cubicBezTo>
                    <a:pt x="147658" y="45910"/>
                    <a:pt x="147721" y="45910"/>
                    <a:pt x="147854" y="45973"/>
                  </a:cubicBezTo>
                  <a:lnTo>
                    <a:pt x="147923" y="45973"/>
                  </a:lnTo>
                  <a:cubicBezTo>
                    <a:pt x="147986" y="46042"/>
                    <a:pt x="148055" y="46042"/>
                    <a:pt x="148119" y="46106"/>
                  </a:cubicBezTo>
                  <a:lnTo>
                    <a:pt x="148251" y="46106"/>
                  </a:lnTo>
                  <a:cubicBezTo>
                    <a:pt x="148320" y="46175"/>
                    <a:pt x="148384" y="46175"/>
                    <a:pt x="148453" y="46238"/>
                  </a:cubicBezTo>
                  <a:lnTo>
                    <a:pt x="148516" y="46238"/>
                  </a:lnTo>
                  <a:cubicBezTo>
                    <a:pt x="148649" y="46307"/>
                    <a:pt x="148718" y="46307"/>
                    <a:pt x="148781" y="46371"/>
                  </a:cubicBezTo>
                  <a:lnTo>
                    <a:pt x="148850" y="46371"/>
                  </a:lnTo>
                  <a:cubicBezTo>
                    <a:pt x="148914" y="46440"/>
                    <a:pt x="149046" y="46440"/>
                    <a:pt x="149115" y="46503"/>
                  </a:cubicBezTo>
                  <a:lnTo>
                    <a:pt x="149179" y="46503"/>
                  </a:lnTo>
                  <a:cubicBezTo>
                    <a:pt x="149247" y="46572"/>
                    <a:pt x="149311" y="46572"/>
                    <a:pt x="149444" y="46636"/>
                  </a:cubicBezTo>
                  <a:cubicBezTo>
                    <a:pt x="149576" y="46705"/>
                    <a:pt x="149645" y="46768"/>
                    <a:pt x="149777" y="46768"/>
                  </a:cubicBezTo>
                  <a:cubicBezTo>
                    <a:pt x="149910" y="46837"/>
                    <a:pt x="149974" y="46901"/>
                    <a:pt x="150106" y="46901"/>
                  </a:cubicBezTo>
                  <a:cubicBezTo>
                    <a:pt x="150175" y="46970"/>
                    <a:pt x="150238" y="46970"/>
                    <a:pt x="150307" y="47033"/>
                  </a:cubicBezTo>
                  <a:cubicBezTo>
                    <a:pt x="151340" y="47462"/>
                    <a:pt x="152320" y="47833"/>
                    <a:pt x="153295" y="48248"/>
                  </a:cubicBezTo>
                  <a:lnTo>
                    <a:pt x="153295" y="48248"/>
                  </a:lnTo>
                  <a:cubicBezTo>
                    <a:pt x="153182" y="48192"/>
                    <a:pt x="153069" y="48132"/>
                    <a:pt x="152957" y="48093"/>
                  </a:cubicBezTo>
                  <a:cubicBezTo>
                    <a:pt x="151961" y="47632"/>
                    <a:pt x="150901" y="47166"/>
                    <a:pt x="149841" y="46705"/>
                  </a:cubicBezTo>
                  <a:cubicBezTo>
                    <a:pt x="149777" y="46636"/>
                    <a:pt x="149709" y="46636"/>
                    <a:pt x="149645" y="46636"/>
                  </a:cubicBezTo>
                  <a:cubicBezTo>
                    <a:pt x="149512" y="46572"/>
                    <a:pt x="149444" y="46503"/>
                    <a:pt x="149311" y="46503"/>
                  </a:cubicBezTo>
                  <a:lnTo>
                    <a:pt x="149311" y="46440"/>
                  </a:lnTo>
                  <a:cubicBezTo>
                    <a:pt x="149247" y="46440"/>
                    <a:pt x="149115" y="46371"/>
                    <a:pt x="149046" y="46371"/>
                  </a:cubicBezTo>
                  <a:lnTo>
                    <a:pt x="148983" y="46307"/>
                  </a:lnTo>
                  <a:cubicBezTo>
                    <a:pt x="148914" y="46307"/>
                    <a:pt x="148850" y="46238"/>
                    <a:pt x="148781" y="46238"/>
                  </a:cubicBezTo>
                  <a:cubicBezTo>
                    <a:pt x="148718" y="46238"/>
                    <a:pt x="148718" y="46238"/>
                    <a:pt x="148718" y="46175"/>
                  </a:cubicBezTo>
                  <a:cubicBezTo>
                    <a:pt x="148649" y="46175"/>
                    <a:pt x="148516" y="46106"/>
                    <a:pt x="148453" y="46106"/>
                  </a:cubicBezTo>
                  <a:cubicBezTo>
                    <a:pt x="148453" y="46106"/>
                    <a:pt x="148384" y="46106"/>
                    <a:pt x="148384" y="46042"/>
                  </a:cubicBezTo>
                  <a:cubicBezTo>
                    <a:pt x="148320" y="46042"/>
                    <a:pt x="148251" y="45973"/>
                    <a:pt x="148188" y="45973"/>
                  </a:cubicBezTo>
                  <a:cubicBezTo>
                    <a:pt x="148119" y="45973"/>
                    <a:pt x="148119" y="45973"/>
                    <a:pt x="148055" y="45910"/>
                  </a:cubicBezTo>
                  <a:cubicBezTo>
                    <a:pt x="147986" y="45910"/>
                    <a:pt x="147923" y="45841"/>
                    <a:pt x="147854" y="45841"/>
                  </a:cubicBezTo>
                  <a:cubicBezTo>
                    <a:pt x="147854" y="45841"/>
                    <a:pt x="147790" y="45841"/>
                    <a:pt x="147790" y="45777"/>
                  </a:cubicBezTo>
                  <a:cubicBezTo>
                    <a:pt x="147721" y="45777"/>
                    <a:pt x="147658" y="45708"/>
                    <a:pt x="147525" y="45708"/>
                  </a:cubicBezTo>
                  <a:lnTo>
                    <a:pt x="147456" y="45645"/>
                  </a:lnTo>
                  <a:cubicBezTo>
                    <a:pt x="147393" y="45645"/>
                    <a:pt x="147324" y="45576"/>
                    <a:pt x="147260" y="45576"/>
                  </a:cubicBezTo>
                  <a:cubicBezTo>
                    <a:pt x="147191" y="45576"/>
                    <a:pt x="147191" y="45576"/>
                    <a:pt x="147128" y="45512"/>
                  </a:cubicBezTo>
                  <a:cubicBezTo>
                    <a:pt x="147059" y="45512"/>
                    <a:pt x="146995" y="45443"/>
                    <a:pt x="146926" y="45443"/>
                  </a:cubicBezTo>
                  <a:cubicBezTo>
                    <a:pt x="146926" y="45443"/>
                    <a:pt x="146863" y="45443"/>
                    <a:pt x="146863" y="45380"/>
                  </a:cubicBezTo>
                  <a:cubicBezTo>
                    <a:pt x="146794" y="45380"/>
                    <a:pt x="146730" y="45311"/>
                    <a:pt x="146661" y="45311"/>
                  </a:cubicBezTo>
                  <a:cubicBezTo>
                    <a:pt x="146598" y="45311"/>
                    <a:pt x="146598" y="45311"/>
                    <a:pt x="146529" y="45247"/>
                  </a:cubicBezTo>
                  <a:cubicBezTo>
                    <a:pt x="146465" y="45247"/>
                    <a:pt x="146396" y="45178"/>
                    <a:pt x="146333" y="45178"/>
                  </a:cubicBezTo>
                  <a:cubicBezTo>
                    <a:pt x="146333" y="45178"/>
                    <a:pt x="146264" y="45178"/>
                    <a:pt x="146200" y="45115"/>
                  </a:cubicBezTo>
                  <a:cubicBezTo>
                    <a:pt x="146131" y="45115"/>
                    <a:pt x="146068" y="45046"/>
                    <a:pt x="145999" y="45046"/>
                  </a:cubicBezTo>
                  <a:cubicBezTo>
                    <a:pt x="145999" y="45046"/>
                    <a:pt x="145935" y="45046"/>
                    <a:pt x="145935" y="44982"/>
                  </a:cubicBezTo>
                  <a:cubicBezTo>
                    <a:pt x="145866" y="44982"/>
                    <a:pt x="145803" y="44913"/>
                    <a:pt x="145734" y="44913"/>
                  </a:cubicBezTo>
                  <a:cubicBezTo>
                    <a:pt x="145670" y="44913"/>
                    <a:pt x="145670" y="44850"/>
                    <a:pt x="145601" y="44850"/>
                  </a:cubicBezTo>
                  <a:cubicBezTo>
                    <a:pt x="145538" y="44850"/>
                    <a:pt x="145469" y="44781"/>
                    <a:pt x="145405" y="44781"/>
                  </a:cubicBezTo>
                  <a:cubicBezTo>
                    <a:pt x="145337" y="44781"/>
                    <a:pt x="145337" y="44717"/>
                    <a:pt x="145273" y="44717"/>
                  </a:cubicBezTo>
                  <a:cubicBezTo>
                    <a:pt x="145204" y="44717"/>
                    <a:pt x="145140" y="44649"/>
                    <a:pt x="145072" y="44649"/>
                  </a:cubicBezTo>
                  <a:lnTo>
                    <a:pt x="145008" y="44585"/>
                  </a:lnTo>
                  <a:cubicBezTo>
                    <a:pt x="144939" y="44585"/>
                    <a:pt x="144875" y="44516"/>
                    <a:pt x="144807" y="44516"/>
                  </a:cubicBezTo>
                  <a:cubicBezTo>
                    <a:pt x="144743" y="44516"/>
                    <a:pt x="144743" y="44452"/>
                    <a:pt x="144674" y="44452"/>
                  </a:cubicBezTo>
                  <a:cubicBezTo>
                    <a:pt x="144610" y="44452"/>
                    <a:pt x="144542" y="44384"/>
                    <a:pt x="144478" y="44384"/>
                  </a:cubicBezTo>
                  <a:cubicBezTo>
                    <a:pt x="144409" y="44384"/>
                    <a:pt x="144409" y="44320"/>
                    <a:pt x="144346" y="44320"/>
                  </a:cubicBezTo>
                  <a:cubicBezTo>
                    <a:pt x="144277" y="44320"/>
                    <a:pt x="144213" y="44251"/>
                    <a:pt x="144144" y="44251"/>
                  </a:cubicBezTo>
                  <a:lnTo>
                    <a:pt x="144081" y="44187"/>
                  </a:lnTo>
                  <a:cubicBezTo>
                    <a:pt x="144012" y="44187"/>
                    <a:pt x="143879" y="44119"/>
                    <a:pt x="143816" y="44119"/>
                  </a:cubicBezTo>
                  <a:cubicBezTo>
                    <a:pt x="143816" y="44055"/>
                    <a:pt x="143747" y="44055"/>
                    <a:pt x="143747" y="44055"/>
                  </a:cubicBezTo>
                  <a:cubicBezTo>
                    <a:pt x="143683" y="44055"/>
                    <a:pt x="143614" y="43986"/>
                    <a:pt x="143551" y="43986"/>
                  </a:cubicBezTo>
                  <a:cubicBezTo>
                    <a:pt x="143482" y="43922"/>
                    <a:pt x="143482" y="43922"/>
                    <a:pt x="143418" y="43922"/>
                  </a:cubicBezTo>
                  <a:cubicBezTo>
                    <a:pt x="143349" y="43922"/>
                    <a:pt x="143286" y="43854"/>
                    <a:pt x="143217" y="43854"/>
                  </a:cubicBezTo>
                  <a:cubicBezTo>
                    <a:pt x="143153" y="43790"/>
                    <a:pt x="143153" y="43790"/>
                    <a:pt x="143084" y="43790"/>
                  </a:cubicBezTo>
                  <a:cubicBezTo>
                    <a:pt x="143021" y="43721"/>
                    <a:pt x="142952" y="43721"/>
                    <a:pt x="142888" y="43721"/>
                  </a:cubicBezTo>
                  <a:cubicBezTo>
                    <a:pt x="142888" y="43658"/>
                    <a:pt x="142819" y="43658"/>
                    <a:pt x="142819" y="43658"/>
                  </a:cubicBezTo>
                  <a:cubicBezTo>
                    <a:pt x="142756" y="43589"/>
                    <a:pt x="142623" y="43589"/>
                    <a:pt x="142554" y="43525"/>
                  </a:cubicBezTo>
                  <a:cubicBezTo>
                    <a:pt x="136990" y="41071"/>
                    <a:pt x="130964" y="38289"/>
                    <a:pt x="124669" y="34580"/>
                  </a:cubicBezTo>
                  <a:cubicBezTo>
                    <a:pt x="120959" y="32396"/>
                    <a:pt x="117515" y="29678"/>
                    <a:pt x="114271" y="26832"/>
                  </a:cubicBezTo>
                  <a:lnTo>
                    <a:pt x="114070" y="26630"/>
                  </a:lnTo>
                  <a:cubicBezTo>
                    <a:pt x="114006" y="26567"/>
                    <a:pt x="113937" y="26567"/>
                    <a:pt x="113874" y="26498"/>
                  </a:cubicBezTo>
                  <a:cubicBezTo>
                    <a:pt x="113805" y="26434"/>
                    <a:pt x="113805" y="26365"/>
                    <a:pt x="113741" y="26302"/>
                  </a:cubicBezTo>
                  <a:cubicBezTo>
                    <a:pt x="113673" y="26302"/>
                    <a:pt x="113609" y="26233"/>
                    <a:pt x="113540" y="26169"/>
                  </a:cubicBezTo>
                  <a:cubicBezTo>
                    <a:pt x="113476" y="26101"/>
                    <a:pt x="113408" y="26037"/>
                    <a:pt x="113344" y="26037"/>
                  </a:cubicBezTo>
                  <a:lnTo>
                    <a:pt x="113143" y="25836"/>
                  </a:lnTo>
                  <a:cubicBezTo>
                    <a:pt x="113143" y="25772"/>
                    <a:pt x="113079" y="25703"/>
                    <a:pt x="113010" y="25703"/>
                  </a:cubicBezTo>
                  <a:lnTo>
                    <a:pt x="112814" y="25507"/>
                  </a:lnTo>
                  <a:cubicBezTo>
                    <a:pt x="112745" y="25438"/>
                    <a:pt x="112682" y="25438"/>
                    <a:pt x="112613" y="25374"/>
                  </a:cubicBezTo>
                  <a:cubicBezTo>
                    <a:pt x="112549" y="25306"/>
                    <a:pt x="112549" y="25242"/>
                    <a:pt x="112480" y="25173"/>
                  </a:cubicBezTo>
                  <a:cubicBezTo>
                    <a:pt x="112417" y="25110"/>
                    <a:pt x="112348" y="25110"/>
                    <a:pt x="112284" y="25041"/>
                  </a:cubicBezTo>
                  <a:lnTo>
                    <a:pt x="112083" y="24845"/>
                  </a:lnTo>
                  <a:cubicBezTo>
                    <a:pt x="112019" y="24776"/>
                    <a:pt x="111950" y="24776"/>
                    <a:pt x="111950" y="24712"/>
                  </a:cubicBezTo>
                  <a:lnTo>
                    <a:pt x="111754" y="24511"/>
                  </a:lnTo>
                  <a:cubicBezTo>
                    <a:pt x="111685" y="24447"/>
                    <a:pt x="111622" y="24378"/>
                    <a:pt x="111553" y="24378"/>
                  </a:cubicBezTo>
                  <a:lnTo>
                    <a:pt x="111357" y="24182"/>
                  </a:lnTo>
                  <a:cubicBezTo>
                    <a:pt x="111288" y="24113"/>
                    <a:pt x="111288" y="24050"/>
                    <a:pt x="111224" y="24050"/>
                  </a:cubicBezTo>
                  <a:lnTo>
                    <a:pt x="111023" y="23848"/>
                  </a:lnTo>
                  <a:lnTo>
                    <a:pt x="110827" y="23652"/>
                  </a:lnTo>
                  <a:lnTo>
                    <a:pt x="110625" y="23451"/>
                  </a:lnTo>
                  <a:cubicBezTo>
                    <a:pt x="110562" y="23451"/>
                    <a:pt x="110562" y="23387"/>
                    <a:pt x="110493" y="23318"/>
                  </a:cubicBezTo>
                  <a:lnTo>
                    <a:pt x="110297" y="23122"/>
                  </a:lnTo>
                  <a:cubicBezTo>
                    <a:pt x="110228" y="23053"/>
                    <a:pt x="110164" y="23053"/>
                    <a:pt x="110095" y="22990"/>
                  </a:cubicBezTo>
                  <a:lnTo>
                    <a:pt x="109899" y="22788"/>
                  </a:lnTo>
                  <a:cubicBezTo>
                    <a:pt x="109830" y="22725"/>
                    <a:pt x="109830" y="22656"/>
                    <a:pt x="109767" y="22656"/>
                  </a:cubicBezTo>
                  <a:lnTo>
                    <a:pt x="109565" y="22460"/>
                  </a:lnTo>
                  <a:lnTo>
                    <a:pt x="109369" y="22258"/>
                  </a:lnTo>
                  <a:lnTo>
                    <a:pt x="109168" y="22062"/>
                  </a:lnTo>
                  <a:cubicBezTo>
                    <a:pt x="109104" y="22062"/>
                    <a:pt x="109104" y="21993"/>
                    <a:pt x="109036" y="21930"/>
                  </a:cubicBezTo>
                  <a:lnTo>
                    <a:pt x="108839" y="21728"/>
                  </a:lnTo>
                  <a:cubicBezTo>
                    <a:pt x="108771" y="21665"/>
                    <a:pt x="108707" y="21596"/>
                    <a:pt x="108638" y="21596"/>
                  </a:cubicBezTo>
                  <a:lnTo>
                    <a:pt x="108442" y="21400"/>
                  </a:lnTo>
                  <a:cubicBezTo>
                    <a:pt x="108373" y="21331"/>
                    <a:pt x="108373" y="21267"/>
                    <a:pt x="108309" y="21199"/>
                  </a:cubicBezTo>
                  <a:lnTo>
                    <a:pt x="108108" y="21002"/>
                  </a:lnTo>
                  <a:cubicBezTo>
                    <a:pt x="108045" y="21002"/>
                    <a:pt x="107976" y="20934"/>
                    <a:pt x="107912" y="20870"/>
                  </a:cubicBezTo>
                  <a:lnTo>
                    <a:pt x="107711" y="20669"/>
                  </a:lnTo>
                  <a:cubicBezTo>
                    <a:pt x="107711" y="20605"/>
                    <a:pt x="107647" y="20536"/>
                    <a:pt x="107578" y="20536"/>
                  </a:cubicBezTo>
                  <a:lnTo>
                    <a:pt x="107382" y="20340"/>
                  </a:lnTo>
                  <a:lnTo>
                    <a:pt x="107181" y="20139"/>
                  </a:lnTo>
                  <a:cubicBezTo>
                    <a:pt x="107117" y="20075"/>
                    <a:pt x="107117" y="20006"/>
                    <a:pt x="107048" y="19943"/>
                  </a:cubicBezTo>
                  <a:cubicBezTo>
                    <a:pt x="106985" y="19874"/>
                    <a:pt x="106916" y="19810"/>
                    <a:pt x="106852" y="19810"/>
                  </a:cubicBezTo>
                  <a:lnTo>
                    <a:pt x="106651" y="19609"/>
                  </a:lnTo>
                  <a:lnTo>
                    <a:pt x="106455" y="19413"/>
                  </a:lnTo>
                  <a:cubicBezTo>
                    <a:pt x="106455" y="19344"/>
                    <a:pt x="106386" y="19280"/>
                    <a:pt x="106322" y="19280"/>
                  </a:cubicBezTo>
                  <a:lnTo>
                    <a:pt x="106121" y="19079"/>
                  </a:lnTo>
                  <a:cubicBezTo>
                    <a:pt x="106057" y="19015"/>
                    <a:pt x="105988" y="18946"/>
                    <a:pt x="105988" y="18883"/>
                  </a:cubicBezTo>
                  <a:cubicBezTo>
                    <a:pt x="105925" y="18814"/>
                    <a:pt x="105856" y="18750"/>
                    <a:pt x="105723" y="18681"/>
                  </a:cubicBezTo>
                  <a:cubicBezTo>
                    <a:pt x="105723" y="18618"/>
                    <a:pt x="105660" y="18618"/>
                    <a:pt x="105591" y="18549"/>
                  </a:cubicBezTo>
                  <a:lnTo>
                    <a:pt x="105395" y="18353"/>
                  </a:lnTo>
                  <a:cubicBezTo>
                    <a:pt x="105326" y="18284"/>
                    <a:pt x="105326" y="18220"/>
                    <a:pt x="105262" y="18220"/>
                  </a:cubicBezTo>
                  <a:cubicBezTo>
                    <a:pt x="105193" y="18151"/>
                    <a:pt x="105130" y="18019"/>
                    <a:pt x="105061" y="17955"/>
                  </a:cubicBezTo>
                  <a:cubicBezTo>
                    <a:pt x="104997" y="17955"/>
                    <a:pt x="104997" y="17886"/>
                    <a:pt x="104928" y="17886"/>
                  </a:cubicBezTo>
                  <a:cubicBezTo>
                    <a:pt x="104865" y="17754"/>
                    <a:pt x="104732" y="17690"/>
                    <a:pt x="104664" y="17621"/>
                  </a:cubicBezTo>
                  <a:cubicBezTo>
                    <a:pt x="104664" y="17558"/>
                    <a:pt x="104664" y="17558"/>
                    <a:pt x="104600" y="17558"/>
                  </a:cubicBezTo>
                  <a:cubicBezTo>
                    <a:pt x="104531" y="17425"/>
                    <a:pt x="104399" y="17356"/>
                    <a:pt x="104335" y="17224"/>
                  </a:cubicBezTo>
                  <a:cubicBezTo>
                    <a:pt x="104266" y="17224"/>
                    <a:pt x="104266" y="17160"/>
                    <a:pt x="104202" y="17160"/>
                  </a:cubicBezTo>
                  <a:cubicBezTo>
                    <a:pt x="103540" y="16429"/>
                    <a:pt x="102878" y="15767"/>
                    <a:pt x="102146" y="15041"/>
                  </a:cubicBezTo>
                  <a:cubicBezTo>
                    <a:pt x="101950" y="14839"/>
                    <a:pt x="101685" y="14574"/>
                    <a:pt x="101420" y="14378"/>
                  </a:cubicBezTo>
                  <a:close/>
                  <a:moveTo>
                    <a:pt x="153295" y="48248"/>
                  </a:moveTo>
                  <a:cubicBezTo>
                    <a:pt x="153380" y="48290"/>
                    <a:pt x="153466" y="48331"/>
                    <a:pt x="153551" y="48358"/>
                  </a:cubicBezTo>
                  <a:cubicBezTo>
                    <a:pt x="153465" y="48321"/>
                    <a:pt x="153380" y="48284"/>
                    <a:pt x="153295" y="48248"/>
                  </a:cubicBezTo>
                  <a:close/>
                  <a:moveTo>
                    <a:pt x="78299" y="1"/>
                  </a:moveTo>
                  <a:cubicBezTo>
                    <a:pt x="69157" y="1"/>
                    <a:pt x="62867" y="3647"/>
                    <a:pt x="58230" y="9476"/>
                  </a:cubicBezTo>
                  <a:cubicBezTo>
                    <a:pt x="51272" y="18220"/>
                    <a:pt x="48092" y="31866"/>
                    <a:pt x="44981" y="45311"/>
                  </a:cubicBezTo>
                  <a:cubicBezTo>
                    <a:pt x="44319" y="48358"/>
                    <a:pt x="43657" y="51342"/>
                    <a:pt x="42925" y="54256"/>
                  </a:cubicBezTo>
                  <a:cubicBezTo>
                    <a:pt x="42862" y="54389"/>
                    <a:pt x="42862" y="54452"/>
                    <a:pt x="42862" y="54521"/>
                  </a:cubicBezTo>
                  <a:cubicBezTo>
                    <a:pt x="42862" y="54585"/>
                    <a:pt x="42793" y="54654"/>
                    <a:pt x="42793" y="54717"/>
                  </a:cubicBezTo>
                  <a:cubicBezTo>
                    <a:pt x="42793" y="54786"/>
                    <a:pt x="42793" y="54850"/>
                    <a:pt x="42729" y="54982"/>
                  </a:cubicBezTo>
                  <a:lnTo>
                    <a:pt x="42729" y="55115"/>
                  </a:lnTo>
                  <a:cubicBezTo>
                    <a:pt x="42660" y="55184"/>
                    <a:pt x="42660" y="55316"/>
                    <a:pt x="42660" y="55380"/>
                  </a:cubicBezTo>
                  <a:cubicBezTo>
                    <a:pt x="42597" y="55449"/>
                    <a:pt x="42597" y="55512"/>
                    <a:pt x="42597" y="55512"/>
                  </a:cubicBezTo>
                  <a:cubicBezTo>
                    <a:pt x="42597" y="55645"/>
                    <a:pt x="42528" y="55714"/>
                    <a:pt x="42528" y="55846"/>
                  </a:cubicBezTo>
                  <a:cubicBezTo>
                    <a:pt x="42528" y="55846"/>
                    <a:pt x="42528" y="55910"/>
                    <a:pt x="42464" y="55979"/>
                  </a:cubicBezTo>
                  <a:cubicBezTo>
                    <a:pt x="42464" y="56042"/>
                    <a:pt x="42464" y="56111"/>
                    <a:pt x="42395" y="56244"/>
                  </a:cubicBezTo>
                  <a:lnTo>
                    <a:pt x="42395" y="56376"/>
                  </a:lnTo>
                  <a:cubicBezTo>
                    <a:pt x="42332" y="56440"/>
                    <a:pt x="42332" y="56572"/>
                    <a:pt x="42332" y="56641"/>
                  </a:cubicBezTo>
                  <a:cubicBezTo>
                    <a:pt x="42332" y="56705"/>
                    <a:pt x="42263" y="56705"/>
                    <a:pt x="42263" y="56774"/>
                  </a:cubicBezTo>
                  <a:cubicBezTo>
                    <a:pt x="42263" y="56906"/>
                    <a:pt x="42199" y="56970"/>
                    <a:pt x="42199" y="57102"/>
                  </a:cubicBezTo>
                  <a:lnTo>
                    <a:pt x="42199" y="57171"/>
                  </a:lnTo>
                  <a:cubicBezTo>
                    <a:pt x="42130" y="57304"/>
                    <a:pt x="42130" y="57367"/>
                    <a:pt x="42067" y="57500"/>
                  </a:cubicBezTo>
                  <a:lnTo>
                    <a:pt x="42067" y="57569"/>
                  </a:lnTo>
                  <a:cubicBezTo>
                    <a:pt x="42067" y="57701"/>
                    <a:pt x="41998" y="57765"/>
                    <a:pt x="41998" y="57897"/>
                  </a:cubicBezTo>
                  <a:cubicBezTo>
                    <a:pt x="41998" y="57966"/>
                    <a:pt x="41998" y="57966"/>
                    <a:pt x="41934" y="57966"/>
                  </a:cubicBezTo>
                  <a:cubicBezTo>
                    <a:pt x="41934" y="58098"/>
                    <a:pt x="41934" y="58231"/>
                    <a:pt x="41865" y="58295"/>
                  </a:cubicBezTo>
                  <a:lnTo>
                    <a:pt x="41865" y="58363"/>
                  </a:lnTo>
                  <a:cubicBezTo>
                    <a:pt x="41802" y="58496"/>
                    <a:pt x="41802" y="58628"/>
                    <a:pt x="41733" y="58761"/>
                  </a:cubicBezTo>
                  <a:cubicBezTo>
                    <a:pt x="41733" y="58893"/>
                    <a:pt x="41669" y="59026"/>
                    <a:pt x="41669" y="59158"/>
                  </a:cubicBezTo>
                  <a:cubicBezTo>
                    <a:pt x="41600" y="59291"/>
                    <a:pt x="41600" y="59423"/>
                    <a:pt x="41537" y="59556"/>
                  </a:cubicBezTo>
                  <a:cubicBezTo>
                    <a:pt x="41468" y="59688"/>
                    <a:pt x="41468" y="59821"/>
                    <a:pt x="41404" y="59953"/>
                  </a:cubicBezTo>
                  <a:cubicBezTo>
                    <a:pt x="41404" y="60086"/>
                    <a:pt x="41335" y="60218"/>
                    <a:pt x="41335" y="60351"/>
                  </a:cubicBezTo>
                  <a:cubicBezTo>
                    <a:pt x="41272" y="60414"/>
                    <a:pt x="41272" y="60547"/>
                    <a:pt x="41203" y="60679"/>
                  </a:cubicBezTo>
                  <a:cubicBezTo>
                    <a:pt x="41203" y="60812"/>
                    <a:pt x="41139" y="60944"/>
                    <a:pt x="41139" y="61077"/>
                  </a:cubicBezTo>
                  <a:cubicBezTo>
                    <a:pt x="41071" y="61146"/>
                    <a:pt x="41071" y="61146"/>
                    <a:pt x="41071" y="61209"/>
                  </a:cubicBezTo>
                  <a:cubicBezTo>
                    <a:pt x="40483" y="63269"/>
                    <a:pt x="39895" y="65275"/>
                    <a:pt x="39262" y="67226"/>
                  </a:cubicBezTo>
                  <a:lnTo>
                    <a:pt x="39262" y="67226"/>
                  </a:lnTo>
                  <a:cubicBezTo>
                    <a:pt x="39311" y="67099"/>
                    <a:pt x="39361" y="66971"/>
                    <a:pt x="39417" y="66843"/>
                  </a:cubicBezTo>
                  <a:cubicBezTo>
                    <a:pt x="40276" y="64389"/>
                    <a:pt x="41007" y="61808"/>
                    <a:pt x="41733" y="59158"/>
                  </a:cubicBezTo>
                  <a:cubicBezTo>
                    <a:pt x="41802" y="59089"/>
                    <a:pt x="41802" y="59089"/>
                    <a:pt x="41802" y="59026"/>
                  </a:cubicBezTo>
                  <a:lnTo>
                    <a:pt x="41802" y="58957"/>
                  </a:lnTo>
                  <a:cubicBezTo>
                    <a:pt x="41865" y="58893"/>
                    <a:pt x="41865" y="58761"/>
                    <a:pt x="41934" y="58628"/>
                  </a:cubicBezTo>
                  <a:cubicBezTo>
                    <a:pt x="41934" y="58496"/>
                    <a:pt x="41998" y="58363"/>
                    <a:pt x="41998" y="58231"/>
                  </a:cubicBezTo>
                  <a:lnTo>
                    <a:pt x="41998" y="58162"/>
                  </a:lnTo>
                  <a:cubicBezTo>
                    <a:pt x="42067" y="58098"/>
                    <a:pt x="42067" y="57966"/>
                    <a:pt x="42130" y="57833"/>
                  </a:cubicBezTo>
                  <a:lnTo>
                    <a:pt x="42130" y="57765"/>
                  </a:lnTo>
                  <a:cubicBezTo>
                    <a:pt x="42130" y="57701"/>
                    <a:pt x="42199" y="57569"/>
                    <a:pt x="42199" y="57500"/>
                  </a:cubicBezTo>
                  <a:lnTo>
                    <a:pt x="42199" y="57367"/>
                  </a:lnTo>
                  <a:cubicBezTo>
                    <a:pt x="42263" y="57304"/>
                    <a:pt x="42263" y="57171"/>
                    <a:pt x="42332" y="57102"/>
                  </a:cubicBezTo>
                  <a:lnTo>
                    <a:pt x="42332" y="56970"/>
                  </a:lnTo>
                  <a:cubicBezTo>
                    <a:pt x="42332" y="56906"/>
                    <a:pt x="42395" y="56774"/>
                    <a:pt x="42395" y="56705"/>
                  </a:cubicBezTo>
                  <a:cubicBezTo>
                    <a:pt x="42395" y="56641"/>
                    <a:pt x="42464" y="56641"/>
                    <a:pt x="42464" y="56572"/>
                  </a:cubicBezTo>
                  <a:cubicBezTo>
                    <a:pt x="42464" y="56509"/>
                    <a:pt x="42464" y="56376"/>
                    <a:pt x="42528" y="56307"/>
                  </a:cubicBezTo>
                  <a:lnTo>
                    <a:pt x="42528" y="56175"/>
                  </a:lnTo>
                  <a:cubicBezTo>
                    <a:pt x="42597" y="56042"/>
                    <a:pt x="42597" y="55979"/>
                    <a:pt x="42597" y="55910"/>
                  </a:cubicBezTo>
                  <a:cubicBezTo>
                    <a:pt x="42660" y="55846"/>
                    <a:pt x="42660" y="55777"/>
                    <a:pt x="42660" y="55777"/>
                  </a:cubicBezTo>
                  <a:cubicBezTo>
                    <a:pt x="42660" y="55645"/>
                    <a:pt x="42729" y="55581"/>
                    <a:pt x="42729" y="55449"/>
                  </a:cubicBezTo>
                  <a:lnTo>
                    <a:pt x="42729" y="55316"/>
                  </a:lnTo>
                  <a:cubicBezTo>
                    <a:pt x="42793" y="55247"/>
                    <a:pt x="42793" y="55115"/>
                    <a:pt x="42793" y="55051"/>
                  </a:cubicBezTo>
                  <a:cubicBezTo>
                    <a:pt x="42862" y="54982"/>
                    <a:pt x="42862" y="54982"/>
                    <a:pt x="42862" y="54919"/>
                  </a:cubicBezTo>
                  <a:cubicBezTo>
                    <a:pt x="42862" y="54850"/>
                    <a:pt x="42925" y="54717"/>
                    <a:pt x="42925" y="54654"/>
                  </a:cubicBezTo>
                  <a:cubicBezTo>
                    <a:pt x="42925" y="54585"/>
                    <a:pt x="42925" y="54521"/>
                    <a:pt x="42994" y="54521"/>
                  </a:cubicBezTo>
                  <a:cubicBezTo>
                    <a:pt x="42994" y="54389"/>
                    <a:pt x="42994" y="54320"/>
                    <a:pt x="43058" y="54256"/>
                  </a:cubicBezTo>
                  <a:cubicBezTo>
                    <a:pt x="45909" y="42529"/>
                    <a:pt x="48161" y="29879"/>
                    <a:pt x="52464" y="19741"/>
                  </a:cubicBezTo>
                  <a:cubicBezTo>
                    <a:pt x="54918" y="13981"/>
                    <a:pt x="57965" y="9079"/>
                    <a:pt x="62072" y="5634"/>
                  </a:cubicBezTo>
                  <a:cubicBezTo>
                    <a:pt x="66243" y="2121"/>
                    <a:pt x="71479" y="133"/>
                    <a:pt x="78299" y="133"/>
                  </a:cubicBezTo>
                  <a:lnTo>
                    <a:pt x="79030" y="133"/>
                  </a:lnTo>
                  <a:cubicBezTo>
                    <a:pt x="82671" y="202"/>
                    <a:pt x="86116" y="1723"/>
                    <a:pt x="89629" y="4108"/>
                  </a:cubicBezTo>
                  <a:cubicBezTo>
                    <a:pt x="92809" y="6228"/>
                    <a:pt x="96052" y="9142"/>
                    <a:pt x="99300" y="12391"/>
                  </a:cubicBezTo>
                  <a:lnTo>
                    <a:pt x="99099" y="11993"/>
                  </a:lnTo>
                  <a:cubicBezTo>
                    <a:pt x="95919" y="8877"/>
                    <a:pt x="92809" y="6095"/>
                    <a:pt x="89693" y="3975"/>
                  </a:cubicBezTo>
                  <a:cubicBezTo>
                    <a:pt x="86184" y="1591"/>
                    <a:pt x="82671" y="70"/>
                    <a:pt x="79030" y="1"/>
                  </a:cubicBezTo>
                  <a:close/>
                  <a:moveTo>
                    <a:pt x="39262" y="67226"/>
                  </a:moveTo>
                  <a:cubicBezTo>
                    <a:pt x="39137" y="67557"/>
                    <a:pt x="39029" y="67880"/>
                    <a:pt x="38887" y="68167"/>
                  </a:cubicBezTo>
                  <a:cubicBezTo>
                    <a:pt x="38951" y="68098"/>
                    <a:pt x="38951" y="68035"/>
                    <a:pt x="39020" y="67966"/>
                  </a:cubicBezTo>
                  <a:cubicBezTo>
                    <a:pt x="39101" y="67720"/>
                    <a:pt x="39182" y="67474"/>
                    <a:pt x="39262" y="67226"/>
                  </a:cubicBezTo>
                  <a:close/>
                  <a:moveTo>
                    <a:pt x="38490" y="68962"/>
                  </a:moveTo>
                  <a:lnTo>
                    <a:pt x="38490" y="68962"/>
                  </a:lnTo>
                  <a:cubicBezTo>
                    <a:pt x="38023" y="70218"/>
                    <a:pt x="37493" y="71480"/>
                    <a:pt x="36963" y="72603"/>
                  </a:cubicBezTo>
                  <a:cubicBezTo>
                    <a:pt x="35575" y="75518"/>
                    <a:pt x="34049" y="78104"/>
                    <a:pt x="32263" y="80356"/>
                  </a:cubicBezTo>
                  <a:cubicBezTo>
                    <a:pt x="31664" y="81082"/>
                    <a:pt x="31002" y="81813"/>
                    <a:pt x="30207" y="82539"/>
                  </a:cubicBezTo>
                  <a:lnTo>
                    <a:pt x="30011" y="82741"/>
                  </a:lnTo>
                  <a:cubicBezTo>
                    <a:pt x="29878" y="82873"/>
                    <a:pt x="29746" y="83006"/>
                    <a:pt x="29613" y="83069"/>
                  </a:cubicBezTo>
                  <a:lnTo>
                    <a:pt x="29412" y="83271"/>
                  </a:lnTo>
                  <a:lnTo>
                    <a:pt x="29014" y="83668"/>
                  </a:lnTo>
                  <a:lnTo>
                    <a:pt x="28818" y="83864"/>
                  </a:lnTo>
                  <a:cubicBezTo>
                    <a:pt x="28686" y="83997"/>
                    <a:pt x="28553" y="84066"/>
                    <a:pt x="28421" y="84198"/>
                  </a:cubicBezTo>
                  <a:lnTo>
                    <a:pt x="28219" y="84394"/>
                  </a:lnTo>
                  <a:cubicBezTo>
                    <a:pt x="28023" y="84527"/>
                    <a:pt x="27891" y="84659"/>
                    <a:pt x="27758" y="84728"/>
                  </a:cubicBezTo>
                  <a:lnTo>
                    <a:pt x="27557" y="84924"/>
                  </a:lnTo>
                  <a:cubicBezTo>
                    <a:pt x="27425" y="85057"/>
                    <a:pt x="27292" y="85126"/>
                    <a:pt x="27160" y="85258"/>
                  </a:cubicBezTo>
                  <a:lnTo>
                    <a:pt x="26963" y="85454"/>
                  </a:lnTo>
                  <a:cubicBezTo>
                    <a:pt x="26762" y="85523"/>
                    <a:pt x="26630" y="85655"/>
                    <a:pt x="26497" y="85788"/>
                  </a:cubicBezTo>
                  <a:cubicBezTo>
                    <a:pt x="26434" y="85852"/>
                    <a:pt x="26365" y="85920"/>
                    <a:pt x="26301" y="85920"/>
                  </a:cubicBezTo>
                  <a:lnTo>
                    <a:pt x="25904" y="86318"/>
                  </a:lnTo>
                  <a:cubicBezTo>
                    <a:pt x="25835" y="86318"/>
                    <a:pt x="25771" y="86382"/>
                    <a:pt x="25702" y="86450"/>
                  </a:cubicBezTo>
                  <a:cubicBezTo>
                    <a:pt x="25506" y="86583"/>
                    <a:pt x="25374" y="86646"/>
                    <a:pt x="25241" y="86779"/>
                  </a:cubicBezTo>
                  <a:lnTo>
                    <a:pt x="25040" y="86980"/>
                  </a:lnTo>
                  <a:cubicBezTo>
                    <a:pt x="24907" y="87044"/>
                    <a:pt x="24775" y="87176"/>
                    <a:pt x="24579" y="87245"/>
                  </a:cubicBezTo>
                  <a:lnTo>
                    <a:pt x="24377" y="87441"/>
                  </a:lnTo>
                  <a:cubicBezTo>
                    <a:pt x="24245" y="87574"/>
                    <a:pt x="24112" y="87643"/>
                    <a:pt x="23980" y="87775"/>
                  </a:cubicBezTo>
                  <a:cubicBezTo>
                    <a:pt x="23916" y="87839"/>
                    <a:pt x="23847" y="87839"/>
                    <a:pt x="23784" y="87908"/>
                  </a:cubicBezTo>
                  <a:cubicBezTo>
                    <a:pt x="23651" y="88040"/>
                    <a:pt x="23450" y="88104"/>
                    <a:pt x="23317" y="88236"/>
                  </a:cubicBezTo>
                  <a:cubicBezTo>
                    <a:pt x="23254" y="88305"/>
                    <a:pt x="23185" y="88369"/>
                    <a:pt x="23121" y="88369"/>
                  </a:cubicBezTo>
                  <a:cubicBezTo>
                    <a:pt x="22989" y="88501"/>
                    <a:pt x="22856" y="88634"/>
                    <a:pt x="22724" y="88703"/>
                  </a:cubicBezTo>
                  <a:lnTo>
                    <a:pt x="22523" y="88899"/>
                  </a:lnTo>
                  <a:cubicBezTo>
                    <a:pt x="22326" y="88968"/>
                    <a:pt x="22194" y="89100"/>
                    <a:pt x="22062" y="89164"/>
                  </a:cubicBezTo>
                  <a:lnTo>
                    <a:pt x="21860" y="89365"/>
                  </a:lnTo>
                  <a:cubicBezTo>
                    <a:pt x="21728" y="89429"/>
                    <a:pt x="21595" y="89561"/>
                    <a:pt x="21463" y="89630"/>
                  </a:cubicBezTo>
                  <a:lnTo>
                    <a:pt x="21267" y="89826"/>
                  </a:lnTo>
                  <a:cubicBezTo>
                    <a:pt x="21065" y="89895"/>
                    <a:pt x="20933" y="90028"/>
                    <a:pt x="20800" y="90091"/>
                  </a:cubicBezTo>
                  <a:lnTo>
                    <a:pt x="20604" y="90292"/>
                  </a:lnTo>
                  <a:cubicBezTo>
                    <a:pt x="20472" y="90356"/>
                    <a:pt x="20339" y="90489"/>
                    <a:pt x="20207" y="90557"/>
                  </a:cubicBezTo>
                  <a:lnTo>
                    <a:pt x="20005" y="90754"/>
                  </a:lnTo>
                  <a:cubicBezTo>
                    <a:pt x="19873" y="90822"/>
                    <a:pt x="19740" y="90955"/>
                    <a:pt x="19608" y="91019"/>
                  </a:cubicBezTo>
                  <a:cubicBezTo>
                    <a:pt x="19544" y="91087"/>
                    <a:pt x="19412" y="91151"/>
                    <a:pt x="19343" y="91220"/>
                  </a:cubicBezTo>
                  <a:cubicBezTo>
                    <a:pt x="19210" y="91283"/>
                    <a:pt x="19078" y="91416"/>
                    <a:pt x="19014" y="91485"/>
                  </a:cubicBezTo>
                  <a:cubicBezTo>
                    <a:pt x="18882" y="91548"/>
                    <a:pt x="18813" y="91617"/>
                    <a:pt x="18749" y="91681"/>
                  </a:cubicBezTo>
                  <a:cubicBezTo>
                    <a:pt x="18617" y="91750"/>
                    <a:pt x="18484" y="91813"/>
                    <a:pt x="18352" y="91946"/>
                  </a:cubicBezTo>
                  <a:lnTo>
                    <a:pt x="18151" y="92147"/>
                  </a:lnTo>
                  <a:cubicBezTo>
                    <a:pt x="18018" y="92211"/>
                    <a:pt x="17886" y="92280"/>
                    <a:pt x="17753" y="92412"/>
                  </a:cubicBezTo>
                  <a:cubicBezTo>
                    <a:pt x="17689" y="92476"/>
                    <a:pt x="17621" y="92545"/>
                    <a:pt x="17557" y="92545"/>
                  </a:cubicBezTo>
                  <a:cubicBezTo>
                    <a:pt x="17425" y="92677"/>
                    <a:pt x="17292" y="92741"/>
                    <a:pt x="17160" y="92810"/>
                  </a:cubicBezTo>
                  <a:cubicBezTo>
                    <a:pt x="17091" y="92873"/>
                    <a:pt x="17027" y="92942"/>
                    <a:pt x="16895" y="93006"/>
                  </a:cubicBezTo>
                  <a:cubicBezTo>
                    <a:pt x="16826" y="93138"/>
                    <a:pt x="16693" y="93207"/>
                    <a:pt x="16630" y="93271"/>
                  </a:cubicBezTo>
                  <a:cubicBezTo>
                    <a:pt x="16497" y="93340"/>
                    <a:pt x="16428" y="93403"/>
                    <a:pt x="16296" y="93472"/>
                  </a:cubicBezTo>
                  <a:lnTo>
                    <a:pt x="16031" y="93737"/>
                  </a:lnTo>
                  <a:cubicBezTo>
                    <a:pt x="15898" y="93801"/>
                    <a:pt x="15835" y="93870"/>
                    <a:pt x="15766" y="93933"/>
                  </a:cubicBezTo>
                  <a:cubicBezTo>
                    <a:pt x="15633" y="94002"/>
                    <a:pt x="15570" y="94066"/>
                    <a:pt x="15437" y="94135"/>
                  </a:cubicBezTo>
                  <a:cubicBezTo>
                    <a:pt x="15368" y="94267"/>
                    <a:pt x="15236" y="94331"/>
                    <a:pt x="15172" y="94400"/>
                  </a:cubicBezTo>
                  <a:cubicBezTo>
                    <a:pt x="15103" y="94463"/>
                    <a:pt x="14971" y="94532"/>
                    <a:pt x="14907" y="94596"/>
                  </a:cubicBezTo>
                  <a:cubicBezTo>
                    <a:pt x="14775" y="94665"/>
                    <a:pt x="14706" y="94728"/>
                    <a:pt x="14573" y="94861"/>
                  </a:cubicBezTo>
                  <a:cubicBezTo>
                    <a:pt x="14510" y="94929"/>
                    <a:pt x="14441" y="94929"/>
                    <a:pt x="14377" y="94993"/>
                  </a:cubicBezTo>
                  <a:cubicBezTo>
                    <a:pt x="14245" y="95126"/>
                    <a:pt x="14112" y="95194"/>
                    <a:pt x="14043" y="95327"/>
                  </a:cubicBezTo>
                  <a:cubicBezTo>
                    <a:pt x="13980" y="95327"/>
                    <a:pt x="13911" y="95391"/>
                    <a:pt x="13847" y="95459"/>
                  </a:cubicBezTo>
                  <a:cubicBezTo>
                    <a:pt x="13715" y="95523"/>
                    <a:pt x="13582" y="95656"/>
                    <a:pt x="13450" y="95724"/>
                  </a:cubicBezTo>
                  <a:cubicBezTo>
                    <a:pt x="13450" y="95788"/>
                    <a:pt x="13381" y="95788"/>
                    <a:pt x="13381" y="95857"/>
                  </a:cubicBezTo>
                  <a:cubicBezTo>
                    <a:pt x="13249" y="95920"/>
                    <a:pt x="13116" y="96053"/>
                    <a:pt x="12984" y="96122"/>
                  </a:cubicBezTo>
                  <a:lnTo>
                    <a:pt x="12920" y="96185"/>
                  </a:lnTo>
                  <a:lnTo>
                    <a:pt x="12851" y="96254"/>
                  </a:lnTo>
                  <a:cubicBezTo>
                    <a:pt x="12851" y="96254"/>
                    <a:pt x="12788" y="96318"/>
                    <a:pt x="12719" y="96318"/>
                  </a:cubicBezTo>
                  <a:cubicBezTo>
                    <a:pt x="11924" y="97049"/>
                    <a:pt x="11065" y="97775"/>
                    <a:pt x="10270" y="98438"/>
                  </a:cubicBezTo>
                  <a:lnTo>
                    <a:pt x="9475" y="99233"/>
                  </a:lnTo>
                  <a:cubicBezTo>
                    <a:pt x="10270" y="98507"/>
                    <a:pt x="11065" y="97844"/>
                    <a:pt x="11924" y="97182"/>
                  </a:cubicBezTo>
                  <a:lnTo>
                    <a:pt x="11993" y="97113"/>
                  </a:lnTo>
                  <a:cubicBezTo>
                    <a:pt x="12189" y="96980"/>
                    <a:pt x="12321" y="96784"/>
                    <a:pt x="12523" y="96652"/>
                  </a:cubicBezTo>
                  <a:cubicBezTo>
                    <a:pt x="12523" y="96652"/>
                    <a:pt x="12586" y="96583"/>
                    <a:pt x="12655" y="96583"/>
                  </a:cubicBezTo>
                  <a:lnTo>
                    <a:pt x="13053" y="96185"/>
                  </a:lnTo>
                  <a:cubicBezTo>
                    <a:pt x="13116" y="96185"/>
                    <a:pt x="13185" y="96122"/>
                    <a:pt x="13249" y="96053"/>
                  </a:cubicBezTo>
                  <a:cubicBezTo>
                    <a:pt x="13381" y="95989"/>
                    <a:pt x="13514" y="95857"/>
                    <a:pt x="13582" y="95788"/>
                  </a:cubicBezTo>
                  <a:cubicBezTo>
                    <a:pt x="13715" y="95724"/>
                    <a:pt x="13779" y="95656"/>
                    <a:pt x="13847" y="95592"/>
                  </a:cubicBezTo>
                  <a:cubicBezTo>
                    <a:pt x="13911" y="95523"/>
                    <a:pt x="14043" y="95391"/>
                    <a:pt x="14176" y="95327"/>
                  </a:cubicBezTo>
                  <a:cubicBezTo>
                    <a:pt x="14245" y="95258"/>
                    <a:pt x="14308" y="95194"/>
                    <a:pt x="14441" y="95126"/>
                  </a:cubicBezTo>
                  <a:lnTo>
                    <a:pt x="14706" y="94861"/>
                  </a:lnTo>
                  <a:cubicBezTo>
                    <a:pt x="14838" y="94797"/>
                    <a:pt x="14907" y="94728"/>
                    <a:pt x="15040" y="94665"/>
                  </a:cubicBezTo>
                  <a:cubicBezTo>
                    <a:pt x="15103" y="94532"/>
                    <a:pt x="15236" y="94463"/>
                    <a:pt x="15305" y="94400"/>
                  </a:cubicBezTo>
                  <a:cubicBezTo>
                    <a:pt x="15437" y="94331"/>
                    <a:pt x="15501" y="94267"/>
                    <a:pt x="15633" y="94198"/>
                  </a:cubicBezTo>
                  <a:cubicBezTo>
                    <a:pt x="15702" y="94066"/>
                    <a:pt x="15835" y="94002"/>
                    <a:pt x="15898" y="93933"/>
                  </a:cubicBezTo>
                  <a:cubicBezTo>
                    <a:pt x="16031" y="93870"/>
                    <a:pt x="16100" y="93801"/>
                    <a:pt x="16232" y="93737"/>
                  </a:cubicBezTo>
                  <a:cubicBezTo>
                    <a:pt x="16296" y="93605"/>
                    <a:pt x="16428" y="93536"/>
                    <a:pt x="16497" y="93472"/>
                  </a:cubicBezTo>
                  <a:cubicBezTo>
                    <a:pt x="16630" y="93403"/>
                    <a:pt x="16693" y="93340"/>
                    <a:pt x="16826" y="93207"/>
                  </a:cubicBezTo>
                  <a:cubicBezTo>
                    <a:pt x="16895" y="93138"/>
                    <a:pt x="17027" y="93075"/>
                    <a:pt x="17091" y="93075"/>
                  </a:cubicBezTo>
                  <a:cubicBezTo>
                    <a:pt x="17223" y="92942"/>
                    <a:pt x="17356" y="92873"/>
                    <a:pt x="17425" y="92741"/>
                  </a:cubicBezTo>
                  <a:cubicBezTo>
                    <a:pt x="17557" y="92741"/>
                    <a:pt x="17621" y="92677"/>
                    <a:pt x="17689" y="92608"/>
                  </a:cubicBezTo>
                  <a:cubicBezTo>
                    <a:pt x="17822" y="92476"/>
                    <a:pt x="17954" y="92412"/>
                    <a:pt x="18087" y="92280"/>
                  </a:cubicBezTo>
                  <a:cubicBezTo>
                    <a:pt x="18151" y="92280"/>
                    <a:pt x="18219" y="92211"/>
                    <a:pt x="18283" y="92147"/>
                  </a:cubicBezTo>
                  <a:cubicBezTo>
                    <a:pt x="18352" y="92078"/>
                    <a:pt x="18416" y="92015"/>
                    <a:pt x="18484" y="92015"/>
                  </a:cubicBezTo>
                  <a:lnTo>
                    <a:pt x="18680" y="91813"/>
                  </a:lnTo>
                  <a:cubicBezTo>
                    <a:pt x="18749" y="91813"/>
                    <a:pt x="18813" y="91750"/>
                    <a:pt x="18945" y="91681"/>
                  </a:cubicBezTo>
                  <a:cubicBezTo>
                    <a:pt x="19078" y="91548"/>
                    <a:pt x="19210" y="91485"/>
                    <a:pt x="19279" y="91352"/>
                  </a:cubicBezTo>
                  <a:cubicBezTo>
                    <a:pt x="19412" y="91352"/>
                    <a:pt x="19475" y="91283"/>
                    <a:pt x="19544" y="91220"/>
                  </a:cubicBezTo>
                  <a:cubicBezTo>
                    <a:pt x="19677" y="91087"/>
                    <a:pt x="19809" y="91019"/>
                    <a:pt x="19942" y="90886"/>
                  </a:cubicBezTo>
                  <a:cubicBezTo>
                    <a:pt x="20005" y="90822"/>
                    <a:pt x="20074" y="90822"/>
                    <a:pt x="20138" y="90754"/>
                  </a:cubicBezTo>
                  <a:cubicBezTo>
                    <a:pt x="20270" y="90621"/>
                    <a:pt x="20403" y="90557"/>
                    <a:pt x="20535" y="90425"/>
                  </a:cubicBezTo>
                  <a:cubicBezTo>
                    <a:pt x="20668" y="90356"/>
                    <a:pt x="20737" y="90356"/>
                    <a:pt x="20800" y="90292"/>
                  </a:cubicBezTo>
                  <a:cubicBezTo>
                    <a:pt x="20933" y="90160"/>
                    <a:pt x="21065" y="90091"/>
                    <a:pt x="21198" y="89959"/>
                  </a:cubicBezTo>
                  <a:cubicBezTo>
                    <a:pt x="21267" y="89895"/>
                    <a:pt x="21330" y="89895"/>
                    <a:pt x="21399" y="89826"/>
                  </a:cubicBezTo>
                  <a:cubicBezTo>
                    <a:pt x="21532" y="89694"/>
                    <a:pt x="21728" y="89630"/>
                    <a:pt x="21860" y="89498"/>
                  </a:cubicBezTo>
                  <a:cubicBezTo>
                    <a:pt x="21929" y="89429"/>
                    <a:pt x="21993" y="89365"/>
                    <a:pt x="22062" y="89365"/>
                  </a:cubicBezTo>
                  <a:cubicBezTo>
                    <a:pt x="22194" y="89233"/>
                    <a:pt x="22326" y="89100"/>
                    <a:pt x="22459" y="89031"/>
                  </a:cubicBezTo>
                  <a:lnTo>
                    <a:pt x="22655" y="88835"/>
                  </a:lnTo>
                  <a:cubicBezTo>
                    <a:pt x="22856" y="88766"/>
                    <a:pt x="22989" y="88634"/>
                    <a:pt x="23121" y="88570"/>
                  </a:cubicBezTo>
                  <a:lnTo>
                    <a:pt x="23317" y="88369"/>
                  </a:lnTo>
                  <a:cubicBezTo>
                    <a:pt x="23450" y="88305"/>
                    <a:pt x="23582" y="88173"/>
                    <a:pt x="23784" y="88040"/>
                  </a:cubicBezTo>
                  <a:cubicBezTo>
                    <a:pt x="23847" y="88040"/>
                    <a:pt x="23916" y="87971"/>
                    <a:pt x="23980" y="87908"/>
                  </a:cubicBezTo>
                  <a:cubicBezTo>
                    <a:pt x="24112" y="87775"/>
                    <a:pt x="24245" y="87706"/>
                    <a:pt x="24377" y="87574"/>
                  </a:cubicBezTo>
                  <a:cubicBezTo>
                    <a:pt x="24446" y="87510"/>
                    <a:pt x="24510" y="87441"/>
                    <a:pt x="24579" y="87441"/>
                  </a:cubicBezTo>
                  <a:cubicBezTo>
                    <a:pt x="24775" y="87309"/>
                    <a:pt x="24907" y="87176"/>
                    <a:pt x="25040" y="87113"/>
                  </a:cubicBezTo>
                  <a:lnTo>
                    <a:pt x="25241" y="86911"/>
                  </a:lnTo>
                  <a:cubicBezTo>
                    <a:pt x="25374" y="86848"/>
                    <a:pt x="25506" y="86715"/>
                    <a:pt x="25639" y="86583"/>
                  </a:cubicBezTo>
                  <a:cubicBezTo>
                    <a:pt x="25771" y="86514"/>
                    <a:pt x="25835" y="86514"/>
                    <a:pt x="25904" y="86450"/>
                  </a:cubicBezTo>
                  <a:cubicBezTo>
                    <a:pt x="26036" y="86318"/>
                    <a:pt x="26169" y="86185"/>
                    <a:pt x="26301" y="86117"/>
                  </a:cubicBezTo>
                  <a:lnTo>
                    <a:pt x="26497" y="85920"/>
                  </a:lnTo>
                  <a:cubicBezTo>
                    <a:pt x="26630" y="85788"/>
                    <a:pt x="26831" y="85719"/>
                    <a:pt x="26963" y="85587"/>
                  </a:cubicBezTo>
                  <a:lnTo>
                    <a:pt x="27160" y="85391"/>
                  </a:lnTo>
                  <a:cubicBezTo>
                    <a:pt x="27292" y="85258"/>
                    <a:pt x="27425" y="85189"/>
                    <a:pt x="27557" y="85057"/>
                  </a:cubicBezTo>
                  <a:lnTo>
                    <a:pt x="27758" y="84861"/>
                  </a:lnTo>
                  <a:cubicBezTo>
                    <a:pt x="27891" y="84792"/>
                    <a:pt x="28087" y="84659"/>
                    <a:pt x="28219" y="84527"/>
                  </a:cubicBezTo>
                  <a:lnTo>
                    <a:pt x="28421" y="84331"/>
                  </a:lnTo>
                  <a:cubicBezTo>
                    <a:pt x="28553" y="84198"/>
                    <a:pt x="28686" y="84129"/>
                    <a:pt x="28818" y="83997"/>
                  </a:cubicBezTo>
                  <a:lnTo>
                    <a:pt x="29014" y="83801"/>
                  </a:lnTo>
                  <a:lnTo>
                    <a:pt x="29412" y="83403"/>
                  </a:lnTo>
                  <a:cubicBezTo>
                    <a:pt x="29481" y="83334"/>
                    <a:pt x="29544" y="83271"/>
                    <a:pt x="29677" y="83202"/>
                  </a:cubicBezTo>
                  <a:cubicBezTo>
                    <a:pt x="29809" y="83138"/>
                    <a:pt x="29942" y="83006"/>
                    <a:pt x="30074" y="82873"/>
                  </a:cubicBezTo>
                  <a:lnTo>
                    <a:pt x="30276" y="82672"/>
                  </a:lnTo>
                  <a:cubicBezTo>
                    <a:pt x="31002" y="81877"/>
                    <a:pt x="31733" y="81151"/>
                    <a:pt x="32326" y="80420"/>
                  </a:cubicBezTo>
                  <a:cubicBezTo>
                    <a:pt x="33916" y="78432"/>
                    <a:pt x="35310" y="76180"/>
                    <a:pt x="36502" y="73732"/>
                  </a:cubicBezTo>
                  <a:cubicBezTo>
                    <a:pt x="37228" y="72274"/>
                    <a:pt x="37827" y="70748"/>
                    <a:pt x="38421" y="69158"/>
                  </a:cubicBezTo>
                  <a:cubicBezTo>
                    <a:pt x="38490" y="69095"/>
                    <a:pt x="38490" y="69026"/>
                    <a:pt x="38490" y="68962"/>
                  </a:cubicBezTo>
                  <a:close/>
                  <a:moveTo>
                    <a:pt x="8082" y="100759"/>
                  </a:moveTo>
                  <a:lnTo>
                    <a:pt x="8082" y="100759"/>
                  </a:lnTo>
                  <a:cubicBezTo>
                    <a:pt x="7948" y="100849"/>
                    <a:pt x="7844" y="100939"/>
                    <a:pt x="7728" y="101029"/>
                  </a:cubicBezTo>
                  <a:lnTo>
                    <a:pt x="7728" y="101029"/>
                  </a:lnTo>
                  <a:cubicBezTo>
                    <a:pt x="7819" y="100967"/>
                    <a:pt x="7908" y="100895"/>
                    <a:pt x="8018" y="100822"/>
                  </a:cubicBezTo>
                  <a:lnTo>
                    <a:pt x="8082" y="100759"/>
                  </a:lnTo>
                  <a:close/>
                  <a:moveTo>
                    <a:pt x="7728" y="101029"/>
                  </a:moveTo>
                  <a:lnTo>
                    <a:pt x="7728" y="101029"/>
                  </a:lnTo>
                  <a:cubicBezTo>
                    <a:pt x="7653" y="101081"/>
                    <a:pt x="7577" y="101125"/>
                    <a:pt x="7488" y="101156"/>
                  </a:cubicBezTo>
                  <a:lnTo>
                    <a:pt x="7552" y="101156"/>
                  </a:lnTo>
                  <a:cubicBezTo>
                    <a:pt x="7616" y="101114"/>
                    <a:pt x="7673" y="101072"/>
                    <a:pt x="7728" y="101029"/>
                  </a:cubicBezTo>
                  <a:close/>
                  <a:moveTo>
                    <a:pt x="7684" y="101156"/>
                  </a:moveTo>
                  <a:lnTo>
                    <a:pt x="7684" y="101156"/>
                  </a:lnTo>
                  <a:cubicBezTo>
                    <a:pt x="7488" y="101289"/>
                    <a:pt x="7356" y="101421"/>
                    <a:pt x="7154" y="101554"/>
                  </a:cubicBezTo>
                  <a:lnTo>
                    <a:pt x="7091" y="101617"/>
                  </a:lnTo>
                  <a:cubicBezTo>
                    <a:pt x="7223" y="101554"/>
                    <a:pt x="7356" y="101421"/>
                    <a:pt x="7488" y="101352"/>
                  </a:cubicBezTo>
                  <a:lnTo>
                    <a:pt x="7684" y="101156"/>
                  </a:lnTo>
                  <a:close/>
                  <a:moveTo>
                    <a:pt x="7223" y="101617"/>
                  </a:moveTo>
                  <a:cubicBezTo>
                    <a:pt x="7091" y="101750"/>
                    <a:pt x="6958" y="101819"/>
                    <a:pt x="6826" y="101951"/>
                  </a:cubicBezTo>
                  <a:cubicBezTo>
                    <a:pt x="6757" y="101951"/>
                    <a:pt x="6693" y="102015"/>
                    <a:pt x="6693" y="102084"/>
                  </a:cubicBezTo>
                  <a:cubicBezTo>
                    <a:pt x="6757" y="102015"/>
                    <a:pt x="6889" y="101951"/>
                    <a:pt x="7022" y="101882"/>
                  </a:cubicBezTo>
                  <a:cubicBezTo>
                    <a:pt x="7091" y="101819"/>
                    <a:pt x="7154" y="101686"/>
                    <a:pt x="7223" y="101617"/>
                  </a:cubicBezTo>
                  <a:close/>
                  <a:moveTo>
                    <a:pt x="6826" y="102084"/>
                  </a:moveTo>
                  <a:cubicBezTo>
                    <a:pt x="6693" y="102147"/>
                    <a:pt x="6561" y="102280"/>
                    <a:pt x="6428" y="102349"/>
                  </a:cubicBezTo>
                  <a:cubicBezTo>
                    <a:pt x="5501" y="103409"/>
                    <a:pt x="4637" y="104532"/>
                    <a:pt x="3842" y="105661"/>
                  </a:cubicBezTo>
                  <a:cubicBezTo>
                    <a:pt x="1457" y="109169"/>
                    <a:pt x="0" y="113080"/>
                    <a:pt x="0" y="117452"/>
                  </a:cubicBezTo>
                  <a:lnTo>
                    <a:pt x="0" y="118909"/>
                  </a:lnTo>
                  <a:cubicBezTo>
                    <a:pt x="927" y="131231"/>
                    <a:pt x="8877" y="140038"/>
                    <a:pt x="19608" y="146265"/>
                  </a:cubicBezTo>
                  <a:cubicBezTo>
                    <a:pt x="25241" y="149514"/>
                    <a:pt x="31600" y="152094"/>
                    <a:pt x="38156" y="153949"/>
                  </a:cubicBezTo>
                  <a:cubicBezTo>
                    <a:pt x="40276" y="154548"/>
                    <a:pt x="42395" y="155078"/>
                    <a:pt x="44515" y="155539"/>
                  </a:cubicBezTo>
                  <a:cubicBezTo>
                    <a:pt x="42395" y="155009"/>
                    <a:pt x="40276" y="154479"/>
                    <a:pt x="38225" y="153886"/>
                  </a:cubicBezTo>
                  <a:cubicBezTo>
                    <a:pt x="31664" y="151962"/>
                    <a:pt x="25305" y="149445"/>
                    <a:pt x="19677" y="146201"/>
                  </a:cubicBezTo>
                  <a:cubicBezTo>
                    <a:pt x="8945" y="139975"/>
                    <a:pt x="1060" y="131162"/>
                    <a:pt x="133" y="118909"/>
                  </a:cubicBezTo>
                  <a:cubicBezTo>
                    <a:pt x="69" y="118443"/>
                    <a:pt x="69" y="117913"/>
                    <a:pt x="69" y="117452"/>
                  </a:cubicBezTo>
                  <a:cubicBezTo>
                    <a:pt x="69" y="113080"/>
                    <a:pt x="1590" y="109238"/>
                    <a:pt x="3975" y="105724"/>
                  </a:cubicBezTo>
                  <a:cubicBezTo>
                    <a:pt x="4770" y="104468"/>
                    <a:pt x="5766" y="103276"/>
                    <a:pt x="6826" y="102084"/>
                  </a:cubicBezTo>
                  <a:close/>
                  <a:moveTo>
                    <a:pt x="44319" y="155608"/>
                  </a:moveTo>
                  <a:cubicBezTo>
                    <a:pt x="47165" y="156270"/>
                    <a:pt x="50080" y="156800"/>
                    <a:pt x="52862" y="157261"/>
                  </a:cubicBezTo>
                  <a:cubicBezTo>
                    <a:pt x="53858" y="157394"/>
                    <a:pt x="54785" y="157595"/>
                    <a:pt x="55776" y="157728"/>
                  </a:cubicBezTo>
                  <a:cubicBezTo>
                    <a:pt x="60281" y="158321"/>
                    <a:pt x="64255" y="159185"/>
                    <a:pt x="67769" y="160176"/>
                  </a:cubicBezTo>
                  <a:cubicBezTo>
                    <a:pt x="67833" y="160245"/>
                    <a:pt x="67965" y="160245"/>
                    <a:pt x="68034" y="160245"/>
                  </a:cubicBezTo>
                  <a:cubicBezTo>
                    <a:pt x="68098" y="160309"/>
                    <a:pt x="68166" y="160309"/>
                    <a:pt x="68230" y="160309"/>
                  </a:cubicBezTo>
                  <a:cubicBezTo>
                    <a:pt x="68299" y="160377"/>
                    <a:pt x="68431" y="160377"/>
                    <a:pt x="68495" y="160441"/>
                  </a:cubicBezTo>
                  <a:lnTo>
                    <a:pt x="68696" y="160441"/>
                  </a:lnTo>
                  <a:cubicBezTo>
                    <a:pt x="68760" y="160510"/>
                    <a:pt x="68829" y="160510"/>
                    <a:pt x="68961" y="160574"/>
                  </a:cubicBezTo>
                  <a:cubicBezTo>
                    <a:pt x="69025" y="160574"/>
                    <a:pt x="69094" y="160574"/>
                    <a:pt x="69157" y="160642"/>
                  </a:cubicBezTo>
                  <a:cubicBezTo>
                    <a:pt x="69226" y="160642"/>
                    <a:pt x="69359" y="160642"/>
                    <a:pt x="69422" y="160706"/>
                  </a:cubicBezTo>
                  <a:cubicBezTo>
                    <a:pt x="69491" y="160706"/>
                    <a:pt x="69555" y="160706"/>
                    <a:pt x="69624" y="160775"/>
                  </a:cubicBezTo>
                  <a:cubicBezTo>
                    <a:pt x="69687" y="160775"/>
                    <a:pt x="69820" y="160838"/>
                    <a:pt x="69889" y="160838"/>
                  </a:cubicBezTo>
                  <a:cubicBezTo>
                    <a:pt x="69952" y="160838"/>
                    <a:pt x="70021" y="160907"/>
                    <a:pt x="70085" y="160907"/>
                  </a:cubicBezTo>
                  <a:cubicBezTo>
                    <a:pt x="70154" y="160971"/>
                    <a:pt x="70286" y="160971"/>
                    <a:pt x="70350" y="160971"/>
                  </a:cubicBezTo>
                  <a:cubicBezTo>
                    <a:pt x="70419" y="161040"/>
                    <a:pt x="70482" y="161040"/>
                    <a:pt x="70551" y="161103"/>
                  </a:cubicBezTo>
                  <a:cubicBezTo>
                    <a:pt x="70684" y="161103"/>
                    <a:pt x="70747" y="161103"/>
                    <a:pt x="70816" y="161172"/>
                  </a:cubicBezTo>
                  <a:cubicBezTo>
                    <a:pt x="70880" y="161172"/>
                    <a:pt x="70949" y="161236"/>
                    <a:pt x="71012" y="161236"/>
                  </a:cubicBezTo>
                  <a:cubicBezTo>
                    <a:pt x="71145" y="161236"/>
                    <a:pt x="71214" y="161305"/>
                    <a:pt x="71346" y="161305"/>
                  </a:cubicBezTo>
                  <a:cubicBezTo>
                    <a:pt x="71410" y="161368"/>
                    <a:pt x="71479" y="161368"/>
                    <a:pt x="71542" y="161437"/>
                  </a:cubicBezTo>
                  <a:cubicBezTo>
                    <a:pt x="71611" y="161437"/>
                    <a:pt x="71675" y="161501"/>
                    <a:pt x="71807" y="161501"/>
                  </a:cubicBezTo>
                  <a:cubicBezTo>
                    <a:pt x="71876" y="161501"/>
                    <a:pt x="71940" y="161570"/>
                    <a:pt x="72009" y="161570"/>
                  </a:cubicBezTo>
                  <a:cubicBezTo>
                    <a:pt x="72072" y="161633"/>
                    <a:pt x="72205" y="161633"/>
                    <a:pt x="72273" y="161702"/>
                  </a:cubicBezTo>
                  <a:cubicBezTo>
                    <a:pt x="72337" y="161702"/>
                    <a:pt x="72406" y="161766"/>
                    <a:pt x="72470" y="161766"/>
                  </a:cubicBezTo>
                  <a:cubicBezTo>
                    <a:pt x="72602" y="161766"/>
                    <a:pt x="72671" y="161835"/>
                    <a:pt x="72803" y="161898"/>
                  </a:cubicBezTo>
                  <a:cubicBezTo>
                    <a:pt x="72867" y="161898"/>
                    <a:pt x="72936" y="161898"/>
                    <a:pt x="72999" y="161967"/>
                  </a:cubicBezTo>
                  <a:cubicBezTo>
                    <a:pt x="73068" y="161967"/>
                    <a:pt x="73201" y="162031"/>
                    <a:pt x="73264" y="162031"/>
                  </a:cubicBezTo>
                  <a:cubicBezTo>
                    <a:pt x="73333" y="162100"/>
                    <a:pt x="73397" y="162100"/>
                    <a:pt x="73529" y="162163"/>
                  </a:cubicBezTo>
                  <a:cubicBezTo>
                    <a:pt x="73598" y="162163"/>
                    <a:pt x="73662" y="162232"/>
                    <a:pt x="73794" y="162296"/>
                  </a:cubicBezTo>
                  <a:cubicBezTo>
                    <a:pt x="73863" y="162296"/>
                    <a:pt x="73927" y="162296"/>
                    <a:pt x="73996" y="162365"/>
                  </a:cubicBezTo>
                  <a:cubicBezTo>
                    <a:pt x="74128" y="162365"/>
                    <a:pt x="74192" y="162428"/>
                    <a:pt x="74324" y="162497"/>
                  </a:cubicBezTo>
                  <a:cubicBezTo>
                    <a:pt x="74393" y="162497"/>
                    <a:pt x="74457" y="162497"/>
                    <a:pt x="74526" y="162561"/>
                  </a:cubicBezTo>
                  <a:cubicBezTo>
                    <a:pt x="74589" y="162630"/>
                    <a:pt x="74722" y="162630"/>
                    <a:pt x="74791" y="162693"/>
                  </a:cubicBezTo>
                  <a:cubicBezTo>
                    <a:pt x="74854" y="162693"/>
                    <a:pt x="74923" y="162762"/>
                    <a:pt x="74987" y="162762"/>
                  </a:cubicBezTo>
                  <a:cubicBezTo>
                    <a:pt x="75119" y="162826"/>
                    <a:pt x="75188" y="162826"/>
                    <a:pt x="75321" y="162895"/>
                  </a:cubicBezTo>
                  <a:cubicBezTo>
                    <a:pt x="75384" y="162958"/>
                    <a:pt x="75453" y="162958"/>
                    <a:pt x="75517" y="162958"/>
                  </a:cubicBezTo>
                  <a:cubicBezTo>
                    <a:pt x="75586" y="163027"/>
                    <a:pt x="75718" y="163091"/>
                    <a:pt x="75851" y="163160"/>
                  </a:cubicBezTo>
                  <a:cubicBezTo>
                    <a:pt x="75914" y="163160"/>
                    <a:pt x="75914" y="163160"/>
                    <a:pt x="75983" y="163223"/>
                  </a:cubicBezTo>
                  <a:cubicBezTo>
                    <a:pt x="76116" y="163292"/>
                    <a:pt x="76248" y="163292"/>
                    <a:pt x="76312" y="163356"/>
                  </a:cubicBezTo>
                  <a:cubicBezTo>
                    <a:pt x="76381" y="163356"/>
                    <a:pt x="76444" y="163425"/>
                    <a:pt x="76513" y="163425"/>
                  </a:cubicBezTo>
                  <a:cubicBezTo>
                    <a:pt x="76645" y="163488"/>
                    <a:pt x="76709" y="163557"/>
                    <a:pt x="76842" y="163621"/>
                  </a:cubicBezTo>
                  <a:cubicBezTo>
                    <a:pt x="76910" y="163621"/>
                    <a:pt x="76974" y="163621"/>
                    <a:pt x="77043" y="163690"/>
                  </a:cubicBezTo>
                  <a:cubicBezTo>
                    <a:pt x="77107" y="163753"/>
                    <a:pt x="77239" y="163822"/>
                    <a:pt x="77372" y="163822"/>
                  </a:cubicBezTo>
                  <a:cubicBezTo>
                    <a:pt x="77440" y="163886"/>
                    <a:pt x="77504" y="163886"/>
                    <a:pt x="77504" y="163955"/>
                  </a:cubicBezTo>
                  <a:cubicBezTo>
                    <a:pt x="77636" y="164018"/>
                    <a:pt x="77769" y="164018"/>
                    <a:pt x="77901" y="164087"/>
                  </a:cubicBezTo>
                  <a:cubicBezTo>
                    <a:pt x="77970" y="164151"/>
                    <a:pt x="77970" y="164151"/>
                    <a:pt x="78034" y="164151"/>
                  </a:cubicBezTo>
                  <a:lnTo>
                    <a:pt x="78431" y="164352"/>
                  </a:lnTo>
                  <a:cubicBezTo>
                    <a:pt x="78431" y="164416"/>
                    <a:pt x="78500" y="164416"/>
                    <a:pt x="78500" y="164416"/>
                  </a:cubicBezTo>
                  <a:cubicBezTo>
                    <a:pt x="78696" y="164484"/>
                    <a:pt x="78829" y="164548"/>
                    <a:pt x="78961" y="164617"/>
                  </a:cubicBezTo>
                  <a:cubicBezTo>
                    <a:pt x="78961" y="164681"/>
                    <a:pt x="79030" y="164681"/>
                    <a:pt x="79030" y="164681"/>
                  </a:cubicBezTo>
                  <a:cubicBezTo>
                    <a:pt x="79163" y="164749"/>
                    <a:pt x="79295" y="164882"/>
                    <a:pt x="79491" y="164946"/>
                  </a:cubicBezTo>
                  <a:lnTo>
                    <a:pt x="79889" y="165147"/>
                  </a:lnTo>
                  <a:cubicBezTo>
                    <a:pt x="81611" y="166138"/>
                    <a:pt x="83201" y="167134"/>
                    <a:pt x="84727" y="168194"/>
                  </a:cubicBezTo>
                  <a:cubicBezTo>
                    <a:pt x="85056" y="168459"/>
                    <a:pt x="85390" y="168655"/>
                    <a:pt x="85787" y="168920"/>
                  </a:cubicBezTo>
                  <a:cubicBezTo>
                    <a:pt x="84330" y="167797"/>
                    <a:pt x="82740" y="166737"/>
                    <a:pt x="81081" y="165677"/>
                  </a:cubicBezTo>
                  <a:cubicBezTo>
                    <a:pt x="81018" y="165677"/>
                    <a:pt x="81018" y="165677"/>
                    <a:pt x="80949" y="165608"/>
                  </a:cubicBezTo>
                  <a:cubicBezTo>
                    <a:pt x="80753" y="165544"/>
                    <a:pt x="80620" y="165475"/>
                    <a:pt x="80488" y="165343"/>
                  </a:cubicBezTo>
                  <a:lnTo>
                    <a:pt x="80355" y="165343"/>
                  </a:lnTo>
                  <a:cubicBezTo>
                    <a:pt x="80223" y="165211"/>
                    <a:pt x="80090" y="165147"/>
                    <a:pt x="79889" y="165078"/>
                  </a:cubicBezTo>
                  <a:cubicBezTo>
                    <a:pt x="79889" y="165014"/>
                    <a:pt x="79825" y="165014"/>
                    <a:pt x="79825" y="165014"/>
                  </a:cubicBezTo>
                  <a:cubicBezTo>
                    <a:pt x="79693" y="164946"/>
                    <a:pt x="79560" y="164813"/>
                    <a:pt x="79359" y="164749"/>
                  </a:cubicBezTo>
                  <a:cubicBezTo>
                    <a:pt x="79359" y="164749"/>
                    <a:pt x="79295" y="164749"/>
                    <a:pt x="79295" y="164681"/>
                  </a:cubicBezTo>
                  <a:cubicBezTo>
                    <a:pt x="79163" y="164617"/>
                    <a:pt x="79030" y="164548"/>
                    <a:pt x="78829" y="164484"/>
                  </a:cubicBezTo>
                  <a:cubicBezTo>
                    <a:pt x="78829" y="164484"/>
                    <a:pt x="78765" y="164416"/>
                    <a:pt x="78696" y="164416"/>
                  </a:cubicBezTo>
                  <a:lnTo>
                    <a:pt x="78299" y="164220"/>
                  </a:lnTo>
                  <a:cubicBezTo>
                    <a:pt x="78299" y="164151"/>
                    <a:pt x="78235" y="164151"/>
                    <a:pt x="78166" y="164151"/>
                  </a:cubicBezTo>
                  <a:cubicBezTo>
                    <a:pt x="78034" y="164087"/>
                    <a:pt x="77901" y="164018"/>
                    <a:pt x="77838" y="163955"/>
                  </a:cubicBezTo>
                  <a:cubicBezTo>
                    <a:pt x="77769" y="163886"/>
                    <a:pt x="77705" y="163886"/>
                    <a:pt x="77636" y="163886"/>
                  </a:cubicBezTo>
                  <a:cubicBezTo>
                    <a:pt x="77504" y="163822"/>
                    <a:pt x="77372" y="163753"/>
                    <a:pt x="77308" y="163690"/>
                  </a:cubicBezTo>
                  <a:cubicBezTo>
                    <a:pt x="77239" y="163690"/>
                    <a:pt x="77175" y="163621"/>
                    <a:pt x="77107" y="163621"/>
                  </a:cubicBezTo>
                  <a:cubicBezTo>
                    <a:pt x="76974" y="163557"/>
                    <a:pt x="76842" y="163488"/>
                    <a:pt x="76778" y="163425"/>
                  </a:cubicBezTo>
                  <a:cubicBezTo>
                    <a:pt x="76709" y="163425"/>
                    <a:pt x="76645" y="163356"/>
                    <a:pt x="76577" y="163356"/>
                  </a:cubicBezTo>
                  <a:cubicBezTo>
                    <a:pt x="76444" y="163292"/>
                    <a:pt x="76381" y="163223"/>
                    <a:pt x="76248" y="163223"/>
                  </a:cubicBezTo>
                  <a:cubicBezTo>
                    <a:pt x="76179" y="163160"/>
                    <a:pt x="76116" y="163160"/>
                    <a:pt x="76047" y="163091"/>
                  </a:cubicBezTo>
                  <a:cubicBezTo>
                    <a:pt x="75914" y="163027"/>
                    <a:pt x="75851" y="163027"/>
                    <a:pt x="75718" y="162958"/>
                  </a:cubicBezTo>
                  <a:cubicBezTo>
                    <a:pt x="75649" y="162958"/>
                    <a:pt x="75586" y="162895"/>
                    <a:pt x="75517" y="162895"/>
                  </a:cubicBezTo>
                  <a:cubicBezTo>
                    <a:pt x="75384" y="162826"/>
                    <a:pt x="75321" y="162762"/>
                    <a:pt x="75188" y="162762"/>
                  </a:cubicBezTo>
                  <a:cubicBezTo>
                    <a:pt x="75119" y="162693"/>
                    <a:pt x="75056" y="162693"/>
                    <a:pt x="74987" y="162630"/>
                  </a:cubicBezTo>
                  <a:cubicBezTo>
                    <a:pt x="74923" y="162630"/>
                    <a:pt x="74791" y="162561"/>
                    <a:pt x="74722" y="162497"/>
                  </a:cubicBezTo>
                  <a:cubicBezTo>
                    <a:pt x="74589" y="162497"/>
                    <a:pt x="74526" y="162428"/>
                    <a:pt x="74457" y="162428"/>
                  </a:cubicBezTo>
                  <a:cubicBezTo>
                    <a:pt x="74393" y="162365"/>
                    <a:pt x="74261" y="162365"/>
                    <a:pt x="74192" y="162296"/>
                  </a:cubicBezTo>
                  <a:cubicBezTo>
                    <a:pt x="74128" y="162296"/>
                    <a:pt x="74059" y="162232"/>
                    <a:pt x="73996" y="162232"/>
                  </a:cubicBezTo>
                  <a:cubicBezTo>
                    <a:pt x="73863" y="162163"/>
                    <a:pt x="73794" y="162163"/>
                    <a:pt x="73662" y="162100"/>
                  </a:cubicBezTo>
                  <a:cubicBezTo>
                    <a:pt x="73598" y="162100"/>
                    <a:pt x="73529" y="162031"/>
                    <a:pt x="73466" y="162031"/>
                  </a:cubicBezTo>
                  <a:cubicBezTo>
                    <a:pt x="73333" y="161967"/>
                    <a:pt x="73264" y="161967"/>
                    <a:pt x="73132" y="161898"/>
                  </a:cubicBezTo>
                  <a:cubicBezTo>
                    <a:pt x="73068" y="161898"/>
                    <a:pt x="72999" y="161835"/>
                    <a:pt x="72936" y="161835"/>
                  </a:cubicBezTo>
                  <a:cubicBezTo>
                    <a:pt x="72867" y="161766"/>
                    <a:pt x="72735" y="161766"/>
                    <a:pt x="72671" y="161702"/>
                  </a:cubicBezTo>
                  <a:cubicBezTo>
                    <a:pt x="72602" y="161702"/>
                    <a:pt x="72538" y="161633"/>
                    <a:pt x="72470" y="161633"/>
                  </a:cubicBezTo>
                  <a:cubicBezTo>
                    <a:pt x="72337" y="161570"/>
                    <a:pt x="72273" y="161570"/>
                    <a:pt x="72141" y="161501"/>
                  </a:cubicBezTo>
                  <a:cubicBezTo>
                    <a:pt x="72072" y="161501"/>
                    <a:pt x="72009" y="161501"/>
                    <a:pt x="71940" y="161437"/>
                  </a:cubicBezTo>
                  <a:cubicBezTo>
                    <a:pt x="71876" y="161437"/>
                    <a:pt x="71744" y="161368"/>
                    <a:pt x="71675" y="161368"/>
                  </a:cubicBezTo>
                  <a:cubicBezTo>
                    <a:pt x="71611" y="161305"/>
                    <a:pt x="71542" y="161305"/>
                    <a:pt x="71479" y="161236"/>
                  </a:cubicBezTo>
                  <a:cubicBezTo>
                    <a:pt x="71346" y="161236"/>
                    <a:pt x="71277" y="161172"/>
                    <a:pt x="71214" y="161172"/>
                  </a:cubicBezTo>
                  <a:cubicBezTo>
                    <a:pt x="71081" y="161172"/>
                    <a:pt x="71012" y="161103"/>
                    <a:pt x="70949" y="161103"/>
                  </a:cubicBezTo>
                  <a:cubicBezTo>
                    <a:pt x="70880" y="161040"/>
                    <a:pt x="70816" y="161040"/>
                    <a:pt x="70684" y="160971"/>
                  </a:cubicBezTo>
                  <a:cubicBezTo>
                    <a:pt x="70615" y="160971"/>
                    <a:pt x="70551" y="160971"/>
                    <a:pt x="70482" y="160907"/>
                  </a:cubicBezTo>
                  <a:cubicBezTo>
                    <a:pt x="70419" y="160907"/>
                    <a:pt x="70286" y="160838"/>
                    <a:pt x="70217" y="160838"/>
                  </a:cubicBezTo>
                  <a:cubicBezTo>
                    <a:pt x="70154" y="160838"/>
                    <a:pt x="70085" y="160775"/>
                    <a:pt x="70021" y="160775"/>
                  </a:cubicBezTo>
                  <a:cubicBezTo>
                    <a:pt x="69889" y="160775"/>
                    <a:pt x="69820" y="160706"/>
                    <a:pt x="69756" y="160706"/>
                  </a:cubicBezTo>
                  <a:cubicBezTo>
                    <a:pt x="69687" y="160642"/>
                    <a:pt x="69624" y="160642"/>
                    <a:pt x="69555" y="160642"/>
                  </a:cubicBezTo>
                  <a:cubicBezTo>
                    <a:pt x="69422" y="160574"/>
                    <a:pt x="69359" y="160574"/>
                    <a:pt x="69290" y="160510"/>
                  </a:cubicBezTo>
                  <a:cubicBezTo>
                    <a:pt x="69226" y="160510"/>
                    <a:pt x="69157" y="160510"/>
                    <a:pt x="69094" y="160441"/>
                  </a:cubicBezTo>
                  <a:cubicBezTo>
                    <a:pt x="68961" y="160441"/>
                    <a:pt x="68892" y="160441"/>
                    <a:pt x="68760" y="160377"/>
                  </a:cubicBezTo>
                  <a:cubicBezTo>
                    <a:pt x="68696" y="160377"/>
                    <a:pt x="68696" y="160377"/>
                    <a:pt x="68627" y="160309"/>
                  </a:cubicBezTo>
                  <a:cubicBezTo>
                    <a:pt x="68495" y="160309"/>
                    <a:pt x="68431" y="160245"/>
                    <a:pt x="68299" y="160245"/>
                  </a:cubicBezTo>
                  <a:cubicBezTo>
                    <a:pt x="68299" y="160245"/>
                    <a:pt x="68230" y="160245"/>
                    <a:pt x="68166" y="160176"/>
                  </a:cubicBezTo>
                  <a:cubicBezTo>
                    <a:pt x="68034" y="160176"/>
                    <a:pt x="67965" y="160112"/>
                    <a:pt x="67833" y="160112"/>
                  </a:cubicBezTo>
                  <a:cubicBezTo>
                    <a:pt x="64324" y="159053"/>
                    <a:pt x="60350" y="158258"/>
                    <a:pt x="55776" y="157595"/>
                  </a:cubicBezTo>
                  <a:cubicBezTo>
                    <a:pt x="54785" y="157463"/>
                    <a:pt x="53789" y="157330"/>
                    <a:pt x="52798" y="157129"/>
                  </a:cubicBezTo>
                  <a:cubicBezTo>
                    <a:pt x="50016" y="156731"/>
                    <a:pt x="47165" y="156201"/>
                    <a:pt x="44319" y="155608"/>
                  </a:cubicBezTo>
                  <a:close/>
                  <a:moveTo>
                    <a:pt x="88235" y="170711"/>
                  </a:moveTo>
                  <a:lnTo>
                    <a:pt x="88437" y="170907"/>
                  </a:lnTo>
                  <a:lnTo>
                    <a:pt x="88437" y="170907"/>
                  </a:lnTo>
                  <a:lnTo>
                    <a:pt x="88304" y="170775"/>
                  </a:lnTo>
                  <a:lnTo>
                    <a:pt x="88235" y="170711"/>
                  </a:lnTo>
                  <a:close/>
                  <a:moveTo>
                    <a:pt x="155209" y="49286"/>
                  </a:moveTo>
                  <a:cubicBezTo>
                    <a:pt x="155405" y="49354"/>
                    <a:pt x="155538" y="49418"/>
                    <a:pt x="155670" y="49487"/>
                  </a:cubicBezTo>
                  <a:cubicBezTo>
                    <a:pt x="156730" y="50017"/>
                    <a:pt x="157727" y="50478"/>
                    <a:pt x="158718" y="51008"/>
                  </a:cubicBezTo>
                  <a:cubicBezTo>
                    <a:pt x="168325" y="56042"/>
                    <a:pt x="175877" y="62534"/>
                    <a:pt x="180779" y="75915"/>
                  </a:cubicBezTo>
                  <a:cubicBezTo>
                    <a:pt x="183227" y="82741"/>
                    <a:pt x="184552" y="90425"/>
                    <a:pt x="184552" y="98173"/>
                  </a:cubicBezTo>
                  <a:cubicBezTo>
                    <a:pt x="184552" y="108109"/>
                    <a:pt x="182432" y="118114"/>
                    <a:pt x="178193" y="126790"/>
                  </a:cubicBezTo>
                  <a:cubicBezTo>
                    <a:pt x="173890" y="135470"/>
                    <a:pt x="167329" y="142820"/>
                    <a:pt x="158453" y="147325"/>
                  </a:cubicBezTo>
                  <a:cubicBezTo>
                    <a:pt x="154812" y="149180"/>
                    <a:pt x="151828" y="152624"/>
                    <a:pt x="149046" y="156800"/>
                  </a:cubicBezTo>
                  <a:cubicBezTo>
                    <a:pt x="144875" y="163091"/>
                    <a:pt x="141229" y="170907"/>
                    <a:pt x="136592" y="177203"/>
                  </a:cubicBezTo>
                  <a:cubicBezTo>
                    <a:pt x="134277" y="180314"/>
                    <a:pt x="131759" y="183096"/>
                    <a:pt x="128776" y="185020"/>
                  </a:cubicBezTo>
                  <a:cubicBezTo>
                    <a:pt x="125798" y="187007"/>
                    <a:pt x="122417" y="188131"/>
                    <a:pt x="118378" y="188131"/>
                  </a:cubicBezTo>
                  <a:cubicBezTo>
                    <a:pt x="116524" y="188131"/>
                    <a:pt x="114467" y="187934"/>
                    <a:pt x="112284" y="187336"/>
                  </a:cubicBezTo>
                  <a:cubicBezTo>
                    <a:pt x="107313" y="186011"/>
                    <a:pt x="103604" y="183827"/>
                    <a:pt x="100228" y="181241"/>
                  </a:cubicBezTo>
                  <a:cubicBezTo>
                    <a:pt x="96386" y="178194"/>
                    <a:pt x="93005" y="174617"/>
                    <a:pt x="88765" y="171172"/>
                  </a:cubicBezTo>
                  <a:lnTo>
                    <a:pt x="88765" y="171172"/>
                  </a:lnTo>
                  <a:cubicBezTo>
                    <a:pt x="88967" y="171374"/>
                    <a:pt x="89163" y="171570"/>
                    <a:pt x="89295" y="171771"/>
                  </a:cubicBezTo>
                  <a:cubicBezTo>
                    <a:pt x="89629" y="171967"/>
                    <a:pt x="89894" y="172232"/>
                    <a:pt x="90223" y="172497"/>
                  </a:cubicBezTo>
                  <a:cubicBezTo>
                    <a:pt x="93736" y="175544"/>
                    <a:pt x="96783" y="178660"/>
                    <a:pt x="100159" y="181310"/>
                  </a:cubicBezTo>
                  <a:cubicBezTo>
                    <a:pt x="103540" y="183960"/>
                    <a:pt x="107313" y="186143"/>
                    <a:pt x="112284" y="187468"/>
                  </a:cubicBezTo>
                  <a:cubicBezTo>
                    <a:pt x="114467" y="187998"/>
                    <a:pt x="116524" y="188263"/>
                    <a:pt x="118378" y="188263"/>
                  </a:cubicBezTo>
                  <a:cubicBezTo>
                    <a:pt x="123741" y="188263"/>
                    <a:pt x="128050" y="186143"/>
                    <a:pt x="131691" y="182900"/>
                  </a:cubicBezTo>
                  <a:cubicBezTo>
                    <a:pt x="137122" y="177998"/>
                    <a:pt x="141097" y="170510"/>
                    <a:pt x="145072" y="163557"/>
                  </a:cubicBezTo>
                  <a:cubicBezTo>
                    <a:pt x="149115" y="156535"/>
                    <a:pt x="153090" y="150176"/>
                    <a:pt x="158521" y="147394"/>
                  </a:cubicBezTo>
                  <a:cubicBezTo>
                    <a:pt x="167398" y="142953"/>
                    <a:pt x="173953" y="135534"/>
                    <a:pt x="178262" y="126859"/>
                  </a:cubicBezTo>
                  <a:cubicBezTo>
                    <a:pt x="182565" y="118178"/>
                    <a:pt x="184621" y="108109"/>
                    <a:pt x="184621" y="98173"/>
                  </a:cubicBezTo>
                  <a:cubicBezTo>
                    <a:pt x="184621" y="90425"/>
                    <a:pt x="183360" y="82741"/>
                    <a:pt x="180843" y="75852"/>
                  </a:cubicBezTo>
                  <a:cubicBezTo>
                    <a:pt x="176010" y="62470"/>
                    <a:pt x="168389" y="55979"/>
                    <a:pt x="158786" y="50944"/>
                  </a:cubicBezTo>
                  <a:cubicBezTo>
                    <a:pt x="157992" y="50478"/>
                    <a:pt x="157197" y="50080"/>
                    <a:pt x="156333" y="49683"/>
                  </a:cubicBezTo>
                  <a:cubicBezTo>
                    <a:pt x="156137" y="49550"/>
                    <a:pt x="155872" y="49487"/>
                    <a:pt x="155607" y="49354"/>
                  </a:cubicBezTo>
                  <a:cubicBezTo>
                    <a:pt x="155474" y="49354"/>
                    <a:pt x="155342" y="49286"/>
                    <a:pt x="155209" y="4928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2" name="Google Shape;732;p38"/>
            <p:cNvSpPr/>
            <p:nvPr/>
          </p:nvSpPr>
          <p:spPr>
            <a:xfrm>
              <a:off x="1481025" y="471675"/>
              <a:ext cx="4675025" cy="4781050"/>
            </a:xfrm>
            <a:custGeom>
              <a:avLst/>
              <a:gdLst/>
              <a:ahLst/>
              <a:cxnLst/>
              <a:rect l="l" t="t" r="r" b="b"/>
              <a:pathLst>
                <a:path w="187001" h="191242" extrusionOk="0">
                  <a:moveTo>
                    <a:pt x="100292" y="13313"/>
                  </a:moveTo>
                  <a:lnTo>
                    <a:pt x="100292" y="13313"/>
                  </a:lnTo>
                  <a:cubicBezTo>
                    <a:pt x="100338" y="13410"/>
                    <a:pt x="100422" y="13508"/>
                    <a:pt x="100491" y="13605"/>
                  </a:cubicBezTo>
                  <a:lnTo>
                    <a:pt x="100491" y="13605"/>
                  </a:lnTo>
                  <a:cubicBezTo>
                    <a:pt x="100429" y="13503"/>
                    <a:pt x="100373" y="13395"/>
                    <a:pt x="100292" y="13313"/>
                  </a:cubicBezTo>
                  <a:close/>
                  <a:moveTo>
                    <a:pt x="100491" y="13605"/>
                  </a:moveTo>
                  <a:cubicBezTo>
                    <a:pt x="100508" y="13633"/>
                    <a:pt x="100525" y="13660"/>
                    <a:pt x="100543" y="13687"/>
                  </a:cubicBezTo>
                  <a:lnTo>
                    <a:pt x="100543" y="13687"/>
                  </a:lnTo>
                  <a:cubicBezTo>
                    <a:pt x="100528" y="13659"/>
                    <a:pt x="100510" y="13632"/>
                    <a:pt x="100491" y="13605"/>
                  </a:cubicBezTo>
                  <a:close/>
                  <a:moveTo>
                    <a:pt x="100543" y="13687"/>
                  </a:moveTo>
                  <a:lnTo>
                    <a:pt x="100543" y="13687"/>
                  </a:lnTo>
                  <a:cubicBezTo>
                    <a:pt x="100548" y="13695"/>
                    <a:pt x="100552" y="13703"/>
                    <a:pt x="100556" y="13711"/>
                  </a:cubicBezTo>
                  <a:cubicBezTo>
                    <a:pt x="100556" y="13711"/>
                    <a:pt x="100556" y="13779"/>
                    <a:pt x="100620" y="13779"/>
                  </a:cubicBezTo>
                  <a:cubicBezTo>
                    <a:pt x="100592" y="13751"/>
                    <a:pt x="100567" y="13720"/>
                    <a:pt x="100543" y="13687"/>
                  </a:cubicBezTo>
                  <a:close/>
                  <a:moveTo>
                    <a:pt x="102014" y="15104"/>
                  </a:moveTo>
                  <a:lnTo>
                    <a:pt x="102014" y="15104"/>
                  </a:lnTo>
                  <a:cubicBezTo>
                    <a:pt x="102118" y="15245"/>
                    <a:pt x="102241" y="15385"/>
                    <a:pt x="102364" y="15526"/>
                  </a:cubicBezTo>
                  <a:lnTo>
                    <a:pt x="102364" y="15526"/>
                  </a:lnTo>
                  <a:cubicBezTo>
                    <a:pt x="102249" y="15387"/>
                    <a:pt x="102133" y="15247"/>
                    <a:pt x="102014" y="15104"/>
                  </a:cubicBezTo>
                  <a:close/>
                  <a:moveTo>
                    <a:pt x="102364" y="15526"/>
                  </a:moveTo>
                  <a:cubicBezTo>
                    <a:pt x="102891" y="16162"/>
                    <a:pt x="103389" y="16768"/>
                    <a:pt x="103932" y="17420"/>
                  </a:cubicBezTo>
                  <a:cubicBezTo>
                    <a:pt x="104001" y="17420"/>
                    <a:pt x="104065" y="17489"/>
                    <a:pt x="104134" y="17553"/>
                  </a:cubicBezTo>
                  <a:cubicBezTo>
                    <a:pt x="104266" y="17685"/>
                    <a:pt x="104330" y="17818"/>
                    <a:pt x="104462" y="17950"/>
                  </a:cubicBezTo>
                  <a:lnTo>
                    <a:pt x="104531" y="18019"/>
                  </a:lnTo>
                  <a:cubicBezTo>
                    <a:pt x="104664" y="18151"/>
                    <a:pt x="104727" y="18215"/>
                    <a:pt x="104796" y="18348"/>
                  </a:cubicBezTo>
                  <a:cubicBezTo>
                    <a:pt x="104860" y="18348"/>
                    <a:pt x="104860" y="18416"/>
                    <a:pt x="104929" y="18416"/>
                  </a:cubicBezTo>
                  <a:cubicBezTo>
                    <a:pt x="104992" y="18549"/>
                    <a:pt x="105125" y="18612"/>
                    <a:pt x="105193" y="18745"/>
                  </a:cubicBezTo>
                  <a:cubicBezTo>
                    <a:pt x="105257" y="18745"/>
                    <a:pt x="105257" y="18814"/>
                    <a:pt x="105326" y="18877"/>
                  </a:cubicBezTo>
                  <a:lnTo>
                    <a:pt x="105522" y="19079"/>
                  </a:lnTo>
                  <a:lnTo>
                    <a:pt x="105723" y="19275"/>
                  </a:lnTo>
                  <a:lnTo>
                    <a:pt x="105920" y="19476"/>
                  </a:lnTo>
                  <a:cubicBezTo>
                    <a:pt x="105988" y="19540"/>
                    <a:pt x="105988" y="19609"/>
                    <a:pt x="106052" y="19672"/>
                  </a:cubicBezTo>
                  <a:lnTo>
                    <a:pt x="106253" y="19874"/>
                  </a:lnTo>
                  <a:lnTo>
                    <a:pt x="106449" y="20070"/>
                  </a:lnTo>
                  <a:lnTo>
                    <a:pt x="106651" y="20271"/>
                  </a:lnTo>
                  <a:cubicBezTo>
                    <a:pt x="106651" y="20335"/>
                    <a:pt x="106714" y="20335"/>
                    <a:pt x="106714" y="20404"/>
                  </a:cubicBezTo>
                  <a:cubicBezTo>
                    <a:pt x="106783" y="20404"/>
                    <a:pt x="106783" y="20467"/>
                    <a:pt x="106783" y="20467"/>
                  </a:cubicBezTo>
                  <a:lnTo>
                    <a:pt x="106979" y="20669"/>
                  </a:lnTo>
                  <a:lnTo>
                    <a:pt x="107181" y="20865"/>
                  </a:lnTo>
                  <a:lnTo>
                    <a:pt x="107377" y="21066"/>
                  </a:lnTo>
                  <a:lnTo>
                    <a:pt x="107578" y="21262"/>
                  </a:lnTo>
                  <a:cubicBezTo>
                    <a:pt x="107578" y="21331"/>
                    <a:pt x="107642" y="21395"/>
                    <a:pt x="107711" y="21464"/>
                  </a:cubicBezTo>
                  <a:lnTo>
                    <a:pt x="107907" y="21660"/>
                  </a:lnTo>
                  <a:cubicBezTo>
                    <a:pt x="107976" y="21729"/>
                    <a:pt x="108039" y="21792"/>
                    <a:pt x="108108" y="21792"/>
                  </a:cubicBezTo>
                  <a:cubicBezTo>
                    <a:pt x="108172" y="21861"/>
                    <a:pt x="108241" y="21994"/>
                    <a:pt x="108304" y="22057"/>
                  </a:cubicBezTo>
                  <a:lnTo>
                    <a:pt x="108437" y="22190"/>
                  </a:lnTo>
                  <a:cubicBezTo>
                    <a:pt x="108506" y="22258"/>
                    <a:pt x="108569" y="22322"/>
                    <a:pt x="108638" y="22455"/>
                  </a:cubicBezTo>
                  <a:cubicBezTo>
                    <a:pt x="108702" y="22455"/>
                    <a:pt x="108771" y="22523"/>
                    <a:pt x="108834" y="22587"/>
                  </a:cubicBezTo>
                  <a:lnTo>
                    <a:pt x="109036" y="22788"/>
                  </a:lnTo>
                  <a:cubicBezTo>
                    <a:pt x="109099" y="22852"/>
                    <a:pt x="109099" y="22921"/>
                    <a:pt x="109168" y="22985"/>
                  </a:cubicBezTo>
                  <a:lnTo>
                    <a:pt x="109364" y="23186"/>
                  </a:lnTo>
                  <a:cubicBezTo>
                    <a:pt x="109433" y="23249"/>
                    <a:pt x="109497" y="23318"/>
                    <a:pt x="109565" y="23318"/>
                  </a:cubicBezTo>
                  <a:cubicBezTo>
                    <a:pt x="109629" y="23451"/>
                    <a:pt x="109698" y="23514"/>
                    <a:pt x="109762" y="23583"/>
                  </a:cubicBezTo>
                  <a:lnTo>
                    <a:pt x="109894" y="23716"/>
                  </a:lnTo>
                  <a:lnTo>
                    <a:pt x="110159" y="23981"/>
                  </a:lnTo>
                  <a:lnTo>
                    <a:pt x="110292" y="24113"/>
                  </a:lnTo>
                  <a:lnTo>
                    <a:pt x="110493" y="24309"/>
                  </a:lnTo>
                  <a:cubicBezTo>
                    <a:pt x="110556" y="24378"/>
                    <a:pt x="110625" y="24442"/>
                    <a:pt x="110625" y="24511"/>
                  </a:cubicBezTo>
                  <a:cubicBezTo>
                    <a:pt x="110689" y="24574"/>
                    <a:pt x="110758" y="24643"/>
                    <a:pt x="110890" y="24707"/>
                  </a:cubicBezTo>
                  <a:cubicBezTo>
                    <a:pt x="110890" y="24776"/>
                    <a:pt x="110954" y="24776"/>
                    <a:pt x="111023" y="24839"/>
                  </a:cubicBezTo>
                  <a:lnTo>
                    <a:pt x="111219" y="25041"/>
                  </a:lnTo>
                  <a:cubicBezTo>
                    <a:pt x="111288" y="25104"/>
                    <a:pt x="111351" y="25173"/>
                    <a:pt x="111351" y="25237"/>
                  </a:cubicBezTo>
                  <a:cubicBezTo>
                    <a:pt x="111420" y="25306"/>
                    <a:pt x="111553" y="25369"/>
                    <a:pt x="111616" y="25438"/>
                  </a:cubicBezTo>
                  <a:cubicBezTo>
                    <a:pt x="111616" y="25502"/>
                    <a:pt x="111685" y="25571"/>
                    <a:pt x="111749" y="25571"/>
                  </a:cubicBezTo>
                  <a:lnTo>
                    <a:pt x="111950" y="25767"/>
                  </a:lnTo>
                  <a:cubicBezTo>
                    <a:pt x="112014" y="25836"/>
                    <a:pt x="112083" y="25899"/>
                    <a:pt x="112083" y="25968"/>
                  </a:cubicBezTo>
                  <a:cubicBezTo>
                    <a:pt x="112146" y="26032"/>
                    <a:pt x="112279" y="26101"/>
                    <a:pt x="112348" y="26164"/>
                  </a:cubicBezTo>
                  <a:cubicBezTo>
                    <a:pt x="112348" y="26233"/>
                    <a:pt x="112411" y="26233"/>
                    <a:pt x="112480" y="26297"/>
                  </a:cubicBezTo>
                  <a:lnTo>
                    <a:pt x="112676" y="26498"/>
                  </a:lnTo>
                  <a:cubicBezTo>
                    <a:pt x="112745" y="26562"/>
                    <a:pt x="112809" y="26631"/>
                    <a:pt x="112809" y="26694"/>
                  </a:cubicBezTo>
                  <a:cubicBezTo>
                    <a:pt x="112941" y="26763"/>
                    <a:pt x="113010" y="26827"/>
                    <a:pt x="113074" y="26895"/>
                  </a:cubicBezTo>
                  <a:lnTo>
                    <a:pt x="113206" y="27028"/>
                  </a:lnTo>
                  <a:lnTo>
                    <a:pt x="113408" y="27224"/>
                  </a:lnTo>
                  <a:cubicBezTo>
                    <a:pt x="113471" y="27293"/>
                    <a:pt x="113540" y="27293"/>
                    <a:pt x="113540" y="27357"/>
                  </a:cubicBezTo>
                  <a:cubicBezTo>
                    <a:pt x="113604" y="27425"/>
                    <a:pt x="113736" y="27489"/>
                    <a:pt x="113805" y="27558"/>
                  </a:cubicBezTo>
                  <a:cubicBezTo>
                    <a:pt x="113805" y="27622"/>
                    <a:pt x="113869" y="27690"/>
                    <a:pt x="113938" y="27690"/>
                  </a:cubicBezTo>
                  <a:lnTo>
                    <a:pt x="114134" y="27886"/>
                  </a:lnTo>
                  <a:cubicBezTo>
                    <a:pt x="114202" y="27955"/>
                    <a:pt x="114266" y="28019"/>
                    <a:pt x="114266" y="28088"/>
                  </a:cubicBezTo>
                  <a:cubicBezTo>
                    <a:pt x="114335" y="28088"/>
                    <a:pt x="114399" y="28151"/>
                    <a:pt x="114467" y="28220"/>
                  </a:cubicBezTo>
                  <a:lnTo>
                    <a:pt x="114664" y="28416"/>
                  </a:lnTo>
                  <a:cubicBezTo>
                    <a:pt x="114732" y="28416"/>
                    <a:pt x="114796" y="28485"/>
                    <a:pt x="114865" y="28549"/>
                  </a:cubicBezTo>
                  <a:cubicBezTo>
                    <a:pt x="114929" y="28618"/>
                    <a:pt x="114929" y="28681"/>
                    <a:pt x="114997" y="28750"/>
                  </a:cubicBezTo>
                  <a:cubicBezTo>
                    <a:pt x="118310" y="31729"/>
                    <a:pt x="121754" y="34447"/>
                    <a:pt x="125464" y="36631"/>
                  </a:cubicBezTo>
                  <a:cubicBezTo>
                    <a:pt x="131823" y="40409"/>
                    <a:pt x="137917" y="43122"/>
                    <a:pt x="143678" y="45507"/>
                  </a:cubicBezTo>
                  <a:cubicBezTo>
                    <a:pt x="143810" y="45507"/>
                    <a:pt x="143879" y="45576"/>
                    <a:pt x="143943" y="45576"/>
                  </a:cubicBezTo>
                  <a:lnTo>
                    <a:pt x="144012" y="45640"/>
                  </a:lnTo>
                  <a:cubicBezTo>
                    <a:pt x="144144" y="45640"/>
                    <a:pt x="144208" y="45708"/>
                    <a:pt x="144277" y="45708"/>
                  </a:cubicBezTo>
                  <a:lnTo>
                    <a:pt x="144340" y="45772"/>
                  </a:lnTo>
                  <a:cubicBezTo>
                    <a:pt x="144409" y="45772"/>
                    <a:pt x="144542" y="45841"/>
                    <a:pt x="144605" y="45841"/>
                  </a:cubicBezTo>
                  <a:lnTo>
                    <a:pt x="144674" y="45905"/>
                  </a:lnTo>
                  <a:cubicBezTo>
                    <a:pt x="144738" y="45905"/>
                    <a:pt x="144807" y="45973"/>
                    <a:pt x="144939" y="45973"/>
                  </a:cubicBezTo>
                  <a:lnTo>
                    <a:pt x="145003" y="46037"/>
                  </a:lnTo>
                  <a:cubicBezTo>
                    <a:pt x="145072" y="46037"/>
                    <a:pt x="145135" y="46106"/>
                    <a:pt x="145204" y="46106"/>
                  </a:cubicBezTo>
                  <a:cubicBezTo>
                    <a:pt x="145268" y="46106"/>
                    <a:pt x="145337" y="46170"/>
                    <a:pt x="145337" y="46170"/>
                  </a:cubicBezTo>
                  <a:cubicBezTo>
                    <a:pt x="145400" y="46170"/>
                    <a:pt x="145469" y="46238"/>
                    <a:pt x="145533" y="46238"/>
                  </a:cubicBezTo>
                  <a:cubicBezTo>
                    <a:pt x="145602" y="46238"/>
                    <a:pt x="145665" y="46302"/>
                    <a:pt x="145665" y="46302"/>
                  </a:cubicBezTo>
                  <a:cubicBezTo>
                    <a:pt x="145734" y="46302"/>
                    <a:pt x="145798" y="46371"/>
                    <a:pt x="145866" y="46371"/>
                  </a:cubicBezTo>
                  <a:cubicBezTo>
                    <a:pt x="145930" y="46371"/>
                    <a:pt x="145999" y="46434"/>
                    <a:pt x="145999" y="46434"/>
                  </a:cubicBezTo>
                  <a:cubicBezTo>
                    <a:pt x="146063" y="46434"/>
                    <a:pt x="146131" y="46503"/>
                    <a:pt x="146195" y="46503"/>
                  </a:cubicBezTo>
                  <a:cubicBezTo>
                    <a:pt x="146264" y="46503"/>
                    <a:pt x="146328" y="46567"/>
                    <a:pt x="146328" y="46567"/>
                  </a:cubicBezTo>
                  <a:cubicBezTo>
                    <a:pt x="146396" y="46567"/>
                    <a:pt x="146460" y="46636"/>
                    <a:pt x="146529" y="46636"/>
                  </a:cubicBezTo>
                  <a:cubicBezTo>
                    <a:pt x="146593" y="46636"/>
                    <a:pt x="146593" y="46699"/>
                    <a:pt x="146661" y="46699"/>
                  </a:cubicBezTo>
                  <a:cubicBezTo>
                    <a:pt x="146725" y="46699"/>
                    <a:pt x="146794" y="46768"/>
                    <a:pt x="146857" y="46768"/>
                  </a:cubicBezTo>
                  <a:cubicBezTo>
                    <a:pt x="146926" y="46768"/>
                    <a:pt x="146926" y="46832"/>
                    <a:pt x="146990" y="46832"/>
                  </a:cubicBezTo>
                  <a:cubicBezTo>
                    <a:pt x="147059" y="46832"/>
                    <a:pt x="147122" y="46901"/>
                    <a:pt x="147191" y="46901"/>
                  </a:cubicBezTo>
                  <a:cubicBezTo>
                    <a:pt x="147255" y="46901"/>
                    <a:pt x="147255" y="46964"/>
                    <a:pt x="147324" y="46964"/>
                  </a:cubicBezTo>
                  <a:cubicBezTo>
                    <a:pt x="147387" y="46964"/>
                    <a:pt x="147456" y="47033"/>
                    <a:pt x="147520" y="47033"/>
                  </a:cubicBezTo>
                  <a:cubicBezTo>
                    <a:pt x="147589" y="47033"/>
                    <a:pt x="147589" y="47097"/>
                    <a:pt x="147652" y="47097"/>
                  </a:cubicBezTo>
                  <a:cubicBezTo>
                    <a:pt x="147721" y="47097"/>
                    <a:pt x="147785" y="47166"/>
                    <a:pt x="147854" y="47166"/>
                  </a:cubicBezTo>
                  <a:cubicBezTo>
                    <a:pt x="147917" y="47166"/>
                    <a:pt x="147917" y="47229"/>
                    <a:pt x="147986" y="47229"/>
                  </a:cubicBezTo>
                  <a:cubicBezTo>
                    <a:pt x="148050" y="47229"/>
                    <a:pt x="148119" y="47298"/>
                    <a:pt x="148182" y="47298"/>
                  </a:cubicBezTo>
                  <a:cubicBezTo>
                    <a:pt x="148182" y="47298"/>
                    <a:pt x="148251" y="47298"/>
                    <a:pt x="148315" y="47362"/>
                  </a:cubicBezTo>
                  <a:cubicBezTo>
                    <a:pt x="148384" y="47362"/>
                    <a:pt x="148447" y="47431"/>
                    <a:pt x="148516" y="47431"/>
                  </a:cubicBezTo>
                  <a:cubicBezTo>
                    <a:pt x="148516" y="47431"/>
                    <a:pt x="148580" y="47431"/>
                    <a:pt x="148649" y="47494"/>
                  </a:cubicBezTo>
                  <a:cubicBezTo>
                    <a:pt x="148712" y="47494"/>
                    <a:pt x="148781" y="47563"/>
                    <a:pt x="148845" y="47563"/>
                  </a:cubicBezTo>
                  <a:cubicBezTo>
                    <a:pt x="148845" y="47563"/>
                    <a:pt x="148914" y="47563"/>
                    <a:pt x="148977" y="47627"/>
                  </a:cubicBezTo>
                  <a:cubicBezTo>
                    <a:pt x="149046" y="47627"/>
                    <a:pt x="149110" y="47696"/>
                    <a:pt x="149179" y="47696"/>
                  </a:cubicBezTo>
                  <a:cubicBezTo>
                    <a:pt x="149179" y="47696"/>
                    <a:pt x="149242" y="47696"/>
                    <a:pt x="149242" y="47759"/>
                  </a:cubicBezTo>
                  <a:cubicBezTo>
                    <a:pt x="149311" y="47759"/>
                    <a:pt x="149444" y="47828"/>
                    <a:pt x="149507" y="47828"/>
                  </a:cubicBezTo>
                  <a:cubicBezTo>
                    <a:pt x="149507" y="47828"/>
                    <a:pt x="149576" y="47828"/>
                    <a:pt x="149576" y="47892"/>
                  </a:cubicBezTo>
                  <a:cubicBezTo>
                    <a:pt x="149640" y="47892"/>
                    <a:pt x="149772" y="47892"/>
                    <a:pt x="149841" y="47961"/>
                  </a:cubicBezTo>
                  <a:cubicBezTo>
                    <a:pt x="149841" y="47961"/>
                    <a:pt x="149905" y="47961"/>
                    <a:pt x="149905" y="48024"/>
                  </a:cubicBezTo>
                  <a:cubicBezTo>
                    <a:pt x="149974" y="48024"/>
                    <a:pt x="150106" y="48024"/>
                    <a:pt x="150170" y="48093"/>
                  </a:cubicBezTo>
                  <a:lnTo>
                    <a:pt x="150239" y="48093"/>
                  </a:lnTo>
                  <a:cubicBezTo>
                    <a:pt x="150302" y="48157"/>
                    <a:pt x="150371" y="48157"/>
                    <a:pt x="150503" y="48226"/>
                  </a:cubicBezTo>
                  <a:lnTo>
                    <a:pt x="150567" y="48226"/>
                  </a:lnTo>
                  <a:cubicBezTo>
                    <a:pt x="150636" y="48289"/>
                    <a:pt x="150700" y="48289"/>
                    <a:pt x="150832" y="48358"/>
                  </a:cubicBezTo>
                  <a:lnTo>
                    <a:pt x="150901" y="48358"/>
                  </a:lnTo>
                  <a:cubicBezTo>
                    <a:pt x="150965" y="48422"/>
                    <a:pt x="151033" y="48491"/>
                    <a:pt x="151166" y="48491"/>
                  </a:cubicBezTo>
                  <a:lnTo>
                    <a:pt x="151230" y="48491"/>
                  </a:lnTo>
                  <a:cubicBezTo>
                    <a:pt x="151298" y="48554"/>
                    <a:pt x="151431" y="48623"/>
                    <a:pt x="151494" y="48623"/>
                  </a:cubicBezTo>
                  <a:cubicBezTo>
                    <a:pt x="151627" y="48687"/>
                    <a:pt x="151759" y="48756"/>
                    <a:pt x="151828" y="48756"/>
                  </a:cubicBezTo>
                  <a:cubicBezTo>
                    <a:pt x="151961" y="48819"/>
                    <a:pt x="152024" y="48888"/>
                    <a:pt x="152157" y="48888"/>
                  </a:cubicBezTo>
                  <a:cubicBezTo>
                    <a:pt x="153118" y="49281"/>
                    <a:pt x="154075" y="49627"/>
                    <a:pt x="154993" y="49967"/>
                  </a:cubicBezTo>
                  <a:lnTo>
                    <a:pt x="154993" y="49967"/>
                  </a:lnTo>
                  <a:cubicBezTo>
                    <a:pt x="154934" y="49941"/>
                    <a:pt x="154872" y="49912"/>
                    <a:pt x="154807" y="49879"/>
                  </a:cubicBezTo>
                  <a:cubicBezTo>
                    <a:pt x="153747" y="49418"/>
                    <a:pt x="152687" y="49021"/>
                    <a:pt x="151563" y="48554"/>
                  </a:cubicBezTo>
                  <a:cubicBezTo>
                    <a:pt x="151494" y="48554"/>
                    <a:pt x="151431" y="48491"/>
                    <a:pt x="151362" y="48491"/>
                  </a:cubicBezTo>
                  <a:cubicBezTo>
                    <a:pt x="151230" y="48422"/>
                    <a:pt x="151166" y="48358"/>
                    <a:pt x="151033" y="48358"/>
                  </a:cubicBezTo>
                  <a:cubicBezTo>
                    <a:pt x="150965" y="48289"/>
                    <a:pt x="150832" y="48289"/>
                    <a:pt x="150768" y="48226"/>
                  </a:cubicBezTo>
                  <a:lnTo>
                    <a:pt x="150700" y="48226"/>
                  </a:lnTo>
                  <a:cubicBezTo>
                    <a:pt x="150636" y="48157"/>
                    <a:pt x="150567" y="48157"/>
                    <a:pt x="150435" y="48093"/>
                  </a:cubicBezTo>
                  <a:lnTo>
                    <a:pt x="150371" y="48093"/>
                  </a:lnTo>
                  <a:cubicBezTo>
                    <a:pt x="150302" y="48024"/>
                    <a:pt x="150239" y="48024"/>
                    <a:pt x="150170" y="47961"/>
                  </a:cubicBezTo>
                  <a:lnTo>
                    <a:pt x="150106" y="47961"/>
                  </a:lnTo>
                  <a:cubicBezTo>
                    <a:pt x="149974" y="47892"/>
                    <a:pt x="149905" y="47892"/>
                    <a:pt x="149841" y="47828"/>
                  </a:cubicBezTo>
                  <a:lnTo>
                    <a:pt x="149772" y="47828"/>
                  </a:lnTo>
                  <a:cubicBezTo>
                    <a:pt x="149709" y="47759"/>
                    <a:pt x="149576" y="47759"/>
                    <a:pt x="149507" y="47696"/>
                  </a:cubicBezTo>
                  <a:lnTo>
                    <a:pt x="149444" y="47696"/>
                  </a:lnTo>
                  <a:cubicBezTo>
                    <a:pt x="149375" y="47627"/>
                    <a:pt x="149311" y="47627"/>
                    <a:pt x="149242" y="47627"/>
                  </a:cubicBezTo>
                  <a:cubicBezTo>
                    <a:pt x="149179" y="47563"/>
                    <a:pt x="149179" y="47563"/>
                    <a:pt x="149110" y="47563"/>
                  </a:cubicBezTo>
                  <a:cubicBezTo>
                    <a:pt x="149046" y="47563"/>
                    <a:pt x="148977" y="47494"/>
                    <a:pt x="148914" y="47494"/>
                  </a:cubicBezTo>
                  <a:cubicBezTo>
                    <a:pt x="148845" y="47431"/>
                    <a:pt x="148845" y="47431"/>
                    <a:pt x="148781" y="47431"/>
                  </a:cubicBezTo>
                  <a:cubicBezTo>
                    <a:pt x="148712" y="47431"/>
                    <a:pt x="148649" y="47362"/>
                    <a:pt x="148580" y="47362"/>
                  </a:cubicBezTo>
                  <a:cubicBezTo>
                    <a:pt x="148516" y="47362"/>
                    <a:pt x="148516" y="47298"/>
                    <a:pt x="148447" y="47298"/>
                  </a:cubicBezTo>
                  <a:cubicBezTo>
                    <a:pt x="148384" y="47298"/>
                    <a:pt x="148315" y="47229"/>
                    <a:pt x="148251" y="47229"/>
                  </a:cubicBezTo>
                  <a:lnTo>
                    <a:pt x="148182" y="47166"/>
                  </a:lnTo>
                  <a:cubicBezTo>
                    <a:pt x="148050" y="47166"/>
                    <a:pt x="147986" y="47097"/>
                    <a:pt x="147917" y="47097"/>
                  </a:cubicBezTo>
                  <a:lnTo>
                    <a:pt x="147854" y="47033"/>
                  </a:lnTo>
                  <a:cubicBezTo>
                    <a:pt x="147785" y="47033"/>
                    <a:pt x="147721" y="46964"/>
                    <a:pt x="147652" y="46964"/>
                  </a:cubicBezTo>
                  <a:cubicBezTo>
                    <a:pt x="147589" y="46964"/>
                    <a:pt x="147520" y="46901"/>
                    <a:pt x="147520" y="46901"/>
                  </a:cubicBezTo>
                  <a:cubicBezTo>
                    <a:pt x="147456" y="46901"/>
                    <a:pt x="147387" y="46832"/>
                    <a:pt x="147324" y="46832"/>
                  </a:cubicBezTo>
                  <a:cubicBezTo>
                    <a:pt x="147255" y="46832"/>
                    <a:pt x="147255" y="46832"/>
                    <a:pt x="147191" y="46768"/>
                  </a:cubicBezTo>
                  <a:cubicBezTo>
                    <a:pt x="147122" y="46768"/>
                    <a:pt x="147059" y="46699"/>
                    <a:pt x="146990" y="46699"/>
                  </a:cubicBezTo>
                  <a:cubicBezTo>
                    <a:pt x="146926" y="46699"/>
                    <a:pt x="146926" y="46699"/>
                    <a:pt x="146857" y="46636"/>
                  </a:cubicBezTo>
                  <a:cubicBezTo>
                    <a:pt x="146794" y="46636"/>
                    <a:pt x="146725" y="46636"/>
                    <a:pt x="146661" y="46567"/>
                  </a:cubicBezTo>
                  <a:cubicBezTo>
                    <a:pt x="146593" y="46567"/>
                    <a:pt x="146593" y="46567"/>
                    <a:pt x="146529" y="46503"/>
                  </a:cubicBezTo>
                  <a:cubicBezTo>
                    <a:pt x="146460" y="46503"/>
                    <a:pt x="146396" y="46503"/>
                    <a:pt x="146328" y="46434"/>
                  </a:cubicBezTo>
                  <a:cubicBezTo>
                    <a:pt x="146328" y="46434"/>
                    <a:pt x="146264" y="46434"/>
                    <a:pt x="146195" y="46371"/>
                  </a:cubicBezTo>
                  <a:cubicBezTo>
                    <a:pt x="146131" y="46371"/>
                    <a:pt x="146063" y="46371"/>
                    <a:pt x="145999" y="46302"/>
                  </a:cubicBezTo>
                  <a:cubicBezTo>
                    <a:pt x="145999" y="46302"/>
                    <a:pt x="145930" y="46302"/>
                    <a:pt x="145866" y="46238"/>
                  </a:cubicBezTo>
                  <a:cubicBezTo>
                    <a:pt x="145798" y="46238"/>
                    <a:pt x="145734" y="46238"/>
                    <a:pt x="145665" y="46170"/>
                  </a:cubicBezTo>
                  <a:cubicBezTo>
                    <a:pt x="145665" y="46170"/>
                    <a:pt x="145602" y="46170"/>
                    <a:pt x="145602" y="46106"/>
                  </a:cubicBezTo>
                  <a:cubicBezTo>
                    <a:pt x="145533" y="46106"/>
                    <a:pt x="145469" y="46106"/>
                    <a:pt x="145400" y="46037"/>
                  </a:cubicBezTo>
                  <a:lnTo>
                    <a:pt x="145268" y="46037"/>
                  </a:lnTo>
                  <a:cubicBezTo>
                    <a:pt x="145204" y="45973"/>
                    <a:pt x="145135" y="45973"/>
                    <a:pt x="145072" y="45905"/>
                  </a:cubicBezTo>
                  <a:lnTo>
                    <a:pt x="144939" y="45905"/>
                  </a:lnTo>
                  <a:cubicBezTo>
                    <a:pt x="144870" y="45841"/>
                    <a:pt x="144807" y="45841"/>
                    <a:pt x="144738" y="45772"/>
                  </a:cubicBezTo>
                  <a:lnTo>
                    <a:pt x="144605" y="45772"/>
                  </a:lnTo>
                  <a:cubicBezTo>
                    <a:pt x="144542" y="45708"/>
                    <a:pt x="144473" y="45708"/>
                    <a:pt x="144409" y="45640"/>
                  </a:cubicBezTo>
                  <a:lnTo>
                    <a:pt x="144277" y="45640"/>
                  </a:lnTo>
                  <a:cubicBezTo>
                    <a:pt x="144208" y="45576"/>
                    <a:pt x="144144" y="45576"/>
                    <a:pt x="144075" y="45507"/>
                  </a:cubicBezTo>
                  <a:lnTo>
                    <a:pt x="143943" y="45507"/>
                  </a:lnTo>
                  <a:cubicBezTo>
                    <a:pt x="143879" y="45443"/>
                    <a:pt x="143810" y="45443"/>
                    <a:pt x="143747" y="45375"/>
                  </a:cubicBezTo>
                  <a:cubicBezTo>
                    <a:pt x="137981" y="42990"/>
                    <a:pt x="131823" y="40277"/>
                    <a:pt x="125464" y="36567"/>
                  </a:cubicBezTo>
                  <a:cubicBezTo>
                    <a:pt x="121818" y="34378"/>
                    <a:pt x="118373" y="31665"/>
                    <a:pt x="115130" y="28681"/>
                  </a:cubicBezTo>
                  <a:lnTo>
                    <a:pt x="114929" y="28485"/>
                  </a:lnTo>
                  <a:cubicBezTo>
                    <a:pt x="114865" y="28416"/>
                    <a:pt x="114796" y="28353"/>
                    <a:pt x="114732" y="28353"/>
                  </a:cubicBezTo>
                  <a:cubicBezTo>
                    <a:pt x="114664" y="28284"/>
                    <a:pt x="114600" y="28220"/>
                    <a:pt x="114600" y="28151"/>
                  </a:cubicBezTo>
                  <a:cubicBezTo>
                    <a:pt x="114531" y="28088"/>
                    <a:pt x="114467" y="28019"/>
                    <a:pt x="114399" y="28019"/>
                  </a:cubicBezTo>
                  <a:lnTo>
                    <a:pt x="114202" y="27823"/>
                  </a:lnTo>
                  <a:lnTo>
                    <a:pt x="114001" y="27622"/>
                  </a:lnTo>
                  <a:cubicBezTo>
                    <a:pt x="113938" y="27622"/>
                    <a:pt x="113938" y="27558"/>
                    <a:pt x="113869" y="27489"/>
                  </a:cubicBezTo>
                  <a:lnTo>
                    <a:pt x="113673" y="27293"/>
                  </a:lnTo>
                  <a:cubicBezTo>
                    <a:pt x="113604" y="27224"/>
                    <a:pt x="113540" y="27224"/>
                    <a:pt x="113471" y="27160"/>
                  </a:cubicBezTo>
                  <a:lnTo>
                    <a:pt x="113275" y="26959"/>
                  </a:lnTo>
                  <a:cubicBezTo>
                    <a:pt x="113275" y="26895"/>
                    <a:pt x="113206" y="26827"/>
                    <a:pt x="113143" y="26827"/>
                  </a:cubicBezTo>
                  <a:lnTo>
                    <a:pt x="112941" y="26631"/>
                  </a:lnTo>
                  <a:cubicBezTo>
                    <a:pt x="112878" y="26562"/>
                    <a:pt x="112809" y="26498"/>
                    <a:pt x="112809" y="26429"/>
                  </a:cubicBezTo>
                  <a:cubicBezTo>
                    <a:pt x="112676" y="26366"/>
                    <a:pt x="112613" y="26297"/>
                    <a:pt x="112544" y="26233"/>
                  </a:cubicBezTo>
                  <a:lnTo>
                    <a:pt x="112411" y="26101"/>
                  </a:lnTo>
                  <a:lnTo>
                    <a:pt x="112215" y="25899"/>
                  </a:lnTo>
                  <a:lnTo>
                    <a:pt x="112083" y="25767"/>
                  </a:lnTo>
                  <a:cubicBezTo>
                    <a:pt x="112014" y="25703"/>
                    <a:pt x="111881" y="25634"/>
                    <a:pt x="111818" y="25571"/>
                  </a:cubicBezTo>
                  <a:cubicBezTo>
                    <a:pt x="111818" y="25502"/>
                    <a:pt x="111749" y="25438"/>
                    <a:pt x="111685" y="25369"/>
                  </a:cubicBezTo>
                  <a:lnTo>
                    <a:pt x="111484" y="25173"/>
                  </a:lnTo>
                  <a:cubicBezTo>
                    <a:pt x="111420" y="25104"/>
                    <a:pt x="111351" y="25104"/>
                    <a:pt x="111351" y="25041"/>
                  </a:cubicBezTo>
                  <a:cubicBezTo>
                    <a:pt x="111288" y="24972"/>
                    <a:pt x="111219" y="24908"/>
                    <a:pt x="111086" y="24839"/>
                  </a:cubicBezTo>
                  <a:cubicBezTo>
                    <a:pt x="111086" y="24776"/>
                    <a:pt x="111023" y="24707"/>
                    <a:pt x="110954" y="24643"/>
                  </a:cubicBezTo>
                  <a:lnTo>
                    <a:pt x="110758" y="24442"/>
                  </a:lnTo>
                  <a:lnTo>
                    <a:pt x="110625" y="24309"/>
                  </a:lnTo>
                  <a:lnTo>
                    <a:pt x="110360" y="24044"/>
                  </a:lnTo>
                  <a:lnTo>
                    <a:pt x="110228" y="23912"/>
                  </a:lnTo>
                  <a:lnTo>
                    <a:pt x="110027" y="23716"/>
                  </a:lnTo>
                  <a:cubicBezTo>
                    <a:pt x="109963" y="23647"/>
                    <a:pt x="109963" y="23583"/>
                    <a:pt x="109894" y="23514"/>
                  </a:cubicBezTo>
                  <a:lnTo>
                    <a:pt x="109698" y="23318"/>
                  </a:lnTo>
                  <a:cubicBezTo>
                    <a:pt x="109629" y="23249"/>
                    <a:pt x="109565" y="23249"/>
                    <a:pt x="109497" y="23186"/>
                  </a:cubicBezTo>
                  <a:cubicBezTo>
                    <a:pt x="109433" y="23117"/>
                    <a:pt x="109364" y="23053"/>
                    <a:pt x="109301" y="22921"/>
                  </a:cubicBezTo>
                  <a:cubicBezTo>
                    <a:pt x="109232" y="22921"/>
                    <a:pt x="109232" y="22852"/>
                    <a:pt x="109168" y="22788"/>
                  </a:cubicBezTo>
                  <a:lnTo>
                    <a:pt x="108967" y="22587"/>
                  </a:lnTo>
                  <a:lnTo>
                    <a:pt x="108771" y="22391"/>
                  </a:lnTo>
                  <a:lnTo>
                    <a:pt x="108569" y="22190"/>
                  </a:lnTo>
                  <a:cubicBezTo>
                    <a:pt x="108506" y="22126"/>
                    <a:pt x="108506" y="22057"/>
                    <a:pt x="108437" y="22057"/>
                  </a:cubicBezTo>
                  <a:cubicBezTo>
                    <a:pt x="108373" y="21994"/>
                    <a:pt x="108304" y="21925"/>
                    <a:pt x="108241" y="21792"/>
                  </a:cubicBezTo>
                  <a:cubicBezTo>
                    <a:pt x="108172" y="21792"/>
                    <a:pt x="108108" y="21729"/>
                    <a:pt x="108039" y="21660"/>
                  </a:cubicBezTo>
                  <a:lnTo>
                    <a:pt x="107843" y="21464"/>
                  </a:lnTo>
                  <a:cubicBezTo>
                    <a:pt x="107843" y="21395"/>
                    <a:pt x="107774" y="21331"/>
                    <a:pt x="107711" y="21262"/>
                  </a:cubicBezTo>
                  <a:lnTo>
                    <a:pt x="107509" y="21066"/>
                  </a:lnTo>
                  <a:cubicBezTo>
                    <a:pt x="107446" y="20997"/>
                    <a:pt x="107377" y="20934"/>
                    <a:pt x="107377" y="20865"/>
                  </a:cubicBezTo>
                  <a:lnTo>
                    <a:pt x="107181" y="20669"/>
                  </a:lnTo>
                  <a:cubicBezTo>
                    <a:pt x="107112" y="20600"/>
                    <a:pt x="107048" y="20536"/>
                    <a:pt x="106979" y="20536"/>
                  </a:cubicBezTo>
                  <a:cubicBezTo>
                    <a:pt x="106916" y="20467"/>
                    <a:pt x="106847" y="20404"/>
                    <a:pt x="106847" y="20335"/>
                  </a:cubicBezTo>
                  <a:lnTo>
                    <a:pt x="106651" y="20139"/>
                  </a:lnTo>
                  <a:lnTo>
                    <a:pt x="106449" y="19937"/>
                  </a:lnTo>
                  <a:lnTo>
                    <a:pt x="106253" y="19741"/>
                  </a:lnTo>
                  <a:cubicBezTo>
                    <a:pt x="106253" y="19672"/>
                    <a:pt x="106184" y="19609"/>
                    <a:pt x="106121" y="19609"/>
                  </a:cubicBezTo>
                  <a:cubicBezTo>
                    <a:pt x="106052" y="19476"/>
                    <a:pt x="105988" y="19407"/>
                    <a:pt x="105920" y="19344"/>
                  </a:cubicBezTo>
                  <a:lnTo>
                    <a:pt x="105787" y="19211"/>
                  </a:lnTo>
                  <a:cubicBezTo>
                    <a:pt x="105723" y="19142"/>
                    <a:pt x="105655" y="19010"/>
                    <a:pt x="105522" y="18946"/>
                  </a:cubicBezTo>
                  <a:lnTo>
                    <a:pt x="105458" y="18877"/>
                  </a:lnTo>
                  <a:cubicBezTo>
                    <a:pt x="105390" y="18745"/>
                    <a:pt x="105257" y="18681"/>
                    <a:pt x="105193" y="18549"/>
                  </a:cubicBezTo>
                  <a:cubicBezTo>
                    <a:pt x="105193" y="18549"/>
                    <a:pt x="105125" y="18549"/>
                    <a:pt x="105125" y="18480"/>
                  </a:cubicBezTo>
                  <a:lnTo>
                    <a:pt x="104860" y="18215"/>
                  </a:lnTo>
                  <a:cubicBezTo>
                    <a:pt x="104860" y="18151"/>
                    <a:pt x="104796" y="18151"/>
                    <a:pt x="104796" y="18151"/>
                  </a:cubicBezTo>
                  <a:lnTo>
                    <a:pt x="104727" y="18083"/>
                  </a:lnTo>
                  <a:cubicBezTo>
                    <a:pt x="104065" y="17357"/>
                    <a:pt x="103402" y="16625"/>
                    <a:pt x="102676" y="15899"/>
                  </a:cubicBezTo>
                  <a:cubicBezTo>
                    <a:pt x="102582" y="15775"/>
                    <a:pt x="102473" y="15650"/>
                    <a:pt x="102364" y="15526"/>
                  </a:cubicBezTo>
                  <a:close/>
                  <a:moveTo>
                    <a:pt x="154993" y="49967"/>
                  </a:moveTo>
                  <a:cubicBezTo>
                    <a:pt x="155171" y="50045"/>
                    <a:pt x="155322" y="50096"/>
                    <a:pt x="155469" y="50144"/>
                  </a:cubicBezTo>
                  <a:cubicBezTo>
                    <a:pt x="155312" y="50085"/>
                    <a:pt x="155153" y="50026"/>
                    <a:pt x="154993" y="49967"/>
                  </a:cubicBezTo>
                  <a:close/>
                  <a:moveTo>
                    <a:pt x="79025" y="1"/>
                  </a:moveTo>
                  <a:cubicBezTo>
                    <a:pt x="69883" y="1"/>
                    <a:pt x="63524" y="3774"/>
                    <a:pt x="58956" y="9736"/>
                  </a:cubicBezTo>
                  <a:cubicBezTo>
                    <a:pt x="52067" y="18814"/>
                    <a:pt x="49020" y="32857"/>
                    <a:pt x="45973" y="46699"/>
                  </a:cubicBezTo>
                  <a:cubicBezTo>
                    <a:pt x="45310" y="49747"/>
                    <a:pt x="44648" y="52863"/>
                    <a:pt x="43985" y="55841"/>
                  </a:cubicBezTo>
                  <a:cubicBezTo>
                    <a:pt x="43916" y="55973"/>
                    <a:pt x="43916" y="56042"/>
                    <a:pt x="43916" y="56106"/>
                  </a:cubicBezTo>
                  <a:cubicBezTo>
                    <a:pt x="43853" y="56175"/>
                    <a:pt x="43853" y="56238"/>
                    <a:pt x="43853" y="56307"/>
                  </a:cubicBezTo>
                  <a:cubicBezTo>
                    <a:pt x="43853" y="56371"/>
                    <a:pt x="43784" y="56440"/>
                    <a:pt x="43784" y="56572"/>
                  </a:cubicBezTo>
                  <a:cubicBezTo>
                    <a:pt x="43784" y="56636"/>
                    <a:pt x="43784" y="56636"/>
                    <a:pt x="43720" y="56705"/>
                  </a:cubicBezTo>
                  <a:cubicBezTo>
                    <a:pt x="43720" y="56837"/>
                    <a:pt x="43720" y="56901"/>
                    <a:pt x="43651" y="56970"/>
                  </a:cubicBezTo>
                  <a:lnTo>
                    <a:pt x="43651" y="57166"/>
                  </a:lnTo>
                  <a:cubicBezTo>
                    <a:pt x="43651" y="57235"/>
                    <a:pt x="43588" y="57367"/>
                    <a:pt x="43588" y="57431"/>
                  </a:cubicBezTo>
                  <a:cubicBezTo>
                    <a:pt x="43588" y="57500"/>
                    <a:pt x="43588" y="57500"/>
                    <a:pt x="43519" y="57563"/>
                  </a:cubicBezTo>
                  <a:cubicBezTo>
                    <a:pt x="43519" y="57696"/>
                    <a:pt x="43519" y="57765"/>
                    <a:pt x="43455" y="57897"/>
                  </a:cubicBezTo>
                  <a:lnTo>
                    <a:pt x="43455" y="58030"/>
                  </a:lnTo>
                  <a:cubicBezTo>
                    <a:pt x="43386" y="58093"/>
                    <a:pt x="43386" y="58226"/>
                    <a:pt x="43386" y="58295"/>
                  </a:cubicBezTo>
                  <a:cubicBezTo>
                    <a:pt x="43386" y="58358"/>
                    <a:pt x="43323" y="58358"/>
                    <a:pt x="43323" y="58427"/>
                  </a:cubicBezTo>
                  <a:cubicBezTo>
                    <a:pt x="43323" y="58491"/>
                    <a:pt x="43254" y="58623"/>
                    <a:pt x="43254" y="58756"/>
                  </a:cubicBezTo>
                  <a:lnTo>
                    <a:pt x="43254" y="58825"/>
                  </a:lnTo>
                  <a:cubicBezTo>
                    <a:pt x="43190" y="58957"/>
                    <a:pt x="43190" y="59021"/>
                    <a:pt x="43121" y="59153"/>
                  </a:cubicBezTo>
                  <a:lnTo>
                    <a:pt x="43121" y="59286"/>
                  </a:lnTo>
                  <a:cubicBezTo>
                    <a:pt x="43121" y="59354"/>
                    <a:pt x="43058" y="59487"/>
                    <a:pt x="43058" y="59551"/>
                  </a:cubicBezTo>
                  <a:lnTo>
                    <a:pt x="43058" y="59683"/>
                  </a:lnTo>
                  <a:cubicBezTo>
                    <a:pt x="42989" y="59752"/>
                    <a:pt x="42989" y="59884"/>
                    <a:pt x="42925" y="60017"/>
                  </a:cubicBezTo>
                  <a:lnTo>
                    <a:pt x="42925" y="60081"/>
                  </a:lnTo>
                  <a:cubicBezTo>
                    <a:pt x="42925" y="60213"/>
                    <a:pt x="42856" y="60282"/>
                    <a:pt x="42856" y="60414"/>
                  </a:cubicBezTo>
                  <a:lnTo>
                    <a:pt x="42793" y="60478"/>
                  </a:lnTo>
                  <a:cubicBezTo>
                    <a:pt x="42793" y="60610"/>
                    <a:pt x="42724" y="60743"/>
                    <a:pt x="42724" y="60812"/>
                  </a:cubicBezTo>
                  <a:lnTo>
                    <a:pt x="42724" y="60875"/>
                  </a:lnTo>
                  <a:cubicBezTo>
                    <a:pt x="42660" y="61008"/>
                    <a:pt x="42660" y="61140"/>
                    <a:pt x="42591" y="61273"/>
                  </a:cubicBezTo>
                  <a:cubicBezTo>
                    <a:pt x="42591" y="61405"/>
                    <a:pt x="42528" y="61538"/>
                    <a:pt x="42528" y="61670"/>
                  </a:cubicBezTo>
                  <a:cubicBezTo>
                    <a:pt x="41797" y="64389"/>
                    <a:pt x="41071" y="66970"/>
                    <a:pt x="40276" y="69487"/>
                  </a:cubicBezTo>
                  <a:cubicBezTo>
                    <a:pt x="41002" y="67304"/>
                    <a:pt x="41664" y="65051"/>
                    <a:pt x="42327" y="62730"/>
                  </a:cubicBezTo>
                  <a:cubicBezTo>
                    <a:pt x="42327" y="62667"/>
                    <a:pt x="42327" y="62667"/>
                    <a:pt x="42395" y="62598"/>
                  </a:cubicBezTo>
                  <a:cubicBezTo>
                    <a:pt x="42395" y="62465"/>
                    <a:pt x="42459" y="62333"/>
                    <a:pt x="42459" y="62200"/>
                  </a:cubicBezTo>
                  <a:cubicBezTo>
                    <a:pt x="42528" y="62137"/>
                    <a:pt x="42528" y="62004"/>
                    <a:pt x="42591" y="61872"/>
                  </a:cubicBezTo>
                  <a:cubicBezTo>
                    <a:pt x="42591" y="61739"/>
                    <a:pt x="42660" y="61607"/>
                    <a:pt x="42660" y="61474"/>
                  </a:cubicBezTo>
                  <a:cubicBezTo>
                    <a:pt x="42724" y="61342"/>
                    <a:pt x="42724" y="61209"/>
                    <a:pt x="42793" y="61140"/>
                  </a:cubicBezTo>
                  <a:lnTo>
                    <a:pt x="42793" y="61077"/>
                  </a:lnTo>
                  <a:cubicBezTo>
                    <a:pt x="42793" y="60944"/>
                    <a:pt x="42856" y="60875"/>
                    <a:pt x="42856" y="60743"/>
                  </a:cubicBezTo>
                  <a:lnTo>
                    <a:pt x="42856" y="60679"/>
                  </a:lnTo>
                  <a:cubicBezTo>
                    <a:pt x="42925" y="60547"/>
                    <a:pt x="42925" y="60478"/>
                    <a:pt x="42989" y="60345"/>
                  </a:cubicBezTo>
                  <a:lnTo>
                    <a:pt x="42989" y="60282"/>
                  </a:lnTo>
                  <a:cubicBezTo>
                    <a:pt x="42989" y="60149"/>
                    <a:pt x="43058" y="60081"/>
                    <a:pt x="43058" y="59948"/>
                  </a:cubicBezTo>
                  <a:lnTo>
                    <a:pt x="43058" y="59884"/>
                  </a:lnTo>
                  <a:cubicBezTo>
                    <a:pt x="43121" y="59752"/>
                    <a:pt x="43121" y="59683"/>
                    <a:pt x="43190" y="59551"/>
                  </a:cubicBezTo>
                  <a:lnTo>
                    <a:pt x="43190" y="59487"/>
                  </a:lnTo>
                  <a:cubicBezTo>
                    <a:pt x="43190" y="59354"/>
                    <a:pt x="43254" y="59286"/>
                    <a:pt x="43254" y="59153"/>
                  </a:cubicBezTo>
                  <a:lnTo>
                    <a:pt x="43254" y="59090"/>
                  </a:lnTo>
                  <a:cubicBezTo>
                    <a:pt x="43323" y="58957"/>
                    <a:pt x="43323" y="58825"/>
                    <a:pt x="43386" y="58756"/>
                  </a:cubicBezTo>
                  <a:lnTo>
                    <a:pt x="43386" y="58623"/>
                  </a:lnTo>
                  <a:cubicBezTo>
                    <a:pt x="43386" y="58560"/>
                    <a:pt x="43455" y="58427"/>
                    <a:pt x="43455" y="58358"/>
                  </a:cubicBezTo>
                  <a:cubicBezTo>
                    <a:pt x="43455" y="58295"/>
                    <a:pt x="43455" y="58226"/>
                    <a:pt x="43519" y="58226"/>
                  </a:cubicBezTo>
                  <a:cubicBezTo>
                    <a:pt x="43519" y="58093"/>
                    <a:pt x="43519" y="58030"/>
                    <a:pt x="43588" y="57897"/>
                  </a:cubicBezTo>
                  <a:lnTo>
                    <a:pt x="43588" y="57828"/>
                  </a:lnTo>
                  <a:cubicBezTo>
                    <a:pt x="43651" y="57696"/>
                    <a:pt x="43651" y="57632"/>
                    <a:pt x="43651" y="57500"/>
                  </a:cubicBezTo>
                  <a:cubicBezTo>
                    <a:pt x="43651" y="57500"/>
                    <a:pt x="43720" y="57431"/>
                    <a:pt x="43720" y="57367"/>
                  </a:cubicBezTo>
                  <a:cubicBezTo>
                    <a:pt x="43720" y="57298"/>
                    <a:pt x="43720" y="57166"/>
                    <a:pt x="43784" y="57102"/>
                  </a:cubicBezTo>
                  <a:lnTo>
                    <a:pt x="43784" y="56970"/>
                  </a:lnTo>
                  <a:cubicBezTo>
                    <a:pt x="43853" y="56837"/>
                    <a:pt x="43853" y="56768"/>
                    <a:pt x="43853" y="56636"/>
                  </a:cubicBezTo>
                  <a:cubicBezTo>
                    <a:pt x="43853" y="56636"/>
                    <a:pt x="43916" y="56572"/>
                    <a:pt x="43916" y="56503"/>
                  </a:cubicBezTo>
                  <a:cubicBezTo>
                    <a:pt x="43916" y="56440"/>
                    <a:pt x="43916" y="56307"/>
                    <a:pt x="43985" y="56238"/>
                  </a:cubicBezTo>
                  <a:lnTo>
                    <a:pt x="43985" y="56106"/>
                  </a:lnTo>
                  <a:cubicBezTo>
                    <a:pt x="44049" y="55973"/>
                    <a:pt x="44049" y="55910"/>
                    <a:pt x="44049" y="55841"/>
                  </a:cubicBezTo>
                  <a:cubicBezTo>
                    <a:pt x="46900" y="43785"/>
                    <a:pt x="49083" y="30738"/>
                    <a:pt x="53259" y="20335"/>
                  </a:cubicBezTo>
                  <a:cubicBezTo>
                    <a:pt x="55644" y="14442"/>
                    <a:pt x="58691" y="9338"/>
                    <a:pt x="62798" y="5761"/>
                  </a:cubicBezTo>
                  <a:cubicBezTo>
                    <a:pt x="66905" y="2184"/>
                    <a:pt x="72205" y="64"/>
                    <a:pt x="79025" y="64"/>
                  </a:cubicBezTo>
                  <a:lnTo>
                    <a:pt x="80154" y="64"/>
                  </a:lnTo>
                  <a:cubicBezTo>
                    <a:pt x="83731" y="197"/>
                    <a:pt x="87239" y="1856"/>
                    <a:pt x="90684" y="4437"/>
                  </a:cubicBezTo>
                  <a:cubicBezTo>
                    <a:pt x="93863" y="6821"/>
                    <a:pt x="96979" y="9937"/>
                    <a:pt x="100223" y="13382"/>
                  </a:cubicBezTo>
                  <a:cubicBezTo>
                    <a:pt x="100159" y="13249"/>
                    <a:pt x="100027" y="13117"/>
                    <a:pt x="99958" y="12916"/>
                  </a:cubicBezTo>
                  <a:cubicBezTo>
                    <a:pt x="96847" y="9603"/>
                    <a:pt x="93800" y="6625"/>
                    <a:pt x="90753" y="4373"/>
                  </a:cubicBezTo>
                  <a:cubicBezTo>
                    <a:pt x="87239" y="1787"/>
                    <a:pt x="83794" y="133"/>
                    <a:pt x="80154" y="1"/>
                  </a:cubicBezTo>
                  <a:close/>
                  <a:moveTo>
                    <a:pt x="39677" y="70679"/>
                  </a:moveTo>
                  <a:lnTo>
                    <a:pt x="39677" y="70679"/>
                  </a:lnTo>
                  <a:cubicBezTo>
                    <a:pt x="39083" y="72269"/>
                    <a:pt x="38484" y="73795"/>
                    <a:pt x="37758" y="75253"/>
                  </a:cubicBezTo>
                  <a:cubicBezTo>
                    <a:pt x="36497" y="77966"/>
                    <a:pt x="35040" y="80420"/>
                    <a:pt x="33318" y="82539"/>
                  </a:cubicBezTo>
                  <a:cubicBezTo>
                    <a:pt x="32788" y="83202"/>
                    <a:pt x="32194" y="83864"/>
                    <a:pt x="31532" y="84527"/>
                  </a:cubicBezTo>
                  <a:lnTo>
                    <a:pt x="31330" y="84723"/>
                  </a:lnTo>
                  <a:lnTo>
                    <a:pt x="30933" y="85120"/>
                  </a:lnTo>
                  <a:cubicBezTo>
                    <a:pt x="30869" y="85189"/>
                    <a:pt x="30800" y="85189"/>
                    <a:pt x="30737" y="85253"/>
                  </a:cubicBezTo>
                  <a:lnTo>
                    <a:pt x="30339" y="85650"/>
                  </a:lnTo>
                  <a:lnTo>
                    <a:pt x="30138" y="85852"/>
                  </a:lnTo>
                  <a:cubicBezTo>
                    <a:pt x="30005" y="85984"/>
                    <a:pt x="29809" y="86117"/>
                    <a:pt x="29677" y="86249"/>
                  </a:cubicBezTo>
                  <a:cubicBezTo>
                    <a:pt x="29608" y="86313"/>
                    <a:pt x="29544" y="86313"/>
                    <a:pt x="29475" y="86382"/>
                  </a:cubicBezTo>
                  <a:lnTo>
                    <a:pt x="29078" y="86779"/>
                  </a:lnTo>
                  <a:cubicBezTo>
                    <a:pt x="29014" y="86843"/>
                    <a:pt x="28945" y="86912"/>
                    <a:pt x="28882" y="86912"/>
                  </a:cubicBezTo>
                  <a:cubicBezTo>
                    <a:pt x="28681" y="87044"/>
                    <a:pt x="28548" y="87176"/>
                    <a:pt x="28416" y="87309"/>
                  </a:cubicBezTo>
                  <a:cubicBezTo>
                    <a:pt x="28352" y="87373"/>
                    <a:pt x="28283" y="87373"/>
                    <a:pt x="28219" y="87441"/>
                  </a:cubicBezTo>
                  <a:cubicBezTo>
                    <a:pt x="28087" y="87574"/>
                    <a:pt x="27954" y="87706"/>
                    <a:pt x="27753" y="87839"/>
                  </a:cubicBezTo>
                  <a:cubicBezTo>
                    <a:pt x="27690" y="87839"/>
                    <a:pt x="27621" y="87903"/>
                    <a:pt x="27557" y="87971"/>
                  </a:cubicBezTo>
                  <a:cubicBezTo>
                    <a:pt x="27425" y="88104"/>
                    <a:pt x="27292" y="88236"/>
                    <a:pt x="27160" y="88300"/>
                  </a:cubicBezTo>
                  <a:lnTo>
                    <a:pt x="26958" y="88501"/>
                  </a:lnTo>
                  <a:cubicBezTo>
                    <a:pt x="26762" y="88565"/>
                    <a:pt x="26630" y="88697"/>
                    <a:pt x="26497" y="88830"/>
                  </a:cubicBezTo>
                  <a:cubicBezTo>
                    <a:pt x="26428" y="88899"/>
                    <a:pt x="26365" y="88899"/>
                    <a:pt x="26296" y="88962"/>
                  </a:cubicBezTo>
                  <a:cubicBezTo>
                    <a:pt x="26163" y="89095"/>
                    <a:pt x="25967" y="89227"/>
                    <a:pt x="25835" y="89296"/>
                  </a:cubicBezTo>
                  <a:lnTo>
                    <a:pt x="25633" y="89492"/>
                  </a:lnTo>
                  <a:cubicBezTo>
                    <a:pt x="25501" y="89561"/>
                    <a:pt x="25305" y="89694"/>
                    <a:pt x="25172" y="89826"/>
                  </a:cubicBezTo>
                  <a:cubicBezTo>
                    <a:pt x="25103" y="89826"/>
                    <a:pt x="25040" y="89890"/>
                    <a:pt x="24971" y="89959"/>
                  </a:cubicBezTo>
                  <a:cubicBezTo>
                    <a:pt x="24838" y="90091"/>
                    <a:pt x="24706" y="90155"/>
                    <a:pt x="24510" y="90287"/>
                  </a:cubicBezTo>
                  <a:cubicBezTo>
                    <a:pt x="24441" y="90356"/>
                    <a:pt x="24377" y="90356"/>
                    <a:pt x="24308" y="90420"/>
                  </a:cubicBezTo>
                  <a:cubicBezTo>
                    <a:pt x="24176" y="90552"/>
                    <a:pt x="24044" y="90621"/>
                    <a:pt x="23911" y="90754"/>
                  </a:cubicBezTo>
                  <a:cubicBezTo>
                    <a:pt x="23847" y="90817"/>
                    <a:pt x="23779" y="90886"/>
                    <a:pt x="23715" y="90886"/>
                  </a:cubicBezTo>
                  <a:cubicBezTo>
                    <a:pt x="23514" y="91019"/>
                    <a:pt x="23381" y="91151"/>
                    <a:pt x="23249" y="91215"/>
                  </a:cubicBezTo>
                  <a:lnTo>
                    <a:pt x="23053" y="91416"/>
                  </a:lnTo>
                  <a:cubicBezTo>
                    <a:pt x="22920" y="91480"/>
                    <a:pt x="22719" y="91612"/>
                    <a:pt x="22586" y="91681"/>
                  </a:cubicBezTo>
                  <a:lnTo>
                    <a:pt x="22390" y="91877"/>
                  </a:lnTo>
                  <a:cubicBezTo>
                    <a:pt x="22258" y="91946"/>
                    <a:pt x="22125" y="92078"/>
                    <a:pt x="21993" y="92142"/>
                  </a:cubicBezTo>
                  <a:cubicBezTo>
                    <a:pt x="21860" y="92211"/>
                    <a:pt x="21791" y="92275"/>
                    <a:pt x="21728" y="92343"/>
                  </a:cubicBezTo>
                  <a:cubicBezTo>
                    <a:pt x="21595" y="92407"/>
                    <a:pt x="21463" y="92540"/>
                    <a:pt x="21330" y="92608"/>
                  </a:cubicBezTo>
                  <a:lnTo>
                    <a:pt x="21129" y="92804"/>
                  </a:lnTo>
                  <a:cubicBezTo>
                    <a:pt x="20996" y="92873"/>
                    <a:pt x="20800" y="93006"/>
                    <a:pt x="20668" y="93069"/>
                  </a:cubicBezTo>
                  <a:cubicBezTo>
                    <a:pt x="20599" y="93138"/>
                    <a:pt x="20535" y="93202"/>
                    <a:pt x="20466" y="93202"/>
                  </a:cubicBezTo>
                  <a:cubicBezTo>
                    <a:pt x="20334" y="93334"/>
                    <a:pt x="20201" y="93403"/>
                    <a:pt x="20069" y="93536"/>
                  </a:cubicBezTo>
                  <a:cubicBezTo>
                    <a:pt x="20005" y="93599"/>
                    <a:pt x="19936" y="93668"/>
                    <a:pt x="19804" y="93668"/>
                  </a:cubicBezTo>
                  <a:cubicBezTo>
                    <a:pt x="19672" y="93801"/>
                    <a:pt x="19539" y="93864"/>
                    <a:pt x="19407" y="93997"/>
                  </a:cubicBezTo>
                  <a:cubicBezTo>
                    <a:pt x="19343" y="93997"/>
                    <a:pt x="19274" y="94066"/>
                    <a:pt x="19210" y="94129"/>
                  </a:cubicBezTo>
                  <a:cubicBezTo>
                    <a:pt x="19078" y="94262"/>
                    <a:pt x="18945" y="94331"/>
                    <a:pt x="18813" y="94394"/>
                  </a:cubicBezTo>
                  <a:lnTo>
                    <a:pt x="18612" y="94596"/>
                  </a:lnTo>
                  <a:cubicBezTo>
                    <a:pt x="18479" y="94659"/>
                    <a:pt x="18347" y="94792"/>
                    <a:pt x="18214" y="94861"/>
                  </a:cubicBezTo>
                  <a:cubicBezTo>
                    <a:pt x="18151" y="94924"/>
                    <a:pt x="18018" y="94993"/>
                    <a:pt x="17949" y="95057"/>
                  </a:cubicBezTo>
                  <a:cubicBezTo>
                    <a:pt x="17817" y="95126"/>
                    <a:pt x="17753" y="95189"/>
                    <a:pt x="17621" y="95322"/>
                  </a:cubicBezTo>
                  <a:cubicBezTo>
                    <a:pt x="17552" y="95391"/>
                    <a:pt x="17419" y="95454"/>
                    <a:pt x="17356" y="95523"/>
                  </a:cubicBezTo>
                  <a:cubicBezTo>
                    <a:pt x="17223" y="95587"/>
                    <a:pt x="17154" y="95656"/>
                    <a:pt x="17022" y="95719"/>
                  </a:cubicBezTo>
                  <a:cubicBezTo>
                    <a:pt x="16889" y="95788"/>
                    <a:pt x="16826" y="95852"/>
                    <a:pt x="16757" y="95921"/>
                  </a:cubicBezTo>
                  <a:cubicBezTo>
                    <a:pt x="16624" y="96053"/>
                    <a:pt x="16561" y="96117"/>
                    <a:pt x="16428" y="96186"/>
                  </a:cubicBezTo>
                  <a:cubicBezTo>
                    <a:pt x="16359" y="96249"/>
                    <a:pt x="16227" y="96318"/>
                    <a:pt x="16163" y="96382"/>
                  </a:cubicBezTo>
                  <a:cubicBezTo>
                    <a:pt x="16031" y="96450"/>
                    <a:pt x="15962" y="96514"/>
                    <a:pt x="15829" y="96647"/>
                  </a:cubicBezTo>
                  <a:cubicBezTo>
                    <a:pt x="15766" y="96715"/>
                    <a:pt x="15633" y="96779"/>
                    <a:pt x="15564" y="96848"/>
                  </a:cubicBezTo>
                  <a:cubicBezTo>
                    <a:pt x="15432" y="96912"/>
                    <a:pt x="15368" y="96980"/>
                    <a:pt x="15299" y="97044"/>
                  </a:cubicBezTo>
                  <a:cubicBezTo>
                    <a:pt x="15167" y="97113"/>
                    <a:pt x="15103" y="97177"/>
                    <a:pt x="14971" y="97309"/>
                  </a:cubicBezTo>
                  <a:cubicBezTo>
                    <a:pt x="14902" y="97378"/>
                    <a:pt x="14838" y="97378"/>
                    <a:pt x="14770" y="97441"/>
                  </a:cubicBezTo>
                  <a:cubicBezTo>
                    <a:pt x="14637" y="97574"/>
                    <a:pt x="14505" y="97643"/>
                    <a:pt x="14372" y="97706"/>
                  </a:cubicBezTo>
                  <a:cubicBezTo>
                    <a:pt x="14309" y="97775"/>
                    <a:pt x="14240" y="97839"/>
                    <a:pt x="14240" y="97908"/>
                  </a:cubicBezTo>
                  <a:cubicBezTo>
                    <a:pt x="14107" y="97971"/>
                    <a:pt x="13975" y="98104"/>
                    <a:pt x="13842" y="98173"/>
                  </a:cubicBezTo>
                  <a:cubicBezTo>
                    <a:pt x="13779" y="98236"/>
                    <a:pt x="13710" y="98236"/>
                    <a:pt x="13710" y="98305"/>
                  </a:cubicBezTo>
                  <a:cubicBezTo>
                    <a:pt x="13646" y="98305"/>
                    <a:pt x="13577" y="98369"/>
                    <a:pt x="13514" y="98438"/>
                  </a:cubicBezTo>
                  <a:cubicBezTo>
                    <a:pt x="13445" y="98501"/>
                    <a:pt x="13381" y="98570"/>
                    <a:pt x="13249" y="98634"/>
                  </a:cubicBezTo>
                  <a:cubicBezTo>
                    <a:pt x="13180" y="98634"/>
                    <a:pt x="13180" y="98703"/>
                    <a:pt x="13180" y="98703"/>
                  </a:cubicBezTo>
                  <a:cubicBezTo>
                    <a:pt x="12321" y="99365"/>
                    <a:pt x="11526" y="100028"/>
                    <a:pt x="10731" y="100754"/>
                  </a:cubicBezTo>
                  <a:cubicBezTo>
                    <a:pt x="10334" y="101087"/>
                    <a:pt x="9936" y="101416"/>
                    <a:pt x="9539" y="101814"/>
                  </a:cubicBezTo>
                  <a:cubicBezTo>
                    <a:pt x="10334" y="101151"/>
                    <a:pt x="11129" y="100489"/>
                    <a:pt x="11924" y="99895"/>
                  </a:cubicBezTo>
                  <a:lnTo>
                    <a:pt x="12321" y="99498"/>
                  </a:lnTo>
                  <a:lnTo>
                    <a:pt x="12385" y="99498"/>
                  </a:lnTo>
                  <a:cubicBezTo>
                    <a:pt x="12517" y="99365"/>
                    <a:pt x="12719" y="99233"/>
                    <a:pt x="12851" y="99100"/>
                  </a:cubicBezTo>
                  <a:lnTo>
                    <a:pt x="12984" y="98968"/>
                  </a:lnTo>
                  <a:cubicBezTo>
                    <a:pt x="13116" y="98899"/>
                    <a:pt x="13249" y="98766"/>
                    <a:pt x="13381" y="98634"/>
                  </a:cubicBezTo>
                  <a:cubicBezTo>
                    <a:pt x="13445" y="98570"/>
                    <a:pt x="13514" y="98570"/>
                    <a:pt x="13577" y="98501"/>
                  </a:cubicBezTo>
                  <a:cubicBezTo>
                    <a:pt x="13710" y="98369"/>
                    <a:pt x="13842" y="98305"/>
                    <a:pt x="13975" y="98173"/>
                  </a:cubicBezTo>
                  <a:cubicBezTo>
                    <a:pt x="14044" y="98173"/>
                    <a:pt x="14107" y="98104"/>
                    <a:pt x="14176" y="98040"/>
                  </a:cubicBezTo>
                  <a:cubicBezTo>
                    <a:pt x="14309" y="97908"/>
                    <a:pt x="14441" y="97839"/>
                    <a:pt x="14573" y="97775"/>
                  </a:cubicBezTo>
                  <a:lnTo>
                    <a:pt x="14770" y="97574"/>
                  </a:lnTo>
                  <a:cubicBezTo>
                    <a:pt x="14902" y="97441"/>
                    <a:pt x="15035" y="97378"/>
                    <a:pt x="15103" y="97309"/>
                  </a:cubicBezTo>
                  <a:cubicBezTo>
                    <a:pt x="15236" y="97245"/>
                    <a:pt x="15299" y="97177"/>
                    <a:pt x="15432" y="97113"/>
                  </a:cubicBezTo>
                  <a:cubicBezTo>
                    <a:pt x="15501" y="96980"/>
                    <a:pt x="15633" y="96912"/>
                    <a:pt x="15697" y="96848"/>
                  </a:cubicBezTo>
                  <a:cubicBezTo>
                    <a:pt x="15829" y="96779"/>
                    <a:pt x="15898" y="96715"/>
                    <a:pt x="16031" y="96647"/>
                  </a:cubicBezTo>
                  <a:lnTo>
                    <a:pt x="16296" y="96382"/>
                  </a:lnTo>
                  <a:cubicBezTo>
                    <a:pt x="16428" y="96318"/>
                    <a:pt x="16492" y="96249"/>
                    <a:pt x="16624" y="96186"/>
                  </a:cubicBezTo>
                  <a:cubicBezTo>
                    <a:pt x="16693" y="96117"/>
                    <a:pt x="16826" y="96053"/>
                    <a:pt x="16889" y="95984"/>
                  </a:cubicBezTo>
                  <a:cubicBezTo>
                    <a:pt x="17022" y="95852"/>
                    <a:pt x="17154" y="95788"/>
                    <a:pt x="17287" y="95719"/>
                  </a:cubicBezTo>
                  <a:lnTo>
                    <a:pt x="17488" y="95523"/>
                  </a:lnTo>
                  <a:cubicBezTo>
                    <a:pt x="17621" y="95391"/>
                    <a:pt x="17753" y="95322"/>
                    <a:pt x="17886" y="95258"/>
                  </a:cubicBezTo>
                  <a:cubicBezTo>
                    <a:pt x="17949" y="95189"/>
                    <a:pt x="18018" y="95126"/>
                    <a:pt x="18151" y="95057"/>
                  </a:cubicBezTo>
                  <a:cubicBezTo>
                    <a:pt x="18283" y="94993"/>
                    <a:pt x="18416" y="94861"/>
                    <a:pt x="18479" y="94792"/>
                  </a:cubicBezTo>
                  <a:cubicBezTo>
                    <a:pt x="18612" y="94728"/>
                    <a:pt x="18681" y="94659"/>
                    <a:pt x="18744" y="94596"/>
                  </a:cubicBezTo>
                  <a:cubicBezTo>
                    <a:pt x="18877" y="94527"/>
                    <a:pt x="19009" y="94394"/>
                    <a:pt x="19142" y="94331"/>
                  </a:cubicBezTo>
                  <a:cubicBezTo>
                    <a:pt x="19210" y="94262"/>
                    <a:pt x="19274" y="94198"/>
                    <a:pt x="19407" y="94129"/>
                  </a:cubicBezTo>
                  <a:cubicBezTo>
                    <a:pt x="19539" y="94066"/>
                    <a:pt x="19672" y="93933"/>
                    <a:pt x="19804" y="93864"/>
                  </a:cubicBezTo>
                  <a:lnTo>
                    <a:pt x="20005" y="93668"/>
                  </a:lnTo>
                  <a:cubicBezTo>
                    <a:pt x="20138" y="93599"/>
                    <a:pt x="20270" y="93467"/>
                    <a:pt x="20403" y="93403"/>
                  </a:cubicBezTo>
                  <a:cubicBezTo>
                    <a:pt x="20466" y="93334"/>
                    <a:pt x="20599" y="93271"/>
                    <a:pt x="20668" y="93202"/>
                  </a:cubicBezTo>
                  <a:cubicBezTo>
                    <a:pt x="20800" y="93138"/>
                    <a:pt x="20933" y="93006"/>
                    <a:pt x="21065" y="92937"/>
                  </a:cubicBezTo>
                  <a:cubicBezTo>
                    <a:pt x="21129" y="92873"/>
                    <a:pt x="21198" y="92804"/>
                    <a:pt x="21261" y="92804"/>
                  </a:cubicBezTo>
                  <a:cubicBezTo>
                    <a:pt x="21394" y="92672"/>
                    <a:pt x="21595" y="92540"/>
                    <a:pt x="21728" y="92476"/>
                  </a:cubicBezTo>
                  <a:cubicBezTo>
                    <a:pt x="21791" y="92407"/>
                    <a:pt x="21860" y="92343"/>
                    <a:pt x="21924" y="92343"/>
                  </a:cubicBezTo>
                  <a:cubicBezTo>
                    <a:pt x="22056" y="92211"/>
                    <a:pt x="22189" y="92078"/>
                    <a:pt x="22390" y="92010"/>
                  </a:cubicBezTo>
                  <a:cubicBezTo>
                    <a:pt x="22454" y="91946"/>
                    <a:pt x="22523" y="91877"/>
                    <a:pt x="22586" y="91877"/>
                  </a:cubicBezTo>
                  <a:cubicBezTo>
                    <a:pt x="22719" y="91745"/>
                    <a:pt x="22851" y="91612"/>
                    <a:pt x="22984" y="91549"/>
                  </a:cubicBezTo>
                  <a:cubicBezTo>
                    <a:pt x="23053" y="91480"/>
                    <a:pt x="23185" y="91416"/>
                    <a:pt x="23249" y="91347"/>
                  </a:cubicBezTo>
                  <a:cubicBezTo>
                    <a:pt x="23381" y="91284"/>
                    <a:pt x="23514" y="91151"/>
                    <a:pt x="23646" y="91082"/>
                  </a:cubicBezTo>
                  <a:lnTo>
                    <a:pt x="23847" y="90886"/>
                  </a:lnTo>
                  <a:cubicBezTo>
                    <a:pt x="24044" y="90817"/>
                    <a:pt x="24176" y="90685"/>
                    <a:pt x="24308" y="90552"/>
                  </a:cubicBezTo>
                  <a:cubicBezTo>
                    <a:pt x="24377" y="90552"/>
                    <a:pt x="24441" y="90489"/>
                    <a:pt x="24510" y="90420"/>
                  </a:cubicBezTo>
                  <a:cubicBezTo>
                    <a:pt x="24706" y="90287"/>
                    <a:pt x="24838" y="90224"/>
                    <a:pt x="24971" y="90091"/>
                  </a:cubicBezTo>
                  <a:cubicBezTo>
                    <a:pt x="25040" y="90022"/>
                    <a:pt x="25103" y="90022"/>
                    <a:pt x="25172" y="89959"/>
                  </a:cubicBezTo>
                  <a:cubicBezTo>
                    <a:pt x="25305" y="89826"/>
                    <a:pt x="25501" y="89694"/>
                    <a:pt x="25633" y="89625"/>
                  </a:cubicBezTo>
                  <a:lnTo>
                    <a:pt x="25835" y="89429"/>
                  </a:lnTo>
                  <a:cubicBezTo>
                    <a:pt x="25967" y="89360"/>
                    <a:pt x="26100" y="89227"/>
                    <a:pt x="26296" y="89095"/>
                  </a:cubicBezTo>
                  <a:cubicBezTo>
                    <a:pt x="26365" y="89031"/>
                    <a:pt x="26428" y="89031"/>
                    <a:pt x="26497" y="88962"/>
                  </a:cubicBezTo>
                  <a:cubicBezTo>
                    <a:pt x="26630" y="88830"/>
                    <a:pt x="26762" y="88697"/>
                    <a:pt x="26958" y="88634"/>
                  </a:cubicBezTo>
                  <a:lnTo>
                    <a:pt x="27160" y="88432"/>
                  </a:lnTo>
                  <a:cubicBezTo>
                    <a:pt x="27292" y="88369"/>
                    <a:pt x="27425" y="88236"/>
                    <a:pt x="27557" y="88104"/>
                  </a:cubicBezTo>
                  <a:cubicBezTo>
                    <a:pt x="27621" y="88035"/>
                    <a:pt x="27690" y="87971"/>
                    <a:pt x="27753" y="87971"/>
                  </a:cubicBezTo>
                  <a:cubicBezTo>
                    <a:pt x="27954" y="87839"/>
                    <a:pt x="28087" y="87706"/>
                    <a:pt x="28219" y="87574"/>
                  </a:cubicBezTo>
                  <a:cubicBezTo>
                    <a:pt x="28283" y="87505"/>
                    <a:pt x="28352" y="87505"/>
                    <a:pt x="28416" y="87441"/>
                  </a:cubicBezTo>
                  <a:cubicBezTo>
                    <a:pt x="28548" y="87309"/>
                    <a:pt x="28749" y="87176"/>
                    <a:pt x="28882" y="87044"/>
                  </a:cubicBezTo>
                  <a:cubicBezTo>
                    <a:pt x="28945" y="86975"/>
                    <a:pt x="29014" y="86975"/>
                    <a:pt x="29078" y="86912"/>
                  </a:cubicBezTo>
                  <a:lnTo>
                    <a:pt x="29475" y="86514"/>
                  </a:lnTo>
                  <a:cubicBezTo>
                    <a:pt x="29544" y="86445"/>
                    <a:pt x="29608" y="86382"/>
                    <a:pt x="29677" y="86382"/>
                  </a:cubicBezTo>
                  <a:cubicBezTo>
                    <a:pt x="29873" y="86249"/>
                    <a:pt x="30005" y="86117"/>
                    <a:pt x="30138" y="85984"/>
                  </a:cubicBezTo>
                  <a:lnTo>
                    <a:pt x="30339" y="85783"/>
                  </a:lnTo>
                  <a:lnTo>
                    <a:pt x="30737" y="85385"/>
                  </a:lnTo>
                  <a:lnTo>
                    <a:pt x="30933" y="85189"/>
                  </a:lnTo>
                  <a:cubicBezTo>
                    <a:pt x="31134" y="85057"/>
                    <a:pt x="31267" y="84924"/>
                    <a:pt x="31399" y="84792"/>
                  </a:cubicBezTo>
                  <a:lnTo>
                    <a:pt x="31595" y="84590"/>
                  </a:lnTo>
                  <a:cubicBezTo>
                    <a:pt x="32258" y="83928"/>
                    <a:pt x="32856" y="83266"/>
                    <a:pt x="33386" y="82603"/>
                  </a:cubicBezTo>
                  <a:cubicBezTo>
                    <a:pt x="35172" y="80483"/>
                    <a:pt x="36630" y="77966"/>
                    <a:pt x="37891" y="75184"/>
                  </a:cubicBezTo>
                  <a:cubicBezTo>
                    <a:pt x="38484" y="73859"/>
                    <a:pt x="39083" y="72471"/>
                    <a:pt x="39613" y="71013"/>
                  </a:cubicBezTo>
                  <a:cubicBezTo>
                    <a:pt x="39613" y="70881"/>
                    <a:pt x="39677" y="70748"/>
                    <a:pt x="39677" y="70679"/>
                  </a:cubicBezTo>
                  <a:close/>
                  <a:moveTo>
                    <a:pt x="8744" y="102677"/>
                  </a:moveTo>
                  <a:cubicBezTo>
                    <a:pt x="8744" y="102741"/>
                    <a:pt x="8675" y="102741"/>
                    <a:pt x="8675" y="102741"/>
                  </a:cubicBezTo>
                  <a:lnTo>
                    <a:pt x="8744" y="102741"/>
                  </a:lnTo>
                  <a:lnTo>
                    <a:pt x="8744" y="102677"/>
                  </a:lnTo>
                  <a:close/>
                  <a:moveTo>
                    <a:pt x="8278" y="103138"/>
                  </a:moveTo>
                  <a:lnTo>
                    <a:pt x="8278" y="103138"/>
                  </a:lnTo>
                  <a:cubicBezTo>
                    <a:pt x="8082" y="103271"/>
                    <a:pt x="7949" y="103403"/>
                    <a:pt x="7748" y="103536"/>
                  </a:cubicBezTo>
                  <a:cubicBezTo>
                    <a:pt x="7748" y="103545"/>
                    <a:pt x="7748" y="103553"/>
                    <a:pt x="7748" y="103560"/>
                  </a:cubicBezTo>
                  <a:lnTo>
                    <a:pt x="7748" y="103560"/>
                  </a:lnTo>
                  <a:cubicBezTo>
                    <a:pt x="7911" y="103443"/>
                    <a:pt x="8035" y="103332"/>
                    <a:pt x="8214" y="103271"/>
                  </a:cubicBezTo>
                  <a:cubicBezTo>
                    <a:pt x="8214" y="103207"/>
                    <a:pt x="8278" y="103207"/>
                    <a:pt x="8278" y="103138"/>
                  </a:cubicBezTo>
                  <a:close/>
                  <a:moveTo>
                    <a:pt x="7748" y="103560"/>
                  </a:moveTo>
                  <a:cubicBezTo>
                    <a:pt x="7727" y="103575"/>
                    <a:pt x="7706" y="103590"/>
                    <a:pt x="7684" y="103605"/>
                  </a:cubicBezTo>
                  <a:cubicBezTo>
                    <a:pt x="7739" y="103605"/>
                    <a:pt x="7747" y="103605"/>
                    <a:pt x="7748" y="103560"/>
                  </a:cubicBezTo>
                  <a:close/>
                  <a:moveTo>
                    <a:pt x="7880" y="103605"/>
                  </a:moveTo>
                  <a:cubicBezTo>
                    <a:pt x="7684" y="103737"/>
                    <a:pt x="7552" y="103801"/>
                    <a:pt x="7419" y="103933"/>
                  </a:cubicBezTo>
                  <a:cubicBezTo>
                    <a:pt x="7350" y="103933"/>
                    <a:pt x="7287" y="104002"/>
                    <a:pt x="7287" y="104066"/>
                  </a:cubicBezTo>
                  <a:cubicBezTo>
                    <a:pt x="7419" y="103933"/>
                    <a:pt x="7552" y="103870"/>
                    <a:pt x="7684" y="103801"/>
                  </a:cubicBezTo>
                  <a:lnTo>
                    <a:pt x="7880" y="103605"/>
                  </a:lnTo>
                  <a:close/>
                  <a:moveTo>
                    <a:pt x="7419" y="104066"/>
                  </a:moveTo>
                  <a:lnTo>
                    <a:pt x="7419" y="104066"/>
                  </a:lnTo>
                  <a:cubicBezTo>
                    <a:pt x="7287" y="104135"/>
                    <a:pt x="7154" y="104198"/>
                    <a:pt x="7022" y="104331"/>
                  </a:cubicBezTo>
                  <a:cubicBezTo>
                    <a:pt x="5962" y="105460"/>
                    <a:pt x="4902" y="106715"/>
                    <a:pt x="4038" y="107977"/>
                  </a:cubicBezTo>
                  <a:cubicBezTo>
                    <a:pt x="1590" y="111485"/>
                    <a:pt x="0" y="115327"/>
                    <a:pt x="0" y="119768"/>
                  </a:cubicBezTo>
                  <a:cubicBezTo>
                    <a:pt x="0" y="120097"/>
                    <a:pt x="0" y="120430"/>
                    <a:pt x="64" y="120759"/>
                  </a:cubicBezTo>
                  <a:cubicBezTo>
                    <a:pt x="329" y="126922"/>
                    <a:pt x="2581" y="132285"/>
                    <a:pt x="6158" y="136790"/>
                  </a:cubicBezTo>
                  <a:cubicBezTo>
                    <a:pt x="11457" y="143547"/>
                    <a:pt x="19740" y="148581"/>
                    <a:pt x="28882" y="152158"/>
                  </a:cubicBezTo>
                  <a:cubicBezTo>
                    <a:pt x="32258" y="153483"/>
                    <a:pt x="35771" y="154612"/>
                    <a:pt x="39348" y="155603"/>
                  </a:cubicBezTo>
                  <a:cubicBezTo>
                    <a:pt x="41468" y="156133"/>
                    <a:pt x="43651" y="156599"/>
                    <a:pt x="45771" y="157060"/>
                  </a:cubicBezTo>
                  <a:cubicBezTo>
                    <a:pt x="43651" y="156599"/>
                    <a:pt x="41532" y="156069"/>
                    <a:pt x="39412" y="155470"/>
                  </a:cubicBezTo>
                  <a:cubicBezTo>
                    <a:pt x="32655" y="153684"/>
                    <a:pt x="26031" y="151231"/>
                    <a:pt x="20138" y="147987"/>
                  </a:cubicBezTo>
                  <a:cubicBezTo>
                    <a:pt x="14573" y="144940"/>
                    <a:pt x="9735" y="141231"/>
                    <a:pt x="6227" y="136726"/>
                  </a:cubicBezTo>
                  <a:cubicBezTo>
                    <a:pt x="2713" y="132222"/>
                    <a:pt x="461" y="126922"/>
                    <a:pt x="133" y="120759"/>
                  </a:cubicBezTo>
                  <a:lnTo>
                    <a:pt x="133" y="119768"/>
                  </a:lnTo>
                  <a:cubicBezTo>
                    <a:pt x="133" y="115396"/>
                    <a:pt x="1653" y="111485"/>
                    <a:pt x="4107" y="107977"/>
                  </a:cubicBezTo>
                  <a:cubicBezTo>
                    <a:pt x="5098" y="106652"/>
                    <a:pt x="6227" y="105327"/>
                    <a:pt x="7419" y="104066"/>
                  </a:cubicBezTo>
                  <a:close/>
                  <a:moveTo>
                    <a:pt x="45575" y="157129"/>
                  </a:moveTo>
                  <a:cubicBezTo>
                    <a:pt x="48421" y="157722"/>
                    <a:pt x="51272" y="158252"/>
                    <a:pt x="54054" y="158650"/>
                  </a:cubicBezTo>
                  <a:cubicBezTo>
                    <a:pt x="55114" y="158851"/>
                    <a:pt x="56174" y="158984"/>
                    <a:pt x="57165" y="159116"/>
                  </a:cubicBezTo>
                  <a:cubicBezTo>
                    <a:pt x="61738" y="159710"/>
                    <a:pt x="65713" y="160505"/>
                    <a:pt x="69221" y="161565"/>
                  </a:cubicBezTo>
                  <a:cubicBezTo>
                    <a:pt x="69354" y="161565"/>
                    <a:pt x="69422" y="161633"/>
                    <a:pt x="69486" y="161633"/>
                  </a:cubicBezTo>
                  <a:cubicBezTo>
                    <a:pt x="69555" y="161633"/>
                    <a:pt x="69619" y="161697"/>
                    <a:pt x="69687" y="161697"/>
                  </a:cubicBezTo>
                  <a:cubicBezTo>
                    <a:pt x="69820" y="161697"/>
                    <a:pt x="69883" y="161766"/>
                    <a:pt x="69952" y="161766"/>
                  </a:cubicBezTo>
                  <a:cubicBezTo>
                    <a:pt x="70016" y="161766"/>
                    <a:pt x="70085" y="161830"/>
                    <a:pt x="70148" y="161830"/>
                  </a:cubicBezTo>
                  <a:cubicBezTo>
                    <a:pt x="70281" y="161830"/>
                    <a:pt x="70350" y="161898"/>
                    <a:pt x="70413" y="161898"/>
                  </a:cubicBezTo>
                  <a:cubicBezTo>
                    <a:pt x="70482" y="161962"/>
                    <a:pt x="70546" y="161962"/>
                    <a:pt x="70615" y="161962"/>
                  </a:cubicBezTo>
                  <a:cubicBezTo>
                    <a:pt x="70747" y="162031"/>
                    <a:pt x="70811" y="162031"/>
                    <a:pt x="70880" y="162095"/>
                  </a:cubicBezTo>
                  <a:cubicBezTo>
                    <a:pt x="71012" y="162095"/>
                    <a:pt x="71076" y="162095"/>
                    <a:pt x="71145" y="162163"/>
                  </a:cubicBezTo>
                  <a:cubicBezTo>
                    <a:pt x="71208" y="162163"/>
                    <a:pt x="71277" y="162163"/>
                    <a:pt x="71410" y="162227"/>
                  </a:cubicBezTo>
                  <a:cubicBezTo>
                    <a:pt x="71473" y="162227"/>
                    <a:pt x="71542" y="162296"/>
                    <a:pt x="71606" y="162296"/>
                  </a:cubicBezTo>
                  <a:cubicBezTo>
                    <a:pt x="71675" y="162296"/>
                    <a:pt x="71807" y="162359"/>
                    <a:pt x="71871" y="162359"/>
                  </a:cubicBezTo>
                  <a:cubicBezTo>
                    <a:pt x="71940" y="162428"/>
                    <a:pt x="72003" y="162428"/>
                    <a:pt x="72072" y="162428"/>
                  </a:cubicBezTo>
                  <a:cubicBezTo>
                    <a:pt x="72205" y="162492"/>
                    <a:pt x="72268" y="162492"/>
                    <a:pt x="72337" y="162561"/>
                  </a:cubicBezTo>
                  <a:cubicBezTo>
                    <a:pt x="72401" y="162561"/>
                    <a:pt x="72470" y="162624"/>
                    <a:pt x="72602" y="162624"/>
                  </a:cubicBezTo>
                  <a:cubicBezTo>
                    <a:pt x="72666" y="162693"/>
                    <a:pt x="72735" y="162693"/>
                    <a:pt x="72867" y="162693"/>
                  </a:cubicBezTo>
                  <a:cubicBezTo>
                    <a:pt x="72931" y="162757"/>
                    <a:pt x="73000" y="162757"/>
                    <a:pt x="73063" y="162826"/>
                  </a:cubicBezTo>
                  <a:cubicBezTo>
                    <a:pt x="73132" y="162826"/>
                    <a:pt x="73265" y="162889"/>
                    <a:pt x="73328" y="162889"/>
                  </a:cubicBezTo>
                  <a:cubicBezTo>
                    <a:pt x="73397" y="162958"/>
                    <a:pt x="73461" y="162958"/>
                    <a:pt x="73529" y="162958"/>
                  </a:cubicBezTo>
                  <a:cubicBezTo>
                    <a:pt x="73662" y="163022"/>
                    <a:pt x="73726" y="163091"/>
                    <a:pt x="73858" y="163091"/>
                  </a:cubicBezTo>
                  <a:cubicBezTo>
                    <a:pt x="73927" y="163091"/>
                    <a:pt x="73991" y="163154"/>
                    <a:pt x="74059" y="163154"/>
                  </a:cubicBezTo>
                  <a:cubicBezTo>
                    <a:pt x="74123" y="163223"/>
                    <a:pt x="74255" y="163223"/>
                    <a:pt x="74324" y="163287"/>
                  </a:cubicBezTo>
                  <a:cubicBezTo>
                    <a:pt x="74388" y="163287"/>
                    <a:pt x="74457" y="163356"/>
                    <a:pt x="74589" y="163356"/>
                  </a:cubicBezTo>
                  <a:cubicBezTo>
                    <a:pt x="74653" y="163419"/>
                    <a:pt x="74722" y="163419"/>
                    <a:pt x="74854" y="163488"/>
                  </a:cubicBezTo>
                  <a:cubicBezTo>
                    <a:pt x="74918" y="163488"/>
                    <a:pt x="74987" y="163552"/>
                    <a:pt x="75050" y="163552"/>
                  </a:cubicBezTo>
                  <a:cubicBezTo>
                    <a:pt x="75183" y="163621"/>
                    <a:pt x="75252" y="163684"/>
                    <a:pt x="75384" y="163684"/>
                  </a:cubicBezTo>
                  <a:cubicBezTo>
                    <a:pt x="75448" y="163753"/>
                    <a:pt x="75517" y="163753"/>
                    <a:pt x="75580" y="163817"/>
                  </a:cubicBezTo>
                  <a:cubicBezTo>
                    <a:pt x="75713" y="163817"/>
                    <a:pt x="75782" y="163886"/>
                    <a:pt x="75845" y="163886"/>
                  </a:cubicBezTo>
                  <a:cubicBezTo>
                    <a:pt x="75978" y="163949"/>
                    <a:pt x="76047" y="163949"/>
                    <a:pt x="76110" y="164018"/>
                  </a:cubicBezTo>
                  <a:cubicBezTo>
                    <a:pt x="76179" y="164082"/>
                    <a:pt x="76312" y="164082"/>
                    <a:pt x="76375" y="164151"/>
                  </a:cubicBezTo>
                  <a:cubicBezTo>
                    <a:pt x="76444" y="164151"/>
                    <a:pt x="76508" y="164214"/>
                    <a:pt x="76640" y="164214"/>
                  </a:cubicBezTo>
                  <a:cubicBezTo>
                    <a:pt x="76709" y="164283"/>
                    <a:pt x="76842" y="164347"/>
                    <a:pt x="76905" y="164347"/>
                  </a:cubicBezTo>
                  <a:cubicBezTo>
                    <a:pt x="76974" y="164416"/>
                    <a:pt x="77038" y="164416"/>
                    <a:pt x="77107" y="164479"/>
                  </a:cubicBezTo>
                  <a:cubicBezTo>
                    <a:pt x="77239" y="164548"/>
                    <a:pt x="77303" y="164548"/>
                    <a:pt x="77435" y="164612"/>
                  </a:cubicBezTo>
                  <a:cubicBezTo>
                    <a:pt x="77504" y="164612"/>
                    <a:pt x="77568" y="164681"/>
                    <a:pt x="77637" y="164681"/>
                  </a:cubicBezTo>
                  <a:cubicBezTo>
                    <a:pt x="77769" y="164744"/>
                    <a:pt x="77833" y="164813"/>
                    <a:pt x="77965" y="164877"/>
                  </a:cubicBezTo>
                  <a:cubicBezTo>
                    <a:pt x="78034" y="164877"/>
                    <a:pt x="78098" y="164946"/>
                    <a:pt x="78166" y="164946"/>
                  </a:cubicBezTo>
                  <a:cubicBezTo>
                    <a:pt x="78230" y="165009"/>
                    <a:pt x="78363" y="165078"/>
                    <a:pt x="78495" y="165142"/>
                  </a:cubicBezTo>
                  <a:cubicBezTo>
                    <a:pt x="78564" y="165142"/>
                    <a:pt x="78628" y="165211"/>
                    <a:pt x="78696" y="165211"/>
                  </a:cubicBezTo>
                  <a:cubicBezTo>
                    <a:pt x="78760" y="165274"/>
                    <a:pt x="78892" y="165343"/>
                    <a:pt x="79025" y="165407"/>
                  </a:cubicBezTo>
                  <a:cubicBezTo>
                    <a:pt x="79094" y="165407"/>
                    <a:pt x="79157" y="165476"/>
                    <a:pt x="79157" y="165476"/>
                  </a:cubicBezTo>
                  <a:lnTo>
                    <a:pt x="79555" y="165672"/>
                  </a:lnTo>
                  <a:cubicBezTo>
                    <a:pt x="79624" y="165672"/>
                    <a:pt x="79624" y="165741"/>
                    <a:pt x="79687" y="165741"/>
                  </a:cubicBezTo>
                  <a:lnTo>
                    <a:pt x="80085" y="165937"/>
                  </a:lnTo>
                  <a:cubicBezTo>
                    <a:pt x="80154" y="165937"/>
                    <a:pt x="80154" y="166005"/>
                    <a:pt x="80217" y="166005"/>
                  </a:cubicBezTo>
                  <a:lnTo>
                    <a:pt x="80615" y="166202"/>
                  </a:lnTo>
                  <a:cubicBezTo>
                    <a:pt x="80684" y="166270"/>
                    <a:pt x="80684" y="166270"/>
                    <a:pt x="80747" y="166270"/>
                  </a:cubicBezTo>
                  <a:cubicBezTo>
                    <a:pt x="80880" y="166403"/>
                    <a:pt x="81012" y="166467"/>
                    <a:pt x="81145" y="166535"/>
                  </a:cubicBezTo>
                  <a:cubicBezTo>
                    <a:pt x="81214" y="166535"/>
                    <a:pt x="81214" y="166599"/>
                    <a:pt x="81277" y="166599"/>
                  </a:cubicBezTo>
                  <a:cubicBezTo>
                    <a:pt x="81410" y="166668"/>
                    <a:pt x="81542" y="166732"/>
                    <a:pt x="81675" y="166864"/>
                  </a:cubicBezTo>
                  <a:lnTo>
                    <a:pt x="81744" y="166864"/>
                  </a:lnTo>
                  <a:cubicBezTo>
                    <a:pt x="81876" y="166996"/>
                    <a:pt x="82072" y="167065"/>
                    <a:pt x="82205" y="167129"/>
                  </a:cubicBezTo>
                  <a:cubicBezTo>
                    <a:pt x="82274" y="167198"/>
                    <a:pt x="82274" y="167198"/>
                    <a:pt x="82337" y="167198"/>
                  </a:cubicBezTo>
                  <a:cubicBezTo>
                    <a:pt x="83862" y="168172"/>
                    <a:pt x="85328" y="169146"/>
                    <a:pt x="86687" y="170170"/>
                  </a:cubicBezTo>
                  <a:lnTo>
                    <a:pt x="86687" y="170170"/>
                  </a:lnTo>
                  <a:cubicBezTo>
                    <a:pt x="85685" y="169386"/>
                    <a:pt x="84654" y="168622"/>
                    <a:pt x="83529" y="167860"/>
                  </a:cubicBezTo>
                  <a:cubicBezTo>
                    <a:pt x="83397" y="167791"/>
                    <a:pt x="83333" y="167728"/>
                    <a:pt x="83201" y="167659"/>
                  </a:cubicBezTo>
                  <a:lnTo>
                    <a:pt x="83132" y="167595"/>
                  </a:lnTo>
                  <a:cubicBezTo>
                    <a:pt x="83000" y="167526"/>
                    <a:pt x="82803" y="167394"/>
                    <a:pt x="82671" y="167330"/>
                  </a:cubicBezTo>
                  <a:lnTo>
                    <a:pt x="82602" y="167261"/>
                  </a:lnTo>
                  <a:cubicBezTo>
                    <a:pt x="82470" y="167198"/>
                    <a:pt x="82274" y="167065"/>
                    <a:pt x="82141" y="166996"/>
                  </a:cubicBezTo>
                  <a:cubicBezTo>
                    <a:pt x="82141" y="166996"/>
                    <a:pt x="82072" y="166933"/>
                    <a:pt x="82009" y="166933"/>
                  </a:cubicBezTo>
                  <a:cubicBezTo>
                    <a:pt x="81876" y="166864"/>
                    <a:pt x="81744" y="166732"/>
                    <a:pt x="81611" y="166668"/>
                  </a:cubicBezTo>
                  <a:cubicBezTo>
                    <a:pt x="81542" y="166668"/>
                    <a:pt x="81479" y="166599"/>
                    <a:pt x="81479" y="166599"/>
                  </a:cubicBezTo>
                  <a:cubicBezTo>
                    <a:pt x="81346" y="166535"/>
                    <a:pt x="81214" y="166467"/>
                    <a:pt x="81081" y="166334"/>
                  </a:cubicBezTo>
                  <a:cubicBezTo>
                    <a:pt x="81012" y="166334"/>
                    <a:pt x="80949" y="166334"/>
                    <a:pt x="80880" y="166270"/>
                  </a:cubicBezTo>
                  <a:cubicBezTo>
                    <a:pt x="80747" y="166202"/>
                    <a:pt x="80684" y="166138"/>
                    <a:pt x="80551" y="166069"/>
                  </a:cubicBezTo>
                  <a:cubicBezTo>
                    <a:pt x="80482" y="166005"/>
                    <a:pt x="80419" y="166005"/>
                    <a:pt x="80350" y="165937"/>
                  </a:cubicBezTo>
                  <a:cubicBezTo>
                    <a:pt x="80217" y="165873"/>
                    <a:pt x="80085" y="165804"/>
                    <a:pt x="80021" y="165741"/>
                  </a:cubicBezTo>
                  <a:cubicBezTo>
                    <a:pt x="79952" y="165741"/>
                    <a:pt x="79889" y="165672"/>
                    <a:pt x="79820" y="165672"/>
                  </a:cubicBezTo>
                  <a:lnTo>
                    <a:pt x="79422" y="165476"/>
                  </a:lnTo>
                  <a:cubicBezTo>
                    <a:pt x="79359" y="165476"/>
                    <a:pt x="79290" y="165407"/>
                    <a:pt x="79226" y="165407"/>
                  </a:cubicBezTo>
                  <a:cubicBezTo>
                    <a:pt x="79157" y="165343"/>
                    <a:pt x="79025" y="165274"/>
                    <a:pt x="78892" y="165211"/>
                  </a:cubicBezTo>
                  <a:cubicBezTo>
                    <a:pt x="78829" y="165211"/>
                    <a:pt x="78760" y="165142"/>
                    <a:pt x="78696" y="165078"/>
                  </a:cubicBezTo>
                  <a:cubicBezTo>
                    <a:pt x="78564" y="165078"/>
                    <a:pt x="78495" y="165009"/>
                    <a:pt x="78363" y="164946"/>
                  </a:cubicBezTo>
                  <a:cubicBezTo>
                    <a:pt x="78299" y="164946"/>
                    <a:pt x="78230" y="164877"/>
                    <a:pt x="78166" y="164813"/>
                  </a:cubicBezTo>
                  <a:cubicBezTo>
                    <a:pt x="78034" y="164813"/>
                    <a:pt x="77965" y="164744"/>
                    <a:pt x="77833" y="164681"/>
                  </a:cubicBezTo>
                  <a:cubicBezTo>
                    <a:pt x="77769" y="164681"/>
                    <a:pt x="77700" y="164612"/>
                    <a:pt x="77637" y="164612"/>
                  </a:cubicBezTo>
                  <a:cubicBezTo>
                    <a:pt x="77504" y="164548"/>
                    <a:pt x="77435" y="164479"/>
                    <a:pt x="77303" y="164416"/>
                  </a:cubicBezTo>
                  <a:cubicBezTo>
                    <a:pt x="77239" y="164416"/>
                    <a:pt x="77170" y="164347"/>
                    <a:pt x="77107" y="164347"/>
                  </a:cubicBezTo>
                  <a:cubicBezTo>
                    <a:pt x="76974" y="164283"/>
                    <a:pt x="76905" y="164283"/>
                    <a:pt x="76773" y="164214"/>
                  </a:cubicBezTo>
                  <a:cubicBezTo>
                    <a:pt x="76709" y="164151"/>
                    <a:pt x="76640" y="164151"/>
                    <a:pt x="76577" y="164082"/>
                  </a:cubicBezTo>
                  <a:cubicBezTo>
                    <a:pt x="76444" y="164082"/>
                    <a:pt x="76375" y="164018"/>
                    <a:pt x="76312" y="163949"/>
                  </a:cubicBezTo>
                  <a:cubicBezTo>
                    <a:pt x="76179" y="163949"/>
                    <a:pt x="76110" y="163886"/>
                    <a:pt x="76047" y="163886"/>
                  </a:cubicBezTo>
                  <a:cubicBezTo>
                    <a:pt x="75978" y="163817"/>
                    <a:pt x="75845" y="163817"/>
                    <a:pt x="75782" y="163753"/>
                  </a:cubicBezTo>
                  <a:cubicBezTo>
                    <a:pt x="75649" y="163684"/>
                    <a:pt x="75580" y="163684"/>
                    <a:pt x="75517" y="163621"/>
                  </a:cubicBezTo>
                  <a:cubicBezTo>
                    <a:pt x="75448" y="163621"/>
                    <a:pt x="75315" y="163552"/>
                    <a:pt x="75252" y="163552"/>
                  </a:cubicBezTo>
                  <a:cubicBezTo>
                    <a:pt x="75183" y="163488"/>
                    <a:pt x="75050" y="163488"/>
                    <a:pt x="74987" y="163419"/>
                  </a:cubicBezTo>
                  <a:cubicBezTo>
                    <a:pt x="74918" y="163419"/>
                    <a:pt x="74785" y="163356"/>
                    <a:pt x="74722" y="163356"/>
                  </a:cubicBezTo>
                  <a:cubicBezTo>
                    <a:pt x="74653" y="163287"/>
                    <a:pt x="74589" y="163287"/>
                    <a:pt x="74457" y="163223"/>
                  </a:cubicBezTo>
                  <a:cubicBezTo>
                    <a:pt x="74388" y="163223"/>
                    <a:pt x="74324" y="163154"/>
                    <a:pt x="74192" y="163154"/>
                  </a:cubicBezTo>
                  <a:cubicBezTo>
                    <a:pt x="74123" y="163091"/>
                    <a:pt x="74059" y="163091"/>
                    <a:pt x="73991" y="163022"/>
                  </a:cubicBezTo>
                  <a:cubicBezTo>
                    <a:pt x="73858" y="163022"/>
                    <a:pt x="73794" y="162958"/>
                    <a:pt x="73726" y="162958"/>
                  </a:cubicBezTo>
                  <a:cubicBezTo>
                    <a:pt x="73593" y="162889"/>
                    <a:pt x="73529" y="162889"/>
                    <a:pt x="73461" y="162826"/>
                  </a:cubicBezTo>
                  <a:cubicBezTo>
                    <a:pt x="73397" y="162826"/>
                    <a:pt x="73265" y="162757"/>
                    <a:pt x="73196" y="162757"/>
                  </a:cubicBezTo>
                  <a:cubicBezTo>
                    <a:pt x="73132" y="162693"/>
                    <a:pt x="73063" y="162693"/>
                    <a:pt x="73000" y="162693"/>
                  </a:cubicBezTo>
                  <a:cubicBezTo>
                    <a:pt x="72867" y="162624"/>
                    <a:pt x="72798" y="162624"/>
                    <a:pt x="72735" y="162561"/>
                  </a:cubicBezTo>
                  <a:cubicBezTo>
                    <a:pt x="72602" y="162561"/>
                    <a:pt x="72533" y="162492"/>
                    <a:pt x="72470" y="162492"/>
                  </a:cubicBezTo>
                  <a:cubicBezTo>
                    <a:pt x="72401" y="162428"/>
                    <a:pt x="72268" y="162428"/>
                    <a:pt x="72205" y="162359"/>
                  </a:cubicBezTo>
                  <a:cubicBezTo>
                    <a:pt x="72136" y="162359"/>
                    <a:pt x="72072" y="162359"/>
                    <a:pt x="72003" y="162296"/>
                  </a:cubicBezTo>
                  <a:cubicBezTo>
                    <a:pt x="71871" y="162296"/>
                    <a:pt x="71807" y="162227"/>
                    <a:pt x="71738" y="162227"/>
                  </a:cubicBezTo>
                  <a:cubicBezTo>
                    <a:pt x="71675" y="162227"/>
                    <a:pt x="71606" y="162163"/>
                    <a:pt x="71473" y="162163"/>
                  </a:cubicBezTo>
                  <a:cubicBezTo>
                    <a:pt x="71410" y="162095"/>
                    <a:pt x="71341" y="162095"/>
                    <a:pt x="71208" y="162031"/>
                  </a:cubicBezTo>
                  <a:cubicBezTo>
                    <a:pt x="71145" y="162031"/>
                    <a:pt x="71076" y="162031"/>
                    <a:pt x="71012" y="161962"/>
                  </a:cubicBezTo>
                  <a:cubicBezTo>
                    <a:pt x="70943" y="161962"/>
                    <a:pt x="70811" y="161962"/>
                    <a:pt x="70747" y="161898"/>
                  </a:cubicBezTo>
                  <a:cubicBezTo>
                    <a:pt x="70678" y="161898"/>
                    <a:pt x="70615" y="161830"/>
                    <a:pt x="70546" y="161830"/>
                  </a:cubicBezTo>
                  <a:cubicBezTo>
                    <a:pt x="70482" y="161830"/>
                    <a:pt x="70350" y="161766"/>
                    <a:pt x="70281" y="161766"/>
                  </a:cubicBezTo>
                  <a:cubicBezTo>
                    <a:pt x="70217" y="161766"/>
                    <a:pt x="70148" y="161697"/>
                    <a:pt x="70085" y="161697"/>
                  </a:cubicBezTo>
                  <a:cubicBezTo>
                    <a:pt x="70016" y="161633"/>
                    <a:pt x="69883" y="161633"/>
                    <a:pt x="69820" y="161633"/>
                  </a:cubicBezTo>
                  <a:cubicBezTo>
                    <a:pt x="69751" y="161565"/>
                    <a:pt x="69687" y="161565"/>
                    <a:pt x="69619" y="161565"/>
                  </a:cubicBezTo>
                  <a:cubicBezTo>
                    <a:pt x="69486" y="161501"/>
                    <a:pt x="69422" y="161501"/>
                    <a:pt x="69354" y="161501"/>
                  </a:cubicBezTo>
                  <a:cubicBezTo>
                    <a:pt x="65776" y="160441"/>
                    <a:pt x="61802" y="159577"/>
                    <a:pt x="57165" y="158984"/>
                  </a:cubicBezTo>
                  <a:cubicBezTo>
                    <a:pt x="56105" y="158851"/>
                    <a:pt x="55045" y="158719"/>
                    <a:pt x="53922" y="158517"/>
                  </a:cubicBezTo>
                  <a:cubicBezTo>
                    <a:pt x="51203" y="158189"/>
                    <a:pt x="48421" y="157659"/>
                    <a:pt x="45575" y="157129"/>
                  </a:cubicBezTo>
                  <a:close/>
                  <a:moveTo>
                    <a:pt x="86687" y="170170"/>
                  </a:moveTo>
                  <a:cubicBezTo>
                    <a:pt x="86877" y="170319"/>
                    <a:pt x="87066" y="170468"/>
                    <a:pt x="87255" y="170619"/>
                  </a:cubicBezTo>
                  <a:lnTo>
                    <a:pt x="87255" y="170619"/>
                  </a:lnTo>
                  <a:cubicBezTo>
                    <a:pt x="87184" y="170557"/>
                    <a:pt x="87113" y="170498"/>
                    <a:pt x="87043" y="170441"/>
                  </a:cubicBezTo>
                  <a:cubicBezTo>
                    <a:pt x="86925" y="170350"/>
                    <a:pt x="86807" y="170260"/>
                    <a:pt x="86687" y="170170"/>
                  </a:cubicBezTo>
                  <a:close/>
                  <a:moveTo>
                    <a:pt x="87255" y="170619"/>
                  </a:moveTo>
                  <a:cubicBezTo>
                    <a:pt x="87517" y="170846"/>
                    <a:pt x="87790" y="171097"/>
                    <a:pt x="88103" y="171305"/>
                  </a:cubicBezTo>
                  <a:cubicBezTo>
                    <a:pt x="87821" y="171074"/>
                    <a:pt x="87538" y="170845"/>
                    <a:pt x="87255" y="170619"/>
                  </a:cubicBezTo>
                  <a:close/>
                  <a:moveTo>
                    <a:pt x="156863" y="50875"/>
                  </a:moveTo>
                  <a:lnTo>
                    <a:pt x="156863" y="50875"/>
                  </a:lnTo>
                  <a:cubicBezTo>
                    <a:pt x="157128" y="51008"/>
                    <a:pt x="157393" y="51071"/>
                    <a:pt x="157589" y="51204"/>
                  </a:cubicBezTo>
                  <a:cubicBezTo>
                    <a:pt x="158649" y="51670"/>
                    <a:pt x="159576" y="52131"/>
                    <a:pt x="160572" y="52598"/>
                  </a:cubicBezTo>
                  <a:cubicBezTo>
                    <a:pt x="170572" y="57431"/>
                    <a:pt x="178458" y="63727"/>
                    <a:pt x="183291" y="77240"/>
                  </a:cubicBezTo>
                  <a:cubicBezTo>
                    <a:pt x="185676" y="83997"/>
                    <a:pt x="186868" y="91612"/>
                    <a:pt x="186868" y="99365"/>
                  </a:cubicBezTo>
                  <a:cubicBezTo>
                    <a:pt x="186868" y="109434"/>
                    <a:pt x="184817" y="119699"/>
                    <a:pt x="180376" y="128576"/>
                  </a:cubicBezTo>
                  <a:cubicBezTo>
                    <a:pt x="176004" y="137521"/>
                    <a:pt x="169316" y="145004"/>
                    <a:pt x="160175" y="149508"/>
                  </a:cubicBezTo>
                  <a:cubicBezTo>
                    <a:pt x="156465" y="151363"/>
                    <a:pt x="153418" y="154877"/>
                    <a:pt x="150636" y="159116"/>
                  </a:cubicBezTo>
                  <a:cubicBezTo>
                    <a:pt x="146460" y="165476"/>
                    <a:pt x="142819" y="173488"/>
                    <a:pt x="138246" y="179916"/>
                  </a:cubicBezTo>
                  <a:cubicBezTo>
                    <a:pt x="135930" y="183160"/>
                    <a:pt x="133344" y="185942"/>
                    <a:pt x="130366" y="187929"/>
                  </a:cubicBezTo>
                  <a:cubicBezTo>
                    <a:pt x="127382" y="189985"/>
                    <a:pt x="123938" y="191178"/>
                    <a:pt x="119899" y="191178"/>
                  </a:cubicBezTo>
                  <a:cubicBezTo>
                    <a:pt x="118045" y="191178"/>
                    <a:pt x="116057" y="190913"/>
                    <a:pt x="113869" y="190383"/>
                  </a:cubicBezTo>
                  <a:cubicBezTo>
                    <a:pt x="108903" y="189058"/>
                    <a:pt x="105193" y="186737"/>
                    <a:pt x="101812" y="183955"/>
                  </a:cubicBezTo>
                  <a:cubicBezTo>
                    <a:pt x="98039" y="180775"/>
                    <a:pt x="94727" y="177002"/>
                    <a:pt x="90620" y="173292"/>
                  </a:cubicBezTo>
                  <a:lnTo>
                    <a:pt x="90620" y="173292"/>
                  </a:lnTo>
                  <a:cubicBezTo>
                    <a:pt x="90816" y="173488"/>
                    <a:pt x="90949" y="173753"/>
                    <a:pt x="91150" y="173955"/>
                  </a:cubicBezTo>
                  <a:cubicBezTo>
                    <a:pt x="91214" y="174018"/>
                    <a:pt x="91346" y="174087"/>
                    <a:pt x="91415" y="174151"/>
                  </a:cubicBezTo>
                  <a:cubicBezTo>
                    <a:pt x="91547" y="174283"/>
                    <a:pt x="91680" y="174485"/>
                    <a:pt x="91876" y="174617"/>
                  </a:cubicBezTo>
                  <a:cubicBezTo>
                    <a:pt x="95390" y="177860"/>
                    <a:pt x="98437" y="181241"/>
                    <a:pt x="101749" y="184024"/>
                  </a:cubicBezTo>
                  <a:cubicBezTo>
                    <a:pt x="105125" y="186869"/>
                    <a:pt x="108903" y="189122"/>
                    <a:pt x="113869" y="190446"/>
                  </a:cubicBezTo>
                  <a:cubicBezTo>
                    <a:pt x="115988" y="190976"/>
                    <a:pt x="118045" y="191241"/>
                    <a:pt x="119899" y="191241"/>
                  </a:cubicBezTo>
                  <a:cubicBezTo>
                    <a:pt x="125331" y="191241"/>
                    <a:pt x="129634" y="189122"/>
                    <a:pt x="133280" y="185746"/>
                  </a:cubicBezTo>
                  <a:cubicBezTo>
                    <a:pt x="138776" y="180775"/>
                    <a:pt x="142687" y="173091"/>
                    <a:pt x="146725" y="165937"/>
                  </a:cubicBezTo>
                  <a:cubicBezTo>
                    <a:pt x="150700" y="158851"/>
                    <a:pt x="154674" y="152359"/>
                    <a:pt x="160239" y="149577"/>
                  </a:cubicBezTo>
                  <a:cubicBezTo>
                    <a:pt x="169380" y="145073"/>
                    <a:pt x="176073" y="137585"/>
                    <a:pt x="180509" y="128645"/>
                  </a:cubicBezTo>
                  <a:cubicBezTo>
                    <a:pt x="184881" y="119768"/>
                    <a:pt x="187001" y="109434"/>
                    <a:pt x="187001" y="99365"/>
                  </a:cubicBezTo>
                  <a:cubicBezTo>
                    <a:pt x="187001" y="91612"/>
                    <a:pt x="185745" y="83997"/>
                    <a:pt x="183360" y="77240"/>
                  </a:cubicBezTo>
                  <a:cubicBezTo>
                    <a:pt x="178521" y="63658"/>
                    <a:pt x="170572" y="57298"/>
                    <a:pt x="160572" y="52465"/>
                  </a:cubicBezTo>
                  <a:cubicBezTo>
                    <a:pt x="159841" y="52131"/>
                    <a:pt x="159115" y="51734"/>
                    <a:pt x="158320" y="51405"/>
                  </a:cubicBezTo>
                  <a:cubicBezTo>
                    <a:pt x="157986" y="51273"/>
                    <a:pt x="157589" y="51140"/>
                    <a:pt x="157260" y="51008"/>
                  </a:cubicBezTo>
                  <a:cubicBezTo>
                    <a:pt x="157128" y="50939"/>
                    <a:pt x="156995" y="50939"/>
                    <a:pt x="156863" y="5087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3" name="Google Shape;733;p38"/>
            <p:cNvSpPr/>
            <p:nvPr/>
          </p:nvSpPr>
          <p:spPr>
            <a:xfrm>
              <a:off x="1451200" y="431950"/>
              <a:ext cx="4733075" cy="4858925"/>
            </a:xfrm>
            <a:custGeom>
              <a:avLst/>
              <a:gdLst/>
              <a:ahLst/>
              <a:cxnLst/>
              <a:rect l="l" t="t" r="r" b="b"/>
              <a:pathLst>
                <a:path w="189323" h="194357" extrusionOk="0">
                  <a:moveTo>
                    <a:pt x="102476" y="15898"/>
                  </a:moveTo>
                  <a:lnTo>
                    <a:pt x="102476" y="15898"/>
                  </a:lnTo>
                  <a:cubicBezTo>
                    <a:pt x="103138" y="16693"/>
                    <a:pt x="103737" y="17488"/>
                    <a:pt x="104399" y="18283"/>
                  </a:cubicBezTo>
                  <a:lnTo>
                    <a:pt x="104595" y="18479"/>
                  </a:lnTo>
                  <a:cubicBezTo>
                    <a:pt x="104728" y="18612"/>
                    <a:pt x="104860" y="18744"/>
                    <a:pt x="104929" y="18877"/>
                  </a:cubicBezTo>
                  <a:lnTo>
                    <a:pt x="104993" y="18946"/>
                  </a:lnTo>
                  <a:cubicBezTo>
                    <a:pt x="105125" y="19078"/>
                    <a:pt x="105194" y="19210"/>
                    <a:pt x="105258" y="19274"/>
                  </a:cubicBezTo>
                  <a:cubicBezTo>
                    <a:pt x="105327" y="19343"/>
                    <a:pt x="105390" y="19343"/>
                    <a:pt x="105390" y="19407"/>
                  </a:cubicBezTo>
                  <a:cubicBezTo>
                    <a:pt x="105459" y="19539"/>
                    <a:pt x="105592" y="19608"/>
                    <a:pt x="105655" y="19672"/>
                  </a:cubicBezTo>
                  <a:cubicBezTo>
                    <a:pt x="105655" y="19740"/>
                    <a:pt x="105724" y="19804"/>
                    <a:pt x="105788" y="19873"/>
                  </a:cubicBezTo>
                  <a:cubicBezTo>
                    <a:pt x="105857" y="19937"/>
                    <a:pt x="105920" y="20005"/>
                    <a:pt x="105989" y="20138"/>
                  </a:cubicBezTo>
                  <a:cubicBezTo>
                    <a:pt x="106053" y="20201"/>
                    <a:pt x="106122" y="20201"/>
                    <a:pt x="106122" y="20270"/>
                  </a:cubicBezTo>
                  <a:lnTo>
                    <a:pt x="106386" y="20535"/>
                  </a:lnTo>
                  <a:cubicBezTo>
                    <a:pt x="106386" y="20599"/>
                    <a:pt x="106450" y="20668"/>
                    <a:pt x="106519" y="20731"/>
                  </a:cubicBezTo>
                  <a:lnTo>
                    <a:pt x="106715" y="20933"/>
                  </a:lnTo>
                  <a:lnTo>
                    <a:pt x="106916" y="21129"/>
                  </a:lnTo>
                  <a:cubicBezTo>
                    <a:pt x="106980" y="21198"/>
                    <a:pt x="106980" y="21261"/>
                    <a:pt x="107049" y="21330"/>
                  </a:cubicBezTo>
                  <a:cubicBezTo>
                    <a:pt x="107113" y="21394"/>
                    <a:pt x="107181" y="21463"/>
                    <a:pt x="107245" y="21595"/>
                  </a:cubicBezTo>
                  <a:lnTo>
                    <a:pt x="107446" y="21791"/>
                  </a:lnTo>
                  <a:cubicBezTo>
                    <a:pt x="107446" y="21791"/>
                    <a:pt x="107510" y="21791"/>
                    <a:pt x="107510" y="21860"/>
                  </a:cubicBezTo>
                  <a:cubicBezTo>
                    <a:pt x="107579" y="21860"/>
                    <a:pt x="107579" y="21924"/>
                    <a:pt x="107642" y="21993"/>
                  </a:cubicBezTo>
                  <a:cubicBezTo>
                    <a:pt x="107711" y="22056"/>
                    <a:pt x="107711" y="22125"/>
                    <a:pt x="107775" y="22189"/>
                  </a:cubicBezTo>
                  <a:lnTo>
                    <a:pt x="107976" y="22390"/>
                  </a:lnTo>
                  <a:lnTo>
                    <a:pt x="108172" y="22586"/>
                  </a:lnTo>
                  <a:cubicBezTo>
                    <a:pt x="108241" y="22655"/>
                    <a:pt x="108305" y="22719"/>
                    <a:pt x="108374" y="22851"/>
                  </a:cubicBezTo>
                  <a:cubicBezTo>
                    <a:pt x="108437" y="22851"/>
                    <a:pt x="108437" y="22920"/>
                    <a:pt x="108506" y="22984"/>
                  </a:cubicBezTo>
                  <a:cubicBezTo>
                    <a:pt x="108570" y="23053"/>
                    <a:pt x="108639" y="23185"/>
                    <a:pt x="108702" y="23249"/>
                  </a:cubicBezTo>
                  <a:cubicBezTo>
                    <a:pt x="108771" y="23318"/>
                    <a:pt x="108835" y="23318"/>
                    <a:pt x="108904" y="23381"/>
                  </a:cubicBezTo>
                  <a:cubicBezTo>
                    <a:pt x="108967" y="23450"/>
                    <a:pt x="109036" y="23583"/>
                    <a:pt x="109100" y="23646"/>
                  </a:cubicBezTo>
                  <a:cubicBezTo>
                    <a:pt x="109169" y="23715"/>
                    <a:pt x="109169" y="23779"/>
                    <a:pt x="109232" y="23779"/>
                  </a:cubicBezTo>
                  <a:cubicBezTo>
                    <a:pt x="109301" y="23911"/>
                    <a:pt x="109365" y="23980"/>
                    <a:pt x="109434" y="24044"/>
                  </a:cubicBezTo>
                  <a:cubicBezTo>
                    <a:pt x="109497" y="24112"/>
                    <a:pt x="109566" y="24176"/>
                    <a:pt x="109630" y="24176"/>
                  </a:cubicBezTo>
                  <a:cubicBezTo>
                    <a:pt x="109699" y="24309"/>
                    <a:pt x="109762" y="24377"/>
                    <a:pt x="109831" y="24441"/>
                  </a:cubicBezTo>
                  <a:cubicBezTo>
                    <a:pt x="109895" y="24510"/>
                    <a:pt x="109895" y="24574"/>
                    <a:pt x="109964" y="24642"/>
                  </a:cubicBezTo>
                  <a:cubicBezTo>
                    <a:pt x="110027" y="24706"/>
                    <a:pt x="110096" y="24775"/>
                    <a:pt x="110229" y="24838"/>
                  </a:cubicBezTo>
                  <a:cubicBezTo>
                    <a:pt x="110229" y="24907"/>
                    <a:pt x="110292" y="24971"/>
                    <a:pt x="110361" y="25040"/>
                  </a:cubicBezTo>
                  <a:lnTo>
                    <a:pt x="110557" y="25236"/>
                  </a:lnTo>
                  <a:cubicBezTo>
                    <a:pt x="110626" y="25305"/>
                    <a:pt x="110626" y="25368"/>
                    <a:pt x="110690" y="25437"/>
                  </a:cubicBezTo>
                  <a:cubicBezTo>
                    <a:pt x="110758" y="25501"/>
                    <a:pt x="110822" y="25570"/>
                    <a:pt x="110955" y="25633"/>
                  </a:cubicBezTo>
                  <a:cubicBezTo>
                    <a:pt x="110955" y="25702"/>
                    <a:pt x="111023" y="25766"/>
                    <a:pt x="111087" y="25835"/>
                  </a:cubicBezTo>
                  <a:lnTo>
                    <a:pt x="111288" y="26031"/>
                  </a:lnTo>
                  <a:cubicBezTo>
                    <a:pt x="111352" y="26100"/>
                    <a:pt x="111352" y="26163"/>
                    <a:pt x="111421" y="26232"/>
                  </a:cubicBezTo>
                  <a:cubicBezTo>
                    <a:pt x="111485" y="26296"/>
                    <a:pt x="111553" y="26365"/>
                    <a:pt x="111686" y="26428"/>
                  </a:cubicBezTo>
                  <a:cubicBezTo>
                    <a:pt x="111686" y="26497"/>
                    <a:pt x="111749" y="26561"/>
                    <a:pt x="111818" y="26630"/>
                  </a:cubicBezTo>
                  <a:lnTo>
                    <a:pt x="112014" y="26826"/>
                  </a:lnTo>
                  <a:lnTo>
                    <a:pt x="112147" y="26958"/>
                  </a:lnTo>
                  <a:cubicBezTo>
                    <a:pt x="112216" y="27091"/>
                    <a:pt x="112279" y="27160"/>
                    <a:pt x="112412" y="27223"/>
                  </a:cubicBezTo>
                  <a:cubicBezTo>
                    <a:pt x="112412" y="27292"/>
                    <a:pt x="112481" y="27292"/>
                    <a:pt x="112544" y="27356"/>
                  </a:cubicBezTo>
                  <a:cubicBezTo>
                    <a:pt x="112613" y="27425"/>
                    <a:pt x="112677" y="27488"/>
                    <a:pt x="112746" y="27621"/>
                  </a:cubicBezTo>
                  <a:cubicBezTo>
                    <a:pt x="112809" y="27621"/>
                    <a:pt x="112878" y="27690"/>
                    <a:pt x="112878" y="27753"/>
                  </a:cubicBezTo>
                  <a:cubicBezTo>
                    <a:pt x="112942" y="27822"/>
                    <a:pt x="113074" y="27886"/>
                    <a:pt x="113143" y="27955"/>
                  </a:cubicBezTo>
                  <a:cubicBezTo>
                    <a:pt x="113143" y="28018"/>
                    <a:pt x="113207" y="28087"/>
                    <a:pt x="113276" y="28151"/>
                  </a:cubicBezTo>
                  <a:lnTo>
                    <a:pt x="113472" y="28352"/>
                  </a:lnTo>
                  <a:lnTo>
                    <a:pt x="113604" y="28484"/>
                  </a:lnTo>
                  <a:lnTo>
                    <a:pt x="113869" y="28749"/>
                  </a:lnTo>
                  <a:lnTo>
                    <a:pt x="114002" y="28882"/>
                  </a:lnTo>
                  <a:lnTo>
                    <a:pt x="114203" y="29078"/>
                  </a:lnTo>
                  <a:lnTo>
                    <a:pt x="114336" y="29211"/>
                  </a:lnTo>
                  <a:lnTo>
                    <a:pt x="114532" y="29412"/>
                  </a:lnTo>
                  <a:lnTo>
                    <a:pt x="114733" y="29608"/>
                  </a:lnTo>
                  <a:lnTo>
                    <a:pt x="114929" y="29809"/>
                  </a:lnTo>
                  <a:cubicBezTo>
                    <a:pt x="114998" y="29873"/>
                    <a:pt x="115062" y="29873"/>
                    <a:pt x="115062" y="29942"/>
                  </a:cubicBezTo>
                  <a:lnTo>
                    <a:pt x="115263" y="30138"/>
                  </a:lnTo>
                  <a:cubicBezTo>
                    <a:pt x="115327" y="30207"/>
                    <a:pt x="115395" y="30270"/>
                    <a:pt x="115459" y="30270"/>
                  </a:cubicBezTo>
                  <a:lnTo>
                    <a:pt x="115660" y="30472"/>
                  </a:lnTo>
                  <a:cubicBezTo>
                    <a:pt x="115724" y="30535"/>
                    <a:pt x="115724" y="30604"/>
                    <a:pt x="115793" y="30668"/>
                  </a:cubicBezTo>
                  <a:cubicBezTo>
                    <a:pt x="119036" y="33715"/>
                    <a:pt x="122481" y="36497"/>
                    <a:pt x="126190" y="38686"/>
                  </a:cubicBezTo>
                  <a:cubicBezTo>
                    <a:pt x="132619" y="42459"/>
                    <a:pt x="138845" y="45109"/>
                    <a:pt x="144807" y="47361"/>
                  </a:cubicBezTo>
                  <a:cubicBezTo>
                    <a:pt x="144871" y="47430"/>
                    <a:pt x="144940" y="47430"/>
                    <a:pt x="145003" y="47494"/>
                  </a:cubicBezTo>
                  <a:lnTo>
                    <a:pt x="145136" y="47494"/>
                  </a:lnTo>
                  <a:cubicBezTo>
                    <a:pt x="145205" y="47562"/>
                    <a:pt x="145268" y="47562"/>
                    <a:pt x="145337" y="47626"/>
                  </a:cubicBezTo>
                  <a:lnTo>
                    <a:pt x="145470" y="47626"/>
                  </a:lnTo>
                  <a:cubicBezTo>
                    <a:pt x="145533" y="47695"/>
                    <a:pt x="145602" y="47695"/>
                    <a:pt x="145666" y="47759"/>
                  </a:cubicBezTo>
                  <a:lnTo>
                    <a:pt x="145798" y="47759"/>
                  </a:lnTo>
                  <a:cubicBezTo>
                    <a:pt x="145867" y="47827"/>
                    <a:pt x="146000" y="47827"/>
                    <a:pt x="146063" y="47891"/>
                  </a:cubicBezTo>
                  <a:lnTo>
                    <a:pt x="146196" y="47891"/>
                  </a:lnTo>
                  <a:cubicBezTo>
                    <a:pt x="146265" y="47960"/>
                    <a:pt x="146328" y="47960"/>
                    <a:pt x="146397" y="48023"/>
                  </a:cubicBezTo>
                  <a:lnTo>
                    <a:pt x="146530" y="48023"/>
                  </a:lnTo>
                  <a:cubicBezTo>
                    <a:pt x="146593" y="48092"/>
                    <a:pt x="146662" y="48092"/>
                    <a:pt x="146726" y="48092"/>
                  </a:cubicBezTo>
                  <a:cubicBezTo>
                    <a:pt x="146726" y="48156"/>
                    <a:pt x="146795" y="48156"/>
                    <a:pt x="146858" y="48156"/>
                  </a:cubicBezTo>
                  <a:cubicBezTo>
                    <a:pt x="146927" y="48225"/>
                    <a:pt x="146991" y="48225"/>
                    <a:pt x="147059" y="48225"/>
                  </a:cubicBezTo>
                  <a:cubicBezTo>
                    <a:pt x="147123" y="48288"/>
                    <a:pt x="147123" y="48288"/>
                    <a:pt x="147192" y="48288"/>
                  </a:cubicBezTo>
                  <a:cubicBezTo>
                    <a:pt x="147256" y="48357"/>
                    <a:pt x="147324" y="48357"/>
                    <a:pt x="147388" y="48357"/>
                  </a:cubicBezTo>
                  <a:cubicBezTo>
                    <a:pt x="147457" y="48421"/>
                    <a:pt x="147457" y="48421"/>
                    <a:pt x="147521" y="48421"/>
                  </a:cubicBezTo>
                  <a:cubicBezTo>
                    <a:pt x="147589" y="48421"/>
                    <a:pt x="147653" y="48490"/>
                    <a:pt x="147722" y="48490"/>
                  </a:cubicBezTo>
                  <a:cubicBezTo>
                    <a:pt x="147786" y="48490"/>
                    <a:pt x="147786" y="48553"/>
                    <a:pt x="147854" y="48553"/>
                  </a:cubicBezTo>
                  <a:cubicBezTo>
                    <a:pt x="147918" y="48553"/>
                    <a:pt x="147987" y="48622"/>
                    <a:pt x="148050" y="48622"/>
                  </a:cubicBezTo>
                  <a:cubicBezTo>
                    <a:pt x="148119" y="48622"/>
                    <a:pt x="148183" y="48686"/>
                    <a:pt x="148183" y="48686"/>
                  </a:cubicBezTo>
                  <a:cubicBezTo>
                    <a:pt x="148252" y="48686"/>
                    <a:pt x="148315" y="48755"/>
                    <a:pt x="148384" y="48755"/>
                  </a:cubicBezTo>
                  <a:cubicBezTo>
                    <a:pt x="148448" y="48755"/>
                    <a:pt x="148517" y="48818"/>
                    <a:pt x="148517" y="48818"/>
                  </a:cubicBezTo>
                  <a:cubicBezTo>
                    <a:pt x="148580" y="48818"/>
                    <a:pt x="148649" y="48887"/>
                    <a:pt x="148713" y="48887"/>
                  </a:cubicBezTo>
                  <a:cubicBezTo>
                    <a:pt x="148782" y="48887"/>
                    <a:pt x="148845" y="48887"/>
                    <a:pt x="148845" y="48951"/>
                  </a:cubicBezTo>
                  <a:cubicBezTo>
                    <a:pt x="148914" y="48951"/>
                    <a:pt x="148978" y="48951"/>
                    <a:pt x="149047" y="49020"/>
                  </a:cubicBezTo>
                  <a:cubicBezTo>
                    <a:pt x="149110" y="49020"/>
                    <a:pt x="149179" y="49020"/>
                    <a:pt x="149179" y="49083"/>
                  </a:cubicBezTo>
                  <a:cubicBezTo>
                    <a:pt x="149312" y="49083"/>
                    <a:pt x="149375" y="49083"/>
                    <a:pt x="149444" y="49152"/>
                  </a:cubicBezTo>
                  <a:lnTo>
                    <a:pt x="149577" y="49152"/>
                  </a:lnTo>
                  <a:cubicBezTo>
                    <a:pt x="149640" y="49216"/>
                    <a:pt x="149709" y="49216"/>
                    <a:pt x="149773" y="49285"/>
                  </a:cubicBezTo>
                  <a:lnTo>
                    <a:pt x="149905" y="49285"/>
                  </a:lnTo>
                  <a:cubicBezTo>
                    <a:pt x="149974" y="49348"/>
                    <a:pt x="150038" y="49348"/>
                    <a:pt x="150107" y="49417"/>
                  </a:cubicBezTo>
                  <a:lnTo>
                    <a:pt x="150239" y="49417"/>
                  </a:lnTo>
                  <a:cubicBezTo>
                    <a:pt x="150303" y="49481"/>
                    <a:pt x="150372" y="49481"/>
                    <a:pt x="150435" y="49481"/>
                  </a:cubicBezTo>
                  <a:cubicBezTo>
                    <a:pt x="150504" y="49550"/>
                    <a:pt x="150504" y="49550"/>
                    <a:pt x="150568" y="49550"/>
                  </a:cubicBezTo>
                  <a:cubicBezTo>
                    <a:pt x="150637" y="49613"/>
                    <a:pt x="150700" y="49613"/>
                    <a:pt x="150769" y="49613"/>
                  </a:cubicBezTo>
                  <a:cubicBezTo>
                    <a:pt x="150833" y="49682"/>
                    <a:pt x="150833" y="49682"/>
                    <a:pt x="150902" y="49682"/>
                  </a:cubicBezTo>
                  <a:cubicBezTo>
                    <a:pt x="150965" y="49682"/>
                    <a:pt x="151034" y="49746"/>
                    <a:pt x="151098" y="49746"/>
                  </a:cubicBezTo>
                  <a:cubicBezTo>
                    <a:pt x="151167" y="49746"/>
                    <a:pt x="151167" y="49815"/>
                    <a:pt x="151230" y="49815"/>
                  </a:cubicBezTo>
                  <a:cubicBezTo>
                    <a:pt x="151299" y="49815"/>
                    <a:pt x="151363" y="49878"/>
                    <a:pt x="151432" y="49878"/>
                  </a:cubicBezTo>
                  <a:cubicBezTo>
                    <a:pt x="151495" y="49878"/>
                    <a:pt x="151495" y="49947"/>
                    <a:pt x="151564" y="49947"/>
                  </a:cubicBezTo>
                  <a:cubicBezTo>
                    <a:pt x="151628" y="49947"/>
                    <a:pt x="151696" y="50011"/>
                    <a:pt x="151829" y="50011"/>
                  </a:cubicBezTo>
                  <a:cubicBezTo>
                    <a:pt x="151829" y="50011"/>
                    <a:pt x="151893" y="50011"/>
                    <a:pt x="151893" y="50080"/>
                  </a:cubicBezTo>
                  <a:cubicBezTo>
                    <a:pt x="151961" y="50080"/>
                    <a:pt x="152094" y="50143"/>
                    <a:pt x="152158" y="50143"/>
                  </a:cubicBezTo>
                  <a:cubicBezTo>
                    <a:pt x="152158" y="50143"/>
                    <a:pt x="152226" y="50143"/>
                    <a:pt x="152226" y="50212"/>
                  </a:cubicBezTo>
                  <a:cubicBezTo>
                    <a:pt x="152290" y="50212"/>
                    <a:pt x="152423" y="50212"/>
                    <a:pt x="152491" y="50276"/>
                  </a:cubicBezTo>
                  <a:lnTo>
                    <a:pt x="152555" y="50276"/>
                  </a:lnTo>
                  <a:cubicBezTo>
                    <a:pt x="152624" y="50345"/>
                    <a:pt x="152756" y="50345"/>
                    <a:pt x="152820" y="50408"/>
                  </a:cubicBezTo>
                  <a:lnTo>
                    <a:pt x="152889" y="50408"/>
                  </a:lnTo>
                  <a:cubicBezTo>
                    <a:pt x="153021" y="50477"/>
                    <a:pt x="153085" y="50477"/>
                    <a:pt x="153217" y="50541"/>
                  </a:cubicBezTo>
                  <a:cubicBezTo>
                    <a:pt x="153350" y="50610"/>
                    <a:pt x="153419" y="50610"/>
                    <a:pt x="153551" y="50673"/>
                  </a:cubicBezTo>
                  <a:cubicBezTo>
                    <a:pt x="153684" y="50742"/>
                    <a:pt x="153747" y="50742"/>
                    <a:pt x="153880" y="50806"/>
                  </a:cubicBezTo>
                  <a:lnTo>
                    <a:pt x="153949" y="50806"/>
                  </a:lnTo>
                  <a:cubicBezTo>
                    <a:pt x="154081" y="50875"/>
                    <a:pt x="154214" y="50938"/>
                    <a:pt x="154410" y="51007"/>
                  </a:cubicBezTo>
                  <a:cubicBezTo>
                    <a:pt x="155400" y="51334"/>
                    <a:pt x="156322" y="51665"/>
                    <a:pt x="157305" y="51992"/>
                  </a:cubicBezTo>
                  <a:lnTo>
                    <a:pt x="157305" y="51992"/>
                  </a:lnTo>
                  <a:cubicBezTo>
                    <a:pt x="157111" y="51926"/>
                    <a:pt x="156857" y="51800"/>
                    <a:pt x="156662" y="51733"/>
                  </a:cubicBezTo>
                  <a:cubicBezTo>
                    <a:pt x="155602" y="51336"/>
                    <a:pt x="154479" y="50938"/>
                    <a:pt x="153350" y="50477"/>
                  </a:cubicBezTo>
                  <a:cubicBezTo>
                    <a:pt x="153217" y="50477"/>
                    <a:pt x="153154" y="50408"/>
                    <a:pt x="153085" y="50408"/>
                  </a:cubicBezTo>
                  <a:lnTo>
                    <a:pt x="153021" y="50345"/>
                  </a:lnTo>
                  <a:cubicBezTo>
                    <a:pt x="152952" y="50345"/>
                    <a:pt x="152820" y="50276"/>
                    <a:pt x="152756" y="50276"/>
                  </a:cubicBezTo>
                  <a:lnTo>
                    <a:pt x="152687" y="50276"/>
                  </a:lnTo>
                  <a:cubicBezTo>
                    <a:pt x="152624" y="50212"/>
                    <a:pt x="152555" y="50212"/>
                    <a:pt x="152423" y="50143"/>
                  </a:cubicBezTo>
                  <a:lnTo>
                    <a:pt x="152359" y="50143"/>
                  </a:lnTo>
                  <a:cubicBezTo>
                    <a:pt x="152290" y="50080"/>
                    <a:pt x="152226" y="50080"/>
                    <a:pt x="152094" y="50011"/>
                  </a:cubicBezTo>
                  <a:lnTo>
                    <a:pt x="152025" y="50011"/>
                  </a:lnTo>
                  <a:cubicBezTo>
                    <a:pt x="151961" y="49947"/>
                    <a:pt x="151893" y="49947"/>
                    <a:pt x="151829" y="49878"/>
                  </a:cubicBezTo>
                  <a:lnTo>
                    <a:pt x="151696" y="49878"/>
                  </a:lnTo>
                  <a:cubicBezTo>
                    <a:pt x="151628" y="49878"/>
                    <a:pt x="151564" y="49815"/>
                    <a:pt x="151495" y="49815"/>
                  </a:cubicBezTo>
                  <a:cubicBezTo>
                    <a:pt x="151432" y="49746"/>
                    <a:pt x="151432" y="49746"/>
                    <a:pt x="151363" y="49746"/>
                  </a:cubicBezTo>
                  <a:cubicBezTo>
                    <a:pt x="151299" y="49746"/>
                    <a:pt x="151230" y="49682"/>
                    <a:pt x="151167" y="49682"/>
                  </a:cubicBezTo>
                  <a:cubicBezTo>
                    <a:pt x="151098" y="49682"/>
                    <a:pt x="151098" y="49613"/>
                    <a:pt x="151034" y="49613"/>
                  </a:cubicBezTo>
                  <a:cubicBezTo>
                    <a:pt x="150965" y="49613"/>
                    <a:pt x="150902" y="49550"/>
                    <a:pt x="150833" y="49550"/>
                  </a:cubicBezTo>
                  <a:cubicBezTo>
                    <a:pt x="150769" y="49550"/>
                    <a:pt x="150769" y="49550"/>
                    <a:pt x="150700" y="49481"/>
                  </a:cubicBezTo>
                  <a:cubicBezTo>
                    <a:pt x="150637" y="49481"/>
                    <a:pt x="150568" y="49481"/>
                    <a:pt x="150504" y="49417"/>
                  </a:cubicBezTo>
                  <a:lnTo>
                    <a:pt x="150372" y="49417"/>
                  </a:lnTo>
                  <a:cubicBezTo>
                    <a:pt x="150303" y="49348"/>
                    <a:pt x="150239" y="49348"/>
                    <a:pt x="150170" y="49285"/>
                  </a:cubicBezTo>
                  <a:lnTo>
                    <a:pt x="150038" y="49285"/>
                  </a:lnTo>
                  <a:cubicBezTo>
                    <a:pt x="149974" y="49216"/>
                    <a:pt x="149905" y="49216"/>
                    <a:pt x="149842" y="49216"/>
                  </a:cubicBezTo>
                  <a:cubicBezTo>
                    <a:pt x="149773" y="49152"/>
                    <a:pt x="149773" y="49152"/>
                    <a:pt x="149709" y="49152"/>
                  </a:cubicBezTo>
                  <a:cubicBezTo>
                    <a:pt x="149640" y="49083"/>
                    <a:pt x="149577" y="49083"/>
                    <a:pt x="149508" y="49083"/>
                  </a:cubicBezTo>
                  <a:cubicBezTo>
                    <a:pt x="149508" y="49020"/>
                    <a:pt x="149444" y="49020"/>
                    <a:pt x="149375" y="49020"/>
                  </a:cubicBezTo>
                  <a:cubicBezTo>
                    <a:pt x="149312" y="49020"/>
                    <a:pt x="149243" y="48951"/>
                    <a:pt x="149179" y="48951"/>
                  </a:cubicBezTo>
                  <a:cubicBezTo>
                    <a:pt x="149179" y="48951"/>
                    <a:pt x="149110" y="48887"/>
                    <a:pt x="149047" y="48887"/>
                  </a:cubicBezTo>
                  <a:cubicBezTo>
                    <a:pt x="148978" y="48887"/>
                    <a:pt x="148914" y="48818"/>
                    <a:pt x="148845" y="48818"/>
                  </a:cubicBezTo>
                  <a:cubicBezTo>
                    <a:pt x="148782" y="48818"/>
                    <a:pt x="148782" y="48755"/>
                    <a:pt x="148713" y="48755"/>
                  </a:cubicBezTo>
                  <a:cubicBezTo>
                    <a:pt x="148649" y="48755"/>
                    <a:pt x="148580" y="48686"/>
                    <a:pt x="148517" y="48686"/>
                  </a:cubicBezTo>
                  <a:cubicBezTo>
                    <a:pt x="148448" y="48686"/>
                    <a:pt x="148448" y="48686"/>
                    <a:pt x="148384" y="48622"/>
                  </a:cubicBezTo>
                  <a:cubicBezTo>
                    <a:pt x="148315" y="48622"/>
                    <a:pt x="148252" y="48622"/>
                    <a:pt x="148183" y="48553"/>
                  </a:cubicBezTo>
                  <a:cubicBezTo>
                    <a:pt x="148119" y="48553"/>
                    <a:pt x="148119" y="48553"/>
                    <a:pt x="148050" y="48490"/>
                  </a:cubicBezTo>
                  <a:cubicBezTo>
                    <a:pt x="147987" y="48490"/>
                    <a:pt x="147918" y="48490"/>
                    <a:pt x="147854" y="48421"/>
                  </a:cubicBezTo>
                  <a:lnTo>
                    <a:pt x="147722" y="48421"/>
                  </a:lnTo>
                  <a:cubicBezTo>
                    <a:pt x="147653" y="48357"/>
                    <a:pt x="147589" y="48357"/>
                    <a:pt x="147521" y="48288"/>
                  </a:cubicBezTo>
                  <a:lnTo>
                    <a:pt x="147388" y="48288"/>
                  </a:lnTo>
                  <a:cubicBezTo>
                    <a:pt x="147324" y="48225"/>
                    <a:pt x="147256" y="48225"/>
                    <a:pt x="147192" y="48225"/>
                  </a:cubicBezTo>
                  <a:cubicBezTo>
                    <a:pt x="147123" y="48156"/>
                    <a:pt x="147123" y="48156"/>
                    <a:pt x="147059" y="48156"/>
                  </a:cubicBezTo>
                  <a:cubicBezTo>
                    <a:pt x="146991" y="48092"/>
                    <a:pt x="146927" y="48092"/>
                    <a:pt x="146858" y="48092"/>
                  </a:cubicBezTo>
                  <a:cubicBezTo>
                    <a:pt x="146795" y="48023"/>
                    <a:pt x="146795" y="48023"/>
                    <a:pt x="146726" y="48023"/>
                  </a:cubicBezTo>
                  <a:cubicBezTo>
                    <a:pt x="146662" y="47960"/>
                    <a:pt x="146593" y="47960"/>
                    <a:pt x="146530" y="47960"/>
                  </a:cubicBezTo>
                  <a:cubicBezTo>
                    <a:pt x="146461" y="47891"/>
                    <a:pt x="146461" y="47891"/>
                    <a:pt x="146397" y="47891"/>
                  </a:cubicBezTo>
                  <a:cubicBezTo>
                    <a:pt x="146328" y="47891"/>
                    <a:pt x="146265" y="47827"/>
                    <a:pt x="146196" y="47827"/>
                  </a:cubicBezTo>
                  <a:cubicBezTo>
                    <a:pt x="146132" y="47827"/>
                    <a:pt x="146132" y="47759"/>
                    <a:pt x="146063" y="47759"/>
                  </a:cubicBezTo>
                  <a:cubicBezTo>
                    <a:pt x="146000" y="47759"/>
                    <a:pt x="145931" y="47695"/>
                    <a:pt x="145867" y="47695"/>
                  </a:cubicBezTo>
                  <a:cubicBezTo>
                    <a:pt x="145798" y="47695"/>
                    <a:pt x="145735" y="47626"/>
                    <a:pt x="145735" y="47626"/>
                  </a:cubicBezTo>
                  <a:cubicBezTo>
                    <a:pt x="145666" y="47626"/>
                    <a:pt x="145602" y="47562"/>
                    <a:pt x="145533" y="47562"/>
                  </a:cubicBezTo>
                  <a:cubicBezTo>
                    <a:pt x="145470" y="47562"/>
                    <a:pt x="145401" y="47494"/>
                    <a:pt x="145401" y="47494"/>
                  </a:cubicBezTo>
                  <a:cubicBezTo>
                    <a:pt x="145337" y="47494"/>
                    <a:pt x="145268" y="47430"/>
                    <a:pt x="145205" y="47430"/>
                  </a:cubicBezTo>
                  <a:cubicBezTo>
                    <a:pt x="145136" y="47430"/>
                    <a:pt x="145072" y="47430"/>
                    <a:pt x="145072" y="47361"/>
                  </a:cubicBezTo>
                  <a:cubicBezTo>
                    <a:pt x="145003" y="47361"/>
                    <a:pt x="144940" y="47297"/>
                    <a:pt x="144807" y="47297"/>
                  </a:cubicBezTo>
                  <a:cubicBezTo>
                    <a:pt x="138909" y="44976"/>
                    <a:pt x="132682" y="42327"/>
                    <a:pt x="126259" y="38617"/>
                  </a:cubicBezTo>
                  <a:cubicBezTo>
                    <a:pt x="122550" y="36434"/>
                    <a:pt x="119105" y="33651"/>
                    <a:pt x="115857" y="30604"/>
                  </a:cubicBezTo>
                  <a:cubicBezTo>
                    <a:pt x="115857" y="30535"/>
                    <a:pt x="115793" y="30472"/>
                    <a:pt x="115724" y="30403"/>
                  </a:cubicBezTo>
                  <a:cubicBezTo>
                    <a:pt x="115660" y="30339"/>
                    <a:pt x="115592" y="30270"/>
                    <a:pt x="115528" y="30270"/>
                  </a:cubicBezTo>
                  <a:cubicBezTo>
                    <a:pt x="115459" y="30207"/>
                    <a:pt x="115395" y="30138"/>
                    <a:pt x="115395" y="30074"/>
                  </a:cubicBezTo>
                  <a:lnTo>
                    <a:pt x="115194" y="29873"/>
                  </a:lnTo>
                  <a:cubicBezTo>
                    <a:pt x="115131" y="29809"/>
                    <a:pt x="115062" y="29809"/>
                    <a:pt x="114998" y="29740"/>
                  </a:cubicBezTo>
                  <a:lnTo>
                    <a:pt x="114797" y="29544"/>
                  </a:lnTo>
                  <a:cubicBezTo>
                    <a:pt x="114733" y="29475"/>
                    <a:pt x="114733" y="29412"/>
                    <a:pt x="114664" y="29412"/>
                  </a:cubicBezTo>
                  <a:cubicBezTo>
                    <a:pt x="114601" y="29343"/>
                    <a:pt x="114532" y="29211"/>
                    <a:pt x="114468" y="29147"/>
                  </a:cubicBezTo>
                  <a:cubicBezTo>
                    <a:pt x="114399" y="29147"/>
                    <a:pt x="114336" y="29078"/>
                    <a:pt x="114267" y="29014"/>
                  </a:cubicBezTo>
                  <a:lnTo>
                    <a:pt x="114071" y="28813"/>
                  </a:lnTo>
                  <a:cubicBezTo>
                    <a:pt x="114002" y="28749"/>
                    <a:pt x="114002" y="28681"/>
                    <a:pt x="113938" y="28681"/>
                  </a:cubicBezTo>
                  <a:cubicBezTo>
                    <a:pt x="113869" y="28617"/>
                    <a:pt x="113806" y="28548"/>
                    <a:pt x="113737" y="28416"/>
                  </a:cubicBezTo>
                  <a:cubicBezTo>
                    <a:pt x="113673" y="28416"/>
                    <a:pt x="113604" y="28352"/>
                    <a:pt x="113541" y="28283"/>
                  </a:cubicBezTo>
                  <a:lnTo>
                    <a:pt x="113339" y="28087"/>
                  </a:lnTo>
                  <a:cubicBezTo>
                    <a:pt x="113276" y="28018"/>
                    <a:pt x="113276" y="27955"/>
                    <a:pt x="113207" y="27955"/>
                  </a:cubicBezTo>
                  <a:cubicBezTo>
                    <a:pt x="113143" y="27822"/>
                    <a:pt x="113074" y="27753"/>
                    <a:pt x="113011" y="27690"/>
                  </a:cubicBezTo>
                  <a:cubicBezTo>
                    <a:pt x="112942" y="27621"/>
                    <a:pt x="112878" y="27621"/>
                    <a:pt x="112878" y="27557"/>
                  </a:cubicBezTo>
                  <a:cubicBezTo>
                    <a:pt x="112746" y="27488"/>
                    <a:pt x="112677" y="27425"/>
                    <a:pt x="112613" y="27292"/>
                  </a:cubicBezTo>
                  <a:lnTo>
                    <a:pt x="112481" y="27160"/>
                  </a:lnTo>
                  <a:lnTo>
                    <a:pt x="112279" y="26958"/>
                  </a:lnTo>
                  <a:cubicBezTo>
                    <a:pt x="112216" y="26895"/>
                    <a:pt x="112147" y="26826"/>
                    <a:pt x="112147" y="26762"/>
                  </a:cubicBezTo>
                  <a:cubicBezTo>
                    <a:pt x="112014" y="26693"/>
                    <a:pt x="111951" y="26630"/>
                    <a:pt x="111882" y="26561"/>
                  </a:cubicBezTo>
                  <a:cubicBezTo>
                    <a:pt x="111882" y="26497"/>
                    <a:pt x="111818" y="26428"/>
                    <a:pt x="111749" y="26428"/>
                  </a:cubicBezTo>
                  <a:cubicBezTo>
                    <a:pt x="111686" y="26296"/>
                    <a:pt x="111617" y="26232"/>
                    <a:pt x="111553" y="26163"/>
                  </a:cubicBezTo>
                  <a:cubicBezTo>
                    <a:pt x="111485" y="26100"/>
                    <a:pt x="111421" y="26100"/>
                    <a:pt x="111421" y="26031"/>
                  </a:cubicBezTo>
                  <a:lnTo>
                    <a:pt x="111156" y="25766"/>
                  </a:lnTo>
                  <a:cubicBezTo>
                    <a:pt x="111156" y="25702"/>
                    <a:pt x="111087" y="25702"/>
                    <a:pt x="111023" y="25633"/>
                  </a:cubicBezTo>
                  <a:cubicBezTo>
                    <a:pt x="110955" y="25570"/>
                    <a:pt x="110891" y="25437"/>
                    <a:pt x="110822" y="25368"/>
                  </a:cubicBezTo>
                  <a:cubicBezTo>
                    <a:pt x="110758" y="25305"/>
                    <a:pt x="110690" y="25305"/>
                    <a:pt x="110690" y="25236"/>
                  </a:cubicBezTo>
                  <a:lnTo>
                    <a:pt x="110425" y="24971"/>
                  </a:lnTo>
                  <a:lnTo>
                    <a:pt x="110292" y="24838"/>
                  </a:lnTo>
                  <a:cubicBezTo>
                    <a:pt x="110229" y="24775"/>
                    <a:pt x="110160" y="24706"/>
                    <a:pt x="110096" y="24574"/>
                  </a:cubicBezTo>
                  <a:cubicBezTo>
                    <a:pt x="110027" y="24574"/>
                    <a:pt x="110027" y="24510"/>
                    <a:pt x="109964" y="24441"/>
                  </a:cubicBezTo>
                  <a:cubicBezTo>
                    <a:pt x="109895" y="24377"/>
                    <a:pt x="109831" y="24309"/>
                    <a:pt x="109762" y="24176"/>
                  </a:cubicBezTo>
                  <a:cubicBezTo>
                    <a:pt x="109699" y="24176"/>
                    <a:pt x="109630" y="24112"/>
                    <a:pt x="109566" y="24044"/>
                  </a:cubicBezTo>
                  <a:cubicBezTo>
                    <a:pt x="109497" y="23980"/>
                    <a:pt x="109434" y="23911"/>
                    <a:pt x="109365" y="23779"/>
                  </a:cubicBezTo>
                  <a:lnTo>
                    <a:pt x="109232" y="23646"/>
                  </a:lnTo>
                  <a:cubicBezTo>
                    <a:pt x="109169" y="23583"/>
                    <a:pt x="109100" y="23450"/>
                    <a:pt x="109036" y="23381"/>
                  </a:cubicBezTo>
                  <a:cubicBezTo>
                    <a:pt x="108967" y="23318"/>
                    <a:pt x="108904" y="23318"/>
                    <a:pt x="108835" y="23249"/>
                  </a:cubicBezTo>
                  <a:cubicBezTo>
                    <a:pt x="108771" y="23185"/>
                    <a:pt x="108702" y="23053"/>
                    <a:pt x="108639" y="22984"/>
                  </a:cubicBezTo>
                  <a:cubicBezTo>
                    <a:pt x="108639" y="22920"/>
                    <a:pt x="108570" y="22920"/>
                    <a:pt x="108506" y="22851"/>
                  </a:cubicBezTo>
                  <a:cubicBezTo>
                    <a:pt x="108437" y="22788"/>
                    <a:pt x="108374" y="22655"/>
                    <a:pt x="108305" y="22586"/>
                  </a:cubicBezTo>
                  <a:lnTo>
                    <a:pt x="108172" y="22454"/>
                  </a:lnTo>
                  <a:cubicBezTo>
                    <a:pt x="108109" y="22321"/>
                    <a:pt x="108040" y="22258"/>
                    <a:pt x="107976" y="22189"/>
                  </a:cubicBezTo>
                  <a:lnTo>
                    <a:pt x="107775" y="21993"/>
                  </a:lnTo>
                  <a:lnTo>
                    <a:pt x="107579" y="21791"/>
                  </a:lnTo>
                  <a:cubicBezTo>
                    <a:pt x="107579" y="21728"/>
                    <a:pt x="107510" y="21659"/>
                    <a:pt x="107446" y="21595"/>
                  </a:cubicBezTo>
                  <a:lnTo>
                    <a:pt x="107245" y="21394"/>
                  </a:lnTo>
                  <a:lnTo>
                    <a:pt x="107049" y="21198"/>
                  </a:lnTo>
                  <a:cubicBezTo>
                    <a:pt x="107049" y="21129"/>
                    <a:pt x="106980" y="21065"/>
                    <a:pt x="106916" y="20996"/>
                  </a:cubicBezTo>
                  <a:lnTo>
                    <a:pt x="106715" y="20800"/>
                  </a:lnTo>
                  <a:cubicBezTo>
                    <a:pt x="106651" y="20731"/>
                    <a:pt x="106651" y="20668"/>
                    <a:pt x="106583" y="20599"/>
                  </a:cubicBezTo>
                  <a:lnTo>
                    <a:pt x="106386" y="20403"/>
                  </a:lnTo>
                  <a:cubicBezTo>
                    <a:pt x="106318" y="20334"/>
                    <a:pt x="106254" y="20270"/>
                    <a:pt x="106254" y="20201"/>
                  </a:cubicBezTo>
                  <a:cubicBezTo>
                    <a:pt x="106185" y="20138"/>
                    <a:pt x="106053" y="20069"/>
                    <a:pt x="105989" y="19937"/>
                  </a:cubicBezTo>
                  <a:lnTo>
                    <a:pt x="105920" y="19873"/>
                  </a:lnTo>
                  <a:cubicBezTo>
                    <a:pt x="105857" y="19740"/>
                    <a:pt x="105724" y="19672"/>
                    <a:pt x="105655" y="19539"/>
                  </a:cubicBezTo>
                  <a:cubicBezTo>
                    <a:pt x="105655" y="19539"/>
                    <a:pt x="105592" y="19539"/>
                    <a:pt x="105592" y="19475"/>
                  </a:cubicBezTo>
                  <a:cubicBezTo>
                    <a:pt x="105523" y="19343"/>
                    <a:pt x="105390" y="19274"/>
                    <a:pt x="105327" y="19142"/>
                  </a:cubicBezTo>
                  <a:lnTo>
                    <a:pt x="105258" y="19142"/>
                  </a:lnTo>
                  <a:cubicBezTo>
                    <a:pt x="105258" y="19078"/>
                    <a:pt x="105194" y="19009"/>
                    <a:pt x="105125" y="19009"/>
                  </a:cubicBezTo>
                  <a:cubicBezTo>
                    <a:pt x="104463" y="18214"/>
                    <a:pt x="103869" y="17488"/>
                    <a:pt x="103207" y="16693"/>
                  </a:cubicBezTo>
                  <a:cubicBezTo>
                    <a:pt x="102942" y="16428"/>
                    <a:pt x="102740" y="16163"/>
                    <a:pt x="102476" y="15898"/>
                  </a:cubicBezTo>
                  <a:close/>
                  <a:moveTo>
                    <a:pt x="157305" y="51992"/>
                  </a:moveTo>
                  <a:lnTo>
                    <a:pt x="157305" y="51992"/>
                  </a:lnTo>
                  <a:cubicBezTo>
                    <a:pt x="157312" y="51994"/>
                    <a:pt x="157318" y="51996"/>
                    <a:pt x="157324" y="51998"/>
                  </a:cubicBezTo>
                  <a:cubicBezTo>
                    <a:pt x="157318" y="51996"/>
                    <a:pt x="157312" y="51994"/>
                    <a:pt x="157305" y="51992"/>
                  </a:cubicBezTo>
                  <a:close/>
                  <a:moveTo>
                    <a:pt x="79688" y="0"/>
                  </a:moveTo>
                  <a:cubicBezTo>
                    <a:pt x="70483" y="0"/>
                    <a:pt x="64187" y="3906"/>
                    <a:pt x="59619" y="10133"/>
                  </a:cubicBezTo>
                  <a:cubicBezTo>
                    <a:pt x="52793" y="19407"/>
                    <a:pt x="49879" y="33916"/>
                    <a:pt x="46964" y="48156"/>
                  </a:cubicBezTo>
                  <a:cubicBezTo>
                    <a:pt x="46302" y="51272"/>
                    <a:pt x="45639" y="54452"/>
                    <a:pt x="44977" y="57499"/>
                  </a:cubicBezTo>
                  <a:cubicBezTo>
                    <a:pt x="44913" y="57562"/>
                    <a:pt x="44913" y="57695"/>
                    <a:pt x="44913" y="57764"/>
                  </a:cubicBezTo>
                  <a:cubicBezTo>
                    <a:pt x="44913" y="57827"/>
                    <a:pt x="44844" y="57896"/>
                    <a:pt x="44844" y="57960"/>
                  </a:cubicBezTo>
                  <a:cubicBezTo>
                    <a:pt x="44844" y="58029"/>
                    <a:pt x="44844" y="58092"/>
                    <a:pt x="44781" y="58225"/>
                  </a:cubicBezTo>
                  <a:lnTo>
                    <a:pt x="44781" y="58357"/>
                  </a:lnTo>
                  <a:cubicBezTo>
                    <a:pt x="44712" y="58490"/>
                    <a:pt x="44712" y="58559"/>
                    <a:pt x="44712" y="58691"/>
                  </a:cubicBezTo>
                  <a:cubicBezTo>
                    <a:pt x="44712" y="58691"/>
                    <a:pt x="44648" y="58755"/>
                    <a:pt x="44648" y="58824"/>
                  </a:cubicBezTo>
                  <a:cubicBezTo>
                    <a:pt x="44648" y="58956"/>
                    <a:pt x="44648" y="59020"/>
                    <a:pt x="44579" y="59089"/>
                  </a:cubicBezTo>
                  <a:lnTo>
                    <a:pt x="44579" y="59285"/>
                  </a:lnTo>
                  <a:cubicBezTo>
                    <a:pt x="44516" y="59354"/>
                    <a:pt x="44516" y="59486"/>
                    <a:pt x="44516" y="59550"/>
                  </a:cubicBezTo>
                  <a:cubicBezTo>
                    <a:pt x="44516" y="59619"/>
                    <a:pt x="44447" y="59619"/>
                    <a:pt x="44447" y="59682"/>
                  </a:cubicBezTo>
                  <a:cubicBezTo>
                    <a:pt x="44447" y="59815"/>
                    <a:pt x="44383" y="59884"/>
                    <a:pt x="44383" y="60016"/>
                  </a:cubicBezTo>
                  <a:lnTo>
                    <a:pt x="44383" y="60149"/>
                  </a:lnTo>
                  <a:cubicBezTo>
                    <a:pt x="44314" y="60212"/>
                    <a:pt x="44314" y="60345"/>
                    <a:pt x="44314" y="60414"/>
                  </a:cubicBezTo>
                  <a:cubicBezTo>
                    <a:pt x="44251" y="60477"/>
                    <a:pt x="44251" y="60477"/>
                    <a:pt x="44251" y="60546"/>
                  </a:cubicBezTo>
                  <a:cubicBezTo>
                    <a:pt x="44251" y="60679"/>
                    <a:pt x="44182" y="60742"/>
                    <a:pt x="44182" y="60875"/>
                  </a:cubicBezTo>
                  <a:lnTo>
                    <a:pt x="44182" y="60943"/>
                  </a:lnTo>
                  <a:cubicBezTo>
                    <a:pt x="44118" y="61076"/>
                    <a:pt x="44118" y="61208"/>
                    <a:pt x="44049" y="61272"/>
                  </a:cubicBezTo>
                  <a:lnTo>
                    <a:pt x="44049" y="61405"/>
                  </a:lnTo>
                  <a:cubicBezTo>
                    <a:pt x="44049" y="61473"/>
                    <a:pt x="43986" y="61606"/>
                    <a:pt x="43986" y="61738"/>
                  </a:cubicBezTo>
                  <a:lnTo>
                    <a:pt x="43986" y="61802"/>
                  </a:lnTo>
                  <a:cubicBezTo>
                    <a:pt x="43917" y="61934"/>
                    <a:pt x="43917" y="62067"/>
                    <a:pt x="43853" y="62136"/>
                  </a:cubicBezTo>
                  <a:lnTo>
                    <a:pt x="43853" y="62199"/>
                  </a:lnTo>
                  <a:cubicBezTo>
                    <a:pt x="43853" y="62332"/>
                    <a:pt x="43784" y="62464"/>
                    <a:pt x="43784" y="62597"/>
                  </a:cubicBezTo>
                  <a:lnTo>
                    <a:pt x="43721" y="62597"/>
                  </a:lnTo>
                  <a:cubicBezTo>
                    <a:pt x="43721" y="62729"/>
                    <a:pt x="43721" y="62862"/>
                    <a:pt x="43652" y="62994"/>
                  </a:cubicBezTo>
                  <a:lnTo>
                    <a:pt x="43652" y="63063"/>
                  </a:lnTo>
                  <a:cubicBezTo>
                    <a:pt x="43588" y="63196"/>
                    <a:pt x="43588" y="63259"/>
                    <a:pt x="43520" y="63392"/>
                  </a:cubicBezTo>
                  <a:lnTo>
                    <a:pt x="43520" y="63461"/>
                  </a:lnTo>
                  <a:cubicBezTo>
                    <a:pt x="43520" y="63593"/>
                    <a:pt x="43456" y="63726"/>
                    <a:pt x="43456" y="63858"/>
                  </a:cubicBezTo>
                  <a:cubicBezTo>
                    <a:pt x="42830" y="66422"/>
                    <a:pt x="42142" y="68930"/>
                    <a:pt x="41344" y="71268"/>
                  </a:cubicBezTo>
                  <a:lnTo>
                    <a:pt x="41344" y="71268"/>
                  </a:lnTo>
                  <a:cubicBezTo>
                    <a:pt x="41400" y="71203"/>
                    <a:pt x="41403" y="71142"/>
                    <a:pt x="41469" y="71076"/>
                  </a:cubicBezTo>
                  <a:cubicBezTo>
                    <a:pt x="42264" y="68559"/>
                    <a:pt x="42990" y="65978"/>
                    <a:pt x="43721" y="63259"/>
                  </a:cubicBezTo>
                  <a:cubicBezTo>
                    <a:pt x="43721" y="63127"/>
                    <a:pt x="43784" y="62994"/>
                    <a:pt x="43784" y="62862"/>
                  </a:cubicBezTo>
                  <a:cubicBezTo>
                    <a:pt x="43853" y="62729"/>
                    <a:pt x="43853" y="62597"/>
                    <a:pt x="43917" y="62464"/>
                  </a:cubicBezTo>
                  <a:cubicBezTo>
                    <a:pt x="43917" y="62332"/>
                    <a:pt x="43986" y="62199"/>
                    <a:pt x="43986" y="62136"/>
                  </a:cubicBezTo>
                  <a:lnTo>
                    <a:pt x="43986" y="62067"/>
                  </a:lnTo>
                  <a:lnTo>
                    <a:pt x="43986" y="62003"/>
                  </a:lnTo>
                  <a:cubicBezTo>
                    <a:pt x="44049" y="61934"/>
                    <a:pt x="44049" y="61802"/>
                    <a:pt x="44118" y="61670"/>
                  </a:cubicBezTo>
                  <a:lnTo>
                    <a:pt x="44118" y="61606"/>
                  </a:lnTo>
                  <a:cubicBezTo>
                    <a:pt x="44118" y="61473"/>
                    <a:pt x="44182" y="61405"/>
                    <a:pt x="44182" y="61272"/>
                  </a:cubicBezTo>
                  <a:lnTo>
                    <a:pt x="44182" y="61208"/>
                  </a:lnTo>
                  <a:cubicBezTo>
                    <a:pt x="44251" y="61076"/>
                    <a:pt x="44251" y="61007"/>
                    <a:pt x="44314" y="60875"/>
                  </a:cubicBezTo>
                  <a:lnTo>
                    <a:pt x="44314" y="60742"/>
                  </a:lnTo>
                  <a:cubicBezTo>
                    <a:pt x="44314" y="60679"/>
                    <a:pt x="44383" y="60546"/>
                    <a:pt x="44383" y="60477"/>
                  </a:cubicBezTo>
                  <a:lnTo>
                    <a:pt x="44383" y="60345"/>
                  </a:lnTo>
                  <a:cubicBezTo>
                    <a:pt x="44447" y="60212"/>
                    <a:pt x="44447" y="60149"/>
                    <a:pt x="44516" y="60016"/>
                  </a:cubicBezTo>
                  <a:lnTo>
                    <a:pt x="44516" y="59884"/>
                  </a:lnTo>
                  <a:cubicBezTo>
                    <a:pt x="44516" y="59815"/>
                    <a:pt x="44579" y="59751"/>
                    <a:pt x="44579" y="59619"/>
                  </a:cubicBezTo>
                  <a:lnTo>
                    <a:pt x="44579" y="59486"/>
                  </a:lnTo>
                  <a:cubicBezTo>
                    <a:pt x="44648" y="59417"/>
                    <a:pt x="44648" y="59285"/>
                    <a:pt x="44648" y="59221"/>
                  </a:cubicBezTo>
                  <a:cubicBezTo>
                    <a:pt x="44712" y="59152"/>
                    <a:pt x="44712" y="59089"/>
                    <a:pt x="44712" y="59020"/>
                  </a:cubicBezTo>
                  <a:cubicBezTo>
                    <a:pt x="44712" y="58956"/>
                    <a:pt x="44781" y="58887"/>
                    <a:pt x="44781" y="58755"/>
                  </a:cubicBezTo>
                  <a:cubicBezTo>
                    <a:pt x="44781" y="58691"/>
                    <a:pt x="44781" y="58691"/>
                    <a:pt x="44844" y="58622"/>
                  </a:cubicBezTo>
                  <a:lnTo>
                    <a:pt x="44844" y="58357"/>
                  </a:lnTo>
                  <a:cubicBezTo>
                    <a:pt x="44913" y="58294"/>
                    <a:pt x="44913" y="58225"/>
                    <a:pt x="44913" y="58161"/>
                  </a:cubicBezTo>
                  <a:cubicBezTo>
                    <a:pt x="44913" y="58092"/>
                    <a:pt x="44977" y="57960"/>
                    <a:pt x="44977" y="57896"/>
                  </a:cubicBezTo>
                  <a:cubicBezTo>
                    <a:pt x="44977" y="57827"/>
                    <a:pt x="44977" y="57764"/>
                    <a:pt x="45046" y="57764"/>
                  </a:cubicBezTo>
                  <a:lnTo>
                    <a:pt x="45046" y="57499"/>
                  </a:lnTo>
                  <a:cubicBezTo>
                    <a:pt x="47828" y="45178"/>
                    <a:pt x="49879" y="31728"/>
                    <a:pt x="54055" y="20996"/>
                  </a:cubicBezTo>
                  <a:cubicBezTo>
                    <a:pt x="56371" y="14902"/>
                    <a:pt x="59354" y="9672"/>
                    <a:pt x="63461" y="6026"/>
                  </a:cubicBezTo>
                  <a:cubicBezTo>
                    <a:pt x="67568" y="2316"/>
                    <a:pt x="72799" y="133"/>
                    <a:pt x="79688" y="133"/>
                  </a:cubicBezTo>
                  <a:lnTo>
                    <a:pt x="81145" y="133"/>
                  </a:lnTo>
                  <a:cubicBezTo>
                    <a:pt x="84791" y="329"/>
                    <a:pt x="88236" y="2120"/>
                    <a:pt x="91681" y="4902"/>
                  </a:cubicBezTo>
                  <a:cubicBezTo>
                    <a:pt x="94791" y="7419"/>
                    <a:pt x="97907" y="10795"/>
                    <a:pt x="101087" y="14441"/>
                  </a:cubicBezTo>
                  <a:cubicBezTo>
                    <a:pt x="101018" y="14309"/>
                    <a:pt x="100886" y="14107"/>
                    <a:pt x="100753" y="13911"/>
                  </a:cubicBezTo>
                  <a:lnTo>
                    <a:pt x="100690" y="13842"/>
                  </a:lnTo>
                  <a:cubicBezTo>
                    <a:pt x="97642" y="10398"/>
                    <a:pt x="94728" y="7218"/>
                    <a:pt x="91744" y="4833"/>
                  </a:cubicBezTo>
                  <a:cubicBezTo>
                    <a:pt x="88300" y="2051"/>
                    <a:pt x="84791" y="196"/>
                    <a:pt x="81145" y="64"/>
                  </a:cubicBezTo>
                  <a:cubicBezTo>
                    <a:pt x="80684" y="0"/>
                    <a:pt x="80154" y="0"/>
                    <a:pt x="79688" y="0"/>
                  </a:cubicBezTo>
                  <a:close/>
                  <a:moveTo>
                    <a:pt x="41344" y="71268"/>
                  </a:moveTo>
                  <a:cubicBezTo>
                    <a:pt x="41342" y="71271"/>
                    <a:pt x="41339" y="71274"/>
                    <a:pt x="41336" y="71277"/>
                  </a:cubicBezTo>
                  <a:cubicBezTo>
                    <a:pt x="41336" y="71282"/>
                    <a:pt x="41336" y="71288"/>
                    <a:pt x="41336" y="71293"/>
                  </a:cubicBezTo>
                  <a:lnTo>
                    <a:pt x="41336" y="71293"/>
                  </a:lnTo>
                  <a:cubicBezTo>
                    <a:pt x="41339" y="71285"/>
                    <a:pt x="41341" y="71276"/>
                    <a:pt x="41344" y="71268"/>
                  </a:cubicBezTo>
                  <a:close/>
                  <a:moveTo>
                    <a:pt x="41336" y="71293"/>
                  </a:moveTo>
                  <a:cubicBezTo>
                    <a:pt x="41292" y="71421"/>
                    <a:pt x="41248" y="71548"/>
                    <a:pt x="41204" y="71675"/>
                  </a:cubicBezTo>
                  <a:cubicBezTo>
                    <a:pt x="41265" y="71547"/>
                    <a:pt x="41331" y="71420"/>
                    <a:pt x="41336" y="71293"/>
                  </a:cubicBezTo>
                  <a:close/>
                  <a:moveTo>
                    <a:pt x="40806" y="72602"/>
                  </a:moveTo>
                  <a:lnTo>
                    <a:pt x="40806" y="72602"/>
                  </a:lnTo>
                  <a:cubicBezTo>
                    <a:pt x="40737" y="72666"/>
                    <a:pt x="40737" y="72798"/>
                    <a:pt x="40674" y="72931"/>
                  </a:cubicBezTo>
                  <a:cubicBezTo>
                    <a:pt x="40629" y="73059"/>
                    <a:pt x="40584" y="73187"/>
                    <a:pt x="40540" y="73315"/>
                  </a:cubicBezTo>
                  <a:lnTo>
                    <a:pt x="40540" y="73315"/>
                  </a:lnTo>
                  <a:cubicBezTo>
                    <a:pt x="40630" y="73079"/>
                    <a:pt x="40719" y="72842"/>
                    <a:pt x="40806" y="72602"/>
                  </a:cubicBezTo>
                  <a:close/>
                  <a:moveTo>
                    <a:pt x="40540" y="73315"/>
                  </a:moveTo>
                  <a:cubicBezTo>
                    <a:pt x="40080" y="74514"/>
                    <a:pt x="39580" y="75666"/>
                    <a:pt x="39084" y="76773"/>
                  </a:cubicBezTo>
                  <a:cubicBezTo>
                    <a:pt x="37759" y="79820"/>
                    <a:pt x="36233" y="82539"/>
                    <a:pt x="34378" y="84791"/>
                  </a:cubicBezTo>
                  <a:cubicBezTo>
                    <a:pt x="33917" y="85384"/>
                    <a:pt x="33387" y="85983"/>
                    <a:pt x="32857" y="86513"/>
                  </a:cubicBezTo>
                  <a:lnTo>
                    <a:pt x="32656" y="86709"/>
                  </a:lnTo>
                  <a:lnTo>
                    <a:pt x="32195" y="87176"/>
                  </a:lnTo>
                  <a:lnTo>
                    <a:pt x="31993" y="87372"/>
                  </a:lnTo>
                  <a:lnTo>
                    <a:pt x="31596" y="87769"/>
                  </a:lnTo>
                  <a:cubicBezTo>
                    <a:pt x="31532" y="87769"/>
                    <a:pt x="31463" y="87838"/>
                    <a:pt x="31400" y="87902"/>
                  </a:cubicBezTo>
                  <a:cubicBezTo>
                    <a:pt x="31198" y="88034"/>
                    <a:pt x="31066" y="88167"/>
                    <a:pt x="30933" y="88299"/>
                  </a:cubicBezTo>
                  <a:lnTo>
                    <a:pt x="30737" y="88501"/>
                  </a:lnTo>
                  <a:cubicBezTo>
                    <a:pt x="30605" y="88633"/>
                    <a:pt x="30472" y="88765"/>
                    <a:pt x="30271" y="88829"/>
                  </a:cubicBezTo>
                  <a:lnTo>
                    <a:pt x="30075" y="89030"/>
                  </a:lnTo>
                  <a:lnTo>
                    <a:pt x="29677" y="89428"/>
                  </a:lnTo>
                  <a:cubicBezTo>
                    <a:pt x="29545" y="89428"/>
                    <a:pt x="29476" y="89492"/>
                    <a:pt x="29412" y="89560"/>
                  </a:cubicBezTo>
                  <a:cubicBezTo>
                    <a:pt x="29280" y="89693"/>
                    <a:pt x="29147" y="89825"/>
                    <a:pt x="29015" y="89889"/>
                  </a:cubicBezTo>
                  <a:lnTo>
                    <a:pt x="28814" y="90090"/>
                  </a:lnTo>
                  <a:cubicBezTo>
                    <a:pt x="28618" y="90223"/>
                    <a:pt x="28485" y="90286"/>
                    <a:pt x="28353" y="90419"/>
                  </a:cubicBezTo>
                  <a:lnTo>
                    <a:pt x="28151" y="90620"/>
                  </a:lnTo>
                  <a:cubicBezTo>
                    <a:pt x="27955" y="90684"/>
                    <a:pt x="27823" y="90816"/>
                    <a:pt x="27690" y="90949"/>
                  </a:cubicBezTo>
                  <a:cubicBezTo>
                    <a:pt x="27621" y="91018"/>
                    <a:pt x="27558" y="91018"/>
                    <a:pt x="27489" y="91081"/>
                  </a:cubicBezTo>
                  <a:cubicBezTo>
                    <a:pt x="27293" y="91214"/>
                    <a:pt x="27160" y="91346"/>
                    <a:pt x="27028" y="91415"/>
                  </a:cubicBezTo>
                  <a:lnTo>
                    <a:pt x="26826" y="91611"/>
                  </a:lnTo>
                  <a:cubicBezTo>
                    <a:pt x="26630" y="91680"/>
                    <a:pt x="26498" y="91813"/>
                    <a:pt x="26365" y="91945"/>
                  </a:cubicBezTo>
                  <a:cubicBezTo>
                    <a:pt x="26296" y="91945"/>
                    <a:pt x="26233" y="92009"/>
                    <a:pt x="26164" y="92078"/>
                  </a:cubicBezTo>
                  <a:cubicBezTo>
                    <a:pt x="25968" y="92210"/>
                    <a:pt x="25835" y="92274"/>
                    <a:pt x="25703" y="92406"/>
                  </a:cubicBezTo>
                  <a:cubicBezTo>
                    <a:pt x="25634" y="92475"/>
                    <a:pt x="25570" y="92539"/>
                    <a:pt x="25501" y="92539"/>
                  </a:cubicBezTo>
                  <a:cubicBezTo>
                    <a:pt x="25305" y="92671"/>
                    <a:pt x="25173" y="92804"/>
                    <a:pt x="25040" y="92873"/>
                  </a:cubicBezTo>
                  <a:cubicBezTo>
                    <a:pt x="24972" y="92936"/>
                    <a:pt x="24908" y="93005"/>
                    <a:pt x="24839" y="93005"/>
                  </a:cubicBezTo>
                  <a:cubicBezTo>
                    <a:pt x="24643" y="93138"/>
                    <a:pt x="24511" y="93270"/>
                    <a:pt x="24378" y="93334"/>
                  </a:cubicBezTo>
                  <a:lnTo>
                    <a:pt x="24177" y="93535"/>
                  </a:lnTo>
                  <a:cubicBezTo>
                    <a:pt x="23981" y="93599"/>
                    <a:pt x="23848" y="93731"/>
                    <a:pt x="23716" y="93800"/>
                  </a:cubicBezTo>
                  <a:lnTo>
                    <a:pt x="23514" y="93996"/>
                  </a:lnTo>
                  <a:cubicBezTo>
                    <a:pt x="23318" y="94065"/>
                    <a:pt x="23186" y="94197"/>
                    <a:pt x="23053" y="94261"/>
                  </a:cubicBezTo>
                  <a:lnTo>
                    <a:pt x="22852" y="94462"/>
                  </a:lnTo>
                  <a:cubicBezTo>
                    <a:pt x="22656" y="94526"/>
                    <a:pt x="22523" y="94658"/>
                    <a:pt x="22391" y="94727"/>
                  </a:cubicBezTo>
                  <a:lnTo>
                    <a:pt x="22189" y="94923"/>
                  </a:lnTo>
                  <a:cubicBezTo>
                    <a:pt x="21993" y="94992"/>
                    <a:pt x="21861" y="95125"/>
                    <a:pt x="21728" y="95188"/>
                  </a:cubicBezTo>
                  <a:cubicBezTo>
                    <a:pt x="21659" y="95257"/>
                    <a:pt x="21596" y="95321"/>
                    <a:pt x="21527" y="95321"/>
                  </a:cubicBezTo>
                  <a:cubicBezTo>
                    <a:pt x="21394" y="95453"/>
                    <a:pt x="21198" y="95522"/>
                    <a:pt x="21066" y="95655"/>
                  </a:cubicBezTo>
                  <a:cubicBezTo>
                    <a:pt x="20997" y="95718"/>
                    <a:pt x="20933" y="95787"/>
                    <a:pt x="20865" y="95787"/>
                  </a:cubicBezTo>
                  <a:cubicBezTo>
                    <a:pt x="20732" y="95920"/>
                    <a:pt x="20600" y="95983"/>
                    <a:pt x="20467" y="96116"/>
                  </a:cubicBezTo>
                  <a:cubicBezTo>
                    <a:pt x="20335" y="96185"/>
                    <a:pt x="20271" y="96185"/>
                    <a:pt x="20202" y="96248"/>
                  </a:cubicBezTo>
                  <a:cubicBezTo>
                    <a:pt x="20070" y="96381"/>
                    <a:pt x="19937" y="96450"/>
                    <a:pt x="19805" y="96513"/>
                  </a:cubicBezTo>
                  <a:cubicBezTo>
                    <a:pt x="19741" y="96582"/>
                    <a:pt x="19672" y="96646"/>
                    <a:pt x="19540" y="96715"/>
                  </a:cubicBezTo>
                  <a:cubicBezTo>
                    <a:pt x="19407" y="96778"/>
                    <a:pt x="19275" y="96911"/>
                    <a:pt x="19142" y="96980"/>
                  </a:cubicBezTo>
                  <a:lnTo>
                    <a:pt x="18946" y="97176"/>
                  </a:lnTo>
                  <a:cubicBezTo>
                    <a:pt x="18814" y="97245"/>
                    <a:pt x="18681" y="97308"/>
                    <a:pt x="18549" y="97441"/>
                  </a:cubicBezTo>
                  <a:cubicBezTo>
                    <a:pt x="18480" y="97510"/>
                    <a:pt x="18416" y="97573"/>
                    <a:pt x="18284" y="97573"/>
                  </a:cubicBezTo>
                  <a:cubicBezTo>
                    <a:pt x="18151" y="97706"/>
                    <a:pt x="18082" y="97775"/>
                    <a:pt x="17950" y="97838"/>
                  </a:cubicBezTo>
                  <a:cubicBezTo>
                    <a:pt x="17817" y="97907"/>
                    <a:pt x="17754" y="97971"/>
                    <a:pt x="17685" y="98039"/>
                  </a:cubicBezTo>
                  <a:cubicBezTo>
                    <a:pt x="17552" y="98103"/>
                    <a:pt x="17420" y="98236"/>
                    <a:pt x="17356" y="98304"/>
                  </a:cubicBezTo>
                  <a:cubicBezTo>
                    <a:pt x="17224" y="98368"/>
                    <a:pt x="17155" y="98437"/>
                    <a:pt x="17091" y="98501"/>
                  </a:cubicBezTo>
                  <a:cubicBezTo>
                    <a:pt x="16959" y="98569"/>
                    <a:pt x="16826" y="98633"/>
                    <a:pt x="16757" y="98766"/>
                  </a:cubicBezTo>
                  <a:cubicBezTo>
                    <a:pt x="16625" y="98834"/>
                    <a:pt x="16561" y="98898"/>
                    <a:pt x="16429" y="98967"/>
                  </a:cubicBezTo>
                  <a:cubicBezTo>
                    <a:pt x="16360" y="99030"/>
                    <a:pt x="16228" y="99099"/>
                    <a:pt x="16164" y="99163"/>
                  </a:cubicBezTo>
                  <a:cubicBezTo>
                    <a:pt x="16031" y="99232"/>
                    <a:pt x="15963" y="99295"/>
                    <a:pt x="15830" y="99364"/>
                  </a:cubicBezTo>
                  <a:cubicBezTo>
                    <a:pt x="15766" y="99428"/>
                    <a:pt x="15634" y="99497"/>
                    <a:pt x="15565" y="99560"/>
                  </a:cubicBezTo>
                  <a:cubicBezTo>
                    <a:pt x="15433" y="99693"/>
                    <a:pt x="15369" y="99762"/>
                    <a:pt x="15237" y="99825"/>
                  </a:cubicBezTo>
                  <a:lnTo>
                    <a:pt x="15035" y="100027"/>
                  </a:lnTo>
                  <a:cubicBezTo>
                    <a:pt x="14903" y="100090"/>
                    <a:pt x="14770" y="100159"/>
                    <a:pt x="14638" y="100292"/>
                  </a:cubicBezTo>
                  <a:cubicBezTo>
                    <a:pt x="14574" y="100292"/>
                    <a:pt x="14505" y="100355"/>
                    <a:pt x="14442" y="100424"/>
                  </a:cubicBezTo>
                  <a:cubicBezTo>
                    <a:pt x="14309" y="100488"/>
                    <a:pt x="14177" y="100620"/>
                    <a:pt x="14108" y="100689"/>
                  </a:cubicBezTo>
                  <a:cubicBezTo>
                    <a:pt x="14044" y="100753"/>
                    <a:pt x="14044" y="100753"/>
                    <a:pt x="13975" y="100753"/>
                  </a:cubicBezTo>
                  <a:lnTo>
                    <a:pt x="13975" y="100822"/>
                  </a:lnTo>
                  <a:cubicBezTo>
                    <a:pt x="13779" y="100885"/>
                    <a:pt x="13647" y="101018"/>
                    <a:pt x="13514" y="101150"/>
                  </a:cubicBezTo>
                  <a:cubicBezTo>
                    <a:pt x="13514" y="101150"/>
                    <a:pt x="13445" y="101150"/>
                    <a:pt x="13445" y="101219"/>
                  </a:cubicBezTo>
                  <a:cubicBezTo>
                    <a:pt x="13313" y="101283"/>
                    <a:pt x="13249" y="101352"/>
                    <a:pt x="13117" y="101484"/>
                  </a:cubicBezTo>
                  <a:cubicBezTo>
                    <a:pt x="12322" y="102078"/>
                    <a:pt x="11527" y="102740"/>
                    <a:pt x="10732" y="103403"/>
                  </a:cubicBezTo>
                  <a:cubicBezTo>
                    <a:pt x="10433" y="103639"/>
                    <a:pt x="10139" y="103931"/>
                    <a:pt x="9842" y="104180"/>
                  </a:cubicBezTo>
                  <a:lnTo>
                    <a:pt x="9842" y="104180"/>
                  </a:lnTo>
                  <a:cubicBezTo>
                    <a:pt x="10543" y="103610"/>
                    <a:pt x="11300" y="103042"/>
                    <a:pt x="12057" y="102412"/>
                  </a:cubicBezTo>
                  <a:cubicBezTo>
                    <a:pt x="12189" y="102279"/>
                    <a:pt x="12385" y="102147"/>
                    <a:pt x="12518" y="102014"/>
                  </a:cubicBezTo>
                  <a:lnTo>
                    <a:pt x="12587" y="102014"/>
                  </a:lnTo>
                  <a:cubicBezTo>
                    <a:pt x="12783" y="101882"/>
                    <a:pt x="12915" y="101749"/>
                    <a:pt x="13117" y="101617"/>
                  </a:cubicBezTo>
                  <a:cubicBezTo>
                    <a:pt x="13117" y="101548"/>
                    <a:pt x="13180" y="101548"/>
                    <a:pt x="13249" y="101484"/>
                  </a:cubicBezTo>
                  <a:cubicBezTo>
                    <a:pt x="13382" y="101352"/>
                    <a:pt x="13514" y="101283"/>
                    <a:pt x="13647" y="101150"/>
                  </a:cubicBezTo>
                  <a:cubicBezTo>
                    <a:pt x="13710" y="101087"/>
                    <a:pt x="13779" y="101087"/>
                    <a:pt x="13843" y="101018"/>
                  </a:cubicBezTo>
                  <a:cubicBezTo>
                    <a:pt x="13975" y="100885"/>
                    <a:pt x="14108" y="100822"/>
                    <a:pt x="14240" y="100689"/>
                  </a:cubicBezTo>
                  <a:cubicBezTo>
                    <a:pt x="14309" y="100689"/>
                    <a:pt x="14373" y="100620"/>
                    <a:pt x="14442" y="100557"/>
                  </a:cubicBezTo>
                  <a:cubicBezTo>
                    <a:pt x="14574" y="100424"/>
                    <a:pt x="14707" y="100355"/>
                    <a:pt x="14839" y="100292"/>
                  </a:cubicBezTo>
                  <a:cubicBezTo>
                    <a:pt x="14903" y="100223"/>
                    <a:pt x="14972" y="100159"/>
                    <a:pt x="15104" y="100090"/>
                  </a:cubicBezTo>
                  <a:lnTo>
                    <a:pt x="15369" y="99825"/>
                  </a:lnTo>
                  <a:cubicBezTo>
                    <a:pt x="15502" y="99762"/>
                    <a:pt x="15634" y="99693"/>
                    <a:pt x="15698" y="99629"/>
                  </a:cubicBezTo>
                  <a:cubicBezTo>
                    <a:pt x="15830" y="99560"/>
                    <a:pt x="15899" y="99497"/>
                    <a:pt x="15963" y="99364"/>
                  </a:cubicBezTo>
                  <a:cubicBezTo>
                    <a:pt x="16095" y="99295"/>
                    <a:pt x="16228" y="99232"/>
                    <a:pt x="16296" y="99163"/>
                  </a:cubicBezTo>
                  <a:cubicBezTo>
                    <a:pt x="16429" y="99099"/>
                    <a:pt x="16492" y="99030"/>
                    <a:pt x="16625" y="98967"/>
                  </a:cubicBezTo>
                  <a:cubicBezTo>
                    <a:pt x="16694" y="98834"/>
                    <a:pt x="16826" y="98766"/>
                    <a:pt x="16959" y="98702"/>
                  </a:cubicBezTo>
                  <a:cubicBezTo>
                    <a:pt x="17022" y="98633"/>
                    <a:pt x="17155" y="98569"/>
                    <a:pt x="17224" y="98501"/>
                  </a:cubicBezTo>
                  <a:cubicBezTo>
                    <a:pt x="17356" y="98437"/>
                    <a:pt x="17489" y="98304"/>
                    <a:pt x="17552" y="98236"/>
                  </a:cubicBezTo>
                  <a:cubicBezTo>
                    <a:pt x="17685" y="98172"/>
                    <a:pt x="17754" y="98103"/>
                    <a:pt x="17817" y="98039"/>
                  </a:cubicBezTo>
                  <a:cubicBezTo>
                    <a:pt x="17950" y="97971"/>
                    <a:pt x="18082" y="97907"/>
                    <a:pt x="18215" y="97775"/>
                  </a:cubicBezTo>
                  <a:cubicBezTo>
                    <a:pt x="18284" y="97706"/>
                    <a:pt x="18416" y="97642"/>
                    <a:pt x="18480" y="97642"/>
                  </a:cubicBezTo>
                  <a:cubicBezTo>
                    <a:pt x="18612" y="97510"/>
                    <a:pt x="18745" y="97441"/>
                    <a:pt x="18877" y="97308"/>
                  </a:cubicBezTo>
                  <a:cubicBezTo>
                    <a:pt x="18946" y="97245"/>
                    <a:pt x="19010" y="97245"/>
                    <a:pt x="19079" y="97176"/>
                  </a:cubicBezTo>
                  <a:cubicBezTo>
                    <a:pt x="19211" y="97043"/>
                    <a:pt x="19344" y="96980"/>
                    <a:pt x="19540" y="96847"/>
                  </a:cubicBezTo>
                  <a:cubicBezTo>
                    <a:pt x="19609" y="96847"/>
                    <a:pt x="19672" y="96778"/>
                    <a:pt x="19741" y="96715"/>
                  </a:cubicBezTo>
                  <a:cubicBezTo>
                    <a:pt x="19741" y="96715"/>
                    <a:pt x="19805" y="96715"/>
                    <a:pt x="19805" y="96646"/>
                  </a:cubicBezTo>
                  <a:cubicBezTo>
                    <a:pt x="19937" y="96582"/>
                    <a:pt x="20070" y="96513"/>
                    <a:pt x="20138" y="96450"/>
                  </a:cubicBezTo>
                  <a:cubicBezTo>
                    <a:pt x="20271" y="96381"/>
                    <a:pt x="20335" y="96317"/>
                    <a:pt x="20403" y="96248"/>
                  </a:cubicBezTo>
                  <a:cubicBezTo>
                    <a:pt x="20536" y="96185"/>
                    <a:pt x="20668" y="96052"/>
                    <a:pt x="20801" y="95983"/>
                  </a:cubicBezTo>
                  <a:cubicBezTo>
                    <a:pt x="20865" y="95920"/>
                    <a:pt x="20933" y="95851"/>
                    <a:pt x="21066" y="95787"/>
                  </a:cubicBezTo>
                  <a:cubicBezTo>
                    <a:pt x="21198" y="95718"/>
                    <a:pt x="21331" y="95586"/>
                    <a:pt x="21463" y="95522"/>
                  </a:cubicBezTo>
                  <a:lnTo>
                    <a:pt x="21659" y="95321"/>
                  </a:lnTo>
                  <a:cubicBezTo>
                    <a:pt x="21861" y="95257"/>
                    <a:pt x="21993" y="95125"/>
                    <a:pt x="22126" y="95056"/>
                  </a:cubicBezTo>
                  <a:cubicBezTo>
                    <a:pt x="22189" y="94992"/>
                    <a:pt x="22258" y="94923"/>
                    <a:pt x="22322" y="94923"/>
                  </a:cubicBezTo>
                  <a:cubicBezTo>
                    <a:pt x="22523" y="94791"/>
                    <a:pt x="22656" y="94658"/>
                    <a:pt x="22788" y="94595"/>
                  </a:cubicBezTo>
                  <a:cubicBezTo>
                    <a:pt x="22852" y="94526"/>
                    <a:pt x="22921" y="94462"/>
                    <a:pt x="22984" y="94462"/>
                  </a:cubicBezTo>
                  <a:cubicBezTo>
                    <a:pt x="23186" y="94330"/>
                    <a:pt x="23318" y="94197"/>
                    <a:pt x="23451" y="94129"/>
                  </a:cubicBezTo>
                  <a:cubicBezTo>
                    <a:pt x="23514" y="94065"/>
                    <a:pt x="23583" y="93996"/>
                    <a:pt x="23647" y="93996"/>
                  </a:cubicBezTo>
                  <a:cubicBezTo>
                    <a:pt x="23848" y="93864"/>
                    <a:pt x="23981" y="93731"/>
                    <a:pt x="24113" y="93667"/>
                  </a:cubicBezTo>
                  <a:lnTo>
                    <a:pt x="24309" y="93466"/>
                  </a:lnTo>
                  <a:cubicBezTo>
                    <a:pt x="24511" y="93402"/>
                    <a:pt x="24643" y="93270"/>
                    <a:pt x="24775" y="93138"/>
                  </a:cubicBezTo>
                  <a:cubicBezTo>
                    <a:pt x="24839" y="93138"/>
                    <a:pt x="24908" y="93069"/>
                    <a:pt x="24972" y="93005"/>
                  </a:cubicBezTo>
                  <a:cubicBezTo>
                    <a:pt x="25173" y="92936"/>
                    <a:pt x="25305" y="92804"/>
                    <a:pt x="25438" y="92671"/>
                  </a:cubicBezTo>
                  <a:cubicBezTo>
                    <a:pt x="25501" y="92671"/>
                    <a:pt x="25634" y="92608"/>
                    <a:pt x="25703" y="92539"/>
                  </a:cubicBezTo>
                  <a:cubicBezTo>
                    <a:pt x="25835" y="92406"/>
                    <a:pt x="25968" y="92343"/>
                    <a:pt x="26164" y="92210"/>
                  </a:cubicBezTo>
                  <a:cubicBezTo>
                    <a:pt x="26233" y="92141"/>
                    <a:pt x="26296" y="92078"/>
                    <a:pt x="26365" y="92078"/>
                  </a:cubicBezTo>
                  <a:cubicBezTo>
                    <a:pt x="26498" y="91945"/>
                    <a:pt x="26630" y="91813"/>
                    <a:pt x="26826" y="91744"/>
                  </a:cubicBezTo>
                  <a:lnTo>
                    <a:pt x="27028" y="91548"/>
                  </a:lnTo>
                  <a:cubicBezTo>
                    <a:pt x="27160" y="91479"/>
                    <a:pt x="27293" y="91346"/>
                    <a:pt x="27489" y="91214"/>
                  </a:cubicBezTo>
                  <a:cubicBezTo>
                    <a:pt x="27558" y="91150"/>
                    <a:pt x="27621" y="91150"/>
                    <a:pt x="27690" y="91081"/>
                  </a:cubicBezTo>
                  <a:cubicBezTo>
                    <a:pt x="27823" y="90949"/>
                    <a:pt x="27955" y="90816"/>
                    <a:pt x="28151" y="90753"/>
                  </a:cubicBezTo>
                  <a:lnTo>
                    <a:pt x="28353" y="90551"/>
                  </a:lnTo>
                  <a:cubicBezTo>
                    <a:pt x="28485" y="90419"/>
                    <a:pt x="28618" y="90355"/>
                    <a:pt x="28814" y="90223"/>
                  </a:cubicBezTo>
                  <a:lnTo>
                    <a:pt x="29015" y="90021"/>
                  </a:lnTo>
                  <a:cubicBezTo>
                    <a:pt x="29147" y="89958"/>
                    <a:pt x="29280" y="89825"/>
                    <a:pt x="29476" y="89693"/>
                  </a:cubicBezTo>
                  <a:lnTo>
                    <a:pt x="29677" y="89492"/>
                  </a:lnTo>
                  <a:cubicBezTo>
                    <a:pt x="29810" y="89428"/>
                    <a:pt x="29942" y="89295"/>
                    <a:pt x="30075" y="89163"/>
                  </a:cubicBezTo>
                  <a:lnTo>
                    <a:pt x="30271" y="88962"/>
                  </a:lnTo>
                  <a:cubicBezTo>
                    <a:pt x="30472" y="88829"/>
                    <a:pt x="30605" y="88697"/>
                    <a:pt x="30737" y="88633"/>
                  </a:cubicBezTo>
                  <a:lnTo>
                    <a:pt x="30933" y="88432"/>
                  </a:lnTo>
                  <a:cubicBezTo>
                    <a:pt x="31066" y="88299"/>
                    <a:pt x="31267" y="88167"/>
                    <a:pt x="31400" y="88034"/>
                  </a:cubicBezTo>
                  <a:lnTo>
                    <a:pt x="31596" y="87838"/>
                  </a:lnTo>
                  <a:lnTo>
                    <a:pt x="31993" y="87441"/>
                  </a:lnTo>
                  <a:lnTo>
                    <a:pt x="32195" y="87239"/>
                  </a:lnTo>
                  <a:cubicBezTo>
                    <a:pt x="32391" y="87107"/>
                    <a:pt x="32523" y="86974"/>
                    <a:pt x="32656" y="86842"/>
                  </a:cubicBezTo>
                  <a:lnTo>
                    <a:pt x="32857" y="86646"/>
                  </a:lnTo>
                  <a:cubicBezTo>
                    <a:pt x="33451" y="86047"/>
                    <a:pt x="33981" y="85453"/>
                    <a:pt x="34447" y="84855"/>
                  </a:cubicBezTo>
                  <a:cubicBezTo>
                    <a:pt x="36169" y="82735"/>
                    <a:pt x="37690" y="80154"/>
                    <a:pt x="38951" y="77372"/>
                  </a:cubicBezTo>
                  <a:cubicBezTo>
                    <a:pt x="39558" y="76037"/>
                    <a:pt x="40054" y="74703"/>
                    <a:pt x="40540" y="73315"/>
                  </a:cubicBezTo>
                  <a:close/>
                  <a:moveTo>
                    <a:pt x="9842" y="104180"/>
                  </a:moveTo>
                  <a:cubicBezTo>
                    <a:pt x="9806" y="104209"/>
                    <a:pt x="9771" y="104238"/>
                    <a:pt x="9736" y="104266"/>
                  </a:cubicBezTo>
                  <a:cubicBezTo>
                    <a:pt x="9771" y="104238"/>
                    <a:pt x="9806" y="104209"/>
                    <a:pt x="9842" y="104180"/>
                  </a:cubicBezTo>
                  <a:close/>
                  <a:moveTo>
                    <a:pt x="8877" y="105194"/>
                  </a:moveTo>
                  <a:cubicBezTo>
                    <a:pt x="8808" y="105194"/>
                    <a:pt x="8808" y="105257"/>
                    <a:pt x="8745" y="105257"/>
                  </a:cubicBezTo>
                  <a:cubicBezTo>
                    <a:pt x="8808" y="105257"/>
                    <a:pt x="8877" y="105194"/>
                    <a:pt x="8941" y="105194"/>
                  </a:cubicBezTo>
                  <a:close/>
                  <a:moveTo>
                    <a:pt x="8480" y="105591"/>
                  </a:moveTo>
                  <a:lnTo>
                    <a:pt x="7881" y="105989"/>
                  </a:lnTo>
                  <a:lnTo>
                    <a:pt x="7881" y="106052"/>
                  </a:lnTo>
                  <a:cubicBezTo>
                    <a:pt x="8013" y="105920"/>
                    <a:pt x="8146" y="105856"/>
                    <a:pt x="8347" y="105724"/>
                  </a:cubicBezTo>
                  <a:cubicBezTo>
                    <a:pt x="8347" y="105655"/>
                    <a:pt x="8411" y="105655"/>
                    <a:pt x="8480" y="105591"/>
                  </a:cubicBezTo>
                  <a:close/>
                  <a:moveTo>
                    <a:pt x="8013" y="106052"/>
                  </a:moveTo>
                  <a:cubicBezTo>
                    <a:pt x="7817" y="106121"/>
                    <a:pt x="7685" y="106254"/>
                    <a:pt x="7552" y="106317"/>
                  </a:cubicBezTo>
                  <a:cubicBezTo>
                    <a:pt x="6291" y="107578"/>
                    <a:pt x="5168" y="108903"/>
                    <a:pt x="4171" y="110292"/>
                  </a:cubicBezTo>
                  <a:cubicBezTo>
                    <a:pt x="1591" y="113805"/>
                    <a:pt x="1" y="117647"/>
                    <a:pt x="1" y="122083"/>
                  </a:cubicBezTo>
                  <a:lnTo>
                    <a:pt x="1" y="122682"/>
                  </a:lnTo>
                  <a:cubicBezTo>
                    <a:pt x="197" y="128909"/>
                    <a:pt x="2449" y="134272"/>
                    <a:pt x="6095" y="138776"/>
                  </a:cubicBezTo>
                  <a:cubicBezTo>
                    <a:pt x="11527" y="145533"/>
                    <a:pt x="20138" y="150435"/>
                    <a:pt x="29677" y="153948"/>
                  </a:cubicBezTo>
                  <a:cubicBezTo>
                    <a:pt x="33186" y="155204"/>
                    <a:pt x="36832" y="156333"/>
                    <a:pt x="40472" y="157261"/>
                  </a:cubicBezTo>
                  <a:cubicBezTo>
                    <a:pt x="42592" y="157791"/>
                    <a:pt x="44781" y="158252"/>
                    <a:pt x="46901" y="158649"/>
                  </a:cubicBezTo>
                  <a:lnTo>
                    <a:pt x="46964" y="158649"/>
                  </a:lnTo>
                  <a:cubicBezTo>
                    <a:pt x="44844" y="158188"/>
                    <a:pt x="42661" y="157722"/>
                    <a:pt x="40541" y="157192"/>
                  </a:cubicBezTo>
                  <a:cubicBezTo>
                    <a:pt x="33583" y="155406"/>
                    <a:pt x="26694" y="153021"/>
                    <a:pt x="20600" y="149841"/>
                  </a:cubicBezTo>
                  <a:cubicBezTo>
                    <a:pt x="14839" y="146858"/>
                    <a:pt x="9805" y="143148"/>
                    <a:pt x="6159" y="138713"/>
                  </a:cubicBezTo>
                  <a:cubicBezTo>
                    <a:pt x="2518" y="134208"/>
                    <a:pt x="266" y="128909"/>
                    <a:pt x="64" y="122613"/>
                  </a:cubicBezTo>
                  <a:lnTo>
                    <a:pt x="64" y="122083"/>
                  </a:lnTo>
                  <a:cubicBezTo>
                    <a:pt x="64" y="117711"/>
                    <a:pt x="1723" y="113805"/>
                    <a:pt x="4240" y="110361"/>
                  </a:cubicBezTo>
                  <a:cubicBezTo>
                    <a:pt x="5364" y="108834"/>
                    <a:pt x="6625" y="107446"/>
                    <a:pt x="8013" y="106052"/>
                  </a:cubicBezTo>
                  <a:close/>
                  <a:moveTo>
                    <a:pt x="46699" y="158718"/>
                  </a:moveTo>
                  <a:cubicBezTo>
                    <a:pt x="47247" y="158820"/>
                    <a:pt x="47792" y="158917"/>
                    <a:pt x="48335" y="159010"/>
                  </a:cubicBezTo>
                  <a:lnTo>
                    <a:pt x="48335" y="159010"/>
                  </a:lnTo>
                  <a:cubicBezTo>
                    <a:pt x="47815" y="158913"/>
                    <a:pt x="47293" y="158816"/>
                    <a:pt x="46768" y="158718"/>
                  </a:cubicBezTo>
                  <a:close/>
                  <a:moveTo>
                    <a:pt x="48335" y="159010"/>
                  </a:moveTo>
                  <a:cubicBezTo>
                    <a:pt x="50637" y="159436"/>
                    <a:pt x="52897" y="159838"/>
                    <a:pt x="55115" y="160106"/>
                  </a:cubicBezTo>
                  <a:cubicBezTo>
                    <a:pt x="56307" y="160308"/>
                    <a:pt x="57430" y="160440"/>
                    <a:pt x="58559" y="160573"/>
                  </a:cubicBezTo>
                  <a:cubicBezTo>
                    <a:pt x="63127" y="161103"/>
                    <a:pt x="67102" y="161961"/>
                    <a:pt x="70615" y="162957"/>
                  </a:cubicBezTo>
                  <a:cubicBezTo>
                    <a:pt x="70748" y="163021"/>
                    <a:pt x="70812" y="163021"/>
                    <a:pt x="70880" y="163021"/>
                  </a:cubicBezTo>
                  <a:cubicBezTo>
                    <a:pt x="71013" y="163090"/>
                    <a:pt x="71076" y="163090"/>
                    <a:pt x="71145" y="163090"/>
                  </a:cubicBezTo>
                  <a:cubicBezTo>
                    <a:pt x="71209" y="163154"/>
                    <a:pt x="71278" y="163154"/>
                    <a:pt x="71410" y="163222"/>
                  </a:cubicBezTo>
                  <a:cubicBezTo>
                    <a:pt x="71474" y="163222"/>
                    <a:pt x="71543" y="163222"/>
                    <a:pt x="71606" y="163286"/>
                  </a:cubicBezTo>
                  <a:cubicBezTo>
                    <a:pt x="71675" y="163286"/>
                    <a:pt x="71739" y="163286"/>
                    <a:pt x="71871" y="163355"/>
                  </a:cubicBezTo>
                  <a:cubicBezTo>
                    <a:pt x="71940" y="163355"/>
                    <a:pt x="72004" y="163419"/>
                    <a:pt x="72073" y="163419"/>
                  </a:cubicBezTo>
                  <a:cubicBezTo>
                    <a:pt x="72136" y="163419"/>
                    <a:pt x="72269" y="163487"/>
                    <a:pt x="72338" y="163487"/>
                  </a:cubicBezTo>
                  <a:cubicBezTo>
                    <a:pt x="72401" y="163551"/>
                    <a:pt x="72470" y="163551"/>
                    <a:pt x="72534" y="163551"/>
                  </a:cubicBezTo>
                  <a:cubicBezTo>
                    <a:pt x="72666" y="163620"/>
                    <a:pt x="72735" y="163620"/>
                    <a:pt x="72799" y="163684"/>
                  </a:cubicBezTo>
                  <a:cubicBezTo>
                    <a:pt x="72868" y="163684"/>
                    <a:pt x="73000" y="163684"/>
                    <a:pt x="73064" y="163752"/>
                  </a:cubicBezTo>
                  <a:cubicBezTo>
                    <a:pt x="73133" y="163752"/>
                    <a:pt x="73196" y="163816"/>
                    <a:pt x="73329" y="163816"/>
                  </a:cubicBezTo>
                  <a:cubicBezTo>
                    <a:pt x="73398" y="163885"/>
                    <a:pt x="73461" y="163885"/>
                    <a:pt x="73530" y="163885"/>
                  </a:cubicBezTo>
                  <a:cubicBezTo>
                    <a:pt x="73663" y="163948"/>
                    <a:pt x="73726" y="163948"/>
                    <a:pt x="73795" y="164017"/>
                  </a:cubicBezTo>
                  <a:cubicBezTo>
                    <a:pt x="73859" y="164017"/>
                    <a:pt x="73991" y="164081"/>
                    <a:pt x="74060" y="164081"/>
                  </a:cubicBezTo>
                  <a:cubicBezTo>
                    <a:pt x="74124" y="164081"/>
                    <a:pt x="74193" y="164150"/>
                    <a:pt x="74325" y="164150"/>
                  </a:cubicBezTo>
                  <a:cubicBezTo>
                    <a:pt x="74389" y="164213"/>
                    <a:pt x="74458" y="164213"/>
                    <a:pt x="74521" y="164282"/>
                  </a:cubicBezTo>
                  <a:cubicBezTo>
                    <a:pt x="74654" y="164282"/>
                    <a:pt x="74722" y="164346"/>
                    <a:pt x="74786" y="164346"/>
                  </a:cubicBezTo>
                  <a:cubicBezTo>
                    <a:pt x="74919" y="164415"/>
                    <a:pt x="74987" y="164415"/>
                    <a:pt x="75051" y="164478"/>
                  </a:cubicBezTo>
                  <a:cubicBezTo>
                    <a:pt x="75120" y="164478"/>
                    <a:pt x="75252" y="164547"/>
                    <a:pt x="75316" y="164547"/>
                  </a:cubicBezTo>
                  <a:cubicBezTo>
                    <a:pt x="75385" y="164611"/>
                    <a:pt x="75448" y="164611"/>
                    <a:pt x="75581" y="164680"/>
                  </a:cubicBezTo>
                  <a:cubicBezTo>
                    <a:pt x="75650" y="164680"/>
                    <a:pt x="75713" y="164743"/>
                    <a:pt x="75846" y="164743"/>
                  </a:cubicBezTo>
                  <a:cubicBezTo>
                    <a:pt x="75915" y="164812"/>
                    <a:pt x="75978" y="164812"/>
                    <a:pt x="76047" y="164876"/>
                  </a:cubicBezTo>
                  <a:cubicBezTo>
                    <a:pt x="76180" y="164876"/>
                    <a:pt x="76243" y="164945"/>
                    <a:pt x="76312" y="164945"/>
                  </a:cubicBezTo>
                  <a:cubicBezTo>
                    <a:pt x="76445" y="165008"/>
                    <a:pt x="76508" y="165077"/>
                    <a:pt x="76577" y="165077"/>
                  </a:cubicBezTo>
                  <a:cubicBezTo>
                    <a:pt x="76710" y="165141"/>
                    <a:pt x="76773" y="165141"/>
                    <a:pt x="76842" y="165210"/>
                  </a:cubicBezTo>
                  <a:cubicBezTo>
                    <a:pt x="76975" y="165210"/>
                    <a:pt x="77038" y="165273"/>
                    <a:pt x="77107" y="165273"/>
                  </a:cubicBezTo>
                  <a:cubicBezTo>
                    <a:pt x="77171" y="165342"/>
                    <a:pt x="77303" y="165406"/>
                    <a:pt x="77372" y="165406"/>
                  </a:cubicBezTo>
                  <a:cubicBezTo>
                    <a:pt x="77436" y="165475"/>
                    <a:pt x="77568" y="165475"/>
                    <a:pt x="77637" y="165538"/>
                  </a:cubicBezTo>
                  <a:cubicBezTo>
                    <a:pt x="77701" y="165607"/>
                    <a:pt x="77833" y="165607"/>
                    <a:pt x="77902" y="165671"/>
                  </a:cubicBezTo>
                  <a:cubicBezTo>
                    <a:pt x="77966" y="165671"/>
                    <a:pt x="78098" y="165740"/>
                    <a:pt x="78167" y="165740"/>
                  </a:cubicBezTo>
                  <a:cubicBezTo>
                    <a:pt x="78231" y="165803"/>
                    <a:pt x="78363" y="165872"/>
                    <a:pt x="78432" y="165872"/>
                  </a:cubicBezTo>
                  <a:cubicBezTo>
                    <a:pt x="78496" y="165936"/>
                    <a:pt x="78628" y="166005"/>
                    <a:pt x="78697" y="166005"/>
                  </a:cubicBezTo>
                  <a:cubicBezTo>
                    <a:pt x="78761" y="166068"/>
                    <a:pt x="78893" y="166137"/>
                    <a:pt x="78962" y="166137"/>
                  </a:cubicBezTo>
                  <a:cubicBezTo>
                    <a:pt x="79026" y="166201"/>
                    <a:pt x="79158" y="166201"/>
                    <a:pt x="79227" y="166270"/>
                  </a:cubicBezTo>
                  <a:cubicBezTo>
                    <a:pt x="79291" y="166333"/>
                    <a:pt x="79423" y="166402"/>
                    <a:pt x="79492" y="166402"/>
                  </a:cubicBezTo>
                  <a:cubicBezTo>
                    <a:pt x="79556" y="166466"/>
                    <a:pt x="79688" y="166466"/>
                    <a:pt x="79757" y="166535"/>
                  </a:cubicBezTo>
                  <a:cubicBezTo>
                    <a:pt x="79821" y="166598"/>
                    <a:pt x="79953" y="166667"/>
                    <a:pt x="80022" y="166667"/>
                  </a:cubicBezTo>
                  <a:cubicBezTo>
                    <a:pt x="80085" y="166731"/>
                    <a:pt x="80218" y="166800"/>
                    <a:pt x="80287" y="166800"/>
                  </a:cubicBezTo>
                  <a:cubicBezTo>
                    <a:pt x="80350" y="166863"/>
                    <a:pt x="80483" y="166932"/>
                    <a:pt x="80552" y="166996"/>
                  </a:cubicBezTo>
                  <a:cubicBezTo>
                    <a:pt x="80684" y="166996"/>
                    <a:pt x="80748" y="167065"/>
                    <a:pt x="80817" y="167065"/>
                  </a:cubicBezTo>
                  <a:cubicBezTo>
                    <a:pt x="80880" y="167128"/>
                    <a:pt x="81013" y="167197"/>
                    <a:pt x="81145" y="167261"/>
                  </a:cubicBezTo>
                  <a:cubicBezTo>
                    <a:pt x="81214" y="167330"/>
                    <a:pt x="81278" y="167330"/>
                    <a:pt x="81347" y="167393"/>
                  </a:cubicBezTo>
                  <a:cubicBezTo>
                    <a:pt x="81410" y="167462"/>
                    <a:pt x="81543" y="167526"/>
                    <a:pt x="81675" y="167594"/>
                  </a:cubicBezTo>
                  <a:cubicBezTo>
                    <a:pt x="81744" y="167594"/>
                    <a:pt x="81808" y="167658"/>
                    <a:pt x="81877" y="167658"/>
                  </a:cubicBezTo>
                  <a:cubicBezTo>
                    <a:pt x="81940" y="167727"/>
                    <a:pt x="82073" y="167791"/>
                    <a:pt x="82205" y="167859"/>
                  </a:cubicBezTo>
                  <a:cubicBezTo>
                    <a:pt x="82274" y="167923"/>
                    <a:pt x="82338" y="167923"/>
                    <a:pt x="82407" y="167992"/>
                  </a:cubicBezTo>
                  <a:cubicBezTo>
                    <a:pt x="82539" y="168056"/>
                    <a:pt x="82603" y="168124"/>
                    <a:pt x="82735" y="168188"/>
                  </a:cubicBezTo>
                  <a:cubicBezTo>
                    <a:pt x="82804" y="168257"/>
                    <a:pt x="82868" y="168257"/>
                    <a:pt x="82937" y="168321"/>
                  </a:cubicBezTo>
                  <a:lnTo>
                    <a:pt x="83334" y="168522"/>
                  </a:lnTo>
                  <a:cubicBezTo>
                    <a:pt x="83334" y="168585"/>
                    <a:pt x="83398" y="168585"/>
                    <a:pt x="83398" y="168585"/>
                  </a:cubicBezTo>
                  <a:cubicBezTo>
                    <a:pt x="83599" y="168718"/>
                    <a:pt x="83731" y="168787"/>
                    <a:pt x="83864" y="168850"/>
                  </a:cubicBezTo>
                  <a:cubicBezTo>
                    <a:pt x="83864" y="168919"/>
                    <a:pt x="83864" y="168919"/>
                    <a:pt x="83928" y="168919"/>
                  </a:cubicBezTo>
                  <a:cubicBezTo>
                    <a:pt x="84060" y="168983"/>
                    <a:pt x="84193" y="169115"/>
                    <a:pt x="84394" y="169184"/>
                  </a:cubicBezTo>
                  <a:lnTo>
                    <a:pt x="84394" y="169248"/>
                  </a:lnTo>
                  <a:cubicBezTo>
                    <a:pt x="84526" y="169317"/>
                    <a:pt x="84590" y="169380"/>
                    <a:pt x="84722" y="169449"/>
                  </a:cubicBezTo>
                  <a:cubicBezTo>
                    <a:pt x="86381" y="170573"/>
                    <a:pt x="87839" y="171702"/>
                    <a:pt x="89296" y="172894"/>
                  </a:cubicBezTo>
                  <a:cubicBezTo>
                    <a:pt x="89624" y="173159"/>
                    <a:pt x="89958" y="173487"/>
                    <a:pt x="90356" y="173821"/>
                  </a:cubicBezTo>
                  <a:cubicBezTo>
                    <a:pt x="88962" y="172560"/>
                    <a:pt x="87505" y="171304"/>
                    <a:pt x="85915" y="170175"/>
                  </a:cubicBezTo>
                  <a:cubicBezTo>
                    <a:pt x="85782" y="170043"/>
                    <a:pt x="85586" y="169910"/>
                    <a:pt x="85385" y="169778"/>
                  </a:cubicBezTo>
                  <a:cubicBezTo>
                    <a:pt x="85385" y="169778"/>
                    <a:pt x="85321" y="169778"/>
                    <a:pt x="85321" y="169714"/>
                  </a:cubicBezTo>
                  <a:cubicBezTo>
                    <a:pt x="85189" y="169645"/>
                    <a:pt x="84987" y="169513"/>
                    <a:pt x="84855" y="169380"/>
                  </a:cubicBezTo>
                  <a:cubicBezTo>
                    <a:pt x="84791" y="169380"/>
                    <a:pt x="84791" y="169380"/>
                    <a:pt x="84722" y="169317"/>
                  </a:cubicBezTo>
                  <a:cubicBezTo>
                    <a:pt x="84590" y="169248"/>
                    <a:pt x="84457" y="169115"/>
                    <a:pt x="84261" y="169052"/>
                  </a:cubicBezTo>
                  <a:lnTo>
                    <a:pt x="84193" y="168983"/>
                  </a:lnTo>
                  <a:cubicBezTo>
                    <a:pt x="84060" y="168919"/>
                    <a:pt x="83928" y="168787"/>
                    <a:pt x="83795" y="168718"/>
                  </a:cubicBezTo>
                  <a:cubicBezTo>
                    <a:pt x="83731" y="168654"/>
                    <a:pt x="83663" y="168654"/>
                    <a:pt x="83599" y="168585"/>
                  </a:cubicBezTo>
                  <a:lnTo>
                    <a:pt x="83202" y="168389"/>
                  </a:lnTo>
                  <a:lnTo>
                    <a:pt x="83069" y="168257"/>
                  </a:lnTo>
                  <a:lnTo>
                    <a:pt x="82672" y="168056"/>
                  </a:lnTo>
                  <a:cubicBezTo>
                    <a:pt x="82603" y="167992"/>
                    <a:pt x="82539" y="167923"/>
                    <a:pt x="82470" y="167923"/>
                  </a:cubicBezTo>
                  <a:cubicBezTo>
                    <a:pt x="82338" y="167859"/>
                    <a:pt x="82274" y="167791"/>
                    <a:pt x="82142" y="167727"/>
                  </a:cubicBezTo>
                  <a:cubicBezTo>
                    <a:pt x="82073" y="167658"/>
                    <a:pt x="82009" y="167658"/>
                    <a:pt x="81940" y="167594"/>
                  </a:cubicBezTo>
                  <a:cubicBezTo>
                    <a:pt x="81808" y="167526"/>
                    <a:pt x="81675" y="167462"/>
                    <a:pt x="81612" y="167393"/>
                  </a:cubicBezTo>
                  <a:cubicBezTo>
                    <a:pt x="81479" y="167330"/>
                    <a:pt x="81410" y="167330"/>
                    <a:pt x="81347" y="167261"/>
                  </a:cubicBezTo>
                  <a:cubicBezTo>
                    <a:pt x="81278" y="167197"/>
                    <a:pt x="81145" y="167128"/>
                    <a:pt x="81013" y="167128"/>
                  </a:cubicBezTo>
                  <a:cubicBezTo>
                    <a:pt x="80949" y="167065"/>
                    <a:pt x="80880" y="166996"/>
                    <a:pt x="80817" y="166996"/>
                  </a:cubicBezTo>
                  <a:cubicBezTo>
                    <a:pt x="80684" y="166932"/>
                    <a:pt x="80615" y="166863"/>
                    <a:pt x="80483" y="166800"/>
                  </a:cubicBezTo>
                  <a:cubicBezTo>
                    <a:pt x="80419" y="166800"/>
                    <a:pt x="80350" y="166731"/>
                    <a:pt x="80218" y="166667"/>
                  </a:cubicBezTo>
                  <a:cubicBezTo>
                    <a:pt x="80154" y="166598"/>
                    <a:pt x="80022" y="166598"/>
                    <a:pt x="79953" y="166535"/>
                  </a:cubicBezTo>
                  <a:cubicBezTo>
                    <a:pt x="79889" y="166466"/>
                    <a:pt x="79757" y="166466"/>
                    <a:pt x="79688" y="166402"/>
                  </a:cubicBezTo>
                  <a:cubicBezTo>
                    <a:pt x="79624" y="166333"/>
                    <a:pt x="79492" y="166333"/>
                    <a:pt x="79423" y="166270"/>
                  </a:cubicBezTo>
                  <a:cubicBezTo>
                    <a:pt x="79291" y="166201"/>
                    <a:pt x="79227" y="166201"/>
                    <a:pt x="79158" y="166137"/>
                  </a:cubicBezTo>
                  <a:cubicBezTo>
                    <a:pt x="79026" y="166068"/>
                    <a:pt x="78962" y="166068"/>
                    <a:pt x="78893" y="166005"/>
                  </a:cubicBezTo>
                  <a:cubicBezTo>
                    <a:pt x="78761" y="165936"/>
                    <a:pt x="78697" y="165936"/>
                    <a:pt x="78628" y="165872"/>
                  </a:cubicBezTo>
                  <a:cubicBezTo>
                    <a:pt x="78496" y="165803"/>
                    <a:pt x="78432" y="165803"/>
                    <a:pt x="78363" y="165740"/>
                  </a:cubicBezTo>
                  <a:cubicBezTo>
                    <a:pt x="78231" y="165671"/>
                    <a:pt x="78167" y="165671"/>
                    <a:pt x="78098" y="165607"/>
                  </a:cubicBezTo>
                  <a:cubicBezTo>
                    <a:pt x="77966" y="165607"/>
                    <a:pt x="77902" y="165538"/>
                    <a:pt x="77770" y="165475"/>
                  </a:cubicBezTo>
                  <a:cubicBezTo>
                    <a:pt x="77701" y="165475"/>
                    <a:pt x="77637" y="165406"/>
                    <a:pt x="77568" y="165406"/>
                  </a:cubicBezTo>
                  <a:cubicBezTo>
                    <a:pt x="77436" y="165342"/>
                    <a:pt x="77372" y="165273"/>
                    <a:pt x="77303" y="165273"/>
                  </a:cubicBezTo>
                  <a:cubicBezTo>
                    <a:pt x="77171" y="165210"/>
                    <a:pt x="77107" y="165210"/>
                    <a:pt x="77038" y="165141"/>
                  </a:cubicBezTo>
                  <a:cubicBezTo>
                    <a:pt x="76906" y="165141"/>
                    <a:pt x="76842" y="165077"/>
                    <a:pt x="76773" y="165008"/>
                  </a:cubicBezTo>
                  <a:cubicBezTo>
                    <a:pt x="76641" y="165008"/>
                    <a:pt x="76577" y="164945"/>
                    <a:pt x="76508" y="164945"/>
                  </a:cubicBezTo>
                  <a:cubicBezTo>
                    <a:pt x="76376" y="164876"/>
                    <a:pt x="76312" y="164876"/>
                    <a:pt x="76243" y="164812"/>
                  </a:cubicBezTo>
                  <a:cubicBezTo>
                    <a:pt x="76111" y="164812"/>
                    <a:pt x="76047" y="164743"/>
                    <a:pt x="75978" y="164680"/>
                  </a:cubicBezTo>
                  <a:cubicBezTo>
                    <a:pt x="75846" y="164680"/>
                    <a:pt x="75782" y="164611"/>
                    <a:pt x="75713" y="164611"/>
                  </a:cubicBezTo>
                  <a:cubicBezTo>
                    <a:pt x="75581" y="164547"/>
                    <a:pt x="75517" y="164547"/>
                    <a:pt x="75448" y="164478"/>
                  </a:cubicBezTo>
                  <a:cubicBezTo>
                    <a:pt x="75385" y="164478"/>
                    <a:pt x="75252" y="164415"/>
                    <a:pt x="75184" y="164415"/>
                  </a:cubicBezTo>
                  <a:cubicBezTo>
                    <a:pt x="75120" y="164346"/>
                    <a:pt x="74987" y="164346"/>
                    <a:pt x="74919" y="164282"/>
                  </a:cubicBezTo>
                  <a:cubicBezTo>
                    <a:pt x="74855" y="164282"/>
                    <a:pt x="74786" y="164213"/>
                    <a:pt x="74654" y="164213"/>
                  </a:cubicBezTo>
                  <a:cubicBezTo>
                    <a:pt x="74590" y="164150"/>
                    <a:pt x="74521" y="164150"/>
                    <a:pt x="74458" y="164150"/>
                  </a:cubicBezTo>
                  <a:cubicBezTo>
                    <a:pt x="74325" y="164081"/>
                    <a:pt x="74256" y="164081"/>
                    <a:pt x="74193" y="164017"/>
                  </a:cubicBezTo>
                  <a:cubicBezTo>
                    <a:pt x="74060" y="164017"/>
                    <a:pt x="73991" y="163948"/>
                    <a:pt x="73928" y="163948"/>
                  </a:cubicBezTo>
                  <a:cubicBezTo>
                    <a:pt x="73859" y="163885"/>
                    <a:pt x="73726" y="163885"/>
                    <a:pt x="73663" y="163816"/>
                  </a:cubicBezTo>
                  <a:cubicBezTo>
                    <a:pt x="73594" y="163816"/>
                    <a:pt x="73530" y="163816"/>
                    <a:pt x="73398" y="163752"/>
                  </a:cubicBezTo>
                  <a:cubicBezTo>
                    <a:pt x="73329" y="163752"/>
                    <a:pt x="73265" y="163684"/>
                    <a:pt x="73133" y="163684"/>
                  </a:cubicBezTo>
                  <a:cubicBezTo>
                    <a:pt x="73064" y="163620"/>
                    <a:pt x="73000" y="163620"/>
                    <a:pt x="72931" y="163620"/>
                  </a:cubicBezTo>
                  <a:cubicBezTo>
                    <a:pt x="72868" y="163551"/>
                    <a:pt x="72735" y="163551"/>
                    <a:pt x="72666" y="163487"/>
                  </a:cubicBezTo>
                  <a:cubicBezTo>
                    <a:pt x="72603" y="163487"/>
                    <a:pt x="72534" y="163419"/>
                    <a:pt x="72470" y="163419"/>
                  </a:cubicBezTo>
                  <a:cubicBezTo>
                    <a:pt x="72338" y="163419"/>
                    <a:pt x="72269" y="163355"/>
                    <a:pt x="72205" y="163355"/>
                  </a:cubicBezTo>
                  <a:cubicBezTo>
                    <a:pt x="72136" y="163286"/>
                    <a:pt x="72004" y="163286"/>
                    <a:pt x="71940" y="163286"/>
                  </a:cubicBezTo>
                  <a:cubicBezTo>
                    <a:pt x="71871" y="163222"/>
                    <a:pt x="71808" y="163222"/>
                    <a:pt x="71675" y="163154"/>
                  </a:cubicBezTo>
                  <a:cubicBezTo>
                    <a:pt x="71606" y="163154"/>
                    <a:pt x="71543" y="163154"/>
                    <a:pt x="71474" y="163090"/>
                  </a:cubicBezTo>
                  <a:cubicBezTo>
                    <a:pt x="71410" y="163090"/>
                    <a:pt x="71278" y="163090"/>
                    <a:pt x="71209" y="163021"/>
                  </a:cubicBezTo>
                  <a:cubicBezTo>
                    <a:pt x="71145" y="163021"/>
                    <a:pt x="71076" y="163021"/>
                    <a:pt x="71013" y="162957"/>
                  </a:cubicBezTo>
                  <a:cubicBezTo>
                    <a:pt x="70944" y="162957"/>
                    <a:pt x="70812" y="162889"/>
                    <a:pt x="70748" y="162889"/>
                  </a:cubicBezTo>
                  <a:cubicBezTo>
                    <a:pt x="67171" y="161829"/>
                    <a:pt x="63127" y="161034"/>
                    <a:pt x="58559" y="160440"/>
                  </a:cubicBezTo>
                  <a:cubicBezTo>
                    <a:pt x="57430" y="160308"/>
                    <a:pt x="56238" y="160175"/>
                    <a:pt x="55046" y="160043"/>
                  </a:cubicBezTo>
                  <a:cubicBezTo>
                    <a:pt x="52854" y="159722"/>
                    <a:pt x="50617" y="159401"/>
                    <a:pt x="48335" y="159010"/>
                  </a:cubicBezTo>
                  <a:close/>
                  <a:moveTo>
                    <a:pt x="158453" y="52597"/>
                  </a:moveTo>
                  <a:cubicBezTo>
                    <a:pt x="158782" y="52729"/>
                    <a:pt x="159179" y="52862"/>
                    <a:pt x="159513" y="52994"/>
                  </a:cubicBezTo>
                  <a:lnTo>
                    <a:pt x="162295" y="54187"/>
                  </a:lnTo>
                  <a:cubicBezTo>
                    <a:pt x="172693" y="58824"/>
                    <a:pt x="180976" y="64982"/>
                    <a:pt x="185676" y="78697"/>
                  </a:cubicBezTo>
                  <a:cubicBezTo>
                    <a:pt x="187997" y="85321"/>
                    <a:pt x="189190" y="92873"/>
                    <a:pt x="189190" y="100557"/>
                  </a:cubicBezTo>
                  <a:cubicBezTo>
                    <a:pt x="189190" y="110822"/>
                    <a:pt x="187070" y="121357"/>
                    <a:pt x="182566" y="130430"/>
                  </a:cubicBezTo>
                  <a:cubicBezTo>
                    <a:pt x="178061" y="139571"/>
                    <a:pt x="171235" y="147255"/>
                    <a:pt x="161829" y="151760"/>
                  </a:cubicBezTo>
                  <a:cubicBezTo>
                    <a:pt x="158056" y="153615"/>
                    <a:pt x="155009" y="157192"/>
                    <a:pt x="152226" y="161500"/>
                  </a:cubicBezTo>
                  <a:cubicBezTo>
                    <a:pt x="147987" y="167992"/>
                    <a:pt x="144410" y="176206"/>
                    <a:pt x="139773" y="182761"/>
                  </a:cubicBezTo>
                  <a:cubicBezTo>
                    <a:pt x="137452" y="186010"/>
                    <a:pt x="134871" y="188925"/>
                    <a:pt x="131887" y="190976"/>
                  </a:cubicBezTo>
                  <a:cubicBezTo>
                    <a:pt x="128909" y="193032"/>
                    <a:pt x="125464" y="194224"/>
                    <a:pt x="121357" y="194224"/>
                  </a:cubicBezTo>
                  <a:cubicBezTo>
                    <a:pt x="119503" y="194224"/>
                    <a:pt x="117515" y="193959"/>
                    <a:pt x="115395" y="193429"/>
                  </a:cubicBezTo>
                  <a:cubicBezTo>
                    <a:pt x="110425" y="192168"/>
                    <a:pt x="106715" y="189720"/>
                    <a:pt x="103403" y="186736"/>
                  </a:cubicBezTo>
                  <a:cubicBezTo>
                    <a:pt x="99762" y="183493"/>
                    <a:pt x="96514" y="179582"/>
                    <a:pt x="92608" y="175740"/>
                  </a:cubicBezTo>
                  <a:cubicBezTo>
                    <a:pt x="92539" y="175676"/>
                    <a:pt x="92407" y="175607"/>
                    <a:pt x="92343" y="175544"/>
                  </a:cubicBezTo>
                  <a:lnTo>
                    <a:pt x="92343" y="175544"/>
                  </a:lnTo>
                  <a:cubicBezTo>
                    <a:pt x="92539" y="175740"/>
                    <a:pt x="92741" y="175941"/>
                    <a:pt x="92937" y="176206"/>
                  </a:cubicBezTo>
                  <a:cubicBezTo>
                    <a:pt x="93138" y="176402"/>
                    <a:pt x="93334" y="176604"/>
                    <a:pt x="93535" y="176868"/>
                  </a:cubicBezTo>
                  <a:cubicBezTo>
                    <a:pt x="97044" y="180313"/>
                    <a:pt x="100027" y="183821"/>
                    <a:pt x="103339" y="186805"/>
                  </a:cubicBezTo>
                  <a:cubicBezTo>
                    <a:pt x="106651" y="189783"/>
                    <a:pt x="110361" y="192237"/>
                    <a:pt x="115395" y="193562"/>
                  </a:cubicBezTo>
                  <a:cubicBezTo>
                    <a:pt x="117515" y="194092"/>
                    <a:pt x="119503" y="194357"/>
                    <a:pt x="121357" y="194357"/>
                  </a:cubicBezTo>
                  <a:cubicBezTo>
                    <a:pt x="126853" y="194357"/>
                    <a:pt x="131161" y="192104"/>
                    <a:pt x="134802" y="188723"/>
                  </a:cubicBezTo>
                  <a:cubicBezTo>
                    <a:pt x="140303" y="183556"/>
                    <a:pt x="144208" y="175740"/>
                    <a:pt x="148252" y="168453"/>
                  </a:cubicBezTo>
                  <a:cubicBezTo>
                    <a:pt x="152226" y="161235"/>
                    <a:pt x="156265" y="154611"/>
                    <a:pt x="161898" y="151892"/>
                  </a:cubicBezTo>
                  <a:cubicBezTo>
                    <a:pt x="171304" y="147324"/>
                    <a:pt x="178194" y="139640"/>
                    <a:pt x="182698" y="130498"/>
                  </a:cubicBezTo>
                  <a:cubicBezTo>
                    <a:pt x="187203" y="121357"/>
                    <a:pt x="189322" y="110822"/>
                    <a:pt x="189322" y="100557"/>
                  </a:cubicBezTo>
                  <a:cubicBezTo>
                    <a:pt x="189322" y="92873"/>
                    <a:pt x="188130" y="85321"/>
                    <a:pt x="185809" y="78628"/>
                  </a:cubicBezTo>
                  <a:cubicBezTo>
                    <a:pt x="181039" y="64918"/>
                    <a:pt x="172762" y="58755"/>
                    <a:pt x="162359" y="54118"/>
                  </a:cubicBezTo>
                  <a:cubicBezTo>
                    <a:pt x="161633" y="53789"/>
                    <a:pt x="160902" y="53455"/>
                    <a:pt x="160239" y="53190"/>
                  </a:cubicBezTo>
                  <a:cubicBezTo>
                    <a:pt x="159778" y="52994"/>
                    <a:pt x="159312" y="52862"/>
                    <a:pt x="158851" y="52660"/>
                  </a:cubicBezTo>
                  <a:cubicBezTo>
                    <a:pt x="158718" y="52660"/>
                    <a:pt x="158586" y="52597"/>
                    <a:pt x="158453" y="5259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4" name="Google Shape;734;p38"/>
            <p:cNvSpPr/>
            <p:nvPr/>
          </p:nvSpPr>
          <p:spPr>
            <a:xfrm>
              <a:off x="1419675" y="393775"/>
              <a:ext cx="4792675" cy="4933525"/>
            </a:xfrm>
            <a:custGeom>
              <a:avLst/>
              <a:gdLst/>
              <a:ahLst/>
              <a:cxnLst/>
              <a:rect l="l" t="t" r="r" b="b"/>
              <a:pathLst>
                <a:path w="191707" h="197341" extrusionOk="0">
                  <a:moveTo>
                    <a:pt x="103074" y="16562"/>
                  </a:moveTo>
                  <a:lnTo>
                    <a:pt x="103074" y="16562"/>
                  </a:lnTo>
                  <a:cubicBezTo>
                    <a:pt x="103673" y="17356"/>
                    <a:pt x="104335" y="18220"/>
                    <a:pt x="104929" y="19015"/>
                  </a:cubicBezTo>
                  <a:cubicBezTo>
                    <a:pt x="104998" y="19148"/>
                    <a:pt x="105061" y="19211"/>
                    <a:pt x="105130" y="19280"/>
                  </a:cubicBezTo>
                  <a:cubicBezTo>
                    <a:pt x="105130" y="19280"/>
                    <a:pt x="105130" y="19344"/>
                    <a:pt x="105194" y="19344"/>
                  </a:cubicBezTo>
                  <a:cubicBezTo>
                    <a:pt x="105263" y="19476"/>
                    <a:pt x="105395" y="19609"/>
                    <a:pt x="105459" y="19741"/>
                  </a:cubicBezTo>
                  <a:cubicBezTo>
                    <a:pt x="105528" y="19741"/>
                    <a:pt x="105528" y="19810"/>
                    <a:pt x="105528" y="19810"/>
                  </a:cubicBezTo>
                  <a:lnTo>
                    <a:pt x="105856" y="20139"/>
                  </a:lnTo>
                  <a:cubicBezTo>
                    <a:pt x="105856" y="20208"/>
                    <a:pt x="105925" y="20271"/>
                    <a:pt x="105925" y="20271"/>
                  </a:cubicBezTo>
                  <a:cubicBezTo>
                    <a:pt x="105989" y="20404"/>
                    <a:pt x="106121" y="20473"/>
                    <a:pt x="106190" y="20605"/>
                  </a:cubicBezTo>
                  <a:lnTo>
                    <a:pt x="106323" y="20737"/>
                  </a:lnTo>
                  <a:cubicBezTo>
                    <a:pt x="106386" y="20870"/>
                    <a:pt x="106455" y="20934"/>
                    <a:pt x="106519" y="21002"/>
                  </a:cubicBezTo>
                  <a:cubicBezTo>
                    <a:pt x="106588" y="21066"/>
                    <a:pt x="106651" y="21135"/>
                    <a:pt x="106651" y="21199"/>
                  </a:cubicBezTo>
                  <a:lnTo>
                    <a:pt x="106916" y="21464"/>
                  </a:lnTo>
                  <a:cubicBezTo>
                    <a:pt x="106916" y="21532"/>
                    <a:pt x="106985" y="21596"/>
                    <a:pt x="107049" y="21665"/>
                  </a:cubicBezTo>
                  <a:lnTo>
                    <a:pt x="107250" y="21861"/>
                  </a:lnTo>
                  <a:cubicBezTo>
                    <a:pt x="107314" y="21993"/>
                    <a:pt x="107383" y="22062"/>
                    <a:pt x="107446" y="22126"/>
                  </a:cubicBezTo>
                  <a:cubicBezTo>
                    <a:pt x="107446" y="22195"/>
                    <a:pt x="107515" y="22258"/>
                    <a:pt x="107579" y="22327"/>
                  </a:cubicBezTo>
                  <a:cubicBezTo>
                    <a:pt x="107647" y="22391"/>
                    <a:pt x="107711" y="22460"/>
                    <a:pt x="107780" y="22592"/>
                  </a:cubicBezTo>
                  <a:lnTo>
                    <a:pt x="107976" y="22788"/>
                  </a:lnTo>
                  <a:lnTo>
                    <a:pt x="108177" y="22990"/>
                  </a:lnTo>
                  <a:cubicBezTo>
                    <a:pt x="108177" y="23053"/>
                    <a:pt x="108241" y="23122"/>
                    <a:pt x="108310" y="23186"/>
                  </a:cubicBezTo>
                  <a:cubicBezTo>
                    <a:pt x="108310" y="23186"/>
                    <a:pt x="108310" y="23255"/>
                    <a:pt x="108374" y="23255"/>
                  </a:cubicBezTo>
                  <a:cubicBezTo>
                    <a:pt x="108374" y="23318"/>
                    <a:pt x="108442" y="23387"/>
                    <a:pt x="108506" y="23451"/>
                  </a:cubicBezTo>
                  <a:cubicBezTo>
                    <a:pt x="108575" y="23520"/>
                    <a:pt x="108638" y="23583"/>
                    <a:pt x="108638" y="23652"/>
                  </a:cubicBezTo>
                  <a:cubicBezTo>
                    <a:pt x="108707" y="23716"/>
                    <a:pt x="108840" y="23785"/>
                    <a:pt x="108903" y="23917"/>
                  </a:cubicBezTo>
                  <a:lnTo>
                    <a:pt x="109036" y="24050"/>
                  </a:lnTo>
                  <a:cubicBezTo>
                    <a:pt x="109105" y="24113"/>
                    <a:pt x="109168" y="24246"/>
                    <a:pt x="109237" y="24315"/>
                  </a:cubicBezTo>
                  <a:cubicBezTo>
                    <a:pt x="109301" y="24378"/>
                    <a:pt x="109370" y="24447"/>
                    <a:pt x="109370" y="24511"/>
                  </a:cubicBezTo>
                  <a:lnTo>
                    <a:pt x="109635" y="24776"/>
                  </a:lnTo>
                  <a:lnTo>
                    <a:pt x="109767" y="24908"/>
                  </a:lnTo>
                  <a:cubicBezTo>
                    <a:pt x="109831" y="24977"/>
                    <a:pt x="109900" y="25110"/>
                    <a:pt x="109963" y="25173"/>
                  </a:cubicBezTo>
                  <a:cubicBezTo>
                    <a:pt x="110032" y="25242"/>
                    <a:pt x="110032" y="25306"/>
                    <a:pt x="110096" y="25374"/>
                  </a:cubicBezTo>
                  <a:lnTo>
                    <a:pt x="110361" y="25639"/>
                  </a:lnTo>
                  <a:lnTo>
                    <a:pt x="110493" y="25772"/>
                  </a:lnTo>
                  <a:cubicBezTo>
                    <a:pt x="110562" y="25836"/>
                    <a:pt x="110626" y="25968"/>
                    <a:pt x="110695" y="26037"/>
                  </a:cubicBezTo>
                  <a:cubicBezTo>
                    <a:pt x="110758" y="26101"/>
                    <a:pt x="110758" y="26169"/>
                    <a:pt x="110827" y="26169"/>
                  </a:cubicBezTo>
                  <a:cubicBezTo>
                    <a:pt x="110891" y="26302"/>
                    <a:pt x="110960" y="26365"/>
                    <a:pt x="111092" y="26434"/>
                  </a:cubicBezTo>
                  <a:cubicBezTo>
                    <a:pt x="111092" y="26498"/>
                    <a:pt x="111156" y="26567"/>
                    <a:pt x="111225" y="26630"/>
                  </a:cubicBezTo>
                  <a:cubicBezTo>
                    <a:pt x="111288" y="26699"/>
                    <a:pt x="111357" y="26832"/>
                    <a:pt x="111421" y="26895"/>
                  </a:cubicBezTo>
                  <a:lnTo>
                    <a:pt x="111553" y="27028"/>
                  </a:lnTo>
                  <a:cubicBezTo>
                    <a:pt x="111622" y="27097"/>
                    <a:pt x="111686" y="27229"/>
                    <a:pt x="111818" y="27293"/>
                  </a:cubicBezTo>
                  <a:cubicBezTo>
                    <a:pt x="111818" y="27362"/>
                    <a:pt x="111887" y="27425"/>
                    <a:pt x="111951" y="27425"/>
                  </a:cubicBezTo>
                  <a:cubicBezTo>
                    <a:pt x="112019" y="27558"/>
                    <a:pt x="112083" y="27627"/>
                    <a:pt x="112152" y="27690"/>
                  </a:cubicBezTo>
                  <a:cubicBezTo>
                    <a:pt x="112216" y="27759"/>
                    <a:pt x="112216" y="27823"/>
                    <a:pt x="112284" y="27892"/>
                  </a:cubicBezTo>
                  <a:lnTo>
                    <a:pt x="112549" y="28157"/>
                  </a:lnTo>
                  <a:lnTo>
                    <a:pt x="112682" y="28289"/>
                  </a:lnTo>
                  <a:cubicBezTo>
                    <a:pt x="112746" y="28353"/>
                    <a:pt x="112814" y="28422"/>
                    <a:pt x="112878" y="28554"/>
                  </a:cubicBezTo>
                  <a:lnTo>
                    <a:pt x="113010" y="28687"/>
                  </a:lnTo>
                  <a:cubicBezTo>
                    <a:pt x="113079" y="28750"/>
                    <a:pt x="113143" y="28883"/>
                    <a:pt x="113275" y="28952"/>
                  </a:cubicBezTo>
                  <a:cubicBezTo>
                    <a:pt x="113275" y="29015"/>
                    <a:pt x="113344" y="29015"/>
                    <a:pt x="113408" y="29084"/>
                  </a:cubicBezTo>
                  <a:cubicBezTo>
                    <a:pt x="113477" y="29148"/>
                    <a:pt x="113540" y="29280"/>
                    <a:pt x="113609" y="29349"/>
                  </a:cubicBezTo>
                  <a:lnTo>
                    <a:pt x="113742" y="29482"/>
                  </a:lnTo>
                  <a:cubicBezTo>
                    <a:pt x="113805" y="29545"/>
                    <a:pt x="113874" y="29678"/>
                    <a:pt x="114007" y="29747"/>
                  </a:cubicBezTo>
                  <a:cubicBezTo>
                    <a:pt x="114007" y="29810"/>
                    <a:pt x="114070" y="29810"/>
                    <a:pt x="114139" y="29879"/>
                  </a:cubicBezTo>
                  <a:cubicBezTo>
                    <a:pt x="114203" y="29943"/>
                    <a:pt x="114272" y="30011"/>
                    <a:pt x="114335" y="30144"/>
                  </a:cubicBezTo>
                  <a:cubicBezTo>
                    <a:pt x="114404" y="30144"/>
                    <a:pt x="114468" y="30208"/>
                    <a:pt x="114468" y="30276"/>
                  </a:cubicBezTo>
                  <a:cubicBezTo>
                    <a:pt x="114537" y="30340"/>
                    <a:pt x="114600" y="30409"/>
                    <a:pt x="114733" y="30473"/>
                  </a:cubicBezTo>
                  <a:cubicBezTo>
                    <a:pt x="114733" y="30541"/>
                    <a:pt x="114802" y="30605"/>
                    <a:pt x="114865" y="30674"/>
                  </a:cubicBezTo>
                  <a:lnTo>
                    <a:pt x="115067" y="30870"/>
                  </a:lnTo>
                  <a:cubicBezTo>
                    <a:pt x="115130" y="30939"/>
                    <a:pt x="115199" y="31002"/>
                    <a:pt x="115199" y="31071"/>
                  </a:cubicBezTo>
                  <a:lnTo>
                    <a:pt x="115395" y="31267"/>
                  </a:lnTo>
                  <a:cubicBezTo>
                    <a:pt x="115464" y="31336"/>
                    <a:pt x="115528" y="31336"/>
                    <a:pt x="115597" y="31400"/>
                  </a:cubicBezTo>
                  <a:lnTo>
                    <a:pt x="115793" y="31601"/>
                  </a:lnTo>
                  <a:cubicBezTo>
                    <a:pt x="115862" y="31665"/>
                    <a:pt x="115862" y="31734"/>
                    <a:pt x="115925" y="31797"/>
                  </a:cubicBezTo>
                  <a:lnTo>
                    <a:pt x="116127" y="31999"/>
                  </a:lnTo>
                  <a:cubicBezTo>
                    <a:pt x="116190" y="32062"/>
                    <a:pt x="116259" y="32131"/>
                    <a:pt x="116323" y="32131"/>
                  </a:cubicBezTo>
                  <a:lnTo>
                    <a:pt x="116524" y="32327"/>
                  </a:lnTo>
                  <a:cubicBezTo>
                    <a:pt x="116588" y="32396"/>
                    <a:pt x="116588" y="32460"/>
                    <a:pt x="116656" y="32529"/>
                  </a:cubicBezTo>
                  <a:cubicBezTo>
                    <a:pt x="119900" y="35708"/>
                    <a:pt x="123281" y="38554"/>
                    <a:pt x="127054" y="40674"/>
                  </a:cubicBezTo>
                  <a:cubicBezTo>
                    <a:pt x="133482" y="44452"/>
                    <a:pt x="139905" y="47033"/>
                    <a:pt x="145999" y="49222"/>
                  </a:cubicBezTo>
                  <a:cubicBezTo>
                    <a:pt x="146068" y="49286"/>
                    <a:pt x="146132" y="49286"/>
                    <a:pt x="146201" y="49286"/>
                  </a:cubicBezTo>
                  <a:cubicBezTo>
                    <a:pt x="146201" y="49354"/>
                    <a:pt x="146264" y="49354"/>
                    <a:pt x="146333" y="49354"/>
                  </a:cubicBezTo>
                  <a:cubicBezTo>
                    <a:pt x="146397" y="49418"/>
                    <a:pt x="146466" y="49418"/>
                    <a:pt x="146529" y="49418"/>
                  </a:cubicBezTo>
                  <a:cubicBezTo>
                    <a:pt x="146598" y="49487"/>
                    <a:pt x="146598" y="49487"/>
                    <a:pt x="146662" y="49487"/>
                  </a:cubicBezTo>
                  <a:cubicBezTo>
                    <a:pt x="146731" y="49487"/>
                    <a:pt x="146794" y="49550"/>
                    <a:pt x="146863" y="49550"/>
                  </a:cubicBezTo>
                  <a:cubicBezTo>
                    <a:pt x="146927" y="49550"/>
                    <a:pt x="146996" y="49619"/>
                    <a:pt x="146996" y="49619"/>
                  </a:cubicBezTo>
                  <a:cubicBezTo>
                    <a:pt x="147059" y="49619"/>
                    <a:pt x="147192" y="49683"/>
                    <a:pt x="147261" y="49683"/>
                  </a:cubicBezTo>
                  <a:cubicBezTo>
                    <a:pt x="147261" y="49683"/>
                    <a:pt x="147324" y="49752"/>
                    <a:pt x="147393" y="49752"/>
                  </a:cubicBezTo>
                  <a:cubicBezTo>
                    <a:pt x="147457" y="49752"/>
                    <a:pt x="147526" y="49815"/>
                    <a:pt x="147589" y="49815"/>
                  </a:cubicBezTo>
                  <a:cubicBezTo>
                    <a:pt x="147658" y="49815"/>
                    <a:pt x="147658" y="49815"/>
                    <a:pt x="147722" y="49884"/>
                  </a:cubicBezTo>
                  <a:cubicBezTo>
                    <a:pt x="147791" y="49884"/>
                    <a:pt x="147854" y="49884"/>
                    <a:pt x="147923" y="49948"/>
                  </a:cubicBezTo>
                  <a:cubicBezTo>
                    <a:pt x="147987" y="49948"/>
                    <a:pt x="148056" y="49948"/>
                    <a:pt x="148056" y="50017"/>
                  </a:cubicBezTo>
                  <a:cubicBezTo>
                    <a:pt x="148119" y="50017"/>
                    <a:pt x="148188" y="50017"/>
                    <a:pt x="148252" y="50080"/>
                  </a:cubicBezTo>
                  <a:lnTo>
                    <a:pt x="148453" y="50080"/>
                  </a:lnTo>
                  <a:cubicBezTo>
                    <a:pt x="148517" y="50149"/>
                    <a:pt x="148585" y="50149"/>
                    <a:pt x="148649" y="50149"/>
                  </a:cubicBezTo>
                  <a:cubicBezTo>
                    <a:pt x="148649" y="50213"/>
                    <a:pt x="148718" y="50213"/>
                    <a:pt x="148782" y="50213"/>
                  </a:cubicBezTo>
                  <a:cubicBezTo>
                    <a:pt x="148850" y="50282"/>
                    <a:pt x="148914" y="50282"/>
                    <a:pt x="148983" y="50282"/>
                  </a:cubicBezTo>
                  <a:cubicBezTo>
                    <a:pt x="149047" y="50345"/>
                    <a:pt x="149047" y="50345"/>
                    <a:pt x="149115" y="50345"/>
                  </a:cubicBezTo>
                  <a:cubicBezTo>
                    <a:pt x="149179" y="50345"/>
                    <a:pt x="149248" y="50414"/>
                    <a:pt x="149311" y="50414"/>
                  </a:cubicBezTo>
                  <a:cubicBezTo>
                    <a:pt x="149380" y="50414"/>
                    <a:pt x="149444" y="50478"/>
                    <a:pt x="149444" y="50478"/>
                  </a:cubicBezTo>
                  <a:cubicBezTo>
                    <a:pt x="149513" y="50478"/>
                    <a:pt x="149576" y="50547"/>
                    <a:pt x="149645" y="50547"/>
                  </a:cubicBezTo>
                  <a:cubicBezTo>
                    <a:pt x="149709" y="50547"/>
                    <a:pt x="149778" y="50610"/>
                    <a:pt x="149841" y="50610"/>
                  </a:cubicBezTo>
                  <a:cubicBezTo>
                    <a:pt x="149910" y="50610"/>
                    <a:pt x="149974" y="50610"/>
                    <a:pt x="150043" y="50679"/>
                  </a:cubicBezTo>
                  <a:cubicBezTo>
                    <a:pt x="150043" y="50679"/>
                    <a:pt x="150106" y="50679"/>
                    <a:pt x="150175" y="50743"/>
                  </a:cubicBezTo>
                  <a:cubicBezTo>
                    <a:pt x="150239" y="50743"/>
                    <a:pt x="150308" y="50743"/>
                    <a:pt x="150371" y="50812"/>
                  </a:cubicBezTo>
                  <a:lnTo>
                    <a:pt x="150504" y="50812"/>
                  </a:lnTo>
                  <a:cubicBezTo>
                    <a:pt x="150573" y="50875"/>
                    <a:pt x="150636" y="50875"/>
                    <a:pt x="150705" y="50875"/>
                  </a:cubicBezTo>
                  <a:cubicBezTo>
                    <a:pt x="150769" y="50944"/>
                    <a:pt x="150838" y="50944"/>
                    <a:pt x="150838" y="50944"/>
                  </a:cubicBezTo>
                  <a:cubicBezTo>
                    <a:pt x="150901" y="51008"/>
                    <a:pt x="150970" y="51008"/>
                    <a:pt x="151034" y="51008"/>
                  </a:cubicBezTo>
                  <a:cubicBezTo>
                    <a:pt x="151103" y="51077"/>
                    <a:pt x="151166" y="51077"/>
                    <a:pt x="151235" y="51077"/>
                  </a:cubicBezTo>
                  <a:cubicBezTo>
                    <a:pt x="151299" y="51077"/>
                    <a:pt x="151368" y="51140"/>
                    <a:pt x="151431" y="51140"/>
                  </a:cubicBezTo>
                  <a:cubicBezTo>
                    <a:pt x="151500" y="51140"/>
                    <a:pt x="151500" y="51209"/>
                    <a:pt x="151564" y="51209"/>
                  </a:cubicBezTo>
                  <a:cubicBezTo>
                    <a:pt x="151633" y="51209"/>
                    <a:pt x="151696" y="51273"/>
                    <a:pt x="151765" y="51273"/>
                  </a:cubicBezTo>
                  <a:cubicBezTo>
                    <a:pt x="151829" y="51273"/>
                    <a:pt x="151898" y="51273"/>
                    <a:pt x="151898" y="51342"/>
                  </a:cubicBezTo>
                  <a:cubicBezTo>
                    <a:pt x="151961" y="51342"/>
                    <a:pt x="152030" y="51342"/>
                    <a:pt x="152094" y="51405"/>
                  </a:cubicBezTo>
                  <a:lnTo>
                    <a:pt x="152226" y="51405"/>
                  </a:lnTo>
                  <a:cubicBezTo>
                    <a:pt x="152359" y="51474"/>
                    <a:pt x="152428" y="51474"/>
                    <a:pt x="152491" y="51538"/>
                  </a:cubicBezTo>
                  <a:lnTo>
                    <a:pt x="152624" y="51538"/>
                  </a:lnTo>
                  <a:cubicBezTo>
                    <a:pt x="152693" y="51607"/>
                    <a:pt x="152756" y="51607"/>
                    <a:pt x="152825" y="51607"/>
                  </a:cubicBezTo>
                  <a:cubicBezTo>
                    <a:pt x="152889" y="51670"/>
                    <a:pt x="152889" y="51670"/>
                    <a:pt x="152957" y="51670"/>
                  </a:cubicBezTo>
                  <a:cubicBezTo>
                    <a:pt x="153021" y="51670"/>
                    <a:pt x="153090" y="51739"/>
                    <a:pt x="153154" y="51739"/>
                  </a:cubicBezTo>
                  <a:cubicBezTo>
                    <a:pt x="153222" y="51739"/>
                    <a:pt x="153286" y="51803"/>
                    <a:pt x="153286" y="51803"/>
                  </a:cubicBezTo>
                  <a:cubicBezTo>
                    <a:pt x="153355" y="51803"/>
                    <a:pt x="153487" y="51872"/>
                    <a:pt x="153551" y="51872"/>
                  </a:cubicBezTo>
                  <a:cubicBezTo>
                    <a:pt x="153551" y="51872"/>
                    <a:pt x="153620" y="51872"/>
                    <a:pt x="153620" y="51935"/>
                  </a:cubicBezTo>
                  <a:cubicBezTo>
                    <a:pt x="153752" y="51935"/>
                    <a:pt x="153816" y="52004"/>
                    <a:pt x="153885" y="52004"/>
                  </a:cubicBezTo>
                  <a:lnTo>
                    <a:pt x="154017" y="52004"/>
                  </a:lnTo>
                  <a:cubicBezTo>
                    <a:pt x="154081" y="52068"/>
                    <a:pt x="154150" y="52068"/>
                    <a:pt x="154282" y="52137"/>
                  </a:cubicBezTo>
                  <a:lnTo>
                    <a:pt x="154346" y="52137"/>
                  </a:lnTo>
                  <a:cubicBezTo>
                    <a:pt x="154415" y="52200"/>
                    <a:pt x="154547" y="52200"/>
                    <a:pt x="154611" y="52269"/>
                  </a:cubicBezTo>
                  <a:lnTo>
                    <a:pt x="154680" y="52269"/>
                  </a:lnTo>
                  <a:cubicBezTo>
                    <a:pt x="154812" y="52333"/>
                    <a:pt x="154876" y="52333"/>
                    <a:pt x="155008" y="52402"/>
                  </a:cubicBezTo>
                  <a:cubicBezTo>
                    <a:pt x="155141" y="52402"/>
                    <a:pt x="155210" y="52465"/>
                    <a:pt x="155342" y="52465"/>
                  </a:cubicBezTo>
                  <a:lnTo>
                    <a:pt x="155342" y="52534"/>
                  </a:lnTo>
                  <a:cubicBezTo>
                    <a:pt x="155475" y="52534"/>
                    <a:pt x="155607" y="52598"/>
                    <a:pt x="155740" y="52598"/>
                  </a:cubicBezTo>
                  <a:cubicBezTo>
                    <a:pt x="155740" y="52667"/>
                    <a:pt x="155803" y="52667"/>
                    <a:pt x="155803" y="52667"/>
                  </a:cubicBezTo>
                  <a:lnTo>
                    <a:pt x="155872" y="52667"/>
                  </a:lnTo>
                  <a:cubicBezTo>
                    <a:pt x="156996" y="53064"/>
                    <a:pt x="158124" y="53393"/>
                    <a:pt x="159248" y="53790"/>
                  </a:cubicBezTo>
                  <a:cubicBezTo>
                    <a:pt x="159052" y="53658"/>
                    <a:pt x="158787" y="53594"/>
                    <a:pt x="158585" y="53525"/>
                  </a:cubicBezTo>
                  <a:cubicBezTo>
                    <a:pt x="157594" y="53196"/>
                    <a:pt x="156667" y="52863"/>
                    <a:pt x="155671" y="52534"/>
                  </a:cubicBezTo>
                  <a:cubicBezTo>
                    <a:pt x="155475" y="52465"/>
                    <a:pt x="155342" y="52402"/>
                    <a:pt x="155210" y="52333"/>
                  </a:cubicBezTo>
                  <a:lnTo>
                    <a:pt x="155141" y="52333"/>
                  </a:lnTo>
                  <a:cubicBezTo>
                    <a:pt x="155077" y="52269"/>
                    <a:pt x="154945" y="52269"/>
                    <a:pt x="154812" y="52200"/>
                  </a:cubicBezTo>
                  <a:cubicBezTo>
                    <a:pt x="154743" y="52200"/>
                    <a:pt x="154611" y="52137"/>
                    <a:pt x="154547" y="52137"/>
                  </a:cubicBezTo>
                  <a:cubicBezTo>
                    <a:pt x="154478" y="52137"/>
                    <a:pt x="154478" y="52068"/>
                    <a:pt x="154478" y="52068"/>
                  </a:cubicBezTo>
                  <a:cubicBezTo>
                    <a:pt x="154415" y="52068"/>
                    <a:pt x="154282" y="52004"/>
                    <a:pt x="154213" y="52004"/>
                  </a:cubicBezTo>
                  <a:lnTo>
                    <a:pt x="154150" y="52004"/>
                  </a:lnTo>
                  <a:cubicBezTo>
                    <a:pt x="154017" y="51935"/>
                    <a:pt x="153948" y="51935"/>
                    <a:pt x="153885" y="51872"/>
                  </a:cubicBezTo>
                  <a:lnTo>
                    <a:pt x="153816" y="51872"/>
                  </a:lnTo>
                  <a:cubicBezTo>
                    <a:pt x="153684" y="51803"/>
                    <a:pt x="153620" y="51803"/>
                    <a:pt x="153551" y="51803"/>
                  </a:cubicBezTo>
                  <a:cubicBezTo>
                    <a:pt x="153487" y="51739"/>
                    <a:pt x="153487" y="51739"/>
                    <a:pt x="153419" y="51739"/>
                  </a:cubicBezTo>
                  <a:cubicBezTo>
                    <a:pt x="153355" y="51739"/>
                    <a:pt x="153286" y="51670"/>
                    <a:pt x="153222" y="51670"/>
                  </a:cubicBezTo>
                  <a:cubicBezTo>
                    <a:pt x="153154" y="51670"/>
                    <a:pt x="153154" y="51607"/>
                    <a:pt x="153090" y="51607"/>
                  </a:cubicBezTo>
                  <a:cubicBezTo>
                    <a:pt x="153021" y="51607"/>
                    <a:pt x="152957" y="51538"/>
                    <a:pt x="152889" y="51538"/>
                  </a:cubicBezTo>
                  <a:lnTo>
                    <a:pt x="152756" y="51538"/>
                  </a:lnTo>
                  <a:cubicBezTo>
                    <a:pt x="152693" y="51474"/>
                    <a:pt x="152624" y="51474"/>
                    <a:pt x="152560" y="51405"/>
                  </a:cubicBezTo>
                  <a:lnTo>
                    <a:pt x="152428" y="51405"/>
                  </a:lnTo>
                  <a:cubicBezTo>
                    <a:pt x="152359" y="51342"/>
                    <a:pt x="152295" y="51342"/>
                    <a:pt x="152226" y="51342"/>
                  </a:cubicBezTo>
                  <a:cubicBezTo>
                    <a:pt x="152163" y="51273"/>
                    <a:pt x="152094" y="51273"/>
                    <a:pt x="152094" y="51273"/>
                  </a:cubicBezTo>
                  <a:cubicBezTo>
                    <a:pt x="152030" y="51273"/>
                    <a:pt x="151961" y="51209"/>
                    <a:pt x="151829" y="51209"/>
                  </a:cubicBezTo>
                  <a:lnTo>
                    <a:pt x="151765" y="51140"/>
                  </a:lnTo>
                  <a:cubicBezTo>
                    <a:pt x="151633" y="51140"/>
                    <a:pt x="151564" y="51077"/>
                    <a:pt x="151500" y="51077"/>
                  </a:cubicBezTo>
                  <a:cubicBezTo>
                    <a:pt x="151500" y="51077"/>
                    <a:pt x="151431" y="51077"/>
                    <a:pt x="151368" y="51008"/>
                  </a:cubicBezTo>
                  <a:cubicBezTo>
                    <a:pt x="151299" y="51008"/>
                    <a:pt x="151235" y="51008"/>
                    <a:pt x="151166" y="50944"/>
                  </a:cubicBezTo>
                  <a:lnTo>
                    <a:pt x="151034" y="50944"/>
                  </a:lnTo>
                  <a:cubicBezTo>
                    <a:pt x="150970" y="50875"/>
                    <a:pt x="150901" y="50875"/>
                    <a:pt x="150838" y="50875"/>
                  </a:cubicBezTo>
                  <a:cubicBezTo>
                    <a:pt x="150769" y="50812"/>
                    <a:pt x="150769" y="50812"/>
                    <a:pt x="150705" y="50812"/>
                  </a:cubicBezTo>
                  <a:cubicBezTo>
                    <a:pt x="150636" y="50743"/>
                    <a:pt x="150573" y="50743"/>
                    <a:pt x="150504" y="50743"/>
                  </a:cubicBezTo>
                  <a:cubicBezTo>
                    <a:pt x="150440" y="50743"/>
                    <a:pt x="150371" y="50679"/>
                    <a:pt x="150371" y="50679"/>
                  </a:cubicBezTo>
                  <a:cubicBezTo>
                    <a:pt x="150308" y="50679"/>
                    <a:pt x="150239" y="50610"/>
                    <a:pt x="150175" y="50610"/>
                  </a:cubicBezTo>
                  <a:cubicBezTo>
                    <a:pt x="150106" y="50610"/>
                    <a:pt x="150043" y="50547"/>
                    <a:pt x="150043" y="50547"/>
                  </a:cubicBezTo>
                  <a:cubicBezTo>
                    <a:pt x="149974" y="50547"/>
                    <a:pt x="149910" y="50547"/>
                    <a:pt x="149841" y="50478"/>
                  </a:cubicBezTo>
                  <a:cubicBezTo>
                    <a:pt x="149778" y="50478"/>
                    <a:pt x="149709" y="50478"/>
                    <a:pt x="149645" y="50414"/>
                  </a:cubicBezTo>
                  <a:cubicBezTo>
                    <a:pt x="149576" y="50414"/>
                    <a:pt x="149513" y="50414"/>
                    <a:pt x="149444" y="50345"/>
                  </a:cubicBezTo>
                  <a:lnTo>
                    <a:pt x="149311" y="50345"/>
                  </a:lnTo>
                  <a:cubicBezTo>
                    <a:pt x="149248" y="50282"/>
                    <a:pt x="149179" y="50282"/>
                    <a:pt x="149115" y="50282"/>
                  </a:cubicBezTo>
                  <a:cubicBezTo>
                    <a:pt x="149047" y="50213"/>
                    <a:pt x="149047" y="50213"/>
                    <a:pt x="148983" y="50213"/>
                  </a:cubicBezTo>
                  <a:cubicBezTo>
                    <a:pt x="148914" y="50149"/>
                    <a:pt x="148850" y="50149"/>
                    <a:pt x="148782" y="50149"/>
                  </a:cubicBezTo>
                  <a:cubicBezTo>
                    <a:pt x="148718" y="50080"/>
                    <a:pt x="148649" y="50080"/>
                    <a:pt x="148649" y="50080"/>
                  </a:cubicBezTo>
                  <a:cubicBezTo>
                    <a:pt x="148585" y="50080"/>
                    <a:pt x="148517" y="50017"/>
                    <a:pt x="148453" y="50017"/>
                  </a:cubicBezTo>
                  <a:cubicBezTo>
                    <a:pt x="148384" y="50017"/>
                    <a:pt x="148320" y="49948"/>
                    <a:pt x="148320" y="49948"/>
                  </a:cubicBezTo>
                  <a:cubicBezTo>
                    <a:pt x="148188" y="49948"/>
                    <a:pt x="148119" y="49884"/>
                    <a:pt x="148056" y="49884"/>
                  </a:cubicBezTo>
                  <a:cubicBezTo>
                    <a:pt x="148056" y="49884"/>
                    <a:pt x="147987" y="49884"/>
                    <a:pt x="147923" y="49815"/>
                  </a:cubicBezTo>
                  <a:cubicBezTo>
                    <a:pt x="147854" y="49815"/>
                    <a:pt x="147791" y="49815"/>
                    <a:pt x="147722" y="49752"/>
                  </a:cubicBezTo>
                  <a:cubicBezTo>
                    <a:pt x="147722" y="49752"/>
                    <a:pt x="147658" y="49752"/>
                    <a:pt x="147589" y="49683"/>
                  </a:cubicBezTo>
                  <a:cubicBezTo>
                    <a:pt x="147526" y="49683"/>
                    <a:pt x="147457" y="49683"/>
                    <a:pt x="147393" y="49619"/>
                  </a:cubicBezTo>
                  <a:lnTo>
                    <a:pt x="147261" y="49619"/>
                  </a:lnTo>
                  <a:cubicBezTo>
                    <a:pt x="147192" y="49550"/>
                    <a:pt x="147128" y="49550"/>
                    <a:pt x="147059" y="49487"/>
                  </a:cubicBezTo>
                  <a:lnTo>
                    <a:pt x="146927" y="49487"/>
                  </a:lnTo>
                  <a:cubicBezTo>
                    <a:pt x="146863" y="49418"/>
                    <a:pt x="146794" y="49418"/>
                    <a:pt x="146662" y="49418"/>
                  </a:cubicBezTo>
                  <a:cubicBezTo>
                    <a:pt x="146662" y="49354"/>
                    <a:pt x="146598" y="49354"/>
                    <a:pt x="146529" y="49354"/>
                  </a:cubicBezTo>
                  <a:cubicBezTo>
                    <a:pt x="146466" y="49354"/>
                    <a:pt x="146397" y="49286"/>
                    <a:pt x="146333" y="49286"/>
                  </a:cubicBezTo>
                  <a:cubicBezTo>
                    <a:pt x="146333" y="49222"/>
                    <a:pt x="146264" y="49222"/>
                    <a:pt x="146201" y="49222"/>
                  </a:cubicBezTo>
                  <a:cubicBezTo>
                    <a:pt x="146132" y="49222"/>
                    <a:pt x="146068" y="49153"/>
                    <a:pt x="145999" y="49153"/>
                  </a:cubicBezTo>
                  <a:cubicBezTo>
                    <a:pt x="139905" y="46970"/>
                    <a:pt x="133546" y="44320"/>
                    <a:pt x="127054" y="40610"/>
                  </a:cubicBezTo>
                  <a:cubicBezTo>
                    <a:pt x="123344" y="38491"/>
                    <a:pt x="119969" y="35639"/>
                    <a:pt x="116720" y="32460"/>
                  </a:cubicBezTo>
                  <a:cubicBezTo>
                    <a:pt x="116720" y="32396"/>
                    <a:pt x="116656" y="32327"/>
                    <a:pt x="116588" y="32264"/>
                  </a:cubicBezTo>
                  <a:lnTo>
                    <a:pt x="116392" y="32062"/>
                  </a:lnTo>
                  <a:cubicBezTo>
                    <a:pt x="116323" y="32062"/>
                    <a:pt x="116259" y="31999"/>
                    <a:pt x="116190" y="31930"/>
                  </a:cubicBezTo>
                  <a:lnTo>
                    <a:pt x="115994" y="31734"/>
                  </a:lnTo>
                  <a:cubicBezTo>
                    <a:pt x="115994" y="31665"/>
                    <a:pt x="115925" y="31601"/>
                    <a:pt x="115862" y="31601"/>
                  </a:cubicBezTo>
                  <a:cubicBezTo>
                    <a:pt x="115793" y="31532"/>
                    <a:pt x="115729" y="31400"/>
                    <a:pt x="115660" y="31336"/>
                  </a:cubicBezTo>
                  <a:cubicBezTo>
                    <a:pt x="115597" y="31336"/>
                    <a:pt x="115528" y="31267"/>
                    <a:pt x="115528" y="31204"/>
                  </a:cubicBezTo>
                  <a:cubicBezTo>
                    <a:pt x="115464" y="31135"/>
                    <a:pt x="115395" y="31071"/>
                    <a:pt x="115263" y="31002"/>
                  </a:cubicBezTo>
                  <a:cubicBezTo>
                    <a:pt x="115263" y="30939"/>
                    <a:pt x="115199" y="30870"/>
                    <a:pt x="115130" y="30806"/>
                  </a:cubicBezTo>
                  <a:lnTo>
                    <a:pt x="114934" y="30605"/>
                  </a:lnTo>
                  <a:cubicBezTo>
                    <a:pt x="114865" y="30541"/>
                    <a:pt x="114865" y="30473"/>
                    <a:pt x="114802" y="30473"/>
                  </a:cubicBezTo>
                  <a:cubicBezTo>
                    <a:pt x="114733" y="30409"/>
                    <a:pt x="114669" y="30276"/>
                    <a:pt x="114600" y="30208"/>
                  </a:cubicBezTo>
                  <a:cubicBezTo>
                    <a:pt x="114537" y="30144"/>
                    <a:pt x="114468" y="30144"/>
                    <a:pt x="114404" y="30075"/>
                  </a:cubicBezTo>
                  <a:cubicBezTo>
                    <a:pt x="114335" y="30011"/>
                    <a:pt x="114272" y="29943"/>
                    <a:pt x="114203" y="29810"/>
                  </a:cubicBezTo>
                  <a:cubicBezTo>
                    <a:pt x="114139" y="29810"/>
                    <a:pt x="114139" y="29747"/>
                    <a:pt x="114070" y="29678"/>
                  </a:cubicBezTo>
                  <a:cubicBezTo>
                    <a:pt x="114007" y="29614"/>
                    <a:pt x="113938" y="29545"/>
                    <a:pt x="113874" y="29413"/>
                  </a:cubicBezTo>
                  <a:cubicBezTo>
                    <a:pt x="113805" y="29413"/>
                    <a:pt x="113742" y="29349"/>
                    <a:pt x="113673" y="29280"/>
                  </a:cubicBezTo>
                  <a:cubicBezTo>
                    <a:pt x="113609" y="29217"/>
                    <a:pt x="113540" y="29148"/>
                    <a:pt x="113477" y="29015"/>
                  </a:cubicBezTo>
                  <a:cubicBezTo>
                    <a:pt x="113408" y="29015"/>
                    <a:pt x="113408" y="28952"/>
                    <a:pt x="113344" y="28883"/>
                  </a:cubicBezTo>
                  <a:cubicBezTo>
                    <a:pt x="113275" y="28819"/>
                    <a:pt x="113212" y="28750"/>
                    <a:pt x="113143" y="28618"/>
                  </a:cubicBezTo>
                  <a:cubicBezTo>
                    <a:pt x="113079" y="28618"/>
                    <a:pt x="113010" y="28554"/>
                    <a:pt x="112947" y="28485"/>
                  </a:cubicBezTo>
                  <a:cubicBezTo>
                    <a:pt x="112878" y="28422"/>
                    <a:pt x="112814" y="28353"/>
                    <a:pt x="112746" y="28220"/>
                  </a:cubicBezTo>
                  <a:cubicBezTo>
                    <a:pt x="112682" y="28220"/>
                    <a:pt x="112682" y="28157"/>
                    <a:pt x="112613" y="28088"/>
                  </a:cubicBezTo>
                  <a:cubicBezTo>
                    <a:pt x="112549" y="28024"/>
                    <a:pt x="112481" y="27892"/>
                    <a:pt x="112417" y="27823"/>
                  </a:cubicBezTo>
                  <a:cubicBezTo>
                    <a:pt x="112348" y="27759"/>
                    <a:pt x="112284" y="27759"/>
                    <a:pt x="112284" y="27690"/>
                  </a:cubicBezTo>
                  <a:cubicBezTo>
                    <a:pt x="112152" y="27627"/>
                    <a:pt x="112083" y="27494"/>
                    <a:pt x="112019" y="27425"/>
                  </a:cubicBezTo>
                  <a:cubicBezTo>
                    <a:pt x="111951" y="27362"/>
                    <a:pt x="111951" y="27293"/>
                    <a:pt x="111887" y="27293"/>
                  </a:cubicBezTo>
                  <a:cubicBezTo>
                    <a:pt x="111818" y="27160"/>
                    <a:pt x="111755" y="27097"/>
                    <a:pt x="111686" y="27028"/>
                  </a:cubicBezTo>
                  <a:cubicBezTo>
                    <a:pt x="111622" y="26964"/>
                    <a:pt x="111553" y="26895"/>
                    <a:pt x="111553" y="26832"/>
                  </a:cubicBezTo>
                  <a:cubicBezTo>
                    <a:pt x="111490" y="26763"/>
                    <a:pt x="111357" y="26699"/>
                    <a:pt x="111288" y="26567"/>
                  </a:cubicBezTo>
                  <a:lnTo>
                    <a:pt x="111156" y="26434"/>
                  </a:lnTo>
                  <a:cubicBezTo>
                    <a:pt x="111092" y="26365"/>
                    <a:pt x="111023" y="26302"/>
                    <a:pt x="110960" y="26169"/>
                  </a:cubicBezTo>
                  <a:cubicBezTo>
                    <a:pt x="110891" y="26101"/>
                    <a:pt x="110827" y="26101"/>
                    <a:pt x="110827" y="26037"/>
                  </a:cubicBezTo>
                  <a:cubicBezTo>
                    <a:pt x="110758" y="25968"/>
                    <a:pt x="110695" y="25836"/>
                    <a:pt x="110562" y="25772"/>
                  </a:cubicBezTo>
                  <a:cubicBezTo>
                    <a:pt x="110562" y="25703"/>
                    <a:pt x="110493" y="25639"/>
                    <a:pt x="110430" y="25571"/>
                  </a:cubicBezTo>
                  <a:lnTo>
                    <a:pt x="110228" y="25374"/>
                  </a:lnTo>
                  <a:cubicBezTo>
                    <a:pt x="110165" y="25306"/>
                    <a:pt x="110165" y="25242"/>
                    <a:pt x="110096" y="25173"/>
                  </a:cubicBezTo>
                  <a:cubicBezTo>
                    <a:pt x="110032" y="25110"/>
                    <a:pt x="109963" y="24977"/>
                    <a:pt x="109900" y="24908"/>
                  </a:cubicBezTo>
                  <a:cubicBezTo>
                    <a:pt x="109831" y="24845"/>
                    <a:pt x="109767" y="24845"/>
                    <a:pt x="109767" y="24776"/>
                  </a:cubicBezTo>
                  <a:lnTo>
                    <a:pt x="109502" y="24511"/>
                  </a:lnTo>
                  <a:cubicBezTo>
                    <a:pt x="109502" y="24447"/>
                    <a:pt x="109433" y="24378"/>
                    <a:pt x="109370" y="24315"/>
                  </a:cubicBezTo>
                  <a:cubicBezTo>
                    <a:pt x="109301" y="24246"/>
                    <a:pt x="109237" y="24182"/>
                    <a:pt x="109168" y="24050"/>
                  </a:cubicBezTo>
                  <a:cubicBezTo>
                    <a:pt x="109105" y="24050"/>
                    <a:pt x="109036" y="23981"/>
                    <a:pt x="109036" y="23917"/>
                  </a:cubicBezTo>
                  <a:cubicBezTo>
                    <a:pt x="108972" y="23848"/>
                    <a:pt x="108903" y="23716"/>
                    <a:pt x="108840" y="23652"/>
                  </a:cubicBezTo>
                  <a:lnTo>
                    <a:pt x="108638" y="23451"/>
                  </a:lnTo>
                  <a:lnTo>
                    <a:pt x="108442" y="23255"/>
                  </a:lnTo>
                  <a:cubicBezTo>
                    <a:pt x="108442" y="23186"/>
                    <a:pt x="108374" y="23122"/>
                    <a:pt x="108310" y="23053"/>
                  </a:cubicBezTo>
                  <a:cubicBezTo>
                    <a:pt x="108241" y="22990"/>
                    <a:pt x="108177" y="22857"/>
                    <a:pt x="108109" y="22788"/>
                  </a:cubicBezTo>
                  <a:cubicBezTo>
                    <a:pt x="108045" y="22725"/>
                    <a:pt x="107976" y="22656"/>
                    <a:pt x="107976" y="22592"/>
                  </a:cubicBezTo>
                  <a:lnTo>
                    <a:pt x="107780" y="22391"/>
                  </a:lnTo>
                  <a:lnTo>
                    <a:pt x="107579" y="22195"/>
                  </a:lnTo>
                  <a:cubicBezTo>
                    <a:pt x="107515" y="22126"/>
                    <a:pt x="107515" y="22062"/>
                    <a:pt x="107446" y="21993"/>
                  </a:cubicBezTo>
                  <a:cubicBezTo>
                    <a:pt x="107383" y="21930"/>
                    <a:pt x="107314" y="21797"/>
                    <a:pt x="107250" y="21728"/>
                  </a:cubicBezTo>
                  <a:cubicBezTo>
                    <a:pt x="107181" y="21665"/>
                    <a:pt x="107118" y="21596"/>
                    <a:pt x="107118" y="21532"/>
                  </a:cubicBezTo>
                  <a:lnTo>
                    <a:pt x="106916" y="21331"/>
                  </a:lnTo>
                  <a:cubicBezTo>
                    <a:pt x="106853" y="21267"/>
                    <a:pt x="106784" y="21199"/>
                    <a:pt x="106784" y="21135"/>
                  </a:cubicBezTo>
                  <a:cubicBezTo>
                    <a:pt x="106720" y="21066"/>
                    <a:pt x="106588" y="21002"/>
                    <a:pt x="106519" y="20870"/>
                  </a:cubicBezTo>
                  <a:cubicBezTo>
                    <a:pt x="106519" y="20801"/>
                    <a:pt x="106455" y="20801"/>
                    <a:pt x="106455" y="20737"/>
                  </a:cubicBezTo>
                  <a:lnTo>
                    <a:pt x="106190" y="20473"/>
                  </a:lnTo>
                  <a:cubicBezTo>
                    <a:pt x="106190" y="20404"/>
                    <a:pt x="106121" y="20404"/>
                    <a:pt x="106121" y="20340"/>
                  </a:cubicBezTo>
                  <a:cubicBezTo>
                    <a:pt x="106058" y="20271"/>
                    <a:pt x="105925" y="20139"/>
                    <a:pt x="105856" y="20006"/>
                  </a:cubicBezTo>
                  <a:lnTo>
                    <a:pt x="105793" y="20006"/>
                  </a:lnTo>
                  <a:cubicBezTo>
                    <a:pt x="105793" y="19943"/>
                    <a:pt x="105724" y="19874"/>
                    <a:pt x="105660" y="19810"/>
                  </a:cubicBezTo>
                  <a:cubicBezTo>
                    <a:pt x="104998" y="19015"/>
                    <a:pt x="104399" y="18220"/>
                    <a:pt x="103737" y="17425"/>
                  </a:cubicBezTo>
                  <a:cubicBezTo>
                    <a:pt x="103540" y="17160"/>
                    <a:pt x="103275" y="16827"/>
                    <a:pt x="103074" y="16562"/>
                  </a:cubicBezTo>
                  <a:close/>
                  <a:moveTo>
                    <a:pt x="80419" y="1"/>
                  </a:moveTo>
                  <a:cubicBezTo>
                    <a:pt x="71214" y="1"/>
                    <a:pt x="64918" y="4044"/>
                    <a:pt x="60414" y="10404"/>
                  </a:cubicBezTo>
                  <a:cubicBezTo>
                    <a:pt x="53593" y="20006"/>
                    <a:pt x="50811" y="34913"/>
                    <a:pt x="47960" y="49487"/>
                  </a:cubicBezTo>
                  <a:cubicBezTo>
                    <a:pt x="47298" y="52730"/>
                    <a:pt x="46704" y="55979"/>
                    <a:pt x="46042" y="59089"/>
                  </a:cubicBezTo>
                  <a:cubicBezTo>
                    <a:pt x="46042" y="59158"/>
                    <a:pt x="45973" y="59291"/>
                    <a:pt x="45973" y="59354"/>
                  </a:cubicBezTo>
                  <a:cubicBezTo>
                    <a:pt x="45973" y="59423"/>
                    <a:pt x="45973" y="59487"/>
                    <a:pt x="45909" y="59556"/>
                  </a:cubicBezTo>
                  <a:lnTo>
                    <a:pt x="45909" y="59821"/>
                  </a:lnTo>
                  <a:cubicBezTo>
                    <a:pt x="45840" y="59884"/>
                    <a:pt x="45840" y="59953"/>
                    <a:pt x="45840" y="60017"/>
                  </a:cubicBezTo>
                  <a:cubicBezTo>
                    <a:pt x="45840" y="60086"/>
                    <a:pt x="45777" y="60149"/>
                    <a:pt x="45777" y="60282"/>
                  </a:cubicBezTo>
                  <a:lnTo>
                    <a:pt x="45777" y="60414"/>
                  </a:lnTo>
                  <a:cubicBezTo>
                    <a:pt x="45708" y="60547"/>
                    <a:pt x="45708" y="60616"/>
                    <a:pt x="45708" y="60748"/>
                  </a:cubicBezTo>
                  <a:cubicBezTo>
                    <a:pt x="45644" y="60812"/>
                    <a:pt x="45644" y="60812"/>
                    <a:pt x="45644" y="60881"/>
                  </a:cubicBezTo>
                  <a:cubicBezTo>
                    <a:pt x="45644" y="61013"/>
                    <a:pt x="45575" y="61077"/>
                    <a:pt x="45575" y="61146"/>
                  </a:cubicBezTo>
                  <a:lnTo>
                    <a:pt x="45575" y="61342"/>
                  </a:lnTo>
                  <a:cubicBezTo>
                    <a:pt x="45512" y="61411"/>
                    <a:pt x="45512" y="61543"/>
                    <a:pt x="45512" y="61607"/>
                  </a:cubicBezTo>
                  <a:cubicBezTo>
                    <a:pt x="45443" y="61676"/>
                    <a:pt x="45443" y="61739"/>
                    <a:pt x="45443" y="61739"/>
                  </a:cubicBezTo>
                  <a:cubicBezTo>
                    <a:pt x="45443" y="61872"/>
                    <a:pt x="45379" y="61941"/>
                    <a:pt x="45379" y="62073"/>
                  </a:cubicBezTo>
                  <a:lnTo>
                    <a:pt x="45379" y="62206"/>
                  </a:lnTo>
                  <a:cubicBezTo>
                    <a:pt x="45310" y="62338"/>
                    <a:pt x="45310" y="62402"/>
                    <a:pt x="45310" y="62534"/>
                  </a:cubicBezTo>
                  <a:cubicBezTo>
                    <a:pt x="45247" y="62534"/>
                    <a:pt x="45247" y="62603"/>
                    <a:pt x="45247" y="62603"/>
                  </a:cubicBezTo>
                  <a:cubicBezTo>
                    <a:pt x="45247" y="62735"/>
                    <a:pt x="45178" y="62868"/>
                    <a:pt x="45178" y="62932"/>
                  </a:cubicBezTo>
                  <a:lnTo>
                    <a:pt x="45178" y="63064"/>
                  </a:lnTo>
                  <a:cubicBezTo>
                    <a:pt x="45114" y="63197"/>
                    <a:pt x="45114" y="63265"/>
                    <a:pt x="45114" y="63398"/>
                  </a:cubicBezTo>
                  <a:cubicBezTo>
                    <a:pt x="45045" y="63398"/>
                    <a:pt x="45045" y="63461"/>
                    <a:pt x="45045" y="63461"/>
                  </a:cubicBezTo>
                  <a:cubicBezTo>
                    <a:pt x="45045" y="63594"/>
                    <a:pt x="44982" y="63726"/>
                    <a:pt x="44982" y="63795"/>
                  </a:cubicBezTo>
                  <a:lnTo>
                    <a:pt x="44982" y="63928"/>
                  </a:lnTo>
                  <a:cubicBezTo>
                    <a:pt x="44913" y="63991"/>
                    <a:pt x="44913" y="64124"/>
                    <a:pt x="44849" y="64256"/>
                  </a:cubicBezTo>
                  <a:lnTo>
                    <a:pt x="44849" y="64325"/>
                  </a:lnTo>
                  <a:cubicBezTo>
                    <a:pt x="44849" y="64458"/>
                    <a:pt x="44781" y="64590"/>
                    <a:pt x="44781" y="64654"/>
                  </a:cubicBezTo>
                  <a:lnTo>
                    <a:pt x="44781" y="64723"/>
                  </a:lnTo>
                  <a:cubicBezTo>
                    <a:pt x="44717" y="64855"/>
                    <a:pt x="44717" y="64988"/>
                    <a:pt x="44648" y="65120"/>
                  </a:cubicBezTo>
                  <a:cubicBezTo>
                    <a:pt x="44648" y="65253"/>
                    <a:pt x="44584" y="65385"/>
                    <a:pt x="44584" y="65518"/>
                  </a:cubicBezTo>
                  <a:cubicBezTo>
                    <a:pt x="44516" y="65650"/>
                    <a:pt x="44516" y="65783"/>
                    <a:pt x="44452" y="65915"/>
                  </a:cubicBezTo>
                  <a:lnTo>
                    <a:pt x="44452" y="66048"/>
                  </a:lnTo>
                  <a:cubicBezTo>
                    <a:pt x="43790" y="68761"/>
                    <a:pt x="43058" y="71347"/>
                    <a:pt x="42263" y="73795"/>
                  </a:cubicBezTo>
                  <a:lnTo>
                    <a:pt x="42465" y="73202"/>
                  </a:lnTo>
                  <a:cubicBezTo>
                    <a:pt x="43323" y="70748"/>
                    <a:pt x="44054" y="68098"/>
                    <a:pt x="44717" y="65385"/>
                  </a:cubicBezTo>
                  <a:cubicBezTo>
                    <a:pt x="44717" y="65253"/>
                    <a:pt x="44781" y="65120"/>
                    <a:pt x="44781" y="64988"/>
                  </a:cubicBezTo>
                  <a:lnTo>
                    <a:pt x="44781" y="64919"/>
                  </a:lnTo>
                  <a:cubicBezTo>
                    <a:pt x="44849" y="64855"/>
                    <a:pt x="44849" y="64723"/>
                    <a:pt x="44913" y="64590"/>
                  </a:cubicBezTo>
                  <a:lnTo>
                    <a:pt x="44913" y="64521"/>
                  </a:lnTo>
                  <a:cubicBezTo>
                    <a:pt x="44913" y="64389"/>
                    <a:pt x="44982" y="64325"/>
                    <a:pt x="44982" y="64193"/>
                  </a:cubicBezTo>
                  <a:lnTo>
                    <a:pt x="44982" y="64124"/>
                  </a:lnTo>
                  <a:cubicBezTo>
                    <a:pt x="45045" y="64060"/>
                    <a:pt x="45045" y="63928"/>
                    <a:pt x="45045" y="63859"/>
                  </a:cubicBezTo>
                  <a:lnTo>
                    <a:pt x="45114" y="63795"/>
                  </a:lnTo>
                  <a:lnTo>
                    <a:pt x="45114" y="63726"/>
                  </a:lnTo>
                  <a:cubicBezTo>
                    <a:pt x="45114" y="63594"/>
                    <a:pt x="45178" y="63461"/>
                    <a:pt x="45178" y="63329"/>
                  </a:cubicBezTo>
                  <a:lnTo>
                    <a:pt x="45178" y="63265"/>
                  </a:lnTo>
                  <a:cubicBezTo>
                    <a:pt x="45247" y="63197"/>
                    <a:pt x="45247" y="63064"/>
                    <a:pt x="45310" y="62932"/>
                  </a:cubicBezTo>
                  <a:lnTo>
                    <a:pt x="45310" y="62868"/>
                  </a:lnTo>
                  <a:cubicBezTo>
                    <a:pt x="45310" y="62735"/>
                    <a:pt x="45379" y="62667"/>
                    <a:pt x="45379" y="62534"/>
                  </a:cubicBezTo>
                  <a:lnTo>
                    <a:pt x="45379" y="62402"/>
                  </a:lnTo>
                  <a:cubicBezTo>
                    <a:pt x="45443" y="62338"/>
                    <a:pt x="45443" y="62206"/>
                    <a:pt x="45443" y="62137"/>
                  </a:cubicBezTo>
                  <a:cubicBezTo>
                    <a:pt x="45512" y="62073"/>
                    <a:pt x="45512" y="62004"/>
                    <a:pt x="45512" y="62004"/>
                  </a:cubicBezTo>
                  <a:cubicBezTo>
                    <a:pt x="45512" y="61872"/>
                    <a:pt x="45575" y="61808"/>
                    <a:pt x="45575" y="61676"/>
                  </a:cubicBezTo>
                  <a:lnTo>
                    <a:pt x="45575" y="61543"/>
                  </a:lnTo>
                  <a:cubicBezTo>
                    <a:pt x="45644" y="61474"/>
                    <a:pt x="45644" y="61342"/>
                    <a:pt x="45644" y="61278"/>
                  </a:cubicBezTo>
                  <a:cubicBezTo>
                    <a:pt x="45644" y="61209"/>
                    <a:pt x="45708" y="61146"/>
                    <a:pt x="45708" y="61077"/>
                  </a:cubicBezTo>
                  <a:cubicBezTo>
                    <a:pt x="45708" y="61013"/>
                    <a:pt x="45708" y="60944"/>
                    <a:pt x="45777" y="60812"/>
                  </a:cubicBezTo>
                  <a:lnTo>
                    <a:pt x="45777" y="60679"/>
                  </a:lnTo>
                  <a:cubicBezTo>
                    <a:pt x="45840" y="60547"/>
                    <a:pt x="45840" y="60483"/>
                    <a:pt x="45840" y="60414"/>
                  </a:cubicBezTo>
                  <a:cubicBezTo>
                    <a:pt x="45840" y="60351"/>
                    <a:pt x="45909" y="60282"/>
                    <a:pt x="45909" y="60218"/>
                  </a:cubicBezTo>
                  <a:cubicBezTo>
                    <a:pt x="45909" y="60149"/>
                    <a:pt x="45909" y="60017"/>
                    <a:pt x="45973" y="59953"/>
                  </a:cubicBezTo>
                  <a:lnTo>
                    <a:pt x="45973" y="59752"/>
                  </a:lnTo>
                  <a:cubicBezTo>
                    <a:pt x="46042" y="59688"/>
                    <a:pt x="46042" y="59619"/>
                    <a:pt x="46042" y="59487"/>
                  </a:cubicBezTo>
                  <a:cubicBezTo>
                    <a:pt x="46042" y="59423"/>
                    <a:pt x="46042" y="59354"/>
                    <a:pt x="46105" y="59354"/>
                  </a:cubicBezTo>
                  <a:cubicBezTo>
                    <a:pt x="46105" y="59222"/>
                    <a:pt x="46105" y="59158"/>
                    <a:pt x="46174" y="59089"/>
                  </a:cubicBezTo>
                  <a:cubicBezTo>
                    <a:pt x="48824" y="46440"/>
                    <a:pt x="50811" y="32661"/>
                    <a:pt x="54849" y="21596"/>
                  </a:cubicBezTo>
                  <a:cubicBezTo>
                    <a:pt x="57171" y="15369"/>
                    <a:pt x="60085" y="9937"/>
                    <a:pt x="64192" y="6164"/>
                  </a:cubicBezTo>
                  <a:cubicBezTo>
                    <a:pt x="68299" y="2322"/>
                    <a:pt x="73530" y="70"/>
                    <a:pt x="80419" y="70"/>
                  </a:cubicBezTo>
                  <a:cubicBezTo>
                    <a:pt x="81018" y="70"/>
                    <a:pt x="81611" y="133"/>
                    <a:pt x="82274" y="133"/>
                  </a:cubicBezTo>
                  <a:cubicBezTo>
                    <a:pt x="85851" y="335"/>
                    <a:pt x="89296" y="2322"/>
                    <a:pt x="92677" y="5300"/>
                  </a:cubicBezTo>
                  <a:cubicBezTo>
                    <a:pt x="95787" y="7950"/>
                    <a:pt x="98835" y="11527"/>
                    <a:pt x="101951" y="15369"/>
                  </a:cubicBezTo>
                  <a:lnTo>
                    <a:pt x="102014" y="15438"/>
                  </a:lnTo>
                  <a:cubicBezTo>
                    <a:pt x="101951" y="15306"/>
                    <a:pt x="101818" y="15104"/>
                    <a:pt x="101749" y="14972"/>
                  </a:cubicBezTo>
                  <a:cubicBezTo>
                    <a:pt x="101617" y="14776"/>
                    <a:pt x="101484" y="14643"/>
                    <a:pt x="101352" y="14442"/>
                  </a:cubicBezTo>
                  <a:cubicBezTo>
                    <a:pt x="98437" y="10934"/>
                    <a:pt x="95591" y="7685"/>
                    <a:pt x="92740" y="5168"/>
                  </a:cubicBezTo>
                  <a:cubicBezTo>
                    <a:pt x="89364" y="2189"/>
                    <a:pt x="85920" y="266"/>
                    <a:pt x="82274" y="70"/>
                  </a:cubicBezTo>
                  <a:cubicBezTo>
                    <a:pt x="81611" y="1"/>
                    <a:pt x="81018" y="1"/>
                    <a:pt x="80419" y="1"/>
                  </a:cubicBezTo>
                  <a:close/>
                  <a:moveTo>
                    <a:pt x="41935" y="74458"/>
                  </a:moveTo>
                  <a:lnTo>
                    <a:pt x="41935" y="74458"/>
                  </a:lnTo>
                  <a:cubicBezTo>
                    <a:pt x="41405" y="75984"/>
                    <a:pt x="40875" y="77441"/>
                    <a:pt x="40212" y="78899"/>
                  </a:cubicBezTo>
                  <a:cubicBezTo>
                    <a:pt x="38888" y="81946"/>
                    <a:pt x="37361" y="84728"/>
                    <a:pt x="35507" y="87044"/>
                  </a:cubicBezTo>
                  <a:cubicBezTo>
                    <a:pt x="35109" y="87510"/>
                    <a:pt x="34648" y="88040"/>
                    <a:pt x="34182" y="88501"/>
                  </a:cubicBezTo>
                  <a:lnTo>
                    <a:pt x="33986" y="88703"/>
                  </a:lnTo>
                  <a:cubicBezTo>
                    <a:pt x="33853" y="88835"/>
                    <a:pt x="33652" y="88968"/>
                    <a:pt x="33519" y="89164"/>
                  </a:cubicBezTo>
                  <a:lnTo>
                    <a:pt x="33323" y="89365"/>
                  </a:lnTo>
                  <a:lnTo>
                    <a:pt x="32926" y="89763"/>
                  </a:lnTo>
                  <a:cubicBezTo>
                    <a:pt x="32857" y="89826"/>
                    <a:pt x="32793" y="89895"/>
                    <a:pt x="32724" y="89895"/>
                  </a:cubicBezTo>
                  <a:cubicBezTo>
                    <a:pt x="32528" y="90028"/>
                    <a:pt x="32396" y="90160"/>
                    <a:pt x="32263" y="90292"/>
                  </a:cubicBezTo>
                  <a:lnTo>
                    <a:pt x="32062" y="90489"/>
                  </a:lnTo>
                  <a:cubicBezTo>
                    <a:pt x="31929" y="90621"/>
                    <a:pt x="31733" y="90754"/>
                    <a:pt x="31601" y="90886"/>
                  </a:cubicBezTo>
                  <a:lnTo>
                    <a:pt x="31399" y="91087"/>
                  </a:lnTo>
                  <a:cubicBezTo>
                    <a:pt x="31267" y="91151"/>
                    <a:pt x="31071" y="91283"/>
                    <a:pt x="30938" y="91416"/>
                  </a:cubicBezTo>
                  <a:lnTo>
                    <a:pt x="30737" y="91617"/>
                  </a:lnTo>
                  <a:cubicBezTo>
                    <a:pt x="30605" y="91750"/>
                    <a:pt x="30408" y="91813"/>
                    <a:pt x="30276" y="91946"/>
                  </a:cubicBezTo>
                  <a:lnTo>
                    <a:pt x="30075" y="92147"/>
                  </a:lnTo>
                  <a:cubicBezTo>
                    <a:pt x="29942" y="92211"/>
                    <a:pt x="29746" y="92343"/>
                    <a:pt x="29614" y="92476"/>
                  </a:cubicBezTo>
                  <a:cubicBezTo>
                    <a:pt x="29545" y="92545"/>
                    <a:pt x="29481" y="92608"/>
                    <a:pt x="29412" y="92608"/>
                  </a:cubicBezTo>
                  <a:cubicBezTo>
                    <a:pt x="29280" y="92741"/>
                    <a:pt x="29084" y="92873"/>
                    <a:pt x="28951" y="93006"/>
                  </a:cubicBezTo>
                  <a:cubicBezTo>
                    <a:pt x="28882" y="93075"/>
                    <a:pt x="28819" y="93075"/>
                    <a:pt x="28750" y="93138"/>
                  </a:cubicBezTo>
                  <a:cubicBezTo>
                    <a:pt x="28554" y="93271"/>
                    <a:pt x="28421" y="93403"/>
                    <a:pt x="28289" y="93472"/>
                  </a:cubicBezTo>
                  <a:lnTo>
                    <a:pt x="28087" y="93668"/>
                  </a:lnTo>
                  <a:cubicBezTo>
                    <a:pt x="27891" y="93737"/>
                    <a:pt x="27759" y="93870"/>
                    <a:pt x="27557" y="94002"/>
                  </a:cubicBezTo>
                  <a:cubicBezTo>
                    <a:pt x="27494" y="94066"/>
                    <a:pt x="27425" y="94066"/>
                    <a:pt x="27361" y="94135"/>
                  </a:cubicBezTo>
                  <a:cubicBezTo>
                    <a:pt x="27229" y="94267"/>
                    <a:pt x="27027" y="94331"/>
                    <a:pt x="26895" y="94463"/>
                  </a:cubicBezTo>
                  <a:cubicBezTo>
                    <a:pt x="26831" y="94532"/>
                    <a:pt x="26762" y="94596"/>
                    <a:pt x="26699" y="94596"/>
                  </a:cubicBezTo>
                  <a:cubicBezTo>
                    <a:pt x="26566" y="94728"/>
                    <a:pt x="26365" y="94861"/>
                    <a:pt x="26233" y="94929"/>
                  </a:cubicBezTo>
                  <a:cubicBezTo>
                    <a:pt x="26169" y="94993"/>
                    <a:pt x="26100" y="95062"/>
                    <a:pt x="26036" y="95062"/>
                  </a:cubicBezTo>
                  <a:cubicBezTo>
                    <a:pt x="25835" y="95194"/>
                    <a:pt x="25703" y="95327"/>
                    <a:pt x="25570" y="95391"/>
                  </a:cubicBezTo>
                  <a:lnTo>
                    <a:pt x="25374" y="95592"/>
                  </a:lnTo>
                  <a:cubicBezTo>
                    <a:pt x="25173" y="95656"/>
                    <a:pt x="25040" y="95788"/>
                    <a:pt x="24844" y="95920"/>
                  </a:cubicBezTo>
                  <a:cubicBezTo>
                    <a:pt x="24775" y="95920"/>
                    <a:pt x="24712" y="95989"/>
                    <a:pt x="24643" y="96053"/>
                  </a:cubicBezTo>
                  <a:cubicBezTo>
                    <a:pt x="24510" y="96122"/>
                    <a:pt x="24378" y="96254"/>
                    <a:pt x="24182" y="96387"/>
                  </a:cubicBezTo>
                  <a:cubicBezTo>
                    <a:pt x="24113" y="96387"/>
                    <a:pt x="24049" y="96450"/>
                    <a:pt x="23980" y="96519"/>
                  </a:cubicBezTo>
                  <a:cubicBezTo>
                    <a:pt x="23848" y="96583"/>
                    <a:pt x="23652" y="96715"/>
                    <a:pt x="23519" y="96784"/>
                  </a:cubicBezTo>
                  <a:lnTo>
                    <a:pt x="23318" y="96980"/>
                  </a:lnTo>
                  <a:cubicBezTo>
                    <a:pt x="23185" y="97049"/>
                    <a:pt x="22989" y="97182"/>
                    <a:pt x="22857" y="97245"/>
                  </a:cubicBezTo>
                  <a:cubicBezTo>
                    <a:pt x="22788" y="97314"/>
                    <a:pt x="22724" y="97378"/>
                    <a:pt x="22655" y="97378"/>
                  </a:cubicBezTo>
                  <a:cubicBezTo>
                    <a:pt x="22459" y="97510"/>
                    <a:pt x="22327" y="97643"/>
                    <a:pt x="22194" y="97712"/>
                  </a:cubicBezTo>
                  <a:cubicBezTo>
                    <a:pt x="22126" y="97775"/>
                    <a:pt x="22062" y="97844"/>
                    <a:pt x="21993" y="97844"/>
                  </a:cubicBezTo>
                  <a:cubicBezTo>
                    <a:pt x="21797" y="97977"/>
                    <a:pt x="21664" y="98040"/>
                    <a:pt x="21532" y="98173"/>
                  </a:cubicBezTo>
                  <a:cubicBezTo>
                    <a:pt x="21463" y="98242"/>
                    <a:pt x="21399" y="98242"/>
                    <a:pt x="21331" y="98305"/>
                  </a:cubicBezTo>
                  <a:cubicBezTo>
                    <a:pt x="21135" y="98438"/>
                    <a:pt x="21002" y="98507"/>
                    <a:pt x="20870" y="98639"/>
                  </a:cubicBezTo>
                  <a:cubicBezTo>
                    <a:pt x="20801" y="98639"/>
                    <a:pt x="20737" y="98703"/>
                    <a:pt x="20668" y="98772"/>
                  </a:cubicBezTo>
                  <a:cubicBezTo>
                    <a:pt x="20472" y="98835"/>
                    <a:pt x="20340" y="98968"/>
                    <a:pt x="20207" y="99037"/>
                  </a:cubicBezTo>
                  <a:lnTo>
                    <a:pt x="20006" y="99233"/>
                  </a:lnTo>
                  <a:cubicBezTo>
                    <a:pt x="19873" y="99302"/>
                    <a:pt x="19741" y="99365"/>
                    <a:pt x="19545" y="99498"/>
                  </a:cubicBezTo>
                  <a:cubicBezTo>
                    <a:pt x="19476" y="99566"/>
                    <a:pt x="19412" y="99566"/>
                    <a:pt x="19343" y="99630"/>
                  </a:cubicBezTo>
                  <a:cubicBezTo>
                    <a:pt x="19211" y="99763"/>
                    <a:pt x="19078" y="99831"/>
                    <a:pt x="18946" y="99895"/>
                  </a:cubicBezTo>
                  <a:cubicBezTo>
                    <a:pt x="18882" y="99964"/>
                    <a:pt x="18750" y="100028"/>
                    <a:pt x="18681" y="100096"/>
                  </a:cubicBezTo>
                  <a:cubicBezTo>
                    <a:pt x="18548" y="100160"/>
                    <a:pt x="18416" y="100293"/>
                    <a:pt x="18283" y="100361"/>
                  </a:cubicBezTo>
                  <a:lnTo>
                    <a:pt x="18087" y="100557"/>
                  </a:lnTo>
                  <a:lnTo>
                    <a:pt x="17690" y="100759"/>
                  </a:lnTo>
                  <a:cubicBezTo>
                    <a:pt x="17621" y="100822"/>
                    <a:pt x="17489" y="100891"/>
                    <a:pt x="17425" y="100955"/>
                  </a:cubicBezTo>
                  <a:cubicBezTo>
                    <a:pt x="17292" y="101024"/>
                    <a:pt x="17224" y="101156"/>
                    <a:pt x="17091" y="101220"/>
                  </a:cubicBezTo>
                  <a:cubicBezTo>
                    <a:pt x="16959" y="101289"/>
                    <a:pt x="16895" y="101352"/>
                    <a:pt x="16826" y="101421"/>
                  </a:cubicBezTo>
                  <a:cubicBezTo>
                    <a:pt x="16694" y="101485"/>
                    <a:pt x="16561" y="101554"/>
                    <a:pt x="16498" y="101617"/>
                  </a:cubicBezTo>
                  <a:cubicBezTo>
                    <a:pt x="16365" y="101686"/>
                    <a:pt x="16296" y="101750"/>
                    <a:pt x="16164" y="101819"/>
                  </a:cubicBezTo>
                  <a:lnTo>
                    <a:pt x="15899" y="102084"/>
                  </a:lnTo>
                  <a:cubicBezTo>
                    <a:pt x="15766" y="102147"/>
                    <a:pt x="15703" y="102216"/>
                    <a:pt x="15570" y="102280"/>
                  </a:cubicBezTo>
                  <a:cubicBezTo>
                    <a:pt x="15501" y="102349"/>
                    <a:pt x="15438" y="102412"/>
                    <a:pt x="15305" y="102481"/>
                  </a:cubicBezTo>
                  <a:cubicBezTo>
                    <a:pt x="15236" y="102545"/>
                    <a:pt x="15104" y="102614"/>
                    <a:pt x="14971" y="102746"/>
                  </a:cubicBezTo>
                  <a:cubicBezTo>
                    <a:pt x="14908" y="102746"/>
                    <a:pt x="14839" y="102810"/>
                    <a:pt x="14775" y="102879"/>
                  </a:cubicBezTo>
                  <a:cubicBezTo>
                    <a:pt x="14706" y="102942"/>
                    <a:pt x="14574" y="103011"/>
                    <a:pt x="14510" y="103075"/>
                  </a:cubicBezTo>
                  <a:cubicBezTo>
                    <a:pt x="14441" y="103075"/>
                    <a:pt x="14441" y="103144"/>
                    <a:pt x="14378" y="103144"/>
                  </a:cubicBezTo>
                  <a:lnTo>
                    <a:pt x="14245" y="103276"/>
                  </a:lnTo>
                  <a:cubicBezTo>
                    <a:pt x="14113" y="103340"/>
                    <a:pt x="13980" y="103472"/>
                    <a:pt x="13779" y="103605"/>
                  </a:cubicBezTo>
                  <a:lnTo>
                    <a:pt x="13715" y="103674"/>
                  </a:lnTo>
                  <a:cubicBezTo>
                    <a:pt x="13583" y="103737"/>
                    <a:pt x="13450" y="103870"/>
                    <a:pt x="13318" y="103939"/>
                  </a:cubicBezTo>
                  <a:cubicBezTo>
                    <a:pt x="12523" y="104601"/>
                    <a:pt x="11728" y="105194"/>
                    <a:pt x="10997" y="105793"/>
                  </a:cubicBezTo>
                  <a:cubicBezTo>
                    <a:pt x="10685" y="106045"/>
                    <a:pt x="10368" y="106353"/>
                    <a:pt x="10056" y="106611"/>
                  </a:cubicBezTo>
                  <a:lnTo>
                    <a:pt x="10056" y="106611"/>
                  </a:lnTo>
                  <a:cubicBezTo>
                    <a:pt x="10766" y="106034"/>
                    <a:pt x="11482" y="105514"/>
                    <a:pt x="12258" y="104930"/>
                  </a:cubicBezTo>
                  <a:lnTo>
                    <a:pt x="12258" y="104866"/>
                  </a:lnTo>
                  <a:cubicBezTo>
                    <a:pt x="12454" y="104733"/>
                    <a:pt x="12655" y="104601"/>
                    <a:pt x="12788" y="104468"/>
                  </a:cubicBezTo>
                  <a:cubicBezTo>
                    <a:pt x="12852" y="104468"/>
                    <a:pt x="12852" y="104400"/>
                    <a:pt x="12920" y="104400"/>
                  </a:cubicBezTo>
                  <a:cubicBezTo>
                    <a:pt x="13053" y="104267"/>
                    <a:pt x="13185" y="104135"/>
                    <a:pt x="13381" y="104002"/>
                  </a:cubicBezTo>
                  <a:cubicBezTo>
                    <a:pt x="13450" y="104002"/>
                    <a:pt x="13450" y="103939"/>
                    <a:pt x="13514" y="103939"/>
                  </a:cubicBezTo>
                  <a:cubicBezTo>
                    <a:pt x="13646" y="103806"/>
                    <a:pt x="13779" y="103737"/>
                    <a:pt x="13980" y="103605"/>
                  </a:cubicBezTo>
                  <a:cubicBezTo>
                    <a:pt x="14044" y="103541"/>
                    <a:pt x="14113" y="103472"/>
                    <a:pt x="14176" y="103472"/>
                  </a:cubicBezTo>
                  <a:lnTo>
                    <a:pt x="14510" y="103144"/>
                  </a:lnTo>
                  <a:cubicBezTo>
                    <a:pt x="14643" y="103075"/>
                    <a:pt x="14706" y="103075"/>
                    <a:pt x="14775" y="103011"/>
                  </a:cubicBezTo>
                  <a:cubicBezTo>
                    <a:pt x="14908" y="102879"/>
                    <a:pt x="15040" y="102810"/>
                    <a:pt x="15104" y="102746"/>
                  </a:cubicBezTo>
                  <a:cubicBezTo>
                    <a:pt x="15236" y="102677"/>
                    <a:pt x="15305" y="102614"/>
                    <a:pt x="15438" y="102545"/>
                  </a:cubicBezTo>
                  <a:lnTo>
                    <a:pt x="15703" y="102280"/>
                  </a:lnTo>
                  <a:cubicBezTo>
                    <a:pt x="15835" y="102216"/>
                    <a:pt x="15968" y="102147"/>
                    <a:pt x="16031" y="102084"/>
                  </a:cubicBezTo>
                  <a:cubicBezTo>
                    <a:pt x="16164" y="102015"/>
                    <a:pt x="16233" y="101951"/>
                    <a:pt x="16365" y="101882"/>
                  </a:cubicBezTo>
                  <a:cubicBezTo>
                    <a:pt x="16429" y="101750"/>
                    <a:pt x="16561" y="101686"/>
                    <a:pt x="16694" y="101617"/>
                  </a:cubicBezTo>
                  <a:cubicBezTo>
                    <a:pt x="16763" y="101554"/>
                    <a:pt x="16895" y="101485"/>
                    <a:pt x="16959" y="101421"/>
                  </a:cubicBezTo>
                  <a:cubicBezTo>
                    <a:pt x="17091" y="101352"/>
                    <a:pt x="17224" y="101220"/>
                    <a:pt x="17292" y="101156"/>
                  </a:cubicBezTo>
                  <a:cubicBezTo>
                    <a:pt x="17425" y="101087"/>
                    <a:pt x="17489" y="101024"/>
                    <a:pt x="17557" y="100955"/>
                  </a:cubicBezTo>
                  <a:cubicBezTo>
                    <a:pt x="17690" y="100891"/>
                    <a:pt x="17822" y="100822"/>
                    <a:pt x="17955" y="100690"/>
                  </a:cubicBezTo>
                  <a:cubicBezTo>
                    <a:pt x="18018" y="100626"/>
                    <a:pt x="18151" y="100626"/>
                    <a:pt x="18220" y="100557"/>
                  </a:cubicBezTo>
                  <a:cubicBezTo>
                    <a:pt x="18352" y="100425"/>
                    <a:pt x="18485" y="100361"/>
                    <a:pt x="18617" y="100293"/>
                  </a:cubicBezTo>
                  <a:cubicBezTo>
                    <a:pt x="18681" y="100229"/>
                    <a:pt x="18750" y="100160"/>
                    <a:pt x="18882" y="100096"/>
                  </a:cubicBezTo>
                  <a:cubicBezTo>
                    <a:pt x="19015" y="100028"/>
                    <a:pt x="19147" y="99895"/>
                    <a:pt x="19280" y="99831"/>
                  </a:cubicBezTo>
                  <a:lnTo>
                    <a:pt x="19476" y="99630"/>
                  </a:lnTo>
                  <a:cubicBezTo>
                    <a:pt x="19677" y="99566"/>
                    <a:pt x="19810" y="99434"/>
                    <a:pt x="19942" y="99365"/>
                  </a:cubicBezTo>
                  <a:cubicBezTo>
                    <a:pt x="20006" y="99302"/>
                    <a:pt x="20075" y="99233"/>
                    <a:pt x="20138" y="99233"/>
                  </a:cubicBezTo>
                  <a:cubicBezTo>
                    <a:pt x="20271" y="99100"/>
                    <a:pt x="20403" y="99037"/>
                    <a:pt x="20536" y="98968"/>
                  </a:cubicBezTo>
                  <a:cubicBezTo>
                    <a:pt x="20536" y="98968"/>
                    <a:pt x="20536" y="98904"/>
                    <a:pt x="20605" y="98904"/>
                  </a:cubicBezTo>
                  <a:cubicBezTo>
                    <a:pt x="20668" y="98835"/>
                    <a:pt x="20737" y="98835"/>
                    <a:pt x="20801" y="98772"/>
                  </a:cubicBezTo>
                  <a:cubicBezTo>
                    <a:pt x="20933" y="98639"/>
                    <a:pt x="21135" y="98570"/>
                    <a:pt x="21267" y="98438"/>
                  </a:cubicBezTo>
                  <a:cubicBezTo>
                    <a:pt x="21331" y="98438"/>
                    <a:pt x="21399" y="98374"/>
                    <a:pt x="21463" y="98305"/>
                  </a:cubicBezTo>
                  <a:cubicBezTo>
                    <a:pt x="21596" y="98242"/>
                    <a:pt x="21797" y="98109"/>
                    <a:pt x="21929" y="97977"/>
                  </a:cubicBezTo>
                  <a:cubicBezTo>
                    <a:pt x="21993" y="97977"/>
                    <a:pt x="22062" y="97908"/>
                    <a:pt x="22126" y="97844"/>
                  </a:cubicBezTo>
                  <a:cubicBezTo>
                    <a:pt x="22327" y="97775"/>
                    <a:pt x="22459" y="97643"/>
                    <a:pt x="22592" y="97579"/>
                  </a:cubicBezTo>
                  <a:lnTo>
                    <a:pt x="22788" y="97378"/>
                  </a:lnTo>
                  <a:cubicBezTo>
                    <a:pt x="22989" y="97314"/>
                    <a:pt x="23122" y="97182"/>
                    <a:pt x="23254" y="97113"/>
                  </a:cubicBezTo>
                  <a:cubicBezTo>
                    <a:pt x="23387" y="97049"/>
                    <a:pt x="23450" y="96980"/>
                    <a:pt x="23519" y="96980"/>
                  </a:cubicBezTo>
                  <a:cubicBezTo>
                    <a:pt x="23652" y="96848"/>
                    <a:pt x="23784" y="96715"/>
                    <a:pt x="23980" y="96652"/>
                  </a:cubicBezTo>
                  <a:cubicBezTo>
                    <a:pt x="24049" y="96583"/>
                    <a:pt x="24113" y="96519"/>
                    <a:pt x="24182" y="96519"/>
                  </a:cubicBezTo>
                  <a:cubicBezTo>
                    <a:pt x="24314" y="96387"/>
                    <a:pt x="24510" y="96254"/>
                    <a:pt x="24643" y="96185"/>
                  </a:cubicBezTo>
                  <a:cubicBezTo>
                    <a:pt x="24712" y="96122"/>
                    <a:pt x="24775" y="96053"/>
                    <a:pt x="24844" y="96053"/>
                  </a:cubicBezTo>
                  <a:cubicBezTo>
                    <a:pt x="24977" y="95920"/>
                    <a:pt x="25173" y="95788"/>
                    <a:pt x="25305" y="95724"/>
                  </a:cubicBezTo>
                  <a:lnTo>
                    <a:pt x="25507" y="95523"/>
                  </a:lnTo>
                  <a:cubicBezTo>
                    <a:pt x="25703" y="95459"/>
                    <a:pt x="25835" y="95327"/>
                    <a:pt x="26036" y="95194"/>
                  </a:cubicBezTo>
                  <a:cubicBezTo>
                    <a:pt x="26100" y="95194"/>
                    <a:pt x="26169" y="95126"/>
                    <a:pt x="26233" y="95062"/>
                  </a:cubicBezTo>
                  <a:cubicBezTo>
                    <a:pt x="26365" y="94993"/>
                    <a:pt x="26566" y="94861"/>
                    <a:pt x="26699" y="94728"/>
                  </a:cubicBezTo>
                  <a:cubicBezTo>
                    <a:pt x="26762" y="94665"/>
                    <a:pt x="26831" y="94665"/>
                    <a:pt x="26895" y="94596"/>
                  </a:cubicBezTo>
                  <a:cubicBezTo>
                    <a:pt x="27027" y="94463"/>
                    <a:pt x="27229" y="94400"/>
                    <a:pt x="27361" y="94267"/>
                  </a:cubicBezTo>
                  <a:cubicBezTo>
                    <a:pt x="27425" y="94198"/>
                    <a:pt x="27494" y="94135"/>
                    <a:pt x="27557" y="94135"/>
                  </a:cubicBezTo>
                  <a:cubicBezTo>
                    <a:pt x="27759" y="94002"/>
                    <a:pt x="27891" y="93870"/>
                    <a:pt x="28024" y="93737"/>
                  </a:cubicBezTo>
                  <a:cubicBezTo>
                    <a:pt x="28156" y="93737"/>
                    <a:pt x="28220" y="93668"/>
                    <a:pt x="28289" y="93605"/>
                  </a:cubicBezTo>
                  <a:cubicBezTo>
                    <a:pt x="28421" y="93472"/>
                    <a:pt x="28554" y="93403"/>
                    <a:pt x="28750" y="93271"/>
                  </a:cubicBezTo>
                  <a:cubicBezTo>
                    <a:pt x="28819" y="93207"/>
                    <a:pt x="28882" y="93138"/>
                    <a:pt x="28951" y="93138"/>
                  </a:cubicBezTo>
                  <a:cubicBezTo>
                    <a:pt x="29084" y="93006"/>
                    <a:pt x="29280" y="92873"/>
                    <a:pt x="29412" y="92741"/>
                  </a:cubicBezTo>
                  <a:cubicBezTo>
                    <a:pt x="29481" y="92677"/>
                    <a:pt x="29545" y="92677"/>
                    <a:pt x="29614" y="92608"/>
                  </a:cubicBezTo>
                  <a:cubicBezTo>
                    <a:pt x="29746" y="92476"/>
                    <a:pt x="29942" y="92343"/>
                    <a:pt x="30075" y="92211"/>
                  </a:cubicBezTo>
                  <a:cubicBezTo>
                    <a:pt x="30144" y="92211"/>
                    <a:pt x="30207" y="92147"/>
                    <a:pt x="30276" y="92078"/>
                  </a:cubicBezTo>
                  <a:cubicBezTo>
                    <a:pt x="30472" y="91946"/>
                    <a:pt x="30605" y="91813"/>
                    <a:pt x="30737" y="91681"/>
                  </a:cubicBezTo>
                  <a:cubicBezTo>
                    <a:pt x="30806" y="91681"/>
                    <a:pt x="30870" y="91617"/>
                    <a:pt x="30938" y="91548"/>
                  </a:cubicBezTo>
                  <a:cubicBezTo>
                    <a:pt x="31135" y="91416"/>
                    <a:pt x="31267" y="91283"/>
                    <a:pt x="31399" y="91151"/>
                  </a:cubicBezTo>
                  <a:cubicBezTo>
                    <a:pt x="31468" y="91087"/>
                    <a:pt x="31532" y="91087"/>
                    <a:pt x="31601" y="91019"/>
                  </a:cubicBezTo>
                  <a:cubicBezTo>
                    <a:pt x="31797" y="90886"/>
                    <a:pt x="31929" y="90754"/>
                    <a:pt x="32062" y="90621"/>
                  </a:cubicBezTo>
                  <a:lnTo>
                    <a:pt x="32263" y="90425"/>
                  </a:lnTo>
                  <a:cubicBezTo>
                    <a:pt x="32396" y="90292"/>
                    <a:pt x="32592" y="90160"/>
                    <a:pt x="32724" y="90028"/>
                  </a:cubicBezTo>
                  <a:cubicBezTo>
                    <a:pt x="32793" y="89959"/>
                    <a:pt x="32857" y="89895"/>
                    <a:pt x="32926" y="89895"/>
                  </a:cubicBezTo>
                  <a:cubicBezTo>
                    <a:pt x="33058" y="89694"/>
                    <a:pt x="33191" y="89561"/>
                    <a:pt x="33387" y="89429"/>
                  </a:cubicBezTo>
                  <a:lnTo>
                    <a:pt x="33588" y="89233"/>
                  </a:lnTo>
                  <a:lnTo>
                    <a:pt x="33986" y="88835"/>
                  </a:lnTo>
                  <a:lnTo>
                    <a:pt x="34182" y="88634"/>
                  </a:lnTo>
                  <a:cubicBezTo>
                    <a:pt x="34712" y="88104"/>
                    <a:pt x="35109" y="87574"/>
                    <a:pt x="35575" y="87113"/>
                  </a:cubicBezTo>
                  <a:cubicBezTo>
                    <a:pt x="37298" y="84861"/>
                    <a:pt x="38819" y="82274"/>
                    <a:pt x="40080" y="79429"/>
                  </a:cubicBezTo>
                  <a:cubicBezTo>
                    <a:pt x="40742" y="77971"/>
                    <a:pt x="41336" y="76381"/>
                    <a:pt x="41866" y="74792"/>
                  </a:cubicBezTo>
                  <a:cubicBezTo>
                    <a:pt x="41866" y="74659"/>
                    <a:pt x="41935" y="74527"/>
                    <a:pt x="41935" y="74458"/>
                  </a:cubicBezTo>
                  <a:close/>
                  <a:moveTo>
                    <a:pt x="10056" y="106611"/>
                  </a:moveTo>
                  <a:cubicBezTo>
                    <a:pt x="10039" y="106624"/>
                    <a:pt x="10023" y="106638"/>
                    <a:pt x="10006" y="106652"/>
                  </a:cubicBezTo>
                  <a:cubicBezTo>
                    <a:pt x="10023" y="106638"/>
                    <a:pt x="10039" y="106625"/>
                    <a:pt x="10056" y="106611"/>
                  </a:cubicBezTo>
                  <a:close/>
                  <a:moveTo>
                    <a:pt x="9142" y="107516"/>
                  </a:moveTo>
                  <a:cubicBezTo>
                    <a:pt x="9078" y="107579"/>
                    <a:pt x="8946" y="107648"/>
                    <a:pt x="8877" y="107712"/>
                  </a:cubicBezTo>
                  <a:cubicBezTo>
                    <a:pt x="8946" y="107648"/>
                    <a:pt x="9009" y="107648"/>
                    <a:pt x="9078" y="107579"/>
                  </a:cubicBezTo>
                  <a:cubicBezTo>
                    <a:pt x="9078" y="107579"/>
                    <a:pt x="9142" y="107579"/>
                    <a:pt x="9142" y="107516"/>
                  </a:cubicBezTo>
                  <a:close/>
                  <a:moveTo>
                    <a:pt x="8681" y="107977"/>
                  </a:moveTo>
                  <a:cubicBezTo>
                    <a:pt x="8480" y="108109"/>
                    <a:pt x="8283" y="108242"/>
                    <a:pt x="8151" y="108374"/>
                  </a:cubicBezTo>
                  <a:cubicBezTo>
                    <a:pt x="6757" y="109699"/>
                    <a:pt x="5432" y="111093"/>
                    <a:pt x="4372" y="112550"/>
                  </a:cubicBezTo>
                  <a:cubicBezTo>
                    <a:pt x="1723" y="115995"/>
                    <a:pt x="0" y="119900"/>
                    <a:pt x="0" y="124341"/>
                  </a:cubicBezTo>
                  <a:lnTo>
                    <a:pt x="0" y="124474"/>
                  </a:lnTo>
                  <a:cubicBezTo>
                    <a:pt x="69" y="130833"/>
                    <a:pt x="2322" y="136133"/>
                    <a:pt x="6095" y="140637"/>
                  </a:cubicBezTo>
                  <a:cubicBezTo>
                    <a:pt x="11728" y="147394"/>
                    <a:pt x="20668" y="152227"/>
                    <a:pt x="30472" y="155672"/>
                  </a:cubicBezTo>
                  <a:cubicBezTo>
                    <a:pt x="34118" y="156933"/>
                    <a:pt x="37891" y="157993"/>
                    <a:pt x="41670" y="158851"/>
                  </a:cubicBezTo>
                  <a:cubicBezTo>
                    <a:pt x="43853" y="159381"/>
                    <a:pt x="46042" y="159779"/>
                    <a:pt x="48162" y="160176"/>
                  </a:cubicBezTo>
                  <a:cubicBezTo>
                    <a:pt x="46042" y="159779"/>
                    <a:pt x="43853" y="159318"/>
                    <a:pt x="41733" y="158788"/>
                  </a:cubicBezTo>
                  <a:cubicBezTo>
                    <a:pt x="34579" y="157129"/>
                    <a:pt x="27425" y="154744"/>
                    <a:pt x="21066" y="151633"/>
                  </a:cubicBezTo>
                  <a:cubicBezTo>
                    <a:pt x="15104" y="148719"/>
                    <a:pt x="9873" y="145073"/>
                    <a:pt x="6164" y="140568"/>
                  </a:cubicBezTo>
                  <a:cubicBezTo>
                    <a:pt x="2385" y="136133"/>
                    <a:pt x="133" y="130764"/>
                    <a:pt x="133" y="124474"/>
                  </a:cubicBezTo>
                  <a:lnTo>
                    <a:pt x="133" y="124341"/>
                  </a:lnTo>
                  <a:cubicBezTo>
                    <a:pt x="133" y="119900"/>
                    <a:pt x="1792" y="116058"/>
                    <a:pt x="4441" y="112614"/>
                  </a:cubicBezTo>
                  <a:cubicBezTo>
                    <a:pt x="5634" y="110960"/>
                    <a:pt x="7091" y="109434"/>
                    <a:pt x="8681" y="107977"/>
                  </a:cubicBezTo>
                  <a:close/>
                  <a:moveTo>
                    <a:pt x="47960" y="160176"/>
                  </a:moveTo>
                  <a:lnTo>
                    <a:pt x="47960" y="160245"/>
                  </a:lnTo>
                  <a:cubicBezTo>
                    <a:pt x="50811" y="160775"/>
                    <a:pt x="53593" y="161172"/>
                    <a:pt x="56307" y="161570"/>
                  </a:cubicBezTo>
                  <a:cubicBezTo>
                    <a:pt x="57568" y="161702"/>
                    <a:pt x="58760" y="161835"/>
                    <a:pt x="59953" y="161967"/>
                  </a:cubicBezTo>
                  <a:cubicBezTo>
                    <a:pt x="64521" y="162497"/>
                    <a:pt x="68564" y="163292"/>
                    <a:pt x="72141" y="164352"/>
                  </a:cubicBezTo>
                  <a:cubicBezTo>
                    <a:pt x="72205" y="164352"/>
                    <a:pt x="72274" y="164352"/>
                    <a:pt x="72406" y="164416"/>
                  </a:cubicBezTo>
                  <a:cubicBezTo>
                    <a:pt x="72470" y="164416"/>
                    <a:pt x="72539" y="164484"/>
                    <a:pt x="72602" y="164484"/>
                  </a:cubicBezTo>
                  <a:cubicBezTo>
                    <a:pt x="72671" y="164484"/>
                    <a:pt x="72804" y="164548"/>
                    <a:pt x="72867" y="164548"/>
                  </a:cubicBezTo>
                  <a:cubicBezTo>
                    <a:pt x="72936" y="164548"/>
                    <a:pt x="73000" y="164617"/>
                    <a:pt x="73069" y="164617"/>
                  </a:cubicBezTo>
                  <a:cubicBezTo>
                    <a:pt x="73201" y="164681"/>
                    <a:pt x="73265" y="164681"/>
                    <a:pt x="73334" y="164681"/>
                  </a:cubicBezTo>
                  <a:cubicBezTo>
                    <a:pt x="73397" y="164749"/>
                    <a:pt x="73466" y="164749"/>
                    <a:pt x="73599" y="164749"/>
                  </a:cubicBezTo>
                  <a:cubicBezTo>
                    <a:pt x="73662" y="164813"/>
                    <a:pt x="73731" y="164813"/>
                    <a:pt x="73864" y="164882"/>
                  </a:cubicBezTo>
                  <a:cubicBezTo>
                    <a:pt x="73927" y="164882"/>
                    <a:pt x="73996" y="164946"/>
                    <a:pt x="74060" y="164946"/>
                  </a:cubicBezTo>
                  <a:cubicBezTo>
                    <a:pt x="74129" y="164946"/>
                    <a:pt x="74261" y="165014"/>
                    <a:pt x="74325" y="165014"/>
                  </a:cubicBezTo>
                  <a:cubicBezTo>
                    <a:pt x="74394" y="165078"/>
                    <a:pt x="74457" y="165078"/>
                    <a:pt x="74590" y="165078"/>
                  </a:cubicBezTo>
                  <a:cubicBezTo>
                    <a:pt x="74659" y="165147"/>
                    <a:pt x="74722" y="165147"/>
                    <a:pt x="74855" y="165211"/>
                  </a:cubicBezTo>
                  <a:cubicBezTo>
                    <a:pt x="74924" y="165211"/>
                    <a:pt x="74987" y="165279"/>
                    <a:pt x="75056" y="165279"/>
                  </a:cubicBezTo>
                  <a:cubicBezTo>
                    <a:pt x="75120" y="165343"/>
                    <a:pt x="75252" y="165343"/>
                    <a:pt x="75321" y="165412"/>
                  </a:cubicBezTo>
                  <a:cubicBezTo>
                    <a:pt x="75385" y="165412"/>
                    <a:pt x="75517" y="165412"/>
                    <a:pt x="75586" y="165475"/>
                  </a:cubicBezTo>
                  <a:cubicBezTo>
                    <a:pt x="75650" y="165475"/>
                    <a:pt x="75719" y="165544"/>
                    <a:pt x="75851" y="165544"/>
                  </a:cubicBezTo>
                  <a:cubicBezTo>
                    <a:pt x="75915" y="165608"/>
                    <a:pt x="75983" y="165608"/>
                    <a:pt x="76116" y="165677"/>
                  </a:cubicBezTo>
                  <a:cubicBezTo>
                    <a:pt x="76180" y="165677"/>
                    <a:pt x="76248" y="165740"/>
                    <a:pt x="76312" y="165740"/>
                  </a:cubicBezTo>
                  <a:cubicBezTo>
                    <a:pt x="76445" y="165809"/>
                    <a:pt x="76513" y="165809"/>
                    <a:pt x="76577" y="165873"/>
                  </a:cubicBezTo>
                  <a:cubicBezTo>
                    <a:pt x="76709" y="165873"/>
                    <a:pt x="76778" y="165942"/>
                    <a:pt x="76842" y="165942"/>
                  </a:cubicBezTo>
                  <a:cubicBezTo>
                    <a:pt x="76974" y="166005"/>
                    <a:pt x="77043" y="166005"/>
                    <a:pt x="77107" y="166074"/>
                  </a:cubicBezTo>
                  <a:cubicBezTo>
                    <a:pt x="77176" y="166074"/>
                    <a:pt x="77308" y="166138"/>
                    <a:pt x="77372" y="166207"/>
                  </a:cubicBezTo>
                  <a:cubicBezTo>
                    <a:pt x="77441" y="166207"/>
                    <a:pt x="77573" y="166270"/>
                    <a:pt x="77637" y="166270"/>
                  </a:cubicBezTo>
                  <a:cubicBezTo>
                    <a:pt x="77706" y="166339"/>
                    <a:pt x="77838" y="166339"/>
                    <a:pt x="77902" y="166403"/>
                  </a:cubicBezTo>
                  <a:cubicBezTo>
                    <a:pt x="77971" y="166403"/>
                    <a:pt x="78103" y="166472"/>
                    <a:pt x="78167" y="166535"/>
                  </a:cubicBezTo>
                  <a:cubicBezTo>
                    <a:pt x="78236" y="166535"/>
                    <a:pt x="78368" y="166604"/>
                    <a:pt x="78432" y="166604"/>
                  </a:cubicBezTo>
                  <a:cubicBezTo>
                    <a:pt x="78501" y="166668"/>
                    <a:pt x="78633" y="166737"/>
                    <a:pt x="78697" y="166737"/>
                  </a:cubicBezTo>
                  <a:cubicBezTo>
                    <a:pt x="78766" y="166800"/>
                    <a:pt x="78898" y="166800"/>
                    <a:pt x="78962" y="166869"/>
                  </a:cubicBezTo>
                  <a:cubicBezTo>
                    <a:pt x="79031" y="166933"/>
                    <a:pt x="79163" y="166933"/>
                    <a:pt x="79227" y="167002"/>
                  </a:cubicBezTo>
                  <a:cubicBezTo>
                    <a:pt x="79296" y="167002"/>
                    <a:pt x="79428" y="167065"/>
                    <a:pt x="79492" y="167134"/>
                  </a:cubicBezTo>
                  <a:cubicBezTo>
                    <a:pt x="79561" y="167134"/>
                    <a:pt x="79693" y="167198"/>
                    <a:pt x="79757" y="167267"/>
                  </a:cubicBezTo>
                  <a:cubicBezTo>
                    <a:pt x="79889" y="167267"/>
                    <a:pt x="79958" y="167330"/>
                    <a:pt x="80022" y="167399"/>
                  </a:cubicBezTo>
                  <a:cubicBezTo>
                    <a:pt x="80154" y="167399"/>
                    <a:pt x="80223" y="167463"/>
                    <a:pt x="80287" y="167532"/>
                  </a:cubicBezTo>
                  <a:cubicBezTo>
                    <a:pt x="80419" y="167532"/>
                    <a:pt x="80488" y="167595"/>
                    <a:pt x="80552" y="167664"/>
                  </a:cubicBezTo>
                  <a:cubicBezTo>
                    <a:pt x="80684" y="167664"/>
                    <a:pt x="80753" y="167728"/>
                    <a:pt x="80817" y="167797"/>
                  </a:cubicBezTo>
                  <a:cubicBezTo>
                    <a:pt x="80949" y="167797"/>
                    <a:pt x="81018" y="167860"/>
                    <a:pt x="81150" y="167929"/>
                  </a:cubicBezTo>
                  <a:cubicBezTo>
                    <a:pt x="81214" y="167929"/>
                    <a:pt x="81283" y="167993"/>
                    <a:pt x="81346" y="168062"/>
                  </a:cubicBezTo>
                  <a:cubicBezTo>
                    <a:pt x="81479" y="168125"/>
                    <a:pt x="81548" y="168125"/>
                    <a:pt x="81680" y="168194"/>
                  </a:cubicBezTo>
                  <a:cubicBezTo>
                    <a:pt x="81744" y="168258"/>
                    <a:pt x="81813" y="168258"/>
                    <a:pt x="81945" y="168327"/>
                  </a:cubicBezTo>
                  <a:cubicBezTo>
                    <a:pt x="82009" y="168390"/>
                    <a:pt x="82141" y="168459"/>
                    <a:pt x="82210" y="168523"/>
                  </a:cubicBezTo>
                  <a:cubicBezTo>
                    <a:pt x="82274" y="168523"/>
                    <a:pt x="82406" y="168592"/>
                    <a:pt x="82475" y="168655"/>
                  </a:cubicBezTo>
                  <a:cubicBezTo>
                    <a:pt x="82539" y="168724"/>
                    <a:pt x="82671" y="168724"/>
                    <a:pt x="82740" y="168788"/>
                  </a:cubicBezTo>
                  <a:cubicBezTo>
                    <a:pt x="82873" y="168857"/>
                    <a:pt x="82936" y="168920"/>
                    <a:pt x="83005" y="168920"/>
                  </a:cubicBezTo>
                  <a:cubicBezTo>
                    <a:pt x="83138" y="168989"/>
                    <a:pt x="83201" y="169053"/>
                    <a:pt x="83334" y="169121"/>
                  </a:cubicBezTo>
                  <a:cubicBezTo>
                    <a:pt x="83403" y="169185"/>
                    <a:pt x="83466" y="169185"/>
                    <a:pt x="83535" y="169254"/>
                  </a:cubicBezTo>
                  <a:cubicBezTo>
                    <a:pt x="83668" y="169318"/>
                    <a:pt x="83800" y="169386"/>
                    <a:pt x="83864" y="169450"/>
                  </a:cubicBezTo>
                  <a:cubicBezTo>
                    <a:pt x="83933" y="169519"/>
                    <a:pt x="83996" y="169519"/>
                    <a:pt x="84065" y="169583"/>
                  </a:cubicBezTo>
                  <a:lnTo>
                    <a:pt x="84463" y="169784"/>
                  </a:lnTo>
                  <a:lnTo>
                    <a:pt x="84595" y="169916"/>
                  </a:lnTo>
                  <a:cubicBezTo>
                    <a:pt x="84728" y="169980"/>
                    <a:pt x="84860" y="170112"/>
                    <a:pt x="84992" y="170181"/>
                  </a:cubicBezTo>
                  <a:cubicBezTo>
                    <a:pt x="85056" y="170181"/>
                    <a:pt x="85125" y="170245"/>
                    <a:pt x="85189" y="170245"/>
                  </a:cubicBezTo>
                  <a:cubicBezTo>
                    <a:pt x="85321" y="170377"/>
                    <a:pt x="85454" y="170446"/>
                    <a:pt x="85522" y="170510"/>
                  </a:cubicBezTo>
                  <a:cubicBezTo>
                    <a:pt x="85586" y="170579"/>
                    <a:pt x="85655" y="170579"/>
                    <a:pt x="85655" y="170579"/>
                  </a:cubicBezTo>
                  <a:cubicBezTo>
                    <a:pt x="85787" y="170711"/>
                    <a:pt x="85920" y="170775"/>
                    <a:pt x="86052" y="170907"/>
                  </a:cubicBezTo>
                  <a:cubicBezTo>
                    <a:pt x="86116" y="170907"/>
                    <a:pt x="86116" y="170907"/>
                    <a:pt x="86185" y="170976"/>
                  </a:cubicBezTo>
                  <a:cubicBezTo>
                    <a:pt x="86317" y="171040"/>
                    <a:pt x="86513" y="171172"/>
                    <a:pt x="86646" y="171305"/>
                  </a:cubicBezTo>
                  <a:lnTo>
                    <a:pt x="86715" y="171305"/>
                  </a:lnTo>
                  <a:cubicBezTo>
                    <a:pt x="86847" y="171437"/>
                    <a:pt x="87043" y="171570"/>
                    <a:pt x="87176" y="171702"/>
                  </a:cubicBezTo>
                  <a:cubicBezTo>
                    <a:pt x="88766" y="172831"/>
                    <a:pt x="90223" y="174087"/>
                    <a:pt x="91617" y="175348"/>
                  </a:cubicBezTo>
                  <a:cubicBezTo>
                    <a:pt x="91945" y="175677"/>
                    <a:pt x="92343" y="176011"/>
                    <a:pt x="92677" y="176339"/>
                  </a:cubicBezTo>
                  <a:cubicBezTo>
                    <a:pt x="91352" y="175014"/>
                    <a:pt x="89958" y="173758"/>
                    <a:pt x="88437" y="172497"/>
                  </a:cubicBezTo>
                  <a:cubicBezTo>
                    <a:pt x="88368" y="172434"/>
                    <a:pt x="88305" y="172365"/>
                    <a:pt x="88236" y="172365"/>
                  </a:cubicBezTo>
                  <a:lnTo>
                    <a:pt x="88236" y="172301"/>
                  </a:lnTo>
                  <a:cubicBezTo>
                    <a:pt x="88040" y="172169"/>
                    <a:pt x="87838" y="172036"/>
                    <a:pt x="87706" y="171904"/>
                  </a:cubicBezTo>
                  <a:cubicBezTo>
                    <a:pt x="87642" y="171904"/>
                    <a:pt x="87642" y="171904"/>
                    <a:pt x="87573" y="171835"/>
                  </a:cubicBezTo>
                  <a:cubicBezTo>
                    <a:pt x="87441" y="171771"/>
                    <a:pt x="87308" y="171639"/>
                    <a:pt x="87112" y="171506"/>
                  </a:cubicBezTo>
                  <a:cubicBezTo>
                    <a:pt x="87112" y="171506"/>
                    <a:pt x="87043" y="171437"/>
                    <a:pt x="86980" y="171437"/>
                  </a:cubicBezTo>
                  <a:cubicBezTo>
                    <a:pt x="86847" y="171305"/>
                    <a:pt x="86715" y="171241"/>
                    <a:pt x="86582" y="171109"/>
                  </a:cubicBezTo>
                  <a:cubicBezTo>
                    <a:pt x="86513" y="171040"/>
                    <a:pt x="86450" y="171040"/>
                    <a:pt x="86381" y="170976"/>
                  </a:cubicBezTo>
                  <a:cubicBezTo>
                    <a:pt x="86248" y="170907"/>
                    <a:pt x="86116" y="170844"/>
                    <a:pt x="85983" y="170711"/>
                  </a:cubicBezTo>
                  <a:cubicBezTo>
                    <a:pt x="85983" y="170711"/>
                    <a:pt x="85920" y="170642"/>
                    <a:pt x="85851" y="170642"/>
                  </a:cubicBezTo>
                  <a:cubicBezTo>
                    <a:pt x="85718" y="170510"/>
                    <a:pt x="85586" y="170446"/>
                    <a:pt x="85454" y="170377"/>
                  </a:cubicBezTo>
                  <a:cubicBezTo>
                    <a:pt x="85390" y="170314"/>
                    <a:pt x="85321" y="170245"/>
                    <a:pt x="85257" y="170245"/>
                  </a:cubicBezTo>
                  <a:cubicBezTo>
                    <a:pt x="85125" y="170181"/>
                    <a:pt x="85056" y="170049"/>
                    <a:pt x="84924" y="169980"/>
                  </a:cubicBezTo>
                  <a:cubicBezTo>
                    <a:pt x="84860" y="169980"/>
                    <a:pt x="84791" y="169916"/>
                    <a:pt x="84728" y="169848"/>
                  </a:cubicBezTo>
                  <a:lnTo>
                    <a:pt x="84330" y="169651"/>
                  </a:lnTo>
                  <a:cubicBezTo>
                    <a:pt x="84261" y="169583"/>
                    <a:pt x="84198" y="169519"/>
                    <a:pt x="84129" y="169519"/>
                  </a:cubicBezTo>
                  <a:cubicBezTo>
                    <a:pt x="83996" y="169450"/>
                    <a:pt x="83933" y="169386"/>
                    <a:pt x="83800" y="169318"/>
                  </a:cubicBezTo>
                  <a:cubicBezTo>
                    <a:pt x="83731" y="169254"/>
                    <a:pt x="83668" y="169185"/>
                    <a:pt x="83535" y="169121"/>
                  </a:cubicBezTo>
                  <a:cubicBezTo>
                    <a:pt x="83466" y="169121"/>
                    <a:pt x="83334" y="169053"/>
                    <a:pt x="83270" y="168989"/>
                  </a:cubicBezTo>
                  <a:cubicBezTo>
                    <a:pt x="83138" y="168920"/>
                    <a:pt x="83069" y="168857"/>
                    <a:pt x="83005" y="168788"/>
                  </a:cubicBezTo>
                  <a:cubicBezTo>
                    <a:pt x="82873" y="168788"/>
                    <a:pt x="82804" y="168724"/>
                    <a:pt x="82671" y="168655"/>
                  </a:cubicBezTo>
                  <a:cubicBezTo>
                    <a:pt x="82608" y="168592"/>
                    <a:pt x="82539" y="168523"/>
                    <a:pt x="82406" y="168523"/>
                  </a:cubicBezTo>
                  <a:cubicBezTo>
                    <a:pt x="82343" y="168459"/>
                    <a:pt x="82210" y="168390"/>
                    <a:pt x="82141" y="168327"/>
                  </a:cubicBezTo>
                  <a:cubicBezTo>
                    <a:pt x="82009" y="168258"/>
                    <a:pt x="81945" y="168258"/>
                    <a:pt x="81876" y="168194"/>
                  </a:cubicBezTo>
                  <a:cubicBezTo>
                    <a:pt x="81744" y="168125"/>
                    <a:pt x="81680" y="168062"/>
                    <a:pt x="81548" y="168062"/>
                  </a:cubicBezTo>
                  <a:cubicBezTo>
                    <a:pt x="81479" y="167993"/>
                    <a:pt x="81415" y="167929"/>
                    <a:pt x="81283" y="167929"/>
                  </a:cubicBezTo>
                  <a:cubicBezTo>
                    <a:pt x="81214" y="167860"/>
                    <a:pt x="81150" y="167797"/>
                    <a:pt x="81018" y="167728"/>
                  </a:cubicBezTo>
                  <a:cubicBezTo>
                    <a:pt x="80949" y="167728"/>
                    <a:pt x="80817" y="167664"/>
                    <a:pt x="80753" y="167595"/>
                  </a:cubicBezTo>
                  <a:cubicBezTo>
                    <a:pt x="80684" y="167595"/>
                    <a:pt x="80552" y="167532"/>
                    <a:pt x="80488" y="167463"/>
                  </a:cubicBezTo>
                  <a:cubicBezTo>
                    <a:pt x="80355" y="167463"/>
                    <a:pt x="80287" y="167399"/>
                    <a:pt x="80223" y="167330"/>
                  </a:cubicBezTo>
                  <a:cubicBezTo>
                    <a:pt x="80091" y="167267"/>
                    <a:pt x="80022" y="167267"/>
                    <a:pt x="79958" y="167198"/>
                  </a:cubicBezTo>
                  <a:cubicBezTo>
                    <a:pt x="79826" y="167198"/>
                    <a:pt x="79757" y="167134"/>
                    <a:pt x="79693" y="167065"/>
                  </a:cubicBezTo>
                  <a:cubicBezTo>
                    <a:pt x="79561" y="167065"/>
                    <a:pt x="79492" y="167002"/>
                    <a:pt x="79359" y="166933"/>
                  </a:cubicBezTo>
                  <a:cubicBezTo>
                    <a:pt x="79296" y="166933"/>
                    <a:pt x="79227" y="166869"/>
                    <a:pt x="79094" y="166800"/>
                  </a:cubicBezTo>
                  <a:cubicBezTo>
                    <a:pt x="79031" y="166800"/>
                    <a:pt x="78962" y="166737"/>
                    <a:pt x="78829" y="166737"/>
                  </a:cubicBezTo>
                  <a:cubicBezTo>
                    <a:pt x="78766" y="166668"/>
                    <a:pt x="78697" y="166604"/>
                    <a:pt x="78564" y="166604"/>
                  </a:cubicBezTo>
                  <a:cubicBezTo>
                    <a:pt x="78501" y="166535"/>
                    <a:pt x="78432" y="166535"/>
                    <a:pt x="78299" y="166472"/>
                  </a:cubicBezTo>
                  <a:cubicBezTo>
                    <a:pt x="78236" y="166403"/>
                    <a:pt x="78103" y="166403"/>
                    <a:pt x="78034" y="166339"/>
                  </a:cubicBezTo>
                  <a:cubicBezTo>
                    <a:pt x="77971" y="166339"/>
                    <a:pt x="77838" y="166270"/>
                    <a:pt x="77769" y="166207"/>
                  </a:cubicBezTo>
                  <a:cubicBezTo>
                    <a:pt x="77706" y="166207"/>
                    <a:pt x="77573" y="166138"/>
                    <a:pt x="77504" y="166138"/>
                  </a:cubicBezTo>
                  <a:cubicBezTo>
                    <a:pt x="77441" y="166074"/>
                    <a:pt x="77308" y="166074"/>
                    <a:pt x="77239" y="166005"/>
                  </a:cubicBezTo>
                  <a:cubicBezTo>
                    <a:pt x="77176" y="166005"/>
                    <a:pt x="77043" y="165942"/>
                    <a:pt x="76974" y="165942"/>
                  </a:cubicBezTo>
                  <a:cubicBezTo>
                    <a:pt x="76911" y="165873"/>
                    <a:pt x="76842" y="165873"/>
                    <a:pt x="76709" y="165809"/>
                  </a:cubicBezTo>
                  <a:cubicBezTo>
                    <a:pt x="76646" y="165740"/>
                    <a:pt x="76577" y="165740"/>
                    <a:pt x="76445" y="165677"/>
                  </a:cubicBezTo>
                  <a:cubicBezTo>
                    <a:pt x="76381" y="165677"/>
                    <a:pt x="76312" y="165608"/>
                    <a:pt x="76180" y="165608"/>
                  </a:cubicBezTo>
                  <a:cubicBezTo>
                    <a:pt x="76116" y="165544"/>
                    <a:pt x="76047" y="165544"/>
                    <a:pt x="75983" y="165475"/>
                  </a:cubicBezTo>
                  <a:cubicBezTo>
                    <a:pt x="75851" y="165475"/>
                    <a:pt x="75782" y="165475"/>
                    <a:pt x="75719" y="165412"/>
                  </a:cubicBezTo>
                  <a:cubicBezTo>
                    <a:pt x="75586" y="165412"/>
                    <a:pt x="75517" y="165343"/>
                    <a:pt x="75454" y="165343"/>
                  </a:cubicBezTo>
                  <a:cubicBezTo>
                    <a:pt x="75385" y="165279"/>
                    <a:pt x="75252" y="165279"/>
                    <a:pt x="75189" y="165211"/>
                  </a:cubicBezTo>
                  <a:cubicBezTo>
                    <a:pt x="75120" y="165211"/>
                    <a:pt x="74987" y="165147"/>
                    <a:pt x="74924" y="165147"/>
                  </a:cubicBezTo>
                  <a:cubicBezTo>
                    <a:pt x="74855" y="165078"/>
                    <a:pt x="74791" y="165078"/>
                    <a:pt x="74659" y="165078"/>
                  </a:cubicBezTo>
                  <a:cubicBezTo>
                    <a:pt x="74590" y="165014"/>
                    <a:pt x="74526" y="165014"/>
                    <a:pt x="74457" y="164946"/>
                  </a:cubicBezTo>
                  <a:cubicBezTo>
                    <a:pt x="74325" y="164946"/>
                    <a:pt x="74261" y="164882"/>
                    <a:pt x="74192" y="164882"/>
                  </a:cubicBezTo>
                  <a:cubicBezTo>
                    <a:pt x="74060" y="164882"/>
                    <a:pt x="73996" y="164813"/>
                    <a:pt x="73927" y="164813"/>
                  </a:cubicBezTo>
                  <a:cubicBezTo>
                    <a:pt x="73864" y="164749"/>
                    <a:pt x="73731" y="164749"/>
                    <a:pt x="73662" y="164681"/>
                  </a:cubicBezTo>
                  <a:cubicBezTo>
                    <a:pt x="73599" y="164681"/>
                    <a:pt x="73530" y="164681"/>
                    <a:pt x="73466" y="164617"/>
                  </a:cubicBezTo>
                  <a:cubicBezTo>
                    <a:pt x="73334" y="164617"/>
                    <a:pt x="73265" y="164548"/>
                    <a:pt x="73201" y="164548"/>
                  </a:cubicBezTo>
                  <a:cubicBezTo>
                    <a:pt x="73132" y="164548"/>
                    <a:pt x="73000" y="164484"/>
                    <a:pt x="72936" y="164484"/>
                  </a:cubicBezTo>
                  <a:cubicBezTo>
                    <a:pt x="72867" y="164484"/>
                    <a:pt x="72804" y="164416"/>
                    <a:pt x="72671" y="164416"/>
                  </a:cubicBezTo>
                  <a:cubicBezTo>
                    <a:pt x="72602" y="164352"/>
                    <a:pt x="72539" y="164352"/>
                    <a:pt x="72470" y="164352"/>
                  </a:cubicBezTo>
                  <a:cubicBezTo>
                    <a:pt x="72406" y="164283"/>
                    <a:pt x="72274" y="164283"/>
                    <a:pt x="72205" y="164283"/>
                  </a:cubicBezTo>
                  <a:cubicBezTo>
                    <a:pt x="68628" y="163223"/>
                    <a:pt x="64590" y="162365"/>
                    <a:pt x="59953" y="161898"/>
                  </a:cubicBezTo>
                  <a:cubicBezTo>
                    <a:pt x="58760" y="161766"/>
                    <a:pt x="57499" y="161570"/>
                    <a:pt x="56243" y="161437"/>
                  </a:cubicBezTo>
                  <a:cubicBezTo>
                    <a:pt x="53525" y="161103"/>
                    <a:pt x="50811" y="160706"/>
                    <a:pt x="47960" y="160176"/>
                  </a:cubicBezTo>
                  <a:close/>
                  <a:moveTo>
                    <a:pt x="160112" y="54187"/>
                  </a:moveTo>
                  <a:cubicBezTo>
                    <a:pt x="160573" y="54389"/>
                    <a:pt x="161039" y="54521"/>
                    <a:pt x="161500" y="54717"/>
                  </a:cubicBezTo>
                  <a:cubicBezTo>
                    <a:pt x="162364" y="55051"/>
                    <a:pt x="163222" y="55380"/>
                    <a:pt x="164086" y="55777"/>
                  </a:cubicBezTo>
                  <a:cubicBezTo>
                    <a:pt x="169518" y="57966"/>
                    <a:pt x="174351" y="60616"/>
                    <a:pt x="178458" y="64389"/>
                  </a:cubicBezTo>
                  <a:cubicBezTo>
                    <a:pt x="182565" y="68167"/>
                    <a:pt x="185877" y="73133"/>
                    <a:pt x="188199" y="80091"/>
                  </a:cubicBezTo>
                  <a:cubicBezTo>
                    <a:pt x="190451" y="86583"/>
                    <a:pt x="191574" y="94066"/>
                    <a:pt x="191574" y="101686"/>
                  </a:cubicBezTo>
                  <a:cubicBezTo>
                    <a:pt x="191574" y="112153"/>
                    <a:pt x="189391" y="122948"/>
                    <a:pt x="184818" y="132222"/>
                  </a:cubicBezTo>
                  <a:cubicBezTo>
                    <a:pt x="180249" y="141564"/>
                    <a:pt x="173228" y="149445"/>
                    <a:pt x="163556" y="153949"/>
                  </a:cubicBezTo>
                  <a:cubicBezTo>
                    <a:pt x="159714" y="155804"/>
                    <a:pt x="156598" y="159450"/>
                    <a:pt x="153816" y="163822"/>
                  </a:cubicBezTo>
                  <a:cubicBezTo>
                    <a:pt x="149576" y="170446"/>
                    <a:pt x="145999" y="178793"/>
                    <a:pt x="141362" y="185481"/>
                  </a:cubicBezTo>
                  <a:cubicBezTo>
                    <a:pt x="139047" y="188862"/>
                    <a:pt x="136529" y="191777"/>
                    <a:pt x="133482" y="193896"/>
                  </a:cubicBezTo>
                  <a:cubicBezTo>
                    <a:pt x="130499" y="196016"/>
                    <a:pt x="127054" y="197272"/>
                    <a:pt x="122947" y="197272"/>
                  </a:cubicBezTo>
                  <a:cubicBezTo>
                    <a:pt x="121092" y="197272"/>
                    <a:pt x="119105" y="197007"/>
                    <a:pt x="116985" y="196477"/>
                  </a:cubicBezTo>
                  <a:cubicBezTo>
                    <a:pt x="112019" y="195152"/>
                    <a:pt x="108310" y="192635"/>
                    <a:pt x="104998" y="189455"/>
                  </a:cubicBezTo>
                  <a:cubicBezTo>
                    <a:pt x="101553" y="186212"/>
                    <a:pt x="98506" y="182238"/>
                    <a:pt x="94796" y="178395"/>
                  </a:cubicBezTo>
                  <a:cubicBezTo>
                    <a:pt x="94595" y="178131"/>
                    <a:pt x="94399" y="177929"/>
                    <a:pt x="94198" y="177733"/>
                  </a:cubicBezTo>
                  <a:lnTo>
                    <a:pt x="94198" y="177733"/>
                  </a:lnTo>
                  <a:cubicBezTo>
                    <a:pt x="94330" y="177929"/>
                    <a:pt x="94531" y="178131"/>
                    <a:pt x="94728" y="178327"/>
                  </a:cubicBezTo>
                  <a:cubicBezTo>
                    <a:pt x="95061" y="178724"/>
                    <a:pt x="95459" y="179122"/>
                    <a:pt x="95787" y="179588"/>
                  </a:cubicBezTo>
                  <a:cubicBezTo>
                    <a:pt x="99036" y="183096"/>
                    <a:pt x="101818" y="186541"/>
                    <a:pt x="104929" y="189524"/>
                  </a:cubicBezTo>
                  <a:cubicBezTo>
                    <a:pt x="108241" y="192704"/>
                    <a:pt x="111951" y="195285"/>
                    <a:pt x="116985" y="196546"/>
                  </a:cubicBezTo>
                  <a:cubicBezTo>
                    <a:pt x="119105" y="197076"/>
                    <a:pt x="121092" y="197341"/>
                    <a:pt x="122947" y="197341"/>
                  </a:cubicBezTo>
                  <a:cubicBezTo>
                    <a:pt x="128448" y="197341"/>
                    <a:pt x="132820" y="195089"/>
                    <a:pt x="136460" y="191575"/>
                  </a:cubicBezTo>
                  <a:cubicBezTo>
                    <a:pt x="141892" y="186345"/>
                    <a:pt x="145803" y="178327"/>
                    <a:pt x="149841" y="170907"/>
                  </a:cubicBezTo>
                  <a:cubicBezTo>
                    <a:pt x="153816" y="163557"/>
                    <a:pt x="157859" y="156800"/>
                    <a:pt x="163620" y="154082"/>
                  </a:cubicBezTo>
                  <a:cubicBezTo>
                    <a:pt x="173291" y="149514"/>
                    <a:pt x="180313" y="141628"/>
                    <a:pt x="184886" y="132290"/>
                  </a:cubicBezTo>
                  <a:cubicBezTo>
                    <a:pt x="189523" y="122948"/>
                    <a:pt x="191707" y="112153"/>
                    <a:pt x="191707" y="101686"/>
                  </a:cubicBezTo>
                  <a:cubicBezTo>
                    <a:pt x="191707" y="94066"/>
                    <a:pt x="190514" y="86583"/>
                    <a:pt x="188331" y="80022"/>
                  </a:cubicBezTo>
                  <a:cubicBezTo>
                    <a:pt x="185946" y="73069"/>
                    <a:pt x="182634" y="68098"/>
                    <a:pt x="178527" y="64325"/>
                  </a:cubicBezTo>
                  <a:cubicBezTo>
                    <a:pt x="173954" y="60086"/>
                    <a:pt x="168389" y="57304"/>
                    <a:pt x="162231" y="54850"/>
                  </a:cubicBezTo>
                  <a:cubicBezTo>
                    <a:pt x="161633" y="54654"/>
                    <a:pt x="161039" y="54452"/>
                    <a:pt x="160509" y="54256"/>
                  </a:cubicBezTo>
                  <a:cubicBezTo>
                    <a:pt x="160377" y="54256"/>
                    <a:pt x="160244" y="54187"/>
                    <a:pt x="160112" y="5418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5" name="Google Shape;735;p38"/>
            <p:cNvSpPr/>
            <p:nvPr/>
          </p:nvSpPr>
          <p:spPr>
            <a:xfrm>
              <a:off x="1388275" y="354050"/>
              <a:ext cx="4850575" cy="5009700"/>
            </a:xfrm>
            <a:custGeom>
              <a:avLst/>
              <a:gdLst/>
              <a:ahLst/>
              <a:cxnLst/>
              <a:rect l="l" t="t" r="r" b="b"/>
              <a:pathLst>
                <a:path w="194023" h="200388" extrusionOk="0">
                  <a:moveTo>
                    <a:pt x="103668" y="17292"/>
                  </a:moveTo>
                  <a:lnTo>
                    <a:pt x="103668" y="17292"/>
                  </a:lnTo>
                  <a:cubicBezTo>
                    <a:pt x="103737" y="17425"/>
                    <a:pt x="103869" y="17557"/>
                    <a:pt x="103933" y="17689"/>
                  </a:cubicBezTo>
                  <a:cubicBezTo>
                    <a:pt x="103998" y="17755"/>
                    <a:pt x="104063" y="17835"/>
                    <a:pt x="104128" y="17916"/>
                  </a:cubicBezTo>
                  <a:lnTo>
                    <a:pt x="104128" y="17916"/>
                  </a:lnTo>
                  <a:cubicBezTo>
                    <a:pt x="103975" y="17704"/>
                    <a:pt x="103821" y="17496"/>
                    <a:pt x="103668" y="17292"/>
                  </a:cubicBezTo>
                  <a:close/>
                  <a:moveTo>
                    <a:pt x="104128" y="17916"/>
                  </a:moveTo>
                  <a:lnTo>
                    <a:pt x="104128" y="17916"/>
                  </a:lnTo>
                  <a:cubicBezTo>
                    <a:pt x="104572" y="18528"/>
                    <a:pt x="105014" y="19167"/>
                    <a:pt x="105459" y="19809"/>
                  </a:cubicBezTo>
                  <a:cubicBezTo>
                    <a:pt x="105522" y="19942"/>
                    <a:pt x="105591" y="20005"/>
                    <a:pt x="105655" y="20138"/>
                  </a:cubicBezTo>
                  <a:lnTo>
                    <a:pt x="105724" y="20138"/>
                  </a:lnTo>
                  <a:cubicBezTo>
                    <a:pt x="105856" y="20270"/>
                    <a:pt x="105920" y="20403"/>
                    <a:pt x="106052" y="20604"/>
                  </a:cubicBezTo>
                  <a:cubicBezTo>
                    <a:pt x="106052" y="20604"/>
                    <a:pt x="106052" y="20668"/>
                    <a:pt x="106121" y="20668"/>
                  </a:cubicBezTo>
                  <a:cubicBezTo>
                    <a:pt x="106185" y="20800"/>
                    <a:pt x="106254" y="20933"/>
                    <a:pt x="106386" y="21002"/>
                  </a:cubicBezTo>
                  <a:cubicBezTo>
                    <a:pt x="106386" y="21065"/>
                    <a:pt x="106450" y="21134"/>
                    <a:pt x="106450" y="21198"/>
                  </a:cubicBezTo>
                  <a:cubicBezTo>
                    <a:pt x="106582" y="21267"/>
                    <a:pt x="106651" y="21399"/>
                    <a:pt x="106715" y="21463"/>
                  </a:cubicBezTo>
                  <a:cubicBezTo>
                    <a:pt x="106784" y="21532"/>
                    <a:pt x="106784" y="21595"/>
                    <a:pt x="106847" y="21664"/>
                  </a:cubicBezTo>
                  <a:cubicBezTo>
                    <a:pt x="106916" y="21728"/>
                    <a:pt x="106980" y="21860"/>
                    <a:pt x="107049" y="21929"/>
                  </a:cubicBezTo>
                  <a:lnTo>
                    <a:pt x="107245" y="22125"/>
                  </a:lnTo>
                  <a:cubicBezTo>
                    <a:pt x="107314" y="22258"/>
                    <a:pt x="107377" y="22326"/>
                    <a:pt x="107446" y="22390"/>
                  </a:cubicBezTo>
                  <a:cubicBezTo>
                    <a:pt x="107446" y="22459"/>
                    <a:pt x="107510" y="22523"/>
                    <a:pt x="107579" y="22591"/>
                  </a:cubicBezTo>
                  <a:cubicBezTo>
                    <a:pt x="107642" y="22724"/>
                    <a:pt x="107711" y="22788"/>
                    <a:pt x="107775" y="22856"/>
                  </a:cubicBezTo>
                  <a:cubicBezTo>
                    <a:pt x="107844" y="22920"/>
                    <a:pt x="107907" y="22989"/>
                    <a:pt x="107976" y="23121"/>
                  </a:cubicBezTo>
                  <a:cubicBezTo>
                    <a:pt x="107976" y="23185"/>
                    <a:pt x="108040" y="23254"/>
                    <a:pt x="108109" y="23317"/>
                  </a:cubicBezTo>
                  <a:cubicBezTo>
                    <a:pt x="108172" y="23386"/>
                    <a:pt x="108241" y="23519"/>
                    <a:pt x="108305" y="23582"/>
                  </a:cubicBezTo>
                  <a:cubicBezTo>
                    <a:pt x="108374" y="23651"/>
                    <a:pt x="108437" y="23715"/>
                    <a:pt x="108437" y="23784"/>
                  </a:cubicBezTo>
                  <a:cubicBezTo>
                    <a:pt x="108506" y="23847"/>
                    <a:pt x="108570" y="23980"/>
                    <a:pt x="108639" y="24049"/>
                  </a:cubicBezTo>
                  <a:lnTo>
                    <a:pt x="108835" y="24245"/>
                  </a:lnTo>
                  <a:cubicBezTo>
                    <a:pt x="108903" y="24314"/>
                    <a:pt x="108967" y="24446"/>
                    <a:pt x="109036" y="24510"/>
                  </a:cubicBezTo>
                  <a:cubicBezTo>
                    <a:pt x="109100" y="24579"/>
                    <a:pt x="109100" y="24642"/>
                    <a:pt x="109168" y="24711"/>
                  </a:cubicBezTo>
                  <a:lnTo>
                    <a:pt x="109232" y="24711"/>
                  </a:lnTo>
                  <a:cubicBezTo>
                    <a:pt x="109232" y="24775"/>
                    <a:pt x="109301" y="24907"/>
                    <a:pt x="109365" y="24976"/>
                  </a:cubicBezTo>
                  <a:lnTo>
                    <a:pt x="109566" y="25172"/>
                  </a:lnTo>
                  <a:cubicBezTo>
                    <a:pt x="109630" y="25241"/>
                    <a:pt x="109698" y="25305"/>
                    <a:pt x="109762" y="25437"/>
                  </a:cubicBezTo>
                  <a:cubicBezTo>
                    <a:pt x="109831" y="25506"/>
                    <a:pt x="109831" y="25570"/>
                    <a:pt x="109894" y="25570"/>
                  </a:cubicBezTo>
                  <a:cubicBezTo>
                    <a:pt x="109963" y="25702"/>
                    <a:pt x="110027" y="25771"/>
                    <a:pt x="110096" y="25904"/>
                  </a:cubicBezTo>
                  <a:cubicBezTo>
                    <a:pt x="110159" y="25967"/>
                    <a:pt x="110228" y="25967"/>
                    <a:pt x="110228" y="26036"/>
                  </a:cubicBezTo>
                  <a:cubicBezTo>
                    <a:pt x="110292" y="26169"/>
                    <a:pt x="110424" y="26232"/>
                    <a:pt x="110493" y="26365"/>
                  </a:cubicBezTo>
                  <a:lnTo>
                    <a:pt x="110626" y="26497"/>
                  </a:lnTo>
                  <a:cubicBezTo>
                    <a:pt x="110689" y="26630"/>
                    <a:pt x="110758" y="26699"/>
                    <a:pt x="110822" y="26762"/>
                  </a:cubicBezTo>
                  <a:cubicBezTo>
                    <a:pt x="110891" y="26831"/>
                    <a:pt x="110891" y="26895"/>
                    <a:pt x="110954" y="26963"/>
                  </a:cubicBezTo>
                  <a:cubicBezTo>
                    <a:pt x="111023" y="27027"/>
                    <a:pt x="111087" y="27160"/>
                    <a:pt x="111219" y="27228"/>
                  </a:cubicBezTo>
                  <a:cubicBezTo>
                    <a:pt x="111219" y="27292"/>
                    <a:pt x="111288" y="27361"/>
                    <a:pt x="111352" y="27425"/>
                  </a:cubicBezTo>
                  <a:cubicBezTo>
                    <a:pt x="111421" y="27493"/>
                    <a:pt x="111484" y="27626"/>
                    <a:pt x="111553" y="27690"/>
                  </a:cubicBezTo>
                  <a:cubicBezTo>
                    <a:pt x="111617" y="27758"/>
                    <a:pt x="111617" y="27822"/>
                    <a:pt x="111686" y="27822"/>
                  </a:cubicBezTo>
                  <a:cubicBezTo>
                    <a:pt x="111749" y="27954"/>
                    <a:pt x="111818" y="28023"/>
                    <a:pt x="111951" y="28156"/>
                  </a:cubicBezTo>
                  <a:lnTo>
                    <a:pt x="112083" y="28288"/>
                  </a:lnTo>
                  <a:cubicBezTo>
                    <a:pt x="112147" y="28352"/>
                    <a:pt x="112216" y="28484"/>
                    <a:pt x="112279" y="28553"/>
                  </a:cubicBezTo>
                  <a:cubicBezTo>
                    <a:pt x="112348" y="28617"/>
                    <a:pt x="112348" y="28686"/>
                    <a:pt x="112412" y="28749"/>
                  </a:cubicBezTo>
                  <a:cubicBezTo>
                    <a:pt x="112481" y="28818"/>
                    <a:pt x="112544" y="28951"/>
                    <a:pt x="112677" y="29014"/>
                  </a:cubicBezTo>
                  <a:cubicBezTo>
                    <a:pt x="112677" y="29083"/>
                    <a:pt x="112746" y="29147"/>
                    <a:pt x="112746" y="29147"/>
                  </a:cubicBezTo>
                  <a:cubicBezTo>
                    <a:pt x="112878" y="29279"/>
                    <a:pt x="112942" y="29348"/>
                    <a:pt x="113011" y="29481"/>
                  </a:cubicBezTo>
                  <a:cubicBezTo>
                    <a:pt x="113074" y="29481"/>
                    <a:pt x="113074" y="29544"/>
                    <a:pt x="113143" y="29613"/>
                  </a:cubicBezTo>
                  <a:cubicBezTo>
                    <a:pt x="113207" y="29677"/>
                    <a:pt x="113275" y="29809"/>
                    <a:pt x="113408" y="29878"/>
                  </a:cubicBezTo>
                  <a:cubicBezTo>
                    <a:pt x="113408" y="29942"/>
                    <a:pt x="113472" y="30011"/>
                    <a:pt x="113540" y="30011"/>
                  </a:cubicBezTo>
                  <a:cubicBezTo>
                    <a:pt x="113604" y="30143"/>
                    <a:pt x="113673" y="30207"/>
                    <a:pt x="113737" y="30276"/>
                  </a:cubicBezTo>
                  <a:cubicBezTo>
                    <a:pt x="113805" y="30339"/>
                    <a:pt x="113805" y="30408"/>
                    <a:pt x="113869" y="30472"/>
                  </a:cubicBezTo>
                  <a:cubicBezTo>
                    <a:pt x="113938" y="30541"/>
                    <a:pt x="114002" y="30604"/>
                    <a:pt x="114070" y="30737"/>
                  </a:cubicBezTo>
                  <a:cubicBezTo>
                    <a:pt x="114134" y="30806"/>
                    <a:pt x="114203" y="30806"/>
                    <a:pt x="114266" y="30869"/>
                  </a:cubicBezTo>
                  <a:cubicBezTo>
                    <a:pt x="114335" y="30938"/>
                    <a:pt x="114399" y="31071"/>
                    <a:pt x="114468" y="31134"/>
                  </a:cubicBezTo>
                  <a:cubicBezTo>
                    <a:pt x="114531" y="31203"/>
                    <a:pt x="114531" y="31267"/>
                    <a:pt x="114600" y="31267"/>
                  </a:cubicBezTo>
                  <a:cubicBezTo>
                    <a:pt x="114664" y="31399"/>
                    <a:pt x="114733" y="31468"/>
                    <a:pt x="114796" y="31532"/>
                  </a:cubicBezTo>
                  <a:lnTo>
                    <a:pt x="114998" y="31733"/>
                  </a:lnTo>
                  <a:lnTo>
                    <a:pt x="115194" y="31929"/>
                  </a:lnTo>
                  <a:cubicBezTo>
                    <a:pt x="115263" y="31998"/>
                    <a:pt x="115263" y="32062"/>
                    <a:pt x="115326" y="32130"/>
                  </a:cubicBezTo>
                  <a:lnTo>
                    <a:pt x="115528" y="32327"/>
                  </a:lnTo>
                  <a:lnTo>
                    <a:pt x="115724" y="32528"/>
                  </a:lnTo>
                  <a:lnTo>
                    <a:pt x="115925" y="32724"/>
                  </a:lnTo>
                  <a:cubicBezTo>
                    <a:pt x="115989" y="32793"/>
                    <a:pt x="115989" y="32856"/>
                    <a:pt x="116058" y="32925"/>
                  </a:cubicBezTo>
                  <a:lnTo>
                    <a:pt x="116254" y="33121"/>
                  </a:lnTo>
                  <a:lnTo>
                    <a:pt x="116455" y="33323"/>
                  </a:lnTo>
                  <a:lnTo>
                    <a:pt x="116651" y="33519"/>
                  </a:lnTo>
                  <a:cubicBezTo>
                    <a:pt x="116720" y="33588"/>
                    <a:pt x="116720" y="33651"/>
                    <a:pt x="116784" y="33720"/>
                  </a:cubicBezTo>
                  <a:lnTo>
                    <a:pt x="116985" y="33916"/>
                  </a:lnTo>
                  <a:cubicBezTo>
                    <a:pt x="117049" y="33985"/>
                    <a:pt x="117118" y="34049"/>
                    <a:pt x="117181" y="34049"/>
                  </a:cubicBezTo>
                  <a:cubicBezTo>
                    <a:pt x="117250" y="34118"/>
                    <a:pt x="117314" y="34250"/>
                    <a:pt x="117383" y="34314"/>
                  </a:cubicBezTo>
                  <a:lnTo>
                    <a:pt x="117515" y="34446"/>
                  </a:lnTo>
                  <a:cubicBezTo>
                    <a:pt x="120695" y="37695"/>
                    <a:pt x="124139" y="40610"/>
                    <a:pt x="127849" y="42729"/>
                  </a:cubicBezTo>
                  <a:cubicBezTo>
                    <a:pt x="134341" y="46502"/>
                    <a:pt x="140896" y="49020"/>
                    <a:pt x="147123" y="51139"/>
                  </a:cubicBezTo>
                  <a:cubicBezTo>
                    <a:pt x="147192" y="51139"/>
                    <a:pt x="147255" y="51208"/>
                    <a:pt x="147324" y="51208"/>
                  </a:cubicBezTo>
                  <a:cubicBezTo>
                    <a:pt x="147388" y="51208"/>
                    <a:pt x="147457" y="51272"/>
                    <a:pt x="147457" y="51272"/>
                  </a:cubicBezTo>
                  <a:cubicBezTo>
                    <a:pt x="147589" y="51272"/>
                    <a:pt x="147653" y="51341"/>
                    <a:pt x="147722" y="51341"/>
                  </a:cubicBezTo>
                  <a:cubicBezTo>
                    <a:pt x="147722" y="51341"/>
                    <a:pt x="147785" y="51341"/>
                    <a:pt x="147854" y="51404"/>
                  </a:cubicBezTo>
                  <a:cubicBezTo>
                    <a:pt x="147918" y="51404"/>
                    <a:pt x="147987" y="51404"/>
                    <a:pt x="148050" y="51473"/>
                  </a:cubicBezTo>
                  <a:cubicBezTo>
                    <a:pt x="148119" y="51473"/>
                    <a:pt x="148183" y="51473"/>
                    <a:pt x="148183" y="51537"/>
                  </a:cubicBezTo>
                  <a:cubicBezTo>
                    <a:pt x="148252" y="51537"/>
                    <a:pt x="148315" y="51537"/>
                    <a:pt x="148448" y="51606"/>
                  </a:cubicBezTo>
                  <a:lnTo>
                    <a:pt x="148580" y="51606"/>
                  </a:lnTo>
                  <a:cubicBezTo>
                    <a:pt x="148649" y="51669"/>
                    <a:pt x="148713" y="51669"/>
                    <a:pt x="148782" y="51669"/>
                  </a:cubicBezTo>
                  <a:cubicBezTo>
                    <a:pt x="148845" y="51738"/>
                    <a:pt x="148914" y="51738"/>
                    <a:pt x="148914" y="51738"/>
                  </a:cubicBezTo>
                  <a:cubicBezTo>
                    <a:pt x="148978" y="51738"/>
                    <a:pt x="149047" y="51802"/>
                    <a:pt x="149110" y="51802"/>
                  </a:cubicBezTo>
                  <a:cubicBezTo>
                    <a:pt x="149179" y="51802"/>
                    <a:pt x="149243" y="51871"/>
                    <a:pt x="149312" y="51871"/>
                  </a:cubicBezTo>
                  <a:cubicBezTo>
                    <a:pt x="149375" y="51871"/>
                    <a:pt x="149444" y="51934"/>
                    <a:pt x="149508" y="51934"/>
                  </a:cubicBezTo>
                  <a:cubicBezTo>
                    <a:pt x="149576" y="51934"/>
                    <a:pt x="149576" y="51934"/>
                    <a:pt x="149640" y="52003"/>
                  </a:cubicBezTo>
                  <a:cubicBezTo>
                    <a:pt x="149709" y="52003"/>
                    <a:pt x="149773" y="52003"/>
                    <a:pt x="149841" y="52067"/>
                  </a:cubicBezTo>
                  <a:cubicBezTo>
                    <a:pt x="149905" y="52067"/>
                    <a:pt x="149974" y="52067"/>
                    <a:pt x="150038" y="52136"/>
                  </a:cubicBezTo>
                  <a:lnTo>
                    <a:pt x="150239" y="52136"/>
                  </a:lnTo>
                  <a:cubicBezTo>
                    <a:pt x="150239" y="52199"/>
                    <a:pt x="150303" y="52199"/>
                    <a:pt x="150371" y="52199"/>
                  </a:cubicBezTo>
                  <a:cubicBezTo>
                    <a:pt x="150435" y="52268"/>
                    <a:pt x="150504" y="52268"/>
                    <a:pt x="150567" y="52268"/>
                  </a:cubicBezTo>
                  <a:cubicBezTo>
                    <a:pt x="150636" y="52332"/>
                    <a:pt x="150700" y="52332"/>
                    <a:pt x="150769" y="52332"/>
                  </a:cubicBezTo>
                  <a:cubicBezTo>
                    <a:pt x="150832" y="52332"/>
                    <a:pt x="150901" y="52401"/>
                    <a:pt x="150965" y="52401"/>
                  </a:cubicBezTo>
                  <a:cubicBezTo>
                    <a:pt x="150965" y="52401"/>
                    <a:pt x="151034" y="52464"/>
                    <a:pt x="151097" y="52464"/>
                  </a:cubicBezTo>
                  <a:cubicBezTo>
                    <a:pt x="151166" y="52464"/>
                    <a:pt x="151230" y="52464"/>
                    <a:pt x="151299" y="52533"/>
                  </a:cubicBezTo>
                  <a:cubicBezTo>
                    <a:pt x="151362" y="52533"/>
                    <a:pt x="151431" y="52533"/>
                    <a:pt x="151431" y="52597"/>
                  </a:cubicBezTo>
                  <a:lnTo>
                    <a:pt x="151627" y="52597"/>
                  </a:lnTo>
                  <a:cubicBezTo>
                    <a:pt x="151696" y="52666"/>
                    <a:pt x="151760" y="52666"/>
                    <a:pt x="151829" y="52666"/>
                  </a:cubicBezTo>
                  <a:cubicBezTo>
                    <a:pt x="151892" y="52729"/>
                    <a:pt x="151961" y="52729"/>
                    <a:pt x="152025" y="52729"/>
                  </a:cubicBezTo>
                  <a:cubicBezTo>
                    <a:pt x="152094" y="52798"/>
                    <a:pt x="152094" y="52798"/>
                    <a:pt x="152157" y="52798"/>
                  </a:cubicBezTo>
                  <a:cubicBezTo>
                    <a:pt x="152226" y="52798"/>
                    <a:pt x="152290" y="52862"/>
                    <a:pt x="152359" y="52862"/>
                  </a:cubicBezTo>
                  <a:cubicBezTo>
                    <a:pt x="152422" y="52862"/>
                    <a:pt x="152491" y="52862"/>
                    <a:pt x="152555" y="52931"/>
                  </a:cubicBezTo>
                  <a:cubicBezTo>
                    <a:pt x="152624" y="52931"/>
                    <a:pt x="152687" y="52931"/>
                    <a:pt x="152756" y="52994"/>
                  </a:cubicBezTo>
                  <a:lnTo>
                    <a:pt x="152889" y="52994"/>
                  </a:lnTo>
                  <a:cubicBezTo>
                    <a:pt x="152952" y="53063"/>
                    <a:pt x="153021" y="53063"/>
                    <a:pt x="153085" y="53063"/>
                  </a:cubicBezTo>
                  <a:cubicBezTo>
                    <a:pt x="153154" y="53127"/>
                    <a:pt x="153217" y="53127"/>
                    <a:pt x="153286" y="53127"/>
                  </a:cubicBezTo>
                  <a:cubicBezTo>
                    <a:pt x="153350" y="53196"/>
                    <a:pt x="153419" y="53196"/>
                    <a:pt x="153482" y="53196"/>
                  </a:cubicBezTo>
                  <a:cubicBezTo>
                    <a:pt x="153551" y="53196"/>
                    <a:pt x="153551" y="53259"/>
                    <a:pt x="153615" y="53259"/>
                  </a:cubicBezTo>
                  <a:cubicBezTo>
                    <a:pt x="153684" y="53259"/>
                    <a:pt x="153747" y="53328"/>
                    <a:pt x="153816" y="53328"/>
                  </a:cubicBezTo>
                  <a:cubicBezTo>
                    <a:pt x="153880" y="53328"/>
                    <a:pt x="153949" y="53328"/>
                    <a:pt x="153949" y="53392"/>
                  </a:cubicBezTo>
                  <a:cubicBezTo>
                    <a:pt x="154081" y="53392"/>
                    <a:pt x="154145" y="53392"/>
                    <a:pt x="154213" y="53461"/>
                  </a:cubicBezTo>
                  <a:lnTo>
                    <a:pt x="154346" y="53461"/>
                  </a:lnTo>
                  <a:cubicBezTo>
                    <a:pt x="154410" y="53524"/>
                    <a:pt x="154478" y="53524"/>
                    <a:pt x="154542" y="53524"/>
                  </a:cubicBezTo>
                  <a:cubicBezTo>
                    <a:pt x="154611" y="53593"/>
                    <a:pt x="154675" y="53593"/>
                    <a:pt x="154675" y="53593"/>
                  </a:cubicBezTo>
                  <a:cubicBezTo>
                    <a:pt x="154743" y="53593"/>
                    <a:pt x="154876" y="53657"/>
                    <a:pt x="154940" y="53657"/>
                  </a:cubicBezTo>
                  <a:cubicBezTo>
                    <a:pt x="154940" y="53657"/>
                    <a:pt x="155008" y="53726"/>
                    <a:pt x="155072" y="53726"/>
                  </a:cubicBezTo>
                  <a:cubicBezTo>
                    <a:pt x="155141" y="53726"/>
                    <a:pt x="155204" y="53789"/>
                    <a:pt x="155273" y="53789"/>
                  </a:cubicBezTo>
                  <a:lnTo>
                    <a:pt x="155406" y="53789"/>
                  </a:lnTo>
                  <a:cubicBezTo>
                    <a:pt x="155469" y="53858"/>
                    <a:pt x="155602" y="53858"/>
                    <a:pt x="155671" y="53922"/>
                  </a:cubicBezTo>
                  <a:lnTo>
                    <a:pt x="155734" y="53922"/>
                  </a:lnTo>
                  <a:cubicBezTo>
                    <a:pt x="155867" y="53991"/>
                    <a:pt x="155936" y="53991"/>
                    <a:pt x="156068" y="53991"/>
                  </a:cubicBezTo>
                  <a:cubicBezTo>
                    <a:pt x="156068" y="54054"/>
                    <a:pt x="156068" y="54054"/>
                    <a:pt x="156132" y="54054"/>
                  </a:cubicBezTo>
                  <a:cubicBezTo>
                    <a:pt x="156201" y="54054"/>
                    <a:pt x="156333" y="54123"/>
                    <a:pt x="156397" y="54123"/>
                  </a:cubicBezTo>
                  <a:cubicBezTo>
                    <a:pt x="156466" y="54123"/>
                    <a:pt x="156466" y="54123"/>
                    <a:pt x="156466" y="54187"/>
                  </a:cubicBezTo>
                  <a:cubicBezTo>
                    <a:pt x="156598" y="54187"/>
                    <a:pt x="156662" y="54256"/>
                    <a:pt x="156794" y="54256"/>
                  </a:cubicBezTo>
                  <a:lnTo>
                    <a:pt x="156863" y="54256"/>
                  </a:lnTo>
                  <a:cubicBezTo>
                    <a:pt x="156927" y="54319"/>
                    <a:pt x="157059" y="54319"/>
                    <a:pt x="157192" y="54388"/>
                  </a:cubicBezTo>
                  <a:cubicBezTo>
                    <a:pt x="157324" y="54452"/>
                    <a:pt x="157393" y="54452"/>
                    <a:pt x="157526" y="54521"/>
                  </a:cubicBezTo>
                  <a:cubicBezTo>
                    <a:pt x="157589" y="54521"/>
                    <a:pt x="157658" y="54521"/>
                    <a:pt x="157722" y="54584"/>
                  </a:cubicBezTo>
                  <a:cubicBezTo>
                    <a:pt x="158914" y="54918"/>
                    <a:pt x="160043" y="55247"/>
                    <a:pt x="161166" y="55580"/>
                  </a:cubicBezTo>
                  <a:cubicBezTo>
                    <a:pt x="160970" y="55512"/>
                    <a:pt x="160705" y="55448"/>
                    <a:pt x="160504" y="55379"/>
                  </a:cubicBezTo>
                  <a:cubicBezTo>
                    <a:pt x="159380" y="54982"/>
                    <a:pt x="158252" y="54653"/>
                    <a:pt x="157128" y="54256"/>
                  </a:cubicBezTo>
                  <a:lnTo>
                    <a:pt x="157059" y="54256"/>
                  </a:lnTo>
                  <a:cubicBezTo>
                    <a:pt x="157059" y="54256"/>
                    <a:pt x="156996" y="54256"/>
                    <a:pt x="156996" y="54187"/>
                  </a:cubicBezTo>
                  <a:cubicBezTo>
                    <a:pt x="156863" y="54187"/>
                    <a:pt x="156731" y="54123"/>
                    <a:pt x="156662" y="54123"/>
                  </a:cubicBezTo>
                  <a:lnTo>
                    <a:pt x="156598" y="54123"/>
                  </a:lnTo>
                  <a:cubicBezTo>
                    <a:pt x="156529" y="54054"/>
                    <a:pt x="156397" y="54054"/>
                    <a:pt x="156333" y="53991"/>
                  </a:cubicBezTo>
                  <a:lnTo>
                    <a:pt x="156264" y="53991"/>
                  </a:lnTo>
                  <a:cubicBezTo>
                    <a:pt x="156201" y="53991"/>
                    <a:pt x="156068" y="53922"/>
                    <a:pt x="155999" y="53922"/>
                  </a:cubicBezTo>
                  <a:cubicBezTo>
                    <a:pt x="155936" y="53922"/>
                    <a:pt x="155936" y="53858"/>
                    <a:pt x="155936" y="53858"/>
                  </a:cubicBezTo>
                  <a:cubicBezTo>
                    <a:pt x="155803" y="53858"/>
                    <a:pt x="155734" y="53858"/>
                    <a:pt x="155671" y="53789"/>
                  </a:cubicBezTo>
                  <a:lnTo>
                    <a:pt x="155538" y="53789"/>
                  </a:lnTo>
                  <a:cubicBezTo>
                    <a:pt x="155469" y="53726"/>
                    <a:pt x="155406" y="53726"/>
                    <a:pt x="155273" y="53657"/>
                  </a:cubicBezTo>
                  <a:lnTo>
                    <a:pt x="155204" y="53657"/>
                  </a:lnTo>
                  <a:cubicBezTo>
                    <a:pt x="155141" y="53657"/>
                    <a:pt x="155008" y="53593"/>
                    <a:pt x="154940" y="53593"/>
                  </a:cubicBezTo>
                  <a:lnTo>
                    <a:pt x="154876" y="53524"/>
                  </a:lnTo>
                  <a:cubicBezTo>
                    <a:pt x="154743" y="53524"/>
                    <a:pt x="154675" y="53524"/>
                    <a:pt x="154611" y="53461"/>
                  </a:cubicBezTo>
                  <a:lnTo>
                    <a:pt x="154478" y="53461"/>
                  </a:lnTo>
                  <a:cubicBezTo>
                    <a:pt x="154410" y="53392"/>
                    <a:pt x="154346" y="53392"/>
                    <a:pt x="154277" y="53392"/>
                  </a:cubicBezTo>
                  <a:cubicBezTo>
                    <a:pt x="154213" y="53328"/>
                    <a:pt x="154145" y="53328"/>
                    <a:pt x="154145" y="53328"/>
                  </a:cubicBezTo>
                  <a:cubicBezTo>
                    <a:pt x="154081" y="53328"/>
                    <a:pt x="154012" y="53259"/>
                    <a:pt x="153949" y="53259"/>
                  </a:cubicBezTo>
                  <a:cubicBezTo>
                    <a:pt x="153880" y="53259"/>
                    <a:pt x="153816" y="53196"/>
                    <a:pt x="153747" y="53196"/>
                  </a:cubicBezTo>
                  <a:cubicBezTo>
                    <a:pt x="153684" y="53196"/>
                    <a:pt x="153615" y="53196"/>
                    <a:pt x="153551" y="53127"/>
                  </a:cubicBezTo>
                  <a:cubicBezTo>
                    <a:pt x="153551" y="53127"/>
                    <a:pt x="153482" y="53127"/>
                    <a:pt x="153419" y="53063"/>
                  </a:cubicBezTo>
                  <a:cubicBezTo>
                    <a:pt x="153350" y="53063"/>
                    <a:pt x="153286" y="53063"/>
                    <a:pt x="153217" y="52994"/>
                  </a:cubicBezTo>
                  <a:lnTo>
                    <a:pt x="153085" y="52994"/>
                  </a:lnTo>
                  <a:cubicBezTo>
                    <a:pt x="153021" y="52931"/>
                    <a:pt x="152952" y="52931"/>
                    <a:pt x="152889" y="52931"/>
                  </a:cubicBezTo>
                  <a:cubicBezTo>
                    <a:pt x="152820" y="52931"/>
                    <a:pt x="152756" y="52862"/>
                    <a:pt x="152687" y="52862"/>
                  </a:cubicBezTo>
                  <a:cubicBezTo>
                    <a:pt x="152624" y="52862"/>
                    <a:pt x="152555" y="52798"/>
                    <a:pt x="152491" y="52798"/>
                  </a:cubicBezTo>
                  <a:cubicBezTo>
                    <a:pt x="152491" y="52798"/>
                    <a:pt x="152422" y="52798"/>
                    <a:pt x="152359" y="52729"/>
                  </a:cubicBezTo>
                  <a:cubicBezTo>
                    <a:pt x="152290" y="52729"/>
                    <a:pt x="152226" y="52729"/>
                    <a:pt x="152157" y="52666"/>
                  </a:cubicBezTo>
                  <a:lnTo>
                    <a:pt x="152025" y="52666"/>
                  </a:lnTo>
                  <a:cubicBezTo>
                    <a:pt x="151961" y="52597"/>
                    <a:pt x="151892" y="52597"/>
                    <a:pt x="151829" y="52597"/>
                  </a:cubicBezTo>
                  <a:cubicBezTo>
                    <a:pt x="151760" y="52533"/>
                    <a:pt x="151696" y="52533"/>
                    <a:pt x="151627" y="52533"/>
                  </a:cubicBezTo>
                  <a:cubicBezTo>
                    <a:pt x="151564" y="52533"/>
                    <a:pt x="151495" y="52464"/>
                    <a:pt x="151431" y="52464"/>
                  </a:cubicBezTo>
                  <a:cubicBezTo>
                    <a:pt x="151362" y="52464"/>
                    <a:pt x="151362" y="52401"/>
                    <a:pt x="151299" y="52401"/>
                  </a:cubicBezTo>
                  <a:cubicBezTo>
                    <a:pt x="151230" y="52401"/>
                    <a:pt x="151166" y="52401"/>
                    <a:pt x="151097" y="52332"/>
                  </a:cubicBezTo>
                  <a:cubicBezTo>
                    <a:pt x="151034" y="52332"/>
                    <a:pt x="150965" y="52332"/>
                    <a:pt x="150901" y="52268"/>
                  </a:cubicBezTo>
                  <a:lnTo>
                    <a:pt x="150700" y="52268"/>
                  </a:lnTo>
                  <a:cubicBezTo>
                    <a:pt x="150700" y="52199"/>
                    <a:pt x="150636" y="52199"/>
                    <a:pt x="150567" y="52199"/>
                  </a:cubicBezTo>
                  <a:cubicBezTo>
                    <a:pt x="150504" y="52136"/>
                    <a:pt x="150435" y="52136"/>
                    <a:pt x="150371" y="52136"/>
                  </a:cubicBezTo>
                  <a:cubicBezTo>
                    <a:pt x="150303" y="52136"/>
                    <a:pt x="150303" y="52067"/>
                    <a:pt x="150239" y="52067"/>
                  </a:cubicBezTo>
                  <a:cubicBezTo>
                    <a:pt x="150170" y="52067"/>
                    <a:pt x="150106" y="52003"/>
                    <a:pt x="150038" y="52003"/>
                  </a:cubicBezTo>
                  <a:cubicBezTo>
                    <a:pt x="149974" y="52003"/>
                    <a:pt x="149905" y="52003"/>
                    <a:pt x="149841" y="51934"/>
                  </a:cubicBezTo>
                  <a:cubicBezTo>
                    <a:pt x="149773" y="51934"/>
                    <a:pt x="149709" y="51934"/>
                    <a:pt x="149640" y="51871"/>
                  </a:cubicBezTo>
                  <a:cubicBezTo>
                    <a:pt x="149640" y="51871"/>
                    <a:pt x="149576" y="51871"/>
                    <a:pt x="149508" y="51802"/>
                  </a:cubicBezTo>
                  <a:cubicBezTo>
                    <a:pt x="149444" y="51802"/>
                    <a:pt x="149375" y="51802"/>
                    <a:pt x="149312" y="51738"/>
                  </a:cubicBezTo>
                  <a:lnTo>
                    <a:pt x="149179" y="51738"/>
                  </a:lnTo>
                  <a:cubicBezTo>
                    <a:pt x="149110" y="51669"/>
                    <a:pt x="149047" y="51669"/>
                    <a:pt x="148978" y="51669"/>
                  </a:cubicBezTo>
                  <a:cubicBezTo>
                    <a:pt x="148914" y="51606"/>
                    <a:pt x="148845" y="51606"/>
                    <a:pt x="148782" y="51606"/>
                  </a:cubicBezTo>
                  <a:cubicBezTo>
                    <a:pt x="148713" y="51606"/>
                    <a:pt x="148649" y="51537"/>
                    <a:pt x="148580" y="51537"/>
                  </a:cubicBezTo>
                  <a:cubicBezTo>
                    <a:pt x="148517" y="51537"/>
                    <a:pt x="148517" y="51473"/>
                    <a:pt x="148448" y="51473"/>
                  </a:cubicBezTo>
                  <a:cubicBezTo>
                    <a:pt x="148384" y="51473"/>
                    <a:pt x="148315" y="51404"/>
                    <a:pt x="148252" y="51404"/>
                  </a:cubicBezTo>
                  <a:cubicBezTo>
                    <a:pt x="148183" y="51404"/>
                    <a:pt x="148119" y="51404"/>
                    <a:pt x="148050" y="51341"/>
                  </a:cubicBezTo>
                  <a:cubicBezTo>
                    <a:pt x="147987" y="51341"/>
                    <a:pt x="147918" y="51341"/>
                    <a:pt x="147854" y="51272"/>
                  </a:cubicBezTo>
                  <a:lnTo>
                    <a:pt x="147722" y="51272"/>
                  </a:lnTo>
                  <a:cubicBezTo>
                    <a:pt x="147653" y="51208"/>
                    <a:pt x="147589" y="51208"/>
                    <a:pt x="147520" y="51139"/>
                  </a:cubicBezTo>
                  <a:lnTo>
                    <a:pt x="147388" y="51139"/>
                  </a:lnTo>
                  <a:cubicBezTo>
                    <a:pt x="147324" y="51076"/>
                    <a:pt x="147255" y="51076"/>
                    <a:pt x="147123" y="51076"/>
                  </a:cubicBezTo>
                  <a:cubicBezTo>
                    <a:pt x="140896" y="48956"/>
                    <a:pt x="134404" y="46370"/>
                    <a:pt x="127912" y="42660"/>
                  </a:cubicBezTo>
                  <a:cubicBezTo>
                    <a:pt x="124203" y="40541"/>
                    <a:pt x="120758" y="37626"/>
                    <a:pt x="117579" y="34383"/>
                  </a:cubicBezTo>
                  <a:cubicBezTo>
                    <a:pt x="117515" y="34314"/>
                    <a:pt x="117515" y="34250"/>
                    <a:pt x="117446" y="34250"/>
                  </a:cubicBezTo>
                  <a:lnTo>
                    <a:pt x="117250" y="34049"/>
                  </a:lnTo>
                  <a:lnTo>
                    <a:pt x="117049" y="33853"/>
                  </a:lnTo>
                  <a:lnTo>
                    <a:pt x="116853" y="33651"/>
                  </a:lnTo>
                  <a:cubicBezTo>
                    <a:pt x="116784" y="33588"/>
                    <a:pt x="116784" y="33519"/>
                    <a:pt x="116720" y="33455"/>
                  </a:cubicBezTo>
                  <a:lnTo>
                    <a:pt x="116519" y="33254"/>
                  </a:lnTo>
                  <a:lnTo>
                    <a:pt x="116386" y="33121"/>
                  </a:lnTo>
                  <a:lnTo>
                    <a:pt x="116121" y="32856"/>
                  </a:lnTo>
                  <a:cubicBezTo>
                    <a:pt x="116121" y="32793"/>
                    <a:pt x="116058" y="32724"/>
                    <a:pt x="115989" y="32724"/>
                  </a:cubicBezTo>
                  <a:cubicBezTo>
                    <a:pt x="115925" y="32591"/>
                    <a:pt x="115856" y="32528"/>
                    <a:pt x="115793" y="32459"/>
                  </a:cubicBezTo>
                  <a:cubicBezTo>
                    <a:pt x="115724" y="32395"/>
                    <a:pt x="115660" y="32395"/>
                    <a:pt x="115660" y="32327"/>
                  </a:cubicBezTo>
                  <a:cubicBezTo>
                    <a:pt x="115591" y="32194"/>
                    <a:pt x="115459" y="32130"/>
                    <a:pt x="115395" y="32062"/>
                  </a:cubicBezTo>
                  <a:cubicBezTo>
                    <a:pt x="115395" y="31998"/>
                    <a:pt x="115326" y="31929"/>
                    <a:pt x="115263" y="31929"/>
                  </a:cubicBezTo>
                  <a:cubicBezTo>
                    <a:pt x="115194" y="31797"/>
                    <a:pt x="115130" y="31733"/>
                    <a:pt x="115061" y="31664"/>
                  </a:cubicBezTo>
                  <a:lnTo>
                    <a:pt x="114929" y="31532"/>
                  </a:lnTo>
                  <a:cubicBezTo>
                    <a:pt x="114865" y="31399"/>
                    <a:pt x="114733" y="31336"/>
                    <a:pt x="114664" y="31267"/>
                  </a:cubicBezTo>
                  <a:cubicBezTo>
                    <a:pt x="114664" y="31203"/>
                    <a:pt x="114600" y="31134"/>
                    <a:pt x="114531" y="31071"/>
                  </a:cubicBezTo>
                  <a:cubicBezTo>
                    <a:pt x="114468" y="31002"/>
                    <a:pt x="114399" y="30938"/>
                    <a:pt x="114335" y="30806"/>
                  </a:cubicBezTo>
                  <a:cubicBezTo>
                    <a:pt x="114266" y="30806"/>
                    <a:pt x="114203" y="30737"/>
                    <a:pt x="114203" y="30673"/>
                  </a:cubicBezTo>
                  <a:cubicBezTo>
                    <a:pt x="114134" y="30604"/>
                    <a:pt x="114070" y="30472"/>
                    <a:pt x="113938" y="30408"/>
                  </a:cubicBezTo>
                  <a:cubicBezTo>
                    <a:pt x="113938" y="30339"/>
                    <a:pt x="113869" y="30339"/>
                    <a:pt x="113805" y="30276"/>
                  </a:cubicBezTo>
                  <a:cubicBezTo>
                    <a:pt x="113737" y="30143"/>
                    <a:pt x="113673" y="30074"/>
                    <a:pt x="113604" y="30011"/>
                  </a:cubicBezTo>
                  <a:cubicBezTo>
                    <a:pt x="113540" y="29942"/>
                    <a:pt x="113540" y="29878"/>
                    <a:pt x="113472" y="29809"/>
                  </a:cubicBezTo>
                  <a:lnTo>
                    <a:pt x="113207" y="29544"/>
                  </a:lnTo>
                  <a:lnTo>
                    <a:pt x="113074" y="29412"/>
                  </a:lnTo>
                  <a:cubicBezTo>
                    <a:pt x="113011" y="29348"/>
                    <a:pt x="112942" y="29216"/>
                    <a:pt x="112878" y="29147"/>
                  </a:cubicBezTo>
                  <a:cubicBezTo>
                    <a:pt x="112809" y="29083"/>
                    <a:pt x="112809" y="29014"/>
                    <a:pt x="112746" y="29014"/>
                  </a:cubicBezTo>
                  <a:cubicBezTo>
                    <a:pt x="112677" y="28882"/>
                    <a:pt x="112613" y="28818"/>
                    <a:pt x="112544" y="28686"/>
                  </a:cubicBezTo>
                  <a:cubicBezTo>
                    <a:pt x="112481" y="28686"/>
                    <a:pt x="112412" y="28617"/>
                    <a:pt x="112412" y="28553"/>
                  </a:cubicBezTo>
                  <a:cubicBezTo>
                    <a:pt x="112279" y="28484"/>
                    <a:pt x="112216" y="28352"/>
                    <a:pt x="112147" y="28288"/>
                  </a:cubicBezTo>
                  <a:cubicBezTo>
                    <a:pt x="112083" y="28219"/>
                    <a:pt x="112083" y="28156"/>
                    <a:pt x="112014" y="28087"/>
                  </a:cubicBezTo>
                  <a:cubicBezTo>
                    <a:pt x="111951" y="28023"/>
                    <a:pt x="111882" y="27954"/>
                    <a:pt x="111818" y="27822"/>
                  </a:cubicBezTo>
                  <a:cubicBezTo>
                    <a:pt x="111749" y="27758"/>
                    <a:pt x="111686" y="27758"/>
                    <a:pt x="111686" y="27690"/>
                  </a:cubicBezTo>
                  <a:cubicBezTo>
                    <a:pt x="111617" y="27557"/>
                    <a:pt x="111484" y="27493"/>
                    <a:pt x="111421" y="27361"/>
                  </a:cubicBezTo>
                  <a:lnTo>
                    <a:pt x="111288" y="27228"/>
                  </a:lnTo>
                  <a:cubicBezTo>
                    <a:pt x="111219" y="27160"/>
                    <a:pt x="111156" y="27027"/>
                    <a:pt x="111087" y="26963"/>
                  </a:cubicBezTo>
                  <a:cubicBezTo>
                    <a:pt x="111023" y="26895"/>
                    <a:pt x="111023" y="26831"/>
                    <a:pt x="110954" y="26762"/>
                  </a:cubicBezTo>
                  <a:cubicBezTo>
                    <a:pt x="110891" y="26699"/>
                    <a:pt x="110822" y="26630"/>
                    <a:pt x="110758" y="26497"/>
                  </a:cubicBezTo>
                  <a:lnTo>
                    <a:pt x="110626" y="26365"/>
                  </a:lnTo>
                  <a:cubicBezTo>
                    <a:pt x="110493" y="26232"/>
                    <a:pt x="110424" y="26169"/>
                    <a:pt x="110361" y="26036"/>
                  </a:cubicBezTo>
                  <a:lnTo>
                    <a:pt x="110228" y="25904"/>
                  </a:lnTo>
                  <a:cubicBezTo>
                    <a:pt x="110159" y="25771"/>
                    <a:pt x="110096" y="25702"/>
                    <a:pt x="110027" y="25639"/>
                  </a:cubicBezTo>
                  <a:cubicBezTo>
                    <a:pt x="109963" y="25570"/>
                    <a:pt x="109963" y="25506"/>
                    <a:pt x="109894" y="25437"/>
                  </a:cubicBezTo>
                  <a:cubicBezTo>
                    <a:pt x="109831" y="25374"/>
                    <a:pt x="109762" y="25241"/>
                    <a:pt x="109698" y="25172"/>
                  </a:cubicBezTo>
                  <a:lnTo>
                    <a:pt x="109497" y="24976"/>
                  </a:lnTo>
                  <a:cubicBezTo>
                    <a:pt x="109433" y="24907"/>
                    <a:pt x="109365" y="24844"/>
                    <a:pt x="109301" y="24711"/>
                  </a:cubicBezTo>
                  <a:cubicBezTo>
                    <a:pt x="109301" y="24642"/>
                    <a:pt x="109232" y="24579"/>
                    <a:pt x="109168" y="24510"/>
                  </a:cubicBezTo>
                  <a:cubicBezTo>
                    <a:pt x="109100" y="24446"/>
                    <a:pt x="109036" y="24377"/>
                    <a:pt x="108967" y="24245"/>
                  </a:cubicBezTo>
                  <a:cubicBezTo>
                    <a:pt x="108903" y="24245"/>
                    <a:pt x="108903" y="24181"/>
                    <a:pt x="108835" y="24112"/>
                  </a:cubicBezTo>
                  <a:cubicBezTo>
                    <a:pt x="108771" y="23980"/>
                    <a:pt x="108702" y="23916"/>
                    <a:pt x="108639" y="23847"/>
                  </a:cubicBezTo>
                  <a:cubicBezTo>
                    <a:pt x="108570" y="23784"/>
                    <a:pt x="108506" y="23715"/>
                    <a:pt x="108506" y="23651"/>
                  </a:cubicBezTo>
                  <a:cubicBezTo>
                    <a:pt x="108437" y="23519"/>
                    <a:pt x="108374" y="23450"/>
                    <a:pt x="108305" y="23386"/>
                  </a:cubicBezTo>
                  <a:lnTo>
                    <a:pt x="108109" y="23185"/>
                  </a:lnTo>
                  <a:cubicBezTo>
                    <a:pt x="108040" y="23121"/>
                    <a:pt x="108040" y="23053"/>
                    <a:pt x="107976" y="22920"/>
                  </a:cubicBezTo>
                  <a:lnTo>
                    <a:pt x="107775" y="22724"/>
                  </a:lnTo>
                  <a:cubicBezTo>
                    <a:pt x="107711" y="22655"/>
                    <a:pt x="107642" y="22591"/>
                    <a:pt x="107642" y="22523"/>
                  </a:cubicBezTo>
                  <a:cubicBezTo>
                    <a:pt x="107579" y="22459"/>
                    <a:pt x="107510" y="22326"/>
                    <a:pt x="107446" y="22258"/>
                  </a:cubicBezTo>
                  <a:cubicBezTo>
                    <a:pt x="107377" y="22194"/>
                    <a:pt x="107314" y="22125"/>
                    <a:pt x="107314" y="22062"/>
                  </a:cubicBezTo>
                  <a:lnTo>
                    <a:pt x="107049" y="21797"/>
                  </a:lnTo>
                  <a:cubicBezTo>
                    <a:pt x="107049" y="21728"/>
                    <a:pt x="106980" y="21728"/>
                    <a:pt x="106980" y="21664"/>
                  </a:cubicBezTo>
                  <a:cubicBezTo>
                    <a:pt x="106916" y="21532"/>
                    <a:pt x="106784" y="21463"/>
                    <a:pt x="106715" y="21330"/>
                  </a:cubicBezTo>
                  <a:lnTo>
                    <a:pt x="106651" y="21267"/>
                  </a:lnTo>
                  <a:cubicBezTo>
                    <a:pt x="106582" y="21134"/>
                    <a:pt x="106450" y="21002"/>
                    <a:pt x="106386" y="20869"/>
                  </a:cubicBezTo>
                  <a:cubicBezTo>
                    <a:pt x="106317" y="20800"/>
                    <a:pt x="106254" y="20668"/>
                    <a:pt x="106185" y="20604"/>
                  </a:cubicBezTo>
                  <a:cubicBezTo>
                    <a:pt x="105591" y="19809"/>
                    <a:pt x="104929" y="18945"/>
                    <a:pt x="104330" y="18151"/>
                  </a:cubicBezTo>
                  <a:cubicBezTo>
                    <a:pt x="104263" y="18083"/>
                    <a:pt x="104195" y="17999"/>
                    <a:pt x="104128" y="17916"/>
                  </a:cubicBezTo>
                  <a:close/>
                  <a:moveTo>
                    <a:pt x="161765" y="55845"/>
                  </a:moveTo>
                  <a:cubicBezTo>
                    <a:pt x="161898" y="55909"/>
                    <a:pt x="161961" y="55909"/>
                    <a:pt x="162094" y="55978"/>
                  </a:cubicBezTo>
                  <a:cubicBezTo>
                    <a:pt x="162150" y="55993"/>
                    <a:pt x="162206" y="56008"/>
                    <a:pt x="162261" y="56024"/>
                  </a:cubicBezTo>
                  <a:lnTo>
                    <a:pt x="162261" y="56024"/>
                  </a:lnTo>
                  <a:cubicBezTo>
                    <a:pt x="162091" y="55964"/>
                    <a:pt x="161925" y="55905"/>
                    <a:pt x="161765" y="55845"/>
                  </a:cubicBezTo>
                  <a:close/>
                  <a:moveTo>
                    <a:pt x="81145" y="0"/>
                  </a:moveTo>
                  <a:cubicBezTo>
                    <a:pt x="71940" y="0"/>
                    <a:pt x="65644" y="4176"/>
                    <a:pt x="61140" y="10731"/>
                  </a:cubicBezTo>
                  <a:cubicBezTo>
                    <a:pt x="54452" y="20604"/>
                    <a:pt x="51733" y="35904"/>
                    <a:pt x="48951" y="50943"/>
                  </a:cubicBezTo>
                  <a:cubicBezTo>
                    <a:pt x="48358" y="54256"/>
                    <a:pt x="47759" y="57568"/>
                    <a:pt x="47096" y="60747"/>
                  </a:cubicBezTo>
                  <a:cubicBezTo>
                    <a:pt x="47096" y="60811"/>
                    <a:pt x="47096" y="60943"/>
                    <a:pt x="47033" y="61012"/>
                  </a:cubicBezTo>
                  <a:lnTo>
                    <a:pt x="47033" y="61208"/>
                  </a:lnTo>
                  <a:cubicBezTo>
                    <a:pt x="46964" y="61277"/>
                    <a:pt x="46964" y="61410"/>
                    <a:pt x="46964" y="61473"/>
                  </a:cubicBezTo>
                  <a:cubicBezTo>
                    <a:pt x="46964" y="61542"/>
                    <a:pt x="46964" y="61606"/>
                    <a:pt x="46900" y="61675"/>
                  </a:cubicBezTo>
                  <a:cubicBezTo>
                    <a:pt x="46900" y="61738"/>
                    <a:pt x="46900" y="61871"/>
                    <a:pt x="46831" y="61940"/>
                  </a:cubicBezTo>
                  <a:lnTo>
                    <a:pt x="46831" y="62136"/>
                  </a:lnTo>
                  <a:cubicBezTo>
                    <a:pt x="46831" y="62205"/>
                    <a:pt x="46768" y="62337"/>
                    <a:pt x="46768" y="62401"/>
                  </a:cubicBezTo>
                  <a:cubicBezTo>
                    <a:pt x="46768" y="62470"/>
                    <a:pt x="46768" y="62533"/>
                    <a:pt x="46699" y="62602"/>
                  </a:cubicBezTo>
                  <a:lnTo>
                    <a:pt x="46699" y="62867"/>
                  </a:lnTo>
                  <a:cubicBezTo>
                    <a:pt x="46635" y="62931"/>
                    <a:pt x="46635" y="63000"/>
                    <a:pt x="46635" y="63000"/>
                  </a:cubicBezTo>
                  <a:cubicBezTo>
                    <a:pt x="46635" y="63132"/>
                    <a:pt x="46566" y="63196"/>
                    <a:pt x="46566" y="63328"/>
                  </a:cubicBezTo>
                  <a:lnTo>
                    <a:pt x="46566" y="63461"/>
                  </a:lnTo>
                  <a:cubicBezTo>
                    <a:pt x="46503" y="63593"/>
                    <a:pt x="46503" y="63662"/>
                    <a:pt x="46503" y="63795"/>
                  </a:cubicBezTo>
                  <a:cubicBezTo>
                    <a:pt x="46434" y="63795"/>
                    <a:pt x="46434" y="63858"/>
                    <a:pt x="46434" y="63927"/>
                  </a:cubicBezTo>
                  <a:cubicBezTo>
                    <a:pt x="46434" y="63991"/>
                    <a:pt x="46370" y="64123"/>
                    <a:pt x="46370" y="64192"/>
                  </a:cubicBezTo>
                  <a:lnTo>
                    <a:pt x="46370" y="64324"/>
                  </a:lnTo>
                  <a:cubicBezTo>
                    <a:pt x="46301" y="64457"/>
                    <a:pt x="46301" y="64589"/>
                    <a:pt x="46301" y="64653"/>
                  </a:cubicBezTo>
                  <a:cubicBezTo>
                    <a:pt x="46238" y="64722"/>
                    <a:pt x="46238" y="64722"/>
                    <a:pt x="46238" y="64786"/>
                  </a:cubicBezTo>
                  <a:cubicBezTo>
                    <a:pt x="46238" y="64918"/>
                    <a:pt x="46169" y="64987"/>
                    <a:pt x="46169" y="65119"/>
                  </a:cubicBezTo>
                  <a:lnTo>
                    <a:pt x="46169" y="65183"/>
                  </a:lnTo>
                  <a:cubicBezTo>
                    <a:pt x="46105" y="65315"/>
                    <a:pt x="46105" y="65448"/>
                    <a:pt x="46105" y="65580"/>
                  </a:cubicBezTo>
                  <a:cubicBezTo>
                    <a:pt x="46105" y="65580"/>
                    <a:pt x="46037" y="65580"/>
                    <a:pt x="46037" y="65649"/>
                  </a:cubicBezTo>
                  <a:cubicBezTo>
                    <a:pt x="46037" y="65782"/>
                    <a:pt x="46037" y="65845"/>
                    <a:pt x="45973" y="65978"/>
                  </a:cubicBezTo>
                  <a:lnTo>
                    <a:pt x="45973" y="66047"/>
                  </a:lnTo>
                  <a:cubicBezTo>
                    <a:pt x="45904" y="66179"/>
                    <a:pt x="45904" y="66312"/>
                    <a:pt x="45904" y="66444"/>
                  </a:cubicBezTo>
                  <a:cubicBezTo>
                    <a:pt x="45904" y="66444"/>
                    <a:pt x="45840" y="66444"/>
                    <a:pt x="45840" y="66508"/>
                  </a:cubicBezTo>
                  <a:cubicBezTo>
                    <a:pt x="45840" y="66577"/>
                    <a:pt x="45840" y="66709"/>
                    <a:pt x="45772" y="66842"/>
                  </a:cubicBezTo>
                  <a:lnTo>
                    <a:pt x="45772" y="66905"/>
                  </a:lnTo>
                  <a:cubicBezTo>
                    <a:pt x="45708" y="67038"/>
                    <a:pt x="45708" y="67170"/>
                    <a:pt x="45708" y="67303"/>
                  </a:cubicBezTo>
                  <a:lnTo>
                    <a:pt x="45639" y="67303"/>
                  </a:lnTo>
                  <a:cubicBezTo>
                    <a:pt x="45639" y="67435"/>
                    <a:pt x="45639" y="67568"/>
                    <a:pt x="45575" y="67700"/>
                  </a:cubicBezTo>
                  <a:cubicBezTo>
                    <a:pt x="45507" y="67833"/>
                    <a:pt x="45507" y="67965"/>
                    <a:pt x="45443" y="68098"/>
                  </a:cubicBezTo>
                  <a:lnTo>
                    <a:pt x="45443" y="68363"/>
                  </a:lnTo>
                  <a:cubicBezTo>
                    <a:pt x="44929" y="70418"/>
                    <a:pt x="44415" y="72435"/>
                    <a:pt x="43840" y="74379"/>
                  </a:cubicBezTo>
                  <a:lnTo>
                    <a:pt x="43840" y="74379"/>
                  </a:lnTo>
                  <a:cubicBezTo>
                    <a:pt x="44512" y="72231"/>
                    <a:pt x="45136" y="69981"/>
                    <a:pt x="45708" y="67637"/>
                  </a:cubicBezTo>
                  <a:lnTo>
                    <a:pt x="45708" y="67504"/>
                  </a:lnTo>
                  <a:cubicBezTo>
                    <a:pt x="45772" y="67372"/>
                    <a:pt x="45772" y="67303"/>
                    <a:pt x="45840" y="67170"/>
                  </a:cubicBezTo>
                  <a:lnTo>
                    <a:pt x="45840" y="67107"/>
                  </a:lnTo>
                  <a:cubicBezTo>
                    <a:pt x="45840" y="66974"/>
                    <a:pt x="45840" y="66842"/>
                    <a:pt x="45904" y="66773"/>
                  </a:cubicBezTo>
                  <a:lnTo>
                    <a:pt x="45904" y="66709"/>
                  </a:lnTo>
                  <a:cubicBezTo>
                    <a:pt x="45904" y="66577"/>
                    <a:pt x="45973" y="66444"/>
                    <a:pt x="45973" y="66312"/>
                  </a:cubicBezTo>
                  <a:lnTo>
                    <a:pt x="46037" y="66312"/>
                  </a:lnTo>
                  <a:cubicBezTo>
                    <a:pt x="46037" y="66179"/>
                    <a:pt x="46037" y="66047"/>
                    <a:pt x="46105" y="65914"/>
                  </a:cubicBezTo>
                  <a:lnTo>
                    <a:pt x="46105" y="65845"/>
                  </a:lnTo>
                  <a:cubicBezTo>
                    <a:pt x="46105" y="65782"/>
                    <a:pt x="46105" y="65713"/>
                    <a:pt x="46169" y="65649"/>
                  </a:cubicBezTo>
                  <a:lnTo>
                    <a:pt x="46169" y="65517"/>
                  </a:lnTo>
                  <a:lnTo>
                    <a:pt x="46169" y="65448"/>
                  </a:lnTo>
                  <a:cubicBezTo>
                    <a:pt x="46238" y="65315"/>
                    <a:pt x="46238" y="65183"/>
                    <a:pt x="46301" y="65119"/>
                  </a:cubicBezTo>
                  <a:lnTo>
                    <a:pt x="46301" y="64987"/>
                  </a:lnTo>
                  <a:cubicBezTo>
                    <a:pt x="46301" y="64918"/>
                    <a:pt x="46370" y="64786"/>
                    <a:pt x="46370" y="64653"/>
                  </a:cubicBezTo>
                  <a:lnTo>
                    <a:pt x="46370" y="64589"/>
                  </a:lnTo>
                  <a:cubicBezTo>
                    <a:pt x="46434" y="64457"/>
                    <a:pt x="46434" y="64388"/>
                    <a:pt x="46434" y="64256"/>
                  </a:cubicBezTo>
                  <a:cubicBezTo>
                    <a:pt x="46503" y="64192"/>
                    <a:pt x="46503" y="64192"/>
                    <a:pt x="46503" y="64123"/>
                  </a:cubicBezTo>
                  <a:cubicBezTo>
                    <a:pt x="46503" y="64059"/>
                    <a:pt x="46566" y="63927"/>
                    <a:pt x="46566" y="63858"/>
                  </a:cubicBezTo>
                  <a:lnTo>
                    <a:pt x="46566" y="63662"/>
                  </a:lnTo>
                  <a:cubicBezTo>
                    <a:pt x="46635" y="63593"/>
                    <a:pt x="46635" y="63461"/>
                    <a:pt x="46635" y="63397"/>
                  </a:cubicBezTo>
                  <a:cubicBezTo>
                    <a:pt x="46635" y="63328"/>
                    <a:pt x="46699" y="63328"/>
                    <a:pt x="46699" y="63265"/>
                  </a:cubicBezTo>
                  <a:cubicBezTo>
                    <a:pt x="46699" y="63132"/>
                    <a:pt x="46699" y="63063"/>
                    <a:pt x="46768" y="62931"/>
                  </a:cubicBezTo>
                  <a:lnTo>
                    <a:pt x="46768" y="62798"/>
                  </a:lnTo>
                  <a:cubicBezTo>
                    <a:pt x="46768" y="62735"/>
                    <a:pt x="46831" y="62602"/>
                    <a:pt x="46831" y="62533"/>
                  </a:cubicBezTo>
                  <a:cubicBezTo>
                    <a:pt x="46831" y="62470"/>
                    <a:pt x="46831" y="62401"/>
                    <a:pt x="46900" y="62337"/>
                  </a:cubicBezTo>
                  <a:lnTo>
                    <a:pt x="46900" y="62072"/>
                  </a:lnTo>
                  <a:cubicBezTo>
                    <a:pt x="46964" y="62003"/>
                    <a:pt x="46964" y="61940"/>
                    <a:pt x="46964" y="61871"/>
                  </a:cubicBezTo>
                  <a:cubicBezTo>
                    <a:pt x="46964" y="61807"/>
                    <a:pt x="47033" y="61675"/>
                    <a:pt x="47033" y="61606"/>
                  </a:cubicBezTo>
                  <a:lnTo>
                    <a:pt x="47033" y="61410"/>
                  </a:lnTo>
                  <a:cubicBezTo>
                    <a:pt x="47096" y="61341"/>
                    <a:pt x="47096" y="61277"/>
                    <a:pt x="47096" y="61145"/>
                  </a:cubicBezTo>
                  <a:cubicBezTo>
                    <a:pt x="47096" y="61076"/>
                    <a:pt x="47165" y="61012"/>
                    <a:pt x="47165" y="61012"/>
                  </a:cubicBezTo>
                  <a:cubicBezTo>
                    <a:pt x="47165" y="60880"/>
                    <a:pt x="47165" y="60811"/>
                    <a:pt x="47229" y="60747"/>
                  </a:cubicBezTo>
                  <a:cubicBezTo>
                    <a:pt x="49815" y="47764"/>
                    <a:pt x="51733" y="33651"/>
                    <a:pt x="55708" y="22258"/>
                  </a:cubicBezTo>
                  <a:cubicBezTo>
                    <a:pt x="57960" y="15835"/>
                    <a:pt x="60875" y="10270"/>
                    <a:pt x="64918" y="6359"/>
                  </a:cubicBezTo>
                  <a:cubicBezTo>
                    <a:pt x="69025" y="2454"/>
                    <a:pt x="74256" y="132"/>
                    <a:pt x="81145" y="132"/>
                  </a:cubicBezTo>
                  <a:cubicBezTo>
                    <a:pt x="81876" y="132"/>
                    <a:pt x="82602" y="132"/>
                    <a:pt x="83334" y="201"/>
                  </a:cubicBezTo>
                  <a:cubicBezTo>
                    <a:pt x="86974" y="466"/>
                    <a:pt x="90356" y="2517"/>
                    <a:pt x="93731" y="5697"/>
                  </a:cubicBezTo>
                  <a:cubicBezTo>
                    <a:pt x="96646" y="8479"/>
                    <a:pt x="99561" y="12125"/>
                    <a:pt x="102608" y="16031"/>
                  </a:cubicBezTo>
                  <a:cubicBezTo>
                    <a:pt x="102740" y="16232"/>
                    <a:pt x="102873" y="16365"/>
                    <a:pt x="103005" y="16561"/>
                  </a:cubicBezTo>
                  <a:cubicBezTo>
                    <a:pt x="102873" y="16365"/>
                    <a:pt x="102740" y="16163"/>
                    <a:pt x="102677" y="16031"/>
                  </a:cubicBezTo>
                  <a:cubicBezTo>
                    <a:pt x="102412" y="15702"/>
                    <a:pt x="102210" y="15368"/>
                    <a:pt x="101945" y="15103"/>
                  </a:cubicBezTo>
                  <a:cubicBezTo>
                    <a:pt x="99232" y="11463"/>
                    <a:pt x="96513" y="8214"/>
                    <a:pt x="93800" y="5633"/>
                  </a:cubicBezTo>
                  <a:cubicBezTo>
                    <a:pt x="90419" y="2454"/>
                    <a:pt x="86974" y="334"/>
                    <a:pt x="83334" y="132"/>
                  </a:cubicBezTo>
                  <a:cubicBezTo>
                    <a:pt x="82602" y="69"/>
                    <a:pt x="81876" y="0"/>
                    <a:pt x="81145" y="0"/>
                  </a:cubicBezTo>
                  <a:close/>
                  <a:moveTo>
                    <a:pt x="43840" y="74379"/>
                  </a:moveTo>
                  <a:cubicBezTo>
                    <a:pt x="43734" y="74716"/>
                    <a:pt x="43627" y="75052"/>
                    <a:pt x="43519" y="75384"/>
                  </a:cubicBezTo>
                  <a:cubicBezTo>
                    <a:pt x="43486" y="75525"/>
                    <a:pt x="43450" y="75647"/>
                    <a:pt x="43415" y="75760"/>
                  </a:cubicBezTo>
                  <a:lnTo>
                    <a:pt x="43415" y="75760"/>
                  </a:lnTo>
                  <a:cubicBezTo>
                    <a:pt x="43561" y="75304"/>
                    <a:pt x="43702" y="74844"/>
                    <a:pt x="43840" y="74379"/>
                  </a:cubicBezTo>
                  <a:close/>
                  <a:moveTo>
                    <a:pt x="43415" y="75760"/>
                  </a:moveTo>
                  <a:cubicBezTo>
                    <a:pt x="43386" y="75853"/>
                    <a:pt x="43356" y="75946"/>
                    <a:pt x="43326" y="76038"/>
                  </a:cubicBezTo>
                  <a:lnTo>
                    <a:pt x="43326" y="76038"/>
                  </a:lnTo>
                  <a:cubicBezTo>
                    <a:pt x="43355" y="75949"/>
                    <a:pt x="43385" y="75858"/>
                    <a:pt x="43415" y="75760"/>
                  </a:cubicBezTo>
                  <a:close/>
                  <a:moveTo>
                    <a:pt x="43326" y="76038"/>
                  </a:moveTo>
                  <a:lnTo>
                    <a:pt x="43326" y="76038"/>
                  </a:lnTo>
                  <a:cubicBezTo>
                    <a:pt x="43325" y="76041"/>
                    <a:pt x="43324" y="76044"/>
                    <a:pt x="43323" y="76047"/>
                  </a:cubicBezTo>
                  <a:cubicBezTo>
                    <a:pt x="43324" y="76044"/>
                    <a:pt x="43325" y="76041"/>
                    <a:pt x="43326" y="76038"/>
                  </a:cubicBezTo>
                  <a:close/>
                  <a:moveTo>
                    <a:pt x="43122" y="76381"/>
                  </a:moveTo>
                  <a:lnTo>
                    <a:pt x="43122" y="76381"/>
                  </a:lnTo>
                  <a:cubicBezTo>
                    <a:pt x="43083" y="76420"/>
                    <a:pt x="43068" y="76485"/>
                    <a:pt x="43062" y="76560"/>
                  </a:cubicBezTo>
                  <a:lnTo>
                    <a:pt x="43062" y="76560"/>
                  </a:lnTo>
                  <a:cubicBezTo>
                    <a:pt x="43082" y="76500"/>
                    <a:pt x="43102" y="76440"/>
                    <a:pt x="43122" y="76381"/>
                  </a:cubicBezTo>
                  <a:close/>
                  <a:moveTo>
                    <a:pt x="43062" y="76560"/>
                  </a:moveTo>
                  <a:cubicBezTo>
                    <a:pt x="42547" y="78090"/>
                    <a:pt x="41973" y="79615"/>
                    <a:pt x="41336" y="81018"/>
                  </a:cubicBezTo>
                  <a:cubicBezTo>
                    <a:pt x="40011" y="84128"/>
                    <a:pt x="38421" y="86911"/>
                    <a:pt x="36566" y="89295"/>
                  </a:cubicBezTo>
                  <a:cubicBezTo>
                    <a:pt x="36233" y="89693"/>
                    <a:pt x="35904" y="90090"/>
                    <a:pt x="35507" y="90557"/>
                  </a:cubicBezTo>
                  <a:lnTo>
                    <a:pt x="35305" y="90753"/>
                  </a:lnTo>
                  <a:cubicBezTo>
                    <a:pt x="35173" y="90885"/>
                    <a:pt x="35040" y="91018"/>
                    <a:pt x="34844" y="91150"/>
                  </a:cubicBezTo>
                  <a:lnTo>
                    <a:pt x="34643" y="91352"/>
                  </a:lnTo>
                  <a:cubicBezTo>
                    <a:pt x="34510" y="91548"/>
                    <a:pt x="34378" y="91680"/>
                    <a:pt x="34245" y="91813"/>
                  </a:cubicBezTo>
                  <a:lnTo>
                    <a:pt x="34049" y="92014"/>
                  </a:lnTo>
                  <a:cubicBezTo>
                    <a:pt x="33848" y="92146"/>
                    <a:pt x="33715" y="92279"/>
                    <a:pt x="33583" y="92411"/>
                  </a:cubicBezTo>
                  <a:cubicBezTo>
                    <a:pt x="33519" y="92475"/>
                    <a:pt x="33450" y="92544"/>
                    <a:pt x="33387" y="92544"/>
                  </a:cubicBezTo>
                  <a:cubicBezTo>
                    <a:pt x="33254" y="92676"/>
                    <a:pt x="33053" y="92809"/>
                    <a:pt x="32920" y="92941"/>
                  </a:cubicBezTo>
                  <a:lnTo>
                    <a:pt x="32724" y="93137"/>
                  </a:lnTo>
                  <a:cubicBezTo>
                    <a:pt x="32592" y="93270"/>
                    <a:pt x="32391" y="93402"/>
                    <a:pt x="32258" y="93535"/>
                  </a:cubicBezTo>
                  <a:cubicBezTo>
                    <a:pt x="32194" y="93604"/>
                    <a:pt x="32126" y="93604"/>
                    <a:pt x="32062" y="93667"/>
                  </a:cubicBezTo>
                  <a:cubicBezTo>
                    <a:pt x="31861" y="93800"/>
                    <a:pt x="31728" y="93932"/>
                    <a:pt x="31596" y="94065"/>
                  </a:cubicBezTo>
                  <a:cubicBezTo>
                    <a:pt x="31532" y="94134"/>
                    <a:pt x="31463" y="94197"/>
                    <a:pt x="31400" y="94197"/>
                  </a:cubicBezTo>
                  <a:cubicBezTo>
                    <a:pt x="31198" y="94330"/>
                    <a:pt x="31066" y="94462"/>
                    <a:pt x="30870" y="94595"/>
                  </a:cubicBezTo>
                  <a:cubicBezTo>
                    <a:pt x="30801" y="94664"/>
                    <a:pt x="30737" y="94664"/>
                    <a:pt x="30668" y="94727"/>
                  </a:cubicBezTo>
                  <a:cubicBezTo>
                    <a:pt x="30536" y="94860"/>
                    <a:pt x="30340" y="94992"/>
                    <a:pt x="30207" y="95125"/>
                  </a:cubicBezTo>
                  <a:cubicBezTo>
                    <a:pt x="30138" y="95125"/>
                    <a:pt x="30075" y="95194"/>
                    <a:pt x="30006" y="95257"/>
                  </a:cubicBezTo>
                  <a:cubicBezTo>
                    <a:pt x="29810" y="95390"/>
                    <a:pt x="29677" y="95522"/>
                    <a:pt x="29476" y="95591"/>
                  </a:cubicBezTo>
                  <a:lnTo>
                    <a:pt x="29280" y="95787"/>
                  </a:lnTo>
                  <a:cubicBezTo>
                    <a:pt x="29147" y="95856"/>
                    <a:pt x="29015" y="95989"/>
                    <a:pt x="28813" y="96121"/>
                  </a:cubicBezTo>
                  <a:cubicBezTo>
                    <a:pt x="28750" y="96185"/>
                    <a:pt x="28681" y="96185"/>
                    <a:pt x="28617" y="96254"/>
                  </a:cubicBezTo>
                  <a:cubicBezTo>
                    <a:pt x="28485" y="96386"/>
                    <a:pt x="28283" y="96450"/>
                    <a:pt x="28151" y="96582"/>
                  </a:cubicBezTo>
                  <a:cubicBezTo>
                    <a:pt x="28087" y="96651"/>
                    <a:pt x="28018" y="96715"/>
                    <a:pt x="27955" y="96715"/>
                  </a:cubicBezTo>
                  <a:cubicBezTo>
                    <a:pt x="27754" y="96847"/>
                    <a:pt x="27621" y="96980"/>
                    <a:pt x="27425" y="97048"/>
                  </a:cubicBezTo>
                  <a:lnTo>
                    <a:pt x="27224" y="97245"/>
                  </a:lnTo>
                  <a:cubicBezTo>
                    <a:pt x="27091" y="97313"/>
                    <a:pt x="26895" y="97446"/>
                    <a:pt x="26763" y="97578"/>
                  </a:cubicBezTo>
                  <a:cubicBezTo>
                    <a:pt x="26694" y="97578"/>
                    <a:pt x="26630" y="97642"/>
                    <a:pt x="26561" y="97711"/>
                  </a:cubicBezTo>
                  <a:cubicBezTo>
                    <a:pt x="26365" y="97774"/>
                    <a:pt x="26233" y="97907"/>
                    <a:pt x="26031" y="98039"/>
                  </a:cubicBezTo>
                  <a:cubicBezTo>
                    <a:pt x="25968" y="98039"/>
                    <a:pt x="25899" y="98108"/>
                    <a:pt x="25835" y="98172"/>
                  </a:cubicBezTo>
                  <a:cubicBezTo>
                    <a:pt x="25703" y="98241"/>
                    <a:pt x="25501" y="98373"/>
                    <a:pt x="25369" y="98506"/>
                  </a:cubicBezTo>
                  <a:cubicBezTo>
                    <a:pt x="25305" y="98506"/>
                    <a:pt x="25236" y="98569"/>
                    <a:pt x="25173" y="98638"/>
                  </a:cubicBezTo>
                  <a:cubicBezTo>
                    <a:pt x="24971" y="98702"/>
                    <a:pt x="24839" y="98834"/>
                    <a:pt x="24643" y="98967"/>
                  </a:cubicBezTo>
                  <a:cubicBezTo>
                    <a:pt x="24574" y="98967"/>
                    <a:pt x="24510" y="99036"/>
                    <a:pt x="24441" y="99099"/>
                  </a:cubicBezTo>
                  <a:cubicBezTo>
                    <a:pt x="24309" y="99168"/>
                    <a:pt x="24113" y="99301"/>
                    <a:pt x="23980" y="99364"/>
                  </a:cubicBezTo>
                  <a:cubicBezTo>
                    <a:pt x="23911" y="99433"/>
                    <a:pt x="23848" y="99497"/>
                    <a:pt x="23779" y="99497"/>
                  </a:cubicBezTo>
                  <a:cubicBezTo>
                    <a:pt x="23583" y="99629"/>
                    <a:pt x="23450" y="99762"/>
                    <a:pt x="23318" y="99831"/>
                  </a:cubicBezTo>
                  <a:cubicBezTo>
                    <a:pt x="23249" y="99894"/>
                    <a:pt x="23185" y="99963"/>
                    <a:pt x="23117" y="99963"/>
                  </a:cubicBezTo>
                  <a:cubicBezTo>
                    <a:pt x="22920" y="100096"/>
                    <a:pt x="22788" y="100159"/>
                    <a:pt x="22587" y="100292"/>
                  </a:cubicBezTo>
                  <a:cubicBezTo>
                    <a:pt x="22523" y="100361"/>
                    <a:pt x="22454" y="100361"/>
                    <a:pt x="22391" y="100424"/>
                  </a:cubicBezTo>
                  <a:cubicBezTo>
                    <a:pt x="22258" y="100557"/>
                    <a:pt x="22126" y="100626"/>
                    <a:pt x="21924" y="100758"/>
                  </a:cubicBezTo>
                  <a:cubicBezTo>
                    <a:pt x="21861" y="100758"/>
                    <a:pt x="21792" y="100822"/>
                    <a:pt x="21728" y="100891"/>
                  </a:cubicBezTo>
                  <a:cubicBezTo>
                    <a:pt x="21596" y="100954"/>
                    <a:pt x="21394" y="101087"/>
                    <a:pt x="21262" y="101155"/>
                  </a:cubicBezTo>
                  <a:cubicBezTo>
                    <a:pt x="21198" y="101219"/>
                    <a:pt x="21129" y="101288"/>
                    <a:pt x="21066" y="101288"/>
                  </a:cubicBezTo>
                  <a:cubicBezTo>
                    <a:pt x="20933" y="101420"/>
                    <a:pt x="20732" y="101484"/>
                    <a:pt x="20599" y="101617"/>
                  </a:cubicBezTo>
                  <a:cubicBezTo>
                    <a:pt x="20536" y="101685"/>
                    <a:pt x="20467" y="101685"/>
                    <a:pt x="20403" y="101749"/>
                  </a:cubicBezTo>
                  <a:cubicBezTo>
                    <a:pt x="20202" y="101882"/>
                    <a:pt x="20069" y="101950"/>
                    <a:pt x="19937" y="102014"/>
                  </a:cubicBezTo>
                  <a:lnTo>
                    <a:pt x="19741" y="102215"/>
                  </a:lnTo>
                  <a:cubicBezTo>
                    <a:pt x="19608" y="102279"/>
                    <a:pt x="19407" y="102348"/>
                    <a:pt x="19274" y="102480"/>
                  </a:cubicBezTo>
                  <a:cubicBezTo>
                    <a:pt x="19211" y="102544"/>
                    <a:pt x="19142" y="102544"/>
                    <a:pt x="19078" y="102613"/>
                  </a:cubicBezTo>
                  <a:cubicBezTo>
                    <a:pt x="18946" y="102745"/>
                    <a:pt x="18813" y="102809"/>
                    <a:pt x="18681" y="102878"/>
                  </a:cubicBezTo>
                  <a:cubicBezTo>
                    <a:pt x="18548" y="102941"/>
                    <a:pt x="18480" y="103010"/>
                    <a:pt x="18416" y="103074"/>
                  </a:cubicBezTo>
                  <a:cubicBezTo>
                    <a:pt x="18283" y="103143"/>
                    <a:pt x="18151" y="103206"/>
                    <a:pt x="18019" y="103339"/>
                  </a:cubicBezTo>
                  <a:cubicBezTo>
                    <a:pt x="17950" y="103408"/>
                    <a:pt x="17817" y="103471"/>
                    <a:pt x="17754" y="103471"/>
                  </a:cubicBezTo>
                  <a:cubicBezTo>
                    <a:pt x="17621" y="103604"/>
                    <a:pt x="17552" y="103673"/>
                    <a:pt x="17420" y="103736"/>
                  </a:cubicBezTo>
                  <a:cubicBezTo>
                    <a:pt x="17287" y="103805"/>
                    <a:pt x="17224" y="103869"/>
                    <a:pt x="17155" y="103938"/>
                  </a:cubicBezTo>
                  <a:lnTo>
                    <a:pt x="16757" y="104134"/>
                  </a:lnTo>
                  <a:cubicBezTo>
                    <a:pt x="16694" y="104203"/>
                    <a:pt x="16625" y="104266"/>
                    <a:pt x="16492" y="104335"/>
                  </a:cubicBezTo>
                  <a:cubicBezTo>
                    <a:pt x="16429" y="104468"/>
                    <a:pt x="16296" y="104531"/>
                    <a:pt x="16164" y="104600"/>
                  </a:cubicBezTo>
                  <a:cubicBezTo>
                    <a:pt x="16095" y="104664"/>
                    <a:pt x="15962" y="104733"/>
                    <a:pt x="15899" y="104796"/>
                  </a:cubicBezTo>
                  <a:cubicBezTo>
                    <a:pt x="15766" y="104865"/>
                    <a:pt x="15697" y="104929"/>
                    <a:pt x="15634" y="104998"/>
                  </a:cubicBezTo>
                  <a:lnTo>
                    <a:pt x="15236" y="105194"/>
                  </a:lnTo>
                  <a:cubicBezTo>
                    <a:pt x="15236" y="105263"/>
                    <a:pt x="15167" y="105263"/>
                    <a:pt x="15167" y="105326"/>
                  </a:cubicBezTo>
                  <a:cubicBezTo>
                    <a:pt x="15104" y="105326"/>
                    <a:pt x="15104" y="105395"/>
                    <a:pt x="15035" y="105395"/>
                  </a:cubicBezTo>
                  <a:cubicBezTo>
                    <a:pt x="14902" y="105459"/>
                    <a:pt x="14770" y="105591"/>
                    <a:pt x="14637" y="105660"/>
                  </a:cubicBezTo>
                  <a:cubicBezTo>
                    <a:pt x="14637" y="105724"/>
                    <a:pt x="14574" y="105724"/>
                    <a:pt x="14505" y="105792"/>
                  </a:cubicBezTo>
                  <a:cubicBezTo>
                    <a:pt x="14373" y="105856"/>
                    <a:pt x="14240" y="105989"/>
                    <a:pt x="14044" y="106057"/>
                  </a:cubicBezTo>
                  <a:cubicBezTo>
                    <a:pt x="14044" y="106121"/>
                    <a:pt x="14044" y="106121"/>
                    <a:pt x="13975" y="106121"/>
                  </a:cubicBezTo>
                  <a:cubicBezTo>
                    <a:pt x="13843" y="106254"/>
                    <a:pt x="13646" y="106386"/>
                    <a:pt x="13514" y="106519"/>
                  </a:cubicBezTo>
                  <a:cubicBezTo>
                    <a:pt x="12719" y="107117"/>
                    <a:pt x="11988" y="107647"/>
                    <a:pt x="11262" y="108241"/>
                  </a:cubicBezTo>
                  <a:cubicBezTo>
                    <a:pt x="10864" y="108506"/>
                    <a:pt x="10530" y="108840"/>
                    <a:pt x="10202" y="109105"/>
                  </a:cubicBezTo>
                  <a:cubicBezTo>
                    <a:pt x="10928" y="108575"/>
                    <a:pt x="11659" y="107976"/>
                    <a:pt x="12385" y="107446"/>
                  </a:cubicBezTo>
                  <a:cubicBezTo>
                    <a:pt x="12385" y="107446"/>
                    <a:pt x="12454" y="107446"/>
                    <a:pt x="12454" y="107382"/>
                  </a:cubicBezTo>
                  <a:lnTo>
                    <a:pt x="12518" y="107382"/>
                  </a:lnTo>
                  <a:cubicBezTo>
                    <a:pt x="12719" y="107250"/>
                    <a:pt x="12852" y="107117"/>
                    <a:pt x="13048" y="106985"/>
                  </a:cubicBezTo>
                  <a:lnTo>
                    <a:pt x="13180" y="106852"/>
                  </a:lnTo>
                  <a:cubicBezTo>
                    <a:pt x="13313" y="106783"/>
                    <a:pt x="13445" y="106651"/>
                    <a:pt x="13646" y="106519"/>
                  </a:cubicBezTo>
                  <a:cubicBezTo>
                    <a:pt x="13710" y="106455"/>
                    <a:pt x="13779" y="106455"/>
                    <a:pt x="13779" y="106386"/>
                  </a:cubicBezTo>
                  <a:cubicBezTo>
                    <a:pt x="13911" y="106322"/>
                    <a:pt x="14108" y="106190"/>
                    <a:pt x="14240" y="106121"/>
                  </a:cubicBezTo>
                  <a:lnTo>
                    <a:pt x="14441" y="105925"/>
                  </a:lnTo>
                  <a:cubicBezTo>
                    <a:pt x="14574" y="105856"/>
                    <a:pt x="14706" y="105724"/>
                    <a:pt x="14839" y="105660"/>
                  </a:cubicBezTo>
                  <a:cubicBezTo>
                    <a:pt x="14902" y="105591"/>
                    <a:pt x="14971" y="105528"/>
                    <a:pt x="15104" y="105459"/>
                  </a:cubicBezTo>
                  <a:cubicBezTo>
                    <a:pt x="15167" y="105395"/>
                    <a:pt x="15300" y="105326"/>
                    <a:pt x="15432" y="105263"/>
                  </a:cubicBezTo>
                  <a:cubicBezTo>
                    <a:pt x="15501" y="105194"/>
                    <a:pt x="15634" y="105130"/>
                    <a:pt x="15697" y="104998"/>
                  </a:cubicBezTo>
                  <a:cubicBezTo>
                    <a:pt x="15830" y="104929"/>
                    <a:pt x="15899" y="104865"/>
                    <a:pt x="16031" y="104796"/>
                  </a:cubicBezTo>
                  <a:cubicBezTo>
                    <a:pt x="16164" y="104733"/>
                    <a:pt x="16227" y="104664"/>
                    <a:pt x="16360" y="104600"/>
                  </a:cubicBezTo>
                  <a:cubicBezTo>
                    <a:pt x="16429" y="104531"/>
                    <a:pt x="16561" y="104468"/>
                    <a:pt x="16625" y="104399"/>
                  </a:cubicBezTo>
                  <a:cubicBezTo>
                    <a:pt x="16757" y="104266"/>
                    <a:pt x="16890" y="104203"/>
                    <a:pt x="17022" y="104134"/>
                  </a:cubicBezTo>
                  <a:cubicBezTo>
                    <a:pt x="17091" y="104070"/>
                    <a:pt x="17155" y="104001"/>
                    <a:pt x="17287" y="103938"/>
                  </a:cubicBezTo>
                  <a:cubicBezTo>
                    <a:pt x="17420" y="103869"/>
                    <a:pt x="17552" y="103805"/>
                    <a:pt x="17685" y="103673"/>
                  </a:cubicBezTo>
                  <a:cubicBezTo>
                    <a:pt x="17754" y="103604"/>
                    <a:pt x="17817" y="103540"/>
                    <a:pt x="17886" y="103540"/>
                  </a:cubicBezTo>
                  <a:cubicBezTo>
                    <a:pt x="18019" y="103408"/>
                    <a:pt x="18151" y="103339"/>
                    <a:pt x="18347" y="103275"/>
                  </a:cubicBezTo>
                  <a:lnTo>
                    <a:pt x="18548" y="103074"/>
                  </a:lnTo>
                  <a:cubicBezTo>
                    <a:pt x="18681" y="103010"/>
                    <a:pt x="18813" y="102878"/>
                    <a:pt x="19009" y="102809"/>
                  </a:cubicBezTo>
                  <a:lnTo>
                    <a:pt x="19211" y="102613"/>
                  </a:lnTo>
                  <a:cubicBezTo>
                    <a:pt x="19343" y="102544"/>
                    <a:pt x="19476" y="102480"/>
                    <a:pt x="19672" y="102348"/>
                  </a:cubicBezTo>
                  <a:cubicBezTo>
                    <a:pt x="19741" y="102279"/>
                    <a:pt x="19804" y="102279"/>
                    <a:pt x="19873" y="102215"/>
                  </a:cubicBezTo>
                  <a:cubicBezTo>
                    <a:pt x="20006" y="102083"/>
                    <a:pt x="20202" y="102014"/>
                    <a:pt x="20334" y="101882"/>
                  </a:cubicBezTo>
                  <a:cubicBezTo>
                    <a:pt x="20403" y="101882"/>
                    <a:pt x="20467" y="101818"/>
                    <a:pt x="20536" y="101749"/>
                  </a:cubicBezTo>
                  <a:cubicBezTo>
                    <a:pt x="20668" y="101685"/>
                    <a:pt x="20864" y="101553"/>
                    <a:pt x="20997" y="101484"/>
                  </a:cubicBezTo>
                  <a:lnTo>
                    <a:pt x="21198" y="101288"/>
                  </a:lnTo>
                  <a:cubicBezTo>
                    <a:pt x="21262" y="101288"/>
                    <a:pt x="21262" y="101288"/>
                    <a:pt x="21331" y="101219"/>
                  </a:cubicBezTo>
                  <a:cubicBezTo>
                    <a:pt x="21463" y="101155"/>
                    <a:pt x="21527" y="101087"/>
                    <a:pt x="21659" y="101023"/>
                  </a:cubicBezTo>
                  <a:cubicBezTo>
                    <a:pt x="21728" y="100954"/>
                    <a:pt x="21792" y="100891"/>
                    <a:pt x="21861" y="100891"/>
                  </a:cubicBezTo>
                  <a:cubicBezTo>
                    <a:pt x="22057" y="100758"/>
                    <a:pt x="22189" y="100689"/>
                    <a:pt x="22391" y="100557"/>
                  </a:cubicBezTo>
                  <a:cubicBezTo>
                    <a:pt x="22454" y="100493"/>
                    <a:pt x="22523" y="100493"/>
                    <a:pt x="22587" y="100424"/>
                  </a:cubicBezTo>
                  <a:cubicBezTo>
                    <a:pt x="22719" y="100292"/>
                    <a:pt x="22920" y="100228"/>
                    <a:pt x="23053" y="100096"/>
                  </a:cubicBezTo>
                  <a:cubicBezTo>
                    <a:pt x="23117" y="100096"/>
                    <a:pt x="23185" y="100027"/>
                    <a:pt x="23249" y="99963"/>
                  </a:cubicBezTo>
                  <a:cubicBezTo>
                    <a:pt x="23450" y="99894"/>
                    <a:pt x="23583" y="99762"/>
                    <a:pt x="23715" y="99629"/>
                  </a:cubicBezTo>
                  <a:cubicBezTo>
                    <a:pt x="23779" y="99629"/>
                    <a:pt x="23848" y="99566"/>
                    <a:pt x="23980" y="99497"/>
                  </a:cubicBezTo>
                  <a:cubicBezTo>
                    <a:pt x="24113" y="99433"/>
                    <a:pt x="24245" y="99301"/>
                    <a:pt x="24441" y="99232"/>
                  </a:cubicBezTo>
                  <a:cubicBezTo>
                    <a:pt x="24510" y="99168"/>
                    <a:pt x="24574" y="99099"/>
                    <a:pt x="24643" y="99099"/>
                  </a:cubicBezTo>
                  <a:cubicBezTo>
                    <a:pt x="24775" y="98967"/>
                    <a:pt x="24971" y="98834"/>
                    <a:pt x="25104" y="98771"/>
                  </a:cubicBezTo>
                  <a:cubicBezTo>
                    <a:pt x="25173" y="98702"/>
                    <a:pt x="25236" y="98638"/>
                    <a:pt x="25305" y="98638"/>
                  </a:cubicBezTo>
                  <a:cubicBezTo>
                    <a:pt x="25501" y="98506"/>
                    <a:pt x="25634" y="98373"/>
                    <a:pt x="25835" y="98304"/>
                  </a:cubicBezTo>
                  <a:cubicBezTo>
                    <a:pt x="25899" y="98241"/>
                    <a:pt x="25968" y="98172"/>
                    <a:pt x="26031" y="98172"/>
                  </a:cubicBezTo>
                  <a:cubicBezTo>
                    <a:pt x="26164" y="98039"/>
                    <a:pt x="26365" y="97907"/>
                    <a:pt x="26498" y="97843"/>
                  </a:cubicBezTo>
                  <a:lnTo>
                    <a:pt x="26694" y="97642"/>
                  </a:lnTo>
                  <a:cubicBezTo>
                    <a:pt x="26895" y="97578"/>
                    <a:pt x="27028" y="97446"/>
                    <a:pt x="27224" y="97313"/>
                  </a:cubicBezTo>
                  <a:cubicBezTo>
                    <a:pt x="27292" y="97313"/>
                    <a:pt x="27356" y="97245"/>
                    <a:pt x="27425" y="97181"/>
                  </a:cubicBezTo>
                  <a:cubicBezTo>
                    <a:pt x="27621" y="97112"/>
                    <a:pt x="27754" y="96980"/>
                    <a:pt x="27955" y="96847"/>
                  </a:cubicBezTo>
                  <a:cubicBezTo>
                    <a:pt x="28018" y="96783"/>
                    <a:pt x="28087" y="96783"/>
                    <a:pt x="28151" y="96715"/>
                  </a:cubicBezTo>
                  <a:cubicBezTo>
                    <a:pt x="28283" y="96582"/>
                    <a:pt x="28485" y="96518"/>
                    <a:pt x="28617" y="96386"/>
                  </a:cubicBezTo>
                  <a:cubicBezTo>
                    <a:pt x="28681" y="96317"/>
                    <a:pt x="28750" y="96254"/>
                    <a:pt x="28813" y="96254"/>
                  </a:cubicBezTo>
                  <a:cubicBezTo>
                    <a:pt x="29015" y="96121"/>
                    <a:pt x="29147" y="95989"/>
                    <a:pt x="29343" y="95856"/>
                  </a:cubicBezTo>
                  <a:lnTo>
                    <a:pt x="29476" y="95724"/>
                  </a:lnTo>
                  <a:cubicBezTo>
                    <a:pt x="29677" y="95591"/>
                    <a:pt x="29810" y="95522"/>
                    <a:pt x="30006" y="95390"/>
                  </a:cubicBezTo>
                  <a:lnTo>
                    <a:pt x="30207" y="95194"/>
                  </a:lnTo>
                  <a:cubicBezTo>
                    <a:pt x="30340" y="95125"/>
                    <a:pt x="30536" y="94992"/>
                    <a:pt x="30668" y="94860"/>
                  </a:cubicBezTo>
                  <a:cubicBezTo>
                    <a:pt x="30737" y="94796"/>
                    <a:pt x="30801" y="94727"/>
                    <a:pt x="30870" y="94727"/>
                  </a:cubicBezTo>
                  <a:cubicBezTo>
                    <a:pt x="31066" y="94595"/>
                    <a:pt x="31198" y="94462"/>
                    <a:pt x="31400" y="94330"/>
                  </a:cubicBezTo>
                  <a:cubicBezTo>
                    <a:pt x="31463" y="94266"/>
                    <a:pt x="31532" y="94197"/>
                    <a:pt x="31596" y="94197"/>
                  </a:cubicBezTo>
                  <a:cubicBezTo>
                    <a:pt x="31728" y="94065"/>
                    <a:pt x="31929" y="93932"/>
                    <a:pt x="32062" y="93800"/>
                  </a:cubicBezTo>
                  <a:cubicBezTo>
                    <a:pt x="32126" y="93736"/>
                    <a:pt x="32194" y="93667"/>
                    <a:pt x="32258" y="93667"/>
                  </a:cubicBezTo>
                  <a:cubicBezTo>
                    <a:pt x="32391" y="93535"/>
                    <a:pt x="32592" y="93402"/>
                    <a:pt x="32724" y="93270"/>
                  </a:cubicBezTo>
                  <a:lnTo>
                    <a:pt x="32920" y="93074"/>
                  </a:lnTo>
                  <a:cubicBezTo>
                    <a:pt x="33053" y="92941"/>
                    <a:pt x="33254" y="92809"/>
                    <a:pt x="33387" y="92676"/>
                  </a:cubicBezTo>
                  <a:lnTo>
                    <a:pt x="33583" y="92475"/>
                  </a:lnTo>
                  <a:cubicBezTo>
                    <a:pt x="33715" y="92343"/>
                    <a:pt x="33917" y="92210"/>
                    <a:pt x="34049" y="92078"/>
                  </a:cubicBezTo>
                  <a:cubicBezTo>
                    <a:pt x="34113" y="92014"/>
                    <a:pt x="34182" y="91945"/>
                    <a:pt x="34245" y="91945"/>
                  </a:cubicBezTo>
                  <a:cubicBezTo>
                    <a:pt x="34378" y="91749"/>
                    <a:pt x="34510" y="91617"/>
                    <a:pt x="34712" y="91484"/>
                  </a:cubicBezTo>
                  <a:lnTo>
                    <a:pt x="34908" y="91283"/>
                  </a:lnTo>
                  <a:lnTo>
                    <a:pt x="35305" y="90885"/>
                  </a:lnTo>
                  <a:cubicBezTo>
                    <a:pt x="35374" y="90753"/>
                    <a:pt x="35438" y="90689"/>
                    <a:pt x="35507" y="90620"/>
                  </a:cubicBezTo>
                  <a:cubicBezTo>
                    <a:pt x="35904" y="90223"/>
                    <a:pt x="36301" y="89762"/>
                    <a:pt x="36630" y="89364"/>
                  </a:cubicBezTo>
                  <a:cubicBezTo>
                    <a:pt x="38421" y="87112"/>
                    <a:pt x="39942" y="84462"/>
                    <a:pt x="41203" y="81548"/>
                  </a:cubicBezTo>
                  <a:cubicBezTo>
                    <a:pt x="41866" y="80021"/>
                    <a:pt x="42459" y="78368"/>
                    <a:pt x="43058" y="76709"/>
                  </a:cubicBezTo>
                  <a:cubicBezTo>
                    <a:pt x="43058" y="76658"/>
                    <a:pt x="43058" y="76607"/>
                    <a:pt x="43062" y="76560"/>
                  </a:cubicBezTo>
                  <a:close/>
                  <a:moveTo>
                    <a:pt x="9338" y="109963"/>
                  </a:moveTo>
                  <a:lnTo>
                    <a:pt x="8745" y="110361"/>
                  </a:lnTo>
                  <a:lnTo>
                    <a:pt x="8480" y="110626"/>
                  </a:lnTo>
                  <a:cubicBezTo>
                    <a:pt x="7086" y="111887"/>
                    <a:pt x="5761" y="113275"/>
                    <a:pt x="4637" y="114669"/>
                  </a:cubicBezTo>
                  <a:cubicBezTo>
                    <a:pt x="1855" y="118114"/>
                    <a:pt x="64" y="121956"/>
                    <a:pt x="0" y="126391"/>
                  </a:cubicBezTo>
                  <a:lnTo>
                    <a:pt x="0" y="126789"/>
                  </a:lnTo>
                  <a:cubicBezTo>
                    <a:pt x="0" y="133085"/>
                    <a:pt x="2385" y="138384"/>
                    <a:pt x="6227" y="142820"/>
                  </a:cubicBezTo>
                  <a:cubicBezTo>
                    <a:pt x="12057" y="149513"/>
                    <a:pt x="21331" y="154213"/>
                    <a:pt x="31400" y="157462"/>
                  </a:cubicBezTo>
                  <a:cubicBezTo>
                    <a:pt x="35173" y="158654"/>
                    <a:pt x="39015" y="159714"/>
                    <a:pt x="42793" y="160509"/>
                  </a:cubicBezTo>
                  <a:cubicBezTo>
                    <a:pt x="45046" y="160970"/>
                    <a:pt x="47229" y="161368"/>
                    <a:pt x="49418" y="161765"/>
                  </a:cubicBezTo>
                  <a:cubicBezTo>
                    <a:pt x="47298" y="161368"/>
                    <a:pt x="45109" y="160970"/>
                    <a:pt x="42926" y="160440"/>
                  </a:cubicBezTo>
                  <a:cubicBezTo>
                    <a:pt x="35639" y="158850"/>
                    <a:pt x="28283" y="156667"/>
                    <a:pt x="21728" y="153620"/>
                  </a:cubicBezTo>
                  <a:cubicBezTo>
                    <a:pt x="15565" y="150769"/>
                    <a:pt x="10202" y="147192"/>
                    <a:pt x="6291" y="142756"/>
                  </a:cubicBezTo>
                  <a:cubicBezTo>
                    <a:pt x="2449" y="138315"/>
                    <a:pt x="133" y="133085"/>
                    <a:pt x="133" y="126789"/>
                  </a:cubicBezTo>
                  <a:lnTo>
                    <a:pt x="133" y="126391"/>
                  </a:lnTo>
                  <a:cubicBezTo>
                    <a:pt x="197" y="122019"/>
                    <a:pt x="1919" y="118177"/>
                    <a:pt x="4701" y="114733"/>
                  </a:cubicBezTo>
                  <a:cubicBezTo>
                    <a:pt x="6026" y="113079"/>
                    <a:pt x="7616" y="111489"/>
                    <a:pt x="9338" y="109963"/>
                  </a:cubicBezTo>
                  <a:close/>
                  <a:moveTo>
                    <a:pt x="49153" y="161765"/>
                  </a:moveTo>
                  <a:cubicBezTo>
                    <a:pt x="49339" y="161796"/>
                    <a:pt x="49524" y="161826"/>
                    <a:pt x="49709" y="161856"/>
                  </a:cubicBezTo>
                  <a:lnTo>
                    <a:pt x="49709" y="161856"/>
                  </a:lnTo>
                  <a:cubicBezTo>
                    <a:pt x="49545" y="161826"/>
                    <a:pt x="49381" y="161796"/>
                    <a:pt x="49216" y="161765"/>
                  </a:cubicBezTo>
                  <a:close/>
                  <a:moveTo>
                    <a:pt x="49709" y="161856"/>
                  </a:moveTo>
                  <a:cubicBezTo>
                    <a:pt x="52381" y="162341"/>
                    <a:pt x="54938" y="162712"/>
                    <a:pt x="57499" y="163026"/>
                  </a:cubicBezTo>
                  <a:cubicBezTo>
                    <a:pt x="58824" y="163159"/>
                    <a:pt x="60080" y="163355"/>
                    <a:pt x="61341" y="163424"/>
                  </a:cubicBezTo>
                  <a:cubicBezTo>
                    <a:pt x="65978" y="163885"/>
                    <a:pt x="70016" y="164680"/>
                    <a:pt x="73593" y="165740"/>
                  </a:cubicBezTo>
                  <a:cubicBezTo>
                    <a:pt x="73662" y="165740"/>
                    <a:pt x="73795" y="165809"/>
                    <a:pt x="73858" y="165809"/>
                  </a:cubicBezTo>
                  <a:cubicBezTo>
                    <a:pt x="73927" y="165872"/>
                    <a:pt x="73991" y="165872"/>
                    <a:pt x="74060" y="165872"/>
                  </a:cubicBezTo>
                  <a:cubicBezTo>
                    <a:pt x="74192" y="165941"/>
                    <a:pt x="74256" y="165941"/>
                    <a:pt x="74325" y="166005"/>
                  </a:cubicBezTo>
                  <a:cubicBezTo>
                    <a:pt x="74388" y="166005"/>
                    <a:pt x="74521" y="166005"/>
                    <a:pt x="74590" y="166073"/>
                  </a:cubicBezTo>
                  <a:cubicBezTo>
                    <a:pt x="74653" y="166073"/>
                    <a:pt x="74722" y="166073"/>
                    <a:pt x="74855" y="166137"/>
                  </a:cubicBezTo>
                  <a:cubicBezTo>
                    <a:pt x="74918" y="166137"/>
                    <a:pt x="74987" y="166206"/>
                    <a:pt x="75051" y="166206"/>
                  </a:cubicBezTo>
                  <a:cubicBezTo>
                    <a:pt x="75120" y="166206"/>
                    <a:pt x="75252" y="166270"/>
                    <a:pt x="75316" y="166270"/>
                  </a:cubicBezTo>
                  <a:cubicBezTo>
                    <a:pt x="75385" y="166338"/>
                    <a:pt x="75517" y="166338"/>
                    <a:pt x="75581" y="166402"/>
                  </a:cubicBezTo>
                  <a:cubicBezTo>
                    <a:pt x="75650" y="166402"/>
                    <a:pt x="75713" y="166402"/>
                    <a:pt x="75846" y="166471"/>
                  </a:cubicBezTo>
                  <a:cubicBezTo>
                    <a:pt x="75915" y="166471"/>
                    <a:pt x="75978" y="166535"/>
                    <a:pt x="76047" y="166535"/>
                  </a:cubicBezTo>
                  <a:cubicBezTo>
                    <a:pt x="76180" y="166603"/>
                    <a:pt x="76243" y="166603"/>
                    <a:pt x="76312" y="166667"/>
                  </a:cubicBezTo>
                  <a:cubicBezTo>
                    <a:pt x="76445" y="166667"/>
                    <a:pt x="76508" y="166667"/>
                    <a:pt x="76577" y="166736"/>
                  </a:cubicBezTo>
                  <a:cubicBezTo>
                    <a:pt x="76641" y="166736"/>
                    <a:pt x="76773" y="166800"/>
                    <a:pt x="76842" y="166800"/>
                  </a:cubicBezTo>
                  <a:cubicBezTo>
                    <a:pt x="76906" y="166868"/>
                    <a:pt x="77038" y="166868"/>
                    <a:pt x="77107" y="166932"/>
                  </a:cubicBezTo>
                  <a:cubicBezTo>
                    <a:pt x="77171" y="166932"/>
                    <a:pt x="77303" y="167001"/>
                    <a:pt x="77372" y="167001"/>
                  </a:cubicBezTo>
                  <a:cubicBezTo>
                    <a:pt x="77436" y="167064"/>
                    <a:pt x="77504" y="167064"/>
                    <a:pt x="77637" y="167133"/>
                  </a:cubicBezTo>
                  <a:cubicBezTo>
                    <a:pt x="77701" y="167133"/>
                    <a:pt x="77769" y="167197"/>
                    <a:pt x="77902" y="167197"/>
                  </a:cubicBezTo>
                  <a:cubicBezTo>
                    <a:pt x="77965" y="167266"/>
                    <a:pt x="78034" y="167266"/>
                    <a:pt x="78167" y="167329"/>
                  </a:cubicBezTo>
                  <a:cubicBezTo>
                    <a:pt x="78230" y="167329"/>
                    <a:pt x="78299" y="167398"/>
                    <a:pt x="78432" y="167462"/>
                  </a:cubicBezTo>
                  <a:cubicBezTo>
                    <a:pt x="78495" y="167462"/>
                    <a:pt x="78564" y="167531"/>
                    <a:pt x="78697" y="167531"/>
                  </a:cubicBezTo>
                  <a:cubicBezTo>
                    <a:pt x="78760" y="167594"/>
                    <a:pt x="78829" y="167594"/>
                    <a:pt x="78962" y="167663"/>
                  </a:cubicBezTo>
                  <a:cubicBezTo>
                    <a:pt x="79025" y="167663"/>
                    <a:pt x="79094" y="167727"/>
                    <a:pt x="79227" y="167796"/>
                  </a:cubicBezTo>
                  <a:cubicBezTo>
                    <a:pt x="79290" y="167796"/>
                    <a:pt x="79359" y="167859"/>
                    <a:pt x="79492" y="167859"/>
                  </a:cubicBezTo>
                  <a:cubicBezTo>
                    <a:pt x="79555" y="167928"/>
                    <a:pt x="79624" y="167992"/>
                    <a:pt x="79757" y="167992"/>
                  </a:cubicBezTo>
                  <a:cubicBezTo>
                    <a:pt x="79820" y="168061"/>
                    <a:pt x="79953" y="168061"/>
                    <a:pt x="80022" y="168124"/>
                  </a:cubicBezTo>
                  <a:cubicBezTo>
                    <a:pt x="80085" y="168193"/>
                    <a:pt x="80218" y="168193"/>
                    <a:pt x="80287" y="168257"/>
                  </a:cubicBezTo>
                  <a:cubicBezTo>
                    <a:pt x="80350" y="168257"/>
                    <a:pt x="80483" y="168326"/>
                    <a:pt x="80552" y="168389"/>
                  </a:cubicBezTo>
                  <a:cubicBezTo>
                    <a:pt x="80615" y="168389"/>
                    <a:pt x="80748" y="168458"/>
                    <a:pt x="80817" y="168522"/>
                  </a:cubicBezTo>
                  <a:cubicBezTo>
                    <a:pt x="80949" y="168522"/>
                    <a:pt x="81013" y="168591"/>
                    <a:pt x="81082" y="168654"/>
                  </a:cubicBezTo>
                  <a:cubicBezTo>
                    <a:pt x="81214" y="168654"/>
                    <a:pt x="81278" y="168723"/>
                    <a:pt x="81347" y="168787"/>
                  </a:cubicBezTo>
                  <a:cubicBezTo>
                    <a:pt x="81479" y="168787"/>
                    <a:pt x="81543" y="168856"/>
                    <a:pt x="81611" y="168919"/>
                  </a:cubicBezTo>
                  <a:cubicBezTo>
                    <a:pt x="81744" y="168919"/>
                    <a:pt x="81808" y="168988"/>
                    <a:pt x="81940" y="169052"/>
                  </a:cubicBezTo>
                  <a:cubicBezTo>
                    <a:pt x="82009" y="169121"/>
                    <a:pt x="82073" y="169121"/>
                    <a:pt x="82205" y="169184"/>
                  </a:cubicBezTo>
                  <a:cubicBezTo>
                    <a:pt x="82274" y="169253"/>
                    <a:pt x="82406" y="169253"/>
                    <a:pt x="82470" y="169317"/>
                  </a:cubicBezTo>
                  <a:cubicBezTo>
                    <a:pt x="82539" y="169386"/>
                    <a:pt x="82671" y="169449"/>
                    <a:pt x="82735" y="169449"/>
                  </a:cubicBezTo>
                  <a:cubicBezTo>
                    <a:pt x="82804" y="169518"/>
                    <a:pt x="82936" y="169582"/>
                    <a:pt x="83000" y="169651"/>
                  </a:cubicBezTo>
                  <a:cubicBezTo>
                    <a:pt x="83132" y="169651"/>
                    <a:pt x="83201" y="169714"/>
                    <a:pt x="83265" y="169783"/>
                  </a:cubicBezTo>
                  <a:cubicBezTo>
                    <a:pt x="83397" y="169847"/>
                    <a:pt x="83466" y="169847"/>
                    <a:pt x="83599" y="169916"/>
                  </a:cubicBezTo>
                  <a:cubicBezTo>
                    <a:pt x="83662" y="169979"/>
                    <a:pt x="83731" y="170048"/>
                    <a:pt x="83864" y="170112"/>
                  </a:cubicBezTo>
                  <a:cubicBezTo>
                    <a:pt x="83927" y="170112"/>
                    <a:pt x="84060" y="170181"/>
                    <a:pt x="84129" y="170244"/>
                  </a:cubicBezTo>
                  <a:cubicBezTo>
                    <a:pt x="84192" y="170313"/>
                    <a:pt x="84325" y="170377"/>
                    <a:pt x="84394" y="170446"/>
                  </a:cubicBezTo>
                  <a:cubicBezTo>
                    <a:pt x="84526" y="170446"/>
                    <a:pt x="84590" y="170509"/>
                    <a:pt x="84659" y="170578"/>
                  </a:cubicBezTo>
                  <a:cubicBezTo>
                    <a:pt x="84791" y="170642"/>
                    <a:pt x="84855" y="170710"/>
                    <a:pt x="84987" y="170774"/>
                  </a:cubicBezTo>
                  <a:cubicBezTo>
                    <a:pt x="85056" y="170843"/>
                    <a:pt x="85120" y="170843"/>
                    <a:pt x="85252" y="170907"/>
                  </a:cubicBezTo>
                  <a:cubicBezTo>
                    <a:pt x="85321" y="170975"/>
                    <a:pt x="85454" y="171039"/>
                    <a:pt x="85517" y="171108"/>
                  </a:cubicBezTo>
                  <a:cubicBezTo>
                    <a:pt x="85650" y="171172"/>
                    <a:pt x="85719" y="171240"/>
                    <a:pt x="85782" y="171240"/>
                  </a:cubicBezTo>
                  <a:cubicBezTo>
                    <a:pt x="85915" y="171304"/>
                    <a:pt x="85984" y="171437"/>
                    <a:pt x="86116" y="171505"/>
                  </a:cubicBezTo>
                  <a:cubicBezTo>
                    <a:pt x="86180" y="171505"/>
                    <a:pt x="86248" y="171569"/>
                    <a:pt x="86312" y="171638"/>
                  </a:cubicBezTo>
                  <a:cubicBezTo>
                    <a:pt x="86445" y="171701"/>
                    <a:pt x="86577" y="171770"/>
                    <a:pt x="86646" y="171834"/>
                  </a:cubicBezTo>
                  <a:cubicBezTo>
                    <a:pt x="86778" y="171903"/>
                    <a:pt x="86842" y="171966"/>
                    <a:pt x="86911" y="171966"/>
                  </a:cubicBezTo>
                  <a:cubicBezTo>
                    <a:pt x="86974" y="172099"/>
                    <a:pt x="87107" y="172168"/>
                    <a:pt x="87239" y="172231"/>
                  </a:cubicBezTo>
                  <a:cubicBezTo>
                    <a:pt x="87308" y="172300"/>
                    <a:pt x="87372" y="172300"/>
                    <a:pt x="87372" y="172364"/>
                  </a:cubicBezTo>
                  <a:cubicBezTo>
                    <a:pt x="87504" y="172433"/>
                    <a:pt x="87637" y="172565"/>
                    <a:pt x="87769" y="172629"/>
                  </a:cubicBezTo>
                  <a:cubicBezTo>
                    <a:pt x="87838" y="172698"/>
                    <a:pt x="87902" y="172698"/>
                    <a:pt x="87902" y="172761"/>
                  </a:cubicBezTo>
                  <a:cubicBezTo>
                    <a:pt x="88103" y="172830"/>
                    <a:pt x="88236" y="172963"/>
                    <a:pt x="88368" y="173026"/>
                  </a:cubicBezTo>
                  <a:cubicBezTo>
                    <a:pt x="88368" y="173095"/>
                    <a:pt x="88432" y="173095"/>
                    <a:pt x="88501" y="173159"/>
                  </a:cubicBezTo>
                  <a:cubicBezTo>
                    <a:pt x="88633" y="173228"/>
                    <a:pt x="88766" y="173360"/>
                    <a:pt x="88898" y="173493"/>
                  </a:cubicBezTo>
                  <a:cubicBezTo>
                    <a:pt x="88962" y="173493"/>
                    <a:pt x="88962" y="173493"/>
                    <a:pt x="88962" y="173556"/>
                  </a:cubicBezTo>
                  <a:cubicBezTo>
                    <a:pt x="89163" y="173689"/>
                    <a:pt x="89296" y="173821"/>
                    <a:pt x="89492" y="173954"/>
                  </a:cubicBezTo>
                  <a:cubicBezTo>
                    <a:pt x="89561" y="174023"/>
                    <a:pt x="89624" y="174023"/>
                    <a:pt x="89693" y="174086"/>
                  </a:cubicBezTo>
                  <a:cubicBezTo>
                    <a:pt x="91214" y="175347"/>
                    <a:pt x="92608" y="176603"/>
                    <a:pt x="93933" y="177928"/>
                  </a:cubicBezTo>
                  <a:cubicBezTo>
                    <a:pt x="94169" y="178215"/>
                    <a:pt x="94442" y="178468"/>
                    <a:pt x="94701" y="178736"/>
                  </a:cubicBezTo>
                  <a:lnTo>
                    <a:pt x="94701" y="178736"/>
                  </a:lnTo>
                  <a:cubicBezTo>
                    <a:pt x="93527" y="177451"/>
                    <a:pt x="92290" y="176178"/>
                    <a:pt x="90885" y="175014"/>
                  </a:cubicBezTo>
                  <a:cubicBezTo>
                    <a:pt x="90817" y="174881"/>
                    <a:pt x="90684" y="174749"/>
                    <a:pt x="90552" y="174685"/>
                  </a:cubicBezTo>
                  <a:lnTo>
                    <a:pt x="90488" y="174616"/>
                  </a:lnTo>
                  <a:cubicBezTo>
                    <a:pt x="90356" y="174484"/>
                    <a:pt x="90154" y="174351"/>
                    <a:pt x="89958" y="174219"/>
                  </a:cubicBezTo>
                  <a:cubicBezTo>
                    <a:pt x="89958" y="174155"/>
                    <a:pt x="89889" y="174155"/>
                    <a:pt x="89889" y="174155"/>
                  </a:cubicBezTo>
                  <a:cubicBezTo>
                    <a:pt x="89693" y="174023"/>
                    <a:pt x="89561" y="173890"/>
                    <a:pt x="89428" y="173758"/>
                  </a:cubicBezTo>
                  <a:cubicBezTo>
                    <a:pt x="89359" y="173689"/>
                    <a:pt x="89296" y="173689"/>
                    <a:pt x="89296" y="173625"/>
                  </a:cubicBezTo>
                  <a:cubicBezTo>
                    <a:pt x="89163" y="173556"/>
                    <a:pt x="88962" y="173424"/>
                    <a:pt x="88829" y="173291"/>
                  </a:cubicBezTo>
                  <a:cubicBezTo>
                    <a:pt x="88766" y="173291"/>
                    <a:pt x="88766" y="173228"/>
                    <a:pt x="88697" y="173159"/>
                  </a:cubicBezTo>
                  <a:cubicBezTo>
                    <a:pt x="88564" y="173095"/>
                    <a:pt x="88432" y="172963"/>
                    <a:pt x="88299" y="172894"/>
                  </a:cubicBezTo>
                  <a:cubicBezTo>
                    <a:pt x="88236" y="172830"/>
                    <a:pt x="88167" y="172761"/>
                    <a:pt x="88103" y="172761"/>
                  </a:cubicBezTo>
                  <a:cubicBezTo>
                    <a:pt x="87971" y="172629"/>
                    <a:pt x="87838" y="172565"/>
                    <a:pt x="87706" y="172433"/>
                  </a:cubicBezTo>
                  <a:cubicBezTo>
                    <a:pt x="87637" y="172433"/>
                    <a:pt x="87573" y="172364"/>
                    <a:pt x="87504" y="172300"/>
                  </a:cubicBezTo>
                  <a:cubicBezTo>
                    <a:pt x="87372" y="172231"/>
                    <a:pt x="87308" y="172168"/>
                    <a:pt x="87176" y="172099"/>
                  </a:cubicBezTo>
                  <a:cubicBezTo>
                    <a:pt x="87107" y="172035"/>
                    <a:pt x="87043" y="171966"/>
                    <a:pt x="86911" y="171903"/>
                  </a:cubicBezTo>
                  <a:cubicBezTo>
                    <a:pt x="86842" y="171834"/>
                    <a:pt x="86710" y="171770"/>
                    <a:pt x="86577" y="171701"/>
                  </a:cubicBezTo>
                  <a:lnTo>
                    <a:pt x="86381" y="171505"/>
                  </a:lnTo>
                  <a:cubicBezTo>
                    <a:pt x="86248" y="171437"/>
                    <a:pt x="86116" y="171373"/>
                    <a:pt x="86047" y="171304"/>
                  </a:cubicBezTo>
                  <a:cubicBezTo>
                    <a:pt x="85915" y="171240"/>
                    <a:pt x="85851" y="171172"/>
                    <a:pt x="85782" y="171172"/>
                  </a:cubicBezTo>
                  <a:cubicBezTo>
                    <a:pt x="85650" y="171108"/>
                    <a:pt x="85586" y="171039"/>
                    <a:pt x="85454" y="170975"/>
                  </a:cubicBezTo>
                  <a:cubicBezTo>
                    <a:pt x="85385" y="170907"/>
                    <a:pt x="85252" y="170843"/>
                    <a:pt x="85189" y="170774"/>
                  </a:cubicBezTo>
                  <a:cubicBezTo>
                    <a:pt x="85120" y="170710"/>
                    <a:pt x="84987" y="170642"/>
                    <a:pt x="84924" y="170578"/>
                  </a:cubicBezTo>
                  <a:cubicBezTo>
                    <a:pt x="84791" y="170509"/>
                    <a:pt x="84722" y="170509"/>
                    <a:pt x="84590" y="170446"/>
                  </a:cubicBezTo>
                  <a:cubicBezTo>
                    <a:pt x="84526" y="170377"/>
                    <a:pt x="84394" y="170313"/>
                    <a:pt x="84325" y="170244"/>
                  </a:cubicBezTo>
                  <a:cubicBezTo>
                    <a:pt x="84261" y="170181"/>
                    <a:pt x="84129" y="170112"/>
                    <a:pt x="84060" y="170112"/>
                  </a:cubicBezTo>
                  <a:cubicBezTo>
                    <a:pt x="83927" y="170048"/>
                    <a:pt x="83864" y="169979"/>
                    <a:pt x="83731" y="169916"/>
                  </a:cubicBezTo>
                  <a:cubicBezTo>
                    <a:pt x="83662" y="169847"/>
                    <a:pt x="83599" y="169847"/>
                    <a:pt x="83466" y="169783"/>
                  </a:cubicBezTo>
                  <a:cubicBezTo>
                    <a:pt x="83397" y="169714"/>
                    <a:pt x="83265" y="169651"/>
                    <a:pt x="83201" y="169582"/>
                  </a:cubicBezTo>
                  <a:cubicBezTo>
                    <a:pt x="83132" y="169582"/>
                    <a:pt x="83000" y="169518"/>
                    <a:pt x="82936" y="169449"/>
                  </a:cubicBezTo>
                  <a:cubicBezTo>
                    <a:pt x="82804" y="169386"/>
                    <a:pt x="82735" y="169386"/>
                    <a:pt x="82671" y="169317"/>
                  </a:cubicBezTo>
                  <a:cubicBezTo>
                    <a:pt x="82539" y="169253"/>
                    <a:pt x="82470" y="169184"/>
                    <a:pt x="82338" y="169184"/>
                  </a:cubicBezTo>
                  <a:cubicBezTo>
                    <a:pt x="82274" y="169121"/>
                    <a:pt x="82141" y="169052"/>
                    <a:pt x="82073" y="168988"/>
                  </a:cubicBezTo>
                  <a:cubicBezTo>
                    <a:pt x="82009" y="168988"/>
                    <a:pt x="81876" y="168919"/>
                    <a:pt x="81808" y="168856"/>
                  </a:cubicBezTo>
                  <a:cubicBezTo>
                    <a:pt x="81675" y="168856"/>
                    <a:pt x="81611" y="168787"/>
                    <a:pt x="81543" y="168723"/>
                  </a:cubicBezTo>
                  <a:cubicBezTo>
                    <a:pt x="81410" y="168723"/>
                    <a:pt x="81347" y="168654"/>
                    <a:pt x="81214" y="168591"/>
                  </a:cubicBezTo>
                  <a:cubicBezTo>
                    <a:pt x="81145" y="168522"/>
                    <a:pt x="81082" y="168522"/>
                    <a:pt x="80949" y="168458"/>
                  </a:cubicBezTo>
                  <a:cubicBezTo>
                    <a:pt x="80880" y="168389"/>
                    <a:pt x="80817" y="168389"/>
                    <a:pt x="80684" y="168326"/>
                  </a:cubicBezTo>
                  <a:cubicBezTo>
                    <a:pt x="80615" y="168326"/>
                    <a:pt x="80483" y="168257"/>
                    <a:pt x="80419" y="168193"/>
                  </a:cubicBezTo>
                  <a:cubicBezTo>
                    <a:pt x="80350" y="168193"/>
                    <a:pt x="80218" y="168124"/>
                    <a:pt x="80154" y="168061"/>
                  </a:cubicBezTo>
                  <a:cubicBezTo>
                    <a:pt x="80085" y="168061"/>
                    <a:pt x="79953" y="167992"/>
                    <a:pt x="79889" y="167992"/>
                  </a:cubicBezTo>
                  <a:cubicBezTo>
                    <a:pt x="79757" y="167928"/>
                    <a:pt x="79688" y="167859"/>
                    <a:pt x="79555" y="167859"/>
                  </a:cubicBezTo>
                  <a:cubicBezTo>
                    <a:pt x="79492" y="167796"/>
                    <a:pt x="79423" y="167727"/>
                    <a:pt x="79359" y="167727"/>
                  </a:cubicBezTo>
                  <a:cubicBezTo>
                    <a:pt x="79227" y="167663"/>
                    <a:pt x="79158" y="167663"/>
                    <a:pt x="79025" y="167594"/>
                  </a:cubicBezTo>
                  <a:cubicBezTo>
                    <a:pt x="78962" y="167594"/>
                    <a:pt x="78893" y="167531"/>
                    <a:pt x="78829" y="167462"/>
                  </a:cubicBezTo>
                  <a:cubicBezTo>
                    <a:pt x="78697" y="167462"/>
                    <a:pt x="78628" y="167398"/>
                    <a:pt x="78495" y="167398"/>
                  </a:cubicBezTo>
                  <a:cubicBezTo>
                    <a:pt x="78432" y="167329"/>
                    <a:pt x="78363" y="167329"/>
                    <a:pt x="78230" y="167266"/>
                  </a:cubicBezTo>
                  <a:cubicBezTo>
                    <a:pt x="78167" y="167266"/>
                    <a:pt x="78098" y="167197"/>
                    <a:pt x="77965" y="167133"/>
                  </a:cubicBezTo>
                  <a:cubicBezTo>
                    <a:pt x="77902" y="167133"/>
                    <a:pt x="77833" y="167064"/>
                    <a:pt x="77769" y="167064"/>
                  </a:cubicBezTo>
                  <a:cubicBezTo>
                    <a:pt x="77637" y="167001"/>
                    <a:pt x="77568" y="167001"/>
                    <a:pt x="77436" y="166932"/>
                  </a:cubicBezTo>
                  <a:cubicBezTo>
                    <a:pt x="77372" y="166932"/>
                    <a:pt x="77303" y="166868"/>
                    <a:pt x="77239" y="166868"/>
                  </a:cubicBezTo>
                  <a:cubicBezTo>
                    <a:pt x="77107" y="166800"/>
                    <a:pt x="77038" y="166800"/>
                    <a:pt x="76975" y="166736"/>
                  </a:cubicBezTo>
                  <a:cubicBezTo>
                    <a:pt x="76842" y="166736"/>
                    <a:pt x="76773" y="166736"/>
                    <a:pt x="76710" y="166667"/>
                  </a:cubicBezTo>
                  <a:cubicBezTo>
                    <a:pt x="76577" y="166667"/>
                    <a:pt x="76508" y="166603"/>
                    <a:pt x="76445" y="166603"/>
                  </a:cubicBezTo>
                  <a:cubicBezTo>
                    <a:pt x="76376" y="166535"/>
                    <a:pt x="76243" y="166535"/>
                    <a:pt x="76180" y="166471"/>
                  </a:cubicBezTo>
                  <a:cubicBezTo>
                    <a:pt x="76111" y="166471"/>
                    <a:pt x="75978" y="166402"/>
                    <a:pt x="75915" y="166402"/>
                  </a:cubicBezTo>
                  <a:cubicBezTo>
                    <a:pt x="75846" y="166338"/>
                    <a:pt x="75782" y="166338"/>
                    <a:pt x="75650" y="166338"/>
                  </a:cubicBezTo>
                  <a:cubicBezTo>
                    <a:pt x="75581" y="166270"/>
                    <a:pt x="75517" y="166270"/>
                    <a:pt x="75448" y="166206"/>
                  </a:cubicBezTo>
                  <a:cubicBezTo>
                    <a:pt x="75316" y="166206"/>
                    <a:pt x="75252" y="166137"/>
                    <a:pt x="75183" y="166137"/>
                  </a:cubicBezTo>
                  <a:cubicBezTo>
                    <a:pt x="75051" y="166137"/>
                    <a:pt x="74987" y="166073"/>
                    <a:pt x="74918" y="166073"/>
                  </a:cubicBezTo>
                  <a:cubicBezTo>
                    <a:pt x="74855" y="166005"/>
                    <a:pt x="74722" y="166005"/>
                    <a:pt x="74653" y="166005"/>
                  </a:cubicBezTo>
                  <a:cubicBezTo>
                    <a:pt x="74590" y="165941"/>
                    <a:pt x="74521" y="165941"/>
                    <a:pt x="74457" y="165872"/>
                  </a:cubicBezTo>
                  <a:cubicBezTo>
                    <a:pt x="74325" y="165872"/>
                    <a:pt x="74256" y="165872"/>
                    <a:pt x="74192" y="165809"/>
                  </a:cubicBezTo>
                  <a:cubicBezTo>
                    <a:pt x="74060" y="165809"/>
                    <a:pt x="73991" y="165809"/>
                    <a:pt x="73927" y="165740"/>
                  </a:cubicBezTo>
                  <a:cubicBezTo>
                    <a:pt x="73858" y="165740"/>
                    <a:pt x="73795" y="165676"/>
                    <a:pt x="73662" y="165676"/>
                  </a:cubicBezTo>
                  <a:cubicBezTo>
                    <a:pt x="70085" y="164616"/>
                    <a:pt x="66042" y="163821"/>
                    <a:pt x="61341" y="163355"/>
                  </a:cubicBezTo>
                  <a:cubicBezTo>
                    <a:pt x="60080" y="163222"/>
                    <a:pt x="58755" y="163090"/>
                    <a:pt x="57367" y="162894"/>
                  </a:cubicBezTo>
                  <a:cubicBezTo>
                    <a:pt x="54890" y="162646"/>
                    <a:pt x="52354" y="162283"/>
                    <a:pt x="49709" y="161856"/>
                  </a:cubicBezTo>
                  <a:close/>
                  <a:moveTo>
                    <a:pt x="94701" y="178736"/>
                  </a:moveTo>
                  <a:cubicBezTo>
                    <a:pt x="94799" y="178843"/>
                    <a:pt x="94896" y="178950"/>
                    <a:pt x="94993" y="179057"/>
                  </a:cubicBezTo>
                  <a:cubicBezTo>
                    <a:pt x="94899" y="178946"/>
                    <a:pt x="94801" y="178840"/>
                    <a:pt x="94701" y="178736"/>
                  </a:cubicBezTo>
                  <a:close/>
                  <a:moveTo>
                    <a:pt x="162261" y="56024"/>
                  </a:moveTo>
                  <a:lnTo>
                    <a:pt x="162261" y="56024"/>
                  </a:lnTo>
                  <a:cubicBezTo>
                    <a:pt x="162654" y="56163"/>
                    <a:pt x="163070" y="56302"/>
                    <a:pt x="163487" y="56439"/>
                  </a:cubicBezTo>
                  <a:cubicBezTo>
                    <a:pt x="164282" y="56773"/>
                    <a:pt x="165077" y="57038"/>
                    <a:pt x="165936" y="57366"/>
                  </a:cubicBezTo>
                  <a:cubicBezTo>
                    <a:pt x="171500" y="59486"/>
                    <a:pt x="176604" y="62003"/>
                    <a:pt x="180774" y="65782"/>
                  </a:cubicBezTo>
                  <a:cubicBezTo>
                    <a:pt x="185014" y="69491"/>
                    <a:pt x="188395" y="74457"/>
                    <a:pt x="190711" y="81479"/>
                  </a:cubicBezTo>
                  <a:cubicBezTo>
                    <a:pt x="192830" y="87971"/>
                    <a:pt x="193959" y="95326"/>
                    <a:pt x="193959" y="102878"/>
                  </a:cubicBezTo>
                  <a:cubicBezTo>
                    <a:pt x="193959" y="113477"/>
                    <a:pt x="191770" y="124537"/>
                    <a:pt x="187070" y="134076"/>
                  </a:cubicBezTo>
                  <a:cubicBezTo>
                    <a:pt x="182364" y="143615"/>
                    <a:pt x="175210" y="151633"/>
                    <a:pt x="165273" y="156270"/>
                  </a:cubicBezTo>
                  <a:cubicBezTo>
                    <a:pt x="161368" y="158055"/>
                    <a:pt x="158252" y="161701"/>
                    <a:pt x="155406" y="166206"/>
                  </a:cubicBezTo>
                  <a:cubicBezTo>
                    <a:pt x="151166" y="172894"/>
                    <a:pt x="147589" y="181442"/>
                    <a:pt x="143016" y="188331"/>
                  </a:cubicBezTo>
                  <a:cubicBezTo>
                    <a:pt x="140700" y="191707"/>
                    <a:pt x="138114" y="194754"/>
                    <a:pt x="135136" y="196874"/>
                  </a:cubicBezTo>
                  <a:cubicBezTo>
                    <a:pt x="132088" y="198994"/>
                    <a:pt x="128644" y="200318"/>
                    <a:pt x="124468" y="200318"/>
                  </a:cubicBezTo>
                  <a:cubicBezTo>
                    <a:pt x="122613" y="200318"/>
                    <a:pt x="120695" y="200053"/>
                    <a:pt x="118575" y="199523"/>
                  </a:cubicBezTo>
                  <a:cubicBezTo>
                    <a:pt x="113604" y="198268"/>
                    <a:pt x="109894" y="195618"/>
                    <a:pt x="106651" y="192237"/>
                  </a:cubicBezTo>
                  <a:cubicBezTo>
                    <a:pt x="103403" y="188994"/>
                    <a:pt x="100488" y="185083"/>
                    <a:pt x="97043" y="181177"/>
                  </a:cubicBezTo>
                  <a:cubicBezTo>
                    <a:pt x="96715" y="180711"/>
                    <a:pt x="96317" y="180313"/>
                    <a:pt x="95984" y="179916"/>
                  </a:cubicBezTo>
                  <a:lnTo>
                    <a:pt x="95984" y="179916"/>
                  </a:lnTo>
                  <a:cubicBezTo>
                    <a:pt x="96185" y="180181"/>
                    <a:pt x="96317" y="180382"/>
                    <a:pt x="96513" y="180578"/>
                  </a:cubicBezTo>
                  <a:cubicBezTo>
                    <a:pt x="97043" y="181177"/>
                    <a:pt x="97510" y="181770"/>
                    <a:pt x="97971" y="182369"/>
                  </a:cubicBezTo>
                  <a:cubicBezTo>
                    <a:pt x="101018" y="185877"/>
                    <a:pt x="103604" y="189391"/>
                    <a:pt x="106582" y="192306"/>
                  </a:cubicBezTo>
                  <a:cubicBezTo>
                    <a:pt x="109894" y="195681"/>
                    <a:pt x="113540" y="198331"/>
                    <a:pt x="118575" y="199656"/>
                  </a:cubicBezTo>
                  <a:cubicBezTo>
                    <a:pt x="120695" y="200186"/>
                    <a:pt x="122613" y="200387"/>
                    <a:pt x="124468" y="200387"/>
                  </a:cubicBezTo>
                  <a:cubicBezTo>
                    <a:pt x="130032" y="200387"/>
                    <a:pt x="134404" y="198135"/>
                    <a:pt x="138050" y="194558"/>
                  </a:cubicBezTo>
                  <a:cubicBezTo>
                    <a:pt x="143546" y="189190"/>
                    <a:pt x="147388" y="180975"/>
                    <a:pt x="151431" y="173424"/>
                  </a:cubicBezTo>
                  <a:cubicBezTo>
                    <a:pt x="155406" y="165872"/>
                    <a:pt x="159444" y="159052"/>
                    <a:pt x="165342" y="156333"/>
                  </a:cubicBezTo>
                  <a:cubicBezTo>
                    <a:pt x="175279" y="151696"/>
                    <a:pt x="182496" y="143683"/>
                    <a:pt x="187133" y="134144"/>
                  </a:cubicBezTo>
                  <a:cubicBezTo>
                    <a:pt x="191839" y="124605"/>
                    <a:pt x="194023" y="113540"/>
                    <a:pt x="194023" y="102878"/>
                  </a:cubicBezTo>
                  <a:cubicBezTo>
                    <a:pt x="194023" y="95326"/>
                    <a:pt x="192963" y="87907"/>
                    <a:pt x="190843" y="81479"/>
                  </a:cubicBezTo>
                  <a:cubicBezTo>
                    <a:pt x="188527" y="74457"/>
                    <a:pt x="185083" y="69423"/>
                    <a:pt x="180843" y="65713"/>
                  </a:cubicBezTo>
                  <a:cubicBezTo>
                    <a:pt x="176206" y="61542"/>
                    <a:pt x="170509" y="58893"/>
                    <a:pt x="164213" y="56640"/>
                  </a:cubicBezTo>
                  <a:cubicBezTo>
                    <a:pt x="163543" y="56454"/>
                    <a:pt x="162927" y="56214"/>
                    <a:pt x="162261" y="560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6" name="Google Shape;736;p38"/>
            <p:cNvSpPr/>
            <p:nvPr/>
          </p:nvSpPr>
          <p:spPr>
            <a:xfrm>
              <a:off x="1356750" y="316025"/>
              <a:ext cx="4910325" cy="5085750"/>
            </a:xfrm>
            <a:custGeom>
              <a:avLst/>
              <a:gdLst/>
              <a:ahLst/>
              <a:cxnLst/>
              <a:rect l="l" t="t" r="r" b="b"/>
              <a:pathLst>
                <a:path w="196413" h="203430" extrusionOk="0">
                  <a:moveTo>
                    <a:pt x="104266" y="17886"/>
                  </a:moveTo>
                  <a:cubicBezTo>
                    <a:pt x="104335" y="18018"/>
                    <a:pt x="104399" y="18151"/>
                    <a:pt x="104531" y="18283"/>
                  </a:cubicBezTo>
                  <a:cubicBezTo>
                    <a:pt x="104998" y="19009"/>
                    <a:pt x="105527" y="19740"/>
                    <a:pt x="105989" y="20466"/>
                  </a:cubicBezTo>
                  <a:cubicBezTo>
                    <a:pt x="106057" y="20599"/>
                    <a:pt x="106190" y="20731"/>
                    <a:pt x="106254" y="20864"/>
                  </a:cubicBezTo>
                  <a:cubicBezTo>
                    <a:pt x="106386" y="20996"/>
                    <a:pt x="106518" y="21198"/>
                    <a:pt x="106587" y="21330"/>
                  </a:cubicBezTo>
                  <a:lnTo>
                    <a:pt x="106651" y="21394"/>
                  </a:lnTo>
                  <a:cubicBezTo>
                    <a:pt x="106783" y="21526"/>
                    <a:pt x="106852" y="21659"/>
                    <a:pt x="106916" y="21791"/>
                  </a:cubicBezTo>
                  <a:cubicBezTo>
                    <a:pt x="106985" y="21860"/>
                    <a:pt x="106985" y="21924"/>
                    <a:pt x="107048" y="21924"/>
                  </a:cubicBezTo>
                  <a:cubicBezTo>
                    <a:pt x="107117" y="22056"/>
                    <a:pt x="107181" y="22189"/>
                    <a:pt x="107250" y="22258"/>
                  </a:cubicBezTo>
                  <a:cubicBezTo>
                    <a:pt x="107313" y="22321"/>
                    <a:pt x="107382" y="22390"/>
                    <a:pt x="107382" y="22454"/>
                  </a:cubicBezTo>
                  <a:cubicBezTo>
                    <a:pt x="107446" y="22586"/>
                    <a:pt x="107515" y="22655"/>
                    <a:pt x="107647" y="22788"/>
                  </a:cubicBezTo>
                  <a:cubicBezTo>
                    <a:pt x="107647" y="22851"/>
                    <a:pt x="107711" y="22920"/>
                    <a:pt x="107780" y="22984"/>
                  </a:cubicBezTo>
                  <a:cubicBezTo>
                    <a:pt x="107843" y="23053"/>
                    <a:pt x="107912" y="23116"/>
                    <a:pt x="107976" y="23249"/>
                  </a:cubicBezTo>
                  <a:cubicBezTo>
                    <a:pt x="108045" y="23318"/>
                    <a:pt x="108045" y="23381"/>
                    <a:pt x="108108" y="23450"/>
                  </a:cubicBezTo>
                  <a:cubicBezTo>
                    <a:pt x="108177" y="23583"/>
                    <a:pt x="108241" y="23646"/>
                    <a:pt x="108310" y="23715"/>
                  </a:cubicBezTo>
                  <a:cubicBezTo>
                    <a:pt x="108373" y="23779"/>
                    <a:pt x="108442" y="23911"/>
                    <a:pt x="108506" y="23980"/>
                  </a:cubicBezTo>
                  <a:cubicBezTo>
                    <a:pt x="108575" y="24044"/>
                    <a:pt x="108575" y="24112"/>
                    <a:pt x="108638" y="24176"/>
                  </a:cubicBezTo>
                  <a:cubicBezTo>
                    <a:pt x="108707" y="24309"/>
                    <a:pt x="108771" y="24377"/>
                    <a:pt x="108840" y="24441"/>
                  </a:cubicBezTo>
                  <a:cubicBezTo>
                    <a:pt x="108903" y="24510"/>
                    <a:pt x="108972" y="24574"/>
                    <a:pt x="108972" y="24706"/>
                  </a:cubicBezTo>
                  <a:cubicBezTo>
                    <a:pt x="109036" y="24775"/>
                    <a:pt x="109105" y="24838"/>
                    <a:pt x="109168" y="24971"/>
                  </a:cubicBezTo>
                  <a:lnTo>
                    <a:pt x="109370" y="25172"/>
                  </a:lnTo>
                  <a:cubicBezTo>
                    <a:pt x="109433" y="25236"/>
                    <a:pt x="109502" y="25368"/>
                    <a:pt x="109566" y="25437"/>
                  </a:cubicBezTo>
                  <a:cubicBezTo>
                    <a:pt x="109635" y="25501"/>
                    <a:pt x="109635" y="25570"/>
                    <a:pt x="109698" y="25633"/>
                  </a:cubicBezTo>
                  <a:cubicBezTo>
                    <a:pt x="109767" y="25766"/>
                    <a:pt x="109831" y="25835"/>
                    <a:pt x="109900" y="25967"/>
                  </a:cubicBezTo>
                  <a:cubicBezTo>
                    <a:pt x="109963" y="25967"/>
                    <a:pt x="110032" y="26031"/>
                    <a:pt x="110032" y="26100"/>
                  </a:cubicBezTo>
                  <a:cubicBezTo>
                    <a:pt x="110096" y="26232"/>
                    <a:pt x="110228" y="26296"/>
                    <a:pt x="110297" y="26428"/>
                  </a:cubicBezTo>
                  <a:cubicBezTo>
                    <a:pt x="110297" y="26497"/>
                    <a:pt x="110361" y="26561"/>
                    <a:pt x="110429" y="26630"/>
                  </a:cubicBezTo>
                  <a:cubicBezTo>
                    <a:pt x="110493" y="26693"/>
                    <a:pt x="110562" y="26826"/>
                    <a:pt x="110626" y="26895"/>
                  </a:cubicBezTo>
                  <a:cubicBezTo>
                    <a:pt x="110694" y="26958"/>
                    <a:pt x="110694" y="27027"/>
                    <a:pt x="110758" y="27091"/>
                  </a:cubicBezTo>
                  <a:cubicBezTo>
                    <a:pt x="110827" y="27160"/>
                    <a:pt x="110891" y="27292"/>
                    <a:pt x="110959" y="27356"/>
                  </a:cubicBezTo>
                  <a:cubicBezTo>
                    <a:pt x="111023" y="27425"/>
                    <a:pt x="111092" y="27488"/>
                    <a:pt x="111092" y="27557"/>
                  </a:cubicBezTo>
                  <a:cubicBezTo>
                    <a:pt x="111224" y="27621"/>
                    <a:pt x="111288" y="27753"/>
                    <a:pt x="111357" y="27886"/>
                  </a:cubicBezTo>
                  <a:cubicBezTo>
                    <a:pt x="111420" y="27886"/>
                    <a:pt x="111420" y="27955"/>
                    <a:pt x="111489" y="28018"/>
                  </a:cubicBezTo>
                  <a:cubicBezTo>
                    <a:pt x="111553" y="28151"/>
                    <a:pt x="111622" y="28220"/>
                    <a:pt x="111685" y="28352"/>
                  </a:cubicBezTo>
                  <a:cubicBezTo>
                    <a:pt x="111754" y="28416"/>
                    <a:pt x="111818" y="28416"/>
                    <a:pt x="111818" y="28484"/>
                  </a:cubicBezTo>
                  <a:cubicBezTo>
                    <a:pt x="111887" y="28617"/>
                    <a:pt x="112019" y="28681"/>
                    <a:pt x="112083" y="28813"/>
                  </a:cubicBezTo>
                  <a:cubicBezTo>
                    <a:pt x="112083" y="28882"/>
                    <a:pt x="112152" y="28882"/>
                    <a:pt x="112215" y="28946"/>
                  </a:cubicBezTo>
                  <a:cubicBezTo>
                    <a:pt x="112284" y="29078"/>
                    <a:pt x="112348" y="29147"/>
                    <a:pt x="112417" y="29279"/>
                  </a:cubicBezTo>
                  <a:cubicBezTo>
                    <a:pt x="112480" y="29343"/>
                    <a:pt x="112480" y="29412"/>
                    <a:pt x="112549" y="29412"/>
                  </a:cubicBezTo>
                  <a:cubicBezTo>
                    <a:pt x="112613" y="29544"/>
                    <a:pt x="112682" y="29608"/>
                    <a:pt x="112814" y="29740"/>
                  </a:cubicBezTo>
                  <a:cubicBezTo>
                    <a:pt x="112814" y="29809"/>
                    <a:pt x="112878" y="29873"/>
                    <a:pt x="112878" y="29873"/>
                  </a:cubicBezTo>
                  <a:cubicBezTo>
                    <a:pt x="113010" y="30005"/>
                    <a:pt x="113079" y="30074"/>
                    <a:pt x="113143" y="30207"/>
                  </a:cubicBezTo>
                  <a:cubicBezTo>
                    <a:pt x="113212" y="30270"/>
                    <a:pt x="113212" y="30339"/>
                    <a:pt x="113275" y="30339"/>
                  </a:cubicBezTo>
                  <a:cubicBezTo>
                    <a:pt x="113344" y="30472"/>
                    <a:pt x="113408" y="30535"/>
                    <a:pt x="113540" y="30668"/>
                  </a:cubicBezTo>
                  <a:cubicBezTo>
                    <a:pt x="113540" y="30737"/>
                    <a:pt x="113609" y="30737"/>
                    <a:pt x="113609" y="30800"/>
                  </a:cubicBezTo>
                  <a:cubicBezTo>
                    <a:pt x="113742" y="30933"/>
                    <a:pt x="113805" y="31002"/>
                    <a:pt x="113874" y="31134"/>
                  </a:cubicBezTo>
                  <a:cubicBezTo>
                    <a:pt x="113938" y="31134"/>
                    <a:pt x="113938" y="31198"/>
                    <a:pt x="114007" y="31267"/>
                  </a:cubicBezTo>
                  <a:cubicBezTo>
                    <a:pt x="114070" y="31399"/>
                    <a:pt x="114139" y="31463"/>
                    <a:pt x="114203" y="31532"/>
                  </a:cubicBezTo>
                  <a:cubicBezTo>
                    <a:pt x="114272" y="31595"/>
                    <a:pt x="114335" y="31664"/>
                    <a:pt x="114335" y="31728"/>
                  </a:cubicBezTo>
                  <a:cubicBezTo>
                    <a:pt x="114468" y="31797"/>
                    <a:pt x="114536" y="31929"/>
                    <a:pt x="114600" y="31993"/>
                  </a:cubicBezTo>
                  <a:cubicBezTo>
                    <a:pt x="114669" y="32062"/>
                    <a:pt x="114669" y="32125"/>
                    <a:pt x="114733" y="32194"/>
                  </a:cubicBezTo>
                  <a:cubicBezTo>
                    <a:pt x="114801" y="32258"/>
                    <a:pt x="114865" y="32327"/>
                    <a:pt x="114934" y="32459"/>
                  </a:cubicBezTo>
                  <a:cubicBezTo>
                    <a:pt x="114998" y="32523"/>
                    <a:pt x="115066" y="32523"/>
                    <a:pt x="115066" y="32592"/>
                  </a:cubicBezTo>
                  <a:lnTo>
                    <a:pt x="115331" y="32857"/>
                  </a:lnTo>
                  <a:cubicBezTo>
                    <a:pt x="115395" y="32920"/>
                    <a:pt x="115395" y="32989"/>
                    <a:pt x="115464" y="33053"/>
                  </a:cubicBezTo>
                  <a:cubicBezTo>
                    <a:pt x="115527" y="33121"/>
                    <a:pt x="115596" y="33185"/>
                    <a:pt x="115660" y="33318"/>
                  </a:cubicBezTo>
                  <a:cubicBezTo>
                    <a:pt x="115729" y="33386"/>
                    <a:pt x="115792" y="33386"/>
                    <a:pt x="115792" y="33450"/>
                  </a:cubicBezTo>
                  <a:lnTo>
                    <a:pt x="116057" y="33715"/>
                  </a:lnTo>
                  <a:cubicBezTo>
                    <a:pt x="116126" y="33784"/>
                    <a:pt x="116126" y="33848"/>
                    <a:pt x="116190" y="33916"/>
                  </a:cubicBezTo>
                  <a:cubicBezTo>
                    <a:pt x="116259" y="33980"/>
                    <a:pt x="116322" y="34049"/>
                    <a:pt x="116391" y="34181"/>
                  </a:cubicBezTo>
                  <a:cubicBezTo>
                    <a:pt x="116455" y="34181"/>
                    <a:pt x="116524" y="34245"/>
                    <a:pt x="116524" y="34314"/>
                  </a:cubicBezTo>
                  <a:cubicBezTo>
                    <a:pt x="116656" y="34377"/>
                    <a:pt x="116720" y="34510"/>
                    <a:pt x="116789" y="34579"/>
                  </a:cubicBezTo>
                  <a:lnTo>
                    <a:pt x="116921" y="34711"/>
                  </a:lnTo>
                  <a:cubicBezTo>
                    <a:pt x="116985" y="34775"/>
                    <a:pt x="117054" y="34907"/>
                    <a:pt x="117117" y="34976"/>
                  </a:cubicBezTo>
                  <a:lnTo>
                    <a:pt x="117250" y="35109"/>
                  </a:lnTo>
                  <a:lnTo>
                    <a:pt x="117515" y="35374"/>
                  </a:lnTo>
                  <a:cubicBezTo>
                    <a:pt x="117515" y="35437"/>
                    <a:pt x="117584" y="35506"/>
                    <a:pt x="117647" y="35506"/>
                  </a:cubicBezTo>
                  <a:cubicBezTo>
                    <a:pt x="117716" y="35639"/>
                    <a:pt x="117780" y="35702"/>
                    <a:pt x="117849" y="35771"/>
                  </a:cubicBezTo>
                  <a:cubicBezTo>
                    <a:pt x="117912" y="35835"/>
                    <a:pt x="117981" y="35904"/>
                    <a:pt x="118045" y="35904"/>
                  </a:cubicBezTo>
                  <a:cubicBezTo>
                    <a:pt x="118114" y="36036"/>
                    <a:pt x="118177" y="36100"/>
                    <a:pt x="118246" y="36169"/>
                  </a:cubicBezTo>
                  <a:cubicBezTo>
                    <a:pt x="118246" y="36232"/>
                    <a:pt x="118310" y="36232"/>
                    <a:pt x="118379" y="36301"/>
                  </a:cubicBezTo>
                  <a:cubicBezTo>
                    <a:pt x="121558" y="39677"/>
                    <a:pt x="124934" y="42592"/>
                    <a:pt x="128712" y="44711"/>
                  </a:cubicBezTo>
                  <a:cubicBezTo>
                    <a:pt x="135268" y="48421"/>
                    <a:pt x="141892" y="50938"/>
                    <a:pt x="148251" y="52994"/>
                  </a:cubicBezTo>
                  <a:cubicBezTo>
                    <a:pt x="148384" y="52994"/>
                    <a:pt x="148453" y="53058"/>
                    <a:pt x="148516" y="53058"/>
                  </a:cubicBezTo>
                  <a:cubicBezTo>
                    <a:pt x="148585" y="53058"/>
                    <a:pt x="148585" y="53058"/>
                    <a:pt x="148649" y="53127"/>
                  </a:cubicBezTo>
                  <a:cubicBezTo>
                    <a:pt x="148718" y="53127"/>
                    <a:pt x="148781" y="53127"/>
                    <a:pt x="148850" y="53190"/>
                  </a:cubicBezTo>
                  <a:lnTo>
                    <a:pt x="149046" y="53190"/>
                  </a:lnTo>
                  <a:cubicBezTo>
                    <a:pt x="149115" y="53259"/>
                    <a:pt x="149179" y="53259"/>
                    <a:pt x="149248" y="53259"/>
                  </a:cubicBezTo>
                  <a:cubicBezTo>
                    <a:pt x="149311" y="53323"/>
                    <a:pt x="149380" y="53323"/>
                    <a:pt x="149380" y="53323"/>
                  </a:cubicBezTo>
                  <a:cubicBezTo>
                    <a:pt x="149444" y="53323"/>
                    <a:pt x="149513" y="53392"/>
                    <a:pt x="149645" y="53392"/>
                  </a:cubicBezTo>
                  <a:cubicBezTo>
                    <a:pt x="149645" y="53392"/>
                    <a:pt x="149709" y="53455"/>
                    <a:pt x="149778" y="53455"/>
                  </a:cubicBezTo>
                  <a:cubicBezTo>
                    <a:pt x="149841" y="53455"/>
                    <a:pt x="149910" y="53524"/>
                    <a:pt x="149974" y="53524"/>
                  </a:cubicBezTo>
                  <a:cubicBezTo>
                    <a:pt x="150043" y="53524"/>
                    <a:pt x="150106" y="53524"/>
                    <a:pt x="150175" y="53588"/>
                  </a:cubicBezTo>
                  <a:cubicBezTo>
                    <a:pt x="150239" y="53588"/>
                    <a:pt x="150308" y="53588"/>
                    <a:pt x="150371" y="53657"/>
                  </a:cubicBezTo>
                  <a:lnTo>
                    <a:pt x="150504" y="53657"/>
                  </a:lnTo>
                  <a:cubicBezTo>
                    <a:pt x="150573" y="53720"/>
                    <a:pt x="150636" y="53720"/>
                    <a:pt x="150705" y="53720"/>
                  </a:cubicBezTo>
                  <a:cubicBezTo>
                    <a:pt x="150769" y="53789"/>
                    <a:pt x="150837" y="53789"/>
                    <a:pt x="150901" y="53789"/>
                  </a:cubicBezTo>
                  <a:cubicBezTo>
                    <a:pt x="150970" y="53789"/>
                    <a:pt x="151034" y="53853"/>
                    <a:pt x="151102" y="53853"/>
                  </a:cubicBezTo>
                  <a:cubicBezTo>
                    <a:pt x="151166" y="53853"/>
                    <a:pt x="151235" y="53853"/>
                    <a:pt x="151235" y="53922"/>
                  </a:cubicBezTo>
                  <a:cubicBezTo>
                    <a:pt x="151299" y="53922"/>
                    <a:pt x="151367" y="53922"/>
                    <a:pt x="151431" y="53985"/>
                  </a:cubicBezTo>
                  <a:lnTo>
                    <a:pt x="151632" y="53985"/>
                  </a:lnTo>
                  <a:cubicBezTo>
                    <a:pt x="151696" y="54054"/>
                    <a:pt x="151765" y="54054"/>
                    <a:pt x="151828" y="54054"/>
                  </a:cubicBezTo>
                  <a:cubicBezTo>
                    <a:pt x="151897" y="54118"/>
                    <a:pt x="151961" y="54118"/>
                    <a:pt x="152030" y="54118"/>
                  </a:cubicBezTo>
                  <a:cubicBezTo>
                    <a:pt x="152093" y="54118"/>
                    <a:pt x="152162" y="54187"/>
                    <a:pt x="152226" y="54187"/>
                  </a:cubicBezTo>
                  <a:cubicBezTo>
                    <a:pt x="152295" y="54187"/>
                    <a:pt x="152295" y="54250"/>
                    <a:pt x="152358" y="54250"/>
                  </a:cubicBezTo>
                  <a:cubicBezTo>
                    <a:pt x="152427" y="54250"/>
                    <a:pt x="152491" y="54250"/>
                    <a:pt x="152560" y="54319"/>
                  </a:cubicBezTo>
                  <a:lnTo>
                    <a:pt x="152756" y="54319"/>
                  </a:lnTo>
                  <a:cubicBezTo>
                    <a:pt x="152825" y="54383"/>
                    <a:pt x="152888" y="54383"/>
                    <a:pt x="152957" y="54383"/>
                  </a:cubicBezTo>
                  <a:cubicBezTo>
                    <a:pt x="153021" y="54452"/>
                    <a:pt x="153090" y="54452"/>
                    <a:pt x="153153" y="54452"/>
                  </a:cubicBezTo>
                  <a:cubicBezTo>
                    <a:pt x="153222" y="54452"/>
                    <a:pt x="153286" y="54515"/>
                    <a:pt x="153355" y="54515"/>
                  </a:cubicBezTo>
                  <a:cubicBezTo>
                    <a:pt x="153355" y="54515"/>
                    <a:pt x="153418" y="54584"/>
                    <a:pt x="153487" y="54584"/>
                  </a:cubicBezTo>
                  <a:cubicBezTo>
                    <a:pt x="153551" y="54584"/>
                    <a:pt x="153620" y="54584"/>
                    <a:pt x="153683" y="54648"/>
                  </a:cubicBezTo>
                  <a:lnTo>
                    <a:pt x="153885" y="54648"/>
                  </a:lnTo>
                  <a:cubicBezTo>
                    <a:pt x="153948" y="54717"/>
                    <a:pt x="154017" y="54717"/>
                    <a:pt x="154081" y="54717"/>
                  </a:cubicBezTo>
                  <a:cubicBezTo>
                    <a:pt x="154150" y="54780"/>
                    <a:pt x="154213" y="54780"/>
                    <a:pt x="154213" y="54780"/>
                  </a:cubicBezTo>
                  <a:cubicBezTo>
                    <a:pt x="154282" y="54780"/>
                    <a:pt x="154346" y="54849"/>
                    <a:pt x="154415" y="54849"/>
                  </a:cubicBezTo>
                  <a:cubicBezTo>
                    <a:pt x="154478" y="54849"/>
                    <a:pt x="154547" y="54913"/>
                    <a:pt x="154611" y="54913"/>
                  </a:cubicBezTo>
                  <a:cubicBezTo>
                    <a:pt x="154680" y="54913"/>
                    <a:pt x="154743" y="54913"/>
                    <a:pt x="154812" y="54982"/>
                  </a:cubicBezTo>
                  <a:lnTo>
                    <a:pt x="155008" y="54982"/>
                  </a:lnTo>
                  <a:cubicBezTo>
                    <a:pt x="155077" y="55045"/>
                    <a:pt x="155141" y="55045"/>
                    <a:pt x="155210" y="55045"/>
                  </a:cubicBezTo>
                  <a:cubicBezTo>
                    <a:pt x="155273" y="55114"/>
                    <a:pt x="155273" y="55114"/>
                    <a:pt x="155342" y="55114"/>
                  </a:cubicBezTo>
                  <a:cubicBezTo>
                    <a:pt x="155406" y="55114"/>
                    <a:pt x="155474" y="55178"/>
                    <a:pt x="155538" y="55178"/>
                  </a:cubicBezTo>
                  <a:cubicBezTo>
                    <a:pt x="155607" y="55178"/>
                    <a:pt x="155671" y="55178"/>
                    <a:pt x="155739" y="55247"/>
                  </a:cubicBezTo>
                  <a:cubicBezTo>
                    <a:pt x="155803" y="55247"/>
                    <a:pt x="155872" y="55247"/>
                    <a:pt x="155936" y="55310"/>
                  </a:cubicBezTo>
                  <a:lnTo>
                    <a:pt x="156068" y="55310"/>
                  </a:lnTo>
                  <a:cubicBezTo>
                    <a:pt x="156201" y="55379"/>
                    <a:pt x="156269" y="55379"/>
                    <a:pt x="156333" y="55379"/>
                  </a:cubicBezTo>
                  <a:cubicBezTo>
                    <a:pt x="156402" y="55379"/>
                    <a:pt x="156402" y="55443"/>
                    <a:pt x="156465" y="55443"/>
                  </a:cubicBezTo>
                  <a:cubicBezTo>
                    <a:pt x="156534" y="55443"/>
                    <a:pt x="156598" y="55512"/>
                    <a:pt x="156730" y="55512"/>
                  </a:cubicBezTo>
                  <a:cubicBezTo>
                    <a:pt x="156730" y="55512"/>
                    <a:pt x="156799" y="55512"/>
                    <a:pt x="156863" y="55575"/>
                  </a:cubicBezTo>
                  <a:cubicBezTo>
                    <a:pt x="156932" y="55575"/>
                    <a:pt x="156995" y="55575"/>
                    <a:pt x="157064" y="55644"/>
                  </a:cubicBezTo>
                  <a:lnTo>
                    <a:pt x="157197" y="55644"/>
                  </a:lnTo>
                  <a:cubicBezTo>
                    <a:pt x="157260" y="55708"/>
                    <a:pt x="157393" y="55708"/>
                    <a:pt x="157462" y="55708"/>
                  </a:cubicBezTo>
                  <a:cubicBezTo>
                    <a:pt x="157525" y="55708"/>
                    <a:pt x="157525" y="55777"/>
                    <a:pt x="157594" y="55777"/>
                  </a:cubicBezTo>
                  <a:cubicBezTo>
                    <a:pt x="157658" y="55777"/>
                    <a:pt x="157727" y="55840"/>
                    <a:pt x="157859" y="55840"/>
                  </a:cubicBezTo>
                  <a:lnTo>
                    <a:pt x="157923" y="55840"/>
                  </a:lnTo>
                  <a:cubicBezTo>
                    <a:pt x="158055" y="55909"/>
                    <a:pt x="158124" y="55909"/>
                    <a:pt x="158257" y="55973"/>
                  </a:cubicBezTo>
                  <a:lnTo>
                    <a:pt x="158320" y="55973"/>
                  </a:lnTo>
                  <a:cubicBezTo>
                    <a:pt x="158389" y="55973"/>
                    <a:pt x="158522" y="56042"/>
                    <a:pt x="158585" y="56042"/>
                  </a:cubicBezTo>
                  <a:cubicBezTo>
                    <a:pt x="158654" y="56042"/>
                    <a:pt x="158654" y="56105"/>
                    <a:pt x="158654" y="56105"/>
                  </a:cubicBezTo>
                  <a:cubicBezTo>
                    <a:pt x="158787" y="56105"/>
                    <a:pt x="158919" y="56174"/>
                    <a:pt x="158983" y="56174"/>
                  </a:cubicBezTo>
                  <a:lnTo>
                    <a:pt x="159052" y="56174"/>
                  </a:lnTo>
                  <a:cubicBezTo>
                    <a:pt x="159184" y="56238"/>
                    <a:pt x="159317" y="56238"/>
                    <a:pt x="159380" y="56306"/>
                  </a:cubicBezTo>
                  <a:cubicBezTo>
                    <a:pt x="160394" y="56586"/>
                    <a:pt x="161408" y="56819"/>
                    <a:pt x="162383" y="57088"/>
                  </a:cubicBezTo>
                  <a:lnTo>
                    <a:pt x="162383" y="57088"/>
                  </a:lnTo>
                  <a:cubicBezTo>
                    <a:pt x="161274" y="56759"/>
                    <a:pt x="160159" y="56435"/>
                    <a:pt x="158983" y="56105"/>
                  </a:cubicBezTo>
                  <a:cubicBezTo>
                    <a:pt x="158919" y="56042"/>
                    <a:pt x="158850" y="56042"/>
                    <a:pt x="158787" y="56042"/>
                  </a:cubicBezTo>
                  <a:cubicBezTo>
                    <a:pt x="158787" y="56042"/>
                    <a:pt x="158718" y="55973"/>
                    <a:pt x="158654" y="55973"/>
                  </a:cubicBezTo>
                  <a:cubicBezTo>
                    <a:pt x="158585" y="55973"/>
                    <a:pt x="158522" y="55973"/>
                    <a:pt x="158453" y="55909"/>
                  </a:cubicBezTo>
                  <a:cubicBezTo>
                    <a:pt x="158320" y="55909"/>
                    <a:pt x="158257" y="55840"/>
                    <a:pt x="158124" y="55840"/>
                  </a:cubicBezTo>
                  <a:lnTo>
                    <a:pt x="158055" y="55840"/>
                  </a:lnTo>
                  <a:cubicBezTo>
                    <a:pt x="157992" y="55777"/>
                    <a:pt x="157859" y="55777"/>
                    <a:pt x="157790" y="55708"/>
                  </a:cubicBezTo>
                  <a:lnTo>
                    <a:pt x="157727" y="55708"/>
                  </a:lnTo>
                  <a:cubicBezTo>
                    <a:pt x="157594" y="55708"/>
                    <a:pt x="157525" y="55644"/>
                    <a:pt x="157462" y="55644"/>
                  </a:cubicBezTo>
                  <a:cubicBezTo>
                    <a:pt x="157393" y="55644"/>
                    <a:pt x="157393" y="55644"/>
                    <a:pt x="157329" y="55575"/>
                  </a:cubicBezTo>
                  <a:cubicBezTo>
                    <a:pt x="157260" y="55575"/>
                    <a:pt x="157197" y="55575"/>
                    <a:pt x="157064" y="55512"/>
                  </a:cubicBezTo>
                  <a:lnTo>
                    <a:pt x="156995" y="55512"/>
                  </a:lnTo>
                  <a:cubicBezTo>
                    <a:pt x="156932" y="55443"/>
                    <a:pt x="156799" y="55443"/>
                    <a:pt x="156730" y="55443"/>
                  </a:cubicBezTo>
                  <a:cubicBezTo>
                    <a:pt x="156667" y="55379"/>
                    <a:pt x="156667" y="55379"/>
                    <a:pt x="156598" y="55379"/>
                  </a:cubicBezTo>
                  <a:cubicBezTo>
                    <a:pt x="156534" y="55379"/>
                    <a:pt x="156465" y="55310"/>
                    <a:pt x="156402" y="55310"/>
                  </a:cubicBezTo>
                  <a:lnTo>
                    <a:pt x="156269" y="55310"/>
                  </a:lnTo>
                  <a:cubicBezTo>
                    <a:pt x="156201" y="55247"/>
                    <a:pt x="156068" y="55247"/>
                    <a:pt x="156004" y="55247"/>
                  </a:cubicBezTo>
                  <a:cubicBezTo>
                    <a:pt x="156004" y="55178"/>
                    <a:pt x="155936" y="55178"/>
                    <a:pt x="155872" y="55178"/>
                  </a:cubicBezTo>
                  <a:cubicBezTo>
                    <a:pt x="155803" y="55178"/>
                    <a:pt x="155739" y="55114"/>
                    <a:pt x="155671" y="55114"/>
                  </a:cubicBezTo>
                  <a:cubicBezTo>
                    <a:pt x="155607" y="55114"/>
                    <a:pt x="155538" y="55114"/>
                    <a:pt x="155538" y="55045"/>
                  </a:cubicBezTo>
                  <a:cubicBezTo>
                    <a:pt x="155406" y="55045"/>
                    <a:pt x="155342" y="55045"/>
                    <a:pt x="155273" y="54982"/>
                  </a:cubicBezTo>
                  <a:lnTo>
                    <a:pt x="155141" y="54982"/>
                  </a:lnTo>
                  <a:cubicBezTo>
                    <a:pt x="155077" y="54913"/>
                    <a:pt x="155008" y="54913"/>
                    <a:pt x="154945" y="54913"/>
                  </a:cubicBezTo>
                  <a:cubicBezTo>
                    <a:pt x="154876" y="54913"/>
                    <a:pt x="154812" y="54849"/>
                    <a:pt x="154743" y="54849"/>
                  </a:cubicBezTo>
                  <a:cubicBezTo>
                    <a:pt x="154680" y="54849"/>
                    <a:pt x="154611" y="54780"/>
                    <a:pt x="154547" y="54780"/>
                  </a:cubicBezTo>
                  <a:cubicBezTo>
                    <a:pt x="154547" y="54780"/>
                    <a:pt x="154478" y="54780"/>
                    <a:pt x="154415" y="54717"/>
                  </a:cubicBezTo>
                  <a:lnTo>
                    <a:pt x="154213" y="54717"/>
                  </a:lnTo>
                  <a:cubicBezTo>
                    <a:pt x="154150" y="54648"/>
                    <a:pt x="154081" y="54648"/>
                    <a:pt x="154017" y="54648"/>
                  </a:cubicBezTo>
                  <a:cubicBezTo>
                    <a:pt x="153948" y="54648"/>
                    <a:pt x="153885" y="54584"/>
                    <a:pt x="153816" y="54584"/>
                  </a:cubicBezTo>
                  <a:cubicBezTo>
                    <a:pt x="153752" y="54584"/>
                    <a:pt x="153752" y="54515"/>
                    <a:pt x="153683" y="54515"/>
                  </a:cubicBezTo>
                  <a:cubicBezTo>
                    <a:pt x="153620" y="54515"/>
                    <a:pt x="153551" y="54515"/>
                    <a:pt x="153487" y="54452"/>
                  </a:cubicBezTo>
                  <a:lnTo>
                    <a:pt x="153286" y="54452"/>
                  </a:lnTo>
                  <a:cubicBezTo>
                    <a:pt x="153222" y="54383"/>
                    <a:pt x="153153" y="54383"/>
                    <a:pt x="153090" y="54383"/>
                  </a:cubicBezTo>
                  <a:cubicBezTo>
                    <a:pt x="153021" y="54319"/>
                    <a:pt x="153021" y="54319"/>
                    <a:pt x="152957" y="54319"/>
                  </a:cubicBezTo>
                  <a:cubicBezTo>
                    <a:pt x="152888" y="54319"/>
                    <a:pt x="152825" y="54250"/>
                    <a:pt x="152756" y="54250"/>
                  </a:cubicBezTo>
                  <a:cubicBezTo>
                    <a:pt x="152692" y="54250"/>
                    <a:pt x="152623" y="54187"/>
                    <a:pt x="152560" y="54187"/>
                  </a:cubicBezTo>
                  <a:cubicBezTo>
                    <a:pt x="152491" y="54187"/>
                    <a:pt x="152427" y="54187"/>
                    <a:pt x="152358" y="54118"/>
                  </a:cubicBezTo>
                  <a:lnTo>
                    <a:pt x="152226" y="54118"/>
                  </a:lnTo>
                  <a:cubicBezTo>
                    <a:pt x="152162" y="54054"/>
                    <a:pt x="152093" y="54054"/>
                    <a:pt x="152030" y="54054"/>
                  </a:cubicBezTo>
                  <a:cubicBezTo>
                    <a:pt x="151961" y="53985"/>
                    <a:pt x="151897" y="53985"/>
                    <a:pt x="151828" y="53985"/>
                  </a:cubicBezTo>
                  <a:cubicBezTo>
                    <a:pt x="151765" y="53985"/>
                    <a:pt x="151696" y="53922"/>
                    <a:pt x="151632" y="53922"/>
                  </a:cubicBezTo>
                  <a:cubicBezTo>
                    <a:pt x="151564" y="53922"/>
                    <a:pt x="151500" y="53853"/>
                    <a:pt x="151500" y="53853"/>
                  </a:cubicBezTo>
                  <a:cubicBezTo>
                    <a:pt x="151431" y="53853"/>
                    <a:pt x="151367" y="53853"/>
                    <a:pt x="151299" y="53789"/>
                  </a:cubicBezTo>
                  <a:lnTo>
                    <a:pt x="151102" y="53789"/>
                  </a:lnTo>
                  <a:cubicBezTo>
                    <a:pt x="151034" y="53720"/>
                    <a:pt x="150970" y="53720"/>
                    <a:pt x="150901" y="53720"/>
                  </a:cubicBezTo>
                  <a:cubicBezTo>
                    <a:pt x="150837" y="53657"/>
                    <a:pt x="150769" y="53657"/>
                    <a:pt x="150705" y="53657"/>
                  </a:cubicBezTo>
                  <a:cubicBezTo>
                    <a:pt x="150636" y="53657"/>
                    <a:pt x="150573" y="53588"/>
                    <a:pt x="150504" y="53588"/>
                  </a:cubicBezTo>
                  <a:cubicBezTo>
                    <a:pt x="150504" y="53588"/>
                    <a:pt x="150440" y="53524"/>
                    <a:pt x="150371" y="53524"/>
                  </a:cubicBezTo>
                  <a:cubicBezTo>
                    <a:pt x="150308" y="53524"/>
                    <a:pt x="150239" y="53524"/>
                    <a:pt x="150175" y="53455"/>
                  </a:cubicBezTo>
                  <a:cubicBezTo>
                    <a:pt x="150106" y="53455"/>
                    <a:pt x="150043" y="53455"/>
                    <a:pt x="149974" y="53392"/>
                  </a:cubicBezTo>
                  <a:lnTo>
                    <a:pt x="149778" y="53392"/>
                  </a:lnTo>
                  <a:cubicBezTo>
                    <a:pt x="149709" y="53323"/>
                    <a:pt x="149709" y="53323"/>
                    <a:pt x="149645" y="53323"/>
                  </a:cubicBezTo>
                  <a:cubicBezTo>
                    <a:pt x="149576" y="53259"/>
                    <a:pt x="149513" y="53259"/>
                    <a:pt x="149444" y="53259"/>
                  </a:cubicBezTo>
                  <a:cubicBezTo>
                    <a:pt x="149380" y="53259"/>
                    <a:pt x="149311" y="53190"/>
                    <a:pt x="149248" y="53190"/>
                  </a:cubicBezTo>
                  <a:cubicBezTo>
                    <a:pt x="149179" y="53190"/>
                    <a:pt x="149115" y="53127"/>
                    <a:pt x="149046" y="53127"/>
                  </a:cubicBezTo>
                  <a:cubicBezTo>
                    <a:pt x="148983" y="53127"/>
                    <a:pt x="148983" y="53127"/>
                    <a:pt x="148914" y="53058"/>
                  </a:cubicBezTo>
                  <a:cubicBezTo>
                    <a:pt x="148850" y="53058"/>
                    <a:pt x="148781" y="53058"/>
                    <a:pt x="148649" y="52994"/>
                  </a:cubicBezTo>
                  <a:lnTo>
                    <a:pt x="148516" y="52994"/>
                  </a:lnTo>
                  <a:cubicBezTo>
                    <a:pt x="148453" y="52925"/>
                    <a:pt x="148384" y="52925"/>
                    <a:pt x="148320" y="52925"/>
                  </a:cubicBezTo>
                  <a:cubicBezTo>
                    <a:pt x="141892" y="50875"/>
                    <a:pt x="135268" y="48357"/>
                    <a:pt x="128712" y="44648"/>
                  </a:cubicBezTo>
                  <a:cubicBezTo>
                    <a:pt x="125003" y="42528"/>
                    <a:pt x="121622" y="39613"/>
                    <a:pt x="118442" y="36232"/>
                  </a:cubicBezTo>
                  <a:cubicBezTo>
                    <a:pt x="118379" y="36232"/>
                    <a:pt x="118310" y="36169"/>
                    <a:pt x="118310" y="36100"/>
                  </a:cubicBezTo>
                  <a:lnTo>
                    <a:pt x="118114" y="35904"/>
                  </a:lnTo>
                  <a:lnTo>
                    <a:pt x="117912" y="35702"/>
                  </a:lnTo>
                  <a:lnTo>
                    <a:pt x="117716" y="35506"/>
                  </a:lnTo>
                  <a:cubicBezTo>
                    <a:pt x="117647" y="35437"/>
                    <a:pt x="117647" y="35374"/>
                    <a:pt x="117584" y="35305"/>
                  </a:cubicBezTo>
                  <a:lnTo>
                    <a:pt x="117382" y="35109"/>
                  </a:lnTo>
                  <a:lnTo>
                    <a:pt x="117186" y="34907"/>
                  </a:lnTo>
                  <a:cubicBezTo>
                    <a:pt x="117117" y="34844"/>
                    <a:pt x="117054" y="34775"/>
                    <a:pt x="116985" y="34642"/>
                  </a:cubicBezTo>
                  <a:cubicBezTo>
                    <a:pt x="116921" y="34642"/>
                    <a:pt x="116921" y="34579"/>
                    <a:pt x="116852" y="34510"/>
                  </a:cubicBezTo>
                  <a:cubicBezTo>
                    <a:pt x="116789" y="34446"/>
                    <a:pt x="116720" y="34314"/>
                    <a:pt x="116656" y="34245"/>
                  </a:cubicBezTo>
                  <a:cubicBezTo>
                    <a:pt x="116587" y="34181"/>
                    <a:pt x="116524" y="34181"/>
                    <a:pt x="116455" y="34112"/>
                  </a:cubicBezTo>
                  <a:cubicBezTo>
                    <a:pt x="116391" y="34049"/>
                    <a:pt x="116322" y="33916"/>
                    <a:pt x="116259" y="33848"/>
                  </a:cubicBezTo>
                  <a:cubicBezTo>
                    <a:pt x="116190" y="33784"/>
                    <a:pt x="116190" y="33715"/>
                    <a:pt x="116126" y="33715"/>
                  </a:cubicBezTo>
                  <a:cubicBezTo>
                    <a:pt x="116057" y="33583"/>
                    <a:pt x="115994" y="33519"/>
                    <a:pt x="115925" y="33450"/>
                  </a:cubicBezTo>
                  <a:cubicBezTo>
                    <a:pt x="115861" y="33386"/>
                    <a:pt x="115792" y="33318"/>
                    <a:pt x="115792" y="33254"/>
                  </a:cubicBezTo>
                  <a:cubicBezTo>
                    <a:pt x="115660" y="33185"/>
                    <a:pt x="115596" y="33053"/>
                    <a:pt x="115527" y="32989"/>
                  </a:cubicBezTo>
                  <a:cubicBezTo>
                    <a:pt x="115464" y="32920"/>
                    <a:pt x="115464" y="32857"/>
                    <a:pt x="115395" y="32857"/>
                  </a:cubicBezTo>
                  <a:cubicBezTo>
                    <a:pt x="115331" y="32724"/>
                    <a:pt x="115263" y="32655"/>
                    <a:pt x="115199" y="32592"/>
                  </a:cubicBezTo>
                  <a:cubicBezTo>
                    <a:pt x="115130" y="32523"/>
                    <a:pt x="115066" y="32459"/>
                    <a:pt x="115066" y="32390"/>
                  </a:cubicBezTo>
                  <a:lnTo>
                    <a:pt x="114801" y="32125"/>
                  </a:lnTo>
                  <a:cubicBezTo>
                    <a:pt x="114801" y="32062"/>
                    <a:pt x="114733" y="31993"/>
                    <a:pt x="114669" y="31993"/>
                  </a:cubicBezTo>
                  <a:cubicBezTo>
                    <a:pt x="114600" y="31860"/>
                    <a:pt x="114536" y="31797"/>
                    <a:pt x="114468" y="31664"/>
                  </a:cubicBezTo>
                  <a:cubicBezTo>
                    <a:pt x="114404" y="31595"/>
                    <a:pt x="114335" y="31595"/>
                    <a:pt x="114335" y="31532"/>
                  </a:cubicBezTo>
                  <a:cubicBezTo>
                    <a:pt x="114272" y="31399"/>
                    <a:pt x="114139" y="31330"/>
                    <a:pt x="114070" y="31267"/>
                  </a:cubicBezTo>
                  <a:cubicBezTo>
                    <a:pt x="114070" y="31198"/>
                    <a:pt x="114007" y="31134"/>
                    <a:pt x="113938" y="31065"/>
                  </a:cubicBezTo>
                  <a:cubicBezTo>
                    <a:pt x="113874" y="31002"/>
                    <a:pt x="113805" y="30869"/>
                    <a:pt x="113742" y="30800"/>
                  </a:cubicBezTo>
                  <a:cubicBezTo>
                    <a:pt x="113673" y="30737"/>
                    <a:pt x="113673" y="30668"/>
                    <a:pt x="113609" y="30604"/>
                  </a:cubicBezTo>
                  <a:cubicBezTo>
                    <a:pt x="113540" y="30535"/>
                    <a:pt x="113477" y="30403"/>
                    <a:pt x="113344" y="30339"/>
                  </a:cubicBezTo>
                  <a:cubicBezTo>
                    <a:pt x="113344" y="30270"/>
                    <a:pt x="113275" y="30207"/>
                    <a:pt x="113275" y="30207"/>
                  </a:cubicBezTo>
                  <a:cubicBezTo>
                    <a:pt x="113143" y="30074"/>
                    <a:pt x="113079" y="30005"/>
                    <a:pt x="113010" y="29873"/>
                  </a:cubicBezTo>
                  <a:cubicBezTo>
                    <a:pt x="112947" y="29809"/>
                    <a:pt x="112947" y="29740"/>
                    <a:pt x="112878" y="29740"/>
                  </a:cubicBezTo>
                  <a:cubicBezTo>
                    <a:pt x="112814" y="29608"/>
                    <a:pt x="112745" y="29544"/>
                    <a:pt x="112682" y="29412"/>
                  </a:cubicBezTo>
                  <a:cubicBezTo>
                    <a:pt x="112613" y="29343"/>
                    <a:pt x="112549" y="29343"/>
                    <a:pt x="112549" y="29279"/>
                  </a:cubicBezTo>
                  <a:cubicBezTo>
                    <a:pt x="112480" y="29147"/>
                    <a:pt x="112348" y="29078"/>
                    <a:pt x="112284" y="28946"/>
                  </a:cubicBezTo>
                  <a:cubicBezTo>
                    <a:pt x="112284" y="28882"/>
                    <a:pt x="112215" y="28882"/>
                    <a:pt x="112152" y="28813"/>
                  </a:cubicBezTo>
                  <a:cubicBezTo>
                    <a:pt x="112083" y="28681"/>
                    <a:pt x="112019" y="28617"/>
                    <a:pt x="111950" y="28484"/>
                  </a:cubicBezTo>
                  <a:cubicBezTo>
                    <a:pt x="111887" y="28416"/>
                    <a:pt x="111887" y="28352"/>
                    <a:pt x="111818" y="28352"/>
                  </a:cubicBezTo>
                  <a:cubicBezTo>
                    <a:pt x="111754" y="28220"/>
                    <a:pt x="111685" y="28151"/>
                    <a:pt x="111553" y="28018"/>
                  </a:cubicBezTo>
                  <a:cubicBezTo>
                    <a:pt x="111553" y="27955"/>
                    <a:pt x="111489" y="27886"/>
                    <a:pt x="111489" y="27886"/>
                  </a:cubicBezTo>
                  <a:cubicBezTo>
                    <a:pt x="111357" y="27753"/>
                    <a:pt x="111288" y="27690"/>
                    <a:pt x="111224" y="27557"/>
                  </a:cubicBezTo>
                  <a:cubicBezTo>
                    <a:pt x="111224" y="27488"/>
                    <a:pt x="111155" y="27425"/>
                    <a:pt x="111092" y="27425"/>
                  </a:cubicBezTo>
                  <a:cubicBezTo>
                    <a:pt x="111023" y="27292"/>
                    <a:pt x="110959" y="27160"/>
                    <a:pt x="110891" y="27091"/>
                  </a:cubicBezTo>
                  <a:cubicBezTo>
                    <a:pt x="110827" y="27027"/>
                    <a:pt x="110827" y="26958"/>
                    <a:pt x="110758" y="26895"/>
                  </a:cubicBezTo>
                  <a:cubicBezTo>
                    <a:pt x="110694" y="26826"/>
                    <a:pt x="110626" y="26693"/>
                    <a:pt x="110562" y="26630"/>
                  </a:cubicBezTo>
                  <a:cubicBezTo>
                    <a:pt x="110493" y="26561"/>
                    <a:pt x="110429" y="26497"/>
                    <a:pt x="110429" y="26428"/>
                  </a:cubicBezTo>
                  <a:lnTo>
                    <a:pt x="110164" y="26163"/>
                  </a:lnTo>
                  <a:cubicBezTo>
                    <a:pt x="110164" y="26100"/>
                    <a:pt x="110096" y="26031"/>
                    <a:pt x="110032" y="25967"/>
                  </a:cubicBezTo>
                  <a:cubicBezTo>
                    <a:pt x="109963" y="25898"/>
                    <a:pt x="109900" y="25766"/>
                    <a:pt x="109831" y="25702"/>
                  </a:cubicBezTo>
                  <a:cubicBezTo>
                    <a:pt x="109767" y="25633"/>
                    <a:pt x="109767" y="25570"/>
                    <a:pt x="109698" y="25501"/>
                  </a:cubicBezTo>
                  <a:cubicBezTo>
                    <a:pt x="109635" y="25368"/>
                    <a:pt x="109566" y="25305"/>
                    <a:pt x="109502" y="25236"/>
                  </a:cubicBezTo>
                  <a:cubicBezTo>
                    <a:pt x="109433" y="25172"/>
                    <a:pt x="109370" y="25103"/>
                    <a:pt x="109370" y="25040"/>
                  </a:cubicBezTo>
                  <a:cubicBezTo>
                    <a:pt x="109301" y="24907"/>
                    <a:pt x="109237" y="24838"/>
                    <a:pt x="109168" y="24775"/>
                  </a:cubicBezTo>
                  <a:cubicBezTo>
                    <a:pt x="109105" y="24706"/>
                    <a:pt x="109036" y="24574"/>
                    <a:pt x="109036" y="24510"/>
                  </a:cubicBezTo>
                  <a:lnTo>
                    <a:pt x="108840" y="24309"/>
                  </a:lnTo>
                  <a:cubicBezTo>
                    <a:pt x="108771" y="24176"/>
                    <a:pt x="108707" y="24112"/>
                    <a:pt x="108638" y="24044"/>
                  </a:cubicBezTo>
                  <a:cubicBezTo>
                    <a:pt x="108575" y="23980"/>
                    <a:pt x="108575" y="23911"/>
                    <a:pt x="108506" y="23847"/>
                  </a:cubicBezTo>
                  <a:cubicBezTo>
                    <a:pt x="108442" y="23715"/>
                    <a:pt x="108373" y="23646"/>
                    <a:pt x="108310" y="23583"/>
                  </a:cubicBezTo>
                  <a:cubicBezTo>
                    <a:pt x="108241" y="23514"/>
                    <a:pt x="108241" y="23450"/>
                    <a:pt x="108177" y="23381"/>
                  </a:cubicBezTo>
                  <a:cubicBezTo>
                    <a:pt x="108108" y="23249"/>
                    <a:pt x="108045" y="23185"/>
                    <a:pt x="107976" y="23116"/>
                  </a:cubicBezTo>
                  <a:cubicBezTo>
                    <a:pt x="107912" y="23053"/>
                    <a:pt x="107912" y="22984"/>
                    <a:pt x="107843" y="22920"/>
                  </a:cubicBezTo>
                  <a:cubicBezTo>
                    <a:pt x="107780" y="22788"/>
                    <a:pt x="107711" y="22719"/>
                    <a:pt x="107647" y="22586"/>
                  </a:cubicBezTo>
                  <a:cubicBezTo>
                    <a:pt x="107578" y="22586"/>
                    <a:pt x="107578" y="22523"/>
                    <a:pt x="107515" y="22454"/>
                  </a:cubicBezTo>
                  <a:cubicBezTo>
                    <a:pt x="107446" y="22321"/>
                    <a:pt x="107382" y="22258"/>
                    <a:pt x="107250" y="22125"/>
                  </a:cubicBezTo>
                  <a:cubicBezTo>
                    <a:pt x="107250" y="22125"/>
                    <a:pt x="107250" y="22056"/>
                    <a:pt x="107181" y="21993"/>
                  </a:cubicBezTo>
                  <a:cubicBezTo>
                    <a:pt x="107117" y="21924"/>
                    <a:pt x="107048" y="21791"/>
                    <a:pt x="106916" y="21659"/>
                  </a:cubicBezTo>
                  <a:lnTo>
                    <a:pt x="106916" y="21595"/>
                  </a:lnTo>
                  <a:cubicBezTo>
                    <a:pt x="106852" y="21526"/>
                    <a:pt x="106783" y="21394"/>
                    <a:pt x="106720" y="21330"/>
                  </a:cubicBezTo>
                  <a:cubicBezTo>
                    <a:pt x="106121" y="20466"/>
                    <a:pt x="105527" y="19608"/>
                    <a:pt x="104929" y="18813"/>
                  </a:cubicBezTo>
                  <a:lnTo>
                    <a:pt x="104865" y="18744"/>
                  </a:lnTo>
                  <a:cubicBezTo>
                    <a:pt x="104664" y="18416"/>
                    <a:pt x="104468" y="18151"/>
                    <a:pt x="104266" y="17886"/>
                  </a:cubicBezTo>
                  <a:close/>
                  <a:moveTo>
                    <a:pt x="162383" y="57088"/>
                  </a:moveTo>
                  <a:lnTo>
                    <a:pt x="162383" y="57088"/>
                  </a:lnTo>
                  <a:cubicBezTo>
                    <a:pt x="162398" y="57093"/>
                    <a:pt x="162412" y="57097"/>
                    <a:pt x="162427" y="57101"/>
                  </a:cubicBezTo>
                  <a:cubicBezTo>
                    <a:pt x="162629" y="57165"/>
                    <a:pt x="162761" y="57234"/>
                    <a:pt x="162894" y="57234"/>
                  </a:cubicBezTo>
                  <a:cubicBezTo>
                    <a:pt x="162725" y="57184"/>
                    <a:pt x="162554" y="57135"/>
                    <a:pt x="162383" y="57088"/>
                  </a:cubicBezTo>
                  <a:close/>
                  <a:moveTo>
                    <a:pt x="81945" y="0"/>
                  </a:moveTo>
                  <a:cubicBezTo>
                    <a:pt x="72671" y="0"/>
                    <a:pt x="66375" y="4240"/>
                    <a:pt x="61940" y="10996"/>
                  </a:cubicBezTo>
                  <a:cubicBezTo>
                    <a:pt x="55247" y="21198"/>
                    <a:pt x="52666" y="36895"/>
                    <a:pt x="50016" y="52332"/>
                  </a:cubicBezTo>
                  <a:cubicBezTo>
                    <a:pt x="49417" y="55708"/>
                    <a:pt x="48824" y="59089"/>
                    <a:pt x="48161" y="62332"/>
                  </a:cubicBezTo>
                  <a:lnTo>
                    <a:pt x="48161" y="62597"/>
                  </a:lnTo>
                  <a:cubicBezTo>
                    <a:pt x="48092" y="62666"/>
                    <a:pt x="48092" y="62729"/>
                    <a:pt x="48092" y="62798"/>
                  </a:cubicBezTo>
                  <a:cubicBezTo>
                    <a:pt x="48092" y="62931"/>
                    <a:pt x="48029" y="62994"/>
                    <a:pt x="48029" y="63063"/>
                  </a:cubicBezTo>
                  <a:lnTo>
                    <a:pt x="48029" y="63259"/>
                  </a:lnTo>
                  <a:cubicBezTo>
                    <a:pt x="47960" y="63392"/>
                    <a:pt x="47960" y="63461"/>
                    <a:pt x="47960" y="63524"/>
                  </a:cubicBezTo>
                  <a:cubicBezTo>
                    <a:pt x="47960" y="63593"/>
                    <a:pt x="47896" y="63657"/>
                    <a:pt x="47896" y="63726"/>
                  </a:cubicBezTo>
                  <a:cubicBezTo>
                    <a:pt x="47896" y="63858"/>
                    <a:pt x="47896" y="63922"/>
                    <a:pt x="47827" y="63991"/>
                  </a:cubicBezTo>
                  <a:lnTo>
                    <a:pt x="47827" y="64187"/>
                  </a:lnTo>
                  <a:cubicBezTo>
                    <a:pt x="47827" y="64319"/>
                    <a:pt x="47764" y="64388"/>
                    <a:pt x="47764" y="64452"/>
                  </a:cubicBezTo>
                  <a:cubicBezTo>
                    <a:pt x="47764" y="64521"/>
                    <a:pt x="47764" y="64584"/>
                    <a:pt x="47695" y="64653"/>
                  </a:cubicBezTo>
                  <a:lnTo>
                    <a:pt x="47695" y="64918"/>
                  </a:lnTo>
                  <a:cubicBezTo>
                    <a:pt x="47631" y="64982"/>
                    <a:pt x="47631" y="65051"/>
                    <a:pt x="47631" y="65114"/>
                  </a:cubicBezTo>
                  <a:cubicBezTo>
                    <a:pt x="47631" y="65183"/>
                    <a:pt x="47562" y="65316"/>
                    <a:pt x="47562" y="65379"/>
                  </a:cubicBezTo>
                  <a:lnTo>
                    <a:pt x="47562" y="65580"/>
                  </a:lnTo>
                  <a:cubicBezTo>
                    <a:pt x="47499" y="65644"/>
                    <a:pt x="47499" y="65777"/>
                    <a:pt x="47499" y="65845"/>
                  </a:cubicBezTo>
                  <a:cubicBezTo>
                    <a:pt x="47499" y="65909"/>
                    <a:pt x="47430" y="65978"/>
                    <a:pt x="47430" y="65978"/>
                  </a:cubicBezTo>
                  <a:cubicBezTo>
                    <a:pt x="47430" y="66110"/>
                    <a:pt x="47430" y="66243"/>
                    <a:pt x="47366" y="66307"/>
                  </a:cubicBezTo>
                  <a:lnTo>
                    <a:pt x="47366" y="66439"/>
                  </a:lnTo>
                  <a:cubicBezTo>
                    <a:pt x="47298" y="66571"/>
                    <a:pt x="47298" y="66640"/>
                    <a:pt x="47298" y="66773"/>
                  </a:cubicBezTo>
                  <a:cubicBezTo>
                    <a:pt x="47298" y="66773"/>
                    <a:pt x="47298" y="66836"/>
                    <a:pt x="47234" y="66905"/>
                  </a:cubicBezTo>
                  <a:cubicBezTo>
                    <a:pt x="47234" y="66969"/>
                    <a:pt x="47234" y="67101"/>
                    <a:pt x="47165" y="67234"/>
                  </a:cubicBezTo>
                  <a:lnTo>
                    <a:pt x="47165" y="67303"/>
                  </a:lnTo>
                  <a:cubicBezTo>
                    <a:pt x="47165" y="67435"/>
                    <a:pt x="47101" y="67568"/>
                    <a:pt x="47101" y="67631"/>
                  </a:cubicBezTo>
                  <a:lnTo>
                    <a:pt x="47101" y="67764"/>
                  </a:lnTo>
                  <a:cubicBezTo>
                    <a:pt x="47033" y="67833"/>
                    <a:pt x="47033" y="67965"/>
                    <a:pt x="46969" y="68098"/>
                  </a:cubicBezTo>
                  <a:lnTo>
                    <a:pt x="46969" y="68161"/>
                  </a:lnTo>
                  <a:cubicBezTo>
                    <a:pt x="46969" y="68294"/>
                    <a:pt x="46900" y="68426"/>
                    <a:pt x="46900" y="68559"/>
                  </a:cubicBezTo>
                  <a:cubicBezTo>
                    <a:pt x="46836" y="68691"/>
                    <a:pt x="46836" y="68824"/>
                    <a:pt x="46768" y="68956"/>
                  </a:cubicBezTo>
                  <a:lnTo>
                    <a:pt x="46768" y="69025"/>
                  </a:lnTo>
                  <a:cubicBezTo>
                    <a:pt x="46768" y="69158"/>
                    <a:pt x="46704" y="69290"/>
                    <a:pt x="46704" y="69423"/>
                  </a:cubicBezTo>
                  <a:cubicBezTo>
                    <a:pt x="46635" y="69555"/>
                    <a:pt x="46635" y="69688"/>
                    <a:pt x="46571" y="69820"/>
                  </a:cubicBezTo>
                  <a:cubicBezTo>
                    <a:pt x="46571" y="69953"/>
                    <a:pt x="46503" y="70085"/>
                    <a:pt x="46503" y="70217"/>
                  </a:cubicBezTo>
                  <a:cubicBezTo>
                    <a:pt x="46503" y="70350"/>
                    <a:pt x="46439" y="70482"/>
                    <a:pt x="46439" y="70615"/>
                  </a:cubicBezTo>
                  <a:cubicBezTo>
                    <a:pt x="45777" y="73196"/>
                    <a:pt x="45114" y="75782"/>
                    <a:pt x="44383" y="78167"/>
                  </a:cubicBezTo>
                  <a:lnTo>
                    <a:pt x="44584" y="77568"/>
                  </a:lnTo>
                  <a:cubicBezTo>
                    <a:pt x="45379" y="75119"/>
                    <a:pt x="46042" y="72533"/>
                    <a:pt x="46704" y="69884"/>
                  </a:cubicBezTo>
                  <a:lnTo>
                    <a:pt x="46704" y="69619"/>
                  </a:lnTo>
                  <a:cubicBezTo>
                    <a:pt x="46768" y="69486"/>
                    <a:pt x="46768" y="69354"/>
                    <a:pt x="46836" y="69221"/>
                  </a:cubicBezTo>
                  <a:cubicBezTo>
                    <a:pt x="46836" y="69089"/>
                    <a:pt x="46900" y="68956"/>
                    <a:pt x="46900" y="68824"/>
                  </a:cubicBezTo>
                  <a:cubicBezTo>
                    <a:pt x="46969" y="68691"/>
                    <a:pt x="46969" y="68559"/>
                    <a:pt x="47033" y="68426"/>
                  </a:cubicBezTo>
                  <a:cubicBezTo>
                    <a:pt x="47033" y="68294"/>
                    <a:pt x="47101" y="68161"/>
                    <a:pt x="47101" y="68029"/>
                  </a:cubicBezTo>
                  <a:lnTo>
                    <a:pt x="47101" y="67965"/>
                  </a:lnTo>
                  <a:cubicBezTo>
                    <a:pt x="47165" y="67833"/>
                    <a:pt x="47165" y="67764"/>
                    <a:pt x="47165" y="67631"/>
                  </a:cubicBezTo>
                  <a:cubicBezTo>
                    <a:pt x="47165" y="67568"/>
                    <a:pt x="47234" y="67568"/>
                    <a:pt x="47234" y="67568"/>
                  </a:cubicBezTo>
                  <a:lnTo>
                    <a:pt x="47234" y="67366"/>
                  </a:lnTo>
                  <a:cubicBezTo>
                    <a:pt x="47234" y="67303"/>
                    <a:pt x="47298" y="67234"/>
                    <a:pt x="47298" y="67170"/>
                  </a:cubicBezTo>
                  <a:lnTo>
                    <a:pt x="47298" y="67101"/>
                  </a:lnTo>
                  <a:cubicBezTo>
                    <a:pt x="47298" y="66969"/>
                    <a:pt x="47366" y="66905"/>
                    <a:pt x="47366" y="66773"/>
                  </a:cubicBezTo>
                  <a:lnTo>
                    <a:pt x="47366" y="66640"/>
                  </a:lnTo>
                  <a:cubicBezTo>
                    <a:pt x="47430" y="66571"/>
                    <a:pt x="47430" y="66439"/>
                    <a:pt x="47499" y="66375"/>
                  </a:cubicBezTo>
                  <a:lnTo>
                    <a:pt x="47499" y="66243"/>
                  </a:lnTo>
                  <a:cubicBezTo>
                    <a:pt x="47499" y="66110"/>
                    <a:pt x="47562" y="66042"/>
                    <a:pt x="47562" y="65909"/>
                  </a:cubicBezTo>
                  <a:lnTo>
                    <a:pt x="47562" y="65777"/>
                  </a:lnTo>
                  <a:cubicBezTo>
                    <a:pt x="47631" y="65644"/>
                    <a:pt x="47631" y="65580"/>
                    <a:pt x="47631" y="65448"/>
                  </a:cubicBezTo>
                  <a:cubicBezTo>
                    <a:pt x="47631" y="65448"/>
                    <a:pt x="47695" y="65379"/>
                    <a:pt x="47695" y="65316"/>
                  </a:cubicBezTo>
                  <a:cubicBezTo>
                    <a:pt x="47695" y="65247"/>
                    <a:pt x="47695" y="65114"/>
                    <a:pt x="47764" y="65051"/>
                  </a:cubicBezTo>
                  <a:lnTo>
                    <a:pt x="47764" y="64849"/>
                  </a:lnTo>
                  <a:cubicBezTo>
                    <a:pt x="47764" y="64786"/>
                    <a:pt x="47827" y="64653"/>
                    <a:pt x="47827" y="64584"/>
                  </a:cubicBezTo>
                  <a:cubicBezTo>
                    <a:pt x="47827" y="64521"/>
                    <a:pt x="47827" y="64452"/>
                    <a:pt x="47896" y="64452"/>
                  </a:cubicBezTo>
                  <a:lnTo>
                    <a:pt x="47896" y="64123"/>
                  </a:lnTo>
                  <a:cubicBezTo>
                    <a:pt x="47960" y="64054"/>
                    <a:pt x="47960" y="64054"/>
                    <a:pt x="47960" y="63991"/>
                  </a:cubicBezTo>
                  <a:cubicBezTo>
                    <a:pt x="47960" y="63858"/>
                    <a:pt x="47960" y="63789"/>
                    <a:pt x="48029" y="63657"/>
                  </a:cubicBezTo>
                  <a:lnTo>
                    <a:pt x="48029" y="63524"/>
                  </a:lnTo>
                  <a:cubicBezTo>
                    <a:pt x="48092" y="63392"/>
                    <a:pt x="48092" y="63328"/>
                    <a:pt x="48092" y="63196"/>
                  </a:cubicBezTo>
                  <a:cubicBezTo>
                    <a:pt x="48092" y="63127"/>
                    <a:pt x="48161" y="63063"/>
                    <a:pt x="48161" y="63063"/>
                  </a:cubicBezTo>
                  <a:cubicBezTo>
                    <a:pt x="48161" y="62931"/>
                    <a:pt x="48161" y="62862"/>
                    <a:pt x="48225" y="62729"/>
                  </a:cubicBezTo>
                  <a:lnTo>
                    <a:pt x="48225" y="62597"/>
                  </a:lnTo>
                  <a:cubicBezTo>
                    <a:pt x="48225" y="62464"/>
                    <a:pt x="48294" y="62401"/>
                    <a:pt x="48294" y="62332"/>
                  </a:cubicBezTo>
                  <a:cubicBezTo>
                    <a:pt x="50875" y="49083"/>
                    <a:pt x="52666" y="34510"/>
                    <a:pt x="56571" y="22851"/>
                  </a:cubicBezTo>
                  <a:cubicBezTo>
                    <a:pt x="58760" y="16227"/>
                    <a:pt x="61606" y="10530"/>
                    <a:pt x="65713" y="6492"/>
                  </a:cubicBezTo>
                  <a:cubicBezTo>
                    <a:pt x="69756" y="2448"/>
                    <a:pt x="74987" y="64"/>
                    <a:pt x="81945" y="64"/>
                  </a:cubicBezTo>
                  <a:cubicBezTo>
                    <a:pt x="82740" y="64"/>
                    <a:pt x="83599" y="133"/>
                    <a:pt x="84462" y="196"/>
                  </a:cubicBezTo>
                  <a:cubicBezTo>
                    <a:pt x="88039" y="461"/>
                    <a:pt x="91415" y="2713"/>
                    <a:pt x="94796" y="6094"/>
                  </a:cubicBezTo>
                  <a:cubicBezTo>
                    <a:pt x="97578" y="8940"/>
                    <a:pt x="100361" y="12586"/>
                    <a:pt x="103206" y="16624"/>
                  </a:cubicBezTo>
                  <a:cubicBezTo>
                    <a:pt x="103471" y="16889"/>
                    <a:pt x="103673" y="17223"/>
                    <a:pt x="103938" y="17552"/>
                  </a:cubicBezTo>
                  <a:cubicBezTo>
                    <a:pt x="103805" y="17356"/>
                    <a:pt x="103673" y="17223"/>
                    <a:pt x="103604" y="17022"/>
                  </a:cubicBezTo>
                  <a:cubicBezTo>
                    <a:pt x="103275" y="16561"/>
                    <a:pt x="102941" y="16094"/>
                    <a:pt x="102613" y="15564"/>
                  </a:cubicBezTo>
                  <a:cubicBezTo>
                    <a:pt x="100027" y="11987"/>
                    <a:pt x="97446" y="8675"/>
                    <a:pt x="94860" y="6026"/>
                  </a:cubicBezTo>
                  <a:cubicBezTo>
                    <a:pt x="91484" y="2650"/>
                    <a:pt x="88103" y="398"/>
                    <a:pt x="84462" y="64"/>
                  </a:cubicBezTo>
                  <a:cubicBezTo>
                    <a:pt x="83599" y="0"/>
                    <a:pt x="82740" y="0"/>
                    <a:pt x="81945" y="0"/>
                  </a:cubicBezTo>
                  <a:close/>
                  <a:moveTo>
                    <a:pt x="44319" y="78230"/>
                  </a:moveTo>
                  <a:lnTo>
                    <a:pt x="44319" y="78230"/>
                  </a:lnTo>
                  <a:cubicBezTo>
                    <a:pt x="44250" y="78299"/>
                    <a:pt x="44250" y="78432"/>
                    <a:pt x="44187" y="78495"/>
                  </a:cubicBezTo>
                  <a:cubicBezTo>
                    <a:pt x="44121" y="78718"/>
                    <a:pt x="44053" y="78939"/>
                    <a:pt x="43983" y="79159"/>
                  </a:cubicBezTo>
                  <a:lnTo>
                    <a:pt x="43983" y="79159"/>
                  </a:lnTo>
                  <a:cubicBezTo>
                    <a:pt x="44096" y="78850"/>
                    <a:pt x="44207" y="78540"/>
                    <a:pt x="44319" y="78230"/>
                  </a:cubicBezTo>
                  <a:close/>
                  <a:moveTo>
                    <a:pt x="43983" y="79159"/>
                  </a:moveTo>
                  <a:cubicBezTo>
                    <a:pt x="43496" y="80503"/>
                    <a:pt x="43003" y="81828"/>
                    <a:pt x="42464" y="83069"/>
                  </a:cubicBezTo>
                  <a:cubicBezTo>
                    <a:pt x="41140" y="86248"/>
                    <a:pt x="39550" y="89094"/>
                    <a:pt x="37695" y="91479"/>
                  </a:cubicBezTo>
                  <a:cubicBezTo>
                    <a:pt x="37430" y="91813"/>
                    <a:pt x="37165" y="92141"/>
                    <a:pt x="36831" y="92475"/>
                  </a:cubicBezTo>
                  <a:lnTo>
                    <a:pt x="36635" y="92671"/>
                  </a:lnTo>
                  <a:cubicBezTo>
                    <a:pt x="36503" y="92873"/>
                    <a:pt x="36370" y="93005"/>
                    <a:pt x="36238" y="93138"/>
                  </a:cubicBezTo>
                  <a:lnTo>
                    <a:pt x="36036" y="93334"/>
                  </a:lnTo>
                  <a:cubicBezTo>
                    <a:pt x="35840" y="93466"/>
                    <a:pt x="35708" y="93667"/>
                    <a:pt x="35575" y="93800"/>
                  </a:cubicBezTo>
                  <a:lnTo>
                    <a:pt x="35374" y="93996"/>
                  </a:lnTo>
                  <a:cubicBezTo>
                    <a:pt x="35241" y="94129"/>
                    <a:pt x="35045" y="94261"/>
                    <a:pt x="34913" y="94393"/>
                  </a:cubicBezTo>
                  <a:lnTo>
                    <a:pt x="34711" y="94595"/>
                  </a:lnTo>
                  <a:cubicBezTo>
                    <a:pt x="34579" y="94727"/>
                    <a:pt x="34383" y="94860"/>
                    <a:pt x="34250" y="94992"/>
                  </a:cubicBezTo>
                  <a:cubicBezTo>
                    <a:pt x="34181" y="95056"/>
                    <a:pt x="34118" y="95125"/>
                    <a:pt x="34049" y="95125"/>
                  </a:cubicBezTo>
                  <a:cubicBezTo>
                    <a:pt x="33853" y="95257"/>
                    <a:pt x="33720" y="95390"/>
                    <a:pt x="33588" y="95522"/>
                  </a:cubicBezTo>
                  <a:lnTo>
                    <a:pt x="33387" y="95718"/>
                  </a:lnTo>
                  <a:cubicBezTo>
                    <a:pt x="33190" y="95851"/>
                    <a:pt x="33058" y="95983"/>
                    <a:pt x="32857" y="96116"/>
                  </a:cubicBezTo>
                  <a:cubicBezTo>
                    <a:pt x="32793" y="96116"/>
                    <a:pt x="32724" y="96185"/>
                    <a:pt x="32661" y="96248"/>
                  </a:cubicBezTo>
                  <a:cubicBezTo>
                    <a:pt x="32528" y="96381"/>
                    <a:pt x="32327" y="96513"/>
                    <a:pt x="32194" y="96646"/>
                  </a:cubicBezTo>
                  <a:cubicBezTo>
                    <a:pt x="32131" y="96715"/>
                    <a:pt x="32062" y="96715"/>
                    <a:pt x="31998" y="96778"/>
                  </a:cubicBezTo>
                  <a:cubicBezTo>
                    <a:pt x="31797" y="96911"/>
                    <a:pt x="31664" y="97043"/>
                    <a:pt x="31468" y="97176"/>
                  </a:cubicBezTo>
                  <a:cubicBezTo>
                    <a:pt x="31399" y="97176"/>
                    <a:pt x="31336" y="97245"/>
                    <a:pt x="31267" y="97308"/>
                  </a:cubicBezTo>
                  <a:cubicBezTo>
                    <a:pt x="31134" y="97441"/>
                    <a:pt x="30938" y="97510"/>
                    <a:pt x="30806" y="97642"/>
                  </a:cubicBezTo>
                  <a:cubicBezTo>
                    <a:pt x="30737" y="97706"/>
                    <a:pt x="30673" y="97775"/>
                    <a:pt x="30604" y="97775"/>
                  </a:cubicBezTo>
                  <a:cubicBezTo>
                    <a:pt x="30408" y="97907"/>
                    <a:pt x="30207" y="98039"/>
                    <a:pt x="30074" y="98172"/>
                  </a:cubicBezTo>
                  <a:cubicBezTo>
                    <a:pt x="30011" y="98236"/>
                    <a:pt x="29942" y="98236"/>
                    <a:pt x="29878" y="98304"/>
                  </a:cubicBezTo>
                  <a:cubicBezTo>
                    <a:pt x="29677" y="98437"/>
                    <a:pt x="29544" y="98501"/>
                    <a:pt x="29348" y="98633"/>
                  </a:cubicBezTo>
                  <a:cubicBezTo>
                    <a:pt x="29279" y="98702"/>
                    <a:pt x="29216" y="98766"/>
                    <a:pt x="29147" y="98766"/>
                  </a:cubicBezTo>
                  <a:cubicBezTo>
                    <a:pt x="29015" y="98898"/>
                    <a:pt x="28818" y="99030"/>
                    <a:pt x="28686" y="99163"/>
                  </a:cubicBezTo>
                  <a:cubicBezTo>
                    <a:pt x="28617" y="99163"/>
                    <a:pt x="28553" y="99232"/>
                    <a:pt x="28485" y="99295"/>
                  </a:cubicBezTo>
                  <a:cubicBezTo>
                    <a:pt x="28289" y="99364"/>
                    <a:pt x="28087" y="99497"/>
                    <a:pt x="27955" y="99629"/>
                  </a:cubicBezTo>
                  <a:cubicBezTo>
                    <a:pt x="27891" y="99629"/>
                    <a:pt x="27822" y="99693"/>
                    <a:pt x="27759" y="99762"/>
                  </a:cubicBezTo>
                  <a:cubicBezTo>
                    <a:pt x="27557" y="99825"/>
                    <a:pt x="27425" y="99958"/>
                    <a:pt x="27229" y="100090"/>
                  </a:cubicBezTo>
                  <a:cubicBezTo>
                    <a:pt x="27160" y="100090"/>
                    <a:pt x="27096" y="100159"/>
                    <a:pt x="27027" y="100223"/>
                  </a:cubicBezTo>
                  <a:cubicBezTo>
                    <a:pt x="26895" y="100292"/>
                    <a:pt x="26699" y="100424"/>
                    <a:pt x="26497" y="100557"/>
                  </a:cubicBezTo>
                  <a:cubicBezTo>
                    <a:pt x="26434" y="100557"/>
                    <a:pt x="26365" y="100620"/>
                    <a:pt x="26301" y="100689"/>
                  </a:cubicBezTo>
                  <a:cubicBezTo>
                    <a:pt x="26169" y="100753"/>
                    <a:pt x="25967" y="100885"/>
                    <a:pt x="25835" y="101018"/>
                  </a:cubicBezTo>
                  <a:cubicBezTo>
                    <a:pt x="25771" y="101018"/>
                    <a:pt x="25702" y="101087"/>
                    <a:pt x="25639" y="101150"/>
                  </a:cubicBezTo>
                  <a:cubicBezTo>
                    <a:pt x="25437" y="101219"/>
                    <a:pt x="25305" y="101352"/>
                    <a:pt x="25109" y="101484"/>
                  </a:cubicBezTo>
                  <a:cubicBezTo>
                    <a:pt x="25040" y="101484"/>
                    <a:pt x="24976" y="101548"/>
                    <a:pt x="24907" y="101548"/>
                  </a:cubicBezTo>
                  <a:cubicBezTo>
                    <a:pt x="24775" y="101680"/>
                    <a:pt x="24579" y="101813"/>
                    <a:pt x="24446" y="101882"/>
                  </a:cubicBezTo>
                  <a:cubicBezTo>
                    <a:pt x="24378" y="101945"/>
                    <a:pt x="24314" y="102014"/>
                    <a:pt x="24245" y="102014"/>
                  </a:cubicBezTo>
                  <a:cubicBezTo>
                    <a:pt x="24049" y="102147"/>
                    <a:pt x="23916" y="102210"/>
                    <a:pt x="23715" y="102343"/>
                  </a:cubicBezTo>
                  <a:cubicBezTo>
                    <a:pt x="23652" y="102412"/>
                    <a:pt x="23583" y="102412"/>
                    <a:pt x="23519" y="102475"/>
                  </a:cubicBezTo>
                  <a:cubicBezTo>
                    <a:pt x="23318" y="102608"/>
                    <a:pt x="23185" y="102676"/>
                    <a:pt x="23053" y="102809"/>
                  </a:cubicBezTo>
                  <a:cubicBezTo>
                    <a:pt x="22989" y="102809"/>
                    <a:pt x="22857" y="102873"/>
                    <a:pt x="22788" y="102941"/>
                  </a:cubicBezTo>
                  <a:cubicBezTo>
                    <a:pt x="22655" y="103005"/>
                    <a:pt x="22523" y="103138"/>
                    <a:pt x="22327" y="103206"/>
                  </a:cubicBezTo>
                  <a:cubicBezTo>
                    <a:pt x="22258" y="103270"/>
                    <a:pt x="22194" y="103339"/>
                    <a:pt x="22125" y="103339"/>
                  </a:cubicBezTo>
                  <a:cubicBezTo>
                    <a:pt x="21993" y="103471"/>
                    <a:pt x="21797" y="103535"/>
                    <a:pt x="21664" y="103667"/>
                  </a:cubicBezTo>
                  <a:cubicBezTo>
                    <a:pt x="21595" y="103667"/>
                    <a:pt x="21532" y="103736"/>
                    <a:pt x="21463" y="103800"/>
                  </a:cubicBezTo>
                  <a:cubicBezTo>
                    <a:pt x="21267" y="103869"/>
                    <a:pt x="21134" y="104001"/>
                    <a:pt x="21002" y="104065"/>
                  </a:cubicBezTo>
                  <a:cubicBezTo>
                    <a:pt x="20933" y="104134"/>
                    <a:pt x="20800" y="104197"/>
                    <a:pt x="20737" y="104197"/>
                  </a:cubicBezTo>
                  <a:cubicBezTo>
                    <a:pt x="20604" y="104330"/>
                    <a:pt x="20472" y="104399"/>
                    <a:pt x="20339" y="104531"/>
                  </a:cubicBezTo>
                  <a:cubicBezTo>
                    <a:pt x="20207" y="104595"/>
                    <a:pt x="20138" y="104595"/>
                    <a:pt x="20074" y="104664"/>
                  </a:cubicBezTo>
                  <a:cubicBezTo>
                    <a:pt x="19942" y="104727"/>
                    <a:pt x="19809" y="104860"/>
                    <a:pt x="19677" y="104929"/>
                  </a:cubicBezTo>
                  <a:cubicBezTo>
                    <a:pt x="19544" y="104992"/>
                    <a:pt x="19476" y="105061"/>
                    <a:pt x="19412" y="105061"/>
                  </a:cubicBezTo>
                  <a:cubicBezTo>
                    <a:pt x="19280" y="105194"/>
                    <a:pt x="19147" y="105257"/>
                    <a:pt x="19015" y="105390"/>
                  </a:cubicBezTo>
                  <a:cubicBezTo>
                    <a:pt x="18882" y="105390"/>
                    <a:pt x="18813" y="105459"/>
                    <a:pt x="18750" y="105522"/>
                  </a:cubicBezTo>
                  <a:cubicBezTo>
                    <a:pt x="18617" y="105591"/>
                    <a:pt x="18485" y="105724"/>
                    <a:pt x="18352" y="105787"/>
                  </a:cubicBezTo>
                  <a:cubicBezTo>
                    <a:pt x="18283" y="105856"/>
                    <a:pt x="18151" y="105920"/>
                    <a:pt x="18087" y="105920"/>
                  </a:cubicBezTo>
                  <a:cubicBezTo>
                    <a:pt x="17955" y="106052"/>
                    <a:pt x="17822" y="106121"/>
                    <a:pt x="17690" y="106185"/>
                  </a:cubicBezTo>
                  <a:cubicBezTo>
                    <a:pt x="17621" y="106254"/>
                    <a:pt x="17557" y="106317"/>
                    <a:pt x="17425" y="106386"/>
                  </a:cubicBezTo>
                  <a:cubicBezTo>
                    <a:pt x="17292" y="106450"/>
                    <a:pt x="17223" y="106519"/>
                    <a:pt x="17091" y="106582"/>
                  </a:cubicBezTo>
                  <a:cubicBezTo>
                    <a:pt x="16958" y="106651"/>
                    <a:pt x="16895" y="106715"/>
                    <a:pt x="16826" y="106784"/>
                  </a:cubicBezTo>
                  <a:cubicBezTo>
                    <a:pt x="16693" y="106847"/>
                    <a:pt x="16561" y="106980"/>
                    <a:pt x="16497" y="107049"/>
                  </a:cubicBezTo>
                  <a:cubicBezTo>
                    <a:pt x="16365" y="107112"/>
                    <a:pt x="16296" y="107181"/>
                    <a:pt x="16163" y="107245"/>
                  </a:cubicBezTo>
                  <a:cubicBezTo>
                    <a:pt x="16100" y="107313"/>
                    <a:pt x="15967" y="107377"/>
                    <a:pt x="15898" y="107446"/>
                  </a:cubicBezTo>
                  <a:lnTo>
                    <a:pt x="15835" y="107446"/>
                  </a:lnTo>
                  <a:cubicBezTo>
                    <a:pt x="15766" y="107510"/>
                    <a:pt x="15634" y="107578"/>
                    <a:pt x="15570" y="107642"/>
                  </a:cubicBezTo>
                  <a:cubicBezTo>
                    <a:pt x="15437" y="107711"/>
                    <a:pt x="15369" y="107775"/>
                    <a:pt x="15305" y="107843"/>
                  </a:cubicBezTo>
                  <a:cubicBezTo>
                    <a:pt x="15172" y="107907"/>
                    <a:pt x="15040" y="107976"/>
                    <a:pt x="14907" y="108108"/>
                  </a:cubicBezTo>
                  <a:cubicBezTo>
                    <a:pt x="14839" y="108108"/>
                    <a:pt x="14839" y="108172"/>
                    <a:pt x="14775" y="108172"/>
                  </a:cubicBezTo>
                  <a:cubicBezTo>
                    <a:pt x="14643" y="108304"/>
                    <a:pt x="14441" y="108373"/>
                    <a:pt x="14309" y="108506"/>
                  </a:cubicBezTo>
                  <a:lnTo>
                    <a:pt x="14245" y="108569"/>
                  </a:lnTo>
                  <a:cubicBezTo>
                    <a:pt x="14044" y="108702"/>
                    <a:pt x="13911" y="108834"/>
                    <a:pt x="13715" y="108903"/>
                  </a:cubicBezTo>
                  <a:lnTo>
                    <a:pt x="13715" y="108967"/>
                  </a:lnTo>
                  <a:lnTo>
                    <a:pt x="13646" y="108967"/>
                  </a:lnTo>
                  <a:cubicBezTo>
                    <a:pt x="12920" y="109497"/>
                    <a:pt x="12189" y="110096"/>
                    <a:pt x="11463" y="110626"/>
                  </a:cubicBezTo>
                  <a:cubicBezTo>
                    <a:pt x="11065" y="110891"/>
                    <a:pt x="10732" y="111219"/>
                    <a:pt x="10403" y="111484"/>
                  </a:cubicBezTo>
                  <a:cubicBezTo>
                    <a:pt x="11065" y="110954"/>
                    <a:pt x="11791" y="110424"/>
                    <a:pt x="12523" y="109894"/>
                  </a:cubicBezTo>
                  <a:cubicBezTo>
                    <a:pt x="12586" y="109894"/>
                    <a:pt x="12655" y="109831"/>
                    <a:pt x="12719" y="109831"/>
                  </a:cubicBezTo>
                  <a:lnTo>
                    <a:pt x="12719" y="109762"/>
                  </a:lnTo>
                  <a:cubicBezTo>
                    <a:pt x="12920" y="109629"/>
                    <a:pt x="13053" y="109497"/>
                    <a:pt x="13249" y="109364"/>
                  </a:cubicBezTo>
                  <a:cubicBezTo>
                    <a:pt x="13318" y="109364"/>
                    <a:pt x="13381" y="109301"/>
                    <a:pt x="13381" y="109301"/>
                  </a:cubicBezTo>
                  <a:cubicBezTo>
                    <a:pt x="13583" y="109168"/>
                    <a:pt x="13715" y="109036"/>
                    <a:pt x="13911" y="108903"/>
                  </a:cubicBezTo>
                  <a:lnTo>
                    <a:pt x="14044" y="108771"/>
                  </a:lnTo>
                  <a:cubicBezTo>
                    <a:pt x="14176" y="108702"/>
                    <a:pt x="14309" y="108638"/>
                    <a:pt x="14441" y="108506"/>
                  </a:cubicBezTo>
                  <a:cubicBezTo>
                    <a:pt x="14574" y="108437"/>
                    <a:pt x="14643" y="108373"/>
                    <a:pt x="14706" y="108373"/>
                  </a:cubicBezTo>
                  <a:cubicBezTo>
                    <a:pt x="14839" y="108241"/>
                    <a:pt x="14971" y="108172"/>
                    <a:pt x="15104" y="108108"/>
                  </a:cubicBezTo>
                  <a:cubicBezTo>
                    <a:pt x="15172" y="108040"/>
                    <a:pt x="15236" y="107976"/>
                    <a:pt x="15369" y="107907"/>
                  </a:cubicBezTo>
                  <a:cubicBezTo>
                    <a:pt x="15501" y="107843"/>
                    <a:pt x="15570" y="107711"/>
                    <a:pt x="15702" y="107642"/>
                  </a:cubicBezTo>
                  <a:cubicBezTo>
                    <a:pt x="15766" y="107578"/>
                    <a:pt x="15898" y="107510"/>
                    <a:pt x="16031" y="107446"/>
                  </a:cubicBezTo>
                  <a:cubicBezTo>
                    <a:pt x="16100" y="107377"/>
                    <a:pt x="16232" y="107313"/>
                    <a:pt x="16296" y="107245"/>
                  </a:cubicBezTo>
                  <a:cubicBezTo>
                    <a:pt x="16428" y="107181"/>
                    <a:pt x="16561" y="107112"/>
                    <a:pt x="16693" y="106980"/>
                  </a:cubicBezTo>
                  <a:cubicBezTo>
                    <a:pt x="16762" y="106916"/>
                    <a:pt x="16826" y="106847"/>
                    <a:pt x="16958" y="106847"/>
                  </a:cubicBezTo>
                  <a:cubicBezTo>
                    <a:pt x="17091" y="106715"/>
                    <a:pt x="17223" y="106651"/>
                    <a:pt x="17292" y="106582"/>
                  </a:cubicBezTo>
                  <a:cubicBezTo>
                    <a:pt x="17425" y="106519"/>
                    <a:pt x="17488" y="106450"/>
                    <a:pt x="17557" y="106386"/>
                  </a:cubicBezTo>
                  <a:cubicBezTo>
                    <a:pt x="17690" y="106317"/>
                    <a:pt x="17822" y="106185"/>
                    <a:pt x="17955" y="106121"/>
                  </a:cubicBezTo>
                  <a:cubicBezTo>
                    <a:pt x="18087" y="106052"/>
                    <a:pt x="18151" y="105989"/>
                    <a:pt x="18220" y="105989"/>
                  </a:cubicBezTo>
                  <a:cubicBezTo>
                    <a:pt x="18352" y="105856"/>
                    <a:pt x="18485" y="105787"/>
                    <a:pt x="18681" y="105724"/>
                  </a:cubicBezTo>
                  <a:lnTo>
                    <a:pt x="18882" y="105522"/>
                  </a:lnTo>
                  <a:cubicBezTo>
                    <a:pt x="19015" y="105459"/>
                    <a:pt x="19211" y="105326"/>
                    <a:pt x="19343" y="105257"/>
                  </a:cubicBezTo>
                  <a:cubicBezTo>
                    <a:pt x="19412" y="105194"/>
                    <a:pt x="19476" y="105125"/>
                    <a:pt x="19544" y="105125"/>
                  </a:cubicBezTo>
                  <a:cubicBezTo>
                    <a:pt x="19741" y="104992"/>
                    <a:pt x="19873" y="104929"/>
                    <a:pt x="20006" y="104796"/>
                  </a:cubicBezTo>
                  <a:cubicBezTo>
                    <a:pt x="20074" y="104796"/>
                    <a:pt x="20138" y="104727"/>
                    <a:pt x="20207" y="104664"/>
                  </a:cubicBezTo>
                  <a:cubicBezTo>
                    <a:pt x="20403" y="104595"/>
                    <a:pt x="20535" y="104462"/>
                    <a:pt x="20668" y="104399"/>
                  </a:cubicBezTo>
                  <a:cubicBezTo>
                    <a:pt x="20737" y="104330"/>
                    <a:pt x="20869" y="104266"/>
                    <a:pt x="20933" y="104266"/>
                  </a:cubicBezTo>
                  <a:cubicBezTo>
                    <a:pt x="21065" y="104134"/>
                    <a:pt x="21198" y="104065"/>
                    <a:pt x="21399" y="103932"/>
                  </a:cubicBezTo>
                  <a:cubicBezTo>
                    <a:pt x="21463" y="103869"/>
                    <a:pt x="21532" y="103869"/>
                    <a:pt x="21595" y="103800"/>
                  </a:cubicBezTo>
                  <a:cubicBezTo>
                    <a:pt x="21728" y="103667"/>
                    <a:pt x="21929" y="103604"/>
                    <a:pt x="22062" y="103471"/>
                  </a:cubicBezTo>
                  <a:lnTo>
                    <a:pt x="22125" y="103471"/>
                  </a:lnTo>
                  <a:cubicBezTo>
                    <a:pt x="22194" y="103403"/>
                    <a:pt x="22258" y="103403"/>
                    <a:pt x="22258" y="103339"/>
                  </a:cubicBezTo>
                  <a:cubicBezTo>
                    <a:pt x="22459" y="103270"/>
                    <a:pt x="22592" y="103138"/>
                    <a:pt x="22788" y="103074"/>
                  </a:cubicBezTo>
                  <a:cubicBezTo>
                    <a:pt x="22857" y="103005"/>
                    <a:pt x="22920" y="102941"/>
                    <a:pt x="22989" y="102941"/>
                  </a:cubicBezTo>
                  <a:cubicBezTo>
                    <a:pt x="23122" y="102809"/>
                    <a:pt x="23318" y="102740"/>
                    <a:pt x="23450" y="102608"/>
                  </a:cubicBezTo>
                  <a:cubicBezTo>
                    <a:pt x="23519" y="102544"/>
                    <a:pt x="23583" y="102544"/>
                    <a:pt x="23652" y="102475"/>
                  </a:cubicBezTo>
                  <a:cubicBezTo>
                    <a:pt x="23848" y="102343"/>
                    <a:pt x="24049" y="102279"/>
                    <a:pt x="24181" y="102147"/>
                  </a:cubicBezTo>
                  <a:cubicBezTo>
                    <a:pt x="24245" y="102147"/>
                    <a:pt x="24314" y="102078"/>
                    <a:pt x="24378" y="102014"/>
                  </a:cubicBezTo>
                  <a:cubicBezTo>
                    <a:pt x="24579" y="101945"/>
                    <a:pt x="24711" y="101813"/>
                    <a:pt x="24907" y="101680"/>
                  </a:cubicBezTo>
                  <a:cubicBezTo>
                    <a:pt x="24976" y="101680"/>
                    <a:pt x="25040" y="101617"/>
                    <a:pt x="25109" y="101548"/>
                  </a:cubicBezTo>
                  <a:cubicBezTo>
                    <a:pt x="25241" y="101484"/>
                    <a:pt x="25437" y="101352"/>
                    <a:pt x="25570" y="101219"/>
                  </a:cubicBezTo>
                  <a:cubicBezTo>
                    <a:pt x="25639" y="101219"/>
                    <a:pt x="25702" y="101150"/>
                    <a:pt x="25771" y="101150"/>
                  </a:cubicBezTo>
                  <a:cubicBezTo>
                    <a:pt x="25967" y="101018"/>
                    <a:pt x="26169" y="100885"/>
                    <a:pt x="26301" y="100822"/>
                  </a:cubicBezTo>
                  <a:cubicBezTo>
                    <a:pt x="26365" y="100753"/>
                    <a:pt x="26434" y="100689"/>
                    <a:pt x="26497" y="100689"/>
                  </a:cubicBezTo>
                  <a:cubicBezTo>
                    <a:pt x="26699" y="100557"/>
                    <a:pt x="26831" y="100424"/>
                    <a:pt x="27027" y="100355"/>
                  </a:cubicBezTo>
                  <a:cubicBezTo>
                    <a:pt x="27096" y="100292"/>
                    <a:pt x="27160" y="100223"/>
                    <a:pt x="27229" y="100223"/>
                  </a:cubicBezTo>
                  <a:cubicBezTo>
                    <a:pt x="27425" y="100090"/>
                    <a:pt x="27557" y="99958"/>
                    <a:pt x="27759" y="99825"/>
                  </a:cubicBezTo>
                  <a:cubicBezTo>
                    <a:pt x="27822" y="99825"/>
                    <a:pt x="27891" y="99762"/>
                    <a:pt x="27955" y="99693"/>
                  </a:cubicBezTo>
                  <a:cubicBezTo>
                    <a:pt x="28087" y="99629"/>
                    <a:pt x="28289" y="99497"/>
                    <a:pt x="28421" y="99364"/>
                  </a:cubicBezTo>
                  <a:cubicBezTo>
                    <a:pt x="28485" y="99364"/>
                    <a:pt x="28553" y="99295"/>
                    <a:pt x="28617" y="99232"/>
                  </a:cubicBezTo>
                  <a:cubicBezTo>
                    <a:pt x="28818" y="99163"/>
                    <a:pt x="29015" y="99030"/>
                    <a:pt x="29147" y="98898"/>
                  </a:cubicBezTo>
                  <a:cubicBezTo>
                    <a:pt x="29216" y="98834"/>
                    <a:pt x="29279" y="98834"/>
                    <a:pt x="29348" y="98766"/>
                  </a:cubicBezTo>
                  <a:cubicBezTo>
                    <a:pt x="29544" y="98633"/>
                    <a:pt x="29677" y="98501"/>
                    <a:pt x="29878" y="98437"/>
                  </a:cubicBezTo>
                  <a:cubicBezTo>
                    <a:pt x="29942" y="98368"/>
                    <a:pt x="30011" y="98304"/>
                    <a:pt x="30074" y="98304"/>
                  </a:cubicBezTo>
                  <a:cubicBezTo>
                    <a:pt x="30276" y="98172"/>
                    <a:pt x="30408" y="98039"/>
                    <a:pt x="30604" y="97907"/>
                  </a:cubicBezTo>
                  <a:cubicBezTo>
                    <a:pt x="30673" y="97838"/>
                    <a:pt x="30737" y="97838"/>
                    <a:pt x="30806" y="97775"/>
                  </a:cubicBezTo>
                  <a:cubicBezTo>
                    <a:pt x="30938" y="97642"/>
                    <a:pt x="31134" y="97510"/>
                    <a:pt x="31267" y="97377"/>
                  </a:cubicBezTo>
                  <a:cubicBezTo>
                    <a:pt x="31336" y="97377"/>
                    <a:pt x="31399" y="97308"/>
                    <a:pt x="31468" y="97245"/>
                  </a:cubicBezTo>
                  <a:cubicBezTo>
                    <a:pt x="31664" y="97112"/>
                    <a:pt x="31797" y="97043"/>
                    <a:pt x="31998" y="96911"/>
                  </a:cubicBezTo>
                  <a:lnTo>
                    <a:pt x="32194" y="96715"/>
                  </a:lnTo>
                  <a:cubicBezTo>
                    <a:pt x="32327" y="96582"/>
                    <a:pt x="32528" y="96513"/>
                    <a:pt x="32661" y="96381"/>
                  </a:cubicBezTo>
                  <a:lnTo>
                    <a:pt x="32857" y="96185"/>
                  </a:lnTo>
                  <a:cubicBezTo>
                    <a:pt x="33058" y="96052"/>
                    <a:pt x="33190" y="95920"/>
                    <a:pt x="33387" y="95787"/>
                  </a:cubicBezTo>
                  <a:cubicBezTo>
                    <a:pt x="33455" y="95787"/>
                    <a:pt x="33519" y="95718"/>
                    <a:pt x="33588" y="95655"/>
                  </a:cubicBezTo>
                  <a:cubicBezTo>
                    <a:pt x="33720" y="95522"/>
                    <a:pt x="33916" y="95390"/>
                    <a:pt x="34049" y="95257"/>
                  </a:cubicBezTo>
                  <a:lnTo>
                    <a:pt x="34250" y="95056"/>
                  </a:lnTo>
                  <a:cubicBezTo>
                    <a:pt x="34383" y="94923"/>
                    <a:pt x="34579" y="94791"/>
                    <a:pt x="34711" y="94658"/>
                  </a:cubicBezTo>
                  <a:cubicBezTo>
                    <a:pt x="34780" y="94595"/>
                    <a:pt x="34844" y="94595"/>
                    <a:pt x="34913" y="94526"/>
                  </a:cubicBezTo>
                  <a:lnTo>
                    <a:pt x="35374" y="94065"/>
                  </a:lnTo>
                  <a:lnTo>
                    <a:pt x="35575" y="93864"/>
                  </a:lnTo>
                  <a:cubicBezTo>
                    <a:pt x="35708" y="93731"/>
                    <a:pt x="35904" y="93599"/>
                    <a:pt x="36036" y="93466"/>
                  </a:cubicBezTo>
                  <a:lnTo>
                    <a:pt x="36238" y="93270"/>
                  </a:lnTo>
                  <a:cubicBezTo>
                    <a:pt x="36370" y="93138"/>
                    <a:pt x="36503" y="92936"/>
                    <a:pt x="36699" y="92804"/>
                  </a:cubicBezTo>
                  <a:cubicBezTo>
                    <a:pt x="36768" y="92740"/>
                    <a:pt x="36831" y="92671"/>
                    <a:pt x="36831" y="92608"/>
                  </a:cubicBezTo>
                  <a:cubicBezTo>
                    <a:pt x="37165" y="92274"/>
                    <a:pt x="37494" y="91876"/>
                    <a:pt x="37759" y="91548"/>
                  </a:cubicBezTo>
                  <a:cubicBezTo>
                    <a:pt x="39550" y="89295"/>
                    <a:pt x="41071" y="86577"/>
                    <a:pt x="42332" y="83599"/>
                  </a:cubicBezTo>
                  <a:cubicBezTo>
                    <a:pt x="42912" y="82206"/>
                    <a:pt x="43492" y="80712"/>
                    <a:pt x="43983" y="79159"/>
                  </a:cubicBezTo>
                  <a:close/>
                  <a:moveTo>
                    <a:pt x="10006" y="111882"/>
                  </a:moveTo>
                  <a:lnTo>
                    <a:pt x="10006" y="111882"/>
                  </a:lnTo>
                  <a:cubicBezTo>
                    <a:pt x="9804" y="112014"/>
                    <a:pt x="9608" y="112147"/>
                    <a:pt x="9476" y="112348"/>
                  </a:cubicBezTo>
                  <a:cubicBezTo>
                    <a:pt x="9211" y="112480"/>
                    <a:pt x="8946" y="112677"/>
                    <a:pt x="8681" y="112878"/>
                  </a:cubicBezTo>
                  <a:cubicBezTo>
                    <a:pt x="7356" y="114134"/>
                    <a:pt x="6095" y="115395"/>
                    <a:pt x="4971" y="116651"/>
                  </a:cubicBezTo>
                  <a:cubicBezTo>
                    <a:pt x="2120" y="120096"/>
                    <a:pt x="202" y="123874"/>
                    <a:pt x="69" y="128246"/>
                  </a:cubicBezTo>
                  <a:cubicBezTo>
                    <a:pt x="69" y="128511"/>
                    <a:pt x="0" y="128840"/>
                    <a:pt x="0" y="129174"/>
                  </a:cubicBezTo>
                  <a:cubicBezTo>
                    <a:pt x="0" y="135400"/>
                    <a:pt x="2454" y="140631"/>
                    <a:pt x="6492" y="145003"/>
                  </a:cubicBezTo>
                  <a:cubicBezTo>
                    <a:pt x="12523" y="151564"/>
                    <a:pt x="22125" y="156068"/>
                    <a:pt x="32459" y="159248"/>
                  </a:cubicBezTo>
                  <a:cubicBezTo>
                    <a:pt x="36238" y="160371"/>
                    <a:pt x="40143" y="161368"/>
                    <a:pt x="43985" y="162163"/>
                  </a:cubicBezTo>
                  <a:cubicBezTo>
                    <a:pt x="45868" y="162495"/>
                    <a:pt x="47751" y="162827"/>
                    <a:pt x="49557" y="163082"/>
                  </a:cubicBezTo>
                  <a:lnTo>
                    <a:pt x="49557" y="163082"/>
                  </a:lnTo>
                  <a:cubicBezTo>
                    <a:pt x="47742" y="162751"/>
                    <a:pt x="45922" y="162412"/>
                    <a:pt x="44054" y="162030"/>
                  </a:cubicBezTo>
                  <a:cubicBezTo>
                    <a:pt x="36699" y="160573"/>
                    <a:pt x="29216" y="158453"/>
                    <a:pt x="22523" y="155538"/>
                  </a:cubicBezTo>
                  <a:cubicBezTo>
                    <a:pt x="16163" y="152756"/>
                    <a:pt x="10535" y="149243"/>
                    <a:pt x="6561" y="144939"/>
                  </a:cubicBezTo>
                  <a:cubicBezTo>
                    <a:pt x="2517" y="140567"/>
                    <a:pt x="133" y="135400"/>
                    <a:pt x="133" y="129174"/>
                  </a:cubicBezTo>
                  <a:lnTo>
                    <a:pt x="133" y="128246"/>
                  </a:lnTo>
                  <a:cubicBezTo>
                    <a:pt x="265" y="123874"/>
                    <a:pt x="2189" y="120096"/>
                    <a:pt x="5035" y="116720"/>
                  </a:cubicBezTo>
                  <a:cubicBezTo>
                    <a:pt x="6428" y="115130"/>
                    <a:pt x="8018" y="113604"/>
                    <a:pt x="9741" y="112147"/>
                  </a:cubicBezTo>
                  <a:lnTo>
                    <a:pt x="10006" y="111882"/>
                  </a:lnTo>
                  <a:close/>
                  <a:moveTo>
                    <a:pt x="49557" y="163082"/>
                  </a:moveTo>
                  <a:lnTo>
                    <a:pt x="49557" y="163082"/>
                  </a:lnTo>
                  <a:cubicBezTo>
                    <a:pt x="49931" y="163150"/>
                    <a:pt x="50305" y="163218"/>
                    <a:pt x="50679" y="163286"/>
                  </a:cubicBezTo>
                  <a:cubicBezTo>
                    <a:pt x="50679" y="163286"/>
                    <a:pt x="50679" y="163222"/>
                    <a:pt x="50610" y="163222"/>
                  </a:cubicBezTo>
                  <a:cubicBezTo>
                    <a:pt x="50262" y="163179"/>
                    <a:pt x="49911" y="163132"/>
                    <a:pt x="49557" y="163082"/>
                  </a:cubicBezTo>
                  <a:close/>
                  <a:moveTo>
                    <a:pt x="50414" y="163286"/>
                  </a:moveTo>
                  <a:cubicBezTo>
                    <a:pt x="50810" y="163353"/>
                    <a:pt x="51206" y="163416"/>
                    <a:pt x="51599" y="163477"/>
                  </a:cubicBezTo>
                  <a:lnTo>
                    <a:pt x="51599" y="163477"/>
                  </a:lnTo>
                  <a:cubicBezTo>
                    <a:pt x="51206" y="163415"/>
                    <a:pt x="50811" y="163351"/>
                    <a:pt x="50414" y="163286"/>
                  </a:cubicBezTo>
                  <a:close/>
                  <a:moveTo>
                    <a:pt x="51599" y="163477"/>
                  </a:moveTo>
                  <a:lnTo>
                    <a:pt x="51599" y="163477"/>
                  </a:lnTo>
                  <a:cubicBezTo>
                    <a:pt x="54018" y="163861"/>
                    <a:pt x="56348" y="164187"/>
                    <a:pt x="58628" y="164415"/>
                  </a:cubicBezTo>
                  <a:cubicBezTo>
                    <a:pt x="60016" y="164611"/>
                    <a:pt x="61410" y="164743"/>
                    <a:pt x="62798" y="164876"/>
                  </a:cubicBezTo>
                  <a:cubicBezTo>
                    <a:pt x="67435" y="165273"/>
                    <a:pt x="71479" y="166005"/>
                    <a:pt x="75056" y="167065"/>
                  </a:cubicBezTo>
                  <a:cubicBezTo>
                    <a:pt x="75119" y="167128"/>
                    <a:pt x="75252" y="167128"/>
                    <a:pt x="75321" y="167197"/>
                  </a:cubicBezTo>
                  <a:cubicBezTo>
                    <a:pt x="75384" y="167197"/>
                    <a:pt x="75453" y="167197"/>
                    <a:pt x="75586" y="167261"/>
                  </a:cubicBezTo>
                  <a:cubicBezTo>
                    <a:pt x="75649" y="167261"/>
                    <a:pt x="75718" y="167330"/>
                    <a:pt x="75851" y="167330"/>
                  </a:cubicBezTo>
                  <a:cubicBezTo>
                    <a:pt x="75914" y="167330"/>
                    <a:pt x="75983" y="167393"/>
                    <a:pt x="76047" y="167393"/>
                  </a:cubicBezTo>
                  <a:cubicBezTo>
                    <a:pt x="76116" y="167462"/>
                    <a:pt x="76248" y="167462"/>
                    <a:pt x="76312" y="167462"/>
                  </a:cubicBezTo>
                  <a:cubicBezTo>
                    <a:pt x="76381" y="167526"/>
                    <a:pt x="76513" y="167526"/>
                    <a:pt x="76577" y="167594"/>
                  </a:cubicBezTo>
                  <a:cubicBezTo>
                    <a:pt x="76646" y="167594"/>
                    <a:pt x="76709" y="167594"/>
                    <a:pt x="76842" y="167658"/>
                  </a:cubicBezTo>
                  <a:cubicBezTo>
                    <a:pt x="76911" y="167658"/>
                    <a:pt x="76974" y="167727"/>
                    <a:pt x="77043" y="167727"/>
                  </a:cubicBezTo>
                  <a:cubicBezTo>
                    <a:pt x="77176" y="167791"/>
                    <a:pt x="77239" y="167791"/>
                    <a:pt x="77308" y="167859"/>
                  </a:cubicBezTo>
                  <a:cubicBezTo>
                    <a:pt x="77441" y="167859"/>
                    <a:pt x="77504" y="167859"/>
                    <a:pt x="77573" y="167923"/>
                  </a:cubicBezTo>
                  <a:cubicBezTo>
                    <a:pt x="77706" y="167923"/>
                    <a:pt x="77769" y="167992"/>
                    <a:pt x="77838" y="167992"/>
                  </a:cubicBezTo>
                  <a:cubicBezTo>
                    <a:pt x="77902" y="168056"/>
                    <a:pt x="78034" y="168056"/>
                    <a:pt x="78103" y="168124"/>
                  </a:cubicBezTo>
                  <a:cubicBezTo>
                    <a:pt x="78167" y="168124"/>
                    <a:pt x="78299" y="168188"/>
                    <a:pt x="78368" y="168188"/>
                  </a:cubicBezTo>
                  <a:cubicBezTo>
                    <a:pt x="78432" y="168257"/>
                    <a:pt x="78564" y="168257"/>
                    <a:pt x="78633" y="168321"/>
                  </a:cubicBezTo>
                  <a:cubicBezTo>
                    <a:pt x="78697" y="168321"/>
                    <a:pt x="78829" y="168389"/>
                    <a:pt x="78898" y="168389"/>
                  </a:cubicBezTo>
                  <a:cubicBezTo>
                    <a:pt x="78962" y="168453"/>
                    <a:pt x="79094" y="168453"/>
                    <a:pt x="79163" y="168522"/>
                  </a:cubicBezTo>
                  <a:cubicBezTo>
                    <a:pt x="79226" y="168522"/>
                    <a:pt x="79359" y="168585"/>
                    <a:pt x="79428" y="168585"/>
                  </a:cubicBezTo>
                  <a:cubicBezTo>
                    <a:pt x="79491" y="168654"/>
                    <a:pt x="79624" y="168654"/>
                    <a:pt x="79693" y="168718"/>
                  </a:cubicBezTo>
                  <a:cubicBezTo>
                    <a:pt x="79756" y="168787"/>
                    <a:pt x="79889" y="168787"/>
                    <a:pt x="79958" y="168850"/>
                  </a:cubicBezTo>
                  <a:cubicBezTo>
                    <a:pt x="80021" y="168850"/>
                    <a:pt x="80154" y="168919"/>
                    <a:pt x="80223" y="168919"/>
                  </a:cubicBezTo>
                  <a:cubicBezTo>
                    <a:pt x="80286" y="168983"/>
                    <a:pt x="80419" y="168983"/>
                    <a:pt x="80488" y="169052"/>
                  </a:cubicBezTo>
                  <a:cubicBezTo>
                    <a:pt x="80551" y="169115"/>
                    <a:pt x="80684" y="169115"/>
                    <a:pt x="80753" y="169184"/>
                  </a:cubicBezTo>
                  <a:cubicBezTo>
                    <a:pt x="80885" y="169184"/>
                    <a:pt x="80949" y="169248"/>
                    <a:pt x="81018" y="169317"/>
                  </a:cubicBezTo>
                  <a:cubicBezTo>
                    <a:pt x="81150" y="169317"/>
                    <a:pt x="81214" y="169380"/>
                    <a:pt x="81346" y="169449"/>
                  </a:cubicBezTo>
                  <a:cubicBezTo>
                    <a:pt x="81415" y="169449"/>
                    <a:pt x="81479" y="169513"/>
                    <a:pt x="81548" y="169513"/>
                  </a:cubicBezTo>
                  <a:cubicBezTo>
                    <a:pt x="81680" y="169582"/>
                    <a:pt x="81744" y="169645"/>
                    <a:pt x="81876" y="169714"/>
                  </a:cubicBezTo>
                  <a:cubicBezTo>
                    <a:pt x="81945" y="169714"/>
                    <a:pt x="82078" y="169778"/>
                    <a:pt x="82141" y="169778"/>
                  </a:cubicBezTo>
                  <a:cubicBezTo>
                    <a:pt x="82210" y="169847"/>
                    <a:pt x="82343" y="169910"/>
                    <a:pt x="82406" y="169979"/>
                  </a:cubicBezTo>
                  <a:cubicBezTo>
                    <a:pt x="82539" y="169979"/>
                    <a:pt x="82608" y="170043"/>
                    <a:pt x="82671" y="170043"/>
                  </a:cubicBezTo>
                  <a:cubicBezTo>
                    <a:pt x="82804" y="170112"/>
                    <a:pt x="82872" y="170175"/>
                    <a:pt x="83005" y="170244"/>
                  </a:cubicBezTo>
                  <a:cubicBezTo>
                    <a:pt x="83069" y="170244"/>
                    <a:pt x="83137" y="170308"/>
                    <a:pt x="83270" y="170377"/>
                  </a:cubicBezTo>
                  <a:cubicBezTo>
                    <a:pt x="83334" y="170377"/>
                    <a:pt x="83466" y="170440"/>
                    <a:pt x="83535" y="170509"/>
                  </a:cubicBezTo>
                  <a:cubicBezTo>
                    <a:pt x="83599" y="170573"/>
                    <a:pt x="83731" y="170573"/>
                    <a:pt x="83800" y="170642"/>
                  </a:cubicBezTo>
                  <a:cubicBezTo>
                    <a:pt x="83932" y="170705"/>
                    <a:pt x="83996" y="170774"/>
                    <a:pt x="84128" y="170838"/>
                  </a:cubicBezTo>
                  <a:cubicBezTo>
                    <a:pt x="84197" y="170838"/>
                    <a:pt x="84261" y="170907"/>
                    <a:pt x="84393" y="170970"/>
                  </a:cubicBezTo>
                  <a:cubicBezTo>
                    <a:pt x="84462" y="171039"/>
                    <a:pt x="84526" y="171039"/>
                    <a:pt x="84658" y="171103"/>
                  </a:cubicBezTo>
                  <a:cubicBezTo>
                    <a:pt x="84727" y="171172"/>
                    <a:pt x="84860" y="171235"/>
                    <a:pt x="84923" y="171304"/>
                  </a:cubicBezTo>
                  <a:cubicBezTo>
                    <a:pt x="85056" y="171304"/>
                    <a:pt x="85125" y="171368"/>
                    <a:pt x="85188" y="171437"/>
                  </a:cubicBezTo>
                  <a:cubicBezTo>
                    <a:pt x="85321" y="171500"/>
                    <a:pt x="85390" y="171569"/>
                    <a:pt x="85522" y="171633"/>
                  </a:cubicBezTo>
                  <a:cubicBezTo>
                    <a:pt x="85586" y="171633"/>
                    <a:pt x="85718" y="171702"/>
                    <a:pt x="85787" y="171765"/>
                  </a:cubicBezTo>
                  <a:cubicBezTo>
                    <a:pt x="85851" y="171834"/>
                    <a:pt x="85983" y="171898"/>
                    <a:pt x="86052" y="171967"/>
                  </a:cubicBezTo>
                  <a:cubicBezTo>
                    <a:pt x="86185" y="172030"/>
                    <a:pt x="86248" y="172099"/>
                    <a:pt x="86381" y="172163"/>
                  </a:cubicBezTo>
                  <a:cubicBezTo>
                    <a:pt x="86450" y="172163"/>
                    <a:pt x="86513" y="172231"/>
                    <a:pt x="86646" y="172295"/>
                  </a:cubicBezTo>
                  <a:cubicBezTo>
                    <a:pt x="86715" y="172364"/>
                    <a:pt x="86847" y="172428"/>
                    <a:pt x="86911" y="172496"/>
                  </a:cubicBezTo>
                  <a:cubicBezTo>
                    <a:pt x="87043" y="172560"/>
                    <a:pt x="87112" y="172629"/>
                    <a:pt x="87245" y="172693"/>
                  </a:cubicBezTo>
                  <a:cubicBezTo>
                    <a:pt x="87308" y="172761"/>
                    <a:pt x="87377" y="172825"/>
                    <a:pt x="87509" y="172894"/>
                  </a:cubicBezTo>
                  <a:cubicBezTo>
                    <a:pt x="87573" y="172958"/>
                    <a:pt x="87706" y="173026"/>
                    <a:pt x="87774" y="173090"/>
                  </a:cubicBezTo>
                  <a:cubicBezTo>
                    <a:pt x="87907" y="173159"/>
                    <a:pt x="87971" y="173222"/>
                    <a:pt x="88039" y="173222"/>
                  </a:cubicBezTo>
                  <a:cubicBezTo>
                    <a:pt x="88172" y="173355"/>
                    <a:pt x="88235" y="173424"/>
                    <a:pt x="88368" y="173487"/>
                  </a:cubicBezTo>
                  <a:cubicBezTo>
                    <a:pt x="88437" y="173556"/>
                    <a:pt x="88500" y="173620"/>
                    <a:pt x="88633" y="173620"/>
                  </a:cubicBezTo>
                  <a:cubicBezTo>
                    <a:pt x="88702" y="173752"/>
                    <a:pt x="88834" y="173821"/>
                    <a:pt x="88967" y="173885"/>
                  </a:cubicBezTo>
                  <a:cubicBezTo>
                    <a:pt x="89030" y="173954"/>
                    <a:pt x="89099" y="174017"/>
                    <a:pt x="89163" y="174017"/>
                  </a:cubicBezTo>
                  <a:cubicBezTo>
                    <a:pt x="89232" y="174150"/>
                    <a:pt x="89364" y="174219"/>
                    <a:pt x="89497" y="174282"/>
                  </a:cubicBezTo>
                  <a:lnTo>
                    <a:pt x="89693" y="174484"/>
                  </a:lnTo>
                  <a:cubicBezTo>
                    <a:pt x="89825" y="174547"/>
                    <a:pt x="89958" y="174680"/>
                    <a:pt x="90090" y="174749"/>
                  </a:cubicBezTo>
                  <a:cubicBezTo>
                    <a:pt x="90090" y="174812"/>
                    <a:pt x="90159" y="174812"/>
                    <a:pt x="90223" y="174881"/>
                  </a:cubicBezTo>
                  <a:cubicBezTo>
                    <a:pt x="90355" y="175014"/>
                    <a:pt x="90488" y="175077"/>
                    <a:pt x="90620" y="175210"/>
                  </a:cubicBezTo>
                  <a:cubicBezTo>
                    <a:pt x="90689" y="175279"/>
                    <a:pt x="90753" y="175279"/>
                    <a:pt x="90753" y="175342"/>
                  </a:cubicBezTo>
                  <a:cubicBezTo>
                    <a:pt x="90954" y="175411"/>
                    <a:pt x="91087" y="175544"/>
                    <a:pt x="91219" y="175676"/>
                  </a:cubicBezTo>
                  <a:cubicBezTo>
                    <a:pt x="91219" y="175740"/>
                    <a:pt x="91283" y="175740"/>
                    <a:pt x="91283" y="175740"/>
                  </a:cubicBezTo>
                  <a:cubicBezTo>
                    <a:pt x="91484" y="175872"/>
                    <a:pt x="91617" y="176005"/>
                    <a:pt x="91813" y="176206"/>
                  </a:cubicBezTo>
                  <a:cubicBezTo>
                    <a:pt x="91945" y="176339"/>
                    <a:pt x="92078" y="176402"/>
                    <a:pt x="92146" y="176535"/>
                  </a:cubicBezTo>
                  <a:cubicBezTo>
                    <a:pt x="93667" y="177796"/>
                    <a:pt x="94992" y="179184"/>
                    <a:pt x="96254" y="180578"/>
                  </a:cubicBezTo>
                  <a:cubicBezTo>
                    <a:pt x="96582" y="180976"/>
                    <a:pt x="96980" y="181373"/>
                    <a:pt x="97313" y="181770"/>
                  </a:cubicBezTo>
                  <a:cubicBezTo>
                    <a:pt x="96121" y="180313"/>
                    <a:pt x="94796" y="178856"/>
                    <a:pt x="93402" y="177531"/>
                  </a:cubicBezTo>
                  <a:lnTo>
                    <a:pt x="92872" y="177001"/>
                  </a:lnTo>
                  <a:cubicBezTo>
                    <a:pt x="92809" y="177001"/>
                    <a:pt x="92809" y="177001"/>
                    <a:pt x="92809" y="176932"/>
                  </a:cubicBezTo>
                  <a:cubicBezTo>
                    <a:pt x="92740" y="176932"/>
                    <a:pt x="92740" y="176932"/>
                    <a:pt x="92740" y="176868"/>
                  </a:cubicBezTo>
                  <a:cubicBezTo>
                    <a:pt x="92608" y="176736"/>
                    <a:pt x="92411" y="176604"/>
                    <a:pt x="92279" y="176471"/>
                  </a:cubicBezTo>
                  <a:lnTo>
                    <a:pt x="92210" y="176402"/>
                  </a:lnTo>
                  <a:cubicBezTo>
                    <a:pt x="92014" y="176270"/>
                    <a:pt x="91881" y="176137"/>
                    <a:pt x="91749" y="176005"/>
                  </a:cubicBezTo>
                  <a:cubicBezTo>
                    <a:pt x="91680" y="175941"/>
                    <a:pt x="91617" y="175872"/>
                    <a:pt x="91548" y="175872"/>
                  </a:cubicBezTo>
                  <a:lnTo>
                    <a:pt x="91150" y="175475"/>
                  </a:lnTo>
                  <a:cubicBezTo>
                    <a:pt x="91087" y="175475"/>
                    <a:pt x="91018" y="175411"/>
                    <a:pt x="90954" y="175342"/>
                  </a:cubicBezTo>
                  <a:cubicBezTo>
                    <a:pt x="90822" y="175279"/>
                    <a:pt x="90689" y="175146"/>
                    <a:pt x="90557" y="175014"/>
                  </a:cubicBezTo>
                  <a:cubicBezTo>
                    <a:pt x="90488" y="174945"/>
                    <a:pt x="90424" y="174945"/>
                    <a:pt x="90355" y="174881"/>
                  </a:cubicBezTo>
                  <a:cubicBezTo>
                    <a:pt x="90223" y="174749"/>
                    <a:pt x="90090" y="174680"/>
                    <a:pt x="89958" y="174547"/>
                  </a:cubicBezTo>
                  <a:cubicBezTo>
                    <a:pt x="89894" y="174547"/>
                    <a:pt x="89825" y="174484"/>
                    <a:pt x="89762" y="174415"/>
                  </a:cubicBezTo>
                  <a:cubicBezTo>
                    <a:pt x="89629" y="174282"/>
                    <a:pt x="89560" y="174219"/>
                    <a:pt x="89428" y="174150"/>
                  </a:cubicBezTo>
                  <a:cubicBezTo>
                    <a:pt x="89364" y="174086"/>
                    <a:pt x="89295" y="174017"/>
                    <a:pt x="89163" y="173954"/>
                  </a:cubicBezTo>
                  <a:cubicBezTo>
                    <a:pt x="89099" y="173885"/>
                    <a:pt x="88967" y="173821"/>
                    <a:pt x="88834" y="173752"/>
                  </a:cubicBezTo>
                  <a:cubicBezTo>
                    <a:pt x="88765" y="173689"/>
                    <a:pt x="88702" y="173620"/>
                    <a:pt x="88569" y="173556"/>
                  </a:cubicBezTo>
                  <a:lnTo>
                    <a:pt x="88304" y="173291"/>
                  </a:lnTo>
                  <a:cubicBezTo>
                    <a:pt x="88172" y="173222"/>
                    <a:pt x="88103" y="173159"/>
                    <a:pt x="88039" y="173090"/>
                  </a:cubicBezTo>
                  <a:cubicBezTo>
                    <a:pt x="87907" y="173026"/>
                    <a:pt x="87838" y="172958"/>
                    <a:pt x="87706" y="172894"/>
                  </a:cubicBezTo>
                  <a:cubicBezTo>
                    <a:pt x="87642" y="172825"/>
                    <a:pt x="87509" y="172761"/>
                    <a:pt x="87441" y="172693"/>
                  </a:cubicBezTo>
                  <a:cubicBezTo>
                    <a:pt x="87308" y="172629"/>
                    <a:pt x="87245" y="172560"/>
                    <a:pt x="87112" y="172496"/>
                  </a:cubicBezTo>
                  <a:cubicBezTo>
                    <a:pt x="87043" y="172428"/>
                    <a:pt x="86911" y="172364"/>
                    <a:pt x="86847" y="172364"/>
                  </a:cubicBezTo>
                  <a:cubicBezTo>
                    <a:pt x="86715" y="172295"/>
                    <a:pt x="86646" y="172231"/>
                    <a:pt x="86582" y="172163"/>
                  </a:cubicBezTo>
                  <a:cubicBezTo>
                    <a:pt x="86450" y="172099"/>
                    <a:pt x="86381" y="172030"/>
                    <a:pt x="86248" y="171967"/>
                  </a:cubicBezTo>
                  <a:cubicBezTo>
                    <a:pt x="86185" y="171898"/>
                    <a:pt x="86052" y="171834"/>
                    <a:pt x="85983" y="171765"/>
                  </a:cubicBezTo>
                  <a:cubicBezTo>
                    <a:pt x="85851" y="171702"/>
                    <a:pt x="85787" y="171702"/>
                    <a:pt x="85655" y="171633"/>
                  </a:cubicBezTo>
                  <a:cubicBezTo>
                    <a:pt x="85586" y="171569"/>
                    <a:pt x="85522" y="171500"/>
                    <a:pt x="85390" y="171437"/>
                  </a:cubicBezTo>
                  <a:cubicBezTo>
                    <a:pt x="85321" y="171368"/>
                    <a:pt x="85188" y="171304"/>
                    <a:pt x="85125" y="171235"/>
                  </a:cubicBezTo>
                  <a:cubicBezTo>
                    <a:pt x="84992" y="171235"/>
                    <a:pt x="84923" y="171172"/>
                    <a:pt x="84860" y="171103"/>
                  </a:cubicBezTo>
                  <a:cubicBezTo>
                    <a:pt x="84727" y="171039"/>
                    <a:pt x="84595" y="170970"/>
                    <a:pt x="84526" y="170970"/>
                  </a:cubicBezTo>
                  <a:cubicBezTo>
                    <a:pt x="84462" y="170907"/>
                    <a:pt x="84330" y="170838"/>
                    <a:pt x="84261" y="170774"/>
                  </a:cubicBezTo>
                  <a:cubicBezTo>
                    <a:pt x="84128" y="170705"/>
                    <a:pt x="84065" y="170705"/>
                    <a:pt x="83932" y="170642"/>
                  </a:cubicBezTo>
                  <a:cubicBezTo>
                    <a:pt x="83863" y="170573"/>
                    <a:pt x="83800" y="170509"/>
                    <a:pt x="83667" y="170509"/>
                  </a:cubicBezTo>
                  <a:cubicBezTo>
                    <a:pt x="83599" y="170440"/>
                    <a:pt x="83466" y="170377"/>
                    <a:pt x="83402" y="170308"/>
                  </a:cubicBezTo>
                  <a:cubicBezTo>
                    <a:pt x="83270" y="170308"/>
                    <a:pt x="83201" y="170244"/>
                    <a:pt x="83137" y="170175"/>
                  </a:cubicBezTo>
                  <a:cubicBezTo>
                    <a:pt x="83005" y="170175"/>
                    <a:pt x="82936" y="170112"/>
                    <a:pt x="82804" y="170043"/>
                  </a:cubicBezTo>
                  <a:cubicBezTo>
                    <a:pt x="82740" y="169979"/>
                    <a:pt x="82671" y="169979"/>
                    <a:pt x="82539" y="169910"/>
                  </a:cubicBezTo>
                  <a:cubicBezTo>
                    <a:pt x="82475" y="169847"/>
                    <a:pt x="82343" y="169847"/>
                    <a:pt x="82274" y="169778"/>
                  </a:cubicBezTo>
                  <a:cubicBezTo>
                    <a:pt x="82210" y="169714"/>
                    <a:pt x="82078" y="169714"/>
                    <a:pt x="82009" y="169645"/>
                  </a:cubicBezTo>
                  <a:cubicBezTo>
                    <a:pt x="81876" y="169582"/>
                    <a:pt x="81813" y="169582"/>
                    <a:pt x="81680" y="169513"/>
                  </a:cubicBezTo>
                  <a:cubicBezTo>
                    <a:pt x="81611" y="169449"/>
                    <a:pt x="81548" y="169449"/>
                    <a:pt x="81479" y="169380"/>
                  </a:cubicBezTo>
                  <a:cubicBezTo>
                    <a:pt x="81346" y="169317"/>
                    <a:pt x="81214" y="169317"/>
                    <a:pt x="81150" y="169248"/>
                  </a:cubicBezTo>
                  <a:cubicBezTo>
                    <a:pt x="81081" y="169184"/>
                    <a:pt x="80949" y="169184"/>
                    <a:pt x="80885" y="169115"/>
                  </a:cubicBezTo>
                  <a:cubicBezTo>
                    <a:pt x="80816" y="169115"/>
                    <a:pt x="80684" y="169052"/>
                    <a:pt x="80620" y="168983"/>
                  </a:cubicBezTo>
                  <a:cubicBezTo>
                    <a:pt x="80488" y="168983"/>
                    <a:pt x="80419" y="168919"/>
                    <a:pt x="80355" y="168919"/>
                  </a:cubicBezTo>
                  <a:cubicBezTo>
                    <a:pt x="80223" y="168850"/>
                    <a:pt x="80154" y="168787"/>
                    <a:pt x="80090" y="168787"/>
                  </a:cubicBezTo>
                  <a:cubicBezTo>
                    <a:pt x="79958" y="168718"/>
                    <a:pt x="79889" y="168718"/>
                    <a:pt x="79825" y="168654"/>
                  </a:cubicBezTo>
                  <a:cubicBezTo>
                    <a:pt x="79693" y="168654"/>
                    <a:pt x="79624" y="168585"/>
                    <a:pt x="79491" y="168522"/>
                  </a:cubicBezTo>
                  <a:cubicBezTo>
                    <a:pt x="79428" y="168522"/>
                    <a:pt x="79359" y="168453"/>
                    <a:pt x="79295" y="168453"/>
                  </a:cubicBezTo>
                  <a:cubicBezTo>
                    <a:pt x="79163" y="168389"/>
                    <a:pt x="79094" y="168389"/>
                    <a:pt x="78962" y="168321"/>
                  </a:cubicBezTo>
                  <a:cubicBezTo>
                    <a:pt x="78898" y="168321"/>
                    <a:pt x="78829" y="168257"/>
                    <a:pt x="78765" y="168257"/>
                  </a:cubicBezTo>
                  <a:cubicBezTo>
                    <a:pt x="78633" y="168188"/>
                    <a:pt x="78564" y="168188"/>
                    <a:pt x="78432" y="168124"/>
                  </a:cubicBezTo>
                  <a:cubicBezTo>
                    <a:pt x="78368" y="168124"/>
                    <a:pt x="78299" y="168056"/>
                    <a:pt x="78236" y="168056"/>
                  </a:cubicBezTo>
                  <a:cubicBezTo>
                    <a:pt x="78103" y="167992"/>
                    <a:pt x="78034" y="167992"/>
                    <a:pt x="77971" y="167923"/>
                  </a:cubicBezTo>
                  <a:cubicBezTo>
                    <a:pt x="77838" y="167923"/>
                    <a:pt x="77769" y="167859"/>
                    <a:pt x="77706" y="167859"/>
                  </a:cubicBezTo>
                  <a:cubicBezTo>
                    <a:pt x="77573" y="167791"/>
                    <a:pt x="77504" y="167791"/>
                    <a:pt x="77441" y="167791"/>
                  </a:cubicBezTo>
                  <a:cubicBezTo>
                    <a:pt x="77308" y="167727"/>
                    <a:pt x="77239" y="167727"/>
                    <a:pt x="77176" y="167658"/>
                  </a:cubicBezTo>
                  <a:cubicBezTo>
                    <a:pt x="77107" y="167658"/>
                    <a:pt x="76974" y="167594"/>
                    <a:pt x="76911" y="167594"/>
                  </a:cubicBezTo>
                  <a:cubicBezTo>
                    <a:pt x="76842" y="167526"/>
                    <a:pt x="76709" y="167526"/>
                    <a:pt x="76646" y="167526"/>
                  </a:cubicBezTo>
                  <a:cubicBezTo>
                    <a:pt x="76577" y="167462"/>
                    <a:pt x="76513" y="167462"/>
                    <a:pt x="76381" y="167393"/>
                  </a:cubicBezTo>
                  <a:cubicBezTo>
                    <a:pt x="76312" y="167393"/>
                    <a:pt x="76248" y="167393"/>
                    <a:pt x="76116" y="167330"/>
                  </a:cubicBezTo>
                  <a:cubicBezTo>
                    <a:pt x="76047" y="167330"/>
                    <a:pt x="75983" y="167261"/>
                    <a:pt x="75914" y="167261"/>
                  </a:cubicBezTo>
                  <a:cubicBezTo>
                    <a:pt x="75851" y="167261"/>
                    <a:pt x="75718" y="167197"/>
                    <a:pt x="75649" y="167197"/>
                  </a:cubicBezTo>
                  <a:cubicBezTo>
                    <a:pt x="75586" y="167128"/>
                    <a:pt x="75517" y="167128"/>
                    <a:pt x="75384" y="167128"/>
                  </a:cubicBezTo>
                  <a:cubicBezTo>
                    <a:pt x="75321" y="167065"/>
                    <a:pt x="75252" y="167065"/>
                    <a:pt x="75119" y="166996"/>
                  </a:cubicBezTo>
                  <a:cubicBezTo>
                    <a:pt x="71542" y="165936"/>
                    <a:pt x="67435" y="165141"/>
                    <a:pt x="62798" y="164743"/>
                  </a:cubicBezTo>
                  <a:cubicBezTo>
                    <a:pt x="61410" y="164611"/>
                    <a:pt x="59953" y="164478"/>
                    <a:pt x="58495" y="164346"/>
                  </a:cubicBezTo>
                  <a:cubicBezTo>
                    <a:pt x="56278" y="164119"/>
                    <a:pt x="53967" y="163845"/>
                    <a:pt x="51599" y="163477"/>
                  </a:cubicBezTo>
                  <a:close/>
                  <a:moveTo>
                    <a:pt x="163355" y="57499"/>
                  </a:moveTo>
                  <a:cubicBezTo>
                    <a:pt x="164086" y="57695"/>
                    <a:pt x="164748" y="57960"/>
                    <a:pt x="165474" y="58161"/>
                  </a:cubicBezTo>
                  <a:cubicBezTo>
                    <a:pt x="166206" y="58426"/>
                    <a:pt x="167001" y="58691"/>
                    <a:pt x="167727" y="58887"/>
                  </a:cubicBezTo>
                  <a:cubicBezTo>
                    <a:pt x="173556" y="60943"/>
                    <a:pt x="178792" y="63392"/>
                    <a:pt x="183164" y="67101"/>
                  </a:cubicBezTo>
                  <a:cubicBezTo>
                    <a:pt x="187467" y="70811"/>
                    <a:pt x="190981" y="75782"/>
                    <a:pt x="193233" y="82867"/>
                  </a:cubicBezTo>
                  <a:cubicBezTo>
                    <a:pt x="195284" y="89227"/>
                    <a:pt x="196344" y="96513"/>
                    <a:pt x="196344" y="104001"/>
                  </a:cubicBezTo>
                  <a:cubicBezTo>
                    <a:pt x="196344" y="114796"/>
                    <a:pt x="194091" y="126126"/>
                    <a:pt x="189322" y="135862"/>
                  </a:cubicBezTo>
                  <a:cubicBezTo>
                    <a:pt x="184552" y="145602"/>
                    <a:pt x="177202" y="153816"/>
                    <a:pt x="167001" y="158453"/>
                  </a:cubicBezTo>
                  <a:cubicBezTo>
                    <a:pt x="163026" y="160239"/>
                    <a:pt x="159847" y="163948"/>
                    <a:pt x="156995" y="168522"/>
                  </a:cubicBezTo>
                  <a:cubicBezTo>
                    <a:pt x="152756" y="175342"/>
                    <a:pt x="149179" y="184023"/>
                    <a:pt x="144611" y="191044"/>
                  </a:cubicBezTo>
                  <a:cubicBezTo>
                    <a:pt x="142290" y="194553"/>
                    <a:pt x="139772" y="197600"/>
                    <a:pt x="136725" y="199789"/>
                  </a:cubicBezTo>
                  <a:cubicBezTo>
                    <a:pt x="133678" y="201972"/>
                    <a:pt x="130170" y="203297"/>
                    <a:pt x="125994" y="203297"/>
                  </a:cubicBezTo>
                  <a:cubicBezTo>
                    <a:pt x="124208" y="203297"/>
                    <a:pt x="122284" y="203101"/>
                    <a:pt x="120164" y="202571"/>
                  </a:cubicBezTo>
                  <a:cubicBezTo>
                    <a:pt x="115199" y="201309"/>
                    <a:pt x="111553" y="198527"/>
                    <a:pt x="108241" y="195019"/>
                  </a:cubicBezTo>
                  <a:cubicBezTo>
                    <a:pt x="105194" y="191707"/>
                    <a:pt x="102411" y="187796"/>
                    <a:pt x="99232" y="183890"/>
                  </a:cubicBezTo>
                  <a:cubicBezTo>
                    <a:pt x="98771" y="183291"/>
                    <a:pt x="98304" y="182698"/>
                    <a:pt x="97774" y="182099"/>
                  </a:cubicBezTo>
                  <a:lnTo>
                    <a:pt x="97774" y="182099"/>
                  </a:lnTo>
                  <a:cubicBezTo>
                    <a:pt x="97976" y="182364"/>
                    <a:pt x="98108" y="182565"/>
                    <a:pt x="98304" y="182830"/>
                  </a:cubicBezTo>
                  <a:cubicBezTo>
                    <a:pt x="98967" y="183625"/>
                    <a:pt x="99566" y="184420"/>
                    <a:pt x="100159" y="185215"/>
                  </a:cubicBezTo>
                  <a:cubicBezTo>
                    <a:pt x="102941" y="188660"/>
                    <a:pt x="105459" y="192104"/>
                    <a:pt x="108177" y="195083"/>
                  </a:cubicBezTo>
                  <a:cubicBezTo>
                    <a:pt x="111489" y="198596"/>
                    <a:pt x="115130" y="201378"/>
                    <a:pt x="120164" y="202634"/>
                  </a:cubicBezTo>
                  <a:cubicBezTo>
                    <a:pt x="122221" y="203164"/>
                    <a:pt x="124208" y="203429"/>
                    <a:pt x="125994" y="203429"/>
                  </a:cubicBezTo>
                  <a:cubicBezTo>
                    <a:pt x="131627" y="203429"/>
                    <a:pt x="135999" y="201044"/>
                    <a:pt x="139640" y="197404"/>
                  </a:cubicBezTo>
                  <a:cubicBezTo>
                    <a:pt x="145141" y="191903"/>
                    <a:pt x="149046" y="183556"/>
                    <a:pt x="153021" y="175872"/>
                  </a:cubicBezTo>
                  <a:cubicBezTo>
                    <a:pt x="156995" y="168188"/>
                    <a:pt x="161102" y="161235"/>
                    <a:pt x="167064" y="158517"/>
                  </a:cubicBezTo>
                  <a:cubicBezTo>
                    <a:pt x="177266" y="153880"/>
                    <a:pt x="184621" y="145665"/>
                    <a:pt x="189391" y="135930"/>
                  </a:cubicBezTo>
                  <a:cubicBezTo>
                    <a:pt x="194224" y="126126"/>
                    <a:pt x="196412" y="114796"/>
                    <a:pt x="196412" y="104001"/>
                  </a:cubicBezTo>
                  <a:cubicBezTo>
                    <a:pt x="196412" y="96450"/>
                    <a:pt x="195353" y="89163"/>
                    <a:pt x="193296" y="82804"/>
                  </a:cubicBezTo>
                  <a:cubicBezTo>
                    <a:pt x="191044" y="75713"/>
                    <a:pt x="187536" y="70747"/>
                    <a:pt x="183164" y="67038"/>
                  </a:cubicBezTo>
                  <a:cubicBezTo>
                    <a:pt x="178394" y="62931"/>
                    <a:pt x="172496" y="60345"/>
                    <a:pt x="165941" y="58225"/>
                  </a:cubicBezTo>
                  <a:cubicBezTo>
                    <a:pt x="165342" y="58029"/>
                    <a:pt x="164680" y="57827"/>
                    <a:pt x="164086" y="57695"/>
                  </a:cubicBezTo>
                  <a:cubicBezTo>
                    <a:pt x="163821" y="57631"/>
                    <a:pt x="163620" y="57562"/>
                    <a:pt x="163355" y="5749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7" name="Google Shape;737;p38"/>
            <p:cNvSpPr/>
            <p:nvPr/>
          </p:nvSpPr>
          <p:spPr>
            <a:xfrm>
              <a:off x="1325350" y="276275"/>
              <a:ext cx="4971525" cy="5161925"/>
            </a:xfrm>
            <a:custGeom>
              <a:avLst/>
              <a:gdLst/>
              <a:ahLst/>
              <a:cxnLst/>
              <a:rect l="l" t="t" r="r" b="b"/>
              <a:pathLst>
                <a:path w="198861" h="206477" extrusionOk="0">
                  <a:moveTo>
                    <a:pt x="104860" y="18479"/>
                  </a:moveTo>
                  <a:cubicBezTo>
                    <a:pt x="104986" y="18689"/>
                    <a:pt x="105111" y="18897"/>
                    <a:pt x="105252" y="19105"/>
                  </a:cubicBezTo>
                  <a:lnTo>
                    <a:pt x="105252" y="19105"/>
                  </a:lnTo>
                  <a:cubicBezTo>
                    <a:pt x="105137" y="18880"/>
                    <a:pt x="104999" y="18663"/>
                    <a:pt x="104860" y="18479"/>
                  </a:cubicBezTo>
                  <a:close/>
                  <a:moveTo>
                    <a:pt x="105252" y="19105"/>
                  </a:moveTo>
                  <a:cubicBezTo>
                    <a:pt x="105303" y="19205"/>
                    <a:pt x="105349" y="19306"/>
                    <a:pt x="105390" y="19407"/>
                  </a:cubicBezTo>
                  <a:cubicBezTo>
                    <a:pt x="105787" y="19937"/>
                    <a:pt x="106185" y="20536"/>
                    <a:pt x="106519" y="21129"/>
                  </a:cubicBezTo>
                  <a:cubicBezTo>
                    <a:pt x="106651" y="21262"/>
                    <a:pt x="106715" y="21463"/>
                    <a:pt x="106847" y="21595"/>
                  </a:cubicBezTo>
                  <a:lnTo>
                    <a:pt x="106847" y="21659"/>
                  </a:lnTo>
                  <a:cubicBezTo>
                    <a:pt x="106980" y="21791"/>
                    <a:pt x="107048" y="21924"/>
                    <a:pt x="107181" y="22056"/>
                  </a:cubicBezTo>
                  <a:cubicBezTo>
                    <a:pt x="107181" y="22125"/>
                    <a:pt x="107181" y="22189"/>
                    <a:pt x="107245" y="22189"/>
                  </a:cubicBezTo>
                  <a:cubicBezTo>
                    <a:pt x="107313" y="22321"/>
                    <a:pt x="107377" y="22454"/>
                    <a:pt x="107510" y="22586"/>
                  </a:cubicBezTo>
                  <a:cubicBezTo>
                    <a:pt x="107510" y="22655"/>
                    <a:pt x="107578" y="22719"/>
                    <a:pt x="107578" y="22719"/>
                  </a:cubicBezTo>
                  <a:cubicBezTo>
                    <a:pt x="107642" y="22851"/>
                    <a:pt x="107774" y="22984"/>
                    <a:pt x="107843" y="23053"/>
                  </a:cubicBezTo>
                  <a:cubicBezTo>
                    <a:pt x="107843" y="23116"/>
                    <a:pt x="107907" y="23185"/>
                    <a:pt x="107976" y="23249"/>
                  </a:cubicBezTo>
                  <a:cubicBezTo>
                    <a:pt x="108039" y="23381"/>
                    <a:pt x="108108" y="23514"/>
                    <a:pt x="108172" y="23583"/>
                  </a:cubicBezTo>
                  <a:cubicBezTo>
                    <a:pt x="108241" y="23646"/>
                    <a:pt x="108241" y="23715"/>
                    <a:pt x="108304" y="23848"/>
                  </a:cubicBezTo>
                  <a:cubicBezTo>
                    <a:pt x="108373" y="23911"/>
                    <a:pt x="108437" y="23980"/>
                    <a:pt x="108506" y="24113"/>
                  </a:cubicBezTo>
                  <a:lnTo>
                    <a:pt x="108702" y="24309"/>
                  </a:lnTo>
                  <a:cubicBezTo>
                    <a:pt x="108702" y="24441"/>
                    <a:pt x="108771" y="24510"/>
                    <a:pt x="108834" y="24574"/>
                  </a:cubicBezTo>
                  <a:cubicBezTo>
                    <a:pt x="108903" y="24706"/>
                    <a:pt x="108967" y="24775"/>
                    <a:pt x="109036" y="24839"/>
                  </a:cubicBezTo>
                  <a:cubicBezTo>
                    <a:pt x="109099" y="24971"/>
                    <a:pt x="109168" y="25040"/>
                    <a:pt x="109168" y="25104"/>
                  </a:cubicBezTo>
                  <a:cubicBezTo>
                    <a:pt x="109232" y="25173"/>
                    <a:pt x="109301" y="25305"/>
                    <a:pt x="109364" y="25369"/>
                  </a:cubicBezTo>
                  <a:cubicBezTo>
                    <a:pt x="109433" y="25437"/>
                    <a:pt x="109497" y="25501"/>
                    <a:pt x="109497" y="25634"/>
                  </a:cubicBezTo>
                  <a:cubicBezTo>
                    <a:pt x="109629" y="25702"/>
                    <a:pt x="109698" y="25835"/>
                    <a:pt x="109762" y="25899"/>
                  </a:cubicBezTo>
                  <a:cubicBezTo>
                    <a:pt x="109762" y="25967"/>
                    <a:pt x="109831" y="26031"/>
                    <a:pt x="109894" y="26100"/>
                  </a:cubicBezTo>
                  <a:cubicBezTo>
                    <a:pt x="109963" y="26232"/>
                    <a:pt x="110027" y="26296"/>
                    <a:pt x="110096" y="26428"/>
                  </a:cubicBezTo>
                  <a:cubicBezTo>
                    <a:pt x="110159" y="26497"/>
                    <a:pt x="110159" y="26561"/>
                    <a:pt x="110228" y="26630"/>
                  </a:cubicBezTo>
                  <a:cubicBezTo>
                    <a:pt x="110292" y="26693"/>
                    <a:pt x="110361" y="26826"/>
                    <a:pt x="110424" y="26958"/>
                  </a:cubicBezTo>
                  <a:cubicBezTo>
                    <a:pt x="110493" y="27027"/>
                    <a:pt x="110557" y="27027"/>
                    <a:pt x="110557" y="27091"/>
                  </a:cubicBezTo>
                  <a:cubicBezTo>
                    <a:pt x="110626" y="27223"/>
                    <a:pt x="110689" y="27356"/>
                    <a:pt x="110822" y="27425"/>
                  </a:cubicBezTo>
                  <a:cubicBezTo>
                    <a:pt x="110822" y="27488"/>
                    <a:pt x="110891" y="27557"/>
                    <a:pt x="110891" y="27621"/>
                  </a:cubicBezTo>
                  <a:cubicBezTo>
                    <a:pt x="111023" y="27753"/>
                    <a:pt x="111087" y="27822"/>
                    <a:pt x="111156" y="27955"/>
                  </a:cubicBezTo>
                  <a:cubicBezTo>
                    <a:pt x="111219" y="28018"/>
                    <a:pt x="111219" y="28087"/>
                    <a:pt x="111288" y="28151"/>
                  </a:cubicBezTo>
                  <a:cubicBezTo>
                    <a:pt x="111352" y="28220"/>
                    <a:pt x="111420" y="28352"/>
                    <a:pt x="111484" y="28485"/>
                  </a:cubicBezTo>
                  <a:cubicBezTo>
                    <a:pt x="111553" y="28485"/>
                    <a:pt x="111553" y="28548"/>
                    <a:pt x="111617" y="28617"/>
                  </a:cubicBezTo>
                  <a:cubicBezTo>
                    <a:pt x="111685" y="28750"/>
                    <a:pt x="111749" y="28813"/>
                    <a:pt x="111882" y="28946"/>
                  </a:cubicBezTo>
                  <a:cubicBezTo>
                    <a:pt x="111882" y="29015"/>
                    <a:pt x="111950" y="29078"/>
                    <a:pt x="111950" y="29147"/>
                  </a:cubicBezTo>
                  <a:cubicBezTo>
                    <a:pt x="112083" y="29211"/>
                    <a:pt x="112147" y="29343"/>
                    <a:pt x="112215" y="29476"/>
                  </a:cubicBezTo>
                  <a:cubicBezTo>
                    <a:pt x="112279" y="29476"/>
                    <a:pt x="112279" y="29545"/>
                    <a:pt x="112348" y="29608"/>
                  </a:cubicBezTo>
                  <a:cubicBezTo>
                    <a:pt x="112411" y="29741"/>
                    <a:pt x="112480" y="29810"/>
                    <a:pt x="112544" y="29942"/>
                  </a:cubicBezTo>
                  <a:cubicBezTo>
                    <a:pt x="112613" y="30006"/>
                    <a:pt x="112676" y="30074"/>
                    <a:pt x="112676" y="30138"/>
                  </a:cubicBezTo>
                  <a:cubicBezTo>
                    <a:pt x="112745" y="30207"/>
                    <a:pt x="112878" y="30339"/>
                    <a:pt x="112941" y="30472"/>
                  </a:cubicBezTo>
                  <a:lnTo>
                    <a:pt x="113074" y="30604"/>
                  </a:lnTo>
                  <a:cubicBezTo>
                    <a:pt x="113143" y="30737"/>
                    <a:pt x="113206" y="30801"/>
                    <a:pt x="113275" y="30933"/>
                  </a:cubicBezTo>
                  <a:cubicBezTo>
                    <a:pt x="113339" y="31002"/>
                    <a:pt x="113339" y="31065"/>
                    <a:pt x="113408" y="31065"/>
                  </a:cubicBezTo>
                  <a:cubicBezTo>
                    <a:pt x="113471" y="31198"/>
                    <a:pt x="113540" y="31330"/>
                    <a:pt x="113673" y="31399"/>
                  </a:cubicBezTo>
                  <a:cubicBezTo>
                    <a:pt x="113673" y="31463"/>
                    <a:pt x="113736" y="31532"/>
                    <a:pt x="113736" y="31595"/>
                  </a:cubicBezTo>
                  <a:cubicBezTo>
                    <a:pt x="113869" y="31664"/>
                    <a:pt x="113938" y="31797"/>
                    <a:pt x="114001" y="31929"/>
                  </a:cubicBezTo>
                  <a:cubicBezTo>
                    <a:pt x="114070" y="31929"/>
                    <a:pt x="114070" y="31993"/>
                    <a:pt x="114134" y="32062"/>
                  </a:cubicBezTo>
                  <a:cubicBezTo>
                    <a:pt x="114203" y="32194"/>
                    <a:pt x="114266" y="32258"/>
                    <a:pt x="114335" y="32390"/>
                  </a:cubicBezTo>
                  <a:cubicBezTo>
                    <a:pt x="114399" y="32459"/>
                    <a:pt x="114468" y="32459"/>
                    <a:pt x="114468" y="32523"/>
                  </a:cubicBezTo>
                  <a:cubicBezTo>
                    <a:pt x="114531" y="32655"/>
                    <a:pt x="114664" y="32724"/>
                    <a:pt x="114733" y="32857"/>
                  </a:cubicBezTo>
                  <a:lnTo>
                    <a:pt x="114865" y="32989"/>
                  </a:lnTo>
                  <a:cubicBezTo>
                    <a:pt x="114929" y="33122"/>
                    <a:pt x="114998" y="33185"/>
                    <a:pt x="115061" y="33318"/>
                  </a:cubicBezTo>
                  <a:lnTo>
                    <a:pt x="115194" y="33450"/>
                  </a:lnTo>
                  <a:cubicBezTo>
                    <a:pt x="115263" y="33583"/>
                    <a:pt x="115395" y="33652"/>
                    <a:pt x="115459" y="33784"/>
                  </a:cubicBezTo>
                  <a:cubicBezTo>
                    <a:pt x="115459" y="33848"/>
                    <a:pt x="115528" y="33917"/>
                    <a:pt x="115591" y="33917"/>
                  </a:cubicBezTo>
                  <a:cubicBezTo>
                    <a:pt x="115660" y="34049"/>
                    <a:pt x="115724" y="34113"/>
                    <a:pt x="115792" y="34245"/>
                  </a:cubicBezTo>
                  <a:cubicBezTo>
                    <a:pt x="115856" y="34314"/>
                    <a:pt x="115925" y="34314"/>
                    <a:pt x="115925" y="34378"/>
                  </a:cubicBezTo>
                  <a:cubicBezTo>
                    <a:pt x="115989" y="34510"/>
                    <a:pt x="116121" y="34579"/>
                    <a:pt x="116190" y="34711"/>
                  </a:cubicBezTo>
                  <a:cubicBezTo>
                    <a:pt x="116190" y="34775"/>
                    <a:pt x="116254" y="34775"/>
                    <a:pt x="116322" y="34844"/>
                  </a:cubicBezTo>
                  <a:cubicBezTo>
                    <a:pt x="116386" y="34976"/>
                    <a:pt x="116455" y="35040"/>
                    <a:pt x="116519" y="35109"/>
                  </a:cubicBezTo>
                  <a:cubicBezTo>
                    <a:pt x="116587" y="35173"/>
                    <a:pt x="116651" y="35241"/>
                    <a:pt x="116651" y="35305"/>
                  </a:cubicBezTo>
                  <a:lnTo>
                    <a:pt x="116916" y="35570"/>
                  </a:lnTo>
                  <a:cubicBezTo>
                    <a:pt x="116916" y="35639"/>
                    <a:pt x="116985" y="35702"/>
                    <a:pt x="117048" y="35771"/>
                  </a:cubicBezTo>
                  <a:cubicBezTo>
                    <a:pt x="117117" y="35835"/>
                    <a:pt x="117181" y="35904"/>
                    <a:pt x="117250" y="36036"/>
                  </a:cubicBezTo>
                  <a:cubicBezTo>
                    <a:pt x="117313" y="36036"/>
                    <a:pt x="117382" y="36100"/>
                    <a:pt x="117382" y="36169"/>
                  </a:cubicBezTo>
                  <a:lnTo>
                    <a:pt x="117647" y="36434"/>
                  </a:lnTo>
                  <a:cubicBezTo>
                    <a:pt x="117647" y="36497"/>
                    <a:pt x="117711" y="36566"/>
                    <a:pt x="117780" y="36630"/>
                  </a:cubicBezTo>
                  <a:cubicBezTo>
                    <a:pt x="117843" y="36699"/>
                    <a:pt x="117912" y="36762"/>
                    <a:pt x="117976" y="36895"/>
                  </a:cubicBezTo>
                  <a:cubicBezTo>
                    <a:pt x="118045" y="36895"/>
                    <a:pt x="118108" y="36964"/>
                    <a:pt x="118108" y="37027"/>
                  </a:cubicBezTo>
                  <a:lnTo>
                    <a:pt x="118373" y="37292"/>
                  </a:lnTo>
                  <a:cubicBezTo>
                    <a:pt x="118373" y="37361"/>
                    <a:pt x="118442" y="37361"/>
                    <a:pt x="118506" y="37425"/>
                  </a:cubicBezTo>
                  <a:cubicBezTo>
                    <a:pt x="118575" y="37557"/>
                    <a:pt x="118638" y="37626"/>
                    <a:pt x="118707" y="37690"/>
                  </a:cubicBezTo>
                  <a:cubicBezTo>
                    <a:pt x="118771" y="37759"/>
                    <a:pt x="118840" y="37822"/>
                    <a:pt x="118840" y="37891"/>
                  </a:cubicBezTo>
                  <a:cubicBezTo>
                    <a:pt x="118903" y="37955"/>
                    <a:pt x="118972" y="38024"/>
                    <a:pt x="119105" y="38087"/>
                  </a:cubicBezTo>
                  <a:cubicBezTo>
                    <a:pt x="119105" y="38156"/>
                    <a:pt x="119168" y="38220"/>
                    <a:pt x="119237" y="38289"/>
                  </a:cubicBezTo>
                  <a:cubicBezTo>
                    <a:pt x="122348" y="41733"/>
                    <a:pt x="125792" y="44712"/>
                    <a:pt x="129502" y="46768"/>
                  </a:cubicBezTo>
                  <a:cubicBezTo>
                    <a:pt x="136126" y="50477"/>
                    <a:pt x="142883" y="52926"/>
                    <a:pt x="149444" y="54913"/>
                  </a:cubicBezTo>
                  <a:cubicBezTo>
                    <a:pt x="149507" y="54913"/>
                    <a:pt x="149576" y="54913"/>
                    <a:pt x="149640" y="54982"/>
                  </a:cubicBezTo>
                  <a:lnTo>
                    <a:pt x="149841" y="54982"/>
                  </a:lnTo>
                  <a:cubicBezTo>
                    <a:pt x="149905" y="55045"/>
                    <a:pt x="149974" y="55045"/>
                    <a:pt x="150037" y="55045"/>
                  </a:cubicBezTo>
                  <a:cubicBezTo>
                    <a:pt x="150106" y="55045"/>
                    <a:pt x="150170" y="55114"/>
                    <a:pt x="150170" y="55114"/>
                  </a:cubicBezTo>
                  <a:cubicBezTo>
                    <a:pt x="150302" y="55114"/>
                    <a:pt x="150371" y="55178"/>
                    <a:pt x="150435" y="55178"/>
                  </a:cubicBezTo>
                  <a:cubicBezTo>
                    <a:pt x="150504" y="55178"/>
                    <a:pt x="150504" y="55178"/>
                    <a:pt x="150567" y="55247"/>
                  </a:cubicBezTo>
                  <a:cubicBezTo>
                    <a:pt x="150636" y="55247"/>
                    <a:pt x="150700" y="55247"/>
                    <a:pt x="150769" y="55310"/>
                  </a:cubicBezTo>
                  <a:lnTo>
                    <a:pt x="150965" y="55310"/>
                  </a:lnTo>
                  <a:cubicBezTo>
                    <a:pt x="151034" y="55379"/>
                    <a:pt x="151097" y="55379"/>
                    <a:pt x="151166" y="55379"/>
                  </a:cubicBezTo>
                  <a:cubicBezTo>
                    <a:pt x="151230" y="55443"/>
                    <a:pt x="151299" y="55443"/>
                    <a:pt x="151362" y="55443"/>
                  </a:cubicBezTo>
                  <a:cubicBezTo>
                    <a:pt x="151431" y="55443"/>
                    <a:pt x="151495" y="55512"/>
                    <a:pt x="151564" y="55512"/>
                  </a:cubicBezTo>
                  <a:cubicBezTo>
                    <a:pt x="151627" y="55512"/>
                    <a:pt x="151696" y="55512"/>
                    <a:pt x="151760" y="55575"/>
                  </a:cubicBezTo>
                  <a:cubicBezTo>
                    <a:pt x="151829" y="55575"/>
                    <a:pt x="151892" y="55575"/>
                    <a:pt x="151961" y="55644"/>
                  </a:cubicBezTo>
                  <a:lnTo>
                    <a:pt x="152093" y="55644"/>
                  </a:lnTo>
                  <a:cubicBezTo>
                    <a:pt x="152157" y="55708"/>
                    <a:pt x="152226" y="55708"/>
                    <a:pt x="152290" y="55708"/>
                  </a:cubicBezTo>
                  <a:cubicBezTo>
                    <a:pt x="152358" y="55708"/>
                    <a:pt x="152422" y="55777"/>
                    <a:pt x="152491" y="55777"/>
                  </a:cubicBezTo>
                  <a:cubicBezTo>
                    <a:pt x="152555" y="55777"/>
                    <a:pt x="152623" y="55777"/>
                    <a:pt x="152687" y="55840"/>
                  </a:cubicBezTo>
                  <a:cubicBezTo>
                    <a:pt x="152756" y="55840"/>
                    <a:pt x="152820" y="55840"/>
                    <a:pt x="152888" y="55909"/>
                  </a:cubicBezTo>
                  <a:lnTo>
                    <a:pt x="153084" y="55909"/>
                  </a:lnTo>
                  <a:cubicBezTo>
                    <a:pt x="153153" y="55973"/>
                    <a:pt x="153217" y="55973"/>
                    <a:pt x="153286" y="55973"/>
                  </a:cubicBezTo>
                  <a:cubicBezTo>
                    <a:pt x="153349" y="55973"/>
                    <a:pt x="153418" y="56042"/>
                    <a:pt x="153482" y="56042"/>
                  </a:cubicBezTo>
                  <a:cubicBezTo>
                    <a:pt x="153551" y="56042"/>
                    <a:pt x="153614" y="56105"/>
                    <a:pt x="153683" y="56105"/>
                  </a:cubicBezTo>
                  <a:cubicBezTo>
                    <a:pt x="153747" y="56105"/>
                    <a:pt x="153816" y="56105"/>
                    <a:pt x="153879" y="56174"/>
                  </a:cubicBezTo>
                  <a:lnTo>
                    <a:pt x="154012" y="56174"/>
                  </a:lnTo>
                  <a:cubicBezTo>
                    <a:pt x="154081" y="56238"/>
                    <a:pt x="154144" y="56238"/>
                    <a:pt x="154213" y="56238"/>
                  </a:cubicBezTo>
                  <a:cubicBezTo>
                    <a:pt x="154277" y="56238"/>
                    <a:pt x="154346" y="56307"/>
                    <a:pt x="154409" y="56307"/>
                  </a:cubicBezTo>
                  <a:cubicBezTo>
                    <a:pt x="154478" y="56307"/>
                    <a:pt x="154542" y="56307"/>
                    <a:pt x="154611" y="56370"/>
                  </a:cubicBezTo>
                  <a:cubicBezTo>
                    <a:pt x="154674" y="56370"/>
                    <a:pt x="154743" y="56370"/>
                    <a:pt x="154807" y="56439"/>
                  </a:cubicBezTo>
                  <a:lnTo>
                    <a:pt x="155008" y="56439"/>
                  </a:lnTo>
                  <a:cubicBezTo>
                    <a:pt x="155072" y="56503"/>
                    <a:pt x="155141" y="56503"/>
                    <a:pt x="155204" y="56503"/>
                  </a:cubicBezTo>
                  <a:cubicBezTo>
                    <a:pt x="155273" y="56503"/>
                    <a:pt x="155337" y="56572"/>
                    <a:pt x="155406" y="56572"/>
                  </a:cubicBezTo>
                  <a:cubicBezTo>
                    <a:pt x="155469" y="56572"/>
                    <a:pt x="155538" y="56572"/>
                    <a:pt x="155602" y="56635"/>
                  </a:cubicBezTo>
                  <a:lnTo>
                    <a:pt x="155803" y="56635"/>
                  </a:lnTo>
                  <a:cubicBezTo>
                    <a:pt x="155803" y="56704"/>
                    <a:pt x="155867" y="56704"/>
                    <a:pt x="155936" y="56704"/>
                  </a:cubicBezTo>
                  <a:cubicBezTo>
                    <a:pt x="155999" y="56768"/>
                    <a:pt x="156068" y="56768"/>
                    <a:pt x="156132" y="56768"/>
                  </a:cubicBezTo>
                  <a:cubicBezTo>
                    <a:pt x="156201" y="56768"/>
                    <a:pt x="156264" y="56837"/>
                    <a:pt x="156333" y="56837"/>
                  </a:cubicBezTo>
                  <a:cubicBezTo>
                    <a:pt x="156397" y="56837"/>
                    <a:pt x="156466" y="56837"/>
                    <a:pt x="156529" y="56900"/>
                  </a:cubicBezTo>
                  <a:lnTo>
                    <a:pt x="156730" y="56900"/>
                  </a:lnTo>
                  <a:cubicBezTo>
                    <a:pt x="156794" y="56969"/>
                    <a:pt x="156863" y="56969"/>
                    <a:pt x="156927" y="56969"/>
                  </a:cubicBezTo>
                  <a:cubicBezTo>
                    <a:pt x="156995" y="56969"/>
                    <a:pt x="157059" y="57033"/>
                    <a:pt x="157128" y="57033"/>
                  </a:cubicBezTo>
                  <a:cubicBezTo>
                    <a:pt x="157192" y="57033"/>
                    <a:pt x="157260" y="57033"/>
                    <a:pt x="157324" y="57102"/>
                  </a:cubicBezTo>
                  <a:lnTo>
                    <a:pt x="157457" y="57102"/>
                  </a:lnTo>
                  <a:cubicBezTo>
                    <a:pt x="157589" y="57165"/>
                    <a:pt x="157658" y="57165"/>
                    <a:pt x="157721" y="57165"/>
                  </a:cubicBezTo>
                  <a:cubicBezTo>
                    <a:pt x="157790" y="57234"/>
                    <a:pt x="157790" y="57234"/>
                    <a:pt x="157854" y="57234"/>
                  </a:cubicBezTo>
                  <a:cubicBezTo>
                    <a:pt x="157923" y="57234"/>
                    <a:pt x="157986" y="57298"/>
                    <a:pt x="158119" y="57298"/>
                  </a:cubicBezTo>
                  <a:lnTo>
                    <a:pt x="158251" y="57298"/>
                  </a:lnTo>
                  <a:cubicBezTo>
                    <a:pt x="158320" y="57367"/>
                    <a:pt x="158384" y="57367"/>
                    <a:pt x="158516" y="57367"/>
                  </a:cubicBezTo>
                  <a:cubicBezTo>
                    <a:pt x="158516" y="57430"/>
                    <a:pt x="158585" y="57430"/>
                    <a:pt x="158649" y="57430"/>
                  </a:cubicBezTo>
                  <a:cubicBezTo>
                    <a:pt x="158718" y="57430"/>
                    <a:pt x="158781" y="57499"/>
                    <a:pt x="158850" y="57499"/>
                  </a:cubicBezTo>
                  <a:cubicBezTo>
                    <a:pt x="158914" y="57499"/>
                    <a:pt x="158983" y="57499"/>
                    <a:pt x="158983" y="57563"/>
                  </a:cubicBezTo>
                  <a:cubicBezTo>
                    <a:pt x="159115" y="57563"/>
                    <a:pt x="159179" y="57563"/>
                    <a:pt x="159248" y="57632"/>
                  </a:cubicBezTo>
                  <a:lnTo>
                    <a:pt x="159380" y="57632"/>
                  </a:lnTo>
                  <a:cubicBezTo>
                    <a:pt x="159444" y="57632"/>
                    <a:pt x="159576" y="57695"/>
                    <a:pt x="159645" y="57695"/>
                  </a:cubicBezTo>
                  <a:cubicBezTo>
                    <a:pt x="159709" y="57695"/>
                    <a:pt x="159709" y="57695"/>
                    <a:pt x="159778" y="57764"/>
                  </a:cubicBezTo>
                  <a:cubicBezTo>
                    <a:pt x="159841" y="57764"/>
                    <a:pt x="159974" y="57764"/>
                    <a:pt x="160043" y="57828"/>
                  </a:cubicBezTo>
                  <a:lnTo>
                    <a:pt x="160106" y="57828"/>
                  </a:lnTo>
                  <a:cubicBezTo>
                    <a:pt x="160239" y="57896"/>
                    <a:pt x="160371" y="57896"/>
                    <a:pt x="160440" y="57896"/>
                  </a:cubicBezTo>
                  <a:cubicBezTo>
                    <a:pt x="160504" y="57896"/>
                    <a:pt x="160504" y="57960"/>
                    <a:pt x="160504" y="57960"/>
                  </a:cubicBezTo>
                  <a:cubicBezTo>
                    <a:pt x="160636" y="57960"/>
                    <a:pt x="160769" y="58029"/>
                    <a:pt x="160838" y="58029"/>
                  </a:cubicBezTo>
                  <a:lnTo>
                    <a:pt x="160901" y="58029"/>
                  </a:lnTo>
                  <a:cubicBezTo>
                    <a:pt x="161034" y="58093"/>
                    <a:pt x="161166" y="58093"/>
                    <a:pt x="161235" y="58161"/>
                  </a:cubicBezTo>
                  <a:cubicBezTo>
                    <a:pt x="161367" y="58161"/>
                    <a:pt x="161500" y="58225"/>
                    <a:pt x="161632" y="58225"/>
                  </a:cubicBezTo>
                  <a:cubicBezTo>
                    <a:pt x="161696" y="58294"/>
                    <a:pt x="161829" y="58294"/>
                    <a:pt x="161897" y="58294"/>
                  </a:cubicBezTo>
                  <a:cubicBezTo>
                    <a:pt x="163090" y="58623"/>
                    <a:pt x="164282" y="58887"/>
                    <a:pt x="165475" y="59221"/>
                  </a:cubicBezTo>
                  <a:cubicBezTo>
                    <a:pt x="165077" y="59089"/>
                    <a:pt x="164611" y="58956"/>
                    <a:pt x="164150" y="58824"/>
                  </a:cubicBezTo>
                  <a:cubicBezTo>
                    <a:pt x="163021" y="58490"/>
                    <a:pt x="161829" y="58225"/>
                    <a:pt x="160636" y="57896"/>
                  </a:cubicBezTo>
                  <a:cubicBezTo>
                    <a:pt x="160573" y="57828"/>
                    <a:pt x="160440" y="57828"/>
                    <a:pt x="160308" y="57764"/>
                  </a:cubicBezTo>
                  <a:lnTo>
                    <a:pt x="160175" y="57764"/>
                  </a:lnTo>
                  <a:cubicBezTo>
                    <a:pt x="160106" y="57764"/>
                    <a:pt x="160043" y="57695"/>
                    <a:pt x="159974" y="57695"/>
                  </a:cubicBezTo>
                  <a:lnTo>
                    <a:pt x="159910" y="57695"/>
                  </a:lnTo>
                  <a:cubicBezTo>
                    <a:pt x="159778" y="57632"/>
                    <a:pt x="159709" y="57632"/>
                    <a:pt x="159576" y="57632"/>
                  </a:cubicBezTo>
                  <a:cubicBezTo>
                    <a:pt x="159576" y="57632"/>
                    <a:pt x="159576" y="57563"/>
                    <a:pt x="159513" y="57563"/>
                  </a:cubicBezTo>
                  <a:cubicBezTo>
                    <a:pt x="159444" y="57563"/>
                    <a:pt x="159311" y="57563"/>
                    <a:pt x="159248" y="57499"/>
                  </a:cubicBezTo>
                  <a:lnTo>
                    <a:pt x="159179" y="57499"/>
                  </a:lnTo>
                  <a:cubicBezTo>
                    <a:pt x="159046" y="57430"/>
                    <a:pt x="158983" y="57430"/>
                    <a:pt x="158914" y="57430"/>
                  </a:cubicBezTo>
                  <a:cubicBezTo>
                    <a:pt x="158850" y="57430"/>
                    <a:pt x="158781" y="57367"/>
                    <a:pt x="158781" y="57367"/>
                  </a:cubicBezTo>
                  <a:cubicBezTo>
                    <a:pt x="158718" y="57367"/>
                    <a:pt x="158585" y="57367"/>
                    <a:pt x="158516" y="57298"/>
                  </a:cubicBezTo>
                  <a:lnTo>
                    <a:pt x="158384" y="57298"/>
                  </a:lnTo>
                  <a:cubicBezTo>
                    <a:pt x="158320" y="57234"/>
                    <a:pt x="158251" y="57234"/>
                    <a:pt x="158188" y="57234"/>
                  </a:cubicBezTo>
                  <a:cubicBezTo>
                    <a:pt x="158119" y="57234"/>
                    <a:pt x="158055" y="57165"/>
                    <a:pt x="157986" y="57165"/>
                  </a:cubicBezTo>
                  <a:cubicBezTo>
                    <a:pt x="157923" y="57165"/>
                    <a:pt x="157854" y="57165"/>
                    <a:pt x="157790" y="57102"/>
                  </a:cubicBezTo>
                  <a:lnTo>
                    <a:pt x="157658" y="57102"/>
                  </a:lnTo>
                  <a:cubicBezTo>
                    <a:pt x="157589" y="57033"/>
                    <a:pt x="157457" y="57033"/>
                    <a:pt x="157393" y="57033"/>
                  </a:cubicBezTo>
                  <a:cubicBezTo>
                    <a:pt x="157393" y="57033"/>
                    <a:pt x="157324" y="56969"/>
                    <a:pt x="157260" y="56969"/>
                  </a:cubicBezTo>
                  <a:cubicBezTo>
                    <a:pt x="157192" y="56969"/>
                    <a:pt x="157128" y="56969"/>
                    <a:pt x="157059" y="56900"/>
                  </a:cubicBezTo>
                  <a:lnTo>
                    <a:pt x="156863" y="56900"/>
                  </a:lnTo>
                  <a:cubicBezTo>
                    <a:pt x="156794" y="56837"/>
                    <a:pt x="156730" y="56837"/>
                    <a:pt x="156662" y="56837"/>
                  </a:cubicBezTo>
                  <a:cubicBezTo>
                    <a:pt x="156598" y="56837"/>
                    <a:pt x="156529" y="56768"/>
                    <a:pt x="156529" y="56768"/>
                  </a:cubicBezTo>
                  <a:cubicBezTo>
                    <a:pt x="156397" y="56768"/>
                    <a:pt x="156333" y="56768"/>
                    <a:pt x="156264" y="56704"/>
                  </a:cubicBezTo>
                  <a:lnTo>
                    <a:pt x="156132" y="56704"/>
                  </a:lnTo>
                  <a:cubicBezTo>
                    <a:pt x="156068" y="56635"/>
                    <a:pt x="155999" y="56635"/>
                    <a:pt x="155936" y="56635"/>
                  </a:cubicBezTo>
                  <a:cubicBezTo>
                    <a:pt x="155867" y="56572"/>
                    <a:pt x="155803" y="56572"/>
                    <a:pt x="155734" y="56572"/>
                  </a:cubicBezTo>
                  <a:cubicBezTo>
                    <a:pt x="155671" y="56572"/>
                    <a:pt x="155602" y="56503"/>
                    <a:pt x="155538" y="56503"/>
                  </a:cubicBezTo>
                  <a:cubicBezTo>
                    <a:pt x="155469" y="56503"/>
                    <a:pt x="155406" y="56503"/>
                    <a:pt x="155337" y="56439"/>
                  </a:cubicBezTo>
                  <a:lnTo>
                    <a:pt x="155141" y="56439"/>
                  </a:lnTo>
                  <a:cubicBezTo>
                    <a:pt x="155072" y="56370"/>
                    <a:pt x="155072" y="56370"/>
                    <a:pt x="155008" y="56370"/>
                  </a:cubicBezTo>
                  <a:cubicBezTo>
                    <a:pt x="154939" y="56370"/>
                    <a:pt x="154876" y="56307"/>
                    <a:pt x="154807" y="56307"/>
                  </a:cubicBezTo>
                  <a:cubicBezTo>
                    <a:pt x="154743" y="56307"/>
                    <a:pt x="154674" y="56307"/>
                    <a:pt x="154611" y="56238"/>
                  </a:cubicBezTo>
                  <a:lnTo>
                    <a:pt x="154409" y="56238"/>
                  </a:lnTo>
                  <a:cubicBezTo>
                    <a:pt x="154346" y="56174"/>
                    <a:pt x="154277" y="56174"/>
                    <a:pt x="154213" y="56174"/>
                  </a:cubicBezTo>
                  <a:cubicBezTo>
                    <a:pt x="154144" y="56105"/>
                    <a:pt x="154081" y="56105"/>
                    <a:pt x="154012" y="56105"/>
                  </a:cubicBezTo>
                  <a:cubicBezTo>
                    <a:pt x="153948" y="56105"/>
                    <a:pt x="153879" y="56042"/>
                    <a:pt x="153816" y="56042"/>
                  </a:cubicBezTo>
                  <a:cubicBezTo>
                    <a:pt x="153747" y="56042"/>
                    <a:pt x="153683" y="56042"/>
                    <a:pt x="153614" y="55973"/>
                  </a:cubicBezTo>
                  <a:lnTo>
                    <a:pt x="153482" y="55973"/>
                  </a:lnTo>
                  <a:cubicBezTo>
                    <a:pt x="153418" y="55909"/>
                    <a:pt x="153349" y="55909"/>
                    <a:pt x="153286" y="55909"/>
                  </a:cubicBezTo>
                  <a:cubicBezTo>
                    <a:pt x="153217" y="55909"/>
                    <a:pt x="153153" y="55840"/>
                    <a:pt x="153084" y="55840"/>
                  </a:cubicBezTo>
                  <a:cubicBezTo>
                    <a:pt x="153021" y="55840"/>
                    <a:pt x="152952" y="55777"/>
                    <a:pt x="152888" y="55777"/>
                  </a:cubicBezTo>
                  <a:cubicBezTo>
                    <a:pt x="152820" y="55777"/>
                    <a:pt x="152756" y="55777"/>
                    <a:pt x="152687" y="55708"/>
                  </a:cubicBezTo>
                  <a:lnTo>
                    <a:pt x="152491" y="55708"/>
                  </a:lnTo>
                  <a:cubicBezTo>
                    <a:pt x="152422" y="55644"/>
                    <a:pt x="152358" y="55644"/>
                    <a:pt x="152358" y="55644"/>
                  </a:cubicBezTo>
                  <a:cubicBezTo>
                    <a:pt x="152290" y="55644"/>
                    <a:pt x="152226" y="55575"/>
                    <a:pt x="152157" y="55575"/>
                  </a:cubicBezTo>
                  <a:cubicBezTo>
                    <a:pt x="152093" y="55575"/>
                    <a:pt x="152025" y="55512"/>
                    <a:pt x="151961" y="55512"/>
                  </a:cubicBezTo>
                  <a:cubicBezTo>
                    <a:pt x="151892" y="55512"/>
                    <a:pt x="151829" y="55512"/>
                    <a:pt x="151760" y="55443"/>
                  </a:cubicBezTo>
                  <a:lnTo>
                    <a:pt x="151564" y="55443"/>
                  </a:lnTo>
                  <a:cubicBezTo>
                    <a:pt x="151495" y="55379"/>
                    <a:pt x="151431" y="55379"/>
                    <a:pt x="151362" y="55379"/>
                  </a:cubicBezTo>
                  <a:cubicBezTo>
                    <a:pt x="151299" y="55310"/>
                    <a:pt x="151230" y="55310"/>
                    <a:pt x="151166" y="55310"/>
                  </a:cubicBezTo>
                  <a:cubicBezTo>
                    <a:pt x="151097" y="55310"/>
                    <a:pt x="151034" y="55247"/>
                    <a:pt x="150965" y="55247"/>
                  </a:cubicBezTo>
                  <a:cubicBezTo>
                    <a:pt x="150901" y="55247"/>
                    <a:pt x="150901" y="55247"/>
                    <a:pt x="150832" y="55178"/>
                  </a:cubicBezTo>
                  <a:cubicBezTo>
                    <a:pt x="150769" y="55178"/>
                    <a:pt x="150700" y="55178"/>
                    <a:pt x="150636" y="55114"/>
                  </a:cubicBezTo>
                  <a:lnTo>
                    <a:pt x="150435" y="55114"/>
                  </a:lnTo>
                  <a:cubicBezTo>
                    <a:pt x="150371" y="55045"/>
                    <a:pt x="150302" y="55045"/>
                    <a:pt x="150239" y="55045"/>
                  </a:cubicBezTo>
                  <a:cubicBezTo>
                    <a:pt x="150170" y="54982"/>
                    <a:pt x="150106" y="54982"/>
                    <a:pt x="150037" y="54982"/>
                  </a:cubicBezTo>
                  <a:cubicBezTo>
                    <a:pt x="149974" y="54982"/>
                    <a:pt x="149905" y="54913"/>
                    <a:pt x="149841" y="54913"/>
                  </a:cubicBezTo>
                  <a:cubicBezTo>
                    <a:pt x="149772" y="54913"/>
                    <a:pt x="149709" y="54913"/>
                    <a:pt x="149709" y="54849"/>
                  </a:cubicBezTo>
                  <a:cubicBezTo>
                    <a:pt x="149640" y="54849"/>
                    <a:pt x="149507" y="54849"/>
                    <a:pt x="149444" y="54780"/>
                  </a:cubicBezTo>
                  <a:cubicBezTo>
                    <a:pt x="142883" y="52862"/>
                    <a:pt x="136126" y="50408"/>
                    <a:pt x="129571" y="46699"/>
                  </a:cubicBezTo>
                  <a:cubicBezTo>
                    <a:pt x="125792" y="44648"/>
                    <a:pt x="122417" y="41664"/>
                    <a:pt x="119301" y="38220"/>
                  </a:cubicBezTo>
                  <a:cubicBezTo>
                    <a:pt x="119237" y="38156"/>
                    <a:pt x="119168" y="38087"/>
                    <a:pt x="119168" y="38024"/>
                  </a:cubicBezTo>
                  <a:cubicBezTo>
                    <a:pt x="119036" y="37955"/>
                    <a:pt x="118972" y="37891"/>
                    <a:pt x="118903" y="37822"/>
                  </a:cubicBezTo>
                  <a:cubicBezTo>
                    <a:pt x="118903" y="37759"/>
                    <a:pt x="118840" y="37690"/>
                    <a:pt x="118771" y="37626"/>
                  </a:cubicBezTo>
                  <a:lnTo>
                    <a:pt x="118575" y="37425"/>
                  </a:lnTo>
                  <a:cubicBezTo>
                    <a:pt x="118506" y="37361"/>
                    <a:pt x="118442" y="37292"/>
                    <a:pt x="118442" y="37229"/>
                  </a:cubicBezTo>
                  <a:lnTo>
                    <a:pt x="118177" y="36964"/>
                  </a:lnTo>
                  <a:cubicBezTo>
                    <a:pt x="118177" y="36895"/>
                    <a:pt x="118108" y="36895"/>
                    <a:pt x="118045" y="36831"/>
                  </a:cubicBezTo>
                  <a:cubicBezTo>
                    <a:pt x="117976" y="36699"/>
                    <a:pt x="117912" y="36630"/>
                    <a:pt x="117843" y="36566"/>
                  </a:cubicBezTo>
                  <a:cubicBezTo>
                    <a:pt x="117780" y="36497"/>
                    <a:pt x="117711" y="36434"/>
                    <a:pt x="117711" y="36365"/>
                  </a:cubicBezTo>
                  <a:lnTo>
                    <a:pt x="117446" y="36100"/>
                  </a:lnTo>
                  <a:lnTo>
                    <a:pt x="117313" y="35967"/>
                  </a:lnTo>
                  <a:cubicBezTo>
                    <a:pt x="117250" y="35904"/>
                    <a:pt x="117181" y="35771"/>
                    <a:pt x="117117" y="35702"/>
                  </a:cubicBezTo>
                  <a:cubicBezTo>
                    <a:pt x="117048" y="35639"/>
                    <a:pt x="117048" y="35570"/>
                    <a:pt x="116985" y="35506"/>
                  </a:cubicBezTo>
                  <a:lnTo>
                    <a:pt x="116720" y="35241"/>
                  </a:lnTo>
                  <a:cubicBezTo>
                    <a:pt x="116720" y="35173"/>
                    <a:pt x="116651" y="35173"/>
                    <a:pt x="116587" y="35109"/>
                  </a:cubicBezTo>
                  <a:cubicBezTo>
                    <a:pt x="116519" y="34976"/>
                    <a:pt x="116455" y="34908"/>
                    <a:pt x="116386" y="34775"/>
                  </a:cubicBezTo>
                  <a:cubicBezTo>
                    <a:pt x="116322" y="34775"/>
                    <a:pt x="116322" y="34711"/>
                    <a:pt x="116254" y="34643"/>
                  </a:cubicBezTo>
                  <a:cubicBezTo>
                    <a:pt x="116190" y="34579"/>
                    <a:pt x="116121" y="34447"/>
                    <a:pt x="115989" y="34378"/>
                  </a:cubicBezTo>
                  <a:cubicBezTo>
                    <a:pt x="115989" y="34314"/>
                    <a:pt x="115925" y="34245"/>
                    <a:pt x="115925" y="34182"/>
                  </a:cubicBezTo>
                  <a:cubicBezTo>
                    <a:pt x="115792" y="34113"/>
                    <a:pt x="115724" y="33980"/>
                    <a:pt x="115660" y="33917"/>
                  </a:cubicBezTo>
                  <a:cubicBezTo>
                    <a:pt x="115591" y="33848"/>
                    <a:pt x="115591" y="33784"/>
                    <a:pt x="115528" y="33715"/>
                  </a:cubicBezTo>
                  <a:cubicBezTo>
                    <a:pt x="115459" y="33652"/>
                    <a:pt x="115395" y="33519"/>
                    <a:pt x="115263" y="33450"/>
                  </a:cubicBezTo>
                  <a:cubicBezTo>
                    <a:pt x="115263" y="33387"/>
                    <a:pt x="115194" y="33318"/>
                    <a:pt x="115194" y="33254"/>
                  </a:cubicBezTo>
                  <a:cubicBezTo>
                    <a:pt x="115061" y="33185"/>
                    <a:pt x="114998" y="33053"/>
                    <a:pt x="114929" y="32989"/>
                  </a:cubicBezTo>
                  <a:cubicBezTo>
                    <a:pt x="114865" y="32920"/>
                    <a:pt x="114865" y="32857"/>
                    <a:pt x="114796" y="32788"/>
                  </a:cubicBezTo>
                  <a:cubicBezTo>
                    <a:pt x="114733" y="32724"/>
                    <a:pt x="114664" y="32592"/>
                    <a:pt x="114600" y="32523"/>
                  </a:cubicBezTo>
                  <a:cubicBezTo>
                    <a:pt x="114531" y="32459"/>
                    <a:pt x="114468" y="32390"/>
                    <a:pt x="114468" y="32327"/>
                  </a:cubicBezTo>
                  <a:lnTo>
                    <a:pt x="114203" y="32062"/>
                  </a:lnTo>
                  <a:cubicBezTo>
                    <a:pt x="114203" y="31993"/>
                    <a:pt x="114134" y="31929"/>
                    <a:pt x="114070" y="31860"/>
                  </a:cubicBezTo>
                  <a:cubicBezTo>
                    <a:pt x="114001" y="31797"/>
                    <a:pt x="113938" y="31664"/>
                    <a:pt x="113869" y="31532"/>
                  </a:cubicBezTo>
                  <a:cubicBezTo>
                    <a:pt x="113805" y="31532"/>
                    <a:pt x="113805" y="31463"/>
                    <a:pt x="113736" y="31399"/>
                  </a:cubicBezTo>
                  <a:cubicBezTo>
                    <a:pt x="113673" y="31267"/>
                    <a:pt x="113604" y="31198"/>
                    <a:pt x="113471" y="31065"/>
                  </a:cubicBezTo>
                  <a:cubicBezTo>
                    <a:pt x="113471" y="31002"/>
                    <a:pt x="113408" y="30933"/>
                    <a:pt x="113408" y="30933"/>
                  </a:cubicBezTo>
                  <a:cubicBezTo>
                    <a:pt x="113275" y="30801"/>
                    <a:pt x="113206" y="30668"/>
                    <a:pt x="113143" y="30604"/>
                  </a:cubicBezTo>
                  <a:cubicBezTo>
                    <a:pt x="113074" y="30536"/>
                    <a:pt x="113074" y="30472"/>
                    <a:pt x="113010" y="30403"/>
                  </a:cubicBezTo>
                  <a:cubicBezTo>
                    <a:pt x="112941" y="30339"/>
                    <a:pt x="112878" y="30207"/>
                    <a:pt x="112809" y="30074"/>
                  </a:cubicBezTo>
                  <a:cubicBezTo>
                    <a:pt x="112745" y="30074"/>
                    <a:pt x="112745" y="30006"/>
                    <a:pt x="112676" y="29942"/>
                  </a:cubicBezTo>
                  <a:cubicBezTo>
                    <a:pt x="112613" y="29810"/>
                    <a:pt x="112544" y="29741"/>
                    <a:pt x="112411" y="29608"/>
                  </a:cubicBezTo>
                  <a:cubicBezTo>
                    <a:pt x="112411" y="29545"/>
                    <a:pt x="112348" y="29476"/>
                    <a:pt x="112348" y="29476"/>
                  </a:cubicBezTo>
                  <a:cubicBezTo>
                    <a:pt x="112215" y="29343"/>
                    <a:pt x="112147" y="29211"/>
                    <a:pt x="112083" y="29147"/>
                  </a:cubicBezTo>
                  <a:cubicBezTo>
                    <a:pt x="112014" y="29078"/>
                    <a:pt x="112014" y="29015"/>
                    <a:pt x="111950" y="28946"/>
                  </a:cubicBezTo>
                  <a:cubicBezTo>
                    <a:pt x="111882" y="28882"/>
                    <a:pt x="111818" y="28750"/>
                    <a:pt x="111749" y="28617"/>
                  </a:cubicBezTo>
                  <a:lnTo>
                    <a:pt x="111617" y="28485"/>
                  </a:lnTo>
                  <a:cubicBezTo>
                    <a:pt x="111553" y="28352"/>
                    <a:pt x="111484" y="28220"/>
                    <a:pt x="111420" y="28151"/>
                  </a:cubicBezTo>
                  <a:cubicBezTo>
                    <a:pt x="111352" y="28087"/>
                    <a:pt x="111288" y="28018"/>
                    <a:pt x="111288" y="27955"/>
                  </a:cubicBezTo>
                  <a:cubicBezTo>
                    <a:pt x="111219" y="27886"/>
                    <a:pt x="111087" y="27753"/>
                    <a:pt x="111023" y="27621"/>
                  </a:cubicBezTo>
                  <a:lnTo>
                    <a:pt x="110891" y="27488"/>
                  </a:lnTo>
                  <a:cubicBezTo>
                    <a:pt x="110822" y="27356"/>
                    <a:pt x="110758" y="27292"/>
                    <a:pt x="110689" y="27160"/>
                  </a:cubicBezTo>
                  <a:cubicBezTo>
                    <a:pt x="110689" y="27091"/>
                    <a:pt x="110626" y="27027"/>
                    <a:pt x="110557" y="26958"/>
                  </a:cubicBezTo>
                  <a:cubicBezTo>
                    <a:pt x="110493" y="26895"/>
                    <a:pt x="110424" y="26762"/>
                    <a:pt x="110361" y="26693"/>
                  </a:cubicBezTo>
                  <a:cubicBezTo>
                    <a:pt x="110292" y="26630"/>
                    <a:pt x="110292" y="26561"/>
                    <a:pt x="110228" y="26497"/>
                  </a:cubicBezTo>
                  <a:cubicBezTo>
                    <a:pt x="110159" y="26365"/>
                    <a:pt x="110096" y="26296"/>
                    <a:pt x="110027" y="26164"/>
                  </a:cubicBezTo>
                  <a:cubicBezTo>
                    <a:pt x="109963" y="26100"/>
                    <a:pt x="109894" y="26031"/>
                    <a:pt x="109894" y="25967"/>
                  </a:cubicBezTo>
                  <a:cubicBezTo>
                    <a:pt x="109831" y="25899"/>
                    <a:pt x="109762" y="25766"/>
                    <a:pt x="109698" y="25702"/>
                  </a:cubicBezTo>
                  <a:cubicBezTo>
                    <a:pt x="109629" y="25634"/>
                    <a:pt x="109566" y="25501"/>
                    <a:pt x="109566" y="25437"/>
                  </a:cubicBezTo>
                  <a:cubicBezTo>
                    <a:pt x="109497" y="25369"/>
                    <a:pt x="109433" y="25305"/>
                    <a:pt x="109364" y="25173"/>
                  </a:cubicBezTo>
                  <a:lnTo>
                    <a:pt x="109168" y="24971"/>
                  </a:lnTo>
                  <a:cubicBezTo>
                    <a:pt x="109168" y="24908"/>
                    <a:pt x="109099" y="24775"/>
                    <a:pt x="109036" y="24706"/>
                  </a:cubicBezTo>
                  <a:cubicBezTo>
                    <a:pt x="108967" y="24643"/>
                    <a:pt x="108903" y="24510"/>
                    <a:pt x="108834" y="24441"/>
                  </a:cubicBezTo>
                  <a:cubicBezTo>
                    <a:pt x="108771" y="24378"/>
                    <a:pt x="108771" y="24309"/>
                    <a:pt x="108702" y="24245"/>
                  </a:cubicBezTo>
                  <a:cubicBezTo>
                    <a:pt x="108638" y="24113"/>
                    <a:pt x="108569" y="24044"/>
                    <a:pt x="108506" y="23980"/>
                  </a:cubicBezTo>
                  <a:cubicBezTo>
                    <a:pt x="108437" y="23911"/>
                    <a:pt x="108437" y="23848"/>
                    <a:pt x="108373" y="23779"/>
                  </a:cubicBezTo>
                  <a:cubicBezTo>
                    <a:pt x="108304" y="23646"/>
                    <a:pt x="108241" y="23514"/>
                    <a:pt x="108172" y="23450"/>
                  </a:cubicBezTo>
                  <a:cubicBezTo>
                    <a:pt x="108108" y="23381"/>
                    <a:pt x="108108" y="23318"/>
                    <a:pt x="108039" y="23249"/>
                  </a:cubicBezTo>
                  <a:cubicBezTo>
                    <a:pt x="107976" y="23185"/>
                    <a:pt x="107907" y="23053"/>
                    <a:pt x="107843" y="22920"/>
                  </a:cubicBezTo>
                  <a:lnTo>
                    <a:pt x="107774" y="22851"/>
                  </a:lnTo>
                  <a:cubicBezTo>
                    <a:pt x="107642" y="22719"/>
                    <a:pt x="107578" y="22586"/>
                    <a:pt x="107510" y="22454"/>
                  </a:cubicBezTo>
                  <a:cubicBezTo>
                    <a:pt x="107510" y="22390"/>
                    <a:pt x="107446" y="22390"/>
                    <a:pt x="107446" y="22390"/>
                  </a:cubicBezTo>
                  <a:cubicBezTo>
                    <a:pt x="107377" y="22258"/>
                    <a:pt x="107313" y="22189"/>
                    <a:pt x="107245" y="22056"/>
                  </a:cubicBezTo>
                  <a:cubicBezTo>
                    <a:pt x="106783" y="21330"/>
                    <a:pt x="106254" y="20599"/>
                    <a:pt x="105787" y="19873"/>
                  </a:cubicBezTo>
                  <a:cubicBezTo>
                    <a:pt x="105655" y="19741"/>
                    <a:pt x="105591" y="19608"/>
                    <a:pt x="105522" y="19476"/>
                  </a:cubicBezTo>
                  <a:cubicBezTo>
                    <a:pt x="105424" y="19352"/>
                    <a:pt x="105335" y="19228"/>
                    <a:pt x="105252" y="19105"/>
                  </a:cubicBezTo>
                  <a:close/>
                  <a:moveTo>
                    <a:pt x="165342" y="59285"/>
                  </a:moveTo>
                  <a:lnTo>
                    <a:pt x="165342" y="59285"/>
                  </a:lnTo>
                  <a:cubicBezTo>
                    <a:pt x="165557" y="59339"/>
                    <a:pt x="165772" y="59392"/>
                    <a:pt x="165986" y="59447"/>
                  </a:cubicBezTo>
                  <a:lnTo>
                    <a:pt x="165986" y="59447"/>
                  </a:lnTo>
                  <a:cubicBezTo>
                    <a:pt x="165767" y="59386"/>
                    <a:pt x="165550" y="59331"/>
                    <a:pt x="165342" y="59285"/>
                  </a:cubicBezTo>
                  <a:close/>
                  <a:moveTo>
                    <a:pt x="82671" y="0"/>
                  </a:moveTo>
                  <a:cubicBezTo>
                    <a:pt x="73397" y="0"/>
                    <a:pt x="67101" y="4436"/>
                    <a:pt x="62729" y="11394"/>
                  </a:cubicBezTo>
                  <a:cubicBezTo>
                    <a:pt x="56105" y="21791"/>
                    <a:pt x="53588" y="37955"/>
                    <a:pt x="51007" y="53721"/>
                  </a:cubicBezTo>
                  <a:cubicBezTo>
                    <a:pt x="50477" y="57234"/>
                    <a:pt x="49878" y="60610"/>
                    <a:pt x="49285" y="63991"/>
                  </a:cubicBezTo>
                  <a:cubicBezTo>
                    <a:pt x="49216" y="64054"/>
                    <a:pt x="49216" y="64187"/>
                    <a:pt x="49216" y="64256"/>
                  </a:cubicBezTo>
                  <a:cubicBezTo>
                    <a:pt x="49216" y="64319"/>
                    <a:pt x="49152" y="64388"/>
                    <a:pt x="49152" y="64452"/>
                  </a:cubicBezTo>
                  <a:lnTo>
                    <a:pt x="49152" y="64717"/>
                  </a:lnTo>
                  <a:cubicBezTo>
                    <a:pt x="49083" y="64786"/>
                    <a:pt x="49083" y="64849"/>
                    <a:pt x="49083" y="64918"/>
                  </a:cubicBezTo>
                  <a:cubicBezTo>
                    <a:pt x="49083" y="65051"/>
                    <a:pt x="49020" y="65114"/>
                    <a:pt x="49020" y="65247"/>
                  </a:cubicBezTo>
                  <a:lnTo>
                    <a:pt x="49020" y="65448"/>
                  </a:lnTo>
                  <a:cubicBezTo>
                    <a:pt x="48951" y="65512"/>
                    <a:pt x="48951" y="65581"/>
                    <a:pt x="48951" y="65713"/>
                  </a:cubicBezTo>
                  <a:cubicBezTo>
                    <a:pt x="48951" y="65777"/>
                    <a:pt x="48887" y="65846"/>
                    <a:pt x="48887" y="65909"/>
                  </a:cubicBezTo>
                  <a:cubicBezTo>
                    <a:pt x="48887" y="65978"/>
                    <a:pt x="48887" y="66111"/>
                    <a:pt x="48818" y="66174"/>
                  </a:cubicBezTo>
                  <a:lnTo>
                    <a:pt x="48818" y="66376"/>
                  </a:lnTo>
                  <a:cubicBezTo>
                    <a:pt x="48818" y="66439"/>
                    <a:pt x="48755" y="66572"/>
                    <a:pt x="48755" y="66641"/>
                  </a:cubicBezTo>
                  <a:lnTo>
                    <a:pt x="48755" y="66837"/>
                  </a:lnTo>
                  <a:cubicBezTo>
                    <a:pt x="48686" y="66906"/>
                    <a:pt x="48686" y="67038"/>
                    <a:pt x="48686" y="67102"/>
                  </a:cubicBezTo>
                  <a:cubicBezTo>
                    <a:pt x="48622" y="67170"/>
                    <a:pt x="48622" y="67234"/>
                    <a:pt x="48622" y="67303"/>
                  </a:cubicBezTo>
                  <a:cubicBezTo>
                    <a:pt x="48622" y="67367"/>
                    <a:pt x="48622" y="67499"/>
                    <a:pt x="48554" y="67568"/>
                  </a:cubicBezTo>
                  <a:lnTo>
                    <a:pt x="48554" y="67700"/>
                  </a:lnTo>
                  <a:cubicBezTo>
                    <a:pt x="48490" y="67833"/>
                    <a:pt x="48490" y="67965"/>
                    <a:pt x="48490" y="68029"/>
                  </a:cubicBezTo>
                  <a:cubicBezTo>
                    <a:pt x="48490" y="68098"/>
                    <a:pt x="48490" y="68098"/>
                    <a:pt x="48421" y="68161"/>
                  </a:cubicBezTo>
                  <a:cubicBezTo>
                    <a:pt x="48421" y="68294"/>
                    <a:pt x="48421" y="68363"/>
                    <a:pt x="48357" y="68495"/>
                  </a:cubicBezTo>
                  <a:lnTo>
                    <a:pt x="48357" y="68628"/>
                  </a:lnTo>
                  <a:cubicBezTo>
                    <a:pt x="48357" y="68691"/>
                    <a:pt x="48289" y="68824"/>
                    <a:pt x="48289" y="68956"/>
                  </a:cubicBezTo>
                  <a:lnTo>
                    <a:pt x="48289" y="69025"/>
                  </a:lnTo>
                  <a:cubicBezTo>
                    <a:pt x="48225" y="69158"/>
                    <a:pt x="48225" y="69290"/>
                    <a:pt x="48225" y="69423"/>
                  </a:cubicBezTo>
                  <a:cubicBezTo>
                    <a:pt x="48156" y="69423"/>
                    <a:pt x="48156" y="69486"/>
                    <a:pt x="48156" y="69486"/>
                  </a:cubicBezTo>
                  <a:cubicBezTo>
                    <a:pt x="48156" y="69619"/>
                    <a:pt x="48156" y="69751"/>
                    <a:pt x="48092" y="69820"/>
                  </a:cubicBezTo>
                  <a:lnTo>
                    <a:pt x="48092" y="69953"/>
                  </a:lnTo>
                  <a:cubicBezTo>
                    <a:pt x="48024" y="70016"/>
                    <a:pt x="48024" y="70149"/>
                    <a:pt x="48024" y="70281"/>
                  </a:cubicBezTo>
                  <a:cubicBezTo>
                    <a:pt x="48024" y="70281"/>
                    <a:pt x="48024" y="70350"/>
                    <a:pt x="47960" y="70350"/>
                  </a:cubicBezTo>
                  <a:cubicBezTo>
                    <a:pt x="47960" y="70483"/>
                    <a:pt x="47960" y="70615"/>
                    <a:pt x="47891" y="70748"/>
                  </a:cubicBezTo>
                  <a:cubicBezTo>
                    <a:pt x="47891" y="70880"/>
                    <a:pt x="47827" y="71013"/>
                    <a:pt x="47827" y="71145"/>
                  </a:cubicBezTo>
                  <a:lnTo>
                    <a:pt x="47827" y="71209"/>
                  </a:lnTo>
                  <a:cubicBezTo>
                    <a:pt x="47759" y="71341"/>
                    <a:pt x="47759" y="71474"/>
                    <a:pt x="47695" y="71606"/>
                  </a:cubicBezTo>
                  <a:cubicBezTo>
                    <a:pt x="47695" y="71739"/>
                    <a:pt x="47626" y="71871"/>
                    <a:pt x="47626" y="72004"/>
                  </a:cubicBezTo>
                  <a:cubicBezTo>
                    <a:pt x="47563" y="72136"/>
                    <a:pt x="47563" y="72269"/>
                    <a:pt x="47494" y="72401"/>
                  </a:cubicBezTo>
                  <a:cubicBezTo>
                    <a:pt x="47494" y="72534"/>
                    <a:pt x="47430" y="72666"/>
                    <a:pt x="47430" y="72798"/>
                  </a:cubicBezTo>
                  <a:lnTo>
                    <a:pt x="47430" y="72931"/>
                  </a:lnTo>
                  <a:cubicBezTo>
                    <a:pt x="46912" y="75168"/>
                    <a:pt x="46346" y="77354"/>
                    <a:pt x="45733" y="79447"/>
                  </a:cubicBezTo>
                  <a:lnTo>
                    <a:pt x="45733" y="79447"/>
                  </a:lnTo>
                  <a:cubicBezTo>
                    <a:pt x="46427" y="77149"/>
                    <a:pt x="47061" y="74675"/>
                    <a:pt x="47695" y="72205"/>
                  </a:cubicBezTo>
                  <a:cubicBezTo>
                    <a:pt x="47695" y="72072"/>
                    <a:pt x="47695" y="71940"/>
                    <a:pt x="47759" y="71807"/>
                  </a:cubicBezTo>
                  <a:cubicBezTo>
                    <a:pt x="47759" y="71675"/>
                    <a:pt x="47827" y="71543"/>
                    <a:pt x="47827" y="71410"/>
                  </a:cubicBezTo>
                  <a:cubicBezTo>
                    <a:pt x="47891" y="71278"/>
                    <a:pt x="47891" y="71145"/>
                    <a:pt x="47960" y="71013"/>
                  </a:cubicBezTo>
                  <a:cubicBezTo>
                    <a:pt x="47960" y="70880"/>
                    <a:pt x="48024" y="70748"/>
                    <a:pt x="48024" y="70615"/>
                  </a:cubicBezTo>
                  <a:cubicBezTo>
                    <a:pt x="48024" y="70483"/>
                    <a:pt x="48092" y="70350"/>
                    <a:pt x="48092" y="70218"/>
                  </a:cubicBezTo>
                  <a:lnTo>
                    <a:pt x="48092" y="70149"/>
                  </a:lnTo>
                  <a:cubicBezTo>
                    <a:pt x="48156" y="70016"/>
                    <a:pt x="48156" y="69884"/>
                    <a:pt x="48225" y="69820"/>
                  </a:cubicBezTo>
                  <a:lnTo>
                    <a:pt x="48225" y="69688"/>
                  </a:lnTo>
                  <a:cubicBezTo>
                    <a:pt x="48225" y="69619"/>
                    <a:pt x="48289" y="69486"/>
                    <a:pt x="48289" y="69354"/>
                  </a:cubicBezTo>
                  <a:lnTo>
                    <a:pt x="48289" y="69290"/>
                  </a:lnTo>
                  <a:cubicBezTo>
                    <a:pt x="48289" y="69221"/>
                    <a:pt x="48289" y="69221"/>
                    <a:pt x="48357" y="69158"/>
                  </a:cubicBezTo>
                  <a:lnTo>
                    <a:pt x="48357" y="68956"/>
                  </a:lnTo>
                  <a:cubicBezTo>
                    <a:pt x="48357" y="68893"/>
                    <a:pt x="48421" y="68893"/>
                    <a:pt x="48421" y="68824"/>
                  </a:cubicBezTo>
                  <a:cubicBezTo>
                    <a:pt x="48421" y="68760"/>
                    <a:pt x="48421" y="68628"/>
                    <a:pt x="48490" y="68495"/>
                  </a:cubicBezTo>
                  <a:lnTo>
                    <a:pt x="48490" y="68426"/>
                  </a:lnTo>
                  <a:cubicBezTo>
                    <a:pt x="48490" y="68294"/>
                    <a:pt x="48554" y="68161"/>
                    <a:pt x="48554" y="68098"/>
                  </a:cubicBezTo>
                  <a:lnTo>
                    <a:pt x="48554" y="67965"/>
                  </a:lnTo>
                  <a:cubicBezTo>
                    <a:pt x="48622" y="67833"/>
                    <a:pt x="48622" y="67764"/>
                    <a:pt x="48622" y="67632"/>
                  </a:cubicBezTo>
                  <a:cubicBezTo>
                    <a:pt x="48686" y="67568"/>
                    <a:pt x="48686" y="67568"/>
                    <a:pt x="48686" y="67499"/>
                  </a:cubicBezTo>
                  <a:cubicBezTo>
                    <a:pt x="48686" y="67367"/>
                    <a:pt x="48686" y="67303"/>
                    <a:pt x="48755" y="67170"/>
                  </a:cubicBezTo>
                  <a:lnTo>
                    <a:pt x="48755" y="67038"/>
                  </a:lnTo>
                  <a:cubicBezTo>
                    <a:pt x="48755" y="66969"/>
                    <a:pt x="48818" y="66837"/>
                    <a:pt x="48818" y="66773"/>
                  </a:cubicBezTo>
                  <a:cubicBezTo>
                    <a:pt x="48818" y="66704"/>
                    <a:pt x="48818" y="66641"/>
                    <a:pt x="48887" y="66572"/>
                  </a:cubicBezTo>
                  <a:lnTo>
                    <a:pt x="48887" y="66307"/>
                  </a:lnTo>
                  <a:cubicBezTo>
                    <a:pt x="48951" y="66243"/>
                    <a:pt x="48951" y="66174"/>
                    <a:pt x="48951" y="66111"/>
                  </a:cubicBezTo>
                  <a:cubicBezTo>
                    <a:pt x="48951" y="66042"/>
                    <a:pt x="48951" y="65909"/>
                    <a:pt x="49020" y="65846"/>
                  </a:cubicBezTo>
                  <a:lnTo>
                    <a:pt x="49020" y="65644"/>
                  </a:lnTo>
                  <a:cubicBezTo>
                    <a:pt x="49083" y="65581"/>
                    <a:pt x="49083" y="65448"/>
                    <a:pt x="49083" y="65379"/>
                  </a:cubicBezTo>
                  <a:cubicBezTo>
                    <a:pt x="49083" y="65316"/>
                    <a:pt x="49083" y="65247"/>
                    <a:pt x="49152" y="65183"/>
                  </a:cubicBezTo>
                  <a:lnTo>
                    <a:pt x="49152" y="64918"/>
                  </a:lnTo>
                  <a:cubicBezTo>
                    <a:pt x="49216" y="64849"/>
                    <a:pt x="49216" y="64786"/>
                    <a:pt x="49216" y="64717"/>
                  </a:cubicBezTo>
                  <a:cubicBezTo>
                    <a:pt x="49216" y="64584"/>
                    <a:pt x="49216" y="64521"/>
                    <a:pt x="49285" y="64452"/>
                  </a:cubicBezTo>
                  <a:lnTo>
                    <a:pt x="49285" y="64256"/>
                  </a:lnTo>
                  <a:cubicBezTo>
                    <a:pt x="49348" y="64123"/>
                    <a:pt x="49348" y="64054"/>
                    <a:pt x="49348" y="63991"/>
                  </a:cubicBezTo>
                  <a:cubicBezTo>
                    <a:pt x="51866" y="50408"/>
                    <a:pt x="53588" y="35506"/>
                    <a:pt x="57430" y="23514"/>
                  </a:cubicBezTo>
                  <a:cubicBezTo>
                    <a:pt x="59550" y="16693"/>
                    <a:pt x="62401" y="10864"/>
                    <a:pt x="66439" y="6688"/>
                  </a:cubicBezTo>
                  <a:cubicBezTo>
                    <a:pt x="70482" y="2581"/>
                    <a:pt x="75713" y="133"/>
                    <a:pt x="82671" y="133"/>
                  </a:cubicBezTo>
                  <a:cubicBezTo>
                    <a:pt x="83599" y="133"/>
                    <a:pt x="84526" y="133"/>
                    <a:pt x="85517" y="265"/>
                  </a:cubicBezTo>
                  <a:cubicBezTo>
                    <a:pt x="89163" y="530"/>
                    <a:pt x="92539" y="2915"/>
                    <a:pt x="95787" y="6492"/>
                  </a:cubicBezTo>
                  <a:cubicBezTo>
                    <a:pt x="98501" y="9407"/>
                    <a:pt x="101150" y="13180"/>
                    <a:pt x="103869" y="17154"/>
                  </a:cubicBezTo>
                  <a:cubicBezTo>
                    <a:pt x="104197" y="17684"/>
                    <a:pt x="104531" y="18151"/>
                    <a:pt x="104860" y="18612"/>
                  </a:cubicBezTo>
                  <a:cubicBezTo>
                    <a:pt x="104330" y="17753"/>
                    <a:pt x="103800" y="16958"/>
                    <a:pt x="103270" y="16163"/>
                  </a:cubicBezTo>
                  <a:cubicBezTo>
                    <a:pt x="100753" y="12517"/>
                    <a:pt x="98368" y="9142"/>
                    <a:pt x="95851" y="6423"/>
                  </a:cubicBezTo>
                  <a:cubicBezTo>
                    <a:pt x="92608" y="2846"/>
                    <a:pt x="89227" y="461"/>
                    <a:pt x="85517" y="133"/>
                  </a:cubicBezTo>
                  <a:cubicBezTo>
                    <a:pt x="84590" y="64"/>
                    <a:pt x="83599" y="0"/>
                    <a:pt x="82671" y="0"/>
                  </a:cubicBezTo>
                  <a:close/>
                  <a:moveTo>
                    <a:pt x="45733" y="79447"/>
                  </a:moveTo>
                  <a:cubicBezTo>
                    <a:pt x="45702" y="79551"/>
                    <a:pt x="45670" y="79654"/>
                    <a:pt x="45639" y="79757"/>
                  </a:cubicBezTo>
                  <a:cubicBezTo>
                    <a:pt x="45634" y="79776"/>
                    <a:pt x="45629" y="79796"/>
                    <a:pt x="45624" y="79815"/>
                  </a:cubicBezTo>
                  <a:lnTo>
                    <a:pt x="45624" y="79815"/>
                  </a:lnTo>
                  <a:cubicBezTo>
                    <a:pt x="45661" y="79693"/>
                    <a:pt x="45697" y="79570"/>
                    <a:pt x="45733" y="79447"/>
                  </a:cubicBezTo>
                  <a:close/>
                  <a:moveTo>
                    <a:pt x="45624" y="79815"/>
                  </a:moveTo>
                  <a:cubicBezTo>
                    <a:pt x="45564" y="80017"/>
                    <a:pt x="45504" y="80219"/>
                    <a:pt x="45443" y="80419"/>
                  </a:cubicBezTo>
                  <a:cubicBezTo>
                    <a:pt x="45502" y="80233"/>
                    <a:pt x="45565" y="80051"/>
                    <a:pt x="45624" y="79815"/>
                  </a:cubicBezTo>
                  <a:close/>
                  <a:moveTo>
                    <a:pt x="45443" y="80085"/>
                  </a:moveTo>
                  <a:lnTo>
                    <a:pt x="45443" y="80085"/>
                  </a:lnTo>
                  <a:cubicBezTo>
                    <a:pt x="45363" y="80351"/>
                    <a:pt x="45281" y="80615"/>
                    <a:pt x="45199" y="80877"/>
                  </a:cubicBezTo>
                  <a:lnTo>
                    <a:pt x="45199" y="80877"/>
                  </a:lnTo>
                  <a:cubicBezTo>
                    <a:pt x="45283" y="80615"/>
                    <a:pt x="45364" y="80351"/>
                    <a:pt x="45443" y="80085"/>
                  </a:cubicBezTo>
                  <a:close/>
                  <a:moveTo>
                    <a:pt x="45199" y="80877"/>
                  </a:moveTo>
                  <a:lnTo>
                    <a:pt x="45199" y="80877"/>
                  </a:lnTo>
                  <a:cubicBezTo>
                    <a:pt x="44716" y="82384"/>
                    <a:pt x="44152" y="83834"/>
                    <a:pt x="43588" y="85189"/>
                  </a:cubicBezTo>
                  <a:cubicBezTo>
                    <a:pt x="42263" y="88432"/>
                    <a:pt x="40673" y="91346"/>
                    <a:pt x="38818" y="93731"/>
                  </a:cubicBezTo>
                  <a:cubicBezTo>
                    <a:pt x="38617" y="93996"/>
                    <a:pt x="38421" y="94261"/>
                    <a:pt x="38156" y="94463"/>
                  </a:cubicBezTo>
                  <a:cubicBezTo>
                    <a:pt x="38087" y="94526"/>
                    <a:pt x="38087" y="94595"/>
                    <a:pt x="38024" y="94728"/>
                  </a:cubicBezTo>
                  <a:cubicBezTo>
                    <a:pt x="37822" y="94860"/>
                    <a:pt x="37690" y="94992"/>
                    <a:pt x="37557" y="95189"/>
                  </a:cubicBezTo>
                  <a:lnTo>
                    <a:pt x="37361" y="95390"/>
                  </a:lnTo>
                  <a:cubicBezTo>
                    <a:pt x="37229" y="95522"/>
                    <a:pt x="37027" y="95655"/>
                    <a:pt x="36895" y="95851"/>
                  </a:cubicBezTo>
                  <a:lnTo>
                    <a:pt x="36699" y="96052"/>
                  </a:lnTo>
                  <a:cubicBezTo>
                    <a:pt x="36566" y="96185"/>
                    <a:pt x="36365" y="96317"/>
                    <a:pt x="36232" y="96450"/>
                  </a:cubicBezTo>
                  <a:lnTo>
                    <a:pt x="36036" y="96646"/>
                  </a:lnTo>
                  <a:cubicBezTo>
                    <a:pt x="35904" y="96778"/>
                    <a:pt x="35702" y="96911"/>
                    <a:pt x="35570" y="97043"/>
                  </a:cubicBezTo>
                  <a:lnTo>
                    <a:pt x="35374" y="97245"/>
                  </a:lnTo>
                  <a:cubicBezTo>
                    <a:pt x="35172" y="97377"/>
                    <a:pt x="35040" y="97510"/>
                    <a:pt x="34844" y="97642"/>
                  </a:cubicBezTo>
                  <a:cubicBezTo>
                    <a:pt x="34775" y="97706"/>
                    <a:pt x="34711" y="97775"/>
                    <a:pt x="34643" y="97775"/>
                  </a:cubicBezTo>
                  <a:cubicBezTo>
                    <a:pt x="34510" y="97907"/>
                    <a:pt x="34314" y="98040"/>
                    <a:pt x="34181" y="98172"/>
                  </a:cubicBezTo>
                  <a:lnTo>
                    <a:pt x="33980" y="98368"/>
                  </a:lnTo>
                  <a:cubicBezTo>
                    <a:pt x="33784" y="98501"/>
                    <a:pt x="33652" y="98633"/>
                    <a:pt x="33450" y="98766"/>
                  </a:cubicBezTo>
                  <a:cubicBezTo>
                    <a:pt x="33387" y="98766"/>
                    <a:pt x="33318" y="98835"/>
                    <a:pt x="33254" y="98898"/>
                  </a:cubicBezTo>
                  <a:cubicBezTo>
                    <a:pt x="33122" y="99031"/>
                    <a:pt x="32920" y="99163"/>
                    <a:pt x="32788" y="99232"/>
                  </a:cubicBezTo>
                  <a:lnTo>
                    <a:pt x="32592" y="99428"/>
                  </a:lnTo>
                  <a:cubicBezTo>
                    <a:pt x="32390" y="99561"/>
                    <a:pt x="32194" y="99629"/>
                    <a:pt x="32062" y="99762"/>
                  </a:cubicBezTo>
                  <a:cubicBezTo>
                    <a:pt x="31993" y="99826"/>
                    <a:pt x="31929" y="99894"/>
                    <a:pt x="31860" y="99894"/>
                  </a:cubicBezTo>
                  <a:cubicBezTo>
                    <a:pt x="31664" y="100027"/>
                    <a:pt x="31532" y="100159"/>
                    <a:pt x="31330" y="100292"/>
                  </a:cubicBezTo>
                  <a:cubicBezTo>
                    <a:pt x="31267" y="100356"/>
                    <a:pt x="31198" y="100356"/>
                    <a:pt x="31134" y="100424"/>
                  </a:cubicBezTo>
                  <a:cubicBezTo>
                    <a:pt x="30933" y="100557"/>
                    <a:pt x="30800" y="100689"/>
                    <a:pt x="30604" y="100753"/>
                  </a:cubicBezTo>
                  <a:cubicBezTo>
                    <a:pt x="30535" y="100822"/>
                    <a:pt x="30472" y="100885"/>
                    <a:pt x="30403" y="100885"/>
                  </a:cubicBezTo>
                  <a:cubicBezTo>
                    <a:pt x="30207" y="101018"/>
                    <a:pt x="30074" y="101150"/>
                    <a:pt x="29873" y="101283"/>
                  </a:cubicBezTo>
                  <a:cubicBezTo>
                    <a:pt x="29809" y="101283"/>
                    <a:pt x="29741" y="101352"/>
                    <a:pt x="29677" y="101415"/>
                  </a:cubicBezTo>
                  <a:cubicBezTo>
                    <a:pt x="29545" y="101484"/>
                    <a:pt x="29343" y="101617"/>
                    <a:pt x="29147" y="101749"/>
                  </a:cubicBezTo>
                  <a:cubicBezTo>
                    <a:pt x="29078" y="101749"/>
                    <a:pt x="29015" y="101813"/>
                    <a:pt x="28946" y="101882"/>
                  </a:cubicBezTo>
                  <a:cubicBezTo>
                    <a:pt x="28813" y="101945"/>
                    <a:pt x="28617" y="102078"/>
                    <a:pt x="28416" y="102210"/>
                  </a:cubicBezTo>
                  <a:cubicBezTo>
                    <a:pt x="28352" y="102279"/>
                    <a:pt x="28283" y="102279"/>
                    <a:pt x="28220" y="102343"/>
                  </a:cubicBezTo>
                  <a:cubicBezTo>
                    <a:pt x="28087" y="102475"/>
                    <a:pt x="27886" y="102544"/>
                    <a:pt x="27690" y="102677"/>
                  </a:cubicBezTo>
                  <a:cubicBezTo>
                    <a:pt x="27621" y="102740"/>
                    <a:pt x="27557" y="102740"/>
                    <a:pt x="27488" y="102809"/>
                  </a:cubicBezTo>
                  <a:cubicBezTo>
                    <a:pt x="27356" y="102873"/>
                    <a:pt x="27160" y="103005"/>
                    <a:pt x="26958" y="103138"/>
                  </a:cubicBezTo>
                  <a:cubicBezTo>
                    <a:pt x="26895" y="103138"/>
                    <a:pt x="26826" y="103207"/>
                    <a:pt x="26762" y="103270"/>
                  </a:cubicBezTo>
                  <a:cubicBezTo>
                    <a:pt x="26630" y="103339"/>
                    <a:pt x="26428" y="103472"/>
                    <a:pt x="26296" y="103604"/>
                  </a:cubicBezTo>
                  <a:cubicBezTo>
                    <a:pt x="26232" y="103604"/>
                    <a:pt x="26163" y="103668"/>
                    <a:pt x="26100" y="103668"/>
                  </a:cubicBezTo>
                  <a:cubicBezTo>
                    <a:pt x="25899" y="103800"/>
                    <a:pt x="25702" y="103933"/>
                    <a:pt x="25570" y="104002"/>
                  </a:cubicBezTo>
                  <a:cubicBezTo>
                    <a:pt x="25501" y="104065"/>
                    <a:pt x="25437" y="104134"/>
                    <a:pt x="25369" y="104134"/>
                  </a:cubicBezTo>
                  <a:cubicBezTo>
                    <a:pt x="25172" y="104266"/>
                    <a:pt x="24971" y="104330"/>
                    <a:pt x="24839" y="104463"/>
                  </a:cubicBezTo>
                  <a:cubicBezTo>
                    <a:pt x="24775" y="104531"/>
                    <a:pt x="24706" y="104531"/>
                    <a:pt x="24643" y="104595"/>
                  </a:cubicBezTo>
                  <a:cubicBezTo>
                    <a:pt x="24441" y="104728"/>
                    <a:pt x="24309" y="104796"/>
                    <a:pt x="24113" y="104929"/>
                  </a:cubicBezTo>
                  <a:cubicBezTo>
                    <a:pt x="24044" y="104929"/>
                    <a:pt x="23980" y="104993"/>
                    <a:pt x="23911" y="105061"/>
                  </a:cubicBezTo>
                  <a:cubicBezTo>
                    <a:pt x="23779" y="105125"/>
                    <a:pt x="23583" y="105257"/>
                    <a:pt x="23381" y="105326"/>
                  </a:cubicBezTo>
                  <a:cubicBezTo>
                    <a:pt x="23318" y="105390"/>
                    <a:pt x="23249" y="105459"/>
                    <a:pt x="23185" y="105459"/>
                  </a:cubicBezTo>
                  <a:cubicBezTo>
                    <a:pt x="23053" y="105591"/>
                    <a:pt x="22851" y="105655"/>
                    <a:pt x="22719" y="105787"/>
                  </a:cubicBezTo>
                  <a:cubicBezTo>
                    <a:pt x="22655" y="105787"/>
                    <a:pt x="22586" y="105856"/>
                    <a:pt x="22523" y="105920"/>
                  </a:cubicBezTo>
                  <a:cubicBezTo>
                    <a:pt x="22321" y="105989"/>
                    <a:pt x="22189" y="106121"/>
                    <a:pt x="21993" y="106185"/>
                  </a:cubicBezTo>
                  <a:cubicBezTo>
                    <a:pt x="21924" y="106254"/>
                    <a:pt x="21860" y="106317"/>
                    <a:pt x="21791" y="106317"/>
                  </a:cubicBezTo>
                  <a:cubicBezTo>
                    <a:pt x="21659" y="106450"/>
                    <a:pt x="21463" y="106519"/>
                    <a:pt x="21330" y="106651"/>
                  </a:cubicBezTo>
                  <a:cubicBezTo>
                    <a:pt x="21262" y="106651"/>
                    <a:pt x="21198" y="106715"/>
                    <a:pt x="21129" y="106784"/>
                  </a:cubicBezTo>
                  <a:cubicBezTo>
                    <a:pt x="20933" y="106847"/>
                    <a:pt x="20800" y="106980"/>
                    <a:pt x="20668" y="107049"/>
                  </a:cubicBezTo>
                  <a:cubicBezTo>
                    <a:pt x="20536" y="107112"/>
                    <a:pt x="20467" y="107112"/>
                    <a:pt x="20403" y="107181"/>
                  </a:cubicBezTo>
                  <a:cubicBezTo>
                    <a:pt x="20271" y="107314"/>
                    <a:pt x="20138" y="107377"/>
                    <a:pt x="19937" y="107446"/>
                  </a:cubicBezTo>
                  <a:lnTo>
                    <a:pt x="19741" y="107642"/>
                  </a:lnTo>
                  <a:cubicBezTo>
                    <a:pt x="19608" y="107711"/>
                    <a:pt x="19407" y="107775"/>
                    <a:pt x="19274" y="107907"/>
                  </a:cubicBezTo>
                  <a:cubicBezTo>
                    <a:pt x="19211" y="107907"/>
                    <a:pt x="19142" y="107976"/>
                    <a:pt x="19078" y="108040"/>
                  </a:cubicBezTo>
                  <a:cubicBezTo>
                    <a:pt x="18946" y="108109"/>
                    <a:pt x="18744" y="108241"/>
                    <a:pt x="18612" y="108305"/>
                  </a:cubicBezTo>
                  <a:cubicBezTo>
                    <a:pt x="18548" y="108374"/>
                    <a:pt x="18479" y="108437"/>
                    <a:pt x="18416" y="108437"/>
                  </a:cubicBezTo>
                  <a:cubicBezTo>
                    <a:pt x="18283" y="108570"/>
                    <a:pt x="18151" y="108639"/>
                    <a:pt x="18018" y="108702"/>
                  </a:cubicBezTo>
                  <a:cubicBezTo>
                    <a:pt x="17886" y="108771"/>
                    <a:pt x="17817" y="108835"/>
                    <a:pt x="17753" y="108903"/>
                  </a:cubicBezTo>
                  <a:lnTo>
                    <a:pt x="17356" y="109100"/>
                  </a:lnTo>
                  <a:cubicBezTo>
                    <a:pt x="17287" y="109168"/>
                    <a:pt x="17154" y="109232"/>
                    <a:pt x="17091" y="109301"/>
                  </a:cubicBezTo>
                  <a:cubicBezTo>
                    <a:pt x="16958" y="109365"/>
                    <a:pt x="16826" y="109433"/>
                    <a:pt x="16757" y="109497"/>
                  </a:cubicBezTo>
                  <a:cubicBezTo>
                    <a:pt x="16693" y="109566"/>
                    <a:pt x="16561" y="109630"/>
                    <a:pt x="16492" y="109698"/>
                  </a:cubicBezTo>
                  <a:lnTo>
                    <a:pt x="16428" y="109698"/>
                  </a:lnTo>
                  <a:cubicBezTo>
                    <a:pt x="16360" y="109762"/>
                    <a:pt x="16227" y="109831"/>
                    <a:pt x="16163" y="109894"/>
                  </a:cubicBezTo>
                  <a:cubicBezTo>
                    <a:pt x="16031" y="109963"/>
                    <a:pt x="15899" y="110096"/>
                    <a:pt x="15830" y="110159"/>
                  </a:cubicBezTo>
                  <a:cubicBezTo>
                    <a:pt x="15697" y="110228"/>
                    <a:pt x="15634" y="110228"/>
                    <a:pt x="15565" y="110292"/>
                  </a:cubicBezTo>
                  <a:cubicBezTo>
                    <a:pt x="15432" y="110361"/>
                    <a:pt x="15300" y="110493"/>
                    <a:pt x="15167" y="110557"/>
                  </a:cubicBezTo>
                  <a:cubicBezTo>
                    <a:pt x="15104" y="110626"/>
                    <a:pt x="15035" y="110626"/>
                    <a:pt x="14971" y="110689"/>
                  </a:cubicBezTo>
                  <a:cubicBezTo>
                    <a:pt x="14839" y="110758"/>
                    <a:pt x="14706" y="110891"/>
                    <a:pt x="14574" y="110954"/>
                  </a:cubicBezTo>
                  <a:cubicBezTo>
                    <a:pt x="14505" y="111023"/>
                    <a:pt x="14441" y="111023"/>
                    <a:pt x="14441" y="111087"/>
                  </a:cubicBezTo>
                  <a:cubicBezTo>
                    <a:pt x="14240" y="111156"/>
                    <a:pt x="14107" y="111288"/>
                    <a:pt x="13911" y="111421"/>
                  </a:cubicBezTo>
                  <a:cubicBezTo>
                    <a:pt x="13842" y="111421"/>
                    <a:pt x="13842" y="111484"/>
                    <a:pt x="13779" y="111484"/>
                  </a:cubicBezTo>
                  <a:cubicBezTo>
                    <a:pt x="13047" y="112014"/>
                    <a:pt x="12321" y="112544"/>
                    <a:pt x="11659" y="113074"/>
                  </a:cubicBezTo>
                  <a:cubicBezTo>
                    <a:pt x="11262" y="113339"/>
                    <a:pt x="10928" y="113604"/>
                    <a:pt x="10599" y="113869"/>
                  </a:cubicBezTo>
                  <a:lnTo>
                    <a:pt x="10599" y="113869"/>
                  </a:lnTo>
                  <a:cubicBezTo>
                    <a:pt x="11262" y="113408"/>
                    <a:pt x="11924" y="112878"/>
                    <a:pt x="12650" y="112412"/>
                  </a:cubicBezTo>
                  <a:cubicBezTo>
                    <a:pt x="12719" y="112348"/>
                    <a:pt x="12851" y="112279"/>
                    <a:pt x="12915" y="112216"/>
                  </a:cubicBezTo>
                  <a:lnTo>
                    <a:pt x="13514" y="111818"/>
                  </a:lnTo>
                  <a:cubicBezTo>
                    <a:pt x="13514" y="111818"/>
                    <a:pt x="13577" y="111749"/>
                    <a:pt x="13646" y="111749"/>
                  </a:cubicBezTo>
                  <a:cubicBezTo>
                    <a:pt x="13779" y="111617"/>
                    <a:pt x="13911" y="111553"/>
                    <a:pt x="14107" y="111421"/>
                  </a:cubicBezTo>
                  <a:cubicBezTo>
                    <a:pt x="14176" y="111352"/>
                    <a:pt x="14240" y="111288"/>
                    <a:pt x="14309" y="111288"/>
                  </a:cubicBezTo>
                  <a:cubicBezTo>
                    <a:pt x="14441" y="111156"/>
                    <a:pt x="14574" y="111087"/>
                    <a:pt x="14706" y="110954"/>
                  </a:cubicBezTo>
                  <a:cubicBezTo>
                    <a:pt x="14770" y="110954"/>
                    <a:pt x="14902" y="110891"/>
                    <a:pt x="14971" y="110822"/>
                  </a:cubicBezTo>
                  <a:cubicBezTo>
                    <a:pt x="15104" y="110758"/>
                    <a:pt x="15167" y="110626"/>
                    <a:pt x="15300" y="110557"/>
                  </a:cubicBezTo>
                  <a:cubicBezTo>
                    <a:pt x="15432" y="110493"/>
                    <a:pt x="15501" y="110424"/>
                    <a:pt x="15634" y="110361"/>
                  </a:cubicBezTo>
                  <a:cubicBezTo>
                    <a:pt x="15697" y="110292"/>
                    <a:pt x="15830" y="110228"/>
                    <a:pt x="15962" y="110159"/>
                  </a:cubicBezTo>
                  <a:cubicBezTo>
                    <a:pt x="16031" y="110096"/>
                    <a:pt x="16163" y="110027"/>
                    <a:pt x="16296" y="109894"/>
                  </a:cubicBezTo>
                  <a:cubicBezTo>
                    <a:pt x="16360" y="109831"/>
                    <a:pt x="16492" y="109762"/>
                    <a:pt x="16561" y="109762"/>
                  </a:cubicBezTo>
                  <a:cubicBezTo>
                    <a:pt x="16693" y="109630"/>
                    <a:pt x="16826" y="109566"/>
                    <a:pt x="16958" y="109497"/>
                  </a:cubicBezTo>
                  <a:cubicBezTo>
                    <a:pt x="17022" y="109433"/>
                    <a:pt x="17154" y="109365"/>
                    <a:pt x="17223" y="109301"/>
                  </a:cubicBezTo>
                  <a:cubicBezTo>
                    <a:pt x="17356" y="109232"/>
                    <a:pt x="17488" y="109168"/>
                    <a:pt x="17621" y="109036"/>
                  </a:cubicBezTo>
                  <a:cubicBezTo>
                    <a:pt x="17684" y="109036"/>
                    <a:pt x="17753" y="108967"/>
                    <a:pt x="17886" y="108903"/>
                  </a:cubicBezTo>
                  <a:cubicBezTo>
                    <a:pt x="18018" y="108835"/>
                    <a:pt x="18151" y="108702"/>
                    <a:pt x="18283" y="108639"/>
                  </a:cubicBezTo>
                  <a:cubicBezTo>
                    <a:pt x="18347" y="108570"/>
                    <a:pt x="18479" y="108506"/>
                    <a:pt x="18548" y="108437"/>
                  </a:cubicBezTo>
                  <a:cubicBezTo>
                    <a:pt x="18681" y="108374"/>
                    <a:pt x="18813" y="108305"/>
                    <a:pt x="18946" y="108172"/>
                  </a:cubicBezTo>
                  <a:cubicBezTo>
                    <a:pt x="19078" y="108172"/>
                    <a:pt x="19142" y="108109"/>
                    <a:pt x="19211" y="108040"/>
                  </a:cubicBezTo>
                  <a:cubicBezTo>
                    <a:pt x="19343" y="107976"/>
                    <a:pt x="19476" y="107844"/>
                    <a:pt x="19672" y="107775"/>
                  </a:cubicBezTo>
                  <a:cubicBezTo>
                    <a:pt x="19741" y="107711"/>
                    <a:pt x="19804" y="107642"/>
                    <a:pt x="19873" y="107642"/>
                  </a:cubicBezTo>
                  <a:cubicBezTo>
                    <a:pt x="20006" y="107510"/>
                    <a:pt x="20202" y="107446"/>
                    <a:pt x="20334" y="107314"/>
                  </a:cubicBezTo>
                  <a:cubicBezTo>
                    <a:pt x="20403" y="107314"/>
                    <a:pt x="20467" y="107245"/>
                    <a:pt x="20536" y="107181"/>
                  </a:cubicBezTo>
                  <a:cubicBezTo>
                    <a:pt x="20732" y="107112"/>
                    <a:pt x="20864" y="106980"/>
                    <a:pt x="21065" y="106916"/>
                  </a:cubicBezTo>
                  <a:cubicBezTo>
                    <a:pt x="21129" y="106847"/>
                    <a:pt x="21198" y="106784"/>
                    <a:pt x="21262" y="106784"/>
                  </a:cubicBezTo>
                  <a:cubicBezTo>
                    <a:pt x="21394" y="106651"/>
                    <a:pt x="21595" y="106582"/>
                    <a:pt x="21728" y="106450"/>
                  </a:cubicBezTo>
                  <a:cubicBezTo>
                    <a:pt x="21791" y="106450"/>
                    <a:pt x="21860" y="106386"/>
                    <a:pt x="21924" y="106317"/>
                  </a:cubicBezTo>
                  <a:cubicBezTo>
                    <a:pt x="22125" y="106254"/>
                    <a:pt x="22258" y="106121"/>
                    <a:pt x="22454" y="106052"/>
                  </a:cubicBezTo>
                  <a:cubicBezTo>
                    <a:pt x="22523" y="105989"/>
                    <a:pt x="22586" y="105920"/>
                    <a:pt x="22655" y="105920"/>
                  </a:cubicBezTo>
                  <a:cubicBezTo>
                    <a:pt x="22788" y="105856"/>
                    <a:pt x="22851" y="105787"/>
                    <a:pt x="22984" y="105724"/>
                  </a:cubicBezTo>
                  <a:cubicBezTo>
                    <a:pt x="23053" y="105655"/>
                    <a:pt x="23116" y="105655"/>
                    <a:pt x="23185" y="105591"/>
                  </a:cubicBezTo>
                  <a:cubicBezTo>
                    <a:pt x="23249" y="105522"/>
                    <a:pt x="23318" y="105522"/>
                    <a:pt x="23381" y="105459"/>
                  </a:cubicBezTo>
                  <a:cubicBezTo>
                    <a:pt x="23514" y="105390"/>
                    <a:pt x="23715" y="105257"/>
                    <a:pt x="23911" y="105125"/>
                  </a:cubicBezTo>
                  <a:cubicBezTo>
                    <a:pt x="23980" y="105125"/>
                    <a:pt x="24044" y="105061"/>
                    <a:pt x="24113" y="105061"/>
                  </a:cubicBezTo>
                  <a:cubicBezTo>
                    <a:pt x="24245" y="104929"/>
                    <a:pt x="24441" y="104796"/>
                    <a:pt x="24574" y="104728"/>
                  </a:cubicBezTo>
                  <a:cubicBezTo>
                    <a:pt x="24643" y="104664"/>
                    <a:pt x="24706" y="104664"/>
                    <a:pt x="24775" y="104595"/>
                  </a:cubicBezTo>
                  <a:cubicBezTo>
                    <a:pt x="24971" y="104463"/>
                    <a:pt x="25172" y="104399"/>
                    <a:pt x="25305" y="104266"/>
                  </a:cubicBezTo>
                  <a:cubicBezTo>
                    <a:pt x="25369" y="104198"/>
                    <a:pt x="25437" y="104198"/>
                    <a:pt x="25501" y="104134"/>
                  </a:cubicBezTo>
                  <a:cubicBezTo>
                    <a:pt x="25702" y="104065"/>
                    <a:pt x="25899" y="103933"/>
                    <a:pt x="26031" y="103800"/>
                  </a:cubicBezTo>
                  <a:cubicBezTo>
                    <a:pt x="26100" y="103800"/>
                    <a:pt x="26163" y="103737"/>
                    <a:pt x="26232" y="103668"/>
                  </a:cubicBezTo>
                  <a:cubicBezTo>
                    <a:pt x="26428" y="103604"/>
                    <a:pt x="26630" y="103472"/>
                    <a:pt x="26762" y="103339"/>
                  </a:cubicBezTo>
                  <a:cubicBezTo>
                    <a:pt x="26826" y="103339"/>
                    <a:pt x="26895" y="103270"/>
                    <a:pt x="26958" y="103270"/>
                  </a:cubicBezTo>
                  <a:cubicBezTo>
                    <a:pt x="27160" y="103138"/>
                    <a:pt x="27356" y="103005"/>
                    <a:pt x="27488" y="102873"/>
                  </a:cubicBezTo>
                  <a:cubicBezTo>
                    <a:pt x="27557" y="102873"/>
                    <a:pt x="27621" y="102809"/>
                    <a:pt x="27690" y="102809"/>
                  </a:cubicBezTo>
                  <a:cubicBezTo>
                    <a:pt x="27886" y="102677"/>
                    <a:pt x="28018" y="102544"/>
                    <a:pt x="28220" y="102412"/>
                  </a:cubicBezTo>
                  <a:cubicBezTo>
                    <a:pt x="28283" y="102412"/>
                    <a:pt x="28352" y="102343"/>
                    <a:pt x="28416" y="102343"/>
                  </a:cubicBezTo>
                  <a:cubicBezTo>
                    <a:pt x="28617" y="102210"/>
                    <a:pt x="28750" y="102078"/>
                    <a:pt x="28946" y="101945"/>
                  </a:cubicBezTo>
                  <a:cubicBezTo>
                    <a:pt x="29015" y="101945"/>
                    <a:pt x="29078" y="101882"/>
                    <a:pt x="29147" y="101813"/>
                  </a:cubicBezTo>
                  <a:cubicBezTo>
                    <a:pt x="29343" y="101749"/>
                    <a:pt x="29476" y="101617"/>
                    <a:pt x="29677" y="101484"/>
                  </a:cubicBezTo>
                  <a:cubicBezTo>
                    <a:pt x="29741" y="101484"/>
                    <a:pt x="29809" y="101415"/>
                    <a:pt x="29873" y="101352"/>
                  </a:cubicBezTo>
                  <a:cubicBezTo>
                    <a:pt x="30074" y="101219"/>
                    <a:pt x="30207" y="101150"/>
                    <a:pt x="30403" y="101018"/>
                  </a:cubicBezTo>
                  <a:cubicBezTo>
                    <a:pt x="30472" y="100954"/>
                    <a:pt x="30535" y="100954"/>
                    <a:pt x="30604" y="100885"/>
                  </a:cubicBezTo>
                  <a:cubicBezTo>
                    <a:pt x="30800" y="100753"/>
                    <a:pt x="30933" y="100620"/>
                    <a:pt x="31134" y="100488"/>
                  </a:cubicBezTo>
                  <a:cubicBezTo>
                    <a:pt x="31198" y="100488"/>
                    <a:pt x="31267" y="100424"/>
                    <a:pt x="31330" y="100356"/>
                  </a:cubicBezTo>
                  <a:cubicBezTo>
                    <a:pt x="31532" y="100292"/>
                    <a:pt x="31664" y="100159"/>
                    <a:pt x="31860" y="100027"/>
                  </a:cubicBezTo>
                  <a:cubicBezTo>
                    <a:pt x="31929" y="99958"/>
                    <a:pt x="31993" y="99958"/>
                    <a:pt x="32062" y="99894"/>
                  </a:cubicBezTo>
                  <a:cubicBezTo>
                    <a:pt x="32194" y="99762"/>
                    <a:pt x="32390" y="99629"/>
                    <a:pt x="32592" y="99497"/>
                  </a:cubicBezTo>
                  <a:cubicBezTo>
                    <a:pt x="32655" y="99428"/>
                    <a:pt x="32724" y="99428"/>
                    <a:pt x="32788" y="99365"/>
                  </a:cubicBezTo>
                  <a:cubicBezTo>
                    <a:pt x="32920" y="99232"/>
                    <a:pt x="33122" y="99100"/>
                    <a:pt x="33254" y="98967"/>
                  </a:cubicBezTo>
                  <a:cubicBezTo>
                    <a:pt x="33318" y="98967"/>
                    <a:pt x="33387" y="98898"/>
                    <a:pt x="33450" y="98835"/>
                  </a:cubicBezTo>
                  <a:cubicBezTo>
                    <a:pt x="33652" y="98702"/>
                    <a:pt x="33848" y="98570"/>
                    <a:pt x="33980" y="98437"/>
                  </a:cubicBezTo>
                  <a:cubicBezTo>
                    <a:pt x="34049" y="98368"/>
                    <a:pt x="34113" y="98368"/>
                    <a:pt x="34181" y="98305"/>
                  </a:cubicBezTo>
                  <a:cubicBezTo>
                    <a:pt x="34378" y="98172"/>
                    <a:pt x="34510" y="98040"/>
                    <a:pt x="34711" y="97907"/>
                  </a:cubicBezTo>
                  <a:lnTo>
                    <a:pt x="34908" y="97706"/>
                  </a:lnTo>
                  <a:cubicBezTo>
                    <a:pt x="35040" y="97573"/>
                    <a:pt x="35241" y="97441"/>
                    <a:pt x="35374" y="97308"/>
                  </a:cubicBezTo>
                  <a:cubicBezTo>
                    <a:pt x="35437" y="97245"/>
                    <a:pt x="35506" y="97245"/>
                    <a:pt x="35570" y="97176"/>
                  </a:cubicBezTo>
                  <a:lnTo>
                    <a:pt x="36036" y="96715"/>
                  </a:lnTo>
                  <a:cubicBezTo>
                    <a:pt x="36100" y="96646"/>
                    <a:pt x="36169" y="96646"/>
                    <a:pt x="36232" y="96582"/>
                  </a:cubicBezTo>
                  <a:lnTo>
                    <a:pt x="36699" y="96116"/>
                  </a:lnTo>
                  <a:lnTo>
                    <a:pt x="36895" y="95920"/>
                  </a:lnTo>
                  <a:cubicBezTo>
                    <a:pt x="37096" y="95787"/>
                    <a:pt x="37229" y="95655"/>
                    <a:pt x="37361" y="95454"/>
                  </a:cubicBezTo>
                  <a:lnTo>
                    <a:pt x="37557" y="95257"/>
                  </a:lnTo>
                  <a:cubicBezTo>
                    <a:pt x="37690" y="95125"/>
                    <a:pt x="37891" y="94992"/>
                    <a:pt x="38024" y="94791"/>
                  </a:cubicBezTo>
                  <a:lnTo>
                    <a:pt x="38220" y="94595"/>
                  </a:lnTo>
                  <a:cubicBezTo>
                    <a:pt x="38421" y="94330"/>
                    <a:pt x="38686" y="94065"/>
                    <a:pt x="38882" y="93800"/>
                  </a:cubicBezTo>
                  <a:cubicBezTo>
                    <a:pt x="40673" y="91479"/>
                    <a:pt x="42194" y="88766"/>
                    <a:pt x="43519" y="85718"/>
                  </a:cubicBezTo>
                  <a:cubicBezTo>
                    <a:pt x="44093" y="84167"/>
                    <a:pt x="44666" y="82568"/>
                    <a:pt x="45199" y="80877"/>
                  </a:cubicBezTo>
                  <a:close/>
                  <a:moveTo>
                    <a:pt x="10732" y="113938"/>
                  </a:moveTo>
                  <a:lnTo>
                    <a:pt x="10732" y="113938"/>
                  </a:lnTo>
                  <a:cubicBezTo>
                    <a:pt x="10499" y="114054"/>
                    <a:pt x="10267" y="114219"/>
                    <a:pt x="10034" y="114394"/>
                  </a:cubicBezTo>
                  <a:lnTo>
                    <a:pt x="10034" y="114394"/>
                  </a:lnTo>
                  <a:cubicBezTo>
                    <a:pt x="10258" y="114236"/>
                    <a:pt x="10491" y="114083"/>
                    <a:pt x="10732" y="113938"/>
                  </a:cubicBezTo>
                  <a:close/>
                  <a:moveTo>
                    <a:pt x="10034" y="114394"/>
                  </a:moveTo>
                  <a:cubicBezTo>
                    <a:pt x="9643" y="114672"/>
                    <a:pt x="9278" y="114966"/>
                    <a:pt x="8940" y="115263"/>
                  </a:cubicBezTo>
                  <a:cubicBezTo>
                    <a:pt x="7616" y="116386"/>
                    <a:pt x="6423" y="117515"/>
                    <a:pt x="5300" y="118707"/>
                  </a:cubicBezTo>
                  <a:cubicBezTo>
                    <a:pt x="2316" y="122083"/>
                    <a:pt x="329" y="125793"/>
                    <a:pt x="64" y="130165"/>
                  </a:cubicBezTo>
                  <a:cubicBezTo>
                    <a:pt x="64" y="130631"/>
                    <a:pt x="0" y="131092"/>
                    <a:pt x="0" y="131559"/>
                  </a:cubicBezTo>
                  <a:cubicBezTo>
                    <a:pt x="0" y="137785"/>
                    <a:pt x="2581" y="142952"/>
                    <a:pt x="6688" y="147192"/>
                  </a:cubicBezTo>
                  <a:cubicBezTo>
                    <a:pt x="12984" y="153615"/>
                    <a:pt x="22851" y="158056"/>
                    <a:pt x="33450" y="161034"/>
                  </a:cubicBezTo>
                  <a:cubicBezTo>
                    <a:pt x="37292" y="162163"/>
                    <a:pt x="41267" y="163021"/>
                    <a:pt x="45178" y="163816"/>
                  </a:cubicBezTo>
                  <a:cubicBezTo>
                    <a:pt x="47430" y="164214"/>
                    <a:pt x="49682" y="164547"/>
                    <a:pt x="51866" y="164812"/>
                  </a:cubicBezTo>
                  <a:cubicBezTo>
                    <a:pt x="49746" y="164547"/>
                    <a:pt x="47494" y="164150"/>
                    <a:pt x="45241" y="163753"/>
                  </a:cubicBezTo>
                  <a:cubicBezTo>
                    <a:pt x="37759" y="162295"/>
                    <a:pt x="30074" y="160308"/>
                    <a:pt x="23249" y="157457"/>
                  </a:cubicBezTo>
                  <a:cubicBezTo>
                    <a:pt x="16693" y="154807"/>
                    <a:pt x="10928" y="151431"/>
                    <a:pt x="6757" y="147123"/>
                  </a:cubicBezTo>
                  <a:cubicBezTo>
                    <a:pt x="2650" y="142883"/>
                    <a:pt x="133" y="137716"/>
                    <a:pt x="133" y="131559"/>
                  </a:cubicBezTo>
                  <a:lnTo>
                    <a:pt x="133" y="130165"/>
                  </a:lnTo>
                  <a:cubicBezTo>
                    <a:pt x="398" y="125862"/>
                    <a:pt x="2385" y="122152"/>
                    <a:pt x="5363" y="118771"/>
                  </a:cubicBezTo>
                  <a:cubicBezTo>
                    <a:pt x="6757" y="117314"/>
                    <a:pt x="8278" y="115856"/>
                    <a:pt x="9937" y="114468"/>
                  </a:cubicBezTo>
                  <a:cubicBezTo>
                    <a:pt x="9969" y="114443"/>
                    <a:pt x="10002" y="114419"/>
                    <a:pt x="10034" y="114394"/>
                  </a:cubicBezTo>
                  <a:close/>
                  <a:moveTo>
                    <a:pt x="51537" y="164876"/>
                  </a:moveTo>
                  <a:cubicBezTo>
                    <a:pt x="51824" y="164917"/>
                    <a:pt x="52111" y="164957"/>
                    <a:pt x="52396" y="164995"/>
                  </a:cubicBezTo>
                  <a:lnTo>
                    <a:pt x="52396" y="164995"/>
                  </a:lnTo>
                  <a:cubicBezTo>
                    <a:pt x="52155" y="164956"/>
                    <a:pt x="51912" y="164917"/>
                    <a:pt x="51670" y="164876"/>
                  </a:cubicBezTo>
                  <a:close/>
                  <a:moveTo>
                    <a:pt x="52396" y="164995"/>
                  </a:moveTo>
                  <a:lnTo>
                    <a:pt x="52396" y="164995"/>
                  </a:lnTo>
                  <a:cubicBezTo>
                    <a:pt x="54924" y="165399"/>
                    <a:pt x="57391" y="165694"/>
                    <a:pt x="59751" y="165936"/>
                  </a:cubicBezTo>
                  <a:cubicBezTo>
                    <a:pt x="61272" y="166068"/>
                    <a:pt x="62798" y="166201"/>
                    <a:pt x="64187" y="166333"/>
                  </a:cubicBezTo>
                  <a:cubicBezTo>
                    <a:pt x="68824" y="166667"/>
                    <a:pt x="72931" y="167462"/>
                    <a:pt x="76508" y="168522"/>
                  </a:cubicBezTo>
                  <a:cubicBezTo>
                    <a:pt x="76640" y="168522"/>
                    <a:pt x="76709" y="168586"/>
                    <a:pt x="76773" y="168586"/>
                  </a:cubicBezTo>
                  <a:cubicBezTo>
                    <a:pt x="76842" y="168586"/>
                    <a:pt x="76974" y="168655"/>
                    <a:pt x="77038" y="168655"/>
                  </a:cubicBezTo>
                  <a:cubicBezTo>
                    <a:pt x="77107" y="168718"/>
                    <a:pt x="77170" y="168718"/>
                    <a:pt x="77303" y="168718"/>
                  </a:cubicBezTo>
                  <a:cubicBezTo>
                    <a:pt x="77372" y="168787"/>
                    <a:pt x="77435" y="168787"/>
                    <a:pt x="77568" y="168851"/>
                  </a:cubicBezTo>
                  <a:cubicBezTo>
                    <a:pt x="77637" y="168851"/>
                    <a:pt x="77700" y="168851"/>
                    <a:pt x="77769" y="168920"/>
                  </a:cubicBezTo>
                  <a:cubicBezTo>
                    <a:pt x="77902" y="168920"/>
                    <a:pt x="77965" y="168983"/>
                    <a:pt x="78034" y="168983"/>
                  </a:cubicBezTo>
                  <a:cubicBezTo>
                    <a:pt x="78167" y="169052"/>
                    <a:pt x="78230" y="169052"/>
                    <a:pt x="78299" y="169052"/>
                  </a:cubicBezTo>
                  <a:cubicBezTo>
                    <a:pt x="78432" y="169116"/>
                    <a:pt x="78495" y="169116"/>
                    <a:pt x="78564" y="169184"/>
                  </a:cubicBezTo>
                  <a:cubicBezTo>
                    <a:pt x="78628" y="169184"/>
                    <a:pt x="78760" y="169248"/>
                    <a:pt x="78829" y="169248"/>
                  </a:cubicBezTo>
                  <a:cubicBezTo>
                    <a:pt x="78893" y="169317"/>
                    <a:pt x="79025" y="169317"/>
                    <a:pt x="79094" y="169381"/>
                  </a:cubicBezTo>
                  <a:cubicBezTo>
                    <a:pt x="79158" y="169381"/>
                    <a:pt x="79290" y="169381"/>
                    <a:pt x="79359" y="169449"/>
                  </a:cubicBezTo>
                  <a:cubicBezTo>
                    <a:pt x="79423" y="169449"/>
                    <a:pt x="79555" y="169513"/>
                    <a:pt x="79624" y="169513"/>
                  </a:cubicBezTo>
                  <a:cubicBezTo>
                    <a:pt x="79688" y="169582"/>
                    <a:pt x="79820" y="169582"/>
                    <a:pt x="79889" y="169646"/>
                  </a:cubicBezTo>
                  <a:cubicBezTo>
                    <a:pt x="79953" y="169646"/>
                    <a:pt x="80085" y="169714"/>
                    <a:pt x="80154" y="169714"/>
                  </a:cubicBezTo>
                  <a:cubicBezTo>
                    <a:pt x="80218" y="169778"/>
                    <a:pt x="80350" y="169778"/>
                    <a:pt x="80419" y="169847"/>
                  </a:cubicBezTo>
                  <a:cubicBezTo>
                    <a:pt x="80482" y="169911"/>
                    <a:pt x="80615" y="169911"/>
                    <a:pt x="80684" y="169979"/>
                  </a:cubicBezTo>
                  <a:cubicBezTo>
                    <a:pt x="80747" y="169979"/>
                    <a:pt x="80880" y="170043"/>
                    <a:pt x="80949" y="170043"/>
                  </a:cubicBezTo>
                  <a:cubicBezTo>
                    <a:pt x="81012" y="170112"/>
                    <a:pt x="81145" y="170112"/>
                    <a:pt x="81214" y="170175"/>
                  </a:cubicBezTo>
                  <a:cubicBezTo>
                    <a:pt x="81346" y="170244"/>
                    <a:pt x="81410" y="170244"/>
                    <a:pt x="81479" y="170308"/>
                  </a:cubicBezTo>
                  <a:cubicBezTo>
                    <a:pt x="81611" y="170308"/>
                    <a:pt x="81675" y="170377"/>
                    <a:pt x="81807" y="170440"/>
                  </a:cubicBezTo>
                  <a:cubicBezTo>
                    <a:pt x="81876" y="170440"/>
                    <a:pt x="81940" y="170509"/>
                    <a:pt x="82009" y="170509"/>
                  </a:cubicBezTo>
                  <a:cubicBezTo>
                    <a:pt x="82141" y="170573"/>
                    <a:pt x="82205" y="170642"/>
                    <a:pt x="82337" y="170642"/>
                  </a:cubicBezTo>
                  <a:cubicBezTo>
                    <a:pt x="82406" y="170705"/>
                    <a:pt x="82470" y="170705"/>
                    <a:pt x="82602" y="170774"/>
                  </a:cubicBezTo>
                  <a:cubicBezTo>
                    <a:pt x="82671" y="170838"/>
                    <a:pt x="82804" y="170838"/>
                    <a:pt x="82867" y="170907"/>
                  </a:cubicBezTo>
                  <a:cubicBezTo>
                    <a:pt x="83000" y="170970"/>
                    <a:pt x="83069" y="170970"/>
                    <a:pt x="83132" y="171039"/>
                  </a:cubicBezTo>
                  <a:cubicBezTo>
                    <a:pt x="83265" y="171103"/>
                    <a:pt x="83334" y="171103"/>
                    <a:pt x="83466" y="171172"/>
                  </a:cubicBezTo>
                  <a:cubicBezTo>
                    <a:pt x="83530" y="171235"/>
                    <a:pt x="83599" y="171235"/>
                    <a:pt x="83731" y="171304"/>
                  </a:cubicBezTo>
                  <a:cubicBezTo>
                    <a:pt x="83795" y="171368"/>
                    <a:pt x="83927" y="171437"/>
                    <a:pt x="83996" y="171437"/>
                  </a:cubicBezTo>
                  <a:cubicBezTo>
                    <a:pt x="84128" y="171500"/>
                    <a:pt x="84192" y="171569"/>
                    <a:pt x="84261" y="171569"/>
                  </a:cubicBezTo>
                  <a:cubicBezTo>
                    <a:pt x="84393" y="171633"/>
                    <a:pt x="84457" y="171702"/>
                    <a:pt x="84590" y="171765"/>
                  </a:cubicBezTo>
                  <a:cubicBezTo>
                    <a:pt x="84658" y="171765"/>
                    <a:pt x="84722" y="171834"/>
                    <a:pt x="84855" y="171898"/>
                  </a:cubicBezTo>
                  <a:cubicBezTo>
                    <a:pt x="84923" y="171967"/>
                    <a:pt x="85056" y="171967"/>
                    <a:pt x="85119" y="172030"/>
                  </a:cubicBezTo>
                  <a:cubicBezTo>
                    <a:pt x="85252" y="172099"/>
                    <a:pt x="85321" y="172163"/>
                    <a:pt x="85384" y="172163"/>
                  </a:cubicBezTo>
                  <a:cubicBezTo>
                    <a:pt x="85517" y="172232"/>
                    <a:pt x="85586" y="172295"/>
                    <a:pt x="85718" y="172364"/>
                  </a:cubicBezTo>
                  <a:cubicBezTo>
                    <a:pt x="85782" y="172428"/>
                    <a:pt x="85914" y="172428"/>
                    <a:pt x="85983" y="172497"/>
                  </a:cubicBezTo>
                  <a:cubicBezTo>
                    <a:pt x="86116" y="172560"/>
                    <a:pt x="86179" y="172629"/>
                    <a:pt x="86312" y="172693"/>
                  </a:cubicBezTo>
                  <a:cubicBezTo>
                    <a:pt x="86381" y="172762"/>
                    <a:pt x="86444" y="172825"/>
                    <a:pt x="86577" y="172825"/>
                  </a:cubicBezTo>
                  <a:cubicBezTo>
                    <a:pt x="86646" y="172894"/>
                    <a:pt x="86778" y="172958"/>
                    <a:pt x="86842" y="173027"/>
                  </a:cubicBezTo>
                  <a:cubicBezTo>
                    <a:pt x="86974" y="173090"/>
                    <a:pt x="87043" y="173159"/>
                    <a:pt x="87107" y="173223"/>
                  </a:cubicBezTo>
                  <a:cubicBezTo>
                    <a:pt x="87239" y="173292"/>
                    <a:pt x="87308" y="173355"/>
                    <a:pt x="87441" y="173424"/>
                  </a:cubicBezTo>
                  <a:cubicBezTo>
                    <a:pt x="87504" y="173424"/>
                    <a:pt x="87637" y="173488"/>
                    <a:pt x="87706" y="173557"/>
                  </a:cubicBezTo>
                  <a:cubicBezTo>
                    <a:pt x="87838" y="173620"/>
                    <a:pt x="87902" y="173689"/>
                    <a:pt x="88034" y="173753"/>
                  </a:cubicBezTo>
                  <a:cubicBezTo>
                    <a:pt x="88103" y="173821"/>
                    <a:pt x="88236" y="173885"/>
                    <a:pt x="88299" y="173954"/>
                  </a:cubicBezTo>
                  <a:cubicBezTo>
                    <a:pt x="88368" y="174018"/>
                    <a:pt x="88501" y="174086"/>
                    <a:pt x="88564" y="174150"/>
                  </a:cubicBezTo>
                  <a:cubicBezTo>
                    <a:pt x="88697" y="174219"/>
                    <a:pt x="88765" y="174283"/>
                    <a:pt x="88898" y="174351"/>
                  </a:cubicBezTo>
                  <a:cubicBezTo>
                    <a:pt x="88962" y="174415"/>
                    <a:pt x="89094" y="174484"/>
                    <a:pt x="89163" y="174548"/>
                  </a:cubicBezTo>
                  <a:cubicBezTo>
                    <a:pt x="89295" y="174616"/>
                    <a:pt x="89359" y="174680"/>
                    <a:pt x="89491" y="174749"/>
                  </a:cubicBezTo>
                  <a:cubicBezTo>
                    <a:pt x="89560" y="174812"/>
                    <a:pt x="89624" y="174881"/>
                    <a:pt x="89756" y="174945"/>
                  </a:cubicBezTo>
                  <a:cubicBezTo>
                    <a:pt x="89825" y="175014"/>
                    <a:pt x="89958" y="175077"/>
                    <a:pt x="90021" y="175146"/>
                  </a:cubicBezTo>
                  <a:cubicBezTo>
                    <a:pt x="90154" y="175210"/>
                    <a:pt x="90223" y="175279"/>
                    <a:pt x="90355" y="175342"/>
                  </a:cubicBezTo>
                  <a:cubicBezTo>
                    <a:pt x="90419" y="175475"/>
                    <a:pt x="90551" y="175544"/>
                    <a:pt x="90620" y="175607"/>
                  </a:cubicBezTo>
                  <a:cubicBezTo>
                    <a:pt x="90684" y="175676"/>
                    <a:pt x="90816" y="175740"/>
                    <a:pt x="90885" y="175809"/>
                  </a:cubicBezTo>
                  <a:cubicBezTo>
                    <a:pt x="90949" y="175872"/>
                    <a:pt x="91081" y="175941"/>
                    <a:pt x="91214" y="176074"/>
                  </a:cubicBezTo>
                  <a:lnTo>
                    <a:pt x="91415" y="176270"/>
                  </a:lnTo>
                  <a:cubicBezTo>
                    <a:pt x="91548" y="176339"/>
                    <a:pt x="91680" y="176402"/>
                    <a:pt x="91813" y="176535"/>
                  </a:cubicBezTo>
                  <a:cubicBezTo>
                    <a:pt x="91876" y="176604"/>
                    <a:pt x="91945" y="176667"/>
                    <a:pt x="92009" y="176667"/>
                  </a:cubicBezTo>
                  <a:cubicBezTo>
                    <a:pt x="92141" y="176800"/>
                    <a:pt x="92210" y="176932"/>
                    <a:pt x="92343" y="177001"/>
                  </a:cubicBezTo>
                  <a:lnTo>
                    <a:pt x="92539" y="177197"/>
                  </a:lnTo>
                  <a:cubicBezTo>
                    <a:pt x="92671" y="177266"/>
                    <a:pt x="92804" y="177399"/>
                    <a:pt x="92936" y="177531"/>
                  </a:cubicBezTo>
                  <a:cubicBezTo>
                    <a:pt x="93005" y="177531"/>
                    <a:pt x="93069" y="177595"/>
                    <a:pt x="93069" y="177664"/>
                  </a:cubicBezTo>
                  <a:cubicBezTo>
                    <a:pt x="93270" y="177796"/>
                    <a:pt x="93402" y="177929"/>
                    <a:pt x="93535" y="178061"/>
                  </a:cubicBezTo>
                  <a:cubicBezTo>
                    <a:pt x="93535" y="178061"/>
                    <a:pt x="93599" y="178125"/>
                    <a:pt x="93667" y="178125"/>
                  </a:cubicBezTo>
                  <a:cubicBezTo>
                    <a:pt x="93800" y="178257"/>
                    <a:pt x="93932" y="178458"/>
                    <a:pt x="94128" y="178591"/>
                  </a:cubicBezTo>
                  <a:lnTo>
                    <a:pt x="94197" y="178655"/>
                  </a:lnTo>
                  <a:cubicBezTo>
                    <a:pt x="94330" y="178787"/>
                    <a:pt x="94526" y="178920"/>
                    <a:pt x="94658" y="179121"/>
                  </a:cubicBezTo>
                  <a:cubicBezTo>
                    <a:pt x="96052" y="180446"/>
                    <a:pt x="97377" y="181903"/>
                    <a:pt x="98569" y="183360"/>
                  </a:cubicBezTo>
                  <a:cubicBezTo>
                    <a:pt x="98798" y="183636"/>
                    <a:pt x="99059" y="183912"/>
                    <a:pt x="99309" y="184210"/>
                  </a:cubicBezTo>
                  <a:lnTo>
                    <a:pt x="99309" y="184210"/>
                  </a:lnTo>
                  <a:cubicBezTo>
                    <a:pt x="98222" y="182835"/>
                    <a:pt x="97126" y="181513"/>
                    <a:pt x="95920" y="180244"/>
                  </a:cubicBezTo>
                  <a:lnTo>
                    <a:pt x="95718" y="180048"/>
                  </a:lnTo>
                  <a:cubicBezTo>
                    <a:pt x="95586" y="179847"/>
                    <a:pt x="95390" y="179714"/>
                    <a:pt x="95188" y="179518"/>
                  </a:cubicBezTo>
                  <a:cubicBezTo>
                    <a:pt x="95188" y="179449"/>
                    <a:pt x="95125" y="179449"/>
                    <a:pt x="95125" y="179449"/>
                  </a:cubicBezTo>
                  <a:lnTo>
                    <a:pt x="94595" y="178920"/>
                  </a:lnTo>
                  <a:lnTo>
                    <a:pt x="94462" y="178787"/>
                  </a:lnTo>
                  <a:lnTo>
                    <a:pt x="94393" y="178723"/>
                  </a:lnTo>
                  <a:cubicBezTo>
                    <a:pt x="94261" y="178591"/>
                    <a:pt x="94128" y="178522"/>
                    <a:pt x="94065" y="178390"/>
                  </a:cubicBezTo>
                  <a:cubicBezTo>
                    <a:pt x="93996" y="178326"/>
                    <a:pt x="93932" y="178257"/>
                    <a:pt x="93864" y="178257"/>
                  </a:cubicBezTo>
                  <a:lnTo>
                    <a:pt x="93466" y="177860"/>
                  </a:lnTo>
                  <a:lnTo>
                    <a:pt x="93270" y="177664"/>
                  </a:lnTo>
                  <a:cubicBezTo>
                    <a:pt x="93137" y="177595"/>
                    <a:pt x="93005" y="177462"/>
                    <a:pt x="92873" y="177330"/>
                  </a:cubicBezTo>
                  <a:lnTo>
                    <a:pt x="92671" y="177134"/>
                  </a:lnTo>
                  <a:cubicBezTo>
                    <a:pt x="92539" y="177065"/>
                    <a:pt x="92406" y="176932"/>
                    <a:pt x="92274" y="176800"/>
                  </a:cubicBezTo>
                  <a:lnTo>
                    <a:pt x="92078" y="176604"/>
                  </a:lnTo>
                  <a:cubicBezTo>
                    <a:pt x="91945" y="176535"/>
                    <a:pt x="91813" y="176471"/>
                    <a:pt x="91680" y="176339"/>
                  </a:cubicBezTo>
                  <a:cubicBezTo>
                    <a:pt x="91611" y="176270"/>
                    <a:pt x="91548" y="176206"/>
                    <a:pt x="91415" y="176137"/>
                  </a:cubicBezTo>
                  <a:cubicBezTo>
                    <a:pt x="91346" y="176074"/>
                    <a:pt x="91214" y="175941"/>
                    <a:pt x="91081" y="175872"/>
                  </a:cubicBezTo>
                  <a:lnTo>
                    <a:pt x="90885" y="175676"/>
                  </a:lnTo>
                  <a:cubicBezTo>
                    <a:pt x="90753" y="175607"/>
                    <a:pt x="90684" y="175544"/>
                    <a:pt x="90551" y="175411"/>
                  </a:cubicBezTo>
                  <a:cubicBezTo>
                    <a:pt x="90488" y="175342"/>
                    <a:pt x="90355" y="175279"/>
                    <a:pt x="90286" y="175210"/>
                  </a:cubicBezTo>
                  <a:cubicBezTo>
                    <a:pt x="90154" y="175146"/>
                    <a:pt x="90090" y="175077"/>
                    <a:pt x="89958" y="175014"/>
                  </a:cubicBezTo>
                  <a:cubicBezTo>
                    <a:pt x="89889" y="174945"/>
                    <a:pt x="89756" y="174881"/>
                    <a:pt x="89693" y="174812"/>
                  </a:cubicBezTo>
                  <a:cubicBezTo>
                    <a:pt x="89560" y="174680"/>
                    <a:pt x="89491" y="174616"/>
                    <a:pt x="89359" y="174548"/>
                  </a:cubicBezTo>
                  <a:cubicBezTo>
                    <a:pt x="89295" y="174484"/>
                    <a:pt x="89163" y="174415"/>
                    <a:pt x="89094" y="174351"/>
                  </a:cubicBezTo>
                  <a:cubicBezTo>
                    <a:pt x="88962" y="174283"/>
                    <a:pt x="88898" y="174219"/>
                    <a:pt x="88765" y="174150"/>
                  </a:cubicBezTo>
                  <a:cubicBezTo>
                    <a:pt x="88697" y="174086"/>
                    <a:pt x="88564" y="174018"/>
                    <a:pt x="88501" y="173954"/>
                  </a:cubicBezTo>
                  <a:cubicBezTo>
                    <a:pt x="88368" y="173885"/>
                    <a:pt x="88299" y="173821"/>
                    <a:pt x="88236" y="173753"/>
                  </a:cubicBezTo>
                  <a:cubicBezTo>
                    <a:pt x="88103" y="173689"/>
                    <a:pt x="87971" y="173620"/>
                    <a:pt x="87902" y="173557"/>
                  </a:cubicBezTo>
                  <a:cubicBezTo>
                    <a:pt x="87769" y="173488"/>
                    <a:pt x="87706" y="173424"/>
                    <a:pt x="87637" y="173424"/>
                  </a:cubicBezTo>
                  <a:cubicBezTo>
                    <a:pt x="87504" y="173355"/>
                    <a:pt x="87372" y="173292"/>
                    <a:pt x="87308" y="173223"/>
                  </a:cubicBezTo>
                  <a:cubicBezTo>
                    <a:pt x="87176" y="173159"/>
                    <a:pt x="87107" y="173090"/>
                    <a:pt x="87043" y="173027"/>
                  </a:cubicBezTo>
                  <a:cubicBezTo>
                    <a:pt x="86911" y="172958"/>
                    <a:pt x="86842" y="172894"/>
                    <a:pt x="86709" y="172825"/>
                  </a:cubicBezTo>
                  <a:cubicBezTo>
                    <a:pt x="86646" y="172762"/>
                    <a:pt x="86513" y="172762"/>
                    <a:pt x="86444" y="172693"/>
                  </a:cubicBezTo>
                  <a:cubicBezTo>
                    <a:pt x="86312" y="172629"/>
                    <a:pt x="86248" y="172560"/>
                    <a:pt x="86116" y="172497"/>
                  </a:cubicBezTo>
                  <a:cubicBezTo>
                    <a:pt x="86047" y="172428"/>
                    <a:pt x="85983" y="172428"/>
                    <a:pt x="85851" y="172364"/>
                  </a:cubicBezTo>
                  <a:cubicBezTo>
                    <a:pt x="85782" y="172295"/>
                    <a:pt x="85649" y="172232"/>
                    <a:pt x="85517" y="172163"/>
                  </a:cubicBezTo>
                  <a:cubicBezTo>
                    <a:pt x="85453" y="172099"/>
                    <a:pt x="85384" y="172099"/>
                    <a:pt x="85321" y="172030"/>
                  </a:cubicBezTo>
                  <a:cubicBezTo>
                    <a:pt x="85188" y="171967"/>
                    <a:pt x="85056" y="171898"/>
                    <a:pt x="84987" y="171834"/>
                  </a:cubicBezTo>
                  <a:cubicBezTo>
                    <a:pt x="84855" y="171834"/>
                    <a:pt x="84791" y="171765"/>
                    <a:pt x="84722" y="171702"/>
                  </a:cubicBezTo>
                  <a:cubicBezTo>
                    <a:pt x="84590" y="171633"/>
                    <a:pt x="84526" y="171633"/>
                    <a:pt x="84393" y="171569"/>
                  </a:cubicBezTo>
                  <a:cubicBezTo>
                    <a:pt x="84325" y="171500"/>
                    <a:pt x="84261" y="171437"/>
                    <a:pt x="84128" y="171437"/>
                  </a:cubicBezTo>
                  <a:cubicBezTo>
                    <a:pt x="84060" y="171368"/>
                    <a:pt x="83927" y="171304"/>
                    <a:pt x="83795" y="171235"/>
                  </a:cubicBezTo>
                  <a:cubicBezTo>
                    <a:pt x="83731" y="171235"/>
                    <a:pt x="83662" y="171172"/>
                    <a:pt x="83599" y="171172"/>
                  </a:cubicBezTo>
                  <a:cubicBezTo>
                    <a:pt x="83466" y="171103"/>
                    <a:pt x="83397" y="171039"/>
                    <a:pt x="83265" y="170970"/>
                  </a:cubicBezTo>
                  <a:cubicBezTo>
                    <a:pt x="83201" y="170970"/>
                    <a:pt x="83132" y="170907"/>
                    <a:pt x="83000" y="170907"/>
                  </a:cubicBezTo>
                  <a:cubicBezTo>
                    <a:pt x="82936" y="170838"/>
                    <a:pt x="82804" y="170774"/>
                    <a:pt x="82671" y="170705"/>
                  </a:cubicBezTo>
                  <a:cubicBezTo>
                    <a:pt x="82602" y="170705"/>
                    <a:pt x="82539" y="170642"/>
                    <a:pt x="82470" y="170642"/>
                  </a:cubicBezTo>
                  <a:cubicBezTo>
                    <a:pt x="82337" y="170573"/>
                    <a:pt x="82274" y="170509"/>
                    <a:pt x="82141" y="170440"/>
                  </a:cubicBezTo>
                  <a:cubicBezTo>
                    <a:pt x="82072" y="170440"/>
                    <a:pt x="82009" y="170377"/>
                    <a:pt x="81876" y="170377"/>
                  </a:cubicBezTo>
                  <a:cubicBezTo>
                    <a:pt x="81807" y="170308"/>
                    <a:pt x="81675" y="170308"/>
                    <a:pt x="81611" y="170244"/>
                  </a:cubicBezTo>
                  <a:cubicBezTo>
                    <a:pt x="81479" y="170175"/>
                    <a:pt x="81410" y="170175"/>
                    <a:pt x="81346" y="170112"/>
                  </a:cubicBezTo>
                  <a:cubicBezTo>
                    <a:pt x="81214" y="170112"/>
                    <a:pt x="81145" y="170043"/>
                    <a:pt x="81012" y="169979"/>
                  </a:cubicBezTo>
                  <a:cubicBezTo>
                    <a:pt x="80949" y="169979"/>
                    <a:pt x="80880" y="169911"/>
                    <a:pt x="80816" y="169911"/>
                  </a:cubicBezTo>
                  <a:cubicBezTo>
                    <a:pt x="80684" y="169847"/>
                    <a:pt x="80615" y="169847"/>
                    <a:pt x="80482" y="169778"/>
                  </a:cubicBezTo>
                  <a:cubicBezTo>
                    <a:pt x="80419" y="169778"/>
                    <a:pt x="80350" y="169714"/>
                    <a:pt x="80286" y="169714"/>
                  </a:cubicBezTo>
                  <a:cubicBezTo>
                    <a:pt x="80154" y="169646"/>
                    <a:pt x="80085" y="169646"/>
                    <a:pt x="79953" y="169582"/>
                  </a:cubicBezTo>
                  <a:cubicBezTo>
                    <a:pt x="79889" y="169582"/>
                    <a:pt x="79820" y="169513"/>
                    <a:pt x="79688" y="169513"/>
                  </a:cubicBezTo>
                  <a:cubicBezTo>
                    <a:pt x="79624" y="169449"/>
                    <a:pt x="79555" y="169449"/>
                    <a:pt x="79423" y="169381"/>
                  </a:cubicBezTo>
                  <a:cubicBezTo>
                    <a:pt x="79359" y="169381"/>
                    <a:pt x="79290" y="169317"/>
                    <a:pt x="79158" y="169317"/>
                  </a:cubicBezTo>
                  <a:cubicBezTo>
                    <a:pt x="79094" y="169248"/>
                    <a:pt x="79025" y="169248"/>
                    <a:pt x="78893" y="169184"/>
                  </a:cubicBezTo>
                  <a:cubicBezTo>
                    <a:pt x="78829" y="169184"/>
                    <a:pt x="78760" y="169116"/>
                    <a:pt x="78628" y="169116"/>
                  </a:cubicBezTo>
                  <a:cubicBezTo>
                    <a:pt x="78564" y="169052"/>
                    <a:pt x="78495" y="169052"/>
                    <a:pt x="78363" y="168983"/>
                  </a:cubicBezTo>
                  <a:cubicBezTo>
                    <a:pt x="78299" y="168983"/>
                    <a:pt x="78230" y="168983"/>
                    <a:pt x="78167" y="168920"/>
                  </a:cubicBezTo>
                  <a:cubicBezTo>
                    <a:pt x="78034" y="168920"/>
                    <a:pt x="77965" y="168851"/>
                    <a:pt x="77902" y="168851"/>
                  </a:cubicBezTo>
                  <a:cubicBezTo>
                    <a:pt x="77769" y="168787"/>
                    <a:pt x="77700" y="168787"/>
                    <a:pt x="77637" y="168787"/>
                  </a:cubicBezTo>
                  <a:cubicBezTo>
                    <a:pt x="77568" y="168718"/>
                    <a:pt x="77435" y="168718"/>
                    <a:pt x="77372" y="168655"/>
                  </a:cubicBezTo>
                  <a:cubicBezTo>
                    <a:pt x="77303" y="168655"/>
                    <a:pt x="77170" y="168655"/>
                    <a:pt x="77107" y="168586"/>
                  </a:cubicBezTo>
                  <a:cubicBezTo>
                    <a:pt x="77038" y="168586"/>
                    <a:pt x="76974" y="168522"/>
                    <a:pt x="76842" y="168522"/>
                  </a:cubicBezTo>
                  <a:cubicBezTo>
                    <a:pt x="76773" y="168522"/>
                    <a:pt x="76709" y="168453"/>
                    <a:pt x="76577" y="168453"/>
                  </a:cubicBezTo>
                  <a:cubicBezTo>
                    <a:pt x="73000" y="167393"/>
                    <a:pt x="68893" y="166598"/>
                    <a:pt x="64187" y="166201"/>
                  </a:cubicBezTo>
                  <a:cubicBezTo>
                    <a:pt x="62729" y="166137"/>
                    <a:pt x="61140" y="166005"/>
                    <a:pt x="59550" y="165803"/>
                  </a:cubicBezTo>
                  <a:cubicBezTo>
                    <a:pt x="57292" y="165566"/>
                    <a:pt x="54877" y="165328"/>
                    <a:pt x="52396" y="164995"/>
                  </a:cubicBezTo>
                  <a:close/>
                  <a:moveTo>
                    <a:pt x="99309" y="184210"/>
                  </a:moveTo>
                  <a:cubicBezTo>
                    <a:pt x="99416" y="184345"/>
                    <a:pt x="99523" y="184480"/>
                    <a:pt x="99629" y="184616"/>
                  </a:cubicBezTo>
                  <a:cubicBezTo>
                    <a:pt x="99527" y="184476"/>
                    <a:pt x="99419" y="184341"/>
                    <a:pt x="99309" y="184210"/>
                  </a:cubicBezTo>
                  <a:close/>
                  <a:moveTo>
                    <a:pt x="99560" y="184420"/>
                  </a:moveTo>
                  <a:cubicBezTo>
                    <a:pt x="99618" y="184490"/>
                    <a:pt x="99675" y="184559"/>
                    <a:pt x="99732" y="184628"/>
                  </a:cubicBezTo>
                  <a:lnTo>
                    <a:pt x="99732" y="184628"/>
                  </a:lnTo>
                  <a:cubicBezTo>
                    <a:pt x="99675" y="184559"/>
                    <a:pt x="99618" y="184489"/>
                    <a:pt x="99560" y="184420"/>
                  </a:cubicBezTo>
                  <a:close/>
                  <a:moveTo>
                    <a:pt x="165986" y="59447"/>
                  </a:moveTo>
                  <a:cubicBezTo>
                    <a:pt x="166393" y="59558"/>
                    <a:pt x="166808" y="59688"/>
                    <a:pt x="167197" y="59815"/>
                  </a:cubicBezTo>
                  <a:cubicBezTo>
                    <a:pt x="167992" y="60016"/>
                    <a:pt x="168787" y="60281"/>
                    <a:pt x="169582" y="60546"/>
                  </a:cubicBezTo>
                  <a:cubicBezTo>
                    <a:pt x="175543" y="62465"/>
                    <a:pt x="180975" y="64849"/>
                    <a:pt x="185480" y="68495"/>
                  </a:cubicBezTo>
                  <a:cubicBezTo>
                    <a:pt x="189984" y="72136"/>
                    <a:pt x="193493" y="77107"/>
                    <a:pt x="195745" y="84261"/>
                  </a:cubicBezTo>
                  <a:cubicBezTo>
                    <a:pt x="197732" y="90552"/>
                    <a:pt x="198728" y="97775"/>
                    <a:pt x="198728" y="105194"/>
                  </a:cubicBezTo>
                  <a:cubicBezTo>
                    <a:pt x="198728" y="116190"/>
                    <a:pt x="196476" y="127780"/>
                    <a:pt x="191574" y="137716"/>
                  </a:cubicBezTo>
                  <a:cubicBezTo>
                    <a:pt x="186736" y="147722"/>
                    <a:pt x="179184" y="156068"/>
                    <a:pt x="168718" y="160705"/>
                  </a:cubicBezTo>
                  <a:cubicBezTo>
                    <a:pt x="164680" y="162491"/>
                    <a:pt x="161500" y="166270"/>
                    <a:pt x="158649" y="170907"/>
                  </a:cubicBezTo>
                  <a:cubicBezTo>
                    <a:pt x="154346" y="177860"/>
                    <a:pt x="150832" y="186736"/>
                    <a:pt x="146195" y="193827"/>
                  </a:cubicBezTo>
                  <a:cubicBezTo>
                    <a:pt x="143943" y="197404"/>
                    <a:pt x="141362" y="200584"/>
                    <a:pt x="138315" y="202836"/>
                  </a:cubicBezTo>
                  <a:cubicBezTo>
                    <a:pt x="135268" y="205019"/>
                    <a:pt x="131754" y="206413"/>
                    <a:pt x="127515" y="206413"/>
                  </a:cubicBezTo>
                  <a:cubicBezTo>
                    <a:pt x="125729" y="206413"/>
                    <a:pt x="123805" y="206148"/>
                    <a:pt x="121754" y="205618"/>
                  </a:cubicBezTo>
                  <a:cubicBezTo>
                    <a:pt x="116783" y="204357"/>
                    <a:pt x="113143" y="201442"/>
                    <a:pt x="109831" y="197801"/>
                  </a:cubicBezTo>
                  <a:cubicBezTo>
                    <a:pt x="106980" y="194553"/>
                    <a:pt x="104399" y="190711"/>
                    <a:pt x="101415" y="186805"/>
                  </a:cubicBezTo>
                  <a:cubicBezTo>
                    <a:pt x="100873" y="186079"/>
                    <a:pt x="100327" y="185354"/>
                    <a:pt x="99732" y="184628"/>
                  </a:cubicBezTo>
                  <a:lnTo>
                    <a:pt x="99732" y="184628"/>
                  </a:lnTo>
                  <a:cubicBezTo>
                    <a:pt x="100656" y="185758"/>
                    <a:pt x="101469" y="186942"/>
                    <a:pt x="102343" y="188130"/>
                  </a:cubicBezTo>
                  <a:cubicBezTo>
                    <a:pt x="104929" y="191575"/>
                    <a:pt x="107245" y="194950"/>
                    <a:pt x="109762" y="197865"/>
                  </a:cubicBezTo>
                  <a:cubicBezTo>
                    <a:pt x="113074" y="201511"/>
                    <a:pt x="116720" y="204426"/>
                    <a:pt x="121754" y="205682"/>
                  </a:cubicBezTo>
                  <a:cubicBezTo>
                    <a:pt x="123805" y="206212"/>
                    <a:pt x="125729" y="206477"/>
                    <a:pt x="127515" y="206477"/>
                  </a:cubicBezTo>
                  <a:cubicBezTo>
                    <a:pt x="133212" y="206477"/>
                    <a:pt x="137584" y="204092"/>
                    <a:pt x="141293" y="200319"/>
                  </a:cubicBezTo>
                  <a:cubicBezTo>
                    <a:pt x="146794" y="194754"/>
                    <a:pt x="150636" y="186206"/>
                    <a:pt x="154611" y="178390"/>
                  </a:cubicBezTo>
                  <a:cubicBezTo>
                    <a:pt x="158585" y="170573"/>
                    <a:pt x="162692" y="163488"/>
                    <a:pt x="168787" y="160769"/>
                  </a:cubicBezTo>
                  <a:cubicBezTo>
                    <a:pt x="179253" y="156132"/>
                    <a:pt x="186805" y="147722"/>
                    <a:pt x="191707" y="137785"/>
                  </a:cubicBezTo>
                  <a:cubicBezTo>
                    <a:pt x="196540" y="127780"/>
                    <a:pt x="198861" y="116190"/>
                    <a:pt x="198861" y="105194"/>
                  </a:cubicBezTo>
                  <a:cubicBezTo>
                    <a:pt x="198861" y="97706"/>
                    <a:pt x="197801" y="90552"/>
                    <a:pt x="195814" y="84261"/>
                  </a:cubicBezTo>
                  <a:cubicBezTo>
                    <a:pt x="193625" y="77038"/>
                    <a:pt x="190048" y="72072"/>
                    <a:pt x="185543" y="68426"/>
                  </a:cubicBezTo>
                  <a:cubicBezTo>
                    <a:pt x="180774" y="64521"/>
                    <a:pt x="174945" y="62136"/>
                    <a:pt x="168522" y="60149"/>
                  </a:cubicBezTo>
                  <a:cubicBezTo>
                    <a:pt x="167677" y="59883"/>
                    <a:pt x="166832" y="59660"/>
                    <a:pt x="165986" y="5944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38" name="Google Shape;738;p38"/>
            <p:cNvSpPr/>
            <p:nvPr/>
          </p:nvSpPr>
          <p:spPr>
            <a:xfrm>
              <a:off x="1293825" y="238125"/>
              <a:ext cx="5029550" cy="5236500"/>
            </a:xfrm>
            <a:custGeom>
              <a:avLst/>
              <a:gdLst/>
              <a:ahLst/>
              <a:cxnLst/>
              <a:rect l="l" t="t" r="r" b="b"/>
              <a:pathLst>
                <a:path w="201182" h="209460" extrusionOk="0">
                  <a:moveTo>
                    <a:pt x="83466" y="69"/>
                  </a:moveTo>
                  <a:cubicBezTo>
                    <a:pt x="84462" y="69"/>
                    <a:pt x="85522" y="132"/>
                    <a:pt x="86645" y="201"/>
                  </a:cubicBezTo>
                  <a:cubicBezTo>
                    <a:pt x="90291" y="599"/>
                    <a:pt x="93604" y="3116"/>
                    <a:pt x="96847" y="6889"/>
                  </a:cubicBezTo>
                  <a:cubicBezTo>
                    <a:pt x="99433" y="9873"/>
                    <a:pt x="101950" y="13582"/>
                    <a:pt x="104531" y="17689"/>
                  </a:cubicBezTo>
                  <a:cubicBezTo>
                    <a:pt x="105061" y="18484"/>
                    <a:pt x="105591" y="19279"/>
                    <a:pt x="106121" y="20138"/>
                  </a:cubicBezTo>
                  <a:cubicBezTo>
                    <a:pt x="106190" y="20339"/>
                    <a:pt x="106322" y="20472"/>
                    <a:pt x="106455" y="20668"/>
                  </a:cubicBezTo>
                  <a:cubicBezTo>
                    <a:pt x="106518" y="20800"/>
                    <a:pt x="106651" y="21002"/>
                    <a:pt x="106783" y="21198"/>
                  </a:cubicBezTo>
                  <a:cubicBezTo>
                    <a:pt x="106852" y="21330"/>
                    <a:pt x="106985" y="21532"/>
                    <a:pt x="107048" y="21664"/>
                  </a:cubicBezTo>
                  <a:cubicBezTo>
                    <a:pt x="107181" y="21860"/>
                    <a:pt x="107313" y="22062"/>
                    <a:pt x="107382" y="22194"/>
                  </a:cubicBezTo>
                  <a:lnTo>
                    <a:pt x="107446" y="22258"/>
                  </a:lnTo>
                  <a:cubicBezTo>
                    <a:pt x="107515" y="22459"/>
                    <a:pt x="107647" y="22591"/>
                    <a:pt x="107711" y="22724"/>
                  </a:cubicBezTo>
                  <a:cubicBezTo>
                    <a:pt x="107780" y="22788"/>
                    <a:pt x="107780" y="22856"/>
                    <a:pt x="107843" y="22856"/>
                  </a:cubicBezTo>
                  <a:lnTo>
                    <a:pt x="108044" y="23254"/>
                  </a:lnTo>
                  <a:cubicBezTo>
                    <a:pt x="108108" y="23317"/>
                    <a:pt x="108108" y="23386"/>
                    <a:pt x="108177" y="23450"/>
                  </a:cubicBezTo>
                  <a:cubicBezTo>
                    <a:pt x="108241" y="23582"/>
                    <a:pt x="108309" y="23651"/>
                    <a:pt x="108373" y="23784"/>
                  </a:cubicBezTo>
                  <a:cubicBezTo>
                    <a:pt x="108442" y="23847"/>
                    <a:pt x="108506" y="23916"/>
                    <a:pt x="108506" y="23980"/>
                  </a:cubicBezTo>
                  <a:cubicBezTo>
                    <a:pt x="108574" y="24112"/>
                    <a:pt x="108638" y="24181"/>
                    <a:pt x="108707" y="24314"/>
                  </a:cubicBezTo>
                  <a:cubicBezTo>
                    <a:pt x="108771" y="24377"/>
                    <a:pt x="108839" y="24446"/>
                    <a:pt x="108903" y="24579"/>
                  </a:cubicBezTo>
                  <a:cubicBezTo>
                    <a:pt x="108972" y="24642"/>
                    <a:pt x="109035" y="24775"/>
                    <a:pt x="109035" y="24844"/>
                  </a:cubicBezTo>
                  <a:cubicBezTo>
                    <a:pt x="109104" y="24907"/>
                    <a:pt x="109168" y="25040"/>
                    <a:pt x="109237" y="25109"/>
                  </a:cubicBezTo>
                  <a:cubicBezTo>
                    <a:pt x="109300" y="25172"/>
                    <a:pt x="109369" y="25305"/>
                    <a:pt x="109369" y="25374"/>
                  </a:cubicBezTo>
                  <a:cubicBezTo>
                    <a:pt x="109433" y="25437"/>
                    <a:pt x="109502" y="25570"/>
                    <a:pt x="109565" y="25639"/>
                  </a:cubicBezTo>
                  <a:cubicBezTo>
                    <a:pt x="109634" y="25702"/>
                    <a:pt x="109698" y="25835"/>
                    <a:pt x="109767" y="25904"/>
                  </a:cubicBezTo>
                  <a:cubicBezTo>
                    <a:pt x="109830" y="25967"/>
                    <a:pt x="109899" y="26100"/>
                    <a:pt x="109899" y="26169"/>
                  </a:cubicBezTo>
                  <a:cubicBezTo>
                    <a:pt x="109963" y="26301"/>
                    <a:pt x="110032" y="26365"/>
                    <a:pt x="110095" y="26434"/>
                  </a:cubicBezTo>
                  <a:cubicBezTo>
                    <a:pt x="110164" y="26497"/>
                    <a:pt x="110228" y="26630"/>
                    <a:pt x="110297" y="26762"/>
                  </a:cubicBezTo>
                  <a:cubicBezTo>
                    <a:pt x="110297" y="26831"/>
                    <a:pt x="110360" y="26895"/>
                    <a:pt x="110429" y="26963"/>
                  </a:cubicBezTo>
                  <a:cubicBezTo>
                    <a:pt x="110493" y="27096"/>
                    <a:pt x="110562" y="27160"/>
                    <a:pt x="110625" y="27292"/>
                  </a:cubicBezTo>
                  <a:cubicBezTo>
                    <a:pt x="110694" y="27361"/>
                    <a:pt x="110694" y="27425"/>
                    <a:pt x="110758" y="27493"/>
                  </a:cubicBezTo>
                  <a:cubicBezTo>
                    <a:pt x="110827" y="27626"/>
                    <a:pt x="110890" y="27690"/>
                    <a:pt x="110959" y="27822"/>
                  </a:cubicBezTo>
                  <a:cubicBezTo>
                    <a:pt x="111023" y="27891"/>
                    <a:pt x="111092" y="27954"/>
                    <a:pt x="111092" y="28023"/>
                  </a:cubicBezTo>
                  <a:cubicBezTo>
                    <a:pt x="111155" y="28156"/>
                    <a:pt x="111224" y="28219"/>
                    <a:pt x="111357" y="28352"/>
                  </a:cubicBezTo>
                  <a:cubicBezTo>
                    <a:pt x="111357" y="28421"/>
                    <a:pt x="111420" y="28484"/>
                    <a:pt x="111420" y="28553"/>
                  </a:cubicBezTo>
                  <a:cubicBezTo>
                    <a:pt x="111553" y="28686"/>
                    <a:pt x="111622" y="28749"/>
                    <a:pt x="111685" y="28882"/>
                  </a:cubicBezTo>
                  <a:cubicBezTo>
                    <a:pt x="111685" y="28951"/>
                    <a:pt x="111754" y="28951"/>
                    <a:pt x="111754" y="29014"/>
                  </a:cubicBezTo>
                  <a:lnTo>
                    <a:pt x="111818" y="29083"/>
                  </a:lnTo>
                  <a:cubicBezTo>
                    <a:pt x="111887" y="29147"/>
                    <a:pt x="111950" y="29279"/>
                    <a:pt x="112019" y="29412"/>
                  </a:cubicBezTo>
                  <a:cubicBezTo>
                    <a:pt x="112083" y="29481"/>
                    <a:pt x="112083" y="29544"/>
                    <a:pt x="112152" y="29613"/>
                  </a:cubicBezTo>
                  <a:cubicBezTo>
                    <a:pt x="112215" y="29677"/>
                    <a:pt x="112284" y="29809"/>
                    <a:pt x="112348" y="29942"/>
                  </a:cubicBezTo>
                  <a:lnTo>
                    <a:pt x="112480" y="30074"/>
                  </a:lnTo>
                  <a:cubicBezTo>
                    <a:pt x="112549" y="30207"/>
                    <a:pt x="112681" y="30339"/>
                    <a:pt x="112745" y="30472"/>
                  </a:cubicBezTo>
                  <a:cubicBezTo>
                    <a:pt x="112745" y="30541"/>
                    <a:pt x="112814" y="30604"/>
                    <a:pt x="112814" y="30604"/>
                  </a:cubicBezTo>
                  <a:cubicBezTo>
                    <a:pt x="112946" y="30737"/>
                    <a:pt x="113010" y="30869"/>
                    <a:pt x="113079" y="31002"/>
                  </a:cubicBezTo>
                  <a:lnTo>
                    <a:pt x="113211" y="31134"/>
                  </a:lnTo>
                  <a:lnTo>
                    <a:pt x="113408" y="31532"/>
                  </a:lnTo>
                  <a:cubicBezTo>
                    <a:pt x="113476" y="31532"/>
                    <a:pt x="113540" y="31600"/>
                    <a:pt x="113540" y="31664"/>
                  </a:cubicBezTo>
                  <a:cubicBezTo>
                    <a:pt x="113609" y="31797"/>
                    <a:pt x="113741" y="31865"/>
                    <a:pt x="113805" y="31998"/>
                  </a:cubicBezTo>
                  <a:cubicBezTo>
                    <a:pt x="113805" y="32062"/>
                    <a:pt x="113874" y="32130"/>
                    <a:pt x="113874" y="32194"/>
                  </a:cubicBezTo>
                  <a:cubicBezTo>
                    <a:pt x="114006" y="32263"/>
                    <a:pt x="114070" y="32395"/>
                    <a:pt x="114139" y="32528"/>
                  </a:cubicBezTo>
                  <a:cubicBezTo>
                    <a:pt x="114202" y="32591"/>
                    <a:pt x="114202" y="32660"/>
                    <a:pt x="114271" y="32660"/>
                  </a:cubicBezTo>
                  <a:cubicBezTo>
                    <a:pt x="114335" y="32793"/>
                    <a:pt x="114404" y="32925"/>
                    <a:pt x="114536" y="33058"/>
                  </a:cubicBezTo>
                  <a:cubicBezTo>
                    <a:pt x="114536" y="33058"/>
                    <a:pt x="114600" y="33121"/>
                    <a:pt x="114600" y="33190"/>
                  </a:cubicBezTo>
                  <a:cubicBezTo>
                    <a:pt x="114732" y="33323"/>
                    <a:pt x="114801" y="33386"/>
                    <a:pt x="114865" y="33519"/>
                  </a:cubicBezTo>
                  <a:cubicBezTo>
                    <a:pt x="114934" y="33588"/>
                    <a:pt x="114934" y="33651"/>
                    <a:pt x="114997" y="33720"/>
                  </a:cubicBezTo>
                  <a:cubicBezTo>
                    <a:pt x="115066" y="33784"/>
                    <a:pt x="115130" y="33916"/>
                    <a:pt x="115199" y="34049"/>
                  </a:cubicBezTo>
                  <a:cubicBezTo>
                    <a:pt x="115262" y="34049"/>
                    <a:pt x="115331" y="34118"/>
                    <a:pt x="115331" y="34181"/>
                  </a:cubicBezTo>
                  <a:cubicBezTo>
                    <a:pt x="115395" y="34314"/>
                    <a:pt x="115527" y="34383"/>
                    <a:pt x="115596" y="34515"/>
                  </a:cubicBezTo>
                  <a:cubicBezTo>
                    <a:pt x="115596" y="34579"/>
                    <a:pt x="115660" y="34648"/>
                    <a:pt x="115729" y="34711"/>
                  </a:cubicBezTo>
                  <a:cubicBezTo>
                    <a:pt x="115792" y="34780"/>
                    <a:pt x="115861" y="34913"/>
                    <a:pt x="115925" y="34976"/>
                  </a:cubicBezTo>
                  <a:cubicBezTo>
                    <a:pt x="115994" y="35045"/>
                    <a:pt x="115994" y="35109"/>
                    <a:pt x="116057" y="35178"/>
                  </a:cubicBezTo>
                  <a:cubicBezTo>
                    <a:pt x="116126" y="35310"/>
                    <a:pt x="116259" y="35374"/>
                    <a:pt x="116322" y="35506"/>
                  </a:cubicBezTo>
                  <a:cubicBezTo>
                    <a:pt x="116322" y="35575"/>
                    <a:pt x="116391" y="35575"/>
                    <a:pt x="116455" y="35639"/>
                  </a:cubicBezTo>
                  <a:cubicBezTo>
                    <a:pt x="116524" y="35771"/>
                    <a:pt x="116587" y="35840"/>
                    <a:pt x="116656" y="35973"/>
                  </a:cubicBezTo>
                  <a:cubicBezTo>
                    <a:pt x="116720" y="36036"/>
                    <a:pt x="116720" y="36105"/>
                    <a:pt x="116789" y="36105"/>
                  </a:cubicBezTo>
                  <a:cubicBezTo>
                    <a:pt x="116852" y="36237"/>
                    <a:pt x="116921" y="36370"/>
                    <a:pt x="117053" y="36434"/>
                  </a:cubicBezTo>
                  <a:cubicBezTo>
                    <a:pt x="117053" y="36502"/>
                    <a:pt x="117117" y="36566"/>
                    <a:pt x="117186" y="36635"/>
                  </a:cubicBezTo>
                  <a:cubicBezTo>
                    <a:pt x="117250" y="36699"/>
                    <a:pt x="117318" y="36831"/>
                    <a:pt x="117382" y="36900"/>
                  </a:cubicBezTo>
                  <a:cubicBezTo>
                    <a:pt x="117451" y="36964"/>
                    <a:pt x="117451" y="37032"/>
                    <a:pt x="117515" y="37096"/>
                  </a:cubicBezTo>
                  <a:cubicBezTo>
                    <a:pt x="117583" y="37165"/>
                    <a:pt x="117647" y="37297"/>
                    <a:pt x="117780" y="37361"/>
                  </a:cubicBezTo>
                  <a:cubicBezTo>
                    <a:pt x="117780" y="37430"/>
                    <a:pt x="117848" y="37493"/>
                    <a:pt x="117912" y="37493"/>
                  </a:cubicBezTo>
                  <a:cubicBezTo>
                    <a:pt x="117981" y="37626"/>
                    <a:pt x="118044" y="37695"/>
                    <a:pt x="118113" y="37827"/>
                  </a:cubicBezTo>
                  <a:lnTo>
                    <a:pt x="118246" y="37960"/>
                  </a:lnTo>
                  <a:cubicBezTo>
                    <a:pt x="118309" y="38092"/>
                    <a:pt x="118378" y="38156"/>
                    <a:pt x="118511" y="38288"/>
                  </a:cubicBezTo>
                  <a:lnTo>
                    <a:pt x="118643" y="38421"/>
                  </a:lnTo>
                  <a:cubicBezTo>
                    <a:pt x="118707" y="38490"/>
                    <a:pt x="118776" y="38622"/>
                    <a:pt x="118839" y="38686"/>
                  </a:cubicBezTo>
                  <a:cubicBezTo>
                    <a:pt x="118908" y="38755"/>
                    <a:pt x="118908" y="38818"/>
                    <a:pt x="118972" y="38887"/>
                  </a:cubicBezTo>
                  <a:lnTo>
                    <a:pt x="119237" y="39152"/>
                  </a:lnTo>
                  <a:cubicBezTo>
                    <a:pt x="119237" y="39216"/>
                    <a:pt x="119306" y="39216"/>
                    <a:pt x="119369" y="39285"/>
                  </a:cubicBezTo>
                  <a:cubicBezTo>
                    <a:pt x="119438" y="39348"/>
                    <a:pt x="119502" y="39481"/>
                    <a:pt x="119571" y="39550"/>
                  </a:cubicBezTo>
                  <a:cubicBezTo>
                    <a:pt x="119634" y="39613"/>
                    <a:pt x="119634" y="39682"/>
                    <a:pt x="119703" y="39746"/>
                  </a:cubicBezTo>
                  <a:lnTo>
                    <a:pt x="119899" y="39947"/>
                  </a:lnTo>
                  <a:lnTo>
                    <a:pt x="120101" y="40143"/>
                  </a:lnTo>
                  <a:cubicBezTo>
                    <a:pt x="123211" y="43657"/>
                    <a:pt x="126592" y="46704"/>
                    <a:pt x="130366" y="48755"/>
                  </a:cubicBezTo>
                  <a:cubicBezTo>
                    <a:pt x="136990" y="52464"/>
                    <a:pt x="143879" y="54849"/>
                    <a:pt x="150572" y="56704"/>
                  </a:cubicBezTo>
                  <a:cubicBezTo>
                    <a:pt x="150636" y="56773"/>
                    <a:pt x="150768" y="56773"/>
                    <a:pt x="150837" y="56773"/>
                  </a:cubicBezTo>
                  <a:cubicBezTo>
                    <a:pt x="150901" y="56836"/>
                    <a:pt x="150901" y="56836"/>
                    <a:pt x="150970" y="56836"/>
                  </a:cubicBezTo>
                  <a:cubicBezTo>
                    <a:pt x="151033" y="56836"/>
                    <a:pt x="151102" y="56905"/>
                    <a:pt x="151235" y="56905"/>
                  </a:cubicBezTo>
                  <a:cubicBezTo>
                    <a:pt x="151235" y="56905"/>
                    <a:pt x="151298" y="56905"/>
                    <a:pt x="151367" y="56969"/>
                  </a:cubicBezTo>
                  <a:cubicBezTo>
                    <a:pt x="151431" y="56969"/>
                    <a:pt x="151500" y="56969"/>
                    <a:pt x="151563" y="57038"/>
                  </a:cubicBezTo>
                  <a:lnTo>
                    <a:pt x="151765" y="57038"/>
                  </a:lnTo>
                  <a:cubicBezTo>
                    <a:pt x="151828" y="57101"/>
                    <a:pt x="151897" y="57101"/>
                    <a:pt x="151961" y="57101"/>
                  </a:cubicBezTo>
                  <a:cubicBezTo>
                    <a:pt x="152030" y="57101"/>
                    <a:pt x="152093" y="57170"/>
                    <a:pt x="152162" y="57170"/>
                  </a:cubicBezTo>
                  <a:cubicBezTo>
                    <a:pt x="152226" y="57170"/>
                    <a:pt x="152295" y="57234"/>
                    <a:pt x="152358" y="57234"/>
                  </a:cubicBezTo>
                  <a:cubicBezTo>
                    <a:pt x="152427" y="57234"/>
                    <a:pt x="152491" y="57234"/>
                    <a:pt x="152560" y="57303"/>
                  </a:cubicBezTo>
                  <a:lnTo>
                    <a:pt x="152756" y="57303"/>
                  </a:lnTo>
                  <a:cubicBezTo>
                    <a:pt x="152825" y="57366"/>
                    <a:pt x="152888" y="57366"/>
                    <a:pt x="152957" y="57366"/>
                  </a:cubicBezTo>
                  <a:cubicBezTo>
                    <a:pt x="153021" y="57366"/>
                    <a:pt x="153090" y="57435"/>
                    <a:pt x="153153" y="57435"/>
                  </a:cubicBezTo>
                  <a:cubicBezTo>
                    <a:pt x="153222" y="57435"/>
                    <a:pt x="153286" y="57435"/>
                    <a:pt x="153354" y="57499"/>
                  </a:cubicBezTo>
                  <a:cubicBezTo>
                    <a:pt x="153418" y="57499"/>
                    <a:pt x="153487" y="57499"/>
                    <a:pt x="153551" y="57568"/>
                  </a:cubicBezTo>
                  <a:lnTo>
                    <a:pt x="153752" y="57568"/>
                  </a:lnTo>
                  <a:cubicBezTo>
                    <a:pt x="153816" y="57631"/>
                    <a:pt x="153884" y="57631"/>
                    <a:pt x="153948" y="57631"/>
                  </a:cubicBezTo>
                  <a:cubicBezTo>
                    <a:pt x="154017" y="57631"/>
                    <a:pt x="154081" y="57700"/>
                    <a:pt x="154149" y="57700"/>
                  </a:cubicBezTo>
                  <a:cubicBezTo>
                    <a:pt x="154213" y="57700"/>
                    <a:pt x="154282" y="57700"/>
                    <a:pt x="154345" y="57764"/>
                  </a:cubicBezTo>
                  <a:lnTo>
                    <a:pt x="154547" y="57764"/>
                  </a:lnTo>
                  <a:cubicBezTo>
                    <a:pt x="154610" y="57833"/>
                    <a:pt x="154679" y="57833"/>
                    <a:pt x="154743" y="57833"/>
                  </a:cubicBezTo>
                  <a:cubicBezTo>
                    <a:pt x="154812" y="57833"/>
                    <a:pt x="154875" y="57896"/>
                    <a:pt x="154944" y="57896"/>
                  </a:cubicBezTo>
                  <a:cubicBezTo>
                    <a:pt x="155008" y="57896"/>
                    <a:pt x="155077" y="57896"/>
                    <a:pt x="155140" y="57965"/>
                  </a:cubicBezTo>
                  <a:lnTo>
                    <a:pt x="155342" y="57965"/>
                  </a:lnTo>
                  <a:cubicBezTo>
                    <a:pt x="155405" y="58029"/>
                    <a:pt x="155474" y="58029"/>
                    <a:pt x="155538" y="58029"/>
                  </a:cubicBezTo>
                  <a:cubicBezTo>
                    <a:pt x="155607" y="58029"/>
                    <a:pt x="155670" y="58098"/>
                    <a:pt x="155739" y="58098"/>
                  </a:cubicBezTo>
                  <a:cubicBezTo>
                    <a:pt x="155803" y="58098"/>
                    <a:pt x="155872" y="58098"/>
                    <a:pt x="155935" y="58161"/>
                  </a:cubicBezTo>
                  <a:lnTo>
                    <a:pt x="156137" y="58161"/>
                  </a:lnTo>
                  <a:cubicBezTo>
                    <a:pt x="156200" y="58230"/>
                    <a:pt x="156269" y="58230"/>
                    <a:pt x="156333" y="58230"/>
                  </a:cubicBezTo>
                  <a:cubicBezTo>
                    <a:pt x="156402" y="58230"/>
                    <a:pt x="156465" y="58294"/>
                    <a:pt x="156534" y="58294"/>
                  </a:cubicBezTo>
                  <a:cubicBezTo>
                    <a:pt x="156598" y="58294"/>
                    <a:pt x="156667" y="58294"/>
                    <a:pt x="156730" y="58363"/>
                  </a:cubicBezTo>
                  <a:lnTo>
                    <a:pt x="156932" y="58363"/>
                  </a:lnTo>
                  <a:cubicBezTo>
                    <a:pt x="156995" y="58426"/>
                    <a:pt x="157064" y="58426"/>
                    <a:pt x="157128" y="58426"/>
                  </a:cubicBezTo>
                  <a:cubicBezTo>
                    <a:pt x="157197" y="58426"/>
                    <a:pt x="157260" y="58495"/>
                    <a:pt x="157329" y="58495"/>
                  </a:cubicBezTo>
                  <a:cubicBezTo>
                    <a:pt x="157393" y="58495"/>
                    <a:pt x="157462" y="58495"/>
                    <a:pt x="157525" y="58559"/>
                  </a:cubicBezTo>
                  <a:lnTo>
                    <a:pt x="157727" y="58559"/>
                  </a:lnTo>
                  <a:cubicBezTo>
                    <a:pt x="157790" y="58628"/>
                    <a:pt x="157859" y="58628"/>
                    <a:pt x="157923" y="58628"/>
                  </a:cubicBezTo>
                  <a:cubicBezTo>
                    <a:pt x="157991" y="58628"/>
                    <a:pt x="158055" y="58691"/>
                    <a:pt x="158124" y="58691"/>
                  </a:cubicBezTo>
                  <a:cubicBezTo>
                    <a:pt x="158188" y="58691"/>
                    <a:pt x="158256" y="58691"/>
                    <a:pt x="158320" y="58760"/>
                  </a:cubicBezTo>
                  <a:lnTo>
                    <a:pt x="158521" y="58760"/>
                  </a:lnTo>
                  <a:cubicBezTo>
                    <a:pt x="158585" y="58824"/>
                    <a:pt x="158654" y="58824"/>
                    <a:pt x="158718" y="58824"/>
                  </a:cubicBezTo>
                  <a:cubicBezTo>
                    <a:pt x="158786" y="58824"/>
                    <a:pt x="158850" y="58893"/>
                    <a:pt x="158919" y="58893"/>
                  </a:cubicBezTo>
                  <a:cubicBezTo>
                    <a:pt x="158982" y="58893"/>
                    <a:pt x="159051" y="58893"/>
                    <a:pt x="159115" y="58956"/>
                  </a:cubicBezTo>
                  <a:lnTo>
                    <a:pt x="159247" y="58956"/>
                  </a:lnTo>
                  <a:cubicBezTo>
                    <a:pt x="159380" y="59025"/>
                    <a:pt x="159449" y="59025"/>
                    <a:pt x="159512" y="59025"/>
                  </a:cubicBezTo>
                  <a:cubicBezTo>
                    <a:pt x="159581" y="59025"/>
                    <a:pt x="159645" y="59025"/>
                    <a:pt x="159645" y="59089"/>
                  </a:cubicBezTo>
                  <a:cubicBezTo>
                    <a:pt x="159777" y="59089"/>
                    <a:pt x="159846" y="59089"/>
                    <a:pt x="159910" y="59158"/>
                  </a:cubicBezTo>
                  <a:lnTo>
                    <a:pt x="160042" y="59158"/>
                  </a:lnTo>
                  <a:cubicBezTo>
                    <a:pt x="160175" y="59158"/>
                    <a:pt x="160244" y="59221"/>
                    <a:pt x="160307" y="59221"/>
                  </a:cubicBezTo>
                  <a:cubicBezTo>
                    <a:pt x="160376" y="59221"/>
                    <a:pt x="160440" y="59221"/>
                    <a:pt x="160440" y="59290"/>
                  </a:cubicBezTo>
                  <a:cubicBezTo>
                    <a:pt x="160572" y="59290"/>
                    <a:pt x="160641" y="59290"/>
                    <a:pt x="160705" y="59354"/>
                  </a:cubicBezTo>
                  <a:lnTo>
                    <a:pt x="160837" y="59354"/>
                  </a:lnTo>
                  <a:cubicBezTo>
                    <a:pt x="160970" y="59354"/>
                    <a:pt x="161039" y="59422"/>
                    <a:pt x="161102" y="59422"/>
                  </a:cubicBezTo>
                  <a:lnTo>
                    <a:pt x="161235" y="59422"/>
                  </a:lnTo>
                  <a:cubicBezTo>
                    <a:pt x="161367" y="59486"/>
                    <a:pt x="161436" y="59486"/>
                    <a:pt x="161500" y="59555"/>
                  </a:cubicBezTo>
                  <a:lnTo>
                    <a:pt x="161632" y="59555"/>
                  </a:lnTo>
                  <a:cubicBezTo>
                    <a:pt x="161765" y="59555"/>
                    <a:pt x="161834" y="59619"/>
                    <a:pt x="161966" y="59619"/>
                  </a:cubicBezTo>
                  <a:lnTo>
                    <a:pt x="162030" y="59619"/>
                  </a:lnTo>
                  <a:cubicBezTo>
                    <a:pt x="162162" y="59687"/>
                    <a:pt x="162231" y="59687"/>
                    <a:pt x="162364" y="59751"/>
                  </a:cubicBezTo>
                  <a:lnTo>
                    <a:pt x="162427" y="59751"/>
                  </a:lnTo>
                  <a:cubicBezTo>
                    <a:pt x="162560" y="59751"/>
                    <a:pt x="162628" y="59820"/>
                    <a:pt x="162761" y="59820"/>
                  </a:cubicBezTo>
                  <a:lnTo>
                    <a:pt x="162825" y="59820"/>
                  </a:lnTo>
                  <a:cubicBezTo>
                    <a:pt x="162957" y="59884"/>
                    <a:pt x="163090" y="59884"/>
                    <a:pt x="163158" y="59952"/>
                  </a:cubicBezTo>
                  <a:lnTo>
                    <a:pt x="163222" y="59952"/>
                  </a:lnTo>
                  <a:cubicBezTo>
                    <a:pt x="163354" y="59952"/>
                    <a:pt x="163423" y="60016"/>
                    <a:pt x="163556" y="60016"/>
                  </a:cubicBezTo>
                  <a:cubicBezTo>
                    <a:pt x="163688" y="60085"/>
                    <a:pt x="163821" y="60085"/>
                    <a:pt x="163953" y="60149"/>
                  </a:cubicBezTo>
                  <a:cubicBezTo>
                    <a:pt x="164086" y="60149"/>
                    <a:pt x="164218" y="60217"/>
                    <a:pt x="164351" y="60217"/>
                  </a:cubicBezTo>
                  <a:cubicBezTo>
                    <a:pt x="164483" y="60281"/>
                    <a:pt x="164616" y="60281"/>
                    <a:pt x="164748" y="60350"/>
                  </a:cubicBezTo>
                  <a:cubicBezTo>
                    <a:pt x="164881" y="60350"/>
                    <a:pt x="165013" y="60413"/>
                    <a:pt x="165146" y="60413"/>
                  </a:cubicBezTo>
                  <a:cubicBezTo>
                    <a:pt x="165278" y="60413"/>
                    <a:pt x="165411" y="60482"/>
                    <a:pt x="165543" y="60482"/>
                  </a:cubicBezTo>
                  <a:cubicBezTo>
                    <a:pt x="165676" y="60546"/>
                    <a:pt x="165739" y="60546"/>
                    <a:pt x="165872" y="60615"/>
                  </a:cubicBezTo>
                  <a:cubicBezTo>
                    <a:pt x="166137" y="60678"/>
                    <a:pt x="166338" y="60747"/>
                    <a:pt x="166603" y="60811"/>
                  </a:cubicBezTo>
                  <a:cubicBezTo>
                    <a:pt x="167663" y="61076"/>
                    <a:pt x="168723" y="61341"/>
                    <a:pt x="169783" y="61675"/>
                  </a:cubicBezTo>
                  <a:lnTo>
                    <a:pt x="171373" y="62072"/>
                  </a:lnTo>
                  <a:cubicBezTo>
                    <a:pt x="177530" y="63927"/>
                    <a:pt x="183164" y="66179"/>
                    <a:pt x="187801" y="69820"/>
                  </a:cubicBezTo>
                  <a:cubicBezTo>
                    <a:pt x="192438" y="73397"/>
                    <a:pt x="196078" y="78368"/>
                    <a:pt x="198267" y="85655"/>
                  </a:cubicBezTo>
                  <a:cubicBezTo>
                    <a:pt x="200122" y="91813"/>
                    <a:pt x="201113" y="98903"/>
                    <a:pt x="201113" y="106254"/>
                  </a:cubicBezTo>
                  <a:cubicBezTo>
                    <a:pt x="201113" y="117451"/>
                    <a:pt x="198797" y="129306"/>
                    <a:pt x="193826" y="139444"/>
                  </a:cubicBezTo>
                  <a:cubicBezTo>
                    <a:pt x="188861" y="149645"/>
                    <a:pt x="181176" y="158257"/>
                    <a:pt x="170445" y="162894"/>
                  </a:cubicBezTo>
                  <a:cubicBezTo>
                    <a:pt x="166338" y="164680"/>
                    <a:pt x="163090" y="168522"/>
                    <a:pt x="160244" y="173228"/>
                  </a:cubicBezTo>
                  <a:cubicBezTo>
                    <a:pt x="155935" y="180249"/>
                    <a:pt x="152427" y="189322"/>
                    <a:pt x="147854" y="196609"/>
                  </a:cubicBezTo>
                  <a:cubicBezTo>
                    <a:pt x="145538" y="200255"/>
                    <a:pt x="143021" y="203434"/>
                    <a:pt x="139973" y="205750"/>
                  </a:cubicBezTo>
                  <a:cubicBezTo>
                    <a:pt x="136926" y="208003"/>
                    <a:pt x="133349" y="209396"/>
                    <a:pt x="129110" y="209396"/>
                  </a:cubicBezTo>
                  <a:cubicBezTo>
                    <a:pt x="127318" y="209396"/>
                    <a:pt x="125400" y="209195"/>
                    <a:pt x="123344" y="208665"/>
                  </a:cubicBezTo>
                  <a:cubicBezTo>
                    <a:pt x="118309" y="207409"/>
                    <a:pt x="114732" y="204362"/>
                    <a:pt x="111489" y="200520"/>
                  </a:cubicBezTo>
                  <a:cubicBezTo>
                    <a:pt x="108771" y="197340"/>
                    <a:pt x="106322" y="193498"/>
                    <a:pt x="103604" y="189656"/>
                  </a:cubicBezTo>
                  <a:cubicBezTo>
                    <a:pt x="102676" y="188395"/>
                    <a:pt x="101818" y="187139"/>
                    <a:pt x="100821" y="185946"/>
                  </a:cubicBezTo>
                  <a:cubicBezTo>
                    <a:pt x="100625" y="185681"/>
                    <a:pt x="100493" y="185480"/>
                    <a:pt x="100291" y="185215"/>
                  </a:cubicBezTo>
                  <a:cubicBezTo>
                    <a:pt x="100095" y="185019"/>
                    <a:pt x="99963" y="184818"/>
                    <a:pt x="99762" y="184553"/>
                  </a:cubicBezTo>
                  <a:cubicBezTo>
                    <a:pt x="99565" y="184357"/>
                    <a:pt x="99364" y="184155"/>
                    <a:pt x="99232" y="183959"/>
                  </a:cubicBezTo>
                  <a:cubicBezTo>
                    <a:pt x="99035" y="183694"/>
                    <a:pt x="98834" y="183493"/>
                    <a:pt x="98638" y="183297"/>
                  </a:cubicBezTo>
                  <a:cubicBezTo>
                    <a:pt x="98437" y="183095"/>
                    <a:pt x="98304" y="182830"/>
                    <a:pt x="98108" y="182634"/>
                  </a:cubicBezTo>
                  <a:lnTo>
                    <a:pt x="98039" y="182634"/>
                  </a:lnTo>
                  <a:cubicBezTo>
                    <a:pt x="97907" y="182433"/>
                    <a:pt x="97711" y="182237"/>
                    <a:pt x="97509" y="182035"/>
                  </a:cubicBezTo>
                  <a:cubicBezTo>
                    <a:pt x="97509" y="181972"/>
                    <a:pt x="97446" y="181972"/>
                    <a:pt x="97446" y="181903"/>
                  </a:cubicBezTo>
                  <a:cubicBezTo>
                    <a:pt x="97244" y="181770"/>
                    <a:pt x="97112" y="181574"/>
                    <a:pt x="96916" y="181373"/>
                  </a:cubicBezTo>
                  <a:lnTo>
                    <a:pt x="96783" y="181240"/>
                  </a:lnTo>
                  <a:cubicBezTo>
                    <a:pt x="96651" y="181108"/>
                    <a:pt x="96518" y="180975"/>
                    <a:pt x="96386" y="180779"/>
                  </a:cubicBezTo>
                  <a:cubicBezTo>
                    <a:pt x="96317" y="180779"/>
                    <a:pt x="96253" y="180711"/>
                    <a:pt x="96184" y="180647"/>
                  </a:cubicBezTo>
                  <a:cubicBezTo>
                    <a:pt x="96121" y="180578"/>
                    <a:pt x="96121" y="180514"/>
                    <a:pt x="96052" y="180514"/>
                  </a:cubicBezTo>
                  <a:cubicBezTo>
                    <a:pt x="95988" y="180382"/>
                    <a:pt x="95856" y="180313"/>
                    <a:pt x="95787" y="180249"/>
                  </a:cubicBezTo>
                  <a:lnTo>
                    <a:pt x="95591" y="180048"/>
                  </a:lnTo>
                  <a:lnTo>
                    <a:pt x="95193" y="179651"/>
                  </a:lnTo>
                  <a:cubicBezTo>
                    <a:pt x="95125" y="179587"/>
                    <a:pt x="95061" y="179518"/>
                    <a:pt x="94928" y="179455"/>
                  </a:cubicBezTo>
                  <a:cubicBezTo>
                    <a:pt x="94860" y="179322"/>
                    <a:pt x="94727" y="179190"/>
                    <a:pt x="94595" y="179121"/>
                  </a:cubicBezTo>
                  <a:cubicBezTo>
                    <a:pt x="94531" y="179057"/>
                    <a:pt x="94462" y="178925"/>
                    <a:pt x="94330" y="178856"/>
                  </a:cubicBezTo>
                  <a:cubicBezTo>
                    <a:pt x="94266" y="178792"/>
                    <a:pt x="94134" y="178660"/>
                    <a:pt x="94001" y="178591"/>
                  </a:cubicBezTo>
                  <a:cubicBezTo>
                    <a:pt x="93932" y="178458"/>
                    <a:pt x="93800" y="178395"/>
                    <a:pt x="93736" y="178326"/>
                  </a:cubicBezTo>
                  <a:cubicBezTo>
                    <a:pt x="93604" y="178262"/>
                    <a:pt x="93535" y="178130"/>
                    <a:pt x="93402" y="178061"/>
                  </a:cubicBezTo>
                  <a:lnTo>
                    <a:pt x="93137" y="177796"/>
                  </a:lnTo>
                  <a:cubicBezTo>
                    <a:pt x="93005" y="177732"/>
                    <a:pt x="92941" y="177663"/>
                    <a:pt x="92809" y="177531"/>
                  </a:cubicBezTo>
                  <a:cubicBezTo>
                    <a:pt x="92740" y="177467"/>
                    <a:pt x="92607" y="177398"/>
                    <a:pt x="92544" y="177335"/>
                  </a:cubicBezTo>
                  <a:cubicBezTo>
                    <a:pt x="92475" y="177266"/>
                    <a:pt x="92342" y="177202"/>
                    <a:pt x="92279" y="177070"/>
                  </a:cubicBezTo>
                  <a:cubicBezTo>
                    <a:pt x="92146" y="177001"/>
                    <a:pt x="92014" y="176937"/>
                    <a:pt x="91945" y="176868"/>
                  </a:cubicBezTo>
                  <a:cubicBezTo>
                    <a:pt x="91812" y="176805"/>
                    <a:pt x="91749" y="176672"/>
                    <a:pt x="91680" y="176603"/>
                  </a:cubicBezTo>
                  <a:cubicBezTo>
                    <a:pt x="91547" y="176540"/>
                    <a:pt x="91415" y="176471"/>
                    <a:pt x="91351" y="176407"/>
                  </a:cubicBezTo>
                  <a:cubicBezTo>
                    <a:pt x="91219" y="176338"/>
                    <a:pt x="91150" y="176275"/>
                    <a:pt x="91086" y="176206"/>
                  </a:cubicBezTo>
                  <a:cubicBezTo>
                    <a:pt x="90954" y="176074"/>
                    <a:pt x="90821" y="176010"/>
                    <a:pt x="90752" y="175941"/>
                  </a:cubicBezTo>
                  <a:cubicBezTo>
                    <a:pt x="90620" y="175877"/>
                    <a:pt x="90556" y="175809"/>
                    <a:pt x="90488" y="175745"/>
                  </a:cubicBezTo>
                  <a:cubicBezTo>
                    <a:pt x="90355" y="175676"/>
                    <a:pt x="90223" y="175612"/>
                    <a:pt x="90090" y="175480"/>
                  </a:cubicBezTo>
                  <a:cubicBezTo>
                    <a:pt x="90026" y="175480"/>
                    <a:pt x="89958" y="175411"/>
                    <a:pt x="89894" y="175347"/>
                  </a:cubicBezTo>
                  <a:cubicBezTo>
                    <a:pt x="89762" y="175279"/>
                    <a:pt x="89629" y="175146"/>
                    <a:pt x="89497" y="175083"/>
                  </a:cubicBezTo>
                  <a:cubicBezTo>
                    <a:pt x="89428" y="175014"/>
                    <a:pt x="89364" y="175014"/>
                    <a:pt x="89295" y="174950"/>
                  </a:cubicBezTo>
                  <a:cubicBezTo>
                    <a:pt x="89163" y="174881"/>
                    <a:pt x="89030" y="174818"/>
                    <a:pt x="88898" y="174685"/>
                  </a:cubicBezTo>
                  <a:cubicBezTo>
                    <a:pt x="88834" y="174685"/>
                    <a:pt x="88765" y="174616"/>
                    <a:pt x="88702" y="174553"/>
                  </a:cubicBezTo>
                  <a:lnTo>
                    <a:pt x="88304" y="174351"/>
                  </a:lnTo>
                  <a:cubicBezTo>
                    <a:pt x="88235" y="174288"/>
                    <a:pt x="88172" y="174219"/>
                    <a:pt x="88103" y="174219"/>
                  </a:cubicBezTo>
                  <a:cubicBezTo>
                    <a:pt x="87970" y="174086"/>
                    <a:pt x="87838" y="174023"/>
                    <a:pt x="87705" y="173954"/>
                  </a:cubicBezTo>
                  <a:cubicBezTo>
                    <a:pt x="87642" y="173954"/>
                    <a:pt x="87573" y="173890"/>
                    <a:pt x="87509" y="173821"/>
                  </a:cubicBezTo>
                  <a:cubicBezTo>
                    <a:pt x="87377" y="173758"/>
                    <a:pt x="87244" y="173689"/>
                    <a:pt x="87175" y="173625"/>
                  </a:cubicBezTo>
                  <a:cubicBezTo>
                    <a:pt x="87043" y="173625"/>
                    <a:pt x="86979" y="173556"/>
                    <a:pt x="86910" y="173493"/>
                  </a:cubicBezTo>
                  <a:cubicBezTo>
                    <a:pt x="86778" y="173424"/>
                    <a:pt x="86645" y="173360"/>
                    <a:pt x="86582" y="173291"/>
                  </a:cubicBezTo>
                  <a:cubicBezTo>
                    <a:pt x="86449" y="173291"/>
                    <a:pt x="86380" y="173228"/>
                    <a:pt x="86317" y="173159"/>
                  </a:cubicBezTo>
                  <a:cubicBezTo>
                    <a:pt x="86184" y="173095"/>
                    <a:pt x="86116" y="173026"/>
                    <a:pt x="85983" y="173026"/>
                  </a:cubicBezTo>
                  <a:cubicBezTo>
                    <a:pt x="85919" y="172963"/>
                    <a:pt x="85851" y="172894"/>
                    <a:pt x="85718" y="172894"/>
                  </a:cubicBezTo>
                  <a:cubicBezTo>
                    <a:pt x="85654" y="172830"/>
                    <a:pt x="85522" y="172761"/>
                    <a:pt x="85389" y="172698"/>
                  </a:cubicBezTo>
                  <a:cubicBezTo>
                    <a:pt x="85321" y="172629"/>
                    <a:pt x="85257" y="172629"/>
                    <a:pt x="85188" y="172565"/>
                  </a:cubicBezTo>
                  <a:cubicBezTo>
                    <a:pt x="85056" y="172496"/>
                    <a:pt x="84923" y="172496"/>
                    <a:pt x="84860" y="172433"/>
                  </a:cubicBezTo>
                  <a:cubicBezTo>
                    <a:pt x="84727" y="172364"/>
                    <a:pt x="84658" y="172364"/>
                    <a:pt x="84595" y="172300"/>
                  </a:cubicBezTo>
                  <a:cubicBezTo>
                    <a:pt x="84462" y="172231"/>
                    <a:pt x="84393" y="172168"/>
                    <a:pt x="84261" y="172168"/>
                  </a:cubicBezTo>
                  <a:cubicBezTo>
                    <a:pt x="84197" y="172099"/>
                    <a:pt x="84065" y="172035"/>
                    <a:pt x="83996" y="172035"/>
                  </a:cubicBezTo>
                  <a:cubicBezTo>
                    <a:pt x="83932" y="171966"/>
                    <a:pt x="83800" y="171903"/>
                    <a:pt x="83667" y="171903"/>
                  </a:cubicBezTo>
                  <a:cubicBezTo>
                    <a:pt x="83598" y="171834"/>
                    <a:pt x="83535" y="171834"/>
                    <a:pt x="83466" y="171770"/>
                  </a:cubicBezTo>
                  <a:cubicBezTo>
                    <a:pt x="83333" y="171701"/>
                    <a:pt x="83201" y="171701"/>
                    <a:pt x="83137" y="171638"/>
                  </a:cubicBezTo>
                  <a:cubicBezTo>
                    <a:pt x="83068" y="171569"/>
                    <a:pt x="82936" y="171569"/>
                    <a:pt x="82872" y="171505"/>
                  </a:cubicBezTo>
                  <a:cubicBezTo>
                    <a:pt x="82803" y="171505"/>
                    <a:pt x="82671" y="171437"/>
                    <a:pt x="82607" y="171373"/>
                  </a:cubicBezTo>
                  <a:cubicBezTo>
                    <a:pt x="82475" y="171373"/>
                    <a:pt x="82406" y="171304"/>
                    <a:pt x="82342" y="171304"/>
                  </a:cubicBezTo>
                  <a:cubicBezTo>
                    <a:pt x="82210" y="171240"/>
                    <a:pt x="82141" y="171240"/>
                    <a:pt x="82008" y="171172"/>
                  </a:cubicBezTo>
                  <a:cubicBezTo>
                    <a:pt x="81945" y="171108"/>
                    <a:pt x="81876" y="171108"/>
                    <a:pt x="81812" y="171039"/>
                  </a:cubicBezTo>
                  <a:cubicBezTo>
                    <a:pt x="81680" y="171039"/>
                    <a:pt x="81611" y="170975"/>
                    <a:pt x="81479" y="170975"/>
                  </a:cubicBezTo>
                  <a:cubicBezTo>
                    <a:pt x="81415" y="170907"/>
                    <a:pt x="81346" y="170907"/>
                    <a:pt x="81214" y="170843"/>
                  </a:cubicBezTo>
                  <a:cubicBezTo>
                    <a:pt x="81150" y="170843"/>
                    <a:pt x="81017" y="170774"/>
                    <a:pt x="80949" y="170774"/>
                  </a:cubicBezTo>
                  <a:cubicBezTo>
                    <a:pt x="80885" y="170710"/>
                    <a:pt x="80753" y="170710"/>
                    <a:pt x="80684" y="170642"/>
                  </a:cubicBezTo>
                  <a:cubicBezTo>
                    <a:pt x="80620" y="170642"/>
                    <a:pt x="80488" y="170578"/>
                    <a:pt x="80419" y="170578"/>
                  </a:cubicBezTo>
                  <a:cubicBezTo>
                    <a:pt x="80355" y="170509"/>
                    <a:pt x="80223" y="170509"/>
                    <a:pt x="80154" y="170446"/>
                  </a:cubicBezTo>
                  <a:cubicBezTo>
                    <a:pt x="80090" y="170446"/>
                    <a:pt x="79958" y="170377"/>
                    <a:pt x="79889" y="170377"/>
                  </a:cubicBezTo>
                  <a:cubicBezTo>
                    <a:pt x="79825" y="170313"/>
                    <a:pt x="79693" y="170313"/>
                    <a:pt x="79624" y="170313"/>
                  </a:cubicBezTo>
                  <a:cubicBezTo>
                    <a:pt x="79560" y="170244"/>
                    <a:pt x="79428" y="170244"/>
                    <a:pt x="79359" y="170181"/>
                  </a:cubicBezTo>
                  <a:cubicBezTo>
                    <a:pt x="79295" y="170181"/>
                    <a:pt x="79163" y="170112"/>
                    <a:pt x="79094" y="170112"/>
                  </a:cubicBezTo>
                  <a:cubicBezTo>
                    <a:pt x="79030" y="170112"/>
                    <a:pt x="78961" y="170048"/>
                    <a:pt x="78829" y="170048"/>
                  </a:cubicBezTo>
                  <a:cubicBezTo>
                    <a:pt x="78765" y="169979"/>
                    <a:pt x="78696" y="169979"/>
                    <a:pt x="78564" y="169979"/>
                  </a:cubicBezTo>
                  <a:cubicBezTo>
                    <a:pt x="78500" y="169916"/>
                    <a:pt x="78431" y="169916"/>
                    <a:pt x="78368" y="169847"/>
                  </a:cubicBezTo>
                  <a:cubicBezTo>
                    <a:pt x="78235" y="169847"/>
                    <a:pt x="78166" y="169847"/>
                    <a:pt x="78103" y="169783"/>
                  </a:cubicBezTo>
                  <a:cubicBezTo>
                    <a:pt x="74457" y="168723"/>
                    <a:pt x="70350" y="167992"/>
                    <a:pt x="65649" y="167663"/>
                  </a:cubicBezTo>
                  <a:cubicBezTo>
                    <a:pt x="61871" y="167398"/>
                    <a:pt x="57700" y="167001"/>
                    <a:pt x="53259" y="166402"/>
                  </a:cubicBezTo>
                  <a:lnTo>
                    <a:pt x="53196" y="166402"/>
                  </a:lnTo>
                  <a:cubicBezTo>
                    <a:pt x="53196" y="166402"/>
                    <a:pt x="53196" y="166338"/>
                    <a:pt x="53127" y="166338"/>
                  </a:cubicBezTo>
                  <a:cubicBezTo>
                    <a:pt x="50943" y="166073"/>
                    <a:pt x="48691" y="165740"/>
                    <a:pt x="46439" y="165342"/>
                  </a:cubicBezTo>
                  <a:cubicBezTo>
                    <a:pt x="38818" y="164017"/>
                    <a:pt x="31002" y="162030"/>
                    <a:pt x="23980" y="159380"/>
                  </a:cubicBezTo>
                  <a:cubicBezTo>
                    <a:pt x="17292" y="156731"/>
                    <a:pt x="11261" y="153487"/>
                    <a:pt x="7022" y="149248"/>
                  </a:cubicBezTo>
                  <a:cubicBezTo>
                    <a:pt x="2719" y="145072"/>
                    <a:pt x="69" y="139974"/>
                    <a:pt x="69" y="133811"/>
                  </a:cubicBezTo>
                  <a:cubicBezTo>
                    <a:pt x="69" y="133217"/>
                    <a:pt x="132" y="132618"/>
                    <a:pt x="132" y="131956"/>
                  </a:cubicBezTo>
                  <a:cubicBezTo>
                    <a:pt x="530" y="127716"/>
                    <a:pt x="2650" y="124076"/>
                    <a:pt x="5697" y="120763"/>
                  </a:cubicBezTo>
                  <a:cubicBezTo>
                    <a:pt x="7022" y="119370"/>
                    <a:pt x="8548" y="118045"/>
                    <a:pt x="10201" y="116789"/>
                  </a:cubicBezTo>
                  <a:cubicBezTo>
                    <a:pt x="10731" y="116322"/>
                    <a:pt x="11330" y="115861"/>
                    <a:pt x="11993" y="115464"/>
                  </a:cubicBezTo>
                  <a:cubicBezTo>
                    <a:pt x="12125" y="115263"/>
                    <a:pt x="12321" y="115130"/>
                    <a:pt x="12523" y="114998"/>
                  </a:cubicBezTo>
                  <a:lnTo>
                    <a:pt x="13116" y="114600"/>
                  </a:lnTo>
                  <a:lnTo>
                    <a:pt x="13185" y="114600"/>
                  </a:lnTo>
                  <a:cubicBezTo>
                    <a:pt x="13317" y="114468"/>
                    <a:pt x="13514" y="114335"/>
                    <a:pt x="13715" y="114203"/>
                  </a:cubicBezTo>
                  <a:lnTo>
                    <a:pt x="13847" y="114070"/>
                  </a:lnTo>
                  <a:cubicBezTo>
                    <a:pt x="13980" y="114007"/>
                    <a:pt x="14112" y="113874"/>
                    <a:pt x="14308" y="113805"/>
                  </a:cubicBezTo>
                  <a:cubicBezTo>
                    <a:pt x="14377" y="113742"/>
                    <a:pt x="14441" y="113673"/>
                    <a:pt x="14510" y="113673"/>
                  </a:cubicBezTo>
                  <a:cubicBezTo>
                    <a:pt x="14642" y="113540"/>
                    <a:pt x="14775" y="113477"/>
                    <a:pt x="14907" y="113408"/>
                  </a:cubicBezTo>
                  <a:cubicBezTo>
                    <a:pt x="14971" y="113344"/>
                    <a:pt x="15103" y="113275"/>
                    <a:pt x="15172" y="113212"/>
                  </a:cubicBezTo>
                  <a:cubicBezTo>
                    <a:pt x="15305" y="113143"/>
                    <a:pt x="15437" y="113010"/>
                    <a:pt x="15570" y="112947"/>
                  </a:cubicBezTo>
                  <a:cubicBezTo>
                    <a:pt x="15633" y="112878"/>
                    <a:pt x="15766" y="112814"/>
                    <a:pt x="15835" y="112745"/>
                  </a:cubicBezTo>
                  <a:cubicBezTo>
                    <a:pt x="15967" y="112682"/>
                    <a:pt x="16100" y="112613"/>
                    <a:pt x="16163" y="112549"/>
                  </a:cubicBezTo>
                  <a:lnTo>
                    <a:pt x="16561" y="112348"/>
                  </a:lnTo>
                  <a:cubicBezTo>
                    <a:pt x="16630" y="112284"/>
                    <a:pt x="16762" y="112215"/>
                    <a:pt x="16826" y="112152"/>
                  </a:cubicBezTo>
                  <a:cubicBezTo>
                    <a:pt x="16958" y="112083"/>
                    <a:pt x="17091" y="111950"/>
                    <a:pt x="17223" y="111887"/>
                  </a:cubicBezTo>
                  <a:cubicBezTo>
                    <a:pt x="17292" y="111818"/>
                    <a:pt x="17356" y="111818"/>
                    <a:pt x="17488" y="111754"/>
                  </a:cubicBezTo>
                  <a:cubicBezTo>
                    <a:pt x="17621" y="111622"/>
                    <a:pt x="17753" y="111553"/>
                    <a:pt x="17886" y="111489"/>
                  </a:cubicBezTo>
                  <a:cubicBezTo>
                    <a:pt x="17954" y="111420"/>
                    <a:pt x="18087" y="111357"/>
                    <a:pt x="18151" y="111288"/>
                  </a:cubicBezTo>
                  <a:cubicBezTo>
                    <a:pt x="18283" y="111224"/>
                    <a:pt x="18415" y="111156"/>
                    <a:pt x="18548" y="111023"/>
                  </a:cubicBezTo>
                  <a:cubicBezTo>
                    <a:pt x="18680" y="111023"/>
                    <a:pt x="18749" y="110959"/>
                    <a:pt x="18813" y="110891"/>
                  </a:cubicBezTo>
                  <a:cubicBezTo>
                    <a:pt x="18945" y="110827"/>
                    <a:pt x="19147" y="110694"/>
                    <a:pt x="19279" y="110626"/>
                  </a:cubicBezTo>
                  <a:cubicBezTo>
                    <a:pt x="19343" y="110562"/>
                    <a:pt x="19412" y="110562"/>
                    <a:pt x="19475" y="110493"/>
                  </a:cubicBezTo>
                  <a:cubicBezTo>
                    <a:pt x="19677" y="110361"/>
                    <a:pt x="19809" y="110297"/>
                    <a:pt x="19942" y="110228"/>
                  </a:cubicBezTo>
                  <a:cubicBezTo>
                    <a:pt x="20005" y="110165"/>
                    <a:pt x="20138" y="110096"/>
                    <a:pt x="20207" y="110096"/>
                  </a:cubicBezTo>
                  <a:cubicBezTo>
                    <a:pt x="20339" y="109963"/>
                    <a:pt x="20535" y="109900"/>
                    <a:pt x="20668" y="109767"/>
                  </a:cubicBezTo>
                  <a:cubicBezTo>
                    <a:pt x="20737" y="109767"/>
                    <a:pt x="20800" y="109698"/>
                    <a:pt x="20869" y="109635"/>
                  </a:cubicBezTo>
                  <a:cubicBezTo>
                    <a:pt x="21065" y="109566"/>
                    <a:pt x="21198" y="109433"/>
                    <a:pt x="21399" y="109370"/>
                  </a:cubicBezTo>
                  <a:cubicBezTo>
                    <a:pt x="21463" y="109301"/>
                    <a:pt x="21532" y="109301"/>
                    <a:pt x="21595" y="109237"/>
                  </a:cubicBezTo>
                  <a:cubicBezTo>
                    <a:pt x="21728" y="109105"/>
                    <a:pt x="21929" y="109036"/>
                    <a:pt x="22061" y="108903"/>
                  </a:cubicBezTo>
                  <a:cubicBezTo>
                    <a:pt x="22125" y="108903"/>
                    <a:pt x="22258" y="108840"/>
                    <a:pt x="22326" y="108771"/>
                  </a:cubicBezTo>
                  <a:cubicBezTo>
                    <a:pt x="22459" y="108707"/>
                    <a:pt x="22655" y="108575"/>
                    <a:pt x="22787" y="108506"/>
                  </a:cubicBezTo>
                  <a:cubicBezTo>
                    <a:pt x="22856" y="108442"/>
                    <a:pt x="22920" y="108442"/>
                    <a:pt x="22989" y="108373"/>
                  </a:cubicBezTo>
                  <a:cubicBezTo>
                    <a:pt x="23185" y="108241"/>
                    <a:pt x="23386" y="108177"/>
                    <a:pt x="23519" y="108045"/>
                  </a:cubicBezTo>
                  <a:cubicBezTo>
                    <a:pt x="23582" y="108045"/>
                    <a:pt x="23651" y="107976"/>
                    <a:pt x="23715" y="107976"/>
                  </a:cubicBezTo>
                  <a:cubicBezTo>
                    <a:pt x="23784" y="107912"/>
                    <a:pt x="23784" y="107912"/>
                    <a:pt x="23847" y="107912"/>
                  </a:cubicBezTo>
                  <a:cubicBezTo>
                    <a:pt x="23980" y="107780"/>
                    <a:pt x="24112" y="107711"/>
                    <a:pt x="24245" y="107647"/>
                  </a:cubicBezTo>
                  <a:cubicBezTo>
                    <a:pt x="24314" y="107578"/>
                    <a:pt x="24377" y="107578"/>
                    <a:pt x="24446" y="107515"/>
                  </a:cubicBezTo>
                  <a:cubicBezTo>
                    <a:pt x="24642" y="107382"/>
                    <a:pt x="24844" y="107313"/>
                    <a:pt x="24976" y="107181"/>
                  </a:cubicBezTo>
                  <a:cubicBezTo>
                    <a:pt x="25040" y="107181"/>
                    <a:pt x="25109" y="107117"/>
                    <a:pt x="25172" y="107048"/>
                  </a:cubicBezTo>
                  <a:cubicBezTo>
                    <a:pt x="25374" y="106985"/>
                    <a:pt x="25570" y="106852"/>
                    <a:pt x="25702" y="106783"/>
                  </a:cubicBezTo>
                  <a:cubicBezTo>
                    <a:pt x="25771" y="106720"/>
                    <a:pt x="25835" y="106651"/>
                    <a:pt x="25904" y="106651"/>
                  </a:cubicBezTo>
                  <a:cubicBezTo>
                    <a:pt x="26100" y="106519"/>
                    <a:pt x="26301" y="106455"/>
                    <a:pt x="26497" y="106322"/>
                  </a:cubicBezTo>
                  <a:cubicBezTo>
                    <a:pt x="26566" y="106254"/>
                    <a:pt x="26630" y="106254"/>
                    <a:pt x="26698" y="106190"/>
                  </a:cubicBezTo>
                  <a:cubicBezTo>
                    <a:pt x="26831" y="106057"/>
                    <a:pt x="27027" y="105989"/>
                    <a:pt x="27228" y="105856"/>
                  </a:cubicBezTo>
                  <a:cubicBezTo>
                    <a:pt x="27292" y="105856"/>
                    <a:pt x="27361" y="105792"/>
                    <a:pt x="27424" y="105724"/>
                  </a:cubicBezTo>
                  <a:cubicBezTo>
                    <a:pt x="27626" y="105660"/>
                    <a:pt x="27758" y="105528"/>
                    <a:pt x="27954" y="105395"/>
                  </a:cubicBezTo>
                  <a:cubicBezTo>
                    <a:pt x="28023" y="105395"/>
                    <a:pt x="28087" y="105326"/>
                    <a:pt x="28156" y="105326"/>
                  </a:cubicBezTo>
                  <a:cubicBezTo>
                    <a:pt x="28352" y="105194"/>
                    <a:pt x="28553" y="105061"/>
                    <a:pt x="28686" y="104929"/>
                  </a:cubicBezTo>
                  <a:cubicBezTo>
                    <a:pt x="28749" y="104929"/>
                    <a:pt x="28818" y="104865"/>
                    <a:pt x="28882" y="104865"/>
                  </a:cubicBezTo>
                  <a:lnTo>
                    <a:pt x="29481" y="104468"/>
                  </a:lnTo>
                  <a:cubicBezTo>
                    <a:pt x="29481" y="104468"/>
                    <a:pt x="29544" y="104399"/>
                    <a:pt x="29613" y="104399"/>
                  </a:cubicBezTo>
                  <a:lnTo>
                    <a:pt x="30207" y="104001"/>
                  </a:lnTo>
                  <a:cubicBezTo>
                    <a:pt x="30276" y="104001"/>
                    <a:pt x="30339" y="103938"/>
                    <a:pt x="30408" y="103869"/>
                  </a:cubicBezTo>
                  <a:cubicBezTo>
                    <a:pt x="30541" y="103805"/>
                    <a:pt x="30737" y="103673"/>
                    <a:pt x="30938" y="103540"/>
                  </a:cubicBezTo>
                  <a:cubicBezTo>
                    <a:pt x="31002" y="103471"/>
                    <a:pt x="31070" y="103471"/>
                    <a:pt x="31134" y="103408"/>
                  </a:cubicBezTo>
                  <a:cubicBezTo>
                    <a:pt x="31335" y="103275"/>
                    <a:pt x="31468" y="103206"/>
                    <a:pt x="31664" y="103074"/>
                  </a:cubicBezTo>
                  <a:cubicBezTo>
                    <a:pt x="31733" y="103010"/>
                    <a:pt x="31796" y="103010"/>
                    <a:pt x="31865" y="102941"/>
                  </a:cubicBezTo>
                  <a:cubicBezTo>
                    <a:pt x="32061" y="102809"/>
                    <a:pt x="32194" y="102676"/>
                    <a:pt x="32395" y="102544"/>
                  </a:cubicBezTo>
                  <a:cubicBezTo>
                    <a:pt x="32459" y="102544"/>
                    <a:pt x="32528" y="102480"/>
                    <a:pt x="32591" y="102411"/>
                  </a:cubicBezTo>
                  <a:cubicBezTo>
                    <a:pt x="32793" y="102279"/>
                    <a:pt x="32989" y="102215"/>
                    <a:pt x="33121" y="102083"/>
                  </a:cubicBezTo>
                  <a:cubicBezTo>
                    <a:pt x="33190" y="102014"/>
                    <a:pt x="33254" y="101950"/>
                    <a:pt x="33323" y="101950"/>
                  </a:cubicBezTo>
                  <a:cubicBezTo>
                    <a:pt x="33519" y="101818"/>
                    <a:pt x="33720" y="101685"/>
                    <a:pt x="33853" y="101553"/>
                  </a:cubicBezTo>
                  <a:cubicBezTo>
                    <a:pt x="33916" y="101484"/>
                    <a:pt x="33985" y="101420"/>
                    <a:pt x="34049" y="101420"/>
                  </a:cubicBezTo>
                  <a:cubicBezTo>
                    <a:pt x="34250" y="101288"/>
                    <a:pt x="34446" y="101155"/>
                    <a:pt x="34579" y="101023"/>
                  </a:cubicBezTo>
                  <a:cubicBezTo>
                    <a:pt x="34648" y="100954"/>
                    <a:pt x="34711" y="100891"/>
                    <a:pt x="34780" y="100891"/>
                  </a:cubicBezTo>
                  <a:cubicBezTo>
                    <a:pt x="34976" y="100758"/>
                    <a:pt x="35109" y="100626"/>
                    <a:pt x="35310" y="100493"/>
                  </a:cubicBezTo>
                  <a:lnTo>
                    <a:pt x="35506" y="100292"/>
                  </a:lnTo>
                  <a:cubicBezTo>
                    <a:pt x="35639" y="100159"/>
                    <a:pt x="35840" y="100027"/>
                    <a:pt x="36036" y="99894"/>
                  </a:cubicBezTo>
                  <a:cubicBezTo>
                    <a:pt x="36105" y="99831"/>
                    <a:pt x="36169" y="99831"/>
                    <a:pt x="36237" y="99762"/>
                  </a:cubicBezTo>
                  <a:cubicBezTo>
                    <a:pt x="36370" y="99629"/>
                    <a:pt x="36566" y="99497"/>
                    <a:pt x="36698" y="99301"/>
                  </a:cubicBezTo>
                  <a:cubicBezTo>
                    <a:pt x="36767" y="99301"/>
                    <a:pt x="36831" y="99232"/>
                    <a:pt x="36900" y="99168"/>
                  </a:cubicBezTo>
                  <a:cubicBezTo>
                    <a:pt x="37096" y="99036"/>
                    <a:pt x="37228" y="98834"/>
                    <a:pt x="37430" y="98702"/>
                  </a:cubicBezTo>
                  <a:cubicBezTo>
                    <a:pt x="37430" y="98638"/>
                    <a:pt x="37493" y="98638"/>
                    <a:pt x="37562" y="98569"/>
                  </a:cubicBezTo>
                  <a:cubicBezTo>
                    <a:pt x="37758" y="98373"/>
                    <a:pt x="37891" y="98241"/>
                    <a:pt x="38092" y="98108"/>
                  </a:cubicBezTo>
                  <a:lnTo>
                    <a:pt x="38288" y="97907"/>
                  </a:lnTo>
                  <a:cubicBezTo>
                    <a:pt x="38421" y="97774"/>
                    <a:pt x="38553" y="97578"/>
                    <a:pt x="38755" y="97446"/>
                  </a:cubicBezTo>
                  <a:cubicBezTo>
                    <a:pt x="38818" y="97377"/>
                    <a:pt x="38887" y="97313"/>
                    <a:pt x="38887" y="97245"/>
                  </a:cubicBezTo>
                  <a:cubicBezTo>
                    <a:pt x="39083" y="97048"/>
                    <a:pt x="39216" y="96916"/>
                    <a:pt x="39348" y="96715"/>
                  </a:cubicBezTo>
                  <a:lnTo>
                    <a:pt x="39550" y="96518"/>
                  </a:lnTo>
                  <a:cubicBezTo>
                    <a:pt x="39682" y="96317"/>
                    <a:pt x="39815" y="96185"/>
                    <a:pt x="39947" y="95989"/>
                  </a:cubicBezTo>
                  <a:cubicBezTo>
                    <a:pt x="42862" y="92343"/>
                    <a:pt x="44981" y="87509"/>
                    <a:pt x="46704" y="81945"/>
                  </a:cubicBezTo>
                  <a:cubicBezTo>
                    <a:pt x="47430" y="79560"/>
                    <a:pt x="48092" y="77043"/>
                    <a:pt x="48691" y="74457"/>
                  </a:cubicBezTo>
                  <a:lnTo>
                    <a:pt x="48691" y="74324"/>
                  </a:lnTo>
                  <a:cubicBezTo>
                    <a:pt x="48691" y="74261"/>
                    <a:pt x="48755" y="74128"/>
                    <a:pt x="48755" y="73996"/>
                  </a:cubicBezTo>
                  <a:cubicBezTo>
                    <a:pt x="48824" y="73863"/>
                    <a:pt x="48824" y="73731"/>
                    <a:pt x="48887" y="73598"/>
                  </a:cubicBezTo>
                  <a:lnTo>
                    <a:pt x="48887" y="73530"/>
                  </a:lnTo>
                  <a:cubicBezTo>
                    <a:pt x="48887" y="73397"/>
                    <a:pt x="48956" y="73265"/>
                    <a:pt x="48956" y="73132"/>
                  </a:cubicBezTo>
                  <a:cubicBezTo>
                    <a:pt x="48956" y="73000"/>
                    <a:pt x="49020" y="72867"/>
                    <a:pt x="49020" y="72735"/>
                  </a:cubicBezTo>
                  <a:cubicBezTo>
                    <a:pt x="49088" y="72602"/>
                    <a:pt x="49088" y="72470"/>
                    <a:pt x="49152" y="72337"/>
                  </a:cubicBezTo>
                  <a:lnTo>
                    <a:pt x="49152" y="72274"/>
                  </a:lnTo>
                  <a:cubicBezTo>
                    <a:pt x="49152" y="72141"/>
                    <a:pt x="49221" y="72009"/>
                    <a:pt x="49221" y="71940"/>
                  </a:cubicBezTo>
                  <a:lnTo>
                    <a:pt x="49221" y="71876"/>
                  </a:lnTo>
                  <a:cubicBezTo>
                    <a:pt x="49285" y="71744"/>
                    <a:pt x="49285" y="71611"/>
                    <a:pt x="49285" y="71479"/>
                  </a:cubicBezTo>
                  <a:cubicBezTo>
                    <a:pt x="49285" y="71479"/>
                    <a:pt x="49285" y="71410"/>
                    <a:pt x="49353" y="71410"/>
                  </a:cubicBezTo>
                  <a:cubicBezTo>
                    <a:pt x="49353" y="71277"/>
                    <a:pt x="49353" y="71145"/>
                    <a:pt x="49417" y="71081"/>
                  </a:cubicBezTo>
                  <a:lnTo>
                    <a:pt x="49417" y="70949"/>
                  </a:lnTo>
                  <a:cubicBezTo>
                    <a:pt x="49417" y="70816"/>
                    <a:pt x="49486" y="70747"/>
                    <a:pt x="49486" y="70615"/>
                  </a:cubicBezTo>
                  <a:lnTo>
                    <a:pt x="49486" y="70482"/>
                  </a:lnTo>
                  <a:cubicBezTo>
                    <a:pt x="49550" y="70419"/>
                    <a:pt x="49550" y="70286"/>
                    <a:pt x="49550" y="70217"/>
                  </a:cubicBezTo>
                  <a:cubicBezTo>
                    <a:pt x="49550" y="70154"/>
                    <a:pt x="49618" y="70085"/>
                    <a:pt x="49618" y="70085"/>
                  </a:cubicBezTo>
                  <a:cubicBezTo>
                    <a:pt x="49618" y="69952"/>
                    <a:pt x="49618" y="69820"/>
                    <a:pt x="49682" y="69756"/>
                  </a:cubicBezTo>
                  <a:lnTo>
                    <a:pt x="49682" y="69624"/>
                  </a:lnTo>
                  <a:cubicBezTo>
                    <a:pt x="49682" y="69491"/>
                    <a:pt x="49751" y="69423"/>
                    <a:pt x="49751" y="69290"/>
                  </a:cubicBezTo>
                  <a:lnTo>
                    <a:pt x="49751" y="69158"/>
                  </a:lnTo>
                  <a:cubicBezTo>
                    <a:pt x="49815" y="69025"/>
                    <a:pt x="49815" y="68961"/>
                    <a:pt x="49815" y="68829"/>
                  </a:cubicBezTo>
                  <a:cubicBezTo>
                    <a:pt x="49815" y="68760"/>
                    <a:pt x="49815" y="68760"/>
                    <a:pt x="49883" y="68696"/>
                  </a:cubicBezTo>
                  <a:lnTo>
                    <a:pt x="49883" y="68363"/>
                  </a:lnTo>
                  <a:cubicBezTo>
                    <a:pt x="49947" y="68363"/>
                    <a:pt x="49947" y="68299"/>
                    <a:pt x="49947" y="68230"/>
                  </a:cubicBezTo>
                  <a:cubicBezTo>
                    <a:pt x="49947" y="68098"/>
                    <a:pt x="50016" y="68034"/>
                    <a:pt x="50016" y="67902"/>
                  </a:cubicBezTo>
                  <a:lnTo>
                    <a:pt x="50016" y="67769"/>
                  </a:lnTo>
                  <a:cubicBezTo>
                    <a:pt x="50079" y="67637"/>
                    <a:pt x="50079" y="67568"/>
                    <a:pt x="50079" y="67435"/>
                  </a:cubicBezTo>
                  <a:cubicBezTo>
                    <a:pt x="50079" y="67372"/>
                    <a:pt x="50079" y="67303"/>
                    <a:pt x="50148" y="67303"/>
                  </a:cubicBezTo>
                  <a:lnTo>
                    <a:pt x="50148" y="66974"/>
                  </a:lnTo>
                  <a:cubicBezTo>
                    <a:pt x="50212" y="66905"/>
                    <a:pt x="50212" y="66842"/>
                    <a:pt x="50212" y="66773"/>
                  </a:cubicBezTo>
                  <a:cubicBezTo>
                    <a:pt x="50212" y="66709"/>
                    <a:pt x="50212" y="66577"/>
                    <a:pt x="50281" y="66508"/>
                  </a:cubicBezTo>
                  <a:lnTo>
                    <a:pt x="50281" y="66312"/>
                  </a:lnTo>
                  <a:cubicBezTo>
                    <a:pt x="50281" y="66243"/>
                    <a:pt x="50344" y="66110"/>
                    <a:pt x="50344" y="66047"/>
                  </a:cubicBezTo>
                  <a:cubicBezTo>
                    <a:pt x="50344" y="65978"/>
                    <a:pt x="50344" y="65914"/>
                    <a:pt x="50413" y="65845"/>
                  </a:cubicBezTo>
                  <a:lnTo>
                    <a:pt x="50413" y="65580"/>
                  </a:lnTo>
                  <a:cubicBezTo>
                    <a:pt x="52862" y="51669"/>
                    <a:pt x="54520" y="36434"/>
                    <a:pt x="58230" y="24112"/>
                  </a:cubicBezTo>
                  <a:cubicBezTo>
                    <a:pt x="60413" y="17160"/>
                    <a:pt x="63196" y="11129"/>
                    <a:pt x="67239" y="6889"/>
                  </a:cubicBezTo>
                  <a:cubicBezTo>
                    <a:pt x="71214" y="2586"/>
                    <a:pt x="76444" y="69"/>
                    <a:pt x="83466" y="69"/>
                  </a:cubicBezTo>
                  <a:close/>
                  <a:moveTo>
                    <a:pt x="83466" y="0"/>
                  </a:moveTo>
                  <a:cubicBezTo>
                    <a:pt x="74128" y="0"/>
                    <a:pt x="67901" y="4505"/>
                    <a:pt x="63529" y="11659"/>
                  </a:cubicBezTo>
                  <a:cubicBezTo>
                    <a:pt x="56969" y="22326"/>
                    <a:pt x="54584" y="38951"/>
                    <a:pt x="52067" y="55114"/>
                  </a:cubicBezTo>
                  <a:cubicBezTo>
                    <a:pt x="51473" y="58628"/>
                    <a:pt x="50943" y="62136"/>
                    <a:pt x="50344" y="65580"/>
                  </a:cubicBezTo>
                  <a:cubicBezTo>
                    <a:pt x="50344" y="65713"/>
                    <a:pt x="50281" y="65782"/>
                    <a:pt x="50281" y="65845"/>
                  </a:cubicBezTo>
                  <a:lnTo>
                    <a:pt x="50281" y="66110"/>
                  </a:lnTo>
                  <a:cubicBezTo>
                    <a:pt x="50212" y="66179"/>
                    <a:pt x="50212" y="66243"/>
                    <a:pt x="50212" y="66375"/>
                  </a:cubicBezTo>
                  <a:cubicBezTo>
                    <a:pt x="50212" y="66444"/>
                    <a:pt x="50148" y="66508"/>
                    <a:pt x="50148" y="66577"/>
                  </a:cubicBezTo>
                  <a:lnTo>
                    <a:pt x="50148" y="66842"/>
                  </a:lnTo>
                  <a:cubicBezTo>
                    <a:pt x="50079" y="66905"/>
                    <a:pt x="50079" y="66974"/>
                    <a:pt x="50079" y="67038"/>
                  </a:cubicBezTo>
                  <a:cubicBezTo>
                    <a:pt x="50079" y="67170"/>
                    <a:pt x="50016" y="67239"/>
                    <a:pt x="50016" y="67303"/>
                  </a:cubicBezTo>
                  <a:lnTo>
                    <a:pt x="50016" y="67504"/>
                  </a:lnTo>
                  <a:cubicBezTo>
                    <a:pt x="49947" y="67637"/>
                    <a:pt x="49947" y="67700"/>
                    <a:pt x="49947" y="67833"/>
                  </a:cubicBezTo>
                  <a:cubicBezTo>
                    <a:pt x="49947" y="67902"/>
                    <a:pt x="49947" y="67902"/>
                    <a:pt x="49883" y="67965"/>
                  </a:cubicBezTo>
                  <a:lnTo>
                    <a:pt x="49883" y="68299"/>
                  </a:lnTo>
                  <a:cubicBezTo>
                    <a:pt x="49815" y="68363"/>
                    <a:pt x="49815" y="68432"/>
                    <a:pt x="49815" y="68432"/>
                  </a:cubicBezTo>
                  <a:cubicBezTo>
                    <a:pt x="49815" y="68564"/>
                    <a:pt x="49751" y="68628"/>
                    <a:pt x="49751" y="68760"/>
                  </a:cubicBezTo>
                  <a:lnTo>
                    <a:pt x="49751" y="68893"/>
                  </a:lnTo>
                  <a:cubicBezTo>
                    <a:pt x="49682" y="69025"/>
                    <a:pt x="49682" y="69094"/>
                    <a:pt x="49682" y="69226"/>
                  </a:cubicBezTo>
                  <a:cubicBezTo>
                    <a:pt x="49682" y="69290"/>
                    <a:pt x="49682" y="69359"/>
                    <a:pt x="49618" y="69359"/>
                  </a:cubicBezTo>
                  <a:cubicBezTo>
                    <a:pt x="49618" y="69491"/>
                    <a:pt x="49618" y="69555"/>
                    <a:pt x="49550" y="69687"/>
                  </a:cubicBezTo>
                  <a:lnTo>
                    <a:pt x="49550" y="69820"/>
                  </a:lnTo>
                  <a:cubicBezTo>
                    <a:pt x="49550" y="69952"/>
                    <a:pt x="49486" y="70021"/>
                    <a:pt x="49486" y="70154"/>
                  </a:cubicBezTo>
                  <a:lnTo>
                    <a:pt x="49486" y="70286"/>
                  </a:lnTo>
                  <a:cubicBezTo>
                    <a:pt x="49417" y="70419"/>
                    <a:pt x="49417" y="70482"/>
                    <a:pt x="49417" y="70615"/>
                  </a:cubicBezTo>
                  <a:cubicBezTo>
                    <a:pt x="49417" y="70684"/>
                    <a:pt x="49353" y="70684"/>
                    <a:pt x="49353" y="70747"/>
                  </a:cubicBezTo>
                  <a:cubicBezTo>
                    <a:pt x="49353" y="70816"/>
                    <a:pt x="49353" y="70949"/>
                    <a:pt x="49285" y="71081"/>
                  </a:cubicBezTo>
                  <a:lnTo>
                    <a:pt x="49285" y="71145"/>
                  </a:lnTo>
                  <a:cubicBezTo>
                    <a:pt x="49285" y="71277"/>
                    <a:pt x="49221" y="71410"/>
                    <a:pt x="49221" y="71542"/>
                  </a:cubicBezTo>
                  <a:lnTo>
                    <a:pt x="49221" y="71611"/>
                  </a:lnTo>
                  <a:cubicBezTo>
                    <a:pt x="49152" y="71744"/>
                    <a:pt x="49152" y="71876"/>
                    <a:pt x="49152" y="71940"/>
                  </a:cubicBezTo>
                  <a:cubicBezTo>
                    <a:pt x="49088" y="72009"/>
                    <a:pt x="49088" y="72009"/>
                    <a:pt x="49088" y="72072"/>
                  </a:cubicBezTo>
                  <a:cubicBezTo>
                    <a:pt x="49088" y="72141"/>
                    <a:pt x="49088" y="72274"/>
                    <a:pt x="49020" y="72406"/>
                  </a:cubicBezTo>
                  <a:lnTo>
                    <a:pt x="49020" y="72470"/>
                  </a:lnTo>
                  <a:cubicBezTo>
                    <a:pt x="49020" y="72602"/>
                    <a:pt x="48956" y="72735"/>
                    <a:pt x="48956" y="72867"/>
                  </a:cubicBezTo>
                  <a:cubicBezTo>
                    <a:pt x="48887" y="73000"/>
                    <a:pt x="48887" y="73132"/>
                    <a:pt x="48824" y="73265"/>
                  </a:cubicBezTo>
                  <a:lnTo>
                    <a:pt x="48824" y="73333"/>
                  </a:lnTo>
                  <a:cubicBezTo>
                    <a:pt x="48824" y="73466"/>
                    <a:pt x="48755" y="73598"/>
                    <a:pt x="48755" y="73731"/>
                  </a:cubicBezTo>
                  <a:cubicBezTo>
                    <a:pt x="48691" y="73863"/>
                    <a:pt x="48691" y="73996"/>
                    <a:pt x="48622" y="74128"/>
                  </a:cubicBezTo>
                  <a:cubicBezTo>
                    <a:pt x="48622" y="74261"/>
                    <a:pt x="48559" y="74393"/>
                    <a:pt x="48559" y="74589"/>
                  </a:cubicBezTo>
                  <a:cubicBezTo>
                    <a:pt x="48559" y="74722"/>
                    <a:pt x="48490" y="74854"/>
                    <a:pt x="48490" y="74987"/>
                  </a:cubicBezTo>
                  <a:cubicBezTo>
                    <a:pt x="48426" y="75119"/>
                    <a:pt x="48426" y="75252"/>
                    <a:pt x="48357" y="75384"/>
                  </a:cubicBezTo>
                  <a:cubicBezTo>
                    <a:pt x="48357" y="75517"/>
                    <a:pt x="48294" y="75649"/>
                    <a:pt x="48294" y="75782"/>
                  </a:cubicBezTo>
                  <a:cubicBezTo>
                    <a:pt x="48225" y="75914"/>
                    <a:pt x="48225" y="76047"/>
                    <a:pt x="48161" y="76179"/>
                  </a:cubicBezTo>
                  <a:cubicBezTo>
                    <a:pt x="48161" y="76312"/>
                    <a:pt x="48092" y="76381"/>
                    <a:pt x="48092" y="76513"/>
                  </a:cubicBezTo>
                  <a:cubicBezTo>
                    <a:pt x="48029" y="76646"/>
                    <a:pt x="48029" y="76778"/>
                    <a:pt x="48029" y="76911"/>
                  </a:cubicBezTo>
                  <a:cubicBezTo>
                    <a:pt x="47960" y="77043"/>
                    <a:pt x="47960" y="77176"/>
                    <a:pt x="47896" y="77308"/>
                  </a:cubicBezTo>
                  <a:cubicBezTo>
                    <a:pt x="47896" y="77441"/>
                    <a:pt x="47827" y="77573"/>
                    <a:pt x="47827" y="77706"/>
                  </a:cubicBezTo>
                  <a:cubicBezTo>
                    <a:pt x="47764" y="77769"/>
                    <a:pt x="47764" y="77902"/>
                    <a:pt x="47695" y="78034"/>
                  </a:cubicBezTo>
                  <a:cubicBezTo>
                    <a:pt x="47695" y="78167"/>
                    <a:pt x="47631" y="78299"/>
                    <a:pt x="47631" y="78432"/>
                  </a:cubicBezTo>
                  <a:cubicBezTo>
                    <a:pt x="47562" y="78564"/>
                    <a:pt x="47562" y="78633"/>
                    <a:pt x="47499" y="78765"/>
                  </a:cubicBezTo>
                  <a:cubicBezTo>
                    <a:pt x="47499" y="78898"/>
                    <a:pt x="47430" y="79030"/>
                    <a:pt x="47430" y="79163"/>
                  </a:cubicBezTo>
                  <a:cubicBezTo>
                    <a:pt x="47366" y="79226"/>
                    <a:pt x="47366" y="79359"/>
                    <a:pt x="47297" y="79491"/>
                  </a:cubicBezTo>
                  <a:cubicBezTo>
                    <a:pt x="47297" y="79624"/>
                    <a:pt x="47234" y="79693"/>
                    <a:pt x="47234" y="79825"/>
                  </a:cubicBezTo>
                  <a:cubicBezTo>
                    <a:pt x="47234" y="79889"/>
                    <a:pt x="47234" y="79958"/>
                    <a:pt x="47165" y="80021"/>
                  </a:cubicBezTo>
                  <a:cubicBezTo>
                    <a:pt x="47165" y="80090"/>
                    <a:pt x="47101" y="80223"/>
                    <a:pt x="47101" y="80355"/>
                  </a:cubicBezTo>
                  <a:cubicBezTo>
                    <a:pt x="47032" y="80419"/>
                    <a:pt x="47032" y="80551"/>
                    <a:pt x="46969" y="80684"/>
                  </a:cubicBezTo>
                  <a:cubicBezTo>
                    <a:pt x="46969" y="80753"/>
                    <a:pt x="46900" y="80885"/>
                    <a:pt x="46900" y="81018"/>
                  </a:cubicBezTo>
                  <a:cubicBezTo>
                    <a:pt x="46836" y="81081"/>
                    <a:pt x="46836" y="81214"/>
                    <a:pt x="46836" y="81346"/>
                  </a:cubicBezTo>
                  <a:cubicBezTo>
                    <a:pt x="46767" y="81415"/>
                    <a:pt x="46767" y="81548"/>
                    <a:pt x="46704" y="81611"/>
                  </a:cubicBezTo>
                  <a:cubicBezTo>
                    <a:pt x="46105" y="83598"/>
                    <a:pt x="45442" y="85453"/>
                    <a:pt x="44780" y="87244"/>
                  </a:cubicBezTo>
                  <a:cubicBezTo>
                    <a:pt x="43392" y="90557"/>
                    <a:pt x="41802" y="93535"/>
                    <a:pt x="39878" y="95989"/>
                  </a:cubicBezTo>
                  <a:cubicBezTo>
                    <a:pt x="39815" y="96121"/>
                    <a:pt x="39682" y="96254"/>
                    <a:pt x="39550" y="96386"/>
                  </a:cubicBezTo>
                  <a:cubicBezTo>
                    <a:pt x="39481" y="96450"/>
                    <a:pt x="39417" y="96582"/>
                    <a:pt x="39348" y="96651"/>
                  </a:cubicBezTo>
                  <a:lnTo>
                    <a:pt x="38887" y="97112"/>
                  </a:lnTo>
                  <a:lnTo>
                    <a:pt x="38686" y="97313"/>
                  </a:lnTo>
                  <a:cubicBezTo>
                    <a:pt x="38553" y="97509"/>
                    <a:pt x="38421" y="97642"/>
                    <a:pt x="38225" y="97774"/>
                  </a:cubicBezTo>
                  <a:lnTo>
                    <a:pt x="38023" y="97976"/>
                  </a:lnTo>
                  <a:cubicBezTo>
                    <a:pt x="37891" y="98172"/>
                    <a:pt x="37758" y="98304"/>
                    <a:pt x="37562" y="98437"/>
                  </a:cubicBezTo>
                  <a:lnTo>
                    <a:pt x="37361" y="98638"/>
                  </a:lnTo>
                  <a:cubicBezTo>
                    <a:pt x="37228" y="98771"/>
                    <a:pt x="37032" y="98903"/>
                    <a:pt x="36900" y="99036"/>
                  </a:cubicBezTo>
                  <a:lnTo>
                    <a:pt x="36698" y="99232"/>
                  </a:lnTo>
                  <a:cubicBezTo>
                    <a:pt x="36502" y="99364"/>
                    <a:pt x="36370" y="99497"/>
                    <a:pt x="36169" y="99629"/>
                  </a:cubicBezTo>
                  <a:lnTo>
                    <a:pt x="35972" y="99831"/>
                  </a:lnTo>
                  <a:cubicBezTo>
                    <a:pt x="35840" y="99963"/>
                    <a:pt x="35639" y="100096"/>
                    <a:pt x="35506" y="100228"/>
                  </a:cubicBezTo>
                  <a:cubicBezTo>
                    <a:pt x="35442" y="100292"/>
                    <a:pt x="35374" y="100292"/>
                    <a:pt x="35310" y="100361"/>
                  </a:cubicBezTo>
                  <a:cubicBezTo>
                    <a:pt x="35109" y="100493"/>
                    <a:pt x="34976" y="100626"/>
                    <a:pt x="34780" y="100758"/>
                  </a:cubicBezTo>
                  <a:cubicBezTo>
                    <a:pt x="34711" y="100822"/>
                    <a:pt x="34648" y="100891"/>
                    <a:pt x="34579" y="100891"/>
                  </a:cubicBezTo>
                  <a:cubicBezTo>
                    <a:pt x="34383" y="101023"/>
                    <a:pt x="34250" y="101155"/>
                    <a:pt x="34049" y="101288"/>
                  </a:cubicBezTo>
                  <a:cubicBezTo>
                    <a:pt x="33985" y="101352"/>
                    <a:pt x="33916" y="101420"/>
                    <a:pt x="33853" y="101420"/>
                  </a:cubicBezTo>
                  <a:cubicBezTo>
                    <a:pt x="33651" y="101553"/>
                    <a:pt x="33519" y="101685"/>
                    <a:pt x="33323" y="101818"/>
                  </a:cubicBezTo>
                  <a:cubicBezTo>
                    <a:pt x="33254" y="101882"/>
                    <a:pt x="33190" y="101950"/>
                    <a:pt x="33121" y="101950"/>
                  </a:cubicBezTo>
                  <a:cubicBezTo>
                    <a:pt x="32925" y="102083"/>
                    <a:pt x="32793" y="102215"/>
                    <a:pt x="32591" y="102348"/>
                  </a:cubicBezTo>
                  <a:cubicBezTo>
                    <a:pt x="32528" y="102348"/>
                    <a:pt x="32459" y="102411"/>
                    <a:pt x="32395" y="102480"/>
                  </a:cubicBezTo>
                  <a:cubicBezTo>
                    <a:pt x="32194" y="102613"/>
                    <a:pt x="32061" y="102745"/>
                    <a:pt x="31865" y="102809"/>
                  </a:cubicBezTo>
                  <a:cubicBezTo>
                    <a:pt x="31796" y="102878"/>
                    <a:pt x="31733" y="102941"/>
                    <a:pt x="31664" y="102941"/>
                  </a:cubicBezTo>
                  <a:cubicBezTo>
                    <a:pt x="31468" y="103074"/>
                    <a:pt x="31335" y="103206"/>
                    <a:pt x="31134" y="103339"/>
                  </a:cubicBezTo>
                  <a:cubicBezTo>
                    <a:pt x="31070" y="103339"/>
                    <a:pt x="31002" y="103408"/>
                    <a:pt x="30938" y="103471"/>
                  </a:cubicBezTo>
                  <a:cubicBezTo>
                    <a:pt x="30737" y="103540"/>
                    <a:pt x="30541" y="103673"/>
                    <a:pt x="30408" y="103805"/>
                  </a:cubicBezTo>
                  <a:cubicBezTo>
                    <a:pt x="30339" y="103869"/>
                    <a:pt x="30276" y="103869"/>
                    <a:pt x="30207" y="103938"/>
                  </a:cubicBezTo>
                  <a:cubicBezTo>
                    <a:pt x="30011" y="104070"/>
                    <a:pt x="29809" y="104134"/>
                    <a:pt x="29677" y="104266"/>
                  </a:cubicBezTo>
                  <a:cubicBezTo>
                    <a:pt x="29613" y="104335"/>
                    <a:pt x="29544" y="104335"/>
                    <a:pt x="29481" y="104399"/>
                  </a:cubicBezTo>
                  <a:cubicBezTo>
                    <a:pt x="29279" y="104531"/>
                    <a:pt x="29083" y="104600"/>
                    <a:pt x="28882" y="104733"/>
                  </a:cubicBezTo>
                  <a:cubicBezTo>
                    <a:pt x="28818" y="104796"/>
                    <a:pt x="28749" y="104796"/>
                    <a:pt x="28686" y="104865"/>
                  </a:cubicBezTo>
                  <a:cubicBezTo>
                    <a:pt x="28553" y="104998"/>
                    <a:pt x="28352" y="105061"/>
                    <a:pt x="28156" y="105194"/>
                  </a:cubicBezTo>
                  <a:cubicBezTo>
                    <a:pt x="28087" y="105263"/>
                    <a:pt x="28023" y="105263"/>
                    <a:pt x="27954" y="105326"/>
                  </a:cubicBezTo>
                  <a:cubicBezTo>
                    <a:pt x="27822" y="105395"/>
                    <a:pt x="27626" y="105528"/>
                    <a:pt x="27424" y="105660"/>
                  </a:cubicBezTo>
                  <a:cubicBezTo>
                    <a:pt x="27361" y="105660"/>
                    <a:pt x="27292" y="105724"/>
                    <a:pt x="27228" y="105792"/>
                  </a:cubicBezTo>
                  <a:cubicBezTo>
                    <a:pt x="27027" y="105856"/>
                    <a:pt x="26895" y="105989"/>
                    <a:pt x="26698" y="106057"/>
                  </a:cubicBezTo>
                  <a:cubicBezTo>
                    <a:pt x="26630" y="106121"/>
                    <a:pt x="26566" y="106190"/>
                    <a:pt x="26497" y="106190"/>
                  </a:cubicBezTo>
                  <a:cubicBezTo>
                    <a:pt x="26301" y="106322"/>
                    <a:pt x="26169" y="106386"/>
                    <a:pt x="25967" y="106519"/>
                  </a:cubicBezTo>
                  <a:cubicBezTo>
                    <a:pt x="25904" y="106587"/>
                    <a:pt x="25835" y="106587"/>
                    <a:pt x="25771" y="106651"/>
                  </a:cubicBezTo>
                  <a:cubicBezTo>
                    <a:pt x="25570" y="106783"/>
                    <a:pt x="25437" y="106852"/>
                    <a:pt x="25241" y="106985"/>
                  </a:cubicBezTo>
                  <a:cubicBezTo>
                    <a:pt x="25172" y="106985"/>
                    <a:pt x="25109" y="107048"/>
                    <a:pt x="25040" y="107048"/>
                  </a:cubicBezTo>
                  <a:cubicBezTo>
                    <a:pt x="24844" y="107181"/>
                    <a:pt x="24711" y="107313"/>
                    <a:pt x="24510" y="107382"/>
                  </a:cubicBezTo>
                  <a:cubicBezTo>
                    <a:pt x="24446" y="107446"/>
                    <a:pt x="24377" y="107446"/>
                    <a:pt x="24314" y="107515"/>
                  </a:cubicBezTo>
                  <a:cubicBezTo>
                    <a:pt x="24112" y="107647"/>
                    <a:pt x="23980" y="107711"/>
                    <a:pt x="23784" y="107843"/>
                  </a:cubicBezTo>
                  <a:cubicBezTo>
                    <a:pt x="23715" y="107843"/>
                    <a:pt x="23651" y="107912"/>
                    <a:pt x="23582" y="107976"/>
                  </a:cubicBezTo>
                  <a:cubicBezTo>
                    <a:pt x="23386" y="108045"/>
                    <a:pt x="23254" y="108177"/>
                    <a:pt x="23052" y="108241"/>
                  </a:cubicBezTo>
                  <a:cubicBezTo>
                    <a:pt x="22989" y="108310"/>
                    <a:pt x="22920" y="108310"/>
                    <a:pt x="22856" y="108373"/>
                  </a:cubicBezTo>
                  <a:cubicBezTo>
                    <a:pt x="22724" y="108442"/>
                    <a:pt x="22523" y="108575"/>
                    <a:pt x="22326" y="108707"/>
                  </a:cubicBezTo>
                  <a:cubicBezTo>
                    <a:pt x="22258" y="108707"/>
                    <a:pt x="22194" y="108771"/>
                    <a:pt x="22125" y="108771"/>
                  </a:cubicBezTo>
                  <a:cubicBezTo>
                    <a:pt x="21993" y="108903"/>
                    <a:pt x="21797" y="108972"/>
                    <a:pt x="21664" y="109105"/>
                  </a:cubicBezTo>
                  <a:cubicBezTo>
                    <a:pt x="21595" y="109105"/>
                    <a:pt x="21532" y="109168"/>
                    <a:pt x="21463" y="109237"/>
                  </a:cubicBezTo>
                  <a:cubicBezTo>
                    <a:pt x="21267" y="109301"/>
                    <a:pt x="21134" y="109433"/>
                    <a:pt x="20933" y="109502"/>
                  </a:cubicBezTo>
                  <a:cubicBezTo>
                    <a:pt x="20869" y="109566"/>
                    <a:pt x="20800" y="109566"/>
                    <a:pt x="20737" y="109635"/>
                  </a:cubicBezTo>
                  <a:cubicBezTo>
                    <a:pt x="20604" y="109767"/>
                    <a:pt x="20403" y="109831"/>
                    <a:pt x="20270" y="109900"/>
                  </a:cubicBezTo>
                  <a:cubicBezTo>
                    <a:pt x="20207" y="109963"/>
                    <a:pt x="20138" y="110032"/>
                    <a:pt x="20005" y="110032"/>
                  </a:cubicBezTo>
                  <a:cubicBezTo>
                    <a:pt x="19873" y="110165"/>
                    <a:pt x="19740" y="110228"/>
                    <a:pt x="19608" y="110361"/>
                  </a:cubicBezTo>
                  <a:cubicBezTo>
                    <a:pt x="19544" y="110361"/>
                    <a:pt x="19412" y="110429"/>
                    <a:pt x="19343" y="110493"/>
                  </a:cubicBezTo>
                  <a:cubicBezTo>
                    <a:pt x="19210" y="110562"/>
                    <a:pt x="19078" y="110626"/>
                    <a:pt x="18945" y="110758"/>
                  </a:cubicBezTo>
                  <a:cubicBezTo>
                    <a:pt x="18813" y="110827"/>
                    <a:pt x="18749" y="110827"/>
                    <a:pt x="18680" y="110891"/>
                  </a:cubicBezTo>
                  <a:cubicBezTo>
                    <a:pt x="18548" y="110959"/>
                    <a:pt x="18415" y="111092"/>
                    <a:pt x="18283" y="111156"/>
                  </a:cubicBezTo>
                  <a:cubicBezTo>
                    <a:pt x="18151" y="111224"/>
                    <a:pt x="18087" y="111224"/>
                    <a:pt x="18018" y="111288"/>
                  </a:cubicBezTo>
                  <a:cubicBezTo>
                    <a:pt x="17886" y="111357"/>
                    <a:pt x="17753" y="111489"/>
                    <a:pt x="17621" y="111553"/>
                  </a:cubicBezTo>
                  <a:cubicBezTo>
                    <a:pt x="17557" y="111622"/>
                    <a:pt x="17424" y="111685"/>
                    <a:pt x="17356" y="111754"/>
                  </a:cubicBezTo>
                  <a:cubicBezTo>
                    <a:pt x="17292" y="111754"/>
                    <a:pt x="17223" y="111754"/>
                    <a:pt x="17223" y="111818"/>
                  </a:cubicBezTo>
                  <a:cubicBezTo>
                    <a:pt x="17160" y="111887"/>
                    <a:pt x="17027" y="111887"/>
                    <a:pt x="16958" y="111950"/>
                  </a:cubicBezTo>
                  <a:cubicBezTo>
                    <a:pt x="16895" y="112019"/>
                    <a:pt x="16762" y="112083"/>
                    <a:pt x="16693" y="112152"/>
                  </a:cubicBezTo>
                  <a:cubicBezTo>
                    <a:pt x="16561" y="112215"/>
                    <a:pt x="16497" y="112284"/>
                    <a:pt x="16365" y="112348"/>
                  </a:cubicBezTo>
                  <a:cubicBezTo>
                    <a:pt x="16232" y="112417"/>
                    <a:pt x="16163" y="112480"/>
                    <a:pt x="16031" y="112549"/>
                  </a:cubicBezTo>
                  <a:cubicBezTo>
                    <a:pt x="15967" y="112613"/>
                    <a:pt x="15835" y="112682"/>
                    <a:pt x="15766" y="112745"/>
                  </a:cubicBezTo>
                  <a:cubicBezTo>
                    <a:pt x="15633" y="112814"/>
                    <a:pt x="15501" y="112878"/>
                    <a:pt x="15437" y="112947"/>
                  </a:cubicBezTo>
                  <a:cubicBezTo>
                    <a:pt x="15305" y="113010"/>
                    <a:pt x="15236" y="113079"/>
                    <a:pt x="15172" y="113143"/>
                  </a:cubicBezTo>
                  <a:cubicBezTo>
                    <a:pt x="15040" y="113212"/>
                    <a:pt x="14907" y="113275"/>
                    <a:pt x="14775" y="113408"/>
                  </a:cubicBezTo>
                  <a:cubicBezTo>
                    <a:pt x="14706" y="113408"/>
                    <a:pt x="14642" y="113477"/>
                    <a:pt x="14642" y="113477"/>
                  </a:cubicBezTo>
                  <a:cubicBezTo>
                    <a:pt x="14441" y="113609"/>
                    <a:pt x="14308" y="113673"/>
                    <a:pt x="14176" y="113805"/>
                  </a:cubicBezTo>
                  <a:lnTo>
                    <a:pt x="14112" y="113805"/>
                  </a:lnTo>
                  <a:cubicBezTo>
                    <a:pt x="14043" y="113874"/>
                    <a:pt x="13980" y="113874"/>
                    <a:pt x="13911" y="113938"/>
                  </a:cubicBezTo>
                  <a:cubicBezTo>
                    <a:pt x="13185" y="114404"/>
                    <a:pt x="12523" y="114934"/>
                    <a:pt x="11860" y="115395"/>
                  </a:cubicBezTo>
                  <a:cubicBezTo>
                    <a:pt x="9539" y="117117"/>
                    <a:pt x="7419" y="118840"/>
                    <a:pt x="5633" y="120763"/>
                  </a:cubicBezTo>
                  <a:cubicBezTo>
                    <a:pt x="2517" y="124007"/>
                    <a:pt x="466" y="127716"/>
                    <a:pt x="69" y="131956"/>
                  </a:cubicBezTo>
                  <a:cubicBezTo>
                    <a:pt x="0" y="132618"/>
                    <a:pt x="0" y="133217"/>
                    <a:pt x="0" y="133811"/>
                  </a:cubicBezTo>
                  <a:cubicBezTo>
                    <a:pt x="0" y="140037"/>
                    <a:pt x="2650" y="145141"/>
                    <a:pt x="6958" y="149311"/>
                  </a:cubicBezTo>
                  <a:cubicBezTo>
                    <a:pt x="16958" y="159115"/>
                    <a:pt x="36105" y="164086"/>
                    <a:pt x="52464" y="166338"/>
                  </a:cubicBezTo>
                  <a:lnTo>
                    <a:pt x="52533" y="166338"/>
                  </a:lnTo>
                  <a:cubicBezTo>
                    <a:pt x="52533" y="166402"/>
                    <a:pt x="52597" y="166402"/>
                    <a:pt x="52597" y="166402"/>
                  </a:cubicBezTo>
                  <a:lnTo>
                    <a:pt x="52798" y="166402"/>
                  </a:lnTo>
                  <a:cubicBezTo>
                    <a:pt x="55580" y="166800"/>
                    <a:pt x="58294" y="167064"/>
                    <a:pt x="60811" y="167329"/>
                  </a:cubicBezTo>
                  <a:cubicBezTo>
                    <a:pt x="62470" y="167462"/>
                    <a:pt x="64123" y="167594"/>
                    <a:pt x="65649" y="167727"/>
                  </a:cubicBezTo>
                  <a:cubicBezTo>
                    <a:pt x="70286" y="168061"/>
                    <a:pt x="74393" y="168787"/>
                    <a:pt x="77970" y="169847"/>
                  </a:cubicBezTo>
                  <a:cubicBezTo>
                    <a:pt x="78103" y="169916"/>
                    <a:pt x="78166" y="169916"/>
                    <a:pt x="78235" y="169916"/>
                  </a:cubicBezTo>
                  <a:cubicBezTo>
                    <a:pt x="78368" y="169979"/>
                    <a:pt x="78431" y="169979"/>
                    <a:pt x="78500" y="170048"/>
                  </a:cubicBezTo>
                  <a:cubicBezTo>
                    <a:pt x="78564" y="170048"/>
                    <a:pt x="78696" y="170048"/>
                    <a:pt x="78765" y="170112"/>
                  </a:cubicBezTo>
                  <a:cubicBezTo>
                    <a:pt x="78829" y="170112"/>
                    <a:pt x="78961" y="170181"/>
                    <a:pt x="79030" y="170181"/>
                  </a:cubicBezTo>
                  <a:cubicBezTo>
                    <a:pt x="79094" y="170181"/>
                    <a:pt x="79226" y="170244"/>
                    <a:pt x="79295" y="170244"/>
                  </a:cubicBezTo>
                  <a:cubicBezTo>
                    <a:pt x="79359" y="170313"/>
                    <a:pt x="79428" y="170313"/>
                    <a:pt x="79560" y="170377"/>
                  </a:cubicBezTo>
                  <a:cubicBezTo>
                    <a:pt x="79624" y="170377"/>
                    <a:pt x="79693" y="170377"/>
                    <a:pt x="79825" y="170446"/>
                  </a:cubicBezTo>
                  <a:cubicBezTo>
                    <a:pt x="79889" y="170446"/>
                    <a:pt x="79958" y="170509"/>
                    <a:pt x="80090" y="170509"/>
                  </a:cubicBezTo>
                  <a:cubicBezTo>
                    <a:pt x="80154" y="170578"/>
                    <a:pt x="80223" y="170578"/>
                    <a:pt x="80355" y="170642"/>
                  </a:cubicBezTo>
                  <a:cubicBezTo>
                    <a:pt x="80419" y="170642"/>
                    <a:pt x="80488" y="170710"/>
                    <a:pt x="80620" y="170710"/>
                  </a:cubicBezTo>
                  <a:cubicBezTo>
                    <a:pt x="80684" y="170774"/>
                    <a:pt x="80753" y="170774"/>
                    <a:pt x="80885" y="170774"/>
                  </a:cubicBezTo>
                  <a:cubicBezTo>
                    <a:pt x="80949" y="170843"/>
                    <a:pt x="81017" y="170907"/>
                    <a:pt x="81150" y="170907"/>
                  </a:cubicBezTo>
                  <a:cubicBezTo>
                    <a:pt x="81214" y="170975"/>
                    <a:pt x="81282" y="170975"/>
                    <a:pt x="81415" y="171039"/>
                  </a:cubicBezTo>
                  <a:cubicBezTo>
                    <a:pt x="81479" y="171039"/>
                    <a:pt x="81611" y="171108"/>
                    <a:pt x="81680" y="171108"/>
                  </a:cubicBezTo>
                  <a:cubicBezTo>
                    <a:pt x="81743" y="171172"/>
                    <a:pt x="81876" y="171172"/>
                    <a:pt x="81945" y="171240"/>
                  </a:cubicBezTo>
                  <a:cubicBezTo>
                    <a:pt x="82008" y="171240"/>
                    <a:pt x="82141" y="171304"/>
                    <a:pt x="82210" y="171373"/>
                  </a:cubicBezTo>
                  <a:cubicBezTo>
                    <a:pt x="82342" y="171373"/>
                    <a:pt x="82406" y="171437"/>
                    <a:pt x="82475" y="171437"/>
                  </a:cubicBezTo>
                  <a:cubicBezTo>
                    <a:pt x="82607" y="171505"/>
                    <a:pt x="82671" y="171505"/>
                    <a:pt x="82803" y="171569"/>
                  </a:cubicBezTo>
                  <a:cubicBezTo>
                    <a:pt x="82872" y="171638"/>
                    <a:pt x="82936" y="171638"/>
                    <a:pt x="83005" y="171701"/>
                  </a:cubicBezTo>
                  <a:cubicBezTo>
                    <a:pt x="83137" y="171701"/>
                    <a:pt x="83270" y="171770"/>
                    <a:pt x="83333" y="171834"/>
                  </a:cubicBezTo>
                  <a:cubicBezTo>
                    <a:pt x="83402" y="171834"/>
                    <a:pt x="83535" y="171903"/>
                    <a:pt x="83598" y="171903"/>
                  </a:cubicBezTo>
                  <a:cubicBezTo>
                    <a:pt x="83667" y="171966"/>
                    <a:pt x="83800" y="172035"/>
                    <a:pt x="83932" y="172035"/>
                  </a:cubicBezTo>
                  <a:cubicBezTo>
                    <a:pt x="83996" y="172099"/>
                    <a:pt x="84065" y="172168"/>
                    <a:pt x="84128" y="172168"/>
                  </a:cubicBezTo>
                  <a:cubicBezTo>
                    <a:pt x="84261" y="172231"/>
                    <a:pt x="84393" y="172300"/>
                    <a:pt x="84462" y="172364"/>
                  </a:cubicBezTo>
                  <a:cubicBezTo>
                    <a:pt x="84526" y="172364"/>
                    <a:pt x="84658" y="172433"/>
                    <a:pt x="84727" y="172433"/>
                  </a:cubicBezTo>
                  <a:cubicBezTo>
                    <a:pt x="84860" y="172496"/>
                    <a:pt x="84923" y="172565"/>
                    <a:pt x="85056" y="172629"/>
                  </a:cubicBezTo>
                  <a:cubicBezTo>
                    <a:pt x="85125" y="172629"/>
                    <a:pt x="85188" y="172698"/>
                    <a:pt x="85257" y="172761"/>
                  </a:cubicBezTo>
                  <a:cubicBezTo>
                    <a:pt x="85389" y="172761"/>
                    <a:pt x="85522" y="172830"/>
                    <a:pt x="85586" y="172894"/>
                  </a:cubicBezTo>
                  <a:cubicBezTo>
                    <a:pt x="85718" y="172963"/>
                    <a:pt x="85787" y="172963"/>
                    <a:pt x="85851" y="173026"/>
                  </a:cubicBezTo>
                  <a:cubicBezTo>
                    <a:pt x="85983" y="173095"/>
                    <a:pt x="86052" y="173159"/>
                    <a:pt x="86184" y="173228"/>
                  </a:cubicBezTo>
                  <a:cubicBezTo>
                    <a:pt x="86248" y="173228"/>
                    <a:pt x="86380" y="173291"/>
                    <a:pt x="86449" y="173360"/>
                  </a:cubicBezTo>
                  <a:cubicBezTo>
                    <a:pt x="86582" y="173424"/>
                    <a:pt x="86645" y="173493"/>
                    <a:pt x="86778" y="173493"/>
                  </a:cubicBezTo>
                  <a:cubicBezTo>
                    <a:pt x="86847" y="173556"/>
                    <a:pt x="86910" y="173625"/>
                    <a:pt x="87043" y="173689"/>
                  </a:cubicBezTo>
                  <a:cubicBezTo>
                    <a:pt x="87112" y="173689"/>
                    <a:pt x="87244" y="173758"/>
                    <a:pt x="87377" y="173821"/>
                  </a:cubicBezTo>
                  <a:lnTo>
                    <a:pt x="87573" y="174023"/>
                  </a:lnTo>
                  <a:cubicBezTo>
                    <a:pt x="87705" y="174086"/>
                    <a:pt x="87838" y="174155"/>
                    <a:pt x="87907" y="174219"/>
                  </a:cubicBezTo>
                  <a:cubicBezTo>
                    <a:pt x="88039" y="174219"/>
                    <a:pt x="88103" y="174288"/>
                    <a:pt x="88172" y="174351"/>
                  </a:cubicBezTo>
                  <a:cubicBezTo>
                    <a:pt x="88304" y="174420"/>
                    <a:pt x="88437" y="174484"/>
                    <a:pt x="88500" y="174553"/>
                  </a:cubicBezTo>
                  <a:cubicBezTo>
                    <a:pt x="88633" y="174616"/>
                    <a:pt x="88702" y="174685"/>
                    <a:pt x="88765" y="174685"/>
                  </a:cubicBezTo>
                  <a:cubicBezTo>
                    <a:pt x="88898" y="174818"/>
                    <a:pt x="88967" y="174881"/>
                    <a:pt x="89099" y="174950"/>
                  </a:cubicBezTo>
                  <a:cubicBezTo>
                    <a:pt x="89163" y="175014"/>
                    <a:pt x="89295" y="175014"/>
                    <a:pt x="89364" y="175083"/>
                  </a:cubicBezTo>
                  <a:cubicBezTo>
                    <a:pt x="89497" y="175146"/>
                    <a:pt x="89560" y="175215"/>
                    <a:pt x="89693" y="175347"/>
                  </a:cubicBezTo>
                  <a:cubicBezTo>
                    <a:pt x="89762" y="175347"/>
                    <a:pt x="89894" y="175411"/>
                    <a:pt x="89958" y="175480"/>
                  </a:cubicBezTo>
                  <a:cubicBezTo>
                    <a:pt x="90090" y="175544"/>
                    <a:pt x="90159" y="175676"/>
                    <a:pt x="90291" y="175745"/>
                  </a:cubicBezTo>
                  <a:cubicBezTo>
                    <a:pt x="90355" y="175809"/>
                    <a:pt x="90488" y="175877"/>
                    <a:pt x="90556" y="175941"/>
                  </a:cubicBezTo>
                  <a:cubicBezTo>
                    <a:pt x="90620" y="176010"/>
                    <a:pt x="90752" y="176074"/>
                    <a:pt x="90885" y="176142"/>
                  </a:cubicBezTo>
                  <a:cubicBezTo>
                    <a:pt x="90954" y="176206"/>
                    <a:pt x="91017" y="176275"/>
                    <a:pt x="91150" y="176338"/>
                  </a:cubicBezTo>
                  <a:cubicBezTo>
                    <a:pt x="91219" y="176407"/>
                    <a:pt x="91351" y="176471"/>
                    <a:pt x="91484" y="176603"/>
                  </a:cubicBezTo>
                  <a:cubicBezTo>
                    <a:pt x="91547" y="176672"/>
                    <a:pt x="91616" y="176736"/>
                    <a:pt x="91749" y="176805"/>
                  </a:cubicBezTo>
                  <a:cubicBezTo>
                    <a:pt x="91812" y="176868"/>
                    <a:pt x="91945" y="176937"/>
                    <a:pt x="92014" y="177001"/>
                  </a:cubicBezTo>
                  <a:cubicBezTo>
                    <a:pt x="92146" y="177133"/>
                    <a:pt x="92210" y="177202"/>
                    <a:pt x="92342" y="177266"/>
                  </a:cubicBezTo>
                  <a:cubicBezTo>
                    <a:pt x="92411" y="177335"/>
                    <a:pt x="92475" y="177398"/>
                    <a:pt x="92607" y="177467"/>
                  </a:cubicBezTo>
                  <a:lnTo>
                    <a:pt x="92872" y="177732"/>
                  </a:lnTo>
                  <a:cubicBezTo>
                    <a:pt x="93005" y="177796"/>
                    <a:pt x="93074" y="177865"/>
                    <a:pt x="93206" y="177928"/>
                  </a:cubicBezTo>
                  <a:cubicBezTo>
                    <a:pt x="93270" y="178061"/>
                    <a:pt x="93402" y="178130"/>
                    <a:pt x="93471" y="178262"/>
                  </a:cubicBezTo>
                  <a:cubicBezTo>
                    <a:pt x="93604" y="178326"/>
                    <a:pt x="93667" y="178395"/>
                    <a:pt x="93736" y="178458"/>
                  </a:cubicBezTo>
                  <a:cubicBezTo>
                    <a:pt x="93869" y="178527"/>
                    <a:pt x="94001" y="178660"/>
                    <a:pt x="94065" y="178723"/>
                  </a:cubicBezTo>
                  <a:cubicBezTo>
                    <a:pt x="94134" y="178792"/>
                    <a:pt x="94266" y="178856"/>
                    <a:pt x="94330" y="178988"/>
                  </a:cubicBezTo>
                  <a:cubicBezTo>
                    <a:pt x="94462" y="179057"/>
                    <a:pt x="94531" y="179190"/>
                    <a:pt x="94663" y="179253"/>
                  </a:cubicBezTo>
                  <a:lnTo>
                    <a:pt x="94860" y="179455"/>
                  </a:lnTo>
                  <a:lnTo>
                    <a:pt x="95257" y="179852"/>
                  </a:lnTo>
                  <a:cubicBezTo>
                    <a:pt x="95326" y="179916"/>
                    <a:pt x="95389" y="179916"/>
                    <a:pt x="95458" y="179984"/>
                  </a:cubicBezTo>
                  <a:lnTo>
                    <a:pt x="95856" y="180382"/>
                  </a:lnTo>
                  <a:cubicBezTo>
                    <a:pt x="95919" y="180446"/>
                    <a:pt x="95919" y="180514"/>
                    <a:pt x="95988" y="180514"/>
                  </a:cubicBezTo>
                  <a:cubicBezTo>
                    <a:pt x="96121" y="180711"/>
                    <a:pt x="96317" y="180843"/>
                    <a:pt x="96449" y="180975"/>
                  </a:cubicBezTo>
                  <a:cubicBezTo>
                    <a:pt x="96449" y="181044"/>
                    <a:pt x="96518" y="181044"/>
                    <a:pt x="96518" y="181108"/>
                  </a:cubicBezTo>
                  <a:cubicBezTo>
                    <a:pt x="96714" y="181240"/>
                    <a:pt x="96847" y="181442"/>
                    <a:pt x="96979" y="181574"/>
                  </a:cubicBezTo>
                  <a:cubicBezTo>
                    <a:pt x="97048" y="181574"/>
                    <a:pt x="97048" y="181638"/>
                    <a:pt x="97048" y="181638"/>
                  </a:cubicBezTo>
                  <a:lnTo>
                    <a:pt x="97181" y="181770"/>
                  </a:lnTo>
                  <a:cubicBezTo>
                    <a:pt x="98506" y="183164"/>
                    <a:pt x="99698" y="184621"/>
                    <a:pt x="100890" y="186142"/>
                  </a:cubicBezTo>
                  <a:cubicBezTo>
                    <a:pt x="101219" y="186540"/>
                    <a:pt x="101484" y="186937"/>
                    <a:pt x="101818" y="187335"/>
                  </a:cubicBezTo>
                  <a:cubicBezTo>
                    <a:pt x="105262" y="191972"/>
                    <a:pt x="108177" y="196678"/>
                    <a:pt x="111420" y="200583"/>
                  </a:cubicBezTo>
                  <a:cubicBezTo>
                    <a:pt x="114669" y="204425"/>
                    <a:pt x="118309" y="207473"/>
                    <a:pt x="123344" y="208734"/>
                  </a:cubicBezTo>
                  <a:cubicBezTo>
                    <a:pt x="125400" y="209264"/>
                    <a:pt x="127318" y="209460"/>
                    <a:pt x="129110" y="209460"/>
                  </a:cubicBezTo>
                  <a:cubicBezTo>
                    <a:pt x="134807" y="209460"/>
                    <a:pt x="139242" y="207012"/>
                    <a:pt x="142888" y="203233"/>
                  </a:cubicBezTo>
                  <a:cubicBezTo>
                    <a:pt x="148384" y="197536"/>
                    <a:pt x="152226" y="188792"/>
                    <a:pt x="156200" y="180843"/>
                  </a:cubicBezTo>
                  <a:cubicBezTo>
                    <a:pt x="160175" y="172830"/>
                    <a:pt x="164351" y="165676"/>
                    <a:pt x="170445" y="162957"/>
                  </a:cubicBezTo>
                  <a:cubicBezTo>
                    <a:pt x="181240" y="158320"/>
                    <a:pt x="188924" y="149709"/>
                    <a:pt x="193895" y="139507"/>
                  </a:cubicBezTo>
                  <a:cubicBezTo>
                    <a:pt x="198929" y="129306"/>
                    <a:pt x="201182" y="117451"/>
                    <a:pt x="201182" y="106254"/>
                  </a:cubicBezTo>
                  <a:cubicBezTo>
                    <a:pt x="201182" y="98903"/>
                    <a:pt x="200185" y="91813"/>
                    <a:pt x="198331" y="85655"/>
                  </a:cubicBezTo>
                  <a:cubicBezTo>
                    <a:pt x="196147" y="78368"/>
                    <a:pt x="192501" y="73397"/>
                    <a:pt x="187864" y="69756"/>
                  </a:cubicBezTo>
                  <a:cubicBezTo>
                    <a:pt x="182104" y="65252"/>
                    <a:pt x="174817" y="62867"/>
                    <a:pt x="166736" y="60747"/>
                  </a:cubicBezTo>
                  <a:cubicBezTo>
                    <a:pt x="165543" y="60413"/>
                    <a:pt x="164351" y="60149"/>
                    <a:pt x="163158" y="59820"/>
                  </a:cubicBezTo>
                  <a:cubicBezTo>
                    <a:pt x="163090" y="59820"/>
                    <a:pt x="163026" y="59820"/>
                    <a:pt x="162893" y="59751"/>
                  </a:cubicBezTo>
                  <a:cubicBezTo>
                    <a:pt x="162825" y="59751"/>
                    <a:pt x="162692" y="59751"/>
                    <a:pt x="162560" y="59687"/>
                  </a:cubicBezTo>
                  <a:cubicBezTo>
                    <a:pt x="162427" y="59687"/>
                    <a:pt x="162295" y="59619"/>
                    <a:pt x="162231" y="59619"/>
                  </a:cubicBezTo>
                  <a:lnTo>
                    <a:pt x="162162" y="59619"/>
                  </a:lnTo>
                  <a:cubicBezTo>
                    <a:pt x="162030" y="59555"/>
                    <a:pt x="161966" y="59555"/>
                    <a:pt x="161834" y="59486"/>
                  </a:cubicBezTo>
                  <a:lnTo>
                    <a:pt x="161632" y="59486"/>
                  </a:lnTo>
                  <a:cubicBezTo>
                    <a:pt x="161569" y="59422"/>
                    <a:pt x="161569" y="59422"/>
                    <a:pt x="161500" y="59422"/>
                  </a:cubicBezTo>
                  <a:lnTo>
                    <a:pt x="161367" y="59422"/>
                  </a:lnTo>
                  <a:cubicBezTo>
                    <a:pt x="161304" y="59354"/>
                    <a:pt x="161171" y="59354"/>
                    <a:pt x="161102" y="59354"/>
                  </a:cubicBezTo>
                  <a:cubicBezTo>
                    <a:pt x="161039" y="59354"/>
                    <a:pt x="161039" y="59290"/>
                    <a:pt x="160970" y="59290"/>
                  </a:cubicBezTo>
                  <a:cubicBezTo>
                    <a:pt x="160906" y="59290"/>
                    <a:pt x="160837" y="59290"/>
                    <a:pt x="160705" y="59221"/>
                  </a:cubicBezTo>
                  <a:lnTo>
                    <a:pt x="160641" y="59221"/>
                  </a:lnTo>
                  <a:cubicBezTo>
                    <a:pt x="160509" y="59221"/>
                    <a:pt x="160440" y="59158"/>
                    <a:pt x="160376" y="59158"/>
                  </a:cubicBezTo>
                  <a:cubicBezTo>
                    <a:pt x="160307" y="59158"/>
                    <a:pt x="160244" y="59158"/>
                    <a:pt x="160244" y="59089"/>
                  </a:cubicBezTo>
                  <a:cubicBezTo>
                    <a:pt x="160111" y="59089"/>
                    <a:pt x="160042" y="59089"/>
                    <a:pt x="159979" y="59025"/>
                  </a:cubicBezTo>
                  <a:lnTo>
                    <a:pt x="159846" y="59025"/>
                  </a:lnTo>
                  <a:cubicBezTo>
                    <a:pt x="159714" y="59025"/>
                    <a:pt x="159645" y="58956"/>
                    <a:pt x="159581" y="58956"/>
                  </a:cubicBezTo>
                  <a:cubicBezTo>
                    <a:pt x="159512" y="58956"/>
                    <a:pt x="159512" y="58956"/>
                    <a:pt x="159449" y="58893"/>
                  </a:cubicBezTo>
                  <a:lnTo>
                    <a:pt x="159184" y="58893"/>
                  </a:lnTo>
                  <a:cubicBezTo>
                    <a:pt x="159184" y="58824"/>
                    <a:pt x="159115" y="58824"/>
                    <a:pt x="159051" y="58824"/>
                  </a:cubicBezTo>
                  <a:cubicBezTo>
                    <a:pt x="158982" y="58824"/>
                    <a:pt x="158919" y="58760"/>
                    <a:pt x="158850" y="58760"/>
                  </a:cubicBezTo>
                  <a:lnTo>
                    <a:pt x="158654" y="58760"/>
                  </a:lnTo>
                  <a:cubicBezTo>
                    <a:pt x="158585" y="58691"/>
                    <a:pt x="158521" y="58691"/>
                    <a:pt x="158453" y="58691"/>
                  </a:cubicBezTo>
                  <a:cubicBezTo>
                    <a:pt x="158389" y="58691"/>
                    <a:pt x="158320" y="58628"/>
                    <a:pt x="158256" y="58628"/>
                  </a:cubicBezTo>
                  <a:cubicBezTo>
                    <a:pt x="158188" y="58628"/>
                    <a:pt x="158124" y="58628"/>
                    <a:pt x="158055" y="58559"/>
                  </a:cubicBezTo>
                  <a:lnTo>
                    <a:pt x="157859" y="58559"/>
                  </a:lnTo>
                  <a:cubicBezTo>
                    <a:pt x="157790" y="58495"/>
                    <a:pt x="157727" y="58495"/>
                    <a:pt x="157658" y="58495"/>
                  </a:cubicBezTo>
                  <a:cubicBezTo>
                    <a:pt x="157594" y="58495"/>
                    <a:pt x="157525" y="58426"/>
                    <a:pt x="157462" y="58426"/>
                  </a:cubicBezTo>
                  <a:cubicBezTo>
                    <a:pt x="157393" y="58426"/>
                    <a:pt x="157329" y="58426"/>
                    <a:pt x="157260" y="58363"/>
                  </a:cubicBezTo>
                  <a:lnTo>
                    <a:pt x="157064" y="58363"/>
                  </a:lnTo>
                  <a:cubicBezTo>
                    <a:pt x="156995" y="58294"/>
                    <a:pt x="156932" y="58294"/>
                    <a:pt x="156863" y="58294"/>
                  </a:cubicBezTo>
                  <a:cubicBezTo>
                    <a:pt x="156799" y="58294"/>
                    <a:pt x="156730" y="58294"/>
                    <a:pt x="156667" y="58230"/>
                  </a:cubicBezTo>
                  <a:lnTo>
                    <a:pt x="156465" y="58230"/>
                  </a:lnTo>
                  <a:cubicBezTo>
                    <a:pt x="156402" y="58161"/>
                    <a:pt x="156333" y="58161"/>
                    <a:pt x="156269" y="58161"/>
                  </a:cubicBezTo>
                  <a:cubicBezTo>
                    <a:pt x="156200" y="58161"/>
                    <a:pt x="156137" y="58098"/>
                    <a:pt x="156068" y="58098"/>
                  </a:cubicBezTo>
                  <a:cubicBezTo>
                    <a:pt x="156068" y="58098"/>
                    <a:pt x="156004" y="58098"/>
                    <a:pt x="155935" y="58029"/>
                  </a:cubicBezTo>
                  <a:lnTo>
                    <a:pt x="155739" y="58029"/>
                  </a:lnTo>
                  <a:cubicBezTo>
                    <a:pt x="155670" y="57965"/>
                    <a:pt x="155607" y="57965"/>
                    <a:pt x="155538" y="57965"/>
                  </a:cubicBezTo>
                  <a:cubicBezTo>
                    <a:pt x="155474" y="57965"/>
                    <a:pt x="155405" y="57896"/>
                    <a:pt x="155342" y="57896"/>
                  </a:cubicBezTo>
                  <a:cubicBezTo>
                    <a:pt x="155273" y="57896"/>
                    <a:pt x="155209" y="57896"/>
                    <a:pt x="155140" y="57833"/>
                  </a:cubicBezTo>
                  <a:lnTo>
                    <a:pt x="154944" y="57833"/>
                  </a:lnTo>
                  <a:cubicBezTo>
                    <a:pt x="154875" y="57764"/>
                    <a:pt x="154812" y="57764"/>
                    <a:pt x="154743" y="57764"/>
                  </a:cubicBezTo>
                  <a:cubicBezTo>
                    <a:pt x="154679" y="57764"/>
                    <a:pt x="154610" y="57700"/>
                    <a:pt x="154547" y="57700"/>
                  </a:cubicBezTo>
                  <a:cubicBezTo>
                    <a:pt x="154478" y="57700"/>
                    <a:pt x="154414" y="57700"/>
                    <a:pt x="154345" y="57631"/>
                  </a:cubicBezTo>
                  <a:lnTo>
                    <a:pt x="154149" y="57631"/>
                  </a:lnTo>
                  <a:cubicBezTo>
                    <a:pt x="154081" y="57568"/>
                    <a:pt x="154017" y="57568"/>
                    <a:pt x="153948" y="57568"/>
                  </a:cubicBezTo>
                  <a:cubicBezTo>
                    <a:pt x="153884" y="57568"/>
                    <a:pt x="153816" y="57499"/>
                    <a:pt x="153752" y="57499"/>
                  </a:cubicBezTo>
                  <a:cubicBezTo>
                    <a:pt x="153683" y="57499"/>
                    <a:pt x="153619" y="57435"/>
                    <a:pt x="153551" y="57435"/>
                  </a:cubicBezTo>
                  <a:cubicBezTo>
                    <a:pt x="153487" y="57435"/>
                    <a:pt x="153418" y="57435"/>
                    <a:pt x="153354" y="57366"/>
                  </a:cubicBezTo>
                  <a:lnTo>
                    <a:pt x="153153" y="57366"/>
                  </a:lnTo>
                  <a:cubicBezTo>
                    <a:pt x="153090" y="57303"/>
                    <a:pt x="153021" y="57303"/>
                    <a:pt x="152957" y="57303"/>
                  </a:cubicBezTo>
                  <a:cubicBezTo>
                    <a:pt x="152888" y="57303"/>
                    <a:pt x="152825" y="57234"/>
                    <a:pt x="152756" y="57234"/>
                  </a:cubicBezTo>
                  <a:cubicBezTo>
                    <a:pt x="152692" y="57234"/>
                    <a:pt x="152623" y="57234"/>
                    <a:pt x="152560" y="57170"/>
                  </a:cubicBezTo>
                  <a:lnTo>
                    <a:pt x="152427" y="57170"/>
                  </a:lnTo>
                  <a:cubicBezTo>
                    <a:pt x="152295" y="57101"/>
                    <a:pt x="152226" y="57101"/>
                    <a:pt x="152162" y="57101"/>
                  </a:cubicBezTo>
                  <a:cubicBezTo>
                    <a:pt x="152093" y="57038"/>
                    <a:pt x="152093" y="57038"/>
                    <a:pt x="152030" y="57038"/>
                  </a:cubicBezTo>
                  <a:cubicBezTo>
                    <a:pt x="151961" y="57038"/>
                    <a:pt x="151897" y="56969"/>
                    <a:pt x="151765" y="56969"/>
                  </a:cubicBezTo>
                  <a:cubicBezTo>
                    <a:pt x="151765" y="56969"/>
                    <a:pt x="151696" y="56969"/>
                    <a:pt x="151632" y="56905"/>
                  </a:cubicBezTo>
                  <a:lnTo>
                    <a:pt x="151431" y="56905"/>
                  </a:lnTo>
                  <a:cubicBezTo>
                    <a:pt x="151367" y="56836"/>
                    <a:pt x="151298" y="56836"/>
                    <a:pt x="151235" y="56836"/>
                  </a:cubicBezTo>
                  <a:cubicBezTo>
                    <a:pt x="151166" y="56773"/>
                    <a:pt x="151102" y="56773"/>
                    <a:pt x="151033" y="56773"/>
                  </a:cubicBezTo>
                  <a:cubicBezTo>
                    <a:pt x="150970" y="56773"/>
                    <a:pt x="150901" y="56704"/>
                    <a:pt x="150837" y="56704"/>
                  </a:cubicBezTo>
                  <a:cubicBezTo>
                    <a:pt x="150768" y="56704"/>
                    <a:pt x="150705" y="56704"/>
                    <a:pt x="150636" y="56640"/>
                  </a:cubicBezTo>
                  <a:cubicBezTo>
                    <a:pt x="143879" y="54785"/>
                    <a:pt x="136990" y="52401"/>
                    <a:pt x="130366" y="48691"/>
                  </a:cubicBezTo>
                  <a:cubicBezTo>
                    <a:pt x="126656" y="46635"/>
                    <a:pt x="123280" y="43588"/>
                    <a:pt x="120164" y="40080"/>
                  </a:cubicBezTo>
                  <a:lnTo>
                    <a:pt x="119968" y="39878"/>
                  </a:lnTo>
                  <a:lnTo>
                    <a:pt x="119767" y="39682"/>
                  </a:lnTo>
                  <a:cubicBezTo>
                    <a:pt x="119703" y="39613"/>
                    <a:pt x="119703" y="39550"/>
                    <a:pt x="119634" y="39481"/>
                  </a:cubicBezTo>
                  <a:cubicBezTo>
                    <a:pt x="119571" y="39417"/>
                    <a:pt x="119502" y="39348"/>
                    <a:pt x="119438" y="39216"/>
                  </a:cubicBezTo>
                  <a:cubicBezTo>
                    <a:pt x="119369" y="39216"/>
                    <a:pt x="119306" y="39152"/>
                    <a:pt x="119237" y="39083"/>
                  </a:cubicBezTo>
                  <a:cubicBezTo>
                    <a:pt x="119173" y="39020"/>
                    <a:pt x="119104" y="38887"/>
                    <a:pt x="119041" y="38818"/>
                  </a:cubicBezTo>
                  <a:cubicBezTo>
                    <a:pt x="118972" y="38755"/>
                    <a:pt x="118972" y="38686"/>
                    <a:pt x="118908" y="38622"/>
                  </a:cubicBezTo>
                  <a:cubicBezTo>
                    <a:pt x="118839" y="38553"/>
                    <a:pt x="118776" y="38490"/>
                    <a:pt x="118707" y="38357"/>
                  </a:cubicBezTo>
                  <a:cubicBezTo>
                    <a:pt x="118643" y="38288"/>
                    <a:pt x="118574" y="38288"/>
                    <a:pt x="118574" y="38225"/>
                  </a:cubicBezTo>
                  <a:lnTo>
                    <a:pt x="118309" y="37960"/>
                  </a:lnTo>
                  <a:cubicBezTo>
                    <a:pt x="118246" y="37891"/>
                    <a:pt x="118246" y="37827"/>
                    <a:pt x="118177" y="37758"/>
                  </a:cubicBezTo>
                  <a:cubicBezTo>
                    <a:pt x="118113" y="37695"/>
                    <a:pt x="118044" y="37562"/>
                    <a:pt x="117981" y="37493"/>
                  </a:cubicBezTo>
                  <a:cubicBezTo>
                    <a:pt x="117912" y="37430"/>
                    <a:pt x="117848" y="37361"/>
                    <a:pt x="117848" y="37297"/>
                  </a:cubicBezTo>
                  <a:lnTo>
                    <a:pt x="117583" y="37032"/>
                  </a:lnTo>
                  <a:cubicBezTo>
                    <a:pt x="117583" y="36964"/>
                    <a:pt x="117515" y="36900"/>
                    <a:pt x="117451" y="36831"/>
                  </a:cubicBezTo>
                  <a:cubicBezTo>
                    <a:pt x="117382" y="36767"/>
                    <a:pt x="117318" y="36635"/>
                    <a:pt x="117250" y="36566"/>
                  </a:cubicBezTo>
                  <a:cubicBezTo>
                    <a:pt x="117186" y="36502"/>
                    <a:pt x="117117" y="36434"/>
                    <a:pt x="117117" y="36370"/>
                  </a:cubicBezTo>
                  <a:lnTo>
                    <a:pt x="116852" y="36105"/>
                  </a:lnTo>
                  <a:cubicBezTo>
                    <a:pt x="116852" y="36036"/>
                    <a:pt x="116789" y="35973"/>
                    <a:pt x="116720" y="35904"/>
                  </a:cubicBezTo>
                  <a:cubicBezTo>
                    <a:pt x="116656" y="35840"/>
                    <a:pt x="116587" y="35708"/>
                    <a:pt x="116524" y="35639"/>
                  </a:cubicBezTo>
                  <a:cubicBezTo>
                    <a:pt x="116455" y="35575"/>
                    <a:pt x="116455" y="35506"/>
                    <a:pt x="116391" y="35443"/>
                  </a:cubicBezTo>
                  <a:cubicBezTo>
                    <a:pt x="116322" y="35374"/>
                    <a:pt x="116190" y="35241"/>
                    <a:pt x="116126" y="35109"/>
                  </a:cubicBezTo>
                  <a:lnTo>
                    <a:pt x="115994" y="34976"/>
                  </a:lnTo>
                  <a:cubicBezTo>
                    <a:pt x="115925" y="34844"/>
                    <a:pt x="115861" y="34780"/>
                    <a:pt x="115792" y="34648"/>
                  </a:cubicBezTo>
                  <a:cubicBezTo>
                    <a:pt x="115729" y="34579"/>
                    <a:pt x="115729" y="34515"/>
                    <a:pt x="115660" y="34515"/>
                  </a:cubicBezTo>
                  <a:cubicBezTo>
                    <a:pt x="115596" y="34383"/>
                    <a:pt x="115527" y="34250"/>
                    <a:pt x="115395" y="34181"/>
                  </a:cubicBezTo>
                  <a:cubicBezTo>
                    <a:pt x="115395" y="34118"/>
                    <a:pt x="115331" y="34049"/>
                    <a:pt x="115331" y="33985"/>
                  </a:cubicBezTo>
                  <a:cubicBezTo>
                    <a:pt x="115199" y="33916"/>
                    <a:pt x="115130" y="33784"/>
                    <a:pt x="115066" y="33651"/>
                  </a:cubicBezTo>
                  <a:lnTo>
                    <a:pt x="114934" y="33519"/>
                  </a:lnTo>
                  <a:cubicBezTo>
                    <a:pt x="114865" y="33386"/>
                    <a:pt x="114801" y="33254"/>
                    <a:pt x="114732" y="33190"/>
                  </a:cubicBezTo>
                  <a:cubicBezTo>
                    <a:pt x="114669" y="33121"/>
                    <a:pt x="114600" y="33058"/>
                    <a:pt x="114600" y="32989"/>
                  </a:cubicBezTo>
                  <a:cubicBezTo>
                    <a:pt x="114536" y="32925"/>
                    <a:pt x="114404" y="32793"/>
                    <a:pt x="114335" y="32660"/>
                  </a:cubicBezTo>
                  <a:cubicBezTo>
                    <a:pt x="114335" y="32591"/>
                    <a:pt x="114271" y="32591"/>
                    <a:pt x="114271" y="32528"/>
                  </a:cubicBezTo>
                  <a:cubicBezTo>
                    <a:pt x="114139" y="32395"/>
                    <a:pt x="114070" y="32263"/>
                    <a:pt x="114006" y="32130"/>
                  </a:cubicBezTo>
                  <a:cubicBezTo>
                    <a:pt x="113937" y="32130"/>
                    <a:pt x="113937" y="32062"/>
                    <a:pt x="113874" y="31998"/>
                  </a:cubicBezTo>
                  <a:cubicBezTo>
                    <a:pt x="113805" y="31865"/>
                    <a:pt x="113741" y="31797"/>
                    <a:pt x="113672" y="31664"/>
                  </a:cubicBezTo>
                  <a:cubicBezTo>
                    <a:pt x="113609" y="31600"/>
                    <a:pt x="113540" y="31532"/>
                    <a:pt x="113540" y="31468"/>
                  </a:cubicBezTo>
                  <a:cubicBezTo>
                    <a:pt x="113476" y="31399"/>
                    <a:pt x="113408" y="31267"/>
                    <a:pt x="113275" y="31134"/>
                  </a:cubicBezTo>
                  <a:cubicBezTo>
                    <a:pt x="113275" y="31071"/>
                    <a:pt x="113211" y="31071"/>
                    <a:pt x="113211" y="31002"/>
                  </a:cubicBezTo>
                  <a:cubicBezTo>
                    <a:pt x="113079" y="30869"/>
                    <a:pt x="113010" y="30737"/>
                    <a:pt x="112946" y="30604"/>
                  </a:cubicBezTo>
                  <a:cubicBezTo>
                    <a:pt x="112878" y="30604"/>
                    <a:pt x="112878" y="30541"/>
                    <a:pt x="112814" y="30472"/>
                  </a:cubicBezTo>
                  <a:cubicBezTo>
                    <a:pt x="112745" y="30339"/>
                    <a:pt x="112681" y="30207"/>
                    <a:pt x="112613" y="30143"/>
                  </a:cubicBezTo>
                  <a:cubicBezTo>
                    <a:pt x="112549" y="30074"/>
                    <a:pt x="112549" y="30011"/>
                    <a:pt x="112480" y="29942"/>
                  </a:cubicBezTo>
                  <a:cubicBezTo>
                    <a:pt x="112417" y="29809"/>
                    <a:pt x="112348" y="29746"/>
                    <a:pt x="112284" y="29613"/>
                  </a:cubicBezTo>
                  <a:cubicBezTo>
                    <a:pt x="112215" y="29544"/>
                    <a:pt x="112152" y="29481"/>
                    <a:pt x="112152" y="29412"/>
                  </a:cubicBezTo>
                  <a:cubicBezTo>
                    <a:pt x="112083" y="29348"/>
                    <a:pt x="112019" y="29216"/>
                    <a:pt x="111887" y="29083"/>
                  </a:cubicBezTo>
                  <a:cubicBezTo>
                    <a:pt x="111887" y="29014"/>
                    <a:pt x="111818" y="28951"/>
                    <a:pt x="111818" y="28882"/>
                  </a:cubicBezTo>
                  <a:cubicBezTo>
                    <a:pt x="111685" y="28818"/>
                    <a:pt x="111622" y="28686"/>
                    <a:pt x="111553" y="28553"/>
                  </a:cubicBezTo>
                  <a:cubicBezTo>
                    <a:pt x="111553" y="28484"/>
                    <a:pt x="111489" y="28421"/>
                    <a:pt x="111420" y="28352"/>
                  </a:cubicBezTo>
                  <a:cubicBezTo>
                    <a:pt x="111357" y="28288"/>
                    <a:pt x="111288" y="28156"/>
                    <a:pt x="111224" y="28023"/>
                  </a:cubicBezTo>
                  <a:lnTo>
                    <a:pt x="111092" y="27891"/>
                  </a:lnTo>
                  <a:cubicBezTo>
                    <a:pt x="111023" y="27758"/>
                    <a:pt x="110959" y="27626"/>
                    <a:pt x="110890" y="27557"/>
                  </a:cubicBezTo>
                  <a:cubicBezTo>
                    <a:pt x="110827" y="27493"/>
                    <a:pt x="110827" y="27425"/>
                    <a:pt x="110758" y="27361"/>
                  </a:cubicBezTo>
                  <a:cubicBezTo>
                    <a:pt x="110694" y="27228"/>
                    <a:pt x="110625" y="27096"/>
                    <a:pt x="110562" y="27027"/>
                  </a:cubicBezTo>
                  <a:cubicBezTo>
                    <a:pt x="110493" y="26963"/>
                    <a:pt x="110493" y="26895"/>
                    <a:pt x="110429" y="26831"/>
                  </a:cubicBezTo>
                  <a:cubicBezTo>
                    <a:pt x="110360" y="26699"/>
                    <a:pt x="110297" y="26630"/>
                    <a:pt x="110228" y="26497"/>
                  </a:cubicBezTo>
                  <a:cubicBezTo>
                    <a:pt x="110164" y="26434"/>
                    <a:pt x="110164" y="26365"/>
                    <a:pt x="110095" y="26301"/>
                  </a:cubicBezTo>
                  <a:cubicBezTo>
                    <a:pt x="110032" y="26169"/>
                    <a:pt x="109963" y="26100"/>
                    <a:pt x="109899" y="25967"/>
                  </a:cubicBezTo>
                  <a:cubicBezTo>
                    <a:pt x="109830" y="25904"/>
                    <a:pt x="109767" y="25835"/>
                    <a:pt x="109767" y="25771"/>
                  </a:cubicBezTo>
                  <a:cubicBezTo>
                    <a:pt x="109698" y="25639"/>
                    <a:pt x="109634" y="25570"/>
                    <a:pt x="109565" y="25506"/>
                  </a:cubicBezTo>
                  <a:cubicBezTo>
                    <a:pt x="109502" y="25374"/>
                    <a:pt x="109433" y="25305"/>
                    <a:pt x="109433" y="25241"/>
                  </a:cubicBezTo>
                  <a:cubicBezTo>
                    <a:pt x="109369" y="25172"/>
                    <a:pt x="109300" y="25040"/>
                    <a:pt x="109237" y="24976"/>
                  </a:cubicBezTo>
                  <a:cubicBezTo>
                    <a:pt x="109168" y="24907"/>
                    <a:pt x="109104" y="24775"/>
                    <a:pt x="109104" y="24711"/>
                  </a:cubicBezTo>
                  <a:cubicBezTo>
                    <a:pt x="109035" y="24642"/>
                    <a:pt x="108972" y="24579"/>
                    <a:pt x="108972" y="24510"/>
                  </a:cubicBezTo>
                  <a:cubicBezTo>
                    <a:pt x="108839" y="24377"/>
                    <a:pt x="108771" y="24245"/>
                    <a:pt x="108707" y="24181"/>
                  </a:cubicBezTo>
                  <a:cubicBezTo>
                    <a:pt x="108707" y="24112"/>
                    <a:pt x="108638" y="24049"/>
                    <a:pt x="108638" y="23980"/>
                  </a:cubicBezTo>
                  <a:cubicBezTo>
                    <a:pt x="108574" y="23847"/>
                    <a:pt x="108506" y="23784"/>
                    <a:pt x="108373" y="23651"/>
                  </a:cubicBezTo>
                  <a:cubicBezTo>
                    <a:pt x="108373" y="23582"/>
                    <a:pt x="108373" y="23582"/>
                    <a:pt x="108309" y="23519"/>
                  </a:cubicBezTo>
                  <a:cubicBezTo>
                    <a:pt x="108241" y="23386"/>
                    <a:pt x="108177" y="23254"/>
                    <a:pt x="108044" y="23121"/>
                  </a:cubicBezTo>
                  <a:lnTo>
                    <a:pt x="108044" y="23053"/>
                  </a:lnTo>
                  <a:cubicBezTo>
                    <a:pt x="107976" y="22920"/>
                    <a:pt x="107843" y="22788"/>
                    <a:pt x="107780" y="22655"/>
                  </a:cubicBezTo>
                  <a:cubicBezTo>
                    <a:pt x="107446" y="22062"/>
                    <a:pt x="107048" y="21463"/>
                    <a:pt x="106651" y="20933"/>
                  </a:cubicBezTo>
                  <a:cubicBezTo>
                    <a:pt x="106518" y="20604"/>
                    <a:pt x="106322" y="20270"/>
                    <a:pt x="106121" y="20005"/>
                  </a:cubicBezTo>
                  <a:cubicBezTo>
                    <a:pt x="103010" y="15040"/>
                    <a:pt x="99963" y="10403"/>
                    <a:pt x="96916" y="6826"/>
                  </a:cubicBezTo>
                  <a:cubicBezTo>
                    <a:pt x="93667" y="3047"/>
                    <a:pt x="90291" y="530"/>
                    <a:pt x="86645" y="132"/>
                  </a:cubicBezTo>
                  <a:cubicBezTo>
                    <a:pt x="85522" y="0"/>
                    <a:pt x="84462" y="0"/>
                    <a:pt x="83466" y="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3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ackground 1">
  <p:cSld name="CUSTOM_9_1">
    <p:spTree>
      <p:nvGrpSpPr>
        <p:cNvPr id="1" name="Shape 78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85" name="Google Shape;785;p40"/>
          <p:cNvPicPr preferRelativeResize="0"/>
          <p:nvPr/>
        </p:nvPicPr>
        <p:blipFill rotWithShape="1">
          <a:blip r:embed="rId2">
            <a:alphaModFix/>
          </a:blip>
          <a:srcRect t="2515"/>
          <a:stretch/>
        </p:blipFill>
        <p:spPr>
          <a:xfrm rot="10800000" flipH="1">
            <a:off x="3" y="1"/>
            <a:ext cx="9143997" cy="5143499"/>
          </a:xfrm>
          <a:prstGeom prst="rect">
            <a:avLst/>
          </a:prstGeom>
          <a:noFill/>
          <a:ln>
            <a:noFill/>
          </a:ln>
        </p:spPr>
      </p:pic>
      <p:pic>
        <p:nvPicPr>
          <p:cNvPr id="786" name="Google Shape;786;p40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1753480">
            <a:off x="-1854950" y="2770178"/>
            <a:ext cx="4570448" cy="2117746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787" name="Google Shape;787;p40"/>
          <p:cNvGrpSpPr/>
          <p:nvPr/>
        </p:nvGrpSpPr>
        <p:grpSpPr>
          <a:xfrm>
            <a:off x="5619818" y="-464105"/>
            <a:ext cx="3837698" cy="3750952"/>
            <a:chOff x="1424825" y="728175"/>
            <a:chExt cx="5653650" cy="2961200"/>
          </a:xfrm>
        </p:grpSpPr>
        <p:sp>
          <p:nvSpPr>
            <p:cNvPr id="788" name="Google Shape;788;p40"/>
            <p:cNvSpPr/>
            <p:nvPr/>
          </p:nvSpPr>
          <p:spPr>
            <a:xfrm>
              <a:off x="2119900" y="728175"/>
              <a:ext cx="4927925" cy="1950000"/>
            </a:xfrm>
            <a:custGeom>
              <a:avLst/>
              <a:gdLst/>
              <a:ahLst/>
              <a:cxnLst/>
              <a:rect l="l" t="t" r="r" b="b"/>
              <a:pathLst>
                <a:path w="197117" h="78000" extrusionOk="0">
                  <a:moveTo>
                    <a:pt x="389" y="0"/>
                  </a:moveTo>
                  <a:lnTo>
                    <a:pt x="1" y="58"/>
                  </a:lnTo>
                  <a:cubicBezTo>
                    <a:pt x="946" y="6351"/>
                    <a:pt x="3954" y="12092"/>
                    <a:pt x="8188" y="16937"/>
                  </a:cubicBezTo>
                  <a:cubicBezTo>
                    <a:pt x="12423" y="21728"/>
                    <a:pt x="17829" y="25628"/>
                    <a:pt x="23677" y="28249"/>
                  </a:cubicBezTo>
                  <a:cubicBezTo>
                    <a:pt x="34432" y="33041"/>
                    <a:pt x="46408" y="34155"/>
                    <a:pt x="58166" y="34208"/>
                  </a:cubicBezTo>
                  <a:cubicBezTo>
                    <a:pt x="59169" y="34208"/>
                    <a:pt x="60172" y="34155"/>
                    <a:pt x="61175" y="34155"/>
                  </a:cubicBezTo>
                  <a:cubicBezTo>
                    <a:pt x="69251" y="34043"/>
                    <a:pt x="77443" y="33540"/>
                    <a:pt x="85519" y="33540"/>
                  </a:cubicBezTo>
                  <a:cubicBezTo>
                    <a:pt x="90146" y="33540"/>
                    <a:pt x="94714" y="33709"/>
                    <a:pt x="99283" y="34208"/>
                  </a:cubicBezTo>
                  <a:cubicBezTo>
                    <a:pt x="115382" y="35938"/>
                    <a:pt x="131040" y="42008"/>
                    <a:pt x="144019" y="51814"/>
                  </a:cubicBezTo>
                  <a:cubicBezTo>
                    <a:pt x="148088" y="54880"/>
                    <a:pt x="151877" y="58277"/>
                    <a:pt x="155719" y="61677"/>
                  </a:cubicBezTo>
                  <a:cubicBezTo>
                    <a:pt x="159619" y="65020"/>
                    <a:pt x="163519" y="68363"/>
                    <a:pt x="167811" y="71149"/>
                  </a:cubicBezTo>
                  <a:cubicBezTo>
                    <a:pt x="173993" y="75102"/>
                    <a:pt x="181405" y="77999"/>
                    <a:pt x="188648" y="77999"/>
                  </a:cubicBezTo>
                  <a:cubicBezTo>
                    <a:pt x="191545" y="77999"/>
                    <a:pt x="194384" y="77554"/>
                    <a:pt x="197117" y="76551"/>
                  </a:cubicBezTo>
                  <a:lnTo>
                    <a:pt x="196947" y="76163"/>
                  </a:lnTo>
                  <a:cubicBezTo>
                    <a:pt x="194273" y="77166"/>
                    <a:pt x="191487" y="77554"/>
                    <a:pt x="188648" y="77554"/>
                  </a:cubicBezTo>
                  <a:cubicBezTo>
                    <a:pt x="181517" y="77554"/>
                    <a:pt x="174216" y="74714"/>
                    <a:pt x="168034" y="70757"/>
                  </a:cubicBezTo>
                  <a:cubicBezTo>
                    <a:pt x="163800" y="68029"/>
                    <a:pt x="159842" y="64739"/>
                    <a:pt x="156000" y="61343"/>
                  </a:cubicBezTo>
                  <a:cubicBezTo>
                    <a:pt x="152153" y="58000"/>
                    <a:pt x="148311" y="54546"/>
                    <a:pt x="144242" y="51480"/>
                  </a:cubicBezTo>
                  <a:cubicBezTo>
                    <a:pt x="131263" y="41620"/>
                    <a:pt x="115493" y="35545"/>
                    <a:pt x="99336" y="33763"/>
                  </a:cubicBezTo>
                  <a:cubicBezTo>
                    <a:pt x="94714" y="33263"/>
                    <a:pt x="90146" y="33094"/>
                    <a:pt x="85519" y="33094"/>
                  </a:cubicBezTo>
                  <a:cubicBezTo>
                    <a:pt x="77385" y="33094"/>
                    <a:pt x="69251" y="33598"/>
                    <a:pt x="61117" y="33763"/>
                  </a:cubicBezTo>
                  <a:lnTo>
                    <a:pt x="58166" y="33763"/>
                  </a:lnTo>
                  <a:cubicBezTo>
                    <a:pt x="46408" y="33763"/>
                    <a:pt x="34485" y="32648"/>
                    <a:pt x="23846" y="27857"/>
                  </a:cubicBezTo>
                  <a:cubicBezTo>
                    <a:pt x="18052" y="25241"/>
                    <a:pt x="12646" y="21394"/>
                    <a:pt x="8523" y="16661"/>
                  </a:cubicBezTo>
                  <a:cubicBezTo>
                    <a:pt x="4346" y="11869"/>
                    <a:pt x="1338" y="6240"/>
                    <a:pt x="3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89" name="Google Shape;789;p40"/>
            <p:cNvSpPr/>
            <p:nvPr/>
          </p:nvSpPr>
          <p:spPr>
            <a:xfrm>
              <a:off x="2020950" y="756025"/>
              <a:ext cx="5031000" cy="2065675"/>
            </a:xfrm>
            <a:custGeom>
              <a:avLst/>
              <a:gdLst/>
              <a:ahLst/>
              <a:cxnLst/>
              <a:rect l="l" t="t" r="r" b="b"/>
              <a:pathLst>
                <a:path w="201240" h="82627" extrusionOk="0">
                  <a:moveTo>
                    <a:pt x="393" y="0"/>
                  </a:moveTo>
                  <a:lnTo>
                    <a:pt x="1" y="58"/>
                  </a:lnTo>
                  <a:cubicBezTo>
                    <a:pt x="1004" y="6521"/>
                    <a:pt x="4124" y="12315"/>
                    <a:pt x="8416" y="17160"/>
                  </a:cubicBezTo>
                  <a:cubicBezTo>
                    <a:pt x="12762" y="22009"/>
                    <a:pt x="18333" y="25909"/>
                    <a:pt x="24292" y="28472"/>
                  </a:cubicBezTo>
                  <a:cubicBezTo>
                    <a:pt x="34713" y="32983"/>
                    <a:pt x="46190" y="34097"/>
                    <a:pt x="57556" y="34097"/>
                  </a:cubicBezTo>
                  <a:cubicBezTo>
                    <a:pt x="59227" y="34097"/>
                    <a:pt x="60840" y="34097"/>
                    <a:pt x="62458" y="34044"/>
                  </a:cubicBezTo>
                  <a:cubicBezTo>
                    <a:pt x="70927" y="33821"/>
                    <a:pt x="79337" y="33206"/>
                    <a:pt x="87806" y="33206"/>
                  </a:cubicBezTo>
                  <a:cubicBezTo>
                    <a:pt x="92263" y="33206"/>
                    <a:pt x="96720" y="33375"/>
                    <a:pt x="101177" y="33874"/>
                  </a:cubicBezTo>
                  <a:cubicBezTo>
                    <a:pt x="117058" y="35657"/>
                    <a:pt x="132546" y="41621"/>
                    <a:pt x="144746" y="51703"/>
                  </a:cubicBezTo>
                  <a:cubicBezTo>
                    <a:pt x="152768" y="58335"/>
                    <a:pt x="159231" y="66358"/>
                    <a:pt x="167254" y="72874"/>
                  </a:cubicBezTo>
                  <a:cubicBezTo>
                    <a:pt x="170708" y="75718"/>
                    <a:pt x="174720" y="78111"/>
                    <a:pt x="178954" y="79840"/>
                  </a:cubicBezTo>
                  <a:cubicBezTo>
                    <a:pt x="183188" y="81565"/>
                    <a:pt x="187703" y="82626"/>
                    <a:pt x="192214" y="82626"/>
                  </a:cubicBezTo>
                  <a:cubicBezTo>
                    <a:pt x="195222" y="82626"/>
                    <a:pt x="198289" y="82122"/>
                    <a:pt x="201240" y="81066"/>
                  </a:cubicBezTo>
                  <a:lnTo>
                    <a:pt x="201128" y="80674"/>
                  </a:lnTo>
                  <a:cubicBezTo>
                    <a:pt x="198231" y="81735"/>
                    <a:pt x="195222" y="82180"/>
                    <a:pt x="192214" y="82180"/>
                  </a:cubicBezTo>
                  <a:cubicBezTo>
                    <a:pt x="187757" y="82180"/>
                    <a:pt x="183300" y="81177"/>
                    <a:pt x="179123" y="79448"/>
                  </a:cubicBezTo>
                  <a:cubicBezTo>
                    <a:pt x="174889" y="77777"/>
                    <a:pt x="170931" y="75325"/>
                    <a:pt x="167535" y="72540"/>
                  </a:cubicBezTo>
                  <a:cubicBezTo>
                    <a:pt x="159565" y="66077"/>
                    <a:pt x="153049" y="58054"/>
                    <a:pt x="145026" y="51426"/>
                  </a:cubicBezTo>
                  <a:cubicBezTo>
                    <a:pt x="132711" y="41286"/>
                    <a:pt x="117169" y="35269"/>
                    <a:pt x="101235" y="33486"/>
                  </a:cubicBezTo>
                  <a:cubicBezTo>
                    <a:pt x="96778" y="32983"/>
                    <a:pt x="92263" y="32818"/>
                    <a:pt x="87806" y="32818"/>
                  </a:cubicBezTo>
                  <a:cubicBezTo>
                    <a:pt x="79337" y="32818"/>
                    <a:pt x="70869" y="33429"/>
                    <a:pt x="62458" y="33598"/>
                  </a:cubicBezTo>
                  <a:cubicBezTo>
                    <a:pt x="60840" y="33651"/>
                    <a:pt x="59169" y="33709"/>
                    <a:pt x="57556" y="33709"/>
                  </a:cubicBezTo>
                  <a:cubicBezTo>
                    <a:pt x="46190" y="33709"/>
                    <a:pt x="34766" y="32595"/>
                    <a:pt x="24461" y="28080"/>
                  </a:cubicBezTo>
                  <a:cubicBezTo>
                    <a:pt x="18556" y="25517"/>
                    <a:pt x="13038" y="21675"/>
                    <a:pt x="8750" y="16884"/>
                  </a:cubicBezTo>
                  <a:cubicBezTo>
                    <a:pt x="4458" y="12092"/>
                    <a:pt x="1396" y="6352"/>
                    <a:pt x="3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0" name="Google Shape;790;p40"/>
            <p:cNvSpPr/>
            <p:nvPr/>
          </p:nvSpPr>
          <p:spPr>
            <a:xfrm>
              <a:off x="1920675" y="783875"/>
              <a:ext cx="5135500" cy="2181225"/>
            </a:xfrm>
            <a:custGeom>
              <a:avLst/>
              <a:gdLst/>
              <a:ahLst/>
              <a:cxnLst/>
              <a:rect l="l" t="t" r="r" b="b"/>
              <a:pathLst>
                <a:path w="205420" h="87249" extrusionOk="0">
                  <a:moveTo>
                    <a:pt x="446" y="1"/>
                  </a:moveTo>
                  <a:lnTo>
                    <a:pt x="0" y="112"/>
                  </a:lnTo>
                  <a:cubicBezTo>
                    <a:pt x="1115" y="6633"/>
                    <a:pt x="4293" y="12480"/>
                    <a:pt x="8750" y="17383"/>
                  </a:cubicBezTo>
                  <a:cubicBezTo>
                    <a:pt x="13207" y="22286"/>
                    <a:pt x="18890" y="26133"/>
                    <a:pt x="24960" y="28695"/>
                  </a:cubicBezTo>
                  <a:cubicBezTo>
                    <a:pt x="35047" y="32930"/>
                    <a:pt x="46132" y="34044"/>
                    <a:pt x="57109" y="34044"/>
                  </a:cubicBezTo>
                  <a:cubicBezTo>
                    <a:pt x="59338" y="34044"/>
                    <a:pt x="61567" y="33986"/>
                    <a:pt x="63849" y="33932"/>
                  </a:cubicBezTo>
                  <a:cubicBezTo>
                    <a:pt x="72540" y="33652"/>
                    <a:pt x="81289" y="32930"/>
                    <a:pt x="90034" y="32930"/>
                  </a:cubicBezTo>
                  <a:cubicBezTo>
                    <a:pt x="94438" y="32930"/>
                    <a:pt x="98837" y="33095"/>
                    <a:pt x="103183" y="33598"/>
                  </a:cubicBezTo>
                  <a:cubicBezTo>
                    <a:pt x="118729" y="35381"/>
                    <a:pt x="134048" y="41287"/>
                    <a:pt x="145583" y="51649"/>
                  </a:cubicBezTo>
                  <a:cubicBezTo>
                    <a:pt x="149483" y="55215"/>
                    <a:pt x="152937" y="59115"/>
                    <a:pt x="156280" y="63069"/>
                  </a:cubicBezTo>
                  <a:cubicBezTo>
                    <a:pt x="159677" y="67026"/>
                    <a:pt x="163019" y="70980"/>
                    <a:pt x="166696" y="74657"/>
                  </a:cubicBezTo>
                  <a:cubicBezTo>
                    <a:pt x="170485" y="78334"/>
                    <a:pt x="175054" y="81454"/>
                    <a:pt x="179956" y="83683"/>
                  </a:cubicBezTo>
                  <a:cubicBezTo>
                    <a:pt x="184917" y="85911"/>
                    <a:pt x="190266" y="87248"/>
                    <a:pt x="195556" y="87248"/>
                  </a:cubicBezTo>
                  <a:cubicBezTo>
                    <a:pt x="198899" y="87248"/>
                    <a:pt x="202188" y="86749"/>
                    <a:pt x="205420" y="85635"/>
                  </a:cubicBezTo>
                  <a:lnTo>
                    <a:pt x="205308" y="85243"/>
                  </a:lnTo>
                  <a:cubicBezTo>
                    <a:pt x="202131" y="86303"/>
                    <a:pt x="198846" y="86803"/>
                    <a:pt x="195556" y="86803"/>
                  </a:cubicBezTo>
                  <a:cubicBezTo>
                    <a:pt x="190319" y="86803"/>
                    <a:pt x="185029" y="85523"/>
                    <a:pt x="180126" y="83348"/>
                  </a:cubicBezTo>
                  <a:cubicBezTo>
                    <a:pt x="175276" y="81120"/>
                    <a:pt x="170766" y="78000"/>
                    <a:pt x="167031" y="74323"/>
                  </a:cubicBezTo>
                  <a:cubicBezTo>
                    <a:pt x="163300" y="70704"/>
                    <a:pt x="160011" y="66746"/>
                    <a:pt x="156614" y="62792"/>
                  </a:cubicBezTo>
                  <a:cubicBezTo>
                    <a:pt x="153214" y="58834"/>
                    <a:pt x="149817" y="54881"/>
                    <a:pt x="145859" y="51369"/>
                  </a:cubicBezTo>
                  <a:cubicBezTo>
                    <a:pt x="134271" y="40894"/>
                    <a:pt x="118840" y="34989"/>
                    <a:pt x="103241" y="33206"/>
                  </a:cubicBezTo>
                  <a:cubicBezTo>
                    <a:pt x="98837" y="32707"/>
                    <a:pt x="94438" y="32484"/>
                    <a:pt x="90034" y="32484"/>
                  </a:cubicBezTo>
                  <a:cubicBezTo>
                    <a:pt x="81289" y="32484"/>
                    <a:pt x="72540" y="33206"/>
                    <a:pt x="63795" y="33487"/>
                  </a:cubicBezTo>
                  <a:cubicBezTo>
                    <a:pt x="61567" y="33598"/>
                    <a:pt x="59338" y="33652"/>
                    <a:pt x="57109" y="33652"/>
                  </a:cubicBezTo>
                  <a:cubicBezTo>
                    <a:pt x="46132" y="33652"/>
                    <a:pt x="35158" y="32537"/>
                    <a:pt x="25130" y="28303"/>
                  </a:cubicBezTo>
                  <a:cubicBezTo>
                    <a:pt x="19113" y="25798"/>
                    <a:pt x="13483" y="21952"/>
                    <a:pt x="9026" y="17107"/>
                  </a:cubicBezTo>
                  <a:cubicBezTo>
                    <a:pt x="4627" y="12258"/>
                    <a:pt x="1507" y="6463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1" name="Google Shape;791;p40"/>
            <p:cNvSpPr/>
            <p:nvPr/>
          </p:nvSpPr>
          <p:spPr>
            <a:xfrm>
              <a:off x="1821825" y="813175"/>
              <a:ext cx="5238475" cy="2296775"/>
            </a:xfrm>
            <a:custGeom>
              <a:avLst/>
              <a:gdLst/>
              <a:ahLst/>
              <a:cxnLst/>
              <a:rect l="l" t="t" r="r" b="b"/>
              <a:pathLst>
                <a:path w="209539" h="91871" extrusionOk="0">
                  <a:moveTo>
                    <a:pt x="389" y="1"/>
                  </a:moveTo>
                  <a:lnTo>
                    <a:pt x="1" y="54"/>
                  </a:lnTo>
                  <a:cubicBezTo>
                    <a:pt x="1115" y="6686"/>
                    <a:pt x="4458" y="12646"/>
                    <a:pt x="8969" y="17548"/>
                  </a:cubicBezTo>
                  <a:cubicBezTo>
                    <a:pt x="13537" y="22451"/>
                    <a:pt x="19389" y="26351"/>
                    <a:pt x="25629" y="28861"/>
                  </a:cubicBezTo>
                  <a:cubicBezTo>
                    <a:pt x="35377" y="32872"/>
                    <a:pt x="46021" y="33928"/>
                    <a:pt x="56660" y="33928"/>
                  </a:cubicBezTo>
                  <a:cubicBezTo>
                    <a:pt x="59503" y="33928"/>
                    <a:pt x="62343" y="33875"/>
                    <a:pt x="65128" y="33763"/>
                  </a:cubicBezTo>
                  <a:cubicBezTo>
                    <a:pt x="74154" y="33371"/>
                    <a:pt x="83180" y="32591"/>
                    <a:pt x="92152" y="32591"/>
                  </a:cubicBezTo>
                  <a:cubicBezTo>
                    <a:pt x="96497" y="32591"/>
                    <a:pt x="100785" y="32760"/>
                    <a:pt x="105131" y="33260"/>
                  </a:cubicBezTo>
                  <a:cubicBezTo>
                    <a:pt x="120343" y="35043"/>
                    <a:pt x="135497" y="40948"/>
                    <a:pt x="146306" y="51534"/>
                  </a:cubicBezTo>
                  <a:cubicBezTo>
                    <a:pt x="150148" y="55322"/>
                    <a:pt x="153379" y="59503"/>
                    <a:pt x="156499" y="63791"/>
                  </a:cubicBezTo>
                  <a:cubicBezTo>
                    <a:pt x="159619" y="68025"/>
                    <a:pt x="162686" y="72371"/>
                    <a:pt x="166140" y="76329"/>
                  </a:cubicBezTo>
                  <a:cubicBezTo>
                    <a:pt x="170151" y="80951"/>
                    <a:pt x="175219" y="84797"/>
                    <a:pt x="180848" y="87525"/>
                  </a:cubicBezTo>
                  <a:cubicBezTo>
                    <a:pt x="186473" y="90257"/>
                    <a:pt x="192602" y="91871"/>
                    <a:pt x="198730" y="91871"/>
                  </a:cubicBezTo>
                  <a:cubicBezTo>
                    <a:pt x="202407" y="91871"/>
                    <a:pt x="206031" y="91313"/>
                    <a:pt x="209539" y="90088"/>
                  </a:cubicBezTo>
                  <a:lnTo>
                    <a:pt x="209427" y="89700"/>
                  </a:lnTo>
                  <a:cubicBezTo>
                    <a:pt x="205920" y="90868"/>
                    <a:pt x="202354" y="91425"/>
                    <a:pt x="198730" y="91425"/>
                  </a:cubicBezTo>
                  <a:cubicBezTo>
                    <a:pt x="192660" y="91425"/>
                    <a:pt x="186585" y="89865"/>
                    <a:pt x="181013" y="87191"/>
                  </a:cubicBezTo>
                  <a:cubicBezTo>
                    <a:pt x="175500" y="84463"/>
                    <a:pt x="170428" y="80616"/>
                    <a:pt x="166474" y="76048"/>
                  </a:cubicBezTo>
                  <a:cubicBezTo>
                    <a:pt x="163020" y="72094"/>
                    <a:pt x="159953" y="67802"/>
                    <a:pt x="156833" y="63514"/>
                  </a:cubicBezTo>
                  <a:cubicBezTo>
                    <a:pt x="153713" y="59280"/>
                    <a:pt x="150482" y="55046"/>
                    <a:pt x="146640" y="51257"/>
                  </a:cubicBezTo>
                  <a:cubicBezTo>
                    <a:pt x="135720" y="40560"/>
                    <a:pt x="120454" y="34597"/>
                    <a:pt x="105189" y="32872"/>
                  </a:cubicBezTo>
                  <a:cubicBezTo>
                    <a:pt x="100843" y="32315"/>
                    <a:pt x="96497" y="32145"/>
                    <a:pt x="92152" y="32145"/>
                  </a:cubicBezTo>
                  <a:cubicBezTo>
                    <a:pt x="83126" y="32145"/>
                    <a:pt x="74100" y="32925"/>
                    <a:pt x="65128" y="33318"/>
                  </a:cubicBezTo>
                  <a:cubicBezTo>
                    <a:pt x="62289" y="33429"/>
                    <a:pt x="59503" y="33540"/>
                    <a:pt x="56660" y="33540"/>
                  </a:cubicBezTo>
                  <a:cubicBezTo>
                    <a:pt x="46074" y="33540"/>
                    <a:pt x="35488" y="32426"/>
                    <a:pt x="25741" y="28526"/>
                  </a:cubicBezTo>
                  <a:cubicBezTo>
                    <a:pt x="19612" y="26017"/>
                    <a:pt x="13818" y="22117"/>
                    <a:pt x="9303" y="17272"/>
                  </a:cubicBezTo>
                  <a:cubicBezTo>
                    <a:pt x="4792" y="12423"/>
                    <a:pt x="1503" y="6517"/>
                    <a:pt x="38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2" name="Google Shape;792;p40"/>
            <p:cNvSpPr/>
            <p:nvPr/>
          </p:nvSpPr>
          <p:spPr>
            <a:xfrm>
              <a:off x="1722900" y="841050"/>
              <a:ext cx="5341650" cy="2413750"/>
            </a:xfrm>
            <a:custGeom>
              <a:avLst/>
              <a:gdLst/>
              <a:ahLst/>
              <a:cxnLst/>
              <a:rect l="l" t="t" r="r" b="b"/>
              <a:pathLst>
                <a:path w="213666" h="96550" extrusionOk="0">
                  <a:moveTo>
                    <a:pt x="392" y="0"/>
                  </a:moveTo>
                  <a:lnTo>
                    <a:pt x="0" y="111"/>
                  </a:lnTo>
                  <a:cubicBezTo>
                    <a:pt x="1172" y="6797"/>
                    <a:pt x="4569" y="12814"/>
                    <a:pt x="9249" y="17771"/>
                  </a:cubicBezTo>
                  <a:cubicBezTo>
                    <a:pt x="13929" y="22731"/>
                    <a:pt x="19892" y="26631"/>
                    <a:pt x="26244" y="29136"/>
                  </a:cubicBezTo>
                  <a:cubicBezTo>
                    <a:pt x="35768" y="32871"/>
                    <a:pt x="46020" y="33928"/>
                    <a:pt x="56271" y="33928"/>
                  </a:cubicBezTo>
                  <a:cubicBezTo>
                    <a:pt x="59672" y="33928"/>
                    <a:pt x="63068" y="33816"/>
                    <a:pt x="66469" y="33651"/>
                  </a:cubicBezTo>
                  <a:cubicBezTo>
                    <a:pt x="75717" y="33148"/>
                    <a:pt x="84966" y="32256"/>
                    <a:pt x="94215" y="32256"/>
                  </a:cubicBezTo>
                  <a:cubicBezTo>
                    <a:pt x="98502" y="32256"/>
                    <a:pt x="102794" y="32479"/>
                    <a:pt x="107082" y="32983"/>
                  </a:cubicBezTo>
                  <a:cubicBezTo>
                    <a:pt x="122014" y="34765"/>
                    <a:pt x="136945" y="40613"/>
                    <a:pt x="147085" y="51480"/>
                  </a:cubicBezTo>
                  <a:cubicBezTo>
                    <a:pt x="150820" y="55491"/>
                    <a:pt x="153828" y="60002"/>
                    <a:pt x="156668" y="64570"/>
                  </a:cubicBezTo>
                  <a:cubicBezTo>
                    <a:pt x="159565" y="69139"/>
                    <a:pt x="162297" y="73819"/>
                    <a:pt x="165582" y="78111"/>
                  </a:cubicBezTo>
                  <a:cubicBezTo>
                    <a:pt x="169763" y="83624"/>
                    <a:pt x="175387" y="88251"/>
                    <a:pt x="181627" y="91482"/>
                  </a:cubicBezTo>
                  <a:cubicBezTo>
                    <a:pt x="187925" y="94656"/>
                    <a:pt x="194887" y="96550"/>
                    <a:pt x="201854" y="96550"/>
                  </a:cubicBezTo>
                  <a:cubicBezTo>
                    <a:pt x="205865" y="96550"/>
                    <a:pt x="209819" y="95939"/>
                    <a:pt x="213665" y="94602"/>
                  </a:cubicBezTo>
                  <a:lnTo>
                    <a:pt x="213554" y="94210"/>
                  </a:lnTo>
                  <a:cubicBezTo>
                    <a:pt x="209765" y="95493"/>
                    <a:pt x="205807" y="96104"/>
                    <a:pt x="201854" y="96104"/>
                  </a:cubicBezTo>
                  <a:cubicBezTo>
                    <a:pt x="194945" y="96104"/>
                    <a:pt x="188037" y="94268"/>
                    <a:pt x="181850" y="91090"/>
                  </a:cubicBezTo>
                  <a:cubicBezTo>
                    <a:pt x="175610" y="87916"/>
                    <a:pt x="170097" y="83348"/>
                    <a:pt x="165916" y="77888"/>
                  </a:cubicBezTo>
                  <a:cubicBezTo>
                    <a:pt x="162631" y="73596"/>
                    <a:pt x="159899" y="68916"/>
                    <a:pt x="157060" y="64347"/>
                  </a:cubicBezTo>
                  <a:cubicBezTo>
                    <a:pt x="154163" y="59779"/>
                    <a:pt x="151154" y="55210"/>
                    <a:pt x="147419" y="51199"/>
                  </a:cubicBezTo>
                  <a:cubicBezTo>
                    <a:pt x="137168" y="40225"/>
                    <a:pt x="122125" y="34320"/>
                    <a:pt x="107082" y="32537"/>
                  </a:cubicBezTo>
                  <a:cubicBezTo>
                    <a:pt x="102794" y="32033"/>
                    <a:pt x="98502" y="31868"/>
                    <a:pt x="94215" y="31868"/>
                  </a:cubicBezTo>
                  <a:cubicBezTo>
                    <a:pt x="84966" y="31868"/>
                    <a:pt x="75660" y="32760"/>
                    <a:pt x="66411" y="33205"/>
                  </a:cubicBezTo>
                  <a:cubicBezTo>
                    <a:pt x="63068" y="33370"/>
                    <a:pt x="59672" y="33482"/>
                    <a:pt x="56271" y="33482"/>
                  </a:cubicBezTo>
                  <a:cubicBezTo>
                    <a:pt x="46020" y="33482"/>
                    <a:pt x="35826" y="32425"/>
                    <a:pt x="26408" y="28748"/>
                  </a:cubicBezTo>
                  <a:cubicBezTo>
                    <a:pt x="20115" y="26239"/>
                    <a:pt x="14209" y="22397"/>
                    <a:pt x="9529" y="17494"/>
                  </a:cubicBezTo>
                  <a:cubicBezTo>
                    <a:pt x="4903" y="12591"/>
                    <a:pt x="1560" y="6628"/>
                    <a:pt x="3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3" name="Google Shape;793;p40"/>
            <p:cNvSpPr/>
            <p:nvPr/>
          </p:nvSpPr>
          <p:spPr>
            <a:xfrm>
              <a:off x="1624050" y="870225"/>
              <a:ext cx="5446050" cy="2529450"/>
            </a:xfrm>
            <a:custGeom>
              <a:avLst/>
              <a:gdLst/>
              <a:ahLst/>
              <a:cxnLst/>
              <a:rect l="l" t="t" r="r" b="b"/>
              <a:pathLst>
                <a:path w="217842" h="101178" extrusionOk="0">
                  <a:moveTo>
                    <a:pt x="388" y="1"/>
                  </a:moveTo>
                  <a:lnTo>
                    <a:pt x="1" y="59"/>
                  </a:lnTo>
                  <a:cubicBezTo>
                    <a:pt x="1226" y="6909"/>
                    <a:pt x="4681" y="12984"/>
                    <a:pt x="9525" y="17941"/>
                  </a:cubicBezTo>
                  <a:cubicBezTo>
                    <a:pt x="14317" y="22955"/>
                    <a:pt x="20392" y="26855"/>
                    <a:pt x="26855" y="29306"/>
                  </a:cubicBezTo>
                  <a:cubicBezTo>
                    <a:pt x="36103" y="32818"/>
                    <a:pt x="46020" y="33875"/>
                    <a:pt x="55937" y="33875"/>
                  </a:cubicBezTo>
                  <a:cubicBezTo>
                    <a:pt x="59891" y="33875"/>
                    <a:pt x="63849" y="33710"/>
                    <a:pt x="67749" y="33429"/>
                  </a:cubicBezTo>
                  <a:cubicBezTo>
                    <a:pt x="77274" y="32872"/>
                    <a:pt x="86803" y="31927"/>
                    <a:pt x="96274" y="31927"/>
                  </a:cubicBezTo>
                  <a:cubicBezTo>
                    <a:pt x="100508" y="31927"/>
                    <a:pt x="104743" y="32092"/>
                    <a:pt x="108977" y="32649"/>
                  </a:cubicBezTo>
                  <a:cubicBezTo>
                    <a:pt x="116331" y="33487"/>
                    <a:pt x="123685" y="35435"/>
                    <a:pt x="130371" y="38501"/>
                  </a:cubicBezTo>
                  <a:cubicBezTo>
                    <a:pt x="137057" y="41563"/>
                    <a:pt x="143127" y="45798"/>
                    <a:pt x="147865" y="51369"/>
                  </a:cubicBezTo>
                  <a:cubicBezTo>
                    <a:pt x="151484" y="55603"/>
                    <a:pt x="154217" y="60395"/>
                    <a:pt x="156833" y="65297"/>
                  </a:cubicBezTo>
                  <a:cubicBezTo>
                    <a:pt x="159454" y="70200"/>
                    <a:pt x="161905" y="75214"/>
                    <a:pt x="165025" y="79841"/>
                  </a:cubicBezTo>
                  <a:cubicBezTo>
                    <a:pt x="169371" y="86304"/>
                    <a:pt x="175441" y="91652"/>
                    <a:pt x="182350" y="95329"/>
                  </a:cubicBezTo>
                  <a:cubicBezTo>
                    <a:pt x="189316" y="99060"/>
                    <a:pt x="197116" y="101177"/>
                    <a:pt x="204916" y="101177"/>
                  </a:cubicBezTo>
                  <a:cubicBezTo>
                    <a:pt x="209262" y="101177"/>
                    <a:pt x="213608" y="100508"/>
                    <a:pt x="217842" y="99118"/>
                  </a:cubicBezTo>
                  <a:lnTo>
                    <a:pt x="217673" y="98726"/>
                  </a:lnTo>
                  <a:cubicBezTo>
                    <a:pt x="213550" y="100121"/>
                    <a:pt x="209204" y="100731"/>
                    <a:pt x="204916" y="100731"/>
                  </a:cubicBezTo>
                  <a:cubicBezTo>
                    <a:pt x="197170" y="100731"/>
                    <a:pt x="189428" y="98672"/>
                    <a:pt x="182573" y="94995"/>
                  </a:cubicBezTo>
                  <a:cubicBezTo>
                    <a:pt x="175664" y="91260"/>
                    <a:pt x="169647" y="85969"/>
                    <a:pt x="165359" y="79618"/>
                  </a:cubicBezTo>
                  <a:cubicBezTo>
                    <a:pt x="162240" y="74992"/>
                    <a:pt x="159788" y="70035"/>
                    <a:pt x="157225" y="65132"/>
                  </a:cubicBezTo>
                  <a:cubicBezTo>
                    <a:pt x="154604" y="60230"/>
                    <a:pt x="151819" y="55380"/>
                    <a:pt x="148142" y="51093"/>
                  </a:cubicBezTo>
                  <a:cubicBezTo>
                    <a:pt x="143350" y="45521"/>
                    <a:pt x="137280" y="41229"/>
                    <a:pt x="130536" y="38109"/>
                  </a:cubicBezTo>
                  <a:cubicBezTo>
                    <a:pt x="123797" y="35047"/>
                    <a:pt x="116385" y="33095"/>
                    <a:pt x="109030" y="32203"/>
                  </a:cubicBezTo>
                  <a:cubicBezTo>
                    <a:pt x="104796" y="31704"/>
                    <a:pt x="100508" y="31481"/>
                    <a:pt x="96274" y="31481"/>
                  </a:cubicBezTo>
                  <a:cubicBezTo>
                    <a:pt x="86745" y="31481"/>
                    <a:pt x="77220" y="32484"/>
                    <a:pt x="67749" y="33041"/>
                  </a:cubicBezTo>
                  <a:cubicBezTo>
                    <a:pt x="63849" y="33264"/>
                    <a:pt x="59891" y="33429"/>
                    <a:pt x="55937" y="33429"/>
                  </a:cubicBezTo>
                  <a:cubicBezTo>
                    <a:pt x="46074" y="33429"/>
                    <a:pt x="36215" y="32426"/>
                    <a:pt x="27020" y="28918"/>
                  </a:cubicBezTo>
                  <a:cubicBezTo>
                    <a:pt x="20615" y="26467"/>
                    <a:pt x="14540" y="22621"/>
                    <a:pt x="9806" y="17664"/>
                  </a:cubicBezTo>
                  <a:cubicBezTo>
                    <a:pt x="5068" y="12704"/>
                    <a:pt x="1614" y="6744"/>
                    <a:pt x="38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4" name="Google Shape;794;p40"/>
            <p:cNvSpPr/>
            <p:nvPr/>
          </p:nvSpPr>
          <p:spPr>
            <a:xfrm>
              <a:off x="1523775" y="898100"/>
              <a:ext cx="5550450" cy="2646425"/>
            </a:xfrm>
            <a:custGeom>
              <a:avLst/>
              <a:gdLst/>
              <a:ahLst/>
              <a:cxnLst/>
              <a:rect l="l" t="t" r="r" b="b"/>
              <a:pathLst>
                <a:path w="222018" h="105857" extrusionOk="0">
                  <a:moveTo>
                    <a:pt x="446" y="0"/>
                  </a:moveTo>
                  <a:lnTo>
                    <a:pt x="0" y="112"/>
                  </a:lnTo>
                  <a:cubicBezTo>
                    <a:pt x="1279" y="7020"/>
                    <a:pt x="4903" y="13149"/>
                    <a:pt x="9806" y="18163"/>
                  </a:cubicBezTo>
                  <a:cubicBezTo>
                    <a:pt x="14709" y="23235"/>
                    <a:pt x="20949" y="27135"/>
                    <a:pt x="27576" y="29528"/>
                  </a:cubicBezTo>
                  <a:cubicBezTo>
                    <a:pt x="36549" y="32871"/>
                    <a:pt x="46131" y="33874"/>
                    <a:pt x="55768" y="33874"/>
                  </a:cubicBezTo>
                  <a:cubicBezTo>
                    <a:pt x="60225" y="33874"/>
                    <a:pt x="64682" y="33651"/>
                    <a:pt x="69139" y="33317"/>
                  </a:cubicBezTo>
                  <a:cubicBezTo>
                    <a:pt x="78833" y="32648"/>
                    <a:pt x="88585" y="31592"/>
                    <a:pt x="98333" y="31592"/>
                  </a:cubicBezTo>
                  <a:cubicBezTo>
                    <a:pt x="102567" y="31592"/>
                    <a:pt x="106748" y="31815"/>
                    <a:pt x="110982" y="32314"/>
                  </a:cubicBezTo>
                  <a:cubicBezTo>
                    <a:pt x="118167" y="33205"/>
                    <a:pt x="125356" y="35158"/>
                    <a:pt x="131873" y="38220"/>
                  </a:cubicBezTo>
                  <a:cubicBezTo>
                    <a:pt x="138394" y="41340"/>
                    <a:pt x="144241" y="45632"/>
                    <a:pt x="148645" y="51315"/>
                  </a:cubicBezTo>
                  <a:cubicBezTo>
                    <a:pt x="152211" y="55772"/>
                    <a:pt x="154716" y="60897"/>
                    <a:pt x="157002" y="66135"/>
                  </a:cubicBezTo>
                  <a:cubicBezTo>
                    <a:pt x="159342" y="71372"/>
                    <a:pt x="161513" y="76662"/>
                    <a:pt x="164468" y="81565"/>
                  </a:cubicBezTo>
                  <a:cubicBezTo>
                    <a:pt x="168925" y="89031"/>
                    <a:pt x="175499" y="95106"/>
                    <a:pt x="183076" y="99282"/>
                  </a:cubicBezTo>
                  <a:cubicBezTo>
                    <a:pt x="190707" y="103516"/>
                    <a:pt x="199345" y="105856"/>
                    <a:pt x="207978" y="105856"/>
                  </a:cubicBezTo>
                  <a:cubicBezTo>
                    <a:pt x="212716" y="105856"/>
                    <a:pt x="217449" y="105134"/>
                    <a:pt x="222018" y="103628"/>
                  </a:cubicBezTo>
                  <a:lnTo>
                    <a:pt x="221853" y="103240"/>
                  </a:lnTo>
                  <a:cubicBezTo>
                    <a:pt x="217338" y="104742"/>
                    <a:pt x="212658" y="105469"/>
                    <a:pt x="207978" y="105469"/>
                  </a:cubicBezTo>
                  <a:cubicBezTo>
                    <a:pt x="199398" y="105469"/>
                    <a:pt x="190818" y="103129"/>
                    <a:pt x="183299" y="98948"/>
                  </a:cubicBezTo>
                  <a:cubicBezTo>
                    <a:pt x="175775" y="94771"/>
                    <a:pt x="169259" y="88754"/>
                    <a:pt x="164855" y="81400"/>
                  </a:cubicBezTo>
                  <a:cubicBezTo>
                    <a:pt x="161905" y="76497"/>
                    <a:pt x="159730" y="71202"/>
                    <a:pt x="157390" y="65965"/>
                  </a:cubicBezTo>
                  <a:cubicBezTo>
                    <a:pt x="155050" y="60728"/>
                    <a:pt x="152545" y="55602"/>
                    <a:pt x="148979" y="51034"/>
                  </a:cubicBezTo>
                  <a:cubicBezTo>
                    <a:pt x="144522" y="45351"/>
                    <a:pt x="138616" y="41005"/>
                    <a:pt x="132042" y="37885"/>
                  </a:cubicBezTo>
                  <a:cubicBezTo>
                    <a:pt x="125521" y="34765"/>
                    <a:pt x="118225" y="32818"/>
                    <a:pt x="111036" y="31926"/>
                  </a:cubicBezTo>
                  <a:cubicBezTo>
                    <a:pt x="106802" y="31423"/>
                    <a:pt x="102567" y="31200"/>
                    <a:pt x="98333" y="31200"/>
                  </a:cubicBezTo>
                  <a:cubicBezTo>
                    <a:pt x="88585" y="31200"/>
                    <a:pt x="78833" y="32261"/>
                    <a:pt x="69085" y="32929"/>
                  </a:cubicBezTo>
                  <a:cubicBezTo>
                    <a:pt x="64682" y="33205"/>
                    <a:pt x="60225" y="33428"/>
                    <a:pt x="55768" y="33428"/>
                  </a:cubicBezTo>
                  <a:cubicBezTo>
                    <a:pt x="46185" y="33428"/>
                    <a:pt x="36660" y="32426"/>
                    <a:pt x="27688" y="29141"/>
                  </a:cubicBezTo>
                  <a:cubicBezTo>
                    <a:pt x="21171" y="26743"/>
                    <a:pt x="14985" y="22843"/>
                    <a:pt x="10082" y="17886"/>
                  </a:cubicBezTo>
                  <a:cubicBezTo>
                    <a:pt x="5237" y="12926"/>
                    <a:pt x="1672" y="6855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95" name="Google Shape;795;p40"/>
            <p:cNvSpPr/>
            <p:nvPr/>
          </p:nvSpPr>
          <p:spPr>
            <a:xfrm>
              <a:off x="1424825" y="927400"/>
              <a:ext cx="5653650" cy="2761975"/>
            </a:xfrm>
            <a:custGeom>
              <a:avLst/>
              <a:gdLst/>
              <a:ahLst/>
              <a:cxnLst/>
              <a:rect l="l" t="t" r="r" b="b"/>
              <a:pathLst>
                <a:path w="226146" h="110479" extrusionOk="0">
                  <a:moveTo>
                    <a:pt x="392" y="0"/>
                  </a:moveTo>
                  <a:lnTo>
                    <a:pt x="0" y="54"/>
                  </a:lnTo>
                  <a:cubicBezTo>
                    <a:pt x="1337" y="7074"/>
                    <a:pt x="5015" y="13314"/>
                    <a:pt x="10087" y="18386"/>
                  </a:cubicBezTo>
                  <a:cubicBezTo>
                    <a:pt x="15101" y="23400"/>
                    <a:pt x="21452" y="27300"/>
                    <a:pt x="28192" y="29694"/>
                  </a:cubicBezTo>
                  <a:cubicBezTo>
                    <a:pt x="36941" y="32871"/>
                    <a:pt x="46243" y="33816"/>
                    <a:pt x="55549" y="33816"/>
                  </a:cubicBezTo>
                  <a:cubicBezTo>
                    <a:pt x="60506" y="33816"/>
                    <a:pt x="65520" y="33540"/>
                    <a:pt x="70423" y="33148"/>
                  </a:cubicBezTo>
                  <a:cubicBezTo>
                    <a:pt x="80398" y="32426"/>
                    <a:pt x="90368" y="31254"/>
                    <a:pt x="100343" y="31254"/>
                  </a:cubicBezTo>
                  <a:cubicBezTo>
                    <a:pt x="104520" y="31254"/>
                    <a:pt x="108754" y="31476"/>
                    <a:pt x="112935" y="31980"/>
                  </a:cubicBezTo>
                  <a:cubicBezTo>
                    <a:pt x="119955" y="32871"/>
                    <a:pt x="127028" y="34819"/>
                    <a:pt x="133379" y="37939"/>
                  </a:cubicBezTo>
                  <a:cubicBezTo>
                    <a:pt x="139677" y="41059"/>
                    <a:pt x="145302" y="45405"/>
                    <a:pt x="149425" y="51146"/>
                  </a:cubicBezTo>
                  <a:cubicBezTo>
                    <a:pt x="152879" y="55937"/>
                    <a:pt x="155054" y="61339"/>
                    <a:pt x="157171" y="66910"/>
                  </a:cubicBezTo>
                  <a:cubicBezTo>
                    <a:pt x="159231" y="72428"/>
                    <a:pt x="161125" y="78111"/>
                    <a:pt x="163911" y="83290"/>
                  </a:cubicBezTo>
                  <a:cubicBezTo>
                    <a:pt x="168426" y="91705"/>
                    <a:pt x="175446" y="98502"/>
                    <a:pt x="183745" y="103182"/>
                  </a:cubicBezTo>
                  <a:cubicBezTo>
                    <a:pt x="191990" y="107916"/>
                    <a:pt x="201462" y="110479"/>
                    <a:pt x="210933" y="110479"/>
                  </a:cubicBezTo>
                  <a:cubicBezTo>
                    <a:pt x="216059" y="110479"/>
                    <a:pt x="221185" y="109756"/>
                    <a:pt x="226145" y="108139"/>
                  </a:cubicBezTo>
                  <a:lnTo>
                    <a:pt x="225976" y="107693"/>
                  </a:lnTo>
                  <a:cubicBezTo>
                    <a:pt x="221131" y="109311"/>
                    <a:pt x="216059" y="110091"/>
                    <a:pt x="210933" y="110091"/>
                  </a:cubicBezTo>
                  <a:cubicBezTo>
                    <a:pt x="201573" y="110091"/>
                    <a:pt x="192102" y="107528"/>
                    <a:pt x="183914" y="102848"/>
                  </a:cubicBezTo>
                  <a:cubicBezTo>
                    <a:pt x="175722" y="98168"/>
                    <a:pt x="168760" y="91424"/>
                    <a:pt x="164303" y="83125"/>
                  </a:cubicBezTo>
                  <a:cubicBezTo>
                    <a:pt x="161517" y="77942"/>
                    <a:pt x="159623" y="72317"/>
                    <a:pt x="157559" y="66745"/>
                  </a:cubicBezTo>
                  <a:cubicBezTo>
                    <a:pt x="155442" y="61174"/>
                    <a:pt x="153214" y="55714"/>
                    <a:pt x="149759" y="50923"/>
                  </a:cubicBezTo>
                  <a:cubicBezTo>
                    <a:pt x="145583" y="45128"/>
                    <a:pt x="139954" y="40725"/>
                    <a:pt x="133549" y="37551"/>
                  </a:cubicBezTo>
                  <a:cubicBezTo>
                    <a:pt x="127139" y="34373"/>
                    <a:pt x="120008" y="32479"/>
                    <a:pt x="112988" y="31588"/>
                  </a:cubicBezTo>
                  <a:cubicBezTo>
                    <a:pt x="108754" y="31031"/>
                    <a:pt x="104520" y="30866"/>
                    <a:pt x="100343" y="30866"/>
                  </a:cubicBezTo>
                  <a:cubicBezTo>
                    <a:pt x="90368" y="30866"/>
                    <a:pt x="80340" y="31980"/>
                    <a:pt x="70423" y="32760"/>
                  </a:cubicBezTo>
                  <a:cubicBezTo>
                    <a:pt x="65466" y="33148"/>
                    <a:pt x="60506" y="33429"/>
                    <a:pt x="55549" y="33429"/>
                  </a:cubicBezTo>
                  <a:cubicBezTo>
                    <a:pt x="46243" y="33429"/>
                    <a:pt x="37052" y="32426"/>
                    <a:pt x="28361" y="29306"/>
                  </a:cubicBezTo>
                  <a:cubicBezTo>
                    <a:pt x="21675" y="26966"/>
                    <a:pt x="15324" y="23066"/>
                    <a:pt x="10363" y="18052"/>
                  </a:cubicBezTo>
                  <a:cubicBezTo>
                    <a:pt x="5349" y="13037"/>
                    <a:pt x="1730" y="6909"/>
                    <a:pt x="3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Title and two columns" type="twoColTx">
  <p:cSld name="TITLE_AND_TWO_COLUMNS">
    <p:spTree>
      <p:nvGrpSpPr>
        <p:cNvPr id="1" name="Shape 3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" name="Google Shape;35;p5"/>
          <p:cNvPicPr preferRelativeResize="0"/>
          <p:nvPr/>
        </p:nvPicPr>
        <p:blipFill rotWithShape="1">
          <a:blip r:embed="rId2">
            <a:alphaModFix/>
          </a:blip>
          <a:srcRect l="3487" t="11473" r="7985"/>
          <a:stretch/>
        </p:blipFill>
        <p:spPr>
          <a:xfrm>
            <a:off x="0" y="0"/>
            <a:ext cx="9143997" cy="5143501"/>
          </a:xfrm>
          <a:prstGeom prst="rect">
            <a:avLst/>
          </a:prstGeom>
          <a:noFill/>
          <a:ln>
            <a:noFill/>
          </a:ln>
        </p:spPr>
      </p:pic>
      <p:sp>
        <p:nvSpPr>
          <p:cNvPr id="36" name="Google Shape;36;p5"/>
          <p:cNvSpPr txBox="1">
            <a:spLocks noGrp="1"/>
          </p:cNvSpPr>
          <p:nvPr>
            <p:ph type="subTitle" idx="1"/>
          </p:nvPr>
        </p:nvSpPr>
        <p:spPr>
          <a:xfrm>
            <a:off x="5229257" y="3461275"/>
            <a:ext cx="222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7" name="Google Shape;37;p5"/>
          <p:cNvSpPr txBox="1">
            <a:spLocks noGrp="1"/>
          </p:cNvSpPr>
          <p:nvPr>
            <p:ph type="subTitle" idx="2"/>
          </p:nvPr>
        </p:nvSpPr>
        <p:spPr>
          <a:xfrm>
            <a:off x="1691725" y="3461275"/>
            <a:ext cx="2223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1200" b="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800"/>
              <a:buNone/>
              <a:defRPr sz="2800"/>
            </a:lvl9pPr>
          </a:lstStyle>
          <a:p>
            <a:endParaRPr/>
          </a:p>
        </p:txBody>
      </p:sp>
      <p:sp>
        <p:nvSpPr>
          <p:cNvPr id="38" name="Google Shape;38;p5"/>
          <p:cNvSpPr txBox="1">
            <a:spLocks noGrp="1"/>
          </p:cNvSpPr>
          <p:nvPr>
            <p:ph type="subTitle" idx="3"/>
          </p:nvPr>
        </p:nvSpPr>
        <p:spPr>
          <a:xfrm>
            <a:off x="5229249" y="3153250"/>
            <a:ext cx="22230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sp>
        <p:nvSpPr>
          <p:cNvPr id="39" name="Google Shape;39;p5"/>
          <p:cNvSpPr txBox="1">
            <a:spLocks noGrp="1"/>
          </p:cNvSpPr>
          <p:nvPr>
            <p:ph type="subTitle" idx="4"/>
          </p:nvPr>
        </p:nvSpPr>
        <p:spPr>
          <a:xfrm>
            <a:off x="1691725" y="3153250"/>
            <a:ext cx="2223000" cy="3945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1700" b="1">
                <a:solidFill>
                  <a:schemeClr val="accent2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2400"/>
              <a:buFont typeface="Bebas Neue"/>
              <a:buNone/>
              <a:defRPr sz="2400">
                <a:latin typeface="Bebas Neue"/>
                <a:ea typeface="Bebas Neue"/>
                <a:cs typeface="Bebas Neue"/>
                <a:sym typeface="Bebas Neue"/>
              </a:defRPr>
            </a:lvl9pPr>
          </a:lstStyle>
          <a:p>
            <a:endParaRPr/>
          </a:p>
        </p:txBody>
      </p:sp>
      <p:grpSp>
        <p:nvGrpSpPr>
          <p:cNvPr id="40" name="Google Shape;40;p5"/>
          <p:cNvGrpSpPr/>
          <p:nvPr/>
        </p:nvGrpSpPr>
        <p:grpSpPr>
          <a:xfrm rot="168">
            <a:off x="-5180158" y="3864133"/>
            <a:ext cx="14619250" cy="2708266"/>
            <a:chOff x="238125" y="878400"/>
            <a:chExt cx="7139700" cy="3954250"/>
          </a:xfrm>
        </p:grpSpPr>
        <p:sp>
          <p:nvSpPr>
            <p:cNvPr id="41" name="Google Shape;41;p5"/>
            <p:cNvSpPr/>
            <p:nvPr/>
          </p:nvSpPr>
          <p:spPr>
            <a:xfrm>
              <a:off x="238125" y="878400"/>
              <a:ext cx="7139700" cy="3954250"/>
            </a:xfrm>
            <a:custGeom>
              <a:avLst/>
              <a:gdLst/>
              <a:ahLst/>
              <a:cxnLst/>
              <a:rect l="l" t="t" r="r" b="b"/>
              <a:pathLst>
                <a:path w="285588" h="158170" extrusionOk="0">
                  <a:moveTo>
                    <a:pt x="147322" y="17815"/>
                  </a:moveTo>
                  <a:lnTo>
                    <a:pt x="147322" y="17815"/>
                  </a:lnTo>
                  <a:cubicBezTo>
                    <a:pt x="147145" y="17871"/>
                    <a:pt x="146974" y="17987"/>
                    <a:pt x="146797" y="18103"/>
                  </a:cubicBezTo>
                  <a:lnTo>
                    <a:pt x="146742" y="18163"/>
                  </a:lnTo>
                  <a:cubicBezTo>
                    <a:pt x="146797" y="18163"/>
                    <a:pt x="146913" y="18103"/>
                    <a:pt x="146974" y="18103"/>
                  </a:cubicBezTo>
                  <a:cubicBezTo>
                    <a:pt x="147029" y="18103"/>
                    <a:pt x="147029" y="18047"/>
                    <a:pt x="147090" y="18047"/>
                  </a:cubicBezTo>
                  <a:lnTo>
                    <a:pt x="147322" y="17815"/>
                  </a:lnTo>
                  <a:close/>
                  <a:moveTo>
                    <a:pt x="146681" y="18567"/>
                  </a:moveTo>
                  <a:lnTo>
                    <a:pt x="146681" y="18567"/>
                  </a:lnTo>
                  <a:cubicBezTo>
                    <a:pt x="146510" y="18628"/>
                    <a:pt x="146333" y="18683"/>
                    <a:pt x="146217" y="18799"/>
                  </a:cubicBezTo>
                  <a:cubicBezTo>
                    <a:pt x="146101" y="18860"/>
                    <a:pt x="146045" y="18976"/>
                    <a:pt x="145985" y="19031"/>
                  </a:cubicBezTo>
                  <a:cubicBezTo>
                    <a:pt x="146101" y="18976"/>
                    <a:pt x="146217" y="18976"/>
                    <a:pt x="146394" y="18915"/>
                  </a:cubicBezTo>
                  <a:cubicBezTo>
                    <a:pt x="146449" y="18799"/>
                    <a:pt x="146565" y="18683"/>
                    <a:pt x="146681" y="18567"/>
                  </a:cubicBezTo>
                  <a:close/>
                  <a:moveTo>
                    <a:pt x="146045" y="19379"/>
                  </a:moveTo>
                  <a:cubicBezTo>
                    <a:pt x="145985" y="19379"/>
                    <a:pt x="145929" y="19379"/>
                    <a:pt x="145869" y="19440"/>
                  </a:cubicBezTo>
                  <a:cubicBezTo>
                    <a:pt x="145753" y="19440"/>
                    <a:pt x="145697" y="19496"/>
                    <a:pt x="145581" y="19556"/>
                  </a:cubicBezTo>
                  <a:cubicBezTo>
                    <a:pt x="145465" y="19672"/>
                    <a:pt x="145349" y="19788"/>
                    <a:pt x="145233" y="19960"/>
                  </a:cubicBezTo>
                  <a:cubicBezTo>
                    <a:pt x="145405" y="19904"/>
                    <a:pt x="145521" y="19904"/>
                    <a:pt x="145697" y="19844"/>
                  </a:cubicBezTo>
                  <a:cubicBezTo>
                    <a:pt x="145813" y="19672"/>
                    <a:pt x="145929" y="19556"/>
                    <a:pt x="146045" y="19379"/>
                  </a:cubicBezTo>
                  <a:close/>
                  <a:moveTo>
                    <a:pt x="145405" y="20252"/>
                  </a:moveTo>
                  <a:cubicBezTo>
                    <a:pt x="145233" y="20252"/>
                    <a:pt x="145117" y="20308"/>
                    <a:pt x="144941" y="20368"/>
                  </a:cubicBezTo>
                  <a:cubicBezTo>
                    <a:pt x="144825" y="20484"/>
                    <a:pt x="144709" y="20600"/>
                    <a:pt x="144653" y="20772"/>
                  </a:cubicBezTo>
                  <a:cubicBezTo>
                    <a:pt x="144592" y="20772"/>
                    <a:pt x="144592" y="20832"/>
                    <a:pt x="144537" y="20888"/>
                  </a:cubicBezTo>
                  <a:cubicBezTo>
                    <a:pt x="144709" y="20832"/>
                    <a:pt x="144825" y="20832"/>
                    <a:pt x="145001" y="20832"/>
                  </a:cubicBezTo>
                  <a:cubicBezTo>
                    <a:pt x="145117" y="20656"/>
                    <a:pt x="145233" y="20424"/>
                    <a:pt x="145405" y="20252"/>
                  </a:cubicBezTo>
                  <a:close/>
                  <a:moveTo>
                    <a:pt x="144769" y="21181"/>
                  </a:moveTo>
                  <a:cubicBezTo>
                    <a:pt x="144592" y="21181"/>
                    <a:pt x="144476" y="21236"/>
                    <a:pt x="144305" y="21236"/>
                  </a:cubicBezTo>
                  <a:cubicBezTo>
                    <a:pt x="144189" y="21468"/>
                    <a:pt x="144073" y="21645"/>
                    <a:pt x="143896" y="21877"/>
                  </a:cubicBezTo>
                  <a:lnTo>
                    <a:pt x="144305" y="21877"/>
                  </a:lnTo>
                  <a:cubicBezTo>
                    <a:pt x="144421" y="21645"/>
                    <a:pt x="144592" y="21413"/>
                    <a:pt x="144769" y="21181"/>
                  </a:cubicBezTo>
                  <a:close/>
                  <a:moveTo>
                    <a:pt x="143896" y="22165"/>
                  </a:moveTo>
                  <a:cubicBezTo>
                    <a:pt x="143841" y="22165"/>
                    <a:pt x="143780" y="22225"/>
                    <a:pt x="143724" y="22225"/>
                  </a:cubicBezTo>
                  <a:cubicBezTo>
                    <a:pt x="143548" y="22457"/>
                    <a:pt x="143376" y="22689"/>
                    <a:pt x="143260" y="22921"/>
                  </a:cubicBezTo>
                  <a:cubicBezTo>
                    <a:pt x="143376" y="22921"/>
                    <a:pt x="143492" y="22977"/>
                    <a:pt x="143608" y="22977"/>
                  </a:cubicBezTo>
                  <a:cubicBezTo>
                    <a:pt x="143780" y="22745"/>
                    <a:pt x="143957" y="22457"/>
                    <a:pt x="144073" y="22225"/>
                  </a:cubicBezTo>
                  <a:cubicBezTo>
                    <a:pt x="144012" y="22225"/>
                    <a:pt x="143957" y="22165"/>
                    <a:pt x="143896" y="22165"/>
                  </a:cubicBezTo>
                  <a:close/>
                  <a:moveTo>
                    <a:pt x="143084" y="23209"/>
                  </a:moveTo>
                  <a:lnTo>
                    <a:pt x="142564" y="24082"/>
                  </a:lnTo>
                  <a:cubicBezTo>
                    <a:pt x="142680" y="24082"/>
                    <a:pt x="142796" y="24137"/>
                    <a:pt x="142912" y="24198"/>
                  </a:cubicBezTo>
                  <a:cubicBezTo>
                    <a:pt x="143084" y="23905"/>
                    <a:pt x="143200" y="23617"/>
                    <a:pt x="143376" y="23385"/>
                  </a:cubicBezTo>
                  <a:cubicBezTo>
                    <a:pt x="143376" y="23325"/>
                    <a:pt x="143432" y="23325"/>
                    <a:pt x="143432" y="23269"/>
                  </a:cubicBezTo>
                  <a:cubicBezTo>
                    <a:pt x="143316" y="23269"/>
                    <a:pt x="143200" y="23269"/>
                    <a:pt x="143084" y="23209"/>
                  </a:cubicBezTo>
                  <a:close/>
                  <a:moveTo>
                    <a:pt x="142388" y="24369"/>
                  </a:moveTo>
                  <a:cubicBezTo>
                    <a:pt x="142216" y="24662"/>
                    <a:pt x="142039" y="24950"/>
                    <a:pt x="141868" y="25298"/>
                  </a:cubicBezTo>
                  <a:cubicBezTo>
                    <a:pt x="141984" y="25358"/>
                    <a:pt x="142100" y="25414"/>
                    <a:pt x="142156" y="25414"/>
                  </a:cubicBezTo>
                  <a:cubicBezTo>
                    <a:pt x="142388" y="25126"/>
                    <a:pt x="142564" y="24778"/>
                    <a:pt x="142736" y="24485"/>
                  </a:cubicBezTo>
                  <a:cubicBezTo>
                    <a:pt x="142620" y="24430"/>
                    <a:pt x="142504" y="24369"/>
                    <a:pt x="142388" y="24369"/>
                  </a:cubicBezTo>
                  <a:close/>
                  <a:moveTo>
                    <a:pt x="141752" y="25590"/>
                  </a:moveTo>
                  <a:cubicBezTo>
                    <a:pt x="141691" y="25646"/>
                    <a:pt x="141636" y="25706"/>
                    <a:pt x="141636" y="25762"/>
                  </a:cubicBezTo>
                  <a:cubicBezTo>
                    <a:pt x="141459" y="26054"/>
                    <a:pt x="141343" y="26342"/>
                    <a:pt x="141171" y="26574"/>
                  </a:cubicBezTo>
                  <a:cubicBezTo>
                    <a:pt x="141288" y="26635"/>
                    <a:pt x="141343" y="26751"/>
                    <a:pt x="141459" y="26806"/>
                  </a:cubicBezTo>
                  <a:cubicBezTo>
                    <a:pt x="141636" y="26458"/>
                    <a:pt x="141807" y="26054"/>
                    <a:pt x="142039" y="25706"/>
                  </a:cubicBezTo>
                  <a:cubicBezTo>
                    <a:pt x="141984" y="25706"/>
                    <a:pt x="141923" y="25706"/>
                    <a:pt x="141868" y="25646"/>
                  </a:cubicBezTo>
                  <a:cubicBezTo>
                    <a:pt x="141807" y="25646"/>
                    <a:pt x="141807" y="25590"/>
                    <a:pt x="141752" y="25590"/>
                  </a:cubicBezTo>
                  <a:close/>
                  <a:moveTo>
                    <a:pt x="140995" y="26867"/>
                  </a:moveTo>
                  <a:cubicBezTo>
                    <a:pt x="140823" y="27271"/>
                    <a:pt x="140647" y="27619"/>
                    <a:pt x="140475" y="27967"/>
                  </a:cubicBezTo>
                  <a:cubicBezTo>
                    <a:pt x="140531" y="28083"/>
                    <a:pt x="140647" y="28143"/>
                    <a:pt x="140707" y="28259"/>
                  </a:cubicBezTo>
                  <a:cubicBezTo>
                    <a:pt x="140879" y="27851"/>
                    <a:pt x="141111" y="27447"/>
                    <a:pt x="141288" y="27099"/>
                  </a:cubicBezTo>
                  <a:cubicBezTo>
                    <a:pt x="141227" y="27038"/>
                    <a:pt x="141111" y="26983"/>
                    <a:pt x="140995" y="26867"/>
                  </a:cubicBezTo>
                  <a:close/>
                  <a:moveTo>
                    <a:pt x="140299" y="28315"/>
                  </a:moveTo>
                  <a:cubicBezTo>
                    <a:pt x="140127" y="28663"/>
                    <a:pt x="139895" y="29072"/>
                    <a:pt x="139719" y="29475"/>
                  </a:cubicBezTo>
                  <a:cubicBezTo>
                    <a:pt x="139779" y="29591"/>
                    <a:pt x="139895" y="29652"/>
                    <a:pt x="139951" y="29768"/>
                  </a:cubicBezTo>
                  <a:cubicBezTo>
                    <a:pt x="140127" y="29359"/>
                    <a:pt x="140359" y="28956"/>
                    <a:pt x="140531" y="28547"/>
                  </a:cubicBezTo>
                  <a:cubicBezTo>
                    <a:pt x="140475" y="28431"/>
                    <a:pt x="140359" y="28375"/>
                    <a:pt x="140299" y="28315"/>
                  </a:cubicBezTo>
                  <a:close/>
                  <a:moveTo>
                    <a:pt x="139547" y="29824"/>
                  </a:moveTo>
                  <a:cubicBezTo>
                    <a:pt x="139370" y="30232"/>
                    <a:pt x="139138" y="30636"/>
                    <a:pt x="138967" y="31100"/>
                  </a:cubicBezTo>
                  <a:cubicBezTo>
                    <a:pt x="139022" y="31160"/>
                    <a:pt x="139083" y="31276"/>
                    <a:pt x="139138" y="31392"/>
                  </a:cubicBezTo>
                  <a:cubicBezTo>
                    <a:pt x="139370" y="30984"/>
                    <a:pt x="139547" y="30520"/>
                    <a:pt x="139779" y="30116"/>
                  </a:cubicBezTo>
                  <a:cubicBezTo>
                    <a:pt x="139779" y="30056"/>
                    <a:pt x="139719" y="30056"/>
                    <a:pt x="139719" y="30000"/>
                  </a:cubicBezTo>
                  <a:lnTo>
                    <a:pt x="139547" y="29824"/>
                  </a:lnTo>
                  <a:close/>
                  <a:moveTo>
                    <a:pt x="138790" y="31448"/>
                  </a:moveTo>
                  <a:cubicBezTo>
                    <a:pt x="138558" y="31857"/>
                    <a:pt x="138386" y="32321"/>
                    <a:pt x="138154" y="32785"/>
                  </a:cubicBezTo>
                  <a:lnTo>
                    <a:pt x="138326" y="33133"/>
                  </a:lnTo>
                  <a:cubicBezTo>
                    <a:pt x="138558" y="32669"/>
                    <a:pt x="138790" y="32205"/>
                    <a:pt x="138967" y="31741"/>
                  </a:cubicBezTo>
                  <a:cubicBezTo>
                    <a:pt x="138906" y="31625"/>
                    <a:pt x="138851" y="31509"/>
                    <a:pt x="138790" y="31448"/>
                  </a:cubicBezTo>
                  <a:close/>
                  <a:moveTo>
                    <a:pt x="137978" y="33133"/>
                  </a:moveTo>
                  <a:cubicBezTo>
                    <a:pt x="137746" y="33597"/>
                    <a:pt x="137574" y="34061"/>
                    <a:pt x="137342" y="34581"/>
                  </a:cubicBezTo>
                  <a:cubicBezTo>
                    <a:pt x="137342" y="34642"/>
                    <a:pt x="137398" y="34697"/>
                    <a:pt x="137398" y="34758"/>
                  </a:cubicBezTo>
                  <a:cubicBezTo>
                    <a:pt x="137458" y="34813"/>
                    <a:pt x="137514" y="34874"/>
                    <a:pt x="137514" y="34990"/>
                  </a:cubicBezTo>
                  <a:cubicBezTo>
                    <a:pt x="137746" y="34465"/>
                    <a:pt x="137978" y="34001"/>
                    <a:pt x="138154" y="33537"/>
                  </a:cubicBezTo>
                  <a:cubicBezTo>
                    <a:pt x="138094" y="33365"/>
                    <a:pt x="138038" y="33249"/>
                    <a:pt x="137978" y="33133"/>
                  </a:cubicBezTo>
                  <a:close/>
                  <a:moveTo>
                    <a:pt x="137166" y="34990"/>
                  </a:moveTo>
                  <a:cubicBezTo>
                    <a:pt x="136933" y="35454"/>
                    <a:pt x="136701" y="35974"/>
                    <a:pt x="136530" y="36438"/>
                  </a:cubicBezTo>
                  <a:cubicBezTo>
                    <a:pt x="136585" y="36614"/>
                    <a:pt x="136646" y="36731"/>
                    <a:pt x="136646" y="36902"/>
                  </a:cubicBezTo>
                  <a:cubicBezTo>
                    <a:pt x="136878" y="36382"/>
                    <a:pt x="137110" y="35918"/>
                    <a:pt x="137342" y="35394"/>
                  </a:cubicBezTo>
                  <a:cubicBezTo>
                    <a:pt x="137282" y="35222"/>
                    <a:pt x="137226" y="35106"/>
                    <a:pt x="137166" y="34990"/>
                  </a:cubicBezTo>
                  <a:close/>
                  <a:moveTo>
                    <a:pt x="136298" y="36902"/>
                  </a:moveTo>
                  <a:cubicBezTo>
                    <a:pt x="136065" y="37427"/>
                    <a:pt x="135889" y="37947"/>
                    <a:pt x="135657" y="38471"/>
                  </a:cubicBezTo>
                  <a:cubicBezTo>
                    <a:pt x="135717" y="38643"/>
                    <a:pt x="135773" y="38819"/>
                    <a:pt x="135773" y="38935"/>
                  </a:cubicBezTo>
                  <a:lnTo>
                    <a:pt x="136469" y="37366"/>
                  </a:lnTo>
                  <a:cubicBezTo>
                    <a:pt x="136414" y="37195"/>
                    <a:pt x="136353" y="37079"/>
                    <a:pt x="136298" y="36902"/>
                  </a:cubicBezTo>
                  <a:close/>
                  <a:moveTo>
                    <a:pt x="135425" y="38935"/>
                  </a:moveTo>
                  <a:cubicBezTo>
                    <a:pt x="135193" y="39455"/>
                    <a:pt x="134961" y="40035"/>
                    <a:pt x="134789" y="40560"/>
                  </a:cubicBezTo>
                  <a:cubicBezTo>
                    <a:pt x="134789" y="40732"/>
                    <a:pt x="134845" y="40964"/>
                    <a:pt x="134905" y="41140"/>
                  </a:cubicBezTo>
                  <a:cubicBezTo>
                    <a:pt x="135137" y="40560"/>
                    <a:pt x="135369" y="40035"/>
                    <a:pt x="135601" y="39455"/>
                  </a:cubicBezTo>
                  <a:lnTo>
                    <a:pt x="135425" y="38935"/>
                  </a:lnTo>
                  <a:close/>
                  <a:moveTo>
                    <a:pt x="134557" y="41080"/>
                  </a:moveTo>
                  <a:lnTo>
                    <a:pt x="133861" y="42821"/>
                  </a:lnTo>
                  <a:cubicBezTo>
                    <a:pt x="133916" y="42997"/>
                    <a:pt x="133916" y="43229"/>
                    <a:pt x="133977" y="43401"/>
                  </a:cubicBezTo>
                  <a:cubicBezTo>
                    <a:pt x="134209" y="42821"/>
                    <a:pt x="134441" y="42301"/>
                    <a:pt x="134673" y="41720"/>
                  </a:cubicBezTo>
                  <a:lnTo>
                    <a:pt x="134673" y="41660"/>
                  </a:lnTo>
                  <a:cubicBezTo>
                    <a:pt x="134613" y="41488"/>
                    <a:pt x="134613" y="41312"/>
                    <a:pt x="134557" y="41080"/>
                  </a:cubicBezTo>
                  <a:close/>
                  <a:moveTo>
                    <a:pt x="133629" y="43401"/>
                  </a:moveTo>
                  <a:lnTo>
                    <a:pt x="132932" y="45141"/>
                  </a:lnTo>
                  <a:cubicBezTo>
                    <a:pt x="132932" y="45374"/>
                    <a:pt x="132988" y="45606"/>
                    <a:pt x="132988" y="45782"/>
                  </a:cubicBezTo>
                  <a:cubicBezTo>
                    <a:pt x="133280" y="45202"/>
                    <a:pt x="133512" y="44561"/>
                    <a:pt x="133745" y="43981"/>
                  </a:cubicBezTo>
                  <a:cubicBezTo>
                    <a:pt x="133684" y="43749"/>
                    <a:pt x="133684" y="43577"/>
                    <a:pt x="133629" y="43401"/>
                  </a:cubicBezTo>
                  <a:close/>
                  <a:moveTo>
                    <a:pt x="132700" y="45782"/>
                  </a:moveTo>
                  <a:cubicBezTo>
                    <a:pt x="132408" y="46362"/>
                    <a:pt x="132176" y="46998"/>
                    <a:pt x="131944" y="47639"/>
                  </a:cubicBezTo>
                  <a:cubicBezTo>
                    <a:pt x="132004" y="47871"/>
                    <a:pt x="132004" y="48103"/>
                    <a:pt x="132060" y="48335"/>
                  </a:cubicBezTo>
                  <a:lnTo>
                    <a:pt x="132756" y="46418"/>
                  </a:lnTo>
                  <a:cubicBezTo>
                    <a:pt x="132756" y="46186"/>
                    <a:pt x="132700" y="45954"/>
                    <a:pt x="132700" y="45782"/>
                  </a:cubicBezTo>
                  <a:close/>
                  <a:moveTo>
                    <a:pt x="131711" y="48275"/>
                  </a:moveTo>
                  <a:cubicBezTo>
                    <a:pt x="131424" y="48915"/>
                    <a:pt x="131192" y="49551"/>
                    <a:pt x="130959" y="50192"/>
                  </a:cubicBezTo>
                  <a:cubicBezTo>
                    <a:pt x="130959" y="50424"/>
                    <a:pt x="131015" y="50712"/>
                    <a:pt x="131015" y="50944"/>
                  </a:cubicBezTo>
                  <a:cubicBezTo>
                    <a:pt x="131308" y="50247"/>
                    <a:pt x="131540" y="49612"/>
                    <a:pt x="131772" y="48971"/>
                  </a:cubicBezTo>
                  <a:cubicBezTo>
                    <a:pt x="131772" y="48739"/>
                    <a:pt x="131711" y="48507"/>
                    <a:pt x="131711" y="48275"/>
                  </a:cubicBezTo>
                  <a:close/>
                  <a:moveTo>
                    <a:pt x="130667" y="50888"/>
                  </a:moveTo>
                  <a:cubicBezTo>
                    <a:pt x="130435" y="51584"/>
                    <a:pt x="130203" y="52220"/>
                    <a:pt x="129915" y="52916"/>
                  </a:cubicBezTo>
                  <a:cubicBezTo>
                    <a:pt x="129971" y="53149"/>
                    <a:pt x="129971" y="53381"/>
                    <a:pt x="129971" y="53673"/>
                  </a:cubicBezTo>
                  <a:cubicBezTo>
                    <a:pt x="130263" y="52977"/>
                    <a:pt x="130495" y="52281"/>
                    <a:pt x="130783" y="51640"/>
                  </a:cubicBezTo>
                  <a:cubicBezTo>
                    <a:pt x="130727" y="51352"/>
                    <a:pt x="130727" y="51120"/>
                    <a:pt x="130667" y="50888"/>
                  </a:cubicBezTo>
                  <a:close/>
                  <a:moveTo>
                    <a:pt x="129623" y="53613"/>
                  </a:moveTo>
                  <a:cubicBezTo>
                    <a:pt x="129391" y="54309"/>
                    <a:pt x="129103" y="55005"/>
                    <a:pt x="128871" y="55702"/>
                  </a:cubicBezTo>
                  <a:cubicBezTo>
                    <a:pt x="128871" y="55994"/>
                    <a:pt x="128926" y="56226"/>
                    <a:pt x="128926" y="56514"/>
                  </a:cubicBezTo>
                  <a:cubicBezTo>
                    <a:pt x="129158" y="55818"/>
                    <a:pt x="129451" y="55121"/>
                    <a:pt x="129739" y="54369"/>
                  </a:cubicBezTo>
                  <a:cubicBezTo>
                    <a:pt x="129683" y="54137"/>
                    <a:pt x="129683" y="53905"/>
                    <a:pt x="129623" y="53613"/>
                  </a:cubicBezTo>
                  <a:close/>
                  <a:moveTo>
                    <a:pt x="154169" y="13577"/>
                  </a:moveTo>
                  <a:cubicBezTo>
                    <a:pt x="153412" y="13577"/>
                    <a:pt x="152600" y="13754"/>
                    <a:pt x="151732" y="14041"/>
                  </a:cubicBezTo>
                  <a:cubicBezTo>
                    <a:pt x="150571" y="14450"/>
                    <a:pt x="149411" y="15202"/>
                    <a:pt x="148306" y="16307"/>
                  </a:cubicBezTo>
                  <a:cubicBezTo>
                    <a:pt x="148946" y="15842"/>
                    <a:pt x="149582" y="15434"/>
                    <a:pt x="150223" y="15202"/>
                  </a:cubicBezTo>
                  <a:cubicBezTo>
                    <a:pt x="150803" y="14798"/>
                    <a:pt x="151323" y="14566"/>
                    <a:pt x="151848" y="14334"/>
                  </a:cubicBezTo>
                  <a:cubicBezTo>
                    <a:pt x="152660" y="14102"/>
                    <a:pt x="153412" y="13925"/>
                    <a:pt x="154169" y="13925"/>
                  </a:cubicBezTo>
                  <a:cubicBezTo>
                    <a:pt x="155617" y="13925"/>
                    <a:pt x="156838" y="14450"/>
                    <a:pt x="157998" y="15434"/>
                  </a:cubicBezTo>
                  <a:cubicBezTo>
                    <a:pt x="159098" y="16423"/>
                    <a:pt x="160087" y="17755"/>
                    <a:pt x="160955" y="19496"/>
                  </a:cubicBezTo>
                  <a:cubicBezTo>
                    <a:pt x="162640" y="22689"/>
                    <a:pt x="163972" y="27215"/>
                    <a:pt x="165077" y="32669"/>
                  </a:cubicBezTo>
                  <a:cubicBezTo>
                    <a:pt x="166525" y="39803"/>
                    <a:pt x="167569" y="48567"/>
                    <a:pt x="168442" y="58083"/>
                  </a:cubicBezTo>
                  <a:cubicBezTo>
                    <a:pt x="168498" y="57619"/>
                    <a:pt x="168614" y="57154"/>
                    <a:pt x="168674" y="56690"/>
                  </a:cubicBezTo>
                  <a:cubicBezTo>
                    <a:pt x="168266" y="52684"/>
                    <a:pt x="167862" y="48855"/>
                    <a:pt x="167398" y="45258"/>
                  </a:cubicBezTo>
                  <a:cubicBezTo>
                    <a:pt x="166237" y="36034"/>
                    <a:pt x="164784" y="28199"/>
                    <a:pt x="162696" y="22573"/>
                  </a:cubicBezTo>
                  <a:cubicBezTo>
                    <a:pt x="161651" y="19788"/>
                    <a:pt x="160435" y="17523"/>
                    <a:pt x="159042" y="16014"/>
                  </a:cubicBezTo>
                  <a:cubicBezTo>
                    <a:pt x="158346" y="15202"/>
                    <a:pt x="157590" y="14622"/>
                    <a:pt x="156777" y="14218"/>
                  </a:cubicBezTo>
                  <a:cubicBezTo>
                    <a:pt x="155965" y="13809"/>
                    <a:pt x="155097" y="13577"/>
                    <a:pt x="154169" y="13577"/>
                  </a:cubicBezTo>
                  <a:close/>
                  <a:moveTo>
                    <a:pt x="128578" y="56458"/>
                  </a:moveTo>
                  <a:cubicBezTo>
                    <a:pt x="128346" y="57154"/>
                    <a:pt x="128058" y="57906"/>
                    <a:pt x="127766" y="58603"/>
                  </a:cubicBezTo>
                  <a:cubicBezTo>
                    <a:pt x="127826" y="58895"/>
                    <a:pt x="127826" y="59183"/>
                    <a:pt x="127826" y="59415"/>
                  </a:cubicBezTo>
                  <a:cubicBezTo>
                    <a:pt x="128114" y="58719"/>
                    <a:pt x="128346" y="57967"/>
                    <a:pt x="128639" y="57270"/>
                  </a:cubicBezTo>
                  <a:cubicBezTo>
                    <a:pt x="128639" y="56978"/>
                    <a:pt x="128578" y="56746"/>
                    <a:pt x="128578" y="56458"/>
                  </a:cubicBezTo>
                  <a:close/>
                  <a:moveTo>
                    <a:pt x="127478" y="59415"/>
                  </a:moveTo>
                  <a:cubicBezTo>
                    <a:pt x="127246" y="60111"/>
                    <a:pt x="126954" y="60868"/>
                    <a:pt x="126666" y="61620"/>
                  </a:cubicBezTo>
                  <a:cubicBezTo>
                    <a:pt x="126666" y="61912"/>
                    <a:pt x="126721" y="62200"/>
                    <a:pt x="126721" y="62492"/>
                  </a:cubicBezTo>
                  <a:cubicBezTo>
                    <a:pt x="127014" y="61736"/>
                    <a:pt x="127246" y="60984"/>
                    <a:pt x="127534" y="60227"/>
                  </a:cubicBezTo>
                  <a:cubicBezTo>
                    <a:pt x="127534" y="59940"/>
                    <a:pt x="127534" y="59647"/>
                    <a:pt x="127478" y="59415"/>
                  </a:cubicBezTo>
                  <a:close/>
                  <a:moveTo>
                    <a:pt x="38819" y="0"/>
                  </a:moveTo>
                  <a:cubicBezTo>
                    <a:pt x="38063" y="0"/>
                    <a:pt x="37311" y="0"/>
                    <a:pt x="36499" y="60"/>
                  </a:cubicBezTo>
                  <a:cubicBezTo>
                    <a:pt x="33305" y="176"/>
                    <a:pt x="30348" y="1160"/>
                    <a:pt x="27563" y="2785"/>
                  </a:cubicBezTo>
                  <a:cubicBezTo>
                    <a:pt x="22745" y="5630"/>
                    <a:pt x="18628" y="10388"/>
                    <a:pt x="15146" y="15958"/>
                  </a:cubicBezTo>
                  <a:cubicBezTo>
                    <a:pt x="9924" y="24198"/>
                    <a:pt x="6150" y="34233"/>
                    <a:pt x="3658" y="42240"/>
                  </a:cubicBezTo>
                  <a:cubicBezTo>
                    <a:pt x="1160" y="50192"/>
                    <a:pt x="0" y="56110"/>
                    <a:pt x="0" y="56110"/>
                  </a:cubicBezTo>
                  <a:lnTo>
                    <a:pt x="292" y="56166"/>
                  </a:lnTo>
                  <a:cubicBezTo>
                    <a:pt x="292" y="56166"/>
                    <a:pt x="348" y="56110"/>
                    <a:pt x="348" y="55994"/>
                  </a:cubicBezTo>
                  <a:cubicBezTo>
                    <a:pt x="696" y="54425"/>
                    <a:pt x="3597" y="40732"/>
                    <a:pt x="9516" y="27387"/>
                  </a:cubicBezTo>
                  <a:cubicBezTo>
                    <a:pt x="12477" y="20716"/>
                    <a:pt x="16130" y="14102"/>
                    <a:pt x="20656" y="9052"/>
                  </a:cubicBezTo>
                  <a:cubicBezTo>
                    <a:pt x="22921" y="6559"/>
                    <a:pt x="25358" y="4470"/>
                    <a:pt x="27967" y="2961"/>
                  </a:cubicBezTo>
                  <a:cubicBezTo>
                    <a:pt x="30636" y="1453"/>
                    <a:pt x="33481" y="525"/>
                    <a:pt x="36554" y="348"/>
                  </a:cubicBezTo>
                  <a:lnTo>
                    <a:pt x="38819" y="348"/>
                  </a:lnTo>
                  <a:cubicBezTo>
                    <a:pt x="46246" y="348"/>
                    <a:pt x="52165" y="2089"/>
                    <a:pt x="56862" y="5222"/>
                  </a:cubicBezTo>
                  <a:cubicBezTo>
                    <a:pt x="60984" y="7951"/>
                    <a:pt x="64233" y="11721"/>
                    <a:pt x="66786" y="16246"/>
                  </a:cubicBezTo>
                  <a:cubicBezTo>
                    <a:pt x="71196" y="24198"/>
                    <a:pt x="73517" y="34410"/>
                    <a:pt x="74794" y="45434"/>
                  </a:cubicBezTo>
                  <a:cubicBezTo>
                    <a:pt x="75606" y="51816"/>
                    <a:pt x="76010" y="58487"/>
                    <a:pt x="76358" y="65101"/>
                  </a:cubicBezTo>
                  <a:cubicBezTo>
                    <a:pt x="76418" y="65162"/>
                    <a:pt x="76474" y="65162"/>
                    <a:pt x="76534" y="65217"/>
                  </a:cubicBezTo>
                  <a:cubicBezTo>
                    <a:pt x="76590" y="65217"/>
                    <a:pt x="76650" y="65217"/>
                    <a:pt x="76706" y="65278"/>
                  </a:cubicBezTo>
                  <a:cubicBezTo>
                    <a:pt x="76010" y="51584"/>
                    <a:pt x="74910" y="37659"/>
                    <a:pt x="71312" y="26170"/>
                  </a:cubicBezTo>
                  <a:cubicBezTo>
                    <a:pt x="68875" y="18567"/>
                    <a:pt x="65394" y="12013"/>
                    <a:pt x="60172" y="7371"/>
                  </a:cubicBezTo>
                  <a:cubicBezTo>
                    <a:pt x="54950" y="2729"/>
                    <a:pt x="48043" y="0"/>
                    <a:pt x="38819" y="0"/>
                  </a:cubicBezTo>
                  <a:close/>
                  <a:moveTo>
                    <a:pt x="126373" y="62432"/>
                  </a:moveTo>
                  <a:cubicBezTo>
                    <a:pt x="126086" y="63189"/>
                    <a:pt x="125793" y="63941"/>
                    <a:pt x="125561" y="64697"/>
                  </a:cubicBezTo>
                  <a:lnTo>
                    <a:pt x="125561" y="65565"/>
                  </a:lnTo>
                  <a:lnTo>
                    <a:pt x="126434" y="63305"/>
                  </a:lnTo>
                  <a:cubicBezTo>
                    <a:pt x="126373" y="63012"/>
                    <a:pt x="126373" y="62725"/>
                    <a:pt x="126373" y="62432"/>
                  </a:cubicBezTo>
                  <a:close/>
                  <a:moveTo>
                    <a:pt x="76358" y="65510"/>
                  </a:moveTo>
                  <a:cubicBezTo>
                    <a:pt x="76474" y="65565"/>
                    <a:pt x="76534" y="65626"/>
                    <a:pt x="76650" y="65681"/>
                  </a:cubicBezTo>
                  <a:lnTo>
                    <a:pt x="76706" y="65681"/>
                  </a:lnTo>
                  <a:cubicBezTo>
                    <a:pt x="76590" y="65626"/>
                    <a:pt x="76534" y="65565"/>
                    <a:pt x="76418" y="65510"/>
                  </a:cubicBezTo>
                  <a:close/>
                  <a:moveTo>
                    <a:pt x="76418" y="65974"/>
                  </a:moveTo>
                  <a:lnTo>
                    <a:pt x="76418" y="66322"/>
                  </a:lnTo>
                  <a:cubicBezTo>
                    <a:pt x="76534" y="66378"/>
                    <a:pt x="76650" y="66438"/>
                    <a:pt x="76766" y="66554"/>
                  </a:cubicBezTo>
                  <a:lnTo>
                    <a:pt x="76766" y="66146"/>
                  </a:lnTo>
                  <a:cubicBezTo>
                    <a:pt x="76650" y="66090"/>
                    <a:pt x="76590" y="66030"/>
                    <a:pt x="76534" y="66030"/>
                  </a:cubicBezTo>
                  <a:cubicBezTo>
                    <a:pt x="76474" y="66030"/>
                    <a:pt x="76474" y="65974"/>
                    <a:pt x="76418" y="65974"/>
                  </a:cubicBezTo>
                  <a:close/>
                  <a:moveTo>
                    <a:pt x="76766" y="66958"/>
                  </a:moveTo>
                  <a:cubicBezTo>
                    <a:pt x="76650" y="66958"/>
                    <a:pt x="76534" y="67018"/>
                    <a:pt x="76474" y="67018"/>
                  </a:cubicBezTo>
                  <a:lnTo>
                    <a:pt x="76474" y="67366"/>
                  </a:lnTo>
                  <a:cubicBezTo>
                    <a:pt x="76590" y="67482"/>
                    <a:pt x="76706" y="67538"/>
                    <a:pt x="76822" y="67654"/>
                  </a:cubicBezTo>
                  <a:cubicBezTo>
                    <a:pt x="76822" y="67422"/>
                    <a:pt x="76766" y="67190"/>
                    <a:pt x="76766" y="66958"/>
                  </a:cubicBezTo>
                  <a:close/>
                  <a:moveTo>
                    <a:pt x="76474" y="67831"/>
                  </a:moveTo>
                  <a:cubicBezTo>
                    <a:pt x="76474" y="68002"/>
                    <a:pt x="76474" y="68118"/>
                    <a:pt x="76534" y="68295"/>
                  </a:cubicBezTo>
                  <a:cubicBezTo>
                    <a:pt x="76590" y="68234"/>
                    <a:pt x="76706" y="68179"/>
                    <a:pt x="76822" y="68179"/>
                  </a:cubicBezTo>
                  <a:lnTo>
                    <a:pt x="76822" y="68118"/>
                  </a:lnTo>
                  <a:cubicBezTo>
                    <a:pt x="76706" y="68002"/>
                    <a:pt x="76590" y="67886"/>
                    <a:pt x="76474" y="67831"/>
                  </a:cubicBezTo>
                  <a:close/>
                  <a:moveTo>
                    <a:pt x="125213" y="65510"/>
                  </a:moveTo>
                  <a:cubicBezTo>
                    <a:pt x="124925" y="66262"/>
                    <a:pt x="124693" y="67074"/>
                    <a:pt x="124401" y="67831"/>
                  </a:cubicBezTo>
                  <a:lnTo>
                    <a:pt x="124401" y="68759"/>
                  </a:lnTo>
                  <a:cubicBezTo>
                    <a:pt x="124693" y="67947"/>
                    <a:pt x="124981" y="67190"/>
                    <a:pt x="125273" y="66438"/>
                  </a:cubicBezTo>
                  <a:cubicBezTo>
                    <a:pt x="125273" y="66146"/>
                    <a:pt x="125213" y="65797"/>
                    <a:pt x="125213" y="65510"/>
                  </a:cubicBezTo>
                  <a:close/>
                  <a:moveTo>
                    <a:pt x="76822" y="68527"/>
                  </a:moveTo>
                  <a:cubicBezTo>
                    <a:pt x="76766" y="68527"/>
                    <a:pt x="76650" y="68583"/>
                    <a:pt x="76534" y="68643"/>
                  </a:cubicBezTo>
                  <a:lnTo>
                    <a:pt x="76534" y="68699"/>
                  </a:lnTo>
                  <a:lnTo>
                    <a:pt x="76882" y="69047"/>
                  </a:lnTo>
                  <a:cubicBezTo>
                    <a:pt x="76882" y="68875"/>
                    <a:pt x="76882" y="68699"/>
                    <a:pt x="76822" y="68527"/>
                  </a:cubicBezTo>
                  <a:close/>
                  <a:moveTo>
                    <a:pt x="76534" y="69163"/>
                  </a:moveTo>
                  <a:cubicBezTo>
                    <a:pt x="76590" y="69571"/>
                    <a:pt x="76590" y="69919"/>
                    <a:pt x="76590" y="70323"/>
                  </a:cubicBezTo>
                  <a:cubicBezTo>
                    <a:pt x="76650" y="70323"/>
                    <a:pt x="76706" y="70384"/>
                    <a:pt x="76766" y="70439"/>
                  </a:cubicBezTo>
                  <a:cubicBezTo>
                    <a:pt x="76822" y="70384"/>
                    <a:pt x="76882" y="70323"/>
                    <a:pt x="76938" y="70323"/>
                  </a:cubicBezTo>
                  <a:cubicBezTo>
                    <a:pt x="76938" y="70035"/>
                    <a:pt x="76882" y="69743"/>
                    <a:pt x="76882" y="69511"/>
                  </a:cubicBezTo>
                  <a:lnTo>
                    <a:pt x="76534" y="69163"/>
                  </a:lnTo>
                  <a:close/>
                  <a:moveTo>
                    <a:pt x="169890" y="70903"/>
                  </a:moveTo>
                  <a:lnTo>
                    <a:pt x="169719" y="71428"/>
                  </a:lnTo>
                  <a:cubicBezTo>
                    <a:pt x="169774" y="71312"/>
                    <a:pt x="169835" y="71136"/>
                    <a:pt x="169890" y="70964"/>
                  </a:cubicBezTo>
                  <a:lnTo>
                    <a:pt x="169890" y="70903"/>
                  </a:lnTo>
                  <a:close/>
                  <a:moveTo>
                    <a:pt x="239053" y="44213"/>
                  </a:moveTo>
                  <a:cubicBezTo>
                    <a:pt x="236036" y="44213"/>
                    <a:pt x="233135" y="44622"/>
                    <a:pt x="230410" y="45550"/>
                  </a:cubicBezTo>
                  <a:cubicBezTo>
                    <a:pt x="226056" y="47114"/>
                    <a:pt x="222635" y="50015"/>
                    <a:pt x="219906" y="53961"/>
                  </a:cubicBezTo>
                  <a:cubicBezTo>
                    <a:pt x="216949" y="58315"/>
                    <a:pt x="214800" y="63885"/>
                    <a:pt x="213291" y="70268"/>
                  </a:cubicBezTo>
                  <a:lnTo>
                    <a:pt x="213468" y="70787"/>
                  </a:lnTo>
                  <a:cubicBezTo>
                    <a:pt x="214800" y="65162"/>
                    <a:pt x="216601" y="60111"/>
                    <a:pt x="219038" y="55994"/>
                  </a:cubicBezTo>
                  <a:cubicBezTo>
                    <a:pt x="221879" y="51176"/>
                    <a:pt x="225592" y="47639"/>
                    <a:pt x="230526" y="45898"/>
                  </a:cubicBezTo>
                  <a:cubicBezTo>
                    <a:pt x="233195" y="44970"/>
                    <a:pt x="236036" y="44506"/>
                    <a:pt x="239053" y="44506"/>
                  </a:cubicBezTo>
                  <a:cubicBezTo>
                    <a:pt x="248745" y="44506"/>
                    <a:pt x="259538" y="49031"/>
                    <a:pt x="268241" y="54717"/>
                  </a:cubicBezTo>
                  <a:cubicBezTo>
                    <a:pt x="270910" y="56458"/>
                    <a:pt x="273403" y="58315"/>
                    <a:pt x="275552" y="60172"/>
                  </a:cubicBezTo>
                  <a:lnTo>
                    <a:pt x="276420" y="60868"/>
                  </a:lnTo>
                  <a:cubicBezTo>
                    <a:pt x="279437" y="63361"/>
                    <a:pt x="281874" y="65913"/>
                    <a:pt x="283559" y="68234"/>
                  </a:cubicBezTo>
                  <a:cubicBezTo>
                    <a:pt x="284487" y="69571"/>
                    <a:pt x="285184" y="70787"/>
                    <a:pt x="285588" y="71948"/>
                  </a:cubicBezTo>
                  <a:cubicBezTo>
                    <a:pt x="285184" y="70732"/>
                    <a:pt x="284487" y="69395"/>
                    <a:pt x="283443" y="67947"/>
                  </a:cubicBezTo>
                  <a:cubicBezTo>
                    <a:pt x="281702" y="65510"/>
                    <a:pt x="279149" y="62780"/>
                    <a:pt x="276016" y="60056"/>
                  </a:cubicBezTo>
                  <a:cubicBezTo>
                    <a:pt x="271258" y="56050"/>
                    <a:pt x="265224" y="52104"/>
                    <a:pt x="258781" y="49087"/>
                  </a:cubicBezTo>
                  <a:cubicBezTo>
                    <a:pt x="252343" y="46130"/>
                    <a:pt x="245436" y="44213"/>
                    <a:pt x="239053" y="44213"/>
                  </a:cubicBezTo>
                  <a:close/>
                  <a:moveTo>
                    <a:pt x="76706" y="70848"/>
                  </a:moveTo>
                  <a:cubicBezTo>
                    <a:pt x="76706" y="70903"/>
                    <a:pt x="76650" y="70903"/>
                    <a:pt x="76650" y="70903"/>
                  </a:cubicBezTo>
                  <a:lnTo>
                    <a:pt x="76650" y="72064"/>
                  </a:lnTo>
                  <a:lnTo>
                    <a:pt x="76998" y="72412"/>
                  </a:lnTo>
                  <a:cubicBezTo>
                    <a:pt x="76998" y="71948"/>
                    <a:pt x="76998" y="71544"/>
                    <a:pt x="76938" y="71080"/>
                  </a:cubicBezTo>
                  <a:lnTo>
                    <a:pt x="76706" y="70848"/>
                  </a:lnTo>
                  <a:close/>
                  <a:moveTo>
                    <a:pt x="170006" y="71776"/>
                  </a:moveTo>
                  <a:cubicBezTo>
                    <a:pt x="169890" y="72008"/>
                    <a:pt x="169835" y="72296"/>
                    <a:pt x="169719" y="72528"/>
                  </a:cubicBezTo>
                  <a:lnTo>
                    <a:pt x="169719" y="72588"/>
                  </a:lnTo>
                  <a:cubicBezTo>
                    <a:pt x="169835" y="72356"/>
                    <a:pt x="169890" y="72124"/>
                    <a:pt x="170006" y="71892"/>
                  </a:cubicBezTo>
                  <a:lnTo>
                    <a:pt x="170006" y="71776"/>
                  </a:lnTo>
                  <a:close/>
                  <a:moveTo>
                    <a:pt x="170067" y="72644"/>
                  </a:moveTo>
                  <a:cubicBezTo>
                    <a:pt x="169951" y="72876"/>
                    <a:pt x="169890" y="73053"/>
                    <a:pt x="169835" y="73285"/>
                  </a:cubicBezTo>
                  <a:lnTo>
                    <a:pt x="169835" y="73401"/>
                  </a:lnTo>
                  <a:cubicBezTo>
                    <a:pt x="169890" y="73224"/>
                    <a:pt x="170006" y="73053"/>
                    <a:pt x="170067" y="72876"/>
                  </a:cubicBezTo>
                  <a:lnTo>
                    <a:pt x="170067" y="72644"/>
                  </a:lnTo>
                  <a:close/>
                  <a:moveTo>
                    <a:pt x="76706" y="72528"/>
                  </a:moveTo>
                  <a:cubicBezTo>
                    <a:pt x="76706" y="72876"/>
                    <a:pt x="76706" y="73169"/>
                    <a:pt x="76766" y="73456"/>
                  </a:cubicBezTo>
                  <a:cubicBezTo>
                    <a:pt x="76822" y="73340"/>
                    <a:pt x="76938" y="73224"/>
                    <a:pt x="77054" y="73169"/>
                  </a:cubicBezTo>
                  <a:lnTo>
                    <a:pt x="77054" y="72876"/>
                  </a:lnTo>
                  <a:lnTo>
                    <a:pt x="76706" y="72528"/>
                  </a:lnTo>
                  <a:close/>
                  <a:moveTo>
                    <a:pt x="170122" y="73517"/>
                  </a:moveTo>
                  <a:cubicBezTo>
                    <a:pt x="170067" y="73689"/>
                    <a:pt x="169951" y="73865"/>
                    <a:pt x="169890" y="74037"/>
                  </a:cubicBezTo>
                  <a:lnTo>
                    <a:pt x="169890" y="74213"/>
                  </a:lnTo>
                  <a:cubicBezTo>
                    <a:pt x="170006" y="74097"/>
                    <a:pt x="170067" y="73981"/>
                    <a:pt x="170183" y="73865"/>
                  </a:cubicBezTo>
                  <a:cubicBezTo>
                    <a:pt x="170122" y="73749"/>
                    <a:pt x="170122" y="73633"/>
                    <a:pt x="170122" y="73517"/>
                  </a:cubicBezTo>
                  <a:close/>
                  <a:moveTo>
                    <a:pt x="77054" y="73572"/>
                  </a:moveTo>
                  <a:cubicBezTo>
                    <a:pt x="76938" y="73689"/>
                    <a:pt x="76882" y="73805"/>
                    <a:pt x="76766" y="73921"/>
                  </a:cubicBezTo>
                  <a:lnTo>
                    <a:pt x="76766" y="74097"/>
                  </a:lnTo>
                  <a:lnTo>
                    <a:pt x="77114" y="74445"/>
                  </a:lnTo>
                  <a:cubicBezTo>
                    <a:pt x="77114" y="74153"/>
                    <a:pt x="77114" y="73865"/>
                    <a:pt x="77054" y="73572"/>
                  </a:cubicBezTo>
                  <a:close/>
                  <a:moveTo>
                    <a:pt x="213120" y="70848"/>
                  </a:moveTo>
                  <a:cubicBezTo>
                    <a:pt x="212887" y="71832"/>
                    <a:pt x="212711" y="72820"/>
                    <a:pt x="212479" y="73805"/>
                  </a:cubicBezTo>
                  <a:cubicBezTo>
                    <a:pt x="212539" y="74037"/>
                    <a:pt x="212655" y="74213"/>
                    <a:pt x="212711" y="74445"/>
                  </a:cubicBezTo>
                  <a:cubicBezTo>
                    <a:pt x="212771" y="74153"/>
                    <a:pt x="212827" y="73921"/>
                    <a:pt x="212827" y="73689"/>
                  </a:cubicBezTo>
                  <a:lnTo>
                    <a:pt x="213352" y="71428"/>
                  </a:lnTo>
                  <a:cubicBezTo>
                    <a:pt x="213291" y="71196"/>
                    <a:pt x="213236" y="71019"/>
                    <a:pt x="213120" y="70848"/>
                  </a:cubicBezTo>
                  <a:close/>
                  <a:moveTo>
                    <a:pt x="170183" y="74385"/>
                  </a:moveTo>
                  <a:cubicBezTo>
                    <a:pt x="170122" y="74501"/>
                    <a:pt x="170067" y="74677"/>
                    <a:pt x="170006" y="74793"/>
                  </a:cubicBezTo>
                  <a:lnTo>
                    <a:pt x="170006" y="75081"/>
                  </a:lnTo>
                  <a:lnTo>
                    <a:pt x="170238" y="74849"/>
                  </a:lnTo>
                  <a:cubicBezTo>
                    <a:pt x="170238" y="74733"/>
                    <a:pt x="170238" y="74561"/>
                    <a:pt x="170183" y="74385"/>
                  </a:cubicBezTo>
                  <a:close/>
                  <a:moveTo>
                    <a:pt x="170299" y="75313"/>
                  </a:moveTo>
                  <a:cubicBezTo>
                    <a:pt x="170238" y="75313"/>
                    <a:pt x="170183" y="75373"/>
                    <a:pt x="170183" y="75429"/>
                  </a:cubicBezTo>
                  <a:lnTo>
                    <a:pt x="170067" y="75545"/>
                  </a:lnTo>
                  <a:cubicBezTo>
                    <a:pt x="170067" y="75661"/>
                    <a:pt x="170122" y="75838"/>
                    <a:pt x="170122" y="75954"/>
                  </a:cubicBezTo>
                  <a:cubicBezTo>
                    <a:pt x="170183" y="75954"/>
                    <a:pt x="170238" y="75893"/>
                    <a:pt x="170299" y="75893"/>
                  </a:cubicBezTo>
                  <a:lnTo>
                    <a:pt x="170299" y="75313"/>
                  </a:lnTo>
                  <a:close/>
                  <a:moveTo>
                    <a:pt x="170355" y="76241"/>
                  </a:moveTo>
                  <a:cubicBezTo>
                    <a:pt x="170299" y="76241"/>
                    <a:pt x="170238" y="76302"/>
                    <a:pt x="170183" y="76358"/>
                  </a:cubicBezTo>
                  <a:cubicBezTo>
                    <a:pt x="170183" y="76534"/>
                    <a:pt x="170183" y="76706"/>
                    <a:pt x="170238" y="76882"/>
                  </a:cubicBezTo>
                  <a:lnTo>
                    <a:pt x="170415" y="76882"/>
                  </a:lnTo>
                  <a:cubicBezTo>
                    <a:pt x="170415" y="76650"/>
                    <a:pt x="170355" y="76418"/>
                    <a:pt x="170355" y="76241"/>
                  </a:cubicBezTo>
                  <a:close/>
                  <a:moveTo>
                    <a:pt x="76766" y="74561"/>
                  </a:moveTo>
                  <a:lnTo>
                    <a:pt x="76766" y="74561"/>
                  </a:lnTo>
                  <a:cubicBezTo>
                    <a:pt x="76822" y="75490"/>
                    <a:pt x="76882" y="76418"/>
                    <a:pt x="76882" y="77346"/>
                  </a:cubicBezTo>
                  <a:cubicBezTo>
                    <a:pt x="76998" y="77170"/>
                    <a:pt x="77114" y="77054"/>
                    <a:pt x="77230" y="76882"/>
                  </a:cubicBezTo>
                  <a:cubicBezTo>
                    <a:pt x="77170" y="76241"/>
                    <a:pt x="77170" y="75545"/>
                    <a:pt x="77114" y="74909"/>
                  </a:cubicBezTo>
                  <a:lnTo>
                    <a:pt x="76766" y="74561"/>
                  </a:lnTo>
                  <a:close/>
                  <a:moveTo>
                    <a:pt x="170238" y="77170"/>
                  </a:moveTo>
                  <a:cubicBezTo>
                    <a:pt x="170238" y="77346"/>
                    <a:pt x="170299" y="77518"/>
                    <a:pt x="170299" y="77694"/>
                  </a:cubicBezTo>
                  <a:lnTo>
                    <a:pt x="170471" y="77866"/>
                  </a:lnTo>
                  <a:cubicBezTo>
                    <a:pt x="170471" y="77634"/>
                    <a:pt x="170471" y="77402"/>
                    <a:pt x="170415" y="77230"/>
                  </a:cubicBezTo>
                  <a:cubicBezTo>
                    <a:pt x="170355" y="77230"/>
                    <a:pt x="170299" y="77170"/>
                    <a:pt x="170238" y="77170"/>
                  </a:cubicBezTo>
                  <a:close/>
                  <a:moveTo>
                    <a:pt x="212363" y="74445"/>
                  </a:moveTo>
                  <a:cubicBezTo>
                    <a:pt x="212131" y="75545"/>
                    <a:pt x="211959" y="76650"/>
                    <a:pt x="211783" y="77750"/>
                  </a:cubicBezTo>
                  <a:cubicBezTo>
                    <a:pt x="211843" y="77982"/>
                    <a:pt x="211959" y="78159"/>
                    <a:pt x="212015" y="78391"/>
                  </a:cubicBezTo>
                  <a:cubicBezTo>
                    <a:pt x="212191" y="77230"/>
                    <a:pt x="212363" y="76125"/>
                    <a:pt x="212595" y="75025"/>
                  </a:cubicBezTo>
                  <a:cubicBezTo>
                    <a:pt x="212539" y="74849"/>
                    <a:pt x="212423" y="74617"/>
                    <a:pt x="212363" y="74445"/>
                  </a:cubicBezTo>
                  <a:close/>
                  <a:moveTo>
                    <a:pt x="170355" y="78159"/>
                  </a:moveTo>
                  <a:cubicBezTo>
                    <a:pt x="170355" y="78275"/>
                    <a:pt x="170355" y="78391"/>
                    <a:pt x="170415" y="78562"/>
                  </a:cubicBezTo>
                  <a:cubicBezTo>
                    <a:pt x="170471" y="78623"/>
                    <a:pt x="170531" y="78739"/>
                    <a:pt x="170587" y="78794"/>
                  </a:cubicBezTo>
                  <a:cubicBezTo>
                    <a:pt x="170531" y="78623"/>
                    <a:pt x="170531" y="78446"/>
                    <a:pt x="170531" y="78330"/>
                  </a:cubicBezTo>
                  <a:lnTo>
                    <a:pt x="170355" y="78159"/>
                  </a:lnTo>
                  <a:close/>
                  <a:moveTo>
                    <a:pt x="170471" y="79319"/>
                  </a:moveTo>
                  <a:lnTo>
                    <a:pt x="170471" y="79375"/>
                  </a:lnTo>
                  <a:lnTo>
                    <a:pt x="170647" y="79723"/>
                  </a:lnTo>
                  <a:lnTo>
                    <a:pt x="170647" y="79551"/>
                  </a:lnTo>
                  <a:cubicBezTo>
                    <a:pt x="170587" y="79491"/>
                    <a:pt x="170531" y="79375"/>
                    <a:pt x="170471" y="79319"/>
                  </a:cubicBezTo>
                  <a:close/>
                  <a:moveTo>
                    <a:pt x="211667" y="78391"/>
                  </a:moveTo>
                  <a:cubicBezTo>
                    <a:pt x="211495" y="79435"/>
                    <a:pt x="211319" y="80479"/>
                    <a:pt x="211202" y="81580"/>
                  </a:cubicBezTo>
                  <a:cubicBezTo>
                    <a:pt x="211263" y="81756"/>
                    <a:pt x="211379" y="81988"/>
                    <a:pt x="211435" y="82220"/>
                  </a:cubicBezTo>
                  <a:cubicBezTo>
                    <a:pt x="211611" y="81176"/>
                    <a:pt x="211727" y="80071"/>
                    <a:pt x="211899" y="79027"/>
                  </a:cubicBezTo>
                  <a:cubicBezTo>
                    <a:pt x="211843" y="78855"/>
                    <a:pt x="211727" y="78623"/>
                    <a:pt x="211667" y="78391"/>
                  </a:cubicBezTo>
                  <a:close/>
                  <a:moveTo>
                    <a:pt x="77230" y="77462"/>
                  </a:moveTo>
                  <a:cubicBezTo>
                    <a:pt x="77114" y="77578"/>
                    <a:pt x="77054" y="77750"/>
                    <a:pt x="76938" y="77926"/>
                  </a:cubicBezTo>
                  <a:cubicBezTo>
                    <a:pt x="76998" y="79491"/>
                    <a:pt x="77054" y="81060"/>
                    <a:pt x="77170" y="82624"/>
                  </a:cubicBezTo>
                  <a:cubicBezTo>
                    <a:pt x="77230" y="82392"/>
                    <a:pt x="77347" y="82160"/>
                    <a:pt x="77463" y="81928"/>
                  </a:cubicBezTo>
                  <a:lnTo>
                    <a:pt x="77286" y="78794"/>
                  </a:lnTo>
                  <a:cubicBezTo>
                    <a:pt x="77286" y="78330"/>
                    <a:pt x="77286" y="77866"/>
                    <a:pt x="77230" y="77462"/>
                  </a:cubicBezTo>
                  <a:close/>
                  <a:moveTo>
                    <a:pt x="211086" y="82276"/>
                  </a:moveTo>
                  <a:cubicBezTo>
                    <a:pt x="210970" y="83381"/>
                    <a:pt x="210799" y="84541"/>
                    <a:pt x="210683" y="85701"/>
                  </a:cubicBezTo>
                  <a:cubicBezTo>
                    <a:pt x="210799" y="85934"/>
                    <a:pt x="210854" y="86166"/>
                    <a:pt x="210970" y="86398"/>
                  </a:cubicBezTo>
                  <a:cubicBezTo>
                    <a:pt x="211086" y="85237"/>
                    <a:pt x="211202" y="84077"/>
                    <a:pt x="211379" y="82916"/>
                  </a:cubicBezTo>
                  <a:cubicBezTo>
                    <a:pt x="211263" y="82684"/>
                    <a:pt x="211202" y="82508"/>
                    <a:pt x="211086" y="82276"/>
                  </a:cubicBezTo>
                  <a:close/>
                  <a:moveTo>
                    <a:pt x="77518" y="82684"/>
                  </a:moveTo>
                  <a:cubicBezTo>
                    <a:pt x="77402" y="82916"/>
                    <a:pt x="77286" y="83204"/>
                    <a:pt x="77230" y="83436"/>
                  </a:cubicBezTo>
                  <a:cubicBezTo>
                    <a:pt x="77286" y="85525"/>
                    <a:pt x="77463" y="87614"/>
                    <a:pt x="77579" y="89647"/>
                  </a:cubicBezTo>
                  <a:cubicBezTo>
                    <a:pt x="77695" y="89299"/>
                    <a:pt x="77750" y="88951"/>
                    <a:pt x="77866" y="88603"/>
                  </a:cubicBezTo>
                  <a:cubicBezTo>
                    <a:pt x="77695" y="86686"/>
                    <a:pt x="77579" y="84713"/>
                    <a:pt x="77518" y="82684"/>
                  </a:cubicBezTo>
                  <a:close/>
                  <a:moveTo>
                    <a:pt x="210622" y="86398"/>
                  </a:moveTo>
                  <a:cubicBezTo>
                    <a:pt x="210506" y="87614"/>
                    <a:pt x="210390" y="88774"/>
                    <a:pt x="210274" y="89995"/>
                  </a:cubicBezTo>
                  <a:cubicBezTo>
                    <a:pt x="210334" y="90227"/>
                    <a:pt x="210451" y="90459"/>
                    <a:pt x="210506" y="90691"/>
                  </a:cubicBezTo>
                  <a:cubicBezTo>
                    <a:pt x="210622" y="89471"/>
                    <a:pt x="210738" y="88310"/>
                    <a:pt x="210854" y="87094"/>
                  </a:cubicBezTo>
                  <a:cubicBezTo>
                    <a:pt x="210799" y="86862"/>
                    <a:pt x="210683" y="86630"/>
                    <a:pt x="210622" y="86398"/>
                  </a:cubicBezTo>
                  <a:close/>
                  <a:moveTo>
                    <a:pt x="210158" y="90691"/>
                  </a:moveTo>
                  <a:cubicBezTo>
                    <a:pt x="210102" y="91908"/>
                    <a:pt x="209986" y="93128"/>
                    <a:pt x="209870" y="94344"/>
                  </a:cubicBezTo>
                  <a:cubicBezTo>
                    <a:pt x="209986" y="94577"/>
                    <a:pt x="210042" y="94809"/>
                    <a:pt x="210158" y="95041"/>
                  </a:cubicBezTo>
                  <a:cubicBezTo>
                    <a:pt x="210274" y="93825"/>
                    <a:pt x="210334" y="92604"/>
                    <a:pt x="210451" y="91443"/>
                  </a:cubicBezTo>
                  <a:cubicBezTo>
                    <a:pt x="210390" y="91211"/>
                    <a:pt x="210274" y="90923"/>
                    <a:pt x="210158" y="90691"/>
                  </a:cubicBezTo>
                  <a:close/>
                  <a:moveTo>
                    <a:pt x="77927" y="89647"/>
                  </a:moveTo>
                  <a:cubicBezTo>
                    <a:pt x="77811" y="89995"/>
                    <a:pt x="77750" y="90343"/>
                    <a:pt x="77695" y="90691"/>
                  </a:cubicBezTo>
                  <a:cubicBezTo>
                    <a:pt x="77750" y="92084"/>
                    <a:pt x="77866" y="93476"/>
                    <a:pt x="78043" y="94809"/>
                  </a:cubicBezTo>
                  <a:cubicBezTo>
                    <a:pt x="78099" y="95565"/>
                    <a:pt x="78159" y="96262"/>
                    <a:pt x="78275" y="96958"/>
                  </a:cubicBezTo>
                  <a:cubicBezTo>
                    <a:pt x="78331" y="96610"/>
                    <a:pt x="78391" y="96317"/>
                    <a:pt x="78507" y="95969"/>
                  </a:cubicBezTo>
                  <a:cubicBezTo>
                    <a:pt x="78275" y="93941"/>
                    <a:pt x="78099" y="91852"/>
                    <a:pt x="77927" y="89647"/>
                  </a:cubicBezTo>
                  <a:close/>
                  <a:moveTo>
                    <a:pt x="209810" y="95101"/>
                  </a:moveTo>
                  <a:cubicBezTo>
                    <a:pt x="209754" y="96317"/>
                    <a:pt x="209638" y="97538"/>
                    <a:pt x="209578" y="98754"/>
                  </a:cubicBezTo>
                  <a:cubicBezTo>
                    <a:pt x="209694" y="98986"/>
                    <a:pt x="209754" y="99218"/>
                    <a:pt x="209870" y="99450"/>
                  </a:cubicBezTo>
                  <a:cubicBezTo>
                    <a:pt x="209926" y="98234"/>
                    <a:pt x="210042" y="97014"/>
                    <a:pt x="210102" y="95797"/>
                  </a:cubicBezTo>
                  <a:cubicBezTo>
                    <a:pt x="210042" y="95565"/>
                    <a:pt x="209926" y="95333"/>
                    <a:pt x="209810" y="95101"/>
                  </a:cubicBezTo>
                  <a:close/>
                  <a:moveTo>
                    <a:pt x="78563" y="96958"/>
                  </a:moveTo>
                  <a:cubicBezTo>
                    <a:pt x="78507" y="97246"/>
                    <a:pt x="78447" y="97594"/>
                    <a:pt x="78331" y="97886"/>
                  </a:cubicBezTo>
                  <a:cubicBezTo>
                    <a:pt x="78563" y="99450"/>
                    <a:pt x="78795" y="101019"/>
                    <a:pt x="79027" y="102468"/>
                  </a:cubicBezTo>
                  <a:cubicBezTo>
                    <a:pt x="79087" y="102296"/>
                    <a:pt x="79143" y="102064"/>
                    <a:pt x="79259" y="101832"/>
                  </a:cubicBezTo>
                  <a:cubicBezTo>
                    <a:pt x="78971" y="100263"/>
                    <a:pt x="78795" y="98638"/>
                    <a:pt x="78563" y="96958"/>
                  </a:cubicBezTo>
                  <a:close/>
                  <a:moveTo>
                    <a:pt x="209522" y="99511"/>
                  </a:moveTo>
                  <a:cubicBezTo>
                    <a:pt x="209462" y="100727"/>
                    <a:pt x="209406" y="102003"/>
                    <a:pt x="209290" y="103224"/>
                  </a:cubicBezTo>
                  <a:cubicBezTo>
                    <a:pt x="209406" y="103456"/>
                    <a:pt x="209522" y="103688"/>
                    <a:pt x="209578" y="103921"/>
                  </a:cubicBezTo>
                  <a:cubicBezTo>
                    <a:pt x="209694" y="102700"/>
                    <a:pt x="209754" y="101484"/>
                    <a:pt x="209810" y="100263"/>
                  </a:cubicBezTo>
                  <a:cubicBezTo>
                    <a:pt x="209694" y="100031"/>
                    <a:pt x="209638" y="99743"/>
                    <a:pt x="209522" y="99511"/>
                  </a:cubicBezTo>
                  <a:close/>
                  <a:moveTo>
                    <a:pt x="79375" y="102528"/>
                  </a:moveTo>
                  <a:cubicBezTo>
                    <a:pt x="79259" y="102760"/>
                    <a:pt x="79203" y="102932"/>
                    <a:pt x="79143" y="103164"/>
                  </a:cubicBezTo>
                  <a:cubicBezTo>
                    <a:pt x="79319" y="104324"/>
                    <a:pt x="79551" y="105369"/>
                    <a:pt x="79783" y="106413"/>
                  </a:cubicBezTo>
                  <a:cubicBezTo>
                    <a:pt x="79839" y="106297"/>
                    <a:pt x="79955" y="106125"/>
                    <a:pt x="80016" y="105949"/>
                  </a:cubicBezTo>
                  <a:cubicBezTo>
                    <a:pt x="79783" y="104849"/>
                    <a:pt x="79551" y="103688"/>
                    <a:pt x="79375" y="102528"/>
                  </a:cubicBezTo>
                  <a:close/>
                  <a:moveTo>
                    <a:pt x="209290" y="103976"/>
                  </a:moveTo>
                  <a:cubicBezTo>
                    <a:pt x="209230" y="105197"/>
                    <a:pt x="209114" y="106357"/>
                    <a:pt x="209058" y="107574"/>
                  </a:cubicBezTo>
                  <a:lnTo>
                    <a:pt x="209406" y="108270"/>
                  </a:lnTo>
                  <a:cubicBezTo>
                    <a:pt x="209462" y="107054"/>
                    <a:pt x="209522" y="105893"/>
                    <a:pt x="209578" y="104672"/>
                  </a:cubicBezTo>
                  <a:cubicBezTo>
                    <a:pt x="209462" y="104440"/>
                    <a:pt x="209346" y="104208"/>
                    <a:pt x="209290" y="103976"/>
                  </a:cubicBezTo>
                  <a:close/>
                  <a:moveTo>
                    <a:pt x="80132" y="106474"/>
                  </a:moveTo>
                  <a:cubicBezTo>
                    <a:pt x="80071" y="106645"/>
                    <a:pt x="79955" y="106822"/>
                    <a:pt x="79900" y="106938"/>
                  </a:cubicBezTo>
                  <a:cubicBezTo>
                    <a:pt x="80071" y="107806"/>
                    <a:pt x="80303" y="108618"/>
                    <a:pt x="80535" y="109430"/>
                  </a:cubicBezTo>
                  <a:cubicBezTo>
                    <a:pt x="80596" y="109314"/>
                    <a:pt x="80712" y="109198"/>
                    <a:pt x="80768" y="109082"/>
                  </a:cubicBezTo>
                  <a:cubicBezTo>
                    <a:pt x="80535" y="108214"/>
                    <a:pt x="80303" y="107342"/>
                    <a:pt x="80132" y="106474"/>
                  </a:cubicBezTo>
                  <a:close/>
                  <a:moveTo>
                    <a:pt x="80884" y="109491"/>
                  </a:moveTo>
                  <a:cubicBezTo>
                    <a:pt x="80828" y="109607"/>
                    <a:pt x="80712" y="109723"/>
                    <a:pt x="80652" y="109778"/>
                  </a:cubicBezTo>
                  <a:cubicBezTo>
                    <a:pt x="80828" y="110475"/>
                    <a:pt x="81060" y="111115"/>
                    <a:pt x="81232" y="111751"/>
                  </a:cubicBezTo>
                  <a:cubicBezTo>
                    <a:pt x="81348" y="111696"/>
                    <a:pt x="81408" y="111579"/>
                    <a:pt x="81524" y="111519"/>
                  </a:cubicBezTo>
                  <a:cubicBezTo>
                    <a:pt x="81292" y="110883"/>
                    <a:pt x="81116" y="110187"/>
                    <a:pt x="80884" y="109491"/>
                  </a:cubicBezTo>
                  <a:close/>
                  <a:moveTo>
                    <a:pt x="209058" y="108330"/>
                  </a:moveTo>
                  <a:cubicBezTo>
                    <a:pt x="208998" y="109546"/>
                    <a:pt x="208942" y="110707"/>
                    <a:pt x="208882" y="111867"/>
                  </a:cubicBezTo>
                  <a:cubicBezTo>
                    <a:pt x="208998" y="112099"/>
                    <a:pt x="209058" y="112331"/>
                    <a:pt x="209174" y="112564"/>
                  </a:cubicBezTo>
                  <a:cubicBezTo>
                    <a:pt x="209230" y="111347"/>
                    <a:pt x="209290" y="110187"/>
                    <a:pt x="209346" y="109026"/>
                  </a:cubicBezTo>
                  <a:cubicBezTo>
                    <a:pt x="209230" y="108794"/>
                    <a:pt x="209174" y="108562"/>
                    <a:pt x="209058" y="108330"/>
                  </a:cubicBezTo>
                  <a:close/>
                  <a:moveTo>
                    <a:pt x="81640" y="111867"/>
                  </a:moveTo>
                  <a:lnTo>
                    <a:pt x="81408" y="112099"/>
                  </a:lnTo>
                  <a:cubicBezTo>
                    <a:pt x="81580" y="112624"/>
                    <a:pt x="81756" y="113144"/>
                    <a:pt x="81988" y="113608"/>
                  </a:cubicBezTo>
                  <a:lnTo>
                    <a:pt x="81988" y="113724"/>
                  </a:lnTo>
                  <a:cubicBezTo>
                    <a:pt x="82104" y="113668"/>
                    <a:pt x="82220" y="113608"/>
                    <a:pt x="82276" y="113492"/>
                  </a:cubicBezTo>
                  <a:cubicBezTo>
                    <a:pt x="82044" y="112972"/>
                    <a:pt x="81872" y="112448"/>
                    <a:pt x="81640" y="111867"/>
                  </a:cubicBezTo>
                  <a:close/>
                  <a:moveTo>
                    <a:pt x="82392" y="113840"/>
                  </a:moveTo>
                  <a:cubicBezTo>
                    <a:pt x="82336" y="113900"/>
                    <a:pt x="82220" y="113956"/>
                    <a:pt x="82160" y="114016"/>
                  </a:cubicBezTo>
                  <a:cubicBezTo>
                    <a:pt x="82336" y="114481"/>
                    <a:pt x="82569" y="114945"/>
                    <a:pt x="82740" y="115349"/>
                  </a:cubicBezTo>
                  <a:cubicBezTo>
                    <a:pt x="82856" y="115293"/>
                    <a:pt x="82972" y="115293"/>
                    <a:pt x="83088" y="115233"/>
                  </a:cubicBezTo>
                  <a:lnTo>
                    <a:pt x="82392" y="113840"/>
                  </a:lnTo>
                  <a:close/>
                  <a:moveTo>
                    <a:pt x="208826" y="112624"/>
                  </a:moveTo>
                  <a:cubicBezTo>
                    <a:pt x="208766" y="113784"/>
                    <a:pt x="208710" y="114945"/>
                    <a:pt x="208649" y="116045"/>
                  </a:cubicBezTo>
                  <a:cubicBezTo>
                    <a:pt x="208766" y="116277"/>
                    <a:pt x="208882" y="116453"/>
                    <a:pt x="208998" y="116685"/>
                  </a:cubicBezTo>
                  <a:cubicBezTo>
                    <a:pt x="209058" y="115525"/>
                    <a:pt x="209114" y="114420"/>
                    <a:pt x="209114" y="113260"/>
                  </a:cubicBezTo>
                  <a:cubicBezTo>
                    <a:pt x="209058" y="113028"/>
                    <a:pt x="208942" y="112856"/>
                    <a:pt x="208826" y="112624"/>
                  </a:cubicBezTo>
                  <a:close/>
                  <a:moveTo>
                    <a:pt x="83204" y="115525"/>
                  </a:moveTo>
                  <a:cubicBezTo>
                    <a:pt x="83088" y="115581"/>
                    <a:pt x="83033" y="115581"/>
                    <a:pt x="82917" y="115641"/>
                  </a:cubicBezTo>
                  <a:cubicBezTo>
                    <a:pt x="83088" y="116045"/>
                    <a:pt x="83321" y="116393"/>
                    <a:pt x="83553" y="116802"/>
                  </a:cubicBezTo>
                  <a:cubicBezTo>
                    <a:pt x="83669" y="116741"/>
                    <a:pt x="83729" y="116741"/>
                    <a:pt x="83845" y="116685"/>
                  </a:cubicBezTo>
                  <a:cubicBezTo>
                    <a:pt x="83613" y="116277"/>
                    <a:pt x="83437" y="115929"/>
                    <a:pt x="83204" y="115525"/>
                  </a:cubicBezTo>
                  <a:close/>
                  <a:moveTo>
                    <a:pt x="84017" y="116973"/>
                  </a:moveTo>
                  <a:cubicBezTo>
                    <a:pt x="83961" y="117034"/>
                    <a:pt x="83845" y="117034"/>
                    <a:pt x="83729" y="117089"/>
                  </a:cubicBezTo>
                  <a:cubicBezTo>
                    <a:pt x="83901" y="117382"/>
                    <a:pt x="84133" y="117730"/>
                    <a:pt x="84309" y="118018"/>
                  </a:cubicBezTo>
                  <a:cubicBezTo>
                    <a:pt x="84481" y="118018"/>
                    <a:pt x="84597" y="117962"/>
                    <a:pt x="84713" y="117962"/>
                  </a:cubicBezTo>
                  <a:cubicBezTo>
                    <a:pt x="84481" y="117670"/>
                    <a:pt x="84249" y="117321"/>
                    <a:pt x="84017" y="116973"/>
                  </a:cubicBezTo>
                  <a:close/>
                  <a:moveTo>
                    <a:pt x="84945" y="118250"/>
                  </a:moveTo>
                  <a:cubicBezTo>
                    <a:pt x="84773" y="118310"/>
                    <a:pt x="84657" y="118310"/>
                    <a:pt x="84541" y="118310"/>
                  </a:cubicBezTo>
                  <a:cubicBezTo>
                    <a:pt x="84713" y="118598"/>
                    <a:pt x="84945" y="118830"/>
                    <a:pt x="85122" y="119062"/>
                  </a:cubicBezTo>
                  <a:lnTo>
                    <a:pt x="85586" y="119062"/>
                  </a:lnTo>
                  <a:cubicBezTo>
                    <a:pt x="85354" y="118830"/>
                    <a:pt x="85122" y="118542"/>
                    <a:pt x="84945" y="118250"/>
                  </a:cubicBezTo>
                  <a:close/>
                  <a:moveTo>
                    <a:pt x="85409" y="119410"/>
                  </a:moveTo>
                  <a:cubicBezTo>
                    <a:pt x="85586" y="119587"/>
                    <a:pt x="85702" y="119703"/>
                    <a:pt x="85818" y="119874"/>
                  </a:cubicBezTo>
                  <a:cubicBezTo>
                    <a:pt x="85874" y="119874"/>
                    <a:pt x="85934" y="119935"/>
                    <a:pt x="85934" y="119990"/>
                  </a:cubicBezTo>
                  <a:cubicBezTo>
                    <a:pt x="86106" y="119990"/>
                    <a:pt x="86338" y="120051"/>
                    <a:pt x="86514" y="120051"/>
                  </a:cubicBezTo>
                  <a:cubicBezTo>
                    <a:pt x="86282" y="119819"/>
                    <a:pt x="86050" y="119642"/>
                    <a:pt x="85874" y="119410"/>
                  </a:cubicBezTo>
                  <a:close/>
                  <a:moveTo>
                    <a:pt x="208649" y="116741"/>
                  </a:moveTo>
                  <a:lnTo>
                    <a:pt x="208478" y="120051"/>
                  </a:lnTo>
                  <a:cubicBezTo>
                    <a:pt x="208594" y="120223"/>
                    <a:pt x="208649" y="120455"/>
                    <a:pt x="208766" y="120631"/>
                  </a:cubicBezTo>
                  <a:cubicBezTo>
                    <a:pt x="208826" y="119935"/>
                    <a:pt x="208826" y="119178"/>
                    <a:pt x="208882" y="118482"/>
                  </a:cubicBezTo>
                  <a:cubicBezTo>
                    <a:pt x="208882" y="118078"/>
                    <a:pt x="208942" y="117730"/>
                    <a:pt x="208942" y="117382"/>
                  </a:cubicBezTo>
                  <a:cubicBezTo>
                    <a:pt x="208826" y="117150"/>
                    <a:pt x="208766" y="116973"/>
                    <a:pt x="208649" y="116741"/>
                  </a:cubicBezTo>
                  <a:close/>
                  <a:moveTo>
                    <a:pt x="86338" y="120339"/>
                  </a:moveTo>
                  <a:lnTo>
                    <a:pt x="86630" y="120631"/>
                  </a:lnTo>
                  <a:cubicBezTo>
                    <a:pt x="86918" y="120747"/>
                    <a:pt x="87210" y="120803"/>
                    <a:pt x="87442" y="120863"/>
                  </a:cubicBezTo>
                  <a:cubicBezTo>
                    <a:pt x="87266" y="120747"/>
                    <a:pt x="87094" y="120571"/>
                    <a:pt x="86918" y="120399"/>
                  </a:cubicBezTo>
                  <a:cubicBezTo>
                    <a:pt x="86746" y="120399"/>
                    <a:pt x="86514" y="120399"/>
                    <a:pt x="86338" y="120339"/>
                  </a:cubicBezTo>
                  <a:close/>
                  <a:moveTo>
                    <a:pt x="87730" y="121267"/>
                  </a:moveTo>
                  <a:lnTo>
                    <a:pt x="87730" y="121267"/>
                  </a:lnTo>
                  <a:cubicBezTo>
                    <a:pt x="87735" y="121269"/>
                    <a:pt x="87739" y="121272"/>
                    <a:pt x="87744" y="121274"/>
                  </a:cubicBezTo>
                  <a:lnTo>
                    <a:pt x="87744" y="121274"/>
                  </a:lnTo>
                  <a:cubicBezTo>
                    <a:pt x="87739" y="121271"/>
                    <a:pt x="87735" y="121269"/>
                    <a:pt x="87730" y="121267"/>
                  </a:cubicBezTo>
                  <a:close/>
                  <a:moveTo>
                    <a:pt x="87744" y="121274"/>
                  </a:moveTo>
                  <a:lnTo>
                    <a:pt x="87744" y="121274"/>
                  </a:lnTo>
                  <a:cubicBezTo>
                    <a:pt x="87971" y="121387"/>
                    <a:pt x="88199" y="121500"/>
                    <a:pt x="88427" y="121559"/>
                  </a:cubicBezTo>
                  <a:cubicBezTo>
                    <a:pt x="88310" y="121499"/>
                    <a:pt x="88194" y="121443"/>
                    <a:pt x="88139" y="121383"/>
                  </a:cubicBezTo>
                  <a:cubicBezTo>
                    <a:pt x="87969" y="121329"/>
                    <a:pt x="87856" y="121327"/>
                    <a:pt x="87744" y="121274"/>
                  </a:cubicBezTo>
                  <a:close/>
                  <a:moveTo>
                    <a:pt x="124052" y="68699"/>
                  </a:moveTo>
                  <a:cubicBezTo>
                    <a:pt x="119991" y="79723"/>
                    <a:pt x="115874" y="90691"/>
                    <a:pt x="111752" y="99915"/>
                  </a:cubicBezTo>
                  <a:cubicBezTo>
                    <a:pt x="108679" y="106761"/>
                    <a:pt x="105601" y="112564"/>
                    <a:pt x="102468" y="116685"/>
                  </a:cubicBezTo>
                  <a:cubicBezTo>
                    <a:pt x="100959" y="118774"/>
                    <a:pt x="99395" y="120399"/>
                    <a:pt x="97826" y="121499"/>
                  </a:cubicBezTo>
                  <a:cubicBezTo>
                    <a:pt x="96262" y="122604"/>
                    <a:pt x="94753" y="123184"/>
                    <a:pt x="93184" y="123184"/>
                  </a:cubicBezTo>
                  <a:cubicBezTo>
                    <a:pt x="92665" y="123184"/>
                    <a:pt x="92084" y="123124"/>
                    <a:pt x="91560" y="122952"/>
                  </a:cubicBezTo>
                  <a:cubicBezTo>
                    <a:pt x="90980" y="122775"/>
                    <a:pt x="90399" y="122604"/>
                    <a:pt x="89879" y="122372"/>
                  </a:cubicBezTo>
                  <a:cubicBezTo>
                    <a:pt x="89703" y="122311"/>
                    <a:pt x="89587" y="122311"/>
                    <a:pt x="89471" y="122256"/>
                  </a:cubicBezTo>
                  <a:cubicBezTo>
                    <a:pt x="89067" y="122140"/>
                    <a:pt x="88659" y="122024"/>
                    <a:pt x="88310" y="121907"/>
                  </a:cubicBezTo>
                  <a:lnTo>
                    <a:pt x="88310" y="121907"/>
                  </a:lnTo>
                  <a:cubicBezTo>
                    <a:pt x="89239" y="122488"/>
                    <a:pt x="90344" y="122952"/>
                    <a:pt x="91444" y="123300"/>
                  </a:cubicBezTo>
                  <a:cubicBezTo>
                    <a:pt x="92024" y="123472"/>
                    <a:pt x="92604" y="123532"/>
                    <a:pt x="93184" y="123532"/>
                  </a:cubicBezTo>
                  <a:cubicBezTo>
                    <a:pt x="94521" y="123532"/>
                    <a:pt x="95853" y="123124"/>
                    <a:pt x="97130" y="122372"/>
                  </a:cubicBezTo>
                  <a:cubicBezTo>
                    <a:pt x="99567" y="120919"/>
                    <a:pt x="101948" y="118250"/>
                    <a:pt x="104325" y="114652"/>
                  </a:cubicBezTo>
                  <a:cubicBezTo>
                    <a:pt x="108502" y="108386"/>
                    <a:pt x="112624" y="99279"/>
                    <a:pt x="116686" y="89122"/>
                  </a:cubicBezTo>
                  <a:cubicBezTo>
                    <a:pt x="119179" y="82916"/>
                    <a:pt x="121616" y="76241"/>
                    <a:pt x="124052" y="69627"/>
                  </a:cubicBezTo>
                  <a:lnTo>
                    <a:pt x="124052" y="68699"/>
                  </a:lnTo>
                  <a:close/>
                  <a:moveTo>
                    <a:pt x="208417" y="120687"/>
                  </a:moveTo>
                  <a:cubicBezTo>
                    <a:pt x="208362" y="121791"/>
                    <a:pt x="208301" y="122836"/>
                    <a:pt x="208246" y="123820"/>
                  </a:cubicBezTo>
                  <a:cubicBezTo>
                    <a:pt x="208362" y="124052"/>
                    <a:pt x="208478" y="124228"/>
                    <a:pt x="208533" y="124400"/>
                  </a:cubicBezTo>
                  <a:lnTo>
                    <a:pt x="208710" y="121267"/>
                  </a:lnTo>
                  <a:cubicBezTo>
                    <a:pt x="208649" y="121095"/>
                    <a:pt x="208533" y="120919"/>
                    <a:pt x="208417" y="120687"/>
                  </a:cubicBezTo>
                  <a:close/>
                  <a:moveTo>
                    <a:pt x="208185" y="124460"/>
                  </a:moveTo>
                  <a:lnTo>
                    <a:pt x="208014" y="127417"/>
                  </a:lnTo>
                  <a:cubicBezTo>
                    <a:pt x="208130" y="127594"/>
                    <a:pt x="208185" y="127765"/>
                    <a:pt x="208301" y="127881"/>
                  </a:cubicBezTo>
                  <a:cubicBezTo>
                    <a:pt x="208362" y="126953"/>
                    <a:pt x="208478" y="125969"/>
                    <a:pt x="208533" y="124980"/>
                  </a:cubicBezTo>
                  <a:lnTo>
                    <a:pt x="208185" y="124460"/>
                  </a:lnTo>
                  <a:close/>
                  <a:moveTo>
                    <a:pt x="207953" y="127998"/>
                  </a:moveTo>
                  <a:lnTo>
                    <a:pt x="207781" y="130783"/>
                  </a:lnTo>
                  <a:cubicBezTo>
                    <a:pt x="207837" y="130899"/>
                    <a:pt x="207953" y="131075"/>
                    <a:pt x="208069" y="131191"/>
                  </a:cubicBezTo>
                  <a:cubicBezTo>
                    <a:pt x="208130" y="130318"/>
                    <a:pt x="208185" y="129390"/>
                    <a:pt x="208246" y="128462"/>
                  </a:cubicBezTo>
                  <a:cubicBezTo>
                    <a:pt x="208185" y="128290"/>
                    <a:pt x="208069" y="128174"/>
                    <a:pt x="207953" y="127998"/>
                  </a:cubicBezTo>
                  <a:close/>
                  <a:moveTo>
                    <a:pt x="207721" y="131307"/>
                  </a:moveTo>
                  <a:cubicBezTo>
                    <a:pt x="207665" y="131655"/>
                    <a:pt x="207665" y="131943"/>
                    <a:pt x="207605" y="132291"/>
                  </a:cubicBezTo>
                  <a:lnTo>
                    <a:pt x="207433" y="133860"/>
                  </a:lnTo>
                  <a:cubicBezTo>
                    <a:pt x="207549" y="134032"/>
                    <a:pt x="207665" y="134148"/>
                    <a:pt x="207721" y="134264"/>
                  </a:cubicBezTo>
                  <a:cubicBezTo>
                    <a:pt x="207837" y="133452"/>
                    <a:pt x="207898" y="132584"/>
                    <a:pt x="208014" y="131711"/>
                  </a:cubicBezTo>
                  <a:cubicBezTo>
                    <a:pt x="207898" y="131595"/>
                    <a:pt x="207781" y="131423"/>
                    <a:pt x="207721" y="131307"/>
                  </a:cubicBezTo>
                  <a:close/>
                  <a:moveTo>
                    <a:pt x="207433" y="134380"/>
                  </a:moveTo>
                  <a:cubicBezTo>
                    <a:pt x="207317" y="135192"/>
                    <a:pt x="207201" y="135949"/>
                    <a:pt x="207141" y="136761"/>
                  </a:cubicBezTo>
                  <a:cubicBezTo>
                    <a:pt x="207201" y="136877"/>
                    <a:pt x="207317" y="136993"/>
                    <a:pt x="207433" y="137109"/>
                  </a:cubicBezTo>
                  <a:cubicBezTo>
                    <a:pt x="207489" y="136353"/>
                    <a:pt x="207605" y="135540"/>
                    <a:pt x="207721" y="134728"/>
                  </a:cubicBezTo>
                  <a:cubicBezTo>
                    <a:pt x="207605" y="134672"/>
                    <a:pt x="207549" y="134556"/>
                    <a:pt x="207489" y="134440"/>
                  </a:cubicBezTo>
                  <a:cubicBezTo>
                    <a:pt x="207433" y="134440"/>
                    <a:pt x="207433" y="134380"/>
                    <a:pt x="207433" y="134380"/>
                  </a:cubicBezTo>
                  <a:close/>
                  <a:moveTo>
                    <a:pt x="207085" y="137225"/>
                  </a:moveTo>
                  <a:cubicBezTo>
                    <a:pt x="206969" y="137977"/>
                    <a:pt x="206853" y="138674"/>
                    <a:pt x="206793" y="139430"/>
                  </a:cubicBezTo>
                  <a:cubicBezTo>
                    <a:pt x="206909" y="139546"/>
                    <a:pt x="206969" y="139602"/>
                    <a:pt x="207025" y="139718"/>
                  </a:cubicBezTo>
                  <a:cubicBezTo>
                    <a:pt x="207141" y="139022"/>
                    <a:pt x="207257" y="138270"/>
                    <a:pt x="207373" y="137513"/>
                  </a:cubicBezTo>
                  <a:cubicBezTo>
                    <a:pt x="207257" y="137457"/>
                    <a:pt x="207141" y="137341"/>
                    <a:pt x="207085" y="137225"/>
                  </a:cubicBezTo>
                  <a:close/>
                  <a:moveTo>
                    <a:pt x="206677" y="139834"/>
                  </a:moveTo>
                  <a:cubicBezTo>
                    <a:pt x="206621" y="140475"/>
                    <a:pt x="206505" y="141171"/>
                    <a:pt x="206389" y="141807"/>
                  </a:cubicBezTo>
                  <a:cubicBezTo>
                    <a:pt x="206445" y="141923"/>
                    <a:pt x="206561" y="141983"/>
                    <a:pt x="206677" y="142099"/>
                  </a:cubicBezTo>
                  <a:cubicBezTo>
                    <a:pt x="206793" y="141459"/>
                    <a:pt x="206909" y="140762"/>
                    <a:pt x="206969" y="140127"/>
                  </a:cubicBezTo>
                  <a:cubicBezTo>
                    <a:pt x="206909" y="140010"/>
                    <a:pt x="206793" y="139894"/>
                    <a:pt x="206677" y="139834"/>
                  </a:cubicBezTo>
                  <a:close/>
                  <a:moveTo>
                    <a:pt x="206273" y="142215"/>
                  </a:moveTo>
                  <a:cubicBezTo>
                    <a:pt x="206157" y="142851"/>
                    <a:pt x="206041" y="143431"/>
                    <a:pt x="205925" y="144012"/>
                  </a:cubicBezTo>
                  <a:cubicBezTo>
                    <a:pt x="206041" y="144128"/>
                    <a:pt x="206096" y="144188"/>
                    <a:pt x="206213" y="144244"/>
                  </a:cubicBezTo>
                  <a:cubicBezTo>
                    <a:pt x="206329" y="143664"/>
                    <a:pt x="206445" y="143083"/>
                    <a:pt x="206561" y="142447"/>
                  </a:cubicBezTo>
                  <a:cubicBezTo>
                    <a:pt x="206505" y="142387"/>
                    <a:pt x="206389" y="142271"/>
                    <a:pt x="206273" y="142215"/>
                  </a:cubicBezTo>
                  <a:close/>
                  <a:moveTo>
                    <a:pt x="205864" y="144420"/>
                  </a:moveTo>
                  <a:cubicBezTo>
                    <a:pt x="205693" y="144940"/>
                    <a:pt x="205577" y="145520"/>
                    <a:pt x="205461" y="146045"/>
                  </a:cubicBezTo>
                  <a:cubicBezTo>
                    <a:pt x="205577" y="146101"/>
                    <a:pt x="205632" y="146161"/>
                    <a:pt x="205748" y="146217"/>
                  </a:cubicBezTo>
                  <a:cubicBezTo>
                    <a:pt x="205864" y="145697"/>
                    <a:pt x="206041" y="145172"/>
                    <a:pt x="206157" y="144592"/>
                  </a:cubicBezTo>
                  <a:cubicBezTo>
                    <a:pt x="206041" y="144536"/>
                    <a:pt x="205925" y="144476"/>
                    <a:pt x="205864" y="144420"/>
                  </a:cubicBezTo>
                  <a:close/>
                  <a:moveTo>
                    <a:pt x="205345" y="146393"/>
                  </a:moveTo>
                  <a:cubicBezTo>
                    <a:pt x="205228" y="146913"/>
                    <a:pt x="205112" y="147377"/>
                    <a:pt x="204936" y="147902"/>
                  </a:cubicBezTo>
                  <a:cubicBezTo>
                    <a:pt x="205052" y="147902"/>
                    <a:pt x="205112" y="147957"/>
                    <a:pt x="205228" y="148018"/>
                  </a:cubicBezTo>
                  <a:cubicBezTo>
                    <a:pt x="205400" y="147553"/>
                    <a:pt x="205516" y="147089"/>
                    <a:pt x="205632" y="146565"/>
                  </a:cubicBezTo>
                  <a:cubicBezTo>
                    <a:pt x="205577" y="146509"/>
                    <a:pt x="205461" y="146449"/>
                    <a:pt x="205345" y="146393"/>
                  </a:cubicBezTo>
                  <a:close/>
                  <a:moveTo>
                    <a:pt x="204820" y="148189"/>
                  </a:moveTo>
                  <a:cubicBezTo>
                    <a:pt x="204704" y="148654"/>
                    <a:pt x="204532" y="149118"/>
                    <a:pt x="204356" y="149526"/>
                  </a:cubicBezTo>
                  <a:cubicBezTo>
                    <a:pt x="204472" y="149582"/>
                    <a:pt x="204588" y="149582"/>
                    <a:pt x="204704" y="149642"/>
                  </a:cubicBezTo>
                  <a:cubicBezTo>
                    <a:pt x="204820" y="149234"/>
                    <a:pt x="204996" y="148770"/>
                    <a:pt x="205112" y="148366"/>
                  </a:cubicBezTo>
                  <a:cubicBezTo>
                    <a:pt x="205052" y="148305"/>
                    <a:pt x="204936" y="148250"/>
                    <a:pt x="204820" y="148189"/>
                  </a:cubicBezTo>
                  <a:close/>
                  <a:moveTo>
                    <a:pt x="204240" y="149814"/>
                  </a:moveTo>
                  <a:lnTo>
                    <a:pt x="203892" y="150687"/>
                  </a:lnTo>
                  <a:cubicBezTo>
                    <a:pt x="203892" y="150803"/>
                    <a:pt x="203836" y="150919"/>
                    <a:pt x="203776" y="151035"/>
                  </a:cubicBezTo>
                  <a:cubicBezTo>
                    <a:pt x="203892" y="151035"/>
                    <a:pt x="204008" y="151035"/>
                    <a:pt x="204124" y="151090"/>
                  </a:cubicBezTo>
                  <a:cubicBezTo>
                    <a:pt x="204300" y="150742"/>
                    <a:pt x="204416" y="150338"/>
                    <a:pt x="204588" y="149930"/>
                  </a:cubicBezTo>
                  <a:cubicBezTo>
                    <a:pt x="204472" y="149930"/>
                    <a:pt x="204356" y="149874"/>
                    <a:pt x="204240" y="149814"/>
                  </a:cubicBezTo>
                  <a:close/>
                  <a:moveTo>
                    <a:pt x="203660" y="151323"/>
                  </a:moveTo>
                  <a:cubicBezTo>
                    <a:pt x="203488" y="151671"/>
                    <a:pt x="203311" y="152019"/>
                    <a:pt x="203140" y="152311"/>
                  </a:cubicBezTo>
                  <a:cubicBezTo>
                    <a:pt x="203256" y="152367"/>
                    <a:pt x="203372" y="152367"/>
                    <a:pt x="203488" y="152367"/>
                  </a:cubicBezTo>
                  <a:cubicBezTo>
                    <a:pt x="203660" y="152079"/>
                    <a:pt x="203836" y="151731"/>
                    <a:pt x="203952" y="151383"/>
                  </a:cubicBezTo>
                  <a:cubicBezTo>
                    <a:pt x="203892" y="151383"/>
                    <a:pt x="203776" y="151323"/>
                    <a:pt x="203660" y="151323"/>
                  </a:cubicBezTo>
                  <a:close/>
                  <a:moveTo>
                    <a:pt x="202963" y="152659"/>
                  </a:moveTo>
                  <a:lnTo>
                    <a:pt x="202443" y="153527"/>
                  </a:lnTo>
                  <a:lnTo>
                    <a:pt x="202847" y="153527"/>
                  </a:lnTo>
                  <a:cubicBezTo>
                    <a:pt x="203024" y="153240"/>
                    <a:pt x="203195" y="152947"/>
                    <a:pt x="203311" y="152715"/>
                  </a:cubicBezTo>
                  <a:cubicBezTo>
                    <a:pt x="203195" y="152659"/>
                    <a:pt x="203079" y="152659"/>
                    <a:pt x="202963" y="152659"/>
                  </a:cubicBezTo>
                  <a:close/>
                  <a:moveTo>
                    <a:pt x="202267" y="153820"/>
                  </a:moveTo>
                  <a:cubicBezTo>
                    <a:pt x="202095" y="154108"/>
                    <a:pt x="201919" y="154340"/>
                    <a:pt x="201747" y="154516"/>
                  </a:cubicBezTo>
                  <a:cubicBezTo>
                    <a:pt x="201919" y="154516"/>
                    <a:pt x="202035" y="154516"/>
                    <a:pt x="202211" y="154456"/>
                  </a:cubicBezTo>
                  <a:cubicBezTo>
                    <a:pt x="202327" y="154340"/>
                    <a:pt x="202383" y="154168"/>
                    <a:pt x="202499" y="154052"/>
                  </a:cubicBezTo>
                  <a:cubicBezTo>
                    <a:pt x="202559" y="153992"/>
                    <a:pt x="202615" y="153936"/>
                    <a:pt x="202615" y="153820"/>
                  </a:cubicBezTo>
                  <a:close/>
                  <a:moveTo>
                    <a:pt x="201919" y="154864"/>
                  </a:moveTo>
                  <a:cubicBezTo>
                    <a:pt x="201747" y="154864"/>
                    <a:pt x="201571" y="154864"/>
                    <a:pt x="201455" y="154920"/>
                  </a:cubicBezTo>
                  <a:lnTo>
                    <a:pt x="200935" y="155444"/>
                  </a:lnTo>
                  <a:cubicBezTo>
                    <a:pt x="201167" y="155384"/>
                    <a:pt x="201399" y="155268"/>
                    <a:pt x="201631" y="155212"/>
                  </a:cubicBezTo>
                  <a:cubicBezTo>
                    <a:pt x="201687" y="155096"/>
                    <a:pt x="201803" y="154980"/>
                    <a:pt x="201919" y="154864"/>
                  </a:cubicBezTo>
                  <a:close/>
                  <a:moveTo>
                    <a:pt x="200874" y="155793"/>
                  </a:moveTo>
                  <a:cubicBezTo>
                    <a:pt x="200758" y="155793"/>
                    <a:pt x="200642" y="155848"/>
                    <a:pt x="200471" y="155848"/>
                  </a:cubicBezTo>
                  <a:cubicBezTo>
                    <a:pt x="200471" y="155909"/>
                    <a:pt x="200410" y="155964"/>
                    <a:pt x="200355" y="155964"/>
                  </a:cubicBezTo>
                  <a:cubicBezTo>
                    <a:pt x="200294" y="156025"/>
                    <a:pt x="200239" y="156080"/>
                    <a:pt x="200122" y="156141"/>
                  </a:cubicBezTo>
                  <a:cubicBezTo>
                    <a:pt x="200410" y="156080"/>
                    <a:pt x="200642" y="155909"/>
                    <a:pt x="200874" y="155793"/>
                  </a:cubicBezTo>
                  <a:close/>
                  <a:moveTo>
                    <a:pt x="170647" y="83668"/>
                  </a:moveTo>
                  <a:lnTo>
                    <a:pt x="170647" y="83668"/>
                  </a:lnTo>
                  <a:cubicBezTo>
                    <a:pt x="171863" y="98699"/>
                    <a:pt x="173316" y="113900"/>
                    <a:pt x="175753" y="126549"/>
                  </a:cubicBezTo>
                  <a:cubicBezTo>
                    <a:pt x="177433" y="135192"/>
                    <a:pt x="179522" y="142619"/>
                    <a:pt x="182368" y="148189"/>
                  </a:cubicBezTo>
                  <a:cubicBezTo>
                    <a:pt x="183816" y="150919"/>
                    <a:pt x="185440" y="153179"/>
                    <a:pt x="187241" y="154864"/>
                  </a:cubicBezTo>
                  <a:cubicBezTo>
                    <a:pt x="189098" y="156545"/>
                    <a:pt x="191127" y="157649"/>
                    <a:pt x="193448" y="158053"/>
                  </a:cubicBezTo>
                  <a:cubicBezTo>
                    <a:pt x="194088" y="158169"/>
                    <a:pt x="194668" y="158169"/>
                    <a:pt x="195249" y="158169"/>
                  </a:cubicBezTo>
                  <a:cubicBezTo>
                    <a:pt x="196813" y="158169"/>
                    <a:pt x="198266" y="157821"/>
                    <a:pt x="199482" y="157069"/>
                  </a:cubicBezTo>
                  <a:cubicBezTo>
                    <a:pt x="199774" y="156893"/>
                    <a:pt x="200062" y="156661"/>
                    <a:pt x="200294" y="156429"/>
                  </a:cubicBezTo>
                  <a:lnTo>
                    <a:pt x="200294" y="156429"/>
                  </a:lnTo>
                  <a:cubicBezTo>
                    <a:pt x="199946" y="156605"/>
                    <a:pt x="199542" y="156777"/>
                    <a:pt x="199134" y="156837"/>
                  </a:cubicBezTo>
                  <a:cubicBezTo>
                    <a:pt x="197973" y="157533"/>
                    <a:pt x="196697" y="157881"/>
                    <a:pt x="195249" y="157881"/>
                  </a:cubicBezTo>
                  <a:cubicBezTo>
                    <a:pt x="194668" y="157881"/>
                    <a:pt x="194088" y="157821"/>
                    <a:pt x="193508" y="157705"/>
                  </a:cubicBezTo>
                  <a:cubicBezTo>
                    <a:pt x="191591" y="157417"/>
                    <a:pt x="189794" y="156545"/>
                    <a:pt x="188226" y="155268"/>
                  </a:cubicBezTo>
                  <a:cubicBezTo>
                    <a:pt x="185208" y="152831"/>
                    <a:pt x="182771" y="148830"/>
                    <a:pt x="180743" y="143608"/>
                  </a:cubicBezTo>
                  <a:cubicBezTo>
                    <a:pt x="177201" y="134556"/>
                    <a:pt x="174941" y="121847"/>
                    <a:pt x="173316" y="107982"/>
                  </a:cubicBezTo>
                  <a:cubicBezTo>
                    <a:pt x="172791" y="103688"/>
                    <a:pt x="172388" y="99279"/>
                    <a:pt x="171923" y="94869"/>
                  </a:cubicBezTo>
                  <a:cubicBezTo>
                    <a:pt x="171459" y="91095"/>
                    <a:pt x="171051" y="87326"/>
                    <a:pt x="170647" y="8366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2" name="Google Shape;42;p5"/>
            <p:cNvSpPr/>
            <p:nvPr/>
          </p:nvSpPr>
          <p:spPr>
            <a:xfrm>
              <a:off x="251225" y="930600"/>
              <a:ext cx="7126600" cy="3875925"/>
            </a:xfrm>
            <a:custGeom>
              <a:avLst/>
              <a:gdLst/>
              <a:ahLst/>
              <a:cxnLst/>
              <a:rect l="l" t="t" r="r" b="b"/>
              <a:pathLst>
                <a:path w="285064" h="155037" extrusionOk="0">
                  <a:moveTo>
                    <a:pt x="146273" y="16015"/>
                  </a:moveTo>
                  <a:cubicBezTo>
                    <a:pt x="146218" y="16075"/>
                    <a:pt x="146157" y="16075"/>
                    <a:pt x="146102" y="16131"/>
                  </a:cubicBezTo>
                  <a:cubicBezTo>
                    <a:pt x="146157" y="16131"/>
                    <a:pt x="146218" y="16075"/>
                    <a:pt x="146218" y="16075"/>
                  </a:cubicBezTo>
                  <a:lnTo>
                    <a:pt x="146273" y="16015"/>
                  </a:lnTo>
                  <a:close/>
                  <a:moveTo>
                    <a:pt x="145693" y="16711"/>
                  </a:moveTo>
                  <a:lnTo>
                    <a:pt x="145693" y="16711"/>
                  </a:lnTo>
                  <a:cubicBezTo>
                    <a:pt x="145521" y="16772"/>
                    <a:pt x="145345" y="16888"/>
                    <a:pt x="145173" y="17004"/>
                  </a:cubicBezTo>
                  <a:cubicBezTo>
                    <a:pt x="145113" y="17004"/>
                    <a:pt x="145113" y="17059"/>
                    <a:pt x="145057" y="17059"/>
                  </a:cubicBezTo>
                  <a:cubicBezTo>
                    <a:pt x="145113" y="17059"/>
                    <a:pt x="145173" y="17059"/>
                    <a:pt x="145229" y="17004"/>
                  </a:cubicBezTo>
                  <a:cubicBezTo>
                    <a:pt x="145289" y="17004"/>
                    <a:pt x="145405" y="16943"/>
                    <a:pt x="145461" y="16943"/>
                  </a:cubicBezTo>
                  <a:cubicBezTo>
                    <a:pt x="145521" y="16888"/>
                    <a:pt x="145577" y="16772"/>
                    <a:pt x="145693" y="16711"/>
                  </a:cubicBezTo>
                  <a:close/>
                  <a:moveTo>
                    <a:pt x="145057" y="17468"/>
                  </a:moveTo>
                  <a:lnTo>
                    <a:pt x="144533" y="17640"/>
                  </a:lnTo>
                  <a:cubicBezTo>
                    <a:pt x="144477" y="17756"/>
                    <a:pt x="144361" y="17872"/>
                    <a:pt x="144301" y="17932"/>
                  </a:cubicBezTo>
                  <a:cubicBezTo>
                    <a:pt x="144477" y="17932"/>
                    <a:pt x="144593" y="17872"/>
                    <a:pt x="144709" y="17872"/>
                  </a:cubicBezTo>
                  <a:cubicBezTo>
                    <a:pt x="144825" y="17700"/>
                    <a:pt x="144941" y="17584"/>
                    <a:pt x="145057" y="17468"/>
                  </a:cubicBezTo>
                  <a:close/>
                  <a:moveTo>
                    <a:pt x="144417" y="18280"/>
                  </a:moveTo>
                  <a:cubicBezTo>
                    <a:pt x="144301" y="18280"/>
                    <a:pt x="144245" y="18336"/>
                    <a:pt x="144185" y="18336"/>
                  </a:cubicBezTo>
                  <a:cubicBezTo>
                    <a:pt x="144068" y="18336"/>
                    <a:pt x="144013" y="18396"/>
                    <a:pt x="143952" y="18396"/>
                  </a:cubicBezTo>
                  <a:cubicBezTo>
                    <a:pt x="143836" y="18568"/>
                    <a:pt x="143720" y="18684"/>
                    <a:pt x="143604" y="18860"/>
                  </a:cubicBezTo>
                  <a:cubicBezTo>
                    <a:pt x="143720" y="18800"/>
                    <a:pt x="143897" y="18800"/>
                    <a:pt x="144013" y="18800"/>
                  </a:cubicBezTo>
                  <a:cubicBezTo>
                    <a:pt x="144068" y="18744"/>
                    <a:pt x="144068" y="18684"/>
                    <a:pt x="144129" y="18684"/>
                  </a:cubicBezTo>
                  <a:cubicBezTo>
                    <a:pt x="144185" y="18512"/>
                    <a:pt x="144301" y="18396"/>
                    <a:pt x="144417" y="18280"/>
                  </a:cubicBezTo>
                  <a:close/>
                  <a:moveTo>
                    <a:pt x="143781" y="19148"/>
                  </a:moveTo>
                  <a:lnTo>
                    <a:pt x="143781" y="19148"/>
                  </a:lnTo>
                  <a:cubicBezTo>
                    <a:pt x="143604" y="19209"/>
                    <a:pt x="143433" y="19209"/>
                    <a:pt x="143317" y="19264"/>
                  </a:cubicBezTo>
                  <a:lnTo>
                    <a:pt x="142968" y="19789"/>
                  </a:lnTo>
                  <a:lnTo>
                    <a:pt x="143372" y="19789"/>
                  </a:lnTo>
                  <a:cubicBezTo>
                    <a:pt x="143488" y="19557"/>
                    <a:pt x="143604" y="19380"/>
                    <a:pt x="143781" y="19148"/>
                  </a:cubicBezTo>
                  <a:close/>
                  <a:moveTo>
                    <a:pt x="142676" y="20137"/>
                  </a:moveTo>
                  <a:cubicBezTo>
                    <a:pt x="142560" y="20369"/>
                    <a:pt x="142444" y="20601"/>
                    <a:pt x="142272" y="20773"/>
                  </a:cubicBezTo>
                  <a:cubicBezTo>
                    <a:pt x="142444" y="20833"/>
                    <a:pt x="142560" y="20833"/>
                    <a:pt x="142676" y="20833"/>
                  </a:cubicBezTo>
                  <a:cubicBezTo>
                    <a:pt x="142792" y="20601"/>
                    <a:pt x="142968" y="20369"/>
                    <a:pt x="143140" y="20137"/>
                  </a:cubicBezTo>
                  <a:close/>
                  <a:moveTo>
                    <a:pt x="142096" y="21121"/>
                  </a:moveTo>
                  <a:cubicBezTo>
                    <a:pt x="141924" y="21353"/>
                    <a:pt x="141808" y="21646"/>
                    <a:pt x="141632" y="21878"/>
                  </a:cubicBezTo>
                  <a:cubicBezTo>
                    <a:pt x="141748" y="21878"/>
                    <a:pt x="141864" y="21933"/>
                    <a:pt x="141980" y="21933"/>
                  </a:cubicBezTo>
                  <a:cubicBezTo>
                    <a:pt x="142156" y="21701"/>
                    <a:pt x="142328" y="21413"/>
                    <a:pt x="142444" y="21121"/>
                  </a:cubicBezTo>
                  <a:close/>
                  <a:moveTo>
                    <a:pt x="141460" y="22165"/>
                  </a:moveTo>
                  <a:lnTo>
                    <a:pt x="140935" y="23038"/>
                  </a:lnTo>
                  <a:cubicBezTo>
                    <a:pt x="141051" y="23094"/>
                    <a:pt x="141167" y="23094"/>
                    <a:pt x="141283" y="23154"/>
                  </a:cubicBezTo>
                  <a:lnTo>
                    <a:pt x="141808" y="22281"/>
                  </a:lnTo>
                  <a:cubicBezTo>
                    <a:pt x="141692" y="22226"/>
                    <a:pt x="141576" y="22226"/>
                    <a:pt x="141460" y="22165"/>
                  </a:cubicBezTo>
                  <a:close/>
                  <a:moveTo>
                    <a:pt x="140819" y="23326"/>
                  </a:moveTo>
                  <a:cubicBezTo>
                    <a:pt x="140647" y="23674"/>
                    <a:pt x="140471" y="23966"/>
                    <a:pt x="140299" y="24315"/>
                  </a:cubicBezTo>
                  <a:cubicBezTo>
                    <a:pt x="140355" y="24315"/>
                    <a:pt x="140471" y="24370"/>
                    <a:pt x="140587" y="24431"/>
                  </a:cubicBezTo>
                  <a:cubicBezTo>
                    <a:pt x="140764" y="24138"/>
                    <a:pt x="140935" y="23790"/>
                    <a:pt x="141112" y="23442"/>
                  </a:cubicBezTo>
                  <a:cubicBezTo>
                    <a:pt x="140996" y="23386"/>
                    <a:pt x="140880" y="23386"/>
                    <a:pt x="140819" y="23326"/>
                  </a:cubicBezTo>
                  <a:close/>
                  <a:moveTo>
                    <a:pt x="140123" y="24602"/>
                  </a:moveTo>
                  <a:cubicBezTo>
                    <a:pt x="139951" y="24895"/>
                    <a:pt x="139775" y="25243"/>
                    <a:pt x="139543" y="25591"/>
                  </a:cubicBezTo>
                  <a:cubicBezTo>
                    <a:pt x="139659" y="25707"/>
                    <a:pt x="139719" y="25763"/>
                    <a:pt x="139835" y="25823"/>
                  </a:cubicBezTo>
                  <a:lnTo>
                    <a:pt x="140183" y="25127"/>
                  </a:lnTo>
                  <a:cubicBezTo>
                    <a:pt x="140239" y="25011"/>
                    <a:pt x="140355" y="24895"/>
                    <a:pt x="140415" y="24718"/>
                  </a:cubicBezTo>
                  <a:cubicBezTo>
                    <a:pt x="140355" y="24718"/>
                    <a:pt x="140239" y="24663"/>
                    <a:pt x="140183" y="24602"/>
                  </a:cubicBezTo>
                  <a:close/>
                  <a:moveTo>
                    <a:pt x="139427" y="25939"/>
                  </a:moveTo>
                  <a:cubicBezTo>
                    <a:pt x="139195" y="26287"/>
                    <a:pt x="139023" y="26635"/>
                    <a:pt x="138846" y="27039"/>
                  </a:cubicBezTo>
                  <a:lnTo>
                    <a:pt x="139079" y="27271"/>
                  </a:lnTo>
                  <a:cubicBezTo>
                    <a:pt x="139255" y="26868"/>
                    <a:pt x="139487" y="26519"/>
                    <a:pt x="139659" y="26111"/>
                  </a:cubicBezTo>
                  <a:cubicBezTo>
                    <a:pt x="139603" y="26055"/>
                    <a:pt x="139487" y="25995"/>
                    <a:pt x="139427" y="25939"/>
                  </a:cubicBezTo>
                  <a:close/>
                  <a:moveTo>
                    <a:pt x="138675" y="27332"/>
                  </a:moveTo>
                  <a:cubicBezTo>
                    <a:pt x="138498" y="27736"/>
                    <a:pt x="138266" y="28144"/>
                    <a:pt x="138094" y="28548"/>
                  </a:cubicBezTo>
                  <a:cubicBezTo>
                    <a:pt x="138150" y="28664"/>
                    <a:pt x="138266" y="28724"/>
                    <a:pt x="138327" y="28840"/>
                  </a:cubicBezTo>
                  <a:cubicBezTo>
                    <a:pt x="138498" y="28432"/>
                    <a:pt x="138730" y="28028"/>
                    <a:pt x="138907" y="27619"/>
                  </a:cubicBezTo>
                  <a:cubicBezTo>
                    <a:pt x="138846" y="27503"/>
                    <a:pt x="138791" y="27448"/>
                    <a:pt x="138675" y="27332"/>
                  </a:cubicBezTo>
                  <a:close/>
                  <a:moveTo>
                    <a:pt x="137918" y="28896"/>
                  </a:moveTo>
                  <a:cubicBezTo>
                    <a:pt x="137746" y="29244"/>
                    <a:pt x="137570" y="29653"/>
                    <a:pt x="137398" y="30056"/>
                  </a:cubicBezTo>
                  <a:cubicBezTo>
                    <a:pt x="137338" y="30056"/>
                    <a:pt x="137338" y="30117"/>
                    <a:pt x="137338" y="30172"/>
                  </a:cubicBezTo>
                  <a:lnTo>
                    <a:pt x="137514" y="30521"/>
                  </a:lnTo>
                  <a:cubicBezTo>
                    <a:pt x="137746" y="30056"/>
                    <a:pt x="137918" y="29592"/>
                    <a:pt x="138150" y="29188"/>
                  </a:cubicBezTo>
                  <a:cubicBezTo>
                    <a:pt x="138094" y="29128"/>
                    <a:pt x="138094" y="29072"/>
                    <a:pt x="138034" y="29012"/>
                  </a:cubicBezTo>
                  <a:lnTo>
                    <a:pt x="137918" y="28896"/>
                  </a:lnTo>
                  <a:close/>
                  <a:moveTo>
                    <a:pt x="137166" y="30521"/>
                  </a:moveTo>
                  <a:cubicBezTo>
                    <a:pt x="136934" y="30985"/>
                    <a:pt x="136758" y="31393"/>
                    <a:pt x="136526" y="31857"/>
                  </a:cubicBezTo>
                  <a:cubicBezTo>
                    <a:pt x="136586" y="31973"/>
                    <a:pt x="136642" y="32145"/>
                    <a:pt x="136702" y="32261"/>
                  </a:cubicBezTo>
                  <a:cubicBezTo>
                    <a:pt x="136934" y="31797"/>
                    <a:pt x="137166" y="31333"/>
                    <a:pt x="137338" y="30869"/>
                  </a:cubicBezTo>
                  <a:lnTo>
                    <a:pt x="137166" y="30521"/>
                  </a:lnTo>
                  <a:close/>
                  <a:moveTo>
                    <a:pt x="136354" y="32261"/>
                  </a:moveTo>
                  <a:cubicBezTo>
                    <a:pt x="136122" y="32725"/>
                    <a:pt x="135890" y="33190"/>
                    <a:pt x="135713" y="33654"/>
                  </a:cubicBezTo>
                  <a:cubicBezTo>
                    <a:pt x="135713" y="33714"/>
                    <a:pt x="135713" y="33770"/>
                    <a:pt x="135774" y="33830"/>
                  </a:cubicBezTo>
                  <a:cubicBezTo>
                    <a:pt x="135774" y="33886"/>
                    <a:pt x="135829" y="34002"/>
                    <a:pt x="135890" y="34118"/>
                  </a:cubicBezTo>
                  <a:cubicBezTo>
                    <a:pt x="136122" y="33598"/>
                    <a:pt x="136293" y="33134"/>
                    <a:pt x="136526" y="32670"/>
                  </a:cubicBezTo>
                  <a:cubicBezTo>
                    <a:pt x="136470" y="32493"/>
                    <a:pt x="136409" y="32377"/>
                    <a:pt x="136354" y="32261"/>
                  </a:cubicBezTo>
                  <a:close/>
                  <a:moveTo>
                    <a:pt x="135541" y="34118"/>
                  </a:moveTo>
                  <a:cubicBezTo>
                    <a:pt x="135309" y="34582"/>
                    <a:pt x="135077" y="35107"/>
                    <a:pt x="134845" y="35571"/>
                  </a:cubicBezTo>
                  <a:cubicBezTo>
                    <a:pt x="134901" y="35743"/>
                    <a:pt x="134961" y="35859"/>
                    <a:pt x="135017" y="36035"/>
                  </a:cubicBezTo>
                  <a:cubicBezTo>
                    <a:pt x="135249" y="35511"/>
                    <a:pt x="135481" y="35046"/>
                    <a:pt x="135713" y="34526"/>
                  </a:cubicBezTo>
                  <a:cubicBezTo>
                    <a:pt x="135658" y="34350"/>
                    <a:pt x="135597" y="34234"/>
                    <a:pt x="135541" y="34118"/>
                  </a:cubicBezTo>
                  <a:close/>
                  <a:moveTo>
                    <a:pt x="134669" y="36035"/>
                  </a:moveTo>
                  <a:lnTo>
                    <a:pt x="133973" y="37599"/>
                  </a:lnTo>
                  <a:cubicBezTo>
                    <a:pt x="134033" y="37776"/>
                    <a:pt x="134089" y="37947"/>
                    <a:pt x="134149" y="38064"/>
                  </a:cubicBezTo>
                  <a:lnTo>
                    <a:pt x="134845" y="36499"/>
                  </a:lnTo>
                  <a:cubicBezTo>
                    <a:pt x="134785" y="36323"/>
                    <a:pt x="134729" y="36207"/>
                    <a:pt x="134669" y="36035"/>
                  </a:cubicBezTo>
                  <a:close/>
                  <a:moveTo>
                    <a:pt x="133801" y="38064"/>
                  </a:moveTo>
                  <a:cubicBezTo>
                    <a:pt x="133569" y="38588"/>
                    <a:pt x="133337" y="39168"/>
                    <a:pt x="133105" y="39688"/>
                  </a:cubicBezTo>
                  <a:cubicBezTo>
                    <a:pt x="133105" y="39865"/>
                    <a:pt x="133160" y="40036"/>
                    <a:pt x="133221" y="40213"/>
                  </a:cubicBezTo>
                  <a:cubicBezTo>
                    <a:pt x="133453" y="39688"/>
                    <a:pt x="133685" y="39108"/>
                    <a:pt x="133917" y="38588"/>
                  </a:cubicBezTo>
                  <a:cubicBezTo>
                    <a:pt x="133856" y="38412"/>
                    <a:pt x="133801" y="38240"/>
                    <a:pt x="133801" y="38064"/>
                  </a:cubicBezTo>
                  <a:close/>
                  <a:moveTo>
                    <a:pt x="132872" y="40213"/>
                  </a:moveTo>
                  <a:cubicBezTo>
                    <a:pt x="132640" y="40733"/>
                    <a:pt x="132408" y="41313"/>
                    <a:pt x="132176" y="41893"/>
                  </a:cubicBezTo>
                  <a:cubicBezTo>
                    <a:pt x="132176" y="42069"/>
                    <a:pt x="132232" y="42301"/>
                    <a:pt x="132292" y="42473"/>
                  </a:cubicBezTo>
                  <a:cubicBezTo>
                    <a:pt x="132524" y="41893"/>
                    <a:pt x="132756" y="41313"/>
                    <a:pt x="132988" y="40793"/>
                  </a:cubicBezTo>
                  <a:cubicBezTo>
                    <a:pt x="132928" y="40561"/>
                    <a:pt x="132928" y="40384"/>
                    <a:pt x="132872" y="40213"/>
                  </a:cubicBezTo>
                  <a:close/>
                  <a:moveTo>
                    <a:pt x="131944" y="42418"/>
                  </a:moveTo>
                  <a:cubicBezTo>
                    <a:pt x="131712" y="42998"/>
                    <a:pt x="131420" y="43578"/>
                    <a:pt x="131187" y="44158"/>
                  </a:cubicBezTo>
                  <a:cubicBezTo>
                    <a:pt x="131248" y="44390"/>
                    <a:pt x="131248" y="44562"/>
                    <a:pt x="131303" y="44794"/>
                  </a:cubicBezTo>
                  <a:cubicBezTo>
                    <a:pt x="131536" y="44214"/>
                    <a:pt x="131768" y="43634"/>
                    <a:pt x="132060" y="43053"/>
                  </a:cubicBezTo>
                  <a:cubicBezTo>
                    <a:pt x="132000" y="42821"/>
                    <a:pt x="131944" y="42650"/>
                    <a:pt x="131944" y="42418"/>
                  </a:cubicBezTo>
                  <a:close/>
                  <a:moveTo>
                    <a:pt x="130955" y="44738"/>
                  </a:moveTo>
                  <a:cubicBezTo>
                    <a:pt x="130723" y="45374"/>
                    <a:pt x="130491" y="45955"/>
                    <a:pt x="130203" y="46535"/>
                  </a:cubicBezTo>
                  <a:cubicBezTo>
                    <a:pt x="130259" y="46767"/>
                    <a:pt x="130259" y="46999"/>
                    <a:pt x="130319" y="47175"/>
                  </a:cubicBezTo>
                  <a:cubicBezTo>
                    <a:pt x="130552" y="46595"/>
                    <a:pt x="130839" y="46015"/>
                    <a:pt x="131071" y="45374"/>
                  </a:cubicBezTo>
                  <a:cubicBezTo>
                    <a:pt x="131016" y="45203"/>
                    <a:pt x="131016" y="44971"/>
                    <a:pt x="130955" y="44738"/>
                  </a:cubicBezTo>
                  <a:close/>
                  <a:moveTo>
                    <a:pt x="129971" y="47175"/>
                  </a:moveTo>
                  <a:cubicBezTo>
                    <a:pt x="129855" y="47463"/>
                    <a:pt x="129679" y="47811"/>
                    <a:pt x="129563" y="48104"/>
                  </a:cubicBezTo>
                  <a:lnTo>
                    <a:pt x="129215" y="48972"/>
                  </a:lnTo>
                  <a:cubicBezTo>
                    <a:pt x="129215" y="49204"/>
                    <a:pt x="129275" y="49436"/>
                    <a:pt x="129275" y="49668"/>
                  </a:cubicBezTo>
                  <a:cubicBezTo>
                    <a:pt x="129507" y="49204"/>
                    <a:pt x="129679" y="48740"/>
                    <a:pt x="129855" y="48220"/>
                  </a:cubicBezTo>
                  <a:cubicBezTo>
                    <a:pt x="129911" y="48104"/>
                    <a:pt x="129971" y="47988"/>
                    <a:pt x="130027" y="47811"/>
                  </a:cubicBezTo>
                  <a:cubicBezTo>
                    <a:pt x="130027" y="47579"/>
                    <a:pt x="130027" y="47407"/>
                    <a:pt x="129971" y="47175"/>
                  </a:cubicBezTo>
                  <a:close/>
                  <a:moveTo>
                    <a:pt x="128927" y="49612"/>
                  </a:moveTo>
                  <a:cubicBezTo>
                    <a:pt x="128695" y="50248"/>
                    <a:pt x="128463" y="50889"/>
                    <a:pt x="128170" y="51525"/>
                  </a:cubicBezTo>
                  <a:cubicBezTo>
                    <a:pt x="128170" y="51757"/>
                    <a:pt x="128231" y="51989"/>
                    <a:pt x="128231" y="52221"/>
                  </a:cubicBezTo>
                  <a:cubicBezTo>
                    <a:pt x="128518" y="51585"/>
                    <a:pt x="128750" y="50945"/>
                    <a:pt x="129043" y="50309"/>
                  </a:cubicBezTo>
                  <a:cubicBezTo>
                    <a:pt x="128983" y="50077"/>
                    <a:pt x="128983" y="49844"/>
                    <a:pt x="128927" y="49612"/>
                  </a:cubicBezTo>
                  <a:close/>
                  <a:moveTo>
                    <a:pt x="127882" y="52165"/>
                  </a:moveTo>
                  <a:cubicBezTo>
                    <a:pt x="127650" y="52801"/>
                    <a:pt x="127358" y="53442"/>
                    <a:pt x="127126" y="54078"/>
                  </a:cubicBezTo>
                  <a:cubicBezTo>
                    <a:pt x="127126" y="54310"/>
                    <a:pt x="127126" y="54602"/>
                    <a:pt x="127186" y="54834"/>
                  </a:cubicBezTo>
                  <a:cubicBezTo>
                    <a:pt x="127418" y="54194"/>
                    <a:pt x="127706" y="53558"/>
                    <a:pt x="127938" y="52917"/>
                  </a:cubicBezTo>
                  <a:cubicBezTo>
                    <a:pt x="127938" y="52685"/>
                    <a:pt x="127938" y="52397"/>
                    <a:pt x="127882" y="52165"/>
                  </a:cubicBezTo>
                  <a:close/>
                  <a:moveTo>
                    <a:pt x="126838" y="54774"/>
                  </a:moveTo>
                  <a:cubicBezTo>
                    <a:pt x="126546" y="55415"/>
                    <a:pt x="126314" y="56050"/>
                    <a:pt x="126026" y="56747"/>
                  </a:cubicBezTo>
                  <a:cubicBezTo>
                    <a:pt x="126026" y="56979"/>
                    <a:pt x="126026" y="57211"/>
                    <a:pt x="126081" y="57503"/>
                  </a:cubicBezTo>
                  <a:cubicBezTo>
                    <a:pt x="126314" y="56863"/>
                    <a:pt x="126606" y="56167"/>
                    <a:pt x="126894" y="55531"/>
                  </a:cubicBezTo>
                  <a:cubicBezTo>
                    <a:pt x="126838" y="55299"/>
                    <a:pt x="126838" y="55006"/>
                    <a:pt x="126838" y="54774"/>
                  </a:cubicBezTo>
                  <a:close/>
                  <a:moveTo>
                    <a:pt x="152308" y="12594"/>
                  </a:moveTo>
                  <a:cubicBezTo>
                    <a:pt x="151556" y="12594"/>
                    <a:pt x="150799" y="12710"/>
                    <a:pt x="150047" y="12942"/>
                  </a:cubicBezTo>
                  <a:lnTo>
                    <a:pt x="149699" y="13114"/>
                  </a:lnTo>
                  <a:cubicBezTo>
                    <a:pt x="149058" y="13346"/>
                    <a:pt x="148422" y="13754"/>
                    <a:pt x="147782" y="14219"/>
                  </a:cubicBezTo>
                  <a:cubicBezTo>
                    <a:pt x="147378" y="14506"/>
                    <a:pt x="147030" y="14799"/>
                    <a:pt x="146682" y="15147"/>
                  </a:cubicBezTo>
                  <a:cubicBezTo>
                    <a:pt x="147262" y="14683"/>
                    <a:pt x="147898" y="14335"/>
                    <a:pt x="148539" y="14103"/>
                  </a:cubicBezTo>
                  <a:cubicBezTo>
                    <a:pt x="149058" y="13754"/>
                    <a:pt x="149583" y="13462"/>
                    <a:pt x="150163" y="13290"/>
                  </a:cubicBezTo>
                  <a:cubicBezTo>
                    <a:pt x="150915" y="12998"/>
                    <a:pt x="151611" y="12882"/>
                    <a:pt x="152308" y="12882"/>
                  </a:cubicBezTo>
                  <a:cubicBezTo>
                    <a:pt x="153236" y="12882"/>
                    <a:pt x="154109" y="13174"/>
                    <a:pt x="154921" y="13638"/>
                  </a:cubicBezTo>
                  <a:cubicBezTo>
                    <a:pt x="156314" y="14451"/>
                    <a:pt x="157590" y="16015"/>
                    <a:pt x="158634" y="18164"/>
                  </a:cubicBezTo>
                  <a:cubicBezTo>
                    <a:pt x="160259" y="21353"/>
                    <a:pt x="161591" y="25823"/>
                    <a:pt x="162752" y="31161"/>
                  </a:cubicBezTo>
                  <a:cubicBezTo>
                    <a:pt x="163857" y="36499"/>
                    <a:pt x="164901" y="42589"/>
                    <a:pt x="166001" y="49088"/>
                  </a:cubicBezTo>
                  <a:cubicBezTo>
                    <a:pt x="166526" y="52397"/>
                    <a:pt x="167045" y="55763"/>
                    <a:pt x="167454" y="59068"/>
                  </a:cubicBezTo>
                  <a:lnTo>
                    <a:pt x="167626" y="57852"/>
                  </a:lnTo>
                  <a:cubicBezTo>
                    <a:pt x="167222" y="54890"/>
                    <a:pt x="166813" y="51989"/>
                    <a:pt x="166293" y="49032"/>
                  </a:cubicBezTo>
                  <a:cubicBezTo>
                    <a:pt x="164669" y="39168"/>
                    <a:pt x="163160" y="30056"/>
                    <a:pt x="161071" y="23442"/>
                  </a:cubicBezTo>
                  <a:cubicBezTo>
                    <a:pt x="160027" y="20137"/>
                    <a:pt x="158867" y="17408"/>
                    <a:pt x="157414" y="15551"/>
                  </a:cubicBezTo>
                  <a:cubicBezTo>
                    <a:pt x="156717" y="14567"/>
                    <a:pt x="155965" y="13870"/>
                    <a:pt x="155093" y="13346"/>
                  </a:cubicBezTo>
                  <a:cubicBezTo>
                    <a:pt x="154225" y="12826"/>
                    <a:pt x="153296" y="12594"/>
                    <a:pt x="152308" y="12594"/>
                  </a:cubicBezTo>
                  <a:close/>
                  <a:moveTo>
                    <a:pt x="125733" y="57443"/>
                  </a:moveTo>
                  <a:cubicBezTo>
                    <a:pt x="125446" y="58084"/>
                    <a:pt x="125213" y="58780"/>
                    <a:pt x="124921" y="59416"/>
                  </a:cubicBezTo>
                  <a:lnTo>
                    <a:pt x="124921" y="60228"/>
                  </a:lnTo>
                  <a:cubicBezTo>
                    <a:pt x="125213" y="59532"/>
                    <a:pt x="125501" y="58896"/>
                    <a:pt x="125794" y="58200"/>
                  </a:cubicBezTo>
                  <a:cubicBezTo>
                    <a:pt x="125733" y="57968"/>
                    <a:pt x="125733" y="57675"/>
                    <a:pt x="125733" y="57443"/>
                  </a:cubicBezTo>
                  <a:close/>
                  <a:moveTo>
                    <a:pt x="37191" y="1"/>
                  </a:moveTo>
                  <a:cubicBezTo>
                    <a:pt x="36611" y="1"/>
                    <a:pt x="35975" y="61"/>
                    <a:pt x="35334" y="61"/>
                  </a:cubicBezTo>
                  <a:cubicBezTo>
                    <a:pt x="32261" y="177"/>
                    <a:pt x="29360" y="1106"/>
                    <a:pt x="26691" y="2670"/>
                  </a:cubicBezTo>
                  <a:cubicBezTo>
                    <a:pt x="21989" y="5339"/>
                    <a:pt x="18043" y="9925"/>
                    <a:pt x="14622" y="15203"/>
                  </a:cubicBezTo>
                  <a:cubicBezTo>
                    <a:pt x="9572" y="23154"/>
                    <a:pt x="5919" y="32786"/>
                    <a:pt x="3538" y="40500"/>
                  </a:cubicBezTo>
                  <a:cubicBezTo>
                    <a:pt x="1161" y="48159"/>
                    <a:pt x="1" y="53790"/>
                    <a:pt x="1" y="53846"/>
                  </a:cubicBezTo>
                  <a:lnTo>
                    <a:pt x="349" y="53906"/>
                  </a:lnTo>
                  <a:lnTo>
                    <a:pt x="349" y="53730"/>
                  </a:lnTo>
                  <a:cubicBezTo>
                    <a:pt x="697" y="52221"/>
                    <a:pt x="3482" y="39052"/>
                    <a:pt x="9224" y="26227"/>
                  </a:cubicBezTo>
                  <a:cubicBezTo>
                    <a:pt x="12069" y="19789"/>
                    <a:pt x="15667" y="13462"/>
                    <a:pt x="20016" y="8648"/>
                  </a:cubicBezTo>
                  <a:cubicBezTo>
                    <a:pt x="22165" y="6267"/>
                    <a:pt x="24542" y="4239"/>
                    <a:pt x="27095" y="2786"/>
                  </a:cubicBezTo>
                  <a:cubicBezTo>
                    <a:pt x="29648" y="1393"/>
                    <a:pt x="32433" y="525"/>
                    <a:pt x="35394" y="409"/>
                  </a:cubicBezTo>
                  <a:cubicBezTo>
                    <a:pt x="35975" y="349"/>
                    <a:pt x="36611" y="349"/>
                    <a:pt x="37191" y="349"/>
                  </a:cubicBezTo>
                  <a:cubicBezTo>
                    <a:pt x="44446" y="349"/>
                    <a:pt x="50248" y="2090"/>
                    <a:pt x="54830" y="5167"/>
                  </a:cubicBezTo>
                  <a:cubicBezTo>
                    <a:pt x="58891" y="7836"/>
                    <a:pt x="62024" y="11489"/>
                    <a:pt x="64522" y="15959"/>
                  </a:cubicBezTo>
                  <a:cubicBezTo>
                    <a:pt x="68871" y="23674"/>
                    <a:pt x="71136" y="33714"/>
                    <a:pt x="72413" y="44446"/>
                  </a:cubicBezTo>
                  <a:cubicBezTo>
                    <a:pt x="73109" y="50248"/>
                    <a:pt x="73573" y="56283"/>
                    <a:pt x="73861" y="62317"/>
                  </a:cubicBezTo>
                  <a:cubicBezTo>
                    <a:pt x="73977" y="62317"/>
                    <a:pt x="74093" y="62377"/>
                    <a:pt x="74209" y="62433"/>
                  </a:cubicBezTo>
                  <a:cubicBezTo>
                    <a:pt x="74037" y="58432"/>
                    <a:pt x="73745" y="54426"/>
                    <a:pt x="73397" y="50480"/>
                  </a:cubicBezTo>
                  <a:cubicBezTo>
                    <a:pt x="72181" y="37251"/>
                    <a:pt x="69916" y="24663"/>
                    <a:pt x="64522" y="15319"/>
                  </a:cubicBezTo>
                  <a:cubicBezTo>
                    <a:pt x="61853" y="10677"/>
                    <a:pt x="58427" y="6847"/>
                    <a:pt x="53901" y="4178"/>
                  </a:cubicBezTo>
                  <a:cubicBezTo>
                    <a:pt x="49436" y="1509"/>
                    <a:pt x="43921" y="1"/>
                    <a:pt x="37191" y="1"/>
                  </a:cubicBezTo>
                  <a:close/>
                  <a:moveTo>
                    <a:pt x="124633" y="60172"/>
                  </a:moveTo>
                  <a:cubicBezTo>
                    <a:pt x="124341" y="60808"/>
                    <a:pt x="124053" y="61505"/>
                    <a:pt x="123761" y="62145"/>
                  </a:cubicBezTo>
                  <a:cubicBezTo>
                    <a:pt x="123761" y="62433"/>
                    <a:pt x="123821" y="62665"/>
                    <a:pt x="123821" y="62957"/>
                  </a:cubicBezTo>
                  <a:cubicBezTo>
                    <a:pt x="124053" y="62317"/>
                    <a:pt x="124341" y="61621"/>
                    <a:pt x="124633" y="60924"/>
                  </a:cubicBezTo>
                  <a:lnTo>
                    <a:pt x="124633" y="60172"/>
                  </a:lnTo>
                  <a:close/>
                  <a:moveTo>
                    <a:pt x="73921" y="63306"/>
                  </a:moveTo>
                  <a:cubicBezTo>
                    <a:pt x="73921" y="63361"/>
                    <a:pt x="73977" y="63477"/>
                    <a:pt x="73977" y="63593"/>
                  </a:cubicBezTo>
                  <a:cubicBezTo>
                    <a:pt x="74093" y="63593"/>
                    <a:pt x="74153" y="63593"/>
                    <a:pt x="74270" y="63538"/>
                  </a:cubicBezTo>
                  <a:cubicBezTo>
                    <a:pt x="74153" y="63422"/>
                    <a:pt x="74037" y="63361"/>
                    <a:pt x="73921" y="63306"/>
                  </a:cubicBezTo>
                  <a:close/>
                  <a:moveTo>
                    <a:pt x="74209" y="63886"/>
                  </a:moveTo>
                  <a:cubicBezTo>
                    <a:pt x="74209" y="63942"/>
                    <a:pt x="74270" y="63942"/>
                    <a:pt x="74325" y="64002"/>
                  </a:cubicBezTo>
                  <a:lnTo>
                    <a:pt x="74325" y="63886"/>
                  </a:lnTo>
                  <a:close/>
                  <a:moveTo>
                    <a:pt x="73977" y="64174"/>
                  </a:moveTo>
                  <a:cubicBezTo>
                    <a:pt x="73977" y="64406"/>
                    <a:pt x="74037" y="64638"/>
                    <a:pt x="74037" y="64930"/>
                  </a:cubicBezTo>
                  <a:cubicBezTo>
                    <a:pt x="74093" y="64930"/>
                    <a:pt x="74093" y="64986"/>
                    <a:pt x="74153" y="64986"/>
                  </a:cubicBezTo>
                  <a:cubicBezTo>
                    <a:pt x="74209" y="64986"/>
                    <a:pt x="74270" y="64986"/>
                    <a:pt x="74386" y="64930"/>
                  </a:cubicBezTo>
                  <a:cubicBezTo>
                    <a:pt x="74325" y="64754"/>
                    <a:pt x="74325" y="64582"/>
                    <a:pt x="74325" y="64466"/>
                  </a:cubicBezTo>
                  <a:cubicBezTo>
                    <a:pt x="74209" y="64350"/>
                    <a:pt x="74093" y="64234"/>
                    <a:pt x="73977" y="64174"/>
                  </a:cubicBezTo>
                  <a:close/>
                  <a:moveTo>
                    <a:pt x="74037" y="65394"/>
                  </a:moveTo>
                  <a:cubicBezTo>
                    <a:pt x="74093" y="65682"/>
                    <a:pt x="74093" y="66030"/>
                    <a:pt x="74093" y="66323"/>
                  </a:cubicBezTo>
                  <a:lnTo>
                    <a:pt x="74441" y="66671"/>
                  </a:lnTo>
                  <a:cubicBezTo>
                    <a:pt x="74441" y="66323"/>
                    <a:pt x="74441" y="65975"/>
                    <a:pt x="74386" y="65682"/>
                  </a:cubicBezTo>
                  <a:cubicBezTo>
                    <a:pt x="74270" y="65566"/>
                    <a:pt x="74209" y="65450"/>
                    <a:pt x="74093" y="65394"/>
                  </a:cubicBezTo>
                  <a:close/>
                  <a:moveTo>
                    <a:pt x="74093" y="66843"/>
                  </a:moveTo>
                  <a:lnTo>
                    <a:pt x="74093" y="66843"/>
                  </a:lnTo>
                  <a:cubicBezTo>
                    <a:pt x="74153" y="66903"/>
                    <a:pt x="74153" y="67019"/>
                    <a:pt x="74153" y="67135"/>
                  </a:cubicBezTo>
                  <a:cubicBezTo>
                    <a:pt x="74209" y="67075"/>
                    <a:pt x="74270" y="67075"/>
                    <a:pt x="74325" y="67019"/>
                  </a:cubicBezTo>
                  <a:cubicBezTo>
                    <a:pt x="74270" y="66959"/>
                    <a:pt x="74209" y="66903"/>
                    <a:pt x="74093" y="66843"/>
                  </a:cubicBezTo>
                  <a:close/>
                  <a:moveTo>
                    <a:pt x="74502" y="67307"/>
                  </a:moveTo>
                  <a:cubicBezTo>
                    <a:pt x="74386" y="67367"/>
                    <a:pt x="74325" y="67423"/>
                    <a:pt x="74270" y="67423"/>
                  </a:cubicBezTo>
                  <a:lnTo>
                    <a:pt x="74153" y="67539"/>
                  </a:lnTo>
                  <a:lnTo>
                    <a:pt x="74153" y="68003"/>
                  </a:lnTo>
                  <a:lnTo>
                    <a:pt x="74502" y="68351"/>
                  </a:lnTo>
                  <a:lnTo>
                    <a:pt x="74502" y="67307"/>
                  </a:lnTo>
                  <a:close/>
                  <a:moveTo>
                    <a:pt x="284824" y="69242"/>
                  </a:moveTo>
                  <a:cubicBezTo>
                    <a:pt x="284913" y="69450"/>
                    <a:pt x="284993" y="69656"/>
                    <a:pt x="285064" y="69860"/>
                  </a:cubicBezTo>
                  <a:cubicBezTo>
                    <a:pt x="284996" y="69658"/>
                    <a:pt x="284916" y="69452"/>
                    <a:pt x="284824" y="69242"/>
                  </a:cubicBezTo>
                  <a:close/>
                  <a:moveTo>
                    <a:pt x="74209" y="68467"/>
                  </a:moveTo>
                  <a:cubicBezTo>
                    <a:pt x="74209" y="68931"/>
                    <a:pt x="74270" y="69456"/>
                    <a:pt x="74270" y="69920"/>
                  </a:cubicBezTo>
                  <a:lnTo>
                    <a:pt x="74557" y="69628"/>
                  </a:lnTo>
                  <a:lnTo>
                    <a:pt x="74557" y="68815"/>
                  </a:lnTo>
                  <a:lnTo>
                    <a:pt x="74209" y="68467"/>
                  </a:lnTo>
                  <a:close/>
                  <a:moveTo>
                    <a:pt x="74618" y="70036"/>
                  </a:moveTo>
                  <a:cubicBezTo>
                    <a:pt x="74557" y="70092"/>
                    <a:pt x="74502" y="70092"/>
                    <a:pt x="74441" y="70152"/>
                  </a:cubicBezTo>
                  <a:lnTo>
                    <a:pt x="74618" y="70324"/>
                  </a:lnTo>
                  <a:lnTo>
                    <a:pt x="74618" y="70036"/>
                  </a:lnTo>
                  <a:close/>
                  <a:moveTo>
                    <a:pt x="169195" y="70440"/>
                  </a:moveTo>
                  <a:cubicBezTo>
                    <a:pt x="169195" y="70556"/>
                    <a:pt x="169134" y="70616"/>
                    <a:pt x="169134" y="70732"/>
                  </a:cubicBezTo>
                  <a:cubicBezTo>
                    <a:pt x="169134" y="70672"/>
                    <a:pt x="169195" y="70556"/>
                    <a:pt x="169195" y="70500"/>
                  </a:cubicBezTo>
                  <a:lnTo>
                    <a:pt x="169195" y="70440"/>
                  </a:lnTo>
                  <a:close/>
                  <a:moveTo>
                    <a:pt x="169311" y="71197"/>
                  </a:moveTo>
                  <a:cubicBezTo>
                    <a:pt x="169195" y="71368"/>
                    <a:pt x="169134" y="71601"/>
                    <a:pt x="169079" y="71833"/>
                  </a:cubicBezTo>
                  <a:cubicBezTo>
                    <a:pt x="169134" y="71661"/>
                    <a:pt x="169195" y="71484"/>
                    <a:pt x="169311" y="71313"/>
                  </a:cubicBezTo>
                  <a:lnTo>
                    <a:pt x="169311" y="71197"/>
                  </a:lnTo>
                  <a:close/>
                  <a:moveTo>
                    <a:pt x="169366" y="71949"/>
                  </a:moveTo>
                  <a:cubicBezTo>
                    <a:pt x="169311" y="72125"/>
                    <a:pt x="169195" y="72241"/>
                    <a:pt x="169134" y="72413"/>
                  </a:cubicBezTo>
                  <a:lnTo>
                    <a:pt x="169134" y="72529"/>
                  </a:lnTo>
                  <a:cubicBezTo>
                    <a:pt x="169250" y="72413"/>
                    <a:pt x="169311" y="72297"/>
                    <a:pt x="169366" y="72125"/>
                  </a:cubicBezTo>
                  <a:lnTo>
                    <a:pt x="169366" y="71949"/>
                  </a:lnTo>
                  <a:close/>
                  <a:moveTo>
                    <a:pt x="240386" y="43750"/>
                  </a:moveTo>
                  <a:cubicBezTo>
                    <a:pt x="237313" y="43750"/>
                    <a:pt x="234352" y="44214"/>
                    <a:pt x="231567" y="45258"/>
                  </a:cubicBezTo>
                  <a:cubicBezTo>
                    <a:pt x="227333" y="46827"/>
                    <a:pt x="223968" y="49728"/>
                    <a:pt x="221355" y="53558"/>
                  </a:cubicBezTo>
                  <a:cubicBezTo>
                    <a:pt x="217989" y="58432"/>
                    <a:pt x="215729" y="64814"/>
                    <a:pt x="214160" y="71949"/>
                  </a:cubicBezTo>
                  <a:cubicBezTo>
                    <a:pt x="214220" y="72181"/>
                    <a:pt x="214336" y="72357"/>
                    <a:pt x="214392" y="72529"/>
                  </a:cubicBezTo>
                  <a:cubicBezTo>
                    <a:pt x="215784" y="66091"/>
                    <a:pt x="217702" y="60228"/>
                    <a:pt x="220426" y="55586"/>
                  </a:cubicBezTo>
                  <a:cubicBezTo>
                    <a:pt x="223211" y="50828"/>
                    <a:pt x="226869" y="47347"/>
                    <a:pt x="231683" y="45551"/>
                  </a:cubicBezTo>
                  <a:cubicBezTo>
                    <a:pt x="234412" y="44562"/>
                    <a:pt x="237369" y="44098"/>
                    <a:pt x="240386" y="44098"/>
                  </a:cubicBezTo>
                  <a:cubicBezTo>
                    <a:pt x="249730" y="44098"/>
                    <a:pt x="260058" y="48392"/>
                    <a:pt x="268469" y="53730"/>
                  </a:cubicBezTo>
                  <a:cubicBezTo>
                    <a:pt x="271082" y="55415"/>
                    <a:pt x="273519" y="57211"/>
                    <a:pt x="275664" y="59012"/>
                  </a:cubicBezTo>
                  <a:cubicBezTo>
                    <a:pt x="275896" y="59184"/>
                    <a:pt x="276072" y="59360"/>
                    <a:pt x="276304" y="59532"/>
                  </a:cubicBezTo>
                  <a:cubicBezTo>
                    <a:pt x="279145" y="61853"/>
                    <a:pt x="281526" y="64290"/>
                    <a:pt x="283091" y="66439"/>
                  </a:cubicBezTo>
                  <a:cubicBezTo>
                    <a:pt x="283840" y="67420"/>
                    <a:pt x="284438" y="68365"/>
                    <a:pt x="284824" y="69242"/>
                  </a:cubicBezTo>
                  <a:lnTo>
                    <a:pt x="284824" y="69242"/>
                  </a:lnTo>
                  <a:cubicBezTo>
                    <a:pt x="284408" y="68268"/>
                    <a:pt x="283800" y="67248"/>
                    <a:pt x="283035" y="66146"/>
                  </a:cubicBezTo>
                  <a:cubicBezTo>
                    <a:pt x="281350" y="63825"/>
                    <a:pt x="278913" y="61273"/>
                    <a:pt x="275896" y="58780"/>
                  </a:cubicBezTo>
                  <a:lnTo>
                    <a:pt x="275028" y="58084"/>
                  </a:lnTo>
                  <a:cubicBezTo>
                    <a:pt x="270674" y="54542"/>
                    <a:pt x="265220" y="51061"/>
                    <a:pt x="259362" y="48392"/>
                  </a:cubicBezTo>
                  <a:cubicBezTo>
                    <a:pt x="253211" y="45606"/>
                    <a:pt x="246597" y="43750"/>
                    <a:pt x="240386" y="43750"/>
                  </a:cubicBezTo>
                  <a:close/>
                  <a:moveTo>
                    <a:pt x="169482" y="72705"/>
                  </a:moveTo>
                  <a:cubicBezTo>
                    <a:pt x="169366" y="72821"/>
                    <a:pt x="169311" y="72937"/>
                    <a:pt x="169250" y="73053"/>
                  </a:cubicBezTo>
                  <a:lnTo>
                    <a:pt x="169250" y="73225"/>
                  </a:lnTo>
                  <a:lnTo>
                    <a:pt x="169311" y="73225"/>
                  </a:lnTo>
                  <a:cubicBezTo>
                    <a:pt x="169366" y="73169"/>
                    <a:pt x="169427" y="73109"/>
                    <a:pt x="169482" y="72993"/>
                  </a:cubicBezTo>
                  <a:lnTo>
                    <a:pt x="169482" y="72705"/>
                  </a:lnTo>
                  <a:close/>
                  <a:moveTo>
                    <a:pt x="74270" y="70440"/>
                  </a:moveTo>
                  <a:lnTo>
                    <a:pt x="74441" y="73573"/>
                  </a:lnTo>
                  <a:cubicBezTo>
                    <a:pt x="74557" y="73402"/>
                    <a:pt x="74618" y="73285"/>
                    <a:pt x="74734" y="73109"/>
                  </a:cubicBezTo>
                  <a:cubicBezTo>
                    <a:pt x="74734" y="72357"/>
                    <a:pt x="74673" y="71601"/>
                    <a:pt x="74618" y="70788"/>
                  </a:cubicBezTo>
                  <a:lnTo>
                    <a:pt x="74270" y="70440"/>
                  </a:lnTo>
                  <a:close/>
                  <a:moveTo>
                    <a:pt x="169543" y="73457"/>
                  </a:moveTo>
                  <a:cubicBezTo>
                    <a:pt x="169482" y="73518"/>
                    <a:pt x="169427" y="73634"/>
                    <a:pt x="169311" y="73689"/>
                  </a:cubicBezTo>
                  <a:cubicBezTo>
                    <a:pt x="169366" y="73805"/>
                    <a:pt x="169366" y="73921"/>
                    <a:pt x="169366" y="73982"/>
                  </a:cubicBezTo>
                  <a:cubicBezTo>
                    <a:pt x="169427" y="73982"/>
                    <a:pt x="169543" y="73921"/>
                    <a:pt x="169598" y="73866"/>
                  </a:cubicBezTo>
                  <a:cubicBezTo>
                    <a:pt x="169598" y="73750"/>
                    <a:pt x="169543" y="73573"/>
                    <a:pt x="169543" y="73457"/>
                  </a:cubicBezTo>
                  <a:close/>
                  <a:moveTo>
                    <a:pt x="169659" y="74270"/>
                  </a:moveTo>
                  <a:cubicBezTo>
                    <a:pt x="169543" y="74270"/>
                    <a:pt x="169482" y="74330"/>
                    <a:pt x="169427" y="74386"/>
                  </a:cubicBezTo>
                  <a:cubicBezTo>
                    <a:pt x="169482" y="74502"/>
                    <a:pt x="169482" y="74618"/>
                    <a:pt x="169482" y="74734"/>
                  </a:cubicBezTo>
                  <a:cubicBezTo>
                    <a:pt x="169543" y="74734"/>
                    <a:pt x="169598" y="74734"/>
                    <a:pt x="169714" y="74794"/>
                  </a:cubicBezTo>
                  <a:cubicBezTo>
                    <a:pt x="169659" y="74618"/>
                    <a:pt x="169659" y="74446"/>
                    <a:pt x="169659" y="74270"/>
                  </a:cubicBezTo>
                  <a:close/>
                  <a:moveTo>
                    <a:pt x="169543" y="75082"/>
                  </a:moveTo>
                  <a:cubicBezTo>
                    <a:pt x="169543" y="75198"/>
                    <a:pt x="169598" y="75374"/>
                    <a:pt x="169598" y="75490"/>
                  </a:cubicBezTo>
                  <a:cubicBezTo>
                    <a:pt x="169659" y="75546"/>
                    <a:pt x="169714" y="75546"/>
                    <a:pt x="169775" y="75606"/>
                  </a:cubicBezTo>
                  <a:cubicBezTo>
                    <a:pt x="169775" y="75430"/>
                    <a:pt x="169714" y="75258"/>
                    <a:pt x="169714" y="75082"/>
                  </a:cubicBezTo>
                  <a:close/>
                  <a:moveTo>
                    <a:pt x="214044" y="72589"/>
                  </a:moveTo>
                  <a:cubicBezTo>
                    <a:pt x="213812" y="73573"/>
                    <a:pt x="213640" y="74618"/>
                    <a:pt x="213408" y="75662"/>
                  </a:cubicBezTo>
                  <a:cubicBezTo>
                    <a:pt x="213524" y="75838"/>
                    <a:pt x="213580" y="76071"/>
                    <a:pt x="213640" y="76242"/>
                  </a:cubicBezTo>
                  <a:cubicBezTo>
                    <a:pt x="213812" y="75198"/>
                    <a:pt x="214044" y="74153"/>
                    <a:pt x="214276" y="73169"/>
                  </a:cubicBezTo>
                  <a:cubicBezTo>
                    <a:pt x="214160" y="72937"/>
                    <a:pt x="214104" y="72761"/>
                    <a:pt x="214044" y="72589"/>
                  </a:cubicBezTo>
                  <a:close/>
                  <a:moveTo>
                    <a:pt x="169659" y="75955"/>
                  </a:moveTo>
                  <a:cubicBezTo>
                    <a:pt x="169714" y="76010"/>
                    <a:pt x="169714" y="76126"/>
                    <a:pt x="169714" y="76187"/>
                  </a:cubicBezTo>
                  <a:cubicBezTo>
                    <a:pt x="169775" y="76303"/>
                    <a:pt x="169831" y="76358"/>
                    <a:pt x="169891" y="76474"/>
                  </a:cubicBezTo>
                  <a:cubicBezTo>
                    <a:pt x="169831" y="76303"/>
                    <a:pt x="169831" y="76187"/>
                    <a:pt x="169831" y="76071"/>
                  </a:cubicBezTo>
                  <a:cubicBezTo>
                    <a:pt x="169775" y="76071"/>
                    <a:pt x="169715" y="76010"/>
                    <a:pt x="169659" y="75955"/>
                  </a:cubicBezTo>
                  <a:close/>
                  <a:moveTo>
                    <a:pt x="169891" y="77115"/>
                  </a:moveTo>
                  <a:lnTo>
                    <a:pt x="169891" y="77115"/>
                  </a:lnTo>
                  <a:cubicBezTo>
                    <a:pt x="169947" y="77171"/>
                    <a:pt x="169947" y="77231"/>
                    <a:pt x="169947" y="77287"/>
                  </a:cubicBezTo>
                  <a:lnTo>
                    <a:pt x="169947" y="77231"/>
                  </a:lnTo>
                  <a:cubicBezTo>
                    <a:pt x="169947" y="77171"/>
                    <a:pt x="169947" y="77171"/>
                    <a:pt x="169891" y="77115"/>
                  </a:cubicBezTo>
                  <a:close/>
                  <a:moveTo>
                    <a:pt x="74789" y="73634"/>
                  </a:moveTo>
                  <a:cubicBezTo>
                    <a:pt x="74673" y="73805"/>
                    <a:pt x="74557" y="73982"/>
                    <a:pt x="74441" y="74098"/>
                  </a:cubicBezTo>
                  <a:cubicBezTo>
                    <a:pt x="74502" y="75606"/>
                    <a:pt x="74618" y="77115"/>
                    <a:pt x="74673" y="78563"/>
                  </a:cubicBezTo>
                  <a:cubicBezTo>
                    <a:pt x="74789" y="78331"/>
                    <a:pt x="74850" y="78099"/>
                    <a:pt x="74966" y="77867"/>
                  </a:cubicBezTo>
                  <a:cubicBezTo>
                    <a:pt x="74966" y="77579"/>
                    <a:pt x="74966" y="77287"/>
                    <a:pt x="74905" y="76999"/>
                  </a:cubicBezTo>
                  <a:cubicBezTo>
                    <a:pt x="74850" y="75894"/>
                    <a:pt x="74789" y="74794"/>
                    <a:pt x="74789" y="73634"/>
                  </a:cubicBezTo>
                  <a:close/>
                  <a:moveTo>
                    <a:pt x="213292" y="76303"/>
                  </a:moveTo>
                  <a:cubicBezTo>
                    <a:pt x="213115" y="77403"/>
                    <a:pt x="212944" y="78507"/>
                    <a:pt x="212767" y="79668"/>
                  </a:cubicBezTo>
                  <a:cubicBezTo>
                    <a:pt x="212828" y="79900"/>
                    <a:pt x="212944" y="80072"/>
                    <a:pt x="212999" y="80304"/>
                  </a:cubicBezTo>
                  <a:cubicBezTo>
                    <a:pt x="213176" y="79143"/>
                    <a:pt x="213348" y="78043"/>
                    <a:pt x="213524" y="76883"/>
                  </a:cubicBezTo>
                  <a:cubicBezTo>
                    <a:pt x="213464" y="76706"/>
                    <a:pt x="213408" y="76474"/>
                    <a:pt x="213292" y="76303"/>
                  </a:cubicBezTo>
                  <a:close/>
                  <a:moveTo>
                    <a:pt x="169891" y="79840"/>
                  </a:moveTo>
                  <a:lnTo>
                    <a:pt x="169891" y="79840"/>
                  </a:lnTo>
                  <a:cubicBezTo>
                    <a:pt x="169937" y="80125"/>
                    <a:pt x="169982" y="80411"/>
                    <a:pt x="170026" y="80697"/>
                  </a:cubicBezTo>
                  <a:lnTo>
                    <a:pt x="170026" y="80697"/>
                  </a:lnTo>
                  <a:cubicBezTo>
                    <a:pt x="169991" y="80411"/>
                    <a:pt x="169948" y="80126"/>
                    <a:pt x="169891" y="79840"/>
                  </a:cubicBezTo>
                  <a:close/>
                  <a:moveTo>
                    <a:pt x="212651" y="80364"/>
                  </a:moveTo>
                  <a:cubicBezTo>
                    <a:pt x="212651" y="80480"/>
                    <a:pt x="212596" y="80652"/>
                    <a:pt x="212596" y="80828"/>
                  </a:cubicBezTo>
                  <a:cubicBezTo>
                    <a:pt x="212480" y="81696"/>
                    <a:pt x="212363" y="82625"/>
                    <a:pt x="212247" y="83553"/>
                  </a:cubicBezTo>
                  <a:cubicBezTo>
                    <a:pt x="212303" y="83785"/>
                    <a:pt x="212363" y="83962"/>
                    <a:pt x="212480" y="84194"/>
                  </a:cubicBezTo>
                  <a:cubicBezTo>
                    <a:pt x="212596" y="83149"/>
                    <a:pt x="212767" y="82045"/>
                    <a:pt x="212883" y="81000"/>
                  </a:cubicBezTo>
                  <a:cubicBezTo>
                    <a:pt x="212828" y="80768"/>
                    <a:pt x="212712" y="80536"/>
                    <a:pt x="212651" y="80364"/>
                  </a:cubicBezTo>
                  <a:close/>
                  <a:moveTo>
                    <a:pt x="75022" y="78624"/>
                  </a:moveTo>
                  <a:cubicBezTo>
                    <a:pt x="74905" y="78856"/>
                    <a:pt x="74789" y="79143"/>
                    <a:pt x="74734" y="79376"/>
                  </a:cubicBezTo>
                  <a:cubicBezTo>
                    <a:pt x="74850" y="81464"/>
                    <a:pt x="74966" y="83553"/>
                    <a:pt x="75082" y="85586"/>
                  </a:cubicBezTo>
                  <a:cubicBezTo>
                    <a:pt x="75138" y="85238"/>
                    <a:pt x="75254" y="84890"/>
                    <a:pt x="75314" y="84542"/>
                  </a:cubicBezTo>
                  <a:cubicBezTo>
                    <a:pt x="75198" y="82625"/>
                    <a:pt x="75082" y="80652"/>
                    <a:pt x="75022" y="78624"/>
                  </a:cubicBezTo>
                  <a:close/>
                  <a:moveTo>
                    <a:pt x="212131" y="84249"/>
                  </a:moveTo>
                  <a:cubicBezTo>
                    <a:pt x="212015" y="85410"/>
                    <a:pt x="211839" y="86570"/>
                    <a:pt x="211723" y="87731"/>
                  </a:cubicBezTo>
                  <a:cubicBezTo>
                    <a:pt x="211839" y="87907"/>
                    <a:pt x="211899" y="88139"/>
                    <a:pt x="212015" y="88371"/>
                  </a:cubicBezTo>
                  <a:lnTo>
                    <a:pt x="212363" y="84890"/>
                  </a:lnTo>
                  <a:cubicBezTo>
                    <a:pt x="212303" y="84658"/>
                    <a:pt x="212187" y="84481"/>
                    <a:pt x="212131" y="84249"/>
                  </a:cubicBezTo>
                  <a:close/>
                  <a:moveTo>
                    <a:pt x="211667" y="88427"/>
                  </a:moveTo>
                  <a:cubicBezTo>
                    <a:pt x="211551" y="89587"/>
                    <a:pt x="211435" y="90748"/>
                    <a:pt x="211319" y="91969"/>
                  </a:cubicBezTo>
                  <a:cubicBezTo>
                    <a:pt x="211435" y="92201"/>
                    <a:pt x="211491" y="92433"/>
                    <a:pt x="211607" y="92665"/>
                  </a:cubicBezTo>
                  <a:cubicBezTo>
                    <a:pt x="211723" y="91444"/>
                    <a:pt x="211783" y="90284"/>
                    <a:pt x="211899" y="89123"/>
                  </a:cubicBezTo>
                  <a:cubicBezTo>
                    <a:pt x="211839" y="88891"/>
                    <a:pt x="211723" y="88659"/>
                    <a:pt x="211667" y="88427"/>
                  </a:cubicBezTo>
                  <a:close/>
                  <a:moveTo>
                    <a:pt x="75430" y="85586"/>
                  </a:moveTo>
                  <a:cubicBezTo>
                    <a:pt x="75314" y="85934"/>
                    <a:pt x="75254" y="86338"/>
                    <a:pt x="75138" y="86686"/>
                  </a:cubicBezTo>
                  <a:cubicBezTo>
                    <a:pt x="75314" y="88719"/>
                    <a:pt x="75486" y="90692"/>
                    <a:pt x="75662" y="92605"/>
                  </a:cubicBezTo>
                  <a:cubicBezTo>
                    <a:pt x="75662" y="92897"/>
                    <a:pt x="75718" y="93129"/>
                    <a:pt x="75718" y="93417"/>
                  </a:cubicBezTo>
                  <a:cubicBezTo>
                    <a:pt x="75834" y="93069"/>
                    <a:pt x="75894" y="92721"/>
                    <a:pt x="75950" y="92373"/>
                  </a:cubicBezTo>
                  <a:cubicBezTo>
                    <a:pt x="75778" y="90168"/>
                    <a:pt x="75546" y="87907"/>
                    <a:pt x="75430" y="85586"/>
                  </a:cubicBezTo>
                  <a:close/>
                  <a:moveTo>
                    <a:pt x="211259" y="92665"/>
                  </a:moveTo>
                  <a:cubicBezTo>
                    <a:pt x="211143" y="93881"/>
                    <a:pt x="211087" y="95042"/>
                    <a:pt x="210971" y="96262"/>
                  </a:cubicBezTo>
                  <a:cubicBezTo>
                    <a:pt x="211087" y="96494"/>
                    <a:pt x="211143" y="96727"/>
                    <a:pt x="211259" y="96959"/>
                  </a:cubicBezTo>
                  <a:cubicBezTo>
                    <a:pt x="211319" y="95738"/>
                    <a:pt x="211435" y="94577"/>
                    <a:pt x="211551" y="93361"/>
                  </a:cubicBezTo>
                  <a:cubicBezTo>
                    <a:pt x="211435" y="93129"/>
                    <a:pt x="211375" y="92897"/>
                    <a:pt x="211259" y="92665"/>
                  </a:cubicBezTo>
                  <a:close/>
                  <a:moveTo>
                    <a:pt x="76066" y="93417"/>
                  </a:moveTo>
                  <a:cubicBezTo>
                    <a:pt x="76010" y="93765"/>
                    <a:pt x="75950" y="94113"/>
                    <a:pt x="75834" y="94461"/>
                  </a:cubicBezTo>
                  <a:cubicBezTo>
                    <a:pt x="76066" y="96146"/>
                    <a:pt x="76298" y="97771"/>
                    <a:pt x="76530" y="99335"/>
                  </a:cubicBezTo>
                  <a:cubicBezTo>
                    <a:pt x="76590" y="99103"/>
                    <a:pt x="76706" y="98871"/>
                    <a:pt x="76762" y="98583"/>
                  </a:cubicBezTo>
                  <a:cubicBezTo>
                    <a:pt x="76474" y="96959"/>
                    <a:pt x="76298" y="95218"/>
                    <a:pt x="76066" y="93417"/>
                  </a:cubicBezTo>
                  <a:close/>
                  <a:moveTo>
                    <a:pt x="210911" y="97014"/>
                  </a:moveTo>
                  <a:cubicBezTo>
                    <a:pt x="210855" y="98175"/>
                    <a:pt x="210739" y="99396"/>
                    <a:pt x="210678" y="100556"/>
                  </a:cubicBezTo>
                  <a:cubicBezTo>
                    <a:pt x="210739" y="100788"/>
                    <a:pt x="210855" y="101020"/>
                    <a:pt x="210971" y="101252"/>
                  </a:cubicBezTo>
                  <a:cubicBezTo>
                    <a:pt x="211027" y="100092"/>
                    <a:pt x="211087" y="98871"/>
                    <a:pt x="211203" y="97655"/>
                  </a:cubicBezTo>
                  <a:cubicBezTo>
                    <a:pt x="211087" y="97479"/>
                    <a:pt x="211027" y="97246"/>
                    <a:pt x="210911" y="97014"/>
                  </a:cubicBezTo>
                  <a:close/>
                  <a:moveTo>
                    <a:pt x="76878" y="99335"/>
                  </a:moveTo>
                  <a:cubicBezTo>
                    <a:pt x="76823" y="99567"/>
                    <a:pt x="76706" y="99799"/>
                    <a:pt x="76646" y="100032"/>
                  </a:cubicBezTo>
                  <a:cubicBezTo>
                    <a:pt x="76823" y="101192"/>
                    <a:pt x="77055" y="102297"/>
                    <a:pt x="77287" y="103397"/>
                  </a:cubicBezTo>
                  <a:cubicBezTo>
                    <a:pt x="77342" y="103225"/>
                    <a:pt x="77458" y="103049"/>
                    <a:pt x="77519" y="102877"/>
                  </a:cubicBezTo>
                  <a:cubicBezTo>
                    <a:pt x="77287" y="101772"/>
                    <a:pt x="77055" y="100556"/>
                    <a:pt x="76878" y="99335"/>
                  </a:cubicBezTo>
                  <a:close/>
                  <a:moveTo>
                    <a:pt x="210623" y="101308"/>
                  </a:moveTo>
                  <a:cubicBezTo>
                    <a:pt x="210562" y="102468"/>
                    <a:pt x="210446" y="103689"/>
                    <a:pt x="210391" y="104850"/>
                  </a:cubicBezTo>
                  <a:cubicBezTo>
                    <a:pt x="210507" y="105082"/>
                    <a:pt x="210623" y="105314"/>
                    <a:pt x="210678" y="105486"/>
                  </a:cubicBezTo>
                  <a:cubicBezTo>
                    <a:pt x="210739" y="104325"/>
                    <a:pt x="210855" y="103165"/>
                    <a:pt x="210911" y="102004"/>
                  </a:cubicBezTo>
                  <a:cubicBezTo>
                    <a:pt x="210795" y="101772"/>
                    <a:pt x="210739" y="101540"/>
                    <a:pt x="210623" y="101308"/>
                  </a:cubicBezTo>
                  <a:close/>
                  <a:moveTo>
                    <a:pt x="77635" y="103457"/>
                  </a:moveTo>
                  <a:cubicBezTo>
                    <a:pt x="77575" y="103573"/>
                    <a:pt x="77458" y="103745"/>
                    <a:pt x="77403" y="103921"/>
                  </a:cubicBezTo>
                  <a:cubicBezTo>
                    <a:pt x="77575" y="104734"/>
                    <a:pt x="77807" y="105602"/>
                    <a:pt x="78039" y="106358"/>
                  </a:cubicBezTo>
                  <a:cubicBezTo>
                    <a:pt x="78099" y="106242"/>
                    <a:pt x="78215" y="106126"/>
                    <a:pt x="78271" y="106010"/>
                  </a:cubicBezTo>
                  <a:cubicBezTo>
                    <a:pt x="78039" y="105198"/>
                    <a:pt x="77867" y="104325"/>
                    <a:pt x="77635" y="103457"/>
                  </a:cubicBezTo>
                  <a:close/>
                  <a:moveTo>
                    <a:pt x="78387" y="106474"/>
                  </a:moveTo>
                  <a:cubicBezTo>
                    <a:pt x="78331" y="106590"/>
                    <a:pt x="78215" y="106646"/>
                    <a:pt x="78155" y="106762"/>
                  </a:cubicBezTo>
                  <a:cubicBezTo>
                    <a:pt x="78331" y="107458"/>
                    <a:pt x="78563" y="108099"/>
                    <a:pt x="78735" y="108735"/>
                  </a:cubicBezTo>
                  <a:cubicBezTo>
                    <a:pt x="78851" y="108679"/>
                    <a:pt x="78911" y="108563"/>
                    <a:pt x="79027" y="108503"/>
                  </a:cubicBezTo>
                  <a:cubicBezTo>
                    <a:pt x="78851" y="107983"/>
                    <a:pt x="78679" y="107458"/>
                    <a:pt x="78503" y="106878"/>
                  </a:cubicBezTo>
                  <a:cubicBezTo>
                    <a:pt x="78503" y="106762"/>
                    <a:pt x="78447" y="106590"/>
                    <a:pt x="78387" y="106474"/>
                  </a:cubicBezTo>
                  <a:close/>
                  <a:moveTo>
                    <a:pt x="210330" y="105602"/>
                  </a:moveTo>
                  <a:cubicBezTo>
                    <a:pt x="210275" y="106762"/>
                    <a:pt x="210214" y="107923"/>
                    <a:pt x="210159" y="109027"/>
                  </a:cubicBezTo>
                  <a:cubicBezTo>
                    <a:pt x="210275" y="109259"/>
                    <a:pt x="210330" y="109491"/>
                    <a:pt x="210446" y="109663"/>
                  </a:cubicBezTo>
                  <a:cubicBezTo>
                    <a:pt x="210507" y="108563"/>
                    <a:pt x="210562" y="107403"/>
                    <a:pt x="210678" y="106242"/>
                  </a:cubicBezTo>
                  <a:cubicBezTo>
                    <a:pt x="210562" y="106010"/>
                    <a:pt x="210446" y="105778"/>
                    <a:pt x="210330" y="105602"/>
                  </a:cubicBezTo>
                  <a:close/>
                  <a:moveTo>
                    <a:pt x="79143" y="108851"/>
                  </a:moveTo>
                  <a:cubicBezTo>
                    <a:pt x="79083" y="108911"/>
                    <a:pt x="78967" y="108967"/>
                    <a:pt x="78851" y="109083"/>
                  </a:cubicBezTo>
                  <a:cubicBezTo>
                    <a:pt x="79083" y="109608"/>
                    <a:pt x="79259" y="110127"/>
                    <a:pt x="79492" y="110652"/>
                  </a:cubicBezTo>
                  <a:cubicBezTo>
                    <a:pt x="79608" y="110592"/>
                    <a:pt x="79663" y="110536"/>
                    <a:pt x="79779" y="110476"/>
                  </a:cubicBezTo>
                  <a:cubicBezTo>
                    <a:pt x="79547" y="109956"/>
                    <a:pt x="79315" y="109375"/>
                    <a:pt x="79143" y="108851"/>
                  </a:cubicBezTo>
                  <a:close/>
                  <a:moveTo>
                    <a:pt x="79895" y="110768"/>
                  </a:moveTo>
                  <a:cubicBezTo>
                    <a:pt x="79779" y="110824"/>
                    <a:pt x="79724" y="110940"/>
                    <a:pt x="79608" y="111000"/>
                  </a:cubicBezTo>
                  <a:cubicBezTo>
                    <a:pt x="79840" y="111404"/>
                    <a:pt x="80011" y="111868"/>
                    <a:pt x="80244" y="112277"/>
                  </a:cubicBezTo>
                  <a:cubicBezTo>
                    <a:pt x="80304" y="112277"/>
                    <a:pt x="80420" y="112216"/>
                    <a:pt x="80536" y="112161"/>
                  </a:cubicBezTo>
                  <a:cubicBezTo>
                    <a:pt x="80304" y="111696"/>
                    <a:pt x="80128" y="111232"/>
                    <a:pt x="79895" y="110768"/>
                  </a:cubicBezTo>
                  <a:close/>
                  <a:moveTo>
                    <a:pt x="80708" y="112448"/>
                  </a:moveTo>
                  <a:cubicBezTo>
                    <a:pt x="80592" y="112509"/>
                    <a:pt x="80476" y="112564"/>
                    <a:pt x="80360" y="112564"/>
                  </a:cubicBezTo>
                  <a:cubicBezTo>
                    <a:pt x="80592" y="112973"/>
                    <a:pt x="80768" y="113321"/>
                    <a:pt x="81000" y="113669"/>
                  </a:cubicBezTo>
                  <a:cubicBezTo>
                    <a:pt x="81116" y="113669"/>
                    <a:pt x="81232" y="113609"/>
                    <a:pt x="81288" y="113609"/>
                  </a:cubicBezTo>
                  <a:cubicBezTo>
                    <a:pt x="81116" y="113261"/>
                    <a:pt x="80884" y="112857"/>
                    <a:pt x="80708" y="112448"/>
                  </a:cubicBezTo>
                  <a:close/>
                  <a:moveTo>
                    <a:pt x="210098" y="109724"/>
                  </a:moveTo>
                  <a:cubicBezTo>
                    <a:pt x="210043" y="110884"/>
                    <a:pt x="209982" y="111984"/>
                    <a:pt x="209927" y="113145"/>
                  </a:cubicBezTo>
                  <a:cubicBezTo>
                    <a:pt x="210043" y="113321"/>
                    <a:pt x="210098" y="113493"/>
                    <a:pt x="210214" y="113725"/>
                  </a:cubicBezTo>
                  <a:cubicBezTo>
                    <a:pt x="210275" y="112625"/>
                    <a:pt x="210330" y="111520"/>
                    <a:pt x="210391" y="110360"/>
                  </a:cubicBezTo>
                  <a:cubicBezTo>
                    <a:pt x="210330" y="110188"/>
                    <a:pt x="210214" y="109956"/>
                    <a:pt x="210098" y="109724"/>
                  </a:cubicBezTo>
                  <a:close/>
                  <a:moveTo>
                    <a:pt x="81520" y="113901"/>
                  </a:moveTo>
                  <a:cubicBezTo>
                    <a:pt x="81404" y="113957"/>
                    <a:pt x="81288" y="113957"/>
                    <a:pt x="81172" y="114017"/>
                  </a:cubicBezTo>
                  <a:cubicBezTo>
                    <a:pt x="81348" y="114305"/>
                    <a:pt x="81580" y="114597"/>
                    <a:pt x="81752" y="114885"/>
                  </a:cubicBezTo>
                  <a:lnTo>
                    <a:pt x="82161" y="114885"/>
                  </a:lnTo>
                  <a:cubicBezTo>
                    <a:pt x="81929" y="114537"/>
                    <a:pt x="81696" y="114249"/>
                    <a:pt x="81520" y="113901"/>
                  </a:cubicBezTo>
                  <a:close/>
                  <a:moveTo>
                    <a:pt x="82332" y="115178"/>
                  </a:moveTo>
                  <a:cubicBezTo>
                    <a:pt x="82216" y="115178"/>
                    <a:pt x="82100" y="115178"/>
                    <a:pt x="81984" y="115233"/>
                  </a:cubicBezTo>
                  <a:cubicBezTo>
                    <a:pt x="82161" y="115465"/>
                    <a:pt x="82332" y="115698"/>
                    <a:pt x="82564" y="115930"/>
                  </a:cubicBezTo>
                  <a:cubicBezTo>
                    <a:pt x="82680" y="115930"/>
                    <a:pt x="82857" y="115990"/>
                    <a:pt x="82973" y="115990"/>
                  </a:cubicBezTo>
                  <a:cubicBezTo>
                    <a:pt x="82797" y="115698"/>
                    <a:pt x="82564" y="115465"/>
                    <a:pt x="82332" y="115178"/>
                  </a:cubicBezTo>
                  <a:close/>
                  <a:moveTo>
                    <a:pt x="82857" y="116278"/>
                  </a:moveTo>
                  <a:cubicBezTo>
                    <a:pt x="82973" y="116454"/>
                    <a:pt x="83145" y="116626"/>
                    <a:pt x="83321" y="116802"/>
                  </a:cubicBezTo>
                  <a:cubicBezTo>
                    <a:pt x="83493" y="116858"/>
                    <a:pt x="83725" y="116918"/>
                    <a:pt x="83901" y="116918"/>
                  </a:cubicBezTo>
                  <a:cubicBezTo>
                    <a:pt x="83669" y="116742"/>
                    <a:pt x="83493" y="116510"/>
                    <a:pt x="83261" y="116278"/>
                  </a:cubicBezTo>
                  <a:close/>
                  <a:moveTo>
                    <a:pt x="209866" y="113785"/>
                  </a:moveTo>
                  <a:cubicBezTo>
                    <a:pt x="209810" y="114885"/>
                    <a:pt x="209750" y="115990"/>
                    <a:pt x="209694" y="117034"/>
                  </a:cubicBezTo>
                  <a:cubicBezTo>
                    <a:pt x="209810" y="117206"/>
                    <a:pt x="209927" y="117383"/>
                    <a:pt x="209982" y="117615"/>
                  </a:cubicBezTo>
                  <a:cubicBezTo>
                    <a:pt x="210043" y="117206"/>
                    <a:pt x="210043" y="116858"/>
                    <a:pt x="210043" y="116510"/>
                  </a:cubicBezTo>
                  <a:cubicBezTo>
                    <a:pt x="210098" y="115814"/>
                    <a:pt x="210159" y="115062"/>
                    <a:pt x="210214" y="114365"/>
                  </a:cubicBezTo>
                  <a:cubicBezTo>
                    <a:pt x="210098" y="114189"/>
                    <a:pt x="209982" y="114017"/>
                    <a:pt x="209866" y="113785"/>
                  </a:cubicBezTo>
                  <a:close/>
                  <a:moveTo>
                    <a:pt x="83725" y="117206"/>
                  </a:moveTo>
                  <a:lnTo>
                    <a:pt x="84017" y="117499"/>
                  </a:lnTo>
                  <a:cubicBezTo>
                    <a:pt x="84305" y="117615"/>
                    <a:pt x="84537" y="117670"/>
                    <a:pt x="84830" y="117731"/>
                  </a:cubicBezTo>
                  <a:cubicBezTo>
                    <a:pt x="84653" y="117615"/>
                    <a:pt x="84482" y="117438"/>
                    <a:pt x="84305" y="117322"/>
                  </a:cubicBezTo>
                  <a:cubicBezTo>
                    <a:pt x="84133" y="117266"/>
                    <a:pt x="83901" y="117266"/>
                    <a:pt x="83725" y="117206"/>
                  </a:cubicBezTo>
                  <a:close/>
                  <a:moveTo>
                    <a:pt x="85117" y="118135"/>
                  </a:moveTo>
                  <a:lnTo>
                    <a:pt x="85117" y="118135"/>
                  </a:lnTo>
                  <a:cubicBezTo>
                    <a:pt x="85122" y="118137"/>
                    <a:pt x="85127" y="118139"/>
                    <a:pt x="85131" y="118141"/>
                  </a:cubicBezTo>
                  <a:lnTo>
                    <a:pt x="85131" y="118141"/>
                  </a:lnTo>
                  <a:cubicBezTo>
                    <a:pt x="85127" y="118139"/>
                    <a:pt x="85122" y="118137"/>
                    <a:pt x="85117" y="118135"/>
                  </a:cubicBezTo>
                  <a:close/>
                  <a:moveTo>
                    <a:pt x="85131" y="118141"/>
                  </a:moveTo>
                  <a:lnTo>
                    <a:pt x="85131" y="118141"/>
                  </a:lnTo>
                  <a:cubicBezTo>
                    <a:pt x="85359" y="118255"/>
                    <a:pt x="85586" y="118368"/>
                    <a:pt x="85814" y="118427"/>
                  </a:cubicBezTo>
                  <a:lnTo>
                    <a:pt x="85466" y="118251"/>
                  </a:lnTo>
                  <a:cubicBezTo>
                    <a:pt x="85354" y="118197"/>
                    <a:pt x="85243" y="118195"/>
                    <a:pt x="85131" y="118141"/>
                  </a:cubicBezTo>
                  <a:close/>
                  <a:moveTo>
                    <a:pt x="123473" y="62897"/>
                  </a:moveTo>
                  <a:cubicBezTo>
                    <a:pt x="119875" y="71484"/>
                    <a:pt x="116278" y="80132"/>
                    <a:pt x="112620" y="88311"/>
                  </a:cubicBezTo>
                  <a:cubicBezTo>
                    <a:pt x="108791" y="97014"/>
                    <a:pt x="105309" y="104966"/>
                    <a:pt x="101712" y="110768"/>
                  </a:cubicBezTo>
                  <a:cubicBezTo>
                    <a:pt x="99971" y="113669"/>
                    <a:pt x="98175" y="115990"/>
                    <a:pt x="96374" y="117615"/>
                  </a:cubicBezTo>
                  <a:cubicBezTo>
                    <a:pt x="95445" y="118367"/>
                    <a:pt x="94517" y="119007"/>
                    <a:pt x="93589" y="119411"/>
                  </a:cubicBezTo>
                  <a:cubicBezTo>
                    <a:pt x="92660" y="119875"/>
                    <a:pt x="91732" y="120052"/>
                    <a:pt x="90748" y="120052"/>
                  </a:cubicBezTo>
                  <a:cubicBezTo>
                    <a:pt x="90168" y="120052"/>
                    <a:pt x="89588" y="119991"/>
                    <a:pt x="89007" y="119875"/>
                  </a:cubicBezTo>
                  <a:cubicBezTo>
                    <a:pt x="88659" y="119759"/>
                    <a:pt x="88311" y="119643"/>
                    <a:pt x="87903" y="119471"/>
                  </a:cubicBezTo>
                  <a:cubicBezTo>
                    <a:pt x="87670" y="119411"/>
                    <a:pt x="87438" y="119295"/>
                    <a:pt x="87206" y="119179"/>
                  </a:cubicBezTo>
                  <a:cubicBezTo>
                    <a:pt x="87151" y="119179"/>
                    <a:pt x="87035" y="119179"/>
                    <a:pt x="86974" y="119123"/>
                  </a:cubicBezTo>
                  <a:cubicBezTo>
                    <a:pt x="86510" y="119007"/>
                    <a:pt x="86046" y="118891"/>
                    <a:pt x="85642" y="118715"/>
                  </a:cubicBezTo>
                  <a:lnTo>
                    <a:pt x="85642" y="118715"/>
                  </a:lnTo>
                  <a:cubicBezTo>
                    <a:pt x="86338" y="119179"/>
                    <a:pt x="87035" y="119527"/>
                    <a:pt x="87786" y="119819"/>
                  </a:cubicBezTo>
                  <a:cubicBezTo>
                    <a:pt x="88135" y="119936"/>
                    <a:pt x="88543" y="120052"/>
                    <a:pt x="88947" y="120168"/>
                  </a:cubicBezTo>
                  <a:cubicBezTo>
                    <a:pt x="89063" y="120223"/>
                    <a:pt x="89179" y="120223"/>
                    <a:pt x="89355" y="120284"/>
                  </a:cubicBezTo>
                  <a:cubicBezTo>
                    <a:pt x="89820" y="120339"/>
                    <a:pt x="90284" y="120400"/>
                    <a:pt x="90748" y="120400"/>
                  </a:cubicBezTo>
                  <a:cubicBezTo>
                    <a:pt x="91732" y="120400"/>
                    <a:pt x="92776" y="120168"/>
                    <a:pt x="93705" y="119759"/>
                  </a:cubicBezTo>
                  <a:cubicBezTo>
                    <a:pt x="95445" y="118947"/>
                    <a:pt x="97070" y="117554"/>
                    <a:pt x="98639" y="115698"/>
                  </a:cubicBezTo>
                  <a:cubicBezTo>
                    <a:pt x="101016" y="112857"/>
                    <a:pt x="103337" y="108911"/>
                    <a:pt x="105718" y="104269"/>
                  </a:cubicBezTo>
                  <a:cubicBezTo>
                    <a:pt x="108039" y="99567"/>
                    <a:pt x="110415" y="94174"/>
                    <a:pt x="112968" y="88487"/>
                  </a:cubicBezTo>
                  <a:cubicBezTo>
                    <a:pt x="116450" y="80480"/>
                    <a:pt x="119991" y="72065"/>
                    <a:pt x="123473" y="63709"/>
                  </a:cubicBezTo>
                  <a:lnTo>
                    <a:pt x="123473" y="62897"/>
                  </a:lnTo>
                  <a:close/>
                  <a:moveTo>
                    <a:pt x="209634" y="117670"/>
                  </a:moveTo>
                  <a:cubicBezTo>
                    <a:pt x="209578" y="118715"/>
                    <a:pt x="209518" y="119759"/>
                    <a:pt x="209462" y="120748"/>
                  </a:cubicBezTo>
                  <a:cubicBezTo>
                    <a:pt x="209578" y="120920"/>
                    <a:pt x="209634" y="121096"/>
                    <a:pt x="209750" y="121268"/>
                  </a:cubicBezTo>
                  <a:cubicBezTo>
                    <a:pt x="209810" y="120284"/>
                    <a:pt x="209866" y="119239"/>
                    <a:pt x="209982" y="118195"/>
                  </a:cubicBezTo>
                  <a:lnTo>
                    <a:pt x="209634" y="117670"/>
                  </a:lnTo>
                  <a:close/>
                  <a:moveTo>
                    <a:pt x="209402" y="121384"/>
                  </a:moveTo>
                  <a:cubicBezTo>
                    <a:pt x="209346" y="122372"/>
                    <a:pt x="209286" y="123301"/>
                    <a:pt x="209230" y="124285"/>
                  </a:cubicBezTo>
                  <a:cubicBezTo>
                    <a:pt x="209286" y="124461"/>
                    <a:pt x="209402" y="124577"/>
                    <a:pt x="209518" y="124749"/>
                  </a:cubicBezTo>
                  <a:cubicBezTo>
                    <a:pt x="209578" y="123821"/>
                    <a:pt x="209634" y="122837"/>
                    <a:pt x="209694" y="121848"/>
                  </a:cubicBezTo>
                  <a:cubicBezTo>
                    <a:pt x="209634" y="121676"/>
                    <a:pt x="209518" y="121500"/>
                    <a:pt x="209402" y="121384"/>
                  </a:cubicBezTo>
                  <a:close/>
                  <a:moveTo>
                    <a:pt x="209170" y="124865"/>
                  </a:moveTo>
                  <a:cubicBezTo>
                    <a:pt x="209114" y="125793"/>
                    <a:pt x="208998" y="126666"/>
                    <a:pt x="208938" y="127594"/>
                  </a:cubicBezTo>
                  <a:cubicBezTo>
                    <a:pt x="209054" y="127711"/>
                    <a:pt x="209114" y="127882"/>
                    <a:pt x="209230" y="127998"/>
                  </a:cubicBezTo>
                  <a:cubicBezTo>
                    <a:pt x="209286" y="127130"/>
                    <a:pt x="209402" y="126202"/>
                    <a:pt x="209462" y="125329"/>
                  </a:cubicBezTo>
                  <a:cubicBezTo>
                    <a:pt x="209346" y="125158"/>
                    <a:pt x="209286" y="124981"/>
                    <a:pt x="209170" y="124865"/>
                  </a:cubicBezTo>
                  <a:close/>
                  <a:moveTo>
                    <a:pt x="208882" y="128114"/>
                  </a:moveTo>
                  <a:cubicBezTo>
                    <a:pt x="208822" y="128695"/>
                    <a:pt x="208766" y="129335"/>
                    <a:pt x="208706" y="129915"/>
                  </a:cubicBezTo>
                  <a:cubicBezTo>
                    <a:pt x="208706" y="130147"/>
                    <a:pt x="208650" y="130435"/>
                    <a:pt x="208650" y="130667"/>
                  </a:cubicBezTo>
                  <a:cubicBezTo>
                    <a:pt x="208706" y="130783"/>
                    <a:pt x="208822" y="130899"/>
                    <a:pt x="208938" y="131076"/>
                  </a:cubicBezTo>
                  <a:cubicBezTo>
                    <a:pt x="208998" y="130203"/>
                    <a:pt x="209114" y="129391"/>
                    <a:pt x="209170" y="128523"/>
                  </a:cubicBezTo>
                  <a:cubicBezTo>
                    <a:pt x="209114" y="128407"/>
                    <a:pt x="208998" y="128230"/>
                    <a:pt x="208882" y="128114"/>
                  </a:cubicBezTo>
                  <a:close/>
                  <a:moveTo>
                    <a:pt x="208590" y="131132"/>
                  </a:moveTo>
                  <a:cubicBezTo>
                    <a:pt x="208474" y="131944"/>
                    <a:pt x="208418" y="132756"/>
                    <a:pt x="208302" y="133513"/>
                  </a:cubicBezTo>
                  <a:cubicBezTo>
                    <a:pt x="208418" y="133629"/>
                    <a:pt x="208474" y="133745"/>
                    <a:pt x="208590" y="133861"/>
                  </a:cubicBezTo>
                  <a:cubicBezTo>
                    <a:pt x="208706" y="133104"/>
                    <a:pt x="208766" y="132292"/>
                    <a:pt x="208882" y="131540"/>
                  </a:cubicBezTo>
                  <a:cubicBezTo>
                    <a:pt x="208766" y="131424"/>
                    <a:pt x="208706" y="131248"/>
                    <a:pt x="208590" y="131132"/>
                  </a:cubicBezTo>
                  <a:close/>
                  <a:moveTo>
                    <a:pt x="208242" y="133977"/>
                  </a:moveTo>
                  <a:cubicBezTo>
                    <a:pt x="208125" y="134729"/>
                    <a:pt x="208070" y="135425"/>
                    <a:pt x="207954" y="136182"/>
                  </a:cubicBezTo>
                  <a:lnTo>
                    <a:pt x="208242" y="136470"/>
                  </a:lnTo>
                  <a:cubicBezTo>
                    <a:pt x="208358" y="135773"/>
                    <a:pt x="208418" y="135021"/>
                    <a:pt x="208534" y="134325"/>
                  </a:cubicBezTo>
                  <a:cubicBezTo>
                    <a:pt x="208418" y="134209"/>
                    <a:pt x="208358" y="134093"/>
                    <a:pt x="208242" y="133977"/>
                  </a:cubicBezTo>
                  <a:close/>
                  <a:moveTo>
                    <a:pt x="207893" y="136586"/>
                  </a:moveTo>
                  <a:cubicBezTo>
                    <a:pt x="207777" y="137282"/>
                    <a:pt x="207661" y="137922"/>
                    <a:pt x="207545" y="138558"/>
                  </a:cubicBezTo>
                  <a:cubicBezTo>
                    <a:pt x="207606" y="138674"/>
                    <a:pt x="207722" y="138735"/>
                    <a:pt x="207838" y="138851"/>
                  </a:cubicBezTo>
                  <a:cubicBezTo>
                    <a:pt x="207954" y="138210"/>
                    <a:pt x="208070" y="137514"/>
                    <a:pt x="208186" y="136878"/>
                  </a:cubicBezTo>
                  <a:lnTo>
                    <a:pt x="207893" y="136586"/>
                  </a:lnTo>
                  <a:close/>
                  <a:moveTo>
                    <a:pt x="207490" y="138967"/>
                  </a:moveTo>
                  <a:cubicBezTo>
                    <a:pt x="207374" y="139603"/>
                    <a:pt x="207197" y="140183"/>
                    <a:pt x="207081" y="140824"/>
                  </a:cubicBezTo>
                  <a:cubicBezTo>
                    <a:pt x="207197" y="140879"/>
                    <a:pt x="207313" y="140940"/>
                    <a:pt x="207374" y="140995"/>
                  </a:cubicBezTo>
                  <a:cubicBezTo>
                    <a:pt x="207545" y="140415"/>
                    <a:pt x="207661" y="139835"/>
                    <a:pt x="207777" y="139199"/>
                  </a:cubicBezTo>
                  <a:cubicBezTo>
                    <a:pt x="207661" y="139139"/>
                    <a:pt x="207545" y="139023"/>
                    <a:pt x="207490" y="138967"/>
                  </a:cubicBezTo>
                  <a:close/>
                  <a:moveTo>
                    <a:pt x="207025" y="141172"/>
                  </a:moveTo>
                  <a:cubicBezTo>
                    <a:pt x="206909" y="141752"/>
                    <a:pt x="206793" y="142272"/>
                    <a:pt x="206617" y="142796"/>
                  </a:cubicBezTo>
                  <a:cubicBezTo>
                    <a:pt x="206733" y="142852"/>
                    <a:pt x="206849" y="142912"/>
                    <a:pt x="206909" y="143028"/>
                  </a:cubicBezTo>
                  <a:cubicBezTo>
                    <a:pt x="207025" y="142564"/>
                    <a:pt x="207141" y="142100"/>
                    <a:pt x="207257" y="141576"/>
                  </a:cubicBezTo>
                  <a:cubicBezTo>
                    <a:pt x="207257" y="141520"/>
                    <a:pt x="207313" y="141460"/>
                    <a:pt x="207313" y="141343"/>
                  </a:cubicBezTo>
                  <a:cubicBezTo>
                    <a:pt x="207197" y="141288"/>
                    <a:pt x="207141" y="141227"/>
                    <a:pt x="207025" y="141172"/>
                  </a:cubicBezTo>
                  <a:close/>
                  <a:moveTo>
                    <a:pt x="206561" y="143145"/>
                  </a:moveTo>
                  <a:cubicBezTo>
                    <a:pt x="206385" y="143664"/>
                    <a:pt x="206269" y="144189"/>
                    <a:pt x="206097" y="144653"/>
                  </a:cubicBezTo>
                  <a:lnTo>
                    <a:pt x="206445" y="144825"/>
                  </a:lnTo>
                  <a:cubicBezTo>
                    <a:pt x="206561" y="144305"/>
                    <a:pt x="206677" y="143841"/>
                    <a:pt x="206849" y="143316"/>
                  </a:cubicBezTo>
                  <a:cubicBezTo>
                    <a:pt x="206733" y="143261"/>
                    <a:pt x="206617" y="143200"/>
                    <a:pt x="206561" y="143145"/>
                  </a:cubicBezTo>
                  <a:close/>
                  <a:moveTo>
                    <a:pt x="206037" y="144941"/>
                  </a:moveTo>
                  <a:cubicBezTo>
                    <a:pt x="205865" y="145405"/>
                    <a:pt x="205749" y="145869"/>
                    <a:pt x="205572" y="146333"/>
                  </a:cubicBezTo>
                  <a:cubicBezTo>
                    <a:pt x="205689" y="146333"/>
                    <a:pt x="205749" y="146394"/>
                    <a:pt x="205865" y="146449"/>
                  </a:cubicBezTo>
                  <a:cubicBezTo>
                    <a:pt x="206037" y="145985"/>
                    <a:pt x="206153" y="145581"/>
                    <a:pt x="206329" y="145117"/>
                  </a:cubicBezTo>
                  <a:cubicBezTo>
                    <a:pt x="206213" y="145057"/>
                    <a:pt x="206097" y="145001"/>
                    <a:pt x="206037" y="144941"/>
                  </a:cubicBezTo>
                  <a:close/>
                  <a:moveTo>
                    <a:pt x="205456" y="146626"/>
                  </a:moveTo>
                  <a:cubicBezTo>
                    <a:pt x="205285" y="147030"/>
                    <a:pt x="205169" y="147378"/>
                    <a:pt x="204992" y="147726"/>
                  </a:cubicBezTo>
                  <a:lnTo>
                    <a:pt x="204992" y="147786"/>
                  </a:lnTo>
                  <a:cubicBezTo>
                    <a:pt x="205108" y="147842"/>
                    <a:pt x="205169" y="147842"/>
                    <a:pt x="205285" y="147902"/>
                  </a:cubicBezTo>
                  <a:cubicBezTo>
                    <a:pt x="205456" y="147494"/>
                    <a:pt x="205633" y="147146"/>
                    <a:pt x="205749" y="146742"/>
                  </a:cubicBezTo>
                  <a:cubicBezTo>
                    <a:pt x="205633" y="146682"/>
                    <a:pt x="205572" y="146682"/>
                    <a:pt x="205456" y="146626"/>
                  </a:cubicBezTo>
                  <a:close/>
                  <a:moveTo>
                    <a:pt x="204821" y="148134"/>
                  </a:moveTo>
                  <a:cubicBezTo>
                    <a:pt x="204704" y="148483"/>
                    <a:pt x="204528" y="148831"/>
                    <a:pt x="204356" y="149118"/>
                  </a:cubicBezTo>
                  <a:cubicBezTo>
                    <a:pt x="204472" y="149179"/>
                    <a:pt x="204588" y="149179"/>
                    <a:pt x="204704" y="149179"/>
                  </a:cubicBezTo>
                  <a:cubicBezTo>
                    <a:pt x="204876" y="148886"/>
                    <a:pt x="204992" y="148538"/>
                    <a:pt x="205169" y="148190"/>
                  </a:cubicBezTo>
                  <a:cubicBezTo>
                    <a:pt x="205053" y="148190"/>
                    <a:pt x="204937" y="148134"/>
                    <a:pt x="204821" y="148134"/>
                  </a:cubicBezTo>
                  <a:close/>
                  <a:moveTo>
                    <a:pt x="204180" y="149467"/>
                  </a:moveTo>
                  <a:lnTo>
                    <a:pt x="203660" y="150339"/>
                  </a:lnTo>
                  <a:lnTo>
                    <a:pt x="204064" y="150339"/>
                  </a:lnTo>
                  <a:cubicBezTo>
                    <a:pt x="204240" y="150047"/>
                    <a:pt x="204356" y="149815"/>
                    <a:pt x="204528" y="149527"/>
                  </a:cubicBezTo>
                  <a:cubicBezTo>
                    <a:pt x="204412" y="149467"/>
                    <a:pt x="204296" y="149467"/>
                    <a:pt x="204180" y="149467"/>
                  </a:cubicBezTo>
                  <a:close/>
                  <a:moveTo>
                    <a:pt x="203428" y="150687"/>
                  </a:moveTo>
                  <a:cubicBezTo>
                    <a:pt x="203312" y="150920"/>
                    <a:pt x="203136" y="151152"/>
                    <a:pt x="202964" y="151384"/>
                  </a:cubicBezTo>
                  <a:cubicBezTo>
                    <a:pt x="203080" y="151323"/>
                    <a:pt x="203252" y="151323"/>
                    <a:pt x="203428" y="151323"/>
                  </a:cubicBezTo>
                  <a:lnTo>
                    <a:pt x="203600" y="150975"/>
                  </a:lnTo>
                  <a:cubicBezTo>
                    <a:pt x="203716" y="150920"/>
                    <a:pt x="203776" y="150803"/>
                    <a:pt x="203832" y="150687"/>
                  </a:cubicBezTo>
                  <a:close/>
                  <a:moveTo>
                    <a:pt x="203136" y="151671"/>
                  </a:moveTo>
                  <a:lnTo>
                    <a:pt x="203136" y="151671"/>
                  </a:lnTo>
                  <a:cubicBezTo>
                    <a:pt x="202964" y="151732"/>
                    <a:pt x="202787" y="151732"/>
                    <a:pt x="202671" y="151732"/>
                  </a:cubicBezTo>
                  <a:lnTo>
                    <a:pt x="202151" y="152252"/>
                  </a:lnTo>
                  <a:cubicBezTo>
                    <a:pt x="202384" y="152196"/>
                    <a:pt x="202616" y="152136"/>
                    <a:pt x="202787" y="152080"/>
                  </a:cubicBezTo>
                  <a:cubicBezTo>
                    <a:pt x="202903" y="151904"/>
                    <a:pt x="203020" y="151788"/>
                    <a:pt x="203136" y="151671"/>
                  </a:cubicBezTo>
                  <a:close/>
                  <a:moveTo>
                    <a:pt x="202151" y="152600"/>
                  </a:moveTo>
                  <a:lnTo>
                    <a:pt x="202151" y="152600"/>
                  </a:lnTo>
                  <a:cubicBezTo>
                    <a:pt x="201975" y="152660"/>
                    <a:pt x="201859" y="152660"/>
                    <a:pt x="201743" y="152716"/>
                  </a:cubicBezTo>
                  <a:cubicBezTo>
                    <a:pt x="201627" y="152776"/>
                    <a:pt x="201571" y="152832"/>
                    <a:pt x="201511" y="152892"/>
                  </a:cubicBezTo>
                  <a:cubicBezTo>
                    <a:pt x="201455" y="152892"/>
                    <a:pt x="201395" y="152948"/>
                    <a:pt x="201395" y="153008"/>
                  </a:cubicBezTo>
                  <a:cubicBezTo>
                    <a:pt x="201627" y="152892"/>
                    <a:pt x="201859" y="152776"/>
                    <a:pt x="202151" y="152600"/>
                  </a:cubicBezTo>
                  <a:close/>
                  <a:moveTo>
                    <a:pt x="170026" y="80697"/>
                  </a:moveTo>
                  <a:lnTo>
                    <a:pt x="170026" y="80697"/>
                  </a:lnTo>
                  <a:cubicBezTo>
                    <a:pt x="170063" y="80992"/>
                    <a:pt x="170092" y="81286"/>
                    <a:pt x="170123" y="81580"/>
                  </a:cubicBezTo>
                  <a:cubicBezTo>
                    <a:pt x="170527" y="85238"/>
                    <a:pt x="170935" y="89007"/>
                    <a:pt x="171399" y="92781"/>
                  </a:cubicBezTo>
                  <a:cubicBezTo>
                    <a:pt x="171803" y="95914"/>
                    <a:pt x="172267" y="99103"/>
                    <a:pt x="172732" y="102297"/>
                  </a:cubicBezTo>
                  <a:cubicBezTo>
                    <a:pt x="174649" y="115001"/>
                    <a:pt x="176854" y="127478"/>
                    <a:pt x="180219" y="137110"/>
                  </a:cubicBezTo>
                  <a:cubicBezTo>
                    <a:pt x="181899" y="141924"/>
                    <a:pt x="183872" y="146046"/>
                    <a:pt x="186193" y="149118"/>
                  </a:cubicBezTo>
                  <a:cubicBezTo>
                    <a:pt x="187414" y="150627"/>
                    <a:pt x="188690" y="151904"/>
                    <a:pt x="190083" y="152892"/>
                  </a:cubicBezTo>
                  <a:cubicBezTo>
                    <a:pt x="191475" y="153821"/>
                    <a:pt x="192984" y="154517"/>
                    <a:pt x="194609" y="154805"/>
                  </a:cubicBezTo>
                  <a:cubicBezTo>
                    <a:pt x="195305" y="154981"/>
                    <a:pt x="195941" y="155037"/>
                    <a:pt x="196581" y="155037"/>
                  </a:cubicBezTo>
                  <a:cubicBezTo>
                    <a:pt x="197278" y="155037"/>
                    <a:pt x="197974" y="154921"/>
                    <a:pt x="198610" y="154749"/>
                  </a:cubicBezTo>
                  <a:cubicBezTo>
                    <a:pt x="199018" y="154689"/>
                    <a:pt x="199422" y="154517"/>
                    <a:pt x="199770" y="154341"/>
                  </a:cubicBezTo>
                  <a:cubicBezTo>
                    <a:pt x="200118" y="154224"/>
                    <a:pt x="200411" y="154053"/>
                    <a:pt x="200699" y="153876"/>
                  </a:cubicBezTo>
                  <a:cubicBezTo>
                    <a:pt x="200991" y="153705"/>
                    <a:pt x="201279" y="153528"/>
                    <a:pt x="201571" y="153296"/>
                  </a:cubicBezTo>
                  <a:lnTo>
                    <a:pt x="201571" y="153296"/>
                  </a:lnTo>
                  <a:cubicBezTo>
                    <a:pt x="201163" y="153472"/>
                    <a:pt x="200759" y="153589"/>
                    <a:pt x="200350" y="153705"/>
                  </a:cubicBezTo>
                  <a:cubicBezTo>
                    <a:pt x="200118" y="153821"/>
                    <a:pt x="199886" y="153992"/>
                    <a:pt x="199598" y="154053"/>
                  </a:cubicBezTo>
                  <a:cubicBezTo>
                    <a:pt x="198726" y="154457"/>
                    <a:pt x="197681" y="154689"/>
                    <a:pt x="196581" y="154689"/>
                  </a:cubicBezTo>
                  <a:cubicBezTo>
                    <a:pt x="196001" y="154689"/>
                    <a:pt x="195305" y="154633"/>
                    <a:pt x="194664" y="154517"/>
                  </a:cubicBezTo>
                  <a:cubicBezTo>
                    <a:pt x="193100" y="154169"/>
                    <a:pt x="191591" y="153528"/>
                    <a:pt x="190255" y="152600"/>
                  </a:cubicBezTo>
                  <a:cubicBezTo>
                    <a:pt x="187878" y="150975"/>
                    <a:pt x="185845" y="148367"/>
                    <a:pt x="184048" y="145057"/>
                  </a:cubicBezTo>
                  <a:cubicBezTo>
                    <a:pt x="181319" y="140127"/>
                    <a:pt x="179175" y="133629"/>
                    <a:pt x="177434" y="126202"/>
                  </a:cubicBezTo>
                  <a:cubicBezTo>
                    <a:pt x="175693" y="118831"/>
                    <a:pt x="174301" y="110592"/>
                    <a:pt x="173080" y="102236"/>
                  </a:cubicBezTo>
                  <a:cubicBezTo>
                    <a:pt x="172384" y="97655"/>
                    <a:pt x="171803" y="93185"/>
                    <a:pt x="171283" y="88775"/>
                  </a:cubicBezTo>
                  <a:cubicBezTo>
                    <a:pt x="170810" y="86004"/>
                    <a:pt x="170436" y="83324"/>
                    <a:pt x="170026" y="8069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3" name="Google Shape;43;p5"/>
            <p:cNvSpPr/>
            <p:nvPr/>
          </p:nvSpPr>
          <p:spPr>
            <a:xfrm>
              <a:off x="265725" y="984325"/>
              <a:ext cx="7112100" cy="3794700"/>
            </a:xfrm>
            <a:custGeom>
              <a:avLst/>
              <a:gdLst/>
              <a:ahLst/>
              <a:cxnLst/>
              <a:rect l="l" t="t" r="r" b="b"/>
              <a:pathLst>
                <a:path w="284484" h="151788" extrusionOk="0">
                  <a:moveTo>
                    <a:pt x="144593" y="14855"/>
                  </a:moveTo>
                  <a:cubicBezTo>
                    <a:pt x="144477" y="14855"/>
                    <a:pt x="144417" y="14910"/>
                    <a:pt x="144361" y="14971"/>
                  </a:cubicBezTo>
                  <a:cubicBezTo>
                    <a:pt x="144417" y="14971"/>
                    <a:pt x="144417" y="14971"/>
                    <a:pt x="144477" y="14910"/>
                  </a:cubicBezTo>
                  <a:cubicBezTo>
                    <a:pt x="144533" y="14910"/>
                    <a:pt x="144533" y="14855"/>
                    <a:pt x="144593" y="14855"/>
                  </a:cubicBezTo>
                  <a:close/>
                  <a:moveTo>
                    <a:pt x="143953" y="15491"/>
                  </a:moveTo>
                  <a:lnTo>
                    <a:pt x="143953" y="15491"/>
                  </a:lnTo>
                  <a:cubicBezTo>
                    <a:pt x="143781" y="15607"/>
                    <a:pt x="143605" y="15667"/>
                    <a:pt x="143433" y="15783"/>
                  </a:cubicBezTo>
                  <a:cubicBezTo>
                    <a:pt x="143433" y="15839"/>
                    <a:pt x="143372" y="15899"/>
                    <a:pt x="143317" y="15899"/>
                  </a:cubicBezTo>
                  <a:lnTo>
                    <a:pt x="143488" y="15899"/>
                  </a:lnTo>
                  <a:cubicBezTo>
                    <a:pt x="143549" y="15839"/>
                    <a:pt x="143665" y="15839"/>
                    <a:pt x="143721" y="15783"/>
                  </a:cubicBezTo>
                  <a:cubicBezTo>
                    <a:pt x="143781" y="15723"/>
                    <a:pt x="143897" y="15607"/>
                    <a:pt x="143953" y="15491"/>
                  </a:cubicBezTo>
                  <a:close/>
                  <a:moveTo>
                    <a:pt x="143372" y="16247"/>
                  </a:moveTo>
                  <a:lnTo>
                    <a:pt x="143372" y="16247"/>
                  </a:lnTo>
                  <a:cubicBezTo>
                    <a:pt x="143201" y="16363"/>
                    <a:pt x="143024" y="16419"/>
                    <a:pt x="142853" y="16479"/>
                  </a:cubicBezTo>
                  <a:cubicBezTo>
                    <a:pt x="142737" y="16595"/>
                    <a:pt x="142676" y="16711"/>
                    <a:pt x="142560" y="16827"/>
                  </a:cubicBezTo>
                  <a:cubicBezTo>
                    <a:pt x="142737" y="16767"/>
                    <a:pt x="142853" y="16711"/>
                    <a:pt x="143024" y="16711"/>
                  </a:cubicBezTo>
                  <a:cubicBezTo>
                    <a:pt x="143140" y="16535"/>
                    <a:pt x="143256" y="16419"/>
                    <a:pt x="143372" y="16247"/>
                  </a:cubicBezTo>
                  <a:close/>
                  <a:moveTo>
                    <a:pt x="142737" y="17115"/>
                  </a:moveTo>
                  <a:cubicBezTo>
                    <a:pt x="142620" y="17115"/>
                    <a:pt x="142504" y="17176"/>
                    <a:pt x="142388" y="17231"/>
                  </a:cubicBezTo>
                  <a:lnTo>
                    <a:pt x="142388" y="17176"/>
                  </a:lnTo>
                  <a:cubicBezTo>
                    <a:pt x="142328" y="17231"/>
                    <a:pt x="142272" y="17231"/>
                    <a:pt x="142212" y="17231"/>
                  </a:cubicBezTo>
                  <a:cubicBezTo>
                    <a:pt x="142212" y="17292"/>
                    <a:pt x="142156" y="17347"/>
                    <a:pt x="142156" y="17347"/>
                  </a:cubicBezTo>
                  <a:cubicBezTo>
                    <a:pt x="142096" y="17408"/>
                    <a:pt x="142040" y="17524"/>
                    <a:pt x="141980" y="17579"/>
                  </a:cubicBezTo>
                  <a:lnTo>
                    <a:pt x="141864" y="17695"/>
                  </a:lnTo>
                  <a:cubicBezTo>
                    <a:pt x="142040" y="17695"/>
                    <a:pt x="142212" y="17640"/>
                    <a:pt x="142328" y="17640"/>
                  </a:cubicBezTo>
                  <a:cubicBezTo>
                    <a:pt x="142444" y="17463"/>
                    <a:pt x="142560" y="17292"/>
                    <a:pt x="142737" y="17115"/>
                  </a:cubicBezTo>
                  <a:close/>
                  <a:moveTo>
                    <a:pt x="142096" y="17988"/>
                  </a:moveTo>
                  <a:cubicBezTo>
                    <a:pt x="141924" y="18044"/>
                    <a:pt x="141748" y="18044"/>
                    <a:pt x="141632" y="18104"/>
                  </a:cubicBezTo>
                  <a:cubicBezTo>
                    <a:pt x="141516" y="18276"/>
                    <a:pt x="141400" y="18452"/>
                    <a:pt x="141228" y="18684"/>
                  </a:cubicBezTo>
                  <a:cubicBezTo>
                    <a:pt x="141344" y="18624"/>
                    <a:pt x="141460" y="18624"/>
                    <a:pt x="141516" y="18624"/>
                  </a:cubicBezTo>
                  <a:lnTo>
                    <a:pt x="141632" y="18624"/>
                  </a:lnTo>
                  <a:cubicBezTo>
                    <a:pt x="141808" y="18452"/>
                    <a:pt x="141924" y="18220"/>
                    <a:pt x="142096" y="17988"/>
                  </a:cubicBezTo>
                  <a:close/>
                  <a:moveTo>
                    <a:pt x="141460" y="18972"/>
                  </a:moveTo>
                  <a:cubicBezTo>
                    <a:pt x="141284" y="18972"/>
                    <a:pt x="141168" y="18972"/>
                    <a:pt x="141052" y="19032"/>
                  </a:cubicBezTo>
                  <a:cubicBezTo>
                    <a:pt x="140880" y="19204"/>
                    <a:pt x="140764" y="19436"/>
                    <a:pt x="140587" y="19668"/>
                  </a:cubicBezTo>
                  <a:cubicBezTo>
                    <a:pt x="140764" y="19668"/>
                    <a:pt x="140880" y="19729"/>
                    <a:pt x="140996" y="19729"/>
                  </a:cubicBezTo>
                  <a:cubicBezTo>
                    <a:pt x="141112" y="19497"/>
                    <a:pt x="141284" y="19204"/>
                    <a:pt x="141460" y="18972"/>
                  </a:cubicBezTo>
                  <a:close/>
                  <a:moveTo>
                    <a:pt x="140416" y="20016"/>
                  </a:moveTo>
                  <a:cubicBezTo>
                    <a:pt x="140239" y="20248"/>
                    <a:pt x="140123" y="20541"/>
                    <a:pt x="139951" y="20773"/>
                  </a:cubicBezTo>
                  <a:cubicBezTo>
                    <a:pt x="140067" y="20773"/>
                    <a:pt x="140184" y="20829"/>
                    <a:pt x="140300" y="20889"/>
                  </a:cubicBezTo>
                  <a:cubicBezTo>
                    <a:pt x="140471" y="20597"/>
                    <a:pt x="140648" y="20309"/>
                    <a:pt x="140764" y="20016"/>
                  </a:cubicBezTo>
                  <a:close/>
                  <a:moveTo>
                    <a:pt x="139775" y="21061"/>
                  </a:moveTo>
                  <a:cubicBezTo>
                    <a:pt x="139603" y="21353"/>
                    <a:pt x="139427" y="21641"/>
                    <a:pt x="139311" y="21933"/>
                  </a:cubicBezTo>
                  <a:cubicBezTo>
                    <a:pt x="139371" y="21989"/>
                    <a:pt x="139487" y="22049"/>
                    <a:pt x="139603" y="22105"/>
                  </a:cubicBezTo>
                  <a:cubicBezTo>
                    <a:pt x="139775" y="21757"/>
                    <a:pt x="139951" y="21469"/>
                    <a:pt x="140123" y="21177"/>
                  </a:cubicBezTo>
                  <a:cubicBezTo>
                    <a:pt x="140007" y="21121"/>
                    <a:pt x="139891" y="21121"/>
                    <a:pt x="139775" y="21061"/>
                  </a:cubicBezTo>
                  <a:close/>
                  <a:moveTo>
                    <a:pt x="139139" y="22221"/>
                  </a:moveTo>
                  <a:cubicBezTo>
                    <a:pt x="138963" y="22569"/>
                    <a:pt x="138791" y="22918"/>
                    <a:pt x="138615" y="23210"/>
                  </a:cubicBezTo>
                  <a:cubicBezTo>
                    <a:pt x="138675" y="23266"/>
                    <a:pt x="138731" y="23326"/>
                    <a:pt x="138791" y="23326"/>
                  </a:cubicBezTo>
                  <a:cubicBezTo>
                    <a:pt x="138847" y="23382"/>
                    <a:pt x="138847" y="23382"/>
                    <a:pt x="138907" y="23382"/>
                  </a:cubicBezTo>
                  <a:cubicBezTo>
                    <a:pt x="139079" y="23034"/>
                    <a:pt x="139255" y="22685"/>
                    <a:pt x="139427" y="22398"/>
                  </a:cubicBezTo>
                  <a:cubicBezTo>
                    <a:pt x="139311" y="22337"/>
                    <a:pt x="139255" y="22282"/>
                    <a:pt x="139139" y="22221"/>
                  </a:cubicBezTo>
                  <a:close/>
                  <a:moveTo>
                    <a:pt x="138443" y="23498"/>
                  </a:moveTo>
                  <a:cubicBezTo>
                    <a:pt x="138266" y="23846"/>
                    <a:pt x="138095" y="24194"/>
                    <a:pt x="137863" y="24602"/>
                  </a:cubicBezTo>
                  <a:lnTo>
                    <a:pt x="137918" y="24602"/>
                  </a:lnTo>
                  <a:cubicBezTo>
                    <a:pt x="138034" y="24658"/>
                    <a:pt x="138095" y="24719"/>
                    <a:pt x="138150" y="24774"/>
                  </a:cubicBezTo>
                  <a:cubicBezTo>
                    <a:pt x="138211" y="24602"/>
                    <a:pt x="138327" y="24486"/>
                    <a:pt x="138382" y="24310"/>
                  </a:cubicBezTo>
                  <a:cubicBezTo>
                    <a:pt x="138499" y="24078"/>
                    <a:pt x="138615" y="23906"/>
                    <a:pt x="138731" y="23674"/>
                  </a:cubicBezTo>
                  <a:cubicBezTo>
                    <a:pt x="138615" y="23614"/>
                    <a:pt x="138559" y="23558"/>
                    <a:pt x="138443" y="23498"/>
                  </a:cubicBezTo>
                  <a:close/>
                  <a:moveTo>
                    <a:pt x="137747" y="24890"/>
                  </a:moveTo>
                  <a:cubicBezTo>
                    <a:pt x="137570" y="25238"/>
                    <a:pt x="137338" y="25647"/>
                    <a:pt x="137166" y="25995"/>
                  </a:cubicBezTo>
                  <a:cubicBezTo>
                    <a:pt x="137222" y="26111"/>
                    <a:pt x="137338" y="26167"/>
                    <a:pt x="137398" y="26283"/>
                  </a:cubicBezTo>
                  <a:cubicBezTo>
                    <a:pt x="137570" y="25879"/>
                    <a:pt x="137802" y="25470"/>
                    <a:pt x="137979" y="25122"/>
                  </a:cubicBezTo>
                  <a:cubicBezTo>
                    <a:pt x="137918" y="25006"/>
                    <a:pt x="137802" y="24951"/>
                    <a:pt x="137747" y="24890"/>
                  </a:cubicBezTo>
                  <a:close/>
                  <a:moveTo>
                    <a:pt x="136990" y="26343"/>
                  </a:moveTo>
                  <a:cubicBezTo>
                    <a:pt x="136818" y="26747"/>
                    <a:pt x="136586" y="27155"/>
                    <a:pt x="136410" y="27559"/>
                  </a:cubicBezTo>
                  <a:cubicBezTo>
                    <a:pt x="136470" y="27675"/>
                    <a:pt x="136586" y="27736"/>
                    <a:pt x="136642" y="27852"/>
                  </a:cubicBezTo>
                  <a:cubicBezTo>
                    <a:pt x="136818" y="27443"/>
                    <a:pt x="137050" y="27039"/>
                    <a:pt x="137222" y="26631"/>
                  </a:cubicBezTo>
                  <a:cubicBezTo>
                    <a:pt x="137166" y="26515"/>
                    <a:pt x="137106" y="26399"/>
                    <a:pt x="136990" y="26343"/>
                  </a:cubicBezTo>
                  <a:close/>
                  <a:moveTo>
                    <a:pt x="136238" y="27907"/>
                  </a:moveTo>
                  <a:cubicBezTo>
                    <a:pt x="136062" y="28316"/>
                    <a:pt x="135829" y="28780"/>
                    <a:pt x="135658" y="29184"/>
                  </a:cubicBezTo>
                  <a:lnTo>
                    <a:pt x="135829" y="29532"/>
                  </a:lnTo>
                  <a:cubicBezTo>
                    <a:pt x="136062" y="29068"/>
                    <a:pt x="136238" y="28664"/>
                    <a:pt x="136470" y="28200"/>
                  </a:cubicBezTo>
                  <a:cubicBezTo>
                    <a:pt x="136410" y="28140"/>
                    <a:pt x="136354" y="28023"/>
                    <a:pt x="136294" y="27968"/>
                  </a:cubicBezTo>
                  <a:cubicBezTo>
                    <a:pt x="136294" y="27968"/>
                    <a:pt x="136294" y="27907"/>
                    <a:pt x="136238" y="27907"/>
                  </a:cubicBezTo>
                  <a:close/>
                  <a:moveTo>
                    <a:pt x="135481" y="29532"/>
                  </a:moveTo>
                  <a:cubicBezTo>
                    <a:pt x="135249" y="29996"/>
                    <a:pt x="135017" y="30460"/>
                    <a:pt x="134845" y="30925"/>
                  </a:cubicBezTo>
                  <a:cubicBezTo>
                    <a:pt x="134901" y="31041"/>
                    <a:pt x="134961" y="31157"/>
                    <a:pt x="135017" y="31333"/>
                  </a:cubicBezTo>
                  <a:cubicBezTo>
                    <a:pt x="135249" y="30809"/>
                    <a:pt x="135426" y="30344"/>
                    <a:pt x="135658" y="29880"/>
                  </a:cubicBezTo>
                  <a:lnTo>
                    <a:pt x="135481" y="29532"/>
                  </a:lnTo>
                  <a:close/>
                  <a:moveTo>
                    <a:pt x="134669" y="31333"/>
                  </a:moveTo>
                  <a:cubicBezTo>
                    <a:pt x="134437" y="31797"/>
                    <a:pt x="134205" y="32261"/>
                    <a:pt x="134033" y="32726"/>
                  </a:cubicBezTo>
                  <a:lnTo>
                    <a:pt x="134033" y="32842"/>
                  </a:lnTo>
                  <a:lnTo>
                    <a:pt x="134205" y="33190"/>
                  </a:lnTo>
                  <a:cubicBezTo>
                    <a:pt x="134381" y="32665"/>
                    <a:pt x="134613" y="32201"/>
                    <a:pt x="134845" y="31681"/>
                  </a:cubicBezTo>
                  <a:lnTo>
                    <a:pt x="134669" y="31333"/>
                  </a:lnTo>
                  <a:close/>
                  <a:moveTo>
                    <a:pt x="133801" y="33129"/>
                  </a:moveTo>
                  <a:cubicBezTo>
                    <a:pt x="133569" y="33654"/>
                    <a:pt x="133393" y="34174"/>
                    <a:pt x="133160" y="34638"/>
                  </a:cubicBezTo>
                  <a:cubicBezTo>
                    <a:pt x="133221" y="34814"/>
                    <a:pt x="133276" y="34986"/>
                    <a:pt x="133337" y="35102"/>
                  </a:cubicBezTo>
                  <a:cubicBezTo>
                    <a:pt x="133509" y="34582"/>
                    <a:pt x="133741" y="34118"/>
                    <a:pt x="133973" y="33594"/>
                  </a:cubicBezTo>
                  <a:cubicBezTo>
                    <a:pt x="133917" y="33478"/>
                    <a:pt x="133857" y="33306"/>
                    <a:pt x="133801" y="33129"/>
                  </a:cubicBezTo>
                  <a:close/>
                  <a:moveTo>
                    <a:pt x="132928" y="35102"/>
                  </a:moveTo>
                  <a:cubicBezTo>
                    <a:pt x="132696" y="35627"/>
                    <a:pt x="132525" y="36147"/>
                    <a:pt x="132292" y="36671"/>
                  </a:cubicBezTo>
                  <a:cubicBezTo>
                    <a:pt x="132292" y="36843"/>
                    <a:pt x="132348" y="37019"/>
                    <a:pt x="132408" y="37135"/>
                  </a:cubicBezTo>
                  <a:lnTo>
                    <a:pt x="133105" y="35566"/>
                  </a:lnTo>
                  <a:cubicBezTo>
                    <a:pt x="133044" y="35395"/>
                    <a:pt x="132989" y="35279"/>
                    <a:pt x="132928" y="35102"/>
                  </a:cubicBezTo>
                  <a:close/>
                  <a:moveTo>
                    <a:pt x="132060" y="37135"/>
                  </a:moveTo>
                  <a:cubicBezTo>
                    <a:pt x="131828" y="37655"/>
                    <a:pt x="131596" y="38180"/>
                    <a:pt x="131364" y="38760"/>
                  </a:cubicBezTo>
                  <a:cubicBezTo>
                    <a:pt x="131420" y="38932"/>
                    <a:pt x="131420" y="39108"/>
                    <a:pt x="131480" y="39280"/>
                  </a:cubicBezTo>
                  <a:cubicBezTo>
                    <a:pt x="131712" y="38760"/>
                    <a:pt x="131944" y="38180"/>
                    <a:pt x="132176" y="37655"/>
                  </a:cubicBezTo>
                  <a:cubicBezTo>
                    <a:pt x="132176" y="37483"/>
                    <a:pt x="132116" y="37307"/>
                    <a:pt x="132060" y="37135"/>
                  </a:cubicBezTo>
                  <a:close/>
                  <a:moveTo>
                    <a:pt x="131132" y="39224"/>
                  </a:moveTo>
                  <a:cubicBezTo>
                    <a:pt x="130900" y="39804"/>
                    <a:pt x="130668" y="40324"/>
                    <a:pt x="130436" y="40904"/>
                  </a:cubicBezTo>
                  <a:cubicBezTo>
                    <a:pt x="130436" y="41081"/>
                    <a:pt x="130491" y="41313"/>
                    <a:pt x="130552" y="41485"/>
                  </a:cubicBezTo>
                  <a:cubicBezTo>
                    <a:pt x="130784" y="40904"/>
                    <a:pt x="131016" y="40385"/>
                    <a:pt x="131248" y="39804"/>
                  </a:cubicBezTo>
                  <a:cubicBezTo>
                    <a:pt x="131188" y="39628"/>
                    <a:pt x="131188" y="39456"/>
                    <a:pt x="131132" y="39224"/>
                  </a:cubicBezTo>
                  <a:close/>
                  <a:moveTo>
                    <a:pt x="130204" y="41429"/>
                  </a:moveTo>
                  <a:cubicBezTo>
                    <a:pt x="129911" y="42009"/>
                    <a:pt x="129679" y="42589"/>
                    <a:pt x="129447" y="43109"/>
                  </a:cubicBezTo>
                  <a:cubicBezTo>
                    <a:pt x="129507" y="43341"/>
                    <a:pt x="129507" y="43518"/>
                    <a:pt x="129563" y="43750"/>
                  </a:cubicBezTo>
                  <a:cubicBezTo>
                    <a:pt x="129795" y="43170"/>
                    <a:pt x="130027" y="42589"/>
                    <a:pt x="130320" y="42009"/>
                  </a:cubicBezTo>
                  <a:cubicBezTo>
                    <a:pt x="130259" y="41833"/>
                    <a:pt x="130204" y="41661"/>
                    <a:pt x="130204" y="41485"/>
                  </a:cubicBezTo>
                  <a:lnTo>
                    <a:pt x="130204" y="41429"/>
                  </a:lnTo>
                  <a:close/>
                  <a:moveTo>
                    <a:pt x="129215" y="43690"/>
                  </a:moveTo>
                  <a:cubicBezTo>
                    <a:pt x="128927" y="44270"/>
                    <a:pt x="128695" y="44850"/>
                    <a:pt x="128463" y="45430"/>
                  </a:cubicBezTo>
                  <a:cubicBezTo>
                    <a:pt x="128463" y="45607"/>
                    <a:pt x="128519" y="45839"/>
                    <a:pt x="128519" y="46071"/>
                  </a:cubicBezTo>
                  <a:cubicBezTo>
                    <a:pt x="128811" y="45491"/>
                    <a:pt x="129043" y="44910"/>
                    <a:pt x="129275" y="44330"/>
                  </a:cubicBezTo>
                  <a:cubicBezTo>
                    <a:pt x="129275" y="44098"/>
                    <a:pt x="129215" y="43922"/>
                    <a:pt x="129215" y="43690"/>
                  </a:cubicBezTo>
                  <a:close/>
                  <a:moveTo>
                    <a:pt x="128170" y="46010"/>
                  </a:moveTo>
                  <a:cubicBezTo>
                    <a:pt x="128054" y="46359"/>
                    <a:pt x="127883" y="46767"/>
                    <a:pt x="127706" y="47115"/>
                  </a:cubicBezTo>
                  <a:cubicBezTo>
                    <a:pt x="127590" y="47347"/>
                    <a:pt x="127535" y="47519"/>
                    <a:pt x="127419" y="47751"/>
                  </a:cubicBezTo>
                  <a:cubicBezTo>
                    <a:pt x="127474" y="47983"/>
                    <a:pt x="127474" y="48160"/>
                    <a:pt x="127474" y="48392"/>
                  </a:cubicBezTo>
                  <a:cubicBezTo>
                    <a:pt x="127651" y="48044"/>
                    <a:pt x="127822" y="47635"/>
                    <a:pt x="127999" y="47287"/>
                  </a:cubicBezTo>
                  <a:cubicBezTo>
                    <a:pt x="128115" y="47055"/>
                    <a:pt x="128170" y="46823"/>
                    <a:pt x="128287" y="46651"/>
                  </a:cubicBezTo>
                  <a:cubicBezTo>
                    <a:pt x="128231" y="46419"/>
                    <a:pt x="128231" y="46187"/>
                    <a:pt x="128170" y="46010"/>
                  </a:cubicBezTo>
                  <a:close/>
                  <a:moveTo>
                    <a:pt x="127186" y="48331"/>
                  </a:moveTo>
                  <a:cubicBezTo>
                    <a:pt x="126894" y="48912"/>
                    <a:pt x="126662" y="49492"/>
                    <a:pt x="126374" y="50072"/>
                  </a:cubicBezTo>
                  <a:cubicBezTo>
                    <a:pt x="126374" y="50304"/>
                    <a:pt x="126430" y="50536"/>
                    <a:pt x="126430" y="50768"/>
                  </a:cubicBezTo>
                  <a:cubicBezTo>
                    <a:pt x="126722" y="50188"/>
                    <a:pt x="126954" y="49608"/>
                    <a:pt x="127242" y="49028"/>
                  </a:cubicBezTo>
                  <a:cubicBezTo>
                    <a:pt x="127186" y="48796"/>
                    <a:pt x="127186" y="48563"/>
                    <a:pt x="127186" y="48331"/>
                  </a:cubicBezTo>
                  <a:close/>
                  <a:moveTo>
                    <a:pt x="126082" y="50713"/>
                  </a:moveTo>
                  <a:cubicBezTo>
                    <a:pt x="125850" y="51293"/>
                    <a:pt x="125562" y="51873"/>
                    <a:pt x="125330" y="52509"/>
                  </a:cubicBezTo>
                  <a:lnTo>
                    <a:pt x="125330" y="53150"/>
                  </a:lnTo>
                  <a:cubicBezTo>
                    <a:pt x="125617" y="52569"/>
                    <a:pt x="125910" y="51989"/>
                    <a:pt x="126142" y="51409"/>
                  </a:cubicBezTo>
                  <a:cubicBezTo>
                    <a:pt x="126142" y="51177"/>
                    <a:pt x="126142" y="50945"/>
                    <a:pt x="126082" y="50713"/>
                  </a:cubicBezTo>
                  <a:close/>
                  <a:moveTo>
                    <a:pt x="125037" y="53089"/>
                  </a:moveTo>
                  <a:cubicBezTo>
                    <a:pt x="124749" y="53730"/>
                    <a:pt x="124457" y="54310"/>
                    <a:pt x="124225" y="54890"/>
                  </a:cubicBezTo>
                  <a:lnTo>
                    <a:pt x="124225" y="55586"/>
                  </a:lnTo>
                  <a:cubicBezTo>
                    <a:pt x="124517" y="55006"/>
                    <a:pt x="124805" y="54426"/>
                    <a:pt x="125037" y="53785"/>
                  </a:cubicBezTo>
                  <a:lnTo>
                    <a:pt x="125037" y="53089"/>
                  </a:lnTo>
                  <a:close/>
                  <a:moveTo>
                    <a:pt x="123937" y="55526"/>
                  </a:moveTo>
                  <a:cubicBezTo>
                    <a:pt x="123645" y="56106"/>
                    <a:pt x="123357" y="56687"/>
                    <a:pt x="123065" y="57327"/>
                  </a:cubicBezTo>
                  <a:cubicBezTo>
                    <a:pt x="123125" y="57559"/>
                    <a:pt x="123125" y="57791"/>
                    <a:pt x="123125" y="58023"/>
                  </a:cubicBezTo>
                  <a:cubicBezTo>
                    <a:pt x="123413" y="57443"/>
                    <a:pt x="123705" y="56863"/>
                    <a:pt x="123937" y="56222"/>
                  </a:cubicBezTo>
                  <a:lnTo>
                    <a:pt x="123937" y="55526"/>
                  </a:lnTo>
                  <a:close/>
                  <a:moveTo>
                    <a:pt x="34118" y="1"/>
                  </a:moveTo>
                  <a:cubicBezTo>
                    <a:pt x="31101" y="117"/>
                    <a:pt x="28316" y="985"/>
                    <a:pt x="25763" y="2438"/>
                  </a:cubicBezTo>
                  <a:cubicBezTo>
                    <a:pt x="21237" y="4991"/>
                    <a:pt x="17347" y="9340"/>
                    <a:pt x="14098" y="14446"/>
                  </a:cubicBezTo>
                  <a:cubicBezTo>
                    <a:pt x="9224" y="22049"/>
                    <a:pt x="5687" y="31333"/>
                    <a:pt x="3366" y="38644"/>
                  </a:cubicBezTo>
                  <a:cubicBezTo>
                    <a:pt x="1045" y="46010"/>
                    <a:pt x="1" y="51465"/>
                    <a:pt x="1" y="51465"/>
                  </a:cubicBezTo>
                  <a:lnTo>
                    <a:pt x="289" y="51581"/>
                  </a:lnTo>
                  <a:cubicBezTo>
                    <a:pt x="289" y="51581"/>
                    <a:pt x="289" y="51525"/>
                    <a:pt x="349" y="51409"/>
                  </a:cubicBezTo>
                  <a:cubicBezTo>
                    <a:pt x="637" y="49956"/>
                    <a:pt x="3366" y="37307"/>
                    <a:pt x="8876" y="25006"/>
                  </a:cubicBezTo>
                  <a:cubicBezTo>
                    <a:pt x="11605" y="18800"/>
                    <a:pt x="15087" y="12766"/>
                    <a:pt x="19264" y="8180"/>
                  </a:cubicBezTo>
                  <a:cubicBezTo>
                    <a:pt x="21409" y="5859"/>
                    <a:pt x="23674" y="3946"/>
                    <a:pt x="26167" y="2610"/>
                  </a:cubicBezTo>
                  <a:cubicBezTo>
                    <a:pt x="28604" y="1217"/>
                    <a:pt x="31273" y="405"/>
                    <a:pt x="34118" y="349"/>
                  </a:cubicBezTo>
                  <a:lnTo>
                    <a:pt x="35511" y="349"/>
                  </a:lnTo>
                  <a:cubicBezTo>
                    <a:pt x="42589" y="349"/>
                    <a:pt x="48215" y="2029"/>
                    <a:pt x="52741" y="4991"/>
                  </a:cubicBezTo>
                  <a:cubicBezTo>
                    <a:pt x="56687" y="7600"/>
                    <a:pt x="59764" y="11257"/>
                    <a:pt x="62201" y="15551"/>
                  </a:cubicBezTo>
                  <a:cubicBezTo>
                    <a:pt x="66434" y="23094"/>
                    <a:pt x="68700" y="32842"/>
                    <a:pt x="69976" y="43341"/>
                  </a:cubicBezTo>
                  <a:cubicBezTo>
                    <a:pt x="70612" y="48563"/>
                    <a:pt x="71020" y="53962"/>
                    <a:pt x="71369" y="59356"/>
                  </a:cubicBezTo>
                  <a:lnTo>
                    <a:pt x="71717" y="59532"/>
                  </a:lnTo>
                  <a:cubicBezTo>
                    <a:pt x="71485" y="56051"/>
                    <a:pt x="71253" y="52625"/>
                    <a:pt x="70960" y="49260"/>
                  </a:cubicBezTo>
                  <a:cubicBezTo>
                    <a:pt x="69744" y="36323"/>
                    <a:pt x="67479" y="24022"/>
                    <a:pt x="62257" y="14971"/>
                  </a:cubicBezTo>
                  <a:cubicBezTo>
                    <a:pt x="59588" y="10385"/>
                    <a:pt x="56222" y="6671"/>
                    <a:pt x="51873" y="4063"/>
                  </a:cubicBezTo>
                  <a:cubicBezTo>
                    <a:pt x="47463" y="1449"/>
                    <a:pt x="42065" y="1"/>
                    <a:pt x="35511" y="1"/>
                  </a:cubicBezTo>
                  <a:close/>
                  <a:moveTo>
                    <a:pt x="150395" y="11429"/>
                  </a:moveTo>
                  <a:cubicBezTo>
                    <a:pt x="149699" y="11429"/>
                    <a:pt x="149003" y="11605"/>
                    <a:pt x="148246" y="11838"/>
                  </a:cubicBezTo>
                  <a:cubicBezTo>
                    <a:pt x="148130" y="11893"/>
                    <a:pt x="148014" y="11893"/>
                    <a:pt x="147959" y="11954"/>
                  </a:cubicBezTo>
                  <a:cubicBezTo>
                    <a:pt x="147318" y="12186"/>
                    <a:pt x="146682" y="12534"/>
                    <a:pt x="146102" y="12998"/>
                  </a:cubicBezTo>
                  <a:cubicBezTo>
                    <a:pt x="145693" y="13286"/>
                    <a:pt x="145345" y="13634"/>
                    <a:pt x="144941" y="13982"/>
                  </a:cubicBezTo>
                  <a:cubicBezTo>
                    <a:pt x="145522" y="13518"/>
                    <a:pt x="146158" y="13170"/>
                    <a:pt x="146738" y="12938"/>
                  </a:cubicBezTo>
                  <a:lnTo>
                    <a:pt x="146798" y="12938"/>
                  </a:lnTo>
                  <a:cubicBezTo>
                    <a:pt x="147318" y="12590"/>
                    <a:pt x="147842" y="12302"/>
                    <a:pt x="148362" y="12125"/>
                  </a:cubicBezTo>
                  <a:cubicBezTo>
                    <a:pt x="149059" y="11893"/>
                    <a:pt x="149755" y="11777"/>
                    <a:pt x="150395" y="11777"/>
                  </a:cubicBezTo>
                  <a:cubicBezTo>
                    <a:pt x="151380" y="11777"/>
                    <a:pt x="152252" y="12070"/>
                    <a:pt x="153065" y="12590"/>
                  </a:cubicBezTo>
                  <a:cubicBezTo>
                    <a:pt x="154457" y="13518"/>
                    <a:pt x="155673" y="15203"/>
                    <a:pt x="156718" y="17524"/>
                  </a:cubicBezTo>
                  <a:cubicBezTo>
                    <a:pt x="158287" y="21005"/>
                    <a:pt x="159503" y="25819"/>
                    <a:pt x="160724" y="31389"/>
                  </a:cubicBezTo>
                  <a:cubicBezTo>
                    <a:pt x="161884" y="36903"/>
                    <a:pt x="163044" y="43170"/>
                    <a:pt x="164437" y="49492"/>
                  </a:cubicBezTo>
                  <a:cubicBezTo>
                    <a:pt x="165249" y="53089"/>
                    <a:pt x="165885" y="56454"/>
                    <a:pt x="166526" y="59704"/>
                  </a:cubicBezTo>
                  <a:cubicBezTo>
                    <a:pt x="166526" y="59356"/>
                    <a:pt x="166581" y="59007"/>
                    <a:pt x="166642" y="58659"/>
                  </a:cubicBezTo>
                  <a:cubicBezTo>
                    <a:pt x="166117" y="55703"/>
                    <a:pt x="165481" y="52685"/>
                    <a:pt x="164785" y="49436"/>
                  </a:cubicBezTo>
                  <a:cubicBezTo>
                    <a:pt x="162636" y="39804"/>
                    <a:pt x="161127" y="30289"/>
                    <a:pt x="159099" y="23266"/>
                  </a:cubicBezTo>
                  <a:cubicBezTo>
                    <a:pt x="158054" y="19729"/>
                    <a:pt x="156950" y="16767"/>
                    <a:pt x="155557" y="14739"/>
                  </a:cubicBezTo>
                  <a:cubicBezTo>
                    <a:pt x="154861" y="13694"/>
                    <a:pt x="154109" y="12882"/>
                    <a:pt x="153236" y="12302"/>
                  </a:cubicBezTo>
                  <a:cubicBezTo>
                    <a:pt x="152368" y="11777"/>
                    <a:pt x="151440" y="11429"/>
                    <a:pt x="150395" y="11429"/>
                  </a:cubicBezTo>
                  <a:close/>
                  <a:moveTo>
                    <a:pt x="71424" y="59996"/>
                  </a:moveTo>
                  <a:lnTo>
                    <a:pt x="71424" y="60168"/>
                  </a:lnTo>
                  <a:cubicBezTo>
                    <a:pt x="71540" y="60228"/>
                    <a:pt x="71656" y="60344"/>
                    <a:pt x="71772" y="60400"/>
                  </a:cubicBezTo>
                  <a:lnTo>
                    <a:pt x="71772" y="60168"/>
                  </a:lnTo>
                  <a:cubicBezTo>
                    <a:pt x="71656" y="60112"/>
                    <a:pt x="71601" y="60052"/>
                    <a:pt x="71485" y="59996"/>
                  </a:cubicBezTo>
                  <a:close/>
                  <a:moveTo>
                    <a:pt x="71424" y="60748"/>
                  </a:moveTo>
                  <a:cubicBezTo>
                    <a:pt x="71424" y="60864"/>
                    <a:pt x="71485" y="60980"/>
                    <a:pt x="71485" y="61096"/>
                  </a:cubicBezTo>
                  <a:cubicBezTo>
                    <a:pt x="71601" y="61212"/>
                    <a:pt x="71717" y="61273"/>
                    <a:pt x="71833" y="61389"/>
                  </a:cubicBezTo>
                  <a:cubicBezTo>
                    <a:pt x="71833" y="61212"/>
                    <a:pt x="71772" y="60980"/>
                    <a:pt x="71772" y="60808"/>
                  </a:cubicBezTo>
                  <a:cubicBezTo>
                    <a:pt x="71772" y="60808"/>
                    <a:pt x="71717" y="60808"/>
                    <a:pt x="71717" y="60748"/>
                  </a:cubicBezTo>
                  <a:close/>
                  <a:moveTo>
                    <a:pt x="71485" y="61560"/>
                  </a:moveTo>
                  <a:lnTo>
                    <a:pt x="71485" y="61793"/>
                  </a:lnTo>
                  <a:cubicBezTo>
                    <a:pt x="71540" y="61737"/>
                    <a:pt x="71656" y="61737"/>
                    <a:pt x="71717" y="61737"/>
                  </a:cubicBezTo>
                  <a:cubicBezTo>
                    <a:pt x="71601" y="61676"/>
                    <a:pt x="71540" y="61621"/>
                    <a:pt x="71485" y="61560"/>
                  </a:cubicBezTo>
                  <a:close/>
                  <a:moveTo>
                    <a:pt x="71833" y="62025"/>
                  </a:moveTo>
                  <a:cubicBezTo>
                    <a:pt x="71717" y="62025"/>
                    <a:pt x="71656" y="62085"/>
                    <a:pt x="71540" y="62085"/>
                  </a:cubicBezTo>
                  <a:lnTo>
                    <a:pt x="71540" y="62373"/>
                  </a:lnTo>
                  <a:cubicBezTo>
                    <a:pt x="71656" y="62489"/>
                    <a:pt x="71772" y="62549"/>
                    <a:pt x="71889" y="62665"/>
                  </a:cubicBezTo>
                  <a:cubicBezTo>
                    <a:pt x="71889" y="62433"/>
                    <a:pt x="71889" y="62257"/>
                    <a:pt x="71833" y="62025"/>
                  </a:cubicBezTo>
                  <a:close/>
                  <a:moveTo>
                    <a:pt x="71540" y="62837"/>
                  </a:moveTo>
                  <a:lnTo>
                    <a:pt x="71540" y="62837"/>
                  </a:lnTo>
                  <a:cubicBezTo>
                    <a:pt x="71601" y="63129"/>
                    <a:pt x="71601" y="63417"/>
                    <a:pt x="71601" y="63710"/>
                  </a:cubicBezTo>
                  <a:lnTo>
                    <a:pt x="71949" y="63533"/>
                  </a:lnTo>
                  <a:cubicBezTo>
                    <a:pt x="71949" y="63417"/>
                    <a:pt x="71889" y="63301"/>
                    <a:pt x="71889" y="63129"/>
                  </a:cubicBezTo>
                  <a:cubicBezTo>
                    <a:pt x="71772" y="63069"/>
                    <a:pt x="71656" y="62953"/>
                    <a:pt x="71540" y="62837"/>
                  </a:cubicBezTo>
                  <a:close/>
                  <a:moveTo>
                    <a:pt x="71949" y="63881"/>
                  </a:moveTo>
                  <a:cubicBezTo>
                    <a:pt x="71889" y="63942"/>
                    <a:pt x="71833" y="63997"/>
                    <a:pt x="71772" y="63997"/>
                  </a:cubicBezTo>
                  <a:cubicBezTo>
                    <a:pt x="71833" y="64058"/>
                    <a:pt x="71889" y="64174"/>
                    <a:pt x="71949" y="64229"/>
                  </a:cubicBezTo>
                  <a:lnTo>
                    <a:pt x="71949" y="63881"/>
                  </a:lnTo>
                  <a:close/>
                  <a:moveTo>
                    <a:pt x="71656" y="64346"/>
                  </a:moveTo>
                  <a:cubicBezTo>
                    <a:pt x="71656" y="64810"/>
                    <a:pt x="71656" y="65274"/>
                    <a:pt x="71717" y="65738"/>
                  </a:cubicBezTo>
                  <a:cubicBezTo>
                    <a:pt x="71833" y="65854"/>
                    <a:pt x="71949" y="65970"/>
                    <a:pt x="72005" y="66086"/>
                  </a:cubicBezTo>
                  <a:lnTo>
                    <a:pt x="72065" y="66031"/>
                  </a:lnTo>
                  <a:cubicBezTo>
                    <a:pt x="72065" y="65622"/>
                    <a:pt x="72005" y="65158"/>
                    <a:pt x="72005" y="64694"/>
                  </a:cubicBezTo>
                  <a:lnTo>
                    <a:pt x="71656" y="64346"/>
                  </a:lnTo>
                  <a:close/>
                  <a:moveTo>
                    <a:pt x="71717" y="66202"/>
                  </a:moveTo>
                  <a:lnTo>
                    <a:pt x="71717" y="66318"/>
                  </a:lnTo>
                  <a:lnTo>
                    <a:pt x="71772" y="66263"/>
                  </a:lnTo>
                  <a:lnTo>
                    <a:pt x="71717" y="66202"/>
                  </a:lnTo>
                  <a:close/>
                  <a:moveTo>
                    <a:pt x="72005" y="66495"/>
                  </a:moveTo>
                  <a:cubicBezTo>
                    <a:pt x="71889" y="66550"/>
                    <a:pt x="71833" y="66666"/>
                    <a:pt x="71772" y="66727"/>
                  </a:cubicBezTo>
                  <a:cubicBezTo>
                    <a:pt x="71833" y="67711"/>
                    <a:pt x="71833" y="68755"/>
                    <a:pt x="71889" y="69744"/>
                  </a:cubicBezTo>
                  <a:cubicBezTo>
                    <a:pt x="72005" y="69568"/>
                    <a:pt x="72121" y="69452"/>
                    <a:pt x="72237" y="69335"/>
                  </a:cubicBezTo>
                  <a:cubicBezTo>
                    <a:pt x="72181" y="68407"/>
                    <a:pt x="72121" y="67539"/>
                    <a:pt x="72065" y="66611"/>
                  </a:cubicBezTo>
                  <a:cubicBezTo>
                    <a:pt x="72065" y="66550"/>
                    <a:pt x="72005" y="66550"/>
                    <a:pt x="72005" y="66495"/>
                  </a:cubicBezTo>
                  <a:close/>
                  <a:moveTo>
                    <a:pt x="168499" y="69684"/>
                  </a:moveTo>
                  <a:cubicBezTo>
                    <a:pt x="168438" y="69684"/>
                    <a:pt x="168438" y="69743"/>
                    <a:pt x="168438" y="69799"/>
                  </a:cubicBezTo>
                  <a:lnTo>
                    <a:pt x="168438" y="69799"/>
                  </a:lnTo>
                  <a:cubicBezTo>
                    <a:pt x="168438" y="69744"/>
                    <a:pt x="168438" y="69744"/>
                    <a:pt x="168499" y="69684"/>
                  </a:cubicBezTo>
                  <a:close/>
                  <a:moveTo>
                    <a:pt x="168554" y="70264"/>
                  </a:moveTo>
                  <a:cubicBezTo>
                    <a:pt x="168499" y="70440"/>
                    <a:pt x="168438" y="70612"/>
                    <a:pt x="168322" y="70728"/>
                  </a:cubicBezTo>
                  <a:lnTo>
                    <a:pt x="168383" y="70788"/>
                  </a:lnTo>
                  <a:cubicBezTo>
                    <a:pt x="168438" y="70612"/>
                    <a:pt x="168499" y="70496"/>
                    <a:pt x="168554" y="70380"/>
                  </a:cubicBezTo>
                  <a:lnTo>
                    <a:pt x="168554" y="70264"/>
                  </a:lnTo>
                  <a:close/>
                  <a:moveTo>
                    <a:pt x="168670" y="70904"/>
                  </a:moveTo>
                  <a:cubicBezTo>
                    <a:pt x="168615" y="71020"/>
                    <a:pt x="168499" y="71136"/>
                    <a:pt x="168438" y="71253"/>
                  </a:cubicBezTo>
                  <a:cubicBezTo>
                    <a:pt x="168438" y="71308"/>
                    <a:pt x="168499" y="71308"/>
                    <a:pt x="168499" y="71369"/>
                  </a:cubicBezTo>
                  <a:cubicBezTo>
                    <a:pt x="168554" y="71253"/>
                    <a:pt x="168615" y="71192"/>
                    <a:pt x="168670" y="71076"/>
                  </a:cubicBezTo>
                  <a:lnTo>
                    <a:pt x="168670" y="70904"/>
                  </a:lnTo>
                  <a:close/>
                  <a:moveTo>
                    <a:pt x="168731" y="71540"/>
                  </a:moveTo>
                  <a:cubicBezTo>
                    <a:pt x="168670" y="71601"/>
                    <a:pt x="168615" y="71717"/>
                    <a:pt x="168554" y="71772"/>
                  </a:cubicBezTo>
                  <a:cubicBezTo>
                    <a:pt x="168554" y="71833"/>
                    <a:pt x="168615" y="71888"/>
                    <a:pt x="168615" y="72004"/>
                  </a:cubicBezTo>
                  <a:lnTo>
                    <a:pt x="168786" y="71833"/>
                  </a:lnTo>
                  <a:cubicBezTo>
                    <a:pt x="168786" y="71772"/>
                    <a:pt x="168786" y="71656"/>
                    <a:pt x="168731" y="71540"/>
                  </a:cubicBezTo>
                  <a:close/>
                  <a:moveTo>
                    <a:pt x="168847" y="72237"/>
                  </a:moveTo>
                  <a:cubicBezTo>
                    <a:pt x="168786" y="72237"/>
                    <a:pt x="168731" y="72297"/>
                    <a:pt x="168670" y="72353"/>
                  </a:cubicBezTo>
                  <a:cubicBezTo>
                    <a:pt x="168670" y="72413"/>
                    <a:pt x="168731" y="72529"/>
                    <a:pt x="168731" y="72585"/>
                  </a:cubicBezTo>
                  <a:lnTo>
                    <a:pt x="168902" y="72585"/>
                  </a:lnTo>
                  <a:cubicBezTo>
                    <a:pt x="168902" y="72469"/>
                    <a:pt x="168902" y="72353"/>
                    <a:pt x="168847" y="72237"/>
                  </a:cubicBezTo>
                  <a:close/>
                  <a:moveTo>
                    <a:pt x="168786" y="72933"/>
                  </a:moveTo>
                  <a:cubicBezTo>
                    <a:pt x="168847" y="73049"/>
                    <a:pt x="168847" y="73109"/>
                    <a:pt x="168847" y="73225"/>
                  </a:cubicBezTo>
                  <a:cubicBezTo>
                    <a:pt x="168902" y="73281"/>
                    <a:pt x="168963" y="73281"/>
                    <a:pt x="169018" y="73341"/>
                  </a:cubicBezTo>
                  <a:cubicBezTo>
                    <a:pt x="169018" y="73225"/>
                    <a:pt x="168963" y="73049"/>
                    <a:pt x="168963" y="72933"/>
                  </a:cubicBezTo>
                  <a:close/>
                  <a:moveTo>
                    <a:pt x="168963" y="73689"/>
                  </a:moveTo>
                  <a:lnTo>
                    <a:pt x="168963" y="73806"/>
                  </a:lnTo>
                  <a:cubicBezTo>
                    <a:pt x="169018" y="73861"/>
                    <a:pt x="169079" y="73977"/>
                    <a:pt x="169134" y="74038"/>
                  </a:cubicBezTo>
                  <a:cubicBezTo>
                    <a:pt x="169134" y="73977"/>
                    <a:pt x="169134" y="73861"/>
                    <a:pt x="169079" y="73806"/>
                  </a:cubicBezTo>
                  <a:lnTo>
                    <a:pt x="168963" y="73689"/>
                  </a:lnTo>
                  <a:close/>
                  <a:moveTo>
                    <a:pt x="241663" y="43286"/>
                  </a:moveTo>
                  <a:cubicBezTo>
                    <a:pt x="238530" y="43286"/>
                    <a:pt x="235512" y="43750"/>
                    <a:pt x="232672" y="44850"/>
                  </a:cubicBezTo>
                  <a:cubicBezTo>
                    <a:pt x="228550" y="46475"/>
                    <a:pt x="225300" y="49376"/>
                    <a:pt x="222692" y="53150"/>
                  </a:cubicBezTo>
                  <a:cubicBezTo>
                    <a:pt x="219034" y="58488"/>
                    <a:pt x="216657" y="65622"/>
                    <a:pt x="215033" y="73629"/>
                  </a:cubicBezTo>
                  <a:cubicBezTo>
                    <a:pt x="215088" y="73861"/>
                    <a:pt x="215149" y="74038"/>
                    <a:pt x="215265" y="74209"/>
                  </a:cubicBezTo>
                  <a:cubicBezTo>
                    <a:pt x="216597" y="67363"/>
                    <a:pt x="218514" y="61096"/>
                    <a:pt x="221239" y="56106"/>
                  </a:cubicBezTo>
                  <a:cubicBezTo>
                    <a:pt x="224084" y="50945"/>
                    <a:pt x="227798" y="47115"/>
                    <a:pt x="232788" y="45142"/>
                  </a:cubicBezTo>
                  <a:cubicBezTo>
                    <a:pt x="235573" y="44098"/>
                    <a:pt x="238590" y="43573"/>
                    <a:pt x="241663" y="43573"/>
                  </a:cubicBezTo>
                  <a:lnTo>
                    <a:pt x="241723" y="43573"/>
                  </a:lnTo>
                  <a:cubicBezTo>
                    <a:pt x="250714" y="43573"/>
                    <a:pt x="260578" y="47635"/>
                    <a:pt x="268585" y="52685"/>
                  </a:cubicBezTo>
                  <a:cubicBezTo>
                    <a:pt x="271199" y="54310"/>
                    <a:pt x="273575" y="56051"/>
                    <a:pt x="275664" y="57791"/>
                  </a:cubicBezTo>
                  <a:cubicBezTo>
                    <a:pt x="275840" y="57907"/>
                    <a:pt x="275957" y="58023"/>
                    <a:pt x="276073" y="58139"/>
                  </a:cubicBezTo>
                  <a:cubicBezTo>
                    <a:pt x="278858" y="60344"/>
                    <a:pt x="281118" y="62549"/>
                    <a:pt x="282627" y="64522"/>
                  </a:cubicBezTo>
                  <a:cubicBezTo>
                    <a:pt x="283499" y="65682"/>
                    <a:pt x="284135" y="66727"/>
                    <a:pt x="284484" y="67711"/>
                  </a:cubicBezTo>
                  <a:cubicBezTo>
                    <a:pt x="284135" y="66666"/>
                    <a:pt x="283439" y="65506"/>
                    <a:pt x="282511" y="64290"/>
                  </a:cubicBezTo>
                  <a:cubicBezTo>
                    <a:pt x="280946" y="62141"/>
                    <a:pt x="278565" y="59704"/>
                    <a:pt x="275724" y="57383"/>
                  </a:cubicBezTo>
                  <a:cubicBezTo>
                    <a:pt x="275492" y="57211"/>
                    <a:pt x="275316" y="57035"/>
                    <a:pt x="275084" y="56863"/>
                  </a:cubicBezTo>
                  <a:cubicBezTo>
                    <a:pt x="270851" y="53498"/>
                    <a:pt x="265568" y="50188"/>
                    <a:pt x="259942" y="47635"/>
                  </a:cubicBezTo>
                  <a:cubicBezTo>
                    <a:pt x="254024" y="45026"/>
                    <a:pt x="247641" y="43286"/>
                    <a:pt x="241663" y="43286"/>
                  </a:cubicBezTo>
                  <a:close/>
                  <a:moveTo>
                    <a:pt x="72237" y="69860"/>
                  </a:moveTo>
                  <a:cubicBezTo>
                    <a:pt x="72121" y="69976"/>
                    <a:pt x="72005" y="70092"/>
                    <a:pt x="71949" y="70264"/>
                  </a:cubicBezTo>
                  <a:cubicBezTo>
                    <a:pt x="72005" y="71656"/>
                    <a:pt x="72065" y="73109"/>
                    <a:pt x="72121" y="74502"/>
                  </a:cubicBezTo>
                  <a:cubicBezTo>
                    <a:pt x="72237" y="74270"/>
                    <a:pt x="72353" y="74038"/>
                    <a:pt x="72413" y="73861"/>
                  </a:cubicBezTo>
                  <a:lnTo>
                    <a:pt x="72237" y="69860"/>
                  </a:lnTo>
                  <a:close/>
                  <a:moveTo>
                    <a:pt x="214917" y="74270"/>
                  </a:moveTo>
                  <a:cubicBezTo>
                    <a:pt x="214685" y="75314"/>
                    <a:pt x="214508" y="76358"/>
                    <a:pt x="214336" y="77403"/>
                  </a:cubicBezTo>
                  <a:cubicBezTo>
                    <a:pt x="214392" y="77635"/>
                    <a:pt x="214508" y="77807"/>
                    <a:pt x="214569" y="77983"/>
                  </a:cubicBezTo>
                  <a:cubicBezTo>
                    <a:pt x="214740" y="76939"/>
                    <a:pt x="214917" y="75894"/>
                    <a:pt x="215149" y="74850"/>
                  </a:cubicBezTo>
                  <a:cubicBezTo>
                    <a:pt x="215033" y="74618"/>
                    <a:pt x="214972" y="74441"/>
                    <a:pt x="214917" y="74270"/>
                  </a:cubicBezTo>
                  <a:close/>
                  <a:moveTo>
                    <a:pt x="72469" y="74557"/>
                  </a:moveTo>
                  <a:cubicBezTo>
                    <a:pt x="72353" y="74790"/>
                    <a:pt x="72297" y="75022"/>
                    <a:pt x="72181" y="75254"/>
                  </a:cubicBezTo>
                  <a:lnTo>
                    <a:pt x="72529" y="81348"/>
                  </a:lnTo>
                  <a:cubicBezTo>
                    <a:pt x="72585" y="81000"/>
                    <a:pt x="72701" y="80652"/>
                    <a:pt x="72761" y="80304"/>
                  </a:cubicBezTo>
                  <a:cubicBezTo>
                    <a:pt x="72701" y="78619"/>
                    <a:pt x="72585" y="76878"/>
                    <a:pt x="72469" y="75138"/>
                  </a:cubicBezTo>
                  <a:lnTo>
                    <a:pt x="72469" y="74557"/>
                  </a:lnTo>
                  <a:close/>
                  <a:moveTo>
                    <a:pt x="214220" y="78039"/>
                  </a:moveTo>
                  <a:cubicBezTo>
                    <a:pt x="214104" y="78619"/>
                    <a:pt x="214044" y="79199"/>
                    <a:pt x="213928" y="79780"/>
                  </a:cubicBezTo>
                  <a:cubicBezTo>
                    <a:pt x="213872" y="80360"/>
                    <a:pt x="213756" y="80884"/>
                    <a:pt x="213696" y="81464"/>
                  </a:cubicBezTo>
                  <a:cubicBezTo>
                    <a:pt x="213756" y="81636"/>
                    <a:pt x="213872" y="81868"/>
                    <a:pt x="213928" y="82100"/>
                  </a:cubicBezTo>
                  <a:cubicBezTo>
                    <a:pt x="214104" y="80940"/>
                    <a:pt x="214276" y="79780"/>
                    <a:pt x="214453" y="78679"/>
                  </a:cubicBezTo>
                  <a:cubicBezTo>
                    <a:pt x="214392" y="78447"/>
                    <a:pt x="214276" y="78271"/>
                    <a:pt x="214220" y="78039"/>
                  </a:cubicBezTo>
                  <a:close/>
                  <a:moveTo>
                    <a:pt x="213580" y="82100"/>
                  </a:moveTo>
                  <a:cubicBezTo>
                    <a:pt x="213464" y="83205"/>
                    <a:pt x="213292" y="84250"/>
                    <a:pt x="213176" y="85350"/>
                  </a:cubicBezTo>
                  <a:cubicBezTo>
                    <a:pt x="213292" y="85582"/>
                    <a:pt x="213348" y="85814"/>
                    <a:pt x="213464" y="85990"/>
                  </a:cubicBezTo>
                  <a:cubicBezTo>
                    <a:pt x="213580" y="84946"/>
                    <a:pt x="213696" y="83841"/>
                    <a:pt x="213872" y="82741"/>
                  </a:cubicBezTo>
                  <a:cubicBezTo>
                    <a:pt x="213756" y="82565"/>
                    <a:pt x="213696" y="82332"/>
                    <a:pt x="213580" y="82100"/>
                  </a:cubicBezTo>
                  <a:close/>
                  <a:moveTo>
                    <a:pt x="72877" y="81348"/>
                  </a:moveTo>
                  <a:cubicBezTo>
                    <a:pt x="72761" y="81752"/>
                    <a:pt x="72701" y="82100"/>
                    <a:pt x="72585" y="82509"/>
                  </a:cubicBezTo>
                  <a:cubicBezTo>
                    <a:pt x="72761" y="85002"/>
                    <a:pt x="72933" y="87438"/>
                    <a:pt x="73165" y="89759"/>
                  </a:cubicBezTo>
                  <a:cubicBezTo>
                    <a:pt x="73281" y="89356"/>
                    <a:pt x="73341" y="88947"/>
                    <a:pt x="73397" y="88599"/>
                  </a:cubicBezTo>
                  <a:cubicBezTo>
                    <a:pt x="73165" y="86278"/>
                    <a:pt x="72993" y="83841"/>
                    <a:pt x="72877" y="81348"/>
                  </a:cubicBezTo>
                  <a:close/>
                  <a:moveTo>
                    <a:pt x="213116" y="86046"/>
                  </a:moveTo>
                  <a:cubicBezTo>
                    <a:pt x="212944" y="87206"/>
                    <a:pt x="212828" y="88367"/>
                    <a:pt x="212712" y="89527"/>
                  </a:cubicBezTo>
                  <a:cubicBezTo>
                    <a:pt x="212828" y="89704"/>
                    <a:pt x="212884" y="89936"/>
                    <a:pt x="213000" y="90168"/>
                  </a:cubicBezTo>
                  <a:lnTo>
                    <a:pt x="213348" y="86686"/>
                  </a:lnTo>
                  <a:cubicBezTo>
                    <a:pt x="213292" y="86510"/>
                    <a:pt x="213176" y="86278"/>
                    <a:pt x="213116" y="86046"/>
                  </a:cubicBezTo>
                  <a:close/>
                  <a:moveTo>
                    <a:pt x="212651" y="90224"/>
                  </a:moveTo>
                  <a:lnTo>
                    <a:pt x="212303" y="93705"/>
                  </a:lnTo>
                  <a:cubicBezTo>
                    <a:pt x="212419" y="93937"/>
                    <a:pt x="212535" y="94113"/>
                    <a:pt x="212596" y="94345"/>
                  </a:cubicBezTo>
                  <a:lnTo>
                    <a:pt x="212944" y="90864"/>
                  </a:lnTo>
                  <a:cubicBezTo>
                    <a:pt x="212828" y="90632"/>
                    <a:pt x="212768" y="90400"/>
                    <a:pt x="212651" y="90224"/>
                  </a:cubicBezTo>
                  <a:close/>
                  <a:moveTo>
                    <a:pt x="73513" y="89759"/>
                  </a:moveTo>
                  <a:cubicBezTo>
                    <a:pt x="73457" y="90168"/>
                    <a:pt x="73397" y="90516"/>
                    <a:pt x="73341" y="90920"/>
                  </a:cubicBezTo>
                  <a:cubicBezTo>
                    <a:pt x="73513" y="92721"/>
                    <a:pt x="73745" y="94462"/>
                    <a:pt x="73977" y="96086"/>
                  </a:cubicBezTo>
                  <a:cubicBezTo>
                    <a:pt x="74093" y="95854"/>
                    <a:pt x="74154" y="95622"/>
                    <a:pt x="74209" y="95330"/>
                  </a:cubicBezTo>
                  <a:cubicBezTo>
                    <a:pt x="73977" y="93533"/>
                    <a:pt x="73745" y="91676"/>
                    <a:pt x="73513" y="89759"/>
                  </a:cubicBezTo>
                  <a:close/>
                  <a:moveTo>
                    <a:pt x="212248" y="94401"/>
                  </a:moveTo>
                  <a:cubicBezTo>
                    <a:pt x="212187" y="95562"/>
                    <a:pt x="212071" y="96722"/>
                    <a:pt x="212016" y="97883"/>
                  </a:cubicBezTo>
                  <a:cubicBezTo>
                    <a:pt x="212071" y="98115"/>
                    <a:pt x="212187" y="98347"/>
                    <a:pt x="212248" y="98523"/>
                  </a:cubicBezTo>
                  <a:cubicBezTo>
                    <a:pt x="212364" y="97363"/>
                    <a:pt x="212480" y="96202"/>
                    <a:pt x="212535" y="95042"/>
                  </a:cubicBezTo>
                  <a:cubicBezTo>
                    <a:pt x="212480" y="94810"/>
                    <a:pt x="212364" y="94633"/>
                    <a:pt x="212248" y="94401"/>
                  </a:cubicBezTo>
                  <a:close/>
                  <a:moveTo>
                    <a:pt x="74325" y="96142"/>
                  </a:moveTo>
                  <a:cubicBezTo>
                    <a:pt x="74270" y="96374"/>
                    <a:pt x="74209" y="96606"/>
                    <a:pt x="74093" y="96838"/>
                  </a:cubicBezTo>
                  <a:cubicBezTo>
                    <a:pt x="74325" y="98059"/>
                    <a:pt x="74558" y="99159"/>
                    <a:pt x="74790" y="100264"/>
                  </a:cubicBezTo>
                  <a:cubicBezTo>
                    <a:pt x="74850" y="100148"/>
                    <a:pt x="74906" y="99971"/>
                    <a:pt x="75022" y="99800"/>
                  </a:cubicBezTo>
                  <a:cubicBezTo>
                    <a:pt x="74734" y="98579"/>
                    <a:pt x="74558" y="97363"/>
                    <a:pt x="74325" y="96142"/>
                  </a:cubicBezTo>
                  <a:close/>
                  <a:moveTo>
                    <a:pt x="211955" y="98579"/>
                  </a:moveTo>
                  <a:cubicBezTo>
                    <a:pt x="211839" y="99739"/>
                    <a:pt x="211783" y="100900"/>
                    <a:pt x="211667" y="102060"/>
                  </a:cubicBezTo>
                  <a:cubicBezTo>
                    <a:pt x="211783" y="102292"/>
                    <a:pt x="211900" y="102469"/>
                    <a:pt x="211955" y="102701"/>
                  </a:cubicBezTo>
                  <a:cubicBezTo>
                    <a:pt x="212071" y="101540"/>
                    <a:pt x="212132" y="100380"/>
                    <a:pt x="212248" y="99219"/>
                  </a:cubicBezTo>
                  <a:cubicBezTo>
                    <a:pt x="212187" y="99159"/>
                    <a:pt x="212187" y="99103"/>
                    <a:pt x="212132" y="99043"/>
                  </a:cubicBezTo>
                  <a:cubicBezTo>
                    <a:pt x="212071" y="98927"/>
                    <a:pt x="212016" y="98755"/>
                    <a:pt x="211955" y="98579"/>
                  </a:cubicBezTo>
                  <a:close/>
                  <a:moveTo>
                    <a:pt x="75138" y="100319"/>
                  </a:moveTo>
                  <a:cubicBezTo>
                    <a:pt x="75022" y="100496"/>
                    <a:pt x="74966" y="100668"/>
                    <a:pt x="74906" y="100784"/>
                  </a:cubicBezTo>
                  <a:cubicBezTo>
                    <a:pt x="75082" y="101656"/>
                    <a:pt x="75254" y="102469"/>
                    <a:pt x="75486" y="103281"/>
                  </a:cubicBezTo>
                  <a:cubicBezTo>
                    <a:pt x="75602" y="103165"/>
                    <a:pt x="75662" y="103049"/>
                    <a:pt x="75718" y="102933"/>
                  </a:cubicBezTo>
                  <a:cubicBezTo>
                    <a:pt x="75546" y="102120"/>
                    <a:pt x="75314" y="101248"/>
                    <a:pt x="75138" y="100319"/>
                  </a:cubicBezTo>
                  <a:close/>
                  <a:moveTo>
                    <a:pt x="75834" y="103337"/>
                  </a:moveTo>
                  <a:cubicBezTo>
                    <a:pt x="75778" y="103453"/>
                    <a:pt x="75718" y="103569"/>
                    <a:pt x="75602" y="103685"/>
                  </a:cubicBezTo>
                  <a:cubicBezTo>
                    <a:pt x="75778" y="104381"/>
                    <a:pt x="76010" y="105022"/>
                    <a:pt x="76243" y="105658"/>
                  </a:cubicBezTo>
                  <a:cubicBezTo>
                    <a:pt x="76298" y="105541"/>
                    <a:pt x="76414" y="105486"/>
                    <a:pt x="76475" y="105370"/>
                  </a:cubicBezTo>
                  <a:cubicBezTo>
                    <a:pt x="76359" y="105022"/>
                    <a:pt x="76243" y="104613"/>
                    <a:pt x="76126" y="104209"/>
                  </a:cubicBezTo>
                  <a:cubicBezTo>
                    <a:pt x="76010" y="103917"/>
                    <a:pt x="75950" y="103629"/>
                    <a:pt x="75834" y="103337"/>
                  </a:cubicBezTo>
                  <a:close/>
                  <a:moveTo>
                    <a:pt x="211607" y="102756"/>
                  </a:moveTo>
                  <a:cubicBezTo>
                    <a:pt x="211551" y="103917"/>
                    <a:pt x="211491" y="105022"/>
                    <a:pt x="211435" y="106122"/>
                  </a:cubicBezTo>
                  <a:cubicBezTo>
                    <a:pt x="211491" y="106354"/>
                    <a:pt x="211607" y="106586"/>
                    <a:pt x="211723" y="106762"/>
                  </a:cubicBezTo>
                  <a:cubicBezTo>
                    <a:pt x="211783" y="105658"/>
                    <a:pt x="211839" y="104497"/>
                    <a:pt x="211900" y="103397"/>
                  </a:cubicBezTo>
                  <a:cubicBezTo>
                    <a:pt x="211839" y="103165"/>
                    <a:pt x="211723" y="102988"/>
                    <a:pt x="211607" y="102756"/>
                  </a:cubicBezTo>
                  <a:close/>
                  <a:moveTo>
                    <a:pt x="76591" y="105718"/>
                  </a:moveTo>
                  <a:cubicBezTo>
                    <a:pt x="76530" y="105834"/>
                    <a:pt x="76414" y="105890"/>
                    <a:pt x="76359" y="105950"/>
                  </a:cubicBezTo>
                  <a:cubicBezTo>
                    <a:pt x="76530" y="106530"/>
                    <a:pt x="76707" y="107050"/>
                    <a:pt x="76939" y="107575"/>
                  </a:cubicBezTo>
                  <a:cubicBezTo>
                    <a:pt x="77055" y="107514"/>
                    <a:pt x="77111" y="107398"/>
                    <a:pt x="77227" y="107342"/>
                  </a:cubicBezTo>
                  <a:cubicBezTo>
                    <a:pt x="76995" y="106818"/>
                    <a:pt x="76823" y="106298"/>
                    <a:pt x="76591" y="105718"/>
                  </a:cubicBezTo>
                  <a:close/>
                  <a:moveTo>
                    <a:pt x="77343" y="107691"/>
                  </a:moveTo>
                  <a:cubicBezTo>
                    <a:pt x="77227" y="107746"/>
                    <a:pt x="77171" y="107807"/>
                    <a:pt x="77055" y="107862"/>
                  </a:cubicBezTo>
                  <a:cubicBezTo>
                    <a:pt x="77111" y="107923"/>
                    <a:pt x="77111" y="107978"/>
                    <a:pt x="77171" y="108094"/>
                  </a:cubicBezTo>
                  <a:cubicBezTo>
                    <a:pt x="77287" y="108443"/>
                    <a:pt x="77459" y="108791"/>
                    <a:pt x="77635" y="109139"/>
                  </a:cubicBezTo>
                  <a:cubicBezTo>
                    <a:pt x="77751" y="109139"/>
                    <a:pt x="77867" y="109083"/>
                    <a:pt x="77983" y="109023"/>
                  </a:cubicBezTo>
                  <a:cubicBezTo>
                    <a:pt x="77751" y="108619"/>
                    <a:pt x="77519" y="108155"/>
                    <a:pt x="77343" y="107691"/>
                  </a:cubicBezTo>
                  <a:close/>
                  <a:moveTo>
                    <a:pt x="78099" y="109315"/>
                  </a:moveTo>
                  <a:cubicBezTo>
                    <a:pt x="77983" y="109371"/>
                    <a:pt x="77923" y="109431"/>
                    <a:pt x="77807" y="109431"/>
                  </a:cubicBezTo>
                  <a:cubicBezTo>
                    <a:pt x="77983" y="109835"/>
                    <a:pt x="78215" y="110183"/>
                    <a:pt x="78387" y="110531"/>
                  </a:cubicBezTo>
                  <a:cubicBezTo>
                    <a:pt x="78503" y="110531"/>
                    <a:pt x="78619" y="110476"/>
                    <a:pt x="78735" y="110476"/>
                  </a:cubicBezTo>
                  <a:cubicBezTo>
                    <a:pt x="78503" y="110067"/>
                    <a:pt x="78331" y="109719"/>
                    <a:pt x="78099" y="109315"/>
                  </a:cubicBezTo>
                  <a:close/>
                  <a:moveTo>
                    <a:pt x="211375" y="106818"/>
                  </a:moveTo>
                  <a:cubicBezTo>
                    <a:pt x="211259" y="107923"/>
                    <a:pt x="211203" y="109023"/>
                    <a:pt x="211143" y="110128"/>
                  </a:cubicBezTo>
                  <a:cubicBezTo>
                    <a:pt x="211259" y="110299"/>
                    <a:pt x="211319" y="110531"/>
                    <a:pt x="211435" y="110708"/>
                  </a:cubicBezTo>
                  <a:cubicBezTo>
                    <a:pt x="211491" y="109603"/>
                    <a:pt x="211607" y="108503"/>
                    <a:pt x="211667" y="107459"/>
                  </a:cubicBezTo>
                  <a:cubicBezTo>
                    <a:pt x="211551" y="107226"/>
                    <a:pt x="211435" y="107050"/>
                    <a:pt x="211375" y="106818"/>
                  </a:cubicBezTo>
                  <a:close/>
                  <a:moveTo>
                    <a:pt x="78912" y="110763"/>
                  </a:moveTo>
                  <a:cubicBezTo>
                    <a:pt x="78796" y="110763"/>
                    <a:pt x="78679" y="110824"/>
                    <a:pt x="78563" y="110824"/>
                  </a:cubicBezTo>
                  <a:cubicBezTo>
                    <a:pt x="78735" y="111172"/>
                    <a:pt x="78967" y="111460"/>
                    <a:pt x="79144" y="111752"/>
                  </a:cubicBezTo>
                  <a:cubicBezTo>
                    <a:pt x="79260" y="111752"/>
                    <a:pt x="79376" y="111692"/>
                    <a:pt x="79548" y="111692"/>
                  </a:cubicBezTo>
                  <a:cubicBezTo>
                    <a:pt x="79315" y="111404"/>
                    <a:pt x="79083" y="111056"/>
                    <a:pt x="78912" y="110763"/>
                  </a:cubicBezTo>
                  <a:close/>
                  <a:moveTo>
                    <a:pt x="79724" y="111984"/>
                  </a:moveTo>
                  <a:cubicBezTo>
                    <a:pt x="79608" y="112040"/>
                    <a:pt x="79492" y="112040"/>
                    <a:pt x="79376" y="112040"/>
                  </a:cubicBezTo>
                  <a:lnTo>
                    <a:pt x="79896" y="112736"/>
                  </a:lnTo>
                  <a:cubicBezTo>
                    <a:pt x="80072" y="112797"/>
                    <a:pt x="80188" y="112797"/>
                    <a:pt x="80360" y="112797"/>
                  </a:cubicBezTo>
                  <a:cubicBezTo>
                    <a:pt x="80128" y="112504"/>
                    <a:pt x="79956" y="112272"/>
                    <a:pt x="79724" y="111984"/>
                  </a:cubicBezTo>
                  <a:close/>
                  <a:moveTo>
                    <a:pt x="80188" y="113084"/>
                  </a:moveTo>
                  <a:cubicBezTo>
                    <a:pt x="80360" y="113316"/>
                    <a:pt x="80536" y="113493"/>
                    <a:pt x="80652" y="113665"/>
                  </a:cubicBezTo>
                  <a:cubicBezTo>
                    <a:pt x="80884" y="113665"/>
                    <a:pt x="81056" y="113725"/>
                    <a:pt x="81232" y="113725"/>
                  </a:cubicBezTo>
                  <a:cubicBezTo>
                    <a:pt x="81056" y="113549"/>
                    <a:pt x="80824" y="113316"/>
                    <a:pt x="80652" y="113084"/>
                  </a:cubicBezTo>
                  <a:cubicBezTo>
                    <a:pt x="80592" y="113145"/>
                    <a:pt x="80536" y="113145"/>
                    <a:pt x="80476" y="113145"/>
                  </a:cubicBezTo>
                  <a:cubicBezTo>
                    <a:pt x="80360" y="113145"/>
                    <a:pt x="80304" y="113084"/>
                    <a:pt x="80188" y="113084"/>
                  </a:cubicBezTo>
                  <a:close/>
                  <a:moveTo>
                    <a:pt x="211087" y="110763"/>
                  </a:moveTo>
                  <a:cubicBezTo>
                    <a:pt x="211027" y="111868"/>
                    <a:pt x="210971" y="112913"/>
                    <a:pt x="210911" y="113957"/>
                  </a:cubicBezTo>
                  <a:cubicBezTo>
                    <a:pt x="210971" y="114129"/>
                    <a:pt x="211087" y="114305"/>
                    <a:pt x="211203" y="114477"/>
                  </a:cubicBezTo>
                  <a:lnTo>
                    <a:pt x="211375" y="111344"/>
                  </a:lnTo>
                  <a:cubicBezTo>
                    <a:pt x="211319" y="111172"/>
                    <a:pt x="211203" y="110996"/>
                    <a:pt x="211087" y="110763"/>
                  </a:cubicBezTo>
                  <a:close/>
                  <a:moveTo>
                    <a:pt x="81056" y="114073"/>
                  </a:moveTo>
                  <a:cubicBezTo>
                    <a:pt x="81172" y="114129"/>
                    <a:pt x="81288" y="114245"/>
                    <a:pt x="81349" y="114305"/>
                  </a:cubicBezTo>
                  <a:cubicBezTo>
                    <a:pt x="81636" y="114421"/>
                    <a:pt x="81868" y="114477"/>
                    <a:pt x="82161" y="114537"/>
                  </a:cubicBezTo>
                  <a:cubicBezTo>
                    <a:pt x="82045" y="114421"/>
                    <a:pt x="81868" y="114305"/>
                    <a:pt x="81752" y="114189"/>
                  </a:cubicBezTo>
                  <a:cubicBezTo>
                    <a:pt x="81697" y="114189"/>
                    <a:pt x="81697" y="114129"/>
                    <a:pt x="81636" y="114129"/>
                  </a:cubicBezTo>
                  <a:cubicBezTo>
                    <a:pt x="81465" y="114073"/>
                    <a:pt x="81288" y="114073"/>
                    <a:pt x="81056" y="114073"/>
                  </a:cubicBezTo>
                  <a:close/>
                  <a:moveTo>
                    <a:pt x="82393" y="114941"/>
                  </a:moveTo>
                  <a:lnTo>
                    <a:pt x="82393" y="114941"/>
                  </a:lnTo>
                  <a:cubicBezTo>
                    <a:pt x="82625" y="115057"/>
                    <a:pt x="82857" y="115173"/>
                    <a:pt x="83145" y="115234"/>
                  </a:cubicBezTo>
                  <a:cubicBezTo>
                    <a:pt x="83029" y="115173"/>
                    <a:pt x="82913" y="115117"/>
                    <a:pt x="82797" y="115001"/>
                  </a:cubicBezTo>
                  <a:cubicBezTo>
                    <a:pt x="82681" y="115001"/>
                    <a:pt x="82565" y="115001"/>
                    <a:pt x="82393" y="114941"/>
                  </a:cubicBezTo>
                  <a:close/>
                  <a:moveTo>
                    <a:pt x="122777" y="57963"/>
                  </a:moveTo>
                  <a:cubicBezTo>
                    <a:pt x="118599" y="67015"/>
                    <a:pt x="114245" y="75950"/>
                    <a:pt x="109951" y="85002"/>
                  </a:cubicBezTo>
                  <a:cubicBezTo>
                    <a:pt x="105890" y="93473"/>
                    <a:pt x="102524" y="101480"/>
                    <a:pt x="99103" y="107342"/>
                  </a:cubicBezTo>
                  <a:cubicBezTo>
                    <a:pt x="97418" y="110299"/>
                    <a:pt x="95738" y="112681"/>
                    <a:pt x="93937" y="114305"/>
                  </a:cubicBezTo>
                  <a:cubicBezTo>
                    <a:pt x="93009" y="115173"/>
                    <a:pt x="92080" y="115814"/>
                    <a:pt x="91152" y="116218"/>
                  </a:cubicBezTo>
                  <a:cubicBezTo>
                    <a:pt x="90224" y="116682"/>
                    <a:pt x="89240" y="116914"/>
                    <a:pt x="88251" y="116914"/>
                  </a:cubicBezTo>
                  <a:cubicBezTo>
                    <a:pt x="87671" y="116914"/>
                    <a:pt x="87090" y="116798"/>
                    <a:pt x="86455" y="116682"/>
                  </a:cubicBezTo>
                  <a:cubicBezTo>
                    <a:pt x="86394" y="116682"/>
                    <a:pt x="86394" y="116682"/>
                    <a:pt x="86338" y="116626"/>
                  </a:cubicBezTo>
                  <a:cubicBezTo>
                    <a:pt x="86106" y="116566"/>
                    <a:pt x="85814" y="116510"/>
                    <a:pt x="85526" y="116394"/>
                  </a:cubicBezTo>
                  <a:cubicBezTo>
                    <a:pt x="85466" y="116394"/>
                    <a:pt x="85350" y="116334"/>
                    <a:pt x="85234" y="116278"/>
                  </a:cubicBezTo>
                  <a:cubicBezTo>
                    <a:pt x="85002" y="116218"/>
                    <a:pt x="84770" y="116102"/>
                    <a:pt x="84537" y="115986"/>
                  </a:cubicBezTo>
                  <a:lnTo>
                    <a:pt x="84366" y="115986"/>
                  </a:lnTo>
                  <a:cubicBezTo>
                    <a:pt x="83902" y="115869"/>
                    <a:pt x="83437" y="115698"/>
                    <a:pt x="82973" y="115521"/>
                  </a:cubicBezTo>
                  <a:lnTo>
                    <a:pt x="82973" y="115521"/>
                  </a:lnTo>
                  <a:cubicBezTo>
                    <a:pt x="83609" y="115986"/>
                    <a:pt x="84305" y="116334"/>
                    <a:pt x="85062" y="116566"/>
                  </a:cubicBezTo>
                  <a:cubicBezTo>
                    <a:pt x="85466" y="116742"/>
                    <a:pt x="85930" y="116858"/>
                    <a:pt x="86394" y="116974"/>
                  </a:cubicBezTo>
                  <a:cubicBezTo>
                    <a:pt x="86455" y="117030"/>
                    <a:pt x="86571" y="117030"/>
                    <a:pt x="86626" y="117030"/>
                  </a:cubicBezTo>
                  <a:cubicBezTo>
                    <a:pt x="86742" y="117090"/>
                    <a:pt x="86858" y="117090"/>
                    <a:pt x="87035" y="117146"/>
                  </a:cubicBezTo>
                  <a:cubicBezTo>
                    <a:pt x="87439" y="117206"/>
                    <a:pt x="87847" y="117206"/>
                    <a:pt x="88251" y="117206"/>
                  </a:cubicBezTo>
                  <a:cubicBezTo>
                    <a:pt x="89295" y="117206"/>
                    <a:pt x="90340" y="116974"/>
                    <a:pt x="91328" y="116510"/>
                  </a:cubicBezTo>
                  <a:cubicBezTo>
                    <a:pt x="93009" y="115753"/>
                    <a:pt x="94633" y="114305"/>
                    <a:pt x="96142" y="112388"/>
                  </a:cubicBezTo>
                  <a:cubicBezTo>
                    <a:pt x="98463" y="109487"/>
                    <a:pt x="100668" y="105425"/>
                    <a:pt x="102933" y="100728"/>
                  </a:cubicBezTo>
                  <a:cubicBezTo>
                    <a:pt x="105254" y="96086"/>
                    <a:pt x="107575" y="90688"/>
                    <a:pt x="110244" y="85118"/>
                  </a:cubicBezTo>
                  <a:cubicBezTo>
                    <a:pt x="114421" y="76298"/>
                    <a:pt x="118715" y="67539"/>
                    <a:pt x="122832" y="58659"/>
                  </a:cubicBezTo>
                  <a:cubicBezTo>
                    <a:pt x="122832" y="58427"/>
                    <a:pt x="122777" y="58195"/>
                    <a:pt x="122777" y="57963"/>
                  </a:cubicBezTo>
                  <a:close/>
                  <a:moveTo>
                    <a:pt x="210855" y="114593"/>
                  </a:moveTo>
                  <a:cubicBezTo>
                    <a:pt x="210795" y="115582"/>
                    <a:pt x="210679" y="116626"/>
                    <a:pt x="210623" y="117610"/>
                  </a:cubicBezTo>
                  <a:cubicBezTo>
                    <a:pt x="210739" y="117787"/>
                    <a:pt x="210855" y="117958"/>
                    <a:pt x="210911" y="118135"/>
                  </a:cubicBezTo>
                  <a:cubicBezTo>
                    <a:pt x="211027" y="117146"/>
                    <a:pt x="211087" y="116102"/>
                    <a:pt x="211143" y="115117"/>
                  </a:cubicBezTo>
                  <a:cubicBezTo>
                    <a:pt x="211027" y="114941"/>
                    <a:pt x="210971" y="114769"/>
                    <a:pt x="210855" y="114593"/>
                  </a:cubicBezTo>
                  <a:close/>
                  <a:moveTo>
                    <a:pt x="210563" y="118190"/>
                  </a:moveTo>
                  <a:cubicBezTo>
                    <a:pt x="210507" y="119179"/>
                    <a:pt x="210447" y="120163"/>
                    <a:pt x="210391" y="121091"/>
                  </a:cubicBezTo>
                  <a:cubicBezTo>
                    <a:pt x="210447" y="121268"/>
                    <a:pt x="210563" y="121384"/>
                    <a:pt x="210679" y="121556"/>
                  </a:cubicBezTo>
                  <a:cubicBezTo>
                    <a:pt x="210679" y="121036"/>
                    <a:pt x="210739" y="120456"/>
                    <a:pt x="210795" y="119931"/>
                  </a:cubicBezTo>
                  <a:cubicBezTo>
                    <a:pt x="210795" y="119527"/>
                    <a:pt x="210855" y="119119"/>
                    <a:pt x="210911" y="118715"/>
                  </a:cubicBezTo>
                  <a:lnTo>
                    <a:pt x="210563" y="118190"/>
                  </a:lnTo>
                  <a:close/>
                  <a:moveTo>
                    <a:pt x="210331" y="121616"/>
                  </a:moveTo>
                  <a:cubicBezTo>
                    <a:pt x="210215" y="122544"/>
                    <a:pt x="210159" y="123473"/>
                    <a:pt x="210098" y="124341"/>
                  </a:cubicBezTo>
                  <a:cubicBezTo>
                    <a:pt x="210159" y="124517"/>
                    <a:pt x="210275" y="124633"/>
                    <a:pt x="210391" y="124749"/>
                  </a:cubicBezTo>
                  <a:cubicBezTo>
                    <a:pt x="210447" y="123877"/>
                    <a:pt x="210507" y="123009"/>
                    <a:pt x="210623" y="122080"/>
                  </a:cubicBezTo>
                  <a:cubicBezTo>
                    <a:pt x="210507" y="121964"/>
                    <a:pt x="210391" y="121788"/>
                    <a:pt x="210331" y="121616"/>
                  </a:cubicBezTo>
                  <a:close/>
                  <a:moveTo>
                    <a:pt x="210043" y="124865"/>
                  </a:moveTo>
                  <a:cubicBezTo>
                    <a:pt x="209927" y="125733"/>
                    <a:pt x="209866" y="126546"/>
                    <a:pt x="209750" y="127418"/>
                  </a:cubicBezTo>
                  <a:cubicBezTo>
                    <a:pt x="209866" y="127534"/>
                    <a:pt x="209982" y="127650"/>
                    <a:pt x="210043" y="127766"/>
                  </a:cubicBezTo>
                  <a:cubicBezTo>
                    <a:pt x="210159" y="126954"/>
                    <a:pt x="210215" y="126142"/>
                    <a:pt x="210331" y="125269"/>
                  </a:cubicBezTo>
                  <a:cubicBezTo>
                    <a:pt x="210215" y="125153"/>
                    <a:pt x="210098" y="124981"/>
                    <a:pt x="210043" y="124865"/>
                  </a:cubicBezTo>
                  <a:close/>
                  <a:moveTo>
                    <a:pt x="209695" y="127882"/>
                  </a:moveTo>
                  <a:cubicBezTo>
                    <a:pt x="209634" y="128695"/>
                    <a:pt x="209518" y="129447"/>
                    <a:pt x="209402" y="130259"/>
                  </a:cubicBezTo>
                  <a:lnTo>
                    <a:pt x="209695" y="130551"/>
                  </a:lnTo>
                  <a:cubicBezTo>
                    <a:pt x="209811" y="129795"/>
                    <a:pt x="209927" y="129043"/>
                    <a:pt x="209982" y="128231"/>
                  </a:cubicBezTo>
                  <a:cubicBezTo>
                    <a:pt x="209927" y="128115"/>
                    <a:pt x="209811" y="127998"/>
                    <a:pt x="209695" y="127882"/>
                  </a:cubicBezTo>
                  <a:close/>
                  <a:moveTo>
                    <a:pt x="209347" y="130668"/>
                  </a:moveTo>
                  <a:cubicBezTo>
                    <a:pt x="209286" y="131419"/>
                    <a:pt x="209170" y="132176"/>
                    <a:pt x="209054" y="132872"/>
                  </a:cubicBezTo>
                  <a:lnTo>
                    <a:pt x="209347" y="133160"/>
                  </a:lnTo>
                  <a:cubicBezTo>
                    <a:pt x="209463" y="132464"/>
                    <a:pt x="209579" y="131768"/>
                    <a:pt x="209634" y="131016"/>
                  </a:cubicBezTo>
                  <a:cubicBezTo>
                    <a:pt x="209579" y="130900"/>
                    <a:pt x="209463" y="130784"/>
                    <a:pt x="209347" y="130668"/>
                  </a:cubicBezTo>
                  <a:close/>
                  <a:moveTo>
                    <a:pt x="208998" y="133276"/>
                  </a:moveTo>
                  <a:cubicBezTo>
                    <a:pt x="208882" y="133972"/>
                    <a:pt x="208766" y="134613"/>
                    <a:pt x="208650" y="135249"/>
                  </a:cubicBezTo>
                  <a:lnTo>
                    <a:pt x="208938" y="135541"/>
                  </a:lnTo>
                  <a:cubicBezTo>
                    <a:pt x="209054" y="134901"/>
                    <a:pt x="209170" y="134265"/>
                    <a:pt x="209286" y="133569"/>
                  </a:cubicBezTo>
                  <a:lnTo>
                    <a:pt x="208998" y="133276"/>
                  </a:lnTo>
                  <a:close/>
                  <a:moveTo>
                    <a:pt x="208590" y="135657"/>
                  </a:moveTo>
                  <a:cubicBezTo>
                    <a:pt x="208474" y="136293"/>
                    <a:pt x="208358" y="136874"/>
                    <a:pt x="208242" y="137514"/>
                  </a:cubicBezTo>
                  <a:cubicBezTo>
                    <a:pt x="208302" y="137570"/>
                    <a:pt x="208418" y="137630"/>
                    <a:pt x="208534" y="137746"/>
                  </a:cubicBezTo>
                  <a:cubicBezTo>
                    <a:pt x="208650" y="137106"/>
                    <a:pt x="208766" y="136525"/>
                    <a:pt x="208882" y="135945"/>
                  </a:cubicBezTo>
                  <a:lnTo>
                    <a:pt x="208590" y="135657"/>
                  </a:lnTo>
                  <a:close/>
                  <a:moveTo>
                    <a:pt x="208126" y="137862"/>
                  </a:moveTo>
                  <a:cubicBezTo>
                    <a:pt x="208010" y="138443"/>
                    <a:pt x="207894" y="138962"/>
                    <a:pt x="207722" y="139543"/>
                  </a:cubicBezTo>
                  <a:lnTo>
                    <a:pt x="208070" y="139719"/>
                  </a:lnTo>
                  <a:cubicBezTo>
                    <a:pt x="208186" y="139194"/>
                    <a:pt x="208302" y="138614"/>
                    <a:pt x="208418" y="138094"/>
                  </a:cubicBezTo>
                  <a:cubicBezTo>
                    <a:pt x="208358" y="137978"/>
                    <a:pt x="208242" y="137918"/>
                    <a:pt x="208126" y="137862"/>
                  </a:cubicBezTo>
                  <a:close/>
                  <a:moveTo>
                    <a:pt x="207662" y="139835"/>
                  </a:moveTo>
                  <a:cubicBezTo>
                    <a:pt x="207545" y="140355"/>
                    <a:pt x="207374" y="140879"/>
                    <a:pt x="207258" y="141344"/>
                  </a:cubicBezTo>
                  <a:cubicBezTo>
                    <a:pt x="207313" y="141399"/>
                    <a:pt x="207429" y="141460"/>
                    <a:pt x="207545" y="141515"/>
                  </a:cubicBezTo>
                  <a:cubicBezTo>
                    <a:pt x="207662" y="141051"/>
                    <a:pt x="207838" y="140531"/>
                    <a:pt x="207954" y="140067"/>
                  </a:cubicBezTo>
                  <a:cubicBezTo>
                    <a:pt x="207838" y="140007"/>
                    <a:pt x="207778" y="139951"/>
                    <a:pt x="207662" y="139835"/>
                  </a:cubicBezTo>
                  <a:close/>
                  <a:moveTo>
                    <a:pt x="207142" y="141692"/>
                  </a:moveTo>
                  <a:cubicBezTo>
                    <a:pt x="207026" y="142156"/>
                    <a:pt x="206849" y="142620"/>
                    <a:pt x="206677" y="143024"/>
                  </a:cubicBezTo>
                  <a:cubicBezTo>
                    <a:pt x="206794" y="143084"/>
                    <a:pt x="206910" y="143140"/>
                    <a:pt x="207026" y="143140"/>
                  </a:cubicBezTo>
                  <a:cubicBezTo>
                    <a:pt x="207142" y="142736"/>
                    <a:pt x="207313" y="142272"/>
                    <a:pt x="207429" y="141864"/>
                  </a:cubicBezTo>
                  <a:cubicBezTo>
                    <a:pt x="207313" y="141808"/>
                    <a:pt x="207258" y="141747"/>
                    <a:pt x="207142" y="141692"/>
                  </a:cubicBezTo>
                  <a:close/>
                  <a:moveTo>
                    <a:pt x="206561" y="143372"/>
                  </a:moveTo>
                  <a:cubicBezTo>
                    <a:pt x="206445" y="143781"/>
                    <a:pt x="206269" y="144184"/>
                    <a:pt x="206097" y="144533"/>
                  </a:cubicBezTo>
                  <a:cubicBezTo>
                    <a:pt x="206213" y="144593"/>
                    <a:pt x="206329" y="144593"/>
                    <a:pt x="206445" y="144649"/>
                  </a:cubicBezTo>
                  <a:cubicBezTo>
                    <a:pt x="206561" y="144300"/>
                    <a:pt x="206733" y="143952"/>
                    <a:pt x="206849" y="143604"/>
                  </a:cubicBezTo>
                  <a:cubicBezTo>
                    <a:pt x="206849" y="143548"/>
                    <a:pt x="206849" y="143488"/>
                    <a:pt x="206910" y="143488"/>
                  </a:cubicBezTo>
                  <a:cubicBezTo>
                    <a:pt x="206794" y="143432"/>
                    <a:pt x="206677" y="143372"/>
                    <a:pt x="206561" y="143372"/>
                  </a:cubicBezTo>
                  <a:close/>
                  <a:moveTo>
                    <a:pt x="205981" y="144825"/>
                  </a:moveTo>
                  <a:cubicBezTo>
                    <a:pt x="205805" y="145229"/>
                    <a:pt x="205633" y="145577"/>
                    <a:pt x="205457" y="145869"/>
                  </a:cubicBezTo>
                  <a:cubicBezTo>
                    <a:pt x="205573" y="145925"/>
                    <a:pt x="205689" y="145925"/>
                    <a:pt x="205805" y="145925"/>
                  </a:cubicBezTo>
                  <a:cubicBezTo>
                    <a:pt x="205981" y="145637"/>
                    <a:pt x="206153" y="145289"/>
                    <a:pt x="206269" y="144941"/>
                  </a:cubicBezTo>
                  <a:cubicBezTo>
                    <a:pt x="206213" y="144941"/>
                    <a:pt x="206097" y="144881"/>
                    <a:pt x="205981" y="144825"/>
                  </a:cubicBezTo>
                  <a:close/>
                  <a:moveTo>
                    <a:pt x="205285" y="146218"/>
                  </a:moveTo>
                  <a:cubicBezTo>
                    <a:pt x="205169" y="146505"/>
                    <a:pt x="204992" y="146798"/>
                    <a:pt x="204821" y="147086"/>
                  </a:cubicBezTo>
                  <a:lnTo>
                    <a:pt x="205169" y="147086"/>
                  </a:lnTo>
                  <a:cubicBezTo>
                    <a:pt x="205341" y="146853"/>
                    <a:pt x="205517" y="146566"/>
                    <a:pt x="205633" y="146273"/>
                  </a:cubicBezTo>
                  <a:cubicBezTo>
                    <a:pt x="205573" y="146218"/>
                    <a:pt x="205457" y="146218"/>
                    <a:pt x="205285" y="146218"/>
                  </a:cubicBezTo>
                  <a:close/>
                  <a:moveTo>
                    <a:pt x="204589" y="147434"/>
                  </a:moveTo>
                  <a:lnTo>
                    <a:pt x="204064" y="148130"/>
                  </a:lnTo>
                  <a:cubicBezTo>
                    <a:pt x="204241" y="148130"/>
                    <a:pt x="204412" y="148074"/>
                    <a:pt x="204528" y="148074"/>
                  </a:cubicBezTo>
                  <a:cubicBezTo>
                    <a:pt x="204705" y="147842"/>
                    <a:pt x="204821" y="147666"/>
                    <a:pt x="204992" y="147434"/>
                  </a:cubicBezTo>
                  <a:close/>
                  <a:moveTo>
                    <a:pt x="203776" y="148478"/>
                  </a:moveTo>
                  <a:cubicBezTo>
                    <a:pt x="203660" y="148710"/>
                    <a:pt x="203484" y="148887"/>
                    <a:pt x="203312" y="149058"/>
                  </a:cubicBezTo>
                  <a:cubicBezTo>
                    <a:pt x="203544" y="149003"/>
                    <a:pt x="203776" y="148887"/>
                    <a:pt x="203948" y="148826"/>
                  </a:cubicBezTo>
                  <a:cubicBezTo>
                    <a:pt x="204064" y="148710"/>
                    <a:pt x="204180" y="148594"/>
                    <a:pt x="204241" y="148478"/>
                  </a:cubicBezTo>
                  <a:close/>
                  <a:moveTo>
                    <a:pt x="203312" y="149406"/>
                  </a:moveTo>
                  <a:cubicBezTo>
                    <a:pt x="203136" y="149406"/>
                    <a:pt x="203020" y="149467"/>
                    <a:pt x="202848" y="149467"/>
                  </a:cubicBezTo>
                  <a:cubicBezTo>
                    <a:pt x="202788" y="149522"/>
                    <a:pt x="202732" y="149639"/>
                    <a:pt x="202616" y="149699"/>
                  </a:cubicBezTo>
                  <a:lnTo>
                    <a:pt x="202500" y="149815"/>
                  </a:lnTo>
                  <a:cubicBezTo>
                    <a:pt x="202788" y="149699"/>
                    <a:pt x="203020" y="149522"/>
                    <a:pt x="203312" y="149406"/>
                  </a:cubicBezTo>
                  <a:close/>
                  <a:moveTo>
                    <a:pt x="169134" y="76242"/>
                  </a:moveTo>
                  <a:cubicBezTo>
                    <a:pt x="169195" y="76707"/>
                    <a:pt x="169251" y="77227"/>
                    <a:pt x="169311" y="77691"/>
                  </a:cubicBezTo>
                  <a:cubicBezTo>
                    <a:pt x="169775" y="80592"/>
                    <a:pt x="170179" y="83553"/>
                    <a:pt x="170703" y="86626"/>
                  </a:cubicBezTo>
                  <a:cubicBezTo>
                    <a:pt x="171223" y="89991"/>
                    <a:pt x="171804" y="93473"/>
                    <a:pt x="172500" y="97186"/>
                  </a:cubicBezTo>
                  <a:cubicBezTo>
                    <a:pt x="174765" y="109431"/>
                    <a:pt x="177142" y="122252"/>
                    <a:pt x="180683" y="132408"/>
                  </a:cubicBezTo>
                  <a:cubicBezTo>
                    <a:pt x="182424" y="137514"/>
                    <a:pt x="184513" y="141924"/>
                    <a:pt x="186950" y="145229"/>
                  </a:cubicBezTo>
                  <a:cubicBezTo>
                    <a:pt x="188166" y="146914"/>
                    <a:pt x="189503" y="148306"/>
                    <a:pt x="190951" y="149351"/>
                  </a:cubicBezTo>
                  <a:cubicBezTo>
                    <a:pt x="192404" y="150451"/>
                    <a:pt x="193968" y="151147"/>
                    <a:pt x="195653" y="151556"/>
                  </a:cubicBezTo>
                  <a:cubicBezTo>
                    <a:pt x="196405" y="151727"/>
                    <a:pt x="197162" y="151788"/>
                    <a:pt x="197858" y="151788"/>
                  </a:cubicBezTo>
                  <a:cubicBezTo>
                    <a:pt x="198378" y="151788"/>
                    <a:pt x="198902" y="151727"/>
                    <a:pt x="199367" y="151611"/>
                  </a:cubicBezTo>
                  <a:cubicBezTo>
                    <a:pt x="199538" y="151611"/>
                    <a:pt x="199654" y="151556"/>
                    <a:pt x="199770" y="151556"/>
                  </a:cubicBezTo>
                  <a:cubicBezTo>
                    <a:pt x="200179" y="151440"/>
                    <a:pt x="200583" y="151323"/>
                    <a:pt x="200991" y="151147"/>
                  </a:cubicBezTo>
                  <a:cubicBezTo>
                    <a:pt x="201279" y="151031"/>
                    <a:pt x="201511" y="150859"/>
                    <a:pt x="201804" y="150683"/>
                  </a:cubicBezTo>
                  <a:cubicBezTo>
                    <a:pt x="202091" y="150511"/>
                    <a:pt x="202384" y="150279"/>
                    <a:pt x="202672" y="150047"/>
                  </a:cubicBezTo>
                  <a:lnTo>
                    <a:pt x="202672" y="150047"/>
                  </a:lnTo>
                  <a:cubicBezTo>
                    <a:pt x="202323" y="150219"/>
                    <a:pt x="201975" y="150395"/>
                    <a:pt x="201571" y="150451"/>
                  </a:cubicBezTo>
                  <a:cubicBezTo>
                    <a:pt x="201279" y="150627"/>
                    <a:pt x="201047" y="150743"/>
                    <a:pt x="200815" y="150859"/>
                  </a:cubicBezTo>
                  <a:cubicBezTo>
                    <a:pt x="200699" y="150915"/>
                    <a:pt x="200583" y="150915"/>
                    <a:pt x="200527" y="150975"/>
                  </a:cubicBezTo>
                  <a:cubicBezTo>
                    <a:pt x="200295" y="151031"/>
                    <a:pt x="200063" y="151147"/>
                    <a:pt x="199831" y="151207"/>
                  </a:cubicBezTo>
                  <a:cubicBezTo>
                    <a:pt x="199251" y="151379"/>
                    <a:pt x="198554" y="151440"/>
                    <a:pt x="197858" y="151440"/>
                  </a:cubicBezTo>
                  <a:cubicBezTo>
                    <a:pt x="197162" y="151440"/>
                    <a:pt x="196465" y="151379"/>
                    <a:pt x="195709" y="151207"/>
                  </a:cubicBezTo>
                  <a:cubicBezTo>
                    <a:pt x="194084" y="150859"/>
                    <a:pt x="192576" y="150163"/>
                    <a:pt x="191127" y="149119"/>
                  </a:cubicBezTo>
                  <a:cubicBezTo>
                    <a:pt x="188690" y="147262"/>
                    <a:pt x="186541" y="144417"/>
                    <a:pt x="184629" y="140879"/>
                  </a:cubicBezTo>
                  <a:cubicBezTo>
                    <a:pt x="181844" y="135597"/>
                    <a:pt x="179579" y="128634"/>
                    <a:pt x="177722" y="121036"/>
                  </a:cubicBezTo>
                  <a:cubicBezTo>
                    <a:pt x="175865" y="113433"/>
                    <a:pt x="174301" y="105138"/>
                    <a:pt x="172792" y="97131"/>
                  </a:cubicBezTo>
                  <a:cubicBezTo>
                    <a:pt x="171864" y="92080"/>
                    <a:pt x="171107" y="87438"/>
                    <a:pt x="170471" y="83029"/>
                  </a:cubicBezTo>
                  <a:cubicBezTo>
                    <a:pt x="170007" y="80652"/>
                    <a:pt x="169543" y="78447"/>
                    <a:pt x="169134" y="7624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4" name="Google Shape;44;p5"/>
            <p:cNvSpPr/>
            <p:nvPr/>
          </p:nvSpPr>
          <p:spPr>
            <a:xfrm>
              <a:off x="278725" y="1036550"/>
              <a:ext cx="7099100" cy="3714850"/>
            </a:xfrm>
            <a:custGeom>
              <a:avLst/>
              <a:gdLst/>
              <a:ahLst/>
              <a:cxnLst/>
              <a:rect l="l" t="t" r="r" b="b"/>
              <a:pathLst>
                <a:path w="283964" h="148594" extrusionOk="0">
                  <a:moveTo>
                    <a:pt x="142913" y="13694"/>
                  </a:moveTo>
                  <a:lnTo>
                    <a:pt x="142913" y="13694"/>
                  </a:lnTo>
                  <a:cubicBezTo>
                    <a:pt x="142852" y="13750"/>
                    <a:pt x="142736" y="13810"/>
                    <a:pt x="142620" y="13926"/>
                  </a:cubicBezTo>
                  <a:cubicBezTo>
                    <a:pt x="142681" y="13866"/>
                    <a:pt x="142736" y="13866"/>
                    <a:pt x="142797" y="13810"/>
                  </a:cubicBezTo>
                  <a:cubicBezTo>
                    <a:pt x="142852" y="13810"/>
                    <a:pt x="142913" y="13750"/>
                    <a:pt x="142913" y="13694"/>
                  </a:cubicBezTo>
                  <a:close/>
                  <a:moveTo>
                    <a:pt x="142333" y="14390"/>
                  </a:moveTo>
                  <a:lnTo>
                    <a:pt x="142333" y="14390"/>
                  </a:lnTo>
                  <a:cubicBezTo>
                    <a:pt x="142156" y="14506"/>
                    <a:pt x="141984" y="14562"/>
                    <a:pt x="141808" y="14678"/>
                  </a:cubicBezTo>
                  <a:lnTo>
                    <a:pt x="141645" y="14846"/>
                  </a:lnTo>
                  <a:lnTo>
                    <a:pt x="141645" y="14846"/>
                  </a:lnTo>
                  <a:cubicBezTo>
                    <a:pt x="141698" y="14794"/>
                    <a:pt x="141752" y="14794"/>
                    <a:pt x="141752" y="14794"/>
                  </a:cubicBezTo>
                  <a:cubicBezTo>
                    <a:pt x="141868" y="14794"/>
                    <a:pt x="141984" y="14738"/>
                    <a:pt x="142040" y="14738"/>
                  </a:cubicBezTo>
                  <a:cubicBezTo>
                    <a:pt x="142156" y="14622"/>
                    <a:pt x="142217" y="14506"/>
                    <a:pt x="142333" y="14390"/>
                  </a:cubicBezTo>
                  <a:close/>
                  <a:moveTo>
                    <a:pt x="141645" y="14846"/>
                  </a:moveTo>
                  <a:cubicBezTo>
                    <a:pt x="141642" y="14849"/>
                    <a:pt x="141639" y="14852"/>
                    <a:pt x="141636" y="14855"/>
                  </a:cubicBezTo>
                  <a:lnTo>
                    <a:pt x="141645" y="14846"/>
                  </a:lnTo>
                  <a:close/>
                  <a:moveTo>
                    <a:pt x="141692" y="15142"/>
                  </a:moveTo>
                  <a:lnTo>
                    <a:pt x="141692" y="15142"/>
                  </a:lnTo>
                  <a:cubicBezTo>
                    <a:pt x="141520" y="15203"/>
                    <a:pt x="141344" y="15319"/>
                    <a:pt x="141172" y="15374"/>
                  </a:cubicBezTo>
                  <a:cubicBezTo>
                    <a:pt x="141112" y="15490"/>
                    <a:pt x="140996" y="15606"/>
                    <a:pt x="140880" y="15723"/>
                  </a:cubicBezTo>
                  <a:cubicBezTo>
                    <a:pt x="141056" y="15667"/>
                    <a:pt x="141228" y="15667"/>
                    <a:pt x="141344" y="15606"/>
                  </a:cubicBezTo>
                  <a:lnTo>
                    <a:pt x="141460" y="15490"/>
                  </a:lnTo>
                  <a:cubicBezTo>
                    <a:pt x="141520" y="15435"/>
                    <a:pt x="141576" y="15319"/>
                    <a:pt x="141636" y="15258"/>
                  </a:cubicBezTo>
                  <a:cubicBezTo>
                    <a:pt x="141636" y="15258"/>
                    <a:pt x="141692" y="15203"/>
                    <a:pt x="141692" y="15142"/>
                  </a:cubicBezTo>
                  <a:close/>
                  <a:moveTo>
                    <a:pt x="141056" y="16015"/>
                  </a:moveTo>
                  <a:lnTo>
                    <a:pt x="141056" y="16015"/>
                  </a:lnTo>
                  <a:cubicBezTo>
                    <a:pt x="140940" y="16071"/>
                    <a:pt x="140824" y="16071"/>
                    <a:pt x="140648" y="16131"/>
                  </a:cubicBezTo>
                  <a:cubicBezTo>
                    <a:pt x="140648" y="16131"/>
                    <a:pt x="140592" y="16131"/>
                    <a:pt x="140532" y="16187"/>
                  </a:cubicBezTo>
                  <a:cubicBezTo>
                    <a:pt x="140476" y="16303"/>
                    <a:pt x="140360" y="16479"/>
                    <a:pt x="140244" y="16595"/>
                  </a:cubicBezTo>
                  <a:lnTo>
                    <a:pt x="140708" y="16595"/>
                  </a:lnTo>
                  <a:cubicBezTo>
                    <a:pt x="140824" y="16363"/>
                    <a:pt x="140940" y="16187"/>
                    <a:pt x="141056" y="16015"/>
                  </a:cubicBezTo>
                  <a:close/>
                  <a:moveTo>
                    <a:pt x="140415" y="16943"/>
                  </a:moveTo>
                  <a:cubicBezTo>
                    <a:pt x="140299" y="16943"/>
                    <a:pt x="140128" y="16999"/>
                    <a:pt x="140012" y="16999"/>
                  </a:cubicBezTo>
                  <a:cubicBezTo>
                    <a:pt x="139835" y="17175"/>
                    <a:pt x="139719" y="17408"/>
                    <a:pt x="139603" y="17579"/>
                  </a:cubicBezTo>
                  <a:lnTo>
                    <a:pt x="140012" y="17579"/>
                  </a:lnTo>
                  <a:cubicBezTo>
                    <a:pt x="140128" y="17347"/>
                    <a:pt x="140299" y="17115"/>
                    <a:pt x="140415" y="16943"/>
                  </a:cubicBezTo>
                  <a:close/>
                  <a:moveTo>
                    <a:pt x="139371" y="17927"/>
                  </a:moveTo>
                  <a:cubicBezTo>
                    <a:pt x="139255" y="18159"/>
                    <a:pt x="139139" y="18392"/>
                    <a:pt x="138967" y="18624"/>
                  </a:cubicBezTo>
                  <a:cubicBezTo>
                    <a:pt x="139083" y="18624"/>
                    <a:pt x="139199" y="18624"/>
                    <a:pt x="139315" y="18684"/>
                  </a:cubicBezTo>
                  <a:cubicBezTo>
                    <a:pt x="139487" y="18392"/>
                    <a:pt x="139664" y="18159"/>
                    <a:pt x="139780" y="17927"/>
                  </a:cubicBezTo>
                  <a:close/>
                  <a:moveTo>
                    <a:pt x="138791" y="18916"/>
                  </a:moveTo>
                  <a:cubicBezTo>
                    <a:pt x="138619" y="19204"/>
                    <a:pt x="138503" y="19436"/>
                    <a:pt x="138327" y="19728"/>
                  </a:cubicBezTo>
                  <a:cubicBezTo>
                    <a:pt x="138443" y="19784"/>
                    <a:pt x="138559" y="19784"/>
                    <a:pt x="138675" y="19844"/>
                  </a:cubicBezTo>
                  <a:cubicBezTo>
                    <a:pt x="138791" y="19552"/>
                    <a:pt x="138967" y="19264"/>
                    <a:pt x="139139" y="18972"/>
                  </a:cubicBezTo>
                  <a:cubicBezTo>
                    <a:pt x="139023" y="18972"/>
                    <a:pt x="138907" y="18916"/>
                    <a:pt x="138791" y="18916"/>
                  </a:cubicBezTo>
                  <a:close/>
                  <a:moveTo>
                    <a:pt x="138155" y="20016"/>
                  </a:moveTo>
                  <a:cubicBezTo>
                    <a:pt x="137979" y="20309"/>
                    <a:pt x="137807" y="20657"/>
                    <a:pt x="137630" y="20945"/>
                  </a:cubicBezTo>
                  <a:cubicBezTo>
                    <a:pt x="137746" y="20945"/>
                    <a:pt x="137862" y="21005"/>
                    <a:pt x="137979" y="21061"/>
                  </a:cubicBezTo>
                  <a:cubicBezTo>
                    <a:pt x="138155" y="20773"/>
                    <a:pt x="138327" y="20425"/>
                    <a:pt x="138503" y="20132"/>
                  </a:cubicBezTo>
                  <a:cubicBezTo>
                    <a:pt x="138387" y="20077"/>
                    <a:pt x="138271" y="20077"/>
                    <a:pt x="138155" y="20016"/>
                  </a:cubicBezTo>
                  <a:close/>
                  <a:moveTo>
                    <a:pt x="137514" y="21237"/>
                  </a:moveTo>
                  <a:cubicBezTo>
                    <a:pt x="137343" y="21525"/>
                    <a:pt x="137166" y="21873"/>
                    <a:pt x="136994" y="22221"/>
                  </a:cubicBezTo>
                  <a:cubicBezTo>
                    <a:pt x="137050" y="22281"/>
                    <a:pt x="137166" y="22337"/>
                    <a:pt x="137227" y="22397"/>
                  </a:cubicBezTo>
                  <a:cubicBezTo>
                    <a:pt x="137459" y="22049"/>
                    <a:pt x="137630" y="21701"/>
                    <a:pt x="137807" y="21353"/>
                  </a:cubicBezTo>
                  <a:cubicBezTo>
                    <a:pt x="137691" y="21293"/>
                    <a:pt x="137630" y="21293"/>
                    <a:pt x="137514" y="21237"/>
                  </a:cubicBezTo>
                  <a:close/>
                  <a:moveTo>
                    <a:pt x="136818" y="22513"/>
                  </a:moveTo>
                  <a:cubicBezTo>
                    <a:pt x="136646" y="22862"/>
                    <a:pt x="136470" y="23210"/>
                    <a:pt x="136238" y="23614"/>
                  </a:cubicBezTo>
                  <a:cubicBezTo>
                    <a:pt x="136354" y="23674"/>
                    <a:pt x="136414" y="23730"/>
                    <a:pt x="136530" y="23846"/>
                  </a:cubicBezTo>
                  <a:cubicBezTo>
                    <a:pt x="136586" y="23730"/>
                    <a:pt x="136586" y="23614"/>
                    <a:pt x="136646" y="23558"/>
                  </a:cubicBezTo>
                  <a:cubicBezTo>
                    <a:pt x="136818" y="23265"/>
                    <a:pt x="136934" y="22978"/>
                    <a:pt x="137111" y="22685"/>
                  </a:cubicBezTo>
                  <a:cubicBezTo>
                    <a:pt x="136994" y="22630"/>
                    <a:pt x="136934" y="22569"/>
                    <a:pt x="136818" y="22513"/>
                  </a:cubicBezTo>
                  <a:close/>
                  <a:moveTo>
                    <a:pt x="136122" y="23906"/>
                  </a:moveTo>
                  <a:cubicBezTo>
                    <a:pt x="135950" y="24254"/>
                    <a:pt x="135718" y="24658"/>
                    <a:pt x="135542" y="25066"/>
                  </a:cubicBezTo>
                  <a:cubicBezTo>
                    <a:pt x="135602" y="25122"/>
                    <a:pt x="135718" y="25238"/>
                    <a:pt x="135774" y="25354"/>
                  </a:cubicBezTo>
                  <a:cubicBezTo>
                    <a:pt x="135950" y="24950"/>
                    <a:pt x="136182" y="24542"/>
                    <a:pt x="136354" y="24138"/>
                  </a:cubicBezTo>
                  <a:cubicBezTo>
                    <a:pt x="136298" y="24022"/>
                    <a:pt x="136182" y="23962"/>
                    <a:pt x="136122" y="23906"/>
                  </a:cubicBezTo>
                  <a:close/>
                  <a:moveTo>
                    <a:pt x="135370" y="25354"/>
                  </a:moveTo>
                  <a:cubicBezTo>
                    <a:pt x="135193" y="25818"/>
                    <a:pt x="134961" y="26227"/>
                    <a:pt x="134790" y="26631"/>
                  </a:cubicBezTo>
                  <a:cubicBezTo>
                    <a:pt x="134845" y="26747"/>
                    <a:pt x="134906" y="26807"/>
                    <a:pt x="135022" y="26923"/>
                  </a:cubicBezTo>
                  <a:cubicBezTo>
                    <a:pt x="135193" y="26515"/>
                    <a:pt x="135426" y="26051"/>
                    <a:pt x="135602" y="25647"/>
                  </a:cubicBezTo>
                  <a:cubicBezTo>
                    <a:pt x="135542" y="25586"/>
                    <a:pt x="135486" y="25470"/>
                    <a:pt x="135370" y="25354"/>
                  </a:cubicBezTo>
                  <a:close/>
                  <a:moveTo>
                    <a:pt x="134613" y="26979"/>
                  </a:moveTo>
                  <a:cubicBezTo>
                    <a:pt x="134441" y="27387"/>
                    <a:pt x="134209" y="27852"/>
                    <a:pt x="134033" y="28255"/>
                  </a:cubicBezTo>
                  <a:lnTo>
                    <a:pt x="134209" y="28604"/>
                  </a:lnTo>
                  <a:cubicBezTo>
                    <a:pt x="134441" y="28200"/>
                    <a:pt x="134613" y="27735"/>
                    <a:pt x="134845" y="27271"/>
                  </a:cubicBezTo>
                  <a:cubicBezTo>
                    <a:pt x="134790" y="27211"/>
                    <a:pt x="134729" y="27095"/>
                    <a:pt x="134613" y="26979"/>
                  </a:cubicBezTo>
                  <a:close/>
                  <a:moveTo>
                    <a:pt x="133861" y="28664"/>
                  </a:moveTo>
                  <a:cubicBezTo>
                    <a:pt x="133629" y="29128"/>
                    <a:pt x="133397" y="29532"/>
                    <a:pt x="133221" y="29996"/>
                  </a:cubicBezTo>
                  <a:cubicBezTo>
                    <a:pt x="133281" y="30172"/>
                    <a:pt x="133337" y="30288"/>
                    <a:pt x="133397" y="30405"/>
                  </a:cubicBezTo>
                  <a:cubicBezTo>
                    <a:pt x="133629" y="29940"/>
                    <a:pt x="133801" y="29476"/>
                    <a:pt x="134033" y="29012"/>
                  </a:cubicBezTo>
                  <a:lnTo>
                    <a:pt x="133861" y="28664"/>
                  </a:lnTo>
                  <a:close/>
                  <a:moveTo>
                    <a:pt x="133049" y="30405"/>
                  </a:moveTo>
                  <a:cubicBezTo>
                    <a:pt x="132989" y="30521"/>
                    <a:pt x="132933" y="30576"/>
                    <a:pt x="132873" y="30692"/>
                  </a:cubicBezTo>
                  <a:cubicBezTo>
                    <a:pt x="132701" y="31101"/>
                    <a:pt x="132524" y="31449"/>
                    <a:pt x="132353" y="31853"/>
                  </a:cubicBezTo>
                  <a:lnTo>
                    <a:pt x="132353" y="31913"/>
                  </a:lnTo>
                  <a:cubicBezTo>
                    <a:pt x="132408" y="32029"/>
                    <a:pt x="132469" y="32145"/>
                    <a:pt x="132524" y="32317"/>
                  </a:cubicBezTo>
                  <a:cubicBezTo>
                    <a:pt x="132756" y="31797"/>
                    <a:pt x="132989" y="31333"/>
                    <a:pt x="133221" y="30808"/>
                  </a:cubicBezTo>
                  <a:cubicBezTo>
                    <a:pt x="133165" y="30692"/>
                    <a:pt x="133105" y="30576"/>
                    <a:pt x="133049" y="30405"/>
                  </a:cubicBezTo>
                  <a:close/>
                  <a:moveTo>
                    <a:pt x="132176" y="32261"/>
                  </a:moveTo>
                  <a:cubicBezTo>
                    <a:pt x="131944" y="32781"/>
                    <a:pt x="131712" y="33306"/>
                    <a:pt x="131480" y="33770"/>
                  </a:cubicBezTo>
                  <a:cubicBezTo>
                    <a:pt x="131540" y="33942"/>
                    <a:pt x="131596" y="34118"/>
                    <a:pt x="131656" y="34234"/>
                  </a:cubicBezTo>
                  <a:cubicBezTo>
                    <a:pt x="131888" y="33770"/>
                    <a:pt x="132121" y="33245"/>
                    <a:pt x="132353" y="32725"/>
                  </a:cubicBezTo>
                  <a:cubicBezTo>
                    <a:pt x="132292" y="32609"/>
                    <a:pt x="132237" y="32433"/>
                    <a:pt x="132176" y="32261"/>
                  </a:cubicBezTo>
                  <a:close/>
                  <a:moveTo>
                    <a:pt x="131308" y="34234"/>
                  </a:moveTo>
                  <a:lnTo>
                    <a:pt x="130612" y="35798"/>
                  </a:lnTo>
                  <a:cubicBezTo>
                    <a:pt x="130668" y="35975"/>
                    <a:pt x="130728" y="36146"/>
                    <a:pt x="130728" y="36323"/>
                  </a:cubicBezTo>
                  <a:cubicBezTo>
                    <a:pt x="130960" y="35743"/>
                    <a:pt x="131192" y="35218"/>
                    <a:pt x="131424" y="34698"/>
                  </a:cubicBezTo>
                  <a:cubicBezTo>
                    <a:pt x="131424" y="34582"/>
                    <a:pt x="131364" y="34406"/>
                    <a:pt x="131308" y="34234"/>
                  </a:cubicBezTo>
                  <a:close/>
                  <a:moveTo>
                    <a:pt x="130380" y="36262"/>
                  </a:moveTo>
                  <a:lnTo>
                    <a:pt x="129684" y="37831"/>
                  </a:lnTo>
                  <a:cubicBezTo>
                    <a:pt x="129739" y="38003"/>
                    <a:pt x="129800" y="38235"/>
                    <a:pt x="129800" y="38412"/>
                  </a:cubicBezTo>
                  <a:cubicBezTo>
                    <a:pt x="130032" y="37831"/>
                    <a:pt x="130264" y="37307"/>
                    <a:pt x="130552" y="36787"/>
                  </a:cubicBezTo>
                  <a:lnTo>
                    <a:pt x="130380" y="36262"/>
                  </a:lnTo>
                  <a:close/>
                  <a:moveTo>
                    <a:pt x="129452" y="38351"/>
                  </a:moveTo>
                  <a:cubicBezTo>
                    <a:pt x="129219" y="38876"/>
                    <a:pt x="128987" y="39456"/>
                    <a:pt x="128755" y="39976"/>
                  </a:cubicBezTo>
                  <a:cubicBezTo>
                    <a:pt x="128755" y="40152"/>
                    <a:pt x="128811" y="40384"/>
                    <a:pt x="128871" y="40556"/>
                  </a:cubicBezTo>
                  <a:cubicBezTo>
                    <a:pt x="129103" y="39976"/>
                    <a:pt x="129335" y="39456"/>
                    <a:pt x="129568" y="38932"/>
                  </a:cubicBezTo>
                  <a:cubicBezTo>
                    <a:pt x="129568" y="38699"/>
                    <a:pt x="129507" y="38528"/>
                    <a:pt x="129452" y="38351"/>
                  </a:cubicBezTo>
                  <a:close/>
                  <a:moveTo>
                    <a:pt x="128523" y="40500"/>
                  </a:moveTo>
                  <a:cubicBezTo>
                    <a:pt x="128231" y="41081"/>
                    <a:pt x="127999" y="41601"/>
                    <a:pt x="127767" y="42181"/>
                  </a:cubicBezTo>
                  <a:cubicBezTo>
                    <a:pt x="127767" y="42357"/>
                    <a:pt x="127827" y="42529"/>
                    <a:pt x="127827" y="42761"/>
                  </a:cubicBezTo>
                  <a:cubicBezTo>
                    <a:pt x="128115" y="42181"/>
                    <a:pt x="128347" y="41661"/>
                    <a:pt x="128579" y="41081"/>
                  </a:cubicBezTo>
                  <a:cubicBezTo>
                    <a:pt x="128579" y="40965"/>
                    <a:pt x="128579" y="40849"/>
                    <a:pt x="128523" y="40672"/>
                  </a:cubicBezTo>
                  <a:lnTo>
                    <a:pt x="128523" y="40500"/>
                  </a:lnTo>
                  <a:close/>
                  <a:moveTo>
                    <a:pt x="127479" y="42705"/>
                  </a:moveTo>
                  <a:cubicBezTo>
                    <a:pt x="127247" y="43225"/>
                    <a:pt x="127015" y="43805"/>
                    <a:pt x="126722" y="44330"/>
                  </a:cubicBezTo>
                  <a:cubicBezTo>
                    <a:pt x="126782" y="44562"/>
                    <a:pt x="126782" y="44794"/>
                    <a:pt x="126838" y="44966"/>
                  </a:cubicBezTo>
                  <a:cubicBezTo>
                    <a:pt x="127070" y="44446"/>
                    <a:pt x="127363" y="43866"/>
                    <a:pt x="127595" y="43286"/>
                  </a:cubicBezTo>
                  <a:cubicBezTo>
                    <a:pt x="127595" y="43109"/>
                    <a:pt x="127534" y="42877"/>
                    <a:pt x="127479" y="42705"/>
                  </a:cubicBezTo>
                  <a:close/>
                  <a:moveTo>
                    <a:pt x="126490" y="44910"/>
                  </a:moveTo>
                  <a:cubicBezTo>
                    <a:pt x="126258" y="45374"/>
                    <a:pt x="126086" y="45778"/>
                    <a:pt x="125854" y="46187"/>
                  </a:cubicBezTo>
                  <a:cubicBezTo>
                    <a:pt x="125794" y="46358"/>
                    <a:pt x="125738" y="46474"/>
                    <a:pt x="125678" y="46590"/>
                  </a:cubicBezTo>
                  <a:cubicBezTo>
                    <a:pt x="125738" y="46767"/>
                    <a:pt x="125738" y="46999"/>
                    <a:pt x="125794" y="47231"/>
                  </a:cubicBezTo>
                  <a:cubicBezTo>
                    <a:pt x="125910" y="46939"/>
                    <a:pt x="126026" y="46651"/>
                    <a:pt x="126202" y="46358"/>
                  </a:cubicBezTo>
                  <a:cubicBezTo>
                    <a:pt x="126318" y="46071"/>
                    <a:pt x="126434" y="45839"/>
                    <a:pt x="126550" y="45546"/>
                  </a:cubicBezTo>
                  <a:cubicBezTo>
                    <a:pt x="126550" y="45314"/>
                    <a:pt x="126490" y="45142"/>
                    <a:pt x="126490" y="44910"/>
                  </a:cubicBezTo>
                  <a:close/>
                  <a:moveTo>
                    <a:pt x="125446" y="47115"/>
                  </a:moveTo>
                  <a:cubicBezTo>
                    <a:pt x="125158" y="47695"/>
                    <a:pt x="124926" y="48215"/>
                    <a:pt x="124633" y="48795"/>
                  </a:cubicBezTo>
                  <a:cubicBezTo>
                    <a:pt x="124694" y="48972"/>
                    <a:pt x="124694" y="49204"/>
                    <a:pt x="124694" y="49436"/>
                  </a:cubicBezTo>
                  <a:cubicBezTo>
                    <a:pt x="124981" y="48856"/>
                    <a:pt x="125214" y="48331"/>
                    <a:pt x="125506" y="47751"/>
                  </a:cubicBezTo>
                  <a:cubicBezTo>
                    <a:pt x="125506" y="47579"/>
                    <a:pt x="125446" y="47347"/>
                    <a:pt x="125446" y="47115"/>
                  </a:cubicBezTo>
                  <a:close/>
                  <a:moveTo>
                    <a:pt x="124346" y="49376"/>
                  </a:moveTo>
                  <a:cubicBezTo>
                    <a:pt x="124113" y="49900"/>
                    <a:pt x="123821" y="50420"/>
                    <a:pt x="123589" y="51000"/>
                  </a:cubicBezTo>
                  <a:lnTo>
                    <a:pt x="123589" y="51641"/>
                  </a:lnTo>
                  <a:cubicBezTo>
                    <a:pt x="123881" y="51116"/>
                    <a:pt x="124169" y="50536"/>
                    <a:pt x="124401" y="50016"/>
                  </a:cubicBezTo>
                  <a:cubicBezTo>
                    <a:pt x="124401" y="49784"/>
                    <a:pt x="124401" y="49552"/>
                    <a:pt x="124346" y="49376"/>
                  </a:cubicBezTo>
                  <a:close/>
                  <a:moveTo>
                    <a:pt x="123301" y="51580"/>
                  </a:moveTo>
                  <a:lnTo>
                    <a:pt x="122428" y="53149"/>
                  </a:lnTo>
                  <a:lnTo>
                    <a:pt x="122489" y="53205"/>
                  </a:lnTo>
                  <a:lnTo>
                    <a:pt x="122489" y="53846"/>
                  </a:lnTo>
                  <a:cubicBezTo>
                    <a:pt x="122777" y="53265"/>
                    <a:pt x="123069" y="52741"/>
                    <a:pt x="123301" y="52221"/>
                  </a:cubicBezTo>
                  <a:lnTo>
                    <a:pt x="123301" y="51580"/>
                  </a:lnTo>
                  <a:close/>
                  <a:moveTo>
                    <a:pt x="33830" y="1"/>
                  </a:moveTo>
                  <a:cubicBezTo>
                    <a:pt x="33538" y="1"/>
                    <a:pt x="33250" y="56"/>
                    <a:pt x="32958" y="56"/>
                  </a:cubicBezTo>
                  <a:cubicBezTo>
                    <a:pt x="30056" y="117"/>
                    <a:pt x="27387" y="929"/>
                    <a:pt x="24895" y="2322"/>
                  </a:cubicBezTo>
                  <a:cubicBezTo>
                    <a:pt x="20485" y="4698"/>
                    <a:pt x="16772" y="8876"/>
                    <a:pt x="13638" y="13694"/>
                  </a:cubicBezTo>
                  <a:cubicBezTo>
                    <a:pt x="8936" y="21005"/>
                    <a:pt x="5515" y="29880"/>
                    <a:pt x="3250" y="36903"/>
                  </a:cubicBezTo>
                  <a:cubicBezTo>
                    <a:pt x="1045" y="43982"/>
                    <a:pt x="1" y="49204"/>
                    <a:pt x="1" y="49204"/>
                  </a:cubicBezTo>
                  <a:lnTo>
                    <a:pt x="349" y="49260"/>
                  </a:lnTo>
                  <a:lnTo>
                    <a:pt x="349" y="49143"/>
                  </a:lnTo>
                  <a:cubicBezTo>
                    <a:pt x="641" y="47751"/>
                    <a:pt x="3250" y="35627"/>
                    <a:pt x="8588" y="23846"/>
                  </a:cubicBezTo>
                  <a:cubicBezTo>
                    <a:pt x="11257" y="17927"/>
                    <a:pt x="14567" y="12125"/>
                    <a:pt x="18628" y="7715"/>
                  </a:cubicBezTo>
                  <a:cubicBezTo>
                    <a:pt x="20657" y="5571"/>
                    <a:pt x="22862" y="3770"/>
                    <a:pt x="25243" y="2438"/>
                  </a:cubicBezTo>
                  <a:cubicBezTo>
                    <a:pt x="27619" y="1161"/>
                    <a:pt x="30233" y="405"/>
                    <a:pt x="32958" y="349"/>
                  </a:cubicBezTo>
                  <a:lnTo>
                    <a:pt x="33830" y="349"/>
                  </a:lnTo>
                  <a:cubicBezTo>
                    <a:pt x="40793" y="349"/>
                    <a:pt x="46303" y="2029"/>
                    <a:pt x="50712" y="4930"/>
                  </a:cubicBezTo>
                  <a:cubicBezTo>
                    <a:pt x="54542" y="7483"/>
                    <a:pt x="57559" y="10965"/>
                    <a:pt x="59940" y="15203"/>
                  </a:cubicBezTo>
                  <a:cubicBezTo>
                    <a:pt x="64118" y="22569"/>
                    <a:pt x="66323" y="32085"/>
                    <a:pt x="67599" y="42297"/>
                  </a:cubicBezTo>
                  <a:cubicBezTo>
                    <a:pt x="68180" y="46939"/>
                    <a:pt x="68583" y="51757"/>
                    <a:pt x="68876" y="56515"/>
                  </a:cubicBezTo>
                  <a:lnTo>
                    <a:pt x="69224" y="56686"/>
                  </a:lnTo>
                  <a:cubicBezTo>
                    <a:pt x="69048" y="53785"/>
                    <a:pt x="68816" y="50884"/>
                    <a:pt x="68583" y="48043"/>
                  </a:cubicBezTo>
                  <a:cubicBezTo>
                    <a:pt x="67367" y="35450"/>
                    <a:pt x="65162" y="23498"/>
                    <a:pt x="59996" y="14622"/>
                  </a:cubicBezTo>
                  <a:cubicBezTo>
                    <a:pt x="57443" y="10213"/>
                    <a:pt x="54138" y="6555"/>
                    <a:pt x="49844" y="4002"/>
                  </a:cubicBezTo>
                  <a:cubicBezTo>
                    <a:pt x="45551" y="1449"/>
                    <a:pt x="40268" y="1"/>
                    <a:pt x="33830" y="1"/>
                  </a:cubicBezTo>
                  <a:close/>
                  <a:moveTo>
                    <a:pt x="68932" y="57211"/>
                  </a:moveTo>
                  <a:lnTo>
                    <a:pt x="68932" y="57327"/>
                  </a:lnTo>
                  <a:cubicBezTo>
                    <a:pt x="69048" y="57327"/>
                    <a:pt x="69108" y="57383"/>
                    <a:pt x="69224" y="57383"/>
                  </a:cubicBezTo>
                  <a:cubicBezTo>
                    <a:pt x="69108" y="57327"/>
                    <a:pt x="69048" y="57267"/>
                    <a:pt x="68932" y="57211"/>
                  </a:cubicBezTo>
                  <a:close/>
                  <a:moveTo>
                    <a:pt x="69224" y="57675"/>
                  </a:moveTo>
                  <a:cubicBezTo>
                    <a:pt x="69280" y="57731"/>
                    <a:pt x="69280" y="57731"/>
                    <a:pt x="69340" y="57731"/>
                  </a:cubicBezTo>
                  <a:cubicBezTo>
                    <a:pt x="69280" y="57731"/>
                    <a:pt x="69280" y="57731"/>
                    <a:pt x="69280" y="57675"/>
                  </a:cubicBezTo>
                  <a:close/>
                  <a:moveTo>
                    <a:pt x="68992" y="57907"/>
                  </a:moveTo>
                  <a:cubicBezTo>
                    <a:pt x="68992" y="58139"/>
                    <a:pt x="68992" y="58311"/>
                    <a:pt x="69048" y="58543"/>
                  </a:cubicBezTo>
                  <a:cubicBezTo>
                    <a:pt x="69164" y="58543"/>
                    <a:pt x="69280" y="58487"/>
                    <a:pt x="69340" y="58487"/>
                  </a:cubicBezTo>
                  <a:lnTo>
                    <a:pt x="69340" y="58195"/>
                  </a:lnTo>
                  <a:cubicBezTo>
                    <a:pt x="69224" y="58079"/>
                    <a:pt x="69108" y="58023"/>
                    <a:pt x="68992" y="57907"/>
                  </a:cubicBezTo>
                  <a:close/>
                  <a:moveTo>
                    <a:pt x="69048" y="59007"/>
                  </a:moveTo>
                  <a:cubicBezTo>
                    <a:pt x="69048" y="59300"/>
                    <a:pt x="69108" y="59587"/>
                    <a:pt x="69108" y="59880"/>
                  </a:cubicBezTo>
                  <a:cubicBezTo>
                    <a:pt x="69224" y="59996"/>
                    <a:pt x="69340" y="60112"/>
                    <a:pt x="69456" y="60168"/>
                  </a:cubicBezTo>
                  <a:cubicBezTo>
                    <a:pt x="69456" y="59880"/>
                    <a:pt x="69396" y="59587"/>
                    <a:pt x="69396" y="59300"/>
                  </a:cubicBezTo>
                  <a:cubicBezTo>
                    <a:pt x="69280" y="59184"/>
                    <a:pt x="69164" y="59068"/>
                    <a:pt x="69048" y="59007"/>
                  </a:cubicBezTo>
                  <a:close/>
                  <a:moveTo>
                    <a:pt x="148539" y="10384"/>
                  </a:moveTo>
                  <a:cubicBezTo>
                    <a:pt x="147903" y="10384"/>
                    <a:pt x="147262" y="10501"/>
                    <a:pt x="146566" y="10733"/>
                  </a:cubicBezTo>
                  <a:cubicBezTo>
                    <a:pt x="146450" y="10793"/>
                    <a:pt x="146334" y="10793"/>
                    <a:pt x="146278" y="10849"/>
                  </a:cubicBezTo>
                  <a:lnTo>
                    <a:pt x="146218" y="10849"/>
                  </a:lnTo>
                  <a:cubicBezTo>
                    <a:pt x="145638" y="11081"/>
                    <a:pt x="145002" y="11429"/>
                    <a:pt x="144421" y="11893"/>
                  </a:cubicBezTo>
                  <a:cubicBezTo>
                    <a:pt x="144245" y="12009"/>
                    <a:pt x="144073" y="12185"/>
                    <a:pt x="143897" y="12302"/>
                  </a:cubicBezTo>
                  <a:cubicBezTo>
                    <a:pt x="143725" y="12473"/>
                    <a:pt x="143493" y="12650"/>
                    <a:pt x="143317" y="12821"/>
                  </a:cubicBezTo>
                  <a:cubicBezTo>
                    <a:pt x="143897" y="12418"/>
                    <a:pt x="144421" y="12125"/>
                    <a:pt x="145002" y="11893"/>
                  </a:cubicBezTo>
                  <a:cubicBezTo>
                    <a:pt x="145057" y="11837"/>
                    <a:pt x="145118" y="11837"/>
                    <a:pt x="145173" y="11777"/>
                  </a:cubicBezTo>
                  <a:cubicBezTo>
                    <a:pt x="145350" y="11661"/>
                    <a:pt x="145521" y="11545"/>
                    <a:pt x="145698" y="11489"/>
                  </a:cubicBezTo>
                  <a:cubicBezTo>
                    <a:pt x="145986" y="11313"/>
                    <a:pt x="146334" y="11197"/>
                    <a:pt x="146626" y="11081"/>
                  </a:cubicBezTo>
                  <a:cubicBezTo>
                    <a:pt x="147322" y="10849"/>
                    <a:pt x="147958" y="10733"/>
                    <a:pt x="148539" y="10733"/>
                  </a:cubicBezTo>
                  <a:cubicBezTo>
                    <a:pt x="149583" y="10733"/>
                    <a:pt x="150456" y="11025"/>
                    <a:pt x="151268" y="11605"/>
                  </a:cubicBezTo>
                  <a:cubicBezTo>
                    <a:pt x="151964" y="12125"/>
                    <a:pt x="152600" y="12821"/>
                    <a:pt x="153241" y="13750"/>
                  </a:cubicBezTo>
                  <a:cubicBezTo>
                    <a:pt x="154285" y="15319"/>
                    <a:pt x="155153" y="17463"/>
                    <a:pt x="155966" y="20077"/>
                  </a:cubicBezTo>
                  <a:cubicBezTo>
                    <a:pt x="157126" y="23906"/>
                    <a:pt x="158170" y="28664"/>
                    <a:pt x="159215" y="33826"/>
                  </a:cubicBezTo>
                  <a:cubicBezTo>
                    <a:pt x="160320" y="38992"/>
                    <a:pt x="161480" y="44562"/>
                    <a:pt x="162989" y="50016"/>
                  </a:cubicBezTo>
                  <a:cubicBezTo>
                    <a:pt x="164033" y="53785"/>
                    <a:pt x="164901" y="57095"/>
                    <a:pt x="165597" y="60168"/>
                  </a:cubicBezTo>
                  <a:cubicBezTo>
                    <a:pt x="165658" y="59880"/>
                    <a:pt x="165713" y="59587"/>
                    <a:pt x="165713" y="59300"/>
                  </a:cubicBezTo>
                  <a:cubicBezTo>
                    <a:pt x="165077" y="56454"/>
                    <a:pt x="164265" y="53381"/>
                    <a:pt x="163276" y="49900"/>
                  </a:cubicBezTo>
                  <a:cubicBezTo>
                    <a:pt x="160668" y="40500"/>
                    <a:pt x="159099" y="30637"/>
                    <a:pt x="157186" y="23149"/>
                  </a:cubicBezTo>
                  <a:cubicBezTo>
                    <a:pt x="156198" y="19380"/>
                    <a:pt x="155098" y="16247"/>
                    <a:pt x="153761" y="13982"/>
                  </a:cubicBezTo>
                  <a:cubicBezTo>
                    <a:pt x="153064" y="12882"/>
                    <a:pt x="152312" y="11953"/>
                    <a:pt x="151440" y="11373"/>
                  </a:cubicBezTo>
                  <a:cubicBezTo>
                    <a:pt x="150627" y="10733"/>
                    <a:pt x="149643" y="10384"/>
                    <a:pt x="148539" y="10384"/>
                  </a:cubicBezTo>
                  <a:close/>
                  <a:moveTo>
                    <a:pt x="69396" y="60576"/>
                  </a:moveTo>
                  <a:cubicBezTo>
                    <a:pt x="69340" y="60632"/>
                    <a:pt x="69224" y="60692"/>
                    <a:pt x="69164" y="60748"/>
                  </a:cubicBezTo>
                  <a:cubicBezTo>
                    <a:pt x="69164" y="60980"/>
                    <a:pt x="69164" y="61272"/>
                    <a:pt x="69224" y="61560"/>
                  </a:cubicBezTo>
                  <a:lnTo>
                    <a:pt x="69572" y="61908"/>
                  </a:lnTo>
                  <a:cubicBezTo>
                    <a:pt x="69512" y="61505"/>
                    <a:pt x="69512" y="61096"/>
                    <a:pt x="69512" y="60692"/>
                  </a:cubicBezTo>
                  <a:lnTo>
                    <a:pt x="69396" y="60576"/>
                  </a:lnTo>
                  <a:close/>
                  <a:moveTo>
                    <a:pt x="69224" y="62085"/>
                  </a:moveTo>
                  <a:cubicBezTo>
                    <a:pt x="69224" y="62317"/>
                    <a:pt x="69280" y="62549"/>
                    <a:pt x="69280" y="62781"/>
                  </a:cubicBezTo>
                  <a:cubicBezTo>
                    <a:pt x="69396" y="62721"/>
                    <a:pt x="69456" y="62665"/>
                    <a:pt x="69572" y="62549"/>
                  </a:cubicBezTo>
                  <a:lnTo>
                    <a:pt x="69572" y="62433"/>
                  </a:lnTo>
                  <a:lnTo>
                    <a:pt x="69224" y="62085"/>
                  </a:lnTo>
                  <a:close/>
                  <a:moveTo>
                    <a:pt x="69628" y="62953"/>
                  </a:moveTo>
                  <a:cubicBezTo>
                    <a:pt x="69512" y="63013"/>
                    <a:pt x="69396" y="63129"/>
                    <a:pt x="69280" y="63185"/>
                  </a:cubicBezTo>
                  <a:cubicBezTo>
                    <a:pt x="69340" y="64113"/>
                    <a:pt x="69396" y="65102"/>
                    <a:pt x="69456" y="66030"/>
                  </a:cubicBezTo>
                  <a:cubicBezTo>
                    <a:pt x="69512" y="65914"/>
                    <a:pt x="69628" y="65738"/>
                    <a:pt x="69744" y="65622"/>
                  </a:cubicBezTo>
                  <a:cubicBezTo>
                    <a:pt x="69688" y="64754"/>
                    <a:pt x="69628" y="63825"/>
                    <a:pt x="69628" y="62953"/>
                  </a:cubicBezTo>
                  <a:close/>
                  <a:moveTo>
                    <a:pt x="167802" y="68639"/>
                  </a:moveTo>
                  <a:lnTo>
                    <a:pt x="167802" y="68755"/>
                  </a:lnTo>
                  <a:cubicBezTo>
                    <a:pt x="167802" y="68755"/>
                    <a:pt x="167802" y="68699"/>
                    <a:pt x="167863" y="68699"/>
                  </a:cubicBezTo>
                  <a:lnTo>
                    <a:pt x="167802" y="68639"/>
                  </a:lnTo>
                  <a:close/>
                  <a:moveTo>
                    <a:pt x="167918" y="69164"/>
                  </a:moveTo>
                  <a:lnTo>
                    <a:pt x="167746" y="69512"/>
                  </a:lnTo>
                  <a:cubicBezTo>
                    <a:pt x="167802" y="69451"/>
                    <a:pt x="167863" y="69335"/>
                    <a:pt x="167979" y="69280"/>
                  </a:cubicBezTo>
                  <a:cubicBezTo>
                    <a:pt x="167979" y="69219"/>
                    <a:pt x="167918" y="69219"/>
                    <a:pt x="167918" y="69164"/>
                  </a:cubicBezTo>
                  <a:close/>
                  <a:moveTo>
                    <a:pt x="168034" y="69683"/>
                  </a:moveTo>
                  <a:cubicBezTo>
                    <a:pt x="167979" y="69744"/>
                    <a:pt x="167918" y="69860"/>
                    <a:pt x="167863" y="69915"/>
                  </a:cubicBezTo>
                  <a:lnTo>
                    <a:pt x="167863" y="70032"/>
                  </a:lnTo>
                  <a:cubicBezTo>
                    <a:pt x="167979" y="69976"/>
                    <a:pt x="168034" y="69915"/>
                    <a:pt x="168095" y="69915"/>
                  </a:cubicBezTo>
                  <a:cubicBezTo>
                    <a:pt x="168095" y="69799"/>
                    <a:pt x="168034" y="69744"/>
                    <a:pt x="168034" y="69683"/>
                  </a:cubicBezTo>
                  <a:close/>
                  <a:moveTo>
                    <a:pt x="69744" y="66146"/>
                  </a:moveTo>
                  <a:cubicBezTo>
                    <a:pt x="69688" y="66262"/>
                    <a:pt x="69572" y="66378"/>
                    <a:pt x="69456" y="66494"/>
                  </a:cubicBezTo>
                  <a:cubicBezTo>
                    <a:pt x="69512" y="67827"/>
                    <a:pt x="69572" y="69164"/>
                    <a:pt x="69688" y="70496"/>
                  </a:cubicBezTo>
                  <a:cubicBezTo>
                    <a:pt x="69744" y="70264"/>
                    <a:pt x="69860" y="70092"/>
                    <a:pt x="69976" y="69860"/>
                  </a:cubicBezTo>
                  <a:cubicBezTo>
                    <a:pt x="69920" y="68639"/>
                    <a:pt x="69860" y="67363"/>
                    <a:pt x="69744" y="66146"/>
                  </a:cubicBezTo>
                  <a:close/>
                  <a:moveTo>
                    <a:pt x="168095" y="70264"/>
                  </a:moveTo>
                  <a:lnTo>
                    <a:pt x="167979" y="70380"/>
                  </a:lnTo>
                  <a:cubicBezTo>
                    <a:pt x="167979" y="70440"/>
                    <a:pt x="168034" y="70496"/>
                    <a:pt x="168034" y="70496"/>
                  </a:cubicBezTo>
                  <a:lnTo>
                    <a:pt x="168211" y="70496"/>
                  </a:lnTo>
                  <a:cubicBezTo>
                    <a:pt x="168211" y="70440"/>
                    <a:pt x="168150" y="70324"/>
                    <a:pt x="168150" y="70264"/>
                  </a:cubicBezTo>
                  <a:close/>
                  <a:moveTo>
                    <a:pt x="168095" y="70844"/>
                  </a:moveTo>
                  <a:cubicBezTo>
                    <a:pt x="168150" y="70904"/>
                    <a:pt x="168150" y="70960"/>
                    <a:pt x="168150" y="71020"/>
                  </a:cubicBezTo>
                  <a:cubicBezTo>
                    <a:pt x="168211" y="71020"/>
                    <a:pt x="168211" y="71020"/>
                    <a:pt x="168211" y="71076"/>
                  </a:cubicBezTo>
                  <a:cubicBezTo>
                    <a:pt x="168266" y="71076"/>
                    <a:pt x="168327" y="71076"/>
                    <a:pt x="168327" y="71136"/>
                  </a:cubicBezTo>
                  <a:cubicBezTo>
                    <a:pt x="168327" y="71020"/>
                    <a:pt x="168327" y="70960"/>
                    <a:pt x="168266" y="70844"/>
                  </a:cubicBezTo>
                  <a:close/>
                  <a:moveTo>
                    <a:pt x="168327" y="71540"/>
                  </a:moveTo>
                  <a:lnTo>
                    <a:pt x="168382" y="71600"/>
                  </a:lnTo>
                  <a:cubicBezTo>
                    <a:pt x="168382" y="71656"/>
                    <a:pt x="168443" y="71656"/>
                    <a:pt x="168443" y="71717"/>
                  </a:cubicBezTo>
                  <a:lnTo>
                    <a:pt x="168443" y="71600"/>
                  </a:lnTo>
                  <a:cubicBezTo>
                    <a:pt x="168382" y="71600"/>
                    <a:pt x="168382" y="71540"/>
                    <a:pt x="168327" y="71540"/>
                  </a:cubicBezTo>
                  <a:close/>
                  <a:moveTo>
                    <a:pt x="243060" y="42821"/>
                  </a:moveTo>
                  <a:cubicBezTo>
                    <a:pt x="239811" y="42821"/>
                    <a:pt x="236733" y="43341"/>
                    <a:pt x="233832" y="44502"/>
                  </a:cubicBezTo>
                  <a:cubicBezTo>
                    <a:pt x="229831" y="46187"/>
                    <a:pt x="226637" y="49027"/>
                    <a:pt x="224084" y="52801"/>
                  </a:cubicBezTo>
                  <a:cubicBezTo>
                    <a:pt x="220083" y="58603"/>
                    <a:pt x="217646" y="66550"/>
                    <a:pt x="215961" y="75314"/>
                  </a:cubicBezTo>
                  <a:cubicBezTo>
                    <a:pt x="216021" y="75546"/>
                    <a:pt x="216137" y="75718"/>
                    <a:pt x="216193" y="75894"/>
                  </a:cubicBezTo>
                  <a:cubicBezTo>
                    <a:pt x="216309" y="75254"/>
                    <a:pt x="216425" y="74557"/>
                    <a:pt x="216602" y="73921"/>
                  </a:cubicBezTo>
                  <a:cubicBezTo>
                    <a:pt x="217994" y="67014"/>
                    <a:pt x="219907" y="60748"/>
                    <a:pt x="222692" y="55702"/>
                  </a:cubicBezTo>
                  <a:cubicBezTo>
                    <a:pt x="225477" y="50652"/>
                    <a:pt x="229134" y="46823"/>
                    <a:pt x="233948" y="44850"/>
                  </a:cubicBezTo>
                  <a:cubicBezTo>
                    <a:pt x="236793" y="43634"/>
                    <a:pt x="239866" y="43169"/>
                    <a:pt x="243060" y="43169"/>
                  </a:cubicBezTo>
                  <a:cubicBezTo>
                    <a:pt x="251703" y="43169"/>
                    <a:pt x="261163" y="46939"/>
                    <a:pt x="268822" y="51641"/>
                  </a:cubicBezTo>
                  <a:cubicBezTo>
                    <a:pt x="271375" y="53265"/>
                    <a:pt x="273696" y="54946"/>
                    <a:pt x="275785" y="56631"/>
                  </a:cubicBezTo>
                  <a:cubicBezTo>
                    <a:pt x="275840" y="56631"/>
                    <a:pt x="275901" y="56686"/>
                    <a:pt x="275956" y="56747"/>
                  </a:cubicBezTo>
                  <a:cubicBezTo>
                    <a:pt x="278625" y="58836"/>
                    <a:pt x="280714" y="60864"/>
                    <a:pt x="282167" y="62721"/>
                  </a:cubicBezTo>
                  <a:cubicBezTo>
                    <a:pt x="283035" y="63765"/>
                    <a:pt x="283615" y="64754"/>
                    <a:pt x="283964" y="65622"/>
                  </a:cubicBezTo>
                  <a:cubicBezTo>
                    <a:pt x="283615" y="64638"/>
                    <a:pt x="282979" y="63593"/>
                    <a:pt x="282107" y="62433"/>
                  </a:cubicBezTo>
                  <a:cubicBezTo>
                    <a:pt x="280598" y="60460"/>
                    <a:pt x="278338" y="58255"/>
                    <a:pt x="275553" y="56050"/>
                  </a:cubicBezTo>
                  <a:cubicBezTo>
                    <a:pt x="275437" y="55934"/>
                    <a:pt x="275320" y="55818"/>
                    <a:pt x="275144" y="55702"/>
                  </a:cubicBezTo>
                  <a:cubicBezTo>
                    <a:pt x="271083" y="52509"/>
                    <a:pt x="265977" y="49320"/>
                    <a:pt x="260522" y="46939"/>
                  </a:cubicBezTo>
                  <a:cubicBezTo>
                    <a:pt x="254836" y="44446"/>
                    <a:pt x="248802" y="42821"/>
                    <a:pt x="243060" y="42821"/>
                  </a:cubicBezTo>
                  <a:close/>
                  <a:moveTo>
                    <a:pt x="69976" y="70556"/>
                  </a:moveTo>
                  <a:cubicBezTo>
                    <a:pt x="69920" y="70728"/>
                    <a:pt x="69804" y="70960"/>
                    <a:pt x="69688" y="71192"/>
                  </a:cubicBezTo>
                  <a:cubicBezTo>
                    <a:pt x="69804" y="73165"/>
                    <a:pt x="69920" y="75198"/>
                    <a:pt x="70036" y="77110"/>
                  </a:cubicBezTo>
                  <a:cubicBezTo>
                    <a:pt x="70092" y="76762"/>
                    <a:pt x="70208" y="76414"/>
                    <a:pt x="70324" y="76066"/>
                  </a:cubicBezTo>
                  <a:lnTo>
                    <a:pt x="70152" y="73281"/>
                  </a:lnTo>
                  <a:cubicBezTo>
                    <a:pt x="70092" y="72352"/>
                    <a:pt x="70036" y="71424"/>
                    <a:pt x="69976" y="70556"/>
                  </a:cubicBezTo>
                  <a:close/>
                  <a:moveTo>
                    <a:pt x="215845" y="75950"/>
                  </a:moveTo>
                  <a:cubicBezTo>
                    <a:pt x="215673" y="76878"/>
                    <a:pt x="215497" y="77867"/>
                    <a:pt x="215381" y="78851"/>
                  </a:cubicBezTo>
                  <a:cubicBezTo>
                    <a:pt x="215325" y="78911"/>
                    <a:pt x="215325" y="79027"/>
                    <a:pt x="215325" y="79143"/>
                  </a:cubicBezTo>
                  <a:cubicBezTo>
                    <a:pt x="215381" y="79315"/>
                    <a:pt x="215441" y="79547"/>
                    <a:pt x="215557" y="79724"/>
                  </a:cubicBezTo>
                  <a:cubicBezTo>
                    <a:pt x="215729" y="78679"/>
                    <a:pt x="215905" y="77574"/>
                    <a:pt x="216077" y="76530"/>
                  </a:cubicBezTo>
                  <a:cubicBezTo>
                    <a:pt x="216021" y="76358"/>
                    <a:pt x="215905" y="76126"/>
                    <a:pt x="215845" y="75950"/>
                  </a:cubicBezTo>
                  <a:close/>
                  <a:moveTo>
                    <a:pt x="215209" y="79779"/>
                  </a:moveTo>
                  <a:cubicBezTo>
                    <a:pt x="215033" y="80884"/>
                    <a:pt x="214861" y="82045"/>
                    <a:pt x="214684" y="83205"/>
                  </a:cubicBezTo>
                  <a:cubicBezTo>
                    <a:pt x="214801" y="83377"/>
                    <a:pt x="214861" y="83609"/>
                    <a:pt x="214977" y="83785"/>
                  </a:cubicBezTo>
                  <a:cubicBezTo>
                    <a:pt x="215093" y="82680"/>
                    <a:pt x="215265" y="81520"/>
                    <a:pt x="215441" y="80360"/>
                  </a:cubicBezTo>
                  <a:cubicBezTo>
                    <a:pt x="215381" y="80188"/>
                    <a:pt x="215265" y="79956"/>
                    <a:pt x="215209" y="79779"/>
                  </a:cubicBezTo>
                  <a:close/>
                  <a:moveTo>
                    <a:pt x="70384" y="77171"/>
                  </a:moveTo>
                  <a:cubicBezTo>
                    <a:pt x="70268" y="77519"/>
                    <a:pt x="70152" y="77923"/>
                    <a:pt x="70092" y="78271"/>
                  </a:cubicBezTo>
                  <a:cubicBezTo>
                    <a:pt x="70268" y="80940"/>
                    <a:pt x="70440" y="83553"/>
                    <a:pt x="70733" y="86046"/>
                  </a:cubicBezTo>
                  <a:cubicBezTo>
                    <a:pt x="70788" y="85642"/>
                    <a:pt x="70849" y="85178"/>
                    <a:pt x="70904" y="84769"/>
                  </a:cubicBezTo>
                  <a:cubicBezTo>
                    <a:pt x="70672" y="82332"/>
                    <a:pt x="70500" y="79779"/>
                    <a:pt x="70384" y="77171"/>
                  </a:cubicBezTo>
                  <a:close/>
                  <a:moveTo>
                    <a:pt x="214629" y="83841"/>
                  </a:moveTo>
                  <a:cubicBezTo>
                    <a:pt x="214452" y="84946"/>
                    <a:pt x="214336" y="85990"/>
                    <a:pt x="214220" y="87090"/>
                  </a:cubicBezTo>
                  <a:cubicBezTo>
                    <a:pt x="214281" y="87322"/>
                    <a:pt x="214397" y="87499"/>
                    <a:pt x="214513" y="87731"/>
                  </a:cubicBezTo>
                  <a:cubicBezTo>
                    <a:pt x="214629" y="86626"/>
                    <a:pt x="214745" y="85526"/>
                    <a:pt x="214861" y="84481"/>
                  </a:cubicBezTo>
                  <a:cubicBezTo>
                    <a:pt x="214801" y="84249"/>
                    <a:pt x="214684" y="84073"/>
                    <a:pt x="214629" y="83841"/>
                  </a:cubicBezTo>
                  <a:close/>
                  <a:moveTo>
                    <a:pt x="214165" y="87786"/>
                  </a:moveTo>
                  <a:cubicBezTo>
                    <a:pt x="213988" y="88891"/>
                    <a:pt x="213872" y="90052"/>
                    <a:pt x="213756" y="91152"/>
                  </a:cubicBezTo>
                  <a:cubicBezTo>
                    <a:pt x="213872" y="91384"/>
                    <a:pt x="213933" y="91616"/>
                    <a:pt x="214049" y="91792"/>
                  </a:cubicBezTo>
                  <a:cubicBezTo>
                    <a:pt x="214165" y="90688"/>
                    <a:pt x="214281" y="89527"/>
                    <a:pt x="214397" y="88367"/>
                  </a:cubicBezTo>
                  <a:cubicBezTo>
                    <a:pt x="214336" y="88195"/>
                    <a:pt x="214220" y="87963"/>
                    <a:pt x="214165" y="87786"/>
                  </a:cubicBezTo>
                  <a:close/>
                  <a:moveTo>
                    <a:pt x="71020" y="86106"/>
                  </a:moveTo>
                  <a:lnTo>
                    <a:pt x="70849" y="87322"/>
                  </a:lnTo>
                  <a:cubicBezTo>
                    <a:pt x="70849" y="87554"/>
                    <a:pt x="70904" y="87847"/>
                    <a:pt x="70904" y="88079"/>
                  </a:cubicBezTo>
                  <a:cubicBezTo>
                    <a:pt x="71081" y="89759"/>
                    <a:pt x="71313" y="91384"/>
                    <a:pt x="71545" y="92953"/>
                  </a:cubicBezTo>
                  <a:cubicBezTo>
                    <a:pt x="71601" y="92660"/>
                    <a:pt x="71661" y="92373"/>
                    <a:pt x="71777" y="92080"/>
                  </a:cubicBezTo>
                  <a:cubicBezTo>
                    <a:pt x="71485" y="90168"/>
                    <a:pt x="71252" y="88135"/>
                    <a:pt x="71020" y="86106"/>
                  </a:cubicBezTo>
                  <a:close/>
                  <a:moveTo>
                    <a:pt x="213700" y="91848"/>
                  </a:moveTo>
                  <a:cubicBezTo>
                    <a:pt x="213584" y="93008"/>
                    <a:pt x="213468" y="94113"/>
                    <a:pt x="213408" y="95274"/>
                  </a:cubicBezTo>
                  <a:cubicBezTo>
                    <a:pt x="213468" y="95445"/>
                    <a:pt x="213584" y="95677"/>
                    <a:pt x="213700" y="95910"/>
                  </a:cubicBezTo>
                  <a:cubicBezTo>
                    <a:pt x="213756" y="94749"/>
                    <a:pt x="213872" y="93589"/>
                    <a:pt x="213988" y="92489"/>
                  </a:cubicBezTo>
                  <a:cubicBezTo>
                    <a:pt x="213872" y="92256"/>
                    <a:pt x="213816" y="92080"/>
                    <a:pt x="213700" y="91848"/>
                  </a:cubicBezTo>
                  <a:close/>
                  <a:moveTo>
                    <a:pt x="71893" y="92953"/>
                  </a:moveTo>
                  <a:cubicBezTo>
                    <a:pt x="71833" y="93241"/>
                    <a:pt x="71717" y="93473"/>
                    <a:pt x="71661" y="93705"/>
                  </a:cubicBezTo>
                  <a:cubicBezTo>
                    <a:pt x="71833" y="94925"/>
                    <a:pt x="72065" y="96086"/>
                    <a:pt x="72297" y="97246"/>
                  </a:cubicBezTo>
                  <a:cubicBezTo>
                    <a:pt x="72413" y="97070"/>
                    <a:pt x="72473" y="96898"/>
                    <a:pt x="72529" y="96722"/>
                  </a:cubicBezTo>
                  <a:cubicBezTo>
                    <a:pt x="72297" y="95506"/>
                    <a:pt x="72065" y="94229"/>
                    <a:pt x="71893" y="92953"/>
                  </a:cubicBezTo>
                  <a:close/>
                  <a:moveTo>
                    <a:pt x="213352" y="95910"/>
                  </a:moveTo>
                  <a:cubicBezTo>
                    <a:pt x="213236" y="97070"/>
                    <a:pt x="213120" y="98175"/>
                    <a:pt x="213060" y="99335"/>
                  </a:cubicBezTo>
                  <a:cubicBezTo>
                    <a:pt x="213120" y="99507"/>
                    <a:pt x="213236" y="99739"/>
                    <a:pt x="213352" y="99915"/>
                  </a:cubicBezTo>
                  <a:cubicBezTo>
                    <a:pt x="213408" y="98811"/>
                    <a:pt x="213524" y="97711"/>
                    <a:pt x="213640" y="96550"/>
                  </a:cubicBezTo>
                  <a:cubicBezTo>
                    <a:pt x="213524" y="96374"/>
                    <a:pt x="213408" y="96142"/>
                    <a:pt x="213352" y="95910"/>
                  </a:cubicBezTo>
                  <a:close/>
                  <a:moveTo>
                    <a:pt x="72645" y="97246"/>
                  </a:moveTo>
                  <a:cubicBezTo>
                    <a:pt x="72589" y="97418"/>
                    <a:pt x="72529" y="97595"/>
                    <a:pt x="72413" y="97766"/>
                  </a:cubicBezTo>
                  <a:cubicBezTo>
                    <a:pt x="72589" y="98639"/>
                    <a:pt x="72821" y="99451"/>
                    <a:pt x="73053" y="100264"/>
                  </a:cubicBezTo>
                  <a:cubicBezTo>
                    <a:pt x="73109" y="100148"/>
                    <a:pt x="73225" y="100031"/>
                    <a:pt x="73286" y="99915"/>
                  </a:cubicBezTo>
                  <a:cubicBezTo>
                    <a:pt x="73053" y="99043"/>
                    <a:pt x="72877" y="98175"/>
                    <a:pt x="72645" y="97246"/>
                  </a:cubicBezTo>
                  <a:close/>
                  <a:moveTo>
                    <a:pt x="73402" y="100319"/>
                  </a:moveTo>
                  <a:cubicBezTo>
                    <a:pt x="73341" y="100380"/>
                    <a:pt x="73286" y="100496"/>
                    <a:pt x="73225" y="100551"/>
                  </a:cubicBezTo>
                  <a:cubicBezTo>
                    <a:pt x="73170" y="100612"/>
                    <a:pt x="73170" y="100612"/>
                    <a:pt x="73170" y="100667"/>
                  </a:cubicBezTo>
                  <a:cubicBezTo>
                    <a:pt x="73341" y="101308"/>
                    <a:pt x="73518" y="101944"/>
                    <a:pt x="73750" y="102584"/>
                  </a:cubicBezTo>
                  <a:lnTo>
                    <a:pt x="73982" y="102352"/>
                  </a:lnTo>
                  <a:cubicBezTo>
                    <a:pt x="73922" y="102060"/>
                    <a:pt x="73805" y="101828"/>
                    <a:pt x="73750" y="101540"/>
                  </a:cubicBezTo>
                  <a:lnTo>
                    <a:pt x="73402" y="100319"/>
                  </a:lnTo>
                  <a:close/>
                  <a:moveTo>
                    <a:pt x="213004" y="99971"/>
                  </a:moveTo>
                  <a:cubicBezTo>
                    <a:pt x="212888" y="101076"/>
                    <a:pt x="212828" y="102236"/>
                    <a:pt x="212712" y="103336"/>
                  </a:cubicBezTo>
                  <a:cubicBezTo>
                    <a:pt x="212828" y="103513"/>
                    <a:pt x="212944" y="103685"/>
                    <a:pt x="213004" y="103917"/>
                  </a:cubicBezTo>
                  <a:cubicBezTo>
                    <a:pt x="213120" y="102817"/>
                    <a:pt x="213176" y="101712"/>
                    <a:pt x="213292" y="100612"/>
                  </a:cubicBezTo>
                  <a:cubicBezTo>
                    <a:pt x="213176" y="100380"/>
                    <a:pt x="213060" y="100203"/>
                    <a:pt x="213004" y="99971"/>
                  </a:cubicBezTo>
                  <a:close/>
                  <a:moveTo>
                    <a:pt x="74098" y="102700"/>
                  </a:moveTo>
                  <a:lnTo>
                    <a:pt x="73866" y="102933"/>
                  </a:lnTo>
                  <a:cubicBezTo>
                    <a:pt x="74038" y="103452"/>
                    <a:pt x="74214" y="103977"/>
                    <a:pt x="74446" y="104497"/>
                  </a:cubicBezTo>
                  <a:cubicBezTo>
                    <a:pt x="74446" y="104441"/>
                    <a:pt x="74502" y="104441"/>
                    <a:pt x="74502" y="104441"/>
                  </a:cubicBezTo>
                  <a:cubicBezTo>
                    <a:pt x="74618" y="104381"/>
                    <a:pt x="74678" y="104325"/>
                    <a:pt x="74734" y="104325"/>
                  </a:cubicBezTo>
                  <a:cubicBezTo>
                    <a:pt x="74502" y="103801"/>
                    <a:pt x="74330" y="103220"/>
                    <a:pt x="74098" y="102700"/>
                  </a:cubicBezTo>
                  <a:close/>
                  <a:moveTo>
                    <a:pt x="74850" y="104613"/>
                  </a:moveTo>
                  <a:cubicBezTo>
                    <a:pt x="74734" y="104673"/>
                    <a:pt x="74678" y="104729"/>
                    <a:pt x="74562" y="104789"/>
                  </a:cubicBezTo>
                  <a:cubicBezTo>
                    <a:pt x="74618" y="104961"/>
                    <a:pt x="74734" y="105137"/>
                    <a:pt x="74794" y="105309"/>
                  </a:cubicBezTo>
                  <a:cubicBezTo>
                    <a:pt x="74910" y="105541"/>
                    <a:pt x="75026" y="105834"/>
                    <a:pt x="75142" y="106066"/>
                  </a:cubicBezTo>
                  <a:cubicBezTo>
                    <a:pt x="75258" y="106005"/>
                    <a:pt x="75374" y="106005"/>
                    <a:pt x="75430" y="105950"/>
                  </a:cubicBezTo>
                  <a:cubicBezTo>
                    <a:pt x="75258" y="105541"/>
                    <a:pt x="75026" y="105077"/>
                    <a:pt x="74850" y="104613"/>
                  </a:cubicBezTo>
                  <a:close/>
                  <a:moveTo>
                    <a:pt x="75606" y="106238"/>
                  </a:moveTo>
                  <a:cubicBezTo>
                    <a:pt x="75490" y="106298"/>
                    <a:pt x="75374" y="106354"/>
                    <a:pt x="75314" y="106354"/>
                  </a:cubicBezTo>
                  <a:cubicBezTo>
                    <a:pt x="75490" y="106762"/>
                    <a:pt x="75662" y="107110"/>
                    <a:pt x="75839" y="107458"/>
                  </a:cubicBezTo>
                  <a:cubicBezTo>
                    <a:pt x="75955" y="107398"/>
                    <a:pt x="76071" y="107398"/>
                    <a:pt x="76187" y="107342"/>
                  </a:cubicBezTo>
                  <a:cubicBezTo>
                    <a:pt x="76010" y="106994"/>
                    <a:pt x="75778" y="106646"/>
                    <a:pt x="75606" y="106238"/>
                  </a:cubicBezTo>
                  <a:close/>
                  <a:moveTo>
                    <a:pt x="212712" y="103977"/>
                  </a:moveTo>
                  <a:cubicBezTo>
                    <a:pt x="212596" y="105077"/>
                    <a:pt x="212540" y="106122"/>
                    <a:pt x="212424" y="107226"/>
                  </a:cubicBezTo>
                  <a:cubicBezTo>
                    <a:pt x="212540" y="107398"/>
                    <a:pt x="212656" y="107574"/>
                    <a:pt x="212712" y="107746"/>
                  </a:cubicBezTo>
                  <a:cubicBezTo>
                    <a:pt x="212828" y="106702"/>
                    <a:pt x="212888" y="105602"/>
                    <a:pt x="213004" y="104557"/>
                  </a:cubicBezTo>
                  <a:cubicBezTo>
                    <a:pt x="212888" y="104381"/>
                    <a:pt x="212772" y="104149"/>
                    <a:pt x="212712" y="103977"/>
                  </a:cubicBezTo>
                  <a:close/>
                  <a:moveTo>
                    <a:pt x="76358" y="107690"/>
                  </a:moveTo>
                  <a:cubicBezTo>
                    <a:pt x="76242" y="107690"/>
                    <a:pt x="76187" y="107690"/>
                    <a:pt x="76071" y="107746"/>
                  </a:cubicBezTo>
                  <a:lnTo>
                    <a:pt x="76591" y="108619"/>
                  </a:lnTo>
                  <a:lnTo>
                    <a:pt x="76999" y="108619"/>
                  </a:lnTo>
                  <a:cubicBezTo>
                    <a:pt x="76767" y="108271"/>
                    <a:pt x="76591" y="107978"/>
                    <a:pt x="76358" y="107690"/>
                  </a:cubicBezTo>
                  <a:close/>
                  <a:moveTo>
                    <a:pt x="77231" y="108907"/>
                  </a:moveTo>
                  <a:cubicBezTo>
                    <a:pt x="77055" y="108907"/>
                    <a:pt x="76939" y="108907"/>
                    <a:pt x="76823" y="108967"/>
                  </a:cubicBezTo>
                  <a:lnTo>
                    <a:pt x="77347" y="109663"/>
                  </a:lnTo>
                  <a:lnTo>
                    <a:pt x="77811" y="109663"/>
                  </a:lnTo>
                  <a:cubicBezTo>
                    <a:pt x="77579" y="109431"/>
                    <a:pt x="77403" y="109139"/>
                    <a:pt x="77231" y="108907"/>
                  </a:cubicBezTo>
                  <a:close/>
                  <a:moveTo>
                    <a:pt x="77635" y="110011"/>
                  </a:moveTo>
                  <a:cubicBezTo>
                    <a:pt x="77811" y="110183"/>
                    <a:pt x="77927" y="110359"/>
                    <a:pt x="78099" y="110531"/>
                  </a:cubicBezTo>
                  <a:cubicBezTo>
                    <a:pt x="78276" y="110531"/>
                    <a:pt x="78447" y="110592"/>
                    <a:pt x="78679" y="110592"/>
                  </a:cubicBezTo>
                  <a:cubicBezTo>
                    <a:pt x="78447" y="110415"/>
                    <a:pt x="78276" y="110183"/>
                    <a:pt x="78099" y="110011"/>
                  </a:cubicBezTo>
                  <a:close/>
                  <a:moveTo>
                    <a:pt x="78508" y="110940"/>
                  </a:moveTo>
                  <a:cubicBezTo>
                    <a:pt x="78624" y="110995"/>
                    <a:pt x="78679" y="111111"/>
                    <a:pt x="78795" y="111172"/>
                  </a:cubicBezTo>
                  <a:cubicBezTo>
                    <a:pt x="79028" y="111288"/>
                    <a:pt x="79320" y="111344"/>
                    <a:pt x="79552" y="111404"/>
                  </a:cubicBezTo>
                  <a:cubicBezTo>
                    <a:pt x="79492" y="111344"/>
                    <a:pt x="79376" y="111288"/>
                    <a:pt x="79320" y="111227"/>
                  </a:cubicBezTo>
                  <a:lnTo>
                    <a:pt x="79088" y="110995"/>
                  </a:lnTo>
                  <a:cubicBezTo>
                    <a:pt x="78856" y="110940"/>
                    <a:pt x="78679" y="110940"/>
                    <a:pt x="78508" y="110940"/>
                  </a:cubicBezTo>
                  <a:close/>
                  <a:moveTo>
                    <a:pt x="212424" y="107806"/>
                  </a:moveTo>
                  <a:cubicBezTo>
                    <a:pt x="212308" y="108907"/>
                    <a:pt x="212248" y="109951"/>
                    <a:pt x="212131" y="110940"/>
                  </a:cubicBezTo>
                  <a:lnTo>
                    <a:pt x="212480" y="111460"/>
                  </a:lnTo>
                  <a:cubicBezTo>
                    <a:pt x="212540" y="110476"/>
                    <a:pt x="212596" y="109431"/>
                    <a:pt x="212712" y="108387"/>
                  </a:cubicBezTo>
                  <a:cubicBezTo>
                    <a:pt x="212596" y="108210"/>
                    <a:pt x="212480" y="108039"/>
                    <a:pt x="212424" y="107806"/>
                  </a:cubicBezTo>
                  <a:close/>
                  <a:moveTo>
                    <a:pt x="79840" y="111808"/>
                  </a:moveTo>
                  <a:cubicBezTo>
                    <a:pt x="80072" y="111924"/>
                    <a:pt x="80304" y="112040"/>
                    <a:pt x="80536" y="112100"/>
                  </a:cubicBezTo>
                  <a:cubicBezTo>
                    <a:pt x="80420" y="112040"/>
                    <a:pt x="80304" y="111984"/>
                    <a:pt x="80188" y="111868"/>
                  </a:cubicBezTo>
                  <a:cubicBezTo>
                    <a:pt x="80072" y="111868"/>
                    <a:pt x="80016" y="111868"/>
                    <a:pt x="79900" y="111808"/>
                  </a:cubicBezTo>
                  <a:close/>
                  <a:moveTo>
                    <a:pt x="122141" y="53785"/>
                  </a:moveTo>
                  <a:cubicBezTo>
                    <a:pt x="117322" y="63185"/>
                    <a:pt x="112216" y="72004"/>
                    <a:pt x="107287" y="81752"/>
                  </a:cubicBezTo>
                  <a:cubicBezTo>
                    <a:pt x="103049" y="89991"/>
                    <a:pt x="99860" y="98059"/>
                    <a:pt x="96550" y="103977"/>
                  </a:cubicBezTo>
                  <a:cubicBezTo>
                    <a:pt x="94926" y="106994"/>
                    <a:pt x="93301" y="109431"/>
                    <a:pt x="91560" y="111111"/>
                  </a:cubicBezTo>
                  <a:cubicBezTo>
                    <a:pt x="90692" y="111984"/>
                    <a:pt x="89764" y="112620"/>
                    <a:pt x="88836" y="113084"/>
                  </a:cubicBezTo>
                  <a:cubicBezTo>
                    <a:pt x="87847" y="113548"/>
                    <a:pt x="86863" y="113780"/>
                    <a:pt x="85758" y="113780"/>
                  </a:cubicBezTo>
                  <a:cubicBezTo>
                    <a:pt x="85470" y="113780"/>
                    <a:pt x="85178" y="113780"/>
                    <a:pt x="84890" y="113725"/>
                  </a:cubicBezTo>
                  <a:cubicBezTo>
                    <a:pt x="84714" y="113725"/>
                    <a:pt x="84482" y="113664"/>
                    <a:pt x="84310" y="113664"/>
                  </a:cubicBezTo>
                  <a:cubicBezTo>
                    <a:pt x="84194" y="113609"/>
                    <a:pt x="84078" y="113609"/>
                    <a:pt x="83962" y="113548"/>
                  </a:cubicBezTo>
                  <a:cubicBezTo>
                    <a:pt x="83846" y="113548"/>
                    <a:pt x="83785" y="113548"/>
                    <a:pt x="83730" y="113493"/>
                  </a:cubicBezTo>
                  <a:cubicBezTo>
                    <a:pt x="83437" y="113432"/>
                    <a:pt x="83205" y="113377"/>
                    <a:pt x="82917" y="113261"/>
                  </a:cubicBezTo>
                  <a:cubicBezTo>
                    <a:pt x="82801" y="113261"/>
                    <a:pt x="82741" y="113200"/>
                    <a:pt x="82625" y="113145"/>
                  </a:cubicBezTo>
                  <a:cubicBezTo>
                    <a:pt x="82337" y="113084"/>
                    <a:pt x="82105" y="112968"/>
                    <a:pt x="81873" y="112852"/>
                  </a:cubicBezTo>
                  <a:cubicBezTo>
                    <a:pt x="81348" y="112736"/>
                    <a:pt x="80829" y="112620"/>
                    <a:pt x="80364" y="112388"/>
                  </a:cubicBezTo>
                  <a:lnTo>
                    <a:pt x="80364" y="112388"/>
                  </a:lnTo>
                  <a:cubicBezTo>
                    <a:pt x="81000" y="112852"/>
                    <a:pt x="81697" y="113200"/>
                    <a:pt x="82453" y="113432"/>
                  </a:cubicBezTo>
                  <a:cubicBezTo>
                    <a:pt x="82917" y="113609"/>
                    <a:pt x="83382" y="113780"/>
                    <a:pt x="83846" y="113897"/>
                  </a:cubicBezTo>
                  <a:lnTo>
                    <a:pt x="84017" y="113897"/>
                  </a:lnTo>
                  <a:cubicBezTo>
                    <a:pt x="84133" y="113957"/>
                    <a:pt x="84250" y="113957"/>
                    <a:pt x="84366" y="114013"/>
                  </a:cubicBezTo>
                  <a:lnTo>
                    <a:pt x="84714" y="114013"/>
                  </a:lnTo>
                  <a:cubicBezTo>
                    <a:pt x="84890" y="114073"/>
                    <a:pt x="85122" y="114073"/>
                    <a:pt x="85294" y="114073"/>
                  </a:cubicBezTo>
                  <a:cubicBezTo>
                    <a:pt x="85470" y="114129"/>
                    <a:pt x="85586" y="114129"/>
                    <a:pt x="85758" y="114129"/>
                  </a:cubicBezTo>
                  <a:cubicBezTo>
                    <a:pt x="86919" y="114129"/>
                    <a:pt x="87963" y="113841"/>
                    <a:pt x="88952" y="113377"/>
                  </a:cubicBezTo>
                  <a:cubicBezTo>
                    <a:pt x="90692" y="112564"/>
                    <a:pt x="92257" y="111111"/>
                    <a:pt x="93765" y="109083"/>
                  </a:cubicBezTo>
                  <a:cubicBezTo>
                    <a:pt x="95970" y="106122"/>
                    <a:pt x="98059" y="102060"/>
                    <a:pt x="100264" y="97302"/>
                  </a:cubicBezTo>
                  <a:cubicBezTo>
                    <a:pt x="102469" y="92605"/>
                    <a:pt x="104790" y="87322"/>
                    <a:pt x="107575" y="81868"/>
                  </a:cubicBezTo>
                  <a:cubicBezTo>
                    <a:pt x="112449" y="72352"/>
                    <a:pt x="117439" y="63649"/>
                    <a:pt x="122196" y="54426"/>
                  </a:cubicBezTo>
                  <a:cubicBezTo>
                    <a:pt x="122196" y="54194"/>
                    <a:pt x="122196" y="53962"/>
                    <a:pt x="122141" y="53785"/>
                  </a:cubicBezTo>
                  <a:close/>
                  <a:moveTo>
                    <a:pt x="212131" y="111576"/>
                  </a:moveTo>
                  <a:cubicBezTo>
                    <a:pt x="212015" y="112564"/>
                    <a:pt x="211960" y="113548"/>
                    <a:pt x="211899" y="114537"/>
                  </a:cubicBezTo>
                  <a:cubicBezTo>
                    <a:pt x="211960" y="114709"/>
                    <a:pt x="212076" y="114885"/>
                    <a:pt x="212192" y="115057"/>
                  </a:cubicBezTo>
                  <a:cubicBezTo>
                    <a:pt x="212248" y="114073"/>
                    <a:pt x="212308" y="113084"/>
                    <a:pt x="212424" y="112100"/>
                  </a:cubicBezTo>
                  <a:cubicBezTo>
                    <a:pt x="212308" y="111924"/>
                    <a:pt x="212192" y="111752"/>
                    <a:pt x="212131" y="111576"/>
                  </a:cubicBezTo>
                  <a:close/>
                  <a:moveTo>
                    <a:pt x="211844" y="115117"/>
                  </a:moveTo>
                  <a:cubicBezTo>
                    <a:pt x="211728" y="116101"/>
                    <a:pt x="211667" y="117030"/>
                    <a:pt x="211612" y="117958"/>
                  </a:cubicBezTo>
                  <a:cubicBezTo>
                    <a:pt x="211667" y="118134"/>
                    <a:pt x="211783" y="118251"/>
                    <a:pt x="211899" y="118422"/>
                  </a:cubicBezTo>
                  <a:cubicBezTo>
                    <a:pt x="211899" y="118190"/>
                    <a:pt x="211899" y="118018"/>
                    <a:pt x="211960" y="117786"/>
                  </a:cubicBezTo>
                  <a:cubicBezTo>
                    <a:pt x="212015" y="117030"/>
                    <a:pt x="212076" y="116333"/>
                    <a:pt x="212131" y="115581"/>
                  </a:cubicBezTo>
                  <a:cubicBezTo>
                    <a:pt x="212015" y="115465"/>
                    <a:pt x="211960" y="115289"/>
                    <a:pt x="211844" y="115117"/>
                  </a:cubicBezTo>
                  <a:close/>
                  <a:moveTo>
                    <a:pt x="211551" y="118483"/>
                  </a:moveTo>
                  <a:cubicBezTo>
                    <a:pt x="211435" y="119411"/>
                    <a:pt x="211380" y="120279"/>
                    <a:pt x="211263" y="121207"/>
                  </a:cubicBezTo>
                  <a:cubicBezTo>
                    <a:pt x="211380" y="121323"/>
                    <a:pt x="211496" y="121439"/>
                    <a:pt x="211551" y="121616"/>
                  </a:cubicBezTo>
                  <a:cubicBezTo>
                    <a:pt x="211667" y="120743"/>
                    <a:pt x="211728" y="119815"/>
                    <a:pt x="211844" y="118947"/>
                  </a:cubicBezTo>
                  <a:cubicBezTo>
                    <a:pt x="211728" y="118831"/>
                    <a:pt x="211612" y="118654"/>
                    <a:pt x="211551" y="118483"/>
                  </a:cubicBezTo>
                  <a:close/>
                  <a:moveTo>
                    <a:pt x="211263" y="121672"/>
                  </a:moveTo>
                  <a:cubicBezTo>
                    <a:pt x="211147" y="122544"/>
                    <a:pt x="211031" y="123356"/>
                    <a:pt x="210971" y="124225"/>
                  </a:cubicBezTo>
                  <a:cubicBezTo>
                    <a:pt x="211031" y="124341"/>
                    <a:pt x="211147" y="124457"/>
                    <a:pt x="211263" y="124573"/>
                  </a:cubicBezTo>
                  <a:cubicBezTo>
                    <a:pt x="211319" y="123760"/>
                    <a:pt x="211435" y="122948"/>
                    <a:pt x="211551" y="122080"/>
                  </a:cubicBezTo>
                  <a:cubicBezTo>
                    <a:pt x="211496" y="122080"/>
                    <a:pt x="211496" y="122020"/>
                    <a:pt x="211435" y="121964"/>
                  </a:cubicBezTo>
                  <a:cubicBezTo>
                    <a:pt x="211380" y="121904"/>
                    <a:pt x="211319" y="121788"/>
                    <a:pt x="211263" y="121672"/>
                  </a:cubicBezTo>
                  <a:close/>
                  <a:moveTo>
                    <a:pt x="210915" y="124689"/>
                  </a:moveTo>
                  <a:cubicBezTo>
                    <a:pt x="210915" y="124805"/>
                    <a:pt x="210855" y="124921"/>
                    <a:pt x="210855" y="125097"/>
                  </a:cubicBezTo>
                  <a:cubicBezTo>
                    <a:pt x="210799" y="125733"/>
                    <a:pt x="210683" y="126374"/>
                    <a:pt x="210623" y="127010"/>
                  </a:cubicBezTo>
                  <a:cubicBezTo>
                    <a:pt x="210739" y="127126"/>
                    <a:pt x="210799" y="127242"/>
                    <a:pt x="210915" y="127358"/>
                  </a:cubicBezTo>
                  <a:cubicBezTo>
                    <a:pt x="211031" y="126606"/>
                    <a:pt x="211087" y="125849"/>
                    <a:pt x="211203" y="125037"/>
                  </a:cubicBezTo>
                  <a:cubicBezTo>
                    <a:pt x="211087" y="124921"/>
                    <a:pt x="211031" y="124805"/>
                    <a:pt x="210915" y="124689"/>
                  </a:cubicBezTo>
                  <a:close/>
                  <a:moveTo>
                    <a:pt x="210567" y="127474"/>
                  </a:moveTo>
                  <a:cubicBezTo>
                    <a:pt x="210451" y="128170"/>
                    <a:pt x="210335" y="128927"/>
                    <a:pt x="210219" y="129623"/>
                  </a:cubicBezTo>
                  <a:lnTo>
                    <a:pt x="210507" y="129911"/>
                  </a:lnTo>
                  <a:cubicBezTo>
                    <a:pt x="210623" y="129214"/>
                    <a:pt x="210739" y="128518"/>
                    <a:pt x="210855" y="127766"/>
                  </a:cubicBezTo>
                  <a:cubicBezTo>
                    <a:pt x="210739" y="127706"/>
                    <a:pt x="210623" y="127590"/>
                    <a:pt x="210567" y="127474"/>
                  </a:cubicBezTo>
                  <a:close/>
                  <a:moveTo>
                    <a:pt x="210159" y="130027"/>
                  </a:moveTo>
                  <a:cubicBezTo>
                    <a:pt x="210043" y="130723"/>
                    <a:pt x="209927" y="131364"/>
                    <a:pt x="209811" y="132060"/>
                  </a:cubicBezTo>
                  <a:cubicBezTo>
                    <a:pt x="209927" y="132116"/>
                    <a:pt x="210043" y="132232"/>
                    <a:pt x="210103" y="132292"/>
                  </a:cubicBezTo>
                  <a:cubicBezTo>
                    <a:pt x="210219" y="131651"/>
                    <a:pt x="210335" y="131015"/>
                    <a:pt x="210451" y="130319"/>
                  </a:cubicBezTo>
                  <a:lnTo>
                    <a:pt x="210159" y="130027"/>
                  </a:lnTo>
                  <a:close/>
                  <a:moveTo>
                    <a:pt x="209755" y="132408"/>
                  </a:moveTo>
                  <a:cubicBezTo>
                    <a:pt x="209639" y="133044"/>
                    <a:pt x="209523" y="133684"/>
                    <a:pt x="209407" y="134265"/>
                  </a:cubicBezTo>
                  <a:cubicBezTo>
                    <a:pt x="209523" y="134320"/>
                    <a:pt x="209578" y="134381"/>
                    <a:pt x="209695" y="134497"/>
                  </a:cubicBezTo>
                  <a:cubicBezTo>
                    <a:pt x="209811" y="133917"/>
                    <a:pt x="209927" y="133276"/>
                    <a:pt x="210043" y="132696"/>
                  </a:cubicBezTo>
                  <a:cubicBezTo>
                    <a:pt x="209987" y="132580"/>
                    <a:pt x="209871" y="132524"/>
                    <a:pt x="209755" y="132408"/>
                  </a:cubicBezTo>
                  <a:close/>
                  <a:moveTo>
                    <a:pt x="209346" y="134613"/>
                  </a:moveTo>
                  <a:cubicBezTo>
                    <a:pt x="209175" y="135193"/>
                    <a:pt x="209059" y="135773"/>
                    <a:pt x="208943" y="136293"/>
                  </a:cubicBezTo>
                  <a:cubicBezTo>
                    <a:pt x="208998" y="136354"/>
                    <a:pt x="209114" y="136409"/>
                    <a:pt x="209230" y="136470"/>
                  </a:cubicBezTo>
                  <a:cubicBezTo>
                    <a:pt x="209346" y="135945"/>
                    <a:pt x="209462" y="135425"/>
                    <a:pt x="209639" y="134845"/>
                  </a:cubicBezTo>
                  <a:cubicBezTo>
                    <a:pt x="209523" y="134785"/>
                    <a:pt x="209407" y="134669"/>
                    <a:pt x="209346" y="134613"/>
                  </a:cubicBezTo>
                  <a:close/>
                  <a:moveTo>
                    <a:pt x="208827" y="136641"/>
                  </a:moveTo>
                  <a:cubicBezTo>
                    <a:pt x="208710" y="137166"/>
                    <a:pt x="208594" y="137630"/>
                    <a:pt x="208418" y="138150"/>
                  </a:cubicBezTo>
                  <a:cubicBezTo>
                    <a:pt x="208534" y="138210"/>
                    <a:pt x="208594" y="138266"/>
                    <a:pt x="208710" y="138266"/>
                  </a:cubicBezTo>
                  <a:cubicBezTo>
                    <a:pt x="208882" y="137802"/>
                    <a:pt x="208998" y="137338"/>
                    <a:pt x="209114" y="136818"/>
                  </a:cubicBezTo>
                  <a:cubicBezTo>
                    <a:pt x="209059" y="136757"/>
                    <a:pt x="208943" y="136702"/>
                    <a:pt x="208827" y="136641"/>
                  </a:cubicBezTo>
                  <a:close/>
                  <a:moveTo>
                    <a:pt x="208302" y="138442"/>
                  </a:moveTo>
                  <a:cubicBezTo>
                    <a:pt x="208186" y="138907"/>
                    <a:pt x="208014" y="139371"/>
                    <a:pt x="207898" y="139835"/>
                  </a:cubicBezTo>
                  <a:cubicBezTo>
                    <a:pt x="207954" y="139835"/>
                    <a:pt x="208070" y="139891"/>
                    <a:pt x="208186" y="139951"/>
                  </a:cubicBezTo>
                  <a:cubicBezTo>
                    <a:pt x="208362" y="139487"/>
                    <a:pt x="208478" y="139078"/>
                    <a:pt x="208650" y="138614"/>
                  </a:cubicBezTo>
                  <a:lnTo>
                    <a:pt x="208302" y="138442"/>
                  </a:lnTo>
                  <a:close/>
                  <a:moveTo>
                    <a:pt x="207782" y="140123"/>
                  </a:moveTo>
                  <a:cubicBezTo>
                    <a:pt x="207606" y="140531"/>
                    <a:pt x="207434" y="140935"/>
                    <a:pt x="207318" y="141343"/>
                  </a:cubicBezTo>
                  <a:cubicBezTo>
                    <a:pt x="207374" y="141399"/>
                    <a:pt x="207490" y="141399"/>
                    <a:pt x="207606" y="141459"/>
                  </a:cubicBezTo>
                  <a:cubicBezTo>
                    <a:pt x="207722" y="141167"/>
                    <a:pt x="207838" y="140935"/>
                    <a:pt x="207898" y="140703"/>
                  </a:cubicBezTo>
                  <a:cubicBezTo>
                    <a:pt x="207954" y="140531"/>
                    <a:pt x="208014" y="140415"/>
                    <a:pt x="208070" y="140239"/>
                  </a:cubicBezTo>
                  <a:cubicBezTo>
                    <a:pt x="207954" y="140239"/>
                    <a:pt x="207838" y="140183"/>
                    <a:pt x="207782" y="140123"/>
                  </a:cubicBezTo>
                  <a:close/>
                  <a:moveTo>
                    <a:pt x="207142" y="141631"/>
                  </a:moveTo>
                  <a:cubicBezTo>
                    <a:pt x="207142" y="141692"/>
                    <a:pt x="207142" y="141747"/>
                    <a:pt x="207086" y="141808"/>
                  </a:cubicBezTo>
                  <a:cubicBezTo>
                    <a:pt x="206970" y="142095"/>
                    <a:pt x="206793" y="142388"/>
                    <a:pt x="206677" y="142736"/>
                  </a:cubicBezTo>
                  <a:lnTo>
                    <a:pt x="207025" y="142736"/>
                  </a:lnTo>
                  <a:cubicBezTo>
                    <a:pt x="207142" y="142444"/>
                    <a:pt x="207318" y="142095"/>
                    <a:pt x="207490" y="141747"/>
                  </a:cubicBezTo>
                  <a:cubicBezTo>
                    <a:pt x="207374" y="141692"/>
                    <a:pt x="207258" y="141692"/>
                    <a:pt x="207142" y="141631"/>
                  </a:cubicBezTo>
                  <a:close/>
                  <a:moveTo>
                    <a:pt x="206506" y="143024"/>
                  </a:moveTo>
                  <a:lnTo>
                    <a:pt x="205981" y="143896"/>
                  </a:lnTo>
                  <a:lnTo>
                    <a:pt x="206390" y="143896"/>
                  </a:lnTo>
                  <a:cubicBezTo>
                    <a:pt x="206561" y="143664"/>
                    <a:pt x="206677" y="143372"/>
                    <a:pt x="206854" y="143084"/>
                  </a:cubicBezTo>
                  <a:cubicBezTo>
                    <a:pt x="206738" y="143084"/>
                    <a:pt x="206622" y="143024"/>
                    <a:pt x="206506" y="143024"/>
                  </a:cubicBezTo>
                  <a:close/>
                  <a:moveTo>
                    <a:pt x="205809" y="144245"/>
                  </a:moveTo>
                  <a:lnTo>
                    <a:pt x="205285" y="144941"/>
                  </a:lnTo>
                  <a:cubicBezTo>
                    <a:pt x="205461" y="144941"/>
                    <a:pt x="205577" y="144941"/>
                    <a:pt x="205749" y="144880"/>
                  </a:cubicBezTo>
                  <a:cubicBezTo>
                    <a:pt x="205865" y="144709"/>
                    <a:pt x="206041" y="144477"/>
                    <a:pt x="206157" y="144245"/>
                  </a:cubicBezTo>
                  <a:close/>
                  <a:moveTo>
                    <a:pt x="205461" y="145289"/>
                  </a:moveTo>
                  <a:cubicBezTo>
                    <a:pt x="205285" y="145289"/>
                    <a:pt x="205169" y="145289"/>
                    <a:pt x="204997" y="145345"/>
                  </a:cubicBezTo>
                  <a:cubicBezTo>
                    <a:pt x="204821" y="145521"/>
                    <a:pt x="204705" y="145693"/>
                    <a:pt x="204533" y="145869"/>
                  </a:cubicBezTo>
                  <a:cubicBezTo>
                    <a:pt x="204765" y="145809"/>
                    <a:pt x="204937" y="145753"/>
                    <a:pt x="205169" y="145693"/>
                  </a:cubicBezTo>
                  <a:cubicBezTo>
                    <a:pt x="205229" y="145521"/>
                    <a:pt x="205345" y="145405"/>
                    <a:pt x="205461" y="145289"/>
                  </a:cubicBezTo>
                  <a:close/>
                  <a:moveTo>
                    <a:pt x="204533" y="146217"/>
                  </a:moveTo>
                  <a:lnTo>
                    <a:pt x="204533" y="146217"/>
                  </a:lnTo>
                  <a:cubicBezTo>
                    <a:pt x="204356" y="146273"/>
                    <a:pt x="204240" y="146273"/>
                    <a:pt x="204069" y="146333"/>
                  </a:cubicBezTo>
                  <a:cubicBezTo>
                    <a:pt x="204008" y="146389"/>
                    <a:pt x="203892" y="146505"/>
                    <a:pt x="203776" y="146565"/>
                  </a:cubicBezTo>
                  <a:lnTo>
                    <a:pt x="203721" y="146621"/>
                  </a:lnTo>
                  <a:cubicBezTo>
                    <a:pt x="204008" y="146505"/>
                    <a:pt x="204240" y="146389"/>
                    <a:pt x="204533" y="146217"/>
                  </a:cubicBezTo>
                  <a:close/>
                  <a:moveTo>
                    <a:pt x="168382" y="72993"/>
                  </a:moveTo>
                  <a:lnTo>
                    <a:pt x="168382" y="72993"/>
                  </a:lnTo>
                  <a:cubicBezTo>
                    <a:pt x="168443" y="73341"/>
                    <a:pt x="168498" y="73745"/>
                    <a:pt x="168614" y="74153"/>
                  </a:cubicBezTo>
                  <a:cubicBezTo>
                    <a:pt x="169023" y="76358"/>
                    <a:pt x="169487" y="78563"/>
                    <a:pt x="169951" y="80940"/>
                  </a:cubicBezTo>
                  <a:cubicBezTo>
                    <a:pt x="170648" y="84305"/>
                    <a:pt x="171400" y="87963"/>
                    <a:pt x="172328" y="92140"/>
                  </a:cubicBezTo>
                  <a:cubicBezTo>
                    <a:pt x="174941" y="103861"/>
                    <a:pt x="177494" y="117090"/>
                    <a:pt x="181208" y="127766"/>
                  </a:cubicBezTo>
                  <a:cubicBezTo>
                    <a:pt x="183064" y="133104"/>
                    <a:pt x="185153" y="137802"/>
                    <a:pt x="187706" y="141399"/>
                  </a:cubicBezTo>
                  <a:cubicBezTo>
                    <a:pt x="188983" y="143200"/>
                    <a:pt x="190375" y="144709"/>
                    <a:pt x="191884" y="145869"/>
                  </a:cubicBezTo>
                  <a:cubicBezTo>
                    <a:pt x="193392" y="147085"/>
                    <a:pt x="195017" y="147898"/>
                    <a:pt x="196814" y="148306"/>
                  </a:cubicBezTo>
                  <a:cubicBezTo>
                    <a:pt x="197626" y="148538"/>
                    <a:pt x="198382" y="148594"/>
                    <a:pt x="199134" y="148594"/>
                  </a:cubicBezTo>
                  <a:lnTo>
                    <a:pt x="199831" y="148594"/>
                  </a:lnTo>
                  <a:cubicBezTo>
                    <a:pt x="199947" y="148538"/>
                    <a:pt x="200123" y="148538"/>
                    <a:pt x="200295" y="148538"/>
                  </a:cubicBezTo>
                  <a:cubicBezTo>
                    <a:pt x="200411" y="148538"/>
                    <a:pt x="200527" y="148478"/>
                    <a:pt x="200643" y="148478"/>
                  </a:cubicBezTo>
                  <a:cubicBezTo>
                    <a:pt x="200759" y="148422"/>
                    <a:pt x="200875" y="148422"/>
                    <a:pt x="201051" y="148362"/>
                  </a:cubicBezTo>
                  <a:cubicBezTo>
                    <a:pt x="201455" y="148306"/>
                    <a:pt x="201803" y="148130"/>
                    <a:pt x="202152" y="147958"/>
                  </a:cubicBezTo>
                  <a:cubicBezTo>
                    <a:pt x="202444" y="147842"/>
                    <a:pt x="202732" y="147726"/>
                    <a:pt x="202964" y="147550"/>
                  </a:cubicBezTo>
                  <a:cubicBezTo>
                    <a:pt x="203312" y="147378"/>
                    <a:pt x="203604" y="147146"/>
                    <a:pt x="203892" y="146914"/>
                  </a:cubicBezTo>
                  <a:lnTo>
                    <a:pt x="203892" y="146914"/>
                  </a:lnTo>
                  <a:cubicBezTo>
                    <a:pt x="203544" y="147085"/>
                    <a:pt x="203140" y="147201"/>
                    <a:pt x="202792" y="147317"/>
                  </a:cubicBezTo>
                  <a:cubicBezTo>
                    <a:pt x="202500" y="147433"/>
                    <a:pt x="202268" y="147610"/>
                    <a:pt x="201980" y="147726"/>
                  </a:cubicBezTo>
                  <a:cubicBezTo>
                    <a:pt x="201920" y="147726"/>
                    <a:pt x="201803" y="147782"/>
                    <a:pt x="201687" y="147842"/>
                  </a:cubicBezTo>
                  <a:cubicBezTo>
                    <a:pt x="201516" y="147898"/>
                    <a:pt x="201284" y="147958"/>
                    <a:pt x="201051" y="148014"/>
                  </a:cubicBezTo>
                  <a:cubicBezTo>
                    <a:pt x="200935" y="148074"/>
                    <a:pt x="200759" y="148130"/>
                    <a:pt x="200587" y="148130"/>
                  </a:cubicBezTo>
                  <a:cubicBezTo>
                    <a:pt x="200411" y="148190"/>
                    <a:pt x="200295" y="148190"/>
                    <a:pt x="200123" y="148190"/>
                  </a:cubicBezTo>
                  <a:cubicBezTo>
                    <a:pt x="199775" y="148246"/>
                    <a:pt x="199483" y="148246"/>
                    <a:pt x="199134" y="148246"/>
                  </a:cubicBezTo>
                  <a:cubicBezTo>
                    <a:pt x="198438" y="148246"/>
                    <a:pt x="197686" y="148190"/>
                    <a:pt x="196874" y="148014"/>
                  </a:cubicBezTo>
                  <a:cubicBezTo>
                    <a:pt x="195133" y="147610"/>
                    <a:pt x="193564" y="146798"/>
                    <a:pt x="192116" y="145637"/>
                  </a:cubicBezTo>
                  <a:cubicBezTo>
                    <a:pt x="189503" y="143604"/>
                    <a:pt x="187298" y="140531"/>
                    <a:pt x="185325" y="136757"/>
                  </a:cubicBezTo>
                  <a:cubicBezTo>
                    <a:pt x="182368" y="131071"/>
                    <a:pt x="180103" y="123760"/>
                    <a:pt x="178075" y="115930"/>
                  </a:cubicBezTo>
                  <a:cubicBezTo>
                    <a:pt x="176041" y="108094"/>
                    <a:pt x="174361" y="99799"/>
                    <a:pt x="172620" y="92080"/>
                  </a:cubicBezTo>
                  <a:cubicBezTo>
                    <a:pt x="171400" y="86510"/>
                    <a:pt x="170471" y="81928"/>
                    <a:pt x="169659" y="77751"/>
                  </a:cubicBezTo>
                  <a:cubicBezTo>
                    <a:pt x="169195" y="76010"/>
                    <a:pt x="168791" y="74502"/>
                    <a:pt x="168382" y="72993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5" name="Google Shape;45;p5"/>
            <p:cNvSpPr/>
            <p:nvPr/>
          </p:nvSpPr>
          <p:spPr>
            <a:xfrm>
              <a:off x="291850" y="1090175"/>
              <a:ext cx="7085975" cy="3633725"/>
            </a:xfrm>
            <a:custGeom>
              <a:avLst/>
              <a:gdLst/>
              <a:ahLst/>
              <a:cxnLst/>
              <a:rect l="l" t="t" r="r" b="b"/>
              <a:pathLst>
                <a:path w="283439" h="145349" extrusionOk="0">
                  <a:moveTo>
                    <a:pt x="141283" y="12533"/>
                  </a:moveTo>
                  <a:lnTo>
                    <a:pt x="141283" y="12533"/>
                  </a:lnTo>
                  <a:cubicBezTo>
                    <a:pt x="141167" y="12593"/>
                    <a:pt x="141051" y="12710"/>
                    <a:pt x="140935" y="12765"/>
                  </a:cubicBezTo>
                  <a:cubicBezTo>
                    <a:pt x="140995" y="12765"/>
                    <a:pt x="141051" y="12710"/>
                    <a:pt x="141111" y="12710"/>
                  </a:cubicBezTo>
                  <a:lnTo>
                    <a:pt x="141283" y="12533"/>
                  </a:lnTo>
                  <a:close/>
                  <a:moveTo>
                    <a:pt x="140647" y="13229"/>
                  </a:moveTo>
                  <a:lnTo>
                    <a:pt x="140647" y="13229"/>
                  </a:lnTo>
                  <a:cubicBezTo>
                    <a:pt x="140471" y="13345"/>
                    <a:pt x="140299" y="13406"/>
                    <a:pt x="140123" y="13522"/>
                  </a:cubicBezTo>
                  <a:lnTo>
                    <a:pt x="139951" y="13694"/>
                  </a:lnTo>
                  <a:cubicBezTo>
                    <a:pt x="140007" y="13694"/>
                    <a:pt x="140007" y="13694"/>
                    <a:pt x="140067" y="13638"/>
                  </a:cubicBezTo>
                  <a:cubicBezTo>
                    <a:pt x="140183" y="13638"/>
                    <a:pt x="140299" y="13578"/>
                    <a:pt x="140355" y="13578"/>
                  </a:cubicBezTo>
                  <a:cubicBezTo>
                    <a:pt x="140471" y="13461"/>
                    <a:pt x="140587" y="13345"/>
                    <a:pt x="140647" y="13229"/>
                  </a:cubicBezTo>
                  <a:close/>
                  <a:moveTo>
                    <a:pt x="140007" y="14042"/>
                  </a:moveTo>
                  <a:lnTo>
                    <a:pt x="139487" y="14218"/>
                  </a:lnTo>
                  <a:cubicBezTo>
                    <a:pt x="139426" y="14334"/>
                    <a:pt x="139310" y="14450"/>
                    <a:pt x="139194" y="14566"/>
                  </a:cubicBezTo>
                  <a:cubicBezTo>
                    <a:pt x="139371" y="14506"/>
                    <a:pt x="139542" y="14506"/>
                    <a:pt x="139658" y="14506"/>
                  </a:cubicBezTo>
                  <a:cubicBezTo>
                    <a:pt x="139719" y="14390"/>
                    <a:pt x="139774" y="14334"/>
                    <a:pt x="139835" y="14274"/>
                  </a:cubicBezTo>
                  <a:cubicBezTo>
                    <a:pt x="139890" y="14158"/>
                    <a:pt x="139951" y="14102"/>
                    <a:pt x="140007" y="14042"/>
                  </a:cubicBezTo>
                  <a:close/>
                  <a:moveTo>
                    <a:pt x="139426" y="14854"/>
                  </a:moveTo>
                  <a:lnTo>
                    <a:pt x="139426" y="14854"/>
                  </a:lnTo>
                  <a:cubicBezTo>
                    <a:pt x="139255" y="14914"/>
                    <a:pt x="139078" y="14970"/>
                    <a:pt x="138962" y="14970"/>
                  </a:cubicBezTo>
                  <a:cubicBezTo>
                    <a:pt x="138962" y="14970"/>
                    <a:pt x="138906" y="14970"/>
                    <a:pt x="138906" y="15030"/>
                  </a:cubicBezTo>
                  <a:cubicBezTo>
                    <a:pt x="138790" y="15146"/>
                    <a:pt x="138674" y="15318"/>
                    <a:pt x="138614" y="15495"/>
                  </a:cubicBezTo>
                  <a:cubicBezTo>
                    <a:pt x="138730" y="15434"/>
                    <a:pt x="138906" y="15434"/>
                    <a:pt x="139022" y="15434"/>
                  </a:cubicBezTo>
                  <a:cubicBezTo>
                    <a:pt x="139139" y="15263"/>
                    <a:pt x="139255" y="15030"/>
                    <a:pt x="139426" y="14854"/>
                  </a:cubicBezTo>
                  <a:close/>
                  <a:moveTo>
                    <a:pt x="138790" y="15782"/>
                  </a:moveTo>
                  <a:cubicBezTo>
                    <a:pt x="138614" y="15782"/>
                    <a:pt x="138498" y="15843"/>
                    <a:pt x="138326" y="15843"/>
                  </a:cubicBezTo>
                  <a:cubicBezTo>
                    <a:pt x="138210" y="16075"/>
                    <a:pt x="138094" y="16247"/>
                    <a:pt x="137978" y="16479"/>
                  </a:cubicBezTo>
                  <a:lnTo>
                    <a:pt x="138326" y="16479"/>
                  </a:lnTo>
                  <a:cubicBezTo>
                    <a:pt x="138498" y="16247"/>
                    <a:pt x="138614" y="16014"/>
                    <a:pt x="138790" y="15782"/>
                  </a:cubicBezTo>
                  <a:close/>
                  <a:moveTo>
                    <a:pt x="137746" y="16771"/>
                  </a:moveTo>
                  <a:cubicBezTo>
                    <a:pt x="137746" y="16827"/>
                    <a:pt x="137746" y="16827"/>
                    <a:pt x="137686" y="16887"/>
                  </a:cubicBezTo>
                  <a:cubicBezTo>
                    <a:pt x="137570" y="17059"/>
                    <a:pt x="137454" y="17291"/>
                    <a:pt x="137337" y="17523"/>
                  </a:cubicBezTo>
                  <a:cubicBezTo>
                    <a:pt x="137454" y="17523"/>
                    <a:pt x="137570" y="17523"/>
                    <a:pt x="137686" y="17583"/>
                  </a:cubicBezTo>
                  <a:cubicBezTo>
                    <a:pt x="137862" y="17291"/>
                    <a:pt x="137978" y="17059"/>
                    <a:pt x="138150" y="16771"/>
                  </a:cubicBezTo>
                  <a:close/>
                  <a:moveTo>
                    <a:pt x="137166" y="17815"/>
                  </a:moveTo>
                  <a:cubicBezTo>
                    <a:pt x="136989" y="18103"/>
                    <a:pt x="136818" y="18335"/>
                    <a:pt x="136702" y="18628"/>
                  </a:cubicBezTo>
                  <a:cubicBezTo>
                    <a:pt x="136818" y="18684"/>
                    <a:pt x="136873" y="18684"/>
                    <a:pt x="136989" y="18744"/>
                  </a:cubicBezTo>
                  <a:lnTo>
                    <a:pt x="137514" y="17871"/>
                  </a:lnTo>
                  <a:cubicBezTo>
                    <a:pt x="137398" y="17815"/>
                    <a:pt x="137282" y="17815"/>
                    <a:pt x="137166" y="17815"/>
                  </a:cubicBezTo>
                  <a:close/>
                  <a:moveTo>
                    <a:pt x="136525" y="18916"/>
                  </a:moveTo>
                  <a:cubicBezTo>
                    <a:pt x="136353" y="19208"/>
                    <a:pt x="136177" y="19556"/>
                    <a:pt x="136005" y="19844"/>
                  </a:cubicBezTo>
                  <a:cubicBezTo>
                    <a:pt x="136121" y="19904"/>
                    <a:pt x="136237" y="19960"/>
                    <a:pt x="136293" y="20020"/>
                  </a:cubicBezTo>
                  <a:cubicBezTo>
                    <a:pt x="136469" y="19672"/>
                    <a:pt x="136641" y="19324"/>
                    <a:pt x="136818" y="19032"/>
                  </a:cubicBezTo>
                  <a:cubicBezTo>
                    <a:pt x="136757" y="18976"/>
                    <a:pt x="136641" y="18976"/>
                    <a:pt x="136525" y="18916"/>
                  </a:cubicBezTo>
                  <a:close/>
                  <a:moveTo>
                    <a:pt x="135889" y="20136"/>
                  </a:moveTo>
                  <a:lnTo>
                    <a:pt x="135365" y="21181"/>
                  </a:lnTo>
                  <a:cubicBezTo>
                    <a:pt x="135425" y="21236"/>
                    <a:pt x="135541" y="21297"/>
                    <a:pt x="135597" y="21353"/>
                  </a:cubicBezTo>
                  <a:cubicBezTo>
                    <a:pt x="135773" y="21004"/>
                    <a:pt x="136005" y="20656"/>
                    <a:pt x="136177" y="20308"/>
                  </a:cubicBezTo>
                  <a:cubicBezTo>
                    <a:pt x="136061" y="20252"/>
                    <a:pt x="135945" y="20192"/>
                    <a:pt x="135889" y="20136"/>
                  </a:cubicBezTo>
                  <a:close/>
                  <a:moveTo>
                    <a:pt x="135193" y="21469"/>
                  </a:moveTo>
                  <a:cubicBezTo>
                    <a:pt x="135017" y="21817"/>
                    <a:pt x="134845" y="22165"/>
                    <a:pt x="134613" y="22573"/>
                  </a:cubicBezTo>
                  <a:cubicBezTo>
                    <a:pt x="134729" y="22629"/>
                    <a:pt x="134784" y="22689"/>
                    <a:pt x="134901" y="22805"/>
                  </a:cubicBezTo>
                  <a:lnTo>
                    <a:pt x="134901" y="22745"/>
                  </a:lnTo>
                  <a:cubicBezTo>
                    <a:pt x="135077" y="22397"/>
                    <a:pt x="135249" y="21993"/>
                    <a:pt x="135481" y="21645"/>
                  </a:cubicBezTo>
                  <a:cubicBezTo>
                    <a:pt x="135365" y="21585"/>
                    <a:pt x="135309" y="21529"/>
                    <a:pt x="135193" y="21469"/>
                  </a:cubicBezTo>
                  <a:close/>
                  <a:moveTo>
                    <a:pt x="134497" y="22861"/>
                  </a:moveTo>
                  <a:cubicBezTo>
                    <a:pt x="134265" y="23270"/>
                    <a:pt x="134088" y="23618"/>
                    <a:pt x="133916" y="24022"/>
                  </a:cubicBezTo>
                  <a:cubicBezTo>
                    <a:pt x="133972" y="24138"/>
                    <a:pt x="134088" y="24198"/>
                    <a:pt x="134149" y="24314"/>
                  </a:cubicBezTo>
                  <a:cubicBezTo>
                    <a:pt x="134320" y="23906"/>
                    <a:pt x="134552" y="23502"/>
                    <a:pt x="134729" y="23093"/>
                  </a:cubicBezTo>
                  <a:lnTo>
                    <a:pt x="134497" y="22861"/>
                  </a:lnTo>
                  <a:close/>
                  <a:moveTo>
                    <a:pt x="133740" y="24370"/>
                  </a:moveTo>
                  <a:cubicBezTo>
                    <a:pt x="133568" y="24778"/>
                    <a:pt x="133336" y="25182"/>
                    <a:pt x="133160" y="25646"/>
                  </a:cubicBezTo>
                  <a:cubicBezTo>
                    <a:pt x="133220" y="25707"/>
                    <a:pt x="133276" y="25823"/>
                    <a:pt x="133392" y="25939"/>
                  </a:cubicBezTo>
                  <a:cubicBezTo>
                    <a:pt x="133568" y="25530"/>
                    <a:pt x="133800" y="25066"/>
                    <a:pt x="133972" y="24662"/>
                  </a:cubicBezTo>
                  <a:cubicBezTo>
                    <a:pt x="133916" y="24546"/>
                    <a:pt x="133800" y="24486"/>
                    <a:pt x="133740" y="24370"/>
                  </a:cubicBezTo>
                  <a:close/>
                  <a:moveTo>
                    <a:pt x="132988" y="25994"/>
                  </a:moveTo>
                  <a:cubicBezTo>
                    <a:pt x="132812" y="26403"/>
                    <a:pt x="132580" y="26867"/>
                    <a:pt x="132348" y="27331"/>
                  </a:cubicBezTo>
                  <a:cubicBezTo>
                    <a:pt x="132464" y="27447"/>
                    <a:pt x="132524" y="27563"/>
                    <a:pt x="132580" y="27679"/>
                  </a:cubicBezTo>
                  <a:cubicBezTo>
                    <a:pt x="132756" y="27215"/>
                    <a:pt x="132988" y="26751"/>
                    <a:pt x="133220" y="26287"/>
                  </a:cubicBezTo>
                  <a:cubicBezTo>
                    <a:pt x="133160" y="26171"/>
                    <a:pt x="133044" y="26055"/>
                    <a:pt x="132988" y="25994"/>
                  </a:cubicBezTo>
                  <a:close/>
                  <a:moveTo>
                    <a:pt x="132176" y="27679"/>
                  </a:moveTo>
                  <a:cubicBezTo>
                    <a:pt x="131999" y="28143"/>
                    <a:pt x="131767" y="28608"/>
                    <a:pt x="131535" y="29072"/>
                  </a:cubicBezTo>
                  <a:cubicBezTo>
                    <a:pt x="131651" y="29188"/>
                    <a:pt x="131712" y="29360"/>
                    <a:pt x="131767" y="29476"/>
                  </a:cubicBezTo>
                  <a:cubicBezTo>
                    <a:pt x="131944" y="29012"/>
                    <a:pt x="132176" y="28547"/>
                    <a:pt x="132408" y="28027"/>
                  </a:cubicBezTo>
                  <a:cubicBezTo>
                    <a:pt x="132348" y="27911"/>
                    <a:pt x="132292" y="27795"/>
                    <a:pt x="132176" y="27679"/>
                  </a:cubicBezTo>
                  <a:close/>
                  <a:moveTo>
                    <a:pt x="131363" y="29476"/>
                  </a:moveTo>
                  <a:cubicBezTo>
                    <a:pt x="131303" y="29652"/>
                    <a:pt x="131247" y="29824"/>
                    <a:pt x="131131" y="29940"/>
                  </a:cubicBezTo>
                  <a:cubicBezTo>
                    <a:pt x="131015" y="30288"/>
                    <a:pt x="130899" y="30580"/>
                    <a:pt x="130723" y="30929"/>
                  </a:cubicBezTo>
                  <a:cubicBezTo>
                    <a:pt x="130783" y="31045"/>
                    <a:pt x="130839" y="31216"/>
                    <a:pt x="130899" y="31393"/>
                  </a:cubicBezTo>
                  <a:cubicBezTo>
                    <a:pt x="131131" y="30868"/>
                    <a:pt x="131363" y="30404"/>
                    <a:pt x="131535" y="29884"/>
                  </a:cubicBezTo>
                  <a:cubicBezTo>
                    <a:pt x="131480" y="29768"/>
                    <a:pt x="131419" y="29592"/>
                    <a:pt x="131363" y="29476"/>
                  </a:cubicBezTo>
                  <a:close/>
                  <a:moveTo>
                    <a:pt x="130551" y="31332"/>
                  </a:moveTo>
                  <a:cubicBezTo>
                    <a:pt x="130319" y="31857"/>
                    <a:pt x="130087" y="32377"/>
                    <a:pt x="129855" y="32841"/>
                  </a:cubicBezTo>
                  <a:lnTo>
                    <a:pt x="130027" y="33366"/>
                  </a:lnTo>
                  <a:cubicBezTo>
                    <a:pt x="130259" y="32841"/>
                    <a:pt x="130435" y="32321"/>
                    <a:pt x="130667" y="31797"/>
                  </a:cubicBezTo>
                  <a:cubicBezTo>
                    <a:pt x="130667" y="31681"/>
                    <a:pt x="130607" y="31509"/>
                    <a:pt x="130551" y="31332"/>
                  </a:cubicBezTo>
                  <a:close/>
                  <a:moveTo>
                    <a:pt x="129623" y="33305"/>
                  </a:moveTo>
                  <a:cubicBezTo>
                    <a:pt x="129446" y="33830"/>
                    <a:pt x="129214" y="34350"/>
                    <a:pt x="128927" y="34874"/>
                  </a:cubicBezTo>
                  <a:lnTo>
                    <a:pt x="129098" y="35394"/>
                  </a:lnTo>
                  <a:lnTo>
                    <a:pt x="129795" y="33830"/>
                  </a:lnTo>
                  <a:lnTo>
                    <a:pt x="129623" y="33305"/>
                  </a:lnTo>
                  <a:close/>
                  <a:moveTo>
                    <a:pt x="128750" y="35338"/>
                  </a:moveTo>
                  <a:cubicBezTo>
                    <a:pt x="128518" y="35858"/>
                    <a:pt x="128286" y="36383"/>
                    <a:pt x="127998" y="36903"/>
                  </a:cubicBezTo>
                  <a:cubicBezTo>
                    <a:pt x="128054" y="37079"/>
                    <a:pt x="128114" y="37251"/>
                    <a:pt x="128114" y="37427"/>
                  </a:cubicBezTo>
                  <a:cubicBezTo>
                    <a:pt x="128402" y="36903"/>
                    <a:pt x="128634" y="36383"/>
                    <a:pt x="128866" y="35858"/>
                  </a:cubicBezTo>
                  <a:cubicBezTo>
                    <a:pt x="128810" y="35686"/>
                    <a:pt x="128750" y="35510"/>
                    <a:pt x="128750" y="35338"/>
                  </a:cubicBezTo>
                  <a:close/>
                  <a:moveTo>
                    <a:pt x="127766" y="37427"/>
                  </a:moveTo>
                  <a:lnTo>
                    <a:pt x="127070" y="38991"/>
                  </a:lnTo>
                  <a:cubicBezTo>
                    <a:pt x="127070" y="39168"/>
                    <a:pt x="127125" y="39400"/>
                    <a:pt x="127186" y="39572"/>
                  </a:cubicBezTo>
                  <a:cubicBezTo>
                    <a:pt x="127418" y="39052"/>
                    <a:pt x="127650" y="38527"/>
                    <a:pt x="127882" y="37947"/>
                  </a:cubicBezTo>
                  <a:cubicBezTo>
                    <a:pt x="127882" y="37775"/>
                    <a:pt x="127822" y="37599"/>
                    <a:pt x="127766" y="37427"/>
                  </a:cubicBezTo>
                  <a:close/>
                  <a:moveTo>
                    <a:pt x="126838" y="39516"/>
                  </a:moveTo>
                  <a:cubicBezTo>
                    <a:pt x="126545" y="40036"/>
                    <a:pt x="126313" y="40616"/>
                    <a:pt x="126081" y="41141"/>
                  </a:cubicBezTo>
                  <a:cubicBezTo>
                    <a:pt x="126081" y="41312"/>
                    <a:pt x="126141" y="41489"/>
                    <a:pt x="126141" y="41721"/>
                  </a:cubicBezTo>
                  <a:cubicBezTo>
                    <a:pt x="126429" y="41196"/>
                    <a:pt x="126661" y="40616"/>
                    <a:pt x="126893" y="40096"/>
                  </a:cubicBezTo>
                  <a:cubicBezTo>
                    <a:pt x="126893" y="39980"/>
                    <a:pt x="126893" y="39920"/>
                    <a:pt x="126838" y="39804"/>
                  </a:cubicBezTo>
                  <a:lnTo>
                    <a:pt x="126838" y="39516"/>
                  </a:lnTo>
                  <a:close/>
                  <a:moveTo>
                    <a:pt x="125793" y="41660"/>
                  </a:moveTo>
                  <a:cubicBezTo>
                    <a:pt x="125561" y="42185"/>
                    <a:pt x="125269" y="42705"/>
                    <a:pt x="125037" y="43229"/>
                  </a:cubicBezTo>
                  <a:cubicBezTo>
                    <a:pt x="125037" y="43461"/>
                    <a:pt x="125097" y="43633"/>
                    <a:pt x="125097" y="43865"/>
                  </a:cubicBezTo>
                  <a:cubicBezTo>
                    <a:pt x="125385" y="43345"/>
                    <a:pt x="125617" y="42765"/>
                    <a:pt x="125909" y="42241"/>
                  </a:cubicBezTo>
                  <a:cubicBezTo>
                    <a:pt x="125849" y="42069"/>
                    <a:pt x="125849" y="41837"/>
                    <a:pt x="125793" y="41660"/>
                  </a:cubicBezTo>
                  <a:close/>
                  <a:moveTo>
                    <a:pt x="124749" y="43810"/>
                  </a:moveTo>
                  <a:cubicBezTo>
                    <a:pt x="124517" y="44274"/>
                    <a:pt x="124285" y="44738"/>
                    <a:pt x="124053" y="45258"/>
                  </a:cubicBezTo>
                  <a:cubicBezTo>
                    <a:pt x="124053" y="45258"/>
                    <a:pt x="123992" y="45318"/>
                    <a:pt x="123992" y="45374"/>
                  </a:cubicBezTo>
                  <a:cubicBezTo>
                    <a:pt x="123992" y="45550"/>
                    <a:pt x="124053" y="45782"/>
                    <a:pt x="124053" y="45954"/>
                  </a:cubicBezTo>
                  <a:cubicBezTo>
                    <a:pt x="124169" y="45782"/>
                    <a:pt x="124224" y="45606"/>
                    <a:pt x="124340" y="45374"/>
                  </a:cubicBezTo>
                  <a:cubicBezTo>
                    <a:pt x="124517" y="45086"/>
                    <a:pt x="124689" y="44738"/>
                    <a:pt x="124865" y="44390"/>
                  </a:cubicBezTo>
                  <a:cubicBezTo>
                    <a:pt x="124805" y="44213"/>
                    <a:pt x="124805" y="43981"/>
                    <a:pt x="124749" y="43810"/>
                  </a:cubicBezTo>
                  <a:close/>
                  <a:moveTo>
                    <a:pt x="123704" y="45898"/>
                  </a:moveTo>
                  <a:cubicBezTo>
                    <a:pt x="123472" y="46418"/>
                    <a:pt x="123180" y="46943"/>
                    <a:pt x="122892" y="47463"/>
                  </a:cubicBezTo>
                  <a:cubicBezTo>
                    <a:pt x="122948" y="47639"/>
                    <a:pt x="122948" y="47871"/>
                    <a:pt x="122948" y="48043"/>
                  </a:cubicBezTo>
                  <a:cubicBezTo>
                    <a:pt x="123240" y="47523"/>
                    <a:pt x="123528" y="47059"/>
                    <a:pt x="123760" y="46534"/>
                  </a:cubicBezTo>
                  <a:cubicBezTo>
                    <a:pt x="123760" y="46302"/>
                    <a:pt x="123760" y="46130"/>
                    <a:pt x="123704" y="45898"/>
                  </a:cubicBezTo>
                  <a:close/>
                  <a:moveTo>
                    <a:pt x="122660" y="47987"/>
                  </a:moveTo>
                  <a:cubicBezTo>
                    <a:pt x="122368" y="48507"/>
                    <a:pt x="122080" y="48971"/>
                    <a:pt x="121848" y="49496"/>
                  </a:cubicBezTo>
                  <a:lnTo>
                    <a:pt x="121848" y="50076"/>
                  </a:lnTo>
                  <a:cubicBezTo>
                    <a:pt x="122136" y="49612"/>
                    <a:pt x="122428" y="49087"/>
                    <a:pt x="122660" y="48567"/>
                  </a:cubicBezTo>
                  <a:lnTo>
                    <a:pt x="122660" y="47987"/>
                  </a:lnTo>
                  <a:close/>
                  <a:moveTo>
                    <a:pt x="31797" y="0"/>
                  </a:moveTo>
                  <a:cubicBezTo>
                    <a:pt x="29011" y="61"/>
                    <a:pt x="26398" y="873"/>
                    <a:pt x="23961" y="2205"/>
                  </a:cubicBezTo>
                  <a:cubicBezTo>
                    <a:pt x="19784" y="4526"/>
                    <a:pt x="16186" y="8532"/>
                    <a:pt x="13169" y="13113"/>
                  </a:cubicBezTo>
                  <a:cubicBezTo>
                    <a:pt x="8588" y="20076"/>
                    <a:pt x="5338" y="28492"/>
                    <a:pt x="3189" y="35222"/>
                  </a:cubicBezTo>
                  <a:cubicBezTo>
                    <a:pt x="1045" y="41892"/>
                    <a:pt x="0" y="46882"/>
                    <a:pt x="0" y="46882"/>
                  </a:cubicBezTo>
                  <a:lnTo>
                    <a:pt x="348" y="46943"/>
                  </a:lnTo>
                  <a:lnTo>
                    <a:pt x="348" y="46827"/>
                  </a:lnTo>
                  <a:cubicBezTo>
                    <a:pt x="636" y="45490"/>
                    <a:pt x="3189" y="34001"/>
                    <a:pt x="8295" y="22745"/>
                  </a:cubicBezTo>
                  <a:cubicBezTo>
                    <a:pt x="10848" y="17175"/>
                    <a:pt x="14097" y="11605"/>
                    <a:pt x="17987" y="7427"/>
                  </a:cubicBezTo>
                  <a:cubicBezTo>
                    <a:pt x="19960" y="5338"/>
                    <a:pt x="22049" y="3598"/>
                    <a:pt x="24370" y="2382"/>
                  </a:cubicBezTo>
                  <a:cubicBezTo>
                    <a:pt x="26691" y="1161"/>
                    <a:pt x="29128" y="409"/>
                    <a:pt x="31797" y="348"/>
                  </a:cubicBezTo>
                  <a:cubicBezTo>
                    <a:pt x="32200" y="293"/>
                    <a:pt x="32609" y="293"/>
                    <a:pt x="33013" y="293"/>
                  </a:cubicBezTo>
                  <a:cubicBezTo>
                    <a:pt x="39627" y="293"/>
                    <a:pt x="44910" y="1917"/>
                    <a:pt x="49087" y="4758"/>
                  </a:cubicBezTo>
                  <a:cubicBezTo>
                    <a:pt x="52801" y="7255"/>
                    <a:pt x="55642" y="10676"/>
                    <a:pt x="57962" y="14798"/>
                  </a:cubicBezTo>
                  <a:cubicBezTo>
                    <a:pt x="61908" y="21993"/>
                    <a:pt x="63997" y="31277"/>
                    <a:pt x="65273" y="41196"/>
                  </a:cubicBezTo>
                  <a:cubicBezTo>
                    <a:pt x="65798" y="45258"/>
                    <a:pt x="66146" y="49435"/>
                    <a:pt x="66434" y="53613"/>
                  </a:cubicBezTo>
                  <a:lnTo>
                    <a:pt x="66782" y="53789"/>
                  </a:lnTo>
                  <a:cubicBezTo>
                    <a:pt x="66610" y="51408"/>
                    <a:pt x="66434" y="49087"/>
                    <a:pt x="66202" y="46766"/>
                  </a:cubicBezTo>
                  <a:cubicBezTo>
                    <a:pt x="65041" y="34526"/>
                    <a:pt x="62952" y="22861"/>
                    <a:pt x="58023" y="14218"/>
                  </a:cubicBezTo>
                  <a:cubicBezTo>
                    <a:pt x="55526" y="9864"/>
                    <a:pt x="52392" y="6327"/>
                    <a:pt x="48275" y="3830"/>
                  </a:cubicBezTo>
                  <a:cubicBezTo>
                    <a:pt x="44213" y="1393"/>
                    <a:pt x="39163" y="0"/>
                    <a:pt x="33013" y="0"/>
                  </a:cubicBezTo>
                  <a:close/>
                  <a:moveTo>
                    <a:pt x="66610" y="54077"/>
                  </a:moveTo>
                  <a:cubicBezTo>
                    <a:pt x="66666" y="54138"/>
                    <a:pt x="66726" y="54138"/>
                    <a:pt x="66842" y="54193"/>
                  </a:cubicBezTo>
                  <a:lnTo>
                    <a:pt x="66782" y="54138"/>
                  </a:lnTo>
                  <a:cubicBezTo>
                    <a:pt x="66782" y="54138"/>
                    <a:pt x="66726" y="54138"/>
                    <a:pt x="66666" y="54077"/>
                  </a:cubicBezTo>
                  <a:close/>
                  <a:moveTo>
                    <a:pt x="66494" y="54541"/>
                  </a:moveTo>
                  <a:lnTo>
                    <a:pt x="66494" y="54773"/>
                  </a:lnTo>
                  <a:cubicBezTo>
                    <a:pt x="66610" y="54834"/>
                    <a:pt x="66726" y="54950"/>
                    <a:pt x="66898" y="55006"/>
                  </a:cubicBezTo>
                  <a:cubicBezTo>
                    <a:pt x="66842" y="54890"/>
                    <a:pt x="66842" y="54773"/>
                    <a:pt x="66842" y="54602"/>
                  </a:cubicBezTo>
                  <a:lnTo>
                    <a:pt x="66782" y="54602"/>
                  </a:lnTo>
                  <a:cubicBezTo>
                    <a:pt x="66666" y="54602"/>
                    <a:pt x="66610" y="54541"/>
                    <a:pt x="66494" y="54541"/>
                  </a:cubicBezTo>
                  <a:close/>
                  <a:moveTo>
                    <a:pt x="66550" y="55182"/>
                  </a:moveTo>
                  <a:lnTo>
                    <a:pt x="66550" y="55298"/>
                  </a:lnTo>
                  <a:lnTo>
                    <a:pt x="66666" y="55298"/>
                  </a:lnTo>
                  <a:lnTo>
                    <a:pt x="66550" y="55182"/>
                  </a:lnTo>
                  <a:close/>
                  <a:moveTo>
                    <a:pt x="66898" y="55586"/>
                  </a:moveTo>
                  <a:cubicBezTo>
                    <a:pt x="66782" y="55586"/>
                    <a:pt x="66666" y="55646"/>
                    <a:pt x="66550" y="55646"/>
                  </a:cubicBezTo>
                  <a:cubicBezTo>
                    <a:pt x="66610" y="55702"/>
                    <a:pt x="66610" y="55818"/>
                    <a:pt x="66610" y="55878"/>
                  </a:cubicBezTo>
                  <a:cubicBezTo>
                    <a:pt x="66726" y="55994"/>
                    <a:pt x="66842" y="56110"/>
                    <a:pt x="66958" y="56166"/>
                  </a:cubicBezTo>
                  <a:cubicBezTo>
                    <a:pt x="66958" y="55994"/>
                    <a:pt x="66898" y="55818"/>
                    <a:pt x="66898" y="55586"/>
                  </a:cubicBezTo>
                  <a:close/>
                  <a:moveTo>
                    <a:pt x="66610" y="56342"/>
                  </a:moveTo>
                  <a:cubicBezTo>
                    <a:pt x="66610" y="56574"/>
                    <a:pt x="66666" y="56746"/>
                    <a:pt x="66666" y="56978"/>
                  </a:cubicBezTo>
                  <a:cubicBezTo>
                    <a:pt x="66782" y="56923"/>
                    <a:pt x="66898" y="56862"/>
                    <a:pt x="67014" y="56862"/>
                  </a:cubicBezTo>
                  <a:cubicBezTo>
                    <a:pt x="66958" y="56807"/>
                    <a:pt x="66958" y="56746"/>
                    <a:pt x="66958" y="56691"/>
                  </a:cubicBezTo>
                  <a:lnTo>
                    <a:pt x="66610" y="56342"/>
                  </a:lnTo>
                  <a:close/>
                  <a:moveTo>
                    <a:pt x="67014" y="57210"/>
                  </a:moveTo>
                  <a:cubicBezTo>
                    <a:pt x="66898" y="57210"/>
                    <a:pt x="66782" y="57271"/>
                    <a:pt x="66666" y="57326"/>
                  </a:cubicBezTo>
                  <a:lnTo>
                    <a:pt x="66666" y="57387"/>
                  </a:lnTo>
                  <a:lnTo>
                    <a:pt x="67014" y="57735"/>
                  </a:lnTo>
                  <a:lnTo>
                    <a:pt x="67014" y="57210"/>
                  </a:lnTo>
                  <a:close/>
                  <a:moveTo>
                    <a:pt x="66726" y="57907"/>
                  </a:moveTo>
                  <a:cubicBezTo>
                    <a:pt x="66726" y="58371"/>
                    <a:pt x="66782" y="58779"/>
                    <a:pt x="66782" y="59244"/>
                  </a:cubicBezTo>
                  <a:lnTo>
                    <a:pt x="67130" y="59067"/>
                  </a:lnTo>
                  <a:cubicBezTo>
                    <a:pt x="67130" y="58779"/>
                    <a:pt x="67074" y="58487"/>
                    <a:pt x="67074" y="58255"/>
                  </a:cubicBezTo>
                  <a:lnTo>
                    <a:pt x="66726" y="57907"/>
                  </a:lnTo>
                  <a:close/>
                  <a:moveTo>
                    <a:pt x="146737" y="9284"/>
                  </a:moveTo>
                  <a:cubicBezTo>
                    <a:pt x="146157" y="9284"/>
                    <a:pt x="145577" y="9400"/>
                    <a:pt x="144941" y="9576"/>
                  </a:cubicBezTo>
                  <a:cubicBezTo>
                    <a:pt x="144880" y="9576"/>
                    <a:pt x="144880" y="9632"/>
                    <a:pt x="144825" y="9632"/>
                  </a:cubicBezTo>
                  <a:cubicBezTo>
                    <a:pt x="144764" y="9632"/>
                    <a:pt x="144648" y="9692"/>
                    <a:pt x="144593" y="9692"/>
                  </a:cubicBezTo>
                  <a:cubicBezTo>
                    <a:pt x="144593" y="9692"/>
                    <a:pt x="144532" y="9748"/>
                    <a:pt x="144477" y="9748"/>
                  </a:cubicBezTo>
                  <a:cubicBezTo>
                    <a:pt x="143896" y="9980"/>
                    <a:pt x="143372" y="10273"/>
                    <a:pt x="142792" y="10676"/>
                  </a:cubicBezTo>
                  <a:cubicBezTo>
                    <a:pt x="142560" y="10853"/>
                    <a:pt x="142327" y="11025"/>
                    <a:pt x="142156" y="11201"/>
                  </a:cubicBezTo>
                  <a:cubicBezTo>
                    <a:pt x="141979" y="11373"/>
                    <a:pt x="141808" y="11489"/>
                    <a:pt x="141631" y="11665"/>
                  </a:cubicBezTo>
                  <a:cubicBezTo>
                    <a:pt x="142211" y="11257"/>
                    <a:pt x="142736" y="10969"/>
                    <a:pt x="143316" y="10737"/>
                  </a:cubicBezTo>
                  <a:cubicBezTo>
                    <a:pt x="143372" y="10676"/>
                    <a:pt x="143432" y="10621"/>
                    <a:pt x="143548" y="10621"/>
                  </a:cubicBezTo>
                  <a:cubicBezTo>
                    <a:pt x="143720" y="10505"/>
                    <a:pt x="143896" y="10389"/>
                    <a:pt x="144068" y="10328"/>
                  </a:cubicBezTo>
                  <a:cubicBezTo>
                    <a:pt x="144184" y="10212"/>
                    <a:pt x="144361" y="10157"/>
                    <a:pt x="144532" y="10096"/>
                  </a:cubicBezTo>
                  <a:cubicBezTo>
                    <a:pt x="144648" y="10040"/>
                    <a:pt x="144764" y="9980"/>
                    <a:pt x="144941" y="9924"/>
                  </a:cubicBezTo>
                  <a:cubicBezTo>
                    <a:pt x="145577" y="9748"/>
                    <a:pt x="146157" y="9632"/>
                    <a:pt x="146737" y="9632"/>
                  </a:cubicBezTo>
                  <a:cubicBezTo>
                    <a:pt x="147782" y="9632"/>
                    <a:pt x="148710" y="9980"/>
                    <a:pt x="149522" y="10560"/>
                  </a:cubicBezTo>
                  <a:cubicBezTo>
                    <a:pt x="150219" y="11141"/>
                    <a:pt x="150859" y="11953"/>
                    <a:pt x="151439" y="12881"/>
                  </a:cubicBezTo>
                  <a:cubicBezTo>
                    <a:pt x="152484" y="14622"/>
                    <a:pt x="153296" y="16943"/>
                    <a:pt x="154108" y="19672"/>
                  </a:cubicBezTo>
                  <a:cubicBezTo>
                    <a:pt x="155208" y="23789"/>
                    <a:pt x="156197" y="28840"/>
                    <a:pt x="157297" y="34178"/>
                  </a:cubicBezTo>
                  <a:cubicBezTo>
                    <a:pt x="158458" y="39516"/>
                    <a:pt x="159734" y="45142"/>
                    <a:pt x="161475" y="50424"/>
                  </a:cubicBezTo>
                  <a:cubicBezTo>
                    <a:pt x="162812" y="54370"/>
                    <a:pt x="163856" y="57619"/>
                    <a:pt x="164785" y="60404"/>
                  </a:cubicBezTo>
                  <a:cubicBezTo>
                    <a:pt x="164785" y="60112"/>
                    <a:pt x="164840" y="59879"/>
                    <a:pt x="164840" y="59647"/>
                  </a:cubicBezTo>
                  <a:cubicBezTo>
                    <a:pt x="164028" y="56978"/>
                    <a:pt x="163044" y="53961"/>
                    <a:pt x="161823" y="50364"/>
                  </a:cubicBezTo>
                  <a:cubicBezTo>
                    <a:pt x="158750" y="41141"/>
                    <a:pt x="157126" y="30929"/>
                    <a:pt x="155269" y="22977"/>
                  </a:cubicBezTo>
                  <a:cubicBezTo>
                    <a:pt x="154340" y="18976"/>
                    <a:pt x="153296" y="15611"/>
                    <a:pt x="151959" y="13174"/>
                  </a:cubicBezTo>
                  <a:cubicBezTo>
                    <a:pt x="151323" y="11953"/>
                    <a:pt x="150567" y="11025"/>
                    <a:pt x="149699" y="10328"/>
                  </a:cubicBezTo>
                  <a:cubicBezTo>
                    <a:pt x="148826" y="9632"/>
                    <a:pt x="147842" y="9284"/>
                    <a:pt x="146737" y="9284"/>
                  </a:cubicBezTo>
                  <a:close/>
                  <a:moveTo>
                    <a:pt x="67130" y="59415"/>
                  </a:moveTo>
                  <a:cubicBezTo>
                    <a:pt x="67014" y="59476"/>
                    <a:pt x="66898" y="59592"/>
                    <a:pt x="66842" y="59647"/>
                  </a:cubicBezTo>
                  <a:cubicBezTo>
                    <a:pt x="66898" y="60520"/>
                    <a:pt x="66898" y="61388"/>
                    <a:pt x="66958" y="62261"/>
                  </a:cubicBezTo>
                  <a:lnTo>
                    <a:pt x="67306" y="61913"/>
                  </a:lnTo>
                  <a:cubicBezTo>
                    <a:pt x="67246" y="61100"/>
                    <a:pt x="67190" y="60288"/>
                    <a:pt x="67130" y="59415"/>
                  </a:cubicBezTo>
                  <a:close/>
                  <a:moveTo>
                    <a:pt x="67306" y="62377"/>
                  </a:moveTo>
                  <a:cubicBezTo>
                    <a:pt x="67190" y="62493"/>
                    <a:pt x="67074" y="62609"/>
                    <a:pt x="67014" y="62725"/>
                  </a:cubicBezTo>
                  <a:cubicBezTo>
                    <a:pt x="67074" y="64001"/>
                    <a:pt x="67130" y="65218"/>
                    <a:pt x="67190" y="66438"/>
                  </a:cubicBezTo>
                  <a:cubicBezTo>
                    <a:pt x="67306" y="66262"/>
                    <a:pt x="67362" y="66090"/>
                    <a:pt x="67478" y="65914"/>
                  </a:cubicBezTo>
                  <a:cubicBezTo>
                    <a:pt x="67422" y="64753"/>
                    <a:pt x="67362" y="63537"/>
                    <a:pt x="67306" y="62377"/>
                  </a:cubicBezTo>
                  <a:close/>
                  <a:moveTo>
                    <a:pt x="167221" y="67367"/>
                  </a:moveTo>
                  <a:lnTo>
                    <a:pt x="167221" y="67367"/>
                  </a:lnTo>
                  <a:cubicBezTo>
                    <a:pt x="167221" y="67422"/>
                    <a:pt x="167161" y="67422"/>
                    <a:pt x="167161" y="67422"/>
                  </a:cubicBezTo>
                  <a:cubicBezTo>
                    <a:pt x="167221" y="67422"/>
                    <a:pt x="167221" y="67422"/>
                    <a:pt x="167221" y="67367"/>
                  </a:cubicBezTo>
                  <a:close/>
                  <a:moveTo>
                    <a:pt x="167338" y="67770"/>
                  </a:moveTo>
                  <a:cubicBezTo>
                    <a:pt x="167277" y="67831"/>
                    <a:pt x="167221" y="67947"/>
                    <a:pt x="167161" y="68003"/>
                  </a:cubicBezTo>
                  <a:cubicBezTo>
                    <a:pt x="167221" y="67947"/>
                    <a:pt x="167277" y="67947"/>
                    <a:pt x="167338" y="67887"/>
                  </a:cubicBezTo>
                  <a:lnTo>
                    <a:pt x="167338" y="67770"/>
                  </a:lnTo>
                  <a:close/>
                  <a:moveTo>
                    <a:pt x="167454" y="68235"/>
                  </a:moveTo>
                  <a:cubicBezTo>
                    <a:pt x="167393" y="68235"/>
                    <a:pt x="167338" y="68295"/>
                    <a:pt x="167277" y="68351"/>
                  </a:cubicBezTo>
                  <a:cubicBezTo>
                    <a:pt x="167277" y="68351"/>
                    <a:pt x="167338" y="68351"/>
                    <a:pt x="167338" y="68411"/>
                  </a:cubicBezTo>
                  <a:cubicBezTo>
                    <a:pt x="167393" y="68411"/>
                    <a:pt x="167454" y="68411"/>
                    <a:pt x="167509" y="68351"/>
                  </a:cubicBezTo>
                  <a:cubicBezTo>
                    <a:pt x="167509" y="68351"/>
                    <a:pt x="167454" y="68295"/>
                    <a:pt x="167454" y="68235"/>
                  </a:cubicBezTo>
                  <a:close/>
                  <a:moveTo>
                    <a:pt x="167454" y="68699"/>
                  </a:moveTo>
                  <a:lnTo>
                    <a:pt x="167454" y="68759"/>
                  </a:lnTo>
                  <a:cubicBezTo>
                    <a:pt x="167509" y="68815"/>
                    <a:pt x="167570" y="68815"/>
                    <a:pt x="167625" y="68875"/>
                  </a:cubicBezTo>
                  <a:cubicBezTo>
                    <a:pt x="167625" y="68815"/>
                    <a:pt x="167625" y="68759"/>
                    <a:pt x="167570" y="68699"/>
                  </a:cubicBezTo>
                  <a:close/>
                  <a:moveTo>
                    <a:pt x="67539" y="66494"/>
                  </a:moveTo>
                  <a:cubicBezTo>
                    <a:pt x="67422" y="66726"/>
                    <a:pt x="67306" y="66902"/>
                    <a:pt x="67246" y="67074"/>
                  </a:cubicBezTo>
                  <a:cubicBezTo>
                    <a:pt x="67306" y="68991"/>
                    <a:pt x="67422" y="70904"/>
                    <a:pt x="67539" y="72760"/>
                  </a:cubicBezTo>
                  <a:cubicBezTo>
                    <a:pt x="67655" y="72412"/>
                    <a:pt x="67710" y="72124"/>
                    <a:pt x="67826" y="71776"/>
                  </a:cubicBezTo>
                  <a:cubicBezTo>
                    <a:pt x="67826" y="71600"/>
                    <a:pt x="67826" y="71484"/>
                    <a:pt x="67771" y="71312"/>
                  </a:cubicBezTo>
                  <a:cubicBezTo>
                    <a:pt x="67710" y="69743"/>
                    <a:pt x="67594" y="68119"/>
                    <a:pt x="67539" y="66494"/>
                  </a:cubicBezTo>
                  <a:close/>
                  <a:moveTo>
                    <a:pt x="244392" y="42301"/>
                  </a:moveTo>
                  <a:cubicBezTo>
                    <a:pt x="241142" y="42301"/>
                    <a:pt x="237949" y="42881"/>
                    <a:pt x="234992" y="44097"/>
                  </a:cubicBezTo>
                  <a:cubicBezTo>
                    <a:pt x="231102" y="45838"/>
                    <a:pt x="227969" y="48683"/>
                    <a:pt x="225476" y="52397"/>
                  </a:cubicBezTo>
                  <a:cubicBezTo>
                    <a:pt x="221183" y="58663"/>
                    <a:pt x="218630" y="67367"/>
                    <a:pt x="216945" y="76882"/>
                  </a:cubicBezTo>
                  <a:cubicBezTo>
                    <a:pt x="217005" y="77054"/>
                    <a:pt x="217061" y="77286"/>
                    <a:pt x="217177" y="77463"/>
                  </a:cubicBezTo>
                  <a:cubicBezTo>
                    <a:pt x="217409" y="75954"/>
                    <a:pt x="217701" y="74501"/>
                    <a:pt x="217989" y="73053"/>
                  </a:cubicBezTo>
                  <a:cubicBezTo>
                    <a:pt x="219442" y="66322"/>
                    <a:pt x="221354" y="60228"/>
                    <a:pt x="224084" y="55238"/>
                  </a:cubicBezTo>
                  <a:cubicBezTo>
                    <a:pt x="226869" y="50248"/>
                    <a:pt x="230406" y="46479"/>
                    <a:pt x="235164" y="44445"/>
                  </a:cubicBezTo>
                  <a:cubicBezTo>
                    <a:pt x="238009" y="43169"/>
                    <a:pt x="241142" y="42649"/>
                    <a:pt x="244392" y="42649"/>
                  </a:cubicBezTo>
                  <a:cubicBezTo>
                    <a:pt x="252687" y="42649"/>
                    <a:pt x="261738" y="46186"/>
                    <a:pt x="268993" y="50596"/>
                  </a:cubicBezTo>
                  <a:cubicBezTo>
                    <a:pt x="271546" y="52104"/>
                    <a:pt x="273807" y="53729"/>
                    <a:pt x="275840" y="55354"/>
                  </a:cubicBezTo>
                  <a:cubicBezTo>
                    <a:pt x="278333" y="57271"/>
                    <a:pt x="280366" y="59127"/>
                    <a:pt x="281758" y="60808"/>
                  </a:cubicBezTo>
                  <a:cubicBezTo>
                    <a:pt x="282510" y="61797"/>
                    <a:pt x="283090" y="62665"/>
                    <a:pt x="283439" y="63477"/>
                  </a:cubicBezTo>
                  <a:cubicBezTo>
                    <a:pt x="283090" y="62609"/>
                    <a:pt x="282510" y="61620"/>
                    <a:pt x="281642" y="60576"/>
                  </a:cubicBezTo>
                  <a:cubicBezTo>
                    <a:pt x="280189" y="58719"/>
                    <a:pt x="278100" y="56691"/>
                    <a:pt x="275431" y="54602"/>
                  </a:cubicBezTo>
                  <a:cubicBezTo>
                    <a:pt x="275376" y="54541"/>
                    <a:pt x="275315" y="54486"/>
                    <a:pt x="275260" y="54486"/>
                  </a:cubicBezTo>
                  <a:cubicBezTo>
                    <a:pt x="271314" y="51408"/>
                    <a:pt x="266440" y="48451"/>
                    <a:pt x="261102" y="46130"/>
                  </a:cubicBezTo>
                  <a:cubicBezTo>
                    <a:pt x="255704" y="43865"/>
                    <a:pt x="249901" y="42301"/>
                    <a:pt x="244392" y="42301"/>
                  </a:cubicBezTo>
                  <a:close/>
                  <a:moveTo>
                    <a:pt x="216829" y="77518"/>
                  </a:moveTo>
                  <a:cubicBezTo>
                    <a:pt x="216773" y="77634"/>
                    <a:pt x="216773" y="77695"/>
                    <a:pt x="216773" y="77811"/>
                  </a:cubicBezTo>
                  <a:cubicBezTo>
                    <a:pt x="216596" y="78795"/>
                    <a:pt x="216425" y="79723"/>
                    <a:pt x="216309" y="80712"/>
                  </a:cubicBezTo>
                  <a:cubicBezTo>
                    <a:pt x="216364" y="80884"/>
                    <a:pt x="216480" y="81116"/>
                    <a:pt x="216541" y="81292"/>
                  </a:cubicBezTo>
                  <a:cubicBezTo>
                    <a:pt x="216712" y="80248"/>
                    <a:pt x="216889" y="79143"/>
                    <a:pt x="217061" y="78098"/>
                  </a:cubicBezTo>
                  <a:cubicBezTo>
                    <a:pt x="216945" y="77866"/>
                    <a:pt x="216889" y="77695"/>
                    <a:pt x="216829" y="77518"/>
                  </a:cubicBezTo>
                  <a:close/>
                  <a:moveTo>
                    <a:pt x="67887" y="72821"/>
                  </a:moveTo>
                  <a:cubicBezTo>
                    <a:pt x="67826" y="72876"/>
                    <a:pt x="67826" y="72993"/>
                    <a:pt x="67771" y="73109"/>
                  </a:cubicBezTo>
                  <a:cubicBezTo>
                    <a:pt x="67710" y="73401"/>
                    <a:pt x="67655" y="73633"/>
                    <a:pt x="67594" y="73865"/>
                  </a:cubicBezTo>
                  <a:cubicBezTo>
                    <a:pt x="67771" y="76706"/>
                    <a:pt x="68003" y="79491"/>
                    <a:pt x="68235" y="82160"/>
                  </a:cubicBezTo>
                  <a:cubicBezTo>
                    <a:pt x="68291" y="81696"/>
                    <a:pt x="68351" y="81176"/>
                    <a:pt x="68407" y="80712"/>
                  </a:cubicBezTo>
                  <a:cubicBezTo>
                    <a:pt x="68235" y="78159"/>
                    <a:pt x="68058" y="75490"/>
                    <a:pt x="67887" y="72821"/>
                  </a:cubicBezTo>
                  <a:close/>
                  <a:moveTo>
                    <a:pt x="216193" y="81348"/>
                  </a:moveTo>
                  <a:cubicBezTo>
                    <a:pt x="216016" y="82452"/>
                    <a:pt x="215844" y="83613"/>
                    <a:pt x="215728" y="84713"/>
                  </a:cubicBezTo>
                  <a:cubicBezTo>
                    <a:pt x="215784" y="84945"/>
                    <a:pt x="215900" y="85122"/>
                    <a:pt x="215961" y="85354"/>
                  </a:cubicBezTo>
                  <a:cubicBezTo>
                    <a:pt x="216132" y="84193"/>
                    <a:pt x="216309" y="83088"/>
                    <a:pt x="216425" y="81928"/>
                  </a:cubicBezTo>
                  <a:cubicBezTo>
                    <a:pt x="216364" y="81756"/>
                    <a:pt x="216248" y="81524"/>
                    <a:pt x="216193" y="81348"/>
                  </a:cubicBezTo>
                  <a:close/>
                  <a:moveTo>
                    <a:pt x="215612" y="85409"/>
                  </a:moveTo>
                  <a:cubicBezTo>
                    <a:pt x="215496" y="86454"/>
                    <a:pt x="215380" y="87498"/>
                    <a:pt x="215264" y="88603"/>
                  </a:cubicBezTo>
                  <a:cubicBezTo>
                    <a:pt x="215320" y="88775"/>
                    <a:pt x="215436" y="89007"/>
                    <a:pt x="215496" y="89183"/>
                  </a:cubicBezTo>
                  <a:cubicBezTo>
                    <a:pt x="215612" y="88139"/>
                    <a:pt x="215784" y="87034"/>
                    <a:pt x="215900" y="85990"/>
                  </a:cubicBezTo>
                  <a:cubicBezTo>
                    <a:pt x="215784" y="85757"/>
                    <a:pt x="215728" y="85586"/>
                    <a:pt x="215612" y="85409"/>
                  </a:cubicBezTo>
                  <a:close/>
                  <a:moveTo>
                    <a:pt x="68583" y="82160"/>
                  </a:moveTo>
                  <a:cubicBezTo>
                    <a:pt x="68467" y="82624"/>
                    <a:pt x="68407" y="83088"/>
                    <a:pt x="68351" y="83613"/>
                  </a:cubicBezTo>
                  <a:cubicBezTo>
                    <a:pt x="68407" y="84309"/>
                    <a:pt x="68523" y="85005"/>
                    <a:pt x="68583" y="85757"/>
                  </a:cubicBezTo>
                  <a:cubicBezTo>
                    <a:pt x="68755" y="87094"/>
                    <a:pt x="68931" y="88371"/>
                    <a:pt x="69103" y="89647"/>
                  </a:cubicBezTo>
                  <a:lnTo>
                    <a:pt x="69279" y="88775"/>
                  </a:lnTo>
                  <a:cubicBezTo>
                    <a:pt x="68987" y="86630"/>
                    <a:pt x="68755" y="84481"/>
                    <a:pt x="68583" y="82160"/>
                  </a:cubicBezTo>
                  <a:close/>
                  <a:moveTo>
                    <a:pt x="215148" y="89239"/>
                  </a:moveTo>
                  <a:lnTo>
                    <a:pt x="214800" y="92548"/>
                  </a:lnTo>
                  <a:cubicBezTo>
                    <a:pt x="214916" y="92780"/>
                    <a:pt x="214972" y="92952"/>
                    <a:pt x="215088" y="93184"/>
                  </a:cubicBezTo>
                  <a:cubicBezTo>
                    <a:pt x="215204" y="92084"/>
                    <a:pt x="215320" y="90979"/>
                    <a:pt x="215436" y="89819"/>
                  </a:cubicBezTo>
                  <a:cubicBezTo>
                    <a:pt x="215380" y="89647"/>
                    <a:pt x="215264" y="89471"/>
                    <a:pt x="215148" y="89239"/>
                  </a:cubicBezTo>
                  <a:close/>
                  <a:moveTo>
                    <a:pt x="69451" y="89647"/>
                  </a:moveTo>
                  <a:cubicBezTo>
                    <a:pt x="69395" y="89935"/>
                    <a:pt x="69279" y="90228"/>
                    <a:pt x="69219" y="90460"/>
                  </a:cubicBezTo>
                  <a:cubicBezTo>
                    <a:pt x="69395" y="91736"/>
                    <a:pt x="69627" y="92952"/>
                    <a:pt x="69859" y="94057"/>
                  </a:cubicBezTo>
                  <a:cubicBezTo>
                    <a:pt x="69975" y="93881"/>
                    <a:pt x="70031" y="93709"/>
                    <a:pt x="70092" y="93532"/>
                  </a:cubicBezTo>
                  <a:cubicBezTo>
                    <a:pt x="69859" y="92316"/>
                    <a:pt x="69627" y="90979"/>
                    <a:pt x="69451" y="89647"/>
                  </a:cubicBezTo>
                  <a:close/>
                  <a:moveTo>
                    <a:pt x="70208" y="94113"/>
                  </a:moveTo>
                  <a:cubicBezTo>
                    <a:pt x="70147" y="94289"/>
                    <a:pt x="70092" y="94461"/>
                    <a:pt x="69975" y="94637"/>
                  </a:cubicBezTo>
                  <a:cubicBezTo>
                    <a:pt x="70147" y="95505"/>
                    <a:pt x="70379" y="96318"/>
                    <a:pt x="70611" y="97130"/>
                  </a:cubicBezTo>
                  <a:cubicBezTo>
                    <a:pt x="70672" y="97014"/>
                    <a:pt x="70788" y="96898"/>
                    <a:pt x="70844" y="96782"/>
                  </a:cubicBezTo>
                  <a:cubicBezTo>
                    <a:pt x="70611" y="95914"/>
                    <a:pt x="70440" y="95041"/>
                    <a:pt x="70208" y="94113"/>
                  </a:cubicBezTo>
                  <a:close/>
                  <a:moveTo>
                    <a:pt x="214740" y="93245"/>
                  </a:moveTo>
                  <a:cubicBezTo>
                    <a:pt x="214624" y="94345"/>
                    <a:pt x="214508" y="95450"/>
                    <a:pt x="214452" y="96550"/>
                  </a:cubicBezTo>
                  <a:cubicBezTo>
                    <a:pt x="214508" y="96726"/>
                    <a:pt x="214624" y="96898"/>
                    <a:pt x="214740" y="97130"/>
                  </a:cubicBezTo>
                  <a:cubicBezTo>
                    <a:pt x="214800" y="96030"/>
                    <a:pt x="214916" y="94925"/>
                    <a:pt x="215032" y="93825"/>
                  </a:cubicBezTo>
                  <a:cubicBezTo>
                    <a:pt x="214916" y="93649"/>
                    <a:pt x="214856" y="93416"/>
                    <a:pt x="214740" y="93245"/>
                  </a:cubicBezTo>
                  <a:close/>
                  <a:moveTo>
                    <a:pt x="70960" y="97190"/>
                  </a:moveTo>
                  <a:cubicBezTo>
                    <a:pt x="70904" y="97246"/>
                    <a:pt x="70904" y="97306"/>
                    <a:pt x="70844" y="97306"/>
                  </a:cubicBezTo>
                  <a:cubicBezTo>
                    <a:pt x="70788" y="97362"/>
                    <a:pt x="70788" y="97478"/>
                    <a:pt x="70727" y="97538"/>
                  </a:cubicBezTo>
                  <a:cubicBezTo>
                    <a:pt x="70904" y="98174"/>
                    <a:pt x="71076" y="98815"/>
                    <a:pt x="71308" y="99451"/>
                  </a:cubicBezTo>
                  <a:lnTo>
                    <a:pt x="71540" y="99219"/>
                  </a:lnTo>
                  <a:cubicBezTo>
                    <a:pt x="71484" y="99047"/>
                    <a:pt x="71484" y="98931"/>
                    <a:pt x="71424" y="98815"/>
                  </a:cubicBezTo>
                  <a:cubicBezTo>
                    <a:pt x="71252" y="98290"/>
                    <a:pt x="71076" y="97770"/>
                    <a:pt x="70960" y="97190"/>
                  </a:cubicBezTo>
                  <a:close/>
                  <a:moveTo>
                    <a:pt x="214392" y="97190"/>
                  </a:moveTo>
                  <a:cubicBezTo>
                    <a:pt x="214276" y="98235"/>
                    <a:pt x="214159" y="99335"/>
                    <a:pt x="214104" y="100439"/>
                  </a:cubicBezTo>
                  <a:cubicBezTo>
                    <a:pt x="214159" y="100611"/>
                    <a:pt x="214276" y="100788"/>
                    <a:pt x="214392" y="101020"/>
                  </a:cubicBezTo>
                  <a:cubicBezTo>
                    <a:pt x="214452" y="99915"/>
                    <a:pt x="214568" y="98815"/>
                    <a:pt x="214684" y="97770"/>
                  </a:cubicBezTo>
                  <a:cubicBezTo>
                    <a:pt x="214568" y="97538"/>
                    <a:pt x="214452" y="97362"/>
                    <a:pt x="214392" y="97190"/>
                  </a:cubicBezTo>
                  <a:close/>
                  <a:moveTo>
                    <a:pt x="71656" y="99567"/>
                  </a:moveTo>
                  <a:lnTo>
                    <a:pt x="71424" y="99799"/>
                  </a:lnTo>
                  <a:lnTo>
                    <a:pt x="71948" y="101368"/>
                  </a:lnTo>
                  <a:cubicBezTo>
                    <a:pt x="72064" y="101307"/>
                    <a:pt x="72120" y="101252"/>
                    <a:pt x="72180" y="101252"/>
                  </a:cubicBezTo>
                  <a:cubicBezTo>
                    <a:pt x="72180" y="101191"/>
                    <a:pt x="72236" y="101191"/>
                    <a:pt x="72236" y="101191"/>
                  </a:cubicBezTo>
                  <a:cubicBezTo>
                    <a:pt x="72064" y="100672"/>
                    <a:pt x="71832" y="100091"/>
                    <a:pt x="71656" y="99567"/>
                  </a:cubicBezTo>
                  <a:close/>
                  <a:moveTo>
                    <a:pt x="72412" y="101484"/>
                  </a:moveTo>
                  <a:cubicBezTo>
                    <a:pt x="72296" y="101540"/>
                    <a:pt x="72180" y="101600"/>
                    <a:pt x="72120" y="101656"/>
                  </a:cubicBezTo>
                  <a:cubicBezTo>
                    <a:pt x="72236" y="101948"/>
                    <a:pt x="72352" y="102180"/>
                    <a:pt x="72468" y="102468"/>
                  </a:cubicBezTo>
                  <a:cubicBezTo>
                    <a:pt x="72528" y="102584"/>
                    <a:pt x="72584" y="102760"/>
                    <a:pt x="72645" y="102932"/>
                  </a:cubicBezTo>
                  <a:cubicBezTo>
                    <a:pt x="72761" y="102876"/>
                    <a:pt x="72877" y="102816"/>
                    <a:pt x="72993" y="102816"/>
                  </a:cubicBezTo>
                  <a:cubicBezTo>
                    <a:pt x="72761" y="102352"/>
                    <a:pt x="72584" y="101948"/>
                    <a:pt x="72412" y="101484"/>
                  </a:cubicBezTo>
                  <a:close/>
                  <a:moveTo>
                    <a:pt x="73109" y="103108"/>
                  </a:moveTo>
                  <a:cubicBezTo>
                    <a:pt x="72993" y="103164"/>
                    <a:pt x="72932" y="103164"/>
                    <a:pt x="72816" y="103225"/>
                  </a:cubicBezTo>
                  <a:lnTo>
                    <a:pt x="73341" y="104269"/>
                  </a:lnTo>
                  <a:cubicBezTo>
                    <a:pt x="73457" y="104269"/>
                    <a:pt x="73573" y="104209"/>
                    <a:pt x="73689" y="104209"/>
                  </a:cubicBezTo>
                  <a:cubicBezTo>
                    <a:pt x="73513" y="103860"/>
                    <a:pt x="73280" y="103457"/>
                    <a:pt x="73109" y="103108"/>
                  </a:cubicBezTo>
                  <a:close/>
                  <a:moveTo>
                    <a:pt x="214043" y="101075"/>
                  </a:moveTo>
                  <a:cubicBezTo>
                    <a:pt x="213927" y="102120"/>
                    <a:pt x="213872" y="103164"/>
                    <a:pt x="213756" y="104209"/>
                  </a:cubicBezTo>
                  <a:cubicBezTo>
                    <a:pt x="213872" y="104385"/>
                    <a:pt x="213927" y="104617"/>
                    <a:pt x="214043" y="104789"/>
                  </a:cubicBezTo>
                  <a:cubicBezTo>
                    <a:pt x="214159" y="103744"/>
                    <a:pt x="214220" y="102700"/>
                    <a:pt x="214336" y="101600"/>
                  </a:cubicBezTo>
                  <a:cubicBezTo>
                    <a:pt x="214220" y="101424"/>
                    <a:pt x="214104" y="101252"/>
                    <a:pt x="214043" y="101075"/>
                  </a:cubicBezTo>
                  <a:close/>
                  <a:moveTo>
                    <a:pt x="73861" y="104501"/>
                  </a:moveTo>
                  <a:cubicBezTo>
                    <a:pt x="73745" y="104557"/>
                    <a:pt x="73629" y="104557"/>
                    <a:pt x="73513" y="104557"/>
                  </a:cubicBezTo>
                  <a:cubicBezTo>
                    <a:pt x="73689" y="104905"/>
                    <a:pt x="73921" y="105197"/>
                    <a:pt x="74093" y="105429"/>
                  </a:cubicBezTo>
                  <a:lnTo>
                    <a:pt x="74441" y="105429"/>
                  </a:lnTo>
                  <a:cubicBezTo>
                    <a:pt x="74269" y="105137"/>
                    <a:pt x="74093" y="104849"/>
                    <a:pt x="73861" y="104501"/>
                  </a:cubicBezTo>
                  <a:close/>
                  <a:moveTo>
                    <a:pt x="74673" y="105717"/>
                  </a:moveTo>
                  <a:cubicBezTo>
                    <a:pt x="74557" y="105717"/>
                    <a:pt x="74441" y="105778"/>
                    <a:pt x="74325" y="105778"/>
                  </a:cubicBezTo>
                  <a:cubicBezTo>
                    <a:pt x="74441" y="106010"/>
                    <a:pt x="74617" y="106242"/>
                    <a:pt x="74849" y="106474"/>
                  </a:cubicBezTo>
                  <a:lnTo>
                    <a:pt x="75253" y="106474"/>
                  </a:lnTo>
                  <a:cubicBezTo>
                    <a:pt x="75081" y="106242"/>
                    <a:pt x="74849" y="106010"/>
                    <a:pt x="74673" y="105717"/>
                  </a:cubicBezTo>
                  <a:close/>
                  <a:moveTo>
                    <a:pt x="75081" y="106822"/>
                  </a:moveTo>
                  <a:cubicBezTo>
                    <a:pt x="75253" y="106994"/>
                    <a:pt x="75430" y="107170"/>
                    <a:pt x="75546" y="107342"/>
                  </a:cubicBezTo>
                  <a:cubicBezTo>
                    <a:pt x="75717" y="107342"/>
                    <a:pt x="75950" y="107402"/>
                    <a:pt x="76126" y="107402"/>
                  </a:cubicBezTo>
                  <a:cubicBezTo>
                    <a:pt x="75894" y="107226"/>
                    <a:pt x="75717" y="107054"/>
                    <a:pt x="75546" y="106822"/>
                  </a:cubicBezTo>
                  <a:close/>
                  <a:moveTo>
                    <a:pt x="75950" y="107750"/>
                  </a:moveTo>
                  <a:cubicBezTo>
                    <a:pt x="76010" y="107806"/>
                    <a:pt x="76066" y="107806"/>
                    <a:pt x="76066" y="107866"/>
                  </a:cubicBezTo>
                  <a:lnTo>
                    <a:pt x="76242" y="108038"/>
                  </a:lnTo>
                  <a:cubicBezTo>
                    <a:pt x="76474" y="108098"/>
                    <a:pt x="76762" y="108154"/>
                    <a:pt x="76994" y="108214"/>
                  </a:cubicBezTo>
                  <a:cubicBezTo>
                    <a:pt x="76994" y="108214"/>
                    <a:pt x="76938" y="108154"/>
                    <a:pt x="76878" y="108154"/>
                  </a:cubicBezTo>
                  <a:cubicBezTo>
                    <a:pt x="76762" y="108038"/>
                    <a:pt x="76646" y="107922"/>
                    <a:pt x="76474" y="107806"/>
                  </a:cubicBezTo>
                  <a:cubicBezTo>
                    <a:pt x="76298" y="107806"/>
                    <a:pt x="76126" y="107750"/>
                    <a:pt x="75950" y="107750"/>
                  </a:cubicBezTo>
                  <a:close/>
                  <a:moveTo>
                    <a:pt x="213695" y="104849"/>
                  </a:moveTo>
                  <a:cubicBezTo>
                    <a:pt x="213640" y="105894"/>
                    <a:pt x="213524" y="106878"/>
                    <a:pt x="213463" y="107922"/>
                  </a:cubicBezTo>
                  <a:cubicBezTo>
                    <a:pt x="213524" y="108098"/>
                    <a:pt x="213640" y="108270"/>
                    <a:pt x="213756" y="108447"/>
                  </a:cubicBezTo>
                  <a:cubicBezTo>
                    <a:pt x="213811" y="107402"/>
                    <a:pt x="213927" y="106413"/>
                    <a:pt x="213988" y="105369"/>
                  </a:cubicBezTo>
                  <a:cubicBezTo>
                    <a:pt x="213872" y="105197"/>
                    <a:pt x="213811" y="105021"/>
                    <a:pt x="213695" y="104849"/>
                  </a:cubicBezTo>
                  <a:close/>
                  <a:moveTo>
                    <a:pt x="77226" y="108618"/>
                  </a:moveTo>
                  <a:cubicBezTo>
                    <a:pt x="77263" y="108637"/>
                    <a:pt x="77300" y="108655"/>
                    <a:pt x="77337" y="108674"/>
                  </a:cubicBezTo>
                  <a:lnTo>
                    <a:pt x="77337" y="108674"/>
                  </a:lnTo>
                  <a:cubicBezTo>
                    <a:pt x="77323" y="108659"/>
                    <a:pt x="77276" y="108618"/>
                    <a:pt x="77226" y="108618"/>
                  </a:cubicBezTo>
                  <a:close/>
                  <a:moveTo>
                    <a:pt x="77337" y="108674"/>
                  </a:moveTo>
                  <a:lnTo>
                    <a:pt x="77337" y="108674"/>
                  </a:lnTo>
                  <a:cubicBezTo>
                    <a:pt x="77340" y="108677"/>
                    <a:pt x="77342" y="108679"/>
                    <a:pt x="77342" y="108679"/>
                  </a:cubicBezTo>
                  <a:cubicBezTo>
                    <a:pt x="77344" y="108679"/>
                    <a:pt x="77345" y="108679"/>
                    <a:pt x="77347" y="108679"/>
                  </a:cubicBezTo>
                  <a:lnTo>
                    <a:pt x="77347" y="108679"/>
                  </a:lnTo>
                  <a:cubicBezTo>
                    <a:pt x="77344" y="108677"/>
                    <a:pt x="77341" y="108675"/>
                    <a:pt x="77337" y="108674"/>
                  </a:cubicBezTo>
                  <a:close/>
                  <a:moveTo>
                    <a:pt x="77347" y="108679"/>
                  </a:moveTo>
                  <a:cubicBezTo>
                    <a:pt x="77540" y="108775"/>
                    <a:pt x="77741" y="108871"/>
                    <a:pt x="77983" y="108966"/>
                  </a:cubicBezTo>
                  <a:cubicBezTo>
                    <a:pt x="77867" y="108850"/>
                    <a:pt x="77751" y="108795"/>
                    <a:pt x="77634" y="108734"/>
                  </a:cubicBezTo>
                  <a:cubicBezTo>
                    <a:pt x="77520" y="108679"/>
                    <a:pt x="77460" y="108679"/>
                    <a:pt x="77347" y="108679"/>
                  </a:cubicBezTo>
                  <a:close/>
                  <a:moveTo>
                    <a:pt x="121555" y="50016"/>
                  </a:moveTo>
                  <a:cubicBezTo>
                    <a:pt x="116162" y="59824"/>
                    <a:pt x="110243" y="68119"/>
                    <a:pt x="104613" y="78391"/>
                  </a:cubicBezTo>
                  <a:cubicBezTo>
                    <a:pt x="100203" y="86454"/>
                    <a:pt x="97130" y="94521"/>
                    <a:pt x="94053" y="100555"/>
                  </a:cubicBezTo>
                  <a:cubicBezTo>
                    <a:pt x="92488" y="103628"/>
                    <a:pt x="90919" y="106126"/>
                    <a:pt x="89179" y="107866"/>
                  </a:cubicBezTo>
                  <a:cubicBezTo>
                    <a:pt x="88311" y="108734"/>
                    <a:pt x="87438" y="109431"/>
                    <a:pt x="86454" y="109895"/>
                  </a:cubicBezTo>
                  <a:cubicBezTo>
                    <a:pt x="85526" y="110359"/>
                    <a:pt x="84537" y="110591"/>
                    <a:pt x="83437" y="110591"/>
                  </a:cubicBezTo>
                  <a:lnTo>
                    <a:pt x="82973" y="110591"/>
                  </a:lnTo>
                  <a:cubicBezTo>
                    <a:pt x="82740" y="110591"/>
                    <a:pt x="82508" y="110591"/>
                    <a:pt x="82276" y="110535"/>
                  </a:cubicBezTo>
                  <a:cubicBezTo>
                    <a:pt x="82100" y="110535"/>
                    <a:pt x="81868" y="110475"/>
                    <a:pt x="81696" y="110419"/>
                  </a:cubicBezTo>
                  <a:cubicBezTo>
                    <a:pt x="81636" y="110419"/>
                    <a:pt x="81520" y="110419"/>
                    <a:pt x="81404" y="110359"/>
                  </a:cubicBezTo>
                  <a:cubicBezTo>
                    <a:pt x="81288" y="110359"/>
                    <a:pt x="81232" y="110359"/>
                    <a:pt x="81116" y="110303"/>
                  </a:cubicBezTo>
                  <a:cubicBezTo>
                    <a:pt x="80823" y="110243"/>
                    <a:pt x="80591" y="110187"/>
                    <a:pt x="80304" y="110071"/>
                  </a:cubicBezTo>
                  <a:cubicBezTo>
                    <a:pt x="80243" y="110071"/>
                    <a:pt x="80127" y="110011"/>
                    <a:pt x="80011" y="109955"/>
                  </a:cubicBezTo>
                  <a:cubicBezTo>
                    <a:pt x="79779" y="109895"/>
                    <a:pt x="79547" y="109779"/>
                    <a:pt x="79315" y="109663"/>
                  </a:cubicBezTo>
                  <a:cubicBezTo>
                    <a:pt x="78795" y="109547"/>
                    <a:pt x="78270" y="109431"/>
                    <a:pt x="77806" y="109259"/>
                  </a:cubicBezTo>
                  <a:lnTo>
                    <a:pt x="77806" y="109259"/>
                  </a:lnTo>
                  <a:cubicBezTo>
                    <a:pt x="78447" y="109663"/>
                    <a:pt x="79143" y="110011"/>
                    <a:pt x="79839" y="110243"/>
                  </a:cubicBezTo>
                  <a:cubicBezTo>
                    <a:pt x="80304" y="110475"/>
                    <a:pt x="80823" y="110591"/>
                    <a:pt x="81348" y="110707"/>
                  </a:cubicBezTo>
                  <a:cubicBezTo>
                    <a:pt x="81520" y="110767"/>
                    <a:pt x="81636" y="110767"/>
                    <a:pt x="81752" y="110767"/>
                  </a:cubicBezTo>
                  <a:cubicBezTo>
                    <a:pt x="81868" y="110823"/>
                    <a:pt x="81984" y="110823"/>
                    <a:pt x="82100" y="110823"/>
                  </a:cubicBezTo>
                  <a:cubicBezTo>
                    <a:pt x="82276" y="110883"/>
                    <a:pt x="82508" y="110883"/>
                    <a:pt x="82680" y="110939"/>
                  </a:cubicBezTo>
                  <a:lnTo>
                    <a:pt x="83725" y="110939"/>
                  </a:lnTo>
                  <a:cubicBezTo>
                    <a:pt x="84713" y="110883"/>
                    <a:pt x="85697" y="110651"/>
                    <a:pt x="86570" y="110187"/>
                  </a:cubicBezTo>
                  <a:cubicBezTo>
                    <a:pt x="88366" y="109375"/>
                    <a:pt x="89875" y="107806"/>
                    <a:pt x="91328" y="105778"/>
                  </a:cubicBezTo>
                  <a:cubicBezTo>
                    <a:pt x="93533" y="102760"/>
                    <a:pt x="95445" y="98583"/>
                    <a:pt x="97594" y="93825"/>
                  </a:cubicBezTo>
                  <a:cubicBezTo>
                    <a:pt x="99683" y="89123"/>
                    <a:pt x="102004" y="83845"/>
                    <a:pt x="104905" y="78563"/>
                  </a:cubicBezTo>
                  <a:cubicBezTo>
                    <a:pt x="110475" y="68467"/>
                    <a:pt x="116217" y="60228"/>
                    <a:pt x="121555" y="50596"/>
                  </a:cubicBezTo>
                  <a:lnTo>
                    <a:pt x="121555" y="50016"/>
                  </a:lnTo>
                  <a:close/>
                  <a:moveTo>
                    <a:pt x="213408" y="108502"/>
                  </a:moveTo>
                  <a:cubicBezTo>
                    <a:pt x="213291" y="109491"/>
                    <a:pt x="213231" y="110475"/>
                    <a:pt x="213115" y="111464"/>
                  </a:cubicBezTo>
                  <a:cubicBezTo>
                    <a:pt x="213231" y="111580"/>
                    <a:pt x="213347" y="111752"/>
                    <a:pt x="213408" y="111928"/>
                  </a:cubicBezTo>
                  <a:cubicBezTo>
                    <a:pt x="213524" y="110939"/>
                    <a:pt x="213579" y="110011"/>
                    <a:pt x="213695" y="109027"/>
                  </a:cubicBezTo>
                  <a:cubicBezTo>
                    <a:pt x="213579" y="108850"/>
                    <a:pt x="213463" y="108679"/>
                    <a:pt x="213408" y="108502"/>
                  </a:cubicBezTo>
                  <a:close/>
                  <a:moveTo>
                    <a:pt x="213115" y="111984"/>
                  </a:moveTo>
                  <a:cubicBezTo>
                    <a:pt x="212999" y="112912"/>
                    <a:pt x="212943" y="113901"/>
                    <a:pt x="212827" y="114769"/>
                  </a:cubicBezTo>
                  <a:cubicBezTo>
                    <a:pt x="212943" y="114945"/>
                    <a:pt x="212999" y="115117"/>
                    <a:pt x="213115" y="115233"/>
                  </a:cubicBezTo>
                  <a:cubicBezTo>
                    <a:pt x="213231" y="114304"/>
                    <a:pt x="213291" y="113376"/>
                    <a:pt x="213408" y="112448"/>
                  </a:cubicBezTo>
                  <a:cubicBezTo>
                    <a:pt x="213291" y="112332"/>
                    <a:pt x="213175" y="112160"/>
                    <a:pt x="213115" y="111984"/>
                  </a:cubicBezTo>
                  <a:close/>
                  <a:moveTo>
                    <a:pt x="212767" y="115349"/>
                  </a:moveTo>
                  <a:cubicBezTo>
                    <a:pt x="212711" y="116222"/>
                    <a:pt x="212595" y="117090"/>
                    <a:pt x="212535" y="117962"/>
                  </a:cubicBezTo>
                  <a:cubicBezTo>
                    <a:pt x="212595" y="118134"/>
                    <a:pt x="212711" y="118250"/>
                    <a:pt x="212827" y="118366"/>
                  </a:cubicBezTo>
                  <a:cubicBezTo>
                    <a:pt x="212883" y="117498"/>
                    <a:pt x="212999" y="116625"/>
                    <a:pt x="213059" y="115757"/>
                  </a:cubicBezTo>
                  <a:cubicBezTo>
                    <a:pt x="212943" y="115641"/>
                    <a:pt x="212883" y="115465"/>
                    <a:pt x="212767" y="115349"/>
                  </a:cubicBezTo>
                  <a:close/>
                  <a:moveTo>
                    <a:pt x="212479" y="118482"/>
                  </a:moveTo>
                  <a:cubicBezTo>
                    <a:pt x="212363" y="119294"/>
                    <a:pt x="212247" y="120167"/>
                    <a:pt x="212187" y="120979"/>
                  </a:cubicBezTo>
                  <a:cubicBezTo>
                    <a:pt x="212247" y="121095"/>
                    <a:pt x="212363" y="121211"/>
                    <a:pt x="212479" y="121328"/>
                  </a:cubicBezTo>
                  <a:cubicBezTo>
                    <a:pt x="212535" y="120515"/>
                    <a:pt x="212651" y="119703"/>
                    <a:pt x="212767" y="118891"/>
                  </a:cubicBezTo>
                  <a:cubicBezTo>
                    <a:pt x="212651" y="118714"/>
                    <a:pt x="212535" y="118598"/>
                    <a:pt x="212479" y="118482"/>
                  </a:cubicBezTo>
                  <a:close/>
                  <a:moveTo>
                    <a:pt x="212131" y="121444"/>
                  </a:moveTo>
                  <a:lnTo>
                    <a:pt x="211955" y="122660"/>
                  </a:lnTo>
                  <a:cubicBezTo>
                    <a:pt x="211899" y="123008"/>
                    <a:pt x="211839" y="123356"/>
                    <a:pt x="211839" y="123764"/>
                  </a:cubicBezTo>
                  <a:cubicBezTo>
                    <a:pt x="211839" y="123820"/>
                    <a:pt x="211899" y="123820"/>
                    <a:pt x="211955" y="123881"/>
                  </a:cubicBezTo>
                  <a:cubicBezTo>
                    <a:pt x="212015" y="123936"/>
                    <a:pt x="212071" y="123997"/>
                    <a:pt x="212131" y="124113"/>
                  </a:cubicBezTo>
                  <a:cubicBezTo>
                    <a:pt x="212187" y="123356"/>
                    <a:pt x="212303" y="122544"/>
                    <a:pt x="212419" y="121792"/>
                  </a:cubicBezTo>
                  <a:cubicBezTo>
                    <a:pt x="212303" y="121676"/>
                    <a:pt x="212187" y="121560"/>
                    <a:pt x="212131" y="121444"/>
                  </a:cubicBezTo>
                  <a:close/>
                  <a:moveTo>
                    <a:pt x="211723" y="124168"/>
                  </a:moveTo>
                  <a:cubicBezTo>
                    <a:pt x="211667" y="124925"/>
                    <a:pt x="211551" y="125621"/>
                    <a:pt x="211435" y="126373"/>
                  </a:cubicBezTo>
                  <a:cubicBezTo>
                    <a:pt x="211551" y="126434"/>
                    <a:pt x="211606" y="126550"/>
                    <a:pt x="211723" y="126666"/>
                  </a:cubicBezTo>
                  <a:cubicBezTo>
                    <a:pt x="211839" y="125969"/>
                    <a:pt x="211955" y="125213"/>
                    <a:pt x="212015" y="124516"/>
                  </a:cubicBezTo>
                  <a:cubicBezTo>
                    <a:pt x="211955" y="124400"/>
                    <a:pt x="211839" y="124284"/>
                    <a:pt x="211723" y="124168"/>
                  </a:cubicBezTo>
                  <a:close/>
                  <a:moveTo>
                    <a:pt x="211374" y="126782"/>
                  </a:moveTo>
                  <a:cubicBezTo>
                    <a:pt x="211258" y="127418"/>
                    <a:pt x="211142" y="128114"/>
                    <a:pt x="211026" y="128754"/>
                  </a:cubicBezTo>
                  <a:cubicBezTo>
                    <a:pt x="211142" y="128870"/>
                    <a:pt x="211203" y="128926"/>
                    <a:pt x="211319" y="128986"/>
                  </a:cubicBezTo>
                  <a:lnTo>
                    <a:pt x="211667" y="127069"/>
                  </a:lnTo>
                  <a:lnTo>
                    <a:pt x="211374" y="126782"/>
                  </a:lnTo>
                  <a:close/>
                  <a:moveTo>
                    <a:pt x="210971" y="129158"/>
                  </a:moveTo>
                  <a:cubicBezTo>
                    <a:pt x="210855" y="129738"/>
                    <a:pt x="210678" y="130379"/>
                    <a:pt x="210562" y="130959"/>
                  </a:cubicBezTo>
                  <a:cubicBezTo>
                    <a:pt x="210678" y="131015"/>
                    <a:pt x="210794" y="131131"/>
                    <a:pt x="210855" y="131191"/>
                  </a:cubicBezTo>
                  <a:cubicBezTo>
                    <a:pt x="211026" y="130611"/>
                    <a:pt x="211142" y="130031"/>
                    <a:pt x="211258" y="129390"/>
                  </a:cubicBezTo>
                  <a:cubicBezTo>
                    <a:pt x="211142" y="129335"/>
                    <a:pt x="211026" y="129219"/>
                    <a:pt x="210971" y="129158"/>
                  </a:cubicBezTo>
                  <a:close/>
                  <a:moveTo>
                    <a:pt x="210506" y="131307"/>
                  </a:moveTo>
                  <a:cubicBezTo>
                    <a:pt x="210390" y="131888"/>
                    <a:pt x="210214" y="132468"/>
                    <a:pt x="210098" y="132988"/>
                  </a:cubicBezTo>
                  <a:cubicBezTo>
                    <a:pt x="210214" y="133048"/>
                    <a:pt x="210330" y="133104"/>
                    <a:pt x="210390" y="133164"/>
                  </a:cubicBezTo>
                  <a:cubicBezTo>
                    <a:pt x="210562" y="132640"/>
                    <a:pt x="210678" y="132120"/>
                    <a:pt x="210794" y="131539"/>
                  </a:cubicBezTo>
                  <a:cubicBezTo>
                    <a:pt x="210678" y="131479"/>
                    <a:pt x="210622" y="131423"/>
                    <a:pt x="210506" y="131307"/>
                  </a:cubicBezTo>
                  <a:close/>
                  <a:moveTo>
                    <a:pt x="210042" y="133336"/>
                  </a:moveTo>
                  <a:cubicBezTo>
                    <a:pt x="209866" y="133860"/>
                    <a:pt x="209750" y="134380"/>
                    <a:pt x="209578" y="134844"/>
                  </a:cubicBezTo>
                  <a:lnTo>
                    <a:pt x="209926" y="135021"/>
                  </a:lnTo>
                  <a:cubicBezTo>
                    <a:pt x="210042" y="134557"/>
                    <a:pt x="210158" y="134032"/>
                    <a:pt x="210330" y="133512"/>
                  </a:cubicBezTo>
                  <a:cubicBezTo>
                    <a:pt x="210214" y="133452"/>
                    <a:pt x="210098" y="133396"/>
                    <a:pt x="210042" y="133336"/>
                  </a:cubicBezTo>
                  <a:close/>
                  <a:moveTo>
                    <a:pt x="209518" y="135193"/>
                  </a:moveTo>
                  <a:cubicBezTo>
                    <a:pt x="209346" y="135657"/>
                    <a:pt x="209230" y="136121"/>
                    <a:pt x="209053" y="136529"/>
                  </a:cubicBezTo>
                  <a:cubicBezTo>
                    <a:pt x="209170" y="136585"/>
                    <a:pt x="209286" y="136645"/>
                    <a:pt x="209346" y="136701"/>
                  </a:cubicBezTo>
                  <a:cubicBezTo>
                    <a:pt x="209518" y="136237"/>
                    <a:pt x="209634" y="135773"/>
                    <a:pt x="209810" y="135369"/>
                  </a:cubicBezTo>
                  <a:cubicBezTo>
                    <a:pt x="209694" y="135309"/>
                    <a:pt x="209578" y="135253"/>
                    <a:pt x="209518" y="135193"/>
                  </a:cubicBezTo>
                  <a:close/>
                  <a:moveTo>
                    <a:pt x="208937" y="136878"/>
                  </a:moveTo>
                  <a:cubicBezTo>
                    <a:pt x="208766" y="137281"/>
                    <a:pt x="208650" y="137690"/>
                    <a:pt x="208473" y="138094"/>
                  </a:cubicBezTo>
                  <a:cubicBezTo>
                    <a:pt x="208589" y="138094"/>
                    <a:pt x="208705" y="138154"/>
                    <a:pt x="208766" y="138154"/>
                  </a:cubicBezTo>
                  <a:cubicBezTo>
                    <a:pt x="208821" y="138038"/>
                    <a:pt x="208937" y="137862"/>
                    <a:pt x="208998" y="137746"/>
                  </a:cubicBezTo>
                  <a:cubicBezTo>
                    <a:pt x="209053" y="137513"/>
                    <a:pt x="209170" y="137226"/>
                    <a:pt x="209230" y="136994"/>
                  </a:cubicBezTo>
                  <a:cubicBezTo>
                    <a:pt x="209170" y="136933"/>
                    <a:pt x="209053" y="136933"/>
                    <a:pt x="208937" y="136878"/>
                  </a:cubicBezTo>
                  <a:close/>
                  <a:moveTo>
                    <a:pt x="208357" y="138386"/>
                  </a:moveTo>
                  <a:cubicBezTo>
                    <a:pt x="208302" y="138502"/>
                    <a:pt x="208241" y="138674"/>
                    <a:pt x="208185" y="138790"/>
                  </a:cubicBezTo>
                  <a:lnTo>
                    <a:pt x="207837" y="139486"/>
                  </a:lnTo>
                  <a:cubicBezTo>
                    <a:pt x="207953" y="139486"/>
                    <a:pt x="208069" y="139486"/>
                    <a:pt x="208185" y="139547"/>
                  </a:cubicBezTo>
                  <a:cubicBezTo>
                    <a:pt x="208357" y="139198"/>
                    <a:pt x="208534" y="138850"/>
                    <a:pt x="208650" y="138502"/>
                  </a:cubicBezTo>
                  <a:cubicBezTo>
                    <a:pt x="208534" y="138442"/>
                    <a:pt x="208473" y="138442"/>
                    <a:pt x="208357" y="138386"/>
                  </a:cubicBezTo>
                  <a:close/>
                  <a:moveTo>
                    <a:pt x="207661" y="139779"/>
                  </a:moveTo>
                  <a:cubicBezTo>
                    <a:pt x="207545" y="140066"/>
                    <a:pt x="207373" y="140415"/>
                    <a:pt x="207197" y="140707"/>
                  </a:cubicBezTo>
                  <a:lnTo>
                    <a:pt x="207545" y="140707"/>
                  </a:lnTo>
                  <a:cubicBezTo>
                    <a:pt x="207721" y="140415"/>
                    <a:pt x="207893" y="140127"/>
                    <a:pt x="208009" y="139834"/>
                  </a:cubicBezTo>
                  <a:cubicBezTo>
                    <a:pt x="207893" y="139834"/>
                    <a:pt x="207777" y="139779"/>
                    <a:pt x="207661" y="139779"/>
                  </a:cubicBezTo>
                  <a:close/>
                  <a:moveTo>
                    <a:pt x="206965" y="140995"/>
                  </a:moveTo>
                  <a:cubicBezTo>
                    <a:pt x="206793" y="141287"/>
                    <a:pt x="206617" y="141519"/>
                    <a:pt x="206445" y="141751"/>
                  </a:cubicBezTo>
                  <a:cubicBezTo>
                    <a:pt x="206617" y="141751"/>
                    <a:pt x="206793" y="141691"/>
                    <a:pt x="206909" y="141691"/>
                  </a:cubicBezTo>
                  <a:cubicBezTo>
                    <a:pt x="207081" y="141459"/>
                    <a:pt x="207197" y="141227"/>
                    <a:pt x="207373" y="140995"/>
                  </a:cubicBezTo>
                  <a:close/>
                  <a:moveTo>
                    <a:pt x="206617" y="142039"/>
                  </a:moveTo>
                  <a:cubicBezTo>
                    <a:pt x="206500" y="142100"/>
                    <a:pt x="206329" y="142100"/>
                    <a:pt x="206213" y="142100"/>
                  </a:cubicBezTo>
                  <a:lnTo>
                    <a:pt x="205688" y="142619"/>
                  </a:lnTo>
                  <a:cubicBezTo>
                    <a:pt x="205920" y="142619"/>
                    <a:pt x="206152" y="142503"/>
                    <a:pt x="206329" y="142448"/>
                  </a:cubicBezTo>
                  <a:cubicBezTo>
                    <a:pt x="206445" y="142332"/>
                    <a:pt x="206561" y="142216"/>
                    <a:pt x="206617" y="142039"/>
                  </a:cubicBezTo>
                  <a:close/>
                  <a:moveTo>
                    <a:pt x="205688" y="142968"/>
                  </a:moveTo>
                  <a:cubicBezTo>
                    <a:pt x="205572" y="143028"/>
                    <a:pt x="205400" y="143084"/>
                    <a:pt x="205284" y="143084"/>
                  </a:cubicBezTo>
                  <a:cubicBezTo>
                    <a:pt x="205168" y="143200"/>
                    <a:pt x="205052" y="143316"/>
                    <a:pt x="204936" y="143376"/>
                  </a:cubicBezTo>
                  <a:lnTo>
                    <a:pt x="204936" y="143432"/>
                  </a:lnTo>
                  <a:cubicBezTo>
                    <a:pt x="205168" y="143260"/>
                    <a:pt x="205456" y="143144"/>
                    <a:pt x="205688" y="142968"/>
                  </a:cubicBezTo>
                  <a:close/>
                  <a:moveTo>
                    <a:pt x="167570" y="69920"/>
                  </a:moveTo>
                  <a:lnTo>
                    <a:pt x="167570" y="69920"/>
                  </a:lnTo>
                  <a:cubicBezTo>
                    <a:pt x="167686" y="70207"/>
                    <a:pt x="167741" y="70500"/>
                    <a:pt x="167857" y="70848"/>
                  </a:cubicBezTo>
                  <a:cubicBezTo>
                    <a:pt x="168266" y="72357"/>
                    <a:pt x="168670" y="73865"/>
                    <a:pt x="169134" y="75606"/>
                  </a:cubicBezTo>
                  <a:cubicBezTo>
                    <a:pt x="169946" y="78739"/>
                    <a:pt x="170875" y="82336"/>
                    <a:pt x="172151" y="87034"/>
                  </a:cubicBezTo>
                  <a:cubicBezTo>
                    <a:pt x="175113" y="98290"/>
                    <a:pt x="177898" y="111812"/>
                    <a:pt x="181727" y="123008"/>
                  </a:cubicBezTo>
                  <a:cubicBezTo>
                    <a:pt x="183640" y="128638"/>
                    <a:pt x="185844" y="133628"/>
                    <a:pt x="188513" y="137513"/>
                  </a:cubicBezTo>
                  <a:cubicBezTo>
                    <a:pt x="189790" y="139431"/>
                    <a:pt x="191243" y="141111"/>
                    <a:pt x="192807" y="142387"/>
                  </a:cubicBezTo>
                  <a:cubicBezTo>
                    <a:pt x="194376" y="143664"/>
                    <a:pt x="196056" y="144537"/>
                    <a:pt x="197913" y="145056"/>
                  </a:cubicBezTo>
                  <a:cubicBezTo>
                    <a:pt x="198670" y="145233"/>
                    <a:pt x="199422" y="145349"/>
                    <a:pt x="200118" y="145349"/>
                  </a:cubicBezTo>
                  <a:lnTo>
                    <a:pt x="201046" y="145349"/>
                  </a:lnTo>
                  <a:cubicBezTo>
                    <a:pt x="201162" y="145349"/>
                    <a:pt x="201339" y="145349"/>
                    <a:pt x="201511" y="145288"/>
                  </a:cubicBezTo>
                  <a:cubicBezTo>
                    <a:pt x="201627" y="145288"/>
                    <a:pt x="201743" y="145288"/>
                    <a:pt x="201803" y="145233"/>
                  </a:cubicBezTo>
                  <a:cubicBezTo>
                    <a:pt x="201975" y="145233"/>
                    <a:pt x="202091" y="145172"/>
                    <a:pt x="202267" y="145172"/>
                  </a:cubicBezTo>
                  <a:cubicBezTo>
                    <a:pt x="202615" y="145056"/>
                    <a:pt x="203019" y="144940"/>
                    <a:pt x="203367" y="144769"/>
                  </a:cubicBezTo>
                  <a:cubicBezTo>
                    <a:pt x="203660" y="144653"/>
                    <a:pt x="203892" y="144537"/>
                    <a:pt x="204124" y="144360"/>
                  </a:cubicBezTo>
                  <a:cubicBezTo>
                    <a:pt x="204472" y="144188"/>
                    <a:pt x="204760" y="143956"/>
                    <a:pt x="205108" y="143664"/>
                  </a:cubicBezTo>
                  <a:lnTo>
                    <a:pt x="205108" y="143664"/>
                  </a:lnTo>
                  <a:cubicBezTo>
                    <a:pt x="204760" y="143840"/>
                    <a:pt x="204356" y="143956"/>
                    <a:pt x="204008" y="144072"/>
                  </a:cubicBezTo>
                  <a:cubicBezTo>
                    <a:pt x="203715" y="144244"/>
                    <a:pt x="203483" y="144360"/>
                    <a:pt x="203196" y="144476"/>
                  </a:cubicBezTo>
                  <a:cubicBezTo>
                    <a:pt x="203079" y="144537"/>
                    <a:pt x="203019" y="144537"/>
                    <a:pt x="202903" y="144592"/>
                  </a:cubicBezTo>
                  <a:cubicBezTo>
                    <a:pt x="202731" y="144653"/>
                    <a:pt x="202499" y="144769"/>
                    <a:pt x="202267" y="144824"/>
                  </a:cubicBezTo>
                  <a:cubicBezTo>
                    <a:pt x="202091" y="144824"/>
                    <a:pt x="201975" y="144885"/>
                    <a:pt x="201803" y="144940"/>
                  </a:cubicBezTo>
                  <a:cubicBezTo>
                    <a:pt x="201627" y="144940"/>
                    <a:pt x="201455" y="144940"/>
                    <a:pt x="201339" y="145001"/>
                  </a:cubicBezTo>
                  <a:cubicBezTo>
                    <a:pt x="201107" y="145001"/>
                    <a:pt x="200930" y="145001"/>
                    <a:pt x="200698" y="145056"/>
                  </a:cubicBezTo>
                  <a:lnTo>
                    <a:pt x="200294" y="145056"/>
                  </a:lnTo>
                  <a:cubicBezTo>
                    <a:pt x="199598" y="145056"/>
                    <a:pt x="198842" y="144940"/>
                    <a:pt x="198029" y="144708"/>
                  </a:cubicBezTo>
                  <a:cubicBezTo>
                    <a:pt x="196233" y="144244"/>
                    <a:pt x="194548" y="143376"/>
                    <a:pt x="193039" y="142100"/>
                  </a:cubicBezTo>
                  <a:cubicBezTo>
                    <a:pt x="190314" y="139895"/>
                    <a:pt x="188049" y="136585"/>
                    <a:pt x="186021" y="132584"/>
                  </a:cubicBezTo>
                  <a:cubicBezTo>
                    <a:pt x="182943" y="126489"/>
                    <a:pt x="180567" y="118775"/>
                    <a:pt x="178418" y="110767"/>
                  </a:cubicBezTo>
                  <a:cubicBezTo>
                    <a:pt x="176273" y="102700"/>
                    <a:pt x="174416" y="94345"/>
                    <a:pt x="172444" y="86978"/>
                  </a:cubicBezTo>
                  <a:cubicBezTo>
                    <a:pt x="170875" y="80944"/>
                    <a:pt x="169774" y="76650"/>
                    <a:pt x="168730" y="72876"/>
                  </a:cubicBezTo>
                  <a:cubicBezTo>
                    <a:pt x="168322" y="71776"/>
                    <a:pt x="167973" y="70848"/>
                    <a:pt x="167570" y="699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6" name="Google Shape;46;p5"/>
            <p:cNvSpPr/>
            <p:nvPr/>
          </p:nvSpPr>
          <p:spPr>
            <a:xfrm>
              <a:off x="306350" y="1142400"/>
              <a:ext cx="7071475" cy="3555400"/>
            </a:xfrm>
            <a:custGeom>
              <a:avLst/>
              <a:gdLst/>
              <a:ahLst/>
              <a:cxnLst/>
              <a:rect l="l" t="t" r="r" b="b"/>
              <a:pathLst>
                <a:path w="282859" h="142216" extrusionOk="0">
                  <a:moveTo>
                    <a:pt x="140059" y="10436"/>
                  </a:moveTo>
                  <a:cubicBezTo>
                    <a:pt x="140002" y="10476"/>
                    <a:pt x="139946" y="10517"/>
                    <a:pt x="139891" y="10560"/>
                  </a:cubicBezTo>
                  <a:cubicBezTo>
                    <a:pt x="139953" y="10519"/>
                    <a:pt x="140007" y="10479"/>
                    <a:pt x="140059" y="10436"/>
                  </a:cubicBezTo>
                  <a:close/>
                  <a:moveTo>
                    <a:pt x="139543" y="11433"/>
                  </a:moveTo>
                  <a:lnTo>
                    <a:pt x="139543" y="11433"/>
                  </a:lnTo>
                  <a:cubicBezTo>
                    <a:pt x="139371" y="11489"/>
                    <a:pt x="139255" y="11605"/>
                    <a:pt x="139139" y="11665"/>
                  </a:cubicBezTo>
                  <a:cubicBezTo>
                    <a:pt x="139194" y="11665"/>
                    <a:pt x="139310" y="11605"/>
                    <a:pt x="139371" y="11605"/>
                  </a:cubicBezTo>
                  <a:lnTo>
                    <a:pt x="139543" y="11433"/>
                  </a:lnTo>
                  <a:close/>
                  <a:moveTo>
                    <a:pt x="138907" y="12129"/>
                  </a:moveTo>
                  <a:lnTo>
                    <a:pt x="138907" y="12129"/>
                  </a:lnTo>
                  <a:cubicBezTo>
                    <a:pt x="138730" y="12245"/>
                    <a:pt x="138559" y="12301"/>
                    <a:pt x="138382" y="12417"/>
                  </a:cubicBezTo>
                  <a:lnTo>
                    <a:pt x="138210" y="12593"/>
                  </a:lnTo>
                  <a:lnTo>
                    <a:pt x="138266" y="12593"/>
                  </a:lnTo>
                  <a:cubicBezTo>
                    <a:pt x="138382" y="12533"/>
                    <a:pt x="138498" y="12533"/>
                    <a:pt x="138614" y="12477"/>
                  </a:cubicBezTo>
                  <a:cubicBezTo>
                    <a:pt x="138730" y="12361"/>
                    <a:pt x="138846" y="12245"/>
                    <a:pt x="138907" y="12129"/>
                  </a:cubicBezTo>
                  <a:close/>
                  <a:moveTo>
                    <a:pt x="138326" y="12941"/>
                  </a:moveTo>
                  <a:cubicBezTo>
                    <a:pt x="138150" y="12997"/>
                    <a:pt x="137918" y="13057"/>
                    <a:pt x="137746" y="13113"/>
                  </a:cubicBezTo>
                  <a:cubicBezTo>
                    <a:pt x="137686" y="13229"/>
                    <a:pt x="137630" y="13290"/>
                    <a:pt x="137514" y="13406"/>
                  </a:cubicBezTo>
                  <a:lnTo>
                    <a:pt x="137514" y="13461"/>
                  </a:lnTo>
                  <a:cubicBezTo>
                    <a:pt x="137630" y="13461"/>
                    <a:pt x="137802" y="13406"/>
                    <a:pt x="137978" y="13406"/>
                  </a:cubicBezTo>
                  <a:cubicBezTo>
                    <a:pt x="137978" y="13345"/>
                    <a:pt x="137978" y="13345"/>
                    <a:pt x="138034" y="13290"/>
                  </a:cubicBezTo>
                  <a:cubicBezTo>
                    <a:pt x="138094" y="13174"/>
                    <a:pt x="138210" y="13057"/>
                    <a:pt x="138326" y="12941"/>
                  </a:cubicBezTo>
                  <a:close/>
                  <a:moveTo>
                    <a:pt x="137686" y="13809"/>
                  </a:moveTo>
                  <a:cubicBezTo>
                    <a:pt x="137514" y="13809"/>
                    <a:pt x="137338" y="13870"/>
                    <a:pt x="137222" y="13925"/>
                  </a:cubicBezTo>
                  <a:cubicBezTo>
                    <a:pt x="137106" y="14042"/>
                    <a:pt x="136990" y="14218"/>
                    <a:pt x="136874" y="14390"/>
                  </a:cubicBezTo>
                  <a:lnTo>
                    <a:pt x="137282" y="14390"/>
                  </a:lnTo>
                  <a:cubicBezTo>
                    <a:pt x="137398" y="14158"/>
                    <a:pt x="137570" y="13986"/>
                    <a:pt x="137686" y="13809"/>
                  </a:cubicBezTo>
                  <a:close/>
                  <a:moveTo>
                    <a:pt x="137050" y="14738"/>
                  </a:moveTo>
                  <a:cubicBezTo>
                    <a:pt x="136934" y="14738"/>
                    <a:pt x="136757" y="14738"/>
                    <a:pt x="136641" y="14798"/>
                  </a:cubicBezTo>
                  <a:cubicBezTo>
                    <a:pt x="136525" y="14970"/>
                    <a:pt x="136409" y="15202"/>
                    <a:pt x="136238" y="15378"/>
                  </a:cubicBezTo>
                  <a:lnTo>
                    <a:pt x="136641" y="15378"/>
                  </a:lnTo>
                  <a:cubicBezTo>
                    <a:pt x="136757" y="15146"/>
                    <a:pt x="136934" y="14914"/>
                    <a:pt x="137050" y="14738"/>
                  </a:cubicBezTo>
                  <a:close/>
                  <a:moveTo>
                    <a:pt x="136061" y="15726"/>
                  </a:moveTo>
                  <a:cubicBezTo>
                    <a:pt x="136006" y="15782"/>
                    <a:pt x="135945" y="15898"/>
                    <a:pt x="135889" y="16014"/>
                  </a:cubicBezTo>
                  <a:cubicBezTo>
                    <a:pt x="135829" y="16130"/>
                    <a:pt x="135713" y="16307"/>
                    <a:pt x="135597" y="16423"/>
                  </a:cubicBezTo>
                  <a:cubicBezTo>
                    <a:pt x="135773" y="16478"/>
                    <a:pt x="135829" y="16478"/>
                    <a:pt x="135945" y="16539"/>
                  </a:cubicBezTo>
                  <a:cubicBezTo>
                    <a:pt x="136122" y="16246"/>
                    <a:pt x="136293" y="15959"/>
                    <a:pt x="136409" y="15726"/>
                  </a:cubicBezTo>
                  <a:close/>
                  <a:moveTo>
                    <a:pt x="135425" y="16771"/>
                  </a:moveTo>
                  <a:cubicBezTo>
                    <a:pt x="135309" y="17003"/>
                    <a:pt x="135133" y="17291"/>
                    <a:pt x="134961" y="17583"/>
                  </a:cubicBezTo>
                  <a:cubicBezTo>
                    <a:pt x="135077" y="17639"/>
                    <a:pt x="135193" y="17639"/>
                    <a:pt x="135309" y="17699"/>
                  </a:cubicBezTo>
                  <a:cubicBezTo>
                    <a:pt x="135481" y="17407"/>
                    <a:pt x="135657" y="17119"/>
                    <a:pt x="135773" y="16827"/>
                  </a:cubicBezTo>
                  <a:cubicBezTo>
                    <a:pt x="135657" y="16771"/>
                    <a:pt x="135541" y="16771"/>
                    <a:pt x="135425" y="16771"/>
                  </a:cubicBezTo>
                  <a:close/>
                  <a:moveTo>
                    <a:pt x="134845" y="17871"/>
                  </a:moveTo>
                  <a:cubicBezTo>
                    <a:pt x="134669" y="18219"/>
                    <a:pt x="134497" y="18512"/>
                    <a:pt x="134321" y="18799"/>
                  </a:cubicBezTo>
                  <a:cubicBezTo>
                    <a:pt x="134437" y="18860"/>
                    <a:pt x="134497" y="18915"/>
                    <a:pt x="134613" y="18976"/>
                  </a:cubicBezTo>
                  <a:cubicBezTo>
                    <a:pt x="134785" y="18628"/>
                    <a:pt x="134961" y="18335"/>
                    <a:pt x="135133" y="17987"/>
                  </a:cubicBezTo>
                  <a:cubicBezTo>
                    <a:pt x="135017" y="17931"/>
                    <a:pt x="134901" y="17931"/>
                    <a:pt x="134845" y="17871"/>
                  </a:cubicBezTo>
                  <a:close/>
                  <a:moveTo>
                    <a:pt x="134149" y="19092"/>
                  </a:moveTo>
                  <a:lnTo>
                    <a:pt x="133624" y="20136"/>
                  </a:lnTo>
                  <a:cubicBezTo>
                    <a:pt x="133740" y="20192"/>
                    <a:pt x="133801" y="20252"/>
                    <a:pt x="133917" y="20368"/>
                  </a:cubicBezTo>
                  <a:cubicBezTo>
                    <a:pt x="134088" y="19960"/>
                    <a:pt x="134265" y="19612"/>
                    <a:pt x="134437" y="19264"/>
                  </a:cubicBezTo>
                  <a:cubicBezTo>
                    <a:pt x="134381" y="19208"/>
                    <a:pt x="134265" y="19147"/>
                    <a:pt x="134149" y="19092"/>
                  </a:cubicBezTo>
                  <a:close/>
                  <a:moveTo>
                    <a:pt x="133508" y="20424"/>
                  </a:moveTo>
                  <a:cubicBezTo>
                    <a:pt x="133336" y="20832"/>
                    <a:pt x="133104" y="21181"/>
                    <a:pt x="132928" y="21584"/>
                  </a:cubicBezTo>
                  <a:cubicBezTo>
                    <a:pt x="133044" y="21645"/>
                    <a:pt x="133104" y="21700"/>
                    <a:pt x="133220" y="21817"/>
                  </a:cubicBezTo>
                  <a:cubicBezTo>
                    <a:pt x="133392" y="21413"/>
                    <a:pt x="133569" y="21004"/>
                    <a:pt x="133740" y="20656"/>
                  </a:cubicBezTo>
                  <a:lnTo>
                    <a:pt x="133508" y="20424"/>
                  </a:lnTo>
                  <a:close/>
                  <a:moveTo>
                    <a:pt x="132812" y="21877"/>
                  </a:moveTo>
                  <a:cubicBezTo>
                    <a:pt x="132580" y="22281"/>
                    <a:pt x="132408" y="22689"/>
                    <a:pt x="132232" y="23093"/>
                  </a:cubicBezTo>
                  <a:cubicBezTo>
                    <a:pt x="132292" y="23153"/>
                    <a:pt x="132348" y="23269"/>
                    <a:pt x="132464" y="23385"/>
                  </a:cubicBezTo>
                  <a:cubicBezTo>
                    <a:pt x="132640" y="22921"/>
                    <a:pt x="132812" y="22513"/>
                    <a:pt x="133044" y="22109"/>
                  </a:cubicBezTo>
                  <a:cubicBezTo>
                    <a:pt x="132928" y="22049"/>
                    <a:pt x="132872" y="21933"/>
                    <a:pt x="132812" y="21877"/>
                  </a:cubicBezTo>
                  <a:close/>
                  <a:moveTo>
                    <a:pt x="132060" y="23385"/>
                  </a:moveTo>
                  <a:cubicBezTo>
                    <a:pt x="131884" y="23850"/>
                    <a:pt x="131651" y="24253"/>
                    <a:pt x="131480" y="24662"/>
                  </a:cubicBezTo>
                  <a:lnTo>
                    <a:pt x="131651" y="25010"/>
                  </a:lnTo>
                  <a:cubicBezTo>
                    <a:pt x="131884" y="24546"/>
                    <a:pt x="132060" y="24137"/>
                    <a:pt x="132292" y="23734"/>
                  </a:cubicBezTo>
                  <a:cubicBezTo>
                    <a:pt x="132232" y="23618"/>
                    <a:pt x="132116" y="23501"/>
                    <a:pt x="132060" y="23385"/>
                  </a:cubicBezTo>
                  <a:close/>
                  <a:moveTo>
                    <a:pt x="131303" y="25010"/>
                  </a:moveTo>
                  <a:cubicBezTo>
                    <a:pt x="131071" y="25474"/>
                    <a:pt x="130900" y="25938"/>
                    <a:pt x="130667" y="26403"/>
                  </a:cubicBezTo>
                  <a:cubicBezTo>
                    <a:pt x="130723" y="26519"/>
                    <a:pt x="130839" y="26635"/>
                    <a:pt x="130900" y="26751"/>
                  </a:cubicBezTo>
                  <a:cubicBezTo>
                    <a:pt x="131071" y="26287"/>
                    <a:pt x="131303" y="25822"/>
                    <a:pt x="131480" y="25358"/>
                  </a:cubicBezTo>
                  <a:lnTo>
                    <a:pt x="131303" y="25010"/>
                  </a:lnTo>
                  <a:close/>
                  <a:moveTo>
                    <a:pt x="130491" y="26751"/>
                  </a:moveTo>
                  <a:cubicBezTo>
                    <a:pt x="130319" y="27215"/>
                    <a:pt x="130087" y="27679"/>
                    <a:pt x="129855" y="28143"/>
                  </a:cubicBezTo>
                  <a:cubicBezTo>
                    <a:pt x="129911" y="28315"/>
                    <a:pt x="129971" y="28431"/>
                    <a:pt x="130027" y="28607"/>
                  </a:cubicBezTo>
                  <a:cubicBezTo>
                    <a:pt x="130259" y="28083"/>
                    <a:pt x="130491" y="27619"/>
                    <a:pt x="130723" y="27155"/>
                  </a:cubicBezTo>
                  <a:cubicBezTo>
                    <a:pt x="130607" y="27039"/>
                    <a:pt x="130551" y="26867"/>
                    <a:pt x="130491" y="26751"/>
                  </a:cubicBezTo>
                  <a:close/>
                  <a:moveTo>
                    <a:pt x="129679" y="28607"/>
                  </a:moveTo>
                  <a:cubicBezTo>
                    <a:pt x="129563" y="28840"/>
                    <a:pt x="129447" y="29072"/>
                    <a:pt x="129391" y="29304"/>
                  </a:cubicBezTo>
                  <a:cubicBezTo>
                    <a:pt x="129275" y="29536"/>
                    <a:pt x="129159" y="29768"/>
                    <a:pt x="129043" y="30056"/>
                  </a:cubicBezTo>
                  <a:cubicBezTo>
                    <a:pt x="129098" y="30172"/>
                    <a:pt x="129159" y="30348"/>
                    <a:pt x="129159" y="30520"/>
                  </a:cubicBezTo>
                  <a:cubicBezTo>
                    <a:pt x="129391" y="30000"/>
                    <a:pt x="129623" y="29475"/>
                    <a:pt x="129855" y="29011"/>
                  </a:cubicBezTo>
                  <a:cubicBezTo>
                    <a:pt x="129795" y="28840"/>
                    <a:pt x="129739" y="28724"/>
                    <a:pt x="129679" y="28607"/>
                  </a:cubicBezTo>
                  <a:close/>
                  <a:moveTo>
                    <a:pt x="128811" y="30464"/>
                  </a:moveTo>
                  <a:cubicBezTo>
                    <a:pt x="128579" y="30984"/>
                    <a:pt x="128402" y="31509"/>
                    <a:pt x="128170" y="31973"/>
                  </a:cubicBezTo>
                  <a:cubicBezTo>
                    <a:pt x="128170" y="32145"/>
                    <a:pt x="128230" y="32321"/>
                    <a:pt x="128286" y="32493"/>
                  </a:cubicBezTo>
                  <a:lnTo>
                    <a:pt x="128982" y="30928"/>
                  </a:lnTo>
                  <a:cubicBezTo>
                    <a:pt x="128927" y="30812"/>
                    <a:pt x="128866" y="30636"/>
                    <a:pt x="128811" y="30464"/>
                  </a:cubicBezTo>
                  <a:close/>
                  <a:moveTo>
                    <a:pt x="127938" y="32437"/>
                  </a:moveTo>
                  <a:lnTo>
                    <a:pt x="127242" y="34001"/>
                  </a:lnTo>
                  <a:cubicBezTo>
                    <a:pt x="127302" y="34178"/>
                    <a:pt x="127302" y="34349"/>
                    <a:pt x="127358" y="34526"/>
                  </a:cubicBezTo>
                  <a:lnTo>
                    <a:pt x="128054" y="32957"/>
                  </a:lnTo>
                  <a:cubicBezTo>
                    <a:pt x="128054" y="32785"/>
                    <a:pt x="127998" y="32609"/>
                    <a:pt x="127938" y="32437"/>
                  </a:cubicBezTo>
                  <a:close/>
                  <a:moveTo>
                    <a:pt x="127010" y="34465"/>
                  </a:moveTo>
                  <a:lnTo>
                    <a:pt x="126313" y="36034"/>
                  </a:lnTo>
                  <a:cubicBezTo>
                    <a:pt x="126313" y="36206"/>
                    <a:pt x="126374" y="36382"/>
                    <a:pt x="126429" y="36554"/>
                  </a:cubicBezTo>
                  <a:lnTo>
                    <a:pt x="127126" y="34990"/>
                  </a:lnTo>
                  <a:cubicBezTo>
                    <a:pt x="127126" y="34814"/>
                    <a:pt x="127070" y="34642"/>
                    <a:pt x="127010" y="34465"/>
                  </a:cubicBezTo>
                  <a:close/>
                  <a:moveTo>
                    <a:pt x="126081" y="36554"/>
                  </a:moveTo>
                  <a:cubicBezTo>
                    <a:pt x="125794" y="37079"/>
                    <a:pt x="125561" y="37599"/>
                    <a:pt x="125329" y="38123"/>
                  </a:cubicBezTo>
                  <a:cubicBezTo>
                    <a:pt x="125329" y="38295"/>
                    <a:pt x="125385" y="38471"/>
                    <a:pt x="125445" y="38643"/>
                  </a:cubicBezTo>
                  <a:lnTo>
                    <a:pt x="126142" y="37079"/>
                  </a:lnTo>
                  <a:cubicBezTo>
                    <a:pt x="126142" y="36902"/>
                    <a:pt x="126081" y="36731"/>
                    <a:pt x="126081" y="36554"/>
                  </a:cubicBezTo>
                  <a:close/>
                  <a:moveTo>
                    <a:pt x="125097" y="38587"/>
                  </a:moveTo>
                  <a:cubicBezTo>
                    <a:pt x="124805" y="39107"/>
                    <a:pt x="124573" y="39632"/>
                    <a:pt x="124341" y="40152"/>
                  </a:cubicBezTo>
                  <a:cubicBezTo>
                    <a:pt x="124341" y="40384"/>
                    <a:pt x="124401" y="40560"/>
                    <a:pt x="124401" y="40732"/>
                  </a:cubicBezTo>
                  <a:cubicBezTo>
                    <a:pt x="124633" y="40212"/>
                    <a:pt x="124921" y="39687"/>
                    <a:pt x="125153" y="39168"/>
                  </a:cubicBezTo>
                  <a:lnTo>
                    <a:pt x="125153" y="38991"/>
                  </a:lnTo>
                  <a:cubicBezTo>
                    <a:pt x="125097" y="38875"/>
                    <a:pt x="125097" y="38759"/>
                    <a:pt x="125097" y="38587"/>
                  </a:cubicBezTo>
                  <a:close/>
                  <a:moveTo>
                    <a:pt x="124053" y="40676"/>
                  </a:moveTo>
                  <a:cubicBezTo>
                    <a:pt x="123821" y="41196"/>
                    <a:pt x="123528" y="41721"/>
                    <a:pt x="123296" y="42240"/>
                  </a:cubicBezTo>
                  <a:cubicBezTo>
                    <a:pt x="123296" y="42417"/>
                    <a:pt x="123357" y="42589"/>
                    <a:pt x="123357" y="42821"/>
                  </a:cubicBezTo>
                  <a:cubicBezTo>
                    <a:pt x="123589" y="42301"/>
                    <a:pt x="123876" y="41776"/>
                    <a:pt x="124109" y="41256"/>
                  </a:cubicBezTo>
                  <a:cubicBezTo>
                    <a:pt x="124109" y="41080"/>
                    <a:pt x="124109" y="40908"/>
                    <a:pt x="124053" y="40676"/>
                  </a:cubicBezTo>
                  <a:close/>
                  <a:moveTo>
                    <a:pt x="123008" y="42765"/>
                  </a:moveTo>
                  <a:cubicBezTo>
                    <a:pt x="122776" y="43229"/>
                    <a:pt x="122484" y="43749"/>
                    <a:pt x="122196" y="44213"/>
                  </a:cubicBezTo>
                  <a:cubicBezTo>
                    <a:pt x="122252" y="44445"/>
                    <a:pt x="122252" y="44622"/>
                    <a:pt x="122252" y="44793"/>
                  </a:cubicBezTo>
                  <a:cubicBezTo>
                    <a:pt x="122368" y="44677"/>
                    <a:pt x="122428" y="44561"/>
                    <a:pt x="122484" y="44445"/>
                  </a:cubicBezTo>
                  <a:cubicBezTo>
                    <a:pt x="122660" y="44097"/>
                    <a:pt x="122892" y="43693"/>
                    <a:pt x="123064" y="43345"/>
                  </a:cubicBezTo>
                  <a:cubicBezTo>
                    <a:pt x="123064" y="43113"/>
                    <a:pt x="123008" y="42937"/>
                    <a:pt x="123008" y="42765"/>
                  </a:cubicBezTo>
                  <a:close/>
                  <a:moveTo>
                    <a:pt x="121964" y="44738"/>
                  </a:moveTo>
                  <a:cubicBezTo>
                    <a:pt x="121672" y="45258"/>
                    <a:pt x="121384" y="45722"/>
                    <a:pt x="121152" y="46186"/>
                  </a:cubicBezTo>
                  <a:cubicBezTo>
                    <a:pt x="121152" y="46362"/>
                    <a:pt x="121152" y="46594"/>
                    <a:pt x="121207" y="46766"/>
                  </a:cubicBezTo>
                  <a:cubicBezTo>
                    <a:pt x="121440" y="46302"/>
                    <a:pt x="121732" y="45838"/>
                    <a:pt x="122020" y="45318"/>
                  </a:cubicBezTo>
                  <a:cubicBezTo>
                    <a:pt x="121964" y="45142"/>
                    <a:pt x="121964" y="44970"/>
                    <a:pt x="121964" y="44738"/>
                  </a:cubicBezTo>
                  <a:close/>
                  <a:moveTo>
                    <a:pt x="30576" y="0"/>
                  </a:moveTo>
                  <a:cubicBezTo>
                    <a:pt x="27851" y="60"/>
                    <a:pt x="25354" y="812"/>
                    <a:pt x="23033" y="2089"/>
                  </a:cubicBezTo>
                  <a:cubicBezTo>
                    <a:pt x="18971" y="4294"/>
                    <a:pt x="15550" y="8068"/>
                    <a:pt x="12589" y="12477"/>
                  </a:cubicBezTo>
                  <a:cubicBezTo>
                    <a:pt x="8240" y="19092"/>
                    <a:pt x="5106" y="27099"/>
                    <a:pt x="3018" y="33481"/>
                  </a:cubicBezTo>
                  <a:cubicBezTo>
                    <a:pt x="929" y="39864"/>
                    <a:pt x="0" y="44622"/>
                    <a:pt x="0" y="44622"/>
                  </a:cubicBezTo>
                  <a:lnTo>
                    <a:pt x="288" y="44677"/>
                  </a:lnTo>
                  <a:cubicBezTo>
                    <a:pt x="288" y="44677"/>
                    <a:pt x="288" y="44622"/>
                    <a:pt x="349" y="44561"/>
                  </a:cubicBezTo>
                  <a:cubicBezTo>
                    <a:pt x="581" y="43285"/>
                    <a:pt x="3018" y="32321"/>
                    <a:pt x="7947" y="21645"/>
                  </a:cubicBezTo>
                  <a:cubicBezTo>
                    <a:pt x="10384" y="16307"/>
                    <a:pt x="13517" y="11024"/>
                    <a:pt x="17291" y="7079"/>
                  </a:cubicBezTo>
                  <a:cubicBezTo>
                    <a:pt x="19148" y="5106"/>
                    <a:pt x="21176" y="3426"/>
                    <a:pt x="23442" y="2265"/>
                  </a:cubicBezTo>
                  <a:cubicBezTo>
                    <a:pt x="25646" y="1105"/>
                    <a:pt x="28023" y="409"/>
                    <a:pt x="30576" y="348"/>
                  </a:cubicBezTo>
                  <a:lnTo>
                    <a:pt x="31565" y="348"/>
                  </a:lnTo>
                  <a:cubicBezTo>
                    <a:pt x="37947" y="348"/>
                    <a:pt x="43053" y="1917"/>
                    <a:pt x="47115" y="4702"/>
                  </a:cubicBezTo>
                  <a:cubicBezTo>
                    <a:pt x="50712" y="7079"/>
                    <a:pt x="53497" y="10444"/>
                    <a:pt x="55702" y="14450"/>
                  </a:cubicBezTo>
                  <a:cubicBezTo>
                    <a:pt x="59587" y="21413"/>
                    <a:pt x="61620" y="30464"/>
                    <a:pt x="62837" y="40152"/>
                  </a:cubicBezTo>
                  <a:cubicBezTo>
                    <a:pt x="63301" y="43577"/>
                    <a:pt x="63649" y="47114"/>
                    <a:pt x="63881" y="50712"/>
                  </a:cubicBezTo>
                  <a:cubicBezTo>
                    <a:pt x="63997" y="50772"/>
                    <a:pt x="64113" y="50772"/>
                    <a:pt x="64229" y="50828"/>
                  </a:cubicBezTo>
                  <a:cubicBezTo>
                    <a:pt x="64113" y="49087"/>
                    <a:pt x="63941" y="47291"/>
                    <a:pt x="63825" y="45550"/>
                  </a:cubicBezTo>
                  <a:cubicBezTo>
                    <a:pt x="62665" y="33653"/>
                    <a:pt x="60576" y="22281"/>
                    <a:pt x="55758" y="13870"/>
                  </a:cubicBezTo>
                  <a:cubicBezTo>
                    <a:pt x="53381" y="9632"/>
                    <a:pt x="50304" y="6211"/>
                    <a:pt x="46358" y="3774"/>
                  </a:cubicBezTo>
                  <a:cubicBezTo>
                    <a:pt x="42357" y="1337"/>
                    <a:pt x="37483" y="0"/>
                    <a:pt x="31565" y="0"/>
                  </a:cubicBezTo>
                  <a:close/>
                  <a:moveTo>
                    <a:pt x="63941" y="51120"/>
                  </a:moveTo>
                  <a:lnTo>
                    <a:pt x="63941" y="51176"/>
                  </a:lnTo>
                  <a:lnTo>
                    <a:pt x="63997" y="51176"/>
                  </a:lnTo>
                  <a:lnTo>
                    <a:pt x="63941" y="51120"/>
                  </a:lnTo>
                  <a:close/>
                  <a:moveTo>
                    <a:pt x="63997" y="51640"/>
                  </a:moveTo>
                  <a:lnTo>
                    <a:pt x="63997" y="52049"/>
                  </a:lnTo>
                  <a:cubicBezTo>
                    <a:pt x="64057" y="52104"/>
                    <a:pt x="64057" y="52104"/>
                    <a:pt x="64113" y="52104"/>
                  </a:cubicBezTo>
                  <a:lnTo>
                    <a:pt x="64345" y="52104"/>
                  </a:lnTo>
                  <a:lnTo>
                    <a:pt x="64345" y="51872"/>
                  </a:lnTo>
                  <a:cubicBezTo>
                    <a:pt x="64229" y="51816"/>
                    <a:pt x="64113" y="51700"/>
                    <a:pt x="63997" y="51640"/>
                  </a:cubicBezTo>
                  <a:close/>
                  <a:moveTo>
                    <a:pt x="64057" y="52513"/>
                  </a:moveTo>
                  <a:cubicBezTo>
                    <a:pt x="64057" y="52801"/>
                    <a:pt x="64057" y="53093"/>
                    <a:pt x="64113" y="53325"/>
                  </a:cubicBezTo>
                  <a:cubicBezTo>
                    <a:pt x="64173" y="53441"/>
                    <a:pt x="64289" y="53497"/>
                    <a:pt x="64345" y="53613"/>
                  </a:cubicBezTo>
                  <a:cubicBezTo>
                    <a:pt x="64406" y="53613"/>
                    <a:pt x="64406" y="53557"/>
                    <a:pt x="64461" y="53557"/>
                  </a:cubicBezTo>
                  <a:cubicBezTo>
                    <a:pt x="64406" y="53325"/>
                    <a:pt x="64406" y="53093"/>
                    <a:pt x="64406" y="52801"/>
                  </a:cubicBezTo>
                  <a:cubicBezTo>
                    <a:pt x="64289" y="52745"/>
                    <a:pt x="64173" y="52629"/>
                    <a:pt x="64057" y="52513"/>
                  </a:cubicBezTo>
                  <a:close/>
                  <a:moveTo>
                    <a:pt x="64289" y="53961"/>
                  </a:moveTo>
                  <a:cubicBezTo>
                    <a:pt x="64229" y="53961"/>
                    <a:pt x="64173" y="54021"/>
                    <a:pt x="64173" y="54021"/>
                  </a:cubicBezTo>
                  <a:cubicBezTo>
                    <a:pt x="64173" y="54602"/>
                    <a:pt x="64229" y="55237"/>
                    <a:pt x="64289" y="55818"/>
                  </a:cubicBezTo>
                  <a:cubicBezTo>
                    <a:pt x="64345" y="55762"/>
                    <a:pt x="64461" y="55702"/>
                    <a:pt x="64577" y="55646"/>
                  </a:cubicBezTo>
                  <a:cubicBezTo>
                    <a:pt x="64577" y="55121"/>
                    <a:pt x="64522" y="54657"/>
                    <a:pt x="64461" y="54193"/>
                  </a:cubicBezTo>
                  <a:cubicBezTo>
                    <a:pt x="64406" y="54137"/>
                    <a:pt x="64345" y="54021"/>
                    <a:pt x="64289" y="53961"/>
                  </a:cubicBezTo>
                  <a:close/>
                  <a:moveTo>
                    <a:pt x="64638" y="55994"/>
                  </a:moveTo>
                  <a:lnTo>
                    <a:pt x="64289" y="56166"/>
                  </a:lnTo>
                  <a:cubicBezTo>
                    <a:pt x="64345" y="57038"/>
                    <a:pt x="64406" y="57851"/>
                    <a:pt x="64461" y="58663"/>
                  </a:cubicBezTo>
                  <a:cubicBezTo>
                    <a:pt x="64522" y="58547"/>
                    <a:pt x="64638" y="58431"/>
                    <a:pt x="64754" y="58315"/>
                  </a:cubicBezTo>
                  <a:cubicBezTo>
                    <a:pt x="64693" y="57558"/>
                    <a:pt x="64638" y="56806"/>
                    <a:pt x="64638" y="55994"/>
                  </a:cubicBezTo>
                  <a:close/>
                  <a:moveTo>
                    <a:pt x="144881" y="8239"/>
                  </a:moveTo>
                  <a:cubicBezTo>
                    <a:pt x="144477" y="8239"/>
                    <a:pt x="144068" y="8300"/>
                    <a:pt x="143665" y="8355"/>
                  </a:cubicBezTo>
                  <a:cubicBezTo>
                    <a:pt x="143488" y="8416"/>
                    <a:pt x="143372" y="8416"/>
                    <a:pt x="143256" y="8471"/>
                  </a:cubicBezTo>
                  <a:cubicBezTo>
                    <a:pt x="143200" y="8471"/>
                    <a:pt x="143084" y="8532"/>
                    <a:pt x="143024" y="8532"/>
                  </a:cubicBezTo>
                  <a:cubicBezTo>
                    <a:pt x="142968" y="8587"/>
                    <a:pt x="142908" y="8587"/>
                    <a:pt x="142852" y="8587"/>
                  </a:cubicBezTo>
                  <a:cubicBezTo>
                    <a:pt x="142792" y="8648"/>
                    <a:pt x="142792" y="8648"/>
                    <a:pt x="142736" y="8648"/>
                  </a:cubicBezTo>
                  <a:cubicBezTo>
                    <a:pt x="142156" y="8880"/>
                    <a:pt x="141631" y="9168"/>
                    <a:pt x="141051" y="9576"/>
                  </a:cubicBezTo>
                  <a:cubicBezTo>
                    <a:pt x="140819" y="9748"/>
                    <a:pt x="140587" y="9980"/>
                    <a:pt x="140355" y="10156"/>
                  </a:cubicBezTo>
                  <a:cubicBezTo>
                    <a:pt x="140243" y="10268"/>
                    <a:pt x="140155" y="10356"/>
                    <a:pt x="140059" y="10436"/>
                  </a:cubicBezTo>
                  <a:lnTo>
                    <a:pt x="140059" y="10436"/>
                  </a:lnTo>
                  <a:cubicBezTo>
                    <a:pt x="140537" y="10096"/>
                    <a:pt x="141051" y="9846"/>
                    <a:pt x="141515" y="9692"/>
                  </a:cubicBezTo>
                  <a:cubicBezTo>
                    <a:pt x="141631" y="9576"/>
                    <a:pt x="141747" y="9516"/>
                    <a:pt x="141808" y="9460"/>
                  </a:cubicBezTo>
                  <a:cubicBezTo>
                    <a:pt x="141980" y="9344"/>
                    <a:pt x="142156" y="9284"/>
                    <a:pt x="142328" y="9168"/>
                  </a:cubicBezTo>
                  <a:lnTo>
                    <a:pt x="142852" y="8996"/>
                  </a:lnTo>
                  <a:cubicBezTo>
                    <a:pt x="142968" y="8936"/>
                    <a:pt x="143024" y="8880"/>
                    <a:pt x="143140" y="8880"/>
                  </a:cubicBezTo>
                  <a:cubicBezTo>
                    <a:pt x="143200" y="8819"/>
                    <a:pt x="143256" y="8819"/>
                    <a:pt x="143316" y="8819"/>
                  </a:cubicBezTo>
                  <a:cubicBezTo>
                    <a:pt x="143897" y="8648"/>
                    <a:pt x="144416" y="8587"/>
                    <a:pt x="144881" y="8587"/>
                  </a:cubicBezTo>
                  <a:cubicBezTo>
                    <a:pt x="145985" y="8587"/>
                    <a:pt x="146853" y="8936"/>
                    <a:pt x="147666" y="9632"/>
                  </a:cubicBezTo>
                  <a:cubicBezTo>
                    <a:pt x="148422" y="10212"/>
                    <a:pt x="149058" y="11085"/>
                    <a:pt x="149639" y="12129"/>
                  </a:cubicBezTo>
                  <a:cubicBezTo>
                    <a:pt x="150627" y="13986"/>
                    <a:pt x="151440" y="16478"/>
                    <a:pt x="152192" y="19380"/>
                  </a:cubicBezTo>
                  <a:cubicBezTo>
                    <a:pt x="153296" y="23734"/>
                    <a:pt x="154225" y="29072"/>
                    <a:pt x="155385" y="34581"/>
                  </a:cubicBezTo>
                  <a:cubicBezTo>
                    <a:pt x="156546" y="40096"/>
                    <a:pt x="157938" y="45782"/>
                    <a:pt x="159967" y="50944"/>
                  </a:cubicBezTo>
                  <a:cubicBezTo>
                    <a:pt x="161591" y="55005"/>
                    <a:pt x="162812" y="58023"/>
                    <a:pt x="163856" y="60459"/>
                  </a:cubicBezTo>
                  <a:cubicBezTo>
                    <a:pt x="163912" y="60227"/>
                    <a:pt x="163912" y="59995"/>
                    <a:pt x="163972" y="59824"/>
                  </a:cubicBezTo>
                  <a:cubicBezTo>
                    <a:pt x="162984" y="57503"/>
                    <a:pt x="161768" y="54602"/>
                    <a:pt x="160259" y="50828"/>
                  </a:cubicBezTo>
                  <a:cubicBezTo>
                    <a:pt x="156717" y="41892"/>
                    <a:pt x="155153" y="31277"/>
                    <a:pt x="153296" y="22861"/>
                  </a:cubicBezTo>
                  <a:cubicBezTo>
                    <a:pt x="152424" y="18683"/>
                    <a:pt x="151440" y="15030"/>
                    <a:pt x="150163" y="12417"/>
                  </a:cubicBezTo>
                  <a:cubicBezTo>
                    <a:pt x="149522" y="11140"/>
                    <a:pt x="148770" y="10096"/>
                    <a:pt x="147898" y="9344"/>
                  </a:cubicBezTo>
                  <a:cubicBezTo>
                    <a:pt x="147030" y="8648"/>
                    <a:pt x="146041" y="8239"/>
                    <a:pt x="144881" y="8239"/>
                  </a:cubicBezTo>
                  <a:close/>
                  <a:moveTo>
                    <a:pt x="282400" y="60494"/>
                  </a:moveTo>
                  <a:cubicBezTo>
                    <a:pt x="282572" y="60786"/>
                    <a:pt x="282719" y="61068"/>
                    <a:pt x="282840" y="61345"/>
                  </a:cubicBezTo>
                  <a:lnTo>
                    <a:pt x="282840" y="61345"/>
                  </a:lnTo>
                  <a:lnTo>
                    <a:pt x="282859" y="61332"/>
                  </a:lnTo>
                  <a:cubicBezTo>
                    <a:pt x="282747" y="61063"/>
                    <a:pt x="282592" y="60784"/>
                    <a:pt x="282400" y="60494"/>
                  </a:cubicBezTo>
                  <a:close/>
                  <a:moveTo>
                    <a:pt x="282840" y="61345"/>
                  </a:moveTo>
                  <a:lnTo>
                    <a:pt x="282687" y="61448"/>
                  </a:lnTo>
                  <a:lnTo>
                    <a:pt x="282859" y="61388"/>
                  </a:lnTo>
                  <a:cubicBezTo>
                    <a:pt x="282852" y="61373"/>
                    <a:pt x="282846" y="61359"/>
                    <a:pt x="282840" y="61345"/>
                  </a:cubicBezTo>
                  <a:close/>
                  <a:moveTo>
                    <a:pt x="64754" y="58779"/>
                  </a:moveTo>
                  <a:cubicBezTo>
                    <a:pt x="64693" y="58895"/>
                    <a:pt x="64577" y="58951"/>
                    <a:pt x="64461" y="59067"/>
                  </a:cubicBezTo>
                  <a:lnTo>
                    <a:pt x="64638" y="62548"/>
                  </a:lnTo>
                  <a:lnTo>
                    <a:pt x="64986" y="62028"/>
                  </a:lnTo>
                  <a:cubicBezTo>
                    <a:pt x="64925" y="60924"/>
                    <a:pt x="64870" y="59879"/>
                    <a:pt x="64754" y="58779"/>
                  </a:cubicBezTo>
                  <a:close/>
                  <a:moveTo>
                    <a:pt x="166697" y="66262"/>
                  </a:moveTo>
                  <a:cubicBezTo>
                    <a:pt x="166697" y="66262"/>
                    <a:pt x="166641" y="66262"/>
                    <a:pt x="166581" y="66322"/>
                  </a:cubicBezTo>
                  <a:lnTo>
                    <a:pt x="166758" y="66322"/>
                  </a:lnTo>
                  <a:cubicBezTo>
                    <a:pt x="166758" y="66262"/>
                    <a:pt x="166697" y="66262"/>
                    <a:pt x="166697" y="66262"/>
                  </a:cubicBezTo>
                  <a:close/>
                  <a:moveTo>
                    <a:pt x="166813" y="66610"/>
                  </a:moveTo>
                  <a:cubicBezTo>
                    <a:pt x="166874" y="66610"/>
                    <a:pt x="166874" y="66670"/>
                    <a:pt x="166874" y="66670"/>
                  </a:cubicBezTo>
                  <a:lnTo>
                    <a:pt x="166874" y="66610"/>
                  </a:lnTo>
                  <a:close/>
                  <a:moveTo>
                    <a:pt x="64986" y="62609"/>
                  </a:moveTo>
                  <a:cubicBezTo>
                    <a:pt x="64870" y="62780"/>
                    <a:pt x="64809" y="62957"/>
                    <a:pt x="64693" y="63129"/>
                  </a:cubicBezTo>
                  <a:cubicBezTo>
                    <a:pt x="64809" y="64930"/>
                    <a:pt x="64870" y="66726"/>
                    <a:pt x="64986" y="68467"/>
                  </a:cubicBezTo>
                  <a:cubicBezTo>
                    <a:pt x="65102" y="68179"/>
                    <a:pt x="65158" y="67831"/>
                    <a:pt x="65274" y="67538"/>
                  </a:cubicBezTo>
                  <a:cubicBezTo>
                    <a:pt x="65158" y="65914"/>
                    <a:pt x="65102" y="64289"/>
                    <a:pt x="64986" y="62609"/>
                  </a:cubicBezTo>
                  <a:close/>
                  <a:moveTo>
                    <a:pt x="65334" y="68527"/>
                  </a:moveTo>
                  <a:cubicBezTo>
                    <a:pt x="65218" y="68875"/>
                    <a:pt x="65158" y="69223"/>
                    <a:pt x="65041" y="69571"/>
                  </a:cubicBezTo>
                  <a:cubicBezTo>
                    <a:pt x="65218" y="72528"/>
                    <a:pt x="65450" y="75429"/>
                    <a:pt x="65682" y="78214"/>
                  </a:cubicBezTo>
                  <a:cubicBezTo>
                    <a:pt x="65738" y="77694"/>
                    <a:pt x="65798" y="77170"/>
                    <a:pt x="65854" y="76590"/>
                  </a:cubicBezTo>
                  <a:cubicBezTo>
                    <a:pt x="65682" y="74269"/>
                    <a:pt x="65506" y="71892"/>
                    <a:pt x="65390" y="69455"/>
                  </a:cubicBezTo>
                  <a:cubicBezTo>
                    <a:pt x="65390" y="69107"/>
                    <a:pt x="65334" y="68815"/>
                    <a:pt x="65334" y="68527"/>
                  </a:cubicBezTo>
                  <a:close/>
                  <a:moveTo>
                    <a:pt x="245668" y="41837"/>
                  </a:moveTo>
                  <a:cubicBezTo>
                    <a:pt x="242359" y="41837"/>
                    <a:pt x="239109" y="42417"/>
                    <a:pt x="236092" y="43809"/>
                  </a:cubicBezTo>
                  <a:cubicBezTo>
                    <a:pt x="232323" y="45550"/>
                    <a:pt x="229246" y="48391"/>
                    <a:pt x="226809" y="52049"/>
                  </a:cubicBezTo>
                  <a:cubicBezTo>
                    <a:pt x="222459" y="58431"/>
                    <a:pt x="219846" y="67250"/>
                    <a:pt x="218105" y="76882"/>
                  </a:cubicBezTo>
                  <a:cubicBezTo>
                    <a:pt x="217989" y="77402"/>
                    <a:pt x="217934" y="77866"/>
                    <a:pt x="217817" y="78391"/>
                  </a:cubicBezTo>
                  <a:cubicBezTo>
                    <a:pt x="217934" y="78623"/>
                    <a:pt x="217989" y="78795"/>
                    <a:pt x="218050" y="78971"/>
                  </a:cubicBezTo>
                  <a:cubicBezTo>
                    <a:pt x="218453" y="76706"/>
                    <a:pt x="218862" y="74445"/>
                    <a:pt x="219382" y="72240"/>
                  </a:cubicBezTo>
                  <a:cubicBezTo>
                    <a:pt x="220774" y="65681"/>
                    <a:pt x="222747" y="59708"/>
                    <a:pt x="225416" y="54834"/>
                  </a:cubicBezTo>
                  <a:cubicBezTo>
                    <a:pt x="228145" y="49960"/>
                    <a:pt x="231683" y="46186"/>
                    <a:pt x="236269" y="44097"/>
                  </a:cubicBezTo>
                  <a:cubicBezTo>
                    <a:pt x="239170" y="42765"/>
                    <a:pt x="242359" y="42185"/>
                    <a:pt x="245668" y="42185"/>
                  </a:cubicBezTo>
                  <a:lnTo>
                    <a:pt x="245724" y="42185"/>
                  </a:lnTo>
                  <a:cubicBezTo>
                    <a:pt x="253615" y="42185"/>
                    <a:pt x="262202" y="45490"/>
                    <a:pt x="269165" y="49551"/>
                  </a:cubicBezTo>
                  <a:cubicBezTo>
                    <a:pt x="271602" y="51004"/>
                    <a:pt x="273867" y="52568"/>
                    <a:pt x="275840" y="54137"/>
                  </a:cubicBezTo>
                  <a:cubicBezTo>
                    <a:pt x="278101" y="55818"/>
                    <a:pt x="279957" y="57503"/>
                    <a:pt x="281234" y="59011"/>
                  </a:cubicBezTo>
                  <a:cubicBezTo>
                    <a:pt x="281698" y="59543"/>
                    <a:pt x="282095" y="60034"/>
                    <a:pt x="282400" y="60494"/>
                  </a:cubicBezTo>
                  <a:lnTo>
                    <a:pt x="282400" y="60494"/>
                  </a:lnTo>
                  <a:cubicBezTo>
                    <a:pt x="282074" y="59940"/>
                    <a:pt x="281662" y="59355"/>
                    <a:pt x="281178" y="58719"/>
                  </a:cubicBezTo>
                  <a:cubicBezTo>
                    <a:pt x="279786" y="57038"/>
                    <a:pt x="277753" y="55182"/>
                    <a:pt x="275260" y="53265"/>
                  </a:cubicBezTo>
                  <a:cubicBezTo>
                    <a:pt x="271546" y="50424"/>
                    <a:pt x="266789" y="47578"/>
                    <a:pt x="261622" y="45434"/>
                  </a:cubicBezTo>
                  <a:cubicBezTo>
                    <a:pt x="256461" y="43285"/>
                    <a:pt x="250946" y="41837"/>
                    <a:pt x="245668" y="41837"/>
                  </a:cubicBezTo>
                  <a:close/>
                  <a:moveTo>
                    <a:pt x="217757" y="79027"/>
                  </a:moveTo>
                  <a:cubicBezTo>
                    <a:pt x="217585" y="80071"/>
                    <a:pt x="217409" y="81115"/>
                    <a:pt x="217237" y="82220"/>
                  </a:cubicBezTo>
                  <a:cubicBezTo>
                    <a:pt x="217293" y="82392"/>
                    <a:pt x="217409" y="82568"/>
                    <a:pt x="217469" y="82800"/>
                  </a:cubicBezTo>
                  <a:cubicBezTo>
                    <a:pt x="217641" y="81696"/>
                    <a:pt x="217817" y="80651"/>
                    <a:pt x="217989" y="79607"/>
                  </a:cubicBezTo>
                  <a:cubicBezTo>
                    <a:pt x="217873" y="79375"/>
                    <a:pt x="217817" y="79203"/>
                    <a:pt x="217757" y="79027"/>
                  </a:cubicBezTo>
                  <a:close/>
                  <a:moveTo>
                    <a:pt x="66030" y="78214"/>
                  </a:moveTo>
                  <a:cubicBezTo>
                    <a:pt x="65970" y="78795"/>
                    <a:pt x="65854" y="79319"/>
                    <a:pt x="65798" y="79839"/>
                  </a:cubicBezTo>
                  <a:cubicBezTo>
                    <a:pt x="65914" y="81060"/>
                    <a:pt x="66086" y="82276"/>
                    <a:pt x="66202" y="83436"/>
                  </a:cubicBezTo>
                  <a:cubicBezTo>
                    <a:pt x="66318" y="84481"/>
                    <a:pt x="66434" y="85469"/>
                    <a:pt x="66610" y="86454"/>
                  </a:cubicBezTo>
                  <a:cubicBezTo>
                    <a:pt x="66666" y="86166"/>
                    <a:pt x="66726" y="85818"/>
                    <a:pt x="66782" y="85525"/>
                  </a:cubicBezTo>
                  <a:cubicBezTo>
                    <a:pt x="66494" y="83204"/>
                    <a:pt x="66202" y="80767"/>
                    <a:pt x="66030" y="78214"/>
                  </a:cubicBezTo>
                  <a:close/>
                  <a:moveTo>
                    <a:pt x="217121" y="82856"/>
                  </a:moveTo>
                  <a:cubicBezTo>
                    <a:pt x="217005" y="83961"/>
                    <a:pt x="216829" y="85061"/>
                    <a:pt x="216657" y="86166"/>
                  </a:cubicBezTo>
                  <a:cubicBezTo>
                    <a:pt x="216773" y="86337"/>
                    <a:pt x="216829" y="86570"/>
                    <a:pt x="216945" y="86746"/>
                  </a:cubicBezTo>
                  <a:cubicBezTo>
                    <a:pt x="217061" y="85641"/>
                    <a:pt x="217237" y="84541"/>
                    <a:pt x="217409" y="83436"/>
                  </a:cubicBezTo>
                  <a:cubicBezTo>
                    <a:pt x="217293" y="83204"/>
                    <a:pt x="217237" y="83033"/>
                    <a:pt x="217121" y="82856"/>
                  </a:cubicBezTo>
                  <a:close/>
                  <a:moveTo>
                    <a:pt x="216597" y="86802"/>
                  </a:moveTo>
                  <a:cubicBezTo>
                    <a:pt x="216481" y="87846"/>
                    <a:pt x="216365" y="88890"/>
                    <a:pt x="216193" y="89935"/>
                  </a:cubicBezTo>
                  <a:cubicBezTo>
                    <a:pt x="216309" y="90111"/>
                    <a:pt x="216425" y="90343"/>
                    <a:pt x="216481" y="90515"/>
                  </a:cubicBezTo>
                  <a:cubicBezTo>
                    <a:pt x="216597" y="89471"/>
                    <a:pt x="216713" y="88426"/>
                    <a:pt x="216889" y="87382"/>
                  </a:cubicBezTo>
                  <a:cubicBezTo>
                    <a:pt x="216773" y="87210"/>
                    <a:pt x="216713" y="86978"/>
                    <a:pt x="216597" y="86802"/>
                  </a:cubicBezTo>
                  <a:close/>
                  <a:moveTo>
                    <a:pt x="66959" y="86454"/>
                  </a:moveTo>
                  <a:cubicBezTo>
                    <a:pt x="66842" y="86746"/>
                    <a:pt x="66782" y="87034"/>
                    <a:pt x="66726" y="87326"/>
                  </a:cubicBezTo>
                  <a:cubicBezTo>
                    <a:pt x="66898" y="88603"/>
                    <a:pt x="67130" y="89819"/>
                    <a:pt x="67362" y="91040"/>
                  </a:cubicBezTo>
                  <a:cubicBezTo>
                    <a:pt x="67478" y="90863"/>
                    <a:pt x="67539" y="90631"/>
                    <a:pt x="67594" y="90459"/>
                  </a:cubicBezTo>
                  <a:cubicBezTo>
                    <a:pt x="67362" y="89183"/>
                    <a:pt x="67130" y="87846"/>
                    <a:pt x="66959" y="86454"/>
                  </a:cubicBezTo>
                  <a:close/>
                  <a:moveTo>
                    <a:pt x="67711" y="91040"/>
                  </a:moveTo>
                  <a:cubicBezTo>
                    <a:pt x="67655" y="91211"/>
                    <a:pt x="67594" y="91388"/>
                    <a:pt x="67478" y="91560"/>
                  </a:cubicBezTo>
                  <a:cubicBezTo>
                    <a:pt x="67655" y="92432"/>
                    <a:pt x="67887" y="93244"/>
                    <a:pt x="68119" y="94057"/>
                  </a:cubicBezTo>
                  <a:cubicBezTo>
                    <a:pt x="68175" y="93941"/>
                    <a:pt x="68235" y="93825"/>
                    <a:pt x="68351" y="93709"/>
                  </a:cubicBezTo>
                  <a:cubicBezTo>
                    <a:pt x="68119" y="92836"/>
                    <a:pt x="67943" y="91968"/>
                    <a:pt x="67711" y="91040"/>
                  </a:cubicBezTo>
                  <a:close/>
                  <a:moveTo>
                    <a:pt x="216132" y="90575"/>
                  </a:moveTo>
                  <a:cubicBezTo>
                    <a:pt x="216016" y="91676"/>
                    <a:pt x="215900" y="92720"/>
                    <a:pt x="215784" y="93825"/>
                  </a:cubicBezTo>
                  <a:cubicBezTo>
                    <a:pt x="215900" y="93996"/>
                    <a:pt x="215961" y="94173"/>
                    <a:pt x="216077" y="94345"/>
                  </a:cubicBezTo>
                  <a:cubicBezTo>
                    <a:pt x="216193" y="93300"/>
                    <a:pt x="216309" y="92200"/>
                    <a:pt x="216425" y="91156"/>
                  </a:cubicBezTo>
                  <a:cubicBezTo>
                    <a:pt x="216309" y="90979"/>
                    <a:pt x="216249" y="90747"/>
                    <a:pt x="216132" y="90575"/>
                  </a:cubicBezTo>
                  <a:close/>
                  <a:moveTo>
                    <a:pt x="68467" y="94112"/>
                  </a:moveTo>
                  <a:cubicBezTo>
                    <a:pt x="68351" y="94229"/>
                    <a:pt x="68291" y="94345"/>
                    <a:pt x="68175" y="94461"/>
                  </a:cubicBezTo>
                  <a:cubicBezTo>
                    <a:pt x="68351" y="95157"/>
                    <a:pt x="68583" y="95797"/>
                    <a:pt x="68755" y="96378"/>
                  </a:cubicBezTo>
                  <a:cubicBezTo>
                    <a:pt x="68871" y="96317"/>
                    <a:pt x="68931" y="96201"/>
                    <a:pt x="69047" y="96146"/>
                  </a:cubicBezTo>
                  <a:lnTo>
                    <a:pt x="69047" y="96085"/>
                  </a:lnTo>
                  <a:cubicBezTo>
                    <a:pt x="68815" y="95449"/>
                    <a:pt x="68639" y="94809"/>
                    <a:pt x="68467" y="94112"/>
                  </a:cubicBezTo>
                  <a:close/>
                  <a:moveTo>
                    <a:pt x="215729" y="94405"/>
                  </a:moveTo>
                  <a:cubicBezTo>
                    <a:pt x="215613" y="95505"/>
                    <a:pt x="215497" y="96549"/>
                    <a:pt x="215381" y="97594"/>
                  </a:cubicBezTo>
                  <a:cubicBezTo>
                    <a:pt x="215497" y="97770"/>
                    <a:pt x="215613" y="97942"/>
                    <a:pt x="215668" y="98174"/>
                  </a:cubicBezTo>
                  <a:cubicBezTo>
                    <a:pt x="215784" y="97130"/>
                    <a:pt x="215900" y="96030"/>
                    <a:pt x="216016" y="94985"/>
                  </a:cubicBezTo>
                  <a:cubicBezTo>
                    <a:pt x="215900" y="94809"/>
                    <a:pt x="215845" y="94637"/>
                    <a:pt x="215729" y="94405"/>
                  </a:cubicBezTo>
                  <a:close/>
                  <a:moveTo>
                    <a:pt x="69163" y="96494"/>
                  </a:moveTo>
                  <a:cubicBezTo>
                    <a:pt x="69047" y="96549"/>
                    <a:pt x="68987" y="96665"/>
                    <a:pt x="68871" y="96726"/>
                  </a:cubicBezTo>
                  <a:cubicBezTo>
                    <a:pt x="69047" y="97246"/>
                    <a:pt x="69219" y="97770"/>
                    <a:pt x="69451" y="98234"/>
                  </a:cubicBezTo>
                  <a:cubicBezTo>
                    <a:pt x="69512" y="98174"/>
                    <a:pt x="69628" y="98174"/>
                    <a:pt x="69744" y="98118"/>
                  </a:cubicBezTo>
                  <a:cubicBezTo>
                    <a:pt x="69512" y="97594"/>
                    <a:pt x="69335" y="97014"/>
                    <a:pt x="69163" y="96494"/>
                  </a:cubicBezTo>
                  <a:close/>
                  <a:moveTo>
                    <a:pt x="69860" y="98406"/>
                  </a:moveTo>
                  <a:cubicBezTo>
                    <a:pt x="69744" y="98466"/>
                    <a:pt x="69683" y="98522"/>
                    <a:pt x="69567" y="98583"/>
                  </a:cubicBezTo>
                  <a:cubicBezTo>
                    <a:pt x="69744" y="98931"/>
                    <a:pt x="69860" y="99279"/>
                    <a:pt x="70031" y="99627"/>
                  </a:cubicBezTo>
                  <a:cubicBezTo>
                    <a:pt x="70031" y="99683"/>
                    <a:pt x="70092" y="99743"/>
                    <a:pt x="70092" y="99799"/>
                  </a:cubicBezTo>
                  <a:cubicBezTo>
                    <a:pt x="70208" y="99799"/>
                    <a:pt x="70324" y="99743"/>
                    <a:pt x="70440" y="99683"/>
                  </a:cubicBezTo>
                  <a:cubicBezTo>
                    <a:pt x="70208" y="99279"/>
                    <a:pt x="70031" y="98870"/>
                    <a:pt x="69860" y="98406"/>
                  </a:cubicBezTo>
                  <a:close/>
                  <a:moveTo>
                    <a:pt x="70556" y="100031"/>
                  </a:moveTo>
                  <a:cubicBezTo>
                    <a:pt x="70496" y="100031"/>
                    <a:pt x="70380" y="100091"/>
                    <a:pt x="70264" y="100147"/>
                  </a:cubicBezTo>
                  <a:lnTo>
                    <a:pt x="70788" y="101191"/>
                  </a:lnTo>
                  <a:cubicBezTo>
                    <a:pt x="70904" y="101136"/>
                    <a:pt x="71020" y="101136"/>
                    <a:pt x="71136" y="101075"/>
                  </a:cubicBezTo>
                  <a:cubicBezTo>
                    <a:pt x="70960" y="100727"/>
                    <a:pt x="70728" y="100379"/>
                    <a:pt x="70556" y="100031"/>
                  </a:cubicBezTo>
                  <a:close/>
                  <a:moveTo>
                    <a:pt x="215320" y="98234"/>
                  </a:moveTo>
                  <a:cubicBezTo>
                    <a:pt x="215264" y="99279"/>
                    <a:pt x="215148" y="100323"/>
                    <a:pt x="215032" y="101307"/>
                  </a:cubicBezTo>
                  <a:cubicBezTo>
                    <a:pt x="215148" y="101484"/>
                    <a:pt x="215204" y="101655"/>
                    <a:pt x="215320" y="101832"/>
                  </a:cubicBezTo>
                  <a:cubicBezTo>
                    <a:pt x="215436" y="100843"/>
                    <a:pt x="215497" y="99799"/>
                    <a:pt x="215613" y="98754"/>
                  </a:cubicBezTo>
                  <a:cubicBezTo>
                    <a:pt x="215552" y="98583"/>
                    <a:pt x="215436" y="98406"/>
                    <a:pt x="215320" y="98234"/>
                  </a:cubicBezTo>
                  <a:close/>
                  <a:moveTo>
                    <a:pt x="71308" y="101423"/>
                  </a:moveTo>
                  <a:cubicBezTo>
                    <a:pt x="71192" y="101423"/>
                    <a:pt x="71076" y="101423"/>
                    <a:pt x="70960" y="101484"/>
                  </a:cubicBezTo>
                  <a:lnTo>
                    <a:pt x="71484" y="102352"/>
                  </a:lnTo>
                  <a:cubicBezTo>
                    <a:pt x="71656" y="102352"/>
                    <a:pt x="71772" y="102296"/>
                    <a:pt x="71888" y="102296"/>
                  </a:cubicBezTo>
                  <a:cubicBezTo>
                    <a:pt x="71716" y="102004"/>
                    <a:pt x="71484" y="101716"/>
                    <a:pt x="71308" y="101423"/>
                  </a:cubicBezTo>
                  <a:close/>
                  <a:moveTo>
                    <a:pt x="71716" y="102644"/>
                  </a:moveTo>
                  <a:lnTo>
                    <a:pt x="72236" y="103340"/>
                  </a:lnTo>
                  <a:lnTo>
                    <a:pt x="72645" y="103340"/>
                  </a:lnTo>
                  <a:lnTo>
                    <a:pt x="72120" y="102644"/>
                  </a:lnTo>
                  <a:close/>
                  <a:moveTo>
                    <a:pt x="72529" y="103689"/>
                  </a:moveTo>
                  <a:cubicBezTo>
                    <a:pt x="72645" y="103860"/>
                    <a:pt x="72817" y="104037"/>
                    <a:pt x="72933" y="104208"/>
                  </a:cubicBezTo>
                  <a:cubicBezTo>
                    <a:pt x="73165" y="104269"/>
                    <a:pt x="73341" y="104269"/>
                    <a:pt x="73513" y="104324"/>
                  </a:cubicBezTo>
                  <a:cubicBezTo>
                    <a:pt x="73281" y="104092"/>
                    <a:pt x="73109" y="103921"/>
                    <a:pt x="72933" y="103689"/>
                  </a:cubicBezTo>
                  <a:close/>
                  <a:moveTo>
                    <a:pt x="73341" y="104617"/>
                  </a:moveTo>
                  <a:lnTo>
                    <a:pt x="73629" y="104905"/>
                  </a:lnTo>
                  <a:cubicBezTo>
                    <a:pt x="73921" y="104965"/>
                    <a:pt x="74153" y="105081"/>
                    <a:pt x="74385" y="105137"/>
                  </a:cubicBezTo>
                  <a:cubicBezTo>
                    <a:pt x="74209" y="104965"/>
                    <a:pt x="74037" y="104849"/>
                    <a:pt x="73861" y="104673"/>
                  </a:cubicBezTo>
                  <a:cubicBezTo>
                    <a:pt x="73689" y="104673"/>
                    <a:pt x="73513" y="104617"/>
                    <a:pt x="73341" y="104617"/>
                  </a:cubicBezTo>
                  <a:close/>
                  <a:moveTo>
                    <a:pt x="214972" y="101948"/>
                  </a:moveTo>
                  <a:cubicBezTo>
                    <a:pt x="214916" y="102932"/>
                    <a:pt x="214800" y="103921"/>
                    <a:pt x="214684" y="104905"/>
                  </a:cubicBezTo>
                  <a:cubicBezTo>
                    <a:pt x="214800" y="105081"/>
                    <a:pt x="214916" y="105253"/>
                    <a:pt x="214972" y="105429"/>
                  </a:cubicBezTo>
                  <a:cubicBezTo>
                    <a:pt x="215088" y="104440"/>
                    <a:pt x="215148" y="103456"/>
                    <a:pt x="215264" y="102468"/>
                  </a:cubicBezTo>
                  <a:cubicBezTo>
                    <a:pt x="215148" y="102296"/>
                    <a:pt x="215088" y="102120"/>
                    <a:pt x="214972" y="101948"/>
                  </a:cubicBezTo>
                  <a:close/>
                  <a:moveTo>
                    <a:pt x="74557" y="105485"/>
                  </a:moveTo>
                  <a:lnTo>
                    <a:pt x="74557" y="105485"/>
                  </a:lnTo>
                  <a:cubicBezTo>
                    <a:pt x="74604" y="105509"/>
                    <a:pt x="74642" y="105524"/>
                    <a:pt x="74674" y="105532"/>
                  </a:cubicBezTo>
                  <a:lnTo>
                    <a:pt x="74674" y="105532"/>
                  </a:lnTo>
                  <a:cubicBezTo>
                    <a:pt x="74636" y="105517"/>
                    <a:pt x="74597" y="105501"/>
                    <a:pt x="74557" y="105485"/>
                  </a:cubicBezTo>
                  <a:close/>
                  <a:moveTo>
                    <a:pt x="74674" y="105532"/>
                  </a:moveTo>
                  <a:lnTo>
                    <a:pt x="74674" y="105532"/>
                  </a:lnTo>
                  <a:cubicBezTo>
                    <a:pt x="74913" y="105633"/>
                    <a:pt x="75113" y="105733"/>
                    <a:pt x="75314" y="105833"/>
                  </a:cubicBezTo>
                  <a:cubicBezTo>
                    <a:pt x="75198" y="105717"/>
                    <a:pt x="75082" y="105661"/>
                    <a:pt x="75021" y="105601"/>
                  </a:cubicBezTo>
                  <a:cubicBezTo>
                    <a:pt x="74905" y="105545"/>
                    <a:pt x="74850" y="105545"/>
                    <a:pt x="74789" y="105545"/>
                  </a:cubicBezTo>
                  <a:cubicBezTo>
                    <a:pt x="74756" y="105545"/>
                    <a:pt x="74721" y="105545"/>
                    <a:pt x="74674" y="105532"/>
                  </a:cubicBezTo>
                  <a:close/>
                  <a:moveTo>
                    <a:pt x="120859" y="46710"/>
                  </a:moveTo>
                  <a:cubicBezTo>
                    <a:pt x="118135" y="51468"/>
                    <a:pt x="115233" y="55586"/>
                    <a:pt x="112272" y="59708"/>
                  </a:cubicBezTo>
                  <a:cubicBezTo>
                    <a:pt x="108791" y="64521"/>
                    <a:pt x="105309" y="69339"/>
                    <a:pt x="101888" y="75141"/>
                  </a:cubicBezTo>
                  <a:cubicBezTo>
                    <a:pt x="97302" y="82972"/>
                    <a:pt x="94401" y="91095"/>
                    <a:pt x="91444" y="97246"/>
                  </a:cubicBezTo>
                  <a:cubicBezTo>
                    <a:pt x="89936" y="100323"/>
                    <a:pt x="88483" y="102876"/>
                    <a:pt x="86742" y="104673"/>
                  </a:cubicBezTo>
                  <a:cubicBezTo>
                    <a:pt x="85930" y="105545"/>
                    <a:pt x="85001" y="106297"/>
                    <a:pt x="84017" y="106761"/>
                  </a:cubicBezTo>
                  <a:cubicBezTo>
                    <a:pt x="83377" y="107054"/>
                    <a:pt x="82680" y="107286"/>
                    <a:pt x="81984" y="107402"/>
                  </a:cubicBezTo>
                  <a:cubicBezTo>
                    <a:pt x="81868" y="107402"/>
                    <a:pt x="81752" y="107458"/>
                    <a:pt x="81580" y="107458"/>
                  </a:cubicBezTo>
                  <a:cubicBezTo>
                    <a:pt x="81348" y="107458"/>
                    <a:pt x="81056" y="107518"/>
                    <a:pt x="80768" y="107518"/>
                  </a:cubicBezTo>
                  <a:cubicBezTo>
                    <a:pt x="80652" y="107518"/>
                    <a:pt x="80475" y="107458"/>
                    <a:pt x="80359" y="107458"/>
                  </a:cubicBezTo>
                  <a:cubicBezTo>
                    <a:pt x="80127" y="107458"/>
                    <a:pt x="79840" y="107458"/>
                    <a:pt x="79607" y="107402"/>
                  </a:cubicBezTo>
                  <a:cubicBezTo>
                    <a:pt x="79431" y="107402"/>
                    <a:pt x="79259" y="107342"/>
                    <a:pt x="79027" y="107342"/>
                  </a:cubicBezTo>
                  <a:cubicBezTo>
                    <a:pt x="78967" y="107286"/>
                    <a:pt x="78911" y="107286"/>
                    <a:pt x="78851" y="107286"/>
                  </a:cubicBezTo>
                  <a:cubicBezTo>
                    <a:pt x="78735" y="107226"/>
                    <a:pt x="78563" y="107226"/>
                    <a:pt x="78447" y="107170"/>
                  </a:cubicBezTo>
                  <a:cubicBezTo>
                    <a:pt x="78215" y="107110"/>
                    <a:pt x="77923" y="107054"/>
                    <a:pt x="77690" y="106938"/>
                  </a:cubicBezTo>
                  <a:cubicBezTo>
                    <a:pt x="77574" y="106938"/>
                    <a:pt x="77458" y="106877"/>
                    <a:pt x="77403" y="106877"/>
                  </a:cubicBezTo>
                  <a:cubicBezTo>
                    <a:pt x="77110" y="106761"/>
                    <a:pt x="76878" y="106645"/>
                    <a:pt x="76646" y="106529"/>
                  </a:cubicBezTo>
                  <a:cubicBezTo>
                    <a:pt x="76126" y="106413"/>
                    <a:pt x="75662" y="106297"/>
                    <a:pt x="75198" y="106125"/>
                  </a:cubicBezTo>
                  <a:lnTo>
                    <a:pt x="75198" y="106125"/>
                  </a:lnTo>
                  <a:cubicBezTo>
                    <a:pt x="75834" y="106529"/>
                    <a:pt x="76530" y="106877"/>
                    <a:pt x="77226" y="107170"/>
                  </a:cubicBezTo>
                  <a:cubicBezTo>
                    <a:pt x="77690" y="107342"/>
                    <a:pt x="78215" y="107458"/>
                    <a:pt x="78735" y="107574"/>
                  </a:cubicBezTo>
                  <a:lnTo>
                    <a:pt x="78795" y="107574"/>
                  </a:lnTo>
                  <a:cubicBezTo>
                    <a:pt x="78911" y="107634"/>
                    <a:pt x="78967" y="107634"/>
                    <a:pt x="79083" y="107634"/>
                  </a:cubicBezTo>
                  <a:cubicBezTo>
                    <a:pt x="79199" y="107690"/>
                    <a:pt x="79315" y="107690"/>
                    <a:pt x="79431" y="107750"/>
                  </a:cubicBezTo>
                  <a:cubicBezTo>
                    <a:pt x="79663" y="107750"/>
                    <a:pt x="79840" y="107750"/>
                    <a:pt x="80011" y="107806"/>
                  </a:cubicBezTo>
                  <a:lnTo>
                    <a:pt x="81056" y="107806"/>
                  </a:lnTo>
                  <a:cubicBezTo>
                    <a:pt x="81348" y="107806"/>
                    <a:pt x="81580" y="107806"/>
                    <a:pt x="81812" y="107750"/>
                  </a:cubicBezTo>
                  <a:cubicBezTo>
                    <a:pt x="81928" y="107750"/>
                    <a:pt x="82044" y="107750"/>
                    <a:pt x="82216" y="107690"/>
                  </a:cubicBezTo>
                  <a:cubicBezTo>
                    <a:pt x="82912" y="107574"/>
                    <a:pt x="83553" y="107342"/>
                    <a:pt x="84189" y="107054"/>
                  </a:cubicBezTo>
                  <a:cubicBezTo>
                    <a:pt x="85990" y="106181"/>
                    <a:pt x="87499" y="104617"/>
                    <a:pt x="88891" y="102528"/>
                  </a:cubicBezTo>
                  <a:cubicBezTo>
                    <a:pt x="90980" y="99395"/>
                    <a:pt x="92776" y="95157"/>
                    <a:pt x="94809" y="90399"/>
                  </a:cubicBezTo>
                  <a:cubicBezTo>
                    <a:pt x="96898" y="85641"/>
                    <a:pt x="99159" y="80419"/>
                    <a:pt x="102176" y="75313"/>
                  </a:cubicBezTo>
                  <a:cubicBezTo>
                    <a:pt x="105602" y="69571"/>
                    <a:pt x="109083" y="64753"/>
                    <a:pt x="112504" y="59940"/>
                  </a:cubicBezTo>
                  <a:cubicBezTo>
                    <a:pt x="115405" y="55878"/>
                    <a:pt x="118251" y="51872"/>
                    <a:pt x="120920" y="47291"/>
                  </a:cubicBezTo>
                  <a:cubicBezTo>
                    <a:pt x="120859" y="47059"/>
                    <a:pt x="120859" y="46882"/>
                    <a:pt x="120859" y="46710"/>
                  </a:cubicBezTo>
                  <a:close/>
                  <a:moveTo>
                    <a:pt x="214624" y="105485"/>
                  </a:moveTo>
                  <a:cubicBezTo>
                    <a:pt x="214568" y="106474"/>
                    <a:pt x="214452" y="107458"/>
                    <a:pt x="214392" y="108386"/>
                  </a:cubicBezTo>
                  <a:cubicBezTo>
                    <a:pt x="214452" y="108562"/>
                    <a:pt x="214568" y="108678"/>
                    <a:pt x="214624" y="108850"/>
                  </a:cubicBezTo>
                  <a:cubicBezTo>
                    <a:pt x="214740" y="107922"/>
                    <a:pt x="214856" y="106938"/>
                    <a:pt x="214916" y="106009"/>
                  </a:cubicBezTo>
                  <a:cubicBezTo>
                    <a:pt x="214856" y="105833"/>
                    <a:pt x="214740" y="105661"/>
                    <a:pt x="214624" y="105485"/>
                  </a:cubicBezTo>
                  <a:close/>
                  <a:moveTo>
                    <a:pt x="214336" y="108966"/>
                  </a:moveTo>
                  <a:cubicBezTo>
                    <a:pt x="214220" y="109895"/>
                    <a:pt x="214104" y="110767"/>
                    <a:pt x="214044" y="111696"/>
                  </a:cubicBezTo>
                  <a:cubicBezTo>
                    <a:pt x="214104" y="111867"/>
                    <a:pt x="214220" y="111983"/>
                    <a:pt x="214336" y="112160"/>
                  </a:cubicBezTo>
                  <a:cubicBezTo>
                    <a:pt x="214392" y="111231"/>
                    <a:pt x="214508" y="110303"/>
                    <a:pt x="214624" y="109375"/>
                  </a:cubicBezTo>
                  <a:cubicBezTo>
                    <a:pt x="214508" y="109259"/>
                    <a:pt x="214392" y="109082"/>
                    <a:pt x="214336" y="108966"/>
                  </a:cubicBezTo>
                  <a:close/>
                  <a:moveTo>
                    <a:pt x="213988" y="112215"/>
                  </a:moveTo>
                  <a:cubicBezTo>
                    <a:pt x="213872" y="113088"/>
                    <a:pt x="213812" y="113956"/>
                    <a:pt x="213696" y="114829"/>
                  </a:cubicBezTo>
                  <a:cubicBezTo>
                    <a:pt x="213812" y="114945"/>
                    <a:pt x="213872" y="115117"/>
                    <a:pt x="213988" y="115233"/>
                  </a:cubicBezTo>
                  <a:cubicBezTo>
                    <a:pt x="214044" y="114652"/>
                    <a:pt x="214104" y="114072"/>
                    <a:pt x="214160" y="113436"/>
                  </a:cubicBezTo>
                  <a:cubicBezTo>
                    <a:pt x="214220" y="113204"/>
                    <a:pt x="214220" y="112912"/>
                    <a:pt x="214276" y="112624"/>
                  </a:cubicBezTo>
                  <a:cubicBezTo>
                    <a:pt x="214160" y="112508"/>
                    <a:pt x="214044" y="112332"/>
                    <a:pt x="213988" y="112215"/>
                  </a:cubicBezTo>
                  <a:close/>
                  <a:moveTo>
                    <a:pt x="213640" y="115349"/>
                  </a:moveTo>
                  <a:cubicBezTo>
                    <a:pt x="213524" y="116161"/>
                    <a:pt x="213463" y="116973"/>
                    <a:pt x="213347" y="117786"/>
                  </a:cubicBezTo>
                  <a:cubicBezTo>
                    <a:pt x="213408" y="117902"/>
                    <a:pt x="213524" y="118018"/>
                    <a:pt x="213640" y="118134"/>
                  </a:cubicBezTo>
                  <a:cubicBezTo>
                    <a:pt x="213756" y="117321"/>
                    <a:pt x="213812" y="116509"/>
                    <a:pt x="213928" y="115697"/>
                  </a:cubicBezTo>
                  <a:cubicBezTo>
                    <a:pt x="213812" y="115581"/>
                    <a:pt x="213756" y="115465"/>
                    <a:pt x="213640" y="115349"/>
                  </a:cubicBezTo>
                  <a:close/>
                  <a:moveTo>
                    <a:pt x="213292" y="118250"/>
                  </a:moveTo>
                  <a:cubicBezTo>
                    <a:pt x="213176" y="118946"/>
                    <a:pt x="213115" y="119587"/>
                    <a:pt x="212999" y="120283"/>
                  </a:cubicBezTo>
                  <a:cubicBezTo>
                    <a:pt x="212999" y="120339"/>
                    <a:pt x="212999" y="120455"/>
                    <a:pt x="212944" y="120571"/>
                  </a:cubicBezTo>
                  <a:cubicBezTo>
                    <a:pt x="213060" y="120687"/>
                    <a:pt x="213176" y="120747"/>
                    <a:pt x="213231" y="120863"/>
                  </a:cubicBezTo>
                  <a:lnTo>
                    <a:pt x="213579" y="118598"/>
                  </a:lnTo>
                  <a:cubicBezTo>
                    <a:pt x="213463" y="118482"/>
                    <a:pt x="213347" y="118366"/>
                    <a:pt x="213292" y="118250"/>
                  </a:cubicBezTo>
                  <a:close/>
                  <a:moveTo>
                    <a:pt x="212883" y="120979"/>
                  </a:moveTo>
                  <a:cubicBezTo>
                    <a:pt x="212828" y="121731"/>
                    <a:pt x="212711" y="122427"/>
                    <a:pt x="212595" y="123124"/>
                  </a:cubicBezTo>
                  <a:cubicBezTo>
                    <a:pt x="212651" y="123240"/>
                    <a:pt x="212767" y="123356"/>
                    <a:pt x="212883" y="123416"/>
                  </a:cubicBezTo>
                  <a:cubicBezTo>
                    <a:pt x="212999" y="122720"/>
                    <a:pt x="213115" y="122024"/>
                    <a:pt x="213176" y="121327"/>
                  </a:cubicBezTo>
                  <a:cubicBezTo>
                    <a:pt x="213115" y="121211"/>
                    <a:pt x="212999" y="121095"/>
                    <a:pt x="212883" y="120979"/>
                  </a:cubicBezTo>
                  <a:close/>
                  <a:moveTo>
                    <a:pt x="212535" y="123532"/>
                  </a:moveTo>
                  <a:cubicBezTo>
                    <a:pt x="212419" y="124228"/>
                    <a:pt x="212303" y="124864"/>
                    <a:pt x="212131" y="125505"/>
                  </a:cubicBezTo>
                  <a:cubicBezTo>
                    <a:pt x="212247" y="125621"/>
                    <a:pt x="212363" y="125677"/>
                    <a:pt x="212419" y="125793"/>
                  </a:cubicBezTo>
                  <a:cubicBezTo>
                    <a:pt x="212595" y="125157"/>
                    <a:pt x="212711" y="124516"/>
                    <a:pt x="212767" y="123820"/>
                  </a:cubicBezTo>
                  <a:cubicBezTo>
                    <a:pt x="212711" y="123764"/>
                    <a:pt x="212595" y="123648"/>
                    <a:pt x="212535" y="123532"/>
                  </a:cubicBezTo>
                  <a:close/>
                  <a:moveTo>
                    <a:pt x="212071" y="125909"/>
                  </a:moveTo>
                  <a:cubicBezTo>
                    <a:pt x="211955" y="126549"/>
                    <a:pt x="211839" y="127130"/>
                    <a:pt x="211723" y="127766"/>
                  </a:cubicBezTo>
                  <a:cubicBezTo>
                    <a:pt x="211783" y="127826"/>
                    <a:pt x="211899" y="127882"/>
                    <a:pt x="212015" y="127942"/>
                  </a:cubicBezTo>
                  <a:cubicBezTo>
                    <a:pt x="212131" y="127362"/>
                    <a:pt x="212247" y="126781"/>
                    <a:pt x="212363" y="126141"/>
                  </a:cubicBezTo>
                  <a:cubicBezTo>
                    <a:pt x="212303" y="126085"/>
                    <a:pt x="212187" y="125969"/>
                    <a:pt x="212071" y="125909"/>
                  </a:cubicBezTo>
                  <a:close/>
                  <a:moveTo>
                    <a:pt x="211607" y="128114"/>
                  </a:moveTo>
                  <a:cubicBezTo>
                    <a:pt x="211491" y="128694"/>
                    <a:pt x="211375" y="129218"/>
                    <a:pt x="211259" y="129799"/>
                  </a:cubicBezTo>
                  <a:cubicBezTo>
                    <a:pt x="211319" y="129854"/>
                    <a:pt x="211435" y="129915"/>
                    <a:pt x="211551" y="129970"/>
                  </a:cubicBezTo>
                  <a:cubicBezTo>
                    <a:pt x="211667" y="129450"/>
                    <a:pt x="211783" y="128870"/>
                    <a:pt x="211899" y="128346"/>
                  </a:cubicBezTo>
                  <a:cubicBezTo>
                    <a:pt x="211839" y="128230"/>
                    <a:pt x="211723" y="128174"/>
                    <a:pt x="211607" y="128114"/>
                  </a:cubicBezTo>
                  <a:close/>
                  <a:moveTo>
                    <a:pt x="211143" y="130086"/>
                  </a:moveTo>
                  <a:cubicBezTo>
                    <a:pt x="211026" y="130611"/>
                    <a:pt x="210855" y="131131"/>
                    <a:pt x="210739" y="131655"/>
                  </a:cubicBezTo>
                  <a:cubicBezTo>
                    <a:pt x="210855" y="131711"/>
                    <a:pt x="210910" y="131771"/>
                    <a:pt x="211026" y="131827"/>
                  </a:cubicBezTo>
                  <a:cubicBezTo>
                    <a:pt x="211143" y="131307"/>
                    <a:pt x="211319" y="130843"/>
                    <a:pt x="211435" y="130318"/>
                  </a:cubicBezTo>
                  <a:cubicBezTo>
                    <a:pt x="211319" y="130263"/>
                    <a:pt x="211259" y="130202"/>
                    <a:pt x="211143" y="130086"/>
                  </a:cubicBezTo>
                  <a:close/>
                  <a:moveTo>
                    <a:pt x="210623" y="131943"/>
                  </a:moveTo>
                  <a:cubicBezTo>
                    <a:pt x="210507" y="132407"/>
                    <a:pt x="210330" y="132871"/>
                    <a:pt x="210158" y="133336"/>
                  </a:cubicBezTo>
                  <a:cubicBezTo>
                    <a:pt x="210275" y="133396"/>
                    <a:pt x="210391" y="133452"/>
                    <a:pt x="210507" y="133452"/>
                  </a:cubicBezTo>
                  <a:cubicBezTo>
                    <a:pt x="210623" y="133048"/>
                    <a:pt x="210794" y="132584"/>
                    <a:pt x="210910" y="132120"/>
                  </a:cubicBezTo>
                  <a:cubicBezTo>
                    <a:pt x="210855" y="132059"/>
                    <a:pt x="210739" y="132003"/>
                    <a:pt x="210623" y="131943"/>
                  </a:cubicBezTo>
                  <a:close/>
                  <a:moveTo>
                    <a:pt x="210098" y="133628"/>
                  </a:moveTo>
                  <a:cubicBezTo>
                    <a:pt x="209926" y="134092"/>
                    <a:pt x="209750" y="134496"/>
                    <a:pt x="209578" y="134905"/>
                  </a:cubicBezTo>
                  <a:cubicBezTo>
                    <a:pt x="209694" y="134905"/>
                    <a:pt x="209810" y="134960"/>
                    <a:pt x="209926" y="134960"/>
                  </a:cubicBezTo>
                  <a:cubicBezTo>
                    <a:pt x="209926" y="134905"/>
                    <a:pt x="209982" y="134905"/>
                    <a:pt x="209982" y="134844"/>
                  </a:cubicBezTo>
                  <a:cubicBezTo>
                    <a:pt x="210098" y="134496"/>
                    <a:pt x="210275" y="134148"/>
                    <a:pt x="210391" y="133800"/>
                  </a:cubicBezTo>
                  <a:cubicBezTo>
                    <a:pt x="210275" y="133744"/>
                    <a:pt x="210158" y="133684"/>
                    <a:pt x="210098" y="133628"/>
                  </a:cubicBezTo>
                  <a:close/>
                  <a:moveTo>
                    <a:pt x="209462" y="135192"/>
                  </a:moveTo>
                  <a:cubicBezTo>
                    <a:pt x="209346" y="135424"/>
                    <a:pt x="209286" y="135657"/>
                    <a:pt x="209170" y="135833"/>
                  </a:cubicBezTo>
                  <a:cubicBezTo>
                    <a:pt x="209114" y="136005"/>
                    <a:pt x="209054" y="136121"/>
                    <a:pt x="208938" y="136297"/>
                  </a:cubicBezTo>
                  <a:cubicBezTo>
                    <a:pt x="209054" y="136297"/>
                    <a:pt x="209170" y="136297"/>
                    <a:pt x="209286" y="136353"/>
                  </a:cubicBezTo>
                  <a:lnTo>
                    <a:pt x="209810" y="135308"/>
                  </a:lnTo>
                  <a:cubicBezTo>
                    <a:pt x="209694" y="135253"/>
                    <a:pt x="209578" y="135253"/>
                    <a:pt x="209462" y="135192"/>
                  </a:cubicBezTo>
                  <a:close/>
                  <a:moveTo>
                    <a:pt x="208822" y="136585"/>
                  </a:moveTo>
                  <a:cubicBezTo>
                    <a:pt x="208650" y="136877"/>
                    <a:pt x="208473" y="137225"/>
                    <a:pt x="208302" y="137513"/>
                  </a:cubicBezTo>
                  <a:lnTo>
                    <a:pt x="208706" y="137513"/>
                  </a:lnTo>
                  <a:cubicBezTo>
                    <a:pt x="208822" y="137225"/>
                    <a:pt x="208998" y="136933"/>
                    <a:pt x="209170" y="136645"/>
                  </a:cubicBezTo>
                  <a:cubicBezTo>
                    <a:pt x="209054" y="136645"/>
                    <a:pt x="208938" y="136585"/>
                    <a:pt x="208822" y="136585"/>
                  </a:cubicBezTo>
                  <a:close/>
                  <a:moveTo>
                    <a:pt x="208125" y="137806"/>
                  </a:moveTo>
                  <a:cubicBezTo>
                    <a:pt x="207954" y="138094"/>
                    <a:pt x="207777" y="138326"/>
                    <a:pt x="207605" y="138558"/>
                  </a:cubicBezTo>
                  <a:cubicBezTo>
                    <a:pt x="207722" y="138558"/>
                    <a:pt x="207893" y="138558"/>
                    <a:pt x="208070" y="138502"/>
                  </a:cubicBezTo>
                  <a:cubicBezTo>
                    <a:pt x="208186" y="138270"/>
                    <a:pt x="208357" y="138094"/>
                    <a:pt x="208473" y="137861"/>
                  </a:cubicBezTo>
                  <a:cubicBezTo>
                    <a:pt x="208357" y="137861"/>
                    <a:pt x="208241" y="137806"/>
                    <a:pt x="208125" y="137806"/>
                  </a:cubicBezTo>
                  <a:close/>
                  <a:moveTo>
                    <a:pt x="207313" y="138906"/>
                  </a:moveTo>
                  <a:cubicBezTo>
                    <a:pt x="207141" y="139138"/>
                    <a:pt x="207025" y="139314"/>
                    <a:pt x="206849" y="139486"/>
                  </a:cubicBezTo>
                  <a:cubicBezTo>
                    <a:pt x="207025" y="139430"/>
                    <a:pt x="207257" y="139370"/>
                    <a:pt x="207429" y="139314"/>
                  </a:cubicBezTo>
                  <a:cubicBezTo>
                    <a:pt x="207545" y="139138"/>
                    <a:pt x="207661" y="139022"/>
                    <a:pt x="207777" y="138906"/>
                  </a:cubicBezTo>
                  <a:close/>
                  <a:moveTo>
                    <a:pt x="206849" y="139834"/>
                  </a:moveTo>
                  <a:cubicBezTo>
                    <a:pt x="206733" y="139834"/>
                    <a:pt x="206561" y="139895"/>
                    <a:pt x="206385" y="139895"/>
                  </a:cubicBezTo>
                  <a:lnTo>
                    <a:pt x="206037" y="140243"/>
                  </a:lnTo>
                  <a:cubicBezTo>
                    <a:pt x="206329" y="140127"/>
                    <a:pt x="206617" y="139950"/>
                    <a:pt x="206849" y="139834"/>
                  </a:cubicBezTo>
                  <a:close/>
                  <a:moveTo>
                    <a:pt x="166758" y="67190"/>
                  </a:moveTo>
                  <a:cubicBezTo>
                    <a:pt x="166813" y="67366"/>
                    <a:pt x="166929" y="67599"/>
                    <a:pt x="166990" y="67831"/>
                  </a:cubicBezTo>
                  <a:cubicBezTo>
                    <a:pt x="167393" y="68759"/>
                    <a:pt x="167742" y="69687"/>
                    <a:pt x="168150" y="70787"/>
                  </a:cubicBezTo>
                  <a:cubicBezTo>
                    <a:pt x="169194" y="73517"/>
                    <a:pt x="170295" y="76822"/>
                    <a:pt x="171919" y="81988"/>
                  </a:cubicBezTo>
                  <a:cubicBezTo>
                    <a:pt x="175229" y="92780"/>
                    <a:pt x="178186" y="106645"/>
                    <a:pt x="182192" y="118366"/>
                  </a:cubicBezTo>
                  <a:cubicBezTo>
                    <a:pt x="184164" y="124228"/>
                    <a:pt x="186485" y="129567"/>
                    <a:pt x="189210" y="133684"/>
                  </a:cubicBezTo>
                  <a:cubicBezTo>
                    <a:pt x="190547" y="135717"/>
                    <a:pt x="192055" y="137513"/>
                    <a:pt x="193680" y="138906"/>
                  </a:cubicBezTo>
                  <a:cubicBezTo>
                    <a:pt x="195305" y="140298"/>
                    <a:pt x="197101" y="141287"/>
                    <a:pt x="199018" y="141807"/>
                  </a:cubicBezTo>
                  <a:cubicBezTo>
                    <a:pt x="199422" y="141923"/>
                    <a:pt x="199830" y="142039"/>
                    <a:pt x="200234" y="142099"/>
                  </a:cubicBezTo>
                  <a:cubicBezTo>
                    <a:pt x="200350" y="142099"/>
                    <a:pt x="200466" y="142099"/>
                    <a:pt x="200582" y="142155"/>
                  </a:cubicBezTo>
                  <a:cubicBezTo>
                    <a:pt x="200815" y="142155"/>
                    <a:pt x="201047" y="142155"/>
                    <a:pt x="201223" y="142215"/>
                  </a:cubicBezTo>
                  <a:lnTo>
                    <a:pt x="201627" y="142215"/>
                  </a:lnTo>
                  <a:cubicBezTo>
                    <a:pt x="201803" y="142215"/>
                    <a:pt x="201975" y="142215"/>
                    <a:pt x="202151" y="142155"/>
                  </a:cubicBezTo>
                  <a:lnTo>
                    <a:pt x="202616" y="142155"/>
                  </a:lnTo>
                  <a:cubicBezTo>
                    <a:pt x="202732" y="142099"/>
                    <a:pt x="202848" y="142099"/>
                    <a:pt x="202964" y="142099"/>
                  </a:cubicBezTo>
                  <a:cubicBezTo>
                    <a:pt x="203135" y="142039"/>
                    <a:pt x="203251" y="142039"/>
                    <a:pt x="203428" y="141983"/>
                  </a:cubicBezTo>
                  <a:cubicBezTo>
                    <a:pt x="203776" y="141867"/>
                    <a:pt x="204180" y="141751"/>
                    <a:pt x="204528" y="141575"/>
                  </a:cubicBezTo>
                  <a:cubicBezTo>
                    <a:pt x="204760" y="141519"/>
                    <a:pt x="204992" y="141343"/>
                    <a:pt x="205224" y="141227"/>
                  </a:cubicBezTo>
                  <a:cubicBezTo>
                    <a:pt x="205572" y="140995"/>
                    <a:pt x="205920" y="140763"/>
                    <a:pt x="206213" y="140530"/>
                  </a:cubicBezTo>
                  <a:lnTo>
                    <a:pt x="206213" y="140530"/>
                  </a:lnTo>
                  <a:cubicBezTo>
                    <a:pt x="205865" y="140707"/>
                    <a:pt x="205517" y="140823"/>
                    <a:pt x="205108" y="140879"/>
                  </a:cubicBezTo>
                  <a:cubicBezTo>
                    <a:pt x="204876" y="141055"/>
                    <a:pt x="204588" y="141171"/>
                    <a:pt x="204356" y="141343"/>
                  </a:cubicBezTo>
                  <a:cubicBezTo>
                    <a:pt x="204240" y="141343"/>
                    <a:pt x="204124" y="141403"/>
                    <a:pt x="204064" y="141459"/>
                  </a:cubicBezTo>
                  <a:cubicBezTo>
                    <a:pt x="203832" y="141519"/>
                    <a:pt x="203660" y="141575"/>
                    <a:pt x="203428" y="141635"/>
                  </a:cubicBezTo>
                  <a:cubicBezTo>
                    <a:pt x="203251" y="141691"/>
                    <a:pt x="203080" y="141691"/>
                    <a:pt x="202903" y="141751"/>
                  </a:cubicBezTo>
                  <a:cubicBezTo>
                    <a:pt x="202787" y="141751"/>
                    <a:pt x="202616" y="141807"/>
                    <a:pt x="202439" y="141807"/>
                  </a:cubicBezTo>
                  <a:cubicBezTo>
                    <a:pt x="202267" y="141867"/>
                    <a:pt x="202035" y="141867"/>
                    <a:pt x="201859" y="141867"/>
                  </a:cubicBezTo>
                  <a:lnTo>
                    <a:pt x="201455" y="141867"/>
                  </a:lnTo>
                  <a:cubicBezTo>
                    <a:pt x="201223" y="141867"/>
                    <a:pt x="200991" y="141867"/>
                    <a:pt x="200759" y="141807"/>
                  </a:cubicBezTo>
                  <a:cubicBezTo>
                    <a:pt x="200643" y="141807"/>
                    <a:pt x="200527" y="141807"/>
                    <a:pt x="200411" y="141751"/>
                  </a:cubicBezTo>
                  <a:cubicBezTo>
                    <a:pt x="200002" y="141691"/>
                    <a:pt x="199538" y="141635"/>
                    <a:pt x="199074" y="141519"/>
                  </a:cubicBezTo>
                  <a:cubicBezTo>
                    <a:pt x="197217" y="140995"/>
                    <a:pt x="195476" y="140011"/>
                    <a:pt x="193912" y="138618"/>
                  </a:cubicBezTo>
                  <a:cubicBezTo>
                    <a:pt x="191127" y="136237"/>
                    <a:pt x="188690" y="132700"/>
                    <a:pt x="186601" y="128406"/>
                  </a:cubicBezTo>
                  <a:cubicBezTo>
                    <a:pt x="183468" y="121963"/>
                    <a:pt x="180915" y="113900"/>
                    <a:pt x="178650" y="105601"/>
                  </a:cubicBezTo>
                  <a:cubicBezTo>
                    <a:pt x="176445" y="97362"/>
                    <a:pt x="174417" y="88951"/>
                    <a:pt x="172212" y="81872"/>
                  </a:cubicBezTo>
                  <a:cubicBezTo>
                    <a:pt x="170295" y="75777"/>
                    <a:pt x="169078" y="72180"/>
                    <a:pt x="167918" y="69163"/>
                  </a:cubicBezTo>
                  <a:lnTo>
                    <a:pt x="167742" y="68815"/>
                  </a:lnTo>
                  <a:cubicBezTo>
                    <a:pt x="167742" y="68759"/>
                    <a:pt x="167742" y="68699"/>
                    <a:pt x="167686" y="68643"/>
                  </a:cubicBezTo>
                  <a:cubicBezTo>
                    <a:pt x="167393" y="68118"/>
                    <a:pt x="167045" y="67654"/>
                    <a:pt x="166758" y="671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7" name="Google Shape;47;p5"/>
            <p:cNvSpPr/>
            <p:nvPr/>
          </p:nvSpPr>
          <p:spPr>
            <a:xfrm>
              <a:off x="319350" y="1194600"/>
              <a:ext cx="7058475" cy="3475575"/>
            </a:xfrm>
            <a:custGeom>
              <a:avLst/>
              <a:gdLst/>
              <a:ahLst/>
              <a:cxnLst/>
              <a:rect l="l" t="t" r="r" b="b"/>
              <a:pathLst>
                <a:path w="282339" h="139023" extrusionOk="0">
                  <a:moveTo>
                    <a:pt x="137862" y="10329"/>
                  </a:moveTo>
                  <a:cubicBezTo>
                    <a:pt x="137690" y="10389"/>
                    <a:pt x="137574" y="10505"/>
                    <a:pt x="137398" y="10621"/>
                  </a:cubicBezTo>
                  <a:cubicBezTo>
                    <a:pt x="137514" y="10561"/>
                    <a:pt x="137574" y="10561"/>
                    <a:pt x="137690" y="10505"/>
                  </a:cubicBezTo>
                  <a:lnTo>
                    <a:pt x="137862" y="10329"/>
                  </a:lnTo>
                  <a:close/>
                  <a:moveTo>
                    <a:pt x="137226" y="11025"/>
                  </a:moveTo>
                  <a:cubicBezTo>
                    <a:pt x="137050" y="11141"/>
                    <a:pt x="136878" y="11202"/>
                    <a:pt x="136702" y="11318"/>
                  </a:cubicBezTo>
                  <a:cubicBezTo>
                    <a:pt x="136657" y="11363"/>
                    <a:pt x="136609" y="11411"/>
                    <a:pt x="136562" y="11489"/>
                  </a:cubicBezTo>
                  <a:lnTo>
                    <a:pt x="136562" y="11489"/>
                  </a:lnTo>
                  <a:cubicBezTo>
                    <a:pt x="136717" y="11482"/>
                    <a:pt x="136825" y="11430"/>
                    <a:pt x="136934" y="11373"/>
                  </a:cubicBezTo>
                  <a:cubicBezTo>
                    <a:pt x="136994" y="11373"/>
                    <a:pt x="136994" y="11373"/>
                    <a:pt x="136994" y="11318"/>
                  </a:cubicBezTo>
                  <a:cubicBezTo>
                    <a:pt x="137110" y="11202"/>
                    <a:pt x="137166" y="11141"/>
                    <a:pt x="137226" y="11025"/>
                  </a:cubicBezTo>
                  <a:close/>
                  <a:moveTo>
                    <a:pt x="136562" y="11489"/>
                  </a:moveTo>
                  <a:cubicBezTo>
                    <a:pt x="136552" y="11489"/>
                    <a:pt x="136541" y="11489"/>
                    <a:pt x="136530" y="11489"/>
                  </a:cubicBezTo>
                  <a:lnTo>
                    <a:pt x="136530" y="11550"/>
                  </a:lnTo>
                  <a:cubicBezTo>
                    <a:pt x="136541" y="11527"/>
                    <a:pt x="136551" y="11507"/>
                    <a:pt x="136562" y="11489"/>
                  </a:cubicBezTo>
                  <a:close/>
                  <a:moveTo>
                    <a:pt x="136646" y="11837"/>
                  </a:moveTo>
                  <a:lnTo>
                    <a:pt x="136646" y="11837"/>
                  </a:lnTo>
                  <a:cubicBezTo>
                    <a:pt x="136470" y="11898"/>
                    <a:pt x="136237" y="11954"/>
                    <a:pt x="136066" y="12014"/>
                  </a:cubicBezTo>
                  <a:cubicBezTo>
                    <a:pt x="136066" y="12070"/>
                    <a:pt x="136005" y="12130"/>
                    <a:pt x="136005" y="12130"/>
                  </a:cubicBezTo>
                  <a:cubicBezTo>
                    <a:pt x="135950" y="12246"/>
                    <a:pt x="135889" y="12302"/>
                    <a:pt x="135834" y="12418"/>
                  </a:cubicBezTo>
                  <a:cubicBezTo>
                    <a:pt x="135950" y="12362"/>
                    <a:pt x="136121" y="12362"/>
                    <a:pt x="136298" y="12302"/>
                  </a:cubicBezTo>
                  <a:cubicBezTo>
                    <a:pt x="136414" y="12130"/>
                    <a:pt x="136530" y="12014"/>
                    <a:pt x="136646" y="11837"/>
                  </a:cubicBezTo>
                  <a:close/>
                  <a:moveTo>
                    <a:pt x="136005" y="12710"/>
                  </a:moveTo>
                  <a:cubicBezTo>
                    <a:pt x="135834" y="12710"/>
                    <a:pt x="135718" y="12766"/>
                    <a:pt x="135541" y="12826"/>
                  </a:cubicBezTo>
                  <a:lnTo>
                    <a:pt x="135193" y="13346"/>
                  </a:lnTo>
                  <a:cubicBezTo>
                    <a:pt x="135369" y="13290"/>
                    <a:pt x="135486" y="13290"/>
                    <a:pt x="135602" y="13290"/>
                  </a:cubicBezTo>
                  <a:cubicBezTo>
                    <a:pt x="135773" y="13114"/>
                    <a:pt x="135889" y="12882"/>
                    <a:pt x="136005" y="12710"/>
                  </a:cubicBezTo>
                  <a:close/>
                  <a:moveTo>
                    <a:pt x="135425" y="13638"/>
                  </a:moveTo>
                  <a:cubicBezTo>
                    <a:pt x="135253" y="13638"/>
                    <a:pt x="135137" y="13638"/>
                    <a:pt x="134961" y="13694"/>
                  </a:cubicBezTo>
                  <a:cubicBezTo>
                    <a:pt x="134845" y="13871"/>
                    <a:pt x="134729" y="14103"/>
                    <a:pt x="134613" y="14335"/>
                  </a:cubicBezTo>
                  <a:lnTo>
                    <a:pt x="134961" y="14335"/>
                  </a:lnTo>
                  <a:cubicBezTo>
                    <a:pt x="135137" y="14103"/>
                    <a:pt x="135253" y="13871"/>
                    <a:pt x="135425" y="13638"/>
                  </a:cubicBezTo>
                  <a:close/>
                  <a:moveTo>
                    <a:pt x="134381" y="14623"/>
                  </a:moveTo>
                  <a:cubicBezTo>
                    <a:pt x="134325" y="14799"/>
                    <a:pt x="134209" y="14971"/>
                    <a:pt x="134149" y="15087"/>
                  </a:cubicBezTo>
                  <a:cubicBezTo>
                    <a:pt x="134093" y="15203"/>
                    <a:pt x="134033" y="15319"/>
                    <a:pt x="133977" y="15379"/>
                  </a:cubicBezTo>
                  <a:cubicBezTo>
                    <a:pt x="134093" y="15379"/>
                    <a:pt x="134209" y="15435"/>
                    <a:pt x="134325" y="15435"/>
                  </a:cubicBezTo>
                  <a:cubicBezTo>
                    <a:pt x="134497" y="15203"/>
                    <a:pt x="134613" y="14915"/>
                    <a:pt x="134789" y="14683"/>
                  </a:cubicBezTo>
                  <a:cubicBezTo>
                    <a:pt x="134673" y="14623"/>
                    <a:pt x="134613" y="14623"/>
                    <a:pt x="134497" y="14623"/>
                  </a:cubicBezTo>
                  <a:close/>
                  <a:moveTo>
                    <a:pt x="133801" y="15667"/>
                  </a:moveTo>
                  <a:cubicBezTo>
                    <a:pt x="133629" y="15959"/>
                    <a:pt x="133513" y="16247"/>
                    <a:pt x="133336" y="16540"/>
                  </a:cubicBezTo>
                  <a:cubicBezTo>
                    <a:pt x="133452" y="16595"/>
                    <a:pt x="133568" y="16595"/>
                    <a:pt x="133629" y="16656"/>
                  </a:cubicBezTo>
                  <a:lnTo>
                    <a:pt x="134149" y="15783"/>
                  </a:lnTo>
                  <a:cubicBezTo>
                    <a:pt x="134033" y="15727"/>
                    <a:pt x="133917" y="15727"/>
                    <a:pt x="133801" y="15667"/>
                  </a:cubicBezTo>
                  <a:close/>
                  <a:moveTo>
                    <a:pt x="133165" y="16827"/>
                  </a:moveTo>
                  <a:cubicBezTo>
                    <a:pt x="132988" y="17176"/>
                    <a:pt x="132872" y="17468"/>
                    <a:pt x="132700" y="17816"/>
                  </a:cubicBezTo>
                  <a:cubicBezTo>
                    <a:pt x="132756" y="17816"/>
                    <a:pt x="132872" y="17872"/>
                    <a:pt x="132988" y="17932"/>
                  </a:cubicBezTo>
                  <a:cubicBezTo>
                    <a:pt x="133165" y="17640"/>
                    <a:pt x="133336" y="17292"/>
                    <a:pt x="133513" y="16943"/>
                  </a:cubicBezTo>
                  <a:cubicBezTo>
                    <a:pt x="133397" y="16888"/>
                    <a:pt x="133281" y="16888"/>
                    <a:pt x="133165" y="16827"/>
                  </a:cubicBezTo>
                  <a:close/>
                  <a:moveTo>
                    <a:pt x="132524" y="18104"/>
                  </a:moveTo>
                  <a:lnTo>
                    <a:pt x="132004" y="19148"/>
                  </a:lnTo>
                  <a:cubicBezTo>
                    <a:pt x="132120" y="19209"/>
                    <a:pt x="132176" y="19264"/>
                    <a:pt x="132292" y="19325"/>
                  </a:cubicBezTo>
                  <a:lnTo>
                    <a:pt x="132816" y="18280"/>
                  </a:lnTo>
                  <a:cubicBezTo>
                    <a:pt x="132816" y="18220"/>
                    <a:pt x="132756" y="18220"/>
                    <a:pt x="132756" y="18220"/>
                  </a:cubicBezTo>
                  <a:cubicBezTo>
                    <a:pt x="132700" y="18164"/>
                    <a:pt x="132584" y="18104"/>
                    <a:pt x="132524" y="18104"/>
                  </a:cubicBezTo>
                  <a:close/>
                  <a:moveTo>
                    <a:pt x="131828" y="19441"/>
                  </a:moveTo>
                  <a:cubicBezTo>
                    <a:pt x="131656" y="19789"/>
                    <a:pt x="131480" y="20193"/>
                    <a:pt x="131308" y="20541"/>
                  </a:cubicBezTo>
                  <a:cubicBezTo>
                    <a:pt x="131364" y="20657"/>
                    <a:pt x="131480" y="20717"/>
                    <a:pt x="131540" y="20833"/>
                  </a:cubicBezTo>
                  <a:cubicBezTo>
                    <a:pt x="131772" y="20425"/>
                    <a:pt x="131944" y="20021"/>
                    <a:pt x="132120" y="19673"/>
                  </a:cubicBezTo>
                  <a:cubicBezTo>
                    <a:pt x="132060" y="19557"/>
                    <a:pt x="131944" y="19496"/>
                    <a:pt x="131828" y="19441"/>
                  </a:cubicBezTo>
                  <a:close/>
                  <a:moveTo>
                    <a:pt x="131131" y="20889"/>
                  </a:moveTo>
                  <a:lnTo>
                    <a:pt x="130612" y="22110"/>
                  </a:lnTo>
                  <a:cubicBezTo>
                    <a:pt x="130667" y="22226"/>
                    <a:pt x="130728" y="22282"/>
                    <a:pt x="130783" y="22398"/>
                  </a:cubicBezTo>
                  <a:cubicBezTo>
                    <a:pt x="131015" y="21994"/>
                    <a:pt x="131192" y="21646"/>
                    <a:pt x="131364" y="21237"/>
                  </a:cubicBezTo>
                  <a:cubicBezTo>
                    <a:pt x="131364" y="21181"/>
                    <a:pt x="131364" y="21181"/>
                    <a:pt x="131424" y="21121"/>
                  </a:cubicBezTo>
                  <a:cubicBezTo>
                    <a:pt x="131308" y="21065"/>
                    <a:pt x="131248" y="20949"/>
                    <a:pt x="131131" y="20889"/>
                  </a:cubicBezTo>
                  <a:close/>
                  <a:moveTo>
                    <a:pt x="130435" y="22458"/>
                  </a:moveTo>
                  <a:cubicBezTo>
                    <a:pt x="130203" y="22862"/>
                    <a:pt x="130031" y="23270"/>
                    <a:pt x="129855" y="23734"/>
                  </a:cubicBezTo>
                  <a:lnTo>
                    <a:pt x="130031" y="24083"/>
                  </a:lnTo>
                  <a:cubicBezTo>
                    <a:pt x="130263" y="23618"/>
                    <a:pt x="130435" y="23210"/>
                    <a:pt x="130667" y="22746"/>
                  </a:cubicBezTo>
                  <a:cubicBezTo>
                    <a:pt x="130551" y="22630"/>
                    <a:pt x="130496" y="22514"/>
                    <a:pt x="130435" y="22458"/>
                  </a:cubicBezTo>
                  <a:close/>
                  <a:moveTo>
                    <a:pt x="129683" y="24083"/>
                  </a:moveTo>
                  <a:cubicBezTo>
                    <a:pt x="129451" y="24547"/>
                    <a:pt x="129275" y="25011"/>
                    <a:pt x="129043" y="25475"/>
                  </a:cubicBezTo>
                  <a:lnTo>
                    <a:pt x="129219" y="25823"/>
                  </a:lnTo>
                  <a:cubicBezTo>
                    <a:pt x="129451" y="25359"/>
                    <a:pt x="129683" y="24895"/>
                    <a:pt x="129855" y="24431"/>
                  </a:cubicBezTo>
                  <a:lnTo>
                    <a:pt x="129683" y="24083"/>
                  </a:lnTo>
                  <a:close/>
                  <a:moveTo>
                    <a:pt x="128871" y="25823"/>
                  </a:moveTo>
                  <a:cubicBezTo>
                    <a:pt x="128639" y="26343"/>
                    <a:pt x="128462" y="26807"/>
                    <a:pt x="128230" y="27271"/>
                  </a:cubicBezTo>
                  <a:cubicBezTo>
                    <a:pt x="128291" y="27387"/>
                    <a:pt x="128346" y="27564"/>
                    <a:pt x="128407" y="27680"/>
                  </a:cubicBezTo>
                  <a:cubicBezTo>
                    <a:pt x="128639" y="27216"/>
                    <a:pt x="128871" y="26752"/>
                    <a:pt x="129043" y="26227"/>
                  </a:cubicBezTo>
                  <a:cubicBezTo>
                    <a:pt x="128987" y="26111"/>
                    <a:pt x="128927" y="25995"/>
                    <a:pt x="128871" y="25823"/>
                  </a:cubicBezTo>
                  <a:close/>
                  <a:moveTo>
                    <a:pt x="128059" y="27680"/>
                  </a:moveTo>
                  <a:cubicBezTo>
                    <a:pt x="127882" y="27968"/>
                    <a:pt x="127766" y="28316"/>
                    <a:pt x="127650" y="28608"/>
                  </a:cubicBezTo>
                  <a:cubicBezTo>
                    <a:pt x="127534" y="28780"/>
                    <a:pt x="127478" y="28956"/>
                    <a:pt x="127362" y="29128"/>
                  </a:cubicBezTo>
                  <a:cubicBezTo>
                    <a:pt x="127418" y="29305"/>
                    <a:pt x="127478" y="29476"/>
                    <a:pt x="127534" y="29592"/>
                  </a:cubicBezTo>
                  <a:cubicBezTo>
                    <a:pt x="127766" y="29128"/>
                    <a:pt x="127998" y="28608"/>
                    <a:pt x="128230" y="28144"/>
                  </a:cubicBezTo>
                  <a:cubicBezTo>
                    <a:pt x="128175" y="27968"/>
                    <a:pt x="128114" y="27852"/>
                    <a:pt x="128059" y="27680"/>
                  </a:cubicBezTo>
                  <a:close/>
                  <a:moveTo>
                    <a:pt x="127186" y="29592"/>
                  </a:moveTo>
                  <a:cubicBezTo>
                    <a:pt x="126954" y="30117"/>
                    <a:pt x="126722" y="30581"/>
                    <a:pt x="126490" y="31101"/>
                  </a:cubicBezTo>
                  <a:lnTo>
                    <a:pt x="126666" y="31625"/>
                  </a:lnTo>
                  <a:lnTo>
                    <a:pt x="127362" y="30057"/>
                  </a:lnTo>
                  <a:cubicBezTo>
                    <a:pt x="127302" y="29885"/>
                    <a:pt x="127246" y="29769"/>
                    <a:pt x="127186" y="29592"/>
                  </a:cubicBezTo>
                  <a:close/>
                  <a:moveTo>
                    <a:pt x="126318" y="31565"/>
                  </a:moveTo>
                  <a:cubicBezTo>
                    <a:pt x="126086" y="32090"/>
                    <a:pt x="125793" y="32610"/>
                    <a:pt x="125561" y="33134"/>
                  </a:cubicBezTo>
                  <a:lnTo>
                    <a:pt x="125738" y="33654"/>
                  </a:lnTo>
                  <a:lnTo>
                    <a:pt x="126434" y="32090"/>
                  </a:lnTo>
                  <a:cubicBezTo>
                    <a:pt x="126374" y="31913"/>
                    <a:pt x="126318" y="31741"/>
                    <a:pt x="126318" y="31565"/>
                  </a:cubicBezTo>
                  <a:close/>
                  <a:moveTo>
                    <a:pt x="125329" y="33598"/>
                  </a:moveTo>
                  <a:lnTo>
                    <a:pt x="124633" y="35162"/>
                  </a:lnTo>
                  <a:cubicBezTo>
                    <a:pt x="124693" y="35339"/>
                    <a:pt x="124693" y="35511"/>
                    <a:pt x="124749" y="35687"/>
                  </a:cubicBezTo>
                  <a:cubicBezTo>
                    <a:pt x="124981" y="35162"/>
                    <a:pt x="125213" y="34643"/>
                    <a:pt x="125506" y="34118"/>
                  </a:cubicBezTo>
                  <a:lnTo>
                    <a:pt x="125329" y="33598"/>
                  </a:lnTo>
                  <a:close/>
                  <a:moveTo>
                    <a:pt x="124401" y="35627"/>
                  </a:moveTo>
                  <a:cubicBezTo>
                    <a:pt x="124169" y="36151"/>
                    <a:pt x="123881" y="36671"/>
                    <a:pt x="123649" y="37196"/>
                  </a:cubicBezTo>
                  <a:cubicBezTo>
                    <a:pt x="123705" y="37367"/>
                    <a:pt x="123705" y="37544"/>
                    <a:pt x="123765" y="37776"/>
                  </a:cubicBezTo>
                  <a:cubicBezTo>
                    <a:pt x="123997" y="37251"/>
                    <a:pt x="124229" y="36731"/>
                    <a:pt x="124517" y="36207"/>
                  </a:cubicBezTo>
                  <a:cubicBezTo>
                    <a:pt x="124461" y="36035"/>
                    <a:pt x="124401" y="35803"/>
                    <a:pt x="124401" y="35627"/>
                  </a:cubicBezTo>
                  <a:close/>
                  <a:moveTo>
                    <a:pt x="123417" y="37715"/>
                  </a:moveTo>
                  <a:cubicBezTo>
                    <a:pt x="123124" y="38180"/>
                    <a:pt x="122892" y="38704"/>
                    <a:pt x="122604" y="39224"/>
                  </a:cubicBezTo>
                  <a:cubicBezTo>
                    <a:pt x="122660" y="39400"/>
                    <a:pt x="122660" y="39572"/>
                    <a:pt x="122721" y="39804"/>
                  </a:cubicBezTo>
                  <a:cubicBezTo>
                    <a:pt x="122953" y="39284"/>
                    <a:pt x="123240" y="38760"/>
                    <a:pt x="123472" y="38240"/>
                  </a:cubicBezTo>
                  <a:lnTo>
                    <a:pt x="123472" y="38180"/>
                  </a:lnTo>
                  <a:cubicBezTo>
                    <a:pt x="123472" y="38008"/>
                    <a:pt x="123417" y="37832"/>
                    <a:pt x="123417" y="37715"/>
                  </a:cubicBezTo>
                  <a:close/>
                  <a:moveTo>
                    <a:pt x="122372" y="39749"/>
                  </a:moveTo>
                  <a:cubicBezTo>
                    <a:pt x="122080" y="40213"/>
                    <a:pt x="121848" y="40733"/>
                    <a:pt x="121560" y="41197"/>
                  </a:cubicBezTo>
                  <a:cubicBezTo>
                    <a:pt x="121616" y="41373"/>
                    <a:pt x="121616" y="41605"/>
                    <a:pt x="121676" y="41777"/>
                  </a:cubicBezTo>
                  <a:cubicBezTo>
                    <a:pt x="121908" y="41257"/>
                    <a:pt x="122196" y="40793"/>
                    <a:pt x="122428" y="40268"/>
                  </a:cubicBezTo>
                  <a:cubicBezTo>
                    <a:pt x="122428" y="40097"/>
                    <a:pt x="122372" y="39920"/>
                    <a:pt x="122372" y="39749"/>
                  </a:cubicBezTo>
                  <a:close/>
                  <a:moveTo>
                    <a:pt x="121328" y="41721"/>
                  </a:moveTo>
                  <a:cubicBezTo>
                    <a:pt x="121036" y="42186"/>
                    <a:pt x="120803" y="42650"/>
                    <a:pt x="120516" y="43114"/>
                  </a:cubicBezTo>
                  <a:cubicBezTo>
                    <a:pt x="120516" y="43286"/>
                    <a:pt x="120571" y="43518"/>
                    <a:pt x="120571" y="43694"/>
                  </a:cubicBezTo>
                  <a:cubicBezTo>
                    <a:pt x="120571" y="43634"/>
                    <a:pt x="120632" y="43578"/>
                    <a:pt x="120632" y="43578"/>
                  </a:cubicBezTo>
                  <a:cubicBezTo>
                    <a:pt x="120864" y="43114"/>
                    <a:pt x="121152" y="42705"/>
                    <a:pt x="121384" y="42241"/>
                  </a:cubicBezTo>
                  <a:cubicBezTo>
                    <a:pt x="121328" y="42069"/>
                    <a:pt x="121328" y="41893"/>
                    <a:pt x="121328" y="41721"/>
                  </a:cubicBezTo>
                  <a:close/>
                  <a:moveTo>
                    <a:pt x="30116" y="1"/>
                  </a:moveTo>
                  <a:cubicBezTo>
                    <a:pt x="29884" y="1"/>
                    <a:pt x="29652" y="1"/>
                    <a:pt x="29420" y="61"/>
                  </a:cubicBezTo>
                  <a:cubicBezTo>
                    <a:pt x="26807" y="61"/>
                    <a:pt x="24370" y="758"/>
                    <a:pt x="22165" y="1974"/>
                  </a:cubicBezTo>
                  <a:cubicBezTo>
                    <a:pt x="18280" y="4062"/>
                    <a:pt x="14914" y="7604"/>
                    <a:pt x="12129" y="11782"/>
                  </a:cubicBezTo>
                  <a:cubicBezTo>
                    <a:pt x="7891" y="18048"/>
                    <a:pt x="4874" y="25707"/>
                    <a:pt x="2901" y="31741"/>
                  </a:cubicBezTo>
                  <a:cubicBezTo>
                    <a:pt x="929" y="37832"/>
                    <a:pt x="0" y="42357"/>
                    <a:pt x="0" y="42357"/>
                  </a:cubicBezTo>
                  <a:lnTo>
                    <a:pt x="348" y="42418"/>
                  </a:lnTo>
                  <a:lnTo>
                    <a:pt x="348" y="42302"/>
                  </a:lnTo>
                  <a:cubicBezTo>
                    <a:pt x="641" y="41081"/>
                    <a:pt x="2901" y="30637"/>
                    <a:pt x="7659" y="20541"/>
                  </a:cubicBezTo>
                  <a:cubicBezTo>
                    <a:pt x="10041" y="15435"/>
                    <a:pt x="12997" y="10445"/>
                    <a:pt x="16595" y="6676"/>
                  </a:cubicBezTo>
                  <a:cubicBezTo>
                    <a:pt x="18451" y="4819"/>
                    <a:pt x="20369" y="3250"/>
                    <a:pt x="22513" y="2150"/>
                  </a:cubicBezTo>
                  <a:cubicBezTo>
                    <a:pt x="24662" y="1045"/>
                    <a:pt x="26923" y="409"/>
                    <a:pt x="29420" y="349"/>
                  </a:cubicBezTo>
                  <a:lnTo>
                    <a:pt x="30116" y="349"/>
                  </a:lnTo>
                  <a:cubicBezTo>
                    <a:pt x="36322" y="349"/>
                    <a:pt x="41257" y="1918"/>
                    <a:pt x="45202" y="4587"/>
                  </a:cubicBezTo>
                  <a:cubicBezTo>
                    <a:pt x="48684" y="6908"/>
                    <a:pt x="51408" y="10157"/>
                    <a:pt x="53558" y="14042"/>
                  </a:cubicBezTo>
                  <a:cubicBezTo>
                    <a:pt x="57271" y="20833"/>
                    <a:pt x="59299" y="29653"/>
                    <a:pt x="60520" y="39052"/>
                  </a:cubicBezTo>
                  <a:cubicBezTo>
                    <a:pt x="60868" y="41893"/>
                    <a:pt x="61156" y="44794"/>
                    <a:pt x="61388" y="47756"/>
                  </a:cubicBezTo>
                  <a:cubicBezTo>
                    <a:pt x="61504" y="47756"/>
                    <a:pt x="61620" y="47811"/>
                    <a:pt x="61736" y="47872"/>
                  </a:cubicBezTo>
                  <a:cubicBezTo>
                    <a:pt x="61681" y="46711"/>
                    <a:pt x="61565" y="45490"/>
                    <a:pt x="61449" y="44330"/>
                  </a:cubicBezTo>
                  <a:cubicBezTo>
                    <a:pt x="60288" y="32726"/>
                    <a:pt x="58255" y="21701"/>
                    <a:pt x="53613" y="13522"/>
                  </a:cubicBezTo>
                  <a:cubicBezTo>
                    <a:pt x="51292" y="9401"/>
                    <a:pt x="48275" y="6035"/>
                    <a:pt x="44446" y="3714"/>
                  </a:cubicBezTo>
                  <a:cubicBezTo>
                    <a:pt x="40616" y="1338"/>
                    <a:pt x="35858" y="1"/>
                    <a:pt x="30116" y="1"/>
                  </a:cubicBezTo>
                  <a:close/>
                  <a:moveTo>
                    <a:pt x="61504" y="48452"/>
                  </a:moveTo>
                  <a:cubicBezTo>
                    <a:pt x="61620" y="48508"/>
                    <a:pt x="61736" y="48568"/>
                    <a:pt x="61852" y="48684"/>
                  </a:cubicBezTo>
                  <a:cubicBezTo>
                    <a:pt x="61797" y="48624"/>
                    <a:pt x="61797" y="48568"/>
                    <a:pt x="61797" y="48508"/>
                  </a:cubicBezTo>
                  <a:cubicBezTo>
                    <a:pt x="61736" y="48508"/>
                    <a:pt x="61620" y="48452"/>
                    <a:pt x="61504" y="48452"/>
                  </a:cubicBezTo>
                  <a:close/>
                  <a:moveTo>
                    <a:pt x="61504" y="48856"/>
                  </a:moveTo>
                  <a:lnTo>
                    <a:pt x="61504" y="48972"/>
                  </a:lnTo>
                  <a:lnTo>
                    <a:pt x="61681" y="48972"/>
                  </a:lnTo>
                  <a:cubicBezTo>
                    <a:pt x="61620" y="48916"/>
                    <a:pt x="61565" y="48856"/>
                    <a:pt x="61504" y="48856"/>
                  </a:cubicBezTo>
                  <a:close/>
                  <a:moveTo>
                    <a:pt x="61565" y="49320"/>
                  </a:moveTo>
                  <a:lnTo>
                    <a:pt x="61565" y="49436"/>
                  </a:lnTo>
                  <a:cubicBezTo>
                    <a:pt x="61681" y="49496"/>
                    <a:pt x="61797" y="49612"/>
                    <a:pt x="61913" y="49728"/>
                  </a:cubicBezTo>
                  <a:cubicBezTo>
                    <a:pt x="61913" y="49612"/>
                    <a:pt x="61913" y="49436"/>
                    <a:pt x="61852" y="49320"/>
                  </a:cubicBezTo>
                  <a:close/>
                  <a:moveTo>
                    <a:pt x="61565" y="49900"/>
                  </a:moveTo>
                  <a:cubicBezTo>
                    <a:pt x="61620" y="50077"/>
                    <a:pt x="61620" y="50248"/>
                    <a:pt x="61620" y="50364"/>
                  </a:cubicBezTo>
                  <a:cubicBezTo>
                    <a:pt x="61736" y="50364"/>
                    <a:pt x="61852" y="50309"/>
                    <a:pt x="61968" y="50309"/>
                  </a:cubicBezTo>
                  <a:lnTo>
                    <a:pt x="61968" y="50193"/>
                  </a:lnTo>
                  <a:cubicBezTo>
                    <a:pt x="61852" y="50077"/>
                    <a:pt x="61736" y="50016"/>
                    <a:pt x="61565" y="49900"/>
                  </a:cubicBezTo>
                  <a:close/>
                  <a:moveTo>
                    <a:pt x="61968" y="50657"/>
                  </a:moveTo>
                  <a:cubicBezTo>
                    <a:pt x="61852" y="50657"/>
                    <a:pt x="61736" y="50713"/>
                    <a:pt x="61681" y="50713"/>
                  </a:cubicBezTo>
                  <a:cubicBezTo>
                    <a:pt x="61681" y="51293"/>
                    <a:pt x="61736" y="51873"/>
                    <a:pt x="61797" y="52397"/>
                  </a:cubicBezTo>
                  <a:cubicBezTo>
                    <a:pt x="61852" y="52337"/>
                    <a:pt x="61968" y="52281"/>
                    <a:pt x="62085" y="52221"/>
                  </a:cubicBezTo>
                  <a:cubicBezTo>
                    <a:pt x="62085" y="51701"/>
                    <a:pt x="62029" y="51177"/>
                    <a:pt x="61968" y="50657"/>
                  </a:cubicBezTo>
                  <a:close/>
                  <a:moveTo>
                    <a:pt x="62145" y="52569"/>
                  </a:moveTo>
                  <a:lnTo>
                    <a:pt x="61797" y="52746"/>
                  </a:lnTo>
                  <a:cubicBezTo>
                    <a:pt x="61852" y="53558"/>
                    <a:pt x="61913" y="54310"/>
                    <a:pt x="61968" y="55067"/>
                  </a:cubicBezTo>
                  <a:lnTo>
                    <a:pt x="62261" y="54774"/>
                  </a:lnTo>
                  <a:cubicBezTo>
                    <a:pt x="62201" y="54078"/>
                    <a:pt x="62201" y="53326"/>
                    <a:pt x="62145" y="52569"/>
                  </a:cubicBezTo>
                  <a:close/>
                  <a:moveTo>
                    <a:pt x="62317" y="55183"/>
                  </a:moveTo>
                  <a:cubicBezTo>
                    <a:pt x="62201" y="55299"/>
                    <a:pt x="62085" y="55354"/>
                    <a:pt x="61968" y="55470"/>
                  </a:cubicBezTo>
                  <a:cubicBezTo>
                    <a:pt x="62029" y="56575"/>
                    <a:pt x="62145" y="57620"/>
                    <a:pt x="62201" y="58664"/>
                  </a:cubicBezTo>
                  <a:cubicBezTo>
                    <a:pt x="62261" y="58548"/>
                    <a:pt x="62377" y="58371"/>
                    <a:pt x="62493" y="58255"/>
                  </a:cubicBezTo>
                  <a:cubicBezTo>
                    <a:pt x="62433" y="57211"/>
                    <a:pt x="62377" y="56227"/>
                    <a:pt x="62317" y="55183"/>
                  </a:cubicBezTo>
                  <a:close/>
                  <a:moveTo>
                    <a:pt x="142448" y="7196"/>
                  </a:moveTo>
                  <a:cubicBezTo>
                    <a:pt x="142272" y="7256"/>
                    <a:pt x="142156" y="7256"/>
                    <a:pt x="141984" y="7312"/>
                  </a:cubicBezTo>
                  <a:cubicBezTo>
                    <a:pt x="141868" y="7312"/>
                    <a:pt x="141752" y="7372"/>
                    <a:pt x="141576" y="7372"/>
                  </a:cubicBezTo>
                  <a:cubicBezTo>
                    <a:pt x="141520" y="7428"/>
                    <a:pt x="141404" y="7428"/>
                    <a:pt x="141343" y="7488"/>
                  </a:cubicBezTo>
                  <a:lnTo>
                    <a:pt x="141172" y="7488"/>
                  </a:lnTo>
                  <a:cubicBezTo>
                    <a:pt x="141111" y="7544"/>
                    <a:pt x="141056" y="7544"/>
                    <a:pt x="140995" y="7604"/>
                  </a:cubicBezTo>
                  <a:cubicBezTo>
                    <a:pt x="140475" y="7776"/>
                    <a:pt x="139895" y="8068"/>
                    <a:pt x="139371" y="8472"/>
                  </a:cubicBezTo>
                  <a:cubicBezTo>
                    <a:pt x="139139" y="8649"/>
                    <a:pt x="138851" y="8881"/>
                    <a:pt x="138558" y="9168"/>
                  </a:cubicBezTo>
                  <a:cubicBezTo>
                    <a:pt x="138442" y="9229"/>
                    <a:pt x="138326" y="9345"/>
                    <a:pt x="138271" y="9461"/>
                  </a:cubicBezTo>
                  <a:cubicBezTo>
                    <a:pt x="138735" y="9113"/>
                    <a:pt x="139255" y="8820"/>
                    <a:pt x="139835" y="8588"/>
                  </a:cubicBezTo>
                  <a:cubicBezTo>
                    <a:pt x="139951" y="8533"/>
                    <a:pt x="140067" y="8416"/>
                    <a:pt x="140183" y="8356"/>
                  </a:cubicBezTo>
                  <a:cubicBezTo>
                    <a:pt x="140359" y="8240"/>
                    <a:pt x="140531" y="8184"/>
                    <a:pt x="140708" y="8068"/>
                  </a:cubicBezTo>
                  <a:cubicBezTo>
                    <a:pt x="140879" y="8008"/>
                    <a:pt x="141056" y="7952"/>
                    <a:pt x="141227" y="7836"/>
                  </a:cubicBezTo>
                  <a:cubicBezTo>
                    <a:pt x="141288" y="7836"/>
                    <a:pt x="141343" y="7776"/>
                    <a:pt x="141460" y="7776"/>
                  </a:cubicBezTo>
                  <a:cubicBezTo>
                    <a:pt x="141520" y="7776"/>
                    <a:pt x="141576" y="7720"/>
                    <a:pt x="141692" y="7720"/>
                  </a:cubicBezTo>
                  <a:cubicBezTo>
                    <a:pt x="141868" y="7660"/>
                    <a:pt x="141984" y="7604"/>
                    <a:pt x="142156" y="7604"/>
                  </a:cubicBezTo>
                  <a:cubicBezTo>
                    <a:pt x="142504" y="7544"/>
                    <a:pt x="142796" y="7488"/>
                    <a:pt x="143145" y="7488"/>
                  </a:cubicBezTo>
                  <a:cubicBezTo>
                    <a:pt x="143664" y="7488"/>
                    <a:pt x="144189" y="7604"/>
                    <a:pt x="144653" y="7776"/>
                  </a:cubicBezTo>
                  <a:cubicBezTo>
                    <a:pt x="145521" y="8124"/>
                    <a:pt x="146278" y="8820"/>
                    <a:pt x="146974" y="9809"/>
                  </a:cubicBezTo>
                  <a:cubicBezTo>
                    <a:pt x="148134" y="11489"/>
                    <a:pt x="149063" y="14042"/>
                    <a:pt x="149875" y="17176"/>
                  </a:cubicBezTo>
                  <a:cubicBezTo>
                    <a:pt x="151091" y="21817"/>
                    <a:pt x="151964" y="27680"/>
                    <a:pt x="153240" y="33770"/>
                  </a:cubicBezTo>
                  <a:cubicBezTo>
                    <a:pt x="154457" y="39804"/>
                    <a:pt x="156026" y="46071"/>
                    <a:pt x="158518" y="51409"/>
                  </a:cubicBezTo>
                  <a:cubicBezTo>
                    <a:pt x="160375" y="55531"/>
                    <a:pt x="161767" y="58200"/>
                    <a:pt x="162928" y="60112"/>
                  </a:cubicBezTo>
                  <a:cubicBezTo>
                    <a:pt x="162988" y="60228"/>
                    <a:pt x="163044" y="60289"/>
                    <a:pt x="163044" y="60344"/>
                  </a:cubicBezTo>
                  <a:cubicBezTo>
                    <a:pt x="163104" y="60172"/>
                    <a:pt x="163104" y="59996"/>
                    <a:pt x="163160" y="59824"/>
                  </a:cubicBezTo>
                  <a:cubicBezTo>
                    <a:pt x="162000" y="57852"/>
                    <a:pt x="160607" y="55238"/>
                    <a:pt x="158811" y="51293"/>
                  </a:cubicBezTo>
                  <a:cubicBezTo>
                    <a:pt x="156778" y="46943"/>
                    <a:pt x="155385" y="42069"/>
                    <a:pt x="154285" y="37080"/>
                  </a:cubicBezTo>
                  <a:cubicBezTo>
                    <a:pt x="152600" y="29708"/>
                    <a:pt x="151555" y="22226"/>
                    <a:pt x="150107" y="16656"/>
                  </a:cubicBezTo>
                  <a:cubicBezTo>
                    <a:pt x="149351" y="13810"/>
                    <a:pt x="148483" y="11489"/>
                    <a:pt x="147378" y="9809"/>
                  </a:cubicBezTo>
                  <a:cubicBezTo>
                    <a:pt x="146798" y="8997"/>
                    <a:pt x="146217" y="8300"/>
                    <a:pt x="145521" y="7892"/>
                  </a:cubicBezTo>
                  <a:cubicBezTo>
                    <a:pt x="144769" y="7428"/>
                    <a:pt x="144013" y="7196"/>
                    <a:pt x="143145" y="7196"/>
                  </a:cubicBezTo>
                  <a:close/>
                  <a:moveTo>
                    <a:pt x="62549" y="58780"/>
                  </a:moveTo>
                  <a:cubicBezTo>
                    <a:pt x="62433" y="58952"/>
                    <a:pt x="62317" y="59068"/>
                    <a:pt x="62201" y="59244"/>
                  </a:cubicBezTo>
                  <a:cubicBezTo>
                    <a:pt x="62317" y="60924"/>
                    <a:pt x="62433" y="62609"/>
                    <a:pt x="62493" y="64234"/>
                  </a:cubicBezTo>
                  <a:cubicBezTo>
                    <a:pt x="62609" y="63942"/>
                    <a:pt x="62725" y="63654"/>
                    <a:pt x="62781" y="63361"/>
                  </a:cubicBezTo>
                  <a:cubicBezTo>
                    <a:pt x="62725" y="61853"/>
                    <a:pt x="62609" y="60344"/>
                    <a:pt x="62549" y="58780"/>
                  </a:cubicBezTo>
                  <a:close/>
                  <a:moveTo>
                    <a:pt x="62841" y="64290"/>
                  </a:moveTo>
                  <a:cubicBezTo>
                    <a:pt x="62725" y="64582"/>
                    <a:pt x="62665" y="64930"/>
                    <a:pt x="62549" y="65218"/>
                  </a:cubicBezTo>
                  <a:cubicBezTo>
                    <a:pt x="62781" y="68296"/>
                    <a:pt x="62957" y="71252"/>
                    <a:pt x="63189" y="74098"/>
                  </a:cubicBezTo>
                  <a:lnTo>
                    <a:pt x="63361" y="72357"/>
                  </a:lnTo>
                  <a:cubicBezTo>
                    <a:pt x="63245" y="70788"/>
                    <a:pt x="63129" y="69164"/>
                    <a:pt x="63073" y="67539"/>
                  </a:cubicBezTo>
                  <a:cubicBezTo>
                    <a:pt x="62957" y="66439"/>
                    <a:pt x="62897" y="65395"/>
                    <a:pt x="62841" y="64290"/>
                  </a:cubicBezTo>
                  <a:close/>
                  <a:moveTo>
                    <a:pt x="247061" y="41373"/>
                  </a:moveTo>
                  <a:cubicBezTo>
                    <a:pt x="243640" y="41373"/>
                    <a:pt x="240274" y="42009"/>
                    <a:pt x="237313" y="43462"/>
                  </a:cubicBezTo>
                  <a:cubicBezTo>
                    <a:pt x="233600" y="45258"/>
                    <a:pt x="230582" y="48104"/>
                    <a:pt x="228145" y="51701"/>
                  </a:cubicBezTo>
                  <a:cubicBezTo>
                    <a:pt x="223912" y="57968"/>
                    <a:pt x="221299" y="66555"/>
                    <a:pt x="219502" y="75894"/>
                  </a:cubicBezTo>
                  <a:cubicBezTo>
                    <a:pt x="219270" y="77231"/>
                    <a:pt x="219038" y="78508"/>
                    <a:pt x="218806" y="79784"/>
                  </a:cubicBezTo>
                  <a:cubicBezTo>
                    <a:pt x="218922" y="80016"/>
                    <a:pt x="218978" y="80188"/>
                    <a:pt x="219038" y="80364"/>
                  </a:cubicBezTo>
                  <a:cubicBezTo>
                    <a:pt x="219558" y="77287"/>
                    <a:pt x="220138" y="74330"/>
                    <a:pt x="220779" y="71429"/>
                  </a:cubicBezTo>
                  <a:cubicBezTo>
                    <a:pt x="222227" y="65102"/>
                    <a:pt x="224200" y="59244"/>
                    <a:pt x="226869" y="54486"/>
                  </a:cubicBezTo>
                  <a:cubicBezTo>
                    <a:pt x="229538" y="49668"/>
                    <a:pt x="232964" y="45955"/>
                    <a:pt x="237429" y="43750"/>
                  </a:cubicBezTo>
                  <a:cubicBezTo>
                    <a:pt x="240390" y="42302"/>
                    <a:pt x="243640" y="41721"/>
                    <a:pt x="247061" y="41721"/>
                  </a:cubicBezTo>
                  <a:cubicBezTo>
                    <a:pt x="254604" y="41721"/>
                    <a:pt x="262787" y="44794"/>
                    <a:pt x="269341" y="48568"/>
                  </a:cubicBezTo>
                  <a:cubicBezTo>
                    <a:pt x="271778" y="49961"/>
                    <a:pt x="273983" y="51409"/>
                    <a:pt x="275840" y="52862"/>
                  </a:cubicBezTo>
                  <a:cubicBezTo>
                    <a:pt x="277929" y="54370"/>
                    <a:pt x="279670" y="55879"/>
                    <a:pt x="280830" y="57155"/>
                  </a:cubicBezTo>
                  <a:cubicBezTo>
                    <a:pt x="281526" y="57907"/>
                    <a:pt x="282051" y="58664"/>
                    <a:pt x="282339" y="59244"/>
                  </a:cubicBezTo>
                  <a:cubicBezTo>
                    <a:pt x="282051" y="58548"/>
                    <a:pt x="281471" y="57791"/>
                    <a:pt x="280714" y="56923"/>
                  </a:cubicBezTo>
                  <a:cubicBezTo>
                    <a:pt x="279437" y="55415"/>
                    <a:pt x="277581" y="53730"/>
                    <a:pt x="275320" y="52049"/>
                  </a:cubicBezTo>
                  <a:cubicBezTo>
                    <a:pt x="275260" y="51989"/>
                    <a:pt x="275204" y="51933"/>
                    <a:pt x="275144" y="51933"/>
                  </a:cubicBezTo>
                  <a:cubicBezTo>
                    <a:pt x="271607" y="49320"/>
                    <a:pt x="267081" y="46711"/>
                    <a:pt x="262207" y="44678"/>
                  </a:cubicBezTo>
                  <a:cubicBezTo>
                    <a:pt x="257333" y="42705"/>
                    <a:pt x="252051" y="41373"/>
                    <a:pt x="247061" y="41373"/>
                  </a:cubicBezTo>
                  <a:close/>
                  <a:moveTo>
                    <a:pt x="63537" y="74154"/>
                  </a:moveTo>
                  <a:cubicBezTo>
                    <a:pt x="63477" y="74734"/>
                    <a:pt x="63421" y="75374"/>
                    <a:pt x="63361" y="75955"/>
                  </a:cubicBezTo>
                  <a:cubicBezTo>
                    <a:pt x="63477" y="77751"/>
                    <a:pt x="63653" y="79436"/>
                    <a:pt x="63886" y="81116"/>
                  </a:cubicBezTo>
                  <a:cubicBezTo>
                    <a:pt x="63941" y="81873"/>
                    <a:pt x="64057" y="82569"/>
                    <a:pt x="64173" y="83265"/>
                  </a:cubicBezTo>
                  <a:lnTo>
                    <a:pt x="64350" y="82221"/>
                  </a:lnTo>
                  <a:cubicBezTo>
                    <a:pt x="64002" y="79668"/>
                    <a:pt x="63769" y="76939"/>
                    <a:pt x="63537" y="74154"/>
                  </a:cubicBezTo>
                  <a:close/>
                  <a:moveTo>
                    <a:pt x="218746" y="80420"/>
                  </a:moveTo>
                  <a:lnTo>
                    <a:pt x="218226" y="83553"/>
                  </a:lnTo>
                  <a:cubicBezTo>
                    <a:pt x="218342" y="83730"/>
                    <a:pt x="218398" y="83901"/>
                    <a:pt x="218514" y="84133"/>
                  </a:cubicBezTo>
                  <a:cubicBezTo>
                    <a:pt x="218630" y="83033"/>
                    <a:pt x="218806" y="81989"/>
                    <a:pt x="218978" y="80945"/>
                  </a:cubicBezTo>
                  <a:cubicBezTo>
                    <a:pt x="218862" y="80768"/>
                    <a:pt x="218806" y="80596"/>
                    <a:pt x="218746" y="80420"/>
                  </a:cubicBezTo>
                  <a:close/>
                  <a:moveTo>
                    <a:pt x="64521" y="83265"/>
                  </a:moveTo>
                  <a:cubicBezTo>
                    <a:pt x="64405" y="83614"/>
                    <a:pt x="64350" y="83901"/>
                    <a:pt x="64289" y="84194"/>
                  </a:cubicBezTo>
                  <a:cubicBezTo>
                    <a:pt x="64466" y="85470"/>
                    <a:pt x="64698" y="86747"/>
                    <a:pt x="64930" y="87963"/>
                  </a:cubicBezTo>
                  <a:cubicBezTo>
                    <a:pt x="65046" y="87791"/>
                    <a:pt x="65102" y="87559"/>
                    <a:pt x="65162" y="87383"/>
                  </a:cubicBezTo>
                  <a:cubicBezTo>
                    <a:pt x="64930" y="86051"/>
                    <a:pt x="64698" y="84714"/>
                    <a:pt x="64521" y="83265"/>
                  </a:cubicBezTo>
                  <a:close/>
                  <a:moveTo>
                    <a:pt x="218165" y="84133"/>
                  </a:moveTo>
                  <a:cubicBezTo>
                    <a:pt x="217994" y="85238"/>
                    <a:pt x="217817" y="86338"/>
                    <a:pt x="217701" y="87383"/>
                  </a:cubicBezTo>
                  <a:cubicBezTo>
                    <a:pt x="217762" y="87615"/>
                    <a:pt x="217878" y="87791"/>
                    <a:pt x="217933" y="87963"/>
                  </a:cubicBezTo>
                  <a:cubicBezTo>
                    <a:pt x="218110" y="86863"/>
                    <a:pt x="218226" y="85818"/>
                    <a:pt x="218398" y="84714"/>
                  </a:cubicBezTo>
                  <a:cubicBezTo>
                    <a:pt x="218342" y="84542"/>
                    <a:pt x="218226" y="84366"/>
                    <a:pt x="218165" y="84133"/>
                  </a:cubicBezTo>
                  <a:close/>
                  <a:moveTo>
                    <a:pt x="65278" y="87963"/>
                  </a:moveTo>
                  <a:cubicBezTo>
                    <a:pt x="65218" y="88139"/>
                    <a:pt x="65162" y="88311"/>
                    <a:pt x="65046" y="88487"/>
                  </a:cubicBezTo>
                  <a:cubicBezTo>
                    <a:pt x="65218" y="89355"/>
                    <a:pt x="65450" y="90228"/>
                    <a:pt x="65626" y="90980"/>
                  </a:cubicBezTo>
                  <a:cubicBezTo>
                    <a:pt x="65742" y="90924"/>
                    <a:pt x="65798" y="90808"/>
                    <a:pt x="65914" y="90632"/>
                  </a:cubicBezTo>
                  <a:cubicBezTo>
                    <a:pt x="65682" y="89820"/>
                    <a:pt x="65510" y="88891"/>
                    <a:pt x="65278" y="87963"/>
                  </a:cubicBezTo>
                  <a:close/>
                  <a:moveTo>
                    <a:pt x="217646" y="88023"/>
                  </a:moveTo>
                  <a:cubicBezTo>
                    <a:pt x="217469" y="89068"/>
                    <a:pt x="217353" y="90052"/>
                    <a:pt x="217237" y="91096"/>
                  </a:cubicBezTo>
                  <a:cubicBezTo>
                    <a:pt x="217297" y="91273"/>
                    <a:pt x="217414" y="91444"/>
                    <a:pt x="217469" y="91560"/>
                  </a:cubicBezTo>
                  <a:cubicBezTo>
                    <a:pt x="217469" y="91621"/>
                    <a:pt x="217530" y="91621"/>
                    <a:pt x="217530" y="91621"/>
                  </a:cubicBezTo>
                  <a:cubicBezTo>
                    <a:pt x="217646" y="90632"/>
                    <a:pt x="217762" y="89588"/>
                    <a:pt x="217878" y="88543"/>
                  </a:cubicBezTo>
                  <a:cubicBezTo>
                    <a:pt x="217817" y="88371"/>
                    <a:pt x="217701" y="88195"/>
                    <a:pt x="217646" y="88023"/>
                  </a:cubicBezTo>
                  <a:close/>
                  <a:moveTo>
                    <a:pt x="66030" y="91096"/>
                  </a:moveTo>
                  <a:cubicBezTo>
                    <a:pt x="65914" y="91212"/>
                    <a:pt x="65858" y="91328"/>
                    <a:pt x="65742" y="91389"/>
                  </a:cubicBezTo>
                  <a:cubicBezTo>
                    <a:pt x="65914" y="92085"/>
                    <a:pt x="66146" y="92721"/>
                    <a:pt x="66322" y="93301"/>
                  </a:cubicBezTo>
                  <a:cubicBezTo>
                    <a:pt x="66439" y="93245"/>
                    <a:pt x="66494" y="93185"/>
                    <a:pt x="66610" y="93069"/>
                  </a:cubicBezTo>
                  <a:cubicBezTo>
                    <a:pt x="66378" y="92433"/>
                    <a:pt x="66206" y="91792"/>
                    <a:pt x="66030" y="91096"/>
                  </a:cubicBezTo>
                  <a:close/>
                  <a:moveTo>
                    <a:pt x="66726" y="93417"/>
                  </a:moveTo>
                  <a:cubicBezTo>
                    <a:pt x="66610" y="93477"/>
                    <a:pt x="66494" y="93593"/>
                    <a:pt x="66439" y="93649"/>
                  </a:cubicBezTo>
                  <a:cubicBezTo>
                    <a:pt x="66610" y="94174"/>
                    <a:pt x="66787" y="94694"/>
                    <a:pt x="66958" y="95158"/>
                  </a:cubicBezTo>
                  <a:cubicBezTo>
                    <a:pt x="67074" y="95102"/>
                    <a:pt x="67191" y="95042"/>
                    <a:pt x="67251" y="94986"/>
                  </a:cubicBezTo>
                  <a:cubicBezTo>
                    <a:pt x="67074" y="94522"/>
                    <a:pt x="66903" y="93942"/>
                    <a:pt x="66726" y="93417"/>
                  </a:cubicBezTo>
                  <a:close/>
                  <a:moveTo>
                    <a:pt x="217181" y="91676"/>
                  </a:moveTo>
                  <a:lnTo>
                    <a:pt x="216833" y="94810"/>
                  </a:lnTo>
                  <a:cubicBezTo>
                    <a:pt x="216889" y="94986"/>
                    <a:pt x="217005" y="95158"/>
                    <a:pt x="217065" y="95334"/>
                  </a:cubicBezTo>
                  <a:cubicBezTo>
                    <a:pt x="217181" y="94290"/>
                    <a:pt x="217297" y="93245"/>
                    <a:pt x="217414" y="92257"/>
                  </a:cubicBezTo>
                  <a:cubicBezTo>
                    <a:pt x="217353" y="92024"/>
                    <a:pt x="217237" y="91853"/>
                    <a:pt x="217181" y="91676"/>
                  </a:cubicBezTo>
                  <a:close/>
                  <a:moveTo>
                    <a:pt x="67367" y="95334"/>
                  </a:moveTo>
                  <a:cubicBezTo>
                    <a:pt x="67307" y="95390"/>
                    <a:pt x="67251" y="95390"/>
                    <a:pt x="67135" y="95450"/>
                  </a:cubicBezTo>
                  <a:lnTo>
                    <a:pt x="67074" y="95506"/>
                  </a:lnTo>
                  <a:cubicBezTo>
                    <a:pt x="67251" y="95914"/>
                    <a:pt x="67423" y="96318"/>
                    <a:pt x="67655" y="96727"/>
                  </a:cubicBezTo>
                  <a:cubicBezTo>
                    <a:pt x="67715" y="96666"/>
                    <a:pt x="67831" y="96666"/>
                    <a:pt x="67947" y="96611"/>
                  </a:cubicBezTo>
                  <a:cubicBezTo>
                    <a:pt x="67771" y="96202"/>
                    <a:pt x="67539" y="95738"/>
                    <a:pt x="67367" y="95334"/>
                  </a:cubicBezTo>
                  <a:close/>
                  <a:moveTo>
                    <a:pt x="68063" y="96898"/>
                  </a:moveTo>
                  <a:cubicBezTo>
                    <a:pt x="68003" y="96959"/>
                    <a:pt x="67887" y="97014"/>
                    <a:pt x="67771" y="97014"/>
                  </a:cubicBezTo>
                  <a:lnTo>
                    <a:pt x="68295" y="98059"/>
                  </a:lnTo>
                  <a:cubicBezTo>
                    <a:pt x="68411" y="98059"/>
                    <a:pt x="68527" y="98003"/>
                    <a:pt x="68643" y="98003"/>
                  </a:cubicBezTo>
                  <a:cubicBezTo>
                    <a:pt x="68467" y="97655"/>
                    <a:pt x="68295" y="97307"/>
                    <a:pt x="68063" y="96898"/>
                  </a:cubicBezTo>
                  <a:close/>
                  <a:moveTo>
                    <a:pt x="216717" y="95390"/>
                  </a:moveTo>
                  <a:cubicBezTo>
                    <a:pt x="216657" y="96434"/>
                    <a:pt x="216541" y="97423"/>
                    <a:pt x="216425" y="98407"/>
                  </a:cubicBezTo>
                  <a:cubicBezTo>
                    <a:pt x="216485" y="98583"/>
                    <a:pt x="216601" y="98755"/>
                    <a:pt x="216717" y="98931"/>
                  </a:cubicBezTo>
                  <a:cubicBezTo>
                    <a:pt x="216773" y="97943"/>
                    <a:pt x="216889" y="96959"/>
                    <a:pt x="217005" y="95914"/>
                  </a:cubicBezTo>
                  <a:cubicBezTo>
                    <a:pt x="216949" y="95738"/>
                    <a:pt x="216833" y="95566"/>
                    <a:pt x="216717" y="95390"/>
                  </a:cubicBezTo>
                  <a:close/>
                  <a:moveTo>
                    <a:pt x="68815" y="98291"/>
                  </a:moveTo>
                  <a:cubicBezTo>
                    <a:pt x="68699" y="98351"/>
                    <a:pt x="68583" y="98351"/>
                    <a:pt x="68467" y="98351"/>
                  </a:cubicBezTo>
                  <a:lnTo>
                    <a:pt x="68992" y="99219"/>
                  </a:lnTo>
                  <a:lnTo>
                    <a:pt x="69395" y="99219"/>
                  </a:lnTo>
                  <a:cubicBezTo>
                    <a:pt x="69163" y="98931"/>
                    <a:pt x="68992" y="98583"/>
                    <a:pt x="68815" y="98291"/>
                  </a:cubicBezTo>
                  <a:close/>
                  <a:moveTo>
                    <a:pt x="69224" y="99512"/>
                  </a:moveTo>
                  <a:cubicBezTo>
                    <a:pt x="69340" y="99800"/>
                    <a:pt x="69511" y="99976"/>
                    <a:pt x="69688" y="100208"/>
                  </a:cubicBezTo>
                  <a:cubicBezTo>
                    <a:pt x="69860" y="100208"/>
                    <a:pt x="69976" y="100264"/>
                    <a:pt x="70152" y="100264"/>
                  </a:cubicBezTo>
                  <a:cubicBezTo>
                    <a:pt x="69976" y="100032"/>
                    <a:pt x="69744" y="99744"/>
                    <a:pt x="69572" y="99512"/>
                  </a:cubicBezTo>
                  <a:close/>
                  <a:moveTo>
                    <a:pt x="69976" y="100556"/>
                  </a:moveTo>
                  <a:cubicBezTo>
                    <a:pt x="70152" y="100728"/>
                    <a:pt x="70268" y="100904"/>
                    <a:pt x="70440" y="101076"/>
                  </a:cubicBezTo>
                  <a:cubicBezTo>
                    <a:pt x="70616" y="101136"/>
                    <a:pt x="70788" y="101136"/>
                    <a:pt x="70964" y="101192"/>
                  </a:cubicBezTo>
                  <a:cubicBezTo>
                    <a:pt x="70788" y="100960"/>
                    <a:pt x="70616" y="100788"/>
                    <a:pt x="70440" y="100612"/>
                  </a:cubicBezTo>
                  <a:cubicBezTo>
                    <a:pt x="70268" y="100556"/>
                    <a:pt x="70152" y="100556"/>
                    <a:pt x="69976" y="100556"/>
                  </a:cubicBezTo>
                  <a:close/>
                  <a:moveTo>
                    <a:pt x="70788" y="101484"/>
                  </a:moveTo>
                  <a:cubicBezTo>
                    <a:pt x="70904" y="101601"/>
                    <a:pt x="71020" y="101717"/>
                    <a:pt x="71136" y="101772"/>
                  </a:cubicBezTo>
                  <a:cubicBezTo>
                    <a:pt x="71368" y="101888"/>
                    <a:pt x="71600" y="101949"/>
                    <a:pt x="71832" y="102004"/>
                  </a:cubicBezTo>
                  <a:cubicBezTo>
                    <a:pt x="71661" y="101833"/>
                    <a:pt x="71484" y="101717"/>
                    <a:pt x="71368" y="101540"/>
                  </a:cubicBezTo>
                  <a:cubicBezTo>
                    <a:pt x="71136" y="101540"/>
                    <a:pt x="70964" y="101540"/>
                    <a:pt x="70788" y="101484"/>
                  </a:cubicBezTo>
                  <a:close/>
                  <a:moveTo>
                    <a:pt x="72009" y="102352"/>
                  </a:moveTo>
                  <a:cubicBezTo>
                    <a:pt x="72033" y="102379"/>
                    <a:pt x="72069" y="102394"/>
                    <a:pt x="72111" y="102402"/>
                  </a:cubicBezTo>
                  <a:lnTo>
                    <a:pt x="72111" y="102402"/>
                  </a:lnTo>
                  <a:cubicBezTo>
                    <a:pt x="72076" y="102386"/>
                    <a:pt x="72042" y="102369"/>
                    <a:pt x="72009" y="102352"/>
                  </a:cubicBezTo>
                  <a:close/>
                  <a:moveTo>
                    <a:pt x="216369" y="98987"/>
                  </a:moveTo>
                  <a:lnTo>
                    <a:pt x="216021" y="101949"/>
                  </a:lnTo>
                  <a:cubicBezTo>
                    <a:pt x="216137" y="102120"/>
                    <a:pt x="216253" y="102297"/>
                    <a:pt x="216309" y="102469"/>
                  </a:cubicBezTo>
                  <a:lnTo>
                    <a:pt x="216657" y="99512"/>
                  </a:lnTo>
                  <a:cubicBezTo>
                    <a:pt x="216541" y="99335"/>
                    <a:pt x="216425" y="99164"/>
                    <a:pt x="216369" y="98987"/>
                  </a:cubicBezTo>
                  <a:close/>
                  <a:moveTo>
                    <a:pt x="72111" y="102402"/>
                  </a:moveTo>
                  <a:cubicBezTo>
                    <a:pt x="72296" y="102489"/>
                    <a:pt x="72508" y="102576"/>
                    <a:pt x="72726" y="102663"/>
                  </a:cubicBezTo>
                  <a:lnTo>
                    <a:pt x="72726" y="102663"/>
                  </a:lnTo>
                  <a:cubicBezTo>
                    <a:pt x="72600" y="102602"/>
                    <a:pt x="72506" y="102517"/>
                    <a:pt x="72413" y="102469"/>
                  </a:cubicBezTo>
                  <a:cubicBezTo>
                    <a:pt x="72357" y="102469"/>
                    <a:pt x="72357" y="102469"/>
                    <a:pt x="72297" y="102413"/>
                  </a:cubicBezTo>
                  <a:cubicBezTo>
                    <a:pt x="72231" y="102413"/>
                    <a:pt x="72166" y="102413"/>
                    <a:pt x="72111" y="102402"/>
                  </a:cubicBezTo>
                  <a:close/>
                  <a:moveTo>
                    <a:pt x="72726" y="102663"/>
                  </a:moveTo>
                  <a:lnTo>
                    <a:pt x="72726" y="102663"/>
                  </a:lnTo>
                  <a:cubicBezTo>
                    <a:pt x="72756" y="102677"/>
                    <a:pt x="72787" y="102690"/>
                    <a:pt x="72821" y="102701"/>
                  </a:cubicBezTo>
                  <a:cubicBezTo>
                    <a:pt x="72789" y="102688"/>
                    <a:pt x="72757" y="102675"/>
                    <a:pt x="72726" y="102663"/>
                  </a:cubicBezTo>
                  <a:close/>
                  <a:moveTo>
                    <a:pt x="120223" y="43634"/>
                  </a:moveTo>
                  <a:cubicBezTo>
                    <a:pt x="117034" y="49088"/>
                    <a:pt x="113609" y="53326"/>
                    <a:pt x="110072" y="57620"/>
                  </a:cubicBezTo>
                  <a:cubicBezTo>
                    <a:pt x="106474" y="61913"/>
                    <a:pt x="102761" y="66263"/>
                    <a:pt x="99219" y="71893"/>
                  </a:cubicBezTo>
                  <a:cubicBezTo>
                    <a:pt x="94405" y="79492"/>
                    <a:pt x="91676" y="87615"/>
                    <a:pt x="88891" y="93881"/>
                  </a:cubicBezTo>
                  <a:cubicBezTo>
                    <a:pt x="87498" y="96959"/>
                    <a:pt x="86106" y="99628"/>
                    <a:pt x="84426" y="101484"/>
                  </a:cubicBezTo>
                  <a:cubicBezTo>
                    <a:pt x="83553" y="102413"/>
                    <a:pt x="82685" y="103109"/>
                    <a:pt x="81696" y="103629"/>
                  </a:cubicBezTo>
                  <a:cubicBezTo>
                    <a:pt x="81348" y="103805"/>
                    <a:pt x="81000" y="103921"/>
                    <a:pt x="80596" y="104037"/>
                  </a:cubicBezTo>
                  <a:cubicBezTo>
                    <a:pt x="80480" y="104093"/>
                    <a:pt x="80420" y="104093"/>
                    <a:pt x="80304" y="104154"/>
                  </a:cubicBezTo>
                  <a:lnTo>
                    <a:pt x="79436" y="104325"/>
                  </a:lnTo>
                  <a:lnTo>
                    <a:pt x="79027" y="104325"/>
                  </a:lnTo>
                  <a:cubicBezTo>
                    <a:pt x="78795" y="104386"/>
                    <a:pt x="78563" y="104386"/>
                    <a:pt x="78331" y="104386"/>
                  </a:cubicBezTo>
                  <a:lnTo>
                    <a:pt x="78215" y="104386"/>
                  </a:lnTo>
                  <a:cubicBezTo>
                    <a:pt x="78043" y="104386"/>
                    <a:pt x="77927" y="104386"/>
                    <a:pt x="77751" y="104325"/>
                  </a:cubicBezTo>
                  <a:cubicBezTo>
                    <a:pt x="77519" y="104325"/>
                    <a:pt x="77286" y="104325"/>
                    <a:pt x="77054" y="104270"/>
                  </a:cubicBezTo>
                  <a:cubicBezTo>
                    <a:pt x="76822" y="104270"/>
                    <a:pt x="76651" y="104209"/>
                    <a:pt x="76474" y="104209"/>
                  </a:cubicBezTo>
                  <a:cubicBezTo>
                    <a:pt x="76418" y="104154"/>
                    <a:pt x="76358" y="104154"/>
                    <a:pt x="76358" y="104154"/>
                  </a:cubicBezTo>
                  <a:cubicBezTo>
                    <a:pt x="76186" y="104154"/>
                    <a:pt x="76070" y="104093"/>
                    <a:pt x="75894" y="104037"/>
                  </a:cubicBezTo>
                  <a:cubicBezTo>
                    <a:pt x="75662" y="103977"/>
                    <a:pt x="75374" y="103921"/>
                    <a:pt x="75142" y="103861"/>
                  </a:cubicBezTo>
                  <a:cubicBezTo>
                    <a:pt x="75026" y="103805"/>
                    <a:pt x="74910" y="103745"/>
                    <a:pt x="74794" y="103745"/>
                  </a:cubicBezTo>
                  <a:cubicBezTo>
                    <a:pt x="74562" y="103629"/>
                    <a:pt x="74330" y="103513"/>
                    <a:pt x="74037" y="103397"/>
                  </a:cubicBezTo>
                  <a:cubicBezTo>
                    <a:pt x="73573" y="103281"/>
                    <a:pt x="73109" y="103165"/>
                    <a:pt x="72645" y="102993"/>
                  </a:cubicBezTo>
                  <a:lnTo>
                    <a:pt x="72645" y="102993"/>
                  </a:lnTo>
                  <a:cubicBezTo>
                    <a:pt x="73285" y="103397"/>
                    <a:pt x="73921" y="103745"/>
                    <a:pt x="74678" y="104037"/>
                  </a:cubicBezTo>
                  <a:cubicBezTo>
                    <a:pt x="75142" y="104209"/>
                    <a:pt x="75606" y="104325"/>
                    <a:pt x="76126" y="104441"/>
                  </a:cubicBezTo>
                  <a:cubicBezTo>
                    <a:pt x="76186" y="104441"/>
                    <a:pt x="76242" y="104502"/>
                    <a:pt x="76242" y="104502"/>
                  </a:cubicBezTo>
                  <a:cubicBezTo>
                    <a:pt x="76358" y="104502"/>
                    <a:pt x="76418" y="104502"/>
                    <a:pt x="76534" y="104557"/>
                  </a:cubicBezTo>
                  <a:cubicBezTo>
                    <a:pt x="76651" y="104557"/>
                    <a:pt x="76767" y="104557"/>
                    <a:pt x="76883" y="104618"/>
                  </a:cubicBezTo>
                  <a:cubicBezTo>
                    <a:pt x="77054" y="104618"/>
                    <a:pt x="77231" y="104618"/>
                    <a:pt x="77463" y="104673"/>
                  </a:cubicBezTo>
                  <a:lnTo>
                    <a:pt x="78043" y="104673"/>
                  </a:lnTo>
                  <a:cubicBezTo>
                    <a:pt x="78159" y="104673"/>
                    <a:pt x="78215" y="104734"/>
                    <a:pt x="78331" y="104734"/>
                  </a:cubicBezTo>
                  <a:cubicBezTo>
                    <a:pt x="78391" y="104734"/>
                    <a:pt x="78447" y="104734"/>
                    <a:pt x="78507" y="104673"/>
                  </a:cubicBezTo>
                  <a:lnTo>
                    <a:pt x="79259" y="104673"/>
                  </a:lnTo>
                  <a:cubicBezTo>
                    <a:pt x="79375" y="104618"/>
                    <a:pt x="79491" y="104618"/>
                    <a:pt x="79607" y="104618"/>
                  </a:cubicBezTo>
                  <a:lnTo>
                    <a:pt x="80480" y="104441"/>
                  </a:lnTo>
                  <a:cubicBezTo>
                    <a:pt x="80596" y="104386"/>
                    <a:pt x="80712" y="104386"/>
                    <a:pt x="80768" y="104325"/>
                  </a:cubicBezTo>
                  <a:cubicBezTo>
                    <a:pt x="81176" y="104209"/>
                    <a:pt x="81464" y="104093"/>
                    <a:pt x="81812" y="103921"/>
                  </a:cubicBezTo>
                  <a:cubicBezTo>
                    <a:pt x="83669" y="102993"/>
                    <a:pt x="85122" y="101368"/>
                    <a:pt x="86454" y="99280"/>
                  </a:cubicBezTo>
                  <a:cubicBezTo>
                    <a:pt x="88487" y="96086"/>
                    <a:pt x="90167" y="91737"/>
                    <a:pt x="92140" y="86979"/>
                  </a:cubicBezTo>
                  <a:cubicBezTo>
                    <a:pt x="94113" y="82221"/>
                    <a:pt x="96378" y="76999"/>
                    <a:pt x="99511" y="72065"/>
                  </a:cubicBezTo>
                  <a:cubicBezTo>
                    <a:pt x="103049" y="66495"/>
                    <a:pt x="106706" y="62145"/>
                    <a:pt x="110304" y="57791"/>
                  </a:cubicBezTo>
                  <a:cubicBezTo>
                    <a:pt x="113785" y="53614"/>
                    <a:pt x="117150" y="49496"/>
                    <a:pt x="120284" y="44158"/>
                  </a:cubicBezTo>
                  <a:cubicBezTo>
                    <a:pt x="120284" y="43982"/>
                    <a:pt x="120223" y="43810"/>
                    <a:pt x="120223" y="43634"/>
                  </a:cubicBezTo>
                  <a:close/>
                  <a:moveTo>
                    <a:pt x="215961" y="102529"/>
                  </a:moveTo>
                  <a:cubicBezTo>
                    <a:pt x="215905" y="103457"/>
                    <a:pt x="215789" y="104441"/>
                    <a:pt x="215673" y="105370"/>
                  </a:cubicBezTo>
                  <a:cubicBezTo>
                    <a:pt x="215789" y="105546"/>
                    <a:pt x="215845" y="105662"/>
                    <a:pt x="215961" y="105834"/>
                  </a:cubicBezTo>
                  <a:cubicBezTo>
                    <a:pt x="216077" y="104905"/>
                    <a:pt x="216137" y="103921"/>
                    <a:pt x="216253" y="102993"/>
                  </a:cubicBezTo>
                  <a:cubicBezTo>
                    <a:pt x="216193" y="102817"/>
                    <a:pt x="216077" y="102701"/>
                    <a:pt x="215961" y="102529"/>
                  </a:cubicBezTo>
                  <a:close/>
                  <a:moveTo>
                    <a:pt x="215612" y="105894"/>
                  </a:moveTo>
                  <a:cubicBezTo>
                    <a:pt x="215496" y="106823"/>
                    <a:pt x="215441" y="107691"/>
                    <a:pt x="215325" y="108619"/>
                  </a:cubicBezTo>
                  <a:cubicBezTo>
                    <a:pt x="215380" y="108735"/>
                    <a:pt x="215496" y="108911"/>
                    <a:pt x="215612" y="109027"/>
                  </a:cubicBezTo>
                  <a:cubicBezTo>
                    <a:pt x="215729" y="108155"/>
                    <a:pt x="215789" y="107226"/>
                    <a:pt x="215905" y="106358"/>
                  </a:cubicBezTo>
                  <a:cubicBezTo>
                    <a:pt x="215789" y="106182"/>
                    <a:pt x="215729" y="106066"/>
                    <a:pt x="215612" y="105894"/>
                  </a:cubicBezTo>
                  <a:close/>
                  <a:moveTo>
                    <a:pt x="215264" y="109143"/>
                  </a:moveTo>
                  <a:cubicBezTo>
                    <a:pt x="215148" y="110011"/>
                    <a:pt x="215032" y="110884"/>
                    <a:pt x="214977" y="111696"/>
                  </a:cubicBezTo>
                  <a:cubicBezTo>
                    <a:pt x="215032" y="111812"/>
                    <a:pt x="215148" y="111984"/>
                    <a:pt x="215264" y="112100"/>
                  </a:cubicBezTo>
                  <a:cubicBezTo>
                    <a:pt x="215264" y="111812"/>
                    <a:pt x="215325" y="111580"/>
                    <a:pt x="215325" y="111288"/>
                  </a:cubicBezTo>
                  <a:cubicBezTo>
                    <a:pt x="215380" y="110708"/>
                    <a:pt x="215496" y="110127"/>
                    <a:pt x="215557" y="109547"/>
                  </a:cubicBezTo>
                  <a:cubicBezTo>
                    <a:pt x="215496" y="109492"/>
                    <a:pt x="215496" y="109492"/>
                    <a:pt x="215496" y="109431"/>
                  </a:cubicBezTo>
                  <a:cubicBezTo>
                    <a:pt x="215380" y="109315"/>
                    <a:pt x="215325" y="109259"/>
                    <a:pt x="215264" y="109143"/>
                  </a:cubicBezTo>
                  <a:close/>
                  <a:moveTo>
                    <a:pt x="214916" y="112216"/>
                  </a:moveTo>
                  <a:lnTo>
                    <a:pt x="214568" y="114653"/>
                  </a:lnTo>
                  <a:cubicBezTo>
                    <a:pt x="214684" y="114769"/>
                    <a:pt x="214800" y="114885"/>
                    <a:pt x="214861" y="115001"/>
                  </a:cubicBezTo>
                  <a:lnTo>
                    <a:pt x="215209" y="112564"/>
                  </a:lnTo>
                  <a:cubicBezTo>
                    <a:pt x="215093" y="112448"/>
                    <a:pt x="214977" y="112332"/>
                    <a:pt x="214916" y="112216"/>
                  </a:cubicBezTo>
                  <a:close/>
                  <a:moveTo>
                    <a:pt x="214512" y="115062"/>
                  </a:moveTo>
                  <a:cubicBezTo>
                    <a:pt x="214396" y="115874"/>
                    <a:pt x="214336" y="116626"/>
                    <a:pt x="214220" y="117383"/>
                  </a:cubicBezTo>
                  <a:cubicBezTo>
                    <a:pt x="214280" y="117499"/>
                    <a:pt x="214396" y="117615"/>
                    <a:pt x="214512" y="117670"/>
                  </a:cubicBezTo>
                  <a:cubicBezTo>
                    <a:pt x="214568" y="116974"/>
                    <a:pt x="214684" y="116222"/>
                    <a:pt x="214800" y="115410"/>
                  </a:cubicBezTo>
                  <a:cubicBezTo>
                    <a:pt x="214684" y="115294"/>
                    <a:pt x="214628" y="115178"/>
                    <a:pt x="214512" y="115062"/>
                  </a:cubicBezTo>
                  <a:close/>
                  <a:moveTo>
                    <a:pt x="214104" y="117786"/>
                  </a:moveTo>
                  <a:lnTo>
                    <a:pt x="214104" y="117903"/>
                  </a:lnTo>
                  <a:cubicBezTo>
                    <a:pt x="213988" y="118599"/>
                    <a:pt x="213932" y="119239"/>
                    <a:pt x="213816" y="119936"/>
                  </a:cubicBezTo>
                  <a:cubicBezTo>
                    <a:pt x="213872" y="120052"/>
                    <a:pt x="213988" y="120107"/>
                    <a:pt x="214104" y="120223"/>
                  </a:cubicBezTo>
                  <a:cubicBezTo>
                    <a:pt x="214220" y="119527"/>
                    <a:pt x="214336" y="118831"/>
                    <a:pt x="214396" y="118135"/>
                  </a:cubicBezTo>
                  <a:cubicBezTo>
                    <a:pt x="214336" y="118019"/>
                    <a:pt x="214220" y="117903"/>
                    <a:pt x="214104" y="117786"/>
                  </a:cubicBezTo>
                  <a:close/>
                  <a:moveTo>
                    <a:pt x="213700" y="120339"/>
                  </a:moveTo>
                  <a:cubicBezTo>
                    <a:pt x="213584" y="121036"/>
                    <a:pt x="213468" y="121676"/>
                    <a:pt x="213352" y="122312"/>
                  </a:cubicBezTo>
                  <a:cubicBezTo>
                    <a:pt x="213468" y="122428"/>
                    <a:pt x="213584" y="122489"/>
                    <a:pt x="213640" y="122544"/>
                  </a:cubicBezTo>
                  <a:lnTo>
                    <a:pt x="213988" y="120632"/>
                  </a:lnTo>
                  <a:cubicBezTo>
                    <a:pt x="213932" y="120516"/>
                    <a:pt x="213816" y="120455"/>
                    <a:pt x="213700" y="120339"/>
                  </a:cubicBezTo>
                  <a:close/>
                  <a:moveTo>
                    <a:pt x="213292" y="122721"/>
                  </a:moveTo>
                  <a:cubicBezTo>
                    <a:pt x="213176" y="123301"/>
                    <a:pt x="213059" y="123937"/>
                    <a:pt x="212888" y="124517"/>
                  </a:cubicBezTo>
                  <a:cubicBezTo>
                    <a:pt x="213004" y="124577"/>
                    <a:pt x="213120" y="124693"/>
                    <a:pt x="213236" y="124749"/>
                  </a:cubicBezTo>
                  <a:cubicBezTo>
                    <a:pt x="213352" y="124169"/>
                    <a:pt x="213468" y="123589"/>
                    <a:pt x="213584" y="122953"/>
                  </a:cubicBezTo>
                  <a:cubicBezTo>
                    <a:pt x="213468" y="122892"/>
                    <a:pt x="213408" y="122776"/>
                    <a:pt x="213292" y="122721"/>
                  </a:cubicBezTo>
                  <a:close/>
                  <a:moveTo>
                    <a:pt x="212827" y="124865"/>
                  </a:moveTo>
                  <a:cubicBezTo>
                    <a:pt x="212711" y="125445"/>
                    <a:pt x="212595" y="126026"/>
                    <a:pt x="212424" y="126550"/>
                  </a:cubicBezTo>
                  <a:cubicBezTo>
                    <a:pt x="212540" y="126606"/>
                    <a:pt x="212656" y="126666"/>
                    <a:pt x="212711" y="126722"/>
                  </a:cubicBezTo>
                  <a:cubicBezTo>
                    <a:pt x="212888" y="126202"/>
                    <a:pt x="213004" y="125678"/>
                    <a:pt x="213120" y="125097"/>
                  </a:cubicBezTo>
                  <a:cubicBezTo>
                    <a:pt x="213004" y="125042"/>
                    <a:pt x="212943" y="124981"/>
                    <a:pt x="212827" y="124865"/>
                  </a:cubicBezTo>
                  <a:close/>
                  <a:moveTo>
                    <a:pt x="212363" y="126898"/>
                  </a:moveTo>
                  <a:cubicBezTo>
                    <a:pt x="212191" y="127418"/>
                    <a:pt x="212075" y="127943"/>
                    <a:pt x="211899" y="128407"/>
                  </a:cubicBezTo>
                  <a:cubicBezTo>
                    <a:pt x="212015" y="128463"/>
                    <a:pt x="212131" y="128523"/>
                    <a:pt x="212191" y="128579"/>
                  </a:cubicBezTo>
                  <a:cubicBezTo>
                    <a:pt x="212363" y="128114"/>
                    <a:pt x="212479" y="127595"/>
                    <a:pt x="212656" y="127070"/>
                  </a:cubicBezTo>
                  <a:cubicBezTo>
                    <a:pt x="212540" y="127014"/>
                    <a:pt x="212424" y="126954"/>
                    <a:pt x="212363" y="126898"/>
                  </a:cubicBezTo>
                  <a:close/>
                  <a:moveTo>
                    <a:pt x="211843" y="128755"/>
                  </a:moveTo>
                  <a:cubicBezTo>
                    <a:pt x="211667" y="129219"/>
                    <a:pt x="211551" y="129683"/>
                    <a:pt x="211379" y="130148"/>
                  </a:cubicBezTo>
                  <a:cubicBezTo>
                    <a:pt x="211495" y="130203"/>
                    <a:pt x="211551" y="130203"/>
                    <a:pt x="211667" y="130264"/>
                  </a:cubicBezTo>
                  <a:cubicBezTo>
                    <a:pt x="211843" y="129855"/>
                    <a:pt x="211959" y="129391"/>
                    <a:pt x="212131" y="128927"/>
                  </a:cubicBezTo>
                  <a:cubicBezTo>
                    <a:pt x="212015" y="128871"/>
                    <a:pt x="211899" y="128811"/>
                    <a:pt x="211843" y="128755"/>
                  </a:cubicBezTo>
                  <a:close/>
                  <a:moveTo>
                    <a:pt x="211263" y="130435"/>
                  </a:moveTo>
                  <a:cubicBezTo>
                    <a:pt x="211087" y="130900"/>
                    <a:pt x="210971" y="131308"/>
                    <a:pt x="210799" y="131712"/>
                  </a:cubicBezTo>
                  <a:cubicBezTo>
                    <a:pt x="210915" y="131712"/>
                    <a:pt x="210971" y="131772"/>
                    <a:pt x="211087" y="131772"/>
                  </a:cubicBezTo>
                  <a:cubicBezTo>
                    <a:pt x="211263" y="131424"/>
                    <a:pt x="211435" y="131016"/>
                    <a:pt x="211551" y="130551"/>
                  </a:cubicBezTo>
                  <a:cubicBezTo>
                    <a:pt x="211435" y="130551"/>
                    <a:pt x="211379" y="130496"/>
                    <a:pt x="211263" y="130435"/>
                  </a:cubicBezTo>
                  <a:close/>
                  <a:moveTo>
                    <a:pt x="210683" y="132004"/>
                  </a:moveTo>
                  <a:cubicBezTo>
                    <a:pt x="210506" y="132292"/>
                    <a:pt x="210390" y="132585"/>
                    <a:pt x="210274" y="132872"/>
                  </a:cubicBezTo>
                  <a:cubicBezTo>
                    <a:pt x="210219" y="132933"/>
                    <a:pt x="210158" y="133049"/>
                    <a:pt x="210158" y="133104"/>
                  </a:cubicBezTo>
                  <a:cubicBezTo>
                    <a:pt x="210274" y="133104"/>
                    <a:pt x="210390" y="133104"/>
                    <a:pt x="210506" y="133165"/>
                  </a:cubicBezTo>
                  <a:cubicBezTo>
                    <a:pt x="210683" y="132817"/>
                    <a:pt x="210799" y="132468"/>
                    <a:pt x="210971" y="132120"/>
                  </a:cubicBezTo>
                  <a:cubicBezTo>
                    <a:pt x="210855" y="132060"/>
                    <a:pt x="210739" y="132004"/>
                    <a:pt x="210683" y="132004"/>
                  </a:cubicBezTo>
                  <a:close/>
                  <a:moveTo>
                    <a:pt x="209987" y="133397"/>
                  </a:moveTo>
                  <a:cubicBezTo>
                    <a:pt x="209810" y="133685"/>
                    <a:pt x="209638" y="134033"/>
                    <a:pt x="209462" y="134325"/>
                  </a:cubicBezTo>
                  <a:lnTo>
                    <a:pt x="209871" y="134325"/>
                  </a:lnTo>
                  <a:cubicBezTo>
                    <a:pt x="210042" y="134033"/>
                    <a:pt x="210158" y="133745"/>
                    <a:pt x="210335" y="133453"/>
                  </a:cubicBezTo>
                  <a:cubicBezTo>
                    <a:pt x="210219" y="133453"/>
                    <a:pt x="210103" y="133397"/>
                    <a:pt x="209987" y="133397"/>
                  </a:cubicBezTo>
                  <a:close/>
                  <a:moveTo>
                    <a:pt x="209290" y="134613"/>
                  </a:moveTo>
                  <a:cubicBezTo>
                    <a:pt x="209114" y="134905"/>
                    <a:pt x="208942" y="135137"/>
                    <a:pt x="208766" y="135370"/>
                  </a:cubicBezTo>
                  <a:cubicBezTo>
                    <a:pt x="208942" y="135370"/>
                    <a:pt x="209058" y="135370"/>
                    <a:pt x="209230" y="135309"/>
                  </a:cubicBezTo>
                  <a:cubicBezTo>
                    <a:pt x="209346" y="135137"/>
                    <a:pt x="209522" y="134905"/>
                    <a:pt x="209694" y="134673"/>
                  </a:cubicBezTo>
                  <a:cubicBezTo>
                    <a:pt x="209522" y="134673"/>
                    <a:pt x="209406" y="134673"/>
                    <a:pt x="209290" y="134613"/>
                  </a:cubicBezTo>
                  <a:close/>
                  <a:moveTo>
                    <a:pt x="208942" y="135718"/>
                  </a:moveTo>
                  <a:cubicBezTo>
                    <a:pt x="208826" y="135718"/>
                    <a:pt x="208650" y="135718"/>
                    <a:pt x="208534" y="135773"/>
                  </a:cubicBezTo>
                  <a:lnTo>
                    <a:pt x="208014" y="136298"/>
                  </a:lnTo>
                  <a:cubicBezTo>
                    <a:pt x="208246" y="136238"/>
                    <a:pt x="208418" y="136182"/>
                    <a:pt x="208650" y="136122"/>
                  </a:cubicBezTo>
                  <a:cubicBezTo>
                    <a:pt x="208766" y="136006"/>
                    <a:pt x="208826" y="135834"/>
                    <a:pt x="208942" y="135718"/>
                  </a:cubicBezTo>
                  <a:close/>
                  <a:moveTo>
                    <a:pt x="208070" y="136646"/>
                  </a:moveTo>
                  <a:cubicBezTo>
                    <a:pt x="207898" y="136702"/>
                    <a:pt x="207782" y="136702"/>
                    <a:pt x="207605" y="136762"/>
                  </a:cubicBezTo>
                  <a:cubicBezTo>
                    <a:pt x="207493" y="136874"/>
                    <a:pt x="207381" y="136986"/>
                    <a:pt x="207269" y="137044"/>
                  </a:cubicBezTo>
                  <a:lnTo>
                    <a:pt x="207269" y="137044"/>
                  </a:lnTo>
                  <a:cubicBezTo>
                    <a:pt x="207499" y="136930"/>
                    <a:pt x="207787" y="136815"/>
                    <a:pt x="208070" y="136646"/>
                  </a:cubicBezTo>
                  <a:close/>
                  <a:moveTo>
                    <a:pt x="207269" y="137044"/>
                  </a:moveTo>
                  <a:cubicBezTo>
                    <a:pt x="207265" y="137046"/>
                    <a:pt x="207261" y="137048"/>
                    <a:pt x="207257" y="137050"/>
                  </a:cubicBezTo>
                  <a:cubicBezTo>
                    <a:pt x="207261" y="137048"/>
                    <a:pt x="207265" y="137046"/>
                    <a:pt x="207269" y="137044"/>
                  </a:cubicBezTo>
                  <a:close/>
                  <a:moveTo>
                    <a:pt x="165945" y="64698"/>
                  </a:moveTo>
                  <a:lnTo>
                    <a:pt x="165945" y="64698"/>
                  </a:lnTo>
                  <a:cubicBezTo>
                    <a:pt x="166061" y="64814"/>
                    <a:pt x="166121" y="64986"/>
                    <a:pt x="166238" y="65102"/>
                  </a:cubicBezTo>
                  <a:cubicBezTo>
                    <a:pt x="166525" y="65566"/>
                    <a:pt x="166873" y="66030"/>
                    <a:pt x="167166" y="66555"/>
                  </a:cubicBezTo>
                  <a:cubicBezTo>
                    <a:pt x="167222" y="66611"/>
                    <a:pt x="167222" y="66611"/>
                    <a:pt x="167222" y="66671"/>
                  </a:cubicBezTo>
                  <a:cubicBezTo>
                    <a:pt x="167282" y="66727"/>
                    <a:pt x="167338" y="66843"/>
                    <a:pt x="167398" y="66903"/>
                  </a:cubicBezTo>
                  <a:cubicBezTo>
                    <a:pt x="167570" y="67251"/>
                    <a:pt x="167802" y="67655"/>
                    <a:pt x="168034" y="68119"/>
                  </a:cubicBezTo>
                  <a:cubicBezTo>
                    <a:pt x="169023" y="69976"/>
                    <a:pt x="170183" y="72645"/>
                    <a:pt x="171692" y="76939"/>
                  </a:cubicBezTo>
                  <a:cubicBezTo>
                    <a:pt x="173548" y="82105"/>
                    <a:pt x="175229" y="88195"/>
                    <a:pt x="177030" y="94577"/>
                  </a:cubicBezTo>
                  <a:cubicBezTo>
                    <a:pt x="179638" y="104093"/>
                    <a:pt x="182424" y="114249"/>
                    <a:pt x="186081" y="122373"/>
                  </a:cubicBezTo>
                  <a:cubicBezTo>
                    <a:pt x="187878" y="126490"/>
                    <a:pt x="189850" y="130087"/>
                    <a:pt x="192171" y="132872"/>
                  </a:cubicBezTo>
                  <a:cubicBezTo>
                    <a:pt x="194492" y="135718"/>
                    <a:pt x="197161" y="137690"/>
                    <a:pt x="200178" y="138619"/>
                  </a:cubicBezTo>
                  <a:cubicBezTo>
                    <a:pt x="200239" y="138619"/>
                    <a:pt x="200295" y="138619"/>
                    <a:pt x="200411" y="138675"/>
                  </a:cubicBezTo>
                  <a:cubicBezTo>
                    <a:pt x="200527" y="138675"/>
                    <a:pt x="200643" y="138735"/>
                    <a:pt x="200703" y="138735"/>
                  </a:cubicBezTo>
                  <a:cubicBezTo>
                    <a:pt x="200991" y="138791"/>
                    <a:pt x="201223" y="138851"/>
                    <a:pt x="201455" y="138907"/>
                  </a:cubicBezTo>
                  <a:cubicBezTo>
                    <a:pt x="201571" y="138907"/>
                    <a:pt x="201687" y="138907"/>
                    <a:pt x="201803" y="138967"/>
                  </a:cubicBezTo>
                  <a:cubicBezTo>
                    <a:pt x="202035" y="138967"/>
                    <a:pt x="202212" y="139023"/>
                    <a:pt x="202444" y="139023"/>
                  </a:cubicBezTo>
                  <a:lnTo>
                    <a:pt x="203372" y="139023"/>
                  </a:lnTo>
                  <a:cubicBezTo>
                    <a:pt x="203544" y="138967"/>
                    <a:pt x="203660" y="138967"/>
                    <a:pt x="203836" y="138967"/>
                  </a:cubicBezTo>
                  <a:cubicBezTo>
                    <a:pt x="203952" y="138967"/>
                    <a:pt x="204068" y="138907"/>
                    <a:pt x="204184" y="138907"/>
                  </a:cubicBezTo>
                  <a:cubicBezTo>
                    <a:pt x="204300" y="138907"/>
                    <a:pt x="204472" y="138851"/>
                    <a:pt x="204588" y="138791"/>
                  </a:cubicBezTo>
                  <a:cubicBezTo>
                    <a:pt x="204997" y="138735"/>
                    <a:pt x="205345" y="138619"/>
                    <a:pt x="205693" y="138442"/>
                  </a:cubicBezTo>
                  <a:lnTo>
                    <a:pt x="206389" y="138094"/>
                  </a:lnTo>
                  <a:cubicBezTo>
                    <a:pt x="206737" y="137862"/>
                    <a:pt x="207085" y="137630"/>
                    <a:pt x="207434" y="137342"/>
                  </a:cubicBezTo>
                  <a:lnTo>
                    <a:pt x="207434" y="137342"/>
                  </a:lnTo>
                  <a:cubicBezTo>
                    <a:pt x="207085" y="137514"/>
                    <a:pt x="206677" y="137630"/>
                    <a:pt x="206329" y="137746"/>
                  </a:cubicBezTo>
                  <a:cubicBezTo>
                    <a:pt x="206097" y="137862"/>
                    <a:pt x="205809" y="138039"/>
                    <a:pt x="205517" y="138155"/>
                  </a:cubicBezTo>
                  <a:cubicBezTo>
                    <a:pt x="205400" y="138210"/>
                    <a:pt x="205345" y="138210"/>
                    <a:pt x="205229" y="138271"/>
                  </a:cubicBezTo>
                  <a:cubicBezTo>
                    <a:pt x="205052" y="138326"/>
                    <a:pt x="204820" y="138442"/>
                    <a:pt x="204588" y="138442"/>
                  </a:cubicBezTo>
                  <a:cubicBezTo>
                    <a:pt x="204472" y="138503"/>
                    <a:pt x="204300" y="138558"/>
                    <a:pt x="204124" y="138558"/>
                  </a:cubicBezTo>
                  <a:cubicBezTo>
                    <a:pt x="203952" y="138619"/>
                    <a:pt x="203836" y="138619"/>
                    <a:pt x="203660" y="138619"/>
                  </a:cubicBezTo>
                  <a:cubicBezTo>
                    <a:pt x="203428" y="138675"/>
                    <a:pt x="203256" y="138675"/>
                    <a:pt x="203024" y="138675"/>
                  </a:cubicBezTo>
                  <a:lnTo>
                    <a:pt x="202676" y="138675"/>
                  </a:lnTo>
                  <a:cubicBezTo>
                    <a:pt x="202444" y="138675"/>
                    <a:pt x="202212" y="138675"/>
                    <a:pt x="201979" y="138619"/>
                  </a:cubicBezTo>
                  <a:cubicBezTo>
                    <a:pt x="201863" y="138619"/>
                    <a:pt x="201747" y="138619"/>
                    <a:pt x="201631" y="138558"/>
                  </a:cubicBezTo>
                  <a:cubicBezTo>
                    <a:pt x="201399" y="138558"/>
                    <a:pt x="201107" y="138503"/>
                    <a:pt x="200875" y="138442"/>
                  </a:cubicBezTo>
                  <a:cubicBezTo>
                    <a:pt x="200759" y="138387"/>
                    <a:pt x="200643" y="138387"/>
                    <a:pt x="200527" y="138387"/>
                  </a:cubicBezTo>
                  <a:cubicBezTo>
                    <a:pt x="200411" y="138326"/>
                    <a:pt x="200355" y="138326"/>
                    <a:pt x="200239" y="138271"/>
                  </a:cubicBezTo>
                  <a:cubicBezTo>
                    <a:pt x="198266" y="137690"/>
                    <a:pt x="196465" y="136646"/>
                    <a:pt x="194840" y="135193"/>
                  </a:cubicBezTo>
                  <a:cubicBezTo>
                    <a:pt x="191939" y="132585"/>
                    <a:pt x="189447" y="128811"/>
                    <a:pt x="187297" y="124229"/>
                  </a:cubicBezTo>
                  <a:cubicBezTo>
                    <a:pt x="183992" y="117438"/>
                    <a:pt x="181379" y="108967"/>
                    <a:pt x="179003" y="100496"/>
                  </a:cubicBezTo>
                  <a:cubicBezTo>
                    <a:pt x="176621" y="92024"/>
                    <a:pt x="174477" y="83614"/>
                    <a:pt x="172040" y="76823"/>
                  </a:cubicBezTo>
                  <a:cubicBezTo>
                    <a:pt x="170647" y="72993"/>
                    <a:pt x="169603" y="70500"/>
                    <a:pt x="168674" y="68644"/>
                  </a:cubicBezTo>
                  <a:cubicBezTo>
                    <a:pt x="168210" y="67655"/>
                    <a:pt x="167746" y="66843"/>
                    <a:pt x="167338" y="66146"/>
                  </a:cubicBezTo>
                  <a:cubicBezTo>
                    <a:pt x="167282" y="66091"/>
                    <a:pt x="167222" y="65975"/>
                    <a:pt x="167166" y="65914"/>
                  </a:cubicBezTo>
                  <a:cubicBezTo>
                    <a:pt x="167106" y="65798"/>
                    <a:pt x="167050" y="65743"/>
                    <a:pt x="166989" y="65627"/>
                  </a:cubicBezTo>
                  <a:cubicBezTo>
                    <a:pt x="166934" y="65566"/>
                    <a:pt x="166873" y="65450"/>
                    <a:pt x="166818" y="65395"/>
                  </a:cubicBezTo>
                  <a:cubicBezTo>
                    <a:pt x="166818" y="65334"/>
                    <a:pt x="166757" y="65334"/>
                    <a:pt x="166757" y="65278"/>
                  </a:cubicBezTo>
                  <a:lnTo>
                    <a:pt x="166702" y="65218"/>
                  </a:lnTo>
                  <a:lnTo>
                    <a:pt x="166586" y="65102"/>
                  </a:lnTo>
                  <a:cubicBezTo>
                    <a:pt x="166354" y="64986"/>
                    <a:pt x="166177" y="64870"/>
                    <a:pt x="165945" y="6469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8" name="Google Shape;48;p5"/>
            <p:cNvSpPr/>
            <p:nvPr/>
          </p:nvSpPr>
          <p:spPr>
            <a:xfrm>
              <a:off x="332450" y="1248350"/>
              <a:ext cx="7045375" cy="3394325"/>
            </a:xfrm>
            <a:custGeom>
              <a:avLst/>
              <a:gdLst/>
              <a:ahLst/>
              <a:cxnLst/>
              <a:rect l="l" t="t" r="r" b="b"/>
              <a:pathLst>
                <a:path w="281815" h="135773" extrusionOk="0">
                  <a:moveTo>
                    <a:pt x="136178" y="9168"/>
                  </a:moveTo>
                  <a:cubicBezTo>
                    <a:pt x="136006" y="9284"/>
                    <a:pt x="135830" y="9339"/>
                    <a:pt x="135658" y="9455"/>
                  </a:cubicBezTo>
                  <a:cubicBezTo>
                    <a:pt x="135774" y="9455"/>
                    <a:pt x="135890" y="9400"/>
                    <a:pt x="136006" y="9400"/>
                  </a:cubicBezTo>
                  <a:cubicBezTo>
                    <a:pt x="136062" y="9284"/>
                    <a:pt x="136122" y="9223"/>
                    <a:pt x="136178" y="9168"/>
                  </a:cubicBezTo>
                  <a:close/>
                  <a:moveTo>
                    <a:pt x="135542" y="9864"/>
                  </a:moveTo>
                  <a:lnTo>
                    <a:pt x="135542" y="9864"/>
                  </a:lnTo>
                  <a:cubicBezTo>
                    <a:pt x="135365" y="9980"/>
                    <a:pt x="135194" y="10036"/>
                    <a:pt x="135017" y="10152"/>
                  </a:cubicBezTo>
                  <a:cubicBezTo>
                    <a:pt x="134901" y="10212"/>
                    <a:pt x="134845" y="10328"/>
                    <a:pt x="134785" y="10384"/>
                  </a:cubicBezTo>
                  <a:lnTo>
                    <a:pt x="134845" y="10384"/>
                  </a:lnTo>
                  <a:cubicBezTo>
                    <a:pt x="134962" y="10328"/>
                    <a:pt x="135133" y="10268"/>
                    <a:pt x="135249" y="10268"/>
                  </a:cubicBezTo>
                  <a:cubicBezTo>
                    <a:pt x="135310" y="10152"/>
                    <a:pt x="135426" y="10096"/>
                    <a:pt x="135481" y="9980"/>
                  </a:cubicBezTo>
                  <a:cubicBezTo>
                    <a:pt x="135481" y="9980"/>
                    <a:pt x="135542" y="9920"/>
                    <a:pt x="135542" y="9864"/>
                  </a:cubicBezTo>
                  <a:close/>
                  <a:moveTo>
                    <a:pt x="134901" y="10676"/>
                  </a:moveTo>
                  <a:lnTo>
                    <a:pt x="134381" y="10848"/>
                  </a:lnTo>
                  <a:cubicBezTo>
                    <a:pt x="134321" y="11024"/>
                    <a:pt x="134205" y="11140"/>
                    <a:pt x="134149" y="11256"/>
                  </a:cubicBezTo>
                  <a:cubicBezTo>
                    <a:pt x="134321" y="11196"/>
                    <a:pt x="134437" y="11196"/>
                    <a:pt x="134613" y="11196"/>
                  </a:cubicBezTo>
                  <a:lnTo>
                    <a:pt x="134962" y="10676"/>
                  </a:lnTo>
                  <a:close/>
                  <a:moveTo>
                    <a:pt x="134321" y="11544"/>
                  </a:moveTo>
                  <a:lnTo>
                    <a:pt x="134321" y="11544"/>
                  </a:lnTo>
                  <a:cubicBezTo>
                    <a:pt x="134205" y="11605"/>
                    <a:pt x="134033" y="11605"/>
                    <a:pt x="133857" y="11660"/>
                  </a:cubicBezTo>
                  <a:lnTo>
                    <a:pt x="133509" y="12185"/>
                  </a:lnTo>
                  <a:lnTo>
                    <a:pt x="133917" y="12185"/>
                  </a:lnTo>
                  <a:cubicBezTo>
                    <a:pt x="134089" y="11953"/>
                    <a:pt x="134205" y="11776"/>
                    <a:pt x="134321" y="11544"/>
                  </a:cubicBezTo>
                  <a:close/>
                  <a:moveTo>
                    <a:pt x="133741" y="12473"/>
                  </a:moveTo>
                  <a:cubicBezTo>
                    <a:pt x="133569" y="12533"/>
                    <a:pt x="133453" y="12533"/>
                    <a:pt x="133337" y="12533"/>
                  </a:cubicBezTo>
                  <a:cubicBezTo>
                    <a:pt x="133160" y="12765"/>
                    <a:pt x="133044" y="12937"/>
                    <a:pt x="132928" y="13169"/>
                  </a:cubicBezTo>
                  <a:cubicBezTo>
                    <a:pt x="133044" y="13169"/>
                    <a:pt x="133160" y="13169"/>
                    <a:pt x="133277" y="13229"/>
                  </a:cubicBezTo>
                  <a:cubicBezTo>
                    <a:pt x="133453" y="12997"/>
                    <a:pt x="133569" y="12705"/>
                    <a:pt x="133741" y="12473"/>
                  </a:cubicBezTo>
                  <a:close/>
                  <a:moveTo>
                    <a:pt x="132757" y="13517"/>
                  </a:moveTo>
                  <a:cubicBezTo>
                    <a:pt x="132580" y="13749"/>
                    <a:pt x="132464" y="13925"/>
                    <a:pt x="132348" y="14158"/>
                  </a:cubicBezTo>
                  <a:cubicBezTo>
                    <a:pt x="132348" y="14213"/>
                    <a:pt x="132348" y="14213"/>
                    <a:pt x="132292" y="14274"/>
                  </a:cubicBezTo>
                  <a:cubicBezTo>
                    <a:pt x="132409" y="14274"/>
                    <a:pt x="132525" y="14329"/>
                    <a:pt x="132641" y="14329"/>
                  </a:cubicBezTo>
                  <a:cubicBezTo>
                    <a:pt x="132812" y="14041"/>
                    <a:pt x="132928" y="13809"/>
                    <a:pt x="133105" y="13517"/>
                  </a:cubicBezTo>
                  <a:close/>
                  <a:moveTo>
                    <a:pt x="132116" y="14561"/>
                  </a:moveTo>
                  <a:cubicBezTo>
                    <a:pt x="132000" y="14854"/>
                    <a:pt x="131828" y="15142"/>
                    <a:pt x="131652" y="15434"/>
                  </a:cubicBezTo>
                  <a:cubicBezTo>
                    <a:pt x="131768" y="15490"/>
                    <a:pt x="131884" y="15490"/>
                    <a:pt x="132000" y="15550"/>
                  </a:cubicBezTo>
                  <a:cubicBezTo>
                    <a:pt x="132176" y="15258"/>
                    <a:pt x="132292" y="14970"/>
                    <a:pt x="132464" y="14622"/>
                  </a:cubicBezTo>
                  <a:cubicBezTo>
                    <a:pt x="132348" y="14622"/>
                    <a:pt x="132232" y="14561"/>
                    <a:pt x="132116" y="14561"/>
                  </a:cubicBezTo>
                  <a:close/>
                  <a:moveTo>
                    <a:pt x="131536" y="15722"/>
                  </a:moveTo>
                  <a:cubicBezTo>
                    <a:pt x="131364" y="16070"/>
                    <a:pt x="131188" y="16362"/>
                    <a:pt x="131016" y="16711"/>
                  </a:cubicBezTo>
                  <a:cubicBezTo>
                    <a:pt x="131132" y="16766"/>
                    <a:pt x="131248" y="16827"/>
                    <a:pt x="131304" y="16882"/>
                  </a:cubicBezTo>
                  <a:lnTo>
                    <a:pt x="131828" y="15838"/>
                  </a:lnTo>
                  <a:cubicBezTo>
                    <a:pt x="131712" y="15838"/>
                    <a:pt x="131652" y="15782"/>
                    <a:pt x="131536" y="15722"/>
                  </a:cubicBezTo>
                  <a:close/>
                  <a:moveTo>
                    <a:pt x="130900" y="16998"/>
                  </a:moveTo>
                  <a:lnTo>
                    <a:pt x="130375" y="18043"/>
                  </a:lnTo>
                  <a:lnTo>
                    <a:pt x="130607" y="18275"/>
                  </a:lnTo>
                  <a:cubicBezTo>
                    <a:pt x="130784" y="17871"/>
                    <a:pt x="130956" y="17523"/>
                    <a:pt x="131188" y="17175"/>
                  </a:cubicBezTo>
                  <a:cubicBezTo>
                    <a:pt x="131132" y="17114"/>
                    <a:pt x="131072" y="17114"/>
                    <a:pt x="131072" y="17114"/>
                  </a:cubicBezTo>
                  <a:cubicBezTo>
                    <a:pt x="131016" y="17059"/>
                    <a:pt x="130956" y="16998"/>
                    <a:pt x="130900" y="16998"/>
                  </a:cubicBezTo>
                  <a:close/>
                  <a:moveTo>
                    <a:pt x="130204" y="18335"/>
                  </a:moveTo>
                  <a:cubicBezTo>
                    <a:pt x="130027" y="18739"/>
                    <a:pt x="129856" y="19147"/>
                    <a:pt x="129679" y="19496"/>
                  </a:cubicBezTo>
                  <a:cubicBezTo>
                    <a:pt x="129739" y="19612"/>
                    <a:pt x="129856" y="19667"/>
                    <a:pt x="129911" y="19783"/>
                  </a:cubicBezTo>
                  <a:cubicBezTo>
                    <a:pt x="130088" y="19380"/>
                    <a:pt x="130259" y="18971"/>
                    <a:pt x="130491" y="18567"/>
                  </a:cubicBezTo>
                  <a:cubicBezTo>
                    <a:pt x="130375" y="18507"/>
                    <a:pt x="130320" y="18451"/>
                    <a:pt x="130204" y="18335"/>
                  </a:cubicBezTo>
                  <a:close/>
                  <a:moveTo>
                    <a:pt x="129507" y="19844"/>
                  </a:moveTo>
                  <a:cubicBezTo>
                    <a:pt x="129331" y="20248"/>
                    <a:pt x="129159" y="20656"/>
                    <a:pt x="128927" y="21060"/>
                  </a:cubicBezTo>
                  <a:cubicBezTo>
                    <a:pt x="129043" y="21176"/>
                    <a:pt x="129099" y="21292"/>
                    <a:pt x="129159" y="21352"/>
                  </a:cubicBezTo>
                  <a:cubicBezTo>
                    <a:pt x="129331" y="21060"/>
                    <a:pt x="129447" y="20712"/>
                    <a:pt x="129623" y="20424"/>
                  </a:cubicBezTo>
                  <a:cubicBezTo>
                    <a:pt x="129679" y="20308"/>
                    <a:pt x="129679" y="20192"/>
                    <a:pt x="129739" y="20076"/>
                  </a:cubicBezTo>
                  <a:lnTo>
                    <a:pt x="129507" y="19844"/>
                  </a:lnTo>
                  <a:close/>
                  <a:moveTo>
                    <a:pt x="128811" y="21408"/>
                  </a:moveTo>
                  <a:cubicBezTo>
                    <a:pt x="128579" y="21816"/>
                    <a:pt x="128403" y="22281"/>
                    <a:pt x="128171" y="22745"/>
                  </a:cubicBezTo>
                  <a:cubicBezTo>
                    <a:pt x="128287" y="22861"/>
                    <a:pt x="128347" y="22977"/>
                    <a:pt x="128403" y="23093"/>
                  </a:cubicBezTo>
                  <a:cubicBezTo>
                    <a:pt x="128579" y="22629"/>
                    <a:pt x="128811" y="22165"/>
                    <a:pt x="128983" y="21700"/>
                  </a:cubicBezTo>
                  <a:cubicBezTo>
                    <a:pt x="128927" y="21640"/>
                    <a:pt x="128867" y="21524"/>
                    <a:pt x="128811" y="21408"/>
                  </a:cubicBezTo>
                  <a:close/>
                  <a:moveTo>
                    <a:pt x="127999" y="23093"/>
                  </a:moveTo>
                  <a:cubicBezTo>
                    <a:pt x="127822" y="23557"/>
                    <a:pt x="127590" y="24021"/>
                    <a:pt x="127419" y="24486"/>
                  </a:cubicBezTo>
                  <a:lnTo>
                    <a:pt x="127590" y="24834"/>
                  </a:lnTo>
                  <a:cubicBezTo>
                    <a:pt x="127822" y="24369"/>
                    <a:pt x="127999" y="23905"/>
                    <a:pt x="128231" y="23441"/>
                  </a:cubicBezTo>
                  <a:cubicBezTo>
                    <a:pt x="128171" y="23325"/>
                    <a:pt x="128115" y="23209"/>
                    <a:pt x="127999" y="23093"/>
                  </a:cubicBezTo>
                  <a:close/>
                  <a:moveTo>
                    <a:pt x="127242" y="24834"/>
                  </a:moveTo>
                  <a:cubicBezTo>
                    <a:pt x="127010" y="25354"/>
                    <a:pt x="126778" y="25818"/>
                    <a:pt x="126606" y="26282"/>
                  </a:cubicBezTo>
                  <a:cubicBezTo>
                    <a:pt x="126662" y="26458"/>
                    <a:pt x="126722" y="26574"/>
                    <a:pt x="126778" y="26746"/>
                  </a:cubicBezTo>
                  <a:cubicBezTo>
                    <a:pt x="126954" y="26226"/>
                    <a:pt x="127186" y="25762"/>
                    <a:pt x="127419" y="25237"/>
                  </a:cubicBezTo>
                  <a:cubicBezTo>
                    <a:pt x="127358" y="25121"/>
                    <a:pt x="127303" y="25005"/>
                    <a:pt x="127242" y="24834"/>
                  </a:cubicBezTo>
                  <a:close/>
                  <a:moveTo>
                    <a:pt x="126430" y="26746"/>
                  </a:moveTo>
                  <a:cubicBezTo>
                    <a:pt x="126198" y="27094"/>
                    <a:pt x="126026" y="27503"/>
                    <a:pt x="125850" y="27907"/>
                  </a:cubicBezTo>
                  <a:cubicBezTo>
                    <a:pt x="125850" y="28023"/>
                    <a:pt x="125794" y="28083"/>
                    <a:pt x="125734" y="28199"/>
                  </a:cubicBezTo>
                  <a:cubicBezTo>
                    <a:pt x="125794" y="28371"/>
                    <a:pt x="125850" y="28487"/>
                    <a:pt x="125910" y="28663"/>
                  </a:cubicBezTo>
                  <a:cubicBezTo>
                    <a:pt x="126142" y="28199"/>
                    <a:pt x="126314" y="27674"/>
                    <a:pt x="126546" y="27155"/>
                  </a:cubicBezTo>
                  <a:cubicBezTo>
                    <a:pt x="126490" y="27039"/>
                    <a:pt x="126430" y="26862"/>
                    <a:pt x="126430" y="26746"/>
                  </a:cubicBezTo>
                  <a:close/>
                  <a:moveTo>
                    <a:pt x="125562" y="28663"/>
                  </a:moveTo>
                  <a:cubicBezTo>
                    <a:pt x="125330" y="29183"/>
                    <a:pt x="125098" y="29647"/>
                    <a:pt x="124866" y="30172"/>
                  </a:cubicBezTo>
                  <a:cubicBezTo>
                    <a:pt x="124921" y="30343"/>
                    <a:pt x="124921" y="30520"/>
                    <a:pt x="124982" y="30692"/>
                  </a:cubicBezTo>
                  <a:lnTo>
                    <a:pt x="125678" y="29127"/>
                  </a:lnTo>
                  <a:cubicBezTo>
                    <a:pt x="125618" y="28951"/>
                    <a:pt x="125562" y="28835"/>
                    <a:pt x="125562" y="28663"/>
                  </a:cubicBezTo>
                  <a:close/>
                  <a:moveTo>
                    <a:pt x="124633" y="30636"/>
                  </a:moveTo>
                  <a:lnTo>
                    <a:pt x="123937" y="32200"/>
                  </a:lnTo>
                  <a:cubicBezTo>
                    <a:pt x="123993" y="32377"/>
                    <a:pt x="123993" y="32548"/>
                    <a:pt x="124053" y="32725"/>
                  </a:cubicBezTo>
                  <a:lnTo>
                    <a:pt x="124750" y="31156"/>
                  </a:lnTo>
                  <a:cubicBezTo>
                    <a:pt x="124750" y="30984"/>
                    <a:pt x="124689" y="30808"/>
                    <a:pt x="124633" y="30636"/>
                  </a:cubicBezTo>
                  <a:close/>
                  <a:moveTo>
                    <a:pt x="123705" y="32664"/>
                  </a:moveTo>
                  <a:cubicBezTo>
                    <a:pt x="123473" y="33189"/>
                    <a:pt x="123181" y="33709"/>
                    <a:pt x="122948" y="34233"/>
                  </a:cubicBezTo>
                  <a:cubicBezTo>
                    <a:pt x="123009" y="34405"/>
                    <a:pt x="123009" y="34581"/>
                    <a:pt x="123065" y="34753"/>
                  </a:cubicBezTo>
                  <a:cubicBezTo>
                    <a:pt x="123297" y="34233"/>
                    <a:pt x="123589" y="33709"/>
                    <a:pt x="123821" y="33189"/>
                  </a:cubicBezTo>
                  <a:cubicBezTo>
                    <a:pt x="123761" y="33012"/>
                    <a:pt x="123761" y="32841"/>
                    <a:pt x="123705" y="32664"/>
                  </a:cubicBezTo>
                  <a:close/>
                  <a:moveTo>
                    <a:pt x="122716" y="34697"/>
                  </a:moveTo>
                  <a:cubicBezTo>
                    <a:pt x="122484" y="35217"/>
                    <a:pt x="122197" y="35742"/>
                    <a:pt x="121964" y="36206"/>
                  </a:cubicBezTo>
                  <a:cubicBezTo>
                    <a:pt x="122020" y="36378"/>
                    <a:pt x="122020" y="36610"/>
                    <a:pt x="122080" y="36786"/>
                  </a:cubicBezTo>
                  <a:cubicBezTo>
                    <a:pt x="122313" y="36262"/>
                    <a:pt x="122545" y="35742"/>
                    <a:pt x="122832" y="35278"/>
                  </a:cubicBezTo>
                  <a:cubicBezTo>
                    <a:pt x="122777" y="35046"/>
                    <a:pt x="122777" y="34869"/>
                    <a:pt x="122716" y="34697"/>
                  </a:cubicBezTo>
                  <a:close/>
                  <a:moveTo>
                    <a:pt x="121732" y="36726"/>
                  </a:moveTo>
                  <a:cubicBezTo>
                    <a:pt x="121440" y="37250"/>
                    <a:pt x="121208" y="37715"/>
                    <a:pt x="120920" y="38235"/>
                  </a:cubicBezTo>
                  <a:cubicBezTo>
                    <a:pt x="120976" y="38411"/>
                    <a:pt x="120976" y="38583"/>
                    <a:pt x="121036" y="38759"/>
                  </a:cubicBezTo>
                  <a:cubicBezTo>
                    <a:pt x="121268" y="38295"/>
                    <a:pt x="121556" y="37770"/>
                    <a:pt x="121788" y="37306"/>
                  </a:cubicBezTo>
                  <a:cubicBezTo>
                    <a:pt x="121788" y="37074"/>
                    <a:pt x="121732" y="36902"/>
                    <a:pt x="121732" y="36726"/>
                  </a:cubicBezTo>
                  <a:close/>
                  <a:moveTo>
                    <a:pt x="120688" y="38699"/>
                  </a:moveTo>
                  <a:cubicBezTo>
                    <a:pt x="120396" y="39163"/>
                    <a:pt x="120163" y="39687"/>
                    <a:pt x="119876" y="40152"/>
                  </a:cubicBezTo>
                  <a:cubicBezTo>
                    <a:pt x="119931" y="40323"/>
                    <a:pt x="119931" y="40500"/>
                    <a:pt x="119931" y="40671"/>
                  </a:cubicBezTo>
                  <a:cubicBezTo>
                    <a:pt x="120224" y="40207"/>
                    <a:pt x="120512" y="39743"/>
                    <a:pt x="120744" y="39279"/>
                  </a:cubicBezTo>
                  <a:cubicBezTo>
                    <a:pt x="120744" y="39047"/>
                    <a:pt x="120688" y="38875"/>
                    <a:pt x="120688" y="38699"/>
                  </a:cubicBezTo>
                  <a:close/>
                  <a:moveTo>
                    <a:pt x="27852" y="0"/>
                  </a:moveTo>
                  <a:cubicBezTo>
                    <a:pt x="25415" y="0"/>
                    <a:pt x="23094" y="636"/>
                    <a:pt x="21005" y="1741"/>
                  </a:cubicBezTo>
                  <a:cubicBezTo>
                    <a:pt x="17292" y="3653"/>
                    <a:pt x="14158" y="7018"/>
                    <a:pt x="11489" y="10964"/>
                  </a:cubicBezTo>
                  <a:cubicBezTo>
                    <a:pt x="7483" y="16882"/>
                    <a:pt x="4643" y="24137"/>
                    <a:pt x="2786" y="29940"/>
                  </a:cubicBezTo>
                  <a:cubicBezTo>
                    <a:pt x="869" y="35742"/>
                    <a:pt x="1" y="40036"/>
                    <a:pt x="1" y="40036"/>
                  </a:cubicBezTo>
                  <a:lnTo>
                    <a:pt x="349" y="40091"/>
                  </a:lnTo>
                  <a:lnTo>
                    <a:pt x="349" y="39975"/>
                  </a:lnTo>
                  <a:cubicBezTo>
                    <a:pt x="637" y="38815"/>
                    <a:pt x="2786" y="28895"/>
                    <a:pt x="7251" y="19263"/>
                  </a:cubicBezTo>
                  <a:cubicBezTo>
                    <a:pt x="9517" y="14390"/>
                    <a:pt x="12302" y="9687"/>
                    <a:pt x="15723" y="6150"/>
                  </a:cubicBezTo>
                  <a:cubicBezTo>
                    <a:pt x="17463" y="4410"/>
                    <a:pt x="19320" y="2901"/>
                    <a:pt x="21353" y="1912"/>
                  </a:cubicBezTo>
                  <a:cubicBezTo>
                    <a:pt x="23382" y="868"/>
                    <a:pt x="25531" y="288"/>
                    <a:pt x="27852" y="288"/>
                  </a:cubicBezTo>
                  <a:cubicBezTo>
                    <a:pt x="27968" y="288"/>
                    <a:pt x="28139" y="288"/>
                    <a:pt x="28256" y="348"/>
                  </a:cubicBezTo>
                  <a:cubicBezTo>
                    <a:pt x="34290" y="464"/>
                    <a:pt x="39164" y="2089"/>
                    <a:pt x="43054" y="4814"/>
                  </a:cubicBezTo>
                  <a:cubicBezTo>
                    <a:pt x="46419" y="7134"/>
                    <a:pt x="49088" y="10384"/>
                    <a:pt x="51232" y="14158"/>
                  </a:cubicBezTo>
                  <a:cubicBezTo>
                    <a:pt x="54890" y="20828"/>
                    <a:pt x="56919" y="29359"/>
                    <a:pt x="58140" y="38467"/>
                  </a:cubicBezTo>
                  <a:cubicBezTo>
                    <a:pt x="58372" y="40500"/>
                    <a:pt x="58604" y="42589"/>
                    <a:pt x="58836" y="44677"/>
                  </a:cubicBezTo>
                  <a:cubicBezTo>
                    <a:pt x="58952" y="44733"/>
                    <a:pt x="59068" y="44793"/>
                    <a:pt x="59184" y="44793"/>
                  </a:cubicBezTo>
                  <a:cubicBezTo>
                    <a:pt x="59124" y="44385"/>
                    <a:pt x="59068" y="43981"/>
                    <a:pt x="59068" y="43573"/>
                  </a:cubicBezTo>
                  <a:cubicBezTo>
                    <a:pt x="57907" y="32377"/>
                    <a:pt x="55874" y="21640"/>
                    <a:pt x="51293" y="13633"/>
                  </a:cubicBezTo>
                  <a:cubicBezTo>
                    <a:pt x="48972" y="9632"/>
                    <a:pt x="46071" y="6266"/>
                    <a:pt x="42297" y="3885"/>
                  </a:cubicBezTo>
                  <a:cubicBezTo>
                    <a:pt x="38528" y="1564"/>
                    <a:pt x="33886" y="116"/>
                    <a:pt x="28256" y="0"/>
                  </a:cubicBezTo>
                  <a:close/>
                  <a:moveTo>
                    <a:pt x="58891" y="45313"/>
                  </a:moveTo>
                  <a:lnTo>
                    <a:pt x="58891" y="45545"/>
                  </a:lnTo>
                  <a:cubicBezTo>
                    <a:pt x="59008" y="45606"/>
                    <a:pt x="59124" y="45661"/>
                    <a:pt x="59184" y="45777"/>
                  </a:cubicBezTo>
                  <a:lnTo>
                    <a:pt x="59240" y="45777"/>
                  </a:lnTo>
                  <a:lnTo>
                    <a:pt x="59240" y="45490"/>
                  </a:lnTo>
                  <a:cubicBezTo>
                    <a:pt x="59124" y="45429"/>
                    <a:pt x="59068" y="45374"/>
                    <a:pt x="58952" y="45313"/>
                  </a:cubicBezTo>
                  <a:close/>
                  <a:moveTo>
                    <a:pt x="58952" y="46070"/>
                  </a:moveTo>
                  <a:cubicBezTo>
                    <a:pt x="59008" y="46418"/>
                    <a:pt x="59008" y="46766"/>
                    <a:pt x="59068" y="47114"/>
                  </a:cubicBezTo>
                  <a:cubicBezTo>
                    <a:pt x="59184" y="47054"/>
                    <a:pt x="59300" y="47054"/>
                    <a:pt x="59356" y="46998"/>
                  </a:cubicBezTo>
                  <a:cubicBezTo>
                    <a:pt x="59356" y="46766"/>
                    <a:pt x="59356" y="46534"/>
                    <a:pt x="59300" y="46242"/>
                  </a:cubicBezTo>
                  <a:cubicBezTo>
                    <a:pt x="59240" y="46186"/>
                    <a:pt x="59184" y="46126"/>
                    <a:pt x="59068" y="46070"/>
                  </a:cubicBezTo>
                  <a:close/>
                  <a:moveTo>
                    <a:pt x="59416" y="47346"/>
                  </a:moveTo>
                  <a:cubicBezTo>
                    <a:pt x="59300" y="47346"/>
                    <a:pt x="59184" y="47402"/>
                    <a:pt x="59068" y="47402"/>
                  </a:cubicBezTo>
                  <a:lnTo>
                    <a:pt x="59240" y="48971"/>
                  </a:lnTo>
                  <a:cubicBezTo>
                    <a:pt x="59300" y="48911"/>
                    <a:pt x="59416" y="48911"/>
                    <a:pt x="59532" y="48855"/>
                  </a:cubicBezTo>
                  <a:cubicBezTo>
                    <a:pt x="59472" y="48330"/>
                    <a:pt x="59472" y="47866"/>
                    <a:pt x="59416" y="47346"/>
                  </a:cubicBezTo>
                  <a:close/>
                  <a:moveTo>
                    <a:pt x="59588" y="49203"/>
                  </a:moveTo>
                  <a:cubicBezTo>
                    <a:pt x="59472" y="49259"/>
                    <a:pt x="59356" y="49319"/>
                    <a:pt x="59240" y="49319"/>
                  </a:cubicBezTo>
                  <a:cubicBezTo>
                    <a:pt x="59300" y="50071"/>
                    <a:pt x="59356" y="50767"/>
                    <a:pt x="59416" y="51464"/>
                  </a:cubicBezTo>
                  <a:cubicBezTo>
                    <a:pt x="59532" y="51408"/>
                    <a:pt x="59588" y="51348"/>
                    <a:pt x="59704" y="51232"/>
                  </a:cubicBezTo>
                  <a:cubicBezTo>
                    <a:pt x="59648" y="50535"/>
                    <a:pt x="59648" y="49899"/>
                    <a:pt x="59588" y="49203"/>
                  </a:cubicBezTo>
                  <a:close/>
                  <a:moveTo>
                    <a:pt x="59764" y="51640"/>
                  </a:moveTo>
                  <a:cubicBezTo>
                    <a:pt x="59648" y="51696"/>
                    <a:pt x="59532" y="51812"/>
                    <a:pt x="59416" y="51872"/>
                  </a:cubicBezTo>
                  <a:cubicBezTo>
                    <a:pt x="59532" y="52917"/>
                    <a:pt x="59588" y="53901"/>
                    <a:pt x="59648" y="54889"/>
                  </a:cubicBezTo>
                  <a:cubicBezTo>
                    <a:pt x="59704" y="54829"/>
                    <a:pt x="59764" y="54713"/>
                    <a:pt x="59820" y="54657"/>
                  </a:cubicBezTo>
                  <a:cubicBezTo>
                    <a:pt x="59880" y="54597"/>
                    <a:pt x="59936" y="54541"/>
                    <a:pt x="59936" y="54481"/>
                  </a:cubicBezTo>
                  <a:cubicBezTo>
                    <a:pt x="59880" y="53552"/>
                    <a:pt x="59820" y="52568"/>
                    <a:pt x="59764" y="51640"/>
                  </a:cubicBezTo>
                  <a:close/>
                  <a:moveTo>
                    <a:pt x="141228" y="6034"/>
                  </a:moveTo>
                  <a:cubicBezTo>
                    <a:pt x="141052" y="6034"/>
                    <a:pt x="140936" y="6034"/>
                    <a:pt x="140764" y="6090"/>
                  </a:cubicBezTo>
                  <a:cubicBezTo>
                    <a:pt x="140648" y="6090"/>
                    <a:pt x="140471" y="6090"/>
                    <a:pt x="140355" y="6150"/>
                  </a:cubicBezTo>
                  <a:cubicBezTo>
                    <a:pt x="140184" y="6150"/>
                    <a:pt x="140068" y="6206"/>
                    <a:pt x="139891" y="6266"/>
                  </a:cubicBezTo>
                  <a:cubicBezTo>
                    <a:pt x="139835" y="6266"/>
                    <a:pt x="139719" y="6322"/>
                    <a:pt x="139603" y="6322"/>
                  </a:cubicBezTo>
                  <a:cubicBezTo>
                    <a:pt x="139603" y="6322"/>
                    <a:pt x="139543" y="6322"/>
                    <a:pt x="139487" y="6383"/>
                  </a:cubicBezTo>
                  <a:cubicBezTo>
                    <a:pt x="139427" y="6383"/>
                    <a:pt x="139371" y="6438"/>
                    <a:pt x="139311" y="6438"/>
                  </a:cubicBezTo>
                  <a:cubicBezTo>
                    <a:pt x="138731" y="6670"/>
                    <a:pt x="138211" y="6963"/>
                    <a:pt x="137747" y="7311"/>
                  </a:cubicBezTo>
                  <a:cubicBezTo>
                    <a:pt x="137398" y="7543"/>
                    <a:pt x="137106" y="7775"/>
                    <a:pt x="136818" y="8063"/>
                  </a:cubicBezTo>
                  <a:cubicBezTo>
                    <a:pt x="136758" y="8123"/>
                    <a:pt x="136642" y="8179"/>
                    <a:pt x="136586" y="8295"/>
                  </a:cubicBezTo>
                  <a:cubicBezTo>
                    <a:pt x="137050" y="7947"/>
                    <a:pt x="137570" y="7659"/>
                    <a:pt x="138095" y="7427"/>
                  </a:cubicBezTo>
                  <a:cubicBezTo>
                    <a:pt x="138211" y="7367"/>
                    <a:pt x="138327" y="7251"/>
                    <a:pt x="138499" y="7195"/>
                  </a:cubicBezTo>
                  <a:cubicBezTo>
                    <a:pt x="138675" y="7079"/>
                    <a:pt x="138847" y="7018"/>
                    <a:pt x="139023" y="6902"/>
                  </a:cubicBezTo>
                  <a:cubicBezTo>
                    <a:pt x="139195" y="6847"/>
                    <a:pt x="139371" y="6731"/>
                    <a:pt x="139543" y="6670"/>
                  </a:cubicBezTo>
                  <a:cubicBezTo>
                    <a:pt x="139603" y="6670"/>
                    <a:pt x="139659" y="6670"/>
                    <a:pt x="139719" y="6615"/>
                  </a:cubicBezTo>
                  <a:lnTo>
                    <a:pt x="139719" y="6670"/>
                  </a:lnTo>
                  <a:cubicBezTo>
                    <a:pt x="139835" y="6615"/>
                    <a:pt x="139951" y="6554"/>
                    <a:pt x="140068" y="6554"/>
                  </a:cubicBezTo>
                  <a:cubicBezTo>
                    <a:pt x="140184" y="6499"/>
                    <a:pt x="140355" y="6499"/>
                    <a:pt x="140532" y="6438"/>
                  </a:cubicBezTo>
                  <a:cubicBezTo>
                    <a:pt x="140703" y="6438"/>
                    <a:pt x="140819" y="6383"/>
                    <a:pt x="140996" y="6383"/>
                  </a:cubicBezTo>
                  <a:lnTo>
                    <a:pt x="141344" y="6383"/>
                  </a:lnTo>
                  <a:cubicBezTo>
                    <a:pt x="141924" y="6383"/>
                    <a:pt x="142444" y="6499"/>
                    <a:pt x="142908" y="6670"/>
                  </a:cubicBezTo>
                  <a:cubicBezTo>
                    <a:pt x="143781" y="7079"/>
                    <a:pt x="144593" y="7831"/>
                    <a:pt x="145229" y="8819"/>
                  </a:cubicBezTo>
                  <a:cubicBezTo>
                    <a:pt x="146450" y="10676"/>
                    <a:pt x="147318" y="13401"/>
                    <a:pt x="148075" y="16711"/>
                  </a:cubicBezTo>
                  <a:cubicBezTo>
                    <a:pt x="149235" y="21640"/>
                    <a:pt x="150103" y="27790"/>
                    <a:pt x="151380" y="34057"/>
                  </a:cubicBezTo>
                  <a:cubicBezTo>
                    <a:pt x="152600" y="40323"/>
                    <a:pt x="154281" y="46650"/>
                    <a:pt x="157010" y="51872"/>
                  </a:cubicBezTo>
                  <a:cubicBezTo>
                    <a:pt x="159155" y="55873"/>
                    <a:pt x="160724" y="58255"/>
                    <a:pt x="162000" y="59763"/>
                  </a:cubicBezTo>
                  <a:cubicBezTo>
                    <a:pt x="162116" y="59819"/>
                    <a:pt x="162172" y="59935"/>
                    <a:pt x="162288" y="59995"/>
                  </a:cubicBezTo>
                  <a:cubicBezTo>
                    <a:pt x="162288" y="59879"/>
                    <a:pt x="162288" y="59703"/>
                    <a:pt x="162348" y="59587"/>
                  </a:cubicBezTo>
                  <a:cubicBezTo>
                    <a:pt x="162116" y="59355"/>
                    <a:pt x="161884" y="59067"/>
                    <a:pt x="161652" y="58774"/>
                  </a:cubicBezTo>
                  <a:cubicBezTo>
                    <a:pt x="160491" y="57266"/>
                    <a:pt x="159099" y="55121"/>
                    <a:pt x="157298" y="51696"/>
                  </a:cubicBezTo>
                  <a:cubicBezTo>
                    <a:pt x="155093" y="47518"/>
                    <a:pt x="153584" y="42589"/>
                    <a:pt x="152424" y="37483"/>
                  </a:cubicBezTo>
                  <a:cubicBezTo>
                    <a:pt x="150683" y="29940"/>
                    <a:pt x="149699" y="22104"/>
                    <a:pt x="148307" y="16130"/>
                  </a:cubicBezTo>
                  <a:cubicBezTo>
                    <a:pt x="147550" y="13169"/>
                    <a:pt x="146738" y="10676"/>
                    <a:pt x="145638" y="8875"/>
                  </a:cubicBezTo>
                  <a:cubicBezTo>
                    <a:pt x="145113" y="8007"/>
                    <a:pt x="144477" y="7311"/>
                    <a:pt x="143781" y="6786"/>
                  </a:cubicBezTo>
                  <a:cubicBezTo>
                    <a:pt x="143085" y="6322"/>
                    <a:pt x="142272" y="6034"/>
                    <a:pt x="141344" y="6034"/>
                  </a:cubicBezTo>
                  <a:close/>
                  <a:moveTo>
                    <a:pt x="59996" y="55005"/>
                  </a:moveTo>
                  <a:cubicBezTo>
                    <a:pt x="59880" y="55121"/>
                    <a:pt x="59764" y="55293"/>
                    <a:pt x="59704" y="55409"/>
                  </a:cubicBezTo>
                  <a:cubicBezTo>
                    <a:pt x="59764" y="56978"/>
                    <a:pt x="59880" y="58542"/>
                    <a:pt x="59996" y="60111"/>
                  </a:cubicBezTo>
                  <a:cubicBezTo>
                    <a:pt x="60052" y="59819"/>
                    <a:pt x="60168" y="59587"/>
                    <a:pt x="60284" y="59299"/>
                  </a:cubicBezTo>
                  <a:cubicBezTo>
                    <a:pt x="60168" y="57846"/>
                    <a:pt x="60112" y="56454"/>
                    <a:pt x="59996" y="55005"/>
                  </a:cubicBezTo>
                  <a:close/>
                  <a:moveTo>
                    <a:pt x="60344" y="60111"/>
                  </a:moveTo>
                  <a:cubicBezTo>
                    <a:pt x="60228" y="60399"/>
                    <a:pt x="60112" y="60747"/>
                    <a:pt x="60052" y="61040"/>
                  </a:cubicBezTo>
                  <a:cubicBezTo>
                    <a:pt x="60228" y="64113"/>
                    <a:pt x="60460" y="67130"/>
                    <a:pt x="60632" y="70031"/>
                  </a:cubicBezTo>
                  <a:cubicBezTo>
                    <a:pt x="60693" y="69395"/>
                    <a:pt x="60748" y="68699"/>
                    <a:pt x="60864" y="68058"/>
                  </a:cubicBezTo>
                  <a:cubicBezTo>
                    <a:pt x="60809" y="67362"/>
                    <a:pt x="60748" y="66610"/>
                    <a:pt x="60693" y="65914"/>
                  </a:cubicBezTo>
                  <a:cubicBezTo>
                    <a:pt x="60576" y="63996"/>
                    <a:pt x="60460" y="62084"/>
                    <a:pt x="60344" y="60111"/>
                  </a:cubicBezTo>
                  <a:close/>
                  <a:moveTo>
                    <a:pt x="60980" y="70031"/>
                  </a:moveTo>
                  <a:lnTo>
                    <a:pt x="60809" y="72120"/>
                  </a:lnTo>
                  <a:cubicBezTo>
                    <a:pt x="61041" y="74501"/>
                    <a:pt x="61273" y="76761"/>
                    <a:pt x="61561" y="78966"/>
                  </a:cubicBezTo>
                  <a:cubicBezTo>
                    <a:pt x="61621" y="79375"/>
                    <a:pt x="61621" y="79779"/>
                    <a:pt x="61677" y="80187"/>
                  </a:cubicBezTo>
                  <a:cubicBezTo>
                    <a:pt x="61793" y="79779"/>
                    <a:pt x="61853" y="79430"/>
                    <a:pt x="61909" y="79082"/>
                  </a:cubicBezTo>
                  <a:cubicBezTo>
                    <a:pt x="61505" y="76181"/>
                    <a:pt x="61212" y="73164"/>
                    <a:pt x="60980" y="70031"/>
                  </a:cubicBezTo>
                  <a:close/>
                  <a:moveTo>
                    <a:pt x="248393" y="40848"/>
                  </a:moveTo>
                  <a:cubicBezTo>
                    <a:pt x="244912" y="40848"/>
                    <a:pt x="241491" y="41484"/>
                    <a:pt x="238474" y="43053"/>
                  </a:cubicBezTo>
                  <a:cubicBezTo>
                    <a:pt x="234877" y="44909"/>
                    <a:pt x="231975" y="47750"/>
                    <a:pt x="229538" y="51292"/>
                  </a:cubicBezTo>
                  <a:cubicBezTo>
                    <a:pt x="225361" y="57498"/>
                    <a:pt x="222747" y="65853"/>
                    <a:pt x="220891" y="74905"/>
                  </a:cubicBezTo>
                  <a:cubicBezTo>
                    <a:pt x="220487" y="76938"/>
                    <a:pt x="220139" y="78966"/>
                    <a:pt x="219791" y="80999"/>
                  </a:cubicBezTo>
                  <a:cubicBezTo>
                    <a:pt x="219907" y="81171"/>
                    <a:pt x="219962" y="81348"/>
                    <a:pt x="220078" y="81519"/>
                  </a:cubicBezTo>
                  <a:cubicBezTo>
                    <a:pt x="220659" y="77806"/>
                    <a:pt x="221355" y="74092"/>
                    <a:pt x="222228" y="70555"/>
                  </a:cubicBezTo>
                  <a:cubicBezTo>
                    <a:pt x="223676" y="64405"/>
                    <a:pt x="225593" y="58719"/>
                    <a:pt x="228262" y="54017"/>
                  </a:cubicBezTo>
                  <a:cubicBezTo>
                    <a:pt x="230931" y="49319"/>
                    <a:pt x="234236" y="45606"/>
                    <a:pt x="238590" y="43340"/>
                  </a:cubicBezTo>
                  <a:cubicBezTo>
                    <a:pt x="241607" y="41832"/>
                    <a:pt x="244972" y="41196"/>
                    <a:pt x="248393" y="41196"/>
                  </a:cubicBezTo>
                  <a:cubicBezTo>
                    <a:pt x="255588" y="41196"/>
                    <a:pt x="263363" y="43981"/>
                    <a:pt x="269514" y="47462"/>
                  </a:cubicBezTo>
                  <a:cubicBezTo>
                    <a:pt x="271895" y="48739"/>
                    <a:pt x="274040" y="50187"/>
                    <a:pt x="275896" y="51524"/>
                  </a:cubicBezTo>
                  <a:cubicBezTo>
                    <a:pt x="277753" y="52856"/>
                    <a:pt x="279322" y="54133"/>
                    <a:pt x="280366" y="55237"/>
                  </a:cubicBezTo>
                  <a:cubicBezTo>
                    <a:pt x="281063" y="55934"/>
                    <a:pt x="281527" y="56570"/>
                    <a:pt x="281815" y="57094"/>
                  </a:cubicBezTo>
                  <a:cubicBezTo>
                    <a:pt x="281527" y="56514"/>
                    <a:pt x="281002" y="55757"/>
                    <a:pt x="280306" y="55005"/>
                  </a:cubicBezTo>
                  <a:cubicBezTo>
                    <a:pt x="279146" y="53729"/>
                    <a:pt x="277405" y="52220"/>
                    <a:pt x="275316" y="50712"/>
                  </a:cubicBezTo>
                  <a:cubicBezTo>
                    <a:pt x="275260" y="50651"/>
                    <a:pt x="275144" y="50596"/>
                    <a:pt x="275028" y="50480"/>
                  </a:cubicBezTo>
                  <a:cubicBezTo>
                    <a:pt x="271719" y="48159"/>
                    <a:pt x="267425" y="45722"/>
                    <a:pt x="262783" y="43921"/>
                  </a:cubicBezTo>
                  <a:cubicBezTo>
                    <a:pt x="258202" y="42064"/>
                    <a:pt x="253212" y="40848"/>
                    <a:pt x="248393" y="40848"/>
                  </a:cubicBezTo>
                  <a:close/>
                  <a:moveTo>
                    <a:pt x="62025" y="80187"/>
                  </a:moveTo>
                  <a:cubicBezTo>
                    <a:pt x="61969" y="80475"/>
                    <a:pt x="61909" y="80823"/>
                    <a:pt x="61853" y="81115"/>
                  </a:cubicBezTo>
                  <a:cubicBezTo>
                    <a:pt x="62025" y="82448"/>
                    <a:pt x="62257" y="83668"/>
                    <a:pt x="62489" y="84885"/>
                  </a:cubicBezTo>
                  <a:cubicBezTo>
                    <a:pt x="62549" y="84713"/>
                    <a:pt x="62665" y="84536"/>
                    <a:pt x="62721" y="84365"/>
                  </a:cubicBezTo>
                  <a:cubicBezTo>
                    <a:pt x="62489" y="83028"/>
                    <a:pt x="62257" y="81635"/>
                    <a:pt x="62025" y="80187"/>
                  </a:cubicBezTo>
                  <a:close/>
                  <a:moveTo>
                    <a:pt x="219730" y="81580"/>
                  </a:moveTo>
                  <a:cubicBezTo>
                    <a:pt x="219559" y="82624"/>
                    <a:pt x="219382" y="83608"/>
                    <a:pt x="219210" y="84652"/>
                  </a:cubicBezTo>
                  <a:cubicBezTo>
                    <a:pt x="219326" y="84829"/>
                    <a:pt x="219382" y="85001"/>
                    <a:pt x="219498" y="85177"/>
                  </a:cubicBezTo>
                  <a:cubicBezTo>
                    <a:pt x="219614" y="84188"/>
                    <a:pt x="219791" y="83144"/>
                    <a:pt x="219962" y="82099"/>
                  </a:cubicBezTo>
                  <a:cubicBezTo>
                    <a:pt x="219846" y="81928"/>
                    <a:pt x="219791" y="81751"/>
                    <a:pt x="219730" y="81580"/>
                  </a:cubicBezTo>
                  <a:close/>
                  <a:moveTo>
                    <a:pt x="62837" y="84945"/>
                  </a:moveTo>
                  <a:cubicBezTo>
                    <a:pt x="62781" y="85117"/>
                    <a:pt x="62665" y="85293"/>
                    <a:pt x="62605" y="85465"/>
                  </a:cubicBezTo>
                  <a:cubicBezTo>
                    <a:pt x="62781" y="86277"/>
                    <a:pt x="62953" y="87150"/>
                    <a:pt x="63185" y="87902"/>
                  </a:cubicBezTo>
                  <a:cubicBezTo>
                    <a:pt x="63245" y="87846"/>
                    <a:pt x="63362" y="87730"/>
                    <a:pt x="63417" y="87614"/>
                  </a:cubicBezTo>
                  <a:cubicBezTo>
                    <a:pt x="63245" y="86741"/>
                    <a:pt x="63013" y="85873"/>
                    <a:pt x="62837" y="84945"/>
                  </a:cubicBezTo>
                  <a:close/>
                  <a:moveTo>
                    <a:pt x="219150" y="85233"/>
                  </a:moveTo>
                  <a:cubicBezTo>
                    <a:pt x="218978" y="86277"/>
                    <a:pt x="218862" y="87322"/>
                    <a:pt x="218686" y="88426"/>
                  </a:cubicBezTo>
                  <a:cubicBezTo>
                    <a:pt x="218802" y="88598"/>
                    <a:pt x="218862" y="88774"/>
                    <a:pt x="218978" y="88946"/>
                  </a:cubicBezTo>
                  <a:cubicBezTo>
                    <a:pt x="219094" y="87846"/>
                    <a:pt x="219266" y="86802"/>
                    <a:pt x="219382" y="85757"/>
                  </a:cubicBezTo>
                  <a:cubicBezTo>
                    <a:pt x="219326" y="85581"/>
                    <a:pt x="219210" y="85409"/>
                    <a:pt x="219150" y="85233"/>
                  </a:cubicBezTo>
                  <a:close/>
                  <a:moveTo>
                    <a:pt x="63533" y="88018"/>
                  </a:moveTo>
                  <a:cubicBezTo>
                    <a:pt x="63478" y="88134"/>
                    <a:pt x="63362" y="88250"/>
                    <a:pt x="63301" y="88310"/>
                  </a:cubicBezTo>
                  <a:lnTo>
                    <a:pt x="63826" y="90223"/>
                  </a:lnTo>
                  <a:cubicBezTo>
                    <a:pt x="63942" y="90107"/>
                    <a:pt x="63997" y="90051"/>
                    <a:pt x="64114" y="89991"/>
                  </a:cubicBezTo>
                  <a:cubicBezTo>
                    <a:pt x="63881" y="89355"/>
                    <a:pt x="63710" y="88658"/>
                    <a:pt x="63533" y="88018"/>
                  </a:cubicBezTo>
                  <a:close/>
                  <a:moveTo>
                    <a:pt x="64230" y="90339"/>
                  </a:moveTo>
                  <a:cubicBezTo>
                    <a:pt x="64114" y="90399"/>
                    <a:pt x="63997" y="90455"/>
                    <a:pt x="63942" y="90515"/>
                  </a:cubicBezTo>
                  <a:cubicBezTo>
                    <a:pt x="64114" y="91035"/>
                    <a:pt x="64290" y="91559"/>
                    <a:pt x="64462" y="92024"/>
                  </a:cubicBezTo>
                  <a:cubicBezTo>
                    <a:pt x="64578" y="91963"/>
                    <a:pt x="64638" y="91908"/>
                    <a:pt x="64754" y="91908"/>
                  </a:cubicBezTo>
                  <a:cubicBezTo>
                    <a:pt x="64638" y="91499"/>
                    <a:pt x="64462" y="91095"/>
                    <a:pt x="64346" y="90747"/>
                  </a:cubicBezTo>
                  <a:cubicBezTo>
                    <a:pt x="64290" y="90571"/>
                    <a:pt x="64230" y="90455"/>
                    <a:pt x="64230" y="90339"/>
                  </a:cubicBezTo>
                  <a:close/>
                  <a:moveTo>
                    <a:pt x="218630" y="89006"/>
                  </a:moveTo>
                  <a:cubicBezTo>
                    <a:pt x="218514" y="89991"/>
                    <a:pt x="218398" y="90979"/>
                    <a:pt x="218222" y="91963"/>
                  </a:cubicBezTo>
                  <a:cubicBezTo>
                    <a:pt x="218338" y="92140"/>
                    <a:pt x="218398" y="92311"/>
                    <a:pt x="218514" y="92488"/>
                  </a:cubicBezTo>
                  <a:cubicBezTo>
                    <a:pt x="218630" y="91499"/>
                    <a:pt x="218746" y="90515"/>
                    <a:pt x="218918" y="89526"/>
                  </a:cubicBezTo>
                  <a:cubicBezTo>
                    <a:pt x="218802" y="89355"/>
                    <a:pt x="218686" y="89178"/>
                    <a:pt x="218630" y="89006"/>
                  </a:cubicBezTo>
                  <a:close/>
                  <a:moveTo>
                    <a:pt x="64870" y="92195"/>
                  </a:moveTo>
                  <a:cubicBezTo>
                    <a:pt x="64870" y="92195"/>
                    <a:pt x="64810" y="92256"/>
                    <a:pt x="64754" y="92256"/>
                  </a:cubicBezTo>
                  <a:cubicBezTo>
                    <a:pt x="64694" y="92256"/>
                    <a:pt x="64638" y="92311"/>
                    <a:pt x="64578" y="92372"/>
                  </a:cubicBezTo>
                  <a:lnTo>
                    <a:pt x="65102" y="93588"/>
                  </a:lnTo>
                  <a:cubicBezTo>
                    <a:pt x="65218" y="93532"/>
                    <a:pt x="65334" y="93532"/>
                    <a:pt x="65450" y="93472"/>
                  </a:cubicBezTo>
                  <a:cubicBezTo>
                    <a:pt x="65218" y="93068"/>
                    <a:pt x="65042" y="92660"/>
                    <a:pt x="64870" y="92195"/>
                  </a:cubicBezTo>
                  <a:close/>
                  <a:moveTo>
                    <a:pt x="65566" y="93764"/>
                  </a:moveTo>
                  <a:cubicBezTo>
                    <a:pt x="65450" y="93820"/>
                    <a:pt x="65334" y="93820"/>
                    <a:pt x="65274" y="93880"/>
                  </a:cubicBezTo>
                  <a:cubicBezTo>
                    <a:pt x="65274" y="93936"/>
                    <a:pt x="65274" y="93996"/>
                    <a:pt x="65334" y="93996"/>
                  </a:cubicBezTo>
                  <a:cubicBezTo>
                    <a:pt x="65450" y="94345"/>
                    <a:pt x="65622" y="94632"/>
                    <a:pt x="65738" y="94864"/>
                  </a:cubicBezTo>
                  <a:cubicBezTo>
                    <a:pt x="65854" y="94864"/>
                    <a:pt x="65970" y="94864"/>
                    <a:pt x="66086" y="94809"/>
                  </a:cubicBezTo>
                  <a:cubicBezTo>
                    <a:pt x="65915" y="94516"/>
                    <a:pt x="65738" y="94112"/>
                    <a:pt x="65566" y="93764"/>
                  </a:cubicBezTo>
                  <a:close/>
                  <a:moveTo>
                    <a:pt x="218166" y="92544"/>
                  </a:moveTo>
                  <a:lnTo>
                    <a:pt x="217818" y="95505"/>
                  </a:lnTo>
                  <a:cubicBezTo>
                    <a:pt x="217874" y="95677"/>
                    <a:pt x="217990" y="95853"/>
                    <a:pt x="218106" y="95969"/>
                  </a:cubicBezTo>
                  <a:lnTo>
                    <a:pt x="218454" y="93008"/>
                  </a:lnTo>
                  <a:cubicBezTo>
                    <a:pt x="218338" y="92836"/>
                    <a:pt x="218282" y="92720"/>
                    <a:pt x="218166" y="92544"/>
                  </a:cubicBezTo>
                  <a:close/>
                  <a:moveTo>
                    <a:pt x="66263" y="95157"/>
                  </a:moveTo>
                  <a:cubicBezTo>
                    <a:pt x="66147" y="95157"/>
                    <a:pt x="66031" y="95157"/>
                    <a:pt x="65915" y="95213"/>
                  </a:cubicBezTo>
                  <a:cubicBezTo>
                    <a:pt x="66086" y="95505"/>
                    <a:pt x="66263" y="95793"/>
                    <a:pt x="66434" y="96025"/>
                  </a:cubicBezTo>
                  <a:lnTo>
                    <a:pt x="66843" y="96025"/>
                  </a:lnTo>
                  <a:cubicBezTo>
                    <a:pt x="66611" y="95737"/>
                    <a:pt x="66434" y="95445"/>
                    <a:pt x="66263" y="95157"/>
                  </a:cubicBezTo>
                  <a:close/>
                  <a:moveTo>
                    <a:pt x="67015" y="96317"/>
                  </a:moveTo>
                  <a:cubicBezTo>
                    <a:pt x="66899" y="96317"/>
                    <a:pt x="66783" y="96373"/>
                    <a:pt x="66667" y="96373"/>
                  </a:cubicBezTo>
                  <a:cubicBezTo>
                    <a:pt x="66783" y="96605"/>
                    <a:pt x="66959" y="96837"/>
                    <a:pt x="67131" y="97014"/>
                  </a:cubicBezTo>
                  <a:cubicBezTo>
                    <a:pt x="67307" y="97069"/>
                    <a:pt x="67423" y="97069"/>
                    <a:pt x="67595" y="97069"/>
                  </a:cubicBezTo>
                  <a:cubicBezTo>
                    <a:pt x="67363" y="96837"/>
                    <a:pt x="67191" y="96605"/>
                    <a:pt x="67015" y="96317"/>
                  </a:cubicBezTo>
                  <a:close/>
                  <a:moveTo>
                    <a:pt x="67423" y="97362"/>
                  </a:moveTo>
                  <a:lnTo>
                    <a:pt x="67423" y="97362"/>
                  </a:lnTo>
                  <a:cubicBezTo>
                    <a:pt x="67539" y="97594"/>
                    <a:pt x="67711" y="97766"/>
                    <a:pt x="67827" y="97882"/>
                  </a:cubicBezTo>
                  <a:cubicBezTo>
                    <a:pt x="68059" y="97942"/>
                    <a:pt x="68235" y="97942"/>
                    <a:pt x="68407" y="97998"/>
                  </a:cubicBezTo>
                  <a:cubicBezTo>
                    <a:pt x="68175" y="97826"/>
                    <a:pt x="68003" y="97594"/>
                    <a:pt x="67827" y="97417"/>
                  </a:cubicBezTo>
                  <a:cubicBezTo>
                    <a:pt x="67711" y="97417"/>
                    <a:pt x="67539" y="97417"/>
                    <a:pt x="67423" y="97362"/>
                  </a:cubicBezTo>
                  <a:close/>
                  <a:moveTo>
                    <a:pt x="68235" y="98290"/>
                  </a:moveTo>
                  <a:lnTo>
                    <a:pt x="68235" y="98290"/>
                  </a:lnTo>
                  <a:cubicBezTo>
                    <a:pt x="68351" y="98406"/>
                    <a:pt x="68407" y="98522"/>
                    <a:pt x="68523" y="98638"/>
                  </a:cubicBezTo>
                  <a:cubicBezTo>
                    <a:pt x="68755" y="98694"/>
                    <a:pt x="68987" y="98754"/>
                    <a:pt x="69280" y="98810"/>
                  </a:cubicBezTo>
                  <a:cubicBezTo>
                    <a:pt x="69103" y="98694"/>
                    <a:pt x="68932" y="98522"/>
                    <a:pt x="68755" y="98346"/>
                  </a:cubicBezTo>
                  <a:cubicBezTo>
                    <a:pt x="68584" y="98346"/>
                    <a:pt x="68407" y="98346"/>
                    <a:pt x="68235" y="98290"/>
                  </a:cubicBezTo>
                  <a:close/>
                  <a:moveTo>
                    <a:pt x="217758" y="96085"/>
                  </a:moveTo>
                  <a:cubicBezTo>
                    <a:pt x="217641" y="97014"/>
                    <a:pt x="217525" y="97998"/>
                    <a:pt x="217409" y="98926"/>
                  </a:cubicBezTo>
                  <a:cubicBezTo>
                    <a:pt x="217470" y="99102"/>
                    <a:pt x="217586" y="99274"/>
                    <a:pt x="217702" y="99451"/>
                  </a:cubicBezTo>
                  <a:cubicBezTo>
                    <a:pt x="217758" y="98462"/>
                    <a:pt x="217874" y="97533"/>
                    <a:pt x="217990" y="96549"/>
                  </a:cubicBezTo>
                  <a:cubicBezTo>
                    <a:pt x="217934" y="96373"/>
                    <a:pt x="217818" y="96201"/>
                    <a:pt x="217758" y="96085"/>
                  </a:cubicBezTo>
                  <a:close/>
                  <a:moveTo>
                    <a:pt x="69396" y="99218"/>
                  </a:moveTo>
                  <a:cubicBezTo>
                    <a:pt x="69684" y="99334"/>
                    <a:pt x="69916" y="99390"/>
                    <a:pt x="70208" y="99506"/>
                  </a:cubicBezTo>
                  <a:cubicBezTo>
                    <a:pt x="70092" y="99451"/>
                    <a:pt x="69976" y="99334"/>
                    <a:pt x="69860" y="99274"/>
                  </a:cubicBezTo>
                  <a:lnTo>
                    <a:pt x="69744" y="99274"/>
                  </a:lnTo>
                  <a:cubicBezTo>
                    <a:pt x="69628" y="99218"/>
                    <a:pt x="69512" y="99218"/>
                    <a:pt x="69396" y="99218"/>
                  </a:cubicBezTo>
                  <a:close/>
                  <a:moveTo>
                    <a:pt x="119583" y="40616"/>
                  </a:moveTo>
                  <a:cubicBezTo>
                    <a:pt x="119235" y="41252"/>
                    <a:pt x="118887" y="41832"/>
                    <a:pt x="118539" y="42412"/>
                  </a:cubicBezTo>
                  <a:cubicBezTo>
                    <a:pt x="115234" y="47750"/>
                    <a:pt x="111576" y="51580"/>
                    <a:pt x="107807" y="55409"/>
                  </a:cubicBezTo>
                  <a:cubicBezTo>
                    <a:pt x="104093" y="59239"/>
                    <a:pt x="100264" y="63128"/>
                    <a:pt x="96551" y="68583"/>
                  </a:cubicBezTo>
                  <a:cubicBezTo>
                    <a:pt x="91561" y="75893"/>
                    <a:pt x="89008" y="84133"/>
                    <a:pt x="86339" y="90455"/>
                  </a:cubicBezTo>
                  <a:cubicBezTo>
                    <a:pt x="85062" y="93588"/>
                    <a:pt x="83725" y="96317"/>
                    <a:pt x="82045" y="98174"/>
                  </a:cubicBezTo>
                  <a:cubicBezTo>
                    <a:pt x="81233" y="99158"/>
                    <a:pt x="80304" y="99915"/>
                    <a:pt x="79315" y="100379"/>
                  </a:cubicBezTo>
                  <a:lnTo>
                    <a:pt x="79315" y="100435"/>
                  </a:lnTo>
                  <a:cubicBezTo>
                    <a:pt x="79199" y="100495"/>
                    <a:pt x="79083" y="100495"/>
                    <a:pt x="78967" y="100551"/>
                  </a:cubicBezTo>
                  <a:cubicBezTo>
                    <a:pt x="78680" y="100667"/>
                    <a:pt x="78387" y="100783"/>
                    <a:pt x="78039" y="100899"/>
                  </a:cubicBezTo>
                  <a:cubicBezTo>
                    <a:pt x="77983" y="100899"/>
                    <a:pt x="77867" y="100959"/>
                    <a:pt x="77751" y="100959"/>
                  </a:cubicBezTo>
                  <a:cubicBezTo>
                    <a:pt x="77459" y="101075"/>
                    <a:pt x="77171" y="101075"/>
                    <a:pt x="76879" y="101131"/>
                  </a:cubicBezTo>
                  <a:cubicBezTo>
                    <a:pt x="76707" y="101131"/>
                    <a:pt x="76591" y="101191"/>
                    <a:pt x="76475" y="101191"/>
                  </a:cubicBezTo>
                  <a:lnTo>
                    <a:pt x="75198" y="101191"/>
                  </a:lnTo>
                  <a:cubicBezTo>
                    <a:pt x="74966" y="101131"/>
                    <a:pt x="74734" y="101131"/>
                    <a:pt x="74502" y="101075"/>
                  </a:cubicBezTo>
                  <a:cubicBezTo>
                    <a:pt x="74326" y="101075"/>
                    <a:pt x="74093" y="101015"/>
                    <a:pt x="73922" y="101015"/>
                  </a:cubicBezTo>
                  <a:cubicBezTo>
                    <a:pt x="73922" y="101015"/>
                    <a:pt x="73861" y="101015"/>
                    <a:pt x="73806" y="100959"/>
                  </a:cubicBezTo>
                  <a:cubicBezTo>
                    <a:pt x="73629" y="100959"/>
                    <a:pt x="73513" y="100899"/>
                    <a:pt x="73341" y="100899"/>
                  </a:cubicBezTo>
                  <a:cubicBezTo>
                    <a:pt x="73109" y="100843"/>
                    <a:pt x="72877" y="100727"/>
                    <a:pt x="72585" y="100667"/>
                  </a:cubicBezTo>
                  <a:cubicBezTo>
                    <a:pt x="72469" y="100611"/>
                    <a:pt x="72353" y="100611"/>
                    <a:pt x="72297" y="100551"/>
                  </a:cubicBezTo>
                  <a:cubicBezTo>
                    <a:pt x="72005" y="100435"/>
                    <a:pt x="71717" y="100319"/>
                    <a:pt x="71485" y="100202"/>
                  </a:cubicBezTo>
                  <a:cubicBezTo>
                    <a:pt x="70960" y="100147"/>
                    <a:pt x="70496" y="99970"/>
                    <a:pt x="70032" y="99799"/>
                  </a:cubicBezTo>
                  <a:lnTo>
                    <a:pt x="70032" y="99799"/>
                  </a:lnTo>
                  <a:cubicBezTo>
                    <a:pt x="70672" y="100263"/>
                    <a:pt x="71369" y="100611"/>
                    <a:pt x="72121" y="100843"/>
                  </a:cubicBezTo>
                  <a:cubicBezTo>
                    <a:pt x="72585" y="101015"/>
                    <a:pt x="73049" y="101131"/>
                    <a:pt x="73513" y="101247"/>
                  </a:cubicBezTo>
                  <a:cubicBezTo>
                    <a:pt x="73629" y="101307"/>
                    <a:pt x="73690" y="101307"/>
                    <a:pt x="73745" y="101307"/>
                  </a:cubicBezTo>
                  <a:cubicBezTo>
                    <a:pt x="73806" y="101307"/>
                    <a:pt x="73861" y="101307"/>
                    <a:pt x="73977" y="101363"/>
                  </a:cubicBezTo>
                  <a:cubicBezTo>
                    <a:pt x="74093" y="101363"/>
                    <a:pt x="74209" y="101363"/>
                    <a:pt x="74326" y="101423"/>
                  </a:cubicBezTo>
                  <a:cubicBezTo>
                    <a:pt x="74502" y="101423"/>
                    <a:pt x="74674" y="101479"/>
                    <a:pt x="74850" y="101479"/>
                  </a:cubicBezTo>
                  <a:cubicBezTo>
                    <a:pt x="75082" y="101479"/>
                    <a:pt x="75314" y="101539"/>
                    <a:pt x="75486" y="101539"/>
                  </a:cubicBezTo>
                  <a:lnTo>
                    <a:pt x="75950" y="101539"/>
                  </a:lnTo>
                  <a:cubicBezTo>
                    <a:pt x="76182" y="101539"/>
                    <a:pt x="76475" y="101539"/>
                    <a:pt x="76707" y="101479"/>
                  </a:cubicBezTo>
                  <a:cubicBezTo>
                    <a:pt x="76823" y="101479"/>
                    <a:pt x="76939" y="101479"/>
                    <a:pt x="77055" y="101423"/>
                  </a:cubicBezTo>
                  <a:cubicBezTo>
                    <a:pt x="77343" y="101423"/>
                    <a:pt x="77635" y="101363"/>
                    <a:pt x="77923" y="101307"/>
                  </a:cubicBezTo>
                  <a:cubicBezTo>
                    <a:pt x="78039" y="101247"/>
                    <a:pt x="78155" y="101247"/>
                    <a:pt x="78271" y="101191"/>
                  </a:cubicBezTo>
                  <a:lnTo>
                    <a:pt x="79144" y="100843"/>
                  </a:lnTo>
                  <a:cubicBezTo>
                    <a:pt x="79260" y="100783"/>
                    <a:pt x="79315" y="100783"/>
                    <a:pt x="79431" y="100727"/>
                  </a:cubicBezTo>
                  <a:cubicBezTo>
                    <a:pt x="80360" y="100263"/>
                    <a:pt x="81233" y="99567"/>
                    <a:pt x="81984" y="98754"/>
                  </a:cubicBezTo>
                  <a:cubicBezTo>
                    <a:pt x="83321" y="97362"/>
                    <a:pt x="84421" y="95505"/>
                    <a:pt x="85466" y="93300"/>
                  </a:cubicBezTo>
                  <a:cubicBezTo>
                    <a:pt x="87035" y="89935"/>
                    <a:pt x="88427" y="85929"/>
                    <a:pt x="90168" y="81696"/>
                  </a:cubicBezTo>
                  <a:cubicBezTo>
                    <a:pt x="91909" y="77402"/>
                    <a:pt x="93998" y="72932"/>
                    <a:pt x="96838" y="68754"/>
                  </a:cubicBezTo>
                  <a:cubicBezTo>
                    <a:pt x="100496" y="63300"/>
                    <a:pt x="104326" y="59471"/>
                    <a:pt x="108039" y="55641"/>
                  </a:cubicBezTo>
                  <a:cubicBezTo>
                    <a:pt x="111808" y="51812"/>
                    <a:pt x="115466" y="47982"/>
                    <a:pt x="118831" y="42589"/>
                  </a:cubicBezTo>
                  <a:lnTo>
                    <a:pt x="119699" y="41196"/>
                  </a:lnTo>
                  <a:cubicBezTo>
                    <a:pt x="119644" y="40964"/>
                    <a:pt x="119644" y="40788"/>
                    <a:pt x="119583" y="40616"/>
                  </a:cubicBezTo>
                  <a:close/>
                  <a:moveTo>
                    <a:pt x="217354" y="99506"/>
                  </a:moveTo>
                  <a:lnTo>
                    <a:pt x="217006" y="102291"/>
                  </a:lnTo>
                  <a:cubicBezTo>
                    <a:pt x="217122" y="102468"/>
                    <a:pt x="217177" y="102584"/>
                    <a:pt x="217293" y="102755"/>
                  </a:cubicBezTo>
                  <a:cubicBezTo>
                    <a:pt x="217409" y="101827"/>
                    <a:pt x="217525" y="100899"/>
                    <a:pt x="217586" y="99970"/>
                  </a:cubicBezTo>
                  <a:cubicBezTo>
                    <a:pt x="217525" y="99799"/>
                    <a:pt x="217409" y="99683"/>
                    <a:pt x="217354" y="99506"/>
                  </a:cubicBezTo>
                  <a:close/>
                  <a:moveTo>
                    <a:pt x="216945" y="102816"/>
                  </a:moveTo>
                  <a:cubicBezTo>
                    <a:pt x="216829" y="103684"/>
                    <a:pt x="216713" y="104612"/>
                    <a:pt x="216597" y="105485"/>
                  </a:cubicBezTo>
                  <a:cubicBezTo>
                    <a:pt x="216713" y="105601"/>
                    <a:pt x="216829" y="105773"/>
                    <a:pt x="216890" y="105889"/>
                  </a:cubicBezTo>
                  <a:lnTo>
                    <a:pt x="217238" y="103280"/>
                  </a:lnTo>
                  <a:cubicBezTo>
                    <a:pt x="217122" y="103104"/>
                    <a:pt x="217061" y="102988"/>
                    <a:pt x="216945" y="102816"/>
                  </a:cubicBezTo>
                  <a:close/>
                  <a:moveTo>
                    <a:pt x="216541" y="106005"/>
                  </a:moveTo>
                  <a:cubicBezTo>
                    <a:pt x="216425" y="106817"/>
                    <a:pt x="216365" y="107690"/>
                    <a:pt x="216249" y="108558"/>
                  </a:cubicBezTo>
                  <a:cubicBezTo>
                    <a:pt x="216309" y="108674"/>
                    <a:pt x="216425" y="108790"/>
                    <a:pt x="216541" y="108906"/>
                  </a:cubicBezTo>
                  <a:cubicBezTo>
                    <a:pt x="216597" y="108094"/>
                    <a:pt x="216713" y="107226"/>
                    <a:pt x="216829" y="106413"/>
                  </a:cubicBezTo>
                  <a:cubicBezTo>
                    <a:pt x="216713" y="106237"/>
                    <a:pt x="216657" y="106121"/>
                    <a:pt x="216541" y="106005"/>
                  </a:cubicBezTo>
                  <a:close/>
                  <a:moveTo>
                    <a:pt x="216193" y="109022"/>
                  </a:moveTo>
                  <a:cubicBezTo>
                    <a:pt x="216077" y="109834"/>
                    <a:pt x="215961" y="110647"/>
                    <a:pt x="215845" y="111403"/>
                  </a:cubicBezTo>
                  <a:cubicBezTo>
                    <a:pt x="215961" y="111519"/>
                    <a:pt x="216017" y="111635"/>
                    <a:pt x="216133" y="111751"/>
                  </a:cubicBezTo>
                  <a:cubicBezTo>
                    <a:pt x="216249" y="110995"/>
                    <a:pt x="216365" y="110182"/>
                    <a:pt x="216481" y="109370"/>
                  </a:cubicBezTo>
                  <a:cubicBezTo>
                    <a:pt x="216365" y="109254"/>
                    <a:pt x="216249" y="109138"/>
                    <a:pt x="216193" y="109022"/>
                  </a:cubicBezTo>
                  <a:close/>
                  <a:moveTo>
                    <a:pt x="215785" y="111867"/>
                  </a:moveTo>
                  <a:lnTo>
                    <a:pt x="215437" y="114128"/>
                  </a:lnTo>
                  <a:cubicBezTo>
                    <a:pt x="215553" y="114244"/>
                    <a:pt x="215613" y="114360"/>
                    <a:pt x="215729" y="114476"/>
                  </a:cubicBezTo>
                  <a:lnTo>
                    <a:pt x="216077" y="112215"/>
                  </a:lnTo>
                  <a:cubicBezTo>
                    <a:pt x="215961" y="112099"/>
                    <a:pt x="215845" y="111983"/>
                    <a:pt x="215785" y="111867"/>
                  </a:cubicBezTo>
                  <a:close/>
                  <a:moveTo>
                    <a:pt x="215381" y="114536"/>
                  </a:moveTo>
                  <a:cubicBezTo>
                    <a:pt x="215321" y="114884"/>
                    <a:pt x="215265" y="115172"/>
                    <a:pt x="215205" y="115465"/>
                  </a:cubicBezTo>
                  <a:lnTo>
                    <a:pt x="215033" y="116681"/>
                  </a:lnTo>
                  <a:cubicBezTo>
                    <a:pt x="215088" y="116797"/>
                    <a:pt x="215205" y="116857"/>
                    <a:pt x="215321" y="116973"/>
                  </a:cubicBezTo>
                  <a:lnTo>
                    <a:pt x="215669" y="114884"/>
                  </a:lnTo>
                  <a:cubicBezTo>
                    <a:pt x="215553" y="114768"/>
                    <a:pt x="215497" y="114652"/>
                    <a:pt x="215381" y="114536"/>
                  </a:cubicBezTo>
                  <a:close/>
                  <a:moveTo>
                    <a:pt x="214972" y="117089"/>
                  </a:moveTo>
                  <a:cubicBezTo>
                    <a:pt x="214856" y="117725"/>
                    <a:pt x="214685" y="118422"/>
                    <a:pt x="214569" y="119062"/>
                  </a:cubicBezTo>
                  <a:cubicBezTo>
                    <a:pt x="214685" y="119118"/>
                    <a:pt x="214801" y="119234"/>
                    <a:pt x="214856" y="119294"/>
                  </a:cubicBezTo>
                  <a:cubicBezTo>
                    <a:pt x="214972" y="118654"/>
                    <a:pt x="215149" y="118018"/>
                    <a:pt x="215265" y="117377"/>
                  </a:cubicBezTo>
                  <a:lnTo>
                    <a:pt x="214972" y="117089"/>
                  </a:lnTo>
                  <a:close/>
                  <a:moveTo>
                    <a:pt x="214508" y="119410"/>
                  </a:moveTo>
                  <a:cubicBezTo>
                    <a:pt x="214392" y="120046"/>
                    <a:pt x="214276" y="120626"/>
                    <a:pt x="214104" y="121267"/>
                  </a:cubicBezTo>
                  <a:cubicBezTo>
                    <a:pt x="214220" y="121323"/>
                    <a:pt x="214337" y="121383"/>
                    <a:pt x="214392" y="121499"/>
                  </a:cubicBezTo>
                  <a:cubicBezTo>
                    <a:pt x="214569" y="120919"/>
                    <a:pt x="214685" y="120278"/>
                    <a:pt x="214801" y="119698"/>
                  </a:cubicBezTo>
                  <a:lnTo>
                    <a:pt x="214508" y="119410"/>
                  </a:lnTo>
                  <a:close/>
                  <a:moveTo>
                    <a:pt x="214044" y="121615"/>
                  </a:moveTo>
                  <a:cubicBezTo>
                    <a:pt x="213928" y="122195"/>
                    <a:pt x="213756" y="122715"/>
                    <a:pt x="213640" y="123295"/>
                  </a:cubicBezTo>
                  <a:cubicBezTo>
                    <a:pt x="213756" y="123356"/>
                    <a:pt x="213812" y="123411"/>
                    <a:pt x="213928" y="123472"/>
                  </a:cubicBezTo>
                  <a:cubicBezTo>
                    <a:pt x="214044" y="122947"/>
                    <a:pt x="214220" y="122367"/>
                    <a:pt x="214337" y="121847"/>
                  </a:cubicBezTo>
                  <a:cubicBezTo>
                    <a:pt x="214220" y="121731"/>
                    <a:pt x="214160" y="121671"/>
                    <a:pt x="214044" y="121615"/>
                  </a:cubicBezTo>
                  <a:close/>
                  <a:moveTo>
                    <a:pt x="213524" y="123644"/>
                  </a:moveTo>
                  <a:cubicBezTo>
                    <a:pt x="213408" y="124168"/>
                    <a:pt x="213292" y="124632"/>
                    <a:pt x="213116" y="125152"/>
                  </a:cubicBezTo>
                  <a:cubicBezTo>
                    <a:pt x="213232" y="125212"/>
                    <a:pt x="213292" y="125268"/>
                    <a:pt x="213408" y="125329"/>
                  </a:cubicBezTo>
                  <a:cubicBezTo>
                    <a:pt x="213580" y="124804"/>
                    <a:pt x="213696" y="124340"/>
                    <a:pt x="213812" y="123820"/>
                  </a:cubicBezTo>
                  <a:cubicBezTo>
                    <a:pt x="213756" y="123760"/>
                    <a:pt x="213640" y="123704"/>
                    <a:pt x="213524" y="123644"/>
                  </a:cubicBezTo>
                  <a:close/>
                  <a:moveTo>
                    <a:pt x="213000" y="125500"/>
                  </a:moveTo>
                  <a:cubicBezTo>
                    <a:pt x="212884" y="125964"/>
                    <a:pt x="212712" y="126429"/>
                    <a:pt x="212535" y="126893"/>
                  </a:cubicBezTo>
                  <a:cubicBezTo>
                    <a:pt x="212652" y="126893"/>
                    <a:pt x="212768" y="126953"/>
                    <a:pt x="212884" y="127009"/>
                  </a:cubicBezTo>
                  <a:cubicBezTo>
                    <a:pt x="213000" y="126545"/>
                    <a:pt x="213176" y="126080"/>
                    <a:pt x="213292" y="125616"/>
                  </a:cubicBezTo>
                  <a:cubicBezTo>
                    <a:pt x="213232" y="125616"/>
                    <a:pt x="213116" y="125561"/>
                    <a:pt x="213000" y="125500"/>
                  </a:cubicBezTo>
                  <a:close/>
                  <a:moveTo>
                    <a:pt x="212480" y="127185"/>
                  </a:moveTo>
                  <a:cubicBezTo>
                    <a:pt x="212303" y="127589"/>
                    <a:pt x="212132" y="128053"/>
                    <a:pt x="211955" y="128462"/>
                  </a:cubicBezTo>
                  <a:cubicBezTo>
                    <a:pt x="212071" y="128462"/>
                    <a:pt x="212187" y="128517"/>
                    <a:pt x="212303" y="128517"/>
                  </a:cubicBezTo>
                  <a:cubicBezTo>
                    <a:pt x="212419" y="128169"/>
                    <a:pt x="212596" y="127765"/>
                    <a:pt x="212768" y="127301"/>
                  </a:cubicBezTo>
                  <a:cubicBezTo>
                    <a:pt x="212652" y="127301"/>
                    <a:pt x="212535" y="127241"/>
                    <a:pt x="212480" y="127185"/>
                  </a:cubicBezTo>
                  <a:close/>
                  <a:moveTo>
                    <a:pt x="211839" y="128750"/>
                  </a:moveTo>
                  <a:cubicBezTo>
                    <a:pt x="211667" y="129098"/>
                    <a:pt x="211491" y="129506"/>
                    <a:pt x="211319" y="129854"/>
                  </a:cubicBezTo>
                  <a:cubicBezTo>
                    <a:pt x="211435" y="129854"/>
                    <a:pt x="211551" y="129854"/>
                    <a:pt x="211667" y="129910"/>
                  </a:cubicBezTo>
                  <a:cubicBezTo>
                    <a:pt x="211839" y="129622"/>
                    <a:pt x="211955" y="129274"/>
                    <a:pt x="212132" y="128982"/>
                  </a:cubicBezTo>
                  <a:lnTo>
                    <a:pt x="212132" y="128866"/>
                  </a:lnTo>
                  <a:cubicBezTo>
                    <a:pt x="212071" y="128810"/>
                    <a:pt x="211955" y="128750"/>
                    <a:pt x="211839" y="128750"/>
                  </a:cubicBezTo>
                  <a:close/>
                  <a:moveTo>
                    <a:pt x="211203" y="130142"/>
                  </a:moveTo>
                  <a:cubicBezTo>
                    <a:pt x="211027" y="130490"/>
                    <a:pt x="210855" y="130783"/>
                    <a:pt x="210679" y="131070"/>
                  </a:cubicBezTo>
                  <a:lnTo>
                    <a:pt x="211027" y="131070"/>
                  </a:lnTo>
                  <a:cubicBezTo>
                    <a:pt x="211203" y="130838"/>
                    <a:pt x="211375" y="130490"/>
                    <a:pt x="211551" y="130202"/>
                  </a:cubicBezTo>
                  <a:cubicBezTo>
                    <a:pt x="211435" y="130202"/>
                    <a:pt x="211319" y="130142"/>
                    <a:pt x="211203" y="130142"/>
                  </a:cubicBezTo>
                  <a:close/>
                  <a:moveTo>
                    <a:pt x="210447" y="131419"/>
                  </a:moveTo>
                  <a:cubicBezTo>
                    <a:pt x="210331" y="131651"/>
                    <a:pt x="210159" y="131943"/>
                    <a:pt x="209982" y="132175"/>
                  </a:cubicBezTo>
                  <a:cubicBezTo>
                    <a:pt x="210099" y="132175"/>
                    <a:pt x="210275" y="132115"/>
                    <a:pt x="210391" y="132115"/>
                  </a:cubicBezTo>
                  <a:cubicBezTo>
                    <a:pt x="210563" y="131883"/>
                    <a:pt x="210679" y="131651"/>
                    <a:pt x="210855" y="131419"/>
                  </a:cubicBezTo>
                  <a:close/>
                  <a:moveTo>
                    <a:pt x="210159" y="132463"/>
                  </a:moveTo>
                  <a:lnTo>
                    <a:pt x="210159" y="132463"/>
                  </a:lnTo>
                  <a:cubicBezTo>
                    <a:pt x="209982" y="132523"/>
                    <a:pt x="209866" y="132523"/>
                    <a:pt x="209695" y="132523"/>
                  </a:cubicBezTo>
                  <a:cubicBezTo>
                    <a:pt x="209518" y="132695"/>
                    <a:pt x="209347" y="132927"/>
                    <a:pt x="209231" y="133104"/>
                  </a:cubicBezTo>
                  <a:cubicBezTo>
                    <a:pt x="209402" y="133043"/>
                    <a:pt x="209634" y="132987"/>
                    <a:pt x="209811" y="132927"/>
                  </a:cubicBezTo>
                  <a:cubicBezTo>
                    <a:pt x="209927" y="132755"/>
                    <a:pt x="210043" y="132639"/>
                    <a:pt x="210159" y="132463"/>
                  </a:cubicBezTo>
                  <a:close/>
                  <a:moveTo>
                    <a:pt x="209231" y="133391"/>
                  </a:moveTo>
                  <a:cubicBezTo>
                    <a:pt x="209114" y="133452"/>
                    <a:pt x="208938" y="133507"/>
                    <a:pt x="208766" y="133507"/>
                  </a:cubicBezTo>
                  <a:lnTo>
                    <a:pt x="208418" y="133856"/>
                  </a:lnTo>
                  <a:cubicBezTo>
                    <a:pt x="208706" y="133739"/>
                    <a:pt x="208998" y="133568"/>
                    <a:pt x="209231" y="133391"/>
                  </a:cubicBezTo>
                  <a:close/>
                  <a:moveTo>
                    <a:pt x="165769" y="62372"/>
                  </a:moveTo>
                  <a:cubicBezTo>
                    <a:pt x="165597" y="62372"/>
                    <a:pt x="165421" y="62432"/>
                    <a:pt x="165249" y="62432"/>
                  </a:cubicBezTo>
                  <a:cubicBezTo>
                    <a:pt x="165305" y="62488"/>
                    <a:pt x="165365" y="62548"/>
                    <a:pt x="165421" y="62548"/>
                  </a:cubicBezTo>
                  <a:cubicBezTo>
                    <a:pt x="165653" y="62720"/>
                    <a:pt x="165830" y="62836"/>
                    <a:pt x="166062" y="62952"/>
                  </a:cubicBezTo>
                  <a:lnTo>
                    <a:pt x="166178" y="63068"/>
                  </a:lnTo>
                  <a:cubicBezTo>
                    <a:pt x="166233" y="63068"/>
                    <a:pt x="166233" y="63128"/>
                    <a:pt x="166294" y="63128"/>
                  </a:cubicBezTo>
                  <a:lnTo>
                    <a:pt x="166410" y="63245"/>
                  </a:lnTo>
                  <a:cubicBezTo>
                    <a:pt x="166465" y="63300"/>
                    <a:pt x="166526" y="63361"/>
                    <a:pt x="166582" y="63361"/>
                  </a:cubicBezTo>
                  <a:lnTo>
                    <a:pt x="166758" y="63532"/>
                  </a:lnTo>
                  <a:cubicBezTo>
                    <a:pt x="166874" y="63648"/>
                    <a:pt x="167046" y="63764"/>
                    <a:pt x="167162" y="63941"/>
                  </a:cubicBezTo>
                  <a:cubicBezTo>
                    <a:pt x="167742" y="64521"/>
                    <a:pt x="168322" y="65333"/>
                    <a:pt x="169079" y="66549"/>
                  </a:cubicBezTo>
                  <a:cubicBezTo>
                    <a:pt x="169775" y="67826"/>
                    <a:pt x="170587" y="69511"/>
                    <a:pt x="171516" y="71832"/>
                  </a:cubicBezTo>
                  <a:cubicBezTo>
                    <a:pt x="173544" y="76706"/>
                    <a:pt x="175401" y="82796"/>
                    <a:pt x="177258" y="89239"/>
                  </a:cubicBezTo>
                  <a:cubicBezTo>
                    <a:pt x="180043" y="98926"/>
                    <a:pt x="182944" y="109486"/>
                    <a:pt x="186657" y="118073"/>
                  </a:cubicBezTo>
                  <a:cubicBezTo>
                    <a:pt x="188574" y="122367"/>
                    <a:pt x="190663" y="126197"/>
                    <a:pt x="193040" y="129158"/>
                  </a:cubicBezTo>
                  <a:cubicBezTo>
                    <a:pt x="195245" y="131883"/>
                    <a:pt x="197682" y="133972"/>
                    <a:pt x="200467" y="135016"/>
                  </a:cubicBezTo>
                  <a:cubicBezTo>
                    <a:pt x="200583" y="135076"/>
                    <a:pt x="200699" y="135132"/>
                    <a:pt x="200815" y="135132"/>
                  </a:cubicBezTo>
                  <a:cubicBezTo>
                    <a:pt x="200991" y="135192"/>
                    <a:pt x="201107" y="135248"/>
                    <a:pt x="201279" y="135308"/>
                  </a:cubicBezTo>
                  <a:cubicBezTo>
                    <a:pt x="201395" y="135364"/>
                    <a:pt x="201511" y="135364"/>
                    <a:pt x="201572" y="135424"/>
                  </a:cubicBezTo>
                  <a:cubicBezTo>
                    <a:pt x="201688" y="135424"/>
                    <a:pt x="201804" y="135480"/>
                    <a:pt x="201920" y="135480"/>
                  </a:cubicBezTo>
                  <a:lnTo>
                    <a:pt x="202616" y="135657"/>
                  </a:lnTo>
                  <a:cubicBezTo>
                    <a:pt x="202788" y="135657"/>
                    <a:pt x="202904" y="135657"/>
                    <a:pt x="202964" y="135712"/>
                  </a:cubicBezTo>
                  <a:cubicBezTo>
                    <a:pt x="203196" y="135712"/>
                    <a:pt x="203428" y="135773"/>
                    <a:pt x="203660" y="135773"/>
                  </a:cubicBezTo>
                  <a:lnTo>
                    <a:pt x="204589" y="135773"/>
                  </a:lnTo>
                  <a:cubicBezTo>
                    <a:pt x="204705" y="135773"/>
                    <a:pt x="204876" y="135773"/>
                    <a:pt x="204993" y="135712"/>
                  </a:cubicBezTo>
                  <a:cubicBezTo>
                    <a:pt x="205109" y="135712"/>
                    <a:pt x="205225" y="135712"/>
                    <a:pt x="205341" y="135657"/>
                  </a:cubicBezTo>
                  <a:cubicBezTo>
                    <a:pt x="205517" y="135657"/>
                    <a:pt x="205689" y="135596"/>
                    <a:pt x="205805" y="135596"/>
                  </a:cubicBezTo>
                  <a:cubicBezTo>
                    <a:pt x="206153" y="135480"/>
                    <a:pt x="206561" y="135364"/>
                    <a:pt x="206910" y="135192"/>
                  </a:cubicBezTo>
                  <a:cubicBezTo>
                    <a:pt x="207081" y="135132"/>
                    <a:pt x="207313" y="135016"/>
                    <a:pt x="207546" y="134900"/>
                  </a:cubicBezTo>
                  <a:cubicBezTo>
                    <a:pt x="207894" y="134668"/>
                    <a:pt x="208242" y="134436"/>
                    <a:pt x="208590" y="134148"/>
                  </a:cubicBezTo>
                  <a:lnTo>
                    <a:pt x="208590" y="134148"/>
                  </a:lnTo>
                  <a:cubicBezTo>
                    <a:pt x="208242" y="134264"/>
                    <a:pt x="207894" y="134436"/>
                    <a:pt x="207546" y="134496"/>
                  </a:cubicBezTo>
                  <a:cubicBezTo>
                    <a:pt x="207258" y="134668"/>
                    <a:pt x="206965" y="134784"/>
                    <a:pt x="206733" y="134900"/>
                  </a:cubicBezTo>
                  <a:lnTo>
                    <a:pt x="206385" y="135076"/>
                  </a:lnTo>
                  <a:cubicBezTo>
                    <a:pt x="206213" y="135132"/>
                    <a:pt x="205981" y="135192"/>
                    <a:pt x="205805" y="135248"/>
                  </a:cubicBezTo>
                  <a:cubicBezTo>
                    <a:pt x="205633" y="135308"/>
                    <a:pt x="205457" y="135308"/>
                    <a:pt x="205285" y="135364"/>
                  </a:cubicBezTo>
                  <a:cubicBezTo>
                    <a:pt x="205169" y="135364"/>
                    <a:pt x="204993" y="135424"/>
                    <a:pt x="204821" y="135424"/>
                  </a:cubicBezTo>
                  <a:lnTo>
                    <a:pt x="203832" y="135424"/>
                  </a:lnTo>
                  <a:cubicBezTo>
                    <a:pt x="203600" y="135424"/>
                    <a:pt x="203368" y="135424"/>
                    <a:pt x="203136" y="135364"/>
                  </a:cubicBezTo>
                  <a:cubicBezTo>
                    <a:pt x="203020" y="135364"/>
                    <a:pt x="202904" y="135364"/>
                    <a:pt x="202788" y="135308"/>
                  </a:cubicBezTo>
                  <a:cubicBezTo>
                    <a:pt x="202556" y="135308"/>
                    <a:pt x="202323" y="135248"/>
                    <a:pt x="202036" y="135192"/>
                  </a:cubicBezTo>
                  <a:cubicBezTo>
                    <a:pt x="201920" y="135132"/>
                    <a:pt x="201859" y="135132"/>
                    <a:pt x="201743" y="135076"/>
                  </a:cubicBezTo>
                  <a:cubicBezTo>
                    <a:pt x="201627" y="135076"/>
                    <a:pt x="201511" y="135016"/>
                    <a:pt x="201395" y="135016"/>
                  </a:cubicBezTo>
                  <a:cubicBezTo>
                    <a:pt x="201223" y="134960"/>
                    <a:pt x="201047" y="134900"/>
                    <a:pt x="200931" y="134844"/>
                  </a:cubicBezTo>
                  <a:cubicBezTo>
                    <a:pt x="200815" y="134784"/>
                    <a:pt x="200699" y="134784"/>
                    <a:pt x="200583" y="134728"/>
                  </a:cubicBezTo>
                  <a:cubicBezTo>
                    <a:pt x="198902" y="134032"/>
                    <a:pt x="197278" y="132987"/>
                    <a:pt x="195769" y="131651"/>
                  </a:cubicBezTo>
                  <a:cubicBezTo>
                    <a:pt x="192752" y="128866"/>
                    <a:pt x="190199" y="124804"/>
                    <a:pt x="187934" y="120046"/>
                  </a:cubicBezTo>
                  <a:cubicBezTo>
                    <a:pt x="184569" y="112851"/>
                    <a:pt x="181844" y="103976"/>
                    <a:pt x="179347" y="95329"/>
                  </a:cubicBezTo>
                  <a:cubicBezTo>
                    <a:pt x="176794" y="86625"/>
                    <a:pt x="174473" y="78154"/>
                    <a:pt x="171864" y="71716"/>
                  </a:cubicBezTo>
                  <a:cubicBezTo>
                    <a:pt x="170295" y="68002"/>
                    <a:pt x="169195" y="65914"/>
                    <a:pt x="168150" y="64577"/>
                  </a:cubicBezTo>
                  <a:cubicBezTo>
                    <a:pt x="167686" y="63941"/>
                    <a:pt x="167162" y="63416"/>
                    <a:pt x="166698" y="63068"/>
                  </a:cubicBezTo>
                  <a:lnTo>
                    <a:pt x="166526" y="62896"/>
                  </a:lnTo>
                  <a:cubicBezTo>
                    <a:pt x="166465" y="62836"/>
                    <a:pt x="166410" y="62836"/>
                    <a:pt x="166349" y="62780"/>
                  </a:cubicBezTo>
                  <a:cubicBezTo>
                    <a:pt x="166294" y="62720"/>
                    <a:pt x="166233" y="62720"/>
                    <a:pt x="166178" y="62664"/>
                  </a:cubicBezTo>
                  <a:cubicBezTo>
                    <a:pt x="166178" y="62604"/>
                    <a:pt x="166117" y="62604"/>
                    <a:pt x="166062" y="62604"/>
                  </a:cubicBezTo>
                  <a:cubicBezTo>
                    <a:pt x="166062" y="62548"/>
                    <a:pt x="166062" y="62548"/>
                    <a:pt x="166001" y="62548"/>
                  </a:cubicBezTo>
                  <a:cubicBezTo>
                    <a:pt x="165946" y="62488"/>
                    <a:pt x="165885" y="62488"/>
                    <a:pt x="165830" y="62432"/>
                  </a:cubicBezTo>
                  <a:cubicBezTo>
                    <a:pt x="165830" y="62432"/>
                    <a:pt x="165830" y="62372"/>
                    <a:pt x="165769" y="6237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49" name="Google Shape;49;p5"/>
            <p:cNvSpPr/>
            <p:nvPr/>
          </p:nvSpPr>
          <p:spPr>
            <a:xfrm>
              <a:off x="346975" y="1300550"/>
              <a:ext cx="7030850" cy="3314500"/>
            </a:xfrm>
            <a:custGeom>
              <a:avLst/>
              <a:gdLst/>
              <a:ahLst/>
              <a:cxnLst/>
              <a:rect l="l" t="t" r="r" b="b"/>
              <a:pathLst>
                <a:path w="281234" h="132580" extrusionOk="0">
                  <a:moveTo>
                    <a:pt x="134436" y="8064"/>
                  </a:moveTo>
                  <a:cubicBezTo>
                    <a:pt x="134204" y="8180"/>
                    <a:pt x="134032" y="8296"/>
                    <a:pt x="133916" y="8412"/>
                  </a:cubicBezTo>
                  <a:cubicBezTo>
                    <a:pt x="133972" y="8356"/>
                    <a:pt x="134088" y="8356"/>
                    <a:pt x="134204" y="8296"/>
                  </a:cubicBezTo>
                  <a:cubicBezTo>
                    <a:pt x="134264" y="8240"/>
                    <a:pt x="134320" y="8124"/>
                    <a:pt x="134436" y="8064"/>
                  </a:cubicBezTo>
                  <a:close/>
                  <a:moveTo>
                    <a:pt x="133800" y="8820"/>
                  </a:moveTo>
                  <a:lnTo>
                    <a:pt x="133800" y="8820"/>
                  </a:lnTo>
                  <a:cubicBezTo>
                    <a:pt x="133624" y="8876"/>
                    <a:pt x="133452" y="8992"/>
                    <a:pt x="133220" y="9052"/>
                  </a:cubicBezTo>
                  <a:cubicBezTo>
                    <a:pt x="133160" y="9168"/>
                    <a:pt x="133104" y="9224"/>
                    <a:pt x="133044" y="9284"/>
                  </a:cubicBezTo>
                  <a:cubicBezTo>
                    <a:pt x="133220" y="9224"/>
                    <a:pt x="133336" y="9224"/>
                    <a:pt x="133508" y="9168"/>
                  </a:cubicBezTo>
                  <a:cubicBezTo>
                    <a:pt x="133624" y="9052"/>
                    <a:pt x="133684" y="8936"/>
                    <a:pt x="133800" y="8820"/>
                  </a:cubicBezTo>
                  <a:close/>
                  <a:moveTo>
                    <a:pt x="133220" y="9572"/>
                  </a:moveTo>
                  <a:lnTo>
                    <a:pt x="133160" y="9633"/>
                  </a:lnTo>
                  <a:cubicBezTo>
                    <a:pt x="132988" y="9688"/>
                    <a:pt x="132812" y="9688"/>
                    <a:pt x="132640" y="9804"/>
                  </a:cubicBezTo>
                  <a:cubicBezTo>
                    <a:pt x="132579" y="9920"/>
                    <a:pt x="132463" y="10036"/>
                    <a:pt x="132408" y="10152"/>
                  </a:cubicBezTo>
                  <a:cubicBezTo>
                    <a:pt x="132524" y="10152"/>
                    <a:pt x="132696" y="10097"/>
                    <a:pt x="132812" y="10097"/>
                  </a:cubicBezTo>
                  <a:cubicBezTo>
                    <a:pt x="132928" y="9920"/>
                    <a:pt x="133104" y="9749"/>
                    <a:pt x="133220" y="9572"/>
                  </a:cubicBezTo>
                  <a:close/>
                  <a:moveTo>
                    <a:pt x="132579" y="10501"/>
                  </a:moveTo>
                  <a:cubicBezTo>
                    <a:pt x="132463" y="10501"/>
                    <a:pt x="132292" y="10561"/>
                    <a:pt x="132115" y="10561"/>
                  </a:cubicBezTo>
                  <a:lnTo>
                    <a:pt x="131767" y="11081"/>
                  </a:lnTo>
                  <a:lnTo>
                    <a:pt x="132176" y="11081"/>
                  </a:lnTo>
                  <a:cubicBezTo>
                    <a:pt x="132347" y="10909"/>
                    <a:pt x="132463" y="10677"/>
                    <a:pt x="132579" y="10501"/>
                  </a:cubicBezTo>
                  <a:close/>
                  <a:moveTo>
                    <a:pt x="131999" y="11429"/>
                  </a:moveTo>
                  <a:cubicBezTo>
                    <a:pt x="131828" y="11429"/>
                    <a:pt x="131711" y="11429"/>
                    <a:pt x="131595" y="11489"/>
                  </a:cubicBezTo>
                  <a:cubicBezTo>
                    <a:pt x="131419" y="11661"/>
                    <a:pt x="131303" y="11893"/>
                    <a:pt x="131187" y="12125"/>
                  </a:cubicBezTo>
                  <a:lnTo>
                    <a:pt x="131535" y="12125"/>
                  </a:lnTo>
                  <a:cubicBezTo>
                    <a:pt x="131711" y="11893"/>
                    <a:pt x="131828" y="11661"/>
                    <a:pt x="131999" y="11429"/>
                  </a:cubicBezTo>
                  <a:close/>
                  <a:moveTo>
                    <a:pt x="131015" y="12418"/>
                  </a:moveTo>
                  <a:cubicBezTo>
                    <a:pt x="130839" y="12705"/>
                    <a:pt x="130723" y="12938"/>
                    <a:pt x="130551" y="13230"/>
                  </a:cubicBezTo>
                  <a:cubicBezTo>
                    <a:pt x="130667" y="13230"/>
                    <a:pt x="130783" y="13230"/>
                    <a:pt x="130899" y="13286"/>
                  </a:cubicBezTo>
                  <a:cubicBezTo>
                    <a:pt x="131071" y="12998"/>
                    <a:pt x="131247" y="12705"/>
                    <a:pt x="131363" y="12473"/>
                  </a:cubicBezTo>
                  <a:cubicBezTo>
                    <a:pt x="131247" y="12473"/>
                    <a:pt x="131131" y="12418"/>
                    <a:pt x="131015" y="12418"/>
                  </a:cubicBezTo>
                  <a:close/>
                  <a:moveTo>
                    <a:pt x="130435" y="13518"/>
                  </a:moveTo>
                  <a:cubicBezTo>
                    <a:pt x="130259" y="13810"/>
                    <a:pt x="130087" y="14098"/>
                    <a:pt x="129971" y="14390"/>
                  </a:cubicBezTo>
                  <a:cubicBezTo>
                    <a:pt x="130026" y="14446"/>
                    <a:pt x="130143" y="14446"/>
                    <a:pt x="130259" y="14506"/>
                  </a:cubicBezTo>
                  <a:cubicBezTo>
                    <a:pt x="130435" y="14214"/>
                    <a:pt x="130607" y="13866"/>
                    <a:pt x="130723" y="13578"/>
                  </a:cubicBezTo>
                  <a:cubicBezTo>
                    <a:pt x="130667" y="13578"/>
                    <a:pt x="130551" y="13518"/>
                    <a:pt x="130435" y="13518"/>
                  </a:cubicBezTo>
                  <a:close/>
                  <a:moveTo>
                    <a:pt x="129794" y="14678"/>
                  </a:moveTo>
                  <a:cubicBezTo>
                    <a:pt x="129623" y="15026"/>
                    <a:pt x="129446" y="15319"/>
                    <a:pt x="129330" y="15667"/>
                  </a:cubicBezTo>
                  <a:cubicBezTo>
                    <a:pt x="129391" y="15723"/>
                    <a:pt x="129507" y="15783"/>
                    <a:pt x="129562" y="15839"/>
                  </a:cubicBezTo>
                  <a:lnTo>
                    <a:pt x="130087" y="14794"/>
                  </a:lnTo>
                  <a:cubicBezTo>
                    <a:pt x="130026" y="14739"/>
                    <a:pt x="129910" y="14739"/>
                    <a:pt x="129794" y="14678"/>
                  </a:cubicBezTo>
                  <a:close/>
                  <a:moveTo>
                    <a:pt x="129158" y="15955"/>
                  </a:moveTo>
                  <a:cubicBezTo>
                    <a:pt x="128982" y="16303"/>
                    <a:pt x="128810" y="16651"/>
                    <a:pt x="128634" y="17059"/>
                  </a:cubicBezTo>
                  <a:cubicBezTo>
                    <a:pt x="128750" y="17115"/>
                    <a:pt x="128810" y="17175"/>
                    <a:pt x="128866" y="17231"/>
                  </a:cubicBezTo>
                  <a:lnTo>
                    <a:pt x="128926" y="17231"/>
                  </a:lnTo>
                  <a:cubicBezTo>
                    <a:pt x="129098" y="16883"/>
                    <a:pt x="129275" y="16479"/>
                    <a:pt x="129446" y="16131"/>
                  </a:cubicBezTo>
                  <a:cubicBezTo>
                    <a:pt x="129391" y="16131"/>
                    <a:pt x="129330" y="16071"/>
                    <a:pt x="129330" y="16071"/>
                  </a:cubicBezTo>
                  <a:cubicBezTo>
                    <a:pt x="129275" y="16015"/>
                    <a:pt x="129214" y="16015"/>
                    <a:pt x="129158" y="15955"/>
                  </a:cubicBezTo>
                  <a:close/>
                  <a:moveTo>
                    <a:pt x="128518" y="17347"/>
                  </a:moveTo>
                  <a:cubicBezTo>
                    <a:pt x="128286" y="17695"/>
                    <a:pt x="128114" y="18104"/>
                    <a:pt x="127938" y="18508"/>
                  </a:cubicBezTo>
                  <a:cubicBezTo>
                    <a:pt x="128054" y="18568"/>
                    <a:pt x="128114" y="18684"/>
                    <a:pt x="128170" y="18800"/>
                  </a:cubicBezTo>
                  <a:cubicBezTo>
                    <a:pt x="128402" y="18392"/>
                    <a:pt x="128578" y="17988"/>
                    <a:pt x="128750" y="17579"/>
                  </a:cubicBezTo>
                  <a:cubicBezTo>
                    <a:pt x="128694" y="17463"/>
                    <a:pt x="128578" y="17408"/>
                    <a:pt x="128518" y="17347"/>
                  </a:cubicBezTo>
                  <a:close/>
                  <a:moveTo>
                    <a:pt x="127822" y="18856"/>
                  </a:moveTo>
                  <a:cubicBezTo>
                    <a:pt x="127590" y="19264"/>
                    <a:pt x="127418" y="19668"/>
                    <a:pt x="127241" y="20077"/>
                  </a:cubicBezTo>
                  <a:cubicBezTo>
                    <a:pt x="127302" y="20193"/>
                    <a:pt x="127357" y="20309"/>
                    <a:pt x="127473" y="20364"/>
                  </a:cubicBezTo>
                  <a:cubicBezTo>
                    <a:pt x="127590" y="20132"/>
                    <a:pt x="127650" y="19900"/>
                    <a:pt x="127766" y="19668"/>
                  </a:cubicBezTo>
                  <a:cubicBezTo>
                    <a:pt x="127882" y="19496"/>
                    <a:pt x="127938" y="19320"/>
                    <a:pt x="128054" y="19088"/>
                  </a:cubicBezTo>
                  <a:cubicBezTo>
                    <a:pt x="127938" y="19032"/>
                    <a:pt x="127882" y="18916"/>
                    <a:pt x="127822" y="18856"/>
                  </a:cubicBezTo>
                  <a:close/>
                  <a:moveTo>
                    <a:pt x="127070" y="20425"/>
                  </a:moveTo>
                  <a:cubicBezTo>
                    <a:pt x="126893" y="20889"/>
                    <a:pt x="126661" y="21293"/>
                    <a:pt x="126489" y="21757"/>
                  </a:cubicBezTo>
                  <a:lnTo>
                    <a:pt x="126661" y="22105"/>
                  </a:lnTo>
                  <a:cubicBezTo>
                    <a:pt x="126893" y="21641"/>
                    <a:pt x="127070" y="21177"/>
                    <a:pt x="127302" y="20773"/>
                  </a:cubicBezTo>
                  <a:cubicBezTo>
                    <a:pt x="127241" y="20657"/>
                    <a:pt x="127125" y="20541"/>
                    <a:pt x="127070" y="20425"/>
                  </a:cubicBezTo>
                  <a:close/>
                  <a:moveTo>
                    <a:pt x="126313" y="22105"/>
                  </a:moveTo>
                  <a:cubicBezTo>
                    <a:pt x="126141" y="22569"/>
                    <a:pt x="125909" y="23033"/>
                    <a:pt x="125677" y="23498"/>
                  </a:cubicBezTo>
                  <a:cubicBezTo>
                    <a:pt x="125793" y="23674"/>
                    <a:pt x="125849" y="23790"/>
                    <a:pt x="125909" y="23906"/>
                  </a:cubicBezTo>
                  <a:cubicBezTo>
                    <a:pt x="126081" y="23442"/>
                    <a:pt x="126313" y="22978"/>
                    <a:pt x="126545" y="22514"/>
                  </a:cubicBezTo>
                  <a:cubicBezTo>
                    <a:pt x="126429" y="22398"/>
                    <a:pt x="126373" y="22221"/>
                    <a:pt x="126313" y="22105"/>
                  </a:cubicBezTo>
                  <a:close/>
                  <a:moveTo>
                    <a:pt x="125501" y="23906"/>
                  </a:moveTo>
                  <a:cubicBezTo>
                    <a:pt x="125329" y="24426"/>
                    <a:pt x="125097" y="24890"/>
                    <a:pt x="124865" y="25354"/>
                  </a:cubicBezTo>
                  <a:cubicBezTo>
                    <a:pt x="124920" y="25531"/>
                    <a:pt x="124981" y="25647"/>
                    <a:pt x="125037" y="25819"/>
                  </a:cubicBezTo>
                  <a:cubicBezTo>
                    <a:pt x="125269" y="25354"/>
                    <a:pt x="125501" y="24834"/>
                    <a:pt x="125733" y="24370"/>
                  </a:cubicBezTo>
                  <a:cubicBezTo>
                    <a:pt x="125677" y="24194"/>
                    <a:pt x="125561" y="24078"/>
                    <a:pt x="125501" y="23906"/>
                  </a:cubicBezTo>
                  <a:close/>
                  <a:moveTo>
                    <a:pt x="124688" y="25819"/>
                  </a:moveTo>
                  <a:cubicBezTo>
                    <a:pt x="124517" y="26283"/>
                    <a:pt x="124285" y="26747"/>
                    <a:pt x="124052" y="27211"/>
                  </a:cubicBezTo>
                  <a:lnTo>
                    <a:pt x="124052" y="27327"/>
                  </a:lnTo>
                  <a:cubicBezTo>
                    <a:pt x="124108" y="27443"/>
                    <a:pt x="124108" y="27620"/>
                    <a:pt x="124169" y="27791"/>
                  </a:cubicBezTo>
                  <a:cubicBezTo>
                    <a:pt x="124401" y="27271"/>
                    <a:pt x="124633" y="26747"/>
                    <a:pt x="124865" y="26283"/>
                  </a:cubicBezTo>
                  <a:cubicBezTo>
                    <a:pt x="124804" y="26111"/>
                    <a:pt x="124749" y="25935"/>
                    <a:pt x="124688" y="25819"/>
                  </a:cubicBezTo>
                  <a:close/>
                  <a:moveTo>
                    <a:pt x="123820" y="27791"/>
                  </a:moveTo>
                  <a:cubicBezTo>
                    <a:pt x="123588" y="28255"/>
                    <a:pt x="123356" y="28780"/>
                    <a:pt x="123124" y="29300"/>
                  </a:cubicBezTo>
                  <a:lnTo>
                    <a:pt x="123296" y="29824"/>
                  </a:lnTo>
                  <a:lnTo>
                    <a:pt x="123992" y="28255"/>
                  </a:lnTo>
                  <a:cubicBezTo>
                    <a:pt x="123936" y="28084"/>
                    <a:pt x="123876" y="27907"/>
                    <a:pt x="123820" y="27791"/>
                  </a:cubicBezTo>
                  <a:close/>
                  <a:moveTo>
                    <a:pt x="122948" y="29764"/>
                  </a:moveTo>
                  <a:cubicBezTo>
                    <a:pt x="122660" y="30289"/>
                    <a:pt x="122428" y="30808"/>
                    <a:pt x="122196" y="31333"/>
                  </a:cubicBezTo>
                  <a:cubicBezTo>
                    <a:pt x="122251" y="31505"/>
                    <a:pt x="122312" y="31681"/>
                    <a:pt x="122312" y="31853"/>
                  </a:cubicBezTo>
                  <a:cubicBezTo>
                    <a:pt x="122544" y="31333"/>
                    <a:pt x="122832" y="30808"/>
                    <a:pt x="123064" y="30289"/>
                  </a:cubicBezTo>
                  <a:cubicBezTo>
                    <a:pt x="123008" y="30112"/>
                    <a:pt x="122948" y="29940"/>
                    <a:pt x="122948" y="29764"/>
                  </a:cubicBezTo>
                  <a:close/>
                  <a:moveTo>
                    <a:pt x="121964" y="31797"/>
                  </a:moveTo>
                  <a:cubicBezTo>
                    <a:pt x="121732" y="32317"/>
                    <a:pt x="121499" y="32842"/>
                    <a:pt x="121267" y="33306"/>
                  </a:cubicBezTo>
                  <a:cubicBezTo>
                    <a:pt x="121267" y="33477"/>
                    <a:pt x="121323" y="33710"/>
                    <a:pt x="121323" y="33886"/>
                  </a:cubicBezTo>
                  <a:cubicBezTo>
                    <a:pt x="121616" y="33361"/>
                    <a:pt x="121848" y="32842"/>
                    <a:pt x="122080" y="32317"/>
                  </a:cubicBezTo>
                  <a:cubicBezTo>
                    <a:pt x="122080" y="32145"/>
                    <a:pt x="122019" y="31969"/>
                    <a:pt x="121964" y="31797"/>
                  </a:cubicBezTo>
                  <a:close/>
                  <a:moveTo>
                    <a:pt x="120975" y="33826"/>
                  </a:moveTo>
                  <a:cubicBezTo>
                    <a:pt x="120743" y="34350"/>
                    <a:pt x="120511" y="34814"/>
                    <a:pt x="120223" y="35334"/>
                  </a:cubicBezTo>
                  <a:cubicBezTo>
                    <a:pt x="120279" y="35511"/>
                    <a:pt x="120279" y="35682"/>
                    <a:pt x="120339" y="35859"/>
                  </a:cubicBezTo>
                  <a:cubicBezTo>
                    <a:pt x="120571" y="35395"/>
                    <a:pt x="120859" y="34870"/>
                    <a:pt x="121091" y="34350"/>
                  </a:cubicBezTo>
                  <a:cubicBezTo>
                    <a:pt x="121035" y="34174"/>
                    <a:pt x="121035" y="34002"/>
                    <a:pt x="120975" y="33826"/>
                  </a:cubicBezTo>
                  <a:close/>
                  <a:moveTo>
                    <a:pt x="119991" y="35798"/>
                  </a:moveTo>
                  <a:cubicBezTo>
                    <a:pt x="119698" y="36323"/>
                    <a:pt x="119466" y="36787"/>
                    <a:pt x="119179" y="37251"/>
                  </a:cubicBezTo>
                  <a:cubicBezTo>
                    <a:pt x="119234" y="37423"/>
                    <a:pt x="119234" y="37655"/>
                    <a:pt x="119295" y="37831"/>
                  </a:cubicBezTo>
                  <a:cubicBezTo>
                    <a:pt x="119527" y="37367"/>
                    <a:pt x="119815" y="36843"/>
                    <a:pt x="120047" y="36379"/>
                  </a:cubicBezTo>
                  <a:cubicBezTo>
                    <a:pt x="120047" y="36207"/>
                    <a:pt x="119991" y="35975"/>
                    <a:pt x="119991" y="35798"/>
                  </a:cubicBezTo>
                  <a:close/>
                  <a:moveTo>
                    <a:pt x="26458" y="1"/>
                  </a:moveTo>
                  <a:cubicBezTo>
                    <a:pt x="24077" y="1"/>
                    <a:pt x="21933" y="581"/>
                    <a:pt x="19899" y="1625"/>
                  </a:cubicBezTo>
                  <a:cubicBezTo>
                    <a:pt x="16362" y="3422"/>
                    <a:pt x="13401" y="6615"/>
                    <a:pt x="10848" y="10329"/>
                  </a:cubicBezTo>
                  <a:cubicBezTo>
                    <a:pt x="7079" y="15955"/>
                    <a:pt x="4349" y="22801"/>
                    <a:pt x="2609" y="28255"/>
                  </a:cubicBezTo>
                  <a:cubicBezTo>
                    <a:pt x="812" y="33710"/>
                    <a:pt x="0" y="37715"/>
                    <a:pt x="0" y="37771"/>
                  </a:cubicBezTo>
                  <a:lnTo>
                    <a:pt x="288" y="37831"/>
                  </a:lnTo>
                  <a:cubicBezTo>
                    <a:pt x="288" y="37831"/>
                    <a:pt x="288" y="37771"/>
                    <a:pt x="348" y="37715"/>
                  </a:cubicBezTo>
                  <a:cubicBezTo>
                    <a:pt x="580" y="36611"/>
                    <a:pt x="2609" y="27211"/>
                    <a:pt x="6902" y="18160"/>
                  </a:cubicBezTo>
                  <a:cubicBezTo>
                    <a:pt x="8991" y="13634"/>
                    <a:pt x="11660" y="9168"/>
                    <a:pt x="14910" y="5803"/>
                  </a:cubicBezTo>
                  <a:cubicBezTo>
                    <a:pt x="16534" y="4178"/>
                    <a:pt x="18335" y="2786"/>
                    <a:pt x="20248" y="1858"/>
                  </a:cubicBezTo>
                  <a:cubicBezTo>
                    <a:pt x="22165" y="869"/>
                    <a:pt x="24253" y="349"/>
                    <a:pt x="26458" y="349"/>
                  </a:cubicBezTo>
                  <a:lnTo>
                    <a:pt x="27039" y="349"/>
                  </a:lnTo>
                  <a:cubicBezTo>
                    <a:pt x="32841" y="581"/>
                    <a:pt x="37483" y="2206"/>
                    <a:pt x="41196" y="4875"/>
                  </a:cubicBezTo>
                  <a:cubicBezTo>
                    <a:pt x="44445" y="7196"/>
                    <a:pt x="46998" y="10329"/>
                    <a:pt x="49027" y="14042"/>
                  </a:cubicBezTo>
                  <a:cubicBezTo>
                    <a:pt x="52624" y="20541"/>
                    <a:pt x="54541" y="28780"/>
                    <a:pt x="55702" y="37599"/>
                  </a:cubicBezTo>
                  <a:cubicBezTo>
                    <a:pt x="55874" y="38932"/>
                    <a:pt x="56050" y="40324"/>
                    <a:pt x="56222" y="41661"/>
                  </a:cubicBezTo>
                  <a:lnTo>
                    <a:pt x="56570" y="41833"/>
                  </a:lnTo>
                  <a:cubicBezTo>
                    <a:pt x="55409" y="31273"/>
                    <a:pt x="53437" y="21177"/>
                    <a:pt x="49143" y="13518"/>
                  </a:cubicBezTo>
                  <a:cubicBezTo>
                    <a:pt x="46938" y="9572"/>
                    <a:pt x="44097" y="6323"/>
                    <a:pt x="40500" y="4002"/>
                  </a:cubicBezTo>
                  <a:cubicBezTo>
                    <a:pt x="36902" y="1625"/>
                    <a:pt x="32432" y="233"/>
                    <a:pt x="27039" y="1"/>
                  </a:cubicBezTo>
                  <a:close/>
                  <a:moveTo>
                    <a:pt x="56282" y="42413"/>
                  </a:moveTo>
                  <a:lnTo>
                    <a:pt x="56282" y="42589"/>
                  </a:lnTo>
                  <a:lnTo>
                    <a:pt x="56630" y="42589"/>
                  </a:lnTo>
                  <a:lnTo>
                    <a:pt x="56282" y="42413"/>
                  </a:lnTo>
                  <a:close/>
                  <a:moveTo>
                    <a:pt x="56338" y="42937"/>
                  </a:moveTo>
                  <a:cubicBezTo>
                    <a:pt x="56398" y="43225"/>
                    <a:pt x="56398" y="43518"/>
                    <a:pt x="56454" y="43866"/>
                  </a:cubicBezTo>
                  <a:cubicBezTo>
                    <a:pt x="56570" y="43805"/>
                    <a:pt x="56630" y="43805"/>
                    <a:pt x="56746" y="43805"/>
                  </a:cubicBezTo>
                  <a:cubicBezTo>
                    <a:pt x="56746" y="43518"/>
                    <a:pt x="56686" y="43225"/>
                    <a:pt x="56686" y="42937"/>
                  </a:cubicBezTo>
                  <a:close/>
                  <a:moveTo>
                    <a:pt x="56802" y="44098"/>
                  </a:moveTo>
                  <a:cubicBezTo>
                    <a:pt x="56686" y="44154"/>
                    <a:pt x="56570" y="44154"/>
                    <a:pt x="56454" y="44154"/>
                  </a:cubicBezTo>
                  <a:cubicBezTo>
                    <a:pt x="56514" y="44678"/>
                    <a:pt x="56570" y="45142"/>
                    <a:pt x="56630" y="45662"/>
                  </a:cubicBezTo>
                  <a:cubicBezTo>
                    <a:pt x="56686" y="45606"/>
                    <a:pt x="56802" y="45546"/>
                    <a:pt x="56918" y="45490"/>
                  </a:cubicBezTo>
                  <a:cubicBezTo>
                    <a:pt x="56862" y="45026"/>
                    <a:pt x="56862" y="44562"/>
                    <a:pt x="56802" y="44098"/>
                  </a:cubicBezTo>
                  <a:close/>
                  <a:moveTo>
                    <a:pt x="56978" y="45839"/>
                  </a:moveTo>
                  <a:lnTo>
                    <a:pt x="56630" y="46010"/>
                  </a:lnTo>
                  <a:cubicBezTo>
                    <a:pt x="56686" y="46651"/>
                    <a:pt x="56746" y="47347"/>
                    <a:pt x="56802" y="47983"/>
                  </a:cubicBezTo>
                  <a:cubicBezTo>
                    <a:pt x="56918" y="47927"/>
                    <a:pt x="57034" y="47867"/>
                    <a:pt x="57150" y="47751"/>
                  </a:cubicBezTo>
                  <a:lnTo>
                    <a:pt x="56978" y="45839"/>
                  </a:lnTo>
                  <a:close/>
                  <a:moveTo>
                    <a:pt x="57150" y="48159"/>
                  </a:moveTo>
                  <a:cubicBezTo>
                    <a:pt x="57034" y="48215"/>
                    <a:pt x="56978" y="48331"/>
                    <a:pt x="56862" y="48392"/>
                  </a:cubicBezTo>
                  <a:cubicBezTo>
                    <a:pt x="56918" y="49320"/>
                    <a:pt x="56978" y="50248"/>
                    <a:pt x="57094" y="51177"/>
                  </a:cubicBezTo>
                  <a:cubicBezTo>
                    <a:pt x="57150" y="51061"/>
                    <a:pt x="57266" y="50945"/>
                    <a:pt x="57382" y="50829"/>
                  </a:cubicBezTo>
                  <a:cubicBezTo>
                    <a:pt x="57326" y="49956"/>
                    <a:pt x="57210" y="49027"/>
                    <a:pt x="57150" y="48159"/>
                  </a:cubicBezTo>
                  <a:close/>
                  <a:moveTo>
                    <a:pt x="57382" y="51293"/>
                  </a:moveTo>
                  <a:cubicBezTo>
                    <a:pt x="57382" y="51348"/>
                    <a:pt x="57326" y="51409"/>
                    <a:pt x="57266" y="51464"/>
                  </a:cubicBezTo>
                  <a:cubicBezTo>
                    <a:pt x="57210" y="51525"/>
                    <a:pt x="57150" y="51641"/>
                    <a:pt x="57094" y="51697"/>
                  </a:cubicBezTo>
                  <a:cubicBezTo>
                    <a:pt x="57210" y="53149"/>
                    <a:pt x="57326" y="54598"/>
                    <a:pt x="57442" y="55990"/>
                  </a:cubicBezTo>
                  <a:cubicBezTo>
                    <a:pt x="57498" y="55758"/>
                    <a:pt x="57614" y="55526"/>
                    <a:pt x="57675" y="55294"/>
                  </a:cubicBezTo>
                  <a:cubicBezTo>
                    <a:pt x="57614" y="53962"/>
                    <a:pt x="57498" y="52625"/>
                    <a:pt x="57382" y="51293"/>
                  </a:cubicBezTo>
                  <a:close/>
                  <a:moveTo>
                    <a:pt x="139078" y="4991"/>
                  </a:moveTo>
                  <a:cubicBezTo>
                    <a:pt x="138962" y="4991"/>
                    <a:pt x="138790" y="5046"/>
                    <a:pt x="138614" y="5046"/>
                  </a:cubicBezTo>
                  <a:cubicBezTo>
                    <a:pt x="138498" y="5107"/>
                    <a:pt x="138326" y="5107"/>
                    <a:pt x="138150" y="5163"/>
                  </a:cubicBezTo>
                  <a:cubicBezTo>
                    <a:pt x="138094" y="5163"/>
                    <a:pt x="137978" y="5223"/>
                    <a:pt x="137862" y="5223"/>
                  </a:cubicBezTo>
                  <a:cubicBezTo>
                    <a:pt x="137802" y="5279"/>
                    <a:pt x="137802" y="5279"/>
                    <a:pt x="137746" y="5279"/>
                  </a:cubicBezTo>
                  <a:cubicBezTo>
                    <a:pt x="137685" y="5279"/>
                    <a:pt x="137569" y="5339"/>
                    <a:pt x="137514" y="5339"/>
                  </a:cubicBezTo>
                  <a:cubicBezTo>
                    <a:pt x="136989" y="5571"/>
                    <a:pt x="136469" y="5859"/>
                    <a:pt x="136005" y="6207"/>
                  </a:cubicBezTo>
                  <a:cubicBezTo>
                    <a:pt x="135657" y="6439"/>
                    <a:pt x="135309" y="6671"/>
                    <a:pt x="135016" y="7019"/>
                  </a:cubicBezTo>
                  <a:cubicBezTo>
                    <a:pt x="134961" y="7080"/>
                    <a:pt x="134845" y="7135"/>
                    <a:pt x="134784" y="7196"/>
                  </a:cubicBezTo>
                  <a:cubicBezTo>
                    <a:pt x="135309" y="6848"/>
                    <a:pt x="135773" y="6555"/>
                    <a:pt x="136293" y="6383"/>
                  </a:cubicBezTo>
                  <a:cubicBezTo>
                    <a:pt x="136469" y="6267"/>
                    <a:pt x="136585" y="6151"/>
                    <a:pt x="136757" y="6091"/>
                  </a:cubicBezTo>
                  <a:cubicBezTo>
                    <a:pt x="136934" y="5975"/>
                    <a:pt x="137105" y="5919"/>
                    <a:pt x="137282" y="5803"/>
                  </a:cubicBezTo>
                  <a:lnTo>
                    <a:pt x="137802" y="5627"/>
                  </a:lnTo>
                  <a:cubicBezTo>
                    <a:pt x="137862" y="5571"/>
                    <a:pt x="137918" y="5571"/>
                    <a:pt x="137918" y="5571"/>
                  </a:cubicBezTo>
                  <a:cubicBezTo>
                    <a:pt x="138094" y="5511"/>
                    <a:pt x="138210" y="5511"/>
                    <a:pt x="138326" y="5455"/>
                  </a:cubicBezTo>
                  <a:lnTo>
                    <a:pt x="138382" y="5455"/>
                  </a:lnTo>
                  <a:cubicBezTo>
                    <a:pt x="138498" y="5395"/>
                    <a:pt x="138674" y="5395"/>
                    <a:pt x="138846" y="5339"/>
                  </a:cubicBezTo>
                  <a:lnTo>
                    <a:pt x="139370" y="5339"/>
                  </a:lnTo>
                  <a:cubicBezTo>
                    <a:pt x="139426" y="5339"/>
                    <a:pt x="139487" y="5279"/>
                    <a:pt x="139542" y="5279"/>
                  </a:cubicBezTo>
                  <a:cubicBezTo>
                    <a:pt x="139603" y="5279"/>
                    <a:pt x="139658" y="5339"/>
                    <a:pt x="139719" y="5339"/>
                  </a:cubicBezTo>
                  <a:cubicBezTo>
                    <a:pt x="140238" y="5339"/>
                    <a:pt x="140703" y="5455"/>
                    <a:pt x="141111" y="5627"/>
                  </a:cubicBezTo>
                  <a:cubicBezTo>
                    <a:pt x="142040" y="6035"/>
                    <a:pt x="142791" y="6848"/>
                    <a:pt x="143488" y="7948"/>
                  </a:cubicBezTo>
                  <a:cubicBezTo>
                    <a:pt x="144648" y="9865"/>
                    <a:pt x="145521" y="12821"/>
                    <a:pt x="146217" y="16303"/>
                  </a:cubicBezTo>
                  <a:cubicBezTo>
                    <a:pt x="147317" y="21469"/>
                    <a:pt x="148130" y="27968"/>
                    <a:pt x="149406" y="34466"/>
                  </a:cubicBezTo>
                  <a:cubicBezTo>
                    <a:pt x="150743" y="40904"/>
                    <a:pt x="152484" y="47287"/>
                    <a:pt x="155501" y="52393"/>
                  </a:cubicBezTo>
                  <a:cubicBezTo>
                    <a:pt x="157590" y="55934"/>
                    <a:pt x="159214" y="57907"/>
                    <a:pt x="160546" y="59007"/>
                  </a:cubicBezTo>
                  <a:cubicBezTo>
                    <a:pt x="160895" y="59300"/>
                    <a:pt x="161127" y="59472"/>
                    <a:pt x="161419" y="59648"/>
                  </a:cubicBezTo>
                  <a:cubicBezTo>
                    <a:pt x="161419" y="59532"/>
                    <a:pt x="161475" y="59416"/>
                    <a:pt x="161475" y="59300"/>
                  </a:cubicBezTo>
                  <a:cubicBezTo>
                    <a:pt x="160955" y="58952"/>
                    <a:pt x="160375" y="58487"/>
                    <a:pt x="159734" y="57791"/>
                  </a:cubicBezTo>
                  <a:cubicBezTo>
                    <a:pt x="158634" y="56631"/>
                    <a:pt x="157357" y="54830"/>
                    <a:pt x="155789" y="52221"/>
                  </a:cubicBezTo>
                  <a:cubicBezTo>
                    <a:pt x="153352" y="48159"/>
                    <a:pt x="151727" y="43170"/>
                    <a:pt x="150511" y="38003"/>
                  </a:cubicBezTo>
                  <a:cubicBezTo>
                    <a:pt x="148710" y="30228"/>
                    <a:pt x="147781" y="21989"/>
                    <a:pt x="146449" y="15723"/>
                  </a:cubicBezTo>
                  <a:cubicBezTo>
                    <a:pt x="145753" y="12589"/>
                    <a:pt x="144996" y="9920"/>
                    <a:pt x="143896" y="8008"/>
                  </a:cubicBezTo>
                  <a:cubicBezTo>
                    <a:pt x="143372" y="7080"/>
                    <a:pt x="142736" y="6323"/>
                    <a:pt x="141979" y="5803"/>
                  </a:cubicBezTo>
                  <a:cubicBezTo>
                    <a:pt x="141399" y="5339"/>
                    <a:pt x="140703" y="5046"/>
                    <a:pt x="139951" y="4991"/>
                  </a:cubicBezTo>
                  <a:close/>
                  <a:moveTo>
                    <a:pt x="57730" y="56051"/>
                  </a:moveTo>
                  <a:cubicBezTo>
                    <a:pt x="57675" y="56338"/>
                    <a:pt x="57559" y="56631"/>
                    <a:pt x="57498" y="56863"/>
                  </a:cubicBezTo>
                  <a:cubicBezTo>
                    <a:pt x="57675" y="59880"/>
                    <a:pt x="57846" y="62781"/>
                    <a:pt x="58078" y="65622"/>
                  </a:cubicBezTo>
                  <a:cubicBezTo>
                    <a:pt x="58139" y="64986"/>
                    <a:pt x="58194" y="64290"/>
                    <a:pt x="58255" y="63593"/>
                  </a:cubicBezTo>
                  <a:cubicBezTo>
                    <a:pt x="58078" y="61157"/>
                    <a:pt x="57907" y="58604"/>
                    <a:pt x="57730" y="56051"/>
                  </a:cubicBezTo>
                  <a:close/>
                  <a:moveTo>
                    <a:pt x="58427" y="65622"/>
                  </a:moveTo>
                  <a:cubicBezTo>
                    <a:pt x="58371" y="66434"/>
                    <a:pt x="58310" y="67247"/>
                    <a:pt x="58255" y="68003"/>
                  </a:cubicBezTo>
                  <a:cubicBezTo>
                    <a:pt x="58487" y="71076"/>
                    <a:pt x="58775" y="73977"/>
                    <a:pt x="59183" y="76707"/>
                  </a:cubicBezTo>
                  <a:lnTo>
                    <a:pt x="59183" y="77055"/>
                  </a:lnTo>
                  <a:cubicBezTo>
                    <a:pt x="59299" y="76646"/>
                    <a:pt x="59355" y="76242"/>
                    <a:pt x="59415" y="75894"/>
                  </a:cubicBezTo>
                  <a:cubicBezTo>
                    <a:pt x="59007" y="72645"/>
                    <a:pt x="58659" y="69219"/>
                    <a:pt x="58427" y="65622"/>
                  </a:cubicBezTo>
                  <a:close/>
                  <a:moveTo>
                    <a:pt x="59531" y="77055"/>
                  </a:moveTo>
                  <a:cubicBezTo>
                    <a:pt x="59471" y="77403"/>
                    <a:pt x="59415" y="77691"/>
                    <a:pt x="59355" y="78039"/>
                  </a:cubicBezTo>
                  <a:cubicBezTo>
                    <a:pt x="59531" y="79376"/>
                    <a:pt x="59763" y="80652"/>
                    <a:pt x="59995" y="81868"/>
                  </a:cubicBezTo>
                  <a:cubicBezTo>
                    <a:pt x="60051" y="81696"/>
                    <a:pt x="60167" y="81464"/>
                    <a:pt x="60228" y="81288"/>
                  </a:cubicBezTo>
                  <a:cubicBezTo>
                    <a:pt x="59995" y="79956"/>
                    <a:pt x="59763" y="78503"/>
                    <a:pt x="59531" y="77055"/>
                  </a:cubicBezTo>
                  <a:close/>
                  <a:moveTo>
                    <a:pt x="249669" y="40324"/>
                  </a:moveTo>
                  <a:cubicBezTo>
                    <a:pt x="246132" y="40324"/>
                    <a:pt x="242651" y="41020"/>
                    <a:pt x="239573" y="42705"/>
                  </a:cubicBezTo>
                  <a:cubicBezTo>
                    <a:pt x="236092" y="44618"/>
                    <a:pt x="233251" y="47463"/>
                    <a:pt x="230870" y="50945"/>
                  </a:cubicBezTo>
                  <a:cubicBezTo>
                    <a:pt x="226753" y="57035"/>
                    <a:pt x="224139" y="65218"/>
                    <a:pt x="222227" y="73977"/>
                  </a:cubicBezTo>
                  <a:cubicBezTo>
                    <a:pt x="221702" y="76646"/>
                    <a:pt x="221182" y="79376"/>
                    <a:pt x="220718" y="82100"/>
                  </a:cubicBezTo>
                  <a:cubicBezTo>
                    <a:pt x="220834" y="82277"/>
                    <a:pt x="220890" y="82393"/>
                    <a:pt x="221006" y="82564"/>
                  </a:cubicBezTo>
                  <a:cubicBezTo>
                    <a:pt x="221702" y="78215"/>
                    <a:pt x="222515" y="73861"/>
                    <a:pt x="223559" y="69744"/>
                  </a:cubicBezTo>
                  <a:cubicBezTo>
                    <a:pt x="225068" y="63765"/>
                    <a:pt x="226985" y="58255"/>
                    <a:pt x="229593" y="53614"/>
                  </a:cubicBezTo>
                  <a:cubicBezTo>
                    <a:pt x="232207" y="49027"/>
                    <a:pt x="235512" y="45314"/>
                    <a:pt x="239689" y="43054"/>
                  </a:cubicBezTo>
                  <a:cubicBezTo>
                    <a:pt x="242767" y="41369"/>
                    <a:pt x="246188" y="40672"/>
                    <a:pt x="249669" y="40672"/>
                  </a:cubicBezTo>
                  <a:lnTo>
                    <a:pt x="249730" y="40672"/>
                  </a:lnTo>
                  <a:cubicBezTo>
                    <a:pt x="256576" y="40672"/>
                    <a:pt x="263827" y="43286"/>
                    <a:pt x="269689" y="46419"/>
                  </a:cubicBezTo>
                  <a:cubicBezTo>
                    <a:pt x="272010" y="47635"/>
                    <a:pt x="274099" y="48972"/>
                    <a:pt x="275840" y="50248"/>
                  </a:cubicBezTo>
                  <a:cubicBezTo>
                    <a:pt x="277520" y="51348"/>
                    <a:pt x="278913" y="52453"/>
                    <a:pt x="279901" y="53437"/>
                  </a:cubicBezTo>
                  <a:cubicBezTo>
                    <a:pt x="280482" y="54017"/>
                    <a:pt x="280946" y="54542"/>
                    <a:pt x="281234" y="55006"/>
                  </a:cubicBezTo>
                  <a:cubicBezTo>
                    <a:pt x="280946" y="54482"/>
                    <a:pt x="280482" y="53846"/>
                    <a:pt x="279785" y="53149"/>
                  </a:cubicBezTo>
                  <a:cubicBezTo>
                    <a:pt x="278741" y="52045"/>
                    <a:pt x="277172" y="50768"/>
                    <a:pt x="275315" y="49436"/>
                  </a:cubicBezTo>
                  <a:cubicBezTo>
                    <a:pt x="275143" y="49376"/>
                    <a:pt x="275027" y="49260"/>
                    <a:pt x="274851" y="49144"/>
                  </a:cubicBezTo>
                  <a:cubicBezTo>
                    <a:pt x="271718" y="46999"/>
                    <a:pt x="267717" y="44794"/>
                    <a:pt x="263307" y="43170"/>
                  </a:cubicBezTo>
                  <a:cubicBezTo>
                    <a:pt x="258953" y="41485"/>
                    <a:pt x="254255" y="40324"/>
                    <a:pt x="249669" y="40324"/>
                  </a:cubicBezTo>
                  <a:close/>
                  <a:moveTo>
                    <a:pt x="60344" y="81868"/>
                  </a:moveTo>
                  <a:cubicBezTo>
                    <a:pt x="60283" y="82045"/>
                    <a:pt x="60167" y="82216"/>
                    <a:pt x="60112" y="82393"/>
                  </a:cubicBezTo>
                  <a:cubicBezTo>
                    <a:pt x="60283" y="83261"/>
                    <a:pt x="60460" y="84073"/>
                    <a:pt x="60692" y="84885"/>
                  </a:cubicBezTo>
                  <a:cubicBezTo>
                    <a:pt x="60747" y="84769"/>
                    <a:pt x="60863" y="84653"/>
                    <a:pt x="60924" y="84537"/>
                  </a:cubicBezTo>
                  <a:cubicBezTo>
                    <a:pt x="60692" y="83669"/>
                    <a:pt x="60515" y="82797"/>
                    <a:pt x="60344" y="81868"/>
                  </a:cubicBezTo>
                  <a:close/>
                  <a:moveTo>
                    <a:pt x="220658" y="82625"/>
                  </a:moveTo>
                  <a:cubicBezTo>
                    <a:pt x="220486" y="83669"/>
                    <a:pt x="220310" y="84653"/>
                    <a:pt x="220194" y="85642"/>
                  </a:cubicBezTo>
                  <a:cubicBezTo>
                    <a:pt x="220254" y="85814"/>
                    <a:pt x="220370" y="85990"/>
                    <a:pt x="220426" y="86162"/>
                  </a:cubicBezTo>
                  <a:cubicBezTo>
                    <a:pt x="220602" y="85178"/>
                    <a:pt x="220718" y="84133"/>
                    <a:pt x="220890" y="83145"/>
                  </a:cubicBezTo>
                  <a:cubicBezTo>
                    <a:pt x="220834" y="82973"/>
                    <a:pt x="220718" y="82797"/>
                    <a:pt x="220658" y="82625"/>
                  </a:cubicBezTo>
                  <a:close/>
                  <a:moveTo>
                    <a:pt x="61040" y="84946"/>
                  </a:moveTo>
                  <a:cubicBezTo>
                    <a:pt x="60924" y="85062"/>
                    <a:pt x="60863" y="85178"/>
                    <a:pt x="60747" y="85294"/>
                  </a:cubicBezTo>
                  <a:cubicBezTo>
                    <a:pt x="60924" y="85930"/>
                    <a:pt x="61096" y="86510"/>
                    <a:pt x="61328" y="87151"/>
                  </a:cubicBezTo>
                  <a:cubicBezTo>
                    <a:pt x="61388" y="87035"/>
                    <a:pt x="61504" y="86974"/>
                    <a:pt x="61560" y="86918"/>
                  </a:cubicBezTo>
                  <a:cubicBezTo>
                    <a:pt x="61388" y="86278"/>
                    <a:pt x="61212" y="85642"/>
                    <a:pt x="61040" y="84946"/>
                  </a:cubicBezTo>
                  <a:close/>
                  <a:moveTo>
                    <a:pt x="61676" y="87267"/>
                  </a:moveTo>
                  <a:cubicBezTo>
                    <a:pt x="61620" y="87322"/>
                    <a:pt x="61504" y="87383"/>
                    <a:pt x="61388" y="87438"/>
                  </a:cubicBezTo>
                  <a:cubicBezTo>
                    <a:pt x="61560" y="87963"/>
                    <a:pt x="61736" y="88483"/>
                    <a:pt x="61908" y="88947"/>
                  </a:cubicBezTo>
                  <a:lnTo>
                    <a:pt x="62256" y="88775"/>
                  </a:lnTo>
                  <a:cubicBezTo>
                    <a:pt x="62140" y="88543"/>
                    <a:pt x="62024" y="88311"/>
                    <a:pt x="61968" y="88019"/>
                  </a:cubicBezTo>
                  <a:cubicBezTo>
                    <a:pt x="61852" y="87786"/>
                    <a:pt x="61792" y="87499"/>
                    <a:pt x="61676" y="87267"/>
                  </a:cubicBezTo>
                  <a:close/>
                  <a:moveTo>
                    <a:pt x="220078" y="86222"/>
                  </a:moveTo>
                  <a:cubicBezTo>
                    <a:pt x="219906" y="87206"/>
                    <a:pt x="219790" y="88251"/>
                    <a:pt x="219674" y="89239"/>
                  </a:cubicBezTo>
                  <a:cubicBezTo>
                    <a:pt x="219730" y="89411"/>
                    <a:pt x="219846" y="89588"/>
                    <a:pt x="219906" y="89704"/>
                  </a:cubicBezTo>
                  <a:cubicBezTo>
                    <a:pt x="220078" y="88715"/>
                    <a:pt x="220194" y="87731"/>
                    <a:pt x="220370" y="86686"/>
                  </a:cubicBezTo>
                  <a:cubicBezTo>
                    <a:pt x="220254" y="86570"/>
                    <a:pt x="220194" y="86394"/>
                    <a:pt x="220078" y="86222"/>
                  </a:cubicBezTo>
                  <a:close/>
                  <a:moveTo>
                    <a:pt x="62372" y="89123"/>
                  </a:moveTo>
                  <a:cubicBezTo>
                    <a:pt x="62256" y="89179"/>
                    <a:pt x="62140" y="89179"/>
                    <a:pt x="62024" y="89239"/>
                  </a:cubicBezTo>
                  <a:lnTo>
                    <a:pt x="62548" y="90456"/>
                  </a:lnTo>
                  <a:cubicBezTo>
                    <a:pt x="62664" y="90456"/>
                    <a:pt x="62781" y="90400"/>
                    <a:pt x="62897" y="90339"/>
                  </a:cubicBezTo>
                  <a:lnTo>
                    <a:pt x="62372" y="89123"/>
                  </a:lnTo>
                  <a:close/>
                  <a:moveTo>
                    <a:pt x="63013" y="90688"/>
                  </a:moveTo>
                  <a:cubicBezTo>
                    <a:pt x="62897" y="90688"/>
                    <a:pt x="62836" y="90748"/>
                    <a:pt x="62720" y="90748"/>
                  </a:cubicBezTo>
                  <a:cubicBezTo>
                    <a:pt x="62781" y="90920"/>
                    <a:pt x="62836" y="91096"/>
                    <a:pt x="62897" y="91212"/>
                  </a:cubicBezTo>
                  <a:cubicBezTo>
                    <a:pt x="63013" y="91384"/>
                    <a:pt x="63129" y="91616"/>
                    <a:pt x="63184" y="91792"/>
                  </a:cubicBezTo>
                  <a:cubicBezTo>
                    <a:pt x="63300" y="91732"/>
                    <a:pt x="63416" y="91732"/>
                    <a:pt x="63533" y="91732"/>
                  </a:cubicBezTo>
                  <a:lnTo>
                    <a:pt x="63013" y="90688"/>
                  </a:lnTo>
                  <a:close/>
                  <a:moveTo>
                    <a:pt x="63709" y="92024"/>
                  </a:moveTo>
                  <a:cubicBezTo>
                    <a:pt x="63593" y="92024"/>
                    <a:pt x="63477" y="92080"/>
                    <a:pt x="63361" y="92080"/>
                  </a:cubicBezTo>
                  <a:cubicBezTo>
                    <a:pt x="63533" y="92373"/>
                    <a:pt x="63709" y="92660"/>
                    <a:pt x="63881" y="92892"/>
                  </a:cubicBezTo>
                  <a:lnTo>
                    <a:pt x="64229" y="92892"/>
                  </a:lnTo>
                  <a:lnTo>
                    <a:pt x="63709" y="92024"/>
                  </a:lnTo>
                  <a:close/>
                  <a:moveTo>
                    <a:pt x="219558" y="89820"/>
                  </a:moveTo>
                  <a:cubicBezTo>
                    <a:pt x="219442" y="90748"/>
                    <a:pt x="219326" y="91676"/>
                    <a:pt x="219149" y="92660"/>
                  </a:cubicBezTo>
                  <a:cubicBezTo>
                    <a:pt x="219265" y="92776"/>
                    <a:pt x="219381" y="92953"/>
                    <a:pt x="219442" y="93125"/>
                  </a:cubicBezTo>
                  <a:cubicBezTo>
                    <a:pt x="219558" y="92196"/>
                    <a:pt x="219730" y="91212"/>
                    <a:pt x="219846" y="90284"/>
                  </a:cubicBezTo>
                  <a:cubicBezTo>
                    <a:pt x="219730" y="90107"/>
                    <a:pt x="219674" y="89936"/>
                    <a:pt x="219558" y="89820"/>
                  </a:cubicBezTo>
                  <a:close/>
                  <a:moveTo>
                    <a:pt x="64057" y="93241"/>
                  </a:moveTo>
                  <a:lnTo>
                    <a:pt x="64577" y="93937"/>
                  </a:lnTo>
                  <a:lnTo>
                    <a:pt x="64985" y="93937"/>
                  </a:lnTo>
                  <a:lnTo>
                    <a:pt x="64461" y="93241"/>
                  </a:lnTo>
                  <a:close/>
                  <a:moveTo>
                    <a:pt x="64809" y="94285"/>
                  </a:moveTo>
                  <a:cubicBezTo>
                    <a:pt x="64985" y="94461"/>
                    <a:pt x="65101" y="94633"/>
                    <a:pt x="65273" y="94810"/>
                  </a:cubicBezTo>
                  <a:cubicBezTo>
                    <a:pt x="65450" y="94810"/>
                    <a:pt x="65621" y="94865"/>
                    <a:pt x="65798" y="94865"/>
                  </a:cubicBezTo>
                  <a:cubicBezTo>
                    <a:pt x="65621" y="94693"/>
                    <a:pt x="65450" y="94461"/>
                    <a:pt x="65273" y="94285"/>
                  </a:cubicBezTo>
                  <a:close/>
                  <a:moveTo>
                    <a:pt x="65621" y="95158"/>
                  </a:moveTo>
                  <a:lnTo>
                    <a:pt x="65969" y="95506"/>
                  </a:lnTo>
                  <a:lnTo>
                    <a:pt x="66666" y="95678"/>
                  </a:lnTo>
                  <a:cubicBezTo>
                    <a:pt x="66494" y="95562"/>
                    <a:pt x="66318" y="95390"/>
                    <a:pt x="66146" y="95274"/>
                  </a:cubicBezTo>
                  <a:cubicBezTo>
                    <a:pt x="65969" y="95213"/>
                    <a:pt x="65798" y="95213"/>
                    <a:pt x="65621" y="95158"/>
                  </a:cubicBezTo>
                  <a:close/>
                  <a:moveTo>
                    <a:pt x="66782" y="96086"/>
                  </a:moveTo>
                  <a:cubicBezTo>
                    <a:pt x="67074" y="96202"/>
                    <a:pt x="67306" y="96318"/>
                    <a:pt x="67594" y="96434"/>
                  </a:cubicBezTo>
                  <a:cubicBezTo>
                    <a:pt x="67478" y="96318"/>
                    <a:pt x="67362" y="96258"/>
                    <a:pt x="67246" y="96142"/>
                  </a:cubicBezTo>
                  <a:lnTo>
                    <a:pt x="67190" y="96142"/>
                  </a:lnTo>
                  <a:cubicBezTo>
                    <a:pt x="67074" y="96142"/>
                    <a:pt x="66898" y="96086"/>
                    <a:pt x="66782" y="96086"/>
                  </a:cubicBezTo>
                  <a:close/>
                  <a:moveTo>
                    <a:pt x="219094" y="93185"/>
                  </a:moveTo>
                  <a:cubicBezTo>
                    <a:pt x="218978" y="94169"/>
                    <a:pt x="218862" y="95097"/>
                    <a:pt x="218745" y="96026"/>
                  </a:cubicBezTo>
                  <a:cubicBezTo>
                    <a:pt x="218801" y="96202"/>
                    <a:pt x="218917" y="96318"/>
                    <a:pt x="218978" y="96490"/>
                  </a:cubicBezTo>
                  <a:cubicBezTo>
                    <a:pt x="219149" y="95562"/>
                    <a:pt x="219265" y="94633"/>
                    <a:pt x="219381" y="93649"/>
                  </a:cubicBezTo>
                  <a:cubicBezTo>
                    <a:pt x="219265" y="93533"/>
                    <a:pt x="219210" y="93357"/>
                    <a:pt x="219094" y="93185"/>
                  </a:cubicBezTo>
                  <a:close/>
                  <a:moveTo>
                    <a:pt x="118946" y="37771"/>
                  </a:moveTo>
                  <a:cubicBezTo>
                    <a:pt x="118190" y="39048"/>
                    <a:pt x="117438" y="40324"/>
                    <a:pt x="116681" y="41485"/>
                  </a:cubicBezTo>
                  <a:cubicBezTo>
                    <a:pt x="113200" y="46651"/>
                    <a:pt x="109431" y="49956"/>
                    <a:pt x="105541" y="53265"/>
                  </a:cubicBezTo>
                  <a:cubicBezTo>
                    <a:pt x="101656" y="56631"/>
                    <a:pt x="97650" y="59996"/>
                    <a:pt x="93820" y="65274"/>
                  </a:cubicBezTo>
                  <a:cubicBezTo>
                    <a:pt x="88659" y="72413"/>
                    <a:pt x="86222" y="80652"/>
                    <a:pt x="83785" y="87090"/>
                  </a:cubicBezTo>
                  <a:cubicBezTo>
                    <a:pt x="82508" y="90284"/>
                    <a:pt x="81232" y="93069"/>
                    <a:pt x="79663" y="94981"/>
                  </a:cubicBezTo>
                  <a:cubicBezTo>
                    <a:pt x="79083" y="95622"/>
                    <a:pt x="78563" y="96202"/>
                    <a:pt x="77922" y="96606"/>
                  </a:cubicBezTo>
                  <a:cubicBezTo>
                    <a:pt x="77866" y="96722"/>
                    <a:pt x="77750" y="96782"/>
                    <a:pt x="77634" y="96838"/>
                  </a:cubicBezTo>
                  <a:cubicBezTo>
                    <a:pt x="77402" y="97014"/>
                    <a:pt x="77170" y="97130"/>
                    <a:pt x="76878" y="97246"/>
                  </a:cubicBezTo>
                  <a:cubicBezTo>
                    <a:pt x="76822" y="97302"/>
                    <a:pt x="76762" y="97302"/>
                    <a:pt x="76706" y="97363"/>
                  </a:cubicBezTo>
                  <a:cubicBezTo>
                    <a:pt x="76590" y="97418"/>
                    <a:pt x="76474" y="97479"/>
                    <a:pt x="76414" y="97479"/>
                  </a:cubicBezTo>
                  <a:cubicBezTo>
                    <a:pt x="76126" y="97595"/>
                    <a:pt x="75778" y="97711"/>
                    <a:pt x="75485" y="97827"/>
                  </a:cubicBezTo>
                  <a:cubicBezTo>
                    <a:pt x="75369" y="97827"/>
                    <a:pt x="75253" y="97882"/>
                    <a:pt x="75137" y="97882"/>
                  </a:cubicBezTo>
                  <a:lnTo>
                    <a:pt x="74269" y="98059"/>
                  </a:lnTo>
                  <a:lnTo>
                    <a:pt x="72644" y="98059"/>
                  </a:lnTo>
                  <a:cubicBezTo>
                    <a:pt x="72352" y="98059"/>
                    <a:pt x="72120" y="97998"/>
                    <a:pt x="71888" y="97998"/>
                  </a:cubicBezTo>
                  <a:cubicBezTo>
                    <a:pt x="71716" y="97943"/>
                    <a:pt x="71540" y="97943"/>
                    <a:pt x="71308" y="97882"/>
                  </a:cubicBezTo>
                  <a:lnTo>
                    <a:pt x="71252" y="97882"/>
                  </a:lnTo>
                  <a:cubicBezTo>
                    <a:pt x="71075" y="97827"/>
                    <a:pt x="70904" y="97827"/>
                    <a:pt x="70727" y="97766"/>
                  </a:cubicBezTo>
                  <a:cubicBezTo>
                    <a:pt x="70495" y="97711"/>
                    <a:pt x="70263" y="97650"/>
                    <a:pt x="70031" y="97534"/>
                  </a:cubicBezTo>
                  <a:cubicBezTo>
                    <a:pt x="69859" y="97534"/>
                    <a:pt x="69743" y="97479"/>
                    <a:pt x="69627" y="97418"/>
                  </a:cubicBezTo>
                  <a:cubicBezTo>
                    <a:pt x="69335" y="97302"/>
                    <a:pt x="69103" y="97246"/>
                    <a:pt x="68815" y="97130"/>
                  </a:cubicBezTo>
                  <a:cubicBezTo>
                    <a:pt x="68351" y="97014"/>
                    <a:pt x="67887" y="96838"/>
                    <a:pt x="67422" y="96722"/>
                  </a:cubicBezTo>
                  <a:lnTo>
                    <a:pt x="67422" y="96722"/>
                  </a:lnTo>
                  <a:cubicBezTo>
                    <a:pt x="68058" y="97130"/>
                    <a:pt x="68755" y="97479"/>
                    <a:pt x="69451" y="97711"/>
                  </a:cubicBezTo>
                  <a:cubicBezTo>
                    <a:pt x="69915" y="97882"/>
                    <a:pt x="70379" y="98059"/>
                    <a:pt x="70904" y="98114"/>
                  </a:cubicBezTo>
                  <a:cubicBezTo>
                    <a:pt x="70959" y="98175"/>
                    <a:pt x="71075" y="98175"/>
                    <a:pt x="71192" y="98175"/>
                  </a:cubicBezTo>
                  <a:cubicBezTo>
                    <a:pt x="71252" y="98231"/>
                    <a:pt x="71252" y="98231"/>
                    <a:pt x="71308" y="98231"/>
                  </a:cubicBezTo>
                  <a:cubicBezTo>
                    <a:pt x="71484" y="98231"/>
                    <a:pt x="71600" y="98291"/>
                    <a:pt x="71716" y="98291"/>
                  </a:cubicBezTo>
                  <a:cubicBezTo>
                    <a:pt x="71888" y="98291"/>
                    <a:pt x="72064" y="98347"/>
                    <a:pt x="72236" y="98347"/>
                  </a:cubicBezTo>
                  <a:cubicBezTo>
                    <a:pt x="72468" y="98347"/>
                    <a:pt x="72700" y="98407"/>
                    <a:pt x="72876" y="98407"/>
                  </a:cubicBezTo>
                  <a:lnTo>
                    <a:pt x="74093" y="98407"/>
                  </a:lnTo>
                  <a:cubicBezTo>
                    <a:pt x="74209" y="98347"/>
                    <a:pt x="74325" y="98347"/>
                    <a:pt x="74501" y="98347"/>
                  </a:cubicBezTo>
                  <a:cubicBezTo>
                    <a:pt x="74789" y="98291"/>
                    <a:pt x="75021" y="98231"/>
                    <a:pt x="75313" y="98175"/>
                  </a:cubicBezTo>
                  <a:cubicBezTo>
                    <a:pt x="75429" y="98175"/>
                    <a:pt x="75546" y="98114"/>
                    <a:pt x="75662" y="98114"/>
                  </a:cubicBezTo>
                  <a:lnTo>
                    <a:pt x="76530" y="97766"/>
                  </a:lnTo>
                  <a:cubicBezTo>
                    <a:pt x="76646" y="97766"/>
                    <a:pt x="76762" y="97711"/>
                    <a:pt x="76878" y="97650"/>
                  </a:cubicBezTo>
                  <a:cubicBezTo>
                    <a:pt x="76938" y="97650"/>
                    <a:pt x="76994" y="97595"/>
                    <a:pt x="77054" y="97534"/>
                  </a:cubicBezTo>
                  <a:cubicBezTo>
                    <a:pt x="77286" y="97418"/>
                    <a:pt x="77518" y="97302"/>
                    <a:pt x="77806" y="97130"/>
                  </a:cubicBezTo>
                  <a:cubicBezTo>
                    <a:pt x="77866" y="97070"/>
                    <a:pt x="77982" y="97014"/>
                    <a:pt x="78038" y="96954"/>
                  </a:cubicBezTo>
                  <a:cubicBezTo>
                    <a:pt x="78618" y="96550"/>
                    <a:pt x="79083" y="96086"/>
                    <a:pt x="79547" y="95562"/>
                  </a:cubicBezTo>
                  <a:cubicBezTo>
                    <a:pt x="80884" y="94113"/>
                    <a:pt x="81928" y="92196"/>
                    <a:pt x="82972" y="89936"/>
                  </a:cubicBezTo>
                  <a:cubicBezTo>
                    <a:pt x="84421" y="86570"/>
                    <a:pt x="85758" y="82509"/>
                    <a:pt x="87382" y="78215"/>
                  </a:cubicBezTo>
                  <a:cubicBezTo>
                    <a:pt x="89062" y="73977"/>
                    <a:pt x="91151" y="69567"/>
                    <a:pt x="94113" y="65506"/>
                  </a:cubicBezTo>
                  <a:cubicBezTo>
                    <a:pt x="97882" y="60228"/>
                    <a:pt x="101888" y="56919"/>
                    <a:pt x="105773" y="53553"/>
                  </a:cubicBezTo>
                  <a:cubicBezTo>
                    <a:pt x="109663" y="50188"/>
                    <a:pt x="113492" y="46883"/>
                    <a:pt x="116913" y="41661"/>
                  </a:cubicBezTo>
                  <a:cubicBezTo>
                    <a:pt x="117670" y="40617"/>
                    <a:pt x="118306" y="39456"/>
                    <a:pt x="119002" y="38296"/>
                  </a:cubicBezTo>
                  <a:cubicBezTo>
                    <a:pt x="119002" y="38119"/>
                    <a:pt x="118946" y="37948"/>
                    <a:pt x="118946" y="37771"/>
                  </a:cubicBezTo>
                  <a:close/>
                  <a:moveTo>
                    <a:pt x="218685" y="96550"/>
                  </a:moveTo>
                  <a:cubicBezTo>
                    <a:pt x="218513" y="97479"/>
                    <a:pt x="218397" y="98407"/>
                    <a:pt x="218281" y="99275"/>
                  </a:cubicBezTo>
                  <a:cubicBezTo>
                    <a:pt x="218397" y="99451"/>
                    <a:pt x="218513" y="99567"/>
                    <a:pt x="218569" y="99739"/>
                  </a:cubicBezTo>
                  <a:cubicBezTo>
                    <a:pt x="218685" y="98811"/>
                    <a:pt x="218801" y="97943"/>
                    <a:pt x="218917" y="97014"/>
                  </a:cubicBezTo>
                  <a:cubicBezTo>
                    <a:pt x="218862" y="96838"/>
                    <a:pt x="218745" y="96722"/>
                    <a:pt x="218685" y="96550"/>
                  </a:cubicBezTo>
                  <a:close/>
                  <a:moveTo>
                    <a:pt x="218221" y="99799"/>
                  </a:moveTo>
                  <a:cubicBezTo>
                    <a:pt x="218105" y="100667"/>
                    <a:pt x="217989" y="101596"/>
                    <a:pt x="217873" y="102468"/>
                  </a:cubicBezTo>
                  <a:cubicBezTo>
                    <a:pt x="217989" y="102585"/>
                    <a:pt x="218049" y="102701"/>
                    <a:pt x="218165" y="102872"/>
                  </a:cubicBezTo>
                  <a:lnTo>
                    <a:pt x="218513" y="100264"/>
                  </a:lnTo>
                  <a:cubicBezTo>
                    <a:pt x="218397" y="100087"/>
                    <a:pt x="218337" y="99971"/>
                    <a:pt x="218221" y="99799"/>
                  </a:cubicBezTo>
                  <a:close/>
                  <a:moveTo>
                    <a:pt x="217817" y="102933"/>
                  </a:moveTo>
                  <a:cubicBezTo>
                    <a:pt x="217701" y="103801"/>
                    <a:pt x="217585" y="104613"/>
                    <a:pt x="217469" y="105425"/>
                  </a:cubicBezTo>
                  <a:cubicBezTo>
                    <a:pt x="217585" y="105541"/>
                    <a:pt x="217641" y="105718"/>
                    <a:pt x="217757" y="105834"/>
                  </a:cubicBezTo>
                  <a:cubicBezTo>
                    <a:pt x="217873" y="105021"/>
                    <a:pt x="217989" y="104149"/>
                    <a:pt x="218105" y="103337"/>
                  </a:cubicBezTo>
                  <a:cubicBezTo>
                    <a:pt x="218049" y="103220"/>
                    <a:pt x="217933" y="103104"/>
                    <a:pt x="217873" y="102988"/>
                  </a:cubicBezTo>
                  <a:lnTo>
                    <a:pt x="217817" y="102933"/>
                  </a:lnTo>
                  <a:close/>
                  <a:moveTo>
                    <a:pt x="217409" y="105889"/>
                  </a:moveTo>
                  <a:cubicBezTo>
                    <a:pt x="217293" y="106702"/>
                    <a:pt x="217177" y="107514"/>
                    <a:pt x="217060" y="108271"/>
                  </a:cubicBezTo>
                  <a:cubicBezTo>
                    <a:pt x="217177" y="108387"/>
                    <a:pt x="217237" y="108503"/>
                    <a:pt x="217353" y="108619"/>
                  </a:cubicBezTo>
                  <a:cubicBezTo>
                    <a:pt x="217409" y="108094"/>
                    <a:pt x="217525" y="107574"/>
                    <a:pt x="217585" y="106994"/>
                  </a:cubicBezTo>
                  <a:cubicBezTo>
                    <a:pt x="217641" y="106762"/>
                    <a:pt x="217641" y="106530"/>
                    <a:pt x="217701" y="106298"/>
                  </a:cubicBezTo>
                  <a:cubicBezTo>
                    <a:pt x="217585" y="106182"/>
                    <a:pt x="217525" y="106066"/>
                    <a:pt x="217409" y="105889"/>
                  </a:cubicBezTo>
                  <a:close/>
                  <a:moveTo>
                    <a:pt x="217005" y="108735"/>
                  </a:moveTo>
                  <a:lnTo>
                    <a:pt x="216657" y="110995"/>
                  </a:lnTo>
                  <a:cubicBezTo>
                    <a:pt x="216712" y="111112"/>
                    <a:pt x="216828" y="111172"/>
                    <a:pt x="216944" y="111288"/>
                  </a:cubicBezTo>
                  <a:cubicBezTo>
                    <a:pt x="217060" y="110592"/>
                    <a:pt x="217177" y="109835"/>
                    <a:pt x="217293" y="109083"/>
                  </a:cubicBezTo>
                  <a:cubicBezTo>
                    <a:pt x="217177" y="108967"/>
                    <a:pt x="217121" y="108851"/>
                    <a:pt x="217005" y="108735"/>
                  </a:cubicBezTo>
                  <a:close/>
                  <a:moveTo>
                    <a:pt x="216596" y="111404"/>
                  </a:moveTo>
                  <a:cubicBezTo>
                    <a:pt x="216480" y="111984"/>
                    <a:pt x="216364" y="112504"/>
                    <a:pt x="216309" y="113084"/>
                  </a:cubicBezTo>
                  <a:cubicBezTo>
                    <a:pt x="216248" y="113200"/>
                    <a:pt x="216248" y="113377"/>
                    <a:pt x="216192" y="113493"/>
                  </a:cubicBezTo>
                  <a:cubicBezTo>
                    <a:pt x="216309" y="113609"/>
                    <a:pt x="216425" y="113665"/>
                    <a:pt x="216480" y="113781"/>
                  </a:cubicBezTo>
                  <a:cubicBezTo>
                    <a:pt x="216596" y="113084"/>
                    <a:pt x="216712" y="112388"/>
                    <a:pt x="216889" y="111692"/>
                  </a:cubicBezTo>
                  <a:cubicBezTo>
                    <a:pt x="216773" y="111636"/>
                    <a:pt x="216657" y="111520"/>
                    <a:pt x="216596" y="111404"/>
                  </a:cubicBezTo>
                  <a:close/>
                  <a:moveTo>
                    <a:pt x="216132" y="113897"/>
                  </a:moveTo>
                  <a:cubicBezTo>
                    <a:pt x="216016" y="114537"/>
                    <a:pt x="215900" y="115233"/>
                    <a:pt x="215784" y="115869"/>
                  </a:cubicBezTo>
                  <a:cubicBezTo>
                    <a:pt x="215844" y="115930"/>
                    <a:pt x="215960" y="116046"/>
                    <a:pt x="216076" y="116101"/>
                  </a:cubicBezTo>
                  <a:lnTo>
                    <a:pt x="216425" y="114189"/>
                  </a:lnTo>
                  <a:lnTo>
                    <a:pt x="216132" y="113897"/>
                  </a:lnTo>
                  <a:close/>
                  <a:moveTo>
                    <a:pt x="215668" y="116217"/>
                  </a:moveTo>
                  <a:cubicBezTo>
                    <a:pt x="215552" y="116858"/>
                    <a:pt x="215436" y="117438"/>
                    <a:pt x="215264" y="118074"/>
                  </a:cubicBezTo>
                  <a:cubicBezTo>
                    <a:pt x="215380" y="118135"/>
                    <a:pt x="215496" y="118190"/>
                    <a:pt x="215552" y="118251"/>
                  </a:cubicBezTo>
                  <a:cubicBezTo>
                    <a:pt x="215728" y="117670"/>
                    <a:pt x="215844" y="117090"/>
                    <a:pt x="215960" y="116510"/>
                  </a:cubicBezTo>
                  <a:cubicBezTo>
                    <a:pt x="215900" y="116394"/>
                    <a:pt x="215784" y="116334"/>
                    <a:pt x="215668" y="116217"/>
                  </a:cubicBezTo>
                  <a:close/>
                  <a:moveTo>
                    <a:pt x="215204" y="118422"/>
                  </a:moveTo>
                  <a:cubicBezTo>
                    <a:pt x="215088" y="119003"/>
                    <a:pt x="214916" y="119527"/>
                    <a:pt x="214800" y="120107"/>
                  </a:cubicBezTo>
                  <a:cubicBezTo>
                    <a:pt x="214916" y="120163"/>
                    <a:pt x="214972" y="120223"/>
                    <a:pt x="215088" y="120279"/>
                  </a:cubicBezTo>
                  <a:cubicBezTo>
                    <a:pt x="215204" y="119759"/>
                    <a:pt x="215380" y="119179"/>
                    <a:pt x="215496" y="118654"/>
                  </a:cubicBezTo>
                  <a:cubicBezTo>
                    <a:pt x="215380" y="118538"/>
                    <a:pt x="215320" y="118483"/>
                    <a:pt x="215204" y="118422"/>
                  </a:cubicBezTo>
                  <a:close/>
                  <a:moveTo>
                    <a:pt x="214684" y="120395"/>
                  </a:moveTo>
                  <a:cubicBezTo>
                    <a:pt x="214568" y="120920"/>
                    <a:pt x="214391" y="121440"/>
                    <a:pt x="214275" y="121964"/>
                  </a:cubicBezTo>
                  <a:cubicBezTo>
                    <a:pt x="214391" y="122020"/>
                    <a:pt x="214452" y="122080"/>
                    <a:pt x="214568" y="122136"/>
                  </a:cubicBezTo>
                  <a:cubicBezTo>
                    <a:pt x="214740" y="121616"/>
                    <a:pt x="214856" y="121152"/>
                    <a:pt x="214972" y="120627"/>
                  </a:cubicBezTo>
                  <a:cubicBezTo>
                    <a:pt x="214916" y="120571"/>
                    <a:pt x="214800" y="120511"/>
                    <a:pt x="214684" y="120395"/>
                  </a:cubicBezTo>
                  <a:close/>
                  <a:moveTo>
                    <a:pt x="214159" y="122252"/>
                  </a:moveTo>
                  <a:cubicBezTo>
                    <a:pt x="214043" y="122776"/>
                    <a:pt x="213872" y="123241"/>
                    <a:pt x="213695" y="123644"/>
                  </a:cubicBezTo>
                  <a:cubicBezTo>
                    <a:pt x="213811" y="123705"/>
                    <a:pt x="213927" y="123760"/>
                    <a:pt x="213988" y="123821"/>
                  </a:cubicBezTo>
                  <a:cubicBezTo>
                    <a:pt x="214159" y="123357"/>
                    <a:pt x="214336" y="122892"/>
                    <a:pt x="214452" y="122428"/>
                  </a:cubicBezTo>
                  <a:cubicBezTo>
                    <a:pt x="214391" y="122368"/>
                    <a:pt x="214275" y="122312"/>
                    <a:pt x="214159" y="122252"/>
                  </a:cubicBezTo>
                  <a:close/>
                  <a:moveTo>
                    <a:pt x="213579" y="123992"/>
                  </a:moveTo>
                  <a:cubicBezTo>
                    <a:pt x="213463" y="124401"/>
                    <a:pt x="213291" y="124865"/>
                    <a:pt x="213115" y="125269"/>
                  </a:cubicBezTo>
                  <a:cubicBezTo>
                    <a:pt x="213231" y="125269"/>
                    <a:pt x="213347" y="125329"/>
                    <a:pt x="213407" y="125329"/>
                  </a:cubicBezTo>
                  <a:cubicBezTo>
                    <a:pt x="213579" y="124981"/>
                    <a:pt x="213756" y="124517"/>
                    <a:pt x="213872" y="124109"/>
                  </a:cubicBezTo>
                  <a:cubicBezTo>
                    <a:pt x="213811" y="124053"/>
                    <a:pt x="213695" y="124053"/>
                    <a:pt x="213579" y="123992"/>
                  </a:cubicBezTo>
                  <a:close/>
                  <a:moveTo>
                    <a:pt x="212999" y="125561"/>
                  </a:moveTo>
                  <a:cubicBezTo>
                    <a:pt x="212827" y="125910"/>
                    <a:pt x="212651" y="126313"/>
                    <a:pt x="212479" y="126662"/>
                  </a:cubicBezTo>
                  <a:cubicBezTo>
                    <a:pt x="212595" y="126662"/>
                    <a:pt x="212711" y="126722"/>
                    <a:pt x="212827" y="126722"/>
                  </a:cubicBezTo>
                  <a:cubicBezTo>
                    <a:pt x="212943" y="126490"/>
                    <a:pt x="212999" y="126313"/>
                    <a:pt x="213115" y="126081"/>
                  </a:cubicBezTo>
                  <a:cubicBezTo>
                    <a:pt x="213175" y="125910"/>
                    <a:pt x="213231" y="125794"/>
                    <a:pt x="213291" y="125677"/>
                  </a:cubicBezTo>
                  <a:cubicBezTo>
                    <a:pt x="213175" y="125617"/>
                    <a:pt x="213059" y="125561"/>
                    <a:pt x="212999" y="125561"/>
                  </a:cubicBezTo>
                  <a:close/>
                  <a:moveTo>
                    <a:pt x="212303" y="126954"/>
                  </a:moveTo>
                  <a:cubicBezTo>
                    <a:pt x="212131" y="127302"/>
                    <a:pt x="211954" y="127590"/>
                    <a:pt x="211783" y="127882"/>
                  </a:cubicBezTo>
                  <a:cubicBezTo>
                    <a:pt x="211899" y="127938"/>
                    <a:pt x="212071" y="127938"/>
                    <a:pt x="212187" y="127938"/>
                  </a:cubicBezTo>
                  <a:cubicBezTo>
                    <a:pt x="212363" y="127650"/>
                    <a:pt x="212479" y="127358"/>
                    <a:pt x="212651" y="127010"/>
                  </a:cubicBezTo>
                  <a:cubicBezTo>
                    <a:pt x="212535" y="127010"/>
                    <a:pt x="212419" y="127010"/>
                    <a:pt x="212303" y="126954"/>
                  </a:cubicBezTo>
                  <a:close/>
                  <a:moveTo>
                    <a:pt x="211606" y="128230"/>
                  </a:moveTo>
                  <a:cubicBezTo>
                    <a:pt x="211435" y="128463"/>
                    <a:pt x="211258" y="128750"/>
                    <a:pt x="211086" y="128982"/>
                  </a:cubicBezTo>
                  <a:cubicBezTo>
                    <a:pt x="211258" y="128982"/>
                    <a:pt x="211374" y="128982"/>
                    <a:pt x="211551" y="128927"/>
                  </a:cubicBezTo>
                  <a:cubicBezTo>
                    <a:pt x="211667" y="128695"/>
                    <a:pt x="211838" y="128463"/>
                    <a:pt x="211954" y="128230"/>
                  </a:cubicBezTo>
                  <a:close/>
                  <a:moveTo>
                    <a:pt x="210854" y="129331"/>
                  </a:moveTo>
                  <a:cubicBezTo>
                    <a:pt x="210678" y="129563"/>
                    <a:pt x="210506" y="129739"/>
                    <a:pt x="210330" y="129911"/>
                  </a:cubicBezTo>
                  <a:cubicBezTo>
                    <a:pt x="210562" y="129855"/>
                    <a:pt x="210738" y="129795"/>
                    <a:pt x="210910" y="129739"/>
                  </a:cubicBezTo>
                  <a:cubicBezTo>
                    <a:pt x="211026" y="129623"/>
                    <a:pt x="211142" y="129447"/>
                    <a:pt x="211258" y="129331"/>
                  </a:cubicBezTo>
                  <a:close/>
                  <a:moveTo>
                    <a:pt x="210390" y="130259"/>
                  </a:moveTo>
                  <a:cubicBezTo>
                    <a:pt x="210214" y="130259"/>
                    <a:pt x="210098" y="130319"/>
                    <a:pt x="209926" y="130319"/>
                  </a:cubicBezTo>
                  <a:cubicBezTo>
                    <a:pt x="209810" y="130435"/>
                    <a:pt x="209694" y="130551"/>
                    <a:pt x="209518" y="130667"/>
                  </a:cubicBezTo>
                  <a:cubicBezTo>
                    <a:pt x="209810" y="130551"/>
                    <a:pt x="210098" y="130435"/>
                    <a:pt x="210390" y="130259"/>
                  </a:cubicBezTo>
                  <a:close/>
                  <a:moveTo>
                    <a:pt x="165304" y="59936"/>
                  </a:moveTo>
                  <a:cubicBezTo>
                    <a:pt x="165249" y="59996"/>
                    <a:pt x="165188" y="59996"/>
                    <a:pt x="165133" y="59996"/>
                  </a:cubicBezTo>
                  <a:lnTo>
                    <a:pt x="164956" y="59996"/>
                  </a:lnTo>
                  <a:lnTo>
                    <a:pt x="164436" y="60344"/>
                  </a:lnTo>
                  <a:lnTo>
                    <a:pt x="164668" y="60344"/>
                  </a:lnTo>
                  <a:cubicBezTo>
                    <a:pt x="164840" y="60344"/>
                    <a:pt x="165016" y="60284"/>
                    <a:pt x="165188" y="60284"/>
                  </a:cubicBezTo>
                  <a:lnTo>
                    <a:pt x="165884" y="60284"/>
                  </a:lnTo>
                  <a:cubicBezTo>
                    <a:pt x="165945" y="60284"/>
                    <a:pt x="166001" y="60344"/>
                    <a:pt x="166061" y="60344"/>
                  </a:cubicBezTo>
                  <a:cubicBezTo>
                    <a:pt x="166293" y="60344"/>
                    <a:pt x="166465" y="60400"/>
                    <a:pt x="166697" y="60460"/>
                  </a:cubicBezTo>
                  <a:cubicBezTo>
                    <a:pt x="166989" y="60576"/>
                    <a:pt x="167277" y="60748"/>
                    <a:pt x="167625" y="61040"/>
                  </a:cubicBezTo>
                  <a:cubicBezTo>
                    <a:pt x="168089" y="61444"/>
                    <a:pt x="168614" y="62085"/>
                    <a:pt x="169250" y="63013"/>
                  </a:cubicBezTo>
                  <a:cubicBezTo>
                    <a:pt x="169830" y="63942"/>
                    <a:pt x="170526" y="65158"/>
                    <a:pt x="171283" y="66782"/>
                  </a:cubicBezTo>
                  <a:cubicBezTo>
                    <a:pt x="173488" y="71424"/>
                    <a:pt x="175461" y="77458"/>
                    <a:pt x="177433" y="84017"/>
                  </a:cubicBezTo>
                  <a:cubicBezTo>
                    <a:pt x="180390" y="93821"/>
                    <a:pt x="183352" y="104729"/>
                    <a:pt x="187237" y="113781"/>
                  </a:cubicBezTo>
                  <a:cubicBezTo>
                    <a:pt x="189154" y="118306"/>
                    <a:pt x="191359" y="122312"/>
                    <a:pt x="193796" y="125501"/>
                  </a:cubicBezTo>
                  <a:cubicBezTo>
                    <a:pt x="195824" y="128054"/>
                    <a:pt x="198029" y="130087"/>
                    <a:pt x="200466" y="131303"/>
                  </a:cubicBezTo>
                  <a:cubicBezTo>
                    <a:pt x="200582" y="131364"/>
                    <a:pt x="200698" y="131419"/>
                    <a:pt x="200758" y="131480"/>
                  </a:cubicBezTo>
                  <a:lnTo>
                    <a:pt x="201626" y="131828"/>
                  </a:lnTo>
                  <a:cubicBezTo>
                    <a:pt x="201742" y="131884"/>
                    <a:pt x="201803" y="131884"/>
                    <a:pt x="201919" y="131944"/>
                  </a:cubicBezTo>
                  <a:cubicBezTo>
                    <a:pt x="202091" y="132000"/>
                    <a:pt x="202207" y="132060"/>
                    <a:pt x="202383" y="132116"/>
                  </a:cubicBezTo>
                  <a:cubicBezTo>
                    <a:pt x="202499" y="132116"/>
                    <a:pt x="202615" y="132176"/>
                    <a:pt x="202731" y="132176"/>
                  </a:cubicBezTo>
                  <a:cubicBezTo>
                    <a:pt x="202847" y="132232"/>
                    <a:pt x="202963" y="132292"/>
                    <a:pt x="203019" y="132292"/>
                  </a:cubicBezTo>
                  <a:cubicBezTo>
                    <a:pt x="203311" y="132348"/>
                    <a:pt x="203544" y="132408"/>
                    <a:pt x="203776" y="132464"/>
                  </a:cubicBezTo>
                  <a:cubicBezTo>
                    <a:pt x="203892" y="132464"/>
                    <a:pt x="204008" y="132524"/>
                    <a:pt x="204124" y="132524"/>
                  </a:cubicBezTo>
                  <a:cubicBezTo>
                    <a:pt x="204356" y="132524"/>
                    <a:pt x="204528" y="132580"/>
                    <a:pt x="204760" y="132580"/>
                  </a:cubicBezTo>
                  <a:lnTo>
                    <a:pt x="206152" y="132580"/>
                  </a:lnTo>
                  <a:cubicBezTo>
                    <a:pt x="206268" y="132524"/>
                    <a:pt x="206384" y="132524"/>
                    <a:pt x="206500" y="132524"/>
                  </a:cubicBezTo>
                  <a:cubicBezTo>
                    <a:pt x="206677" y="132464"/>
                    <a:pt x="206793" y="132464"/>
                    <a:pt x="206965" y="132408"/>
                  </a:cubicBezTo>
                  <a:cubicBezTo>
                    <a:pt x="207313" y="132348"/>
                    <a:pt x="207661" y="132176"/>
                    <a:pt x="208009" y="132060"/>
                  </a:cubicBezTo>
                  <a:cubicBezTo>
                    <a:pt x="208241" y="131944"/>
                    <a:pt x="208417" y="131828"/>
                    <a:pt x="208650" y="131768"/>
                  </a:cubicBezTo>
                  <a:cubicBezTo>
                    <a:pt x="208998" y="131535"/>
                    <a:pt x="209346" y="131248"/>
                    <a:pt x="209694" y="130955"/>
                  </a:cubicBezTo>
                  <a:lnTo>
                    <a:pt x="209694" y="130955"/>
                  </a:lnTo>
                  <a:cubicBezTo>
                    <a:pt x="209401" y="131132"/>
                    <a:pt x="209053" y="131248"/>
                    <a:pt x="208650" y="131303"/>
                  </a:cubicBezTo>
                  <a:cubicBezTo>
                    <a:pt x="208417" y="131480"/>
                    <a:pt x="208125" y="131651"/>
                    <a:pt x="207837" y="131768"/>
                  </a:cubicBezTo>
                  <a:cubicBezTo>
                    <a:pt x="207721" y="131828"/>
                    <a:pt x="207605" y="131828"/>
                    <a:pt x="207545" y="131884"/>
                  </a:cubicBezTo>
                  <a:cubicBezTo>
                    <a:pt x="207313" y="131944"/>
                    <a:pt x="207141" y="132000"/>
                    <a:pt x="206909" y="132060"/>
                  </a:cubicBezTo>
                  <a:cubicBezTo>
                    <a:pt x="206732" y="132116"/>
                    <a:pt x="206561" y="132176"/>
                    <a:pt x="206445" y="132176"/>
                  </a:cubicBezTo>
                  <a:cubicBezTo>
                    <a:pt x="206268" y="132232"/>
                    <a:pt x="206097" y="132232"/>
                    <a:pt x="205980" y="132232"/>
                  </a:cubicBezTo>
                  <a:cubicBezTo>
                    <a:pt x="205748" y="132232"/>
                    <a:pt x="205572" y="132292"/>
                    <a:pt x="205340" y="132292"/>
                  </a:cubicBezTo>
                  <a:lnTo>
                    <a:pt x="204992" y="132292"/>
                  </a:lnTo>
                  <a:cubicBezTo>
                    <a:pt x="204760" y="132232"/>
                    <a:pt x="204528" y="132232"/>
                    <a:pt x="204295" y="132176"/>
                  </a:cubicBezTo>
                  <a:lnTo>
                    <a:pt x="203947" y="132176"/>
                  </a:lnTo>
                  <a:cubicBezTo>
                    <a:pt x="203660" y="132116"/>
                    <a:pt x="203427" y="132060"/>
                    <a:pt x="203195" y="132000"/>
                  </a:cubicBezTo>
                  <a:cubicBezTo>
                    <a:pt x="203079" y="131944"/>
                    <a:pt x="202963" y="131944"/>
                    <a:pt x="202847" y="131884"/>
                  </a:cubicBezTo>
                  <a:cubicBezTo>
                    <a:pt x="202731" y="131884"/>
                    <a:pt x="202615" y="131828"/>
                    <a:pt x="202439" y="131768"/>
                  </a:cubicBezTo>
                  <a:cubicBezTo>
                    <a:pt x="202323" y="131712"/>
                    <a:pt x="202207" y="131651"/>
                    <a:pt x="202035" y="131651"/>
                  </a:cubicBezTo>
                  <a:cubicBezTo>
                    <a:pt x="201919" y="131596"/>
                    <a:pt x="201859" y="131535"/>
                    <a:pt x="201742" y="131535"/>
                  </a:cubicBezTo>
                  <a:cubicBezTo>
                    <a:pt x="201455" y="131419"/>
                    <a:pt x="201162" y="131248"/>
                    <a:pt x="200874" y="131132"/>
                  </a:cubicBezTo>
                  <a:cubicBezTo>
                    <a:pt x="200758" y="131071"/>
                    <a:pt x="200698" y="131016"/>
                    <a:pt x="200582" y="131016"/>
                  </a:cubicBezTo>
                  <a:cubicBezTo>
                    <a:pt x="199190" y="130259"/>
                    <a:pt x="197857" y="129331"/>
                    <a:pt x="196637" y="128170"/>
                  </a:cubicBezTo>
                  <a:cubicBezTo>
                    <a:pt x="193503" y="125213"/>
                    <a:pt x="190895" y="120920"/>
                    <a:pt x="188513" y="115869"/>
                  </a:cubicBezTo>
                  <a:cubicBezTo>
                    <a:pt x="185032" y="108271"/>
                    <a:pt x="182247" y="99043"/>
                    <a:pt x="179578" y="90168"/>
                  </a:cubicBezTo>
                  <a:cubicBezTo>
                    <a:pt x="176969" y="81288"/>
                    <a:pt x="174472" y="72761"/>
                    <a:pt x="171631" y="66666"/>
                  </a:cubicBezTo>
                  <a:cubicBezTo>
                    <a:pt x="170239" y="63709"/>
                    <a:pt x="169134" y="62025"/>
                    <a:pt x="168150" y="61096"/>
                  </a:cubicBezTo>
                  <a:cubicBezTo>
                    <a:pt x="167686" y="60632"/>
                    <a:pt x="167221" y="60344"/>
                    <a:pt x="166813" y="60168"/>
                  </a:cubicBezTo>
                  <a:cubicBezTo>
                    <a:pt x="166525" y="60052"/>
                    <a:pt x="166293" y="59996"/>
                    <a:pt x="166061" y="59996"/>
                  </a:cubicBezTo>
                  <a:lnTo>
                    <a:pt x="165884" y="59996"/>
                  </a:lnTo>
                  <a:cubicBezTo>
                    <a:pt x="165768" y="59936"/>
                    <a:pt x="165713" y="59936"/>
                    <a:pt x="165652" y="599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0" name="Google Shape;50;p5"/>
            <p:cNvSpPr/>
            <p:nvPr/>
          </p:nvSpPr>
          <p:spPr>
            <a:xfrm>
              <a:off x="359950" y="1352775"/>
              <a:ext cx="7017875" cy="3236175"/>
            </a:xfrm>
            <a:custGeom>
              <a:avLst/>
              <a:gdLst/>
              <a:ahLst/>
              <a:cxnLst/>
              <a:rect l="l" t="t" r="r" b="b"/>
              <a:pathLst>
                <a:path w="280715" h="129447" extrusionOk="0">
                  <a:moveTo>
                    <a:pt x="132701" y="6963"/>
                  </a:moveTo>
                  <a:lnTo>
                    <a:pt x="132177" y="7311"/>
                  </a:lnTo>
                  <a:cubicBezTo>
                    <a:pt x="132293" y="7311"/>
                    <a:pt x="132409" y="7251"/>
                    <a:pt x="132525" y="7195"/>
                  </a:cubicBezTo>
                  <a:cubicBezTo>
                    <a:pt x="132585" y="7135"/>
                    <a:pt x="132641" y="7079"/>
                    <a:pt x="132701" y="6963"/>
                  </a:cubicBezTo>
                  <a:close/>
                  <a:moveTo>
                    <a:pt x="132121" y="7715"/>
                  </a:moveTo>
                  <a:lnTo>
                    <a:pt x="132121" y="7715"/>
                  </a:lnTo>
                  <a:cubicBezTo>
                    <a:pt x="131944" y="7776"/>
                    <a:pt x="131712" y="7892"/>
                    <a:pt x="131541" y="8008"/>
                  </a:cubicBezTo>
                  <a:lnTo>
                    <a:pt x="131309" y="8240"/>
                  </a:lnTo>
                  <a:lnTo>
                    <a:pt x="131364" y="8240"/>
                  </a:lnTo>
                  <a:cubicBezTo>
                    <a:pt x="131480" y="8180"/>
                    <a:pt x="131657" y="8124"/>
                    <a:pt x="131828" y="8124"/>
                  </a:cubicBezTo>
                  <a:cubicBezTo>
                    <a:pt x="131889" y="7947"/>
                    <a:pt x="132005" y="7831"/>
                    <a:pt x="132121" y="7715"/>
                  </a:cubicBezTo>
                  <a:close/>
                  <a:moveTo>
                    <a:pt x="131425" y="8528"/>
                  </a:moveTo>
                  <a:cubicBezTo>
                    <a:pt x="131309" y="8588"/>
                    <a:pt x="131132" y="8644"/>
                    <a:pt x="130960" y="8704"/>
                  </a:cubicBezTo>
                  <a:cubicBezTo>
                    <a:pt x="130900" y="8820"/>
                    <a:pt x="130784" y="8936"/>
                    <a:pt x="130728" y="9108"/>
                  </a:cubicBezTo>
                  <a:cubicBezTo>
                    <a:pt x="130844" y="9052"/>
                    <a:pt x="131016" y="9052"/>
                    <a:pt x="131132" y="9052"/>
                  </a:cubicBezTo>
                  <a:lnTo>
                    <a:pt x="131480" y="8528"/>
                  </a:lnTo>
                  <a:close/>
                  <a:moveTo>
                    <a:pt x="130900" y="9400"/>
                  </a:moveTo>
                  <a:cubicBezTo>
                    <a:pt x="130728" y="9400"/>
                    <a:pt x="130612" y="9456"/>
                    <a:pt x="130436" y="9516"/>
                  </a:cubicBezTo>
                  <a:lnTo>
                    <a:pt x="130088" y="10036"/>
                  </a:lnTo>
                  <a:lnTo>
                    <a:pt x="130496" y="10036"/>
                  </a:lnTo>
                  <a:cubicBezTo>
                    <a:pt x="130668" y="9804"/>
                    <a:pt x="130784" y="9572"/>
                    <a:pt x="130900" y="9400"/>
                  </a:cubicBezTo>
                  <a:close/>
                  <a:moveTo>
                    <a:pt x="130320" y="10329"/>
                  </a:moveTo>
                  <a:lnTo>
                    <a:pt x="130320" y="10329"/>
                  </a:lnTo>
                  <a:cubicBezTo>
                    <a:pt x="130148" y="10384"/>
                    <a:pt x="130032" y="10384"/>
                    <a:pt x="129916" y="10384"/>
                  </a:cubicBezTo>
                  <a:cubicBezTo>
                    <a:pt x="129800" y="10616"/>
                    <a:pt x="129624" y="10849"/>
                    <a:pt x="129507" y="11025"/>
                  </a:cubicBezTo>
                  <a:cubicBezTo>
                    <a:pt x="129624" y="11081"/>
                    <a:pt x="129740" y="11081"/>
                    <a:pt x="129856" y="11081"/>
                  </a:cubicBezTo>
                  <a:cubicBezTo>
                    <a:pt x="130032" y="10849"/>
                    <a:pt x="130148" y="10616"/>
                    <a:pt x="130320" y="10329"/>
                  </a:cubicBezTo>
                  <a:close/>
                  <a:moveTo>
                    <a:pt x="129336" y="11373"/>
                  </a:moveTo>
                  <a:cubicBezTo>
                    <a:pt x="129159" y="11605"/>
                    <a:pt x="129043" y="11893"/>
                    <a:pt x="128927" y="12125"/>
                  </a:cubicBezTo>
                  <a:cubicBezTo>
                    <a:pt x="129043" y="12185"/>
                    <a:pt x="129104" y="12185"/>
                    <a:pt x="129220" y="12241"/>
                  </a:cubicBezTo>
                  <a:cubicBezTo>
                    <a:pt x="129391" y="11953"/>
                    <a:pt x="129568" y="11661"/>
                    <a:pt x="129684" y="11373"/>
                  </a:cubicBezTo>
                  <a:close/>
                  <a:moveTo>
                    <a:pt x="128756" y="12473"/>
                  </a:moveTo>
                  <a:cubicBezTo>
                    <a:pt x="128579" y="12766"/>
                    <a:pt x="128463" y="13053"/>
                    <a:pt x="128291" y="13346"/>
                  </a:cubicBezTo>
                  <a:cubicBezTo>
                    <a:pt x="128407" y="13402"/>
                    <a:pt x="128463" y="13402"/>
                    <a:pt x="128579" y="13462"/>
                  </a:cubicBezTo>
                  <a:cubicBezTo>
                    <a:pt x="128756" y="13169"/>
                    <a:pt x="128927" y="12821"/>
                    <a:pt x="129104" y="12534"/>
                  </a:cubicBezTo>
                  <a:cubicBezTo>
                    <a:pt x="128988" y="12473"/>
                    <a:pt x="128872" y="12473"/>
                    <a:pt x="128756" y="12473"/>
                  </a:cubicBezTo>
                  <a:close/>
                  <a:moveTo>
                    <a:pt x="128115" y="13634"/>
                  </a:moveTo>
                  <a:cubicBezTo>
                    <a:pt x="127999" y="13982"/>
                    <a:pt x="127827" y="14274"/>
                    <a:pt x="127651" y="14622"/>
                  </a:cubicBezTo>
                  <a:cubicBezTo>
                    <a:pt x="127767" y="14678"/>
                    <a:pt x="127827" y="14738"/>
                    <a:pt x="127943" y="14794"/>
                  </a:cubicBezTo>
                  <a:lnTo>
                    <a:pt x="128463" y="13750"/>
                  </a:lnTo>
                  <a:cubicBezTo>
                    <a:pt x="128347" y="13694"/>
                    <a:pt x="128231" y="13694"/>
                    <a:pt x="128115" y="13634"/>
                  </a:cubicBezTo>
                  <a:close/>
                  <a:moveTo>
                    <a:pt x="127479" y="14910"/>
                  </a:moveTo>
                  <a:cubicBezTo>
                    <a:pt x="127303" y="15258"/>
                    <a:pt x="127131" y="15667"/>
                    <a:pt x="127015" y="16015"/>
                  </a:cubicBezTo>
                  <a:lnTo>
                    <a:pt x="127187" y="16187"/>
                  </a:lnTo>
                  <a:cubicBezTo>
                    <a:pt x="127247" y="16187"/>
                    <a:pt x="127247" y="16247"/>
                    <a:pt x="127247" y="16247"/>
                  </a:cubicBezTo>
                  <a:cubicBezTo>
                    <a:pt x="127419" y="15838"/>
                    <a:pt x="127595" y="15490"/>
                    <a:pt x="127767" y="15086"/>
                  </a:cubicBezTo>
                  <a:cubicBezTo>
                    <a:pt x="127711" y="15086"/>
                    <a:pt x="127651" y="15026"/>
                    <a:pt x="127595" y="14970"/>
                  </a:cubicBezTo>
                  <a:cubicBezTo>
                    <a:pt x="127595" y="14970"/>
                    <a:pt x="127535" y="14970"/>
                    <a:pt x="127479" y="14910"/>
                  </a:cubicBezTo>
                  <a:close/>
                  <a:moveTo>
                    <a:pt x="126838" y="16303"/>
                  </a:moveTo>
                  <a:lnTo>
                    <a:pt x="126319" y="17523"/>
                  </a:lnTo>
                  <a:lnTo>
                    <a:pt x="126551" y="17756"/>
                  </a:lnTo>
                  <a:lnTo>
                    <a:pt x="127071" y="16535"/>
                  </a:lnTo>
                  <a:lnTo>
                    <a:pt x="126838" y="16303"/>
                  </a:lnTo>
                  <a:close/>
                  <a:moveTo>
                    <a:pt x="126142" y="17811"/>
                  </a:moveTo>
                  <a:cubicBezTo>
                    <a:pt x="125970" y="18220"/>
                    <a:pt x="125794" y="18684"/>
                    <a:pt x="125562" y="19088"/>
                  </a:cubicBezTo>
                  <a:cubicBezTo>
                    <a:pt x="125678" y="19204"/>
                    <a:pt x="125738" y="19320"/>
                    <a:pt x="125794" y="19436"/>
                  </a:cubicBezTo>
                  <a:cubicBezTo>
                    <a:pt x="126026" y="18972"/>
                    <a:pt x="126203" y="18568"/>
                    <a:pt x="126374" y="18104"/>
                  </a:cubicBezTo>
                  <a:cubicBezTo>
                    <a:pt x="126319" y="17988"/>
                    <a:pt x="126258" y="17927"/>
                    <a:pt x="126142" y="17811"/>
                  </a:cubicBezTo>
                  <a:close/>
                  <a:moveTo>
                    <a:pt x="125446" y="19436"/>
                  </a:moveTo>
                  <a:cubicBezTo>
                    <a:pt x="125214" y="19900"/>
                    <a:pt x="125042" y="20364"/>
                    <a:pt x="124866" y="20773"/>
                  </a:cubicBezTo>
                  <a:cubicBezTo>
                    <a:pt x="124926" y="20889"/>
                    <a:pt x="124982" y="21005"/>
                    <a:pt x="125042" y="21177"/>
                  </a:cubicBezTo>
                  <a:cubicBezTo>
                    <a:pt x="125274" y="20712"/>
                    <a:pt x="125446" y="20248"/>
                    <a:pt x="125622" y="19784"/>
                  </a:cubicBezTo>
                  <a:lnTo>
                    <a:pt x="125446" y="19436"/>
                  </a:lnTo>
                  <a:close/>
                  <a:moveTo>
                    <a:pt x="124694" y="21177"/>
                  </a:moveTo>
                  <a:cubicBezTo>
                    <a:pt x="124462" y="21641"/>
                    <a:pt x="124285" y="22105"/>
                    <a:pt x="124053" y="22569"/>
                  </a:cubicBezTo>
                  <a:cubicBezTo>
                    <a:pt x="124114" y="22745"/>
                    <a:pt x="124169" y="22862"/>
                    <a:pt x="124230" y="22978"/>
                  </a:cubicBezTo>
                  <a:cubicBezTo>
                    <a:pt x="124462" y="22513"/>
                    <a:pt x="124694" y="22049"/>
                    <a:pt x="124866" y="21525"/>
                  </a:cubicBezTo>
                  <a:lnTo>
                    <a:pt x="124694" y="21177"/>
                  </a:lnTo>
                  <a:close/>
                  <a:moveTo>
                    <a:pt x="123882" y="22978"/>
                  </a:moveTo>
                  <a:cubicBezTo>
                    <a:pt x="123650" y="23497"/>
                    <a:pt x="123473" y="23962"/>
                    <a:pt x="123241" y="24486"/>
                  </a:cubicBezTo>
                  <a:cubicBezTo>
                    <a:pt x="123301" y="24602"/>
                    <a:pt x="123357" y="24774"/>
                    <a:pt x="123417" y="24890"/>
                  </a:cubicBezTo>
                  <a:cubicBezTo>
                    <a:pt x="123650" y="24426"/>
                    <a:pt x="123821" y="23906"/>
                    <a:pt x="124053" y="23442"/>
                  </a:cubicBezTo>
                  <a:cubicBezTo>
                    <a:pt x="123998" y="23265"/>
                    <a:pt x="123937" y="23149"/>
                    <a:pt x="123882" y="22978"/>
                  </a:cubicBezTo>
                  <a:close/>
                  <a:moveTo>
                    <a:pt x="123069" y="24890"/>
                  </a:moveTo>
                  <a:cubicBezTo>
                    <a:pt x="122837" y="25414"/>
                    <a:pt x="122605" y="25934"/>
                    <a:pt x="122373" y="26399"/>
                  </a:cubicBezTo>
                  <a:lnTo>
                    <a:pt x="122545" y="26923"/>
                  </a:lnTo>
                  <a:cubicBezTo>
                    <a:pt x="122777" y="26399"/>
                    <a:pt x="123009" y="25879"/>
                    <a:pt x="123185" y="25354"/>
                  </a:cubicBezTo>
                  <a:cubicBezTo>
                    <a:pt x="123185" y="25182"/>
                    <a:pt x="123125" y="25066"/>
                    <a:pt x="123069" y="24890"/>
                  </a:cubicBezTo>
                  <a:close/>
                  <a:moveTo>
                    <a:pt x="122197" y="26863"/>
                  </a:moveTo>
                  <a:lnTo>
                    <a:pt x="121500" y="28432"/>
                  </a:lnTo>
                  <a:cubicBezTo>
                    <a:pt x="121561" y="28603"/>
                    <a:pt x="121561" y="28780"/>
                    <a:pt x="121616" y="28952"/>
                  </a:cubicBezTo>
                  <a:lnTo>
                    <a:pt x="122313" y="27387"/>
                  </a:lnTo>
                  <a:cubicBezTo>
                    <a:pt x="122257" y="27211"/>
                    <a:pt x="122257" y="27039"/>
                    <a:pt x="122197" y="26863"/>
                  </a:cubicBezTo>
                  <a:close/>
                  <a:moveTo>
                    <a:pt x="121268" y="28896"/>
                  </a:moveTo>
                  <a:cubicBezTo>
                    <a:pt x="121036" y="29416"/>
                    <a:pt x="120804" y="29940"/>
                    <a:pt x="120572" y="30404"/>
                  </a:cubicBezTo>
                  <a:cubicBezTo>
                    <a:pt x="120572" y="30637"/>
                    <a:pt x="120632" y="30808"/>
                    <a:pt x="120688" y="30985"/>
                  </a:cubicBezTo>
                  <a:cubicBezTo>
                    <a:pt x="120748" y="30753"/>
                    <a:pt x="120864" y="30520"/>
                    <a:pt x="120980" y="30288"/>
                  </a:cubicBezTo>
                  <a:cubicBezTo>
                    <a:pt x="121097" y="29996"/>
                    <a:pt x="121268" y="29708"/>
                    <a:pt x="121384" y="29416"/>
                  </a:cubicBezTo>
                  <a:cubicBezTo>
                    <a:pt x="121329" y="29244"/>
                    <a:pt x="121329" y="29068"/>
                    <a:pt x="121268" y="28896"/>
                  </a:cubicBezTo>
                  <a:close/>
                  <a:moveTo>
                    <a:pt x="120340" y="30924"/>
                  </a:moveTo>
                  <a:cubicBezTo>
                    <a:pt x="120052" y="31449"/>
                    <a:pt x="119820" y="31969"/>
                    <a:pt x="119588" y="32433"/>
                  </a:cubicBezTo>
                  <a:cubicBezTo>
                    <a:pt x="119588" y="32609"/>
                    <a:pt x="119644" y="32781"/>
                    <a:pt x="119704" y="33013"/>
                  </a:cubicBezTo>
                  <a:lnTo>
                    <a:pt x="120400" y="31449"/>
                  </a:lnTo>
                  <a:cubicBezTo>
                    <a:pt x="120400" y="31272"/>
                    <a:pt x="120340" y="31101"/>
                    <a:pt x="120340" y="30924"/>
                  </a:cubicBezTo>
                  <a:close/>
                  <a:moveTo>
                    <a:pt x="119356" y="32957"/>
                  </a:moveTo>
                  <a:cubicBezTo>
                    <a:pt x="119063" y="33422"/>
                    <a:pt x="118831" y="33941"/>
                    <a:pt x="118544" y="34406"/>
                  </a:cubicBezTo>
                  <a:cubicBezTo>
                    <a:pt x="118599" y="34582"/>
                    <a:pt x="118599" y="34814"/>
                    <a:pt x="118660" y="34986"/>
                  </a:cubicBezTo>
                  <a:cubicBezTo>
                    <a:pt x="118892" y="34466"/>
                    <a:pt x="119179" y="34002"/>
                    <a:pt x="119412" y="33477"/>
                  </a:cubicBezTo>
                  <a:cubicBezTo>
                    <a:pt x="119412" y="33306"/>
                    <a:pt x="119356" y="33129"/>
                    <a:pt x="119356" y="32957"/>
                  </a:cubicBezTo>
                  <a:close/>
                  <a:moveTo>
                    <a:pt x="25127" y="1"/>
                  </a:moveTo>
                  <a:cubicBezTo>
                    <a:pt x="22862" y="1"/>
                    <a:pt x="20773" y="581"/>
                    <a:pt x="18916" y="1565"/>
                  </a:cubicBezTo>
                  <a:cubicBezTo>
                    <a:pt x="15551" y="3250"/>
                    <a:pt x="12710" y="6207"/>
                    <a:pt x="10329" y="9748"/>
                  </a:cubicBezTo>
                  <a:cubicBezTo>
                    <a:pt x="6732" y="14970"/>
                    <a:pt x="4123" y="21409"/>
                    <a:pt x="2498" y="26515"/>
                  </a:cubicBezTo>
                  <a:cubicBezTo>
                    <a:pt x="813" y="31681"/>
                    <a:pt x="1" y="35450"/>
                    <a:pt x="1" y="35450"/>
                  </a:cubicBezTo>
                  <a:lnTo>
                    <a:pt x="349" y="35566"/>
                  </a:lnTo>
                  <a:lnTo>
                    <a:pt x="349" y="35450"/>
                  </a:lnTo>
                  <a:cubicBezTo>
                    <a:pt x="581" y="34406"/>
                    <a:pt x="2498" y="25586"/>
                    <a:pt x="6560" y="17059"/>
                  </a:cubicBezTo>
                  <a:cubicBezTo>
                    <a:pt x="8533" y="12821"/>
                    <a:pt x="11086" y="8644"/>
                    <a:pt x="14158" y="5510"/>
                  </a:cubicBezTo>
                  <a:cubicBezTo>
                    <a:pt x="15727" y="3946"/>
                    <a:pt x="17408" y="2670"/>
                    <a:pt x="19209" y="1741"/>
                  </a:cubicBezTo>
                  <a:cubicBezTo>
                    <a:pt x="21065" y="869"/>
                    <a:pt x="22978" y="349"/>
                    <a:pt x="25127" y="349"/>
                  </a:cubicBezTo>
                  <a:lnTo>
                    <a:pt x="25879" y="349"/>
                  </a:lnTo>
                  <a:cubicBezTo>
                    <a:pt x="31393" y="637"/>
                    <a:pt x="35859" y="2322"/>
                    <a:pt x="39401" y="4930"/>
                  </a:cubicBezTo>
                  <a:cubicBezTo>
                    <a:pt x="42534" y="7251"/>
                    <a:pt x="44971" y="10268"/>
                    <a:pt x="46944" y="13926"/>
                  </a:cubicBezTo>
                  <a:cubicBezTo>
                    <a:pt x="50365" y="20248"/>
                    <a:pt x="52221" y="28255"/>
                    <a:pt x="53382" y="36787"/>
                  </a:cubicBezTo>
                  <a:cubicBezTo>
                    <a:pt x="53442" y="37423"/>
                    <a:pt x="53558" y="38003"/>
                    <a:pt x="53614" y="38644"/>
                  </a:cubicBezTo>
                  <a:cubicBezTo>
                    <a:pt x="53730" y="38699"/>
                    <a:pt x="53846" y="38760"/>
                    <a:pt x="53962" y="38876"/>
                  </a:cubicBezTo>
                  <a:cubicBezTo>
                    <a:pt x="53266" y="32841"/>
                    <a:pt x="52166" y="26979"/>
                    <a:pt x="50541" y="21757"/>
                  </a:cubicBezTo>
                  <a:cubicBezTo>
                    <a:pt x="48624" y="15722"/>
                    <a:pt x="45955" y="10500"/>
                    <a:pt x="41954" y="6671"/>
                  </a:cubicBezTo>
                  <a:cubicBezTo>
                    <a:pt x="38008" y="2841"/>
                    <a:pt x="32786" y="404"/>
                    <a:pt x="25879" y="1"/>
                  </a:cubicBezTo>
                  <a:close/>
                  <a:moveTo>
                    <a:pt x="53674" y="39163"/>
                  </a:moveTo>
                  <a:cubicBezTo>
                    <a:pt x="53674" y="39224"/>
                    <a:pt x="53730" y="39340"/>
                    <a:pt x="53730" y="39456"/>
                  </a:cubicBezTo>
                  <a:lnTo>
                    <a:pt x="54078" y="39456"/>
                  </a:lnTo>
                  <a:cubicBezTo>
                    <a:pt x="54022" y="39396"/>
                    <a:pt x="54022" y="39340"/>
                    <a:pt x="54022" y="39280"/>
                  </a:cubicBezTo>
                  <a:cubicBezTo>
                    <a:pt x="53906" y="39224"/>
                    <a:pt x="53790" y="39163"/>
                    <a:pt x="53674" y="39163"/>
                  </a:cubicBezTo>
                  <a:close/>
                  <a:moveTo>
                    <a:pt x="53730" y="39744"/>
                  </a:moveTo>
                  <a:cubicBezTo>
                    <a:pt x="53790" y="40036"/>
                    <a:pt x="53846" y="40324"/>
                    <a:pt x="53846" y="40616"/>
                  </a:cubicBezTo>
                  <a:cubicBezTo>
                    <a:pt x="53962" y="40556"/>
                    <a:pt x="54078" y="40556"/>
                    <a:pt x="54194" y="40556"/>
                  </a:cubicBezTo>
                  <a:cubicBezTo>
                    <a:pt x="54138" y="40324"/>
                    <a:pt x="54138" y="40036"/>
                    <a:pt x="54078" y="39804"/>
                  </a:cubicBezTo>
                  <a:cubicBezTo>
                    <a:pt x="53962" y="39804"/>
                    <a:pt x="53846" y="39804"/>
                    <a:pt x="53730" y="39744"/>
                  </a:cubicBezTo>
                  <a:close/>
                  <a:moveTo>
                    <a:pt x="53906" y="40904"/>
                  </a:moveTo>
                  <a:cubicBezTo>
                    <a:pt x="53962" y="41368"/>
                    <a:pt x="53962" y="41833"/>
                    <a:pt x="54022" y="42297"/>
                  </a:cubicBezTo>
                  <a:cubicBezTo>
                    <a:pt x="54138" y="42241"/>
                    <a:pt x="54254" y="42241"/>
                    <a:pt x="54370" y="42181"/>
                  </a:cubicBezTo>
                  <a:cubicBezTo>
                    <a:pt x="54310" y="41777"/>
                    <a:pt x="54254" y="41313"/>
                    <a:pt x="54194" y="40904"/>
                  </a:cubicBezTo>
                  <a:close/>
                  <a:moveTo>
                    <a:pt x="54370" y="42529"/>
                  </a:moveTo>
                  <a:cubicBezTo>
                    <a:pt x="54310" y="42589"/>
                    <a:pt x="54194" y="42589"/>
                    <a:pt x="54078" y="42645"/>
                  </a:cubicBezTo>
                  <a:lnTo>
                    <a:pt x="54254" y="44562"/>
                  </a:lnTo>
                  <a:cubicBezTo>
                    <a:pt x="54370" y="44502"/>
                    <a:pt x="54487" y="44386"/>
                    <a:pt x="54603" y="44330"/>
                  </a:cubicBezTo>
                  <a:cubicBezTo>
                    <a:pt x="54542" y="43750"/>
                    <a:pt x="54487" y="43109"/>
                    <a:pt x="54370" y="42529"/>
                  </a:cubicBezTo>
                  <a:close/>
                  <a:moveTo>
                    <a:pt x="54603" y="44734"/>
                  </a:moveTo>
                  <a:cubicBezTo>
                    <a:pt x="54487" y="44794"/>
                    <a:pt x="54426" y="44850"/>
                    <a:pt x="54310" y="44910"/>
                  </a:cubicBezTo>
                  <a:cubicBezTo>
                    <a:pt x="54370" y="45778"/>
                    <a:pt x="54487" y="46651"/>
                    <a:pt x="54542" y="47579"/>
                  </a:cubicBezTo>
                  <a:cubicBezTo>
                    <a:pt x="54603" y="47463"/>
                    <a:pt x="54719" y="47347"/>
                    <a:pt x="54835" y="47231"/>
                  </a:cubicBezTo>
                  <a:cubicBezTo>
                    <a:pt x="54774" y="46358"/>
                    <a:pt x="54719" y="45546"/>
                    <a:pt x="54603" y="44734"/>
                  </a:cubicBezTo>
                  <a:close/>
                  <a:moveTo>
                    <a:pt x="118311" y="34930"/>
                  </a:moveTo>
                  <a:cubicBezTo>
                    <a:pt x="117207" y="36959"/>
                    <a:pt x="116046" y="38876"/>
                    <a:pt x="114830" y="40556"/>
                  </a:cubicBezTo>
                  <a:cubicBezTo>
                    <a:pt x="114482" y="41081"/>
                    <a:pt x="114073" y="41600"/>
                    <a:pt x="113725" y="42065"/>
                  </a:cubicBezTo>
                  <a:cubicBezTo>
                    <a:pt x="112681" y="43401"/>
                    <a:pt x="111637" y="44502"/>
                    <a:pt x="110536" y="45546"/>
                  </a:cubicBezTo>
                  <a:cubicBezTo>
                    <a:pt x="108735" y="47231"/>
                    <a:pt x="106939" y="48623"/>
                    <a:pt x="105022" y="49956"/>
                  </a:cubicBezTo>
                  <a:lnTo>
                    <a:pt x="104502" y="50480"/>
                  </a:lnTo>
                  <a:cubicBezTo>
                    <a:pt x="104154" y="50828"/>
                    <a:pt x="103806" y="51176"/>
                    <a:pt x="103458" y="51464"/>
                  </a:cubicBezTo>
                  <a:lnTo>
                    <a:pt x="103458" y="51525"/>
                  </a:lnTo>
                  <a:cubicBezTo>
                    <a:pt x="103458" y="51464"/>
                    <a:pt x="103513" y="51464"/>
                    <a:pt x="103513" y="51464"/>
                  </a:cubicBezTo>
                  <a:cubicBezTo>
                    <a:pt x="107575" y="48563"/>
                    <a:pt x="111520" y="45722"/>
                    <a:pt x="115118" y="40788"/>
                  </a:cubicBezTo>
                  <a:cubicBezTo>
                    <a:pt x="116278" y="39163"/>
                    <a:pt x="117383" y="37367"/>
                    <a:pt x="118367" y="35450"/>
                  </a:cubicBezTo>
                  <a:cubicBezTo>
                    <a:pt x="118367" y="35278"/>
                    <a:pt x="118311" y="35102"/>
                    <a:pt x="118311" y="34930"/>
                  </a:cubicBezTo>
                  <a:close/>
                  <a:moveTo>
                    <a:pt x="54890" y="47635"/>
                  </a:moveTo>
                  <a:cubicBezTo>
                    <a:pt x="54774" y="47811"/>
                    <a:pt x="54658" y="47927"/>
                    <a:pt x="54542" y="48043"/>
                  </a:cubicBezTo>
                  <a:lnTo>
                    <a:pt x="54890" y="52044"/>
                  </a:lnTo>
                  <a:cubicBezTo>
                    <a:pt x="54951" y="51812"/>
                    <a:pt x="55067" y="51580"/>
                    <a:pt x="55183" y="51409"/>
                  </a:cubicBezTo>
                  <a:cubicBezTo>
                    <a:pt x="55067" y="50132"/>
                    <a:pt x="55006" y="48911"/>
                    <a:pt x="54890" y="47635"/>
                  </a:cubicBezTo>
                  <a:close/>
                  <a:moveTo>
                    <a:pt x="101076" y="53033"/>
                  </a:moveTo>
                  <a:cubicBezTo>
                    <a:pt x="101076" y="53089"/>
                    <a:pt x="101021" y="53149"/>
                    <a:pt x="101021" y="53149"/>
                  </a:cubicBezTo>
                  <a:lnTo>
                    <a:pt x="101021" y="53149"/>
                  </a:lnTo>
                  <a:cubicBezTo>
                    <a:pt x="101076" y="53089"/>
                    <a:pt x="101076" y="53033"/>
                    <a:pt x="101137" y="53033"/>
                  </a:cubicBezTo>
                  <a:close/>
                  <a:moveTo>
                    <a:pt x="100556" y="53265"/>
                  </a:moveTo>
                  <a:cubicBezTo>
                    <a:pt x="100496" y="53265"/>
                    <a:pt x="100496" y="53265"/>
                    <a:pt x="100440" y="53321"/>
                  </a:cubicBezTo>
                  <a:cubicBezTo>
                    <a:pt x="100380" y="53381"/>
                    <a:pt x="100324" y="53497"/>
                    <a:pt x="100264" y="53553"/>
                  </a:cubicBezTo>
                  <a:cubicBezTo>
                    <a:pt x="100324" y="53553"/>
                    <a:pt x="100380" y="53497"/>
                    <a:pt x="100440" y="53497"/>
                  </a:cubicBezTo>
                  <a:cubicBezTo>
                    <a:pt x="100496" y="53437"/>
                    <a:pt x="100496" y="53321"/>
                    <a:pt x="100556" y="53265"/>
                  </a:cubicBezTo>
                  <a:close/>
                  <a:moveTo>
                    <a:pt x="99800" y="53729"/>
                  </a:moveTo>
                  <a:cubicBezTo>
                    <a:pt x="99744" y="53729"/>
                    <a:pt x="99684" y="53785"/>
                    <a:pt x="99628" y="53845"/>
                  </a:cubicBezTo>
                  <a:cubicBezTo>
                    <a:pt x="99684" y="53845"/>
                    <a:pt x="99744" y="53785"/>
                    <a:pt x="99800" y="53785"/>
                  </a:cubicBezTo>
                  <a:lnTo>
                    <a:pt x="99800" y="53729"/>
                  </a:lnTo>
                  <a:close/>
                  <a:moveTo>
                    <a:pt x="98872" y="54426"/>
                  </a:moveTo>
                  <a:lnTo>
                    <a:pt x="98872" y="54426"/>
                  </a:lnTo>
                  <a:cubicBezTo>
                    <a:pt x="98865" y="54444"/>
                    <a:pt x="98859" y="54462"/>
                    <a:pt x="98853" y="54480"/>
                  </a:cubicBezTo>
                  <a:lnTo>
                    <a:pt x="98853" y="54480"/>
                  </a:lnTo>
                  <a:cubicBezTo>
                    <a:pt x="98872" y="54476"/>
                    <a:pt x="98872" y="54464"/>
                    <a:pt x="98872" y="54426"/>
                  </a:cubicBezTo>
                  <a:close/>
                  <a:moveTo>
                    <a:pt x="99512" y="54249"/>
                  </a:moveTo>
                  <a:cubicBezTo>
                    <a:pt x="99452" y="54249"/>
                    <a:pt x="99396" y="54310"/>
                    <a:pt x="99336" y="54310"/>
                  </a:cubicBezTo>
                  <a:cubicBezTo>
                    <a:pt x="99280" y="54426"/>
                    <a:pt x="99220" y="54542"/>
                    <a:pt x="99164" y="54597"/>
                  </a:cubicBezTo>
                  <a:cubicBezTo>
                    <a:pt x="99220" y="54597"/>
                    <a:pt x="99336" y="54542"/>
                    <a:pt x="99396" y="54481"/>
                  </a:cubicBezTo>
                  <a:cubicBezTo>
                    <a:pt x="99396" y="54365"/>
                    <a:pt x="99452" y="54310"/>
                    <a:pt x="99512" y="54249"/>
                  </a:cubicBezTo>
                  <a:close/>
                  <a:moveTo>
                    <a:pt x="98853" y="54480"/>
                  </a:moveTo>
                  <a:cubicBezTo>
                    <a:pt x="98845" y="54481"/>
                    <a:pt x="98833" y="54481"/>
                    <a:pt x="98816" y="54481"/>
                  </a:cubicBezTo>
                  <a:cubicBezTo>
                    <a:pt x="98755" y="54542"/>
                    <a:pt x="98639" y="54597"/>
                    <a:pt x="98584" y="54658"/>
                  </a:cubicBezTo>
                  <a:cubicBezTo>
                    <a:pt x="98523" y="54774"/>
                    <a:pt x="98468" y="54830"/>
                    <a:pt x="98468" y="54946"/>
                  </a:cubicBezTo>
                  <a:cubicBezTo>
                    <a:pt x="98523" y="54890"/>
                    <a:pt x="98584" y="54890"/>
                    <a:pt x="98700" y="54830"/>
                  </a:cubicBezTo>
                  <a:cubicBezTo>
                    <a:pt x="98749" y="54726"/>
                    <a:pt x="98803" y="54623"/>
                    <a:pt x="98853" y="54480"/>
                  </a:cubicBezTo>
                  <a:close/>
                  <a:moveTo>
                    <a:pt x="97771" y="55470"/>
                  </a:moveTo>
                  <a:cubicBezTo>
                    <a:pt x="97711" y="55470"/>
                    <a:pt x="97655" y="55526"/>
                    <a:pt x="97539" y="55526"/>
                  </a:cubicBezTo>
                  <a:cubicBezTo>
                    <a:pt x="97479" y="55702"/>
                    <a:pt x="97423" y="55818"/>
                    <a:pt x="97307" y="55990"/>
                  </a:cubicBezTo>
                  <a:cubicBezTo>
                    <a:pt x="97423" y="55990"/>
                    <a:pt x="97479" y="55934"/>
                    <a:pt x="97539" y="55934"/>
                  </a:cubicBezTo>
                  <a:cubicBezTo>
                    <a:pt x="97655" y="55758"/>
                    <a:pt x="97711" y="55642"/>
                    <a:pt x="97771" y="55470"/>
                  </a:cubicBezTo>
                  <a:close/>
                  <a:moveTo>
                    <a:pt x="96959" y="55990"/>
                  </a:moveTo>
                  <a:lnTo>
                    <a:pt x="96783" y="56166"/>
                  </a:lnTo>
                  <a:lnTo>
                    <a:pt x="96783" y="56166"/>
                  </a:lnTo>
                  <a:cubicBezTo>
                    <a:pt x="96843" y="56106"/>
                    <a:pt x="96843" y="56106"/>
                    <a:pt x="96899" y="56106"/>
                  </a:cubicBezTo>
                  <a:cubicBezTo>
                    <a:pt x="96899" y="56050"/>
                    <a:pt x="96959" y="56050"/>
                    <a:pt x="96959" y="55990"/>
                  </a:cubicBezTo>
                  <a:close/>
                  <a:moveTo>
                    <a:pt x="96667" y="56515"/>
                  </a:moveTo>
                  <a:cubicBezTo>
                    <a:pt x="96611" y="56515"/>
                    <a:pt x="96495" y="56515"/>
                    <a:pt x="96435" y="56570"/>
                  </a:cubicBezTo>
                  <a:cubicBezTo>
                    <a:pt x="96379" y="56747"/>
                    <a:pt x="96263" y="56918"/>
                    <a:pt x="96202" y="57095"/>
                  </a:cubicBezTo>
                  <a:lnTo>
                    <a:pt x="96263" y="57034"/>
                  </a:lnTo>
                  <a:cubicBezTo>
                    <a:pt x="96319" y="56979"/>
                    <a:pt x="96435" y="56863"/>
                    <a:pt x="96551" y="56802"/>
                  </a:cubicBezTo>
                  <a:cubicBezTo>
                    <a:pt x="96611" y="56686"/>
                    <a:pt x="96667" y="56570"/>
                    <a:pt x="96667" y="56515"/>
                  </a:cubicBezTo>
                  <a:close/>
                  <a:moveTo>
                    <a:pt x="95915" y="56918"/>
                  </a:moveTo>
                  <a:cubicBezTo>
                    <a:pt x="95799" y="57034"/>
                    <a:pt x="95683" y="57150"/>
                    <a:pt x="95567" y="57211"/>
                  </a:cubicBezTo>
                  <a:lnTo>
                    <a:pt x="95799" y="57211"/>
                  </a:lnTo>
                  <a:cubicBezTo>
                    <a:pt x="95799" y="57095"/>
                    <a:pt x="95854" y="57034"/>
                    <a:pt x="95915" y="56918"/>
                  </a:cubicBezTo>
                  <a:close/>
                  <a:moveTo>
                    <a:pt x="95567" y="57559"/>
                  </a:moveTo>
                  <a:cubicBezTo>
                    <a:pt x="95451" y="57559"/>
                    <a:pt x="95390" y="57615"/>
                    <a:pt x="95274" y="57615"/>
                  </a:cubicBezTo>
                  <a:cubicBezTo>
                    <a:pt x="95158" y="57791"/>
                    <a:pt x="95102" y="58023"/>
                    <a:pt x="94986" y="58195"/>
                  </a:cubicBezTo>
                  <a:lnTo>
                    <a:pt x="95042" y="58195"/>
                  </a:lnTo>
                  <a:cubicBezTo>
                    <a:pt x="95218" y="58023"/>
                    <a:pt x="95334" y="57907"/>
                    <a:pt x="95506" y="57791"/>
                  </a:cubicBezTo>
                  <a:cubicBezTo>
                    <a:pt x="95506" y="57675"/>
                    <a:pt x="95567" y="57615"/>
                    <a:pt x="95567" y="57559"/>
                  </a:cubicBezTo>
                  <a:close/>
                  <a:moveTo>
                    <a:pt x="94694" y="58079"/>
                  </a:moveTo>
                  <a:lnTo>
                    <a:pt x="94462" y="58311"/>
                  </a:lnTo>
                  <a:cubicBezTo>
                    <a:pt x="94522" y="58311"/>
                    <a:pt x="94522" y="58311"/>
                    <a:pt x="94578" y="58255"/>
                  </a:cubicBezTo>
                  <a:cubicBezTo>
                    <a:pt x="94638" y="58195"/>
                    <a:pt x="94638" y="58139"/>
                    <a:pt x="94694" y="58079"/>
                  </a:cubicBezTo>
                  <a:close/>
                  <a:moveTo>
                    <a:pt x="137747" y="3886"/>
                  </a:moveTo>
                  <a:cubicBezTo>
                    <a:pt x="137691" y="3886"/>
                    <a:pt x="137575" y="3886"/>
                    <a:pt x="137459" y="3946"/>
                  </a:cubicBezTo>
                  <a:lnTo>
                    <a:pt x="136995" y="3946"/>
                  </a:lnTo>
                  <a:lnTo>
                    <a:pt x="136934" y="4002"/>
                  </a:lnTo>
                  <a:cubicBezTo>
                    <a:pt x="136818" y="4002"/>
                    <a:pt x="136647" y="4002"/>
                    <a:pt x="136470" y="4062"/>
                  </a:cubicBezTo>
                  <a:cubicBezTo>
                    <a:pt x="136354" y="4118"/>
                    <a:pt x="136238" y="4118"/>
                    <a:pt x="136122" y="4178"/>
                  </a:cubicBezTo>
                  <a:lnTo>
                    <a:pt x="136066" y="4178"/>
                  </a:lnTo>
                  <a:cubicBezTo>
                    <a:pt x="135950" y="4234"/>
                    <a:pt x="135890" y="4234"/>
                    <a:pt x="135774" y="4294"/>
                  </a:cubicBezTo>
                  <a:cubicBezTo>
                    <a:pt x="135254" y="4466"/>
                    <a:pt x="134790" y="4759"/>
                    <a:pt x="134265" y="5107"/>
                  </a:cubicBezTo>
                  <a:cubicBezTo>
                    <a:pt x="133917" y="5339"/>
                    <a:pt x="133569" y="5627"/>
                    <a:pt x="133221" y="5975"/>
                  </a:cubicBezTo>
                  <a:lnTo>
                    <a:pt x="133105" y="6091"/>
                  </a:lnTo>
                  <a:cubicBezTo>
                    <a:pt x="133569" y="5743"/>
                    <a:pt x="134094" y="5510"/>
                    <a:pt x="134558" y="5278"/>
                  </a:cubicBezTo>
                  <a:cubicBezTo>
                    <a:pt x="134730" y="5162"/>
                    <a:pt x="134906" y="5107"/>
                    <a:pt x="135078" y="4991"/>
                  </a:cubicBezTo>
                  <a:cubicBezTo>
                    <a:pt x="135254" y="4875"/>
                    <a:pt x="135426" y="4814"/>
                    <a:pt x="135602" y="4698"/>
                  </a:cubicBezTo>
                  <a:cubicBezTo>
                    <a:pt x="135774" y="4642"/>
                    <a:pt x="136006" y="4582"/>
                    <a:pt x="136182" y="4526"/>
                  </a:cubicBezTo>
                  <a:cubicBezTo>
                    <a:pt x="136182" y="4466"/>
                    <a:pt x="136238" y="4466"/>
                    <a:pt x="136238" y="4466"/>
                  </a:cubicBezTo>
                  <a:cubicBezTo>
                    <a:pt x="136354" y="4466"/>
                    <a:pt x="136531" y="4410"/>
                    <a:pt x="136702" y="4350"/>
                  </a:cubicBezTo>
                  <a:lnTo>
                    <a:pt x="136763" y="4350"/>
                  </a:lnTo>
                  <a:cubicBezTo>
                    <a:pt x="136879" y="4350"/>
                    <a:pt x="137050" y="4294"/>
                    <a:pt x="137166" y="4294"/>
                  </a:cubicBezTo>
                  <a:lnTo>
                    <a:pt x="137283" y="4294"/>
                  </a:lnTo>
                  <a:cubicBezTo>
                    <a:pt x="137399" y="4234"/>
                    <a:pt x="137515" y="4234"/>
                    <a:pt x="137691" y="4234"/>
                  </a:cubicBezTo>
                  <a:lnTo>
                    <a:pt x="138211" y="4234"/>
                  </a:lnTo>
                  <a:cubicBezTo>
                    <a:pt x="138327" y="4294"/>
                    <a:pt x="138443" y="4294"/>
                    <a:pt x="138559" y="4294"/>
                  </a:cubicBezTo>
                  <a:cubicBezTo>
                    <a:pt x="138851" y="4350"/>
                    <a:pt x="139139" y="4466"/>
                    <a:pt x="139371" y="4582"/>
                  </a:cubicBezTo>
                  <a:cubicBezTo>
                    <a:pt x="140300" y="5046"/>
                    <a:pt x="141112" y="5859"/>
                    <a:pt x="141753" y="7079"/>
                  </a:cubicBezTo>
                  <a:cubicBezTo>
                    <a:pt x="142969" y="9108"/>
                    <a:pt x="143781" y="12185"/>
                    <a:pt x="144477" y="15899"/>
                  </a:cubicBezTo>
                  <a:cubicBezTo>
                    <a:pt x="145522" y="21353"/>
                    <a:pt x="146278" y="28200"/>
                    <a:pt x="147611" y="34814"/>
                  </a:cubicBezTo>
                  <a:cubicBezTo>
                    <a:pt x="148887" y="41484"/>
                    <a:pt x="150744" y="47983"/>
                    <a:pt x="153993" y="52857"/>
                  </a:cubicBezTo>
                  <a:cubicBezTo>
                    <a:pt x="155678" y="55354"/>
                    <a:pt x="157010" y="56918"/>
                    <a:pt x="158231" y="57907"/>
                  </a:cubicBezTo>
                  <a:cubicBezTo>
                    <a:pt x="158811" y="58371"/>
                    <a:pt x="159391" y="58719"/>
                    <a:pt x="159911" y="58951"/>
                  </a:cubicBezTo>
                  <a:cubicBezTo>
                    <a:pt x="160143" y="59068"/>
                    <a:pt x="160436" y="59123"/>
                    <a:pt x="160668" y="59184"/>
                  </a:cubicBezTo>
                  <a:cubicBezTo>
                    <a:pt x="160668" y="59068"/>
                    <a:pt x="160668" y="58951"/>
                    <a:pt x="160724" y="58835"/>
                  </a:cubicBezTo>
                  <a:cubicBezTo>
                    <a:pt x="160492" y="58835"/>
                    <a:pt x="160260" y="58719"/>
                    <a:pt x="160027" y="58659"/>
                  </a:cubicBezTo>
                  <a:cubicBezTo>
                    <a:pt x="159275" y="58311"/>
                    <a:pt x="158463" y="57791"/>
                    <a:pt x="157535" y="56802"/>
                  </a:cubicBezTo>
                  <a:cubicBezTo>
                    <a:pt x="156606" y="55874"/>
                    <a:pt x="155502" y="54542"/>
                    <a:pt x="154285" y="52685"/>
                  </a:cubicBezTo>
                  <a:cubicBezTo>
                    <a:pt x="151672" y="48740"/>
                    <a:pt x="149992" y="43750"/>
                    <a:pt x="148715" y="38467"/>
                  </a:cubicBezTo>
                  <a:cubicBezTo>
                    <a:pt x="146859" y="30520"/>
                    <a:pt x="145986" y="21933"/>
                    <a:pt x="144709" y="15258"/>
                  </a:cubicBezTo>
                  <a:cubicBezTo>
                    <a:pt x="144013" y="11953"/>
                    <a:pt x="143261" y="9168"/>
                    <a:pt x="142217" y="7135"/>
                  </a:cubicBezTo>
                  <a:cubicBezTo>
                    <a:pt x="141637" y="6151"/>
                    <a:pt x="141056" y="5339"/>
                    <a:pt x="140300" y="4759"/>
                  </a:cubicBezTo>
                  <a:cubicBezTo>
                    <a:pt x="139836" y="4410"/>
                    <a:pt x="139316" y="4178"/>
                    <a:pt x="138735" y="4002"/>
                  </a:cubicBezTo>
                  <a:cubicBezTo>
                    <a:pt x="138619" y="4002"/>
                    <a:pt x="138503" y="3946"/>
                    <a:pt x="138387" y="3946"/>
                  </a:cubicBezTo>
                  <a:lnTo>
                    <a:pt x="138327" y="3946"/>
                  </a:lnTo>
                  <a:cubicBezTo>
                    <a:pt x="138211" y="3946"/>
                    <a:pt x="138095" y="3946"/>
                    <a:pt x="137923" y="3886"/>
                  </a:cubicBezTo>
                  <a:close/>
                  <a:moveTo>
                    <a:pt x="94406" y="58659"/>
                  </a:moveTo>
                  <a:cubicBezTo>
                    <a:pt x="94290" y="58659"/>
                    <a:pt x="94174" y="58659"/>
                    <a:pt x="94058" y="58719"/>
                  </a:cubicBezTo>
                  <a:cubicBezTo>
                    <a:pt x="93826" y="58951"/>
                    <a:pt x="93649" y="59184"/>
                    <a:pt x="93417" y="59416"/>
                  </a:cubicBezTo>
                  <a:cubicBezTo>
                    <a:pt x="93594" y="59355"/>
                    <a:pt x="93766" y="59355"/>
                    <a:pt x="93942" y="59300"/>
                  </a:cubicBezTo>
                  <a:lnTo>
                    <a:pt x="94230" y="59007"/>
                  </a:lnTo>
                  <a:lnTo>
                    <a:pt x="94406" y="58659"/>
                  </a:lnTo>
                  <a:close/>
                  <a:moveTo>
                    <a:pt x="93594" y="59703"/>
                  </a:moveTo>
                  <a:cubicBezTo>
                    <a:pt x="93417" y="59703"/>
                    <a:pt x="93246" y="59764"/>
                    <a:pt x="93069" y="59764"/>
                  </a:cubicBezTo>
                  <a:cubicBezTo>
                    <a:pt x="92837" y="59996"/>
                    <a:pt x="92605" y="60228"/>
                    <a:pt x="92433" y="60460"/>
                  </a:cubicBezTo>
                  <a:cubicBezTo>
                    <a:pt x="92549" y="60460"/>
                    <a:pt x="92721" y="60460"/>
                    <a:pt x="92837" y="60400"/>
                  </a:cubicBezTo>
                  <a:lnTo>
                    <a:pt x="92953" y="60400"/>
                  </a:lnTo>
                  <a:cubicBezTo>
                    <a:pt x="93130" y="60168"/>
                    <a:pt x="93362" y="59936"/>
                    <a:pt x="93594" y="59703"/>
                  </a:cubicBezTo>
                  <a:close/>
                  <a:moveTo>
                    <a:pt x="55238" y="52105"/>
                  </a:moveTo>
                  <a:cubicBezTo>
                    <a:pt x="55122" y="52337"/>
                    <a:pt x="55006" y="52569"/>
                    <a:pt x="54951" y="52801"/>
                  </a:cubicBezTo>
                  <a:cubicBezTo>
                    <a:pt x="55122" y="55642"/>
                    <a:pt x="55355" y="58427"/>
                    <a:pt x="55531" y="61096"/>
                  </a:cubicBezTo>
                  <a:cubicBezTo>
                    <a:pt x="55587" y="60692"/>
                    <a:pt x="55587" y="60228"/>
                    <a:pt x="55647" y="59764"/>
                  </a:cubicBezTo>
                  <a:cubicBezTo>
                    <a:pt x="55703" y="59532"/>
                    <a:pt x="55703" y="59355"/>
                    <a:pt x="55703" y="59123"/>
                  </a:cubicBezTo>
                  <a:cubicBezTo>
                    <a:pt x="55587" y="56802"/>
                    <a:pt x="55415" y="54481"/>
                    <a:pt x="55238" y="52105"/>
                  </a:cubicBezTo>
                  <a:close/>
                  <a:moveTo>
                    <a:pt x="92605" y="60808"/>
                  </a:moveTo>
                  <a:cubicBezTo>
                    <a:pt x="92433" y="60808"/>
                    <a:pt x="92257" y="60864"/>
                    <a:pt x="92085" y="60864"/>
                  </a:cubicBezTo>
                  <a:cubicBezTo>
                    <a:pt x="91920" y="61081"/>
                    <a:pt x="91707" y="61298"/>
                    <a:pt x="91540" y="61564"/>
                  </a:cubicBezTo>
                  <a:lnTo>
                    <a:pt x="91540" y="61564"/>
                  </a:lnTo>
                  <a:cubicBezTo>
                    <a:pt x="91545" y="61561"/>
                    <a:pt x="91552" y="61560"/>
                    <a:pt x="91561" y="61560"/>
                  </a:cubicBezTo>
                  <a:cubicBezTo>
                    <a:pt x="91677" y="61560"/>
                    <a:pt x="91853" y="61560"/>
                    <a:pt x="92025" y="61504"/>
                  </a:cubicBezTo>
                  <a:cubicBezTo>
                    <a:pt x="92201" y="61272"/>
                    <a:pt x="92373" y="61040"/>
                    <a:pt x="92605" y="60808"/>
                  </a:cubicBezTo>
                  <a:close/>
                  <a:moveTo>
                    <a:pt x="91540" y="61564"/>
                  </a:moveTo>
                  <a:cubicBezTo>
                    <a:pt x="91505" y="61577"/>
                    <a:pt x="91505" y="61620"/>
                    <a:pt x="91505" y="61620"/>
                  </a:cubicBezTo>
                  <a:cubicBezTo>
                    <a:pt x="91516" y="61601"/>
                    <a:pt x="91528" y="61582"/>
                    <a:pt x="91540" y="61564"/>
                  </a:cubicBezTo>
                  <a:close/>
                  <a:moveTo>
                    <a:pt x="91561" y="61908"/>
                  </a:moveTo>
                  <a:cubicBezTo>
                    <a:pt x="91445" y="61908"/>
                    <a:pt x="91329" y="61969"/>
                    <a:pt x="91213" y="61969"/>
                  </a:cubicBezTo>
                  <a:lnTo>
                    <a:pt x="91157" y="62024"/>
                  </a:lnTo>
                  <a:lnTo>
                    <a:pt x="90632" y="62721"/>
                  </a:lnTo>
                  <a:cubicBezTo>
                    <a:pt x="90809" y="62665"/>
                    <a:pt x="90980" y="62605"/>
                    <a:pt x="91157" y="62605"/>
                  </a:cubicBezTo>
                  <a:cubicBezTo>
                    <a:pt x="91273" y="62489"/>
                    <a:pt x="91329" y="62372"/>
                    <a:pt x="91445" y="62256"/>
                  </a:cubicBezTo>
                  <a:cubicBezTo>
                    <a:pt x="91505" y="62140"/>
                    <a:pt x="91621" y="62024"/>
                    <a:pt x="91677" y="61908"/>
                  </a:cubicBezTo>
                  <a:close/>
                  <a:moveTo>
                    <a:pt x="90809" y="63013"/>
                  </a:moveTo>
                  <a:cubicBezTo>
                    <a:pt x="90693" y="63013"/>
                    <a:pt x="90516" y="63069"/>
                    <a:pt x="90345" y="63069"/>
                  </a:cubicBezTo>
                  <a:cubicBezTo>
                    <a:pt x="90228" y="63301"/>
                    <a:pt x="90052" y="63533"/>
                    <a:pt x="89880" y="63765"/>
                  </a:cubicBezTo>
                  <a:cubicBezTo>
                    <a:pt x="90052" y="63765"/>
                    <a:pt x="90228" y="63709"/>
                    <a:pt x="90400" y="63593"/>
                  </a:cubicBezTo>
                  <a:cubicBezTo>
                    <a:pt x="90516" y="63417"/>
                    <a:pt x="90693" y="63185"/>
                    <a:pt x="90809" y="63013"/>
                  </a:cubicBezTo>
                  <a:close/>
                  <a:moveTo>
                    <a:pt x="90052" y="64057"/>
                  </a:moveTo>
                  <a:lnTo>
                    <a:pt x="90052" y="64057"/>
                  </a:lnTo>
                  <a:cubicBezTo>
                    <a:pt x="89936" y="64113"/>
                    <a:pt x="89764" y="64173"/>
                    <a:pt x="89588" y="64173"/>
                  </a:cubicBezTo>
                  <a:cubicBezTo>
                    <a:pt x="89472" y="64406"/>
                    <a:pt x="89356" y="64577"/>
                    <a:pt x="89240" y="64754"/>
                  </a:cubicBezTo>
                  <a:cubicBezTo>
                    <a:pt x="89416" y="64693"/>
                    <a:pt x="89588" y="64577"/>
                    <a:pt x="89820" y="64522"/>
                  </a:cubicBezTo>
                  <a:cubicBezTo>
                    <a:pt x="89880" y="64345"/>
                    <a:pt x="89996" y="64229"/>
                    <a:pt x="90052" y="64057"/>
                  </a:cubicBezTo>
                  <a:close/>
                  <a:moveTo>
                    <a:pt x="55879" y="61096"/>
                  </a:moveTo>
                  <a:cubicBezTo>
                    <a:pt x="55819" y="61969"/>
                    <a:pt x="55763" y="62837"/>
                    <a:pt x="55763" y="63709"/>
                  </a:cubicBezTo>
                  <a:cubicBezTo>
                    <a:pt x="56051" y="67307"/>
                    <a:pt x="56343" y="70728"/>
                    <a:pt x="56807" y="73921"/>
                  </a:cubicBezTo>
                  <a:lnTo>
                    <a:pt x="56979" y="72700"/>
                  </a:lnTo>
                  <a:cubicBezTo>
                    <a:pt x="56575" y="69451"/>
                    <a:pt x="56227" y="65970"/>
                    <a:pt x="55995" y="62372"/>
                  </a:cubicBezTo>
                  <a:cubicBezTo>
                    <a:pt x="55935" y="61969"/>
                    <a:pt x="55879" y="61560"/>
                    <a:pt x="55879" y="61096"/>
                  </a:cubicBezTo>
                  <a:close/>
                  <a:moveTo>
                    <a:pt x="57095" y="73921"/>
                  </a:moveTo>
                  <a:lnTo>
                    <a:pt x="56923" y="74966"/>
                  </a:lnTo>
                  <a:cubicBezTo>
                    <a:pt x="57095" y="76298"/>
                    <a:pt x="57327" y="77574"/>
                    <a:pt x="57559" y="78795"/>
                  </a:cubicBezTo>
                  <a:cubicBezTo>
                    <a:pt x="57620" y="78735"/>
                    <a:pt x="57620" y="78679"/>
                    <a:pt x="57620" y="78619"/>
                  </a:cubicBezTo>
                  <a:lnTo>
                    <a:pt x="57791" y="78271"/>
                  </a:lnTo>
                  <a:cubicBezTo>
                    <a:pt x="57559" y="76878"/>
                    <a:pt x="57327" y="75430"/>
                    <a:pt x="57095" y="73921"/>
                  </a:cubicBezTo>
                  <a:close/>
                  <a:moveTo>
                    <a:pt x="57908" y="78851"/>
                  </a:moveTo>
                  <a:cubicBezTo>
                    <a:pt x="57852" y="79027"/>
                    <a:pt x="57736" y="79199"/>
                    <a:pt x="57675" y="79315"/>
                  </a:cubicBezTo>
                  <a:cubicBezTo>
                    <a:pt x="57852" y="80188"/>
                    <a:pt x="58024" y="81000"/>
                    <a:pt x="58256" y="81812"/>
                  </a:cubicBezTo>
                  <a:cubicBezTo>
                    <a:pt x="58316" y="81696"/>
                    <a:pt x="58432" y="81580"/>
                    <a:pt x="58488" y="81464"/>
                  </a:cubicBezTo>
                  <a:cubicBezTo>
                    <a:pt x="58256" y="80652"/>
                    <a:pt x="58084" y="79724"/>
                    <a:pt x="57908" y="78851"/>
                  </a:cubicBezTo>
                  <a:close/>
                  <a:moveTo>
                    <a:pt x="251067" y="39860"/>
                  </a:moveTo>
                  <a:cubicBezTo>
                    <a:pt x="247410" y="39860"/>
                    <a:pt x="243872" y="40616"/>
                    <a:pt x="240739" y="42413"/>
                  </a:cubicBezTo>
                  <a:cubicBezTo>
                    <a:pt x="237374" y="44330"/>
                    <a:pt x="234589" y="47171"/>
                    <a:pt x="232268" y="50596"/>
                  </a:cubicBezTo>
                  <a:cubicBezTo>
                    <a:pt x="228206" y="56631"/>
                    <a:pt x="225593" y="64577"/>
                    <a:pt x="223681" y="73049"/>
                  </a:cubicBezTo>
                  <a:cubicBezTo>
                    <a:pt x="222924" y="76298"/>
                    <a:pt x="222288" y="79663"/>
                    <a:pt x="221708" y="82973"/>
                  </a:cubicBezTo>
                  <a:cubicBezTo>
                    <a:pt x="221824" y="83145"/>
                    <a:pt x="221880" y="83321"/>
                    <a:pt x="221996" y="83493"/>
                  </a:cubicBezTo>
                  <a:cubicBezTo>
                    <a:pt x="222808" y="78563"/>
                    <a:pt x="223736" y="73629"/>
                    <a:pt x="225013" y="68987"/>
                  </a:cubicBezTo>
                  <a:cubicBezTo>
                    <a:pt x="226521" y="63185"/>
                    <a:pt x="228438" y="57791"/>
                    <a:pt x="230991" y="53265"/>
                  </a:cubicBezTo>
                  <a:cubicBezTo>
                    <a:pt x="233600" y="48679"/>
                    <a:pt x="236794" y="45026"/>
                    <a:pt x="240911" y="42705"/>
                  </a:cubicBezTo>
                  <a:cubicBezTo>
                    <a:pt x="243989" y="40904"/>
                    <a:pt x="247470" y="40208"/>
                    <a:pt x="251067" y="40208"/>
                  </a:cubicBezTo>
                  <a:cubicBezTo>
                    <a:pt x="257566" y="40208"/>
                    <a:pt x="264413" y="42529"/>
                    <a:pt x="269867" y="45374"/>
                  </a:cubicBezTo>
                  <a:cubicBezTo>
                    <a:pt x="272127" y="46535"/>
                    <a:pt x="274160" y="47751"/>
                    <a:pt x="275841" y="48911"/>
                  </a:cubicBezTo>
                  <a:cubicBezTo>
                    <a:pt x="277349" y="49840"/>
                    <a:pt x="278570" y="50768"/>
                    <a:pt x="279438" y="51580"/>
                  </a:cubicBezTo>
                  <a:cubicBezTo>
                    <a:pt x="280018" y="52105"/>
                    <a:pt x="280427" y="52509"/>
                    <a:pt x="280715" y="52917"/>
                  </a:cubicBezTo>
                  <a:cubicBezTo>
                    <a:pt x="280427" y="52453"/>
                    <a:pt x="279963" y="51928"/>
                    <a:pt x="279382" y="51348"/>
                  </a:cubicBezTo>
                  <a:cubicBezTo>
                    <a:pt x="278394" y="50364"/>
                    <a:pt x="277001" y="49259"/>
                    <a:pt x="275321" y="48159"/>
                  </a:cubicBezTo>
                  <a:cubicBezTo>
                    <a:pt x="275144" y="48043"/>
                    <a:pt x="274912" y="47867"/>
                    <a:pt x="274741" y="47751"/>
                  </a:cubicBezTo>
                  <a:cubicBezTo>
                    <a:pt x="271779" y="45838"/>
                    <a:pt x="268010" y="43866"/>
                    <a:pt x="263948" y="42357"/>
                  </a:cubicBezTo>
                  <a:cubicBezTo>
                    <a:pt x="259826" y="40904"/>
                    <a:pt x="255361" y="39860"/>
                    <a:pt x="251067" y="39860"/>
                  </a:cubicBezTo>
                  <a:close/>
                  <a:moveTo>
                    <a:pt x="58604" y="81868"/>
                  </a:moveTo>
                  <a:cubicBezTo>
                    <a:pt x="58488" y="81984"/>
                    <a:pt x="58432" y="82100"/>
                    <a:pt x="58316" y="82216"/>
                  </a:cubicBezTo>
                  <a:cubicBezTo>
                    <a:pt x="58488" y="82857"/>
                    <a:pt x="58664" y="83437"/>
                    <a:pt x="58836" y="84017"/>
                  </a:cubicBezTo>
                  <a:cubicBezTo>
                    <a:pt x="58952" y="83957"/>
                    <a:pt x="59068" y="83901"/>
                    <a:pt x="59128" y="83841"/>
                  </a:cubicBezTo>
                  <a:cubicBezTo>
                    <a:pt x="58952" y="83205"/>
                    <a:pt x="58780" y="82564"/>
                    <a:pt x="58604" y="81868"/>
                  </a:cubicBezTo>
                  <a:close/>
                  <a:moveTo>
                    <a:pt x="59244" y="84189"/>
                  </a:moveTo>
                  <a:cubicBezTo>
                    <a:pt x="59128" y="84249"/>
                    <a:pt x="59068" y="84305"/>
                    <a:pt x="58952" y="84365"/>
                  </a:cubicBezTo>
                  <a:cubicBezTo>
                    <a:pt x="59128" y="84885"/>
                    <a:pt x="59300" y="85349"/>
                    <a:pt x="59476" y="85874"/>
                  </a:cubicBezTo>
                  <a:cubicBezTo>
                    <a:pt x="59593" y="85814"/>
                    <a:pt x="59648" y="85758"/>
                    <a:pt x="59764" y="85697"/>
                  </a:cubicBezTo>
                  <a:cubicBezTo>
                    <a:pt x="59709" y="85581"/>
                    <a:pt x="59709" y="85465"/>
                    <a:pt x="59648" y="85349"/>
                  </a:cubicBezTo>
                  <a:cubicBezTo>
                    <a:pt x="59476" y="85001"/>
                    <a:pt x="59360" y="84597"/>
                    <a:pt x="59244" y="84189"/>
                  </a:cubicBezTo>
                  <a:close/>
                  <a:moveTo>
                    <a:pt x="221647" y="83553"/>
                  </a:moveTo>
                  <a:cubicBezTo>
                    <a:pt x="221476" y="84481"/>
                    <a:pt x="221299" y="85465"/>
                    <a:pt x="221183" y="86454"/>
                  </a:cubicBezTo>
                  <a:cubicBezTo>
                    <a:pt x="221244" y="86570"/>
                    <a:pt x="221360" y="86742"/>
                    <a:pt x="221415" y="86918"/>
                  </a:cubicBezTo>
                  <a:cubicBezTo>
                    <a:pt x="221592" y="85930"/>
                    <a:pt x="221708" y="85001"/>
                    <a:pt x="221880" y="84017"/>
                  </a:cubicBezTo>
                  <a:cubicBezTo>
                    <a:pt x="221824" y="83841"/>
                    <a:pt x="221708" y="83669"/>
                    <a:pt x="221647" y="83553"/>
                  </a:cubicBezTo>
                  <a:close/>
                  <a:moveTo>
                    <a:pt x="59880" y="85990"/>
                  </a:moveTo>
                  <a:cubicBezTo>
                    <a:pt x="59764" y="86046"/>
                    <a:pt x="59709" y="86106"/>
                    <a:pt x="59593" y="86162"/>
                  </a:cubicBezTo>
                  <a:cubicBezTo>
                    <a:pt x="59764" y="86570"/>
                    <a:pt x="59880" y="86974"/>
                    <a:pt x="60057" y="87382"/>
                  </a:cubicBezTo>
                  <a:cubicBezTo>
                    <a:pt x="60173" y="87322"/>
                    <a:pt x="60289" y="87322"/>
                    <a:pt x="60405" y="87266"/>
                  </a:cubicBezTo>
                  <a:cubicBezTo>
                    <a:pt x="60228" y="86858"/>
                    <a:pt x="60057" y="86454"/>
                    <a:pt x="59880" y="85990"/>
                  </a:cubicBezTo>
                  <a:close/>
                  <a:moveTo>
                    <a:pt x="60521" y="87554"/>
                  </a:moveTo>
                  <a:cubicBezTo>
                    <a:pt x="60461" y="87615"/>
                    <a:pt x="60344" y="87615"/>
                    <a:pt x="60228" y="87670"/>
                  </a:cubicBezTo>
                  <a:cubicBezTo>
                    <a:pt x="60344" y="87902"/>
                    <a:pt x="60461" y="88195"/>
                    <a:pt x="60577" y="88427"/>
                  </a:cubicBezTo>
                  <a:cubicBezTo>
                    <a:pt x="60637" y="88483"/>
                    <a:pt x="60693" y="88599"/>
                    <a:pt x="60693" y="88659"/>
                  </a:cubicBezTo>
                  <a:cubicBezTo>
                    <a:pt x="60809" y="88659"/>
                    <a:pt x="60925" y="88599"/>
                    <a:pt x="61041" y="88599"/>
                  </a:cubicBezTo>
                  <a:lnTo>
                    <a:pt x="60521" y="87554"/>
                  </a:lnTo>
                  <a:close/>
                  <a:moveTo>
                    <a:pt x="61217" y="88891"/>
                  </a:moveTo>
                  <a:cubicBezTo>
                    <a:pt x="61101" y="88947"/>
                    <a:pt x="60985" y="88947"/>
                    <a:pt x="60869" y="88947"/>
                  </a:cubicBezTo>
                  <a:lnTo>
                    <a:pt x="61389" y="89819"/>
                  </a:lnTo>
                  <a:cubicBezTo>
                    <a:pt x="61505" y="89819"/>
                    <a:pt x="61621" y="89759"/>
                    <a:pt x="61737" y="89759"/>
                  </a:cubicBezTo>
                  <a:cubicBezTo>
                    <a:pt x="61565" y="89527"/>
                    <a:pt x="61389" y="89239"/>
                    <a:pt x="61217" y="88891"/>
                  </a:cubicBezTo>
                  <a:close/>
                  <a:moveTo>
                    <a:pt x="221067" y="86974"/>
                  </a:moveTo>
                  <a:cubicBezTo>
                    <a:pt x="220951" y="87963"/>
                    <a:pt x="220779" y="88891"/>
                    <a:pt x="220663" y="89875"/>
                  </a:cubicBezTo>
                  <a:cubicBezTo>
                    <a:pt x="220719" y="90051"/>
                    <a:pt x="220835" y="90168"/>
                    <a:pt x="220896" y="90339"/>
                  </a:cubicBezTo>
                  <a:cubicBezTo>
                    <a:pt x="221067" y="89355"/>
                    <a:pt x="221183" y="88427"/>
                    <a:pt x="221360" y="87438"/>
                  </a:cubicBezTo>
                  <a:cubicBezTo>
                    <a:pt x="221244" y="87266"/>
                    <a:pt x="221183" y="87150"/>
                    <a:pt x="221067" y="86974"/>
                  </a:cubicBezTo>
                  <a:close/>
                  <a:moveTo>
                    <a:pt x="61565" y="90107"/>
                  </a:moveTo>
                  <a:cubicBezTo>
                    <a:pt x="61737" y="90339"/>
                    <a:pt x="61853" y="90571"/>
                    <a:pt x="62029" y="90803"/>
                  </a:cubicBezTo>
                  <a:lnTo>
                    <a:pt x="62494" y="90803"/>
                  </a:lnTo>
                  <a:lnTo>
                    <a:pt x="61969" y="90107"/>
                  </a:lnTo>
                  <a:close/>
                  <a:moveTo>
                    <a:pt x="62317" y="91152"/>
                  </a:moveTo>
                  <a:cubicBezTo>
                    <a:pt x="62433" y="91328"/>
                    <a:pt x="62610" y="91500"/>
                    <a:pt x="62726" y="91676"/>
                  </a:cubicBezTo>
                  <a:cubicBezTo>
                    <a:pt x="62897" y="91732"/>
                    <a:pt x="63074" y="91732"/>
                    <a:pt x="63246" y="91732"/>
                  </a:cubicBezTo>
                  <a:cubicBezTo>
                    <a:pt x="63074" y="91560"/>
                    <a:pt x="62897" y="91384"/>
                    <a:pt x="62726" y="91152"/>
                  </a:cubicBezTo>
                  <a:close/>
                  <a:moveTo>
                    <a:pt x="63074" y="92080"/>
                  </a:moveTo>
                  <a:cubicBezTo>
                    <a:pt x="63190" y="92196"/>
                    <a:pt x="63306" y="92312"/>
                    <a:pt x="63422" y="92372"/>
                  </a:cubicBezTo>
                  <a:cubicBezTo>
                    <a:pt x="63654" y="92488"/>
                    <a:pt x="63886" y="92544"/>
                    <a:pt x="64118" y="92604"/>
                  </a:cubicBezTo>
                  <a:cubicBezTo>
                    <a:pt x="63942" y="92428"/>
                    <a:pt x="63770" y="92312"/>
                    <a:pt x="63654" y="92140"/>
                  </a:cubicBezTo>
                  <a:cubicBezTo>
                    <a:pt x="63478" y="92080"/>
                    <a:pt x="63306" y="92080"/>
                    <a:pt x="63074" y="92080"/>
                  </a:cubicBezTo>
                  <a:close/>
                  <a:moveTo>
                    <a:pt x="64234" y="92953"/>
                  </a:moveTo>
                  <a:cubicBezTo>
                    <a:pt x="64522" y="93069"/>
                    <a:pt x="64754" y="93185"/>
                    <a:pt x="65047" y="93301"/>
                  </a:cubicBezTo>
                  <a:cubicBezTo>
                    <a:pt x="64931" y="93185"/>
                    <a:pt x="64815" y="93124"/>
                    <a:pt x="64698" y="93008"/>
                  </a:cubicBezTo>
                  <a:cubicBezTo>
                    <a:pt x="64522" y="93008"/>
                    <a:pt x="64406" y="92953"/>
                    <a:pt x="64234" y="92953"/>
                  </a:cubicBezTo>
                  <a:close/>
                  <a:moveTo>
                    <a:pt x="220547" y="90400"/>
                  </a:moveTo>
                  <a:cubicBezTo>
                    <a:pt x="220431" y="91328"/>
                    <a:pt x="220315" y="92196"/>
                    <a:pt x="220139" y="93124"/>
                  </a:cubicBezTo>
                  <a:cubicBezTo>
                    <a:pt x="220255" y="93301"/>
                    <a:pt x="220315" y="93417"/>
                    <a:pt x="220431" y="93589"/>
                  </a:cubicBezTo>
                  <a:cubicBezTo>
                    <a:pt x="220547" y="92660"/>
                    <a:pt x="220663" y="91792"/>
                    <a:pt x="220835" y="90864"/>
                  </a:cubicBezTo>
                  <a:cubicBezTo>
                    <a:pt x="220719" y="90687"/>
                    <a:pt x="220663" y="90571"/>
                    <a:pt x="220547" y="90400"/>
                  </a:cubicBezTo>
                  <a:close/>
                  <a:moveTo>
                    <a:pt x="89416" y="65042"/>
                  </a:moveTo>
                  <a:lnTo>
                    <a:pt x="89416" y="65042"/>
                  </a:lnTo>
                  <a:cubicBezTo>
                    <a:pt x="89300" y="65102"/>
                    <a:pt x="89124" y="65158"/>
                    <a:pt x="88952" y="65218"/>
                  </a:cubicBezTo>
                  <a:cubicBezTo>
                    <a:pt x="85122" y="71368"/>
                    <a:pt x="83205" y="78155"/>
                    <a:pt x="81233" y="83725"/>
                  </a:cubicBezTo>
                  <a:cubicBezTo>
                    <a:pt x="80072" y="86974"/>
                    <a:pt x="78912" y="89819"/>
                    <a:pt x="77287" y="91792"/>
                  </a:cubicBezTo>
                  <a:cubicBezTo>
                    <a:pt x="77055" y="92080"/>
                    <a:pt x="76883" y="92312"/>
                    <a:pt x="76651" y="92544"/>
                  </a:cubicBezTo>
                  <a:cubicBezTo>
                    <a:pt x="76535" y="92604"/>
                    <a:pt x="76475" y="92721"/>
                    <a:pt x="76359" y="92776"/>
                  </a:cubicBezTo>
                  <a:cubicBezTo>
                    <a:pt x="76071" y="93069"/>
                    <a:pt x="75779" y="93356"/>
                    <a:pt x="75430" y="93589"/>
                  </a:cubicBezTo>
                  <a:cubicBezTo>
                    <a:pt x="75314" y="93649"/>
                    <a:pt x="75259" y="93705"/>
                    <a:pt x="75143" y="93765"/>
                  </a:cubicBezTo>
                  <a:cubicBezTo>
                    <a:pt x="74966" y="93881"/>
                    <a:pt x="74734" y="93997"/>
                    <a:pt x="74562" y="94113"/>
                  </a:cubicBezTo>
                  <a:lnTo>
                    <a:pt x="74214" y="94285"/>
                  </a:lnTo>
                  <a:cubicBezTo>
                    <a:pt x="74098" y="94345"/>
                    <a:pt x="73982" y="94401"/>
                    <a:pt x="73866" y="94401"/>
                  </a:cubicBezTo>
                  <a:cubicBezTo>
                    <a:pt x="73574" y="94517"/>
                    <a:pt x="73286" y="94633"/>
                    <a:pt x="72938" y="94693"/>
                  </a:cubicBezTo>
                  <a:cubicBezTo>
                    <a:pt x="72822" y="94749"/>
                    <a:pt x="72706" y="94749"/>
                    <a:pt x="72590" y="94809"/>
                  </a:cubicBezTo>
                  <a:cubicBezTo>
                    <a:pt x="72357" y="94865"/>
                    <a:pt x="72065" y="94865"/>
                    <a:pt x="71717" y="94925"/>
                  </a:cubicBezTo>
                  <a:lnTo>
                    <a:pt x="71369" y="94925"/>
                  </a:lnTo>
                  <a:cubicBezTo>
                    <a:pt x="71197" y="94925"/>
                    <a:pt x="71021" y="94981"/>
                    <a:pt x="70849" y="94981"/>
                  </a:cubicBezTo>
                  <a:cubicBezTo>
                    <a:pt x="70733" y="94981"/>
                    <a:pt x="70617" y="94981"/>
                    <a:pt x="70501" y="94925"/>
                  </a:cubicBezTo>
                  <a:lnTo>
                    <a:pt x="70092" y="94925"/>
                  </a:lnTo>
                  <a:cubicBezTo>
                    <a:pt x="69860" y="94925"/>
                    <a:pt x="69572" y="94865"/>
                    <a:pt x="69340" y="94865"/>
                  </a:cubicBezTo>
                  <a:cubicBezTo>
                    <a:pt x="69164" y="94809"/>
                    <a:pt x="68992" y="94809"/>
                    <a:pt x="68816" y="94749"/>
                  </a:cubicBezTo>
                  <a:lnTo>
                    <a:pt x="68700" y="94749"/>
                  </a:lnTo>
                  <a:cubicBezTo>
                    <a:pt x="68528" y="94693"/>
                    <a:pt x="68352" y="94693"/>
                    <a:pt x="68180" y="94633"/>
                  </a:cubicBezTo>
                  <a:cubicBezTo>
                    <a:pt x="67887" y="94577"/>
                    <a:pt x="67655" y="94517"/>
                    <a:pt x="67423" y="94461"/>
                  </a:cubicBezTo>
                  <a:cubicBezTo>
                    <a:pt x="67307" y="94401"/>
                    <a:pt x="67191" y="94345"/>
                    <a:pt x="67075" y="94345"/>
                  </a:cubicBezTo>
                  <a:cubicBezTo>
                    <a:pt x="66787" y="94229"/>
                    <a:pt x="66555" y="94113"/>
                    <a:pt x="66263" y="93997"/>
                  </a:cubicBezTo>
                  <a:cubicBezTo>
                    <a:pt x="65799" y="93881"/>
                    <a:pt x="65334" y="93765"/>
                    <a:pt x="64931" y="93589"/>
                  </a:cubicBezTo>
                  <a:lnTo>
                    <a:pt x="64931" y="93589"/>
                  </a:lnTo>
                  <a:cubicBezTo>
                    <a:pt x="65511" y="93997"/>
                    <a:pt x="66207" y="94345"/>
                    <a:pt x="66903" y="94633"/>
                  </a:cubicBezTo>
                  <a:cubicBezTo>
                    <a:pt x="67368" y="94749"/>
                    <a:pt x="67832" y="94925"/>
                    <a:pt x="68296" y="95041"/>
                  </a:cubicBezTo>
                  <a:cubicBezTo>
                    <a:pt x="68412" y="95041"/>
                    <a:pt x="68528" y="95041"/>
                    <a:pt x="68644" y="95097"/>
                  </a:cubicBezTo>
                  <a:lnTo>
                    <a:pt x="68760" y="95097"/>
                  </a:lnTo>
                  <a:cubicBezTo>
                    <a:pt x="68876" y="95097"/>
                    <a:pt x="69048" y="95157"/>
                    <a:pt x="69164" y="95157"/>
                  </a:cubicBezTo>
                  <a:cubicBezTo>
                    <a:pt x="69340" y="95213"/>
                    <a:pt x="69512" y="95213"/>
                    <a:pt x="69744" y="95213"/>
                  </a:cubicBezTo>
                  <a:cubicBezTo>
                    <a:pt x="69921" y="95274"/>
                    <a:pt x="70153" y="95274"/>
                    <a:pt x="70385" y="95274"/>
                  </a:cubicBezTo>
                  <a:lnTo>
                    <a:pt x="71601" y="95274"/>
                  </a:lnTo>
                  <a:cubicBezTo>
                    <a:pt x="71717" y="95274"/>
                    <a:pt x="71833" y="95213"/>
                    <a:pt x="71949" y="95213"/>
                  </a:cubicBezTo>
                  <a:cubicBezTo>
                    <a:pt x="72241" y="95213"/>
                    <a:pt x="72529" y="95157"/>
                    <a:pt x="72822" y="95097"/>
                  </a:cubicBezTo>
                  <a:cubicBezTo>
                    <a:pt x="72938" y="95041"/>
                    <a:pt x="72993" y="95041"/>
                    <a:pt x="73109" y="95041"/>
                  </a:cubicBezTo>
                  <a:cubicBezTo>
                    <a:pt x="73458" y="94925"/>
                    <a:pt x="73750" y="94809"/>
                    <a:pt x="74038" y="94693"/>
                  </a:cubicBezTo>
                  <a:cubicBezTo>
                    <a:pt x="74154" y="94693"/>
                    <a:pt x="74214" y="94633"/>
                    <a:pt x="74330" y="94577"/>
                  </a:cubicBezTo>
                  <a:lnTo>
                    <a:pt x="74678" y="94401"/>
                  </a:lnTo>
                  <a:cubicBezTo>
                    <a:pt x="74910" y="94285"/>
                    <a:pt x="75082" y="94229"/>
                    <a:pt x="75259" y="94113"/>
                  </a:cubicBezTo>
                  <a:cubicBezTo>
                    <a:pt x="75375" y="94053"/>
                    <a:pt x="75430" y="93937"/>
                    <a:pt x="75546" y="93881"/>
                  </a:cubicBezTo>
                  <a:cubicBezTo>
                    <a:pt x="75895" y="93649"/>
                    <a:pt x="76187" y="93417"/>
                    <a:pt x="76535" y="93124"/>
                  </a:cubicBezTo>
                  <a:lnTo>
                    <a:pt x="76767" y="92892"/>
                  </a:lnTo>
                  <a:cubicBezTo>
                    <a:pt x="76939" y="92721"/>
                    <a:pt x="77055" y="92544"/>
                    <a:pt x="77231" y="92372"/>
                  </a:cubicBezTo>
                  <a:cubicBezTo>
                    <a:pt x="78564" y="90864"/>
                    <a:pt x="79552" y="88891"/>
                    <a:pt x="80481" y="86626"/>
                  </a:cubicBezTo>
                  <a:cubicBezTo>
                    <a:pt x="81873" y="83205"/>
                    <a:pt x="83089" y="79083"/>
                    <a:pt x="84714" y="74789"/>
                  </a:cubicBezTo>
                  <a:cubicBezTo>
                    <a:pt x="85935" y="71540"/>
                    <a:pt x="87443" y="68175"/>
                    <a:pt x="89416" y="65042"/>
                  </a:cubicBezTo>
                  <a:close/>
                  <a:moveTo>
                    <a:pt x="220083" y="93649"/>
                  </a:moveTo>
                  <a:cubicBezTo>
                    <a:pt x="219967" y="94517"/>
                    <a:pt x="219851" y="95445"/>
                    <a:pt x="219675" y="96318"/>
                  </a:cubicBezTo>
                  <a:cubicBezTo>
                    <a:pt x="219791" y="96490"/>
                    <a:pt x="219851" y="96606"/>
                    <a:pt x="219967" y="96782"/>
                  </a:cubicBezTo>
                  <a:cubicBezTo>
                    <a:pt x="220083" y="95854"/>
                    <a:pt x="220199" y="94981"/>
                    <a:pt x="220371" y="94113"/>
                  </a:cubicBezTo>
                  <a:cubicBezTo>
                    <a:pt x="220255" y="93937"/>
                    <a:pt x="220199" y="93765"/>
                    <a:pt x="220083" y="93649"/>
                  </a:cubicBezTo>
                  <a:close/>
                  <a:moveTo>
                    <a:pt x="219619" y="96838"/>
                  </a:moveTo>
                  <a:cubicBezTo>
                    <a:pt x="219503" y="97710"/>
                    <a:pt x="219387" y="98578"/>
                    <a:pt x="219271" y="99391"/>
                  </a:cubicBezTo>
                  <a:cubicBezTo>
                    <a:pt x="219327" y="99567"/>
                    <a:pt x="219443" y="99683"/>
                    <a:pt x="219503" y="99799"/>
                  </a:cubicBezTo>
                  <a:cubicBezTo>
                    <a:pt x="219675" y="98987"/>
                    <a:pt x="219791" y="98114"/>
                    <a:pt x="219907" y="97246"/>
                  </a:cubicBezTo>
                  <a:cubicBezTo>
                    <a:pt x="219791" y="97130"/>
                    <a:pt x="219735" y="96954"/>
                    <a:pt x="219619" y="96838"/>
                  </a:cubicBezTo>
                  <a:close/>
                  <a:moveTo>
                    <a:pt x="219155" y="99915"/>
                  </a:moveTo>
                  <a:lnTo>
                    <a:pt x="218807" y="102352"/>
                  </a:lnTo>
                  <a:cubicBezTo>
                    <a:pt x="218923" y="102524"/>
                    <a:pt x="218978" y="102640"/>
                    <a:pt x="219094" y="102756"/>
                  </a:cubicBezTo>
                  <a:lnTo>
                    <a:pt x="219443" y="100319"/>
                  </a:lnTo>
                  <a:cubicBezTo>
                    <a:pt x="219387" y="100147"/>
                    <a:pt x="219271" y="100031"/>
                    <a:pt x="219155" y="99915"/>
                  </a:cubicBezTo>
                  <a:close/>
                  <a:moveTo>
                    <a:pt x="218746" y="102816"/>
                  </a:moveTo>
                  <a:cubicBezTo>
                    <a:pt x="218630" y="103629"/>
                    <a:pt x="218514" y="104381"/>
                    <a:pt x="218398" y="105193"/>
                  </a:cubicBezTo>
                  <a:cubicBezTo>
                    <a:pt x="218459" y="105309"/>
                    <a:pt x="218575" y="105425"/>
                    <a:pt x="218630" y="105541"/>
                  </a:cubicBezTo>
                  <a:cubicBezTo>
                    <a:pt x="218691" y="105309"/>
                    <a:pt x="218746" y="105077"/>
                    <a:pt x="218746" y="104845"/>
                  </a:cubicBezTo>
                  <a:cubicBezTo>
                    <a:pt x="218862" y="104325"/>
                    <a:pt x="218923" y="103745"/>
                    <a:pt x="219039" y="103220"/>
                  </a:cubicBezTo>
                  <a:cubicBezTo>
                    <a:pt x="218923" y="103104"/>
                    <a:pt x="218807" y="102932"/>
                    <a:pt x="218746" y="102816"/>
                  </a:cubicBezTo>
                  <a:close/>
                  <a:moveTo>
                    <a:pt x="218282" y="105602"/>
                  </a:moveTo>
                  <a:lnTo>
                    <a:pt x="217934" y="107862"/>
                  </a:lnTo>
                  <a:cubicBezTo>
                    <a:pt x="218050" y="107922"/>
                    <a:pt x="218110" y="108038"/>
                    <a:pt x="218226" y="108155"/>
                  </a:cubicBezTo>
                  <a:cubicBezTo>
                    <a:pt x="218343" y="107458"/>
                    <a:pt x="218459" y="106702"/>
                    <a:pt x="218575" y="105950"/>
                  </a:cubicBezTo>
                  <a:cubicBezTo>
                    <a:pt x="218514" y="105834"/>
                    <a:pt x="218398" y="105718"/>
                    <a:pt x="218282" y="105602"/>
                  </a:cubicBezTo>
                  <a:close/>
                  <a:moveTo>
                    <a:pt x="217878" y="108271"/>
                  </a:moveTo>
                  <a:cubicBezTo>
                    <a:pt x="217762" y="108967"/>
                    <a:pt x="217586" y="109663"/>
                    <a:pt x="217470" y="110359"/>
                  </a:cubicBezTo>
                  <a:cubicBezTo>
                    <a:pt x="217586" y="110415"/>
                    <a:pt x="217646" y="110531"/>
                    <a:pt x="217762" y="110647"/>
                  </a:cubicBezTo>
                  <a:cubicBezTo>
                    <a:pt x="217878" y="109951"/>
                    <a:pt x="217994" y="109255"/>
                    <a:pt x="218166" y="108558"/>
                  </a:cubicBezTo>
                  <a:cubicBezTo>
                    <a:pt x="218050" y="108442"/>
                    <a:pt x="217934" y="108387"/>
                    <a:pt x="217878" y="108271"/>
                  </a:cubicBezTo>
                  <a:close/>
                  <a:moveTo>
                    <a:pt x="217414" y="110707"/>
                  </a:moveTo>
                  <a:cubicBezTo>
                    <a:pt x="217298" y="111404"/>
                    <a:pt x="217122" y="112040"/>
                    <a:pt x="217006" y="112680"/>
                  </a:cubicBezTo>
                  <a:cubicBezTo>
                    <a:pt x="217122" y="112736"/>
                    <a:pt x="217182" y="112852"/>
                    <a:pt x="217298" y="112912"/>
                  </a:cubicBezTo>
                  <a:cubicBezTo>
                    <a:pt x="217414" y="112332"/>
                    <a:pt x="217586" y="111692"/>
                    <a:pt x="217702" y="110995"/>
                  </a:cubicBezTo>
                  <a:cubicBezTo>
                    <a:pt x="217586" y="110940"/>
                    <a:pt x="217530" y="110824"/>
                    <a:pt x="217414" y="110707"/>
                  </a:cubicBezTo>
                  <a:close/>
                  <a:moveTo>
                    <a:pt x="216950" y="113028"/>
                  </a:moveTo>
                  <a:cubicBezTo>
                    <a:pt x="216834" y="113664"/>
                    <a:pt x="216658" y="114245"/>
                    <a:pt x="216541" y="114885"/>
                  </a:cubicBezTo>
                  <a:cubicBezTo>
                    <a:pt x="216602" y="114941"/>
                    <a:pt x="216718" y="115001"/>
                    <a:pt x="216834" y="115057"/>
                  </a:cubicBezTo>
                  <a:cubicBezTo>
                    <a:pt x="216950" y="114477"/>
                    <a:pt x="217066" y="113896"/>
                    <a:pt x="217238" y="113316"/>
                  </a:cubicBezTo>
                  <a:cubicBezTo>
                    <a:pt x="217122" y="113200"/>
                    <a:pt x="217006" y="113144"/>
                    <a:pt x="216950" y="113028"/>
                  </a:cubicBezTo>
                  <a:close/>
                  <a:moveTo>
                    <a:pt x="216425" y="115233"/>
                  </a:moveTo>
                  <a:cubicBezTo>
                    <a:pt x="216309" y="115813"/>
                    <a:pt x="216193" y="116333"/>
                    <a:pt x="216022" y="116858"/>
                  </a:cubicBezTo>
                  <a:cubicBezTo>
                    <a:pt x="216138" y="116974"/>
                    <a:pt x="216193" y="117030"/>
                    <a:pt x="216309" y="117090"/>
                  </a:cubicBezTo>
                  <a:cubicBezTo>
                    <a:pt x="216486" y="116565"/>
                    <a:pt x="216602" y="115985"/>
                    <a:pt x="216718" y="115465"/>
                  </a:cubicBezTo>
                  <a:cubicBezTo>
                    <a:pt x="216658" y="115349"/>
                    <a:pt x="216541" y="115289"/>
                    <a:pt x="216425" y="115233"/>
                  </a:cubicBezTo>
                  <a:close/>
                  <a:moveTo>
                    <a:pt x="215906" y="117206"/>
                  </a:moveTo>
                  <a:cubicBezTo>
                    <a:pt x="215790" y="117726"/>
                    <a:pt x="215613" y="118250"/>
                    <a:pt x="215497" y="118770"/>
                  </a:cubicBezTo>
                  <a:cubicBezTo>
                    <a:pt x="215613" y="118831"/>
                    <a:pt x="215673" y="118886"/>
                    <a:pt x="215790" y="118947"/>
                  </a:cubicBezTo>
                  <a:cubicBezTo>
                    <a:pt x="215961" y="118422"/>
                    <a:pt x="216077" y="117958"/>
                    <a:pt x="216254" y="117438"/>
                  </a:cubicBezTo>
                  <a:cubicBezTo>
                    <a:pt x="216138" y="117378"/>
                    <a:pt x="216022" y="117262"/>
                    <a:pt x="215906" y="117206"/>
                  </a:cubicBezTo>
                  <a:close/>
                  <a:moveTo>
                    <a:pt x="215381" y="119063"/>
                  </a:moveTo>
                  <a:cubicBezTo>
                    <a:pt x="215265" y="119583"/>
                    <a:pt x="215093" y="120047"/>
                    <a:pt x="214917" y="120455"/>
                  </a:cubicBezTo>
                  <a:cubicBezTo>
                    <a:pt x="215033" y="120511"/>
                    <a:pt x="215149" y="120571"/>
                    <a:pt x="215209" y="120627"/>
                  </a:cubicBezTo>
                  <a:cubicBezTo>
                    <a:pt x="215381" y="120163"/>
                    <a:pt x="215557" y="119699"/>
                    <a:pt x="215673" y="119234"/>
                  </a:cubicBezTo>
                  <a:cubicBezTo>
                    <a:pt x="215613" y="119179"/>
                    <a:pt x="215497" y="119118"/>
                    <a:pt x="215381" y="119063"/>
                  </a:cubicBezTo>
                  <a:close/>
                  <a:moveTo>
                    <a:pt x="214801" y="120803"/>
                  </a:moveTo>
                  <a:cubicBezTo>
                    <a:pt x="214629" y="121207"/>
                    <a:pt x="214513" y="121671"/>
                    <a:pt x="214337" y="122080"/>
                  </a:cubicBezTo>
                  <a:cubicBezTo>
                    <a:pt x="214397" y="122080"/>
                    <a:pt x="214513" y="122136"/>
                    <a:pt x="214629" y="122136"/>
                  </a:cubicBezTo>
                  <a:cubicBezTo>
                    <a:pt x="214801" y="121787"/>
                    <a:pt x="214977" y="121384"/>
                    <a:pt x="215093" y="120919"/>
                  </a:cubicBezTo>
                  <a:cubicBezTo>
                    <a:pt x="215033" y="120859"/>
                    <a:pt x="214917" y="120859"/>
                    <a:pt x="214801" y="120803"/>
                  </a:cubicBezTo>
                  <a:close/>
                  <a:moveTo>
                    <a:pt x="214165" y="122368"/>
                  </a:moveTo>
                  <a:cubicBezTo>
                    <a:pt x="214049" y="122716"/>
                    <a:pt x="213872" y="123124"/>
                    <a:pt x="213701" y="123472"/>
                  </a:cubicBezTo>
                  <a:cubicBezTo>
                    <a:pt x="213817" y="123472"/>
                    <a:pt x="213872" y="123528"/>
                    <a:pt x="213988" y="123528"/>
                  </a:cubicBezTo>
                  <a:lnTo>
                    <a:pt x="214165" y="123180"/>
                  </a:lnTo>
                  <a:lnTo>
                    <a:pt x="214513" y="122484"/>
                  </a:lnTo>
                  <a:cubicBezTo>
                    <a:pt x="214397" y="122428"/>
                    <a:pt x="214281" y="122428"/>
                    <a:pt x="214165" y="122368"/>
                  </a:cubicBezTo>
                  <a:close/>
                  <a:moveTo>
                    <a:pt x="213524" y="123760"/>
                  </a:moveTo>
                  <a:cubicBezTo>
                    <a:pt x="213469" y="123821"/>
                    <a:pt x="213469" y="123937"/>
                    <a:pt x="213408" y="123992"/>
                  </a:cubicBezTo>
                  <a:cubicBezTo>
                    <a:pt x="213292" y="124224"/>
                    <a:pt x="213120" y="124517"/>
                    <a:pt x="213004" y="124749"/>
                  </a:cubicBezTo>
                  <a:lnTo>
                    <a:pt x="213353" y="124749"/>
                  </a:lnTo>
                  <a:lnTo>
                    <a:pt x="213872" y="123876"/>
                  </a:lnTo>
                  <a:cubicBezTo>
                    <a:pt x="213756" y="123821"/>
                    <a:pt x="213640" y="123821"/>
                    <a:pt x="213524" y="123760"/>
                  </a:cubicBezTo>
                  <a:close/>
                  <a:moveTo>
                    <a:pt x="212828" y="125037"/>
                  </a:moveTo>
                  <a:cubicBezTo>
                    <a:pt x="212656" y="125329"/>
                    <a:pt x="212480" y="125561"/>
                    <a:pt x="212308" y="125793"/>
                  </a:cubicBezTo>
                  <a:lnTo>
                    <a:pt x="212712" y="125793"/>
                  </a:lnTo>
                  <a:cubicBezTo>
                    <a:pt x="212888" y="125561"/>
                    <a:pt x="213004" y="125329"/>
                    <a:pt x="213176" y="125097"/>
                  </a:cubicBezTo>
                  <a:cubicBezTo>
                    <a:pt x="213060" y="125037"/>
                    <a:pt x="212944" y="125037"/>
                    <a:pt x="212828" y="125037"/>
                  </a:cubicBezTo>
                  <a:close/>
                  <a:moveTo>
                    <a:pt x="212016" y="126141"/>
                  </a:moveTo>
                  <a:cubicBezTo>
                    <a:pt x="211844" y="126374"/>
                    <a:pt x="211668" y="126545"/>
                    <a:pt x="211552" y="126777"/>
                  </a:cubicBezTo>
                  <a:cubicBezTo>
                    <a:pt x="211728" y="126722"/>
                    <a:pt x="211900" y="126661"/>
                    <a:pt x="212132" y="126606"/>
                  </a:cubicBezTo>
                  <a:cubicBezTo>
                    <a:pt x="212248" y="126429"/>
                    <a:pt x="212364" y="126313"/>
                    <a:pt x="212480" y="126141"/>
                  </a:cubicBezTo>
                  <a:close/>
                  <a:moveTo>
                    <a:pt x="211612" y="127070"/>
                  </a:moveTo>
                  <a:lnTo>
                    <a:pt x="211612" y="127070"/>
                  </a:lnTo>
                  <a:cubicBezTo>
                    <a:pt x="211435" y="127126"/>
                    <a:pt x="211264" y="127126"/>
                    <a:pt x="211148" y="127186"/>
                  </a:cubicBezTo>
                  <a:cubicBezTo>
                    <a:pt x="210971" y="127302"/>
                    <a:pt x="210855" y="127418"/>
                    <a:pt x="210739" y="127534"/>
                  </a:cubicBezTo>
                  <a:cubicBezTo>
                    <a:pt x="211032" y="127418"/>
                    <a:pt x="211319" y="127242"/>
                    <a:pt x="211612" y="127070"/>
                  </a:cubicBezTo>
                  <a:close/>
                  <a:moveTo>
                    <a:pt x="166586" y="56570"/>
                  </a:moveTo>
                  <a:cubicBezTo>
                    <a:pt x="166178" y="56570"/>
                    <a:pt x="165830" y="56747"/>
                    <a:pt x="165426" y="56918"/>
                  </a:cubicBezTo>
                  <a:cubicBezTo>
                    <a:pt x="165365" y="56918"/>
                    <a:pt x="165310" y="56979"/>
                    <a:pt x="165249" y="56979"/>
                  </a:cubicBezTo>
                  <a:cubicBezTo>
                    <a:pt x="165194" y="57034"/>
                    <a:pt x="165078" y="57095"/>
                    <a:pt x="165017" y="57095"/>
                  </a:cubicBezTo>
                  <a:lnTo>
                    <a:pt x="164846" y="57266"/>
                  </a:lnTo>
                  <a:cubicBezTo>
                    <a:pt x="164785" y="57266"/>
                    <a:pt x="164730" y="57327"/>
                    <a:pt x="164614" y="57383"/>
                  </a:cubicBezTo>
                  <a:cubicBezTo>
                    <a:pt x="164553" y="57443"/>
                    <a:pt x="164497" y="57443"/>
                    <a:pt x="164437" y="57499"/>
                  </a:cubicBezTo>
                  <a:cubicBezTo>
                    <a:pt x="164149" y="57847"/>
                    <a:pt x="163917" y="58139"/>
                    <a:pt x="163685" y="58427"/>
                  </a:cubicBezTo>
                  <a:cubicBezTo>
                    <a:pt x="163741" y="58371"/>
                    <a:pt x="163857" y="58311"/>
                    <a:pt x="163917" y="58255"/>
                  </a:cubicBezTo>
                  <a:lnTo>
                    <a:pt x="164437" y="57907"/>
                  </a:lnTo>
                  <a:cubicBezTo>
                    <a:pt x="164497" y="57847"/>
                    <a:pt x="164553" y="57847"/>
                    <a:pt x="164553" y="57847"/>
                  </a:cubicBezTo>
                  <a:cubicBezTo>
                    <a:pt x="164614" y="57791"/>
                    <a:pt x="164669" y="57731"/>
                    <a:pt x="164730" y="57731"/>
                  </a:cubicBezTo>
                  <a:lnTo>
                    <a:pt x="164846" y="57615"/>
                  </a:lnTo>
                  <a:lnTo>
                    <a:pt x="164901" y="57615"/>
                  </a:lnTo>
                  <a:cubicBezTo>
                    <a:pt x="164962" y="57559"/>
                    <a:pt x="165017" y="57499"/>
                    <a:pt x="165078" y="57499"/>
                  </a:cubicBezTo>
                  <a:cubicBezTo>
                    <a:pt x="165133" y="57443"/>
                    <a:pt x="165194" y="57383"/>
                    <a:pt x="165310" y="57383"/>
                  </a:cubicBezTo>
                  <a:cubicBezTo>
                    <a:pt x="165365" y="57327"/>
                    <a:pt x="165426" y="57266"/>
                    <a:pt x="165482" y="57266"/>
                  </a:cubicBezTo>
                  <a:cubicBezTo>
                    <a:pt x="165542" y="57211"/>
                    <a:pt x="165658" y="57150"/>
                    <a:pt x="165714" y="57150"/>
                  </a:cubicBezTo>
                  <a:cubicBezTo>
                    <a:pt x="166006" y="56979"/>
                    <a:pt x="166294" y="56918"/>
                    <a:pt x="166586" y="56918"/>
                  </a:cubicBezTo>
                  <a:cubicBezTo>
                    <a:pt x="166874" y="56918"/>
                    <a:pt x="167167" y="56979"/>
                    <a:pt x="167515" y="57150"/>
                  </a:cubicBezTo>
                  <a:cubicBezTo>
                    <a:pt x="167979" y="57383"/>
                    <a:pt x="168499" y="57847"/>
                    <a:pt x="169079" y="58543"/>
                  </a:cubicBezTo>
                  <a:cubicBezTo>
                    <a:pt x="169720" y="59300"/>
                    <a:pt x="170355" y="60344"/>
                    <a:pt x="171112" y="61737"/>
                  </a:cubicBezTo>
                  <a:cubicBezTo>
                    <a:pt x="173489" y="66146"/>
                    <a:pt x="175577" y="72120"/>
                    <a:pt x="177611" y="78735"/>
                  </a:cubicBezTo>
                  <a:cubicBezTo>
                    <a:pt x="180744" y="88659"/>
                    <a:pt x="183877" y="100031"/>
                    <a:pt x="187878" y="109487"/>
                  </a:cubicBezTo>
                  <a:cubicBezTo>
                    <a:pt x="189851" y="114245"/>
                    <a:pt x="192116" y="118482"/>
                    <a:pt x="194669" y="121848"/>
                  </a:cubicBezTo>
                  <a:cubicBezTo>
                    <a:pt x="196410" y="124169"/>
                    <a:pt x="198383" y="126081"/>
                    <a:pt x="200472" y="127418"/>
                  </a:cubicBezTo>
                  <a:cubicBezTo>
                    <a:pt x="200588" y="127474"/>
                    <a:pt x="200704" y="127534"/>
                    <a:pt x="200759" y="127590"/>
                  </a:cubicBezTo>
                  <a:cubicBezTo>
                    <a:pt x="201052" y="127766"/>
                    <a:pt x="201340" y="127938"/>
                    <a:pt x="201688" y="128054"/>
                  </a:cubicBezTo>
                  <a:cubicBezTo>
                    <a:pt x="201748" y="128114"/>
                    <a:pt x="201864" y="128170"/>
                    <a:pt x="201980" y="128230"/>
                  </a:cubicBezTo>
                  <a:cubicBezTo>
                    <a:pt x="202268" y="128346"/>
                    <a:pt x="202500" y="128518"/>
                    <a:pt x="202792" y="128634"/>
                  </a:cubicBezTo>
                  <a:cubicBezTo>
                    <a:pt x="202908" y="128634"/>
                    <a:pt x="203025" y="128694"/>
                    <a:pt x="203141" y="128750"/>
                  </a:cubicBezTo>
                  <a:cubicBezTo>
                    <a:pt x="203257" y="128750"/>
                    <a:pt x="203373" y="128810"/>
                    <a:pt x="203489" y="128866"/>
                  </a:cubicBezTo>
                  <a:cubicBezTo>
                    <a:pt x="203660" y="128927"/>
                    <a:pt x="203776" y="128982"/>
                    <a:pt x="203893" y="128982"/>
                  </a:cubicBezTo>
                  <a:cubicBezTo>
                    <a:pt x="204009" y="129043"/>
                    <a:pt x="204125" y="129043"/>
                    <a:pt x="204241" y="129098"/>
                  </a:cubicBezTo>
                  <a:lnTo>
                    <a:pt x="204937" y="129275"/>
                  </a:lnTo>
                  <a:cubicBezTo>
                    <a:pt x="205053" y="129275"/>
                    <a:pt x="205169" y="129330"/>
                    <a:pt x="205285" y="129330"/>
                  </a:cubicBezTo>
                  <a:cubicBezTo>
                    <a:pt x="205517" y="129330"/>
                    <a:pt x="205749" y="129391"/>
                    <a:pt x="205981" y="129391"/>
                  </a:cubicBezTo>
                  <a:cubicBezTo>
                    <a:pt x="206097" y="129391"/>
                    <a:pt x="206213" y="129446"/>
                    <a:pt x="206329" y="129446"/>
                  </a:cubicBezTo>
                  <a:lnTo>
                    <a:pt x="206910" y="129446"/>
                  </a:lnTo>
                  <a:cubicBezTo>
                    <a:pt x="207026" y="129391"/>
                    <a:pt x="207202" y="129391"/>
                    <a:pt x="207318" y="129391"/>
                  </a:cubicBezTo>
                  <a:cubicBezTo>
                    <a:pt x="207434" y="129391"/>
                    <a:pt x="207550" y="129330"/>
                    <a:pt x="207666" y="129330"/>
                  </a:cubicBezTo>
                  <a:cubicBezTo>
                    <a:pt x="207838" y="129330"/>
                    <a:pt x="208014" y="129275"/>
                    <a:pt x="208131" y="129214"/>
                  </a:cubicBezTo>
                  <a:cubicBezTo>
                    <a:pt x="208534" y="129159"/>
                    <a:pt x="208882" y="129043"/>
                    <a:pt x="209175" y="128866"/>
                  </a:cubicBezTo>
                  <a:cubicBezTo>
                    <a:pt x="209407" y="128810"/>
                    <a:pt x="209579" y="128694"/>
                    <a:pt x="209755" y="128578"/>
                  </a:cubicBezTo>
                  <a:cubicBezTo>
                    <a:pt x="210159" y="128402"/>
                    <a:pt x="210567" y="128114"/>
                    <a:pt x="210916" y="127822"/>
                  </a:cubicBezTo>
                  <a:lnTo>
                    <a:pt x="210916" y="127822"/>
                  </a:lnTo>
                  <a:lnTo>
                    <a:pt x="209871" y="128170"/>
                  </a:lnTo>
                  <a:cubicBezTo>
                    <a:pt x="209579" y="128346"/>
                    <a:pt x="209291" y="128462"/>
                    <a:pt x="208999" y="128578"/>
                  </a:cubicBezTo>
                  <a:cubicBezTo>
                    <a:pt x="208943" y="128634"/>
                    <a:pt x="208827" y="128694"/>
                    <a:pt x="208711" y="128750"/>
                  </a:cubicBezTo>
                  <a:cubicBezTo>
                    <a:pt x="208534" y="128810"/>
                    <a:pt x="208302" y="128866"/>
                    <a:pt x="208131" y="128927"/>
                  </a:cubicBezTo>
                  <a:cubicBezTo>
                    <a:pt x="207954" y="128927"/>
                    <a:pt x="207782" y="128982"/>
                    <a:pt x="207606" y="128982"/>
                  </a:cubicBezTo>
                  <a:cubicBezTo>
                    <a:pt x="207434" y="129043"/>
                    <a:pt x="207318" y="129043"/>
                    <a:pt x="207142" y="129043"/>
                  </a:cubicBezTo>
                  <a:cubicBezTo>
                    <a:pt x="206970" y="129098"/>
                    <a:pt x="206738" y="129098"/>
                    <a:pt x="206562" y="129098"/>
                  </a:cubicBezTo>
                  <a:lnTo>
                    <a:pt x="206158" y="129098"/>
                  </a:lnTo>
                  <a:cubicBezTo>
                    <a:pt x="205926" y="129043"/>
                    <a:pt x="205694" y="129043"/>
                    <a:pt x="205461" y="129043"/>
                  </a:cubicBezTo>
                  <a:cubicBezTo>
                    <a:pt x="205345" y="128982"/>
                    <a:pt x="205229" y="128982"/>
                    <a:pt x="205113" y="128982"/>
                  </a:cubicBezTo>
                  <a:cubicBezTo>
                    <a:pt x="204881" y="128927"/>
                    <a:pt x="204649" y="128866"/>
                    <a:pt x="204357" y="128810"/>
                  </a:cubicBezTo>
                  <a:cubicBezTo>
                    <a:pt x="204241" y="128750"/>
                    <a:pt x="204125" y="128750"/>
                    <a:pt x="204069" y="128694"/>
                  </a:cubicBezTo>
                  <a:cubicBezTo>
                    <a:pt x="203893" y="128634"/>
                    <a:pt x="203776" y="128578"/>
                    <a:pt x="203605" y="128578"/>
                  </a:cubicBezTo>
                  <a:lnTo>
                    <a:pt x="203257" y="128402"/>
                  </a:lnTo>
                  <a:cubicBezTo>
                    <a:pt x="203141" y="128402"/>
                    <a:pt x="203025" y="128346"/>
                    <a:pt x="202908" y="128286"/>
                  </a:cubicBezTo>
                  <a:cubicBezTo>
                    <a:pt x="202616" y="128170"/>
                    <a:pt x="202328" y="128054"/>
                    <a:pt x="202096" y="127938"/>
                  </a:cubicBezTo>
                  <a:lnTo>
                    <a:pt x="201748" y="127766"/>
                  </a:lnTo>
                  <a:lnTo>
                    <a:pt x="200875" y="127242"/>
                  </a:lnTo>
                  <a:cubicBezTo>
                    <a:pt x="200759" y="127186"/>
                    <a:pt x="200704" y="127126"/>
                    <a:pt x="200588" y="127070"/>
                  </a:cubicBezTo>
                  <a:cubicBezTo>
                    <a:pt x="199543" y="126429"/>
                    <a:pt x="198554" y="125617"/>
                    <a:pt x="197570" y="124689"/>
                  </a:cubicBezTo>
                  <a:cubicBezTo>
                    <a:pt x="194321" y="121555"/>
                    <a:pt x="191592" y="116974"/>
                    <a:pt x="189215" y="111692"/>
                  </a:cubicBezTo>
                  <a:cubicBezTo>
                    <a:pt x="185557" y="103745"/>
                    <a:pt x="182656" y="94113"/>
                    <a:pt x="179932" y="85001"/>
                  </a:cubicBezTo>
                  <a:cubicBezTo>
                    <a:pt x="177146" y="75894"/>
                    <a:pt x="174533" y="67362"/>
                    <a:pt x="171400" y="61620"/>
                  </a:cubicBezTo>
                  <a:cubicBezTo>
                    <a:pt x="170416" y="59703"/>
                    <a:pt x="169543" y="58427"/>
                    <a:pt x="168731" y="57675"/>
                  </a:cubicBezTo>
                  <a:cubicBezTo>
                    <a:pt x="168383" y="57266"/>
                    <a:pt x="167979" y="57034"/>
                    <a:pt x="167631" y="56863"/>
                  </a:cubicBezTo>
                  <a:cubicBezTo>
                    <a:pt x="167283" y="56686"/>
                    <a:pt x="166934" y="56570"/>
                    <a:pt x="166586" y="5657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1" name="Google Shape;51;p5"/>
            <p:cNvSpPr/>
            <p:nvPr/>
          </p:nvSpPr>
          <p:spPr>
            <a:xfrm>
              <a:off x="373075" y="1405000"/>
              <a:ext cx="7004750" cy="3156450"/>
            </a:xfrm>
            <a:custGeom>
              <a:avLst/>
              <a:gdLst/>
              <a:ahLst/>
              <a:cxnLst/>
              <a:rect l="l" t="t" r="r" b="b"/>
              <a:pathLst>
                <a:path w="280190" h="126258" extrusionOk="0">
                  <a:moveTo>
                    <a:pt x="131016" y="5919"/>
                  </a:moveTo>
                  <a:cubicBezTo>
                    <a:pt x="130839" y="5974"/>
                    <a:pt x="130607" y="6151"/>
                    <a:pt x="130435" y="6267"/>
                  </a:cubicBezTo>
                  <a:cubicBezTo>
                    <a:pt x="130551" y="6207"/>
                    <a:pt x="130667" y="6151"/>
                    <a:pt x="130784" y="6151"/>
                  </a:cubicBezTo>
                  <a:lnTo>
                    <a:pt x="131016" y="5919"/>
                  </a:lnTo>
                  <a:close/>
                  <a:moveTo>
                    <a:pt x="130435" y="6615"/>
                  </a:moveTo>
                  <a:lnTo>
                    <a:pt x="130435" y="6615"/>
                  </a:lnTo>
                  <a:cubicBezTo>
                    <a:pt x="130203" y="6671"/>
                    <a:pt x="130027" y="6787"/>
                    <a:pt x="129855" y="6903"/>
                  </a:cubicBezTo>
                  <a:cubicBezTo>
                    <a:pt x="129739" y="6963"/>
                    <a:pt x="129679" y="7079"/>
                    <a:pt x="129623" y="7135"/>
                  </a:cubicBezTo>
                  <a:cubicBezTo>
                    <a:pt x="129795" y="7079"/>
                    <a:pt x="129971" y="7079"/>
                    <a:pt x="130087" y="7019"/>
                  </a:cubicBezTo>
                  <a:cubicBezTo>
                    <a:pt x="130203" y="6903"/>
                    <a:pt x="130319" y="6731"/>
                    <a:pt x="130435" y="6615"/>
                  </a:cubicBezTo>
                  <a:close/>
                  <a:moveTo>
                    <a:pt x="129795" y="7427"/>
                  </a:moveTo>
                  <a:cubicBezTo>
                    <a:pt x="129795" y="7427"/>
                    <a:pt x="129739" y="7427"/>
                    <a:pt x="129739" y="7483"/>
                  </a:cubicBezTo>
                  <a:cubicBezTo>
                    <a:pt x="129563" y="7483"/>
                    <a:pt x="129447" y="7543"/>
                    <a:pt x="129275" y="7599"/>
                  </a:cubicBezTo>
                  <a:cubicBezTo>
                    <a:pt x="129215" y="7715"/>
                    <a:pt x="129099" y="7892"/>
                    <a:pt x="128982" y="8008"/>
                  </a:cubicBezTo>
                  <a:cubicBezTo>
                    <a:pt x="129159" y="8008"/>
                    <a:pt x="129331" y="7947"/>
                    <a:pt x="129447" y="7947"/>
                  </a:cubicBezTo>
                  <a:lnTo>
                    <a:pt x="129795" y="7427"/>
                  </a:lnTo>
                  <a:close/>
                  <a:moveTo>
                    <a:pt x="129215" y="8295"/>
                  </a:moveTo>
                  <a:cubicBezTo>
                    <a:pt x="129043" y="8356"/>
                    <a:pt x="128927" y="8356"/>
                    <a:pt x="128750" y="8411"/>
                  </a:cubicBezTo>
                  <a:lnTo>
                    <a:pt x="128402" y="8936"/>
                  </a:lnTo>
                  <a:lnTo>
                    <a:pt x="128811" y="8936"/>
                  </a:lnTo>
                  <a:cubicBezTo>
                    <a:pt x="128927" y="8760"/>
                    <a:pt x="129099" y="8527"/>
                    <a:pt x="129215" y="8295"/>
                  </a:cubicBezTo>
                  <a:close/>
                  <a:moveTo>
                    <a:pt x="128231" y="9284"/>
                  </a:moveTo>
                  <a:cubicBezTo>
                    <a:pt x="128054" y="9516"/>
                    <a:pt x="127938" y="9748"/>
                    <a:pt x="127822" y="9980"/>
                  </a:cubicBezTo>
                  <a:cubicBezTo>
                    <a:pt x="127938" y="9980"/>
                    <a:pt x="128054" y="9980"/>
                    <a:pt x="128170" y="10036"/>
                  </a:cubicBezTo>
                  <a:cubicBezTo>
                    <a:pt x="128347" y="9748"/>
                    <a:pt x="128463" y="9516"/>
                    <a:pt x="128634" y="9284"/>
                  </a:cubicBezTo>
                  <a:close/>
                  <a:moveTo>
                    <a:pt x="127650" y="10328"/>
                  </a:moveTo>
                  <a:cubicBezTo>
                    <a:pt x="127534" y="10561"/>
                    <a:pt x="127358" y="10793"/>
                    <a:pt x="127242" y="11080"/>
                  </a:cubicBezTo>
                  <a:cubicBezTo>
                    <a:pt x="127358" y="11080"/>
                    <a:pt x="127474" y="11141"/>
                    <a:pt x="127534" y="11196"/>
                  </a:cubicBezTo>
                  <a:cubicBezTo>
                    <a:pt x="127706" y="10909"/>
                    <a:pt x="127882" y="10616"/>
                    <a:pt x="127998" y="10328"/>
                  </a:cubicBezTo>
                  <a:close/>
                  <a:moveTo>
                    <a:pt x="127070" y="11373"/>
                  </a:moveTo>
                  <a:cubicBezTo>
                    <a:pt x="127010" y="11429"/>
                    <a:pt x="127010" y="11489"/>
                    <a:pt x="127010" y="11545"/>
                  </a:cubicBezTo>
                  <a:cubicBezTo>
                    <a:pt x="126838" y="11777"/>
                    <a:pt x="126722" y="12009"/>
                    <a:pt x="126606" y="12301"/>
                  </a:cubicBezTo>
                  <a:cubicBezTo>
                    <a:pt x="126722" y="12301"/>
                    <a:pt x="126838" y="12357"/>
                    <a:pt x="126894" y="12417"/>
                  </a:cubicBezTo>
                  <a:cubicBezTo>
                    <a:pt x="127070" y="12069"/>
                    <a:pt x="127242" y="11777"/>
                    <a:pt x="127418" y="11489"/>
                  </a:cubicBezTo>
                  <a:cubicBezTo>
                    <a:pt x="127302" y="11429"/>
                    <a:pt x="127186" y="11429"/>
                    <a:pt x="127070" y="11373"/>
                  </a:cubicBezTo>
                  <a:close/>
                  <a:moveTo>
                    <a:pt x="126490" y="12589"/>
                  </a:moveTo>
                  <a:cubicBezTo>
                    <a:pt x="126313" y="12881"/>
                    <a:pt x="126142" y="13230"/>
                    <a:pt x="125965" y="13578"/>
                  </a:cubicBezTo>
                  <a:cubicBezTo>
                    <a:pt x="126081" y="13633"/>
                    <a:pt x="126142" y="13694"/>
                    <a:pt x="126258" y="13749"/>
                  </a:cubicBezTo>
                  <a:cubicBezTo>
                    <a:pt x="126374" y="13462"/>
                    <a:pt x="126546" y="13169"/>
                    <a:pt x="126662" y="12881"/>
                  </a:cubicBezTo>
                  <a:cubicBezTo>
                    <a:pt x="126722" y="12821"/>
                    <a:pt x="126722" y="12765"/>
                    <a:pt x="126778" y="12705"/>
                  </a:cubicBezTo>
                  <a:cubicBezTo>
                    <a:pt x="126662" y="12649"/>
                    <a:pt x="126546" y="12649"/>
                    <a:pt x="126490" y="12589"/>
                  </a:cubicBezTo>
                  <a:close/>
                  <a:moveTo>
                    <a:pt x="125849" y="13866"/>
                  </a:moveTo>
                  <a:cubicBezTo>
                    <a:pt x="125678" y="14214"/>
                    <a:pt x="125501" y="14622"/>
                    <a:pt x="125329" y="14970"/>
                  </a:cubicBezTo>
                  <a:cubicBezTo>
                    <a:pt x="125385" y="15026"/>
                    <a:pt x="125445" y="15086"/>
                    <a:pt x="125561" y="15142"/>
                  </a:cubicBezTo>
                  <a:lnTo>
                    <a:pt x="125561" y="15202"/>
                  </a:lnTo>
                  <a:cubicBezTo>
                    <a:pt x="125733" y="14794"/>
                    <a:pt x="125910" y="14446"/>
                    <a:pt x="126142" y="14042"/>
                  </a:cubicBezTo>
                  <a:cubicBezTo>
                    <a:pt x="126026" y="14042"/>
                    <a:pt x="125965" y="13982"/>
                    <a:pt x="125910" y="13926"/>
                  </a:cubicBezTo>
                  <a:cubicBezTo>
                    <a:pt x="125910" y="13926"/>
                    <a:pt x="125849" y="13926"/>
                    <a:pt x="125849" y="13866"/>
                  </a:cubicBezTo>
                  <a:close/>
                  <a:moveTo>
                    <a:pt x="125153" y="15318"/>
                  </a:moveTo>
                  <a:cubicBezTo>
                    <a:pt x="124981" y="15667"/>
                    <a:pt x="124805" y="16070"/>
                    <a:pt x="124633" y="16479"/>
                  </a:cubicBezTo>
                  <a:cubicBezTo>
                    <a:pt x="124749" y="16595"/>
                    <a:pt x="124805" y="16651"/>
                    <a:pt x="124865" y="16767"/>
                  </a:cubicBezTo>
                  <a:cubicBezTo>
                    <a:pt x="125037" y="16363"/>
                    <a:pt x="125269" y="15954"/>
                    <a:pt x="125445" y="15550"/>
                  </a:cubicBezTo>
                  <a:cubicBezTo>
                    <a:pt x="125329" y="15434"/>
                    <a:pt x="125269" y="15374"/>
                    <a:pt x="125153" y="15318"/>
                  </a:cubicBezTo>
                  <a:close/>
                  <a:moveTo>
                    <a:pt x="124517" y="16827"/>
                  </a:moveTo>
                  <a:cubicBezTo>
                    <a:pt x="124285" y="17231"/>
                    <a:pt x="124109" y="17639"/>
                    <a:pt x="123937" y="18103"/>
                  </a:cubicBezTo>
                  <a:cubicBezTo>
                    <a:pt x="123993" y="18220"/>
                    <a:pt x="124053" y="18336"/>
                    <a:pt x="124169" y="18452"/>
                  </a:cubicBezTo>
                  <a:cubicBezTo>
                    <a:pt x="124341" y="17987"/>
                    <a:pt x="124517" y="17523"/>
                    <a:pt x="124749" y="17115"/>
                  </a:cubicBezTo>
                  <a:cubicBezTo>
                    <a:pt x="124633" y="16999"/>
                    <a:pt x="124573" y="16883"/>
                    <a:pt x="124517" y="16827"/>
                  </a:cubicBezTo>
                  <a:close/>
                  <a:moveTo>
                    <a:pt x="123760" y="18452"/>
                  </a:moveTo>
                  <a:cubicBezTo>
                    <a:pt x="123589" y="18916"/>
                    <a:pt x="123357" y="19380"/>
                    <a:pt x="123180" y="19844"/>
                  </a:cubicBezTo>
                  <a:cubicBezTo>
                    <a:pt x="123241" y="19960"/>
                    <a:pt x="123296" y="20076"/>
                    <a:pt x="123412" y="20192"/>
                  </a:cubicBezTo>
                  <a:cubicBezTo>
                    <a:pt x="123589" y="19728"/>
                    <a:pt x="123760" y="19264"/>
                    <a:pt x="123993" y="18800"/>
                  </a:cubicBezTo>
                  <a:cubicBezTo>
                    <a:pt x="123937" y="18684"/>
                    <a:pt x="123821" y="18568"/>
                    <a:pt x="123760" y="18452"/>
                  </a:cubicBezTo>
                  <a:close/>
                  <a:moveTo>
                    <a:pt x="123008" y="20192"/>
                  </a:moveTo>
                  <a:cubicBezTo>
                    <a:pt x="122832" y="20656"/>
                    <a:pt x="122600" y="21176"/>
                    <a:pt x="122428" y="21641"/>
                  </a:cubicBezTo>
                  <a:cubicBezTo>
                    <a:pt x="122484" y="21757"/>
                    <a:pt x="122544" y="21933"/>
                    <a:pt x="122600" y="22049"/>
                  </a:cubicBezTo>
                  <a:cubicBezTo>
                    <a:pt x="122776" y="21585"/>
                    <a:pt x="123008" y="21060"/>
                    <a:pt x="123241" y="20596"/>
                  </a:cubicBezTo>
                  <a:cubicBezTo>
                    <a:pt x="123125" y="20480"/>
                    <a:pt x="123064" y="20308"/>
                    <a:pt x="123008" y="20192"/>
                  </a:cubicBezTo>
                  <a:close/>
                  <a:moveTo>
                    <a:pt x="122252" y="22049"/>
                  </a:moveTo>
                  <a:cubicBezTo>
                    <a:pt x="122020" y="22569"/>
                    <a:pt x="121788" y="23033"/>
                    <a:pt x="121616" y="23558"/>
                  </a:cubicBezTo>
                  <a:cubicBezTo>
                    <a:pt x="121672" y="23674"/>
                    <a:pt x="121672" y="23845"/>
                    <a:pt x="121732" y="24022"/>
                  </a:cubicBezTo>
                  <a:lnTo>
                    <a:pt x="122428" y="22453"/>
                  </a:lnTo>
                  <a:cubicBezTo>
                    <a:pt x="122368" y="22337"/>
                    <a:pt x="122312" y="22165"/>
                    <a:pt x="122252" y="22049"/>
                  </a:cubicBezTo>
                  <a:close/>
                  <a:moveTo>
                    <a:pt x="121384" y="23961"/>
                  </a:moveTo>
                  <a:cubicBezTo>
                    <a:pt x="121152" y="24486"/>
                    <a:pt x="120975" y="25006"/>
                    <a:pt x="120743" y="25530"/>
                  </a:cubicBezTo>
                  <a:cubicBezTo>
                    <a:pt x="120804" y="25646"/>
                    <a:pt x="120804" y="25818"/>
                    <a:pt x="120859" y="25995"/>
                  </a:cubicBezTo>
                  <a:lnTo>
                    <a:pt x="121556" y="24426"/>
                  </a:lnTo>
                  <a:cubicBezTo>
                    <a:pt x="121500" y="24310"/>
                    <a:pt x="121440" y="24138"/>
                    <a:pt x="121384" y="23961"/>
                  </a:cubicBezTo>
                  <a:close/>
                  <a:moveTo>
                    <a:pt x="120511" y="25995"/>
                  </a:moveTo>
                  <a:cubicBezTo>
                    <a:pt x="120279" y="26514"/>
                    <a:pt x="120047" y="26979"/>
                    <a:pt x="119815" y="27503"/>
                  </a:cubicBezTo>
                  <a:cubicBezTo>
                    <a:pt x="119875" y="27675"/>
                    <a:pt x="119931" y="27851"/>
                    <a:pt x="119931" y="28023"/>
                  </a:cubicBezTo>
                  <a:cubicBezTo>
                    <a:pt x="120223" y="27503"/>
                    <a:pt x="120455" y="26979"/>
                    <a:pt x="120688" y="26459"/>
                  </a:cubicBezTo>
                  <a:cubicBezTo>
                    <a:pt x="120627" y="26282"/>
                    <a:pt x="120572" y="26166"/>
                    <a:pt x="120511" y="25995"/>
                  </a:cubicBezTo>
                  <a:close/>
                  <a:moveTo>
                    <a:pt x="119583" y="28023"/>
                  </a:moveTo>
                  <a:cubicBezTo>
                    <a:pt x="119351" y="28548"/>
                    <a:pt x="119119" y="29067"/>
                    <a:pt x="118887" y="29532"/>
                  </a:cubicBezTo>
                  <a:cubicBezTo>
                    <a:pt x="118947" y="29708"/>
                    <a:pt x="118947" y="29880"/>
                    <a:pt x="119003" y="30112"/>
                  </a:cubicBezTo>
                  <a:cubicBezTo>
                    <a:pt x="119063" y="29940"/>
                    <a:pt x="119179" y="29764"/>
                    <a:pt x="119235" y="29648"/>
                  </a:cubicBezTo>
                  <a:cubicBezTo>
                    <a:pt x="119411" y="29244"/>
                    <a:pt x="119583" y="28896"/>
                    <a:pt x="119759" y="28548"/>
                  </a:cubicBezTo>
                  <a:lnTo>
                    <a:pt x="119583" y="28023"/>
                  </a:lnTo>
                  <a:close/>
                  <a:moveTo>
                    <a:pt x="118654" y="30056"/>
                  </a:moveTo>
                  <a:cubicBezTo>
                    <a:pt x="118422" y="30576"/>
                    <a:pt x="118135" y="31040"/>
                    <a:pt x="117902" y="31565"/>
                  </a:cubicBezTo>
                  <a:cubicBezTo>
                    <a:pt x="117958" y="31736"/>
                    <a:pt x="117958" y="31913"/>
                    <a:pt x="118019" y="32085"/>
                  </a:cubicBezTo>
                  <a:cubicBezTo>
                    <a:pt x="118251" y="31620"/>
                    <a:pt x="118483" y="31101"/>
                    <a:pt x="118771" y="30576"/>
                  </a:cubicBezTo>
                  <a:cubicBezTo>
                    <a:pt x="118715" y="30404"/>
                    <a:pt x="118715" y="30228"/>
                    <a:pt x="118654" y="30056"/>
                  </a:cubicBezTo>
                  <a:close/>
                  <a:moveTo>
                    <a:pt x="23729" y="0"/>
                  </a:moveTo>
                  <a:cubicBezTo>
                    <a:pt x="21641" y="0"/>
                    <a:pt x="19668" y="520"/>
                    <a:pt x="17871" y="1449"/>
                  </a:cubicBezTo>
                  <a:cubicBezTo>
                    <a:pt x="14678" y="3018"/>
                    <a:pt x="12009" y="5858"/>
                    <a:pt x="9748" y="9108"/>
                  </a:cubicBezTo>
                  <a:cubicBezTo>
                    <a:pt x="6383" y="14042"/>
                    <a:pt x="3946" y="20076"/>
                    <a:pt x="2321" y="24834"/>
                  </a:cubicBezTo>
                  <a:cubicBezTo>
                    <a:pt x="752" y="29648"/>
                    <a:pt x="0" y="33189"/>
                    <a:pt x="0" y="33189"/>
                  </a:cubicBezTo>
                  <a:lnTo>
                    <a:pt x="349" y="33245"/>
                  </a:lnTo>
                  <a:lnTo>
                    <a:pt x="349" y="33189"/>
                  </a:lnTo>
                  <a:cubicBezTo>
                    <a:pt x="581" y="32201"/>
                    <a:pt x="2377" y="23961"/>
                    <a:pt x="6207" y="16015"/>
                  </a:cubicBezTo>
                  <a:cubicBezTo>
                    <a:pt x="8124" y="12009"/>
                    <a:pt x="10500" y="8063"/>
                    <a:pt x="13401" y="5162"/>
                  </a:cubicBezTo>
                  <a:cubicBezTo>
                    <a:pt x="14854" y="3714"/>
                    <a:pt x="16479" y="2493"/>
                    <a:pt x="18159" y="1681"/>
                  </a:cubicBezTo>
                  <a:cubicBezTo>
                    <a:pt x="19900" y="813"/>
                    <a:pt x="21757" y="349"/>
                    <a:pt x="23729" y="349"/>
                  </a:cubicBezTo>
                  <a:lnTo>
                    <a:pt x="24658" y="349"/>
                  </a:lnTo>
                  <a:cubicBezTo>
                    <a:pt x="29996" y="752"/>
                    <a:pt x="34234" y="2377"/>
                    <a:pt x="37655" y="4990"/>
                  </a:cubicBezTo>
                  <a:cubicBezTo>
                    <a:pt x="40616" y="7251"/>
                    <a:pt x="42937" y="10268"/>
                    <a:pt x="44850" y="13749"/>
                  </a:cubicBezTo>
                  <a:cubicBezTo>
                    <a:pt x="48043" y="19900"/>
                    <a:pt x="49840" y="27559"/>
                    <a:pt x="51000" y="35682"/>
                  </a:cubicBezTo>
                  <a:cubicBezTo>
                    <a:pt x="51116" y="35742"/>
                    <a:pt x="51232" y="35798"/>
                    <a:pt x="51348" y="35798"/>
                  </a:cubicBezTo>
                  <a:cubicBezTo>
                    <a:pt x="50188" y="27443"/>
                    <a:pt x="48331" y="19496"/>
                    <a:pt x="44910" y="13285"/>
                  </a:cubicBezTo>
                  <a:cubicBezTo>
                    <a:pt x="42877" y="9572"/>
                    <a:pt x="40324" y="6439"/>
                    <a:pt x="37019" y="4118"/>
                  </a:cubicBezTo>
                  <a:cubicBezTo>
                    <a:pt x="33709" y="1857"/>
                    <a:pt x="29648" y="404"/>
                    <a:pt x="24718" y="56"/>
                  </a:cubicBezTo>
                  <a:cubicBezTo>
                    <a:pt x="24370" y="0"/>
                    <a:pt x="24078" y="0"/>
                    <a:pt x="23729" y="0"/>
                  </a:cubicBezTo>
                  <a:close/>
                  <a:moveTo>
                    <a:pt x="51060" y="36090"/>
                  </a:moveTo>
                  <a:lnTo>
                    <a:pt x="51060" y="36262"/>
                  </a:lnTo>
                  <a:cubicBezTo>
                    <a:pt x="51176" y="36262"/>
                    <a:pt x="51292" y="36323"/>
                    <a:pt x="51409" y="36323"/>
                  </a:cubicBezTo>
                  <a:lnTo>
                    <a:pt x="51409" y="36206"/>
                  </a:lnTo>
                  <a:cubicBezTo>
                    <a:pt x="51292" y="36146"/>
                    <a:pt x="51176" y="36090"/>
                    <a:pt x="51060" y="36090"/>
                  </a:cubicBezTo>
                  <a:close/>
                  <a:moveTo>
                    <a:pt x="51116" y="36610"/>
                  </a:moveTo>
                  <a:cubicBezTo>
                    <a:pt x="51176" y="36842"/>
                    <a:pt x="51176" y="37135"/>
                    <a:pt x="51232" y="37367"/>
                  </a:cubicBezTo>
                  <a:lnTo>
                    <a:pt x="51580" y="37367"/>
                  </a:lnTo>
                  <a:cubicBezTo>
                    <a:pt x="51525" y="37135"/>
                    <a:pt x="51525" y="36903"/>
                    <a:pt x="51464" y="36671"/>
                  </a:cubicBezTo>
                  <a:cubicBezTo>
                    <a:pt x="51348" y="36671"/>
                    <a:pt x="51232" y="36610"/>
                    <a:pt x="51116" y="36610"/>
                  </a:cubicBezTo>
                  <a:close/>
                  <a:moveTo>
                    <a:pt x="51580" y="37655"/>
                  </a:moveTo>
                  <a:cubicBezTo>
                    <a:pt x="51464" y="37655"/>
                    <a:pt x="51409" y="37715"/>
                    <a:pt x="51292" y="37715"/>
                  </a:cubicBezTo>
                  <a:cubicBezTo>
                    <a:pt x="51348" y="38119"/>
                    <a:pt x="51409" y="38583"/>
                    <a:pt x="51409" y="38992"/>
                  </a:cubicBezTo>
                  <a:cubicBezTo>
                    <a:pt x="51525" y="38992"/>
                    <a:pt x="51641" y="38931"/>
                    <a:pt x="51757" y="38876"/>
                  </a:cubicBezTo>
                  <a:lnTo>
                    <a:pt x="51580" y="37655"/>
                  </a:lnTo>
                  <a:close/>
                  <a:moveTo>
                    <a:pt x="51812" y="39224"/>
                  </a:moveTo>
                  <a:cubicBezTo>
                    <a:pt x="51696" y="39279"/>
                    <a:pt x="51580" y="39279"/>
                    <a:pt x="51464" y="39340"/>
                  </a:cubicBezTo>
                  <a:cubicBezTo>
                    <a:pt x="51525" y="39920"/>
                    <a:pt x="51580" y="40556"/>
                    <a:pt x="51696" y="41136"/>
                  </a:cubicBezTo>
                  <a:cubicBezTo>
                    <a:pt x="51757" y="41080"/>
                    <a:pt x="51873" y="41020"/>
                    <a:pt x="51989" y="40964"/>
                  </a:cubicBezTo>
                  <a:cubicBezTo>
                    <a:pt x="51989" y="40788"/>
                    <a:pt x="51928" y="40672"/>
                    <a:pt x="51928" y="40500"/>
                  </a:cubicBezTo>
                  <a:cubicBezTo>
                    <a:pt x="51873" y="40092"/>
                    <a:pt x="51812" y="39627"/>
                    <a:pt x="51812" y="39224"/>
                  </a:cubicBezTo>
                  <a:close/>
                  <a:moveTo>
                    <a:pt x="52044" y="41312"/>
                  </a:moveTo>
                  <a:lnTo>
                    <a:pt x="51696" y="41484"/>
                  </a:lnTo>
                  <a:cubicBezTo>
                    <a:pt x="51812" y="42297"/>
                    <a:pt x="51873" y="43169"/>
                    <a:pt x="51989" y="43981"/>
                  </a:cubicBezTo>
                  <a:cubicBezTo>
                    <a:pt x="52044" y="43865"/>
                    <a:pt x="52160" y="43749"/>
                    <a:pt x="52277" y="43689"/>
                  </a:cubicBezTo>
                  <a:cubicBezTo>
                    <a:pt x="52160" y="42877"/>
                    <a:pt x="52105" y="42064"/>
                    <a:pt x="52044" y="41312"/>
                  </a:cubicBezTo>
                  <a:close/>
                  <a:moveTo>
                    <a:pt x="117670" y="32085"/>
                  </a:moveTo>
                  <a:cubicBezTo>
                    <a:pt x="116394" y="34522"/>
                    <a:pt x="115057" y="36787"/>
                    <a:pt x="113665" y="38815"/>
                  </a:cubicBezTo>
                  <a:cubicBezTo>
                    <a:pt x="113084" y="39572"/>
                    <a:pt x="112564" y="40324"/>
                    <a:pt x="111984" y="41020"/>
                  </a:cubicBezTo>
                  <a:cubicBezTo>
                    <a:pt x="110360" y="42993"/>
                    <a:pt x="108619" y="44446"/>
                    <a:pt x="106878" y="45606"/>
                  </a:cubicBezTo>
                  <a:cubicBezTo>
                    <a:pt x="106818" y="45662"/>
                    <a:pt x="106818" y="45722"/>
                    <a:pt x="106762" y="45722"/>
                  </a:cubicBezTo>
                  <a:cubicBezTo>
                    <a:pt x="106702" y="45778"/>
                    <a:pt x="106646" y="45778"/>
                    <a:pt x="106646" y="45838"/>
                  </a:cubicBezTo>
                  <a:cubicBezTo>
                    <a:pt x="106354" y="46126"/>
                    <a:pt x="106122" y="46358"/>
                    <a:pt x="105834" y="46590"/>
                  </a:cubicBezTo>
                  <a:lnTo>
                    <a:pt x="105657" y="46767"/>
                  </a:lnTo>
                  <a:cubicBezTo>
                    <a:pt x="106298" y="46358"/>
                    <a:pt x="106878" y="45954"/>
                    <a:pt x="107458" y="45490"/>
                  </a:cubicBezTo>
                  <a:cubicBezTo>
                    <a:pt x="108326" y="44910"/>
                    <a:pt x="109139" y="44214"/>
                    <a:pt x="110011" y="43457"/>
                  </a:cubicBezTo>
                  <a:cubicBezTo>
                    <a:pt x="111112" y="42413"/>
                    <a:pt x="112156" y="41312"/>
                    <a:pt x="113200" y="39976"/>
                  </a:cubicBezTo>
                  <a:cubicBezTo>
                    <a:pt x="113200" y="39920"/>
                    <a:pt x="113261" y="39860"/>
                    <a:pt x="113261" y="39860"/>
                  </a:cubicBezTo>
                  <a:cubicBezTo>
                    <a:pt x="114885" y="37771"/>
                    <a:pt x="116394" y="35278"/>
                    <a:pt x="117726" y="32609"/>
                  </a:cubicBezTo>
                  <a:cubicBezTo>
                    <a:pt x="117726" y="32433"/>
                    <a:pt x="117670" y="32261"/>
                    <a:pt x="117670" y="32085"/>
                  </a:cubicBezTo>
                  <a:close/>
                  <a:moveTo>
                    <a:pt x="52277" y="44098"/>
                  </a:moveTo>
                  <a:cubicBezTo>
                    <a:pt x="52221" y="44214"/>
                    <a:pt x="52105" y="44330"/>
                    <a:pt x="51989" y="44446"/>
                  </a:cubicBezTo>
                  <a:cubicBezTo>
                    <a:pt x="52105" y="45662"/>
                    <a:pt x="52221" y="46883"/>
                    <a:pt x="52337" y="48159"/>
                  </a:cubicBezTo>
                  <a:cubicBezTo>
                    <a:pt x="52393" y="47927"/>
                    <a:pt x="52509" y="47751"/>
                    <a:pt x="52625" y="47579"/>
                  </a:cubicBezTo>
                  <a:lnTo>
                    <a:pt x="52277" y="44098"/>
                  </a:lnTo>
                  <a:close/>
                  <a:moveTo>
                    <a:pt x="102756" y="48159"/>
                  </a:moveTo>
                  <a:cubicBezTo>
                    <a:pt x="102701" y="48215"/>
                    <a:pt x="102640" y="48215"/>
                    <a:pt x="102584" y="48215"/>
                  </a:cubicBezTo>
                  <a:lnTo>
                    <a:pt x="102584" y="48275"/>
                  </a:lnTo>
                  <a:cubicBezTo>
                    <a:pt x="102640" y="48275"/>
                    <a:pt x="102701" y="48215"/>
                    <a:pt x="102756" y="48215"/>
                  </a:cubicBezTo>
                  <a:lnTo>
                    <a:pt x="102756" y="48159"/>
                  </a:lnTo>
                  <a:close/>
                  <a:moveTo>
                    <a:pt x="102468" y="48679"/>
                  </a:moveTo>
                  <a:cubicBezTo>
                    <a:pt x="102408" y="48679"/>
                    <a:pt x="102352" y="48739"/>
                    <a:pt x="102292" y="48739"/>
                  </a:cubicBezTo>
                  <a:lnTo>
                    <a:pt x="102292" y="48795"/>
                  </a:lnTo>
                  <a:cubicBezTo>
                    <a:pt x="102352" y="48739"/>
                    <a:pt x="102408" y="48739"/>
                    <a:pt x="102468" y="48679"/>
                  </a:cubicBezTo>
                  <a:close/>
                  <a:moveTo>
                    <a:pt x="101828" y="48911"/>
                  </a:moveTo>
                  <a:cubicBezTo>
                    <a:pt x="101772" y="48971"/>
                    <a:pt x="101712" y="48971"/>
                    <a:pt x="101596" y="49027"/>
                  </a:cubicBezTo>
                  <a:cubicBezTo>
                    <a:pt x="101596" y="49027"/>
                    <a:pt x="101540" y="49087"/>
                    <a:pt x="101540" y="49143"/>
                  </a:cubicBezTo>
                  <a:cubicBezTo>
                    <a:pt x="101596" y="49143"/>
                    <a:pt x="101656" y="49087"/>
                    <a:pt x="101772" y="49087"/>
                  </a:cubicBezTo>
                  <a:cubicBezTo>
                    <a:pt x="101772" y="49027"/>
                    <a:pt x="101828" y="48971"/>
                    <a:pt x="101828" y="48911"/>
                  </a:cubicBezTo>
                  <a:close/>
                  <a:moveTo>
                    <a:pt x="101192" y="49143"/>
                  </a:moveTo>
                  <a:cubicBezTo>
                    <a:pt x="101076" y="49143"/>
                    <a:pt x="101016" y="49204"/>
                    <a:pt x="100900" y="49204"/>
                  </a:cubicBezTo>
                  <a:cubicBezTo>
                    <a:pt x="100844" y="49259"/>
                    <a:pt x="100844" y="49375"/>
                    <a:pt x="100783" y="49436"/>
                  </a:cubicBezTo>
                  <a:cubicBezTo>
                    <a:pt x="100900" y="49375"/>
                    <a:pt x="100960" y="49375"/>
                    <a:pt x="101076" y="49320"/>
                  </a:cubicBezTo>
                  <a:cubicBezTo>
                    <a:pt x="101132" y="49259"/>
                    <a:pt x="101132" y="49204"/>
                    <a:pt x="101192" y="49143"/>
                  </a:cubicBezTo>
                  <a:close/>
                  <a:moveTo>
                    <a:pt x="100435" y="49436"/>
                  </a:moveTo>
                  <a:lnTo>
                    <a:pt x="100435" y="49436"/>
                  </a:lnTo>
                  <a:cubicBezTo>
                    <a:pt x="100319" y="49491"/>
                    <a:pt x="100264" y="49552"/>
                    <a:pt x="100148" y="49607"/>
                  </a:cubicBezTo>
                  <a:cubicBezTo>
                    <a:pt x="100203" y="49607"/>
                    <a:pt x="100319" y="49552"/>
                    <a:pt x="100380" y="49552"/>
                  </a:cubicBezTo>
                  <a:cubicBezTo>
                    <a:pt x="100380" y="49491"/>
                    <a:pt x="100380" y="49491"/>
                    <a:pt x="100435" y="49436"/>
                  </a:cubicBezTo>
                  <a:close/>
                  <a:moveTo>
                    <a:pt x="100203" y="49955"/>
                  </a:moveTo>
                  <a:cubicBezTo>
                    <a:pt x="100185" y="49955"/>
                    <a:pt x="100173" y="49955"/>
                    <a:pt x="100165" y="49958"/>
                  </a:cubicBezTo>
                  <a:lnTo>
                    <a:pt x="100165" y="49958"/>
                  </a:lnTo>
                  <a:cubicBezTo>
                    <a:pt x="100178" y="49956"/>
                    <a:pt x="100190" y="49955"/>
                    <a:pt x="100203" y="49955"/>
                  </a:cubicBezTo>
                  <a:close/>
                  <a:moveTo>
                    <a:pt x="100165" y="49958"/>
                  </a:moveTo>
                  <a:lnTo>
                    <a:pt x="100165" y="49958"/>
                  </a:lnTo>
                  <a:cubicBezTo>
                    <a:pt x="100062" y="49968"/>
                    <a:pt x="99958" y="50016"/>
                    <a:pt x="99855" y="50016"/>
                  </a:cubicBezTo>
                  <a:cubicBezTo>
                    <a:pt x="99855" y="50072"/>
                    <a:pt x="99855" y="50132"/>
                    <a:pt x="99799" y="50188"/>
                  </a:cubicBezTo>
                  <a:lnTo>
                    <a:pt x="100148" y="50016"/>
                  </a:lnTo>
                  <a:cubicBezTo>
                    <a:pt x="100148" y="49975"/>
                    <a:pt x="100148" y="49962"/>
                    <a:pt x="100165" y="49958"/>
                  </a:cubicBezTo>
                  <a:close/>
                  <a:moveTo>
                    <a:pt x="99507" y="50072"/>
                  </a:moveTo>
                  <a:lnTo>
                    <a:pt x="99507" y="50072"/>
                  </a:lnTo>
                  <a:cubicBezTo>
                    <a:pt x="99391" y="50132"/>
                    <a:pt x="99335" y="50132"/>
                    <a:pt x="99219" y="50132"/>
                  </a:cubicBezTo>
                  <a:cubicBezTo>
                    <a:pt x="99219" y="50132"/>
                    <a:pt x="99159" y="50188"/>
                    <a:pt x="99103" y="50188"/>
                  </a:cubicBezTo>
                  <a:cubicBezTo>
                    <a:pt x="99103" y="50304"/>
                    <a:pt x="99043" y="50420"/>
                    <a:pt x="98987" y="50480"/>
                  </a:cubicBezTo>
                  <a:cubicBezTo>
                    <a:pt x="99103" y="50480"/>
                    <a:pt x="99219" y="50420"/>
                    <a:pt x="99335" y="50420"/>
                  </a:cubicBezTo>
                  <a:lnTo>
                    <a:pt x="99507" y="50072"/>
                  </a:lnTo>
                  <a:close/>
                  <a:moveTo>
                    <a:pt x="98639" y="50480"/>
                  </a:moveTo>
                  <a:cubicBezTo>
                    <a:pt x="98579" y="50536"/>
                    <a:pt x="98523" y="50536"/>
                    <a:pt x="98463" y="50596"/>
                  </a:cubicBezTo>
                  <a:lnTo>
                    <a:pt x="98579" y="50596"/>
                  </a:lnTo>
                  <a:cubicBezTo>
                    <a:pt x="98639" y="50536"/>
                    <a:pt x="98639" y="50480"/>
                    <a:pt x="98639" y="50480"/>
                  </a:cubicBezTo>
                  <a:close/>
                  <a:moveTo>
                    <a:pt x="98114" y="50944"/>
                  </a:moveTo>
                  <a:cubicBezTo>
                    <a:pt x="98059" y="51060"/>
                    <a:pt x="97998" y="51176"/>
                    <a:pt x="97998" y="51232"/>
                  </a:cubicBezTo>
                  <a:cubicBezTo>
                    <a:pt x="98114" y="51176"/>
                    <a:pt x="98291" y="51060"/>
                    <a:pt x="98407" y="51000"/>
                  </a:cubicBezTo>
                  <a:lnTo>
                    <a:pt x="98463" y="50944"/>
                  </a:lnTo>
                  <a:close/>
                  <a:moveTo>
                    <a:pt x="97711" y="51000"/>
                  </a:moveTo>
                  <a:cubicBezTo>
                    <a:pt x="97534" y="51116"/>
                    <a:pt x="97418" y="51232"/>
                    <a:pt x="97246" y="51348"/>
                  </a:cubicBezTo>
                  <a:cubicBezTo>
                    <a:pt x="97246" y="51348"/>
                    <a:pt x="97186" y="51408"/>
                    <a:pt x="97186" y="51464"/>
                  </a:cubicBezTo>
                  <a:lnTo>
                    <a:pt x="97534" y="51464"/>
                  </a:lnTo>
                  <a:cubicBezTo>
                    <a:pt x="97595" y="51292"/>
                    <a:pt x="97650" y="51176"/>
                    <a:pt x="97711" y="51000"/>
                  </a:cubicBezTo>
                  <a:close/>
                  <a:moveTo>
                    <a:pt x="95738" y="52276"/>
                  </a:moveTo>
                  <a:cubicBezTo>
                    <a:pt x="95677" y="52337"/>
                    <a:pt x="95622" y="52392"/>
                    <a:pt x="95561" y="52392"/>
                  </a:cubicBezTo>
                  <a:lnTo>
                    <a:pt x="95677" y="52392"/>
                  </a:lnTo>
                  <a:cubicBezTo>
                    <a:pt x="95677" y="52392"/>
                    <a:pt x="95738" y="52337"/>
                    <a:pt x="95738" y="52276"/>
                  </a:cubicBezTo>
                  <a:close/>
                  <a:moveTo>
                    <a:pt x="96374" y="51873"/>
                  </a:moveTo>
                  <a:cubicBezTo>
                    <a:pt x="96318" y="51928"/>
                    <a:pt x="96258" y="51928"/>
                    <a:pt x="96202" y="51989"/>
                  </a:cubicBezTo>
                  <a:cubicBezTo>
                    <a:pt x="96142" y="52105"/>
                    <a:pt x="96086" y="52276"/>
                    <a:pt x="96026" y="52392"/>
                  </a:cubicBezTo>
                  <a:lnTo>
                    <a:pt x="96202" y="52392"/>
                  </a:lnTo>
                  <a:cubicBezTo>
                    <a:pt x="96318" y="52337"/>
                    <a:pt x="96434" y="52221"/>
                    <a:pt x="96550" y="52160"/>
                  </a:cubicBezTo>
                  <a:cubicBezTo>
                    <a:pt x="96606" y="52044"/>
                    <a:pt x="96606" y="51928"/>
                    <a:pt x="96666" y="51873"/>
                  </a:cubicBezTo>
                  <a:close/>
                  <a:moveTo>
                    <a:pt x="95097" y="52741"/>
                  </a:moveTo>
                  <a:cubicBezTo>
                    <a:pt x="94809" y="52917"/>
                    <a:pt x="94517" y="53149"/>
                    <a:pt x="94285" y="53321"/>
                  </a:cubicBezTo>
                  <a:lnTo>
                    <a:pt x="94809" y="53321"/>
                  </a:lnTo>
                  <a:cubicBezTo>
                    <a:pt x="95042" y="53149"/>
                    <a:pt x="95274" y="53033"/>
                    <a:pt x="95506" y="52857"/>
                  </a:cubicBezTo>
                  <a:cubicBezTo>
                    <a:pt x="95506" y="52801"/>
                    <a:pt x="95561" y="52801"/>
                    <a:pt x="95561" y="52741"/>
                  </a:cubicBezTo>
                  <a:close/>
                  <a:moveTo>
                    <a:pt x="93881" y="53613"/>
                  </a:moveTo>
                  <a:cubicBezTo>
                    <a:pt x="93589" y="53845"/>
                    <a:pt x="93357" y="54017"/>
                    <a:pt x="93069" y="54249"/>
                  </a:cubicBezTo>
                  <a:cubicBezTo>
                    <a:pt x="93241" y="54249"/>
                    <a:pt x="93417" y="54309"/>
                    <a:pt x="93533" y="54309"/>
                  </a:cubicBezTo>
                  <a:cubicBezTo>
                    <a:pt x="93821" y="54077"/>
                    <a:pt x="94113" y="53845"/>
                    <a:pt x="94401" y="53669"/>
                  </a:cubicBezTo>
                  <a:cubicBezTo>
                    <a:pt x="94229" y="53669"/>
                    <a:pt x="94053" y="53669"/>
                    <a:pt x="93881" y="53613"/>
                  </a:cubicBezTo>
                  <a:close/>
                  <a:moveTo>
                    <a:pt x="92721" y="54542"/>
                  </a:moveTo>
                  <a:cubicBezTo>
                    <a:pt x="92428" y="54774"/>
                    <a:pt x="92196" y="55006"/>
                    <a:pt x="91908" y="55238"/>
                  </a:cubicBezTo>
                  <a:lnTo>
                    <a:pt x="92373" y="55238"/>
                  </a:lnTo>
                  <a:cubicBezTo>
                    <a:pt x="92660" y="55061"/>
                    <a:pt x="92892" y="54829"/>
                    <a:pt x="93185" y="54597"/>
                  </a:cubicBezTo>
                  <a:cubicBezTo>
                    <a:pt x="93008" y="54597"/>
                    <a:pt x="92892" y="54542"/>
                    <a:pt x="92721" y="54542"/>
                  </a:cubicBezTo>
                  <a:close/>
                  <a:moveTo>
                    <a:pt x="91616" y="55526"/>
                  </a:moveTo>
                  <a:cubicBezTo>
                    <a:pt x="91384" y="55758"/>
                    <a:pt x="91096" y="55990"/>
                    <a:pt x="90864" y="56222"/>
                  </a:cubicBezTo>
                  <a:cubicBezTo>
                    <a:pt x="90980" y="56222"/>
                    <a:pt x="91152" y="56222"/>
                    <a:pt x="91268" y="56282"/>
                  </a:cubicBezTo>
                  <a:cubicBezTo>
                    <a:pt x="91560" y="56050"/>
                    <a:pt x="91792" y="55818"/>
                    <a:pt x="92024" y="55586"/>
                  </a:cubicBezTo>
                  <a:cubicBezTo>
                    <a:pt x="91908" y="55526"/>
                    <a:pt x="91732" y="55526"/>
                    <a:pt x="91616" y="55526"/>
                  </a:cubicBezTo>
                  <a:close/>
                  <a:moveTo>
                    <a:pt x="52685" y="48215"/>
                  </a:moveTo>
                  <a:cubicBezTo>
                    <a:pt x="52569" y="48447"/>
                    <a:pt x="52453" y="48623"/>
                    <a:pt x="52393" y="48855"/>
                  </a:cubicBezTo>
                  <a:cubicBezTo>
                    <a:pt x="52625" y="51464"/>
                    <a:pt x="52801" y="54017"/>
                    <a:pt x="52973" y="56570"/>
                  </a:cubicBezTo>
                  <a:cubicBezTo>
                    <a:pt x="53033" y="55934"/>
                    <a:pt x="53089" y="55294"/>
                    <a:pt x="53149" y="54713"/>
                  </a:cubicBezTo>
                  <a:cubicBezTo>
                    <a:pt x="53033" y="52569"/>
                    <a:pt x="52857" y="50364"/>
                    <a:pt x="52685" y="48215"/>
                  </a:cubicBezTo>
                  <a:close/>
                  <a:moveTo>
                    <a:pt x="90571" y="56514"/>
                  </a:moveTo>
                  <a:lnTo>
                    <a:pt x="89875" y="57211"/>
                  </a:lnTo>
                  <a:cubicBezTo>
                    <a:pt x="89991" y="57266"/>
                    <a:pt x="90107" y="57266"/>
                    <a:pt x="90223" y="57327"/>
                  </a:cubicBezTo>
                  <a:lnTo>
                    <a:pt x="90980" y="56570"/>
                  </a:lnTo>
                  <a:cubicBezTo>
                    <a:pt x="90864" y="56514"/>
                    <a:pt x="90688" y="56514"/>
                    <a:pt x="90571" y="56514"/>
                  </a:cubicBezTo>
                  <a:close/>
                  <a:moveTo>
                    <a:pt x="89587" y="57498"/>
                  </a:moveTo>
                  <a:cubicBezTo>
                    <a:pt x="89355" y="57791"/>
                    <a:pt x="89123" y="58023"/>
                    <a:pt x="88891" y="58311"/>
                  </a:cubicBezTo>
                  <a:cubicBezTo>
                    <a:pt x="89007" y="58311"/>
                    <a:pt x="89123" y="58311"/>
                    <a:pt x="89295" y="58371"/>
                  </a:cubicBezTo>
                  <a:cubicBezTo>
                    <a:pt x="89527" y="58079"/>
                    <a:pt x="89759" y="57847"/>
                    <a:pt x="89991" y="57614"/>
                  </a:cubicBezTo>
                  <a:cubicBezTo>
                    <a:pt x="89820" y="57559"/>
                    <a:pt x="89703" y="57559"/>
                    <a:pt x="89587" y="57498"/>
                  </a:cubicBezTo>
                  <a:close/>
                  <a:moveTo>
                    <a:pt x="135773" y="2841"/>
                  </a:moveTo>
                  <a:cubicBezTo>
                    <a:pt x="135657" y="2841"/>
                    <a:pt x="135481" y="2841"/>
                    <a:pt x="135365" y="2902"/>
                  </a:cubicBezTo>
                  <a:lnTo>
                    <a:pt x="135309" y="2902"/>
                  </a:lnTo>
                  <a:cubicBezTo>
                    <a:pt x="135133" y="2902"/>
                    <a:pt x="134961" y="2957"/>
                    <a:pt x="134845" y="2957"/>
                  </a:cubicBezTo>
                  <a:lnTo>
                    <a:pt x="134785" y="2957"/>
                  </a:lnTo>
                  <a:cubicBezTo>
                    <a:pt x="134669" y="3018"/>
                    <a:pt x="134553" y="3073"/>
                    <a:pt x="134381" y="3073"/>
                  </a:cubicBezTo>
                  <a:lnTo>
                    <a:pt x="134381" y="3134"/>
                  </a:lnTo>
                  <a:cubicBezTo>
                    <a:pt x="134265" y="3134"/>
                    <a:pt x="134149" y="3189"/>
                    <a:pt x="134033" y="3189"/>
                  </a:cubicBezTo>
                  <a:cubicBezTo>
                    <a:pt x="133569" y="3421"/>
                    <a:pt x="133044" y="3654"/>
                    <a:pt x="132580" y="4002"/>
                  </a:cubicBezTo>
                  <a:cubicBezTo>
                    <a:pt x="132232" y="4294"/>
                    <a:pt x="131828" y="4582"/>
                    <a:pt x="131480" y="4930"/>
                  </a:cubicBezTo>
                  <a:lnTo>
                    <a:pt x="131419" y="4990"/>
                  </a:lnTo>
                  <a:cubicBezTo>
                    <a:pt x="131884" y="4698"/>
                    <a:pt x="132348" y="4410"/>
                    <a:pt x="132872" y="4234"/>
                  </a:cubicBezTo>
                  <a:cubicBezTo>
                    <a:pt x="132988" y="4118"/>
                    <a:pt x="133160" y="4002"/>
                    <a:pt x="133392" y="3886"/>
                  </a:cubicBezTo>
                  <a:cubicBezTo>
                    <a:pt x="133569" y="3770"/>
                    <a:pt x="133740" y="3714"/>
                    <a:pt x="133917" y="3598"/>
                  </a:cubicBezTo>
                  <a:cubicBezTo>
                    <a:pt x="134088" y="3538"/>
                    <a:pt x="134321" y="3482"/>
                    <a:pt x="134497" y="3421"/>
                  </a:cubicBezTo>
                  <a:lnTo>
                    <a:pt x="134553" y="3421"/>
                  </a:lnTo>
                  <a:cubicBezTo>
                    <a:pt x="134669" y="3366"/>
                    <a:pt x="134845" y="3305"/>
                    <a:pt x="135017" y="3305"/>
                  </a:cubicBezTo>
                  <a:cubicBezTo>
                    <a:pt x="135017" y="3250"/>
                    <a:pt x="135077" y="3250"/>
                    <a:pt x="135077" y="3250"/>
                  </a:cubicBezTo>
                  <a:cubicBezTo>
                    <a:pt x="135249" y="3250"/>
                    <a:pt x="135365" y="3189"/>
                    <a:pt x="135541" y="3189"/>
                  </a:cubicBezTo>
                  <a:lnTo>
                    <a:pt x="136586" y="3189"/>
                  </a:lnTo>
                  <a:cubicBezTo>
                    <a:pt x="136702" y="3250"/>
                    <a:pt x="136818" y="3250"/>
                    <a:pt x="136934" y="3305"/>
                  </a:cubicBezTo>
                  <a:lnTo>
                    <a:pt x="136990" y="3305"/>
                  </a:lnTo>
                  <a:cubicBezTo>
                    <a:pt x="137106" y="3305"/>
                    <a:pt x="137222" y="3366"/>
                    <a:pt x="137338" y="3421"/>
                  </a:cubicBezTo>
                  <a:cubicBezTo>
                    <a:pt x="137454" y="3421"/>
                    <a:pt x="137570" y="3482"/>
                    <a:pt x="137686" y="3538"/>
                  </a:cubicBezTo>
                  <a:cubicBezTo>
                    <a:pt x="138614" y="4002"/>
                    <a:pt x="139427" y="4930"/>
                    <a:pt x="140067" y="6151"/>
                  </a:cubicBezTo>
                  <a:cubicBezTo>
                    <a:pt x="141228" y="8356"/>
                    <a:pt x="142040" y="11605"/>
                    <a:pt x="142676" y="15434"/>
                  </a:cubicBezTo>
                  <a:cubicBezTo>
                    <a:pt x="143720" y="21237"/>
                    <a:pt x="144417" y="28371"/>
                    <a:pt x="145753" y="35218"/>
                  </a:cubicBezTo>
                  <a:cubicBezTo>
                    <a:pt x="147086" y="42064"/>
                    <a:pt x="149058" y="48623"/>
                    <a:pt x="152540" y="53381"/>
                  </a:cubicBezTo>
                  <a:cubicBezTo>
                    <a:pt x="153993" y="55354"/>
                    <a:pt x="155269" y="56686"/>
                    <a:pt x="156430" y="57498"/>
                  </a:cubicBezTo>
                  <a:cubicBezTo>
                    <a:pt x="156949" y="57907"/>
                    <a:pt x="157474" y="58195"/>
                    <a:pt x="157994" y="58427"/>
                  </a:cubicBezTo>
                  <a:cubicBezTo>
                    <a:pt x="158458" y="58603"/>
                    <a:pt x="158922" y="58719"/>
                    <a:pt x="159386" y="58719"/>
                  </a:cubicBezTo>
                  <a:cubicBezTo>
                    <a:pt x="159563" y="58719"/>
                    <a:pt x="159735" y="58659"/>
                    <a:pt x="159911" y="58659"/>
                  </a:cubicBezTo>
                  <a:lnTo>
                    <a:pt x="159911" y="58311"/>
                  </a:lnTo>
                  <a:cubicBezTo>
                    <a:pt x="159735" y="58371"/>
                    <a:pt x="159563" y="58371"/>
                    <a:pt x="159386" y="58371"/>
                  </a:cubicBezTo>
                  <a:cubicBezTo>
                    <a:pt x="158983" y="58371"/>
                    <a:pt x="158574" y="58311"/>
                    <a:pt x="158110" y="58079"/>
                  </a:cubicBezTo>
                  <a:cubicBezTo>
                    <a:pt x="157414" y="57847"/>
                    <a:pt x="156662" y="57327"/>
                    <a:pt x="155733" y="56514"/>
                  </a:cubicBezTo>
                  <a:cubicBezTo>
                    <a:pt x="154861" y="55758"/>
                    <a:pt x="153877" y="54658"/>
                    <a:pt x="152832" y="53149"/>
                  </a:cubicBezTo>
                  <a:cubicBezTo>
                    <a:pt x="149987" y="49375"/>
                    <a:pt x="148190" y="44330"/>
                    <a:pt x="146914" y="38931"/>
                  </a:cubicBezTo>
                  <a:cubicBezTo>
                    <a:pt x="144941" y="30808"/>
                    <a:pt x="144184" y="21817"/>
                    <a:pt x="142908" y="14854"/>
                  </a:cubicBezTo>
                  <a:cubicBezTo>
                    <a:pt x="142328" y="11373"/>
                    <a:pt x="141576" y="8411"/>
                    <a:pt x="140471" y="6267"/>
                  </a:cubicBezTo>
                  <a:cubicBezTo>
                    <a:pt x="139951" y="5222"/>
                    <a:pt x="139371" y="4350"/>
                    <a:pt x="138614" y="3770"/>
                  </a:cubicBezTo>
                  <a:cubicBezTo>
                    <a:pt x="138266" y="3482"/>
                    <a:pt x="137918" y="3250"/>
                    <a:pt x="137514" y="3134"/>
                  </a:cubicBezTo>
                  <a:cubicBezTo>
                    <a:pt x="137398" y="3073"/>
                    <a:pt x="137282" y="3018"/>
                    <a:pt x="137166" y="3018"/>
                  </a:cubicBezTo>
                  <a:cubicBezTo>
                    <a:pt x="137166" y="3018"/>
                    <a:pt x="137106" y="3018"/>
                    <a:pt x="137106" y="2957"/>
                  </a:cubicBezTo>
                  <a:cubicBezTo>
                    <a:pt x="136990" y="2957"/>
                    <a:pt x="136874" y="2902"/>
                    <a:pt x="136758" y="2902"/>
                  </a:cubicBezTo>
                  <a:lnTo>
                    <a:pt x="136702" y="2902"/>
                  </a:lnTo>
                  <a:cubicBezTo>
                    <a:pt x="136586" y="2902"/>
                    <a:pt x="136470" y="2841"/>
                    <a:pt x="136293" y="2841"/>
                  </a:cubicBezTo>
                  <a:close/>
                  <a:moveTo>
                    <a:pt x="88659" y="58603"/>
                  </a:moveTo>
                  <a:lnTo>
                    <a:pt x="88483" y="58775"/>
                  </a:lnTo>
                  <a:cubicBezTo>
                    <a:pt x="88311" y="58951"/>
                    <a:pt x="88135" y="59183"/>
                    <a:pt x="87963" y="59415"/>
                  </a:cubicBezTo>
                  <a:cubicBezTo>
                    <a:pt x="88135" y="59415"/>
                    <a:pt x="88251" y="59415"/>
                    <a:pt x="88367" y="59471"/>
                  </a:cubicBezTo>
                  <a:cubicBezTo>
                    <a:pt x="88483" y="59299"/>
                    <a:pt x="88599" y="59123"/>
                    <a:pt x="88775" y="58951"/>
                  </a:cubicBezTo>
                  <a:cubicBezTo>
                    <a:pt x="88831" y="58891"/>
                    <a:pt x="88947" y="58775"/>
                    <a:pt x="89007" y="58659"/>
                  </a:cubicBezTo>
                  <a:cubicBezTo>
                    <a:pt x="88891" y="58659"/>
                    <a:pt x="88775" y="58603"/>
                    <a:pt x="88659" y="58603"/>
                  </a:cubicBezTo>
                  <a:close/>
                  <a:moveTo>
                    <a:pt x="87731" y="59703"/>
                  </a:moveTo>
                  <a:cubicBezTo>
                    <a:pt x="87554" y="59935"/>
                    <a:pt x="87322" y="60228"/>
                    <a:pt x="87150" y="60516"/>
                  </a:cubicBezTo>
                  <a:cubicBezTo>
                    <a:pt x="87267" y="60516"/>
                    <a:pt x="87383" y="60576"/>
                    <a:pt x="87499" y="60576"/>
                  </a:cubicBezTo>
                  <a:cubicBezTo>
                    <a:pt x="87670" y="60283"/>
                    <a:pt x="87902" y="60051"/>
                    <a:pt x="88135" y="59764"/>
                  </a:cubicBezTo>
                  <a:cubicBezTo>
                    <a:pt x="88018" y="59703"/>
                    <a:pt x="87902" y="59703"/>
                    <a:pt x="87731" y="59703"/>
                  </a:cubicBezTo>
                  <a:close/>
                  <a:moveTo>
                    <a:pt x="86918" y="60808"/>
                  </a:moveTo>
                  <a:cubicBezTo>
                    <a:pt x="86742" y="61096"/>
                    <a:pt x="86510" y="61388"/>
                    <a:pt x="86338" y="61676"/>
                  </a:cubicBezTo>
                  <a:cubicBezTo>
                    <a:pt x="86454" y="61676"/>
                    <a:pt x="86570" y="61736"/>
                    <a:pt x="86686" y="61736"/>
                  </a:cubicBezTo>
                  <a:cubicBezTo>
                    <a:pt x="86858" y="61444"/>
                    <a:pt x="87090" y="61156"/>
                    <a:pt x="87267" y="60864"/>
                  </a:cubicBezTo>
                  <a:cubicBezTo>
                    <a:pt x="87150" y="60864"/>
                    <a:pt x="87034" y="60864"/>
                    <a:pt x="86918" y="60808"/>
                  </a:cubicBezTo>
                  <a:close/>
                  <a:moveTo>
                    <a:pt x="86106" y="61968"/>
                  </a:moveTo>
                  <a:cubicBezTo>
                    <a:pt x="85930" y="62256"/>
                    <a:pt x="85758" y="62604"/>
                    <a:pt x="85582" y="62897"/>
                  </a:cubicBezTo>
                  <a:cubicBezTo>
                    <a:pt x="85698" y="62897"/>
                    <a:pt x="85814" y="62953"/>
                    <a:pt x="85930" y="62953"/>
                  </a:cubicBezTo>
                  <a:cubicBezTo>
                    <a:pt x="86106" y="62665"/>
                    <a:pt x="86278" y="62317"/>
                    <a:pt x="86510" y="62024"/>
                  </a:cubicBezTo>
                  <a:cubicBezTo>
                    <a:pt x="86394" y="62024"/>
                    <a:pt x="86278" y="62024"/>
                    <a:pt x="86106" y="61968"/>
                  </a:cubicBezTo>
                  <a:close/>
                  <a:moveTo>
                    <a:pt x="53321" y="56570"/>
                  </a:moveTo>
                  <a:cubicBezTo>
                    <a:pt x="53265" y="57443"/>
                    <a:pt x="53205" y="58311"/>
                    <a:pt x="53205" y="59183"/>
                  </a:cubicBezTo>
                  <a:cubicBezTo>
                    <a:pt x="53497" y="63301"/>
                    <a:pt x="53845" y="67190"/>
                    <a:pt x="54365" y="70844"/>
                  </a:cubicBezTo>
                  <a:lnTo>
                    <a:pt x="54365" y="70788"/>
                  </a:lnTo>
                  <a:lnTo>
                    <a:pt x="54542" y="69567"/>
                  </a:lnTo>
                  <a:cubicBezTo>
                    <a:pt x="54194" y="66726"/>
                    <a:pt x="53901" y="63709"/>
                    <a:pt x="53613" y="60576"/>
                  </a:cubicBezTo>
                  <a:cubicBezTo>
                    <a:pt x="53497" y="59239"/>
                    <a:pt x="53437" y="57907"/>
                    <a:pt x="53321" y="56570"/>
                  </a:cubicBezTo>
                  <a:close/>
                  <a:moveTo>
                    <a:pt x="54713" y="70844"/>
                  </a:moveTo>
                  <a:cubicBezTo>
                    <a:pt x="54658" y="71252"/>
                    <a:pt x="54597" y="71600"/>
                    <a:pt x="54481" y="71948"/>
                  </a:cubicBezTo>
                  <a:cubicBezTo>
                    <a:pt x="54542" y="72004"/>
                    <a:pt x="54542" y="72120"/>
                    <a:pt x="54542" y="72236"/>
                  </a:cubicBezTo>
                  <a:cubicBezTo>
                    <a:pt x="54713" y="73457"/>
                    <a:pt x="54946" y="74617"/>
                    <a:pt x="55122" y="75778"/>
                  </a:cubicBezTo>
                  <a:lnTo>
                    <a:pt x="55294" y="75430"/>
                  </a:lnTo>
                  <a:cubicBezTo>
                    <a:pt x="55294" y="75369"/>
                    <a:pt x="55354" y="75253"/>
                    <a:pt x="55354" y="75198"/>
                  </a:cubicBezTo>
                  <a:cubicBezTo>
                    <a:pt x="55122" y="73805"/>
                    <a:pt x="54890" y="72352"/>
                    <a:pt x="54713" y="70844"/>
                  </a:cubicBezTo>
                  <a:close/>
                  <a:moveTo>
                    <a:pt x="55470" y="75778"/>
                  </a:moveTo>
                  <a:cubicBezTo>
                    <a:pt x="55410" y="75950"/>
                    <a:pt x="55354" y="76126"/>
                    <a:pt x="55238" y="76298"/>
                  </a:cubicBezTo>
                  <a:lnTo>
                    <a:pt x="55758" y="78735"/>
                  </a:lnTo>
                  <a:cubicBezTo>
                    <a:pt x="55874" y="78619"/>
                    <a:pt x="55990" y="78503"/>
                    <a:pt x="56050" y="78386"/>
                  </a:cubicBezTo>
                  <a:cubicBezTo>
                    <a:pt x="55818" y="77574"/>
                    <a:pt x="55642" y="76706"/>
                    <a:pt x="55470" y="75778"/>
                  </a:cubicBezTo>
                  <a:close/>
                  <a:moveTo>
                    <a:pt x="56166" y="78795"/>
                  </a:moveTo>
                  <a:cubicBezTo>
                    <a:pt x="56050" y="78911"/>
                    <a:pt x="55990" y="79027"/>
                    <a:pt x="55874" y="79143"/>
                  </a:cubicBezTo>
                  <a:cubicBezTo>
                    <a:pt x="56050" y="79779"/>
                    <a:pt x="56222" y="80359"/>
                    <a:pt x="56398" y="80939"/>
                  </a:cubicBezTo>
                  <a:cubicBezTo>
                    <a:pt x="56515" y="80884"/>
                    <a:pt x="56570" y="80823"/>
                    <a:pt x="56686" y="80768"/>
                  </a:cubicBezTo>
                  <a:cubicBezTo>
                    <a:pt x="56515" y="80127"/>
                    <a:pt x="56338" y="79491"/>
                    <a:pt x="56166" y="78795"/>
                  </a:cubicBezTo>
                  <a:close/>
                  <a:moveTo>
                    <a:pt x="56802" y="81056"/>
                  </a:moveTo>
                  <a:cubicBezTo>
                    <a:pt x="56686" y="81172"/>
                    <a:pt x="56570" y="81232"/>
                    <a:pt x="56515" y="81288"/>
                  </a:cubicBezTo>
                  <a:cubicBezTo>
                    <a:pt x="56631" y="81812"/>
                    <a:pt x="56802" y="82276"/>
                    <a:pt x="56979" y="82740"/>
                  </a:cubicBezTo>
                  <a:cubicBezTo>
                    <a:pt x="57095" y="82680"/>
                    <a:pt x="57211" y="82624"/>
                    <a:pt x="57266" y="82624"/>
                  </a:cubicBezTo>
                  <a:cubicBezTo>
                    <a:pt x="57095" y="82100"/>
                    <a:pt x="56918" y="81580"/>
                    <a:pt x="56802" y="81056"/>
                  </a:cubicBezTo>
                  <a:close/>
                  <a:moveTo>
                    <a:pt x="252455" y="39340"/>
                  </a:moveTo>
                  <a:cubicBezTo>
                    <a:pt x="248741" y="39340"/>
                    <a:pt x="245088" y="40152"/>
                    <a:pt x="241895" y="42064"/>
                  </a:cubicBezTo>
                  <a:cubicBezTo>
                    <a:pt x="238590" y="44037"/>
                    <a:pt x="235921" y="46883"/>
                    <a:pt x="233600" y="50248"/>
                  </a:cubicBezTo>
                  <a:cubicBezTo>
                    <a:pt x="229654" y="56222"/>
                    <a:pt x="226985" y="63881"/>
                    <a:pt x="225068" y="72120"/>
                  </a:cubicBezTo>
                  <a:cubicBezTo>
                    <a:pt x="224140" y="75894"/>
                    <a:pt x="223388" y="79839"/>
                    <a:pt x="222691" y="83725"/>
                  </a:cubicBezTo>
                  <a:cubicBezTo>
                    <a:pt x="222807" y="83841"/>
                    <a:pt x="222863" y="84017"/>
                    <a:pt x="222979" y="84189"/>
                  </a:cubicBezTo>
                  <a:cubicBezTo>
                    <a:pt x="223908" y="78795"/>
                    <a:pt x="225012" y="73341"/>
                    <a:pt x="226405" y="68175"/>
                  </a:cubicBezTo>
                  <a:cubicBezTo>
                    <a:pt x="227913" y="62549"/>
                    <a:pt x="229886" y="57327"/>
                    <a:pt x="232379" y="52857"/>
                  </a:cubicBezTo>
                  <a:cubicBezTo>
                    <a:pt x="234932" y="48391"/>
                    <a:pt x="238065" y="44794"/>
                    <a:pt x="242071" y="42357"/>
                  </a:cubicBezTo>
                  <a:cubicBezTo>
                    <a:pt x="245204" y="40440"/>
                    <a:pt x="248741" y="39688"/>
                    <a:pt x="252455" y="39688"/>
                  </a:cubicBezTo>
                  <a:cubicBezTo>
                    <a:pt x="258549" y="39688"/>
                    <a:pt x="264932" y="41777"/>
                    <a:pt x="270038" y="44269"/>
                  </a:cubicBezTo>
                  <a:cubicBezTo>
                    <a:pt x="272243" y="45374"/>
                    <a:pt x="274216" y="46474"/>
                    <a:pt x="275840" y="47519"/>
                  </a:cubicBezTo>
                  <a:cubicBezTo>
                    <a:pt x="277117" y="48331"/>
                    <a:pt x="278217" y="49087"/>
                    <a:pt x="278973" y="49723"/>
                  </a:cubicBezTo>
                  <a:cubicBezTo>
                    <a:pt x="279554" y="50132"/>
                    <a:pt x="279957" y="50536"/>
                    <a:pt x="280190" y="50828"/>
                  </a:cubicBezTo>
                  <a:cubicBezTo>
                    <a:pt x="279902" y="50420"/>
                    <a:pt x="279493" y="50016"/>
                    <a:pt x="278913" y="49491"/>
                  </a:cubicBezTo>
                  <a:cubicBezTo>
                    <a:pt x="278045" y="48679"/>
                    <a:pt x="276824" y="47751"/>
                    <a:pt x="275316" y="46822"/>
                  </a:cubicBezTo>
                  <a:cubicBezTo>
                    <a:pt x="275084" y="46651"/>
                    <a:pt x="274851" y="46534"/>
                    <a:pt x="274619" y="46358"/>
                  </a:cubicBezTo>
                  <a:cubicBezTo>
                    <a:pt x="271834" y="44678"/>
                    <a:pt x="268353" y="42937"/>
                    <a:pt x="264523" y="41600"/>
                  </a:cubicBezTo>
                  <a:cubicBezTo>
                    <a:pt x="260694" y="40268"/>
                    <a:pt x="256516" y="39340"/>
                    <a:pt x="252455" y="39340"/>
                  </a:cubicBezTo>
                  <a:close/>
                  <a:moveTo>
                    <a:pt x="57383" y="82912"/>
                  </a:moveTo>
                  <a:cubicBezTo>
                    <a:pt x="57327" y="82973"/>
                    <a:pt x="57211" y="83028"/>
                    <a:pt x="57095" y="83028"/>
                  </a:cubicBezTo>
                  <a:lnTo>
                    <a:pt x="57615" y="84249"/>
                  </a:lnTo>
                  <a:cubicBezTo>
                    <a:pt x="57731" y="84189"/>
                    <a:pt x="57791" y="84189"/>
                    <a:pt x="57907" y="84133"/>
                  </a:cubicBezTo>
                  <a:lnTo>
                    <a:pt x="57383" y="82912"/>
                  </a:lnTo>
                  <a:close/>
                  <a:moveTo>
                    <a:pt x="58079" y="84481"/>
                  </a:moveTo>
                  <a:cubicBezTo>
                    <a:pt x="57963" y="84481"/>
                    <a:pt x="57847" y="84537"/>
                    <a:pt x="57731" y="84537"/>
                  </a:cubicBezTo>
                  <a:cubicBezTo>
                    <a:pt x="57907" y="84885"/>
                    <a:pt x="58023" y="85233"/>
                    <a:pt x="58195" y="85526"/>
                  </a:cubicBezTo>
                  <a:cubicBezTo>
                    <a:pt x="58311" y="85526"/>
                    <a:pt x="58427" y="85526"/>
                    <a:pt x="58543" y="85465"/>
                  </a:cubicBezTo>
                  <a:cubicBezTo>
                    <a:pt x="58371" y="85177"/>
                    <a:pt x="58195" y="84829"/>
                    <a:pt x="58079" y="84481"/>
                  </a:cubicBezTo>
                  <a:close/>
                  <a:moveTo>
                    <a:pt x="58719" y="85813"/>
                  </a:moveTo>
                  <a:cubicBezTo>
                    <a:pt x="58603" y="85813"/>
                    <a:pt x="58487" y="85813"/>
                    <a:pt x="58371" y="85874"/>
                  </a:cubicBezTo>
                  <a:cubicBezTo>
                    <a:pt x="58543" y="86161"/>
                    <a:pt x="58719" y="86394"/>
                    <a:pt x="58835" y="86686"/>
                  </a:cubicBezTo>
                  <a:lnTo>
                    <a:pt x="59239" y="86686"/>
                  </a:lnTo>
                  <a:lnTo>
                    <a:pt x="58719" y="85813"/>
                  </a:lnTo>
                  <a:close/>
                  <a:moveTo>
                    <a:pt x="222631" y="84249"/>
                  </a:moveTo>
                  <a:cubicBezTo>
                    <a:pt x="222459" y="85177"/>
                    <a:pt x="222283" y="86106"/>
                    <a:pt x="222167" y="87034"/>
                  </a:cubicBezTo>
                  <a:cubicBezTo>
                    <a:pt x="222227" y="87150"/>
                    <a:pt x="222343" y="87322"/>
                    <a:pt x="222399" y="87498"/>
                  </a:cubicBezTo>
                  <a:cubicBezTo>
                    <a:pt x="222575" y="86570"/>
                    <a:pt x="222691" y="85642"/>
                    <a:pt x="222863" y="84713"/>
                  </a:cubicBezTo>
                  <a:cubicBezTo>
                    <a:pt x="222807" y="84537"/>
                    <a:pt x="222691" y="84365"/>
                    <a:pt x="222631" y="84249"/>
                  </a:cubicBezTo>
                  <a:close/>
                  <a:moveTo>
                    <a:pt x="59068" y="86974"/>
                  </a:moveTo>
                  <a:cubicBezTo>
                    <a:pt x="59184" y="87206"/>
                    <a:pt x="59355" y="87438"/>
                    <a:pt x="59532" y="87670"/>
                  </a:cubicBezTo>
                  <a:lnTo>
                    <a:pt x="59936" y="87670"/>
                  </a:lnTo>
                  <a:lnTo>
                    <a:pt x="59416" y="86974"/>
                  </a:lnTo>
                  <a:close/>
                  <a:moveTo>
                    <a:pt x="59764" y="88018"/>
                  </a:moveTo>
                  <a:cubicBezTo>
                    <a:pt x="59936" y="88195"/>
                    <a:pt x="60052" y="88366"/>
                    <a:pt x="60228" y="88543"/>
                  </a:cubicBezTo>
                  <a:cubicBezTo>
                    <a:pt x="60400" y="88598"/>
                    <a:pt x="60576" y="88598"/>
                    <a:pt x="60748" y="88659"/>
                  </a:cubicBezTo>
                  <a:cubicBezTo>
                    <a:pt x="60576" y="88427"/>
                    <a:pt x="60400" y="88250"/>
                    <a:pt x="60228" y="88018"/>
                  </a:cubicBezTo>
                  <a:close/>
                  <a:moveTo>
                    <a:pt x="60576" y="88947"/>
                  </a:moveTo>
                  <a:lnTo>
                    <a:pt x="60924" y="89295"/>
                  </a:lnTo>
                  <a:lnTo>
                    <a:pt x="61620" y="89471"/>
                  </a:lnTo>
                  <a:cubicBezTo>
                    <a:pt x="61444" y="89295"/>
                    <a:pt x="61272" y="89179"/>
                    <a:pt x="61096" y="89007"/>
                  </a:cubicBezTo>
                  <a:cubicBezTo>
                    <a:pt x="60924" y="89007"/>
                    <a:pt x="60748" y="88947"/>
                    <a:pt x="60576" y="88947"/>
                  </a:cubicBezTo>
                  <a:close/>
                  <a:moveTo>
                    <a:pt x="61676" y="89819"/>
                  </a:moveTo>
                  <a:lnTo>
                    <a:pt x="62549" y="90167"/>
                  </a:lnTo>
                  <a:cubicBezTo>
                    <a:pt x="62433" y="90107"/>
                    <a:pt x="62317" y="90051"/>
                    <a:pt x="62256" y="89991"/>
                  </a:cubicBezTo>
                  <a:cubicBezTo>
                    <a:pt x="62201" y="89991"/>
                    <a:pt x="62201" y="89935"/>
                    <a:pt x="62140" y="89935"/>
                  </a:cubicBezTo>
                  <a:cubicBezTo>
                    <a:pt x="61969" y="89875"/>
                    <a:pt x="61853" y="89875"/>
                    <a:pt x="61676" y="89819"/>
                  </a:cubicBezTo>
                  <a:close/>
                  <a:moveTo>
                    <a:pt x="222051" y="87554"/>
                  </a:moveTo>
                  <a:cubicBezTo>
                    <a:pt x="221879" y="88482"/>
                    <a:pt x="221763" y="89355"/>
                    <a:pt x="221587" y="90283"/>
                  </a:cubicBezTo>
                  <a:cubicBezTo>
                    <a:pt x="221703" y="90455"/>
                    <a:pt x="221763" y="90571"/>
                    <a:pt x="221879" y="90748"/>
                  </a:cubicBezTo>
                  <a:cubicBezTo>
                    <a:pt x="221995" y="89819"/>
                    <a:pt x="222167" y="88891"/>
                    <a:pt x="222343" y="87962"/>
                  </a:cubicBezTo>
                  <a:cubicBezTo>
                    <a:pt x="222227" y="87846"/>
                    <a:pt x="222167" y="87670"/>
                    <a:pt x="222051" y="87554"/>
                  </a:cubicBezTo>
                  <a:close/>
                  <a:moveTo>
                    <a:pt x="85349" y="63185"/>
                  </a:moveTo>
                  <a:cubicBezTo>
                    <a:pt x="84133" y="65273"/>
                    <a:pt x="83145" y="67423"/>
                    <a:pt x="82332" y="69567"/>
                  </a:cubicBezTo>
                  <a:cubicBezTo>
                    <a:pt x="81232" y="72412"/>
                    <a:pt x="80304" y="75198"/>
                    <a:pt x="79491" y="77806"/>
                  </a:cubicBezTo>
                  <a:cubicBezTo>
                    <a:pt x="78271" y="81752"/>
                    <a:pt x="77171" y="85233"/>
                    <a:pt x="75486" y="87786"/>
                  </a:cubicBezTo>
                  <a:cubicBezTo>
                    <a:pt x="75486" y="87846"/>
                    <a:pt x="75430" y="87902"/>
                    <a:pt x="75370" y="88018"/>
                  </a:cubicBezTo>
                  <a:cubicBezTo>
                    <a:pt x="75314" y="88134"/>
                    <a:pt x="75198" y="88250"/>
                    <a:pt x="75137" y="88366"/>
                  </a:cubicBezTo>
                  <a:cubicBezTo>
                    <a:pt x="74789" y="88775"/>
                    <a:pt x="74502" y="89123"/>
                    <a:pt x="74153" y="89527"/>
                  </a:cubicBezTo>
                  <a:cubicBezTo>
                    <a:pt x="74037" y="89587"/>
                    <a:pt x="73977" y="89703"/>
                    <a:pt x="73861" y="89759"/>
                  </a:cubicBezTo>
                  <a:cubicBezTo>
                    <a:pt x="73573" y="90051"/>
                    <a:pt x="73281" y="90283"/>
                    <a:pt x="72933" y="90515"/>
                  </a:cubicBezTo>
                  <a:cubicBezTo>
                    <a:pt x="72817" y="90571"/>
                    <a:pt x="72761" y="90687"/>
                    <a:pt x="72645" y="90748"/>
                  </a:cubicBezTo>
                  <a:lnTo>
                    <a:pt x="72584" y="90748"/>
                  </a:lnTo>
                  <a:cubicBezTo>
                    <a:pt x="72297" y="90919"/>
                    <a:pt x="72004" y="91096"/>
                    <a:pt x="71656" y="91212"/>
                  </a:cubicBezTo>
                  <a:cubicBezTo>
                    <a:pt x="71600" y="91267"/>
                    <a:pt x="71484" y="91267"/>
                    <a:pt x="71368" y="91328"/>
                  </a:cubicBezTo>
                  <a:cubicBezTo>
                    <a:pt x="71076" y="91444"/>
                    <a:pt x="70788" y="91560"/>
                    <a:pt x="70440" y="91616"/>
                  </a:cubicBezTo>
                  <a:cubicBezTo>
                    <a:pt x="70324" y="91616"/>
                    <a:pt x="70208" y="91676"/>
                    <a:pt x="70092" y="91676"/>
                  </a:cubicBezTo>
                  <a:cubicBezTo>
                    <a:pt x="69799" y="91732"/>
                    <a:pt x="69512" y="91792"/>
                    <a:pt x="69219" y="91792"/>
                  </a:cubicBezTo>
                  <a:cubicBezTo>
                    <a:pt x="69103" y="91792"/>
                    <a:pt x="68987" y="91848"/>
                    <a:pt x="68815" y="91848"/>
                  </a:cubicBezTo>
                  <a:lnTo>
                    <a:pt x="68003" y="91848"/>
                  </a:lnTo>
                  <a:cubicBezTo>
                    <a:pt x="67827" y="91848"/>
                    <a:pt x="67711" y="91792"/>
                    <a:pt x="67539" y="91792"/>
                  </a:cubicBezTo>
                  <a:cubicBezTo>
                    <a:pt x="67307" y="91792"/>
                    <a:pt x="67014" y="91732"/>
                    <a:pt x="66782" y="91732"/>
                  </a:cubicBezTo>
                  <a:cubicBezTo>
                    <a:pt x="66610" y="91676"/>
                    <a:pt x="66434" y="91676"/>
                    <a:pt x="66202" y="91616"/>
                  </a:cubicBezTo>
                  <a:cubicBezTo>
                    <a:pt x="66030" y="91616"/>
                    <a:pt x="65798" y="91560"/>
                    <a:pt x="65622" y="91500"/>
                  </a:cubicBezTo>
                  <a:lnTo>
                    <a:pt x="64925" y="91328"/>
                  </a:lnTo>
                  <a:cubicBezTo>
                    <a:pt x="64809" y="91267"/>
                    <a:pt x="64638" y="91267"/>
                    <a:pt x="64522" y="91212"/>
                  </a:cubicBezTo>
                  <a:cubicBezTo>
                    <a:pt x="64229" y="91096"/>
                    <a:pt x="63997" y="90980"/>
                    <a:pt x="63709" y="90864"/>
                  </a:cubicBezTo>
                  <a:cubicBezTo>
                    <a:pt x="63245" y="90748"/>
                    <a:pt x="62781" y="90632"/>
                    <a:pt x="62372" y="90455"/>
                  </a:cubicBezTo>
                  <a:lnTo>
                    <a:pt x="62372" y="90455"/>
                  </a:lnTo>
                  <a:cubicBezTo>
                    <a:pt x="63013" y="90919"/>
                    <a:pt x="63649" y="91267"/>
                    <a:pt x="64406" y="91500"/>
                  </a:cubicBezTo>
                  <a:cubicBezTo>
                    <a:pt x="64809" y="91676"/>
                    <a:pt x="65274" y="91792"/>
                    <a:pt x="65738" y="91908"/>
                  </a:cubicBezTo>
                  <a:cubicBezTo>
                    <a:pt x="65854" y="91908"/>
                    <a:pt x="66030" y="91964"/>
                    <a:pt x="66146" y="91964"/>
                  </a:cubicBezTo>
                  <a:lnTo>
                    <a:pt x="66202" y="91964"/>
                  </a:lnTo>
                  <a:cubicBezTo>
                    <a:pt x="66318" y="92024"/>
                    <a:pt x="66434" y="92024"/>
                    <a:pt x="66610" y="92024"/>
                  </a:cubicBezTo>
                  <a:cubicBezTo>
                    <a:pt x="66782" y="92080"/>
                    <a:pt x="66959" y="92080"/>
                    <a:pt x="67130" y="92080"/>
                  </a:cubicBezTo>
                  <a:cubicBezTo>
                    <a:pt x="67362" y="92140"/>
                    <a:pt x="67595" y="92140"/>
                    <a:pt x="67827" y="92140"/>
                  </a:cubicBezTo>
                  <a:cubicBezTo>
                    <a:pt x="68003" y="92140"/>
                    <a:pt x="68119" y="92140"/>
                    <a:pt x="68291" y="92196"/>
                  </a:cubicBezTo>
                  <a:lnTo>
                    <a:pt x="68407" y="92196"/>
                  </a:lnTo>
                  <a:cubicBezTo>
                    <a:pt x="68639" y="92196"/>
                    <a:pt x="68815" y="92140"/>
                    <a:pt x="69047" y="92140"/>
                  </a:cubicBezTo>
                  <a:lnTo>
                    <a:pt x="69451" y="92140"/>
                  </a:lnTo>
                  <a:cubicBezTo>
                    <a:pt x="69744" y="92080"/>
                    <a:pt x="70031" y="92024"/>
                    <a:pt x="70264" y="91964"/>
                  </a:cubicBezTo>
                  <a:cubicBezTo>
                    <a:pt x="70380" y="91964"/>
                    <a:pt x="70496" y="91964"/>
                    <a:pt x="70612" y="91908"/>
                  </a:cubicBezTo>
                  <a:cubicBezTo>
                    <a:pt x="70960" y="91848"/>
                    <a:pt x="71252" y="91732"/>
                    <a:pt x="71540" y="91616"/>
                  </a:cubicBezTo>
                  <a:cubicBezTo>
                    <a:pt x="71600" y="91616"/>
                    <a:pt x="71716" y="91560"/>
                    <a:pt x="71832" y="91500"/>
                  </a:cubicBezTo>
                  <a:cubicBezTo>
                    <a:pt x="72004" y="91444"/>
                    <a:pt x="72181" y="91384"/>
                    <a:pt x="72352" y="91267"/>
                  </a:cubicBezTo>
                  <a:cubicBezTo>
                    <a:pt x="72468" y="91212"/>
                    <a:pt x="72645" y="91096"/>
                    <a:pt x="72761" y="91035"/>
                  </a:cubicBezTo>
                  <a:cubicBezTo>
                    <a:pt x="72877" y="90980"/>
                    <a:pt x="72933" y="90919"/>
                    <a:pt x="73049" y="90864"/>
                  </a:cubicBezTo>
                  <a:cubicBezTo>
                    <a:pt x="73397" y="90632"/>
                    <a:pt x="73689" y="90399"/>
                    <a:pt x="73977" y="90107"/>
                  </a:cubicBezTo>
                  <a:cubicBezTo>
                    <a:pt x="74093" y="89991"/>
                    <a:pt x="74209" y="89935"/>
                    <a:pt x="74269" y="89875"/>
                  </a:cubicBezTo>
                  <a:cubicBezTo>
                    <a:pt x="74502" y="89643"/>
                    <a:pt x="74673" y="89411"/>
                    <a:pt x="74905" y="89179"/>
                  </a:cubicBezTo>
                  <a:cubicBezTo>
                    <a:pt x="75021" y="89063"/>
                    <a:pt x="75137" y="88891"/>
                    <a:pt x="75254" y="88714"/>
                  </a:cubicBezTo>
                  <a:cubicBezTo>
                    <a:pt x="75314" y="88659"/>
                    <a:pt x="75430" y="88543"/>
                    <a:pt x="75486" y="88427"/>
                  </a:cubicBezTo>
                  <a:cubicBezTo>
                    <a:pt x="76474" y="86974"/>
                    <a:pt x="77287" y="85233"/>
                    <a:pt x="78039" y="83321"/>
                  </a:cubicBezTo>
                  <a:cubicBezTo>
                    <a:pt x="79315" y="79779"/>
                    <a:pt x="80420" y="75601"/>
                    <a:pt x="81984" y="71368"/>
                  </a:cubicBezTo>
                  <a:cubicBezTo>
                    <a:pt x="82973" y="68639"/>
                    <a:pt x="84189" y="65854"/>
                    <a:pt x="85758" y="63245"/>
                  </a:cubicBezTo>
                  <a:cubicBezTo>
                    <a:pt x="85642" y="63245"/>
                    <a:pt x="85526" y="63245"/>
                    <a:pt x="85349" y="63185"/>
                  </a:cubicBezTo>
                  <a:close/>
                  <a:moveTo>
                    <a:pt x="221531" y="90803"/>
                  </a:moveTo>
                  <a:cubicBezTo>
                    <a:pt x="221415" y="91676"/>
                    <a:pt x="221239" y="92544"/>
                    <a:pt x="221122" y="93417"/>
                  </a:cubicBezTo>
                  <a:cubicBezTo>
                    <a:pt x="221183" y="93533"/>
                    <a:pt x="221299" y="93649"/>
                    <a:pt x="221355" y="93820"/>
                  </a:cubicBezTo>
                  <a:cubicBezTo>
                    <a:pt x="221531" y="92952"/>
                    <a:pt x="221647" y="92080"/>
                    <a:pt x="221819" y="91212"/>
                  </a:cubicBezTo>
                  <a:cubicBezTo>
                    <a:pt x="221703" y="91096"/>
                    <a:pt x="221587" y="90919"/>
                    <a:pt x="221531" y="90803"/>
                  </a:cubicBezTo>
                  <a:close/>
                  <a:moveTo>
                    <a:pt x="221006" y="93881"/>
                  </a:moveTo>
                  <a:cubicBezTo>
                    <a:pt x="220890" y="94749"/>
                    <a:pt x="220774" y="95561"/>
                    <a:pt x="220658" y="96434"/>
                  </a:cubicBezTo>
                  <a:cubicBezTo>
                    <a:pt x="220719" y="96550"/>
                    <a:pt x="220835" y="96666"/>
                    <a:pt x="220890" y="96838"/>
                  </a:cubicBezTo>
                  <a:cubicBezTo>
                    <a:pt x="221067" y="95970"/>
                    <a:pt x="221183" y="95157"/>
                    <a:pt x="221299" y="94285"/>
                  </a:cubicBezTo>
                  <a:cubicBezTo>
                    <a:pt x="221299" y="94229"/>
                    <a:pt x="221239" y="94169"/>
                    <a:pt x="221239" y="94169"/>
                  </a:cubicBezTo>
                  <a:cubicBezTo>
                    <a:pt x="221122" y="94053"/>
                    <a:pt x="221067" y="93997"/>
                    <a:pt x="221006" y="93881"/>
                  </a:cubicBezTo>
                  <a:close/>
                  <a:moveTo>
                    <a:pt x="220542" y="96898"/>
                  </a:moveTo>
                  <a:cubicBezTo>
                    <a:pt x="220426" y="97710"/>
                    <a:pt x="220310" y="98523"/>
                    <a:pt x="220138" y="99335"/>
                  </a:cubicBezTo>
                  <a:cubicBezTo>
                    <a:pt x="220254" y="99451"/>
                    <a:pt x="220371" y="99567"/>
                    <a:pt x="220426" y="99683"/>
                  </a:cubicBezTo>
                  <a:cubicBezTo>
                    <a:pt x="220542" y="98871"/>
                    <a:pt x="220719" y="98114"/>
                    <a:pt x="220835" y="97302"/>
                  </a:cubicBezTo>
                  <a:cubicBezTo>
                    <a:pt x="220719" y="97130"/>
                    <a:pt x="220658" y="97014"/>
                    <a:pt x="220542" y="96898"/>
                  </a:cubicBezTo>
                  <a:close/>
                  <a:moveTo>
                    <a:pt x="220078" y="99799"/>
                  </a:moveTo>
                  <a:cubicBezTo>
                    <a:pt x="219962" y="100551"/>
                    <a:pt x="219846" y="101308"/>
                    <a:pt x="219674" y="102120"/>
                  </a:cubicBezTo>
                  <a:cubicBezTo>
                    <a:pt x="219790" y="102236"/>
                    <a:pt x="219906" y="102292"/>
                    <a:pt x="219962" y="102408"/>
                  </a:cubicBezTo>
                  <a:cubicBezTo>
                    <a:pt x="220138" y="101656"/>
                    <a:pt x="220254" y="100899"/>
                    <a:pt x="220371" y="100147"/>
                  </a:cubicBezTo>
                  <a:cubicBezTo>
                    <a:pt x="220254" y="100031"/>
                    <a:pt x="220194" y="99915"/>
                    <a:pt x="220078" y="99799"/>
                  </a:cubicBezTo>
                  <a:close/>
                  <a:moveTo>
                    <a:pt x="219614" y="102524"/>
                  </a:moveTo>
                  <a:cubicBezTo>
                    <a:pt x="219498" y="103280"/>
                    <a:pt x="219382" y="103977"/>
                    <a:pt x="219210" y="104729"/>
                  </a:cubicBezTo>
                  <a:cubicBezTo>
                    <a:pt x="219326" y="104845"/>
                    <a:pt x="219442" y="104905"/>
                    <a:pt x="219498" y="105021"/>
                  </a:cubicBezTo>
                  <a:cubicBezTo>
                    <a:pt x="219674" y="104325"/>
                    <a:pt x="219790" y="103568"/>
                    <a:pt x="219906" y="102872"/>
                  </a:cubicBezTo>
                  <a:cubicBezTo>
                    <a:pt x="219790" y="102756"/>
                    <a:pt x="219730" y="102640"/>
                    <a:pt x="219614" y="102524"/>
                  </a:cubicBezTo>
                  <a:close/>
                  <a:moveTo>
                    <a:pt x="219150" y="105137"/>
                  </a:moveTo>
                  <a:cubicBezTo>
                    <a:pt x="219034" y="105833"/>
                    <a:pt x="218918" y="106530"/>
                    <a:pt x="218746" y="107166"/>
                  </a:cubicBezTo>
                  <a:lnTo>
                    <a:pt x="219034" y="107458"/>
                  </a:lnTo>
                  <a:cubicBezTo>
                    <a:pt x="219210" y="106817"/>
                    <a:pt x="219326" y="106121"/>
                    <a:pt x="219442" y="105425"/>
                  </a:cubicBezTo>
                  <a:lnTo>
                    <a:pt x="219150" y="105137"/>
                  </a:lnTo>
                  <a:close/>
                  <a:moveTo>
                    <a:pt x="218686" y="107574"/>
                  </a:moveTo>
                  <a:cubicBezTo>
                    <a:pt x="218630" y="107806"/>
                    <a:pt x="218569" y="108094"/>
                    <a:pt x="218514" y="108326"/>
                  </a:cubicBezTo>
                  <a:cubicBezTo>
                    <a:pt x="218453" y="108735"/>
                    <a:pt x="218398" y="109138"/>
                    <a:pt x="218282" y="109487"/>
                  </a:cubicBezTo>
                  <a:lnTo>
                    <a:pt x="218569" y="109779"/>
                  </a:lnTo>
                  <a:cubicBezTo>
                    <a:pt x="218686" y="109138"/>
                    <a:pt x="218862" y="108502"/>
                    <a:pt x="218978" y="107862"/>
                  </a:cubicBezTo>
                  <a:lnTo>
                    <a:pt x="218686" y="107574"/>
                  </a:lnTo>
                  <a:close/>
                  <a:moveTo>
                    <a:pt x="218221" y="109895"/>
                  </a:moveTo>
                  <a:cubicBezTo>
                    <a:pt x="218050" y="110475"/>
                    <a:pt x="217934" y="111111"/>
                    <a:pt x="217757" y="111691"/>
                  </a:cubicBezTo>
                  <a:cubicBezTo>
                    <a:pt x="217873" y="111752"/>
                    <a:pt x="217989" y="111807"/>
                    <a:pt x="218050" y="111923"/>
                  </a:cubicBezTo>
                  <a:cubicBezTo>
                    <a:pt x="218221" y="111343"/>
                    <a:pt x="218337" y="110763"/>
                    <a:pt x="218514" y="110127"/>
                  </a:cubicBezTo>
                  <a:cubicBezTo>
                    <a:pt x="218398" y="110067"/>
                    <a:pt x="218282" y="109951"/>
                    <a:pt x="218221" y="109895"/>
                  </a:cubicBezTo>
                  <a:close/>
                  <a:moveTo>
                    <a:pt x="217701" y="112039"/>
                  </a:moveTo>
                  <a:cubicBezTo>
                    <a:pt x="217585" y="112620"/>
                    <a:pt x="217409" y="113144"/>
                    <a:pt x="217293" y="113724"/>
                  </a:cubicBezTo>
                  <a:cubicBezTo>
                    <a:pt x="217353" y="113780"/>
                    <a:pt x="217469" y="113841"/>
                    <a:pt x="217585" y="113896"/>
                  </a:cubicBezTo>
                  <a:cubicBezTo>
                    <a:pt x="217701" y="113376"/>
                    <a:pt x="217873" y="112796"/>
                    <a:pt x="217989" y="112272"/>
                  </a:cubicBezTo>
                  <a:cubicBezTo>
                    <a:pt x="217873" y="112156"/>
                    <a:pt x="217818" y="112100"/>
                    <a:pt x="217701" y="112039"/>
                  </a:cubicBezTo>
                  <a:close/>
                  <a:moveTo>
                    <a:pt x="217177" y="114012"/>
                  </a:moveTo>
                  <a:cubicBezTo>
                    <a:pt x="217005" y="114537"/>
                    <a:pt x="216889" y="115057"/>
                    <a:pt x="216713" y="115581"/>
                  </a:cubicBezTo>
                  <a:cubicBezTo>
                    <a:pt x="216829" y="115637"/>
                    <a:pt x="216889" y="115697"/>
                    <a:pt x="217005" y="115753"/>
                  </a:cubicBezTo>
                  <a:cubicBezTo>
                    <a:pt x="217177" y="115233"/>
                    <a:pt x="217293" y="114769"/>
                    <a:pt x="217469" y="114244"/>
                  </a:cubicBezTo>
                  <a:cubicBezTo>
                    <a:pt x="217353" y="114189"/>
                    <a:pt x="217293" y="114128"/>
                    <a:pt x="217177" y="114012"/>
                  </a:cubicBezTo>
                  <a:close/>
                  <a:moveTo>
                    <a:pt x="216597" y="115869"/>
                  </a:moveTo>
                  <a:cubicBezTo>
                    <a:pt x="216481" y="116393"/>
                    <a:pt x="216309" y="116858"/>
                    <a:pt x="216133" y="117322"/>
                  </a:cubicBezTo>
                  <a:cubicBezTo>
                    <a:pt x="216249" y="117322"/>
                    <a:pt x="216309" y="117378"/>
                    <a:pt x="216365" y="117438"/>
                  </a:cubicBezTo>
                  <a:lnTo>
                    <a:pt x="216425" y="117438"/>
                  </a:lnTo>
                  <a:cubicBezTo>
                    <a:pt x="216597" y="116974"/>
                    <a:pt x="216773" y="116510"/>
                    <a:pt x="216889" y="116045"/>
                  </a:cubicBezTo>
                  <a:cubicBezTo>
                    <a:pt x="216829" y="115985"/>
                    <a:pt x="216713" y="115929"/>
                    <a:pt x="216597" y="115869"/>
                  </a:cubicBezTo>
                  <a:close/>
                  <a:moveTo>
                    <a:pt x="216016" y="117610"/>
                  </a:moveTo>
                  <a:cubicBezTo>
                    <a:pt x="215845" y="118018"/>
                    <a:pt x="215729" y="118482"/>
                    <a:pt x="215552" y="118886"/>
                  </a:cubicBezTo>
                  <a:cubicBezTo>
                    <a:pt x="215613" y="118886"/>
                    <a:pt x="215729" y="118946"/>
                    <a:pt x="215845" y="119002"/>
                  </a:cubicBezTo>
                  <a:cubicBezTo>
                    <a:pt x="216016" y="118598"/>
                    <a:pt x="216193" y="118190"/>
                    <a:pt x="216309" y="117726"/>
                  </a:cubicBezTo>
                  <a:lnTo>
                    <a:pt x="216249" y="117726"/>
                  </a:lnTo>
                  <a:cubicBezTo>
                    <a:pt x="216193" y="117670"/>
                    <a:pt x="216077" y="117670"/>
                    <a:pt x="216016" y="117610"/>
                  </a:cubicBezTo>
                  <a:close/>
                  <a:moveTo>
                    <a:pt x="215381" y="119179"/>
                  </a:moveTo>
                  <a:cubicBezTo>
                    <a:pt x="215204" y="119582"/>
                    <a:pt x="215032" y="119931"/>
                    <a:pt x="214856" y="120279"/>
                  </a:cubicBezTo>
                  <a:cubicBezTo>
                    <a:pt x="214972" y="120339"/>
                    <a:pt x="215088" y="120339"/>
                    <a:pt x="215204" y="120339"/>
                  </a:cubicBezTo>
                  <a:lnTo>
                    <a:pt x="215265" y="120279"/>
                  </a:lnTo>
                  <a:cubicBezTo>
                    <a:pt x="215436" y="119931"/>
                    <a:pt x="215552" y="119643"/>
                    <a:pt x="215729" y="119295"/>
                  </a:cubicBezTo>
                  <a:cubicBezTo>
                    <a:pt x="215613" y="119234"/>
                    <a:pt x="215497" y="119234"/>
                    <a:pt x="215381" y="119179"/>
                  </a:cubicBezTo>
                  <a:close/>
                  <a:moveTo>
                    <a:pt x="214740" y="120571"/>
                  </a:moveTo>
                  <a:cubicBezTo>
                    <a:pt x="214624" y="120743"/>
                    <a:pt x="214568" y="120919"/>
                    <a:pt x="214508" y="121035"/>
                  </a:cubicBezTo>
                  <a:cubicBezTo>
                    <a:pt x="214392" y="121207"/>
                    <a:pt x="214276" y="121383"/>
                    <a:pt x="214220" y="121555"/>
                  </a:cubicBezTo>
                  <a:lnTo>
                    <a:pt x="214568" y="121555"/>
                  </a:lnTo>
                  <a:lnTo>
                    <a:pt x="215088" y="120687"/>
                  </a:lnTo>
                  <a:cubicBezTo>
                    <a:pt x="214972" y="120627"/>
                    <a:pt x="214856" y="120627"/>
                    <a:pt x="214740" y="120571"/>
                  </a:cubicBezTo>
                  <a:close/>
                  <a:moveTo>
                    <a:pt x="213988" y="121848"/>
                  </a:moveTo>
                  <a:cubicBezTo>
                    <a:pt x="213812" y="122135"/>
                    <a:pt x="213640" y="122428"/>
                    <a:pt x="213463" y="122660"/>
                  </a:cubicBezTo>
                  <a:cubicBezTo>
                    <a:pt x="213640" y="122660"/>
                    <a:pt x="213756" y="122600"/>
                    <a:pt x="213928" y="122600"/>
                  </a:cubicBezTo>
                  <a:cubicBezTo>
                    <a:pt x="214044" y="122367"/>
                    <a:pt x="214220" y="122135"/>
                    <a:pt x="214392" y="121903"/>
                  </a:cubicBezTo>
                  <a:cubicBezTo>
                    <a:pt x="214276" y="121903"/>
                    <a:pt x="214104" y="121903"/>
                    <a:pt x="213988" y="121848"/>
                  </a:cubicBezTo>
                  <a:close/>
                  <a:moveTo>
                    <a:pt x="213640" y="122948"/>
                  </a:moveTo>
                  <a:lnTo>
                    <a:pt x="213640" y="122948"/>
                  </a:lnTo>
                  <a:cubicBezTo>
                    <a:pt x="213524" y="123008"/>
                    <a:pt x="213347" y="123008"/>
                    <a:pt x="213231" y="123008"/>
                  </a:cubicBezTo>
                  <a:cubicBezTo>
                    <a:pt x="213060" y="123180"/>
                    <a:pt x="212883" y="123412"/>
                    <a:pt x="212712" y="123588"/>
                  </a:cubicBezTo>
                  <a:cubicBezTo>
                    <a:pt x="212944" y="123528"/>
                    <a:pt x="213115" y="123472"/>
                    <a:pt x="213292" y="123412"/>
                  </a:cubicBezTo>
                  <a:cubicBezTo>
                    <a:pt x="213408" y="123296"/>
                    <a:pt x="213524" y="123124"/>
                    <a:pt x="213640" y="122948"/>
                  </a:cubicBezTo>
                  <a:close/>
                  <a:moveTo>
                    <a:pt x="212767" y="123936"/>
                  </a:moveTo>
                  <a:cubicBezTo>
                    <a:pt x="212651" y="123936"/>
                    <a:pt x="212479" y="123992"/>
                    <a:pt x="212303" y="123992"/>
                  </a:cubicBezTo>
                  <a:cubicBezTo>
                    <a:pt x="212187" y="124108"/>
                    <a:pt x="212071" y="124224"/>
                    <a:pt x="211899" y="124340"/>
                  </a:cubicBezTo>
                  <a:cubicBezTo>
                    <a:pt x="212247" y="124224"/>
                    <a:pt x="212479" y="124108"/>
                    <a:pt x="212767" y="123936"/>
                  </a:cubicBezTo>
                  <a:close/>
                  <a:moveTo>
                    <a:pt x="166990" y="52625"/>
                  </a:moveTo>
                  <a:cubicBezTo>
                    <a:pt x="166642" y="52625"/>
                    <a:pt x="166293" y="52741"/>
                    <a:pt x="165945" y="52917"/>
                  </a:cubicBezTo>
                  <a:cubicBezTo>
                    <a:pt x="165537" y="53089"/>
                    <a:pt x="165189" y="53437"/>
                    <a:pt x="164840" y="53785"/>
                  </a:cubicBezTo>
                  <a:lnTo>
                    <a:pt x="164608" y="54017"/>
                  </a:lnTo>
                  <a:cubicBezTo>
                    <a:pt x="164553" y="54133"/>
                    <a:pt x="164492" y="54193"/>
                    <a:pt x="164437" y="54249"/>
                  </a:cubicBezTo>
                  <a:lnTo>
                    <a:pt x="164376" y="54249"/>
                  </a:lnTo>
                  <a:cubicBezTo>
                    <a:pt x="164321" y="54365"/>
                    <a:pt x="164260" y="54426"/>
                    <a:pt x="164205" y="54542"/>
                  </a:cubicBezTo>
                  <a:cubicBezTo>
                    <a:pt x="164089" y="54597"/>
                    <a:pt x="164028" y="54713"/>
                    <a:pt x="163972" y="54774"/>
                  </a:cubicBezTo>
                  <a:cubicBezTo>
                    <a:pt x="163972" y="54829"/>
                    <a:pt x="163972" y="54829"/>
                    <a:pt x="163912" y="54829"/>
                  </a:cubicBezTo>
                  <a:cubicBezTo>
                    <a:pt x="163796" y="55061"/>
                    <a:pt x="163680" y="55238"/>
                    <a:pt x="163564" y="55470"/>
                  </a:cubicBezTo>
                  <a:lnTo>
                    <a:pt x="162868" y="56686"/>
                  </a:lnTo>
                  <a:cubicBezTo>
                    <a:pt x="162984" y="56570"/>
                    <a:pt x="163044" y="56454"/>
                    <a:pt x="163160" y="56338"/>
                  </a:cubicBezTo>
                  <a:cubicBezTo>
                    <a:pt x="163392" y="56050"/>
                    <a:pt x="163624" y="55758"/>
                    <a:pt x="163912" y="55410"/>
                  </a:cubicBezTo>
                  <a:cubicBezTo>
                    <a:pt x="163972" y="55354"/>
                    <a:pt x="164028" y="55238"/>
                    <a:pt x="164089" y="55177"/>
                  </a:cubicBezTo>
                  <a:cubicBezTo>
                    <a:pt x="164144" y="55122"/>
                    <a:pt x="164205" y="55006"/>
                    <a:pt x="164260" y="54945"/>
                  </a:cubicBezTo>
                  <a:cubicBezTo>
                    <a:pt x="164321" y="54890"/>
                    <a:pt x="164376" y="54774"/>
                    <a:pt x="164437" y="54713"/>
                  </a:cubicBezTo>
                  <a:cubicBezTo>
                    <a:pt x="164553" y="54658"/>
                    <a:pt x="164608" y="54542"/>
                    <a:pt x="164669" y="54481"/>
                  </a:cubicBezTo>
                  <a:lnTo>
                    <a:pt x="164785" y="54365"/>
                  </a:lnTo>
                  <a:cubicBezTo>
                    <a:pt x="164785" y="54309"/>
                    <a:pt x="164840" y="54249"/>
                    <a:pt x="164901" y="54249"/>
                  </a:cubicBezTo>
                  <a:cubicBezTo>
                    <a:pt x="165189" y="53901"/>
                    <a:pt x="165537" y="53553"/>
                    <a:pt x="165829" y="53381"/>
                  </a:cubicBezTo>
                  <a:cubicBezTo>
                    <a:pt x="166233" y="53089"/>
                    <a:pt x="166581" y="52973"/>
                    <a:pt x="166990" y="52973"/>
                  </a:cubicBezTo>
                  <a:cubicBezTo>
                    <a:pt x="167222" y="52973"/>
                    <a:pt x="167510" y="53033"/>
                    <a:pt x="167802" y="53149"/>
                  </a:cubicBezTo>
                  <a:cubicBezTo>
                    <a:pt x="168206" y="53321"/>
                    <a:pt x="168670" y="53729"/>
                    <a:pt x="169195" y="54309"/>
                  </a:cubicBezTo>
                  <a:cubicBezTo>
                    <a:pt x="169714" y="54890"/>
                    <a:pt x="170295" y="55642"/>
                    <a:pt x="170935" y="56686"/>
                  </a:cubicBezTo>
                  <a:cubicBezTo>
                    <a:pt x="173428" y="60808"/>
                    <a:pt x="175633" y="66782"/>
                    <a:pt x="177838" y="73457"/>
                  </a:cubicBezTo>
                  <a:cubicBezTo>
                    <a:pt x="181147" y="83553"/>
                    <a:pt x="184336" y="95329"/>
                    <a:pt x="188458" y="105193"/>
                  </a:cubicBezTo>
                  <a:cubicBezTo>
                    <a:pt x="190547" y="110127"/>
                    <a:pt x="192868" y="114653"/>
                    <a:pt x="195476" y="118190"/>
                  </a:cubicBezTo>
                  <a:cubicBezTo>
                    <a:pt x="197045" y="120223"/>
                    <a:pt x="198670" y="121964"/>
                    <a:pt x="200466" y="123356"/>
                  </a:cubicBezTo>
                  <a:cubicBezTo>
                    <a:pt x="200527" y="123412"/>
                    <a:pt x="200643" y="123472"/>
                    <a:pt x="200759" y="123528"/>
                  </a:cubicBezTo>
                  <a:cubicBezTo>
                    <a:pt x="201047" y="123760"/>
                    <a:pt x="201339" y="123992"/>
                    <a:pt x="201687" y="124169"/>
                  </a:cubicBezTo>
                  <a:cubicBezTo>
                    <a:pt x="201743" y="124224"/>
                    <a:pt x="201859" y="124285"/>
                    <a:pt x="201975" y="124340"/>
                  </a:cubicBezTo>
                  <a:lnTo>
                    <a:pt x="202848" y="124865"/>
                  </a:lnTo>
                  <a:cubicBezTo>
                    <a:pt x="202964" y="124920"/>
                    <a:pt x="203019" y="124981"/>
                    <a:pt x="203135" y="125037"/>
                  </a:cubicBezTo>
                  <a:lnTo>
                    <a:pt x="204008" y="125385"/>
                  </a:lnTo>
                  <a:cubicBezTo>
                    <a:pt x="204064" y="125445"/>
                    <a:pt x="204180" y="125501"/>
                    <a:pt x="204296" y="125501"/>
                  </a:cubicBezTo>
                  <a:cubicBezTo>
                    <a:pt x="204412" y="125561"/>
                    <a:pt x="204528" y="125617"/>
                    <a:pt x="204644" y="125617"/>
                  </a:cubicBezTo>
                  <a:cubicBezTo>
                    <a:pt x="204760" y="125677"/>
                    <a:pt x="204936" y="125733"/>
                    <a:pt x="205108" y="125793"/>
                  </a:cubicBezTo>
                  <a:cubicBezTo>
                    <a:pt x="205224" y="125849"/>
                    <a:pt x="205285" y="125849"/>
                    <a:pt x="205401" y="125909"/>
                  </a:cubicBezTo>
                  <a:cubicBezTo>
                    <a:pt x="205633" y="125965"/>
                    <a:pt x="205921" y="126025"/>
                    <a:pt x="206153" y="126081"/>
                  </a:cubicBezTo>
                  <a:cubicBezTo>
                    <a:pt x="206269" y="126081"/>
                    <a:pt x="206385" y="126141"/>
                    <a:pt x="206501" y="126141"/>
                  </a:cubicBezTo>
                  <a:cubicBezTo>
                    <a:pt x="206733" y="126197"/>
                    <a:pt x="206909" y="126197"/>
                    <a:pt x="207141" y="126197"/>
                  </a:cubicBezTo>
                  <a:cubicBezTo>
                    <a:pt x="207257" y="126257"/>
                    <a:pt x="207373" y="126257"/>
                    <a:pt x="207545" y="126257"/>
                  </a:cubicBezTo>
                  <a:lnTo>
                    <a:pt x="208070" y="126257"/>
                  </a:lnTo>
                  <a:cubicBezTo>
                    <a:pt x="208241" y="126257"/>
                    <a:pt x="208357" y="126257"/>
                    <a:pt x="208534" y="126197"/>
                  </a:cubicBezTo>
                  <a:cubicBezTo>
                    <a:pt x="208650" y="126197"/>
                    <a:pt x="208766" y="126197"/>
                    <a:pt x="208882" y="126141"/>
                  </a:cubicBezTo>
                  <a:cubicBezTo>
                    <a:pt x="209054" y="126141"/>
                    <a:pt x="209170" y="126081"/>
                    <a:pt x="209346" y="126081"/>
                  </a:cubicBezTo>
                  <a:lnTo>
                    <a:pt x="210391" y="125733"/>
                  </a:lnTo>
                  <a:cubicBezTo>
                    <a:pt x="210562" y="125617"/>
                    <a:pt x="210739" y="125561"/>
                    <a:pt x="210910" y="125445"/>
                  </a:cubicBezTo>
                  <a:cubicBezTo>
                    <a:pt x="211319" y="125213"/>
                    <a:pt x="211723" y="124981"/>
                    <a:pt x="212071" y="124633"/>
                  </a:cubicBezTo>
                  <a:lnTo>
                    <a:pt x="212071" y="124633"/>
                  </a:lnTo>
                  <a:cubicBezTo>
                    <a:pt x="211783" y="124804"/>
                    <a:pt x="211435" y="124920"/>
                    <a:pt x="211087" y="124981"/>
                  </a:cubicBezTo>
                  <a:cubicBezTo>
                    <a:pt x="210794" y="125153"/>
                    <a:pt x="210507" y="125329"/>
                    <a:pt x="210214" y="125445"/>
                  </a:cubicBezTo>
                  <a:cubicBezTo>
                    <a:pt x="210098" y="125501"/>
                    <a:pt x="209982" y="125501"/>
                    <a:pt x="209866" y="125561"/>
                  </a:cubicBezTo>
                  <a:cubicBezTo>
                    <a:pt x="209694" y="125617"/>
                    <a:pt x="209518" y="125677"/>
                    <a:pt x="209286" y="125733"/>
                  </a:cubicBezTo>
                  <a:cubicBezTo>
                    <a:pt x="209114" y="125793"/>
                    <a:pt x="208938" y="125793"/>
                    <a:pt x="208766" y="125849"/>
                  </a:cubicBezTo>
                  <a:cubicBezTo>
                    <a:pt x="208650" y="125849"/>
                    <a:pt x="208474" y="125909"/>
                    <a:pt x="208357" y="125909"/>
                  </a:cubicBezTo>
                  <a:lnTo>
                    <a:pt x="207313" y="125909"/>
                  </a:lnTo>
                  <a:cubicBezTo>
                    <a:pt x="207081" y="125909"/>
                    <a:pt x="206849" y="125849"/>
                    <a:pt x="206617" y="125849"/>
                  </a:cubicBezTo>
                  <a:cubicBezTo>
                    <a:pt x="206501" y="125793"/>
                    <a:pt x="206385" y="125793"/>
                    <a:pt x="206269" y="125793"/>
                  </a:cubicBezTo>
                  <a:cubicBezTo>
                    <a:pt x="206037" y="125733"/>
                    <a:pt x="205804" y="125677"/>
                    <a:pt x="205517" y="125561"/>
                  </a:cubicBezTo>
                  <a:cubicBezTo>
                    <a:pt x="205456" y="125561"/>
                    <a:pt x="205340" y="125501"/>
                    <a:pt x="205224" y="125501"/>
                  </a:cubicBezTo>
                  <a:cubicBezTo>
                    <a:pt x="205053" y="125445"/>
                    <a:pt x="204936" y="125385"/>
                    <a:pt x="204760" y="125329"/>
                  </a:cubicBezTo>
                  <a:cubicBezTo>
                    <a:pt x="204644" y="125269"/>
                    <a:pt x="204528" y="125269"/>
                    <a:pt x="204412" y="125213"/>
                  </a:cubicBezTo>
                  <a:cubicBezTo>
                    <a:pt x="204296" y="125153"/>
                    <a:pt x="204180" y="125097"/>
                    <a:pt x="204124" y="125097"/>
                  </a:cubicBezTo>
                  <a:cubicBezTo>
                    <a:pt x="203832" y="124981"/>
                    <a:pt x="203544" y="124804"/>
                    <a:pt x="203251" y="124688"/>
                  </a:cubicBezTo>
                  <a:cubicBezTo>
                    <a:pt x="203135" y="124633"/>
                    <a:pt x="203019" y="124572"/>
                    <a:pt x="202964" y="124517"/>
                  </a:cubicBezTo>
                  <a:cubicBezTo>
                    <a:pt x="202616" y="124401"/>
                    <a:pt x="202323" y="124224"/>
                    <a:pt x="202035" y="124052"/>
                  </a:cubicBezTo>
                  <a:cubicBezTo>
                    <a:pt x="201975" y="123936"/>
                    <a:pt x="201859" y="123876"/>
                    <a:pt x="201743" y="123820"/>
                  </a:cubicBezTo>
                  <a:cubicBezTo>
                    <a:pt x="201455" y="123644"/>
                    <a:pt x="201107" y="123412"/>
                    <a:pt x="200815" y="123180"/>
                  </a:cubicBezTo>
                  <a:cubicBezTo>
                    <a:pt x="200698" y="123124"/>
                    <a:pt x="200643" y="123064"/>
                    <a:pt x="200527" y="122948"/>
                  </a:cubicBezTo>
                  <a:cubicBezTo>
                    <a:pt x="199830" y="122428"/>
                    <a:pt x="199134" y="121848"/>
                    <a:pt x="198494" y="121207"/>
                  </a:cubicBezTo>
                  <a:cubicBezTo>
                    <a:pt x="195189" y="117842"/>
                    <a:pt x="192343" y="113084"/>
                    <a:pt x="189851" y="107514"/>
                  </a:cubicBezTo>
                  <a:cubicBezTo>
                    <a:pt x="186077" y="99159"/>
                    <a:pt x="183120" y="89179"/>
                    <a:pt x="180219" y="79839"/>
                  </a:cubicBezTo>
                  <a:cubicBezTo>
                    <a:pt x="178766" y="75198"/>
                    <a:pt x="177373" y="70728"/>
                    <a:pt x="175865" y="66782"/>
                  </a:cubicBezTo>
                  <a:cubicBezTo>
                    <a:pt x="174417" y="62781"/>
                    <a:pt x="172908" y="59239"/>
                    <a:pt x="171223" y="56514"/>
                  </a:cubicBezTo>
                  <a:cubicBezTo>
                    <a:pt x="170355" y="55122"/>
                    <a:pt x="169598" y="54133"/>
                    <a:pt x="168902" y="53553"/>
                  </a:cubicBezTo>
                  <a:cubicBezTo>
                    <a:pt x="168554" y="53205"/>
                    <a:pt x="168266" y="52973"/>
                    <a:pt x="167918" y="52857"/>
                  </a:cubicBezTo>
                  <a:cubicBezTo>
                    <a:pt x="167570" y="52685"/>
                    <a:pt x="167277" y="52625"/>
                    <a:pt x="166990" y="52625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2" name="Google Shape;52;p5"/>
            <p:cNvSpPr/>
            <p:nvPr/>
          </p:nvSpPr>
          <p:spPr>
            <a:xfrm>
              <a:off x="387575" y="1457225"/>
              <a:ext cx="6990250" cy="3076600"/>
            </a:xfrm>
            <a:custGeom>
              <a:avLst/>
              <a:gdLst/>
              <a:ahLst/>
              <a:cxnLst/>
              <a:rect l="l" t="t" r="r" b="b"/>
              <a:pathLst>
                <a:path w="279610" h="123064" extrusionOk="0">
                  <a:moveTo>
                    <a:pt x="129774" y="3792"/>
                  </a:moveTo>
                  <a:lnTo>
                    <a:pt x="129774" y="3792"/>
                  </a:lnTo>
                  <a:cubicBezTo>
                    <a:pt x="129723" y="3823"/>
                    <a:pt x="129673" y="3854"/>
                    <a:pt x="129623" y="3885"/>
                  </a:cubicBezTo>
                  <a:lnTo>
                    <a:pt x="129679" y="3885"/>
                  </a:lnTo>
                  <a:cubicBezTo>
                    <a:pt x="129710" y="3854"/>
                    <a:pt x="129742" y="3823"/>
                    <a:pt x="129774" y="3792"/>
                  </a:cubicBezTo>
                  <a:close/>
                  <a:moveTo>
                    <a:pt x="129275" y="4814"/>
                  </a:moveTo>
                  <a:cubicBezTo>
                    <a:pt x="129043" y="4930"/>
                    <a:pt x="128867" y="5046"/>
                    <a:pt x="128635" y="5162"/>
                  </a:cubicBezTo>
                  <a:cubicBezTo>
                    <a:pt x="128811" y="5106"/>
                    <a:pt x="128927" y="5106"/>
                    <a:pt x="129043" y="5046"/>
                  </a:cubicBezTo>
                  <a:cubicBezTo>
                    <a:pt x="129099" y="4990"/>
                    <a:pt x="129159" y="4874"/>
                    <a:pt x="129275" y="4814"/>
                  </a:cubicBezTo>
                  <a:close/>
                  <a:moveTo>
                    <a:pt x="128635" y="5510"/>
                  </a:moveTo>
                  <a:cubicBezTo>
                    <a:pt x="128463" y="5626"/>
                    <a:pt x="128231" y="5686"/>
                    <a:pt x="128054" y="5803"/>
                  </a:cubicBezTo>
                  <a:cubicBezTo>
                    <a:pt x="127999" y="5919"/>
                    <a:pt x="127938" y="5974"/>
                    <a:pt x="127822" y="6035"/>
                  </a:cubicBezTo>
                  <a:lnTo>
                    <a:pt x="127883" y="6035"/>
                  </a:lnTo>
                  <a:cubicBezTo>
                    <a:pt x="127999" y="6035"/>
                    <a:pt x="128170" y="5974"/>
                    <a:pt x="128347" y="5919"/>
                  </a:cubicBezTo>
                  <a:cubicBezTo>
                    <a:pt x="128402" y="5858"/>
                    <a:pt x="128519" y="5742"/>
                    <a:pt x="128579" y="5626"/>
                  </a:cubicBezTo>
                  <a:cubicBezTo>
                    <a:pt x="128579" y="5570"/>
                    <a:pt x="128635" y="5570"/>
                    <a:pt x="128635" y="5510"/>
                  </a:cubicBezTo>
                  <a:close/>
                  <a:moveTo>
                    <a:pt x="128054" y="6322"/>
                  </a:moveTo>
                  <a:lnTo>
                    <a:pt x="128054" y="6322"/>
                  </a:lnTo>
                  <a:cubicBezTo>
                    <a:pt x="127999" y="6383"/>
                    <a:pt x="127999" y="6383"/>
                    <a:pt x="127938" y="6383"/>
                  </a:cubicBezTo>
                  <a:cubicBezTo>
                    <a:pt x="127822" y="6438"/>
                    <a:pt x="127651" y="6438"/>
                    <a:pt x="127534" y="6499"/>
                  </a:cubicBezTo>
                  <a:cubicBezTo>
                    <a:pt x="127418" y="6671"/>
                    <a:pt x="127358" y="6787"/>
                    <a:pt x="127242" y="6963"/>
                  </a:cubicBezTo>
                  <a:cubicBezTo>
                    <a:pt x="127418" y="6903"/>
                    <a:pt x="127534" y="6903"/>
                    <a:pt x="127706" y="6903"/>
                  </a:cubicBezTo>
                  <a:cubicBezTo>
                    <a:pt x="127822" y="6671"/>
                    <a:pt x="127938" y="6499"/>
                    <a:pt x="128054" y="6322"/>
                  </a:cubicBezTo>
                  <a:close/>
                  <a:moveTo>
                    <a:pt x="127474" y="7251"/>
                  </a:moveTo>
                  <a:cubicBezTo>
                    <a:pt x="127302" y="7251"/>
                    <a:pt x="127186" y="7311"/>
                    <a:pt x="127010" y="7311"/>
                  </a:cubicBezTo>
                  <a:cubicBezTo>
                    <a:pt x="126894" y="7483"/>
                    <a:pt x="126778" y="7715"/>
                    <a:pt x="126662" y="7891"/>
                  </a:cubicBezTo>
                  <a:lnTo>
                    <a:pt x="127070" y="7891"/>
                  </a:lnTo>
                  <a:cubicBezTo>
                    <a:pt x="127186" y="7659"/>
                    <a:pt x="127302" y="7427"/>
                    <a:pt x="127474" y="7251"/>
                  </a:cubicBezTo>
                  <a:close/>
                  <a:moveTo>
                    <a:pt x="126838" y="8179"/>
                  </a:moveTo>
                  <a:cubicBezTo>
                    <a:pt x="126722" y="8179"/>
                    <a:pt x="126606" y="8239"/>
                    <a:pt x="126490" y="8239"/>
                  </a:cubicBezTo>
                  <a:cubicBezTo>
                    <a:pt x="126314" y="8472"/>
                    <a:pt x="126198" y="8704"/>
                    <a:pt x="126082" y="8936"/>
                  </a:cubicBezTo>
                  <a:lnTo>
                    <a:pt x="126430" y="8936"/>
                  </a:lnTo>
                  <a:cubicBezTo>
                    <a:pt x="126606" y="8704"/>
                    <a:pt x="126722" y="8472"/>
                    <a:pt x="126838" y="8179"/>
                  </a:cubicBezTo>
                  <a:close/>
                  <a:moveTo>
                    <a:pt x="125910" y="9224"/>
                  </a:moveTo>
                  <a:cubicBezTo>
                    <a:pt x="125794" y="9516"/>
                    <a:pt x="125617" y="9748"/>
                    <a:pt x="125501" y="10036"/>
                  </a:cubicBezTo>
                  <a:cubicBezTo>
                    <a:pt x="125617" y="10036"/>
                    <a:pt x="125678" y="10096"/>
                    <a:pt x="125794" y="10096"/>
                  </a:cubicBezTo>
                  <a:cubicBezTo>
                    <a:pt x="125966" y="9804"/>
                    <a:pt x="126142" y="9516"/>
                    <a:pt x="126258" y="9284"/>
                  </a:cubicBezTo>
                  <a:cubicBezTo>
                    <a:pt x="126142" y="9224"/>
                    <a:pt x="126026" y="9224"/>
                    <a:pt x="125910" y="9224"/>
                  </a:cubicBezTo>
                  <a:close/>
                  <a:moveTo>
                    <a:pt x="125330" y="10328"/>
                  </a:moveTo>
                  <a:lnTo>
                    <a:pt x="125153" y="10676"/>
                  </a:lnTo>
                  <a:cubicBezTo>
                    <a:pt x="125037" y="10848"/>
                    <a:pt x="124981" y="11025"/>
                    <a:pt x="124865" y="11196"/>
                  </a:cubicBezTo>
                  <a:cubicBezTo>
                    <a:pt x="124981" y="11257"/>
                    <a:pt x="125098" y="11312"/>
                    <a:pt x="125153" y="11373"/>
                  </a:cubicBezTo>
                  <a:cubicBezTo>
                    <a:pt x="125330" y="11025"/>
                    <a:pt x="125501" y="10732"/>
                    <a:pt x="125678" y="10384"/>
                  </a:cubicBezTo>
                  <a:cubicBezTo>
                    <a:pt x="125562" y="10384"/>
                    <a:pt x="125446" y="10328"/>
                    <a:pt x="125330" y="10328"/>
                  </a:cubicBezTo>
                  <a:close/>
                  <a:moveTo>
                    <a:pt x="124749" y="11544"/>
                  </a:moveTo>
                  <a:cubicBezTo>
                    <a:pt x="124573" y="11837"/>
                    <a:pt x="124401" y="12185"/>
                    <a:pt x="124225" y="12533"/>
                  </a:cubicBezTo>
                  <a:cubicBezTo>
                    <a:pt x="124341" y="12589"/>
                    <a:pt x="124457" y="12649"/>
                    <a:pt x="124517" y="12705"/>
                  </a:cubicBezTo>
                  <a:cubicBezTo>
                    <a:pt x="124633" y="12473"/>
                    <a:pt x="124749" y="12241"/>
                    <a:pt x="124865" y="12069"/>
                  </a:cubicBezTo>
                  <a:cubicBezTo>
                    <a:pt x="124921" y="11893"/>
                    <a:pt x="124981" y="11777"/>
                    <a:pt x="125037" y="11660"/>
                  </a:cubicBezTo>
                  <a:cubicBezTo>
                    <a:pt x="124921" y="11605"/>
                    <a:pt x="124805" y="11544"/>
                    <a:pt x="124749" y="11544"/>
                  </a:cubicBezTo>
                  <a:close/>
                  <a:moveTo>
                    <a:pt x="124109" y="12821"/>
                  </a:moveTo>
                  <a:cubicBezTo>
                    <a:pt x="123937" y="13169"/>
                    <a:pt x="123761" y="13578"/>
                    <a:pt x="123589" y="13926"/>
                  </a:cubicBezTo>
                  <a:cubicBezTo>
                    <a:pt x="123645" y="13981"/>
                    <a:pt x="123761" y="14042"/>
                    <a:pt x="123821" y="14158"/>
                  </a:cubicBezTo>
                  <a:lnTo>
                    <a:pt x="123877" y="14158"/>
                  </a:lnTo>
                  <a:cubicBezTo>
                    <a:pt x="124053" y="13810"/>
                    <a:pt x="124225" y="13401"/>
                    <a:pt x="124401" y="13053"/>
                  </a:cubicBezTo>
                  <a:cubicBezTo>
                    <a:pt x="124341" y="12997"/>
                    <a:pt x="124225" y="12937"/>
                    <a:pt x="124169" y="12881"/>
                  </a:cubicBezTo>
                  <a:lnTo>
                    <a:pt x="124109" y="12821"/>
                  </a:lnTo>
                  <a:close/>
                  <a:moveTo>
                    <a:pt x="123473" y="14274"/>
                  </a:moveTo>
                  <a:cubicBezTo>
                    <a:pt x="123296" y="14678"/>
                    <a:pt x="123125" y="15086"/>
                    <a:pt x="122893" y="15490"/>
                  </a:cubicBezTo>
                  <a:cubicBezTo>
                    <a:pt x="123009" y="15550"/>
                    <a:pt x="123064" y="15666"/>
                    <a:pt x="123180" y="15722"/>
                  </a:cubicBezTo>
                  <a:lnTo>
                    <a:pt x="123705" y="14506"/>
                  </a:lnTo>
                  <a:lnTo>
                    <a:pt x="123473" y="14274"/>
                  </a:lnTo>
                  <a:close/>
                  <a:moveTo>
                    <a:pt x="122777" y="15782"/>
                  </a:moveTo>
                  <a:cubicBezTo>
                    <a:pt x="122600" y="16247"/>
                    <a:pt x="122428" y="16650"/>
                    <a:pt x="122196" y="17115"/>
                  </a:cubicBezTo>
                  <a:cubicBezTo>
                    <a:pt x="122312" y="17175"/>
                    <a:pt x="122368" y="17291"/>
                    <a:pt x="122428" y="17407"/>
                  </a:cubicBezTo>
                  <a:cubicBezTo>
                    <a:pt x="122600" y="16999"/>
                    <a:pt x="122832" y="16534"/>
                    <a:pt x="123009" y="16070"/>
                  </a:cubicBezTo>
                  <a:cubicBezTo>
                    <a:pt x="122948" y="16014"/>
                    <a:pt x="122832" y="15898"/>
                    <a:pt x="122777" y="15782"/>
                  </a:cubicBezTo>
                  <a:close/>
                  <a:moveTo>
                    <a:pt x="122080" y="17463"/>
                  </a:moveTo>
                  <a:cubicBezTo>
                    <a:pt x="121848" y="17927"/>
                    <a:pt x="121672" y="18391"/>
                    <a:pt x="121500" y="18855"/>
                  </a:cubicBezTo>
                  <a:lnTo>
                    <a:pt x="121672" y="19203"/>
                  </a:lnTo>
                  <a:cubicBezTo>
                    <a:pt x="121848" y="18739"/>
                    <a:pt x="122080" y="18275"/>
                    <a:pt x="122252" y="17811"/>
                  </a:cubicBezTo>
                  <a:lnTo>
                    <a:pt x="122080" y="17463"/>
                  </a:lnTo>
                  <a:close/>
                  <a:moveTo>
                    <a:pt x="121324" y="19203"/>
                  </a:moveTo>
                  <a:cubicBezTo>
                    <a:pt x="121092" y="19728"/>
                    <a:pt x="120920" y="20192"/>
                    <a:pt x="120688" y="20656"/>
                  </a:cubicBezTo>
                  <a:cubicBezTo>
                    <a:pt x="120743" y="20828"/>
                    <a:pt x="120804" y="20944"/>
                    <a:pt x="120860" y="21120"/>
                  </a:cubicBezTo>
                  <a:cubicBezTo>
                    <a:pt x="121092" y="20596"/>
                    <a:pt x="121268" y="20132"/>
                    <a:pt x="121500" y="19612"/>
                  </a:cubicBezTo>
                  <a:cubicBezTo>
                    <a:pt x="121440" y="19496"/>
                    <a:pt x="121384" y="19380"/>
                    <a:pt x="121324" y="19203"/>
                  </a:cubicBezTo>
                  <a:close/>
                  <a:moveTo>
                    <a:pt x="120511" y="21120"/>
                  </a:moveTo>
                  <a:cubicBezTo>
                    <a:pt x="120279" y="21585"/>
                    <a:pt x="120108" y="22105"/>
                    <a:pt x="119875" y="22569"/>
                  </a:cubicBezTo>
                  <a:lnTo>
                    <a:pt x="120047" y="23093"/>
                  </a:lnTo>
                  <a:cubicBezTo>
                    <a:pt x="120279" y="22569"/>
                    <a:pt x="120456" y="22049"/>
                    <a:pt x="120688" y="21524"/>
                  </a:cubicBezTo>
                  <a:cubicBezTo>
                    <a:pt x="120627" y="21408"/>
                    <a:pt x="120572" y="21236"/>
                    <a:pt x="120511" y="21120"/>
                  </a:cubicBezTo>
                  <a:close/>
                  <a:moveTo>
                    <a:pt x="119699" y="23033"/>
                  </a:moveTo>
                  <a:lnTo>
                    <a:pt x="119003" y="24602"/>
                  </a:lnTo>
                  <a:cubicBezTo>
                    <a:pt x="119063" y="24774"/>
                    <a:pt x="119119" y="24950"/>
                    <a:pt x="119179" y="25066"/>
                  </a:cubicBezTo>
                  <a:cubicBezTo>
                    <a:pt x="119411" y="24602"/>
                    <a:pt x="119643" y="24077"/>
                    <a:pt x="119815" y="23557"/>
                  </a:cubicBezTo>
                  <a:cubicBezTo>
                    <a:pt x="119815" y="23381"/>
                    <a:pt x="119759" y="23209"/>
                    <a:pt x="119699" y="23033"/>
                  </a:cubicBezTo>
                  <a:close/>
                  <a:moveTo>
                    <a:pt x="118831" y="25066"/>
                  </a:moveTo>
                  <a:cubicBezTo>
                    <a:pt x="118771" y="25122"/>
                    <a:pt x="118771" y="25182"/>
                    <a:pt x="118715" y="25238"/>
                  </a:cubicBezTo>
                  <a:cubicBezTo>
                    <a:pt x="118539" y="25702"/>
                    <a:pt x="118307" y="26166"/>
                    <a:pt x="118135" y="26630"/>
                  </a:cubicBezTo>
                  <a:cubicBezTo>
                    <a:pt x="118135" y="26807"/>
                    <a:pt x="118191" y="26978"/>
                    <a:pt x="118251" y="27155"/>
                  </a:cubicBezTo>
                  <a:lnTo>
                    <a:pt x="118947" y="25586"/>
                  </a:lnTo>
                  <a:cubicBezTo>
                    <a:pt x="118887" y="25414"/>
                    <a:pt x="118831" y="25238"/>
                    <a:pt x="118831" y="25066"/>
                  </a:cubicBezTo>
                  <a:close/>
                  <a:moveTo>
                    <a:pt x="117903" y="27094"/>
                  </a:moveTo>
                  <a:cubicBezTo>
                    <a:pt x="117671" y="27619"/>
                    <a:pt x="117439" y="28139"/>
                    <a:pt x="117146" y="28663"/>
                  </a:cubicBezTo>
                  <a:cubicBezTo>
                    <a:pt x="117206" y="28835"/>
                    <a:pt x="117262" y="29012"/>
                    <a:pt x="117262" y="29183"/>
                  </a:cubicBezTo>
                  <a:cubicBezTo>
                    <a:pt x="117322" y="29128"/>
                    <a:pt x="117378" y="29067"/>
                    <a:pt x="117378" y="28951"/>
                  </a:cubicBezTo>
                  <a:cubicBezTo>
                    <a:pt x="117610" y="28547"/>
                    <a:pt x="117787" y="28083"/>
                    <a:pt x="118019" y="27675"/>
                  </a:cubicBezTo>
                  <a:cubicBezTo>
                    <a:pt x="117958" y="27503"/>
                    <a:pt x="117958" y="27271"/>
                    <a:pt x="117903" y="27094"/>
                  </a:cubicBezTo>
                  <a:close/>
                  <a:moveTo>
                    <a:pt x="22337" y="0"/>
                  </a:moveTo>
                  <a:cubicBezTo>
                    <a:pt x="20364" y="0"/>
                    <a:pt x="18508" y="464"/>
                    <a:pt x="16767" y="1332"/>
                  </a:cubicBezTo>
                  <a:cubicBezTo>
                    <a:pt x="13810" y="2841"/>
                    <a:pt x="11257" y="5454"/>
                    <a:pt x="9108" y="8472"/>
                  </a:cubicBezTo>
                  <a:cubicBezTo>
                    <a:pt x="5919" y="13053"/>
                    <a:pt x="3654" y="18684"/>
                    <a:pt x="2145" y="23149"/>
                  </a:cubicBezTo>
                  <a:cubicBezTo>
                    <a:pt x="697" y="27619"/>
                    <a:pt x="1" y="30924"/>
                    <a:pt x="1" y="30924"/>
                  </a:cubicBezTo>
                  <a:lnTo>
                    <a:pt x="288" y="30984"/>
                  </a:lnTo>
                  <a:lnTo>
                    <a:pt x="349" y="30924"/>
                  </a:lnTo>
                  <a:cubicBezTo>
                    <a:pt x="521" y="29996"/>
                    <a:pt x="2261" y="22337"/>
                    <a:pt x="5803" y="14910"/>
                  </a:cubicBezTo>
                  <a:cubicBezTo>
                    <a:pt x="7599" y="11196"/>
                    <a:pt x="9865" y="7543"/>
                    <a:pt x="12589" y="4814"/>
                  </a:cubicBezTo>
                  <a:cubicBezTo>
                    <a:pt x="13982" y="3482"/>
                    <a:pt x="15435" y="2321"/>
                    <a:pt x="17059" y="1565"/>
                  </a:cubicBezTo>
                  <a:cubicBezTo>
                    <a:pt x="18684" y="752"/>
                    <a:pt x="20425" y="348"/>
                    <a:pt x="22337" y="348"/>
                  </a:cubicBezTo>
                  <a:cubicBezTo>
                    <a:pt x="22685" y="348"/>
                    <a:pt x="23094" y="348"/>
                    <a:pt x="23442" y="404"/>
                  </a:cubicBezTo>
                  <a:cubicBezTo>
                    <a:pt x="28487" y="868"/>
                    <a:pt x="32549" y="2493"/>
                    <a:pt x="35798" y="5046"/>
                  </a:cubicBezTo>
                  <a:cubicBezTo>
                    <a:pt x="38644" y="7311"/>
                    <a:pt x="40849" y="10212"/>
                    <a:pt x="42645" y="13633"/>
                  </a:cubicBezTo>
                  <a:cubicBezTo>
                    <a:pt x="45546" y="19148"/>
                    <a:pt x="47231" y="25878"/>
                    <a:pt x="48331" y="33129"/>
                  </a:cubicBezTo>
                  <a:cubicBezTo>
                    <a:pt x="48447" y="33129"/>
                    <a:pt x="48563" y="33129"/>
                    <a:pt x="48679" y="33189"/>
                  </a:cubicBezTo>
                  <a:cubicBezTo>
                    <a:pt x="48043" y="28895"/>
                    <a:pt x="47171" y="24834"/>
                    <a:pt x="46010" y="21004"/>
                  </a:cubicBezTo>
                  <a:cubicBezTo>
                    <a:pt x="44214" y="15374"/>
                    <a:pt x="41777" y="10444"/>
                    <a:pt x="38119" y="6731"/>
                  </a:cubicBezTo>
                  <a:cubicBezTo>
                    <a:pt x="34522" y="3017"/>
                    <a:pt x="29764" y="636"/>
                    <a:pt x="23498" y="56"/>
                  </a:cubicBezTo>
                  <a:cubicBezTo>
                    <a:pt x="23094" y="0"/>
                    <a:pt x="22685" y="0"/>
                    <a:pt x="22337" y="0"/>
                  </a:cubicBezTo>
                  <a:close/>
                  <a:moveTo>
                    <a:pt x="48392" y="33477"/>
                  </a:moveTo>
                  <a:cubicBezTo>
                    <a:pt x="48447" y="33709"/>
                    <a:pt x="48447" y="33941"/>
                    <a:pt x="48508" y="34173"/>
                  </a:cubicBezTo>
                  <a:cubicBezTo>
                    <a:pt x="48624" y="34117"/>
                    <a:pt x="48740" y="34117"/>
                    <a:pt x="48856" y="34117"/>
                  </a:cubicBezTo>
                  <a:cubicBezTo>
                    <a:pt x="48795" y="33941"/>
                    <a:pt x="48795" y="33709"/>
                    <a:pt x="48740" y="33537"/>
                  </a:cubicBezTo>
                  <a:cubicBezTo>
                    <a:pt x="48624" y="33477"/>
                    <a:pt x="48508" y="33477"/>
                    <a:pt x="48392" y="33477"/>
                  </a:cubicBezTo>
                  <a:close/>
                  <a:moveTo>
                    <a:pt x="48563" y="34466"/>
                  </a:moveTo>
                  <a:cubicBezTo>
                    <a:pt x="48563" y="34698"/>
                    <a:pt x="48624" y="34869"/>
                    <a:pt x="48624" y="35046"/>
                  </a:cubicBezTo>
                  <a:cubicBezTo>
                    <a:pt x="48679" y="35278"/>
                    <a:pt x="48679" y="35510"/>
                    <a:pt x="48740" y="35682"/>
                  </a:cubicBezTo>
                  <a:cubicBezTo>
                    <a:pt x="48856" y="35682"/>
                    <a:pt x="48911" y="35626"/>
                    <a:pt x="49027" y="35626"/>
                  </a:cubicBezTo>
                  <a:cubicBezTo>
                    <a:pt x="48972" y="35218"/>
                    <a:pt x="48911" y="34869"/>
                    <a:pt x="48856" y="34466"/>
                  </a:cubicBezTo>
                  <a:close/>
                  <a:moveTo>
                    <a:pt x="49088" y="35974"/>
                  </a:moveTo>
                  <a:cubicBezTo>
                    <a:pt x="48972" y="35974"/>
                    <a:pt x="48856" y="36030"/>
                    <a:pt x="48795" y="36030"/>
                  </a:cubicBezTo>
                  <a:cubicBezTo>
                    <a:pt x="48856" y="36610"/>
                    <a:pt x="48911" y="37190"/>
                    <a:pt x="48972" y="37715"/>
                  </a:cubicBezTo>
                  <a:cubicBezTo>
                    <a:pt x="49088" y="37655"/>
                    <a:pt x="49204" y="37655"/>
                    <a:pt x="49320" y="37599"/>
                  </a:cubicBezTo>
                  <a:cubicBezTo>
                    <a:pt x="49260" y="37019"/>
                    <a:pt x="49144" y="36494"/>
                    <a:pt x="49088" y="35974"/>
                  </a:cubicBezTo>
                  <a:close/>
                  <a:moveTo>
                    <a:pt x="49320" y="37947"/>
                  </a:moveTo>
                  <a:cubicBezTo>
                    <a:pt x="49260" y="38003"/>
                    <a:pt x="49144" y="38063"/>
                    <a:pt x="49027" y="38119"/>
                  </a:cubicBezTo>
                  <a:cubicBezTo>
                    <a:pt x="49144" y="38875"/>
                    <a:pt x="49204" y="39688"/>
                    <a:pt x="49320" y="40440"/>
                  </a:cubicBezTo>
                  <a:cubicBezTo>
                    <a:pt x="49376" y="40324"/>
                    <a:pt x="49492" y="40268"/>
                    <a:pt x="49608" y="40152"/>
                  </a:cubicBezTo>
                  <a:cubicBezTo>
                    <a:pt x="49492" y="39395"/>
                    <a:pt x="49436" y="38643"/>
                    <a:pt x="49320" y="37947"/>
                  </a:cubicBezTo>
                  <a:close/>
                  <a:moveTo>
                    <a:pt x="116914" y="29183"/>
                  </a:moveTo>
                  <a:cubicBezTo>
                    <a:pt x="115638" y="31913"/>
                    <a:pt x="114189" y="34466"/>
                    <a:pt x="112681" y="36726"/>
                  </a:cubicBezTo>
                  <a:cubicBezTo>
                    <a:pt x="111868" y="37947"/>
                    <a:pt x="110996" y="39107"/>
                    <a:pt x="110067" y="40091"/>
                  </a:cubicBezTo>
                  <a:cubicBezTo>
                    <a:pt x="109023" y="41312"/>
                    <a:pt x="107979" y="42241"/>
                    <a:pt x="106818" y="43053"/>
                  </a:cubicBezTo>
                  <a:cubicBezTo>
                    <a:pt x="106818" y="43109"/>
                    <a:pt x="106762" y="43109"/>
                    <a:pt x="106702" y="43169"/>
                  </a:cubicBezTo>
                  <a:cubicBezTo>
                    <a:pt x="106586" y="43285"/>
                    <a:pt x="106414" y="43401"/>
                    <a:pt x="106298" y="43517"/>
                  </a:cubicBezTo>
                  <a:cubicBezTo>
                    <a:pt x="108039" y="42357"/>
                    <a:pt x="109780" y="40904"/>
                    <a:pt x="111404" y="38931"/>
                  </a:cubicBezTo>
                  <a:cubicBezTo>
                    <a:pt x="111984" y="38235"/>
                    <a:pt x="112504" y="37483"/>
                    <a:pt x="113085" y="36726"/>
                  </a:cubicBezTo>
                  <a:cubicBezTo>
                    <a:pt x="114477" y="34637"/>
                    <a:pt x="115814" y="32261"/>
                    <a:pt x="117030" y="29708"/>
                  </a:cubicBezTo>
                  <a:cubicBezTo>
                    <a:pt x="116974" y="29531"/>
                    <a:pt x="116974" y="29360"/>
                    <a:pt x="116914" y="29183"/>
                  </a:cubicBezTo>
                  <a:close/>
                  <a:moveTo>
                    <a:pt x="49668" y="40556"/>
                  </a:moveTo>
                  <a:cubicBezTo>
                    <a:pt x="49552" y="40672"/>
                    <a:pt x="49436" y="40788"/>
                    <a:pt x="49320" y="40848"/>
                  </a:cubicBezTo>
                  <a:cubicBezTo>
                    <a:pt x="49492" y="42009"/>
                    <a:pt x="49608" y="43225"/>
                    <a:pt x="49724" y="44385"/>
                  </a:cubicBezTo>
                  <a:cubicBezTo>
                    <a:pt x="49784" y="44213"/>
                    <a:pt x="49900" y="44037"/>
                    <a:pt x="49956" y="43805"/>
                  </a:cubicBezTo>
                  <a:cubicBezTo>
                    <a:pt x="49900" y="42760"/>
                    <a:pt x="49784" y="41660"/>
                    <a:pt x="49668" y="40556"/>
                  </a:cubicBezTo>
                  <a:close/>
                  <a:moveTo>
                    <a:pt x="100148" y="46706"/>
                  </a:moveTo>
                  <a:cubicBezTo>
                    <a:pt x="100032" y="46706"/>
                    <a:pt x="99916" y="46766"/>
                    <a:pt x="99800" y="46766"/>
                  </a:cubicBezTo>
                  <a:cubicBezTo>
                    <a:pt x="99800" y="46822"/>
                    <a:pt x="99739" y="46882"/>
                    <a:pt x="99739" y="46938"/>
                  </a:cubicBezTo>
                  <a:cubicBezTo>
                    <a:pt x="99855" y="46882"/>
                    <a:pt x="99971" y="46822"/>
                    <a:pt x="100148" y="46766"/>
                  </a:cubicBezTo>
                  <a:lnTo>
                    <a:pt x="100148" y="46706"/>
                  </a:lnTo>
                  <a:close/>
                  <a:moveTo>
                    <a:pt x="99391" y="46882"/>
                  </a:moveTo>
                  <a:cubicBezTo>
                    <a:pt x="99275" y="46882"/>
                    <a:pt x="99159" y="46882"/>
                    <a:pt x="99043" y="46938"/>
                  </a:cubicBezTo>
                  <a:cubicBezTo>
                    <a:pt x="99043" y="46998"/>
                    <a:pt x="98987" y="46998"/>
                    <a:pt x="98987" y="47054"/>
                  </a:cubicBezTo>
                  <a:cubicBezTo>
                    <a:pt x="99103" y="47054"/>
                    <a:pt x="99219" y="47054"/>
                    <a:pt x="99335" y="46998"/>
                  </a:cubicBezTo>
                  <a:cubicBezTo>
                    <a:pt x="99391" y="46938"/>
                    <a:pt x="99391" y="46882"/>
                    <a:pt x="99391" y="46882"/>
                  </a:cubicBezTo>
                  <a:close/>
                  <a:moveTo>
                    <a:pt x="98639" y="47054"/>
                  </a:moveTo>
                  <a:cubicBezTo>
                    <a:pt x="98523" y="47054"/>
                    <a:pt x="98463" y="47115"/>
                    <a:pt x="98347" y="47170"/>
                  </a:cubicBezTo>
                  <a:cubicBezTo>
                    <a:pt x="98407" y="47170"/>
                    <a:pt x="98523" y="47170"/>
                    <a:pt x="98579" y="47115"/>
                  </a:cubicBezTo>
                  <a:lnTo>
                    <a:pt x="98639" y="47054"/>
                  </a:lnTo>
                  <a:close/>
                  <a:moveTo>
                    <a:pt x="98407" y="47463"/>
                  </a:moveTo>
                  <a:cubicBezTo>
                    <a:pt x="98291" y="47518"/>
                    <a:pt x="98175" y="47518"/>
                    <a:pt x="98059" y="47518"/>
                  </a:cubicBezTo>
                  <a:cubicBezTo>
                    <a:pt x="98059" y="47579"/>
                    <a:pt x="97999" y="47634"/>
                    <a:pt x="97999" y="47695"/>
                  </a:cubicBezTo>
                  <a:cubicBezTo>
                    <a:pt x="98175" y="47634"/>
                    <a:pt x="98291" y="47518"/>
                    <a:pt x="98407" y="47463"/>
                  </a:cubicBezTo>
                  <a:close/>
                  <a:moveTo>
                    <a:pt x="96838" y="47811"/>
                  </a:moveTo>
                  <a:cubicBezTo>
                    <a:pt x="96782" y="47866"/>
                    <a:pt x="96722" y="47866"/>
                    <a:pt x="96666" y="47866"/>
                  </a:cubicBezTo>
                  <a:lnTo>
                    <a:pt x="96838" y="47866"/>
                  </a:lnTo>
                  <a:lnTo>
                    <a:pt x="96838" y="47811"/>
                  </a:lnTo>
                  <a:close/>
                  <a:moveTo>
                    <a:pt x="97363" y="47579"/>
                  </a:moveTo>
                  <a:cubicBezTo>
                    <a:pt x="97363" y="47579"/>
                    <a:pt x="97302" y="47634"/>
                    <a:pt x="97247" y="47634"/>
                  </a:cubicBezTo>
                  <a:cubicBezTo>
                    <a:pt x="97247" y="47695"/>
                    <a:pt x="97186" y="47811"/>
                    <a:pt x="97186" y="47866"/>
                  </a:cubicBezTo>
                  <a:lnTo>
                    <a:pt x="97595" y="47866"/>
                  </a:lnTo>
                  <a:cubicBezTo>
                    <a:pt x="97595" y="47750"/>
                    <a:pt x="97650" y="47634"/>
                    <a:pt x="97711" y="47579"/>
                  </a:cubicBezTo>
                  <a:close/>
                  <a:moveTo>
                    <a:pt x="96258" y="48215"/>
                  </a:moveTo>
                  <a:cubicBezTo>
                    <a:pt x="96202" y="48331"/>
                    <a:pt x="96202" y="48391"/>
                    <a:pt x="96142" y="48507"/>
                  </a:cubicBezTo>
                  <a:cubicBezTo>
                    <a:pt x="96318" y="48447"/>
                    <a:pt x="96490" y="48331"/>
                    <a:pt x="96666" y="48275"/>
                  </a:cubicBezTo>
                  <a:lnTo>
                    <a:pt x="96666" y="48215"/>
                  </a:lnTo>
                  <a:close/>
                  <a:moveTo>
                    <a:pt x="95910" y="48275"/>
                  </a:moveTo>
                  <a:cubicBezTo>
                    <a:pt x="95794" y="48331"/>
                    <a:pt x="95678" y="48331"/>
                    <a:pt x="95562" y="48391"/>
                  </a:cubicBezTo>
                  <a:cubicBezTo>
                    <a:pt x="95446" y="48447"/>
                    <a:pt x="95330" y="48507"/>
                    <a:pt x="95158" y="48623"/>
                  </a:cubicBezTo>
                  <a:lnTo>
                    <a:pt x="95738" y="48623"/>
                  </a:lnTo>
                  <a:lnTo>
                    <a:pt x="95910" y="48275"/>
                  </a:lnTo>
                  <a:close/>
                  <a:moveTo>
                    <a:pt x="94578" y="48911"/>
                  </a:moveTo>
                  <a:cubicBezTo>
                    <a:pt x="94285" y="49027"/>
                    <a:pt x="93997" y="49143"/>
                    <a:pt x="93765" y="49319"/>
                  </a:cubicBezTo>
                  <a:cubicBezTo>
                    <a:pt x="93937" y="49319"/>
                    <a:pt x="94113" y="49375"/>
                    <a:pt x="94346" y="49375"/>
                  </a:cubicBezTo>
                  <a:cubicBezTo>
                    <a:pt x="94633" y="49259"/>
                    <a:pt x="94926" y="49087"/>
                    <a:pt x="95214" y="48911"/>
                  </a:cubicBezTo>
                  <a:close/>
                  <a:moveTo>
                    <a:pt x="93241" y="49607"/>
                  </a:moveTo>
                  <a:cubicBezTo>
                    <a:pt x="93009" y="49723"/>
                    <a:pt x="92721" y="49900"/>
                    <a:pt x="92428" y="50071"/>
                  </a:cubicBezTo>
                  <a:cubicBezTo>
                    <a:pt x="92605" y="50071"/>
                    <a:pt x="92777" y="50132"/>
                    <a:pt x="92953" y="50132"/>
                  </a:cubicBezTo>
                  <a:cubicBezTo>
                    <a:pt x="93241" y="49955"/>
                    <a:pt x="93533" y="49839"/>
                    <a:pt x="93821" y="49667"/>
                  </a:cubicBezTo>
                  <a:cubicBezTo>
                    <a:pt x="93649" y="49607"/>
                    <a:pt x="93417" y="49607"/>
                    <a:pt x="93241" y="49607"/>
                  </a:cubicBezTo>
                  <a:close/>
                  <a:moveTo>
                    <a:pt x="92025" y="50303"/>
                  </a:moveTo>
                  <a:lnTo>
                    <a:pt x="91152" y="50828"/>
                  </a:lnTo>
                  <a:cubicBezTo>
                    <a:pt x="91328" y="50884"/>
                    <a:pt x="91444" y="50884"/>
                    <a:pt x="91616" y="50944"/>
                  </a:cubicBezTo>
                  <a:lnTo>
                    <a:pt x="92489" y="50419"/>
                  </a:lnTo>
                  <a:cubicBezTo>
                    <a:pt x="92312" y="50364"/>
                    <a:pt x="92141" y="50364"/>
                    <a:pt x="92025" y="50303"/>
                  </a:cubicBezTo>
                  <a:close/>
                  <a:moveTo>
                    <a:pt x="90804" y="51060"/>
                  </a:moveTo>
                  <a:cubicBezTo>
                    <a:pt x="90516" y="51292"/>
                    <a:pt x="90284" y="51464"/>
                    <a:pt x="89991" y="51640"/>
                  </a:cubicBezTo>
                  <a:cubicBezTo>
                    <a:pt x="90108" y="51696"/>
                    <a:pt x="90284" y="51756"/>
                    <a:pt x="90400" y="51756"/>
                  </a:cubicBezTo>
                  <a:cubicBezTo>
                    <a:pt x="90688" y="51580"/>
                    <a:pt x="90980" y="51408"/>
                    <a:pt x="91212" y="51176"/>
                  </a:cubicBezTo>
                  <a:cubicBezTo>
                    <a:pt x="91096" y="51176"/>
                    <a:pt x="90920" y="51116"/>
                    <a:pt x="90804" y="51060"/>
                  </a:cubicBezTo>
                  <a:close/>
                  <a:moveTo>
                    <a:pt x="50016" y="44445"/>
                  </a:moveTo>
                  <a:cubicBezTo>
                    <a:pt x="49956" y="44617"/>
                    <a:pt x="49840" y="44794"/>
                    <a:pt x="49784" y="45026"/>
                  </a:cubicBezTo>
                  <a:cubicBezTo>
                    <a:pt x="49956" y="47402"/>
                    <a:pt x="50188" y="49723"/>
                    <a:pt x="50364" y="52104"/>
                  </a:cubicBezTo>
                  <a:cubicBezTo>
                    <a:pt x="50420" y="51524"/>
                    <a:pt x="50480" y="50944"/>
                    <a:pt x="50536" y="50419"/>
                  </a:cubicBezTo>
                  <a:cubicBezTo>
                    <a:pt x="50364" y="48447"/>
                    <a:pt x="50248" y="46418"/>
                    <a:pt x="50016" y="44445"/>
                  </a:cubicBezTo>
                  <a:close/>
                  <a:moveTo>
                    <a:pt x="89643" y="51928"/>
                  </a:moveTo>
                  <a:cubicBezTo>
                    <a:pt x="89411" y="52104"/>
                    <a:pt x="89123" y="52337"/>
                    <a:pt x="88891" y="52508"/>
                  </a:cubicBezTo>
                  <a:cubicBezTo>
                    <a:pt x="89007" y="52569"/>
                    <a:pt x="89123" y="52624"/>
                    <a:pt x="89240" y="52624"/>
                  </a:cubicBezTo>
                  <a:cubicBezTo>
                    <a:pt x="89527" y="52453"/>
                    <a:pt x="89759" y="52220"/>
                    <a:pt x="90052" y="52044"/>
                  </a:cubicBezTo>
                  <a:cubicBezTo>
                    <a:pt x="89936" y="51988"/>
                    <a:pt x="89820" y="51928"/>
                    <a:pt x="89643" y="51928"/>
                  </a:cubicBezTo>
                  <a:close/>
                  <a:moveTo>
                    <a:pt x="88543" y="52801"/>
                  </a:moveTo>
                  <a:cubicBezTo>
                    <a:pt x="88311" y="52972"/>
                    <a:pt x="88079" y="53205"/>
                    <a:pt x="87787" y="53437"/>
                  </a:cubicBezTo>
                  <a:cubicBezTo>
                    <a:pt x="87903" y="53497"/>
                    <a:pt x="88019" y="53553"/>
                    <a:pt x="88135" y="53553"/>
                  </a:cubicBezTo>
                  <a:cubicBezTo>
                    <a:pt x="88427" y="53321"/>
                    <a:pt x="88659" y="53088"/>
                    <a:pt x="88947" y="52917"/>
                  </a:cubicBezTo>
                  <a:cubicBezTo>
                    <a:pt x="88831" y="52856"/>
                    <a:pt x="88715" y="52801"/>
                    <a:pt x="88543" y="52801"/>
                  </a:cubicBezTo>
                  <a:close/>
                  <a:moveTo>
                    <a:pt x="87555" y="53729"/>
                  </a:moveTo>
                  <a:cubicBezTo>
                    <a:pt x="87267" y="53961"/>
                    <a:pt x="87035" y="54193"/>
                    <a:pt x="86803" y="54425"/>
                  </a:cubicBezTo>
                  <a:cubicBezTo>
                    <a:pt x="86919" y="54481"/>
                    <a:pt x="87035" y="54481"/>
                    <a:pt x="87151" y="54541"/>
                  </a:cubicBezTo>
                  <a:cubicBezTo>
                    <a:pt x="87383" y="54309"/>
                    <a:pt x="87615" y="54077"/>
                    <a:pt x="87903" y="53845"/>
                  </a:cubicBezTo>
                  <a:cubicBezTo>
                    <a:pt x="87787" y="53785"/>
                    <a:pt x="87671" y="53729"/>
                    <a:pt x="87555" y="53729"/>
                  </a:cubicBezTo>
                  <a:close/>
                  <a:moveTo>
                    <a:pt x="86510" y="54657"/>
                  </a:moveTo>
                  <a:cubicBezTo>
                    <a:pt x="86278" y="54945"/>
                    <a:pt x="86046" y="55177"/>
                    <a:pt x="85814" y="55470"/>
                  </a:cubicBezTo>
                  <a:cubicBezTo>
                    <a:pt x="85930" y="55470"/>
                    <a:pt x="86046" y="55525"/>
                    <a:pt x="86162" y="55586"/>
                  </a:cubicBezTo>
                  <a:cubicBezTo>
                    <a:pt x="86394" y="55293"/>
                    <a:pt x="86626" y="55061"/>
                    <a:pt x="86858" y="54829"/>
                  </a:cubicBezTo>
                  <a:lnTo>
                    <a:pt x="86510" y="54657"/>
                  </a:lnTo>
                  <a:close/>
                  <a:moveTo>
                    <a:pt x="85582" y="55702"/>
                  </a:moveTo>
                  <a:cubicBezTo>
                    <a:pt x="85350" y="55990"/>
                    <a:pt x="85118" y="56222"/>
                    <a:pt x="84885" y="56514"/>
                  </a:cubicBezTo>
                  <a:cubicBezTo>
                    <a:pt x="85002" y="56514"/>
                    <a:pt x="85062" y="56570"/>
                    <a:pt x="85118" y="56570"/>
                  </a:cubicBezTo>
                  <a:cubicBezTo>
                    <a:pt x="85178" y="56630"/>
                    <a:pt x="85178" y="56630"/>
                    <a:pt x="85234" y="56630"/>
                  </a:cubicBezTo>
                  <a:cubicBezTo>
                    <a:pt x="85466" y="56398"/>
                    <a:pt x="85698" y="56106"/>
                    <a:pt x="85930" y="55818"/>
                  </a:cubicBezTo>
                  <a:cubicBezTo>
                    <a:pt x="85814" y="55818"/>
                    <a:pt x="85698" y="55758"/>
                    <a:pt x="85582" y="55702"/>
                  </a:cubicBezTo>
                  <a:close/>
                  <a:moveTo>
                    <a:pt x="84714" y="56802"/>
                  </a:moveTo>
                  <a:cubicBezTo>
                    <a:pt x="84482" y="57034"/>
                    <a:pt x="84250" y="57326"/>
                    <a:pt x="84017" y="57614"/>
                  </a:cubicBezTo>
                  <a:cubicBezTo>
                    <a:pt x="84134" y="57675"/>
                    <a:pt x="84250" y="57730"/>
                    <a:pt x="84366" y="57730"/>
                  </a:cubicBezTo>
                  <a:cubicBezTo>
                    <a:pt x="84598" y="57498"/>
                    <a:pt x="84769" y="57210"/>
                    <a:pt x="85002" y="56918"/>
                  </a:cubicBezTo>
                  <a:cubicBezTo>
                    <a:pt x="84885" y="56862"/>
                    <a:pt x="84769" y="56802"/>
                    <a:pt x="84714" y="56802"/>
                  </a:cubicBezTo>
                  <a:close/>
                  <a:moveTo>
                    <a:pt x="133569" y="1797"/>
                  </a:moveTo>
                  <a:cubicBezTo>
                    <a:pt x="133392" y="1857"/>
                    <a:pt x="133221" y="1857"/>
                    <a:pt x="133105" y="1913"/>
                  </a:cubicBezTo>
                  <a:lnTo>
                    <a:pt x="133044" y="1913"/>
                  </a:lnTo>
                  <a:cubicBezTo>
                    <a:pt x="132928" y="1913"/>
                    <a:pt x="132757" y="1973"/>
                    <a:pt x="132640" y="2029"/>
                  </a:cubicBezTo>
                  <a:lnTo>
                    <a:pt x="132580" y="2029"/>
                  </a:lnTo>
                  <a:cubicBezTo>
                    <a:pt x="132464" y="2089"/>
                    <a:pt x="132348" y="2089"/>
                    <a:pt x="132292" y="2145"/>
                  </a:cubicBezTo>
                  <a:cubicBezTo>
                    <a:pt x="131768" y="2321"/>
                    <a:pt x="131304" y="2609"/>
                    <a:pt x="130839" y="2901"/>
                  </a:cubicBezTo>
                  <a:cubicBezTo>
                    <a:pt x="130472" y="3164"/>
                    <a:pt x="130100" y="3476"/>
                    <a:pt x="129774" y="3792"/>
                  </a:cubicBezTo>
                  <a:lnTo>
                    <a:pt x="129774" y="3792"/>
                  </a:lnTo>
                  <a:cubicBezTo>
                    <a:pt x="130188" y="3536"/>
                    <a:pt x="130608" y="3287"/>
                    <a:pt x="131072" y="3133"/>
                  </a:cubicBezTo>
                  <a:lnTo>
                    <a:pt x="131596" y="2785"/>
                  </a:lnTo>
                  <a:cubicBezTo>
                    <a:pt x="131828" y="2725"/>
                    <a:pt x="132000" y="2609"/>
                    <a:pt x="132176" y="2553"/>
                  </a:cubicBezTo>
                  <a:lnTo>
                    <a:pt x="132176" y="2493"/>
                  </a:lnTo>
                  <a:lnTo>
                    <a:pt x="132696" y="2321"/>
                  </a:lnTo>
                  <a:lnTo>
                    <a:pt x="132812" y="2321"/>
                  </a:lnTo>
                  <a:cubicBezTo>
                    <a:pt x="132989" y="2261"/>
                    <a:pt x="133105" y="2205"/>
                    <a:pt x="133276" y="2205"/>
                  </a:cubicBezTo>
                  <a:lnTo>
                    <a:pt x="133392" y="2205"/>
                  </a:lnTo>
                  <a:cubicBezTo>
                    <a:pt x="133508" y="2145"/>
                    <a:pt x="133685" y="2145"/>
                    <a:pt x="133801" y="2145"/>
                  </a:cubicBezTo>
                  <a:cubicBezTo>
                    <a:pt x="133857" y="2145"/>
                    <a:pt x="133917" y="2089"/>
                    <a:pt x="133917" y="2089"/>
                  </a:cubicBezTo>
                  <a:lnTo>
                    <a:pt x="134437" y="2089"/>
                  </a:lnTo>
                  <a:cubicBezTo>
                    <a:pt x="134553" y="2089"/>
                    <a:pt x="134669" y="2145"/>
                    <a:pt x="134785" y="2145"/>
                  </a:cubicBezTo>
                  <a:lnTo>
                    <a:pt x="134901" y="2145"/>
                  </a:lnTo>
                  <a:cubicBezTo>
                    <a:pt x="135017" y="2205"/>
                    <a:pt x="135133" y="2205"/>
                    <a:pt x="135249" y="2261"/>
                  </a:cubicBezTo>
                  <a:lnTo>
                    <a:pt x="135365" y="2261"/>
                  </a:lnTo>
                  <a:cubicBezTo>
                    <a:pt x="135426" y="2321"/>
                    <a:pt x="135542" y="2321"/>
                    <a:pt x="135658" y="2377"/>
                  </a:cubicBezTo>
                  <a:cubicBezTo>
                    <a:pt x="135713" y="2377"/>
                    <a:pt x="135713" y="2437"/>
                    <a:pt x="135774" y="2437"/>
                  </a:cubicBezTo>
                  <a:cubicBezTo>
                    <a:pt x="135829" y="2437"/>
                    <a:pt x="135829" y="2493"/>
                    <a:pt x="135890" y="2493"/>
                  </a:cubicBezTo>
                  <a:cubicBezTo>
                    <a:pt x="135945" y="2553"/>
                    <a:pt x="136006" y="2553"/>
                    <a:pt x="136061" y="2553"/>
                  </a:cubicBezTo>
                  <a:cubicBezTo>
                    <a:pt x="136470" y="2841"/>
                    <a:pt x="136874" y="3133"/>
                    <a:pt x="137222" y="3598"/>
                  </a:cubicBezTo>
                  <a:cubicBezTo>
                    <a:pt x="137979" y="4466"/>
                    <a:pt x="138614" y="5686"/>
                    <a:pt x="139139" y="7195"/>
                  </a:cubicBezTo>
                  <a:cubicBezTo>
                    <a:pt x="140067" y="9864"/>
                    <a:pt x="140703" y="13401"/>
                    <a:pt x="141228" y="17407"/>
                  </a:cubicBezTo>
                  <a:cubicBezTo>
                    <a:pt x="142096" y="23381"/>
                    <a:pt x="142792" y="30344"/>
                    <a:pt x="144129" y="36903"/>
                  </a:cubicBezTo>
                  <a:cubicBezTo>
                    <a:pt x="145521" y="43457"/>
                    <a:pt x="147494" y="49551"/>
                    <a:pt x="151031" y="53845"/>
                  </a:cubicBezTo>
                  <a:cubicBezTo>
                    <a:pt x="152368" y="55525"/>
                    <a:pt x="153584" y="56630"/>
                    <a:pt x="154629" y="57382"/>
                  </a:cubicBezTo>
                  <a:cubicBezTo>
                    <a:pt x="155733" y="58078"/>
                    <a:pt x="156662" y="58427"/>
                    <a:pt x="157530" y="58427"/>
                  </a:cubicBezTo>
                  <a:cubicBezTo>
                    <a:pt x="158110" y="58427"/>
                    <a:pt x="158574" y="58311"/>
                    <a:pt x="159038" y="58078"/>
                  </a:cubicBezTo>
                  <a:cubicBezTo>
                    <a:pt x="159099" y="57962"/>
                    <a:pt x="159099" y="57791"/>
                    <a:pt x="159155" y="57675"/>
                  </a:cubicBezTo>
                  <a:lnTo>
                    <a:pt x="159155" y="57675"/>
                  </a:lnTo>
                  <a:cubicBezTo>
                    <a:pt x="158635" y="57907"/>
                    <a:pt x="158110" y="58078"/>
                    <a:pt x="157530" y="58078"/>
                  </a:cubicBezTo>
                  <a:cubicBezTo>
                    <a:pt x="156778" y="58078"/>
                    <a:pt x="155850" y="57791"/>
                    <a:pt x="154805" y="57094"/>
                  </a:cubicBezTo>
                  <a:cubicBezTo>
                    <a:pt x="153816" y="56398"/>
                    <a:pt x="152600" y="55293"/>
                    <a:pt x="151263" y="53613"/>
                  </a:cubicBezTo>
                  <a:cubicBezTo>
                    <a:pt x="148307" y="50016"/>
                    <a:pt x="146390" y="44910"/>
                    <a:pt x="145057" y="39395"/>
                  </a:cubicBezTo>
                  <a:cubicBezTo>
                    <a:pt x="143024" y="31100"/>
                    <a:pt x="142328" y="21756"/>
                    <a:pt x="141112" y="14446"/>
                  </a:cubicBezTo>
                  <a:cubicBezTo>
                    <a:pt x="140532" y="10792"/>
                    <a:pt x="139835" y="7659"/>
                    <a:pt x="138731" y="5394"/>
                  </a:cubicBezTo>
                  <a:cubicBezTo>
                    <a:pt x="138211" y="4294"/>
                    <a:pt x="137570" y="3366"/>
                    <a:pt x="136874" y="2725"/>
                  </a:cubicBezTo>
                  <a:cubicBezTo>
                    <a:pt x="136642" y="2553"/>
                    <a:pt x="136410" y="2437"/>
                    <a:pt x="136178" y="2261"/>
                  </a:cubicBezTo>
                  <a:cubicBezTo>
                    <a:pt x="136122" y="2261"/>
                    <a:pt x="136006" y="2205"/>
                    <a:pt x="135890" y="2145"/>
                  </a:cubicBezTo>
                  <a:lnTo>
                    <a:pt x="135829" y="2089"/>
                  </a:lnTo>
                  <a:cubicBezTo>
                    <a:pt x="135713" y="2029"/>
                    <a:pt x="135597" y="2029"/>
                    <a:pt x="135481" y="1973"/>
                  </a:cubicBezTo>
                  <a:lnTo>
                    <a:pt x="135426" y="1973"/>
                  </a:lnTo>
                  <a:cubicBezTo>
                    <a:pt x="135310" y="1913"/>
                    <a:pt x="135193" y="1857"/>
                    <a:pt x="135077" y="1857"/>
                  </a:cubicBezTo>
                  <a:lnTo>
                    <a:pt x="134961" y="1857"/>
                  </a:lnTo>
                  <a:cubicBezTo>
                    <a:pt x="134845" y="1797"/>
                    <a:pt x="134729" y="1797"/>
                    <a:pt x="134613" y="1797"/>
                  </a:cubicBezTo>
                  <a:close/>
                  <a:moveTo>
                    <a:pt x="83841" y="57907"/>
                  </a:moveTo>
                  <a:cubicBezTo>
                    <a:pt x="83609" y="58194"/>
                    <a:pt x="83437" y="58487"/>
                    <a:pt x="83205" y="58775"/>
                  </a:cubicBezTo>
                  <a:lnTo>
                    <a:pt x="83553" y="58951"/>
                  </a:lnTo>
                  <a:cubicBezTo>
                    <a:pt x="83725" y="58603"/>
                    <a:pt x="83957" y="58311"/>
                    <a:pt x="84134" y="58023"/>
                  </a:cubicBezTo>
                  <a:cubicBezTo>
                    <a:pt x="84073" y="58023"/>
                    <a:pt x="83957" y="57962"/>
                    <a:pt x="83841" y="57907"/>
                  </a:cubicBezTo>
                  <a:close/>
                  <a:moveTo>
                    <a:pt x="83029" y="59067"/>
                  </a:moveTo>
                  <a:cubicBezTo>
                    <a:pt x="82857" y="59415"/>
                    <a:pt x="82625" y="59703"/>
                    <a:pt x="82449" y="60051"/>
                  </a:cubicBezTo>
                  <a:cubicBezTo>
                    <a:pt x="82565" y="60112"/>
                    <a:pt x="82625" y="60167"/>
                    <a:pt x="82741" y="60167"/>
                  </a:cubicBezTo>
                  <a:cubicBezTo>
                    <a:pt x="82973" y="59879"/>
                    <a:pt x="83145" y="59531"/>
                    <a:pt x="83377" y="59183"/>
                  </a:cubicBezTo>
                  <a:cubicBezTo>
                    <a:pt x="83261" y="59183"/>
                    <a:pt x="83145" y="59123"/>
                    <a:pt x="83029" y="59067"/>
                  </a:cubicBezTo>
                  <a:close/>
                  <a:moveTo>
                    <a:pt x="50712" y="52104"/>
                  </a:moveTo>
                  <a:cubicBezTo>
                    <a:pt x="50596" y="52917"/>
                    <a:pt x="50596" y="53729"/>
                    <a:pt x="50536" y="54541"/>
                  </a:cubicBezTo>
                  <a:cubicBezTo>
                    <a:pt x="50945" y="59183"/>
                    <a:pt x="51293" y="63709"/>
                    <a:pt x="51873" y="67826"/>
                  </a:cubicBezTo>
                  <a:cubicBezTo>
                    <a:pt x="51929" y="67422"/>
                    <a:pt x="51989" y="66958"/>
                    <a:pt x="52045" y="66494"/>
                  </a:cubicBezTo>
                  <a:cubicBezTo>
                    <a:pt x="51697" y="64057"/>
                    <a:pt x="51464" y="61444"/>
                    <a:pt x="51232" y="58775"/>
                  </a:cubicBezTo>
                  <a:cubicBezTo>
                    <a:pt x="51061" y="56570"/>
                    <a:pt x="50884" y="54365"/>
                    <a:pt x="50712" y="52104"/>
                  </a:cubicBezTo>
                  <a:close/>
                  <a:moveTo>
                    <a:pt x="52221" y="67826"/>
                  </a:moveTo>
                  <a:cubicBezTo>
                    <a:pt x="52161" y="68174"/>
                    <a:pt x="52105" y="68583"/>
                    <a:pt x="51989" y="68931"/>
                  </a:cubicBezTo>
                  <a:lnTo>
                    <a:pt x="52161" y="69975"/>
                  </a:lnTo>
                  <a:cubicBezTo>
                    <a:pt x="52337" y="70904"/>
                    <a:pt x="52453" y="71832"/>
                    <a:pt x="52625" y="72700"/>
                  </a:cubicBezTo>
                  <a:cubicBezTo>
                    <a:pt x="52741" y="72528"/>
                    <a:pt x="52801" y="72352"/>
                    <a:pt x="52857" y="72180"/>
                  </a:cubicBezTo>
                  <a:cubicBezTo>
                    <a:pt x="52625" y="70788"/>
                    <a:pt x="52393" y="69335"/>
                    <a:pt x="52221" y="67826"/>
                  </a:cubicBezTo>
                  <a:close/>
                  <a:moveTo>
                    <a:pt x="52973" y="72760"/>
                  </a:moveTo>
                  <a:cubicBezTo>
                    <a:pt x="52917" y="72932"/>
                    <a:pt x="52857" y="73109"/>
                    <a:pt x="52741" y="73280"/>
                  </a:cubicBezTo>
                  <a:cubicBezTo>
                    <a:pt x="52917" y="74093"/>
                    <a:pt x="53089" y="74905"/>
                    <a:pt x="53265" y="75662"/>
                  </a:cubicBezTo>
                  <a:cubicBezTo>
                    <a:pt x="53382" y="75546"/>
                    <a:pt x="53437" y="75429"/>
                    <a:pt x="53553" y="75369"/>
                  </a:cubicBezTo>
                  <a:cubicBezTo>
                    <a:pt x="53321" y="74501"/>
                    <a:pt x="53149" y="73628"/>
                    <a:pt x="52973" y="72760"/>
                  </a:cubicBezTo>
                  <a:close/>
                  <a:moveTo>
                    <a:pt x="53669" y="75778"/>
                  </a:moveTo>
                  <a:cubicBezTo>
                    <a:pt x="53553" y="75833"/>
                    <a:pt x="53498" y="75949"/>
                    <a:pt x="53382" y="76065"/>
                  </a:cubicBezTo>
                  <a:cubicBezTo>
                    <a:pt x="53553" y="76646"/>
                    <a:pt x="53730" y="77286"/>
                    <a:pt x="53901" y="77866"/>
                  </a:cubicBezTo>
                  <a:cubicBezTo>
                    <a:pt x="53962" y="77806"/>
                    <a:pt x="54078" y="77750"/>
                    <a:pt x="54133" y="77634"/>
                  </a:cubicBezTo>
                  <a:cubicBezTo>
                    <a:pt x="53962" y="77054"/>
                    <a:pt x="53785" y="76414"/>
                    <a:pt x="53669" y="75778"/>
                  </a:cubicBezTo>
                  <a:close/>
                  <a:moveTo>
                    <a:pt x="54250" y="77982"/>
                  </a:moveTo>
                  <a:cubicBezTo>
                    <a:pt x="54194" y="78038"/>
                    <a:pt x="54078" y="78154"/>
                    <a:pt x="53962" y="78215"/>
                  </a:cubicBezTo>
                  <a:lnTo>
                    <a:pt x="54482" y="79607"/>
                  </a:lnTo>
                  <a:cubicBezTo>
                    <a:pt x="54542" y="79607"/>
                    <a:pt x="54658" y="79547"/>
                    <a:pt x="54774" y="79491"/>
                  </a:cubicBezTo>
                  <a:cubicBezTo>
                    <a:pt x="54598" y="79027"/>
                    <a:pt x="54426" y="78502"/>
                    <a:pt x="54250" y="77982"/>
                  </a:cubicBezTo>
                  <a:close/>
                  <a:moveTo>
                    <a:pt x="54890" y="79779"/>
                  </a:moveTo>
                  <a:cubicBezTo>
                    <a:pt x="54774" y="79839"/>
                    <a:pt x="54658" y="79895"/>
                    <a:pt x="54598" y="79955"/>
                  </a:cubicBezTo>
                  <a:cubicBezTo>
                    <a:pt x="54714" y="80359"/>
                    <a:pt x="54890" y="80768"/>
                    <a:pt x="55062" y="81116"/>
                  </a:cubicBezTo>
                  <a:cubicBezTo>
                    <a:pt x="55178" y="81116"/>
                    <a:pt x="55294" y="81055"/>
                    <a:pt x="55354" y="81055"/>
                  </a:cubicBezTo>
                  <a:cubicBezTo>
                    <a:pt x="55238" y="80707"/>
                    <a:pt x="55062" y="80359"/>
                    <a:pt x="54946" y="79955"/>
                  </a:cubicBezTo>
                  <a:cubicBezTo>
                    <a:pt x="54946" y="79895"/>
                    <a:pt x="54890" y="79839"/>
                    <a:pt x="54890" y="79779"/>
                  </a:cubicBezTo>
                  <a:close/>
                  <a:moveTo>
                    <a:pt x="55526" y="81348"/>
                  </a:moveTo>
                  <a:cubicBezTo>
                    <a:pt x="55410" y="81403"/>
                    <a:pt x="55294" y="81403"/>
                    <a:pt x="55178" y="81464"/>
                  </a:cubicBezTo>
                  <a:cubicBezTo>
                    <a:pt x="55354" y="81752"/>
                    <a:pt x="55526" y="82100"/>
                    <a:pt x="55642" y="82392"/>
                  </a:cubicBezTo>
                  <a:lnTo>
                    <a:pt x="55990" y="82392"/>
                  </a:lnTo>
                  <a:cubicBezTo>
                    <a:pt x="55818" y="82044"/>
                    <a:pt x="55642" y="81696"/>
                    <a:pt x="55526" y="81348"/>
                  </a:cubicBezTo>
                  <a:close/>
                  <a:moveTo>
                    <a:pt x="56167" y="82680"/>
                  </a:moveTo>
                  <a:cubicBezTo>
                    <a:pt x="56051" y="82680"/>
                    <a:pt x="55935" y="82740"/>
                    <a:pt x="55818" y="82740"/>
                  </a:cubicBezTo>
                  <a:cubicBezTo>
                    <a:pt x="55818" y="82740"/>
                    <a:pt x="55818" y="82796"/>
                    <a:pt x="55874" y="82796"/>
                  </a:cubicBezTo>
                  <a:cubicBezTo>
                    <a:pt x="55990" y="83028"/>
                    <a:pt x="56167" y="83321"/>
                    <a:pt x="56283" y="83553"/>
                  </a:cubicBezTo>
                  <a:lnTo>
                    <a:pt x="56686" y="83553"/>
                  </a:lnTo>
                  <a:lnTo>
                    <a:pt x="56167" y="82680"/>
                  </a:lnTo>
                  <a:close/>
                  <a:moveTo>
                    <a:pt x="56863" y="83840"/>
                  </a:moveTo>
                  <a:cubicBezTo>
                    <a:pt x="56747" y="83840"/>
                    <a:pt x="56631" y="83901"/>
                    <a:pt x="56515" y="83901"/>
                  </a:cubicBezTo>
                  <a:cubicBezTo>
                    <a:pt x="56631" y="84133"/>
                    <a:pt x="56803" y="84365"/>
                    <a:pt x="56979" y="84537"/>
                  </a:cubicBezTo>
                  <a:cubicBezTo>
                    <a:pt x="57095" y="84537"/>
                    <a:pt x="57211" y="84597"/>
                    <a:pt x="57383" y="84597"/>
                  </a:cubicBezTo>
                  <a:cubicBezTo>
                    <a:pt x="57211" y="84365"/>
                    <a:pt x="57035" y="84133"/>
                    <a:pt x="56863" y="83840"/>
                  </a:cubicBezTo>
                  <a:close/>
                  <a:moveTo>
                    <a:pt x="253792" y="38815"/>
                  </a:moveTo>
                  <a:cubicBezTo>
                    <a:pt x="249962" y="38815"/>
                    <a:pt x="246249" y="39627"/>
                    <a:pt x="243000" y="41716"/>
                  </a:cubicBezTo>
                  <a:cubicBezTo>
                    <a:pt x="239806" y="43805"/>
                    <a:pt x="237137" y="46590"/>
                    <a:pt x="234932" y="49955"/>
                  </a:cubicBezTo>
                  <a:cubicBezTo>
                    <a:pt x="231047" y="55758"/>
                    <a:pt x="228378" y="63245"/>
                    <a:pt x="226405" y="71191"/>
                  </a:cubicBezTo>
                  <a:cubicBezTo>
                    <a:pt x="225300" y="75485"/>
                    <a:pt x="224432" y="79895"/>
                    <a:pt x="223620" y="84249"/>
                  </a:cubicBezTo>
                  <a:cubicBezTo>
                    <a:pt x="223736" y="84421"/>
                    <a:pt x="223792" y="84537"/>
                    <a:pt x="223852" y="84713"/>
                  </a:cubicBezTo>
                  <a:cubicBezTo>
                    <a:pt x="224952" y="78911"/>
                    <a:pt x="226173" y="72993"/>
                    <a:pt x="227737" y="67422"/>
                  </a:cubicBezTo>
                  <a:cubicBezTo>
                    <a:pt x="229306" y="61968"/>
                    <a:pt x="231219" y="56862"/>
                    <a:pt x="233716" y="52508"/>
                  </a:cubicBezTo>
                  <a:cubicBezTo>
                    <a:pt x="236269" y="48099"/>
                    <a:pt x="239342" y="44501"/>
                    <a:pt x="243171" y="42009"/>
                  </a:cubicBezTo>
                  <a:cubicBezTo>
                    <a:pt x="246365" y="39975"/>
                    <a:pt x="250018" y="39163"/>
                    <a:pt x="253792" y="39163"/>
                  </a:cubicBezTo>
                  <a:cubicBezTo>
                    <a:pt x="259534" y="39163"/>
                    <a:pt x="265452" y="41020"/>
                    <a:pt x="270210" y="43225"/>
                  </a:cubicBezTo>
                  <a:cubicBezTo>
                    <a:pt x="272359" y="44153"/>
                    <a:pt x="274216" y="45197"/>
                    <a:pt x="275724" y="46126"/>
                  </a:cubicBezTo>
                  <a:cubicBezTo>
                    <a:pt x="276885" y="46766"/>
                    <a:pt x="277813" y="47347"/>
                    <a:pt x="278509" y="47866"/>
                  </a:cubicBezTo>
                  <a:cubicBezTo>
                    <a:pt x="278974" y="48215"/>
                    <a:pt x="279377" y="48507"/>
                    <a:pt x="279554" y="48739"/>
                  </a:cubicBezTo>
                  <a:lnTo>
                    <a:pt x="279438" y="48855"/>
                  </a:lnTo>
                  <a:lnTo>
                    <a:pt x="279610" y="48739"/>
                  </a:lnTo>
                  <a:cubicBezTo>
                    <a:pt x="279377" y="48447"/>
                    <a:pt x="278974" y="48043"/>
                    <a:pt x="278393" y="47634"/>
                  </a:cubicBezTo>
                  <a:cubicBezTo>
                    <a:pt x="277637" y="46998"/>
                    <a:pt x="276537" y="46242"/>
                    <a:pt x="275260" y="45430"/>
                  </a:cubicBezTo>
                  <a:cubicBezTo>
                    <a:pt x="274968" y="45313"/>
                    <a:pt x="274680" y="45142"/>
                    <a:pt x="274448" y="44965"/>
                  </a:cubicBezTo>
                  <a:cubicBezTo>
                    <a:pt x="271895" y="43517"/>
                    <a:pt x="268646" y="42009"/>
                    <a:pt x="265048" y="40848"/>
                  </a:cubicBezTo>
                  <a:cubicBezTo>
                    <a:pt x="261506" y="39627"/>
                    <a:pt x="257621" y="38815"/>
                    <a:pt x="253792" y="38815"/>
                  </a:cubicBezTo>
                  <a:close/>
                  <a:moveTo>
                    <a:pt x="57211" y="84885"/>
                  </a:moveTo>
                  <a:cubicBezTo>
                    <a:pt x="57327" y="85117"/>
                    <a:pt x="57499" y="85293"/>
                    <a:pt x="57675" y="85465"/>
                  </a:cubicBezTo>
                  <a:cubicBezTo>
                    <a:pt x="57791" y="85465"/>
                    <a:pt x="57963" y="85465"/>
                    <a:pt x="58139" y="85525"/>
                  </a:cubicBezTo>
                  <a:cubicBezTo>
                    <a:pt x="57963" y="85349"/>
                    <a:pt x="57791" y="85117"/>
                    <a:pt x="57615" y="84945"/>
                  </a:cubicBezTo>
                  <a:cubicBezTo>
                    <a:pt x="57499" y="84885"/>
                    <a:pt x="57327" y="84885"/>
                    <a:pt x="57211" y="84885"/>
                  </a:cubicBezTo>
                  <a:close/>
                  <a:moveTo>
                    <a:pt x="57963" y="85813"/>
                  </a:moveTo>
                  <a:lnTo>
                    <a:pt x="58311" y="86161"/>
                  </a:lnTo>
                  <a:cubicBezTo>
                    <a:pt x="58543" y="86277"/>
                    <a:pt x="58775" y="86338"/>
                    <a:pt x="59007" y="86338"/>
                  </a:cubicBezTo>
                  <a:cubicBezTo>
                    <a:pt x="58836" y="86222"/>
                    <a:pt x="58659" y="86045"/>
                    <a:pt x="58488" y="85873"/>
                  </a:cubicBezTo>
                  <a:cubicBezTo>
                    <a:pt x="58311" y="85873"/>
                    <a:pt x="58139" y="85873"/>
                    <a:pt x="57963" y="85813"/>
                  </a:cubicBezTo>
                  <a:close/>
                  <a:moveTo>
                    <a:pt x="59068" y="86686"/>
                  </a:moveTo>
                  <a:lnTo>
                    <a:pt x="59068" y="86686"/>
                  </a:lnTo>
                  <a:cubicBezTo>
                    <a:pt x="59356" y="86858"/>
                    <a:pt x="59648" y="86974"/>
                    <a:pt x="59936" y="87090"/>
                  </a:cubicBezTo>
                  <a:cubicBezTo>
                    <a:pt x="59880" y="87034"/>
                    <a:pt x="59820" y="86974"/>
                    <a:pt x="59764" y="86974"/>
                  </a:cubicBezTo>
                  <a:cubicBezTo>
                    <a:pt x="59704" y="86918"/>
                    <a:pt x="59648" y="86858"/>
                    <a:pt x="59532" y="86802"/>
                  </a:cubicBezTo>
                  <a:cubicBezTo>
                    <a:pt x="59416" y="86742"/>
                    <a:pt x="59239" y="86742"/>
                    <a:pt x="59068" y="86686"/>
                  </a:cubicBezTo>
                  <a:close/>
                  <a:moveTo>
                    <a:pt x="223504" y="84769"/>
                  </a:moveTo>
                  <a:cubicBezTo>
                    <a:pt x="223388" y="85641"/>
                    <a:pt x="223212" y="86509"/>
                    <a:pt x="223040" y="87438"/>
                  </a:cubicBezTo>
                  <a:cubicBezTo>
                    <a:pt x="223156" y="87554"/>
                    <a:pt x="223212" y="87670"/>
                    <a:pt x="223328" y="87846"/>
                  </a:cubicBezTo>
                  <a:cubicBezTo>
                    <a:pt x="223444" y="86974"/>
                    <a:pt x="223620" y="86045"/>
                    <a:pt x="223792" y="85177"/>
                  </a:cubicBezTo>
                  <a:cubicBezTo>
                    <a:pt x="223676" y="85061"/>
                    <a:pt x="223620" y="84885"/>
                    <a:pt x="223504" y="84769"/>
                  </a:cubicBezTo>
                  <a:close/>
                  <a:moveTo>
                    <a:pt x="82277" y="60344"/>
                  </a:moveTo>
                  <a:cubicBezTo>
                    <a:pt x="81172" y="62256"/>
                    <a:pt x="80304" y="64173"/>
                    <a:pt x="79547" y="66146"/>
                  </a:cubicBezTo>
                  <a:cubicBezTo>
                    <a:pt x="78447" y="68931"/>
                    <a:pt x="77635" y="71772"/>
                    <a:pt x="76878" y="74385"/>
                  </a:cubicBezTo>
                  <a:cubicBezTo>
                    <a:pt x="75950" y="77574"/>
                    <a:pt x="75138" y="80475"/>
                    <a:pt x="74038" y="82796"/>
                  </a:cubicBezTo>
                  <a:cubicBezTo>
                    <a:pt x="73977" y="82972"/>
                    <a:pt x="73861" y="83144"/>
                    <a:pt x="73805" y="83260"/>
                  </a:cubicBezTo>
                  <a:cubicBezTo>
                    <a:pt x="73573" y="83724"/>
                    <a:pt x="73341" y="84189"/>
                    <a:pt x="73109" y="84537"/>
                  </a:cubicBezTo>
                  <a:cubicBezTo>
                    <a:pt x="72993" y="84713"/>
                    <a:pt x="72933" y="84829"/>
                    <a:pt x="72817" y="84945"/>
                  </a:cubicBezTo>
                  <a:cubicBezTo>
                    <a:pt x="72761" y="85061"/>
                    <a:pt x="72645" y="85177"/>
                    <a:pt x="72585" y="85293"/>
                  </a:cubicBezTo>
                  <a:cubicBezTo>
                    <a:pt x="72297" y="85757"/>
                    <a:pt x="71949" y="86106"/>
                    <a:pt x="71601" y="86454"/>
                  </a:cubicBezTo>
                  <a:cubicBezTo>
                    <a:pt x="71540" y="86570"/>
                    <a:pt x="71424" y="86625"/>
                    <a:pt x="71369" y="86742"/>
                  </a:cubicBezTo>
                  <a:cubicBezTo>
                    <a:pt x="71020" y="86974"/>
                    <a:pt x="70728" y="87266"/>
                    <a:pt x="70380" y="87498"/>
                  </a:cubicBezTo>
                  <a:cubicBezTo>
                    <a:pt x="70324" y="87498"/>
                    <a:pt x="70264" y="87554"/>
                    <a:pt x="70148" y="87614"/>
                  </a:cubicBezTo>
                  <a:cubicBezTo>
                    <a:pt x="70148" y="87614"/>
                    <a:pt x="70092" y="87614"/>
                    <a:pt x="70092" y="87670"/>
                  </a:cubicBezTo>
                  <a:cubicBezTo>
                    <a:pt x="69800" y="87846"/>
                    <a:pt x="69451" y="87962"/>
                    <a:pt x="69164" y="88134"/>
                  </a:cubicBezTo>
                  <a:cubicBezTo>
                    <a:pt x="69048" y="88134"/>
                    <a:pt x="68932" y="88194"/>
                    <a:pt x="68816" y="88250"/>
                  </a:cubicBezTo>
                  <a:cubicBezTo>
                    <a:pt x="68523" y="88366"/>
                    <a:pt x="68235" y="88426"/>
                    <a:pt x="67887" y="88482"/>
                  </a:cubicBezTo>
                  <a:cubicBezTo>
                    <a:pt x="67771" y="88543"/>
                    <a:pt x="67655" y="88543"/>
                    <a:pt x="67539" y="88598"/>
                  </a:cubicBezTo>
                  <a:cubicBezTo>
                    <a:pt x="67247" y="88598"/>
                    <a:pt x="66959" y="88659"/>
                    <a:pt x="66666" y="88714"/>
                  </a:cubicBezTo>
                  <a:lnTo>
                    <a:pt x="65390" y="88714"/>
                  </a:lnTo>
                  <a:cubicBezTo>
                    <a:pt x="65218" y="88714"/>
                    <a:pt x="65102" y="88714"/>
                    <a:pt x="64926" y="88659"/>
                  </a:cubicBezTo>
                  <a:cubicBezTo>
                    <a:pt x="64694" y="88659"/>
                    <a:pt x="64406" y="88659"/>
                    <a:pt x="64174" y="88598"/>
                  </a:cubicBezTo>
                  <a:cubicBezTo>
                    <a:pt x="63997" y="88598"/>
                    <a:pt x="63826" y="88543"/>
                    <a:pt x="63649" y="88543"/>
                  </a:cubicBezTo>
                  <a:cubicBezTo>
                    <a:pt x="63417" y="88482"/>
                    <a:pt x="63245" y="88426"/>
                    <a:pt x="63013" y="88426"/>
                  </a:cubicBezTo>
                  <a:cubicBezTo>
                    <a:pt x="62781" y="88366"/>
                    <a:pt x="62549" y="88310"/>
                    <a:pt x="62317" y="88194"/>
                  </a:cubicBezTo>
                  <a:cubicBezTo>
                    <a:pt x="62201" y="88194"/>
                    <a:pt x="62085" y="88134"/>
                    <a:pt x="61969" y="88078"/>
                  </a:cubicBezTo>
                  <a:lnTo>
                    <a:pt x="61096" y="87730"/>
                  </a:lnTo>
                  <a:cubicBezTo>
                    <a:pt x="60632" y="87670"/>
                    <a:pt x="60228" y="87498"/>
                    <a:pt x="59764" y="87382"/>
                  </a:cubicBezTo>
                  <a:lnTo>
                    <a:pt x="59764" y="87382"/>
                  </a:lnTo>
                  <a:cubicBezTo>
                    <a:pt x="60400" y="87786"/>
                    <a:pt x="61096" y="88134"/>
                    <a:pt x="61792" y="88366"/>
                  </a:cubicBezTo>
                  <a:cubicBezTo>
                    <a:pt x="62201" y="88543"/>
                    <a:pt x="62665" y="88659"/>
                    <a:pt x="63129" y="88775"/>
                  </a:cubicBezTo>
                  <a:cubicBezTo>
                    <a:pt x="63301" y="88775"/>
                    <a:pt x="63417" y="88830"/>
                    <a:pt x="63593" y="88830"/>
                  </a:cubicBezTo>
                  <a:cubicBezTo>
                    <a:pt x="63710" y="88891"/>
                    <a:pt x="63881" y="88891"/>
                    <a:pt x="63997" y="88891"/>
                  </a:cubicBezTo>
                  <a:cubicBezTo>
                    <a:pt x="64174" y="88946"/>
                    <a:pt x="64345" y="88946"/>
                    <a:pt x="64522" y="89007"/>
                  </a:cubicBezTo>
                  <a:lnTo>
                    <a:pt x="65218" y="89007"/>
                  </a:lnTo>
                  <a:cubicBezTo>
                    <a:pt x="65334" y="89062"/>
                    <a:pt x="65506" y="89062"/>
                    <a:pt x="65622" y="89062"/>
                  </a:cubicBezTo>
                  <a:lnTo>
                    <a:pt x="65854" y="89062"/>
                  </a:lnTo>
                  <a:cubicBezTo>
                    <a:pt x="66086" y="89062"/>
                    <a:pt x="66263" y="89062"/>
                    <a:pt x="66495" y="89007"/>
                  </a:cubicBezTo>
                  <a:lnTo>
                    <a:pt x="66843" y="89007"/>
                  </a:lnTo>
                  <a:cubicBezTo>
                    <a:pt x="67131" y="88946"/>
                    <a:pt x="67423" y="88946"/>
                    <a:pt x="67711" y="88891"/>
                  </a:cubicBezTo>
                  <a:cubicBezTo>
                    <a:pt x="67827" y="88830"/>
                    <a:pt x="67943" y="88830"/>
                    <a:pt x="68059" y="88830"/>
                  </a:cubicBezTo>
                  <a:cubicBezTo>
                    <a:pt x="68407" y="88714"/>
                    <a:pt x="68699" y="88659"/>
                    <a:pt x="68987" y="88543"/>
                  </a:cubicBezTo>
                  <a:cubicBezTo>
                    <a:pt x="69103" y="88482"/>
                    <a:pt x="69164" y="88482"/>
                    <a:pt x="69280" y="88426"/>
                  </a:cubicBezTo>
                  <a:cubicBezTo>
                    <a:pt x="69512" y="88310"/>
                    <a:pt x="69744" y="88250"/>
                    <a:pt x="69916" y="88134"/>
                  </a:cubicBezTo>
                  <a:cubicBezTo>
                    <a:pt x="70032" y="88078"/>
                    <a:pt x="70092" y="88018"/>
                    <a:pt x="70208" y="87962"/>
                  </a:cubicBezTo>
                  <a:cubicBezTo>
                    <a:pt x="70324" y="87902"/>
                    <a:pt x="70380" y="87846"/>
                    <a:pt x="70496" y="87786"/>
                  </a:cubicBezTo>
                  <a:cubicBezTo>
                    <a:pt x="70844" y="87554"/>
                    <a:pt x="71136" y="87322"/>
                    <a:pt x="71485" y="87034"/>
                  </a:cubicBezTo>
                  <a:cubicBezTo>
                    <a:pt x="71540" y="86974"/>
                    <a:pt x="71656" y="86918"/>
                    <a:pt x="71717" y="86802"/>
                  </a:cubicBezTo>
                  <a:cubicBezTo>
                    <a:pt x="72004" y="86570"/>
                    <a:pt x="72237" y="86277"/>
                    <a:pt x="72469" y="85990"/>
                  </a:cubicBezTo>
                  <a:cubicBezTo>
                    <a:pt x="72585" y="85873"/>
                    <a:pt x="72645" y="85813"/>
                    <a:pt x="72701" y="85697"/>
                  </a:cubicBezTo>
                  <a:cubicBezTo>
                    <a:pt x="72761" y="85581"/>
                    <a:pt x="72877" y="85525"/>
                    <a:pt x="72933" y="85409"/>
                  </a:cubicBezTo>
                  <a:cubicBezTo>
                    <a:pt x="73281" y="84885"/>
                    <a:pt x="73629" y="84365"/>
                    <a:pt x="73922" y="83785"/>
                  </a:cubicBezTo>
                  <a:cubicBezTo>
                    <a:pt x="73977" y="83669"/>
                    <a:pt x="74093" y="83492"/>
                    <a:pt x="74154" y="83321"/>
                  </a:cubicBezTo>
                  <a:cubicBezTo>
                    <a:pt x="74674" y="82332"/>
                    <a:pt x="75082" y="81171"/>
                    <a:pt x="75486" y="79955"/>
                  </a:cubicBezTo>
                  <a:cubicBezTo>
                    <a:pt x="76762" y="76414"/>
                    <a:pt x="77751" y="72180"/>
                    <a:pt x="79199" y="67942"/>
                  </a:cubicBezTo>
                  <a:cubicBezTo>
                    <a:pt x="80128" y="65389"/>
                    <a:pt x="81172" y="62897"/>
                    <a:pt x="82565" y="60460"/>
                  </a:cubicBezTo>
                  <a:cubicBezTo>
                    <a:pt x="82449" y="60460"/>
                    <a:pt x="82393" y="60399"/>
                    <a:pt x="82277" y="60344"/>
                  </a:cubicBezTo>
                  <a:close/>
                  <a:moveTo>
                    <a:pt x="222979" y="87902"/>
                  </a:moveTo>
                  <a:cubicBezTo>
                    <a:pt x="222808" y="88775"/>
                    <a:pt x="222631" y="89643"/>
                    <a:pt x="222515" y="90515"/>
                  </a:cubicBezTo>
                  <a:cubicBezTo>
                    <a:pt x="222576" y="90631"/>
                    <a:pt x="222692" y="90803"/>
                    <a:pt x="222747" y="90919"/>
                  </a:cubicBezTo>
                  <a:cubicBezTo>
                    <a:pt x="222924" y="90051"/>
                    <a:pt x="223095" y="89178"/>
                    <a:pt x="223212" y="88310"/>
                  </a:cubicBezTo>
                  <a:cubicBezTo>
                    <a:pt x="223156" y="88194"/>
                    <a:pt x="223040" y="88018"/>
                    <a:pt x="222979" y="87902"/>
                  </a:cubicBezTo>
                  <a:close/>
                  <a:moveTo>
                    <a:pt x="222399" y="90979"/>
                  </a:moveTo>
                  <a:cubicBezTo>
                    <a:pt x="222283" y="91792"/>
                    <a:pt x="222111" y="92660"/>
                    <a:pt x="221995" y="93472"/>
                  </a:cubicBezTo>
                  <a:cubicBezTo>
                    <a:pt x="222111" y="93588"/>
                    <a:pt x="222167" y="93704"/>
                    <a:pt x="222283" y="93820"/>
                  </a:cubicBezTo>
                  <a:cubicBezTo>
                    <a:pt x="222399" y="93008"/>
                    <a:pt x="222576" y="92196"/>
                    <a:pt x="222692" y="91383"/>
                  </a:cubicBezTo>
                  <a:cubicBezTo>
                    <a:pt x="222576" y="91267"/>
                    <a:pt x="222515" y="91151"/>
                    <a:pt x="222399" y="90979"/>
                  </a:cubicBezTo>
                  <a:close/>
                  <a:moveTo>
                    <a:pt x="221935" y="93936"/>
                  </a:moveTo>
                  <a:cubicBezTo>
                    <a:pt x="221763" y="94749"/>
                    <a:pt x="221647" y="95505"/>
                    <a:pt x="221471" y="96318"/>
                  </a:cubicBezTo>
                  <a:cubicBezTo>
                    <a:pt x="221587" y="96434"/>
                    <a:pt x="221703" y="96550"/>
                    <a:pt x="221763" y="96666"/>
                  </a:cubicBezTo>
                  <a:cubicBezTo>
                    <a:pt x="221935" y="95853"/>
                    <a:pt x="222051" y="95097"/>
                    <a:pt x="222167" y="94284"/>
                  </a:cubicBezTo>
                  <a:cubicBezTo>
                    <a:pt x="222111" y="94168"/>
                    <a:pt x="221995" y="94052"/>
                    <a:pt x="221935" y="93936"/>
                  </a:cubicBezTo>
                  <a:close/>
                  <a:moveTo>
                    <a:pt x="221415" y="96721"/>
                  </a:moveTo>
                  <a:cubicBezTo>
                    <a:pt x="221299" y="97534"/>
                    <a:pt x="221123" y="98290"/>
                    <a:pt x="221007" y="99042"/>
                  </a:cubicBezTo>
                  <a:cubicBezTo>
                    <a:pt x="221123" y="99158"/>
                    <a:pt x="221183" y="99274"/>
                    <a:pt x="221299" y="99390"/>
                  </a:cubicBezTo>
                  <a:cubicBezTo>
                    <a:pt x="221415" y="98638"/>
                    <a:pt x="221531" y="97882"/>
                    <a:pt x="221703" y="97130"/>
                  </a:cubicBezTo>
                  <a:cubicBezTo>
                    <a:pt x="221587" y="97014"/>
                    <a:pt x="221531" y="96898"/>
                    <a:pt x="221415" y="96721"/>
                  </a:cubicBezTo>
                  <a:close/>
                  <a:moveTo>
                    <a:pt x="220951" y="99451"/>
                  </a:moveTo>
                  <a:cubicBezTo>
                    <a:pt x="220775" y="100203"/>
                    <a:pt x="220659" y="100899"/>
                    <a:pt x="220542" y="101595"/>
                  </a:cubicBezTo>
                  <a:cubicBezTo>
                    <a:pt x="220603" y="101711"/>
                    <a:pt x="220719" y="101827"/>
                    <a:pt x="220775" y="101943"/>
                  </a:cubicBezTo>
                  <a:cubicBezTo>
                    <a:pt x="220891" y="101479"/>
                    <a:pt x="220951" y="101075"/>
                    <a:pt x="221067" y="100611"/>
                  </a:cubicBezTo>
                  <a:cubicBezTo>
                    <a:pt x="221123" y="100319"/>
                    <a:pt x="221123" y="100087"/>
                    <a:pt x="221183" y="99799"/>
                  </a:cubicBezTo>
                  <a:cubicBezTo>
                    <a:pt x="221123" y="99683"/>
                    <a:pt x="221007" y="99567"/>
                    <a:pt x="220951" y="99451"/>
                  </a:cubicBezTo>
                  <a:close/>
                  <a:moveTo>
                    <a:pt x="220426" y="102004"/>
                  </a:moveTo>
                  <a:cubicBezTo>
                    <a:pt x="220310" y="102700"/>
                    <a:pt x="220139" y="103396"/>
                    <a:pt x="220023" y="104093"/>
                  </a:cubicBezTo>
                  <a:cubicBezTo>
                    <a:pt x="220139" y="104148"/>
                    <a:pt x="220194" y="104264"/>
                    <a:pt x="220310" y="104325"/>
                  </a:cubicBezTo>
                  <a:cubicBezTo>
                    <a:pt x="220426" y="103684"/>
                    <a:pt x="220603" y="102988"/>
                    <a:pt x="220719" y="102352"/>
                  </a:cubicBezTo>
                  <a:cubicBezTo>
                    <a:pt x="220603" y="102236"/>
                    <a:pt x="220542" y="102120"/>
                    <a:pt x="220426" y="102004"/>
                  </a:cubicBezTo>
                  <a:close/>
                  <a:moveTo>
                    <a:pt x="219962" y="104441"/>
                  </a:moveTo>
                  <a:cubicBezTo>
                    <a:pt x="219846" y="104961"/>
                    <a:pt x="219730" y="105485"/>
                    <a:pt x="219614" y="105949"/>
                  </a:cubicBezTo>
                  <a:cubicBezTo>
                    <a:pt x="219558" y="106065"/>
                    <a:pt x="219558" y="106237"/>
                    <a:pt x="219498" y="106353"/>
                  </a:cubicBezTo>
                  <a:cubicBezTo>
                    <a:pt x="219614" y="106469"/>
                    <a:pt x="219730" y="106529"/>
                    <a:pt x="219791" y="106646"/>
                  </a:cubicBezTo>
                  <a:cubicBezTo>
                    <a:pt x="219962" y="106005"/>
                    <a:pt x="220078" y="105369"/>
                    <a:pt x="220194" y="104728"/>
                  </a:cubicBezTo>
                  <a:cubicBezTo>
                    <a:pt x="220139" y="104612"/>
                    <a:pt x="220023" y="104557"/>
                    <a:pt x="219962" y="104441"/>
                  </a:cubicBezTo>
                  <a:close/>
                  <a:moveTo>
                    <a:pt x="219442" y="106762"/>
                  </a:moveTo>
                  <a:cubicBezTo>
                    <a:pt x="219266" y="107342"/>
                    <a:pt x="219150" y="107922"/>
                    <a:pt x="218978" y="108502"/>
                  </a:cubicBezTo>
                  <a:cubicBezTo>
                    <a:pt x="219094" y="108618"/>
                    <a:pt x="219210" y="108674"/>
                    <a:pt x="219266" y="108734"/>
                  </a:cubicBezTo>
                  <a:cubicBezTo>
                    <a:pt x="219442" y="108154"/>
                    <a:pt x="219558" y="107574"/>
                    <a:pt x="219730" y="106994"/>
                  </a:cubicBezTo>
                  <a:cubicBezTo>
                    <a:pt x="219614" y="106878"/>
                    <a:pt x="219558" y="106817"/>
                    <a:pt x="219442" y="106762"/>
                  </a:cubicBezTo>
                  <a:close/>
                  <a:moveTo>
                    <a:pt x="218918" y="108850"/>
                  </a:moveTo>
                  <a:cubicBezTo>
                    <a:pt x="218746" y="109431"/>
                    <a:pt x="218630" y="110011"/>
                    <a:pt x="218454" y="110531"/>
                  </a:cubicBezTo>
                  <a:cubicBezTo>
                    <a:pt x="218570" y="110591"/>
                    <a:pt x="218686" y="110647"/>
                    <a:pt x="218746" y="110707"/>
                  </a:cubicBezTo>
                  <a:cubicBezTo>
                    <a:pt x="218918" y="110183"/>
                    <a:pt x="219034" y="109663"/>
                    <a:pt x="219210" y="109082"/>
                  </a:cubicBezTo>
                  <a:cubicBezTo>
                    <a:pt x="219094" y="109022"/>
                    <a:pt x="219034" y="108966"/>
                    <a:pt x="218918" y="108850"/>
                  </a:cubicBezTo>
                  <a:close/>
                  <a:moveTo>
                    <a:pt x="218398" y="110879"/>
                  </a:moveTo>
                  <a:cubicBezTo>
                    <a:pt x="218222" y="111403"/>
                    <a:pt x="218050" y="111923"/>
                    <a:pt x="217934" y="112387"/>
                  </a:cubicBezTo>
                  <a:cubicBezTo>
                    <a:pt x="217989" y="112448"/>
                    <a:pt x="218106" y="112503"/>
                    <a:pt x="218222" y="112564"/>
                  </a:cubicBezTo>
                  <a:cubicBezTo>
                    <a:pt x="218338" y="112100"/>
                    <a:pt x="218514" y="111575"/>
                    <a:pt x="218686" y="111055"/>
                  </a:cubicBezTo>
                  <a:cubicBezTo>
                    <a:pt x="218570" y="110995"/>
                    <a:pt x="218454" y="110939"/>
                    <a:pt x="218398" y="110879"/>
                  </a:cubicBezTo>
                  <a:close/>
                  <a:moveTo>
                    <a:pt x="217818" y="112736"/>
                  </a:moveTo>
                  <a:lnTo>
                    <a:pt x="217293" y="114128"/>
                  </a:lnTo>
                  <a:cubicBezTo>
                    <a:pt x="217354" y="114128"/>
                    <a:pt x="217409" y="114188"/>
                    <a:pt x="217470" y="114188"/>
                  </a:cubicBezTo>
                  <a:cubicBezTo>
                    <a:pt x="217525" y="114188"/>
                    <a:pt x="217586" y="114244"/>
                    <a:pt x="217641" y="114244"/>
                  </a:cubicBezTo>
                  <a:cubicBezTo>
                    <a:pt x="217757" y="113840"/>
                    <a:pt x="217934" y="113376"/>
                    <a:pt x="218106" y="112912"/>
                  </a:cubicBezTo>
                  <a:cubicBezTo>
                    <a:pt x="217989" y="112852"/>
                    <a:pt x="217873" y="112796"/>
                    <a:pt x="217818" y="112736"/>
                  </a:cubicBezTo>
                  <a:close/>
                  <a:moveTo>
                    <a:pt x="217177" y="114421"/>
                  </a:moveTo>
                  <a:cubicBezTo>
                    <a:pt x="217061" y="114885"/>
                    <a:pt x="216889" y="115289"/>
                    <a:pt x="216713" y="115697"/>
                  </a:cubicBezTo>
                  <a:cubicBezTo>
                    <a:pt x="216829" y="115753"/>
                    <a:pt x="216889" y="115753"/>
                    <a:pt x="217005" y="115813"/>
                  </a:cubicBezTo>
                  <a:lnTo>
                    <a:pt x="217525" y="114592"/>
                  </a:lnTo>
                  <a:cubicBezTo>
                    <a:pt x="217470" y="114537"/>
                    <a:pt x="217409" y="114537"/>
                    <a:pt x="217293" y="114476"/>
                  </a:cubicBezTo>
                  <a:cubicBezTo>
                    <a:pt x="217293" y="114476"/>
                    <a:pt x="217238" y="114476"/>
                    <a:pt x="217177" y="114421"/>
                  </a:cubicBezTo>
                  <a:close/>
                  <a:moveTo>
                    <a:pt x="216541" y="115985"/>
                  </a:moveTo>
                  <a:cubicBezTo>
                    <a:pt x="216425" y="116393"/>
                    <a:pt x="216249" y="116741"/>
                    <a:pt x="216017" y="117145"/>
                  </a:cubicBezTo>
                  <a:cubicBezTo>
                    <a:pt x="216133" y="117145"/>
                    <a:pt x="216249" y="117145"/>
                    <a:pt x="216365" y="117206"/>
                  </a:cubicBezTo>
                  <a:cubicBezTo>
                    <a:pt x="216541" y="116857"/>
                    <a:pt x="216713" y="116509"/>
                    <a:pt x="216889" y="116101"/>
                  </a:cubicBezTo>
                  <a:cubicBezTo>
                    <a:pt x="216773" y="116101"/>
                    <a:pt x="216657" y="116045"/>
                    <a:pt x="216541" y="115985"/>
                  </a:cubicBezTo>
                  <a:close/>
                  <a:moveTo>
                    <a:pt x="215901" y="117438"/>
                  </a:moveTo>
                  <a:cubicBezTo>
                    <a:pt x="215785" y="117670"/>
                    <a:pt x="215669" y="117902"/>
                    <a:pt x="215497" y="118074"/>
                  </a:cubicBezTo>
                  <a:cubicBezTo>
                    <a:pt x="215436" y="118190"/>
                    <a:pt x="215381" y="118306"/>
                    <a:pt x="215381" y="118366"/>
                  </a:cubicBezTo>
                  <a:cubicBezTo>
                    <a:pt x="215497" y="118366"/>
                    <a:pt x="215613" y="118422"/>
                    <a:pt x="215729" y="118422"/>
                  </a:cubicBezTo>
                  <a:cubicBezTo>
                    <a:pt x="215901" y="118134"/>
                    <a:pt x="216077" y="117842"/>
                    <a:pt x="216193" y="117493"/>
                  </a:cubicBezTo>
                  <a:cubicBezTo>
                    <a:pt x="216133" y="117493"/>
                    <a:pt x="216017" y="117438"/>
                    <a:pt x="215901" y="117438"/>
                  </a:cubicBezTo>
                  <a:close/>
                  <a:moveTo>
                    <a:pt x="215149" y="118714"/>
                  </a:moveTo>
                  <a:cubicBezTo>
                    <a:pt x="214972" y="118946"/>
                    <a:pt x="214801" y="119234"/>
                    <a:pt x="214624" y="119466"/>
                  </a:cubicBezTo>
                  <a:lnTo>
                    <a:pt x="215088" y="119466"/>
                  </a:lnTo>
                  <a:cubicBezTo>
                    <a:pt x="215204" y="119234"/>
                    <a:pt x="215381" y="119002"/>
                    <a:pt x="215553" y="118714"/>
                  </a:cubicBezTo>
                  <a:close/>
                  <a:moveTo>
                    <a:pt x="214392" y="119814"/>
                  </a:moveTo>
                  <a:cubicBezTo>
                    <a:pt x="214220" y="120046"/>
                    <a:pt x="214044" y="120223"/>
                    <a:pt x="213872" y="120395"/>
                  </a:cubicBezTo>
                  <a:cubicBezTo>
                    <a:pt x="214044" y="120395"/>
                    <a:pt x="214276" y="120339"/>
                    <a:pt x="214452" y="120278"/>
                  </a:cubicBezTo>
                  <a:cubicBezTo>
                    <a:pt x="214568" y="120107"/>
                    <a:pt x="214685" y="119930"/>
                    <a:pt x="214801" y="119814"/>
                  </a:cubicBezTo>
                  <a:close/>
                  <a:moveTo>
                    <a:pt x="213928" y="120743"/>
                  </a:moveTo>
                  <a:cubicBezTo>
                    <a:pt x="213756" y="120803"/>
                    <a:pt x="213640" y="120803"/>
                    <a:pt x="213464" y="120859"/>
                  </a:cubicBezTo>
                  <a:cubicBezTo>
                    <a:pt x="213348" y="120975"/>
                    <a:pt x="213176" y="121091"/>
                    <a:pt x="213060" y="121207"/>
                  </a:cubicBezTo>
                  <a:cubicBezTo>
                    <a:pt x="213348" y="121091"/>
                    <a:pt x="213640" y="120919"/>
                    <a:pt x="213928" y="120743"/>
                  </a:cubicBezTo>
                  <a:close/>
                  <a:moveTo>
                    <a:pt x="167106" y="48391"/>
                  </a:moveTo>
                  <a:cubicBezTo>
                    <a:pt x="166642" y="48391"/>
                    <a:pt x="166233" y="48563"/>
                    <a:pt x="165829" y="48795"/>
                  </a:cubicBezTo>
                  <a:cubicBezTo>
                    <a:pt x="165481" y="49087"/>
                    <a:pt x="165133" y="49375"/>
                    <a:pt x="164841" y="49784"/>
                  </a:cubicBezTo>
                  <a:cubicBezTo>
                    <a:pt x="164609" y="50071"/>
                    <a:pt x="164377" y="50364"/>
                    <a:pt x="164205" y="50712"/>
                  </a:cubicBezTo>
                  <a:cubicBezTo>
                    <a:pt x="164089" y="50828"/>
                    <a:pt x="164028" y="50944"/>
                    <a:pt x="163912" y="51060"/>
                  </a:cubicBezTo>
                  <a:cubicBezTo>
                    <a:pt x="163857" y="51232"/>
                    <a:pt x="163796" y="51348"/>
                    <a:pt x="163680" y="51464"/>
                  </a:cubicBezTo>
                  <a:cubicBezTo>
                    <a:pt x="163625" y="51580"/>
                    <a:pt x="163564" y="51696"/>
                    <a:pt x="163509" y="51872"/>
                  </a:cubicBezTo>
                  <a:cubicBezTo>
                    <a:pt x="163448" y="51872"/>
                    <a:pt x="163448" y="51928"/>
                    <a:pt x="163448" y="51928"/>
                  </a:cubicBezTo>
                  <a:cubicBezTo>
                    <a:pt x="163276" y="52337"/>
                    <a:pt x="163100" y="52685"/>
                    <a:pt x="162928" y="53088"/>
                  </a:cubicBezTo>
                  <a:cubicBezTo>
                    <a:pt x="162636" y="53785"/>
                    <a:pt x="162348" y="54425"/>
                    <a:pt x="162000" y="55061"/>
                  </a:cubicBezTo>
                  <a:cubicBezTo>
                    <a:pt x="162116" y="54890"/>
                    <a:pt x="162232" y="54713"/>
                    <a:pt x="162288" y="54597"/>
                  </a:cubicBezTo>
                  <a:lnTo>
                    <a:pt x="162984" y="53381"/>
                  </a:lnTo>
                  <a:cubicBezTo>
                    <a:pt x="163100" y="53149"/>
                    <a:pt x="163216" y="52972"/>
                    <a:pt x="163332" y="52740"/>
                  </a:cubicBezTo>
                  <a:cubicBezTo>
                    <a:pt x="163332" y="52740"/>
                    <a:pt x="163392" y="52740"/>
                    <a:pt x="163392" y="52685"/>
                  </a:cubicBezTo>
                  <a:lnTo>
                    <a:pt x="163564" y="52337"/>
                  </a:lnTo>
                  <a:cubicBezTo>
                    <a:pt x="163625" y="52220"/>
                    <a:pt x="163741" y="52104"/>
                    <a:pt x="163796" y="51988"/>
                  </a:cubicBezTo>
                  <a:cubicBezTo>
                    <a:pt x="163857" y="51872"/>
                    <a:pt x="163912" y="51756"/>
                    <a:pt x="164028" y="51640"/>
                  </a:cubicBezTo>
                  <a:cubicBezTo>
                    <a:pt x="164089" y="51524"/>
                    <a:pt x="164144" y="51348"/>
                    <a:pt x="164205" y="51232"/>
                  </a:cubicBezTo>
                  <a:cubicBezTo>
                    <a:pt x="164493" y="50828"/>
                    <a:pt x="164725" y="50480"/>
                    <a:pt x="165017" y="50132"/>
                  </a:cubicBezTo>
                  <a:cubicBezTo>
                    <a:pt x="165305" y="49667"/>
                    <a:pt x="165653" y="49319"/>
                    <a:pt x="166062" y="49087"/>
                  </a:cubicBezTo>
                  <a:cubicBezTo>
                    <a:pt x="166410" y="48855"/>
                    <a:pt x="166758" y="48679"/>
                    <a:pt x="167162" y="48679"/>
                  </a:cubicBezTo>
                  <a:cubicBezTo>
                    <a:pt x="167394" y="48679"/>
                    <a:pt x="167626" y="48739"/>
                    <a:pt x="167858" y="48855"/>
                  </a:cubicBezTo>
                  <a:cubicBezTo>
                    <a:pt x="168266" y="49027"/>
                    <a:pt x="168670" y="49319"/>
                    <a:pt x="169195" y="49784"/>
                  </a:cubicBezTo>
                  <a:cubicBezTo>
                    <a:pt x="169659" y="50248"/>
                    <a:pt x="170179" y="50828"/>
                    <a:pt x="170703" y="51640"/>
                  </a:cubicBezTo>
                  <a:cubicBezTo>
                    <a:pt x="173372" y="55525"/>
                    <a:pt x="175693" y="61444"/>
                    <a:pt x="178014" y="68235"/>
                  </a:cubicBezTo>
                  <a:cubicBezTo>
                    <a:pt x="181435" y="78386"/>
                    <a:pt x="184745" y="90571"/>
                    <a:pt x="189038" y="100899"/>
                  </a:cubicBezTo>
                  <a:cubicBezTo>
                    <a:pt x="191183" y="106065"/>
                    <a:pt x="193564" y="110763"/>
                    <a:pt x="196289" y="114537"/>
                  </a:cubicBezTo>
                  <a:cubicBezTo>
                    <a:pt x="197566" y="116217"/>
                    <a:pt x="198902" y="117786"/>
                    <a:pt x="200295" y="119062"/>
                  </a:cubicBezTo>
                  <a:cubicBezTo>
                    <a:pt x="200411" y="119118"/>
                    <a:pt x="200527" y="119234"/>
                    <a:pt x="200583" y="119294"/>
                  </a:cubicBezTo>
                  <a:cubicBezTo>
                    <a:pt x="200931" y="119582"/>
                    <a:pt x="201223" y="119814"/>
                    <a:pt x="201571" y="120107"/>
                  </a:cubicBezTo>
                  <a:cubicBezTo>
                    <a:pt x="201687" y="120162"/>
                    <a:pt x="201743" y="120223"/>
                    <a:pt x="201859" y="120278"/>
                  </a:cubicBezTo>
                  <a:cubicBezTo>
                    <a:pt x="202152" y="120511"/>
                    <a:pt x="202500" y="120743"/>
                    <a:pt x="202788" y="120919"/>
                  </a:cubicBezTo>
                  <a:cubicBezTo>
                    <a:pt x="202904" y="121035"/>
                    <a:pt x="202964" y="121091"/>
                    <a:pt x="203080" y="121151"/>
                  </a:cubicBezTo>
                  <a:cubicBezTo>
                    <a:pt x="203368" y="121323"/>
                    <a:pt x="203660" y="121499"/>
                    <a:pt x="203948" y="121615"/>
                  </a:cubicBezTo>
                  <a:lnTo>
                    <a:pt x="204296" y="121787"/>
                  </a:lnTo>
                  <a:cubicBezTo>
                    <a:pt x="204528" y="121903"/>
                    <a:pt x="204821" y="122080"/>
                    <a:pt x="205108" y="122196"/>
                  </a:cubicBezTo>
                  <a:cubicBezTo>
                    <a:pt x="205224" y="122251"/>
                    <a:pt x="205341" y="122251"/>
                    <a:pt x="205401" y="122312"/>
                  </a:cubicBezTo>
                  <a:cubicBezTo>
                    <a:pt x="205517" y="122367"/>
                    <a:pt x="205633" y="122367"/>
                    <a:pt x="205689" y="122428"/>
                  </a:cubicBezTo>
                  <a:lnTo>
                    <a:pt x="206213" y="122599"/>
                  </a:lnTo>
                  <a:cubicBezTo>
                    <a:pt x="206329" y="122660"/>
                    <a:pt x="206445" y="122660"/>
                    <a:pt x="206561" y="122715"/>
                  </a:cubicBezTo>
                  <a:lnTo>
                    <a:pt x="207258" y="122892"/>
                  </a:lnTo>
                  <a:cubicBezTo>
                    <a:pt x="207374" y="122892"/>
                    <a:pt x="207490" y="122948"/>
                    <a:pt x="207606" y="122948"/>
                  </a:cubicBezTo>
                  <a:cubicBezTo>
                    <a:pt x="207838" y="123008"/>
                    <a:pt x="208070" y="123008"/>
                    <a:pt x="208242" y="123064"/>
                  </a:cubicBezTo>
                  <a:lnTo>
                    <a:pt x="209634" y="123064"/>
                  </a:lnTo>
                  <a:cubicBezTo>
                    <a:pt x="209750" y="123008"/>
                    <a:pt x="209866" y="123008"/>
                    <a:pt x="210043" y="123008"/>
                  </a:cubicBezTo>
                  <a:cubicBezTo>
                    <a:pt x="210159" y="122948"/>
                    <a:pt x="210330" y="122948"/>
                    <a:pt x="210507" y="122892"/>
                  </a:cubicBezTo>
                  <a:cubicBezTo>
                    <a:pt x="210855" y="122831"/>
                    <a:pt x="211203" y="122715"/>
                    <a:pt x="211491" y="122544"/>
                  </a:cubicBezTo>
                  <a:cubicBezTo>
                    <a:pt x="211667" y="122483"/>
                    <a:pt x="211839" y="122428"/>
                    <a:pt x="212015" y="122312"/>
                  </a:cubicBezTo>
                  <a:cubicBezTo>
                    <a:pt x="212419" y="122080"/>
                    <a:pt x="212828" y="121787"/>
                    <a:pt x="213232" y="121499"/>
                  </a:cubicBezTo>
                  <a:lnTo>
                    <a:pt x="213232" y="121499"/>
                  </a:lnTo>
                  <a:lnTo>
                    <a:pt x="212187" y="121847"/>
                  </a:lnTo>
                  <a:cubicBezTo>
                    <a:pt x="211899" y="122019"/>
                    <a:pt x="211667" y="122135"/>
                    <a:pt x="211319" y="122251"/>
                  </a:cubicBezTo>
                  <a:cubicBezTo>
                    <a:pt x="211259" y="122312"/>
                    <a:pt x="211143" y="122367"/>
                    <a:pt x="211027" y="122428"/>
                  </a:cubicBezTo>
                  <a:cubicBezTo>
                    <a:pt x="210795" y="122483"/>
                    <a:pt x="210623" y="122544"/>
                    <a:pt x="210447" y="122599"/>
                  </a:cubicBezTo>
                  <a:cubicBezTo>
                    <a:pt x="210275" y="122599"/>
                    <a:pt x="210098" y="122660"/>
                    <a:pt x="209927" y="122660"/>
                  </a:cubicBezTo>
                  <a:cubicBezTo>
                    <a:pt x="209750" y="122715"/>
                    <a:pt x="209634" y="122715"/>
                    <a:pt x="209462" y="122715"/>
                  </a:cubicBezTo>
                  <a:lnTo>
                    <a:pt x="208474" y="122715"/>
                  </a:lnTo>
                  <a:cubicBezTo>
                    <a:pt x="208242" y="122715"/>
                    <a:pt x="208010" y="122660"/>
                    <a:pt x="207777" y="122660"/>
                  </a:cubicBezTo>
                  <a:cubicBezTo>
                    <a:pt x="207661" y="122599"/>
                    <a:pt x="207545" y="122599"/>
                    <a:pt x="207429" y="122599"/>
                  </a:cubicBezTo>
                  <a:cubicBezTo>
                    <a:pt x="207197" y="122544"/>
                    <a:pt x="206909" y="122483"/>
                    <a:pt x="206677" y="122367"/>
                  </a:cubicBezTo>
                  <a:cubicBezTo>
                    <a:pt x="206561" y="122367"/>
                    <a:pt x="206445" y="122312"/>
                    <a:pt x="206329" y="122312"/>
                  </a:cubicBezTo>
                  <a:lnTo>
                    <a:pt x="205805" y="122135"/>
                  </a:lnTo>
                  <a:cubicBezTo>
                    <a:pt x="205749" y="122080"/>
                    <a:pt x="205633" y="122019"/>
                    <a:pt x="205517" y="122019"/>
                  </a:cubicBezTo>
                  <a:cubicBezTo>
                    <a:pt x="205457" y="121963"/>
                    <a:pt x="205341" y="121903"/>
                    <a:pt x="205224" y="121847"/>
                  </a:cubicBezTo>
                  <a:cubicBezTo>
                    <a:pt x="204937" y="121731"/>
                    <a:pt x="204644" y="121615"/>
                    <a:pt x="204356" y="121439"/>
                  </a:cubicBezTo>
                  <a:cubicBezTo>
                    <a:pt x="204240" y="121439"/>
                    <a:pt x="204180" y="121383"/>
                    <a:pt x="204064" y="121323"/>
                  </a:cubicBezTo>
                  <a:lnTo>
                    <a:pt x="203196" y="120803"/>
                  </a:lnTo>
                  <a:lnTo>
                    <a:pt x="202848" y="120627"/>
                  </a:lnTo>
                  <a:cubicBezTo>
                    <a:pt x="202555" y="120395"/>
                    <a:pt x="202268" y="120162"/>
                    <a:pt x="201920" y="119930"/>
                  </a:cubicBezTo>
                  <a:cubicBezTo>
                    <a:pt x="201859" y="119875"/>
                    <a:pt x="201743" y="119814"/>
                    <a:pt x="201627" y="119759"/>
                  </a:cubicBezTo>
                  <a:cubicBezTo>
                    <a:pt x="201339" y="119466"/>
                    <a:pt x="200991" y="119234"/>
                    <a:pt x="200699" y="118946"/>
                  </a:cubicBezTo>
                  <a:cubicBezTo>
                    <a:pt x="200583" y="118830"/>
                    <a:pt x="200467" y="118770"/>
                    <a:pt x="200411" y="118654"/>
                  </a:cubicBezTo>
                  <a:cubicBezTo>
                    <a:pt x="200063" y="118366"/>
                    <a:pt x="199715" y="118018"/>
                    <a:pt x="199367" y="117670"/>
                  </a:cubicBezTo>
                  <a:cubicBezTo>
                    <a:pt x="195941" y="114188"/>
                    <a:pt x="192984" y="109138"/>
                    <a:pt x="190431" y="103336"/>
                  </a:cubicBezTo>
                  <a:cubicBezTo>
                    <a:pt x="186541" y="94633"/>
                    <a:pt x="183468" y="84189"/>
                    <a:pt x="180451" y="74673"/>
                  </a:cubicBezTo>
                  <a:cubicBezTo>
                    <a:pt x="178943" y="69975"/>
                    <a:pt x="177490" y="65450"/>
                    <a:pt x="175925" y="61444"/>
                  </a:cubicBezTo>
                  <a:cubicBezTo>
                    <a:pt x="174356" y="57498"/>
                    <a:pt x="172732" y="54017"/>
                    <a:pt x="170991" y="51464"/>
                  </a:cubicBezTo>
                  <a:cubicBezTo>
                    <a:pt x="170239" y="50364"/>
                    <a:pt x="169543" y="49607"/>
                    <a:pt x="168902" y="49087"/>
                  </a:cubicBezTo>
                  <a:cubicBezTo>
                    <a:pt x="168615" y="48855"/>
                    <a:pt x="168266" y="48679"/>
                    <a:pt x="167974" y="48563"/>
                  </a:cubicBezTo>
                  <a:cubicBezTo>
                    <a:pt x="167686" y="48447"/>
                    <a:pt x="167394" y="48391"/>
                    <a:pt x="167162" y="483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3" name="Google Shape;53;p5"/>
            <p:cNvSpPr/>
            <p:nvPr/>
          </p:nvSpPr>
          <p:spPr>
            <a:xfrm>
              <a:off x="400575" y="1509450"/>
              <a:ext cx="6975850" cy="2996875"/>
            </a:xfrm>
            <a:custGeom>
              <a:avLst/>
              <a:gdLst/>
              <a:ahLst/>
              <a:cxnLst/>
              <a:rect l="l" t="t" r="r" b="b"/>
              <a:pathLst>
                <a:path w="279034" h="119875" extrusionOk="0">
                  <a:moveTo>
                    <a:pt x="127534" y="3714"/>
                  </a:moveTo>
                  <a:lnTo>
                    <a:pt x="127534" y="3714"/>
                  </a:lnTo>
                  <a:cubicBezTo>
                    <a:pt x="127363" y="3830"/>
                    <a:pt x="127131" y="3946"/>
                    <a:pt x="126954" y="4062"/>
                  </a:cubicBezTo>
                  <a:lnTo>
                    <a:pt x="126954" y="4117"/>
                  </a:lnTo>
                  <a:lnTo>
                    <a:pt x="127302" y="3946"/>
                  </a:lnTo>
                  <a:cubicBezTo>
                    <a:pt x="127418" y="3885"/>
                    <a:pt x="127479" y="3830"/>
                    <a:pt x="127534" y="3714"/>
                  </a:cubicBezTo>
                  <a:close/>
                  <a:moveTo>
                    <a:pt x="126954" y="4465"/>
                  </a:moveTo>
                  <a:lnTo>
                    <a:pt x="126954" y="4465"/>
                  </a:lnTo>
                  <a:cubicBezTo>
                    <a:pt x="126722" y="4526"/>
                    <a:pt x="126550" y="4642"/>
                    <a:pt x="126374" y="4698"/>
                  </a:cubicBezTo>
                  <a:cubicBezTo>
                    <a:pt x="126318" y="4814"/>
                    <a:pt x="126258" y="4874"/>
                    <a:pt x="126202" y="4930"/>
                  </a:cubicBezTo>
                  <a:cubicBezTo>
                    <a:pt x="126142" y="4930"/>
                    <a:pt x="126142" y="4990"/>
                    <a:pt x="126142" y="4990"/>
                  </a:cubicBezTo>
                  <a:cubicBezTo>
                    <a:pt x="126318" y="4930"/>
                    <a:pt x="126490" y="4874"/>
                    <a:pt x="126606" y="4874"/>
                  </a:cubicBezTo>
                  <a:cubicBezTo>
                    <a:pt x="126666" y="4758"/>
                    <a:pt x="126782" y="4698"/>
                    <a:pt x="126838" y="4642"/>
                  </a:cubicBezTo>
                  <a:cubicBezTo>
                    <a:pt x="126838" y="4582"/>
                    <a:pt x="126898" y="4526"/>
                    <a:pt x="126954" y="4465"/>
                  </a:cubicBezTo>
                  <a:close/>
                  <a:moveTo>
                    <a:pt x="126202" y="5278"/>
                  </a:moveTo>
                  <a:lnTo>
                    <a:pt x="125854" y="5454"/>
                  </a:lnTo>
                  <a:cubicBezTo>
                    <a:pt x="125738" y="5570"/>
                    <a:pt x="125622" y="5686"/>
                    <a:pt x="125562" y="5858"/>
                  </a:cubicBezTo>
                  <a:cubicBezTo>
                    <a:pt x="125678" y="5858"/>
                    <a:pt x="125854" y="5802"/>
                    <a:pt x="125970" y="5802"/>
                  </a:cubicBezTo>
                  <a:lnTo>
                    <a:pt x="126318" y="5278"/>
                  </a:lnTo>
                  <a:close/>
                  <a:moveTo>
                    <a:pt x="125738" y="6150"/>
                  </a:moveTo>
                  <a:cubicBezTo>
                    <a:pt x="125622" y="6206"/>
                    <a:pt x="125446" y="6206"/>
                    <a:pt x="125329" y="6267"/>
                  </a:cubicBezTo>
                  <a:lnTo>
                    <a:pt x="124981" y="6786"/>
                  </a:lnTo>
                  <a:lnTo>
                    <a:pt x="125390" y="6786"/>
                  </a:lnTo>
                  <a:cubicBezTo>
                    <a:pt x="125506" y="6615"/>
                    <a:pt x="125622" y="6383"/>
                    <a:pt x="125738" y="6150"/>
                  </a:cubicBezTo>
                  <a:close/>
                  <a:moveTo>
                    <a:pt x="124749" y="7135"/>
                  </a:moveTo>
                  <a:lnTo>
                    <a:pt x="124401" y="7831"/>
                  </a:lnTo>
                  <a:cubicBezTo>
                    <a:pt x="124517" y="7831"/>
                    <a:pt x="124633" y="7891"/>
                    <a:pt x="124749" y="7891"/>
                  </a:cubicBezTo>
                  <a:cubicBezTo>
                    <a:pt x="124865" y="7599"/>
                    <a:pt x="125042" y="7367"/>
                    <a:pt x="125158" y="7135"/>
                  </a:cubicBezTo>
                  <a:close/>
                  <a:moveTo>
                    <a:pt x="124229" y="8179"/>
                  </a:moveTo>
                  <a:cubicBezTo>
                    <a:pt x="124053" y="8411"/>
                    <a:pt x="123937" y="8703"/>
                    <a:pt x="123821" y="8936"/>
                  </a:cubicBezTo>
                  <a:cubicBezTo>
                    <a:pt x="123881" y="8991"/>
                    <a:pt x="123997" y="8991"/>
                    <a:pt x="124113" y="9052"/>
                  </a:cubicBezTo>
                  <a:cubicBezTo>
                    <a:pt x="124285" y="8759"/>
                    <a:pt x="124401" y="8471"/>
                    <a:pt x="124578" y="8179"/>
                  </a:cubicBezTo>
                  <a:close/>
                  <a:moveTo>
                    <a:pt x="123649" y="9284"/>
                  </a:moveTo>
                  <a:cubicBezTo>
                    <a:pt x="123533" y="9455"/>
                    <a:pt x="123473" y="9632"/>
                    <a:pt x="123357" y="9804"/>
                  </a:cubicBezTo>
                  <a:lnTo>
                    <a:pt x="123185" y="10152"/>
                  </a:lnTo>
                  <a:cubicBezTo>
                    <a:pt x="123301" y="10212"/>
                    <a:pt x="123417" y="10268"/>
                    <a:pt x="123473" y="10328"/>
                  </a:cubicBezTo>
                  <a:cubicBezTo>
                    <a:pt x="123649" y="9980"/>
                    <a:pt x="123821" y="9688"/>
                    <a:pt x="123997" y="9339"/>
                  </a:cubicBezTo>
                  <a:cubicBezTo>
                    <a:pt x="123881" y="9284"/>
                    <a:pt x="123765" y="9284"/>
                    <a:pt x="123649" y="9284"/>
                  </a:cubicBezTo>
                  <a:close/>
                  <a:moveTo>
                    <a:pt x="123069" y="10444"/>
                  </a:moveTo>
                  <a:lnTo>
                    <a:pt x="122544" y="11489"/>
                  </a:lnTo>
                  <a:cubicBezTo>
                    <a:pt x="122660" y="11544"/>
                    <a:pt x="122776" y="11605"/>
                    <a:pt x="122837" y="11660"/>
                  </a:cubicBezTo>
                  <a:cubicBezTo>
                    <a:pt x="122893" y="11489"/>
                    <a:pt x="123009" y="11372"/>
                    <a:pt x="123069" y="11196"/>
                  </a:cubicBezTo>
                  <a:cubicBezTo>
                    <a:pt x="123185" y="11024"/>
                    <a:pt x="123241" y="10792"/>
                    <a:pt x="123357" y="10616"/>
                  </a:cubicBezTo>
                  <a:cubicBezTo>
                    <a:pt x="123241" y="10560"/>
                    <a:pt x="123125" y="10500"/>
                    <a:pt x="123069" y="10444"/>
                  </a:cubicBezTo>
                  <a:close/>
                  <a:moveTo>
                    <a:pt x="122428" y="11776"/>
                  </a:moveTo>
                  <a:cubicBezTo>
                    <a:pt x="122257" y="12124"/>
                    <a:pt x="122080" y="12533"/>
                    <a:pt x="121908" y="12881"/>
                  </a:cubicBezTo>
                  <a:cubicBezTo>
                    <a:pt x="122025" y="12937"/>
                    <a:pt x="122080" y="13053"/>
                    <a:pt x="122141" y="13113"/>
                  </a:cubicBezTo>
                  <a:lnTo>
                    <a:pt x="122196" y="13169"/>
                  </a:lnTo>
                  <a:lnTo>
                    <a:pt x="122721" y="11953"/>
                  </a:lnTo>
                  <a:cubicBezTo>
                    <a:pt x="122660" y="11953"/>
                    <a:pt x="122544" y="11892"/>
                    <a:pt x="122489" y="11837"/>
                  </a:cubicBezTo>
                  <a:lnTo>
                    <a:pt x="122428" y="11776"/>
                  </a:lnTo>
                  <a:close/>
                  <a:moveTo>
                    <a:pt x="121792" y="13229"/>
                  </a:moveTo>
                  <a:lnTo>
                    <a:pt x="121268" y="14445"/>
                  </a:lnTo>
                  <a:cubicBezTo>
                    <a:pt x="121328" y="14506"/>
                    <a:pt x="121384" y="14622"/>
                    <a:pt x="121500" y="14738"/>
                  </a:cubicBezTo>
                  <a:cubicBezTo>
                    <a:pt x="121676" y="14329"/>
                    <a:pt x="121848" y="13865"/>
                    <a:pt x="122025" y="13461"/>
                  </a:cubicBezTo>
                  <a:lnTo>
                    <a:pt x="121792" y="13229"/>
                  </a:lnTo>
                  <a:close/>
                  <a:moveTo>
                    <a:pt x="121096" y="14793"/>
                  </a:moveTo>
                  <a:cubicBezTo>
                    <a:pt x="120920" y="15202"/>
                    <a:pt x="120748" y="15666"/>
                    <a:pt x="120572" y="16070"/>
                  </a:cubicBezTo>
                  <a:lnTo>
                    <a:pt x="120748" y="16418"/>
                  </a:lnTo>
                  <a:cubicBezTo>
                    <a:pt x="120980" y="15954"/>
                    <a:pt x="121152" y="15550"/>
                    <a:pt x="121328" y="15086"/>
                  </a:cubicBezTo>
                  <a:cubicBezTo>
                    <a:pt x="121268" y="14970"/>
                    <a:pt x="121212" y="14854"/>
                    <a:pt x="121096" y="14793"/>
                  </a:cubicBezTo>
                  <a:close/>
                  <a:moveTo>
                    <a:pt x="120400" y="16478"/>
                  </a:moveTo>
                  <a:cubicBezTo>
                    <a:pt x="120223" y="16943"/>
                    <a:pt x="119991" y="17346"/>
                    <a:pt x="119820" y="17871"/>
                  </a:cubicBezTo>
                  <a:lnTo>
                    <a:pt x="119991" y="18219"/>
                  </a:lnTo>
                  <a:cubicBezTo>
                    <a:pt x="120223" y="17755"/>
                    <a:pt x="120400" y="17291"/>
                    <a:pt x="120632" y="16827"/>
                  </a:cubicBezTo>
                  <a:cubicBezTo>
                    <a:pt x="120516" y="16711"/>
                    <a:pt x="120456" y="16595"/>
                    <a:pt x="120400" y="16478"/>
                  </a:cubicBezTo>
                  <a:close/>
                  <a:moveTo>
                    <a:pt x="119643" y="18219"/>
                  </a:moveTo>
                  <a:cubicBezTo>
                    <a:pt x="119472" y="18739"/>
                    <a:pt x="119239" y="19203"/>
                    <a:pt x="119063" y="19728"/>
                  </a:cubicBezTo>
                  <a:cubicBezTo>
                    <a:pt x="119063" y="19783"/>
                    <a:pt x="119123" y="19844"/>
                    <a:pt x="119123" y="19899"/>
                  </a:cubicBezTo>
                  <a:cubicBezTo>
                    <a:pt x="119179" y="20016"/>
                    <a:pt x="119179" y="20076"/>
                    <a:pt x="119239" y="20132"/>
                  </a:cubicBezTo>
                  <a:cubicBezTo>
                    <a:pt x="119411" y="19612"/>
                    <a:pt x="119643" y="19147"/>
                    <a:pt x="119820" y="18623"/>
                  </a:cubicBezTo>
                  <a:cubicBezTo>
                    <a:pt x="119759" y="18507"/>
                    <a:pt x="119704" y="18391"/>
                    <a:pt x="119643" y="18219"/>
                  </a:cubicBezTo>
                  <a:close/>
                  <a:moveTo>
                    <a:pt x="118831" y="20132"/>
                  </a:moveTo>
                  <a:cubicBezTo>
                    <a:pt x="118659" y="20656"/>
                    <a:pt x="118427" y="21120"/>
                    <a:pt x="118251" y="21640"/>
                  </a:cubicBezTo>
                  <a:cubicBezTo>
                    <a:pt x="118251" y="21817"/>
                    <a:pt x="118311" y="21988"/>
                    <a:pt x="118367" y="22104"/>
                  </a:cubicBezTo>
                  <a:cubicBezTo>
                    <a:pt x="118599" y="21640"/>
                    <a:pt x="118831" y="21120"/>
                    <a:pt x="119007" y="20596"/>
                  </a:cubicBezTo>
                  <a:cubicBezTo>
                    <a:pt x="118947" y="20424"/>
                    <a:pt x="118947" y="20308"/>
                    <a:pt x="118831" y="20132"/>
                  </a:cubicBezTo>
                  <a:close/>
                  <a:moveTo>
                    <a:pt x="118019" y="22104"/>
                  </a:moveTo>
                  <a:cubicBezTo>
                    <a:pt x="117787" y="22629"/>
                    <a:pt x="117615" y="23149"/>
                    <a:pt x="117383" y="23673"/>
                  </a:cubicBezTo>
                  <a:cubicBezTo>
                    <a:pt x="117438" y="23845"/>
                    <a:pt x="117438" y="24021"/>
                    <a:pt x="117499" y="24193"/>
                  </a:cubicBezTo>
                  <a:lnTo>
                    <a:pt x="118195" y="22629"/>
                  </a:lnTo>
                  <a:lnTo>
                    <a:pt x="118019" y="22104"/>
                  </a:lnTo>
                  <a:close/>
                  <a:moveTo>
                    <a:pt x="117151" y="24137"/>
                  </a:moveTo>
                  <a:cubicBezTo>
                    <a:pt x="117090" y="24309"/>
                    <a:pt x="117035" y="24425"/>
                    <a:pt x="116974" y="24541"/>
                  </a:cubicBezTo>
                  <a:cubicBezTo>
                    <a:pt x="116802" y="24950"/>
                    <a:pt x="116626" y="25354"/>
                    <a:pt x="116454" y="25702"/>
                  </a:cubicBezTo>
                  <a:cubicBezTo>
                    <a:pt x="116510" y="25878"/>
                    <a:pt x="116570" y="26050"/>
                    <a:pt x="116570" y="26282"/>
                  </a:cubicBezTo>
                  <a:cubicBezTo>
                    <a:pt x="116802" y="25762"/>
                    <a:pt x="117035" y="25182"/>
                    <a:pt x="117267" y="24657"/>
                  </a:cubicBezTo>
                  <a:cubicBezTo>
                    <a:pt x="117267" y="24486"/>
                    <a:pt x="117206" y="24309"/>
                    <a:pt x="117151" y="24137"/>
                  </a:cubicBezTo>
                  <a:close/>
                  <a:moveTo>
                    <a:pt x="21005" y="0"/>
                  </a:moveTo>
                  <a:cubicBezTo>
                    <a:pt x="19092" y="0"/>
                    <a:pt x="17352" y="464"/>
                    <a:pt x="15727" y="1216"/>
                  </a:cubicBezTo>
                  <a:cubicBezTo>
                    <a:pt x="12942" y="2609"/>
                    <a:pt x="10561" y="5046"/>
                    <a:pt x="8532" y="7891"/>
                  </a:cubicBezTo>
                  <a:cubicBezTo>
                    <a:pt x="5571" y="12124"/>
                    <a:pt x="3426" y="17291"/>
                    <a:pt x="2034" y="21468"/>
                  </a:cubicBezTo>
                  <a:cubicBezTo>
                    <a:pt x="641" y="25586"/>
                    <a:pt x="1" y="28663"/>
                    <a:pt x="1" y="28663"/>
                  </a:cubicBezTo>
                  <a:lnTo>
                    <a:pt x="349" y="28719"/>
                  </a:lnTo>
                  <a:lnTo>
                    <a:pt x="349" y="28663"/>
                  </a:lnTo>
                  <a:cubicBezTo>
                    <a:pt x="525" y="27791"/>
                    <a:pt x="2150" y="20712"/>
                    <a:pt x="5455" y="13809"/>
                  </a:cubicBezTo>
                  <a:cubicBezTo>
                    <a:pt x="7140" y="10384"/>
                    <a:pt x="9228" y="7018"/>
                    <a:pt x="11837" y="4465"/>
                  </a:cubicBezTo>
                  <a:cubicBezTo>
                    <a:pt x="13114" y="3249"/>
                    <a:pt x="14506" y="2205"/>
                    <a:pt x="16015" y="1448"/>
                  </a:cubicBezTo>
                  <a:cubicBezTo>
                    <a:pt x="17584" y="752"/>
                    <a:pt x="19208" y="348"/>
                    <a:pt x="21005" y="348"/>
                  </a:cubicBezTo>
                  <a:cubicBezTo>
                    <a:pt x="21413" y="348"/>
                    <a:pt x="21817" y="348"/>
                    <a:pt x="22281" y="404"/>
                  </a:cubicBezTo>
                  <a:cubicBezTo>
                    <a:pt x="27099" y="928"/>
                    <a:pt x="30929" y="2609"/>
                    <a:pt x="34002" y="5106"/>
                  </a:cubicBezTo>
                  <a:cubicBezTo>
                    <a:pt x="36671" y="7311"/>
                    <a:pt x="38820" y="10152"/>
                    <a:pt x="40561" y="13517"/>
                  </a:cubicBezTo>
                  <a:cubicBezTo>
                    <a:pt x="43114" y="18451"/>
                    <a:pt x="44678" y="24486"/>
                    <a:pt x="45783" y="30924"/>
                  </a:cubicBezTo>
                  <a:lnTo>
                    <a:pt x="46131" y="30924"/>
                  </a:lnTo>
                  <a:cubicBezTo>
                    <a:pt x="45490" y="27326"/>
                    <a:pt x="44738" y="23845"/>
                    <a:pt x="43750" y="20656"/>
                  </a:cubicBezTo>
                  <a:cubicBezTo>
                    <a:pt x="42069" y="15202"/>
                    <a:pt x="39688" y="10384"/>
                    <a:pt x="36267" y="6786"/>
                  </a:cubicBezTo>
                  <a:cubicBezTo>
                    <a:pt x="32841" y="3133"/>
                    <a:pt x="28316" y="752"/>
                    <a:pt x="22342" y="56"/>
                  </a:cubicBezTo>
                  <a:cubicBezTo>
                    <a:pt x="21877" y="0"/>
                    <a:pt x="21413" y="0"/>
                    <a:pt x="21005" y="0"/>
                  </a:cubicBezTo>
                  <a:close/>
                  <a:moveTo>
                    <a:pt x="45838" y="31272"/>
                  </a:moveTo>
                  <a:cubicBezTo>
                    <a:pt x="45899" y="31680"/>
                    <a:pt x="45954" y="32028"/>
                    <a:pt x="46015" y="32432"/>
                  </a:cubicBezTo>
                  <a:cubicBezTo>
                    <a:pt x="46131" y="32432"/>
                    <a:pt x="46247" y="32377"/>
                    <a:pt x="46363" y="32377"/>
                  </a:cubicBezTo>
                  <a:cubicBezTo>
                    <a:pt x="46303" y="31968"/>
                    <a:pt x="46247" y="31620"/>
                    <a:pt x="46187" y="31272"/>
                  </a:cubicBezTo>
                  <a:close/>
                  <a:moveTo>
                    <a:pt x="46419" y="32664"/>
                  </a:moveTo>
                  <a:cubicBezTo>
                    <a:pt x="46303" y="32725"/>
                    <a:pt x="46187" y="32725"/>
                    <a:pt x="46071" y="32780"/>
                  </a:cubicBezTo>
                  <a:cubicBezTo>
                    <a:pt x="46131" y="33245"/>
                    <a:pt x="46247" y="33709"/>
                    <a:pt x="46303" y="34173"/>
                  </a:cubicBezTo>
                  <a:lnTo>
                    <a:pt x="46303" y="34405"/>
                  </a:lnTo>
                  <a:lnTo>
                    <a:pt x="46651" y="34233"/>
                  </a:lnTo>
                  <a:cubicBezTo>
                    <a:pt x="46535" y="33709"/>
                    <a:pt x="46479" y="33189"/>
                    <a:pt x="46419" y="32664"/>
                  </a:cubicBezTo>
                  <a:close/>
                  <a:moveTo>
                    <a:pt x="46711" y="34581"/>
                  </a:moveTo>
                  <a:lnTo>
                    <a:pt x="46363" y="34753"/>
                  </a:lnTo>
                  <a:cubicBezTo>
                    <a:pt x="46479" y="35449"/>
                    <a:pt x="46595" y="36206"/>
                    <a:pt x="46651" y="36958"/>
                  </a:cubicBezTo>
                  <a:cubicBezTo>
                    <a:pt x="46767" y="36842"/>
                    <a:pt x="46883" y="36786"/>
                    <a:pt x="46943" y="36670"/>
                  </a:cubicBezTo>
                  <a:cubicBezTo>
                    <a:pt x="46883" y="35974"/>
                    <a:pt x="46767" y="35278"/>
                    <a:pt x="46711" y="34581"/>
                  </a:cubicBezTo>
                  <a:close/>
                  <a:moveTo>
                    <a:pt x="46999" y="37074"/>
                  </a:moveTo>
                  <a:lnTo>
                    <a:pt x="46711" y="37367"/>
                  </a:lnTo>
                  <a:cubicBezTo>
                    <a:pt x="46827" y="38467"/>
                    <a:pt x="46999" y="39571"/>
                    <a:pt x="47115" y="40671"/>
                  </a:cubicBezTo>
                  <a:cubicBezTo>
                    <a:pt x="47175" y="40500"/>
                    <a:pt x="47291" y="40323"/>
                    <a:pt x="47347" y="40152"/>
                  </a:cubicBezTo>
                  <a:cubicBezTo>
                    <a:pt x="47231" y="39163"/>
                    <a:pt x="47115" y="38119"/>
                    <a:pt x="46999" y="37074"/>
                  </a:cubicBezTo>
                  <a:close/>
                  <a:moveTo>
                    <a:pt x="116222" y="26226"/>
                  </a:moveTo>
                  <a:cubicBezTo>
                    <a:pt x="114769" y="29415"/>
                    <a:pt x="113205" y="32493"/>
                    <a:pt x="111464" y="35046"/>
                  </a:cubicBezTo>
                  <a:cubicBezTo>
                    <a:pt x="110476" y="36610"/>
                    <a:pt x="109431" y="38002"/>
                    <a:pt x="108271" y="39223"/>
                  </a:cubicBezTo>
                  <a:cubicBezTo>
                    <a:pt x="107691" y="39803"/>
                    <a:pt x="107110" y="40323"/>
                    <a:pt x="106474" y="40788"/>
                  </a:cubicBezTo>
                  <a:lnTo>
                    <a:pt x="106298" y="40964"/>
                  </a:lnTo>
                  <a:cubicBezTo>
                    <a:pt x="107459" y="40152"/>
                    <a:pt x="108503" y="39223"/>
                    <a:pt x="109547" y="38002"/>
                  </a:cubicBezTo>
                  <a:cubicBezTo>
                    <a:pt x="110476" y="37018"/>
                    <a:pt x="111348" y="35858"/>
                    <a:pt x="112161" y="34637"/>
                  </a:cubicBezTo>
                  <a:cubicBezTo>
                    <a:pt x="113377" y="32725"/>
                    <a:pt x="114537" y="30576"/>
                    <a:pt x="115642" y="28315"/>
                  </a:cubicBezTo>
                  <a:lnTo>
                    <a:pt x="116338" y="26746"/>
                  </a:lnTo>
                  <a:cubicBezTo>
                    <a:pt x="116338" y="26574"/>
                    <a:pt x="116278" y="26398"/>
                    <a:pt x="116222" y="26226"/>
                  </a:cubicBezTo>
                  <a:close/>
                  <a:moveTo>
                    <a:pt x="104270" y="41832"/>
                  </a:moveTo>
                  <a:cubicBezTo>
                    <a:pt x="104270" y="41863"/>
                    <a:pt x="104270" y="41878"/>
                    <a:pt x="104262" y="41892"/>
                  </a:cubicBezTo>
                  <a:lnTo>
                    <a:pt x="104262" y="41892"/>
                  </a:lnTo>
                  <a:cubicBezTo>
                    <a:pt x="104264" y="41892"/>
                    <a:pt x="104267" y="41892"/>
                    <a:pt x="104270" y="41892"/>
                  </a:cubicBezTo>
                  <a:lnTo>
                    <a:pt x="104270" y="41832"/>
                  </a:lnTo>
                  <a:close/>
                  <a:moveTo>
                    <a:pt x="104262" y="41892"/>
                  </a:moveTo>
                  <a:cubicBezTo>
                    <a:pt x="104209" y="41892"/>
                    <a:pt x="104209" y="41895"/>
                    <a:pt x="104209" y="41948"/>
                  </a:cubicBezTo>
                  <a:cubicBezTo>
                    <a:pt x="104239" y="41921"/>
                    <a:pt x="104254" y="41907"/>
                    <a:pt x="104262" y="41892"/>
                  </a:cubicBezTo>
                  <a:close/>
                  <a:moveTo>
                    <a:pt x="103689" y="42180"/>
                  </a:moveTo>
                  <a:lnTo>
                    <a:pt x="103689" y="42180"/>
                  </a:lnTo>
                  <a:cubicBezTo>
                    <a:pt x="103629" y="42240"/>
                    <a:pt x="103573" y="42240"/>
                    <a:pt x="103513" y="42240"/>
                  </a:cubicBezTo>
                  <a:lnTo>
                    <a:pt x="103513" y="42296"/>
                  </a:lnTo>
                  <a:cubicBezTo>
                    <a:pt x="103513" y="42296"/>
                    <a:pt x="103573" y="42296"/>
                    <a:pt x="103629" y="42240"/>
                  </a:cubicBezTo>
                  <a:lnTo>
                    <a:pt x="103689" y="42180"/>
                  </a:lnTo>
                  <a:close/>
                  <a:moveTo>
                    <a:pt x="102993" y="42528"/>
                  </a:moveTo>
                  <a:cubicBezTo>
                    <a:pt x="102938" y="42528"/>
                    <a:pt x="102887" y="42579"/>
                    <a:pt x="102832" y="42630"/>
                  </a:cubicBezTo>
                  <a:lnTo>
                    <a:pt x="102832" y="42630"/>
                  </a:lnTo>
                  <a:cubicBezTo>
                    <a:pt x="102887" y="42613"/>
                    <a:pt x="102953" y="42589"/>
                    <a:pt x="102993" y="42589"/>
                  </a:cubicBezTo>
                  <a:lnTo>
                    <a:pt x="102993" y="42528"/>
                  </a:lnTo>
                  <a:close/>
                  <a:moveTo>
                    <a:pt x="102832" y="42630"/>
                  </a:moveTo>
                  <a:cubicBezTo>
                    <a:pt x="102805" y="42638"/>
                    <a:pt x="102779" y="42644"/>
                    <a:pt x="102761" y="42644"/>
                  </a:cubicBezTo>
                  <a:lnTo>
                    <a:pt x="102817" y="42644"/>
                  </a:lnTo>
                  <a:cubicBezTo>
                    <a:pt x="102822" y="42640"/>
                    <a:pt x="102827" y="42635"/>
                    <a:pt x="102832" y="42630"/>
                  </a:cubicBezTo>
                  <a:close/>
                  <a:moveTo>
                    <a:pt x="102297" y="42821"/>
                  </a:moveTo>
                  <a:cubicBezTo>
                    <a:pt x="102236" y="42876"/>
                    <a:pt x="102120" y="42937"/>
                    <a:pt x="102065" y="42937"/>
                  </a:cubicBezTo>
                  <a:lnTo>
                    <a:pt x="102004" y="42992"/>
                  </a:lnTo>
                  <a:cubicBezTo>
                    <a:pt x="102120" y="42937"/>
                    <a:pt x="102181" y="42937"/>
                    <a:pt x="102297" y="42876"/>
                  </a:cubicBezTo>
                  <a:lnTo>
                    <a:pt x="102297" y="42821"/>
                  </a:lnTo>
                  <a:close/>
                  <a:moveTo>
                    <a:pt x="97246" y="44965"/>
                  </a:moveTo>
                  <a:cubicBezTo>
                    <a:pt x="97130" y="45026"/>
                    <a:pt x="97014" y="45026"/>
                    <a:pt x="96959" y="45026"/>
                  </a:cubicBezTo>
                  <a:lnTo>
                    <a:pt x="96898" y="45081"/>
                  </a:lnTo>
                  <a:cubicBezTo>
                    <a:pt x="97014" y="45081"/>
                    <a:pt x="97130" y="45026"/>
                    <a:pt x="97246" y="44965"/>
                  </a:cubicBezTo>
                  <a:close/>
                  <a:moveTo>
                    <a:pt x="95738" y="45081"/>
                  </a:moveTo>
                  <a:cubicBezTo>
                    <a:pt x="95622" y="45142"/>
                    <a:pt x="95566" y="45142"/>
                    <a:pt x="95450" y="45197"/>
                  </a:cubicBezTo>
                  <a:lnTo>
                    <a:pt x="95738" y="45197"/>
                  </a:lnTo>
                  <a:lnTo>
                    <a:pt x="95738" y="45081"/>
                  </a:lnTo>
                  <a:close/>
                  <a:moveTo>
                    <a:pt x="96550" y="45026"/>
                  </a:moveTo>
                  <a:cubicBezTo>
                    <a:pt x="96434" y="45081"/>
                    <a:pt x="96262" y="45081"/>
                    <a:pt x="96086" y="45081"/>
                  </a:cubicBezTo>
                  <a:lnTo>
                    <a:pt x="96086" y="45197"/>
                  </a:lnTo>
                  <a:lnTo>
                    <a:pt x="96550" y="45197"/>
                  </a:lnTo>
                  <a:lnTo>
                    <a:pt x="96550" y="45026"/>
                  </a:lnTo>
                  <a:close/>
                  <a:moveTo>
                    <a:pt x="94461" y="45490"/>
                  </a:moveTo>
                  <a:cubicBezTo>
                    <a:pt x="94290" y="45545"/>
                    <a:pt x="94058" y="45661"/>
                    <a:pt x="93881" y="45722"/>
                  </a:cubicBezTo>
                  <a:cubicBezTo>
                    <a:pt x="94174" y="45722"/>
                    <a:pt x="94461" y="45777"/>
                    <a:pt x="94694" y="45777"/>
                  </a:cubicBezTo>
                  <a:cubicBezTo>
                    <a:pt x="94986" y="45722"/>
                    <a:pt x="95218" y="45606"/>
                    <a:pt x="95506" y="45545"/>
                  </a:cubicBezTo>
                  <a:cubicBezTo>
                    <a:pt x="95158" y="45545"/>
                    <a:pt x="94810" y="45545"/>
                    <a:pt x="94461" y="45490"/>
                  </a:cubicBezTo>
                  <a:close/>
                  <a:moveTo>
                    <a:pt x="93129" y="45954"/>
                  </a:moveTo>
                  <a:cubicBezTo>
                    <a:pt x="92897" y="46070"/>
                    <a:pt x="92665" y="46126"/>
                    <a:pt x="92373" y="46242"/>
                  </a:cubicBezTo>
                  <a:cubicBezTo>
                    <a:pt x="92605" y="46302"/>
                    <a:pt x="92837" y="46302"/>
                    <a:pt x="93069" y="46358"/>
                  </a:cubicBezTo>
                  <a:cubicBezTo>
                    <a:pt x="93361" y="46242"/>
                    <a:pt x="93649" y="46126"/>
                    <a:pt x="93881" y="46070"/>
                  </a:cubicBezTo>
                  <a:cubicBezTo>
                    <a:pt x="93649" y="46010"/>
                    <a:pt x="93417" y="46010"/>
                    <a:pt x="93129" y="45954"/>
                  </a:cubicBezTo>
                  <a:close/>
                  <a:moveTo>
                    <a:pt x="278900" y="46501"/>
                  </a:moveTo>
                  <a:cubicBezTo>
                    <a:pt x="278943" y="46543"/>
                    <a:pt x="278980" y="46584"/>
                    <a:pt x="279012" y="46623"/>
                  </a:cubicBezTo>
                  <a:lnTo>
                    <a:pt x="279012" y="46623"/>
                  </a:lnTo>
                  <a:lnTo>
                    <a:pt x="279034" y="46590"/>
                  </a:lnTo>
                  <a:cubicBezTo>
                    <a:pt x="278997" y="46565"/>
                    <a:pt x="278952" y="46536"/>
                    <a:pt x="278900" y="46501"/>
                  </a:cubicBezTo>
                  <a:close/>
                  <a:moveTo>
                    <a:pt x="279012" y="46623"/>
                  </a:moveTo>
                  <a:lnTo>
                    <a:pt x="278918" y="46766"/>
                  </a:lnTo>
                  <a:lnTo>
                    <a:pt x="279034" y="46650"/>
                  </a:lnTo>
                  <a:cubicBezTo>
                    <a:pt x="279027" y="46641"/>
                    <a:pt x="279020" y="46632"/>
                    <a:pt x="279012" y="46623"/>
                  </a:cubicBezTo>
                  <a:close/>
                  <a:moveTo>
                    <a:pt x="91792" y="46474"/>
                  </a:moveTo>
                  <a:cubicBezTo>
                    <a:pt x="91560" y="46590"/>
                    <a:pt x="91273" y="46706"/>
                    <a:pt x="91040" y="46766"/>
                  </a:cubicBezTo>
                  <a:lnTo>
                    <a:pt x="91560" y="46938"/>
                  </a:lnTo>
                  <a:lnTo>
                    <a:pt x="92433" y="46590"/>
                  </a:lnTo>
                  <a:cubicBezTo>
                    <a:pt x="92201" y="46534"/>
                    <a:pt x="92024" y="46474"/>
                    <a:pt x="91792" y="46474"/>
                  </a:cubicBezTo>
                  <a:close/>
                  <a:moveTo>
                    <a:pt x="90516" y="46998"/>
                  </a:moveTo>
                  <a:cubicBezTo>
                    <a:pt x="90228" y="47114"/>
                    <a:pt x="89996" y="47286"/>
                    <a:pt x="89704" y="47402"/>
                  </a:cubicBezTo>
                  <a:cubicBezTo>
                    <a:pt x="89880" y="47462"/>
                    <a:pt x="89996" y="47518"/>
                    <a:pt x="90168" y="47518"/>
                  </a:cubicBezTo>
                  <a:lnTo>
                    <a:pt x="91040" y="47170"/>
                  </a:lnTo>
                  <a:lnTo>
                    <a:pt x="90516" y="46998"/>
                  </a:lnTo>
                  <a:close/>
                  <a:moveTo>
                    <a:pt x="47407" y="40732"/>
                  </a:moveTo>
                  <a:cubicBezTo>
                    <a:pt x="47347" y="40904"/>
                    <a:pt x="47291" y="41020"/>
                    <a:pt x="47231" y="41196"/>
                  </a:cubicBezTo>
                  <a:cubicBezTo>
                    <a:pt x="47175" y="41196"/>
                    <a:pt x="47175" y="41252"/>
                    <a:pt x="47175" y="41312"/>
                  </a:cubicBezTo>
                  <a:cubicBezTo>
                    <a:pt x="47407" y="43457"/>
                    <a:pt x="47579" y="45606"/>
                    <a:pt x="47756" y="47750"/>
                  </a:cubicBezTo>
                  <a:cubicBezTo>
                    <a:pt x="47811" y="47286"/>
                    <a:pt x="47872" y="46766"/>
                    <a:pt x="47988" y="46242"/>
                  </a:cubicBezTo>
                  <a:cubicBezTo>
                    <a:pt x="47811" y="44445"/>
                    <a:pt x="47639" y="42589"/>
                    <a:pt x="47407" y="40732"/>
                  </a:cubicBezTo>
                  <a:close/>
                  <a:moveTo>
                    <a:pt x="89300" y="47634"/>
                  </a:moveTo>
                  <a:cubicBezTo>
                    <a:pt x="89007" y="47750"/>
                    <a:pt x="88720" y="47927"/>
                    <a:pt x="88487" y="48043"/>
                  </a:cubicBezTo>
                  <a:cubicBezTo>
                    <a:pt x="88603" y="48098"/>
                    <a:pt x="88720" y="48159"/>
                    <a:pt x="88891" y="48214"/>
                  </a:cubicBezTo>
                  <a:cubicBezTo>
                    <a:pt x="89184" y="48043"/>
                    <a:pt x="89471" y="47927"/>
                    <a:pt x="89764" y="47750"/>
                  </a:cubicBezTo>
                  <a:cubicBezTo>
                    <a:pt x="89588" y="47695"/>
                    <a:pt x="89416" y="47634"/>
                    <a:pt x="89300" y="47634"/>
                  </a:cubicBezTo>
                  <a:close/>
                  <a:moveTo>
                    <a:pt x="88079" y="48275"/>
                  </a:moveTo>
                  <a:cubicBezTo>
                    <a:pt x="87847" y="48447"/>
                    <a:pt x="87559" y="48623"/>
                    <a:pt x="87267" y="48795"/>
                  </a:cubicBezTo>
                  <a:cubicBezTo>
                    <a:pt x="87383" y="48855"/>
                    <a:pt x="87559" y="48855"/>
                    <a:pt x="87675" y="48911"/>
                  </a:cubicBezTo>
                  <a:cubicBezTo>
                    <a:pt x="87963" y="48739"/>
                    <a:pt x="88195" y="48563"/>
                    <a:pt x="88487" y="48447"/>
                  </a:cubicBezTo>
                  <a:cubicBezTo>
                    <a:pt x="88371" y="48391"/>
                    <a:pt x="88255" y="48330"/>
                    <a:pt x="88079" y="48275"/>
                  </a:cubicBezTo>
                  <a:close/>
                  <a:moveTo>
                    <a:pt x="86979" y="48971"/>
                  </a:moveTo>
                  <a:cubicBezTo>
                    <a:pt x="86686" y="49143"/>
                    <a:pt x="86399" y="49375"/>
                    <a:pt x="86167" y="49551"/>
                  </a:cubicBezTo>
                  <a:lnTo>
                    <a:pt x="86515" y="49723"/>
                  </a:lnTo>
                  <a:cubicBezTo>
                    <a:pt x="86747" y="49491"/>
                    <a:pt x="87035" y="49319"/>
                    <a:pt x="87327" y="49143"/>
                  </a:cubicBezTo>
                  <a:lnTo>
                    <a:pt x="86979" y="48971"/>
                  </a:lnTo>
                  <a:close/>
                  <a:moveTo>
                    <a:pt x="85874" y="49783"/>
                  </a:moveTo>
                  <a:cubicBezTo>
                    <a:pt x="85586" y="49955"/>
                    <a:pt x="85354" y="50187"/>
                    <a:pt x="85062" y="50419"/>
                  </a:cubicBezTo>
                  <a:cubicBezTo>
                    <a:pt x="85178" y="50419"/>
                    <a:pt x="85294" y="50480"/>
                    <a:pt x="85410" y="50535"/>
                  </a:cubicBezTo>
                  <a:cubicBezTo>
                    <a:pt x="85642" y="50364"/>
                    <a:pt x="85934" y="50131"/>
                    <a:pt x="86222" y="49955"/>
                  </a:cubicBezTo>
                  <a:lnTo>
                    <a:pt x="85874" y="49783"/>
                  </a:lnTo>
                  <a:close/>
                  <a:moveTo>
                    <a:pt x="84830" y="50651"/>
                  </a:moveTo>
                  <a:cubicBezTo>
                    <a:pt x="84542" y="50828"/>
                    <a:pt x="84310" y="51060"/>
                    <a:pt x="84078" y="51292"/>
                  </a:cubicBezTo>
                  <a:cubicBezTo>
                    <a:pt x="84133" y="51348"/>
                    <a:pt x="84249" y="51408"/>
                    <a:pt x="84365" y="51464"/>
                  </a:cubicBezTo>
                  <a:cubicBezTo>
                    <a:pt x="84598" y="51232"/>
                    <a:pt x="84890" y="50999"/>
                    <a:pt x="85122" y="50767"/>
                  </a:cubicBezTo>
                  <a:cubicBezTo>
                    <a:pt x="85006" y="50712"/>
                    <a:pt x="84890" y="50651"/>
                    <a:pt x="84830" y="50651"/>
                  </a:cubicBezTo>
                  <a:close/>
                  <a:moveTo>
                    <a:pt x="83785" y="51524"/>
                  </a:moveTo>
                  <a:lnTo>
                    <a:pt x="83089" y="52220"/>
                  </a:lnTo>
                  <a:lnTo>
                    <a:pt x="83089" y="52276"/>
                  </a:lnTo>
                  <a:cubicBezTo>
                    <a:pt x="83205" y="52336"/>
                    <a:pt x="83265" y="52392"/>
                    <a:pt x="83381" y="52452"/>
                  </a:cubicBezTo>
                  <a:cubicBezTo>
                    <a:pt x="83614" y="52160"/>
                    <a:pt x="83846" y="51928"/>
                    <a:pt x="84133" y="51696"/>
                  </a:cubicBezTo>
                  <a:lnTo>
                    <a:pt x="83785" y="51524"/>
                  </a:lnTo>
                  <a:close/>
                  <a:moveTo>
                    <a:pt x="82857" y="52508"/>
                  </a:moveTo>
                  <a:cubicBezTo>
                    <a:pt x="82625" y="52740"/>
                    <a:pt x="82393" y="53033"/>
                    <a:pt x="82161" y="53265"/>
                  </a:cubicBezTo>
                  <a:cubicBezTo>
                    <a:pt x="82277" y="53320"/>
                    <a:pt x="82337" y="53381"/>
                    <a:pt x="82453" y="53436"/>
                  </a:cubicBezTo>
                  <a:cubicBezTo>
                    <a:pt x="82685" y="53204"/>
                    <a:pt x="82917" y="52917"/>
                    <a:pt x="83149" y="52684"/>
                  </a:cubicBezTo>
                  <a:cubicBezTo>
                    <a:pt x="83033" y="52624"/>
                    <a:pt x="82973" y="52568"/>
                    <a:pt x="82857" y="52508"/>
                  </a:cubicBezTo>
                  <a:close/>
                  <a:moveTo>
                    <a:pt x="81929" y="53552"/>
                  </a:moveTo>
                  <a:cubicBezTo>
                    <a:pt x="81696" y="53845"/>
                    <a:pt x="81464" y="54077"/>
                    <a:pt x="81293" y="54365"/>
                  </a:cubicBezTo>
                  <a:cubicBezTo>
                    <a:pt x="81348" y="54425"/>
                    <a:pt x="81464" y="54481"/>
                    <a:pt x="81580" y="54541"/>
                  </a:cubicBezTo>
                  <a:cubicBezTo>
                    <a:pt x="81757" y="54249"/>
                    <a:pt x="81989" y="53961"/>
                    <a:pt x="82221" y="53729"/>
                  </a:cubicBezTo>
                  <a:cubicBezTo>
                    <a:pt x="82105" y="53669"/>
                    <a:pt x="82045" y="53613"/>
                    <a:pt x="81929" y="53552"/>
                  </a:cubicBezTo>
                  <a:close/>
                  <a:moveTo>
                    <a:pt x="81061" y="54657"/>
                  </a:moveTo>
                  <a:cubicBezTo>
                    <a:pt x="80828" y="54945"/>
                    <a:pt x="80652" y="55237"/>
                    <a:pt x="80420" y="55525"/>
                  </a:cubicBezTo>
                  <a:cubicBezTo>
                    <a:pt x="80536" y="55586"/>
                    <a:pt x="80652" y="55641"/>
                    <a:pt x="80712" y="55702"/>
                  </a:cubicBezTo>
                  <a:cubicBezTo>
                    <a:pt x="80944" y="55409"/>
                    <a:pt x="81116" y="55121"/>
                    <a:pt x="81348" y="54829"/>
                  </a:cubicBezTo>
                  <a:cubicBezTo>
                    <a:pt x="81293" y="54773"/>
                    <a:pt x="81177" y="54713"/>
                    <a:pt x="81061" y="54657"/>
                  </a:cubicBezTo>
                  <a:close/>
                  <a:moveTo>
                    <a:pt x="80248" y="55818"/>
                  </a:moveTo>
                  <a:cubicBezTo>
                    <a:pt x="80016" y="56105"/>
                    <a:pt x="79840" y="56454"/>
                    <a:pt x="79608" y="56802"/>
                  </a:cubicBezTo>
                  <a:cubicBezTo>
                    <a:pt x="79724" y="56862"/>
                    <a:pt x="79784" y="56918"/>
                    <a:pt x="79900" y="56978"/>
                  </a:cubicBezTo>
                  <a:cubicBezTo>
                    <a:pt x="80132" y="56630"/>
                    <a:pt x="80304" y="56282"/>
                    <a:pt x="80536" y="55989"/>
                  </a:cubicBezTo>
                  <a:cubicBezTo>
                    <a:pt x="80420" y="55934"/>
                    <a:pt x="80364" y="55873"/>
                    <a:pt x="80248" y="55818"/>
                  </a:cubicBezTo>
                  <a:close/>
                  <a:moveTo>
                    <a:pt x="132353" y="696"/>
                  </a:moveTo>
                  <a:cubicBezTo>
                    <a:pt x="132237" y="696"/>
                    <a:pt x="132120" y="696"/>
                    <a:pt x="131944" y="752"/>
                  </a:cubicBezTo>
                  <a:lnTo>
                    <a:pt x="131888" y="752"/>
                  </a:lnTo>
                  <a:cubicBezTo>
                    <a:pt x="131712" y="752"/>
                    <a:pt x="131596" y="752"/>
                    <a:pt x="131424" y="812"/>
                  </a:cubicBezTo>
                  <a:lnTo>
                    <a:pt x="131364" y="812"/>
                  </a:lnTo>
                  <a:cubicBezTo>
                    <a:pt x="131192" y="868"/>
                    <a:pt x="131076" y="868"/>
                    <a:pt x="130900" y="928"/>
                  </a:cubicBezTo>
                  <a:cubicBezTo>
                    <a:pt x="130784" y="984"/>
                    <a:pt x="130668" y="1044"/>
                    <a:pt x="130552" y="1044"/>
                  </a:cubicBezTo>
                  <a:cubicBezTo>
                    <a:pt x="130032" y="1216"/>
                    <a:pt x="129567" y="1509"/>
                    <a:pt x="129103" y="1796"/>
                  </a:cubicBezTo>
                  <a:cubicBezTo>
                    <a:pt x="128695" y="2089"/>
                    <a:pt x="128291" y="2437"/>
                    <a:pt x="127943" y="2841"/>
                  </a:cubicBezTo>
                  <a:cubicBezTo>
                    <a:pt x="128407" y="2493"/>
                    <a:pt x="128871" y="2261"/>
                    <a:pt x="129335" y="2089"/>
                  </a:cubicBezTo>
                  <a:cubicBezTo>
                    <a:pt x="129507" y="1973"/>
                    <a:pt x="129739" y="1796"/>
                    <a:pt x="129916" y="1741"/>
                  </a:cubicBezTo>
                  <a:cubicBezTo>
                    <a:pt x="130087" y="1625"/>
                    <a:pt x="130319" y="1509"/>
                    <a:pt x="130496" y="1448"/>
                  </a:cubicBezTo>
                  <a:cubicBezTo>
                    <a:pt x="130668" y="1332"/>
                    <a:pt x="130844" y="1332"/>
                    <a:pt x="131016" y="1277"/>
                  </a:cubicBezTo>
                  <a:lnTo>
                    <a:pt x="131076" y="1216"/>
                  </a:lnTo>
                  <a:lnTo>
                    <a:pt x="131132" y="1216"/>
                  </a:lnTo>
                  <a:cubicBezTo>
                    <a:pt x="131308" y="1161"/>
                    <a:pt x="131480" y="1161"/>
                    <a:pt x="131596" y="1100"/>
                  </a:cubicBezTo>
                  <a:lnTo>
                    <a:pt x="131712" y="1100"/>
                  </a:lnTo>
                  <a:cubicBezTo>
                    <a:pt x="131888" y="1044"/>
                    <a:pt x="132004" y="1044"/>
                    <a:pt x="132176" y="1044"/>
                  </a:cubicBezTo>
                  <a:lnTo>
                    <a:pt x="132817" y="1044"/>
                  </a:lnTo>
                  <a:cubicBezTo>
                    <a:pt x="132933" y="1044"/>
                    <a:pt x="133049" y="1044"/>
                    <a:pt x="133165" y="1100"/>
                  </a:cubicBezTo>
                  <a:lnTo>
                    <a:pt x="133281" y="1100"/>
                  </a:lnTo>
                  <a:cubicBezTo>
                    <a:pt x="133397" y="1161"/>
                    <a:pt x="133513" y="1161"/>
                    <a:pt x="133629" y="1216"/>
                  </a:cubicBezTo>
                  <a:lnTo>
                    <a:pt x="133745" y="1216"/>
                  </a:lnTo>
                  <a:cubicBezTo>
                    <a:pt x="133861" y="1277"/>
                    <a:pt x="133917" y="1332"/>
                    <a:pt x="134033" y="1393"/>
                  </a:cubicBezTo>
                  <a:cubicBezTo>
                    <a:pt x="134093" y="1393"/>
                    <a:pt x="134093" y="1393"/>
                    <a:pt x="134149" y="1448"/>
                  </a:cubicBezTo>
                  <a:lnTo>
                    <a:pt x="134209" y="1448"/>
                  </a:lnTo>
                  <a:cubicBezTo>
                    <a:pt x="134265" y="1509"/>
                    <a:pt x="134381" y="1564"/>
                    <a:pt x="134441" y="1564"/>
                  </a:cubicBezTo>
                  <a:cubicBezTo>
                    <a:pt x="134441" y="1625"/>
                    <a:pt x="134497" y="1625"/>
                    <a:pt x="134497" y="1625"/>
                  </a:cubicBezTo>
                  <a:cubicBezTo>
                    <a:pt x="134613" y="1741"/>
                    <a:pt x="134729" y="1796"/>
                    <a:pt x="134790" y="1857"/>
                  </a:cubicBezTo>
                  <a:cubicBezTo>
                    <a:pt x="135077" y="2029"/>
                    <a:pt x="135309" y="2321"/>
                    <a:pt x="135541" y="2609"/>
                  </a:cubicBezTo>
                  <a:cubicBezTo>
                    <a:pt x="136298" y="3481"/>
                    <a:pt x="136934" y="4814"/>
                    <a:pt x="137459" y="6383"/>
                  </a:cubicBezTo>
                  <a:cubicBezTo>
                    <a:pt x="138327" y="9223"/>
                    <a:pt x="138967" y="12937"/>
                    <a:pt x="139487" y="17059"/>
                  </a:cubicBezTo>
                  <a:cubicBezTo>
                    <a:pt x="140299" y="23325"/>
                    <a:pt x="140940" y="30576"/>
                    <a:pt x="142332" y="37306"/>
                  </a:cubicBezTo>
                  <a:cubicBezTo>
                    <a:pt x="143029" y="40671"/>
                    <a:pt x="143897" y="43865"/>
                    <a:pt x="145057" y="46766"/>
                  </a:cubicBezTo>
                  <a:cubicBezTo>
                    <a:pt x="146218" y="49667"/>
                    <a:pt x="147671" y="52276"/>
                    <a:pt x="149527" y="54365"/>
                  </a:cubicBezTo>
                  <a:cubicBezTo>
                    <a:pt x="150804" y="55757"/>
                    <a:pt x="151964" y="56746"/>
                    <a:pt x="153009" y="57382"/>
                  </a:cubicBezTo>
                  <a:cubicBezTo>
                    <a:pt x="154053" y="58023"/>
                    <a:pt x="154981" y="58310"/>
                    <a:pt x="155849" y="58310"/>
                  </a:cubicBezTo>
                  <a:cubicBezTo>
                    <a:pt x="156606" y="58310"/>
                    <a:pt x="157302" y="58078"/>
                    <a:pt x="157938" y="57674"/>
                  </a:cubicBezTo>
                  <a:cubicBezTo>
                    <a:pt x="158054" y="57614"/>
                    <a:pt x="158170" y="57498"/>
                    <a:pt x="158286" y="57442"/>
                  </a:cubicBezTo>
                  <a:cubicBezTo>
                    <a:pt x="158347" y="57266"/>
                    <a:pt x="158347" y="57094"/>
                    <a:pt x="158402" y="56918"/>
                  </a:cubicBezTo>
                  <a:lnTo>
                    <a:pt x="158402" y="56918"/>
                  </a:lnTo>
                  <a:cubicBezTo>
                    <a:pt x="158286" y="56978"/>
                    <a:pt x="158231" y="57034"/>
                    <a:pt x="158170" y="57094"/>
                  </a:cubicBezTo>
                  <a:cubicBezTo>
                    <a:pt x="157474" y="57674"/>
                    <a:pt x="156722" y="57962"/>
                    <a:pt x="155849" y="57962"/>
                  </a:cubicBezTo>
                  <a:cubicBezTo>
                    <a:pt x="155097" y="57962"/>
                    <a:pt x="154169" y="57730"/>
                    <a:pt x="153180" y="57094"/>
                  </a:cubicBezTo>
                  <a:cubicBezTo>
                    <a:pt x="152196" y="56454"/>
                    <a:pt x="151036" y="55525"/>
                    <a:pt x="149815" y="54133"/>
                  </a:cubicBezTo>
                  <a:cubicBezTo>
                    <a:pt x="146626" y="50596"/>
                    <a:pt x="144593" y="45545"/>
                    <a:pt x="143261" y="39859"/>
                  </a:cubicBezTo>
                  <a:cubicBezTo>
                    <a:pt x="141172" y="31388"/>
                    <a:pt x="140531" y="21640"/>
                    <a:pt x="139371" y="13981"/>
                  </a:cubicBezTo>
                  <a:cubicBezTo>
                    <a:pt x="138851" y="10152"/>
                    <a:pt x="138155" y="6847"/>
                    <a:pt x="137050" y="4526"/>
                  </a:cubicBezTo>
                  <a:cubicBezTo>
                    <a:pt x="136530" y="3305"/>
                    <a:pt x="135950" y="2377"/>
                    <a:pt x="135138" y="1741"/>
                  </a:cubicBezTo>
                  <a:lnTo>
                    <a:pt x="134961" y="1564"/>
                  </a:lnTo>
                  <a:cubicBezTo>
                    <a:pt x="134845" y="1509"/>
                    <a:pt x="134790" y="1393"/>
                    <a:pt x="134673" y="1332"/>
                  </a:cubicBezTo>
                  <a:cubicBezTo>
                    <a:pt x="134673" y="1332"/>
                    <a:pt x="134613" y="1332"/>
                    <a:pt x="134613" y="1277"/>
                  </a:cubicBezTo>
                  <a:cubicBezTo>
                    <a:pt x="134497" y="1216"/>
                    <a:pt x="134381" y="1161"/>
                    <a:pt x="134325" y="1161"/>
                  </a:cubicBezTo>
                  <a:cubicBezTo>
                    <a:pt x="134265" y="1100"/>
                    <a:pt x="134209" y="1100"/>
                    <a:pt x="134209" y="1100"/>
                  </a:cubicBezTo>
                  <a:cubicBezTo>
                    <a:pt x="134093" y="1044"/>
                    <a:pt x="133977" y="984"/>
                    <a:pt x="133917" y="928"/>
                  </a:cubicBezTo>
                  <a:lnTo>
                    <a:pt x="133801" y="928"/>
                  </a:lnTo>
                  <a:cubicBezTo>
                    <a:pt x="133685" y="868"/>
                    <a:pt x="133569" y="868"/>
                    <a:pt x="133453" y="812"/>
                  </a:cubicBezTo>
                  <a:lnTo>
                    <a:pt x="133337" y="812"/>
                  </a:lnTo>
                  <a:cubicBezTo>
                    <a:pt x="133221" y="752"/>
                    <a:pt x="133105" y="752"/>
                    <a:pt x="132988" y="752"/>
                  </a:cubicBezTo>
                  <a:cubicBezTo>
                    <a:pt x="132933" y="752"/>
                    <a:pt x="132933" y="696"/>
                    <a:pt x="132872" y="696"/>
                  </a:cubicBezTo>
                  <a:close/>
                  <a:moveTo>
                    <a:pt x="48104" y="47811"/>
                  </a:moveTo>
                  <a:cubicBezTo>
                    <a:pt x="48043" y="48507"/>
                    <a:pt x="47988" y="49259"/>
                    <a:pt x="47988" y="50015"/>
                  </a:cubicBezTo>
                  <a:cubicBezTo>
                    <a:pt x="48391" y="55237"/>
                    <a:pt x="48800" y="60283"/>
                    <a:pt x="49436" y="64869"/>
                  </a:cubicBezTo>
                  <a:lnTo>
                    <a:pt x="49612" y="63477"/>
                  </a:lnTo>
                  <a:cubicBezTo>
                    <a:pt x="49320" y="61388"/>
                    <a:pt x="49088" y="59239"/>
                    <a:pt x="48916" y="56978"/>
                  </a:cubicBezTo>
                  <a:cubicBezTo>
                    <a:pt x="48624" y="54017"/>
                    <a:pt x="48391" y="50883"/>
                    <a:pt x="48104" y="47811"/>
                  </a:cubicBezTo>
                  <a:close/>
                  <a:moveTo>
                    <a:pt x="49784" y="64869"/>
                  </a:moveTo>
                  <a:cubicBezTo>
                    <a:pt x="49728" y="65101"/>
                    <a:pt x="49728" y="65333"/>
                    <a:pt x="49668" y="65565"/>
                  </a:cubicBezTo>
                  <a:cubicBezTo>
                    <a:pt x="49668" y="65681"/>
                    <a:pt x="49612" y="65798"/>
                    <a:pt x="49612" y="65914"/>
                  </a:cubicBezTo>
                  <a:cubicBezTo>
                    <a:pt x="49668" y="66550"/>
                    <a:pt x="49784" y="67130"/>
                    <a:pt x="49844" y="67710"/>
                  </a:cubicBezTo>
                  <a:cubicBezTo>
                    <a:pt x="49960" y="68406"/>
                    <a:pt x="50076" y="69047"/>
                    <a:pt x="50192" y="69683"/>
                  </a:cubicBezTo>
                  <a:cubicBezTo>
                    <a:pt x="50309" y="69511"/>
                    <a:pt x="50364" y="69335"/>
                    <a:pt x="50480" y="69163"/>
                  </a:cubicBezTo>
                  <a:cubicBezTo>
                    <a:pt x="50192" y="67770"/>
                    <a:pt x="49960" y="66317"/>
                    <a:pt x="49784" y="64869"/>
                  </a:cubicBezTo>
                  <a:close/>
                  <a:moveTo>
                    <a:pt x="50541" y="69743"/>
                  </a:moveTo>
                  <a:cubicBezTo>
                    <a:pt x="50480" y="69915"/>
                    <a:pt x="50425" y="70031"/>
                    <a:pt x="50309" y="70207"/>
                  </a:cubicBezTo>
                  <a:cubicBezTo>
                    <a:pt x="50480" y="71020"/>
                    <a:pt x="50657" y="71832"/>
                    <a:pt x="50828" y="72584"/>
                  </a:cubicBezTo>
                  <a:lnTo>
                    <a:pt x="51121" y="72296"/>
                  </a:lnTo>
                  <a:cubicBezTo>
                    <a:pt x="50889" y="71484"/>
                    <a:pt x="50712" y="70611"/>
                    <a:pt x="50541" y="69743"/>
                  </a:cubicBezTo>
                  <a:close/>
                  <a:moveTo>
                    <a:pt x="51177" y="72700"/>
                  </a:moveTo>
                  <a:cubicBezTo>
                    <a:pt x="51121" y="72760"/>
                    <a:pt x="51005" y="72876"/>
                    <a:pt x="50944" y="72992"/>
                  </a:cubicBezTo>
                  <a:cubicBezTo>
                    <a:pt x="51060" y="73573"/>
                    <a:pt x="51237" y="74208"/>
                    <a:pt x="51409" y="74789"/>
                  </a:cubicBezTo>
                  <a:cubicBezTo>
                    <a:pt x="51525" y="74673"/>
                    <a:pt x="51585" y="74617"/>
                    <a:pt x="51701" y="74557"/>
                  </a:cubicBezTo>
                  <a:cubicBezTo>
                    <a:pt x="51525" y="73976"/>
                    <a:pt x="51353" y="73340"/>
                    <a:pt x="51177" y="72700"/>
                  </a:cubicBezTo>
                  <a:close/>
                  <a:moveTo>
                    <a:pt x="51817" y="74905"/>
                  </a:moveTo>
                  <a:cubicBezTo>
                    <a:pt x="51701" y="74965"/>
                    <a:pt x="51641" y="75021"/>
                    <a:pt x="51525" y="75081"/>
                  </a:cubicBezTo>
                  <a:cubicBezTo>
                    <a:pt x="51641" y="75601"/>
                    <a:pt x="51817" y="76065"/>
                    <a:pt x="51989" y="76529"/>
                  </a:cubicBezTo>
                  <a:cubicBezTo>
                    <a:pt x="52105" y="76474"/>
                    <a:pt x="52221" y="76413"/>
                    <a:pt x="52281" y="76413"/>
                  </a:cubicBezTo>
                  <a:cubicBezTo>
                    <a:pt x="52105" y="75893"/>
                    <a:pt x="51989" y="75429"/>
                    <a:pt x="51817" y="74905"/>
                  </a:cubicBezTo>
                  <a:close/>
                  <a:moveTo>
                    <a:pt x="52397" y="76706"/>
                  </a:moveTo>
                  <a:cubicBezTo>
                    <a:pt x="52337" y="76761"/>
                    <a:pt x="52221" y="76761"/>
                    <a:pt x="52105" y="76822"/>
                  </a:cubicBezTo>
                  <a:cubicBezTo>
                    <a:pt x="52281" y="77226"/>
                    <a:pt x="52397" y="77634"/>
                    <a:pt x="52569" y="77982"/>
                  </a:cubicBezTo>
                  <a:cubicBezTo>
                    <a:pt x="52685" y="77982"/>
                    <a:pt x="52801" y="77982"/>
                    <a:pt x="52917" y="77922"/>
                  </a:cubicBezTo>
                  <a:cubicBezTo>
                    <a:pt x="52801" y="77690"/>
                    <a:pt x="52745" y="77518"/>
                    <a:pt x="52629" y="77286"/>
                  </a:cubicBezTo>
                  <a:cubicBezTo>
                    <a:pt x="52569" y="77110"/>
                    <a:pt x="52453" y="76878"/>
                    <a:pt x="52397" y="76706"/>
                  </a:cubicBezTo>
                  <a:close/>
                  <a:moveTo>
                    <a:pt x="53033" y="78214"/>
                  </a:moveTo>
                  <a:cubicBezTo>
                    <a:pt x="52917" y="78270"/>
                    <a:pt x="52801" y="78270"/>
                    <a:pt x="52685" y="78330"/>
                  </a:cubicBezTo>
                  <a:cubicBezTo>
                    <a:pt x="52862" y="78679"/>
                    <a:pt x="53033" y="78966"/>
                    <a:pt x="53149" y="79314"/>
                  </a:cubicBezTo>
                  <a:cubicBezTo>
                    <a:pt x="53265" y="79259"/>
                    <a:pt x="53381" y="79259"/>
                    <a:pt x="53497" y="79259"/>
                  </a:cubicBezTo>
                  <a:cubicBezTo>
                    <a:pt x="53326" y="78911"/>
                    <a:pt x="53210" y="78562"/>
                    <a:pt x="53033" y="78214"/>
                  </a:cubicBezTo>
                  <a:close/>
                  <a:moveTo>
                    <a:pt x="53674" y="79547"/>
                  </a:moveTo>
                  <a:cubicBezTo>
                    <a:pt x="53558" y="79607"/>
                    <a:pt x="53442" y="79607"/>
                    <a:pt x="53326" y="79607"/>
                  </a:cubicBezTo>
                  <a:lnTo>
                    <a:pt x="53497" y="79955"/>
                  </a:lnTo>
                  <a:cubicBezTo>
                    <a:pt x="53613" y="80127"/>
                    <a:pt x="53674" y="80303"/>
                    <a:pt x="53790" y="80419"/>
                  </a:cubicBezTo>
                  <a:lnTo>
                    <a:pt x="54194" y="80419"/>
                  </a:lnTo>
                  <a:lnTo>
                    <a:pt x="53674" y="79547"/>
                  </a:lnTo>
                  <a:close/>
                  <a:moveTo>
                    <a:pt x="54370" y="80707"/>
                  </a:moveTo>
                  <a:cubicBezTo>
                    <a:pt x="54254" y="80767"/>
                    <a:pt x="54138" y="80767"/>
                    <a:pt x="53962" y="80767"/>
                  </a:cubicBezTo>
                  <a:cubicBezTo>
                    <a:pt x="54138" y="80999"/>
                    <a:pt x="54310" y="81232"/>
                    <a:pt x="54426" y="81403"/>
                  </a:cubicBezTo>
                  <a:cubicBezTo>
                    <a:pt x="54602" y="81464"/>
                    <a:pt x="54718" y="81464"/>
                    <a:pt x="54890" y="81464"/>
                  </a:cubicBezTo>
                  <a:cubicBezTo>
                    <a:pt x="54718" y="81232"/>
                    <a:pt x="54542" y="80999"/>
                    <a:pt x="54370" y="80707"/>
                  </a:cubicBezTo>
                  <a:close/>
                  <a:moveTo>
                    <a:pt x="54718" y="81751"/>
                  </a:moveTo>
                  <a:lnTo>
                    <a:pt x="54718" y="81751"/>
                  </a:lnTo>
                  <a:cubicBezTo>
                    <a:pt x="54834" y="81983"/>
                    <a:pt x="55006" y="82160"/>
                    <a:pt x="55122" y="82332"/>
                  </a:cubicBezTo>
                  <a:cubicBezTo>
                    <a:pt x="55298" y="82332"/>
                    <a:pt x="55470" y="82392"/>
                    <a:pt x="55647" y="82392"/>
                  </a:cubicBezTo>
                  <a:cubicBezTo>
                    <a:pt x="55470" y="82216"/>
                    <a:pt x="55298" y="81983"/>
                    <a:pt x="55122" y="81812"/>
                  </a:cubicBezTo>
                  <a:cubicBezTo>
                    <a:pt x="55006" y="81812"/>
                    <a:pt x="54834" y="81812"/>
                    <a:pt x="54718" y="81751"/>
                  </a:cubicBezTo>
                  <a:close/>
                  <a:moveTo>
                    <a:pt x="55470" y="82680"/>
                  </a:moveTo>
                  <a:lnTo>
                    <a:pt x="55470" y="82680"/>
                  </a:lnTo>
                  <a:cubicBezTo>
                    <a:pt x="55586" y="82856"/>
                    <a:pt x="55702" y="82972"/>
                    <a:pt x="55818" y="83088"/>
                  </a:cubicBezTo>
                  <a:lnTo>
                    <a:pt x="56515" y="83260"/>
                  </a:lnTo>
                  <a:lnTo>
                    <a:pt x="55995" y="82740"/>
                  </a:lnTo>
                  <a:cubicBezTo>
                    <a:pt x="55818" y="82740"/>
                    <a:pt x="55647" y="82740"/>
                    <a:pt x="55470" y="82680"/>
                  </a:cubicBezTo>
                  <a:close/>
                  <a:moveTo>
                    <a:pt x="56515" y="83608"/>
                  </a:moveTo>
                  <a:lnTo>
                    <a:pt x="57387" y="83956"/>
                  </a:lnTo>
                  <a:cubicBezTo>
                    <a:pt x="57271" y="83840"/>
                    <a:pt x="57155" y="83784"/>
                    <a:pt x="57039" y="83668"/>
                  </a:cubicBezTo>
                  <a:cubicBezTo>
                    <a:pt x="56863" y="83668"/>
                    <a:pt x="56691" y="83608"/>
                    <a:pt x="56515" y="83608"/>
                  </a:cubicBezTo>
                  <a:close/>
                  <a:moveTo>
                    <a:pt x="255184" y="38295"/>
                  </a:moveTo>
                  <a:cubicBezTo>
                    <a:pt x="251299" y="38295"/>
                    <a:pt x="247470" y="39163"/>
                    <a:pt x="244160" y="41428"/>
                  </a:cubicBezTo>
                  <a:cubicBezTo>
                    <a:pt x="238010" y="45606"/>
                    <a:pt x="233832" y="52624"/>
                    <a:pt x="230815" y="60747"/>
                  </a:cubicBezTo>
                  <a:cubicBezTo>
                    <a:pt x="228030" y="68174"/>
                    <a:pt x="226173" y="76529"/>
                    <a:pt x="224609" y="84597"/>
                  </a:cubicBezTo>
                  <a:cubicBezTo>
                    <a:pt x="224664" y="84769"/>
                    <a:pt x="224780" y="84885"/>
                    <a:pt x="224841" y="85001"/>
                  </a:cubicBezTo>
                  <a:cubicBezTo>
                    <a:pt x="226057" y="78911"/>
                    <a:pt x="227394" y="72584"/>
                    <a:pt x="229190" y="66610"/>
                  </a:cubicBezTo>
                  <a:cubicBezTo>
                    <a:pt x="230759" y="61388"/>
                    <a:pt x="232671" y="56398"/>
                    <a:pt x="235169" y="52104"/>
                  </a:cubicBezTo>
                  <a:cubicBezTo>
                    <a:pt x="237606" y="47811"/>
                    <a:pt x="240623" y="44213"/>
                    <a:pt x="244336" y="41660"/>
                  </a:cubicBezTo>
                  <a:cubicBezTo>
                    <a:pt x="247586" y="39455"/>
                    <a:pt x="251355" y="38643"/>
                    <a:pt x="255184" y="38643"/>
                  </a:cubicBezTo>
                  <a:cubicBezTo>
                    <a:pt x="260583" y="38643"/>
                    <a:pt x="266092" y="40268"/>
                    <a:pt x="270446" y="42124"/>
                  </a:cubicBezTo>
                  <a:cubicBezTo>
                    <a:pt x="272475" y="42992"/>
                    <a:pt x="274276" y="43865"/>
                    <a:pt x="275669" y="44677"/>
                  </a:cubicBezTo>
                  <a:cubicBezTo>
                    <a:pt x="276653" y="45197"/>
                    <a:pt x="277465" y="45606"/>
                    <a:pt x="278045" y="45954"/>
                  </a:cubicBezTo>
                  <a:cubicBezTo>
                    <a:pt x="278411" y="46181"/>
                    <a:pt x="278705" y="46373"/>
                    <a:pt x="278900" y="46501"/>
                  </a:cubicBezTo>
                  <a:lnTo>
                    <a:pt x="278900" y="46501"/>
                  </a:lnTo>
                  <a:cubicBezTo>
                    <a:pt x="278691" y="46297"/>
                    <a:pt x="278359" y="46055"/>
                    <a:pt x="277989" y="45777"/>
                  </a:cubicBezTo>
                  <a:cubicBezTo>
                    <a:pt x="277293" y="45258"/>
                    <a:pt x="276365" y="44677"/>
                    <a:pt x="275204" y="44037"/>
                  </a:cubicBezTo>
                  <a:cubicBezTo>
                    <a:pt x="274912" y="43921"/>
                    <a:pt x="274624" y="43749"/>
                    <a:pt x="274276" y="43573"/>
                  </a:cubicBezTo>
                  <a:cubicBezTo>
                    <a:pt x="269634" y="41136"/>
                    <a:pt x="262323" y="38295"/>
                    <a:pt x="255184" y="38295"/>
                  </a:cubicBezTo>
                  <a:close/>
                  <a:moveTo>
                    <a:pt x="79436" y="57094"/>
                  </a:moveTo>
                  <a:cubicBezTo>
                    <a:pt x="78391" y="58891"/>
                    <a:pt x="77519" y="60808"/>
                    <a:pt x="76823" y="62720"/>
                  </a:cubicBezTo>
                  <a:cubicBezTo>
                    <a:pt x="75722" y="65505"/>
                    <a:pt x="74966" y="68351"/>
                    <a:pt x="74270" y="71020"/>
                  </a:cubicBezTo>
                  <a:cubicBezTo>
                    <a:pt x="73750" y="72992"/>
                    <a:pt x="73285" y="74849"/>
                    <a:pt x="72761" y="76590"/>
                  </a:cubicBezTo>
                  <a:cubicBezTo>
                    <a:pt x="72645" y="76822"/>
                    <a:pt x="72589" y="77054"/>
                    <a:pt x="72529" y="77226"/>
                  </a:cubicBezTo>
                  <a:cubicBezTo>
                    <a:pt x="72241" y="78154"/>
                    <a:pt x="71893" y="78966"/>
                    <a:pt x="71545" y="79723"/>
                  </a:cubicBezTo>
                  <a:cubicBezTo>
                    <a:pt x="71484" y="79895"/>
                    <a:pt x="71368" y="80071"/>
                    <a:pt x="71313" y="80243"/>
                  </a:cubicBezTo>
                  <a:cubicBezTo>
                    <a:pt x="71136" y="80651"/>
                    <a:pt x="70965" y="80999"/>
                    <a:pt x="70732" y="81348"/>
                  </a:cubicBezTo>
                  <a:cubicBezTo>
                    <a:pt x="70616" y="81519"/>
                    <a:pt x="70500" y="81751"/>
                    <a:pt x="70324" y="81928"/>
                  </a:cubicBezTo>
                  <a:cubicBezTo>
                    <a:pt x="70268" y="82044"/>
                    <a:pt x="70208" y="82160"/>
                    <a:pt x="70092" y="82276"/>
                  </a:cubicBezTo>
                  <a:cubicBezTo>
                    <a:pt x="69804" y="82680"/>
                    <a:pt x="69456" y="83088"/>
                    <a:pt x="69108" y="83436"/>
                  </a:cubicBezTo>
                  <a:lnTo>
                    <a:pt x="68876" y="83668"/>
                  </a:lnTo>
                  <a:cubicBezTo>
                    <a:pt x="68583" y="83956"/>
                    <a:pt x="68235" y="84188"/>
                    <a:pt x="67887" y="84420"/>
                  </a:cubicBezTo>
                  <a:cubicBezTo>
                    <a:pt x="67887" y="84420"/>
                    <a:pt x="67831" y="84420"/>
                    <a:pt x="67831" y="84481"/>
                  </a:cubicBezTo>
                  <a:cubicBezTo>
                    <a:pt x="67771" y="84481"/>
                    <a:pt x="67715" y="84536"/>
                    <a:pt x="67599" y="84597"/>
                  </a:cubicBezTo>
                  <a:cubicBezTo>
                    <a:pt x="67307" y="84769"/>
                    <a:pt x="67019" y="84885"/>
                    <a:pt x="66671" y="85001"/>
                  </a:cubicBezTo>
                  <a:cubicBezTo>
                    <a:pt x="66555" y="85061"/>
                    <a:pt x="66439" y="85117"/>
                    <a:pt x="66323" y="85117"/>
                  </a:cubicBezTo>
                  <a:cubicBezTo>
                    <a:pt x="66030" y="85233"/>
                    <a:pt x="65743" y="85349"/>
                    <a:pt x="65394" y="85409"/>
                  </a:cubicBezTo>
                  <a:cubicBezTo>
                    <a:pt x="65278" y="85409"/>
                    <a:pt x="65162" y="85465"/>
                    <a:pt x="65046" y="85465"/>
                  </a:cubicBezTo>
                  <a:cubicBezTo>
                    <a:pt x="64754" y="85525"/>
                    <a:pt x="64406" y="85525"/>
                    <a:pt x="64118" y="85581"/>
                  </a:cubicBezTo>
                  <a:lnTo>
                    <a:pt x="62433" y="85581"/>
                  </a:lnTo>
                  <a:cubicBezTo>
                    <a:pt x="62145" y="85525"/>
                    <a:pt x="61913" y="85525"/>
                    <a:pt x="61621" y="85465"/>
                  </a:cubicBezTo>
                  <a:cubicBezTo>
                    <a:pt x="61449" y="85465"/>
                    <a:pt x="61272" y="85465"/>
                    <a:pt x="61101" y="85409"/>
                  </a:cubicBezTo>
                  <a:cubicBezTo>
                    <a:pt x="60924" y="85349"/>
                    <a:pt x="60692" y="85349"/>
                    <a:pt x="60520" y="85293"/>
                  </a:cubicBezTo>
                  <a:lnTo>
                    <a:pt x="59824" y="85117"/>
                  </a:lnTo>
                  <a:cubicBezTo>
                    <a:pt x="59648" y="85061"/>
                    <a:pt x="59532" y="85001"/>
                    <a:pt x="59416" y="85001"/>
                  </a:cubicBezTo>
                  <a:cubicBezTo>
                    <a:pt x="59128" y="84885"/>
                    <a:pt x="58836" y="84769"/>
                    <a:pt x="58548" y="84597"/>
                  </a:cubicBezTo>
                  <a:cubicBezTo>
                    <a:pt x="58084" y="84536"/>
                    <a:pt x="57675" y="84420"/>
                    <a:pt x="57271" y="84249"/>
                  </a:cubicBezTo>
                  <a:lnTo>
                    <a:pt x="57271" y="84249"/>
                  </a:lnTo>
                  <a:cubicBezTo>
                    <a:pt x="57851" y="84653"/>
                    <a:pt x="58548" y="85001"/>
                    <a:pt x="59244" y="85293"/>
                  </a:cubicBezTo>
                  <a:cubicBezTo>
                    <a:pt x="59708" y="85409"/>
                    <a:pt x="60112" y="85581"/>
                    <a:pt x="60576" y="85641"/>
                  </a:cubicBezTo>
                  <a:cubicBezTo>
                    <a:pt x="60753" y="85697"/>
                    <a:pt x="60869" y="85697"/>
                    <a:pt x="61040" y="85757"/>
                  </a:cubicBezTo>
                  <a:cubicBezTo>
                    <a:pt x="61217" y="85757"/>
                    <a:pt x="61333" y="85757"/>
                    <a:pt x="61449" y="85813"/>
                  </a:cubicBezTo>
                  <a:cubicBezTo>
                    <a:pt x="61681" y="85813"/>
                    <a:pt x="61853" y="85813"/>
                    <a:pt x="62029" y="85873"/>
                  </a:cubicBezTo>
                  <a:cubicBezTo>
                    <a:pt x="62261" y="85873"/>
                    <a:pt x="62433" y="85873"/>
                    <a:pt x="62665" y="85929"/>
                  </a:cubicBezTo>
                  <a:lnTo>
                    <a:pt x="63942" y="85929"/>
                  </a:lnTo>
                  <a:cubicBezTo>
                    <a:pt x="64058" y="85929"/>
                    <a:pt x="64174" y="85873"/>
                    <a:pt x="64290" y="85873"/>
                  </a:cubicBezTo>
                  <a:cubicBezTo>
                    <a:pt x="64638" y="85873"/>
                    <a:pt x="64930" y="85813"/>
                    <a:pt x="65218" y="85757"/>
                  </a:cubicBezTo>
                  <a:cubicBezTo>
                    <a:pt x="65334" y="85757"/>
                    <a:pt x="65450" y="85757"/>
                    <a:pt x="65566" y="85697"/>
                  </a:cubicBezTo>
                  <a:cubicBezTo>
                    <a:pt x="65914" y="85641"/>
                    <a:pt x="66207" y="85525"/>
                    <a:pt x="66495" y="85465"/>
                  </a:cubicBezTo>
                  <a:cubicBezTo>
                    <a:pt x="66611" y="85409"/>
                    <a:pt x="66727" y="85349"/>
                    <a:pt x="66787" y="85349"/>
                  </a:cubicBezTo>
                  <a:cubicBezTo>
                    <a:pt x="67075" y="85233"/>
                    <a:pt x="67307" y="85117"/>
                    <a:pt x="67539" y="85001"/>
                  </a:cubicBezTo>
                  <a:cubicBezTo>
                    <a:pt x="67655" y="84945"/>
                    <a:pt x="67715" y="84885"/>
                    <a:pt x="67771" y="84885"/>
                  </a:cubicBezTo>
                  <a:cubicBezTo>
                    <a:pt x="67831" y="84829"/>
                    <a:pt x="67947" y="84769"/>
                    <a:pt x="68063" y="84713"/>
                  </a:cubicBezTo>
                  <a:cubicBezTo>
                    <a:pt x="68351" y="84481"/>
                    <a:pt x="68699" y="84249"/>
                    <a:pt x="68992" y="84017"/>
                  </a:cubicBezTo>
                  <a:lnTo>
                    <a:pt x="69224" y="83784"/>
                  </a:lnTo>
                  <a:cubicBezTo>
                    <a:pt x="69572" y="83436"/>
                    <a:pt x="69860" y="83144"/>
                    <a:pt x="70152" y="82796"/>
                  </a:cubicBezTo>
                  <a:cubicBezTo>
                    <a:pt x="70152" y="82740"/>
                    <a:pt x="70208" y="82740"/>
                    <a:pt x="70208" y="82680"/>
                  </a:cubicBezTo>
                  <a:cubicBezTo>
                    <a:pt x="70324" y="82564"/>
                    <a:pt x="70384" y="82448"/>
                    <a:pt x="70440" y="82332"/>
                  </a:cubicBezTo>
                  <a:cubicBezTo>
                    <a:pt x="70788" y="81867"/>
                    <a:pt x="71136" y="81348"/>
                    <a:pt x="71429" y="80767"/>
                  </a:cubicBezTo>
                  <a:cubicBezTo>
                    <a:pt x="71484" y="80591"/>
                    <a:pt x="71601" y="80419"/>
                    <a:pt x="71661" y="80303"/>
                  </a:cubicBezTo>
                  <a:cubicBezTo>
                    <a:pt x="72009" y="79547"/>
                    <a:pt x="72357" y="78734"/>
                    <a:pt x="72645" y="77922"/>
                  </a:cubicBezTo>
                  <a:cubicBezTo>
                    <a:pt x="72705" y="77690"/>
                    <a:pt x="72761" y="77518"/>
                    <a:pt x="72877" y="77286"/>
                  </a:cubicBezTo>
                  <a:cubicBezTo>
                    <a:pt x="72937" y="77054"/>
                    <a:pt x="72993" y="76878"/>
                    <a:pt x="73053" y="76645"/>
                  </a:cubicBezTo>
                  <a:cubicBezTo>
                    <a:pt x="74214" y="73048"/>
                    <a:pt x="75082" y="68754"/>
                    <a:pt x="76535" y="64461"/>
                  </a:cubicBezTo>
                  <a:cubicBezTo>
                    <a:pt x="77347" y="62024"/>
                    <a:pt x="78391" y="59587"/>
                    <a:pt x="79724" y="57266"/>
                  </a:cubicBezTo>
                  <a:cubicBezTo>
                    <a:pt x="79668" y="57210"/>
                    <a:pt x="79608" y="57150"/>
                    <a:pt x="79552" y="57150"/>
                  </a:cubicBezTo>
                  <a:cubicBezTo>
                    <a:pt x="79492" y="57094"/>
                    <a:pt x="79492" y="57094"/>
                    <a:pt x="79436" y="57094"/>
                  </a:cubicBezTo>
                  <a:close/>
                  <a:moveTo>
                    <a:pt x="224493" y="85061"/>
                  </a:moveTo>
                  <a:cubicBezTo>
                    <a:pt x="224316" y="85929"/>
                    <a:pt x="224144" y="86802"/>
                    <a:pt x="224028" y="87614"/>
                  </a:cubicBezTo>
                  <a:cubicBezTo>
                    <a:pt x="224084" y="87730"/>
                    <a:pt x="224200" y="87902"/>
                    <a:pt x="224260" y="88018"/>
                  </a:cubicBezTo>
                  <a:cubicBezTo>
                    <a:pt x="224432" y="87150"/>
                    <a:pt x="224609" y="86337"/>
                    <a:pt x="224780" y="85465"/>
                  </a:cubicBezTo>
                  <a:cubicBezTo>
                    <a:pt x="224725" y="85465"/>
                    <a:pt x="224725" y="85409"/>
                    <a:pt x="224664" y="85349"/>
                  </a:cubicBezTo>
                  <a:cubicBezTo>
                    <a:pt x="224609" y="85293"/>
                    <a:pt x="224548" y="85177"/>
                    <a:pt x="224493" y="85061"/>
                  </a:cubicBezTo>
                  <a:close/>
                  <a:moveTo>
                    <a:pt x="223912" y="88078"/>
                  </a:moveTo>
                  <a:cubicBezTo>
                    <a:pt x="223736" y="88890"/>
                    <a:pt x="223620" y="89703"/>
                    <a:pt x="223448" y="90571"/>
                  </a:cubicBezTo>
                  <a:cubicBezTo>
                    <a:pt x="223564" y="90687"/>
                    <a:pt x="223620" y="90803"/>
                    <a:pt x="223736" y="90919"/>
                  </a:cubicBezTo>
                  <a:cubicBezTo>
                    <a:pt x="223852" y="90107"/>
                    <a:pt x="224028" y="89294"/>
                    <a:pt x="224200" y="88482"/>
                  </a:cubicBezTo>
                  <a:cubicBezTo>
                    <a:pt x="224084" y="88310"/>
                    <a:pt x="224028" y="88194"/>
                    <a:pt x="223912" y="88078"/>
                  </a:cubicBezTo>
                  <a:close/>
                  <a:moveTo>
                    <a:pt x="223388" y="90979"/>
                  </a:moveTo>
                  <a:cubicBezTo>
                    <a:pt x="223216" y="91792"/>
                    <a:pt x="223100" y="92544"/>
                    <a:pt x="222924" y="93300"/>
                  </a:cubicBezTo>
                  <a:cubicBezTo>
                    <a:pt x="223040" y="93416"/>
                    <a:pt x="223100" y="93532"/>
                    <a:pt x="223216" y="93648"/>
                  </a:cubicBezTo>
                  <a:cubicBezTo>
                    <a:pt x="223332" y="92892"/>
                    <a:pt x="223504" y="92140"/>
                    <a:pt x="223620" y="91383"/>
                  </a:cubicBezTo>
                  <a:cubicBezTo>
                    <a:pt x="223564" y="91211"/>
                    <a:pt x="223448" y="91095"/>
                    <a:pt x="223388" y="90979"/>
                  </a:cubicBezTo>
                  <a:close/>
                  <a:moveTo>
                    <a:pt x="222868" y="93764"/>
                  </a:moveTo>
                  <a:cubicBezTo>
                    <a:pt x="222692" y="94516"/>
                    <a:pt x="222520" y="95273"/>
                    <a:pt x="222404" y="96025"/>
                  </a:cubicBezTo>
                  <a:cubicBezTo>
                    <a:pt x="222520" y="96085"/>
                    <a:pt x="222575" y="96201"/>
                    <a:pt x="222692" y="96317"/>
                  </a:cubicBezTo>
                  <a:cubicBezTo>
                    <a:pt x="222808" y="95561"/>
                    <a:pt x="222984" y="94864"/>
                    <a:pt x="223100" y="94112"/>
                  </a:cubicBezTo>
                  <a:cubicBezTo>
                    <a:pt x="223040" y="93996"/>
                    <a:pt x="222924" y="93880"/>
                    <a:pt x="222868" y="93764"/>
                  </a:cubicBezTo>
                  <a:close/>
                  <a:moveTo>
                    <a:pt x="222343" y="96433"/>
                  </a:moveTo>
                  <a:cubicBezTo>
                    <a:pt x="222172" y="97130"/>
                    <a:pt x="222056" y="97826"/>
                    <a:pt x="221879" y="98522"/>
                  </a:cubicBezTo>
                  <a:cubicBezTo>
                    <a:pt x="221995" y="98638"/>
                    <a:pt x="222056" y="98754"/>
                    <a:pt x="222172" y="98870"/>
                  </a:cubicBezTo>
                  <a:cubicBezTo>
                    <a:pt x="222172" y="98754"/>
                    <a:pt x="222227" y="98638"/>
                    <a:pt x="222227" y="98522"/>
                  </a:cubicBezTo>
                  <a:cubicBezTo>
                    <a:pt x="222343" y="97942"/>
                    <a:pt x="222459" y="97362"/>
                    <a:pt x="222575" y="96721"/>
                  </a:cubicBezTo>
                  <a:cubicBezTo>
                    <a:pt x="222520" y="96605"/>
                    <a:pt x="222404" y="96549"/>
                    <a:pt x="222343" y="96433"/>
                  </a:cubicBezTo>
                  <a:close/>
                  <a:moveTo>
                    <a:pt x="221823" y="98926"/>
                  </a:moveTo>
                  <a:cubicBezTo>
                    <a:pt x="221763" y="99102"/>
                    <a:pt x="221763" y="99218"/>
                    <a:pt x="221707" y="99390"/>
                  </a:cubicBezTo>
                  <a:lnTo>
                    <a:pt x="221359" y="100959"/>
                  </a:lnTo>
                  <a:lnTo>
                    <a:pt x="221647" y="101247"/>
                  </a:lnTo>
                  <a:cubicBezTo>
                    <a:pt x="221763" y="100611"/>
                    <a:pt x="221940" y="99915"/>
                    <a:pt x="222056" y="99218"/>
                  </a:cubicBezTo>
                  <a:cubicBezTo>
                    <a:pt x="221995" y="99158"/>
                    <a:pt x="221879" y="99042"/>
                    <a:pt x="221823" y="98926"/>
                  </a:cubicBezTo>
                  <a:close/>
                  <a:moveTo>
                    <a:pt x="221299" y="101363"/>
                  </a:moveTo>
                  <a:cubicBezTo>
                    <a:pt x="221127" y="102004"/>
                    <a:pt x="221011" y="102639"/>
                    <a:pt x="220835" y="103220"/>
                  </a:cubicBezTo>
                  <a:lnTo>
                    <a:pt x="221127" y="103512"/>
                  </a:lnTo>
                  <a:cubicBezTo>
                    <a:pt x="221243" y="102872"/>
                    <a:pt x="221415" y="102236"/>
                    <a:pt x="221531" y="101595"/>
                  </a:cubicBezTo>
                  <a:lnTo>
                    <a:pt x="221299" y="101363"/>
                  </a:lnTo>
                  <a:close/>
                  <a:moveTo>
                    <a:pt x="220779" y="103628"/>
                  </a:moveTo>
                  <a:cubicBezTo>
                    <a:pt x="220603" y="104208"/>
                    <a:pt x="220431" y="104789"/>
                    <a:pt x="220315" y="105369"/>
                  </a:cubicBezTo>
                  <a:cubicBezTo>
                    <a:pt x="220371" y="105425"/>
                    <a:pt x="220487" y="105541"/>
                    <a:pt x="220603" y="105601"/>
                  </a:cubicBezTo>
                  <a:cubicBezTo>
                    <a:pt x="220719" y="105021"/>
                    <a:pt x="220895" y="104440"/>
                    <a:pt x="221011" y="103860"/>
                  </a:cubicBezTo>
                  <a:cubicBezTo>
                    <a:pt x="220951" y="103744"/>
                    <a:pt x="220835" y="103684"/>
                    <a:pt x="220779" y="103628"/>
                  </a:cubicBezTo>
                  <a:close/>
                  <a:moveTo>
                    <a:pt x="220199" y="105717"/>
                  </a:moveTo>
                  <a:cubicBezTo>
                    <a:pt x="220083" y="106297"/>
                    <a:pt x="219906" y="106817"/>
                    <a:pt x="219735" y="107397"/>
                  </a:cubicBezTo>
                  <a:cubicBezTo>
                    <a:pt x="219851" y="107458"/>
                    <a:pt x="219967" y="107513"/>
                    <a:pt x="220022" y="107574"/>
                  </a:cubicBezTo>
                  <a:cubicBezTo>
                    <a:pt x="220199" y="107049"/>
                    <a:pt x="220371" y="106529"/>
                    <a:pt x="220487" y="105949"/>
                  </a:cubicBezTo>
                  <a:cubicBezTo>
                    <a:pt x="220431" y="105889"/>
                    <a:pt x="220315" y="105773"/>
                    <a:pt x="220199" y="105717"/>
                  </a:cubicBezTo>
                  <a:close/>
                  <a:moveTo>
                    <a:pt x="219674" y="107690"/>
                  </a:moveTo>
                  <a:lnTo>
                    <a:pt x="219154" y="109254"/>
                  </a:lnTo>
                  <a:cubicBezTo>
                    <a:pt x="219271" y="109314"/>
                    <a:pt x="219387" y="109370"/>
                    <a:pt x="219442" y="109430"/>
                  </a:cubicBezTo>
                  <a:cubicBezTo>
                    <a:pt x="219619" y="108906"/>
                    <a:pt x="219790" y="108442"/>
                    <a:pt x="219967" y="107922"/>
                  </a:cubicBezTo>
                  <a:cubicBezTo>
                    <a:pt x="219851" y="107861"/>
                    <a:pt x="219735" y="107745"/>
                    <a:pt x="219674" y="107690"/>
                  </a:cubicBezTo>
                  <a:close/>
                  <a:moveTo>
                    <a:pt x="219094" y="109546"/>
                  </a:moveTo>
                  <a:lnTo>
                    <a:pt x="218574" y="110939"/>
                  </a:lnTo>
                  <a:lnTo>
                    <a:pt x="218630" y="110995"/>
                  </a:lnTo>
                  <a:cubicBezTo>
                    <a:pt x="218690" y="110995"/>
                    <a:pt x="218806" y="111055"/>
                    <a:pt x="218862" y="111111"/>
                  </a:cubicBezTo>
                  <a:lnTo>
                    <a:pt x="219387" y="109718"/>
                  </a:lnTo>
                  <a:cubicBezTo>
                    <a:pt x="219271" y="109663"/>
                    <a:pt x="219154" y="109602"/>
                    <a:pt x="219094" y="109546"/>
                  </a:cubicBezTo>
                  <a:close/>
                  <a:moveTo>
                    <a:pt x="218458" y="111287"/>
                  </a:moveTo>
                  <a:lnTo>
                    <a:pt x="217934" y="112503"/>
                  </a:lnTo>
                  <a:cubicBezTo>
                    <a:pt x="218050" y="112564"/>
                    <a:pt x="218166" y="112619"/>
                    <a:pt x="218282" y="112619"/>
                  </a:cubicBezTo>
                  <a:cubicBezTo>
                    <a:pt x="218398" y="112271"/>
                    <a:pt x="218574" y="111807"/>
                    <a:pt x="218746" y="111403"/>
                  </a:cubicBezTo>
                  <a:cubicBezTo>
                    <a:pt x="218630" y="111343"/>
                    <a:pt x="218574" y="111287"/>
                    <a:pt x="218458" y="111287"/>
                  </a:cubicBezTo>
                  <a:close/>
                  <a:moveTo>
                    <a:pt x="217818" y="112851"/>
                  </a:moveTo>
                  <a:lnTo>
                    <a:pt x="217298" y="113896"/>
                  </a:lnTo>
                  <a:lnTo>
                    <a:pt x="217298" y="113956"/>
                  </a:lnTo>
                  <a:cubicBezTo>
                    <a:pt x="217414" y="113956"/>
                    <a:pt x="217530" y="114012"/>
                    <a:pt x="217586" y="114012"/>
                  </a:cubicBezTo>
                  <a:lnTo>
                    <a:pt x="218110" y="112967"/>
                  </a:lnTo>
                  <a:cubicBezTo>
                    <a:pt x="217994" y="112912"/>
                    <a:pt x="217934" y="112851"/>
                    <a:pt x="217818" y="112851"/>
                  </a:cubicBezTo>
                  <a:close/>
                  <a:moveTo>
                    <a:pt x="217121" y="114244"/>
                  </a:moveTo>
                  <a:cubicBezTo>
                    <a:pt x="216950" y="114592"/>
                    <a:pt x="216773" y="114885"/>
                    <a:pt x="216601" y="115233"/>
                  </a:cubicBezTo>
                  <a:lnTo>
                    <a:pt x="216950" y="115233"/>
                  </a:lnTo>
                  <a:cubicBezTo>
                    <a:pt x="217121" y="115001"/>
                    <a:pt x="217237" y="114708"/>
                    <a:pt x="217353" y="114476"/>
                  </a:cubicBezTo>
                  <a:cubicBezTo>
                    <a:pt x="217414" y="114420"/>
                    <a:pt x="217414" y="114360"/>
                    <a:pt x="217469" y="114360"/>
                  </a:cubicBezTo>
                  <a:cubicBezTo>
                    <a:pt x="217353" y="114304"/>
                    <a:pt x="217237" y="114304"/>
                    <a:pt x="217121" y="114244"/>
                  </a:cubicBezTo>
                  <a:close/>
                  <a:moveTo>
                    <a:pt x="216369" y="115520"/>
                  </a:moveTo>
                  <a:cubicBezTo>
                    <a:pt x="216193" y="115813"/>
                    <a:pt x="216021" y="116045"/>
                    <a:pt x="215845" y="116333"/>
                  </a:cubicBezTo>
                  <a:cubicBezTo>
                    <a:pt x="216021" y="116333"/>
                    <a:pt x="216137" y="116277"/>
                    <a:pt x="216253" y="116277"/>
                  </a:cubicBezTo>
                  <a:lnTo>
                    <a:pt x="216773" y="115581"/>
                  </a:lnTo>
                  <a:cubicBezTo>
                    <a:pt x="216657" y="115581"/>
                    <a:pt x="216485" y="115520"/>
                    <a:pt x="216369" y="115520"/>
                  </a:cubicBezTo>
                  <a:close/>
                  <a:moveTo>
                    <a:pt x="216021" y="116625"/>
                  </a:moveTo>
                  <a:cubicBezTo>
                    <a:pt x="215845" y="116625"/>
                    <a:pt x="215729" y="116681"/>
                    <a:pt x="215557" y="116681"/>
                  </a:cubicBezTo>
                  <a:cubicBezTo>
                    <a:pt x="215441" y="116857"/>
                    <a:pt x="215265" y="117089"/>
                    <a:pt x="215093" y="117261"/>
                  </a:cubicBezTo>
                  <a:cubicBezTo>
                    <a:pt x="215265" y="117205"/>
                    <a:pt x="215441" y="117145"/>
                    <a:pt x="215673" y="117089"/>
                  </a:cubicBezTo>
                  <a:cubicBezTo>
                    <a:pt x="215789" y="116973"/>
                    <a:pt x="215905" y="116797"/>
                    <a:pt x="216021" y="116625"/>
                  </a:cubicBezTo>
                  <a:close/>
                  <a:moveTo>
                    <a:pt x="215149" y="117554"/>
                  </a:moveTo>
                  <a:lnTo>
                    <a:pt x="215149" y="117554"/>
                  </a:lnTo>
                  <a:cubicBezTo>
                    <a:pt x="214977" y="117609"/>
                    <a:pt x="214861" y="117670"/>
                    <a:pt x="214684" y="117670"/>
                  </a:cubicBezTo>
                  <a:cubicBezTo>
                    <a:pt x="214513" y="117786"/>
                    <a:pt x="214397" y="117902"/>
                    <a:pt x="214281" y="118018"/>
                  </a:cubicBezTo>
                  <a:cubicBezTo>
                    <a:pt x="214568" y="117902"/>
                    <a:pt x="214861" y="117725"/>
                    <a:pt x="215149" y="117554"/>
                  </a:cubicBezTo>
                  <a:close/>
                  <a:moveTo>
                    <a:pt x="167282" y="43921"/>
                  </a:moveTo>
                  <a:cubicBezTo>
                    <a:pt x="166990" y="43921"/>
                    <a:pt x="166702" y="43981"/>
                    <a:pt x="166410" y="44097"/>
                  </a:cubicBezTo>
                  <a:cubicBezTo>
                    <a:pt x="165945" y="44269"/>
                    <a:pt x="165481" y="44677"/>
                    <a:pt x="165077" y="45197"/>
                  </a:cubicBezTo>
                  <a:cubicBezTo>
                    <a:pt x="164553" y="45838"/>
                    <a:pt x="164033" y="46650"/>
                    <a:pt x="163569" y="47634"/>
                  </a:cubicBezTo>
                  <a:cubicBezTo>
                    <a:pt x="163508" y="47811"/>
                    <a:pt x="163392" y="47982"/>
                    <a:pt x="163337" y="48159"/>
                  </a:cubicBezTo>
                  <a:cubicBezTo>
                    <a:pt x="163221" y="48330"/>
                    <a:pt x="163160" y="48507"/>
                    <a:pt x="163105" y="48679"/>
                  </a:cubicBezTo>
                  <a:cubicBezTo>
                    <a:pt x="163044" y="48739"/>
                    <a:pt x="163044" y="48739"/>
                    <a:pt x="163044" y="48795"/>
                  </a:cubicBezTo>
                  <a:cubicBezTo>
                    <a:pt x="162524" y="50187"/>
                    <a:pt x="162000" y="51640"/>
                    <a:pt x="161420" y="53033"/>
                  </a:cubicBezTo>
                  <a:cubicBezTo>
                    <a:pt x="161304" y="53204"/>
                    <a:pt x="161248" y="53381"/>
                    <a:pt x="161187" y="53552"/>
                  </a:cubicBezTo>
                  <a:cubicBezTo>
                    <a:pt x="161304" y="53381"/>
                    <a:pt x="161364" y="53149"/>
                    <a:pt x="161480" y="52972"/>
                  </a:cubicBezTo>
                  <a:cubicBezTo>
                    <a:pt x="161828" y="52336"/>
                    <a:pt x="162116" y="51696"/>
                    <a:pt x="162408" y="50999"/>
                  </a:cubicBezTo>
                  <a:cubicBezTo>
                    <a:pt x="162580" y="50596"/>
                    <a:pt x="162756" y="50248"/>
                    <a:pt x="162928" y="49839"/>
                  </a:cubicBezTo>
                  <a:lnTo>
                    <a:pt x="162928" y="49723"/>
                  </a:lnTo>
                  <a:cubicBezTo>
                    <a:pt x="163044" y="49607"/>
                    <a:pt x="163105" y="49435"/>
                    <a:pt x="163160" y="49259"/>
                  </a:cubicBezTo>
                  <a:cubicBezTo>
                    <a:pt x="163221" y="49087"/>
                    <a:pt x="163337" y="48971"/>
                    <a:pt x="163392" y="48795"/>
                  </a:cubicBezTo>
                  <a:cubicBezTo>
                    <a:pt x="163453" y="48623"/>
                    <a:pt x="163569" y="48447"/>
                    <a:pt x="163624" y="48275"/>
                  </a:cubicBezTo>
                  <a:cubicBezTo>
                    <a:pt x="163973" y="47578"/>
                    <a:pt x="164321" y="46882"/>
                    <a:pt x="164669" y="46302"/>
                  </a:cubicBezTo>
                  <a:cubicBezTo>
                    <a:pt x="165077" y="45661"/>
                    <a:pt x="165481" y="45142"/>
                    <a:pt x="165945" y="44793"/>
                  </a:cubicBezTo>
                  <a:cubicBezTo>
                    <a:pt x="166122" y="44617"/>
                    <a:pt x="166354" y="44501"/>
                    <a:pt x="166586" y="44385"/>
                  </a:cubicBezTo>
                  <a:cubicBezTo>
                    <a:pt x="166818" y="44269"/>
                    <a:pt x="167050" y="44269"/>
                    <a:pt x="167282" y="44269"/>
                  </a:cubicBezTo>
                  <a:cubicBezTo>
                    <a:pt x="167686" y="44269"/>
                    <a:pt x="168211" y="44385"/>
                    <a:pt x="168730" y="44793"/>
                  </a:cubicBezTo>
                  <a:cubicBezTo>
                    <a:pt x="169255" y="45142"/>
                    <a:pt x="169891" y="45777"/>
                    <a:pt x="170531" y="46650"/>
                  </a:cubicBezTo>
                  <a:cubicBezTo>
                    <a:pt x="173372" y="50187"/>
                    <a:pt x="175809" y="56050"/>
                    <a:pt x="178190" y="62952"/>
                  </a:cubicBezTo>
                  <a:cubicBezTo>
                    <a:pt x="181788" y="73224"/>
                    <a:pt x="185269" y="85873"/>
                    <a:pt x="189679" y="96605"/>
                  </a:cubicBezTo>
                  <a:cubicBezTo>
                    <a:pt x="191884" y="102004"/>
                    <a:pt x="194321" y="106877"/>
                    <a:pt x="197106" y="110823"/>
                  </a:cubicBezTo>
                  <a:cubicBezTo>
                    <a:pt x="198090" y="112215"/>
                    <a:pt x="199134" y="113432"/>
                    <a:pt x="200179" y="114592"/>
                  </a:cubicBezTo>
                  <a:cubicBezTo>
                    <a:pt x="200295" y="114652"/>
                    <a:pt x="200411" y="114768"/>
                    <a:pt x="200471" y="114885"/>
                  </a:cubicBezTo>
                  <a:cubicBezTo>
                    <a:pt x="200819" y="115172"/>
                    <a:pt x="201167" y="115520"/>
                    <a:pt x="201516" y="115813"/>
                  </a:cubicBezTo>
                  <a:cubicBezTo>
                    <a:pt x="201571" y="115869"/>
                    <a:pt x="201687" y="115985"/>
                    <a:pt x="201803" y="116045"/>
                  </a:cubicBezTo>
                  <a:cubicBezTo>
                    <a:pt x="202096" y="116333"/>
                    <a:pt x="202444" y="116625"/>
                    <a:pt x="202732" y="116857"/>
                  </a:cubicBezTo>
                  <a:cubicBezTo>
                    <a:pt x="202848" y="116913"/>
                    <a:pt x="202964" y="116973"/>
                    <a:pt x="203024" y="117089"/>
                  </a:cubicBezTo>
                  <a:cubicBezTo>
                    <a:pt x="203372" y="117321"/>
                    <a:pt x="203660" y="117493"/>
                    <a:pt x="203953" y="117725"/>
                  </a:cubicBezTo>
                  <a:cubicBezTo>
                    <a:pt x="204069" y="117786"/>
                    <a:pt x="204185" y="117841"/>
                    <a:pt x="204240" y="117902"/>
                  </a:cubicBezTo>
                  <a:cubicBezTo>
                    <a:pt x="204533" y="118073"/>
                    <a:pt x="204881" y="118250"/>
                    <a:pt x="205169" y="118422"/>
                  </a:cubicBezTo>
                  <a:cubicBezTo>
                    <a:pt x="205229" y="118482"/>
                    <a:pt x="205345" y="118538"/>
                    <a:pt x="205461" y="118598"/>
                  </a:cubicBezTo>
                  <a:lnTo>
                    <a:pt x="206329" y="118946"/>
                  </a:lnTo>
                  <a:cubicBezTo>
                    <a:pt x="206389" y="119002"/>
                    <a:pt x="206506" y="119062"/>
                    <a:pt x="206622" y="119118"/>
                  </a:cubicBezTo>
                  <a:cubicBezTo>
                    <a:pt x="206677" y="119118"/>
                    <a:pt x="206793" y="119178"/>
                    <a:pt x="206854" y="119178"/>
                  </a:cubicBezTo>
                  <a:cubicBezTo>
                    <a:pt x="207025" y="119294"/>
                    <a:pt x="207202" y="119350"/>
                    <a:pt x="207434" y="119410"/>
                  </a:cubicBezTo>
                  <a:cubicBezTo>
                    <a:pt x="207490" y="119410"/>
                    <a:pt x="207606" y="119466"/>
                    <a:pt x="207722" y="119526"/>
                  </a:cubicBezTo>
                  <a:cubicBezTo>
                    <a:pt x="207954" y="119582"/>
                    <a:pt x="208246" y="119642"/>
                    <a:pt x="208478" y="119698"/>
                  </a:cubicBezTo>
                  <a:cubicBezTo>
                    <a:pt x="208594" y="119698"/>
                    <a:pt x="208710" y="119758"/>
                    <a:pt x="208826" y="119758"/>
                  </a:cubicBezTo>
                  <a:cubicBezTo>
                    <a:pt x="208998" y="119814"/>
                    <a:pt x="209230" y="119814"/>
                    <a:pt x="209462" y="119874"/>
                  </a:cubicBezTo>
                  <a:lnTo>
                    <a:pt x="210855" y="119874"/>
                  </a:lnTo>
                  <a:cubicBezTo>
                    <a:pt x="210971" y="119874"/>
                    <a:pt x="211087" y="119814"/>
                    <a:pt x="211203" y="119814"/>
                  </a:cubicBezTo>
                  <a:cubicBezTo>
                    <a:pt x="211379" y="119814"/>
                    <a:pt x="211551" y="119758"/>
                    <a:pt x="211667" y="119758"/>
                  </a:cubicBezTo>
                  <a:lnTo>
                    <a:pt x="212712" y="119410"/>
                  </a:lnTo>
                  <a:cubicBezTo>
                    <a:pt x="212888" y="119350"/>
                    <a:pt x="213004" y="119234"/>
                    <a:pt x="213176" y="119178"/>
                  </a:cubicBezTo>
                  <a:cubicBezTo>
                    <a:pt x="213584" y="118946"/>
                    <a:pt x="214048" y="118654"/>
                    <a:pt x="214452" y="118306"/>
                  </a:cubicBezTo>
                  <a:lnTo>
                    <a:pt x="214452" y="118306"/>
                  </a:lnTo>
                  <a:cubicBezTo>
                    <a:pt x="214104" y="118482"/>
                    <a:pt x="213756" y="118598"/>
                    <a:pt x="213408" y="118654"/>
                  </a:cubicBezTo>
                  <a:cubicBezTo>
                    <a:pt x="213120" y="118830"/>
                    <a:pt x="212828" y="119002"/>
                    <a:pt x="212540" y="119118"/>
                  </a:cubicBezTo>
                  <a:cubicBezTo>
                    <a:pt x="212424" y="119178"/>
                    <a:pt x="212308" y="119178"/>
                    <a:pt x="212192" y="119234"/>
                  </a:cubicBezTo>
                  <a:cubicBezTo>
                    <a:pt x="212015" y="119294"/>
                    <a:pt x="211844" y="119350"/>
                    <a:pt x="211612" y="119410"/>
                  </a:cubicBezTo>
                  <a:cubicBezTo>
                    <a:pt x="211435" y="119466"/>
                    <a:pt x="211263" y="119466"/>
                    <a:pt x="211087" y="119526"/>
                  </a:cubicBezTo>
                  <a:lnTo>
                    <a:pt x="210683" y="119526"/>
                  </a:lnTo>
                  <a:cubicBezTo>
                    <a:pt x="210507" y="119582"/>
                    <a:pt x="210335" y="119582"/>
                    <a:pt x="210219" y="119582"/>
                  </a:cubicBezTo>
                  <a:lnTo>
                    <a:pt x="210043" y="119582"/>
                  </a:lnTo>
                  <a:cubicBezTo>
                    <a:pt x="209927" y="119582"/>
                    <a:pt x="209755" y="119582"/>
                    <a:pt x="209639" y="119526"/>
                  </a:cubicBezTo>
                  <a:cubicBezTo>
                    <a:pt x="209407" y="119526"/>
                    <a:pt x="209175" y="119526"/>
                    <a:pt x="208942" y="119466"/>
                  </a:cubicBezTo>
                  <a:cubicBezTo>
                    <a:pt x="208826" y="119410"/>
                    <a:pt x="208710" y="119410"/>
                    <a:pt x="208594" y="119410"/>
                  </a:cubicBezTo>
                  <a:cubicBezTo>
                    <a:pt x="208362" y="119350"/>
                    <a:pt x="208130" y="119294"/>
                    <a:pt x="207838" y="119178"/>
                  </a:cubicBezTo>
                  <a:cubicBezTo>
                    <a:pt x="207722" y="119178"/>
                    <a:pt x="207666" y="119118"/>
                    <a:pt x="207550" y="119118"/>
                  </a:cubicBezTo>
                  <a:cubicBezTo>
                    <a:pt x="207374" y="119062"/>
                    <a:pt x="207141" y="118946"/>
                    <a:pt x="206970" y="118886"/>
                  </a:cubicBezTo>
                  <a:cubicBezTo>
                    <a:pt x="206909" y="118830"/>
                    <a:pt x="206793" y="118830"/>
                    <a:pt x="206738" y="118770"/>
                  </a:cubicBezTo>
                  <a:cubicBezTo>
                    <a:pt x="206622" y="118770"/>
                    <a:pt x="206506" y="118714"/>
                    <a:pt x="206389" y="118654"/>
                  </a:cubicBezTo>
                  <a:cubicBezTo>
                    <a:pt x="206097" y="118538"/>
                    <a:pt x="205809" y="118366"/>
                    <a:pt x="205577" y="118250"/>
                  </a:cubicBezTo>
                  <a:lnTo>
                    <a:pt x="205229" y="118073"/>
                  </a:lnTo>
                  <a:lnTo>
                    <a:pt x="204356" y="117554"/>
                  </a:lnTo>
                  <a:cubicBezTo>
                    <a:pt x="204240" y="117493"/>
                    <a:pt x="204124" y="117438"/>
                    <a:pt x="204069" y="117377"/>
                  </a:cubicBezTo>
                  <a:cubicBezTo>
                    <a:pt x="203720" y="117145"/>
                    <a:pt x="203428" y="116973"/>
                    <a:pt x="203140" y="116741"/>
                  </a:cubicBezTo>
                  <a:cubicBezTo>
                    <a:pt x="203024" y="116625"/>
                    <a:pt x="202908" y="116565"/>
                    <a:pt x="202848" y="116509"/>
                  </a:cubicBezTo>
                  <a:cubicBezTo>
                    <a:pt x="202500" y="116217"/>
                    <a:pt x="202151" y="115985"/>
                    <a:pt x="201864" y="115697"/>
                  </a:cubicBezTo>
                  <a:cubicBezTo>
                    <a:pt x="201748" y="115581"/>
                    <a:pt x="201632" y="115520"/>
                    <a:pt x="201571" y="115404"/>
                  </a:cubicBezTo>
                  <a:cubicBezTo>
                    <a:pt x="201223" y="115117"/>
                    <a:pt x="200875" y="114768"/>
                    <a:pt x="200527" y="114476"/>
                  </a:cubicBezTo>
                  <a:cubicBezTo>
                    <a:pt x="200471" y="114360"/>
                    <a:pt x="200411" y="114304"/>
                    <a:pt x="200295" y="114188"/>
                  </a:cubicBezTo>
                  <a:cubicBezTo>
                    <a:pt x="196758" y="110414"/>
                    <a:pt x="193741" y="105137"/>
                    <a:pt x="191071" y="99102"/>
                  </a:cubicBezTo>
                  <a:cubicBezTo>
                    <a:pt x="187066" y="90051"/>
                    <a:pt x="183877" y="79259"/>
                    <a:pt x="180743" y="69567"/>
                  </a:cubicBezTo>
                  <a:cubicBezTo>
                    <a:pt x="179175" y="64693"/>
                    <a:pt x="177610" y="60111"/>
                    <a:pt x="175986" y="56166"/>
                  </a:cubicBezTo>
                  <a:cubicBezTo>
                    <a:pt x="174361" y="52160"/>
                    <a:pt x="172676" y="48795"/>
                    <a:pt x="170819" y="46418"/>
                  </a:cubicBezTo>
                  <a:cubicBezTo>
                    <a:pt x="170123" y="45545"/>
                    <a:pt x="169487" y="44909"/>
                    <a:pt x="168907" y="44501"/>
                  </a:cubicBezTo>
                  <a:cubicBezTo>
                    <a:pt x="168327" y="44097"/>
                    <a:pt x="167802" y="43921"/>
                    <a:pt x="167282" y="439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4" name="Google Shape;54;p5"/>
            <p:cNvSpPr/>
            <p:nvPr/>
          </p:nvSpPr>
          <p:spPr>
            <a:xfrm>
              <a:off x="413700" y="1552950"/>
              <a:ext cx="6962725" cy="2927275"/>
            </a:xfrm>
            <a:custGeom>
              <a:avLst/>
              <a:gdLst/>
              <a:ahLst/>
              <a:cxnLst/>
              <a:rect l="l" t="t" r="r" b="b"/>
              <a:pathLst>
                <a:path w="278509" h="117091" extrusionOk="0">
                  <a:moveTo>
                    <a:pt x="126429" y="2322"/>
                  </a:moveTo>
                  <a:cubicBezTo>
                    <a:pt x="126429" y="2377"/>
                    <a:pt x="126429" y="2377"/>
                    <a:pt x="126373" y="2377"/>
                  </a:cubicBezTo>
                  <a:lnTo>
                    <a:pt x="126429" y="2377"/>
                  </a:lnTo>
                  <a:lnTo>
                    <a:pt x="126429" y="2322"/>
                  </a:lnTo>
                  <a:close/>
                  <a:moveTo>
                    <a:pt x="125849" y="2958"/>
                  </a:moveTo>
                  <a:lnTo>
                    <a:pt x="125849" y="2958"/>
                  </a:lnTo>
                  <a:cubicBezTo>
                    <a:pt x="125617" y="3074"/>
                    <a:pt x="125445" y="3190"/>
                    <a:pt x="125213" y="3366"/>
                  </a:cubicBezTo>
                  <a:cubicBezTo>
                    <a:pt x="125329" y="3306"/>
                    <a:pt x="125501" y="3306"/>
                    <a:pt x="125617" y="3250"/>
                  </a:cubicBezTo>
                  <a:cubicBezTo>
                    <a:pt x="125617" y="3250"/>
                    <a:pt x="125617" y="3190"/>
                    <a:pt x="125677" y="3190"/>
                  </a:cubicBezTo>
                  <a:cubicBezTo>
                    <a:pt x="125733" y="3134"/>
                    <a:pt x="125793" y="3074"/>
                    <a:pt x="125849" y="2958"/>
                  </a:cubicBezTo>
                  <a:close/>
                  <a:moveTo>
                    <a:pt x="125213" y="3714"/>
                  </a:moveTo>
                  <a:lnTo>
                    <a:pt x="125213" y="3714"/>
                  </a:lnTo>
                  <a:cubicBezTo>
                    <a:pt x="125037" y="3830"/>
                    <a:pt x="124804" y="3886"/>
                    <a:pt x="124633" y="4002"/>
                  </a:cubicBezTo>
                  <a:lnTo>
                    <a:pt x="124517" y="4118"/>
                  </a:lnTo>
                  <a:cubicBezTo>
                    <a:pt x="124456" y="4178"/>
                    <a:pt x="124456" y="4234"/>
                    <a:pt x="124456" y="4234"/>
                  </a:cubicBezTo>
                  <a:cubicBezTo>
                    <a:pt x="124572" y="4234"/>
                    <a:pt x="124749" y="4178"/>
                    <a:pt x="124921" y="4118"/>
                  </a:cubicBezTo>
                  <a:cubicBezTo>
                    <a:pt x="124981" y="4062"/>
                    <a:pt x="124981" y="4002"/>
                    <a:pt x="125037" y="3946"/>
                  </a:cubicBezTo>
                  <a:cubicBezTo>
                    <a:pt x="125097" y="3886"/>
                    <a:pt x="125153" y="3770"/>
                    <a:pt x="125213" y="3714"/>
                  </a:cubicBezTo>
                  <a:close/>
                  <a:moveTo>
                    <a:pt x="124633" y="4527"/>
                  </a:moveTo>
                  <a:cubicBezTo>
                    <a:pt x="124572" y="4527"/>
                    <a:pt x="124572" y="4582"/>
                    <a:pt x="124517" y="4582"/>
                  </a:cubicBezTo>
                  <a:cubicBezTo>
                    <a:pt x="124401" y="4582"/>
                    <a:pt x="124224" y="4643"/>
                    <a:pt x="124108" y="4698"/>
                  </a:cubicBezTo>
                  <a:cubicBezTo>
                    <a:pt x="124053" y="4814"/>
                    <a:pt x="123936" y="4991"/>
                    <a:pt x="123820" y="5107"/>
                  </a:cubicBezTo>
                  <a:lnTo>
                    <a:pt x="124285" y="5107"/>
                  </a:lnTo>
                  <a:cubicBezTo>
                    <a:pt x="124401" y="4875"/>
                    <a:pt x="124517" y="4698"/>
                    <a:pt x="124633" y="4527"/>
                  </a:cubicBezTo>
                  <a:close/>
                  <a:moveTo>
                    <a:pt x="124053" y="5455"/>
                  </a:moveTo>
                  <a:cubicBezTo>
                    <a:pt x="123876" y="5455"/>
                    <a:pt x="123760" y="5455"/>
                    <a:pt x="123588" y="5511"/>
                  </a:cubicBezTo>
                  <a:cubicBezTo>
                    <a:pt x="123472" y="5687"/>
                    <a:pt x="123356" y="5859"/>
                    <a:pt x="123296" y="6091"/>
                  </a:cubicBezTo>
                  <a:lnTo>
                    <a:pt x="123644" y="6091"/>
                  </a:lnTo>
                  <a:cubicBezTo>
                    <a:pt x="123760" y="5859"/>
                    <a:pt x="123936" y="5627"/>
                    <a:pt x="124053" y="5455"/>
                  </a:cubicBezTo>
                  <a:close/>
                  <a:moveTo>
                    <a:pt x="123472" y="6383"/>
                  </a:moveTo>
                  <a:cubicBezTo>
                    <a:pt x="123356" y="6383"/>
                    <a:pt x="123180" y="6439"/>
                    <a:pt x="123064" y="6439"/>
                  </a:cubicBezTo>
                  <a:lnTo>
                    <a:pt x="122716" y="7135"/>
                  </a:lnTo>
                  <a:lnTo>
                    <a:pt x="123064" y="7135"/>
                  </a:lnTo>
                  <a:cubicBezTo>
                    <a:pt x="123180" y="6903"/>
                    <a:pt x="123296" y="6671"/>
                    <a:pt x="123472" y="6383"/>
                  </a:cubicBezTo>
                  <a:close/>
                  <a:moveTo>
                    <a:pt x="122544" y="7428"/>
                  </a:moveTo>
                  <a:cubicBezTo>
                    <a:pt x="122368" y="7715"/>
                    <a:pt x="122251" y="7948"/>
                    <a:pt x="122080" y="8240"/>
                  </a:cubicBezTo>
                  <a:cubicBezTo>
                    <a:pt x="122196" y="8240"/>
                    <a:pt x="122312" y="8296"/>
                    <a:pt x="122428" y="8356"/>
                  </a:cubicBezTo>
                  <a:cubicBezTo>
                    <a:pt x="122600" y="8064"/>
                    <a:pt x="122716" y="7776"/>
                    <a:pt x="122892" y="7483"/>
                  </a:cubicBezTo>
                  <a:cubicBezTo>
                    <a:pt x="122776" y="7428"/>
                    <a:pt x="122660" y="7428"/>
                    <a:pt x="122544" y="7428"/>
                  </a:cubicBezTo>
                  <a:close/>
                  <a:moveTo>
                    <a:pt x="121964" y="8528"/>
                  </a:moveTo>
                  <a:cubicBezTo>
                    <a:pt x="121848" y="8760"/>
                    <a:pt x="121732" y="8992"/>
                    <a:pt x="121616" y="9284"/>
                  </a:cubicBezTo>
                  <a:cubicBezTo>
                    <a:pt x="121555" y="9340"/>
                    <a:pt x="121555" y="9400"/>
                    <a:pt x="121500" y="9456"/>
                  </a:cubicBezTo>
                  <a:cubicBezTo>
                    <a:pt x="121616" y="9516"/>
                    <a:pt x="121732" y="9516"/>
                    <a:pt x="121787" y="9572"/>
                  </a:cubicBezTo>
                  <a:cubicBezTo>
                    <a:pt x="121964" y="9284"/>
                    <a:pt x="122135" y="8936"/>
                    <a:pt x="122251" y="8644"/>
                  </a:cubicBezTo>
                  <a:cubicBezTo>
                    <a:pt x="122196" y="8588"/>
                    <a:pt x="122080" y="8588"/>
                    <a:pt x="121964" y="8528"/>
                  </a:cubicBezTo>
                  <a:close/>
                  <a:moveTo>
                    <a:pt x="121383" y="9749"/>
                  </a:moveTo>
                  <a:lnTo>
                    <a:pt x="120859" y="10793"/>
                  </a:lnTo>
                  <a:cubicBezTo>
                    <a:pt x="120975" y="10849"/>
                    <a:pt x="121091" y="10909"/>
                    <a:pt x="121151" y="10965"/>
                  </a:cubicBezTo>
                  <a:cubicBezTo>
                    <a:pt x="121207" y="10849"/>
                    <a:pt x="121267" y="10793"/>
                    <a:pt x="121267" y="10677"/>
                  </a:cubicBezTo>
                  <a:cubicBezTo>
                    <a:pt x="121383" y="10445"/>
                    <a:pt x="121555" y="10152"/>
                    <a:pt x="121671" y="9920"/>
                  </a:cubicBezTo>
                  <a:cubicBezTo>
                    <a:pt x="121555" y="9865"/>
                    <a:pt x="121439" y="9804"/>
                    <a:pt x="121383" y="9749"/>
                  </a:cubicBezTo>
                  <a:close/>
                  <a:moveTo>
                    <a:pt x="120743" y="11081"/>
                  </a:moveTo>
                  <a:cubicBezTo>
                    <a:pt x="120571" y="11429"/>
                    <a:pt x="120395" y="11837"/>
                    <a:pt x="120223" y="12185"/>
                  </a:cubicBezTo>
                  <a:cubicBezTo>
                    <a:pt x="120339" y="12241"/>
                    <a:pt x="120395" y="12357"/>
                    <a:pt x="120455" y="12418"/>
                  </a:cubicBezTo>
                  <a:cubicBezTo>
                    <a:pt x="120455" y="12418"/>
                    <a:pt x="120511" y="12418"/>
                    <a:pt x="120511" y="12473"/>
                  </a:cubicBezTo>
                  <a:lnTo>
                    <a:pt x="121035" y="11257"/>
                  </a:lnTo>
                  <a:cubicBezTo>
                    <a:pt x="120975" y="11197"/>
                    <a:pt x="120859" y="11197"/>
                    <a:pt x="120803" y="11141"/>
                  </a:cubicBezTo>
                  <a:lnTo>
                    <a:pt x="120743" y="11081"/>
                  </a:lnTo>
                  <a:close/>
                  <a:moveTo>
                    <a:pt x="120107" y="12534"/>
                  </a:moveTo>
                  <a:lnTo>
                    <a:pt x="119582" y="13750"/>
                  </a:lnTo>
                  <a:cubicBezTo>
                    <a:pt x="119643" y="13866"/>
                    <a:pt x="119759" y="13926"/>
                    <a:pt x="119815" y="14042"/>
                  </a:cubicBezTo>
                  <a:cubicBezTo>
                    <a:pt x="119991" y="13634"/>
                    <a:pt x="120163" y="13170"/>
                    <a:pt x="120339" y="12766"/>
                  </a:cubicBezTo>
                  <a:lnTo>
                    <a:pt x="120107" y="12534"/>
                  </a:lnTo>
                  <a:close/>
                  <a:moveTo>
                    <a:pt x="119411" y="14098"/>
                  </a:moveTo>
                  <a:cubicBezTo>
                    <a:pt x="119234" y="14506"/>
                    <a:pt x="119063" y="14971"/>
                    <a:pt x="118886" y="15435"/>
                  </a:cubicBezTo>
                  <a:cubicBezTo>
                    <a:pt x="118947" y="15551"/>
                    <a:pt x="119002" y="15667"/>
                    <a:pt x="119118" y="15783"/>
                  </a:cubicBezTo>
                  <a:lnTo>
                    <a:pt x="119643" y="14390"/>
                  </a:lnTo>
                  <a:cubicBezTo>
                    <a:pt x="119582" y="14274"/>
                    <a:pt x="119527" y="14214"/>
                    <a:pt x="119411" y="14098"/>
                  </a:cubicBezTo>
                  <a:close/>
                  <a:moveTo>
                    <a:pt x="118714" y="15783"/>
                  </a:moveTo>
                  <a:cubicBezTo>
                    <a:pt x="118538" y="16247"/>
                    <a:pt x="118366" y="16711"/>
                    <a:pt x="118134" y="17175"/>
                  </a:cubicBezTo>
                  <a:cubicBezTo>
                    <a:pt x="118190" y="17291"/>
                    <a:pt x="118306" y="17463"/>
                    <a:pt x="118366" y="17579"/>
                  </a:cubicBezTo>
                  <a:cubicBezTo>
                    <a:pt x="118538" y="17115"/>
                    <a:pt x="118714" y="16651"/>
                    <a:pt x="118947" y="16131"/>
                  </a:cubicBezTo>
                  <a:cubicBezTo>
                    <a:pt x="118886" y="16015"/>
                    <a:pt x="118770" y="15899"/>
                    <a:pt x="118714" y="15783"/>
                  </a:cubicBezTo>
                  <a:close/>
                  <a:moveTo>
                    <a:pt x="117958" y="17579"/>
                  </a:moveTo>
                  <a:cubicBezTo>
                    <a:pt x="117786" y="18104"/>
                    <a:pt x="117554" y="18568"/>
                    <a:pt x="117378" y="19088"/>
                  </a:cubicBezTo>
                  <a:cubicBezTo>
                    <a:pt x="117378" y="19148"/>
                    <a:pt x="117438" y="19204"/>
                    <a:pt x="117494" y="19320"/>
                  </a:cubicBezTo>
                  <a:cubicBezTo>
                    <a:pt x="117494" y="19380"/>
                    <a:pt x="117554" y="19436"/>
                    <a:pt x="117554" y="19496"/>
                  </a:cubicBezTo>
                  <a:cubicBezTo>
                    <a:pt x="117786" y="19032"/>
                    <a:pt x="117958" y="18508"/>
                    <a:pt x="118190" y="17988"/>
                  </a:cubicBezTo>
                  <a:cubicBezTo>
                    <a:pt x="118134" y="17872"/>
                    <a:pt x="118074" y="17756"/>
                    <a:pt x="117958" y="17579"/>
                  </a:cubicBezTo>
                  <a:close/>
                  <a:moveTo>
                    <a:pt x="117206" y="19496"/>
                  </a:moveTo>
                  <a:cubicBezTo>
                    <a:pt x="116974" y="20016"/>
                    <a:pt x="116797" y="20541"/>
                    <a:pt x="116565" y="21061"/>
                  </a:cubicBezTo>
                  <a:cubicBezTo>
                    <a:pt x="116626" y="21177"/>
                    <a:pt x="116681" y="21353"/>
                    <a:pt x="116742" y="21525"/>
                  </a:cubicBezTo>
                  <a:cubicBezTo>
                    <a:pt x="116913" y="21005"/>
                    <a:pt x="117146" y="20480"/>
                    <a:pt x="117378" y="19960"/>
                  </a:cubicBezTo>
                  <a:cubicBezTo>
                    <a:pt x="117322" y="19784"/>
                    <a:pt x="117262" y="19668"/>
                    <a:pt x="117206" y="19496"/>
                  </a:cubicBezTo>
                  <a:close/>
                  <a:moveTo>
                    <a:pt x="116394" y="21525"/>
                  </a:moveTo>
                  <a:lnTo>
                    <a:pt x="115697" y="23094"/>
                  </a:lnTo>
                  <a:cubicBezTo>
                    <a:pt x="115753" y="23265"/>
                    <a:pt x="115813" y="23442"/>
                    <a:pt x="115813" y="23614"/>
                  </a:cubicBezTo>
                  <a:cubicBezTo>
                    <a:pt x="116045" y="23094"/>
                    <a:pt x="116277" y="22569"/>
                    <a:pt x="116510" y="21989"/>
                  </a:cubicBezTo>
                  <a:cubicBezTo>
                    <a:pt x="116449" y="21817"/>
                    <a:pt x="116394" y="21701"/>
                    <a:pt x="116394" y="21525"/>
                  </a:cubicBezTo>
                  <a:close/>
                  <a:moveTo>
                    <a:pt x="19612" y="349"/>
                  </a:moveTo>
                  <a:cubicBezTo>
                    <a:pt x="17871" y="349"/>
                    <a:pt x="16186" y="753"/>
                    <a:pt x="14677" y="1509"/>
                  </a:cubicBezTo>
                  <a:cubicBezTo>
                    <a:pt x="12069" y="2725"/>
                    <a:pt x="9864" y="4991"/>
                    <a:pt x="8007" y="7599"/>
                  </a:cubicBezTo>
                  <a:cubicBezTo>
                    <a:pt x="5162" y="11489"/>
                    <a:pt x="3189" y="16303"/>
                    <a:pt x="1912" y="20077"/>
                  </a:cubicBezTo>
                  <a:cubicBezTo>
                    <a:pt x="636" y="23906"/>
                    <a:pt x="0" y="26747"/>
                    <a:pt x="0" y="26747"/>
                  </a:cubicBezTo>
                  <a:lnTo>
                    <a:pt x="348" y="26807"/>
                  </a:lnTo>
                  <a:lnTo>
                    <a:pt x="348" y="26747"/>
                  </a:lnTo>
                  <a:cubicBezTo>
                    <a:pt x="520" y="25995"/>
                    <a:pt x="2029" y="19436"/>
                    <a:pt x="5106" y="13114"/>
                  </a:cubicBezTo>
                  <a:cubicBezTo>
                    <a:pt x="6670" y="9920"/>
                    <a:pt x="8643" y="6787"/>
                    <a:pt x="11024" y="4527"/>
                  </a:cubicBezTo>
                  <a:cubicBezTo>
                    <a:pt x="12241" y="3366"/>
                    <a:pt x="13577" y="2377"/>
                    <a:pt x="14970" y="1741"/>
                  </a:cubicBezTo>
                  <a:cubicBezTo>
                    <a:pt x="16418" y="1045"/>
                    <a:pt x="17927" y="697"/>
                    <a:pt x="19612" y="637"/>
                  </a:cubicBezTo>
                  <a:cubicBezTo>
                    <a:pt x="20076" y="637"/>
                    <a:pt x="20596" y="697"/>
                    <a:pt x="21120" y="753"/>
                  </a:cubicBezTo>
                  <a:cubicBezTo>
                    <a:pt x="25646" y="1393"/>
                    <a:pt x="29299" y="3074"/>
                    <a:pt x="32200" y="5511"/>
                  </a:cubicBezTo>
                  <a:cubicBezTo>
                    <a:pt x="34753" y="7715"/>
                    <a:pt x="36786" y="10501"/>
                    <a:pt x="38411" y="13694"/>
                  </a:cubicBezTo>
                  <a:cubicBezTo>
                    <a:pt x="40732" y="18276"/>
                    <a:pt x="42241" y="23730"/>
                    <a:pt x="43285" y="29532"/>
                  </a:cubicBezTo>
                  <a:cubicBezTo>
                    <a:pt x="43401" y="29476"/>
                    <a:pt x="43457" y="29476"/>
                    <a:pt x="43573" y="29416"/>
                  </a:cubicBezTo>
                  <a:cubicBezTo>
                    <a:pt x="43053" y="26399"/>
                    <a:pt x="42357" y="23381"/>
                    <a:pt x="41484" y="20596"/>
                  </a:cubicBezTo>
                  <a:cubicBezTo>
                    <a:pt x="39859" y="15319"/>
                    <a:pt x="37654" y="10677"/>
                    <a:pt x="34349" y="7135"/>
                  </a:cubicBezTo>
                  <a:cubicBezTo>
                    <a:pt x="31100" y="3598"/>
                    <a:pt x="26807" y="1217"/>
                    <a:pt x="21176" y="465"/>
                  </a:cubicBezTo>
                  <a:cubicBezTo>
                    <a:pt x="20656" y="349"/>
                    <a:pt x="20132" y="349"/>
                    <a:pt x="19612" y="349"/>
                  </a:cubicBezTo>
                  <a:close/>
                  <a:moveTo>
                    <a:pt x="43633" y="29764"/>
                  </a:moveTo>
                  <a:cubicBezTo>
                    <a:pt x="43517" y="29824"/>
                    <a:pt x="43457" y="29824"/>
                    <a:pt x="43341" y="29824"/>
                  </a:cubicBezTo>
                  <a:cubicBezTo>
                    <a:pt x="43401" y="30344"/>
                    <a:pt x="43517" y="30869"/>
                    <a:pt x="43573" y="31389"/>
                  </a:cubicBezTo>
                  <a:cubicBezTo>
                    <a:pt x="43689" y="31333"/>
                    <a:pt x="43805" y="31333"/>
                    <a:pt x="43921" y="31273"/>
                  </a:cubicBezTo>
                  <a:cubicBezTo>
                    <a:pt x="43805" y="30753"/>
                    <a:pt x="43749" y="30288"/>
                    <a:pt x="43633" y="29764"/>
                  </a:cubicBezTo>
                  <a:close/>
                  <a:moveTo>
                    <a:pt x="43981" y="31621"/>
                  </a:moveTo>
                  <a:cubicBezTo>
                    <a:pt x="43865" y="31621"/>
                    <a:pt x="43749" y="31681"/>
                    <a:pt x="43633" y="31737"/>
                  </a:cubicBezTo>
                  <a:cubicBezTo>
                    <a:pt x="43749" y="32377"/>
                    <a:pt x="43865" y="33013"/>
                    <a:pt x="43921" y="33654"/>
                  </a:cubicBezTo>
                  <a:cubicBezTo>
                    <a:pt x="43981" y="33709"/>
                    <a:pt x="43981" y="33826"/>
                    <a:pt x="43981" y="33886"/>
                  </a:cubicBezTo>
                  <a:lnTo>
                    <a:pt x="44269" y="33593"/>
                  </a:lnTo>
                  <a:cubicBezTo>
                    <a:pt x="44153" y="32958"/>
                    <a:pt x="44097" y="32261"/>
                    <a:pt x="43981" y="31621"/>
                  </a:cubicBezTo>
                  <a:close/>
                  <a:moveTo>
                    <a:pt x="44329" y="34002"/>
                  </a:moveTo>
                  <a:lnTo>
                    <a:pt x="44037" y="34290"/>
                  </a:lnTo>
                  <a:cubicBezTo>
                    <a:pt x="44153" y="35278"/>
                    <a:pt x="44329" y="36323"/>
                    <a:pt x="44445" y="37367"/>
                  </a:cubicBezTo>
                  <a:cubicBezTo>
                    <a:pt x="44501" y="37251"/>
                    <a:pt x="44617" y="37075"/>
                    <a:pt x="44733" y="36903"/>
                  </a:cubicBezTo>
                  <a:cubicBezTo>
                    <a:pt x="44617" y="35975"/>
                    <a:pt x="44445" y="34986"/>
                    <a:pt x="44329" y="34002"/>
                  </a:cubicBezTo>
                  <a:close/>
                  <a:moveTo>
                    <a:pt x="115465" y="23558"/>
                  </a:moveTo>
                  <a:cubicBezTo>
                    <a:pt x="115405" y="23790"/>
                    <a:pt x="115289" y="24022"/>
                    <a:pt x="115173" y="24254"/>
                  </a:cubicBezTo>
                  <a:cubicBezTo>
                    <a:pt x="113608" y="27791"/>
                    <a:pt x="111984" y="31217"/>
                    <a:pt x="110067" y="34002"/>
                  </a:cubicBezTo>
                  <a:cubicBezTo>
                    <a:pt x="108967" y="35798"/>
                    <a:pt x="107746" y="37367"/>
                    <a:pt x="106414" y="38644"/>
                  </a:cubicBezTo>
                  <a:cubicBezTo>
                    <a:pt x="106324" y="38733"/>
                    <a:pt x="106199" y="38855"/>
                    <a:pt x="106068" y="38960"/>
                  </a:cubicBezTo>
                  <a:lnTo>
                    <a:pt x="106068" y="38960"/>
                  </a:lnTo>
                  <a:cubicBezTo>
                    <a:pt x="106658" y="38518"/>
                    <a:pt x="107202" y="38027"/>
                    <a:pt x="107746" y="37483"/>
                  </a:cubicBezTo>
                  <a:cubicBezTo>
                    <a:pt x="108906" y="36262"/>
                    <a:pt x="109951" y="34870"/>
                    <a:pt x="110939" y="33306"/>
                  </a:cubicBezTo>
                  <a:cubicBezTo>
                    <a:pt x="111984" y="31681"/>
                    <a:pt x="112912" y="29880"/>
                    <a:pt x="113841" y="27968"/>
                  </a:cubicBezTo>
                  <a:cubicBezTo>
                    <a:pt x="114476" y="26691"/>
                    <a:pt x="115057" y="25415"/>
                    <a:pt x="115637" y="24078"/>
                  </a:cubicBezTo>
                  <a:lnTo>
                    <a:pt x="115465" y="23558"/>
                  </a:lnTo>
                  <a:close/>
                  <a:moveTo>
                    <a:pt x="106068" y="38960"/>
                  </a:moveTo>
                  <a:cubicBezTo>
                    <a:pt x="106029" y="38989"/>
                    <a:pt x="105989" y="39018"/>
                    <a:pt x="105949" y="39048"/>
                  </a:cubicBezTo>
                  <a:cubicBezTo>
                    <a:pt x="105989" y="39021"/>
                    <a:pt x="106029" y="38991"/>
                    <a:pt x="106068" y="38960"/>
                  </a:cubicBezTo>
                  <a:close/>
                  <a:moveTo>
                    <a:pt x="103684" y="40208"/>
                  </a:moveTo>
                  <a:lnTo>
                    <a:pt x="103684" y="40208"/>
                  </a:lnTo>
                  <a:cubicBezTo>
                    <a:pt x="103629" y="40268"/>
                    <a:pt x="103629" y="40324"/>
                    <a:pt x="103568" y="40384"/>
                  </a:cubicBezTo>
                  <a:cubicBezTo>
                    <a:pt x="103629" y="40324"/>
                    <a:pt x="103684" y="40268"/>
                    <a:pt x="103684" y="40208"/>
                  </a:cubicBezTo>
                  <a:close/>
                  <a:moveTo>
                    <a:pt x="103104" y="40500"/>
                  </a:moveTo>
                  <a:lnTo>
                    <a:pt x="103104" y="40500"/>
                  </a:lnTo>
                  <a:cubicBezTo>
                    <a:pt x="103048" y="40556"/>
                    <a:pt x="102988" y="40556"/>
                    <a:pt x="102988" y="40556"/>
                  </a:cubicBezTo>
                  <a:cubicBezTo>
                    <a:pt x="102932" y="40672"/>
                    <a:pt x="102872" y="40733"/>
                    <a:pt x="102816" y="40849"/>
                  </a:cubicBezTo>
                  <a:cubicBezTo>
                    <a:pt x="102872" y="40788"/>
                    <a:pt x="102932" y="40788"/>
                    <a:pt x="102932" y="40788"/>
                  </a:cubicBezTo>
                  <a:cubicBezTo>
                    <a:pt x="102988" y="40672"/>
                    <a:pt x="103048" y="40616"/>
                    <a:pt x="103104" y="40500"/>
                  </a:cubicBezTo>
                  <a:close/>
                  <a:moveTo>
                    <a:pt x="102468" y="40849"/>
                  </a:moveTo>
                  <a:cubicBezTo>
                    <a:pt x="102408" y="40849"/>
                    <a:pt x="102292" y="40904"/>
                    <a:pt x="102236" y="40904"/>
                  </a:cubicBezTo>
                  <a:cubicBezTo>
                    <a:pt x="102176" y="41020"/>
                    <a:pt x="102176" y="41081"/>
                    <a:pt x="102120" y="41197"/>
                  </a:cubicBezTo>
                  <a:cubicBezTo>
                    <a:pt x="102176" y="41136"/>
                    <a:pt x="102236" y="41136"/>
                    <a:pt x="102292" y="41081"/>
                  </a:cubicBezTo>
                  <a:cubicBezTo>
                    <a:pt x="102352" y="41020"/>
                    <a:pt x="102408" y="40904"/>
                    <a:pt x="102468" y="40849"/>
                  </a:cubicBezTo>
                  <a:close/>
                  <a:moveTo>
                    <a:pt x="101772" y="41136"/>
                  </a:moveTo>
                  <a:lnTo>
                    <a:pt x="101772" y="41136"/>
                  </a:lnTo>
                  <a:cubicBezTo>
                    <a:pt x="101656" y="41197"/>
                    <a:pt x="101595" y="41197"/>
                    <a:pt x="101479" y="41252"/>
                  </a:cubicBezTo>
                  <a:cubicBezTo>
                    <a:pt x="101479" y="41313"/>
                    <a:pt x="101424" y="41429"/>
                    <a:pt x="101363" y="41484"/>
                  </a:cubicBezTo>
                  <a:cubicBezTo>
                    <a:pt x="101479" y="41429"/>
                    <a:pt x="101540" y="41429"/>
                    <a:pt x="101656" y="41368"/>
                  </a:cubicBezTo>
                  <a:cubicBezTo>
                    <a:pt x="101656" y="41313"/>
                    <a:pt x="101711" y="41197"/>
                    <a:pt x="101772" y="41136"/>
                  </a:cubicBezTo>
                  <a:close/>
                  <a:moveTo>
                    <a:pt x="100959" y="41429"/>
                  </a:moveTo>
                  <a:cubicBezTo>
                    <a:pt x="100899" y="41484"/>
                    <a:pt x="100783" y="41484"/>
                    <a:pt x="100727" y="41545"/>
                  </a:cubicBezTo>
                  <a:cubicBezTo>
                    <a:pt x="100667" y="41601"/>
                    <a:pt x="100667" y="41661"/>
                    <a:pt x="100611" y="41777"/>
                  </a:cubicBezTo>
                  <a:cubicBezTo>
                    <a:pt x="100727" y="41717"/>
                    <a:pt x="100843" y="41717"/>
                    <a:pt x="100899" y="41661"/>
                  </a:cubicBezTo>
                  <a:cubicBezTo>
                    <a:pt x="100959" y="41601"/>
                    <a:pt x="101015" y="41484"/>
                    <a:pt x="101015" y="41429"/>
                  </a:cubicBezTo>
                  <a:close/>
                  <a:moveTo>
                    <a:pt x="100319" y="41661"/>
                  </a:moveTo>
                  <a:lnTo>
                    <a:pt x="100319" y="41661"/>
                  </a:lnTo>
                  <a:cubicBezTo>
                    <a:pt x="100203" y="41717"/>
                    <a:pt x="100087" y="41777"/>
                    <a:pt x="99971" y="41777"/>
                  </a:cubicBezTo>
                  <a:cubicBezTo>
                    <a:pt x="99915" y="41833"/>
                    <a:pt x="99915" y="41949"/>
                    <a:pt x="99855" y="42009"/>
                  </a:cubicBezTo>
                  <a:cubicBezTo>
                    <a:pt x="99971" y="41949"/>
                    <a:pt x="100087" y="41949"/>
                    <a:pt x="100203" y="41893"/>
                  </a:cubicBezTo>
                  <a:cubicBezTo>
                    <a:pt x="100203" y="41833"/>
                    <a:pt x="100263" y="41777"/>
                    <a:pt x="100319" y="41661"/>
                  </a:cubicBezTo>
                  <a:close/>
                  <a:moveTo>
                    <a:pt x="99507" y="41893"/>
                  </a:moveTo>
                  <a:cubicBezTo>
                    <a:pt x="99391" y="41949"/>
                    <a:pt x="99275" y="42009"/>
                    <a:pt x="99158" y="42009"/>
                  </a:cubicBezTo>
                  <a:cubicBezTo>
                    <a:pt x="99103" y="42065"/>
                    <a:pt x="99103" y="42125"/>
                    <a:pt x="99103" y="42181"/>
                  </a:cubicBezTo>
                  <a:cubicBezTo>
                    <a:pt x="99219" y="42181"/>
                    <a:pt x="99335" y="42125"/>
                    <a:pt x="99451" y="42125"/>
                  </a:cubicBezTo>
                  <a:cubicBezTo>
                    <a:pt x="99451" y="42065"/>
                    <a:pt x="99507" y="42009"/>
                    <a:pt x="99507" y="41893"/>
                  </a:cubicBezTo>
                  <a:close/>
                  <a:moveTo>
                    <a:pt x="98755" y="42125"/>
                  </a:moveTo>
                  <a:cubicBezTo>
                    <a:pt x="98578" y="42181"/>
                    <a:pt x="98462" y="42181"/>
                    <a:pt x="98346" y="42241"/>
                  </a:cubicBezTo>
                  <a:cubicBezTo>
                    <a:pt x="98290" y="42297"/>
                    <a:pt x="98290" y="42357"/>
                    <a:pt x="98290" y="42357"/>
                  </a:cubicBezTo>
                  <a:cubicBezTo>
                    <a:pt x="98406" y="42357"/>
                    <a:pt x="98523" y="42297"/>
                    <a:pt x="98694" y="42297"/>
                  </a:cubicBezTo>
                  <a:cubicBezTo>
                    <a:pt x="98694" y="42241"/>
                    <a:pt x="98694" y="42181"/>
                    <a:pt x="98755" y="42125"/>
                  </a:cubicBezTo>
                  <a:close/>
                  <a:moveTo>
                    <a:pt x="97942" y="42357"/>
                  </a:moveTo>
                  <a:cubicBezTo>
                    <a:pt x="97766" y="42357"/>
                    <a:pt x="97650" y="42413"/>
                    <a:pt x="97478" y="42413"/>
                  </a:cubicBezTo>
                  <a:lnTo>
                    <a:pt x="97478" y="42529"/>
                  </a:lnTo>
                  <a:cubicBezTo>
                    <a:pt x="97594" y="42473"/>
                    <a:pt x="97766" y="42473"/>
                    <a:pt x="97882" y="42473"/>
                  </a:cubicBezTo>
                  <a:cubicBezTo>
                    <a:pt x="97882" y="42413"/>
                    <a:pt x="97942" y="42357"/>
                    <a:pt x="97942" y="42357"/>
                  </a:cubicBezTo>
                  <a:close/>
                  <a:moveTo>
                    <a:pt x="97130" y="42529"/>
                  </a:moveTo>
                  <a:cubicBezTo>
                    <a:pt x="96954" y="42529"/>
                    <a:pt x="96782" y="42589"/>
                    <a:pt x="96666" y="42645"/>
                  </a:cubicBezTo>
                  <a:cubicBezTo>
                    <a:pt x="96782" y="42645"/>
                    <a:pt x="96954" y="42589"/>
                    <a:pt x="97070" y="42589"/>
                  </a:cubicBezTo>
                  <a:lnTo>
                    <a:pt x="97130" y="42529"/>
                  </a:lnTo>
                  <a:close/>
                  <a:moveTo>
                    <a:pt x="93124" y="43402"/>
                  </a:moveTo>
                  <a:cubicBezTo>
                    <a:pt x="93472" y="43402"/>
                    <a:pt x="93820" y="43457"/>
                    <a:pt x="94229" y="43457"/>
                  </a:cubicBezTo>
                  <a:cubicBezTo>
                    <a:pt x="94345" y="43402"/>
                    <a:pt x="94461" y="43402"/>
                    <a:pt x="94577" y="43402"/>
                  </a:cubicBezTo>
                  <a:close/>
                  <a:moveTo>
                    <a:pt x="91792" y="43573"/>
                  </a:moveTo>
                  <a:cubicBezTo>
                    <a:pt x="91616" y="43634"/>
                    <a:pt x="91499" y="43689"/>
                    <a:pt x="91328" y="43689"/>
                  </a:cubicBezTo>
                  <a:cubicBezTo>
                    <a:pt x="91616" y="43750"/>
                    <a:pt x="91964" y="43805"/>
                    <a:pt x="92256" y="43866"/>
                  </a:cubicBezTo>
                  <a:cubicBezTo>
                    <a:pt x="92488" y="43805"/>
                    <a:pt x="92660" y="43750"/>
                    <a:pt x="92892" y="43689"/>
                  </a:cubicBezTo>
                  <a:cubicBezTo>
                    <a:pt x="92544" y="43689"/>
                    <a:pt x="92140" y="43634"/>
                    <a:pt x="91792" y="43573"/>
                  </a:cubicBezTo>
                  <a:close/>
                  <a:moveTo>
                    <a:pt x="44794" y="37483"/>
                  </a:moveTo>
                  <a:cubicBezTo>
                    <a:pt x="44733" y="37599"/>
                    <a:pt x="44678" y="37655"/>
                    <a:pt x="44617" y="37771"/>
                  </a:cubicBezTo>
                  <a:cubicBezTo>
                    <a:pt x="44561" y="37831"/>
                    <a:pt x="44561" y="37887"/>
                    <a:pt x="44501" y="38003"/>
                  </a:cubicBezTo>
                  <a:cubicBezTo>
                    <a:pt x="44733" y="39976"/>
                    <a:pt x="44965" y="41949"/>
                    <a:pt x="45142" y="43982"/>
                  </a:cubicBezTo>
                  <a:cubicBezTo>
                    <a:pt x="45197" y="43518"/>
                    <a:pt x="45258" y="43053"/>
                    <a:pt x="45374" y="42589"/>
                  </a:cubicBezTo>
                  <a:cubicBezTo>
                    <a:pt x="45197" y="40904"/>
                    <a:pt x="44965" y="39164"/>
                    <a:pt x="44794" y="37483"/>
                  </a:cubicBezTo>
                  <a:close/>
                  <a:moveTo>
                    <a:pt x="90515" y="43921"/>
                  </a:moveTo>
                  <a:cubicBezTo>
                    <a:pt x="90283" y="43921"/>
                    <a:pt x="90107" y="43982"/>
                    <a:pt x="89875" y="44037"/>
                  </a:cubicBezTo>
                  <a:lnTo>
                    <a:pt x="90571" y="44214"/>
                  </a:lnTo>
                  <a:cubicBezTo>
                    <a:pt x="90803" y="44154"/>
                    <a:pt x="91096" y="44098"/>
                    <a:pt x="91328" y="44037"/>
                  </a:cubicBezTo>
                  <a:cubicBezTo>
                    <a:pt x="91096" y="43982"/>
                    <a:pt x="90803" y="43921"/>
                    <a:pt x="90515" y="43921"/>
                  </a:cubicBezTo>
                  <a:close/>
                  <a:moveTo>
                    <a:pt x="89239" y="44270"/>
                  </a:moveTo>
                  <a:cubicBezTo>
                    <a:pt x="89007" y="44330"/>
                    <a:pt x="88775" y="44386"/>
                    <a:pt x="88482" y="44502"/>
                  </a:cubicBezTo>
                  <a:cubicBezTo>
                    <a:pt x="88714" y="44562"/>
                    <a:pt x="88891" y="44618"/>
                    <a:pt x="89063" y="44678"/>
                  </a:cubicBezTo>
                  <a:cubicBezTo>
                    <a:pt x="89355" y="44562"/>
                    <a:pt x="89587" y="44502"/>
                    <a:pt x="89875" y="44386"/>
                  </a:cubicBezTo>
                  <a:cubicBezTo>
                    <a:pt x="89643" y="44330"/>
                    <a:pt x="89471" y="44330"/>
                    <a:pt x="89239" y="44270"/>
                  </a:cubicBezTo>
                  <a:close/>
                  <a:moveTo>
                    <a:pt x="87962" y="44678"/>
                  </a:moveTo>
                  <a:cubicBezTo>
                    <a:pt x="87730" y="44734"/>
                    <a:pt x="87438" y="44850"/>
                    <a:pt x="87206" y="44966"/>
                  </a:cubicBezTo>
                  <a:cubicBezTo>
                    <a:pt x="87382" y="45026"/>
                    <a:pt x="87498" y="45082"/>
                    <a:pt x="87670" y="45142"/>
                  </a:cubicBezTo>
                  <a:cubicBezTo>
                    <a:pt x="87962" y="45026"/>
                    <a:pt x="88250" y="44910"/>
                    <a:pt x="88482" y="44850"/>
                  </a:cubicBezTo>
                  <a:lnTo>
                    <a:pt x="87962" y="44678"/>
                  </a:lnTo>
                  <a:close/>
                  <a:moveTo>
                    <a:pt x="86742" y="45142"/>
                  </a:moveTo>
                  <a:cubicBezTo>
                    <a:pt x="86510" y="45258"/>
                    <a:pt x="86222" y="45374"/>
                    <a:pt x="85929" y="45490"/>
                  </a:cubicBezTo>
                  <a:cubicBezTo>
                    <a:pt x="86106" y="45546"/>
                    <a:pt x="86222" y="45606"/>
                    <a:pt x="86338" y="45662"/>
                  </a:cubicBezTo>
                  <a:lnTo>
                    <a:pt x="87206" y="45314"/>
                  </a:lnTo>
                  <a:cubicBezTo>
                    <a:pt x="87034" y="45258"/>
                    <a:pt x="86918" y="45198"/>
                    <a:pt x="86742" y="45142"/>
                  </a:cubicBezTo>
                  <a:close/>
                  <a:moveTo>
                    <a:pt x="85581" y="45662"/>
                  </a:moveTo>
                  <a:cubicBezTo>
                    <a:pt x="85293" y="45778"/>
                    <a:pt x="85001" y="45955"/>
                    <a:pt x="84769" y="46071"/>
                  </a:cubicBezTo>
                  <a:cubicBezTo>
                    <a:pt x="84885" y="46187"/>
                    <a:pt x="85001" y="46242"/>
                    <a:pt x="85117" y="46303"/>
                  </a:cubicBezTo>
                  <a:cubicBezTo>
                    <a:pt x="85409" y="46126"/>
                    <a:pt x="85697" y="46010"/>
                    <a:pt x="85929" y="45838"/>
                  </a:cubicBezTo>
                  <a:lnTo>
                    <a:pt x="85581" y="45662"/>
                  </a:lnTo>
                  <a:close/>
                  <a:moveTo>
                    <a:pt x="84421" y="46303"/>
                  </a:moveTo>
                  <a:cubicBezTo>
                    <a:pt x="84133" y="46419"/>
                    <a:pt x="83901" y="46590"/>
                    <a:pt x="83608" y="46767"/>
                  </a:cubicBezTo>
                  <a:lnTo>
                    <a:pt x="83957" y="46939"/>
                  </a:lnTo>
                  <a:cubicBezTo>
                    <a:pt x="84249" y="46767"/>
                    <a:pt x="84481" y="46651"/>
                    <a:pt x="84769" y="46474"/>
                  </a:cubicBezTo>
                  <a:lnTo>
                    <a:pt x="84421" y="46303"/>
                  </a:lnTo>
                  <a:close/>
                  <a:moveTo>
                    <a:pt x="83321" y="46999"/>
                  </a:moveTo>
                  <a:cubicBezTo>
                    <a:pt x="83028" y="47171"/>
                    <a:pt x="82796" y="47347"/>
                    <a:pt x="82564" y="47519"/>
                  </a:cubicBezTo>
                  <a:cubicBezTo>
                    <a:pt x="82624" y="47579"/>
                    <a:pt x="82740" y="47635"/>
                    <a:pt x="82856" y="47695"/>
                  </a:cubicBezTo>
                  <a:cubicBezTo>
                    <a:pt x="83089" y="47519"/>
                    <a:pt x="83376" y="47347"/>
                    <a:pt x="83669" y="47171"/>
                  </a:cubicBezTo>
                  <a:lnTo>
                    <a:pt x="83321" y="46999"/>
                  </a:lnTo>
                  <a:close/>
                  <a:moveTo>
                    <a:pt x="82276" y="47751"/>
                  </a:moveTo>
                  <a:cubicBezTo>
                    <a:pt x="81984" y="47927"/>
                    <a:pt x="81752" y="48159"/>
                    <a:pt x="81520" y="48331"/>
                  </a:cubicBezTo>
                  <a:cubicBezTo>
                    <a:pt x="81580" y="48391"/>
                    <a:pt x="81696" y="48508"/>
                    <a:pt x="81812" y="48563"/>
                  </a:cubicBezTo>
                  <a:cubicBezTo>
                    <a:pt x="82044" y="48331"/>
                    <a:pt x="82332" y="48099"/>
                    <a:pt x="82564" y="47927"/>
                  </a:cubicBezTo>
                  <a:cubicBezTo>
                    <a:pt x="82448" y="47867"/>
                    <a:pt x="82332" y="47811"/>
                    <a:pt x="82276" y="47751"/>
                  </a:cubicBezTo>
                  <a:close/>
                  <a:moveTo>
                    <a:pt x="81232" y="48563"/>
                  </a:moveTo>
                  <a:lnTo>
                    <a:pt x="80536" y="49259"/>
                  </a:lnTo>
                  <a:cubicBezTo>
                    <a:pt x="80591" y="49320"/>
                    <a:pt x="80707" y="49376"/>
                    <a:pt x="80768" y="49436"/>
                  </a:cubicBezTo>
                  <a:cubicBezTo>
                    <a:pt x="81055" y="49204"/>
                    <a:pt x="81287" y="48972"/>
                    <a:pt x="81520" y="48795"/>
                  </a:cubicBezTo>
                  <a:cubicBezTo>
                    <a:pt x="81464" y="48679"/>
                    <a:pt x="81348" y="48624"/>
                    <a:pt x="81232" y="48563"/>
                  </a:cubicBezTo>
                  <a:close/>
                  <a:moveTo>
                    <a:pt x="80243" y="49492"/>
                  </a:moveTo>
                  <a:cubicBezTo>
                    <a:pt x="80011" y="49724"/>
                    <a:pt x="79779" y="49956"/>
                    <a:pt x="79547" y="50248"/>
                  </a:cubicBezTo>
                  <a:cubicBezTo>
                    <a:pt x="79663" y="50304"/>
                    <a:pt x="79723" y="50364"/>
                    <a:pt x="79839" y="50420"/>
                  </a:cubicBezTo>
                  <a:cubicBezTo>
                    <a:pt x="80071" y="50188"/>
                    <a:pt x="80303" y="49900"/>
                    <a:pt x="80536" y="49668"/>
                  </a:cubicBezTo>
                  <a:cubicBezTo>
                    <a:pt x="80475" y="49608"/>
                    <a:pt x="80359" y="49552"/>
                    <a:pt x="80243" y="49492"/>
                  </a:cubicBezTo>
                  <a:close/>
                  <a:moveTo>
                    <a:pt x="79315" y="50480"/>
                  </a:moveTo>
                  <a:cubicBezTo>
                    <a:pt x="79083" y="50712"/>
                    <a:pt x="78851" y="51000"/>
                    <a:pt x="78679" y="51232"/>
                  </a:cubicBezTo>
                  <a:cubicBezTo>
                    <a:pt x="78734" y="51348"/>
                    <a:pt x="78851" y="51409"/>
                    <a:pt x="78911" y="51464"/>
                  </a:cubicBezTo>
                  <a:cubicBezTo>
                    <a:pt x="79143" y="51177"/>
                    <a:pt x="79375" y="50944"/>
                    <a:pt x="79607" y="50652"/>
                  </a:cubicBezTo>
                  <a:cubicBezTo>
                    <a:pt x="79547" y="50596"/>
                    <a:pt x="79431" y="50536"/>
                    <a:pt x="79315" y="50480"/>
                  </a:cubicBezTo>
                  <a:close/>
                  <a:moveTo>
                    <a:pt x="78447" y="51525"/>
                  </a:moveTo>
                  <a:cubicBezTo>
                    <a:pt x="78215" y="51812"/>
                    <a:pt x="78038" y="52105"/>
                    <a:pt x="77806" y="52393"/>
                  </a:cubicBezTo>
                  <a:cubicBezTo>
                    <a:pt x="77922" y="52453"/>
                    <a:pt x="77983" y="52509"/>
                    <a:pt x="78099" y="52569"/>
                  </a:cubicBezTo>
                  <a:cubicBezTo>
                    <a:pt x="78270" y="52277"/>
                    <a:pt x="78502" y="51989"/>
                    <a:pt x="78734" y="51696"/>
                  </a:cubicBezTo>
                  <a:cubicBezTo>
                    <a:pt x="78618" y="51641"/>
                    <a:pt x="78563" y="51580"/>
                    <a:pt x="78447" y="51525"/>
                  </a:cubicBezTo>
                  <a:close/>
                  <a:moveTo>
                    <a:pt x="77634" y="52625"/>
                  </a:moveTo>
                  <a:cubicBezTo>
                    <a:pt x="77402" y="52973"/>
                    <a:pt x="77170" y="53321"/>
                    <a:pt x="76938" y="53613"/>
                  </a:cubicBezTo>
                  <a:cubicBezTo>
                    <a:pt x="77054" y="53669"/>
                    <a:pt x="77170" y="53785"/>
                    <a:pt x="77226" y="53846"/>
                  </a:cubicBezTo>
                  <a:cubicBezTo>
                    <a:pt x="77458" y="53497"/>
                    <a:pt x="77634" y="53149"/>
                    <a:pt x="77866" y="52857"/>
                  </a:cubicBezTo>
                  <a:cubicBezTo>
                    <a:pt x="77806" y="52741"/>
                    <a:pt x="77690" y="52685"/>
                    <a:pt x="77634" y="52625"/>
                  </a:cubicBezTo>
                  <a:close/>
                  <a:moveTo>
                    <a:pt x="130143" y="1"/>
                  </a:moveTo>
                  <a:cubicBezTo>
                    <a:pt x="130027" y="1"/>
                    <a:pt x="129855" y="56"/>
                    <a:pt x="129739" y="56"/>
                  </a:cubicBezTo>
                  <a:cubicBezTo>
                    <a:pt x="129678" y="56"/>
                    <a:pt x="129678" y="117"/>
                    <a:pt x="129678" y="117"/>
                  </a:cubicBezTo>
                  <a:cubicBezTo>
                    <a:pt x="129507" y="117"/>
                    <a:pt x="129330" y="173"/>
                    <a:pt x="129214" y="233"/>
                  </a:cubicBezTo>
                  <a:lnTo>
                    <a:pt x="129159" y="233"/>
                  </a:lnTo>
                  <a:cubicBezTo>
                    <a:pt x="129042" y="233"/>
                    <a:pt x="128926" y="289"/>
                    <a:pt x="128810" y="349"/>
                  </a:cubicBezTo>
                  <a:cubicBezTo>
                    <a:pt x="128346" y="521"/>
                    <a:pt x="127882" y="753"/>
                    <a:pt x="127418" y="1101"/>
                  </a:cubicBezTo>
                  <a:cubicBezTo>
                    <a:pt x="127009" y="1393"/>
                    <a:pt x="126606" y="1681"/>
                    <a:pt x="126197" y="2090"/>
                  </a:cubicBezTo>
                  <a:cubicBezTo>
                    <a:pt x="126661" y="1797"/>
                    <a:pt x="127125" y="1509"/>
                    <a:pt x="127590" y="1333"/>
                  </a:cubicBezTo>
                  <a:cubicBezTo>
                    <a:pt x="127822" y="1217"/>
                    <a:pt x="127998" y="1101"/>
                    <a:pt x="128230" y="985"/>
                  </a:cubicBezTo>
                  <a:cubicBezTo>
                    <a:pt x="128402" y="869"/>
                    <a:pt x="128578" y="753"/>
                    <a:pt x="128810" y="697"/>
                  </a:cubicBezTo>
                  <a:cubicBezTo>
                    <a:pt x="128982" y="637"/>
                    <a:pt x="129159" y="581"/>
                    <a:pt x="129275" y="521"/>
                  </a:cubicBezTo>
                  <a:lnTo>
                    <a:pt x="129330" y="521"/>
                  </a:lnTo>
                  <a:cubicBezTo>
                    <a:pt x="129391" y="521"/>
                    <a:pt x="129446" y="465"/>
                    <a:pt x="129446" y="465"/>
                  </a:cubicBezTo>
                  <a:cubicBezTo>
                    <a:pt x="129623" y="465"/>
                    <a:pt x="129794" y="405"/>
                    <a:pt x="129910" y="405"/>
                  </a:cubicBezTo>
                  <a:cubicBezTo>
                    <a:pt x="129971" y="349"/>
                    <a:pt x="130027" y="349"/>
                    <a:pt x="130087" y="349"/>
                  </a:cubicBezTo>
                  <a:cubicBezTo>
                    <a:pt x="130203" y="349"/>
                    <a:pt x="130319" y="349"/>
                    <a:pt x="130491" y="289"/>
                  </a:cubicBezTo>
                  <a:lnTo>
                    <a:pt x="130723" y="289"/>
                  </a:lnTo>
                  <a:cubicBezTo>
                    <a:pt x="130839" y="289"/>
                    <a:pt x="130899" y="289"/>
                    <a:pt x="131015" y="349"/>
                  </a:cubicBezTo>
                  <a:lnTo>
                    <a:pt x="131131" y="349"/>
                  </a:lnTo>
                  <a:cubicBezTo>
                    <a:pt x="131247" y="349"/>
                    <a:pt x="131363" y="349"/>
                    <a:pt x="131479" y="405"/>
                  </a:cubicBezTo>
                  <a:lnTo>
                    <a:pt x="131651" y="405"/>
                  </a:lnTo>
                  <a:cubicBezTo>
                    <a:pt x="131767" y="465"/>
                    <a:pt x="131883" y="465"/>
                    <a:pt x="131944" y="521"/>
                  </a:cubicBezTo>
                  <a:cubicBezTo>
                    <a:pt x="131999" y="521"/>
                    <a:pt x="132060" y="581"/>
                    <a:pt x="132115" y="581"/>
                  </a:cubicBezTo>
                  <a:cubicBezTo>
                    <a:pt x="132231" y="637"/>
                    <a:pt x="132292" y="637"/>
                    <a:pt x="132408" y="697"/>
                  </a:cubicBezTo>
                  <a:cubicBezTo>
                    <a:pt x="132408" y="697"/>
                    <a:pt x="132463" y="753"/>
                    <a:pt x="132524" y="753"/>
                  </a:cubicBezTo>
                  <a:cubicBezTo>
                    <a:pt x="132640" y="813"/>
                    <a:pt x="132696" y="869"/>
                    <a:pt x="132812" y="929"/>
                  </a:cubicBezTo>
                  <a:cubicBezTo>
                    <a:pt x="132812" y="985"/>
                    <a:pt x="132872" y="985"/>
                    <a:pt x="132928" y="1045"/>
                  </a:cubicBezTo>
                  <a:cubicBezTo>
                    <a:pt x="132988" y="1101"/>
                    <a:pt x="133104" y="1161"/>
                    <a:pt x="133160" y="1217"/>
                  </a:cubicBezTo>
                  <a:lnTo>
                    <a:pt x="133276" y="1333"/>
                  </a:lnTo>
                  <a:cubicBezTo>
                    <a:pt x="133336" y="1393"/>
                    <a:pt x="133452" y="1449"/>
                    <a:pt x="133508" y="1565"/>
                  </a:cubicBezTo>
                  <a:lnTo>
                    <a:pt x="133856" y="1913"/>
                  </a:lnTo>
                  <a:cubicBezTo>
                    <a:pt x="134613" y="2902"/>
                    <a:pt x="135249" y="4294"/>
                    <a:pt x="135773" y="5975"/>
                  </a:cubicBezTo>
                  <a:cubicBezTo>
                    <a:pt x="136641" y="8876"/>
                    <a:pt x="137221" y="12766"/>
                    <a:pt x="137746" y="17115"/>
                  </a:cubicBezTo>
                  <a:cubicBezTo>
                    <a:pt x="138498" y="23614"/>
                    <a:pt x="139138" y="31156"/>
                    <a:pt x="140531" y="38063"/>
                  </a:cubicBezTo>
                  <a:cubicBezTo>
                    <a:pt x="141227" y="41484"/>
                    <a:pt x="142156" y="44794"/>
                    <a:pt x="143372" y="47695"/>
                  </a:cubicBezTo>
                  <a:cubicBezTo>
                    <a:pt x="144593" y="50652"/>
                    <a:pt x="146101" y="53205"/>
                    <a:pt x="148074" y="55178"/>
                  </a:cubicBezTo>
                  <a:cubicBezTo>
                    <a:pt x="149290" y="56399"/>
                    <a:pt x="150395" y="57267"/>
                    <a:pt x="151379" y="57847"/>
                  </a:cubicBezTo>
                  <a:cubicBezTo>
                    <a:pt x="152423" y="58427"/>
                    <a:pt x="153352" y="58659"/>
                    <a:pt x="154224" y="58659"/>
                  </a:cubicBezTo>
                  <a:cubicBezTo>
                    <a:pt x="155153" y="58659"/>
                    <a:pt x="155965" y="58371"/>
                    <a:pt x="156717" y="57847"/>
                  </a:cubicBezTo>
                  <a:cubicBezTo>
                    <a:pt x="157009" y="57615"/>
                    <a:pt x="157297" y="57383"/>
                    <a:pt x="157529" y="57095"/>
                  </a:cubicBezTo>
                  <a:cubicBezTo>
                    <a:pt x="157590" y="56918"/>
                    <a:pt x="157590" y="56686"/>
                    <a:pt x="157645" y="56515"/>
                  </a:cubicBezTo>
                  <a:lnTo>
                    <a:pt x="157645" y="56515"/>
                  </a:lnTo>
                  <a:lnTo>
                    <a:pt x="156949" y="57211"/>
                  </a:lnTo>
                  <a:cubicBezTo>
                    <a:pt x="156545" y="57559"/>
                    <a:pt x="156137" y="57847"/>
                    <a:pt x="155673" y="58023"/>
                  </a:cubicBezTo>
                  <a:cubicBezTo>
                    <a:pt x="155208" y="58255"/>
                    <a:pt x="154744" y="58311"/>
                    <a:pt x="154224" y="58311"/>
                  </a:cubicBezTo>
                  <a:cubicBezTo>
                    <a:pt x="153412" y="58311"/>
                    <a:pt x="152539" y="58079"/>
                    <a:pt x="151555" y="57559"/>
                  </a:cubicBezTo>
                  <a:cubicBezTo>
                    <a:pt x="150567" y="57035"/>
                    <a:pt x="149522" y="56166"/>
                    <a:pt x="148306" y="54946"/>
                  </a:cubicBezTo>
                  <a:cubicBezTo>
                    <a:pt x="144941" y="51580"/>
                    <a:pt x="142852" y="46474"/>
                    <a:pt x="141459" y="40672"/>
                  </a:cubicBezTo>
                  <a:cubicBezTo>
                    <a:pt x="140415" y="36379"/>
                    <a:pt x="139719" y="31621"/>
                    <a:pt x="139194" y="27039"/>
                  </a:cubicBezTo>
                  <a:cubicBezTo>
                    <a:pt x="138326" y="20132"/>
                    <a:pt x="137802" y="13402"/>
                    <a:pt x="136701" y="8356"/>
                  </a:cubicBezTo>
                  <a:cubicBezTo>
                    <a:pt x="136177" y="5859"/>
                    <a:pt x="135481" y="3770"/>
                    <a:pt x="134552" y="2322"/>
                  </a:cubicBezTo>
                  <a:cubicBezTo>
                    <a:pt x="134265" y="1913"/>
                    <a:pt x="133972" y="1565"/>
                    <a:pt x="133684" y="1277"/>
                  </a:cubicBezTo>
                  <a:cubicBezTo>
                    <a:pt x="133624" y="1161"/>
                    <a:pt x="133508" y="1101"/>
                    <a:pt x="133452" y="985"/>
                  </a:cubicBezTo>
                  <a:cubicBezTo>
                    <a:pt x="133392" y="985"/>
                    <a:pt x="133392" y="985"/>
                    <a:pt x="133336" y="929"/>
                  </a:cubicBezTo>
                  <a:cubicBezTo>
                    <a:pt x="133220" y="869"/>
                    <a:pt x="133160" y="813"/>
                    <a:pt x="133044" y="697"/>
                  </a:cubicBezTo>
                  <a:cubicBezTo>
                    <a:pt x="133044" y="697"/>
                    <a:pt x="132988" y="697"/>
                    <a:pt x="132988" y="637"/>
                  </a:cubicBezTo>
                  <a:cubicBezTo>
                    <a:pt x="132928" y="637"/>
                    <a:pt x="132928" y="637"/>
                    <a:pt x="132872" y="581"/>
                  </a:cubicBezTo>
                  <a:cubicBezTo>
                    <a:pt x="132812" y="581"/>
                    <a:pt x="132756" y="521"/>
                    <a:pt x="132696" y="465"/>
                  </a:cubicBezTo>
                  <a:cubicBezTo>
                    <a:pt x="132640" y="465"/>
                    <a:pt x="132580" y="405"/>
                    <a:pt x="132580" y="405"/>
                  </a:cubicBezTo>
                  <a:cubicBezTo>
                    <a:pt x="132463" y="349"/>
                    <a:pt x="132347" y="289"/>
                    <a:pt x="132231" y="289"/>
                  </a:cubicBezTo>
                  <a:cubicBezTo>
                    <a:pt x="132231" y="233"/>
                    <a:pt x="132176" y="233"/>
                    <a:pt x="132115" y="233"/>
                  </a:cubicBezTo>
                  <a:cubicBezTo>
                    <a:pt x="131999" y="173"/>
                    <a:pt x="131944" y="173"/>
                    <a:pt x="131828" y="117"/>
                  </a:cubicBezTo>
                  <a:lnTo>
                    <a:pt x="131651" y="117"/>
                  </a:lnTo>
                  <a:cubicBezTo>
                    <a:pt x="131535" y="56"/>
                    <a:pt x="131479" y="56"/>
                    <a:pt x="131303" y="1"/>
                  </a:cubicBezTo>
                  <a:close/>
                  <a:moveTo>
                    <a:pt x="45490" y="43982"/>
                  </a:moveTo>
                  <a:cubicBezTo>
                    <a:pt x="45429" y="44618"/>
                    <a:pt x="45374" y="45258"/>
                    <a:pt x="45313" y="45955"/>
                  </a:cubicBezTo>
                  <a:cubicBezTo>
                    <a:pt x="45894" y="51641"/>
                    <a:pt x="46302" y="57267"/>
                    <a:pt x="46998" y="62257"/>
                  </a:cubicBezTo>
                  <a:cubicBezTo>
                    <a:pt x="47054" y="61853"/>
                    <a:pt x="47114" y="61389"/>
                    <a:pt x="47170" y="60924"/>
                  </a:cubicBezTo>
                  <a:cubicBezTo>
                    <a:pt x="46938" y="59184"/>
                    <a:pt x="46766" y="57383"/>
                    <a:pt x="46590" y="55526"/>
                  </a:cubicBezTo>
                  <a:cubicBezTo>
                    <a:pt x="46186" y="51812"/>
                    <a:pt x="45894" y="47927"/>
                    <a:pt x="45490" y="43982"/>
                  </a:cubicBezTo>
                  <a:close/>
                  <a:moveTo>
                    <a:pt x="47347" y="62257"/>
                  </a:moveTo>
                  <a:cubicBezTo>
                    <a:pt x="47286" y="62665"/>
                    <a:pt x="47231" y="63013"/>
                    <a:pt x="47170" y="63301"/>
                  </a:cubicBezTo>
                  <a:cubicBezTo>
                    <a:pt x="47286" y="64174"/>
                    <a:pt x="47402" y="64986"/>
                    <a:pt x="47579" y="65798"/>
                  </a:cubicBezTo>
                  <a:lnTo>
                    <a:pt x="47750" y="67014"/>
                  </a:lnTo>
                  <a:cubicBezTo>
                    <a:pt x="47866" y="66843"/>
                    <a:pt x="47927" y="66666"/>
                    <a:pt x="47982" y="66494"/>
                  </a:cubicBezTo>
                  <a:lnTo>
                    <a:pt x="48043" y="66494"/>
                  </a:lnTo>
                  <a:cubicBezTo>
                    <a:pt x="47750" y="65158"/>
                    <a:pt x="47579" y="63709"/>
                    <a:pt x="47347" y="62257"/>
                  </a:cubicBezTo>
                  <a:close/>
                  <a:moveTo>
                    <a:pt x="48099" y="67075"/>
                  </a:moveTo>
                  <a:cubicBezTo>
                    <a:pt x="48043" y="67191"/>
                    <a:pt x="47982" y="67362"/>
                    <a:pt x="47866" y="67539"/>
                  </a:cubicBezTo>
                  <a:cubicBezTo>
                    <a:pt x="48043" y="68291"/>
                    <a:pt x="48215" y="69103"/>
                    <a:pt x="48391" y="69860"/>
                  </a:cubicBezTo>
                  <a:cubicBezTo>
                    <a:pt x="48447" y="69744"/>
                    <a:pt x="48563" y="69683"/>
                    <a:pt x="48623" y="69567"/>
                  </a:cubicBezTo>
                  <a:cubicBezTo>
                    <a:pt x="48447" y="68755"/>
                    <a:pt x="48275" y="67887"/>
                    <a:pt x="48099" y="67075"/>
                  </a:cubicBezTo>
                  <a:close/>
                  <a:moveTo>
                    <a:pt x="48739" y="69976"/>
                  </a:moveTo>
                  <a:lnTo>
                    <a:pt x="48447" y="70264"/>
                  </a:lnTo>
                  <a:lnTo>
                    <a:pt x="48971" y="72004"/>
                  </a:lnTo>
                  <a:cubicBezTo>
                    <a:pt x="49027" y="71949"/>
                    <a:pt x="49143" y="71888"/>
                    <a:pt x="49259" y="71833"/>
                  </a:cubicBezTo>
                  <a:cubicBezTo>
                    <a:pt x="49087" y="71192"/>
                    <a:pt x="48911" y="70612"/>
                    <a:pt x="48739" y="69976"/>
                  </a:cubicBezTo>
                  <a:close/>
                  <a:moveTo>
                    <a:pt x="49319" y="72120"/>
                  </a:moveTo>
                  <a:cubicBezTo>
                    <a:pt x="49259" y="72236"/>
                    <a:pt x="49143" y="72297"/>
                    <a:pt x="49027" y="72352"/>
                  </a:cubicBezTo>
                  <a:cubicBezTo>
                    <a:pt x="49203" y="72817"/>
                    <a:pt x="49375" y="73281"/>
                    <a:pt x="49491" y="73745"/>
                  </a:cubicBezTo>
                  <a:cubicBezTo>
                    <a:pt x="49607" y="73689"/>
                    <a:pt x="49723" y="73689"/>
                    <a:pt x="49839" y="73629"/>
                  </a:cubicBezTo>
                  <a:cubicBezTo>
                    <a:pt x="49667" y="73165"/>
                    <a:pt x="49491" y="72645"/>
                    <a:pt x="49319" y="72120"/>
                  </a:cubicBezTo>
                  <a:close/>
                  <a:moveTo>
                    <a:pt x="49955" y="73921"/>
                  </a:moveTo>
                  <a:lnTo>
                    <a:pt x="49607" y="74093"/>
                  </a:lnTo>
                  <a:cubicBezTo>
                    <a:pt x="49784" y="74441"/>
                    <a:pt x="49900" y="74850"/>
                    <a:pt x="50071" y="75254"/>
                  </a:cubicBezTo>
                  <a:cubicBezTo>
                    <a:pt x="50187" y="75198"/>
                    <a:pt x="50303" y="75198"/>
                    <a:pt x="50419" y="75138"/>
                  </a:cubicBezTo>
                  <a:cubicBezTo>
                    <a:pt x="50364" y="75082"/>
                    <a:pt x="50364" y="74966"/>
                    <a:pt x="50303" y="74905"/>
                  </a:cubicBezTo>
                  <a:cubicBezTo>
                    <a:pt x="50187" y="74618"/>
                    <a:pt x="50071" y="74269"/>
                    <a:pt x="49955" y="73921"/>
                  </a:cubicBezTo>
                  <a:close/>
                  <a:moveTo>
                    <a:pt x="50535" y="75486"/>
                  </a:moveTo>
                  <a:cubicBezTo>
                    <a:pt x="50419" y="75486"/>
                    <a:pt x="50303" y="75546"/>
                    <a:pt x="50187" y="75546"/>
                  </a:cubicBezTo>
                  <a:cubicBezTo>
                    <a:pt x="50364" y="75894"/>
                    <a:pt x="50535" y="76182"/>
                    <a:pt x="50652" y="76530"/>
                  </a:cubicBezTo>
                  <a:cubicBezTo>
                    <a:pt x="50768" y="76530"/>
                    <a:pt x="50884" y="76474"/>
                    <a:pt x="51000" y="76474"/>
                  </a:cubicBezTo>
                  <a:cubicBezTo>
                    <a:pt x="50828" y="76126"/>
                    <a:pt x="50712" y="75834"/>
                    <a:pt x="50535" y="75486"/>
                  </a:cubicBezTo>
                  <a:close/>
                  <a:moveTo>
                    <a:pt x="51176" y="76762"/>
                  </a:moveTo>
                  <a:cubicBezTo>
                    <a:pt x="51060" y="76822"/>
                    <a:pt x="50944" y="76822"/>
                    <a:pt x="50828" y="76822"/>
                  </a:cubicBezTo>
                  <a:lnTo>
                    <a:pt x="51176" y="77519"/>
                  </a:lnTo>
                  <a:lnTo>
                    <a:pt x="51292" y="77635"/>
                  </a:lnTo>
                  <a:lnTo>
                    <a:pt x="51640" y="77635"/>
                  </a:lnTo>
                  <a:cubicBezTo>
                    <a:pt x="51464" y="77342"/>
                    <a:pt x="51348" y="77055"/>
                    <a:pt x="51176" y="76762"/>
                  </a:cubicBezTo>
                  <a:close/>
                  <a:moveTo>
                    <a:pt x="51464" y="77983"/>
                  </a:moveTo>
                  <a:cubicBezTo>
                    <a:pt x="51640" y="78215"/>
                    <a:pt x="51756" y="78447"/>
                    <a:pt x="51928" y="78679"/>
                  </a:cubicBezTo>
                  <a:lnTo>
                    <a:pt x="52337" y="78679"/>
                  </a:lnTo>
                  <a:cubicBezTo>
                    <a:pt x="52160" y="78447"/>
                    <a:pt x="51988" y="78215"/>
                    <a:pt x="51872" y="77983"/>
                  </a:cubicBezTo>
                  <a:close/>
                  <a:moveTo>
                    <a:pt x="52160" y="79027"/>
                  </a:moveTo>
                  <a:cubicBezTo>
                    <a:pt x="52337" y="79199"/>
                    <a:pt x="52453" y="79375"/>
                    <a:pt x="52624" y="79547"/>
                  </a:cubicBezTo>
                  <a:cubicBezTo>
                    <a:pt x="52801" y="79608"/>
                    <a:pt x="52972" y="79608"/>
                    <a:pt x="53088" y="79608"/>
                  </a:cubicBezTo>
                  <a:cubicBezTo>
                    <a:pt x="52917" y="79431"/>
                    <a:pt x="52740" y="79259"/>
                    <a:pt x="52624" y="79027"/>
                  </a:cubicBezTo>
                  <a:close/>
                  <a:moveTo>
                    <a:pt x="52917" y="79956"/>
                  </a:moveTo>
                  <a:cubicBezTo>
                    <a:pt x="53088" y="80072"/>
                    <a:pt x="53205" y="80188"/>
                    <a:pt x="53321" y="80304"/>
                  </a:cubicBezTo>
                  <a:cubicBezTo>
                    <a:pt x="53497" y="80360"/>
                    <a:pt x="53729" y="80420"/>
                    <a:pt x="53961" y="80476"/>
                  </a:cubicBezTo>
                  <a:cubicBezTo>
                    <a:pt x="53785" y="80304"/>
                    <a:pt x="53613" y="80188"/>
                    <a:pt x="53437" y="80011"/>
                  </a:cubicBezTo>
                  <a:cubicBezTo>
                    <a:pt x="53265" y="79956"/>
                    <a:pt x="53088" y="79956"/>
                    <a:pt x="52917" y="79956"/>
                  </a:cubicBezTo>
                  <a:close/>
                  <a:moveTo>
                    <a:pt x="53961" y="80824"/>
                  </a:moveTo>
                  <a:lnTo>
                    <a:pt x="53961" y="80824"/>
                  </a:lnTo>
                  <a:cubicBezTo>
                    <a:pt x="54249" y="80940"/>
                    <a:pt x="54541" y="81116"/>
                    <a:pt x="54890" y="81232"/>
                  </a:cubicBezTo>
                  <a:cubicBezTo>
                    <a:pt x="54773" y="81116"/>
                    <a:pt x="54597" y="81000"/>
                    <a:pt x="54481" y="80884"/>
                  </a:cubicBezTo>
                  <a:cubicBezTo>
                    <a:pt x="54309" y="80884"/>
                    <a:pt x="54133" y="80884"/>
                    <a:pt x="53961" y="80824"/>
                  </a:cubicBezTo>
                  <a:close/>
                  <a:moveTo>
                    <a:pt x="76762" y="53901"/>
                  </a:moveTo>
                  <a:cubicBezTo>
                    <a:pt x="75662" y="55758"/>
                    <a:pt x="74789" y="57675"/>
                    <a:pt x="74093" y="59648"/>
                  </a:cubicBezTo>
                  <a:cubicBezTo>
                    <a:pt x="73048" y="62433"/>
                    <a:pt x="72352" y="65274"/>
                    <a:pt x="71716" y="67943"/>
                  </a:cubicBezTo>
                  <a:cubicBezTo>
                    <a:pt x="71600" y="68291"/>
                    <a:pt x="71540" y="68639"/>
                    <a:pt x="71484" y="68987"/>
                  </a:cubicBezTo>
                  <a:cubicBezTo>
                    <a:pt x="71368" y="69335"/>
                    <a:pt x="71308" y="69628"/>
                    <a:pt x="71252" y="69976"/>
                  </a:cubicBezTo>
                  <a:cubicBezTo>
                    <a:pt x="70904" y="71252"/>
                    <a:pt x="70611" y="72529"/>
                    <a:pt x="70263" y="73689"/>
                  </a:cubicBezTo>
                  <a:cubicBezTo>
                    <a:pt x="70207" y="73977"/>
                    <a:pt x="70091" y="74209"/>
                    <a:pt x="70031" y="74441"/>
                  </a:cubicBezTo>
                  <a:cubicBezTo>
                    <a:pt x="69743" y="75370"/>
                    <a:pt x="69451" y="76242"/>
                    <a:pt x="69103" y="77055"/>
                  </a:cubicBezTo>
                  <a:cubicBezTo>
                    <a:pt x="68987" y="77226"/>
                    <a:pt x="68931" y="77403"/>
                    <a:pt x="68871" y="77519"/>
                  </a:cubicBezTo>
                  <a:cubicBezTo>
                    <a:pt x="68699" y="77867"/>
                    <a:pt x="68523" y="78155"/>
                    <a:pt x="68351" y="78447"/>
                  </a:cubicBezTo>
                  <a:cubicBezTo>
                    <a:pt x="68235" y="78735"/>
                    <a:pt x="68058" y="78967"/>
                    <a:pt x="67887" y="79259"/>
                  </a:cubicBezTo>
                  <a:cubicBezTo>
                    <a:pt x="67826" y="79375"/>
                    <a:pt x="67710" y="79492"/>
                    <a:pt x="67654" y="79608"/>
                  </a:cubicBezTo>
                  <a:cubicBezTo>
                    <a:pt x="67362" y="80011"/>
                    <a:pt x="67014" y="80360"/>
                    <a:pt x="66666" y="80708"/>
                  </a:cubicBezTo>
                  <a:lnTo>
                    <a:pt x="66434" y="80940"/>
                  </a:lnTo>
                  <a:cubicBezTo>
                    <a:pt x="66146" y="81232"/>
                    <a:pt x="65798" y="81464"/>
                    <a:pt x="65450" y="81636"/>
                  </a:cubicBezTo>
                  <a:lnTo>
                    <a:pt x="65450" y="81696"/>
                  </a:lnTo>
                  <a:cubicBezTo>
                    <a:pt x="65334" y="81752"/>
                    <a:pt x="65218" y="81752"/>
                    <a:pt x="65157" y="81812"/>
                  </a:cubicBezTo>
                  <a:cubicBezTo>
                    <a:pt x="64869" y="81984"/>
                    <a:pt x="64521" y="82161"/>
                    <a:pt x="64173" y="82277"/>
                  </a:cubicBezTo>
                  <a:cubicBezTo>
                    <a:pt x="64057" y="82332"/>
                    <a:pt x="63941" y="82332"/>
                    <a:pt x="63881" y="82393"/>
                  </a:cubicBezTo>
                  <a:cubicBezTo>
                    <a:pt x="63533" y="82509"/>
                    <a:pt x="63184" y="82564"/>
                    <a:pt x="62836" y="82625"/>
                  </a:cubicBezTo>
                  <a:cubicBezTo>
                    <a:pt x="62720" y="82680"/>
                    <a:pt x="62604" y="82680"/>
                    <a:pt x="62488" y="82680"/>
                  </a:cubicBezTo>
                  <a:cubicBezTo>
                    <a:pt x="62200" y="82741"/>
                    <a:pt x="61908" y="82796"/>
                    <a:pt x="61560" y="82796"/>
                  </a:cubicBezTo>
                  <a:lnTo>
                    <a:pt x="59879" y="82796"/>
                  </a:lnTo>
                  <a:cubicBezTo>
                    <a:pt x="59647" y="82796"/>
                    <a:pt x="59355" y="82741"/>
                    <a:pt x="59123" y="82741"/>
                  </a:cubicBezTo>
                  <a:cubicBezTo>
                    <a:pt x="58951" y="82680"/>
                    <a:pt x="58775" y="82680"/>
                    <a:pt x="58603" y="82625"/>
                  </a:cubicBezTo>
                  <a:cubicBezTo>
                    <a:pt x="58371" y="82625"/>
                    <a:pt x="58194" y="82564"/>
                    <a:pt x="57962" y="82509"/>
                  </a:cubicBezTo>
                  <a:cubicBezTo>
                    <a:pt x="57730" y="82509"/>
                    <a:pt x="57498" y="82448"/>
                    <a:pt x="57266" y="82332"/>
                  </a:cubicBezTo>
                  <a:cubicBezTo>
                    <a:pt x="57150" y="82332"/>
                    <a:pt x="57034" y="82277"/>
                    <a:pt x="56862" y="82216"/>
                  </a:cubicBezTo>
                  <a:lnTo>
                    <a:pt x="55990" y="81868"/>
                  </a:lnTo>
                  <a:cubicBezTo>
                    <a:pt x="55586" y="81752"/>
                    <a:pt x="55122" y="81636"/>
                    <a:pt x="54713" y="81520"/>
                  </a:cubicBezTo>
                  <a:lnTo>
                    <a:pt x="54713" y="81520"/>
                  </a:lnTo>
                  <a:cubicBezTo>
                    <a:pt x="55354" y="81928"/>
                    <a:pt x="55990" y="82277"/>
                    <a:pt x="56746" y="82509"/>
                  </a:cubicBezTo>
                  <a:cubicBezTo>
                    <a:pt x="57150" y="82680"/>
                    <a:pt x="57559" y="82796"/>
                    <a:pt x="58023" y="82857"/>
                  </a:cubicBezTo>
                  <a:cubicBezTo>
                    <a:pt x="58194" y="82913"/>
                    <a:pt x="58371" y="82913"/>
                    <a:pt x="58487" y="82973"/>
                  </a:cubicBezTo>
                  <a:lnTo>
                    <a:pt x="58543" y="82973"/>
                  </a:lnTo>
                  <a:cubicBezTo>
                    <a:pt x="58659" y="82973"/>
                    <a:pt x="58835" y="83029"/>
                    <a:pt x="58951" y="83029"/>
                  </a:cubicBezTo>
                  <a:cubicBezTo>
                    <a:pt x="59123" y="83029"/>
                    <a:pt x="59299" y="83089"/>
                    <a:pt x="59471" y="83089"/>
                  </a:cubicBezTo>
                  <a:cubicBezTo>
                    <a:pt x="59703" y="83089"/>
                    <a:pt x="59935" y="83145"/>
                    <a:pt x="60167" y="83145"/>
                  </a:cubicBezTo>
                  <a:lnTo>
                    <a:pt x="61792" y="83145"/>
                  </a:lnTo>
                  <a:cubicBezTo>
                    <a:pt x="62084" y="83089"/>
                    <a:pt x="62372" y="83089"/>
                    <a:pt x="62665" y="83029"/>
                  </a:cubicBezTo>
                  <a:cubicBezTo>
                    <a:pt x="62781" y="82973"/>
                    <a:pt x="62897" y="82973"/>
                    <a:pt x="63013" y="82973"/>
                  </a:cubicBezTo>
                  <a:cubicBezTo>
                    <a:pt x="63361" y="82857"/>
                    <a:pt x="63709" y="82796"/>
                    <a:pt x="63997" y="82680"/>
                  </a:cubicBezTo>
                  <a:cubicBezTo>
                    <a:pt x="64113" y="82680"/>
                    <a:pt x="64229" y="82625"/>
                    <a:pt x="64289" y="82564"/>
                  </a:cubicBezTo>
                  <a:cubicBezTo>
                    <a:pt x="64637" y="82448"/>
                    <a:pt x="64925" y="82332"/>
                    <a:pt x="65218" y="82161"/>
                  </a:cubicBezTo>
                  <a:lnTo>
                    <a:pt x="65273" y="82161"/>
                  </a:lnTo>
                  <a:cubicBezTo>
                    <a:pt x="65389" y="82100"/>
                    <a:pt x="65450" y="82044"/>
                    <a:pt x="65566" y="81984"/>
                  </a:cubicBezTo>
                  <a:cubicBezTo>
                    <a:pt x="65914" y="81752"/>
                    <a:pt x="66202" y="81520"/>
                    <a:pt x="66550" y="81288"/>
                  </a:cubicBezTo>
                  <a:lnTo>
                    <a:pt x="66782" y="81056"/>
                  </a:lnTo>
                  <a:cubicBezTo>
                    <a:pt x="67130" y="80708"/>
                    <a:pt x="67478" y="80360"/>
                    <a:pt x="67771" y="80011"/>
                  </a:cubicBezTo>
                  <a:cubicBezTo>
                    <a:pt x="67771" y="79956"/>
                    <a:pt x="67771" y="79956"/>
                    <a:pt x="67826" y="79895"/>
                  </a:cubicBezTo>
                  <a:cubicBezTo>
                    <a:pt x="67887" y="79840"/>
                    <a:pt x="67942" y="79724"/>
                    <a:pt x="68003" y="79663"/>
                  </a:cubicBezTo>
                  <a:cubicBezTo>
                    <a:pt x="68351" y="79143"/>
                    <a:pt x="68699" y="78619"/>
                    <a:pt x="68987" y="78039"/>
                  </a:cubicBezTo>
                  <a:cubicBezTo>
                    <a:pt x="69047" y="77923"/>
                    <a:pt x="69103" y="77751"/>
                    <a:pt x="69219" y="77574"/>
                  </a:cubicBezTo>
                  <a:cubicBezTo>
                    <a:pt x="69567" y="76822"/>
                    <a:pt x="69859" y="76010"/>
                    <a:pt x="70147" y="75138"/>
                  </a:cubicBezTo>
                  <a:cubicBezTo>
                    <a:pt x="70207" y="74905"/>
                    <a:pt x="70324" y="74673"/>
                    <a:pt x="70379" y="74441"/>
                  </a:cubicBezTo>
                  <a:cubicBezTo>
                    <a:pt x="70440" y="74209"/>
                    <a:pt x="70556" y="73921"/>
                    <a:pt x="70611" y="73689"/>
                  </a:cubicBezTo>
                  <a:lnTo>
                    <a:pt x="71308" y="70904"/>
                  </a:lnTo>
                  <a:cubicBezTo>
                    <a:pt x="71424" y="70612"/>
                    <a:pt x="71484" y="70264"/>
                    <a:pt x="71540" y="69976"/>
                  </a:cubicBezTo>
                  <a:cubicBezTo>
                    <a:pt x="72236" y="67246"/>
                    <a:pt x="72877" y="64290"/>
                    <a:pt x="73805" y="61389"/>
                  </a:cubicBezTo>
                  <a:cubicBezTo>
                    <a:pt x="74617" y="58891"/>
                    <a:pt x="75662" y="56399"/>
                    <a:pt x="77054" y="54133"/>
                  </a:cubicBezTo>
                  <a:cubicBezTo>
                    <a:pt x="76938" y="54017"/>
                    <a:pt x="76878" y="53962"/>
                    <a:pt x="76762" y="53901"/>
                  </a:cubicBezTo>
                  <a:close/>
                  <a:moveTo>
                    <a:pt x="256692" y="38119"/>
                  </a:moveTo>
                  <a:cubicBezTo>
                    <a:pt x="252686" y="38119"/>
                    <a:pt x="248685" y="38992"/>
                    <a:pt x="245320" y="41429"/>
                  </a:cubicBezTo>
                  <a:cubicBezTo>
                    <a:pt x="239341" y="45722"/>
                    <a:pt x="235280" y="52625"/>
                    <a:pt x="232207" y="60516"/>
                  </a:cubicBezTo>
                  <a:cubicBezTo>
                    <a:pt x="229245" y="68235"/>
                    <a:pt x="227273" y="76939"/>
                    <a:pt x="225532" y="85117"/>
                  </a:cubicBezTo>
                  <a:cubicBezTo>
                    <a:pt x="225648" y="85233"/>
                    <a:pt x="225708" y="85410"/>
                    <a:pt x="225824" y="85526"/>
                  </a:cubicBezTo>
                  <a:cubicBezTo>
                    <a:pt x="227156" y="79143"/>
                    <a:pt x="228609" y="72468"/>
                    <a:pt x="230582" y="66202"/>
                  </a:cubicBezTo>
                  <a:cubicBezTo>
                    <a:pt x="232207" y="61156"/>
                    <a:pt x="234119" y="56338"/>
                    <a:pt x="236556" y="52105"/>
                  </a:cubicBezTo>
                  <a:cubicBezTo>
                    <a:pt x="238937" y="47927"/>
                    <a:pt x="241894" y="44330"/>
                    <a:pt x="245552" y="41661"/>
                  </a:cubicBezTo>
                  <a:cubicBezTo>
                    <a:pt x="248801" y="39280"/>
                    <a:pt x="252747" y="38412"/>
                    <a:pt x="256692" y="38412"/>
                  </a:cubicBezTo>
                  <a:cubicBezTo>
                    <a:pt x="261622" y="38412"/>
                    <a:pt x="266672" y="39804"/>
                    <a:pt x="270673" y="41368"/>
                  </a:cubicBezTo>
                  <a:cubicBezTo>
                    <a:pt x="272591" y="42125"/>
                    <a:pt x="274271" y="42877"/>
                    <a:pt x="275547" y="43573"/>
                  </a:cubicBezTo>
                  <a:cubicBezTo>
                    <a:pt x="276420" y="43921"/>
                    <a:pt x="277116" y="44214"/>
                    <a:pt x="277636" y="44446"/>
                  </a:cubicBezTo>
                  <a:lnTo>
                    <a:pt x="278449" y="44850"/>
                  </a:lnTo>
                  <a:lnTo>
                    <a:pt x="278393" y="45026"/>
                  </a:lnTo>
                  <a:lnTo>
                    <a:pt x="278509" y="44850"/>
                  </a:lnTo>
                  <a:cubicBezTo>
                    <a:pt x="278332" y="44734"/>
                    <a:pt x="277984" y="44502"/>
                    <a:pt x="277520" y="44214"/>
                  </a:cubicBezTo>
                  <a:cubicBezTo>
                    <a:pt x="276940" y="43866"/>
                    <a:pt x="276128" y="43457"/>
                    <a:pt x="275144" y="42937"/>
                  </a:cubicBezTo>
                  <a:cubicBezTo>
                    <a:pt x="273575" y="42181"/>
                    <a:pt x="271546" y="41252"/>
                    <a:pt x="269225" y="40500"/>
                  </a:cubicBezTo>
                  <a:cubicBezTo>
                    <a:pt x="265512" y="39164"/>
                    <a:pt x="261042" y="38119"/>
                    <a:pt x="256692" y="38119"/>
                  </a:cubicBezTo>
                  <a:close/>
                  <a:moveTo>
                    <a:pt x="225476" y="85582"/>
                  </a:moveTo>
                  <a:cubicBezTo>
                    <a:pt x="225300" y="86394"/>
                    <a:pt x="225128" y="87206"/>
                    <a:pt x="224952" y="87963"/>
                  </a:cubicBezTo>
                  <a:cubicBezTo>
                    <a:pt x="225068" y="88079"/>
                    <a:pt x="225128" y="88195"/>
                    <a:pt x="225244" y="88311"/>
                  </a:cubicBezTo>
                  <a:cubicBezTo>
                    <a:pt x="225360" y="87554"/>
                    <a:pt x="225532" y="86742"/>
                    <a:pt x="225708" y="85930"/>
                  </a:cubicBezTo>
                  <a:cubicBezTo>
                    <a:pt x="225648" y="85814"/>
                    <a:pt x="225532" y="85698"/>
                    <a:pt x="225476" y="85582"/>
                  </a:cubicBezTo>
                  <a:close/>
                  <a:moveTo>
                    <a:pt x="224836" y="88427"/>
                  </a:moveTo>
                  <a:cubicBezTo>
                    <a:pt x="224720" y="89179"/>
                    <a:pt x="224548" y="89991"/>
                    <a:pt x="224371" y="90748"/>
                  </a:cubicBezTo>
                  <a:cubicBezTo>
                    <a:pt x="224487" y="90864"/>
                    <a:pt x="224548" y="90980"/>
                    <a:pt x="224664" y="91096"/>
                  </a:cubicBezTo>
                  <a:cubicBezTo>
                    <a:pt x="224780" y="90339"/>
                    <a:pt x="224952" y="89527"/>
                    <a:pt x="225128" y="88775"/>
                  </a:cubicBezTo>
                  <a:cubicBezTo>
                    <a:pt x="225012" y="88659"/>
                    <a:pt x="224952" y="88543"/>
                    <a:pt x="224836" y="88427"/>
                  </a:cubicBezTo>
                  <a:close/>
                  <a:moveTo>
                    <a:pt x="224316" y="91152"/>
                  </a:moveTo>
                  <a:cubicBezTo>
                    <a:pt x="224139" y="91908"/>
                    <a:pt x="223968" y="92605"/>
                    <a:pt x="223851" y="93357"/>
                  </a:cubicBezTo>
                  <a:cubicBezTo>
                    <a:pt x="223907" y="93473"/>
                    <a:pt x="224023" y="93589"/>
                    <a:pt x="224084" y="93649"/>
                  </a:cubicBezTo>
                  <a:cubicBezTo>
                    <a:pt x="224255" y="92953"/>
                    <a:pt x="224432" y="92256"/>
                    <a:pt x="224548" y="91500"/>
                  </a:cubicBezTo>
                  <a:cubicBezTo>
                    <a:pt x="224487" y="91384"/>
                    <a:pt x="224371" y="91268"/>
                    <a:pt x="224316" y="91152"/>
                  </a:cubicBezTo>
                  <a:close/>
                  <a:moveTo>
                    <a:pt x="223735" y="93765"/>
                  </a:moveTo>
                  <a:cubicBezTo>
                    <a:pt x="223559" y="94461"/>
                    <a:pt x="223443" y="95158"/>
                    <a:pt x="223271" y="95854"/>
                  </a:cubicBezTo>
                  <a:lnTo>
                    <a:pt x="223559" y="96142"/>
                  </a:lnTo>
                  <a:cubicBezTo>
                    <a:pt x="223735" y="95445"/>
                    <a:pt x="223851" y="94749"/>
                    <a:pt x="224023" y="94053"/>
                  </a:cubicBezTo>
                  <a:cubicBezTo>
                    <a:pt x="223907" y="93997"/>
                    <a:pt x="223851" y="93881"/>
                    <a:pt x="223735" y="93765"/>
                  </a:cubicBezTo>
                  <a:close/>
                  <a:moveTo>
                    <a:pt x="223211" y="96258"/>
                  </a:moveTo>
                  <a:cubicBezTo>
                    <a:pt x="223095" y="96666"/>
                    <a:pt x="222979" y="97130"/>
                    <a:pt x="222863" y="97534"/>
                  </a:cubicBezTo>
                  <a:cubicBezTo>
                    <a:pt x="222863" y="97766"/>
                    <a:pt x="222807" y="97998"/>
                    <a:pt x="222747" y="98230"/>
                  </a:cubicBezTo>
                  <a:cubicBezTo>
                    <a:pt x="222807" y="98346"/>
                    <a:pt x="222923" y="98407"/>
                    <a:pt x="223039" y="98523"/>
                  </a:cubicBezTo>
                  <a:cubicBezTo>
                    <a:pt x="223155" y="97943"/>
                    <a:pt x="223271" y="97362"/>
                    <a:pt x="223443" y="96782"/>
                  </a:cubicBezTo>
                  <a:lnTo>
                    <a:pt x="223443" y="96550"/>
                  </a:lnTo>
                  <a:cubicBezTo>
                    <a:pt x="223387" y="96434"/>
                    <a:pt x="223271" y="96374"/>
                    <a:pt x="223211" y="96258"/>
                  </a:cubicBezTo>
                  <a:close/>
                  <a:moveTo>
                    <a:pt x="222631" y="98639"/>
                  </a:moveTo>
                  <a:cubicBezTo>
                    <a:pt x="222515" y="99275"/>
                    <a:pt x="222343" y="99855"/>
                    <a:pt x="222167" y="100496"/>
                  </a:cubicBezTo>
                  <a:cubicBezTo>
                    <a:pt x="222283" y="100551"/>
                    <a:pt x="222343" y="100667"/>
                    <a:pt x="222459" y="100728"/>
                  </a:cubicBezTo>
                  <a:cubicBezTo>
                    <a:pt x="222631" y="100148"/>
                    <a:pt x="222747" y="99507"/>
                    <a:pt x="222923" y="98871"/>
                  </a:cubicBezTo>
                  <a:cubicBezTo>
                    <a:pt x="222807" y="98811"/>
                    <a:pt x="222747" y="98695"/>
                    <a:pt x="222631" y="98639"/>
                  </a:cubicBezTo>
                  <a:close/>
                  <a:moveTo>
                    <a:pt x="222111" y="100844"/>
                  </a:moveTo>
                  <a:cubicBezTo>
                    <a:pt x="221934" y="101424"/>
                    <a:pt x="221763" y="102004"/>
                    <a:pt x="221647" y="102584"/>
                  </a:cubicBezTo>
                  <a:cubicBezTo>
                    <a:pt x="221702" y="102700"/>
                    <a:pt x="221818" y="102756"/>
                    <a:pt x="221934" y="102817"/>
                  </a:cubicBezTo>
                  <a:cubicBezTo>
                    <a:pt x="222050" y="102236"/>
                    <a:pt x="222227" y="101656"/>
                    <a:pt x="222399" y="101076"/>
                  </a:cubicBezTo>
                  <a:cubicBezTo>
                    <a:pt x="222283" y="101016"/>
                    <a:pt x="222167" y="100960"/>
                    <a:pt x="222111" y="100844"/>
                  </a:cubicBezTo>
                  <a:close/>
                  <a:moveTo>
                    <a:pt x="221531" y="102933"/>
                  </a:moveTo>
                  <a:cubicBezTo>
                    <a:pt x="221354" y="103513"/>
                    <a:pt x="221238" y="104033"/>
                    <a:pt x="221066" y="104613"/>
                  </a:cubicBezTo>
                  <a:cubicBezTo>
                    <a:pt x="221122" y="104673"/>
                    <a:pt x="221238" y="104729"/>
                    <a:pt x="221354" y="104789"/>
                  </a:cubicBezTo>
                  <a:cubicBezTo>
                    <a:pt x="221531" y="104265"/>
                    <a:pt x="221647" y="103745"/>
                    <a:pt x="221818" y="103165"/>
                  </a:cubicBezTo>
                  <a:cubicBezTo>
                    <a:pt x="221702" y="103104"/>
                    <a:pt x="221647" y="103049"/>
                    <a:pt x="221531" y="102933"/>
                  </a:cubicBezTo>
                  <a:close/>
                  <a:moveTo>
                    <a:pt x="220950" y="104905"/>
                  </a:moveTo>
                  <a:cubicBezTo>
                    <a:pt x="220774" y="105425"/>
                    <a:pt x="220658" y="105950"/>
                    <a:pt x="220486" y="106414"/>
                  </a:cubicBezTo>
                  <a:cubicBezTo>
                    <a:pt x="220542" y="106470"/>
                    <a:pt x="220658" y="106530"/>
                    <a:pt x="220774" y="106586"/>
                  </a:cubicBezTo>
                  <a:cubicBezTo>
                    <a:pt x="220950" y="106121"/>
                    <a:pt x="221066" y="105602"/>
                    <a:pt x="221238" y="105137"/>
                  </a:cubicBezTo>
                  <a:cubicBezTo>
                    <a:pt x="221122" y="105021"/>
                    <a:pt x="221066" y="104961"/>
                    <a:pt x="220950" y="104905"/>
                  </a:cubicBezTo>
                  <a:close/>
                  <a:moveTo>
                    <a:pt x="220370" y="106762"/>
                  </a:moveTo>
                  <a:lnTo>
                    <a:pt x="219846" y="108155"/>
                  </a:lnTo>
                  <a:cubicBezTo>
                    <a:pt x="219962" y="108210"/>
                    <a:pt x="220022" y="108271"/>
                    <a:pt x="220138" y="108271"/>
                  </a:cubicBezTo>
                  <a:cubicBezTo>
                    <a:pt x="220310" y="107862"/>
                    <a:pt x="220486" y="107398"/>
                    <a:pt x="220658" y="106934"/>
                  </a:cubicBezTo>
                  <a:cubicBezTo>
                    <a:pt x="220542" y="106878"/>
                    <a:pt x="220426" y="106818"/>
                    <a:pt x="220370" y="106762"/>
                  </a:cubicBezTo>
                  <a:close/>
                  <a:moveTo>
                    <a:pt x="219730" y="108442"/>
                  </a:moveTo>
                  <a:cubicBezTo>
                    <a:pt x="219558" y="108907"/>
                    <a:pt x="219381" y="109315"/>
                    <a:pt x="219210" y="109719"/>
                  </a:cubicBezTo>
                  <a:cubicBezTo>
                    <a:pt x="219326" y="109779"/>
                    <a:pt x="219381" y="109779"/>
                    <a:pt x="219497" y="109835"/>
                  </a:cubicBezTo>
                  <a:lnTo>
                    <a:pt x="220022" y="108619"/>
                  </a:lnTo>
                  <a:cubicBezTo>
                    <a:pt x="219906" y="108558"/>
                    <a:pt x="219846" y="108503"/>
                    <a:pt x="219730" y="108442"/>
                  </a:cubicBezTo>
                  <a:close/>
                  <a:moveTo>
                    <a:pt x="219033" y="110011"/>
                  </a:moveTo>
                  <a:cubicBezTo>
                    <a:pt x="218862" y="110415"/>
                    <a:pt x="218685" y="110763"/>
                    <a:pt x="218513" y="111111"/>
                  </a:cubicBezTo>
                  <a:cubicBezTo>
                    <a:pt x="218629" y="111172"/>
                    <a:pt x="218746" y="111172"/>
                    <a:pt x="218862" y="111227"/>
                  </a:cubicBezTo>
                  <a:cubicBezTo>
                    <a:pt x="219033" y="110879"/>
                    <a:pt x="219210" y="110531"/>
                    <a:pt x="219381" y="110127"/>
                  </a:cubicBezTo>
                  <a:cubicBezTo>
                    <a:pt x="219265" y="110127"/>
                    <a:pt x="219149" y="110067"/>
                    <a:pt x="219033" y="110011"/>
                  </a:cubicBezTo>
                  <a:close/>
                  <a:moveTo>
                    <a:pt x="218337" y="111460"/>
                  </a:moveTo>
                  <a:cubicBezTo>
                    <a:pt x="218165" y="111752"/>
                    <a:pt x="217989" y="112100"/>
                    <a:pt x="217817" y="112388"/>
                  </a:cubicBezTo>
                  <a:cubicBezTo>
                    <a:pt x="217933" y="112388"/>
                    <a:pt x="218049" y="112448"/>
                    <a:pt x="218165" y="112448"/>
                  </a:cubicBezTo>
                  <a:cubicBezTo>
                    <a:pt x="218281" y="112272"/>
                    <a:pt x="218397" y="112100"/>
                    <a:pt x="218453" y="111924"/>
                  </a:cubicBezTo>
                  <a:cubicBezTo>
                    <a:pt x="218569" y="111808"/>
                    <a:pt x="218629" y="111636"/>
                    <a:pt x="218685" y="111520"/>
                  </a:cubicBezTo>
                  <a:cubicBezTo>
                    <a:pt x="218569" y="111520"/>
                    <a:pt x="218453" y="111460"/>
                    <a:pt x="218337" y="111460"/>
                  </a:cubicBezTo>
                  <a:close/>
                  <a:moveTo>
                    <a:pt x="217641" y="112736"/>
                  </a:moveTo>
                  <a:cubicBezTo>
                    <a:pt x="217409" y="112968"/>
                    <a:pt x="217237" y="113261"/>
                    <a:pt x="217061" y="113493"/>
                  </a:cubicBezTo>
                  <a:lnTo>
                    <a:pt x="217525" y="113493"/>
                  </a:lnTo>
                  <a:cubicBezTo>
                    <a:pt x="217641" y="113261"/>
                    <a:pt x="217817" y="113028"/>
                    <a:pt x="217989" y="112736"/>
                  </a:cubicBezTo>
                  <a:close/>
                  <a:moveTo>
                    <a:pt x="216828" y="113841"/>
                  </a:moveTo>
                  <a:cubicBezTo>
                    <a:pt x="216657" y="114073"/>
                    <a:pt x="216480" y="114245"/>
                    <a:pt x="216309" y="114421"/>
                  </a:cubicBezTo>
                  <a:cubicBezTo>
                    <a:pt x="216480" y="114421"/>
                    <a:pt x="216712" y="114361"/>
                    <a:pt x="216889" y="114305"/>
                  </a:cubicBezTo>
                  <a:cubicBezTo>
                    <a:pt x="217005" y="114129"/>
                    <a:pt x="217121" y="113957"/>
                    <a:pt x="217237" y="113841"/>
                  </a:cubicBezTo>
                  <a:close/>
                  <a:moveTo>
                    <a:pt x="216364" y="114769"/>
                  </a:moveTo>
                  <a:lnTo>
                    <a:pt x="216364" y="114769"/>
                  </a:lnTo>
                  <a:cubicBezTo>
                    <a:pt x="216193" y="114825"/>
                    <a:pt x="216076" y="114825"/>
                    <a:pt x="215900" y="114825"/>
                  </a:cubicBezTo>
                  <a:lnTo>
                    <a:pt x="215496" y="115233"/>
                  </a:lnTo>
                  <a:cubicBezTo>
                    <a:pt x="215784" y="115117"/>
                    <a:pt x="216076" y="114941"/>
                    <a:pt x="216364" y="114769"/>
                  </a:cubicBezTo>
                  <a:close/>
                  <a:moveTo>
                    <a:pt x="167337" y="39688"/>
                  </a:moveTo>
                  <a:cubicBezTo>
                    <a:pt x="166989" y="39688"/>
                    <a:pt x="166697" y="39744"/>
                    <a:pt x="166349" y="39920"/>
                  </a:cubicBezTo>
                  <a:cubicBezTo>
                    <a:pt x="165768" y="40152"/>
                    <a:pt x="165304" y="40672"/>
                    <a:pt x="164784" y="41313"/>
                  </a:cubicBezTo>
                  <a:cubicBezTo>
                    <a:pt x="164144" y="42297"/>
                    <a:pt x="163564" y="43518"/>
                    <a:pt x="162983" y="44910"/>
                  </a:cubicBezTo>
                  <a:cubicBezTo>
                    <a:pt x="162867" y="45142"/>
                    <a:pt x="162812" y="45374"/>
                    <a:pt x="162696" y="45606"/>
                  </a:cubicBezTo>
                  <a:cubicBezTo>
                    <a:pt x="162696" y="45662"/>
                    <a:pt x="162635" y="45778"/>
                    <a:pt x="162635" y="45838"/>
                  </a:cubicBezTo>
                  <a:cubicBezTo>
                    <a:pt x="161999" y="47695"/>
                    <a:pt x="161359" y="49724"/>
                    <a:pt x="160662" y="51580"/>
                  </a:cubicBezTo>
                  <a:cubicBezTo>
                    <a:pt x="160546" y="51929"/>
                    <a:pt x="160430" y="52221"/>
                    <a:pt x="160314" y="52569"/>
                  </a:cubicBezTo>
                  <a:cubicBezTo>
                    <a:pt x="160430" y="52337"/>
                    <a:pt x="160546" y="52105"/>
                    <a:pt x="160662" y="51812"/>
                  </a:cubicBezTo>
                  <a:cubicBezTo>
                    <a:pt x="160723" y="51641"/>
                    <a:pt x="160779" y="51464"/>
                    <a:pt x="160895" y="51293"/>
                  </a:cubicBezTo>
                  <a:cubicBezTo>
                    <a:pt x="161475" y="49900"/>
                    <a:pt x="161999" y="48447"/>
                    <a:pt x="162519" y="47055"/>
                  </a:cubicBezTo>
                  <a:cubicBezTo>
                    <a:pt x="162519" y="46999"/>
                    <a:pt x="162519" y="46939"/>
                    <a:pt x="162580" y="46939"/>
                  </a:cubicBezTo>
                  <a:cubicBezTo>
                    <a:pt x="162635" y="46707"/>
                    <a:pt x="162696" y="46474"/>
                    <a:pt x="162812" y="46303"/>
                  </a:cubicBezTo>
                  <a:cubicBezTo>
                    <a:pt x="162867" y="46071"/>
                    <a:pt x="162928" y="45894"/>
                    <a:pt x="163044" y="45662"/>
                  </a:cubicBezTo>
                  <a:cubicBezTo>
                    <a:pt x="163332" y="44966"/>
                    <a:pt x="163624" y="44270"/>
                    <a:pt x="163912" y="43634"/>
                  </a:cubicBezTo>
                  <a:cubicBezTo>
                    <a:pt x="164376" y="42529"/>
                    <a:pt x="164956" y="41661"/>
                    <a:pt x="165481" y="41020"/>
                  </a:cubicBezTo>
                  <a:cubicBezTo>
                    <a:pt x="165768" y="40672"/>
                    <a:pt x="166061" y="40440"/>
                    <a:pt x="166409" y="40268"/>
                  </a:cubicBezTo>
                  <a:cubicBezTo>
                    <a:pt x="166697" y="40092"/>
                    <a:pt x="166989" y="40036"/>
                    <a:pt x="167337" y="40036"/>
                  </a:cubicBezTo>
                  <a:cubicBezTo>
                    <a:pt x="167741" y="40036"/>
                    <a:pt x="168205" y="40152"/>
                    <a:pt x="168730" y="40440"/>
                  </a:cubicBezTo>
                  <a:cubicBezTo>
                    <a:pt x="169194" y="40788"/>
                    <a:pt x="169774" y="41252"/>
                    <a:pt x="170355" y="41949"/>
                  </a:cubicBezTo>
                  <a:cubicBezTo>
                    <a:pt x="173311" y="45258"/>
                    <a:pt x="175864" y="51061"/>
                    <a:pt x="178362" y="58023"/>
                  </a:cubicBezTo>
                  <a:cubicBezTo>
                    <a:pt x="182131" y="68467"/>
                    <a:pt x="185728" y="81464"/>
                    <a:pt x="190254" y="92660"/>
                  </a:cubicBezTo>
                  <a:cubicBezTo>
                    <a:pt x="192519" y="98230"/>
                    <a:pt x="195072" y="103397"/>
                    <a:pt x="197973" y="107514"/>
                  </a:cubicBezTo>
                  <a:cubicBezTo>
                    <a:pt x="198609" y="108442"/>
                    <a:pt x="199306" y="109371"/>
                    <a:pt x="200062" y="110243"/>
                  </a:cubicBezTo>
                  <a:cubicBezTo>
                    <a:pt x="200118" y="110359"/>
                    <a:pt x="200234" y="110475"/>
                    <a:pt x="200350" y="110531"/>
                  </a:cubicBezTo>
                  <a:cubicBezTo>
                    <a:pt x="200698" y="110940"/>
                    <a:pt x="201046" y="111344"/>
                    <a:pt x="201394" y="111692"/>
                  </a:cubicBezTo>
                  <a:lnTo>
                    <a:pt x="201687" y="111984"/>
                  </a:lnTo>
                  <a:cubicBezTo>
                    <a:pt x="201975" y="112272"/>
                    <a:pt x="202323" y="112620"/>
                    <a:pt x="202671" y="112912"/>
                  </a:cubicBezTo>
                  <a:lnTo>
                    <a:pt x="202963" y="113200"/>
                  </a:lnTo>
                  <a:cubicBezTo>
                    <a:pt x="203251" y="113432"/>
                    <a:pt x="203599" y="113725"/>
                    <a:pt x="203947" y="113957"/>
                  </a:cubicBezTo>
                  <a:cubicBezTo>
                    <a:pt x="204008" y="114013"/>
                    <a:pt x="204124" y="114129"/>
                    <a:pt x="204240" y="114189"/>
                  </a:cubicBezTo>
                  <a:cubicBezTo>
                    <a:pt x="204528" y="114421"/>
                    <a:pt x="204820" y="114653"/>
                    <a:pt x="205168" y="114825"/>
                  </a:cubicBezTo>
                  <a:cubicBezTo>
                    <a:pt x="205224" y="114885"/>
                    <a:pt x="205340" y="114941"/>
                    <a:pt x="205456" y="115001"/>
                  </a:cubicBezTo>
                  <a:cubicBezTo>
                    <a:pt x="205748" y="115173"/>
                    <a:pt x="206036" y="115405"/>
                    <a:pt x="206329" y="115521"/>
                  </a:cubicBezTo>
                  <a:cubicBezTo>
                    <a:pt x="206445" y="115581"/>
                    <a:pt x="206561" y="115637"/>
                    <a:pt x="206616" y="115698"/>
                  </a:cubicBezTo>
                  <a:cubicBezTo>
                    <a:pt x="206909" y="115869"/>
                    <a:pt x="207197" y="115985"/>
                    <a:pt x="207489" y="116101"/>
                  </a:cubicBezTo>
                  <a:cubicBezTo>
                    <a:pt x="207605" y="116162"/>
                    <a:pt x="207661" y="116217"/>
                    <a:pt x="207777" y="116217"/>
                  </a:cubicBezTo>
                  <a:cubicBezTo>
                    <a:pt x="207837" y="116278"/>
                    <a:pt x="207893" y="116278"/>
                    <a:pt x="208009" y="116333"/>
                  </a:cubicBezTo>
                  <a:cubicBezTo>
                    <a:pt x="208185" y="116394"/>
                    <a:pt x="208417" y="116510"/>
                    <a:pt x="208589" y="116566"/>
                  </a:cubicBezTo>
                  <a:cubicBezTo>
                    <a:pt x="208705" y="116566"/>
                    <a:pt x="208821" y="116626"/>
                    <a:pt x="208882" y="116682"/>
                  </a:cubicBezTo>
                  <a:cubicBezTo>
                    <a:pt x="209169" y="116742"/>
                    <a:pt x="209402" y="116798"/>
                    <a:pt x="209634" y="116858"/>
                  </a:cubicBezTo>
                  <a:cubicBezTo>
                    <a:pt x="209750" y="116914"/>
                    <a:pt x="209866" y="116914"/>
                    <a:pt x="209982" y="116914"/>
                  </a:cubicBezTo>
                  <a:cubicBezTo>
                    <a:pt x="210214" y="116974"/>
                    <a:pt x="210446" y="117030"/>
                    <a:pt x="210678" y="117030"/>
                  </a:cubicBezTo>
                  <a:cubicBezTo>
                    <a:pt x="210794" y="117030"/>
                    <a:pt x="210910" y="117030"/>
                    <a:pt x="211026" y="117090"/>
                  </a:cubicBezTo>
                  <a:lnTo>
                    <a:pt x="211606" y="117090"/>
                  </a:lnTo>
                  <a:cubicBezTo>
                    <a:pt x="211722" y="117090"/>
                    <a:pt x="211899" y="117090"/>
                    <a:pt x="212015" y="117030"/>
                  </a:cubicBezTo>
                  <a:lnTo>
                    <a:pt x="212419" y="117030"/>
                  </a:lnTo>
                  <a:cubicBezTo>
                    <a:pt x="212595" y="116974"/>
                    <a:pt x="212711" y="116974"/>
                    <a:pt x="212883" y="116914"/>
                  </a:cubicBezTo>
                  <a:cubicBezTo>
                    <a:pt x="213231" y="116858"/>
                    <a:pt x="213579" y="116742"/>
                    <a:pt x="213927" y="116566"/>
                  </a:cubicBezTo>
                  <a:lnTo>
                    <a:pt x="214275" y="116394"/>
                  </a:lnTo>
                  <a:cubicBezTo>
                    <a:pt x="214800" y="116162"/>
                    <a:pt x="215204" y="115869"/>
                    <a:pt x="215668" y="115521"/>
                  </a:cubicBezTo>
                  <a:lnTo>
                    <a:pt x="215668" y="115521"/>
                  </a:lnTo>
                  <a:cubicBezTo>
                    <a:pt x="215320" y="115637"/>
                    <a:pt x="214972" y="115753"/>
                    <a:pt x="214624" y="115814"/>
                  </a:cubicBezTo>
                  <a:cubicBezTo>
                    <a:pt x="214336" y="115985"/>
                    <a:pt x="214043" y="116162"/>
                    <a:pt x="213756" y="116278"/>
                  </a:cubicBezTo>
                  <a:lnTo>
                    <a:pt x="213407" y="116449"/>
                  </a:lnTo>
                  <a:cubicBezTo>
                    <a:pt x="213231" y="116510"/>
                    <a:pt x="212999" y="116566"/>
                    <a:pt x="212827" y="116566"/>
                  </a:cubicBezTo>
                  <a:cubicBezTo>
                    <a:pt x="212651" y="116626"/>
                    <a:pt x="212479" y="116682"/>
                    <a:pt x="212303" y="116682"/>
                  </a:cubicBezTo>
                  <a:cubicBezTo>
                    <a:pt x="212131" y="116682"/>
                    <a:pt x="212015" y="116742"/>
                    <a:pt x="211838" y="116742"/>
                  </a:cubicBezTo>
                  <a:lnTo>
                    <a:pt x="210854" y="116742"/>
                  </a:lnTo>
                  <a:cubicBezTo>
                    <a:pt x="210622" y="116682"/>
                    <a:pt x="210390" y="116682"/>
                    <a:pt x="210158" y="116626"/>
                  </a:cubicBezTo>
                  <a:cubicBezTo>
                    <a:pt x="210042" y="116626"/>
                    <a:pt x="209926" y="116566"/>
                    <a:pt x="209810" y="116566"/>
                  </a:cubicBezTo>
                  <a:cubicBezTo>
                    <a:pt x="209578" y="116510"/>
                    <a:pt x="209285" y="116449"/>
                    <a:pt x="209053" y="116333"/>
                  </a:cubicBezTo>
                  <a:cubicBezTo>
                    <a:pt x="208937" y="116333"/>
                    <a:pt x="208821" y="116278"/>
                    <a:pt x="208705" y="116278"/>
                  </a:cubicBezTo>
                  <a:cubicBezTo>
                    <a:pt x="208534" y="116162"/>
                    <a:pt x="208301" y="116101"/>
                    <a:pt x="208125" y="116046"/>
                  </a:cubicBezTo>
                  <a:cubicBezTo>
                    <a:pt x="208069" y="115985"/>
                    <a:pt x="207953" y="115985"/>
                    <a:pt x="207893" y="115930"/>
                  </a:cubicBezTo>
                  <a:cubicBezTo>
                    <a:pt x="207777" y="115869"/>
                    <a:pt x="207721" y="115869"/>
                    <a:pt x="207605" y="115814"/>
                  </a:cubicBezTo>
                  <a:cubicBezTo>
                    <a:pt x="207313" y="115698"/>
                    <a:pt x="207025" y="115521"/>
                    <a:pt x="206732" y="115405"/>
                  </a:cubicBezTo>
                  <a:cubicBezTo>
                    <a:pt x="206616" y="115349"/>
                    <a:pt x="206561" y="115289"/>
                    <a:pt x="206445" y="115233"/>
                  </a:cubicBezTo>
                  <a:cubicBezTo>
                    <a:pt x="206152" y="115057"/>
                    <a:pt x="205804" y="114885"/>
                    <a:pt x="205516" y="114653"/>
                  </a:cubicBezTo>
                  <a:cubicBezTo>
                    <a:pt x="205456" y="114593"/>
                    <a:pt x="205340" y="114537"/>
                    <a:pt x="205224" y="114477"/>
                  </a:cubicBezTo>
                  <a:cubicBezTo>
                    <a:pt x="204936" y="114305"/>
                    <a:pt x="204588" y="114073"/>
                    <a:pt x="204296" y="113841"/>
                  </a:cubicBezTo>
                  <a:cubicBezTo>
                    <a:pt x="204179" y="113725"/>
                    <a:pt x="204124" y="113664"/>
                    <a:pt x="204008" y="113609"/>
                  </a:cubicBezTo>
                  <a:cubicBezTo>
                    <a:pt x="203660" y="113316"/>
                    <a:pt x="203367" y="113084"/>
                    <a:pt x="203019" y="112796"/>
                  </a:cubicBezTo>
                  <a:lnTo>
                    <a:pt x="202731" y="112504"/>
                  </a:lnTo>
                  <a:cubicBezTo>
                    <a:pt x="202383" y="112216"/>
                    <a:pt x="202035" y="111924"/>
                    <a:pt x="201743" y="111576"/>
                  </a:cubicBezTo>
                  <a:lnTo>
                    <a:pt x="201455" y="111288"/>
                  </a:lnTo>
                  <a:cubicBezTo>
                    <a:pt x="201394" y="111172"/>
                    <a:pt x="201278" y="111111"/>
                    <a:pt x="201223" y="111056"/>
                  </a:cubicBezTo>
                  <a:cubicBezTo>
                    <a:pt x="200930" y="110763"/>
                    <a:pt x="200698" y="110415"/>
                    <a:pt x="200410" y="110127"/>
                  </a:cubicBezTo>
                  <a:cubicBezTo>
                    <a:pt x="200294" y="110011"/>
                    <a:pt x="200178" y="109895"/>
                    <a:pt x="200118" y="109779"/>
                  </a:cubicBezTo>
                  <a:cubicBezTo>
                    <a:pt x="196929" y="105950"/>
                    <a:pt x="194200" y="100899"/>
                    <a:pt x="191707" y="95274"/>
                  </a:cubicBezTo>
                  <a:cubicBezTo>
                    <a:pt x="187585" y="85814"/>
                    <a:pt x="184280" y="74618"/>
                    <a:pt x="181031" y="64754"/>
                  </a:cubicBezTo>
                  <a:cubicBezTo>
                    <a:pt x="179406" y="59764"/>
                    <a:pt x="177782" y="55122"/>
                    <a:pt x="176097" y="51177"/>
                  </a:cubicBezTo>
                  <a:cubicBezTo>
                    <a:pt x="174356" y="47231"/>
                    <a:pt x="172615" y="43921"/>
                    <a:pt x="170642" y="41717"/>
                  </a:cubicBezTo>
                  <a:cubicBezTo>
                    <a:pt x="170006" y="41020"/>
                    <a:pt x="169426" y="40500"/>
                    <a:pt x="168902" y="40152"/>
                  </a:cubicBezTo>
                  <a:cubicBezTo>
                    <a:pt x="168321" y="39860"/>
                    <a:pt x="167857" y="39688"/>
                    <a:pt x="167337" y="39688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5" name="Google Shape;55;p5"/>
            <p:cNvSpPr/>
            <p:nvPr/>
          </p:nvSpPr>
          <p:spPr>
            <a:xfrm>
              <a:off x="428200" y="1577550"/>
              <a:ext cx="6946725" cy="2875050"/>
            </a:xfrm>
            <a:custGeom>
              <a:avLst/>
              <a:gdLst/>
              <a:ahLst/>
              <a:cxnLst/>
              <a:rect l="l" t="t" r="r" b="b"/>
              <a:pathLst>
                <a:path w="277869" h="115002" extrusionOk="0">
                  <a:moveTo>
                    <a:pt x="124053" y="3018"/>
                  </a:moveTo>
                  <a:lnTo>
                    <a:pt x="124053" y="3018"/>
                  </a:lnTo>
                  <a:cubicBezTo>
                    <a:pt x="123821" y="3134"/>
                    <a:pt x="123644" y="3250"/>
                    <a:pt x="123412" y="3366"/>
                  </a:cubicBezTo>
                  <a:lnTo>
                    <a:pt x="123412" y="3426"/>
                  </a:lnTo>
                  <a:cubicBezTo>
                    <a:pt x="123589" y="3366"/>
                    <a:pt x="123705" y="3310"/>
                    <a:pt x="123821" y="3250"/>
                  </a:cubicBezTo>
                  <a:cubicBezTo>
                    <a:pt x="123876" y="3250"/>
                    <a:pt x="123876" y="3194"/>
                    <a:pt x="123937" y="3134"/>
                  </a:cubicBezTo>
                  <a:lnTo>
                    <a:pt x="124053" y="3018"/>
                  </a:lnTo>
                  <a:close/>
                  <a:moveTo>
                    <a:pt x="123473" y="3775"/>
                  </a:moveTo>
                  <a:lnTo>
                    <a:pt x="123473" y="3775"/>
                  </a:lnTo>
                  <a:cubicBezTo>
                    <a:pt x="123240" y="3830"/>
                    <a:pt x="123064" y="3891"/>
                    <a:pt x="122832" y="4007"/>
                  </a:cubicBezTo>
                  <a:cubicBezTo>
                    <a:pt x="122832" y="4062"/>
                    <a:pt x="122776" y="4062"/>
                    <a:pt x="122776" y="4123"/>
                  </a:cubicBezTo>
                  <a:cubicBezTo>
                    <a:pt x="122716" y="4178"/>
                    <a:pt x="122716" y="4239"/>
                    <a:pt x="122660" y="4294"/>
                  </a:cubicBezTo>
                  <a:cubicBezTo>
                    <a:pt x="122832" y="4239"/>
                    <a:pt x="123008" y="4178"/>
                    <a:pt x="123124" y="4178"/>
                  </a:cubicBezTo>
                  <a:lnTo>
                    <a:pt x="123240" y="4062"/>
                  </a:lnTo>
                  <a:cubicBezTo>
                    <a:pt x="123296" y="3946"/>
                    <a:pt x="123356" y="3830"/>
                    <a:pt x="123473" y="3775"/>
                  </a:cubicBezTo>
                  <a:close/>
                  <a:moveTo>
                    <a:pt x="122716" y="4587"/>
                  </a:moveTo>
                  <a:cubicBezTo>
                    <a:pt x="122600" y="4643"/>
                    <a:pt x="122484" y="4703"/>
                    <a:pt x="122368" y="4703"/>
                  </a:cubicBezTo>
                  <a:cubicBezTo>
                    <a:pt x="122252" y="4875"/>
                    <a:pt x="122196" y="4991"/>
                    <a:pt x="122080" y="5167"/>
                  </a:cubicBezTo>
                  <a:cubicBezTo>
                    <a:pt x="122196" y="5107"/>
                    <a:pt x="122368" y="5107"/>
                    <a:pt x="122484" y="5107"/>
                  </a:cubicBezTo>
                  <a:lnTo>
                    <a:pt x="122832" y="4587"/>
                  </a:lnTo>
                  <a:close/>
                  <a:moveTo>
                    <a:pt x="122252" y="5455"/>
                  </a:moveTo>
                  <a:cubicBezTo>
                    <a:pt x="122136" y="5455"/>
                    <a:pt x="121964" y="5515"/>
                    <a:pt x="121848" y="5515"/>
                  </a:cubicBezTo>
                  <a:cubicBezTo>
                    <a:pt x="121732" y="5747"/>
                    <a:pt x="121616" y="5919"/>
                    <a:pt x="121500" y="6095"/>
                  </a:cubicBezTo>
                  <a:lnTo>
                    <a:pt x="121904" y="6095"/>
                  </a:lnTo>
                  <a:cubicBezTo>
                    <a:pt x="122020" y="5863"/>
                    <a:pt x="122136" y="5687"/>
                    <a:pt x="122252" y="5455"/>
                  </a:cubicBezTo>
                  <a:close/>
                  <a:moveTo>
                    <a:pt x="121323" y="6444"/>
                  </a:moveTo>
                  <a:cubicBezTo>
                    <a:pt x="121207" y="6676"/>
                    <a:pt x="121036" y="6908"/>
                    <a:pt x="120920" y="7140"/>
                  </a:cubicBezTo>
                  <a:cubicBezTo>
                    <a:pt x="121036" y="7140"/>
                    <a:pt x="121152" y="7196"/>
                    <a:pt x="121268" y="7196"/>
                  </a:cubicBezTo>
                  <a:cubicBezTo>
                    <a:pt x="121439" y="6964"/>
                    <a:pt x="121555" y="6676"/>
                    <a:pt x="121671" y="6444"/>
                  </a:cubicBezTo>
                  <a:close/>
                  <a:moveTo>
                    <a:pt x="120743" y="7488"/>
                  </a:moveTo>
                  <a:cubicBezTo>
                    <a:pt x="120627" y="7720"/>
                    <a:pt x="120511" y="8008"/>
                    <a:pt x="120339" y="8240"/>
                  </a:cubicBezTo>
                  <a:cubicBezTo>
                    <a:pt x="120455" y="8300"/>
                    <a:pt x="120571" y="8356"/>
                    <a:pt x="120687" y="8356"/>
                  </a:cubicBezTo>
                  <a:cubicBezTo>
                    <a:pt x="120803" y="8068"/>
                    <a:pt x="120975" y="7776"/>
                    <a:pt x="121091" y="7488"/>
                  </a:cubicBezTo>
                  <a:close/>
                  <a:moveTo>
                    <a:pt x="120223" y="8588"/>
                  </a:moveTo>
                  <a:cubicBezTo>
                    <a:pt x="120047" y="8881"/>
                    <a:pt x="119875" y="9168"/>
                    <a:pt x="119759" y="9461"/>
                  </a:cubicBezTo>
                  <a:lnTo>
                    <a:pt x="119759" y="9517"/>
                  </a:lnTo>
                  <a:cubicBezTo>
                    <a:pt x="119875" y="9517"/>
                    <a:pt x="119931" y="9577"/>
                    <a:pt x="120047" y="9633"/>
                  </a:cubicBezTo>
                  <a:cubicBezTo>
                    <a:pt x="120223" y="9284"/>
                    <a:pt x="120339" y="8997"/>
                    <a:pt x="120511" y="8648"/>
                  </a:cubicBezTo>
                  <a:cubicBezTo>
                    <a:pt x="120395" y="8648"/>
                    <a:pt x="120279" y="8588"/>
                    <a:pt x="120223" y="8588"/>
                  </a:cubicBezTo>
                  <a:close/>
                  <a:moveTo>
                    <a:pt x="119583" y="9809"/>
                  </a:moveTo>
                  <a:cubicBezTo>
                    <a:pt x="119467" y="10157"/>
                    <a:pt x="119295" y="10445"/>
                    <a:pt x="119118" y="10793"/>
                  </a:cubicBezTo>
                  <a:cubicBezTo>
                    <a:pt x="119235" y="10853"/>
                    <a:pt x="119351" y="10969"/>
                    <a:pt x="119411" y="11025"/>
                  </a:cubicBezTo>
                  <a:cubicBezTo>
                    <a:pt x="119411" y="10969"/>
                    <a:pt x="119411" y="10969"/>
                    <a:pt x="119467" y="10909"/>
                  </a:cubicBezTo>
                  <a:cubicBezTo>
                    <a:pt x="119583" y="10621"/>
                    <a:pt x="119759" y="10273"/>
                    <a:pt x="119931" y="9925"/>
                  </a:cubicBezTo>
                  <a:cubicBezTo>
                    <a:pt x="119815" y="9865"/>
                    <a:pt x="119699" y="9809"/>
                    <a:pt x="119583" y="9809"/>
                  </a:cubicBezTo>
                  <a:close/>
                  <a:moveTo>
                    <a:pt x="119002" y="11141"/>
                  </a:moveTo>
                  <a:cubicBezTo>
                    <a:pt x="118831" y="11489"/>
                    <a:pt x="118654" y="11898"/>
                    <a:pt x="118483" y="12246"/>
                  </a:cubicBezTo>
                  <a:cubicBezTo>
                    <a:pt x="118599" y="12302"/>
                    <a:pt x="118654" y="12418"/>
                    <a:pt x="118715" y="12478"/>
                  </a:cubicBezTo>
                  <a:cubicBezTo>
                    <a:pt x="118715" y="12478"/>
                    <a:pt x="118770" y="12478"/>
                    <a:pt x="118770" y="12534"/>
                  </a:cubicBezTo>
                  <a:lnTo>
                    <a:pt x="119295" y="11318"/>
                  </a:lnTo>
                  <a:cubicBezTo>
                    <a:pt x="119235" y="11257"/>
                    <a:pt x="119118" y="11201"/>
                    <a:pt x="119063" y="11201"/>
                  </a:cubicBezTo>
                  <a:cubicBezTo>
                    <a:pt x="119063" y="11141"/>
                    <a:pt x="119002" y="11141"/>
                    <a:pt x="119002" y="11141"/>
                  </a:cubicBezTo>
                  <a:close/>
                  <a:moveTo>
                    <a:pt x="118367" y="12594"/>
                  </a:moveTo>
                  <a:lnTo>
                    <a:pt x="117842" y="13810"/>
                  </a:lnTo>
                  <a:cubicBezTo>
                    <a:pt x="117902" y="13926"/>
                    <a:pt x="118018" y="13987"/>
                    <a:pt x="118074" y="14103"/>
                  </a:cubicBezTo>
                  <a:cubicBezTo>
                    <a:pt x="118250" y="13694"/>
                    <a:pt x="118422" y="13230"/>
                    <a:pt x="118599" y="12826"/>
                  </a:cubicBezTo>
                  <a:lnTo>
                    <a:pt x="118367" y="12594"/>
                  </a:lnTo>
                  <a:close/>
                  <a:moveTo>
                    <a:pt x="117670" y="14158"/>
                  </a:moveTo>
                  <a:cubicBezTo>
                    <a:pt x="117494" y="14622"/>
                    <a:pt x="117322" y="15031"/>
                    <a:pt x="117146" y="15495"/>
                  </a:cubicBezTo>
                  <a:cubicBezTo>
                    <a:pt x="117206" y="15611"/>
                    <a:pt x="117322" y="15727"/>
                    <a:pt x="117378" y="15843"/>
                  </a:cubicBezTo>
                  <a:lnTo>
                    <a:pt x="117902" y="14451"/>
                  </a:lnTo>
                  <a:cubicBezTo>
                    <a:pt x="117842" y="14390"/>
                    <a:pt x="117786" y="14274"/>
                    <a:pt x="117670" y="14158"/>
                  </a:cubicBezTo>
                  <a:close/>
                  <a:moveTo>
                    <a:pt x="116974" y="15843"/>
                  </a:moveTo>
                  <a:cubicBezTo>
                    <a:pt x="116798" y="16363"/>
                    <a:pt x="116626" y="16827"/>
                    <a:pt x="116394" y="17292"/>
                  </a:cubicBezTo>
                  <a:cubicBezTo>
                    <a:pt x="116510" y="17408"/>
                    <a:pt x="116566" y="17524"/>
                    <a:pt x="116626" y="17700"/>
                  </a:cubicBezTo>
                  <a:cubicBezTo>
                    <a:pt x="116798" y="17175"/>
                    <a:pt x="117030" y="16711"/>
                    <a:pt x="117206" y="16247"/>
                  </a:cubicBezTo>
                  <a:cubicBezTo>
                    <a:pt x="117146" y="16131"/>
                    <a:pt x="117090" y="16015"/>
                    <a:pt x="116974" y="15843"/>
                  </a:cubicBezTo>
                  <a:close/>
                  <a:moveTo>
                    <a:pt x="116278" y="17700"/>
                  </a:moveTo>
                  <a:cubicBezTo>
                    <a:pt x="116046" y="18220"/>
                    <a:pt x="115869" y="18684"/>
                    <a:pt x="115637" y="19209"/>
                  </a:cubicBezTo>
                  <a:cubicBezTo>
                    <a:pt x="115697" y="19264"/>
                    <a:pt x="115697" y="19380"/>
                    <a:pt x="115753" y="19441"/>
                  </a:cubicBezTo>
                  <a:cubicBezTo>
                    <a:pt x="115753" y="19496"/>
                    <a:pt x="115814" y="19557"/>
                    <a:pt x="115814" y="19612"/>
                  </a:cubicBezTo>
                  <a:cubicBezTo>
                    <a:pt x="116046" y="19148"/>
                    <a:pt x="116217" y="18628"/>
                    <a:pt x="116449" y="18104"/>
                  </a:cubicBezTo>
                  <a:cubicBezTo>
                    <a:pt x="116394" y="17988"/>
                    <a:pt x="116333" y="17816"/>
                    <a:pt x="116278" y="17700"/>
                  </a:cubicBezTo>
                  <a:close/>
                  <a:moveTo>
                    <a:pt x="115465" y="19612"/>
                  </a:moveTo>
                  <a:cubicBezTo>
                    <a:pt x="115289" y="20137"/>
                    <a:pt x="115057" y="20657"/>
                    <a:pt x="114825" y="21181"/>
                  </a:cubicBezTo>
                  <a:lnTo>
                    <a:pt x="115001" y="21701"/>
                  </a:lnTo>
                  <a:cubicBezTo>
                    <a:pt x="115233" y="21121"/>
                    <a:pt x="115405" y="20601"/>
                    <a:pt x="115637" y="20077"/>
                  </a:cubicBezTo>
                  <a:cubicBezTo>
                    <a:pt x="115581" y="19961"/>
                    <a:pt x="115521" y="19789"/>
                    <a:pt x="115465" y="19612"/>
                  </a:cubicBezTo>
                  <a:close/>
                  <a:moveTo>
                    <a:pt x="18159" y="1393"/>
                  </a:moveTo>
                  <a:cubicBezTo>
                    <a:pt x="16534" y="1393"/>
                    <a:pt x="15026" y="1802"/>
                    <a:pt x="13633" y="2498"/>
                  </a:cubicBezTo>
                  <a:cubicBezTo>
                    <a:pt x="11141" y="3659"/>
                    <a:pt x="9108" y="5687"/>
                    <a:pt x="7367" y="8068"/>
                  </a:cubicBezTo>
                  <a:cubicBezTo>
                    <a:pt x="4758" y="11605"/>
                    <a:pt x="2901" y="16015"/>
                    <a:pt x="1741" y="19496"/>
                  </a:cubicBezTo>
                  <a:cubicBezTo>
                    <a:pt x="520" y="22978"/>
                    <a:pt x="0" y="25591"/>
                    <a:pt x="0" y="25591"/>
                  </a:cubicBezTo>
                  <a:lnTo>
                    <a:pt x="288" y="25647"/>
                  </a:lnTo>
                  <a:lnTo>
                    <a:pt x="348" y="25591"/>
                  </a:lnTo>
                  <a:cubicBezTo>
                    <a:pt x="464" y="24895"/>
                    <a:pt x="1857" y="18916"/>
                    <a:pt x="4698" y="13114"/>
                  </a:cubicBezTo>
                  <a:cubicBezTo>
                    <a:pt x="6151" y="10213"/>
                    <a:pt x="8007" y="7372"/>
                    <a:pt x="10212" y="5223"/>
                  </a:cubicBezTo>
                  <a:cubicBezTo>
                    <a:pt x="11312" y="4178"/>
                    <a:pt x="12533" y="3310"/>
                    <a:pt x="13865" y="2730"/>
                  </a:cubicBezTo>
                  <a:cubicBezTo>
                    <a:pt x="15202" y="2090"/>
                    <a:pt x="16650" y="1741"/>
                    <a:pt x="18159" y="1741"/>
                  </a:cubicBezTo>
                  <a:cubicBezTo>
                    <a:pt x="18739" y="1741"/>
                    <a:pt x="19320" y="1802"/>
                    <a:pt x="19900" y="1918"/>
                  </a:cubicBezTo>
                  <a:cubicBezTo>
                    <a:pt x="24138" y="2554"/>
                    <a:pt x="27559" y="4239"/>
                    <a:pt x="30344" y="6676"/>
                  </a:cubicBezTo>
                  <a:cubicBezTo>
                    <a:pt x="35218" y="10969"/>
                    <a:pt x="38063" y="17524"/>
                    <a:pt x="39860" y="25067"/>
                  </a:cubicBezTo>
                  <a:cubicBezTo>
                    <a:pt x="40208" y="26403"/>
                    <a:pt x="40500" y="27796"/>
                    <a:pt x="40732" y="29188"/>
                  </a:cubicBezTo>
                  <a:cubicBezTo>
                    <a:pt x="40848" y="29188"/>
                    <a:pt x="40964" y="29128"/>
                    <a:pt x="41080" y="29072"/>
                  </a:cubicBezTo>
                  <a:cubicBezTo>
                    <a:pt x="40556" y="26403"/>
                    <a:pt x="39920" y="23790"/>
                    <a:pt x="39163" y="21353"/>
                  </a:cubicBezTo>
                  <a:cubicBezTo>
                    <a:pt x="37655" y="16247"/>
                    <a:pt x="35510" y="11721"/>
                    <a:pt x="32433" y="8300"/>
                  </a:cubicBezTo>
                  <a:cubicBezTo>
                    <a:pt x="29299" y="4819"/>
                    <a:pt x="25298" y="2382"/>
                    <a:pt x="19960" y="1570"/>
                  </a:cubicBezTo>
                  <a:cubicBezTo>
                    <a:pt x="19320" y="1454"/>
                    <a:pt x="18739" y="1393"/>
                    <a:pt x="18159" y="1393"/>
                  </a:cubicBezTo>
                  <a:close/>
                  <a:moveTo>
                    <a:pt x="41136" y="29421"/>
                  </a:moveTo>
                  <a:cubicBezTo>
                    <a:pt x="41020" y="29421"/>
                    <a:pt x="40904" y="29476"/>
                    <a:pt x="40788" y="29537"/>
                  </a:cubicBezTo>
                  <a:cubicBezTo>
                    <a:pt x="40964" y="30233"/>
                    <a:pt x="41080" y="30929"/>
                    <a:pt x="41196" y="31565"/>
                  </a:cubicBezTo>
                  <a:cubicBezTo>
                    <a:pt x="41252" y="31509"/>
                    <a:pt x="41368" y="31449"/>
                    <a:pt x="41484" y="31333"/>
                  </a:cubicBezTo>
                  <a:lnTo>
                    <a:pt x="41136" y="29421"/>
                  </a:lnTo>
                  <a:close/>
                  <a:moveTo>
                    <a:pt x="41545" y="31741"/>
                  </a:moveTo>
                  <a:cubicBezTo>
                    <a:pt x="41428" y="31797"/>
                    <a:pt x="41312" y="31913"/>
                    <a:pt x="41252" y="31974"/>
                  </a:cubicBezTo>
                  <a:cubicBezTo>
                    <a:pt x="41428" y="32958"/>
                    <a:pt x="41545" y="33946"/>
                    <a:pt x="41716" y="34991"/>
                  </a:cubicBezTo>
                  <a:cubicBezTo>
                    <a:pt x="41777" y="34814"/>
                    <a:pt x="41893" y="34643"/>
                    <a:pt x="41948" y="34526"/>
                  </a:cubicBezTo>
                  <a:cubicBezTo>
                    <a:pt x="41832" y="33598"/>
                    <a:pt x="41661" y="32670"/>
                    <a:pt x="41545" y="31741"/>
                  </a:cubicBezTo>
                  <a:close/>
                  <a:moveTo>
                    <a:pt x="114653" y="21646"/>
                  </a:moveTo>
                  <a:cubicBezTo>
                    <a:pt x="114245" y="22690"/>
                    <a:pt x="113780" y="23674"/>
                    <a:pt x="113377" y="24663"/>
                  </a:cubicBezTo>
                  <a:cubicBezTo>
                    <a:pt x="112272" y="27271"/>
                    <a:pt x="111056" y="29708"/>
                    <a:pt x="109779" y="31913"/>
                  </a:cubicBezTo>
                  <a:cubicBezTo>
                    <a:pt x="109371" y="32609"/>
                    <a:pt x="108967" y="33250"/>
                    <a:pt x="108503" y="33886"/>
                  </a:cubicBezTo>
                  <a:cubicBezTo>
                    <a:pt x="107458" y="35627"/>
                    <a:pt x="106298" y="37135"/>
                    <a:pt x="105077" y="38356"/>
                  </a:cubicBezTo>
                  <a:cubicBezTo>
                    <a:pt x="105137" y="38296"/>
                    <a:pt x="105193" y="38296"/>
                    <a:pt x="105193" y="38240"/>
                  </a:cubicBezTo>
                  <a:lnTo>
                    <a:pt x="105369" y="38064"/>
                  </a:lnTo>
                  <a:cubicBezTo>
                    <a:pt x="105541" y="37947"/>
                    <a:pt x="105718" y="37776"/>
                    <a:pt x="105834" y="37660"/>
                  </a:cubicBezTo>
                  <a:cubicBezTo>
                    <a:pt x="107166" y="36383"/>
                    <a:pt x="108387" y="34814"/>
                    <a:pt x="109487" y="33018"/>
                  </a:cubicBezTo>
                  <a:cubicBezTo>
                    <a:pt x="110359" y="31625"/>
                    <a:pt x="111227" y="30056"/>
                    <a:pt x="112040" y="28376"/>
                  </a:cubicBezTo>
                  <a:cubicBezTo>
                    <a:pt x="112968" y="26403"/>
                    <a:pt x="113896" y="24315"/>
                    <a:pt x="114769" y="22165"/>
                  </a:cubicBezTo>
                  <a:cubicBezTo>
                    <a:pt x="114769" y="21994"/>
                    <a:pt x="114709" y="21817"/>
                    <a:pt x="114653" y="21646"/>
                  </a:cubicBezTo>
                  <a:close/>
                  <a:moveTo>
                    <a:pt x="102352" y="39804"/>
                  </a:moveTo>
                  <a:cubicBezTo>
                    <a:pt x="102352" y="39804"/>
                    <a:pt x="102292" y="39804"/>
                    <a:pt x="102236" y="39865"/>
                  </a:cubicBezTo>
                  <a:lnTo>
                    <a:pt x="102085" y="40163"/>
                  </a:lnTo>
                  <a:lnTo>
                    <a:pt x="102085" y="40163"/>
                  </a:lnTo>
                  <a:cubicBezTo>
                    <a:pt x="102102" y="40152"/>
                    <a:pt x="102120" y="40152"/>
                    <a:pt x="102120" y="40152"/>
                  </a:cubicBezTo>
                  <a:lnTo>
                    <a:pt x="102120" y="40097"/>
                  </a:lnTo>
                  <a:cubicBezTo>
                    <a:pt x="102236" y="39981"/>
                    <a:pt x="102292" y="39920"/>
                    <a:pt x="102352" y="39804"/>
                  </a:cubicBezTo>
                  <a:close/>
                  <a:moveTo>
                    <a:pt x="102085" y="40163"/>
                  </a:moveTo>
                  <a:cubicBezTo>
                    <a:pt x="102072" y="40171"/>
                    <a:pt x="102060" y="40186"/>
                    <a:pt x="102060" y="40213"/>
                  </a:cubicBezTo>
                  <a:lnTo>
                    <a:pt x="102085" y="40163"/>
                  </a:lnTo>
                  <a:close/>
                  <a:moveTo>
                    <a:pt x="101712" y="40097"/>
                  </a:moveTo>
                  <a:cubicBezTo>
                    <a:pt x="101656" y="40152"/>
                    <a:pt x="101596" y="40152"/>
                    <a:pt x="101540" y="40213"/>
                  </a:cubicBezTo>
                  <a:cubicBezTo>
                    <a:pt x="101480" y="40329"/>
                    <a:pt x="101424" y="40445"/>
                    <a:pt x="101308" y="40561"/>
                  </a:cubicBezTo>
                  <a:cubicBezTo>
                    <a:pt x="101364" y="40561"/>
                    <a:pt x="101424" y="40500"/>
                    <a:pt x="101480" y="40500"/>
                  </a:cubicBezTo>
                  <a:cubicBezTo>
                    <a:pt x="101540" y="40384"/>
                    <a:pt x="101656" y="40213"/>
                    <a:pt x="101712" y="40097"/>
                  </a:cubicBezTo>
                  <a:close/>
                  <a:moveTo>
                    <a:pt x="101076" y="40384"/>
                  </a:moveTo>
                  <a:cubicBezTo>
                    <a:pt x="100960" y="40445"/>
                    <a:pt x="100899" y="40445"/>
                    <a:pt x="100783" y="40500"/>
                  </a:cubicBezTo>
                  <a:cubicBezTo>
                    <a:pt x="100728" y="40617"/>
                    <a:pt x="100667" y="40733"/>
                    <a:pt x="100612" y="40909"/>
                  </a:cubicBezTo>
                  <a:cubicBezTo>
                    <a:pt x="100667" y="40849"/>
                    <a:pt x="100728" y="40849"/>
                    <a:pt x="100844" y="40793"/>
                  </a:cubicBezTo>
                  <a:cubicBezTo>
                    <a:pt x="100899" y="40677"/>
                    <a:pt x="100960" y="40561"/>
                    <a:pt x="101076" y="40384"/>
                  </a:cubicBezTo>
                  <a:close/>
                  <a:moveTo>
                    <a:pt x="42009" y="35046"/>
                  </a:moveTo>
                  <a:cubicBezTo>
                    <a:pt x="42009" y="35107"/>
                    <a:pt x="41948" y="35162"/>
                    <a:pt x="41893" y="35223"/>
                  </a:cubicBezTo>
                  <a:cubicBezTo>
                    <a:pt x="41893" y="35339"/>
                    <a:pt x="41832" y="35395"/>
                    <a:pt x="41777" y="35511"/>
                  </a:cubicBezTo>
                  <a:cubicBezTo>
                    <a:pt x="42009" y="37367"/>
                    <a:pt x="42241" y="39224"/>
                    <a:pt x="42473" y="41141"/>
                  </a:cubicBezTo>
                  <a:cubicBezTo>
                    <a:pt x="42529" y="40733"/>
                    <a:pt x="42589" y="40268"/>
                    <a:pt x="42645" y="39865"/>
                  </a:cubicBezTo>
                  <a:cubicBezTo>
                    <a:pt x="42473" y="38240"/>
                    <a:pt x="42241" y="36615"/>
                    <a:pt x="42009" y="35046"/>
                  </a:cubicBezTo>
                  <a:close/>
                  <a:moveTo>
                    <a:pt x="100319" y="40677"/>
                  </a:moveTo>
                  <a:lnTo>
                    <a:pt x="100319" y="40677"/>
                  </a:lnTo>
                  <a:cubicBezTo>
                    <a:pt x="100263" y="40733"/>
                    <a:pt x="100147" y="40733"/>
                    <a:pt x="100031" y="40793"/>
                  </a:cubicBezTo>
                  <a:lnTo>
                    <a:pt x="99855" y="41141"/>
                  </a:lnTo>
                  <a:cubicBezTo>
                    <a:pt x="99971" y="41141"/>
                    <a:pt x="100031" y="41081"/>
                    <a:pt x="100147" y="41081"/>
                  </a:cubicBezTo>
                  <a:cubicBezTo>
                    <a:pt x="100203" y="40965"/>
                    <a:pt x="100263" y="40793"/>
                    <a:pt x="100319" y="40677"/>
                  </a:cubicBezTo>
                  <a:close/>
                  <a:moveTo>
                    <a:pt x="99623" y="40909"/>
                  </a:moveTo>
                  <a:lnTo>
                    <a:pt x="99623" y="40909"/>
                  </a:lnTo>
                  <a:cubicBezTo>
                    <a:pt x="99507" y="40965"/>
                    <a:pt x="99391" y="40965"/>
                    <a:pt x="99275" y="41025"/>
                  </a:cubicBezTo>
                  <a:lnTo>
                    <a:pt x="99103" y="41373"/>
                  </a:lnTo>
                  <a:cubicBezTo>
                    <a:pt x="99219" y="41373"/>
                    <a:pt x="99335" y="41313"/>
                    <a:pt x="99451" y="41313"/>
                  </a:cubicBezTo>
                  <a:cubicBezTo>
                    <a:pt x="99507" y="41197"/>
                    <a:pt x="99567" y="41025"/>
                    <a:pt x="99623" y="40909"/>
                  </a:cubicBezTo>
                  <a:close/>
                  <a:moveTo>
                    <a:pt x="98871" y="41141"/>
                  </a:moveTo>
                  <a:cubicBezTo>
                    <a:pt x="98755" y="41141"/>
                    <a:pt x="98639" y="41197"/>
                    <a:pt x="98523" y="41197"/>
                  </a:cubicBezTo>
                  <a:cubicBezTo>
                    <a:pt x="98462" y="41313"/>
                    <a:pt x="98407" y="41489"/>
                    <a:pt x="98346" y="41605"/>
                  </a:cubicBezTo>
                  <a:cubicBezTo>
                    <a:pt x="98462" y="41545"/>
                    <a:pt x="98578" y="41545"/>
                    <a:pt x="98695" y="41489"/>
                  </a:cubicBezTo>
                  <a:lnTo>
                    <a:pt x="98871" y="41141"/>
                  </a:lnTo>
                  <a:close/>
                  <a:moveTo>
                    <a:pt x="98114" y="41313"/>
                  </a:moveTo>
                  <a:cubicBezTo>
                    <a:pt x="97943" y="41313"/>
                    <a:pt x="97826" y="41373"/>
                    <a:pt x="97710" y="41373"/>
                  </a:cubicBezTo>
                  <a:lnTo>
                    <a:pt x="97534" y="41721"/>
                  </a:lnTo>
                  <a:cubicBezTo>
                    <a:pt x="97710" y="41721"/>
                    <a:pt x="97826" y="41721"/>
                    <a:pt x="97943" y="41661"/>
                  </a:cubicBezTo>
                  <a:cubicBezTo>
                    <a:pt x="97998" y="41545"/>
                    <a:pt x="98059" y="41489"/>
                    <a:pt x="98059" y="41373"/>
                  </a:cubicBezTo>
                  <a:cubicBezTo>
                    <a:pt x="98059" y="41313"/>
                    <a:pt x="98114" y="41313"/>
                    <a:pt x="98114" y="41313"/>
                  </a:cubicBezTo>
                  <a:close/>
                  <a:moveTo>
                    <a:pt x="97302" y="41489"/>
                  </a:moveTo>
                  <a:cubicBezTo>
                    <a:pt x="97186" y="41489"/>
                    <a:pt x="97014" y="41489"/>
                    <a:pt x="96898" y="41545"/>
                  </a:cubicBezTo>
                  <a:cubicBezTo>
                    <a:pt x="96838" y="41661"/>
                    <a:pt x="96782" y="41777"/>
                    <a:pt x="96782" y="41837"/>
                  </a:cubicBezTo>
                  <a:lnTo>
                    <a:pt x="97186" y="41837"/>
                  </a:lnTo>
                  <a:cubicBezTo>
                    <a:pt x="97246" y="41721"/>
                    <a:pt x="97246" y="41605"/>
                    <a:pt x="97302" y="41489"/>
                  </a:cubicBezTo>
                  <a:close/>
                  <a:moveTo>
                    <a:pt x="96490" y="41605"/>
                  </a:moveTo>
                  <a:cubicBezTo>
                    <a:pt x="96374" y="41605"/>
                    <a:pt x="96202" y="41661"/>
                    <a:pt x="96086" y="41661"/>
                  </a:cubicBezTo>
                  <a:cubicBezTo>
                    <a:pt x="96025" y="41777"/>
                    <a:pt x="96025" y="41837"/>
                    <a:pt x="95970" y="41953"/>
                  </a:cubicBezTo>
                  <a:cubicBezTo>
                    <a:pt x="96086" y="41953"/>
                    <a:pt x="96258" y="41953"/>
                    <a:pt x="96374" y="41893"/>
                  </a:cubicBezTo>
                  <a:cubicBezTo>
                    <a:pt x="96434" y="41777"/>
                    <a:pt x="96490" y="41721"/>
                    <a:pt x="96490" y="41605"/>
                  </a:cubicBezTo>
                  <a:close/>
                  <a:moveTo>
                    <a:pt x="95677" y="41721"/>
                  </a:moveTo>
                  <a:cubicBezTo>
                    <a:pt x="95561" y="41721"/>
                    <a:pt x="95390" y="41777"/>
                    <a:pt x="95213" y="41777"/>
                  </a:cubicBezTo>
                  <a:cubicBezTo>
                    <a:pt x="95157" y="41837"/>
                    <a:pt x="95157" y="41953"/>
                    <a:pt x="95097" y="42009"/>
                  </a:cubicBezTo>
                  <a:lnTo>
                    <a:pt x="95622" y="42009"/>
                  </a:lnTo>
                  <a:cubicBezTo>
                    <a:pt x="95622" y="41893"/>
                    <a:pt x="95677" y="41777"/>
                    <a:pt x="95677" y="41721"/>
                  </a:cubicBezTo>
                  <a:close/>
                  <a:moveTo>
                    <a:pt x="94865" y="41837"/>
                  </a:moveTo>
                  <a:cubicBezTo>
                    <a:pt x="94517" y="41837"/>
                    <a:pt x="94229" y="41893"/>
                    <a:pt x="93937" y="41893"/>
                  </a:cubicBezTo>
                  <a:cubicBezTo>
                    <a:pt x="93301" y="41953"/>
                    <a:pt x="92721" y="42009"/>
                    <a:pt x="92080" y="42069"/>
                  </a:cubicBezTo>
                  <a:lnTo>
                    <a:pt x="92953" y="42069"/>
                  </a:lnTo>
                  <a:cubicBezTo>
                    <a:pt x="93589" y="42069"/>
                    <a:pt x="94169" y="42069"/>
                    <a:pt x="94749" y="42009"/>
                  </a:cubicBezTo>
                  <a:cubicBezTo>
                    <a:pt x="94809" y="41953"/>
                    <a:pt x="94809" y="41893"/>
                    <a:pt x="94865" y="41837"/>
                  </a:cubicBezTo>
                  <a:close/>
                  <a:moveTo>
                    <a:pt x="88891" y="42357"/>
                  </a:moveTo>
                  <a:cubicBezTo>
                    <a:pt x="89295" y="42473"/>
                    <a:pt x="89643" y="42534"/>
                    <a:pt x="89991" y="42589"/>
                  </a:cubicBezTo>
                  <a:cubicBezTo>
                    <a:pt x="90168" y="42589"/>
                    <a:pt x="90284" y="42534"/>
                    <a:pt x="90455" y="42534"/>
                  </a:cubicBezTo>
                  <a:cubicBezTo>
                    <a:pt x="89935" y="42473"/>
                    <a:pt x="89471" y="42418"/>
                    <a:pt x="88947" y="42357"/>
                  </a:cubicBezTo>
                  <a:close/>
                  <a:moveTo>
                    <a:pt x="87902" y="42534"/>
                  </a:moveTo>
                  <a:cubicBezTo>
                    <a:pt x="87786" y="42534"/>
                    <a:pt x="87615" y="42589"/>
                    <a:pt x="87438" y="42589"/>
                  </a:cubicBezTo>
                  <a:cubicBezTo>
                    <a:pt x="87731" y="42650"/>
                    <a:pt x="87963" y="42705"/>
                    <a:pt x="88250" y="42821"/>
                  </a:cubicBezTo>
                  <a:cubicBezTo>
                    <a:pt x="88483" y="42766"/>
                    <a:pt x="88659" y="42766"/>
                    <a:pt x="88891" y="42705"/>
                  </a:cubicBezTo>
                  <a:cubicBezTo>
                    <a:pt x="88599" y="42650"/>
                    <a:pt x="88250" y="42589"/>
                    <a:pt x="87902" y="42534"/>
                  </a:cubicBezTo>
                  <a:close/>
                  <a:moveTo>
                    <a:pt x="86742" y="42705"/>
                  </a:moveTo>
                  <a:cubicBezTo>
                    <a:pt x="86510" y="42766"/>
                    <a:pt x="86278" y="42821"/>
                    <a:pt x="86106" y="42882"/>
                  </a:cubicBezTo>
                  <a:cubicBezTo>
                    <a:pt x="86278" y="42937"/>
                    <a:pt x="86510" y="42998"/>
                    <a:pt x="86686" y="43053"/>
                  </a:cubicBezTo>
                  <a:cubicBezTo>
                    <a:pt x="86918" y="42998"/>
                    <a:pt x="87206" y="42998"/>
                    <a:pt x="87438" y="42937"/>
                  </a:cubicBezTo>
                  <a:cubicBezTo>
                    <a:pt x="87206" y="42882"/>
                    <a:pt x="86974" y="42766"/>
                    <a:pt x="86742" y="42705"/>
                  </a:cubicBezTo>
                  <a:close/>
                  <a:moveTo>
                    <a:pt x="85526" y="42998"/>
                  </a:moveTo>
                  <a:cubicBezTo>
                    <a:pt x="85294" y="43053"/>
                    <a:pt x="85001" y="43114"/>
                    <a:pt x="84769" y="43230"/>
                  </a:cubicBezTo>
                  <a:cubicBezTo>
                    <a:pt x="84945" y="43286"/>
                    <a:pt x="85117" y="43346"/>
                    <a:pt x="85233" y="43402"/>
                  </a:cubicBezTo>
                  <a:cubicBezTo>
                    <a:pt x="85526" y="43346"/>
                    <a:pt x="85813" y="43286"/>
                    <a:pt x="86046" y="43230"/>
                  </a:cubicBezTo>
                  <a:cubicBezTo>
                    <a:pt x="85874" y="43114"/>
                    <a:pt x="85697" y="43053"/>
                    <a:pt x="85526" y="42998"/>
                  </a:cubicBezTo>
                  <a:close/>
                  <a:moveTo>
                    <a:pt x="84305" y="43346"/>
                  </a:moveTo>
                  <a:cubicBezTo>
                    <a:pt x="84017" y="43462"/>
                    <a:pt x="83785" y="43518"/>
                    <a:pt x="83553" y="43634"/>
                  </a:cubicBezTo>
                  <a:cubicBezTo>
                    <a:pt x="83669" y="43694"/>
                    <a:pt x="83785" y="43750"/>
                    <a:pt x="83957" y="43810"/>
                  </a:cubicBezTo>
                  <a:cubicBezTo>
                    <a:pt x="84189" y="43750"/>
                    <a:pt x="84481" y="43634"/>
                    <a:pt x="84769" y="43578"/>
                  </a:cubicBezTo>
                  <a:cubicBezTo>
                    <a:pt x="84597" y="43462"/>
                    <a:pt x="84421" y="43402"/>
                    <a:pt x="84305" y="43346"/>
                  </a:cubicBezTo>
                  <a:close/>
                  <a:moveTo>
                    <a:pt x="83089" y="43750"/>
                  </a:moveTo>
                  <a:cubicBezTo>
                    <a:pt x="82857" y="43866"/>
                    <a:pt x="82564" y="43982"/>
                    <a:pt x="82332" y="44098"/>
                  </a:cubicBezTo>
                  <a:cubicBezTo>
                    <a:pt x="82448" y="44158"/>
                    <a:pt x="82564" y="44274"/>
                    <a:pt x="82680" y="44330"/>
                  </a:cubicBezTo>
                  <a:cubicBezTo>
                    <a:pt x="82973" y="44214"/>
                    <a:pt x="83260" y="44098"/>
                    <a:pt x="83493" y="43982"/>
                  </a:cubicBezTo>
                  <a:cubicBezTo>
                    <a:pt x="83377" y="43926"/>
                    <a:pt x="83260" y="43866"/>
                    <a:pt x="83089" y="43750"/>
                  </a:cubicBezTo>
                  <a:close/>
                  <a:moveTo>
                    <a:pt x="81984" y="44274"/>
                  </a:moveTo>
                  <a:cubicBezTo>
                    <a:pt x="81696" y="44390"/>
                    <a:pt x="81464" y="44562"/>
                    <a:pt x="81172" y="44678"/>
                  </a:cubicBezTo>
                  <a:cubicBezTo>
                    <a:pt x="81288" y="44738"/>
                    <a:pt x="81404" y="44794"/>
                    <a:pt x="81520" y="44910"/>
                  </a:cubicBezTo>
                  <a:cubicBezTo>
                    <a:pt x="81752" y="44738"/>
                    <a:pt x="82044" y="44622"/>
                    <a:pt x="82332" y="44506"/>
                  </a:cubicBezTo>
                  <a:cubicBezTo>
                    <a:pt x="82216" y="44446"/>
                    <a:pt x="82100" y="44390"/>
                    <a:pt x="82044" y="44330"/>
                  </a:cubicBezTo>
                  <a:cubicBezTo>
                    <a:pt x="81984" y="44330"/>
                    <a:pt x="81984" y="44274"/>
                    <a:pt x="81984" y="44274"/>
                  </a:cubicBezTo>
                  <a:close/>
                  <a:moveTo>
                    <a:pt x="80824" y="44854"/>
                  </a:moveTo>
                  <a:cubicBezTo>
                    <a:pt x="80591" y="45026"/>
                    <a:pt x="80359" y="45203"/>
                    <a:pt x="80072" y="45319"/>
                  </a:cubicBezTo>
                  <a:cubicBezTo>
                    <a:pt x="80188" y="45435"/>
                    <a:pt x="80304" y="45490"/>
                    <a:pt x="80359" y="45551"/>
                  </a:cubicBezTo>
                  <a:cubicBezTo>
                    <a:pt x="80652" y="45374"/>
                    <a:pt x="80884" y="45203"/>
                    <a:pt x="81172" y="45087"/>
                  </a:cubicBezTo>
                  <a:cubicBezTo>
                    <a:pt x="81056" y="45026"/>
                    <a:pt x="80940" y="44971"/>
                    <a:pt x="80824" y="44854"/>
                  </a:cubicBezTo>
                  <a:close/>
                  <a:moveTo>
                    <a:pt x="79779" y="45551"/>
                  </a:moveTo>
                  <a:cubicBezTo>
                    <a:pt x="79547" y="45723"/>
                    <a:pt x="79259" y="45899"/>
                    <a:pt x="79027" y="46071"/>
                  </a:cubicBezTo>
                  <a:cubicBezTo>
                    <a:pt x="79143" y="46131"/>
                    <a:pt x="79199" y="46247"/>
                    <a:pt x="79315" y="46303"/>
                  </a:cubicBezTo>
                  <a:cubicBezTo>
                    <a:pt x="79547" y="46071"/>
                    <a:pt x="79839" y="45899"/>
                    <a:pt x="80072" y="45723"/>
                  </a:cubicBezTo>
                  <a:cubicBezTo>
                    <a:pt x="79956" y="45667"/>
                    <a:pt x="79895" y="45606"/>
                    <a:pt x="79779" y="45551"/>
                  </a:cubicBezTo>
                  <a:close/>
                  <a:moveTo>
                    <a:pt x="78735" y="46303"/>
                  </a:moveTo>
                  <a:cubicBezTo>
                    <a:pt x="78503" y="46479"/>
                    <a:pt x="78271" y="46711"/>
                    <a:pt x="78038" y="46883"/>
                  </a:cubicBezTo>
                  <a:lnTo>
                    <a:pt x="78271" y="47115"/>
                  </a:lnTo>
                  <a:cubicBezTo>
                    <a:pt x="78503" y="46883"/>
                    <a:pt x="78795" y="46711"/>
                    <a:pt x="79027" y="46479"/>
                  </a:cubicBezTo>
                  <a:cubicBezTo>
                    <a:pt x="78911" y="46419"/>
                    <a:pt x="78851" y="46363"/>
                    <a:pt x="78735" y="46303"/>
                  </a:cubicBezTo>
                  <a:close/>
                  <a:moveTo>
                    <a:pt x="77751" y="47115"/>
                  </a:moveTo>
                  <a:lnTo>
                    <a:pt x="77751" y="47175"/>
                  </a:lnTo>
                  <a:cubicBezTo>
                    <a:pt x="77519" y="47347"/>
                    <a:pt x="77286" y="47579"/>
                    <a:pt x="77054" y="47811"/>
                  </a:cubicBezTo>
                  <a:cubicBezTo>
                    <a:pt x="77110" y="47872"/>
                    <a:pt x="77226" y="47927"/>
                    <a:pt x="77286" y="47988"/>
                  </a:cubicBezTo>
                  <a:cubicBezTo>
                    <a:pt x="77519" y="47811"/>
                    <a:pt x="77751" y="47579"/>
                    <a:pt x="77922" y="47407"/>
                  </a:cubicBezTo>
                  <a:cubicBezTo>
                    <a:pt x="77983" y="47347"/>
                    <a:pt x="77983" y="47347"/>
                    <a:pt x="78038" y="47347"/>
                  </a:cubicBezTo>
                  <a:cubicBezTo>
                    <a:pt x="77922" y="47291"/>
                    <a:pt x="77867" y="47175"/>
                    <a:pt x="77751" y="47115"/>
                  </a:cubicBezTo>
                  <a:close/>
                  <a:moveTo>
                    <a:pt x="76822" y="48043"/>
                  </a:moveTo>
                  <a:cubicBezTo>
                    <a:pt x="76590" y="48275"/>
                    <a:pt x="76358" y="48508"/>
                    <a:pt x="76126" y="48800"/>
                  </a:cubicBezTo>
                  <a:cubicBezTo>
                    <a:pt x="76182" y="48856"/>
                    <a:pt x="76298" y="48916"/>
                    <a:pt x="76358" y="48972"/>
                  </a:cubicBezTo>
                  <a:cubicBezTo>
                    <a:pt x="76590" y="48740"/>
                    <a:pt x="76822" y="48508"/>
                    <a:pt x="77054" y="48220"/>
                  </a:cubicBezTo>
                  <a:cubicBezTo>
                    <a:pt x="76994" y="48159"/>
                    <a:pt x="76878" y="48104"/>
                    <a:pt x="76822" y="48043"/>
                  </a:cubicBezTo>
                  <a:close/>
                  <a:moveTo>
                    <a:pt x="75894" y="49032"/>
                  </a:moveTo>
                  <a:cubicBezTo>
                    <a:pt x="75662" y="49264"/>
                    <a:pt x="75430" y="49552"/>
                    <a:pt x="75253" y="49844"/>
                  </a:cubicBezTo>
                  <a:cubicBezTo>
                    <a:pt x="75314" y="49900"/>
                    <a:pt x="75430" y="49960"/>
                    <a:pt x="75485" y="50016"/>
                  </a:cubicBezTo>
                  <a:cubicBezTo>
                    <a:pt x="75718" y="49784"/>
                    <a:pt x="75950" y="49496"/>
                    <a:pt x="76182" y="49204"/>
                  </a:cubicBezTo>
                  <a:cubicBezTo>
                    <a:pt x="76066" y="49148"/>
                    <a:pt x="76010" y="49088"/>
                    <a:pt x="75894" y="49032"/>
                  </a:cubicBezTo>
                  <a:close/>
                  <a:moveTo>
                    <a:pt x="75021" y="50077"/>
                  </a:moveTo>
                  <a:cubicBezTo>
                    <a:pt x="74789" y="50425"/>
                    <a:pt x="74557" y="50712"/>
                    <a:pt x="74385" y="51061"/>
                  </a:cubicBezTo>
                  <a:cubicBezTo>
                    <a:pt x="74441" y="51121"/>
                    <a:pt x="74557" y="51177"/>
                    <a:pt x="74617" y="51237"/>
                  </a:cubicBezTo>
                  <a:cubicBezTo>
                    <a:pt x="74850" y="50945"/>
                    <a:pt x="75082" y="50596"/>
                    <a:pt x="75314" y="50309"/>
                  </a:cubicBezTo>
                  <a:cubicBezTo>
                    <a:pt x="75198" y="50248"/>
                    <a:pt x="75137" y="50132"/>
                    <a:pt x="75021" y="50077"/>
                  </a:cubicBezTo>
                  <a:close/>
                  <a:moveTo>
                    <a:pt x="128518" y="1"/>
                  </a:moveTo>
                  <a:cubicBezTo>
                    <a:pt x="128518" y="1"/>
                    <a:pt x="128462" y="61"/>
                    <a:pt x="128402" y="61"/>
                  </a:cubicBezTo>
                  <a:cubicBezTo>
                    <a:pt x="128286" y="61"/>
                    <a:pt x="128114" y="61"/>
                    <a:pt x="127998" y="117"/>
                  </a:cubicBezTo>
                  <a:lnTo>
                    <a:pt x="127882" y="117"/>
                  </a:lnTo>
                  <a:cubicBezTo>
                    <a:pt x="127766" y="177"/>
                    <a:pt x="127590" y="177"/>
                    <a:pt x="127418" y="233"/>
                  </a:cubicBezTo>
                  <a:cubicBezTo>
                    <a:pt x="127302" y="293"/>
                    <a:pt x="127186" y="293"/>
                    <a:pt x="127010" y="349"/>
                  </a:cubicBezTo>
                  <a:cubicBezTo>
                    <a:pt x="126545" y="525"/>
                    <a:pt x="126081" y="813"/>
                    <a:pt x="125617" y="1106"/>
                  </a:cubicBezTo>
                  <a:cubicBezTo>
                    <a:pt x="125213" y="1393"/>
                    <a:pt x="124805" y="1741"/>
                    <a:pt x="124457" y="2090"/>
                  </a:cubicBezTo>
                  <a:cubicBezTo>
                    <a:pt x="124865" y="1802"/>
                    <a:pt x="125329" y="1570"/>
                    <a:pt x="125793" y="1393"/>
                  </a:cubicBezTo>
                  <a:cubicBezTo>
                    <a:pt x="125849" y="1393"/>
                    <a:pt x="125849" y="1393"/>
                    <a:pt x="125849" y="1338"/>
                  </a:cubicBezTo>
                  <a:cubicBezTo>
                    <a:pt x="126026" y="1222"/>
                    <a:pt x="126258" y="1106"/>
                    <a:pt x="126429" y="990"/>
                  </a:cubicBezTo>
                  <a:cubicBezTo>
                    <a:pt x="126606" y="873"/>
                    <a:pt x="126838" y="813"/>
                    <a:pt x="127010" y="697"/>
                  </a:cubicBezTo>
                  <a:lnTo>
                    <a:pt x="127070" y="697"/>
                  </a:lnTo>
                  <a:cubicBezTo>
                    <a:pt x="127242" y="641"/>
                    <a:pt x="127358" y="581"/>
                    <a:pt x="127534" y="581"/>
                  </a:cubicBezTo>
                  <a:cubicBezTo>
                    <a:pt x="127534" y="525"/>
                    <a:pt x="127590" y="525"/>
                    <a:pt x="127590" y="525"/>
                  </a:cubicBezTo>
                  <a:lnTo>
                    <a:pt x="127706" y="525"/>
                  </a:lnTo>
                  <a:cubicBezTo>
                    <a:pt x="127882" y="465"/>
                    <a:pt x="127998" y="409"/>
                    <a:pt x="128170" y="409"/>
                  </a:cubicBezTo>
                  <a:lnTo>
                    <a:pt x="128346" y="409"/>
                  </a:lnTo>
                  <a:cubicBezTo>
                    <a:pt x="128462" y="349"/>
                    <a:pt x="128579" y="349"/>
                    <a:pt x="128750" y="349"/>
                  </a:cubicBezTo>
                  <a:lnTo>
                    <a:pt x="129447" y="349"/>
                  </a:lnTo>
                  <a:cubicBezTo>
                    <a:pt x="129563" y="409"/>
                    <a:pt x="129679" y="409"/>
                    <a:pt x="129795" y="465"/>
                  </a:cubicBezTo>
                  <a:lnTo>
                    <a:pt x="129971" y="465"/>
                  </a:lnTo>
                  <a:cubicBezTo>
                    <a:pt x="130027" y="525"/>
                    <a:pt x="130143" y="525"/>
                    <a:pt x="130259" y="581"/>
                  </a:cubicBezTo>
                  <a:cubicBezTo>
                    <a:pt x="130319" y="581"/>
                    <a:pt x="130375" y="641"/>
                    <a:pt x="130435" y="641"/>
                  </a:cubicBezTo>
                  <a:cubicBezTo>
                    <a:pt x="130491" y="697"/>
                    <a:pt x="130607" y="757"/>
                    <a:pt x="130723" y="813"/>
                  </a:cubicBezTo>
                  <a:cubicBezTo>
                    <a:pt x="130783" y="813"/>
                    <a:pt x="130783" y="873"/>
                    <a:pt x="130839" y="873"/>
                  </a:cubicBezTo>
                  <a:cubicBezTo>
                    <a:pt x="130955" y="929"/>
                    <a:pt x="131015" y="990"/>
                    <a:pt x="131132" y="1045"/>
                  </a:cubicBezTo>
                  <a:cubicBezTo>
                    <a:pt x="131132" y="1106"/>
                    <a:pt x="131187" y="1106"/>
                    <a:pt x="131248" y="1161"/>
                  </a:cubicBezTo>
                  <a:cubicBezTo>
                    <a:pt x="131303" y="1222"/>
                    <a:pt x="131419" y="1277"/>
                    <a:pt x="131480" y="1393"/>
                  </a:cubicBezTo>
                  <a:cubicBezTo>
                    <a:pt x="131535" y="1393"/>
                    <a:pt x="131596" y="1454"/>
                    <a:pt x="131596" y="1454"/>
                  </a:cubicBezTo>
                  <a:cubicBezTo>
                    <a:pt x="131712" y="1570"/>
                    <a:pt x="131767" y="1625"/>
                    <a:pt x="131828" y="1741"/>
                  </a:cubicBezTo>
                  <a:cubicBezTo>
                    <a:pt x="131883" y="1741"/>
                    <a:pt x="131883" y="1802"/>
                    <a:pt x="131944" y="1858"/>
                  </a:cubicBezTo>
                  <a:lnTo>
                    <a:pt x="132116" y="2034"/>
                  </a:lnTo>
                  <a:cubicBezTo>
                    <a:pt x="132116" y="2090"/>
                    <a:pt x="132176" y="2090"/>
                    <a:pt x="132176" y="2150"/>
                  </a:cubicBezTo>
                  <a:cubicBezTo>
                    <a:pt x="132928" y="3134"/>
                    <a:pt x="133508" y="4527"/>
                    <a:pt x="134033" y="6267"/>
                  </a:cubicBezTo>
                  <a:cubicBezTo>
                    <a:pt x="134901" y="9345"/>
                    <a:pt x="135425" y="13406"/>
                    <a:pt x="135945" y="17932"/>
                  </a:cubicBezTo>
                  <a:cubicBezTo>
                    <a:pt x="136641" y="24663"/>
                    <a:pt x="137222" y="32493"/>
                    <a:pt x="138674" y="39572"/>
                  </a:cubicBezTo>
                  <a:cubicBezTo>
                    <a:pt x="139371" y="43053"/>
                    <a:pt x="140299" y="46419"/>
                    <a:pt x="141576" y="49380"/>
                  </a:cubicBezTo>
                  <a:cubicBezTo>
                    <a:pt x="142852" y="52337"/>
                    <a:pt x="144477" y="54834"/>
                    <a:pt x="146566" y="56807"/>
                  </a:cubicBezTo>
                  <a:cubicBezTo>
                    <a:pt x="147726" y="57852"/>
                    <a:pt x="148770" y="58603"/>
                    <a:pt x="149754" y="59128"/>
                  </a:cubicBezTo>
                  <a:cubicBezTo>
                    <a:pt x="150743" y="59648"/>
                    <a:pt x="151672" y="59880"/>
                    <a:pt x="152540" y="59880"/>
                  </a:cubicBezTo>
                  <a:cubicBezTo>
                    <a:pt x="153584" y="59880"/>
                    <a:pt x="154573" y="59476"/>
                    <a:pt x="155385" y="58836"/>
                  </a:cubicBezTo>
                  <a:cubicBezTo>
                    <a:pt x="155905" y="58432"/>
                    <a:pt x="156313" y="57968"/>
                    <a:pt x="156717" y="57443"/>
                  </a:cubicBezTo>
                  <a:cubicBezTo>
                    <a:pt x="156778" y="57211"/>
                    <a:pt x="156833" y="56979"/>
                    <a:pt x="156833" y="56747"/>
                  </a:cubicBezTo>
                  <a:lnTo>
                    <a:pt x="156833" y="56747"/>
                  </a:lnTo>
                  <a:cubicBezTo>
                    <a:pt x="156485" y="57271"/>
                    <a:pt x="156137" y="57675"/>
                    <a:pt x="155733" y="58084"/>
                  </a:cubicBezTo>
                  <a:cubicBezTo>
                    <a:pt x="155269" y="58548"/>
                    <a:pt x="154744" y="58896"/>
                    <a:pt x="154225" y="59128"/>
                  </a:cubicBezTo>
                  <a:cubicBezTo>
                    <a:pt x="153700" y="59416"/>
                    <a:pt x="153120" y="59532"/>
                    <a:pt x="152540" y="59532"/>
                  </a:cubicBezTo>
                  <a:cubicBezTo>
                    <a:pt x="151727" y="59532"/>
                    <a:pt x="150859" y="59300"/>
                    <a:pt x="149931" y="58836"/>
                  </a:cubicBezTo>
                  <a:cubicBezTo>
                    <a:pt x="148942" y="58371"/>
                    <a:pt x="147898" y="57619"/>
                    <a:pt x="146737" y="56515"/>
                  </a:cubicBezTo>
                  <a:cubicBezTo>
                    <a:pt x="144997" y="54890"/>
                    <a:pt x="143604" y="52801"/>
                    <a:pt x="142388" y="50364"/>
                  </a:cubicBezTo>
                  <a:cubicBezTo>
                    <a:pt x="140355" y="46131"/>
                    <a:pt x="139139" y="40849"/>
                    <a:pt x="138266" y="35339"/>
                  </a:cubicBezTo>
                  <a:cubicBezTo>
                    <a:pt x="136934" y="27100"/>
                    <a:pt x="136525" y="18280"/>
                    <a:pt x="135481" y="11550"/>
                  </a:cubicBezTo>
                  <a:cubicBezTo>
                    <a:pt x="134961" y="8184"/>
                    <a:pt x="134265" y="5339"/>
                    <a:pt x="133276" y="3250"/>
                  </a:cubicBezTo>
                  <a:cubicBezTo>
                    <a:pt x="132988" y="2730"/>
                    <a:pt x="132696" y="2206"/>
                    <a:pt x="132348" y="1802"/>
                  </a:cubicBezTo>
                  <a:cubicBezTo>
                    <a:pt x="132292" y="1686"/>
                    <a:pt x="132176" y="1625"/>
                    <a:pt x="132116" y="1509"/>
                  </a:cubicBezTo>
                  <a:cubicBezTo>
                    <a:pt x="132060" y="1509"/>
                    <a:pt x="132060" y="1454"/>
                    <a:pt x="132000" y="1393"/>
                  </a:cubicBezTo>
                  <a:lnTo>
                    <a:pt x="131767" y="1161"/>
                  </a:lnTo>
                  <a:lnTo>
                    <a:pt x="131651" y="1045"/>
                  </a:lnTo>
                  <a:cubicBezTo>
                    <a:pt x="131596" y="990"/>
                    <a:pt x="131535" y="929"/>
                    <a:pt x="131419" y="873"/>
                  </a:cubicBezTo>
                  <a:lnTo>
                    <a:pt x="131364" y="873"/>
                  </a:lnTo>
                  <a:cubicBezTo>
                    <a:pt x="131364" y="813"/>
                    <a:pt x="131303" y="813"/>
                    <a:pt x="131248" y="757"/>
                  </a:cubicBezTo>
                  <a:cubicBezTo>
                    <a:pt x="131187" y="697"/>
                    <a:pt x="131071" y="641"/>
                    <a:pt x="131015" y="581"/>
                  </a:cubicBezTo>
                  <a:cubicBezTo>
                    <a:pt x="130955" y="525"/>
                    <a:pt x="130899" y="525"/>
                    <a:pt x="130839" y="525"/>
                  </a:cubicBezTo>
                  <a:cubicBezTo>
                    <a:pt x="130783" y="465"/>
                    <a:pt x="130667" y="409"/>
                    <a:pt x="130551" y="349"/>
                  </a:cubicBezTo>
                  <a:cubicBezTo>
                    <a:pt x="130551" y="349"/>
                    <a:pt x="130491" y="293"/>
                    <a:pt x="130435" y="293"/>
                  </a:cubicBezTo>
                  <a:cubicBezTo>
                    <a:pt x="130319" y="233"/>
                    <a:pt x="130203" y="233"/>
                    <a:pt x="130087" y="177"/>
                  </a:cubicBezTo>
                  <a:cubicBezTo>
                    <a:pt x="130087" y="177"/>
                    <a:pt x="130027" y="177"/>
                    <a:pt x="129971" y="117"/>
                  </a:cubicBezTo>
                  <a:cubicBezTo>
                    <a:pt x="129855" y="117"/>
                    <a:pt x="129739" y="61"/>
                    <a:pt x="129623" y="61"/>
                  </a:cubicBezTo>
                  <a:lnTo>
                    <a:pt x="129447" y="61"/>
                  </a:lnTo>
                  <a:cubicBezTo>
                    <a:pt x="129330" y="1"/>
                    <a:pt x="129214" y="1"/>
                    <a:pt x="129098" y="1"/>
                  </a:cubicBezTo>
                  <a:close/>
                  <a:moveTo>
                    <a:pt x="42761" y="41141"/>
                  </a:moveTo>
                  <a:cubicBezTo>
                    <a:pt x="42705" y="41721"/>
                    <a:pt x="42645" y="42302"/>
                    <a:pt x="42645" y="42937"/>
                  </a:cubicBezTo>
                  <a:lnTo>
                    <a:pt x="42645" y="43053"/>
                  </a:lnTo>
                  <a:cubicBezTo>
                    <a:pt x="43285" y="49088"/>
                    <a:pt x="43805" y="55122"/>
                    <a:pt x="44501" y="60521"/>
                  </a:cubicBezTo>
                  <a:cubicBezTo>
                    <a:pt x="44617" y="60056"/>
                    <a:pt x="44678" y="59648"/>
                    <a:pt x="44678" y="59184"/>
                  </a:cubicBezTo>
                  <a:cubicBezTo>
                    <a:pt x="44501" y="57791"/>
                    <a:pt x="44330" y="56283"/>
                    <a:pt x="44153" y="54834"/>
                  </a:cubicBezTo>
                  <a:cubicBezTo>
                    <a:pt x="43689" y="50425"/>
                    <a:pt x="43285" y="45783"/>
                    <a:pt x="42761" y="41141"/>
                  </a:cubicBezTo>
                  <a:close/>
                  <a:moveTo>
                    <a:pt x="44849" y="60521"/>
                  </a:moveTo>
                  <a:cubicBezTo>
                    <a:pt x="44794" y="60808"/>
                    <a:pt x="44733" y="61156"/>
                    <a:pt x="44678" y="61505"/>
                  </a:cubicBezTo>
                  <a:cubicBezTo>
                    <a:pt x="44849" y="62725"/>
                    <a:pt x="45026" y="63942"/>
                    <a:pt x="45258" y="65046"/>
                  </a:cubicBezTo>
                  <a:cubicBezTo>
                    <a:pt x="45314" y="64986"/>
                    <a:pt x="45314" y="64930"/>
                    <a:pt x="45374" y="64870"/>
                  </a:cubicBezTo>
                  <a:cubicBezTo>
                    <a:pt x="45430" y="64814"/>
                    <a:pt x="45490" y="64698"/>
                    <a:pt x="45490" y="64582"/>
                  </a:cubicBezTo>
                  <a:cubicBezTo>
                    <a:pt x="45258" y="63245"/>
                    <a:pt x="45082" y="61913"/>
                    <a:pt x="44849" y="60521"/>
                  </a:cubicBezTo>
                  <a:close/>
                  <a:moveTo>
                    <a:pt x="45606" y="65102"/>
                  </a:moveTo>
                  <a:cubicBezTo>
                    <a:pt x="45546" y="65278"/>
                    <a:pt x="45430" y="65450"/>
                    <a:pt x="45374" y="65566"/>
                  </a:cubicBezTo>
                  <a:cubicBezTo>
                    <a:pt x="45546" y="66378"/>
                    <a:pt x="45662" y="67135"/>
                    <a:pt x="45838" y="67887"/>
                  </a:cubicBezTo>
                  <a:cubicBezTo>
                    <a:pt x="45954" y="67771"/>
                    <a:pt x="46070" y="67715"/>
                    <a:pt x="46126" y="67599"/>
                  </a:cubicBezTo>
                  <a:cubicBezTo>
                    <a:pt x="45954" y="66787"/>
                    <a:pt x="45778" y="65975"/>
                    <a:pt x="45606" y="65102"/>
                  </a:cubicBezTo>
                  <a:close/>
                  <a:moveTo>
                    <a:pt x="46242" y="68003"/>
                  </a:moveTo>
                  <a:cubicBezTo>
                    <a:pt x="46126" y="68063"/>
                    <a:pt x="46070" y="68180"/>
                    <a:pt x="45954" y="68235"/>
                  </a:cubicBezTo>
                  <a:lnTo>
                    <a:pt x="45954" y="68296"/>
                  </a:lnTo>
                  <a:cubicBezTo>
                    <a:pt x="46126" y="68876"/>
                    <a:pt x="46242" y="69456"/>
                    <a:pt x="46418" y="69976"/>
                  </a:cubicBezTo>
                  <a:cubicBezTo>
                    <a:pt x="46534" y="69920"/>
                    <a:pt x="46590" y="69860"/>
                    <a:pt x="46706" y="69804"/>
                  </a:cubicBezTo>
                  <a:cubicBezTo>
                    <a:pt x="46534" y="69224"/>
                    <a:pt x="46358" y="68583"/>
                    <a:pt x="46242" y="68003"/>
                  </a:cubicBezTo>
                  <a:close/>
                  <a:moveTo>
                    <a:pt x="46822" y="70152"/>
                  </a:moveTo>
                  <a:cubicBezTo>
                    <a:pt x="46706" y="70208"/>
                    <a:pt x="46651" y="70268"/>
                    <a:pt x="46534" y="70324"/>
                  </a:cubicBezTo>
                  <a:cubicBezTo>
                    <a:pt x="46651" y="70788"/>
                    <a:pt x="46822" y="71313"/>
                    <a:pt x="46999" y="71717"/>
                  </a:cubicBezTo>
                  <a:cubicBezTo>
                    <a:pt x="47054" y="71717"/>
                    <a:pt x="47170" y="71661"/>
                    <a:pt x="47286" y="71601"/>
                  </a:cubicBezTo>
                  <a:cubicBezTo>
                    <a:pt x="47115" y="71136"/>
                    <a:pt x="46938" y="70672"/>
                    <a:pt x="46822" y="70152"/>
                  </a:cubicBezTo>
                  <a:close/>
                  <a:moveTo>
                    <a:pt x="47402" y="71949"/>
                  </a:moveTo>
                  <a:cubicBezTo>
                    <a:pt x="47286" y="71949"/>
                    <a:pt x="47170" y="72009"/>
                    <a:pt x="47115" y="72065"/>
                  </a:cubicBezTo>
                  <a:cubicBezTo>
                    <a:pt x="47231" y="72473"/>
                    <a:pt x="47402" y="72821"/>
                    <a:pt x="47519" y="73225"/>
                  </a:cubicBezTo>
                  <a:cubicBezTo>
                    <a:pt x="47635" y="73169"/>
                    <a:pt x="47751" y="73169"/>
                    <a:pt x="47867" y="73109"/>
                  </a:cubicBezTo>
                  <a:cubicBezTo>
                    <a:pt x="47695" y="72761"/>
                    <a:pt x="47519" y="72357"/>
                    <a:pt x="47402" y="71949"/>
                  </a:cubicBezTo>
                  <a:close/>
                  <a:moveTo>
                    <a:pt x="47983" y="73457"/>
                  </a:moveTo>
                  <a:cubicBezTo>
                    <a:pt x="47867" y="73457"/>
                    <a:pt x="47751" y="73518"/>
                    <a:pt x="47695" y="73518"/>
                  </a:cubicBezTo>
                  <a:cubicBezTo>
                    <a:pt x="47811" y="73866"/>
                    <a:pt x="47983" y="74214"/>
                    <a:pt x="48099" y="74502"/>
                  </a:cubicBezTo>
                  <a:cubicBezTo>
                    <a:pt x="48215" y="74502"/>
                    <a:pt x="48331" y="74446"/>
                    <a:pt x="48447" y="74446"/>
                  </a:cubicBezTo>
                  <a:cubicBezTo>
                    <a:pt x="48275" y="74154"/>
                    <a:pt x="48159" y="73805"/>
                    <a:pt x="47983" y="73457"/>
                  </a:cubicBezTo>
                  <a:close/>
                  <a:moveTo>
                    <a:pt x="48275" y="74794"/>
                  </a:moveTo>
                  <a:cubicBezTo>
                    <a:pt x="48391" y="75082"/>
                    <a:pt x="48563" y="75374"/>
                    <a:pt x="48739" y="75606"/>
                  </a:cubicBezTo>
                  <a:lnTo>
                    <a:pt x="49087" y="75606"/>
                  </a:lnTo>
                  <a:cubicBezTo>
                    <a:pt x="48911" y="75374"/>
                    <a:pt x="48795" y="75082"/>
                    <a:pt x="48623" y="74794"/>
                  </a:cubicBezTo>
                  <a:close/>
                  <a:moveTo>
                    <a:pt x="48911" y="75955"/>
                  </a:moveTo>
                  <a:cubicBezTo>
                    <a:pt x="49027" y="76187"/>
                    <a:pt x="49204" y="76419"/>
                    <a:pt x="49375" y="76651"/>
                  </a:cubicBezTo>
                  <a:lnTo>
                    <a:pt x="49784" y="76651"/>
                  </a:lnTo>
                  <a:cubicBezTo>
                    <a:pt x="49607" y="76419"/>
                    <a:pt x="49436" y="76187"/>
                    <a:pt x="49320" y="75955"/>
                  </a:cubicBezTo>
                  <a:close/>
                  <a:moveTo>
                    <a:pt x="49607" y="76999"/>
                  </a:moveTo>
                  <a:cubicBezTo>
                    <a:pt x="49723" y="77171"/>
                    <a:pt x="49900" y="77347"/>
                    <a:pt x="50072" y="77579"/>
                  </a:cubicBezTo>
                  <a:cubicBezTo>
                    <a:pt x="50188" y="77579"/>
                    <a:pt x="50364" y="77579"/>
                    <a:pt x="50536" y="77635"/>
                  </a:cubicBezTo>
                  <a:cubicBezTo>
                    <a:pt x="50364" y="77403"/>
                    <a:pt x="50188" y="77231"/>
                    <a:pt x="50016" y="76999"/>
                  </a:cubicBezTo>
                  <a:close/>
                  <a:moveTo>
                    <a:pt x="50364" y="77927"/>
                  </a:moveTo>
                  <a:cubicBezTo>
                    <a:pt x="50480" y="78043"/>
                    <a:pt x="50596" y="78215"/>
                    <a:pt x="50712" y="78331"/>
                  </a:cubicBezTo>
                  <a:cubicBezTo>
                    <a:pt x="50944" y="78391"/>
                    <a:pt x="51176" y="78447"/>
                    <a:pt x="51408" y="78447"/>
                  </a:cubicBezTo>
                  <a:cubicBezTo>
                    <a:pt x="51176" y="78331"/>
                    <a:pt x="51060" y="78159"/>
                    <a:pt x="50884" y="77983"/>
                  </a:cubicBezTo>
                  <a:cubicBezTo>
                    <a:pt x="50712" y="77983"/>
                    <a:pt x="50536" y="77927"/>
                    <a:pt x="50364" y="77927"/>
                  </a:cubicBezTo>
                  <a:close/>
                  <a:moveTo>
                    <a:pt x="51348" y="78795"/>
                  </a:moveTo>
                  <a:cubicBezTo>
                    <a:pt x="51640" y="78972"/>
                    <a:pt x="51989" y="79088"/>
                    <a:pt x="52276" y="79204"/>
                  </a:cubicBezTo>
                  <a:cubicBezTo>
                    <a:pt x="52160" y="79088"/>
                    <a:pt x="52044" y="79027"/>
                    <a:pt x="51873" y="78911"/>
                  </a:cubicBezTo>
                  <a:cubicBezTo>
                    <a:pt x="51696" y="78856"/>
                    <a:pt x="51524" y="78856"/>
                    <a:pt x="51348" y="78795"/>
                  </a:cubicBezTo>
                  <a:close/>
                  <a:moveTo>
                    <a:pt x="74209" y="51293"/>
                  </a:moveTo>
                  <a:cubicBezTo>
                    <a:pt x="72932" y="53210"/>
                    <a:pt x="72004" y="55238"/>
                    <a:pt x="71308" y="57271"/>
                  </a:cubicBezTo>
                  <a:cubicBezTo>
                    <a:pt x="70904" y="58432"/>
                    <a:pt x="70556" y="59532"/>
                    <a:pt x="70263" y="60637"/>
                  </a:cubicBezTo>
                  <a:cubicBezTo>
                    <a:pt x="70147" y="60985"/>
                    <a:pt x="70092" y="61333"/>
                    <a:pt x="69976" y="61681"/>
                  </a:cubicBezTo>
                  <a:cubicBezTo>
                    <a:pt x="69627" y="63013"/>
                    <a:pt x="69335" y="64350"/>
                    <a:pt x="69047" y="65682"/>
                  </a:cubicBezTo>
                  <a:cubicBezTo>
                    <a:pt x="68987" y="65975"/>
                    <a:pt x="68931" y="66207"/>
                    <a:pt x="68871" y="66495"/>
                  </a:cubicBezTo>
                  <a:cubicBezTo>
                    <a:pt x="68815" y="66843"/>
                    <a:pt x="68755" y="67191"/>
                    <a:pt x="68639" y="67539"/>
                  </a:cubicBezTo>
                  <a:cubicBezTo>
                    <a:pt x="68351" y="68931"/>
                    <a:pt x="68059" y="70324"/>
                    <a:pt x="67710" y="71601"/>
                  </a:cubicBezTo>
                  <a:cubicBezTo>
                    <a:pt x="67655" y="71893"/>
                    <a:pt x="67594" y="72125"/>
                    <a:pt x="67478" y="72357"/>
                  </a:cubicBezTo>
                  <a:cubicBezTo>
                    <a:pt x="67246" y="73341"/>
                    <a:pt x="66898" y="74214"/>
                    <a:pt x="66550" y="75082"/>
                  </a:cubicBezTo>
                  <a:cubicBezTo>
                    <a:pt x="66494" y="75258"/>
                    <a:pt x="66434" y="75430"/>
                    <a:pt x="66318" y="75606"/>
                  </a:cubicBezTo>
                  <a:cubicBezTo>
                    <a:pt x="66202" y="75838"/>
                    <a:pt x="66086" y="76126"/>
                    <a:pt x="65970" y="76358"/>
                  </a:cubicBezTo>
                  <a:cubicBezTo>
                    <a:pt x="65798" y="76651"/>
                    <a:pt x="65566" y="76999"/>
                    <a:pt x="65390" y="77287"/>
                  </a:cubicBezTo>
                  <a:cubicBezTo>
                    <a:pt x="65334" y="77403"/>
                    <a:pt x="65218" y="77519"/>
                    <a:pt x="65157" y="77635"/>
                  </a:cubicBezTo>
                  <a:cubicBezTo>
                    <a:pt x="64870" y="78043"/>
                    <a:pt x="64521" y="78391"/>
                    <a:pt x="64173" y="78740"/>
                  </a:cubicBezTo>
                  <a:cubicBezTo>
                    <a:pt x="64057" y="78795"/>
                    <a:pt x="63997" y="78911"/>
                    <a:pt x="63881" y="78972"/>
                  </a:cubicBezTo>
                  <a:cubicBezTo>
                    <a:pt x="63649" y="79204"/>
                    <a:pt x="63361" y="79436"/>
                    <a:pt x="63069" y="79608"/>
                  </a:cubicBezTo>
                  <a:cubicBezTo>
                    <a:pt x="63013" y="79608"/>
                    <a:pt x="62953" y="79668"/>
                    <a:pt x="62897" y="79668"/>
                  </a:cubicBezTo>
                  <a:cubicBezTo>
                    <a:pt x="62837" y="79724"/>
                    <a:pt x="62720" y="79784"/>
                    <a:pt x="62604" y="79840"/>
                  </a:cubicBezTo>
                  <a:cubicBezTo>
                    <a:pt x="62317" y="80016"/>
                    <a:pt x="61968" y="80188"/>
                    <a:pt x="61620" y="80304"/>
                  </a:cubicBezTo>
                  <a:cubicBezTo>
                    <a:pt x="61504" y="80364"/>
                    <a:pt x="61388" y="80364"/>
                    <a:pt x="61272" y="80420"/>
                  </a:cubicBezTo>
                  <a:cubicBezTo>
                    <a:pt x="60980" y="80480"/>
                    <a:pt x="60632" y="80596"/>
                    <a:pt x="60284" y="80652"/>
                  </a:cubicBezTo>
                  <a:cubicBezTo>
                    <a:pt x="60167" y="80652"/>
                    <a:pt x="60051" y="80652"/>
                    <a:pt x="59935" y="80712"/>
                  </a:cubicBezTo>
                  <a:cubicBezTo>
                    <a:pt x="59648" y="80712"/>
                    <a:pt x="59355" y="80768"/>
                    <a:pt x="59007" y="80768"/>
                  </a:cubicBezTo>
                  <a:cubicBezTo>
                    <a:pt x="58891" y="80768"/>
                    <a:pt x="58775" y="80828"/>
                    <a:pt x="58659" y="80828"/>
                  </a:cubicBezTo>
                  <a:lnTo>
                    <a:pt x="58311" y="80828"/>
                  </a:lnTo>
                  <a:cubicBezTo>
                    <a:pt x="58139" y="80828"/>
                    <a:pt x="57963" y="80828"/>
                    <a:pt x="57731" y="80768"/>
                  </a:cubicBezTo>
                  <a:lnTo>
                    <a:pt x="57327" y="80768"/>
                  </a:lnTo>
                  <a:cubicBezTo>
                    <a:pt x="57034" y="80768"/>
                    <a:pt x="56802" y="80712"/>
                    <a:pt x="56514" y="80712"/>
                  </a:cubicBezTo>
                  <a:cubicBezTo>
                    <a:pt x="56338" y="80652"/>
                    <a:pt x="56166" y="80652"/>
                    <a:pt x="56050" y="80652"/>
                  </a:cubicBezTo>
                  <a:lnTo>
                    <a:pt x="55990" y="80652"/>
                  </a:lnTo>
                  <a:cubicBezTo>
                    <a:pt x="55818" y="80596"/>
                    <a:pt x="55586" y="80536"/>
                    <a:pt x="55410" y="80536"/>
                  </a:cubicBezTo>
                  <a:lnTo>
                    <a:pt x="54713" y="80364"/>
                  </a:lnTo>
                  <a:cubicBezTo>
                    <a:pt x="54597" y="80304"/>
                    <a:pt x="54426" y="80248"/>
                    <a:pt x="54310" y="80248"/>
                  </a:cubicBezTo>
                  <a:cubicBezTo>
                    <a:pt x="53961" y="80132"/>
                    <a:pt x="53669" y="79956"/>
                    <a:pt x="53381" y="79840"/>
                  </a:cubicBezTo>
                  <a:cubicBezTo>
                    <a:pt x="52973" y="79724"/>
                    <a:pt x="52569" y="79668"/>
                    <a:pt x="52160" y="79492"/>
                  </a:cubicBezTo>
                  <a:lnTo>
                    <a:pt x="52160" y="79492"/>
                  </a:lnTo>
                  <a:cubicBezTo>
                    <a:pt x="52221" y="79552"/>
                    <a:pt x="52276" y="79608"/>
                    <a:pt x="52337" y="79608"/>
                  </a:cubicBezTo>
                  <a:cubicBezTo>
                    <a:pt x="52917" y="80016"/>
                    <a:pt x="53497" y="80304"/>
                    <a:pt x="54133" y="80536"/>
                  </a:cubicBezTo>
                  <a:cubicBezTo>
                    <a:pt x="54542" y="80652"/>
                    <a:pt x="55006" y="80768"/>
                    <a:pt x="55410" y="80884"/>
                  </a:cubicBezTo>
                  <a:cubicBezTo>
                    <a:pt x="55586" y="80884"/>
                    <a:pt x="55758" y="80944"/>
                    <a:pt x="55934" y="80944"/>
                  </a:cubicBezTo>
                  <a:lnTo>
                    <a:pt x="55990" y="80944"/>
                  </a:lnTo>
                  <a:cubicBezTo>
                    <a:pt x="56106" y="81000"/>
                    <a:pt x="56222" y="81000"/>
                    <a:pt x="56338" y="81000"/>
                  </a:cubicBezTo>
                  <a:cubicBezTo>
                    <a:pt x="56514" y="81060"/>
                    <a:pt x="56686" y="81060"/>
                    <a:pt x="56863" y="81060"/>
                  </a:cubicBezTo>
                  <a:cubicBezTo>
                    <a:pt x="57095" y="81116"/>
                    <a:pt x="57327" y="81116"/>
                    <a:pt x="57559" y="81116"/>
                  </a:cubicBezTo>
                  <a:lnTo>
                    <a:pt x="59239" y="81116"/>
                  </a:lnTo>
                  <a:cubicBezTo>
                    <a:pt x="59532" y="81060"/>
                    <a:pt x="59819" y="81060"/>
                    <a:pt x="60112" y="81000"/>
                  </a:cubicBezTo>
                  <a:cubicBezTo>
                    <a:pt x="60228" y="81000"/>
                    <a:pt x="60344" y="80944"/>
                    <a:pt x="60460" y="80944"/>
                  </a:cubicBezTo>
                  <a:cubicBezTo>
                    <a:pt x="60808" y="80884"/>
                    <a:pt x="61096" y="80828"/>
                    <a:pt x="61444" y="80712"/>
                  </a:cubicBezTo>
                  <a:cubicBezTo>
                    <a:pt x="61504" y="80652"/>
                    <a:pt x="61620" y="80652"/>
                    <a:pt x="61736" y="80596"/>
                  </a:cubicBezTo>
                  <a:cubicBezTo>
                    <a:pt x="62085" y="80480"/>
                    <a:pt x="62433" y="80304"/>
                    <a:pt x="62720" y="80188"/>
                  </a:cubicBezTo>
                  <a:lnTo>
                    <a:pt x="62781" y="80132"/>
                  </a:lnTo>
                  <a:cubicBezTo>
                    <a:pt x="62897" y="80072"/>
                    <a:pt x="62953" y="80072"/>
                    <a:pt x="63013" y="80016"/>
                  </a:cubicBezTo>
                  <a:cubicBezTo>
                    <a:pt x="63361" y="79784"/>
                    <a:pt x="63709" y="79552"/>
                    <a:pt x="63997" y="79320"/>
                  </a:cubicBezTo>
                  <a:cubicBezTo>
                    <a:pt x="64113" y="79259"/>
                    <a:pt x="64173" y="79143"/>
                    <a:pt x="64289" y="79088"/>
                  </a:cubicBezTo>
                  <a:cubicBezTo>
                    <a:pt x="64638" y="78795"/>
                    <a:pt x="64925" y="78391"/>
                    <a:pt x="65273" y="78043"/>
                  </a:cubicBezTo>
                  <a:cubicBezTo>
                    <a:pt x="65334" y="77983"/>
                    <a:pt x="65334" y="77867"/>
                    <a:pt x="65390" y="77811"/>
                  </a:cubicBezTo>
                  <a:cubicBezTo>
                    <a:pt x="65450" y="77811"/>
                    <a:pt x="65450" y="77751"/>
                    <a:pt x="65506" y="77695"/>
                  </a:cubicBezTo>
                  <a:cubicBezTo>
                    <a:pt x="65854" y="77231"/>
                    <a:pt x="66146" y="76706"/>
                    <a:pt x="66434" y="76126"/>
                  </a:cubicBezTo>
                  <a:cubicBezTo>
                    <a:pt x="66550" y="75955"/>
                    <a:pt x="66610" y="75778"/>
                    <a:pt x="66666" y="75606"/>
                  </a:cubicBezTo>
                  <a:cubicBezTo>
                    <a:pt x="67014" y="74850"/>
                    <a:pt x="67362" y="74037"/>
                    <a:pt x="67594" y="73109"/>
                  </a:cubicBezTo>
                  <a:cubicBezTo>
                    <a:pt x="67710" y="72877"/>
                    <a:pt x="67771" y="72645"/>
                    <a:pt x="67826" y="72413"/>
                  </a:cubicBezTo>
                  <a:cubicBezTo>
                    <a:pt x="67943" y="72065"/>
                    <a:pt x="68003" y="71777"/>
                    <a:pt x="68119" y="71429"/>
                  </a:cubicBezTo>
                  <a:cubicBezTo>
                    <a:pt x="68351" y="70500"/>
                    <a:pt x="68583" y="69572"/>
                    <a:pt x="68755" y="68583"/>
                  </a:cubicBezTo>
                  <a:cubicBezTo>
                    <a:pt x="68871" y="68235"/>
                    <a:pt x="68931" y="67887"/>
                    <a:pt x="68987" y="67539"/>
                  </a:cubicBezTo>
                  <a:cubicBezTo>
                    <a:pt x="69335" y="65975"/>
                    <a:pt x="69683" y="64350"/>
                    <a:pt x="70092" y="62725"/>
                  </a:cubicBezTo>
                  <a:cubicBezTo>
                    <a:pt x="70147" y="62377"/>
                    <a:pt x="70208" y="62029"/>
                    <a:pt x="70324" y="61681"/>
                  </a:cubicBezTo>
                  <a:cubicBezTo>
                    <a:pt x="70556" y="60808"/>
                    <a:pt x="70788" y="59940"/>
                    <a:pt x="71076" y="59068"/>
                  </a:cubicBezTo>
                  <a:cubicBezTo>
                    <a:pt x="71888" y="56459"/>
                    <a:pt x="72932" y="53846"/>
                    <a:pt x="74441" y="51525"/>
                  </a:cubicBezTo>
                  <a:cubicBezTo>
                    <a:pt x="74325" y="51469"/>
                    <a:pt x="74269" y="51409"/>
                    <a:pt x="74209" y="51293"/>
                  </a:cubicBezTo>
                  <a:close/>
                  <a:moveTo>
                    <a:pt x="258141" y="38588"/>
                  </a:moveTo>
                  <a:cubicBezTo>
                    <a:pt x="256112" y="38588"/>
                    <a:pt x="254024" y="38820"/>
                    <a:pt x="252051" y="39400"/>
                  </a:cubicBezTo>
                  <a:cubicBezTo>
                    <a:pt x="250078" y="39981"/>
                    <a:pt x="248161" y="40849"/>
                    <a:pt x="246420" y="42185"/>
                  </a:cubicBezTo>
                  <a:cubicBezTo>
                    <a:pt x="240678" y="46651"/>
                    <a:pt x="236617" y="53381"/>
                    <a:pt x="233600" y="61040"/>
                  </a:cubicBezTo>
                  <a:cubicBezTo>
                    <a:pt x="230406" y="68992"/>
                    <a:pt x="228317" y="77983"/>
                    <a:pt x="226460" y="86222"/>
                  </a:cubicBezTo>
                  <a:cubicBezTo>
                    <a:pt x="226521" y="86338"/>
                    <a:pt x="226637" y="86454"/>
                    <a:pt x="226693" y="86570"/>
                  </a:cubicBezTo>
                  <a:cubicBezTo>
                    <a:pt x="228201" y="80072"/>
                    <a:pt x="229826" y="73109"/>
                    <a:pt x="231975" y="66555"/>
                  </a:cubicBezTo>
                  <a:cubicBezTo>
                    <a:pt x="235164" y="56747"/>
                    <a:pt x="239634" y="47872"/>
                    <a:pt x="246652" y="42473"/>
                  </a:cubicBezTo>
                  <a:cubicBezTo>
                    <a:pt x="248337" y="41141"/>
                    <a:pt x="250194" y="40268"/>
                    <a:pt x="252106" y="39749"/>
                  </a:cubicBezTo>
                  <a:cubicBezTo>
                    <a:pt x="254079" y="39168"/>
                    <a:pt x="256112" y="38936"/>
                    <a:pt x="258141" y="38936"/>
                  </a:cubicBezTo>
                  <a:cubicBezTo>
                    <a:pt x="262667" y="38936"/>
                    <a:pt x="267253" y="40097"/>
                    <a:pt x="270850" y="41313"/>
                  </a:cubicBezTo>
                  <a:cubicBezTo>
                    <a:pt x="272646" y="41953"/>
                    <a:pt x="274215" y="42589"/>
                    <a:pt x="275376" y="43114"/>
                  </a:cubicBezTo>
                  <a:cubicBezTo>
                    <a:pt x="275840" y="43230"/>
                    <a:pt x="276244" y="43402"/>
                    <a:pt x="276592" y="43518"/>
                  </a:cubicBezTo>
                  <a:cubicBezTo>
                    <a:pt x="277000" y="43634"/>
                    <a:pt x="277349" y="43750"/>
                    <a:pt x="277581" y="43810"/>
                  </a:cubicBezTo>
                  <a:cubicBezTo>
                    <a:pt x="277697" y="43810"/>
                    <a:pt x="277813" y="43866"/>
                    <a:pt x="277869" y="43866"/>
                  </a:cubicBezTo>
                  <a:lnTo>
                    <a:pt x="277056" y="43462"/>
                  </a:lnTo>
                  <a:cubicBezTo>
                    <a:pt x="276536" y="43230"/>
                    <a:pt x="275840" y="42937"/>
                    <a:pt x="274967" y="42589"/>
                  </a:cubicBezTo>
                  <a:cubicBezTo>
                    <a:pt x="273575" y="41953"/>
                    <a:pt x="271662" y="41197"/>
                    <a:pt x="269574" y="40561"/>
                  </a:cubicBezTo>
                  <a:cubicBezTo>
                    <a:pt x="266208" y="39516"/>
                    <a:pt x="262147" y="38588"/>
                    <a:pt x="258141" y="38588"/>
                  </a:cubicBezTo>
                  <a:close/>
                  <a:moveTo>
                    <a:pt x="226344" y="86631"/>
                  </a:moveTo>
                  <a:cubicBezTo>
                    <a:pt x="226173" y="87443"/>
                    <a:pt x="225996" y="88195"/>
                    <a:pt x="225824" y="88891"/>
                  </a:cubicBezTo>
                  <a:cubicBezTo>
                    <a:pt x="225941" y="89007"/>
                    <a:pt x="225996" y="89123"/>
                    <a:pt x="226112" y="89239"/>
                  </a:cubicBezTo>
                  <a:cubicBezTo>
                    <a:pt x="226289" y="88487"/>
                    <a:pt x="226460" y="87731"/>
                    <a:pt x="226576" y="87034"/>
                  </a:cubicBezTo>
                  <a:cubicBezTo>
                    <a:pt x="226521" y="86918"/>
                    <a:pt x="226405" y="86802"/>
                    <a:pt x="226344" y="86631"/>
                  </a:cubicBezTo>
                  <a:close/>
                  <a:moveTo>
                    <a:pt x="225708" y="89355"/>
                  </a:moveTo>
                  <a:cubicBezTo>
                    <a:pt x="225592" y="90052"/>
                    <a:pt x="225416" y="90808"/>
                    <a:pt x="225244" y="91505"/>
                  </a:cubicBezTo>
                  <a:cubicBezTo>
                    <a:pt x="225300" y="91621"/>
                    <a:pt x="225416" y="91737"/>
                    <a:pt x="225476" y="91792"/>
                  </a:cubicBezTo>
                  <a:cubicBezTo>
                    <a:pt x="225648" y="91096"/>
                    <a:pt x="225824" y="90400"/>
                    <a:pt x="225996" y="89648"/>
                  </a:cubicBezTo>
                  <a:cubicBezTo>
                    <a:pt x="225941" y="89532"/>
                    <a:pt x="225824" y="89416"/>
                    <a:pt x="225708" y="89355"/>
                  </a:cubicBezTo>
                  <a:close/>
                  <a:moveTo>
                    <a:pt x="225128" y="91908"/>
                  </a:moveTo>
                  <a:cubicBezTo>
                    <a:pt x="224952" y="92605"/>
                    <a:pt x="224836" y="93301"/>
                    <a:pt x="224664" y="93941"/>
                  </a:cubicBezTo>
                  <a:cubicBezTo>
                    <a:pt x="224720" y="94058"/>
                    <a:pt x="224836" y="94174"/>
                    <a:pt x="224952" y="94229"/>
                  </a:cubicBezTo>
                  <a:cubicBezTo>
                    <a:pt x="225068" y="93593"/>
                    <a:pt x="225244" y="92897"/>
                    <a:pt x="225416" y="92201"/>
                  </a:cubicBezTo>
                  <a:lnTo>
                    <a:pt x="225128" y="91908"/>
                  </a:lnTo>
                  <a:close/>
                  <a:moveTo>
                    <a:pt x="224548" y="94345"/>
                  </a:moveTo>
                  <a:cubicBezTo>
                    <a:pt x="224432" y="94986"/>
                    <a:pt x="224256" y="95682"/>
                    <a:pt x="224084" y="96318"/>
                  </a:cubicBezTo>
                  <a:cubicBezTo>
                    <a:pt x="224200" y="96378"/>
                    <a:pt x="224256" y="96494"/>
                    <a:pt x="224372" y="96550"/>
                  </a:cubicBezTo>
                  <a:cubicBezTo>
                    <a:pt x="224432" y="96318"/>
                    <a:pt x="224488" y="96030"/>
                    <a:pt x="224548" y="95738"/>
                  </a:cubicBezTo>
                  <a:cubicBezTo>
                    <a:pt x="224664" y="95390"/>
                    <a:pt x="224720" y="94986"/>
                    <a:pt x="224836" y="94638"/>
                  </a:cubicBezTo>
                  <a:lnTo>
                    <a:pt x="224548" y="94345"/>
                  </a:lnTo>
                  <a:close/>
                  <a:moveTo>
                    <a:pt x="223968" y="96666"/>
                  </a:moveTo>
                  <a:cubicBezTo>
                    <a:pt x="223852" y="97307"/>
                    <a:pt x="223675" y="97887"/>
                    <a:pt x="223504" y="98523"/>
                  </a:cubicBezTo>
                  <a:cubicBezTo>
                    <a:pt x="223620" y="98583"/>
                    <a:pt x="223675" y="98699"/>
                    <a:pt x="223791" y="98755"/>
                  </a:cubicBezTo>
                  <a:cubicBezTo>
                    <a:pt x="223968" y="98175"/>
                    <a:pt x="224084" y="97539"/>
                    <a:pt x="224256" y="96959"/>
                  </a:cubicBezTo>
                  <a:cubicBezTo>
                    <a:pt x="224200" y="96843"/>
                    <a:pt x="224084" y="96782"/>
                    <a:pt x="223968" y="96666"/>
                  </a:cubicBezTo>
                  <a:close/>
                  <a:moveTo>
                    <a:pt x="223388" y="98871"/>
                  </a:moveTo>
                  <a:cubicBezTo>
                    <a:pt x="223271" y="99451"/>
                    <a:pt x="223095" y="100032"/>
                    <a:pt x="222923" y="100612"/>
                  </a:cubicBezTo>
                  <a:cubicBezTo>
                    <a:pt x="223039" y="100672"/>
                    <a:pt x="223095" y="100728"/>
                    <a:pt x="223211" y="100844"/>
                  </a:cubicBezTo>
                  <a:cubicBezTo>
                    <a:pt x="223388" y="100264"/>
                    <a:pt x="223504" y="99683"/>
                    <a:pt x="223675" y="99103"/>
                  </a:cubicBezTo>
                  <a:cubicBezTo>
                    <a:pt x="223620" y="99047"/>
                    <a:pt x="223504" y="98931"/>
                    <a:pt x="223388" y="98871"/>
                  </a:cubicBezTo>
                  <a:close/>
                  <a:moveTo>
                    <a:pt x="222807" y="100960"/>
                  </a:moveTo>
                  <a:cubicBezTo>
                    <a:pt x="222691" y="101484"/>
                    <a:pt x="222515" y="102065"/>
                    <a:pt x="222343" y="102585"/>
                  </a:cubicBezTo>
                  <a:cubicBezTo>
                    <a:pt x="222399" y="102645"/>
                    <a:pt x="222515" y="102701"/>
                    <a:pt x="222631" y="102761"/>
                  </a:cubicBezTo>
                  <a:cubicBezTo>
                    <a:pt x="222807" y="102236"/>
                    <a:pt x="222923" y="101716"/>
                    <a:pt x="223095" y="101192"/>
                  </a:cubicBezTo>
                  <a:cubicBezTo>
                    <a:pt x="223039" y="101076"/>
                    <a:pt x="222923" y="101020"/>
                    <a:pt x="222807" y="100960"/>
                  </a:cubicBezTo>
                  <a:close/>
                  <a:moveTo>
                    <a:pt x="222227" y="102877"/>
                  </a:moveTo>
                  <a:cubicBezTo>
                    <a:pt x="222051" y="103397"/>
                    <a:pt x="221879" y="103921"/>
                    <a:pt x="221703" y="104386"/>
                  </a:cubicBezTo>
                  <a:cubicBezTo>
                    <a:pt x="221819" y="104441"/>
                    <a:pt x="221935" y="104502"/>
                    <a:pt x="221995" y="104557"/>
                  </a:cubicBezTo>
                  <a:cubicBezTo>
                    <a:pt x="222167" y="104093"/>
                    <a:pt x="222343" y="103629"/>
                    <a:pt x="222515" y="103109"/>
                  </a:cubicBezTo>
                  <a:cubicBezTo>
                    <a:pt x="222399" y="103049"/>
                    <a:pt x="222343" y="102993"/>
                    <a:pt x="222227" y="102877"/>
                  </a:cubicBezTo>
                  <a:close/>
                  <a:moveTo>
                    <a:pt x="221587" y="104734"/>
                  </a:moveTo>
                  <a:lnTo>
                    <a:pt x="221067" y="106126"/>
                  </a:lnTo>
                  <a:cubicBezTo>
                    <a:pt x="221183" y="106182"/>
                    <a:pt x="221299" y="106242"/>
                    <a:pt x="221354" y="106242"/>
                  </a:cubicBezTo>
                  <a:cubicBezTo>
                    <a:pt x="221531" y="105834"/>
                    <a:pt x="221703" y="105370"/>
                    <a:pt x="221879" y="104905"/>
                  </a:cubicBezTo>
                  <a:cubicBezTo>
                    <a:pt x="221819" y="104850"/>
                    <a:pt x="221703" y="104789"/>
                    <a:pt x="221587" y="104734"/>
                  </a:cubicBezTo>
                  <a:close/>
                  <a:moveTo>
                    <a:pt x="220951" y="106414"/>
                  </a:moveTo>
                  <a:cubicBezTo>
                    <a:pt x="220774" y="106878"/>
                    <a:pt x="220602" y="107287"/>
                    <a:pt x="220426" y="107690"/>
                  </a:cubicBezTo>
                  <a:cubicBezTo>
                    <a:pt x="220542" y="107690"/>
                    <a:pt x="220602" y="107751"/>
                    <a:pt x="220718" y="107807"/>
                  </a:cubicBezTo>
                  <a:lnTo>
                    <a:pt x="221238" y="106590"/>
                  </a:lnTo>
                  <a:cubicBezTo>
                    <a:pt x="221183" y="106530"/>
                    <a:pt x="221067" y="106474"/>
                    <a:pt x="220951" y="106414"/>
                  </a:cubicBezTo>
                  <a:close/>
                  <a:moveTo>
                    <a:pt x="220254" y="107983"/>
                  </a:moveTo>
                  <a:cubicBezTo>
                    <a:pt x="220078" y="108387"/>
                    <a:pt x="219906" y="108735"/>
                    <a:pt x="219730" y="109083"/>
                  </a:cubicBezTo>
                  <a:cubicBezTo>
                    <a:pt x="219846" y="109143"/>
                    <a:pt x="219962" y="109143"/>
                    <a:pt x="220078" y="109143"/>
                  </a:cubicBezTo>
                  <a:cubicBezTo>
                    <a:pt x="220254" y="108851"/>
                    <a:pt x="220426" y="108447"/>
                    <a:pt x="220602" y="108099"/>
                  </a:cubicBezTo>
                  <a:cubicBezTo>
                    <a:pt x="220486" y="108039"/>
                    <a:pt x="220370" y="108039"/>
                    <a:pt x="220254" y="107983"/>
                  </a:cubicBezTo>
                  <a:close/>
                  <a:moveTo>
                    <a:pt x="219558" y="109375"/>
                  </a:moveTo>
                  <a:cubicBezTo>
                    <a:pt x="219558" y="109431"/>
                    <a:pt x="219498" y="109547"/>
                    <a:pt x="219442" y="109608"/>
                  </a:cubicBezTo>
                  <a:cubicBezTo>
                    <a:pt x="219326" y="109840"/>
                    <a:pt x="219150" y="110127"/>
                    <a:pt x="219034" y="110360"/>
                  </a:cubicBezTo>
                  <a:lnTo>
                    <a:pt x="219382" y="110360"/>
                  </a:lnTo>
                  <a:cubicBezTo>
                    <a:pt x="219442" y="110304"/>
                    <a:pt x="219498" y="110243"/>
                    <a:pt x="219498" y="110127"/>
                  </a:cubicBezTo>
                  <a:cubicBezTo>
                    <a:pt x="219674" y="109956"/>
                    <a:pt x="219790" y="109724"/>
                    <a:pt x="219906" y="109491"/>
                  </a:cubicBezTo>
                  <a:cubicBezTo>
                    <a:pt x="219790" y="109431"/>
                    <a:pt x="219674" y="109431"/>
                    <a:pt x="219558" y="109375"/>
                  </a:cubicBezTo>
                  <a:close/>
                  <a:moveTo>
                    <a:pt x="218801" y="110652"/>
                  </a:moveTo>
                  <a:cubicBezTo>
                    <a:pt x="218630" y="110940"/>
                    <a:pt x="218453" y="111172"/>
                    <a:pt x="218282" y="111464"/>
                  </a:cubicBezTo>
                  <a:cubicBezTo>
                    <a:pt x="218398" y="111464"/>
                    <a:pt x="218569" y="111404"/>
                    <a:pt x="218685" y="111404"/>
                  </a:cubicBezTo>
                  <a:lnTo>
                    <a:pt x="219210" y="110708"/>
                  </a:lnTo>
                  <a:cubicBezTo>
                    <a:pt x="219034" y="110708"/>
                    <a:pt x="218917" y="110652"/>
                    <a:pt x="218801" y="110652"/>
                  </a:cubicBezTo>
                  <a:close/>
                  <a:moveTo>
                    <a:pt x="218453" y="111752"/>
                  </a:moveTo>
                  <a:cubicBezTo>
                    <a:pt x="218282" y="111812"/>
                    <a:pt x="218166" y="111812"/>
                    <a:pt x="217989" y="111812"/>
                  </a:cubicBezTo>
                  <a:cubicBezTo>
                    <a:pt x="217817" y="111984"/>
                    <a:pt x="217641" y="112216"/>
                    <a:pt x="217469" y="112393"/>
                  </a:cubicBezTo>
                  <a:cubicBezTo>
                    <a:pt x="217641" y="112332"/>
                    <a:pt x="217873" y="112277"/>
                    <a:pt x="218049" y="112216"/>
                  </a:cubicBezTo>
                  <a:cubicBezTo>
                    <a:pt x="218166" y="112100"/>
                    <a:pt x="218282" y="111928"/>
                    <a:pt x="218453" y="111752"/>
                  </a:cubicBezTo>
                  <a:close/>
                  <a:moveTo>
                    <a:pt x="217585" y="112741"/>
                  </a:moveTo>
                  <a:cubicBezTo>
                    <a:pt x="217409" y="112741"/>
                    <a:pt x="217237" y="112796"/>
                    <a:pt x="217061" y="112796"/>
                  </a:cubicBezTo>
                  <a:cubicBezTo>
                    <a:pt x="216945" y="112912"/>
                    <a:pt x="216773" y="113029"/>
                    <a:pt x="216657" y="113145"/>
                  </a:cubicBezTo>
                  <a:cubicBezTo>
                    <a:pt x="216945" y="113029"/>
                    <a:pt x="217237" y="112912"/>
                    <a:pt x="217585" y="112741"/>
                  </a:cubicBezTo>
                  <a:close/>
                  <a:moveTo>
                    <a:pt x="167338" y="36091"/>
                  </a:moveTo>
                  <a:cubicBezTo>
                    <a:pt x="166929" y="36091"/>
                    <a:pt x="166581" y="36207"/>
                    <a:pt x="166233" y="36383"/>
                  </a:cubicBezTo>
                  <a:cubicBezTo>
                    <a:pt x="165537" y="36731"/>
                    <a:pt x="164956" y="37367"/>
                    <a:pt x="164437" y="38180"/>
                  </a:cubicBezTo>
                  <a:cubicBezTo>
                    <a:pt x="163680" y="39400"/>
                    <a:pt x="162984" y="41081"/>
                    <a:pt x="162287" y="42998"/>
                  </a:cubicBezTo>
                  <a:cubicBezTo>
                    <a:pt x="162232" y="43170"/>
                    <a:pt x="162171" y="43346"/>
                    <a:pt x="162116" y="43462"/>
                  </a:cubicBezTo>
                  <a:cubicBezTo>
                    <a:pt x="161419" y="45899"/>
                    <a:pt x="160723" y="48508"/>
                    <a:pt x="159911" y="50945"/>
                  </a:cubicBezTo>
                  <a:cubicBezTo>
                    <a:pt x="159734" y="51469"/>
                    <a:pt x="159618" y="51933"/>
                    <a:pt x="159447" y="52397"/>
                  </a:cubicBezTo>
                  <a:cubicBezTo>
                    <a:pt x="159563" y="52165"/>
                    <a:pt x="159679" y="51873"/>
                    <a:pt x="159734" y="51585"/>
                  </a:cubicBezTo>
                  <a:cubicBezTo>
                    <a:pt x="159850" y="51237"/>
                    <a:pt x="159966" y="50945"/>
                    <a:pt x="160082" y="50596"/>
                  </a:cubicBezTo>
                  <a:cubicBezTo>
                    <a:pt x="160779" y="48740"/>
                    <a:pt x="161419" y="46711"/>
                    <a:pt x="162055" y="44854"/>
                  </a:cubicBezTo>
                  <a:cubicBezTo>
                    <a:pt x="162055" y="44738"/>
                    <a:pt x="162116" y="44678"/>
                    <a:pt x="162116" y="44562"/>
                  </a:cubicBezTo>
                  <a:cubicBezTo>
                    <a:pt x="162232" y="44330"/>
                    <a:pt x="162287" y="44042"/>
                    <a:pt x="162403" y="43810"/>
                  </a:cubicBezTo>
                  <a:cubicBezTo>
                    <a:pt x="162696" y="42821"/>
                    <a:pt x="163044" y="41893"/>
                    <a:pt x="163392" y="41025"/>
                  </a:cubicBezTo>
                  <a:cubicBezTo>
                    <a:pt x="163972" y="39632"/>
                    <a:pt x="164553" y="38472"/>
                    <a:pt x="165188" y="37660"/>
                  </a:cubicBezTo>
                  <a:cubicBezTo>
                    <a:pt x="165537" y="37251"/>
                    <a:pt x="165885" y="36963"/>
                    <a:pt x="166233" y="36731"/>
                  </a:cubicBezTo>
                  <a:cubicBezTo>
                    <a:pt x="166581" y="36555"/>
                    <a:pt x="166929" y="36439"/>
                    <a:pt x="167338" y="36439"/>
                  </a:cubicBezTo>
                  <a:cubicBezTo>
                    <a:pt x="167741" y="36439"/>
                    <a:pt x="168150" y="36555"/>
                    <a:pt x="168614" y="36787"/>
                  </a:cubicBezTo>
                  <a:cubicBezTo>
                    <a:pt x="169078" y="37019"/>
                    <a:pt x="169598" y="37428"/>
                    <a:pt x="170123" y="38008"/>
                  </a:cubicBezTo>
                  <a:cubicBezTo>
                    <a:pt x="171687" y="39516"/>
                    <a:pt x="173140" y="41721"/>
                    <a:pt x="174532" y="44446"/>
                  </a:cubicBezTo>
                  <a:cubicBezTo>
                    <a:pt x="176909" y="49148"/>
                    <a:pt x="179174" y="55415"/>
                    <a:pt x="181435" y="62261"/>
                  </a:cubicBezTo>
                  <a:cubicBezTo>
                    <a:pt x="184800" y="72473"/>
                    <a:pt x="188282" y="84017"/>
                    <a:pt x="192636" y="93709"/>
                  </a:cubicBezTo>
                  <a:cubicBezTo>
                    <a:pt x="194780" y="98523"/>
                    <a:pt x="197101" y="102877"/>
                    <a:pt x="199830" y="106414"/>
                  </a:cubicBezTo>
                  <a:cubicBezTo>
                    <a:pt x="199830" y="106414"/>
                    <a:pt x="199830" y="106474"/>
                    <a:pt x="199886" y="106474"/>
                  </a:cubicBezTo>
                  <a:cubicBezTo>
                    <a:pt x="199946" y="106590"/>
                    <a:pt x="200002" y="106706"/>
                    <a:pt x="200118" y="106762"/>
                  </a:cubicBezTo>
                  <a:cubicBezTo>
                    <a:pt x="200466" y="107226"/>
                    <a:pt x="200814" y="107690"/>
                    <a:pt x="201163" y="108099"/>
                  </a:cubicBezTo>
                  <a:cubicBezTo>
                    <a:pt x="201279" y="108215"/>
                    <a:pt x="201339" y="108331"/>
                    <a:pt x="201455" y="108447"/>
                  </a:cubicBezTo>
                  <a:cubicBezTo>
                    <a:pt x="201803" y="108795"/>
                    <a:pt x="202151" y="109199"/>
                    <a:pt x="202499" y="109547"/>
                  </a:cubicBezTo>
                  <a:lnTo>
                    <a:pt x="202787" y="109840"/>
                  </a:lnTo>
                  <a:cubicBezTo>
                    <a:pt x="203135" y="110188"/>
                    <a:pt x="203428" y="110476"/>
                    <a:pt x="203776" y="110768"/>
                  </a:cubicBezTo>
                  <a:cubicBezTo>
                    <a:pt x="203892" y="110884"/>
                    <a:pt x="204008" y="110940"/>
                    <a:pt x="204064" y="111056"/>
                  </a:cubicBezTo>
                  <a:cubicBezTo>
                    <a:pt x="204412" y="111288"/>
                    <a:pt x="204704" y="111580"/>
                    <a:pt x="205052" y="111812"/>
                  </a:cubicBezTo>
                  <a:cubicBezTo>
                    <a:pt x="205168" y="111928"/>
                    <a:pt x="205224" y="111984"/>
                    <a:pt x="205340" y="112044"/>
                  </a:cubicBezTo>
                  <a:cubicBezTo>
                    <a:pt x="205633" y="112277"/>
                    <a:pt x="205981" y="112509"/>
                    <a:pt x="206269" y="112680"/>
                  </a:cubicBezTo>
                  <a:cubicBezTo>
                    <a:pt x="206385" y="112796"/>
                    <a:pt x="206445" y="112857"/>
                    <a:pt x="206561" y="112912"/>
                  </a:cubicBezTo>
                  <a:cubicBezTo>
                    <a:pt x="206849" y="113089"/>
                    <a:pt x="207141" y="113261"/>
                    <a:pt x="207489" y="113437"/>
                  </a:cubicBezTo>
                  <a:cubicBezTo>
                    <a:pt x="207545" y="113493"/>
                    <a:pt x="207661" y="113553"/>
                    <a:pt x="207777" y="113609"/>
                  </a:cubicBezTo>
                  <a:cubicBezTo>
                    <a:pt x="208070" y="113725"/>
                    <a:pt x="208357" y="113901"/>
                    <a:pt x="208650" y="114017"/>
                  </a:cubicBezTo>
                  <a:cubicBezTo>
                    <a:pt x="208705" y="114073"/>
                    <a:pt x="208822" y="114133"/>
                    <a:pt x="208938" y="114133"/>
                  </a:cubicBezTo>
                  <a:cubicBezTo>
                    <a:pt x="208998" y="114189"/>
                    <a:pt x="208998" y="114189"/>
                    <a:pt x="209054" y="114189"/>
                  </a:cubicBezTo>
                  <a:cubicBezTo>
                    <a:pt x="209286" y="114305"/>
                    <a:pt x="209518" y="114365"/>
                    <a:pt x="209750" y="114481"/>
                  </a:cubicBezTo>
                  <a:cubicBezTo>
                    <a:pt x="209810" y="114481"/>
                    <a:pt x="209926" y="114537"/>
                    <a:pt x="210042" y="114597"/>
                  </a:cubicBezTo>
                  <a:cubicBezTo>
                    <a:pt x="210274" y="114653"/>
                    <a:pt x="210562" y="114714"/>
                    <a:pt x="210794" y="114769"/>
                  </a:cubicBezTo>
                  <a:cubicBezTo>
                    <a:pt x="210910" y="114830"/>
                    <a:pt x="211026" y="114830"/>
                    <a:pt x="211142" y="114885"/>
                  </a:cubicBezTo>
                  <a:cubicBezTo>
                    <a:pt x="211375" y="114885"/>
                    <a:pt x="211607" y="114946"/>
                    <a:pt x="211783" y="114946"/>
                  </a:cubicBezTo>
                  <a:cubicBezTo>
                    <a:pt x="211899" y="115001"/>
                    <a:pt x="212071" y="115001"/>
                    <a:pt x="212187" y="115001"/>
                  </a:cubicBezTo>
                  <a:lnTo>
                    <a:pt x="213176" y="115001"/>
                  </a:lnTo>
                  <a:cubicBezTo>
                    <a:pt x="213292" y="115001"/>
                    <a:pt x="213463" y="114946"/>
                    <a:pt x="213579" y="114946"/>
                  </a:cubicBezTo>
                  <a:cubicBezTo>
                    <a:pt x="213756" y="114946"/>
                    <a:pt x="213872" y="114885"/>
                    <a:pt x="214044" y="114830"/>
                  </a:cubicBezTo>
                  <a:cubicBezTo>
                    <a:pt x="214392" y="114769"/>
                    <a:pt x="214740" y="114653"/>
                    <a:pt x="215088" y="114537"/>
                  </a:cubicBezTo>
                  <a:lnTo>
                    <a:pt x="215436" y="114365"/>
                  </a:lnTo>
                  <a:cubicBezTo>
                    <a:pt x="215900" y="114133"/>
                    <a:pt x="216364" y="113841"/>
                    <a:pt x="216829" y="113437"/>
                  </a:cubicBezTo>
                  <a:lnTo>
                    <a:pt x="216829" y="113437"/>
                  </a:lnTo>
                  <a:cubicBezTo>
                    <a:pt x="216481" y="113609"/>
                    <a:pt x="216132" y="113725"/>
                    <a:pt x="215784" y="113785"/>
                  </a:cubicBezTo>
                  <a:cubicBezTo>
                    <a:pt x="215496" y="113957"/>
                    <a:pt x="215204" y="114133"/>
                    <a:pt x="214916" y="114249"/>
                  </a:cubicBezTo>
                  <a:cubicBezTo>
                    <a:pt x="214800" y="114305"/>
                    <a:pt x="214684" y="114305"/>
                    <a:pt x="214568" y="114365"/>
                  </a:cubicBezTo>
                  <a:cubicBezTo>
                    <a:pt x="214336" y="114421"/>
                    <a:pt x="214160" y="114481"/>
                    <a:pt x="213988" y="114537"/>
                  </a:cubicBezTo>
                  <a:cubicBezTo>
                    <a:pt x="213811" y="114597"/>
                    <a:pt x="213640" y="114597"/>
                    <a:pt x="213463" y="114653"/>
                  </a:cubicBezTo>
                  <a:lnTo>
                    <a:pt x="212015" y="114653"/>
                  </a:lnTo>
                  <a:cubicBezTo>
                    <a:pt x="211783" y="114653"/>
                    <a:pt x="211551" y="114597"/>
                    <a:pt x="211258" y="114537"/>
                  </a:cubicBezTo>
                  <a:cubicBezTo>
                    <a:pt x="211142" y="114537"/>
                    <a:pt x="211087" y="114481"/>
                    <a:pt x="210971" y="114481"/>
                  </a:cubicBezTo>
                  <a:cubicBezTo>
                    <a:pt x="210678" y="114421"/>
                    <a:pt x="210446" y="114365"/>
                    <a:pt x="210158" y="114249"/>
                  </a:cubicBezTo>
                  <a:cubicBezTo>
                    <a:pt x="210098" y="114249"/>
                    <a:pt x="209982" y="114189"/>
                    <a:pt x="209866" y="114189"/>
                  </a:cubicBezTo>
                  <a:cubicBezTo>
                    <a:pt x="209634" y="114073"/>
                    <a:pt x="209402" y="114017"/>
                    <a:pt x="209170" y="113901"/>
                  </a:cubicBezTo>
                  <a:cubicBezTo>
                    <a:pt x="209114" y="113901"/>
                    <a:pt x="209114" y="113841"/>
                    <a:pt x="209054" y="113841"/>
                  </a:cubicBezTo>
                  <a:cubicBezTo>
                    <a:pt x="208938" y="113785"/>
                    <a:pt x="208822" y="113725"/>
                    <a:pt x="208705" y="113725"/>
                  </a:cubicBezTo>
                  <a:cubicBezTo>
                    <a:pt x="208418" y="113553"/>
                    <a:pt x="208125" y="113437"/>
                    <a:pt x="207837" y="113261"/>
                  </a:cubicBezTo>
                  <a:cubicBezTo>
                    <a:pt x="207777" y="113205"/>
                    <a:pt x="207661" y="113145"/>
                    <a:pt x="207545" y="113089"/>
                  </a:cubicBezTo>
                  <a:lnTo>
                    <a:pt x="206677" y="112564"/>
                  </a:lnTo>
                  <a:cubicBezTo>
                    <a:pt x="206561" y="112509"/>
                    <a:pt x="206445" y="112448"/>
                    <a:pt x="206385" y="112393"/>
                  </a:cubicBezTo>
                  <a:cubicBezTo>
                    <a:pt x="206036" y="112161"/>
                    <a:pt x="205749" y="111928"/>
                    <a:pt x="205401" y="111696"/>
                  </a:cubicBezTo>
                  <a:cubicBezTo>
                    <a:pt x="205340" y="111636"/>
                    <a:pt x="205224" y="111520"/>
                    <a:pt x="205108" y="111464"/>
                  </a:cubicBezTo>
                  <a:cubicBezTo>
                    <a:pt x="204820" y="111232"/>
                    <a:pt x="204472" y="110940"/>
                    <a:pt x="204124" y="110652"/>
                  </a:cubicBezTo>
                  <a:cubicBezTo>
                    <a:pt x="204064" y="110592"/>
                    <a:pt x="203948" y="110476"/>
                    <a:pt x="203832" y="110420"/>
                  </a:cubicBezTo>
                  <a:cubicBezTo>
                    <a:pt x="203544" y="110072"/>
                    <a:pt x="203196" y="109779"/>
                    <a:pt x="202848" y="109431"/>
                  </a:cubicBezTo>
                  <a:lnTo>
                    <a:pt x="202555" y="109143"/>
                  </a:lnTo>
                  <a:cubicBezTo>
                    <a:pt x="202383" y="108967"/>
                    <a:pt x="202267" y="108795"/>
                    <a:pt x="202091" y="108679"/>
                  </a:cubicBezTo>
                  <a:cubicBezTo>
                    <a:pt x="201919" y="108447"/>
                    <a:pt x="201687" y="108215"/>
                    <a:pt x="201511" y="107983"/>
                  </a:cubicBezTo>
                  <a:cubicBezTo>
                    <a:pt x="201395" y="107867"/>
                    <a:pt x="201339" y="107751"/>
                    <a:pt x="201223" y="107635"/>
                  </a:cubicBezTo>
                  <a:cubicBezTo>
                    <a:pt x="200875" y="107226"/>
                    <a:pt x="200527" y="106762"/>
                    <a:pt x="200118" y="106298"/>
                  </a:cubicBezTo>
                  <a:cubicBezTo>
                    <a:pt x="200062" y="106182"/>
                    <a:pt x="199946" y="106066"/>
                    <a:pt x="199830" y="105894"/>
                  </a:cubicBezTo>
                  <a:cubicBezTo>
                    <a:pt x="197045" y="102120"/>
                    <a:pt x="194548" y="97362"/>
                    <a:pt x="192287" y="92201"/>
                  </a:cubicBezTo>
                  <a:cubicBezTo>
                    <a:pt x="188049" y="82337"/>
                    <a:pt x="184628" y="70788"/>
                    <a:pt x="181263" y="60692"/>
                  </a:cubicBezTo>
                  <a:cubicBezTo>
                    <a:pt x="179522" y="55647"/>
                    <a:pt x="177837" y="50945"/>
                    <a:pt x="176097" y="46999"/>
                  </a:cubicBezTo>
                  <a:cubicBezTo>
                    <a:pt x="174300" y="43053"/>
                    <a:pt x="172444" y="39804"/>
                    <a:pt x="170355" y="37776"/>
                  </a:cubicBezTo>
                  <a:cubicBezTo>
                    <a:pt x="169830" y="37196"/>
                    <a:pt x="169310" y="36787"/>
                    <a:pt x="168786" y="36499"/>
                  </a:cubicBezTo>
                  <a:cubicBezTo>
                    <a:pt x="168266" y="36207"/>
                    <a:pt x="167802" y="36091"/>
                    <a:pt x="167338" y="3609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6" name="Google Shape;56;p5"/>
            <p:cNvSpPr/>
            <p:nvPr/>
          </p:nvSpPr>
          <p:spPr>
            <a:xfrm>
              <a:off x="441200" y="1603675"/>
              <a:ext cx="6933725" cy="2822800"/>
            </a:xfrm>
            <a:custGeom>
              <a:avLst/>
              <a:gdLst/>
              <a:ahLst/>
              <a:cxnLst/>
              <a:rect l="l" t="t" r="r" b="b"/>
              <a:pathLst>
                <a:path w="277349" h="112912" extrusionOk="0">
                  <a:moveTo>
                    <a:pt x="122312" y="2962"/>
                  </a:moveTo>
                  <a:lnTo>
                    <a:pt x="122312" y="2962"/>
                  </a:lnTo>
                  <a:cubicBezTo>
                    <a:pt x="122140" y="3078"/>
                    <a:pt x="121908" y="3194"/>
                    <a:pt x="121732" y="3366"/>
                  </a:cubicBezTo>
                  <a:cubicBezTo>
                    <a:pt x="121848" y="3310"/>
                    <a:pt x="121964" y="3249"/>
                    <a:pt x="122140" y="3249"/>
                  </a:cubicBezTo>
                  <a:cubicBezTo>
                    <a:pt x="122140" y="3194"/>
                    <a:pt x="122196" y="3133"/>
                    <a:pt x="122256" y="3078"/>
                  </a:cubicBezTo>
                  <a:cubicBezTo>
                    <a:pt x="122256" y="3017"/>
                    <a:pt x="122312" y="3017"/>
                    <a:pt x="122312" y="2962"/>
                  </a:cubicBezTo>
                  <a:close/>
                  <a:moveTo>
                    <a:pt x="121732" y="3714"/>
                  </a:moveTo>
                  <a:cubicBezTo>
                    <a:pt x="121560" y="3774"/>
                    <a:pt x="121328" y="3890"/>
                    <a:pt x="121151" y="4006"/>
                  </a:cubicBezTo>
                  <a:cubicBezTo>
                    <a:pt x="121096" y="4006"/>
                    <a:pt x="121096" y="4062"/>
                    <a:pt x="121035" y="4122"/>
                  </a:cubicBezTo>
                  <a:lnTo>
                    <a:pt x="120919" y="4238"/>
                  </a:lnTo>
                  <a:cubicBezTo>
                    <a:pt x="121096" y="4178"/>
                    <a:pt x="121268" y="4178"/>
                    <a:pt x="121444" y="4122"/>
                  </a:cubicBezTo>
                  <a:cubicBezTo>
                    <a:pt x="121560" y="3946"/>
                    <a:pt x="121616" y="3830"/>
                    <a:pt x="121732" y="3714"/>
                  </a:cubicBezTo>
                  <a:close/>
                  <a:moveTo>
                    <a:pt x="121151" y="4526"/>
                  </a:moveTo>
                  <a:cubicBezTo>
                    <a:pt x="121096" y="4526"/>
                    <a:pt x="121035" y="4526"/>
                    <a:pt x="121035" y="4586"/>
                  </a:cubicBezTo>
                  <a:cubicBezTo>
                    <a:pt x="120919" y="4586"/>
                    <a:pt x="120748" y="4642"/>
                    <a:pt x="120632" y="4702"/>
                  </a:cubicBezTo>
                  <a:cubicBezTo>
                    <a:pt x="120571" y="4818"/>
                    <a:pt x="120455" y="4990"/>
                    <a:pt x="120339" y="5106"/>
                  </a:cubicBezTo>
                  <a:cubicBezTo>
                    <a:pt x="120516" y="5106"/>
                    <a:pt x="120632" y="5106"/>
                    <a:pt x="120803" y="5050"/>
                  </a:cubicBezTo>
                  <a:lnTo>
                    <a:pt x="121151" y="4526"/>
                  </a:lnTo>
                  <a:close/>
                  <a:moveTo>
                    <a:pt x="120571" y="5454"/>
                  </a:moveTo>
                  <a:cubicBezTo>
                    <a:pt x="120400" y="5454"/>
                    <a:pt x="120283" y="5454"/>
                    <a:pt x="120107" y="5515"/>
                  </a:cubicBezTo>
                  <a:cubicBezTo>
                    <a:pt x="119991" y="5686"/>
                    <a:pt x="119935" y="5863"/>
                    <a:pt x="119819" y="6095"/>
                  </a:cubicBezTo>
                  <a:lnTo>
                    <a:pt x="120167" y="6095"/>
                  </a:lnTo>
                  <a:cubicBezTo>
                    <a:pt x="120283" y="5863"/>
                    <a:pt x="120455" y="5631"/>
                    <a:pt x="120571" y="5454"/>
                  </a:cubicBezTo>
                  <a:close/>
                  <a:moveTo>
                    <a:pt x="119935" y="6383"/>
                  </a:moveTo>
                  <a:cubicBezTo>
                    <a:pt x="119819" y="6383"/>
                    <a:pt x="119703" y="6383"/>
                    <a:pt x="119587" y="6443"/>
                  </a:cubicBezTo>
                  <a:lnTo>
                    <a:pt x="119239" y="7139"/>
                  </a:lnTo>
                  <a:lnTo>
                    <a:pt x="119587" y="7139"/>
                  </a:lnTo>
                  <a:cubicBezTo>
                    <a:pt x="119703" y="6907"/>
                    <a:pt x="119875" y="6675"/>
                    <a:pt x="119991" y="6383"/>
                  </a:cubicBezTo>
                  <a:close/>
                  <a:moveTo>
                    <a:pt x="119063" y="7427"/>
                  </a:moveTo>
                  <a:cubicBezTo>
                    <a:pt x="118947" y="7720"/>
                    <a:pt x="118775" y="7952"/>
                    <a:pt x="118659" y="8239"/>
                  </a:cubicBezTo>
                  <a:cubicBezTo>
                    <a:pt x="118775" y="8300"/>
                    <a:pt x="118891" y="8300"/>
                    <a:pt x="118947" y="8355"/>
                  </a:cubicBezTo>
                  <a:cubicBezTo>
                    <a:pt x="119123" y="8068"/>
                    <a:pt x="119239" y="7775"/>
                    <a:pt x="119411" y="7487"/>
                  </a:cubicBezTo>
                  <a:cubicBezTo>
                    <a:pt x="119295" y="7427"/>
                    <a:pt x="119179" y="7427"/>
                    <a:pt x="119063" y="7427"/>
                  </a:cubicBezTo>
                  <a:close/>
                  <a:moveTo>
                    <a:pt x="118482" y="8532"/>
                  </a:moveTo>
                  <a:cubicBezTo>
                    <a:pt x="118366" y="8820"/>
                    <a:pt x="118195" y="9168"/>
                    <a:pt x="118079" y="9460"/>
                  </a:cubicBezTo>
                  <a:cubicBezTo>
                    <a:pt x="118134" y="9516"/>
                    <a:pt x="118250" y="9576"/>
                    <a:pt x="118366" y="9632"/>
                  </a:cubicBezTo>
                  <a:cubicBezTo>
                    <a:pt x="118482" y="9284"/>
                    <a:pt x="118659" y="8936"/>
                    <a:pt x="118831" y="8648"/>
                  </a:cubicBezTo>
                  <a:cubicBezTo>
                    <a:pt x="118715" y="8588"/>
                    <a:pt x="118598" y="8588"/>
                    <a:pt x="118482" y="8532"/>
                  </a:cubicBezTo>
                  <a:close/>
                  <a:moveTo>
                    <a:pt x="117902" y="9748"/>
                  </a:moveTo>
                  <a:cubicBezTo>
                    <a:pt x="117730" y="10096"/>
                    <a:pt x="117614" y="10444"/>
                    <a:pt x="117438" y="10792"/>
                  </a:cubicBezTo>
                  <a:cubicBezTo>
                    <a:pt x="117554" y="10853"/>
                    <a:pt x="117614" y="10908"/>
                    <a:pt x="117730" y="11024"/>
                  </a:cubicBezTo>
                  <a:cubicBezTo>
                    <a:pt x="117902" y="10621"/>
                    <a:pt x="118018" y="10273"/>
                    <a:pt x="118195" y="9924"/>
                  </a:cubicBezTo>
                  <a:cubicBezTo>
                    <a:pt x="118134" y="9864"/>
                    <a:pt x="118018" y="9808"/>
                    <a:pt x="117902" y="9748"/>
                  </a:cubicBezTo>
                  <a:close/>
                  <a:moveTo>
                    <a:pt x="117322" y="11085"/>
                  </a:moveTo>
                  <a:cubicBezTo>
                    <a:pt x="117150" y="11489"/>
                    <a:pt x="116974" y="11837"/>
                    <a:pt x="116802" y="12245"/>
                  </a:cubicBezTo>
                  <a:cubicBezTo>
                    <a:pt x="116918" y="12301"/>
                    <a:pt x="116974" y="12417"/>
                    <a:pt x="117034" y="12477"/>
                  </a:cubicBezTo>
                  <a:lnTo>
                    <a:pt x="117090" y="12477"/>
                  </a:lnTo>
                  <a:cubicBezTo>
                    <a:pt x="117266" y="12069"/>
                    <a:pt x="117438" y="11721"/>
                    <a:pt x="117554" y="11317"/>
                  </a:cubicBezTo>
                  <a:lnTo>
                    <a:pt x="117382" y="11141"/>
                  </a:lnTo>
                  <a:cubicBezTo>
                    <a:pt x="117382" y="11141"/>
                    <a:pt x="117322" y="11141"/>
                    <a:pt x="117322" y="11085"/>
                  </a:cubicBezTo>
                  <a:close/>
                  <a:moveTo>
                    <a:pt x="116686" y="12593"/>
                  </a:moveTo>
                  <a:lnTo>
                    <a:pt x="116162" y="13810"/>
                  </a:lnTo>
                  <a:cubicBezTo>
                    <a:pt x="116222" y="13926"/>
                    <a:pt x="116338" y="13986"/>
                    <a:pt x="116394" y="14102"/>
                  </a:cubicBezTo>
                  <a:cubicBezTo>
                    <a:pt x="116570" y="13694"/>
                    <a:pt x="116742" y="13229"/>
                    <a:pt x="116918" y="12826"/>
                  </a:cubicBezTo>
                  <a:lnTo>
                    <a:pt x="116686" y="12593"/>
                  </a:lnTo>
                  <a:close/>
                  <a:moveTo>
                    <a:pt x="115990" y="14158"/>
                  </a:moveTo>
                  <a:cubicBezTo>
                    <a:pt x="115813" y="14622"/>
                    <a:pt x="115642" y="15030"/>
                    <a:pt x="115465" y="15495"/>
                  </a:cubicBezTo>
                  <a:cubicBezTo>
                    <a:pt x="115526" y="15611"/>
                    <a:pt x="115642" y="15727"/>
                    <a:pt x="115697" y="15843"/>
                  </a:cubicBezTo>
                  <a:lnTo>
                    <a:pt x="116222" y="14450"/>
                  </a:lnTo>
                  <a:cubicBezTo>
                    <a:pt x="116162" y="14390"/>
                    <a:pt x="116106" y="14274"/>
                    <a:pt x="115990" y="14158"/>
                  </a:cubicBezTo>
                  <a:close/>
                  <a:moveTo>
                    <a:pt x="115294" y="15898"/>
                  </a:moveTo>
                  <a:lnTo>
                    <a:pt x="114769" y="17291"/>
                  </a:lnTo>
                  <a:cubicBezTo>
                    <a:pt x="114829" y="17467"/>
                    <a:pt x="114885" y="17583"/>
                    <a:pt x="114945" y="17699"/>
                  </a:cubicBezTo>
                  <a:cubicBezTo>
                    <a:pt x="115117" y="17235"/>
                    <a:pt x="115349" y="16711"/>
                    <a:pt x="115526" y="16247"/>
                  </a:cubicBezTo>
                  <a:cubicBezTo>
                    <a:pt x="115465" y="16130"/>
                    <a:pt x="115410" y="16014"/>
                    <a:pt x="115294" y="15898"/>
                  </a:cubicBezTo>
                  <a:close/>
                  <a:moveTo>
                    <a:pt x="114597" y="17699"/>
                  </a:moveTo>
                  <a:cubicBezTo>
                    <a:pt x="114365" y="18219"/>
                    <a:pt x="114189" y="18744"/>
                    <a:pt x="113957" y="19208"/>
                  </a:cubicBezTo>
                  <a:cubicBezTo>
                    <a:pt x="114017" y="19324"/>
                    <a:pt x="114073" y="19440"/>
                    <a:pt x="114073" y="19496"/>
                  </a:cubicBezTo>
                  <a:cubicBezTo>
                    <a:pt x="114133" y="19556"/>
                    <a:pt x="114133" y="19612"/>
                    <a:pt x="114133" y="19672"/>
                  </a:cubicBezTo>
                  <a:cubicBezTo>
                    <a:pt x="114365" y="19148"/>
                    <a:pt x="114597" y="18683"/>
                    <a:pt x="114769" y="18164"/>
                  </a:cubicBezTo>
                  <a:cubicBezTo>
                    <a:pt x="114713" y="17987"/>
                    <a:pt x="114653" y="17871"/>
                    <a:pt x="114597" y="17699"/>
                  </a:cubicBezTo>
                  <a:close/>
                  <a:moveTo>
                    <a:pt x="16771" y="2437"/>
                  </a:moveTo>
                  <a:cubicBezTo>
                    <a:pt x="15262" y="2437"/>
                    <a:pt x="13870" y="2785"/>
                    <a:pt x="12533" y="3366"/>
                  </a:cubicBezTo>
                  <a:cubicBezTo>
                    <a:pt x="10273" y="4470"/>
                    <a:pt x="8355" y="6267"/>
                    <a:pt x="6791" y="8472"/>
                  </a:cubicBezTo>
                  <a:cubicBezTo>
                    <a:pt x="4410" y="11721"/>
                    <a:pt x="2669" y="15666"/>
                    <a:pt x="1625" y="18860"/>
                  </a:cubicBezTo>
                  <a:cubicBezTo>
                    <a:pt x="525" y="21993"/>
                    <a:pt x="0" y="24370"/>
                    <a:pt x="0" y="24370"/>
                  </a:cubicBezTo>
                  <a:lnTo>
                    <a:pt x="348" y="24430"/>
                  </a:lnTo>
                  <a:lnTo>
                    <a:pt x="348" y="24370"/>
                  </a:lnTo>
                  <a:cubicBezTo>
                    <a:pt x="464" y="23734"/>
                    <a:pt x="1741" y="18280"/>
                    <a:pt x="4354" y="13058"/>
                  </a:cubicBezTo>
                  <a:cubicBezTo>
                    <a:pt x="5686" y="10444"/>
                    <a:pt x="7371" y="7836"/>
                    <a:pt x="9460" y="5919"/>
                  </a:cubicBezTo>
                  <a:cubicBezTo>
                    <a:pt x="10444" y="4990"/>
                    <a:pt x="11605" y="4178"/>
                    <a:pt x="12826" y="3658"/>
                  </a:cubicBezTo>
                  <a:cubicBezTo>
                    <a:pt x="14042" y="3078"/>
                    <a:pt x="15379" y="2785"/>
                    <a:pt x="16771" y="2785"/>
                  </a:cubicBezTo>
                  <a:cubicBezTo>
                    <a:pt x="17407" y="2785"/>
                    <a:pt x="18048" y="2846"/>
                    <a:pt x="18744" y="2962"/>
                  </a:cubicBezTo>
                  <a:cubicBezTo>
                    <a:pt x="22745" y="3714"/>
                    <a:pt x="25939" y="5399"/>
                    <a:pt x="28547" y="7775"/>
                  </a:cubicBezTo>
                  <a:cubicBezTo>
                    <a:pt x="33133" y="12013"/>
                    <a:pt x="35802" y="18335"/>
                    <a:pt x="37543" y="25590"/>
                  </a:cubicBezTo>
                  <a:cubicBezTo>
                    <a:pt x="37831" y="26807"/>
                    <a:pt x="38123" y="28027"/>
                    <a:pt x="38355" y="29304"/>
                  </a:cubicBezTo>
                  <a:cubicBezTo>
                    <a:pt x="38472" y="29188"/>
                    <a:pt x="38588" y="29127"/>
                    <a:pt x="38643" y="29072"/>
                  </a:cubicBezTo>
                  <a:cubicBezTo>
                    <a:pt x="38179" y="26635"/>
                    <a:pt x="37599" y="24254"/>
                    <a:pt x="36963" y="21993"/>
                  </a:cubicBezTo>
                  <a:cubicBezTo>
                    <a:pt x="35454" y="17119"/>
                    <a:pt x="33421" y="12709"/>
                    <a:pt x="30520" y="9344"/>
                  </a:cubicBezTo>
                  <a:cubicBezTo>
                    <a:pt x="27619" y="5979"/>
                    <a:pt x="23789" y="3542"/>
                    <a:pt x="18800" y="2614"/>
                  </a:cubicBezTo>
                  <a:cubicBezTo>
                    <a:pt x="18103" y="2498"/>
                    <a:pt x="17467" y="2437"/>
                    <a:pt x="16771" y="2437"/>
                  </a:cubicBezTo>
                  <a:close/>
                  <a:moveTo>
                    <a:pt x="38759" y="29420"/>
                  </a:moveTo>
                  <a:cubicBezTo>
                    <a:pt x="38643" y="29476"/>
                    <a:pt x="38527" y="29592"/>
                    <a:pt x="38411" y="29652"/>
                  </a:cubicBezTo>
                  <a:cubicBezTo>
                    <a:pt x="38643" y="30636"/>
                    <a:pt x="38820" y="31564"/>
                    <a:pt x="38936" y="32553"/>
                  </a:cubicBezTo>
                  <a:cubicBezTo>
                    <a:pt x="39052" y="32437"/>
                    <a:pt x="39107" y="32261"/>
                    <a:pt x="39223" y="32145"/>
                  </a:cubicBezTo>
                  <a:cubicBezTo>
                    <a:pt x="39052" y="31216"/>
                    <a:pt x="38875" y="30348"/>
                    <a:pt x="38759" y="29420"/>
                  </a:cubicBezTo>
                  <a:close/>
                  <a:moveTo>
                    <a:pt x="113785" y="19672"/>
                  </a:moveTo>
                  <a:cubicBezTo>
                    <a:pt x="113089" y="21469"/>
                    <a:pt x="112332" y="23270"/>
                    <a:pt x="111580" y="25066"/>
                  </a:cubicBezTo>
                  <a:cubicBezTo>
                    <a:pt x="110475" y="27619"/>
                    <a:pt x="109315" y="30056"/>
                    <a:pt x="107983" y="32205"/>
                  </a:cubicBezTo>
                  <a:cubicBezTo>
                    <a:pt x="107690" y="32785"/>
                    <a:pt x="107342" y="33305"/>
                    <a:pt x="106994" y="33830"/>
                  </a:cubicBezTo>
                  <a:cubicBezTo>
                    <a:pt x="106041" y="35345"/>
                    <a:pt x="105084" y="36698"/>
                    <a:pt x="104025" y="37786"/>
                  </a:cubicBezTo>
                  <a:lnTo>
                    <a:pt x="104025" y="37786"/>
                  </a:lnTo>
                  <a:cubicBezTo>
                    <a:pt x="104029" y="37783"/>
                    <a:pt x="104033" y="37779"/>
                    <a:pt x="104037" y="37775"/>
                  </a:cubicBezTo>
                  <a:cubicBezTo>
                    <a:pt x="104093" y="37775"/>
                    <a:pt x="104093" y="37715"/>
                    <a:pt x="104153" y="37659"/>
                  </a:cubicBezTo>
                  <a:cubicBezTo>
                    <a:pt x="104269" y="37543"/>
                    <a:pt x="104441" y="37427"/>
                    <a:pt x="104557" y="37311"/>
                  </a:cubicBezTo>
                  <a:cubicBezTo>
                    <a:pt x="105778" y="36090"/>
                    <a:pt x="106938" y="34582"/>
                    <a:pt x="107983" y="32841"/>
                  </a:cubicBezTo>
                  <a:cubicBezTo>
                    <a:pt x="108795" y="31625"/>
                    <a:pt x="109547" y="30232"/>
                    <a:pt x="110243" y="28779"/>
                  </a:cubicBezTo>
                  <a:cubicBezTo>
                    <a:pt x="111580" y="26055"/>
                    <a:pt x="112796" y="23093"/>
                    <a:pt x="113957" y="20136"/>
                  </a:cubicBezTo>
                  <a:cubicBezTo>
                    <a:pt x="113901" y="20020"/>
                    <a:pt x="113841" y="19844"/>
                    <a:pt x="113785" y="19672"/>
                  </a:cubicBezTo>
                  <a:close/>
                  <a:moveTo>
                    <a:pt x="104025" y="37786"/>
                  </a:moveTo>
                  <a:cubicBezTo>
                    <a:pt x="103969" y="37831"/>
                    <a:pt x="103921" y="37835"/>
                    <a:pt x="103921" y="37891"/>
                  </a:cubicBezTo>
                  <a:cubicBezTo>
                    <a:pt x="103956" y="37856"/>
                    <a:pt x="103990" y="37821"/>
                    <a:pt x="104025" y="37786"/>
                  </a:cubicBezTo>
                  <a:close/>
                  <a:moveTo>
                    <a:pt x="39284" y="32609"/>
                  </a:moveTo>
                  <a:cubicBezTo>
                    <a:pt x="39223" y="32785"/>
                    <a:pt x="39107" y="32957"/>
                    <a:pt x="39052" y="33073"/>
                  </a:cubicBezTo>
                  <a:cubicBezTo>
                    <a:pt x="39340" y="34874"/>
                    <a:pt x="39572" y="36615"/>
                    <a:pt x="39804" y="38411"/>
                  </a:cubicBezTo>
                  <a:cubicBezTo>
                    <a:pt x="39864" y="38007"/>
                    <a:pt x="39920" y="37659"/>
                    <a:pt x="39980" y="37251"/>
                  </a:cubicBezTo>
                  <a:cubicBezTo>
                    <a:pt x="39748" y="35686"/>
                    <a:pt x="39572" y="34178"/>
                    <a:pt x="39284" y="32609"/>
                  </a:cubicBezTo>
                  <a:close/>
                  <a:moveTo>
                    <a:pt x="101600" y="39107"/>
                  </a:moveTo>
                  <a:cubicBezTo>
                    <a:pt x="101600" y="39107"/>
                    <a:pt x="101540" y="39107"/>
                    <a:pt x="101540" y="39168"/>
                  </a:cubicBezTo>
                  <a:cubicBezTo>
                    <a:pt x="101464" y="39244"/>
                    <a:pt x="101413" y="39344"/>
                    <a:pt x="101371" y="39437"/>
                  </a:cubicBezTo>
                  <a:lnTo>
                    <a:pt x="101371" y="39437"/>
                  </a:lnTo>
                  <a:cubicBezTo>
                    <a:pt x="101434" y="39330"/>
                    <a:pt x="101517" y="39234"/>
                    <a:pt x="101600" y="39107"/>
                  </a:cubicBezTo>
                  <a:close/>
                  <a:moveTo>
                    <a:pt x="101371" y="39437"/>
                  </a:moveTo>
                  <a:cubicBezTo>
                    <a:pt x="101346" y="39479"/>
                    <a:pt x="101325" y="39523"/>
                    <a:pt x="101308" y="39572"/>
                  </a:cubicBezTo>
                  <a:cubicBezTo>
                    <a:pt x="101328" y="39532"/>
                    <a:pt x="101349" y="39485"/>
                    <a:pt x="101371" y="39437"/>
                  </a:cubicBezTo>
                  <a:close/>
                  <a:moveTo>
                    <a:pt x="100960" y="39455"/>
                  </a:moveTo>
                  <a:cubicBezTo>
                    <a:pt x="100904" y="39455"/>
                    <a:pt x="100844" y="39516"/>
                    <a:pt x="100788" y="39516"/>
                  </a:cubicBezTo>
                  <a:cubicBezTo>
                    <a:pt x="100728" y="39688"/>
                    <a:pt x="100672" y="39804"/>
                    <a:pt x="100556" y="39980"/>
                  </a:cubicBezTo>
                  <a:cubicBezTo>
                    <a:pt x="100611" y="39980"/>
                    <a:pt x="100611" y="39920"/>
                    <a:pt x="100672" y="39920"/>
                  </a:cubicBezTo>
                  <a:cubicBezTo>
                    <a:pt x="100788" y="39748"/>
                    <a:pt x="100844" y="39632"/>
                    <a:pt x="100960" y="39455"/>
                  </a:cubicBezTo>
                  <a:close/>
                  <a:moveTo>
                    <a:pt x="100324" y="39748"/>
                  </a:moveTo>
                  <a:lnTo>
                    <a:pt x="100324" y="39748"/>
                  </a:lnTo>
                  <a:cubicBezTo>
                    <a:pt x="100208" y="39804"/>
                    <a:pt x="100147" y="39804"/>
                    <a:pt x="100092" y="39864"/>
                  </a:cubicBezTo>
                  <a:cubicBezTo>
                    <a:pt x="100031" y="39980"/>
                    <a:pt x="99915" y="40152"/>
                    <a:pt x="99859" y="40268"/>
                  </a:cubicBezTo>
                  <a:cubicBezTo>
                    <a:pt x="99915" y="40268"/>
                    <a:pt x="99976" y="40268"/>
                    <a:pt x="100031" y="40212"/>
                  </a:cubicBezTo>
                  <a:cubicBezTo>
                    <a:pt x="100147" y="40096"/>
                    <a:pt x="100208" y="39920"/>
                    <a:pt x="100324" y="39748"/>
                  </a:cubicBezTo>
                  <a:close/>
                  <a:moveTo>
                    <a:pt x="99627" y="40036"/>
                  </a:moveTo>
                  <a:cubicBezTo>
                    <a:pt x="99511" y="40036"/>
                    <a:pt x="99451" y="40096"/>
                    <a:pt x="99335" y="40096"/>
                  </a:cubicBezTo>
                  <a:cubicBezTo>
                    <a:pt x="99279" y="40268"/>
                    <a:pt x="99219" y="40384"/>
                    <a:pt x="99163" y="40560"/>
                  </a:cubicBezTo>
                  <a:cubicBezTo>
                    <a:pt x="99219" y="40500"/>
                    <a:pt x="99335" y="40500"/>
                    <a:pt x="99395" y="40444"/>
                  </a:cubicBezTo>
                  <a:cubicBezTo>
                    <a:pt x="99451" y="40328"/>
                    <a:pt x="99567" y="40152"/>
                    <a:pt x="99627" y="40036"/>
                  </a:cubicBezTo>
                  <a:close/>
                  <a:moveTo>
                    <a:pt x="98931" y="40268"/>
                  </a:moveTo>
                  <a:cubicBezTo>
                    <a:pt x="98815" y="40268"/>
                    <a:pt x="98699" y="40328"/>
                    <a:pt x="98583" y="40328"/>
                  </a:cubicBezTo>
                  <a:cubicBezTo>
                    <a:pt x="98523" y="40500"/>
                    <a:pt x="98467" y="40616"/>
                    <a:pt x="98407" y="40732"/>
                  </a:cubicBezTo>
                  <a:cubicBezTo>
                    <a:pt x="98523" y="40732"/>
                    <a:pt x="98639" y="40676"/>
                    <a:pt x="98699" y="40676"/>
                  </a:cubicBezTo>
                  <a:cubicBezTo>
                    <a:pt x="98755" y="40560"/>
                    <a:pt x="98871" y="40384"/>
                    <a:pt x="98931" y="40268"/>
                  </a:cubicBezTo>
                  <a:close/>
                  <a:moveTo>
                    <a:pt x="98175" y="40444"/>
                  </a:moveTo>
                  <a:lnTo>
                    <a:pt x="98175" y="40444"/>
                  </a:lnTo>
                  <a:cubicBezTo>
                    <a:pt x="98058" y="40500"/>
                    <a:pt x="97942" y="40500"/>
                    <a:pt x="97826" y="40560"/>
                  </a:cubicBezTo>
                  <a:lnTo>
                    <a:pt x="97655" y="40908"/>
                  </a:lnTo>
                  <a:cubicBezTo>
                    <a:pt x="97771" y="40908"/>
                    <a:pt x="97887" y="40848"/>
                    <a:pt x="98003" y="40848"/>
                  </a:cubicBezTo>
                  <a:cubicBezTo>
                    <a:pt x="98058" y="40732"/>
                    <a:pt x="98119" y="40616"/>
                    <a:pt x="98175" y="40444"/>
                  </a:cubicBezTo>
                  <a:close/>
                  <a:moveTo>
                    <a:pt x="88195" y="40964"/>
                  </a:moveTo>
                  <a:cubicBezTo>
                    <a:pt x="88198" y="40964"/>
                    <a:pt x="88201" y="40964"/>
                    <a:pt x="88205" y="40964"/>
                  </a:cubicBezTo>
                  <a:lnTo>
                    <a:pt x="88205" y="40964"/>
                  </a:lnTo>
                  <a:cubicBezTo>
                    <a:pt x="88201" y="40964"/>
                    <a:pt x="88198" y="40964"/>
                    <a:pt x="88195" y="40964"/>
                  </a:cubicBezTo>
                  <a:close/>
                  <a:moveTo>
                    <a:pt x="97423" y="40616"/>
                  </a:moveTo>
                  <a:lnTo>
                    <a:pt x="97423" y="40616"/>
                  </a:lnTo>
                  <a:cubicBezTo>
                    <a:pt x="97306" y="40676"/>
                    <a:pt x="97190" y="40676"/>
                    <a:pt x="97014" y="40676"/>
                  </a:cubicBezTo>
                  <a:cubicBezTo>
                    <a:pt x="97014" y="40792"/>
                    <a:pt x="96958" y="40908"/>
                    <a:pt x="96898" y="41024"/>
                  </a:cubicBezTo>
                  <a:lnTo>
                    <a:pt x="96898" y="41080"/>
                  </a:lnTo>
                  <a:cubicBezTo>
                    <a:pt x="97014" y="41024"/>
                    <a:pt x="97130" y="41024"/>
                    <a:pt x="97246" y="41024"/>
                  </a:cubicBezTo>
                  <a:cubicBezTo>
                    <a:pt x="97306" y="40848"/>
                    <a:pt x="97362" y="40732"/>
                    <a:pt x="97423" y="40616"/>
                  </a:cubicBezTo>
                  <a:close/>
                  <a:moveTo>
                    <a:pt x="96262" y="40792"/>
                  </a:moveTo>
                  <a:cubicBezTo>
                    <a:pt x="96202" y="40964"/>
                    <a:pt x="96146" y="41080"/>
                    <a:pt x="96086" y="41196"/>
                  </a:cubicBezTo>
                  <a:cubicBezTo>
                    <a:pt x="96262" y="41140"/>
                    <a:pt x="96378" y="41140"/>
                    <a:pt x="96494" y="41140"/>
                  </a:cubicBezTo>
                  <a:lnTo>
                    <a:pt x="96666" y="40792"/>
                  </a:lnTo>
                  <a:close/>
                  <a:moveTo>
                    <a:pt x="95854" y="40848"/>
                  </a:moveTo>
                  <a:cubicBezTo>
                    <a:pt x="95738" y="40908"/>
                    <a:pt x="95566" y="40908"/>
                    <a:pt x="95450" y="40908"/>
                  </a:cubicBezTo>
                  <a:cubicBezTo>
                    <a:pt x="95389" y="41024"/>
                    <a:pt x="95334" y="41140"/>
                    <a:pt x="95334" y="41257"/>
                  </a:cubicBezTo>
                  <a:cubicBezTo>
                    <a:pt x="95389" y="41257"/>
                    <a:pt x="95505" y="41257"/>
                    <a:pt x="95622" y="41196"/>
                  </a:cubicBezTo>
                  <a:lnTo>
                    <a:pt x="95738" y="41196"/>
                  </a:lnTo>
                  <a:cubicBezTo>
                    <a:pt x="95798" y="41080"/>
                    <a:pt x="95854" y="40964"/>
                    <a:pt x="95854" y="40848"/>
                  </a:cubicBezTo>
                  <a:close/>
                  <a:moveTo>
                    <a:pt x="85238" y="41024"/>
                  </a:moveTo>
                  <a:cubicBezTo>
                    <a:pt x="85526" y="41140"/>
                    <a:pt x="85874" y="41257"/>
                    <a:pt x="86166" y="41312"/>
                  </a:cubicBezTo>
                  <a:lnTo>
                    <a:pt x="86630" y="41312"/>
                  </a:lnTo>
                  <a:cubicBezTo>
                    <a:pt x="86222" y="41196"/>
                    <a:pt x="85758" y="41140"/>
                    <a:pt x="85293" y="41024"/>
                  </a:cubicBezTo>
                  <a:close/>
                  <a:moveTo>
                    <a:pt x="94577" y="40964"/>
                  </a:moveTo>
                  <a:cubicBezTo>
                    <a:pt x="94577" y="41080"/>
                    <a:pt x="94521" y="41196"/>
                    <a:pt x="94461" y="41312"/>
                  </a:cubicBezTo>
                  <a:cubicBezTo>
                    <a:pt x="94637" y="41312"/>
                    <a:pt x="94809" y="41312"/>
                    <a:pt x="94925" y="41257"/>
                  </a:cubicBezTo>
                  <a:cubicBezTo>
                    <a:pt x="94986" y="41140"/>
                    <a:pt x="95041" y="41024"/>
                    <a:pt x="95102" y="40964"/>
                  </a:cubicBezTo>
                  <a:close/>
                  <a:moveTo>
                    <a:pt x="94229" y="40964"/>
                  </a:moveTo>
                  <a:lnTo>
                    <a:pt x="94229" y="40964"/>
                  </a:lnTo>
                  <a:cubicBezTo>
                    <a:pt x="93649" y="41024"/>
                    <a:pt x="93069" y="41024"/>
                    <a:pt x="92433" y="41024"/>
                  </a:cubicBezTo>
                  <a:lnTo>
                    <a:pt x="91560" y="41024"/>
                  </a:lnTo>
                  <a:cubicBezTo>
                    <a:pt x="90463" y="41024"/>
                    <a:pt x="89361" y="40964"/>
                    <a:pt x="88205" y="40964"/>
                  </a:cubicBezTo>
                  <a:lnTo>
                    <a:pt x="88205" y="40964"/>
                  </a:lnTo>
                  <a:cubicBezTo>
                    <a:pt x="88314" y="40964"/>
                    <a:pt x="88374" y="40966"/>
                    <a:pt x="88487" y="41024"/>
                  </a:cubicBezTo>
                  <a:cubicBezTo>
                    <a:pt x="89648" y="41140"/>
                    <a:pt x="90864" y="41257"/>
                    <a:pt x="92024" y="41373"/>
                  </a:cubicBezTo>
                  <a:lnTo>
                    <a:pt x="93477" y="41373"/>
                  </a:lnTo>
                  <a:cubicBezTo>
                    <a:pt x="93709" y="41312"/>
                    <a:pt x="93881" y="41312"/>
                    <a:pt x="94113" y="41312"/>
                  </a:cubicBezTo>
                  <a:cubicBezTo>
                    <a:pt x="94173" y="41196"/>
                    <a:pt x="94229" y="41080"/>
                    <a:pt x="94229" y="40964"/>
                  </a:cubicBezTo>
                  <a:close/>
                  <a:moveTo>
                    <a:pt x="84309" y="41140"/>
                  </a:moveTo>
                  <a:cubicBezTo>
                    <a:pt x="84193" y="41140"/>
                    <a:pt x="84017" y="41140"/>
                    <a:pt x="83845" y="41196"/>
                  </a:cubicBezTo>
                  <a:cubicBezTo>
                    <a:pt x="84077" y="41257"/>
                    <a:pt x="84309" y="41373"/>
                    <a:pt x="84542" y="41428"/>
                  </a:cubicBezTo>
                  <a:cubicBezTo>
                    <a:pt x="84774" y="41428"/>
                    <a:pt x="85006" y="41373"/>
                    <a:pt x="85177" y="41373"/>
                  </a:cubicBezTo>
                  <a:cubicBezTo>
                    <a:pt x="85122" y="41373"/>
                    <a:pt x="85061" y="41373"/>
                    <a:pt x="85006" y="41312"/>
                  </a:cubicBezTo>
                  <a:lnTo>
                    <a:pt x="84309" y="41140"/>
                  </a:lnTo>
                  <a:close/>
                  <a:moveTo>
                    <a:pt x="83149" y="41257"/>
                  </a:moveTo>
                  <a:cubicBezTo>
                    <a:pt x="82973" y="41312"/>
                    <a:pt x="82740" y="41373"/>
                    <a:pt x="82508" y="41373"/>
                  </a:cubicBezTo>
                  <a:cubicBezTo>
                    <a:pt x="82685" y="41489"/>
                    <a:pt x="82917" y="41544"/>
                    <a:pt x="83089" y="41605"/>
                  </a:cubicBezTo>
                  <a:cubicBezTo>
                    <a:pt x="83321" y="41605"/>
                    <a:pt x="83553" y="41544"/>
                    <a:pt x="83785" y="41544"/>
                  </a:cubicBezTo>
                  <a:cubicBezTo>
                    <a:pt x="83613" y="41428"/>
                    <a:pt x="83437" y="41373"/>
                    <a:pt x="83265" y="41312"/>
                  </a:cubicBezTo>
                  <a:cubicBezTo>
                    <a:pt x="83265" y="41312"/>
                    <a:pt x="83205" y="41312"/>
                    <a:pt x="83149" y="41257"/>
                  </a:cubicBezTo>
                  <a:close/>
                  <a:moveTo>
                    <a:pt x="81989" y="41489"/>
                  </a:moveTo>
                  <a:lnTo>
                    <a:pt x="81464" y="41660"/>
                  </a:lnTo>
                  <a:lnTo>
                    <a:pt x="81292" y="41660"/>
                  </a:lnTo>
                  <a:cubicBezTo>
                    <a:pt x="81408" y="41776"/>
                    <a:pt x="81580" y="41837"/>
                    <a:pt x="81696" y="41892"/>
                  </a:cubicBezTo>
                  <a:cubicBezTo>
                    <a:pt x="81989" y="41837"/>
                    <a:pt x="82221" y="41776"/>
                    <a:pt x="82508" y="41721"/>
                  </a:cubicBezTo>
                  <a:cubicBezTo>
                    <a:pt x="82337" y="41660"/>
                    <a:pt x="82160" y="41605"/>
                    <a:pt x="81989" y="41489"/>
                  </a:cubicBezTo>
                  <a:close/>
                  <a:moveTo>
                    <a:pt x="80828" y="41837"/>
                  </a:moveTo>
                  <a:cubicBezTo>
                    <a:pt x="80536" y="41892"/>
                    <a:pt x="80304" y="41953"/>
                    <a:pt x="80071" y="42069"/>
                  </a:cubicBezTo>
                  <a:cubicBezTo>
                    <a:pt x="80187" y="42125"/>
                    <a:pt x="80304" y="42185"/>
                    <a:pt x="80420" y="42301"/>
                  </a:cubicBezTo>
                  <a:cubicBezTo>
                    <a:pt x="80712" y="42185"/>
                    <a:pt x="80944" y="42125"/>
                    <a:pt x="81232" y="42008"/>
                  </a:cubicBezTo>
                  <a:cubicBezTo>
                    <a:pt x="81060" y="41953"/>
                    <a:pt x="80944" y="41892"/>
                    <a:pt x="80828" y="41837"/>
                  </a:cubicBezTo>
                  <a:close/>
                  <a:moveTo>
                    <a:pt x="79668" y="42185"/>
                  </a:moveTo>
                  <a:cubicBezTo>
                    <a:pt x="79375" y="42301"/>
                    <a:pt x="79143" y="42417"/>
                    <a:pt x="78911" y="42533"/>
                  </a:cubicBezTo>
                  <a:cubicBezTo>
                    <a:pt x="79027" y="42589"/>
                    <a:pt x="79087" y="42649"/>
                    <a:pt x="79203" y="42765"/>
                  </a:cubicBezTo>
                  <a:cubicBezTo>
                    <a:pt x="79491" y="42649"/>
                    <a:pt x="79784" y="42533"/>
                    <a:pt x="80016" y="42417"/>
                  </a:cubicBezTo>
                  <a:cubicBezTo>
                    <a:pt x="79900" y="42357"/>
                    <a:pt x="79784" y="42301"/>
                    <a:pt x="79668" y="42185"/>
                  </a:cubicBezTo>
                  <a:close/>
                  <a:moveTo>
                    <a:pt x="78563" y="42705"/>
                  </a:moveTo>
                  <a:cubicBezTo>
                    <a:pt x="78275" y="42821"/>
                    <a:pt x="78043" y="42937"/>
                    <a:pt x="77751" y="43053"/>
                  </a:cubicBezTo>
                  <a:cubicBezTo>
                    <a:pt x="77867" y="43169"/>
                    <a:pt x="77983" y="43229"/>
                    <a:pt x="78099" y="43285"/>
                  </a:cubicBezTo>
                  <a:cubicBezTo>
                    <a:pt x="78331" y="43169"/>
                    <a:pt x="78623" y="42997"/>
                    <a:pt x="78855" y="42881"/>
                  </a:cubicBezTo>
                  <a:cubicBezTo>
                    <a:pt x="78739" y="42821"/>
                    <a:pt x="78623" y="42765"/>
                    <a:pt x="78563" y="42705"/>
                  </a:cubicBezTo>
                  <a:close/>
                  <a:moveTo>
                    <a:pt x="77463" y="43229"/>
                  </a:moveTo>
                  <a:cubicBezTo>
                    <a:pt x="77231" y="43401"/>
                    <a:pt x="76938" y="43577"/>
                    <a:pt x="76706" y="43693"/>
                  </a:cubicBezTo>
                  <a:cubicBezTo>
                    <a:pt x="76822" y="43809"/>
                    <a:pt x="76883" y="43865"/>
                    <a:pt x="76999" y="43926"/>
                  </a:cubicBezTo>
                  <a:cubicBezTo>
                    <a:pt x="77231" y="43749"/>
                    <a:pt x="77518" y="43633"/>
                    <a:pt x="77751" y="43461"/>
                  </a:cubicBezTo>
                  <a:cubicBezTo>
                    <a:pt x="77634" y="43401"/>
                    <a:pt x="77579" y="43345"/>
                    <a:pt x="77463" y="43229"/>
                  </a:cubicBezTo>
                  <a:close/>
                  <a:moveTo>
                    <a:pt x="76418" y="43926"/>
                  </a:moveTo>
                  <a:cubicBezTo>
                    <a:pt x="76186" y="44097"/>
                    <a:pt x="75894" y="44274"/>
                    <a:pt x="75662" y="44445"/>
                  </a:cubicBezTo>
                  <a:cubicBezTo>
                    <a:pt x="75778" y="44506"/>
                    <a:pt x="75838" y="44561"/>
                    <a:pt x="75954" y="44678"/>
                  </a:cubicBezTo>
                  <a:cubicBezTo>
                    <a:pt x="76186" y="44445"/>
                    <a:pt x="76418" y="44274"/>
                    <a:pt x="76706" y="44097"/>
                  </a:cubicBezTo>
                  <a:cubicBezTo>
                    <a:pt x="76590" y="44042"/>
                    <a:pt x="76474" y="43981"/>
                    <a:pt x="76418" y="43926"/>
                  </a:cubicBezTo>
                  <a:close/>
                  <a:moveTo>
                    <a:pt x="75430" y="44678"/>
                  </a:moveTo>
                  <a:cubicBezTo>
                    <a:pt x="75314" y="44738"/>
                    <a:pt x="75198" y="44854"/>
                    <a:pt x="75081" y="44910"/>
                  </a:cubicBezTo>
                  <a:cubicBezTo>
                    <a:pt x="74910" y="45026"/>
                    <a:pt x="74794" y="45142"/>
                    <a:pt x="74678" y="45258"/>
                  </a:cubicBezTo>
                  <a:cubicBezTo>
                    <a:pt x="74794" y="45318"/>
                    <a:pt x="74849" y="45374"/>
                    <a:pt x="74965" y="45490"/>
                  </a:cubicBezTo>
                  <a:cubicBezTo>
                    <a:pt x="75081" y="45374"/>
                    <a:pt x="75142" y="45258"/>
                    <a:pt x="75258" y="45202"/>
                  </a:cubicBezTo>
                  <a:cubicBezTo>
                    <a:pt x="75430" y="45086"/>
                    <a:pt x="75546" y="44970"/>
                    <a:pt x="75662" y="44854"/>
                  </a:cubicBezTo>
                  <a:cubicBezTo>
                    <a:pt x="75606" y="44794"/>
                    <a:pt x="75490" y="44738"/>
                    <a:pt x="75430" y="44678"/>
                  </a:cubicBezTo>
                  <a:close/>
                  <a:moveTo>
                    <a:pt x="74446" y="45490"/>
                  </a:moveTo>
                  <a:cubicBezTo>
                    <a:pt x="74213" y="45722"/>
                    <a:pt x="73981" y="45954"/>
                    <a:pt x="73749" y="46130"/>
                  </a:cubicBezTo>
                  <a:cubicBezTo>
                    <a:pt x="73805" y="46246"/>
                    <a:pt x="73921" y="46302"/>
                    <a:pt x="73981" y="46362"/>
                  </a:cubicBezTo>
                  <a:cubicBezTo>
                    <a:pt x="74213" y="46130"/>
                    <a:pt x="74446" y="45898"/>
                    <a:pt x="74678" y="45722"/>
                  </a:cubicBezTo>
                  <a:cubicBezTo>
                    <a:pt x="74617" y="45606"/>
                    <a:pt x="74501" y="45550"/>
                    <a:pt x="74446" y="45490"/>
                  </a:cubicBezTo>
                  <a:close/>
                  <a:moveTo>
                    <a:pt x="73517" y="46418"/>
                  </a:moveTo>
                  <a:lnTo>
                    <a:pt x="72821" y="47114"/>
                  </a:lnTo>
                  <a:cubicBezTo>
                    <a:pt x="72937" y="47230"/>
                    <a:pt x="72993" y="47291"/>
                    <a:pt x="73109" y="47347"/>
                  </a:cubicBezTo>
                  <a:cubicBezTo>
                    <a:pt x="73285" y="47114"/>
                    <a:pt x="73517" y="46882"/>
                    <a:pt x="73749" y="46595"/>
                  </a:cubicBezTo>
                  <a:cubicBezTo>
                    <a:pt x="73689" y="46534"/>
                    <a:pt x="73573" y="46479"/>
                    <a:pt x="73517" y="46418"/>
                  </a:cubicBezTo>
                  <a:close/>
                  <a:moveTo>
                    <a:pt x="72645" y="47407"/>
                  </a:moveTo>
                  <a:cubicBezTo>
                    <a:pt x="72357" y="47695"/>
                    <a:pt x="72125" y="47987"/>
                    <a:pt x="71948" y="48275"/>
                  </a:cubicBezTo>
                  <a:cubicBezTo>
                    <a:pt x="72009" y="48335"/>
                    <a:pt x="72064" y="48451"/>
                    <a:pt x="72180" y="48507"/>
                  </a:cubicBezTo>
                  <a:lnTo>
                    <a:pt x="72877" y="47639"/>
                  </a:lnTo>
                  <a:lnTo>
                    <a:pt x="72645" y="47407"/>
                  </a:lnTo>
                  <a:close/>
                  <a:moveTo>
                    <a:pt x="158764" y="51808"/>
                  </a:moveTo>
                  <a:lnTo>
                    <a:pt x="158764" y="51808"/>
                  </a:lnTo>
                  <a:cubicBezTo>
                    <a:pt x="158708" y="51954"/>
                    <a:pt x="158653" y="52094"/>
                    <a:pt x="158597" y="52234"/>
                  </a:cubicBezTo>
                  <a:lnTo>
                    <a:pt x="158597" y="52234"/>
                  </a:lnTo>
                  <a:cubicBezTo>
                    <a:pt x="158605" y="52226"/>
                    <a:pt x="158617" y="52220"/>
                    <a:pt x="158634" y="52220"/>
                  </a:cubicBezTo>
                  <a:cubicBezTo>
                    <a:pt x="158678" y="52083"/>
                    <a:pt x="158721" y="51946"/>
                    <a:pt x="158764" y="51808"/>
                  </a:cubicBezTo>
                  <a:close/>
                  <a:moveTo>
                    <a:pt x="158597" y="52234"/>
                  </a:moveTo>
                  <a:cubicBezTo>
                    <a:pt x="158578" y="52252"/>
                    <a:pt x="158578" y="52281"/>
                    <a:pt x="158578" y="52281"/>
                  </a:cubicBezTo>
                  <a:cubicBezTo>
                    <a:pt x="158585" y="52265"/>
                    <a:pt x="158591" y="52250"/>
                    <a:pt x="158597" y="52234"/>
                  </a:cubicBezTo>
                  <a:close/>
                  <a:moveTo>
                    <a:pt x="40152" y="38411"/>
                  </a:moveTo>
                  <a:cubicBezTo>
                    <a:pt x="40036" y="38991"/>
                    <a:pt x="40036" y="39516"/>
                    <a:pt x="39980" y="40096"/>
                  </a:cubicBezTo>
                  <a:cubicBezTo>
                    <a:pt x="40096" y="41024"/>
                    <a:pt x="40212" y="41892"/>
                    <a:pt x="40328" y="42821"/>
                  </a:cubicBezTo>
                  <a:cubicBezTo>
                    <a:pt x="40908" y="48335"/>
                    <a:pt x="41373" y="53729"/>
                    <a:pt x="42069" y="58663"/>
                  </a:cubicBezTo>
                  <a:cubicBezTo>
                    <a:pt x="42185" y="58255"/>
                    <a:pt x="42241" y="57851"/>
                    <a:pt x="42241" y="57442"/>
                  </a:cubicBezTo>
                  <a:cubicBezTo>
                    <a:pt x="42125" y="56342"/>
                    <a:pt x="41953" y="55182"/>
                    <a:pt x="41837" y="54021"/>
                  </a:cubicBezTo>
                  <a:cubicBezTo>
                    <a:pt x="41257" y="49032"/>
                    <a:pt x="40792" y="43693"/>
                    <a:pt x="40152" y="38411"/>
                  </a:cubicBezTo>
                  <a:close/>
                  <a:moveTo>
                    <a:pt x="126722" y="0"/>
                  </a:moveTo>
                  <a:cubicBezTo>
                    <a:pt x="126606" y="0"/>
                    <a:pt x="126434" y="61"/>
                    <a:pt x="126257" y="61"/>
                  </a:cubicBezTo>
                  <a:lnTo>
                    <a:pt x="126202" y="61"/>
                  </a:lnTo>
                  <a:cubicBezTo>
                    <a:pt x="126025" y="116"/>
                    <a:pt x="125854" y="177"/>
                    <a:pt x="125738" y="177"/>
                  </a:cubicBezTo>
                  <a:lnTo>
                    <a:pt x="125677" y="177"/>
                  </a:lnTo>
                  <a:lnTo>
                    <a:pt x="125329" y="348"/>
                  </a:lnTo>
                  <a:lnTo>
                    <a:pt x="125273" y="348"/>
                  </a:lnTo>
                  <a:cubicBezTo>
                    <a:pt x="124809" y="525"/>
                    <a:pt x="124345" y="757"/>
                    <a:pt x="123937" y="1045"/>
                  </a:cubicBezTo>
                  <a:cubicBezTo>
                    <a:pt x="123472" y="1337"/>
                    <a:pt x="123124" y="1685"/>
                    <a:pt x="122720" y="2089"/>
                  </a:cubicBezTo>
                  <a:cubicBezTo>
                    <a:pt x="123124" y="1801"/>
                    <a:pt x="123588" y="1509"/>
                    <a:pt x="124113" y="1337"/>
                  </a:cubicBezTo>
                  <a:cubicBezTo>
                    <a:pt x="124345" y="1161"/>
                    <a:pt x="124517" y="1045"/>
                    <a:pt x="124749" y="929"/>
                  </a:cubicBezTo>
                  <a:cubicBezTo>
                    <a:pt x="124925" y="873"/>
                    <a:pt x="125097" y="757"/>
                    <a:pt x="125329" y="696"/>
                  </a:cubicBezTo>
                  <a:lnTo>
                    <a:pt x="125389" y="641"/>
                  </a:lnTo>
                  <a:cubicBezTo>
                    <a:pt x="125506" y="580"/>
                    <a:pt x="125677" y="580"/>
                    <a:pt x="125793" y="525"/>
                  </a:cubicBezTo>
                  <a:cubicBezTo>
                    <a:pt x="125854" y="525"/>
                    <a:pt x="125854" y="525"/>
                    <a:pt x="125909" y="464"/>
                  </a:cubicBezTo>
                  <a:lnTo>
                    <a:pt x="126025" y="464"/>
                  </a:lnTo>
                  <a:cubicBezTo>
                    <a:pt x="126202" y="409"/>
                    <a:pt x="126318" y="409"/>
                    <a:pt x="126490" y="348"/>
                  </a:cubicBezTo>
                  <a:lnTo>
                    <a:pt x="126666" y="348"/>
                  </a:lnTo>
                  <a:cubicBezTo>
                    <a:pt x="126782" y="348"/>
                    <a:pt x="126898" y="348"/>
                    <a:pt x="127070" y="293"/>
                  </a:cubicBezTo>
                  <a:lnTo>
                    <a:pt x="127246" y="293"/>
                  </a:lnTo>
                  <a:cubicBezTo>
                    <a:pt x="127362" y="293"/>
                    <a:pt x="127478" y="348"/>
                    <a:pt x="127594" y="348"/>
                  </a:cubicBezTo>
                  <a:lnTo>
                    <a:pt x="127766" y="348"/>
                  </a:lnTo>
                  <a:cubicBezTo>
                    <a:pt x="127882" y="348"/>
                    <a:pt x="127998" y="409"/>
                    <a:pt x="128114" y="409"/>
                  </a:cubicBezTo>
                  <a:cubicBezTo>
                    <a:pt x="128175" y="464"/>
                    <a:pt x="128230" y="464"/>
                    <a:pt x="128291" y="464"/>
                  </a:cubicBezTo>
                  <a:cubicBezTo>
                    <a:pt x="128407" y="525"/>
                    <a:pt x="128523" y="525"/>
                    <a:pt x="128639" y="580"/>
                  </a:cubicBezTo>
                  <a:cubicBezTo>
                    <a:pt x="128694" y="641"/>
                    <a:pt x="128755" y="641"/>
                    <a:pt x="128755" y="641"/>
                  </a:cubicBezTo>
                  <a:cubicBezTo>
                    <a:pt x="128871" y="696"/>
                    <a:pt x="128987" y="757"/>
                    <a:pt x="129043" y="813"/>
                  </a:cubicBezTo>
                  <a:cubicBezTo>
                    <a:pt x="129103" y="873"/>
                    <a:pt x="129159" y="873"/>
                    <a:pt x="129219" y="929"/>
                  </a:cubicBezTo>
                  <a:cubicBezTo>
                    <a:pt x="129335" y="989"/>
                    <a:pt x="129391" y="1045"/>
                    <a:pt x="129507" y="1105"/>
                  </a:cubicBezTo>
                  <a:cubicBezTo>
                    <a:pt x="129507" y="1161"/>
                    <a:pt x="129567" y="1161"/>
                    <a:pt x="129623" y="1221"/>
                  </a:cubicBezTo>
                  <a:cubicBezTo>
                    <a:pt x="129683" y="1277"/>
                    <a:pt x="129799" y="1337"/>
                    <a:pt x="129855" y="1453"/>
                  </a:cubicBezTo>
                  <a:cubicBezTo>
                    <a:pt x="129915" y="1509"/>
                    <a:pt x="129971" y="1509"/>
                    <a:pt x="129971" y="1569"/>
                  </a:cubicBezTo>
                  <a:cubicBezTo>
                    <a:pt x="130087" y="1625"/>
                    <a:pt x="130147" y="1741"/>
                    <a:pt x="130203" y="1857"/>
                  </a:cubicBezTo>
                  <a:cubicBezTo>
                    <a:pt x="130263" y="1857"/>
                    <a:pt x="130319" y="1917"/>
                    <a:pt x="130319" y="1973"/>
                  </a:cubicBezTo>
                  <a:lnTo>
                    <a:pt x="130435" y="2089"/>
                  </a:lnTo>
                  <a:cubicBezTo>
                    <a:pt x="130495" y="2149"/>
                    <a:pt x="130495" y="2205"/>
                    <a:pt x="130551" y="2265"/>
                  </a:cubicBezTo>
                  <a:cubicBezTo>
                    <a:pt x="130612" y="2321"/>
                    <a:pt x="130612" y="2381"/>
                    <a:pt x="130667" y="2437"/>
                  </a:cubicBezTo>
                  <a:cubicBezTo>
                    <a:pt x="130728" y="2498"/>
                    <a:pt x="130783" y="2614"/>
                    <a:pt x="130844" y="2730"/>
                  </a:cubicBezTo>
                  <a:cubicBezTo>
                    <a:pt x="131480" y="3714"/>
                    <a:pt x="131944" y="4990"/>
                    <a:pt x="132352" y="6499"/>
                  </a:cubicBezTo>
                  <a:cubicBezTo>
                    <a:pt x="133220" y="9692"/>
                    <a:pt x="133745" y="13926"/>
                    <a:pt x="134209" y="18628"/>
                  </a:cubicBezTo>
                  <a:cubicBezTo>
                    <a:pt x="134905" y="25646"/>
                    <a:pt x="135425" y="33769"/>
                    <a:pt x="136878" y="40964"/>
                  </a:cubicBezTo>
                  <a:cubicBezTo>
                    <a:pt x="137630" y="44622"/>
                    <a:pt x="138558" y="47987"/>
                    <a:pt x="139895" y="50944"/>
                  </a:cubicBezTo>
                  <a:cubicBezTo>
                    <a:pt x="141227" y="53961"/>
                    <a:pt x="142912" y="56458"/>
                    <a:pt x="145057" y="58315"/>
                  </a:cubicBezTo>
                  <a:cubicBezTo>
                    <a:pt x="146217" y="59243"/>
                    <a:pt x="147206" y="59940"/>
                    <a:pt x="148190" y="60404"/>
                  </a:cubicBezTo>
                  <a:cubicBezTo>
                    <a:pt x="149179" y="60868"/>
                    <a:pt x="150047" y="61040"/>
                    <a:pt x="150919" y="61040"/>
                  </a:cubicBezTo>
                  <a:cubicBezTo>
                    <a:pt x="152136" y="61040"/>
                    <a:pt x="153240" y="60576"/>
                    <a:pt x="154169" y="59824"/>
                  </a:cubicBezTo>
                  <a:cubicBezTo>
                    <a:pt x="154865" y="59243"/>
                    <a:pt x="155445" y="58547"/>
                    <a:pt x="155965" y="57735"/>
                  </a:cubicBezTo>
                  <a:lnTo>
                    <a:pt x="156141" y="56862"/>
                  </a:lnTo>
                  <a:lnTo>
                    <a:pt x="156141" y="56862"/>
                  </a:lnTo>
                  <a:cubicBezTo>
                    <a:pt x="155677" y="57675"/>
                    <a:pt x="155153" y="58371"/>
                    <a:pt x="154573" y="58951"/>
                  </a:cubicBezTo>
                  <a:cubicBezTo>
                    <a:pt x="154053" y="59531"/>
                    <a:pt x="153472" y="59940"/>
                    <a:pt x="152892" y="60228"/>
                  </a:cubicBezTo>
                  <a:cubicBezTo>
                    <a:pt x="152252" y="60576"/>
                    <a:pt x="151616" y="60692"/>
                    <a:pt x="150919" y="60692"/>
                  </a:cubicBezTo>
                  <a:cubicBezTo>
                    <a:pt x="150107" y="60692"/>
                    <a:pt x="149295" y="60520"/>
                    <a:pt x="148366" y="60111"/>
                  </a:cubicBezTo>
                  <a:cubicBezTo>
                    <a:pt x="147378" y="59647"/>
                    <a:pt x="146394" y="59011"/>
                    <a:pt x="145289" y="58083"/>
                  </a:cubicBezTo>
                  <a:cubicBezTo>
                    <a:pt x="143432" y="56514"/>
                    <a:pt x="141924" y="54425"/>
                    <a:pt x="140707" y="51988"/>
                  </a:cubicBezTo>
                  <a:cubicBezTo>
                    <a:pt x="138619" y="47695"/>
                    <a:pt x="137342" y="42357"/>
                    <a:pt x="136469" y="36670"/>
                  </a:cubicBezTo>
                  <a:cubicBezTo>
                    <a:pt x="135137" y="28199"/>
                    <a:pt x="134789" y="19032"/>
                    <a:pt x="133745" y="12013"/>
                  </a:cubicBezTo>
                  <a:cubicBezTo>
                    <a:pt x="133281" y="8532"/>
                    <a:pt x="132584" y="5515"/>
                    <a:pt x="131596" y="3426"/>
                  </a:cubicBezTo>
                  <a:cubicBezTo>
                    <a:pt x="131424" y="3017"/>
                    <a:pt x="131247" y="2669"/>
                    <a:pt x="131015" y="2381"/>
                  </a:cubicBezTo>
                  <a:cubicBezTo>
                    <a:pt x="130960" y="2265"/>
                    <a:pt x="130899" y="2149"/>
                    <a:pt x="130844" y="2089"/>
                  </a:cubicBezTo>
                  <a:cubicBezTo>
                    <a:pt x="130783" y="2033"/>
                    <a:pt x="130728" y="1973"/>
                    <a:pt x="130728" y="1917"/>
                  </a:cubicBezTo>
                  <a:cubicBezTo>
                    <a:pt x="130667" y="1801"/>
                    <a:pt x="130551" y="1741"/>
                    <a:pt x="130495" y="1625"/>
                  </a:cubicBezTo>
                  <a:lnTo>
                    <a:pt x="130379" y="1509"/>
                  </a:lnTo>
                  <a:cubicBezTo>
                    <a:pt x="130319" y="1393"/>
                    <a:pt x="130203" y="1337"/>
                    <a:pt x="130147" y="1221"/>
                  </a:cubicBezTo>
                  <a:cubicBezTo>
                    <a:pt x="130087" y="1221"/>
                    <a:pt x="130087" y="1161"/>
                    <a:pt x="130031" y="1161"/>
                  </a:cubicBezTo>
                  <a:cubicBezTo>
                    <a:pt x="129915" y="1045"/>
                    <a:pt x="129855" y="989"/>
                    <a:pt x="129739" y="929"/>
                  </a:cubicBezTo>
                  <a:lnTo>
                    <a:pt x="129739" y="873"/>
                  </a:lnTo>
                  <a:cubicBezTo>
                    <a:pt x="129739" y="873"/>
                    <a:pt x="129683" y="813"/>
                    <a:pt x="129623" y="813"/>
                  </a:cubicBezTo>
                  <a:cubicBezTo>
                    <a:pt x="129567" y="757"/>
                    <a:pt x="129451" y="696"/>
                    <a:pt x="129391" y="641"/>
                  </a:cubicBezTo>
                  <a:cubicBezTo>
                    <a:pt x="129335" y="580"/>
                    <a:pt x="129275" y="525"/>
                    <a:pt x="129219" y="525"/>
                  </a:cubicBezTo>
                  <a:cubicBezTo>
                    <a:pt x="129103" y="464"/>
                    <a:pt x="129043" y="409"/>
                    <a:pt x="128927" y="348"/>
                  </a:cubicBezTo>
                  <a:cubicBezTo>
                    <a:pt x="128871" y="348"/>
                    <a:pt x="128810" y="293"/>
                    <a:pt x="128755" y="293"/>
                  </a:cubicBezTo>
                  <a:cubicBezTo>
                    <a:pt x="128694" y="232"/>
                    <a:pt x="128578" y="232"/>
                    <a:pt x="128462" y="177"/>
                  </a:cubicBezTo>
                  <a:cubicBezTo>
                    <a:pt x="128407" y="177"/>
                    <a:pt x="128346" y="116"/>
                    <a:pt x="128291" y="116"/>
                  </a:cubicBezTo>
                  <a:cubicBezTo>
                    <a:pt x="128175" y="116"/>
                    <a:pt x="128059" y="61"/>
                    <a:pt x="127942" y="61"/>
                  </a:cubicBezTo>
                  <a:cubicBezTo>
                    <a:pt x="127882" y="61"/>
                    <a:pt x="127826" y="61"/>
                    <a:pt x="127766" y="0"/>
                  </a:cubicBezTo>
                  <a:close/>
                  <a:moveTo>
                    <a:pt x="42417" y="58663"/>
                  </a:moveTo>
                  <a:cubicBezTo>
                    <a:pt x="42357" y="59011"/>
                    <a:pt x="42301" y="59299"/>
                    <a:pt x="42241" y="59647"/>
                  </a:cubicBezTo>
                  <a:cubicBezTo>
                    <a:pt x="42417" y="60808"/>
                    <a:pt x="42589" y="61968"/>
                    <a:pt x="42821" y="63073"/>
                  </a:cubicBezTo>
                  <a:cubicBezTo>
                    <a:pt x="42937" y="62897"/>
                    <a:pt x="42997" y="62781"/>
                    <a:pt x="43053" y="62609"/>
                  </a:cubicBezTo>
                  <a:cubicBezTo>
                    <a:pt x="42821" y="61332"/>
                    <a:pt x="42649" y="60056"/>
                    <a:pt x="42417" y="58663"/>
                  </a:cubicBezTo>
                  <a:close/>
                  <a:moveTo>
                    <a:pt x="43169" y="63129"/>
                  </a:moveTo>
                  <a:cubicBezTo>
                    <a:pt x="43113" y="63305"/>
                    <a:pt x="42997" y="63421"/>
                    <a:pt x="42937" y="63593"/>
                  </a:cubicBezTo>
                  <a:cubicBezTo>
                    <a:pt x="43053" y="64349"/>
                    <a:pt x="43229" y="65101"/>
                    <a:pt x="43401" y="65858"/>
                  </a:cubicBezTo>
                  <a:cubicBezTo>
                    <a:pt x="43517" y="65742"/>
                    <a:pt x="43578" y="65626"/>
                    <a:pt x="43694" y="65566"/>
                  </a:cubicBezTo>
                  <a:lnTo>
                    <a:pt x="43169" y="63129"/>
                  </a:lnTo>
                  <a:close/>
                  <a:moveTo>
                    <a:pt x="43749" y="65914"/>
                  </a:moveTo>
                  <a:cubicBezTo>
                    <a:pt x="43694" y="66030"/>
                    <a:pt x="43578" y="66146"/>
                    <a:pt x="43517" y="66206"/>
                  </a:cubicBezTo>
                  <a:cubicBezTo>
                    <a:pt x="43517" y="66438"/>
                    <a:pt x="43578" y="66670"/>
                    <a:pt x="43633" y="66842"/>
                  </a:cubicBezTo>
                  <a:cubicBezTo>
                    <a:pt x="43749" y="67251"/>
                    <a:pt x="43865" y="67599"/>
                    <a:pt x="43926" y="67947"/>
                  </a:cubicBezTo>
                  <a:cubicBezTo>
                    <a:pt x="44042" y="67886"/>
                    <a:pt x="44158" y="67831"/>
                    <a:pt x="44213" y="67770"/>
                  </a:cubicBezTo>
                  <a:cubicBezTo>
                    <a:pt x="44097" y="67190"/>
                    <a:pt x="43926" y="66554"/>
                    <a:pt x="43749" y="65914"/>
                  </a:cubicBezTo>
                  <a:close/>
                  <a:moveTo>
                    <a:pt x="44329" y="68063"/>
                  </a:moveTo>
                  <a:cubicBezTo>
                    <a:pt x="44274" y="68119"/>
                    <a:pt x="44158" y="68235"/>
                    <a:pt x="44042" y="68295"/>
                  </a:cubicBezTo>
                  <a:cubicBezTo>
                    <a:pt x="44213" y="68759"/>
                    <a:pt x="44329" y="69223"/>
                    <a:pt x="44506" y="69688"/>
                  </a:cubicBezTo>
                  <a:cubicBezTo>
                    <a:pt x="44622" y="69627"/>
                    <a:pt x="44678" y="69571"/>
                    <a:pt x="44794" y="69511"/>
                  </a:cubicBezTo>
                  <a:cubicBezTo>
                    <a:pt x="44622" y="69047"/>
                    <a:pt x="44506" y="68583"/>
                    <a:pt x="44329" y="68063"/>
                  </a:cubicBezTo>
                  <a:close/>
                  <a:moveTo>
                    <a:pt x="44910" y="69859"/>
                  </a:moveTo>
                  <a:cubicBezTo>
                    <a:pt x="44794" y="69920"/>
                    <a:pt x="44678" y="69920"/>
                    <a:pt x="44622" y="69975"/>
                  </a:cubicBezTo>
                  <a:cubicBezTo>
                    <a:pt x="44738" y="70384"/>
                    <a:pt x="44910" y="70732"/>
                    <a:pt x="45026" y="71136"/>
                  </a:cubicBezTo>
                  <a:cubicBezTo>
                    <a:pt x="45142" y="71080"/>
                    <a:pt x="45258" y="71080"/>
                    <a:pt x="45374" y="71080"/>
                  </a:cubicBezTo>
                  <a:cubicBezTo>
                    <a:pt x="45202" y="70672"/>
                    <a:pt x="45086" y="70268"/>
                    <a:pt x="44910" y="69859"/>
                  </a:cubicBezTo>
                  <a:close/>
                  <a:moveTo>
                    <a:pt x="45490" y="71368"/>
                  </a:moveTo>
                  <a:cubicBezTo>
                    <a:pt x="45374" y="71368"/>
                    <a:pt x="45258" y="71428"/>
                    <a:pt x="45202" y="71428"/>
                  </a:cubicBezTo>
                  <a:cubicBezTo>
                    <a:pt x="45318" y="71776"/>
                    <a:pt x="45490" y="72124"/>
                    <a:pt x="45606" y="72412"/>
                  </a:cubicBezTo>
                  <a:cubicBezTo>
                    <a:pt x="45722" y="72412"/>
                    <a:pt x="45838" y="72412"/>
                    <a:pt x="45954" y="72357"/>
                  </a:cubicBezTo>
                  <a:cubicBezTo>
                    <a:pt x="45838" y="72124"/>
                    <a:pt x="45722" y="71892"/>
                    <a:pt x="45606" y="71600"/>
                  </a:cubicBezTo>
                  <a:cubicBezTo>
                    <a:pt x="45550" y="71544"/>
                    <a:pt x="45550" y="71428"/>
                    <a:pt x="45490" y="71368"/>
                  </a:cubicBezTo>
                  <a:close/>
                  <a:moveTo>
                    <a:pt x="45782" y="72705"/>
                  </a:moveTo>
                  <a:cubicBezTo>
                    <a:pt x="45898" y="72992"/>
                    <a:pt x="46070" y="73285"/>
                    <a:pt x="46186" y="73573"/>
                  </a:cubicBezTo>
                  <a:cubicBezTo>
                    <a:pt x="46363" y="73573"/>
                    <a:pt x="46479" y="73517"/>
                    <a:pt x="46595" y="73517"/>
                  </a:cubicBezTo>
                  <a:cubicBezTo>
                    <a:pt x="46418" y="73285"/>
                    <a:pt x="46247" y="72992"/>
                    <a:pt x="46131" y="72705"/>
                  </a:cubicBezTo>
                  <a:close/>
                  <a:moveTo>
                    <a:pt x="46418" y="73865"/>
                  </a:moveTo>
                  <a:cubicBezTo>
                    <a:pt x="46534" y="74097"/>
                    <a:pt x="46711" y="74329"/>
                    <a:pt x="46827" y="74561"/>
                  </a:cubicBezTo>
                  <a:lnTo>
                    <a:pt x="47291" y="74561"/>
                  </a:lnTo>
                  <a:lnTo>
                    <a:pt x="46766" y="73865"/>
                  </a:lnTo>
                  <a:close/>
                  <a:moveTo>
                    <a:pt x="47059" y="74910"/>
                  </a:moveTo>
                  <a:lnTo>
                    <a:pt x="47231" y="75081"/>
                  </a:lnTo>
                  <a:cubicBezTo>
                    <a:pt x="47347" y="75197"/>
                    <a:pt x="47407" y="75374"/>
                    <a:pt x="47523" y="75490"/>
                  </a:cubicBezTo>
                  <a:cubicBezTo>
                    <a:pt x="47695" y="75490"/>
                    <a:pt x="47871" y="75545"/>
                    <a:pt x="47987" y="75545"/>
                  </a:cubicBezTo>
                  <a:cubicBezTo>
                    <a:pt x="47811" y="75313"/>
                    <a:pt x="47695" y="75142"/>
                    <a:pt x="47523" y="74910"/>
                  </a:cubicBezTo>
                  <a:close/>
                  <a:moveTo>
                    <a:pt x="47871" y="75838"/>
                  </a:moveTo>
                  <a:cubicBezTo>
                    <a:pt x="47987" y="76010"/>
                    <a:pt x="48103" y="76126"/>
                    <a:pt x="48219" y="76242"/>
                  </a:cubicBezTo>
                  <a:cubicBezTo>
                    <a:pt x="48451" y="76302"/>
                    <a:pt x="48623" y="76358"/>
                    <a:pt x="48855" y="76418"/>
                  </a:cubicBezTo>
                  <a:lnTo>
                    <a:pt x="48335" y="75894"/>
                  </a:lnTo>
                  <a:cubicBezTo>
                    <a:pt x="48159" y="75894"/>
                    <a:pt x="47987" y="75894"/>
                    <a:pt x="47871" y="75838"/>
                  </a:cubicBezTo>
                  <a:close/>
                  <a:moveTo>
                    <a:pt x="48800" y="76766"/>
                  </a:moveTo>
                  <a:cubicBezTo>
                    <a:pt x="49148" y="76882"/>
                    <a:pt x="49435" y="76998"/>
                    <a:pt x="49784" y="77114"/>
                  </a:cubicBezTo>
                  <a:cubicBezTo>
                    <a:pt x="49612" y="77054"/>
                    <a:pt x="49496" y="76938"/>
                    <a:pt x="49380" y="76822"/>
                  </a:cubicBezTo>
                  <a:cubicBezTo>
                    <a:pt x="49203" y="76822"/>
                    <a:pt x="48971" y="76766"/>
                    <a:pt x="48800" y="76766"/>
                  </a:cubicBezTo>
                  <a:close/>
                  <a:moveTo>
                    <a:pt x="71716" y="48567"/>
                  </a:moveTo>
                  <a:cubicBezTo>
                    <a:pt x="70788" y="49900"/>
                    <a:pt x="69976" y="51408"/>
                    <a:pt x="69340" y="52917"/>
                  </a:cubicBezTo>
                  <a:cubicBezTo>
                    <a:pt x="69224" y="53149"/>
                    <a:pt x="69107" y="53381"/>
                    <a:pt x="69047" y="53613"/>
                  </a:cubicBezTo>
                  <a:cubicBezTo>
                    <a:pt x="68875" y="54021"/>
                    <a:pt x="68699" y="54486"/>
                    <a:pt x="68583" y="54889"/>
                  </a:cubicBezTo>
                  <a:cubicBezTo>
                    <a:pt x="68235" y="55818"/>
                    <a:pt x="68003" y="56690"/>
                    <a:pt x="67715" y="57619"/>
                  </a:cubicBezTo>
                  <a:cubicBezTo>
                    <a:pt x="67655" y="57967"/>
                    <a:pt x="67539" y="58315"/>
                    <a:pt x="67483" y="58663"/>
                  </a:cubicBezTo>
                  <a:cubicBezTo>
                    <a:pt x="67074" y="60228"/>
                    <a:pt x="66787" y="61796"/>
                    <a:pt x="66494" y="63305"/>
                  </a:cubicBezTo>
                  <a:cubicBezTo>
                    <a:pt x="66438" y="63477"/>
                    <a:pt x="66438" y="63653"/>
                    <a:pt x="66378" y="63825"/>
                  </a:cubicBezTo>
                  <a:cubicBezTo>
                    <a:pt x="66322" y="64173"/>
                    <a:pt x="66262" y="64582"/>
                    <a:pt x="66146" y="64985"/>
                  </a:cubicBezTo>
                  <a:cubicBezTo>
                    <a:pt x="65914" y="66438"/>
                    <a:pt x="65626" y="67886"/>
                    <a:pt x="65278" y="69223"/>
                  </a:cubicBezTo>
                  <a:lnTo>
                    <a:pt x="65278" y="69395"/>
                  </a:lnTo>
                  <a:cubicBezTo>
                    <a:pt x="65162" y="69688"/>
                    <a:pt x="65102" y="69975"/>
                    <a:pt x="65046" y="70268"/>
                  </a:cubicBezTo>
                  <a:cubicBezTo>
                    <a:pt x="64753" y="71252"/>
                    <a:pt x="64466" y="72180"/>
                    <a:pt x="64118" y="72992"/>
                  </a:cubicBezTo>
                  <a:cubicBezTo>
                    <a:pt x="64057" y="73169"/>
                    <a:pt x="64001" y="73341"/>
                    <a:pt x="63885" y="73517"/>
                  </a:cubicBezTo>
                  <a:cubicBezTo>
                    <a:pt x="63593" y="74153"/>
                    <a:pt x="63305" y="74733"/>
                    <a:pt x="62957" y="75258"/>
                  </a:cubicBezTo>
                  <a:cubicBezTo>
                    <a:pt x="62841" y="75374"/>
                    <a:pt x="62781" y="75490"/>
                    <a:pt x="62725" y="75606"/>
                  </a:cubicBezTo>
                  <a:cubicBezTo>
                    <a:pt x="62609" y="75778"/>
                    <a:pt x="62493" y="75894"/>
                    <a:pt x="62377" y="76070"/>
                  </a:cubicBezTo>
                  <a:lnTo>
                    <a:pt x="61736" y="76706"/>
                  </a:lnTo>
                  <a:cubicBezTo>
                    <a:pt x="61620" y="76822"/>
                    <a:pt x="61565" y="76882"/>
                    <a:pt x="61448" y="76938"/>
                  </a:cubicBezTo>
                  <a:cubicBezTo>
                    <a:pt x="61100" y="77230"/>
                    <a:pt x="60808" y="77463"/>
                    <a:pt x="60404" y="77695"/>
                  </a:cubicBezTo>
                  <a:cubicBezTo>
                    <a:pt x="60288" y="77695"/>
                    <a:pt x="60228" y="77750"/>
                    <a:pt x="60112" y="77811"/>
                  </a:cubicBezTo>
                  <a:cubicBezTo>
                    <a:pt x="59996" y="77866"/>
                    <a:pt x="59824" y="77982"/>
                    <a:pt x="59708" y="78043"/>
                  </a:cubicBezTo>
                  <a:cubicBezTo>
                    <a:pt x="59531" y="78098"/>
                    <a:pt x="59299" y="78159"/>
                    <a:pt x="59128" y="78214"/>
                  </a:cubicBezTo>
                  <a:cubicBezTo>
                    <a:pt x="59012" y="78275"/>
                    <a:pt x="58895" y="78331"/>
                    <a:pt x="58779" y="78331"/>
                  </a:cubicBezTo>
                  <a:cubicBezTo>
                    <a:pt x="58487" y="78447"/>
                    <a:pt x="58139" y="78507"/>
                    <a:pt x="57791" y="78563"/>
                  </a:cubicBezTo>
                  <a:cubicBezTo>
                    <a:pt x="57675" y="78563"/>
                    <a:pt x="57559" y="78623"/>
                    <a:pt x="57443" y="78623"/>
                  </a:cubicBezTo>
                  <a:cubicBezTo>
                    <a:pt x="57155" y="78679"/>
                    <a:pt x="56862" y="78679"/>
                    <a:pt x="56514" y="78739"/>
                  </a:cubicBezTo>
                  <a:lnTo>
                    <a:pt x="55238" y="78739"/>
                  </a:lnTo>
                  <a:cubicBezTo>
                    <a:pt x="55066" y="78739"/>
                    <a:pt x="54950" y="78679"/>
                    <a:pt x="54834" y="78679"/>
                  </a:cubicBezTo>
                  <a:cubicBezTo>
                    <a:pt x="54541" y="78679"/>
                    <a:pt x="54254" y="78679"/>
                    <a:pt x="54022" y="78623"/>
                  </a:cubicBezTo>
                  <a:cubicBezTo>
                    <a:pt x="53845" y="78623"/>
                    <a:pt x="53673" y="78563"/>
                    <a:pt x="53497" y="78563"/>
                  </a:cubicBezTo>
                  <a:cubicBezTo>
                    <a:pt x="53265" y="78507"/>
                    <a:pt x="53093" y="78507"/>
                    <a:pt x="52861" y="78447"/>
                  </a:cubicBezTo>
                  <a:cubicBezTo>
                    <a:pt x="52629" y="78391"/>
                    <a:pt x="52397" y="78331"/>
                    <a:pt x="52221" y="78275"/>
                  </a:cubicBezTo>
                  <a:cubicBezTo>
                    <a:pt x="52049" y="78275"/>
                    <a:pt x="51933" y="78214"/>
                    <a:pt x="51756" y="78159"/>
                  </a:cubicBezTo>
                  <a:cubicBezTo>
                    <a:pt x="51469" y="78043"/>
                    <a:pt x="51120" y="77927"/>
                    <a:pt x="50828" y="77750"/>
                  </a:cubicBezTo>
                  <a:cubicBezTo>
                    <a:pt x="50424" y="77695"/>
                    <a:pt x="50016" y="77579"/>
                    <a:pt x="49612" y="77463"/>
                  </a:cubicBezTo>
                  <a:lnTo>
                    <a:pt x="49612" y="77463"/>
                  </a:lnTo>
                  <a:lnTo>
                    <a:pt x="49960" y="77634"/>
                  </a:lnTo>
                  <a:cubicBezTo>
                    <a:pt x="50480" y="77982"/>
                    <a:pt x="51004" y="78214"/>
                    <a:pt x="51640" y="78447"/>
                  </a:cubicBezTo>
                  <a:cubicBezTo>
                    <a:pt x="52049" y="78623"/>
                    <a:pt x="52453" y="78679"/>
                    <a:pt x="52861" y="78795"/>
                  </a:cubicBezTo>
                  <a:cubicBezTo>
                    <a:pt x="53033" y="78855"/>
                    <a:pt x="53209" y="78855"/>
                    <a:pt x="53381" y="78855"/>
                  </a:cubicBezTo>
                  <a:cubicBezTo>
                    <a:pt x="53381" y="78911"/>
                    <a:pt x="53441" y="78911"/>
                    <a:pt x="53441" y="78911"/>
                  </a:cubicBezTo>
                  <a:lnTo>
                    <a:pt x="53845" y="78911"/>
                  </a:lnTo>
                  <a:cubicBezTo>
                    <a:pt x="54022" y="78971"/>
                    <a:pt x="54193" y="78971"/>
                    <a:pt x="54370" y="78971"/>
                  </a:cubicBezTo>
                  <a:cubicBezTo>
                    <a:pt x="54602" y="79027"/>
                    <a:pt x="54834" y="79027"/>
                    <a:pt x="55066" y="79027"/>
                  </a:cubicBezTo>
                  <a:cubicBezTo>
                    <a:pt x="55182" y="79027"/>
                    <a:pt x="55354" y="79027"/>
                    <a:pt x="55470" y="79087"/>
                  </a:cubicBezTo>
                  <a:lnTo>
                    <a:pt x="55818" y="79087"/>
                  </a:lnTo>
                  <a:cubicBezTo>
                    <a:pt x="55994" y="79087"/>
                    <a:pt x="56166" y="79087"/>
                    <a:pt x="56343" y="79027"/>
                  </a:cubicBezTo>
                  <a:lnTo>
                    <a:pt x="56691" y="79027"/>
                  </a:lnTo>
                  <a:cubicBezTo>
                    <a:pt x="57039" y="79027"/>
                    <a:pt x="57327" y="78971"/>
                    <a:pt x="57619" y="78911"/>
                  </a:cubicBezTo>
                  <a:cubicBezTo>
                    <a:pt x="57735" y="78911"/>
                    <a:pt x="57851" y="78911"/>
                    <a:pt x="57967" y="78855"/>
                  </a:cubicBezTo>
                  <a:cubicBezTo>
                    <a:pt x="58315" y="78795"/>
                    <a:pt x="58603" y="78739"/>
                    <a:pt x="58951" y="78623"/>
                  </a:cubicBezTo>
                  <a:cubicBezTo>
                    <a:pt x="59067" y="78623"/>
                    <a:pt x="59128" y="78563"/>
                    <a:pt x="59244" y="78563"/>
                  </a:cubicBezTo>
                  <a:cubicBezTo>
                    <a:pt x="59592" y="78447"/>
                    <a:pt x="59940" y="78275"/>
                    <a:pt x="60228" y="78159"/>
                  </a:cubicBezTo>
                  <a:cubicBezTo>
                    <a:pt x="60288" y="78098"/>
                    <a:pt x="60344" y="78043"/>
                    <a:pt x="60404" y="78043"/>
                  </a:cubicBezTo>
                  <a:cubicBezTo>
                    <a:pt x="60460" y="78043"/>
                    <a:pt x="60520" y="77982"/>
                    <a:pt x="60520" y="77982"/>
                  </a:cubicBezTo>
                  <a:cubicBezTo>
                    <a:pt x="60924" y="77750"/>
                    <a:pt x="61216" y="77518"/>
                    <a:pt x="61565" y="77286"/>
                  </a:cubicBezTo>
                  <a:cubicBezTo>
                    <a:pt x="61620" y="77230"/>
                    <a:pt x="61736" y="77114"/>
                    <a:pt x="61852" y="77054"/>
                  </a:cubicBezTo>
                  <a:cubicBezTo>
                    <a:pt x="62200" y="76766"/>
                    <a:pt x="62493" y="76418"/>
                    <a:pt x="62781" y="76010"/>
                  </a:cubicBezTo>
                  <a:cubicBezTo>
                    <a:pt x="62897" y="75894"/>
                    <a:pt x="62957" y="75778"/>
                    <a:pt x="63073" y="75661"/>
                  </a:cubicBezTo>
                  <a:cubicBezTo>
                    <a:pt x="63421" y="75197"/>
                    <a:pt x="63709" y="74617"/>
                    <a:pt x="64001" y="74097"/>
                  </a:cubicBezTo>
                  <a:cubicBezTo>
                    <a:pt x="64118" y="73921"/>
                    <a:pt x="64173" y="73749"/>
                    <a:pt x="64234" y="73573"/>
                  </a:cubicBezTo>
                  <a:cubicBezTo>
                    <a:pt x="64582" y="72821"/>
                    <a:pt x="64930" y="71948"/>
                    <a:pt x="65162" y="71020"/>
                  </a:cubicBezTo>
                  <a:cubicBezTo>
                    <a:pt x="65218" y="70788"/>
                    <a:pt x="65334" y="70556"/>
                    <a:pt x="65394" y="70268"/>
                  </a:cubicBezTo>
                  <a:cubicBezTo>
                    <a:pt x="65450" y="69920"/>
                    <a:pt x="65566" y="69511"/>
                    <a:pt x="65682" y="69163"/>
                  </a:cubicBezTo>
                  <a:cubicBezTo>
                    <a:pt x="65858" y="68179"/>
                    <a:pt x="66090" y="67190"/>
                    <a:pt x="66322" y="66146"/>
                  </a:cubicBezTo>
                  <a:cubicBezTo>
                    <a:pt x="66378" y="65742"/>
                    <a:pt x="66438" y="65394"/>
                    <a:pt x="66494" y="64985"/>
                  </a:cubicBezTo>
                  <a:cubicBezTo>
                    <a:pt x="66842" y="63305"/>
                    <a:pt x="67135" y="61504"/>
                    <a:pt x="67539" y="59763"/>
                  </a:cubicBezTo>
                  <a:cubicBezTo>
                    <a:pt x="67655" y="59415"/>
                    <a:pt x="67715" y="59011"/>
                    <a:pt x="67831" y="58663"/>
                  </a:cubicBezTo>
                  <a:cubicBezTo>
                    <a:pt x="68003" y="58023"/>
                    <a:pt x="68179" y="57326"/>
                    <a:pt x="68351" y="56630"/>
                  </a:cubicBezTo>
                  <a:cubicBezTo>
                    <a:pt x="68583" y="55934"/>
                    <a:pt x="68815" y="55182"/>
                    <a:pt x="69107" y="54425"/>
                  </a:cubicBezTo>
                  <a:cubicBezTo>
                    <a:pt x="69163" y="54193"/>
                    <a:pt x="69279" y="53905"/>
                    <a:pt x="69395" y="53673"/>
                  </a:cubicBezTo>
                  <a:cubicBezTo>
                    <a:pt x="69804" y="52569"/>
                    <a:pt x="70324" y="51524"/>
                    <a:pt x="70904" y="50480"/>
                  </a:cubicBezTo>
                  <a:cubicBezTo>
                    <a:pt x="71252" y="49900"/>
                    <a:pt x="71600" y="49319"/>
                    <a:pt x="72009" y="48799"/>
                  </a:cubicBezTo>
                  <a:cubicBezTo>
                    <a:pt x="71893" y="48683"/>
                    <a:pt x="71832" y="48623"/>
                    <a:pt x="71716" y="48567"/>
                  </a:cubicBezTo>
                  <a:close/>
                  <a:moveTo>
                    <a:pt x="259770" y="39052"/>
                  </a:moveTo>
                  <a:cubicBezTo>
                    <a:pt x="257621" y="39052"/>
                    <a:pt x="255476" y="39284"/>
                    <a:pt x="253443" y="39864"/>
                  </a:cubicBezTo>
                  <a:cubicBezTo>
                    <a:pt x="251354" y="40500"/>
                    <a:pt x="249382" y="41428"/>
                    <a:pt x="247585" y="42881"/>
                  </a:cubicBezTo>
                  <a:cubicBezTo>
                    <a:pt x="242015" y="47463"/>
                    <a:pt x="238069" y="54077"/>
                    <a:pt x="235052" y="61504"/>
                  </a:cubicBezTo>
                  <a:cubicBezTo>
                    <a:pt x="231687" y="69688"/>
                    <a:pt x="229422" y="78855"/>
                    <a:pt x="227393" y="87094"/>
                  </a:cubicBezTo>
                  <a:cubicBezTo>
                    <a:pt x="227449" y="87210"/>
                    <a:pt x="227565" y="87326"/>
                    <a:pt x="227625" y="87442"/>
                  </a:cubicBezTo>
                  <a:cubicBezTo>
                    <a:pt x="229306" y="80828"/>
                    <a:pt x="231046" y="73633"/>
                    <a:pt x="233428" y="66842"/>
                  </a:cubicBezTo>
                  <a:cubicBezTo>
                    <a:pt x="236677" y="57387"/>
                    <a:pt x="241026" y="48683"/>
                    <a:pt x="247817" y="43169"/>
                  </a:cubicBezTo>
                  <a:cubicBezTo>
                    <a:pt x="249558" y="41721"/>
                    <a:pt x="251470" y="40792"/>
                    <a:pt x="253504" y="40212"/>
                  </a:cubicBezTo>
                  <a:cubicBezTo>
                    <a:pt x="255532" y="39632"/>
                    <a:pt x="257681" y="39400"/>
                    <a:pt x="259770" y="39400"/>
                  </a:cubicBezTo>
                  <a:cubicBezTo>
                    <a:pt x="263887" y="39400"/>
                    <a:pt x="267949" y="40268"/>
                    <a:pt x="271142" y="41196"/>
                  </a:cubicBezTo>
                  <a:cubicBezTo>
                    <a:pt x="272707" y="41660"/>
                    <a:pt x="274099" y="42125"/>
                    <a:pt x="275144" y="42473"/>
                  </a:cubicBezTo>
                  <a:cubicBezTo>
                    <a:pt x="275204" y="42533"/>
                    <a:pt x="275204" y="42533"/>
                    <a:pt x="275260" y="42533"/>
                  </a:cubicBezTo>
                  <a:cubicBezTo>
                    <a:pt x="275608" y="42589"/>
                    <a:pt x="275956" y="42705"/>
                    <a:pt x="276248" y="42765"/>
                  </a:cubicBezTo>
                  <a:cubicBezTo>
                    <a:pt x="276597" y="42821"/>
                    <a:pt x="276884" y="42821"/>
                    <a:pt x="277061" y="42821"/>
                  </a:cubicBezTo>
                  <a:lnTo>
                    <a:pt x="277232" y="42821"/>
                  </a:lnTo>
                  <a:lnTo>
                    <a:pt x="277293" y="42997"/>
                  </a:lnTo>
                  <a:lnTo>
                    <a:pt x="277349" y="42821"/>
                  </a:lnTo>
                  <a:cubicBezTo>
                    <a:pt x="277293" y="42821"/>
                    <a:pt x="277177" y="42765"/>
                    <a:pt x="277061" y="42765"/>
                  </a:cubicBezTo>
                  <a:cubicBezTo>
                    <a:pt x="276829" y="42705"/>
                    <a:pt x="276480" y="42589"/>
                    <a:pt x="276072" y="42473"/>
                  </a:cubicBezTo>
                  <a:cubicBezTo>
                    <a:pt x="275724" y="42357"/>
                    <a:pt x="275320" y="42185"/>
                    <a:pt x="274856" y="42069"/>
                  </a:cubicBezTo>
                  <a:cubicBezTo>
                    <a:pt x="273463" y="41605"/>
                    <a:pt x="271607" y="40964"/>
                    <a:pt x="269402" y="40384"/>
                  </a:cubicBezTo>
                  <a:cubicBezTo>
                    <a:pt x="266556" y="39688"/>
                    <a:pt x="263191" y="39052"/>
                    <a:pt x="259770" y="39052"/>
                  </a:cubicBezTo>
                  <a:close/>
                  <a:moveTo>
                    <a:pt x="227277" y="87498"/>
                  </a:moveTo>
                  <a:cubicBezTo>
                    <a:pt x="227101" y="88194"/>
                    <a:pt x="226929" y="88891"/>
                    <a:pt x="226753" y="89647"/>
                  </a:cubicBezTo>
                  <a:cubicBezTo>
                    <a:pt x="226869" y="89703"/>
                    <a:pt x="226929" y="89819"/>
                    <a:pt x="227045" y="89935"/>
                  </a:cubicBezTo>
                  <a:lnTo>
                    <a:pt x="227565" y="87846"/>
                  </a:lnTo>
                  <a:cubicBezTo>
                    <a:pt x="227449" y="87730"/>
                    <a:pt x="227393" y="87614"/>
                    <a:pt x="227277" y="87498"/>
                  </a:cubicBezTo>
                  <a:close/>
                  <a:moveTo>
                    <a:pt x="226637" y="89995"/>
                  </a:moveTo>
                  <a:cubicBezTo>
                    <a:pt x="226465" y="90692"/>
                    <a:pt x="226289" y="91388"/>
                    <a:pt x="226117" y="92024"/>
                  </a:cubicBezTo>
                  <a:cubicBezTo>
                    <a:pt x="226233" y="92140"/>
                    <a:pt x="226289" y="92256"/>
                    <a:pt x="226405" y="92316"/>
                  </a:cubicBezTo>
                  <a:cubicBezTo>
                    <a:pt x="226581" y="91676"/>
                    <a:pt x="226753" y="90979"/>
                    <a:pt x="226929" y="90283"/>
                  </a:cubicBezTo>
                  <a:cubicBezTo>
                    <a:pt x="226813" y="90227"/>
                    <a:pt x="226753" y="90111"/>
                    <a:pt x="226637" y="89995"/>
                  </a:cubicBezTo>
                  <a:close/>
                  <a:moveTo>
                    <a:pt x="226056" y="92432"/>
                  </a:moveTo>
                  <a:lnTo>
                    <a:pt x="225537" y="94345"/>
                  </a:lnTo>
                  <a:cubicBezTo>
                    <a:pt x="225592" y="94405"/>
                    <a:pt x="225708" y="94521"/>
                    <a:pt x="225824" y="94577"/>
                  </a:cubicBezTo>
                  <a:cubicBezTo>
                    <a:pt x="226001" y="93997"/>
                    <a:pt x="226117" y="93361"/>
                    <a:pt x="226289" y="92720"/>
                  </a:cubicBezTo>
                  <a:cubicBezTo>
                    <a:pt x="226233" y="92604"/>
                    <a:pt x="226117" y="92488"/>
                    <a:pt x="226056" y="92432"/>
                  </a:cubicBezTo>
                  <a:close/>
                  <a:moveTo>
                    <a:pt x="225421" y="94693"/>
                  </a:moveTo>
                  <a:lnTo>
                    <a:pt x="225244" y="95389"/>
                  </a:lnTo>
                  <a:cubicBezTo>
                    <a:pt x="225128" y="95798"/>
                    <a:pt x="225012" y="96146"/>
                    <a:pt x="224896" y="96494"/>
                  </a:cubicBezTo>
                  <a:cubicBezTo>
                    <a:pt x="225012" y="96610"/>
                    <a:pt x="225128" y="96666"/>
                    <a:pt x="225188" y="96782"/>
                  </a:cubicBezTo>
                  <a:cubicBezTo>
                    <a:pt x="225360" y="96146"/>
                    <a:pt x="225537" y="95566"/>
                    <a:pt x="225708" y="94985"/>
                  </a:cubicBezTo>
                  <a:lnTo>
                    <a:pt x="225421" y="94693"/>
                  </a:lnTo>
                  <a:close/>
                  <a:moveTo>
                    <a:pt x="224840" y="96898"/>
                  </a:moveTo>
                  <a:cubicBezTo>
                    <a:pt x="224664" y="97478"/>
                    <a:pt x="224492" y="98002"/>
                    <a:pt x="224316" y="98583"/>
                  </a:cubicBezTo>
                  <a:cubicBezTo>
                    <a:pt x="224432" y="98638"/>
                    <a:pt x="224492" y="98754"/>
                    <a:pt x="224608" y="98815"/>
                  </a:cubicBezTo>
                  <a:cubicBezTo>
                    <a:pt x="224780" y="98235"/>
                    <a:pt x="224956" y="97710"/>
                    <a:pt x="225128" y="97130"/>
                  </a:cubicBezTo>
                  <a:cubicBezTo>
                    <a:pt x="225012" y="97014"/>
                    <a:pt x="224896" y="96958"/>
                    <a:pt x="224840" y="96898"/>
                  </a:cubicBezTo>
                  <a:close/>
                  <a:moveTo>
                    <a:pt x="224200" y="98931"/>
                  </a:moveTo>
                  <a:lnTo>
                    <a:pt x="223680" y="100495"/>
                  </a:lnTo>
                  <a:cubicBezTo>
                    <a:pt x="223796" y="100611"/>
                    <a:pt x="223912" y="100671"/>
                    <a:pt x="223968" y="100727"/>
                  </a:cubicBezTo>
                  <a:lnTo>
                    <a:pt x="224492" y="99163"/>
                  </a:lnTo>
                  <a:cubicBezTo>
                    <a:pt x="224376" y="99047"/>
                    <a:pt x="224316" y="98987"/>
                    <a:pt x="224200" y="98931"/>
                  </a:cubicBezTo>
                  <a:close/>
                  <a:moveTo>
                    <a:pt x="223564" y="100843"/>
                  </a:moveTo>
                  <a:cubicBezTo>
                    <a:pt x="223387" y="101368"/>
                    <a:pt x="223216" y="101832"/>
                    <a:pt x="223039" y="102352"/>
                  </a:cubicBezTo>
                  <a:cubicBezTo>
                    <a:pt x="223155" y="102412"/>
                    <a:pt x="223271" y="102468"/>
                    <a:pt x="223332" y="102528"/>
                  </a:cubicBezTo>
                  <a:cubicBezTo>
                    <a:pt x="223503" y="102064"/>
                    <a:pt x="223680" y="101540"/>
                    <a:pt x="223852" y="101020"/>
                  </a:cubicBezTo>
                  <a:cubicBezTo>
                    <a:pt x="223796" y="100959"/>
                    <a:pt x="223680" y="100904"/>
                    <a:pt x="223564" y="100843"/>
                  </a:cubicBezTo>
                  <a:close/>
                  <a:moveTo>
                    <a:pt x="222923" y="102644"/>
                  </a:moveTo>
                  <a:lnTo>
                    <a:pt x="222403" y="104037"/>
                  </a:lnTo>
                  <a:cubicBezTo>
                    <a:pt x="222519" y="104092"/>
                    <a:pt x="222635" y="104153"/>
                    <a:pt x="222691" y="104209"/>
                  </a:cubicBezTo>
                  <a:lnTo>
                    <a:pt x="223216" y="102816"/>
                  </a:lnTo>
                  <a:cubicBezTo>
                    <a:pt x="223155" y="102760"/>
                    <a:pt x="223039" y="102700"/>
                    <a:pt x="222923" y="102644"/>
                  </a:cubicBezTo>
                  <a:close/>
                  <a:moveTo>
                    <a:pt x="222287" y="104325"/>
                  </a:moveTo>
                  <a:cubicBezTo>
                    <a:pt x="222111" y="104789"/>
                    <a:pt x="221939" y="105197"/>
                    <a:pt x="221707" y="105601"/>
                  </a:cubicBezTo>
                  <a:cubicBezTo>
                    <a:pt x="221823" y="105601"/>
                    <a:pt x="221939" y="105661"/>
                    <a:pt x="222055" y="105717"/>
                  </a:cubicBezTo>
                  <a:lnTo>
                    <a:pt x="222575" y="104501"/>
                  </a:lnTo>
                  <a:cubicBezTo>
                    <a:pt x="222459" y="104441"/>
                    <a:pt x="222403" y="104385"/>
                    <a:pt x="222287" y="104325"/>
                  </a:cubicBezTo>
                  <a:close/>
                  <a:moveTo>
                    <a:pt x="221591" y="105894"/>
                  </a:moveTo>
                  <a:cubicBezTo>
                    <a:pt x="221415" y="106297"/>
                    <a:pt x="221183" y="106645"/>
                    <a:pt x="221011" y="106994"/>
                  </a:cubicBezTo>
                  <a:cubicBezTo>
                    <a:pt x="221127" y="107054"/>
                    <a:pt x="221243" y="107054"/>
                    <a:pt x="221359" y="107054"/>
                  </a:cubicBezTo>
                  <a:lnTo>
                    <a:pt x="221879" y="106010"/>
                  </a:lnTo>
                  <a:cubicBezTo>
                    <a:pt x="221763" y="105949"/>
                    <a:pt x="221707" y="105949"/>
                    <a:pt x="221591" y="105894"/>
                  </a:cubicBezTo>
                  <a:close/>
                  <a:moveTo>
                    <a:pt x="220834" y="107286"/>
                  </a:moveTo>
                  <a:cubicBezTo>
                    <a:pt x="220779" y="107458"/>
                    <a:pt x="220663" y="107634"/>
                    <a:pt x="220602" y="107750"/>
                  </a:cubicBezTo>
                  <a:cubicBezTo>
                    <a:pt x="220486" y="107922"/>
                    <a:pt x="220370" y="108098"/>
                    <a:pt x="220315" y="108270"/>
                  </a:cubicBezTo>
                  <a:lnTo>
                    <a:pt x="220663" y="108270"/>
                  </a:lnTo>
                  <a:lnTo>
                    <a:pt x="221183" y="107402"/>
                  </a:lnTo>
                  <a:cubicBezTo>
                    <a:pt x="221067" y="107342"/>
                    <a:pt x="220950" y="107342"/>
                    <a:pt x="220834" y="107286"/>
                  </a:cubicBezTo>
                  <a:close/>
                  <a:moveTo>
                    <a:pt x="220082" y="108563"/>
                  </a:moveTo>
                  <a:cubicBezTo>
                    <a:pt x="219906" y="108850"/>
                    <a:pt x="219734" y="109082"/>
                    <a:pt x="219502" y="109375"/>
                  </a:cubicBezTo>
                  <a:cubicBezTo>
                    <a:pt x="219674" y="109315"/>
                    <a:pt x="219790" y="109315"/>
                    <a:pt x="219966" y="109315"/>
                  </a:cubicBezTo>
                  <a:cubicBezTo>
                    <a:pt x="220138" y="109082"/>
                    <a:pt x="220315" y="108850"/>
                    <a:pt x="220431" y="108618"/>
                  </a:cubicBezTo>
                  <a:cubicBezTo>
                    <a:pt x="220315" y="108563"/>
                    <a:pt x="220198" y="108563"/>
                    <a:pt x="220082" y="108563"/>
                  </a:cubicBezTo>
                  <a:close/>
                  <a:moveTo>
                    <a:pt x="219270" y="109663"/>
                  </a:moveTo>
                  <a:cubicBezTo>
                    <a:pt x="219094" y="109895"/>
                    <a:pt x="218922" y="110071"/>
                    <a:pt x="218746" y="110303"/>
                  </a:cubicBezTo>
                  <a:cubicBezTo>
                    <a:pt x="218922" y="110243"/>
                    <a:pt x="219094" y="110187"/>
                    <a:pt x="219326" y="110127"/>
                  </a:cubicBezTo>
                  <a:cubicBezTo>
                    <a:pt x="219442" y="109955"/>
                    <a:pt x="219558" y="109839"/>
                    <a:pt x="219674" y="109663"/>
                  </a:cubicBezTo>
                  <a:close/>
                  <a:moveTo>
                    <a:pt x="218806" y="110591"/>
                  </a:moveTo>
                  <a:cubicBezTo>
                    <a:pt x="218630" y="110651"/>
                    <a:pt x="218458" y="110651"/>
                    <a:pt x="218342" y="110707"/>
                  </a:cubicBezTo>
                  <a:cubicBezTo>
                    <a:pt x="218165" y="110823"/>
                    <a:pt x="218049" y="110939"/>
                    <a:pt x="217878" y="111055"/>
                  </a:cubicBezTo>
                  <a:cubicBezTo>
                    <a:pt x="218226" y="110939"/>
                    <a:pt x="218514" y="110767"/>
                    <a:pt x="218806" y="110591"/>
                  </a:cubicBezTo>
                  <a:close/>
                  <a:moveTo>
                    <a:pt x="167398" y="32377"/>
                  </a:moveTo>
                  <a:cubicBezTo>
                    <a:pt x="166934" y="32377"/>
                    <a:pt x="166470" y="32493"/>
                    <a:pt x="166121" y="32725"/>
                  </a:cubicBezTo>
                  <a:cubicBezTo>
                    <a:pt x="165365" y="33133"/>
                    <a:pt x="164729" y="33885"/>
                    <a:pt x="164149" y="34874"/>
                  </a:cubicBezTo>
                  <a:cubicBezTo>
                    <a:pt x="163220" y="36438"/>
                    <a:pt x="162464" y="38587"/>
                    <a:pt x="161712" y="40964"/>
                  </a:cubicBezTo>
                  <a:cubicBezTo>
                    <a:pt x="160760" y="44427"/>
                    <a:pt x="159864" y="48267"/>
                    <a:pt x="158764" y="51808"/>
                  </a:cubicBezTo>
                  <a:lnTo>
                    <a:pt x="158764" y="51808"/>
                  </a:lnTo>
                  <a:cubicBezTo>
                    <a:pt x="158818" y="51665"/>
                    <a:pt x="158872" y="51515"/>
                    <a:pt x="158927" y="51352"/>
                  </a:cubicBezTo>
                  <a:cubicBezTo>
                    <a:pt x="159098" y="50888"/>
                    <a:pt x="159214" y="50424"/>
                    <a:pt x="159391" y="49900"/>
                  </a:cubicBezTo>
                  <a:cubicBezTo>
                    <a:pt x="160203" y="47463"/>
                    <a:pt x="160899" y="44854"/>
                    <a:pt x="161596" y="42417"/>
                  </a:cubicBezTo>
                  <a:lnTo>
                    <a:pt x="161767" y="41892"/>
                  </a:lnTo>
                  <a:cubicBezTo>
                    <a:pt x="162176" y="40616"/>
                    <a:pt x="162580" y="39400"/>
                    <a:pt x="162988" y="38295"/>
                  </a:cubicBezTo>
                  <a:cubicBezTo>
                    <a:pt x="163568" y="36615"/>
                    <a:pt x="164204" y="35222"/>
                    <a:pt x="164961" y="34233"/>
                  </a:cubicBezTo>
                  <a:cubicBezTo>
                    <a:pt x="165309" y="33769"/>
                    <a:pt x="165713" y="33365"/>
                    <a:pt x="166121" y="33133"/>
                  </a:cubicBezTo>
                  <a:cubicBezTo>
                    <a:pt x="166525" y="32841"/>
                    <a:pt x="166934" y="32725"/>
                    <a:pt x="167398" y="32725"/>
                  </a:cubicBezTo>
                  <a:cubicBezTo>
                    <a:pt x="167746" y="32725"/>
                    <a:pt x="168150" y="32841"/>
                    <a:pt x="168558" y="33017"/>
                  </a:cubicBezTo>
                  <a:cubicBezTo>
                    <a:pt x="169023" y="33249"/>
                    <a:pt x="169487" y="33537"/>
                    <a:pt x="169951" y="34001"/>
                  </a:cubicBezTo>
                  <a:cubicBezTo>
                    <a:pt x="171576" y="35394"/>
                    <a:pt x="173084" y="37543"/>
                    <a:pt x="174532" y="40212"/>
                  </a:cubicBezTo>
                  <a:cubicBezTo>
                    <a:pt x="177030" y="44854"/>
                    <a:pt x="179351" y="51176"/>
                    <a:pt x="181671" y="58139"/>
                  </a:cubicBezTo>
                  <a:cubicBezTo>
                    <a:pt x="185209" y="68583"/>
                    <a:pt x="188806" y="80535"/>
                    <a:pt x="193276" y="90576"/>
                  </a:cubicBezTo>
                  <a:cubicBezTo>
                    <a:pt x="195188" y="94925"/>
                    <a:pt x="197277" y="98870"/>
                    <a:pt x="199598" y="102296"/>
                  </a:cubicBezTo>
                  <a:cubicBezTo>
                    <a:pt x="199658" y="102412"/>
                    <a:pt x="199775" y="102584"/>
                    <a:pt x="199891" y="102700"/>
                  </a:cubicBezTo>
                  <a:lnTo>
                    <a:pt x="200759" y="103921"/>
                  </a:lnTo>
                  <a:cubicBezTo>
                    <a:pt x="200819" y="104037"/>
                    <a:pt x="200935" y="104153"/>
                    <a:pt x="200991" y="104209"/>
                  </a:cubicBezTo>
                  <a:cubicBezTo>
                    <a:pt x="201107" y="104325"/>
                    <a:pt x="201167" y="104501"/>
                    <a:pt x="201283" y="104617"/>
                  </a:cubicBezTo>
                  <a:cubicBezTo>
                    <a:pt x="201631" y="105081"/>
                    <a:pt x="201979" y="105485"/>
                    <a:pt x="202328" y="105894"/>
                  </a:cubicBezTo>
                  <a:cubicBezTo>
                    <a:pt x="202444" y="106010"/>
                    <a:pt x="202560" y="106126"/>
                    <a:pt x="202615" y="106242"/>
                  </a:cubicBezTo>
                  <a:cubicBezTo>
                    <a:pt x="202963" y="106645"/>
                    <a:pt x="203312" y="106994"/>
                    <a:pt x="203660" y="107342"/>
                  </a:cubicBezTo>
                  <a:lnTo>
                    <a:pt x="203952" y="107634"/>
                  </a:lnTo>
                  <a:cubicBezTo>
                    <a:pt x="204300" y="107982"/>
                    <a:pt x="204648" y="108270"/>
                    <a:pt x="204997" y="108618"/>
                  </a:cubicBezTo>
                  <a:cubicBezTo>
                    <a:pt x="205052" y="108679"/>
                    <a:pt x="205168" y="108795"/>
                    <a:pt x="205284" y="108850"/>
                  </a:cubicBezTo>
                  <a:cubicBezTo>
                    <a:pt x="205577" y="109143"/>
                    <a:pt x="205925" y="109375"/>
                    <a:pt x="206213" y="109663"/>
                  </a:cubicBezTo>
                  <a:cubicBezTo>
                    <a:pt x="206329" y="109723"/>
                    <a:pt x="206445" y="109779"/>
                    <a:pt x="206505" y="109895"/>
                  </a:cubicBezTo>
                  <a:cubicBezTo>
                    <a:pt x="206853" y="110127"/>
                    <a:pt x="207141" y="110303"/>
                    <a:pt x="207489" y="110535"/>
                  </a:cubicBezTo>
                  <a:cubicBezTo>
                    <a:pt x="207550" y="110591"/>
                    <a:pt x="207666" y="110651"/>
                    <a:pt x="207782" y="110707"/>
                  </a:cubicBezTo>
                  <a:cubicBezTo>
                    <a:pt x="208069" y="110939"/>
                    <a:pt x="208362" y="111116"/>
                    <a:pt x="208650" y="111287"/>
                  </a:cubicBezTo>
                  <a:cubicBezTo>
                    <a:pt x="208766" y="111348"/>
                    <a:pt x="208882" y="111403"/>
                    <a:pt x="208942" y="111403"/>
                  </a:cubicBezTo>
                  <a:cubicBezTo>
                    <a:pt x="209230" y="111580"/>
                    <a:pt x="209522" y="111751"/>
                    <a:pt x="209810" y="111867"/>
                  </a:cubicBezTo>
                  <a:cubicBezTo>
                    <a:pt x="209926" y="111928"/>
                    <a:pt x="210042" y="111928"/>
                    <a:pt x="210103" y="111984"/>
                  </a:cubicBezTo>
                  <a:cubicBezTo>
                    <a:pt x="210158" y="111984"/>
                    <a:pt x="210158" y="112044"/>
                    <a:pt x="210219" y="112044"/>
                  </a:cubicBezTo>
                  <a:cubicBezTo>
                    <a:pt x="210451" y="112160"/>
                    <a:pt x="210683" y="112216"/>
                    <a:pt x="210915" y="112332"/>
                  </a:cubicBezTo>
                  <a:cubicBezTo>
                    <a:pt x="211031" y="112392"/>
                    <a:pt x="211147" y="112392"/>
                    <a:pt x="211263" y="112448"/>
                  </a:cubicBezTo>
                  <a:cubicBezTo>
                    <a:pt x="211495" y="112508"/>
                    <a:pt x="211783" y="112564"/>
                    <a:pt x="212015" y="112624"/>
                  </a:cubicBezTo>
                  <a:cubicBezTo>
                    <a:pt x="212131" y="112680"/>
                    <a:pt x="212247" y="112680"/>
                    <a:pt x="212363" y="112740"/>
                  </a:cubicBezTo>
                  <a:cubicBezTo>
                    <a:pt x="212540" y="112796"/>
                    <a:pt x="212772" y="112796"/>
                    <a:pt x="213004" y="112856"/>
                  </a:cubicBezTo>
                  <a:lnTo>
                    <a:pt x="213408" y="112856"/>
                  </a:lnTo>
                  <a:cubicBezTo>
                    <a:pt x="213524" y="112856"/>
                    <a:pt x="213700" y="112912"/>
                    <a:pt x="213872" y="112912"/>
                  </a:cubicBezTo>
                  <a:lnTo>
                    <a:pt x="213932" y="112912"/>
                  </a:lnTo>
                  <a:cubicBezTo>
                    <a:pt x="214104" y="112912"/>
                    <a:pt x="214220" y="112856"/>
                    <a:pt x="214396" y="112856"/>
                  </a:cubicBezTo>
                  <a:cubicBezTo>
                    <a:pt x="214512" y="112856"/>
                    <a:pt x="214684" y="112856"/>
                    <a:pt x="214800" y="112796"/>
                  </a:cubicBezTo>
                  <a:cubicBezTo>
                    <a:pt x="214976" y="112796"/>
                    <a:pt x="215093" y="112796"/>
                    <a:pt x="215264" y="112740"/>
                  </a:cubicBezTo>
                  <a:cubicBezTo>
                    <a:pt x="215612" y="112680"/>
                    <a:pt x="215961" y="112564"/>
                    <a:pt x="216309" y="112392"/>
                  </a:cubicBezTo>
                  <a:cubicBezTo>
                    <a:pt x="216369" y="112392"/>
                    <a:pt x="216485" y="112332"/>
                    <a:pt x="216601" y="112276"/>
                  </a:cubicBezTo>
                  <a:cubicBezTo>
                    <a:pt x="217121" y="112044"/>
                    <a:pt x="217585" y="111751"/>
                    <a:pt x="218049" y="111348"/>
                  </a:cubicBezTo>
                  <a:lnTo>
                    <a:pt x="218049" y="111348"/>
                  </a:lnTo>
                  <a:cubicBezTo>
                    <a:pt x="217762" y="111464"/>
                    <a:pt x="217413" y="111580"/>
                    <a:pt x="217065" y="111696"/>
                  </a:cubicBezTo>
                  <a:cubicBezTo>
                    <a:pt x="216717" y="111867"/>
                    <a:pt x="216425" y="111984"/>
                    <a:pt x="216137" y="112100"/>
                  </a:cubicBezTo>
                  <a:lnTo>
                    <a:pt x="215789" y="112276"/>
                  </a:lnTo>
                  <a:cubicBezTo>
                    <a:pt x="215612" y="112332"/>
                    <a:pt x="215380" y="112392"/>
                    <a:pt x="215209" y="112392"/>
                  </a:cubicBezTo>
                  <a:cubicBezTo>
                    <a:pt x="215032" y="112448"/>
                    <a:pt x="214860" y="112508"/>
                    <a:pt x="214628" y="112508"/>
                  </a:cubicBezTo>
                  <a:cubicBezTo>
                    <a:pt x="214512" y="112508"/>
                    <a:pt x="214396" y="112564"/>
                    <a:pt x="214220" y="112564"/>
                  </a:cubicBezTo>
                  <a:lnTo>
                    <a:pt x="213584" y="112564"/>
                  </a:lnTo>
                  <a:cubicBezTo>
                    <a:pt x="213468" y="112564"/>
                    <a:pt x="213352" y="112508"/>
                    <a:pt x="213236" y="112508"/>
                  </a:cubicBezTo>
                  <a:cubicBezTo>
                    <a:pt x="212943" y="112508"/>
                    <a:pt x="212711" y="112448"/>
                    <a:pt x="212479" y="112392"/>
                  </a:cubicBezTo>
                  <a:cubicBezTo>
                    <a:pt x="212363" y="112392"/>
                    <a:pt x="212247" y="112392"/>
                    <a:pt x="212131" y="112332"/>
                  </a:cubicBezTo>
                  <a:cubicBezTo>
                    <a:pt x="211899" y="112276"/>
                    <a:pt x="211667" y="112216"/>
                    <a:pt x="211379" y="112100"/>
                  </a:cubicBezTo>
                  <a:cubicBezTo>
                    <a:pt x="211263" y="112100"/>
                    <a:pt x="211147" y="112044"/>
                    <a:pt x="211087" y="112044"/>
                  </a:cubicBezTo>
                  <a:cubicBezTo>
                    <a:pt x="210855" y="111928"/>
                    <a:pt x="210567" y="111812"/>
                    <a:pt x="210335" y="111751"/>
                  </a:cubicBezTo>
                  <a:cubicBezTo>
                    <a:pt x="210274" y="111696"/>
                    <a:pt x="210274" y="111696"/>
                    <a:pt x="210219" y="111696"/>
                  </a:cubicBezTo>
                  <a:cubicBezTo>
                    <a:pt x="210158" y="111635"/>
                    <a:pt x="210042" y="111580"/>
                    <a:pt x="209926" y="111519"/>
                  </a:cubicBezTo>
                  <a:cubicBezTo>
                    <a:pt x="209638" y="111403"/>
                    <a:pt x="209346" y="111287"/>
                    <a:pt x="209058" y="111116"/>
                  </a:cubicBezTo>
                  <a:cubicBezTo>
                    <a:pt x="208942" y="111055"/>
                    <a:pt x="208882" y="110999"/>
                    <a:pt x="208766" y="110939"/>
                  </a:cubicBezTo>
                  <a:cubicBezTo>
                    <a:pt x="208478" y="110767"/>
                    <a:pt x="208130" y="110591"/>
                    <a:pt x="207837" y="110359"/>
                  </a:cubicBezTo>
                  <a:cubicBezTo>
                    <a:pt x="207782" y="110303"/>
                    <a:pt x="207666" y="110243"/>
                    <a:pt x="207550" y="110187"/>
                  </a:cubicBezTo>
                  <a:cubicBezTo>
                    <a:pt x="207257" y="109955"/>
                    <a:pt x="206909" y="109779"/>
                    <a:pt x="206621" y="109491"/>
                  </a:cubicBezTo>
                  <a:cubicBezTo>
                    <a:pt x="206505" y="109431"/>
                    <a:pt x="206389" y="109375"/>
                    <a:pt x="206329" y="109315"/>
                  </a:cubicBezTo>
                  <a:cubicBezTo>
                    <a:pt x="205981" y="109027"/>
                    <a:pt x="205632" y="108734"/>
                    <a:pt x="205345" y="108446"/>
                  </a:cubicBezTo>
                  <a:cubicBezTo>
                    <a:pt x="205229" y="108386"/>
                    <a:pt x="205168" y="108330"/>
                    <a:pt x="205052" y="108214"/>
                  </a:cubicBezTo>
                  <a:cubicBezTo>
                    <a:pt x="204704" y="107922"/>
                    <a:pt x="204356" y="107574"/>
                    <a:pt x="204008" y="107226"/>
                  </a:cubicBezTo>
                  <a:lnTo>
                    <a:pt x="203720" y="106938"/>
                  </a:lnTo>
                  <a:cubicBezTo>
                    <a:pt x="203488" y="106706"/>
                    <a:pt x="203256" y="106474"/>
                    <a:pt x="203024" y="106181"/>
                  </a:cubicBezTo>
                  <a:cubicBezTo>
                    <a:pt x="202908" y="106065"/>
                    <a:pt x="202792" y="105949"/>
                    <a:pt x="202676" y="105777"/>
                  </a:cubicBezTo>
                  <a:lnTo>
                    <a:pt x="202383" y="105485"/>
                  </a:lnTo>
                  <a:cubicBezTo>
                    <a:pt x="202035" y="105021"/>
                    <a:pt x="201687" y="104617"/>
                    <a:pt x="201339" y="104153"/>
                  </a:cubicBezTo>
                  <a:cubicBezTo>
                    <a:pt x="201223" y="103976"/>
                    <a:pt x="201107" y="103860"/>
                    <a:pt x="201051" y="103744"/>
                  </a:cubicBezTo>
                  <a:cubicBezTo>
                    <a:pt x="200643" y="103224"/>
                    <a:pt x="200294" y="102700"/>
                    <a:pt x="199946" y="102180"/>
                  </a:cubicBezTo>
                  <a:cubicBezTo>
                    <a:pt x="199830" y="102064"/>
                    <a:pt x="199714" y="101888"/>
                    <a:pt x="199658" y="101772"/>
                  </a:cubicBezTo>
                  <a:cubicBezTo>
                    <a:pt x="197161" y="98119"/>
                    <a:pt x="194956" y="93709"/>
                    <a:pt x="192928" y="89007"/>
                  </a:cubicBezTo>
                  <a:cubicBezTo>
                    <a:pt x="188574" y="78795"/>
                    <a:pt x="185037" y="66902"/>
                    <a:pt x="181495" y="56574"/>
                  </a:cubicBezTo>
                  <a:cubicBezTo>
                    <a:pt x="179754" y="51408"/>
                    <a:pt x="178014" y="46650"/>
                    <a:pt x="176157" y="42705"/>
                  </a:cubicBezTo>
                  <a:cubicBezTo>
                    <a:pt x="174300" y="38759"/>
                    <a:pt x="172327" y="35626"/>
                    <a:pt x="170183" y="33714"/>
                  </a:cubicBezTo>
                  <a:cubicBezTo>
                    <a:pt x="169658" y="33305"/>
                    <a:pt x="169194" y="32957"/>
                    <a:pt x="168730" y="32725"/>
                  </a:cubicBezTo>
                  <a:cubicBezTo>
                    <a:pt x="168266" y="32493"/>
                    <a:pt x="167802" y="32377"/>
                    <a:pt x="167398" y="3237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7" name="Google Shape;57;p5"/>
            <p:cNvSpPr/>
            <p:nvPr/>
          </p:nvSpPr>
          <p:spPr>
            <a:xfrm>
              <a:off x="454300" y="1628375"/>
              <a:ext cx="6917725" cy="2770600"/>
            </a:xfrm>
            <a:custGeom>
              <a:avLst/>
              <a:gdLst/>
              <a:ahLst/>
              <a:cxnLst/>
              <a:rect l="l" t="t" r="r" b="b"/>
              <a:pathLst>
                <a:path w="276709" h="110824" extrusionOk="0">
                  <a:moveTo>
                    <a:pt x="120627" y="3018"/>
                  </a:moveTo>
                  <a:cubicBezTo>
                    <a:pt x="120615" y="3018"/>
                    <a:pt x="120605" y="3021"/>
                    <a:pt x="120596" y="3026"/>
                  </a:cubicBezTo>
                  <a:lnTo>
                    <a:pt x="120596" y="3026"/>
                  </a:lnTo>
                  <a:cubicBezTo>
                    <a:pt x="120607" y="3023"/>
                    <a:pt x="120617" y="3021"/>
                    <a:pt x="120627" y="3018"/>
                  </a:cubicBezTo>
                  <a:close/>
                  <a:moveTo>
                    <a:pt x="120596" y="3026"/>
                  </a:moveTo>
                  <a:lnTo>
                    <a:pt x="120596" y="3026"/>
                  </a:lnTo>
                  <a:cubicBezTo>
                    <a:pt x="120380" y="3090"/>
                    <a:pt x="120213" y="3255"/>
                    <a:pt x="119992" y="3366"/>
                  </a:cubicBezTo>
                  <a:cubicBezTo>
                    <a:pt x="120108" y="3366"/>
                    <a:pt x="120279" y="3306"/>
                    <a:pt x="120395" y="3250"/>
                  </a:cubicBezTo>
                  <a:cubicBezTo>
                    <a:pt x="120456" y="3190"/>
                    <a:pt x="120456" y="3134"/>
                    <a:pt x="120511" y="3134"/>
                  </a:cubicBezTo>
                  <a:cubicBezTo>
                    <a:pt x="120558" y="3088"/>
                    <a:pt x="120569" y="3044"/>
                    <a:pt x="120596" y="3026"/>
                  </a:cubicBezTo>
                  <a:close/>
                  <a:moveTo>
                    <a:pt x="120047" y="3714"/>
                  </a:moveTo>
                  <a:cubicBezTo>
                    <a:pt x="119815" y="3830"/>
                    <a:pt x="119643" y="3886"/>
                    <a:pt x="119411" y="4002"/>
                  </a:cubicBezTo>
                  <a:lnTo>
                    <a:pt x="119411" y="4062"/>
                  </a:lnTo>
                  <a:cubicBezTo>
                    <a:pt x="119351" y="4118"/>
                    <a:pt x="119295" y="4179"/>
                    <a:pt x="119235" y="4295"/>
                  </a:cubicBezTo>
                  <a:cubicBezTo>
                    <a:pt x="119411" y="4234"/>
                    <a:pt x="119527" y="4179"/>
                    <a:pt x="119699" y="4179"/>
                  </a:cubicBezTo>
                  <a:cubicBezTo>
                    <a:pt x="119815" y="4002"/>
                    <a:pt x="119931" y="3886"/>
                    <a:pt x="120047" y="3714"/>
                  </a:cubicBezTo>
                  <a:close/>
                  <a:moveTo>
                    <a:pt x="119295" y="4582"/>
                  </a:moveTo>
                  <a:cubicBezTo>
                    <a:pt x="119179" y="4643"/>
                    <a:pt x="119063" y="4643"/>
                    <a:pt x="118947" y="4698"/>
                  </a:cubicBezTo>
                  <a:cubicBezTo>
                    <a:pt x="118831" y="4875"/>
                    <a:pt x="118771" y="4991"/>
                    <a:pt x="118655" y="5163"/>
                  </a:cubicBezTo>
                  <a:cubicBezTo>
                    <a:pt x="118771" y="5107"/>
                    <a:pt x="118947" y="5107"/>
                    <a:pt x="119063" y="5107"/>
                  </a:cubicBezTo>
                  <a:lnTo>
                    <a:pt x="119411" y="4582"/>
                  </a:lnTo>
                  <a:close/>
                  <a:moveTo>
                    <a:pt x="118831" y="5455"/>
                  </a:moveTo>
                  <a:cubicBezTo>
                    <a:pt x="118715" y="5455"/>
                    <a:pt x="118599" y="5511"/>
                    <a:pt x="118423" y="5511"/>
                  </a:cubicBezTo>
                  <a:cubicBezTo>
                    <a:pt x="118307" y="5743"/>
                    <a:pt x="118191" y="5919"/>
                    <a:pt x="118074" y="6091"/>
                  </a:cubicBezTo>
                  <a:lnTo>
                    <a:pt x="118483" y="6091"/>
                  </a:lnTo>
                  <a:cubicBezTo>
                    <a:pt x="118599" y="5859"/>
                    <a:pt x="118715" y="5687"/>
                    <a:pt x="118831" y="5455"/>
                  </a:cubicBezTo>
                  <a:close/>
                  <a:moveTo>
                    <a:pt x="117903" y="6439"/>
                  </a:moveTo>
                  <a:cubicBezTo>
                    <a:pt x="117787" y="6671"/>
                    <a:pt x="117671" y="6903"/>
                    <a:pt x="117494" y="7135"/>
                  </a:cubicBezTo>
                  <a:cubicBezTo>
                    <a:pt x="117610" y="7135"/>
                    <a:pt x="117726" y="7196"/>
                    <a:pt x="117842" y="7196"/>
                  </a:cubicBezTo>
                  <a:cubicBezTo>
                    <a:pt x="118019" y="6964"/>
                    <a:pt x="118135" y="6671"/>
                    <a:pt x="118307" y="6439"/>
                  </a:cubicBezTo>
                  <a:close/>
                  <a:moveTo>
                    <a:pt x="117378" y="7484"/>
                  </a:moveTo>
                  <a:cubicBezTo>
                    <a:pt x="117206" y="7716"/>
                    <a:pt x="117090" y="8008"/>
                    <a:pt x="116914" y="8296"/>
                  </a:cubicBezTo>
                  <a:cubicBezTo>
                    <a:pt x="117030" y="8296"/>
                    <a:pt x="117146" y="8356"/>
                    <a:pt x="117262" y="8356"/>
                  </a:cubicBezTo>
                  <a:cubicBezTo>
                    <a:pt x="117439" y="8064"/>
                    <a:pt x="117555" y="7776"/>
                    <a:pt x="117726" y="7484"/>
                  </a:cubicBezTo>
                  <a:close/>
                  <a:moveTo>
                    <a:pt x="116798" y="8588"/>
                  </a:moveTo>
                  <a:cubicBezTo>
                    <a:pt x="116626" y="8876"/>
                    <a:pt x="116510" y="9168"/>
                    <a:pt x="116334" y="9517"/>
                  </a:cubicBezTo>
                  <a:cubicBezTo>
                    <a:pt x="116450" y="9572"/>
                    <a:pt x="116566" y="9572"/>
                    <a:pt x="116626" y="9633"/>
                  </a:cubicBezTo>
                  <a:cubicBezTo>
                    <a:pt x="116798" y="9340"/>
                    <a:pt x="116974" y="8992"/>
                    <a:pt x="117090" y="8644"/>
                  </a:cubicBezTo>
                  <a:cubicBezTo>
                    <a:pt x="117030" y="8644"/>
                    <a:pt x="116914" y="8588"/>
                    <a:pt x="116798" y="8588"/>
                  </a:cubicBezTo>
                  <a:close/>
                  <a:moveTo>
                    <a:pt x="116218" y="9804"/>
                  </a:moveTo>
                  <a:cubicBezTo>
                    <a:pt x="116218" y="9804"/>
                    <a:pt x="116218" y="9865"/>
                    <a:pt x="116162" y="9865"/>
                  </a:cubicBezTo>
                  <a:cubicBezTo>
                    <a:pt x="116046" y="10213"/>
                    <a:pt x="115870" y="10501"/>
                    <a:pt x="115754" y="10849"/>
                  </a:cubicBezTo>
                  <a:cubicBezTo>
                    <a:pt x="115870" y="10909"/>
                    <a:pt x="115930" y="10965"/>
                    <a:pt x="116046" y="11025"/>
                  </a:cubicBezTo>
                  <a:cubicBezTo>
                    <a:pt x="116162" y="10677"/>
                    <a:pt x="116334" y="10329"/>
                    <a:pt x="116510" y="9981"/>
                  </a:cubicBezTo>
                  <a:cubicBezTo>
                    <a:pt x="116394" y="9920"/>
                    <a:pt x="116334" y="9865"/>
                    <a:pt x="116218" y="9804"/>
                  </a:cubicBezTo>
                  <a:close/>
                  <a:moveTo>
                    <a:pt x="115638" y="11141"/>
                  </a:moveTo>
                  <a:cubicBezTo>
                    <a:pt x="115466" y="11545"/>
                    <a:pt x="115289" y="11893"/>
                    <a:pt x="115118" y="12302"/>
                  </a:cubicBezTo>
                  <a:cubicBezTo>
                    <a:pt x="115234" y="12357"/>
                    <a:pt x="115289" y="12473"/>
                    <a:pt x="115405" y="12534"/>
                  </a:cubicBezTo>
                  <a:cubicBezTo>
                    <a:pt x="115522" y="12125"/>
                    <a:pt x="115698" y="11777"/>
                    <a:pt x="115870" y="11373"/>
                  </a:cubicBezTo>
                  <a:lnTo>
                    <a:pt x="115698" y="11197"/>
                  </a:lnTo>
                  <a:lnTo>
                    <a:pt x="115638" y="11141"/>
                  </a:lnTo>
                  <a:close/>
                  <a:moveTo>
                    <a:pt x="115002" y="12589"/>
                  </a:moveTo>
                  <a:cubicBezTo>
                    <a:pt x="114825" y="13054"/>
                    <a:pt x="114653" y="13462"/>
                    <a:pt x="114477" y="13866"/>
                  </a:cubicBezTo>
                  <a:cubicBezTo>
                    <a:pt x="114537" y="13982"/>
                    <a:pt x="114653" y="14042"/>
                    <a:pt x="114709" y="14158"/>
                  </a:cubicBezTo>
                  <a:cubicBezTo>
                    <a:pt x="114886" y="13750"/>
                    <a:pt x="115057" y="13286"/>
                    <a:pt x="115234" y="12882"/>
                  </a:cubicBezTo>
                  <a:cubicBezTo>
                    <a:pt x="115173" y="12766"/>
                    <a:pt x="115057" y="12706"/>
                    <a:pt x="115002" y="12589"/>
                  </a:cubicBezTo>
                  <a:close/>
                  <a:moveTo>
                    <a:pt x="114305" y="14214"/>
                  </a:moveTo>
                  <a:cubicBezTo>
                    <a:pt x="114129" y="14678"/>
                    <a:pt x="113957" y="15087"/>
                    <a:pt x="113781" y="15551"/>
                  </a:cubicBezTo>
                  <a:cubicBezTo>
                    <a:pt x="113841" y="15667"/>
                    <a:pt x="113957" y="15783"/>
                    <a:pt x="114013" y="15899"/>
                  </a:cubicBezTo>
                  <a:lnTo>
                    <a:pt x="114537" y="14507"/>
                  </a:lnTo>
                  <a:cubicBezTo>
                    <a:pt x="114477" y="14446"/>
                    <a:pt x="114421" y="14330"/>
                    <a:pt x="114305" y="14214"/>
                  </a:cubicBezTo>
                  <a:close/>
                  <a:moveTo>
                    <a:pt x="113609" y="15955"/>
                  </a:moveTo>
                  <a:cubicBezTo>
                    <a:pt x="113433" y="16419"/>
                    <a:pt x="113261" y="16883"/>
                    <a:pt x="113085" y="17408"/>
                  </a:cubicBezTo>
                  <a:cubicBezTo>
                    <a:pt x="113145" y="17524"/>
                    <a:pt x="113201" y="17640"/>
                    <a:pt x="113261" y="17811"/>
                  </a:cubicBezTo>
                  <a:cubicBezTo>
                    <a:pt x="113433" y="17292"/>
                    <a:pt x="113665" y="16827"/>
                    <a:pt x="113841" y="16303"/>
                  </a:cubicBezTo>
                  <a:cubicBezTo>
                    <a:pt x="113781" y="16187"/>
                    <a:pt x="113725" y="16071"/>
                    <a:pt x="113609" y="15955"/>
                  </a:cubicBezTo>
                  <a:close/>
                  <a:moveTo>
                    <a:pt x="15435" y="3482"/>
                  </a:moveTo>
                  <a:cubicBezTo>
                    <a:pt x="13982" y="3482"/>
                    <a:pt x="12705" y="3830"/>
                    <a:pt x="11489" y="4350"/>
                  </a:cubicBezTo>
                  <a:cubicBezTo>
                    <a:pt x="9400" y="5279"/>
                    <a:pt x="7660" y="6964"/>
                    <a:pt x="6207" y="8876"/>
                  </a:cubicBezTo>
                  <a:cubicBezTo>
                    <a:pt x="4002" y="11838"/>
                    <a:pt x="2438" y="15375"/>
                    <a:pt x="1449" y="18220"/>
                  </a:cubicBezTo>
                  <a:cubicBezTo>
                    <a:pt x="465" y="21061"/>
                    <a:pt x="56" y="23150"/>
                    <a:pt x="1" y="23150"/>
                  </a:cubicBezTo>
                  <a:lnTo>
                    <a:pt x="349" y="23266"/>
                  </a:lnTo>
                  <a:lnTo>
                    <a:pt x="349" y="23210"/>
                  </a:lnTo>
                  <a:cubicBezTo>
                    <a:pt x="465" y="22630"/>
                    <a:pt x="1625" y="17756"/>
                    <a:pt x="4002" y="13054"/>
                  </a:cubicBezTo>
                  <a:cubicBezTo>
                    <a:pt x="5223" y="10677"/>
                    <a:pt x="6787" y="8412"/>
                    <a:pt x="8644" y="6671"/>
                  </a:cubicBezTo>
                  <a:cubicBezTo>
                    <a:pt x="9572" y="5803"/>
                    <a:pt x="10617" y="5107"/>
                    <a:pt x="11777" y="4582"/>
                  </a:cubicBezTo>
                  <a:cubicBezTo>
                    <a:pt x="12882" y="4118"/>
                    <a:pt x="14098" y="3830"/>
                    <a:pt x="15435" y="3830"/>
                  </a:cubicBezTo>
                  <a:cubicBezTo>
                    <a:pt x="16071" y="3830"/>
                    <a:pt x="16827" y="3886"/>
                    <a:pt x="17524" y="4062"/>
                  </a:cubicBezTo>
                  <a:cubicBezTo>
                    <a:pt x="21293" y="4875"/>
                    <a:pt x="24310" y="6615"/>
                    <a:pt x="26747" y="8936"/>
                  </a:cubicBezTo>
                  <a:cubicBezTo>
                    <a:pt x="31041" y="13054"/>
                    <a:pt x="33593" y="19204"/>
                    <a:pt x="35278" y="26167"/>
                  </a:cubicBezTo>
                  <a:cubicBezTo>
                    <a:pt x="35566" y="27504"/>
                    <a:pt x="35859" y="28896"/>
                    <a:pt x="36146" y="30289"/>
                  </a:cubicBezTo>
                  <a:cubicBezTo>
                    <a:pt x="36207" y="30112"/>
                    <a:pt x="36323" y="29996"/>
                    <a:pt x="36379" y="29880"/>
                  </a:cubicBezTo>
                  <a:cubicBezTo>
                    <a:pt x="35914" y="27388"/>
                    <a:pt x="35334" y="25006"/>
                    <a:pt x="34698" y="22685"/>
                  </a:cubicBezTo>
                  <a:cubicBezTo>
                    <a:pt x="33245" y="17988"/>
                    <a:pt x="31389" y="13750"/>
                    <a:pt x="28604" y="10445"/>
                  </a:cubicBezTo>
                  <a:cubicBezTo>
                    <a:pt x="25879" y="7135"/>
                    <a:pt x="22337" y="4759"/>
                    <a:pt x="17640" y="3714"/>
                  </a:cubicBezTo>
                  <a:cubicBezTo>
                    <a:pt x="16827" y="3598"/>
                    <a:pt x="16131" y="3482"/>
                    <a:pt x="15435" y="3482"/>
                  </a:cubicBezTo>
                  <a:close/>
                  <a:moveTo>
                    <a:pt x="36495" y="30344"/>
                  </a:moveTo>
                  <a:cubicBezTo>
                    <a:pt x="36379" y="30460"/>
                    <a:pt x="36323" y="30637"/>
                    <a:pt x="36263" y="30809"/>
                  </a:cubicBezTo>
                  <a:cubicBezTo>
                    <a:pt x="36555" y="32493"/>
                    <a:pt x="36843" y="34234"/>
                    <a:pt x="37075" y="36031"/>
                  </a:cubicBezTo>
                  <a:cubicBezTo>
                    <a:pt x="37135" y="35627"/>
                    <a:pt x="37191" y="35218"/>
                    <a:pt x="37251" y="34870"/>
                  </a:cubicBezTo>
                  <a:cubicBezTo>
                    <a:pt x="37019" y="33362"/>
                    <a:pt x="36787" y="31797"/>
                    <a:pt x="36495" y="30344"/>
                  </a:cubicBezTo>
                  <a:close/>
                  <a:moveTo>
                    <a:pt x="112913" y="17811"/>
                  </a:moveTo>
                  <a:cubicBezTo>
                    <a:pt x="111868" y="20364"/>
                    <a:pt x="110880" y="22978"/>
                    <a:pt x="109780" y="25470"/>
                  </a:cubicBezTo>
                  <a:cubicBezTo>
                    <a:pt x="108675" y="28084"/>
                    <a:pt x="107514" y="30521"/>
                    <a:pt x="106238" y="32610"/>
                  </a:cubicBezTo>
                  <a:cubicBezTo>
                    <a:pt x="105950" y="33074"/>
                    <a:pt x="105658" y="33478"/>
                    <a:pt x="105370" y="33942"/>
                  </a:cubicBezTo>
                  <a:cubicBezTo>
                    <a:pt x="105022" y="34522"/>
                    <a:pt x="104674" y="35046"/>
                    <a:pt x="104265" y="35566"/>
                  </a:cubicBezTo>
                  <a:cubicBezTo>
                    <a:pt x="103745" y="36323"/>
                    <a:pt x="103165" y="37019"/>
                    <a:pt x="102585" y="37655"/>
                  </a:cubicBezTo>
                  <a:cubicBezTo>
                    <a:pt x="102873" y="37423"/>
                    <a:pt x="103105" y="37191"/>
                    <a:pt x="103397" y="36903"/>
                  </a:cubicBezTo>
                  <a:cubicBezTo>
                    <a:pt x="104497" y="35798"/>
                    <a:pt x="105486" y="34406"/>
                    <a:pt x="106470" y="32842"/>
                  </a:cubicBezTo>
                  <a:cubicBezTo>
                    <a:pt x="107166" y="31737"/>
                    <a:pt x="107807" y="30460"/>
                    <a:pt x="108443" y="29184"/>
                  </a:cubicBezTo>
                  <a:cubicBezTo>
                    <a:pt x="110128" y="25819"/>
                    <a:pt x="111636" y="21989"/>
                    <a:pt x="113085" y="18220"/>
                  </a:cubicBezTo>
                  <a:cubicBezTo>
                    <a:pt x="113029" y="18104"/>
                    <a:pt x="112969" y="17928"/>
                    <a:pt x="112913" y="17811"/>
                  </a:cubicBezTo>
                  <a:close/>
                  <a:moveTo>
                    <a:pt x="100148" y="38932"/>
                  </a:moveTo>
                  <a:cubicBezTo>
                    <a:pt x="100087" y="38932"/>
                    <a:pt x="100087" y="38992"/>
                    <a:pt x="100032" y="38992"/>
                  </a:cubicBezTo>
                  <a:cubicBezTo>
                    <a:pt x="99916" y="39164"/>
                    <a:pt x="99855" y="39340"/>
                    <a:pt x="99739" y="39512"/>
                  </a:cubicBezTo>
                  <a:cubicBezTo>
                    <a:pt x="99739" y="39512"/>
                    <a:pt x="99800" y="39512"/>
                    <a:pt x="99800" y="39456"/>
                  </a:cubicBezTo>
                  <a:lnTo>
                    <a:pt x="100148" y="38932"/>
                  </a:lnTo>
                  <a:close/>
                  <a:moveTo>
                    <a:pt x="99507" y="39280"/>
                  </a:moveTo>
                  <a:cubicBezTo>
                    <a:pt x="99452" y="39280"/>
                    <a:pt x="99391" y="39340"/>
                    <a:pt x="99335" y="39340"/>
                  </a:cubicBezTo>
                  <a:cubicBezTo>
                    <a:pt x="99219" y="39512"/>
                    <a:pt x="99159" y="39628"/>
                    <a:pt x="99043" y="39804"/>
                  </a:cubicBezTo>
                  <a:cubicBezTo>
                    <a:pt x="99103" y="39804"/>
                    <a:pt x="99159" y="39744"/>
                    <a:pt x="99219" y="39744"/>
                  </a:cubicBezTo>
                  <a:cubicBezTo>
                    <a:pt x="99335" y="39572"/>
                    <a:pt x="99391" y="39456"/>
                    <a:pt x="99507" y="39280"/>
                  </a:cubicBezTo>
                  <a:close/>
                  <a:moveTo>
                    <a:pt x="80824" y="39628"/>
                  </a:moveTo>
                  <a:cubicBezTo>
                    <a:pt x="80708" y="39628"/>
                    <a:pt x="80536" y="39628"/>
                    <a:pt x="80360" y="39688"/>
                  </a:cubicBezTo>
                  <a:cubicBezTo>
                    <a:pt x="80592" y="39744"/>
                    <a:pt x="80768" y="39860"/>
                    <a:pt x="81000" y="39920"/>
                  </a:cubicBezTo>
                  <a:lnTo>
                    <a:pt x="81636" y="39920"/>
                  </a:lnTo>
                  <a:cubicBezTo>
                    <a:pt x="81348" y="39804"/>
                    <a:pt x="81116" y="39744"/>
                    <a:pt x="80824" y="39628"/>
                  </a:cubicBezTo>
                  <a:close/>
                  <a:moveTo>
                    <a:pt x="81697" y="39572"/>
                  </a:moveTo>
                  <a:lnTo>
                    <a:pt x="82565" y="39920"/>
                  </a:lnTo>
                  <a:lnTo>
                    <a:pt x="83029" y="39920"/>
                  </a:lnTo>
                  <a:lnTo>
                    <a:pt x="81813" y="39572"/>
                  </a:lnTo>
                  <a:close/>
                  <a:moveTo>
                    <a:pt x="79724" y="39744"/>
                  </a:moveTo>
                  <a:cubicBezTo>
                    <a:pt x="79492" y="39744"/>
                    <a:pt x="79315" y="39804"/>
                    <a:pt x="79083" y="39804"/>
                  </a:cubicBezTo>
                  <a:cubicBezTo>
                    <a:pt x="79260" y="39920"/>
                    <a:pt x="79431" y="39976"/>
                    <a:pt x="79608" y="40092"/>
                  </a:cubicBezTo>
                  <a:cubicBezTo>
                    <a:pt x="79840" y="40036"/>
                    <a:pt x="80072" y="40036"/>
                    <a:pt x="80304" y="39976"/>
                  </a:cubicBezTo>
                  <a:cubicBezTo>
                    <a:pt x="80128" y="39920"/>
                    <a:pt x="79896" y="39804"/>
                    <a:pt x="79724" y="39744"/>
                  </a:cubicBezTo>
                  <a:close/>
                  <a:moveTo>
                    <a:pt x="98811" y="39572"/>
                  </a:moveTo>
                  <a:cubicBezTo>
                    <a:pt x="98755" y="39572"/>
                    <a:pt x="98639" y="39628"/>
                    <a:pt x="98579" y="39628"/>
                  </a:cubicBezTo>
                  <a:cubicBezTo>
                    <a:pt x="98523" y="39804"/>
                    <a:pt x="98463" y="39920"/>
                    <a:pt x="98347" y="40092"/>
                  </a:cubicBezTo>
                  <a:cubicBezTo>
                    <a:pt x="98463" y="40036"/>
                    <a:pt x="98523" y="40036"/>
                    <a:pt x="98579" y="39976"/>
                  </a:cubicBezTo>
                  <a:cubicBezTo>
                    <a:pt x="98639" y="39860"/>
                    <a:pt x="98755" y="39688"/>
                    <a:pt x="98811" y="39572"/>
                  </a:cubicBezTo>
                  <a:close/>
                  <a:moveTo>
                    <a:pt x="98115" y="39804"/>
                  </a:moveTo>
                  <a:cubicBezTo>
                    <a:pt x="98059" y="39804"/>
                    <a:pt x="97943" y="39860"/>
                    <a:pt x="97827" y="39860"/>
                  </a:cubicBezTo>
                  <a:cubicBezTo>
                    <a:pt x="97767" y="40036"/>
                    <a:pt x="97711" y="40152"/>
                    <a:pt x="97651" y="40269"/>
                  </a:cubicBezTo>
                  <a:cubicBezTo>
                    <a:pt x="97767" y="40269"/>
                    <a:pt x="97827" y="40208"/>
                    <a:pt x="97943" y="40208"/>
                  </a:cubicBezTo>
                  <a:cubicBezTo>
                    <a:pt x="97999" y="40092"/>
                    <a:pt x="98059" y="39920"/>
                    <a:pt x="98115" y="39804"/>
                  </a:cubicBezTo>
                  <a:close/>
                  <a:moveTo>
                    <a:pt x="78563" y="39920"/>
                  </a:moveTo>
                  <a:lnTo>
                    <a:pt x="77867" y="40092"/>
                  </a:lnTo>
                  <a:cubicBezTo>
                    <a:pt x="77983" y="40152"/>
                    <a:pt x="78155" y="40269"/>
                    <a:pt x="78271" y="40324"/>
                  </a:cubicBezTo>
                  <a:cubicBezTo>
                    <a:pt x="78503" y="40269"/>
                    <a:pt x="78795" y="40208"/>
                    <a:pt x="79028" y="40152"/>
                  </a:cubicBezTo>
                  <a:cubicBezTo>
                    <a:pt x="78851" y="40092"/>
                    <a:pt x="78735" y="39976"/>
                    <a:pt x="78563" y="39920"/>
                  </a:cubicBezTo>
                  <a:close/>
                  <a:moveTo>
                    <a:pt x="97418" y="39976"/>
                  </a:moveTo>
                  <a:lnTo>
                    <a:pt x="97418" y="39976"/>
                  </a:lnTo>
                  <a:cubicBezTo>
                    <a:pt x="97302" y="40036"/>
                    <a:pt x="97186" y="40036"/>
                    <a:pt x="97070" y="40092"/>
                  </a:cubicBezTo>
                  <a:lnTo>
                    <a:pt x="96899" y="40440"/>
                  </a:lnTo>
                  <a:cubicBezTo>
                    <a:pt x="97015" y="40440"/>
                    <a:pt x="97131" y="40385"/>
                    <a:pt x="97247" y="40385"/>
                  </a:cubicBezTo>
                  <a:cubicBezTo>
                    <a:pt x="97302" y="40269"/>
                    <a:pt x="97363" y="40152"/>
                    <a:pt x="97418" y="39976"/>
                  </a:cubicBezTo>
                  <a:close/>
                  <a:moveTo>
                    <a:pt x="96666" y="40152"/>
                  </a:moveTo>
                  <a:cubicBezTo>
                    <a:pt x="96550" y="40208"/>
                    <a:pt x="96434" y="40208"/>
                    <a:pt x="96318" y="40208"/>
                  </a:cubicBezTo>
                  <a:cubicBezTo>
                    <a:pt x="96258" y="40324"/>
                    <a:pt x="96202" y="40440"/>
                    <a:pt x="96142" y="40617"/>
                  </a:cubicBezTo>
                  <a:cubicBezTo>
                    <a:pt x="96258" y="40556"/>
                    <a:pt x="96374" y="40556"/>
                    <a:pt x="96490" y="40556"/>
                  </a:cubicBezTo>
                  <a:cubicBezTo>
                    <a:pt x="96550" y="40385"/>
                    <a:pt x="96606" y="40269"/>
                    <a:pt x="96666" y="40152"/>
                  </a:cubicBezTo>
                  <a:close/>
                  <a:moveTo>
                    <a:pt x="77343" y="40208"/>
                  </a:moveTo>
                  <a:cubicBezTo>
                    <a:pt x="77110" y="40269"/>
                    <a:pt x="76878" y="40385"/>
                    <a:pt x="76707" y="40440"/>
                  </a:cubicBezTo>
                  <a:cubicBezTo>
                    <a:pt x="76823" y="40501"/>
                    <a:pt x="76939" y="40556"/>
                    <a:pt x="77055" y="40672"/>
                  </a:cubicBezTo>
                  <a:cubicBezTo>
                    <a:pt x="77171" y="40617"/>
                    <a:pt x="77287" y="40556"/>
                    <a:pt x="77403" y="40556"/>
                  </a:cubicBezTo>
                  <a:cubicBezTo>
                    <a:pt x="77575" y="40501"/>
                    <a:pt x="77691" y="40440"/>
                    <a:pt x="77807" y="40440"/>
                  </a:cubicBezTo>
                  <a:cubicBezTo>
                    <a:pt x="77691" y="40385"/>
                    <a:pt x="77575" y="40269"/>
                    <a:pt x="77403" y="40208"/>
                  </a:cubicBezTo>
                  <a:close/>
                  <a:moveTo>
                    <a:pt x="95910" y="40269"/>
                  </a:moveTo>
                  <a:cubicBezTo>
                    <a:pt x="95854" y="40324"/>
                    <a:pt x="95738" y="40324"/>
                    <a:pt x="95678" y="40324"/>
                  </a:cubicBezTo>
                  <a:lnTo>
                    <a:pt x="95506" y="40324"/>
                  </a:lnTo>
                  <a:cubicBezTo>
                    <a:pt x="95506" y="40440"/>
                    <a:pt x="95446" y="40556"/>
                    <a:pt x="95390" y="40672"/>
                  </a:cubicBezTo>
                  <a:cubicBezTo>
                    <a:pt x="95506" y="40672"/>
                    <a:pt x="95622" y="40672"/>
                    <a:pt x="95738" y="40617"/>
                  </a:cubicBezTo>
                  <a:lnTo>
                    <a:pt x="95794" y="40617"/>
                  </a:lnTo>
                  <a:cubicBezTo>
                    <a:pt x="95854" y="40501"/>
                    <a:pt x="95854" y="40385"/>
                    <a:pt x="95910" y="40269"/>
                  </a:cubicBezTo>
                  <a:close/>
                  <a:moveTo>
                    <a:pt x="94749" y="40385"/>
                  </a:moveTo>
                  <a:cubicBezTo>
                    <a:pt x="94749" y="40440"/>
                    <a:pt x="94694" y="40501"/>
                    <a:pt x="94694" y="40556"/>
                  </a:cubicBezTo>
                  <a:cubicBezTo>
                    <a:pt x="94633" y="40617"/>
                    <a:pt x="94633" y="40672"/>
                    <a:pt x="94633" y="40733"/>
                  </a:cubicBezTo>
                  <a:lnTo>
                    <a:pt x="95042" y="40733"/>
                  </a:lnTo>
                  <a:cubicBezTo>
                    <a:pt x="95042" y="40617"/>
                    <a:pt x="95098" y="40501"/>
                    <a:pt x="95158" y="40385"/>
                  </a:cubicBezTo>
                  <a:close/>
                  <a:moveTo>
                    <a:pt x="84537" y="39688"/>
                  </a:moveTo>
                  <a:lnTo>
                    <a:pt x="86278" y="40036"/>
                  </a:lnTo>
                  <a:cubicBezTo>
                    <a:pt x="86742" y="40092"/>
                    <a:pt x="87267" y="40208"/>
                    <a:pt x="87787" y="40324"/>
                  </a:cubicBezTo>
                  <a:lnTo>
                    <a:pt x="87903" y="40324"/>
                  </a:lnTo>
                  <a:cubicBezTo>
                    <a:pt x="88427" y="40385"/>
                    <a:pt x="88891" y="40440"/>
                    <a:pt x="89411" y="40501"/>
                  </a:cubicBezTo>
                  <a:cubicBezTo>
                    <a:pt x="89643" y="40556"/>
                    <a:pt x="89875" y="40556"/>
                    <a:pt x="90168" y="40556"/>
                  </a:cubicBezTo>
                  <a:cubicBezTo>
                    <a:pt x="90516" y="40617"/>
                    <a:pt x="90920" y="40672"/>
                    <a:pt x="91268" y="40672"/>
                  </a:cubicBezTo>
                  <a:cubicBezTo>
                    <a:pt x="91616" y="40733"/>
                    <a:pt x="91964" y="40733"/>
                    <a:pt x="92312" y="40733"/>
                  </a:cubicBezTo>
                  <a:cubicBezTo>
                    <a:pt x="92661" y="40788"/>
                    <a:pt x="93009" y="40788"/>
                    <a:pt x="93357" y="40788"/>
                  </a:cubicBezTo>
                  <a:lnTo>
                    <a:pt x="93417" y="40788"/>
                  </a:lnTo>
                  <a:lnTo>
                    <a:pt x="93589" y="40440"/>
                  </a:lnTo>
                  <a:lnTo>
                    <a:pt x="92605" y="40440"/>
                  </a:lnTo>
                  <a:cubicBezTo>
                    <a:pt x="92196" y="40440"/>
                    <a:pt x="91848" y="40385"/>
                    <a:pt x="91500" y="40385"/>
                  </a:cubicBezTo>
                  <a:cubicBezTo>
                    <a:pt x="90340" y="40269"/>
                    <a:pt x="89124" y="40152"/>
                    <a:pt x="87963" y="40036"/>
                  </a:cubicBezTo>
                  <a:cubicBezTo>
                    <a:pt x="87847" y="39976"/>
                    <a:pt x="87787" y="39976"/>
                    <a:pt x="87671" y="39976"/>
                  </a:cubicBezTo>
                  <a:cubicBezTo>
                    <a:pt x="86626" y="39860"/>
                    <a:pt x="85582" y="39744"/>
                    <a:pt x="84537" y="39688"/>
                  </a:cubicBezTo>
                  <a:close/>
                  <a:moveTo>
                    <a:pt x="93937" y="40440"/>
                  </a:moveTo>
                  <a:cubicBezTo>
                    <a:pt x="93881" y="40556"/>
                    <a:pt x="93821" y="40672"/>
                    <a:pt x="93821" y="40788"/>
                  </a:cubicBezTo>
                  <a:cubicBezTo>
                    <a:pt x="93937" y="40788"/>
                    <a:pt x="94113" y="40788"/>
                    <a:pt x="94285" y="40733"/>
                  </a:cubicBezTo>
                  <a:cubicBezTo>
                    <a:pt x="94285" y="40672"/>
                    <a:pt x="94346" y="40556"/>
                    <a:pt x="94401" y="40440"/>
                  </a:cubicBezTo>
                  <a:close/>
                  <a:moveTo>
                    <a:pt x="76298" y="40556"/>
                  </a:moveTo>
                  <a:cubicBezTo>
                    <a:pt x="76066" y="40672"/>
                    <a:pt x="75778" y="40788"/>
                    <a:pt x="75546" y="40849"/>
                  </a:cubicBezTo>
                  <a:cubicBezTo>
                    <a:pt x="75662" y="40965"/>
                    <a:pt x="75778" y="41020"/>
                    <a:pt x="75894" y="41081"/>
                  </a:cubicBezTo>
                  <a:cubicBezTo>
                    <a:pt x="76126" y="40965"/>
                    <a:pt x="76359" y="40904"/>
                    <a:pt x="76646" y="40788"/>
                  </a:cubicBezTo>
                  <a:cubicBezTo>
                    <a:pt x="76530" y="40733"/>
                    <a:pt x="76414" y="40617"/>
                    <a:pt x="76298" y="40556"/>
                  </a:cubicBezTo>
                  <a:close/>
                  <a:moveTo>
                    <a:pt x="75198" y="41020"/>
                  </a:moveTo>
                  <a:cubicBezTo>
                    <a:pt x="74966" y="41137"/>
                    <a:pt x="74734" y="41253"/>
                    <a:pt x="74441" y="41429"/>
                  </a:cubicBezTo>
                  <a:cubicBezTo>
                    <a:pt x="74557" y="41485"/>
                    <a:pt x="74674" y="41545"/>
                    <a:pt x="74734" y="41661"/>
                  </a:cubicBezTo>
                  <a:cubicBezTo>
                    <a:pt x="75022" y="41485"/>
                    <a:pt x="75254" y="41369"/>
                    <a:pt x="75486" y="41253"/>
                  </a:cubicBezTo>
                  <a:cubicBezTo>
                    <a:pt x="75430" y="41197"/>
                    <a:pt x="75314" y="41081"/>
                    <a:pt x="75198" y="41020"/>
                  </a:cubicBezTo>
                  <a:close/>
                  <a:moveTo>
                    <a:pt x="74154" y="41601"/>
                  </a:moveTo>
                  <a:cubicBezTo>
                    <a:pt x="73922" y="41717"/>
                    <a:pt x="73629" y="41893"/>
                    <a:pt x="73397" y="42065"/>
                  </a:cubicBezTo>
                  <a:cubicBezTo>
                    <a:pt x="73513" y="42125"/>
                    <a:pt x="73573" y="42181"/>
                    <a:pt x="73689" y="42241"/>
                  </a:cubicBezTo>
                  <a:cubicBezTo>
                    <a:pt x="73922" y="42125"/>
                    <a:pt x="74154" y="41949"/>
                    <a:pt x="74441" y="41833"/>
                  </a:cubicBezTo>
                  <a:cubicBezTo>
                    <a:pt x="74325" y="41717"/>
                    <a:pt x="74270" y="41661"/>
                    <a:pt x="74154" y="41601"/>
                  </a:cubicBezTo>
                  <a:close/>
                  <a:moveTo>
                    <a:pt x="73109" y="42241"/>
                  </a:moveTo>
                  <a:lnTo>
                    <a:pt x="72413" y="42761"/>
                  </a:lnTo>
                  <a:lnTo>
                    <a:pt x="72645" y="42993"/>
                  </a:lnTo>
                  <a:cubicBezTo>
                    <a:pt x="72933" y="42821"/>
                    <a:pt x="73165" y="42645"/>
                    <a:pt x="73397" y="42473"/>
                  </a:cubicBezTo>
                  <a:cubicBezTo>
                    <a:pt x="73281" y="42357"/>
                    <a:pt x="73225" y="42297"/>
                    <a:pt x="73109" y="42241"/>
                  </a:cubicBezTo>
                  <a:close/>
                  <a:moveTo>
                    <a:pt x="72121" y="42993"/>
                  </a:moveTo>
                  <a:cubicBezTo>
                    <a:pt x="71888" y="43170"/>
                    <a:pt x="71656" y="43341"/>
                    <a:pt x="71424" y="43573"/>
                  </a:cubicBezTo>
                  <a:cubicBezTo>
                    <a:pt x="71540" y="43634"/>
                    <a:pt x="71601" y="43750"/>
                    <a:pt x="71656" y="43806"/>
                  </a:cubicBezTo>
                  <a:cubicBezTo>
                    <a:pt x="71888" y="43573"/>
                    <a:pt x="72181" y="43402"/>
                    <a:pt x="72413" y="43170"/>
                  </a:cubicBezTo>
                  <a:cubicBezTo>
                    <a:pt x="72297" y="43109"/>
                    <a:pt x="72237" y="43054"/>
                    <a:pt x="72121" y="42993"/>
                  </a:cubicBezTo>
                  <a:close/>
                  <a:moveTo>
                    <a:pt x="71192" y="43806"/>
                  </a:moveTo>
                  <a:cubicBezTo>
                    <a:pt x="70960" y="44038"/>
                    <a:pt x="70728" y="44270"/>
                    <a:pt x="70496" y="44446"/>
                  </a:cubicBezTo>
                  <a:lnTo>
                    <a:pt x="70728" y="44678"/>
                  </a:lnTo>
                  <a:cubicBezTo>
                    <a:pt x="70960" y="44446"/>
                    <a:pt x="71192" y="44270"/>
                    <a:pt x="71424" y="44038"/>
                  </a:cubicBezTo>
                  <a:cubicBezTo>
                    <a:pt x="71369" y="43922"/>
                    <a:pt x="71253" y="43866"/>
                    <a:pt x="71192" y="43806"/>
                  </a:cubicBezTo>
                  <a:close/>
                  <a:moveTo>
                    <a:pt x="70264" y="44734"/>
                  </a:moveTo>
                  <a:cubicBezTo>
                    <a:pt x="70032" y="44966"/>
                    <a:pt x="69800" y="45258"/>
                    <a:pt x="69568" y="45546"/>
                  </a:cubicBezTo>
                  <a:cubicBezTo>
                    <a:pt x="69628" y="45607"/>
                    <a:pt x="69744" y="45662"/>
                    <a:pt x="69800" y="45778"/>
                  </a:cubicBezTo>
                  <a:cubicBezTo>
                    <a:pt x="70032" y="45491"/>
                    <a:pt x="70264" y="45198"/>
                    <a:pt x="70496" y="44966"/>
                  </a:cubicBezTo>
                  <a:cubicBezTo>
                    <a:pt x="70440" y="44850"/>
                    <a:pt x="70380" y="44794"/>
                    <a:pt x="70264" y="44734"/>
                  </a:cubicBezTo>
                  <a:close/>
                  <a:moveTo>
                    <a:pt x="157994" y="51475"/>
                  </a:moveTo>
                  <a:lnTo>
                    <a:pt x="157729" y="52268"/>
                  </a:lnTo>
                  <a:lnTo>
                    <a:pt x="157729" y="52268"/>
                  </a:lnTo>
                  <a:cubicBezTo>
                    <a:pt x="157778" y="52128"/>
                    <a:pt x="157830" y="52021"/>
                    <a:pt x="157878" y="51873"/>
                  </a:cubicBezTo>
                  <a:cubicBezTo>
                    <a:pt x="157917" y="51741"/>
                    <a:pt x="157955" y="51608"/>
                    <a:pt x="157994" y="51475"/>
                  </a:cubicBezTo>
                  <a:close/>
                  <a:moveTo>
                    <a:pt x="157729" y="52268"/>
                  </a:moveTo>
                  <a:lnTo>
                    <a:pt x="157729" y="52268"/>
                  </a:lnTo>
                  <a:cubicBezTo>
                    <a:pt x="157722" y="52290"/>
                    <a:pt x="157714" y="52313"/>
                    <a:pt x="157706" y="52337"/>
                  </a:cubicBezTo>
                  <a:lnTo>
                    <a:pt x="157729" y="52268"/>
                  </a:lnTo>
                  <a:close/>
                  <a:moveTo>
                    <a:pt x="37423" y="36031"/>
                  </a:moveTo>
                  <a:cubicBezTo>
                    <a:pt x="37367" y="36555"/>
                    <a:pt x="37307" y="37135"/>
                    <a:pt x="37307" y="37655"/>
                  </a:cubicBezTo>
                  <a:cubicBezTo>
                    <a:pt x="37539" y="39340"/>
                    <a:pt x="37771" y="40965"/>
                    <a:pt x="37948" y="42645"/>
                  </a:cubicBezTo>
                  <a:cubicBezTo>
                    <a:pt x="38528" y="47579"/>
                    <a:pt x="38992" y="52453"/>
                    <a:pt x="39628" y="56919"/>
                  </a:cubicBezTo>
                  <a:cubicBezTo>
                    <a:pt x="39744" y="56570"/>
                    <a:pt x="39804" y="56222"/>
                    <a:pt x="39804" y="55819"/>
                  </a:cubicBezTo>
                  <a:cubicBezTo>
                    <a:pt x="39688" y="55006"/>
                    <a:pt x="39628" y="54134"/>
                    <a:pt x="39512" y="53321"/>
                  </a:cubicBezTo>
                  <a:cubicBezTo>
                    <a:pt x="38816" y="47811"/>
                    <a:pt x="38235" y="41833"/>
                    <a:pt x="37423" y="36031"/>
                  </a:cubicBezTo>
                  <a:close/>
                  <a:moveTo>
                    <a:pt x="39976" y="56919"/>
                  </a:moveTo>
                  <a:cubicBezTo>
                    <a:pt x="39920" y="57267"/>
                    <a:pt x="39860" y="57559"/>
                    <a:pt x="39804" y="57791"/>
                  </a:cubicBezTo>
                  <a:cubicBezTo>
                    <a:pt x="39976" y="58952"/>
                    <a:pt x="40152" y="60052"/>
                    <a:pt x="40324" y="61157"/>
                  </a:cubicBezTo>
                  <a:cubicBezTo>
                    <a:pt x="40440" y="60980"/>
                    <a:pt x="40501" y="60864"/>
                    <a:pt x="40617" y="60692"/>
                  </a:cubicBezTo>
                  <a:cubicBezTo>
                    <a:pt x="40384" y="59472"/>
                    <a:pt x="40152" y="58255"/>
                    <a:pt x="39976" y="56919"/>
                  </a:cubicBezTo>
                  <a:close/>
                  <a:moveTo>
                    <a:pt x="125153" y="1"/>
                  </a:moveTo>
                  <a:cubicBezTo>
                    <a:pt x="125098" y="1"/>
                    <a:pt x="125098" y="57"/>
                    <a:pt x="125037" y="57"/>
                  </a:cubicBezTo>
                  <a:cubicBezTo>
                    <a:pt x="124865" y="57"/>
                    <a:pt x="124749" y="57"/>
                    <a:pt x="124573" y="117"/>
                  </a:cubicBezTo>
                  <a:lnTo>
                    <a:pt x="124457" y="117"/>
                  </a:lnTo>
                  <a:cubicBezTo>
                    <a:pt x="124341" y="117"/>
                    <a:pt x="124169" y="173"/>
                    <a:pt x="123993" y="233"/>
                  </a:cubicBezTo>
                  <a:cubicBezTo>
                    <a:pt x="123877" y="289"/>
                    <a:pt x="123705" y="289"/>
                    <a:pt x="123589" y="349"/>
                  </a:cubicBezTo>
                  <a:cubicBezTo>
                    <a:pt x="123064" y="521"/>
                    <a:pt x="122600" y="813"/>
                    <a:pt x="122196" y="1101"/>
                  </a:cubicBezTo>
                  <a:cubicBezTo>
                    <a:pt x="121788" y="1393"/>
                    <a:pt x="121384" y="1742"/>
                    <a:pt x="120976" y="2090"/>
                  </a:cubicBezTo>
                  <a:cubicBezTo>
                    <a:pt x="121440" y="1797"/>
                    <a:pt x="121904" y="1565"/>
                    <a:pt x="122368" y="1393"/>
                  </a:cubicBezTo>
                  <a:lnTo>
                    <a:pt x="122368" y="1333"/>
                  </a:lnTo>
                  <a:cubicBezTo>
                    <a:pt x="122600" y="1217"/>
                    <a:pt x="122777" y="1101"/>
                    <a:pt x="123009" y="985"/>
                  </a:cubicBezTo>
                  <a:cubicBezTo>
                    <a:pt x="123180" y="869"/>
                    <a:pt x="123413" y="813"/>
                    <a:pt x="123589" y="697"/>
                  </a:cubicBezTo>
                  <a:lnTo>
                    <a:pt x="123705" y="697"/>
                  </a:lnTo>
                  <a:lnTo>
                    <a:pt x="124053" y="521"/>
                  </a:lnTo>
                  <a:lnTo>
                    <a:pt x="124169" y="521"/>
                  </a:lnTo>
                  <a:cubicBezTo>
                    <a:pt x="124225" y="521"/>
                    <a:pt x="124285" y="465"/>
                    <a:pt x="124341" y="465"/>
                  </a:cubicBezTo>
                  <a:cubicBezTo>
                    <a:pt x="124517" y="465"/>
                    <a:pt x="124633" y="405"/>
                    <a:pt x="124805" y="405"/>
                  </a:cubicBezTo>
                  <a:cubicBezTo>
                    <a:pt x="124865" y="405"/>
                    <a:pt x="124921" y="405"/>
                    <a:pt x="124982" y="349"/>
                  </a:cubicBezTo>
                  <a:lnTo>
                    <a:pt x="125910" y="349"/>
                  </a:lnTo>
                  <a:cubicBezTo>
                    <a:pt x="125966" y="405"/>
                    <a:pt x="126026" y="405"/>
                    <a:pt x="126142" y="405"/>
                  </a:cubicBezTo>
                  <a:cubicBezTo>
                    <a:pt x="126258" y="405"/>
                    <a:pt x="126374" y="465"/>
                    <a:pt x="126430" y="465"/>
                  </a:cubicBezTo>
                  <a:cubicBezTo>
                    <a:pt x="126546" y="521"/>
                    <a:pt x="126606" y="521"/>
                    <a:pt x="126662" y="521"/>
                  </a:cubicBezTo>
                  <a:cubicBezTo>
                    <a:pt x="126778" y="581"/>
                    <a:pt x="126838" y="637"/>
                    <a:pt x="126954" y="637"/>
                  </a:cubicBezTo>
                  <a:cubicBezTo>
                    <a:pt x="127010" y="697"/>
                    <a:pt x="127070" y="697"/>
                    <a:pt x="127126" y="753"/>
                  </a:cubicBezTo>
                  <a:cubicBezTo>
                    <a:pt x="127186" y="753"/>
                    <a:pt x="127302" y="813"/>
                    <a:pt x="127358" y="869"/>
                  </a:cubicBezTo>
                  <a:cubicBezTo>
                    <a:pt x="127358" y="869"/>
                    <a:pt x="127418" y="869"/>
                    <a:pt x="127418" y="929"/>
                  </a:cubicBezTo>
                  <a:cubicBezTo>
                    <a:pt x="127474" y="929"/>
                    <a:pt x="127535" y="985"/>
                    <a:pt x="127590" y="985"/>
                  </a:cubicBezTo>
                  <a:lnTo>
                    <a:pt x="127822" y="1217"/>
                  </a:lnTo>
                  <a:cubicBezTo>
                    <a:pt x="127883" y="1277"/>
                    <a:pt x="127938" y="1277"/>
                    <a:pt x="127999" y="1333"/>
                  </a:cubicBezTo>
                  <a:lnTo>
                    <a:pt x="128231" y="1565"/>
                  </a:lnTo>
                  <a:lnTo>
                    <a:pt x="128347" y="1681"/>
                  </a:lnTo>
                  <a:cubicBezTo>
                    <a:pt x="128463" y="1797"/>
                    <a:pt x="128519" y="1913"/>
                    <a:pt x="128579" y="1974"/>
                  </a:cubicBezTo>
                  <a:cubicBezTo>
                    <a:pt x="128635" y="2029"/>
                    <a:pt x="128695" y="2090"/>
                    <a:pt x="128695" y="2145"/>
                  </a:cubicBezTo>
                  <a:cubicBezTo>
                    <a:pt x="128751" y="2145"/>
                    <a:pt x="128751" y="2206"/>
                    <a:pt x="128751" y="2206"/>
                  </a:cubicBezTo>
                  <a:cubicBezTo>
                    <a:pt x="128811" y="2261"/>
                    <a:pt x="128867" y="2378"/>
                    <a:pt x="128927" y="2438"/>
                  </a:cubicBezTo>
                  <a:cubicBezTo>
                    <a:pt x="128983" y="2494"/>
                    <a:pt x="128983" y="2554"/>
                    <a:pt x="129043" y="2610"/>
                  </a:cubicBezTo>
                  <a:lnTo>
                    <a:pt x="129215" y="2958"/>
                  </a:lnTo>
                  <a:cubicBezTo>
                    <a:pt x="129275" y="3018"/>
                    <a:pt x="129275" y="3074"/>
                    <a:pt x="129331" y="3134"/>
                  </a:cubicBezTo>
                  <a:cubicBezTo>
                    <a:pt x="129391" y="3250"/>
                    <a:pt x="129447" y="3366"/>
                    <a:pt x="129507" y="3538"/>
                  </a:cubicBezTo>
                  <a:cubicBezTo>
                    <a:pt x="129971" y="4466"/>
                    <a:pt x="130320" y="5571"/>
                    <a:pt x="130668" y="6787"/>
                  </a:cubicBezTo>
                  <a:cubicBezTo>
                    <a:pt x="131536" y="10153"/>
                    <a:pt x="132000" y="14562"/>
                    <a:pt x="132464" y="19436"/>
                  </a:cubicBezTo>
                  <a:cubicBezTo>
                    <a:pt x="133105" y="26691"/>
                    <a:pt x="133625" y="35046"/>
                    <a:pt x="135077" y="42473"/>
                  </a:cubicBezTo>
                  <a:cubicBezTo>
                    <a:pt x="135829" y="46187"/>
                    <a:pt x="136818" y="49608"/>
                    <a:pt x="138211" y="52625"/>
                  </a:cubicBezTo>
                  <a:cubicBezTo>
                    <a:pt x="139543" y="55642"/>
                    <a:pt x="141284" y="58139"/>
                    <a:pt x="143604" y="59880"/>
                  </a:cubicBezTo>
                  <a:cubicBezTo>
                    <a:pt x="144649" y="60748"/>
                    <a:pt x="145693" y="61389"/>
                    <a:pt x="146622" y="61737"/>
                  </a:cubicBezTo>
                  <a:cubicBezTo>
                    <a:pt x="147610" y="62141"/>
                    <a:pt x="148478" y="62373"/>
                    <a:pt x="149291" y="62373"/>
                  </a:cubicBezTo>
                  <a:cubicBezTo>
                    <a:pt x="149987" y="62373"/>
                    <a:pt x="150628" y="62201"/>
                    <a:pt x="151263" y="61969"/>
                  </a:cubicBezTo>
                  <a:cubicBezTo>
                    <a:pt x="152424" y="61505"/>
                    <a:pt x="153413" y="60632"/>
                    <a:pt x="154281" y="59416"/>
                  </a:cubicBezTo>
                  <a:cubicBezTo>
                    <a:pt x="154629" y="59007"/>
                    <a:pt x="154921" y="58543"/>
                    <a:pt x="155209" y="58023"/>
                  </a:cubicBezTo>
                  <a:cubicBezTo>
                    <a:pt x="155269" y="57731"/>
                    <a:pt x="155325" y="57383"/>
                    <a:pt x="155385" y="57035"/>
                  </a:cubicBezTo>
                  <a:lnTo>
                    <a:pt x="155385" y="57035"/>
                  </a:lnTo>
                  <a:cubicBezTo>
                    <a:pt x="154805" y="58195"/>
                    <a:pt x="154165" y="59184"/>
                    <a:pt x="153468" y="59936"/>
                  </a:cubicBezTo>
                  <a:cubicBezTo>
                    <a:pt x="152832" y="60576"/>
                    <a:pt x="152192" y="61096"/>
                    <a:pt x="151556" y="61444"/>
                  </a:cubicBezTo>
                  <a:cubicBezTo>
                    <a:pt x="150860" y="61853"/>
                    <a:pt x="150103" y="62025"/>
                    <a:pt x="149291" y="62025"/>
                  </a:cubicBezTo>
                  <a:cubicBezTo>
                    <a:pt x="148539" y="62025"/>
                    <a:pt x="147666" y="61853"/>
                    <a:pt x="146738" y="61444"/>
                  </a:cubicBezTo>
                  <a:cubicBezTo>
                    <a:pt x="145870" y="61041"/>
                    <a:pt x="144881" y="60460"/>
                    <a:pt x="143781" y="59648"/>
                  </a:cubicBezTo>
                  <a:cubicBezTo>
                    <a:pt x="141864" y="58139"/>
                    <a:pt x="140299" y="56106"/>
                    <a:pt x="139023" y="53669"/>
                  </a:cubicBezTo>
                  <a:cubicBezTo>
                    <a:pt x="136818" y="49376"/>
                    <a:pt x="135542" y="43866"/>
                    <a:pt x="134669" y="38064"/>
                  </a:cubicBezTo>
                  <a:cubicBezTo>
                    <a:pt x="133392" y="29360"/>
                    <a:pt x="133044" y="19845"/>
                    <a:pt x="132060" y="12534"/>
                  </a:cubicBezTo>
                  <a:cubicBezTo>
                    <a:pt x="131596" y="8876"/>
                    <a:pt x="130956" y="5803"/>
                    <a:pt x="129911" y="3598"/>
                  </a:cubicBezTo>
                  <a:cubicBezTo>
                    <a:pt x="129855" y="3422"/>
                    <a:pt x="129795" y="3250"/>
                    <a:pt x="129679" y="3134"/>
                  </a:cubicBezTo>
                  <a:lnTo>
                    <a:pt x="129507" y="2786"/>
                  </a:lnTo>
                  <a:cubicBezTo>
                    <a:pt x="129447" y="2726"/>
                    <a:pt x="129447" y="2670"/>
                    <a:pt x="129391" y="2610"/>
                  </a:cubicBezTo>
                  <a:lnTo>
                    <a:pt x="129215" y="2261"/>
                  </a:lnTo>
                  <a:cubicBezTo>
                    <a:pt x="129159" y="2206"/>
                    <a:pt x="129099" y="2145"/>
                    <a:pt x="129099" y="2090"/>
                  </a:cubicBezTo>
                  <a:cubicBezTo>
                    <a:pt x="129043" y="1974"/>
                    <a:pt x="128927" y="1913"/>
                    <a:pt x="128867" y="1797"/>
                  </a:cubicBezTo>
                  <a:cubicBezTo>
                    <a:pt x="128811" y="1742"/>
                    <a:pt x="128811" y="1681"/>
                    <a:pt x="128751" y="1681"/>
                  </a:cubicBezTo>
                  <a:cubicBezTo>
                    <a:pt x="128695" y="1565"/>
                    <a:pt x="128579" y="1449"/>
                    <a:pt x="128519" y="1393"/>
                  </a:cubicBezTo>
                  <a:lnTo>
                    <a:pt x="128403" y="1277"/>
                  </a:lnTo>
                  <a:cubicBezTo>
                    <a:pt x="128286" y="1161"/>
                    <a:pt x="128231" y="1101"/>
                    <a:pt x="128115" y="1045"/>
                  </a:cubicBezTo>
                  <a:cubicBezTo>
                    <a:pt x="128115" y="985"/>
                    <a:pt x="128115" y="985"/>
                    <a:pt x="128054" y="985"/>
                  </a:cubicBezTo>
                  <a:cubicBezTo>
                    <a:pt x="128054" y="929"/>
                    <a:pt x="127999" y="929"/>
                    <a:pt x="127999" y="929"/>
                  </a:cubicBezTo>
                  <a:cubicBezTo>
                    <a:pt x="127883" y="813"/>
                    <a:pt x="127822" y="753"/>
                    <a:pt x="127706" y="697"/>
                  </a:cubicBezTo>
                  <a:cubicBezTo>
                    <a:pt x="127651" y="697"/>
                    <a:pt x="127651" y="637"/>
                    <a:pt x="127590" y="581"/>
                  </a:cubicBezTo>
                  <a:cubicBezTo>
                    <a:pt x="127474" y="521"/>
                    <a:pt x="127358" y="465"/>
                    <a:pt x="127302" y="465"/>
                  </a:cubicBezTo>
                  <a:cubicBezTo>
                    <a:pt x="127242" y="405"/>
                    <a:pt x="127186" y="405"/>
                    <a:pt x="127126" y="349"/>
                  </a:cubicBezTo>
                  <a:cubicBezTo>
                    <a:pt x="127010" y="289"/>
                    <a:pt x="126894" y="289"/>
                    <a:pt x="126778" y="233"/>
                  </a:cubicBezTo>
                  <a:cubicBezTo>
                    <a:pt x="126722" y="233"/>
                    <a:pt x="126662" y="173"/>
                    <a:pt x="126606" y="173"/>
                  </a:cubicBezTo>
                  <a:cubicBezTo>
                    <a:pt x="126490" y="117"/>
                    <a:pt x="126374" y="117"/>
                    <a:pt x="126258" y="117"/>
                  </a:cubicBezTo>
                  <a:cubicBezTo>
                    <a:pt x="126198" y="57"/>
                    <a:pt x="126142" y="57"/>
                    <a:pt x="126082" y="57"/>
                  </a:cubicBezTo>
                  <a:cubicBezTo>
                    <a:pt x="125966" y="57"/>
                    <a:pt x="125850" y="57"/>
                    <a:pt x="125733" y="1"/>
                  </a:cubicBezTo>
                  <a:close/>
                  <a:moveTo>
                    <a:pt x="40733" y="61212"/>
                  </a:moveTo>
                  <a:cubicBezTo>
                    <a:pt x="40617" y="61328"/>
                    <a:pt x="40556" y="61505"/>
                    <a:pt x="40440" y="61621"/>
                  </a:cubicBezTo>
                  <a:cubicBezTo>
                    <a:pt x="40617" y="62373"/>
                    <a:pt x="40733" y="63129"/>
                    <a:pt x="40904" y="63826"/>
                  </a:cubicBezTo>
                  <a:cubicBezTo>
                    <a:pt x="41020" y="63765"/>
                    <a:pt x="41136" y="63649"/>
                    <a:pt x="41197" y="63594"/>
                  </a:cubicBezTo>
                  <a:cubicBezTo>
                    <a:pt x="41020" y="62781"/>
                    <a:pt x="40849" y="62025"/>
                    <a:pt x="40733" y="61212"/>
                  </a:cubicBezTo>
                  <a:close/>
                  <a:moveTo>
                    <a:pt x="41313" y="63942"/>
                  </a:moveTo>
                  <a:lnTo>
                    <a:pt x="41020" y="64229"/>
                  </a:lnTo>
                  <a:cubicBezTo>
                    <a:pt x="41136" y="64638"/>
                    <a:pt x="41252" y="65102"/>
                    <a:pt x="41369" y="65506"/>
                  </a:cubicBezTo>
                  <a:cubicBezTo>
                    <a:pt x="41369" y="65622"/>
                    <a:pt x="41429" y="65798"/>
                    <a:pt x="41485" y="65914"/>
                  </a:cubicBezTo>
                  <a:cubicBezTo>
                    <a:pt x="41545" y="65854"/>
                    <a:pt x="41661" y="65798"/>
                    <a:pt x="41777" y="65738"/>
                  </a:cubicBezTo>
                  <a:cubicBezTo>
                    <a:pt x="41601" y="65158"/>
                    <a:pt x="41429" y="64578"/>
                    <a:pt x="41313" y="63942"/>
                  </a:cubicBezTo>
                  <a:close/>
                  <a:moveTo>
                    <a:pt x="41833" y="66086"/>
                  </a:moveTo>
                  <a:cubicBezTo>
                    <a:pt x="41777" y="66147"/>
                    <a:pt x="41661" y="66202"/>
                    <a:pt x="41545" y="66263"/>
                  </a:cubicBezTo>
                  <a:cubicBezTo>
                    <a:pt x="41717" y="66727"/>
                    <a:pt x="41833" y="67191"/>
                    <a:pt x="42009" y="67655"/>
                  </a:cubicBezTo>
                  <a:cubicBezTo>
                    <a:pt x="42125" y="67595"/>
                    <a:pt x="42181" y="67539"/>
                    <a:pt x="42297" y="67539"/>
                  </a:cubicBezTo>
                  <a:cubicBezTo>
                    <a:pt x="42125" y="67075"/>
                    <a:pt x="42009" y="66550"/>
                    <a:pt x="41833" y="66086"/>
                  </a:cubicBezTo>
                  <a:close/>
                  <a:moveTo>
                    <a:pt x="42413" y="67827"/>
                  </a:moveTo>
                  <a:cubicBezTo>
                    <a:pt x="42297" y="67887"/>
                    <a:pt x="42241" y="67887"/>
                    <a:pt x="42125" y="67943"/>
                  </a:cubicBezTo>
                  <a:cubicBezTo>
                    <a:pt x="42241" y="68351"/>
                    <a:pt x="42413" y="68755"/>
                    <a:pt x="42529" y="69103"/>
                  </a:cubicBezTo>
                  <a:cubicBezTo>
                    <a:pt x="42645" y="69103"/>
                    <a:pt x="42761" y="69048"/>
                    <a:pt x="42877" y="69048"/>
                  </a:cubicBezTo>
                  <a:cubicBezTo>
                    <a:pt x="42705" y="68639"/>
                    <a:pt x="42589" y="68235"/>
                    <a:pt x="42413" y="67827"/>
                  </a:cubicBezTo>
                  <a:close/>
                  <a:moveTo>
                    <a:pt x="42993" y="69335"/>
                  </a:moveTo>
                  <a:cubicBezTo>
                    <a:pt x="42877" y="69335"/>
                    <a:pt x="42761" y="69396"/>
                    <a:pt x="42645" y="69396"/>
                  </a:cubicBezTo>
                  <a:cubicBezTo>
                    <a:pt x="42821" y="69744"/>
                    <a:pt x="42937" y="70092"/>
                    <a:pt x="43109" y="70380"/>
                  </a:cubicBezTo>
                  <a:cubicBezTo>
                    <a:pt x="43225" y="70380"/>
                    <a:pt x="43341" y="70380"/>
                    <a:pt x="43457" y="70324"/>
                  </a:cubicBezTo>
                  <a:cubicBezTo>
                    <a:pt x="43402" y="70208"/>
                    <a:pt x="43341" y="70092"/>
                    <a:pt x="43286" y="70032"/>
                  </a:cubicBezTo>
                  <a:cubicBezTo>
                    <a:pt x="43170" y="69800"/>
                    <a:pt x="43109" y="69568"/>
                    <a:pt x="42993" y="69335"/>
                  </a:cubicBezTo>
                  <a:close/>
                  <a:moveTo>
                    <a:pt x="43634" y="70672"/>
                  </a:moveTo>
                  <a:cubicBezTo>
                    <a:pt x="43518" y="70672"/>
                    <a:pt x="43402" y="70672"/>
                    <a:pt x="43286" y="70728"/>
                  </a:cubicBezTo>
                  <a:cubicBezTo>
                    <a:pt x="43402" y="70960"/>
                    <a:pt x="43573" y="71252"/>
                    <a:pt x="43689" y="71540"/>
                  </a:cubicBezTo>
                  <a:cubicBezTo>
                    <a:pt x="43805" y="71540"/>
                    <a:pt x="43922" y="71540"/>
                    <a:pt x="44098" y="71485"/>
                  </a:cubicBezTo>
                  <a:cubicBezTo>
                    <a:pt x="43922" y="71252"/>
                    <a:pt x="43750" y="70960"/>
                    <a:pt x="43634" y="70672"/>
                  </a:cubicBezTo>
                  <a:close/>
                  <a:moveTo>
                    <a:pt x="43866" y="71833"/>
                  </a:moveTo>
                  <a:cubicBezTo>
                    <a:pt x="44038" y="72065"/>
                    <a:pt x="44154" y="72297"/>
                    <a:pt x="44330" y="72529"/>
                  </a:cubicBezTo>
                  <a:cubicBezTo>
                    <a:pt x="44446" y="72529"/>
                    <a:pt x="44618" y="72585"/>
                    <a:pt x="44734" y="72585"/>
                  </a:cubicBezTo>
                  <a:cubicBezTo>
                    <a:pt x="44562" y="72353"/>
                    <a:pt x="44446" y="72065"/>
                    <a:pt x="44270" y="71833"/>
                  </a:cubicBezTo>
                  <a:close/>
                  <a:moveTo>
                    <a:pt x="44562" y="72877"/>
                  </a:moveTo>
                  <a:cubicBezTo>
                    <a:pt x="44678" y="73049"/>
                    <a:pt x="44794" y="73165"/>
                    <a:pt x="44850" y="73281"/>
                  </a:cubicBezTo>
                  <a:lnTo>
                    <a:pt x="45026" y="73457"/>
                  </a:lnTo>
                  <a:cubicBezTo>
                    <a:pt x="45198" y="73513"/>
                    <a:pt x="45314" y="73513"/>
                    <a:pt x="45490" y="73513"/>
                  </a:cubicBezTo>
                  <a:cubicBezTo>
                    <a:pt x="45314" y="73341"/>
                    <a:pt x="45142" y="73109"/>
                    <a:pt x="44966" y="72877"/>
                  </a:cubicBezTo>
                  <a:close/>
                  <a:moveTo>
                    <a:pt x="45314" y="73861"/>
                  </a:moveTo>
                  <a:lnTo>
                    <a:pt x="45723" y="74270"/>
                  </a:lnTo>
                  <a:cubicBezTo>
                    <a:pt x="45894" y="74325"/>
                    <a:pt x="46126" y="74325"/>
                    <a:pt x="46358" y="74386"/>
                  </a:cubicBezTo>
                  <a:cubicBezTo>
                    <a:pt x="46126" y="74209"/>
                    <a:pt x="45955" y="74038"/>
                    <a:pt x="45839" y="73861"/>
                  </a:cubicBezTo>
                  <a:close/>
                  <a:moveTo>
                    <a:pt x="46303" y="74734"/>
                  </a:moveTo>
                  <a:cubicBezTo>
                    <a:pt x="46591" y="74906"/>
                    <a:pt x="46939" y="75022"/>
                    <a:pt x="47231" y="75138"/>
                  </a:cubicBezTo>
                  <a:cubicBezTo>
                    <a:pt x="47115" y="75022"/>
                    <a:pt x="46939" y="74906"/>
                    <a:pt x="46823" y="74790"/>
                  </a:cubicBezTo>
                  <a:cubicBezTo>
                    <a:pt x="46651" y="74790"/>
                    <a:pt x="46475" y="74734"/>
                    <a:pt x="46303" y="74734"/>
                  </a:cubicBezTo>
                  <a:close/>
                  <a:moveTo>
                    <a:pt x="69335" y="45778"/>
                  </a:moveTo>
                  <a:cubicBezTo>
                    <a:pt x="69103" y="46126"/>
                    <a:pt x="68816" y="46535"/>
                    <a:pt x="68583" y="46883"/>
                  </a:cubicBezTo>
                  <a:cubicBezTo>
                    <a:pt x="68467" y="47055"/>
                    <a:pt x="68351" y="47171"/>
                    <a:pt x="68235" y="47347"/>
                  </a:cubicBezTo>
                  <a:cubicBezTo>
                    <a:pt x="67711" y="48215"/>
                    <a:pt x="67247" y="49088"/>
                    <a:pt x="66843" y="49956"/>
                  </a:cubicBezTo>
                  <a:cubicBezTo>
                    <a:pt x="66727" y="50188"/>
                    <a:pt x="66666" y="50420"/>
                    <a:pt x="66550" y="50652"/>
                  </a:cubicBezTo>
                  <a:cubicBezTo>
                    <a:pt x="66263" y="51293"/>
                    <a:pt x="66030" y="51929"/>
                    <a:pt x="65854" y="52569"/>
                  </a:cubicBezTo>
                  <a:cubicBezTo>
                    <a:pt x="65622" y="53205"/>
                    <a:pt x="65450" y="53901"/>
                    <a:pt x="65218" y="54542"/>
                  </a:cubicBezTo>
                  <a:cubicBezTo>
                    <a:pt x="65158" y="54890"/>
                    <a:pt x="65042" y="55238"/>
                    <a:pt x="64986" y="55586"/>
                  </a:cubicBezTo>
                  <a:cubicBezTo>
                    <a:pt x="64522" y="57383"/>
                    <a:pt x="64229" y="59240"/>
                    <a:pt x="63881" y="61041"/>
                  </a:cubicBezTo>
                  <a:lnTo>
                    <a:pt x="63881" y="61096"/>
                  </a:lnTo>
                  <a:cubicBezTo>
                    <a:pt x="63826" y="61505"/>
                    <a:pt x="63765" y="61969"/>
                    <a:pt x="63710" y="62373"/>
                  </a:cubicBezTo>
                  <a:cubicBezTo>
                    <a:pt x="63417" y="63997"/>
                    <a:pt x="63185" y="65566"/>
                    <a:pt x="62837" y="67015"/>
                  </a:cubicBezTo>
                  <a:cubicBezTo>
                    <a:pt x="62837" y="67075"/>
                    <a:pt x="62837" y="67191"/>
                    <a:pt x="62781" y="67247"/>
                  </a:cubicBezTo>
                  <a:lnTo>
                    <a:pt x="62605" y="68119"/>
                  </a:lnTo>
                  <a:cubicBezTo>
                    <a:pt x="62373" y="69103"/>
                    <a:pt x="62085" y="70032"/>
                    <a:pt x="61737" y="70904"/>
                  </a:cubicBezTo>
                  <a:cubicBezTo>
                    <a:pt x="61737" y="70960"/>
                    <a:pt x="61737" y="71020"/>
                    <a:pt x="61676" y="71020"/>
                  </a:cubicBezTo>
                  <a:cubicBezTo>
                    <a:pt x="61621" y="71192"/>
                    <a:pt x="61560" y="71424"/>
                    <a:pt x="61444" y="71601"/>
                  </a:cubicBezTo>
                  <a:cubicBezTo>
                    <a:pt x="61157" y="72181"/>
                    <a:pt x="60864" y="72761"/>
                    <a:pt x="60516" y="73281"/>
                  </a:cubicBezTo>
                  <a:cubicBezTo>
                    <a:pt x="60400" y="73457"/>
                    <a:pt x="60344" y="73573"/>
                    <a:pt x="60228" y="73629"/>
                  </a:cubicBezTo>
                  <a:cubicBezTo>
                    <a:pt x="59936" y="74093"/>
                    <a:pt x="59588" y="74441"/>
                    <a:pt x="59240" y="74790"/>
                  </a:cubicBezTo>
                  <a:cubicBezTo>
                    <a:pt x="59123" y="74850"/>
                    <a:pt x="59068" y="74906"/>
                    <a:pt x="58952" y="75022"/>
                  </a:cubicBezTo>
                  <a:cubicBezTo>
                    <a:pt x="58891" y="75022"/>
                    <a:pt x="58836" y="75082"/>
                    <a:pt x="58775" y="75138"/>
                  </a:cubicBezTo>
                  <a:cubicBezTo>
                    <a:pt x="58543" y="75314"/>
                    <a:pt x="58255" y="75486"/>
                    <a:pt x="57963" y="75662"/>
                  </a:cubicBezTo>
                  <a:lnTo>
                    <a:pt x="57615" y="75834"/>
                  </a:lnTo>
                  <a:cubicBezTo>
                    <a:pt x="57327" y="76010"/>
                    <a:pt x="56979" y="76126"/>
                    <a:pt x="56631" y="76242"/>
                  </a:cubicBezTo>
                  <a:cubicBezTo>
                    <a:pt x="56515" y="76298"/>
                    <a:pt x="56399" y="76298"/>
                    <a:pt x="56283" y="76358"/>
                  </a:cubicBezTo>
                  <a:cubicBezTo>
                    <a:pt x="55990" y="76414"/>
                    <a:pt x="55642" y="76475"/>
                    <a:pt x="55294" y="76530"/>
                  </a:cubicBezTo>
                  <a:cubicBezTo>
                    <a:pt x="55178" y="76591"/>
                    <a:pt x="55062" y="76591"/>
                    <a:pt x="54946" y="76591"/>
                  </a:cubicBezTo>
                  <a:cubicBezTo>
                    <a:pt x="54658" y="76646"/>
                    <a:pt x="54310" y="76646"/>
                    <a:pt x="54017" y="76707"/>
                  </a:cubicBezTo>
                  <a:lnTo>
                    <a:pt x="52741" y="76707"/>
                  </a:lnTo>
                  <a:cubicBezTo>
                    <a:pt x="52569" y="76707"/>
                    <a:pt x="52453" y="76707"/>
                    <a:pt x="52277" y="76646"/>
                  </a:cubicBezTo>
                  <a:cubicBezTo>
                    <a:pt x="52045" y="76646"/>
                    <a:pt x="51757" y="76646"/>
                    <a:pt x="51464" y="76591"/>
                  </a:cubicBezTo>
                  <a:cubicBezTo>
                    <a:pt x="51348" y="76591"/>
                    <a:pt x="51177" y="76591"/>
                    <a:pt x="51000" y="76530"/>
                  </a:cubicBezTo>
                  <a:cubicBezTo>
                    <a:pt x="50768" y="76530"/>
                    <a:pt x="50536" y="76475"/>
                    <a:pt x="50364" y="76414"/>
                  </a:cubicBezTo>
                  <a:cubicBezTo>
                    <a:pt x="50132" y="76414"/>
                    <a:pt x="49900" y="76358"/>
                    <a:pt x="49668" y="76298"/>
                  </a:cubicBezTo>
                  <a:cubicBezTo>
                    <a:pt x="49552" y="76242"/>
                    <a:pt x="49376" y="76182"/>
                    <a:pt x="49260" y="76126"/>
                  </a:cubicBezTo>
                  <a:cubicBezTo>
                    <a:pt x="48911" y="76010"/>
                    <a:pt x="48624" y="75894"/>
                    <a:pt x="48276" y="75778"/>
                  </a:cubicBezTo>
                  <a:cubicBezTo>
                    <a:pt x="47867" y="75662"/>
                    <a:pt x="47463" y="75546"/>
                    <a:pt x="47115" y="75430"/>
                  </a:cubicBezTo>
                  <a:lnTo>
                    <a:pt x="47115" y="75430"/>
                  </a:lnTo>
                  <a:cubicBezTo>
                    <a:pt x="47231" y="75546"/>
                    <a:pt x="47403" y="75602"/>
                    <a:pt x="47519" y="75718"/>
                  </a:cubicBezTo>
                  <a:cubicBezTo>
                    <a:pt x="48043" y="76010"/>
                    <a:pt x="48563" y="76242"/>
                    <a:pt x="49088" y="76475"/>
                  </a:cubicBezTo>
                  <a:cubicBezTo>
                    <a:pt x="49492" y="76591"/>
                    <a:pt x="49900" y="76707"/>
                    <a:pt x="50304" y="76762"/>
                  </a:cubicBezTo>
                  <a:cubicBezTo>
                    <a:pt x="50480" y="76823"/>
                    <a:pt x="50652" y="76823"/>
                    <a:pt x="50829" y="76878"/>
                  </a:cubicBezTo>
                  <a:lnTo>
                    <a:pt x="50945" y="76878"/>
                  </a:lnTo>
                  <a:cubicBezTo>
                    <a:pt x="51061" y="76878"/>
                    <a:pt x="51177" y="76939"/>
                    <a:pt x="51293" y="76939"/>
                  </a:cubicBezTo>
                  <a:cubicBezTo>
                    <a:pt x="51464" y="76939"/>
                    <a:pt x="51641" y="76939"/>
                    <a:pt x="51813" y="76994"/>
                  </a:cubicBezTo>
                  <a:lnTo>
                    <a:pt x="52569" y="76994"/>
                  </a:lnTo>
                  <a:cubicBezTo>
                    <a:pt x="52685" y="77055"/>
                    <a:pt x="52857" y="77055"/>
                    <a:pt x="52973" y="77055"/>
                  </a:cubicBezTo>
                  <a:lnTo>
                    <a:pt x="53846" y="77055"/>
                  </a:lnTo>
                  <a:cubicBezTo>
                    <a:pt x="53962" y="77055"/>
                    <a:pt x="54078" y="76994"/>
                    <a:pt x="54194" y="76994"/>
                  </a:cubicBezTo>
                  <a:cubicBezTo>
                    <a:pt x="54542" y="76994"/>
                    <a:pt x="54830" y="76939"/>
                    <a:pt x="55122" y="76939"/>
                  </a:cubicBezTo>
                  <a:cubicBezTo>
                    <a:pt x="55238" y="76878"/>
                    <a:pt x="55354" y="76878"/>
                    <a:pt x="55470" y="76878"/>
                  </a:cubicBezTo>
                  <a:cubicBezTo>
                    <a:pt x="55819" y="76823"/>
                    <a:pt x="56167" y="76707"/>
                    <a:pt x="56454" y="76646"/>
                  </a:cubicBezTo>
                  <a:cubicBezTo>
                    <a:pt x="56570" y="76591"/>
                    <a:pt x="56687" y="76591"/>
                    <a:pt x="56747" y="76530"/>
                  </a:cubicBezTo>
                  <a:cubicBezTo>
                    <a:pt x="57095" y="76414"/>
                    <a:pt x="57443" y="76298"/>
                    <a:pt x="57731" y="76126"/>
                  </a:cubicBezTo>
                  <a:cubicBezTo>
                    <a:pt x="57847" y="76066"/>
                    <a:pt x="57963" y="76066"/>
                    <a:pt x="58079" y="76010"/>
                  </a:cubicBezTo>
                  <a:cubicBezTo>
                    <a:pt x="58427" y="75778"/>
                    <a:pt x="58775" y="75602"/>
                    <a:pt x="59068" y="75314"/>
                  </a:cubicBezTo>
                  <a:cubicBezTo>
                    <a:pt x="59123" y="75254"/>
                    <a:pt x="59240" y="75198"/>
                    <a:pt x="59356" y="75138"/>
                  </a:cubicBezTo>
                  <a:cubicBezTo>
                    <a:pt x="59704" y="74790"/>
                    <a:pt x="60052" y="74441"/>
                    <a:pt x="60344" y="74038"/>
                  </a:cubicBezTo>
                  <a:cubicBezTo>
                    <a:pt x="60460" y="73977"/>
                    <a:pt x="60516" y="73861"/>
                    <a:pt x="60632" y="73745"/>
                  </a:cubicBezTo>
                  <a:cubicBezTo>
                    <a:pt x="60632" y="73689"/>
                    <a:pt x="60692" y="73629"/>
                    <a:pt x="60748" y="73573"/>
                  </a:cubicBezTo>
                  <a:cubicBezTo>
                    <a:pt x="61041" y="73109"/>
                    <a:pt x="61328" y="72645"/>
                    <a:pt x="61560" y="72121"/>
                  </a:cubicBezTo>
                  <a:cubicBezTo>
                    <a:pt x="61676" y="71949"/>
                    <a:pt x="61737" y="71772"/>
                    <a:pt x="61793" y="71601"/>
                  </a:cubicBezTo>
                  <a:cubicBezTo>
                    <a:pt x="62141" y="70788"/>
                    <a:pt x="62489" y="69916"/>
                    <a:pt x="62721" y="68932"/>
                  </a:cubicBezTo>
                  <a:cubicBezTo>
                    <a:pt x="62781" y="68700"/>
                    <a:pt x="62897" y="68407"/>
                    <a:pt x="62953" y="68119"/>
                  </a:cubicBezTo>
                  <a:cubicBezTo>
                    <a:pt x="63013" y="67771"/>
                    <a:pt x="63129" y="67363"/>
                    <a:pt x="63185" y="66959"/>
                  </a:cubicBezTo>
                  <a:cubicBezTo>
                    <a:pt x="63417" y="65914"/>
                    <a:pt x="63594" y="64810"/>
                    <a:pt x="63826" y="63649"/>
                  </a:cubicBezTo>
                  <a:lnTo>
                    <a:pt x="63997" y="62433"/>
                  </a:lnTo>
                  <a:cubicBezTo>
                    <a:pt x="64346" y="60576"/>
                    <a:pt x="64638" y="58659"/>
                    <a:pt x="65042" y="56747"/>
                  </a:cubicBezTo>
                  <a:cubicBezTo>
                    <a:pt x="65158" y="56338"/>
                    <a:pt x="65218" y="55990"/>
                    <a:pt x="65334" y="55586"/>
                  </a:cubicBezTo>
                  <a:cubicBezTo>
                    <a:pt x="65390" y="55178"/>
                    <a:pt x="65506" y="54714"/>
                    <a:pt x="65622" y="54310"/>
                  </a:cubicBezTo>
                  <a:cubicBezTo>
                    <a:pt x="65914" y="53321"/>
                    <a:pt x="66202" y="52393"/>
                    <a:pt x="66611" y="51465"/>
                  </a:cubicBezTo>
                  <a:cubicBezTo>
                    <a:pt x="66666" y="51232"/>
                    <a:pt x="66782" y="50945"/>
                    <a:pt x="66899" y="50713"/>
                  </a:cubicBezTo>
                  <a:cubicBezTo>
                    <a:pt x="67247" y="49840"/>
                    <a:pt x="67655" y="49028"/>
                    <a:pt x="68119" y="48160"/>
                  </a:cubicBezTo>
                  <a:cubicBezTo>
                    <a:pt x="68175" y="48099"/>
                    <a:pt x="68235" y="48044"/>
                    <a:pt x="68291" y="47927"/>
                  </a:cubicBezTo>
                  <a:cubicBezTo>
                    <a:pt x="68407" y="47751"/>
                    <a:pt x="68467" y="47579"/>
                    <a:pt x="68583" y="47463"/>
                  </a:cubicBezTo>
                  <a:cubicBezTo>
                    <a:pt x="68932" y="46939"/>
                    <a:pt x="69219" y="46475"/>
                    <a:pt x="69628" y="46010"/>
                  </a:cubicBezTo>
                  <a:cubicBezTo>
                    <a:pt x="69512" y="45955"/>
                    <a:pt x="69452" y="45894"/>
                    <a:pt x="69335" y="45778"/>
                  </a:cubicBezTo>
                  <a:close/>
                  <a:moveTo>
                    <a:pt x="261567" y="39456"/>
                  </a:moveTo>
                  <a:cubicBezTo>
                    <a:pt x="259302" y="39456"/>
                    <a:pt x="257041" y="39744"/>
                    <a:pt x="254892" y="40385"/>
                  </a:cubicBezTo>
                  <a:cubicBezTo>
                    <a:pt x="252687" y="41020"/>
                    <a:pt x="250598" y="42065"/>
                    <a:pt x="248802" y="43690"/>
                  </a:cubicBezTo>
                  <a:cubicBezTo>
                    <a:pt x="243403" y="48331"/>
                    <a:pt x="239518" y="54890"/>
                    <a:pt x="236501" y="62025"/>
                  </a:cubicBezTo>
                  <a:cubicBezTo>
                    <a:pt x="232959" y="70440"/>
                    <a:pt x="230583" y="79663"/>
                    <a:pt x="228318" y="87847"/>
                  </a:cubicBezTo>
                  <a:cubicBezTo>
                    <a:pt x="228434" y="87963"/>
                    <a:pt x="228494" y="88079"/>
                    <a:pt x="228610" y="88135"/>
                  </a:cubicBezTo>
                  <a:cubicBezTo>
                    <a:pt x="230406" y="81520"/>
                    <a:pt x="232323" y="74209"/>
                    <a:pt x="234816" y="67191"/>
                  </a:cubicBezTo>
                  <a:cubicBezTo>
                    <a:pt x="238126" y="58139"/>
                    <a:pt x="242419" y="49608"/>
                    <a:pt x="248974" y="43922"/>
                  </a:cubicBezTo>
                  <a:cubicBezTo>
                    <a:pt x="250775" y="42357"/>
                    <a:pt x="252863" y="41313"/>
                    <a:pt x="254952" y="40672"/>
                  </a:cubicBezTo>
                  <a:cubicBezTo>
                    <a:pt x="257097" y="40036"/>
                    <a:pt x="259362" y="39804"/>
                    <a:pt x="261567" y="39804"/>
                  </a:cubicBezTo>
                  <a:cubicBezTo>
                    <a:pt x="264988" y="39804"/>
                    <a:pt x="268297" y="40385"/>
                    <a:pt x="270967" y="41020"/>
                  </a:cubicBezTo>
                  <a:cubicBezTo>
                    <a:pt x="272299" y="41313"/>
                    <a:pt x="273459" y="41601"/>
                    <a:pt x="274388" y="41833"/>
                  </a:cubicBezTo>
                  <a:cubicBezTo>
                    <a:pt x="274620" y="41833"/>
                    <a:pt x="274852" y="41893"/>
                    <a:pt x="275028" y="41949"/>
                  </a:cubicBezTo>
                  <a:cubicBezTo>
                    <a:pt x="275376" y="42009"/>
                    <a:pt x="275664" y="42009"/>
                    <a:pt x="275896" y="42009"/>
                  </a:cubicBezTo>
                  <a:cubicBezTo>
                    <a:pt x="276073" y="42009"/>
                    <a:pt x="276244" y="42009"/>
                    <a:pt x="276421" y="41949"/>
                  </a:cubicBezTo>
                  <a:cubicBezTo>
                    <a:pt x="276537" y="41949"/>
                    <a:pt x="276653" y="41893"/>
                    <a:pt x="276708" y="41833"/>
                  </a:cubicBezTo>
                  <a:lnTo>
                    <a:pt x="276537" y="41833"/>
                  </a:lnTo>
                  <a:cubicBezTo>
                    <a:pt x="276360" y="41833"/>
                    <a:pt x="276073" y="41833"/>
                    <a:pt x="275724" y="41777"/>
                  </a:cubicBezTo>
                  <a:cubicBezTo>
                    <a:pt x="275432" y="41717"/>
                    <a:pt x="275084" y="41601"/>
                    <a:pt x="274736" y="41545"/>
                  </a:cubicBezTo>
                  <a:cubicBezTo>
                    <a:pt x="274332" y="41429"/>
                    <a:pt x="273868" y="41313"/>
                    <a:pt x="273343" y="41197"/>
                  </a:cubicBezTo>
                  <a:cubicBezTo>
                    <a:pt x="270442" y="40501"/>
                    <a:pt x="266093" y="39456"/>
                    <a:pt x="261567" y="39456"/>
                  </a:cubicBezTo>
                  <a:close/>
                  <a:moveTo>
                    <a:pt x="228202" y="88251"/>
                  </a:moveTo>
                  <a:cubicBezTo>
                    <a:pt x="228030" y="88891"/>
                    <a:pt x="227853" y="89588"/>
                    <a:pt x="227682" y="90224"/>
                  </a:cubicBezTo>
                  <a:cubicBezTo>
                    <a:pt x="227737" y="90284"/>
                    <a:pt x="227853" y="90400"/>
                    <a:pt x="227914" y="90516"/>
                  </a:cubicBezTo>
                  <a:cubicBezTo>
                    <a:pt x="228085" y="89820"/>
                    <a:pt x="228318" y="89179"/>
                    <a:pt x="228494" y="88543"/>
                  </a:cubicBezTo>
                  <a:cubicBezTo>
                    <a:pt x="228378" y="88427"/>
                    <a:pt x="228318" y="88311"/>
                    <a:pt x="228202" y="88251"/>
                  </a:cubicBezTo>
                  <a:close/>
                  <a:moveTo>
                    <a:pt x="227566" y="90572"/>
                  </a:moveTo>
                  <a:lnTo>
                    <a:pt x="227041" y="92489"/>
                  </a:lnTo>
                  <a:lnTo>
                    <a:pt x="227273" y="92721"/>
                  </a:lnTo>
                  <a:cubicBezTo>
                    <a:pt x="227450" y="92141"/>
                    <a:pt x="227621" y="91500"/>
                    <a:pt x="227853" y="90864"/>
                  </a:cubicBezTo>
                  <a:cubicBezTo>
                    <a:pt x="227737" y="90748"/>
                    <a:pt x="227621" y="90688"/>
                    <a:pt x="227566" y="90572"/>
                  </a:cubicBezTo>
                  <a:close/>
                  <a:moveTo>
                    <a:pt x="226925" y="92837"/>
                  </a:moveTo>
                  <a:cubicBezTo>
                    <a:pt x="226753" y="93357"/>
                    <a:pt x="226637" y="93881"/>
                    <a:pt x="226461" y="94345"/>
                  </a:cubicBezTo>
                  <a:cubicBezTo>
                    <a:pt x="226461" y="94461"/>
                    <a:pt x="226405" y="94517"/>
                    <a:pt x="226405" y="94633"/>
                  </a:cubicBezTo>
                  <a:cubicBezTo>
                    <a:pt x="226461" y="94694"/>
                    <a:pt x="226577" y="94749"/>
                    <a:pt x="226637" y="94865"/>
                  </a:cubicBezTo>
                  <a:cubicBezTo>
                    <a:pt x="226753" y="94461"/>
                    <a:pt x="226869" y="94113"/>
                    <a:pt x="226985" y="93705"/>
                  </a:cubicBezTo>
                  <a:cubicBezTo>
                    <a:pt x="227041" y="93533"/>
                    <a:pt x="227101" y="93301"/>
                    <a:pt x="227157" y="93069"/>
                  </a:cubicBezTo>
                  <a:lnTo>
                    <a:pt x="226925" y="92837"/>
                  </a:lnTo>
                  <a:close/>
                  <a:moveTo>
                    <a:pt x="226289" y="94981"/>
                  </a:moveTo>
                  <a:cubicBezTo>
                    <a:pt x="226113" y="95506"/>
                    <a:pt x="225941" y="96086"/>
                    <a:pt x="225765" y="96666"/>
                  </a:cubicBezTo>
                  <a:cubicBezTo>
                    <a:pt x="225825" y="96722"/>
                    <a:pt x="225941" y="96782"/>
                    <a:pt x="225997" y="96838"/>
                  </a:cubicBezTo>
                  <a:cubicBezTo>
                    <a:pt x="226173" y="96318"/>
                    <a:pt x="226405" y="95738"/>
                    <a:pt x="226577" y="95213"/>
                  </a:cubicBezTo>
                  <a:cubicBezTo>
                    <a:pt x="226461" y="95097"/>
                    <a:pt x="226345" y="95042"/>
                    <a:pt x="226289" y="94981"/>
                  </a:cubicBezTo>
                  <a:close/>
                  <a:moveTo>
                    <a:pt x="225649" y="96954"/>
                  </a:moveTo>
                  <a:cubicBezTo>
                    <a:pt x="225477" y="97534"/>
                    <a:pt x="225300" y="98059"/>
                    <a:pt x="225068" y="98579"/>
                  </a:cubicBezTo>
                  <a:cubicBezTo>
                    <a:pt x="225184" y="98639"/>
                    <a:pt x="225300" y="98695"/>
                    <a:pt x="225361" y="98755"/>
                  </a:cubicBezTo>
                  <a:cubicBezTo>
                    <a:pt x="225532" y="98231"/>
                    <a:pt x="225765" y="97711"/>
                    <a:pt x="225941" y="97186"/>
                  </a:cubicBezTo>
                  <a:cubicBezTo>
                    <a:pt x="225825" y="97131"/>
                    <a:pt x="225709" y="97070"/>
                    <a:pt x="225649" y="96954"/>
                  </a:cubicBezTo>
                  <a:close/>
                  <a:moveTo>
                    <a:pt x="225013" y="98871"/>
                  </a:moveTo>
                  <a:cubicBezTo>
                    <a:pt x="224780" y="99391"/>
                    <a:pt x="224604" y="99855"/>
                    <a:pt x="224432" y="100380"/>
                  </a:cubicBezTo>
                  <a:cubicBezTo>
                    <a:pt x="224548" y="100435"/>
                    <a:pt x="224604" y="100496"/>
                    <a:pt x="224720" y="100552"/>
                  </a:cubicBezTo>
                  <a:cubicBezTo>
                    <a:pt x="224897" y="100032"/>
                    <a:pt x="225068" y="99567"/>
                    <a:pt x="225245" y="99103"/>
                  </a:cubicBezTo>
                  <a:cubicBezTo>
                    <a:pt x="225184" y="98987"/>
                    <a:pt x="225068" y="98927"/>
                    <a:pt x="225013" y="98871"/>
                  </a:cubicBezTo>
                  <a:close/>
                  <a:moveTo>
                    <a:pt x="224316" y="100668"/>
                  </a:moveTo>
                  <a:cubicBezTo>
                    <a:pt x="224140" y="101132"/>
                    <a:pt x="223968" y="101596"/>
                    <a:pt x="223736" y="102004"/>
                  </a:cubicBezTo>
                  <a:lnTo>
                    <a:pt x="224084" y="102176"/>
                  </a:lnTo>
                  <a:cubicBezTo>
                    <a:pt x="224256" y="101772"/>
                    <a:pt x="224432" y="101308"/>
                    <a:pt x="224604" y="100844"/>
                  </a:cubicBezTo>
                  <a:cubicBezTo>
                    <a:pt x="224488" y="100784"/>
                    <a:pt x="224432" y="100728"/>
                    <a:pt x="224316" y="100668"/>
                  </a:cubicBezTo>
                  <a:close/>
                  <a:moveTo>
                    <a:pt x="223620" y="102353"/>
                  </a:moveTo>
                  <a:cubicBezTo>
                    <a:pt x="223444" y="102756"/>
                    <a:pt x="223272" y="103165"/>
                    <a:pt x="223040" y="103569"/>
                  </a:cubicBezTo>
                  <a:cubicBezTo>
                    <a:pt x="223156" y="103629"/>
                    <a:pt x="223272" y="103629"/>
                    <a:pt x="223388" y="103685"/>
                  </a:cubicBezTo>
                  <a:lnTo>
                    <a:pt x="223908" y="102469"/>
                  </a:lnTo>
                  <a:cubicBezTo>
                    <a:pt x="223852" y="102408"/>
                    <a:pt x="223736" y="102408"/>
                    <a:pt x="223620" y="102353"/>
                  </a:cubicBezTo>
                  <a:close/>
                  <a:moveTo>
                    <a:pt x="222924" y="103861"/>
                  </a:moveTo>
                  <a:cubicBezTo>
                    <a:pt x="222747" y="104265"/>
                    <a:pt x="222515" y="104613"/>
                    <a:pt x="222344" y="104961"/>
                  </a:cubicBezTo>
                  <a:cubicBezTo>
                    <a:pt x="222460" y="105022"/>
                    <a:pt x="222576" y="105022"/>
                    <a:pt x="222692" y="105022"/>
                  </a:cubicBezTo>
                  <a:cubicBezTo>
                    <a:pt x="222863" y="104729"/>
                    <a:pt x="223040" y="104325"/>
                    <a:pt x="223212" y="103977"/>
                  </a:cubicBezTo>
                  <a:cubicBezTo>
                    <a:pt x="223096" y="103977"/>
                    <a:pt x="223040" y="103917"/>
                    <a:pt x="222924" y="103861"/>
                  </a:cubicBezTo>
                  <a:close/>
                  <a:moveTo>
                    <a:pt x="222167" y="105254"/>
                  </a:moveTo>
                  <a:cubicBezTo>
                    <a:pt x="221995" y="105541"/>
                    <a:pt x="221879" y="105774"/>
                    <a:pt x="221703" y="106006"/>
                  </a:cubicBezTo>
                  <a:cubicBezTo>
                    <a:pt x="221703" y="106066"/>
                    <a:pt x="221647" y="106122"/>
                    <a:pt x="221587" y="106238"/>
                  </a:cubicBezTo>
                  <a:lnTo>
                    <a:pt x="221935" y="106238"/>
                  </a:lnTo>
                  <a:cubicBezTo>
                    <a:pt x="222167" y="105950"/>
                    <a:pt x="222344" y="105657"/>
                    <a:pt x="222515" y="105370"/>
                  </a:cubicBezTo>
                  <a:cubicBezTo>
                    <a:pt x="222399" y="105309"/>
                    <a:pt x="222283" y="105309"/>
                    <a:pt x="222167" y="105254"/>
                  </a:cubicBezTo>
                  <a:close/>
                  <a:moveTo>
                    <a:pt x="221355" y="106530"/>
                  </a:moveTo>
                  <a:cubicBezTo>
                    <a:pt x="221183" y="106818"/>
                    <a:pt x="221007" y="107050"/>
                    <a:pt x="220775" y="107282"/>
                  </a:cubicBezTo>
                  <a:lnTo>
                    <a:pt x="221239" y="107282"/>
                  </a:lnTo>
                  <a:lnTo>
                    <a:pt x="221763" y="106586"/>
                  </a:lnTo>
                  <a:cubicBezTo>
                    <a:pt x="221647" y="106530"/>
                    <a:pt x="221531" y="106530"/>
                    <a:pt x="221355" y="106530"/>
                  </a:cubicBezTo>
                  <a:close/>
                  <a:moveTo>
                    <a:pt x="220543" y="107630"/>
                  </a:moveTo>
                  <a:cubicBezTo>
                    <a:pt x="220371" y="107862"/>
                    <a:pt x="220194" y="108039"/>
                    <a:pt x="220023" y="108210"/>
                  </a:cubicBezTo>
                  <a:cubicBezTo>
                    <a:pt x="220194" y="108210"/>
                    <a:pt x="220371" y="108155"/>
                    <a:pt x="220603" y="108094"/>
                  </a:cubicBezTo>
                  <a:cubicBezTo>
                    <a:pt x="220719" y="107923"/>
                    <a:pt x="220835" y="107807"/>
                    <a:pt x="220951" y="107630"/>
                  </a:cubicBezTo>
                  <a:close/>
                  <a:moveTo>
                    <a:pt x="220078" y="108559"/>
                  </a:moveTo>
                  <a:lnTo>
                    <a:pt x="220078" y="108559"/>
                  </a:lnTo>
                  <a:cubicBezTo>
                    <a:pt x="219907" y="108619"/>
                    <a:pt x="219730" y="108619"/>
                    <a:pt x="219558" y="108619"/>
                  </a:cubicBezTo>
                  <a:cubicBezTo>
                    <a:pt x="219442" y="108791"/>
                    <a:pt x="219326" y="108907"/>
                    <a:pt x="219150" y="109023"/>
                  </a:cubicBezTo>
                  <a:cubicBezTo>
                    <a:pt x="219498" y="108907"/>
                    <a:pt x="219791" y="108735"/>
                    <a:pt x="220078" y="108559"/>
                  </a:cubicBezTo>
                  <a:close/>
                  <a:moveTo>
                    <a:pt x="167394" y="28720"/>
                  </a:moveTo>
                  <a:cubicBezTo>
                    <a:pt x="166874" y="28720"/>
                    <a:pt x="166410" y="28836"/>
                    <a:pt x="165946" y="29068"/>
                  </a:cubicBezTo>
                  <a:cubicBezTo>
                    <a:pt x="165133" y="29592"/>
                    <a:pt x="164437" y="30460"/>
                    <a:pt x="163796" y="31621"/>
                  </a:cubicBezTo>
                  <a:cubicBezTo>
                    <a:pt x="162868" y="33362"/>
                    <a:pt x="162056" y="35682"/>
                    <a:pt x="161304" y="38351"/>
                  </a:cubicBezTo>
                  <a:cubicBezTo>
                    <a:pt x="160232" y="42515"/>
                    <a:pt x="159218" y="47224"/>
                    <a:pt x="157994" y="51475"/>
                  </a:cubicBezTo>
                  <a:lnTo>
                    <a:pt x="157994" y="51475"/>
                  </a:lnTo>
                  <a:lnTo>
                    <a:pt x="158054" y="51293"/>
                  </a:lnTo>
                  <a:cubicBezTo>
                    <a:pt x="158054" y="51293"/>
                    <a:pt x="158054" y="51232"/>
                    <a:pt x="158110" y="51232"/>
                  </a:cubicBezTo>
                  <a:cubicBezTo>
                    <a:pt x="159271" y="47579"/>
                    <a:pt x="160199" y="43573"/>
                    <a:pt x="161188" y="39976"/>
                  </a:cubicBezTo>
                  <a:cubicBezTo>
                    <a:pt x="161536" y="38700"/>
                    <a:pt x="161884" y="37539"/>
                    <a:pt x="162232" y="36439"/>
                  </a:cubicBezTo>
                  <a:cubicBezTo>
                    <a:pt x="162928" y="34234"/>
                    <a:pt x="163680" y="32377"/>
                    <a:pt x="164493" y="31101"/>
                  </a:cubicBezTo>
                  <a:cubicBezTo>
                    <a:pt x="164957" y="30405"/>
                    <a:pt x="165365" y="29880"/>
                    <a:pt x="165885" y="29532"/>
                  </a:cubicBezTo>
                  <a:cubicBezTo>
                    <a:pt x="166349" y="29184"/>
                    <a:pt x="166874" y="29012"/>
                    <a:pt x="167394" y="29012"/>
                  </a:cubicBezTo>
                  <a:cubicBezTo>
                    <a:pt x="167742" y="29012"/>
                    <a:pt x="168090" y="29128"/>
                    <a:pt x="168499" y="29244"/>
                  </a:cubicBezTo>
                  <a:cubicBezTo>
                    <a:pt x="168902" y="29416"/>
                    <a:pt x="169367" y="29708"/>
                    <a:pt x="169775" y="30057"/>
                  </a:cubicBezTo>
                  <a:cubicBezTo>
                    <a:pt x="171455" y="31333"/>
                    <a:pt x="173024" y="33422"/>
                    <a:pt x="174533" y="36031"/>
                  </a:cubicBezTo>
                  <a:cubicBezTo>
                    <a:pt x="177142" y="40672"/>
                    <a:pt x="179523" y="47055"/>
                    <a:pt x="181960" y="54134"/>
                  </a:cubicBezTo>
                  <a:cubicBezTo>
                    <a:pt x="185613" y="64810"/>
                    <a:pt x="189326" y="77110"/>
                    <a:pt x="193912" y="87554"/>
                  </a:cubicBezTo>
                  <a:cubicBezTo>
                    <a:pt x="195593" y="91328"/>
                    <a:pt x="197394" y="94865"/>
                    <a:pt x="199306" y="97999"/>
                  </a:cubicBezTo>
                  <a:cubicBezTo>
                    <a:pt x="199422" y="98175"/>
                    <a:pt x="199538" y="98291"/>
                    <a:pt x="199599" y="98463"/>
                  </a:cubicBezTo>
                  <a:cubicBezTo>
                    <a:pt x="200002" y="99043"/>
                    <a:pt x="200351" y="99623"/>
                    <a:pt x="200759" y="100203"/>
                  </a:cubicBezTo>
                  <a:cubicBezTo>
                    <a:pt x="200875" y="100319"/>
                    <a:pt x="200991" y="100496"/>
                    <a:pt x="201047" y="100612"/>
                  </a:cubicBezTo>
                  <a:cubicBezTo>
                    <a:pt x="201223" y="100900"/>
                    <a:pt x="201455" y="101132"/>
                    <a:pt x="201627" y="101424"/>
                  </a:cubicBezTo>
                  <a:lnTo>
                    <a:pt x="202152" y="102120"/>
                  </a:lnTo>
                  <a:cubicBezTo>
                    <a:pt x="202268" y="102236"/>
                    <a:pt x="202384" y="102353"/>
                    <a:pt x="202439" y="102469"/>
                  </a:cubicBezTo>
                  <a:cubicBezTo>
                    <a:pt x="202788" y="102933"/>
                    <a:pt x="203196" y="103397"/>
                    <a:pt x="203544" y="103801"/>
                  </a:cubicBezTo>
                  <a:cubicBezTo>
                    <a:pt x="203600" y="103917"/>
                    <a:pt x="203716" y="104033"/>
                    <a:pt x="203832" y="104093"/>
                  </a:cubicBezTo>
                  <a:cubicBezTo>
                    <a:pt x="204180" y="104497"/>
                    <a:pt x="204528" y="104845"/>
                    <a:pt x="204876" y="105254"/>
                  </a:cubicBezTo>
                  <a:lnTo>
                    <a:pt x="205169" y="105541"/>
                  </a:lnTo>
                  <a:cubicBezTo>
                    <a:pt x="205517" y="105834"/>
                    <a:pt x="205805" y="106182"/>
                    <a:pt x="206153" y="106470"/>
                  </a:cubicBezTo>
                  <a:cubicBezTo>
                    <a:pt x="206269" y="106530"/>
                    <a:pt x="206385" y="106646"/>
                    <a:pt x="206445" y="106702"/>
                  </a:cubicBezTo>
                  <a:cubicBezTo>
                    <a:pt x="206793" y="106994"/>
                    <a:pt x="207081" y="107282"/>
                    <a:pt x="207429" y="107514"/>
                  </a:cubicBezTo>
                  <a:cubicBezTo>
                    <a:pt x="207545" y="107630"/>
                    <a:pt x="207606" y="107691"/>
                    <a:pt x="207722" y="107746"/>
                  </a:cubicBezTo>
                  <a:cubicBezTo>
                    <a:pt x="208010" y="107978"/>
                    <a:pt x="208358" y="108210"/>
                    <a:pt x="208650" y="108443"/>
                  </a:cubicBezTo>
                  <a:cubicBezTo>
                    <a:pt x="208766" y="108503"/>
                    <a:pt x="208882" y="108559"/>
                    <a:pt x="208938" y="108619"/>
                  </a:cubicBezTo>
                  <a:cubicBezTo>
                    <a:pt x="209286" y="108791"/>
                    <a:pt x="209579" y="108967"/>
                    <a:pt x="209866" y="109139"/>
                  </a:cubicBezTo>
                  <a:cubicBezTo>
                    <a:pt x="209982" y="109199"/>
                    <a:pt x="210098" y="109255"/>
                    <a:pt x="210159" y="109315"/>
                  </a:cubicBezTo>
                  <a:cubicBezTo>
                    <a:pt x="210447" y="109487"/>
                    <a:pt x="210739" y="109603"/>
                    <a:pt x="211027" y="109779"/>
                  </a:cubicBezTo>
                  <a:cubicBezTo>
                    <a:pt x="211143" y="109835"/>
                    <a:pt x="211259" y="109835"/>
                    <a:pt x="211319" y="109895"/>
                  </a:cubicBezTo>
                  <a:cubicBezTo>
                    <a:pt x="211607" y="110011"/>
                    <a:pt x="211899" y="110128"/>
                    <a:pt x="212132" y="110244"/>
                  </a:cubicBezTo>
                  <a:cubicBezTo>
                    <a:pt x="212248" y="110299"/>
                    <a:pt x="212364" y="110299"/>
                    <a:pt x="212480" y="110360"/>
                  </a:cubicBezTo>
                  <a:cubicBezTo>
                    <a:pt x="212712" y="110415"/>
                    <a:pt x="212944" y="110531"/>
                    <a:pt x="213232" y="110592"/>
                  </a:cubicBezTo>
                  <a:cubicBezTo>
                    <a:pt x="213348" y="110592"/>
                    <a:pt x="213464" y="110647"/>
                    <a:pt x="213524" y="110647"/>
                  </a:cubicBezTo>
                  <a:cubicBezTo>
                    <a:pt x="213756" y="110708"/>
                    <a:pt x="213988" y="110763"/>
                    <a:pt x="214220" y="110763"/>
                  </a:cubicBezTo>
                  <a:cubicBezTo>
                    <a:pt x="214336" y="110763"/>
                    <a:pt x="214508" y="110824"/>
                    <a:pt x="214624" y="110824"/>
                  </a:cubicBezTo>
                  <a:lnTo>
                    <a:pt x="215613" y="110824"/>
                  </a:lnTo>
                  <a:cubicBezTo>
                    <a:pt x="215729" y="110824"/>
                    <a:pt x="215901" y="110763"/>
                    <a:pt x="216017" y="110763"/>
                  </a:cubicBezTo>
                  <a:cubicBezTo>
                    <a:pt x="216193" y="110763"/>
                    <a:pt x="216365" y="110708"/>
                    <a:pt x="216541" y="110708"/>
                  </a:cubicBezTo>
                  <a:cubicBezTo>
                    <a:pt x="216889" y="110592"/>
                    <a:pt x="217238" y="110476"/>
                    <a:pt x="217525" y="110360"/>
                  </a:cubicBezTo>
                  <a:cubicBezTo>
                    <a:pt x="217641" y="110360"/>
                    <a:pt x="217702" y="110299"/>
                    <a:pt x="217757" y="110244"/>
                  </a:cubicBezTo>
                  <a:cubicBezTo>
                    <a:pt x="218282" y="110011"/>
                    <a:pt x="218802" y="109719"/>
                    <a:pt x="219326" y="109315"/>
                  </a:cubicBezTo>
                  <a:lnTo>
                    <a:pt x="219326" y="109315"/>
                  </a:lnTo>
                  <a:cubicBezTo>
                    <a:pt x="218978" y="109431"/>
                    <a:pt x="218630" y="109547"/>
                    <a:pt x="218282" y="109603"/>
                  </a:cubicBezTo>
                  <a:cubicBezTo>
                    <a:pt x="217990" y="109779"/>
                    <a:pt x="217702" y="109951"/>
                    <a:pt x="217354" y="110067"/>
                  </a:cubicBezTo>
                  <a:cubicBezTo>
                    <a:pt x="217238" y="110128"/>
                    <a:pt x="217122" y="110183"/>
                    <a:pt x="217005" y="110183"/>
                  </a:cubicBezTo>
                  <a:cubicBezTo>
                    <a:pt x="216829" y="110244"/>
                    <a:pt x="216597" y="110299"/>
                    <a:pt x="216425" y="110360"/>
                  </a:cubicBezTo>
                  <a:cubicBezTo>
                    <a:pt x="216249" y="110415"/>
                    <a:pt x="216077" y="110415"/>
                    <a:pt x="215901" y="110476"/>
                  </a:cubicBezTo>
                  <a:lnTo>
                    <a:pt x="214452" y="110476"/>
                  </a:lnTo>
                  <a:cubicBezTo>
                    <a:pt x="214220" y="110415"/>
                    <a:pt x="213928" y="110415"/>
                    <a:pt x="213696" y="110360"/>
                  </a:cubicBezTo>
                  <a:cubicBezTo>
                    <a:pt x="213580" y="110299"/>
                    <a:pt x="213464" y="110299"/>
                    <a:pt x="213348" y="110299"/>
                  </a:cubicBezTo>
                  <a:cubicBezTo>
                    <a:pt x="213116" y="110183"/>
                    <a:pt x="212884" y="110128"/>
                    <a:pt x="212596" y="110067"/>
                  </a:cubicBezTo>
                  <a:cubicBezTo>
                    <a:pt x="212480" y="110011"/>
                    <a:pt x="212364" y="109951"/>
                    <a:pt x="212303" y="109951"/>
                  </a:cubicBezTo>
                  <a:cubicBezTo>
                    <a:pt x="212016" y="109835"/>
                    <a:pt x="211723" y="109719"/>
                    <a:pt x="211491" y="109603"/>
                  </a:cubicBezTo>
                  <a:lnTo>
                    <a:pt x="211435" y="109603"/>
                  </a:lnTo>
                  <a:cubicBezTo>
                    <a:pt x="211375" y="109547"/>
                    <a:pt x="211259" y="109487"/>
                    <a:pt x="211143" y="109431"/>
                  </a:cubicBezTo>
                  <a:cubicBezTo>
                    <a:pt x="210855" y="109315"/>
                    <a:pt x="210563" y="109139"/>
                    <a:pt x="210275" y="109023"/>
                  </a:cubicBezTo>
                  <a:cubicBezTo>
                    <a:pt x="210159" y="108967"/>
                    <a:pt x="210098" y="108907"/>
                    <a:pt x="209982" y="108851"/>
                  </a:cubicBezTo>
                  <a:cubicBezTo>
                    <a:pt x="209695" y="108675"/>
                    <a:pt x="209346" y="108503"/>
                    <a:pt x="209054" y="108271"/>
                  </a:cubicBezTo>
                  <a:cubicBezTo>
                    <a:pt x="208938" y="108210"/>
                    <a:pt x="208882" y="108155"/>
                    <a:pt x="208766" y="108094"/>
                  </a:cubicBezTo>
                  <a:cubicBezTo>
                    <a:pt x="208418" y="107862"/>
                    <a:pt x="208126" y="107630"/>
                    <a:pt x="207838" y="107398"/>
                  </a:cubicBezTo>
                  <a:cubicBezTo>
                    <a:pt x="207722" y="107342"/>
                    <a:pt x="207606" y="107226"/>
                    <a:pt x="207490" y="107166"/>
                  </a:cubicBezTo>
                  <a:cubicBezTo>
                    <a:pt x="207197" y="106934"/>
                    <a:pt x="206849" y="106646"/>
                    <a:pt x="206501" y="106354"/>
                  </a:cubicBezTo>
                  <a:cubicBezTo>
                    <a:pt x="206445" y="106238"/>
                    <a:pt x="206329" y="106182"/>
                    <a:pt x="206213" y="106066"/>
                  </a:cubicBezTo>
                  <a:cubicBezTo>
                    <a:pt x="205921" y="105774"/>
                    <a:pt x="205573" y="105425"/>
                    <a:pt x="205225" y="105138"/>
                  </a:cubicBezTo>
                  <a:cubicBezTo>
                    <a:pt x="205108" y="105022"/>
                    <a:pt x="205053" y="104906"/>
                    <a:pt x="204937" y="104845"/>
                  </a:cubicBezTo>
                  <a:cubicBezTo>
                    <a:pt x="204589" y="104497"/>
                    <a:pt x="204296" y="104149"/>
                    <a:pt x="203948" y="103801"/>
                  </a:cubicBezTo>
                  <a:cubicBezTo>
                    <a:pt x="203948" y="103745"/>
                    <a:pt x="203892" y="103745"/>
                    <a:pt x="203892" y="103685"/>
                  </a:cubicBezTo>
                  <a:cubicBezTo>
                    <a:pt x="203776" y="103569"/>
                    <a:pt x="203716" y="103453"/>
                    <a:pt x="203600" y="103337"/>
                  </a:cubicBezTo>
                  <a:cubicBezTo>
                    <a:pt x="203252" y="102933"/>
                    <a:pt x="202848" y="102469"/>
                    <a:pt x="202500" y="102004"/>
                  </a:cubicBezTo>
                  <a:cubicBezTo>
                    <a:pt x="202439" y="101888"/>
                    <a:pt x="202323" y="101772"/>
                    <a:pt x="202207" y="101656"/>
                  </a:cubicBezTo>
                  <a:cubicBezTo>
                    <a:pt x="201859" y="101132"/>
                    <a:pt x="201455" y="100612"/>
                    <a:pt x="201107" y="100087"/>
                  </a:cubicBezTo>
                  <a:cubicBezTo>
                    <a:pt x="200991" y="99971"/>
                    <a:pt x="200931" y="99800"/>
                    <a:pt x="200815" y="99683"/>
                  </a:cubicBezTo>
                  <a:cubicBezTo>
                    <a:pt x="200411" y="99103"/>
                    <a:pt x="200063" y="98523"/>
                    <a:pt x="199654" y="97882"/>
                  </a:cubicBezTo>
                  <a:cubicBezTo>
                    <a:pt x="199538" y="97766"/>
                    <a:pt x="199483" y="97595"/>
                    <a:pt x="199367" y="97418"/>
                  </a:cubicBezTo>
                  <a:cubicBezTo>
                    <a:pt x="197278" y="93997"/>
                    <a:pt x="195361" y="90052"/>
                    <a:pt x="193564" y="85874"/>
                  </a:cubicBezTo>
                  <a:cubicBezTo>
                    <a:pt x="189094" y="75314"/>
                    <a:pt x="185441" y="63013"/>
                    <a:pt x="181783" y="52509"/>
                  </a:cubicBezTo>
                  <a:cubicBezTo>
                    <a:pt x="179927" y="47287"/>
                    <a:pt x="178130" y="42473"/>
                    <a:pt x="176213" y="38528"/>
                  </a:cubicBezTo>
                  <a:cubicBezTo>
                    <a:pt x="174301" y="34582"/>
                    <a:pt x="172268" y="31505"/>
                    <a:pt x="170007" y="29764"/>
                  </a:cubicBezTo>
                  <a:cubicBezTo>
                    <a:pt x="169543" y="29416"/>
                    <a:pt x="169079" y="29128"/>
                    <a:pt x="168670" y="28952"/>
                  </a:cubicBezTo>
                  <a:cubicBezTo>
                    <a:pt x="168206" y="28780"/>
                    <a:pt x="167802" y="28720"/>
                    <a:pt x="167394" y="2872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8" name="Google Shape;58;p5"/>
            <p:cNvSpPr/>
            <p:nvPr/>
          </p:nvSpPr>
          <p:spPr>
            <a:xfrm>
              <a:off x="468800" y="1654500"/>
              <a:ext cx="6904725" cy="2718375"/>
            </a:xfrm>
            <a:custGeom>
              <a:avLst/>
              <a:gdLst/>
              <a:ahLst/>
              <a:cxnLst/>
              <a:rect l="l" t="t" r="r" b="b"/>
              <a:pathLst>
                <a:path w="276189" h="108735" extrusionOk="0">
                  <a:moveTo>
                    <a:pt x="119412" y="2321"/>
                  </a:moveTo>
                  <a:lnTo>
                    <a:pt x="119351" y="2377"/>
                  </a:lnTo>
                  <a:cubicBezTo>
                    <a:pt x="119412" y="2377"/>
                    <a:pt x="119412" y="2377"/>
                    <a:pt x="119412" y="2321"/>
                  </a:cubicBezTo>
                  <a:close/>
                  <a:moveTo>
                    <a:pt x="118831" y="2957"/>
                  </a:moveTo>
                  <a:cubicBezTo>
                    <a:pt x="118655" y="3073"/>
                    <a:pt x="118423" y="3189"/>
                    <a:pt x="118251" y="3305"/>
                  </a:cubicBezTo>
                  <a:lnTo>
                    <a:pt x="118191" y="3366"/>
                  </a:lnTo>
                  <a:cubicBezTo>
                    <a:pt x="118307" y="3305"/>
                    <a:pt x="118483" y="3250"/>
                    <a:pt x="118599" y="3250"/>
                  </a:cubicBezTo>
                  <a:cubicBezTo>
                    <a:pt x="118655" y="3134"/>
                    <a:pt x="118715" y="3073"/>
                    <a:pt x="118831" y="3017"/>
                  </a:cubicBezTo>
                  <a:lnTo>
                    <a:pt x="118831" y="2957"/>
                  </a:lnTo>
                  <a:close/>
                  <a:moveTo>
                    <a:pt x="118251" y="3714"/>
                  </a:moveTo>
                  <a:lnTo>
                    <a:pt x="118251" y="3714"/>
                  </a:lnTo>
                  <a:cubicBezTo>
                    <a:pt x="118019" y="3769"/>
                    <a:pt x="117843" y="3886"/>
                    <a:pt x="117611" y="3946"/>
                  </a:cubicBezTo>
                  <a:lnTo>
                    <a:pt x="117611" y="4002"/>
                  </a:lnTo>
                  <a:cubicBezTo>
                    <a:pt x="117555" y="4062"/>
                    <a:pt x="117494" y="4118"/>
                    <a:pt x="117439" y="4234"/>
                  </a:cubicBezTo>
                  <a:cubicBezTo>
                    <a:pt x="117611" y="4178"/>
                    <a:pt x="117787" y="4178"/>
                    <a:pt x="117903" y="4118"/>
                  </a:cubicBezTo>
                  <a:cubicBezTo>
                    <a:pt x="118019" y="4002"/>
                    <a:pt x="118135" y="3830"/>
                    <a:pt x="118251" y="3714"/>
                  </a:cubicBezTo>
                  <a:close/>
                  <a:moveTo>
                    <a:pt x="117671" y="4526"/>
                  </a:moveTo>
                  <a:cubicBezTo>
                    <a:pt x="117611" y="4526"/>
                    <a:pt x="117555" y="4526"/>
                    <a:pt x="117494" y="4582"/>
                  </a:cubicBezTo>
                  <a:cubicBezTo>
                    <a:pt x="117378" y="4582"/>
                    <a:pt x="117262" y="4642"/>
                    <a:pt x="117146" y="4642"/>
                  </a:cubicBezTo>
                  <a:cubicBezTo>
                    <a:pt x="117091" y="4814"/>
                    <a:pt x="116975" y="4990"/>
                    <a:pt x="116859" y="5106"/>
                  </a:cubicBezTo>
                  <a:cubicBezTo>
                    <a:pt x="117030" y="5106"/>
                    <a:pt x="117146" y="5106"/>
                    <a:pt x="117323" y="5046"/>
                  </a:cubicBezTo>
                  <a:lnTo>
                    <a:pt x="117671" y="4526"/>
                  </a:lnTo>
                  <a:close/>
                  <a:moveTo>
                    <a:pt x="117091" y="5454"/>
                  </a:moveTo>
                  <a:cubicBezTo>
                    <a:pt x="116914" y="5454"/>
                    <a:pt x="116798" y="5454"/>
                    <a:pt x="116626" y="5510"/>
                  </a:cubicBezTo>
                  <a:cubicBezTo>
                    <a:pt x="116510" y="5687"/>
                    <a:pt x="116450" y="5858"/>
                    <a:pt x="116334" y="6090"/>
                  </a:cubicBezTo>
                  <a:lnTo>
                    <a:pt x="116682" y="6090"/>
                  </a:lnTo>
                  <a:cubicBezTo>
                    <a:pt x="116798" y="5858"/>
                    <a:pt x="116975" y="5626"/>
                    <a:pt x="117091" y="5454"/>
                  </a:cubicBezTo>
                  <a:close/>
                  <a:moveTo>
                    <a:pt x="116450" y="6383"/>
                  </a:moveTo>
                  <a:cubicBezTo>
                    <a:pt x="116334" y="6383"/>
                    <a:pt x="116218" y="6383"/>
                    <a:pt x="116102" y="6439"/>
                  </a:cubicBezTo>
                  <a:cubicBezTo>
                    <a:pt x="115986" y="6615"/>
                    <a:pt x="115870" y="6847"/>
                    <a:pt x="115754" y="7135"/>
                  </a:cubicBezTo>
                  <a:lnTo>
                    <a:pt x="116102" y="7135"/>
                  </a:lnTo>
                  <a:cubicBezTo>
                    <a:pt x="116218" y="6903"/>
                    <a:pt x="116394" y="6671"/>
                    <a:pt x="116510" y="6383"/>
                  </a:cubicBezTo>
                  <a:close/>
                  <a:moveTo>
                    <a:pt x="115582" y="7427"/>
                  </a:moveTo>
                  <a:cubicBezTo>
                    <a:pt x="115466" y="7715"/>
                    <a:pt x="115290" y="7947"/>
                    <a:pt x="115174" y="8240"/>
                  </a:cubicBezTo>
                  <a:cubicBezTo>
                    <a:pt x="115290" y="8295"/>
                    <a:pt x="115406" y="8295"/>
                    <a:pt x="115522" y="8356"/>
                  </a:cubicBezTo>
                  <a:cubicBezTo>
                    <a:pt x="115638" y="8063"/>
                    <a:pt x="115814" y="7775"/>
                    <a:pt x="115930" y="7483"/>
                  </a:cubicBezTo>
                  <a:cubicBezTo>
                    <a:pt x="115814" y="7427"/>
                    <a:pt x="115698" y="7427"/>
                    <a:pt x="115582" y="7427"/>
                  </a:cubicBezTo>
                  <a:close/>
                  <a:moveTo>
                    <a:pt x="115002" y="8527"/>
                  </a:moveTo>
                  <a:cubicBezTo>
                    <a:pt x="114886" y="8875"/>
                    <a:pt x="114709" y="9168"/>
                    <a:pt x="114593" y="9456"/>
                  </a:cubicBezTo>
                  <a:cubicBezTo>
                    <a:pt x="114709" y="9516"/>
                    <a:pt x="114770" y="9572"/>
                    <a:pt x="114886" y="9632"/>
                  </a:cubicBezTo>
                  <a:cubicBezTo>
                    <a:pt x="114886" y="9572"/>
                    <a:pt x="114942" y="9516"/>
                    <a:pt x="114942" y="9516"/>
                  </a:cubicBezTo>
                  <a:cubicBezTo>
                    <a:pt x="115058" y="9224"/>
                    <a:pt x="115234" y="8936"/>
                    <a:pt x="115350" y="8643"/>
                  </a:cubicBezTo>
                  <a:cubicBezTo>
                    <a:pt x="115234" y="8588"/>
                    <a:pt x="115118" y="8588"/>
                    <a:pt x="115002" y="8527"/>
                  </a:cubicBezTo>
                  <a:close/>
                  <a:moveTo>
                    <a:pt x="114477" y="9748"/>
                  </a:moveTo>
                  <a:cubicBezTo>
                    <a:pt x="114422" y="9864"/>
                    <a:pt x="114361" y="9920"/>
                    <a:pt x="114361" y="10036"/>
                  </a:cubicBezTo>
                  <a:cubicBezTo>
                    <a:pt x="114245" y="10268"/>
                    <a:pt x="114129" y="10560"/>
                    <a:pt x="114013" y="10793"/>
                  </a:cubicBezTo>
                  <a:lnTo>
                    <a:pt x="114245" y="11025"/>
                  </a:lnTo>
                  <a:cubicBezTo>
                    <a:pt x="114422" y="10616"/>
                    <a:pt x="114593" y="10268"/>
                    <a:pt x="114770" y="9920"/>
                  </a:cubicBezTo>
                  <a:cubicBezTo>
                    <a:pt x="114654" y="9864"/>
                    <a:pt x="114538" y="9804"/>
                    <a:pt x="114477" y="9748"/>
                  </a:cubicBezTo>
                  <a:close/>
                  <a:moveTo>
                    <a:pt x="113841" y="11141"/>
                  </a:moveTo>
                  <a:cubicBezTo>
                    <a:pt x="113665" y="11489"/>
                    <a:pt x="113549" y="11893"/>
                    <a:pt x="113377" y="12241"/>
                  </a:cubicBezTo>
                  <a:cubicBezTo>
                    <a:pt x="113433" y="12357"/>
                    <a:pt x="113549" y="12417"/>
                    <a:pt x="113609" y="12533"/>
                  </a:cubicBezTo>
                  <a:lnTo>
                    <a:pt x="114129" y="11312"/>
                  </a:lnTo>
                  <a:cubicBezTo>
                    <a:pt x="114073" y="11257"/>
                    <a:pt x="114013" y="11257"/>
                    <a:pt x="113957" y="11196"/>
                  </a:cubicBezTo>
                  <a:cubicBezTo>
                    <a:pt x="113957" y="11196"/>
                    <a:pt x="113897" y="11141"/>
                    <a:pt x="113841" y="11141"/>
                  </a:cubicBezTo>
                  <a:close/>
                  <a:moveTo>
                    <a:pt x="113261" y="12589"/>
                  </a:moveTo>
                  <a:cubicBezTo>
                    <a:pt x="113085" y="12997"/>
                    <a:pt x="112913" y="13401"/>
                    <a:pt x="112737" y="13865"/>
                  </a:cubicBezTo>
                  <a:cubicBezTo>
                    <a:pt x="112797" y="13926"/>
                    <a:pt x="112853" y="14042"/>
                    <a:pt x="112969" y="14158"/>
                  </a:cubicBezTo>
                  <a:cubicBezTo>
                    <a:pt x="113145" y="13694"/>
                    <a:pt x="113317" y="13285"/>
                    <a:pt x="113493" y="12881"/>
                  </a:cubicBezTo>
                  <a:cubicBezTo>
                    <a:pt x="113377" y="12765"/>
                    <a:pt x="113317" y="12705"/>
                    <a:pt x="113261" y="12589"/>
                  </a:cubicBezTo>
                  <a:close/>
                  <a:moveTo>
                    <a:pt x="112565" y="14214"/>
                  </a:moveTo>
                  <a:cubicBezTo>
                    <a:pt x="112389" y="14678"/>
                    <a:pt x="112217" y="15086"/>
                    <a:pt x="112040" y="15550"/>
                  </a:cubicBezTo>
                  <a:cubicBezTo>
                    <a:pt x="112101" y="15666"/>
                    <a:pt x="112217" y="15782"/>
                    <a:pt x="112272" y="15898"/>
                  </a:cubicBezTo>
                  <a:lnTo>
                    <a:pt x="112797" y="14506"/>
                  </a:lnTo>
                  <a:cubicBezTo>
                    <a:pt x="112737" y="14390"/>
                    <a:pt x="112681" y="14330"/>
                    <a:pt x="112565" y="14214"/>
                  </a:cubicBezTo>
                  <a:close/>
                  <a:moveTo>
                    <a:pt x="13926" y="4466"/>
                  </a:moveTo>
                  <a:cubicBezTo>
                    <a:pt x="12650" y="4466"/>
                    <a:pt x="11489" y="4758"/>
                    <a:pt x="10385" y="5222"/>
                  </a:cubicBezTo>
                  <a:cubicBezTo>
                    <a:pt x="8472" y="6090"/>
                    <a:pt x="6903" y="7543"/>
                    <a:pt x="5571" y="9284"/>
                  </a:cubicBezTo>
                  <a:cubicBezTo>
                    <a:pt x="3538" y="11893"/>
                    <a:pt x="2206" y="15026"/>
                    <a:pt x="1277" y="17579"/>
                  </a:cubicBezTo>
                  <a:cubicBezTo>
                    <a:pt x="405" y="20076"/>
                    <a:pt x="1" y="21933"/>
                    <a:pt x="1" y="21933"/>
                  </a:cubicBezTo>
                  <a:lnTo>
                    <a:pt x="289" y="22049"/>
                  </a:lnTo>
                  <a:lnTo>
                    <a:pt x="349" y="21989"/>
                  </a:lnTo>
                  <a:cubicBezTo>
                    <a:pt x="465" y="21469"/>
                    <a:pt x="1449" y="17175"/>
                    <a:pt x="3598" y="12997"/>
                  </a:cubicBezTo>
                  <a:cubicBezTo>
                    <a:pt x="4698" y="10909"/>
                    <a:pt x="6091" y="8875"/>
                    <a:pt x="7776" y="7311"/>
                  </a:cubicBezTo>
                  <a:cubicBezTo>
                    <a:pt x="8644" y="6555"/>
                    <a:pt x="9572" y="5919"/>
                    <a:pt x="10617" y="5510"/>
                  </a:cubicBezTo>
                  <a:cubicBezTo>
                    <a:pt x="11661" y="5046"/>
                    <a:pt x="12766" y="4814"/>
                    <a:pt x="13926" y="4814"/>
                  </a:cubicBezTo>
                  <a:cubicBezTo>
                    <a:pt x="14678" y="4814"/>
                    <a:pt x="15491" y="4930"/>
                    <a:pt x="16303" y="5106"/>
                  </a:cubicBezTo>
                  <a:cubicBezTo>
                    <a:pt x="19784" y="6035"/>
                    <a:pt x="22630" y="7715"/>
                    <a:pt x="24890" y="10036"/>
                  </a:cubicBezTo>
                  <a:cubicBezTo>
                    <a:pt x="28896" y="14097"/>
                    <a:pt x="31273" y="20016"/>
                    <a:pt x="32897" y="26691"/>
                  </a:cubicBezTo>
                  <a:cubicBezTo>
                    <a:pt x="33478" y="28951"/>
                    <a:pt x="33886" y="31332"/>
                    <a:pt x="34290" y="33769"/>
                  </a:cubicBezTo>
                  <a:lnTo>
                    <a:pt x="34466" y="32549"/>
                  </a:lnTo>
                  <a:cubicBezTo>
                    <a:pt x="33886" y="29360"/>
                    <a:pt x="33246" y="26282"/>
                    <a:pt x="32378" y="23325"/>
                  </a:cubicBezTo>
                  <a:cubicBezTo>
                    <a:pt x="31041" y="18855"/>
                    <a:pt x="29244" y="14738"/>
                    <a:pt x="26691" y="11544"/>
                  </a:cubicBezTo>
                  <a:cubicBezTo>
                    <a:pt x="24078" y="8295"/>
                    <a:pt x="20773" y="5919"/>
                    <a:pt x="16419" y="4814"/>
                  </a:cubicBezTo>
                  <a:cubicBezTo>
                    <a:pt x="15551" y="4582"/>
                    <a:pt x="14739" y="4466"/>
                    <a:pt x="13926" y="4466"/>
                  </a:cubicBezTo>
                  <a:close/>
                  <a:moveTo>
                    <a:pt x="111869" y="15954"/>
                  </a:moveTo>
                  <a:cubicBezTo>
                    <a:pt x="110592" y="19203"/>
                    <a:pt x="109316" y="22629"/>
                    <a:pt x="107923" y="25818"/>
                  </a:cubicBezTo>
                  <a:cubicBezTo>
                    <a:pt x="106818" y="28431"/>
                    <a:pt x="105658" y="30868"/>
                    <a:pt x="104381" y="32957"/>
                  </a:cubicBezTo>
                  <a:lnTo>
                    <a:pt x="103685" y="34001"/>
                  </a:lnTo>
                  <a:cubicBezTo>
                    <a:pt x="103281" y="34637"/>
                    <a:pt x="102817" y="35278"/>
                    <a:pt x="102409" y="35858"/>
                  </a:cubicBezTo>
                  <a:cubicBezTo>
                    <a:pt x="102005" y="36438"/>
                    <a:pt x="101541" y="37019"/>
                    <a:pt x="101076" y="37483"/>
                  </a:cubicBezTo>
                  <a:cubicBezTo>
                    <a:pt x="101364" y="37251"/>
                    <a:pt x="101596" y="37019"/>
                    <a:pt x="101828" y="36787"/>
                  </a:cubicBezTo>
                  <a:lnTo>
                    <a:pt x="102005" y="36610"/>
                  </a:lnTo>
                  <a:cubicBezTo>
                    <a:pt x="102585" y="35974"/>
                    <a:pt x="103165" y="35278"/>
                    <a:pt x="103685" y="34521"/>
                  </a:cubicBezTo>
                  <a:cubicBezTo>
                    <a:pt x="104094" y="34001"/>
                    <a:pt x="104442" y="33477"/>
                    <a:pt x="104790" y="32897"/>
                  </a:cubicBezTo>
                  <a:cubicBezTo>
                    <a:pt x="106182" y="30636"/>
                    <a:pt x="107399" y="28023"/>
                    <a:pt x="108559" y="25238"/>
                  </a:cubicBezTo>
                  <a:cubicBezTo>
                    <a:pt x="109780" y="22337"/>
                    <a:pt x="110940" y="19264"/>
                    <a:pt x="112101" y="16302"/>
                  </a:cubicBezTo>
                  <a:cubicBezTo>
                    <a:pt x="112040" y="16186"/>
                    <a:pt x="111985" y="16070"/>
                    <a:pt x="111869" y="15954"/>
                  </a:cubicBezTo>
                  <a:close/>
                  <a:moveTo>
                    <a:pt x="76939" y="37947"/>
                  </a:moveTo>
                  <a:cubicBezTo>
                    <a:pt x="77111" y="38063"/>
                    <a:pt x="77343" y="38179"/>
                    <a:pt x="77519" y="38235"/>
                  </a:cubicBezTo>
                  <a:lnTo>
                    <a:pt x="78155" y="38235"/>
                  </a:lnTo>
                  <a:cubicBezTo>
                    <a:pt x="77923" y="38119"/>
                    <a:pt x="77635" y="38063"/>
                    <a:pt x="77403" y="37947"/>
                  </a:cubicBezTo>
                  <a:close/>
                  <a:moveTo>
                    <a:pt x="78215" y="37947"/>
                  </a:moveTo>
                  <a:cubicBezTo>
                    <a:pt x="78503" y="38063"/>
                    <a:pt x="78796" y="38179"/>
                    <a:pt x="79028" y="38295"/>
                  </a:cubicBezTo>
                  <a:lnTo>
                    <a:pt x="79492" y="38295"/>
                  </a:lnTo>
                  <a:cubicBezTo>
                    <a:pt x="79144" y="38179"/>
                    <a:pt x="78735" y="38063"/>
                    <a:pt x="78387" y="37947"/>
                  </a:cubicBezTo>
                  <a:close/>
                  <a:moveTo>
                    <a:pt x="76298" y="38003"/>
                  </a:moveTo>
                  <a:cubicBezTo>
                    <a:pt x="76127" y="38063"/>
                    <a:pt x="75895" y="38063"/>
                    <a:pt x="75718" y="38119"/>
                  </a:cubicBezTo>
                  <a:cubicBezTo>
                    <a:pt x="75834" y="38179"/>
                    <a:pt x="76011" y="38295"/>
                    <a:pt x="76182" y="38351"/>
                  </a:cubicBezTo>
                  <a:cubicBezTo>
                    <a:pt x="76414" y="38351"/>
                    <a:pt x="76647" y="38295"/>
                    <a:pt x="76879" y="38295"/>
                  </a:cubicBezTo>
                  <a:cubicBezTo>
                    <a:pt x="76707" y="38179"/>
                    <a:pt x="76475" y="38119"/>
                    <a:pt x="76298" y="38003"/>
                  </a:cubicBezTo>
                  <a:close/>
                  <a:moveTo>
                    <a:pt x="99220" y="38411"/>
                  </a:moveTo>
                  <a:lnTo>
                    <a:pt x="99220" y="38411"/>
                  </a:lnTo>
                  <a:cubicBezTo>
                    <a:pt x="99211" y="38427"/>
                    <a:pt x="99202" y="38443"/>
                    <a:pt x="99192" y="38459"/>
                  </a:cubicBezTo>
                  <a:lnTo>
                    <a:pt x="99192" y="38459"/>
                  </a:lnTo>
                  <a:cubicBezTo>
                    <a:pt x="99206" y="38451"/>
                    <a:pt x="99220" y="38437"/>
                    <a:pt x="99220" y="38411"/>
                  </a:cubicBezTo>
                  <a:close/>
                  <a:moveTo>
                    <a:pt x="80769" y="38411"/>
                  </a:moveTo>
                  <a:cubicBezTo>
                    <a:pt x="80824" y="38411"/>
                    <a:pt x="80824" y="38411"/>
                    <a:pt x="80885" y="38467"/>
                  </a:cubicBezTo>
                  <a:cubicBezTo>
                    <a:pt x="80885" y="38411"/>
                    <a:pt x="80824" y="38411"/>
                    <a:pt x="80769" y="38411"/>
                  </a:cubicBezTo>
                  <a:close/>
                  <a:moveTo>
                    <a:pt x="75198" y="38179"/>
                  </a:moveTo>
                  <a:cubicBezTo>
                    <a:pt x="74966" y="38235"/>
                    <a:pt x="74734" y="38295"/>
                    <a:pt x="74502" y="38295"/>
                  </a:cubicBezTo>
                  <a:cubicBezTo>
                    <a:pt x="74618" y="38411"/>
                    <a:pt x="74734" y="38467"/>
                    <a:pt x="74906" y="38583"/>
                  </a:cubicBezTo>
                  <a:lnTo>
                    <a:pt x="75602" y="38411"/>
                  </a:lnTo>
                  <a:cubicBezTo>
                    <a:pt x="75486" y="38351"/>
                    <a:pt x="75314" y="38235"/>
                    <a:pt x="75198" y="38179"/>
                  </a:cubicBezTo>
                  <a:close/>
                  <a:moveTo>
                    <a:pt x="99192" y="38459"/>
                  </a:moveTo>
                  <a:lnTo>
                    <a:pt x="99192" y="38459"/>
                  </a:lnTo>
                  <a:cubicBezTo>
                    <a:pt x="99176" y="38467"/>
                    <a:pt x="99159" y="38467"/>
                    <a:pt x="99159" y="38467"/>
                  </a:cubicBezTo>
                  <a:cubicBezTo>
                    <a:pt x="99104" y="38583"/>
                    <a:pt x="99043" y="38643"/>
                    <a:pt x="98988" y="38759"/>
                  </a:cubicBezTo>
                  <a:cubicBezTo>
                    <a:pt x="99036" y="38659"/>
                    <a:pt x="99129" y="38559"/>
                    <a:pt x="99192" y="38459"/>
                  </a:cubicBezTo>
                  <a:close/>
                  <a:moveTo>
                    <a:pt x="74038" y="38411"/>
                  </a:moveTo>
                  <a:cubicBezTo>
                    <a:pt x="73977" y="38467"/>
                    <a:pt x="73922" y="38467"/>
                    <a:pt x="73861" y="38467"/>
                  </a:cubicBezTo>
                  <a:lnTo>
                    <a:pt x="73342" y="38643"/>
                  </a:lnTo>
                  <a:cubicBezTo>
                    <a:pt x="73458" y="38699"/>
                    <a:pt x="73574" y="38815"/>
                    <a:pt x="73690" y="38875"/>
                  </a:cubicBezTo>
                  <a:cubicBezTo>
                    <a:pt x="73745" y="38875"/>
                    <a:pt x="73861" y="38815"/>
                    <a:pt x="73922" y="38815"/>
                  </a:cubicBezTo>
                  <a:cubicBezTo>
                    <a:pt x="74094" y="38759"/>
                    <a:pt x="74270" y="38699"/>
                    <a:pt x="74442" y="38699"/>
                  </a:cubicBezTo>
                  <a:cubicBezTo>
                    <a:pt x="74326" y="38583"/>
                    <a:pt x="74210" y="38527"/>
                    <a:pt x="74038" y="38411"/>
                  </a:cubicBezTo>
                  <a:close/>
                  <a:moveTo>
                    <a:pt x="72993" y="38759"/>
                  </a:moveTo>
                  <a:cubicBezTo>
                    <a:pt x="72701" y="38875"/>
                    <a:pt x="72469" y="38991"/>
                    <a:pt x="72237" y="39107"/>
                  </a:cubicBezTo>
                  <a:cubicBezTo>
                    <a:pt x="72353" y="39163"/>
                    <a:pt x="72413" y="39224"/>
                    <a:pt x="72529" y="39340"/>
                  </a:cubicBezTo>
                  <a:cubicBezTo>
                    <a:pt x="72761" y="39224"/>
                    <a:pt x="73049" y="39107"/>
                    <a:pt x="73281" y="38991"/>
                  </a:cubicBezTo>
                  <a:cubicBezTo>
                    <a:pt x="73165" y="38931"/>
                    <a:pt x="73049" y="38875"/>
                    <a:pt x="72993" y="38759"/>
                  </a:cubicBezTo>
                  <a:close/>
                  <a:moveTo>
                    <a:pt x="98579" y="38759"/>
                  </a:moveTo>
                  <a:lnTo>
                    <a:pt x="98579" y="38759"/>
                  </a:lnTo>
                  <a:cubicBezTo>
                    <a:pt x="98523" y="38815"/>
                    <a:pt x="98463" y="38815"/>
                    <a:pt x="98463" y="38875"/>
                  </a:cubicBezTo>
                  <a:cubicBezTo>
                    <a:pt x="98347" y="38991"/>
                    <a:pt x="98231" y="39163"/>
                    <a:pt x="98175" y="39340"/>
                  </a:cubicBezTo>
                  <a:cubicBezTo>
                    <a:pt x="98175" y="39340"/>
                    <a:pt x="98231" y="39340"/>
                    <a:pt x="98231" y="39279"/>
                  </a:cubicBezTo>
                  <a:lnTo>
                    <a:pt x="98579" y="38759"/>
                  </a:lnTo>
                  <a:close/>
                  <a:moveTo>
                    <a:pt x="97943" y="39107"/>
                  </a:moveTo>
                  <a:cubicBezTo>
                    <a:pt x="97827" y="39107"/>
                    <a:pt x="97767" y="39163"/>
                    <a:pt x="97711" y="39163"/>
                  </a:cubicBezTo>
                  <a:cubicBezTo>
                    <a:pt x="97651" y="39340"/>
                    <a:pt x="97535" y="39456"/>
                    <a:pt x="97479" y="39627"/>
                  </a:cubicBezTo>
                  <a:cubicBezTo>
                    <a:pt x="97535" y="39572"/>
                    <a:pt x="97595" y="39572"/>
                    <a:pt x="97651" y="39572"/>
                  </a:cubicBezTo>
                  <a:cubicBezTo>
                    <a:pt x="97767" y="39395"/>
                    <a:pt x="97827" y="39224"/>
                    <a:pt x="97943" y="39107"/>
                  </a:cubicBezTo>
                  <a:close/>
                  <a:moveTo>
                    <a:pt x="71889" y="39224"/>
                  </a:moveTo>
                  <a:cubicBezTo>
                    <a:pt x="71657" y="39340"/>
                    <a:pt x="71425" y="39456"/>
                    <a:pt x="71192" y="39627"/>
                  </a:cubicBezTo>
                  <a:cubicBezTo>
                    <a:pt x="71253" y="39688"/>
                    <a:pt x="71369" y="39743"/>
                    <a:pt x="71425" y="39859"/>
                  </a:cubicBezTo>
                  <a:cubicBezTo>
                    <a:pt x="71717" y="39688"/>
                    <a:pt x="71949" y="39572"/>
                    <a:pt x="72181" y="39456"/>
                  </a:cubicBezTo>
                  <a:cubicBezTo>
                    <a:pt x="72065" y="39395"/>
                    <a:pt x="72005" y="39340"/>
                    <a:pt x="71889" y="39224"/>
                  </a:cubicBezTo>
                  <a:close/>
                  <a:moveTo>
                    <a:pt x="97247" y="39340"/>
                  </a:moveTo>
                  <a:cubicBezTo>
                    <a:pt x="97131" y="39395"/>
                    <a:pt x="97071" y="39395"/>
                    <a:pt x="96954" y="39456"/>
                  </a:cubicBezTo>
                  <a:cubicBezTo>
                    <a:pt x="96899" y="39572"/>
                    <a:pt x="96838" y="39688"/>
                    <a:pt x="96783" y="39859"/>
                  </a:cubicBezTo>
                  <a:cubicBezTo>
                    <a:pt x="96838" y="39804"/>
                    <a:pt x="96954" y="39804"/>
                    <a:pt x="97015" y="39743"/>
                  </a:cubicBezTo>
                  <a:cubicBezTo>
                    <a:pt x="97071" y="39627"/>
                    <a:pt x="97187" y="39511"/>
                    <a:pt x="97247" y="39340"/>
                  </a:cubicBezTo>
                  <a:close/>
                  <a:moveTo>
                    <a:pt x="96551" y="39572"/>
                  </a:moveTo>
                  <a:cubicBezTo>
                    <a:pt x="96490" y="39572"/>
                    <a:pt x="96374" y="39627"/>
                    <a:pt x="96319" y="39627"/>
                  </a:cubicBezTo>
                  <a:lnTo>
                    <a:pt x="96202" y="39627"/>
                  </a:lnTo>
                  <a:cubicBezTo>
                    <a:pt x="96142" y="39804"/>
                    <a:pt x="96086" y="39920"/>
                    <a:pt x="96026" y="40036"/>
                  </a:cubicBezTo>
                  <a:cubicBezTo>
                    <a:pt x="96142" y="40036"/>
                    <a:pt x="96258" y="39975"/>
                    <a:pt x="96374" y="39975"/>
                  </a:cubicBezTo>
                  <a:cubicBezTo>
                    <a:pt x="96435" y="39859"/>
                    <a:pt x="96490" y="39688"/>
                    <a:pt x="96551" y="39572"/>
                  </a:cubicBezTo>
                  <a:close/>
                  <a:moveTo>
                    <a:pt x="95794" y="39743"/>
                  </a:moveTo>
                  <a:cubicBezTo>
                    <a:pt x="95678" y="39743"/>
                    <a:pt x="95562" y="39804"/>
                    <a:pt x="95446" y="39804"/>
                  </a:cubicBezTo>
                  <a:cubicBezTo>
                    <a:pt x="95390" y="39920"/>
                    <a:pt x="95390" y="40036"/>
                    <a:pt x="95330" y="40152"/>
                  </a:cubicBezTo>
                  <a:lnTo>
                    <a:pt x="95390" y="40152"/>
                  </a:lnTo>
                  <a:cubicBezTo>
                    <a:pt x="95506" y="40152"/>
                    <a:pt x="95562" y="40152"/>
                    <a:pt x="95678" y="40092"/>
                  </a:cubicBezTo>
                  <a:cubicBezTo>
                    <a:pt x="95678" y="39975"/>
                    <a:pt x="95738" y="39859"/>
                    <a:pt x="95794" y="39743"/>
                  </a:cubicBezTo>
                  <a:close/>
                  <a:moveTo>
                    <a:pt x="95098" y="39859"/>
                  </a:moveTo>
                  <a:cubicBezTo>
                    <a:pt x="94982" y="39859"/>
                    <a:pt x="94810" y="39920"/>
                    <a:pt x="94694" y="39920"/>
                  </a:cubicBezTo>
                  <a:cubicBezTo>
                    <a:pt x="94634" y="40036"/>
                    <a:pt x="94634" y="40152"/>
                    <a:pt x="94578" y="40268"/>
                  </a:cubicBezTo>
                  <a:cubicBezTo>
                    <a:pt x="94694" y="40268"/>
                    <a:pt x="94810" y="40268"/>
                    <a:pt x="94926" y="40208"/>
                  </a:cubicBezTo>
                  <a:lnTo>
                    <a:pt x="95098" y="39859"/>
                  </a:lnTo>
                  <a:close/>
                  <a:moveTo>
                    <a:pt x="80940" y="38119"/>
                  </a:moveTo>
                  <a:lnTo>
                    <a:pt x="80940" y="38119"/>
                  </a:lnTo>
                  <a:cubicBezTo>
                    <a:pt x="81929" y="38351"/>
                    <a:pt x="82913" y="38643"/>
                    <a:pt x="83902" y="38931"/>
                  </a:cubicBezTo>
                  <a:cubicBezTo>
                    <a:pt x="84018" y="38991"/>
                    <a:pt x="84134" y="38991"/>
                    <a:pt x="84189" y="38991"/>
                  </a:cubicBezTo>
                  <a:cubicBezTo>
                    <a:pt x="84654" y="39107"/>
                    <a:pt x="85118" y="39163"/>
                    <a:pt x="85526" y="39279"/>
                  </a:cubicBezTo>
                  <a:lnTo>
                    <a:pt x="85642" y="39279"/>
                  </a:lnTo>
                  <a:cubicBezTo>
                    <a:pt x="85874" y="39340"/>
                    <a:pt x="86107" y="39395"/>
                    <a:pt x="86278" y="39456"/>
                  </a:cubicBezTo>
                  <a:cubicBezTo>
                    <a:pt x="86626" y="39511"/>
                    <a:pt x="86975" y="39572"/>
                    <a:pt x="87267" y="39627"/>
                  </a:cubicBezTo>
                  <a:cubicBezTo>
                    <a:pt x="87615" y="39688"/>
                    <a:pt x="87963" y="39743"/>
                    <a:pt x="88311" y="39859"/>
                  </a:cubicBezTo>
                  <a:cubicBezTo>
                    <a:pt x="88599" y="39859"/>
                    <a:pt x="88892" y="39920"/>
                    <a:pt x="89124" y="39975"/>
                  </a:cubicBezTo>
                  <a:cubicBezTo>
                    <a:pt x="89588" y="40036"/>
                    <a:pt x="89992" y="40092"/>
                    <a:pt x="90400" y="40152"/>
                  </a:cubicBezTo>
                  <a:cubicBezTo>
                    <a:pt x="90688" y="40208"/>
                    <a:pt x="90920" y="40208"/>
                    <a:pt x="91152" y="40268"/>
                  </a:cubicBezTo>
                  <a:cubicBezTo>
                    <a:pt x="91677" y="40268"/>
                    <a:pt x="92141" y="40324"/>
                    <a:pt x="92661" y="40324"/>
                  </a:cubicBezTo>
                  <a:cubicBezTo>
                    <a:pt x="92661" y="40208"/>
                    <a:pt x="92721" y="40092"/>
                    <a:pt x="92777" y="39975"/>
                  </a:cubicBezTo>
                  <a:lnTo>
                    <a:pt x="91965" y="39975"/>
                  </a:lnTo>
                  <a:cubicBezTo>
                    <a:pt x="91732" y="39975"/>
                    <a:pt x="91445" y="39920"/>
                    <a:pt x="91152" y="39920"/>
                  </a:cubicBezTo>
                  <a:cubicBezTo>
                    <a:pt x="90748" y="39859"/>
                    <a:pt x="90400" y="39804"/>
                    <a:pt x="90052" y="39804"/>
                  </a:cubicBezTo>
                  <a:cubicBezTo>
                    <a:pt x="89760" y="39743"/>
                    <a:pt x="89412" y="39688"/>
                    <a:pt x="89124" y="39627"/>
                  </a:cubicBezTo>
                  <a:cubicBezTo>
                    <a:pt x="88892" y="39572"/>
                    <a:pt x="88660" y="39572"/>
                    <a:pt x="88367" y="39511"/>
                  </a:cubicBezTo>
                  <a:cubicBezTo>
                    <a:pt x="88019" y="39456"/>
                    <a:pt x="87671" y="39395"/>
                    <a:pt x="87267" y="39279"/>
                  </a:cubicBezTo>
                  <a:lnTo>
                    <a:pt x="87207" y="39279"/>
                  </a:lnTo>
                  <a:cubicBezTo>
                    <a:pt x="86687" y="39163"/>
                    <a:pt x="86162" y="39047"/>
                    <a:pt x="85698" y="38991"/>
                  </a:cubicBezTo>
                  <a:lnTo>
                    <a:pt x="83957" y="38643"/>
                  </a:lnTo>
                  <a:cubicBezTo>
                    <a:pt x="82973" y="38411"/>
                    <a:pt x="81985" y="38235"/>
                    <a:pt x="80940" y="38119"/>
                  </a:cubicBezTo>
                  <a:close/>
                  <a:moveTo>
                    <a:pt x="93417" y="39975"/>
                  </a:moveTo>
                  <a:cubicBezTo>
                    <a:pt x="93301" y="40036"/>
                    <a:pt x="93241" y="40036"/>
                    <a:pt x="93125" y="40036"/>
                  </a:cubicBezTo>
                  <a:cubicBezTo>
                    <a:pt x="93069" y="40092"/>
                    <a:pt x="93009" y="40208"/>
                    <a:pt x="93009" y="40324"/>
                  </a:cubicBezTo>
                  <a:lnTo>
                    <a:pt x="93417" y="40324"/>
                  </a:lnTo>
                  <a:lnTo>
                    <a:pt x="93589" y="39975"/>
                  </a:lnTo>
                  <a:close/>
                  <a:moveTo>
                    <a:pt x="93937" y="39975"/>
                  </a:moveTo>
                  <a:cubicBezTo>
                    <a:pt x="93882" y="40092"/>
                    <a:pt x="93821" y="40208"/>
                    <a:pt x="93821" y="40324"/>
                  </a:cubicBezTo>
                  <a:lnTo>
                    <a:pt x="94169" y="40324"/>
                  </a:lnTo>
                  <a:lnTo>
                    <a:pt x="94346" y="39975"/>
                  </a:lnTo>
                  <a:close/>
                  <a:moveTo>
                    <a:pt x="70844" y="39804"/>
                  </a:moveTo>
                  <a:cubicBezTo>
                    <a:pt x="70612" y="39920"/>
                    <a:pt x="70380" y="40092"/>
                    <a:pt x="70148" y="40208"/>
                  </a:cubicBezTo>
                  <a:cubicBezTo>
                    <a:pt x="70208" y="40324"/>
                    <a:pt x="70324" y="40384"/>
                    <a:pt x="70380" y="40440"/>
                  </a:cubicBezTo>
                  <a:cubicBezTo>
                    <a:pt x="70673" y="40268"/>
                    <a:pt x="70905" y="40152"/>
                    <a:pt x="71137" y="40036"/>
                  </a:cubicBezTo>
                  <a:cubicBezTo>
                    <a:pt x="71021" y="39920"/>
                    <a:pt x="70960" y="39859"/>
                    <a:pt x="70844" y="39804"/>
                  </a:cubicBezTo>
                  <a:close/>
                  <a:moveTo>
                    <a:pt x="69860" y="40440"/>
                  </a:moveTo>
                  <a:cubicBezTo>
                    <a:pt x="69800" y="40440"/>
                    <a:pt x="69744" y="40500"/>
                    <a:pt x="69684" y="40556"/>
                  </a:cubicBezTo>
                  <a:cubicBezTo>
                    <a:pt x="69512" y="40672"/>
                    <a:pt x="69336" y="40788"/>
                    <a:pt x="69164" y="40964"/>
                  </a:cubicBezTo>
                  <a:cubicBezTo>
                    <a:pt x="69220" y="41020"/>
                    <a:pt x="69336" y="41080"/>
                    <a:pt x="69396" y="41196"/>
                  </a:cubicBezTo>
                  <a:cubicBezTo>
                    <a:pt x="69568" y="41080"/>
                    <a:pt x="69744" y="40964"/>
                    <a:pt x="69860" y="40788"/>
                  </a:cubicBezTo>
                  <a:cubicBezTo>
                    <a:pt x="69976" y="40732"/>
                    <a:pt x="70032" y="40732"/>
                    <a:pt x="70092" y="40672"/>
                  </a:cubicBezTo>
                  <a:cubicBezTo>
                    <a:pt x="70032" y="40556"/>
                    <a:pt x="69976" y="40500"/>
                    <a:pt x="69860" y="40440"/>
                  </a:cubicBezTo>
                  <a:close/>
                  <a:moveTo>
                    <a:pt x="68872" y="41136"/>
                  </a:moveTo>
                  <a:cubicBezTo>
                    <a:pt x="68639" y="41368"/>
                    <a:pt x="68407" y="41544"/>
                    <a:pt x="68175" y="41776"/>
                  </a:cubicBezTo>
                  <a:cubicBezTo>
                    <a:pt x="68291" y="41832"/>
                    <a:pt x="68352" y="41893"/>
                    <a:pt x="68468" y="42009"/>
                  </a:cubicBezTo>
                  <a:cubicBezTo>
                    <a:pt x="68639" y="41776"/>
                    <a:pt x="68872" y="41600"/>
                    <a:pt x="69164" y="41368"/>
                  </a:cubicBezTo>
                  <a:cubicBezTo>
                    <a:pt x="69048" y="41312"/>
                    <a:pt x="68988" y="41252"/>
                    <a:pt x="68872" y="41136"/>
                  </a:cubicBezTo>
                  <a:close/>
                  <a:moveTo>
                    <a:pt x="67943" y="41948"/>
                  </a:moveTo>
                  <a:cubicBezTo>
                    <a:pt x="67887" y="42009"/>
                    <a:pt x="67887" y="42064"/>
                    <a:pt x="67827" y="42125"/>
                  </a:cubicBezTo>
                  <a:cubicBezTo>
                    <a:pt x="67711" y="42180"/>
                    <a:pt x="67595" y="42296"/>
                    <a:pt x="67539" y="42412"/>
                  </a:cubicBezTo>
                  <a:cubicBezTo>
                    <a:pt x="67423" y="42528"/>
                    <a:pt x="67307" y="42589"/>
                    <a:pt x="67247" y="42705"/>
                  </a:cubicBezTo>
                  <a:cubicBezTo>
                    <a:pt x="67307" y="42821"/>
                    <a:pt x="67363" y="42877"/>
                    <a:pt x="67479" y="42937"/>
                  </a:cubicBezTo>
                  <a:cubicBezTo>
                    <a:pt x="67479" y="42937"/>
                    <a:pt x="67479" y="42877"/>
                    <a:pt x="67539" y="42877"/>
                  </a:cubicBezTo>
                  <a:cubicBezTo>
                    <a:pt x="67655" y="42761"/>
                    <a:pt x="67711" y="42645"/>
                    <a:pt x="67827" y="42528"/>
                  </a:cubicBezTo>
                  <a:lnTo>
                    <a:pt x="68175" y="42180"/>
                  </a:lnTo>
                  <a:lnTo>
                    <a:pt x="67943" y="41948"/>
                  </a:lnTo>
                  <a:close/>
                  <a:moveTo>
                    <a:pt x="156910" y="51942"/>
                  </a:moveTo>
                  <a:lnTo>
                    <a:pt x="156778" y="52337"/>
                  </a:lnTo>
                  <a:cubicBezTo>
                    <a:pt x="156831" y="52204"/>
                    <a:pt x="156871" y="52073"/>
                    <a:pt x="156910" y="51942"/>
                  </a:cubicBezTo>
                  <a:close/>
                  <a:moveTo>
                    <a:pt x="34638" y="33769"/>
                  </a:moveTo>
                  <a:cubicBezTo>
                    <a:pt x="34582" y="34234"/>
                    <a:pt x="34582" y="34698"/>
                    <a:pt x="34582" y="35162"/>
                  </a:cubicBezTo>
                  <a:lnTo>
                    <a:pt x="34582" y="35566"/>
                  </a:lnTo>
                  <a:cubicBezTo>
                    <a:pt x="34931" y="37831"/>
                    <a:pt x="35218" y="40092"/>
                    <a:pt x="35511" y="42357"/>
                  </a:cubicBezTo>
                  <a:cubicBezTo>
                    <a:pt x="36031" y="46766"/>
                    <a:pt x="36555" y="51116"/>
                    <a:pt x="37135" y="55122"/>
                  </a:cubicBezTo>
                  <a:cubicBezTo>
                    <a:pt x="37191" y="54829"/>
                    <a:pt x="37251" y="54481"/>
                    <a:pt x="37307" y="54133"/>
                  </a:cubicBezTo>
                  <a:cubicBezTo>
                    <a:pt x="37251" y="53613"/>
                    <a:pt x="37191" y="53089"/>
                    <a:pt x="37075" y="52508"/>
                  </a:cubicBezTo>
                  <a:cubicBezTo>
                    <a:pt x="36263" y="46590"/>
                    <a:pt x="35683" y="40036"/>
                    <a:pt x="34638" y="33769"/>
                  </a:cubicBezTo>
                  <a:close/>
                  <a:moveTo>
                    <a:pt x="37484" y="55177"/>
                  </a:moveTo>
                  <a:cubicBezTo>
                    <a:pt x="37423" y="55409"/>
                    <a:pt x="37368" y="55702"/>
                    <a:pt x="37251" y="55934"/>
                  </a:cubicBezTo>
                  <a:cubicBezTo>
                    <a:pt x="37423" y="57034"/>
                    <a:pt x="37600" y="58139"/>
                    <a:pt x="37832" y="59123"/>
                  </a:cubicBezTo>
                  <a:cubicBezTo>
                    <a:pt x="37887" y="59007"/>
                    <a:pt x="38003" y="58891"/>
                    <a:pt x="38064" y="58719"/>
                  </a:cubicBezTo>
                  <a:cubicBezTo>
                    <a:pt x="37832" y="57559"/>
                    <a:pt x="37655" y="56398"/>
                    <a:pt x="37484" y="55177"/>
                  </a:cubicBezTo>
                  <a:close/>
                  <a:moveTo>
                    <a:pt x="38180" y="59239"/>
                  </a:moveTo>
                  <a:cubicBezTo>
                    <a:pt x="38064" y="59355"/>
                    <a:pt x="38003" y="59471"/>
                    <a:pt x="37887" y="59587"/>
                  </a:cubicBezTo>
                  <a:cubicBezTo>
                    <a:pt x="38064" y="60344"/>
                    <a:pt x="38236" y="61096"/>
                    <a:pt x="38412" y="61792"/>
                  </a:cubicBezTo>
                  <a:cubicBezTo>
                    <a:pt x="38468" y="61676"/>
                    <a:pt x="38584" y="61620"/>
                    <a:pt x="38644" y="61504"/>
                  </a:cubicBezTo>
                  <a:cubicBezTo>
                    <a:pt x="38468" y="60808"/>
                    <a:pt x="38352" y="59996"/>
                    <a:pt x="38180" y="59239"/>
                  </a:cubicBezTo>
                  <a:close/>
                  <a:moveTo>
                    <a:pt x="123241" y="0"/>
                  </a:moveTo>
                  <a:cubicBezTo>
                    <a:pt x="123125" y="0"/>
                    <a:pt x="122949" y="56"/>
                    <a:pt x="122833" y="56"/>
                  </a:cubicBezTo>
                  <a:lnTo>
                    <a:pt x="122717" y="56"/>
                  </a:lnTo>
                  <a:cubicBezTo>
                    <a:pt x="122545" y="116"/>
                    <a:pt x="122368" y="172"/>
                    <a:pt x="122252" y="172"/>
                  </a:cubicBezTo>
                  <a:lnTo>
                    <a:pt x="122197" y="172"/>
                  </a:lnTo>
                  <a:cubicBezTo>
                    <a:pt x="122081" y="232"/>
                    <a:pt x="121965" y="288"/>
                    <a:pt x="121788" y="348"/>
                  </a:cubicBezTo>
                  <a:cubicBezTo>
                    <a:pt x="121324" y="520"/>
                    <a:pt x="120860" y="752"/>
                    <a:pt x="120396" y="1045"/>
                  </a:cubicBezTo>
                  <a:cubicBezTo>
                    <a:pt x="119992" y="1333"/>
                    <a:pt x="119583" y="1681"/>
                    <a:pt x="119235" y="2089"/>
                  </a:cubicBezTo>
                  <a:cubicBezTo>
                    <a:pt x="119644" y="1741"/>
                    <a:pt x="120108" y="1509"/>
                    <a:pt x="120572" y="1333"/>
                  </a:cubicBezTo>
                  <a:lnTo>
                    <a:pt x="120628" y="1333"/>
                  </a:lnTo>
                  <a:cubicBezTo>
                    <a:pt x="120804" y="1161"/>
                    <a:pt x="121036" y="1045"/>
                    <a:pt x="121208" y="929"/>
                  </a:cubicBezTo>
                  <a:cubicBezTo>
                    <a:pt x="121440" y="813"/>
                    <a:pt x="121616" y="752"/>
                    <a:pt x="121849" y="697"/>
                  </a:cubicBezTo>
                  <a:cubicBezTo>
                    <a:pt x="121849" y="636"/>
                    <a:pt x="121904" y="636"/>
                    <a:pt x="121904" y="636"/>
                  </a:cubicBezTo>
                  <a:cubicBezTo>
                    <a:pt x="122020" y="581"/>
                    <a:pt x="122197" y="520"/>
                    <a:pt x="122313" y="520"/>
                  </a:cubicBezTo>
                  <a:cubicBezTo>
                    <a:pt x="122368" y="520"/>
                    <a:pt x="122368" y="465"/>
                    <a:pt x="122429" y="465"/>
                  </a:cubicBezTo>
                  <a:lnTo>
                    <a:pt x="122600" y="465"/>
                  </a:lnTo>
                  <a:cubicBezTo>
                    <a:pt x="122717" y="404"/>
                    <a:pt x="122893" y="404"/>
                    <a:pt x="123009" y="348"/>
                  </a:cubicBezTo>
                  <a:lnTo>
                    <a:pt x="123241" y="348"/>
                  </a:lnTo>
                  <a:cubicBezTo>
                    <a:pt x="123357" y="348"/>
                    <a:pt x="123473" y="288"/>
                    <a:pt x="123589" y="288"/>
                  </a:cubicBezTo>
                  <a:lnTo>
                    <a:pt x="123645" y="288"/>
                  </a:lnTo>
                  <a:cubicBezTo>
                    <a:pt x="123705" y="288"/>
                    <a:pt x="123761" y="288"/>
                    <a:pt x="123821" y="348"/>
                  </a:cubicBezTo>
                  <a:lnTo>
                    <a:pt x="124169" y="348"/>
                  </a:lnTo>
                  <a:cubicBezTo>
                    <a:pt x="124225" y="348"/>
                    <a:pt x="124341" y="348"/>
                    <a:pt x="124402" y="404"/>
                  </a:cubicBezTo>
                  <a:cubicBezTo>
                    <a:pt x="124518" y="404"/>
                    <a:pt x="124634" y="404"/>
                    <a:pt x="124750" y="465"/>
                  </a:cubicBezTo>
                  <a:cubicBezTo>
                    <a:pt x="124805" y="465"/>
                    <a:pt x="124866" y="520"/>
                    <a:pt x="124921" y="520"/>
                  </a:cubicBezTo>
                  <a:cubicBezTo>
                    <a:pt x="125037" y="581"/>
                    <a:pt x="125153" y="581"/>
                    <a:pt x="125214" y="636"/>
                  </a:cubicBezTo>
                  <a:cubicBezTo>
                    <a:pt x="125270" y="697"/>
                    <a:pt x="125386" y="697"/>
                    <a:pt x="125446" y="752"/>
                  </a:cubicBezTo>
                  <a:cubicBezTo>
                    <a:pt x="125502" y="752"/>
                    <a:pt x="125562" y="813"/>
                    <a:pt x="125618" y="868"/>
                  </a:cubicBezTo>
                  <a:cubicBezTo>
                    <a:pt x="125618" y="868"/>
                    <a:pt x="125678" y="868"/>
                    <a:pt x="125734" y="929"/>
                  </a:cubicBezTo>
                  <a:cubicBezTo>
                    <a:pt x="125794" y="984"/>
                    <a:pt x="125850" y="984"/>
                    <a:pt x="125850" y="1045"/>
                  </a:cubicBezTo>
                  <a:cubicBezTo>
                    <a:pt x="125966" y="1100"/>
                    <a:pt x="126082" y="1161"/>
                    <a:pt x="126142" y="1277"/>
                  </a:cubicBezTo>
                  <a:cubicBezTo>
                    <a:pt x="126198" y="1277"/>
                    <a:pt x="126258" y="1333"/>
                    <a:pt x="126314" y="1393"/>
                  </a:cubicBezTo>
                  <a:cubicBezTo>
                    <a:pt x="126374" y="1449"/>
                    <a:pt x="126430" y="1565"/>
                    <a:pt x="126546" y="1625"/>
                  </a:cubicBezTo>
                  <a:cubicBezTo>
                    <a:pt x="126606" y="1681"/>
                    <a:pt x="126606" y="1741"/>
                    <a:pt x="126662" y="1797"/>
                  </a:cubicBezTo>
                  <a:cubicBezTo>
                    <a:pt x="126722" y="1913"/>
                    <a:pt x="126838" y="1973"/>
                    <a:pt x="126894" y="2089"/>
                  </a:cubicBezTo>
                  <a:cubicBezTo>
                    <a:pt x="126955" y="2145"/>
                    <a:pt x="126955" y="2205"/>
                    <a:pt x="127010" y="2261"/>
                  </a:cubicBezTo>
                  <a:cubicBezTo>
                    <a:pt x="127126" y="2377"/>
                    <a:pt x="127187" y="2493"/>
                    <a:pt x="127242" y="2553"/>
                  </a:cubicBezTo>
                  <a:cubicBezTo>
                    <a:pt x="127242" y="2609"/>
                    <a:pt x="127303" y="2669"/>
                    <a:pt x="127358" y="2725"/>
                  </a:cubicBezTo>
                  <a:lnTo>
                    <a:pt x="127535" y="3073"/>
                  </a:lnTo>
                  <a:cubicBezTo>
                    <a:pt x="127590" y="3189"/>
                    <a:pt x="127590" y="3250"/>
                    <a:pt x="127651" y="3305"/>
                  </a:cubicBezTo>
                  <a:cubicBezTo>
                    <a:pt x="127706" y="3421"/>
                    <a:pt x="127767" y="3537"/>
                    <a:pt x="127823" y="3714"/>
                  </a:cubicBezTo>
                  <a:cubicBezTo>
                    <a:pt x="127883" y="3769"/>
                    <a:pt x="127883" y="3830"/>
                    <a:pt x="127939" y="3946"/>
                  </a:cubicBezTo>
                  <a:cubicBezTo>
                    <a:pt x="127999" y="4062"/>
                    <a:pt x="128055" y="4178"/>
                    <a:pt x="128115" y="4350"/>
                  </a:cubicBezTo>
                  <a:cubicBezTo>
                    <a:pt x="128403" y="5162"/>
                    <a:pt x="128695" y="6035"/>
                    <a:pt x="128927" y="7019"/>
                  </a:cubicBezTo>
                  <a:cubicBezTo>
                    <a:pt x="129795" y="10500"/>
                    <a:pt x="130259" y="15086"/>
                    <a:pt x="130668" y="20132"/>
                  </a:cubicBezTo>
                  <a:cubicBezTo>
                    <a:pt x="131248" y="27675"/>
                    <a:pt x="131768" y="36322"/>
                    <a:pt x="133277" y="43865"/>
                  </a:cubicBezTo>
                  <a:cubicBezTo>
                    <a:pt x="134033" y="47695"/>
                    <a:pt x="135017" y="51232"/>
                    <a:pt x="136410" y="54249"/>
                  </a:cubicBezTo>
                  <a:cubicBezTo>
                    <a:pt x="137863" y="57210"/>
                    <a:pt x="139659" y="59703"/>
                    <a:pt x="142040" y="61444"/>
                  </a:cubicBezTo>
                  <a:cubicBezTo>
                    <a:pt x="143085" y="62200"/>
                    <a:pt x="144069" y="62720"/>
                    <a:pt x="144997" y="63068"/>
                  </a:cubicBezTo>
                  <a:cubicBezTo>
                    <a:pt x="145926" y="63477"/>
                    <a:pt x="146798" y="63649"/>
                    <a:pt x="147611" y="63649"/>
                  </a:cubicBezTo>
                  <a:cubicBezTo>
                    <a:pt x="148423" y="63649"/>
                    <a:pt x="149119" y="63477"/>
                    <a:pt x="149815" y="63184"/>
                  </a:cubicBezTo>
                  <a:cubicBezTo>
                    <a:pt x="151092" y="62604"/>
                    <a:pt x="152192" y="61620"/>
                    <a:pt x="153181" y="60283"/>
                  </a:cubicBezTo>
                  <a:cubicBezTo>
                    <a:pt x="153529" y="59763"/>
                    <a:pt x="153877" y="59183"/>
                    <a:pt x="154225" y="58603"/>
                  </a:cubicBezTo>
                  <a:cubicBezTo>
                    <a:pt x="154281" y="58427"/>
                    <a:pt x="154397" y="58311"/>
                    <a:pt x="154457" y="58139"/>
                  </a:cubicBezTo>
                  <a:lnTo>
                    <a:pt x="154629" y="57094"/>
                  </a:lnTo>
                  <a:lnTo>
                    <a:pt x="154629" y="57094"/>
                  </a:lnTo>
                  <a:cubicBezTo>
                    <a:pt x="153933" y="58603"/>
                    <a:pt x="153120" y="59879"/>
                    <a:pt x="152252" y="60924"/>
                  </a:cubicBezTo>
                  <a:cubicBezTo>
                    <a:pt x="151612" y="61676"/>
                    <a:pt x="150916" y="62256"/>
                    <a:pt x="150103" y="62665"/>
                  </a:cubicBezTo>
                  <a:cubicBezTo>
                    <a:pt x="149351" y="63068"/>
                    <a:pt x="148539" y="63300"/>
                    <a:pt x="147611" y="63300"/>
                  </a:cubicBezTo>
                  <a:cubicBezTo>
                    <a:pt x="146854" y="63300"/>
                    <a:pt x="146042" y="63129"/>
                    <a:pt x="145174" y="62781"/>
                  </a:cubicBezTo>
                  <a:cubicBezTo>
                    <a:pt x="144245" y="62432"/>
                    <a:pt x="143317" y="61908"/>
                    <a:pt x="142272" y="61156"/>
                  </a:cubicBezTo>
                  <a:cubicBezTo>
                    <a:pt x="140239" y="59703"/>
                    <a:pt x="138615" y="57675"/>
                    <a:pt x="137338" y="55238"/>
                  </a:cubicBezTo>
                  <a:cubicBezTo>
                    <a:pt x="135017" y="50944"/>
                    <a:pt x="133685" y="45374"/>
                    <a:pt x="132812" y="39395"/>
                  </a:cubicBezTo>
                  <a:cubicBezTo>
                    <a:pt x="131536" y="30404"/>
                    <a:pt x="131248" y="20596"/>
                    <a:pt x="130320" y="12997"/>
                  </a:cubicBezTo>
                  <a:cubicBezTo>
                    <a:pt x="129856" y="9340"/>
                    <a:pt x="129275" y="6206"/>
                    <a:pt x="128287" y="3946"/>
                  </a:cubicBezTo>
                  <a:cubicBezTo>
                    <a:pt x="128287" y="3830"/>
                    <a:pt x="128231" y="3769"/>
                    <a:pt x="128171" y="3714"/>
                  </a:cubicBezTo>
                  <a:cubicBezTo>
                    <a:pt x="128171" y="3653"/>
                    <a:pt x="128115" y="3598"/>
                    <a:pt x="128115" y="3537"/>
                  </a:cubicBezTo>
                  <a:cubicBezTo>
                    <a:pt x="128055" y="3421"/>
                    <a:pt x="128055" y="3366"/>
                    <a:pt x="127999" y="3305"/>
                  </a:cubicBezTo>
                  <a:cubicBezTo>
                    <a:pt x="127939" y="3189"/>
                    <a:pt x="127883" y="3017"/>
                    <a:pt x="127823" y="2901"/>
                  </a:cubicBezTo>
                  <a:cubicBezTo>
                    <a:pt x="127767" y="2841"/>
                    <a:pt x="127767" y="2785"/>
                    <a:pt x="127706" y="2725"/>
                  </a:cubicBezTo>
                  <a:lnTo>
                    <a:pt x="127535" y="2377"/>
                  </a:lnTo>
                  <a:cubicBezTo>
                    <a:pt x="127474" y="2321"/>
                    <a:pt x="127419" y="2261"/>
                    <a:pt x="127419" y="2205"/>
                  </a:cubicBezTo>
                  <a:cubicBezTo>
                    <a:pt x="127303" y="2089"/>
                    <a:pt x="127242" y="2029"/>
                    <a:pt x="127187" y="1913"/>
                  </a:cubicBezTo>
                  <a:cubicBezTo>
                    <a:pt x="127126" y="1857"/>
                    <a:pt x="127126" y="1797"/>
                    <a:pt x="127071" y="1741"/>
                  </a:cubicBezTo>
                  <a:cubicBezTo>
                    <a:pt x="127010" y="1625"/>
                    <a:pt x="126894" y="1565"/>
                    <a:pt x="126838" y="1449"/>
                  </a:cubicBezTo>
                  <a:cubicBezTo>
                    <a:pt x="126778" y="1393"/>
                    <a:pt x="126722" y="1393"/>
                    <a:pt x="126722" y="1333"/>
                  </a:cubicBezTo>
                  <a:cubicBezTo>
                    <a:pt x="126606" y="1216"/>
                    <a:pt x="126546" y="1161"/>
                    <a:pt x="126430" y="1100"/>
                  </a:cubicBezTo>
                  <a:cubicBezTo>
                    <a:pt x="126430" y="1045"/>
                    <a:pt x="126374" y="984"/>
                    <a:pt x="126314" y="984"/>
                  </a:cubicBezTo>
                  <a:lnTo>
                    <a:pt x="126314" y="929"/>
                  </a:lnTo>
                  <a:cubicBezTo>
                    <a:pt x="126198" y="868"/>
                    <a:pt x="126142" y="813"/>
                    <a:pt x="126026" y="752"/>
                  </a:cubicBezTo>
                  <a:cubicBezTo>
                    <a:pt x="125966" y="697"/>
                    <a:pt x="125910" y="636"/>
                    <a:pt x="125850" y="636"/>
                  </a:cubicBezTo>
                  <a:cubicBezTo>
                    <a:pt x="125794" y="581"/>
                    <a:pt x="125678" y="520"/>
                    <a:pt x="125562" y="465"/>
                  </a:cubicBezTo>
                  <a:cubicBezTo>
                    <a:pt x="125502" y="404"/>
                    <a:pt x="125446" y="404"/>
                    <a:pt x="125386" y="348"/>
                  </a:cubicBezTo>
                  <a:cubicBezTo>
                    <a:pt x="125270" y="288"/>
                    <a:pt x="125153" y="288"/>
                    <a:pt x="125098" y="232"/>
                  </a:cubicBezTo>
                  <a:cubicBezTo>
                    <a:pt x="125037" y="232"/>
                    <a:pt x="124921" y="172"/>
                    <a:pt x="124866" y="172"/>
                  </a:cubicBezTo>
                  <a:cubicBezTo>
                    <a:pt x="124750" y="116"/>
                    <a:pt x="124689" y="116"/>
                    <a:pt x="124573" y="56"/>
                  </a:cubicBezTo>
                  <a:lnTo>
                    <a:pt x="124341" y="56"/>
                  </a:lnTo>
                  <a:cubicBezTo>
                    <a:pt x="124225" y="0"/>
                    <a:pt x="124109" y="0"/>
                    <a:pt x="123993" y="0"/>
                  </a:cubicBezTo>
                  <a:close/>
                  <a:moveTo>
                    <a:pt x="38760" y="61908"/>
                  </a:moveTo>
                  <a:cubicBezTo>
                    <a:pt x="38644" y="61968"/>
                    <a:pt x="38584" y="62084"/>
                    <a:pt x="38468" y="62140"/>
                  </a:cubicBezTo>
                  <a:cubicBezTo>
                    <a:pt x="38584" y="62720"/>
                    <a:pt x="38760" y="63300"/>
                    <a:pt x="38932" y="63825"/>
                  </a:cubicBezTo>
                  <a:cubicBezTo>
                    <a:pt x="38992" y="63765"/>
                    <a:pt x="39108" y="63709"/>
                    <a:pt x="39224" y="63649"/>
                  </a:cubicBezTo>
                  <a:cubicBezTo>
                    <a:pt x="39048" y="63068"/>
                    <a:pt x="38876" y="62488"/>
                    <a:pt x="38760" y="61908"/>
                  </a:cubicBezTo>
                  <a:close/>
                  <a:moveTo>
                    <a:pt x="39280" y="63997"/>
                  </a:moveTo>
                  <a:cubicBezTo>
                    <a:pt x="39224" y="64057"/>
                    <a:pt x="39108" y="64113"/>
                    <a:pt x="38992" y="64173"/>
                  </a:cubicBezTo>
                  <a:cubicBezTo>
                    <a:pt x="39164" y="64637"/>
                    <a:pt x="39280" y="65102"/>
                    <a:pt x="39456" y="65566"/>
                  </a:cubicBezTo>
                  <a:cubicBezTo>
                    <a:pt x="39572" y="65505"/>
                    <a:pt x="39628" y="65450"/>
                    <a:pt x="39744" y="65450"/>
                  </a:cubicBezTo>
                  <a:cubicBezTo>
                    <a:pt x="39572" y="64985"/>
                    <a:pt x="39456" y="64521"/>
                    <a:pt x="39280" y="63997"/>
                  </a:cubicBezTo>
                  <a:close/>
                  <a:moveTo>
                    <a:pt x="39860" y="65737"/>
                  </a:moveTo>
                  <a:cubicBezTo>
                    <a:pt x="39744" y="65798"/>
                    <a:pt x="39628" y="65853"/>
                    <a:pt x="39572" y="65853"/>
                  </a:cubicBezTo>
                  <a:cubicBezTo>
                    <a:pt x="39688" y="66262"/>
                    <a:pt x="39804" y="66666"/>
                    <a:pt x="39976" y="67014"/>
                  </a:cubicBezTo>
                  <a:cubicBezTo>
                    <a:pt x="40092" y="67014"/>
                    <a:pt x="40208" y="66958"/>
                    <a:pt x="40324" y="66958"/>
                  </a:cubicBezTo>
                  <a:cubicBezTo>
                    <a:pt x="40153" y="66550"/>
                    <a:pt x="39976" y="66146"/>
                    <a:pt x="39860" y="65737"/>
                  </a:cubicBezTo>
                  <a:close/>
                  <a:moveTo>
                    <a:pt x="40440" y="67246"/>
                  </a:moveTo>
                  <a:cubicBezTo>
                    <a:pt x="40324" y="67246"/>
                    <a:pt x="40208" y="67306"/>
                    <a:pt x="40092" y="67306"/>
                  </a:cubicBezTo>
                  <a:cubicBezTo>
                    <a:pt x="40269" y="67655"/>
                    <a:pt x="40385" y="68003"/>
                    <a:pt x="40556" y="68290"/>
                  </a:cubicBezTo>
                  <a:cubicBezTo>
                    <a:pt x="40672" y="68290"/>
                    <a:pt x="40789" y="68290"/>
                    <a:pt x="40905" y="68235"/>
                  </a:cubicBezTo>
                  <a:cubicBezTo>
                    <a:pt x="40733" y="67942"/>
                    <a:pt x="40556" y="67594"/>
                    <a:pt x="40440" y="67246"/>
                  </a:cubicBezTo>
                  <a:close/>
                  <a:moveTo>
                    <a:pt x="41021" y="68583"/>
                  </a:moveTo>
                  <a:cubicBezTo>
                    <a:pt x="40905" y="68583"/>
                    <a:pt x="40789" y="68583"/>
                    <a:pt x="40672" y="68639"/>
                  </a:cubicBezTo>
                  <a:cubicBezTo>
                    <a:pt x="40849" y="68871"/>
                    <a:pt x="40965" y="69163"/>
                    <a:pt x="41137" y="69451"/>
                  </a:cubicBezTo>
                  <a:lnTo>
                    <a:pt x="41485" y="69451"/>
                  </a:lnTo>
                  <a:cubicBezTo>
                    <a:pt x="41313" y="69163"/>
                    <a:pt x="41197" y="68871"/>
                    <a:pt x="41021" y="68583"/>
                  </a:cubicBezTo>
                  <a:close/>
                  <a:moveTo>
                    <a:pt x="41313" y="69743"/>
                  </a:moveTo>
                  <a:cubicBezTo>
                    <a:pt x="41429" y="70031"/>
                    <a:pt x="41601" y="70263"/>
                    <a:pt x="41777" y="70440"/>
                  </a:cubicBezTo>
                  <a:cubicBezTo>
                    <a:pt x="41893" y="70495"/>
                    <a:pt x="42009" y="70495"/>
                    <a:pt x="42181" y="70495"/>
                  </a:cubicBezTo>
                  <a:cubicBezTo>
                    <a:pt x="42009" y="70263"/>
                    <a:pt x="41833" y="69975"/>
                    <a:pt x="41661" y="69743"/>
                  </a:cubicBezTo>
                  <a:close/>
                  <a:moveTo>
                    <a:pt x="42009" y="70788"/>
                  </a:moveTo>
                  <a:cubicBezTo>
                    <a:pt x="42125" y="71020"/>
                    <a:pt x="42297" y="71192"/>
                    <a:pt x="42413" y="71424"/>
                  </a:cubicBezTo>
                  <a:lnTo>
                    <a:pt x="42877" y="71424"/>
                  </a:lnTo>
                  <a:cubicBezTo>
                    <a:pt x="42706" y="71252"/>
                    <a:pt x="42590" y="71020"/>
                    <a:pt x="42413" y="70843"/>
                  </a:cubicBezTo>
                  <a:cubicBezTo>
                    <a:pt x="42241" y="70788"/>
                    <a:pt x="42125" y="70788"/>
                    <a:pt x="42009" y="70788"/>
                  </a:cubicBezTo>
                  <a:close/>
                  <a:moveTo>
                    <a:pt x="42761" y="71772"/>
                  </a:moveTo>
                  <a:cubicBezTo>
                    <a:pt x="42877" y="71888"/>
                    <a:pt x="42993" y="72064"/>
                    <a:pt x="43109" y="72180"/>
                  </a:cubicBezTo>
                  <a:cubicBezTo>
                    <a:pt x="43342" y="72236"/>
                    <a:pt x="43518" y="72296"/>
                    <a:pt x="43750" y="72352"/>
                  </a:cubicBezTo>
                  <a:lnTo>
                    <a:pt x="43225" y="71832"/>
                  </a:lnTo>
                  <a:cubicBezTo>
                    <a:pt x="43054" y="71772"/>
                    <a:pt x="42877" y="71772"/>
                    <a:pt x="42761" y="71772"/>
                  </a:cubicBezTo>
                  <a:close/>
                  <a:moveTo>
                    <a:pt x="43690" y="72644"/>
                  </a:moveTo>
                  <a:cubicBezTo>
                    <a:pt x="43982" y="72816"/>
                    <a:pt x="44330" y="72932"/>
                    <a:pt x="44678" y="73048"/>
                  </a:cubicBezTo>
                  <a:cubicBezTo>
                    <a:pt x="44502" y="72932"/>
                    <a:pt x="44386" y="72877"/>
                    <a:pt x="44214" y="72760"/>
                  </a:cubicBezTo>
                  <a:cubicBezTo>
                    <a:pt x="44038" y="72700"/>
                    <a:pt x="43866" y="72700"/>
                    <a:pt x="43690" y="72644"/>
                  </a:cubicBezTo>
                  <a:close/>
                  <a:moveTo>
                    <a:pt x="67015" y="42937"/>
                  </a:moveTo>
                  <a:cubicBezTo>
                    <a:pt x="66667" y="43341"/>
                    <a:pt x="66319" y="43749"/>
                    <a:pt x="66031" y="44153"/>
                  </a:cubicBezTo>
                  <a:cubicBezTo>
                    <a:pt x="65915" y="44329"/>
                    <a:pt x="65854" y="44446"/>
                    <a:pt x="65738" y="44617"/>
                  </a:cubicBezTo>
                  <a:cubicBezTo>
                    <a:pt x="65683" y="44678"/>
                    <a:pt x="65567" y="44794"/>
                    <a:pt x="65506" y="44910"/>
                  </a:cubicBezTo>
                  <a:cubicBezTo>
                    <a:pt x="65042" y="45606"/>
                    <a:pt x="64638" y="46302"/>
                    <a:pt x="64290" y="47054"/>
                  </a:cubicBezTo>
                  <a:cubicBezTo>
                    <a:pt x="64230" y="47231"/>
                    <a:pt x="64114" y="47463"/>
                    <a:pt x="63998" y="47695"/>
                  </a:cubicBezTo>
                  <a:cubicBezTo>
                    <a:pt x="63478" y="48855"/>
                    <a:pt x="63069" y="50132"/>
                    <a:pt x="62721" y="51348"/>
                  </a:cubicBezTo>
                  <a:cubicBezTo>
                    <a:pt x="62605" y="51696"/>
                    <a:pt x="62489" y="52044"/>
                    <a:pt x="62433" y="52392"/>
                  </a:cubicBezTo>
                  <a:cubicBezTo>
                    <a:pt x="62257" y="53089"/>
                    <a:pt x="62085" y="53729"/>
                    <a:pt x="61969" y="54425"/>
                  </a:cubicBezTo>
                  <a:cubicBezTo>
                    <a:pt x="61737" y="55642"/>
                    <a:pt x="61505" y="56918"/>
                    <a:pt x="61329" y="58139"/>
                  </a:cubicBezTo>
                  <a:cubicBezTo>
                    <a:pt x="61273" y="58603"/>
                    <a:pt x="61213" y="59123"/>
                    <a:pt x="61157" y="59587"/>
                  </a:cubicBezTo>
                  <a:cubicBezTo>
                    <a:pt x="61041" y="60344"/>
                    <a:pt x="60925" y="61096"/>
                    <a:pt x="60809" y="61792"/>
                  </a:cubicBezTo>
                  <a:cubicBezTo>
                    <a:pt x="60693" y="62897"/>
                    <a:pt x="60516" y="63997"/>
                    <a:pt x="60284" y="65041"/>
                  </a:cubicBezTo>
                  <a:cubicBezTo>
                    <a:pt x="60228" y="65334"/>
                    <a:pt x="60168" y="65682"/>
                    <a:pt x="60112" y="65970"/>
                  </a:cubicBezTo>
                  <a:cubicBezTo>
                    <a:pt x="60052" y="66262"/>
                    <a:pt x="59996" y="66550"/>
                    <a:pt x="59880" y="66842"/>
                  </a:cubicBezTo>
                  <a:cubicBezTo>
                    <a:pt x="59704" y="67594"/>
                    <a:pt x="59472" y="68290"/>
                    <a:pt x="59184" y="68987"/>
                  </a:cubicBezTo>
                  <a:cubicBezTo>
                    <a:pt x="59124" y="69163"/>
                    <a:pt x="59068" y="69395"/>
                    <a:pt x="58952" y="69567"/>
                  </a:cubicBezTo>
                  <a:cubicBezTo>
                    <a:pt x="58892" y="69683"/>
                    <a:pt x="58836" y="69859"/>
                    <a:pt x="58776" y="69975"/>
                  </a:cubicBezTo>
                  <a:cubicBezTo>
                    <a:pt x="58543" y="70495"/>
                    <a:pt x="58256" y="70904"/>
                    <a:pt x="57963" y="71368"/>
                  </a:cubicBezTo>
                  <a:cubicBezTo>
                    <a:pt x="57908" y="71484"/>
                    <a:pt x="57791" y="71600"/>
                    <a:pt x="57731" y="71656"/>
                  </a:cubicBezTo>
                  <a:cubicBezTo>
                    <a:pt x="57443" y="72064"/>
                    <a:pt x="57095" y="72412"/>
                    <a:pt x="56687" y="72760"/>
                  </a:cubicBezTo>
                  <a:cubicBezTo>
                    <a:pt x="56631" y="72816"/>
                    <a:pt x="56515" y="72877"/>
                    <a:pt x="56455" y="72993"/>
                  </a:cubicBezTo>
                  <a:cubicBezTo>
                    <a:pt x="56223" y="73109"/>
                    <a:pt x="56051" y="73225"/>
                    <a:pt x="55874" y="73396"/>
                  </a:cubicBezTo>
                  <a:cubicBezTo>
                    <a:pt x="55703" y="73457"/>
                    <a:pt x="55587" y="73573"/>
                    <a:pt x="55410" y="73628"/>
                  </a:cubicBezTo>
                  <a:cubicBezTo>
                    <a:pt x="55294" y="73689"/>
                    <a:pt x="55239" y="73745"/>
                    <a:pt x="55122" y="73805"/>
                  </a:cubicBezTo>
                  <a:lnTo>
                    <a:pt x="54078" y="74153"/>
                  </a:lnTo>
                  <a:cubicBezTo>
                    <a:pt x="53962" y="74209"/>
                    <a:pt x="53902" y="74209"/>
                    <a:pt x="53786" y="74269"/>
                  </a:cubicBezTo>
                  <a:cubicBezTo>
                    <a:pt x="53437" y="74325"/>
                    <a:pt x="53089" y="74441"/>
                    <a:pt x="52741" y="74501"/>
                  </a:cubicBezTo>
                  <a:lnTo>
                    <a:pt x="52393" y="74501"/>
                  </a:lnTo>
                  <a:cubicBezTo>
                    <a:pt x="52105" y="74557"/>
                    <a:pt x="51757" y="74617"/>
                    <a:pt x="51465" y="74617"/>
                  </a:cubicBezTo>
                  <a:lnTo>
                    <a:pt x="49724" y="74617"/>
                  </a:lnTo>
                  <a:cubicBezTo>
                    <a:pt x="49436" y="74557"/>
                    <a:pt x="49204" y="74557"/>
                    <a:pt x="48912" y="74557"/>
                  </a:cubicBezTo>
                  <a:cubicBezTo>
                    <a:pt x="48740" y="74501"/>
                    <a:pt x="48564" y="74501"/>
                    <a:pt x="48448" y="74501"/>
                  </a:cubicBezTo>
                  <a:lnTo>
                    <a:pt x="48392" y="74501"/>
                  </a:lnTo>
                  <a:cubicBezTo>
                    <a:pt x="48160" y="74441"/>
                    <a:pt x="47983" y="74441"/>
                    <a:pt x="47751" y="74385"/>
                  </a:cubicBezTo>
                  <a:cubicBezTo>
                    <a:pt x="47519" y="74325"/>
                    <a:pt x="47347" y="74269"/>
                    <a:pt x="47115" y="74209"/>
                  </a:cubicBezTo>
                  <a:cubicBezTo>
                    <a:pt x="46939" y="74153"/>
                    <a:pt x="46823" y="74153"/>
                    <a:pt x="46651" y="74093"/>
                  </a:cubicBezTo>
                  <a:cubicBezTo>
                    <a:pt x="46359" y="73977"/>
                    <a:pt x="46011" y="73861"/>
                    <a:pt x="45723" y="73689"/>
                  </a:cubicBezTo>
                  <a:cubicBezTo>
                    <a:pt x="45314" y="73573"/>
                    <a:pt x="44910" y="73512"/>
                    <a:pt x="44502" y="73341"/>
                  </a:cubicBezTo>
                  <a:lnTo>
                    <a:pt x="44502" y="73341"/>
                  </a:lnTo>
                  <a:cubicBezTo>
                    <a:pt x="44678" y="73512"/>
                    <a:pt x="44850" y="73628"/>
                    <a:pt x="45082" y="73689"/>
                  </a:cubicBezTo>
                  <a:cubicBezTo>
                    <a:pt x="45546" y="73977"/>
                    <a:pt x="46011" y="74209"/>
                    <a:pt x="46535" y="74385"/>
                  </a:cubicBezTo>
                  <a:cubicBezTo>
                    <a:pt x="46883" y="74501"/>
                    <a:pt x="47287" y="74617"/>
                    <a:pt x="47696" y="74733"/>
                  </a:cubicBezTo>
                  <a:cubicBezTo>
                    <a:pt x="47867" y="74733"/>
                    <a:pt x="48099" y="74789"/>
                    <a:pt x="48276" y="74789"/>
                  </a:cubicBezTo>
                  <a:lnTo>
                    <a:pt x="48392" y="74789"/>
                  </a:lnTo>
                  <a:cubicBezTo>
                    <a:pt x="48508" y="74849"/>
                    <a:pt x="48624" y="74849"/>
                    <a:pt x="48740" y="74849"/>
                  </a:cubicBezTo>
                  <a:cubicBezTo>
                    <a:pt x="48912" y="74849"/>
                    <a:pt x="49088" y="74905"/>
                    <a:pt x="49260" y="74905"/>
                  </a:cubicBezTo>
                  <a:cubicBezTo>
                    <a:pt x="49492" y="74905"/>
                    <a:pt x="49724" y="74905"/>
                    <a:pt x="49956" y="74965"/>
                  </a:cubicBezTo>
                  <a:lnTo>
                    <a:pt x="51233" y="74965"/>
                  </a:lnTo>
                  <a:cubicBezTo>
                    <a:pt x="51409" y="74965"/>
                    <a:pt x="51525" y="74965"/>
                    <a:pt x="51641" y="74905"/>
                  </a:cubicBezTo>
                  <a:cubicBezTo>
                    <a:pt x="51989" y="74905"/>
                    <a:pt x="52277" y="74905"/>
                    <a:pt x="52569" y="74849"/>
                  </a:cubicBezTo>
                  <a:cubicBezTo>
                    <a:pt x="52686" y="74849"/>
                    <a:pt x="52802" y="74789"/>
                    <a:pt x="52918" y="74789"/>
                  </a:cubicBezTo>
                  <a:cubicBezTo>
                    <a:pt x="53266" y="74733"/>
                    <a:pt x="53614" y="74673"/>
                    <a:pt x="53902" y="74557"/>
                  </a:cubicBezTo>
                  <a:cubicBezTo>
                    <a:pt x="54018" y="74557"/>
                    <a:pt x="54134" y="74501"/>
                    <a:pt x="54250" y="74501"/>
                  </a:cubicBezTo>
                  <a:cubicBezTo>
                    <a:pt x="54598" y="74385"/>
                    <a:pt x="54890" y="74209"/>
                    <a:pt x="55239" y="74093"/>
                  </a:cubicBezTo>
                  <a:cubicBezTo>
                    <a:pt x="55355" y="74037"/>
                    <a:pt x="55410" y="73977"/>
                    <a:pt x="55526" y="73921"/>
                  </a:cubicBezTo>
                  <a:cubicBezTo>
                    <a:pt x="55587" y="73921"/>
                    <a:pt x="55587" y="73921"/>
                    <a:pt x="55642" y="73861"/>
                  </a:cubicBezTo>
                  <a:cubicBezTo>
                    <a:pt x="55935" y="73689"/>
                    <a:pt x="56283" y="73512"/>
                    <a:pt x="56515" y="73280"/>
                  </a:cubicBezTo>
                  <a:cubicBezTo>
                    <a:pt x="56631" y="73225"/>
                    <a:pt x="56747" y="73164"/>
                    <a:pt x="56803" y="73109"/>
                  </a:cubicBezTo>
                  <a:cubicBezTo>
                    <a:pt x="57211" y="72760"/>
                    <a:pt x="57499" y="72468"/>
                    <a:pt x="57847" y="72064"/>
                  </a:cubicBezTo>
                  <a:cubicBezTo>
                    <a:pt x="57908" y="72004"/>
                    <a:pt x="58024" y="71888"/>
                    <a:pt x="58079" y="71772"/>
                  </a:cubicBezTo>
                  <a:cubicBezTo>
                    <a:pt x="58195" y="71656"/>
                    <a:pt x="58256" y="71540"/>
                    <a:pt x="58311" y="71424"/>
                  </a:cubicBezTo>
                  <a:cubicBezTo>
                    <a:pt x="58604" y="71020"/>
                    <a:pt x="58836" y="70556"/>
                    <a:pt x="59068" y="70091"/>
                  </a:cubicBezTo>
                  <a:cubicBezTo>
                    <a:pt x="59184" y="69915"/>
                    <a:pt x="59240" y="69743"/>
                    <a:pt x="59300" y="69567"/>
                  </a:cubicBezTo>
                  <a:cubicBezTo>
                    <a:pt x="59704" y="68755"/>
                    <a:pt x="59996" y="67826"/>
                    <a:pt x="60228" y="66842"/>
                  </a:cubicBezTo>
                  <a:cubicBezTo>
                    <a:pt x="60284" y="66550"/>
                    <a:pt x="60344" y="66262"/>
                    <a:pt x="60461" y="65970"/>
                  </a:cubicBezTo>
                  <a:cubicBezTo>
                    <a:pt x="60516" y="65566"/>
                    <a:pt x="60632" y="65102"/>
                    <a:pt x="60693" y="64637"/>
                  </a:cubicBezTo>
                  <a:cubicBezTo>
                    <a:pt x="60925" y="63477"/>
                    <a:pt x="61096" y="62256"/>
                    <a:pt x="61273" y="61040"/>
                  </a:cubicBezTo>
                  <a:cubicBezTo>
                    <a:pt x="61329" y="60515"/>
                    <a:pt x="61389" y="60051"/>
                    <a:pt x="61505" y="59587"/>
                  </a:cubicBezTo>
                  <a:cubicBezTo>
                    <a:pt x="61737" y="57614"/>
                    <a:pt x="62085" y="55586"/>
                    <a:pt x="62489" y="53553"/>
                  </a:cubicBezTo>
                  <a:cubicBezTo>
                    <a:pt x="62549" y="53205"/>
                    <a:pt x="62665" y="52801"/>
                    <a:pt x="62781" y="52453"/>
                  </a:cubicBezTo>
                  <a:cubicBezTo>
                    <a:pt x="62781" y="52276"/>
                    <a:pt x="62837" y="52104"/>
                    <a:pt x="62897" y="51928"/>
                  </a:cubicBezTo>
                  <a:cubicBezTo>
                    <a:pt x="63185" y="50712"/>
                    <a:pt x="63594" y="49551"/>
                    <a:pt x="64058" y="48447"/>
                  </a:cubicBezTo>
                  <a:cubicBezTo>
                    <a:pt x="64174" y="48215"/>
                    <a:pt x="64230" y="47983"/>
                    <a:pt x="64346" y="47750"/>
                  </a:cubicBezTo>
                  <a:cubicBezTo>
                    <a:pt x="64638" y="47054"/>
                    <a:pt x="64986" y="46418"/>
                    <a:pt x="65334" y="45838"/>
                  </a:cubicBezTo>
                  <a:cubicBezTo>
                    <a:pt x="65450" y="45606"/>
                    <a:pt x="65622" y="45374"/>
                    <a:pt x="65738" y="45142"/>
                  </a:cubicBezTo>
                  <a:cubicBezTo>
                    <a:pt x="65854" y="45026"/>
                    <a:pt x="65970" y="44849"/>
                    <a:pt x="66086" y="44678"/>
                  </a:cubicBezTo>
                  <a:cubicBezTo>
                    <a:pt x="66435" y="44153"/>
                    <a:pt x="66843" y="43689"/>
                    <a:pt x="67247" y="43225"/>
                  </a:cubicBezTo>
                  <a:cubicBezTo>
                    <a:pt x="67191" y="43109"/>
                    <a:pt x="67075" y="43053"/>
                    <a:pt x="67015" y="42937"/>
                  </a:cubicBezTo>
                  <a:close/>
                  <a:moveTo>
                    <a:pt x="263540" y="39804"/>
                  </a:moveTo>
                  <a:cubicBezTo>
                    <a:pt x="261219" y="39804"/>
                    <a:pt x="258782" y="40036"/>
                    <a:pt x="256461" y="40732"/>
                  </a:cubicBezTo>
                  <a:cubicBezTo>
                    <a:pt x="254080" y="41428"/>
                    <a:pt x="251819" y="42589"/>
                    <a:pt x="249902" y="44385"/>
                  </a:cubicBezTo>
                  <a:cubicBezTo>
                    <a:pt x="244680" y="49203"/>
                    <a:pt x="240911" y="55586"/>
                    <a:pt x="237894" y="62488"/>
                  </a:cubicBezTo>
                  <a:cubicBezTo>
                    <a:pt x="234180" y="71076"/>
                    <a:pt x="231627" y="80419"/>
                    <a:pt x="229190" y="88366"/>
                  </a:cubicBezTo>
                  <a:cubicBezTo>
                    <a:pt x="229246" y="88482"/>
                    <a:pt x="229362" y="88543"/>
                    <a:pt x="229478" y="88659"/>
                  </a:cubicBezTo>
                  <a:cubicBezTo>
                    <a:pt x="231451" y="82100"/>
                    <a:pt x="233484" y="74673"/>
                    <a:pt x="236209" y="67478"/>
                  </a:cubicBezTo>
                  <a:cubicBezTo>
                    <a:pt x="239518" y="58775"/>
                    <a:pt x="243812" y="50480"/>
                    <a:pt x="250134" y="44617"/>
                  </a:cubicBezTo>
                  <a:cubicBezTo>
                    <a:pt x="252051" y="42821"/>
                    <a:pt x="254256" y="41716"/>
                    <a:pt x="256517" y="41020"/>
                  </a:cubicBezTo>
                  <a:cubicBezTo>
                    <a:pt x="258838" y="40384"/>
                    <a:pt x="261219" y="40092"/>
                    <a:pt x="263540" y="40092"/>
                  </a:cubicBezTo>
                  <a:cubicBezTo>
                    <a:pt x="266093" y="40092"/>
                    <a:pt x="268530" y="40440"/>
                    <a:pt x="270558" y="40732"/>
                  </a:cubicBezTo>
                  <a:cubicBezTo>
                    <a:pt x="271603" y="40848"/>
                    <a:pt x="272531" y="41020"/>
                    <a:pt x="273343" y="41080"/>
                  </a:cubicBezTo>
                  <a:cubicBezTo>
                    <a:pt x="273868" y="41196"/>
                    <a:pt x="274332" y="41252"/>
                    <a:pt x="274736" y="41252"/>
                  </a:cubicBezTo>
                  <a:lnTo>
                    <a:pt x="275084" y="41252"/>
                  </a:lnTo>
                  <a:cubicBezTo>
                    <a:pt x="275376" y="41196"/>
                    <a:pt x="275664" y="41136"/>
                    <a:pt x="275841" y="41020"/>
                  </a:cubicBezTo>
                  <a:cubicBezTo>
                    <a:pt x="275957" y="40964"/>
                    <a:pt x="276012" y="40904"/>
                    <a:pt x="276073" y="40848"/>
                  </a:cubicBezTo>
                  <a:lnTo>
                    <a:pt x="276189" y="40964"/>
                  </a:lnTo>
                  <a:lnTo>
                    <a:pt x="276128" y="40788"/>
                  </a:lnTo>
                  <a:cubicBezTo>
                    <a:pt x="276073" y="40848"/>
                    <a:pt x="275957" y="40904"/>
                    <a:pt x="275841" y="40904"/>
                  </a:cubicBezTo>
                  <a:cubicBezTo>
                    <a:pt x="275664" y="40964"/>
                    <a:pt x="275493" y="40964"/>
                    <a:pt x="275316" y="40964"/>
                  </a:cubicBezTo>
                  <a:cubicBezTo>
                    <a:pt x="275084" y="40964"/>
                    <a:pt x="274796" y="40964"/>
                    <a:pt x="274448" y="40904"/>
                  </a:cubicBezTo>
                  <a:cubicBezTo>
                    <a:pt x="274156" y="40904"/>
                    <a:pt x="273752" y="40848"/>
                    <a:pt x="273343" y="40788"/>
                  </a:cubicBezTo>
                  <a:cubicBezTo>
                    <a:pt x="270967" y="40440"/>
                    <a:pt x="267425" y="39804"/>
                    <a:pt x="263540" y="39804"/>
                  </a:cubicBezTo>
                  <a:close/>
                  <a:moveTo>
                    <a:pt x="229074" y="88775"/>
                  </a:moveTo>
                  <a:cubicBezTo>
                    <a:pt x="228898" y="89355"/>
                    <a:pt x="228726" y="89991"/>
                    <a:pt x="228494" y="90571"/>
                  </a:cubicBezTo>
                  <a:lnTo>
                    <a:pt x="228782" y="90863"/>
                  </a:lnTo>
                  <a:cubicBezTo>
                    <a:pt x="228958" y="90223"/>
                    <a:pt x="229130" y="89643"/>
                    <a:pt x="229362" y="89007"/>
                  </a:cubicBezTo>
                  <a:cubicBezTo>
                    <a:pt x="229246" y="88946"/>
                    <a:pt x="229190" y="88830"/>
                    <a:pt x="229074" y="88775"/>
                  </a:cubicBezTo>
                  <a:close/>
                  <a:moveTo>
                    <a:pt x="228378" y="90919"/>
                  </a:moveTo>
                  <a:cubicBezTo>
                    <a:pt x="228202" y="91560"/>
                    <a:pt x="228030" y="92140"/>
                    <a:pt x="227854" y="92720"/>
                  </a:cubicBezTo>
                  <a:cubicBezTo>
                    <a:pt x="227914" y="92776"/>
                    <a:pt x="228030" y="92836"/>
                    <a:pt x="228086" y="92952"/>
                  </a:cubicBezTo>
                  <a:cubicBezTo>
                    <a:pt x="228146" y="92836"/>
                    <a:pt x="228146" y="92776"/>
                    <a:pt x="228202" y="92660"/>
                  </a:cubicBezTo>
                  <a:cubicBezTo>
                    <a:pt x="228318" y="92196"/>
                    <a:pt x="228494" y="91676"/>
                    <a:pt x="228666" y="91212"/>
                  </a:cubicBezTo>
                  <a:lnTo>
                    <a:pt x="228378" y="90919"/>
                  </a:lnTo>
                  <a:close/>
                  <a:moveTo>
                    <a:pt x="227738" y="93008"/>
                  </a:moveTo>
                  <a:cubicBezTo>
                    <a:pt x="227682" y="93124"/>
                    <a:pt x="227682" y="93184"/>
                    <a:pt x="227622" y="93300"/>
                  </a:cubicBezTo>
                  <a:cubicBezTo>
                    <a:pt x="227505" y="93765"/>
                    <a:pt x="227334" y="94229"/>
                    <a:pt x="227157" y="94693"/>
                  </a:cubicBezTo>
                  <a:cubicBezTo>
                    <a:pt x="227273" y="94749"/>
                    <a:pt x="227334" y="94809"/>
                    <a:pt x="227450" y="94925"/>
                  </a:cubicBezTo>
                  <a:cubicBezTo>
                    <a:pt x="227622" y="94345"/>
                    <a:pt x="227798" y="93820"/>
                    <a:pt x="227970" y="93240"/>
                  </a:cubicBezTo>
                  <a:cubicBezTo>
                    <a:pt x="227914" y="93184"/>
                    <a:pt x="227798" y="93124"/>
                    <a:pt x="227738" y="93008"/>
                  </a:cubicBezTo>
                  <a:close/>
                  <a:moveTo>
                    <a:pt x="227041" y="95041"/>
                  </a:moveTo>
                  <a:cubicBezTo>
                    <a:pt x="226870" y="95561"/>
                    <a:pt x="226693" y="96086"/>
                    <a:pt x="226461" y="96550"/>
                  </a:cubicBezTo>
                  <a:cubicBezTo>
                    <a:pt x="226577" y="96666"/>
                    <a:pt x="226693" y="96721"/>
                    <a:pt x="226753" y="96782"/>
                  </a:cubicBezTo>
                  <a:cubicBezTo>
                    <a:pt x="226925" y="96257"/>
                    <a:pt x="227157" y="95737"/>
                    <a:pt x="227334" y="95213"/>
                  </a:cubicBezTo>
                  <a:cubicBezTo>
                    <a:pt x="227218" y="95157"/>
                    <a:pt x="227157" y="95097"/>
                    <a:pt x="227041" y="95041"/>
                  </a:cubicBezTo>
                  <a:close/>
                  <a:moveTo>
                    <a:pt x="226345" y="96898"/>
                  </a:moveTo>
                  <a:cubicBezTo>
                    <a:pt x="226173" y="97362"/>
                    <a:pt x="225997" y="97882"/>
                    <a:pt x="225825" y="98346"/>
                  </a:cubicBezTo>
                  <a:cubicBezTo>
                    <a:pt x="225941" y="98406"/>
                    <a:pt x="225997" y="98462"/>
                    <a:pt x="226057" y="98522"/>
                  </a:cubicBezTo>
                  <a:cubicBezTo>
                    <a:pt x="226289" y="98058"/>
                    <a:pt x="226461" y="97594"/>
                    <a:pt x="226637" y="97070"/>
                  </a:cubicBezTo>
                  <a:cubicBezTo>
                    <a:pt x="226577" y="97014"/>
                    <a:pt x="226461" y="96954"/>
                    <a:pt x="226345" y="96898"/>
                  </a:cubicBezTo>
                  <a:close/>
                  <a:moveTo>
                    <a:pt x="225649" y="98638"/>
                  </a:moveTo>
                  <a:cubicBezTo>
                    <a:pt x="225477" y="99103"/>
                    <a:pt x="225301" y="99567"/>
                    <a:pt x="225069" y="99971"/>
                  </a:cubicBezTo>
                  <a:lnTo>
                    <a:pt x="225417" y="100147"/>
                  </a:lnTo>
                  <a:cubicBezTo>
                    <a:pt x="225593" y="99739"/>
                    <a:pt x="225765" y="99274"/>
                    <a:pt x="225941" y="98810"/>
                  </a:cubicBezTo>
                  <a:cubicBezTo>
                    <a:pt x="225881" y="98755"/>
                    <a:pt x="225765" y="98694"/>
                    <a:pt x="225709" y="98638"/>
                  </a:cubicBezTo>
                  <a:close/>
                  <a:moveTo>
                    <a:pt x="224952" y="100319"/>
                  </a:moveTo>
                  <a:cubicBezTo>
                    <a:pt x="224781" y="100727"/>
                    <a:pt x="224549" y="101131"/>
                    <a:pt x="224372" y="101540"/>
                  </a:cubicBezTo>
                  <a:cubicBezTo>
                    <a:pt x="224488" y="101540"/>
                    <a:pt x="224549" y="101595"/>
                    <a:pt x="224665" y="101656"/>
                  </a:cubicBezTo>
                  <a:cubicBezTo>
                    <a:pt x="224897" y="101247"/>
                    <a:pt x="225069" y="100843"/>
                    <a:pt x="225245" y="100435"/>
                  </a:cubicBezTo>
                  <a:cubicBezTo>
                    <a:pt x="225129" y="100379"/>
                    <a:pt x="225069" y="100319"/>
                    <a:pt x="224952" y="100319"/>
                  </a:cubicBezTo>
                  <a:close/>
                  <a:moveTo>
                    <a:pt x="224200" y="101827"/>
                  </a:moveTo>
                  <a:cubicBezTo>
                    <a:pt x="224024" y="102176"/>
                    <a:pt x="223852" y="102524"/>
                    <a:pt x="223620" y="102872"/>
                  </a:cubicBezTo>
                  <a:cubicBezTo>
                    <a:pt x="223736" y="102932"/>
                    <a:pt x="223852" y="102932"/>
                    <a:pt x="223968" y="102988"/>
                  </a:cubicBezTo>
                  <a:cubicBezTo>
                    <a:pt x="224140" y="102640"/>
                    <a:pt x="224317" y="102292"/>
                    <a:pt x="224549" y="101943"/>
                  </a:cubicBezTo>
                  <a:cubicBezTo>
                    <a:pt x="224433" y="101888"/>
                    <a:pt x="224317" y="101827"/>
                    <a:pt x="224200" y="101827"/>
                  </a:cubicBezTo>
                  <a:close/>
                  <a:moveTo>
                    <a:pt x="223444" y="103220"/>
                  </a:moveTo>
                  <a:cubicBezTo>
                    <a:pt x="223272" y="103512"/>
                    <a:pt x="223040" y="103861"/>
                    <a:pt x="222864" y="104148"/>
                  </a:cubicBezTo>
                  <a:lnTo>
                    <a:pt x="223212" y="104148"/>
                  </a:lnTo>
                  <a:cubicBezTo>
                    <a:pt x="223388" y="103861"/>
                    <a:pt x="223620" y="103568"/>
                    <a:pt x="223792" y="103280"/>
                  </a:cubicBezTo>
                  <a:cubicBezTo>
                    <a:pt x="223676" y="103280"/>
                    <a:pt x="223560" y="103220"/>
                    <a:pt x="223444" y="103220"/>
                  </a:cubicBezTo>
                  <a:close/>
                  <a:moveTo>
                    <a:pt x="222632" y="104441"/>
                  </a:moveTo>
                  <a:cubicBezTo>
                    <a:pt x="222460" y="104729"/>
                    <a:pt x="222228" y="104961"/>
                    <a:pt x="222051" y="105193"/>
                  </a:cubicBezTo>
                  <a:lnTo>
                    <a:pt x="222516" y="105193"/>
                  </a:lnTo>
                  <a:cubicBezTo>
                    <a:pt x="222632" y="105021"/>
                    <a:pt x="222748" y="104845"/>
                    <a:pt x="222864" y="104729"/>
                  </a:cubicBezTo>
                  <a:cubicBezTo>
                    <a:pt x="222924" y="104612"/>
                    <a:pt x="222980" y="104557"/>
                    <a:pt x="223040" y="104496"/>
                  </a:cubicBezTo>
                  <a:cubicBezTo>
                    <a:pt x="222864" y="104496"/>
                    <a:pt x="222748" y="104441"/>
                    <a:pt x="222632" y="104441"/>
                  </a:cubicBezTo>
                  <a:close/>
                  <a:moveTo>
                    <a:pt x="221764" y="105541"/>
                  </a:moveTo>
                  <a:cubicBezTo>
                    <a:pt x="221587" y="105773"/>
                    <a:pt x="221415" y="105949"/>
                    <a:pt x="221239" y="106121"/>
                  </a:cubicBezTo>
                  <a:cubicBezTo>
                    <a:pt x="221415" y="106121"/>
                    <a:pt x="221647" y="106065"/>
                    <a:pt x="221819" y="106005"/>
                  </a:cubicBezTo>
                  <a:cubicBezTo>
                    <a:pt x="221935" y="105833"/>
                    <a:pt x="222112" y="105717"/>
                    <a:pt x="222228" y="105541"/>
                  </a:cubicBezTo>
                  <a:close/>
                  <a:moveTo>
                    <a:pt x="221299" y="106469"/>
                  </a:moveTo>
                  <a:lnTo>
                    <a:pt x="221299" y="106469"/>
                  </a:lnTo>
                  <a:cubicBezTo>
                    <a:pt x="221123" y="106530"/>
                    <a:pt x="221007" y="106530"/>
                    <a:pt x="220835" y="106530"/>
                  </a:cubicBezTo>
                  <a:cubicBezTo>
                    <a:pt x="220659" y="106701"/>
                    <a:pt x="220543" y="106817"/>
                    <a:pt x="220371" y="106933"/>
                  </a:cubicBezTo>
                  <a:cubicBezTo>
                    <a:pt x="220719" y="106817"/>
                    <a:pt x="221007" y="106646"/>
                    <a:pt x="221299" y="106469"/>
                  </a:cubicBezTo>
                  <a:close/>
                  <a:moveTo>
                    <a:pt x="167338" y="24890"/>
                  </a:moveTo>
                  <a:cubicBezTo>
                    <a:pt x="166758" y="24890"/>
                    <a:pt x="166234" y="25066"/>
                    <a:pt x="165769" y="25354"/>
                  </a:cubicBezTo>
                  <a:cubicBezTo>
                    <a:pt x="164841" y="25878"/>
                    <a:pt x="164089" y="26923"/>
                    <a:pt x="163393" y="28255"/>
                  </a:cubicBezTo>
                  <a:cubicBezTo>
                    <a:pt x="162404" y="30172"/>
                    <a:pt x="161592" y="32725"/>
                    <a:pt x="160840" y="35626"/>
                  </a:cubicBezTo>
                  <a:cubicBezTo>
                    <a:pt x="159619" y="40616"/>
                    <a:pt x="158519" y="46358"/>
                    <a:pt x="157066" y="51464"/>
                  </a:cubicBezTo>
                  <a:cubicBezTo>
                    <a:pt x="157002" y="51624"/>
                    <a:pt x="156957" y="51783"/>
                    <a:pt x="156910" y="51942"/>
                  </a:cubicBezTo>
                  <a:lnTo>
                    <a:pt x="156910" y="51942"/>
                  </a:lnTo>
                  <a:lnTo>
                    <a:pt x="157126" y="51292"/>
                  </a:lnTo>
                  <a:cubicBezTo>
                    <a:pt x="157182" y="51116"/>
                    <a:pt x="157242" y="51000"/>
                    <a:pt x="157298" y="50828"/>
                  </a:cubicBezTo>
                  <a:cubicBezTo>
                    <a:pt x="158575" y="46474"/>
                    <a:pt x="159619" y="41600"/>
                    <a:pt x="160724" y="37306"/>
                  </a:cubicBezTo>
                  <a:cubicBezTo>
                    <a:pt x="161072" y="36090"/>
                    <a:pt x="161360" y="34869"/>
                    <a:pt x="161708" y="33769"/>
                  </a:cubicBezTo>
                  <a:cubicBezTo>
                    <a:pt x="162404" y="31272"/>
                    <a:pt x="163216" y="29128"/>
                    <a:pt x="164145" y="27619"/>
                  </a:cubicBezTo>
                  <a:cubicBezTo>
                    <a:pt x="164609" y="26862"/>
                    <a:pt x="165133" y="26226"/>
                    <a:pt x="165653" y="25818"/>
                  </a:cubicBezTo>
                  <a:cubicBezTo>
                    <a:pt x="166178" y="25414"/>
                    <a:pt x="166758" y="25238"/>
                    <a:pt x="167338" y="25238"/>
                  </a:cubicBezTo>
                  <a:cubicBezTo>
                    <a:pt x="168035" y="25238"/>
                    <a:pt x="168731" y="25470"/>
                    <a:pt x="169599" y="26050"/>
                  </a:cubicBezTo>
                  <a:cubicBezTo>
                    <a:pt x="171284" y="27211"/>
                    <a:pt x="172908" y="29183"/>
                    <a:pt x="174473" y="31797"/>
                  </a:cubicBezTo>
                  <a:cubicBezTo>
                    <a:pt x="177202" y="36378"/>
                    <a:pt x="179695" y="42821"/>
                    <a:pt x="182192" y="50071"/>
                  </a:cubicBezTo>
                  <a:cubicBezTo>
                    <a:pt x="185961" y="60924"/>
                    <a:pt x="189791" y="73573"/>
                    <a:pt x="194549" y="84421"/>
                  </a:cubicBezTo>
                  <a:cubicBezTo>
                    <a:pt x="195941" y="87614"/>
                    <a:pt x="197394" y="90631"/>
                    <a:pt x="198958" y="93416"/>
                  </a:cubicBezTo>
                  <a:lnTo>
                    <a:pt x="199306" y="93936"/>
                  </a:lnTo>
                  <a:cubicBezTo>
                    <a:pt x="199655" y="94577"/>
                    <a:pt x="200063" y="95273"/>
                    <a:pt x="200467" y="95909"/>
                  </a:cubicBezTo>
                  <a:cubicBezTo>
                    <a:pt x="200583" y="96025"/>
                    <a:pt x="200643" y="96202"/>
                    <a:pt x="200759" y="96373"/>
                  </a:cubicBezTo>
                  <a:cubicBezTo>
                    <a:pt x="201107" y="96954"/>
                    <a:pt x="201511" y="97478"/>
                    <a:pt x="201920" y="98058"/>
                  </a:cubicBezTo>
                  <a:cubicBezTo>
                    <a:pt x="201975" y="98174"/>
                    <a:pt x="202092" y="98346"/>
                    <a:pt x="202208" y="98462"/>
                  </a:cubicBezTo>
                  <a:cubicBezTo>
                    <a:pt x="202268" y="98578"/>
                    <a:pt x="202384" y="98694"/>
                    <a:pt x="202440" y="98810"/>
                  </a:cubicBezTo>
                  <a:cubicBezTo>
                    <a:pt x="202732" y="99219"/>
                    <a:pt x="203020" y="99567"/>
                    <a:pt x="203312" y="99971"/>
                  </a:cubicBezTo>
                  <a:cubicBezTo>
                    <a:pt x="203428" y="100087"/>
                    <a:pt x="203484" y="100203"/>
                    <a:pt x="203600" y="100319"/>
                  </a:cubicBezTo>
                  <a:cubicBezTo>
                    <a:pt x="203948" y="100783"/>
                    <a:pt x="204296" y="101191"/>
                    <a:pt x="204645" y="101595"/>
                  </a:cubicBezTo>
                  <a:cubicBezTo>
                    <a:pt x="204761" y="101711"/>
                    <a:pt x="204877" y="101827"/>
                    <a:pt x="204937" y="101943"/>
                  </a:cubicBezTo>
                  <a:cubicBezTo>
                    <a:pt x="205285" y="102352"/>
                    <a:pt x="205633" y="102700"/>
                    <a:pt x="206037" y="103048"/>
                  </a:cubicBezTo>
                  <a:cubicBezTo>
                    <a:pt x="206097" y="103164"/>
                    <a:pt x="206213" y="103280"/>
                    <a:pt x="206269" y="103336"/>
                  </a:cubicBezTo>
                  <a:cubicBezTo>
                    <a:pt x="206617" y="103684"/>
                    <a:pt x="206965" y="103977"/>
                    <a:pt x="207314" y="104325"/>
                  </a:cubicBezTo>
                  <a:cubicBezTo>
                    <a:pt x="207430" y="104380"/>
                    <a:pt x="207490" y="104496"/>
                    <a:pt x="207606" y="104557"/>
                  </a:cubicBezTo>
                  <a:cubicBezTo>
                    <a:pt x="207954" y="104845"/>
                    <a:pt x="208242" y="105077"/>
                    <a:pt x="208590" y="105369"/>
                  </a:cubicBezTo>
                  <a:cubicBezTo>
                    <a:pt x="208706" y="105425"/>
                    <a:pt x="208766" y="105485"/>
                    <a:pt x="208883" y="105601"/>
                  </a:cubicBezTo>
                  <a:cubicBezTo>
                    <a:pt x="209170" y="105833"/>
                    <a:pt x="209518" y="106065"/>
                    <a:pt x="209811" y="106237"/>
                  </a:cubicBezTo>
                  <a:cubicBezTo>
                    <a:pt x="209927" y="106353"/>
                    <a:pt x="210043" y="106413"/>
                    <a:pt x="210099" y="106469"/>
                  </a:cubicBezTo>
                  <a:cubicBezTo>
                    <a:pt x="210447" y="106646"/>
                    <a:pt x="210739" y="106817"/>
                    <a:pt x="211027" y="106994"/>
                  </a:cubicBezTo>
                  <a:cubicBezTo>
                    <a:pt x="211143" y="107049"/>
                    <a:pt x="211259" y="107110"/>
                    <a:pt x="211319" y="107165"/>
                  </a:cubicBezTo>
                  <a:cubicBezTo>
                    <a:pt x="211607" y="107342"/>
                    <a:pt x="211900" y="107514"/>
                    <a:pt x="212187" y="107630"/>
                  </a:cubicBezTo>
                  <a:cubicBezTo>
                    <a:pt x="212248" y="107690"/>
                    <a:pt x="212364" y="107690"/>
                    <a:pt x="212420" y="107746"/>
                  </a:cubicBezTo>
                  <a:lnTo>
                    <a:pt x="212480" y="107746"/>
                  </a:lnTo>
                  <a:cubicBezTo>
                    <a:pt x="212768" y="107922"/>
                    <a:pt x="213060" y="108038"/>
                    <a:pt x="213292" y="108094"/>
                  </a:cubicBezTo>
                  <a:cubicBezTo>
                    <a:pt x="213408" y="108154"/>
                    <a:pt x="213524" y="108210"/>
                    <a:pt x="213640" y="108210"/>
                  </a:cubicBezTo>
                  <a:cubicBezTo>
                    <a:pt x="213872" y="108326"/>
                    <a:pt x="214160" y="108386"/>
                    <a:pt x="214392" y="108442"/>
                  </a:cubicBezTo>
                  <a:cubicBezTo>
                    <a:pt x="214508" y="108502"/>
                    <a:pt x="214624" y="108502"/>
                    <a:pt x="214740" y="108558"/>
                  </a:cubicBezTo>
                  <a:cubicBezTo>
                    <a:pt x="214973" y="108558"/>
                    <a:pt x="215205" y="108618"/>
                    <a:pt x="215437" y="108674"/>
                  </a:cubicBezTo>
                  <a:lnTo>
                    <a:pt x="215785" y="108674"/>
                  </a:lnTo>
                  <a:cubicBezTo>
                    <a:pt x="215961" y="108734"/>
                    <a:pt x="216133" y="108734"/>
                    <a:pt x="216365" y="108734"/>
                  </a:cubicBezTo>
                  <a:cubicBezTo>
                    <a:pt x="216542" y="108734"/>
                    <a:pt x="216658" y="108734"/>
                    <a:pt x="216829" y="108674"/>
                  </a:cubicBezTo>
                  <a:lnTo>
                    <a:pt x="217238" y="108674"/>
                  </a:lnTo>
                  <a:cubicBezTo>
                    <a:pt x="217354" y="108618"/>
                    <a:pt x="217526" y="108618"/>
                    <a:pt x="217702" y="108558"/>
                  </a:cubicBezTo>
                  <a:cubicBezTo>
                    <a:pt x="218050" y="108502"/>
                    <a:pt x="218398" y="108386"/>
                    <a:pt x="218746" y="108270"/>
                  </a:cubicBezTo>
                  <a:cubicBezTo>
                    <a:pt x="218802" y="108210"/>
                    <a:pt x="218862" y="108210"/>
                    <a:pt x="218918" y="108210"/>
                  </a:cubicBezTo>
                  <a:cubicBezTo>
                    <a:pt x="219498" y="107922"/>
                    <a:pt x="220023" y="107630"/>
                    <a:pt x="220543" y="107226"/>
                  </a:cubicBezTo>
                  <a:lnTo>
                    <a:pt x="220543" y="107226"/>
                  </a:lnTo>
                  <a:cubicBezTo>
                    <a:pt x="220195" y="107342"/>
                    <a:pt x="219846" y="107458"/>
                    <a:pt x="219498" y="107514"/>
                  </a:cubicBezTo>
                  <a:cubicBezTo>
                    <a:pt x="219211" y="107690"/>
                    <a:pt x="218918" y="107862"/>
                    <a:pt x="218570" y="107978"/>
                  </a:cubicBezTo>
                  <a:cubicBezTo>
                    <a:pt x="218454" y="108038"/>
                    <a:pt x="218338" y="108038"/>
                    <a:pt x="218222" y="108094"/>
                  </a:cubicBezTo>
                  <a:cubicBezTo>
                    <a:pt x="217990" y="108154"/>
                    <a:pt x="217818" y="108210"/>
                    <a:pt x="217642" y="108270"/>
                  </a:cubicBezTo>
                  <a:cubicBezTo>
                    <a:pt x="217410" y="108270"/>
                    <a:pt x="217238" y="108326"/>
                    <a:pt x="217061" y="108326"/>
                  </a:cubicBezTo>
                  <a:cubicBezTo>
                    <a:pt x="216945" y="108326"/>
                    <a:pt x="216774" y="108386"/>
                    <a:pt x="216658" y="108386"/>
                  </a:cubicBezTo>
                  <a:lnTo>
                    <a:pt x="215961" y="108386"/>
                  </a:lnTo>
                  <a:cubicBezTo>
                    <a:pt x="215845" y="108386"/>
                    <a:pt x="215729" y="108326"/>
                    <a:pt x="215613" y="108326"/>
                  </a:cubicBezTo>
                  <a:cubicBezTo>
                    <a:pt x="215381" y="108326"/>
                    <a:pt x="215149" y="108270"/>
                    <a:pt x="214857" y="108210"/>
                  </a:cubicBezTo>
                  <a:cubicBezTo>
                    <a:pt x="214801" y="108210"/>
                    <a:pt x="214685" y="108154"/>
                    <a:pt x="214569" y="108154"/>
                  </a:cubicBezTo>
                  <a:cubicBezTo>
                    <a:pt x="214276" y="108094"/>
                    <a:pt x="214044" y="108038"/>
                    <a:pt x="213756" y="107922"/>
                  </a:cubicBezTo>
                  <a:cubicBezTo>
                    <a:pt x="213640" y="107862"/>
                    <a:pt x="213580" y="107862"/>
                    <a:pt x="213464" y="107806"/>
                  </a:cubicBezTo>
                  <a:lnTo>
                    <a:pt x="212596" y="107458"/>
                  </a:lnTo>
                  <a:lnTo>
                    <a:pt x="212536" y="107458"/>
                  </a:lnTo>
                  <a:cubicBezTo>
                    <a:pt x="212480" y="107398"/>
                    <a:pt x="212420" y="107342"/>
                    <a:pt x="212304" y="107342"/>
                  </a:cubicBezTo>
                  <a:cubicBezTo>
                    <a:pt x="212016" y="107165"/>
                    <a:pt x="211723" y="106994"/>
                    <a:pt x="211436" y="106878"/>
                  </a:cubicBezTo>
                  <a:cubicBezTo>
                    <a:pt x="211319" y="106817"/>
                    <a:pt x="211259" y="106762"/>
                    <a:pt x="211143" y="106701"/>
                  </a:cubicBezTo>
                  <a:cubicBezTo>
                    <a:pt x="210795" y="106530"/>
                    <a:pt x="210507" y="106297"/>
                    <a:pt x="210215" y="106121"/>
                  </a:cubicBezTo>
                  <a:cubicBezTo>
                    <a:pt x="210099" y="106065"/>
                    <a:pt x="210043" y="106005"/>
                    <a:pt x="209927" y="105949"/>
                  </a:cubicBezTo>
                  <a:cubicBezTo>
                    <a:pt x="209579" y="105717"/>
                    <a:pt x="209286" y="105485"/>
                    <a:pt x="208938" y="105253"/>
                  </a:cubicBezTo>
                  <a:cubicBezTo>
                    <a:pt x="208883" y="105137"/>
                    <a:pt x="208766" y="105077"/>
                    <a:pt x="208650" y="105021"/>
                  </a:cubicBezTo>
                  <a:cubicBezTo>
                    <a:pt x="208358" y="104729"/>
                    <a:pt x="208010" y="104441"/>
                    <a:pt x="207662" y="104148"/>
                  </a:cubicBezTo>
                  <a:cubicBezTo>
                    <a:pt x="207606" y="104093"/>
                    <a:pt x="207490" y="104032"/>
                    <a:pt x="207374" y="103916"/>
                  </a:cubicBezTo>
                  <a:cubicBezTo>
                    <a:pt x="207026" y="103628"/>
                    <a:pt x="206678" y="103280"/>
                    <a:pt x="206385" y="102932"/>
                  </a:cubicBezTo>
                  <a:cubicBezTo>
                    <a:pt x="206269" y="102872"/>
                    <a:pt x="206153" y="102756"/>
                    <a:pt x="206097" y="102640"/>
                  </a:cubicBezTo>
                  <a:cubicBezTo>
                    <a:pt x="205749" y="102292"/>
                    <a:pt x="205341" y="101888"/>
                    <a:pt x="205053" y="101540"/>
                  </a:cubicBezTo>
                  <a:cubicBezTo>
                    <a:pt x="204993" y="101424"/>
                    <a:pt x="204937" y="101363"/>
                    <a:pt x="204877" y="101308"/>
                  </a:cubicBezTo>
                  <a:cubicBezTo>
                    <a:pt x="204821" y="101247"/>
                    <a:pt x="204761" y="101247"/>
                    <a:pt x="204761" y="101191"/>
                  </a:cubicBezTo>
                  <a:cubicBezTo>
                    <a:pt x="204357" y="100727"/>
                    <a:pt x="204009" y="100319"/>
                    <a:pt x="203660" y="99855"/>
                  </a:cubicBezTo>
                  <a:cubicBezTo>
                    <a:pt x="203544" y="99739"/>
                    <a:pt x="203428" y="99623"/>
                    <a:pt x="203368" y="99507"/>
                  </a:cubicBezTo>
                  <a:cubicBezTo>
                    <a:pt x="202964" y="98987"/>
                    <a:pt x="202616" y="98462"/>
                    <a:pt x="202268" y="97942"/>
                  </a:cubicBezTo>
                  <a:cubicBezTo>
                    <a:pt x="202152" y="97826"/>
                    <a:pt x="202036" y="97710"/>
                    <a:pt x="201975" y="97534"/>
                  </a:cubicBezTo>
                  <a:cubicBezTo>
                    <a:pt x="201572" y="96954"/>
                    <a:pt x="201163" y="96373"/>
                    <a:pt x="200815" y="95793"/>
                  </a:cubicBezTo>
                  <a:cubicBezTo>
                    <a:pt x="200699" y="95621"/>
                    <a:pt x="200583" y="95505"/>
                    <a:pt x="200527" y="95329"/>
                  </a:cubicBezTo>
                  <a:cubicBezTo>
                    <a:pt x="200119" y="94693"/>
                    <a:pt x="199715" y="93997"/>
                    <a:pt x="199306" y="93356"/>
                  </a:cubicBezTo>
                  <a:cubicBezTo>
                    <a:pt x="199251" y="93184"/>
                    <a:pt x="199135" y="93008"/>
                    <a:pt x="199019" y="92776"/>
                  </a:cubicBezTo>
                  <a:cubicBezTo>
                    <a:pt x="197278" y="89703"/>
                    <a:pt x="195709" y="86338"/>
                    <a:pt x="194145" y="82740"/>
                  </a:cubicBezTo>
                  <a:cubicBezTo>
                    <a:pt x="189503" y="71772"/>
                    <a:pt x="185729" y="59123"/>
                    <a:pt x="181960" y="48391"/>
                  </a:cubicBezTo>
                  <a:cubicBezTo>
                    <a:pt x="180103" y="43053"/>
                    <a:pt x="178186" y="38179"/>
                    <a:pt x="176213" y="34289"/>
                  </a:cubicBezTo>
                  <a:cubicBezTo>
                    <a:pt x="174185" y="30344"/>
                    <a:pt x="172096" y="27387"/>
                    <a:pt x="169775" y="25762"/>
                  </a:cubicBezTo>
                  <a:cubicBezTo>
                    <a:pt x="168903" y="25182"/>
                    <a:pt x="168090" y="24890"/>
                    <a:pt x="167338" y="2489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59" name="Google Shape;59;p5"/>
            <p:cNvSpPr/>
            <p:nvPr/>
          </p:nvSpPr>
          <p:spPr>
            <a:xfrm>
              <a:off x="481800" y="1679100"/>
              <a:ext cx="6888825" cy="2666150"/>
            </a:xfrm>
            <a:custGeom>
              <a:avLst/>
              <a:gdLst/>
              <a:ahLst/>
              <a:cxnLst/>
              <a:rect l="l" t="t" r="r" b="b"/>
              <a:pathLst>
                <a:path w="275553" h="106646" extrusionOk="0">
                  <a:moveTo>
                    <a:pt x="117091" y="2962"/>
                  </a:moveTo>
                  <a:cubicBezTo>
                    <a:pt x="116920" y="3077"/>
                    <a:pt x="116689" y="3193"/>
                    <a:pt x="116513" y="3363"/>
                  </a:cubicBezTo>
                  <a:lnTo>
                    <a:pt x="116513" y="3363"/>
                  </a:lnTo>
                  <a:cubicBezTo>
                    <a:pt x="116653" y="3353"/>
                    <a:pt x="116756" y="3303"/>
                    <a:pt x="116858" y="3250"/>
                  </a:cubicBezTo>
                  <a:cubicBezTo>
                    <a:pt x="116974" y="3194"/>
                    <a:pt x="117035" y="3078"/>
                    <a:pt x="117091" y="3018"/>
                  </a:cubicBezTo>
                  <a:lnTo>
                    <a:pt x="117091" y="2962"/>
                  </a:lnTo>
                  <a:close/>
                  <a:moveTo>
                    <a:pt x="116513" y="3363"/>
                  </a:moveTo>
                  <a:cubicBezTo>
                    <a:pt x="116494" y="3365"/>
                    <a:pt x="116475" y="3366"/>
                    <a:pt x="116455" y="3366"/>
                  </a:cubicBezTo>
                  <a:lnTo>
                    <a:pt x="116510" y="3366"/>
                  </a:lnTo>
                  <a:cubicBezTo>
                    <a:pt x="116511" y="3365"/>
                    <a:pt x="116512" y="3364"/>
                    <a:pt x="116513" y="3363"/>
                  </a:cubicBezTo>
                  <a:close/>
                  <a:moveTo>
                    <a:pt x="116510" y="3714"/>
                  </a:moveTo>
                  <a:cubicBezTo>
                    <a:pt x="116339" y="3830"/>
                    <a:pt x="116106" y="3890"/>
                    <a:pt x="115930" y="4006"/>
                  </a:cubicBezTo>
                  <a:cubicBezTo>
                    <a:pt x="115874" y="4062"/>
                    <a:pt x="115814" y="4178"/>
                    <a:pt x="115758" y="4238"/>
                  </a:cubicBezTo>
                  <a:cubicBezTo>
                    <a:pt x="115874" y="4238"/>
                    <a:pt x="116046" y="4178"/>
                    <a:pt x="116223" y="4178"/>
                  </a:cubicBezTo>
                  <a:cubicBezTo>
                    <a:pt x="116339" y="4006"/>
                    <a:pt x="116394" y="3890"/>
                    <a:pt x="116510" y="3714"/>
                  </a:cubicBezTo>
                  <a:close/>
                  <a:moveTo>
                    <a:pt x="115930" y="4526"/>
                  </a:moveTo>
                  <a:cubicBezTo>
                    <a:pt x="115874" y="4586"/>
                    <a:pt x="115874" y="4586"/>
                    <a:pt x="115814" y="4586"/>
                  </a:cubicBezTo>
                  <a:cubicBezTo>
                    <a:pt x="115698" y="4642"/>
                    <a:pt x="115582" y="4642"/>
                    <a:pt x="115466" y="4703"/>
                  </a:cubicBezTo>
                  <a:cubicBezTo>
                    <a:pt x="115350" y="4819"/>
                    <a:pt x="115234" y="4990"/>
                    <a:pt x="115178" y="5167"/>
                  </a:cubicBezTo>
                  <a:cubicBezTo>
                    <a:pt x="115294" y="5106"/>
                    <a:pt x="115466" y="5106"/>
                    <a:pt x="115582" y="5106"/>
                  </a:cubicBezTo>
                  <a:cubicBezTo>
                    <a:pt x="115698" y="4935"/>
                    <a:pt x="115814" y="4758"/>
                    <a:pt x="115930" y="4526"/>
                  </a:cubicBezTo>
                  <a:close/>
                  <a:moveTo>
                    <a:pt x="115350" y="5455"/>
                  </a:moveTo>
                  <a:cubicBezTo>
                    <a:pt x="115234" y="5455"/>
                    <a:pt x="115062" y="5515"/>
                    <a:pt x="114946" y="5515"/>
                  </a:cubicBezTo>
                  <a:cubicBezTo>
                    <a:pt x="114830" y="5687"/>
                    <a:pt x="114714" y="5919"/>
                    <a:pt x="114598" y="6095"/>
                  </a:cubicBezTo>
                  <a:lnTo>
                    <a:pt x="114946" y="6095"/>
                  </a:lnTo>
                  <a:cubicBezTo>
                    <a:pt x="115118" y="5863"/>
                    <a:pt x="115234" y="5687"/>
                    <a:pt x="115350" y="5455"/>
                  </a:cubicBezTo>
                  <a:close/>
                  <a:moveTo>
                    <a:pt x="114422" y="6443"/>
                  </a:moveTo>
                  <a:cubicBezTo>
                    <a:pt x="114305" y="6675"/>
                    <a:pt x="114134" y="6907"/>
                    <a:pt x="114018" y="7139"/>
                  </a:cubicBezTo>
                  <a:cubicBezTo>
                    <a:pt x="114134" y="7139"/>
                    <a:pt x="114250" y="7195"/>
                    <a:pt x="114366" y="7195"/>
                  </a:cubicBezTo>
                  <a:cubicBezTo>
                    <a:pt x="114538" y="6907"/>
                    <a:pt x="114654" y="6675"/>
                    <a:pt x="114770" y="6443"/>
                  </a:cubicBezTo>
                  <a:close/>
                  <a:moveTo>
                    <a:pt x="113841" y="7488"/>
                  </a:moveTo>
                  <a:cubicBezTo>
                    <a:pt x="113725" y="7720"/>
                    <a:pt x="113609" y="8007"/>
                    <a:pt x="113437" y="8300"/>
                  </a:cubicBezTo>
                  <a:cubicBezTo>
                    <a:pt x="113553" y="8300"/>
                    <a:pt x="113670" y="8356"/>
                    <a:pt x="113786" y="8356"/>
                  </a:cubicBezTo>
                  <a:cubicBezTo>
                    <a:pt x="113902" y="8068"/>
                    <a:pt x="114073" y="7775"/>
                    <a:pt x="114189" y="7488"/>
                  </a:cubicBezTo>
                  <a:close/>
                  <a:moveTo>
                    <a:pt x="113321" y="8588"/>
                  </a:moveTo>
                  <a:cubicBezTo>
                    <a:pt x="113145" y="8880"/>
                    <a:pt x="113029" y="9168"/>
                    <a:pt x="112857" y="9516"/>
                  </a:cubicBezTo>
                  <a:cubicBezTo>
                    <a:pt x="112973" y="9576"/>
                    <a:pt x="113089" y="9576"/>
                    <a:pt x="113205" y="9632"/>
                  </a:cubicBezTo>
                  <a:cubicBezTo>
                    <a:pt x="113321" y="9344"/>
                    <a:pt x="113493" y="8996"/>
                    <a:pt x="113609" y="8648"/>
                  </a:cubicBezTo>
                  <a:cubicBezTo>
                    <a:pt x="113553" y="8648"/>
                    <a:pt x="113437" y="8588"/>
                    <a:pt x="113321" y="8588"/>
                  </a:cubicBezTo>
                  <a:close/>
                  <a:moveTo>
                    <a:pt x="112741" y="9809"/>
                  </a:moveTo>
                  <a:cubicBezTo>
                    <a:pt x="112681" y="9925"/>
                    <a:pt x="112625" y="10096"/>
                    <a:pt x="112565" y="10273"/>
                  </a:cubicBezTo>
                  <a:cubicBezTo>
                    <a:pt x="112449" y="10444"/>
                    <a:pt x="112393" y="10621"/>
                    <a:pt x="112277" y="10853"/>
                  </a:cubicBezTo>
                  <a:cubicBezTo>
                    <a:pt x="112393" y="10909"/>
                    <a:pt x="112449" y="10969"/>
                    <a:pt x="112565" y="11025"/>
                  </a:cubicBezTo>
                  <a:cubicBezTo>
                    <a:pt x="112741" y="10677"/>
                    <a:pt x="112857" y="10328"/>
                    <a:pt x="113029" y="9980"/>
                  </a:cubicBezTo>
                  <a:cubicBezTo>
                    <a:pt x="112973" y="9925"/>
                    <a:pt x="112857" y="9864"/>
                    <a:pt x="112741" y="9809"/>
                  </a:cubicBezTo>
                  <a:close/>
                  <a:moveTo>
                    <a:pt x="112161" y="11141"/>
                  </a:moveTo>
                  <a:cubicBezTo>
                    <a:pt x="111985" y="11549"/>
                    <a:pt x="111813" y="11897"/>
                    <a:pt x="111697" y="12301"/>
                  </a:cubicBezTo>
                  <a:lnTo>
                    <a:pt x="111929" y="12533"/>
                  </a:lnTo>
                  <a:cubicBezTo>
                    <a:pt x="112101" y="12129"/>
                    <a:pt x="112277" y="11721"/>
                    <a:pt x="112449" y="11373"/>
                  </a:cubicBezTo>
                  <a:cubicBezTo>
                    <a:pt x="112393" y="11317"/>
                    <a:pt x="112333" y="11317"/>
                    <a:pt x="112277" y="11257"/>
                  </a:cubicBezTo>
                  <a:lnTo>
                    <a:pt x="112161" y="11141"/>
                  </a:lnTo>
                  <a:close/>
                  <a:moveTo>
                    <a:pt x="111520" y="12649"/>
                  </a:moveTo>
                  <a:lnTo>
                    <a:pt x="111000" y="13870"/>
                  </a:lnTo>
                  <a:cubicBezTo>
                    <a:pt x="111117" y="13986"/>
                    <a:pt x="111172" y="14102"/>
                    <a:pt x="111288" y="14218"/>
                  </a:cubicBezTo>
                  <a:cubicBezTo>
                    <a:pt x="111465" y="13754"/>
                    <a:pt x="111636" y="13346"/>
                    <a:pt x="111813" y="12881"/>
                  </a:cubicBezTo>
                  <a:cubicBezTo>
                    <a:pt x="111697" y="12826"/>
                    <a:pt x="111636" y="12710"/>
                    <a:pt x="111520" y="12649"/>
                  </a:cubicBezTo>
                  <a:close/>
                  <a:moveTo>
                    <a:pt x="73634" y="36206"/>
                  </a:moveTo>
                  <a:cubicBezTo>
                    <a:pt x="73806" y="36322"/>
                    <a:pt x="74038" y="36438"/>
                    <a:pt x="74214" y="36555"/>
                  </a:cubicBezTo>
                  <a:lnTo>
                    <a:pt x="74794" y="36555"/>
                  </a:lnTo>
                  <a:lnTo>
                    <a:pt x="74098" y="36206"/>
                  </a:lnTo>
                  <a:close/>
                  <a:moveTo>
                    <a:pt x="73054" y="36267"/>
                  </a:moveTo>
                  <a:cubicBezTo>
                    <a:pt x="72822" y="36267"/>
                    <a:pt x="72645" y="36322"/>
                    <a:pt x="72413" y="36322"/>
                  </a:cubicBezTo>
                  <a:cubicBezTo>
                    <a:pt x="72589" y="36438"/>
                    <a:pt x="72706" y="36499"/>
                    <a:pt x="72877" y="36615"/>
                  </a:cubicBezTo>
                  <a:cubicBezTo>
                    <a:pt x="73109" y="36615"/>
                    <a:pt x="73341" y="36555"/>
                    <a:pt x="73574" y="36555"/>
                  </a:cubicBezTo>
                  <a:cubicBezTo>
                    <a:pt x="73402" y="36438"/>
                    <a:pt x="73225" y="36383"/>
                    <a:pt x="73054" y="36267"/>
                  </a:cubicBezTo>
                  <a:close/>
                  <a:moveTo>
                    <a:pt x="74910" y="36206"/>
                  </a:moveTo>
                  <a:lnTo>
                    <a:pt x="75259" y="36383"/>
                  </a:lnTo>
                  <a:cubicBezTo>
                    <a:pt x="75375" y="36438"/>
                    <a:pt x="75546" y="36555"/>
                    <a:pt x="75662" y="36615"/>
                  </a:cubicBezTo>
                  <a:cubicBezTo>
                    <a:pt x="75839" y="36615"/>
                    <a:pt x="75955" y="36615"/>
                    <a:pt x="76127" y="36671"/>
                  </a:cubicBezTo>
                  <a:cubicBezTo>
                    <a:pt x="75778" y="36499"/>
                    <a:pt x="75430" y="36383"/>
                    <a:pt x="75026" y="36206"/>
                  </a:cubicBezTo>
                  <a:close/>
                  <a:moveTo>
                    <a:pt x="71949" y="36383"/>
                  </a:moveTo>
                  <a:lnTo>
                    <a:pt x="71253" y="36555"/>
                  </a:lnTo>
                  <a:cubicBezTo>
                    <a:pt x="71369" y="36615"/>
                    <a:pt x="71485" y="36731"/>
                    <a:pt x="71661" y="36787"/>
                  </a:cubicBezTo>
                  <a:cubicBezTo>
                    <a:pt x="71893" y="36731"/>
                    <a:pt x="72125" y="36731"/>
                    <a:pt x="72357" y="36671"/>
                  </a:cubicBezTo>
                  <a:cubicBezTo>
                    <a:pt x="72241" y="36615"/>
                    <a:pt x="72065" y="36499"/>
                    <a:pt x="71949" y="36383"/>
                  </a:cubicBezTo>
                  <a:close/>
                  <a:moveTo>
                    <a:pt x="77347" y="36787"/>
                  </a:moveTo>
                  <a:cubicBezTo>
                    <a:pt x="77347" y="36787"/>
                    <a:pt x="77403" y="36787"/>
                    <a:pt x="77403" y="36847"/>
                  </a:cubicBezTo>
                  <a:lnTo>
                    <a:pt x="77463" y="36847"/>
                  </a:lnTo>
                  <a:cubicBezTo>
                    <a:pt x="77463" y="36787"/>
                    <a:pt x="77403" y="36787"/>
                    <a:pt x="77347" y="36787"/>
                  </a:cubicBezTo>
                  <a:close/>
                  <a:moveTo>
                    <a:pt x="70849" y="36671"/>
                  </a:moveTo>
                  <a:lnTo>
                    <a:pt x="70153" y="36847"/>
                  </a:lnTo>
                  <a:cubicBezTo>
                    <a:pt x="70269" y="36963"/>
                    <a:pt x="70324" y="37019"/>
                    <a:pt x="70440" y="37079"/>
                  </a:cubicBezTo>
                  <a:cubicBezTo>
                    <a:pt x="70672" y="37019"/>
                    <a:pt x="70965" y="36963"/>
                    <a:pt x="71197" y="36903"/>
                  </a:cubicBezTo>
                  <a:cubicBezTo>
                    <a:pt x="71081" y="36787"/>
                    <a:pt x="70965" y="36731"/>
                    <a:pt x="70849" y="36671"/>
                  </a:cubicBezTo>
                  <a:close/>
                  <a:moveTo>
                    <a:pt x="110884" y="14218"/>
                  </a:moveTo>
                  <a:cubicBezTo>
                    <a:pt x="109316" y="18164"/>
                    <a:pt x="107807" y="22397"/>
                    <a:pt x="106182" y="26287"/>
                  </a:cubicBezTo>
                  <a:cubicBezTo>
                    <a:pt x="105022" y="28840"/>
                    <a:pt x="103861" y="31277"/>
                    <a:pt x="102585" y="33305"/>
                  </a:cubicBezTo>
                  <a:cubicBezTo>
                    <a:pt x="102353" y="33598"/>
                    <a:pt x="102181" y="33885"/>
                    <a:pt x="102005" y="34178"/>
                  </a:cubicBezTo>
                  <a:cubicBezTo>
                    <a:pt x="101540" y="34930"/>
                    <a:pt x="101076" y="35626"/>
                    <a:pt x="100612" y="36267"/>
                  </a:cubicBezTo>
                  <a:cubicBezTo>
                    <a:pt x="100273" y="36660"/>
                    <a:pt x="99991" y="37058"/>
                    <a:pt x="99655" y="37400"/>
                  </a:cubicBezTo>
                  <a:lnTo>
                    <a:pt x="99655" y="37400"/>
                  </a:lnTo>
                  <a:lnTo>
                    <a:pt x="100148" y="36903"/>
                  </a:lnTo>
                  <a:cubicBezTo>
                    <a:pt x="100324" y="36787"/>
                    <a:pt x="100440" y="36615"/>
                    <a:pt x="100556" y="36499"/>
                  </a:cubicBezTo>
                  <a:cubicBezTo>
                    <a:pt x="101021" y="36035"/>
                    <a:pt x="101485" y="35454"/>
                    <a:pt x="101889" y="34874"/>
                  </a:cubicBezTo>
                  <a:cubicBezTo>
                    <a:pt x="102297" y="34294"/>
                    <a:pt x="102761" y="33653"/>
                    <a:pt x="103165" y="33017"/>
                  </a:cubicBezTo>
                  <a:cubicBezTo>
                    <a:pt x="104442" y="30868"/>
                    <a:pt x="105662" y="28315"/>
                    <a:pt x="106763" y="25646"/>
                  </a:cubicBezTo>
                  <a:cubicBezTo>
                    <a:pt x="108271" y="22049"/>
                    <a:pt x="109664" y="18164"/>
                    <a:pt x="111117" y="14566"/>
                  </a:cubicBezTo>
                  <a:cubicBezTo>
                    <a:pt x="111056" y="14450"/>
                    <a:pt x="110940" y="14334"/>
                    <a:pt x="110884" y="14218"/>
                  </a:cubicBezTo>
                  <a:close/>
                  <a:moveTo>
                    <a:pt x="99655" y="37400"/>
                  </a:moveTo>
                  <a:lnTo>
                    <a:pt x="99628" y="37427"/>
                  </a:lnTo>
                  <a:cubicBezTo>
                    <a:pt x="99637" y="37418"/>
                    <a:pt x="99646" y="37409"/>
                    <a:pt x="99655" y="37400"/>
                  </a:cubicBezTo>
                  <a:close/>
                  <a:moveTo>
                    <a:pt x="69744" y="36963"/>
                  </a:moveTo>
                  <a:cubicBezTo>
                    <a:pt x="69512" y="37079"/>
                    <a:pt x="69280" y="37195"/>
                    <a:pt x="69048" y="37251"/>
                  </a:cubicBezTo>
                  <a:cubicBezTo>
                    <a:pt x="69164" y="37367"/>
                    <a:pt x="69224" y="37427"/>
                    <a:pt x="69340" y="37483"/>
                  </a:cubicBezTo>
                  <a:cubicBezTo>
                    <a:pt x="69572" y="37427"/>
                    <a:pt x="69804" y="37311"/>
                    <a:pt x="70092" y="37251"/>
                  </a:cubicBezTo>
                  <a:cubicBezTo>
                    <a:pt x="69976" y="37135"/>
                    <a:pt x="69860" y="37079"/>
                    <a:pt x="69744" y="36963"/>
                  </a:cubicBezTo>
                  <a:close/>
                  <a:moveTo>
                    <a:pt x="68700" y="37427"/>
                  </a:moveTo>
                  <a:lnTo>
                    <a:pt x="68003" y="37775"/>
                  </a:lnTo>
                  <a:cubicBezTo>
                    <a:pt x="68119" y="37891"/>
                    <a:pt x="68180" y="37947"/>
                    <a:pt x="68296" y="38007"/>
                  </a:cubicBezTo>
                  <a:lnTo>
                    <a:pt x="68992" y="37659"/>
                  </a:lnTo>
                  <a:cubicBezTo>
                    <a:pt x="68876" y="37599"/>
                    <a:pt x="68816" y="37483"/>
                    <a:pt x="68700" y="37427"/>
                  </a:cubicBezTo>
                  <a:close/>
                  <a:moveTo>
                    <a:pt x="67716" y="37947"/>
                  </a:moveTo>
                  <a:lnTo>
                    <a:pt x="67191" y="38295"/>
                  </a:lnTo>
                  <a:cubicBezTo>
                    <a:pt x="67135" y="38295"/>
                    <a:pt x="67075" y="38356"/>
                    <a:pt x="67019" y="38411"/>
                  </a:cubicBezTo>
                  <a:cubicBezTo>
                    <a:pt x="67075" y="38472"/>
                    <a:pt x="67135" y="38588"/>
                    <a:pt x="67251" y="38643"/>
                  </a:cubicBezTo>
                  <a:cubicBezTo>
                    <a:pt x="67483" y="38472"/>
                    <a:pt x="67716" y="38356"/>
                    <a:pt x="67948" y="38179"/>
                  </a:cubicBezTo>
                  <a:cubicBezTo>
                    <a:pt x="67887" y="38123"/>
                    <a:pt x="67771" y="38063"/>
                    <a:pt x="67716" y="37947"/>
                  </a:cubicBezTo>
                  <a:close/>
                  <a:moveTo>
                    <a:pt x="97655" y="38411"/>
                  </a:moveTo>
                  <a:lnTo>
                    <a:pt x="97655" y="38411"/>
                  </a:lnTo>
                  <a:cubicBezTo>
                    <a:pt x="97655" y="38411"/>
                    <a:pt x="97595" y="38411"/>
                    <a:pt x="97595" y="38472"/>
                  </a:cubicBezTo>
                  <a:lnTo>
                    <a:pt x="97247" y="38991"/>
                  </a:lnTo>
                  <a:cubicBezTo>
                    <a:pt x="97307" y="38936"/>
                    <a:pt x="97363" y="38820"/>
                    <a:pt x="97423" y="38759"/>
                  </a:cubicBezTo>
                  <a:cubicBezTo>
                    <a:pt x="97539" y="38643"/>
                    <a:pt x="97595" y="38527"/>
                    <a:pt x="97655" y="38411"/>
                  </a:cubicBezTo>
                  <a:close/>
                  <a:moveTo>
                    <a:pt x="97015" y="38759"/>
                  </a:moveTo>
                  <a:cubicBezTo>
                    <a:pt x="96959" y="38759"/>
                    <a:pt x="96899" y="38759"/>
                    <a:pt x="96843" y="38820"/>
                  </a:cubicBezTo>
                  <a:cubicBezTo>
                    <a:pt x="96783" y="38991"/>
                    <a:pt x="96667" y="39108"/>
                    <a:pt x="96611" y="39284"/>
                  </a:cubicBezTo>
                  <a:cubicBezTo>
                    <a:pt x="96667" y="39284"/>
                    <a:pt x="96667" y="39284"/>
                    <a:pt x="96727" y="39224"/>
                  </a:cubicBezTo>
                  <a:cubicBezTo>
                    <a:pt x="96843" y="39052"/>
                    <a:pt x="96959" y="38875"/>
                    <a:pt x="97015" y="38759"/>
                  </a:cubicBezTo>
                  <a:close/>
                  <a:moveTo>
                    <a:pt x="66727" y="38588"/>
                  </a:moveTo>
                  <a:lnTo>
                    <a:pt x="66031" y="39108"/>
                  </a:lnTo>
                  <a:cubicBezTo>
                    <a:pt x="66091" y="39224"/>
                    <a:pt x="66147" y="39284"/>
                    <a:pt x="66263" y="39340"/>
                  </a:cubicBezTo>
                  <a:cubicBezTo>
                    <a:pt x="66439" y="39168"/>
                    <a:pt x="66671" y="39052"/>
                    <a:pt x="66903" y="38875"/>
                  </a:cubicBezTo>
                  <a:cubicBezTo>
                    <a:pt x="66903" y="38875"/>
                    <a:pt x="66959" y="38875"/>
                    <a:pt x="66959" y="38820"/>
                  </a:cubicBezTo>
                  <a:cubicBezTo>
                    <a:pt x="66903" y="38759"/>
                    <a:pt x="66787" y="38704"/>
                    <a:pt x="66727" y="38588"/>
                  </a:cubicBezTo>
                  <a:close/>
                  <a:moveTo>
                    <a:pt x="96379" y="39052"/>
                  </a:moveTo>
                  <a:cubicBezTo>
                    <a:pt x="96318" y="39052"/>
                    <a:pt x="96202" y="39108"/>
                    <a:pt x="96147" y="39108"/>
                  </a:cubicBezTo>
                  <a:cubicBezTo>
                    <a:pt x="96086" y="39284"/>
                    <a:pt x="95970" y="39400"/>
                    <a:pt x="95915" y="39516"/>
                  </a:cubicBezTo>
                  <a:cubicBezTo>
                    <a:pt x="95970" y="39516"/>
                    <a:pt x="96031" y="39516"/>
                    <a:pt x="96147" y="39456"/>
                  </a:cubicBezTo>
                  <a:cubicBezTo>
                    <a:pt x="96202" y="39340"/>
                    <a:pt x="96318" y="39168"/>
                    <a:pt x="96379" y="39052"/>
                  </a:cubicBezTo>
                  <a:close/>
                  <a:moveTo>
                    <a:pt x="95682" y="39284"/>
                  </a:moveTo>
                  <a:cubicBezTo>
                    <a:pt x="95566" y="39284"/>
                    <a:pt x="95506" y="39340"/>
                    <a:pt x="95390" y="39340"/>
                  </a:cubicBezTo>
                  <a:cubicBezTo>
                    <a:pt x="95334" y="39456"/>
                    <a:pt x="95274" y="39632"/>
                    <a:pt x="95218" y="39748"/>
                  </a:cubicBezTo>
                  <a:cubicBezTo>
                    <a:pt x="95274" y="39748"/>
                    <a:pt x="95390" y="39688"/>
                    <a:pt x="95450" y="39688"/>
                  </a:cubicBezTo>
                  <a:cubicBezTo>
                    <a:pt x="95566" y="39516"/>
                    <a:pt x="95622" y="39400"/>
                    <a:pt x="95682" y="39284"/>
                  </a:cubicBezTo>
                  <a:close/>
                  <a:moveTo>
                    <a:pt x="94986" y="39456"/>
                  </a:moveTo>
                  <a:cubicBezTo>
                    <a:pt x="94870" y="39456"/>
                    <a:pt x="94754" y="39516"/>
                    <a:pt x="94638" y="39516"/>
                  </a:cubicBezTo>
                  <a:cubicBezTo>
                    <a:pt x="94578" y="39632"/>
                    <a:pt x="94522" y="39804"/>
                    <a:pt x="94462" y="39920"/>
                  </a:cubicBezTo>
                  <a:cubicBezTo>
                    <a:pt x="94578" y="39864"/>
                    <a:pt x="94694" y="39864"/>
                    <a:pt x="94810" y="39864"/>
                  </a:cubicBezTo>
                  <a:cubicBezTo>
                    <a:pt x="94870" y="39688"/>
                    <a:pt x="94926" y="39572"/>
                    <a:pt x="94986" y="39456"/>
                  </a:cubicBezTo>
                  <a:close/>
                  <a:moveTo>
                    <a:pt x="93881" y="39632"/>
                  </a:moveTo>
                  <a:cubicBezTo>
                    <a:pt x="93826" y="39748"/>
                    <a:pt x="93826" y="39864"/>
                    <a:pt x="93765" y="39980"/>
                  </a:cubicBezTo>
                  <a:lnTo>
                    <a:pt x="94114" y="39980"/>
                  </a:lnTo>
                  <a:cubicBezTo>
                    <a:pt x="94174" y="39864"/>
                    <a:pt x="94230" y="39748"/>
                    <a:pt x="94230" y="39632"/>
                  </a:cubicBezTo>
                  <a:close/>
                  <a:moveTo>
                    <a:pt x="77579" y="36499"/>
                  </a:moveTo>
                  <a:lnTo>
                    <a:pt x="77579" y="36499"/>
                  </a:lnTo>
                  <a:cubicBezTo>
                    <a:pt x="78447" y="36787"/>
                    <a:pt x="79376" y="37079"/>
                    <a:pt x="80248" y="37427"/>
                  </a:cubicBezTo>
                  <a:cubicBezTo>
                    <a:pt x="80304" y="37427"/>
                    <a:pt x="80365" y="37427"/>
                    <a:pt x="80365" y="37483"/>
                  </a:cubicBezTo>
                  <a:cubicBezTo>
                    <a:pt x="80481" y="37483"/>
                    <a:pt x="80597" y="37543"/>
                    <a:pt x="80713" y="37543"/>
                  </a:cubicBezTo>
                  <a:lnTo>
                    <a:pt x="81929" y="37891"/>
                  </a:lnTo>
                  <a:cubicBezTo>
                    <a:pt x="82161" y="37947"/>
                    <a:pt x="82453" y="38007"/>
                    <a:pt x="82685" y="38123"/>
                  </a:cubicBezTo>
                  <a:lnTo>
                    <a:pt x="83382" y="38295"/>
                  </a:lnTo>
                  <a:cubicBezTo>
                    <a:pt x="83437" y="38356"/>
                    <a:pt x="83498" y="38356"/>
                    <a:pt x="83553" y="38356"/>
                  </a:cubicBezTo>
                  <a:cubicBezTo>
                    <a:pt x="83902" y="38472"/>
                    <a:pt x="84250" y="38588"/>
                    <a:pt x="84598" y="38643"/>
                  </a:cubicBezTo>
                  <a:cubicBezTo>
                    <a:pt x="84830" y="38704"/>
                    <a:pt x="85062" y="38820"/>
                    <a:pt x="85294" y="38875"/>
                  </a:cubicBezTo>
                  <a:lnTo>
                    <a:pt x="86515" y="39224"/>
                  </a:lnTo>
                  <a:cubicBezTo>
                    <a:pt x="86747" y="39284"/>
                    <a:pt x="86919" y="39284"/>
                    <a:pt x="87151" y="39340"/>
                  </a:cubicBezTo>
                  <a:lnTo>
                    <a:pt x="88543" y="39688"/>
                  </a:lnTo>
                  <a:cubicBezTo>
                    <a:pt x="88775" y="39688"/>
                    <a:pt x="88952" y="39748"/>
                    <a:pt x="89184" y="39804"/>
                  </a:cubicBezTo>
                  <a:cubicBezTo>
                    <a:pt x="89704" y="39864"/>
                    <a:pt x="90284" y="39980"/>
                    <a:pt x="90809" y="40036"/>
                  </a:cubicBezTo>
                  <a:lnTo>
                    <a:pt x="91445" y="40036"/>
                  </a:lnTo>
                  <a:cubicBezTo>
                    <a:pt x="91621" y="40096"/>
                    <a:pt x="91737" y="40096"/>
                    <a:pt x="91853" y="40096"/>
                  </a:cubicBezTo>
                  <a:cubicBezTo>
                    <a:pt x="91909" y="39980"/>
                    <a:pt x="91909" y="39864"/>
                    <a:pt x="91969" y="39748"/>
                  </a:cubicBezTo>
                  <a:lnTo>
                    <a:pt x="91389" y="39748"/>
                  </a:lnTo>
                  <a:lnTo>
                    <a:pt x="89820" y="39572"/>
                  </a:lnTo>
                  <a:cubicBezTo>
                    <a:pt x="89588" y="39516"/>
                    <a:pt x="89356" y="39516"/>
                    <a:pt x="89124" y="39456"/>
                  </a:cubicBezTo>
                  <a:cubicBezTo>
                    <a:pt x="88720" y="39400"/>
                    <a:pt x="88256" y="39284"/>
                    <a:pt x="87847" y="39168"/>
                  </a:cubicBezTo>
                  <a:lnTo>
                    <a:pt x="87151" y="38991"/>
                  </a:lnTo>
                  <a:cubicBezTo>
                    <a:pt x="86803" y="38936"/>
                    <a:pt x="86455" y="38820"/>
                    <a:pt x="86106" y="38759"/>
                  </a:cubicBezTo>
                  <a:cubicBezTo>
                    <a:pt x="85819" y="38643"/>
                    <a:pt x="85587" y="38588"/>
                    <a:pt x="85294" y="38527"/>
                  </a:cubicBezTo>
                  <a:cubicBezTo>
                    <a:pt x="85062" y="38472"/>
                    <a:pt x="84830" y="38356"/>
                    <a:pt x="84542" y="38295"/>
                  </a:cubicBezTo>
                  <a:cubicBezTo>
                    <a:pt x="84250" y="38240"/>
                    <a:pt x="83902" y="38123"/>
                    <a:pt x="83614" y="38007"/>
                  </a:cubicBezTo>
                  <a:lnTo>
                    <a:pt x="83498" y="38007"/>
                  </a:lnTo>
                  <a:cubicBezTo>
                    <a:pt x="83437" y="38007"/>
                    <a:pt x="83437" y="37947"/>
                    <a:pt x="83382" y="37947"/>
                  </a:cubicBezTo>
                  <a:cubicBezTo>
                    <a:pt x="82393" y="37659"/>
                    <a:pt x="81409" y="37367"/>
                    <a:pt x="80420" y="37135"/>
                  </a:cubicBezTo>
                  <a:cubicBezTo>
                    <a:pt x="79492" y="36903"/>
                    <a:pt x="78508" y="36671"/>
                    <a:pt x="77579" y="36499"/>
                  </a:cubicBezTo>
                  <a:close/>
                  <a:moveTo>
                    <a:pt x="92317" y="39748"/>
                  </a:moveTo>
                  <a:lnTo>
                    <a:pt x="92317" y="39804"/>
                  </a:lnTo>
                  <a:cubicBezTo>
                    <a:pt x="92257" y="39864"/>
                    <a:pt x="92257" y="39980"/>
                    <a:pt x="92201" y="40096"/>
                  </a:cubicBezTo>
                  <a:lnTo>
                    <a:pt x="92665" y="40096"/>
                  </a:lnTo>
                  <a:cubicBezTo>
                    <a:pt x="92665" y="39980"/>
                    <a:pt x="92721" y="39864"/>
                    <a:pt x="92781" y="39748"/>
                  </a:cubicBezTo>
                  <a:close/>
                  <a:moveTo>
                    <a:pt x="93533" y="39688"/>
                  </a:moveTo>
                  <a:cubicBezTo>
                    <a:pt x="93417" y="39688"/>
                    <a:pt x="93246" y="39748"/>
                    <a:pt x="93130" y="39748"/>
                  </a:cubicBezTo>
                  <a:cubicBezTo>
                    <a:pt x="93069" y="39864"/>
                    <a:pt x="93069" y="39980"/>
                    <a:pt x="93013" y="40096"/>
                  </a:cubicBezTo>
                  <a:cubicBezTo>
                    <a:pt x="93130" y="40036"/>
                    <a:pt x="93246" y="40036"/>
                    <a:pt x="93362" y="40036"/>
                  </a:cubicBezTo>
                  <a:lnTo>
                    <a:pt x="93417" y="39980"/>
                  </a:lnTo>
                  <a:cubicBezTo>
                    <a:pt x="93417" y="39920"/>
                    <a:pt x="93478" y="39804"/>
                    <a:pt x="93533" y="39688"/>
                  </a:cubicBezTo>
                  <a:close/>
                  <a:moveTo>
                    <a:pt x="65743" y="39340"/>
                  </a:moveTo>
                  <a:cubicBezTo>
                    <a:pt x="65627" y="39456"/>
                    <a:pt x="65511" y="39572"/>
                    <a:pt x="65334" y="39688"/>
                  </a:cubicBezTo>
                  <a:lnTo>
                    <a:pt x="65047" y="39980"/>
                  </a:lnTo>
                  <a:cubicBezTo>
                    <a:pt x="65102" y="40036"/>
                    <a:pt x="65163" y="40152"/>
                    <a:pt x="65218" y="40212"/>
                  </a:cubicBezTo>
                  <a:cubicBezTo>
                    <a:pt x="65279" y="40152"/>
                    <a:pt x="65334" y="40152"/>
                    <a:pt x="65395" y="40096"/>
                  </a:cubicBezTo>
                  <a:cubicBezTo>
                    <a:pt x="65566" y="39920"/>
                    <a:pt x="65799" y="39748"/>
                    <a:pt x="65975" y="39572"/>
                  </a:cubicBezTo>
                  <a:cubicBezTo>
                    <a:pt x="65915" y="39456"/>
                    <a:pt x="65859" y="39400"/>
                    <a:pt x="65743" y="39340"/>
                  </a:cubicBezTo>
                  <a:close/>
                  <a:moveTo>
                    <a:pt x="156281" y="51292"/>
                  </a:moveTo>
                  <a:cubicBezTo>
                    <a:pt x="156274" y="51312"/>
                    <a:pt x="156266" y="51332"/>
                    <a:pt x="156258" y="51353"/>
                  </a:cubicBezTo>
                  <a:cubicBezTo>
                    <a:pt x="156255" y="51371"/>
                    <a:pt x="156253" y="51389"/>
                    <a:pt x="156250" y="51408"/>
                  </a:cubicBezTo>
                  <a:lnTo>
                    <a:pt x="156250" y="51408"/>
                  </a:lnTo>
                  <a:cubicBezTo>
                    <a:pt x="156260" y="51369"/>
                    <a:pt x="156271" y="51330"/>
                    <a:pt x="156281" y="51292"/>
                  </a:cubicBezTo>
                  <a:close/>
                  <a:moveTo>
                    <a:pt x="156250" y="51408"/>
                  </a:moveTo>
                  <a:cubicBezTo>
                    <a:pt x="156155" y="51756"/>
                    <a:pt x="156060" y="52135"/>
                    <a:pt x="155966" y="52513"/>
                  </a:cubicBezTo>
                  <a:cubicBezTo>
                    <a:pt x="156076" y="52181"/>
                    <a:pt x="156187" y="51794"/>
                    <a:pt x="156250" y="51408"/>
                  </a:cubicBezTo>
                  <a:close/>
                  <a:moveTo>
                    <a:pt x="12534" y="5515"/>
                  </a:moveTo>
                  <a:cubicBezTo>
                    <a:pt x="11373" y="5515"/>
                    <a:pt x="10273" y="5747"/>
                    <a:pt x="9284" y="6151"/>
                  </a:cubicBezTo>
                  <a:cubicBezTo>
                    <a:pt x="7604" y="6907"/>
                    <a:pt x="6151" y="8184"/>
                    <a:pt x="4991" y="9692"/>
                  </a:cubicBezTo>
                  <a:cubicBezTo>
                    <a:pt x="3194" y="11953"/>
                    <a:pt x="1918" y="14738"/>
                    <a:pt x="1161" y="16943"/>
                  </a:cubicBezTo>
                  <a:cubicBezTo>
                    <a:pt x="349" y="19148"/>
                    <a:pt x="1" y="20772"/>
                    <a:pt x="1" y="20772"/>
                  </a:cubicBezTo>
                  <a:lnTo>
                    <a:pt x="349" y="20833"/>
                  </a:lnTo>
                  <a:cubicBezTo>
                    <a:pt x="409" y="20601"/>
                    <a:pt x="1222" y="16827"/>
                    <a:pt x="3134" y="13174"/>
                  </a:cubicBezTo>
                  <a:cubicBezTo>
                    <a:pt x="4123" y="11317"/>
                    <a:pt x="5399" y="9460"/>
                    <a:pt x="6908" y="8124"/>
                  </a:cubicBezTo>
                  <a:cubicBezTo>
                    <a:pt x="7720" y="7427"/>
                    <a:pt x="8532" y="6847"/>
                    <a:pt x="9461" y="6443"/>
                  </a:cubicBezTo>
                  <a:cubicBezTo>
                    <a:pt x="10389" y="6095"/>
                    <a:pt x="11434" y="5863"/>
                    <a:pt x="12534" y="5863"/>
                  </a:cubicBezTo>
                  <a:cubicBezTo>
                    <a:pt x="13346" y="5863"/>
                    <a:pt x="14219" y="5979"/>
                    <a:pt x="15147" y="6267"/>
                  </a:cubicBezTo>
                  <a:cubicBezTo>
                    <a:pt x="18396" y="7195"/>
                    <a:pt x="21005" y="8936"/>
                    <a:pt x="23094" y="11201"/>
                  </a:cubicBezTo>
                  <a:cubicBezTo>
                    <a:pt x="26807" y="15147"/>
                    <a:pt x="29072" y="20888"/>
                    <a:pt x="30581" y="27215"/>
                  </a:cubicBezTo>
                  <a:cubicBezTo>
                    <a:pt x="31742" y="31973"/>
                    <a:pt x="32493" y="37135"/>
                    <a:pt x="33134" y="42185"/>
                  </a:cubicBezTo>
                  <a:cubicBezTo>
                    <a:pt x="33654" y="45954"/>
                    <a:pt x="34062" y="49728"/>
                    <a:pt x="34643" y="53209"/>
                  </a:cubicBezTo>
                  <a:cubicBezTo>
                    <a:pt x="34698" y="52977"/>
                    <a:pt x="34759" y="52685"/>
                    <a:pt x="34814" y="52397"/>
                  </a:cubicBezTo>
                  <a:cubicBezTo>
                    <a:pt x="34814" y="52165"/>
                    <a:pt x="34759" y="51989"/>
                    <a:pt x="34759" y="51756"/>
                  </a:cubicBezTo>
                  <a:cubicBezTo>
                    <a:pt x="33422" y="42937"/>
                    <a:pt x="32610" y="32669"/>
                    <a:pt x="30117" y="24022"/>
                  </a:cubicBezTo>
                  <a:cubicBezTo>
                    <a:pt x="28840" y="19728"/>
                    <a:pt x="27155" y="15782"/>
                    <a:pt x="24779" y="12649"/>
                  </a:cubicBezTo>
                  <a:cubicBezTo>
                    <a:pt x="22398" y="9516"/>
                    <a:pt x="19264" y="7139"/>
                    <a:pt x="15263" y="5919"/>
                  </a:cubicBezTo>
                  <a:cubicBezTo>
                    <a:pt x="14274" y="5631"/>
                    <a:pt x="13406" y="5515"/>
                    <a:pt x="12534" y="5515"/>
                  </a:cubicBezTo>
                  <a:close/>
                  <a:moveTo>
                    <a:pt x="34991" y="53265"/>
                  </a:moveTo>
                  <a:cubicBezTo>
                    <a:pt x="34930" y="53497"/>
                    <a:pt x="34814" y="53729"/>
                    <a:pt x="34759" y="53961"/>
                  </a:cubicBezTo>
                  <a:cubicBezTo>
                    <a:pt x="34930" y="55066"/>
                    <a:pt x="35107" y="56166"/>
                    <a:pt x="35339" y="57211"/>
                  </a:cubicBezTo>
                  <a:cubicBezTo>
                    <a:pt x="35395" y="57094"/>
                    <a:pt x="35511" y="56923"/>
                    <a:pt x="35571" y="56807"/>
                  </a:cubicBezTo>
                  <a:cubicBezTo>
                    <a:pt x="35395" y="55646"/>
                    <a:pt x="35163" y="54486"/>
                    <a:pt x="34991" y="53265"/>
                  </a:cubicBezTo>
                  <a:close/>
                  <a:moveTo>
                    <a:pt x="35687" y="57271"/>
                  </a:moveTo>
                  <a:cubicBezTo>
                    <a:pt x="35571" y="57387"/>
                    <a:pt x="35511" y="57559"/>
                    <a:pt x="35395" y="57675"/>
                  </a:cubicBezTo>
                  <a:cubicBezTo>
                    <a:pt x="35571" y="58371"/>
                    <a:pt x="35743" y="59067"/>
                    <a:pt x="35859" y="59764"/>
                  </a:cubicBezTo>
                  <a:cubicBezTo>
                    <a:pt x="35975" y="59708"/>
                    <a:pt x="36091" y="59647"/>
                    <a:pt x="36151" y="59531"/>
                  </a:cubicBezTo>
                  <a:cubicBezTo>
                    <a:pt x="35975" y="58779"/>
                    <a:pt x="35859" y="58023"/>
                    <a:pt x="35687" y="57271"/>
                  </a:cubicBezTo>
                  <a:close/>
                  <a:moveTo>
                    <a:pt x="36267" y="59880"/>
                  </a:moveTo>
                  <a:lnTo>
                    <a:pt x="36207" y="59940"/>
                  </a:lnTo>
                  <a:cubicBezTo>
                    <a:pt x="36151" y="60056"/>
                    <a:pt x="36035" y="60112"/>
                    <a:pt x="35975" y="60172"/>
                  </a:cubicBezTo>
                  <a:cubicBezTo>
                    <a:pt x="36091" y="60752"/>
                    <a:pt x="36267" y="61272"/>
                    <a:pt x="36439" y="61852"/>
                  </a:cubicBezTo>
                  <a:cubicBezTo>
                    <a:pt x="36499" y="61797"/>
                    <a:pt x="36615" y="61736"/>
                    <a:pt x="36731" y="61681"/>
                  </a:cubicBezTo>
                  <a:cubicBezTo>
                    <a:pt x="36555" y="61100"/>
                    <a:pt x="36383" y="60520"/>
                    <a:pt x="36267" y="59880"/>
                  </a:cubicBezTo>
                  <a:close/>
                  <a:moveTo>
                    <a:pt x="36787" y="61968"/>
                  </a:moveTo>
                  <a:cubicBezTo>
                    <a:pt x="36731" y="62029"/>
                    <a:pt x="36615" y="62084"/>
                    <a:pt x="36499" y="62145"/>
                  </a:cubicBezTo>
                  <a:cubicBezTo>
                    <a:pt x="36555" y="62316"/>
                    <a:pt x="36615" y="62549"/>
                    <a:pt x="36671" y="62725"/>
                  </a:cubicBezTo>
                  <a:cubicBezTo>
                    <a:pt x="36731" y="62957"/>
                    <a:pt x="36848" y="63245"/>
                    <a:pt x="36964" y="63537"/>
                  </a:cubicBezTo>
                  <a:cubicBezTo>
                    <a:pt x="37019" y="63477"/>
                    <a:pt x="37135" y="63421"/>
                    <a:pt x="37251" y="63421"/>
                  </a:cubicBezTo>
                  <a:cubicBezTo>
                    <a:pt x="37080" y="62957"/>
                    <a:pt x="36964" y="62493"/>
                    <a:pt x="36787" y="61968"/>
                  </a:cubicBezTo>
                  <a:close/>
                  <a:moveTo>
                    <a:pt x="37367" y="63709"/>
                  </a:moveTo>
                  <a:cubicBezTo>
                    <a:pt x="37251" y="63769"/>
                    <a:pt x="37135" y="63825"/>
                    <a:pt x="37019" y="63825"/>
                  </a:cubicBezTo>
                  <a:cubicBezTo>
                    <a:pt x="37196" y="64234"/>
                    <a:pt x="37312" y="64637"/>
                    <a:pt x="37483" y="64986"/>
                  </a:cubicBezTo>
                  <a:cubicBezTo>
                    <a:pt x="37599" y="64986"/>
                    <a:pt x="37716" y="64930"/>
                    <a:pt x="37776" y="64930"/>
                  </a:cubicBezTo>
                  <a:cubicBezTo>
                    <a:pt x="37660" y="64521"/>
                    <a:pt x="37483" y="64118"/>
                    <a:pt x="37367" y="63709"/>
                  </a:cubicBezTo>
                  <a:close/>
                  <a:moveTo>
                    <a:pt x="121732" y="0"/>
                  </a:moveTo>
                  <a:cubicBezTo>
                    <a:pt x="121677" y="0"/>
                    <a:pt x="121616" y="0"/>
                    <a:pt x="121561" y="61"/>
                  </a:cubicBezTo>
                  <a:lnTo>
                    <a:pt x="121096" y="61"/>
                  </a:lnTo>
                  <a:cubicBezTo>
                    <a:pt x="121096" y="116"/>
                    <a:pt x="121036" y="116"/>
                    <a:pt x="120980" y="116"/>
                  </a:cubicBezTo>
                  <a:cubicBezTo>
                    <a:pt x="120864" y="116"/>
                    <a:pt x="120688" y="177"/>
                    <a:pt x="120516" y="232"/>
                  </a:cubicBezTo>
                  <a:cubicBezTo>
                    <a:pt x="120340" y="232"/>
                    <a:pt x="120224" y="293"/>
                    <a:pt x="120108" y="349"/>
                  </a:cubicBezTo>
                  <a:lnTo>
                    <a:pt x="120052" y="349"/>
                  </a:lnTo>
                  <a:cubicBezTo>
                    <a:pt x="119588" y="525"/>
                    <a:pt x="119124" y="757"/>
                    <a:pt x="118715" y="1105"/>
                  </a:cubicBezTo>
                  <a:cubicBezTo>
                    <a:pt x="118311" y="1337"/>
                    <a:pt x="117903" y="1685"/>
                    <a:pt x="117499" y="2089"/>
                  </a:cubicBezTo>
                  <a:cubicBezTo>
                    <a:pt x="117963" y="1801"/>
                    <a:pt x="118367" y="1569"/>
                    <a:pt x="118831" y="1393"/>
                  </a:cubicBezTo>
                  <a:lnTo>
                    <a:pt x="118892" y="1337"/>
                  </a:lnTo>
                  <a:cubicBezTo>
                    <a:pt x="119124" y="1221"/>
                    <a:pt x="119295" y="1045"/>
                    <a:pt x="119527" y="989"/>
                  </a:cubicBezTo>
                  <a:cubicBezTo>
                    <a:pt x="119704" y="873"/>
                    <a:pt x="119936" y="757"/>
                    <a:pt x="120108" y="697"/>
                  </a:cubicBezTo>
                  <a:cubicBezTo>
                    <a:pt x="120168" y="697"/>
                    <a:pt x="120168" y="641"/>
                    <a:pt x="120224" y="641"/>
                  </a:cubicBezTo>
                  <a:cubicBezTo>
                    <a:pt x="120340" y="641"/>
                    <a:pt x="120456" y="581"/>
                    <a:pt x="120572" y="525"/>
                  </a:cubicBezTo>
                  <a:lnTo>
                    <a:pt x="120688" y="525"/>
                  </a:lnTo>
                  <a:cubicBezTo>
                    <a:pt x="120748" y="465"/>
                    <a:pt x="120804" y="465"/>
                    <a:pt x="120864" y="465"/>
                  </a:cubicBezTo>
                  <a:cubicBezTo>
                    <a:pt x="121036" y="409"/>
                    <a:pt x="121152" y="409"/>
                    <a:pt x="121329" y="409"/>
                  </a:cubicBezTo>
                  <a:cubicBezTo>
                    <a:pt x="121384" y="409"/>
                    <a:pt x="121445" y="349"/>
                    <a:pt x="121500" y="349"/>
                  </a:cubicBezTo>
                  <a:lnTo>
                    <a:pt x="122141" y="349"/>
                  </a:lnTo>
                  <a:cubicBezTo>
                    <a:pt x="122257" y="349"/>
                    <a:pt x="122373" y="349"/>
                    <a:pt x="122489" y="409"/>
                  </a:cubicBezTo>
                  <a:lnTo>
                    <a:pt x="122721" y="409"/>
                  </a:lnTo>
                  <a:cubicBezTo>
                    <a:pt x="122837" y="465"/>
                    <a:pt x="122953" y="465"/>
                    <a:pt x="123069" y="525"/>
                  </a:cubicBezTo>
                  <a:cubicBezTo>
                    <a:pt x="123125" y="525"/>
                    <a:pt x="123185" y="581"/>
                    <a:pt x="123241" y="581"/>
                  </a:cubicBezTo>
                  <a:cubicBezTo>
                    <a:pt x="123357" y="641"/>
                    <a:pt x="123473" y="641"/>
                    <a:pt x="123589" y="697"/>
                  </a:cubicBezTo>
                  <a:cubicBezTo>
                    <a:pt x="123649" y="757"/>
                    <a:pt x="123705" y="757"/>
                    <a:pt x="123765" y="813"/>
                  </a:cubicBezTo>
                  <a:cubicBezTo>
                    <a:pt x="123821" y="873"/>
                    <a:pt x="123882" y="873"/>
                    <a:pt x="123937" y="929"/>
                  </a:cubicBezTo>
                  <a:cubicBezTo>
                    <a:pt x="123937" y="929"/>
                    <a:pt x="123998" y="989"/>
                    <a:pt x="124053" y="989"/>
                  </a:cubicBezTo>
                  <a:cubicBezTo>
                    <a:pt x="124114" y="1045"/>
                    <a:pt x="124169" y="1105"/>
                    <a:pt x="124230" y="1105"/>
                  </a:cubicBezTo>
                  <a:cubicBezTo>
                    <a:pt x="124346" y="1221"/>
                    <a:pt x="124401" y="1277"/>
                    <a:pt x="124517" y="1337"/>
                  </a:cubicBezTo>
                  <a:cubicBezTo>
                    <a:pt x="124578" y="1393"/>
                    <a:pt x="124578" y="1453"/>
                    <a:pt x="124633" y="1509"/>
                  </a:cubicBezTo>
                  <a:cubicBezTo>
                    <a:pt x="124750" y="1569"/>
                    <a:pt x="124810" y="1685"/>
                    <a:pt x="124926" y="1741"/>
                  </a:cubicBezTo>
                  <a:cubicBezTo>
                    <a:pt x="124926" y="1801"/>
                    <a:pt x="124982" y="1857"/>
                    <a:pt x="125042" y="1917"/>
                  </a:cubicBezTo>
                  <a:cubicBezTo>
                    <a:pt x="125098" y="2033"/>
                    <a:pt x="125214" y="2150"/>
                    <a:pt x="125274" y="2266"/>
                  </a:cubicBezTo>
                  <a:lnTo>
                    <a:pt x="125390" y="2382"/>
                  </a:lnTo>
                  <a:lnTo>
                    <a:pt x="125390" y="2437"/>
                  </a:lnTo>
                  <a:cubicBezTo>
                    <a:pt x="125446" y="2498"/>
                    <a:pt x="125562" y="2614"/>
                    <a:pt x="125622" y="2730"/>
                  </a:cubicBezTo>
                  <a:cubicBezTo>
                    <a:pt x="125622" y="2785"/>
                    <a:pt x="125678" y="2902"/>
                    <a:pt x="125738" y="2962"/>
                  </a:cubicBezTo>
                  <a:lnTo>
                    <a:pt x="125910" y="3310"/>
                  </a:lnTo>
                  <a:cubicBezTo>
                    <a:pt x="125970" y="3366"/>
                    <a:pt x="125970" y="3426"/>
                    <a:pt x="126026" y="3542"/>
                  </a:cubicBezTo>
                  <a:lnTo>
                    <a:pt x="126202" y="3890"/>
                  </a:lnTo>
                  <a:cubicBezTo>
                    <a:pt x="126202" y="4006"/>
                    <a:pt x="126258" y="4062"/>
                    <a:pt x="126318" y="4178"/>
                  </a:cubicBezTo>
                  <a:cubicBezTo>
                    <a:pt x="126374" y="4294"/>
                    <a:pt x="126435" y="4410"/>
                    <a:pt x="126490" y="4586"/>
                  </a:cubicBezTo>
                  <a:cubicBezTo>
                    <a:pt x="126490" y="4703"/>
                    <a:pt x="126551" y="4758"/>
                    <a:pt x="126551" y="4874"/>
                  </a:cubicBezTo>
                  <a:cubicBezTo>
                    <a:pt x="126606" y="5051"/>
                    <a:pt x="126667" y="5167"/>
                    <a:pt x="126722" y="5338"/>
                  </a:cubicBezTo>
                  <a:cubicBezTo>
                    <a:pt x="126954" y="5979"/>
                    <a:pt x="127131" y="6615"/>
                    <a:pt x="127303" y="7311"/>
                  </a:cubicBezTo>
                  <a:cubicBezTo>
                    <a:pt x="128115" y="10969"/>
                    <a:pt x="128579" y="15666"/>
                    <a:pt x="128927" y="20888"/>
                  </a:cubicBezTo>
                  <a:cubicBezTo>
                    <a:pt x="129507" y="28724"/>
                    <a:pt x="129916" y="37599"/>
                    <a:pt x="131480" y="45374"/>
                  </a:cubicBezTo>
                  <a:cubicBezTo>
                    <a:pt x="132237" y="49264"/>
                    <a:pt x="133281" y="52861"/>
                    <a:pt x="134729" y="55878"/>
                  </a:cubicBezTo>
                  <a:cubicBezTo>
                    <a:pt x="136182" y="58895"/>
                    <a:pt x="138095" y="61388"/>
                    <a:pt x="140592" y="63013"/>
                  </a:cubicBezTo>
                  <a:cubicBezTo>
                    <a:pt x="142621" y="64350"/>
                    <a:pt x="144422" y="64986"/>
                    <a:pt x="146046" y="64986"/>
                  </a:cubicBezTo>
                  <a:cubicBezTo>
                    <a:pt x="146914" y="64986"/>
                    <a:pt x="147727" y="64814"/>
                    <a:pt x="148423" y="64466"/>
                  </a:cubicBezTo>
                  <a:cubicBezTo>
                    <a:pt x="149876" y="63885"/>
                    <a:pt x="151036" y="62725"/>
                    <a:pt x="152136" y="61216"/>
                  </a:cubicBezTo>
                  <a:cubicBezTo>
                    <a:pt x="152484" y="60636"/>
                    <a:pt x="152833" y="60056"/>
                    <a:pt x="153181" y="59415"/>
                  </a:cubicBezTo>
                  <a:cubicBezTo>
                    <a:pt x="153357" y="59012"/>
                    <a:pt x="153529" y="58603"/>
                    <a:pt x="153705" y="58139"/>
                  </a:cubicBezTo>
                  <a:cubicBezTo>
                    <a:pt x="153761" y="57851"/>
                    <a:pt x="153877" y="57503"/>
                    <a:pt x="153937" y="57155"/>
                  </a:cubicBezTo>
                  <a:lnTo>
                    <a:pt x="153937" y="57155"/>
                  </a:lnTo>
                  <a:cubicBezTo>
                    <a:pt x="153877" y="57327"/>
                    <a:pt x="153761" y="57443"/>
                    <a:pt x="153705" y="57619"/>
                  </a:cubicBezTo>
                  <a:cubicBezTo>
                    <a:pt x="152949" y="59299"/>
                    <a:pt x="152081" y="60808"/>
                    <a:pt x="151152" y="61968"/>
                  </a:cubicBezTo>
                  <a:cubicBezTo>
                    <a:pt x="150396" y="62781"/>
                    <a:pt x="149644" y="63477"/>
                    <a:pt x="148771" y="63941"/>
                  </a:cubicBezTo>
                  <a:cubicBezTo>
                    <a:pt x="147959" y="64405"/>
                    <a:pt x="147030" y="64637"/>
                    <a:pt x="146046" y="64637"/>
                  </a:cubicBezTo>
                  <a:cubicBezTo>
                    <a:pt x="144538" y="64637"/>
                    <a:pt x="142797" y="64057"/>
                    <a:pt x="140764" y="62781"/>
                  </a:cubicBezTo>
                  <a:cubicBezTo>
                    <a:pt x="138675" y="61388"/>
                    <a:pt x="136995" y="59360"/>
                    <a:pt x="135658" y="56923"/>
                  </a:cubicBezTo>
                  <a:cubicBezTo>
                    <a:pt x="133281" y="52569"/>
                    <a:pt x="131889" y="46883"/>
                    <a:pt x="131016" y="40732"/>
                  </a:cubicBezTo>
                  <a:cubicBezTo>
                    <a:pt x="129739" y="31565"/>
                    <a:pt x="129507" y="21413"/>
                    <a:pt x="128639" y="13522"/>
                  </a:cubicBezTo>
                  <a:cubicBezTo>
                    <a:pt x="128231" y="10157"/>
                    <a:pt x="127711" y="7195"/>
                    <a:pt x="126899" y="4874"/>
                  </a:cubicBezTo>
                  <a:cubicBezTo>
                    <a:pt x="126899" y="4703"/>
                    <a:pt x="126838" y="4586"/>
                    <a:pt x="126783" y="4410"/>
                  </a:cubicBezTo>
                  <a:cubicBezTo>
                    <a:pt x="126722" y="4354"/>
                    <a:pt x="126667" y="4238"/>
                    <a:pt x="126667" y="4178"/>
                  </a:cubicBezTo>
                  <a:cubicBezTo>
                    <a:pt x="126606" y="4062"/>
                    <a:pt x="126551" y="3946"/>
                    <a:pt x="126551" y="3890"/>
                  </a:cubicBezTo>
                  <a:cubicBezTo>
                    <a:pt x="126490" y="3830"/>
                    <a:pt x="126490" y="3774"/>
                    <a:pt x="126490" y="3714"/>
                  </a:cubicBezTo>
                  <a:cubicBezTo>
                    <a:pt x="126435" y="3658"/>
                    <a:pt x="126435" y="3598"/>
                    <a:pt x="126374" y="3542"/>
                  </a:cubicBezTo>
                  <a:cubicBezTo>
                    <a:pt x="126318" y="3366"/>
                    <a:pt x="126258" y="3250"/>
                    <a:pt x="126202" y="3134"/>
                  </a:cubicBezTo>
                  <a:cubicBezTo>
                    <a:pt x="126142" y="3078"/>
                    <a:pt x="126142" y="3018"/>
                    <a:pt x="126086" y="2902"/>
                  </a:cubicBezTo>
                  <a:lnTo>
                    <a:pt x="125910" y="2553"/>
                  </a:lnTo>
                  <a:cubicBezTo>
                    <a:pt x="125854" y="2498"/>
                    <a:pt x="125794" y="2437"/>
                    <a:pt x="125794" y="2382"/>
                  </a:cubicBezTo>
                  <a:cubicBezTo>
                    <a:pt x="125678" y="2266"/>
                    <a:pt x="125622" y="2150"/>
                    <a:pt x="125562" y="2089"/>
                  </a:cubicBezTo>
                  <a:cubicBezTo>
                    <a:pt x="125506" y="2033"/>
                    <a:pt x="125446" y="1973"/>
                    <a:pt x="125446" y="1917"/>
                  </a:cubicBezTo>
                  <a:cubicBezTo>
                    <a:pt x="125330" y="1801"/>
                    <a:pt x="125274" y="1685"/>
                    <a:pt x="125214" y="1625"/>
                  </a:cubicBezTo>
                  <a:lnTo>
                    <a:pt x="125042" y="1453"/>
                  </a:lnTo>
                  <a:cubicBezTo>
                    <a:pt x="124982" y="1337"/>
                    <a:pt x="124866" y="1277"/>
                    <a:pt x="124810" y="1161"/>
                  </a:cubicBezTo>
                  <a:cubicBezTo>
                    <a:pt x="124750" y="1161"/>
                    <a:pt x="124694" y="1105"/>
                    <a:pt x="124633" y="1045"/>
                  </a:cubicBezTo>
                  <a:lnTo>
                    <a:pt x="124401" y="813"/>
                  </a:lnTo>
                  <a:cubicBezTo>
                    <a:pt x="124346" y="757"/>
                    <a:pt x="124285" y="757"/>
                    <a:pt x="124169" y="697"/>
                  </a:cubicBezTo>
                  <a:cubicBezTo>
                    <a:pt x="124114" y="641"/>
                    <a:pt x="123998" y="581"/>
                    <a:pt x="123937" y="525"/>
                  </a:cubicBezTo>
                  <a:cubicBezTo>
                    <a:pt x="123821" y="465"/>
                    <a:pt x="123765" y="465"/>
                    <a:pt x="123705" y="409"/>
                  </a:cubicBezTo>
                  <a:cubicBezTo>
                    <a:pt x="123589" y="349"/>
                    <a:pt x="123533" y="349"/>
                    <a:pt x="123417" y="293"/>
                  </a:cubicBezTo>
                  <a:cubicBezTo>
                    <a:pt x="123357" y="232"/>
                    <a:pt x="123301" y="232"/>
                    <a:pt x="123185" y="232"/>
                  </a:cubicBezTo>
                  <a:cubicBezTo>
                    <a:pt x="123125" y="177"/>
                    <a:pt x="123009" y="116"/>
                    <a:pt x="122893" y="116"/>
                  </a:cubicBezTo>
                  <a:cubicBezTo>
                    <a:pt x="122837" y="116"/>
                    <a:pt x="122721" y="61"/>
                    <a:pt x="122661" y="61"/>
                  </a:cubicBezTo>
                  <a:lnTo>
                    <a:pt x="122313" y="61"/>
                  </a:lnTo>
                  <a:cubicBezTo>
                    <a:pt x="122257" y="0"/>
                    <a:pt x="122197" y="0"/>
                    <a:pt x="122141" y="0"/>
                  </a:cubicBezTo>
                  <a:close/>
                  <a:moveTo>
                    <a:pt x="37948" y="65218"/>
                  </a:moveTo>
                  <a:cubicBezTo>
                    <a:pt x="37832" y="65218"/>
                    <a:pt x="37716" y="65278"/>
                    <a:pt x="37599" y="65278"/>
                  </a:cubicBezTo>
                  <a:cubicBezTo>
                    <a:pt x="37716" y="65626"/>
                    <a:pt x="37892" y="65974"/>
                    <a:pt x="38008" y="66262"/>
                  </a:cubicBezTo>
                  <a:cubicBezTo>
                    <a:pt x="38124" y="66262"/>
                    <a:pt x="38240" y="66262"/>
                    <a:pt x="38356" y="66206"/>
                  </a:cubicBezTo>
                  <a:cubicBezTo>
                    <a:pt x="38240" y="65914"/>
                    <a:pt x="38064" y="65566"/>
                    <a:pt x="37948" y="65218"/>
                  </a:cubicBezTo>
                  <a:close/>
                  <a:moveTo>
                    <a:pt x="38528" y="66554"/>
                  </a:moveTo>
                  <a:cubicBezTo>
                    <a:pt x="38412" y="66554"/>
                    <a:pt x="38296" y="66554"/>
                    <a:pt x="38180" y="66610"/>
                  </a:cubicBezTo>
                  <a:cubicBezTo>
                    <a:pt x="38296" y="66842"/>
                    <a:pt x="38472" y="67135"/>
                    <a:pt x="38588" y="67422"/>
                  </a:cubicBezTo>
                  <a:lnTo>
                    <a:pt x="38992" y="67422"/>
                  </a:lnTo>
                  <a:cubicBezTo>
                    <a:pt x="38876" y="67190"/>
                    <a:pt x="38704" y="66958"/>
                    <a:pt x="38588" y="66671"/>
                  </a:cubicBezTo>
                  <a:cubicBezTo>
                    <a:pt x="38588" y="66671"/>
                    <a:pt x="38528" y="66610"/>
                    <a:pt x="38528" y="66554"/>
                  </a:cubicBezTo>
                  <a:close/>
                  <a:moveTo>
                    <a:pt x="38820" y="67715"/>
                  </a:moveTo>
                  <a:cubicBezTo>
                    <a:pt x="38936" y="68003"/>
                    <a:pt x="39052" y="68235"/>
                    <a:pt x="39224" y="68467"/>
                  </a:cubicBezTo>
                  <a:lnTo>
                    <a:pt x="39633" y="68467"/>
                  </a:lnTo>
                  <a:cubicBezTo>
                    <a:pt x="39456" y="68235"/>
                    <a:pt x="39340" y="68003"/>
                    <a:pt x="39168" y="67715"/>
                  </a:cubicBezTo>
                  <a:close/>
                  <a:moveTo>
                    <a:pt x="39456" y="68815"/>
                  </a:moveTo>
                  <a:cubicBezTo>
                    <a:pt x="39633" y="68991"/>
                    <a:pt x="39749" y="69223"/>
                    <a:pt x="39920" y="69395"/>
                  </a:cubicBezTo>
                  <a:cubicBezTo>
                    <a:pt x="40097" y="69395"/>
                    <a:pt x="40213" y="69395"/>
                    <a:pt x="40385" y="69456"/>
                  </a:cubicBezTo>
                  <a:cubicBezTo>
                    <a:pt x="40213" y="69223"/>
                    <a:pt x="40036" y="68991"/>
                    <a:pt x="39865" y="68815"/>
                  </a:cubicBezTo>
                  <a:close/>
                  <a:moveTo>
                    <a:pt x="40213" y="69743"/>
                  </a:moveTo>
                  <a:cubicBezTo>
                    <a:pt x="40329" y="69920"/>
                    <a:pt x="40501" y="70036"/>
                    <a:pt x="40617" y="70208"/>
                  </a:cubicBezTo>
                  <a:cubicBezTo>
                    <a:pt x="40793" y="70208"/>
                    <a:pt x="41025" y="70268"/>
                    <a:pt x="41197" y="70324"/>
                  </a:cubicBezTo>
                  <a:lnTo>
                    <a:pt x="40677" y="69804"/>
                  </a:lnTo>
                  <a:cubicBezTo>
                    <a:pt x="40561" y="69804"/>
                    <a:pt x="40385" y="69743"/>
                    <a:pt x="40213" y="69743"/>
                  </a:cubicBezTo>
                  <a:close/>
                  <a:moveTo>
                    <a:pt x="41141" y="70616"/>
                  </a:moveTo>
                  <a:cubicBezTo>
                    <a:pt x="41429" y="70788"/>
                    <a:pt x="41777" y="70964"/>
                    <a:pt x="42125" y="71080"/>
                  </a:cubicBezTo>
                  <a:cubicBezTo>
                    <a:pt x="42009" y="70964"/>
                    <a:pt x="41837" y="70848"/>
                    <a:pt x="41721" y="70732"/>
                  </a:cubicBezTo>
                  <a:cubicBezTo>
                    <a:pt x="41489" y="70732"/>
                    <a:pt x="41313" y="70672"/>
                    <a:pt x="41141" y="70616"/>
                  </a:cubicBezTo>
                  <a:close/>
                  <a:moveTo>
                    <a:pt x="64754" y="40212"/>
                  </a:moveTo>
                  <a:cubicBezTo>
                    <a:pt x="64350" y="40616"/>
                    <a:pt x="63942" y="41080"/>
                    <a:pt x="63594" y="41544"/>
                  </a:cubicBezTo>
                  <a:cubicBezTo>
                    <a:pt x="63478" y="41661"/>
                    <a:pt x="63362" y="41777"/>
                    <a:pt x="63246" y="41953"/>
                  </a:cubicBezTo>
                  <a:cubicBezTo>
                    <a:pt x="63074" y="42185"/>
                    <a:pt x="62897" y="42417"/>
                    <a:pt x="62781" y="42649"/>
                  </a:cubicBezTo>
                  <a:cubicBezTo>
                    <a:pt x="62433" y="43113"/>
                    <a:pt x="62145" y="43633"/>
                    <a:pt x="61853" y="44158"/>
                  </a:cubicBezTo>
                  <a:cubicBezTo>
                    <a:pt x="61737" y="44390"/>
                    <a:pt x="61621" y="44562"/>
                    <a:pt x="61565" y="44794"/>
                  </a:cubicBezTo>
                  <a:cubicBezTo>
                    <a:pt x="60985" y="45898"/>
                    <a:pt x="60576" y="46999"/>
                    <a:pt x="60228" y="48219"/>
                  </a:cubicBezTo>
                  <a:cubicBezTo>
                    <a:pt x="60112" y="48567"/>
                    <a:pt x="60057" y="48855"/>
                    <a:pt x="59941" y="49203"/>
                  </a:cubicBezTo>
                  <a:cubicBezTo>
                    <a:pt x="59708" y="50132"/>
                    <a:pt x="59476" y="51120"/>
                    <a:pt x="59300" y="52105"/>
                  </a:cubicBezTo>
                  <a:cubicBezTo>
                    <a:pt x="59128" y="53093"/>
                    <a:pt x="59012" y="54138"/>
                    <a:pt x="58836" y="55122"/>
                  </a:cubicBezTo>
                  <a:cubicBezTo>
                    <a:pt x="58780" y="55702"/>
                    <a:pt x="58720" y="56226"/>
                    <a:pt x="58664" y="56746"/>
                  </a:cubicBezTo>
                  <a:lnTo>
                    <a:pt x="58316" y="59531"/>
                  </a:lnTo>
                  <a:cubicBezTo>
                    <a:pt x="58200" y="60692"/>
                    <a:pt x="58023" y="61797"/>
                    <a:pt x="57852" y="62841"/>
                  </a:cubicBezTo>
                  <a:lnTo>
                    <a:pt x="57675" y="63885"/>
                  </a:lnTo>
                  <a:cubicBezTo>
                    <a:pt x="57620" y="64118"/>
                    <a:pt x="57559" y="64405"/>
                    <a:pt x="57504" y="64637"/>
                  </a:cubicBezTo>
                  <a:cubicBezTo>
                    <a:pt x="57271" y="65510"/>
                    <a:pt x="57039" y="66322"/>
                    <a:pt x="56747" y="67135"/>
                  </a:cubicBezTo>
                  <a:cubicBezTo>
                    <a:pt x="56691" y="67306"/>
                    <a:pt x="56575" y="67483"/>
                    <a:pt x="56515" y="67655"/>
                  </a:cubicBezTo>
                  <a:cubicBezTo>
                    <a:pt x="56459" y="67715"/>
                    <a:pt x="56459" y="67771"/>
                    <a:pt x="56399" y="67887"/>
                  </a:cubicBezTo>
                  <a:cubicBezTo>
                    <a:pt x="56167" y="68411"/>
                    <a:pt x="55879" y="68931"/>
                    <a:pt x="55531" y="69395"/>
                  </a:cubicBezTo>
                  <a:cubicBezTo>
                    <a:pt x="55470" y="69511"/>
                    <a:pt x="55354" y="69627"/>
                    <a:pt x="55299" y="69743"/>
                  </a:cubicBezTo>
                  <a:cubicBezTo>
                    <a:pt x="54951" y="70092"/>
                    <a:pt x="54658" y="70440"/>
                    <a:pt x="54254" y="70788"/>
                  </a:cubicBezTo>
                  <a:cubicBezTo>
                    <a:pt x="54194" y="70848"/>
                    <a:pt x="54078" y="70904"/>
                    <a:pt x="53962" y="70964"/>
                  </a:cubicBezTo>
                  <a:cubicBezTo>
                    <a:pt x="53846" y="71080"/>
                    <a:pt x="53674" y="71196"/>
                    <a:pt x="53498" y="71312"/>
                  </a:cubicBezTo>
                  <a:cubicBezTo>
                    <a:pt x="53326" y="71428"/>
                    <a:pt x="53150" y="71544"/>
                    <a:pt x="52917" y="71660"/>
                  </a:cubicBezTo>
                  <a:cubicBezTo>
                    <a:pt x="52862" y="71660"/>
                    <a:pt x="52746" y="71716"/>
                    <a:pt x="52630" y="71776"/>
                  </a:cubicBezTo>
                  <a:cubicBezTo>
                    <a:pt x="52337" y="71948"/>
                    <a:pt x="51989" y="72064"/>
                    <a:pt x="51585" y="72180"/>
                  </a:cubicBezTo>
                  <a:cubicBezTo>
                    <a:pt x="51525" y="72180"/>
                    <a:pt x="51409" y="72241"/>
                    <a:pt x="51293" y="72241"/>
                  </a:cubicBezTo>
                  <a:cubicBezTo>
                    <a:pt x="50945" y="72357"/>
                    <a:pt x="50597" y="72412"/>
                    <a:pt x="50248" y="72473"/>
                  </a:cubicBezTo>
                  <a:cubicBezTo>
                    <a:pt x="50132" y="72473"/>
                    <a:pt x="50016" y="72473"/>
                    <a:pt x="49900" y="72528"/>
                  </a:cubicBezTo>
                  <a:cubicBezTo>
                    <a:pt x="49613" y="72528"/>
                    <a:pt x="49264" y="72589"/>
                    <a:pt x="48916" y="72589"/>
                  </a:cubicBezTo>
                  <a:lnTo>
                    <a:pt x="47231" y="72589"/>
                  </a:lnTo>
                  <a:cubicBezTo>
                    <a:pt x="46943" y="72589"/>
                    <a:pt x="46651" y="72528"/>
                    <a:pt x="46363" y="72528"/>
                  </a:cubicBezTo>
                  <a:cubicBezTo>
                    <a:pt x="46247" y="72528"/>
                    <a:pt x="46071" y="72473"/>
                    <a:pt x="45899" y="72473"/>
                  </a:cubicBezTo>
                  <a:cubicBezTo>
                    <a:pt x="45667" y="72412"/>
                    <a:pt x="45435" y="72412"/>
                    <a:pt x="45258" y="72357"/>
                  </a:cubicBezTo>
                  <a:cubicBezTo>
                    <a:pt x="45026" y="72296"/>
                    <a:pt x="44794" y="72296"/>
                    <a:pt x="44623" y="72241"/>
                  </a:cubicBezTo>
                  <a:cubicBezTo>
                    <a:pt x="44446" y="72180"/>
                    <a:pt x="44274" y="72125"/>
                    <a:pt x="44158" y="72064"/>
                  </a:cubicBezTo>
                  <a:cubicBezTo>
                    <a:pt x="43810" y="71948"/>
                    <a:pt x="43462" y="71832"/>
                    <a:pt x="43170" y="71660"/>
                  </a:cubicBezTo>
                  <a:cubicBezTo>
                    <a:pt x="42766" y="71600"/>
                    <a:pt x="42357" y="71484"/>
                    <a:pt x="42009" y="71368"/>
                  </a:cubicBezTo>
                  <a:lnTo>
                    <a:pt x="42009" y="71368"/>
                  </a:lnTo>
                  <a:cubicBezTo>
                    <a:pt x="42589" y="71776"/>
                    <a:pt x="43286" y="72125"/>
                    <a:pt x="43982" y="72357"/>
                  </a:cubicBezTo>
                  <a:cubicBezTo>
                    <a:pt x="44390" y="72528"/>
                    <a:pt x="44794" y="72589"/>
                    <a:pt x="45203" y="72705"/>
                  </a:cubicBezTo>
                  <a:cubicBezTo>
                    <a:pt x="45375" y="72705"/>
                    <a:pt x="45551" y="72761"/>
                    <a:pt x="45723" y="72761"/>
                  </a:cubicBezTo>
                  <a:cubicBezTo>
                    <a:pt x="45783" y="72761"/>
                    <a:pt x="45783" y="72821"/>
                    <a:pt x="45839" y="72821"/>
                  </a:cubicBezTo>
                  <a:lnTo>
                    <a:pt x="46247" y="72821"/>
                  </a:lnTo>
                  <a:cubicBezTo>
                    <a:pt x="46363" y="72877"/>
                    <a:pt x="46535" y="72877"/>
                    <a:pt x="46711" y="72877"/>
                  </a:cubicBezTo>
                  <a:cubicBezTo>
                    <a:pt x="46943" y="72877"/>
                    <a:pt x="47231" y="72937"/>
                    <a:pt x="47463" y="72937"/>
                  </a:cubicBezTo>
                  <a:lnTo>
                    <a:pt x="49148" y="72937"/>
                  </a:lnTo>
                  <a:cubicBezTo>
                    <a:pt x="49436" y="72877"/>
                    <a:pt x="49784" y="72877"/>
                    <a:pt x="50077" y="72821"/>
                  </a:cubicBezTo>
                  <a:cubicBezTo>
                    <a:pt x="50193" y="72821"/>
                    <a:pt x="50309" y="72821"/>
                    <a:pt x="50425" y="72761"/>
                  </a:cubicBezTo>
                  <a:cubicBezTo>
                    <a:pt x="50773" y="72705"/>
                    <a:pt x="51121" y="72644"/>
                    <a:pt x="51409" y="72589"/>
                  </a:cubicBezTo>
                  <a:cubicBezTo>
                    <a:pt x="51525" y="72528"/>
                    <a:pt x="51641" y="72528"/>
                    <a:pt x="51757" y="72473"/>
                  </a:cubicBezTo>
                  <a:cubicBezTo>
                    <a:pt x="52105" y="72357"/>
                    <a:pt x="52453" y="72241"/>
                    <a:pt x="52746" y="72064"/>
                  </a:cubicBezTo>
                  <a:cubicBezTo>
                    <a:pt x="52862" y="72064"/>
                    <a:pt x="52978" y="72009"/>
                    <a:pt x="53034" y="71948"/>
                  </a:cubicBezTo>
                  <a:cubicBezTo>
                    <a:pt x="53150" y="71893"/>
                    <a:pt x="53210" y="71893"/>
                    <a:pt x="53266" y="71832"/>
                  </a:cubicBezTo>
                  <a:cubicBezTo>
                    <a:pt x="53558" y="71660"/>
                    <a:pt x="53846" y="71484"/>
                    <a:pt x="54078" y="71312"/>
                  </a:cubicBezTo>
                  <a:cubicBezTo>
                    <a:pt x="54194" y="71252"/>
                    <a:pt x="54254" y="71196"/>
                    <a:pt x="54370" y="71136"/>
                  </a:cubicBezTo>
                  <a:cubicBezTo>
                    <a:pt x="54719" y="70788"/>
                    <a:pt x="55067" y="70500"/>
                    <a:pt x="55354" y="70152"/>
                  </a:cubicBezTo>
                  <a:cubicBezTo>
                    <a:pt x="55470" y="70036"/>
                    <a:pt x="55531" y="69920"/>
                    <a:pt x="55647" y="69804"/>
                  </a:cubicBezTo>
                  <a:lnTo>
                    <a:pt x="55995" y="69279"/>
                  </a:lnTo>
                  <a:cubicBezTo>
                    <a:pt x="56227" y="68931"/>
                    <a:pt x="56459" y="68583"/>
                    <a:pt x="56631" y="68235"/>
                  </a:cubicBezTo>
                  <a:cubicBezTo>
                    <a:pt x="56691" y="68063"/>
                    <a:pt x="56807" y="67887"/>
                    <a:pt x="56863" y="67715"/>
                  </a:cubicBezTo>
                  <a:cubicBezTo>
                    <a:pt x="57271" y="66842"/>
                    <a:pt x="57559" y="65858"/>
                    <a:pt x="57791" y="64814"/>
                  </a:cubicBezTo>
                  <a:cubicBezTo>
                    <a:pt x="57852" y="64521"/>
                    <a:pt x="57907" y="64234"/>
                    <a:pt x="58023" y="63885"/>
                  </a:cubicBezTo>
                  <a:cubicBezTo>
                    <a:pt x="58084" y="63421"/>
                    <a:pt x="58200" y="62957"/>
                    <a:pt x="58256" y="62433"/>
                  </a:cubicBezTo>
                  <a:cubicBezTo>
                    <a:pt x="58488" y="61156"/>
                    <a:pt x="58664" y="59764"/>
                    <a:pt x="58780" y="58371"/>
                  </a:cubicBezTo>
                  <a:cubicBezTo>
                    <a:pt x="58836" y="57851"/>
                    <a:pt x="58952" y="57327"/>
                    <a:pt x="59012" y="56746"/>
                  </a:cubicBezTo>
                  <a:cubicBezTo>
                    <a:pt x="59244" y="54602"/>
                    <a:pt x="59532" y="52453"/>
                    <a:pt x="59996" y="50308"/>
                  </a:cubicBezTo>
                  <a:cubicBezTo>
                    <a:pt x="60057" y="50076"/>
                    <a:pt x="60112" y="49844"/>
                    <a:pt x="60173" y="49552"/>
                  </a:cubicBezTo>
                  <a:cubicBezTo>
                    <a:pt x="60228" y="49436"/>
                    <a:pt x="60228" y="49319"/>
                    <a:pt x="60289" y="49264"/>
                  </a:cubicBezTo>
                  <a:cubicBezTo>
                    <a:pt x="60637" y="47927"/>
                    <a:pt x="61041" y="46650"/>
                    <a:pt x="61565" y="45490"/>
                  </a:cubicBezTo>
                  <a:cubicBezTo>
                    <a:pt x="61681" y="45258"/>
                    <a:pt x="61797" y="45026"/>
                    <a:pt x="61853" y="44854"/>
                  </a:cubicBezTo>
                  <a:cubicBezTo>
                    <a:pt x="62085" y="44390"/>
                    <a:pt x="62317" y="43981"/>
                    <a:pt x="62610" y="43517"/>
                  </a:cubicBezTo>
                  <a:cubicBezTo>
                    <a:pt x="62781" y="43169"/>
                    <a:pt x="63013" y="42821"/>
                    <a:pt x="63306" y="42473"/>
                  </a:cubicBezTo>
                  <a:cubicBezTo>
                    <a:pt x="63362" y="42301"/>
                    <a:pt x="63478" y="42185"/>
                    <a:pt x="63594" y="42069"/>
                  </a:cubicBezTo>
                  <a:cubicBezTo>
                    <a:pt x="64002" y="41489"/>
                    <a:pt x="64466" y="40964"/>
                    <a:pt x="64986" y="40444"/>
                  </a:cubicBezTo>
                  <a:cubicBezTo>
                    <a:pt x="64930" y="40384"/>
                    <a:pt x="64870" y="40268"/>
                    <a:pt x="64754" y="40212"/>
                  </a:cubicBezTo>
                  <a:close/>
                  <a:moveTo>
                    <a:pt x="275553" y="39864"/>
                  </a:moveTo>
                  <a:cubicBezTo>
                    <a:pt x="275492" y="39920"/>
                    <a:pt x="275437" y="39980"/>
                    <a:pt x="275321" y="40036"/>
                  </a:cubicBezTo>
                  <a:cubicBezTo>
                    <a:pt x="275144" y="40152"/>
                    <a:pt x="274856" y="40212"/>
                    <a:pt x="274564" y="40268"/>
                  </a:cubicBezTo>
                  <a:lnTo>
                    <a:pt x="274216" y="40268"/>
                  </a:lnTo>
                  <a:cubicBezTo>
                    <a:pt x="273984" y="40268"/>
                    <a:pt x="273696" y="40328"/>
                    <a:pt x="273404" y="40328"/>
                  </a:cubicBezTo>
                  <a:cubicBezTo>
                    <a:pt x="272536" y="40328"/>
                    <a:pt x="271491" y="40212"/>
                    <a:pt x="270270" y="40152"/>
                  </a:cubicBezTo>
                  <a:cubicBezTo>
                    <a:pt x="269054" y="40096"/>
                    <a:pt x="267717" y="40036"/>
                    <a:pt x="266269" y="40036"/>
                  </a:cubicBezTo>
                  <a:cubicBezTo>
                    <a:pt x="263832" y="40036"/>
                    <a:pt x="261103" y="40212"/>
                    <a:pt x="258434" y="40964"/>
                  </a:cubicBezTo>
                  <a:cubicBezTo>
                    <a:pt x="255825" y="41721"/>
                    <a:pt x="253212" y="42997"/>
                    <a:pt x="251067" y="45142"/>
                  </a:cubicBezTo>
                  <a:cubicBezTo>
                    <a:pt x="246077" y="50076"/>
                    <a:pt x="242364" y="56398"/>
                    <a:pt x="239347" y="63073"/>
                  </a:cubicBezTo>
                  <a:cubicBezTo>
                    <a:pt x="235457" y="71716"/>
                    <a:pt x="232732" y="81060"/>
                    <a:pt x="230119" y="88835"/>
                  </a:cubicBezTo>
                  <a:lnTo>
                    <a:pt x="230351" y="89067"/>
                  </a:lnTo>
                  <a:cubicBezTo>
                    <a:pt x="230411" y="89007"/>
                    <a:pt x="230411" y="88891"/>
                    <a:pt x="230467" y="88835"/>
                  </a:cubicBezTo>
                  <a:cubicBezTo>
                    <a:pt x="232788" y="81988"/>
                    <a:pt x="235169" y="73921"/>
                    <a:pt x="238358" y="66146"/>
                  </a:cubicBezTo>
                  <a:cubicBezTo>
                    <a:pt x="241607" y="58431"/>
                    <a:pt x="245613" y="51004"/>
                    <a:pt x="251299" y="45374"/>
                  </a:cubicBezTo>
                  <a:cubicBezTo>
                    <a:pt x="253444" y="43285"/>
                    <a:pt x="255941" y="42009"/>
                    <a:pt x="258550" y="41312"/>
                  </a:cubicBezTo>
                  <a:cubicBezTo>
                    <a:pt x="261163" y="40560"/>
                    <a:pt x="263832" y="40384"/>
                    <a:pt x="266269" y="40384"/>
                  </a:cubicBezTo>
                  <a:cubicBezTo>
                    <a:pt x="267717" y="40384"/>
                    <a:pt x="269054" y="40444"/>
                    <a:pt x="270270" y="40500"/>
                  </a:cubicBezTo>
                  <a:cubicBezTo>
                    <a:pt x="271491" y="40560"/>
                    <a:pt x="272536" y="40616"/>
                    <a:pt x="273404" y="40616"/>
                  </a:cubicBezTo>
                  <a:lnTo>
                    <a:pt x="274392" y="40616"/>
                  </a:lnTo>
                  <a:cubicBezTo>
                    <a:pt x="274740" y="40500"/>
                    <a:pt x="274973" y="40384"/>
                    <a:pt x="275205" y="40268"/>
                  </a:cubicBezTo>
                  <a:cubicBezTo>
                    <a:pt x="275376" y="40152"/>
                    <a:pt x="275492" y="40036"/>
                    <a:pt x="275553" y="39864"/>
                  </a:cubicBezTo>
                  <a:close/>
                  <a:moveTo>
                    <a:pt x="230003" y="89183"/>
                  </a:moveTo>
                  <a:cubicBezTo>
                    <a:pt x="229771" y="89763"/>
                    <a:pt x="229599" y="90344"/>
                    <a:pt x="229422" y="90864"/>
                  </a:cubicBezTo>
                  <a:cubicBezTo>
                    <a:pt x="229483" y="90980"/>
                    <a:pt x="229599" y="91040"/>
                    <a:pt x="229655" y="91096"/>
                  </a:cubicBezTo>
                  <a:cubicBezTo>
                    <a:pt x="229887" y="90576"/>
                    <a:pt x="230063" y="89996"/>
                    <a:pt x="230235" y="89415"/>
                  </a:cubicBezTo>
                  <a:lnTo>
                    <a:pt x="230003" y="89183"/>
                  </a:lnTo>
                  <a:close/>
                  <a:moveTo>
                    <a:pt x="229306" y="91212"/>
                  </a:moveTo>
                  <a:cubicBezTo>
                    <a:pt x="229135" y="91560"/>
                    <a:pt x="229019" y="91908"/>
                    <a:pt x="228903" y="92256"/>
                  </a:cubicBezTo>
                  <a:cubicBezTo>
                    <a:pt x="228842" y="92432"/>
                    <a:pt x="228786" y="92665"/>
                    <a:pt x="228670" y="92836"/>
                  </a:cubicBezTo>
                  <a:cubicBezTo>
                    <a:pt x="228786" y="92897"/>
                    <a:pt x="228903" y="92952"/>
                    <a:pt x="228958" y="93068"/>
                  </a:cubicBezTo>
                  <a:cubicBezTo>
                    <a:pt x="229135" y="92549"/>
                    <a:pt x="229367" y="91968"/>
                    <a:pt x="229538" y="91444"/>
                  </a:cubicBezTo>
                  <a:lnTo>
                    <a:pt x="229306" y="91212"/>
                  </a:lnTo>
                  <a:close/>
                  <a:moveTo>
                    <a:pt x="228554" y="93184"/>
                  </a:moveTo>
                  <a:cubicBezTo>
                    <a:pt x="228378" y="93649"/>
                    <a:pt x="228206" y="94173"/>
                    <a:pt x="227974" y="94693"/>
                  </a:cubicBezTo>
                  <a:cubicBezTo>
                    <a:pt x="228090" y="94753"/>
                    <a:pt x="228146" y="94809"/>
                    <a:pt x="228262" y="94869"/>
                  </a:cubicBezTo>
                  <a:cubicBezTo>
                    <a:pt x="228438" y="94405"/>
                    <a:pt x="228670" y="93881"/>
                    <a:pt x="228842" y="93361"/>
                  </a:cubicBezTo>
                  <a:cubicBezTo>
                    <a:pt x="228726" y="93300"/>
                    <a:pt x="228670" y="93245"/>
                    <a:pt x="228554" y="93184"/>
                  </a:cubicBezTo>
                  <a:close/>
                  <a:moveTo>
                    <a:pt x="227858" y="94985"/>
                  </a:moveTo>
                  <a:cubicBezTo>
                    <a:pt x="227682" y="95505"/>
                    <a:pt x="227450" y="95970"/>
                    <a:pt x="227278" y="96434"/>
                  </a:cubicBezTo>
                  <a:cubicBezTo>
                    <a:pt x="227334" y="96494"/>
                    <a:pt x="227450" y="96550"/>
                    <a:pt x="227566" y="96610"/>
                  </a:cubicBezTo>
                  <a:cubicBezTo>
                    <a:pt x="227742" y="96146"/>
                    <a:pt x="227914" y="95682"/>
                    <a:pt x="228146" y="95157"/>
                  </a:cubicBezTo>
                  <a:cubicBezTo>
                    <a:pt x="228030" y="95102"/>
                    <a:pt x="227974" y="95041"/>
                    <a:pt x="227858" y="94985"/>
                  </a:cubicBezTo>
                  <a:close/>
                  <a:moveTo>
                    <a:pt x="227102" y="96726"/>
                  </a:moveTo>
                  <a:cubicBezTo>
                    <a:pt x="226930" y="97190"/>
                    <a:pt x="226753" y="97594"/>
                    <a:pt x="226521" y="98058"/>
                  </a:cubicBezTo>
                  <a:cubicBezTo>
                    <a:pt x="226637" y="98119"/>
                    <a:pt x="226753" y="98119"/>
                    <a:pt x="226814" y="98174"/>
                  </a:cubicBezTo>
                  <a:cubicBezTo>
                    <a:pt x="227046" y="97771"/>
                    <a:pt x="227218" y="97362"/>
                    <a:pt x="227394" y="96898"/>
                  </a:cubicBezTo>
                  <a:cubicBezTo>
                    <a:pt x="227334" y="96842"/>
                    <a:pt x="227218" y="96782"/>
                    <a:pt x="227102" y="96726"/>
                  </a:cubicBezTo>
                  <a:close/>
                  <a:moveTo>
                    <a:pt x="226405" y="98351"/>
                  </a:moveTo>
                  <a:cubicBezTo>
                    <a:pt x="226173" y="98755"/>
                    <a:pt x="226001" y="99163"/>
                    <a:pt x="225769" y="99567"/>
                  </a:cubicBezTo>
                  <a:cubicBezTo>
                    <a:pt x="225885" y="99567"/>
                    <a:pt x="226001" y="99627"/>
                    <a:pt x="226117" y="99683"/>
                  </a:cubicBezTo>
                  <a:cubicBezTo>
                    <a:pt x="226289" y="99279"/>
                    <a:pt x="226466" y="98871"/>
                    <a:pt x="226698" y="98467"/>
                  </a:cubicBezTo>
                  <a:cubicBezTo>
                    <a:pt x="226582" y="98467"/>
                    <a:pt x="226466" y="98406"/>
                    <a:pt x="226405" y="98351"/>
                  </a:cubicBezTo>
                  <a:close/>
                  <a:moveTo>
                    <a:pt x="225593" y="99859"/>
                  </a:moveTo>
                  <a:cubicBezTo>
                    <a:pt x="225421" y="100207"/>
                    <a:pt x="225189" y="100556"/>
                    <a:pt x="225013" y="100904"/>
                  </a:cubicBezTo>
                  <a:cubicBezTo>
                    <a:pt x="225129" y="100959"/>
                    <a:pt x="225245" y="100959"/>
                    <a:pt x="225361" y="101020"/>
                  </a:cubicBezTo>
                  <a:cubicBezTo>
                    <a:pt x="225421" y="100843"/>
                    <a:pt x="225537" y="100672"/>
                    <a:pt x="225593" y="100556"/>
                  </a:cubicBezTo>
                  <a:cubicBezTo>
                    <a:pt x="225709" y="100379"/>
                    <a:pt x="225825" y="100147"/>
                    <a:pt x="225941" y="99975"/>
                  </a:cubicBezTo>
                  <a:cubicBezTo>
                    <a:pt x="225825" y="99915"/>
                    <a:pt x="225709" y="99859"/>
                    <a:pt x="225593" y="99859"/>
                  </a:cubicBezTo>
                  <a:close/>
                  <a:moveTo>
                    <a:pt x="224841" y="101192"/>
                  </a:moveTo>
                  <a:cubicBezTo>
                    <a:pt x="224609" y="101540"/>
                    <a:pt x="224432" y="101832"/>
                    <a:pt x="224200" y="102120"/>
                  </a:cubicBezTo>
                  <a:cubicBezTo>
                    <a:pt x="224316" y="102120"/>
                    <a:pt x="224493" y="102180"/>
                    <a:pt x="224609" y="102180"/>
                  </a:cubicBezTo>
                  <a:cubicBezTo>
                    <a:pt x="224781" y="101888"/>
                    <a:pt x="224957" y="101600"/>
                    <a:pt x="225189" y="101308"/>
                  </a:cubicBezTo>
                  <a:cubicBezTo>
                    <a:pt x="225073" y="101252"/>
                    <a:pt x="224957" y="101252"/>
                    <a:pt x="224841" y="101192"/>
                  </a:cubicBezTo>
                  <a:close/>
                  <a:moveTo>
                    <a:pt x="224029" y="102412"/>
                  </a:moveTo>
                  <a:cubicBezTo>
                    <a:pt x="223797" y="102700"/>
                    <a:pt x="223620" y="102932"/>
                    <a:pt x="223388" y="103225"/>
                  </a:cubicBezTo>
                  <a:cubicBezTo>
                    <a:pt x="223564" y="103225"/>
                    <a:pt x="223680" y="103164"/>
                    <a:pt x="223852" y="103164"/>
                  </a:cubicBezTo>
                  <a:lnTo>
                    <a:pt x="224377" y="102468"/>
                  </a:lnTo>
                  <a:cubicBezTo>
                    <a:pt x="224261" y="102468"/>
                    <a:pt x="224145" y="102468"/>
                    <a:pt x="224029" y="102412"/>
                  </a:cubicBezTo>
                  <a:close/>
                  <a:moveTo>
                    <a:pt x="223100" y="103512"/>
                  </a:moveTo>
                  <a:cubicBezTo>
                    <a:pt x="222924" y="103745"/>
                    <a:pt x="222752" y="103921"/>
                    <a:pt x="222576" y="104153"/>
                  </a:cubicBezTo>
                  <a:cubicBezTo>
                    <a:pt x="222752" y="104093"/>
                    <a:pt x="222984" y="104037"/>
                    <a:pt x="223156" y="103977"/>
                  </a:cubicBezTo>
                  <a:cubicBezTo>
                    <a:pt x="223272" y="103861"/>
                    <a:pt x="223448" y="103689"/>
                    <a:pt x="223564" y="103512"/>
                  </a:cubicBezTo>
                  <a:close/>
                  <a:moveTo>
                    <a:pt x="222636" y="104441"/>
                  </a:moveTo>
                  <a:cubicBezTo>
                    <a:pt x="222460" y="104501"/>
                    <a:pt x="222288" y="104501"/>
                    <a:pt x="222112" y="104501"/>
                  </a:cubicBezTo>
                  <a:cubicBezTo>
                    <a:pt x="221996" y="104673"/>
                    <a:pt x="221824" y="104789"/>
                    <a:pt x="221708" y="104905"/>
                  </a:cubicBezTo>
                  <a:cubicBezTo>
                    <a:pt x="221996" y="104789"/>
                    <a:pt x="222344" y="104617"/>
                    <a:pt x="222636" y="104441"/>
                  </a:cubicBezTo>
                  <a:close/>
                  <a:moveTo>
                    <a:pt x="167338" y="21121"/>
                  </a:moveTo>
                  <a:cubicBezTo>
                    <a:pt x="166758" y="21121"/>
                    <a:pt x="166178" y="21297"/>
                    <a:pt x="165658" y="21645"/>
                  </a:cubicBezTo>
                  <a:cubicBezTo>
                    <a:pt x="164669" y="22281"/>
                    <a:pt x="163801" y="23386"/>
                    <a:pt x="163044" y="24950"/>
                  </a:cubicBezTo>
                  <a:cubicBezTo>
                    <a:pt x="162060" y="26983"/>
                    <a:pt x="161188" y="29708"/>
                    <a:pt x="160436" y="32785"/>
                  </a:cubicBezTo>
                  <a:cubicBezTo>
                    <a:pt x="159099" y="38527"/>
                    <a:pt x="157883" y="45202"/>
                    <a:pt x="156314" y="51176"/>
                  </a:cubicBezTo>
                  <a:cubicBezTo>
                    <a:pt x="156303" y="51214"/>
                    <a:pt x="156292" y="51253"/>
                    <a:pt x="156281" y="51292"/>
                  </a:cubicBezTo>
                  <a:lnTo>
                    <a:pt x="156281" y="51292"/>
                  </a:lnTo>
                  <a:cubicBezTo>
                    <a:pt x="156382" y="51021"/>
                    <a:pt x="156438" y="50752"/>
                    <a:pt x="156546" y="50480"/>
                  </a:cubicBezTo>
                  <a:cubicBezTo>
                    <a:pt x="157999" y="45374"/>
                    <a:pt x="159099" y="39632"/>
                    <a:pt x="160320" y="34642"/>
                  </a:cubicBezTo>
                  <a:cubicBezTo>
                    <a:pt x="160608" y="33421"/>
                    <a:pt x="160900" y="32261"/>
                    <a:pt x="161188" y="31161"/>
                  </a:cubicBezTo>
                  <a:cubicBezTo>
                    <a:pt x="162000" y="28315"/>
                    <a:pt x="162873" y="25878"/>
                    <a:pt x="163857" y="24138"/>
                  </a:cubicBezTo>
                  <a:cubicBezTo>
                    <a:pt x="164381" y="23270"/>
                    <a:pt x="164901" y="22629"/>
                    <a:pt x="165481" y="22165"/>
                  </a:cubicBezTo>
                  <a:cubicBezTo>
                    <a:pt x="166062" y="21701"/>
                    <a:pt x="166702" y="21469"/>
                    <a:pt x="167338" y="21469"/>
                  </a:cubicBezTo>
                  <a:cubicBezTo>
                    <a:pt x="167979" y="21469"/>
                    <a:pt x="168675" y="21645"/>
                    <a:pt x="169427" y="22109"/>
                  </a:cubicBezTo>
                  <a:cubicBezTo>
                    <a:pt x="171168" y="23154"/>
                    <a:pt x="172853" y="25066"/>
                    <a:pt x="174477" y="27619"/>
                  </a:cubicBezTo>
                  <a:cubicBezTo>
                    <a:pt x="177262" y="32145"/>
                    <a:pt x="179871" y="38643"/>
                    <a:pt x="182484" y="46070"/>
                  </a:cubicBezTo>
                  <a:cubicBezTo>
                    <a:pt x="186370" y="57155"/>
                    <a:pt x="190315" y="70152"/>
                    <a:pt x="195189" y="81348"/>
                  </a:cubicBezTo>
                  <a:cubicBezTo>
                    <a:pt x="196294" y="83901"/>
                    <a:pt x="197454" y="86338"/>
                    <a:pt x="198670" y="88659"/>
                  </a:cubicBezTo>
                  <a:cubicBezTo>
                    <a:pt x="198786" y="88891"/>
                    <a:pt x="198902" y="89067"/>
                    <a:pt x="198963" y="89239"/>
                  </a:cubicBezTo>
                  <a:cubicBezTo>
                    <a:pt x="199367" y="89996"/>
                    <a:pt x="199775" y="90692"/>
                    <a:pt x="200179" y="91444"/>
                  </a:cubicBezTo>
                  <a:cubicBezTo>
                    <a:pt x="200295" y="91560"/>
                    <a:pt x="200411" y="91736"/>
                    <a:pt x="200471" y="91908"/>
                  </a:cubicBezTo>
                  <a:cubicBezTo>
                    <a:pt x="200875" y="92604"/>
                    <a:pt x="201284" y="93245"/>
                    <a:pt x="201688" y="93825"/>
                  </a:cubicBezTo>
                  <a:cubicBezTo>
                    <a:pt x="201748" y="93997"/>
                    <a:pt x="201864" y="94173"/>
                    <a:pt x="201980" y="94289"/>
                  </a:cubicBezTo>
                  <a:cubicBezTo>
                    <a:pt x="202328" y="94869"/>
                    <a:pt x="202732" y="95450"/>
                    <a:pt x="203140" y="95970"/>
                  </a:cubicBezTo>
                  <a:cubicBezTo>
                    <a:pt x="203196" y="96086"/>
                    <a:pt x="203257" y="96202"/>
                    <a:pt x="203312" y="96262"/>
                  </a:cubicBezTo>
                  <a:cubicBezTo>
                    <a:pt x="203373" y="96318"/>
                    <a:pt x="203373" y="96378"/>
                    <a:pt x="203428" y="96378"/>
                  </a:cubicBezTo>
                  <a:cubicBezTo>
                    <a:pt x="203776" y="96898"/>
                    <a:pt x="204125" y="97422"/>
                    <a:pt x="204533" y="97887"/>
                  </a:cubicBezTo>
                  <a:cubicBezTo>
                    <a:pt x="204589" y="98003"/>
                    <a:pt x="204705" y="98119"/>
                    <a:pt x="204821" y="98235"/>
                  </a:cubicBezTo>
                  <a:cubicBezTo>
                    <a:pt x="205169" y="98699"/>
                    <a:pt x="205517" y="99103"/>
                    <a:pt x="205865" y="99511"/>
                  </a:cubicBezTo>
                  <a:cubicBezTo>
                    <a:pt x="205981" y="99627"/>
                    <a:pt x="206097" y="99743"/>
                    <a:pt x="206158" y="99859"/>
                  </a:cubicBezTo>
                  <a:cubicBezTo>
                    <a:pt x="206506" y="100207"/>
                    <a:pt x="206854" y="100611"/>
                    <a:pt x="207202" y="100959"/>
                  </a:cubicBezTo>
                  <a:cubicBezTo>
                    <a:pt x="207318" y="101075"/>
                    <a:pt x="207434" y="101136"/>
                    <a:pt x="207490" y="101252"/>
                  </a:cubicBezTo>
                  <a:cubicBezTo>
                    <a:pt x="207838" y="101600"/>
                    <a:pt x="208186" y="101888"/>
                    <a:pt x="208534" y="102180"/>
                  </a:cubicBezTo>
                  <a:lnTo>
                    <a:pt x="208827" y="102468"/>
                  </a:lnTo>
                  <a:cubicBezTo>
                    <a:pt x="209175" y="102760"/>
                    <a:pt x="209463" y="102993"/>
                    <a:pt x="209811" y="103280"/>
                  </a:cubicBezTo>
                  <a:cubicBezTo>
                    <a:pt x="209927" y="103341"/>
                    <a:pt x="209987" y="103396"/>
                    <a:pt x="210103" y="103512"/>
                  </a:cubicBezTo>
                  <a:cubicBezTo>
                    <a:pt x="210391" y="103745"/>
                    <a:pt x="210739" y="103977"/>
                    <a:pt x="211032" y="104153"/>
                  </a:cubicBezTo>
                  <a:cubicBezTo>
                    <a:pt x="211148" y="104209"/>
                    <a:pt x="211264" y="104325"/>
                    <a:pt x="211380" y="104385"/>
                  </a:cubicBezTo>
                  <a:lnTo>
                    <a:pt x="212248" y="104905"/>
                  </a:lnTo>
                  <a:cubicBezTo>
                    <a:pt x="212364" y="104965"/>
                    <a:pt x="212480" y="105021"/>
                    <a:pt x="212540" y="105081"/>
                  </a:cubicBezTo>
                  <a:cubicBezTo>
                    <a:pt x="212828" y="105253"/>
                    <a:pt x="213120" y="105429"/>
                    <a:pt x="213408" y="105546"/>
                  </a:cubicBezTo>
                  <a:cubicBezTo>
                    <a:pt x="213469" y="105601"/>
                    <a:pt x="213524" y="105601"/>
                    <a:pt x="213524" y="105601"/>
                  </a:cubicBezTo>
                  <a:cubicBezTo>
                    <a:pt x="213640" y="105662"/>
                    <a:pt x="213701" y="105662"/>
                    <a:pt x="213756" y="105717"/>
                  </a:cubicBezTo>
                  <a:cubicBezTo>
                    <a:pt x="213988" y="105833"/>
                    <a:pt x="214281" y="105949"/>
                    <a:pt x="214569" y="106065"/>
                  </a:cubicBezTo>
                  <a:cubicBezTo>
                    <a:pt x="214685" y="106065"/>
                    <a:pt x="214745" y="106126"/>
                    <a:pt x="214861" y="106181"/>
                  </a:cubicBezTo>
                  <a:cubicBezTo>
                    <a:pt x="215149" y="106242"/>
                    <a:pt x="215381" y="106358"/>
                    <a:pt x="215613" y="106414"/>
                  </a:cubicBezTo>
                  <a:cubicBezTo>
                    <a:pt x="215729" y="106414"/>
                    <a:pt x="215845" y="106474"/>
                    <a:pt x="215961" y="106474"/>
                  </a:cubicBezTo>
                  <a:cubicBezTo>
                    <a:pt x="216193" y="106530"/>
                    <a:pt x="216425" y="106590"/>
                    <a:pt x="216657" y="106590"/>
                  </a:cubicBezTo>
                  <a:cubicBezTo>
                    <a:pt x="216773" y="106590"/>
                    <a:pt x="216890" y="106646"/>
                    <a:pt x="217066" y="106646"/>
                  </a:cubicBezTo>
                  <a:lnTo>
                    <a:pt x="218050" y="106646"/>
                  </a:lnTo>
                  <a:cubicBezTo>
                    <a:pt x="218226" y="106646"/>
                    <a:pt x="218342" y="106646"/>
                    <a:pt x="218458" y="106590"/>
                  </a:cubicBezTo>
                  <a:cubicBezTo>
                    <a:pt x="218630" y="106590"/>
                    <a:pt x="218807" y="106590"/>
                    <a:pt x="218978" y="106530"/>
                  </a:cubicBezTo>
                  <a:cubicBezTo>
                    <a:pt x="219326" y="106474"/>
                    <a:pt x="219675" y="106358"/>
                    <a:pt x="220023" y="106242"/>
                  </a:cubicBezTo>
                  <a:cubicBezTo>
                    <a:pt x="220663" y="105949"/>
                    <a:pt x="221299" y="105601"/>
                    <a:pt x="221879" y="105197"/>
                  </a:cubicBezTo>
                  <a:lnTo>
                    <a:pt x="221879" y="105197"/>
                  </a:lnTo>
                  <a:cubicBezTo>
                    <a:pt x="221531" y="105313"/>
                    <a:pt x="221183" y="105429"/>
                    <a:pt x="220779" y="105485"/>
                  </a:cubicBezTo>
                  <a:cubicBezTo>
                    <a:pt x="220487" y="105662"/>
                    <a:pt x="220199" y="105833"/>
                    <a:pt x="219851" y="105949"/>
                  </a:cubicBezTo>
                  <a:cubicBezTo>
                    <a:pt x="219735" y="105949"/>
                    <a:pt x="219619" y="106010"/>
                    <a:pt x="219503" y="106065"/>
                  </a:cubicBezTo>
                  <a:cubicBezTo>
                    <a:pt x="219271" y="106126"/>
                    <a:pt x="219094" y="106181"/>
                    <a:pt x="218923" y="106181"/>
                  </a:cubicBezTo>
                  <a:cubicBezTo>
                    <a:pt x="218691" y="106242"/>
                    <a:pt x="218514" y="106298"/>
                    <a:pt x="218342" y="106298"/>
                  </a:cubicBezTo>
                  <a:cubicBezTo>
                    <a:pt x="218166" y="106298"/>
                    <a:pt x="218050" y="106298"/>
                    <a:pt x="217878" y="106358"/>
                  </a:cubicBezTo>
                  <a:lnTo>
                    <a:pt x="217646" y="106358"/>
                  </a:lnTo>
                  <a:cubicBezTo>
                    <a:pt x="217530" y="106358"/>
                    <a:pt x="217354" y="106358"/>
                    <a:pt x="217238" y="106298"/>
                  </a:cubicBezTo>
                  <a:lnTo>
                    <a:pt x="216890" y="106298"/>
                  </a:lnTo>
                  <a:cubicBezTo>
                    <a:pt x="216602" y="106242"/>
                    <a:pt x="216370" y="106242"/>
                    <a:pt x="216138" y="106181"/>
                  </a:cubicBezTo>
                  <a:cubicBezTo>
                    <a:pt x="216022" y="106126"/>
                    <a:pt x="215905" y="106126"/>
                    <a:pt x="215789" y="106065"/>
                  </a:cubicBezTo>
                  <a:cubicBezTo>
                    <a:pt x="215557" y="106010"/>
                    <a:pt x="215265" y="105949"/>
                    <a:pt x="215033" y="105833"/>
                  </a:cubicBezTo>
                  <a:cubicBezTo>
                    <a:pt x="214917" y="105833"/>
                    <a:pt x="214801" y="105778"/>
                    <a:pt x="214685" y="105717"/>
                  </a:cubicBezTo>
                  <a:cubicBezTo>
                    <a:pt x="214397" y="105662"/>
                    <a:pt x="214165" y="105546"/>
                    <a:pt x="213872" y="105369"/>
                  </a:cubicBezTo>
                  <a:cubicBezTo>
                    <a:pt x="213817" y="105369"/>
                    <a:pt x="213756" y="105313"/>
                    <a:pt x="213701" y="105313"/>
                  </a:cubicBezTo>
                  <a:cubicBezTo>
                    <a:pt x="213640" y="105313"/>
                    <a:pt x="213585" y="105253"/>
                    <a:pt x="213524" y="105253"/>
                  </a:cubicBezTo>
                  <a:cubicBezTo>
                    <a:pt x="213236" y="105081"/>
                    <a:pt x="212944" y="104965"/>
                    <a:pt x="212656" y="104789"/>
                  </a:cubicBezTo>
                  <a:cubicBezTo>
                    <a:pt x="212540" y="104733"/>
                    <a:pt x="212480" y="104673"/>
                    <a:pt x="212364" y="104617"/>
                  </a:cubicBezTo>
                  <a:cubicBezTo>
                    <a:pt x="212076" y="104441"/>
                    <a:pt x="211728" y="104209"/>
                    <a:pt x="211435" y="104037"/>
                  </a:cubicBezTo>
                  <a:cubicBezTo>
                    <a:pt x="211319" y="103977"/>
                    <a:pt x="211264" y="103921"/>
                    <a:pt x="211148" y="103805"/>
                  </a:cubicBezTo>
                  <a:cubicBezTo>
                    <a:pt x="210799" y="103628"/>
                    <a:pt x="210507" y="103396"/>
                    <a:pt x="210159" y="103109"/>
                  </a:cubicBezTo>
                  <a:cubicBezTo>
                    <a:pt x="210103" y="103048"/>
                    <a:pt x="209987" y="102993"/>
                    <a:pt x="209871" y="102932"/>
                  </a:cubicBezTo>
                  <a:cubicBezTo>
                    <a:pt x="209579" y="102644"/>
                    <a:pt x="209231" y="102352"/>
                    <a:pt x="208882" y="102064"/>
                  </a:cubicBezTo>
                  <a:cubicBezTo>
                    <a:pt x="208827" y="102004"/>
                    <a:pt x="208711" y="101888"/>
                    <a:pt x="208595" y="101832"/>
                  </a:cubicBezTo>
                  <a:cubicBezTo>
                    <a:pt x="208246" y="101484"/>
                    <a:pt x="207898" y="101192"/>
                    <a:pt x="207606" y="100843"/>
                  </a:cubicBezTo>
                  <a:cubicBezTo>
                    <a:pt x="207490" y="100727"/>
                    <a:pt x="207374" y="100672"/>
                    <a:pt x="207318" y="100556"/>
                  </a:cubicBezTo>
                  <a:cubicBezTo>
                    <a:pt x="206910" y="100207"/>
                    <a:pt x="206561" y="99799"/>
                    <a:pt x="206213" y="99395"/>
                  </a:cubicBezTo>
                  <a:cubicBezTo>
                    <a:pt x="206158" y="99279"/>
                    <a:pt x="206042" y="99219"/>
                    <a:pt x="205926" y="99103"/>
                  </a:cubicBezTo>
                  <a:cubicBezTo>
                    <a:pt x="205577" y="98639"/>
                    <a:pt x="205229" y="98235"/>
                    <a:pt x="204881" y="97771"/>
                  </a:cubicBezTo>
                  <a:cubicBezTo>
                    <a:pt x="204765" y="97654"/>
                    <a:pt x="204649" y="97538"/>
                    <a:pt x="204589" y="97422"/>
                  </a:cubicBezTo>
                  <a:cubicBezTo>
                    <a:pt x="204185" y="96898"/>
                    <a:pt x="203837" y="96434"/>
                    <a:pt x="203428" y="95914"/>
                  </a:cubicBezTo>
                  <a:cubicBezTo>
                    <a:pt x="203373" y="95737"/>
                    <a:pt x="203257" y="95621"/>
                    <a:pt x="203140" y="95505"/>
                  </a:cubicBezTo>
                  <a:cubicBezTo>
                    <a:pt x="202792" y="94925"/>
                    <a:pt x="202384" y="94345"/>
                    <a:pt x="202036" y="93765"/>
                  </a:cubicBezTo>
                  <a:cubicBezTo>
                    <a:pt x="201920" y="93593"/>
                    <a:pt x="201804" y="93477"/>
                    <a:pt x="201748" y="93300"/>
                  </a:cubicBezTo>
                  <a:cubicBezTo>
                    <a:pt x="201339" y="92665"/>
                    <a:pt x="200936" y="92024"/>
                    <a:pt x="200527" y="91328"/>
                  </a:cubicBezTo>
                  <a:cubicBezTo>
                    <a:pt x="200411" y="91156"/>
                    <a:pt x="200355" y="90980"/>
                    <a:pt x="200239" y="90808"/>
                  </a:cubicBezTo>
                  <a:cubicBezTo>
                    <a:pt x="199891" y="90167"/>
                    <a:pt x="199483" y="89531"/>
                    <a:pt x="199135" y="88835"/>
                  </a:cubicBezTo>
                  <a:cubicBezTo>
                    <a:pt x="199079" y="88775"/>
                    <a:pt x="199079" y="88659"/>
                    <a:pt x="199019" y="88603"/>
                  </a:cubicBezTo>
                  <a:cubicBezTo>
                    <a:pt x="198902" y="88427"/>
                    <a:pt x="198847" y="88195"/>
                    <a:pt x="198731" y="88023"/>
                  </a:cubicBezTo>
                  <a:cubicBezTo>
                    <a:pt x="192812" y="76650"/>
                    <a:pt x="188287" y="61913"/>
                    <a:pt x="183877" y="49148"/>
                  </a:cubicBezTo>
                  <a:cubicBezTo>
                    <a:pt x="181672" y="42649"/>
                    <a:pt x="179467" y="36615"/>
                    <a:pt x="177146" y="31857"/>
                  </a:cubicBezTo>
                  <a:cubicBezTo>
                    <a:pt x="175986" y="29420"/>
                    <a:pt x="174765" y="27331"/>
                    <a:pt x="173549" y="25646"/>
                  </a:cubicBezTo>
                  <a:cubicBezTo>
                    <a:pt x="172272" y="23966"/>
                    <a:pt x="170936" y="22629"/>
                    <a:pt x="169543" y="21817"/>
                  </a:cubicBezTo>
                  <a:cubicBezTo>
                    <a:pt x="168791" y="21353"/>
                    <a:pt x="168034" y="21121"/>
                    <a:pt x="167338" y="2112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0" name="Google Shape;60;p5"/>
            <p:cNvSpPr/>
            <p:nvPr/>
          </p:nvSpPr>
          <p:spPr>
            <a:xfrm>
              <a:off x="496325" y="1705200"/>
              <a:ext cx="6877200" cy="2613950"/>
            </a:xfrm>
            <a:custGeom>
              <a:avLst/>
              <a:gdLst/>
              <a:ahLst/>
              <a:cxnLst/>
              <a:rect l="l" t="t" r="r" b="b"/>
              <a:pathLst>
                <a:path w="275088" h="104558" extrusionOk="0">
                  <a:moveTo>
                    <a:pt x="115874" y="2322"/>
                  </a:moveTo>
                  <a:lnTo>
                    <a:pt x="115874" y="2382"/>
                  </a:lnTo>
                  <a:cubicBezTo>
                    <a:pt x="115874" y="2322"/>
                    <a:pt x="115874" y="2322"/>
                    <a:pt x="115929" y="2322"/>
                  </a:cubicBezTo>
                  <a:close/>
                  <a:moveTo>
                    <a:pt x="115349" y="2962"/>
                  </a:moveTo>
                  <a:cubicBezTo>
                    <a:pt x="115117" y="3078"/>
                    <a:pt x="114885" y="3194"/>
                    <a:pt x="114713" y="3310"/>
                  </a:cubicBezTo>
                  <a:cubicBezTo>
                    <a:pt x="114713" y="3327"/>
                    <a:pt x="114713" y="3339"/>
                    <a:pt x="114712" y="3347"/>
                  </a:cubicBezTo>
                  <a:lnTo>
                    <a:pt x="114712" y="3347"/>
                  </a:lnTo>
                  <a:cubicBezTo>
                    <a:pt x="114857" y="3297"/>
                    <a:pt x="114965" y="3250"/>
                    <a:pt x="115117" y="3250"/>
                  </a:cubicBezTo>
                  <a:cubicBezTo>
                    <a:pt x="115177" y="3134"/>
                    <a:pt x="115233" y="3078"/>
                    <a:pt x="115349" y="2962"/>
                  </a:cubicBezTo>
                  <a:close/>
                  <a:moveTo>
                    <a:pt x="114712" y="3347"/>
                  </a:moveTo>
                  <a:cubicBezTo>
                    <a:pt x="114693" y="3353"/>
                    <a:pt x="114673" y="3360"/>
                    <a:pt x="114653" y="3366"/>
                  </a:cubicBezTo>
                  <a:cubicBezTo>
                    <a:pt x="114695" y="3366"/>
                    <a:pt x="114708" y="3366"/>
                    <a:pt x="114712" y="3347"/>
                  </a:cubicBezTo>
                  <a:close/>
                  <a:moveTo>
                    <a:pt x="114713" y="3714"/>
                  </a:moveTo>
                  <a:lnTo>
                    <a:pt x="114713" y="3714"/>
                  </a:lnTo>
                  <a:cubicBezTo>
                    <a:pt x="114537" y="3775"/>
                    <a:pt x="114305" y="3891"/>
                    <a:pt x="114133" y="3946"/>
                  </a:cubicBezTo>
                  <a:cubicBezTo>
                    <a:pt x="114073" y="4062"/>
                    <a:pt x="114017" y="4123"/>
                    <a:pt x="113957" y="4239"/>
                  </a:cubicBezTo>
                  <a:cubicBezTo>
                    <a:pt x="114133" y="4178"/>
                    <a:pt x="114249" y="4178"/>
                    <a:pt x="114421" y="4123"/>
                  </a:cubicBezTo>
                  <a:cubicBezTo>
                    <a:pt x="114537" y="4007"/>
                    <a:pt x="114653" y="3830"/>
                    <a:pt x="114713" y="3714"/>
                  </a:cubicBezTo>
                  <a:close/>
                  <a:moveTo>
                    <a:pt x="114017" y="4527"/>
                  </a:moveTo>
                  <a:cubicBezTo>
                    <a:pt x="113901" y="4587"/>
                    <a:pt x="113785" y="4643"/>
                    <a:pt x="113669" y="4643"/>
                  </a:cubicBezTo>
                  <a:cubicBezTo>
                    <a:pt x="113553" y="4819"/>
                    <a:pt x="113492" y="4991"/>
                    <a:pt x="113376" y="5107"/>
                  </a:cubicBezTo>
                  <a:cubicBezTo>
                    <a:pt x="113492" y="5107"/>
                    <a:pt x="113669" y="5107"/>
                    <a:pt x="113785" y="5051"/>
                  </a:cubicBezTo>
                  <a:lnTo>
                    <a:pt x="114133" y="4527"/>
                  </a:lnTo>
                  <a:close/>
                  <a:moveTo>
                    <a:pt x="113553" y="5399"/>
                  </a:moveTo>
                  <a:cubicBezTo>
                    <a:pt x="113437" y="5455"/>
                    <a:pt x="113260" y="5455"/>
                    <a:pt x="113144" y="5515"/>
                  </a:cubicBezTo>
                  <a:cubicBezTo>
                    <a:pt x="113028" y="5687"/>
                    <a:pt x="112912" y="5863"/>
                    <a:pt x="112796" y="6095"/>
                  </a:cubicBezTo>
                  <a:lnTo>
                    <a:pt x="113205" y="6095"/>
                  </a:lnTo>
                  <a:lnTo>
                    <a:pt x="113553" y="5399"/>
                  </a:lnTo>
                  <a:close/>
                  <a:moveTo>
                    <a:pt x="112972" y="6383"/>
                  </a:moveTo>
                  <a:cubicBezTo>
                    <a:pt x="112856" y="6383"/>
                    <a:pt x="112740" y="6383"/>
                    <a:pt x="112624" y="6444"/>
                  </a:cubicBezTo>
                  <a:cubicBezTo>
                    <a:pt x="112508" y="6615"/>
                    <a:pt x="112392" y="6847"/>
                    <a:pt x="112276" y="7080"/>
                  </a:cubicBezTo>
                  <a:cubicBezTo>
                    <a:pt x="112392" y="7140"/>
                    <a:pt x="112508" y="7140"/>
                    <a:pt x="112624" y="7140"/>
                  </a:cubicBezTo>
                  <a:cubicBezTo>
                    <a:pt x="112740" y="6908"/>
                    <a:pt x="112856" y="6676"/>
                    <a:pt x="113028" y="6383"/>
                  </a:cubicBezTo>
                  <a:close/>
                  <a:moveTo>
                    <a:pt x="112100" y="7428"/>
                  </a:moveTo>
                  <a:cubicBezTo>
                    <a:pt x="111928" y="7720"/>
                    <a:pt x="111812" y="7952"/>
                    <a:pt x="111696" y="8240"/>
                  </a:cubicBezTo>
                  <a:cubicBezTo>
                    <a:pt x="111812" y="8240"/>
                    <a:pt x="111928" y="8300"/>
                    <a:pt x="111984" y="8356"/>
                  </a:cubicBezTo>
                  <a:cubicBezTo>
                    <a:pt x="112160" y="8068"/>
                    <a:pt x="112276" y="7776"/>
                    <a:pt x="112448" y="7488"/>
                  </a:cubicBezTo>
                  <a:cubicBezTo>
                    <a:pt x="112332" y="7428"/>
                    <a:pt x="112216" y="7428"/>
                    <a:pt x="112100" y="7428"/>
                  </a:cubicBezTo>
                  <a:close/>
                  <a:moveTo>
                    <a:pt x="111520" y="8532"/>
                  </a:moveTo>
                  <a:cubicBezTo>
                    <a:pt x="111404" y="8820"/>
                    <a:pt x="111232" y="9168"/>
                    <a:pt x="111116" y="9461"/>
                  </a:cubicBezTo>
                  <a:cubicBezTo>
                    <a:pt x="111232" y="9516"/>
                    <a:pt x="111288" y="9577"/>
                    <a:pt x="111404" y="9633"/>
                  </a:cubicBezTo>
                  <a:cubicBezTo>
                    <a:pt x="111580" y="9284"/>
                    <a:pt x="111696" y="8936"/>
                    <a:pt x="111868" y="8648"/>
                  </a:cubicBezTo>
                  <a:cubicBezTo>
                    <a:pt x="111752" y="8588"/>
                    <a:pt x="111636" y="8588"/>
                    <a:pt x="111520" y="8532"/>
                  </a:cubicBezTo>
                  <a:close/>
                  <a:moveTo>
                    <a:pt x="111000" y="9749"/>
                  </a:moveTo>
                  <a:cubicBezTo>
                    <a:pt x="110884" y="9981"/>
                    <a:pt x="110768" y="10213"/>
                    <a:pt x="110707" y="10389"/>
                  </a:cubicBezTo>
                  <a:cubicBezTo>
                    <a:pt x="110652" y="10561"/>
                    <a:pt x="110591" y="10677"/>
                    <a:pt x="110536" y="10793"/>
                  </a:cubicBezTo>
                  <a:lnTo>
                    <a:pt x="110768" y="11025"/>
                  </a:lnTo>
                  <a:cubicBezTo>
                    <a:pt x="110939" y="10621"/>
                    <a:pt x="111116" y="10273"/>
                    <a:pt x="111288" y="9925"/>
                  </a:cubicBezTo>
                  <a:cubicBezTo>
                    <a:pt x="111171" y="9865"/>
                    <a:pt x="111055" y="9809"/>
                    <a:pt x="111000" y="9749"/>
                  </a:cubicBezTo>
                  <a:close/>
                  <a:moveTo>
                    <a:pt x="110359" y="11141"/>
                  </a:moveTo>
                  <a:cubicBezTo>
                    <a:pt x="110243" y="11489"/>
                    <a:pt x="110071" y="11898"/>
                    <a:pt x="109895" y="12246"/>
                  </a:cubicBezTo>
                  <a:lnTo>
                    <a:pt x="109895" y="12302"/>
                  </a:lnTo>
                  <a:cubicBezTo>
                    <a:pt x="110011" y="12362"/>
                    <a:pt x="110071" y="12418"/>
                    <a:pt x="110187" y="12534"/>
                  </a:cubicBezTo>
                  <a:cubicBezTo>
                    <a:pt x="110303" y="12130"/>
                    <a:pt x="110475" y="11721"/>
                    <a:pt x="110652" y="11317"/>
                  </a:cubicBezTo>
                  <a:cubicBezTo>
                    <a:pt x="110652" y="11317"/>
                    <a:pt x="110591" y="11257"/>
                    <a:pt x="110536" y="11257"/>
                  </a:cubicBezTo>
                  <a:cubicBezTo>
                    <a:pt x="110475" y="11201"/>
                    <a:pt x="110419" y="11141"/>
                    <a:pt x="110359" y="11141"/>
                  </a:cubicBezTo>
                  <a:close/>
                  <a:moveTo>
                    <a:pt x="70384" y="34350"/>
                  </a:moveTo>
                  <a:cubicBezTo>
                    <a:pt x="70500" y="34466"/>
                    <a:pt x="70672" y="34526"/>
                    <a:pt x="70848" y="34643"/>
                  </a:cubicBezTo>
                  <a:lnTo>
                    <a:pt x="70904" y="34698"/>
                  </a:lnTo>
                  <a:lnTo>
                    <a:pt x="71484" y="34698"/>
                  </a:lnTo>
                  <a:cubicBezTo>
                    <a:pt x="71252" y="34582"/>
                    <a:pt x="71080" y="34466"/>
                    <a:pt x="70848" y="34350"/>
                  </a:cubicBezTo>
                  <a:close/>
                  <a:moveTo>
                    <a:pt x="69743" y="34410"/>
                  </a:moveTo>
                  <a:cubicBezTo>
                    <a:pt x="69572" y="34410"/>
                    <a:pt x="69395" y="34410"/>
                    <a:pt x="69163" y="34466"/>
                  </a:cubicBezTo>
                  <a:cubicBezTo>
                    <a:pt x="69339" y="34526"/>
                    <a:pt x="69455" y="34643"/>
                    <a:pt x="69627" y="34759"/>
                  </a:cubicBezTo>
                  <a:cubicBezTo>
                    <a:pt x="69804" y="34698"/>
                    <a:pt x="70036" y="34698"/>
                    <a:pt x="70268" y="34698"/>
                  </a:cubicBezTo>
                  <a:cubicBezTo>
                    <a:pt x="70091" y="34582"/>
                    <a:pt x="69920" y="34466"/>
                    <a:pt x="69743" y="34410"/>
                  </a:cubicBezTo>
                  <a:close/>
                  <a:moveTo>
                    <a:pt x="71600" y="34410"/>
                  </a:moveTo>
                  <a:cubicBezTo>
                    <a:pt x="71832" y="34526"/>
                    <a:pt x="72064" y="34643"/>
                    <a:pt x="72357" y="34759"/>
                  </a:cubicBezTo>
                  <a:cubicBezTo>
                    <a:pt x="72473" y="34814"/>
                    <a:pt x="72644" y="34814"/>
                    <a:pt x="72760" y="34814"/>
                  </a:cubicBezTo>
                  <a:cubicBezTo>
                    <a:pt x="72412" y="34698"/>
                    <a:pt x="72064" y="34526"/>
                    <a:pt x="71776" y="34410"/>
                  </a:cubicBezTo>
                  <a:close/>
                  <a:moveTo>
                    <a:pt x="68699" y="34526"/>
                  </a:moveTo>
                  <a:cubicBezTo>
                    <a:pt x="68467" y="34526"/>
                    <a:pt x="68235" y="34582"/>
                    <a:pt x="68003" y="34643"/>
                  </a:cubicBezTo>
                  <a:cubicBezTo>
                    <a:pt x="68119" y="34759"/>
                    <a:pt x="68235" y="34814"/>
                    <a:pt x="68411" y="34930"/>
                  </a:cubicBezTo>
                  <a:cubicBezTo>
                    <a:pt x="68643" y="34875"/>
                    <a:pt x="68875" y="34814"/>
                    <a:pt x="69107" y="34814"/>
                  </a:cubicBezTo>
                  <a:cubicBezTo>
                    <a:pt x="68991" y="34698"/>
                    <a:pt x="68815" y="34582"/>
                    <a:pt x="68699" y="34526"/>
                  </a:cubicBezTo>
                  <a:close/>
                  <a:moveTo>
                    <a:pt x="73921" y="34991"/>
                  </a:moveTo>
                  <a:cubicBezTo>
                    <a:pt x="73981" y="34991"/>
                    <a:pt x="73981" y="35046"/>
                    <a:pt x="74037" y="35046"/>
                  </a:cubicBezTo>
                  <a:lnTo>
                    <a:pt x="74097" y="35046"/>
                  </a:lnTo>
                  <a:cubicBezTo>
                    <a:pt x="74037" y="35046"/>
                    <a:pt x="73981" y="34991"/>
                    <a:pt x="73921" y="34991"/>
                  </a:cubicBezTo>
                  <a:close/>
                  <a:moveTo>
                    <a:pt x="67599" y="34759"/>
                  </a:moveTo>
                  <a:lnTo>
                    <a:pt x="66902" y="34930"/>
                  </a:lnTo>
                  <a:cubicBezTo>
                    <a:pt x="67019" y="35046"/>
                    <a:pt x="67135" y="35107"/>
                    <a:pt x="67251" y="35223"/>
                  </a:cubicBezTo>
                  <a:cubicBezTo>
                    <a:pt x="67483" y="35107"/>
                    <a:pt x="67715" y="35046"/>
                    <a:pt x="67947" y="34991"/>
                  </a:cubicBezTo>
                  <a:cubicBezTo>
                    <a:pt x="67831" y="34930"/>
                    <a:pt x="67715" y="34814"/>
                    <a:pt x="67599" y="34759"/>
                  </a:cubicBezTo>
                  <a:close/>
                  <a:moveTo>
                    <a:pt x="66554" y="35046"/>
                  </a:moveTo>
                  <a:cubicBezTo>
                    <a:pt x="66554" y="35107"/>
                    <a:pt x="66494" y="35107"/>
                    <a:pt x="66494" y="35107"/>
                  </a:cubicBezTo>
                  <a:cubicBezTo>
                    <a:pt x="66378" y="35107"/>
                    <a:pt x="66262" y="35162"/>
                    <a:pt x="66206" y="35223"/>
                  </a:cubicBezTo>
                  <a:cubicBezTo>
                    <a:pt x="66090" y="35278"/>
                    <a:pt x="65974" y="35278"/>
                    <a:pt x="65858" y="35339"/>
                  </a:cubicBezTo>
                  <a:cubicBezTo>
                    <a:pt x="65974" y="35455"/>
                    <a:pt x="66030" y="35511"/>
                    <a:pt x="66146" y="35571"/>
                  </a:cubicBezTo>
                  <a:lnTo>
                    <a:pt x="66206" y="35571"/>
                  </a:lnTo>
                  <a:cubicBezTo>
                    <a:pt x="66322" y="35511"/>
                    <a:pt x="66438" y="35455"/>
                    <a:pt x="66494" y="35455"/>
                  </a:cubicBezTo>
                  <a:cubicBezTo>
                    <a:pt x="66610" y="35394"/>
                    <a:pt x="66726" y="35339"/>
                    <a:pt x="66842" y="35339"/>
                  </a:cubicBezTo>
                  <a:cubicBezTo>
                    <a:pt x="66786" y="35223"/>
                    <a:pt x="66670" y="35162"/>
                    <a:pt x="66554" y="35046"/>
                  </a:cubicBezTo>
                  <a:close/>
                  <a:moveTo>
                    <a:pt x="65510" y="35511"/>
                  </a:moveTo>
                  <a:lnTo>
                    <a:pt x="64814" y="35859"/>
                  </a:lnTo>
                  <a:cubicBezTo>
                    <a:pt x="64930" y="35919"/>
                    <a:pt x="64985" y="36035"/>
                    <a:pt x="65101" y="36091"/>
                  </a:cubicBezTo>
                  <a:lnTo>
                    <a:pt x="65798" y="35743"/>
                  </a:lnTo>
                  <a:cubicBezTo>
                    <a:pt x="65682" y="35687"/>
                    <a:pt x="65626" y="35571"/>
                    <a:pt x="65510" y="35511"/>
                  </a:cubicBezTo>
                  <a:close/>
                  <a:moveTo>
                    <a:pt x="64521" y="36035"/>
                  </a:moveTo>
                  <a:cubicBezTo>
                    <a:pt x="64466" y="36091"/>
                    <a:pt x="64405" y="36091"/>
                    <a:pt x="64349" y="36151"/>
                  </a:cubicBezTo>
                  <a:lnTo>
                    <a:pt x="64289" y="36151"/>
                  </a:lnTo>
                  <a:cubicBezTo>
                    <a:pt x="64117" y="36267"/>
                    <a:pt x="64001" y="36383"/>
                    <a:pt x="63825" y="36499"/>
                  </a:cubicBezTo>
                  <a:cubicBezTo>
                    <a:pt x="63885" y="36555"/>
                    <a:pt x="64001" y="36615"/>
                    <a:pt x="64057" y="36731"/>
                  </a:cubicBezTo>
                  <a:cubicBezTo>
                    <a:pt x="64173" y="36671"/>
                    <a:pt x="64233" y="36615"/>
                    <a:pt x="64349" y="36555"/>
                  </a:cubicBezTo>
                  <a:lnTo>
                    <a:pt x="64466" y="36439"/>
                  </a:lnTo>
                  <a:cubicBezTo>
                    <a:pt x="64521" y="36439"/>
                    <a:pt x="64582" y="36383"/>
                    <a:pt x="64698" y="36323"/>
                  </a:cubicBezTo>
                  <a:lnTo>
                    <a:pt x="64753" y="36267"/>
                  </a:lnTo>
                  <a:cubicBezTo>
                    <a:pt x="64698" y="36207"/>
                    <a:pt x="64637" y="36091"/>
                    <a:pt x="64521" y="36035"/>
                  </a:cubicBezTo>
                  <a:close/>
                  <a:moveTo>
                    <a:pt x="109779" y="12594"/>
                  </a:moveTo>
                  <a:cubicBezTo>
                    <a:pt x="107922" y="17059"/>
                    <a:pt x="106242" y="22110"/>
                    <a:pt x="104325" y="26635"/>
                  </a:cubicBezTo>
                  <a:cubicBezTo>
                    <a:pt x="103164" y="29244"/>
                    <a:pt x="102004" y="31625"/>
                    <a:pt x="100727" y="33654"/>
                  </a:cubicBezTo>
                  <a:cubicBezTo>
                    <a:pt x="100611" y="33770"/>
                    <a:pt x="100556" y="33886"/>
                    <a:pt x="100440" y="34002"/>
                  </a:cubicBezTo>
                  <a:cubicBezTo>
                    <a:pt x="100440" y="34062"/>
                    <a:pt x="100440" y="34062"/>
                    <a:pt x="100379" y="34118"/>
                  </a:cubicBezTo>
                  <a:cubicBezTo>
                    <a:pt x="100379" y="34178"/>
                    <a:pt x="100324" y="34234"/>
                    <a:pt x="100263" y="34294"/>
                  </a:cubicBezTo>
                  <a:cubicBezTo>
                    <a:pt x="99743" y="35107"/>
                    <a:pt x="99279" y="35859"/>
                    <a:pt x="98755" y="36555"/>
                  </a:cubicBezTo>
                  <a:cubicBezTo>
                    <a:pt x="98545" y="36819"/>
                    <a:pt x="98336" y="37079"/>
                    <a:pt x="98085" y="37298"/>
                  </a:cubicBezTo>
                  <a:lnTo>
                    <a:pt x="98085" y="37298"/>
                  </a:lnTo>
                  <a:cubicBezTo>
                    <a:pt x="98406" y="37025"/>
                    <a:pt x="98726" y="36704"/>
                    <a:pt x="99047" y="36383"/>
                  </a:cubicBezTo>
                  <a:cubicBezTo>
                    <a:pt x="99395" y="36035"/>
                    <a:pt x="99683" y="35627"/>
                    <a:pt x="100031" y="35223"/>
                  </a:cubicBezTo>
                  <a:cubicBezTo>
                    <a:pt x="100495" y="34582"/>
                    <a:pt x="100959" y="33886"/>
                    <a:pt x="101424" y="33134"/>
                  </a:cubicBezTo>
                  <a:cubicBezTo>
                    <a:pt x="102700" y="31045"/>
                    <a:pt x="103861" y="28608"/>
                    <a:pt x="104905" y="25995"/>
                  </a:cubicBezTo>
                  <a:cubicBezTo>
                    <a:pt x="106706" y="21762"/>
                    <a:pt x="108331" y="17059"/>
                    <a:pt x="110011" y="12882"/>
                  </a:cubicBezTo>
                  <a:cubicBezTo>
                    <a:pt x="109955" y="12766"/>
                    <a:pt x="109839" y="12710"/>
                    <a:pt x="109779" y="12594"/>
                  </a:cubicBezTo>
                  <a:close/>
                  <a:moveTo>
                    <a:pt x="98085" y="37298"/>
                  </a:moveTo>
                  <a:lnTo>
                    <a:pt x="98085" y="37298"/>
                  </a:lnTo>
                  <a:cubicBezTo>
                    <a:pt x="98058" y="37322"/>
                    <a:pt x="98030" y="37345"/>
                    <a:pt x="98003" y="37367"/>
                  </a:cubicBezTo>
                  <a:cubicBezTo>
                    <a:pt x="98031" y="37345"/>
                    <a:pt x="98058" y="37322"/>
                    <a:pt x="98085" y="37298"/>
                  </a:cubicBezTo>
                  <a:close/>
                  <a:moveTo>
                    <a:pt x="63537" y="36671"/>
                  </a:moveTo>
                  <a:lnTo>
                    <a:pt x="62841" y="37196"/>
                  </a:lnTo>
                  <a:lnTo>
                    <a:pt x="62781" y="37251"/>
                  </a:lnTo>
                  <a:cubicBezTo>
                    <a:pt x="62897" y="37312"/>
                    <a:pt x="62957" y="37367"/>
                    <a:pt x="63013" y="37483"/>
                  </a:cubicBezTo>
                  <a:cubicBezTo>
                    <a:pt x="63305" y="37251"/>
                    <a:pt x="63537" y="37079"/>
                    <a:pt x="63769" y="36903"/>
                  </a:cubicBezTo>
                  <a:cubicBezTo>
                    <a:pt x="63709" y="36847"/>
                    <a:pt x="63653" y="36731"/>
                    <a:pt x="63537" y="36671"/>
                  </a:cubicBezTo>
                  <a:close/>
                  <a:moveTo>
                    <a:pt x="96030" y="38356"/>
                  </a:moveTo>
                  <a:cubicBezTo>
                    <a:pt x="96030" y="38356"/>
                    <a:pt x="95969" y="38412"/>
                    <a:pt x="95914" y="38412"/>
                  </a:cubicBezTo>
                  <a:cubicBezTo>
                    <a:pt x="95853" y="38588"/>
                    <a:pt x="95737" y="38760"/>
                    <a:pt x="95621" y="38936"/>
                  </a:cubicBezTo>
                  <a:lnTo>
                    <a:pt x="95682" y="38936"/>
                  </a:lnTo>
                  <a:cubicBezTo>
                    <a:pt x="95798" y="38760"/>
                    <a:pt x="95914" y="38528"/>
                    <a:pt x="96030" y="38356"/>
                  </a:cubicBezTo>
                  <a:close/>
                  <a:moveTo>
                    <a:pt x="95389" y="38644"/>
                  </a:moveTo>
                  <a:lnTo>
                    <a:pt x="95389" y="38644"/>
                  </a:lnTo>
                  <a:cubicBezTo>
                    <a:pt x="95334" y="38704"/>
                    <a:pt x="95273" y="38704"/>
                    <a:pt x="95218" y="38760"/>
                  </a:cubicBezTo>
                  <a:cubicBezTo>
                    <a:pt x="95101" y="38936"/>
                    <a:pt x="95041" y="39052"/>
                    <a:pt x="94985" y="39224"/>
                  </a:cubicBezTo>
                  <a:cubicBezTo>
                    <a:pt x="95041" y="39168"/>
                    <a:pt x="95041" y="39168"/>
                    <a:pt x="95101" y="39168"/>
                  </a:cubicBezTo>
                  <a:cubicBezTo>
                    <a:pt x="95218" y="38992"/>
                    <a:pt x="95334" y="38820"/>
                    <a:pt x="95389" y="38644"/>
                  </a:cubicBezTo>
                  <a:close/>
                  <a:moveTo>
                    <a:pt x="94753" y="38936"/>
                  </a:moveTo>
                  <a:lnTo>
                    <a:pt x="94753" y="38936"/>
                  </a:lnTo>
                  <a:cubicBezTo>
                    <a:pt x="94637" y="38992"/>
                    <a:pt x="94577" y="38992"/>
                    <a:pt x="94461" y="39052"/>
                  </a:cubicBezTo>
                  <a:cubicBezTo>
                    <a:pt x="94405" y="39168"/>
                    <a:pt x="94345" y="39284"/>
                    <a:pt x="94289" y="39456"/>
                  </a:cubicBezTo>
                  <a:cubicBezTo>
                    <a:pt x="94345" y="39400"/>
                    <a:pt x="94405" y="39400"/>
                    <a:pt x="94521" y="39400"/>
                  </a:cubicBezTo>
                  <a:cubicBezTo>
                    <a:pt x="94577" y="39224"/>
                    <a:pt x="94637" y="39108"/>
                    <a:pt x="94753" y="38936"/>
                  </a:cubicBezTo>
                  <a:close/>
                  <a:moveTo>
                    <a:pt x="94057" y="39168"/>
                  </a:moveTo>
                  <a:cubicBezTo>
                    <a:pt x="93941" y="39168"/>
                    <a:pt x="93825" y="39224"/>
                    <a:pt x="93765" y="39224"/>
                  </a:cubicBezTo>
                  <a:cubicBezTo>
                    <a:pt x="93709" y="39340"/>
                    <a:pt x="93649" y="39516"/>
                    <a:pt x="93593" y="39632"/>
                  </a:cubicBezTo>
                  <a:cubicBezTo>
                    <a:pt x="93649" y="39572"/>
                    <a:pt x="93765" y="39572"/>
                    <a:pt x="93825" y="39572"/>
                  </a:cubicBezTo>
                  <a:cubicBezTo>
                    <a:pt x="93941" y="39400"/>
                    <a:pt x="93997" y="39284"/>
                    <a:pt x="94057" y="39168"/>
                  </a:cubicBezTo>
                  <a:close/>
                  <a:moveTo>
                    <a:pt x="93361" y="39340"/>
                  </a:moveTo>
                  <a:cubicBezTo>
                    <a:pt x="93245" y="39340"/>
                    <a:pt x="93129" y="39400"/>
                    <a:pt x="93013" y="39400"/>
                  </a:cubicBezTo>
                  <a:lnTo>
                    <a:pt x="92836" y="39748"/>
                  </a:lnTo>
                  <a:cubicBezTo>
                    <a:pt x="92952" y="39748"/>
                    <a:pt x="93068" y="39688"/>
                    <a:pt x="93184" y="39688"/>
                  </a:cubicBezTo>
                  <a:lnTo>
                    <a:pt x="93361" y="39340"/>
                  </a:lnTo>
                  <a:close/>
                  <a:moveTo>
                    <a:pt x="92256" y="39456"/>
                  </a:moveTo>
                  <a:lnTo>
                    <a:pt x="92084" y="39804"/>
                  </a:lnTo>
                  <a:lnTo>
                    <a:pt x="92488" y="39804"/>
                  </a:lnTo>
                  <a:cubicBezTo>
                    <a:pt x="92488" y="39688"/>
                    <a:pt x="92549" y="39572"/>
                    <a:pt x="92604" y="39456"/>
                  </a:cubicBezTo>
                  <a:close/>
                  <a:moveTo>
                    <a:pt x="74213" y="34759"/>
                  </a:moveTo>
                  <a:lnTo>
                    <a:pt x="74213" y="34759"/>
                  </a:lnTo>
                  <a:cubicBezTo>
                    <a:pt x="75026" y="35046"/>
                    <a:pt x="75838" y="35339"/>
                    <a:pt x="76650" y="35687"/>
                  </a:cubicBezTo>
                  <a:cubicBezTo>
                    <a:pt x="76650" y="35687"/>
                    <a:pt x="76706" y="35743"/>
                    <a:pt x="76766" y="35743"/>
                  </a:cubicBezTo>
                  <a:cubicBezTo>
                    <a:pt x="76822" y="35743"/>
                    <a:pt x="76882" y="35743"/>
                    <a:pt x="76882" y="35803"/>
                  </a:cubicBezTo>
                  <a:cubicBezTo>
                    <a:pt x="76998" y="35803"/>
                    <a:pt x="77114" y="35859"/>
                    <a:pt x="77286" y="35919"/>
                  </a:cubicBezTo>
                  <a:cubicBezTo>
                    <a:pt x="77634" y="36035"/>
                    <a:pt x="78043" y="36151"/>
                    <a:pt x="78391" y="36267"/>
                  </a:cubicBezTo>
                  <a:cubicBezTo>
                    <a:pt x="78679" y="36383"/>
                    <a:pt x="78911" y="36439"/>
                    <a:pt x="79143" y="36555"/>
                  </a:cubicBezTo>
                  <a:cubicBezTo>
                    <a:pt x="79435" y="36671"/>
                    <a:pt x="79667" y="36731"/>
                    <a:pt x="79955" y="36847"/>
                  </a:cubicBezTo>
                  <a:cubicBezTo>
                    <a:pt x="80303" y="36963"/>
                    <a:pt x="80652" y="37079"/>
                    <a:pt x="80944" y="37196"/>
                  </a:cubicBezTo>
                  <a:cubicBezTo>
                    <a:pt x="81000" y="37251"/>
                    <a:pt x="81060" y="37251"/>
                    <a:pt x="81060" y="37251"/>
                  </a:cubicBezTo>
                  <a:cubicBezTo>
                    <a:pt x="81232" y="37312"/>
                    <a:pt x="81408" y="37367"/>
                    <a:pt x="81580" y="37483"/>
                  </a:cubicBezTo>
                  <a:cubicBezTo>
                    <a:pt x="81988" y="37599"/>
                    <a:pt x="82392" y="37776"/>
                    <a:pt x="82801" y="37892"/>
                  </a:cubicBezTo>
                  <a:cubicBezTo>
                    <a:pt x="82972" y="37947"/>
                    <a:pt x="83149" y="38008"/>
                    <a:pt x="83321" y="38124"/>
                  </a:cubicBezTo>
                  <a:cubicBezTo>
                    <a:pt x="83785" y="38240"/>
                    <a:pt x="84249" y="38412"/>
                    <a:pt x="84657" y="38588"/>
                  </a:cubicBezTo>
                  <a:lnTo>
                    <a:pt x="85177" y="38760"/>
                  </a:lnTo>
                  <a:cubicBezTo>
                    <a:pt x="85702" y="38876"/>
                    <a:pt x="86222" y="39052"/>
                    <a:pt x="86686" y="39168"/>
                  </a:cubicBezTo>
                  <a:lnTo>
                    <a:pt x="87210" y="39340"/>
                  </a:lnTo>
                  <a:cubicBezTo>
                    <a:pt x="87791" y="39456"/>
                    <a:pt x="88371" y="39572"/>
                    <a:pt x="88891" y="39688"/>
                  </a:cubicBezTo>
                  <a:cubicBezTo>
                    <a:pt x="89067" y="39688"/>
                    <a:pt x="89299" y="39688"/>
                    <a:pt x="89471" y="39748"/>
                  </a:cubicBezTo>
                  <a:cubicBezTo>
                    <a:pt x="89935" y="39804"/>
                    <a:pt x="90460" y="39865"/>
                    <a:pt x="90980" y="39865"/>
                  </a:cubicBezTo>
                  <a:cubicBezTo>
                    <a:pt x="91040" y="39748"/>
                    <a:pt x="91040" y="39632"/>
                    <a:pt x="91096" y="39516"/>
                  </a:cubicBezTo>
                  <a:cubicBezTo>
                    <a:pt x="90747" y="39516"/>
                    <a:pt x="90344" y="39516"/>
                    <a:pt x="89996" y="39456"/>
                  </a:cubicBezTo>
                  <a:cubicBezTo>
                    <a:pt x="89763" y="39456"/>
                    <a:pt x="89587" y="39400"/>
                    <a:pt x="89415" y="39400"/>
                  </a:cubicBezTo>
                  <a:cubicBezTo>
                    <a:pt x="88835" y="39340"/>
                    <a:pt x="88311" y="39224"/>
                    <a:pt x="87730" y="39108"/>
                  </a:cubicBezTo>
                  <a:lnTo>
                    <a:pt x="87210" y="38936"/>
                  </a:lnTo>
                  <a:cubicBezTo>
                    <a:pt x="86686" y="38820"/>
                    <a:pt x="86222" y="38704"/>
                    <a:pt x="85758" y="38588"/>
                  </a:cubicBezTo>
                  <a:cubicBezTo>
                    <a:pt x="85586" y="38528"/>
                    <a:pt x="85409" y="38472"/>
                    <a:pt x="85177" y="38412"/>
                  </a:cubicBezTo>
                  <a:cubicBezTo>
                    <a:pt x="84773" y="38240"/>
                    <a:pt x="84365" y="38124"/>
                    <a:pt x="83961" y="37947"/>
                  </a:cubicBezTo>
                  <a:cubicBezTo>
                    <a:pt x="83785" y="37892"/>
                    <a:pt x="83553" y="37831"/>
                    <a:pt x="83381" y="37776"/>
                  </a:cubicBezTo>
                  <a:cubicBezTo>
                    <a:pt x="83033" y="37660"/>
                    <a:pt x="82685" y="37483"/>
                    <a:pt x="82337" y="37367"/>
                  </a:cubicBezTo>
                  <a:cubicBezTo>
                    <a:pt x="82104" y="37312"/>
                    <a:pt x="81872" y="37196"/>
                    <a:pt x="81640" y="37135"/>
                  </a:cubicBezTo>
                  <a:cubicBezTo>
                    <a:pt x="81524" y="37079"/>
                    <a:pt x="81348" y="37019"/>
                    <a:pt x="81176" y="36963"/>
                  </a:cubicBezTo>
                  <a:cubicBezTo>
                    <a:pt x="81116" y="36903"/>
                    <a:pt x="81000" y="36847"/>
                    <a:pt x="80884" y="36847"/>
                  </a:cubicBezTo>
                  <a:lnTo>
                    <a:pt x="80016" y="36499"/>
                  </a:lnTo>
                  <a:cubicBezTo>
                    <a:pt x="79955" y="36499"/>
                    <a:pt x="79839" y="36439"/>
                    <a:pt x="79784" y="36439"/>
                  </a:cubicBezTo>
                  <a:cubicBezTo>
                    <a:pt x="79723" y="36383"/>
                    <a:pt x="79723" y="36383"/>
                    <a:pt x="79667" y="36383"/>
                  </a:cubicBezTo>
                  <a:cubicBezTo>
                    <a:pt x="78795" y="36035"/>
                    <a:pt x="77866" y="35743"/>
                    <a:pt x="76998" y="35455"/>
                  </a:cubicBezTo>
                  <a:cubicBezTo>
                    <a:pt x="76070" y="35162"/>
                    <a:pt x="75142" y="34930"/>
                    <a:pt x="74213" y="34759"/>
                  </a:cubicBezTo>
                  <a:close/>
                  <a:moveTo>
                    <a:pt x="91444" y="39516"/>
                  </a:moveTo>
                  <a:cubicBezTo>
                    <a:pt x="91388" y="39632"/>
                    <a:pt x="91388" y="39748"/>
                    <a:pt x="91328" y="39865"/>
                  </a:cubicBezTo>
                  <a:lnTo>
                    <a:pt x="91736" y="39865"/>
                  </a:lnTo>
                  <a:cubicBezTo>
                    <a:pt x="91792" y="39748"/>
                    <a:pt x="91852" y="39632"/>
                    <a:pt x="91852" y="39516"/>
                  </a:cubicBezTo>
                  <a:close/>
                  <a:moveTo>
                    <a:pt x="11024" y="6444"/>
                  </a:moveTo>
                  <a:cubicBezTo>
                    <a:pt x="9980" y="6444"/>
                    <a:pt x="9052" y="6676"/>
                    <a:pt x="8184" y="7024"/>
                  </a:cubicBezTo>
                  <a:cubicBezTo>
                    <a:pt x="6615" y="7660"/>
                    <a:pt x="5338" y="8765"/>
                    <a:pt x="4294" y="10041"/>
                  </a:cubicBezTo>
                  <a:cubicBezTo>
                    <a:pt x="2729" y="12014"/>
                    <a:pt x="1625" y="14390"/>
                    <a:pt x="989" y="16247"/>
                  </a:cubicBezTo>
                  <a:cubicBezTo>
                    <a:pt x="292" y="18164"/>
                    <a:pt x="0" y="19557"/>
                    <a:pt x="0" y="19557"/>
                  </a:cubicBezTo>
                  <a:lnTo>
                    <a:pt x="292" y="19612"/>
                  </a:lnTo>
                  <a:cubicBezTo>
                    <a:pt x="348" y="19441"/>
                    <a:pt x="1044" y="16191"/>
                    <a:pt x="2729" y="13058"/>
                  </a:cubicBezTo>
                  <a:cubicBezTo>
                    <a:pt x="3597" y="11434"/>
                    <a:pt x="4702" y="9865"/>
                    <a:pt x="6095" y="8704"/>
                  </a:cubicBezTo>
                  <a:cubicBezTo>
                    <a:pt x="6731" y="8124"/>
                    <a:pt x="7487" y="7660"/>
                    <a:pt x="8300" y="7312"/>
                  </a:cubicBezTo>
                  <a:cubicBezTo>
                    <a:pt x="9168" y="6963"/>
                    <a:pt x="10040" y="6792"/>
                    <a:pt x="11024" y="6792"/>
                  </a:cubicBezTo>
                  <a:cubicBezTo>
                    <a:pt x="11897" y="6792"/>
                    <a:pt x="12881" y="6963"/>
                    <a:pt x="13925" y="7312"/>
                  </a:cubicBezTo>
                  <a:cubicBezTo>
                    <a:pt x="16887" y="8300"/>
                    <a:pt x="19264" y="10041"/>
                    <a:pt x="21236" y="12246"/>
                  </a:cubicBezTo>
                  <a:cubicBezTo>
                    <a:pt x="24662" y="16191"/>
                    <a:pt x="26751" y="21645"/>
                    <a:pt x="28199" y="27680"/>
                  </a:cubicBezTo>
                  <a:cubicBezTo>
                    <a:pt x="29304" y="32261"/>
                    <a:pt x="30056" y="37135"/>
                    <a:pt x="30696" y="41893"/>
                  </a:cubicBezTo>
                  <a:cubicBezTo>
                    <a:pt x="31332" y="46479"/>
                    <a:pt x="31912" y="50945"/>
                    <a:pt x="32725" y="55006"/>
                  </a:cubicBezTo>
                  <a:cubicBezTo>
                    <a:pt x="32785" y="54890"/>
                    <a:pt x="32901" y="54718"/>
                    <a:pt x="32957" y="54602"/>
                  </a:cubicBezTo>
                  <a:cubicBezTo>
                    <a:pt x="32553" y="52397"/>
                    <a:pt x="32205" y="50016"/>
                    <a:pt x="31857" y="47579"/>
                  </a:cubicBezTo>
                  <a:cubicBezTo>
                    <a:pt x="30696" y="39456"/>
                    <a:pt x="29708" y="30521"/>
                    <a:pt x="27271" y="23038"/>
                  </a:cubicBezTo>
                  <a:cubicBezTo>
                    <a:pt x="26055" y="19264"/>
                    <a:pt x="24486" y="15843"/>
                    <a:pt x="22341" y="13114"/>
                  </a:cubicBezTo>
                  <a:cubicBezTo>
                    <a:pt x="20192" y="10329"/>
                    <a:pt x="17467" y="8184"/>
                    <a:pt x="14042" y="6963"/>
                  </a:cubicBezTo>
                  <a:cubicBezTo>
                    <a:pt x="12941" y="6615"/>
                    <a:pt x="11953" y="6444"/>
                    <a:pt x="11024" y="6444"/>
                  </a:cubicBezTo>
                  <a:close/>
                  <a:moveTo>
                    <a:pt x="33073" y="55066"/>
                  </a:moveTo>
                  <a:cubicBezTo>
                    <a:pt x="32957" y="55182"/>
                    <a:pt x="32901" y="55299"/>
                    <a:pt x="32785" y="55415"/>
                  </a:cubicBezTo>
                  <a:cubicBezTo>
                    <a:pt x="32957" y="56227"/>
                    <a:pt x="33133" y="56979"/>
                    <a:pt x="33305" y="57735"/>
                  </a:cubicBezTo>
                  <a:cubicBezTo>
                    <a:pt x="33421" y="57619"/>
                    <a:pt x="33481" y="57559"/>
                    <a:pt x="33597" y="57503"/>
                  </a:cubicBezTo>
                  <a:lnTo>
                    <a:pt x="33073" y="55066"/>
                  </a:lnTo>
                  <a:close/>
                  <a:moveTo>
                    <a:pt x="33653" y="57851"/>
                  </a:moveTo>
                  <a:lnTo>
                    <a:pt x="33597" y="57907"/>
                  </a:lnTo>
                  <a:lnTo>
                    <a:pt x="33421" y="58084"/>
                  </a:lnTo>
                  <a:cubicBezTo>
                    <a:pt x="33537" y="58664"/>
                    <a:pt x="33653" y="59184"/>
                    <a:pt x="33830" y="59764"/>
                  </a:cubicBezTo>
                  <a:cubicBezTo>
                    <a:pt x="33946" y="59708"/>
                    <a:pt x="34062" y="59648"/>
                    <a:pt x="34117" y="59592"/>
                  </a:cubicBezTo>
                  <a:cubicBezTo>
                    <a:pt x="34001" y="59012"/>
                    <a:pt x="33830" y="58432"/>
                    <a:pt x="33653" y="57851"/>
                  </a:cubicBezTo>
                  <a:close/>
                  <a:moveTo>
                    <a:pt x="34233" y="59880"/>
                  </a:moveTo>
                  <a:cubicBezTo>
                    <a:pt x="34117" y="59940"/>
                    <a:pt x="34001" y="59996"/>
                    <a:pt x="33946" y="60056"/>
                  </a:cubicBezTo>
                  <a:lnTo>
                    <a:pt x="34294" y="61272"/>
                  </a:lnTo>
                  <a:cubicBezTo>
                    <a:pt x="34294" y="61333"/>
                    <a:pt x="34349" y="61389"/>
                    <a:pt x="34349" y="61449"/>
                  </a:cubicBezTo>
                  <a:cubicBezTo>
                    <a:pt x="34465" y="61389"/>
                    <a:pt x="34582" y="61333"/>
                    <a:pt x="34642" y="61333"/>
                  </a:cubicBezTo>
                  <a:cubicBezTo>
                    <a:pt x="34526" y="60869"/>
                    <a:pt x="34349" y="60404"/>
                    <a:pt x="34233" y="59880"/>
                  </a:cubicBezTo>
                  <a:close/>
                  <a:moveTo>
                    <a:pt x="34758" y="61621"/>
                  </a:moveTo>
                  <a:cubicBezTo>
                    <a:pt x="34642" y="61681"/>
                    <a:pt x="34582" y="61737"/>
                    <a:pt x="34465" y="61737"/>
                  </a:cubicBezTo>
                  <a:cubicBezTo>
                    <a:pt x="34582" y="62145"/>
                    <a:pt x="34758" y="62493"/>
                    <a:pt x="34874" y="62897"/>
                  </a:cubicBezTo>
                  <a:cubicBezTo>
                    <a:pt x="34990" y="62841"/>
                    <a:pt x="35106" y="62841"/>
                    <a:pt x="35222" y="62841"/>
                  </a:cubicBezTo>
                  <a:cubicBezTo>
                    <a:pt x="35106" y="62493"/>
                    <a:pt x="34990" y="62201"/>
                    <a:pt x="34874" y="61913"/>
                  </a:cubicBezTo>
                  <a:cubicBezTo>
                    <a:pt x="34814" y="61797"/>
                    <a:pt x="34814" y="61737"/>
                    <a:pt x="34758" y="61621"/>
                  </a:cubicBezTo>
                  <a:close/>
                  <a:moveTo>
                    <a:pt x="35338" y="63129"/>
                  </a:moveTo>
                  <a:cubicBezTo>
                    <a:pt x="35222" y="63129"/>
                    <a:pt x="35106" y="63190"/>
                    <a:pt x="34990" y="63190"/>
                  </a:cubicBezTo>
                  <a:cubicBezTo>
                    <a:pt x="35162" y="63538"/>
                    <a:pt x="35278" y="63886"/>
                    <a:pt x="35454" y="64174"/>
                  </a:cubicBezTo>
                  <a:cubicBezTo>
                    <a:pt x="35570" y="64174"/>
                    <a:pt x="35686" y="64174"/>
                    <a:pt x="35802" y="64118"/>
                  </a:cubicBezTo>
                  <a:cubicBezTo>
                    <a:pt x="35626" y="63825"/>
                    <a:pt x="35510" y="63477"/>
                    <a:pt x="35338" y="63129"/>
                  </a:cubicBezTo>
                  <a:close/>
                  <a:moveTo>
                    <a:pt x="35918" y="64466"/>
                  </a:moveTo>
                  <a:cubicBezTo>
                    <a:pt x="35802" y="64466"/>
                    <a:pt x="35686" y="64466"/>
                    <a:pt x="35570" y="64522"/>
                  </a:cubicBezTo>
                  <a:cubicBezTo>
                    <a:pt x="35742" y="64754"/>
                    <a:pt x="35858" y="65046"/>
                    <a:pt x="36034" y="65334"/>
                  </a:cubicBezTo>
                  <a:lnTo>
                    <a:pt x="36383" y="65334"/>
                  </a:lnTo>
                  <a:cubicBezTo>
                    <a:pt x="36206" y="65046"/>
                    <a:pt x="36090" y="64754"/>
                    <a:pt x="35918" y="64466"/>
                  </a:cubicBezTo>
                  <a:close/>
                  <a:moveTo>
                    <a:pt x="119759" y="1"/>
                  </a:moveTo>
                  <a:cubicBezTo>
                    <a:pt x="119643" y="1"/>
                    <a:pt x="119471" y="1"/>
                    <a:pt x="119355" y="61"/>
                  </a:cubicBezTo>
                  <a:lnTo>
                    <a:pt x="119239" y="61"/>
                  </a:lnTo>
                  <a:cubicBezTo>
                    <a:pt x="119063" y="117"/>
                    <a:pt x="118891" y="117"/>
                    <a:pt x="118714" y="177"/>
                  </a:cubicBezTo>
                  <a:cubicBezTo>
                    <a:pt x="118598" y="233"/>
                    <a:pt x="118427" y="293"/>
                    <a:pt x="118311" y="293"/>
                  </a:cubicBezTo>
                  <a:cubicBezTo>
                    <a:pt x="118311" y="349"/>
                    <a:pt x="118311" y="349"/>
                    <a:pt x="118250" y="349"/>
                  </a:cubicBezTo>
                  <a:cubicBezTo>
                    <a:pt x="117786" y="525"/>
                    <a:pt x="117382" y="757"/>
                    <a:pt x="116918" y="1045"/>
                  </a:cubicBezTo>
                  <a:cubicBezTo>
                    <a:pt x="116510" y="1338"/>
                    <a:pt x="116106" y="1686"/>
                    <a:pt x="115697" y="2034"/>
                  </a:cubicBezTo>
                  <a:cubicBezTo>
                    <a:pt x="116161" y="1741"/>
                    <a:pt x="116570" y="1509"/>
                    <a:pt x="117090" y="1338"/>
                  </a:cubicBezTo>
                  <a:lnTo>
                    <a:pt x="117150" y="1277"/>
                  </a:lnTo>
                  <a:cubicBezTo>
                    <a:pt x="117322" y="1161"/>
                    <a:pt x="117554" y="1045"/>
                    <a:pt x="117730" y="929"/>
                  </a:cubicBezTo>
                  <a:cubicBezTo>
                    <a:pt x="117962" y="813"/>
                    <a:pt x="118134" y="757"/>
                    <a:pt x="118366" y="641"/>
                  </a:cubicBezTo>
                  <a:lnTo>
                    <a:pt x="118427" y="641"/>
                  </a:lnTo>
                  <a:cubicBezTo>
                    <a:pt x="118543" y="581"/>
                    <a:pt x="118714" y="525"/>
                    <a:pt x="118830" y="525"/>
                  </a:cubicBezTo>
                  <a:cubicBezTo>
                    <a:pt x="118830" y="465"/>
                    <a:pt x="118891" y="465"/>
                    <a:pt x="118946" y="465"/>
                  </a:cubicBezTo>
                  <a:cubicBezTo>
                    <a:pt x="119007" y="465"/>
                    <a:pt x="119063" y="465"/>
                    <a:pt x="119123" y="409"/>
                  </a:cubicBezTo>
                  <a:cubicBezTo>
                    <a:pt x="119239" y="409"/>
                    <a:pt x="119411" y="349"/>
                    <a:pt x="119527" y="349"/>
                  </a:cubicBezTo>
                  <a:lnTo>
                    <a:pt x="119759" y="349"/>
                  </a:lnTo>
                  <a:cubicBezTo>
                    <a:pt x="119875" y="349"/>
                    <a:pt x="120051" y="293"/>
                    <a:pt x="120167" y="293"/>
                  </a:cubicBezTo>
                  <a:cubicBezTo>
                    <a:pt x="120223" y="293"/>
                    <a:pt x="120283" y="293"/>
                    <a:pt x="120399" y="349"/>
                  </a:cubicBezTo>
                  <a:lnTo>
                    <a:pt x="120748" y="349"/>
                  </a:lnTo>
                  <a:cubicBezTo>
                    <a:pt x="120803" y="349"/>
                    <a:pt x="120919" y="409"/>
                    <a:pt x="120980" y="409"/>
                  </a:cubicBezTo>
                  <a:cubicBezTo>
                    <a:pt x="121096" y="409"/>
                    <a:pt x="121212" y="465"/>
                    <a:pt x="121328" y="465"/>
                  </a:cubicBezTo>
                  <a:cubicBezTo>
                    <a:pt x="121383" y="525"/>
                    <a:pt x="121444" y="525"/>
                    <a:pt x="121560" y="581"/>
                  </a:cubicBezTo>
                  <a:cubicBezTo>
                    <a:pt x="121616" y="641"/>
                    <a:pt x="121732" y="641"/>
                    <a:pt x="121848" y="697"/>
                  </a:cubicBezTo>
                  <a:cubicBezTo>
                    <a:pt x="121908" y="757"/>
                    <a:pt x="121964" y="757"/>
                    <a:pt x="122024" y="813"/>
                  </a:cubicBezTo>
                  <a:cubicBezTo>
                    <a:pt x="122080" y="873"/>
                    <a:pt x="122140" y="873"/>
                    <a:pt x="122140" y="873"/>
                  </a:cubicBezTo>
                  <a:cubicBezTo>
                    <a:pt x="122196" y="929"/>
                    <a:pt x="122256" y="989"/>
                    <a:pt x="122312" y="989"/>
                  </a:cubicBezTo>
                  <a:cubicBezTo>
                    <a:pt x="122372" y="1045"/>
                    <a:pt x="122428" y="1106"/>
                    <a:pt x="122544" y="1161"/>
                  </a:cubicBezTo>
                  <a:cubicBezTo>
                    <a:pt x="122604" y="1222"/>
                    <a:pt x="122720" y="1277"/>
                    <a:pt x="122776" y="1393"/>
                  </a:cubicBezTo>
                  <a:lnTo>
                    <a:pt x="122952" y="1570"/>
                  </a:lnTo>
                  <a:lnTo>
                    <a:pt x="123184" y="1802"/>
                  </a:lnTo>
                  <a:cubicBezTo>
                    <a:pt x="123240" y="1918"/>
                    <a:pt x="123301" y="1974"/>
                    <a:pt x="123356" y="2034"/>
                  </a:cubicBezTo>
                  <a:cubicBezTo>
                    <a:pt x="123417" y="2090"/>
                    <a:pt x="123472" y="2206"/>
                    <a:pt x="123588" y="2322"/>
                  </a:cubicBezTo>
                  <a:cubicBezTo>
                    <a:pt x="123588" y="2382"/>
                    <a:pt x="123588" y="2382"/>
                    <a:pt x="123649" y="2438"/>
                  </a:cubicBezTo>
                  <a:lnTo>
                    <a:pt x="123704" y="2498"/>
                  </a:lnTo>
                  <a:lnTo>
                    <a:pt x="123881" y="2846"/>
                  </a:lnTo>
                  <a:cubicBezTo>
                    <a:pt x="123936" y="2962"/>
                    <a:pt x="123997" y="3018"/>
                    <a:pt x="123997" y="3078"/>
                  </a:cubicBezTo>
                  <a:cubicBezTo>
                    <a:pt x="124113" y="3194"/>
                    <a:pt x="124169" y="3310"/>
                    <a:pt x="124229" y="3426"/>
                  </a:cubicBezTo>
                  <a:cubicBezTo>
                    <a:pt x="124229" y="3542"/>
                    <a:pt x="124285" y="3598"/>
                    <a:pt x="124345" y="3659"/>
                  </a:cubicBezTo>
                  <a:cubicBezTo>
                    <a:pt x="124401" y="3830"/>
                    <a:pt x="124461" y="3946"/>
                    <a:pt x="124517" y="4062"/>
                  </a:cubicBezTo>
                  <a:cubicBezTo>
                    <a:pt x="124517" y="4178"/>
                    <a:pt x="124577" y="4239"/>
                    <a:pt x="124577" y="4294"/>
                  </a:cubicBezTo>
                  <a:cubicBezTo>
                    <a:pt x="124633" y="4471"/>
                    <a:pt x="124693" y="4643"/>
                    <a:pt x="124749" y="4759"/>
                  </a:cubicBezTo>
                  <a:cubicBezTo>
                    <a:pt x="124809" y="4875"/>
                    <a:pt x="124809" y="4935"/>
                    <a:pt x="124865" y="5051"/>
                  </a:cubicBezTo>
                  <a:cubicBezTo>
                    <a:pt x="124925" y="5223"/>
                    <a:pt x="124981" y="5339"/>
                    <a:pt x="125041" y="5515"/>
                  </a:cubicBezTo>
                  <a:cubicBezTo>
                    <a:pt x="125041" y="5631"/>
                    <a:pt x="125097" y="5747"/>
                    <a:pt x="125097" y="5863"/>
                  </a:cubicBezTo>
                  <a:lnTo>
                    <a:pt x="125273" y="6383"/>
                  </a:lnTo>
                  <a:cubicBezTo>
                    <a:pt x="125389" y="6792"/>
                    <a:pt x="125445" y="7140"/>
                    <a:pt x="125561" y="7544"/>
                  </a:cubicBezTo>
                  <a:cubicBezTo>
                    <a:pt x="126373" y="11317"/>
                    <a:pt x="126782" y="16247"/>
                    <a:pt x="127130" y="21585"/>
                  </a:cubicBezTo>
                  <a:cubicBezTo>
                    <a:pt x="127650" y="29708"/>
                    <a:pt x="128058" y="38876"/>
                    <a:pt x="129623" y="46767"/>
                  </a:cubicBezTo>
                  <a:cubicBezTo>
                    <a:pt x="130379" y="50712"/>
                    <a:pt x="131479" y="54370"/>
                    <a:pt x="132988" y="57443"/>
                  </a:cubicBezTo>
                  <a:cubicBezTo>
                    <a:pt x="134497" y="60521"/>
                    <a:pt x="136469" y="63013"/>
                    <a:pt x="139083" y="64582"/>
                  </a:cubicBezTo>
                  <a:cubicBezTo>
                    <a:pt x="141055" y="65743"/>
                    <a:pt x="142796" y="66323"/>
                    <a:pt x="144360" y="66323"/>
                  </a:cubicBezTo>
                  <a:cubicBezTo>
                    <a:pt x="145289" y="66323"/>
                    <a:pt x="146217" y="66146"/>
                    <a:pt x="147029" y="65743"/>
                  </a:cubicBezTo>
                  <a:cubicBezTo>
                    <a:pt x="148538" y="65046"/>
                    <a:pt x="149875" y="63770"/>
                    <a:pt x="150975" y="62085"/>
                  </a:cubicBezTo>
                  <a:cubicBezTo>
                    <a:pt x="151383" y="61505"/>
                    <a:pt x="151732" y="60869"/>
                    <a:pt x="152135" y="60172"/>
                  </a:cubicBezTo>
                  <a:cubicBezTo>
                    <a:pt x="152428" y="59532"/>
                    <a:pt x="152660" y="58836"/>
                    <a:pt x="152948" y="58084"/>
                  </a:cubicBezTo>
                  <a:cubicBezTo>
                    <a:pt x="153008" y="57791"/>
                    <a:pt x="153064" y="57443"/>
                    <a:pt x="153124" y="57095"/>
                  </a:cubicBezTo>
                  <a:lnTo>
                    <a:pt x="153124" y="57095"/>
                  </a:lnTo>
                  <a:cubicBezTo>
                    <a:pt x="152948" y="57559"/>
                    <a:pt x="152776" y="57968"/>
                    <a:pt x="152600" y="58371"/>
                  </a:cubicBezTo>
                  <a:cubicBezTo>
                    <a:pt x="151848" y="60172"/>
                    <a:pt x="150975" y="61737"/>
                    <a:pt x="149931" y="62957"/>
                  </a:cubicBezTo>
                  <a:cubicBezTo>
                    <a:pt x="149179" y="63886"/>
                    <a:pt x="148306" y="64698"/>
                    <a:pt x="147378" y="65162"/>
                  </a:cubicBezTo>
                  <a:cubicBezTo>
                    <a:pt x="146510" y="65682"/>
                    <a:pt x="145465" y="65975"/>
                    <a:pt x="144360" y="65975"/>
                  </a:cubicBezTo>
                  <a:cubicBezTo>
                    <a:pt x="142852" y="65975"/>
                    <a:pt x="141171" y="65450"/>
                    <a:pt x="139254" y="64290"/>
                  </a:cubicBezTo>
                  <a:cubicBezTo>
                    <a:pt x="137050" y="62957"/>
                    <a:pt x="135309" y="60985"/>
                    <a:pt x="133916" y="58487"/>
                  </a:cubicBezTo>
                  <a:cubicBezTo>
                    <a:pt x="131479" y="54138"/>
                    <a:pt x="130031" y="48336"/>
                    <a:pt x="129158" y="42069"/>
                  </a:cubicBezTo>
                  <a:cubicBezTo>
                    <a:pt x="127882" y="32609"/>
                    <a:pt x="127710" y="22165"/>
                    <a:pt x="126898" y="13987"/>
                  </a:cubicBezTo>
                  <a:cubicBezTo>
                    <a:pt x="126550" y="10909"/>
                    <a:pt x="126086" y="8124"/>
                    <a:pt x="125445" y="5863"/>
                  </a:cubicBezTo>
                  <a:cubicBezTo>
                    <a:pt x="125445" y="5747"/>
                    <a:pt x="125389" y="5571"/>
                    <a:pt x="125329" y="5399"/>
                  </a:cubicBezTo>
                  <a:cubicBezTo>
                    <a:pt x="125273" y="5283"/>
                    <a:pt x="125273" y="5167"/>
                    <a:pt x="125213" y="5051"/>
                  </a:cubicBezTo>
                  <a:cubicBezTo>
                    <a:pt x="125157" y="4875"/>
                    <a:pt x="125097" y="4759"/>
                    <a:pt x="125041" y="4587"/>
                  </a:cubicBezTo>
                  <a:cubicBezTo>
                    <a:pt x="125041" y="4527"/>
                    <a:pt x="124981" y="4411"/>
                    <a:pt x="124981" y="4355"/>
                  </a:cubicBezTo>
                  <a:lnTo>
                    <a:pt x="124809" y="4007"/>
                  </a:lnTo>
                  <a:lnTo>
                    <a:pt x="124809" y="3891"/>
                  </a:lnTo>
                  <a:cubicBezTo>
                    <a:pt x="124749" y="3830"/>
                    <a:pt x="124693" y="3775"/>
                    <a:pt x="124693" y="3659"/>
                  </a:cubicBezTo>
                  <a:cubicBezTo>
                    <a:pt x="124633" y="3542"/>
                    <a:pt x="124577" y="3426"/>
                    <a:pt x="124517" y="3250"/>
                  </a:cubicBezTo>
                  <a:cubicBezTo>
                    <a:pt x="124461" y="3194"/>
                    <a:pt x="124401" y="3134"/>
                    <a:pt x="124401" y="3078"/>
                  </a:cubicBezTo>
                  <a:cubicBezTo>
                    <a:pt x="124345" y="2962"/>
                    <a:pt x="124285" y="2846"/>
                    <a:pt x="124169" y="2730"/>
                  </a:cubicBezTo>
                  <a:cubicBezTo>
                    <a:pt x="124169" y="2614"/>
                    <a:pt x="124113" y="2554"/>
                    <a:pt x="124052" y="2498"/>
                  </a:cubicBezTo>
                  <a:lnTo>
                    <a:pt x="123881" y="2150"/>
                  </a:lnTo>
                  <a:lnTo>
                    <a:pt x="123704" y="1974"/>
                  </a:lnTo>
                  <a:cubicBezTo>
                    <a:pt x="123649" y="1858"/>
                    <a:pt x="123588" y="1802"/>
                    <a:pt x="123533" y="1686"/>
                  </a:cubicBezTo>
                  <a:lnTo>
                    <a:pt x="123356" y="1509"/>
                  </a:lnTo>
                  <a:cubicBezTo>
                    <a:pt x="123301" y="1393"/>
                    <a:pt x="123184" y="1338"/>
                    <a:pt x="123124" y="1222"/>
                  </a:cubicBezTo>
                  <a:lnTo>
                    <a:pt x="122952" y="1045"/>
                  </a:lnTo>
                  <a:lnTo>
                    <a:pt x="122892" y="1045"/>
                  </a:lnTo>
                  <a:cubicBezTo>
                    <a:pt x="122836" y="989"/>
                    <a:pt x="122776" y="929"/>
                    <a:pt x="122660" y="873"/>
                  </a:cubicBezTo>
                  <a:lnTo>
                    <a:pt x="122488" y="697"/>
                  </a:lnTo>
                  <a:cubicBezTo>
                    <a:pt x="122372" y="641"/>
                    <a:pt x="122312" y="581"/>
                    <a:pt x="122196" y="525"/>
                  </a:cubicBezTo>
                  <a:cubicBezTo>
                    <a:pt x="122140" y="465"/>
                    <a:pt x="122080" y="465"/>
                    <a:pt x="121964" y="409"/>
                  </a:cubicBezTo>
                  <a:cubicBezTo>
                    <a:pt x="121908" y="349"/>
                    <a:pt x="121792" y="293"/>
                    <a:pt x="121676" y="293"/>
                  </a:cubicBezTo>
                  <a:cubicBezTo>
                    <a:pt x="121616" y="233"/>
                    <a:pt x="121560" y="233"/>
                    <a:pt x="121444" y="177"/>
                  </a:cubicBezTo>
                  <a:cubicBezTo>
                    <a:pt x="121328" y="177"/>
                    <a:pt x="121267" y="117"/>
                    <a:pt x="121151" y="117"/>
                  </a:cubicBezTo>
                  <a:cubicBezTo>
                    <a:pt x="121035" y="61"/>
                    <a:pt x="120980" y="61"/>
                    <a:pt x="120919" y="61"/>
                  </a:cubicBezTo>
                  <a:cubicBezTo>
                    <a:pt x="120803" y="61"/>
                    <a:pt x="120687" y="1"/>
                    <a:pt x="120571" y="1"/>
                  </a:cubicBezTo>
                  <a:close/>
                  <a:moveTo>
                    <a:pt x="36206" y="65627"/>
                  </a:moveTo>
                  <a:cubicBezTo>
                    <a:pt x="36322" y="65914"/>
                    <a:pt x="36499" y="66146"/>
                    <a:pt x="36670" y="66378"/>
                  </a:cubicBezTo>
                  <a:lnTo>
                    <a:pt x="37018" y="66378"/>
                  </a:lnTo>
                  <a:cubicBezTo>
                    <a:pt x="36902" y="66146"/>
                    <a:pt x="36731" y="65914"/>
                    <a:pt x="36554" y="65627"/>
                  </a:cubicBezTo>
                  <a:close/>
                  <a:moveTo>
                    <a:pt x="36847" y="66727"/>
                  </a:moveTo>
                  <a:cubicBezTo>
                    <a:pt x="37018" y="66903"/>
                    <a:pt x="37195" y="67135"/>
                    <a:pt x="37311" y="67307"/>
                  </a:cubicBezTo>
                  <a:cubicBezTo>
                    <a:pt x="37483" y="67307"/>
                    <a:pt x="37659" y="67367"/>
                    <a:pt x="37775" y="67367"/>
                  </a:cubicBezTo>
                  <a:cubicBezTo>
                    <a:pt x="37599" y="67135"/>
                    <a:pt x="37427" y="66959"/>
                    <a:pt x="37311" y="66727"/>
                  </a:cubicBezTo>
                  <a:close/>
                  <a:moveTo>
                    <a:pt x="37599" y="67655"/>
                  </a:moveTo>
                  <a:cubicBezTo>
                    <a:pt x="37659" y="67715"/>
                    <a:pt x="37659" y="67771"/>
                    <a:pt x="37715" y="67771"/>
                  </a:cubicBezTo>
                  <a:cubicBezTo>
                    <a:pt x="37831" y="67887"/>
                    <a:pt x="37947" y="68003"/>
                    <a:pt x="38007" y="68119"/>
                  </a:cubicBezTo>
                  <a:cubicBezTo>
                    <a:pt x="38239" y="68179"/>
                    <a:pt x="38411" y="68235"/>
                    <a:pt x="38643" y="68235"/>
                  </a:cubicBezTo>
                  <a:lnTo>
                    <a:pt x="38123" y="67715"/>
                  </a:lnTo>
                  <a:cubicBezTo>
                    <a:pt x="37947" y="67715"/>
                    <a:pt x="37775" y="67715"/>
                    <a:pt x="37599" y="67655"/>
                  </a:cubicBezTo>
                  <a:close/>
                  <a:moveTo>
                    <a:pt x="38527" y="68583"/>
                  </a:moveTo>
                  <a:cubicBezTo>
                    <a:pt x="38875" y="68760"/>
                    <a:pt x="39168" y="68876"/>
                    <a:pt x="39571" y="68992"/>
                  </a:cubicBezTo>
                  <a:cubicBezTo>
                    <a:pt x="39400" y="68876"/>
                    <a:pt x="39223" y="68760"/>
                    <a:pt x="39107" y="68644"/>
                  </a:cubicBezTo>
                  <a:cubicBezTo>
                    <a:pt x="38875" y="68644"/>
                    <a:pt x="38703" y="68583"/>
                    <a:pt x="38527" y="68583"/>
                  </a:cubicBezTo>
                  <a:close/>
                  <a:moveTo>
                    <a:pt x="62548" y="37428"/>
                  </a:moveTo>
                  <a:lnTo>
                    <a:pt x="62493" y="37483"/>
                  </a:lnTo>
                  <a:cubicBezTo>
                    <a:pt x="61968" y="37892"/>
                    <a:pt x="61504" y="38412"/>
                    <a:pt x="61040" y="38876"/>
                  </a:cubicBezTo>
                  <a:cubicBezTo>
                    <a:pt x="60924" y="38992"/>
                    <a:pt x="60808" y="39168"/>
                    <a:pt x="60752" y="39284"/>
                  </a:cubicBezTo>
                  <a:cubicBezTo>
                    <a:pt x="60460" y="39572"/>
                    <a:pt x="60172" y="39920"/>
                    <a:pt x="59940" y="40268"/>
                  </a:cubicBezTo>
                  <a:cubicBezTo>
                    <a:pt x="59708" y="40617"/>
                    <a:pt x="59531" y="40965"/>
                    <a:pt x="59299" y="41313"/>
                  </a:cubicBezTo>
                  <a:cubicBezTo>
                    <a:pt x="59183" y="41489"/>
                    <a:pt x="59127" y="41661"/>
                    <a:pt x="59011" y="41837"/>
                  </a:cubicBezTo>
                  <a:cubicBezTo>
                    <a:pt x="58487" y="42882"/>
                    <a:pt x="58023" y="43926"/>
                    <a:pt x="57675" y="45026"/>
                  </a:cubicBezTo>
                  <a:cubicBezTo>
                    <a:pt x="57559" y="45319"/>
                    <a:pt x="57503" y="45667"/>
                    <a:pt x="57387" y="45955"/>
                  </a:cubicBezTo>
                  <a:cubicBezTo>
                    <a:pt x="57039" y="47175"/>
                    <a:pt x="56807" y="48452"/>
                    <a:pt x="56630" y="49668"/>
                  </a:cubicBezTo>
                  <a:lnTo>
                    <a:pt x="56282" y="51933"/>
                  </a:lnTo>
                  <a:lnTo>
                    <a:pt x="56110" y="53674"/>
                  </a:lnTo>
                  <a:cubicBezTo>
                    <a:pt x="55994" y="54890"/>
                    <a:pt x="55878" y="56050"/>
                    <a:pt x="55762" y="57211"/>
                  </a:cubicBezTo>
                  <a:cubicBezTo>
                    <a:pt x="55646" y="58432"/>
                    <a:pt x="55530" y="59648"/>
                    <a:pt x="55354" y="60808"/>
                  </a:cubicBezTo>
                  <a:cubicBezTo>
                    <a:pt x="55298" y="61156"/>
                    <a:pt x="55238" y="61505"/>
                    <a:pt x="55122" y="61913"/>
                  </a:cubicBezTo>
                  <a:cubicBezTo>
                    <a:pt x="55122" y="62029"/>
                    <a:pt x="55066" y="62201"/>
                    <a:pt x="55066" y="62377"/>
                  </a:cubicBezTo>
                  <a:cubicBezTo>
                    <a:pt x="54834" y="63361"/>
                    <a:pt x="54602" y="64290"/>
                    <a:pt x="54254" y="65102"/>
                  </a:cubicBezTo>
                  <a:cubicBezTo>
                    <a:pt x="54193" y="65278"/>
                    <a:pt x="54077" y="65510"/>
                    <a:pt x="54021" y="65682"/>
                  </a:cubicBezTo>
                  <a:cubicBezTo>
                    <a:pt x="53729" y="66323"/>
                    <a:pt x="53441" y="66843"/>
                    <a:pt x="53033" y="67367"/>
                  </a:cubicBezTo>
                  <a:cubicBezTo>
                    <a:pt x="52977" y="67483"/>
                    <a:pt x="52861" y="67599"/>
                    <a:pt x="52801" y="67715"/>
                  </a:cubicBezTo>
                  <a:lnTo>
                    <a:pt x="51756" y="68760"/>
                  </a:lnTo>
                  <a:cubicBezTo>
                    <a:pt x="51640" y="68815"/>
                    <a:pt x="51585" y="68876"/>
                    <a:pt x="51468" y="68931"/>
                  </a:cubicBezTo>
                  <a:cubicBezTo>
                    <a:pt x="51352" y="69048"/>
                    <a:pt x="51236" y="69108"/>
                    <a:pt x="51060" y="69224"/>
                  </a:cubicBezTo>
                  <a:cubicBezTo>
                    <a:pt x="50888" y="69340"/>
                    <a:pt x="50656" y="69456"/>
                    <a:pt x="50424" y="69572"/>
                  </a:cubicBezTo>
                  <a:cubicBezTo>
                    <a:pt x="50308" y="69628"/>
                    <a:pt x="50192" y="69688"/>
                    <a:pt x="50132" y="69688"/>
                  </a:cubicBezTo>
                  <a:cubicBezTo>
                    <a:pt x="49783" y="69860"/>
                    <a:pt x="49435" y="69976"/>
                    <a:pt x="49087" y="70092"/>
                  </a:cubicBezTo>
                  <a:cubicBezTo>
                    <a:pt x="48971" y="70152"/>
                    <a:pt x="48855" y="70152"/>
                    <a:pt x="48739" y="70152"/>
                  </a:cubicBezTo>
                  <a:cubicBezTo>
                    <a:pt x="48391" y="70268"/>
                    <a:pt x="48043" y="70324"/>
                    <a:pt x="47695" y="70384"/>
                  </a:cubicBezTo>
                  <a:cubicBezTo>
                    <a:pt x="47579" y="70384"/>
                    <a:pt x="47463" y="70440"/>
                    <a:pt x="47347" y="70440"/>
                  </a:cubicBezTo>
                  <a:cubicBezTo>
                    <a:pt x="47059" y="70440"/>
                    <a:pt x="46711" y="70500"/>
                    <a:pt x="46362" y="70500"/>
                  </a:cubicBezTo>
                  <a:lnTo>
                    <a:pt x="46014" y="70500"/>
                  </a:lnTo>
                  <a:cubicBezTo>
                    <a:pt x="45838" y="70556"/>
                    <a:pt x="45722" y="70556"/>
                    <a:pt x="45606" y="70556"/>
                  </a:cubicBezTo>
                  <a:cubicBezTo>
                    <a:pt x="45434" y="70556"/>
                    <a:pt x="45258" y="70556"/>
                    <a:pt x="45086" y="70500"/>
                  </a:cubicBezTo>
                  <a:lnTo>
                    <a:pt x="44622" y="70500"/>
                  </a:lnTo>
                  <a:cubicBezTo>
                    <a:pt x="44390" y="70500"/>
                    <a:pt x="44097" y="70500"/>
                    <a:pt x="43809" y="70440"/>
                  </a:cubicBezTo>
                  <a:cubicBezTo>
                    <a:pt x="43633" y="70440"/>
                    <a:pt x="43517" y="70440"/>
                    <a:pt x="43345" y="70384"/>
                  </a:cubicBezTo>
                  <a:lnTo>
                    <a:pt x="43285" y="70384"/>
                  </a:lnTo>
                  <a:cubicBezTo>
                    <a:pt x="43113" y="70384"/>
                    <a:pt x="42881" y="70324"/>
                    <a:pt x="42649" y="70324"/>
                  </a:cubicBezTo>
                  <a:cubicBezTo>
                    <a:pt x="42417" y="70268"/>
                    <a:pt x="42241" y="70208"/>
                    <a:pt x="42008" y="70152"/>
                  </a:cubicBezTo>
                  <a:cubicBezTo>
                    <a:pt x="41892" y="70092"/>
                    <a:pt x="41721" y="70092"/>
                    <a:pt x="41544" y="70036"/>
                  </a:cubicBezTo>
                  <a:cubicBezTo>
                    <a:pt x="41196" y="69920"/>
                    <a:pt x="40848" y="69744"/>
                    <a:pt x="40560" y="69572"/>
                  </a:cubicBezTo>
                  <a:cubicBezTo>
                    <a:pt x="40152" y="69512"/>
                    <a:pt x="39748" y="69396"/>
                    <a:pt x="39400" y="69280"/>
                  </a:cubicBezTo>
                  <a:lnTo>
                    <a:pt x="39400" y="69280"/>
                  </a:lnTo>
                  <a:cubicBezTo>
                    <a:pt x="40036" y="69744"/>
                    <a:pt x="40676" y="70092"/>
                    <a:pt x="41428" y="70324"/>
                  </a:cubicBezTo>
                  <a:cubicBezTo>
                    <a:pt x="41776" y="70440"/>
                    <a:pt x="42185" y="70556"/>
                    <a:pt x="42589" y="70616"/>
                  </a:cubicBezTo>
                  <a:cubicBezTo>
                    <a:pt x="42765" y="70672"/>
                    <a:pt x="42937" y="70672"/>
                    <a:pt x="43113" y="70732"/>
                  </a:cubicBezTo>
                  <a:lnTo>
                    <a:pt x="43285" y="70732"/>
                  </a:lnTo>
                  <a:cubicBezTo>
                    <a:pt x="43401" y="70732"/>
                    <a:pt x="43517" y="70732"/>
                    <a:pt x="43633" y="70788"/>
                  </a:cubicBezTo>
                  <a:lnTo>
                    <a:pt x="44158" y="70788"/>
                  </a:lnTo>
                  <a:cubicBezTo>
                    <a:pt x="44390" y="70849"/>
                    <a:pt x="44622" y="70849"/>
                    <a:pt x="44854" y="70849"/>
                  </a:cubicBezTo>
                  <a:lnTo>
                    <a:pt x="46595" y="70849"/>
                  </a:lnTo>
                  <a:cubicBezTo>
                    <a:pt x="46882" y="70788"/>
                    <a:pt x="47230" y="70788"/>
                    <a:pt x="47523" y="70732"/>
                  </a:cubicBezTo>
                  <a:cubicBezTo>
                    <a:pt x="47639" y="70732"/>
                    <a:pt x="47755" y="70732"/>
                    <a:pt x="47871" y="70672"/>
                  </a:cubicBezTo>
                  <a:cubicBezTo>
                    <a:pt x="48219" y="70616"/>
                    <a:pt x="48567" y="70556"/>
                    <a:pt x="48855" y="70500"/>
                  </a:cubicBezTo>
                  <a:cubicBezTo>
                    <a:pt x="48971" y="70440"/>
                    <a:pt x="49087" y="70440"/>
                    <a:pt x="49203" y="70384"/>
                  </a:cubicBezTo>
                  <a:lnTo>
                    <a:pt x="50248" y="70036"/>
                  </a:lnTo>
                  <a:cubicBezTo>
                    <a:pt x="50308" y="69976"/>
                    <a:pt x="50424" y="69920"/>
                    <a:pt x="50540" y="69860"/>
                  </a:cubicBezTo>
                  <a:cubicBezTo>
                    <a:pt x="50656" y="69860"/>
                    <a:pt x="50712" y="69804"/>
                    <a:pt x="50828" y="69744"/>
                  </a:cubicBezTo>
                  <a:cubicBezTo>
                    <a:pt x="51060" y="69572"/>
                    <a:pt x="51352" y="69456"/>
                    <a:pt x="51585" y="69280"/>
                  </a:cubicBezTo>
                  <a:cubicBezTo>
                    <a:pt x="51640" y="69224"/>
                    <a:pt x="51756" y="69164"/>
                    <a:pt x="51872" y="69048"/>
                  </a:cubicBezTo>
                  <a:cubicBezTo>
                    <a:pt x="52220" y="68760"/>
                    <a:pt x="52569" y="68467"/>
                    <a:pt x="52861" y="68119"/>
                  </a:cubicBezTo>
                  <a:cubicBezTo>
                    <a:pt x="52977" y="68003"/>
                    <a:pt x="53033" y="67887"/>
                    <a:pt x="53149" y="67771"/>
                  </a:cubicBezTo>
                  <a:cubicBezTo>
                    <a:pt x="53325" y="67599"/>
                    <a:pt x="53441" y="67367"/>
                    <a:pt x="53613" y="67135"/>
                  </a:cubicBezTo>
                  <a:cubicBezTo>
                    <a:pt x="53789" y="66843"/>
                    <a:pt x="53961" y="66555"/>
                    <a:pt x="54138" y="66207"/>
                  </a:cubicBezTo>
                  <a:cubicBezTo>
                    <a:pt x="54193" y="66030"/>
                    <a:pt x="54309" y="65859"/>
                    <a:pt x="54370" y="65682"/>
                  </a:cubicBezTo>
                  <a:cubicBezTo>
                    <a:pt x="54773" y="64814"/>
                    <a:pt x="55066" y="63886"/>
                    <a:pt x="55298" y="62841"/>
                  </a:cubicBezTo>
                  <a:cubicBezTo>
                    <a:pt x="55354" y="62549"/>
                    <a:pt x="55414" y="62201"/>
                    <a:pt x="55470" y="61913"/>
                  </a:cubicBezTo>
                  <a:cubicBezTo>
                    <a:pt x="55586" y="61333"/>
                    <a:pt x="55702" y="60753"/>
                    <a:pt x="55762" y="60172"/>
                  </a:cubicBezTo>
                  <a:cubicBezTo>
                    <a:pt x="55994" y="58664"/>
                    <a:pt x="56110" y="57155"/>
                    <a:pt x="56282" y="55531"/>
                  </a:cubicBezTo>
                  <a:cubicBezTo>
                    <a:pt x="56342" y="54950"/>
                    <a:pt x="56398" y="54310"/>
                    <a:pt x="56458" y="53730"/>
                  </a:cubicBezTo>
                  <a:cubicBezTo>
                    <a:pt x="56630" y="51525"/>
                    <a:pt x="56923" y="49320"/>
                    <a:pt x="57442" y="47175"/>
                  </a:cubicBezTo>
                  <a:lnTo>
                    <a:pt x="57442" y="47059"/>
                  </a:lnTo>
                  <a:cubicBezTo>
                    <a:pt x="57559" y="46711"/>
                    <a:pt x="57619" y="46363"/>
                    <a:pt x="57735" y="46015"/>
                  </a:cubicBezTo>
                  <a:cubicBezTo>
                    <a:pt x="58083" y="44794"/>
                    <a:pt x="58487" y="43634"/>
                    <a:pt x="59067" y="42473"/>
                  </a:cubicBezTo>
                  <a:cubicBezTo>
                    <a:pt x="59127" y="42301"/>
                    <a:pt x="59243" y="42125"/>
                    <a:pt x="59360" y="41893"/>
                  </a:cubicBezTo>
                  <a:cubicBezTo>
                    <a:pt x="59476" y="41661"/>
                    <a:pt x="59647" y="41429"/>
                    <a:pt x="59763" y="41197"/>
                  </a:cubicBezTo>
                  <a:cubicBezTo>
                    <a:pt x="60056" y="40677"/>
                    <a:pt x="60404" y="40213"/>
                    <a:pt x="60752" y="39748"/>
                  </a:cubicBezTo>
                  <a:cubicBezTo>
                    <a:pt x="60868" y="39632"/>
                    <a:pt x="60984" y="39516"/>
                    <a:pt x="61040" y="39400"/>
                  </a:cubicBezTo>
                  <a:cubicBezTo>
                    <a:pt x="61504" y="38876"/>
                    <a:pt x="61968" y="38356"/>
                    <a:pt x="62548" y="37892"/>
                  </a:cubicBezTo>
                  <a:cubicBezTo>
                    <a:pt x="62609" y="37831"/>
                    <a:pt x="62665" y="37715"/>
                    <a:pt x="62781" y="37660"/>
                  </a:cubicBezTo>
                  <a:cubicBezTo>
                    <a:pt x="62725" y="37599"/>
                    <a:pt x="62609" y="37544"/>
                    <a:pt x="62548" y="37428"/>
                  </a:cubicBezTo>
                  <a:close/>
                  <a:moveTo>
                    <a:pt x="274972" y="38820"/>
                  </a:moveTo>
                  <a:cubicBezTo>
                    <a:pt x="274911" y="38992"/>
                    <a:pt x="274795" y="39108"/>
                    <a:pt x="274624" y="39224"/>
                  </a:cubicBezTo>
                  <a:cubicBezTo>
                    <a:pt x="274392" y="39340"/>
                    <a:pt x="274159" y="39456"/>
                    <a:pt x="273811" y="39572"/>
                  </a:cubicBezTo>
                  <a:cubicBezTo>
                    <a:pt x="273635" y="39572"/>
                    <a:pt x="273463" y="39632"/>
                    <a:pt x="273231" y="39688"/>
                  </a:cubicBezTo>
                  <a:cubicBezTo>
                    <a:pt x="272187" y="39865"/>
                    <a:pt x="270734" y="39920"/>
                    <a:pt x="269109" y="39981"/>
                  </a:cubicBezTo>
                  <a:cubicBezTo>
                    <a:pt x="266616" y="40097"/>
                    <a:pt x="263599" y="40268"/>
                    <a:pt x="260582" y="41081"/>
                  </a:cubicBezTo>
                  <a:cubicBezTo>
                    <a:pt x="257621" y="41837"/>
                    <a:pt x="254603" y="43286"/>
                    <a:pt x="252167" y="45899"/>
                  </a:cubicBezTo>
                  <a:cubicBezTo>
                    <a:pt x="247409" y="50945"/>
                    <a:pt x="243756" y="57095"/>
                    <a:pt x="240794" y="63538"/>
                  </a:cubicBezTo>
                  <a:cubicBezTo>
                    <a:pt x="236732" y="72357"/>
                    <a:pt x="233831" y="81580"/>
                    <a:pt x="230991" y="89068"/>
                  </a:cubicBezTo>
                  <a:lnTo>
                    <a:pt x="231223" y="89300"/>
                  </a:lnTo>
                  <a:cubicBezTo>
                    <a:pt x="231394" y="88891"/>
                    <a:pt x="231571" y="88427"/>
                    <a:pt x="231743" y="88023"/>
                  </a:cubicBezTo>
                  <a:cubicBezTo>
                    <a:pt x="234124" y="81580"/>
                    <a:pt x="236616" y="73982"/>
                    <a:pt x="239810" y="66555"/>
                  </a:cubicBezTo>
                  <a:cubicBezTo>
                    <a:pt x="242999" y="59128"/>
                    <a:pt x="247005" y="51873"/>
                    <a:pt x="252399" y="46071"/>
                  </a:cubicBezTo>
                  <a:cubicBezTo>
                    <a:pt x="254371" y="44042"/>
                    <a:pt x="256637" y="42705"/>
                    <a:pt x="259013" y="41893"/>
                  </a:cubicBezTo>
                  <a:cubicBezTo>
                    <a:pt x="262611" y="40617"/>
                    <a:pt x="266324" y="40445"/>
                    <a:pt x="269341" y="40329"/>
                  </a:cubicBezTo>
                  <a:cubicBezTo>
                    <a:pt x="270850" y="40213"/>
                    <a:pt x="272126" y="40213"/>
                    <a:pt x="273171" y="40036"/>
                  </a:cubicBezTo>
                  <a:cubicBezTo>
                    <a:pt x="273463" y="39981"/>
                    <a:pt x="273695" y="39920"/>
                    <a:pt x="273867" y="39865"/>
                  </a:cubicBezTo>
                  <a:cubicBezTo>
                    <a:pt x="274215" y="39748"/>
                    <a:pt x="274447" y="39572"/>
                    <a:pt x="274624" y="39400"/>
                  </a:cubicBezTo>
                  <a:lnTo>
                    <a:pt x="274972" y="38876"/>
                  </a:lnTo>
                  <a:lnTo>
                    <a:pt x="275088" y="38936"/>
                  </a:lnTo>
                  <a:lnTo>
                    <a:pt x="274972" y="38820"/>
                  </a:lnTo>
                  <a:close/>
                  <a:moveTo>
                    <a:pt x="230814" y="89416"/>
                  </a:moveTo>
                  <a:cubicBezTo>
                    <a:pt x="230642" y="89936"/>
                    <a:pt x="230410" y="90460"/>
                    <a:pt x="230234" y="90980"/>
                  </a:cubicBezTo>
                  <a:cubicBezTo>
                    <a:pt x="230294" y="91040"/>
                    <a:pt x="230410" y="91096"/>
                    <a:pt x="230466" y="91156"/>
                  </a:cubicBezTo>
                  <a:cubicBezTo>
                    <a:pt x="230698" y="90692"/>
                    <a:pt x="230930" y="90168"/>
                    <a:pt x="231107" y="89648"/>
                  </a:cubicBezTo>
                  <a:cubicBezTo>
                    <a:pt x="231046" y="89532"/>
                    <a:pt x="230930" y="89471"/>
                    <a:pt x="230814" y="89416"/>
                  </a:cubicBezTo>
                  <a:close/>
                  <a:moveTo>
                    <a:pt x="230118" y="91272"/>
                  </a:moveTo>
                  <a:cubicBezTo>
                    <a:pt x="229886" y="91792"/>
                    <a:pt x="229654" y="92317"/>
                    <a:pt x="229482" y="92781"/>
                  </a:cubicBezTo>
                  <a:cubicBezTo>
                    <a:pt x="229538" y="92837"/>
                    <a:pt x="229654" y="92897"/>
                    <a:pt x="229714" y="92953"/>
                  </a:cubicBezTo>
                  <a:lnTo>
                    <a:pt x="229770" y="92953"/>
                  </a:lnTo>
                  <a:cubicBezTo>
                    <a:pt x="229946" y="92489"/>
                    <a:pt x="230178" y="91969"/>
                    <a:pt x="230350" y="91505"/>
                  </a:cubicBezTo>
                  <a:cubicBezTo>
                    <a:pt x="230294" y="91444"/>
                    <a:pt x="230178" y="91388"/>
                    <a:pt x="230118" y="91272"/>
                  </a:cubicBezTo>
                  <a:close/>
                  <a:moveTo>
                    <a:pt x="229366" y="93069"/>
                  </a:moveTo>
                  <a:cubicBezTo>
                    <a:pt x="229134" y="93593"/>
                    <a:pt x="228902" y="94058"/>
                    <a:pt x="228725" y="94461"/>
                  </a:cubicBezTo>
                  <a:cubicBezTo>
                    <a:pt x="228841" y="94522"/>
                    <a:pt x="228902" y="94577"/>
                    <a:pt x="229018" y="94638"/>
                  </a:cubicBezTo>
                  <a:cubicBezTo>
                    <a:pt x="229190" y="94174"/>
                    <a:pt x="229422" y="93765"/>
                    <a:pt x="229598" y="93301"/>
                  </a:cubicBezTo>
                  <a:cubicBezTo>
                    <a:pt x="229598" y="93245"/>
                    <a:pt x="229598" y="93245"/>
                    <a:pt x="229538" y="93245"/>
                  </a:cubicBezTo>
                  <a:lnTo>
                    <a:pt x="229366" y="93069"/>
                  </a:lnTo>
                  <a:close/>
                  <a:moveTo>
                    <a:pt x="228554" y="94809"/>
                  </a:moveTo>
                  <a:cubicBezTo>
                    <a:pt x="228377" y="95218"/>
                    <a:pt x="228145" y="95682"/>
                    <a:pt x="227973" y="96086"/>
                  </a:cubicBezTo>
                  <a:cubicBezTo>
                    <a:pt x="228029" y="96146"/>
                    <a:pt x="228145" y="96146"/>
                    <a:pt x="228261" y="96202"/>
                  </a:cubicBezTo>
                  <a:cubicBezTo>
                    <a:pt x="228438" y="95798"/>
                    <a:pt x="228670" y="95390"/>
                    <a:pt x="228841" y="94926"/>
                  </a:cubicBezTo>
                  <a:cubicBezTo>
                    <a:pt x="228786" y="94870"/>
                    <a:pt x="228670" y="94870"/>
                    <a:pt x="228554" y="94809"/>
                  </a:cubicBezTo>
                  <a:close/>
                  <a:moveTo>
                    <a:pt x="227797" y="96378"/>
                  </a:moveTo>
                  <a:cubicBezTo>
                    <a:pt x="227565" y="96782"/>
                    <a:pt x="227393" y="97191"/>
                    <a:pt x="227161" y="97539"/>
                  </a:cubicBezTo>
                  <a:cubicBezTo>
                    <a:pt x="227277" y="97595"/>
                    <a:pt x="227393" y="97595"/>
                    <a:pt x="227509" y="97655"/>
                  </a:cubicBezTo>
                  <a:cubicBezTo>
                    <a:pt x="227681" y="97307"/>
                    <a:pt x="227913" y="96898"/>
                    <a:pt x="228089" y="96494"/>
                  </a:cubicBezTo>
                  <a:cubicBezTo>
                    <a:pt x="228029" y="96494"/>
                    <a:pt x="227913" y="96434"/>
                    <a:pt x="227797" y="96378"/>
                  </a:cubicBezTo>
                  <a:close/>
                  <a:moveTo>
                    <a:pt x="226985" y="97827"/>
                  </a:moveTo>
                  <a:cubicBezTo>
                    <a:pt x="226813" y="98175"/>
                    <a:pt x="226581" y="98523"/>
                    <a:pt x="226404" y="98871"/>
                  </a:cubicBezTo>
                  <a:cubicBezTo>
                    <a:pt x="226465" y="98931"/>
                    <a:pt x="226581" y="98931"/>
                    <a:pt x="226697" y="98987"/>
                  </a:cubicBezTo>
                  <a:lnTo>
                    <a:pt x="226753" y="98931"/>
                  </a:lnTo>
                  <a:cubicBezTo>
                    <a:pt x="226929" y="98583"/>
                    <a:pt x="227161" y="98291"/>
                    <a:pt x="227333" y="97943"/>
                  </a:cubicBezTo>
                  <a:cubicBezTo>
                    <a:pt x="227217" y="97943"/>
                    <a:pt x="227101" y="97887"/>
                    <a:pt x="226985" y="97827"/>
                  </a:cubicBezTo>
                  <a:close/>
                  <a:moveTo>
                    <a:pt x="226172" y="99163"/>
                  </a:moveTo>
                  <a:cubicBezTo>
                    <a:pt x="226001" y="99512"/>
                    <a:pt x="225769" y="99799"/>
                    <a:pt x="225536" y="100092"/>
                  </a:cubicBezTo>
                  <a:cubicBezTo>
                    <a:pt x="225708" y="100092"/>
                    <a:pt x="225824" y="100092"/>
                    <a:pt x="225940" y="100148"/>
                  </a:cubicBezTo>
                  <a:cubicBezTo>
                    <a:pt x="226117" y="99860"/>
                    <a:pt x="226349" y="99567"/>
                    <a:pt x="226521" y="99280"/>
                  </a:cubicBezTo>
                  <a:cubicBezTo>
                    <a:pt x="226404" y="99219"/>
                    <a:pt x="226288" y="99219"/>
                    <a:pt x="226172" y="99163"/>
                  </a:cubicBezTo>
                  <a:close/>
                  <a:moveTo>
                    <a:pt x="225360" y="100380"/>
                  </a:moveTo>
                  <a:lnTo>
                    <a:pt x="225128" y="100612"/>
                  </a:lnTo>
                  <a:cubicBezTo>
                    <a:pt x="225012" y="100788"/>
                    <a:pt x="224840" y="100960"/>
                    <a:pt x="224724" y="101136"/>
                  </a:cubicBezTo>
                  <a:lnTo>
                    <a:pt x="225188" y="101136"/>
                  </a:lnTo>
                  <a:lnTo>
                    <a:pt x="225708" y="100440"/>
                  </a:lnTo>
                  <a:cubicBezTo>
                    <a:pt x="225592" y="100440"/>
                    <a:pt x="225476" y="100440"/>
                    <a:pt x="225360" y="100380"/>
                  </a:cubicBezTo>
                  <a:close/>
                  <a:moveTo>
                    <a:pt x="224432" y="101484"/>
                  </a:moveTo>
                  <a:lnTo>
                    <a:pt x="223851" y="102065"/>
                  </a:lnTo>
                  <a:cubicBezTo>
                    <a:pt x="224084" y="102004"/>
                    <a:pt x="224260" y="101949"/>
                    <a:pt x="224492" y="101949"/>
                  </a:cubicBezTo>
                  <a:cubicBezTo>
                    <a:pt x="224608" y="101772"/>
                    <a:pt x="224724" y="101656"/>
                    <a:pt x="224896" y="101484"/>
                  </a:cubicBezTo>
                  <a:close/>
                  <a:moveTo>
                    <a:pt x="223912" y="102352"/>
                  </a:moveTo>
                  <a:lnTo>
                    <a:pt x="223912" y="102352"/>
                  </a:lnTo>
                  <a:cubicBezTo>
                    <a:pt x="223796" y="102413"/>
                    <a:pt x="223619" y="102413"/>
                    <a:pt x="223448" y="102468"/>
                  </a:cubicBezTo>
                  <a:cubicBezTo>
                    <a:pt x="223271" y="102584"/>
                    <a:pt x="223099" y="102701"/>
                    <a:pt x="222983" y="102817"/>
                  </a:cubicBezTo>
                  <a:cubicBezTo>
                    <a:pt x="223271" y="102701"/>
                    <a:pt x="223619" y="102529"/>
                    <a:pt x="223912" y="102352"/>
                  </a:cubicBezTo>
                  <a:close/>
                  <a:moveTo>
                    <a:pt x="167337" y="17236"/>
                  </a:moveTo>
                  <a:cubicBezTo>
                    <a:pt x="166641" y="17236"/>
                    <a:pt x="166005" y="17468"/>
                    <a:pt x="165425" y="17816"/>
                  </a:cubicBezTo>
                  <a:cubicBezTo>
                    <a:pt x="164381" y="18512"/>
                    <a:pt x="163452" y="19789"/>
                    <a:pt x="162640" y="21529"/>
                  </a:cubicBezTo>
                  <a:cubicBezTo>
                    <a:pt x="161595" y="23674"/>
                    <a:pt x="160783" y="26575"/>
                    <a:pt x="159971" y="29824"/>
                  </a:cubicBezTo>
                  <a:cubicBezTo>
                    <a:pt x="158518" y="36383"/>
                    <a:pt x="157241" y="43982"/>
                    <a:pt x="155501" y="50773"/>
                  </a:cubicBezTo>
                  <a:cubicBezTo>
                    <a:pt x="155329" y="51409"/>
                    <a:pt x="155213" y="52049"/>
                    <a:pt x="155037" y="52629"/>
                  </a:cubicBezTo>
                  <a:cubicBezTo>
                    <a:pt x="155153" y="52281"/>
                    <a:pt x="155269" y="51873"/>
                    <a:pt x="155385" y="51469"/>
                  </a:cubicBezTo>
                  <a:cubicBezTo>
                    <a:pt x="155501" y="51005"/>
                    <a:pt x="155617" y="50541"/>
                    <a:pt x="155733" y="50132"/>
                  </a:cubicBezTo>
                  <a:cubicBezTo>
                    <a:pt x="157302" y="44158"/>
                    <a:pt x="158518" y="37483"/>
                    <a:pt x="159855" y="31741"/>
                  </a:cubicBezTo>
                  <a:cubicBezTo>
                    <a:pt x="160087" y="30637"/>
                    <a:pt x="160375" y="29537"/>
                    <a:pt x="160667" y="28492"/>
                  </a:cubicBezTo>
                  <a:cubicBezTo>
                    <a:pt x="161479" y="25299"/>
                    <a:pt x="162408" y="22514"/>
                    <a:pt x="163508" y="20601"/>
                  </a:cubicBezTo>
                  <a:cubicBezTo>
                    <a:pt x="164032" y="19673"/>
                    <a:pt x="164613" y="18916"/>
                    <a:pt x="165249" y="18396"/>
                  </a:cubicBezTo>
                  <a:cubicBezTo>
                    <a:pt x="165889" y="17872"/>
                    <a:pt x="166585" y="17584"/>
                    <a:pt x="167337" y="17584"/>
                  </a:cubicBezTo>
                  <a:cubicBezTo>
                    <a:pt x="167862" y="17584"/>
                    <a:pt x="168498" y="17756"/>
                    <a:pt x="169194" y="18104"/>
                  </a:cubicBezTo>
                  <a:cubicBezTo>
                    <a:pt x="170995" y="19032"/>
                    <a:pt x="172736" y="20889"/>
                    <a:pt x="174416" y="23442"/>
                  </a:cubicBezTo>
                  <a:cubicBezTo>
                    <a:pt x="177317" y="27912"/>
                    <a:pt x="179986" y="34466"/>
                    <a:pt x="182716" y="42009"/>
                  </a:cubicBezTo>
                  <a:cubicBezTo>
                    <a:pt x="186717" y="53265"/>
                    <a:pt x="190779" y="66671"/>
                    <a:pt x="195829" y="78215"/>
                  </a:cubicBezTo>
                  <a:cubicBezTo>
                    <a:pt x="196641" y="80072"/>
                    <a:pt x="197453" y="81928"/>
                    <a:pt x="198321" y="83669"/>
                  </a:cubicBezTo>
                  <a:cubicBezTo>
                    <a:pt x="198438" y="83901"/>
                    <a:pt x="198498" y="84078"/>
                    <a:pt x="198614" y="84310"/>
                  </a:cubicBezTo>
                  <a:cubicBezTo>
                    <a:pt x="199018" y="85122"/>
                    <a:pt x="199426" y="85874"/>
                    <a:pt x="199830" y="86686"/>
                  </a:cubicBezTo>
                  <a:lnTo>
                    <a:pt x="200178" y="87211"/>
                  </a:lnTo>
                  <a:cubicBezTo>
                    <a:pt x="200526" y="87963"/>
                    <a:pt x="200935" y="88659"/>
                    <a:pt x="201339" y="89355"/>
                  </a:cubicBezTo>
                  <a:lnTo>
                    <a:pt x="201687" y="89880"/>
                  </a:lnTo>
                  <a:cubicBezTo>
                    <a:pt x="202035" y="90516"/>
                    <a:pt x="202443" y="91156"/>
                    <a:pt x="202847" y="91737"/>
                  </a:cubicBezTo>
                  <a:cubicBezTo>
                    <a:pt x="202908" y="91908"/>
                    <a:pt x="203024" y="92085"/>
                    <a:pt x="203140" y="92201"/>
                  </a:cubicBezTo>
                  <a:cubicBezTo>
                    <a:pt x="203488" y="92721"/>
                    <a:pt x="203776" y="93185"/>
                    <a:pt x="204124" y="93709"/>
                  </a:cubicBezTo>
                  <a:lnTo>
                    <a:pt x="204300" y="93881"/>
                  </a:lnTo>
                  <a:cubicBezTo>
                    <a:pt x="204356" y="93997"/>
                    <a:pt x="204472" y="94113"/>
                    <a:pt x="204588" y="94290"/>
                  </a:cubicBezTo>
                  <a:cubicBezTo>
                    <a:pt x="204936" y="94754"/>
                    <a:pt x="205284" y="95274"/>
                    <a:pt x="205693" y="95738"/>
                  </a:cubicBezTo>
                  <a:cubicBezTo>
                    <a:pt x="205748" y="95854"/>
                    <a:pt x="205864" y="95970"/>
                    <a:pt x="205980" y="96086"/>
                  </a:cubicBezTo>
                  <a:cubicBezTo>
                    <a:pt x="206329" y="96550"/>
                    <a:pt x="206677" y="96959"/>
                    <a:pt x="207025" y="97362"/>
                  </a:cubicBezTo>
                  <a:cubicBezTo>
                    <a:pt x="207141" y="97479"/>
                    <a:pt x="207257" y="97595"/>
                    <a:pt x="207317" y="97711"/>
                  </a:cubicBezTo>
                  <a:cubicBezTo>
                    <a:pt x="207665" y="98059"/>
                    <a:pt x="208014" y="98467"/>
                    <a:pt x="208417" y="98815"/>
                  </a:cubicBezTo>
                  <a:lnTo>
                    <a:pt x="208710" y="99103"/>
                  </a:lnTo>
                  <a:cubicBezTo>
                    <a:pt x="208998" y="99396"/>
                    <a:pt x="209346" y="99744"/>
                    <a:pt x="209694" y="100031"/>
                  </a:cubicBezTo>
                  <a:cubicBezTo>
                    <a:pt x="209810" y="100148"/>
                    <a:pt x="209926" y="100208"/>
                    <a:pt x="209986" y="100324"/>
                  </a:cubicBezTo>
                  <a:cubicBezTo>
                    <a:pt x="210335" y="100556"/>
                    <a:pt x="210683" y="100844"/>
                    <a:pt x="210970" y="101136"/>
                  </a:cubicBezTo>
                  <a:cubicBezTo>
                    <a:pt x="211086" y="101192"/>
                    <a:pt x="211203" y="101252"/>
                    <a:pt x="211263" y="101368"/>
                  </a:cubicBezTo>
                  <a:cubicBezTo>
                    <a:pt x="211611" y="101600"/>
                    <a:pt x="211899" y="101833"/>
                    <a:pt x="212247" y="102004"/>
                  </a:cubicBezTo>
                  <a:cubicBezTo>
                    <a:pt x="212363" y="102120"/>
                    <a:pt x="212423" y="102181"/>
                    <a:pt x="212539" y="102236"/>
                  </a:cubicBezTo>
                  <a:cubicBezTo>
                    <a:pt x="212827" y="102413"/>
                    <a:pt x="213120" y="102645"/>
                    <a:pt x="213468" y="102817"/>
                  </a:cubicBezTo>
                  <a:cubicBezTo>
                    <a:pt x="213523" y="102877"/>
                    <a:pt x="213639" y="102933"/>
                    <a:pt x="213756" y="102993"/>
                  </a:cubicBezTo>
                  <a:cubicBezTo>
                    <a:pt x="214048" y="103109"/>
                    <a:pt x="214336" y="103281"/>
                    <a:pt x="214628" y="103457"/>
                  </a:cubicBezTo>
                  <a:cubicBezTo>
                    <a:pt x="214744" y="103457"/>
                    <a:pt x="214800" y="103513"/>
                    <a:pt x="214916" y="103573"/>
                  </a:cubicBezTo>
                  <a:cubicBezTo>
                    <a:pt x="215208" y="103689"/>
                    <a:pt x="215496" y="103805"/>
                    <a:pt x="215728" y="103921"/>
                  </a:cubicBezTo>
                  <a:cubicBezTo>
                    <a:pt x="215844" y="103977"/>
                    <a:pt x="215960" y="104037"/>
                    <a:pt x="216076" y="104037"/>
                  </a:cubicBezTo>
                  <a:cubicBezTo>
                    <a:pt x="216309" y="104153"/>
                    <a:pt x="216601" y="104209"/>
                    <a:pt x="216833" y="104269"/>
                  </a:cubicBezTo>
                  <a:cubicBezTo>
                    <a:pt x="216949" y="104325"/>
                    <a:pt x="217065" y="104325"/>
                    <a:pt x="217181" y="104385"/>
                  </a:cubicBezTo>
                  <a:cubicBezTo>
                    <a:pt x="217413" y="104441"/>
                    <a:pt x="217645" y="104441"/>
                    <a:pt x="217877" y="104502"/>
                  </a:cubicBezTo>
                  <a:cubicBezTo>
                    <a:pt x="217993" y="104502"/>
                    <a:pt x="218110" y="104502"/>
                    <a:pt x="218226" y="104557"/>
                  </a:cubicBezTo>
                  <a:lnTo>
                    <a:pt x="219270" y="104557"/>
                  </a:lnTo>
                  <a:cubicBezTo>
                    <a:pt x="219442" y="104557"/>
                    <a:pt x="219558" y="104557"/>
                    <a:pt x="219734" y="104502"/>
                  </a:cubicBezTo>
                  <a:cubicBezTo>
                    <a:pt x="219906" y="104502"/>
                    <a:pt x="220022" y="104502"/>
                    <a:pt x="220198" y="104441"/>
                  </a:cubicBezTo>
                  <a:cubicBezTo>
                    <a:pt x="220602" y="104385"/>
                    <a:pt x="220950" y="104269"/>
                    <a:pt x="221298" y="104153"/>
                  </a:cubicBezTo>
                  <a:cubicBezTo>
                    <a:pt x="221939" y="103861"/>
                    <a:pt x="222519" y="103573"/>
                    <a:pt x="223155" y="103109"/>
                  </a:cubicBezTo>
                  <a:lnTo>
                    <a:pt x="223155" y="103109"/>
                  </a:lnTo>
                  <a:cubicBezTo>
                    <a:pt x="222807" y="103225"/>
                    <a:pt x="222403" y="103341"/>
                    <a:pt x="222055" y="103397"/>
                  </a:cubicBezTo>
                  <a:cubicBezTo>
                    <a:pt x="221763" y="103573"/>
                    <a:pt x="221415" y="103745"/>
                    <a:pt x="221127" y="103861"/>
                  </a:cubicBezTo>
                  <a:cubicBezTo>
                    <a:pt x="221011" y="103861"/>
                    <a:pt x="220834" y="103921"/>
                    <a:pt x="220718" y="103977"/>
                  </a:cubicBezTo>
                  <a:cubicBezTo>
                    <a:pt x="220546" y="104037"/>
                    <a:pt x="220314" y="104093"/>
                    <a:pt x="220138" y="104093"/>
                  </a:cubicBezTo>
                  <a:cubicBezTo>
                    <a:pt x="219966" y="104153"/>
                    <a:pt x="219734" y="104209"/>
                    <a:pt x="219558" y="104209"/>
                  </a:cubicBezTo>
                  <a:lnTo>
                    <a:pt x="218110" y="104209"/>
                  </a:lnTo>
                  <a:cubicBezTo>
                    <a:pt x="217817" y="104153"/>
                    <a:pt x="217585" y="104093"/>
                    <a:pt x="217353" y="104037"/>
                  </a:cubicBezTo>
                  <a:cubicBezTo>
                    <a:pt x="217237" y="104037"/>
                    <a:pt x="217121" y="104037"/>
                    <a:pt x="217005" y="103977"/>
                  </a:cubicBezTo>
                  <a:cubicBezTo>
                    <a:pt x="216717" y="103921"/>
                    <a:pt x="216485" y="103861"/>
                    <a:pt x="216192" y="103745"/>
                  </a:cubicBezTo>
                  <a:cubicBezTo>
                    <a:pt x="216076" y="103689"/>
                    <a:pt x="216021" y="103689"/>
                    <a:pt x="215905" y="103629"/>
                  </a:cubicBezTo>
                  <a:lnTo>
                    <a:pt x="215032" y="103281"/>
                  </a:lnTo>
                  <a:cubicBezTo>
                    <a:pt x="214976" y="103225"/>
                    <a:pt x="214860" y="103165"/>
                    <a:pt x="214800" y="103165"/>
                  </a:cubicBezTo>
                  <a:lnTo>
                    <a:pt x="214744" y="103109"/>
                  </a:lnTo>
                  <a:cubicBezTo>
                    <a:pt x="214452" y="102993"/>
                    <a:pt x="214164" y="102817"/>
                    <a:pt x="213872" y="102645"/>
                  </a:cubicBezTo>
                  <a:cubicBezTo>
                    <a:pt x="213756" y="102584"/>
                    <a:pt x="213639" y="102529"/>
                    <a:pt x="213584" y="102468"/>
                  </a:cubicBezTo>
                  <a:cubicBezTo>
                    <a:pt x="213236" y="102297"/>
                    <a:pt x="212943" y="102120"/>
                    <a:pt x="212655" y="101888"/>
                  </a:cubicBezTo>
                  <a:cubicBezTo>
                    <a:pt x="212539" y="101833"/>
                    <a:pt x="212423" y="101772"/>
                    <a:pt x="212363" y="101716"/>
                  </a:cubicBezTo>
                  <a:cubicBezTo>
                    <a:pt x="212015" y="101484"/>
                    <a:pt x="211667" y="101252"/>
                    <a:pt x="211379" y="100960"/>
                  </a:cubicBezTo>
                  <a:cubicBezTo>
                    <a:pt x="211263" y="100904"/>
                    <a:pt x="211147" y="100844"/>
                    <a:pt x="211086" y="100788"/>
                  </a:cubicBezTo>
                  <a:cubicBezTo>
                    <a:pt x="210738" y="100496"/>
                    <a:pt x="210390" y="100208"/>
                    <a:pt x="210102" y="99915"/>
                  </a:cubicBezTo>
                  <a:cubicBezTo>
                    <a:pt x="209986" y="99860"/>
                    <a:pt x="209870" y="99744"/>
                    <a:pt x="209810" y="99683"/>
                  </a:cubicBezTo>
                  <a:cubicBezTo>
                    <a:pt x="209462" y="99335"/>
                    <a:pt x="209114" y="99047"/>
                    <a:pt x="208766" y="98699"/>
                  </a:cubicBezTo>
                  <a:cubicBezTo>
                    <a:pt x="208650" y="98583"/>
                    <a:pt x="208533" y="98523"/>
                    <a:pt x="208478" y="98407"/>
                  </a:cubicBezTo>
                  <a:cubicBezTo>
                    <a:pt x="208130" y="98059"/>
                    <a:pt x="207782" y="97655"/>
                    <a:pt x="207433" y="97246"/>
                  </a:cubicBezTo>
                  <a:cubicBezTo>
                    <a:pt x="207317" y="97191"/>
                    <a:pt x="207201" y="97075"/>
                    <a:pt x="207141" y="96959"/>
                  </a:cubicBezTo>
                  <a:cubicBezTo>
                    <a:pt x="206737" y="96550"/>
                    <a:pt x="206389" y="96086"/>
                    <a:pt x="206041" y="95622"/>
                  </a:cubicBezTo>
                  <a:cubicBezTo>
                    <a:pt x="205925" y="95506"/>
                    <a:pt x="205809" y="95390"/>
                    <a:pt x="205748" y="95274"/>
                  </a:cubicBezTo>
                  <a:cubicBezTo>
                    <a:pt x="205345" y="94809"/>
                    <a:pt x="204996" y="94290"/>
                    <a:pt x="204648" y="93765"/>
                  </a:cubicBezTo>
                  <a:cubicBezTo>
                    <a:pt x="204532" y="93649"/>
                    <a:pt x="204416" y="93533"/>
                    <a:pt x="204356" y="93361"/>
                  </a:cubicBezTo>
                  <a:cubicBezTo>
                    <a:pt x="203952" y="92837"/>
                    <a:pt x="203544" y="92256"/>
                    <a:pt x="203195" y="91676"/>
                  </a:cubicBezTo>
                  <a:cubicBezTo>
                    <a:pt x="203079" y="91505"/>
                    <a:pt x="202963" y="91388"/>
                    <a:pt x="202908" y="91212"/>
                  </a:cubicBezTo>
                  <a:lnTo>
                    <a:pt x="201687" y="89300"/>
                  </a:lnTo>
                  <a:cubicBezTo>
                    <a:pt x="201631" y="89123"/>
                    <a:pt x="201515" y="88952"/>
                    <a:pt x="201399" y="88775"/>
                  </a:cubicBezTo>
                  <a:cubicBezTo>
                    <a:pt x="200991" y="88079"/>
                    <a:pt x="200587" y="87327"/>
                    <a:pt x="200178" y="86631"/>
                  </a:cubicBezTo>
                  <a:cubicBezTo>
                    <a:pt x="200123" y="86399"/>
                    <a:pt x="200006" y="86222"/>
                    <a:pt x="199890" y="86050"/>
                  </a:cubicBezTo>
                  <a:cubicBezTo>
                    <a:pt x="199890" y="86050"/>
                    <a:pt x="199890" y="85990"/>
                    <a:pt x="199830" y="85990"/>
                  </a:cubicBezTo>
                  <a:cubicBezTo>
                    <a:pt x="199426" y="85178"/>
                    <a:pt x="199018" y="84426"/>
                    <a:pt x="198670" y="83613"/>
                  </a:cubicBezTo>
                  <a:cubicBezTo>
                    <a:pt x="198554" y="83381"/>
                    <a:pt x="198438" y="83205"/>
                    <a:pt x="198321" y="82973"/>
                  </a:cubicBezTo>
                  <a:cubicBezTo>
                    <a:pt x="192812" y="71545"/>
                    <a:pt x="188402" y="57387"/>
                    <a:pt x="184164" y="45142"/>
                  </a:cubicBezTo>
                  <a:cubicBezTo>
                    <a:pt x="181843" y="38472"/>
                    <a:pt x="179582" y="32377"/>
                    <a:pt x="177146" y="27564"/>
                  </a:cubicBezTo>
                  <a:cubicBezTo>
                    <a:pt x="175925" y="25183"/>
                    <a:pt x="174709" y="23094"/>
                    <a:pt x="173432" y="21469"/>
                  </a:cubicBezTo>
                  <a:cubicBezTo>
                    <a:pt x="172095" y="19789"/>
                    <a:pt x="170763" y="18512"/>
                    <a:pt x="169310" y="17816"/>
                  </a:cubicBezTo>
                  <a:cubicBezTo>
                    <a:pt x="168614" y="17408"/>
                    <a:pt x="167918" y="17236"/>
                    <a:pt x="167337" y="17236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1" name="Google Shape;61;p5"/>
            <p:cNvSpPr/>
            <p:nvPr/>
          </p:nvSpPr>
          <p:spPr>
            <a:xfrm>
              <a:off x="509425" y="1729925"/>
              <a:ext cx="6861200" cy="2563100"/>
            </a:xfrm>
            <a:custGeom>
              <a:avLst/>
              <a:gdLst/>
              <a:ahLst/>
              <a:cxnLst/>
              <a:rect l="l" t="t" r="r" b="b"/>
              <a:pathLst>
                <a:path w="274448" h="102524" extrusionOk="0">
                  <a:moveTo>
                    <a:pt x="114189" y="2321"/>
                  </a:moveTo>
                  <a:lnTo>
                    <a:pt x="114189" y="2321"/>
                  </a:lnTo>
                  <a:cubicBezTo>
                    <a:pt x="114189" y="2377"/>
                    <a:pt x="114129" y="2377"/>
                    <a:pt x="114129" y="2377"/>
                  </a:cubicBezTo>
                  <a:cubicBezTo>
                    <a:pt x="114189" y="2377"/>
                    <a:pt x="114189" y="2377"/>
                    <a:pt x="114189" y="2321"/>
                  </a:cubicBezTo>
                  <a:close/>
                  <a:moveTo>
                    <a:pt x="113609" y="2957"/>
                  </a:moveTo>
                  <a:cubicBezTo>
                    <a:pt x="113377" y="3073"/>
                    <a:pt x="113200" y="3189"/>
                    <a:pt x="112968" y="3366"/>
                  </a:cubicBezTo>
                  <a:cubicBezTo>
                    <a:pt x="113084" y="3366"/>
                    <a:pt x="113200" y="3305"/>
                    <a:pt x="113377" y="3250"/>
                  </a:cubicBezTo>
                  <a:cubicBezTo>
                    <a:pt x="113433" y="3189"/>
                    <a:pt x="113493" y="3073"/>
                    <a:pt x="113609" y="2957"/>
                  </a:cubicBezTo>
                  <a:close/>
                  <a:moveTo>
                    <a:pt x="113029" y="3714"/>
                  </a:moveTo>
                  <a:cubicBezTo>
                    <a:pt x="112797" y="3830"/>
                    <a:pt x="112565" y="3886"/>
                    <a:pt x="112388" y="4002"/>
                  </a:cubicBezTo>
                  <a:cubicBezTo>
                    <a:pt x="112332" y="4062"/>
                    <a:pt x="112272" y="4178"/>
                    <a:pt x="112216" y="4234"/>
                  </a:cubicBezTo>
                  <a:cubicBezTo>
                    <a:pt x="112388" y="4234"/>
                    <a:pt x="112565" y="4178"/>
                    <a:pt x="112681" y="4178"/>
                  </a:cubicBezTo>
                  <a:cubicBezTo>
                    <a:pt x="112797" y="4002"/>
                    <a:pt x="112913" y="3886"/>
                    <a:pt x="113029" y="3714"/>
                  </a:cubicBezTo>
                  <a:close/>
                  <a:moveTo>
                    <a:pt x="112388" y="4526"/>
                  </a:moveTo>
                  <a:cubicBezTo>
                    <a:pt x="112377" y="4543"/>
                    <a:pt x="112366" y="4560"/>
                    <a:pt x="112355" y="4577"/>
                  </a:cubicBezTo>
                  <a:lnTo>
                    <a:pt x="112355" y="4577"/>
                  </a:lnTo>
                  <a:cubicBezTo>
                    <a:pt x="112370" y="4572"/>
                    <a:pt x="112388" y="4558"/>
                    <a:pt x="112388" y="4526"/>
                  </a:cubicBezTo>
                  <a:close/>
                  <a:moveTo>
                    <a:pt x="112355" y="4577"/>
                  </a:moveTo>
                  <a:cubicBezTo>
                    <a:pt x="112343" y="4582"/>
                    <a:pt x="112332" y="4582"/>
                    <a:pt x="112332" y="4582"/>
                  </a:cubicBezTo>
                  <a:cubicBezTo>
                    <a:pt x="112156" y="4582"/>
                    <a:pt x="112040" y="4642"/>
                    <a:pt x="111924" y="4698"/>
                  </a:cubicBezTo>
                  <a:cubicBezTo>
                    <a:pt x="111808" y="4814"/>
                    <a:pt x="111752" y="4990"/>
                    <a:pt x="111636" y="5162"/>
                  </a:cubicBezTo>
                  <a:cubicBezTo>
                    <a:pt x="111808" y="5106"/>
                    <a:pt x="111924" y="5106"/>
                    <a:pt x="112040" y="5106"/>
                  </a:cubicBezTo>
                  <a:cubicBezTo>
                    <a:pt x="112145" y="4947"/>
                    <a:pt x="112250" y="4742"/>
                    <a:pt x="112355" y="4577"/>
                  </a:cubicBezTo>
                  <a:close/>
                  <a:moveTo>
                    <a:pt x="111868" y="5455"/>
                  </a:moveTo>
                  <a:cubicBezTo>
                    <a:pt x="111692" y="5455"/>
                    <a:pt x="111576" y="5510"/>
                    <a:pt x="111404" y="5510"/>
                  </a:cubicBezTo>
                  <a:cubicBezTo>
                    <a:pt x="111288" y="5687"/>
                    <a:pt x="111172" y="5919"/>
                    <a:pt x="111056" y="6091"/>
                  </a:cubicBezTo>
                  <a:lnTo>
                    <a:pt x="111460" y="6091"/>
                  </a:lnTo>
                  <a:cubicBezTo>
                    <a:pt x="111576" y="5858"/>
                    <a:pt x="111692" y="5687"/>
                    <a:pt x="111868" y="5455"/>
                  </a:cubicBezTo>
                  <a:close/>
                  <a:moveTo>
                    <a:pt x="110880" y="6439"/>
                  </a:moveTo>
                  <a:lnTo>
                    <a:pt x="110531" y="7135"/>
                  </a:lnTo>
                  <a:cubicBezTo>
                    <a:pt x="110647" y="7135"/>
                    <a:pt x="110764" y="7135"/>
                    <a:pt x="110880" y="7195"/>
                  </a:cubicBezTo>
                  <a:cubicBezTo>
                    <a:pt x="110996" y="6903"/>
                    <a:pt x="111172" y="6671"/>
                    <a:pt x="111288" y="6439"/>
                  </a:cubicBezTo>
                  <a:close/>
                  <a:moveTo>
                    <a:pt x="110360" y="7427"/>
                  </a:moveTo>
                  <a:cubicBezTo>
                    <a:pt x="110244" y="7715"/>
                    <a:pt x="110067" y="8008"/>
                    <a:pt x="109951" y="8240"/>
                  </a:cubicBezTo>
                  <a:cubicBezTo>
                    <a:pt x="110067" y="8295"/>
                    <a:pt x="110183" y="8295"/>
                    <a:pt x="110299" y="8356"/>
                  </a:cubicBezTo>
                  <a:cubicBezTo>
                    <a:pt x="110415" y="8063"/>
                    <a:pt x="110592" y="7776"/>
                    <a:pt x="110708" y="7483"/>
                  </a:cubicBezTo>
                  <a:cubicBezTo>
                    <a:pt x="110592" y="7483"/>
                    <a:pt x="110476" y="7483"/>
                    <a:pt x="110360" y="7427"/>
                  </a:cubicBezTo>
                  <a:close/>
                  <a:moveTo>
                    <a:pt x="109835" y="8588"/>
                  </a:moveTo>
                  <a:cubicBezTo>
                    <a:pt x="109663" y="8876"/>
                    <a:pt x="109547" y="9168"/>
                    <a:pt x="109371" y="9516"/>
                  </a:cubicBezTo>
                  <a:cubicBezTo>
                    <a:pt x="109487" y="9516"/>
                    <a:pt x="109603" y="9572"/>
                    <a:pt x="109663" y="9632"/>
                  </a:cubicBezTo>
                  <a:cubicBezTo>
                    <a:pt x="109835" y="9284"/>
                    <a:pt x="110012" y="8992"/>
                    <a:pt x="110128" y="8644"/>
                  </a:cubicBezTo>
                  <a:cubicBezTo>
                    <a:pt x="110012" y="8644"/>
                    <a:pt x="109951" y="8588"/>
                    <a:pt x="109835" y="8588"/>
                  </a:cubicBezTo>
                  <a:close/>
                  <a:moveTo>
                    <a:pt x="109255" y="9804"/>
                  </a:moveTo>
                  <a:cubicBezTo>
                    <a:pt x="109139" y="10036"/>
                    <a:pt x="109023" y="10328"/>
                    <a:pt x="108907" y="10616"/>
                  </a:cubicBezTo>
                  <a:cubicBezTo>
                    <a:pt x="108851" y="10677"/>
                    <a:pt x="108851" y="10732"/>
                    <a:pt x="108791" y="10848"/>
                  </a:cubicBezTo>
                  <a:cubicBezTo>
                    <a:pt x="108907" y="10909"/>
                    <a:pt x="108967" y="10964"/>
                    <a:pt x="109083" y="11025"/>
                  </a:cubicBezTo>
                  <a:cubicBezTo>
                    <a:pt x="109199" y="10677"/>
                    <a:pt x="109371" y="10384"/>
                    <a:pt x="109487" y="10036"/>
                  </a:cubicBezTo>
                  <a:cubicBezTo>
                    <a:pt x="109547" y="9980"/>
                    <a:pt x="109547" y="9980"/>
                    <a:pt x="109547" y="9920"/>
                  </a:cubicBezTo>
                  <a:cubicBezTo>
                    <a:pt x="109431" y="9864"/>
                    <a:pt x="109371" y="9864"/>
                    <a:pt x="109255" y="9804"/>
                  </a:cubicBezTo>
                  <a:close/>
                  <a:moveTo>
                    <a:pt x="66611" y="32493"/>
                  </a:moveTo>
                  <a:cubicBezTo>
                    <a:pt x="66434" y="32549"/>
                    <a:pt x="66202" y="32549"/>
                    <a:pt x="66030" y="32549"/>
                  </a:cubicBezTo>
                  <a:cubicBezTo>
                    <a:pt x="66146" y="32665"/>
                    <a:pt x="66318" y="32781"/>
                    <a:pt x="66434" y="32841"/>
                  </a:cubicBezTo>
                  <a:lnTo>
                    <a:pt x="67130" y="32841"/>
                  </a:lnTo>
                  <a:lnTo>
                    <a:pt x="66611" y="32493"/>
                  </a:lnTo>
                  <a:close/>
                  <a:moveTo>
                    <a:pt x="67191" y="32493"/>
                  </a:moveTo>
                  <a:lnTo>
                    <a:pt x="67711" y="32841"/>
                  </a:lnTo>
                  <a:lnTo>
                    <a:pt x="68291" y="32841"/>
                  </a:lnTo>
                  <a:cubicBezTo>
                    <a:pt x="68119" y="32725"/>
                    <a:pt x="67887" y="32609"/>
                    <a:pt x="67655" y="32493"/>
                  </a:cubicBezTo>
                  <a:close/>
                  <a:moveTo>
                    <a:pt x="65566" y="32609"/>
                  </a:moveTo>
                  <a:cubicBezTo>
                    <a:pt x="65334" y="32665"/>
                    <a:pt x="65102" y="32725"/>
                    <a:pt x="64926" y="32725"/>
                  </a:cubicBezTo>
                  <a:cubicBezTo>
                    <a:pt x="65042" y="32841"/>
                    <a:pt x="65158" y="32957"/>
                    <a:pt x="65274" y="33013"/>
                  </a:cubicBezTo>
                  <a:cubicBezTo>
                    <a:pt x="65390" y="33013"/>
                    <a:pt x="65506" y="32957"/>
                    <a:pt x="65622" y="32957"/>
                  </a:cubicBezTo>
                  <a:cubicBezTo>
                    <a:pt x="65682" y="32957"/>
                    <a:pt x="65798" y="32897"/>
                    <a:pt x="65914" y="32897"/>
                  </a:cubicBezTo>
                  <a:cubicBezTo>
                    <a:pt x="65798" y="32841"/>
                    <a:pt x="65682" y="32725"/>
                    <a:pt x="65566" y="32609"/>
                  </a:cubicBezTo>
                  <a:close/>
                  <a:moveTo>
                    <a:pt x="68407" y="32549"/>
                  </a:moveTo>
                  <a:cubicBezTo>
                    <a:pt x="68639" y="32665"/>
                    <a:pt x="68871" y="32781"/>
                    <a:pt x="69103" y="32957"/>
                  </a:cubicBezTo>
                  <a:cubicBezTo>
                    <a:pt x="69280" y="32957"/>
                    <a:pt x="69396" y="32957"/>
                    <a:pt x="69567" y="33013"/>
                  </a:cubicBezTo>
                  <a:cubicBezTo>
                    <a:pt x="69280" y="32841"/>
                    <a:pt x="68987" y="32725"/>
                    <a:pt x="68699" y="32609"/>
                  </a:cubicBezTo>
                  <a:cubicBezTo>
                    <a:pt x="68639" y="32549"/>
                    <a:pt x="68583" y="32549"/>
                    <a:pt x="68583" y="32549"/>
                  </a:cubicBezTo>
                  <a:close/>
                  <a:moveTo>
                    <a:pt x="70672" y="33189"/>
                  </a:moveTo>
                  <a:cubicBezTo>
                    <a:pt x="70672" y="33189"/>
                    <a:pt x="70728" y="33189"/>
                    <a:pt x="70788" y="33245"/>
                  </a:cubicBezTo>
                  <a:lnTo>
                    <a:pt x="70844" y="33245"/>
                  </a:lnTo>
                  <a:cubicBezTo>
                    <a:pt x="70788" y="33245"/>
                    <a:pt x="70728" y="33189"/>
                    <a:pt x="70672" y="33189"/>
                  </a:cubicBezTo>
                  <a:close/>
                  <a:moveTo>
                    <a:pt x="64522" y="32841"/>
                  </a:moveTo>
                  <a:cubicBezTo>
                    <a:pt x="64345" y="32897"/>
                    <a:pt x="64174" y="32897"/>
                    <a:pt x="64058" y="32957"/>
                  </a:cubicBezTo>
                  <a:cubicBezTo>
                    <a:pt x="63942" y="33013"/>
                    <a:pt x="63881" y="33013"/>
                    <a:pt x="63825" y="33013"/>
                  </a:cubicBezTo>
                  <a:lnTo>
                    <a:pt x="64113" y="33305"/>
                  </a:lnTo>
                  <a:lnTo>
                    <a:pt x="64810" y="33129"/>
                  </a:lnTo>
                  <a:cubicBezTo>
                    <a:pt x="64694" y="33013"/>
                    <a:pt x="64577" y="32957"/>
                    <a:pt x="64522" y="32841"/>
                  </a:cubicBezTo>
                  <a:close/>
                  <a:moveTo>
                    <a:pt x="63477" y="33189"/>
                  </a:moveTo>
                  <a:cubicBezTo>
                    <a:pt x="63245" y="33245"/>
                    <a:pt x="63013" y="33361"/>
                    <a:pt x="62781" y="33421"/>
                  </a:cubicBezTo>
                  <a:cubicBezTo>
                    <a:pt x="62837" y="33537"/>
                    <a:pt x="62953" y="33593"/>
                    <a:pt x="63013" y="33709"/>
                  </a:cubicBezTo>
                  <a:cubicBezTo>
                    <a:pt x="63245" y="33593"/>
                    <a:pt x="63477" y="33477"/>
                    <a:pt x="63709" y="33421"/>
                  </a:cubicBezTo>
                  <a:lnTo>
                    <a:pt x="63765" y="33421"/>
                  </a:lnTo>
                  <a:cubicBezTo>
                    <a:pt x="63649" y="33305"/>
                    <a:pt x="63533" y="33245"/>
                    <a:pt x="63477" y="33189"/>
                  </a:cubicBezTo>
                  <a:close/>
                  <a:moveTo>
                    <a:pt x="62433" y="33593"/>
                  </a:moveTo>
                  <a:cubicBezTo>
                    <a:pt x="62373" y="33654"/>
                    <a:pt x="62257" y="33654"/>
                    <a:pt x="62201" y="33709"/>
                  </a:cubicBezTo>
                  <a:lnTo>
                    <a:pt x="61853" y="33886"/>
                  </a:lnTo>
                  <a:cubicBezTo>
                    <a:pt x="61853" y="33886"/>
                    <a:pt x="61792" y="33941"/>
                    <a:pt x="61737" y="33941"/>
                  </a:cubicBezTo>
                  <a:cubicBezTo>
                    <a:pt x="61853" y="34002"/>
                    <a:pt x="61908" y="34118"/>
                    <a:pt x="62024" y="34173"/>
                  </a:cubicBezTo>
                  <a:cubicBezTo>
                    <a:pt x="62085" y="34173"/>
                    <a:pt x="62141" y="34118"/>
                    <a:pt x="62201" y="34057"/>
                  </a:cubicBezTo>
                  <a:cubicBezTo>
                    <a:pt x="62373" y="34002"/>
                    <a:pt x="62549" y="33886"/>
                    <a:pt x="62721" y="33825"/>
                  </a:cubicBezTo>
                  <a:cubicBezTo>
                    <a:pt x="62605" y="33770"/>
                    <a:pt x="62549" y="33654"/>
                    <a:pt x="62433" y="33593"/>
                  </a:cubicBezTo>
                  <a:close/>
                  <a:moveTo>
                    <a:pt x="61444" y="34118"/>
                  </a:moveTo>
                  <a:cubicBezTo>
                    <a:pt x="61212" y="34289"/>
                    <a:pt x="60924" y="34405"/>
                    <a:pt x="60692" y="34582"/>
                  </a:cubicBezTo>
                  <a:cubicBezTo>
                    <a:pt x="60808" y="34638"/>
                    <a:pt x="60864" y="34754"/>
                    <a:pt x="60924" y="34814"/>
                  </a:cubicBezTo>
                  <a:cubicBezTo>
                    <a:pt x="61156" y="34638"/>
                    <a:pt x="61444" y="34522"/>
                    <a:pt x="61676" y="34350"/>
                  </a:cubicBezTo>
                  <a:cubicBezTo>
                    <a:pt x="61621" y="34289"/>
                    <a:pt x="61560" y="34173"/>
                    <a:pt x="61444" y="34118"/>
                  </a:cubicBezTo>
                  <a:close/>
                  <a:moveTo>
                    <a:pt x="108675" y="11141"/>
                  </a:moveTo>
                  <a:cubicBezTo>
                    <a:pt x="106586" y="16070"/>
                    <a:pt x="104673" y="21933"/>
                    <a:pt x="102524" y="27039"/>
                  </a:cubicBezTo>
                  <a:cubicBezTo>
                    <a:pt x="101480" y="29360"/>
                    <a:pt x="100435" y="31565"/>
                    <a:pt x="99335" y="33361"/>
                  </a:cubicBezTo>
                  <a:lnTo>
                    <a:pt x="99275" y="33421"/>
                  </a:lnTo>
                  <a:cubicBezTo>
                    <a:pt x="99219" y="33537"/>
                    <a:pt x="99159" y="33593"/>
                    <a:pt x="99103" y="33709"/>
                  </a:cubicBezTo>
                  <a:cubicBezTo>
                    <a:pt x="99043" y="33825"/>
                    <a:pt x="98987" y="33886"/>
                    <a:pt x="98871" y="34002"/>
                  </a:cubicBezTo>
                  <a:lnTo>
                    <a:pt x="98871" y="34057"/>
                  </a:lnTo>
                  <a:cubicBezTo>
                    <a:pt x="98755" y="34234"/>
                    <a:pt x="98639" y="34350"/>
                    <a:pt x="98579" y="34522"/>
                  </a:cubicBezTo>
                  <a:lnTo>
                    <a:pt x="98523" y="34522"/>
                  </a:lnTo>
                  <a:cubicBezTo>
                    <a:pt x="97999" y="35394"/>
                    <a:pt x="97479" y="36146"/>
                    <a:pt x="96898" y="36903"/>
                  </a:cubicBezTo>
                  <a:cubicBezTo>
                    <a:pt x="96782" y="37075"/>
                    <a:pt x="96606" y="37251"/>
                    <a:pt x="96434" y="37423"/>
                  </a:cubicBezTo>
                  <a:cubicBezTo>
                    <a:pt x="96782" y="37135"/>
                    <a:pt x="97130" y="36787"/>
                    <a:pt x="97479" y="36439"/>
                  </a:cubicBezTo>
                  <a:lnTo>
                    <a:pt x="97479" y="36378"/>
                  </a:lnTo>
                  <a:cubicBezTo>
                    <a:pt x="97766" y="36146"/>
                    <a:pt x="97999" y="35858"/>
                    <a:pt x="98231" y="35566"/>
                  </a:cubicBezTo>
                  <a:cubicBezTo>
                    <a:pt x="98755" y="34870"/>
                    <a:pt x="99219" y="34118"/>
                    <a:pt x="99739" y="33305"/>
                  </a:cubicBezTo>
                  <a:cubicBezTo>
                    <a:pt x="99800" y="33245"/>
                    <a:pt x="99800" y="33189"/>
                    <a:pt x="99855" y="33129"/>
                  </a:cubicBezTo>
                  <a:cubicBezTo>
                    <a:pt x="99855" y="33073"/>
                    <a:pt x="99855" y="33073"/>
                    <a:pt x="99916" y="33073"/>
                  </a:cubicBezTo>
                  <a:cubicBezTo>
                    <a:pt x="101076" y="31101"/>
                    <a:pt x="102120" y="28835"/>
                    <a:pt x="103105" y="26398"/>
                  </a:cubicBezTo>
                  <a:cubicBezTo>
                    <a:pt x="105138" y="21525"/>
                    <a:pt x="106994" y="16015"/>
                    <a:pt x="108967" y="11373"/>
                  </a:cubicBezTo>
                  <a:cubicBezTo>
                    <a:pt x="108907" y="11313"/>
                    <a:pt x="108907" y="11313"/>
                    <a:pt x="108851" y="11313"/>
                  </a:cubicBezTo>
                  <a:lnTo>
                    <a:pt x="108675" y="11141"/>
                  </a:lnTo>
                  <a:close/>
                  <a:moveTo>
                    <a:pt x="95042" y="38063"/>
                  </a:moveTo>
                  <a:lnTo>
                    <a:pt x="95042" y="38063"/>
                  </a:lnTo>
                  <a:cubicBezTo>
                    <a:pt x="94981" y="38119"/>
                    <a:pt x="94981" y="38179"/>
                    <a:pt x="94981" y="38179"/>
                  </a:cubicBezTo>
                  <a:cubicBezTo>
                    <a:pt x="94981" y="38179"/>
                    <a:pt x="95042" y="38119"/>
                    <a:pt x="95042" y="38063"/>
                  </a:cubicBezTo>
                  <a:close/>
                  <a:moveTo>
                    <a:pt x="94461" y="38411"/>
                  </a:moveTo>
                  <a:cubicBezTo>
                    <a:pt x="94401" y="38411"/>
                    <a:pt x="94345" y="38467"/>
                    <a:pt x="94285" y="38467"/>
                  </a:cubicBezTo>
                  <a:cubicBezTo>
                    <a:pt x="94236" y="38624"/>
                    <a:pt x="94138" y="38777"/>
                    <a:pt x="94075" y="38933"/>
                  </a:cubicBezTo>
                  <a:lnTo>
                    <a:pt x="94075" y="38933"/>
                  </a:lnTo>
                  <a:cubicBezTo>
                    <a:pt x="94084" y="38931"/>
                    <a:pt x="94096" y="38931"/>
                    <a:pt x="94113" y="38931"/>
                  </a:cubicBezTo>
                  <a:lnTo>
                    <a:pt x="94461" y="38411"/>
                  </a:lnTo>
                  <a:close/>
                  <a:moveTo>
                    <a:pt x="94075" y="38933"/>
                  </a:moveTo>
                  <a:lnTo>
                    <a:pt x="94075" y="38933"/>
                  </a:lnTo>
                  <a:cubicBezTo>
                    <a:pt x="94053" y="38936"/>
                    <a:pt x="94053" y="38948"/>
                    <a:pt x="94053" y="38992"/>
                  </a:cubicBezTo>
                  <a:cubicBezTo>
                    <a:pt x="94060" y="38972"/>
                    <a:pt x="94067" y="38952"/>
                    <a:pt x="94075" y="38933"/>
                  </a:cubicBezTo>
                  <a:close/>
                  <a:moveTo>
                    <a:pt x="93821" y="38699"/>
                  </a:moveTo>
                  <a:cubicBezTo>
                    <a:pt x="93765" y="38699"/>
                    <a:pt x="93705" y="38759"/>
                    <a:pt x="93649" y="38759"/>
                  </a:cubicBezTo>
                  <a:cubicBezTo>
                    <a:pt x="93649" y="38759"/>
                    <a:pt x="93589" y="38759"/>
                    <a:pt x="93589" y="38815"/>
                  </a:cubicBezTo>
                  <a:cubicBezTo>
                    <a:pt x="93533" y="38931"/>
                    <a:pt x="93417" y="39108"/>
                    <a:pt x="93357" y="39224"/>
                  </a:cubicBezTo>
                  <a:cubicBezTo>
                    <a:pt x="93417" y="39224"/>
                    <a:pt x="93473" y="39163"/>
                    <a:pt x="93533" y="39163"/>
                  </a:cubicBezTo>
                  <a:cubicBezTo>
                    <a:pt x="93589" y="38992"/>
                    <a:pt x="93705" y="38876"/>
                    <a:pt x="93821" y="38699"/>
                  </a:cubicBezTo>
                  <a:close/>
                  <a:moveTo>
                    <a:pt x="93125" y="38931"/>
                  </a:moveTo>
                  <a:lnTo>
                    <a:pt x="93125" y="38931"/>
                  </a:lnTo>
                  <a:cubicBezTo>
                    <a:pt x="93009" y="38992"/>
                    <a:pt x="92953" y="38992"/>
                    <a:pt x="92837" y="39047"/>
                  </a:cubicBezTo>
                  <a:cubicBezTo>
                    <a:pt x="92776" y="39163"/>
                    <a:pt x="92721" y="39279"/>
                    <a:pt x="92660" y="39456"/>
                  </a:cubicBezTo>
                  <a:cubicBezTo>
                    <a:pt x="92721" y="39395"/>
                    <a:pt x="92776" y="39395"/>
                    <a:pt x="92837" y="39395"/>
                  </a:cubicBezTo>
                  <a:cubicBezTo>
                    <a:pt x="92893" y="39395"/>
                    <a:pt x="92893" y="39395"/>
                    <a:pt x="92893" y="39340"/>
                  </a:cubicBezTo>
                  <a:cubicBezTo>
                    <a:pt x="92953" y="39224"/>
                    <a:pt x="93069" y="39108"/>
                    <a:pt x="93125" y="38931"/>
                  </a:cubicBezTo>
                  <a:close/>
                  <a:moveTo>
                    <a:pt x="92428" y="39163"/>
                  </a:moveTo>
                  <a:cubicBezTo>
                    <a:pt x="92312" y="39163"/>
                    <a:pt x="92196" y="39224"/>
                    <a:pt x="92141" y="39224"/>
                  </a:cubicBezTo>
                  <a:lnTo>
                    <a:pt x="91964" y="39572"/>
                  </a:lnTo>
                  <a:cubicBezTo>
                    <a:pt x="92080" y="39572"/>
                    <a:pt x="92141" y="39572"/>
                    <a:pt x="92257" y="39511"/>
                  </a:cubicBezTo>
                  <a:lnTo>
                    <a:pt x="92428" y="39163"/>
                  </a:lnTo>
                  <a:close/>
                  <a:moveTo>
                    <a:pt x="91732" y="39279"/>
                  </a:moveTo>
                  <a:cubicBezTo>
                    <a:pt x="91616" y="39279"/>
                    <a:pt x="91500" y="39340"/>
                    <a:pt x="91384" y="39340"/>
                  </a:cubicBezTo>
                  <a:lnTo>
                    <a:pt x="91212" y="39688"/>
                  </a:lnTo>
                  <a:cubicBezTo>
                    <a:pt x="91328" y="39688"/>
                    <a:pt x="91444" y="39688"/>
                    <a:pt x="91560" y="39628"/>
                  </a:cubicBezTo>
                  <a:lnTo>
                    <a:pt x="91732" y="39279"/>
                  </a:lnTo>
                  <a:close/>
                  <a:moveTo>
                    <a:pt x="70960" y="32957"/>
                  </a:moveTo>
                  <a:lnTo>
                    <a:pt x="70960" y="32957"/>
                  </a:lnTo>
                  <a:cubicBezTo>
                    <a:pt x="71772" y="33245"/>
                    <a:pt x="72585" y="33593"/>
                    <a:pt x="73397" y="34002"/>
                  </a:cubicBezTo>
                  <a:cubicBezTo>
                    <a:pt x="73457" y="34002"/>
                    <a:pt x="73513" y="34057"/>
                    <a:pt x="73573" y="34057"/>
                  </a:cubicBezTo>
                  <a:cubicBezTo>
                    <a:pt x="73689" y="34118"/>
                    <a:pt x="73805" y="34173"/>
                    <a:pt x="73921" y="34173"/>
                  </a:cubicBezTo>
                  <a:cubicBezTo>
                    <a:pt x="74325" y="34350"/>
                    <a:pt x="74673" y="34466"/>
                    <a:pt x="75022" y="34638"/>
                  </a:cubicBezTo>
                  <a:cubicBezTo>
                    <a:pt x="75254" y="34698"/>
                    <a:pt x="75546" y="34814"/>
                    <a:pt x="75778" y="34930"/>
                  </a:cubicBezTo>
                  <a:cubicBezTo>
                    <a:pt x="76010" y="35046"/>
                    <a:pt x="76298" y="35102"/>
                    <a:pt x="76530" y="35218"/>
                  </a:cubicBezTo>
                  <a:cubicBezTo>
                    <a:pt x="76878" y="35394"/>
                    <a:pt x="77171" y="35510"/>
                    <a:pt x="77519" y="35682"/>
                  </a:cubicBezTo>
                  <a:cubicBezTo>
                    <a:pt x="77691" y="35742"/>
                    <a:pt x="77923" y="35858"/>
                    <a:pt x="78099" y="35914"/>
                  </a:cubicBezTo>
                  <a:cubicBezTo>
                    <a:pt x="78503" y="36090"/>
                    <a:pt x="78851" y="36262"/>
                    <a:pt x="79260" y="36439"/>
                  </a:cubicBezTo>
                  <a:cubicBezTo>
                    <a:pt x="79431" y="36555"/>
                    <a:pt x="79608" y="36610"/>
                    <a:pt x="79779" y="36671"/>
                  </a:cubicBezTo>
                  <a:cubicBezTo>
                    <a:pt x="80188" y="36903"/>
                    <a:pt x="80592" y="37075"/>
                    <a:pt x="81056" y="37251"/>
                  </a:cubicBezTo>
                  <a:cubicBezTo>
                    <a:pt x="81172" y="37307"/>
                    <a:pt x="81348" y="37367"/>
                    <a:pt x="81520" y="37483"/>
                  </a:cubicBezTo>
                  <a:cubicBezTo>
                    <a:pt x="81580" y="37483"/>
                    <a:pt x="81636" y="37539"/>
                    <a:pt x="81696" y="37539"/>
                  </a:cubicBezTo>
                  <a:lnTo>
                    <a:pt x="82913" y="38063"/>
                  </a:lnTo>
                  <a:cubicBezTo>
                    <a:pt x="83089" y="38119"/>
                    <a:pt x="83205" y="38179"/>
                    <a:pt x="83377" y="38235"/>
                  </a:cubicBezTo>
                  <a:cubicBezTo>
                    <a:pt x="83901" y="38411"/>
                    <a:pt x="84421" y="38643"/>
                    <a:pt x="84946" y="38815"/>
                  </a:cubicBezTo>
                  <a:cubicBezTo>
                    <a:pt x="85062" y="38815"/>
                    <a:pt x="85234" y="38876"/>
                    <a:pt x="85410" y="38931"/>
                  </a:cubicBezTo>
                  <a:cubicBezTo>
                    <a:pt x="85990" y="39108"/>
                    <a:pt x="86570" y="39279"/>
                    <a:pt x="87151" y="39395"/>
                  </a:cubicBezTo>
                  <a:cubicBezTo>
                    <a:pt x="87267" y="39456"/>
                    <a:pt x="87438" y="39456"/>
                    <a:pt x="87615" y="39511"/>
                  </a:cubicBezTo>
                  <a:cubicBezTo>
                    <a:pt x="88311" y="39628"/>
                    <a:pt x="88947" y="39688"/>
                    <a:pt x="89643" y="39744"/>
                  </a:cubicBezTo>
                  <a:lnTo>
                    <a:pt x="90107" y="39744"/>
                  </a:lnTo>
                  <a:cubicBezTo>
                    <a:pt x="90168" y="39628"/>
                    <a:pt x="90168" y="39511"/>
                    <a:pt x="90223" y="39395"/>
                  </a:cubicBezTo>
                  <a:lnTo>
                    <a:pt x="90107" y="39395"/>
                  </a:lnTo>
                  <a:cubicBezTo>
                    <a:pt x="89411" y="39395"/>
                    <a:pt x="88715" y="39340"/>
                    <a:pt x="88079" y="39224"/>
                  </a:cubicBezTo>
                  <a:cubicBezTo>
                    <a:pt x="87903" y="39224"/>
                    <a:pt x="87731" y="39163"/>
                    <a:pt x="87554" y="39163"/>
                  </a:cubicBezTo>
                  <a:cubicBezTo>
                    <a:pt x="86974" y="39047"/>
                    <a:pt x="86394" y="38876"/>
                    <a:pt x="85814" y="38699"/>
                  </a:cubicBezTo>
                  <a:cubicBezTo>
                    <a:pt x="85642" y="38699"/>
                    <a:pt x="85526" y="38643"/>
                    <a:pt x="85350" y="38583"/>
                  </a:cubicBezTo>
                  <a:cubicBezTo>
                    <a:pt x="85117" y="38527"/>
                    <a:pt x="84885" y="38411"/>
                    <a:pt x="84653" y="38351"/>
                  </a:cubicBezTo>
                  <a:cubicBezTo>
                    <a:pt x="84366" y="38235"/>
                    <a:pt x="84133" y="38179"/>
                    <a:pt x="83841" y="38063"/>
                  </a:cubicBezTo>
                  <a:cubicBezTo>
                    <a:pt x="83669" y="38003"/>
                    <a:pt x="83553" y="37947"/>
                    <a:pt x="83377" y="37887"/>
                  </a:cubicBezTo>
                  <a:cubicBezTo>
                    <a:pt x="82913" y="37715"/>
                    <a:pt x="82448" y="37483"/>
                    <a:pt x="81984" y="37307"/>
                  </a:cubicBezTo>
                  <a:cubicBezTo>
                    <a:pt x="81868" y="37251"/>
                    <a:pt x="81696" y="37191"/>
                    <a:pt x="81520" y="37135"/>
                  </a:cubicBezTo>
                  <a:cubicBezTo>
                    <a:pt x="81116" y="36958"/>
                    <a:pt x="80708" y="36787"/>
                    <a:pt x="80360" y="36555"/>
                  </a:cubicBezTo>
                  <a:cubicBezTo>
                    <a:pt x="80188" y="36494"/>
                    <a:pt x="79956" y="36439"/>
                    <a:pt x="79779" y="36323"/>
                  </a:cubicBezTo>
                  <a:cubicBezTo>
                    <a:pt x="79492" y="36207"/>
                    <a:pt x="79143" y="36030"/>
                    <a:pt x="78795" y="35858"/>
                  </a:cubicBezTo>
                  <a:cubicBezTo>
                    <a:pt x="78563" y="35798"/>
                    <a:pt x="78387" y="35682"/>
                    <a:pt x="78155" y="35626"/>
                  </a:cubicBezTo>
                  <a:cubicBezTo>
                    <a:pt x="77923" y="35510"/>
                    <a:pt x="77691" y="35394"/>
                    <a:pt x="77403" y="35278"/>
                  </a:cubicBezTo>
                  <a:cubicBezTo>
                    <a:pt x="77171" y="35162"/>
                    <a:pt x="76878" y="35046"/>
                    <a:pt x="76590" y="34930"/>
                  </a:cubicBezTo>
                  <a:cubicBezTo>
                    <a:pt x="76530" y="34870"/>
                    <a:pt x="76414" y="34814"/>
                    <a:pt x="76298" y="34814"/>
                  </a:cubicBezTo>
                  <a:cubicBezTo>
                    <a:pt x="76298" y="34754"/>
                    <a:pt x="76242" y="34754"/>
                    <a:pt x="76242" y="34754"/>
                  </a:cubicBezTo>
                  <a:cubicBezTo>
                    <a:pt x="76182" y="34754"/>
                    <a:pt x="76126" y="34698"/>
                    <a:pt x="76126" y="34698"/>
                  </a:cubicBezTo>
                  <a:cubicBezTo>
                    <a:pt x="75314" y="34350"/>
                    <a:pt x="74502" y="34057"/>
                    <a:pt x="73689" y="33770"/>
                  </a:cubicBezTo>
                  <a:cubicBezTo>
                    <a:pt x="72761" y="33421"/>
                    <a:pt x="71833" y="33129"/>
                    <a:pt x="70960" y="32957"/>
                  </a:cubicBezTo>
                  <a:close/>
                  <a:moveTo>
                    <a:pt x="90572" y="39395"/>
                  </a:moveTo>
                  <a:cubicBezTo>
                    <a:pt x="90572" y="39511"/>
                    <a:pt x="90516" y="39628"/>
                    <a:pt x="90456" y="39744"/>
                  </a:cubicBezTo>
                  <a:lnTo>
                    <a:pt x="90864" y="39744"/>
                  </a:lnTo>
                  <a:cubicBezTo>
                    <a:pt x="90920" y="39628"/>
                    <a:pt x="90980" y="39511"/>
                    <a:pt x="90980" y="39395"/>
                  </a:cubicBezTo>
                  <a:close/>
                  <a:moveTo>
                    <a:pt x="154329" y="52282"/>
                  </a:moveTo>
                  <a:lnTo>
                    <a:pt x="154164" y="52857"/>
                  </a:lnTo>
                  <a:cubicBezTo>
                    <a:pt x="154223" y="52669"/>
                    <a:pt x="154277" y="52477"/>
                    <a:pt x="154329" y="52282"/>
                  </a:cubicBezTo>
                  <a:close/>
                  <a:moveTo>
                    <a:pt x="9572" y="7427"/>
                  </a:moveTo>
                  <a:cubicBezTo>
                    <a:pt x="8644" y="7427"/>
                    <a:pt x="7831" y="7599"/>
                    <a:pt x="7079" y="7892"/>
                  </a:cubicBezTo>
                  <a:cubicBezTo>
                    <a:pt x="5742" y="8411"/>
                    <a:pt x="4582" y="9340"/>
                    <a:pt x="3714" y="10445"/>
                  </a:cubicBezTo>
                  <a:cubicBezTo>
                    <a:pt x="2321" y="12069"/>
                    <a:pt x="1393" y="14042"/>
                    <a:pt x="813" y="15606"/>
                  </a:cubicBezTo>
                  <a:cubicBezTo>
                    <a:pt x="233" y="17231"/>
                    <a:pt x="1" y="18391"/>
                    <a:pt x="1" y="18391"/>
                  </a:cubicBezTo>
                  <a:lnTo>
                    <a:pt x="349" y="18452"/>
                  </a:lnTo>
                  <a:cubicBezTo>
                    <a:pt x="349" y="18275"/>
                    <a:pt x="929" y="15606"/>
                    <a:pt x="2377" y="12937"/>
                  </a:cubicBezTo>
                  <a:cubicBezTo>
                    <a:pt x="3134" y="11661"/>
                    <a:pt x="4062" y="10328"/>
                    <a:pt x="5278" y="9340"/>
                  </a:cubicBezTo>
                  <a:cubicBezTo>
                    <a:pt x="5859" y="8876"/>
                    <a:pt x="6499" y="8472"/>
                    <a:pt x="7195" y="8179"/>
                  </a:cubicBezTo>
                  <a:cubicBezTo>
                    <a:pt x="7947" y="7892"/>
                    <a:pt x="8704" y="7776"/>
                    <a:pt x="9572" y="7776"/>
                  </a:cubicBezTo>
                  <a:cubicBezTo>
                    <a:pt x="10500" y="7776"/>
                    <a:pt x="11605" y="7947"/>
                    <a:pt x="12705" y="8411"/>
                  </a:cubicBezTo>
                  <a:cubicBezTo>
                    <a:pt x="15435" y="9516"/>
                    <a:pt x="17639" y="11197"/>
                    <a:pt x="19436" y="13401"/>
                  </a:cubicBezTo>
                  <a:cubicBezTo>
                    <a:pt x="22569" y="17231"/>
                    <a:pt x="24542" y="22453"/>
                    <a:pt x="25879" y="28255"/>
                  </a:cubicBezTo>
                  <a:cubicBezTo>
                    <a:pt x="26923" y="32549"/>
                    <a:pt x="27675" y="37191"/>
                    <a:pt x="28316" y="41661"/>
                  </a:cubicBezTo>
                  <a:cubicBezTo>
                    <a:pt x="29068" y="46590"/>
                    <a:pt x="29764" y="51348"/>
                    <a:pt x="30753" y="55526"/>
                  </a:cubicBezTo>
                  <a:cubicBezTo>
                    <a:pt x="30808" y="55410"/>
                    <a:pt x="30924" y="55354"/>
                    <a:pt x="30985" y="55294"/>
                  </a:cubicBezTo>
                  <a:cubicBezTo>
                    <a:pt x="30404" y="52741"/>
                    <a:pt x="29940" y="49900"/>
                    <a:pt x="29476" y="46999"/>
                  </a:cubicBezTo>
                  <a:cubicBezTo>
                    <a:pt x="28255" y="39395"/>
                    <a:pt x="27271" y="30924"/>
                    <a:pt x="25006" y="23790"/>
                  </a:cubicBezTo>
                  <a:cubicBezTo>
                    <a:pt x="23906" y="20192"/>
                    <a:pt x="22453" y="16883"/>
                    <a:pt x="20480" y="14214"/>
                  </a:cubicBezTo>
                  <a:cubicBezTo>
                    <a:pt x="18507" y="11489"/>
                    <a:pt x="16015" y="9400"/>
                    <a:pt x="12882" y="8124"/>
                  </a:cubicBezTo>
                  <a:cubicBezTo>
                    <a:pt x="11661" y="7659"/>
                    <a:pt x="10561" y="7427"/>
                    <a:pt x="9572" y="7427"/>
                  </a:cubicBezTo>
                  <a:close/>
                  <a:moveTo>
                    <a:pt x="31101" y="55642"/>
                  </a:moveTo>
                  <a:cubicBezTo>
                    <a:pt x="31040" y="55702"/>
                    <a:pt x="30985" y="55702"/>
                    <a:pt x="30924" y="55758"/>
                  </a:cubicBezTo>
                  <a:lnTo>
                    <a:pt x="30808" y="55874"/>
                  </a:lnTo>
                  <a:cubicBezTo>
                    <a:pt x="30985" y="56514"/>
                    <a:pt x="31101" y="57095"/>
                    <a:pt x="31272" y="57675"/>
                  </a:cubicBezTo>
                  <a:cubicBezTo>
                    <a:pt x="31388" y="57675"/>
                    <a:pt x="31505" y="57614"/>
                    <a:pt x="31621" y="57559"/>
                  </a:cubicBezTo>
                  <a:lnTo>
                    <a:pt x="31101" y="55642"/>
                  </a:lnTo>
                  <a:close/>
                  <a:moveTo>
                    <a:pt x="31681" y="57847"/>
                  </a:moveTo>
                  <a:cubicBezTo>
                    <a:pt x="31621" y="57907"/>
                    <a:pt x="31505" y="57963"/>
                    <a:pt x="31388" y="58023"/>
                  </a:cubicBezTo>
                  <a:cubicBezTo>
                    <a:pt x="31505" y="58487"/>
                    <a:pt x="31681" y="58951"/>
                    <a:pt x="31797" y="59355"/>
                  </a:cubicBezTo>
                  <a:cubicBezTo>
                    <a:pt x="31913" y="59355"/>
                    <a:pt x="32029" y="59299"/>
                    <a:pt x="32145" y="59299"/>
                  </a:cubicBezTo>
                  <a:cubicBezTo>
                    <a:pt x="31969" y="58835"/>
                    <a:pt x="31853" y="58371"/>
                    <a:pt x="31681" y="57847"/>
                  </a:cubicBezTo>
                  <a:close/>
                  <a:moveTo>
                    <a:pt x="32261" y="59587"/>
                  </a:moveTo>
                  <a:cubicBezTo>
                    <a:pt x="32201" y="59587"/>
                    <a:pt x="32145" y="59648"/>
                    <a:pt x="32085" y="59648"/>
                  </a:cubicBezTo>
                  <a:cubicBezTo>
                    <a:pt x="32029" y="59648"/>
                    <a:pt x="31969" y="59703"/>
                    <a:pt x="31913" y="59703"/>
                  </a:cubicBezTo>
                  <a:cubicBezTo>
                    <a:pt x="31969" y="59764"/>
                    <a:pt x="31969" y="59819"/>
                    <a:pt x="31969" y="59880"/>
                  </a:cubicBezTo>
                  <a:cubicBezTo>
                    <a:pt x="32085" y="60228"/>
                    <a:pt x="32201" y="60516"/>
                    <a:pt x="32377" y="60864"/>
                  </a:cubicBezTo>
                  <a:cubicBezTo>
                    <a:pt x="32433" y="60808"/>
                    <a:pt x="32549" y="60808"/>
                    <a:pt x="32665" y="60748"/>
                  </a:cubicBezTo>
                  <a:cubicBezTo>
                    <a:pt x="32609" y="60692"/>
                    <a:pt x="32609" y="60576"/>
                    <a:pt x="32549" y="60460"/>
                  </a:cubicBezTo>
                  <a:cubicBezTo>
                    <a:pt x="32433" y="60167"/>
                    <a:pt x="32317" y="59880"/>
                    <a:pt x="32261" y="59587"/>
                  </a:cubicBezTo>
                  <a:close/>
                  <a:moveTo>
                    <a:pt x="32781" y="61096"/>
                  </a:moveTo>
                  <a:cubicBezTo>
                    <a:pt x="32665" y="61096"/>
                    <a:pt x="32609" y="61156"/>
                    <a:pt x="32493" y="61156"/>
                  </a:cubicBezTo>
                  <a:cubicBezTo>
                    <a:pt x="32609" y="61504"/>
                    <a:pt x="32725" y="61792"/>
                    <a:pt x="32897" y="62140"/>
                  </a:cubicBezTo>
                  <a:cubicBezTo>
                    <a:pt x="33013" y="62140"/>
                    <a:pt x="33129" y="62085"/>
                    <a:pt x="33245" y="62085"/>
                  </a:cubicBezTo>
                  <a:cubicBezTo>
                    <a:pt x="33073" y="61792"/>
                    <a:pt x="32957" y="61444"/>
                    <a:pt x="32781" y="61096"/>
                  </a:cubicBezTo>
                  <a:close/>
                  <a:moveTo>
                    <a:pt x="33073" y="62433"/>
                  </a:moveTo>
                  <a:cubicBezTo>
                    <a:pt x="33190" y="62720"/>
                    <a:pt x="33306" y="63013"/>
                    <a:pt x="33477" y="63301"/>
                  </a:cubicBezTo>
                  <a:lnTo>
                    <a:pt x="33825" y="63301"/>
                  </a:lnTo>
                  <a:cubicBezTo>
                    <a:pt x="33709" y="63013"/>
                    <a:pt x="33538" y="62720"/>
                    <a:pt x="33422" y="62433"/>
                  </a:cubicBezTo>
                  <a:close/>
                  <a:moveTo>
                    <a:pt x="34058" y="63593"/>
                  </a:moveTo>
                  <a:cubicBezTo>
                    <a:pt x="33886" y="63593"/>
                    <a:pt x="33770" y="63593"/>
                    <a:pt x="33654" y="63649"/>
                  </a:cubicBezTo>
                  <a:cubicBezTo>
                    <a:pt x="33825" y="63881"/>
                    <a:pt x="33941" y="64113"/>
                    <a:pt x="34118" y="64345"/>
                  </a:cubicBezTo>
                  <a:lnTo>
                    <a:pt x="34522" y="64345"/>
                  </a:lnTo>
                  <a:cubicBezTo>
                    <a:pt x="34350" y="64113"/>
                    <a:pt x="34174" y="63881"/>
                    <a:pt x="34058" y="63593"/>
                  </a:cubicBezTo>
                  <a:close/>
                  <a:moveTo>
                    <a:pt x="34350" y="64693"/>
                  </a:moveTo>
                  <a:cubicBezTo>
                    <a:pt x="34466" y="64870"/>
                    <a:pt x="34638" y="65102"/>
                    <a:pt x="34814" y="65334"/>
                  </a:cubicBezTo>
                  <a:lnTo>
                    <a:pt x="35218" y="65334"/>
                  </a:lnTo>
                  <a:cubicBezTo>
                    <a:pt x="35046" y="65102"/>
                    <a:pt x="34930" y="64925"/>
                    <a:pt x="34754" y="64693"/>
                  </a:cubicBezTo>
                  <a:close/>
                  <a:moveTo>
                    <a:pt x="35102" y="65682"/>
                  </a:moveTo>
                  <a:cubicBezTo>
                    <a:pt x="35162" y="65798"/>
                    <a:pt x="35278" y="65854"/>
                    <a:pt x="35394" y="65970"/>
                  </a:cubicBezTo>
                  <a:cubicBezTo>
                    <a:pt x="35394" y="66030"/>
                    <a:pt x="35450" y="66086"/>
                    <a:pt x="35510" y="66086"/>
                  </a:cubicBezTo>
                  <a:cubicBezTo>
                    <a:pt x="35682" y="66146"/>
                    <a:pt x="35914" y="66202"/>
                    <a:pt x="36091" y="66262"/>
                  </a:cubicBezTo>
                  <a:cubicBezTo>
                    <a:pt x="35914" y="66086"/>
                    <a:pt x="35743" y="65854"/>
                    <a:pt x="35566" y="65682"/>
                  </a:cubicBezTo>
                  <a:close/>
                  <a:moveTo>
                    <a:pt x="35975" y="66550"/>
                  </a:moveTo>
                  <a:cubicBezTo>
                    <a:pt x="36323" y="66726"/>
                    <a:pt x="36671" y="66842"/>
                    <a:pt x="37019" y="66958"/>
                  </a:cubicBezTo>
                  <a:cubicBezTo>
                    <a:pt x="36843" y="66898"/>
                    <a:pt x="36727" y="66782"/>
                    <a:pt x="36555" y="66666"/>
                  </a:cubicBezTo>
                  <a:cubicBezTo>
                    <a:pt x="36378" y="66610"/>
                    <a:pt x="36146" y="66610"/>
                    <a:pt x="35975" y="66550"/>
                  </a:cubicBezTo>
                  <a:close/>
                  <a:moveTo>
                    <a:pt x="118074" y="0"/>
                  </a:moveTo>
                  <a:cubicBezTo>
                    <a:pt x="117903" y="56"/>
                    <a:pt x="117787" y="56"/>
                    <a:pt x="117610" y="56"/>
                  </a:cubicBezTo>
                  <a:cubicBezTo>
                    <a:pt x="117610" y="56"/>
                    <a:pt x="117554" y="117"/>
                    <a:pt x="117494" y="117"/>
                  </a:cubicBezTo>
                  <a:cubicBezTo>
                    <a:pt x="117322" y="117"/>
                    <a:pt x="117206" y="172"/>
                    <a:pt x="117030" y="233"/>
                  </a:cubicBezTo>
                  <a:lnTo>
                    <a:pt x="116974" y="233"/>
                  </a:lnTo>
                  <a:cubicBezTo>
                    <a:pt x="116858" y="233"/>
                    <a:pt x="116682" y="288"/>
                    <a:pt x="116566" y="349"/>
                  </a:cubicBezTo>
                  <a:cubicBezTo>
                    <a:pt x="116046" y="520"/>
                    <a:pt x="115637" y="752"/>
                    <a:pt x="115173" y="1045"/>
                  </a:cubicBezTo>
                  <a:cubicBezTo>
                    <a:pt x="114769" y="1333"/>
                    <a:pt x="114361" y="1681"/>
                    <a:pt x="113957" y="2089"/>
                  </a:cubicBezTo>
                  <a:cubicBezTo>
                    <a:pt x="114421" y="1797"/>
                    <a:pt x="114885" y="1565"/>
                    <a:pt x="115350" y="1393"/>
                  </a:cubicBezTo>
                  <a:cubicBezTo>
                    <a:pt x="115350" y="1333"/>
                    <a:pt x="115350" y="1333"/>
                    <a:pt x="115405" y="1333"/>
                  </a:cubicBezTo>
                  <a:cubicBezTo>
                    <a:pt x="115582" y="1161"/>
                    <a:pt x="115814" y="1045"/>
                    <a:pt x="115986" y="929"/>
                  </a:cubicBezTo>
                  <a:cubicBezTo>
                    <a:pt x="116218" y="869"/>
                    <a:pt x="116394" y="752"/>
                    <a:pt x="116626" y="697"/>
                  </a:cubicBezTo>
                  <a:cubicBezTo>
                    <a:pt x="116682" y="636"/>
                    <a:pt x="116682" y="636"/>
                    <a:pt x="116742" y="636"/>
                  </a:cubicBezTo>
                  <a:cubicBezTo>
                    <a:pt x="116858" y="581"/>
                    <a:pt x="116974" y="581"/>
                    <a:pt x="117090" y="520"/>
                  </a:cubicBezTo>
                  <a:lnTo>
                    <a:pt x="117206" y="520"/>
                  </a:lnTo>
                  <a:cubicBezTo>
                    <a:pt x="117262" y="465"/>
                    <a:pt x="117322" y="465"/>
                    <a:pt x="117378" y="465"/>
                  </a:cubicBezTo>
                  <a:cubicBezTo>
                    <a:pt x="117554" y="404"/>
                    <a:pt x="117671" y="404"/>
                    <a:pt x="117842" y="404"/>
                  </a:cubicBezTo>
                  <a:cubicBezTo>
                    <a:pt x="117903" y="349"/>
                    <a:pt x="117958" y="349"/>
                    <a:pt x="118074" y="349"/>
                  </a:cubicBezTo>
                  <a:lnTo>
                    <a:pt x="118715" y="349"/>
                  </a:lnTo>
                  <a:cubicBezTo>
                    <a:pt x="118831" y="349"/>
                    <a:pt x="118947" y="349"/>
                    <a:pt x="119063" y="404"/>
                  </a:cubicBezTo>
                  <a:cubicBezTo>
                    <a:pt x="119119" y="404"/>
                    <a:pt x="119235" y="404"/>
                    <a:pt x="119295" y="465"/>
                  </a:cubicBezTo>
                  <a:cubicBezTo>
                    <a:pt x="119411" y="465"/>
                    <a:pt x="119527" y="465"/>
                    <a:pt x="119643" y="520"/>
                  </a:cubicBezTo>
                  <a:cubicBezTo>
                    <a:pt x="119699" y="581"/>
                    <a:pt x="119759" y="581"/>
                    <a:pt x="119875" y="636"/>
                  </a:cubicBezTo>
                  <a:cubicBezTo>
                    <a:pt x="119931" y="636"/>
                    <a:pt x="120047" y="697"/>
                    <a:pt x="120163" y="752"/>
                  </a:cubicBezTo>
                  <a:cubicBezTo>
                    <a:pt x="120224" y="813"/>
                    <a:pt x="120279" y="813"/>
                    <a:pt x="120395" y="869"/>
                  </a:cubicBezTo>
                  <a:cubicBezTo>
                    <a:pt x="120395" y="929"/>
                    <a:pt x="120456" y="929"/>
                    <a:pt x="120456" y="929"/>
                  </a:cubicBezTo>
                  <a:cubicBezTo>
                    <a:pt x="120511" y="985"/>
                    <a:pt x="120572" y="1045"/>
                    <a:pt x="120688" y="1045"/>
                  </a:cubicBezTo>
                  <a:lnTo>
                    <a:pt x="120859" y="1217"/>
                  </a:lnTo>
                  <a:lnTo>
                    <a:pt x="121092" y="1449"/>
                  </a:lnTo>
                  <a:cubicBezTo>
                    <a:pt x="121208" y="1509"/>
                    <a:pt x="121268" y="1565"/>
                    <a:pt x="121324" y="1681"/>
                  </a:cubicBezTo>
                  <a:cubicBezTo>
                    <a:pt x="121384" y="1741"/>
                    <a:pt x="121440" y="1857"/>
                    <a:pt x="121556" y="1913"/>
                  </a:cubicBezTo>
                  <a:cubicBezTo>
                    <a:pt x="121616" y="2029"/>
                    <a:pt x="121672" y="2089"/>
                    <a:pt x="121732" y="2145"/>
                  </a:cubicBezTo>
                  <a:cubicBezTo>
                    <a:pt x="121788" y="2261"/>
                    <a:pt x="121848" y="2377"/>
                    <a:pt x="121904" y="2437"/>
                  </a:cubicBezTo>
                  <a:cubicBezTo>
                    <a:pt x="121964" y="2493"/>
                    <a:pt x="121964" y="2493"/>
                    <a:pt x="121964" y="2553"/>
                  </a:cubicBezTo>
                  <a:cubicBezTo>
                    <a:pt x="122020" y="2553"/>
                    <a:pt x="122020" y="2609"/>
                    <a:pt x="122080" y="2670"/>
                  </a:cubicBezTo>
                  <a:lnTo>
                    <a:pt x="122252" y="3018"/>
                  </a:lnTo>
                  <a:cubicBezTo>
                    <a:pt x="122312" y="3134"/>
                    <a:pt x="122368" y="3189"/>
                    <a:pt x="122368" y="3250"/>
                  </a:cubicBezTo>
                  <a:cubicBezTo>
                    <a:pt x="122428" y="3366"/>
                    <a:pt x="122484" y="3538"/>
                    <a:pt x="122600" y="3654"/>
                  </a:cubicBezTo>
                  <a:cubicBezTo>
                    <a:pt x="122600" y="3714"/>
                    <a:pt x="122660" y="3830"/>
                    <a:pt x="122660" y="3886"/>
                  </a:cubicBezTo>
                  <a:cubicBezTo>
                    <a:pt x="122716" y="4002"/>
                    <a:pt x="122777" y="4178"/>
                    <a:pt x="122832" y="4294"/>
                  </a:cubicBezTo>
                  <a:cubicBezTo>
                    <a:pt x="122893" y="4410"/>
                    <a:pt x="122893" y="4466"/>
                    <a:pt x="122948" y="4526"/>
                  </a:cubicBezTo>
                  <a:cubicBezTo>
                    <a:pt x="123009" y="4698"/>
                    <a:pt x="123064" y="4874"/>
                    <a:pt x="123125" y="4990"/>
                  </a:cubicBezTo>
                  <a:cubicBezTo>
                    <a:pt x="123125" y="5106"/>
                    <a:pt x="123180" y="5162"/>
                    <a:pt x="123180" y="5278"/>
                  </a:cubicBezTo>
                  <a:cubicBezTo>
                    <a:pt x="123241" y="5455"/>
                    <a:pt x="123296" y="5571"/>
                    <a:pt x="123357" y="5742"/>
                  </a:cubicBezTo>
                  <a:cubicBezTo>
                    <a:pt x="123412" y="5858"/>
                    <a:pt x="123412" y="5974"/>
                    <a:pt x="123473" y="6091"/>
                  </a:cubicBezTo>
                  <a:cubicBezTo>
                    <a:pt x="123473" y="6267"/>
                    <a:pt x="123528" y="6439"/>
                    <a:pt x="123589" y="6615"/>
                  </a:cubicBezTo>
                  <a:cubicBezTo>
                    <a:pt x="123645" y="6731"/>
                    <a:pt x="123645" y="6903"/>
                    <a:pt x="123705" y="7019"/>
                  </a:cubicBezTo>
                  <a:cubicBezTo>
                    <a:pt x="123761" y="7251"/>
                    <a:pt x="123761" y="7427"/>
                    <a:pt x="123821" y="7599"/>
                  </a:cubicBezTo>
                  <a:cubicBezTo>
                    <a:pt x="123821" y="7659"/>
                    <a:pt x="123877" y="7776"/>
                    <a:pt x="123877" y="7831"/>
                  </a:cubicBezTo>
                  <a:cubicBezTo>
                    <a:pt x="124689" y="11721"/>
                    <a:pt x="125097" y="16827"/>
                    <a:pt x="125385" y="22397"/>
                  </a:cubicBezTo>
                  <a:cubicBezTo>
                    <a:pt x="125910" y="30692"/>
                    <a:pt x="126258" y="40152"/>
                    <a:pt x="127822" y="48215"/>
                  </a:cubicBezTo>
                  <a:cubicBezTo>
                    <a:pt x="128634" y="52276"/>
                    <a:pt x="129739" y="55990"/>
                    <a:pt x="131304" y="59123"/>
                  </a:cubicBezTo>
                  <a:cubicBezTo>
                    <a:pt x="132872" y="62201"/>
                    <a:pt x="134901" y="64638"/>
                    <a:pt x="137570" y="66146"/>
                  </a:cubicBezTo>
                  <a:cubicBezTo>
                    <a:pt x="139487" y="67246"/>
                    <a:pt x="141228" y="67710"/>
                    <a:pt x="142736" y="67710"/>
                  </a:cubicBezTo>
                  <a:cubicBezTo>
                    <a:pt x="143781" y="67710"/>
                    <a:pt x="144765" y="67539"/>
                    <a:pt x="145637" y="67130"/>
                  </a:cubicBezTo>
                  <a:cubicBezTo>
                    <a:pt x="147318" y="66318"/>
                    <a:pt x="148710" y="64925"/>
                    <a:pt x="149931" y="63069"/>
                  </a:cubicBezTo>
                  <a:cubicBezTo>
                    <a:pt x="150335" y="62433"/>
                    <a:pt x="150683" y="61792"/>
                    <a:pt x="151092" y="61096"/>
                  </a:cubicBezTo>
                  <a:cubicBezTo>
                    <a:pt x="151495" y="60112"/>
                    <a:pt x="151844" y="59123"/>
                    <a:pt x="152252" y="58079"/>
                  </a:cubicBezTo>
                  <a:cubicBezTo>
                    <a:pt x="152308" y="57731"/>
                    <a:pt x="152368" y="57443"/>
                    <a:pt x="152424" y="57095"/>
                  </a:cubicBezTo>
                  <a:lnTo>
                    <a:pt x="152424" y="57095"/>
                  </a:lnTo>
                  <a:cubicBezTo>
                    <a:pt x="152136" y="57847"/>
                    <a:pt x="151904" y="58543"/>
                    <a:pt x="151611" y="59183"/>
                  </a:cubicBezTo>
                  <a:cubicBezTo>
                    <a:pt x="150743" y="61096"/>
                    <a:pt x="149871" y="62720"/>
                    <a:pt x="148826" y="63997"/>
                  </a:cubicBezTo>
                  <a:cubicBezTo>
                    <a:pt x="148014" y="65102"/>
                    <a:pt x="147086" y="65914"/>
                    <a:pt x="146041" y="66494"/>
                  </a:cubicBezTo>
                  <a:cubicBezTo>
                    <a:pt x="145057" y="67074"/>
                    <a:pt x="143952" y="67423"/>
                    <a:pt x="142736" y="67423"/>
                  </a:cubicBezTo>
                  <a:cubicBezTo>
                    <a:pt x="141283" y="67423"/>
                    <a:pt x="139603" y="66898"/>
                    <a:pt x="137746" y="65854"/>
                  </a:cubicBezTo>
                  <a:cubicBezTo>
                    <a:pt x="135481" y="64577"/>
                    <a:pt x="133685" y="62604"/>
                    <a:pt x="132232" y="60112"/>
                  </a:cubicBezTo>
                  <a:cubicBezTo>
                    <a:pt x="129679" y="55758"/>
                    <a:pt x="128286" y="49839"/>
                    <a:pt x="127418" y="43401"/>
                  </a:cubicBezTo>
                  <a:cubicBezTo>
                    <a:pt x="126081" y="33770"/>
                    <a:pt x="125965" y="22917"/>
                    <a:pt x="125153" y="14506"/>
                  </a:cubicBezTo>
                  <a:cubicBezTo>
                    <a:pt x="124921" y="11721"/>
                    <a:pt x="124573" y="9224"/>
                    <a:pt x="124053" y="7079"/>
                  </a:cubicBezTo>
                  <a:cubicBezTo>
                    <a:pt x="123993" y="6903"/>
                    <a:pt x="123937" y="6671"/>
                    <a:pt x="123937" y="6499"/>
                  </a:cubicBezTo>
                  <a:cubicBezTo>
                    <a:pt x="123877" y="6383"/>
                    <a:pt x="123821" y="6267"/>
                    <a:pt x="123821" y="6091"/>
                  </a:cubicBezTo>
                  <a:cubicBezTo>
                    <a:pt x="123761" y="5974"/>
                    <a:pt x="123705" y="5803"/>
                    <a:pt x="123645" y="5626"/>
                  </a:cubicBezTo>
                  <a:cubicBezTo>
                    <a:pt x="123645" y="5510"/>
                    <a:pt x="123589" y="5394"/>
                    <a:pt x="123589" y="5278"/>
                  </a:cubicBezTo>
                  <a:cubicBezTo>
                    <a:pt x="123528" y="5162"/>
                    <a:pt x="123473" y="4990"/>
                    <a:pt x="123412" y="4814"/>
                  </a:cubicBezTo>
                  <a:cubicBezTo>
                    <a:pt x="123357" y="4758"/>
                    <a:pt x="123357" y="4642"/>
                    <a:pt x="123296" y="4582"/>
                  </a:cubicBezTo>
                  <a:cubicBezTo>
                    <a:pt x="123241" y="4410"/>
                    <a:pt x="123180" y="4294"/>
                    <a:pt x="123125" y="4178"/>
                  </a:cubicBezTo>
                  <a:lnTo>
                    <a:pt x="123125" y="4118"/>
                  </a:lnTo>
                  <a:cubicBezTo>
                    <a:pt x="123125" y="4062"/>
                    <a:pt x="123064" y="3946"/>
                    <a:pt x="123064" y="3886"/>
                  </a:cubicBezTo>
                  <a:cubicBezTo>
                    <a:pt x="123009" y="3770"/>
                    <a:pt x="122948" y="3598"/>
                    <a:pt x="122832" y="3482"/>
                  </a:cubicBezTo>
                  <a:cubicBezTo>
                    <a:pt x="122832" y="3422"/>
                    <a:pt x="122777" y="3305"/>
                    <a:pt x="122777" y="3250"/>
                  </a:cubicBezTo>
                  <a:cubicBezTo>
                    <a:pt x="122716" y="3134"/>
                    <a:pt x="122600" y="3018"/>
                    <a:pt x="122544" y="2902"/>
                  </a:cubicBezTo>
                  <a:cubicBezTo>
                    <a:pt x="122544" y="2786"/>
                    <a:pt x="122484" y="2725"/>
                    <a:pt x="122428" y="2670"/>
                  </a:cubicBezTo>
                  <a:lnTo>
                    <a:pt x="122252" y="2321"/>
                  </a:lnTo>
                  <a:cubicBezTo>
                    <a:pt x="122196" y="2261"/>
                    <a:pt x="122136" y="2205"/>
                    <a:pt x="122080" y="2089"/>
                  </a:cubicBezTo>
                  <a:cubicBezTo>
                    <a:pt x="122020" y="2029"/>
                    <a:pt x="121964" y="1913"/>
                    <a:pt x="121848" y="1797"/>
                  </a:cubicBezTo>
                  <a:lnTo>
                    <a:pt x="121672" y="1625"/>
                  </a:lnTo>
                  <a:cubicBezTo>
                    <a:pt x="121616" y="1509"/>
                    <a:pt x="121556" y="1393"/>
                    <a:pt x="121440" y="1333"/>
                  </a:cubicBezTo>
                  <a:lnTo>
                    <a:pt x="121268" y="1161"/>
                  </a:lnTo>
                  <a:cubicBezTo>
                    <a:pt x="121268" y="1161"/>
                    <a:pt x="121268" y="1101"/>
                    <a:pt x="121208" y="1101"/>
                  </a:cubicBezTo>
                  <a:lnTo>
                    <a:pt x="121036" y="929"/>
                  </a:lnTo>
                  <a:cubicBezTo>
                    <a:pt x="120920" y="869"/>
                    <a:pt x="120859" y="813"/>
                    <a:pt x="120804" y="752"/>
                  </a:cubicBezTo>
                  <a:cubicBezTo>
                    <a:pt x="120688" y="697"/>
                    <a:pt x="120627" y="636"/>
                    <a:pt x="120511" y="581"/>
                  </a:cubicBezTo>
                  <a:cubicBezTo>
                    <a:pt x="120456" y="520"/>
                    <a:pt x="120395" y="520"/>
                    <a:pt x="120279" y="465"/>
                  </a:cubicBezTo>
                  <a:cubicBezTo>
                    <a:pt x="120224" y="404"/>
                    <a:pt x="120107" y="349"/>
                    <a:pt x="119991" y="288"/>
                  </a:cubicBezTo>
                  <a:cubicBezTo>
                    <a:pt x="119931" y="288"/>
                    <a:pt x="119875" y="233"/>
                    <a:pt x="119759" y="233"/>
                  </a:cubicBezTo>
                  <a:cubicBezTo>
                    <a:pt x="119643" y="172"/>
                    <a:pt x="119527" y="172"/>
                    <a:pt x="119467" y="117"/>
                  </a:cubicBezTo>
                  <a:cubicBezTo>
                    <a:pt x="119351" y="117"/>
                    <a:pt x="119295" y="117"/>
                    <a:pt x="119235" y="56"/>
                  </a:cubicBezTo>
                  <a:lnTo>
                    <a:pt x="118887" y="56"/>
                  </a:lnTo>
                  <a:cubicBezTo>
                    <a:pt x="118771" y="0"/>
                    <a:pt x="118715" y="0"/>
                    <a:pt x="118655" y="0"/>
                  </a:cubicBezTo>
                  <a:close/>
                  <a:moveTo>
                    <a:pt x="60400" y="34754"/>
                  </a:moveTo>
                  <a:cubicBezTo>
                    <a:pt x="60400" y="34814"/>
                    <a:pt x="60400" y="34814"/>
                    <a:pt x="60344" y="34814"/>
                  </a:cubicBezTo>
                  <a:cubicBezTo>
                    <a:pt x="60228" y="34930"/>
                    <a:pt x="60168" y="34986"/>
                    <a:pt x="60052" y="35046"/>
                  </a:cubicBezTo>
                  <a:cubicBezTo>
                    <a:pt x="59532" y="35450"/>
                    <a:pt x="59007" y="35914"/>
                    <a:pt x="58603" y="36323"/>
                  </a:cubicBezTo>
                  <a:lnTo>
                    <a:pt x="58255" y="36671"/>
                  </a:lnTo>
                  <a:cubicBezTo>
                    <a:pt x="57907" y="37075"/>
                    <a:pt x="57499" y="37539"/>
                    <a:pt x="57211" y="38003"/>
                  </a:cubicBezTo>
                  <a:lnTo>
                    <a:pt x="56863" y="38527"/>
                  </a:lnTo>
                  <a:lnTo>
                    <a:pt x="56515" y="39047"/>
                  </a:lnTo>
                  <a:cubicBezTo>
                    <a:pt x="55990" y="39976"/>
                    <a:pt x="55526" y="40964"/>
                    <a:pt x="55178" y="41948"/>
                  </a:cubicBezTo>
                  <a:cubicBezTo>
                    <a:pt x="55122" y="42241"/>
                    <a:pt x="55006" y="42529"/>
                    <a:pt x="54890" y="42821"/>
                  </a:cubicBezTo>
                  <a:cubicBezTo>
                    <a:pt x="54482" y="44269"/>
                    <a:pt x="54194" y="45838"/>
                    <a:pt x="53962" y="47347"/>
                  </a:cubicBezTo>
                  <a:cubicBezTo>
                    <a:pt x="53901" y="47867"/>
                    <a:pt x="53846" y="48331"/>
                    <a:pt x="53785" y="48795"/>
                  </a:cubicBezTo>
                  <a:cubicBezTo>
                    <a:pt x="53669" y="49436"/>
                    <a:pt x="53614" y="50132"/>
                    <a:pt x="53553" y="50768"/>
                  </a:cubicBezTo>
                  <a:cubicBezTo>
                    <a:pt x="53437" y="52160"/>
                    <a:pt x="53381" y="53613"/>
                    <a:pt x="53265" y="54945"/>
                  </a:cubicBezTo>
                  <a:cubicBezTo>
                    <a:pt x="53149" y="56222"/>
                    <a:pt x="53033" y="57498"/>
                    <a:pt x="52917" y="58719"/>
                  </a:cubicBezTo>
                  <a:cubicBezTo>
                    <a:pt x="52857" y="59067"/>
                    <a:pt x="52801" y="59471"/>
                    <a:pt x="52685" y="59880"/>
                  </a:cubicBezTo>
                  <a:cubicBezTo>
                    <a:pt x="52685" y="59996"/>
                    <a:pt x="52685" y="60112"/>
                    <a:pt x="52625" y="60228"/>
                  </a:cubicBezTo>
                  <a:cubicBezTo>
                    <a:pt x="52453" y="61272"/>
                    <a:pt x="52161" y="62256"/>
                    <a:pt x="51812" y="63185"/>
                  </a:cubicBezTo>
                  <a:lnTo>
                    <a:pt x="51641" y="63533"/>
                  </a:lnTo>
                  <a:cubicBezTo>
                    <a:pt x="51641" y="63593"/>
                    <a:pt x="51641" y="63649"/>
                    <a:pt x="51580" y="63709"/>
                  </a:cubicBezTo>
                  <a:cubicBezTo>
                    <a:pt x="51293" y="64345"/>
                    <a:pt x="51000" y="64925"/>
                    <a:pt x="50596" y="65389"/>
                  </a:cubicBezTo>
                  <a:cubicBezTo>
                    <a:pt x="50536" y="65506"/>
                    <a:pt x="50420" y="65622"/>
                    <a:pt x="50304" y="65738"/>
                  </a:cubicBezTo>
                  <a:cubicBezTo>
                    <a:pt x="50016" y="66086"/>
                    <a:pt x="49668" y="66434"/>
                    <a:pt x="49259" y="66726"/>
                  </a:cubicBezTo>
                  <a:cubicBezTo>
                    <a:pt x="49204" y="66842"/>
                    <a:pt x="49088" y="66898"/>
                    <a:pt x="49027" y="66958"/>
                  </a:cubicBezTo>
                  <a:lnTo>
                    <a:pt x="48679" y="67130"/>
                  </a:lnTo>
                  <a:cubicBezTo>
                    <a:pt x="48447" y="67307"/>
                    <a:pt x="48215" y="67423"/>
                    <a:pt x="47927" y="67594"/>
                  </a:cubicBezTo>
                  <a:cubicBezTo>
                    <a:pt x="47867" y="67594"/>
                    <a:pt x="47751" y="67655"/>
                    <a:pt x="47635" y="67710"/>
                  </a:cubicBezTo>
                  <a:lnTo>
                    <a:pt x="46590" y="68059"/>
                  </a:lnTo>
                  <a:cubicBezTo>
                    <a:pt x="46474" y="68119"/>
                    <a:pt x="46358" y="68119"/>
                    <a:pt x="46242" y="68175"/>
                  </a:cubicBezTo>
                  <a:cubicBezTo>
                    <a:pt x="45894" y="68235"/>
                    <a:pt x="45606" y="68291"/>
                    <a:pt x="45198" y="68351"/>
                  </a:cubicBezTo>
                  <a:cubicBezTo>
                    <a:pt x="45082" y="68351"/>
                    <a:pt x="44966" y="68407"/>
                    <a:pt x="44850" y="68407"/>
                  </a:cubicBezTo>
                  <a:cubicBezTo>
                    <a:pt x="44562" y="68467"/>
                    <a:pt x="44214" y="68467"/>
                    <a:pt x="43866" y="68467"/>
                  </a:cubicBezTo>
                  <a:cubicBezTo>
                    <a:pt x="43750" y="68467"/>
                    <a:pt x="43634" y="68523"/>
                    <a:pt x="43457" y="68523"/>
                  </a:cubicBezTo>
                  <a:lnTo>
                    <a:pt x="42529" y="68523"/>
                  </a:lnTo>
                  <a:cubicBezTo>
                    <a:pt x="42413" y="68523"/>
                    <a:pt x="42241" y="68467"/>
                    <a:pt x="42125" y="68467"/>
                  </a:cubicBezTo>
                  <a:cubicBezTo>
                    <a:pt x="41833" y="68467"/>
                    <a:pt x="41545" y="68467"/>
                    <a:pt x="41252" y="68407"/>
                  </a:cubicBezTo>
                  <a:lnTo>
                    <a:pt x="40788" y="68407"/>
                  </a:lnTo>
                  <a:cubicBezTo>
                    <a:pt x="40556" y="68351"/>
                    <a:pt x="40324" y="68351"/>
                    <a:pt x="40092" y="68291"/>
                  </a:cubicBezTo>
                  <a:cubicBezTo>
                    <a:pt x="39920" y="68235"/>
                    <a:pt x="39688" y="68175"/>
                    <a:pt x="39512" y="68175"/>
                  </a:cubicBezTo>
                  <a:cubicBezTo>
                    <a:pt x="39340" y="68119"/>
                    <a:pt x="39164" y="68059"/>
                    <a:pt x="39047" y="68003"/>
                  </a:cubicBezTo>
                  <a:cubicBezTo>
                    <a:pt x="38644" y="67887"/>
                    <a:pt x="38351" y="67771"/>
                    <a:pt x="38003" y="67594"/>
                  </a:cubicBezTo>
                  <a:cubicBezTo>
                    <a:pt x="37599" y="67478"/>
                    <a:pt x="37251" y="67423"/>
                    <a:pt x="36843" y="67307"/>
                  </a:cubicBezTo>
                  <a:lnTo>
                    <a:pt x="36843" y="67307"/>
                  </a:lnTo>
                  <a:cubicBezTo>
                    <a:pt x="37483" y="67710"/>
                    <a:pt x="38119" y="68059"/>
                    <a:pt x="38876" y="68291"/>
                  </a:cubicBezTo>
                  <a:cubicBezTo>
                    <a:pt x="39224" y="68407"/>
                    <a:pt x="39628" y="68523"/>
                    <a:pt x="40036" y="68583"/>
                  </a:cubicBezTo>
                  <a:cubicBezTo>
                    <a:pt x="40208" y="68639"/>
                    <a:pt x="40384" y="68699"/>
                    <a:pt x="40616" y="68699"/>
                  </a:cubicBezTo>
                  <a:lnTo>
                    <a:pt x="40788" y="68699"/>
                  </a:lnTo>
                  <a:cubicBezTo>
                    <a:pt x="40904" y="68699"/>
                    <a:pt x="41020" y="68755"/>
                    <a:pt x="41136" y="68755"/>
                  </a:cubicBezTo>
                  <a:cubicBezTo>
                    <a:pt x="41252" y="68755"/>
                    <a:pt x="41429" y="68755"/>
                    <a:pt x="41600" y="68815"/>
                  </a:cubicBezTo>
                  <a:lnTo>
                    <a:pt x="44037" y="68815"/>
                  </a:lnTo>
                  <a:cubicBezTo>
                    <a:pt x="44386" y="68815"/>
                    <a:pt x="44734" y="68755"/>
                    <a:pt x="45026" y="68699"/>
                  </a:cubicBezTo>
                  <a:lnTo>
                    <a:pt x="45374" y="68699"/>
                  </a:lnTo>
                  <a:cubicBezTo>
                    <a:pt x="45722" y="68639"/>
                    <a:pt x="46071" y="68523"/>
                    <a:pt x="46358" y="68467"/>
                  </a:cubicBezTo>
                  <a:cubicBezTo>
                    <a:pt x="46474" y="68467"/>
                    <a:pt x="46590" y="68407"/>
                    <a:pt x="46706" y="68407"/>
                  </a:cubicBezTo>
                  <a:cubicBezTo>
                    <a:pt x="47055" y="68291"/>
                    <a:pt x="47403" y="68175"/>
                    <a:pt x="47751" y="68003"/>
                  </a:cubicBezTo>
                  <a:cubicBezTo>
                    <a:pt x="47867" y="67942"/>
                    <a:pt x="47983" y="67942"/>
                    <a:pt x="48043" y="67887"/>
                  </a:cubicBezTo>
                  <a:cubicBezTo>
                    <a:pt x="48215" y="67826"/>
                    <a:pt x="48331" y="67771"/>
                    <a:pt x="48447" y="67710"/>
                  </a:cubicBezTo>
                  <a:cubicBezTo>
                    <a:pt x="48679" y="67539"/>
                    <a:pt x="48911" y="67423"/>
                    <a:pt x="49088" y="67307"/>
                  </a:cubicBezTo>
                  <a:cubicBezTo>
                    <a:pt x="49204" y="67246"/>
                    <a:pt x="49320" y="67130"/>
                    <a:pt x="49376" y="67074"/>
                  </a:cubicBezTo>
                  <a:cubicBezTo>
                    <a:pt x="49784" y="66782"/>
                    <a:pt x="50132" y="66494"/>
                    <a:pt x="50420" y="66146"/>
                  </a:cubicBezTo>
                  <a:cubicBezTo>
                    <a:pt x="50536" y="66030"/>
                    <a:pt x="50596" y="65914"/>
                    <a:pt x="50712" y="65798"/>
                  </a:cubicBezTo>
                  <a:cubicBezTo>
                    <a:pt x="50884" y="65566"/>
                    <a:pt x="51061" y="65334"/>
                    <a:pt x="51232" y="65041"/>
                  </a:cubicBezTo>
                  <a:cubicBezTo>
                    <a:pt x="51409" y="64809"/>
                    <a:pt x="51580" y="64521"/>
                    <a:pt x="51696" y="64229"/>
                  </a:cubicBezTo>
                  <a:cubicBezTo>
                    <a:pt x="51757" y="64113"/>
                    <a:pt x="51873" y="63941"/>
                    <a:pt x="51929" y="63765"/>
                  </a:cubicBezTo>
                  <a:cubicBezTo>
                    <a:pt x="52337" y="62897"/>
                    <a:pt x="52625" y="61908"/>
                    <a:pt x="52857" y="60864"/>
                  </a:cubicBezTo>
                  <a:cubicBezTo>
                    <a:pt x="52917" y="60516"/>
                    <a:pt x="52973" y="60228"/>
                    <a:pt x="53033" y="59880"/>
                  </a:cubicBezTo>
                  <a:cubicBezTo>
                    <a:pt x="53149" y="59239"/>
                    <a:pt x="53265" y="58603"/>
                    <a:pt x="53321" y="57907"/>
                  </a:cubicBezTo>
                  <a:cubicBezTo>
                    <a:pt x="53497" y="56282"/>
                    <a:pt x="53614" y="54597"/>
                    <a:pt x="53730" y="52857"/>
                  </a:cubicBezTo>
                  <a:lnTo>
                    <a:pt x="53901" y="50768"/>
                  </a:lnTo>
                  <a:cubicBezTo>
                    <a:pt x="54078" y="48739"/>
                    <a:pt x="54310" y="46767"/>
                    <a:pt x="54714" y="44850"/>
                  </a:cubicBezTo>
                  <a:cubicBezTo>
                    <a:pt x="54830" y="44501"/>
                    <a:pt x="54890" y="44153"/>
                    <a:pt x="54946" y="43805"/>
                  </a:cubicBezTo>
                  <a:cubicBezTo>
                    <a:pt x="55062" y="43517"/>
                    <a:pt x="55122" y="43169"/>
                    <a:pt x="55238" y="42877"/>
                  </a:cubicBezTo>
                  <a:cubicBezTo>
                    <a:pt x="55586" y="41716"/>
                    <a:pt x="56050" y="40672"/>
                    <a:pt x="56570" y="39628"/>
                  </a:cubicBezTo>
                  <a:cubicBezTo>
                    <a:pt x="56686" y="39456"/>
                    <a:pt x="56747" y="39279"/>
                    <a:pt x="56863" y="39108"/>
                  </a:cubicBezTo>
                  <a:cubicBezTo>
                    <a:pt x="56918" y="39047"/>
                    <a:pt x="56979" y="38931"/>
                    <a:pt x="57035" y="38876"/>
                  </a:cubicBezTo>
                  <a:cubicBezTo>
                    <a:pt x="57383" y="38295"/>
                    <a:pt x="57791" y="37715"/>
                    <a:pt x="58311" y="37135"/>
                  </a:cubicBezTo>
                  <a:cubicBezTo>
                    <a:pt x="58371" y="37019"/>
                    <a:pt x="58487" y="36903"/>
                    <a:pt x="58603" y="36787"/>
                  </a:cubicBezTo>
                  <a:cubicBezTo>
                    <a:pt x="59068" y="36323"/>
                    <a:pt x="59532" y="35858"/>
                    <a:pt x="60052" y="35450"/>
                  </a:cubicBezTo>
                  <a:cubicBezTo>
                    <a:pt x="60168" y="35394"/>
                    <a:pt x="60284" y="35278"/>
                    <a:pt x="60400" y="35218"/>
                  </a:cubicBezTo>
                  <a:cubicBezTo>
                    <a:pt x="60460" y="35162"/>
                    <a:pt x="60576" y="35102"/>
                    <a:pt x="60632" y="35046"/>
                  </a:cubicBezTo>
                  <a:cubicBezTo>
                    <a:pt x="60576" y="34930"/>
                    <a:pt x="60516" y="34870"/>
                    <a:pt x="60400" y="34754"/>
                  </a:cubicBezTo>
                  <a:close/>
                  <a:moveTo>
                    <a:pt x="274448" y="37887"/>
                  </a:moveTo>
                  <a:lnTo>
                    <a:pt x="274100" y="38411"/>
                  </a:lnTo>
                  <a:cubicBezTo>
                    <a:pt x="273923" y="38583"/>
                    <a:pt x="273691" y="38759"/>
                    <a:pt x="273343" y="38876"/>
                  </a:cubicBezTo>
                  <a:cubicBezTo>
                    <a:pt x="273227" y="38992"/>
                    <a:pt x="273055" y="39047"/>
                    <a:pt x="272823" y="39108"/>
                  </a:cubicBezTo>
                  <a:cubicBezTo>
                    <a:pt x="271895" y="39456"/>
                    <a:pt x="270558" y="39688"/>
                    <a:pt x="268994" y="39920"/>
                  </a:cubicBezTo>
                  <a:cubicBezTo>
                    <a:pt x="266673" y="40268"/>
                    <a:pt x="263888" y="40672"/>
                    <a:pt x="261103" y="41600"/>
                  </a:cubicBezTo>
                  <a:cubicBezTo>
                    <a:pt x="258373" y="42529"/>
                    <a:pt x="255588" y="44037"/>
                    <a:pt x="253328" y="46651"/>
                  </a:cubicBezTo>
                  <a:cubicBezTo>
                    <a:pt x="244276" y="56979"/>
                    <a:pt x="239170" y="70904"/>
                    <a:pt x="234700" y="82216"/>
                  </a:cubicBezTo>
                  <a:cubicBezTo>
                    <a:pt x="233772" y="84713"/>
                    <a:pt x="232843" y="87090"/>
                    <a:pt x="231859" y="89239"/>
                  </a:cubicBezTo>
                  <a:cubicBezTo>
                    <a:pt x="231975" y="89295"/>
                    <a:pt x="232031" y="89355"/>
                    <a:pt x="232147" y="89411"/>
                  </a:cubicBezTo>
                  <a:cubicBezTo>
                    <a:pt x="232439" y="88714"/>
                    <a:pt x="232787" y="87963"/>
                    <a:pt x="233075" y="87206"/>
                  </a:cubicBezTo>
                  <a:cubicBezTo>
                    <a:pt x="235573" y="81232"/>
                    <a:pt x="238126" y="74093"/>
                    <a:pt x="241314" y="66958"/>
                  </a:cubicBezTo>
                  <a:cubicBezTo>
                    <a:pt x="244508" y="59880"/>
                    <a:pt x="248393" y="52801"/>
                    <a:pt x="253560" y="46883"/>
                  </a:cubicBezTo>
                  <a:cubicBezTo>
                    <a:pt x="255356" y="44794"/>
                    <a:pt x="257505" y="43457"/>
                    <a:pt x="259710" y="42473"/>
                  </a:cubicBezTo>
                  <a:cubicBezTo>
                    <a:pt x="263015" y="41080"/>
                    <a:pt x="266496" y="40616"/>
                    <a:pt x="269281" y="40208"/>
                  </a:cubicBezTo>
                  <a:cubicBezTo>
                    <a:pt x="270674" y="39976"/>
                    <a:pt x="271895" y="39804"/>
                    <a:pt x="272823" y="39456"/>
                  </a:cubicBezTo>
                  <a:cubicBezTo>
                    <a:pt x="273055" y="39395"/>
                    <a:pt x="273227" y="39340"/>
                    <a:pt x="273403" y="39224"/>
                  </a:cubicBezTo>
                  <a:cubicBezTo>
                    <a:pt x="273459" y="39163"/>
                    <a:pt x="273519" y="39163"/>
                    <a:pt x="273575" y="39108"/>
                  </a:cubicBezTo>
                  <a:cubicBezTo>
                    <a:pt x="273984" y="38759"/>
                    <a:pt x="274271" y="38351"/>
                    <a:pt x="274448" y="37887"/>
                  </a:cubicBezTo>
                  <a:close/>
                  <a:moveTo>
                    <a:pt x="231743" y="89527"/>
                  </a:moveTo>
                  <a:cubicBezTo>
                    <a:pt x="231511" y="90051"/>
                    <a:pt x="231279" y="90516"/>
                    <a:pt x="231103" y="90980"/>
                  </a:cubicBezTo>
                  <a:cubicBezTo>
                    <a:pt x="231163" y="91035"/>
                    <a:pt x="231279" y="91096"/>
                    <a:pt x="231395" y="91151"/>
                  </a:cubicBezTo>
                  <a:cubicBezTo>
                    <a:pt x="231567" y="90687"/>
                    <a:pt x="231799" y="90223"/>
                    <a:pt x="232031" y="89759"/>
                  </a:cubicBezTo>
                  <a:cubicBezTo>
                    <a:pt x="231915" y="89643"/>
                    <a:pt x="231859" y="89587"/>
                    <a:pt x="231743" y="89527"/>
                  </a:cubicBezTo>
                  <a:close/>
                  <a:moveTo>
                    <a:pt x="230931" y="91267"/>
                  </a:moveTo>
                  <a:cubicBezTo>
                    <a:pt x="230754" y="91732"/>
                    <a:pt x="230522" y="92196"/>
                    <a:pt x="230290" y="92660"/>
                  </a:cubicBezTo>
                  <a:cubicBezTo>
                    <a:pt x="230406" y="92720"/>
                    <a:pt x="230467" y="92776"/>
                    <a:pt x="230583" y="92776"/>
                  </a:cubicBezTo>
                  <a:cubicBezTo>
                    <a:pt x="230815" y="92372"/>
                    <a:pt x="230986" y="91908"/>
                    <a:pt x="231219" y="91444"/>
                  </a:cubicBezTo>
                  <a:cubicBezTo>
                    <a:pt x="231163" y="91384"/>
                    <a:pt x="231047" y="91328"/>
                    <a:pt x="230931" y="91267"/>
                  </a:cubicBezTo>
                  <a:close/>
                  <a:moveTo>
                    <a:pt x="230174" y="92952"/>
                  </a:moveTo>
                  <a:lnTo>
                    <a:pt x="229478" y="94169"/>
                  </a:lnTo>
                  <a:cubicBezTo>
                    <a:pt x="229594" y="94229"/>
                    <a:pt x="229710" y="94285"/>
                    <a:pt x="229770" y="94345"/>
                  </a:cubicBezTo>
                  <a:lnTo>
                    <a:pt x="230467" y="93124"/>
                  </a:lnTo>
                  <a:cubicBezTo>
                    <a:pt x="230351" y="93069"/>
                    <a:pt x="230234" y="93008"/>
                    <a:pt x="230174" y="92952"/>
                  </a:cubicBezTo>
                  <a:close/>
                  <a:moveTo>
                    <a:pt x="229362" y="94461"/>
                  </a:moveTo>
                  <a:cubicBezTo>
                    <a:pt x="229130" y="94865"/>
                    <a:pt x="228898" y="95273"/>
                    <a:pt x="228666" y="95621"/>
                  </a:cubicBezTo>
                  <a:cubicBezTo>
                    <a:pt x="228782" y="95677"/>
                    <a:pt x="228898" y="95738"/>
                    <a:pt x="229014" y="95738"/>
                  </a:cubicBezTo>
                  <a:cubicBezTo>
                    <a:pt x="229190" y="95389"/>
                    <a:pt x="229422" y="94981"/>
                    <a:pt x="229654" y="94633"/>
                  </a:cubicBezTo>
                  <a:cubicBezTo>
                    <a:pt x="229538" y="94577"/>
                    <a:pt x="229422" y="94517"/>
                    <a:pt x="229362" y="94461"/>
                  </a:cubicBezTo>
                  <a:close/>
                  <a:moveTo>
                    <a:pt x="228494" y="95909"/>
                  </a:moveTo>
                  <a:cubicBezTo>
                    <a:pt x="228378" y="96141"/>
                    <a:pt x="228262" y="96318"/>
                    <a:pt x="228146" y="96490"/>
                  </a:cubicBezTo>
                  <a:cubicBezTo>
                    <a:pt x="228030" y="96666"/>
                    <a:pt x="227969" y="96782"/>
                    <a:pt x="227853" y="96954"/>
                  </a:cubicBezTo>
                  <a:cubicBezTo>
                    <a:pt x="227969" y="96954"/>
                    <a:pt x="228085" y="97014"/>
                    <a:pt x="228201" y="97014"/>
                  </a:cubicBezTo>
                  <a:cubicBezTo>
                    <a:pt x="228433" y="96722"/>
                    <a:pt x="228610" y="96373"/>
                    <a:pt x="228842" y="96025"/>
                  </a:cubicBezTo>
                  <a:cubicBezTo>
                    <a:pt x="228726" y="96025"/>
                    <a:pt x="228610" y="95970"/>
                    <a:pt x="228494" y="95909"/>
                  </a:cubicBezTo>
                  <a:close/>
                  <a:moveTo>
                    <a:pt x="227681" y="97246"/>
                  </a:moveTo>
                  <a:lnTo>
                    <a:pt x="226985" y="98114"/>
                  </a:lnTo>
                  <a:cubicBezTo>
                    <a:pt x="227157" y="98114"/>
                    <a:pt x="227273" y="98174"/>
                    <a:pt x="227389" y="98174"/>
                  </a:cubicBezTo>
                  <a:cubicBezTo>
                    <a:pt x="227621" y="97882"/>
                    <a:pt x="227798" y="97650"/>
                    <a:pt x="227969" y="97362"/>
                  </a:cubicBezTo>
                  <a:cubicBezTo>
                    <a:pt x="227969" y="97302"/>
                    <a:pt x="228030" y="97302"/>
                    <a:pt x="228030" y="97302"/>
                  </a:cubicBezTo>
                  <a:cubicBezTo>
                    <a:pt x="227914" y="97302"/>
                    <a:pt x="227798" y="97246"/>
                    <a:pt x="227681" y="97246"/>
                  </a:cubicBezTo>
                  <a:close/>
                  <a:moveTo>
                    <a:pt x="226753" y="98407"/>
                  </a:moveTo>
                  <a:cubicBezTo>
                    <a:pt x="226577" y="98694"/>
                    <a:pt x="226345" y="98926"/>
                    <a:pt x="226173" y="99159"/>
                  </a:cubicBezTo>
                  <a:lnTo>
                    <a:pt x="226577" y="99159"/>
                  </a:lnTo>
                  <a:cubicBezTo>
                    <a:pt x="226809" y="98926"/>
                    <a:pt x="226985" y="98694"/>
                    <a:pt x="227157" y="98462"/>
                  </a:cubicBezTo>
                  <a:cubicBezTo>
                    <a:pt x="227041" y="98462"/>
                    <a:pt x="226925" y="98462"/>
                    <a:pt x="226753" y="98407"/>
                  </a:cubicBezTo>
                  <a:close/>
                  <a:moveTo>
                    <a:pt x="225825" y="99507"/>
                  </a:moveTo>
                  <a:lnTo>
                    <a:pt x="225245" y="100087"/>
                  </a:lnTo>
                  <a:cubicBezTo>
                    <a:pt x="225477" y="100031"/>
                    <a:pt x="225648" y="99971"/>
                    <a:pt x="225880" y="99915"/>
                  </a:cubicBezTo>
                  <a:lnTo>
                    <a:pt x="226289" y="99507"/>
                  </a:lnTo>
                  <a:close/>
                  <a:moveTo>
                    <a:pt x="225361" y="100379"/>
                  </a:moveTo>
                  <a:lnTo>
                    <a:pt x="225361" y="100379"/>
                  </a:lnTo>
                  <a:cubicBezTo>
                    <a:pt x="225184" y="100435"/>
                    <a:pt x="224952" y="100435"/>
                    <a:pt x="224780" y="100435"/>
                  </a:cubicBezTo>
                  <a:cubicBezTo>
                    <a:pt x="224720" y="100551"/>
                    <a:pt x="224604" y="100611"/>
                    <a:pt x="224488" y="100667"/>
                  </a:cubicBezTo>
                  <a:lnTo>
                    <a:pt x="224372" y="100783"/>
                  </a:lnTo>
                  <a:cubicBezTo>
                    <a:pt x="224664" y="100667"/>
                    <a:pt x="225012" y="100551"/>
                    <a:pt x="225361" y="100379"/>
                  </a:cubicBezTo>
                  <a:close/>
                  <a:moveTo>
                    <a:pt x="167338" y="13462"/>
                  </a:moveTo>
                  <a:cubicBezTo>
                    <a:pt x="166581" y="13462"/>
                    <a:pt x="165885" y="13633"/>
                    <a:pt x="165305" y="14042"/>
                  </a:cubicBezTo>
                  <a:cubicBezTo>
                    <a:pt x="164144" y="14854"/>
                    <a:pt x="163160" y="16247"/>
                    <a:pt x="162288" y="18104"/>
                  </a:cubicBezTo>
                  <a:cubicBezTo>
                    <a:pt x="161243" y="20424"/>
                    <a:pt x="160375" y="23442"/>
                    <a:pt x="159563" y="26863"/>
                  </a:cubicBezTo>
                  <a:cubicBezTo>
                    <a:pt x="157994" y="34118"/>
                    <a:pt x="156601" y="42821"/>
                    <a:pt x="154745" y="50480"/>
                  </a:cubicBezTo>
                  <a:cubicBezTo>
                    <a:pt x="154616" y="51089"/>
                    <a:pt x="154485" y="51698"/>
                    <a:pt x="154329" y="52282"/>
                  </a:cubicBezTo>
                  <a:lnTo>
                    <a:pt x="154329" y="52282"/>
                  </a:lnTo>
                  <a:lnTo>
                    <a:pt x="154513" y="51640"/>
                  </a:lnTo>
                  <a:cubicBezTo>
                    <a:pt x="154689" y="51060"/>
                    <a:pt x="154805" y="50420"/>
                    <a:pt x="154977" y="49784"/>
                  </a:cubicBezTo>
                  <a:cubicBezTo>
                    <a:pt x="156717" y="42993"/>
                    <a:pt x="157994" y="35394"/>
                    <a:pt x="159447" y="28835"/>
                  </a:cubicBezTo>
                  <a:cubicBezTo>
                    <a:pt x="159679" y="27791"/>
                    <a:pt x="159911" y="26807"/>
                    <a:pt x="160143" y="25818"/>
                  </a:cubicBezTo>
                  <a:cubicBezTo>
                    <a:pt x="161011" y="22281"/>
                    <a:pt x="162000" y="19264"/>
                    <a:pt x="163160" y="17115"/>
                  </a:cubicBezTo>
                  <a:cubicBezTo>
                    <a:pt x="163741" y="16070"/>
                    <a:pt x="164376" y="15202"/>
                    <a:pt x="165073" y="14622"/>
                  </a:cubicBezTo>
                  <a:cubicBezTo>
                    <a:pt x="165769" y="14042"/>
                    <a:pt x="166526" y="13749"/>
                    <a:pt x="167338" y="13749"/>
                  </a:cubicBezTo>
                  <a:cubicBezTo>
                    <a:pt x="167858" y="13749"/>
                    <a:pt x="168382" y="13866"/>
                    <a:pt x="169018" y="14158"/>
                  </a:cubicBezTo>
                  <a:cubicBezTo>
                    <a:pt x="170875" y="14970"/>
                    <a:pt x="172676" y="16767"/>
                    <a:pt x="174417" y="19264"/>
                  </a:cubicBezTo>
                  <a:cubicBezTo>
                    <a:pt x="177434" y="23674"/>
                    <a:pt x="180219" y="30344"/>
                    <a:pt x="182944" y="38003"/>
                  </a:cubicBezTo>
                  <a:cubicBezTo>
                    <a:pt x="187121" y="49491"/>
                    <a:pt x="191299" y="63245"/>
                    <a:pt x="196465" y="75137"/>
                  </a:cubicBezTo>
                  <a:cubicBezTo>
                    <a:pt x="196985" y="76298"/>
                    <a:pt x="197449" y="77458"/>
                    <a:pt x="197974" y="78563"/>
                  </a:cubicBezTo>
                  <a:cubicBezTo>
                    <a:pt x="198090" y="78795"/>
                    <a:pt x="198206" y="78967"/>
                    <a:pt x="198262" y="79199"/>
                  </a:cubicBezTo>
                  <a:cubicBezTo>
                    <a:pt x="198726" y="80071"/>
                    <a:pt x="199134" y="80939"/>
                    <a:pt x="199538" y="81812"/>
                  </a:cubicBezTo>
                  <a:cubicBezTo>
                    <a:pt x="199654" y="82044"/>
                    <a:pt x="199770" y="82216"/>
                    <a:pt x="199886" y="82392"/>
                  </a:cubicBezTo>
                  <a:cubicBezTo>
                    <a:pt x="200295" y="83205"/>
                    <a:pt x="200699" y="84017"/>
                    <a:pt x="201107" y="84769"/>
                  </a:cubicBezTo>
                  <a:cubicBezTo>
                    <a:pt x="201223" y="84945"/>
                    <a:pt x="201279" y="85117"/>
                    <a:pt x="201395" y="85293"/>
                  </a:cubicBezTo>
                  <a:lnTo>
                    <a:pt x="202616" y="87382"/>
                  </a:lnTo>
                  <a:cubicBezTo>
                    <a:pt x="202732" y="87554"/>
                    <a:pt x="202787" y="87730"/>
                    <a:pt x="202903" y="87846"/>
                  </a:cubicBezTo>
                  <a:cubicBezTo>
                    <a:pt x="203312" y="88482"/>
                    <a:pt x="203660" y="89123"/>
                    <a:pt x="204064" y="89759"/>
                  </a:cubicBezTo>
                  <a:cubicBezTo>
                    <a:pt x="204180" y="89875"/>
                    <a:pt x="204240" y="90051"/>
                    <a:pt x="204356" y="90167"/>
                  </a:cubicBezTo>
                  <a:cubicBezTo>
                    <a:pt x="204588" y="90516"/>
                    <a:pt x="204821" y="90803"/>
                    <a:pt x="205053" y="91151"/>
                  </a:cubicBezTo>
                  <a:cubicBezTo>
                    <a:pt x="205169" y="91384"/>
                    <a:pt x="205340" y="91616"/>
                    <a:pt x="205517" y="91848"/>
                  </a:cubicBezTo>
                  <a:cubicBezTo>
                    <a:pt x="205633" y="91964"/>
                    <a:pt x="205689" y="92080"/>
                    <a:pt x="205805" y="92196"/>
                  </a:cubicBezTo>
                  <a:cubicBezTo>
                    <a:pt x="206153" y="92720"/>
                    <a:pt x="206561" y="93185"/>
                    <a:pt x="206909" y="93649"/>
                  </a:cubicBezTo>
                  <a:cubicBezTo>
                    <a:pt x="207025" y="93765"/>
                    <a:pt x="207081" y="93881"/>
                    <a:pt x="207197" y="93997"/>
                  </a:cubicBezTo>
                  <a:cubicBezTo>
                    <a:pt x="207545" y="94461"/>
                    <a:pt x="207954" y="94865"/>
                    <a:pt x="208302" y="95273"/>
                  </a:cubicBezTo>
                  <a:cubicBezTo>
                    <a:pt x="208418" y="95389"/>
                    <a:pt x="208474" y="95505"/>
                    <a:pt x="208590" y="95621"/>
                  </a:cubicBezTo>
                  <a:cubicBezTo>
                    <a:pt x="208938" y="95970"/>
                    <a:pt x="209286" y="96373"/>
                    <a:pt x="209634" y="96722"/>
                  </a:cubicBezTo>
                  <a:lnTo>
                    <a:pt x="209927" y="97014"/>
                  </a:lnTo>
                  <a:cubicBezTo>
                    <a:pt x="210275" y="97362"/>
                    <a:pt x="210623" y="97650"/>
                    <a:pt x="210971" y="97942"/>
                  </a:cubicBezTo>
                  <a:cubicBezTo>
                    <a:pt x="211027" y="98058"/>
                    <a:pt x="211143" y="98114"/>
                    <a:pt x="211259" y="98230"/>
                  </a:cubicBezTo>
                  <a:cubicBezTo>
                    <a:pt x="211551" y="98523"/>
                    <a:pt x="211899" y="98755"/>
                    <a:pt x="212247" y="99042"/>
                  </a:cubicBezTo>
                  <a:cubicBezTo>
                    <a:pt x="212364" y="99103"/>
                    <a:pt x="212419" y="99159"/>
                    <a:pt x="212535" y="99275"/>
                  </a:cubicBezTo>
                  <a:cubicBezTo>
                    <a:pt x="212828" y="99507"/>
                    <a:pt x="213176" y="99739"/>
                    <a:pt x="213524" y="99971"/>
                  </a:cubicBezTo>
                  <a:cubicBezTo>
                    <a:pt x="213580" y="100031"/>
                    <a:pt x="213696" y="100087"/>
                    <a:pt x="213812" y="100147"/>
                  </a:cubicBezTo>
                  <a:cubicBezTo>
                    <a:pt x="214104" y="100379"/>
                    <a:pt x="214392" y="100551"/>
                    <a:pt x="214740" y="100727"/>
                  </a:cubicBezTo>
                  <a:cubicBezTo>
                    <a:pt x="214800" y="100783"/>
                    <a:pt x="214917" y="100844"/>
                    <a:pt x="215033" y="100899"/>
                  </a:cubicBezTo>
                  <a:cubicBezTo>
                    <a:pt x="215265" y="101076"/>
                    <a:pt x="215497" y="101192"/>
                    <a:pt x="215785" y="101308"/>
                  </a:cubicBezTo>
                  <a:cubicBezTo>
                    <a:pt x="215785" y="101308"/>
                    <a:pt x="215845" y="101363"/>
                    <a:pt x="215901" y="101363"/>
                  </a:cubicBezTo>
                  <a:cubicBezTo>
                    <a:pt x="216017" y="101424"/>
                    <a:pt x="216077" y="101479"/>
                    <a:pt x="216193" y="101540"/>
                  </a:cubicBezTo>
                  <a:cubicBezTo>
                    <a:pt x="216481" y="101656"/>
                    <a:pt x="216773" y="101772"/>
                    <a:pt x="217005" y="101888"/>
                  </a:cubicBezTo>
                  <a:cubicBezTo>
                    <a:pt x="217121" y="101944"/>
                    <a:pt x="217237" y="101944"/>
                    <a:pt x="217353" y="102004"/>
                  </a:cubicBezTo>
                  <a:cubicBezTo>
                    <a:pt x="217586" y="102120"/>
                    <a:pt x="217873" y="102176"/>
                    <a:pt x="218105" y="102236"/>
                  </a:cubicBezTo>
                  <a:cubicBezTo>
                    <a:pt x="218221" y="102292"/>
                    <a:pt x="218338" y="102292"/>
                    <a:pt x="218454" y="102352"/>
                  </a:cubicBezTo>
                  <a:cubicBezTo>
                    <a:pt x="218686" y="102408"/>
                    <a:pt x="218918" y="102408"/>
                    <a:pt x="219150" y="102468"/>
                  </a:cubicBezTo>
                  <a:cubicBezTo>
                    <a:pt x="219326" y="102468"/>
                    <a:pt x="219442" y="102468"/>
                    <a:pt x="219558" y="102524"/>
                  </a:cubicBezTo>
                  <a:lnTo>
                    <a:pt x="220603" y="102524"/>
                  </a:lnTo>
                  <a:cubicBezTo>
                    <a:pt x="220719" y="102524"/>
                    <a:pt x="220891" y="102524"/>
                    <a:pt x="221007" y="102468"/>
                  </a:cubicBezTo>
                  <a:cubicBezTo>
                    <a:pt x="221183" y="102468"/>
                    <a:pt x="221355" y="102468"/>
                    <a:pt x="221531" y="102408"/>
                  </a:cubicBezTo>
                  <a:cubicBezTo>
                    <a:pt x="221879" y="102352"/>
                    <a:pt x="222283" y="102236"/>
                    <a:pt x="222631" y="102120"/>
                  </a:cubicBezTo>
                  <a:cubicBezTo>
                    <a:pt x="223272" y="101888"/>
                    <a:pt x="223908" y="101540"/>
                    <a:pt x="224488" y="101076"/>
                  </a:cubicBezTo>
                  <a:lnTo>
                    <a:pt x="224488" y="101076"/>
                  </a:lnTo>
                  <a:cubicBezTo>
                    <a:pt x="224140" y="101247"/>
                    <a:pt x="223792" y="101308"/>
                    <a:pt x="223388" y="101363"/>
                  </a:cubicBezTo>
                  <a:cubicBezTo>
                    <a:pt x="223095" y="101540"/>
                    <a:pt x="222747" y="101712"/>
                    <a:pt x="222459" y="101828"/>
                  </a:cubicBezTo>
                  <a:cubicBezTo>
                    <a:pt x="222343" y="101888"/>
                    <a:pt x="222167" y="101888"/>
                    <a:pt x="222051" y="101944"/>
                  </a:cubicBezTo>
                  <a:cubicBezTo>
                    <a:pt x="221879" y="102004"/>
                    <a:pt x="221647" y="102060"/>
                    <a:pt x="221471" y="102120"/>
                  </a:cubicBezTo>
                  <a:cubicBezTo>
                    <a:pt x="221239" y="102120"/>
                    <a:pt x="221067" y="102176"/>
                    <a:pt x="220891" y="102176"/>
                  </a:cubicBezTo>
                  <a:lnTo>
                    <a:pt x="219382" y="102176"/>
                  </a:lnTo>
                  <a:cubicBezTo>
                    <a:pt x="219150" y="102120"/>
                    <a:pt x="218862" y="102060"/>
                    <a:pt x="218630" y="102004"/>
                  </a:cubicBezTo>
                  <a:cubicBezTo>
                    <a:pt x="218514" y="102004"/>
                    <a:pt x="218398" y="102004"/>
                    <a:pt x="218282" y="101944"/>
                  </a:cubicBezTo>
                  <a:cubicBezTo>
                    <a:pt x="218050" y="101888"/>
                    <a:pt x="217757" y="101772"/>
                    <a:pt x="217469" y="101712"/>
                  </a:cubicBezTo>
                  <a:cubicBezTo>
                    <a:pt x="217353" y="101656"/>
                    <a:pt x="217293" y="101595"/>
                    <a:pt x="217177" y="101595"/>
                  </a:cubicBezTo>
                  <a:cubicBezTo>
                    <a:pt x="216889" y="101479"/>
                    <a:pt x="216597" y="101363"/>
                    <a:pt x="216309" y="101192"/>
                  </a:cubicBezTo>
                  <a:cubicBezTo>
                    <a:pt x="216193" y="101192"/>
                    <a:pt x="216133" y="101131"/>
                    <a:pt x="216017" y="101076"/>
                  </a:cubicBezTo>
                  <a:cubicBezTo>
                    <a:pt x="215961" y="101076"/>
                    <a:pt x="215961" y="101015"/>
                    <a:pt x="215901" y="101015"/>
                  </a:cubicBezTo>
                  <a:cubicBezTo>
                    <a:pt x="215668" y="100899"/>
                    <a:pt x="215381" y="100727"/>
                    <a:pt x="215088" y="100611"/>
                  </a:cubicBezTo>
                  <a:cubicBezTo>
                    <a:pt x="215033" y="100551"/>
                    <a:pt x="214917" y="100495"/>
                    <a:pt x="214800" y="100435"/>
                  </a:cubicBezTo>
                  <a:cubicBezTo>
                    <a:pt x="214508" y="100203"/>
                    <a:pt x="214220" y="100031"/>
                    <a:pt x="213872" y="99799"/>
                  </a:cubicBezTo>
                  <a:cubicBezTo>
                    <a:pt x="213812" y="99739"/>
                    <a:pt x="213696" y="99683"/>
                    <a:pt x="213580" y="99623"/>
                  </a:cubicBezTo>
                  <a:cubicBezTo>
                    <a:pt x="213292" y="99391"/>
                    <a:pt x="212944" y="99159"/>
                    <a:pt x="212596" y="98926"/>
                  </a:cubicBezTo>
                  <a:cubicBezTo>
                    <a:pt x="212535" y="98810"/>
                    <a:pt x="212419" y="98755"/>
                    <a:pt x="212303" y="98694"/>
                  </a:cubicBezTo>
                  <a:cubicBezTo>
                    <a:pt x="212015" y="98407"/>
                    <a:pt x="211667" y="98114"/>
                    <a:pt x="211319" y="97826"/>
                  </a:cubicBezTo>
                  <a:cubicBezTo>
                    <a:pt x="211203" y="97766"/>
                    <a:pt x="211143" y="97650"/>
                    <a:pt x="211027" y="97594"/>
                  </a:cubicBezTo>
                  <a:cubicBezTo>
                    <a:pt x="210679" y="97302"/>
                    <a:pt x="210330" y="96954"/>
                    <a:pt x="209982" y="96606"/>
                  </a:cubicBezTo>
                  <a:cubicBezTo>
                    <a:pt x="209927" y="96490"/>
                    <a:pt x="209811" y="96434"/>
                    <a:pt x="209694" y="96318"/>
                  </a:cubicBezTo>
                  <a:cubicBezTo>
                    <a:pt x="209346" y="95970"/>
                    <a:pt x="208998" y="95561"/>
                    <a:pt x="208650" y="95213"/>
                  </a:cubicBezTo>
                  <a:cubicBezTo>
                    <a:pt x="208534" y="95097"/>
                    <a:pt x="208474" y="94981"/>
                    <a:pt x="208358" y="94865"/>
                  </a:cubicBezTo>
                  <a:cubicBezTo>
                    <a:pt x="208009" y="94461"/>
                    <a:pt x="207606" y="93997"/>
                    <a:pt x="207258" y="93588"/>
                  </a:cubicBezTo>
                  <a:cubicBezTo>
                    <a:pt x="207197" y="93472"/>
                    <a:pt x="207081" y="93356"/>
                    <a:pt x="206965" y="93240"/>
                  </a:cubicBezTo>
                  <a:cubicBezTo>
                    <a:pt x="206617" y="92720"/>
                    <a:pt x="206213" y="92256"/>
                    <a:pt x="205865" y="91732"/>
                  </a:cubicBezTo>
                  <a:cubicBezTo>
                    <a:pt x="205749" y="91616"/>
                    <a:pt x="205689" y="91444"/>
                    <a:pt x="205573" y="91328"/>
                  </a:cubicBezTo>
                  <a:cubicBezTo>
                    <a:pt x="205169" y="90803"/>
                    <a:pt x="204821" y="90223"/>
                    <a:pt x="204412" y="89643"/>
                  </a:cubicBezTo>
                  <a:cubicBezTo>
                    <a:pt x="204296" y="89527"/>
                    <a:pt x="204240" y="89355"/>
                    <a:pt x="204124" y="89179"/>
                  </a:cubicBezTo>
                  <a:cubicBezTo>
                    <a:pt x="203716" y="88598"/>
                    <a:pt x="203312" y="87963"/>
                    <a:pt x="202964" y="87322"/>
                  </a:cubicBezTo>
                  <a:cubicBezTo>
                    <a:pt x="202848" y="87150"/>
                    <a:pt x="202732" y="86974"/>
                    <a:pt x="202671" y="86802"/>
                  </a:cubicBezTo>
                  <a:cubicBezTo>
                    <a:pt x="202268" y="86106"/>
                    <a:pt x="201859" y="85410"/>
                    <a:pt x="201455" y="84653"/>
                  </a:cubicBezTo>
                  <a:cubicBezTo>
                    <a:pt x="201339" y="84481"/>
                    <a:pt x="201223" y="84305"/>
                    <a:pt x="201163" y="84133"/>
                  </a:cubicBezTo>
                  <a:cubicBezTo>
                    <a:pt x="200991" y="83785"/>
                    <a:pt x="200815" y="83492"/>
                    <a:pt x="200643" y="83144"/>
                  </a:cubicBezTo>
                  <a:cubicBezTo>
                    <a:pt x="200350" y="82680"/>
                    <a:pt x="200118" y="82216"/>
                    <a:pt x="199886" y="81752"/>
                  </a:cubicBezTo>
                  <a:cubicBezTo>
                    <a:pt x="199770" y="81520"/>
                    <a:pt x="199715" y="81348"/>
                    <a:pt x="199599" y="81172"/>
                  </a:cubicBezTo>
                  <a:cubicBezTo>
                    <a:pt x="199190" y="80304"/>
                    <a:pt x="198726" y="79375"/>
                    <a:pt x="198322" y="78503"/>
                  </a:cubicBezTo>
                  <a:cubicBezTo>
                    <a:pt x="198206" y="78270"/>
                    <a:pt x="198146" y="78038"/>
                    <a:pt x="198030" y="77806"/>
                  </a:cubicBezTo>
                  <a:cubicBezTo>
                    <a:pt x="192808" y="66434"/>
                    <a:pt x="188574" y="52917"/>
                    <a:pt x="184452" y="41196"/>
                  </a:cubicBezTo>
                  <a:cubicBezTo>
                    <a:pt x="182076" y="34405"/>
                    <a:pt x="179755" y="28199"/>
                    <a:pt x="177257" y="23442"/>
                  </a:cubicBezTo>
                  <a:cubicBezTo>
                    <a:pt x="175981" y="21005"/>
                    <a:pt x="174704" y="18916"/>
                    <a:pt x="173372" y="17291"/>
                  </a:cubicBezTo>
                  <a:cubicBezTo>
                    <a:pt x="172035" y="15667"/>
                    <a:pt x="170643" y="14506"/>
                    <a:pt x="169134" y="13866"/>
                  </a:cubicBezTo>
                  <a:cubicBezTo>
                    <a:pt x="168498" y="13578"/>
                    <a:pt x="167918" y="13462"/>
                    <a:pt x="167338" y="13462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2" name="Google Shape;62;p5"/>
            <p:cNvSpPr/>
            <p:nvPr/>
          </p:nvSpPr>
          <p:spPr>
            <a:xfrm>
              <a:off x="522425" y="1756025"/>
              <a:ext cx="6848200" cy="2510900"/>
            </a:xfrm>
            <a:custGeom>
              <a:avLst/>
              <a:gdLst/>
              <a:ahLst/>
              <a:cxnLst/>
              <a:rect l="l" t="t" r="r" b="b"/>
              <a:pathLst>
                <a:path w="273928" h="100436" extrusionOk="0">
                  <a:moveTo>
                    <a:pt x="112448" y="2322"/>
                  </a:moveTo>
                  <a:lnTo>
                    <a:pt x="112448" y="2322"/>
                  </a:lnTo>
                  <a:cubicBezTo>
                    <a:pt x="112448" y="2322"/>
                    <a:pt x="112393" y="2322"/>
                    <a:pt x="112393" y="2378"/>
                  </a:cubicBezTo>
                  <a:lnTo>
                    <a:pt x="112448" y="2322"/>
                  </a:lnTo>
                  <a:close/>
                  <a:moveTo>
                    <a:pt x="111868" y="2958"/>
                  </a:moveTo>
                  <a:lnTo>
                    <a:pt x="111868" y="2958"/>
                  </a:lnTo>
                  <a:cubicBezTo>
                    <a:pt x="111636" y="3074"/>
                    <a:pt x="111464" y="3190"/>
                    <a:pt x="111232" y="3306"/>
                  </a:cubicBezTo>
                  <a:lnTo>
                    <a:pt x="111232" y="3366"/>
                  </a:lnTo>
                  <a:cubicBezTo>
                    <a:pt x="111348" y="3306"/>
                    <a:pt x="111464" y="3250"/>
                    <a:pt x="111636" y="3250"/>
                  </a:cubicBezTo>
                  <a:cubicBezTo>
                    <a:pt x="111696" y="3134"/>
                    <a:pt x="111812" y="3018"/>
                    <a:pt x="111868" y="2958"/>
                  </a:cubicBezTo>
                  <a:close/>
                  <a:moveTo>
                    <a:pt x="111232" y="3714"/>
                  </a:moveTo>
                  <a:cubicBezTo>
                    <a:pt x="111230" y="3720"/>
                    <a:pt x="111228" y="3725"/>
                    <a:pt x="111226" y="3731"/>
                  </a:cubicBezTo>
                  <a:lnTo>
                    <a:pt x="111226" y="3731"/>
                  </a:lnTo>
                  <a:cubicBezTo>
                    <a:pt x="111246" y="3725"/>
                    <a:pt x="111267" y="3719"/>
                    <a:pt x="111288" y="3714"/>
                  </a:cubicBezTo>
                  <a:close/>
                  <a:moveTo>
                    <a:pt x="111226" y="3731"/>
                  </a:moveTo>
                  <a:cubicBezTo>
                    <a:pt x="111024" y="3791"/>
                    <a:pt x="110863" y="3892"/>
                    <a:pt x="110652" y="3946"/>
                  </a:cubicBezTo>
                  <a:cubicBezTo>
                    <a:pt x="110592" y="4062"/>
                    <a:pt x="110536" y="4118"/>
                    <a:pt x="110476" y="4234"/>
                  </a:cubicBezTo>
                  <a:lnTo>
                    <a:pt x="110536" y="4234"/>
                  </a:lnTo>
                  <a:cubicBezTo>
                    <a:pt x="110652" y="4179"/>
                    <a:pt x="110824" y="4179"/>
                    <a:pt x="110940" y="4118"/>
                  </a:cubicBezTo>
                  <a:cubicBezTo>
                    <a:pt x="111052" y="4006"/>
                    <a:pt x="111164" y="3894"/>
                    <a:pt x="111226" y="3731"/>
                  </a:cubicBezTo>
                  <a:close/>
                  <a:moveTo>
                    <a:pt x="110592" y="4527"/>
                  </a:moveTo>
                  <a:cubicBezTo>
                    <a:pt x="110476" y="4582"/>
                    <a:pt x="110304" y="4643"/>
                    <a:pt x="110188" y="4643"/>
                  </a:cubicBezTo>
                  <a:cubicBezTo>
                    <a:pt x="110127" y="4814"/>
                    <a:pt x="110011" y="4930"/>
                    <a:pt x="109895" y="5107"/>
                  </a:cubicBezTo>
                  <a:cubicBezTo>
                    <a:pt x="110072" y="5107"/>
                    <a:pt x="110188" y="5047"/>
                    <a:pt x="110360" y="5047"/>
                  </a:cubicBezTo>
                  <a:lnTo>
                    <a:pt x="110708" y="4527"/>
                  </a:lnTo>
                  <a:close/>
                  <a:moveTo>
                    <a:pt x="110127" y="5395"/>
                  </a:moveTo>
                  <a:lnTo>
                    <a:pt x="110127" y="5395"/>
                  </a:lnTo>
                  <a:cubicBezTo>
                    <a:pt x="109956" y="5455"/>
                    <a:pt x="109840" y="5455"/>
                    <a:pt x="109663" y="5511"/>
                  </a:cubicBezTo>
                  <a:cubicBezTo>
                    <a:pt x="109547" y="5687"/>
                    <a:pt x="109492" y="5859"/>
                    <a:pt x="109375" y="6091"/>
                  </a:cubicBezTo>
                  <a:cubicBezTo>
                    <a:pt x="109431" y="6091"/>
                    <a:pt x="109492" y="6035"/>
                    <a:pt x="109492" y="6035"/>
                  </a:cubicBezTo>
                  <a:lnTo>
                    <a:pt x="109547" y="6035"/>
                  </a:lnTo>
                  <a:cubicBezTo>
                    <a:pt x="109608" y="6035"/>
                    <a:pt x="109663" y="6091"/>
                    <a:pt x="109724" y="6091"/>
                  </a:cubicBezTo>
                  <a:cubicBezTo>
                    <a:pt x="109840" y="5859"/>
                    <a:pt x="110011" y="5627"/>
                    <a:pt x="110127" y="5395"/>
                  </a:cubicBezTo>
                  <a:close/>
                  <a:moveTo>
                    <a:pt x="109143" y="6383"/>
                  </a:moveTo>
                  <a:lnTo>
                    <a:pt x="108795" y="7080"/>
                  </a:lnTo>
                  <a:cubicBezTo>
                    <a:pt x="108911" y="7135"/>
                    <a:pt x="109027" y="7135"/>
                    <a:pt x="109143" y="7135"/>
                  </a:cubicBezTo>
                  <a:cubicBezTo>
                    <a:pt x="109259" y="6903"/>
                    <a:pt x="109431" y="6615"/>
                    <a:pt x="109547" y="6383"/>
                  </a:cubicBezTo>
                  <a:close/>
                  <a:moveTo>
                    <a:pt x="108619" y="7428"/>
                  </a:moveTo>
                  <a:cubicBezTo>
                    <a:pt x="108503" y="7660"/>
                    <a:pt x="108387" y="7948"/>
                    <a:pt x="108215" y="8240"/>
                  </a:cubicBezTo>
                  <a:cubicBezTo>
                    <a:pt x="108331" y="8240"/>
                    <a:pt x="108447" y="8296"/>
                    <a:pt x="108563" y="8296"/>
                  </a:cubicBezTo>
                  <a:cubicBezTo>
                    <a:pt x="108679" y="8008"/>
                    <a:pt x="108851" y="7716"/>
                    <a:pt x="108967" y="7483"/>
                  </a:cubicBezTo>
                  <a:cubicBezTo>
                    <a:pt x="108851" y="7428"/>
                    <a:pt x="108735" y="7428"/>
                    <a:pt x="108619" y="7428"/>
                  </a:cubicBezTo>
                  <a:close/>
                  <a:moveTo>
                    <a:pt x="108099" y="8528"/>
                  </a:moveTo>
                  <a:cubicBezTo>
                    <a:pt x="107983" y="8820"/>
                    <a:pt x="107807" y="9168"/>
                    <a:pt x="107691" y="9456"/>
                  </a:cubicBezTo>
                  <a:cubicBezTo>
                    <a:pt x="107751" y="9517"/>
                    <a:pt x="107867" y="9572"/>
                    <a:pt x="107983" y="9572"/>
                  </a:cubicBezTo>
                  <a:cubicBezTo>
                    <a:pt x="108099" y="9284"/>
                    <a:pt x="108271" y="8936"/>
                    <a:pt x="108447" y="8644"/>
                  </a:cubicBezTo>
                  <a:cubicBezTo>
                    <a:pt x="108331" y="8588"/>
                    <a:pt x="108215" y="8588"/>
                    <a:pt x="108099" y="8528"/>
                  </a:cubicBezTo>
                  <a:close/>
                  <a:moveTo>
                    <a:pt x="63422" y="30521"/>
                  </a:moveTo>
                  <a:cubicBezTo>
                    <a:pt x="63305" y="30576"/>
                    <a:pt x="63245" y="30576"/>
                    <a:pt x="63129" y="30576"/>
                  </a:cubicBezTo>
                  <a:lnTo>
                    <a:pt x="62957" y="30576"/>
                  </a:lnTo>
                  <a:cubicBezTo>
                    <a:pt x="63073" y="30692"/>
                    <a:pt x="63189" y="30808"/>
                    <a:pt x="63361" y="30869"/>
                  </a:cubicBezTo>
                  <a:lnTo>
                    <a:pt x="64002" y="30869"/>
                  </a:lnTo>
                  <a:cubicBezTo>
                    <a:pt x="63825" y="30753"/>
                    <a:pt x="63654" y="30637"/>
                    <a:pt x="63538" y="30521"/>
                  </a:cubicBezTo>
                  <a:close/>
                  <a:moveTo>
                    <a:pt x="64057" y="30521"/>
                  </a:moveTo>
                  <a:cubicBezTo>
                    <a:pt x="64234" y="30637"/>
                    <a:pt x="64350" y="30692"/>
                    <a:pt x="64466" y="30808"/>
                  </a:cubicBezTo>
                  <a:cubicBezTo>
                    <a:pt x="64522" y="30808"/>
                    <a:pt x="64522" y="30869"/>
                    <a:pt x="64582" y="30869"/>
                  </a:cubicBezTo>
                  <a:lnTo>
                    <a:pt x="65046" y="30869"/>
                  </a:lnTo>
                  <a:cubicBezTo>
                    <a:pt x="65102" y="30869"/>
                    <a:pt x="65102" y="30925"/>
                    <a:pt x="65162" y="30925"/>
                  </a:cubicBezTo>
                  <a:cubicBezTo>
                    <a:pt x="64986" y="30753"/>
                    <a:pt x="64754" y="30637"/>
                    <a:pt x="64522" y="30521"/>
                  </a:cubicBezTo>
                  <a:close/>
                  <a:moveTo>
                    <a:pt x="62493" y="30637"/>
                  </a:moveTo>
                  <a:cubicBezTo>
                    <a:pt x="62261" y="30692"/>
                    <a:pt x="62029" y="30692"/>
                    <a:pt x="61853" y="30753"/>
                  </a:cubicBezTo>
                  <a:lnTo>
                    <a:pt x="62145" y="31041"/>
                  </a:lnTo>
                  <a:cubicBezTo>
                    <a:pt x="62377" y="30985"/>
                    <a:pt x="62609" y="30925"/>
                    <a:pt x="62841" y="30925"/>
                  </a:cubicBezTo>
                  <a:cubicBezTo>
                    <a:pt x="62725" y="30808"/>
                    <a:pt x="62609" y="30753"/>
                    <a:pt x="62493" y="30637"/>
                  </a:cubicBezTo>
                  <a:close/>
                  <a:moveTo>
                    <a:pt x="65278" y="30576"/>
                  </a:moveTo>
                  <a:cubicBezTo>
                    <a:pt x="65510" y="30692"/>
                    <a:pt x="65742" y="30869"/>
                    <a:pt x="65975" y="30985"/>
                  </a:cubicBezTo>
                  <a:cubicBezTo>
                    <a:pt x="66091" y="31041"/>
                    <a:pt x="66262" y="31041"/>
                    <a:pt x="66378" y="31041"/>
                  </a:cubicBezTo>
                  <a:lnTo>
                    <a:pt x="66030" y="30869"/>
                  </a:lnTo>
                  <a:cubicBezTo>
                    <a:pt x="65798" y="30753"/>
                    <a:pt x="65626" y="30692"/>
                    <a:pt x="65450" y="30576"/>
                  </a:cubicBezTo>
                  <a:close/>
                  <a:moveTo>
                    <a:pt x="61449" y="30869"/>
                  </a:moveTo>
                  <a:cubicBezTo>
                    <a:pt x="61388" y="30869"/>
                    <a:pt x="61272" y="30869"/>
                    <a:pt x="61217" y="30925"/>
                  </a:cubicBezTo>
                  <a:cubicBezTo>
                    <a:pt x="61101" y="30925"/>
                    <a:pt x="60924" y="30985"/>
                    <a:pt x="60752" y="31041"/>
                  </a:cubicBezTo>
                  <a:cubicBezTo>
                    <a:pt x="60869" y="31101"/>
                    <a:pt x="60924" y="31217"/>
                    <a:pt x="61040" y="31273"/>
                  </a:cubicBezTo>
                  <a:cubicBezTo>
                    <a:pt x="61101" y="31273"/>
                    <a:pt x="61156" y="31273"/>
                    <a:pt x="61272" y="31217"/>
                  </a:cubicBezTo>
                  <a:cubicBezTo>
                    <a:pt x="61388" y="31217"/>
                    <a:pt x="61449" y="31157"/>
                    <a:pt x="61565" y="31157"/>
                  </a:cubicBezTo>
                  <a:cubicBezTo>
                    <a:pt x="61621" y="31157"/>
                    <a:pt x="61681" y="31101"/>
                    <a:pt x="61737" y="31101"/>
                  </a:cubicBezTo>
                  <a:cubicBezTo>
                    <a:pt x="61621" y="31041"/>
                    <a:pt x="61504" y="30925"/>
                    <a:pt x="61449" y="30869"/>
                  </a:cubicBezTo>
                  <a:close/>
                  <a:moveTo>
                    <a:pt x="67483" y="31273"/>
                  </a:moveTo>
                  <a:cubicBezTo>
                    <a:pt x="67483" y="31273"/>
                    <a:pt x="67539" y="31273"/>
                    <a:pt x="67599" y="31333"/>
                  </a:cubicBezTo>
                  <a:lnTo>
                    <a:pt x="67655" y="31333"/>
                  </a:lnTo>
                  <a:cubicBezTo>
                    <a:pt x="67599" y="31333"/>
                    <a:pt x="67539" y="31273"/>
                    <a:pt x="67483" y="31273"/>
                  </a:cubicBezTo>
                  <a:close/>
                  <a:moveTo>
                    <a:pt x="60404" y="31157"/>
                  </a:moveTo>
                  <a:cubicBezTo>
                    <a:pt x="60172" y="31217"/>
                    <a:pt x="59940" y="31333"/>
                    <a:pt x="59708" y="31449"/>
                  </a:cubicBezTo>
                  <a:cubicBezTo>
                    <a:pt x="59824" y="31505"/>
                    <a:pt x="59880" y="31621"/>
                    <a:pt x="59996" y="31681"/>
                  </a:cubicBezTo>
                  <a:cubicBezTo>
                    <a:pt x="60228" y="31565"/>
                    <a:pt x="60460" y="31505"/>
                    <a:pt x="60692" y="31389"/>
                  </a:cubicBezTo>
                  <a:cubicBezTo>
                    <a:pt x="60576" y="31333"/>
                    <a:pt x="60520" y="31217"/>
                    <a:pt x="60404" y="31157"/>
                  </a:cubicBezTo>
                  <a:close/>
                  <a:moveTo>
                    <a:pt x="59360" y="31565"/>
                  </a:moveTo>
                  <a:cubicBezTo>
                    <a:pt x="59244" y="31621"/>
                    <a:pt x="59128" y="31737"/>
                    <a:pt x="58951" y="31797"/>
                  </a:cubicBezTo>
                  <a:cubicBezTo>
                    <a:pt x="58896" y="31853"/>
                    <a:pt x="58780" y="31913"/>
                    <a:pt x="58664" y="31969"/>
                  </a:cubicBezTo>
                  <a:lnTo>
                    <a:pt x="58896" y="32201"/>
                  </a:lnTo>
                  <a:cubicBezTo>
                    <a:pt x="58951" y="32145"/>
                    <a:pt x="59068" y="32145"/>
                    <a:pt x="59128" y="32085"/>
                  </a:cubicBezTo>
                  <a:cubicBezTo>
                    <a:pt x="59244" y="32029"/>
                    <a:pt x="59300" y="31969"/>
                    <a:pt x="59416" y="31969"/>
                  </a:cubicBezTo>
                  <a:cubicBezTo>
                    <a:pt x="59476" y="31913"/>
                    <a:pt x="59592" y="31853"/>
                    <a:pt x="59648" y="31797"/>
                  </a:cubicBezTo>
                  <a:cubicBezTo>
                    <a:pt x="59592" y="31737"/>
                    <a:pt x="59476" y="31681"/>
                    <a:pt x="59416" y="31565"/>
                  </a:cubicBezTo>
                  <a:close/>
                  <a:moveTo>
                    <a:pt x="107519" y="9749"/>
                  </a:moveTo>
                  <a:cubicBezTo>
                    <a:pt x="107403" y="10097"/>
                    <a:pt x="107226" y="10445"/>
                    <a:pt x="107110" y="10733"/>
                  </a:cubicBezTo>
                  <a:cubicBezTo>
                    <a:pt x="104905" y="15899"/>
                    <a:pt x="102933" y="22105"/>
                    <a:pt x="100672" y="27387"/>
                  </a:cubicBezTo>
                  <a:cubicBezTo>
                    <a:pt x="99860" y="29300"/>
                    <a:pt x="99047" y="31101"/>
                    <a:pt x="98119" y="32665"/>
                  </a:cubicBezTo>
                  <a:lnTo>
                    <a:pt x="98119" y="32726"/>
                  </a:lnTo>
                  <a:cubicBezTo>
                    <a:pt x="98059" y="32781"/>
                    <a:pt x="98003" y="32897"/>
                    <a:pt x="97943" y="32958"/>
                  </a:cubicBezTo>
                  <a:cubicBezTo>
                    <a:pt x="97887" y="33074"/>
                    <a:pt x="97771" y="33245"/>
                    <a:pt x="97711" y="33361"/>
                  </a:cubicBezTo>
                  <a:cubicBezTo>
                    <a:pt x="97595" y="33538"/>
                    <a:pt x="97539" y="33654"/>
                    <a:pt x="97423" y="33826"/>
                  </a:cubicBezTo>
                  <a:lnTo>
                    <a:pt x="97075" y="34350"/>
                  </a:lnTo>
                  <a:cubicBezTo>
                    <a:pt x="97014" y="34466"/>
                    <a:pt x="96898" y="34582"/>
                    <a:pt x="96843" y="34698"/>
                  </a:cubicBezTo>
                  <a:cubicBezTo>
                    <a:pt x="96262" y="35627"/>
                    <a:pt x="95738" y="36439"/>
                    <a:pt x="95102" y="37135"/>
                  </a:cubicBezTo>
                  <a:cubicBezTo>
                    <a:pt x="95042" y="37251"/>
                    <a:pt x="94926" y="37367"/>
                    <a:pt x="94870" y="37483"/>
                  </a:cubicBezTo>
                  <a:cubicBezTo>
                    <a:pt x="95218" y="37135"/>
                    <a:pt x="95566" y="36787"/>
                    <a:pt x="95914" y="36379"/>
                  </a:cubicBezTo>
                  <a:cubicBezTo>
                    <a:pt x="96086" y="36207"/>
                    <a:pt x="96262" y="36031"/>
                    <a:pt x="96378" y="35859"/>
                  </a:cubicBezTo>
                  <a:cubicBezTo>
                    <a:pt x="96959" y="35102"/>
                    <a:pt x="97479" y="34350"/>
                    <a:pt x="98003" y="33478"/>
                  </a:cubicBezTo>
                  <a:lnTo>
                    <a:pt x="98059" y="33478"/>
                  </a:lnTo>
                  <a:cubicBezTo>
                    <a:pt x="98119" y="33361"/>
                    <a:pt x="98175" y="33190"/>
                    <a:pt x="98291" y="33074"/>
                  </a:cubicBezTo>
                  <a:lnTo>
                    <a:pt x="98467" y="32726"/>
                  </a:lnTo>
                  <a:cubicBezTo>
                    <a:pt x="98523" y="32610"/>
                    <a:pt x="98583" y="32549"/>
                    <a:pt x="98639" y="32433"/>
                  </a:cubicBezTo>
                  <a:lnTo>
                    <a:pt x="98639" y="32377"/>
                  </a:lnTo>
                  <a:cubicBezTo>
                    <a:pt x="99628" y="30692"/>
                    <a:pt x="100496" y="28780"/>
                    <a:pt x="101308" y="26747"/>
                  </a:cubicBezTo>
                  <a:cubicBezTo>
                    <a:pt x="103573" y="21353"/>
                    <a:pt x="105546" y="15203"/>
                    <a:pt x="107751" y="10153"/>
                  </a:cubicBezTo>
                  <a:cubicBezTo>
                    <a:pt x="107751" y="10097"/>
                    <a:pt x="107807" y="9981"/>
                    <a:pt x="107807" y="9920"/>
                  </a:cubicBezTo>
                  <a:cubicBezTo>
                    <a:pt x="107751" y="9865"/>
                    <a:pt x="107635" y="9804"/>
                    <a:pt x="107519" y="9749"/>
                  </a:cubicBezTo>
                  <a:close/>
                  <a:moveTo>
                    <a:pt x="93361" y="38119"/>
                  </a:moveTo>
                  <a:cubicBezTo>
                    <a:pt x="93361" y="38156"/>
                    <a:pt x="93355" y="38187"/>
                    <a:pt x="93345" y="38216"/>
                  </a:cubicBezTo>
                  <a:lnTo>
                    <a:pt x="93345" y="38216"/>
                  </a:lnTo>
                  <a:cubicBezTo>
                    <a:pt x="93370" y="38179"/>
                    <a:pt x="93394" y="38145"/>
                    <a:pt x="93417" y="38119"/>
                  </a:cubicBezTo>
                  <a:close/>
                  <a:moveTo>
                    <a:pt x="93345" y="38216"/>
                  </a:moveTo>
                  <a:cubicBezTo>
                    <a:pt x="93312" y="38266"/>
                    <a:pt x="93278" y="38319"/>
                    <a:pt x="93245" y="38351"/>
                  </a:cubicBezTo>
                  <a:lnTo>
                    <a:pt x="93245" y="38412"/>
                  </a:lnTo>
                  <a:cubicBezTo>
                    <a:pt x="93283" y="38332"/>
                    <a:pt x="93324" y="38279"/>
                    <a:pt x="93345" y="38216"/>
                  </a:cubicBezTo>
                  <a:close/>
                  <a:moveTo>
                    <a:pt x="92837" y="38412"/>
                  </a:moveTo>
                  <a:lnTo>
                    <a:pt x="92781" y="38467"/>
                  </a:lnTo>
                  <a:cubicBezTo>
                    <a:pt x="92781" y="38467"/>
                    <a:pt x="92721" y="38467"/>
                    <a:pt x="92665" y="38528"/>
                  </a:cubicBezTo>
                  <a:cubicBezTo>
                    <a:pt x="92605" y="38644"/>
                    <a:pt x="92489" y="38816"/>
                    <a:pt x="92433" y="38992"/>
                  </a:cubicBezTo>
                  <a:lnTo>
                    <a:pt x="92489" y="38932"/>
                  </a:lnTo>
                  <a:lnTo>
                    <a:pt x="92837" y="38412"/>
                  </a:lnTo>
                  <a:close/>
                  <a:moveTo>
                    <a:pt x="92201" y="38700"/>
                  </a:moveTo>
                  <a:lnTo>
                    <a:pt x="92201" y="38700"/>
                  </a:lnTo>
                  <a:cubicBezTo>
                    <a:pt x="92085" y="38760"/>
                    <a:pt x="92024" y="38760"/>
                    <a:pt x="91969" y="38816"/>
                  </a:cubicBezTo>
                  <a:cubicBezTo>
                    <a:pt x="91853" y="38932"/>
                    <a:pt x="91792" y="39048"/>
                    <a:pt x="91737" y="39224"/>
                  </a:cubicBezTo>
                  <a:lnTo>
                    <a:pt x="91792" y="39224"/>
                  </a:lnTo>
                  <a:cubicBezTo>
                    <a:pt x="91853" y="39164"/>
                    <a:pt x="91853" y="39164"/>
                    <a:pt x="91908" y="39164"/>
                  </a:cubicBezTo>
                  <a:cubicBezTo>
                    <a:pt x="92024" y="38992"/>
                    <a:pt x="92085" y="38876"/>
                    <a:pt x="92201" y="38700"/>
                  </a:cubicBezTo>
                  <a:close/>
                  <a:moveTo>
                    <a:pt x="91505" y="38932"/>
                  </a:moveTo>
                  <a:cubicBezTo>
                    <a:pt x="91388" y="38932"/>
                    <a:pt x="91328" y="38992"/>
                    <a:pt x="91212" y="38992"/>
                  </a:cubicBezTo>
                  <a:cubicBezTo>
                    <a:pt x="91156" y="39164"/>
                    <a:pt x="91096" y="39280"/>
                    <a:pt x="91040" y="39396"/>
                  </a:cubicBezTo>
                  <a:cubicBezTo>
                    <a:pt x="91156" y="39396"/>
                    <a:pt x="91212" y="39340"/>
                    <a:pt x="91272" y="39340"/>
                  </a:cubicBezTo>
                  <a:cubicBezTo>
                    <a:pt x="91388" y="39224"/>
                    <a:pt x="91444" y="39048"/>
                    <a:pt x="91505" y="38932"/>
                  </a:cubicBezTo>
                  <a:close/>
                  <a:moveTo>
                    <a:pt x="90808" y="39108"/>
                  </a:moveTo>
                  <a:cubicBezTo>
                    <a:pt x="90692" y="39108"/>
                    <a:pt x="90576" y="39164"/>
                    <a:pt x="90516" y="39164"/>
                  </a:cubicBezTo>
                  <a:lnTo>
                    <a:pt x="90344" y="39512"/>
                  </a:lnTo>
                  <a:cubicBezTo>
                    <a:pt x="90460" y="39512"/>
                    <a:pt x="90516" y="39512"/>
                    <a:pt x="90632" y="39456"/>
                  </a:cubicBezTo>
                  <a:lnTo>
                    <a:pt x="90808" y="39108"/>
                  </a:lnTo>
                  <a:close/>
                  <a:moveTo>
                    <a:pt x="67771" y="31041"/>
                  </a:moveTo>
                  <a:cubicBezTo>
                    <a:pt x="68583" y="31333"/>
                    <a:pt x="69340" y="31737"/>
                    <a:pt x="70152" y="32145"/>
                  </a:cubicBezTo>
                  <a:cubicBezTo>
                    <a:pt x="70208" y="32145"/>
                    <a:pt x="70268" y="32201"/>
                    <a:pt x="70324" y="32201"/>
                  </a:cubicBezTo>
                  <a:cubicBezTo>
                    <a:pt x="70440" y="32261"/>
                    <a:pt x="70616" y="32317"/>
                    <a:pt x="70732" y="32377"/>
                  </a:cubicBezTo>
                  <a:cubicBezTo>
                    <a:pt x="71020" y="32493"/>
                    <a:pt x="71368" y="32665"/>
                    <a:pt x="71716" y="32781"/>
                  </a:cubicBezTo>
                  <a:cubicBezTo>
                    <a:pt x="72009" y="32897"/>
                    <a:pt x="72241" y="33013"/>
                    <a:pt x="72473" y="33129"/>
                  </a:cubicBezTo>
                  <a:lnTo>
                    <a:pt x="73169" y="33478"/>
                  </a:lnTo>
                  <a:cubicBezTo>
                    <a:pt x="73517" y="33654"/>
                    <a:pt x="73866" y="33770"/>
                    <a:pt x="74153" y="33942"/>
                  </a:cubicBezTo>
                  <a:cubicBezTo>
                    <a:pt x="74330" y="34058"/>
                    <a:pt x="74562" y="34118"/>
                    <a:pt x="74734" y="34234"/>
                  </a:cubicBezTo>
                  <a:cubicBezTo>
                    <a:pt x="75082" y="34406"/>
                    <a:pt x="75490" y="34638"/>
                    <a:pt x="75838" y="34814"/>
                  </a:cubicBezTo>
                  <a:cubicBezTo>
                    <a:pt x="76010" y="34870"/>
                    <a:pt x="76126" y="34986"/>
                    <a:pt x="76303" y="35046"/>
                  </a:cubicBezTo>
                  <a:cubicBezTo>
                    <a:pt x="76706" y="35279"/>
                    <a:pt x="77115" y="35511"/>
                    <a:pt x="77579" y="35743"/>
                  </a:cubicBezTo>
                  <a:cubicBezTo>
                    <a:pt x="77695" y="35798"/>
                    <a:pt x="77811" y="35859"/>
                    <a:pt x="77983" y="35914"/>
                  </a:cubicBezTo>
                  <a:cubicBezTo>
                    <a:pt x="78447" y="36207"/>
                    <a:pt x="78911" y="36439"/>
                    <a:pt x="79320" y="36611"/>
                  </a:cubicBezTo>
                  <a:cubicBezTo>
                    <a:pt x="79491" y="36727"/>
                    <a:pt x="79608" y="36787"/>
                    <a:pt x="79724" y="36843"/>
                  </a:cubicBezTo>
                  <a:cubicBezTo>
                    <a:pt x="80248" y="37075"/>
                    <a:pt x="80712" y="37307"/>
                    <a:pt x="81232" y="37539"/>
                  </a:cubicBezTo>
                  <a:lnTo>
                    <a:pt x="81580" y="37715"/>
                  </a:lnTo>
                  <a:cubicBezTo>
                    <a:pt x="82161" y="37948"/>
                    <a:pt x="82685" y="38180"/>
                    <a:pt x="83205" y="38412"/>
                  </a:cubicBezTo>
                  <a:cubicBezTo>
                    <a:pt x="83381" y="38467"/>
                    <a:pt x="83497" y="38528"/>
                    <a:pt x="83613" y="38584"/>
                  </a:cubicBezTo>
                  <a:cubicBezTo>
                    <a:pt x="83846" y="38644"/>
                    <a:pt x="84133" y="38760"/>
                    <a:pt x="84365" y="38816"/>
                  </a:cubicBezTo>
                  <a:cubicBezTo>
                    <a:pt x="84714" y="38932"/>
                    <a:pt x="85062" y="39048"/>
                    <a:pt x="85410" y="39108"/>
                  </a:cubicBezTo>
                  <a:cubicBezTo>
                    <a:pt x="85526" y="39164"/>
                    <a:pt x="85702" y="39224"/>
                    <a:pt x="85818" y="39224"/>
                  </a:cubicBezTo>
                  <a:cubicBezTo>
                    <a:pt x="86515" y="39396"/>
                    <a:pt x="87211" y="39512"/>
                    <a:pt x="87907" y="39572"/>
                  </a:cubicBezTo>
                  <a:cubicBezTo>
                    <a:pt x="88079" y="39628"/>
                    <a:pt x="88255" y="39628"/>
                    <a:pt x="88427" y="39628"/>
                  </a:cubicBezTo>
                  <a:lnTo>
                    <a:pt x="89184" y="39628"/>
                  </a:lnTo>
                  <a:cubicBezTo>
                    <a:pt x="89239" y="39572"/>
                    <a:pt x="89239" y="39572"/>
                    <a:pt x="89239" y="39512"/>
                  </a:cubicBezTo>
                  <a:cubicBezTo>
                    <a:pt x="89300" y="39456"/>
                    <a:pt x="89300" y="39340"/>
                    <a:pt x="89355" y="39280"/>
                  </a:cubicBezTo>
                  <a:lnTo>
                    <a:pt x="88311" y="39280"/>
                  </a:lnTo>
                  <a:cubicBezTo>
                    <a:pt x="87615" y="39224"/>
                    <a:pt x="86918" y="39164"/>
                    <a:pt x="86222" y="38992"/>
                  </a:cubicBezTo>
                  <a:cubicBezTo>
                    <a:pt x="86050" y="38932"/>
                    <a:pt x="85934" y="38932"/>
                    <a:pt x="85758" y="38876"/>
                  </a:cubicBezTo>
                  <a:cubicBezTo>
                    <a:pt x="85178" y="38760"/>
                    <a:pt x="84597" y="38528"/>
                    <a:pt x="84017" y="38351"/>
                  </a:cubicBezTo>
                  <a:cubicBezTo>
                    <a:pt x="83846" y="38296"/>
                    <a:pt x="83729" y="38235"/>
                    <a:pt x="83613" y="38180"/>
                  </a:cubicBezTo>
                  <a:cubicBezTo>
                    <a:pt x="83381" y="38119"/>
                    <a:pt x="83149" y="38003"/>
                    <a:pt x="82917" y="37948"/>
                  </a:cubicBezTo>
                  <a:cubicBezTo>
                    <a:pt x="82625" y="37832"/>
                    <a:pt x="82337" y="37655"/>
                    <a:pt x="81989" y="37539"/>
                  </a:cubicBezTo>
                  <a:cubicBezTo>
                    <a:pt x="81873" y="37483"/>
                    <a:pt x="81757" y="37423"/>
                    <a:pt x="81580" y="37367"/>
                  </a:cubicBezTo>
                  <a:lnTo>
                    <a:pt x="80188" y="36671"/>
                  </a:lnTo>
                  <a:cubicBezTo>
                    <a:pt x="80016" y="36611"/>
                    <a:pt x="79900" y="36555"/>
                    <a:pt x="79784" y="36495"/>
                  </a:cubicBezTo>
                  <a:cubicBezTo>
                    <a:pt x="79320" y="36263"/>
                    <a:pt x="78911" y="36031"/>
                    <a:pt x="78447" y="35798"/>
                  </a:cubicBezTo>
                  <a:cubicBezTo>
                    <a:pt x="78331" y="35743"/>
                    <a:pt x="78159" y="35682"/>
                    <a:pt x="78043" y="35566"/>
                  </a:cubicBezTo>
                  <a:cubicBezTo>
                    <a:pt x="77635" y="35395"/>
                    <a:pt x="77231" y="35163"/>
                    <a:pt x="76883" y="34986"/>
                  </a:cubicBezTo>
                  <a:cubicBezTo>
                    <a:pt x="76706" y="34870"/>
                    <a:pt x="76535" y="34814"/>
                    <a:pt x="76358" y="34698"/>
                  </a:cubicBezTo>
                  <a:cubicBezTo>
                    <a:pt x="76010" y="34522"/>
                    <a:pt x="75722" y="34350"/>
                    <a:pt x="75374" y="34174"/>
                  </a:cubicBezTo>
                  <a:cubicBezTo>
                    <a:pt x="75198" y="34118"/>
                    <a:pt x="74966" y="34002"/>
                    <a:pt x="74794" y="33886"/>
                  </a:cubicBezTo>
                  <a:cubicBezTo>
                    <a:pt x="74562" y="33770"/>
                    <a:pt x="74269" y="33654"/>
                    <a:pt x="74037" y="33538"/>
                  </a:cubicBezTo>
                  <a:cubicBezTo>
                    <a:pt x="73921" y="33478"/>
                    <a:pt x="73750" y="33361"/>
                    <a:pt x="73634" y="33306"/>
                  </a:cubicBezTo>
                  <a:lnTo>
                    <a:pt x="73285" y="33129"/>
                  </a:lnTo>
                  <a:cubicBezTo>
                    <a:pt x="73169" y="33074"/>
                    <a:pt x="73053" y="33074"/>
                    <a:pt x="72993" y="33013"/>
                  </a:cubicBezTo>
                  <a:cubicBezTo>
                    <a:pt x="72937" y="33013"/>
                    <a:pt x="72937" y="32958"/>
                    <a:pt x="72877" y="32958"/>
                  </a:cubicBezTo>
                  <a:cubicBezTo>
                    <a:pt x="72065" y="32549"/>
                    <a:pt x="71252" y="32201"/>
                    <a:pt x="70440" y="31913"/>
                  </a:cubicBezTo>
                  <a:cubicBezTo>
                    <a:pt x="69920" y="31681"/>
                    <a:pt x="69396" y="31505"/>
                    <a:pt x="68876" y="31333"/>
                  </a:cubicBezTo>
                  <a:cubicBezTo>
                    <a:pt x="68528" y="31217"/>
                    <a:pt x="68119" y="31101"/>
                    <a:pt x="67771" y="31041"/>
                  </a:cubicBezTo>
                  <a:close/>
                  <a:moveTo>
                    <a:pt x="90112" y="39224"/>
                  </a:moveTo>
                  <a:cubicBezTo>
                    <a:pt x="89996" y="39224"/>
                    <a:pt x="89820" y="39280"/>
                    <a:pt x="89703" y="39280"/>
                  </a:cubicBezTo>
                  <a:cubicBezTo>
                    <a:pt x="89648" y="39396"/>
                    <a:pt x="89648" y="39512"/>
                    <a:pt x="89587" y="39628"/>
                  </a:cubicBezTo>
                  <a:cubicBezTo>
                    <a:pt x="89703" y="39572"/>
                    <a:pt x="89820" y="39572"/>
                    <a:pt x="89936" y="39572"/>
                  </a:cubicBezTo>
                  <a:lnTo>
                    <a:pt x="90112" y="39224"/>
                  </a:lnTo>
                  <a:close/>
                  <a:moveTo>
                    <a:pt x="8068" y="8296"/>
                  </a:moveTo>
                  <a:cubicBezTo>
                    <a:pt x="6499" y="8296"/>
                    <a:pt x="5222" y="8876"/>
                    <a:pt x="4178" y="9688"/>
                  </a:cubicBezTo>
                  <a:cubicBezTo>
                    <a:pt x="3366" y="10329"/>
                    <a:pt x="2730" y="11081"/>
                    <a:pt x="2205" y="11893"/>
                  </a:cubicBezTo>
                  <a:cubicBezTo>
                    <a:pt x="1393" y="13170"/>
                    <a:pt x="873" y="14446"/>
                    <a:pt x="525" y="15435"/>
                  </a:cubicBezTo>
                  <a:cubicBezTo>
                    <a:pt x="177" y="16479"/>
                    <a:pt x="0" y="17176"/>
                    <a:pt x="0" y="17176"/>
                  </a:cubicBezTo>
                  <a:lnTo>
                    <a:pt x="349" y="17231"/>
                  </a:lnTo>
                  <a:cubicBezTo>
                    <a:pt x="349" y="17115"/>
                    <a:pt x="873" y="14910"/>
                    <a:pt x="2034" y="12822"/>
                  </a:cubicBezTo>
                  <a:cubicBezTo>
                    <a:pt x="2669" y="11721"/>
                    <a:pt x="3426" y="10677"/>
                    <a:pt x="4410" y="9920"/>
                  </a:cubicBezTo>
                  <a:cubicBezTo>
                    <a:pt x="5399" y="9108"/>
                    <a:pt x="6615" y="8644"/>
                    <a:pt x="8068" y="8644"/>
                  </a:cubicBezTo>
                  <a:cubicBezTo>
                    <a:pt x="9112" y="8644"/>
                    <a:pt x="10273" y="8876"/>
                    <a:pt x="11549" y="9456"/>
                  </a:cubicBezTo>
                  <a:cubicBezTo>
                    <a:pt x="13986" y="10617"/>
                    <a:pt x="15959" y="12302"/>
                    <a:pt x="17639" y="14446"/>
                  </a:cubicBezTo>
                  <a:cubicBezTo>
                    <a:pt x="20485" y="18160"/>
                    <a:pt x="22281" y="23210"/>
                    <a:pt x="23558" y="28664"/>
                  </a:cubicBezTo>
                  <a:cubicBezTo>
                    <a:pt x="24546" y="32781"/>
                    <a:pt x="25243" y="37135"/>
                    <a:pt x="25939" y="41369"/>
                  </a:cubicBezTo>
                  <a:cubicBezTo>
                    <a:pt x="26751" y="46419"/>
                    <a:pt x="27503" y="51293"/>
                    <a:pt x="28724" y="55410"/>
                  </a:cubicBezTo>
                  <a:cubicBezTo>
                    <a:pt x="28780" y="55354"/>
                    <a:pt x="28896" y="55294"/>
                    <a:pt x="29012" y="55294"/>
                  </a:cubicBezTo>
                  <a:cubicBezTo>
                    <a:pt x="28260" y="52569"/>
                    <a:pt x="27619" y="49552"/>
                    <a:pt x="27099" y="46359"/>
                  </a:cubicBezTo>
                  <a:cubicBezTo>
                    <a:pt x="25879" y="39224"/>
                    <a:pt x="24894" y="31273"/>
                    <a:pt x="22745" y="24426"/>
                  </a:cubicBezTo>
                  <a:cubicBezTo>
                    <a:pt x="21701" y="21005"/>
                    <a:pt x="20369" y="17872"/>
                    <a:pt x="18568" y="15258"/>
                  </a:cubicBezTo>
                  <a:cubicBezTo>
                    <a:pt x="16827" y="12589"/>
                    <a:pt x="14566" y="10501"/>
                    <a:pt x="11721" y="9168"/>
                  </a:cubicBezTo>
                  <a:cubicBezTo>
                    <a:pt x="10389" y="8528"/>
                    <a:pt x="9168" y="8296"/>
                    <a:pt x="8068" y="8296"/>
                  </a:cubicBezTo>
                  <a:close/>
                  <a:moveTo>
                    <a:pt x="29072" y="55586"/>
                  </a:moveTo>
                  <a:cubicBezTo>
                    <a:pt x="29012" y="55642"/>
                    <a:pt x="28896" y="55702"/>
                    <a:pt x="28780" y="55758"/>
                  </a:cubicBezTo>
                  <a:cubicBezTo>
                    <a:pt x="28956" y="56283"/>
                    <a:pt x="29072" y="56803"/>
                    <a:pt x="29244" y="57267"/>
                  </a:cubicBezTo>
                  <a:cubicBezTo>
                    <a:pt x="29360" y="57267"/>
                    <a:pt x="29476" y="57211"/>
                    <a:pt x="29592" y="57151"/>
                  </a:cubicBezTo>
                  <a:cubicBezTo>
                    <a:pt x="29420" y="56687"/>
                    <a:pt x="29244" y="56106"/>
                    <a:pt x="29072" y="55586"/>
                  </a:cubicBezTo>
                  <a:close/>
                  <a:moveTo>
                    <a:pt x="29708" y="57499"/>
                  </a:moveTo>
                  <a:cubicBezTo>
                    <a:pt x="29592" y="57499"/>
                    <a:pt x="29536" y="57559"/>
                    <a:pt x="29420" y="57559"/>
                  </a:cubicBezTo>
                  <a:cubicBezTo>
                    <a:pt x="29420" y="57559"/>
                    <a:pt x="29420" y="57615"/>
                    <a:pt x="29360" y="57615"/>
                  </a:cubicBezTo>
                  <a:cubicBezTo>
                    <a:pt x="29476" y="57907"/>
                    <a:pt x="29592" y="58139"/>
                    <a:pt x="29652" y="58427"/>
                  </a:cubicBezTo>
                  <a:cubicBezTo>
                    <a:pt x="29708" y="58543"/>
                    <a:pt x="29768" y="58659"/>
                    <a:pt x="29824" y="58720"/>
                  </a:cubicBezTo>
                  <a:cubicBezTo>
                    <a:pt x="29884" y="58720"/>
                    <a:pt x="30000" y="58720"/>
                    <a:pt x="30117" y="58659"/>
                  </a:cubicBezTo>
                  <a:cubicBezTo>
                    <a:pt x="30000" y="58311"/>
                    <a:pt x="29824" y="57907"/>
                    <a:pt x="29708" y="57499"/>
                  </a:cubicBezTo>
                  <a:close/>
                  <a:moveTo>
                    <a:pt x="30233" y="59007"/>
                  </a:moveTo>
                  <a:cubicBezTo>
                    <a:pt x="30172" y="59007"/>
                    <a:pt x="30056" y="59007"/>
                    <a:pt x="29940" y="59068"/>
                  </a:cubicBezTo>
                  <a:cubicBezTo>
                    <a:pt x="30056" y="59416"/>
                    <a:pt x="30233" y="59704"/>
                    <a:pt x="30349" y="60052"/>
                  </a:cubicBezTo>
                  <a:cubicBezTo>
                    <a:pt x="30465" y="60052"/>
                    <a:pt x="30581" y="59996"/>
                    <a:pt x="30697" y="59996"/>
                  </a:cubicBezTo>
                  <a:cubicBezTo>
                    <a:pt x="30520" y="59648"/>
                    <a:pt x="30404" y="59356"/>
                    <a:pt x="30233" y="59007"/>
                  </a:cubicBezTo>
                  <a:close/>
                  <a:moveTo>
                    <a:pt x="30520" y="60344"/>
                  </a:moveTo>
                  <a:cubicBezTo>
                    <a:pt x="30636" y="60632"/>
                    <a:pt x="30813" y="60924"/>
                    <a:pt x="30929" y="61212"/>
                  </a:cubicBezTo>
                  <a:lnTo>
                    <a:pt x="31277" y="61212"/>
                  </a:lnTo>
                  <a:cubicBezTo>
                    <a:pt x="31161" y="60924"/>
                    <a:pt x="30985" y="60632"/>
                    <a:pt x="30868" y="60344"/>
                  </a:cubicBezTo>
                  <a:close/>
                  <a:moveTo>
                    <a:pt x="31101" y="61505"/>
                  </a:moveTo>
                  <a:cubicBezTo>
                    <a:pt x="31277" y="61792"/>
                    <a:pt x="31393" y="62025"/>
                    <a:pt x="31565" y="62257"/>
                  </a:cubicBezTo>
                  <a:lnTo>
                    <a:pt x="31973" y="62257"/>
                  </a:lnTo>
                  <a:cubicBezTo>
                    <a:pt x="31797" y="62025"/>
                    <a:pt x="31625" y="61792"/>
                    <a:pt x="31509" y="61505"/>
                  </a:cubicBezTo>
                  <a:close/>
                  <a:moveTo>
                    <a:pt x="31797" y="62605"/>
                  </a:moveTo>
                  <a:cubicBezTo>
                    <a:pt x="31913" y="62837"/>
                    <a:pt x="32089" y="63013"/>
                    <a:pt x="32261" y="63245"/>
                  </a:cubicBezTo>
                  <a:lnTo>
                    <a:pt x="32725" y="63245"/>
                  </a:lnTo>
                  <a:cubicBezTo>
                    <a:pt x="32553" y="63069"/>
                    <a:pt x="32377" y="62837"/>
                    <a:pt x="32205" y="62605"/>
                  </a:cubicBezTo>
                  <a:close/>
                  <a:moveTo>
                    <a:pt x="32553" y="63594"/>
                  </a:moveTo>
                  <a:cubicBezTo>
                    <a:pt x="32670" y="63765"/>
                    <a:pt x="32841" y="63881"/>
                    <a:pt x="32957" y="64058"/>
                  </a:cubicBezTo>
                  <a:cubicBezTo>
                    <a:pt x="33134" y="64113"/>
                    <a:pt x="33366" y="64113"/>
                    <a:pt x="33538" y="64174"/>
                  </a:cubicBezTo>
                  <a:lnTo>
                    <a:pt x="33189" y="63826"/>
                  </a:lnTo>
                  <a:cubicBezTo>
                    <a:pt x="33134" y="63765"/>
                    <a:pt x="33073" y="63710"/>
                    <a:pt x="33018" y="63594"/>
                  </a:cubicBezTo>
                  <a:close/>
                  <a:moveTo>
                    <a:pt x="33421" y="64462"/>
                  </a:moveTo>
                  <a:lnTo>
                    <a:pt x="33421" y="64462"/>
                  </a:lnTo>
                  <a:cubicBezTo>
                    <a:pt x="33770" y="64638"/>
                    <a:pt x="34118" y="64810"/>
                    <a:pt x="34466" y="64926"/>
                  </a:cubicBezTo>
                  <a:cubicBezTo>
                    <a:pt x="34294" y="64810"/>
                    <a:pt x="34178" y="64694"/>
                    <a:pt x="34002" y="64578"/>
                  </a:cubicBezTo>
                  <a:cubicBezTo>
                    <a:pt x="33830" y="64522"/>
                    <a:pt x="33598" y="64522"/>
                    <a:pt x="33421" y="64462"/>
                  </a:cubicBezTo>
                  <a:close/>
                  <a:moveTo>
                    <a:pt x="58371" y="32145"/>
                  </a:moveTo>
                  <a:cubicBezTo>
                    <a:pt x="58199" y="32201"/>
                    <a:pt x="58023" y="32317"/>
                    <a:pt x="57907" y="32433"/>
                  </a:cubicBezTo>
                  <a:lnTo>
                    <a:pt x="57559" y="32610"/>
                  </a:lnTo>
                  <a:cubicBezTo>
                    <a:pt x="57039" y="33013"/>
                    <a:pt x="56575" y="33361"/>
                    <a:pt x="56111" y="33770"/>
                  </a:cubicBezTo>
                  <a:cubicBezTo>
                    <a:pt x="55995" y="33886"/>
                    <a:pt x="55879" y="34002"/>
                    <a:pt x="55818" y="34118"/>
                  </a:cubicBezTo>
                  <a:cubicBezTo>
                    <a:pt x="55298" y="34582"/>
                    <a:pt x="54834" y="35102"/>
                    <a:pt x="54486" y="35627"/>
                  </a:cubicBezTo>
                  <a:cubicBezTo>
                    <a:pt x="54426" y="35682"/>
                    <a:pt x="54370" y="35743"/>
                    <a:pt x="54370" y="35798"/>
                  </a:cubicBezTo>
                  <a:cubicBezTo>
                    <a:pt x="54254" y="35914"/>
                    <a:pt x="54138" y="36091"/>
                    <a:pt x="54078" y="36207"/>
                  </a:cubicBezTo>
                  <a:cubicBezTo>
                    <a:pt x="53497" y="37075"/>
                    <a:pt x="53033" y="38003"/>
                    <a:pt x="52685" y="38992"/>
                  </a:cubicBezTo>
                  <a:cubicBezTo>
                    <a:pt x="52569" y="39280"/>
                    <a:pt x="52453" y="39512"/>
                    <a:pt x="52397" y="39804"/>
                  </a:cubicBezTo>
                  <a:cubicBezTo>
                    <a:pt x="51817" y="41429"/>
                    <a:pt x="51525" y="43170"/>
                    <a:pt x="51292" y="44966"/>
                  </a:cubicBezTo>
                  <a:cubicBezTo>
                    <a:pt x="51292" y="45142"/>
                    <a:pt x="51237" y="45258"/>
                    <a:pt x="51237" y="45374"/>
                  </a:cubicBezTo>
                  <a:cubicBezTo>
                    <a:pt x="51176" y="46071"/>
                    <a:pt x="51121" y="46767"/>
                    <a:pt x="51060" y="47403"/>
                  </a:cubicBezTo>
                  <a:cubicBezTo>
                    <a:pt x="50944" y="49204"/>
                    <a:pt x="50889" y="50945"/>
                    <a:pt x="50773" y="52625"/>
                  </a:cubicBezTo>
                  <a:cubicBezTo>
                    <a:pt x="50712" y="54017"/>
                    <a:pt x="50596" y="55294"/>
                    <a:pt x="50480" y="56570"/>
                  </a:cubicBezTo>
                  <a:lnTo>
                    <a:pt x="50308" y="57791"/>
                  </a:lnTo>
                  <a:cubicBezTo>
                    <a:pt x="50248" y="57847"/>
                    <a:pt x="50248" y="57907"/>
                    <a:pt x="50248" y="57963"/>
                  </a:cubicBezTo>
                  <a:cubicBezTo>
                    <a:pt x="50076" y="59123"/>
                    <a:pt x="49784" y="60228"/>
                    <a:pt x="49380" y="61157"/>
                  </a:cubicBezTo>
                  <a:cubicBezTo>
                    <a:pt x="49380" y="61212"/>
                    <a:pt x="49320" y="61328"/>
                    <a:pt x="49320" y="61389"/>
                  </a:cubicBezTo>
                  <a:lnTo>
                    <a:pt x="49148" y="61737"/>
                  </a:lnTo>
                  <a:cubicBezTo>
                    <a:pt x="48856" y="62317"/>
                    <a:pt x="48568" y="62897"/>
                    <a:pt x="48159" y="63417"/>
                  </a:cubicBezTo>
                  <a:cubicBezTo>
                    <a:pt x="48043" y="63477"/>
                    <a:pt x="47988" y="63594"/>
                    <a:pt x="47871" y="63710"/>
                  </a:cubicBezTo>
                  <a:cubicBezTo>
                    <a:pt x="47579" y="64058"/>
                    <a:pt x="47231" y="64406"/>
                    <a:pt x="46827" y="64694"/>
                  </a:cubicBezTo>
                  <a:cubicBezTo>
                    <a:pt x="46711" y="64754"/>
                    <a:pt x="46651" y="64810"/>
                    <a:pt x="46535" y="64926"/>
                  </a:cubicBezTo>
                  <a:cubicBezTo>
                    <a:pt x="46479" y="64926"/>
                    <a:pt x="46419" y="64986"/>
                    <a:pt x="46303" y="65042"/>
                  </a:cubicBezTo>
                  <a:cubicBezTo>
                    <a:pt x="46070" y="65218"/>
                    <a:pt x="45783" y="65334"/>
                    <a:pt x="45490" y="65506"/>
                  </a:cubicBezTo>
                  <a:cubicBezTo>
                    <a:pt x="45374" y="65566"/>
                    <a:pt x="45258" y="65566"/>
                    <a:pt x="45142" y="65622"/>
                  </a:cubicBezTo>
                  <a:cubicBezTo>
                    <a:pt x="44854" y="65798"/>
                    <a:pt x="44446" y="65914"/>
                    <a:pt x="44098" y="65970"/>
                  </a:cubicBezTo>
                  <a:cubicBezTo>
                    <a:pt x="43982" y="66030"/>
                    <a:pt x="43866" y="66030"/>
                    <a:pt x="43750" y="66086"/>
                  </a:cubicBezTo>
                  <a:cubicBezTo>
                    <a:pt x="43462" y="66146"/>
                    <a:pt x="43053" y="66202"/>
                    <a:pt x="42705" y="66263"/>
                  </a:cubicBezTo>
                  <a:cubicBezTo>
                    <a:pt x="42589" y="66318"/>
                    <a:pt x="42473" y="66318"/>
                    <a:pt x="42357" y="66318"/>
                  </a:cubicBezTo>
                  <a:cubicBezTo>
                    <a:pt x="42069" y="66379"/>
                    <a:pt x="41721" y="66379"/>
                    <a:pt x="41373" y="66379"/>
                  </a:cubicBezTo>
                  <a:cubicBezTo>
                    <a:pt x="41197" y="66434"/>
                    <a:pt x="41080" y="66434"/>
                    <a:pt x="40964" y="66434"/>
                  </a:cubicBezTo>
                  <a:lnTo>
                    <a:pt x="40036" y="66434"/>
                  </a:lnTo>
                  <a:cubicBezTo>
                    <a:pt x="39864" y="66434"/>
                    <a:pt x="39748" y="66434"/>
                    <a:pt x="39632" y="66379"/>
                  </a:cubicBezTo>
                  <a:lnTo>
                    <a:pt x="38760" y="66379"/>
                  </a:lnTo>
                  <a:cubicBezTo>
                    <a:pt x="38588" y="66318"/>
                    <a:pt x="38472" y="66318"/>
                    <a:pt x="38295" y="66318"/>
                  </a:cubicBezTo>
                  <a:cubicBezTo>
                    <a:pt x="38063" y="66263"/>
                    <a:pt x="37831" y="66263"/>
                    <a:pt x="37599" y="66202"/>
                  </a:cubicBezTo>
                  <a:cubicBezTo>
                    <a:pt x="37367" y="66202"/>
                    <a:pt x="37195" y="66146"/>
                    <a:pt x="36963" y="66086"/>
                  </a:cubicBezTo>
                  <a:cubicBezTo>
                    <a:pt x="36787" y="66030"/>
                    <a:pt x="36671" y="65970"/>
                    <a:pt x="36499" y="65914"/>
                  </a:cubicBezTo>
                  <a:cubicBezTo>
                    <a:pt x="36151" y="65798"/>
                    <a:pt x="35803" y="65682"/>
                    <a:pt x="35455" y="65506"/>
                  </a:cubicBezTo>
                  <a:cubicBezTo>
                    <a:pt x="35046" y="65450"/>
                    <a:pt x="34698" y="65334"/>
                    <a:pt x="34294" y="65218"/>
                  </a:cubicBezTo>
                  <a:lnTo>
                    <a:pt x="34294" y="65218"/>
                  </a:lnTo>
                  <a:cubicBezTo>
                    <a:pt x="34930" y="65622"/>
                    <a:pt x="35626" y="65970"/>
                    <a:pt x="36323" y="66263"/>
                  </a:cubicBezTo>
                  <a:cubicBezTo>
                    <a:pt x="36731" y="66379"/>
                    <a:pt x="37079" y="66434"/>
                    <a:pt x="37483" y="66550"/>
                  </a:cubicBezTo>
                  <a:cubicBezTo>
                    <a:pt x="37659" y="66550"/>
                    <a:pt x="37831" y="66611"/>
                    <a:pt x="38063" y="66611"/>
                  </a:cubicBezTo>
                  <a:cubicBezTo>
                    <a:pt x="38124" y="66611"/>
                    <a:pt x="38179" y="66611"/>
                    <a:pt x="38240" y="66666"/>
                  </a:cubicBezTo>
                  <a:lnTo>
                    <a:pt x="38588" y="66666"/>
                  </a:lnTo>
                  <a:cubicBezTo>
                    <a:pt x="38760" y="66666"/>
                    <a:pt x="38936" y="66727"/>
                    <a:pt x="39052" y="66727"/>
                  </a:cubicBezTo>
                  <a:lnTo>
                    <a:pt x="39864" y="66727"/>
                  </a:lnTo>
                  <a:cubicBezTo>
                    <a:pt x="39980" y="66727"/>
                    <a:pt x="40096" y="66727"/>
                    <a:pt x="40268" y="66782"/>
                  </a:cubicBezTo>
                  <a:lnTo>
                    <a:pt x="40500" y="66782"/>
                  </a:lnTo>
                  <a:cubicBezTo>
                    <a:pt x="40732" y="66782"/>
                    <a:pt x="40964" y="66727"/>
                    <a:pt x="41141" y="66727"/>
                  </a:cubicBezTo>
                  <a:lnTo>
                    <a:pt x="41545" y="66727"/>
                  </a:lnTo>
                  <a:cubicBezTo>
                    <a:pt x="41893" y="66727"/>
                    <a:pt x="42185" y="66666"/>
                    <a:pt x="42533" y="66611"/>
                  </a:cubicBezTo>
                  <a:lnTo>
                    <a:pt x="42882" y="66611"/>
                  </a:lnTo>
                  <a:cubicBezTo>
                    <a:pt x="43230" y="66550"/>
                    <a:pt x="43578" y="66495"/>
                    <a:pt x="43926" y="66379"/>
                  </a:cubicBezTo>
                  <a:cubicBezTo>
                    <a:pt x="43982" y="66379"/>
                    <a:pt x="44098" y="66318"/>
                    <a:pt x="44214" y="66318"/>
                  </a:cubicBezTo>
                  <a:cubicBezTo>
                    <a:pt x="44622" y="66202"/>
                    <a:pt x="44970" y="66086"/>
                    <a:pt x="45258" y="65970"/>
                  </a:cubicBezTo>
                  <a:lnTo>
                    <a:pt x="45606" y="65798"/>
                  </a:lnTo>
                  <a:cubicBezTo>
                    <a:pt x="45722" y="65738"/>
                    <a:pt x="45899" y="65682"/>
                    <a:pt x="46070" y="65566"/>
                  </a:cubicBezTo>
                  <a:cubicBezTo>
                    <a:pt x="46247" y="65450"/>
                    <a:pt x="46479" y="65334"/>
                    <a:pt x="46651" y="65218"/>
                  </a:cubicBezTo>
                  <a:cubicBezTo>
                    <a:pt x="46767" y="65158"/>
                    <a:pt x="46827" y="65102"/>
                    <a:pt x="46943" y="65042"/>
                  </a:cubicBezTo>
                  <a:cubicBezTo>
                    <a:pt x="47347" y="64754"/>
                    <a:pt x="47695" y="64462"/>
                    <a:pt x="47988" y="64113"/>
                  </a:cubicBezTo>
                  <a:cubicBezTo>
                    <a:pt x="48104" y="63997"/>
                    <a:pt x="48159" y="63881"/>
                    <a:pt x="48275" y="63826"/>
                  </a:cubicBezTo>
                  <a:cubicBezTo>
                    <a:pt x="48507" y="63533"/>
                    <a:pt x="48739" y="63185"/>
                    <a:pt x="48916" y="62897"/>
                  </a:cubicBezTo>
                  <a:cubicBezTo>
                    <a:pt x="49032" y="62665"/>
                    <a:pt x="49148" y="62489"/>
                    <a:pt x="49264" y="62257"/>
                  </a:cubicBezTo>
                  <a:cubicBezTo>
                    <a:pt x="49380" y="62085"/>
                    <a:pt x="49436" y="61909"/>
                    <a:pt x="49496" y="61737"/>
                  </a:cubicBezTo>
                  <a:cubicBezTo>
                    <a:pt x="49844" y="61096"/>
                    <a:pt x="50076" y="60344"/>
                    <a:pt x="50248" y="59588"/>
                  </a:cubicBezTo>
                  <a:cubicBezTo>
                    <a:pt x="50308" y="59300"/>
                    <a:pt x="50364" y="59068"/>
                    <a:pt x="50424" y="58836"/>
                  </a:cubicBezTo>
                  <a:lnTo>
                    <a:pt x="50596" y="57791"/>
                  </a:lnTo>
                  <a:cubicBezTo>
                    <a:pt x="50889" y="56106"/>
                    <a:pt x="51005" y="54310"/>
                    <a:pt x="51121" y="52393"/>
                  </a:cubicBezTo>
                  <a:cubicBezTo>
                    <a:pt x="51176" y="51581"/>
                    <a:pt x="51176" y="50652"/>
                    <a:pt x="51237" y="49784"/>
                  </a:cubicBezTo>
                  <a:cubicBezTo>
                    <a:pt x="51292" y="49028"/>
                    <a:pt x="51353" y="48215"/>
                    <a:pt x="51409" y="47403"/>
                  </a:cubicBezTo>
                  <a:cubicBezTo>
                    <a:pt x="51585" y="45142"/>
                    <a:pt x="51817" y="42938"/>
                    <a:pt x="52397" y="40849"/>
                  </a:cubicBezTo>
                  <a:cubicBezTo>
                    <a:pt x="52397" y="40788"/>
                    <a:pt x="52453" y="40788"/>
                    <a:pt x="52453" y="40733"/>
                  </a:cubicBezTo>
                  <a:cubicBezTo>
                    <a:pt x="52513" y="40440"/>
                    <a:pt x="52629" y="40092"/>
                    <a:pt x="52745" y="39804"/>
                  </a:cubicBezTo>
                  <a:cubicBezTo>
                    <a:pt x="53094" y="38760"/>
                    <a:pt x="53558" y="37771"/>
                    <a:pt x="54078" y="36787"/>
                  </a:cubicBezTo>
                  <a:cubicBezTo>
                    <a:pt x="54194" y="36611"/>
                    <a:pt x="54310" y="36495"/>
                    <a:pt x="54426" y="36323"/>
                  </a:cubicBezTo>
                  <a:cubicBezTo>
                    <a:pt x="54486" y="36147"/>
                    <a:pt x="54602" y="36031"/>
                    <a:pt x="54718" y="35859"/>
                  </a:cubicBezTo>
                  <a:cubicBezTo>
                    <a:pt x="55066" y="35395"/>
                    <a:pt x="55414" y="34930"/>
                    <a:pt x="55818" y="34522"/>
                  </a:cubicBezTo>
                  <a:cubicBezTo>
                    <a:pt x="55934" y="34406"/>
                    <a:pt x="56050" y="34350"/>
                    <a:pt x="56111" y="34234"/>
                  </a:cubicBezTo>
                  <a:cubicBezTo>
                    <a:pt x="56575" y="33770"/>
                    <a:pt x="57039" y="33361"/>
                    <a:pt x="57619" y="33013"/>
                  </a:cubicBezTo>
                  <a:cubicBezTo>
                    <a:pt x="57675" y="32958"/>
                    <a:pt x="57791" y="32842"/>
                    <a:pt x="57907" y="32781"/>
                  </a:cubicBezTo>
                  <a:cubicBezTo>
                    <a:pt x="58139" y="32665"/>
                    <a:pt x="58371" y="32493"/>
                    <a:pt x="58603" y="32377"/>
                  </a:cubicBezTo>
                  <a:cubicBezTo>
                    <a:pt x="58487" y="32317"/>
                    <a:pt x="58432" y="32201"/>
                    <a:pt x="58371" y="32145"/>
                  </a:cubicBezTo>
                  <a:close/>
                  <a:moveTo>
                    <a:pt x="116338" y="1"/>
                  </a:moveTo>
                  <a:cubicBezTo>
                    <a:pt x="116222" y="1"/>
                    <a:pt x="116046" y="1"/>
                    <a:pt x="115930" y="57"/>
                  </a:cubicBezTo>
                  <a:lnTo>
                    <a:pt x="115758" y="57"/>
                  </a:lnTo>
                  <a:cubicBezTo>
                    <a:pt x="115642" y="117"/>
                    <a:pt x="115466" y="117"/>
                    <a:pt x="115294" y="173"/>
                  </a:cubicBezTo>
                  <a:lnTo>
                    <a:pt x="115233" y="173"/>
                  </a:lnTo>
                  <a:cubicBezTo>
                    <a:pt x="115117" y="233"/>
                    <a:pt x="115001" y="289"/>
                    <a:pt x="114830" y="289"/>
                  </a:cubicBezTo>
                  <a:lnTo>
                    <a:pt x="114830" y="349"/>
                  </a:lnTo>
                  <a:cubicBezTo>
                    <a:pt x="114365" y="521"/>
                    <a:pt x="113901" y="753"/>
                    <a:pt x="113437" y="1045"/>
                  </a:cubicBezTo>
                  <a:cubicBezTo>
                    <a:pt x="113029" y="1333"/>
                    <a:pt x="112625" y="1681"/>
                    <a:pt x="112216" y="2029"/>
                  </a:cubicBezTo>
                  <a:cubicBezTo>
                    <a:pt x="112680" y="1742"/>
                    <a:pt x="113145" y="1509"/>
                    <a:pt x="113609" y="1333"/>
                  </a:cubicBezTo>
                  <a:cubicBezTo>
                    <a:pt x="113609" y="1333"/>
                    <a:pt x="113669" y="1333"/>
                    <a:pt x="113669" y="1277"/>
                  </a:cubicBezTo>
                  <a:cubicBezTo>
                    <a:pt x="113841" y="1161"/>
                    <a:pt x="114073" y="1045"/>
                    <a:pt x="114305" y="929"/>
                  </a:cubicBezTo>
                  <a:cubicBezTo>
                    <a:pt x="114481" y="813"/>
                    <a:pt x="114714" y="753"/>
                    <a:pt x="114885" y="637"/>
                  </a:cubicBezTo>
                  <a:cubicBezTo>
                    <a:pt x="114946" y="637"/>
                    <a:pt x="115001" y="637"/>
                    <a:pt x="115001" y="581"/>
                  </a:cubicBezTo>
                  <a:cubicBezTo>
                    <a:pt x="115117" y="581"/>
                    <a:pt x="115233" y="521"/>
                    <a:pt x="115349" y="521"/>
                  </a:cubicBezTo>
                  <a:cubicBezTo>
                    <a:pt x="115410" y="465"/>
                    <a:pt x="115466" y="465"/>
                    <a:pt x="115526" y="465"/>
                  </a:cubicBezTo>
                  <a:cubicBezTo>
                    <a:pt x="115582" y="465"/>
                    <a:pt x="115642" y="405"/>
                    <a:pt x="115698" y="405"/>
                  </a:cubicBezTo>
                  <a:cubicBezTo>
                    <a:pt x="115874" y="405"/>
                    <a:pt x="115990" y="349"/>
                    <a:pt x="116106" y="349"/>
                  </a:cubicBezTo>
                  <a:lnTo>
                    <a:pt x="116338" y="349"/>
                  </a:lnTo>
                  <a:cubicBezTo>
                    <a:pt x="116454" y="289"/>
                    <a:pt x="116570" y="289"/>
                    <a:pt x="116686" y="289"/>
                  </a:cubicBezTo>
                  <a:lnTo>
                    <a:pt x="116742" y="289"/>
                  </a:lnTo>
                  <a:cubicBezTo>
                    <a:pt x="116802" y="289"/>
                    <a:pt x="116918" y="289"/>
                    <a:pt x="116974" y="349"/>
                  </a:cubicBezTo>
                  <a:lnTo>
                    <a:pt x="117322" y="349"/>
                  </a:lnTo>
                  <a:cubicBezTo>
                    <a:pt x="117438" y="405"/>
                    <a:pt x="117499" y="405"/>
                    <a:pt x="117615" y="405"/>
                  </a:cubicBezTo>
                  <a:cubicBezTo>
                    <a:pt x="117731" y="465"/>
                    <a:pt x="117847" y="465"/>
                    <a:pt x="117902" y="521"/>
                  </a:cubicBezTo>
                  <a:cubicBezTo>
                    <a:pt x="118019" y="521"/>
                    <a:pt x="118079" y="581"/>
                    <a:pt x="118195" y="581"/>
                  </a:cubicBezTo>
                  <a:cubicBezTo>
                    <a:pt x="118251" y="637"/>
                    <a:pt x="118367" y="697"/>
                    <a:pt x="118483" y="753"/>
                  </a:cubicBezTo>
                  <a:cubicBezTo>
                    <a:pt x="118543" y="813"/>
                    <a:pt x="118659" y="813"/>
                    <a:pt x="118715" y="869"/>
                  </a:cubicBezTo>
                  <a:lnTo>
                    <a:pt x="118775" y="929"/>
                  </a:lnTo>
                  <a:cubicBezTo>
                    <a:pt x="118831" y="985"/>
                    <a:pt x="118947" y="1045"/>
                    <a:pt x="119007" y="1101"/>
                  </a:cubicBezTo>
                  <a:cubicBezTo>
                    <a:pt x="119063" y="1101"/>
                    <a:pt x="119123" y="1161"/>
                    <a:pt x="119179" y="1277"/>
                  </a:cubicBezTo>
                  <a:cubicBezTo>
                    <a:pt x="119295" y="1333"/>
                    <a:pt x="119355" y="1393"/>
                    <a:pt x="119471" y="1509"/>
                  </a:cubicBezTo>
                  <a:lnTo>
                    <a:pt x="119643" y="1681"/>
                  </a:lnTo>
                  <a:cubicBezTo>
                    <a:pt x="119759" y="1797"/>
                    <a:pt x="119820" y="1858"/>
                    <a:pt x="119875" y="1974"/>
                  </a:cubicBezTo>
                  <a:cubicBezTo>
                    <a:pt x="119936" y="2029"/>
                    <a:pt x="119991" y="2145"/>
                    <a:pt x="120052" y="2206"/>
                  </a:cubicBezTo>
                  <a:cubicBezTo>
                    <a:pt x="120107" y="2322"/>
                    <a:pt x="120223" y="2438"/>
                    <a:pt x="120284" y="2554"/>
                  </a:cubicBezTo>
                  <a:cubicBezTo>
                    <a:pt x="120339" y="2670"/>
                    <a:pt x="120400" y="2726"/>
                    <a:pt x="120400" y="2786"/>
                  </a:cubicBezTo>
                  <a:cubicBezTo>
                    <a:pt x="120516" y="2902"/>
                    <a:pt x="120572" y="3018"/>
                    <a:pt x="120632" y="3134"/>
                  </a:cubicBezTo>
                  <a:cubicBezTo>
                    <a:pt x="120688" y="3250"/>
                    <a:pt x="120688" y="3306"/>
                    <a:pt x="120748" y="3366"/>
                  </a:cubicBezTo>
                  <a:cubicBezTo>
                    <a:pt x="120804" y="3538"/>
                    <a:pt x="120864" y="3654"/>
                    <a:pt x="120920" y="3770"/>
                  </a:cubicBezTo>
                  <a:cubicBezTo>
                    <a:pt x="120980" y="3886"/>
                    <a:pt x="120980" y="3946"/>
                    <a:pt x="121036" y="4062"/>
                  </a:cubicBezTo>
                  <a:cubicBezTo>
                    <a:pt x="121096" y="4179"/>
                    <a:pt x="121152" y="4295"/>
                    <a:pt x="121212" y="4466"/>
                  </a:cubicBezTo>
                  <a:cubicBezTo>
                    <a:pt x="121268" y="4527"/>
                    <a:pt x="121268" y="4643"/>
                    <a:pt x="121328" y="4698"/>
                  </a:cubicBezTo>
                  <a:cubicBezTo>
                    <a:pt x="121384" y="4875"/>
                    <a:pt x="121444" y="5047"/>
                    <a:pt x="121444" y="5163"/>
                  </a:cubicBezTo>
                  <a:cubicBezTo>
                    <a:pt x="121500" y="5279"/>
                    <a:pt x="121500" y="5339"/>
                    <a:pt x="121560" y="5455"/>
                  </a:cubicBezTo>
                  <a:cubicBezTo>
                    <a:pt x="121616" y="5627"/>
                    <a:pt x="121676" y="5803"/>
                    <a:pt x="121676" y="5919"/>
                  </a:cubicBezTo>
                  <a:cubicBezTo>
                    <a:pt x="121732" y="6035"/>
                    <a:pt x="121732" y="6151"/>
                    <a:pt x="121792" y="6267"/>
                  </a:cubicBezTo>
                  <a:cubicBezTo>
                    <a:pt x="121848" y="6439"/>
                    <a:pt x="121908" y="6615"/>
                    <a:pt x="121908" y="6787"/>
                  </a:cubicBezTo>
                  <a:cubicBezTo>
                    <a:pt x="121964" y="6903"/>
                    <a:pt x="121964" y="7080"/>
                    <a:pt x="122024" y="7196"/>
                  </a:cubicBezTo>
                  <a:cubicBezTo>
                    <a:pt x="122080" y="7367"/>
                    <a:pt x="122080" y="7544"/>
                    <a:pt x="122140" y="7776"/>
                  </a:cubicBezTo>
                  <a:cubicBezTo>
                    <a:pt x="122196" y="7832"/>
                    <a:pt x="122196" y="7948"/>
                    <a:pt x="122196" y="8064"/>
                  </a:cubicBezTo>
                  <a:cubicBezTo>
                    <a:pt x="122257" y="8124"/>
                    <a:pt x="122257" y="8180"/>
                    <a:pt x="122257" y="8296"/>
                  </a:cubicBezTo>
                  <a:cubicBezTo>
                    <a:pt x="122312" y="8472"/>
                    <a:pt x="122312" y="8644"/>
                    <a:pt x="122373" y="8876"/>
                  </a:cubicBezTo>
                  <a:cubicBezTo>
                    <a:pt x="123069" y="12766"/>
                    <a:pt x="123417" y="17695"/>
                    <a:pt x="123705" y="23094"/>
                  </a:cubicBezTo>
                  <a:cubicBezTo>
                    <a:pt x="124113" y="31681"/>
                    <a:pt x="124461" y="41369"/>
                    <a:pt x="126086" y="49668"/>
                  </a:cubicBezTo>
                  <a:cubicBezTo>
                    <a:pt x="126838" y="53785"/>
                    <a:pt x="127998" y="57559"/>
                    <a:pt x="129567" y="60692"/>
                  </a:cubicBezTo>
                  <a:cubicBezTo>
                    <a:pt x="131192" y="63765"/>
                    <a:pt x="133337" y="66263"/>
                    <a:pt x="136122" y="67711"/>
                  </a:cubicBezTo>
                  <a:cubicBezTo>
                    <a:pt x="137978" y="68639"/>
                    <a:pt x="139603" y="69103"/>
                    <a:pt x="141172" y="69103"/>
                  </a:cubicBezTo>
                  <a:cubicBezTo>
                    <a:pt x="142272" y="69103"/>
                    <a:pt x="143316" y="68871"/>
                    <a:pt x="144245" y="68407"/>
                  </a:cubicBezTo>
                  <a:cubicBezTo>
                    <a:pt x="146046" y="67595"/>
                    <a:pt x="147554" y="66030"/>
                    <a:pt x="148887" y="63942"/>
                  </a:cubicBezTo>
                  <a:cubicBezTo>
                    <a:pt x="149295" y="63301"/>
                    <a:pt x="149643" y="62665"/>
                    <a:pt x="150047" y="61909"/>
                  </a:cubicBezTo>
                  <a:cubicBezTo>
                    <a:pt x="150572" y="60692"/>
                    <a:pt x="151091" y="59356"/>
                    <a:pt x="151556" y="57907"/>
                  </a:cubicBezTo>
                  <a:lnTo>
                    <a:pt x="151732" y="57035"/>
                  </a:lnTo>
                  <a:lnTo>
                    <a:pt x="151732" y="57035"/>
                  </a:lnTo>
                  <a:cubicBezTo>
                    <a:pt x="151324" y="58079"/>
                    <a:pt x="150975" y="59068"/>
                    <a:pt x="150572" y="60052"/>
                  </a:cubicBezTo>
                  <a:cubicBezTo>
                    <a:pt x="149699" y="61969"/>
                    <a:pt x="148771" y="63710"/>
                    <a:pt x="147726" y="65042"/>
                  </a:cubicBezTo>
                  <a:cubicBezTo>
                    <a:pt x="146798" y="66202"/>
                    <a:pt x="145814" y="67131"/>
                    <a:pt x="144709" y="67771"/>
                  </a:cubicBezTo>
                  <a:cubicBezTo>
                    <a:pt x="143665" y="68407"/>
                    <a:pt x="142448" y="68755"/>
                    <a:pt x="141172" y="68755"/>
                  </a:cubicBezTo>
                  <a:cubicBezTo>
                    <a:pt x="139719" y="68755"/>
                    <a:pt x="138094" y="68351"/>
                    <a:pt x="136298" y="67423"/>
                  </a:cubicBezTo>
                  <a:cubicBezTo>
                    <a:pt x="133917" y="66202"/>
                    <a:pt x="132060" y="64229"/>
                    <a:pt x="130551" y="61737"/>
                  </a:cubicBezTo>
                  <a:cubicBezTo>
                    <a:pt x="127943" y="57327"/>
                    <a:pt x="126490" y="51293"/>
                    <a:pt x="125622" y="44678"/>
                  </a:cubicBezTo>
                  <a:cubicBezTo>
                    <a:pt x="124285" y="34814"/>
                    <a:pt x="124229" y="23674"/>
                    <a:pt x="123473" y="14971"/>
                  </a:cubicBezTo>
                  <a:cubicBezTo>
                    <a:pt x="123241" y="12534"/>
                    <a:pt x="123008" y="10269"/>
                    <a:pt x="122605" y="8296"/>
                  </a:cubicBezTo>
                  <a:cubicBezTo>
                    <a:pt x="122544" y="8124"/>
                    <a:pt x="122544" y="7892"/>
                    <a:pt x="122489" y="7716"/>
                  </a:cubicBezTo>
                  <a:cubicBezTo>
                    <a:pt x="122428" y="7544"/>
                    <a:pt x="122428" y="7367"/>
                    <a:pt x="122373" y="7196"/>
                  </a:cubicBezTo>
                  <a:cubicBezTo>
                    <a:pt x="122312" y="7019"/>
                    <a:pt x="122257" y="6848"/>
                    <a:pt x="122257" y="6671"/>
                  </a:cubicBezTo>
                  <a:cubicBezTo>
                    <a:pt x="122196" y="6555"/>
                    <a:pt x="122196" y="6439"/>
                    <a:pt x="122140" y="6267"/>
                  </a:cubicBezTo>
                  <a:cubicBezTo>
                    <a:pt x="122080" y="6151"/>
                    <a:pt x="122024" y="5975"/>
                    <a:pt x="122024" y="5803"/>
                  </a:cubicBezTo>
                  <a:cubicBezTo>
                    <a:pt x="121964" y="5687"/>
                    <a:pt x="121964" y="5571"/>
                    <a:pt x="121908" y="5455"/>
                  </a:cubicBezTo>
                  <a:cubicBezTo>
                    <a:pt x="121848" y="5339"/>
                    <a:pt x="121792" y="5163"/>
                    <a:pt x="121732" y="4991"/>
                  </a:cubicBezTo>
                  <a:cubicBezTo>
                    <a:pt x="121732" y="4930"/>
                    <a:pt x="121676" y="4814"/>
                    <a:pt x="121676" y="4759"/>
                  </a:cubicBezTo>
                  <a:cubicBezTo>
                    <a:pt x="121616" y="4582"/>
                    <a:pt x="121560" y="4411"/>
                    <a:pt x="121500" y="4295"/>
                  </a:cubicBezTo>
                  <a:cubicBezTo>
                    <a:pt x="121444" y="4179"/>
                    <a:pt x="121444" y="4118"/>
                    <a:pt x="121384" y="4062"/>
                  </a:cubicBezTo>
                  <a:cubicBezTo>
                    <a:pt x="121328" y="3886"/>
                    <a:pt x="121268" y="3770"/>
                    <a:pt x="121212" y="3598"/>
                  </a:cubicBezTo>
                  <a:cubicBezTo>
                    <a:pt x="121212" y="3538"/>
                    <a:pt x="121152" y="3482"/>
                    <a:pt x="121096" y="3366"/>
                  </a:cubicBezTo>
                  <a:lnTo>
                    <a:pt x="120920" y="3018"/>
                  </a:lnTo>
                  <a:cubicBezTo>
                    <a:pt x="120864" y="2902"/>
                    <a:pt x="120864" y="2842"/>
                    <a:pt x="120804" y="2786"/>
                  </a:cubicBezTo>
                  <a:cubicBezTo>
                    <a:pt x="120748" y="2670"/>
                    <a:pt x="120688" y="2554"/>
                    <a:pt x="120572" y="2438"/>
                  </a:cubicBezTo>
                  <a:cubicBezTo>
                    <a:pt x="120516" y="2322"/>
                    <a:pt x="120516" y="2261"/>
                    <a:pt x="120455" y="2145"/>
                  </a:cubicBezTo>
                  <a:cubicBezTo>
                    <a:pt x="120339" y="2090"/>
                    <a:pt x="120284" y="1974"/>
                    <a:pt x="120223" y="1858"/>
                  </a:cubicBezTo>
                  <a:cubicBezTo>
                    <a:pt x="120168" y="1797"/>
                    <a:pt x="120107" y="1742"/>
                    <a:pt x="120052" y="1626"/>
                  </a:cubicBezTo>
                  <a:lnTo>
                    <a:pt x="119820" y="1393"/>
                  </a:lnTo>
                  <a:cubicBezTo>
                    <a:pt x="119759" y="1277"/>
                    <a:pt x="119643" y="1217"/>
                    <a:pt x="119587" y="1161"/>
                  </a:cubicBezTo>
                  <a:lnTo>
                    <a:pt x="119587" y="1101"/>
                  </a:lnTo>
                  <a:cubicBezTo>
                    <a:pt x="119471" y="1045"/>
                    <a:pt x="119411" y="985"/>
                    <a:pt x="119355" y="929"/>
                  </a:cubicBezTo>
                  <a:cubicBezTo>
                    <a:pt x="119295" y="869"/>
                    <a:pt x="119179" y="813"/>
                    <a:pt x="119123" y="753"/>
                  </a:cubicBezTo>
                  <a:cubicBezTo>
                    <a:pt x="119063" y="697"/>
                    <a:pt x="118947" y="637"/>
                    <a:pt x="118831" y="581"/>
                  </a:cubicBezTo>
                  <a:cubicBezTo>
                    <a:pt x="118775" y="521"/>
                    <a:pt x="118715" y="465"/>
                    <a:pt x="118599" y="465"/>
                  </a:cubicBezTo>
                  <a:cubicBezTo>
                    <a:pt x="118543" y="405"/>
                    <a:pt x="118427" y="349"/>
                    <a:pt x="118311" y="289"/>
                  </a:cubicBezTo>
                  <a:cubicBezTo>
                    <a:pt x="118251" y="289"/>
                    <a:pt x="118135" y="233"/>
                    <a:pt x="118079" y="233"/>
                  </a:cubicBezTo>
                  <a:cubicBezTo>
                    <a:pt x="117963" y="173"/>
                    <a:pt x="117847" y="117"/>
                    <a:pt x="117731" y="117"/>
                  </a:cubicBezTo>
                  <a:cubicBezTo>
                    <a:pt x="117670" y="117"/>
                    <a:pt x="117615" y="57"/>
                    <a:pt x="117499" y="57"/>
                  </a:cubicBezTo>
                  <a:cubicBezTo>
                    <a:pt x="117383" y="57"/>
                    <a:pt x="117267" y="1"/>
                    <a:pt x="117151" y="1"/>
                  </a:cubicBezTo>
                  <a:close/>
                  <a:moveTo>
                    <a:pt x="273928" y="36843"/>
                  </a:moveTo>
                  <a:lnTo>
                    <a:pt x="273928" y="36843"/>
                  </a:lnTo>
                  <a:cubicBezTo>
                    <a:pt x="273751" y="37307"/>
                    <a:pt x="273464" y="37715"/>
                    <a:pt x="273055" y="38064"/>
                  </a:cubicBezTo>
                  <a:cubicBezTo>
                    <a:pt x="272999" y="38119"/>
                    <a:pt x="272939" y="38119"/>
                    <a:pt x="272883" y="38180"/>
                  </a:cubicBezTo>
                  <a:cubicBezTo>
                    <a:pt x="272535" y="38412"/>
                    <a:pt x="272127" y="38644"/>
                    <a:pt x="271663" y="38876"/>
                  </a:cubicBezTo>
                  <a:cubicBezTo>
                    <a:pt x="270678" y="39280"/>
                    <a:pt x="269402" y="39628"/>
                    <a:pt x="268009" y="40036"/>
                  </a:cubicBezTo>
                  <a:cubicBezTo>
                    <a:pt x="265921" y="40556"/>
                    <a:pt x="263539" y="41197"/>
                    <a:pt x="261163" y="42297"/>
                  </a:cubicBezTo>
                  <a:cubicBezTo>
                    <a:pt x="258782" y="43402"/>
                    <a:pt x="256405" y="44966"/>
                    <a:pt x="254488" y="47347"/>
                  </a:cubicBezTo>
                  <a:cubicBezTo>
                    <a:pt x="245900" y="57963"/>
                    <a:pt x="240739" y="71192"/>
                    <a:pt x="236213" y="81752"/>
                  </a:cubicBezTo>
                  <a:cubicBezTo>
                    <a:pt x="235053" y="84421"/>
                    <a:pt x="233892" y="86919"/>
                    <a:pt x="232787" y="89179"/>
                  </a:cubicBezTo>
                  <a:cubicBezTo>
                    <a:pt x="232903" y="89239"/>
                    <a:pt x="232964" y="89295"/>
                    <a:pt x="233080" y="89355"/>
                  </a:cubicBezTo>
                  <a:cubicBezTo>
                    <a:pt x="235749" y="84017"/>
                    <a:pt x="238358" y="77287"/>
                    <a:pt x="241551" y="70264"/>
                  </a:cubicBezTo>
                  <a:cubicBezTo>
                    <a:pt x="244972" y="62549"/>
                    <a:pt x="249150" y="54482"/>
                    <a:pt x="254720" y="47579"/>
                  </a:cubicBezTo>
                  <a:cubicBezTo>
                    <a:pt x="256405" y="45546"/>
                    <a:pt x="258378" y="44098"/>
                    <a:pt x="260406" y="43054"/>
                  </a:cubicBezTo>
                  <a:cubicBezTo>
                    <a:pt x="263423" y="41485"/>
                    <a:pt x="266617" y="40788"/>
                    <a:pt x="269170" y="40036"/>
                  </a:cubicBezTo>
                  <a:cubicBezTo>
                    <a:pt x="270502" y="39688"/>
                    <a:pt x="271607" y="39340"/>
                    <a:pt x="272475" y="38816"/>
                  </a:cubicBezTo>
                  <a:cubicBezTo>
                    <a:pt x="272651" y="38760"/>
                    <a:pt x="272767" y="38644"/>
                    <a:pt x="272939" y="38584"/>
                  </a:cubicBezTo>
                  <a:cubicBezTo>
                    <a:pt x="272999" y="38528"/>
                    <a:pt x="273055" y="38412"/>
                    <a:pt x="273115" y="38351"/>
                  </a:cubicBezTo>
                  <a:cubicBezTo>
                    <a:pt x="273519" y="37948"/>
                    <a:pt x="273751" y="37423"/>
                    <a:pt x="273928" y="36843"/>
                  </a:cubicBezTo>
                  <a:close/>
                  <a:moveTo>
                    <a:pt x="232616" y="89472"/>
                  </a:moveTo>
                  <a:cubicBezTo>
                    <a:pt x="232384" y="89936"/>
                    <a:pt x="232207" y="90340"/>
                    <a:pt x="231975" y="90804"/>
                  </a:cubicBezTo>
                  <a:cubicBezTo>
                    <a:pt x="232035" y="90864"/>
                    <a:pt x="232151" y="90920"/>
                    <a:pt x="232267" y="90980"/>
                  </a:cubicBezTo>
                  <a:cubicBezTo>
                    <a:pt x="232267" y="90920"/>
                    <a:pt x="232267" y="90864"/>
                    <a:pt x="232323" y="90864"/>
                  </a:cubicBezTo>
                  <a:cubicBezTo>
                    <a:pt x="232500" y="90456"/>
                    <a:pt x="232732" y="90052"/>
                    <a:pt x="232903" y="89643"/>
                  </a:cubicBezTo>
                  <a:cubicBezTo>
                    <a:pt x="232848" y="89588"/>
                    <a:pt x="232732" y="89527"/>
                    <a:pt x="232616" y="89472"/>
                  </a:cubicBezTo>
                  <a:close/>
                  <a:moveTo>
                    <a:pt x="231803" y="91096"/>
                  </a:moveTo>
                  <a:lnTo>
                    <a:pt x="231107" y="92312"/>
                  </a:lnTo>
                  <a:cubicBezTo>
                    <a:pt x="231223" y="92373"/>
                    <a:pt x="231339" y="92373"/>
                    <a:pt x="231395" y="92428"/>
                  </a:cubicBezTo>
                  <a:cubicBezTo>
                    <a:pt x="231627" y="92080"/>
                    <a:pt x="231859" y="91676"/>
                    <a:pt x="232091" y="91268"/>
                  </a:cubicBezTo>
                  <a:cubicBezTo>
                    <a:pt x="231975" y="91212"/>
                    <a:pt x="231919" y="91152"/>
                    <a:pt x="231803" y="91096"/>
                  </a:cubicBezTo>
                  <a:close/>
                  <a:moveTo>
                    <a:pt x="230931" y="92605"/>
                  </a:moveTo>
                  <a:cubicBezTo>
                    <a:pt x="230699" y="92953"/>
                    <a:pt x="230466" y="93357"/>
                    <a:pt x="230295" y="93705"/>
                  </a:cubicBezTo>
                  <a:cubicBezTo>
                    <a:pt x="230350" y="93765"/>
                    <a:pt x="230466" y="93765"/>
                    <a:pt x="230583" y="93821"/>
                  </a:cubicBezTo>
                  <a:cubicBezTo>
                    <a:pt x="230815" y="93473"/>
                    <a:pt x="231047" y="93125"/>
                    <a:pt x="231223" y="92721"/>
                  </a:cubicBezTo>
                  <a:cubicBezTo>
                    <a:pt x="231163" y="92660"/>
                    <a:pt x="231047" y="92660"/>
                    <a:pt x="230931" y="92605"/>
                  </a:cubicBezTo>
                  <a:close/>
                  <a:moveTo>
                    <a:pt x="230063" y="93997"/>
                  </a:moveTo>
                  <a:cubicBezTo>
                    <a:pt x="229886" y="94285"/>
                    <a:pt x="229654" y="94633"/>
                    <a:pt x="229482" y="94926"/>
                  </a:cubicBezTo>
                  <a:cubicBezTo>
                    <a:pt x="229422" y="94926"/>
                    <a:pt x="229422" y="94981"/>
                    <a:pt x="229422" y="94981"/>
                  </a:cubicBezTo>
                  <a:cubicBezTo>
                    <a:pt x="229538" y="95042"/>
                    <a:pt x="229654" y="95042"/>
                    <a:pt x="229770" y="95097"/>
                  </a:cubicBezTo>
                  <a:cubicBezTo>
                    <a:pt x="229947" y="94749"/>
                    <a:pt x="230179" y="94461"/>
                    <a:pt x="230411" y="94113"/>
                  </a:cubicBezTo>
                  <a:cubicBezTo>
                    <a:pt x="230295" y="94053"/>
                    <a:pt x="230179" y="94053"/>
                    <a:pt x="230063" y="93997"/>
                  </a:cubicBezTo>
                  <a:close/>
                  <a:moveTo>
                    <a:pt x="229190" y="95274"/>
                  </a:moveTo>
                  <a:cubicBezTo>
                    <a:pt x="228958" y="95562"/>
                    <a:pt x="228726" y="95854"/>
                    <a:pt x="228554" y="96142"/>
                  </a:cubicBezTo>
                  <a:cubicBezTo>
                    <a:pt x="228670" y="96142"/>
                    <a:pt x="228786" y="96202"/>
                    <a:pt x="228902" y="96202"/>
                  </a:cubicBezTo>
                  <a:cubicBezTo>
                    <a:pt x="229134" y="95910"/>
                    <a:pt x="229306" y="95622"/>
                    <a:pt x="229538" y="95390"/>
                  </a:cubicBezTo>
                  <a:cubicBezTo>
                    <a:pt x="229422" y="95329"/>
                    <a:pt x="229306" y="95329"/>
                    <a:pt x="229190" y="95274"/>
                  </a:cubicBezTo>
                  <a:close/>
                  <a:moveTo>
                    <a:pt x="228262" y="96434"/>
                  </a:moveTo>
                  <a:cubicBezTo>
                    <a:pt x="228090" y="96666"/>
                    <a:pt x="227858" y="96954"/>
                    <a:pt x="227626" y="97186"/>
                  </a:cubicBezTo>
                  <a:cubicBezTo>
                    <a:pt x="227797" y="97186"/>
                    <a:pt x="227974" y="97130"/>
                    <a:pt x="228090" y="97130"/>
                  </a:cubicBezTo>
                  <a:cubicBezTo>
                    <a:pt x="228262" y="96954"/>
                    <a:pt x="228494" y="96722"/>
                    <a:pt x="228670" y="96490"/>
                  </a:cubicBezTo>
                  <a:cubicBezTo>
                    <a:pt x="228554" y="96490"/>
                    <a:pt x="228438" y="96434"/>
                    <a:pt x="228262" y="96434"/>
                  </a:cubicBezTo>
                  <a:close/>
                  <a:moveTo>
                    <a:pt x="227333" y="97479"/>
                  </a:moveTo>
                  <a:cubicBezTo>
                    <a:pt x="227101" y="97650"/>
                    <a:pt x="226929" y="97882"/>
                    <a:pt x="226697" y="98059"/>
                  </a:cubicBezTo>
                  <a:cubicBezTo>
                    <a:pt x="226929" y="97998"/>
                    <a:pt x="227161" y="97943"/>
                    <a:pt x="227333" y="97943"/>
                  </a:cubicBezTo>
                  <a:lnTo>
                    <a:pt x="227797" y="97479"/>
                  </a:lnTo>
                  <a:close/>
                  <a:moveTo>
                    <a:pt x="226753" y="98347"/>
                  </a:moveTo>
                  <a:cubicBezTo>
                    <a:pt x="226581" y="98407"/>
                    <a:pt x="226405" y="98407"/>
                    <a:pt x="226233" y="98407"/>
                  </a:cubicBezTo>
                  <a:cubicBezTo>
                    <a:pt x="226117" y="98523"/>
                    <a:pt x="225941" y="98639"/>
                    <a:pt x="225769" y="98755"/>
                  </a:cubicBezTo>
                  <a:cubicBezTo>
                    <a:pt x="226117" y="98639"/>
                    <a:pt x="226465" y="98523"/>
                    <a:pt x="226753" y="98347"/>
                  </a:cubicBezTo>
                  <a:close/>
                  <a:moveTo>
                    <a:pt x="167338" y="9517"/>
                  </a:moveTo>
                  <a:cubicBezTo>
                    <a:pt x="166586" y="9517"/>
                    <a:pt x="165829" y="9749"/>
                    <a:pt x="165133" y="10213"/>
                  </a:cubicBezTo>
                  <a:cubicBezTo>
                    <a:pt x="163917" y="11081"/>
                    <a:pt x="162872" y="12589"/>
                    <a:pt x="161944" y="14678"/>
                  </a:cubicBezTo>
                  <a:cubicBezTo>
                    <a:pt x="160900" y="17115"/>
                    <a:pt x="159971" y="20193"/>
                    <a:pt x="159159" y="23730"/>
                  </a:cubicBezTo>
                  <a:cubicBezTo>
                    <a:pt x="157474" y="31797"/>
                    <a:pt x="156026" y="41485"/>
                    <a:pt x="154053" y="50072"/>
                  </a:cubicBezTo>
                  <a:cubicBezTo>
                    <a:pt x="153821" y="51116"/>
                    <a:pt x="153528" y="52105"/>
                    <a:pt x="153296" y="53033"/>
                  </a:cubicBezTo>
                  <a:lnTo>
                    <a:pt x="153644" y="51813"/>
                  </a:lnTo>
                  <a:cubicBezTo>
                    <a:pt x="153877" y="51061"/>
                    <a:pt x="154053" y="50248"/>
                    <a:pt x="154225" y="49436"/>
                  </a:cubicBezTo>
                  <a:cubicBezTo>
                    <a:pt x="156081" y="41777"/>
                    <a:pt x="157474" y="33074"/>
                    <a:pt x="159043" y="25819"/>
                  </a:cubicBezTo>
                  <a:cubicBezTo>
                    <a:pt x="159215" y="24890"/>
                    <a:pt x="159447" y="23962"/>
                    <a:pt x="159623" y="23094"/>
                  </a:cubicBezTo>
                  <a:cubicBezTo>
                    <a:pt x="160551" y="19204"/>
                    <a:pt x="161596" y="15899"/>
                    <a:pt x="162872" y="13518"/>
                  </a:cubicBezTo>
                  <a:cubicBezTo>
                    <a:pt x="163508" y="12357"/>
                    <a:pt x="164149" y="11429"/>
                    <a:pt x="164901" y="10793"/>
                  </a:cubicBezTo>
                  <a:cubicBezTo>
                    <a:pt x="165657" y="10213"/>
                    <a:pt x="166470" y="9865"/>
                    <a:pt x="167338" y="9865"/>
                  </a:cubicBezTo>
                  <a:cubicBezTo>
                    <a:pt x="167802" y="9865"/>
                    <a:pt x="168327" y="9920"/>
                    <a:pt x="168846" y="10153"/>
                  </a:cubicBezTo>
                  <a:cubicBezTo>
                    <a:pt x="170819" y="10849"/>
                    <a:pt x="172676" y="12589"/>
                    <a:pt x="174417" y="15087"/>
                  </a:cubicBezTo>
                  <a:cubicBezTo>
                    <a:pt x="177550" y="19436"/>
                    <a:pt x="180395" y="26111"/>
                    <a:pt x="183236" y="33942"/>
                  </a:cubicBezTo>
                  <a:cubicBezTo>
                    <a:pt x="187530" y="45607"/>
                    <a:pt x="191884" y="59704"/>
                    <a:pt x="197161" y="72004"/>
                  </a:cubicBezTo>
                  <a:lnTo>
                    <a:pt x="197686" y="73225"/>
                  </a:lnTo>
                  <a:cubicBezTo>
                    <a:pt x="197802" y="73457"/>
                    <a:pt x="197858" y="73689"/>
                    <a:pt x="197974" y="73921"/>
                  </a:cubicBezTo>
                  <a:cubicBezTo>
                    <a:pt x="198382" y="74850"/>
                    <a:pt x="198846" y="75778"/>
                    <a:pt x="199250" y="76707"/>
                  </a:cubicBezTo>
                  <a:cubicBezTo>
                    <a:pt x="199366" y="76939"/>
                    <a:pt x="199482" y="77171"/>
                    <a:pt x="199543" y="77343"/>
                  </a:cubicBezTo>
                  <a:cubicBezTo>
                    <a:pt x="200007" y="78215"/>
                    <a:pt x="200411" y="79083"/>
                    <a:pt x="200819" y="79895"/>
                  </a:cubicBezTo>
                  <a:cubicBezTo>
                    <a:pt x="200935" y="80128"/>
                    <a:pt x="201051" y="80304"/>
                    <a:pt x="201107" y="80476"/>
                  </a:cubicBezTo>
                  <a:cubicBezTo>
                    <a:pt x="201515" y="81288"/>
                    <a:pt x="201919" y="82045"/>
                    <a:pt x="202383" y="82797"/>
                  </a:cubicBezTo>
                  <a:cubicBezTo>
                    <a:pt x="202444" y="82973"/>
                    <a:pt x="202560" y="83145"/>
                    <a:pt x="202676" y="83321"/>
                  </a:cubicBezTo>
                  <a:cubicBezTo>
                    <a:pt x="203080" y="84017"/>
                    <a:pt x="203428" y="84714"/>
                    <a:pt x="203892" y="85350"/>
                  </a:cubicBezTo>
                  <a:cubicBezTo>
                    <a:pt x="203952" y="85526"/>
                    <a:pt x="204068" y="85698"/>
                    <a:pt x="204185" y="85814"/>
                  </a:cubicBezTo>
                  <a:cubicBezTo>
                    <a:pt x="204533" y="86454"/>
                    <a:pt x="204936" y="87090"/>
                    <a:pt x="205345" y="87670"/>
                  </a:cubicBezTo>
                  <a:cubicBezTo>
                    <a:pt x="205401" y="87787"/>
                    <a:pt x="205517" y="87963"/>
                    <a:pt x="205633" y="88079"/>
                  </a:cubicBezTo>
                  <a:cubicBezTo>
                    <a:pt x="205749" y="88251"/>
                    <a:pt x="205809" y="88427"/>
                    <a:pt x="205925" y="88543"/>
                  </a:cubicBezTo>
                  <a:lnTo>
                    <a:pt x="206793" y="89759"/>
                  </a:lnTo>
                  <a:cubicBezTo>
                    <a:pt x="206854" y="89875"/>
                    <a:pt x="206970" y="89991"/>
                    <a:pt x="207086" y="90107"/>
                  </a:cubicBezTo>
                  <a:cubicBezTo>
                    <a:pt x="207434" y="90632"/>
                    <a:pt x="207782" y="91096"/>
                    <a:pt x="208186" y="91560"/>
                  </a:cubicBezTo>
                  <a:cubicBezTo>
                    <a:pt x="208246" y="91676"/>
                    <a:pt x="208362" y="91792"/>
                    <a:pt x="208478" y="91908"/>
                  </a:cubicBezTo>
                  <a:cubicBezTo>
                    <a:pt x="208826" y="92373"/>
                    <a:pt x="209174" y="92776"/>
                    <a:pt x="209578" y="93185"/>
                  </a:cubicBezTo>
                  <a:cubicBezTo>
                    <a:pt x="209639" y="93301"/>
                    <a:pt x="209755" y="93417"/>
                    <a:pt x="209871" y="93473"/>
                  </a:cubicBezTo>
                  <a:cubicBezTo>
                    <a:pt x="210219" y="93881"/>
                    <a:pt x="210567" y="94229"/>
                    <a:pt x="210915" y="94577"/>
                  </a:cubicBezTo>
                  <a:cubicBezTo>
                    <a:pt x="211031" y="94694"/>
                    <a:pt x="211087" y="94810"/>
                    <a:pt x="211203" y="94865"/>
                  </a:cubicBezTo>
                  <a:cubicBezTo>
                    <a:pt x="211551" y="95213"/>
                    <a:pt x="211899" y="95562"/>
                    <a:pt x="212247" y="95854"/>
                  </a:cubicBezTo>
                  <a:cubicBezTo>
                    <a:pt x="212308" y="95910"/>
                    <a:pt x="212424" y="96026"/>
                    <a:pt x="212540" y="96086"/>
                  </a:cubicBezTo>
                  <a:cubicBezTo>
                    <a:pt x="212828" y="96374"/>
                    <a:pt x="213176" y="96666"/>
                    <a:pt x="213524" y="96898"/>
                  </a:cubicBezTo>
                  <a:cubicBezTo>
                    <a:pt x="213640" y="97014"/>
                    <a:pt x="213700" y="97070"/>
                    <a:pt x="213816" y="97130"/>
                  </a:cubicBezTo>
                  <a:cubicBezTo>
                    <a:pt x="214104" y="97363"/>
                    <a:pt x="214452" y="97595"/>
                    <a:pt x="214800" y="97827"/>
                  </a:cubicBezTo>
                  <a:cubicBezTo>
                    <a:pt x="214861" y="97882"/>
                    <a:pt x="214977" y="97998"/>
                    <a:pt x="215093" y="98059"/>
                  </a:cubicBezTo>
                  <a:cubicBezTo>
                    <a:pt x="215381" y="98231"/>
                    <a:pt x="215673" y="98463"/>
                    <a:pt x="216021" y="98639"/>
                  </a:cubicBezTo>
                  <a:cubicBezTo>
                    <a:pt x="216077" y="98695"/>
                    <a:pt x="216193" y="98755"/>
                    <a:pt x="216309" y="98811"/>
                  </a:cubicBezTo>
                  <a:cubicBezTo>
                    <a:pt x="216485" y="98927"/>
                    <a:pt x="216717" y="99043"/>
                    <a:pt x="216889" y="99159"/>
                  </a:cubicBezTo>
                  <a:cubicBezTo>
                    <a:pt x="217005" y="99159"/>
                    <a:pt x="217121" y="99219"/>
                    <a:pt x="217182" y="99275"/>
                  </a:cubicBezTo>
                  <a:cubicBezTo>
                    <a:pt x="217298" y="99335"/>
                    <a:pt x="217414" y="99391"/>
                    <a:pt x="217469" y="99451"/>
                  </a:cubicBezTo>
                  <a:lnTo>
                    <a:pt x="218342" y="99800"/>
                  </a:lnTo>
                  <a:cubicBezTo>
                    <a:pt x="218458" y="99855"/>
                    <a:pt x="218514" y="99855"/>
                    <a:pt x="218630" y="99916"/>
                  </a:cubicBezTo>
                  <a:cubicBezTo>
                    <a:pt x="218922" y="100032"/>
                    <a:pt x="219154" y="100087"/>
                    <a:pt x="219442" y="100148"/>
                  </a:cubicBezTo>
                  <a:cubicBezTo>
                    <a:pt x="219558" y="100203"/>
                    <a:pt x="219674" y="100203"/>
                    <a:pt x="219790" y="100264"/>
                  </a:cubicBezTo>
                  <a:cubicBezTo>
                    <a:pt x="220022" y="100319"/>
                    <a:pt x="220254" y="100319"/>
                    <a:pt x="220487" y="100380"/>
                  </a:cubicBezTo>
                  <a:cubicBezTo>
                    <a:pt x="220603" y="100380"/>
                    <a:pt x="220719" y="100435"/>
                    <a:pt x="220895" y="100435"/>
                  </a:cubicBezTo>
                  <a:lnTo>
                    <a:pt x="222404" y="100435"/>
                  </a:lnTo>
                  <a:cubicBezTo>
                    <a:pt x="222575" y="100380"/>
                    <a:pt x="222752" y="100380"/>
                    <a:pt x="222868" y="100319"/>
                  </a:cubicBezTo>
                  <a:cubicBezTo>
                    <a:pt x="223272" y="100264"/>
                    <a:pt x="223620" y="100203"/>
                    <a:pt x="223968" y="100032"/>
                  </a:cubicBezTo>
                  <a:cubicBezTo>
                    <a:pt x="224664" y="99800"/>
                    <a:pt x="225305" y="99507"/>
                    <a:pt x="225941" y="99043"/>
                  </a:cubicBezTo>
                  <a:lnTo>
                    <a:pt x="225941" y="99043"/>
                  </a:lnTo>
                  <a:cubicBezTo>
                    <a:pt x="225537" y="99159"/>
                    <a:pt x="225189" y="99275"/>
                    <a:pt x="224841" y="99335"/>
                  </a:cubicBezTo>
                  <a:cubicBezTo>
                    <a:pt x="224492" y="99507"/>
                    <a:pt x="224144" y="99623"/>
                    <a:pt x="223852" y="99739"/>
                  </a:cubicBezTo>
                  <a:cubicBezTo>
                    <a:pt x="223680" y="99800"/>
                    <a:pt x="223564" y="99855"/>
                    <a:pt x="223448" y="99916"/>
                  </a:cubicBezTo>
                  <a:cubicBezTo>
                    <a:pt x="223216" y="99916"/>
                    <a:pt x="223040" y="99971"/>
                    <a:pt x="222807" y="100032"/>
                  </a:cubicBezTo>
                  <a:cubicBezTo>
                    <a:pt x="222636" y="100032"/>
                    <a:pt x="222404" y="100087"/>
                    <a:pt x="222227" y="100087"/>
                  </a:cubicBezTo>
                  <a:cubicBezTo>
                    <a:pt x="222055" y="100087"/>
                    <a:pt x="221939" y="100148"/>
                    <a:pt x="221763" y="100148"/>
                  </a:cubicBezTo>
                  <a:lnTo>
                    <a:pt x="221591" y="100148"/>
                  </a:lnTo>
                  <a:cubicBezTo>
                    <a:pt x="221415" y="100148"/>
                    <a:pt x="221243" y="100148"/>
                    <a:pt x="221067" y="100087"/>
                  </a:cubicBezTo>
                  <a:lnTo>
                    <a:pt x="220719" y="100087"/>
                  </a:lnTo>
                  <a:cubicBezTo>
                    <a:pt x="220431" y="100032"/>
                    <a:pt x="220199" y="99971"/>
                    <a:pt x="219967" y="99916"/>
                  </a:cubicBezTo>
                  <a:cubicBezTo>
                    <a:pt x="219851" y="99916"/>
                    <a:pt x="219735" y="99916"/>
                    <a:pt x="219619" y="99855"/>
                  </a:cubicBezTo>
                  <a:cubicBezTo>
                    <a:pt x="219326" y="99800"/>
                    <a:pt x="219094" y="99683"/>
                    <a:pt x="218806" y="99623"/>
                  </a:cubicBezTo>
                  <a:cubicBezTo>
                    <a:pt x="218690" y="99567"/>
                    <a:pt x="218574" y="99507"/>
                    <a:pt x="218458" y="99507"/>
                  </a:cubicBezTo>
                  <a:cubicBezTo>
                    <a:pt x="218166" y="99391"/>
                    <a:pt x="217934" y="99275"/>
                    <a:pt x="217585" y="99103"/>
                  </a:cubicBezTo>
                  <a:cubicBezTo>
                    <a:pt x="217530" y="99103"/>
                    <a:pt x="217414" y="99043"/>
                    <a:pt x="217298" y="98987"/>
                  </a:cubicBezTo>
                  <a:cubicBezTo>
                    <a:pt x="217237" y="98927"/>
                    <a:pt x="217121" y="98871"/>
                    <a:pt x="217066" y="98871"/>
                  </a:cubicBezTo>
                  <a:cubicBezTo>
                    <a:pt x="216833" y="98755"/>
                    <a:pt x="216601" y="98579"/>
                    <a:pt x="216425" y="98463"/>
                  </a:cubicBezTo>
                  <a:cubicBezTo>
                    <a:pt x="216309" y="98407"/>
                    <a:pt x="216193" y="98347"/>
                    <a:pt x="216137" y="98291"/>
                  </a:cubicBezTo>
                  <a:cubicBezTo>
                    <a:pt x="215789" y="98115"/>
                    <a:pt x="215497" y="97943"/>
                    <a:pt x="215148" y="97711"/>
                  </a:cubicBezTo>
                  <a:cubicBezTo>
                    <a:pt x="215093" y="97650"/>
                    <a:pt x="214977" y="97595"/>
                    <a:pt x="214861" y="97534"/>
                  </a:cubicBezTo>
                  <a:cubicBezTo>
                    <a:pt x="214568" y="97302"/>
                    <a:pt x="214220" y="97070"/>
                    <a:pt x="213872" y="96782"/>
                  </a:cubicBezTo>
                  <a:cubicBezTo>
                    <a:pt x="213816" y="96722"/>
                    <a:pt x="213700" y="96666"/>
                    <a:pt x="213584" y="96550"/>
                  </a:cubicBezTo>
                  <a:cubicBezTo>
                    <a:pt x="213292" y="96318"/>
                    <a:pt x="212944" y="96026"/>
                    <a:pt x="212595" y="95738"/>
                  </a:cubicBezTo>
                  <a:lnTo>
                    <a:pt x="212308" y="95446"/>
                  </a:lnTo>
                  <a:cubicBezTo>
                    <a:pt x="211960" y="95158"/>
                    <a:pt x="211611" y="94810"/>
                    <a:pt x="211263" y="94517"/>
                  </a:cubicBezTo>
                  <a:cubicBezTo>
                    <a:pt x="211147" y="94401"/>
                    <a:pt x="211087" y="94285"/>
                    <a:pt x="210971" y="94229"/>
                  </a:cubicBezTo>
                  <a:cubicBezTo>
                    <a:pt x="210623" y="93821"/>
                    <a:pt x="210275" y="93473"/>
                    <a:pt x="209926" y="93069"/>
                  </a:cubicBezTo>
                  <a:cubicBezTo>
                    <a:pt x="209810" y="92953"/>
                    <a:pt x="209694" y="92893"/>
                    <a:pt x="209639" y="92776"/>
                  </a:cubicBezTo>
                  <a:cubicBezTo>
                    <a:pt x="209230" y="92312"/>
                    <a:pt x="208882" y="91908"/>
                    <a:pt x="208534" y="91444"/>
                  </a:cubicBezTo>
                  <a:cubicBezTo>
                    <a:pt x="208418" y="91328"/>
                    <a:pt x="208362" y="91212"/>
                    <a:pt x="208246" y="91096"/>
                  </a:cubicBezTo>
                  <a:cubicBezTo>
                    <a:pt x="207838" y="90632"/>
                    <a:pt x="207489" y="90168"/>
                    <a:pt x="207141" y="89643"/>
                  </a:cubicBezTo>
                  <a:cubicBezTo>
                    <a:pt x="207025" y="89527"/>
                    <a:pt x="206909" y="89355"/>
                    <a:pt x="206854" y="89239"/>
                  </a:cubicBezTo>
                  <a:cubicBezTo>
                    <a:pt x="206445" y="88715"/>
                    <a:pt x="206041" y="88135"/>
                    <a:pt x="205693" y="87615"/>
                  </a:cubicBezTo>
                  <a:cubicBezTo>
                    <a:pt x="205577" y="87438"/>
                    <a:pt x="205461" y="87322"/>
                    <a:pt x="205401" y="87151"/>
                  </a:cubicBezTo>
                  <a:cubicBezTo>
                    <a:pt x="204997" y="86570"/>
                    <a:pt x="204588" y="85930"/>
                    <a:pt x="204185" y="85294"/>
                  </a:cubicBezTo>
                  <a:cubicBezTo>
                    <a:pt x="204124" y="85118"/>
                    <a:pt x="204008" y="84946"/>
                    <a:pt x="203892" y="84830"/>
                  </a:cubicBezTo>
                  <a:cubicBezTo>
                    <a:pt x="203488" y="84133"/>
                    <a:pt x="203080" y="83437"/>
                    <a:pt x="202732" y="82681"/>
                  </a:cubicBezTo>
                  <a:lnTo>
                    <a:pt x="202383" y="82161"/>
                  </a:lnTo>
                  <a:cubicBezTo>
                    <a:pt x="202096" y="81580"/>
                    <a:pt x="201748" y="80940"/>
                    <a:pt x="201399" y="80304"/>
                  </a:cubicBezTo>
                  <a:cubicBezTo>
                    <a:pt x="201339" y="80128"/>
                    <a:pt x="201223" y="80012"/>
                    <a:pt x="201167" y="79840"/>
                  </a:cubicBezTo>
                  <a:cubicBezTo>
                    <a:pt x="201051" y="79663"/>
                    <a:pt x="200991" y="79431"/>
                    <a:pt x="200875" y="79260"/>
                  </a:cubicBezTo>
                  <a:cubicBezTo>
                    <a:pt x="200471" y="78387"/>
                    <a:pt x="200007" y="77519"/>
                    <a:pt x="199598" y="76646"/>
                  </a:cubicBezTo>
                  <a:cubicBezTo>
                    <a:pt x="199482" y="76474"/>
                    <a:pt x="199427" y="76242"/>
                    <a:pt x="199311" y="76010"/>
                  </a:cubicBezTo>
                  <a:cubicBezTo>
                    <a:pt x="198846" y="75082"/>
                    <a:pt x="198438" y="74154"/>
                    <a:pt x="198034" y="73165"/>
                  </a:cubicBezTo>
                  <a:lnTo>
                    <a:pt x="197686" y="72469"/>
                  </a:lnTo>
                  <a:cubicBezTo>
                    <a:pt x="192812" y="61273"/>
                    <a:pt x="188750" y="48392"/>
                    <a:pt x="184805" y="37191"/>
                  </a:cubicBezTo>
                  <a:cubicBezTo>
                    <a:pt x="182308" y="30289"/>
                    <a:pt x="179871" y="24022"/>
                    <a:pt x="177318" y="19204"/>
                  </a:cubicBezTo>
                  <a:cubicBezTo>
                    <a:pt x="176041" y="16767"/>
                    <a:pt x="174709" y="14739"/>
                    <a:pt x="173316" y="13114"/>
                  </a:cubicBezTo>
                  <a:cubicBezTo>
                    <a:pt x="171924" y="11545"/>
                    <a:pt x="170471" y="10385"/>
                    <a:pt x="168962" y="9804"/>
                  </a:cubicBezTo>
                  <a:cubicBezTo>
                    <a:pt x="168382" y="9633"/>
                    <a:pt x="167862" y="9517"/>
                    <a:pt x="167338" y="951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3" name="Google Shape;63;p5"/>
            <p:cNvSpPr/>
            <p:nvPr/>
          </p:nvSpPr>
          <p:spPr>
            <a:xfrm>
              <a:off x="536925" y="1780625"/>
              <a:ext cx="6833700" cy="2461700"/>
            </a:xfrm>
            <a:custGeom>
              <a:avLst/>
              <a:gdLst/>
              <a:ahLst/>
              <a:cxnLst/>
              <a:rect l="l" t="t" r="r" b="b"/>
              <a:pathLst>
                <a:path w="273348" h="98468" extrusionOk="0">
                  <a:moveTo>
                    <a:pt x="110652" y="2322"/>
                  </a:moveTo>
                  <a:cubicBezTo>
                    <a:pt x="110652" y="2382"/>
                    <a:pt x="110592" y="2382"/>
                    <a:pt x="110592" y="2382"/>
                  </a:cubicBezTo>
                  <a:lnTo>
                    <a:pt x="110652" y="2382"/>
                  </a:lnTo>
                  <a:lnTo>
                    <a:pt x="110652" y="2322"/>
                  </a:lnTo>
                  <a:close/>
                  <a:moveTo>
                    <a:pt x="110072" y="2962"/>
                  </a:moveTo>
                  <a:lnTo>
                    <a:pt x="110072" y="2962"/>
                  </a:lnTo>
                  <a:cubicBezTo>
                    <a:pt x="109840" y="3078"/>
                    <a:pt x="109664" y="3250"/>
                    <a:pt x="109431" y="3366"/>
                  </a:cubicBezTo>
                  <a:cubicBezTo>
                    <a:pt x="109547" y="3366"/>
                    <a:pt x="109724" y="3311"/>
                    <a:pt x="109840" y="3250"/>
                  </a:cubicBezTo>
                  <a:cubicBezTo>
                    <a:pt x="109896" y="3195"/>
                    <a:pt x="110012" y="3078"/>
                    <a:pt x="110072" y="2962"/>
                  </a:cubicBezTo>
                  <a:close/>
                  <a:moveTo>
                    <a:pt x="109492" y="3714"/>
                  </a:moveTo>
                  <a:lnTo>
                    <a:pt x="109492" y="3714"/>
                  </a:lnTo>
                  <a:cubicBezTo>
                    <a:pt x="109260" y="3830"/>
                    <a:pt x="109083" y="3891"/>
                    <a:pt x="108851" y="4007"/>
                  </a:cubicBezTo>
                  <a:cubicBezTo>
                    <a:pt x="108795" y="4063"/>
                    <a:pt x="108735" y="4179"/>
                    <a:pt x="108679" y="4239"/>
                  </a:cubicBezTo>
                  <a:lnTo>
                    <a:pt x="108735" y="4239"/>
                  </a:lnTo>
                  <a:cubicBezTo>
                    <a:pt x="108912" y="4239"/>
                    <a:pt x="109028" y="4179"/>
                    <a:pt x="109144" y="4179"/>
                  </a:cubicBezTo>
                  <a:cubicBezTo>
                    <a:pt x="109260" y="4063"/>
                    <a:pt x="109315" y="3946"/>
                    <a:pt x="109431" y="3830"/>
                  </a:cubicBezTo>
                  <a:cubicBezTo>
                    <a:pt x="109431" y="3775"/>
                    <a:pt x="109431" y="3775"/>
                    <a:pt x="109492" y="3714"/>
                  </a:cubicBezTo>
                  <a:close/>
                  <a:moveTo>
                    <a:pt x="108912" y="4527"/>
                  </a:moveTo>
                  <a:lnTo>
                    <a:pt x="108912" y="4527"/>
                  </a:lnTo>
                  <a:cubicBezTo>
                    <a:pt x="108851" y="4587"/>
                    <a:pt x="108851" y="4587"/>
                    <a:pt x="108795" y="4587"/>
                  </a:cubicBezTo>
                  <a:cubicBezTo>
                    <a:pt x="108679" y="4587"/>
                    <a:pt x="108563" y="4643"/>
                    <a:pt x="108387" y="4703"/>
                  </a:cubicBezTo>
                  <a:cubicBezTo>
                    <a:pt x="108331" y="4819"/>
                    <a:pt x="108215" y="4991"/>
                    <a:pt x="108099" y="5167"/>
                  </a:cubicBezTo>
                  <a:cubicBezTo>
                    <a:pt x="108271" y="5107"/>
                    <a:pt x="108387" y="5107"/>
                    <a:pt x="108563" y="5107"/>
                  </a:cubicBezTo>
                  <a:cubicBezTo>
                    <a:pt x="108679" y="4935"/>
                    <a:pt x="108795" y="4703"/>
                    <a:pt x="108912" y="4527"/>
                  </a:cubicBezTo>
                  <a:close/>
                  <a:moveTo>
                    <a:pt x="108331" y="5455"/>
                  </a:moveTo>
                  <a:cubicBezTo>
                    <a:pt x="108215" y="5455"/>
                    <a:pt x="108039" y="5515"/>
                    <a:pt x="107923" y="5515"/>
                  </a:cubicBezTo>
                  <a:cubicBezTo>
                    <a:pt x="107807" y="5687"/>
                    <a:pt x="107691" y="5919"/>
                    <a:pt x="107575" y="6096"/>
                  </a:cubicBezTo>
                  <a:lnTo>
                    <a:pt x="107923" y="6096"/>
                  </a:lnTo>
                  <a:cubicBezTo>
                    <a:pt x="108099" y="5864"/>
                    <a:pt x="108215" y="5687"/>
                    <a:pt x="108331" y="5455"/>
                  </a:cubicBezTo>
                  <a:close/>
                  <a:moveTo>
                    <a:pt x="107403" y="6444"/>
                  </a:moveTo>
                  <a:cubicBezTo>
                    <a:pt x="107287" y="6676"/>
                    <a:pt x="107111" y="6908"/>
                    <a:pt x="106994" y="7140"/>
                  </a:cubicBezTo>
                  <a:cubicBezTo>
                    <a:pt x="107111" y="7140"/>
                    <a:pt x="107227" y="7140"/>
                    <a:pt x="107343" y="7196"/>
                  </a:cubicBezTo>
                  <a:cubicBezTo>
                    <a:pt x="107519" y="6908"/>
                    <a:pt x="107635" y="6676"/>
                    <a:pt x="107751" y="6444"/>
                  </a:cubicBezTo>
                  <a:close/>
                  <a:moveTo>
                    <a:pt x="106878" y="7428"/>
                  </a:moveTo>
                  <a:cubicBezTo>
                    <a:pt x="106707" y="7720"/>
                    <a:pt x="106591" y="7952"/>
                    <a:pt x="106475" y="8240"/>
                  </a:cubicBezTo>
                  <a:cubicBezTo>
                    <a:pt x="106591" y="8300"/>
                    <a:pt x="106646" y="8300"/>
                    <a:pt x="106762" y="8356"/>
                  </a:cubicBezTo>
                  <a:cubicBezTo>
                    <a:pt x="106939" y="8068"/>
                    <a:pt x="107055" y="7776"/>
                    <a:pt x="107227" y="7488"/>
                  </a:cubicBezTo>
                  <a:cubicBezTo>
                    <a:pt x="107111" y="7488"/>
                    <a:pt x="106994" y="7428"/>
                    <a:pt x="106878" y="7428"/>
                  </a:cubicBezTo>
                  <a:close/>
                  <a:moveTo>
                    <a:pt x="59824" y="28608"/>
                  </a:moveTo>
                  <a:lnTo>
                    <a:pt x="59996" y="28780"/>
                  </a:lnTo>
                  <a:cubicBezTo>
                    <a:pt x="60056" y="28840"/>
                    <a:pt x="60172" y="28896"/>
                    <a:pt x="60228" y="28956"/>
                  </a:cubicBezTo>
                  <a:cubicBezTo>
                    <a:pt x="60344" y="28896"/>
                    <a:pt x="60460" y="28896"/>
                    <a:pt x="60576" y="28896"/>
                  </a:cubicBezTo>
                  <a:lnTo>
                    <a:pt x="60869" y="28896"/>
                  </a:lnTo>
                  <a:cubicBezTo>
                    <a:pt x="60692" y="28780"/>
                    <a:pt x="60521" y="28664"/>
                    <a:pt x="60405" y="28608"/>
                  </a:cubicBezTo>
                  <a:close/>
                  <a:moveTo>
                    <a:pt x="60985" y="28548"/>
                  </a:moveTo>
                  <a:cubicBezTo>
                    <a:pt x="61101" y="28664"/>
                    <a:pt x="61273" y="28780"/>
                    <a:pt x="61449" y="28896"/>
                  </a:cubicBezTo>
                  <a:cubicBezTo>
                    <a:pt x="61621" y="28956"/>
                    <a:pt x="61797" y="28956"/>
                    <a:pt x="62029" y="28956"/>
                  </a:cubicBezTo>
                  <a:cubicBezTo>
                    <a:pt x="61797" y="28840"/>
                    <a:pt x="61621" y="28724"/>
                    <a:pt x="61389" y="28608"/>
                  </a:cubicBezTo>
                  <a:cubicBezTo>
                    <a:pt x="61273" y="28608"/>
                    <a:pt x="61101" y="28548"/>
                    <a:pt x="60985" y="28548"/>
                  </a:cubicBezTo>
                  <a:close/>
                  <a:moveTo>
                    <a:pt x="59360" y="28664"/>
                  </a:moveTo>
                  <a:cubicBezTo>
                    <a:pt x="59244" y="28724"/>
                    <a:pt x="59128" y="28724"/>
                    <a:pt x="59012" y="28724"/>
                  </a:cubicBezTo>
                  <a:cubicBezTo>
                    <a:pt x="58952" y="28724"/>
                    <a:pt x="58836" y="28780"/>
                    <a:pt x="58720" y="28780"/>
                  </a:cubicBezTo>
                  <a:cubicBezTo>
                    <a:pt x="58836" y="28896"/>
                    <a:pt x="58952" y="28956"/>
                    <a:pt x="59068" y="29073"/>
                  </a:cubicBezTo>
                  <a:cubicBezTo>
                    <a:pt x="59300" y="29012"/>
                    <a:pt x="59532" y="29012"/>
                    <a:pt x="59708" y="28956"/>
                  </a:cubicBezTo>
                  <a:cubicBezTo>
                    <a:pt x="59592" y="28896"/>
                    <a:pt x="59476" y="28780"/>
                    <a:pt x="59360" y="28664"/>
                  </a:cubicBezTo>
                  <a:close/>
                  <a:moveTo>
                    <a:pt x="62145" y="28664"/>
                  </a:moveTo>
                  <a:cubicBezTo>
                    <a:pt x="62317" y="28780"/>
                    <a:pt x="62549" y="28896"/>
                    <a:pt x="62781" y="29073"/>
                  </a:cubicBezTo>
                  <a:lnTo>
                    <a:pt x="62842" y="29073"/>
                  </a:lnTo>
                  <a:cubicBezTo>
                    <a:pt x="62958" y="29073"/>
                    <a:pt x="63074" y="29128"/>
                    <a:pt x="63245" y="29128"/>
                  </a:cubicBezTo>
                  <a:cubicBezTo>
                    <a:pt x="62897" y="28956"/>
                    <a:pt x="62609" y="28840"/>
                    <a:pt x="62317" y="28664"/>
                  </a:cubicBezTo>
                  <a:close/>
                  <a:moveTo>
                    <a:pt x="58316" y="28896"/>
                  </a:moveTo>
                  <a:cubicBezTo>
                    <a:pt x="58139" y="28956"/>
                    <a:pt x="57907" y="29012"/>
                    <a:pt x="57675" y="29073"/>
                  </a:cubicBezTo>
                  <a:cubicBezTo>
                    <a:pt x="57791" y="29128"/>
                    <a:pt x="57852" y="29244"/>
                    <a:pt x="57968" y="29305"/>
                  </a:cubicBezTo>
                  <a:lnTo>
                    <a:pt x="58664" y="29128"/>
                  </a:lnTo>
                  <a:cubicBezTo>
                    <a:pt x="58548" y="29073"/>
                    <a:pt x="58488" y="29012"/>
                    <a:pt x="58432" y="28956"/>
                  </a:cubicBezTo>
                  <a:cubicBezTo>
                    <a:pt x="58371" y="28956"/>
                    <a:pt x="58371" y="28896"/>
                    <a:pt x="58316" y="28896"/>
                  </a:cubicBezTo>
                  <a:close/>
                  <a:moveTo>
                    <a:pt x="64290" y="29360"/>
                  </a:moveTo>
                  <a:cubicBezTo>
                    <a:pt x="64290" y="29360"/>
                    <a:pt x="64350" y="29360"/>
                    <a:pt x="64406" y="29421"/>
                  </a:cubicBezTo>
                  <a:lnTo>
                    <a:pt x="64466" y="29421"/>
                  </a:lnTo>
                  <a:cubicBezTo>
                    <a:pt x="64406" y="29421"/>
                    <a:pt x="64350" y="29360"/>
                    <a:pt x="64290" y="29360"/>
                  </a:cubicBezTo>
                  <a:close/>
                  <a:moveTo>
                    <a:pt x="57327" y="29189"/>
                  </a:moveTo>
                  <a:cubicBezTo>
                    <a:pt x="57271" y="29189"/>
                    <a:pt x="57211" y="29244"/>
                    <a:pt x="57211" y="29244"/>
                  </a:cubicBezTo>
                  <a:cubicBezTo>
                    <a:pt x="57095" y="29244"/>
                    <a:pt x="56979" y="29305"/>
                    <a:pt x="56863" y="29360"/>
                  </a:cubicBezTo>
                  <a:cubicBezTo>
                    <a:pt x="56747" y="29421"/>
                    <a:pt x="56691" y="29421"/>
                    <a:pt x="56575" y="29476"/>
                  </a:cubicBezTo>
                  <a:cubicBezTo>
                    <a:pt x="56691" y="29537"/>
                    <a:pt x="56747" y="29653"/>
                    <a:pt x="56863" y="29708"/>
                  </a:cubicBezTo>
                  <a:cubicBezTo>
                    <a:pt x="56979" y="29653"/>
                    <a:pt x="57095" y="29592"/>
                    <a:pt x="57211" y="29592"/>
                  </a:cubicBezTo>
                  <a:cubicBezTo>
                    <a:pt x="57327" y="29537"/>
                    <a:pt x="57443" y="29476"/>
                    <a:pt x="57619" y="29421"/>
                  </a:cubicBezTo>
                  <a:cubicBezTo>
                    <a:pt x="57503" y="29360"/>
                    <a:pt x="57387" y="29244"/>
                    <a:pt x="57327" y="29189"/>
                  </a:cubicBezTo>
                  <a:close/>
                  <a:moveTo>
                    <a:pt x="106298" y="8533"/>
                  </a:moveTo>
                  <a:lnTo>
                    <a:pt x="105254" y="10970"/>
                  </a:lnTo>
                  <a:cubicBezTo>
                    <a:pt x="103049" y="16192"/>
                    <a:pt x="101076" y="22458"/>
                    <a:pt x="98816" y="27736"/>
                  </a:cubicBezTo>
                  <a:cubicBezTo>
                    <a:pt x="98175" y="29244"/>
                    <a:pt x="97539" y="30697"/>
                    <a:pt x="96843" y="31974"/>
                  </a:cubicBezTo>
                  <a:lnTo>
                    <a:pt x="96843" y="32029"/>
                  </a:lnTo>
                  <a:cubicBezTo>
                    <a:pt x="96782" y="32090"/>
                    <a:pt x="96727" y="32206"/>
                    <a:pt x="96727" y="32261"/>
                  </a:cubicBezTo>
                  <a:cubicBezTo>
                    <a:pt x="96611" y="32438"/>
                    <a:pt x="96550" y="32554"/>
                    <a:pt x="96495" y="32670"/>
                  </a:cubicBezTo>
                  <a:cubicBezTo>
                    <a:pt x="96379" y="32842"/>
                    <a:pt x="96318" y="33018"/>
                    <a:pt x="96202" y="33134"/>
                  </a:cubicBezTo>
                  <a:lnTo>
                    <a:pt x="96202" y="33190"/>
                  </a:lnTo>
                  <a:cubicBezTo>
                    <a:pt x="96086" y="33366"/>
                    <a:pt x="96030" y="33482"/>
                    <a:pt x="95914" y="33654"/>
                  </a:cubicBezTo>
                  <a:cubicBezTo>
                    <a:pt x="95914" y="33714"/>
                    <a:pt x="95854" y="33714"/>
                    <a:pt x="95854" y="33714"/>
                  </a:cubicBezTo>
                  <a:lnTo>
                    <a:pt x="95506" y="34234"/>
                  </a:lnTo>
                  <a:cubicBezTo>
                    <a:pt x="95506" y="34295"/>
                    <a:pt x="95506" y="34295"/>
                    <a:pt x="95450" y="34350"/>
                  </a:cubicBezTo>
                  <a:cubicBezTo>
                    <a:pt x="95390" y="34466"/>
                    <a:pt x="95334" y="34582"/>
                    <a:pt x="95218" y="34698"/>
                  </a:cubicBezTo>
                  <a:cubicBezTo>
                    <a:pt x="95158" y="34759"/>
                    <a:pt x="95102" y="34875"/>
                    <a:pt x="95042" y="34930"/>
                  </a:cubicBezTo>
                  <a:cubicBezTo>
                    <a:pt x="94462" y="35919"/>
                    <a:pt x="93881" y="36731"/>
                    <a:pt x="93245" y="37483"/>
                  </a:cubicBezTo>
                  <a:cubicBezTo>
                    <a:pt x="93245" y="37544"/>
                    <a:pt x="93185" y="37544"/>
                    <a:pt x="93185" y="37600"/>
                  </a:cubicBezTo>
                  <a:lnTo>
                    <a:pt x="94290" y="36499"/>
                  </a:lnTo>
                  <a:cubicBezTo>
                    <a:pt x="94346" y="36383"/>
                    <a:pt x="94462" y="36267"/>
                    <a:pt x="94522" y="36151"/>
                  </a:cubicBezTo>
                  <a:cubicBezTo>
                    <a:pt x="95158" y="35455"/>
                    <a:pt x="95682" y="34643"/>
                    <a:pt x="96263" y="33714"/>
                  </a:cubicBezTo>
                  <a:cubicBezTo>
                    <a:pt x="96318" y="33598"/>
                    <a:pt x="96379" y="33538"/>
                    <a:pt x="96434" y="33422"/>
                  </a:cubicBezTo>
                  <a:cubicBezTo>
                    <a:pt x="96550" y="33250"/>
                    <a:pt x="96611" y="33074"/>
                    <a:pt x="96727" y="32902"/>
                  </a:cubicBezTo>
                  <a:cubicBezTo>
                    <a:pt x="96843" y="32726"/>
                    <a:pt x="96899" y="32610"/>
                    <a:pt x="96959" y="32438"/>
                  </a:cubicBezTo>
                  <a:cubicBezTo>
                    <a:pt x="97075" y="32322"/>
                    <a:pt x="97131" y="32206"/>
                    <a:pt x="97191" y="32090"/>
                  </a:cubicBezTo>
                  <a:cubicBezTo>
                    <a:pt x="97247" y="31974"/>
                    <a:pt x="97247" y="31913"/>
                    <a:pt x="97307" y="31797"/>
                  </a:cubicBezTo>
                  <a:lnTo>
                    <a:pt x="97363" y="31797"/>
                  </a:lnTo>
                  <a:cubicBezTo>
                    <a:pt x="98059" y="30349"/>
                    <a:pt x="98755" y="28780"/>
                    <a:pt x="99452" y="27100"/>
                  </a:cubicBezTo>
                  <a:cubicBezTo>
                    <a:pt x="101656" y="21701"/>
                    <a:pt x="103629" y="15495"/>
                    <a:pt x="105894" y="10329"/>
                  </a:cubicBezTo>
                  <a:cubicBezTo>
                    <a:pt x="106126" y="9749"/>
                    <a:pt x="106359" y="9229"/>
                    <a:pt x="106646" y="8649"/>
                  </a:cubicBezTo>
                  <a:cubicBezTo>
                    <a:pt x="106530" y="8588"/>
                    <a:pt x="106414" y="8588"/>
                    <a:pt x="106298" y="8533"/>
                  </a:cubicBezTo>
                  <a:close/>
                  <a:moveTo>
                    <a:pt x="91676" y="38240"/>
                  </a:moveTo>
                  <a:cubicBezTo>
                    <a:pt x="91621" y="38412"/>
                    <a:pt x="91505" y="38528"/>
                    <a:pt x="91444" y="38644"/>
                  </a:cubicBezTo>
                  <a:cubicBezTo>
                    <a:pt x="91560" y="38472"/>
                    <a:pt x="91621" y="38356"/>
                    <a:pt x="91737" y="38240"/>
                  </a:cubicBezTo>
                  <a:close/>
                  <a:moveTo>
                    <a:pt x="91096" y="38528"/>
                  </a:moveTo>
                  <a:cubicBezTo>
                    <a:pt x="91041" y="38588"/>
                    <a:pt x="90980" y="38588"/>
                    <a:pt x="90980" y="38644"/>
                  </a:cubicBezTo>
                  <a:cubicBezTo>
                    <a:pt x="90864" y="38760"/>
                    <a:pt x="90808" y="38936"/>
                    <a:pt x="90692" y="39052"/>
                  </a:cubicBezTo>
                  <a:lnTo>
                    <a:pt x="90808" y="39052"/>
                  </a:lnTo>
                  <a:cubicBezTo>
                    <a:pt x="90925" y="38876"/>
                    <a:pt x="91041" y="38704"/>
                    <a:pt x="91096" y="38528"/>
                  </a:cubicBezTo>
                  <a:close/>
                  <a:moveTo>
                    <a:pt x="90460" y="38820"/>
                  </a:moveTo>
                  <a:cubicBezTo>
                    <a:pt x="90400" y="38820"/>
                    <a:pt x="90344" y="38876"/>
                    <a:pt x="90228" y="38876"/>
                  </a:cubicBezTo>
                  <a:cubicBezTo>
                    <a:pt x="90168" y="38992"/>
                    <a:pt x="90112" y="39168"/>
                    <a:pt x="90052" y="39284"/>
                  </a:cubicBezTo>
                  <a:cubicBezTo>
                    <a:pt x="90112" y="39284"/>
                    <a:pt x="90168" y="39224"/>
                    <a:pt x="90228" y="39224"/>
                  </a:cubicBezTo>
                  <a:cubicBezTo>
                    <a:pt x="90344" y="39108"/>
                    <a:pt x="90400" y="38936"/>
                    <a:pt x="90460" y="38820"/>
                  </a:cubicBezTo>
                  <a:close/>
                  <a:moveTo>
                    <a:pt x="89820" y="38992"/>
                  </a:moveTo>
                  <a:cubicBezTo>
                    <a:pt x="89764" y="38992"/>
                    <a:pt x="89764" y="38992"/>
                    <a:pt x="89704" y="39052"/>
                  </a:cubicBezTo>
                  <a:lnTo>
                    <a:pt x="89532" y="39052"/>
                  </a:lnTo>
                  <a:cubicBezTo>
                    <a:pt x="89472" y="39168"/>
                    <a:pt x="89416" y="39340"/>
                    <a:pt x="89356" y="39456"/>
                  </a:cubicBezTo>
                  <a:cubicBezTo>
                    <a:pt x="89416" y="39401"/>
                    <a:pt x="89532" y="39401"/>
                    <a:pt x="89588" y="39401"/>
                  </a:cubicBezTo>
                  <a:cubicBezTo>
                    <a:pt x="89704" y="39284"/>
                    <a:pt x="89764" y="39108"/>
                    <a:pt x="89820" y="38992"/>
                  </a:cubicBezTo>
                  <a:close/>
                  <a:moveTo>
                    <a:pt x="89123" y="39168"/>
                  </a:moveTo>
                  <a:cubicBezTo>
                    <a:pt x="89007" y="39168"/>
                    <a:pt x="88891" y="39168"/>
                    <a:pt x="88775" y="39224"/>
                  </a:cubicBezTo>
                  <a:lnTo>
                    <a:pt x="88604" y="39572"/>
                  </a:lnTo>
                  <a:cubicBezTo>
                    <a:pt x="88720" y="39517"/>
                    <a:pt x="88836" y="39517"/>
                    <a:pt x="88952" y="39517"/>
                  </a:cubicBezTo>
                  <a:lnTo>
                    <a:pt x="89123" y="39168"/>
                  </a:lnTo>
                  <a:close/>
                  <a:moveTo>
                    <a:pt x="64582" y="29128"/>
                  </a:moveTo>
                  <a:cubicBezTo>
                    <a:pt x="65334" y="29476"/>
                    <a:pt x="66147" y="29824"/>
                    <a:pt x="66903" y="30289"/>
                  </a:cubicBezTo>
                  <a:cubicBezTo>
                    <a:pt x="66959" y="30289"/>
                    <a:pt x="67019" y="30349"/>
                    <a:pt x="67075" y="30349"/>
                  </a:cubicBezTo>
                  <a:cubicBezTo>
                    <a:pt x="67191" y="30405"/>
                    <a:pt x="67367" y="30465"/>
                    <a:pt x="67483" y="30521"/>
                  </a:cubicBezTo>
                  <a:cubicBezTo>
                    <a:pt x="67483" y="30521"/>
                    <a:pt x="67539" y="30521"/>
                    <a:pt x="67599" y="30581"/>
                  </a:cubicBezTo>
                  <a:cubicBezTo>
                    <a:pt x="67887" y="30697"/>
                    <a:pt x="68180" y="30813"/>
                    <a:pt x="68467" y="30985"/>
                  </a:cubicBezTo>
                  <a:cubicBezTo>
                    <a:pt x="68700" y="31101"/>
                    <a:pt x="68932" y="31217"/>
                    <a:pt x="69224" y="31333"/>
                  </a:cubicBezTo>
                  <a:cubicBezTo>
                    <a:pt x="69456" y="31449"/>
                    <a:pt x="69628" y="31565"/>
                    <a:pt x="69860" y="31681"/>
                  </a:cubicBezTo>
                  <a:cubicBezTo>
                    <a:pt x="70208" y="31858"/>
                    <a:pt x="70501" y="32029"/>
                    <a:pt x="70849" y="32206"/>
                  </a:cubicBezTo>
                  <a:cubicBezTo>
                    <a:pt x="71020" y="32322"/>
                    <a:pt x="71197" y="32377"/>
                    <a:pt x="71369" y="32494"/>
                  </a:cubicBezTo>
                  <a:cubicBezTo>
                    <a:pt x="71717" y="32726"/>
                    <a:pt x="72065" y="32902"/>
                    <a:pt x="72473" y="33134"/>
                  </a:cubicBezTo>
                  <a:cubicBezTo>
                    <a:pt x="72589" y="33190"/>
                    <a:pt x="72761" y="33306"/>
                    <a:pt x="72877" y="33366"/>
                  </a:cubicBezTo>
                  <a:cubicBezTo>
                    <a:pt x="73286" y="33654"/>
                    <a:pt x="73689" y="33886"/>
                    <a:pt x="74098" y="34118"/>
                  </a:cubicBezTo>
                  <a:cubicBezTo>
                    <a:pt x="74270" y="34179"/>
                    <a:pt x="74386" y="34295"/>
                    <a:pt x="74502" y="34350"/>
                  </a:cubicBezTo>
                  <a:cubicBezTo>
                    <a:pt x="74966" y="34582"/>
                    <a:pt x="75374" y="34875"/>
                    <a:pt x="75839" y="35107"/>
                  </a:cubicBezTo>
                  <a:cubicBezTo>
                    <a:pt x="75955" y="35223"/>
                    <a:pt x="76071" y="35279"/>
                    <a:pt x="76187" y="35339"/>
                  </a:cubicBezTo>
                  <a:cubicBezTo>
                    <a:pt x="76651" y="35627"/>
                    <a:pt x="77115" y="35919"/>
                    <a:pt x="77635" y="36151"/>
                  </a:cubicBezTo>
                  <a:cubicBezTo>
                    <a:pt x="77635" y="36151"/>
                    <a:pt x="77635" y="36207"/>
                    <a:pt x="77695" y="36207"/>
                  </a:cubicBezTo>
                  <a:cubicBezTo>
                    <a:pt x="77751" y="36267"/>
                    <a:pt x="77867" y="36323"/>
                    <a:pt x="77983" y="36383"/>
                  </a:cubicBezTo>
                  <a:cubicBezTo>
                    <a:pt x="78447" y="36671"/>
                    <a:pt x="78972" y="36903"/>
                    <a:pt x="79492" y="37196"/>
                  </a:cubicBezTo>
                  <a:lnTo>
                    <a:pt x="79840" y="37367"/>
                  </a:lnTo>
                  <a:cubicBezTo>
                    <a:pt x="80420" y="37660"/>
                    <a:pt x="80945" y="37892"/>
                    <a:pt x="81525" y="38124"/>
                  </a:cubicBezTo>
                  <a:lnTo>
                    <a:pt x="81873" y="38296"/>
                  </a:lnTo>
                  <a:cubicBezTo>
                    <a:pt x="82105" y="38412"/>
                    <a:pt x="82393" y="38528"/>
                    <a:pt x="82685" y="38588"/>
                  </a:cubicBezTo>
                  <a:cubicBezTo>
                    <a:pt x="82973" y="38760"/>
                    <a:pt x="83321" y="38876"/>
                    <a:pt x="83669" y="38992"/>
                  </a:cubicBezTo>
                  <a:cubicBezTo>
                    <a:pt x="83846" y="38992"/>
                    <a:pt x="83962" y="39052"/>
                    <a:pt x="84078" y="39108"/>
                  </a:cubicBezTo>
                  <a:cubicBezTo>
                    <a:pt x="84774" y="39284"/>
                    <a:pt x="85470" y="39456"/>
                    <a:pt x="86167" y="39517"/>
                  </a:cubicBezTo>
                  <a:cubicBezTo>
                    <a:pt x="86338" y="39517"/>
                    <a:pt x="86454" y="39572"/>
                    <a:pt x="86631" y="39572"/>
                  </a:cubicBezTo>
                  <a:cubicBezTo>
                    <a:pt x="86919" y="39572"/>
                    <a:pt x="87211" y="39633"/>
                    <a:pt x="87559" y="39633"/>
                  </a:cubicBezTo>
                  <a:cubicBezTo>
                    <a:pt x="87791" y="39633"/>
                    <a:pt x="88023" y="39633"/>
                    <a:pt x="88255" y="39572"/>
                  </a:cubicBezTo>
                  <a:cubicBezTo>
                    <a:pt x="88255" y="39456"/>
                    <a:pt x="88311" y="39340"/>
                    <a:pt x="88372" y="39224"/>
                  </a:cubicBezTo>
                  <a:lnTo>
                    <a:pt x="88372" y="39224"/>
                  </a:lnTo>
                  <a:cubicBezTo>
                    <a:pt x="88079" y="39284"/>
                    <a:pt x="87847" y="39284"/>
                    <a:pt x="87559" y="39284"/>
                  </a:cubicBezTo>
                  <a:lnTo>
                    <a:pt x="86979" y="39284"/>
                  </a:lnTo>
                  <a:cubicBezTo>
                    <a:pt x="86863" y="39284"/>
                    <a:pt x="86687" y="39224"/>
                    <a:pt x="86515" y="39224"/>
                  </a:cubicBezTo>
                  <a:cubicBezTo>
                    <a:pt x="85819" y="39168"/>
                    <a:pt x="85122" y="39052"/>
                    <a:pt x="84426" y="38820"/>
                  </a:cubicBezTo>
                  <a:cubicBezTo>
                    <a:pt x="84310" y="38820"/>
                    <a:pt x="84134" y="38760"/>
                    <a:pt x="84017" y="38704"/>
                  </a:cubicBezTo>
                  <a:cubicBezTo>
                    <a:pt x="83437" y="38528"/>
                    <a:pt x="82801" y="38356"/>
                    <a:pt x="82221" y="38064"/>
                  </a:cubicBezTo>
                  <a:cubicBezTo>
                    <a:pt x="82105" y="38008"/>
                    <a:pt x="81929" y="38008"/>
                    <a:pt x="81813" y="37948"/>
                  </a:cubicBezTo>
                  <a:cubicBezTo>
                    <a:pt x="81581" y="37832"/>
                    <a:pt x="81348" y="37716"/>
                    <a:pt x="81177" y="37600"/>
                  </a:cubicBezTo>
                  <a:cubicBezTo>
                    <a:pt x="80829" y="37483"/>
                    <a:pt x="80536" y="37312"/>
                    <a:pt x="80188" y="37196"/>
                  </a:cubicBezTo>
                  <a:cubicBezTo>
                    <a:pt x="80072" y="37135"/>
                    <a:pt x="79956" y="37080"/>
                    <a:pt x="79840" y="36964"/>
                  </a:cubicBezTo>
                  <a:cubicBezTo>
                    <a:pt x="79320" y="36731"/>
                    <a:pt x="78856" y="36439"/>
                    <a:pt x="78331" y="36207"/>
                  </a:cubicBezTo>
                  <a:cubicBezTo>
                    <a:pt x="78215" y="36151"/>
                    <a:pt x="78099" y="36035"/>
                    <a:pt x="77983" y="35975"/>
                  </a:cubicBezTo>
                  <a:cubicBezTo>
                    <a:pt x="77519" y="35743"/>
                    <a:pt x="77055" y="35455"/>
                    <a:pt x="76591" y="35223"/>
                  </a:cubicBezTo>
                  <a:cubicBezTo>
                    <a:pt x="76475" y="35107"/>
                    <a:pt x="76358" y="35047"/>
                    <a:pt x="76242" y="34991"/>
                  </a:cubicBezTo>
                  <a:cubicBezTo>
                    <a:pt x="75778" y="34759"/>
                    <a:pt x="75374" y="34466"/>
                    <a:pt x="74966" y="34234"/>
                  </a:cubicBezTo>
                  <a:cubicBezTo>
                    <a:pt x="74850" y="34179"/>
                    <a:pt x="74678" y="34062"/>
                    <a:pt x="74562" y="34002"/>
                  </a:cubicBezTo>
                  <a:cubicBezTo>
                    <a:pt x="74214" y="33770"/>
                    <a:pt x="73805" y="33538"/>
                    <a:pt x="73457" y="33306"/>
                  </a:cubicBezTo>
                  <a:cubicBezTo>
                    <a:pt x="73286" y="33250"/>
                    <a:pt x="73109" y="33134"/>
                    <a:pt x="72993" y="33074"/>
                  </a:cubicBezTo>
                  <a:cubicBezTo>
                    <a:pt x="72645" y="32842"/>
                    <a:pt x="72297" y="32670"/>
                    <a:pt x="72009" y="32494"/>
                  </a:cubicBezTo>
                  <a:cubicBezTo>
                    <a:pt x="71833" y="32377"/>
                    <a:pt x="71601" y="32261"/>
                    <a:pt x="71429" y="32145"/>
                  </a:cubicBezTo>
                  <a:cubicBezTo>
                    <a:pt x="71313" y="32090"/>
                    <a:pt x="71252" y="32029"/>
                    <a:pt x="71136" y="31974"/>
                  </a:cubicBezTo>
                  <a:cubicBezTo>
                    <a:pt x="70965" y="31913"/>
                    <a:pt x="70849" y="31858"/>
                    <a:pt x="70733" y="31742"/>
                  </a:cubicBezTo>
                  <a:cubicBezTo>
                    <a:pt x="70440" y="31626"/>
                    <a:pt x="70208" y="31509"/>
                    <a:pt x="69976" y="31393"/>
                  </a:cubicBezTo>
                  <a:cubicBezTo>
                    <a:pt x="69860" y="31333"/>
                    <a:pt x="69744" y="31277"/>
                    <a:pt x="69688" y="31217"/>
                  </a:cubicBezTo>
                  <a:cubicBezTo>
                    <a:pt x="69628" y="31161"/>
                    <a:pt x="69572" y="31161"/>
                    <a:pt x="69572" y="31161"/>
                  </a:cubicBezTo>
                  <a:cubicBezTo>
                    <a:pt x="68760" y="30753"/>
                    <a:pt x="68003" y="30349"/>
                    <a:pt x="67191" y="30057"/>
                  </a:cubicBezTo>
                  <a:cubicBezTo>
                    <a:pt x="66787" y="29885"/>
                    <a:pt x="66379" y="29708"/>
                    <a:pt x="66030" y="29592"/>
                  </a:cubicBezTo>
                  <a:cubicBezTo>
                    <a:pt x="65566" y="29421"/>
                    <a:pt x="65162" y="29305"/>
                    <a:pt x="64754" y="29189"/>
                  </a:cubicBezTo>
                  <a:cubicBezTo>
                    <a:pt x="64698" y="29128"/>
                    <a:pt x="64638" y="29128"/>
                    <a:pt x="64582" y="29128"/>
                  </a:cubicBezTo>
                  <a:close/>
                  <a:moveTo>
                    <a:pt x="6499" y="9113"/>
                  </a:moveTo>
                  <a:cubicBezTo>
                    <a:pt x="5223" y="9113"/>
                    <a:pt x="4178" y="9577"/>
                    <a:pt x="3310" y="10213"/>
                  </a:cubicBezTo>
                  <a:cubicBezTo>
                    <a:pt x="2034" y="11202"/>
                    <a:pt x="1221" y="12650"/>
                    <a:pt x="697" y="13810"/>
                  </a:cubicBezTo>
                  <a:cubicBezTo>
                    <a:pt x="177" y="15031"/>
                    <a:pt x="1" y="16015"/>
                    <a:pt x="1" y="16015"/>
                  </a:cubicBezTo>
                  <a:lnTo>
                    <a:pt x="293" y="16076"/>
                  </a:lnTo>
                  <a:cubicBezTo>
                    <a:pt x="349" y="15959"/>
                    <a:pt x="697" y="14274"/>
                    <a:pt x="1625" y="12650"/>
                  </a:cubicBezTo>
                  <a:cubicBezTo>
                    <a:pt x="2150" y="11838"/>
                    <a:pt x="2730" y="11025"/>
                    <a:pt x="3542" y="10445"/>
                  </a:cubicBezTo>
                  <a:cubicBezTo>
                    <a:pt x="4355" y="9865"/>
                    <a:pt x="5339" y="9461"/>
                    <a:pt x="6499" y="9461"/>
                  </a:cubicBezTo>
                  <a:cubicBezTo>
                    <a:pt x="7604" y="9461"/>
                    <a:pt x="8880" y="9809"/>
                    <a:pt x="10329" y="10621"/>
                  </a:cubicBezTo>
                  <a:cubicBezTo>
                    <a:pt x="12478" y="11782"/>
                    <a:pt x="14274" y="13462"/>
                    <a:pt x="15727" y="15551"/>
                  </a:cubicBezTo>
                  <a:cubicBezTo>
                    <a:pt x="18336" y="19209"/>
                    <a:pt x="19960" y="24022"/>
                    <a:pt x="21181" y="29189"/>
                  </a:cubicBezTo>
                  <a:cubicBezTo>
                    <a:pt x="22110" y="33074"/>
                    <a:pt x="22806" y="37135"/>
                    <a:pt x="23502" y="41081"/>
                  </a:cubicBezTo>
                  <a:cubicBezTo>
                    <a:pt x="24370" y="46187"/>
                    <a:pt x="25243" y="51061"/>
                    <a:pt x="26575" y="55067"/>
                  </a:cubicBezTo>
                  <a:cubicBezTo>
                    <a:pt x="26691" y="55067"/>
                    <a:pt x="26807" y="55006"/>
                    <a:pt x="26923" y="54951"/>
                  </a:cubicBezTo>
                  <a:cubicBezTo>
                    <a:pt x="25995" y="52282"/>
                    <a:pt x="25299" y="49148"/>
                    <a:pt x="24663" y="45783"/>
                  </a:cubicBezTo>
                  <a:cubicBezTo>
                    <a:pt x="23442" y="39108"/>
                    <a:pt x="22397" y="31626"/>
                    <a:pt x="20485" y="25127"/>
                  </a:cubicBezTo>
                  <a:cubicBezTo>
                    <a:pt x="19496" y="21878"/>
                    <a:pt x="18280" y="18861"/>
                    <a:pt x="16655" y="16308"/>
                  </a:cubicBezTo>
                  <a:cubicBezTo>
                    <a:pt x="15031" y="13755"/>
                    <a:pt x="13058" y="11721"/>
                    <a:pt x="10505" y="10329"/>
                  </a:cubicBezTo>
                  <a:cubicBezTo>
                    <a:pt x="8997" y="9461"/>
                    <a:pt x="7660" y="9113"/>
                    <a:pt x="6499" y="9113"/>
                  </a:cubicBezTo>
                  <a:close/>
                  <a:moveTo>
                    <a:pt x="26984" y="55299"/>
                  </a:moveTo>
                  <a:cubicBezTo>
                    <a:pt x="26923" y="55354"/>
                    <a:pt x="26807" y="55354"/>
                    <a:pt x="26691" y="55415"/>
                  </a:cubicBezTo>
                  <a:cubicBezTo>
                    <a:pt x="26867" y="55819"/>
                    <a:pt x="26984" y="56283"/>
                    <a:pt x="27155" y="56691"/>
                  </a:cubicBezTo>
                  <a:cubicBezTo>
                    <a:pt x="27271" y="56691"/>
                    <a:pt x="27387" y="56631"/>
                    <a:pt x="27503" y="56631"/>
                  </a:cubicBezTo>
                  <a:cubicBezTo>
                    <a:pt x="27332" y="56227"/>
                    <a:pt x="27155" y="55763"/>
                    <a:pt x="26984" y="55299"/>
                  </a:cubicBezTo>
                  <a:close/>
                  <a:moveTo>
                    <a:pt x="27619" y="56923"/>
                  </a:moveTo>
                  <a:cubicBezTo>
                    <a:pt x="27503" y="56979"/>
                    <a:pt x="27387" y="56979"/>
                    <a:pt x="27271" y="57039"/>
                  </a:cubicBezTo>
                  <a:lnTo>
                    <a:pt x="27332" y="57039"/>
                  </a:lnTo>
                  <a:cubicBezTo>
                    <a:pt x="27448" y="57387"/>
                    <a:pt x="27564" y="57675"/>
                    <a:pt x="27736" y="58023"/>
                  </a:cubicBezTo>
                  <a:cubicBezTo>
                    <a:pt x="27852" y="57968"/>
                    <a:pt x="27968" y="57968"/>
                    <a:pt x="28084" y="57968"/>
                  </a:cubicBezTo>
                  <a:cubicBezTo>
                    <a:pt x="28028" y="57791"/>
                    <a:pt x="27912" y="57675"/>
                    <a:pt x="27852" y="57504"/>
                  </a:cubicBezTo>
                  <a:cubicBezTo>
                    <a:pt x="27796" y="57327"/>
                    <a:pt x="27680" y="57155"/>
                    <a:pt x="27619" y="56923"/>
                  </a:cubicBezTo>
                  <a:close/>
                  <a:moveTo>
                    <a:pt x="28200" y="58255"/>
                  </a:moveTo>
                  <a:cubicBezTo>
                    <a:pt x="28084" y="58316"/>
                    <a:pt x="27968" y="58316"/>
                    <a:pt x="27852" y="58316"/>
                  </a:cubicBezTo>
                  <a:cubicBezTo>
                    <a:pt x="28028" y="58604"/>
                    <a:pt x="28144" y="58896"/>
                    <a:pt x="28316" y="59184"/>
                  </a:cubicBezTo>
                  <a:lnTo>
                    <a:pt x="28664" y="59184"/>
                  </a:lnTo>
                  <a:cubicBezTo>
                    <a:pt x="28548" y="58896"/>
                    <a:pt x="28376" y="58604"/>
                    <a:pt x="28200" y="58255"/>
                  </a:cubicBezTo>
                  <a:close/>
                  <a:moveTo>
                    <a:pt x="28492" y="59476"/>
                  </a:moveTo>
                  <a:cubicBezTo>
                    <a:pt x="28664" y="59764"/>
                    <a:pt x="28780" y="59996"/>
                    <a:pt x="28956" y="60228"/>
                  </a:cubicBezTo>
                  <a:lnTo>
                    <a:pt x="29360" y="60228"/>
                  </a:lnTo>
                  <a:cubicBezTo>
                    <a:pt x="29188" y="59996"/>
                    <a:pt x="29012" y="59764"/>
                    <a:pt x="28840" y="59476"/>
                  </a:cubicBezTo>
                  <a:close/>
                  <a:moveTo>
                    <a:pt x="29188" y="60576"/>
                  </a:moveTo>
                  <a:cubicBezTo>
                    <a:pt x="29304" y="60808"/>
                    <a:pt x="29476" y="61041"/>
                    <a:pt x="29653" y="61217"/>
                  </a:cubicBezTo>
                  <a:lnTo>
                    <a:pt x="29708" y="61217"/>
                  </a:lnTo>
                  <a:cubicBezTo>
                    <a:pt x="29824" y="61217"/>
                    <a:pt x="29940" y="61217"/>
                    <a:pt x="30117" y="61273"/>
                  </a:cubicBezTo>
                  <a:lnTo>
                    <a:pt x="29592" y="60576"/>
                  </a:lnTo>
                  <a:close/>
                  <a:moveTo>
                    <a:pt x="29940" y="61565"/>
                  </a:moveTo>
                  <a:cubicBezTo>
                    <a:pt x="30056" y="61737"/>
                    <a:pt x="30233" y="61913"/>
                    <a:pt x="30349" y="62029"/>
                  </a:cubicBezTo>
                  <a:cubicBezTo>
                    <a:pt x="30521" y="62085"/>
                    <a:pt x="30753" y="62145"/>
                    <a:pt x="30929" y="62145"/>
                  </a:cubicBezTo>
                  <a:lnTo>
                    <a:pt x="30813" y="62029"/>
                  </a:lnTo>
                  <a:lnTo>
                    <a:pt x="30405" y="61621"/>
                  </a:lnTo>
                  <a:cubicBezTo>
                    <a:pt x="30233" y="61565"/>
                    <a:pt x="30056" y="61565"/>
                    <a:pt x="29940" y="61565"/>
                  </a:cubicBezTo>
                  <a:close/>
                  <a:moveTo>
                    <a:pt x="30813" y="62493"/>
                  </a:moveTo>
                  <a:cubicBezTo>
                    <a:pt x="31161" y="62665"/>
                    <a:pt x="31509" y="62781"/>
                    <a:pt x="31857" y="62897"/>
                  </a:cubicBezTo>
                  <a:cubicBezTo>
                    <a:pt x="31681" y="62781"/>
                    <a:pt x="31565" y="62665"/>
                    <a:pt x="31393" y="62549"/>
                  </a:cubicBezTo>
                  <a:cubicBezTo>
                    <a:pt x="31217" y="62549"/>
                    <a:pt x="30985" y="62493"/>
                    <a:pt x="30813" y="62493"/>
                  </a:cubicBezTo>
                  <a:close/>
                  <a:moveTo>
                    <a:pt x="56283" y="29653"/>
                  </a:moveTo>
                  <a:cubicBezTo>
                    <a:pt x="55935" y="29769"/>
                    <a:pt x="55647" y="29941"/>
                    <a:pt x="55354" y="30117"/>
                  </a:cubicBezTo>
                  <a:cubicBezTo>
                    <a:pt x="55238" y="30173"/>
                    <a:pt x="55122" y="30233"/>
                    <a:pt x="55066" y="30289"/>
                  </a:cubicBezTo>
                  <a:cubicBezTo>
                    <a:pt x="54486" y="30637"/>
                    <a:pt x="54022" y="30985"/>
                    <a:pt x="53558" y="31333"/>
                  </a:cubicBezTo>
                  <a:lnTo>
                    <a:pt x="53265" y="31626"/>
                  </a:lnTo>
                  <a:cubicBezTo>
                    <a:pt x="52685" y="32090"/>
                    <a:pt x="52221" y="32610"/>
                    <a:pt x="51757" y="33190"/>
                  </a:cubicBezTo>
                  <a:cubicBezTo>
                    <a:pt x="51757" y="33250"/>
                    <a:pt x="51701" y="33306"/>
                    <a:pt x="51641" y="33366"/>
                  </a:cubicBezTo>
                  <a:cubicBezTo>
                    <a:pt x="51585" y="33422"/>
                    <a:pt x="51525" y="33538"/>
                    <a:pt x="51469" y="33598"/>
                  </a:cubicBezTo>
                  <a:cubicBezTo>
                    <a:pt x="50945" y="34411"/>
                    <a:pt x="50480" y="35223"/>
                    <a:pt x="50077" y="36091"/>
                  </a:cubicBezTo>
                  <a:cubicBezTo>
                    <a:pt x="50016" y="36323"/>
                    <a:pt x="49900" y="36555"/>
                    <a:pt x="49844" y="36787"/>
                  </a:cubicBezTo>
                  <a:cubicBezTo>
                    <a:pt x="49204" y="38472"/>
                    <a:pt x="48856" y="40213"/>
                    <a:pt x="48624" y="42009"/>
                  </a:cubicBezTo>
                  <a:cubicBezTo>
                    <a:pt x="48624" y="42241"/>
                    <a:pt x="48624" y="42418"/>
                    <a:pt x="48568" y="42650"/>
                  </a:cubicBezTo>
                  <a:cubicBezTo>
                    <a:pt x="48508" y="43114"/>
                    <a:pt x="48508" y="43578"/>
                    <a:pt x="48452" y="43982"/>
                  </a:cubicBezTo>
                  <a:cubicBezTo>
                    <a:pt x="48336" y="46131"/>
                    <a:pt x="48276" y="48276"/>
                    <a:pt x="48220" y="50364"/>
                  </a:cubicBezTo>
                  <a:cubicBezTo>
                    <a:pt x="48159" y="51817"/>
                    <a:pt x="48104" y="53210"/>
                    <a:pt x="47988" y="54542"/>
                  </a:cubicBezTo>
                  <a:lnTo>
                    <a:pt x="47811" y="55763"/>
                  </a:lnTo>
                  <a:lnTo>
                    <a:pt x="47811" y="55819"/>
                  </a:lnTo>
                  <a:cubicBezTo>
                    <a:pt x="47579" y="57095"/>
                    <a:pt x="47347" y="58200"/>
                    <a:pt x="46883" y="59244"/>
                  </a:cubicBezTo>
                  <a:cubicBezTo>
                    <a:pt x="46827" y="59416"/>
                    <a:pt x="46767" y="59592"/>
                    <a:pt x="46651" y="59764"/>
                  </a:cubicBezTo>
                  <a:cubicBezTo>
                    <a:pt x="46363" y="60405"/>
                    <a:pt x="46071" y="60925"/>
                    <a:pt x="45667" y="61449"/>
                  </a:cubicBezTo>
                  <a:lnTo>
                    <a:pt x="45374" y="61737"/>
                  </a:lnTo>
                  <a:cubicBezTo>
                    <a:pt x="45087" y="62085"/>
                    <a:pt x="44738" y="62433"/>
                    <a:pt x="44330" y="62726"/>
                  </a:cubicBezTo>
                  <a:cubicBezTo>
                    <a:pt x="44214" y="62781"/>
                    <a:pt x="44098" y="62842"/>
                    <a:pt x="44042" y="62897"/>
                  </a:cubicBezTo>
                  <a:cubicBezTo>
                    <a:pt x="43982" y="62958"/>
                    <a:pt x="43926" y="62958"/>
                    <a:pt x="43866" y="63013"/>
                  </a:cubicBezTo>
                  <a:cubicBezTo>
                    <a:pt x="43578" y="63190"/>
                    <a:pt x="43286" y="63361"/>
                    <a:pt x="42937" y="63478"/>
                  </a:cubicBezTo>
                  <a:cubicBezTo>
                    <a:pt x="42821" y="63538"/>
                    <a:pt x="42705" y="63594"/>
                    <a:pt x="42650" y="63594"/>
                  </a:cubicBezTo>
                  <a:cubicBezTo>
                    <a:pt x="42302" y="63770"/>
                    <a:pt x="41953" y="63886"/>
                    <a:pt x="41545" y="64002"/>
                  </a:cubicBezTo>
                  <a:cubicBezTo>
                    <a:pt x="41429" y="64002"/>
                    <a:pt x="41313" y="64002"/>
                    <a:pt x="41197" y="64058"/>
                  </a:cubicBezTo>
                  <a:lnTo>
                    <a:pt x="40152" y="64234"/>
                  </a:lnTo>
                  <a:cubicBezTo>
                    <a:pt x="40036" y="64290"/>
                    <a:pt x="39920" y="64290"/>
                    <a:pt x="39804" y="64290"/>
                  </a:cubicBezTo>
                  <a:cubicBezTo>
                    <a:pt x="39456" y="64350"/>
                    <a:pt x="39108" y="64350"/>
                    <a:pt x="38760" y="64406"/>
                  </a:cubicBezTo>
                  <a:lnTo>
                    <a:pt x="37019" y="64406"/>
                  </a:lnTo>
                  <a:cubicBezTo>
                    <a:pt x="36731" y="64350"/>
                    <a:pt x="36439" y="64350"/>
                    <a:pt x="36151" y="64350"/>
                  </a:cubicBezTo>
                  <a:cubicBezTo>
                    <a:pt x="36035" y="64350"/>
                    <a:pt x="35859" y="64290"/>
                    <a:pt x="35687" y="64290"/>
                  </a:cubicBezTo>
                  <a:cubicBezTo>
                    <a:pt x="35455" y="64290"/>
                    <a:pt x="35223" y="64234"/>
                    <a:pt x="34991" y="64234"/>
                  </a:cubicBezTo>
                  <a:cubicBezTo>
                    <a:pt x="34814" y="64174"/>
                    <a:pt x="34582" y="64118"/>
                    <a:pt x="34410" y="64058"/>
                  </a:cubicBezTo>
                  <a:cubicBezTo>
                    <a:pt x="34234" y="64058"/>
                    <a:pt x="34062" y="64002"/>
                    <a:pt x="33886" y="63942"/>
                  </a:cubicBezTo>
                  <a:cubicBezTo>
                    <a:pt x="33538" y="63826"/>
                    <a:pt x="33190" y="63654"/>
                    <a:pt x="32841" y="63478"/>
                  </a:cubicBezTo>
                  <a:cubicBezTo>
                    <a:pt x="32438" y="63422"/>
                    <a:pt x="32090" y="63361"/>
                    <a:pt x="31741" y="63190"/>
                  </a:cubicBezTo>
                  <a:lnTo>
                    <a:pt x="31741" y="63190"/>
                  </a:lnTo>
                  <a:cubicBezTo>
                    <a:pt x="32322" y="63654"/>
                    <a:pt x="33018" y="64002"/>
                    <a:pt x="33714" y="64234"/>
                  </a:cubicBezTo>
                  <a:cubicBezTo>
                    <a:pt x="34118" y="64350"/>
                    <a:pt x="34466" y="64466"/>
                    <a:pt x="34875" y="64522"/>
                  </a:cubicBezTo>
                  <a:cubicBezTo>
                    <a:pt x="35046" y="64582"/>
                    <a:pt x="35278" y="64582"/>
                    <a:pt x="35455" y="64638"/>
                  </a:cubicBezTo>
                  <a:lnTo>
                    <a:pt x="35975" y="64638"/>
                  </a:lnTo>
                  <a:cubicBezTo>
                    <a:pt x="36151" y="64698"/>
                    <a:pt x="36323" y="64698"/>
                    <a:pt x="36499" y="64698"/>
                  </a:cubicBezTo>
                  <a:cubicBezTo>
                    <a:pt x="36731" y="64698"/>
                    <a:pt x="37019" y="64698"/>
                    <a:pt x="37251" y="64754"/>
                  </a:cubicBezTo>
                  <a:lnTo>
                    <a:pt x="37831" y="64754"/>
                  </a:lnTo>
                  <a:cubicBezTo>
                    <a:pt x="38064" y="64754"/>
                    <a:pt x="38356" y="64754"/>
                    <a:pt x="38588" y="64698"/>
                  </a:cubicBezTo>
                  <a:lnTo>
                    <a:pt x="38936" y="64698"/>
                  </a:lnTo>
                  <a:cubicBezTo>
                    <a:pt x="39284" y="64698"/>
                    <a:pt x="39632" y="64638"/>
                    <a:pt x="39981" y="64638"/>
                  </a:cubicBezTo>
                  <a:cubicBezTo>
                    <a:pt x="40097" y="64582"/>
                    <a:pt x="40213" y="64582"/>
                    <a:pt x="40329" y="64582"/>
                  </a:cubicBezTo>
                  <a:cubicBezTo>
                    <a:pt x="40677" y="64522"/>
                    <a:pt x="41025" y="64466"/>
                    <a:pt x="41373" y="64350"/>
                  </a:cubicBezTo>
                  <a:cubicBezTo>
                    <a:pt x="41429" y="64350"/>
                    <a:pt x="41545" y="64290"/>
                    <a:pt x="41661" y="64290"/>
                  </a:cubicBezTo>
                  <a:cubicBezTo>
                    <a:pt x="42069" y="64174"/>
                    <a:pt x="42418" y="64058"/>
                    <a:pt x="42766" y="63942"/>
                  </a:cubicBezTo>
                  <a:cubicBezTo>
                    <a:pt x="42821" y="63886"/>
                    <a:pt x="42937" y="63826"/>
                    <a:pt x="43053" y="63826"/>
                  </a:cubicBezTo>
                  <a:cubicBezTo>
                    <a:pt x="43230" y="63710"/>
                    <a:pt x="43402" y="63654"/>
                    <a:pt x="43578" y="63538"/>
                  </a:cubicBezTo>
                  <a:cubicBezTo>
                    <a:pt x="43810" y="63422"/>
                    <a:pt x="43982" y="63361"/>
                    <a:pt x="44098" y="63245"/>
                  </a:cubicBezTo>
                  <a:cubicBezTo>
                    <a:pt x="44214" y="63190"/>
                    <a:pt x="44330" y="63129"/>
                    <a:pt x="44390" y="63013"/>
                  </a:cubicBezTo>
                  <a:cubicBezTo>
                    <a:pt x="44794" y="62781"/>
                    <a:pt x="45142" y="62433"/>
                    <a:pt x="45490" y="62145"/>
                  </a:cubicBezTo>
                  <a:cubicBezTo>
                    <a:pt x="45551" y="62029"/>
                    <a:pt x="45667" y="61913"/>
                    <a:pt x="45723" y="61853"/>
                  </a:cubicBezTo>
                  <a:cubicBezTo>
                    <a:pt x="46015" y="61505"/>
                    <a:pt x="46303" y="61157"/>
                    <a:pt x="46535" y="60753"/>
                  </a:cubicBezTo>
                  <a:cubicBezTo>
                    <a:pt x="46595" y="60637"/>
                    <a:pt x="46711" y="60460"/>
                    <a:pt x="46767" y="60344"/>
                  </a:cubicBezTo>
                  <a:cubicBezTo>
                    <a:pt x="46883" y="60173"/>
                    <a:pt x="46943" y="59996"/>
                    <a:pt x="46999" y="59824"/>
                  </a:cubicBezTo>
                  <a:cubicBezTo>
                    <a:pt x="47347" y="59068"/>
                    <a:pt x="47640" y="58255"/>
                    <a:pt x="47811" y="57387"/>
                  </a:cubicBezTo>
                  <a:cubicBezTo>
                    <a:pt x="47872" y="57211"/>
                    <a:pt x="47927" y="57039"/>
                    <a:pt x="47927" y="56923"/>
                  </a:cubicBezTo>
                  <a:cubicBezTo>
                    <a:pt x="48043" y="56575"/>
                    <a:pt x="48104" y="56227"/>
                    <a:pt x="48159" y="55819"/>
                  </a:cubicBezTo>
                  <a:cubicBezTo>
                    <a:pt x="48392" y="54078"/>
                    <a:pt x="48508" y="52165"/>
                    <a:pt x="48568" y="50132"/>
                  </a:cubicBezTo>
                  <a:cubicBezTo>
                    <a:pt x="48568" y="48972"/>
                    <a:pt x="48624" y="47811"/>
                    <a:pt x="48684" y="46595"/>
                  </a:cubicBezTo>
                  <a:cubicBezTo>
                    <a:pt x="48684" y="45723"/>
                    <a:pt x="48740" y="44855"/>
                    <a:pt x="48800" y="43982"/>
                  </a:cubicBezTo>
                  <a:cubicBezTo>
                    <a:pt x="48916" y="42125"/>
                    <a:pt x="49148" y="40269"/>
                    <a:pt x="49612" y="38528"/>
                  </a:cubicBezTo>
                  <a:cubicBezTo>
                    <a:pt x="49728" y="38240"/>
                    <a:pt x="49784" y="37948"/>
                    <a:pt x="49900" y="37660"/>
                  </a:cubicBezTo>
                  <a:cubicBezTo>
                    <a:pt x="49961" y="37428"/>
                    <a:pt x="50077" y="37135"/>
                    <a:pt x="50132" y="36848"/>
                  </a:cubicBezTo>
                  <a:cubicBezTo>
                    <a:pt x="50480" y="35919"/>
                    <a:pt x="50945" y="34991"/>
                    <a:pt x="51525" y="34118"/>
                  </a:cubicBezTo>
                  <a:cubicBezTo>
                    <a:pt x="51585" y="34002"/>
                    <a:pt x="51701" y="33830"/>
                    <a:pt x="51817" y="33714"/>
                  </a:cubicBezTo>
                  <a:cubicBezTo>
                    <a:pt x="51817" y="33654"/>
                    <a:pt x="51873" y="33598"/>
                    <a:pt x="51873" y="33598"/>
                  </a:cubicBezTo>
                  <a:cubicBezTo>
                    <a:pt x="52281" y="33018"/>
                    <a:pt x="52746" y="32494"/>
                    <a:pt x="53265" y="32029"/>
                  </a:cubicBezTo>
                  <a:cubicBezTo>
                    <a:pt x="53382" y="31913"/>
                    <a:pt x="53498" y="31858"/>
                    <a:pt x="53614" y="31742"/>
                  </a:cubicBezTo>
                  <a:cubicBezTo>
                    <a:pt x="54022" y="31393"/>
                    <a:pt x="54542" y="30985"/>
                    <a:pt x="55066" y="30637"/>
                  </a:cubicBezTo>
                  <a:lnTo>
                    <a:pt x="55415" y="30465"/>
                  </a:lnTo>
                  <a:cubicBezTo>
                    <a:pt x="55702" y="30289"/>
                    <a:pt x="56051" y="30117"/>
                    <a:pt x="56399" y="29941"/>
                  </a:cubicBezTo>
                  <a:cubicBezTo>
                    <a:pt x="56459" y="29885"/>
                    <a:pt x="56459" y="29885"/>
                    <a:pt x="56515" y="29885"/>
                  </a:cubicBezTo>
                  <a:cubicBezTo>
                    <a:pt x="56459" y="29769"/>
                    <a:pt x="56343" y="29708"/>
                    <a:pt x="56283" y="29653"/>
                  </a:cubicBezTo>
                  <a:close/>
                  <a:moveTo>
                    <a:pt x="114598" y="1"/>
                  </a:moveTo>
                  <a:cubicBezTo>
                    <a:pt x="114421" y="61"/>
                    <a:pt x="114305" y="61"/>
                    <a:pt x="114134" y="61"/>
                  </a:cubicBezTo>
                  <a:cubicBezTo>
                    <a:pt x="114073" y="61"/>
                    <a:pt x="114073" y="61"/>
                    <a:pt x="114018" y="117"/>
                  </a:cubicBezTo>
                  <a:cubicBezTo>
                    <a:pt x="113841" y="117"/>
                    <a:pt x="113669" y="177"/>
                    <a:pt x="113553" y="177"/>
                  </a:cubicBezTo>
                  <a:lnTo>
                    <a:pt x="113493" y="177"/>
                  </a:lnTo>
                  <a:lnTo>
                    <a:pt x="113493" y="233"/>
                  </a:lnTo>
                  <a:cubicBezTo>
                    <a:pt x="113321" y="233"/>
                    <a:pt x="113205" y="293"/>
                    <a:pt x="113029" y="349"/>
                  </a:cubicBezTo>
                  <a:cubicBezTo>
                    <a:pt x="112565" y="525"/>
                    <a:pt x="112100" y="758"/>
                    <a:pt x="111636" y="1045"/>
                  </a:cubicBezTo>
                  <a:cubicBezTo>
                    <a:pt x="111232" y="1338"/>
                    <a:pt x="110824" y="1686"/>
                    <a:pt x="110476" y="2090"/>
                  </a:cubicBezTo>
                  <a:cubicBezTo>
                    <a:pt x="110884" y="1802"/>
                    <a:pt x="111348" y="1570"/>
                    <a:pt x="111813" y="1394"/>
                  </a:cubicBezTo>
                  <a:cubicBezTo>
                    <a:pt x="111813" y="1338"/>
                    <a:pt x="111868" y="1338"/>
                    <a:pt x="111868" y="1338"/>
                  </a:cubicBezTo>
                  <a:cubicBezTo>
                    <a:pt x="112100" y="1161"/>
                    <a:pt x="112277" y="1045"/>
                    <a:pt x="112509" y="929"/>
                  </a:cubicBezTo>
                  <a:cubicBezTo>
                    <a:pt x="112681" y="874"/>
                    <a:pt x="112913" y="758"/>
                    <a:pt x="113089" y="697"/>
                  </a:cubicBezTo>
                  <a:cubicBezTo>
                    <a:pt x="113145" y="642"/>
                    <a:pt x="113205" y="642"/>
                    <a:pt x="113261" y="642"/>
                  </a:cubicBezTo>
                  <a:cubicBezTo>
                    <a:pt x="113377" y="581"/>
                    <a:pt x="113493" y="581"/>
                    <a:pt x="113609" y="525"/>
                  </a:cubicBezTo>
                  <a:cubicBezTo>
                    <a:pt x="113669" y="525"/>
                    <a:pt x="113669" y="525"/>
                    <a:pt x="113725" y="465"/>
                  </a:cubicBezTo>
                  <a:lnTo>
                    <a:pt x="113901" y="465"/>
                  </a:lnTo>
                  <a:cubicBezTo>
                    <a:pt x="114073" y="409"/>
                    <a:pt x="114189" y="409"/>
                    <a:pt x="114366" y="409"/>
                  </a:cubicBezTo>
                  <a:cubicBezTo>
                    <a:pt x="114421" y="349"/>
                    <a:pt x="114537" y="349"/>
                    <a:pt x="114598" y="349"/>
                  </a:cubicBezTo>
                  <a:lnTo>
                    <a:pt x="115234" y="349"/>
                  </a:lnTo>
                  <a:cubicBezTo>
                    <a:pt x="115350" y="349"/>
                    <a:pt x="115466" y="349"/>
                    <a:pt x="115582" y="409"/>
                  </a:cubicBezTo>
                  <a:cubicBezTo>
                    <a:pt x="115698" y="409"/>
                    <a:pt x="115758" y="409"/>
                    <a:pt x="115874" y="465"/>
                  </a:cubicBezTo>
                  <a:cubicBezTo>
                    <a:pt x="115930" y="465"/>
                    <a:pt x="116046" y="525"/>
                    <a:pt x="116162" y="525"/>
                  </a:cubicBezTo>
                  <a:cubicBezTo>
                    <a:pt x="116278" y="581"/>
                    <a:pt x="116338" y="581"/>
                    <a:pt x="116454" y="642"/>
                  </a:cubicBezTo>
                  <a:cubicBezTo>
                    <a:pt x="116510" y="697"/>
                    <a:pt x="116626" y="758"/>
                    <a:pt x="116742" y="813"/>
                  </a:cubicBezTo>
                  <a:cubicBezTo>
                    <a:pt x="116803" y="813"/>
                    <a:pt x="116919" y="874"/>
                    <a:pt x="116974" y="929"/>
                  </a:cubicBezTo>
                  <a:lnTo>
                    <a:pt x="117035" y="990"/>
                  </a:lnTo>
                  <a:cubicBezTo>
                    <a:pt x="117090" y="1045"/>
                    <a:pt x="117206" y="1106"/>
                    <a:pt x="117267" y="1106"/>
                  </a:cubicBezTo>
                  <a:cubicBezTo>
                    <a:pt x="117322" y="1222"/>
                    <a:pt x="117383" y="1277"/>
                    <a:pt x="117499" y="1338"/>
                  </a:cubicBezTo>
                  <a:lnTo>
                    <a:pt x="117731" y="1570"/>
                  </a:lnTo>
                  <a:cubicBezTo>
                    <a:pt x="117787" y="1626"/>
                    <a:pt x="117847" y="1742"/>
                    <a:pt x="117963" y="1802"/>
                  </a:cubicBezTo>
                  <a:cubicBezTo>
                    <a:pt x="118019" y="1858"/>
                    <a:pt x="118079" y="1974"/>
                    <a:pt x="118195" y="2090"/>
                  </a:cubicBezTo>
                  <a:cubicBezTo>
                    <a:pt x="118251" y="2150"/>
                    <a:pt x="118311" y="2266"/>
                    <a:pt x="118367" y="2322"/>
                  </a:cubicBezTo>
                  <a:lnTo>
                    <a:pt x="118543" y="2670"/>
                  </a:lnTo>
                  <a:lnTo>
                    <a:pt x="118599" y="2670"/>
                  </a:lnTo>
                  <a:cubicBezTo>
                    <a:pt x="118599" y="2786"/>
                    <a:pt x="118659" y="2846"/>
                    <a:pt x="118715" y="2902"/>
                  </a:cubicBezTo>
                  <a:cubicBezTo>
                    <a:pt x="118775" y="3018"/>
                    <a:pt x="118831" y="3195"/>
                    <a:pt x="118947" y="3311"/>
                  </a:cubicBezTo>
                  <a:cubicBezTo>
                    <a:pt x="118947" y="3366"/>
                    <a:pt x="119007" y="3482"/>
                    <a:pt x="119063" y="3543"/>
                  </a:cubicBezTo>
                  <a:cubicBezTo>
                    <a:pt x="119124" y="3714"/>
                    <a:pt x="119179" y="3830"/>
                    <a:pt x="119240" y="3946"/>
                  </a:cubicBezTo>
                  <a:cubicBezTo>
                    <a:pt x="119295" y="4063"/>
                    <a:pt x="119295" y="4179"/>
                    <a:pt x="119356" y="4239"/>
                  </a:cubicBezTo>
                  <a:cubicBezTo>
                    <a:pt x="119411" y="4411"/>
                    <a:pt x="119472" y="4527"/>
                    <a:pt x="119527" y="4703"/>
                  </a:cubicBezTo>
                  <a:cubicBezTo>
                    <a:pt x="119527" y="4759"/>
                    <a:pt x="119588" y="4875"/>
                    <a:pt x="119588" y="4935"/>
                  </a:cubicBezTo>
                  <a:cubicBezTo>
                    <a:pt x="119643" y="5107"/>
                    <a:pt x="119704" y="5283"/>
                    <a:pt x="119759" y="5399"/>
                  </a:cubicBezTo>
                  <a:cubicBezTo>
                    <a:pt x="119759" y="5515"/>
                    <a:pt x="119820" y="5571"/>
                    <a:pt x="119820" y="5687"/>
                  </a:cubicBezTo>
                  <a:lnTo>
                    <a:pt x="119992" y="6212"/>
                  </a:lnTo>
                  <a:cubicBezTo>
                    <a:pt x="119992" y="6267"/>
                    <a:pt x="120052" y="6383"/>
                    <a:pt x="120052" y="6499"/>
                  </a:cubicBezTo>
                  <a:lnTo>
                    <a:pt x="120224" y="7024"/>
                  </a:lnTo>
                  <a:cubicBezTo>
                    <a:pt x="120224" y="7140"/>
                    <a:pt x="120284" y="7256"/>
                    <a:pt x="120284" y="7372"/>
                  </a:cubicBezTo>
                  <a:cubicBezTo>
                    <a:pt x="120340" y="7604"/>
                    <a:pt x="120340" y="7776"/>
                    <a:pt x="120400" y="7952"/>
                  </a:cubicBezTo>
                  <a:cubicBezTo>
                    <a:pt x="120456" y="8068"/>
                    <a:pt x="120456" y="8240"/>
                    <a:pt x="120516" y="8356"/>
                  </a:cubicBezTo>
                  <a:lnTo>
                    <a:pt x="120516" y="8417"/>
                  </a:lnTo>
                  <a:cubicBezTo>
                    <a:pt x="120516" y="8649"/>
                    <a:pt x="120572" y="8820"/>
                    <a:pt x="120632" y="9052"/>
                  </a:cubicBezTo>
                  <a:cubicBezTo>
                    <a:pt x="120632" y="9229"/>
                    <a:pt x="120688" y="9461"/>
                    <a:pt x="120748" y="9693"/>
                  </a:cubicBezTo>
                  <a:cubicBezTo>
                    <a:pt x="120748" y="9865"/>
                    <a:pt x="120804" y="10097"/>
                    <a:pt x="120804" y="10329"/>
                  </a:cubicBezTo>
                  <a:cubicBezTo>
                    <a:pt x="121384" y="14158"/>
                    <a:pt x="121677" y="18800"/>
                    <a:pt x="121909" y="23851"/>
                  </a:cubicBezTo>
                  <a:cubicBezTo>
                    <a:pt x="122312" y="32726"/>
                    <a:pt x="122605" y="42650"/>
                    <a:pt x="124230" y="51121"/>
                  </a:cubicBezTo>
                  <a:cubicBezTo>
                    <a:pt x="125042" y="55354"/>
                    <a:pt x="126142" y="59184"/>
                    <a:pt x="127827" y="62317"/>
                  </a:cubicBezTo>
                  <a:cubicBezTo>
                    <a:pt x="129507" y="65450"/>
                    <a:pt x="131712" y="67887"/>
                    <a:pt x="134558" y="69280"/>
                  </a:cubicBezTo>
                  <a:cubicBezTo>
                    <a:pt x="136354" y="70152"/>
                    <a:pt x="137979" y="70556"/>
                    <a:pt x="139487" y="70556"/>
                  </a:cubicBezTo>
                  <a:cubicBezTo>
                    <a:pt x="140648" y="70556"/>
                    <a:pt x="141808" y="70268"/>
                    <a:pt x="142797" y="69804"/>
                  </a:cubicBezTo>
                  <a:cubicBezTo>
                    <a:pt x="144709" y="68876"/>
                    <a:pt x="146334" y="67191"/>
                    <a:pt x="147787" y="64986"/>
                  </a:cubicBezTo>
                  <a:cubicBezTo>
                    <a:pt x="148191" y="64290"/>
                    <a:pt x="148599" y="63594"/>
                    <a:pt x="148947" y="62842"/>
                  </a:cubicBezTo>
                  <a:cubicBezTo>
                    <a:pt x="149583" y="61273"/>
                    <a:pt x="150224" y="59592"/>
                    <a:pt x="150804" y="57791"/>
                  </a:cubicBezTo>
                  <a:lnTo>
                    <a:pt x="150976" y="56923"/>
                  </a:lnTo>
                  <a:lnTo>
                    <a:pt x="150976" y="56923"/>
                  </a:lnTo>
                  <a:cubicBezTo>
                    <a:pt x="150511" y="58372"/>
                    <a:pt x="149992" y="59708"/>
                    <a:pt x="149467" y="60925"/>
                  </a:cubicBezTo>
                  <a:cubicBezTo>
                    <a:pt x="148599" y="62958"/>
                    <a:pt x="147610" y="64754"/>
                    <a:pt x="146510" y="66147"/>
                  </a:cubicBezTo>
                  <a:cubicBezTo>
                    <a:pt x="145582" y="67423"/>
                    <a:pt x="144537" y="68467"/>
                    <a:pt x="143317" y="69164"/>
                  </a:cubicBezTo>
                  <a:cubicBezTo>
                    <a:pt x="142156" y="69860"/>
                    <a:pt x="140880" y="70208"/>
                    <a:pt x="139487" y="70208"/>
                  </a:cubicBezTo>
                  <a:cubicBezTo>
                    <a:pt x="138039" y="70208"/>
                    <a:pt x="136470" y="69804"/>
                    <a:pt x="134729" y="68992"/>
                  </a:cubicBezTo>
                  <a:cubicBezTo>
                    <a:pt x="132292" y="67832"/>
                    <a:pt x="130380" y="65859"/>
                    <a:pt x="128811" y="63361"/>
                  </a:cubicBezTo>
                  <a:cubicBezTo>
                    <a:pt x="126086" y="58952"/>
                    <a:pt x="124633" y="52801"/>
                    <a:pt x="123765" y="46071"/>
                  </a:cubicBezTo>
                  <a:cubicBezTo>
                    <a:pt x="122428" y="35919"/>
                    <a:pt x="122489" y="24431"/>
                    <a:pt x="121732" y="15495"/>
                  </a:cubicBezTo>
                  <a:cubicBezTo>
                    <a:pt x="121560" y="13406"/>
                    <a:pt x="121328" y="11489"/>
                    <a:pt x="121036" y="9693"/>
                  </a:cubicBezTo>
                  <a:cubicBezTo>
                    <a:pt x="121036" y="9517"/>
                    <a:pt x="120980" y="9285"/>
                    <a:pt x="120980" y="9052"/>
                  </a:cubicBezTo>
                  <a:cubicBezTo>
                    <a:pt x="120920" y="8881"/>
                    <a:pt x="120864" y="8649"/>
                    <a:pt x="120864" y="8472"/>
                  </a:cubicBezTo>
                  <a:cubicBezTo>
                    <a:pt x="120804" y="8300"/>
                    <a:pt x="120748" y="8068"/>
                    <a:pt x="120748" y="7892"/>
                  </a:cubicBezTo>
                  <a:cubicBezTo>
                    <a:pt x="120688" y="7720"/>
                    <a:pt x="120688" y="7604"/>
                    <a:pt x="120632" y="7428"/>
                  </a:cubicBezTo>
                  <a:cubicBezTo>
                    <a:pt x="120572" y="7256"/>
                    <a:pt x="120572" y="7080"/>
                    <a:pt x="120516" y="6908"/>
                  </a:cubicBezTo>
                  <a:cubicBezTo>
                    <a:pt x="120456" y="6792"/>
                    <a:pt x="120456" y="6676"/>
                    <a:pt x="120400" y="6560"/>
                  </a:cubicBezTo>
                  <a:cubicBezTo>
                    <a:pt x="120400" y="6383"/>
                    <a:pt x="120340" y="6212"/>
                    <a:pt x="120284" y="6035"/>
                  </a:cubicBezTo>
                  <a:cubicBezTo>
                    <a:pt x="120284" y="5919"/>
                    <a:pt x="120224" y="5803"/>
                    <a:pt x="120224" y="5748"/>
                  </a:cubicBezTo>
                  <a:lnTo>
                    <a:pt x="120052" y="5223"/>
                  </a:lnTo>
                  <a:cubicBezTo>
                    <a:pt x="120052" y="5167"/>
                    <a:pt x="119992" y="5051"/>
                    <a:pt x="119936" y="4991"/>
                  </a:cubicBezTo>
                  <a:cubicBezTo>
                    <a:pt x="119936" y="4819"/>
                    <a:pt x="119875" y="4643"/>
                    <a:pt x="119820" y="4527"/>
                  </a:cubicBezTo>
                  <a:cubicBezTo>
                    <a:pt x="119820" y="4471"/>
                    <a:pt x="119759" y="4471"/>
                    <a:pt x="119759" y="4411"/>
                  </a:cubicBezTo>
                  <a:cubicBezTo>
                    <a:pt x="119759" y="4355"/>
                    <a:pt x="119704" y="4295"/>
                    <a:pt x="119704" y="4239"/>
                  </a:cubicBezTo>
                  <a:cubicBezTo>
                    <a:pt x="119643" y="4123"/>
                    <a:pt x="119588" y="3946"/>
                    <a:pt x="119527" y="3830"/>
                  </a:cubicBezTo>
                  <a:cubicBezTo>
                    <a:pt x="119472" y="3714"/>
                    <a:pt x="119472" y="3659"/>
                    <a:pt x="119411" y="3543"/>
                  </a:cubicBezTo>
                  <a:lnTo>
                    <a:pt x="119240" y="3195"/>
                  </a:lnTo>
                  <a:cubicBezTo>
                    <a:pt x="119179" y="3078"/>
                    <a:pt x="119124" y="3018"/>
                    <a:pt x="119063" y="2902"/>
                  </a:cubicBezTo>
                  <a:lnTo>
                    <a:pt x="118891" y="2554"/>
                  </a:lnTo>
                  <a:cubicBezTo>
                    <a:pt x="118831" y="2438"/>
                    <a:pt x="118775" y="2382"/>
                    <a:pt x="118715" y="2322"/>
                  </a:cubicBezTo>
                  <a:cubicBezTo>
                    <a:pt x="118659" y="2206"/>
                    <a:pt x="118599" y="2090"/>
                    <a:pt x="118483" y="1974"/>
                  </a:cubicBezTo>
                  <a:cubicBezTo>
                    <a:pt x="118427" y="1918"/>
                    <a:pt x="118367" y="1802"/>
                    <a:pt x="118311" y="1742"/>
                  </a:cubicBezTo>
                  <a:cubicBezTo>
                    <a:pt x="118251" y="1626"/>
                    <a:pt x="118195" y="1570"/>
                    <a:pt x="118079" y="1454"/>
                  </a:cubicBezTo>
                  <a:cubicBezTo>
                    <a:pt x="118019" y="1394"/>
                    <a:pt x="117963" y="1338"/>
                    <a:pt x="117903" y="1222"/>
                  </a:cubicBezTo>
                  <a:lnTo>
                    <a:pt x="117847" y="1222"/>
                  </a:lnTo>
                  <a:cubicBezTo>
                    <a:pt x="117787" y="1106"/>
                    <a:pt x="117671" y="1045"/>
                    <a:pt x="117615" y="990"/>
                  </a:cubicBezTo>
                  <a:cubicBezTo>
                    <a:pt x="117555" y="929"/>
                    <a:pt x="117499" y="874"/>
                    <a:pt x="117383" y="813"/>
                  </a:cubicBezTo>
                  <a:cubicBezTo>
                    <a:pt x="117322" y="758"/>
                    <a:pt x="117206" y="697"/>
                    <a:pt x="117090" y="642"/>
                  </a:cubicBezTo>
                  <a:cubicBezTo>
                    <a:pt x="117035" y="581"/>
                    <a:pt x="116974" y="525"/>
                    <a:pt x="116858" y="465"/>
                  </a:cubicBezTo>
                  <a:cubicBezTo>
                    <a:pt x="116803" y="409"/>
                    <a:pt x="116687" y="409"/>
                    <a:pt x="116571" y="349"/>
                  </a:cubicBezTo>
                  <a:cubicBezTo>
                    <a:pt x="116510" y="293"/>
                    <a:pt x="116394" y="293"/>
                    <a:pt x="116338" y="233"/>
                  </a:cubicBezTo>
                  <a:cubicBezTo>
                    <a:pt x="116222" y="233"/>
                    <a:pt x="116106" y="177"/>
                    <a:pt x="115990" y="117"/>
                  </a:cubicBezTo>
                  <a:cubicBezTo>
                    <a:pt x="115930" y="117"/>
                    <a:pt x="115814" y="117"/>
                    <a:pt x="115758" y="61"/>
                  </a:cubicBezTo>
                  <a:lnTo>
                    <a:pt x="115410" y="61"/>
                  </a:lnTo>
                  <a:cubicBezTo>
                    <a:pt x="115294" y="1"/>
                    <a:pt x="115234" y="1"/>
                    <a:pt x="115178" y="1"/>
                  </a:cubicBezTo>
                  <a:close/>
                  <a:moveTo>
                    <a:pt x="273348" y="35859"/>
                  </a:moveTo>
                  <a:cubicBezTo>
                    <a:pt x="273171" y="36439"/>
                    <a:pt x="272939" y="36964"/>
                    <a:pt x="272535" y="37367"/>
                  </a:cubicBezTo>
                  <a:cubicBezTo>
                    <a:pt x="272475" y="37428"/>
                    <a:pt x="272419" y="37544"/>
                    <a:pt x="272359" y="37600"/>
                  </a:cubicBezTo>
                  <a:cubicBezTo>
                    <a:pt x="271663" y="38296"/>
                    <a:pt x="270679" y="38820"/>
                    <a:pt x="269518" y="39401"/>
                  </a:cubicBezTo>
                  <a:cubicBezTo>
                    <a:pt x="267545" y="40269"/>
                    <a:pt x="265109" y="41141"/>
                    <a:pt x="262611" y="42418"/>
                  </a:cubicBezTo>
                  <a:cubicBezTo>
                    <a:pt x="260119" y="43694"/>
                    <a:pt x="257621" y="45435"/>
                    <a:pt x="255593" y="48160"/>
                  </a:cubicBezTo>
                  <a:cubicBezTo>
                    <a:pt x="247525" y="58952"/>
                    <a:pt x="242303" y="71485"/>
                    <a:pt x="237661" y="81293"/>
                  </a:cubicBezTo>
                  <a:cubicBezTo>
                    <a:pt x="236269" y="84194"/>
                    <a:pt x="234992" y="86803"/>
                    <a:pt x="233660" y="89068"/>
                  </a:cubicBezTo>
                  <a:cubicBezTo>
                    <a:pt x="233716" y="89123"/>
                    <a:pt x="233832" y="89184"/>
                    <a:pt x="233948" y="89239"/>
                  </a:cubicBezTo>
                  <a:cubicBezTo>
                    <a:pt x="236849" y="84250"/>
                    <a:pt x="239695" y="77635"/>
                    <a:pt x="243060" y="70556"/>
                  </a:cubicBezTo>
                  <a:cubicBezTo>
                    <a:pt x="246541" y="63245"/>
                    <a:pt x="250603" y="55415"/>
                    <a:pt x="255881" y="48336"/>
                  </a:cubicBezTo>
                  <a:cubicBezTo>
                    <a:pt x="257389" y="46303"/>
                    <a:pt x="259130" y="44855"/>
                    <a:pt x="260987" y="43694"/>
                  </a:cubicBezTo>
                  <a:cubicBezTo>
                    <a:pt x="263772" y="41954"/>
                    <a:pt x="266733" y="40965"/>
                    <a:pt x="269054" y="39920"/>
                  </a:cubicBezTo>
                  <a:cubicBezTo>
                    <a:pt x="270270" y="39456"/>
                    <a:pt x="271259" y="38936"/>
                    <a:pt x="272071" y="38296"/>
                  </a:cubicBezTo>
                  <a:cubicBezTo>
                    <a:pt x="272187" y="38180"/>
                    <a:pt x="272303" y="38124"/>
                    <a:pt x="272359" y="38008"/>
                  </a:cubicBezTo>
                  <a:cubicBezTo>
                    <a:pt x="272475" y="37892"/>
                    <a:pt x="272535" y="37776"/>
                    <a:pt x="272591" y="37716"/>
                  </a:cubicBezTo>
                  <a:cubicBezTo>
                    <a:pt x="272939" y="37135"/>
                    <a:pt x="273232" y="36555"/>
                    <a:pt x="273348" y="35859"/>
                  </a:cubicBezTo>
                  <a:close/>
                  <a:moveTo>
                    <a:pt x="233484" y="89356"/>
                  </a:moveTo>
                  <a:cubicBezTo>
                    <a:pt x="233252" y="89764"/>
                    <a:pt x="233020" y="90168"/>
                    <a:pt x="232732" y="90516"/>
                  </a:cubicBezTo>
                  <a:lnTo>
                    <a:pt x="233080" y="90692"/>
                  </a:lnTo>
                  <a:cubicBezTo>
                    <a:pt x="233252" y="90344"/>
                    <a:pt x="233428" y="90052"/>
                    <a:pt x="233660" y="89764"/>
                  </a:cubicBezTo>
                  <a:cubicBezTo>
                    <a:pt x="233660" y="89648"/>
                    <a:pt x="233716" y="89588"/>
                    <a:pt x="233776" y="89532"/>
                  </a:cubicBezTo>
                  <a:cubicBezTo>
                    <a:pt x="233660" y="89472"/>
                    <a:pt x="233544" y="89416"/>
                    <a:pt x="233484" y="89356"/>
                  </a:cubicBezTo>
                  <a:close/>
                  <a:moveTo>
                    <a:pt x="232556" y="90808"/>
                  </a:moveTo>
                  <a:cubicBezTo>
                    <a:pt x="232323" y="91212"/>
                    <a:pt x="232091" y="91560"/>
                    <a:pt x="231859" y="91909"/>
                  </a:cubicBezTo>
                  <a:cubicBezTo>
                    <a:pt x="231975" y="91909"/>
                    <a:pt x="232091" y="91969"/>
                    <a:pt x="232207" y="92025"/>
                  </a:cubicBezTo>
                  <a:lnTo>
                    <a:pt x="232904" y="90980"/>
                  </a:lnTo>
                  <a:lnTo>
                    <a:pt x="232556" y="90808"/>
                  </a:lnTo>
                  <a:close/>
                  <a:moveTo>
                    <a:pt x="231687" y="92201"/>
                  </a:moveTo>
                  <a:cubicBezTo>
                    <a:pt x="231455" y="92489"/>
                    <a:pt x="231223" y="92837"/>
                    <a:pt x="230991" y="93129"/>
                  </a:cubicBezTo>
                  <a:cubicBezTo>
                    <a:pt x="231107" y="93185"/>
                    <a:pt x="231223" y="93185"/>
                    <a:pt x="231339" y="93245"/>
                  </a:cubicBezTo>
                  <a:cubicBezTo>
                    <a:pt x="231571" y="92953"/>
                    <a:pt x="231743" y="92605"/>
                    <a:pt x="231975" y="92317"/>
                  </a:cubicBezTo>
                  <a:cubicBezTo>
                    <a:pt x="231859" y="92257"/>
                    <a:pt x="231804" y="92201"/>
                    <a:pt x="231687" y="92201"/>
                  </a:cubicBezTo>
                  <a:close/>
                  <a:moveTo>
                    <a:pt x="230759" y="93417"/>
                  </a:moveTo>
                  <a:cubicBezTo>
                    <a:pt x="230527" y="93710"/>
                    <a:pt x="230295" y="93997"/>
                    <a:pt x="230063" y="94229"/>
                  </a:cubicBezTo>
                  <a:cubicBezTo>
                    <a:pt x="230179" y="94290"/>
                    <a:pt x="230295" y="94290"/>
                    <a:pt x="230467" y="94290"/>
                  </a:cubicBezTo>
                  <a:cubicBezTo>
                    <a:pt x="230643" y="94058"/>
                    <a:pt x="230875" y="93765"/>
                    <a:pt x="231107" y="93533"/>
                  </a:cubicBezTo>
                  <a:cubicBezTo>
                    <a:pt x="230991" y="93477"/>
                    <a:pt x="230875" y="93477"/>
                    <a:pt x="230759" y="93417"/>
                  </a:cubicBezTo>
                  <a:close/>
                  <a:moveTo>
                    <a:pt x="229770" y="94578"/>
                  </a:moveTo>
                  <a:cubicBezTo>
                    <a:pt x="229538" y="94810"/>
                    <a:pt x="229367" y="95042"/>
                    <a:pt x="229134" y="95274"/>
                  </a:cubicBezTo>
                  <a:lnTo>
                    <a:pt x="229599" y="95274"/>
                  </a:lnTo>
                  <a:cubicBezTo>
                    <a:pt x="229770" y="95042"/>
                    <a:pt x="230003" y="94810"/>
                    <a:pt x="230179" y="94638"/>
                  </a:cubicBezTo>
                  <a:cubicBezTo>
                    <a:pt x="230063" y="94578"/>
                    <a:pt x="229947" y="94578"/>
                    <a:pt x="229770" y="94578"/>
                  </a:cubicBezTo>
                  <a:close/>
                  <a:moveTo>
                    <a:pt x="228786" y="95566"/>
                  </a:moveTo>
                  <a:cubicBezTo>
                    <a:pt x="228554" y="95738"/>
                    <a:pt x="228378" y="95914"/>
                    <a:pt x="228146" y="96086"/>
                  </a:cubicBezTo>
                  <a:cubicBezTo>
                    <a:pt x="228378" y="96086"/>
                    <a:pt x="228610" y="96030"/>
                    <a:pt x="228786" y="95970"/>
                  </a:cubicBezTo>
                  <a:cubicBezTo>
                    <a:pt x="228958" y="95854"/>
                    <a:pt x="229074" y="95738"/>
                    <a:pt x="229251" y="95566"/>
                  </a:cubicBezTo>
                  <a:close/>
                  <a:moveTo>
                    <a:pt x="228206" y="96434"/>
                  </a:moveTo>
                  <a:cubicBezTo>
                    <a:pt x="228030" y="96434"/>
                    <a:pt x="227858" y="96495"/>
                    <a:pt x="227682" y="96495"/>
                  </a:cubicBezTo>
                  <a:cubicBezTo>
                    <a:pt x="227510" y="96611"/>
                    <a:pt x="227333" y="96727"/>
                    <a:pt x="227217" y="96843"/>
                  </a:cubicBezTo>
                  <a:cubicBezTo>
                    <a:pt x="227566" y="96727"/>
                    <a:pt x="227858" y="96611"/>
                    <a:pt x="228206" y="96434"/>
                  </a:cubicBezTo>
                  <a:close/>
                  <a:moveTo>
                    <a:pt x="227333" y="97131"/>
                  </a:moveTo>
                  <a:cubicBezTo>
                    <a:pt x="227333" y="97131"/>
                    <a:pt x="227316" y="97131"/>
                    <a:pt x="227300" y="97141"/>
                  </a:cubicBezTo>
                  <a:lnTo>
                    <a:pt x="227300" y="97141"/>
                  </a:lnTo>
                  <a:cubicBezTo>
                    <a:pt x="227311" y="97138"/>
                    <a:pt x="227322" y="97134"/>
                    <a:pt x="227333" y="97131"/>
                  </a:cubicBezTo>
                  <a:close/>
                  <a:moveTo>
                    <a:pt x="167338" y="5687"/>
                  </a:moveTo>
                  <a:cubicBezTo>
                    <a:pt x="166470" y="5687"/>
                    <a:pt x="165658" y="5919"/>
                    <a:pt x="164961" y="6444"/>
                  </a:cubicBezTo>
                  <a:cubicBezTo>
                    <a:pt x="163625" y="7312"/>
                    <a:pt x="162524" y="8997"/>
                    <a:pt x="161536" y="11257"/>
                  </a:cubicBezTo>
                  <a:cubicBezTo>
                    <a:pt x="160436" y="13755"/>
                    <a:pt x="159507" y="17004"/>
                    <a:pt x="158695" y="20601"/>
                  </a:cubicBezTo>
                  <a:cubicBezTo>
                    <a:pt x="156838" y="29421"/>
                    <a:pt x="155385" y="40269"/>
                    <a:pt x="153241" y="49784"/>
                  </a:cubicBezTo>
                  <a:cubicBezTo>
                    <a:pt x="152948" y="51005"/>
                    <a:pt x="152661" y="52165"/>
                    <a:pt x="152368" y="53326"/>
                  </a:cubicBezTo>
                  <a:cubicBezTo>
                    <a:pt x="152484" y="52917"/>
                    <a:pt x="152600" y="52514"/>
                    <a:pt x="152716" y="52049"/>
                  </a:cubicBezTo>
                  <a:cubicBezTo>
                    <a:pt x="152948" y="51121"/>
                    <a:pt x="153241" y="50132"/>
                    <a:pt x="153473" y="49088"/>
                  </a:cubicBezTo>
                  <a:cubicBezTo>
                    <a:pt x="155446" y="40501"/>
                    <a:pt x="156894" y="30813"/>
                    <a:pt x="158579" y="22746"/>
                  </a:cubicBezTo>
                  <a:cubicBezTo>
                    <a:pt x="158751" y="21933"/>
                    <a:pt x="158927" y="21181"/>
                    <a:pt x="159099" y="20425"/>
                  </a:cubicBezTo>
                  <a:cubicBezTo>
                    <a:pt x="160088" y="16192"/>
                    <a:pt x="161132" y="12594"/>
                    <a:pt x="162464" y="10041"/>
                  </a:cubicBezTo>
                  <a:cubicBezTo>
                    <a:pt x="163160" y="8765"/>
                    <a:pt x="163857" y="7720"/>
                    <a:pt x="164669" y="7024"/>
                  </a:cubicBezTo>
                  <a:cubicBezTo>
                    <a:pt x="165481" y="6383"/>
                    <a:pt x="166354" y="5980"/>
                    <a:pt x="167338" y="5980"/>
                  </a:cubicBezTo>
                  <a:cubicBezTo>
                    <a:pt x="167747" y="5980"/>
                    <a:pt x="168150" y="6035"/>
                    <a:pt x="168615" y="6212"/>
                  </a:cubicBezTo>
                  <a:cubicBezTo>
                    <a:pt x="170648" y="6792"/>
                    <a:pt x="172560" y="8472"/>
                    <a:pt x="174361" y="10909"/>
                  </a:cubicBezTo>
                  <a:cubicBezTo>
                    <a:pt x="177550" y="15203"/>
                    <a:pt x="180511" y="21994"/>
                    <a:pt x="183468" y="29941"/>
                  </a:cubicBezTo>
                  <a:cubicBezTo>
                    <a:pt x="187762" y="41489"/>
                    <a:pt x="192116" y="55470"/>
                    <a:pt x="197338" y="67887"/>
                  </a:cubicBezTo>
                  <a:cubicBezTo>
                    <a:pt x="197394" y="68119"/>
                    <a:pt x="197510" y="68351"/>
                    <a:pt x="197626" y="68583"/>
                  </a:cubicBezTo>
                  <a:lnTo>
                    <a:pt x="197802" y="68932"/>
                  </a:lnTo>
                  <a:cubicBezTo>
                    <a:pt x="198150" y="69804"/>
                    <a:pt x="198554" y="70733"/>
                    <a:pt x="198902" y="71601"/>
                  </a:cubicBezTo>
                  <a:cubicBezTo>
                    <a:pt x="199018" y="71777"/>
                    <a:pt x="199134" y="72009"/>
                    <a:pt x="199250" y="72241"/>
                  </a:cubicBezTo>
                  <a:cubicBezTo>
                    <a:pt x="199659" y="73170"/>
                    <a:pt x="200063" y="74098"/>
                    <a:pt x="200527" y="74966"/>
                  </a:cubicBezTo>
                  <a:cubicBezTo>
                    <a:pt x="200587" y="75198"/>
                    <a:pt x="200703" y="75374"/>
                    <a:pt x="200819" y="75607"/>
                  </a:cubicBezTo>
                  <a:cubicBezTo>
                    <a:pt x="201223" y="76419"/>
                    <a:pt x="201632" y="77231"/>
                    <a:pt x="202096" y="78043"/>
                  </a:cubicBezTo>
                  <a:cubicBezTo>
                    <a:pt x="202152" y="78276"/>
                    <a:pt x="202268" y="78447"/>
                    <a:pt x="202384" y="78624"/>
                  </a:cubicBezTo>
                  <a:lnTo>
                    <a:pt x="203605" y="80884"/>
                  </a:lnTo>
                  <a:cubicBezTo>
                    <a:pt x="203660" y="81061"/>
                    <a:pt x="203776" y="81232"/>
                    <a:pt x="203892" y="81409"/>
                  </a:cubicBezTo>
                  <a:cubicBezTo>
                    <a:pt x="204301" y="82045"/>
                    <a:pt x="204705" y="82741"/>
                    <a:pt x="205113" y="83437"/>
                  </a:cubicBezTo>
                  <a:cubicBezTo>
                    <a:pt x="205169" y="83553"/>
                    <a:pt x="205285" y="83730"/>
                    <a:pt x="205401" y="83846"/>
                  </a:cubicBezTo>
                  <a:cubicBezTo>
                    <a:pt x="205749" y="84482"/>
                    <a:pt x="206158" y="85122"/>
                    <a:pt x="206561" y="85702"/>
                  </a:cubicBezTo>
                  <a:cubicBezTo>
                    <a:pt x="206622" y="85818"/>
                    <a:pt x="206677" y="85874"/>
                    <a:pt x="206793" y="85990"/>
                  </a:cubicBezTo>
                  <a:cubicBezTo>
                    <a:pt x="206793" y="86051"/>
                    <a:pt x="206793" y="86051"/>
                    <a:pt x="206854" y="86106"/>
                  </a:cubicBezTo>
                  <a:cubicBezTo>
                    <a:pt x="207202" y="86631"/>
                    <a:pt x="207606" y="87211"/>
                    <a:pt x="208014" y="87731"/>
                  </a:cubicBezTo>
                  <a:cubicBezTo>
                    <a:pt x="208070" y="87847"/>
                    <a:pt x="208186" y="87963"/>
                    <a:pt x="208302" y="88079"/>
                  </a:cubicBezTo>
                  <a:cubicBezTo>
                    <a:pt x="208650" y="88604"/>
                    <a:pt x="208998" y="89068"/>
                    <a:pt x="209407" y="89532"/>
                  </a:cubicBezTo>
                  <a:cubicBezTo>
                    <a:pt x="209523" y="89648"/>
                    <a:pt x="209579" y="89764"/>
                    <a:pt x="209695" y="89880"/>
                  </a:cubicBezTo>
                  <a:cubicBezTo>
                    <a:pt x="210043" y="90284"/>
                    <a:pt x="210391" y="90748"/>
                    <a:pt x="210799" y="91157"/>
                  </a:cubicBezTo>
                  <a:cubicBezTo>
                    <a:pt x="210855" y="91273"/>
                    <a:pt x="210971" y="91328"/>
                    <a:pt x="211087" y="91444"/>
                  </a:cubicBezTo>
                  <a:cubicBezTo>
                    <a:pt x="211435" y="91853"/>
                    <a:pt x="211783" y="92201"/>
                    <a:pt x="212132" y="92549"/>
                  </a:cubicBezTo>
                  <a:lnTo>
                    <a:pt x="212424" y="92837"/>
                  </a:lnTo>
                  <a:cubicBezTo>
                    <a:pt x="212772" y="93185"/>
                    <a:pt x="213120" y="93477"/>
                    <a:pt x="213468" y="93826"/>
                  </a:cubicBezTo>
                  <a:cubicBezTo>
                    <a:pt x="213584" y="93881"/>
                    <a:pt x="213640" y="93942"/>
                    <a:pt x="213756" y="94058"/>
                  </a:cubicBezTo>
                  <a:cubicBezTo>
                    <a:pt x="214104" y="94345"/>
                    <a:pt x="214397" y="94638"/>
                    <a:pt x="214745" y="94870"/>
                  </a:cubicBezTo>
                  <a:cubicBezTo>
                    <a:pt x="214861" y="94926"/>
                    <a:pt x="214977" y="95042"/>
                    <a:pt x="215033" y="95102"/>
                  </a:cubicBezTo>
                  <a:cubicBezTo>
                    <a:pt x="215381" y="95334"/>
                    <a:pt x="215673" y="95566"/>
                    <a:pt x="216021" y="95798"/>
                  </a:cubicBezTo>
                  <a:cubicBezTo>
                    <a:pt x="216137" y="95854"/>
                    <a:pt x="216193" y="95914"/>
                    <a:pt x="216309" y="96030"/>
                  </a:cubicBezTo>
                  <a:cubicBezTo>
                    <a:pt x="216602" y="96202"/>
                    <a:pt x="216950" y="96434"/>
                    <a:pt x="217238" y="96611"/>
                  </a:cubicBezTo>
                  <a:cubicBezTo>
                    <a:pt x="217354" y="96666"/>
                    <a:pt x="217470" y="96727"/>
                    <a:pt x="217530" y="96782"/>
                  </a:cubicBezTo>
                  <a:cubicBezTo>
                    <a:pt x="217702" y="96843"/>
                    <a:pt x="217818" y="96959"/>
                    <a:pt x="217994" y="97014"/>
                  </a:cubicBezTo>
                  <a:cubicBezTo>
                    <a:pt x="218110" y="97131"/>
                    <a:pt x="218282" y="97191"/>
                    <a:pt x="218458" y="97247"/>
                  </a:cubicBezTo>
                  <a:cubicBezTo>
                    <a:pt x="218574" y="97307"/>
                    <a:pt x="218630" y="97363"/>
                    <a:pt x="218746" y="97423"/>
                  </a:cubicBezTo>
                  <a:lnTo>
                    <a:pt x="219619" y="97771"/>
                  </a:lnTo>
                  <a:cubicBezTo>
                    <a:pt x="219735" y="97827"/>
                    <a:pt x="219791" y="97887"/>
                    <a:pt x="219907" y="97887"/>
                  </a:cubicBezTo>
                  <a:cubicBezTo>
                    <a:pt x="220199" y="98003"/>
                    <a:pt x="220431" y="98059"/>
                    <a:pt x="220719" y="98175"/>
                  </a:cubicBezTo>
                  <a:cubicBezTo>
                    <a:pt x="220835" y="98175"/>
                    <a:pt x="220951" y="98235"/>
                    <a:pt x="221067" y="98235"/>
                  </a:cubicBezTo>
                  <a:cubicBezTo>
                    <a:pt x="221299" y="98291"/>
                    <a:pt x="221531" y="98351"/>
                    <a:pt x="221824" y="98351"/>
                  </a:cubicBezTo>
                  <a:cubicBezTo>
                    <a:pt x="221940" y="98407"/>
                    <a:pt x="222056" y="98407"/>
                    <a:pt x="222172" y="98407"/>
                  </a:cubicBezTo>
                  <a:cubicBezTo>
                    <a:pt x="222404" y="98467"/>
                    <a:pt x="222576" y="98467"/>
                    <a:pt x="222808" y="98467"/>
                  </a:cubicBezTo>
                  <a:lnTo>
                    <a:pt x="223272" y="98467"/>
                  </a:lnTo>
                  <a:cubicBezTo>
                    <a:pt x="223388" y="98467"/>
                    <a:pt x="223564" y="98467"/>
                    <a:pt x="223680" y="98407"/>
                  </a:cubicBezTo>
                  <a:cubicBezTo>
                    <a:pt x="223852" y="98407"/>
                    <a:pt x="224084" y="98407"/>
                    <a:pt x="224261" y="98351"/>
                  </a:cubicBezTo>
                  <a:cubicBezTo>
                    <a:pt x="224609" y="98291"/>
                    <a:pt x="224957" y="98175"/>
                    <a:pt x="225361" y="98059"/>
                  </a:cubicBezTo>
                  <a:cubicBezTo>
                    <a:pt x="226001" y="97887"/>
                    <a:pt x="226637" y="97539"/>
                    <a:pt x="227278" y="97191"/>
                  </a:cubicBezTo>
                  <a:cubicBezTo>
                    <a:pt x="227278" y="97165"/>
                    <a:pt x="227288" y="97150"/>
                    <a:pt x="227300" y="97141"/>
                  </a:cubicBezTo>
                  <a:lnTo>
                    <a:pt x="227300" y="97141"/>
                  </a:lnTo>
                  <a:cubicBezTo>
                    <a:pt x="226960" y="97250"/>
                    <a:pt x="226569" y="97309"/>
                    <a:pt x="226173" y="97363"/>
                  </a:cubicBezTo>
                  <a:cubicBezTo>
                    <a:pt x="225885" y="97539"/>
                    <a:pt x="225537" y="97655"/>
                    <a:pt x="225189" y="97771"/>
                  </a:cubicBezTo>
                  <a:cubicBezTo>
                    <a:pt x="225073" y="97827"/>
                    <a:pt x="224897" y="97887"/>
                    <a:pt x="224780" y="97887"/>
                  </a:cubicBezTo>
                  <a:cubicBezTo>
                    <a:pt x="224548" y="97943"/>
                    <a:pt x="224377" y="98003"/>
                    <a:pt x="224145" y="98059"/>
                  </a:cubicBezTo>
                  <a:cubicBezTo>
                    <a:pt x="223968" y="98059"/>
                    <a:pt x="223736" y="98119"/>
                    <a:pt x="223564" y="98119"/>
                  </a:cubicBezTo>
                  <a:lnTo>
                    <a:pt x="222404" y="98119"/>
                  </a:lnTo>
                  <a:cubicBezTo>
                    <a:pt x="222288" y="98119"/>
                    <a:pt x="222111" y="98059"/>
                    <a:pt x="221995" y="98059"/>
                  </a:cubicBezTo>
                  <a:cubicBezTo>
                    <a:pt x="221763" y="98059"/>
                    <a:pt x="221475" y="98003"/>
                    <a:pt x="221243" y="97943"/>
                  </a:cubicBezTo>
                  <a:cubicBezTo>
                    <a:pt x="221127" y="97887"/>
                    <a:pt x="221011" y="97887"/>
                    <a:pt x="220895" y="97827"/>
                  </a:cubicBezTo>
                  <a:cubicBezTo>
                    <a:pt x="220603" y="97771"/>
                    <a:pt x="220371" y="97711"/>
                    <a:pt x="220083" y="97595"/>
                  </a:cubicBezTo>
                  <a:cubicBezTo>
                    <a:pt x="219967" y="97539"/>
                    <a:pt x="219851" y="97539"/>
                    <a:pt x="219735" y="97479"/>
                  </a:cubicBezTo>
                  <a:lnTo>
                    <a:pt x="218862" y="97131"/>
                  </a:lnTo>
                  <a:cubicBezTo>
                    <a:pt x="218806" y="97075"/>
                    <a:pt x="218690" y="97014"/>
                    <a:pt x="218574" y="96959"/>
                  </a:cubicBezTo>
                  <a:cubicBezTo>
                    <a:pt x="218458" y="96898"/>
                    <a:pt x="218282" y="96782"/>
                    <a:pt x="218166" y="96727"/>
                  </a:cubicBezTo>
                  <a:cubicBezTo>
                    <a:pt x="217994" y="96611"/>
                    <a:pt x="217818" y="96550"/>
                    <a:pt x="217646" y="96434"/>
                  </a:cubicBezTo>
                  <a:cubicBezTo>
                    <a:pt x="217586" y="96379"/>
                    <a:pt x="217470" y="96318"/>
                    <a:pt x="217354" y="96263"/>
                  </a:cubicBezTo>
                  <a:cubicBezTo>
                    <a:pt x="217066" y="96086"/>
                    <a:pt x="216718" y="95914"/>
                    <a:pt x="216425" y="95682"/>
                  </a:cubicBezTo>
                  <a:cubicBezTo>
                    <a:pt x="216309" y="95622"/>
                    <a:pt x="216193" y="95566"/>
                    <a:pt x="216137" y="95506"/>
                  </a:cubicBezTo>
                  <a:cubicBezTo>
                    <a:pt x="215789" y="95274"/>
                    <a:pt x="215441" y="94986"/>
                    <a:pt x="215149" y="94754"/>
                  </a:cubicBezTo>
                  <a:cubicBezTo>
                    <a:pt x="215033" y="94694"/>
                    <a:pt x="214917" y="94578"/>
                    <a:pt x="214861" y="94522"/>
                  </a:cubicBezTo>
                  <a:cubicBezTo>
                    <a:pt x="214513" y="94229"/>
                    <a:pt x="214165" y="93997"/>
                    <a:pt x="213817" y="93710"/>
                  </a:cubicBezTo>
                  <a:cubicBezTo>
                    <a:pt x="213756" y="93593"/>
                    <a:pt x="213640" y="93533"/>
                    <a:pt x="213524" y="93417"/>
                  </a:cubicBezTo>
                  <a:cubicBezTo>
                    <a:pt x="213176" y="93129"/>
                    <a:pt x="212828" y="92781"/>
                    <a:pt x="212480" y="92433"/>
                  </a:cubicBezTo>
                  <a:lnTo>
                    <a:pt x="212192" y="92141"/>
                  </a:lnTo>
                  <a:cubicBezTo>
                    <a:pt x="211844" y="91792"/>
                    <a:pt x="211496" y="91444"/>
                    <a:pt x="211147" y="91041"/>
                  </a:cubicBezTo>
                  <a:cubicBezTo>
                    <a:pt x="211031" y="90924"/>
                    <a:pt x="210971" y="90808"/>
                    <a:pt x="210855" y="90748"/>
                  </a:cubicBezTo>
                  <a:cubicBezTo>
                    <a:pt x="210507" y="90284"/>
                    <a:pt x="210103" y="89880"/>
                    <a:pt x="209755" y="89416"/>
                  </a:cubicBezTo>
                  <a:cubicBezTo>
                    <a:pt x="209639" y="89300"/>
                    <a:pt x="209579" y="89184"/>
                    <a:pt x="209462" y="89068"/>
                  </a:cubicBezTo>
                  <a:cubicBezTo>
                    <a:pt x="209059" y="88604"/>
                    <a:pt x="208711" y="88139"/>
                    <a:pt x="208362" y="87615"/>
                  </a:cubicBezTo>
                  <a:cubicBezTo>
                    <a:pt x="208246" y="87499"/>
                    <a:pt x="208130" y="87383"/>
                    <a:pt x="208070" y="87267"/>
                  </a:cubicBezTo>
                  <a:cubicBezTo>
                    <a:pt x="207666" y="86686"/>
                    <a:pt x="207258" y="86167"/>
                    <a:pt x="206909" y="85586"/>
                  </a:cubicBezTo>
                  <a:cubicBezTo>
                    <a:pt x="206793" y="85470"/>
                    <a:pt x="206677" y="85294"/>
                    <a:pt x="206622" y="85178"/>
                  </a:cubicBezTo>
                  <a:cubicBezTo>
                    <a:pt x="206213" y="84598"/>
                    <a:pt x="205809" y="83962"/>
                    <a:pt x="205401" y="83321"/>
                  </a:cubicBezTo>
                  <a:cubicBezTo>
                    <a:pt x="205345" y="83149"/>
                    <a:pt x="205229" y="83033"/>
                    <a:pt x="205169" y="82857"/>
                  </a:cubicBezTo>
                  <a:cubicBezTo>
                    <a:pt x="204705" y="82221"/>
                    <a:pt x="204356" y="81525"/>
                    <a:pt x="203953" y="80829"/>
                  </a:cubicBezTo>
                  <a:cubicBezTo>
                    <a:pt x="203837" y="80652"/>
                    <a:pt x="203721" y="80480"/>
                    <a:pt x="203660" y="80304"/>
                  </a:cubicBezTo>
                  <a:cubicBezTo>
                    <a:pt x="203196" y="79552"/>
                    <a:pt x="202792" y="78795"/>
                    <a:pt x="202384" y="77983"/>
                  </a:cubicBezTo>
                  <a:cubicBezTo>
                    <a:pt x="202328" y="77811"/>
                    <a:pt x="202212" y="77635"/>
                    <a:pt x="202096" y="77463"/>
                  </a:cubicBezTo>
                  <a:cubicBezTo>
                    <a:pt x="201687" y="76591"/>
                    <a:pt x="201284" y="75778"/>
                    <a:pt x="200875" y="74910"/>
                  </a:cubicBezTo>
                  <a:cubicBezTo>
                    <a:pt x="200759" y="74734"/>
                    <a:pt x="200643" y="74502"/>
                    <a:pt x="200587" y="74270"/>
                  </a:cubicBezTo>
                  <a:cubicBezTo>
                    <a:pt x="200123" y="73402"/>
                    <a:pt x="199715" y="72473"/>
                    <a:pt x="199250" y="71485"/>
                  </a:cubicBezTo>
                  <a:cubicBezTo>
                    <a:pt x="199195" y="71313"/>
                    <a:pt x="199079" y="71081"/>
                    <a:pt x="198963" y="70849"/>
                  </a:cubicBezTo>
                  <a:cubicBezTo>
                    <a:pt x="198554" y="69860"/>
                    <a:pt x="198090" y="68816"/>
                    <a:pt x="197626" y="67832"/>
                  </a:cubicBezTo>
                  <a:cubicBezTo>
                    <a:pt x="197570" y="67599"/>
                    <a:pt x="197454" y="67367"/>
                    <a:pt x="197338" y="67135"/>
                  </a:cubicBezTo>
                  <a:cubicBezTo>
                    <a:pt x="192752" y="56111"/>
                    <a:pt x="188867" y="43926"/>
                    <a:pt x="185037" y="33250"/>
                  </a:cubicBezTo>
                  <a:cubicBezTo>
                    <a:pt x="182540" y="26227"/>
                    <a:pt x="179987" y="19845"/>
                    <a:pt x="177378" y="15031"/>
                  </a:cubicBezTo>
                  <a:cubicBezTo>
                    <a:pt x="176041" y="12594"/>
                    <a:pt x="174649" y="10561"/>
                    <a:pt x="173256" y="8997"/>
                  </a:cubicBezTo>
                  <a:cubicBezTo>
                    <a:pt x="171808" y="7428"/>
                    <a:pt x="170300" y="6383"/>
                    <a:pt x="168675" y="5864"/>
                  </a:cubicBezTo>
                  <a:cubicBezTo>
                    <a:pt x="168211" y="5748"/>
                    <a:pt x="167747" y="5687"/>
                    <a:pt x="167338" y="5687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4" name="Google Shape;64;p5"/>
            <p:cNvSpPr/>
            <p:nvPr/>
          </p:nvSpPr>
          <p:spPr>
            <a:xfrm>
              <a:off x="550050" y="1806750"/>
              <a:ext cx="6823475" cy="2410850"/>
            </a:xfrm>
            <a:custGeom>
              <a:avLst/>
              <a:gdLst/>
              <a:ahLst/>
              <a:cxnLst/>
              <a:rect l="l" t="t" r="r" b="b"/>
              <a:pathLst>
                <a:path w="272939" h="96434" extrusionOk="0">
                  <a:moveTo>
                    <a:pt x="108906" y="2321"/>
                  </a:moveTo>
                  <a:lnTo>
                    <a:pt x="108851" y="2382"/>
                  </a:lnTo>
                  <a:cubicBezTo>
                    <a:pt x="108851" y="2382"/>
                    <a:pt x="108906" y="2382"/>
                    <a:pt x="108906" y="2321"/>
                  </a:cubicBezTo>
                  <a:close/>
                  <a:moveTo>
                    <a:pt x="108326" y="2962"/>
                  </a:moveTo>
                  <a:lnTo>
                    <a:pt x="108326" y="2962"/>
                  </a:lnTo>
                  <a:cubicBezTo>
                    <a:pt x="108094" y="3078"/>
                    <a:pt x="107922" y="3194"/>
                    <a:pt x="107690" y="3310"/>
                  </a:cubicBezTo>
                  <a:lnTo>
                    <a:pt x="107690" y="3366"/>
                  </a:lnTo>
                  <a:cubicBezTo>
                    <a:pt x="107806" y="3310"/>
                    <a:pt x="107978" y="3250"/>
                    <a:pt x="108094" y="3250"/>
                  </a:cubicBezTo>
                  <a:cubicBezTo>
                    <a:pt x="108154" y="3134"/>
                    <a:pt x="108270" y="3078"/>
                    <a:pt x="108326" y="2962"/>
                  </a:cubicBezTo>
                  <a:close/>
                  <a:moveTo>
                    <a:pt x="107746" y="3714"/>
                  </a:moveTo>
                  <a:cubicBezTo>
                    <a:pt x="107734" y="3714"/>
                    <a:pt x="107724" y="3717"/>
                    <a:pt x="107716" y="3722"/>
                  </a:cubicBezTo>
                  <a:lnTo>
                    <a:pt x="107716" y="3722"/>
                  </a:lnTo>
                  <a:cubicBezTo>
                    <a:pt x="107726" y="3719"/>
                    <a:pt x="107736" y="3716"/>
                    <a:pt x="107746" y="3714"/>
                  </a:cubicBezTo>
                  <a:close/>
                  <a:moveTo>
                    <a:pt x="107716" y="3722"/>
                  </a:moveTo>
                  <a:cubicBezTo>
                    <a:pt x="107499" y="3784"/>
                    <a:pt x="107332" y="3893"/>
                    <a:pt x="107110" y="3946"/>
                  </a:cubicBezTo>
                  <a:cubicBezTo>
                    <a:pt x="107050" y="4062"/>
                    <a:pt x="106994" y="4122"/>
                    <a:pt x="106934" y="4238"/>
                  </a:cubicBezTo>
                  <a:lnTo>
                    <a:pt x="107050" y="4238"/>
                  </a:lnTo>
                  <a:cubicBezTo>
                    <a:pt x="107166" y="4178"/>
                    <a:pt x="107282" y="4178"/>
                    <a:pt x="107458" y="4122"/>
                  </a:cubicBezTo>
                  <a:cubicBezTo>
                    <a:pt x="107514" y="4006"/>
                    <a:pt x="107574" y="3946"/>
                    <a:pt x="107630" y="3830"/>
                  </a:cubicBezTo>
                  <a:cubicBezTo>
                    <a:pt x="107677" y="3787"/>
                    <a:pt x="107687" y="3740"/>
                    <a:pt x="107716" y="3722"/>
                  </a:cubicBezTo>
                  <a:close/>
                  <a:moveTo>
                    <a:pt x="107110" y="4526"/>
                  </a:moveTo>
                  <a:cubicBezTo>
                    <a:pt x="106934" y="4586"/>
                    <a:pt x="106818" y="4586"/>
                    <a:pt x="106646" y="4642"/>
                  </a:cubicBezTo>
                  <a:cubicBezTo>
                    <a:pt x="106586" y="4819"/>
                    <a:pt x="106469" y="4935"/>
                    <a:pt x="106414" y="5106"/>
                  </a:cubicBezTo>
                  <a:cubicBezTo>
                    <a:pt x="106530" y="5106"/>
                    <a:pt x="106646" y="5051"/>
                    <a:pt x="106818" y="5051"/>
                  </a:cubicBezTo>
                  <a:lnTo>
                    <a:pt x="107166" y="4526"/>
                  </a:lnTo>
                  <a:close/>
                  <a:moveTo>
                    <a:pt x="106586" y="5399"/>
                  </a:moveTo>
                  <a:cubicBezTo>
                    <a:pt x="106469" y="5454"/>
                    <a:pt x="106298" y="5454"/>
                    <a:pt x="106182" y="5515"/>
                  </a:cubicBezTo>
                  <a:lnTo>
                    <a:pt x="105834" y="6035"/>
                  </a:lnTo>
                  <a:lnTo>
                    <a:pt x="106237" y="6035"/>
                  </a:lnTo>
                  <a:cubicBezTo>
                    <a:pt x="106353" y="5863"/>
                    <a:pt x="106469" y="5631"/>
                    <a:pt x="106586" y="5399"/>
                  </a:cubicBezTo>
                  <a:close/>
                  <a:moveTo>
                    <a:pt x="105657" y="6383"/>
                  </a:moveTo>
                  <a:lnTo>
                    <a:pt x="105309" y="7079"/>
                  </a:lnTo>
                  <a:cubicBezTo>
                    <a:pt x="105425" y="7079"/>
                    <a:pt x="105541" y="7139"/>
                    <a:pt x="105657" y="7139"/>
                  </a:cubicBezTo>
                  <a:cubicBezTo>
                    <a:pt x="105773" y="6907"/>
                    <a:pt x="105889" y="6615"/>
                    <a:pt x="106005" y="6383"/>
                  </a:cubicBezTo>
                  <a:close/>
                  <a:moveTo>
                    <a:pt x="57382" y="26519"/>
                  </a:moveTo>
                  <a:cubicBezTo>
                    <a:pt x="57150" y="26575"/>
                    <a:pt x="56978" y="26575"/>
                    <a:pt x="56802" y="26575"/>
                  </a:cubicBezTo>
                  <a:cubicBezTo>
                    <a:pt x="56918" y="26691"/>
                    <a:pt x="57034" y="26807"/>
                    <a:pt x="57211" y="26867"/>
                  </a:cubicBezTo>
                  <a:lnTo>
                    <a:pt x="57791" y="26867"/>
                  </a:lnTo>
                  <a:cubicBezTo>
                    <a:pt x="57675" y="26751"/>
                    <a:pt x="57498" y="26635"/>
                    <a:pt x="57382" y="26519"/>
                  </a:cubicBezTo>
                  <a:close/>
                  <a:moveTo>
                    <a:pt x="57907" y="26519"/>
                  </a:moveTo>
                  <a:cubicBezTo>
                    <a:pt x="58079" y="26635"/>
                    <a:pt x="58255" y="26751"/>
                    <a:pt x="58371" y="26867"/>
                  </a:cubicBezTo>
                  <a:lnTo>
                    <a:pt x="58427" y="26867"/>
                  </a:lnTo>
                  <a:cubicBezTo>
                    <a:pt x="58603" y="26923"/>
                    <a:pt x="58775" y="26923"/>
                    <a:pt x="58951" y="26923"/>
                  </a:cubicBezTo>
                  <a:cubicBezTo>
                    <a:pt x="58775" y="26807"/>
                    <a:pt x="58543" y="26691"/>
                    <a:pt x="58371" y="26575"/>
                  </a:cubicBezTo>
                  <a:cubicBezTo>
                    <a:pt x="58255" y="26575"/>
                    <a:pt x="58195" y="26519"/>
                    <a:pt x="58079" y="26519"/>
                  </a:cubicBezTo>
                  <a:close/>
                  <a:moveTo>
                    <a:pt x="56222" y="26635"/>
                  </a:moveTo>
                  <a:cubicBezTo>
                    <a:pt x="56050" y="26691"/>
                    <a:pt x="55874" y="26691"/>
                    <a:pt x="55702" y="26751"/>
                  </a:cubicBezTo>
                  <a:cubicBezTo>
                    <a:pt x="55818" y="26807"/>
                    <a:pt x="55934" y="26923"/>
                    <a:pt x="56050" y="27039"/>
                  </a:cubicBezTo>
                  <a:cubicBezTo>
                    <a:pt x="56106" y="26983"/>
                    <a:pt x="56166" y="26983"/>
                    <a:pt x="56222" y="26983"/>
                  </a:cubicBezTo>
                  <a:cubicBezTo>
                    <a:pt x="56338" y="26983"/>
                    <a:pt x="56454" y="26923"/>
                    <a:pt x="56570" y="26923"/>
                  </a:cubicBezTo>
                  <a:lnTo>
                    <a:pt x="56686" y="26923"/>
                  </a:lnTo>
                  <a:cubicBezTo>
                    <a:pt x="56570" y="26807"/>
                    <a:pt x="56454" y="26751"/>
                    <a:pt x="56338" y="26635"/>
                  </a:cubicBezTo>
                  <a:close/>
                  <a:moveTo>
                    <a:pt x="59067" y="26635"/>
                  </a:moveTo>
                  <a:cubicBezTo>
                    <a:pt x="59299" y="26751"/>
                    <a:pt x="59531" y="26867"/>
                    <a:pt x="59703" y="27039"/>
                  </a:cubicBezTo>
                  <a:cubicBezTo>
                    <a:pt x="59819" y="27039"/>
                    <a:pt x="59935" y="27099"/>
                    <a:pt x="60051" y="27099"/>
                  </a:cubicBezTo>
                  <a:lnTo>
                    <a:pt x="60112" y="27099"/>
                  </a:lnTo>
                  <a:cubicBezTo>
                    <a:pt x="59819" y="26923"/>
                    <a:pt x="59531" y="26807"/>
                    <a:pt x="59239" y="26635"/>
                  </a:cubicBezTo>
                  <a:close/>
                  <a:moveTo>
                    <a:pt x="61504" y="27099"/>
                  </a:moveTo>
                  <a:cubicBezTo>
                    <a:pt x="61515" y="27104"/>
                    <a:pt x="61526" y="27110"/>
                    <a:pt x="61538" y="27115"/>
                  </a:cubicBezTo>
                  <a:lnTo>
                    <a:pt x="61538" y="27115"/>
                  </a:lnTo>
                  <a:cubicBezTo>
                    <a:pt x="61527" y="27110"/>
                    <a:pt x="61515" y="27104"/>
                    <a:pt x="61504" y="27099"/>
                  </a:cubicBezTo>
                  <a:close/>
                  <a:moveTo>
                    <a:pt x="55293" y="26807"/>
                  </a:moveTo>
                  <a:cubicBezTo>
                    <a:pt x="55122" y="26867"/>
                    <a:pt x="54890" y="26923"/>
                    <a:pt x="54713" y="26983"/>
                  </a:cubicBezTo>
                  <a:cubicBezTo>
                    <a:pt x="54658" y="26983"/>
                    <a:pt x="54658" y="27039"/>
                    <a:pt x="54597" y="27039"/>
                  </a:cubicBezTo>
                  <a:cubicBezTo>
                    <a:pt x="54713" y="27099"/>
                    <a:pt x="54774" y="27215"/>
                    <a:pt x="54890" y="27271"/>
                  </a:cubicBezTo>
                  <a:cubicBezTo>
                    <a:pt x="55122" y="27215"/>
                    <a:pt x="55410" y="27155"/>
                    <a:pt x="55642" y="27099"/>
                  </a:cubicBezTo>
                  <a:cubicBezTo>
                    <a:pt x="55526" y="26983"/>
                    <a:pt x="55410" y="26923"/>
                    <a:pt x="55293" y="26807"/>
                  </a:cubicBezTo>
                  <a:close/>
                  <a:moveTo>
                    <a:pt x="61156" y="27331"/>
                  </a:moveTo>
                  <a:cubicBezTo>
                    <a:pt x="61156" y="27331"/>
                    <a:pt x="61212" y="27387"/>
                    <a:pt x="61272" y="27387"/>
                  </a:cubicBezTo>
                  <a:cubicBezTo>
                    <a:pt x="61276" y="27387"/>
                    <a:pt x="61280" y="27387"/>
                    <a:pt x="61283" y="27387"/>
                  </a:cubicBezTo>
                  <a:lnTo>
                    <a:pt x="61283" y="27387"/>
                  </a:lnTo>
                  <a:cubicBezTo>
                    <a:pt x="61230" y="27354"/>
                    <a:pt x="61192" y="27331"/>
                    <a:pt x="61156" y="27331"/>
                  </a:cubicBezTo>
                  <a:close/>
                  <a:moveTo>
                    <a:pt x="61283" y="27387"/>
                  </a:moveTo>
                  <a:cubicBezTo>
                    <a:pt x="61313" y="27405"/>
                    <a:pt x="61347" y="27426"/>
                    <a:pt x="61388" y="27447"/>
                  </a:cubicBezTo>
                  <a:cubicBezTo>
                    <a:pt x="61332" y="27391"/>
                    <a:pt x="61328" y="27387"/>
                    <a:pt x="61283" y="27387"/>
                  </a:cubicBezTo>
                  <a:close/>
                  <a:moveTo>
                    <a:pt x="272762" y="34814"/>
                  </a:moveTo>
                  <a:cubicBezTo>
                    <a:pt x="272737" y="35033"/>
                    <a:pt x="272703" y="35246"/>
                    <a:pt x="272660" y="35454"/>
                  </a:cubicBezTo>
                  <a:lnTo>
                    <a:pt x="272660" y="35454"/>
                  </a:lnTo>
                  <a:cubicBezTo>
                    <a:pt x="272728" y="35256"/>
                    <a:pt x="272782" y="35050"/>
                    <a:pt x="272819" y="34833"/>
                  </a:cubicBezTo>
                  <a:lnTo>
                    <a:pt x="272819" y="34833"/>
                  </a:lnTo>
                  <a:lnTo>
                    <a:pt x="272939" y="34874"/>
                  </a:lnTo>
                  <a:lnTo>
                    <a:pt x="272823" y="34814"/>
                  </a:lnTo>
                  <a:cubicBezTo>
                    <a:pt x="272822" y="34820"/>
                    <a:pt x="272821" y="34827"/>
                    <a:pt x="272819" y="34833"/>
                  </a:cubicBezTo>
                  <a:lnTo>
                    <a:pt x="272819" y="34833"/>
                  </a:lnTo>
                  <a:lnTo>
                    <a:pt x="272762" y="34814"/>
                  </a:lnTo>
                  <a:close/>
                  <a:moveTo>
                    <a:pt x="105137" y="7427"/>
                  </a:moveTo>
                  <a:cubicBezTo>
                    <a:pt x="104557" y="8588"/>
                    <a:pt x="103977" y="9808"/>
                    <a:pt x="103452" y="11085"/>
                  </a:cubicBezTo>
                  <a:cubicBezTo>
                    <a:pt x="101247" y="16423"/>
                    <a:pt x="99275" y="22806"/>
                    <a:pt x="97014" y="28083"/>
                  </a:cubicBezTo>
                  <a:cubicBezTo>
                    <a:pt x="96550" y="29188"/>
                    <a:pt x="96086" y="30288"/>
                    <a:pt x="95622" y="31277"/>
                  </a:cubicBezTo>
                  <a:lnTo>
                    <a:pt x="95561" y="31277"/>
                  </a:lnTo>
                  <a:cubicBezTo>
                    <a:pt x="95561" y="31332"/>
                    <a:pt x="95505" y="31449"/>
                    <a:pt x="95445" y="31509"/>
                  </a:cubicBezTo>
                  <a:cubicBezTo>
                    <a:pt x="95389" y="31625"/>
                    <a:pt x="95329" y="31797"/>
                    <a:pt x="95273" y="31913"/>
                  </a:cubicBezTo>
                  <a:cubicBezTo>
                    <a:pt x="95213" y="32029"/>
                    <a:pt x="95097" y="32205"/>
                    <a:pt x="95041" y="32321"/>
                  </a:cubicBezTo>
                  <a:cubicBezTo>
                    <a:pt x="95041" y="32377"/>
                    <a:pt x="95041" y="32377"/>
                    <a:pt x="94981" y="32437"/>
                  </a:cubicBezTo>
                  <a:cubicBezTo>
                    <a:pt x="94925" y="32553"/>
                    <a:pt x="94809" y="32725"/>
                    <a:pt x="94749" y="32841"/>
                  </a:cubicBezTo>
                  <a:cubicBezTo>
                    <a:pt x="94749" y="32901"/>
                    <a:pt x="94693" y="32957"/>
                    <a:pt x="94693" y="33017"/>
                  </a:cubicBezTo>
                  <a:cubicBezTo>
                    <a:pt x="94577" y="33134"/>
                    <a:pt x="94517" y="33305"/>
                    <a:pt x="94401" y="33482"/>
                  </a:cubicBezTo>
                  <a:cubicBezTo>
                    <a:pt x="94401" y="33537"/>
                    <a:pt x="94345" y="33598"/>
                    <a:pt x="94285" y="33653"/>
                  </a:cubicBezTo>
                  <a:cubicBezTo>
                    <a:pt x="94229" y="33769"/>
                    <a:pt x="94113" y="33946"/>
                    <a:pt x="93997" y="34118"/>
                  </a:cubicBezTo>
                  <a:cubicBezTo>
                    <a:pt x="93937" y="34178"/>
                    <a:pt x="93937" y="34234"/>
                    <a:pt x="93881" y="34294"/>
                  </a:cubicBezTo>
                  <a:cubicBezTo>
                    <a:pt x="93765" y="34466"/>
                    <a:pt x="93649" y="34698"/>
                    <a:pt x="93533" y="34874"/>
                  </a:cubicBezTo>
                  <a:cubicBezTo>
                    <a:pt x="93472" y="34874"/>
                    <a:pt x="93472" y="34930"/>
                    <a:pt x="93417" y="34990"/>
                  </a:cubicBezTo>
                  <a:cubicBezTo>
                    <a:pt x="93417" y="35046"/>
                    <a:pt x="93356" y="35106"/>
                    <a:pt x="93356" y="35106"/>
                  </a:cubicBezTo>
                  <a:cubicBezTo>
                    <a:pt x="92776" y="36090"/>
                    <a:pt x="92140" y="36963"/>
                    <a:pt x="91500" y="37659"/>
                  </a:cubicBezTo>
                  <a:cubicBezTo>
                    <a:pt x="91908" y="37367"/>
                    <a:pt x="92256" y="36963"/>
                    <a:pt x="92660" y="36555"/>
                  </a:cubicBezTo>
                  <a:cubicBezTo>
                    <a:pt x="92660" y="36499"/>
                    <a:pt x="92720" y="36499"/>
                    <a:pt x="92720" y="36438"/>
                  </a:cubicBezTo>
                  <a:cubicBezTo>
                    <a:pt x="93356" y="35686"/>
                    <a:pt x="93937" y="34874"/>
                    <a:pt x="94517" y="33885"/>
                  </a:cubicBezTo>
                  <a:lnTo>
                    <a:pt x="94865" y="33366"/>
                  </a:lnTo>
                  <a:cubicBezTo>
                    <a:pt x="94865" y="33305"/>
                    <a:pt x="94865" y="33305"/>
                    <a:pt x="94925" y="33250"/>
                  </a:cubicBezTo>
                  <a:cubicBezTo>
                    <a:pt x="94981" y="33073"/>
                    <a:pt x="95097" y="32901"/>
                    <a:pt x="95213" y="32785"/>
                  </a:cubicBezTo>
                  <a:lnTo>
                    <a:pt x="95213" y="32725"/>
                  </a:lnTo>
                  <a:lnTo>
                    <a:pt x="95213" y="32669"/>
                  </a:lnTo>
                  <a:cubicBezTo>
                    <a:pt x="95329" y="32493"/>
                    <a:pt x="95389" y="32377"/>
                    <a:pt x="95505" y="32205"/>
                  </a:cubicBezTo>
                  <a:lnTo>
                    <a:pt x="95505" y="32145"/>
                  </a:lnTo>
                  <a:cubicBezTo>
                    <a:pt x="95561" y="32029"/>
                    <a:pt x="95677" y="31857"/>
                    <a:pt x="95738" y="31741"/>
                  </a:cubicBezTo>
                  <a:cubicBezTo>
                    <a:pt x="95793" y="31565"/>
                    <a:pt x="95854" y="31449"/>
                    <a:pt x="95909" y="31332"/>
                  </a:cubicBezTo>
                  <a:cubicBezTo>
                    <a:pt x="95970" y="31277"/>
                    <a:pt x="96025" y="31161"/>
                    <a:pt x="96025" y="31100"/>
                  </a:cubicBezTo>
                  <a:lnTo>
                    <a:pt x="96086" y="31045"/>
                  </a:lnTo>
                  <a:cubicBezTo>
                    <a:pt x="96606" y="29940"/>
                    <a:pt x="97130" y="28724"/>
                    <a:pt x="97650" y="27447"/>
                  </a:cubicBezTo>
                  <a:cubicBezTo>
                    <a:pt x="99855" y="22049"/>
                    <a:pt x="101828" y="15666"/>
                    <a:pt x="104093" y="10505"/>
                  </a:cubicBezTo>
                  <a:cubicBezTo>
                    <a:pt x="104557" y="9400"/>
                    <a:pt x="105021" y="8416"/>
                    <a:pt x="105485" y="7427"/>
                  </a:cubicBezTo>
                  <a:close/>
                  <a:moveTo>
                    <a:pt x="90107" y="38295"/>
                  </a:moveTo>
                  <a:cubicBezTo>
                    <a:pt x="90051" y="38295"/>
                    <a:pt x="90051" y="38356"/>
                    <a:pt x="89991" y="38356"/>
                  </a:cubicBezTo>
                  <a:cubicBezTo>
                    <a:pt x="89935" y="38527"/>
                    <a:pt x="89819" y="38643"/>
                    <a:pt x="89703" y="38820"/>
                  </a:cubicBezTo>
                  <a:cubicBezTo>
                    <a:pt x="89875" y="38643"/>
                    <a:pt x="89991" y="38472"/>
                    <a:pt x="90107" y="38295"/>
                  </a:cubicBezTo>
                  <a:close/>
                  <a:moveTo>
                    <a:pt x="89471" y="38588"/>
                  </a:moveTo>
                  <a:cubicBezTo>
                    <a:pt x="89411" y="38643"/>
                    <a:pt x="89355" y="38643"/>
                    <a:pt x="89295" y="38704"/>
                  </a:cubicBezTo>
                  <a:cubicBezTo>
                    <a:pt x="89239" y="38820"/>
                    <a:pt x="89123" y="38991"/>
                    <a:pt x="89063" y="39107"/>
                  </a:cubicBezTo>
                  <a:cubicBezTo>
                    <a:pt x="89123" y="39107"/>
                    <a:pt x="89123" y="39107"/>
                    <a:pt x="89179" y="39052"/>
                  </a:cubicBezTo>
                  <a:cubicBezTo>
                    <a:pt x="89295" y="38936"/>
                    <a:pt x="89355" y="38759"/>
                    <a:pt x="89471" y="38588"/>
                  </a:cubicBezTo>
                  <a:close/>
                  <a:moveTo>
                    <a:pt x="88831" y="38820"/>
                  </a:moveTo>
                  <a:cubicBezTo>
                    <a:pt x="88775" y="38875"/>
                    <a:pt x="88715" y="38875"/>
                    <a:pt x="88659" y="38875"/>
                  </a:cubicBezTo>
                  <a:lnTo>
                    <a:pt x="88598" y="38936"/>
                  </a:lnTo>
                  <a:cubicBezTo>
                    <a:pt x="88543" y="39052"/>
                    <a:pt x="88482" y="39168"/>
                    <a:pt x="88366" y="39284"/>
                  </a:cubicBezTo>
                  <a:lnTo>
                    <a:pt x="88598" y="39284"/>
                  </a:lnTo>
                  <a:cubicBezTo>
                    <a:pt x="88659" y="39107"/>
                    <a:pt x="88775" y="38991"/>
                    <a:pt x="88831" y="38820"/>
                  </a:cubicBezTo>
                  <a:close/>
                  <a:moveTo>
                    <a:pt x="87963" y="39052"/>
                  </a:moveTo>
                  <a:cubicBezTo>
                    <a:pt x="87902" y="39052"/>
                    <a:pt x="87847" y="39107"/>
                    <a:pt x="87847" y="39107"/>
                  </a:cubicBezTo>
                  <a:lnTo>
                    <a:pt x="87670" y="39456"/>
                  </a:lnTo>
                  <a:cubicBezTo>
                    <a:pt x="87786" y="39456"/>
                    <a:pt x="87847" y="39400"/>
                    <a:pt x="87963" y="39400"/>
                  </a:cubicBezTo>
                  <a:cubicBezTo>
                    <a:pt x="88018" y="39284"/>
                    <a:pt x="88079" y="39168"/>
                    <a:pt x="88195" y="39052"/>
                  </a:cubicBezTo>
                  <a:close/>
                  <a:moveTo>
                    <a:pt x="61538" y="27115"/>
                  </a:moveTo>
                  <a:cubicBezTo>
                    <a:pt x="62279" y="27459"/>
                    <a:pt x="63024" y="27858"/>
                    <a:pt x="63765" y="28315"/>
                  </a:cubicBezTo>
                  <a:cubicBezTo>
                    <a:pt x="63825" y="28315"/>
                    <a:pt x="63881" y="28376"/>
                    <a:pt x="63941" y="28376"/>
                  </a:cubicBezTo>
                  <a:cubicBezTo>
                    <a:pt x="64057" y="28431"/>
                    <a:pt x="64113" y="28492"/>
                    <a:pt x="64229" y="28547"/>
                  </a:cubicBezTo>
                  <a:lnTo>
                    <a:pt x="64345" y="28547"/>
                  </a:lnTo>
                  <a:cubicBezTo>
                    <a:pt x="64521" y="28663"/>
                    <a:pt x="64693" y="28724"/>
                    <a:pt x="64925" y="28840"/>
                  </a:cubicBezTo>
                  <a:lnTo>
                    <a:pt x="65273" y="29012"/>
                  </a:lnTo>
                  <a:cubicBezTo>
                    <a:pt x="65566" y="29188"/>
                    <a:pt x="65798" y="29304"/>
                    <a:pt x="66030" y="29420"/>
                  </a:cubicBezTo>
                  <a:cubicBezTo>
                    <a:pt x="66262" y="29536"/>
                    <a:pt x="66494" y="29652"/>
                    <a:pt x="66666" y="29768"/>
                  </a:cubicBezTo>
                  <a:cubicBezTo>
                    <a:pt x="67014" y="29940"/>
                    <a:pt x="67306" y="30116"/>
                    <a:pt x="67594" y="30348"/>
                  </a:cubicBezTo>
                  <a:cubicBezTo>
                    <a:pt x="67771" y="30404"/>
                    <a:pt x="67942" y="30520"/>
                    <a:pt x="68119" y="30636"/>
                  </a:cubicBezTo>
                  <a:cubicBezTo>
                    <a:pt x="68467" y="30868"/>
                    <a:pt x="68871" y="31100"/>
                    <a:pt x="69219" y="31277"/>
                  </a:cubicBezTo>
                  <a:cubicBezTo>
                    <a:pt x="69335" y="31393"/>
                    <a:pt x="69511" y="31509"/>
                    <a:pt x="69627" y="31565"/>
                  </a:cubicBezTo>
                  <a:cubicBezTo>
                    <a:pt x="70031" y="31797"/>
                    <a:pt x="70440" y="32089"/>
                    <a:pt x="70788" y="32321"/>
                  </a:cubicBezTo>
                  <a:cubicBezTo>
                    <a:pt x="70960" y="32437"/>
                    <a:pt x="71076" y="32493"/>
                    <a:pt x="71192" y="32609"/>
                  </a:cubicBezTo>
                  <a:cubicBezTo>
                    <a:pt x="71600" y="32841"/>
                    <a:pt x="72064" y="33134"/>
                    <a:pt x="72468" y="33421"/>
                  </a:cubicBezTo>
                  <a:cubicBezTo>
                    <a:pt x="72584" y="33482"/>
                    <a:pt x="72700" y="33598"/>
                    <a:pt x="72816" y="33653"/>
                  </a:cubicBezTo>
                  <a:cubicBezTo>
                    <a:pt x="73280" y="33946"/>
                    <a:pt x="73745" y="34294"/>
                    <a:pt x="74209" y="34582"/>
                  </a:cubicBezTo>
                  <a:cubicBezTo>
                    <a:pt x="74269" y="34642"/>
                    <a:pt x="74385" y="34698"/>
                    <a:pt x="74501" y="34758"/>
                  </a:cubicBezTo>
                  <a:cubicBezTo>
                    <a:pt x="74905" y="35046"/>
                    <a:pt x="75314" y="35278"/>
                    <a:pt x="75662" y="35510"/>
                  </a:cubicBezTo>
                  <a:cubicBezTo>
                    <a:pt x="75778" y="35570"/>
                    <a:pt x="75894" y="35626"/>
                    <a:pt x="75950" y="35686"/>
                  </a:cubicBezTo>
                  <a:cubicBezTo>
                    <a:pt x="76066" y="35803"/>
                    <a:pt x="76182" y="35858"/>
                    <a:pt x="76298" y="35919"/>
                  </a:cubicBezTo>
                  <a:cubicBezTo>
                    <a:pt x="76822" y="36206"/>
                    <a:pt x="77342" y="36555"/>
                    <a:pt x="77867" y="36847"/>
                  </a:cubicBezTo>
                  <a:lnTo>
                    <a:pt x="78215" y="37019"/>
                  </a:lnTo>
                  <a:cubicBezTo>
                    <a:pt x="78735" y="37311"/>
                    <a:pt x="79315" y="37599"/>
                    <a:pt x="79895" y="37891"/>
                  </a:cubicBezTo>
                  <a:lnTo>
                    <a:pt x="80243" y="38063"/>
                  </a:lnTo>
                  <a:cubicBezTo>
                    <a:pt x="80475" y="38179"/>
                    <a:pt x="80768" y="38295"/>
                    <a:pt x="81000" y="38411"/>
                  </a:cubicBezTo>
                  <a:cubicBezTo>
                    <a:pt x="81348" y="38527"/>
                    <a:pt x="81696" y="38643"/>
                    <a:pt x="82044" y="38820"/>
                  </a:cubicBezTo>
                  <a:cubicBezTo>
                    <a:pt x="82216" y="38820"/>
                    <a:pt x="82332" y="38875"/>
                    <a:pt x="82448" y="38936"/>
                  </a:cubicBezTo>
                  <a:cubicBezTo>
                    <a:pt x="83144" y="39168"/>
                    <a:pt x="83841" y="39340"/>
                    <a:pt x="84537" y="39456"/>
                  </a:cubicBezTo>
                  <a:cubicBezTo>
                    <a:pt x="84653" y="39456"/>
                    <a:pt x="84829" y="39456"/>
                    <a:pt x="84945" y="39516"/>
                  </a:cubicBezTo>
                  <a:cubicBezTo>
                    <a:pt x="85410" y="39572"/>
                    <a:pt x="85813" y="39572"/>
                    <a:pt x="86222" y="39572"/>
                  </a:cubicBezTo>
                  <a:cubicBezTo>
                    <a:pt x="86570" y="39572"/>
                    <a:pt x="86918" y="39572"/>
                    <a:pt x="87266" y="39516"/>
                  </a:cubicBezTo>
                  <a:lnTo>
                    <a:pt x="87438" y="39168"/>
                  </a:lnTo>
                  <a:lnTo>
                    <a:pt x="87438" y="39168"/>
                  </a:lnTo>
                  <a:cubicBezTo>
                    <a:pt x="87034" y="39224"/>
                    <a:pt x="86626" y="39224"/>
                    <a:pt x="86222" y="39224"/>
                  </a:cubicBezTo>
                  <a:cubicBezTo>
                    <a:pt x="85929" y="39224"/>
                    <a:pt x="85581" y="39224"/>
                    <a:pt x="85294" y="39168"/>
                  </a:cubicBezTo>
                  <a:lnTo>
                    <a:pt x="84829" y="39168"/>
                  </a:lnTo>
                  <a:cubicBezTo>
                    <a:pt x="84133" y="39052"/>
                    <a:pt x="83437" y="38875"/>
                    <a:pt x="82741" y="38643"/>
                  </a:cubicBezTo>
                  <a:cubicBezTo>
                    <a:pt x="82624" y="38643"/>
                    <a:pt x="82508" y="38588"/>
                    <a:pt x="82392" y="38527"/>
                  </a:cubicBezTo>
                  <a:cubicBezTo>
                    <a:pt x="81752" y="38356"/>
                    <a:pt x="81116" y="38123"/>
                    <a:pt x="80536" y="37831"/>
                  </a:cubicBezTo>
                  <a:lnTo>
                    <a:pt x="80188" y="37659"/>
                  </a:lnTo>
                  <a:cubicBezTo>
                    <a:pt x="79895" y="37543"/>
                    <a:pt x="79663" y="37427"/>
                    <a:pt x="79375" y="37251"/>
                  </a:cubicBezTo>
                  <a:cubicBezTo>
                    <a:pt x="79083" y="37135"/>
                    <a:pt x="78795" y="36963"/>
                    <a:pt x="78503" y="36787"/>
                  </a:cubicBezTo>
                  <a:lnTo>
                    <a:pt x="78154" y="36615"/>
                  </a:lnTo>
                  <a:cubicBezTo>
                    <a:pt x="77635" y="36322"/>
                    <a:pt x="77170" y="36035"/>
                    <a:pt x="76646" y="35742"/>
                  </a:cubicBezTo>
                  <a:cubicBezTo>
                    <a:pt x="76530" y="35626"/>
                    <a:pt x="76414" y="35570"/>
                    <a:pt x="76298" y="35510"/>
                  </a:cubicBezTo>
                  <a:cubicBezTo>
                    <a:pt x="75833" y="35222"/>
                    <a:pt x="75369" y="34930"/>
                    <a:pt x="74849" y="34642"/>
                  </a:cubicBezTo>
                  <a:cubicBezTo>
                    <a:pt x="74733" y="34526"/>
                    <a:pt x="74673" y="34466"/>
                    <a:pt x="74557" y="34410"/>
                  </a:cubicBezTo>
                  <a:cubicBezTo>
                    <a:pt x="74093" y="34118"/>
                    <a:pt x="73629" y="33830"/>
                    <a:pt x="73225" y="33537"/>
                  </a:cubicBezTo>
                  <a:cubicBezTo>
                    <a:pt x="73109" y="33421"/>
                    <a:pt x="72993" y="33366"/>
                    <a:pt x="72877" y="33305"/>
                  </a:cubicBezTo>
                  <a:cubicBezTo>
                    <a:pt x="72468" y="33017"/>
                    <a:pt x="72064" y="32725"/>
                    <a:pt x="71656" y="32493"/>
                  </a:cubicBezTo>
                  <a:cubicBezTo>
                    <a:pt x="71484" y="32377"/>
                    <a:pt x="71368" y="32321"/>
                    <a:pt x="71252" y="32205"/>
                  </a:cubicBezTo>
                  <a:cubicBezTo>
                    <a:pt x="70904" y="31973"/>
                    <a:pt x="70495" y="31741"/>
                    <a:pt x="70147" y="31509"/>
                  </a:cubicBezTo>
                  <a:cubicBezTo>
                    <a:pt x="69976" y="31393"/>
                    <a:pt x="69859" y="31332"/>
                    <a:pt x="69683" y="31216"/>
                  </a:cubicBezTo>
                  <a:cubicBezTo>
                    <a:pt x="69395" y="31045"/>
                    <a:pt x="69047" y="30813"/>
                    <a:pt x="68755" y="30636"/>
                  </a:cubicBezTo>
                  <a:lnTo>
                    <a:pt x="68699" y="30581"/>
                  </a:lnTo>
                  <a:cubicBezTo>
                    <a:pt x="68523" y="30464"/>
                    <a:pt x="68351" y="30404"/>
                    <a:pt x="68235" y="30288"/>
                  </a:cubicBezTo>
                  <a:cubicBezTo>
                    <a:pt x="68003" y="30172"/>
                    <a:pt x="67710" y="30000"/>
                    <a:pt x="67478" y="29884"/>
                  </a:cubicBezTo>
                  <a:cubicBezTo>
                    <a:pt x="67246" y="29708"/>
                    <a:pt x="67014" y="29592"/>
                    <a:pt x="66782" y="29476"/>
                  </a:cubicBezTo>
                  <a:cubicBezTo>
                    <a:pt x="66666" y="29420"/>
                    <a:pt x="66550" y="29360"/>
                    <a:pt x="66494" y="29304"/>
                  </a:cubicBezTo>
                  <a:cubicBezTo>
                    <a:pt x="66434" y="29244"/>
                    <a:pt x="66378" y="29244"/>
                    <a:pt x="66378" y="29244"/>
                  </a:cubicBezTo>
                  <a:cubicBezTo>
                    <a:pt x="65622" y="28779"/>
                    <a:pt x="64809" y="28431"/>
                    <a:pt x="64057" y="28083"/>
                  </a:cubicBezTo>
                  <a:cubicBezTo>
                    <a:pt x="63997" y="28028"/>
                    <a:pt x="63941" y="28028"/>
                    <a:pt x="63881" y="27967"/>
                  </a:cubicBezTo>
                  <a:cubicBezTo>
                    <a:pt x="63649" y="27911"/>
                    <a:pt x="63417" y="27795"/>
                    <a:pt x="63245" y="27735"/>
                  </a:cubicBezTo>
                  <a:cubicBezTo>
                    <a:pt x="62897" y="27619"/>
                    <a:pt x="62604" y="27503"/>
                    <a:pt x="62256" y="27387"/>
                  </a:cubicBezTo>
                  <a:cubicBezTo>
                    <a:pt x="62140" y="27331"/>
                    <a:pt x="62024" y="27271"/>
                    <a:pt x="61908" y="27271"/>
                  </a:cubicBezTo>
                  <a:cubicBezTo>
                    <a:pt x="61803" y="27220"/>
                    <a:pt x="61652" y="27166"/>
                    <a:pt x="61538" y="27115"/>
                  </a:cubicBezTo>
                  <a:close/>
                  <a:moveTo>
                    <a:pt x="151833" y="52317"/>
                  </a:moveTo>
                  <a:cubicBezTo>
                    <a:pt x="151789" y="52475"/>
                    <a:pt x="151754" y="52642"/>
                    <a:pt x="151720" y="52811"/>
                  </a:cubicBezTo>
                  <a:lnTo>
                    <a:pt x="151720" y="52811"/>
                  </a:lnTo>
                  <a:cubicBezTo>
                    <a:pt x="151757" y="52647"/>
                    <a:pt x="151795" y="52482"/>
                    <a:pt x="151833" y="52317"/>
                  </a:cubicBezTo>
                  <a:close/>
                  <a:moveTo>
                    <a:pt x="151720" y="52811"/>
                  </a:moveTo>
                  <a:cubicBezTo>
                    <a:pt x="151664" y="53061"/>
                    <a:pt x="151609" y="53310"/>
                    <a:pt x="151555" y="53557"/>
                  </a:cubicBezTo>
                  <a:cubicBezTo>
                    <a:pt x="151623" y="53320"/>
                    <a:pt x="151670" y="53063"/>
                    <a:pt x="151720" y="52811"/>
                  </a:cubicBezTo>
                  <a:close/>
                  <a:moveTo>
                    <a:pt x="4990" y="9808"/>
                  </a:moveTo>
                  <a:cubicBezTo>
                    <a:pt x="3946" y="9808"/>
                    <a:pt x="3133" y="10157"/>
                    <a:pt x="2493" y="10621"/>
                  </a:cubicBezTo>
                  <a:cubicBezTo>
                    <a:pt x="1509" y="11317"/>
                    <a:pt x="868" y="12361"/>
                    <a:pt x="520" y="13229"/>
                  </a:cubicBezTo>
                  <a:cubicBezTo>
                    <a:pt x="116" y="14102"/>
                    <a:pt x="0" y="14738"/>
                    <a:pt x="0" y="14798"/>
                  </a:cubicBezTo>
                  <a:lnTo>
                    <a:pt x="348" y="14854"/>
                  </a:lnTo>
                  <a:cubicBezTo>
                    <a:pt x="348" y="14798"/>
                    <a:pt x="580" y="13578"/>
                    <a:pt x="1277" y="12417"/>
                  </a:cubicBezTo>
                  <a:cubicBezTo>
                    <a:pt x="1625" y="11837"/>
                    <a:pt x="2089" y="11257"/>
                    <a:pt x="2725" y="10853"/>
                  </a:cubicBezTo>
                  <a:cubicBezTo>
                    <a:pt x="3305" y="10444"/>
                    <a:pt x="4062" y="10157"/>
                    <a:pt x="4990" y="10157"/>
                  </a:cubicBezTo>
                  <a:cubicBezTo>
                    <a:pt x="6090" y="10157"/>
                    <a:pt x="7427" y="10560"/>
                    <a:pt x="9168" y="11665"/>
                  </a:cubicBezTo>
                  <a:cubicBezTo>
                    <a:pt x="11080" y="12881"/>
                    <a:pt x="12589" y="14566"/>
                    <a:pt x="13926" y="16595"/>
                  </a:cubicBezTo>
                  <a:cubicBezTo>
                    <a:pt x="16186" y="20136"/>
                    <a:pt x="17695" y="24718"/>
                    <a:pt x="18855" y="29592"/>
                  </a:cubicBezTo>
                  <a:cubicBezTo>
                    <a:pt x="19728" y="33250"/>
                    <a:pt x="20424" y="37079"/>
                    <a:pt x="21120" y="40792"/>
                  </a:cubicBezTo>
                  <a:cubicBezTo>
                    <a:pt x="22049" y="45838"/>
                    <a:pt x="23033" y="50656"/>
                    <a:pt x="24541" y="54486"/>
                  </a:cubicBezTo>
                  <a:cubicBezTo>
                    <a:pt x="24658" y="54425"/>
                    <a:pt x="24774" y="54425"/>
                    <a:pt x="24834" y="54425"/>
                  </a:cubicBezTo>
                  <a:cubicBezTo>
                    <a:pt x="23789" y="51756"/>
                    <a:pt x="23033" y="48567"/>
                    <a:pt x="22281" y="45142"/>
                  </a:cubicBezTo>
                  <a:cubicBezTo>
                    <a:pt x="21004" y="38936"/>
                    <a:pt x="20016" y="31913"/>
                    <a:pt x="18219" y="25762"/>
                  </a:cubicBezTo>
                  <a:cubicBezTo>
                    <a:pt x="17291" y="22689"/>
                    <a:pt x="16186" y="19788"/>
                    <a:pt x="14794" y="17351"/>
                  </a:cubicBezTo>
                  <a:cubicBezTo>
                    <a:pt x="13345" y="14854"/>
                    <a:pt x="11544" y="12826"/>
                    <a:pt x="9340" y="11373"/>
                  </a:cubicBezTo>
                  <a:cubicBezTo>
                    <a:pt x="7599" y="10273"/>
                    <a:pt x="6151" y="9808"/>
                    <a:pt x="4990" y="9808"/>
                  </a:cubicBezTo>
                  <a:close/>
                  <a:moveTo>
                    <a:pt x="25006" y="54718"/>
                  </a:moveTo>
                  <a:cubicBezTo>
                    <a:pt x="24890" y="54718"/>
                    <a:pt x="24774" y="54774"/>
                    <a:pt x="24658" y="54774"/>
                  </a:cubicBezTo>
                  <a:cubicBezTo>
                    <a:pt x="24774" y="55066"/>
                    <a:pt x="24890" y="55298"/>
                    <a:pt x="25006" y="55586"/>
                  </a:cubicBezTo>
                  <a:cubicBezTo>
                    <a:pt x="25066" y="55702"/>
                    <a:pt x="25066" y="55818"/>
                    <a:pt x="25122" y="55878"/>
                  </a:cubicBezTo>
                  <a:lnTo>
                    <a:pt x="25470" y="55878"/>
                  </a:lnTo>
                  <a:cubicBezTo>
                    <a:pt x="25298" y="55470"/>
                    <a:pt x="25122" y="55122"/>
                    <a:pt x="25006" y="54718"/>
                  </a:cubicBezTo>
                  <a:close/>
                  <a:moveTo>
                    <a:pt x="25646" y="56166"/>
                  </a:moveTo>
                  <a:cubicBezTo>
                    <a:pt x="25530" y="56166"/>
                    <a:pt x="25414" y="56226"/>
                    <a:pt x="25298" y="56226"/>
                  </a:cubicBezTo>
                  <a:cubicBezTo>
                    <a:pt x="25414" y="56514"/>
                    <a:pt x="25586" y="56807"/>
                    <a:pt x="25762" y="57094"/>
                  </a:cubicBezTo>
                  <a:cubicBezTo>
                    <a:pt x="25878" y="57094"/>
                    <a:pt x="25994" y="57094"/>
                    <a:pt x="26110" y="57039"/>
                  </a:cubicBezTo>
                  <a:cubicBezTo>
                    <a:pt x="25934" y="56807"/>
                    <a:pt x="25762" y="56459"/>
                    <a:pt x="25646" y="56166"/>
                  </a:cubicBezTo>
                  <a:close/>
                  <a:moveTo>
                    <a:pt x="150279" y="56746"/>
                  </a:moveTo>
                  <a:lnTo>
                    <a:pt x="150279" y="56746"/>
                  </a:lnTo>
                  <a:cubicBezTo>
                    <a:pt x="150228" y="56875"/>
                    <a:pt x="150188" y="57002"/>
                    <a:pt x="150154" y="57129"/>
                  </a:cubicBezTo>
                  <a:lnTo>
                    <a:pt x="150154" y="57129"/>
                  </a:lnTo>
                  <a:cubicBezTo>
                    <a:pt x="150196" y="57002"/>
                    <a:pt x="150238" y="56875"/>
                    <a:pt x="150279" y="56746"/>
                  </a:cubicBezTo>
                  <a:close/>
                  <a:moveTo>
                    <a:pt x="25934" y="57387"/>
                  </a:moveTo>
                  <a:cubicBezTo>
                    <a:pt x="26050" y="57675"/>
                    <a:pt x="26226" y="57907"/>
                    <a:pt x="26398" y="58139"/>
                  </a:cubicBezTo>
                  <a:lnTo>
                    <a:pt x="26746" y="58139"/>
                  </a:lnTo>
                  <a:cubicBezTo>
                    <a:pt x="26630" y="57907"/>
                    <a:pt x="26459" y="57675"/>
                    <a:pt x="26282" y="57387"/>
                  </a:cubicBezTo>
                  <a:close/>
                  <a:moveTo>
                    <a:pt x="26575" y="58487"/>
                  </a:moveTo>
                  <a:cubicBezTo>
                    <a:pt x="26746" y="58719"/>
                    <a:pt x="26923" y="58951"/>
                    <a:pt x="27094" y="59128"/>
                  </a:cubicBezTo>
                  <a:lnTo>
                    <a:pt x="27211" y="59128"/>
                  </a:lnTo>
                  <a:cubicBezTo>
                    <a:pt x="27327" y="59183"/>
                    <a:pt x="27443" y="59183"/>
                    <a:pt x="27503" y="59183"/>
                  </a:cubicBezTo>
                  <a:lnTo>
                    <a:pt x="26978" y="58487"/>
                  </a:lnTo>
                  <a:close/>
                  <a:moveTo>
                    <a:pt x="27387" y="59476"/>
                  </a:moveTo>
                  <a:lnTo>
                    <a:pt x="27387" y="59476"/>
                  </a:lnTo>
                  <a:cubicBezTo>
                    <a:pt x="27503" y="59647"/>
                    <a:pt x="27675" y="59824"/>
                    <a:pt x="27791" y="59996"/>
                  </a:cubicBezTo>
                  <a:cubicBezTo>
                    <a:pt x="27967" y="59996"/>
                    <a:pt x="28199" y="60056"/>
                    <a:pt x="28371" y="60112"/>
                  </a:cubicBezTo>
                  <a:cubicBezTo>
                    <a:pt x="28199" y="59880"/>
                    <a:pt x="28023" y="59708"/>
                    <a:pt x="27851" y="59531"/>
                  </a:cubicBezTo>
                  <a:cubicBezTo>
                    <a:pt x="27675" y="59531"/>
                    <a:pt x="27503" y="59531"/>
                    <a:pt x="27387" y="59476"/>
                  </a:cubicBezTo>
                  <a:close/>
                  <a:moveTo>
                    <a:pt x="28255" y="60404"/>
                  </a:moveTo>
                  <a:lnTo>
                    <a:pt x="28255" y="60404"/>
                  </a:lnTo>
                  <a:cubicBezTo>
                    <a:pt x="28603" y="60576"/>
                    <a:pt x="28951" y="60752"/>
                    <a:pt x="29299" y="60868"/>
                  </a:cubicBezTo>
                  <a:cubicBezTo>
                    <a:pt x="29128" y="60752"/>
                    <a:pt x="29012" y="60636"/>
                    <a:pt x="28835" y="60460"/>
                  </a:cubicBezTo>
                  <a:cubicBezTo>
                    <a:pt x="28603" y="60460"/>
                    <a:pt x="28431" y="60460"/>
                    <a:pt x="28255" y="60404"/>
                  </a:cubicBezTo>
                  <a:close/>
                  <a:moveTo>
                    <a:pt x="54249" y="27155"/>
                  </a:moveTo>
                  <a:cubicBezTo>
                    <a:pt x="54017" y="27215"/>
                    <a:pt x="53845" y="27331"/>
                    <a:pt x="53613" y="27387"/>
                  </a:cubicBezTo>
                  <a:cubicBezTo>
                    <a:pt x="53321" y="27503"/>
                    <a:pt x="53089" y="27619"/>
                    <a:pt x="52857" y="27735"/>
                  </a:cubicBezTo>
                  <a:cubicBezTo>
                    <a:pt x="52740" y="27795"/>
                    <a:pt x="52624" y="27851"/>
                    <a:pt x="52569" y="27911"/>
                  </a:cubicBezTo>
                  <a:cubicBezTo>
                    <a:pt x="51989" y="28199"/>
                    <a:pt x="51464" y="28547"/>
                    <a:pt x="51000" y="28896"/>
                  </a:cubicBezTo>
                  <a:cubicBezTo>
                    <a:pt x="50884" y="29012"/>
                    <a:pt x="50828" y="29072"/>
                    <a:pt x="50712" y="29128"/>
                  </a:cubicBezTo>
                  <a:cubicBezTo>
                    <a:pt x="50187" y="29592"/>
                    <a:pt x="49668" y="30056"/>
                    <a:pt x="49259" y="30581"/>
                  </a:cubicBezTo>
                  <a:cubicBezTo>
                    <a:pt x="49143" y="30697"/>
                    <a:pt x="49027" y="30813"/>
                    <a:pt x="48971" y="30929"/>
                  </a:cubicBezTo>
                  <a:lnTo>
                    <a:pt x="48911" y="30984"/>
                  </a:lnTo>
                  <a:cubicBezTo>
                    <a:pt x="48391" y="31681"/>
                    <a:pt x="47927" y="32437"/>
                    <a:pt x="47579" y="33250"/>
                  </a:cubicBezTo>
                  <a:cubicBezTo>
                    <a:pt x="47463" y="33421"/>
                    <a:pt x="47347" y="33653"/>
                    <a:pt x="47286" y="33885"/>
                  </a:cubicBezTo>
                  <a:cubicBezTo>
                    <a:pt x="47115" y="34350"/>
                    <a:pt x="46938" y="34814"/>
                    <a:pt x="46766" y="35338"/>
                  </a:cubicBezTo>
                  <a:cubicBezTo>
                    <a:pt x="46474" y="36383"/>
                    <a:pt x="46242" y="37483"/>
                    <a:pt x="46070" y="38643"/>
                  </a:cubicBezTo>
                  <a:cubicBezTo>
                    <a:pt x="46010" y="39224"/>
                    <a:pt x="45954" y="39864"/>
                    <a:pt x="45894" y="40500"/>
                  </a:cubicBezTo>
                  <a:cubicBezTo>
                    <a:pt x="45838" y="41721"/>
                    <a:pt x="45778" y="42937"/>
                    <a:pt x="45778" y="44158"/>
                  </a:cubicBezTo>
                  <a:cubicBezTo>
                    <a:pt x="45722" y="46479"/>
                    <a:pt x="45778" y="48739"/>
                    <a:pt x="45662" y="50888"/>
                  </a:cubicBezTo>
                  <a:cubicBezTo>
                    <a:pt x="45606" y="51408"/>
                    <a:pt x="45606" y="51988"/>
                    <a:pt x="45546" y="52513"/>
                  </a:cubicBezTo>
                  <a:cubicBezTo>
                    <a:pt x="45490" y="52977"/>
                    <a:pt x="45430" y="53441"/>
                    <a:pt x="45374" y="53845"/>
                  </a:cubicBezTo>
                  <a:cubicBezTo>
                    <a:pt x="45314" y="54370"/>
                    <a:pt x="45198" y="54890"/>
                    <a:pt x="45081" y="55354"/>
                  </a:cubicBezTo>
                  <a:cubicBezTo>
                    <a:pt x="44910" y="56050"/>
                    <a:pt x="44733" y="56691"/>
                    <a:pt x="44501" y="57271"/>
                  </a:cubicBezTo>
                  <a:cubicBezTo>
                    <a:pt x="44385" y="57443"/>
                    <a:pt x="44330" y="57619"/>
                    <a:pt x="44213" y="57791"/>
                  </a:cubicBezTo>
                  <a:cubicBezTo>
                    <a:pt x="44153" y="57907"/>
                    <a:pt x="44097" y="58083"/>
                    <a:pt x="44037" y="58199"/>
                  </a:cubicBezTo>
                  <a:cubicBezTo>
                    <a:pt x="43805" y="58603"/>
                    <a:pt x="43517" y="59012"/>
                    <a:pt x="43169" y="59415"/>
                  </a:cubicBezTo>
                  <a:cubicBezTo>
                    <a:pt x="43109" y="59531"/>
                    <a:pt x="42993" y="59592"/>
                    <a:pt x="42937" y="59708"/>
                  </a:cubicBezTo>
                  <a:cubicBezTo>
                    <a:pt x="42589" y="60056"/>
                    <a:pt x="42241" y="60344"/>
                    <a:pt x="41832" y="60636"/>
                  </a:cubicBezTo>
                  <a:cubicBezTo>
                    <a:pt x="41716" y="60692"/>
                    <a:pt x="41660" y="60752"/>
                    <a:pt x="41544" y="60808"/>
                  </a:cubicBezTo>
                  <a:cubicBezTo>
                    <a:pt x="41368" y="60984"/>
                    <a:pt x="41136" y="61100"/>
                    <a:pt x="40904" y="61216"/>
                  </a:cubicBezTo>
                  <a:cubicBezTo>
                    <a:pt x="40732" y="61272"/>
                    <a:pt x="40616" y="61332"/>
                    <a:pt x="40440" y="61388"/>
                  </a:cubicBezTo>
                  <a:cubicBezTo>
                    <a:pt x="40324" y="61448"/>
                    <a:pt x="40268" y="61504"/>
                    <a:pt x="40152" y="61565"/>
                  </a:cubicBezTo>
                  <a:cubicBezTo>
                    <a:pt x="39804" y="61681"/>
                    <a:pt x="39456" y="61797"/>
                    <a:pt x="39047" y="61913"/>
                  </a:cubicBezTo>
                  <a:cubicBezTo>
                    <a:pt x="38931" y="61913"/>
                    <a:pt x="38815" y="61968"/>
                    <a:pt x="38699" y="61968"/>
                  </a:cubicBezTo>
                  <a:lnTo>
                    <a:pt x="37655" y="62145"/>
                  </a:lnTo>
                  <a:cubicBezTo>
                    <a:pt x="37539" y="62200"/>
                    <a:pt x="37422" y="62200"/>
                    <a:pt x="37306" y="62200"/>
                  </a:cubicBezTo>
                  <a:cubicBezTo>
                    <a:pt x="36958" y="62261"/>
                    <a:pt x="36610" y="62261"/>
                    <a:pt x="36262" y="62316"/>
                  </a:cubicBezTo>
                  <a:lnTo>
                    <a:pt x="34521" y="62316"/>
                  </a:lnTo>
                  <a:cubicBezTo>
                    <a:pt x="34234" y="62316"/>
                    <a:pt x="33941" y="62261"/>
                    <a:pt x="33593" y="62261"/>
                  </a:cubicBezTo>
                  <a:lnTo>
                    <a:pt x="33189" y="62261"/>
                  </a:lnTo>
                  <a:cubicBezTo>
                    <a:pt x="32897" y="62200"/>
                    <a:pt x="32665" y="62200"/>
                    <a:pt x="32433" y="62145"/>
                  </a:cubicBezTo>
                  <a:cubicBezTo>
                    <a:pt x="32261" y="62084"/>
                    <a:pt x="32029" y="62084"/>
                    <a:pt x="31852" y="62029"/>
                  </a:cubicBezTo>
                  <a:lnTo>
                    <a:pt x="31332" y="61852"/>
                  </a:lnTo>
                  <a:cubicBezTo>
                    <a:pt x="30984" y="61736"/>
                    <a:pt x="30636" y="61620"/>
                    <a:pt x="30288" y="61448"/>
                  </a:cubicBezTo>
                  <a:cubicBezTo>
                    <a:pt x="29880" y="61332"/>
                    <a:pt x="29531" y="61272"/>
                    <a:pt x="29183" y="61156"/>
                  </a:cubicBezTo>
                  <a:lnTo>
                    <a:pt x="29183" y="61156"/>
                  </a:lnTo>
                  <a:cubicBezTo>
                    <a:pt x="29763" y="61565"/>
                    <a:pt x="30460" y="61913"/>
                    <a:pt x="31216" y="62145"/>
                  </a:cubicBezTo>
                  <a:cubicBezTo>
                    <a:pt x="31565" y="62316"/>
                    <a:pt x="31913" y="62377"/>
                    <a:pt x="32316" y="62433"/>
                  </a:cubicBezTo>
                  <a:cubicBezTo>
                    <a:pt x="32493" y="62493"/>
                    <a:pt x="32725" y="62493"/>
                    <a:pt x="32897" y="62549"/>
                  </a:cubicBezTo>
                  <a:lnTo>
                    <a:pt x="33129" y="62549"/>
                  </a:lnTo>
                  <a:cubicBezTo>
                    <a:pt x="33245" y="62549"/>
                    <a:pt x="33361" y="62609"/>
                    <a:pt x="33477" y="62609"/>
                  </a:cubicBezTo>
                  <a:lnTo>
                    <a:pt x="33941" y="62609"/>
                  </a:lnTo>
                  <a:cubicBezTo>
                    <a:pt x="34173" y="62609"/>
                    <a:pt x="34466" y="62665"/>
                    <a:pt x="34698" y="62665"/>
                  </a:cubicBezTo>
                  <a:lnTo>
                    <a:pt x="35218" y="62665"/>
                  </a:lnTo>
                  <a:cubicBezTo>
                    <a:pt x="35510" y="62665"/>
                    <a:pt x="35798" y="62665"/>
                    <a:pt x="36090" y="62609"/>
                  </a:cubicBezTo>
                  <a:lnTo>
                    <a:pt x="36438" y="62609"/>
                  </a:lnTo>
                  <a:cubicBezTo>
                    <a:pt x="36787" y="62609"/>
                    <a:pt x="37135" y="62549"/>
                    <a:pt x="37422" y="62549"/>
                  </a:cubicBezTo>
                  <a:cubicBezTo>
                    <a:pt x="37539" y="62493"/>
                    <a:pt x="37655" y="62493"/>
                    <a:pt x="37771" y="62493"/>
                  </a:cubicBezTo>
                  <a:cubicBezTo>
                    <a:pt x="38179" y="62433"/>
                    <a:pt x="38527" y="62377"/>
                    <a:pt x="38815" y="62261"/>
                  </a:cubicBezTo>
                  <a:cubicBezTo>
                    <a:pt x="38931" y="62261"/>
                    <a:pt x="39047" y="62200"/>
                    <a:pt x="39163" y="62200"/>
                  </a:cubicBezTo>
                  <a:cubicBezTo>
                    <a:pt x="39572" y="62084"/>
                    <a:pt x="39920" y="61968"/>
                    <a:pt x="40268" y="61852"/>
                  </a:cubicBezTo>
                  <a:cubicBezTo>
                    <a:pt x="40324" y="61797"/>
                    <a:pt x="40440" y="61797"/>
                    <a:pt x="40556" y="61736"/>
                  </a:cubicBezTo>
                  <a:cubicBezTo>
                    <a:pt x="40788" y="61620"/>
                    <a:pt x="41020" y="61504"/>
                    <a:pt x="41196" y="61448"/>
                  </a:cubicBezTo>
                  <a:cubicBezTo>
                    <a:pt x="41368" y="61332"/>
                    <a:pt x="41484" y="61272"/>
                    <a:pt x="41660" y="61156"/>
                  </a:cubicBezTo>
                  <a:cubicBezTo>
                    <a:pt x="41777" y="61100"/>
                    <a:pt x="41832" y="61040"/>
                    <a:pt x="41948" y="60984"/>
                  </a:cubicBezTo>
                  <a:cubicBezTo>
                    <a:pt x="42357" y="60692"/>
                    <a:pt x="42705" y="60404"/>
                    <a:pt x="42993" y="60112"/>
                  </a:cubicBezTo>
                  <a:lnTo>
                    <a:pt x="43285" y="59824"/>
                  </a:lnTo>
                  <a:cubicBezTo>
                    <a:pt x="43633" y="59415"/>
                    <a:pt x="43921" y="59012"/>
                    <a:pt x="44153" y="58603"/>
                  </a:cubicBezTo>
                  <a:cubicBezTo>
                    <a:pt x="44213" y="58487"/>
                    <a:pt x="44269" y="58431"/>
                    <a:pt x="44330" y="58315"/>
                  </a:cubicBezTo>
                  <a:cubicBezTo>
                    <a:pt x="44446" y="58139"/>
                    <a:pt x="44501" y="58023"/>
                    <a:pt x="44562" y="57851"/>
                  </a:cubicBezTo>
                  <a:cubicBezTo>
                    <a:pt x="44965" y="57039"/>
                    <a:pt x="45258" y="56110"/>
                    <a:pt x="45490" y="55182"/>
                  </a:cubicBezTo>
                  <a:lnTo>
                    <a:pt x="45490" y="54950"/>
                  </a:lnTo>
                  <a:cubicBezTo>
                    <a:pt x="45606" y="54602"/>
                    <a:pt x="45662" y="54193"/>
                    <a:pt x="45722" y="53845"/>
                  </a:cubicBezTo>
                  <a:cubicBezTo>
                    <a:pt x="45954" y="51988"/>
                    <a:pt x="46010" y="49960"/>
                    <a:pt x="46070" y="47811"/>
                  </a:cubicBezTo>
                  <a:cubicBezTo>
                    <a:pt x="46070" y="46247"/>
                    <a:pt x="46070" y="44678"/>
                    <a:pt x="46126" y="43113"/>
                  </a:cubicBezTo>
                  <a:cubicBezTo>
                    <a:pt x="46126" y="42241"/>
                    <a:pt x="46186" y="41373"/>
                    <a:pt x="46242" y="40500"/>
                  </a:cubicBezTo>
                  <a:cubicBezTo>
                    <a:pt x="46358" y="38991"/>
                    <a:pt x="46534" y="37483"/>
                    <a:pt x="46883" y="36151"/>
                  </a:cubicBezTo>
                  <a:cubicBezTo>
                    <a:pt x="47054" y="35626"/>
                    <a:pt x="47170" y="35162"/>
                    <a:pt x="47347" y="34642"/>
                  </a:cubicBezTo>
                  <a:cubicBezTo>
                    <a:pt x="47402" y="34410"/>
                    <a:pt x="47518" y="34178"/>
                    <a:pt x="47634" y="33946"/>
                  </a:cubicBezTo>
                  <a:cubicBezTo>
                    <a:pt x="47983" y="33073"/>
                    <a:pt x="48447" y="32205"/>
                    <a:pt x="48971" y="31449"/>
                  </a:cubicBezTo>
                  <a:cubicBezTo>
                    <a:pt x="49027" y="31393"/>
                    <a:pt x="49087" y="31277"/>
                    <a:pt x="49143" y="31216"/>
                  </a:cubicBezTo>
                  <a:cubicBezTo>
                    <a:pt x="49203" y="31161"/>
                    <a:pt x="49259" y="31100"/>
                    <a:pt x="49259" y="31045"/>
                  </a:cubicBezTo>
                  <a:cubicBezTo>
                    <a:pt x="49723" y="30520"/>
                    <a:pt x="50187" y="30000"/>
                    <a:pt x="50712" y="29536"/>
                  </a:cubicBezTo>
                  <a:cubicBezTo>
                    <a:pt x="50828" y="29476"/>
                    <a:pt x="50944" y="29360"/>
                    <a:pt x="51060" y="29304"/>
                  </a:cubicBezTo>
                  <a:cubicBezTo>
                    <a:pt x="51524" y="28956"/>
                    <a:pt x="52044" y="28608"/>
                    <a:pt x="52569" y="28260"/>
                  </a:cubicBezTo>
                  <a:lnTo>
                    <a:pt x="52917" y="28083"/>
                  </a:lnTo>
                  <a:cubicBezTo>
                    <a:pt x="53149" y="27967"/>
                    <a:pt x="53437" y="27851"/>
                    <a:pt x="53729" y="27735"/>
                  </a:cubicBezTo>
                  <a:cubicBezTo>
                    <a:pt x="53961" y="27619"/>
                    <a:pt x="54193" y="27503"/>
                    <a:pt x="54425" y="27447"/>
                  </a:cubicBezTo>
                  <a:cubicBezTo>
                    <a:pt x="54425" y="27447"/>
                    <a:pt x="54481" y="27387"/>
                    <a:pt x="54541" y="27387"/>
                  </a:cubicBezTo>
                  <a:cubicBezTo>
                    <a:pt x="54425" y="27331"/>
                    <a:pt x="54365" y="27215"/>
                    <a:pt x="54249" y="27155"/>
                  </a:cubicBezTo>
                  <a:close/>
                  <a:moveTo>
                    <a:pt x="112852" y="0"/>
                  </a:moveTo>
                  <a:cubicBezTo>
                    <a:pt x="112736" y="0"/>
                    <a:pt x="112564" y="0"/>
                    <a:pt x="112448" y="61"/>
                  </a:cubicBezTo>
                  <a:lnTo>
                    <a:pt x="112272" y="61"/>
                  </a:lnTo>
                  <a:cubicBezTo>
                    <a:pt x="112100" y="116"/>
                    <a:pt x="111984" y="116"/>
                    <a:pt x="111808" y="177"/>
                  </a:cubicBezTo>
                  <a:lnTo>
                    <a:pt x="111752" y="177"/>
                  </a:lnTo>
                  <a:cubicBezTo>
                    <a:pt x="111575" y="232"/>
                    <a:pt x="111459" y="293"/>
                    <a:pt x="111343" y="293"/>
                  </a:cubicBezTo>
                  <a:lnTo>
                    <a:pt x="111288" y="349"/>
                  </a:lnTo>
                  <a:cubicBezTo>
                    <a:pt x="110823" y="525"/>
                    <a:pt x="110359" y="757"/>
                    <a:pt x="109951" y="1045"/>
                  </a:cubicBezTo>
                  <a:cubicBezTo>
                    <a:pt x="109487" y="1337"/>
                    <a:pt x="109083" y="1685"/>
                    <a:pt x="108735" y="2033"/>
                  </a:cubicBezTo>
                  <a:cubicBezTo>
                    <a:pt x="109139" y="1741"/>
                    <a:pt x="109603" y="1509"/>
                    <a:pt x="110067" y="1337"/>
                  </a:cubicBezTo>
                  <a:cubicBezTo>
                    <a:pt x="110067" y="1337"/>
                    <a:pt x="110127" y="1337"/>
                    <a:pt x="110127" y="1277"/>
                  </a:cubicBezTo>
                  <a:cubicBezTo>
                    <a:pt x="110359" y="1161"/>
                    <a:pt x="110531" y="1045"/>
                    <a:pt x="110763" y="929"/>
                  </a:cubicBezTo>
                  <a:cubicBezTo>
                    <a:pt x="110940" y="813"/>
                    <a:pt x="111172" y="757"/>
                    <a:pt x="111404" y="641"/>
                  </a:cubicBezTo>
                  <a:cubicBezTo>
                    <a:pt x="111404" y="641"/>
                    <a:pt x="111459" y="641"/>
                    <a:pt x="111520" y="581"/>
                  </a:cubicBezTo>
                  <a:cubicBezTo>
                    <a:pt x="111636" y="581"/>
                    <a:pt x="111752" y="525"/>
                    <a:pt x="111868" y="465"/>
                  </a:cubicBezTo>
                  <a:lnTo>
                    <a:pt x="111984" y="465"/>
                  </a:lnTo>
                  <a:cubicBezTo>
                    <a:pt x="112040" y="465"/>
                    <a:pt x="112156" y="409"/>
                    <a:pt x="112216" y="409"/>
                  </a:cubicBezTo>
                  <a:cubicBezTo>
                    <a:pt x="112332" y="409"/>
                    <a:pt x="112504" y="349"/>
                    <a:pt x="112620" y="349"/>
                  </a:cubicBezTo>
                  <a:lnTo>
                    <a:pt x="112852" y="349"/>
                  </a:lnTo>
                  <a:cubicBezTo>
                    <a:pt x="112968" y="293"/>
                    <a:pt x="113084" y="293"/>
                    <a:pt x="113200" y="293"/>
                  </a:cubicBezTo>
                  <a:lnTo>
                    <a:pt x="113260" y="293"/>
                  </a:lnTo>
                  <a:cubicBezTo>
                    <a:pt x="113376" y="293"/>
                    <a:pt x="113432" y="293"/>
                    <a:pt x="113548" y="349"/>
                  </a:cubicBezTo>
                  <a:lnTo>
                    <a:pt x="113896" y="349"/>
                  </a:lnTo>
                  <a:cubicBezTo>
                    <a:pt x="113957" y="409"/>
                    <a:pt x="114073" y="409"/>
                    <a:pt x="114128" y="409"/>
                  </a:cubicBezTo>
                  <a:cubicBezTo>
                    <a:pt x="114244" y="465"/>
                    <a:pt x="114361" y="465"/>
                    <a:pt x="114477" y="525"/>
                  </a:cubicBezTo>
                  <a:cubicBezTo>
                    <a:pt x="114537" y="525"/>
                    <a:pt x="114653" y="581"/>
                    <a:pt x="114709" y="641"/>
                  </a:cubicBezTo>
                  <a:cubicBezTo>
                    <a:pt x="114825" y="641"/>
                    <a:pt x="114941" y="697"/>
                    <a:pt x="115057" y="757"/>
                  </a:cubicBezTo>
                  <a:cubicBezTo>
                    <a:pt x="115117" y="813"/>
                    <a:pt x="115233" y="873"/>
                    <a:pt x="115289" y="929"/>
                  </a:cubicBezTo>
                  <a:lnTo>
                    <a:pt x="115349" y="989"/>
                  </a:lnTo>
                  <a:cubicBezTo>
                    <a:pt x="115405" y="1045"/>
                    <a:pt x="115521" y="1045"/>
                    <a:pt x="115581" y="1105"/>
                  </a:cubicBezTo>
                  <a:lnTo>
                    <a:pt x="115813" y="1337"/>
                  </a:lnTo>
                  <a:lnTo>
                    <a:pt x="116046" y="1569"/>
                  </a:lnTo>
                  <a:cubicBezTo>
                    <a:pt x="116101" y="1685"/>
                    <a:pt x="116217" y="1741"/>
                    <a:pt x="116278" y="1801"/>
                  </a:cubicBezTo>
                  <a:cubicBezTo>
                    <a:pt x="116333" y="1917"/>
                    <a:pt x="116449" y="2033"/>
                    <a:pt x="116510" y="2089"/>
                  </a:cubicBezTo>
                  <a:cubicBezTo>
                    <a:pt x="116565" y="2205"/>
                    <a:pt x="116626" y="2266"/>
                    <a:pt x="116681" y="2382"/>
                  </a:cubicBezTo>
                  <a:cubicBezTo>
                    <a:pt x="116742" y="2498"/>
                    <a:pt x="116858" y="2614"/>
                    <a:pt x="116914" y="2730"/>
                  </a:cubicBezTo>
                  <a:cubicBezTo>
                    <a:pt x="116974" y="2846"/>
                    <a:pt x="117030" y="2901"/>
                    <a:pt x="117090" y="3018"/>
                  </a:cubicBezTo>
                  <a:lnTo>
                    <a:pt x="117262" y="3366"/>
                  </a:lnTo>
                  <a:cubicBezTo>
                    <a:pt x="117322" y="3482"/>
                    <a:pt x="117378" y="3598"/>
                    <a:pt x="117378" y="3658"/>
                  </a:cubicBezTo>
                  <a:cubicBezTo>
                    <a:pt x="117438" y="3830"/>
                    <a:pt x="117554" y="3946"/>
                    <a:pt x="117610" y="4122"/>
                  </a:cubicBezTo>
                  <a:cubicBezTo>
                    <a:pt x="117610" y="4178"/>
                    <a:pt x="117670" y="4294"/>
                    <a:pt x="117726" y="4410"/>
                  </a:cubicBezTo>
                  <a:cubicBezTo>
                    <a:pt x="117726" y="4526"/>
                    <a:pt x="117786" y="4703"/>
                    <a:pt x="117842" y="4819"/>
                  </a:cubicBezTo>
                  <a:cubicBezTo>
                    <a:pt x="117902" y="4935"/>
                    <a:pt x="117902" y="4990"/>
                    <a:pt x="117958" y="5106"/>
                  </a:cubicBezTo>
                  <a:cubicBezTo>
                    <a:pt x="118018" y="5283"/>
                    <a:pt x="118074" y="5399"/>
                    <a:pt x="118134" y="5571"/>
                  </a:cubicBezTo>
                  <a:cubicBezTo>
                    <a:pt x="118134" y="5687"/>
                    <a:pt x="118190" y="5747"/>
                    <a:pt x="118190" y="5863"/>
                  </a:cubicBezTo>
                  <a:cubicBezTo>
                    <a:pt x="118250" y="6035"/>
                    <a:pt x="118306" y="6211"/>
                    <a:pt x="118306" y="6383"/>
                  </a:cubicBezTo>
                  <a:cubicBezTo>
                    <a:pt x="118366" y="6443"/>
                    <a:pt x="118366" y="6559"/>
                    <a:pt x="118422" y="6675"/>
                  </a:cubicBezTo>
                  <a:cubicBezTo>
                    <a:pt x="118422" y="6847"/>
                    <a:pt x="118482" y="7023"/>
                    <a:pt x="118538" y="7195"/>
                  </a:cubicBezTo>
                  <a:cubicBezTo>
                    <a:pt x="118538" y="7311"/>
                    <a:pt x="118599" y="7427"/>
                    <a:pt x="118599" y="7543"/>
                  </a:cubicBezTo>
                  <a:cubicBezTo>
                    <a:pt x="118654" y="7720"/>
                    <a:pt x="118715" y="7891"/>
                    <a:pt x="118715" y="8124"/>
                  </a:cubicBezTo>
                  <a:cubicBezTo>
                    <a:pt x="118770" y="8240"/>
                    <a:pt x="118770" y="8416"/>
                    <a:pt x="118831" y="8532"/>
                  </a:cubicBezTo>
                  <a:lnTo>
                    <a:pt x="118831" y="8588"/>
                  </a:lnTo>
                  <a:cubicBezTo>
                    <a:pt x="118831" y="8764"/>
                    <a:pt x="118886" y="8936"/>
                    <a:pt x="118947" y="9112"/>
                  </a:cubicBezTo>
                  <a:cubicBezTo>
                    <a:pt x="118947" y="9344"/>
                    <a:pt x="119002" y="9516"/>
                    <a:pt x="119002" y="9692"/>
                  </a:cubicBezTo>
                  <a:cubicBezTo>
                    <a:pt x="119063" y="9925"/>
                    <a:pt x="119063" y="10157"/>
                    <a:pt x="119118" y="10328"/>
                  </a:cubicBezTo>
                  <a:cubicBezTo>
                    <a:pt x="119118" y="10621"/>
                    <a:pt x="119179" y="10853"/>
                    <a:pt x="119234" y="11141"/>
                  </a:cubicBezTo>
                  <a:cubicBezTo>
                    <a:pt x="119234" y="11373"/>
                    <a:pt x="119295" y="11605"/>
                    <a:pt x="119295" y="11837"/>
                  </a:cubicBezTo>
                  <a:cubicBezTo>
                    <a:pt x="119759" y="15550"/>
                    <a:pt x="119991" y="19904"/>
                    <a:pt x="120163" y="24546"/>
                  </a:cubicBezTo>
                  <a:cubicBezTo>
                    <a:pt x="120511" y="33653"/>
                    <a:pt x="120803" y="43865"/>
                    <a:pt x="122428" y="52513"/>
                  </a:cubicBezTo>
                  <a:cubicBezTo>
                    <a:pt x="123240" y="56807"/>
                    <a:pt x="124401" y="60692"/>
                    <a:pt x="126141" y="63885"/>
                  </a:cubicBezTo>
                  <a:cubicBezTo>
                    <a:pt x="127822" y="67074"/>
                    <a:pt x="130087" y="69511"/>
                    <a:pt x="133104" y="70848"/>
                  </a:cubicBezTo>
                  <a:cubicBezTo>
                    <a:pt x="134845" y="71600"/>
                    <a:pt x="136409" y="71948"/>
                    <a:pt x="137862" y="71948"/>
                  </a:cubicBezTo>
                  <a:cubicBezTo>
                    <a:pt x="139139" y="71948"/>
                    <a:pt x="140299" y="71660"/>
                    <a:pt x="141399" y="71136"/>
                  </a:cubicBezTo>
                  <a:cubicBezTo>
                    <a:pt x="143488" y="70152"/>
                    <a:pt x="145229" y="68351"/>
                    <a:pt x="146681" y="65914"/>
                  </a:cubicBezTo>
                  <a:cubicBezTo>
                    <a:pt x="147146" y="65218"/>
                    <a:pt x="147550" y="64466"/>
                    <a:pt x="147898" y="63709"/>
                  </a:cubicBezTo>
                  <a:cubicBezTo>
                    <a:pt x="148710" y="61852"/>
                    <a:pt x="149406" y="59824"/>
                    <a:pt x="150047" y="57619"/>
                  </a:cubicBezTo>
                  <a:cubicBezTo>
                    <a:pt x="150078" y="57455"/>
                    <a:pt x="150111" y="57292"/>
                    <a:pt x="150154" y="57129"/>
                  </a:cubicBezTo>
                  <a:lnTo>
                    <a:pt x="150154" y="57129"/>
                  </a:lnTo>
                  <a:cubicBezTo>
                    <a:pt x="149607" y="58786"/>
                    <a:pt x="149013" y="60339"/>
                    <a:pt x="148422" y="61797"/>
                  </a:cubicBezTo>
                  <a:cubicBezTo>
                    <a:pt x="147550" y="63885"/>
                    <a:pt x="146505" y="65742"/>
                    <a:pt x="145405" y="67251"/>
                  </a:cubicBezTo>
                  <a:cubicBezTo>
                    <a:pt x="144361" y="68583"/>
                    <a:pt x="143256" y="69688"/>
                    <a:pt x="141979" y="70440"/>
                  </a:cubicBezTo>
                  <a:cubicBezTo>
                    <a:pt x="140763" y="71196"/>
                    <a:pt x="139371" y="71600"/>
                    <a:pt x="137862" y="71600"/>
                  </a:cubicBezTo>
                  <a:cubicBezTo>
                    <a:pt x="136469" y="71600"/>
                    <a:pt x="134901" y="71252"/>
                    <a:pt x="133220" y="70500"/>
                  </a:cubicBezTo>
                  <a:cubicBezTo>
                    <a:pt x="130723" y="69395"/>
                    <a:pt x="128694" y="67483"/>
                    <a:pt x="127126" y="64930"/>
                  </a:cubicBezTo>
                  <a:cubicBezTo>
                    <a:pt x="124340" y="60520"/>
                    <a:pt x="122832" y="54254"/>
                    <a:pt x="121964" y="47347"/>
                  </a:cubicBezTo>
                  <a:cubicBezTo>
                    <a:pt x="120627" y="36963"/>
                    <a:pt x="120743" y="25182"/>
                    <a:pt x="120047" y="15959"/>
                  </a:cubicBezTo>
                  <a:cubicBezTo>
                    <a:pt x="119931" y="14274"/>
                    <a:pt x="119759" y="12649"/>
                    <a:pt x="119583" y="11201"/>
                  </a:cubicBezTo>
                  <a:cubicBezTo>
                    <a:pt x="119527" y="10969"/>
                    <a:pt x="119527" y="10737"/>
                    <a:pt x="119467" y="10505"/>
                  </a:cubicBezTo>
                  <a:cubicBezTo>
                    <a:pt x="119411" y="10273"/>
                    <a:pt x="119411" y="9980"/>
                    <a:pt x="119350" y="9748"/>
                  </a:cubicBezTo>
                  <a:cubicBezTo>
                    <a:pt x="119295" y="9516"/>
                    <a:pt x="119295" y="9344"/>
                    <a:pt x="119234" y="9112"/>
                  </a:cubicBezTo>
                  <a:cubicBezTo>
                    <a:pt x="119234" y="8936"/>
                    <a:pt x="119179" y="8764"/>
                    <a:pt x="119179" y="8588"/>
                  </a:cubicBezTo>
                  <a:cubicBezTo>
                    <a:pt x="119118" y="8416"/>
                    <a:pt x="119063" y="8184"/>
                    <a:pt x="119063" y="8007"/>
                  </a:cubicBezTo>
                  <a:cubicBezTo>
                    <a:pt x="119002" y="7891"/>
                    <a:pt x="119002" y="7720"/>
                    <a:pt x="118947" y="7604"/>
                  </a:cubicBezTo>
                  <a:cubicBezTo>
                    <a:pt x="118947" y="7427"/>
                    <a:pt x="118886" y="7195"/>
                    <a:pt x="118831" y="7023"/>
                  </a:cubicBezTo>
                  <a:cubicBezTo>
                    <a:pt x="118831" y="6907"/>
                    <a:pt x="118770" y="6791"/>
                    <a:pt x="118770" y="6731"/>
                  </a:cubicBezTo>
                  <a:lnTo>
                    <a:pt x="118599" y="6211"/>
                  </a:lnTo>
                  <a:cubicBezTo>
                    <a:pt x="118599" y="6095"/>
                    <a:pt x="118599" y="5979"/>
                    <a:pt x="118538" y="5919"/>
                  </a:cubicBezTo>
                  <a:cubicBezTo>
                    <a:pt x="118482" y="5747"/>
                    <a:pt x="118422" y="5571"/>
                    <a:pt x="118422" y="5399"/>
                  </a:cubicBezTo>
                  <a:cubicBezTo>
                    <a:pt x="118366" y="5338"/>
                    <a:pt x="118366" y="5222"/>
                    <a:pt x="118306" y="5106"/>
                  </a:cubicBezTo>
                  <a:cubicBezTo>
                    <a:pt x="118250" y="4990"/>
                    <a:pt x="118190" y="4819"/>
                    <a:pt x="118134" y="4642"/>
                  </a:cubicBezTo>
                  <a:lnTo>
                    <a:pt x="118134" y="4526"/>
                  </a:lnTo>
                  <a:cubicBezTo>
                    <a:pt x="118074" y="4470"/>
                    <a:pt x="118074" y="4470"/>
                    <a:pt x="118074" y="4410"/>
                  </a:cubicBezTo>
                  <a:cubicBezTo>
                    <a:pt x="118018" y="4238"/>
                    <a:pt x="117958" y="4122"/>
                    <a:pt x="117902" y="3946"/>
                  </a:cubicBezTo>
                  <a:cubicBezTo>
                    <a:pt x="117842" y="3890"/>
                    <a:pt x="117786" y="3774"/>
                    <a:pt x="117786" y="3658"/>
                  </a:cubicBezTo>
                  <a:cubicBezTo>
                    <a:pt x="117726" y="3542"/>
                    <a:pt x="117670" y="3426"/>
                    <a:pt x="117554" y="3250"/>
                  </a:cubicBezTo>
                  <a:cubicBezTo>
                    <a:pt x="117554" y="3194"/>
                    <a:pt x="117494" y="3078"/>
                    <a:pt x="117438" y="3018"/>
                  </a:cubicBezTo>
                  <a:cubicBezTo>
                    <a:pt x="117378" y="2846"/>
                    <a:pt x="117322" y="2730"/>
                    <a:pt x="117262" y="2614"/>
                  </a:cubicBezTo>
                  <a:cubicBezTo>
                    <a:pt x="117206" y="2553"/>
                    <a:pt x="117146" y="2437"/>
                    <a:pt x="117090" y="2382"/>
                  </a:cubicBezTo>
                  <a:cubicBezTo>
                    <a:pt x="116974" y="2266"/>
                    <a:pt x="116914" y="2150"/>
                    <a:pt x="116858" y="2033"/>
                  </a:cubicBezTo>
                  <a:cubicBezTo>
                    <a:pt x="116797" y="1917"/>
                    <a:pt x="116742" y="1857"/>
                    <a:pt x="116681" y="1741"/>
                  </a:cubicBezTo>
                  <a:cubicBezTo>
                    <a:pt x="116565" y="1685"/>
                    <a:pt x="116510" y="1569"/>
                    <a:pt x="116394" y="1509"/>
                  </a:cubicBezTo>
                  <a:cubicBezTo>
                    <a:pt x="116333" y="1393"/>
                    <a:pt x="116278" y="1337"/>
                    <a:pt x="116217" y="1277"/>
                  </a:cubicBezTo>
                  <a:lnTo>
                    <a:pt x="116162" y="1221"/>
                  </a:lnTo>
                  <a:cubicBezTo>
                    <a:pt x="116101" y="1161"/>
                    <a:pt x="116046" y="1045"/>
                    <a:pt x="115929" y="989"/>
                  </a:cubicBezTo>
                  <a:cubicBezTo>
                    <a:pt x="115869" y="929"/>
                    <a:pt x="115813" y="873"/>
                    <a:pt x="115697" y="813"/>
                  </a:cubicBezTo>
                  <a:cubicBezTo>
                    <a:pt x="115637" y="757"/>
                    <a:pt x="115521" y="697"/>
                    <a:pt x="115405" y="641"/>
                  </a:cubicBezTo>
                  <a:cubicBezTo>
                    <a:pt x="115349" y="581"/>
                    <a:pt x="115233" y="525"/>
                    <a:pt x="115173" y="465"/>
                  </a:cubicBezTo>
                  <a:cubicBezTo>
                    <a:pt x="115057" y="409"/>
                    <a:pt x="115001" y="349"/>
                    <a:pt x="114885" y="349"/>
                  </a:cubicBezTo>
                  <a:cubicBezTo>
                    <a:pt x="114885" y="293"/>
                    <a:pt x="114825" y="293"/>
                    <a:pt x="114825" y="293"/>
                  </a:cubicBezTo>
                  <a:cubicBezTo>
                    <a:pt x="114769" y="293"/>
                    <a:pt x="114709" y="232"/>
                    <a:pt x="114593" y="232"/>
                  </a:cubicBezTo>
                  <a:cubicBezTo>
                    <a:pt x="114537" y="177"/>
                    <a:pt x="114421" y="177"/>
                    <a:pt x="114305" y="116"/>
                  </a:cubicBezTo>
                  <a:cubicBezTo>
                    <a:pt x="114189" y="116"/>
                    <a:pt x="114128" y="61"/>
                    <a:pt x="114012" y="61"/>
                  </a:cubicBezTo>
                  <a:cubicBezTo>
                    <a:pt x="113896" y="61"/>
                    <a:pt x="113780" y="0"/>
                    <a:pt x="113664" y="0"/>
                  </a:cubicBezTo>
                  <a:close/>
                  <a:moveTo>
                    <a:pt x="272660" y="35454"/>
                  </a:moveTo>
                  <a:lnTo>
                    <a:pt x="272660" y="35454"/>
                  </a:lnTo>
                  <a:cubicBezTo>
                    <a:pt x="272513" y="35883"/>
                    <a:pt x="272302" y="36277"/>
                    <a:pt x="272066" y="36671"/>
                  </a:cubicBezTo>
                  <a:cubicBezTo>
                    <a:pt x="272010" y="36731"/>
                    <a:pt x="271950" y="36847"/>
                    <a:pt x="271834" y="36963"/>
                  </a:cubicBezTo>
                  <a:cubicBezTo>
                    <a:pt x="271254" y="37775"/>
                    <a:pt x="270386" y="38472"/>
                    <a:pt x="269341" y="39168"/>
                  </a:cubicBezTo>
                  <a:cubicBezTo>
                    <a:pt x="267601" y="40328"/>
                    <a:pt x="265336" y="41428"/>
                    <a:pt x="263131" y="42881"/>
                  </a:cubicBezTo>
                  <a:cubicBezTo>
                    <a:pt x="260870" y="44330"/>
                    <a:pt x="258605" y="46186"/>
                    <a:pt x="256748" y="48855"/>
                  </a:cubicBezTo>
                  <a:cubicBezTo>
                    <a:pt x="249205" y="59940"/>
                    <a:pt x="243983" y="71776"/>
                    <a:pt x="239225" y="80828"/>
                  </a:cubicBezTo>
                  <a:cubicBezTo>
                    <a:pt x="237601" y="83785"/>
                    <a:pt x="236092" y="86514"/>
                    <a:pt x="234528" y="88775"/>
                  </a:cubicBezTo>
                  <a:cubicBezTo>
                    <a:pt x="234644" y="88835"/>
                    <a:pt x="234760" y="88891"/>
                    <a:pt x="234876" y="88891"/>
                  </a:cubicBezTo>
                  <a:cubicBezTo>
                    <a:pt x="234932" y="88775"/>
                    <a:pt x="234992" y="88659"/>
                    <a:pt x="235108" y="88543"/>
                  </a:cubicBezTo>
                  <a:cubicBezTo>
                    <a:pt x="238181" y="83961"/>
                    <a:pt x="241198" y="77695"/>
                    <a:pt x="244679" y="70788"/>
                  </a:cubicBezTo>
                  <a:cubicBezTo>
                    <a:pt x="248161" y="63825"/>
                    <a:pt x="252106" y="56282"/>
                    <a:pt x="257041" y="49032"/>
                  </a:cubicBezTo>
                  <a:cubicBezTo>
                    <a:pt x="258433" y="47059"/>
                    <a:pt x="259997" y="45490"/>
                    <a:pt x="261682" y="44274"/>
                  </a:cubicBezTo>
                  <a:cubicBezTo>
                    <a:pt x="264235" y="42357"/>
                    <a:pt x="266904" y="41080"/>
                    <a:pt x="268993" y="39804"/>
                  </a:cubicBezTo>
                  <a:cubicBezTo>
                    <a:pt x="270093" y="39107"/>
                    <a:pt x="271022" y="38411"/>
                    <a:pt x="271718" y="37659"/>
                  </a:cubicBezTo>
                  <a:lnTo>
                    <a:pt x="271894" y="37483"/>
                  </a:lnTo>
                  <a:cubicBezTo>
                    <a:pt x="272256" y="36850"/>
                    <a:pt x="272510" y="36184"/>
                    <a:pt x="272660" y="35454"/>
                  </a:cubicBezTo>
                  <a:close/>
                  <a:moveTo>
                    <a:pt x="234351" y="89067"/>
                  </a:moveTo>
                  <a:cubicBezTo>
                    <a:pt x="234119" y="89415"/>
                    <a:pt x="233887" y="89763"/>
                    <a:pt x="233599" y="90112"/>
                  </a:cubicBezTo>
                  <a:cubicBezTo>
                    <a:pt x="233715" y="90112"/>
                    <a:pt x="233832" y="90167"/>
                    <a:pt x="233948" y="90228"/>
                  </a:cubicBezTo>
                  <a:lnTo>
                    <a:pt x="234644" y="89183"/>
                  </a:lnTo>
                  <a:cubicBezTo>
                    <a:pt x="234583" y="89123"/>
                    <a:pt x="234467" y="89123"/>
                    <a:pt x="234351" y="89067"/>
                  </a:cubicBezTo>
                  <a:close/>
                  <a:moveTo>
                    <a:pt x="233423" y="90344"/>
                  </a:moveTo>
                  <a:cubicBezTo>
                    <a:pt x="233135" y="90692"/>
                    <a:pt x="232903" y="90980"/>
                    <a:pt x="232671" y="91272"/>
                  </a:cubicBezTo>
                  <a:cubicBezTo>
                    <a:pt x="232787" y="91328"/>
                    <a:pt x="232903" y="91328"/>
                    <a:pt x="233019" y="91388"/>
                  </a:cubicBezTo>
                  <a:cubicBezTo>
                    <a:pt x="233251" y="91096"/>
                    <a:pt x="233483" y="90808"/>
                    <a:pt x="233715" y="90460"/>
                  </a:cubicBezTo>
                  <a:cubicBezTo>
                    <a:pt x="233599" y="90460"/>
                    <a:pt x="233539" y="90399"/>
                    <a:pt x="233423" y="90344"/>
                  </a:cubicBezTo>
                  <a:close/>
                  <a:moveTo>
                    <a:pt x="232439" y="91560"/>
                  </a:moveTo>
                  <a:cubicBezTo>
                    <a:pt x="232323" y="91676"/>
                    <a:pt x="232263" y="91792"/>
                    <a:pt x="232147" y="91852"/>
                  </a:cubicBezTo>
                  <a:cubicBezTo>
                    <a:pt x="232031" y="92024"/>
                    <a:pt x="231859" y="92200"/>
                    <a:pt x="231682" y="92372"/>
                  </a:cubicBezTo>
                  <a:cubicBezTo>
                    <a:pt x="231859" y="92372"/>
                    <a:pt x="231975" y="92432"/>
                    <a:pt x="232091" y="92432"/>
                  </a:cubicBezTo>
                  <a:cubicBezTo>
                    <a:pt x="232323" y="92200"/>
                    <a:pt x="232555" y="91908"/>
                    <a:pt x="232787" y="91676"/>
                  </a:cubicBezTo>
                  <a:cubicBezTo>
                    <a:pt x="232671" y="91620"/>
                    <a:pt x="232555" y="91620"/>
                    <a:pt x="232439" y="91560"/>
                  </a:cubicBezTo>
                  <a:close/>
                  <a:moveTo>
                    <a:pt x="231450" y="92665"/>
                  </a:moveTo>
                  <a:cubicBezTo>
                    <a:pt x="231218" y="92897"/>
                    <a:pt x="230986" y="93129"/>
                    <a:pt x="230754" y="93300"/>
                  </a:cubicBezTo>
                  <a:cubicBezTo>
                    <a:pt x="230870" y="93361"/>
                    <a:pt x="230986" y="93361"/>
                    <a:pt x="231102" y="93361"/>
                  </a:cubicBezTo>
                  <a:lnTo>
                    <a:pt x="231218" y="93361"/>
                  </a:lnTo>
                  <a:cubicBezTo>
                    <a:pt x="231395" y="93129"/>
                    <a:pt x="231627" y="92952"/>
                    <a:pt x="231798" y="92720"/>
                  </a:cubicBezTo>
                  <a:cubicBezTo>
                    <a:pt x="231682" y="92720"/>
                    <a:pt x="231566" y="92665"/>
                    <a:pt x="231450" y="92665"/>
                  </a:cubicBezTo>
                  <a:close/>
                  <a:moveTo>
                    <a:pt x="230350" y="93649"/>
                  </a:moveTo>
                  <a:cubicBezTo>
                    <a:pt x="230174" y="93825"/>
                    <a:pt x="229942" y="93997"/>
                    <a:pt x="229770" y="94173"/>
                  </a:cubicBezTo>
                  <a:cubicBezTo>
                    <a:pt x="229942" y="94113"/>
                    <a:pt x="230174" y="94113"/>
                    <a:pt x="230406" y="94057"/>
                  </a:cubicBezTo>
                  <a:cubicBezTo>
                    <a:pt x="230582" y="93941"/>
                    <a:pt x="230698" y="93825"/>
                    <a:pt x="230870" y="93649"/>
                  </a:cubicBezTo>
                  <a:close/>
                  <a:moveTo>
                    <a:pt x="229770" y="94461"/>
                  </a:moveTo>
                  <a:lnTo>
                    <a:pt x="229770" y="94461"/>
                  </a:lnTo>
                  <a:cubicBezTo>
                    <a:pt x="229594" y="94521"/>
                    <a:pt x="229422" y="94521"/>
                    <a:pt x="229245" y="94521"/>
                  </a:cubicBezTo>
                  <a:cubicBezTo>
                    <a:pt x="229074" y="94637"/>
                    <a:pt x="228897" y="94753"/>
                    <a:pt x="228726" y="94809"/>
                  </a:cubicBezTo>
                  <a:cubicBezTo>
                    <a:pt x="229074" y="94753"/>
                    <a:pt x="229422" y="94637"/>
                    <a:pt x="229770" y="94461"/>
                  </a:cubicBezTo>
                  <a:close/>
                  <a:moveTo>
                    <a:pt x="167338" y="1741"/>
                  </a:moveTo>
                  <a:cubicBezTo>
                    <a:pt x="166409" y="1741"/>
                    <a:pt x="165597" y="2033"/>
                    <a:pt x="164840" y="2553"/>
                  </a:cubicBezTo>
                  <a:cubicBezTo>
                    <a:pt x="163392" y="3542"/>
                    <a:pt x="162171" y="5338"/>
                    <a:pt x="161187" y="7775"/>
                  </a:cubicBezTo>
                  <a:cubicBezTo>
                    <a:pt x="160082" y="10389"/>
                    <a:pt x="159154" y="13638"/>
                    <a:pt x="158342" y="17351"/>
                  </a:cubicBezTo>
                  <a:cubicBezTo>
                    <a:pt x="156313" y="26983"/>
                    <a:pt x="154805" y="38936"/>
                    <a:pt x="152484" y="49435"/>
                  </a:cubicBezTo>
                  <a:cubicBezTo>
                    <a:pt x="152281" y="50402"/>
                    <a:pt x="152051" y="51369"/>
                    <a:pt x="151833" y="52317"/>
                  </a:cubicBezTo>
                  <a:lnTo>
                    <a:pt x="151833" y="52317"/>
                  </a:lnTo>
                  <a:cubicBezTo>
                    <a:pt x="151836" y="52305"/>
                    <a:pt x="151840" y="52293"/>
                    <a:pt x="151843" y="52281"/>
                  </a:cubicBezTo>
                  <a:cubicBezTo>
                    <a:pt x="152136" y="51120"/>
                    <a:pt x="152423" y="49960"/>
                    <a:pt x="152716" y="48739"/>
                  </a:cubicBezTo>
                  <a:cubicBezTo>
                    <a:pt x="154860" y="39224"/>
                    <a:pt x="156313" y="28376"/>
                    <a:pt x="158170" y="19556"/>
                  </a:cubicBezTo>
                  <a:cubicBezTo>
                    <a:pt x="158342" y="18916"/>
                    <a:pt x="158458" y="18280"/>
                    <a:pt x="158574" y="17700"/>
                  </a:cubicBezTo>
                  <a:cubicBezTo>
                    <a:pt x="159618" y="13113"/>
                    <a:pt x="160723" y="9168"/>
                    <a:pt x="162171" y="6443"/>
                  </a:cubicBezTo>
                  <a:cubicBezTo>
                    <a:pt x="162867" y="5051"/>
                    <a:pt x="163680" y="3946"/>
                    <a:pt x="164492" y="3194"/>
                  </a:cubicBezTo>
                  <a:cubicBezTo>
                    <a:pt x="165365" y="2437"/>
                    <a:pt x="166293" y="2033"/>
                    <a:pt x="167338" y="2033"/>
                  </a:cubicBezTo>
                  <a:cubicBezTo>
                    <a:pt x="167686" y="2033"/>
                    <a:pt x="168034" y="2089"/>
                    <a:pt x="168438" y="2205"/>
                  </a:cubicBezTo>
                  <a:cubicBezTo>
                    <a:pt x="169482" y="2437"/>
                    <a:pt x="170471" y="2962"/>
                    <a:pt x="171455" y="3714"/>
                  </a:cubicBezTo>
                  <a:cubicBezTo>
                    <a:pt x="173312" y="5167"/>
                    <a:pt x="175113" y="7427"/>
                    <a:pt x="176793" y="10389"/>
                  </a:cubicBezTo>
                  <a:cubicBezTo>
                    <a:pt x="179810" y="15495"/>
                    <a:pt x="182595" y="22573"/>
                    <a:pt x="185496" y="30520"/>
                  </a:cubicBezTo>
                  <a:cubicBezTo>
                    <a:pt x="189094" y="40560"/>
                    <a:pt x="192807" y="51933"/>
                    <a:pt x="197045" y="62377"/>
                  </a:cubicBezTo>
                  <a:cubicBezTo>
                    <a:pt x="197161" y="62609"/>
                    <a:pt x="197217" y="62897"/>
                    <a:pt x="197333" y="63129"/>
                  </a:cubicBezTo>
                  <a:cubicBezTo>
                    <a:pt x="197797" y="64173"/>
                    <a:pt x="198206" y="65218"/>
                    <a:pt x="198670" y="66262"/>
                  </a:cubicBezTo>
                  <a:cubicBezTo>
                    <a:pt x="198786" y="66494"/>
                    <a:pt x="198842" y="66726"/>
                    <a:pt x="198958" y="66958"/>
                  </a:cubicBezTo>
                  <a:cubicBezTo>
                    <a:pt x="199134" y="67367"/>
                    <a:pt x="199306" y="67771"/>
                    <a:pt x="199538" y="68235"/>
                  </a:cubicBezTo>
                  <a:cubicBezTo>
                    <a:pt x="199770" y="68759"/>
                    <a:pt x="200002" y="69340"/>
                    <a:pt x="200234" y="69859"/>
                  </a:cubicBezTo>
                  <a:cubicBezTo>
                    <a:pt x="200350" y="70091"/>
                    <a:pt x="200466" y="70268"/>
                    <a:pt x="200527" y="70500"/>
                  </a:cubicBezTo>
                  <a:cubicBezTo>
                    <a:pt x="200991" y="71368"/>
                    <a:pt x="201395" y="72296"/>
                    <a:pt x="201859" y="73169"/>
                  </a:cubicBezTo>
                  <a:cubicBezTo>
                    <a:pt x="201919" y="73341"/>
                    <a:pt x="202035" y="73573"/>
                    <a:pt x="202151" y="73749"/>
                  </a:cubicBezTo>
                  <a:lnTo>
                    <a:pt x="203367" y="76186"/>
                  </a:lnTo>
                  <a:cubicBezTo>
                    <a:pt x="203483" y="76358"/>
                    <a:pt x="203544" y="76534"/>
                    <a:pt x="203660" y="76706"/>
                  </a:cubicBezTo>
                  <a:cubicBezTo>
                    <a:pt x="204064" y="77463"/>
                    <a:pt x="204472" y="78215"/>
                    <a:pt x="204876" y="78911"/>
                  </a:cubicBezTo>
                  <a:cubicBezTo>
                    <a:pt x="204992" y="79087"/>
                    <a:pt x="205108" y="79259"/>
                    <a:pt x="205168" y="79435"/>
                  </a:cubicBezTo>
                  <a:cubicBezTo>
                    <a:pt x="205572" y="80071"/>
                    <a:pt x="205981" y="80768"/>
                    <a:pt x="206384" y="81408"/>
                  </a:cubicBezTo>
                  <a:cubicBezTo>
                    <a:pt x="206501" y="81580"/>
                    <a:pt x="206561" y="81696"/>
                    <a:pt x="206677" y="81872"/>
                  </a:cubicBezTo>
                  <a:cubicBezTo>
                    <a:pt x="207081" y="82453"/>
                    <a:pt x="207429" y="83089"/>
                    <a:pt x="207837" y="83669"/>
                  </a:cubicBezTo>
                  <a:cubicBezTo>
                    <a:pt x="207953" y="83785"/>
                    <a:pt x="208009" y="83901"/>
                    <a:pt x="208125" y="84077"/>
                  </a:cubicBezTo>
                  <a:cubicBezTo>
                    <a:pt x="208186" y="84133"/>
                    <a:pt x="208241" y="84249"/>
                    <a:pt x="208302" y="84309"/>
                  </a:cubicBezTo>
                  <a:cubicBezTo>
                    <a:pt x="208650" y="84773"/>
                    <a:pt x="208937" y="85238"/>
                    <a:pt x="209286" y="85641"/>
                  </a:cubicBezTo>
                  <a:cubicBezTo>
                    <a:pt x="209402" y="85818"/>
                    <a:pt x="209462" y="85934"/>
                    <a:pt x="209578" y="86050"/>
                  </a:cubicBezTo>
                  <a:cubicBezTo>
                    <a:pt x="209926" y="86514"/>
                    <a:pt x="210330" y="86978"/>
                    <a:pt x="210678" y="87443"/>
                  </a:cubicBezTo>
                  <a:cubicBezTo>
                    <a:pt x="210794" y="87559"/>
                    <a:pt x="210910" y="87675"/>
                    <a:pt x="210971" y="87791"/>
                  </a:cubicBezTo>
                  <a:cubicBezTo>
                    <a:pt x="211319" y="88255"/>
                    <a:pt x="211723" y="88659"/>
                    <a:pt x="212071" y="89067"/>
                  </a:cubicBezTo>
                  <a:lnTo>
                    <a:pt x="212363" y="89355"/>
                  </a:lnTo>
                  <a:cubicBezTo>
                    <a:pt x="212711" y="89763"/>
                    <a:pt x="213059" y="90112"/>
                    <a:pt x="213463" y="90460"/>
                  </a:cubicBezTo>
                  <a:cubicBezTo>
                    <a:pt x="213524" y="90576"/>
                    <a:pt x="213640" y="90631"/>
                    <a:pt x="213695" y="90747"/>
                  </a:cubicBezTo>
                  <a:cubicBezTo>
                    <a:pt x="214043" y="91096"/>
                    <a:pt x="214392" y="91388"/>
                    <a:pt x="214800" y="91736"/>
                  </a:cubicBezTo>
                  <a:cubicBezTo>
                    <a:pt x="214856" y="91792"/>
                    <a:pt x="214972" y="91852"/>
                    <a:pt x="215032" y="91968"/>
                  </a:cubicBezTo>
                  <a:cubicBezTo>
                    <a:pt x="215380" y="92256"/>
                    <a:pt x="215728" y="92548"/>
                    <a:pt x="216077" y="92781"/>
                  </a:cubicBezTo>
                  <a:cubicBezTo>
                    <a:pt x="216193" y="92897"/>
                    <a:pt x="216248" y="92952"/>
                    <a:pt x="216364" y="93013"/>
                  </a:cubicBezTo>
                  <a:cubicBezTo>
                    <a:pt x="216713" y="93245"/>
                    <a:pt x="217005" y="93533"/>
                    <a:pt x="217353" y="93709"/>
                  </a:cubicBezTo>
                  <a:cubicBezTo>
                    <a:pt x="217469" y="93825"/>
                    <a:pt x="217525" y="93881"/>
                    <a:pt x="217641" y="93941"/>
                  </a:cubicBezTo>
                  <a:cubicBezTo>
                    <a:pt x="217933" y="94113"/>
                    <a:pt x="218281" y="94345"/>
                    <a:pt x="218569" y="94521"/>
                  </a:cubicBezTo>
                  <a:cubicBezTo>
                    <a:pt x="218685" y="94577"/>
                    <a:pt x="218801" y="94637"/>
                    <a:pt x="218862" y="94693"/>
                  </a:cubicBezTo>
                  <a:cubicBezTo>
                    <a:pt x="218978" y="94753"/>
                    <a:pt x="219033" y="94809"/>
                    <a:pt x="219094" y="94809"/>
                  </a:cubicBezTo>
                  <a:cubicBezTo>
                    <a:pt x="219326" y="94985"/>
                    <a:pt x="219558" y="95101"/>
                    <a:pt x="219790" y="95218"/>
                  </a:cubicBezTo>
                  <a:cubicBezTo>
                    <a:pt x="219906" y="95273"/>
                    <a:pt x="220022" y="95273"/>
                    <a:pt x="220078" y="95334"/>
                  </a:cubicBezTo>
                  <a:cubicBezTo>
                    <a:pt x="220370" y="95505"/>
                    <a:pt x="220658" y="95621"/>
                    <a:pt x="220950" y="95737"/>
                  </a:cubicBezTo>
                  <a:cubicBezTo>
                    <a:pt x="221067" y="95737"/>
                    <a:pt x="221183" y="95798"/>
                    <a:pt x="221299" y="95853"/>
                  </a:cubicBezTo>
                  <a:cubicBezTo>
                    <a:pt x="221531" y="95914"/>
                    <a:pt x="221819" y="96030"/>
                    <a:pt x="222111" y="96086"/>
                  </a:cubicBezTo>
                  <a:cubicBezTo>
                    <a:pt x="222227" y="96146"/>
                    <a:pt x="222343" y="96146"/>
                    <a:pt x="222459" y="96202"/>
                  </a:cubicBezTo>
                  <a:cubicBezTo>
                    <a:pt x="222691" y="96262"/>
                    <a:pt x="222923" y="96318"/>
                    <a:pt x="223211" y="96318"/>
                  </a:cubicBezTo>
                  <a:cubicBezTo>
                    <a:pt x="223327" y="96378"/>
                    <a:pt x="223443" y="96378"/>
                    <a:pt x="223559" y="96378"/>
                  </a:cubicBezTo>
                  <a:cubicBezTo>
                    <a:pt x="223791" y="96378"/>
                    <a:pt x="224023" y="96434"/>
                    <a:pt x="224200" y="96434"/>
                  </a:cubicBezTo>
                  <a:lnTo>
                    <a:pt x="224664" y="96434"/>
                  </a:lnTo>
                  <a:cubicBezTo>
                    <a:pt x="224836" y="96434"/>
                    <a:pt x="224952" y="96434"/>
                    <a:pt x="225128" y="96378"/>
                  </a:cubicBezTo>
                  <a:cubicBezTo>
                    <a:pt x="225300" y="96378"/>
                    <a:pt x="225476" y="96378"/>
                    <a:pt x="225648" y="96318"/>
                  </a:cubicBezTo>
                  <a:cubicBezTo>
                    <a:pt x="226056" y="96262"/>
                    <a:pt x="226460" y="96202"/>
                    <a:pt x="226808" y="96086"/>
                  </a:cubicBezTo>
                  <a:cubicBezTo>
                    <a:pt x="227449" y="95853"/>
                    <a:pt x="228029" y="95621"/>
                    <a:pt x="228665" y="95273"/>
                  </a:cubicBezTo>
                  <a:cubicBezTo>
                    <a:pt x="228726" y="95218"/>
                    <a:pt x="228781" y="95218"/>
                    <a:pt x="228897" y="95157"/>
                  </a:cubicBezTo>
                  <a:lnTo>
                    <a:pt x="228897" y="95157"/>
                  </a:lnTo>
                  <a:cubicBezTo>
                    <a:pt x="228493" y="95273"/>
                    <a:pt x="228085" y="95334"/>
                    <a:pt x="227681" y="95389"/>
                  </a:cubicBezTo>
                  <a:cubicBezTo>
                    <a:pt x="227333" y="95566"/>
                    <a:pt x="227041" y="95682"/>
                    <a:pt x="226692" y="95798"/>
                  </a:cubicBezTo>
                  <a:cubicBezTo>
                    <a:pt x="226521" y="95798"/>
                    <a:pt x="226405" y="95853"/>
                    <a:pt x="226228" y="95914"/>
                  </a:cubicBezTo>
                  <a:cubicBezTo>
                    <a:pt x="226056" y="95914"/>
                    <a:pt x="225824" y="95969"/>
                    <a:pt x="225592" y="96030"/>
                  </a:cubicBezTo>
                  <a:cubicBezTo>
                    <a:pt x="225416" y="96030"/>
                    <a:pt x="225184" y="96086"/>
                    <a:pt x="224952" y="96086"/>
                  </a:cubicBezTo>
                  <a:lnTo>
                    <a:pt x="223791" y="96086"/>
                  </a:lnTo>
                  <a:cubicBezTo>
                    <a:pt x="223675" y="96030"/>
                    <a:pt x="223559" y="96030"/>
                    <a:pt x="223387" y="96030"/>
                  </a:cubicBezTo>
                  <a:cubicBezTo>
                    <a:pt x="223155" y="95969"/>
                    <a:pt x="222863" y="95969"/>
                    <a:pt x="222631" y="95914"/>
                  </a:cubicBezTo>
                  <a:cubicBezTo>
                    <a:pt x="222515" y="95853"/>
                    <a:pt x="222399" y="95853"/>
                    <a:pt x="222283" y="95798"/>
                  </a:cubicBezTo>
                  <a:cubicBezTo>
                    <a:pt x="221995" y="95737"/>
                    <a:pt x="221702" y="95621"/>
                    <a:pt x="221415" y="95566"/>
                  </a:cubicBezTo>
                  <a:cubicBezTo>
                    <a:pt x="221299" y="95505"/>
                    <a:pt x="221238" y="95450"/>
                    <a:pt x="221122" y="95450"/>
                  </a:cubicBezTo>
                  <a:cubicBezTo>
                    <a:pt x="220834" y="95334"/>
                    <a:pt x="220542" y="95157"/>
                    <a:pt x="220254" y="95041"/>
                  </a:cubicBezTo>
                  <a:lnTo>
                    <a:pt x="219906" y="94869"/>
                  </a:lnTo>
                  <a:cubicBezTo>
                    <a:pt x="219730" y="94809"/>
                    <a:pt x="219498" y="94693"/>
                    <a:pt x="219266" y="94521"/>
                  </a:cubicBezTo>
                  <a:cubicBezTo>
                    <a:pt x="219210" y="94521"/>
                    <a:pt x="219094" y="94461"/>
                    <a:pt x="218978" y="94405"/>
                  </a:cubicBezTo>
                  <a:cubicBezTo>
                    <a:pt x="218917" y="94345"/>
                    <a:pt x="218801" y="94289"/>
                    <a:pt x="218685" y="94229"/>
                  </a:cubicBezTo>
                  <a:cubicBezTo>
                    <a:pt x="218397" y="93997"/>
                    <a:pt x="218049" y="93825"/>
                    <a:pt x="217757" y="93593"/>
                  </a:cubicBezTo>
                  <a:cubicBezTo>
                    <a:pt x="217641" y="93533"/>
                    <a:pt x="217525" y="93477"/>
                    <a:pt x="217469" y="93417"/>
                  </a:cubicBezTo>
                  <a:cubicBezTo>
                    <a:pt x="217121" y="93184"/>
                    <a:pt x="216773" y="92952"/>
                    <a:pt x="216480" y="92665"/>
                  </a:cubicBezTo>
                  <a:cubicBezTo>
                    <a:pt x="216364" y="92604"/>
                    <a:pt x="216248" y="92548"/>
                    <a:pt x="216193" y="92432"/>
                  </a:cubicBezTo>
                  <a:cubicBezTo>
                    <a:pt x="215844" y="92200"/>
                    <a:pt x="215496" y="91908"/>
                    <a:pt x="215148" y="91620"/>
                  </a:cubicBezTo>
                  <a:lnTo>
                    <a:pt x="214856" y="91328"/>
                  </a:lnTo>
                  <a:cubicBezTo>
                    <a:pt x="214508" y="91040"/>
                    <a:pt x="214160" y="90692"/>
                    <a:pt x="213811" y="90344"/>
                  </a:cubicBezTo>
                  <a:cubicBezTo>
                    <a:pt x="213695" y="90283"/>
                    <a:pt x="213640" y="90167"/>
                    <a:pt x="213524" y="90112"/>
                  </a:cubicBezTo>
                  <a:cubicBezTo>
                    <a:pt x="213175" y="89703"/>
                    <a:pt x="212767" y="89355"/>
                    <a:pt x="212419" y="88951"/>
                  </a:cubicBezTo>
                  <a:cubicBezTo>
                    <a:pt x="212363" y="88835"/>
                    <a:pt x="212247" y="88775"/>
                    <a:pt x="212131" y="88659"/>
                  </a:cubicBezTo>
                  <a:cubicBezTo>
                    <a:pt x="211783" y="88255"/>
                    <a:pt x="211435" y="87791"/>
                    <a:pt x="211026" y="87382"/>
                  </a:cubicBezTo>
                  <a:cubicBezTo>
                    <a:pt x="210971" y="87266"/>
                    <a:pt x="210855" y="87150"/>
                    <a:pt x="210794" y="87034"/>
                  </a:cubicBezTo>
                  <a:cubicBezTo>
                    <a:pt x="210390" y="86570"/>
                    <a:pt x="209982" y="86050"/>
                    <a:pt x="209634" y="85586"/>
                  </a:cubicBezTo>
                  <a:cubicBezTo>
                    <a:pt x="209518" y="85470"/>
                    <a:pt x="209462" y="85293"/>
                    <a:pt x="209346" y="85177"/>
                  </a:cubicBezTo>
                  <a:cubicBezTo>
                    <a:pt x="208937" y="84657"/>
                    <a:pt x="208589" y="84133"/>
                    <a:pt x="208186" y="83553"/>
                  </a:cubicBezTo>
                  <a:cubicBezTo>
                    <a:pt x="208125" y="83437"/>
                    <a:pt x="208009" y="83265"/>
                    <a:pt x="207893" y="83149"/>
                  </a:cubicBezTo>
                  <a:cubicBezTo>
                    <a:pt x="207489" y="82569"/>
                    <a:pt x="207141" y="81928"/>
                    <a:pt x="206733" y="81348"/>
                  </a:cubicBezTo>
                  <a:cubicBezTo>
                    <a:pt x="206617" y="81176"/>
                    <a:pt x="206561" y="81060"/>
                    <a:pt x="206445" y="80884"/>
                  </a:cubicBezTo>
                  <a:cubicBezTo>
                    <a:pt x="206036" y="80187"/>
                    <a:pt x="205633" y="79551"/>
                    <a:pt x="205224" y="78855"/>
                  </a:cubicBezTo>
                  <a:cubicBezTo>
                    <a:pt x="205168" y="78679"/>
                    <a:pt x="205052" y="78507"/>
                    <a:pt x="204936" y="78331"/>
                  </a:cubicBezTo>
                  <a:cubicBezTo>
                    <a:pt x="204528" y="77634"/>
                    <a:pt x="204124" y="76882"/>
                    <a:pt x="203715" y="76126"/>
                  </a:cubicBezTo>
                  <a:cubicBezTo>
                    <a:pt x="203599" y="75954"/>
                    <a:pt x="203544" y="75722"/>
                    <a:pt x="203428" y="75546"/>
                  </a:cubicBezTo>
                  <a:cubicBezTo>
                    <a:pt x="203251" y="75258"/>
                    <a:pt x="203080" y="74910"/>
                    <a:pt x="202903" y="74562"/>
                  </a:cubicBezTo>
                  <a:cubicBezTo>
                    <a:pt x="202671" y="74097"/>
                    <a:pt x="202439" y="73573"/>
                    <a:pt x="202151" y="73109"/>
                  </a:cubicBezTo>
                  <a:cubicBezTo>
                    <a:pt x="202091" y="72877"/>
                    <a:pt x="201975" y="72705"/>
                    <a:pt x="201859" y="72528"/>
                  </a:cubicBezTo>
                  <a:cubicBezTo>
                    <a:pt x="201455" y="71600"/>
                    <a:pt x="201046" y="70732"/>
                    <a:pt x="200582" y="69804"/>
                  </a:cubicBezTo>
                  <a:cubicBezTo>
                    <a:pt x="200527" y="69572"/>
                    <a:pt x="200410" y="69395"/>
                    <a:pt x="200294" y="69163"/>
                  </a:cubicBezTo>
                  <a:cubicBezTo>
                    <a:pt x="199886" y="68179"/>
                    <a:pt x="199422" y="67190"/>
                    <a:pt x="199018" y="66206"/>
                  </a:cubicBezTo>
                  <a:cubicBezTo>
                    <a:pt x="198902" y="65974"/>
                    <a:pt x="198786" y="65742"/>
                    <a:pt x="198725" y="65510"/>
                  </a:cubicBezTo>
                  <a:cubicBezTo>
                    <a:pt x="198261" y="64466"/>
                    <a:pt x="197797" y="63421"/>
                    <a:pt x="197393" y="62316"/>
                  </a:cubicBezTo>
                  <a:cubicBezTo>
                    <a:pt x="197277" y="62084"/>
                    <a:pt x="197217" y="61852"/>
                    <a:pt x="197101" y="61620"/>
                  </a:cubicBezTo>
                  <a:cubicBezTo>
                    <a:pt x="192807" y="50944"/>
                    <a:pt x="189038" y="39400"/>
                    <a:pt x="185380" y="29304"/>
                  </a:cubicBezTo>
                  <a:cubicBezTo>
                    <a:pt x="182772" y="22109"/>
                    <a:pt x="180158" y="15666"/>
                    <a:pt x="177433" y="10793"/>
                  </a:cubicBezTo>
                  <a:cubicBezTo>
                    <a:pt x="176097" y="8356"/>
                    <a:pt x="174648" y="6327"/>
                    <a:pt x="173196" y="4819"/>
                  </a:cubicBezTo>
                  <a:cubicBezTo>
                    <a:pt x="171687" y="3310"/>
                    <a:pt x="170178" y="2266"/>
                    <a:pt x="168498" y="1857"/>
                  </a:cubicBezTo>
                  <a:cubicBezTo>
                    <a:pt x="168090" y="1801"/>
                    <a:pt x="167741" y="1741"/>
                    <a:pt x="167338" y="174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5" name="Google Shape;65;p5"/>
            <p:cNvSpPr/>
            <p:nvPr/>
          </p:nvSpPr>
          <p:spPr>
            <a:xfrm>
              <a:off x="563050" y="1777725"/>
              <a:ext cx="6806075" cy="2415275"/>
            </a:xfrm>
            <a:custGeom>
              <a:avLst/>
              <a:gdLst/>
              <a:ahLst/>
              <a:cxnLst/>
              <a:rect l="l" t="t" r="r" b="b"/>
              <a:pathLst>
                <a:path w="272243" h="96611" extrusionOk="0">
                  <a:moveTo>
                    <a:pt x="107170" y="4471"/>
                  </a:moveTo>
                  <a:cubicBezTo>
                    <a:pt x="107170" y="4527"/>
                    <a:pt x="107170" y="4527"/>
                    <a:pt x="107110" y="4527"/>
                  </a:cubicBezTo>
                  <a:lnTo>
                    <a:pt x="107170" y="4527"/>
                  </a:lnTo>
                  <a:lnTo>
                    <a:pt x="107170" y="4471"/>
                  </a:lnTo>
                  <a:close/>
                  <a:moveTo>
                    <a:pt x="106590" y="5167"/>
                  </a:moveTo>
                  <a:lnTo>
                    <a:pt x="106590" y="5167"/>
                  </a:lnTo>
                  <a:cubicBezTo>
                    <a:pt x="106414" y="5223"/>
                    <a:pt x="106182" y="5399"/>
                    <a:pt x="105949" y="5515"/>
                  </a:cubicBezTo>
                  <a:lnTo>
                    <a:pt x="105949" y="5571"/>
                  </a:lnTo>
                  <a:cubicBezTo>
                    <a:pt x="106066" y="5515"/>
                    <a:pt x="106242" y="5455"/>
                    <a:pt x="106358" y="5399"/>
                  </a:cubicBezTo>
                  <a:cubicBezTo>
                    <a:pt x="106474" y="5339"/>
                    <a:pt x="106530" y="5223"/>
                    <a:pt x="106590" y="5167"/>
                  </a:cubicBezTo>
                  <a:close/>
                  <a:moveTo>
                    <a:pt x="106010" y="5864"/>
                  </a:moveTo>
                  <a:cubicBezTo>
                    <a:pt x="105778" y="5980"/>
                    <a:pt x="105601" y="6035"/>
                    <a:pt x="105430" y="6151"/>
                  </a:cubicBezTo>
                  <a:cubicBezTo>
                    <a:pt x="105314" y="6212"/>
                    <a:pt x="105253" y="6328"/>
                    <a:pt x="105197" y="6383"/>
                  </a:cubicBezTo>
                  <a:lnTo>
                    <a:pt x="105314" y="6383"/>
                  </a:lnTo>
                  <a:cubicBezTo>
                    <a:pt x="105430" y="6328"/>
                    <a:pt x="105546" y="6328"/>
                    <a:pt x="105717" y="6328"/>
                  </a:cubicBezTo>
                  <a:cubicBezTo>
                    <a:pt x="105778" y="6212"/>
                    <a:pt x="105833" y="6151"/>
                    <a:pt x="105894" y="6035"/>
                  </a:cubicBezTo>
                  <a:cubicBezTo>
                    <a:pt x="105894" y="5980"/>
                    <a:pt x="105949" y="5919"/>
                    <a:pt x="106010" y="5864"/>
                  </a:cubicBezTo>
                  <a:close/>
                  <a:moveTo>
                    <a:pt x="105430" y="6676"/>
                  </a:moveTo>
                  <a:lnTo>
                    <a:pt x="105430" y="6676"/>
                  </a:lnTo>
                  <a:cubicBezTo>
                    <a:pt x="105418" y="6692"/>
                    <a:pt x="105407" y="6709"/>
                    <a:pt x="105396" y="6727"/>
                  </a:cubicBezTo>
                  <a:lnTo>
                    <a:pt x="105396" y="6727"/>
                  </a:lnTo>
                  <a:cubicBezTo>
                    <a:pt x="105430" y="6713"/>
                    <a:pt x="105430" y="6676"/>
                    <a:pt x="105430" y="6676"/>
                  </a:cubicBezTo>
                  <a:close/>
                  <a:moveTo>
                    <a:pt x="105396" y="6727"/>
                  </a:moveTo>
                  <a:lnTo>
                    <a:pt x="105396" y="6727"/>
                  </a:lnTo>
                  <a:cubicBezTo>
                    <a:pt x="105389" y="6730"/>
                    <a:pt x="105380" y="6732"/>
                    <a:pt x="105369" y="6732"/>
                  </a:cubicBezTo>
                  <a:cubicBezTo>
                    <a:pt x="105253" y="6732"/>
                    <a:pt x="105081" y="6792"/>
                    <a:pt x="104965" y="6848"/>
                  </a:cubicBezTo>
                  <a:cubicBezTo>
                    <a:pt x="104849" y="6964"/>
                    <a:pt x="104733" y="7140"/>
                    <a:pt x="104673" y="7312"/>
                  </a:cubicBezTo>
                  <a:cubicBezTo>
                    <a:pt x="104789" y="7256"/>
                    <a:pt x="104965" y="7256"/>
                    <a:pt x="105081" y="7256"/>
                  </a:cubicBezTo>
                  <a:cubicBezTo>
                    <a:pt x="105186" y="7097"/>
                    <a:pt x="105291" y="6892"/>
                    <a:pt x="105396" y="6727"/>
                  </a:cubicBezTo>
                  <a:close/>
                  <a:moveTo>
                    <a:pt x="104849" y="7604"/>
                  </a:moveTo>
                  <a:cubicBezTo>
                    <a:pt x="104733" y="7604"/>
                    <a:pt x="104557" y="7660"/>
                    <a:pt x="104441" y="7660"/>
                  </a:cubicBezTo>
                  <a:cubicBezTo>
                    <a:pt x="104325" y="7836"/>
                    <a:pt x="104209" y="8068"/>
                    <a:pt x="104093" y="8240"/>
                  </a:cubicBezTo>
                  <a:lnTo>
                    <a:pt x="104501" y="8240"/>
                  </a:lnTo>
                  <a:cubicBezTo>
                    <a:pt x="104617" y="8008"/>
                    <a:pt x="104733" y="7776"/>
                    <a:pt x="104849" y="7604"/>
                  </a:cubicBezTo>
                  <a:close/>
                  <a:moveTo>
                    <a:pt x="53845" y="26691"/>
                  </a:moveTo>
                  <a:lnTo>
                    <a:pt x="54193" y="27039"/>
                  </a:lnTo>
                  <a:cubicBezTo>
                    <a:pt x="54370" y="27039"/>
                    <a:pt x="54541" y="26984"/>
                    <a:pt x="54657" y="26984"/>
                  </a:cubicBezTo>
                  <a:lnTo>
                    <a:pt x="54834" y="26984"/>
                  </a:lnTo>
                  <a:cubicBezTo>
                    <a:pt x="54657" y="26923"/>
                    <a:pt x="54486" y="26807"/>
                    <a:pt x="54370" y="26691"/>
                  </a:cubicBezTo>
                  <a:close/>
                  <a:moveTo>
                    <a:pt x="54950" y="26691"/>
                  </a:moveTo>
                  <a:cubicBezTo>
                    <a:pt x="55066" y="26807"/>
                    <a:pt x="55238" y="26923"/>
                    <a:pt x="55414" y="27039"/>
                  </a:cubicBezTo>
                  <a:lnTo>
                    <a:pt x="55646" y="27039"/>
                  </a:lnTo>
                  <a:cubicBezTo>
                    <a:pt x="55762" y="27039"/>
                    <a:pt x="55818" y="27100"/>
                    <a:pt x="55934" y="27100"/>
                  </a:cubicBezTo>
                  <a:cubicBezTo>
                    <a:pt x="55762" y="26923"/>
                    <a:pt x="55530" y="26807"/>
                    <a:pt x="55354" y="26691"/>
                  </a:cubicBezTo>
                  <a:close/>
                  <a:moveTo>
                    <a:pt x="53381" y="26752"/>
                  </a:moveTo>
                  <a:cubicBezTo>
                    <a:pt x="53149" y="26807"/>
                    <a:pt x="52917" y="26807"/>
                    <a:pt x="52685" y="26868"/>
                  </a:cubicBezTo>
                  <a:cubicBezTo>
                    <a:pt x="52801" y="26984"/>
                    <a:pt x="52917" y="27039"/>
                    <a:pt x="52977" y="27155"/>
                  </a:cubicBezTo>
                  <a:cubicBezTo>
                    <a:pt x="53209" y="27100"/>
                    <a:pt x="53497" y="27100"/>
                    <a:pt x="53729" y="27039"/>
                  </a:cubicBezTo>
                  <a:cubicBezTo>
                    <a:pt x="53613" y="26984"/>
                    <a:pt x="53497" y="26868"/>
                    <a:pt x="53381" y="26752"/>
                  </a:cubicBezTo>
                  <a:close/>
                  <a:moveTo>
                    <a:pt x="56050" y="26752"/>
                  </a:moveTo>
                  <a:cubicBezTo>
                    <a:pt x="56282" y="26923"/>
                    <a:pt x="56458" y="27039"/>
                    <a:pt x="56691" y="27216"/>
                  </a:cubicBezTo>
                  <a:cubicBezTo>
                    <a:pt x="56807" y="27216"/>
                    <a:pt x="56978" y="27271"/>
                    <a:pt x="57094" y="27271"/>
                  </a:cubicBezTo>
                  <a:cubicBezTo>
                    <a:pt x="56807" y="27100"/>
                    <a:pt x="56514" y="26923"/>
                    <a:pt x="56226" y="26807"/>
                  </a:cubicBezTo>
                  <a:cubicBezTo>
                    <a:pt x="56166" y="26752"/>
                    <a:pt x="56110" y="26752"/>
                    <a:pt x="56050" y="26752"/>
                  </a:cubicBezTo>
                  <a:close/>
                  <a:moveTo>
                    <a:pt x="58139" y="27504"/>
                  </a:moveTo>
                  <a:lnTo>
                    <a:pt x="58199" y="27564"/>
                  </a:lnTo>
                  <a:lnTo>
                    <a:pt x="58255" y="27564"/>
                  </a:lnTo>
                  <a:cubicBezTo>
                    <a:pt x="58255" y="27564"/>
                    <a:pt x="58199" y="27564"/>
                    <a:pt x="58139" y="27504"/>
                  </a:cubicBezTo>
                  <a:close/>
                  <a:moveTo>
                    <a:pt x="103921" y="8588"/>
                  </a:moveTo>
                  <a:cubicBezTo>
                    <a:pt x="103109" y="10041"/>
                    <a:pt x="102352" y="11721"/>
                    <a:pt x="101656" y="13462"/>
                  </a:cubicBezTo>
                  <a:cubicBezTo>
                    <a:pt x="99451" y="18861"/>
                    <a:pt x="97478" y="25299"/>
                    <a:pt x="95218" y="30637"/>
                  </a:cubicBezTo>
                  <a:cubicBezTo>
                    <a:pt x="94925" y="31333"/>
                    <a:pt x="94637" y="32029"/>
                    <a:pt x="94345" y="32670"/>
                  </a:cubicBezTo>
                  <a:cubicBezTo>
                    <a:pt x="94289" y="32786"/>
                    <a:pt x="94229" y="32842"/>
                    <a:pt x="94229" y="32902"/>
                  </a:cubicBezTo>
                  <a:cubicBezTo>
                    <a:pt x="94173" y="33018"/>
                    <a:pt x="94113" y="33190"/>
                    <a:pt x="94057" y="33306"/>
                  </a:cubicBezTo>
                  <a:cubicBezTo>
                    <a:pt x="93997" y="33422"/>
                    <a:pt x="93881" y="33598"/>
                    <a:pt x="93825" y="33714"/>
                  </a:cubicBezTo>
                  <a:cubicBezTo>
                    <a:pt x="93825" y="33714"/>
                    <a:pt x="93825" y="33770"/>
                    <a:pt x="93765" y="33830"/>
                  </a:cubicBezTo>
                  <a:cubicBezTo>
                    <a:pt x="93709" y="33946"/>
                    <a:pt x="93649" y="34118"/>
                    <a:pt x="93593" y="34234"/>
                  </a:cubicBezTo>
                  <a:cubicBezTo>
                    <a:pt x="93533" y="34295"/>
                    <a:pt x="93533" y="34350"/>
                    <a:pt x="93477" y="34411"/>
                  </a:cubicBezTo>
                  <a:cubicBezTo>
                    <a:pt x="93417" y="34582"/>
                    <a:pt x="93301" y="34698"/>
                    <a:pt x="93245" y="34814"/>
                  </a:cubicBezTo>
                  <a:cubicBezTo>
                    <a:pt x="93184" y="34930"/>
                    <a:pt x="93184" y="34991"/>
                    <a:pt x="93129" y="35107"/>
                  </a:cubicBezTo>
                  <a:cubicBezTo>
                    <a:pt x="93068" y="35223"/>
                    <a:pt x="92952" y="35395"/>
                    <a:pt x="92897" y="35511"/>
                  </a:cubicBezTo>
                  <a:cubicBezTo>
                    <a:pt x="92836" y="35627"/>
                    <a:pt x="92781" y="35687"/>
                    <a:pt x="92720" y="35743"/>
                  </a:cubicBezTo>
                  <a:cubicBezTo>
                    <a:pt x="92665" y="35919"/>
                    <a:pt x="92549" y="36091"/>
                    <a:pt x="92432" y="36267"/>
                  </a:cubicBezTo>
                  <a:cubicBezTo>
                    <a:pt x="92372" y="36323"/>
                    <a:pt x="92372" y="36439"/>
                    <a:pt x="92316" y="36499"/>
                  </a:cubicBezTo>
                  <a:lnTo>
                    <a:pt x="91968" y="37019"/>
                  </a:lnTo>
                  <a:cubicBezTo>
                    <a:pt x="91908" y="37080"/>
                    <a:pt x="91852" y="37135"/>
                    <a:pt x="91792" y="37251"/>
                  </a:cubicBezTo>
                  <a:cubicBezTo>
                    <a:pt x="91736" y="37312"/>
                    <a:pt x="91676" y="37428"/>
                    <a:pt x="91620" y="37483"/>
                  </a:cubicBezTo>
                  <a:lnTo>
                    <a:pt x="91620" y="37544"/>
                  </a:lnTo>
                  <a:cubicBezTo>
                    <a:pt x="91040" y="38472"/>
                    <a:pt x="90460" y="39284"/>
                    <a:pt x="89880" y="39981"/>
                  </a:cubicBezTo>
                  <a:cubicBezTo>
                    <a:pt x="90228" y="39688"/>
                    <a:pt x="90576" y="39340"/>
                    <a:pt x="90924" y="38936"/>
                  </a:cubicBezTo>
                  <a:cubicBezTo>
                    <a:pt x="90924" y="38876"/>
                    <a:pt x="90980" y="38876"/>
                    <a:pt x="90980" y="38820"/>
                  </a:cubicBezTo>
                  <a:cubicBezTo>
                    <a:pt x="91620" y="38124"/>
                    <a:pt x="92256" y="37251"/>
                    <a:pt x="92836" y="36267"/>
                  </a:cubicBezTo>
                  <a:cubicBezTo>
                    <a:pt x="92836" y="36267"/>
                    <a:pt x="92836" y="36207"/>
                    <a:pt x="92897" y="36151"/>
                  </a:cubicBezTo>
                  <a:cubicBezTo>
                    <a:pt x="92897" y="36151"/>
                    <a:pt x="92952" y="36091"/>
                    <a:pt x="92952" y="36035"/>
                  </a:cubicBezTo>
                  <a:cubicBezTo>
                    <a:pt x="93068" y="35859"/>
                    <a:pt x="93184" y="35687"/>
                    <a:pt x="93245" y="35511"/>
                  </a:cubicBezTo>
                  <a:cubicBezTo>
                    <a:pt x="93301" y="35455"/>
                    <a:pt x="93301" y="35395"/>
                    <a:pt x="93361" y="35339"/>
                  </a:cubicBezTo>
                  <a:cubicBezTo>
                    <a:pt x="93417" y="35163"/>
                    <a:pt x="93533" y="35046"/>
                    <a:pt x="93593" y="34875"/>
                  </a:cubicBezTo>
                  <a:cubicBezTo>
                    <a:pt x="93649" y="34814"/>
                    <a:pt x="93649" y="34759"/>
                    <a:pt x="93709" y="34698"/>
                  </a:cubicBezTo>
                  <a:cubicBezTo>
                    <a:pt x="93765" y="34527"/>
                    <a:pt x="93881" y="34411"/>
                    <a:pt x="93941" y="34234"/>
                  </a:cubicBezTo>
                  <a:cubicBezTo>
                    <a:pt x="93941" y="34178"/>
                    <a:pt x="93997" y="34118"/>
                    <a:pt x="93997" y="34118"/>
                  </a:cubicBezTo>
                  <a:cubicBezTo>
                    <a:pt x="94113" y="33946"/>
                    <a:pt x="94173" y="33830"/>
                    <a:pt x="94229" y="33654"/>
                  </a:cubicBezTo>
                  <a:cubicBezTo>
                    <a:pt x="94229" y="33654"/>
                    <a:pt x="94229" y="33598"/>
                    <a:pt x="94289" y="33598"/>
                  </a:cubicBezTo>
                  <a:cubicBezTo>
                    <a:pt x="94345" y="33422"/>
                    <a:pt x="94405" y="33306"/>
                    <a:pt x="94461" y="33134"/>
                  </a:cubicBezTo>
                  <a:lnTo>
                    <a:pt x="94637" y="32786"/>
                  </a:lnTo>
                  <a:cubicBezTo>
                    <a:pt x="94693" y="32670"/>
                    <a:pt x="94693" y="32610"/>
                    <a:pt x="94753" y="32554"/>
                  </a:cubicBezTo>
                  <a:cubicBezTo>
                    <a:pt x="95157" y="31742"/>
                    <a:pt x="95505" y="30869"/>
                    <a:pt x="95854" y="30001"/>
                  </a:cubicBezTo>
                  <a:cubicBezTo>
                    <a:pt x="98058" y="24547"/>
                    <a:pt x="100031" y="18104"/>
                    <a:pt x="102296" y="12826"/>
                  </a:cubicBezTo>
                  <a:cubicBezTo>
                    <a:pt x="102932" y="11257"/>
                    <a:pt x="103573" y="9865"/>
                    <a:pt x="104325" y="8588"/>
                  </a:cubicBezTo>
                  <a:close/>
                  <a:moveTo>
                    <a:pt x="88427" y="40617"/>
                  </a:moveTo>
                  <a:cubicBezTo>
                    <a:pt x="88371" y="40617"/>
                    <a:pt x="88371" y="40617"/>
                    <a:pt x="88311" y="40677"/>
                  </a:cubicBezTo>
                  <a:cubicBezTo>
                    <a:pt x="88255" y="40849"/>
                    <a:pt x="88139" y="40965"/>
                    <a:pt x="88023" y="41141"/>
                  </a:cubicBezTo>
                  <a:cubicBezTo>
                    <a:pt x="88195" y="40965"/>
                    <a:pt x="88311" y="40793"/>
                    <a:pt x="88427" y="40617"/>
                  </a:cubicBezTo>
                  <a:close/>
                  <a:moveTo>
                    <a:pt x="87791" y="40909"/>
                  </a:moveTo>
                  <a:cubicBezTo>
                    <a:pt x="87730" y="40909"/>
                    <a:pt x="87675" y="40965"/>
                    <a:pt x="87614" y="40965"/>
                  </a:cubicBezTo>
                  <a:cubicBezTo>
                    <a:pt x="87559" y="41141"/>
                    <a:pt x="87498" y="41257"/>
                    <a:pt x="87382" y="41373"/>
                  </a:cubicBezTo>
                  <a:lnTo>
                    <a:pt x="87559" y="41373"/>
                  </a:lnTo>
                  <a:cubicBezTo>
                    <a:pt x="87614" y="41197"/>
                    <a:pt x="87730" y="41081"/>
                    <a:pt x="87791" y="40909"/>
                  </a:cubicBezTo>
                  <a:close/>
                  <a:moveTo>
                    <a:pt x="87150" y="41141"/>
                  </a:moveTo>
                  <a:cubicBezTo>
                    <a:pt x="87094" y="41141"/>
                    <a:pt x="87034" y="41141"/>
                    <a:pt x="86918" y="41197"/>
                  </a:cubicBezTo>
                  <a:lnTo>
                    <a:pt x="86862" y="41197"/>
                  </a:lnTo>
                  <a:cubicBezTo>
                    <a:pt x="86802" y="41313"/>
                    <a:pt x="86746" y="41429"/>
                    <a:pt x="86686" y="41605"/>
                  </a:cubicBezTo>
                  <a:cubicBezTo>
                    <a:pt x="86802" y="41545"/>
                    <a:pt x="86862" y="41545"/>
                    <a:pt x="86978" y="41489"/>
                  </a:cubicBezTo>
                  <a:lnTo>
                    <a:pt x="87150" y="41141"/>
                  </a:lnTo>
                  <a:close/>
                  <a:moveTo>
                    <a:pt x="58371" y="27271"/>
                  </a:moveTo>
                  <a:cubicBezTo>
                    <a:pt x="59127" y="27620"/>
                    <a:pt x="59879" y="28028"/>
                    <a:pt x="60636" y="28492"/>
                  </a:cubicBezTo>
                  <a:cubicBezTo>
                    <a:pt x="60692" y="28492"/>
                    <a:pt x="60752" y="28548"/>
                    <a:pt x="60868" y="28608"/>
                  </a:cubicBezTo>
                  <a:cubicBezTo>
                    <a:pt x="60984" y="28664"/>
                    <a:pt x="61100" y="28724"/>
                    <a:pt x="61272" y="28780"/>
                  </a:cubicBezTo>
                  <a:cubicBezTo>
                    <a:pt x="61564" y="28956"/>
                    <a:pt x="61852" y="29072"/>
                    <a:pt x="62200" y="29244"/>
                  </a:cubicBezTo>
                  <a:cubicBezTo>
                    <a:pt x="62200" y="29244"/>
                    <a:pt x="62200" y="29305"/>
                    <a:pt x="62261" y="29305"/>
                  </a:cubicBezTo>
                  <a:cubicBezTo>
                    <a:pt x="62493" y="29421"/>
                    <a:pt x="62665" y="29537"/>
                    <a:pt x="62897" y="29653"/>
                  </a:cubicBezTo>
                  <a:cubicBezTo>
                    <a:pt x="63129" y="29769"/>
                    <a:pt x="63361" y="29885"/>
                    <a:pt x="63537" y="30057"/>
                  </a:cubicBezTo>
                  <a:cubicBezTo>
                    <a:pt x="63593" y="30057"/>
                    <a:pt x="63653" y="30117"/>
                    <a:pt x="63769" y="30173"/>
                  </a:cubicBezTo>
                  <a:cubicBezTo>
                    <a:pt x="64001" y="30289"/>
                    <a:pt x="64233" y="30465"/>
                    <a:pt x="64466" y="30581"/>
                  </a:cubicBezTo>
                  <a:lnTo>
                    <a:pt x="64985" y="30929"/>
                  </a:lnTo>
                  <a:lnTo>
                    <a:pt x="66030" y="31625"/>
                  </a:lnTo>
                  <a:cubicBezTo>
                    <a:pt x="66146" y="31681"/>
                    <a:pt x="66322" y="31797"/>
                    <a:pt x="66438" y="31913"/>
                  </a:cubicBezTo>
                  <a:cubicBezTo>
                    <a:pt x="66842" y="32145"/>
                    <a:pt x="67190" y="32438"/>
                    <a:pt x="67599" y="32726"/>
                  </a:cubicBezTo>
                  <a:cubicBezTo>
                    <a:pt x="67715" y="32786"/>
                    <a:pt x="67831" y="32842"/>
                    <a:pt x="67947" y="32958"/>
                  </a:cubicBezTo>
                  <a:cubicBezTo>
                    <a:pt x="68351" y="33250"/>
                    <a:pt x="68759" y="33538"/>
                    <a:pt x="69223" y="33830"/>
                  </a:cubicBezTo>
                  <a:cubicBezTo>
                    <a:pt x="69279" y="33946"/>
                    <a:pt x="69395" y="34002"/>
                    <a:pt x="69511" y="34062"/>
                  </a:cubicBezTo>
                  <a:cubicBezTo>
                    <a:pt x="69975" y="34411"/>
                    <a:pt x="70440" y="34759"/>
                    <a:pt x="70848" y="35046"/>
                  </a:cubicBezTo>
                  <a:cubicBezTo>
                    <a:pt x="70964" y="35107"/>
                    <a:pt x="71080" y="35223"/>
                    <a:pt x="71136" y="35279"/>
                  </a:cubicBezTo>
                  <a:cubicBezTo>
                    <a:pt x="71660" y="35627"/>
                    <a:pt x="72125" y="35975"/>
                    <a:pt x="72589" y="36267"/>
                  </a:cubicBezTo>
                  <a:cubicBezTo>
                    <a:pt x="72705" y="36383"/>
                    <a:pt x="72760" y="36439"/>
                    <a:pt x="72877" y="36499"/>
                  </a:cubicBezTo>
                  <a:cubicBezTo>
                    <a:pt x="73169" y="36671"/>
                    <a:pt x="73401" y="36903"/>
                    <a:pt x="73689" y="37080"/>
                  </a:cubicBezTo>
                  <a:cubicBezTo>
                    <a:pt x="73921" y="37251"/>
                    <a:pt x="74153" y="37367"/>
                    <a:pt x="74385" y="37544"/>
                  </a:cubicBezTo>
                  <a:cubicBezTo>
                    <a:pt x="74501" y="37599"/>
                    <a:pt x="74562" y="37660"/>
                    <a:pt x="74678" y="37716"/>
                  </a:cubicBezTo>
                  <a:cubicBezTo>
                    <a:pt x="75197" y="38064"/>
                    <a:pt x="75778" y="38412"/>
                    <a:pt x="76302" y="38760"/>
                  </a:cubicBezTo>
                  <a:cubicBezTo>
                    <a:pt x="76358" y="38820"/>
                    <a:pt x="76474" y="38876"/>
                    <a:pt x="76590" y="38936"/>
                  </a:cubicBezTo>
                  <a:cubicBezTo>
                    <a:pt x="77170" y="39284"/>
                    <a:pt x="77750" y="39572"/>
                    <a:pt x="78331" y="39920"/>
                  </a:cubicBezTo>
                  <a:cubicBezTo>
                    <a:pt x="78391" y="39920"/>
                    <a:pt x="78507" y="39981"/>
                    <a:pt x="78623" y="40036"/>
                  </a:cubicBezTo>
                  <a:lnTo>
                    <a:pt x="79319" y="40385"/>
                  </a:lnTo>
                  <a:lnTo>
                    <a:pt x="80536" y="40909"/>
                  </a:lnTo>
                  <a:cubicBezTo>
                    <a:pt x="80652" y="40909"/>
                    <a:pt x="80768" y="40965"/>
                    <a:pt x="80884" y="41025"/>
                  </a:cubicBezTo>
                  <a:cubicBezTo>
                    <a:pt x="81580" y="41257"/>
                    <a:pt x="82276" y="41429"/>
                    <a:pt x="82972" y="41605"/>
                  </a:cubicBezTo>
                  <a:cubicBezTo>
                    <a:pt x="83089" y="41605"/>
                    <a:pt x="83265" y="41605"/>
                    <a:pt x="83381" y="41661"/>
                  </a:cubicBezTo>
                  <a:cubicBezTo>
                    <a:pt x="83901" y="41721"/>
                    <a:pt x="84365" y="41777"/>
                    <a:pt x="84890" y="41777"/>
                  </a:cubicBezTo>
                  <a:cubicBezTo>
                    <a:pt x="85238" y="41777"/>
                    <a:pt x="85586" y="41721"/>
                    <a:pt x="85934" y="41721"/>
                  </a:cubicBezTo>
                  <a:cubicBezTo>
                    <a:pt x="86050" y="41661"/>
                    <a:pt x="86166" y="41661"/>
                    <a:pt x="86282" y="41661"/>
                  </a:cubicBezTo>
                  <a:cubicBezTo>
                    <a:pt x="86338" y="41545"/>
                    <a:pt x="86398" y="41429"/>
                    <a:pt x="86454" y="41257"/>
                  </a:cubicBezTo>
                  <a:lnTo>
                    <a:pt x="86454" y="41257"/>
                  </a:lnTo>
                  <a:cubicBezTo>
                    <a:pt x="86398" y="41313"/>
                    <a:pt x="86398" y="41313"/>
                    <a:pt x="86338" y="41313"/>
                  </a:cubicBezTo>
                  <a:cubicBezTo>
                    <a:pt x="85818" y="41373"/>
                    <a:pt x="85354" y="41429"/>
                    <a:pt x="84890" y="41429"/>
                  </a:cubicBezTo>
                  <a:lnTo>
                    <a:pt x="84829" y="41429"/>
                  </a:lnTo>
                  <a:cubicBezTo>
                    <a:pt x="84481" y="41429"/>
                    <a:pt x="84077" y="41429"/>
                    <a:pt x="83669" y="41373"/>
                  </a:cubicBezTo>
                  <a:cubicBezTo>
                    <a:pt x="83553" y="41313"/>
                    <a:pt x="83381" y="41313"/>
                    <a:pt x="83265" y="41313"/>
                  </a:cubicBezTo>
                  <a:cubicBezTo>
                    <a:pt x="82569" y="41197"/>
                    <a:pt x="81872" y="41025"/>
                    <a:pt x="81116" y="40733"/>
                  </a:cubicBezTo>
                  <a:cubicBezTo>
                    <a:pt x="81000" y="40733"/>
                    <a:pt x="80884" y="40677"/>
                    <a:pt x="80768" y="40617"/>
                  </a:cubicBezTo>
                  <a:cubicBezTo>
                    <a:pt x="80187" y="40385"/>
                    <a:pt x="79551" y="40152"/>
                    <a:pt x="78911" y="39804"/>
                  </a:cubicBezTo>
                  <a:cubicBezTo>
                    <a:pt x="78795" y="39749"/>
                    <a:pt x="78679" y="39688"/>
                    <a:pt x="78563" y="39688"/>
                  </a:cubicBezTo>
                  <a:cubicBezTo>
                    <a:pt x="78275" y="39517"/>
                    <a:pt x="77927" y="39340"/>
                    <a:pt x="77634" y="39168"/>
                  </a:cubicBezTo>
                  <a:cubicBezTo>
                    <a:pt x="77347" y="38992"/>
                    <a:pt x="77115" y="38876"/>
                    <a:pt x="76882" y="38704"/>
                  </a:cubicBezTo>
                  <a:cubicBezTo>
                    <a:pt x="76766" y="38644"/>
                    <a:pt x="76650" y="38588"/>
                    <a:pt x="76590" y="38528"/>
                  </a:cubicBezTo>
                  <a:cubicBezTo>
                    <a:pt x="76070" y="38240"/>
                    <a:pt x="75490" y="37892"/>
                    <a:pt x="74965" y="37544"/>
                  </a:cubicBezTo>
                  <a:cubicBezTo>
                    <a:pt x="74910" y="37483"/>
                    <a:pt x="74794" y="37428"/>
                    <a:pt x="74678" y="37312"/>
                  </a:cubicBezTo>
                  <a:cubicBezTo>
                    <a:pt x="74213" y="37019"/>
                    <a:pt x="73689" y="36671"/>
                    <a:pt x="73225" y="36323"/>
                  </a:cubicBezTo>
                  <a:cubicBezTo>
                    <a:pt x="73109" y="36267"/>
                    <a:pt x="72993" y="36207"/>
                    <a:pt x="72877" y="36091"/>
                  </a:cubicBezTo>
                  <a:cubicBezTo>
                    <a:pt x="72412" y="35803"/>
                    <a:pt x="72009" y="35455"/>
                    <a:pt x="71544" y="35107"/>
                  </a:cubicBezTo>
                  <a:cubicBezTo>
                    <a:pt x="71428" y="35046"/>
                    <a:pt x="71312" y="34991"/>
                    <a:pt x="71196" y="34875"/>
                  </a:cubicBezTo>
                  <a:cubicBezTo>
                    <a:pt x="70788" y="34582"/>
                    <a:pt x="70324" y="34295"/>
                    <a:pt x="69920" y="33946"/>
                  </a:cubicBezTo>
                  <a:cubicBezTo>
                    <a:pt x="69804" y="33886"/>
                    <a:pt x="69688" y="33770"/>
                    <a:pt x="69572" y="33714"/>
                  </a:cubicBezTo>
                  <a:cubicBezTo>
                    <a:pt x="69163" y="33422"/>
                    <a:pt x="68759" y="33134"/>
                    <a:pt x="68411" y="32842"/>
                  </a:cubicBezTo>
                  <a:cubicBezTo>
                    <a:pt x="68235" y="32786"/>
                    <a:pt x="68119" y="32670"/>
                    <a:pt x="68003" y="32610"/>
                  </a:cubicBezTo>
                  <a:cubicBezTo>
                    <a:pt x="67655" y="32322"/>
                    <a:pt x="67306" y="32090"/>
                    <a:pt x="66958" y="31858"/>
                  </a:cubicBezTo>
                  <a:cubicBezTo>
                    <a:pt x="66786" y="31742"/>
                    <a:pt x="66670" y="31625"/>
                    <a:pt x="66494" y="31565"/>
                  </a:cubicBezTo>
                  <a:cubicBezTo>
                    <a:pt x="66438" y="31509"/>
                    <a:pt x="66322" y="31449"/>
                    <a:pt x="66262" y="31393"/>
                  </a:cubicBezTo>
                  <a:cubicBezTo>
                    <a:pt x="66030" y="31217"/>
                    <a:pt x="65798" y="31045"/>
                    <a:pt x="65566" y="30929"/>
                  </a:cubicBezTo>
                  <a:lnTo>
                    <a:pt x="65046" y="30581"/>
                  </a:lnTo>
                  <a:cubicBezTo>
                    <a:pt x="64814" y="30405"/>
                    <a:pt x="64582" y="30289"/>
                    <a:pt x="64350" y="30117"/>
                  </a:cubicBezTo>
                  <a:cubicBezTo>
                    <a:pt x="64117" y="30001"/>
                    <a:pt x="63885" y="29824"/>
                    <a:pt x="63653" y="29708"/>
                  </a:cubicBezTo>
                  <a:cubicBezTo>
                    <a:pt x="63537" y="29653"/>
                    <a:pt x="63477" y="29592"/>
                    <a:pt x="63361" y="29537"/>
                  </a:cubicBezTo>
                  <a:cubicBezTo>
                    <a:pt x="63305" y="29476"/>
                    <a:pt x="63245" y="29476"/>
                    <a:pt x="63245" y="29476"/>
                  </a:cubicBezTo>
                  <a:cubicBezTo>
                    <a:pt x="62493" y="29012"/>
                    <a:pt x="61736" y="28608"/>
                    <a:pt x="60984" y="28260"/>
                  </a:cubicBezTo>
                  <a:cubicBezTo>
                    <a:pt x="60808" y="28200"/>
                    <a:pt x="60636" y="28144"/>
                    <a:pt x="60460" y="28028"/>
                  </a:cubicBezTo>
                  <a:cubicBezTo>
                    <a:pt x="60228" y="27968"/>
                    <a:pt x="60056" y="27852"/>
                    <a:pt x="59824" y="27796"/>
                  </a:cubicBezTo>
                  <a:lnTo>
                    <a:pt x="59476" y="27620"/>
                  </a:lnTo>
                  <a:cubicBezTo>
                    <a:pt x="59127" y="27504"/>
                    <a:pt x="58779" y="27388"/>
                    <a:pt x="58371" y="27271"/>
                  </a:cubicBezTo>
                  <a:close/>
                  <a:moveTo>
                    <a:pt x="3426" y="12534"/>
                  </a:moveTo>
                  <a:cubicBezTo>
                    <a:pt x="2729" y="12534"/>
                    <a:pt x="2149" y="12766"/>
                    <a:pt x="1685" y="13058"/>
                  </a:cubicBezTo>
                  <a:cubicBezTo>
                    <a:pt x="1044" y="13522"/>
                    <a:pt x="580" y="14158"/>
                    <a:pt x="348" y="14739"/>
                  </a:cubicBezTo>
                  <a:cubicBezTo>
                    <a:pt x="116" y="15319"/>
                    <a:pt x="0" y="15727"/>
                    <a:pt x="0" y="15727"/>
                  </a:cubicBezTo>
                  <a:lnTo>
                    <a:pt x="348" y="15783"/>
                  </a:lnTo>
                  <a:cubicBezTo>
                    <a:pt x="348" y="15783"/>
                    <a:pt x="525" y="15031"/>
                    <a:pt x="989" y="14274"/>
                  </a:cubicBezTo>
                  <a:cubicBezTo>
                    <a:pt x="1221" y="13926"/>
                    <a:pt x="1509" y="13578"/>
                    <a:pt x="1917" y="13290"/>
                  </a:cubicBezTo>
                  <a:cubicBezTo>
                    <a:pt x="2321" y="13058"/>
                    <a:pt x="2846" y="12882"/>
                    <a:pt x="3426" y="12882"/>
                  </a:cubicBezTo>
                  <a:cubicBezTo>
                    <a:pt x="4006" y="12882"/>
                    <a:pt x="4642" y="12998"/>
                    <a:pt x="5399" y="13346"/>
                  </a:cubicBezTo>
                  <a:cubicBezTo>
                    <a:pt x="6150" y="13639"/>
                    <a:pt x="6963" y="14158"/>
                    <a:pt x="7952" y="14915"/>
                  </a:cubicBezTo>
                  <a:cubicBezTo>
                    <a:pt x="9632" y="16192"/>
                    <a:pt x="10969" y="17816"/>
                    <a:pt x="12129" y="19789"/>
                  </a:cubicBezTo>
                  <a:cubicBezTo>
                    <a:pt x="14102" y="23210"/>
                    <a:pt x="15494" y="27564"/>
                    <a:pt x="16539" y="32145"/>
                  </a:cubicBezTo>
                  <a:cubicBezTo>
                    <a:pt x="18163" y="39052"/>
                    <a:pt x="19264" y="46479"/>
                    <a:pt x="21120" y="52281"/>
                  </a:cubicBezTo>
                  <a:cubicBezTo>
                    <a:pt x="21529" y="53558"/>
                    <a:pt x="21993" y="54774"/>
                    <a:pt x="22513" y="55935"/>
                  </a:cubicBezTo>
                  <a:cubicBezTo>
                    <a:pt x="22629" y="55879"/>
                    <a:pt x="22745" y="55879"/>
                    <a:pt x="22861" y="55879"/>
                  </a:cubicBezTo>
                  <a:cubicBezTo>
                    <a:pt x="21645" y="53266"/>
                    <a:pt x="20716" y="50077"/>
                    <a:pt x="19960" y="46651"/>
                  </a:cubicBezTo>
                  <a:cubicBezTo>
                    <a:pt x="18628" y="40909"/>
                    <a:pt x="17639" y="34350"/>
                    <a:pt x="15959" y="28548"/>
                  </a:cubicBezTo>
                  <a:cubicBezTo>
                    <a:pt x="15146" y="25647"/>
                    <a:pt x="14158" y="22922"/>
                    <a:pt x="12881" y="20541"/>
                  </a:cubicBezTo>
                  <a:cubicBezTo>
                    <a:pt x="11665" y="18164"/>
                    <a:pt x="10096" y="16131"/>
                    <a:pt x="8184" y="14623"/>
                  </a:cubicBezTo>
                  <a:cubicBezTo>
                    <a:pt x="7195" y="13871"/>
                    <a:pt x="6267" y="13346"/>
                    <a:pt x="5515" y="12998"/>
                  </a:cubicBezTo>
                  <a:cubicBezTo>
                    <a:pt x="4702" y="12710"/>
                    <a:pt x="4062" y="12534"/>
                    <a:pt x="3426" y="12534"/>
                  </a:cubicBezTo>
                  <a:close/>
                  <a:moveTo>
                    <a:pt x="22977" y="56167"/>
                  </a:moveTo>
                  <a:cubicBezTo>
                    <a:pt x="22861" y="56227"/>
                    <a:pt x="22745" y="56227"/>
                    <a:pt x="22629" y="56227"/>
                  </a:cubicBezTo>
                  <a:cubicBezTo>
                    <a:pt x="22805" y="56575"/>
                    <a:pt x="22977" y="56863"/>
                    <a:pt x="23153" y="57211"/>
                  </a:cubicBezTo>
                  <a:cubicBezTo>
                    <a:pt x="23269" y="57211"/>
                    <a:pt x="23386" y="57211"/>
                    <a:pt x="23502" y="57155"/>
                  </a:cubicBezTo>
                  <a:cubicBezTo>
                    <a:pt x="23441" y="56979"/>
                    <a:pt x="23325" y="56863"/>
                    <a:pt x="23209" y="56631"/>
                  </a:cubicBezTo>
                  <a:cubicBezTo>
                    <a:pt x="23153" y="56515"/>
                    <a:pt x="23093" y="56343"/>
                    <a:pt x="22977" y="56167"/>
                  </a:cubicBezTo>
                  <a:close/>
                  <a:moveTo>
                    <a:pt x="23325" y="57503"/>
                  </a:moveTo>
                  <a:cubicBezTo>
                    <a:pt x="23502" y="57791"/>
                    <a:pt x="23618" y="58023"/>
                    <a:pt x="23789" y="58255"/>
                  </a:cubicBezTo>
                  <a:lnTo>
                    <a:pt x="24198" y="58255"/>
                  </a:lnTo>
                  <a:cubicBezTo>
                    <a:pt x="24021" y="58023"/>
                    <a:pt x="23850" y="57791"/>
                    <a:pt x="23673" y="57503"/>
                  </a:cubicBezTo>
                  <a:close/>
                  <a:moveTo>
                    <a:pt x="24021" y="58604"/>
                  </a:moveTo>
                  <a:cubicBezTo>
                    <a:pt x="24198" y="58836"/>
                    <a:pt x="24314" y="59068"/>
                    <a:pt x="24486" y="59300"/>
                  </a:cubicBezTo>
                  <a:lnTo>
                    <a:pt x="24950" y="59300"/>
                  </a:lnTo>
                  <a:lnTo>
                    <a:pt x="24430" y="58604"/>
                  </a:lnTo>
                  <a:close/>
                  <a:moveTo>
                    <a:pt x="24778" y="59648"/>
                  </a:moveTo>
                  <a:cubicBezTo>
                    <a:pt x="24950" y="59764"/>
                    <a:pt x="25066" y="59940"/>
                    <a:pt x="25242" y="60112"/>
                  </a:cubicBezTo>
                  <a:cubicBezTo>
                    <a:pt x="25414" y="60173"/>
                    <a:pt x="25646" y="60173"/>
                    <a:pt x="25822" y="60228"/>
                  </a:cubicBezTo>
                  <a:lnTo>
                    <a:pt x="25242" y="59648"/>
                  </a:lnTo>
                  <a:close/>
                  <a:moveTo>
                    <a:pt x="25646" y="60521"/>
                  </a:moveTo>
                  <a:lnTo>
                    <a:pt x="25646" y="60521"/>
                  </a:lnTo>
                  <a:cubicBezTo>
                    <a:pt x="25656" y="60523"/>
                    <a:pt x="25666" y="60525"/>
                    <a:pt x="25676" y="60528"/>
                  </a:cubicBezTo>
                  <a:lnTo>
                    <a:pt x="25676" y="60528"/>
                  </a:lnTo>
                  <a:cubicBezTo>
                    <a:pt x="25661" y="60521"/>
                    <a:pt x="25646" y="60521"/>
                    <a:pt x="25646" y="60521"/>
                  </a:cubicBezTo>
                  <a:close/>
                  <a:moveTo>
                    <a:pt x="25676" y="60528"/>
                  </a:moveTo>
                  <a:cubicBezTo>
                    <a:pt x="25691" y="60535"/>
                    <a:pt x="25706" y="60549"/>
                    <a:pt x="25706" y="60576"/>
                  </a:cubicBezTo>
                  <a:cubicBezTo>
                    <a:pt x="25994" y="60692"/>
                    <a:pt x="26403" y="60869"/>
                    <a:pt x="26751" y="60985"/>
                  </a:cubicBezTo>
                  <a:cubicBezTo>
                    <a:pt x="26574" y="60869"/>
                    <a:pt x="26403" y="60753"/>
                    <a:pt x="26287" y="60637"/>
                  </a:cubicBezTo>
                  <a:cubicBezTo>
                    <a:pt x="26065" y="60579"/>
                    <a:pt x="25894" y="60576"/>
                    <a:pt x="25676" y="60528"/>
                  </a:cubicBezTo>
                  <a:close/>
                  <a:moveTo>
                    <a:pt x="52220" y="26984"/>
                  </a:moveTo>
                  <a:cubicBezTo>
                    <a:pt x="52104" y="26984"/>
                    <a:pt x="51988" y="27039"/>
                    <a:pt x="51872" y="27039"/>
                  </a:cubicBezTo>
                  <a:cubicBezTo>
                    <a:pt x="51585" y="27155"/>
                    <a:pt x="51236" y="27271"/>
                    <a:pt x="50944" y="27388"/>
                  </a:cubicBezTo>
                  <a:cubicBezTo>
                    <a:pt x="50712" y="27504"/>
                    <a:pt x="50540" y="27564"/>
                    <a:pt x="50308" y="27680"/>
                  </a:cubicBezTo>
                  <a:cubicBezTo>
                    <a:pt x="50192" y="27736"/>
                    <a:pt x="50076" y="27736"/>
                    <a:pt x="50016" y="27796"/>
                  </a:cubicBezTo>
                  <a:cubicBezTo>
                    <a:pt x="49435" y="28084"/>
                    <a:pt x="48971" y="28376"/>
                    <a:pt x="48507" y="28664"/>
                  </a:cubicBezTo>
                  <a:cubicBezTo>
                    <a:pt x="48391" y="28780"/>
                    <a:pt x="48275" y="28840"/>
                    <a:pt x="48159" y="28896"/>
                  </a:cubicBezTo>
                  <a:cubicBezTo>
                    <a:pt x="47639" y="29305"/>
                    <a:pt x="47175" y="29708"/>
                    <a:pt x="46766" y="30173"/>
                  </a:cubicBezTo>
                  <a:cubicBezTo>
                    <a:pt x="46766" y="30173"/>
                    <a:pt x="46711" y="30173"/>
                    <a:pt x="46711" y="30233"/>
                  </a:cubicBezTo>
                  <a:cubicBezTo>
                    <a:pt x="46595" y="30349"/>
                    <a:pt x="46479" y="30465"/>
                    <a:pt x="46418" y="30581"/>
                  </a:cubicBezTo>
                  <a:cubicBezTo>
                    <a:pt x="45838" y="31217"/>
                    <a:pt x="45374" y="31913"/>
                    <a:pt x="45026" y="32670"/>
                  </a:cubicBezTo>
                  <a:cubicBezTo>
                    <a:pt x="44910" y="32842"/>
                    <a:pt x="44794" y="33018"/>
                    <a:pt x="44738" y="33250"/>
                  </a:cubicBezTo>
                  <a:cubicBezTo>
                    <a:pt x="44329" y="34178"/>
                    <a:pt x="44042" y="35163"/>
                    <a:pt x="43810" y="36207"/>
                  </a:cubicBezTo>
                  <a:cubicBezTo>
                    <a:pt x="43693" y="36615"/>
                    <a:pt x="43577" y="37080"/>
                    <a:pt x="43517" y="37599"/>
                  </a:cubicBezTo>
                  <a:cubicBezTo>
                    <a:pt x="43461" y="38124"/>
                    <a:pt x="43401" y="38704"/>
                    <a:pt x="43345" y="39284"/>
                  </a:cubicBezTo>
                  <a:cubicBezTo>
                    <a:pt x="43229" y="40617"/>
                    <a:pt x="43169" y="42009"/>
                    <a:pt x="43169" y="43462"/>
                  </a:cubicBezTo>
                  <a:cubicBezTo>
                    <a:pt x="43169" y="45319"/>
                    <a:pt x="43229" y="47175"/>
                    <a:pt x="43229" y="48972"/>
                  </a:cubicBezTo>
                  <a:cubicBezTo>
                    <a:pt x="43229" y="50309"/>
                    <a:pt x="43229" y="51585"/>
                    <a:pt x="43113" y="52746"/>
                  </a:cubicBezTo>
                  <a:lnTo>
                    <a:pt x="42937" y="54138"/>
                  </a:lnTo>
                  <a:lnTo>
                    <a:pt x="42937" y="54194"/>
                  </a:lnTo>
                  <a:cubicBezTo>
                    <a:pt x="42765" y="55354"/>
                    <a:pt x="42473" y="56515"/>
                    <a:pt x="42069" y="57503"/>
                  </a:cubicBezTo>
                  <a:lnTo>
                    <a:pt x="42008" y="57503"/>
                  </a:lnTo>
                  <a:cubicBezTo>
                    <a:pt x="41953" y="57675"/>
                    <a:pt x="41892" y="57852"/>
                    <a:pt x="41776" y="58023"/>
                  </a:cubicBezTo>
                  <a:cubicBezTo>
                    <a:pt x="41489" y="58604"/>
                    <a:pt x="41140" y="59128"/>
                    <a:pt x="40732" y="59592"/>
                  </a:cubicBezTo>
                  <a:cubicBezTo>
                    <a:pt x="40676" y="59708"/>
                    <a:pt x="40560" y="59764"/>
                    <a:pt x="40444" y="59880"/>
                  </a:cubicBezTo>
                  <a:cubicBezTo>
                    <a:pt x="40152" y="60228"/>
                    <a:pt x="39804" y="60521"/>
                    <a:pt x="39339" y="60808"/>
                  </a:cubicBezTo>
                  <a:cubicBezTo>
                    <a:pt x="39284" y="60869"/>
                    <a:pt x="39168" y="60924"/>
                    <a:pt x="39052" y="60985"/>
                  </a:cubicBezTo>
                  <a:cubicBezTo>
                    <a:pt x="38991" y="61041"/>
                    <a:pt x="38936" y="61041"/>
                    <a:pt x="38875" y="61101"/>
                  </a:cubicBezTo>
                  <a:cubicBezTo>
                    <a:pt x="38587" y="61273"/>
                    <a:pt x="38295" y="61389"/>
                    <a:pt x="37947" y="61565"/>
                  </a:cubicBezTo>
                  <a:cubicBezTo>
                    <a:pt x="37831" y="61565"/>
                    <a:pt x="37775" y="61621"/>
                    <a:pt x="37659" y="61681"/>
                  </a:cubicBezTo>
                  <a:cubicBezTo>
                    <a:pt x="37311" y="61797"/>
                    <a:pt x="36902" y="61913"/>
                    <a:pt x="36554" y="62029"/>
                  </a:cubicBezTo>
                  <a:cubicBezTo>
                    <a:pt x="36438" y="62029"/>
                    <a:pt x="36322" y="62085"/>
                    <a:pt x="36206" y="62085"/>
                  </a:cubicBezTo>
                  <a:cubicBezTo>
                    <a:pt x="35858" y="62145"/>
                    <a:pt x="35510" y="62201"/>
                    <a:pt x="35106" y="62261"/>
                  </a:cubicBezTo>
                  <a:cubicBezTo>
                    <a:pt x="34990" y="62317"/>
                    <a:pt x="34874" y="62317"/>
                    <a:pt x="34758" y="62317"/>
                  </a:cubicBezTo>
                  <a:cubicBezTo>
                    <a:pt x="34410" y="62377"/>
                    <a:pt x="34062" y="62377"/>
                    <a:pt x="33714" y="62433"/>
                  </a:cubicBezTo>
                  <a:lnTo>
                    <a:pt x="31973" y="62433"/>
                  </a:lnTo>
                  <a:cubicBezTo>
                    <a:pt x="31680" y="62433"/>
                    <a:pt x="31393" y="62433"/>
                    <a:pt x="31100" y="62377"/>
                  </a:cubicBezTo>
                  <a:lnTo>
                    <a:pt x="30636" y="62377"/>
                  </a:lnTo>
                  <a:cubicBezTo>
                    <a:pt x="30404" y="62317"/>
                    <a:pt x="30116" y="62317"/>
                    <a:pt x="29884" y="62261"/>
                  </a:cubicBezTo>
                  <a:cubicBezTo>
                    <a:pt x="29708" y="62261"/>
                    <a:pt x="29476" y="62201"/>
                    <a:pt x="29304" y="62145"/>
                  </a:cubicBezTo>
                  <a:cubicBezTo>
                    <a:pt x="29127" y="62085"/>
                    <a:pt x="28956" y="62085"/>
                    <a:pt x="28779" y="62029"/>
                  </a:cubicBezTo>
                  <a:cubicBezTo>
                    <a:pt x="28431" y="61913"/>
                    <a:pt x="28083" y="61737"/>
                    <a:pt x="27735" y="61565"/>
                  </a:cubicBezTo>
                  <a:lnTo>
                    <a:pt x="27679" y="61565"/>
                  </a:lnTo>
                  <a:cubicBezTo>
                    <a:pt x="27331" y="61505"/>
                    <a:pt x="26983" y="61389"/>
                    <a:pt x="26574" y="61273"/>
                  </a:cubicBezTo>
                  <a:lnTo>
                    <a:pt x="26574" y="61273"/>
                  </a:lnTo>
                  <a:cubicBezTo>
                    <a:pt x="26807" y="61449"/>
                    <a:pt x="27099" y="61621"/>
                    <a:pt x="27331" y="61737"/>
                  </a:cubicBezTo>
                  <a:cubicBezTo>
                    <a:pt x="27735" y="61969"/>
                    <a:pt x="28199" y="62145"/>
                    <a:pt x="28663" y="62317"/>
                  </a:cubicBezTo>
                  <a:cubicBezTo>
                    <a:pt x="29011" y="62433"/>
                    <a:pt x="29360" y="62493"/>
                    <a:pt x="29768" y="62609"/>
                  </a:cubicBezTo>
                  <a:cubicBezTo>
                    <a:pt x="29940" y="62609"/>
                    <a:pt x="30172" y="62665"/>
                    <a:pt x="30348" y="62665"/>
                  </a:cubicBezTo>
                  <a:cubicBezTo>
                    <a:pt x="30464" y="62665"/>
                    <a:pt x="30520" y="62665"/>
                    <a:pt x="30636" y="62726"/>
                  </a:cubicBezTo>
                  <a:lnTo>
                    <a:pt x="31393" y="62726"/>
                  </a:lnTo>
                  <a:cubicBezTo>
                    <a:pt x="31680" y="62781"/>
                    <a:pt x="31913" y="62781"/>
                    <a:pt x="32205" y="62781"/>
                  </a:cubicBezTo>
                  <a:lnTo>
                    <a:pt x="32609" y="62781"/>
                  </a:lnTo>
                  <a:cubicBezTo>
                    <a:pt x="32901" y="62781"/>
                    <a:pt x="33249" y="62781"/>
                    <a:pt x="33537" y="62726"/>
                  </a:cubicBezTo>
                  <a:lnTo>
                    <a:pt x="33885" y="62726"/>
                  </a:lnTo>
                  <a:cubicBezTo>
                    <a:pt x="34233" y="62726"/>
                    <a:pt x="34582" y="62665"/>
                    <a:pt x="34930" y="62665"/>
                  </a:cubicBezTo>
                  <a:cubicBezTo>
                    <a:pt x="35046" y="62609"/>
                    <a:pt x="35162" y="62609"/>
                    <a:pt x="35278" y="62609"/>
                  </a:cubicBezTo>
                  <a:cubicBezTo>
                    <a:pt x="35626" y="62549"/>
                    <a:pt x="35974" y="62493"/>
                    <a:pt x="36322" y="62377"/>
                  </a:cubicBezTo>
                  <a:cubicBezTo>
                    <a:pt x="36438" y="62377"/>
                    <a:pt x="36554" y="62317"/>
                    <a:pt x="36670" y="62317"/>
                  </a:cubicBezTo>
                  <a:cubicBezTo>
                    <a:pt x="37079" y="62201"/>
                    <a:pt x="37427" y="62085"/>
                    <a:pt x="37775" y="61969"/>
                  </a:cubicBezTo>
                  <a:cubicBezTo>
                    <a:pt x="37891" y="61913"/>
                    <a:pt x="37947" y="61913"/>
                    <a:pt x="38063" y="61853"/>
                  </a:cubicBezTo>
                  <a:cubicBezTo>
                    <a:pt x="38239" y="61797"/>
                    <a:pt x="38355" y="61737"/>
                    <a:pt x="38527" y="61681"/>
                  </a:cubicBezTo>
                  <a:cubicBezTo>
                    <a:pt x="38759" y="61565"/>
                    <a:pt x="38936" y="61449"/>
                    <a:pt x="39168" y="61333"/>
                  </a:cubicBezTo>
                  <a:cubicBezTo>
                    <a:pt x="39284" y="61273"/>
                    <a:pt x="39400" y="61157"/>
                    <a:pt x="39455" y="61101"/>
                  </a:cubicBezTo>
                  <a:cubicBezTo>
                    <a:pt x="39864" y="60869"/>
                    <a:pt x="40212" y="60576"/>
                    <a:pt x="40560" y="60228"/>
                  </a:cubicBezTo>
                  <a:cubicBezTo>
                    <a:pt x="40676" y="60173"/>
                    <a:pt x="40732" y="60056"/>
                    <a:pt x="40848" y="59996"/>
                  </a:cubicBezTo>
                  <a:cubicBezTo>
                    <a:pt x="40964" y="59824"/>
                    <a:pt x="41080" y="59708"/>
                    <a:pt x="41196" y="59532"/>
                  </a:cubicBezTo>
                  <a:cubicBezTo>
                    <a:pt x="41489" y="59244"/>
                    <a:pt x="41721" y="58896"/>
                    <a:pt x="41892" y="58548"/>
                  </a:cubicBezTo>
                  <a:cubicBezTo>
                    <a:pt x="42008" y="58371"/>
                    <a:pt x="42069" y="58200"/>
                    <a:pt x="42125" y="58084"/>
                  </a:cubicBezTo>
                  <a:cubicBezTo>
                    <a:pt x="42589" y="57155"/>
                    <a:pt x="42881" y="56227"/>
                    <a:pt x="43113" y="55183"/>
                  </a:cubicBezTo>
                  <a:cubicBezTo>
                    <a:pt x="43113" y="55067"/>
                    <a:pt x="43169" y="54950"/>
                    <a:pt x="43169" y="54834"/>
                  </a:cubicBezTo>
                  <a:cubicBezTo>
                    <a:pt x="43229" y="54602"/>
                    <a:pt x="43229" y="54370"/>
                    <a:pt x="43285" y="54138"/>
                  </a:cubicBezTo>
                  <a:cubicBezTo>
                    <a:pt x="43517" y="52514"/>
                    <a:pt x="43577" y="50773"/>
                    <a:pt x="43577" y="48972"/>
                  </a:cubicBezTo>
                  <a:cubicBezTo>
                    <a:pt x="43577" y="47175"/>
                    <a:pt x="43517" y="45319"/>
                    <a:pt x="43517" y="43462"/>
                  </a:cubicBezTo>
                  <a:lnTo>
                    <a:pt x="43517" y="41721"/>
                  </a:lnTo>
                  <a:cubicBezTo>
                    <a:pt x="43577" y="40909"/>
                    <a:pt x="43577" y="40097"/>
                    <a:pt x="43693" y="39284"/>
                  </a:cubicBezTo>
                  <a:cubicBezTo>
                    <a:pt x="43810" y="37428"/>
                    <a:pt x="44158" y="35687"/>
                    <a:pt x="44738" y="34118"/>
                  </a:cubicBezTo>
                  <a:cubicBezTo>
                    <a:pt x="44738" y="34062"/>
                    <a:pt x="44794" y="34002"/>
                    <a:pt x="44794" y="33946"/>
                  </a:cubicBezTo>
                  <a:cubicBezTo>
                    <a:pt x="44854" y="33714"/>
                    <a:pt x="44970" y="33538"/>
                    <a:pt x="45086" y="33306"/>
                  </a:cubicBezTo>
                  <a:cubicBezTo>
                    <a:pt x="45434" y="32493"/>
                    <a:pt x="45898" y="31742"/>
                    <a:pt x="46418" y="31045"/>
                  </a:cubicBezTo>
                  <a:cubicBezTo>
                    <a:pt x="46534" y="30929"/>
                    <a:pt x="46650" y="30813"/>
                    <a:pt x="46766" y="30637"/>
                  </a:cubicBezTo>
                  <a:cubicBezTo>
                    <a:pt x="46827" y="30581"/>
                    <a:pt x="46943" y="30465"/>
                    <a:pt x="46998" y="30349"/>
                  </a:cubicBezTo>
                  <a:cubicBezTo>
                    <a:pt x="47347" y="30001"/>
                    <a:pt x="47755" y="29653"/>
                    <a:pt x="48219" y="29305"/>
                  </a:cubicBezTo>
                  <a:cubicBezTo>
                    <a:pt x="48335" y="29244"/>
                    <a:pt x="48391" y="29128"/>
                    <a:pt x="48507" y="29072"/>
                  </a:cubicBezTo>
                  <a:cubicBezTo>
                    <a:pt x="48971" y="28724"/>
                    <a:pt x="49496" y="28432"/>
                    <a:pt x="50016" y="28144"/>
                  </a:cubicBezTo>
                  <a:cubicBezTo>
                    <a:pt x="50132" y="28144"/>
                    <a:pt x="50248" y="28084"/>
                    <a:pt x="50364" y="28028"/>
                  </a:cubicBezTo>
                  <a:lnTo>
                    <a:pt x="51060" y="27680"/>
                  </a:lnTo>
                  <a:cubicBezTo>
                    <a:pt x="51352" y="27564"/>
                    <a:pt x="51640" y="27504"/>
                    <a:pt x="51933" y="27388"/>
                  </a:cubicBezTo>
                  <a:cubicBezTo>
                    <a:pt x="51988" y="27388"/>
                    <a:pt x="52104" y="27332"/>
                    <a:pt x="52220" y="27332"/>
                  </a:cubicBezTo>
                  <a:cubicBezTo>
                    <a:pt x="52337" y="27271"/>
                    <a:pt x="52453" y="27271"/>
                    <a:pt x="52569" y="27216"/>
                  </a:cubicBezTo>
                  <a:cubicBezTo>
                    <a:pt x="52513" y="27155"/>
                    <a:pt x="52397" y="27039"/>
                    <a:pt x="52281" y="26984"/>
                  </a:cubicBezTo>
                  <a:close/>
                  <a:moveTo>
                    <a:pt x="111116" y="2150"/>
                  </a:moveTo>
                  <a:cubicBezTo>
                    <a:pt x="111000" y="2206"/>
                    <a:pt x="110823" y="2206"/>
                    <a:pt x="110707" y="2206"/>
                  </a:cubicBezTo>
                  <a:cubicBezTo>
                    <a:pt x="110652" y="2206"/>
                    <a:pt x="110591" y="2206"/>
                    <a:pt x="110536" y="2266"/>
                  </a:cubicBezTo>
                  <a:cubicBezTo>
                    <a:pt x="110420" y="2266"/>
                    <a:pt x="110243" y="2322"/>
                    <a:pt x="110071" y="2322"/>
                  </a:cubicBezTo>
                  <a:lnTo>
                    <a:pt x="110011" y="2382"/>
                  </a:lnTo>
                  <a:cubicBezTo>
                    <a:pt x="109839" y="2382"/>
                    <a:pt x="109723" y="2438"/>
                    <a:pt x="109607" y="2498"/>
                  </a:cubicBezTo>
                  <a:lnTo>
                    <a:pt x="109547" y="2498"/>
                  </a:lnTo>
                  <a:cubicBezTo>
                    <a:pt x="109083" y="2670"/>
                    <a:pt x="108619" y="2902"/>
                    <a:pt x="108215" y="3194"/>
                  </a:cubicBezTo>
                  <a:cubicBezTo>
                    <a:pt x="107750" y="3482"/>
                    <a:pt x="107342" y="3830"/>
                    <a:pt x="106994" y="4239"/>
                  </a:cubicBezTo>
                  <a:cubicBezTo>
                    <a:pt x="107402" y="3946"/>
                    <a:pt x="107867" y="3714"/>
                    <a:pt x="108331" y="3543"/>
                  </a:cubicBezTo>
                  <a:lnTo>
                    <a:pt x="108386" y="3482"/>
                  </a:lnTo>
                  <a:cubicBezTo>
                    <a:pt x="108619" y="3366"/>
                    <a:pt x="108795" y="3194"/>
                    <a:pt x="109027" y="3078"/>
                  </a:cubicBezTo>
                  <a:cubicBezTo>
                    <a:pt x="109259" y="3018"/>
                    <a:pt x="109431" y="2902"/>
                    <a:pt x="109663" y="2846"/>
                  </a:cubicBezTo>
                  <a:cubicBezTo>
                    <a:pt x="109663" y="2786"/>
                    <a:pt x="109723" y="2786"/>
                    <a:pt x="109779" y="2786"/>
                  </a:cubicBezTo>
                  <a:cubicBezTo>
                    <a:pt x="109895" y="2730"/>
                    <a:pt x="110011" y="2670"/>
                    <a:pt x="110187" y="2670"/>
                  </a:cubicBezTo>
                  <a:cubicBezTo>
                    <a:pt x="110187" y="2670"/>
                    <a:pt x="110243" y="2670"/>
                    <a:pt x="110243" y="2614"/>
                  </a:cubicBezTo>
                  <a:lnTo>
                    <a:pt x="110475" y="2614"/>
                  </a:lnTo>
                  <a:cubicBezTo>
                    <a:pt x="110591" y="2554"/>
                    <a:pt x="110768" y="2554"/>
                    <a:pt x="110884" y="2498"/>
                  </a:cubicBezTo>
                  <a:lnTo>
                    <a:pt x="111812" y="2498"/>
                  </a:lnTo>
                  <a:cubicBezTo>
                    <a:pt x="111928" y="2498"/>
                    <a:pt x="112044" y="2498"/>
                    <a:pt x="112160" y="2554"/>
                  </a:cubicBezTo>
                  <a:cubicBezTo>
                    <a:pt x="112276" y="2554"/>
                    <a:pt x="112332" y="2554"/>
                    <a:pt x="112448" y="2614"/>
                  </a:cubicBezTo>
                  <a:cubicBezTo>
                    <a:pt x="112564" y="2614"/>
                    <a:pt x="112680" y="2670"/>
                    <a:pt x="112740" y="2670"/>
                  </a:cubicBezTo>
                  <a:cubicBezTo>
                    <a:pt x="112856" y="2730"/>
                    <a:pt x="112973" y="2786"/>
                    <a:pt x="113028" y="2786"/>
                  </a:cubicBezTo>
                  <a:cubicBezTo>
                    <a:pt x="113144" y="2846"/>
                    <a:pt x="113260" y="2902"/>
                    <a:pt x="113321" y="2962"/>
                  </a:cubicBezTo>
                  <a:cubicBezTo>
                    <a:pt x="113437" y="3018"/>
                    <a:pt x="113492" y="3078"/>
                    <a:pt x="113608" y="3134"/>
                  </a:cubicBezTo>
                  <a:cubicBezTo>
                    <a:pt x="113608" y="3134"/>
                    <a:pt x="113669" y="3134"/>
                    <a:pt x="113669" y="3194"/>
                  </a:cubicBezTo>
                  <a:cubicBezTo>
                    <a:pt x="113724" y="3194"/>
                    <a:pt x="113841" y="3250"/>
                    <a:pt x="113901" y="3311"/>
                  </a:cubicBezTo>
                  <a:lnTo>
                    <a:pt x="114133" y="3543"/>
                  </a:lnTo>
                  <a:lnTo>
                    <a:pt x="114365" y="3775"/>
                  </a:lnTo>
                  <a:cubicBezTo>
                    <a:pt x="114481" y="3891"/>
                    <a:pt x="114537" y="3946"/>
                    <a:pt x="114597" y="4062"/>
                  </a:cubicBezTo>
                  <a:cubicBezTo>
                    <a:pt x="114713" y="4123"/>
                    <a:pt x="114769" y="4239"/>
                    <a:pt x="114829" y="4355"/>
                  </a:cubicBezTo>
                  <a:cubicBezTo>
                    <a:pt x="114885" y="4471"/>
                    <a:pt x="115001" y="4527"/>
                    <a:pt x="115061" y="4643"/>
                  </a:cubicBezTo>
                  <a:lnTo>
                    <a:pt x="115233" y="4991"/>
                  </a:lnTo>
                  <a:cubicBezTo>
                    <a:pt x="115293" y="5107"/>
                    <a:pt x="115349" y="5167"/>
                    <a:pt x="115409" y="5283"/>
                  </a:cubicBezTo>
                  <a:cubicBezTo>
                    <a:pt x="115465" y="5399"/>
                    <a:pt x="115526" y="5571"/>
                    <a:pt x="115642" y="5687"/>
                  </a:cubicBezTo>
                  <a:cubicBezTo>
                    <a:pt x="115642" y="5803"/>
                    <a:pt x="115697" y="5864"/>
                    <a:pt x="115758" y="5980"/>
                  </a:cubicBezTo>
                  <a:cubicBezTo>
                    <a:pt x="115813" y="6151"/>
                    <a:pt x="115874" y="6267"/>
                    <a:pt x="115929" y="6444"/>
                  </a:cubicBezTo>
                  <a:cubicBezTo>
                    <a:pt x="115990" y="6499"/>
                    <a:pt x="115990" y="6615"/>
                    <a:pt x="116045" y="6732"/>
                  </a:cubicBezTo>
                  <a:cubicBezTo>
                    <a:pt x="116106" y="6848"/>
                    <a:pt x="116161" y="7024"/>
                    <a:pt x="116222" y="7196"/>
                  </a:cubicBezTo>
                  <a:cubicBezTo>
                    <a:pt x="116222" y="7256"/>
                    <a:pt x="116277" y="7372"/>
                    <a:pt x="116338" y="7488"/>
                  </a:cubicBezTo>
                  <a:cubicBezTo>
                    <a:pt x="116338" y="7660"/>
                    <a:pt x="116394" y="7776"/>
                    <a:pt x="116454" y="7952"/>
                  </a:cubicBezTo>
                  <a:cubicBezTo>
                    <a:pt x="116510" y="8068"/>
                    <a:pt x="116510" y="8124"/>
                    <a:pt x="116570" y="8240"/>
                  </a:cubicBezTo>
                  <a:cubicBezTo>
                    <a:pt x="116570" y="8416"/>
                    <a:pt x="116626" y="8588"/>
                    <a:pt x="116686" y="8765"/>
                  </a:cubicBezTo>
                  <a:cubicBezTo>
                    <a:pt x="116686" y="8881"/>
                    <a:pt x="116742" y="8936"/>
                    <a:pt x="116742" y="9052"/>
                  </a:cubicBezTo>
                  <a:cubicBezTo>
                    <a:pt x="116802" y="9229"/>
                    <a:pt x="116858" y="9401"/>
                    <a:pt x="116858" y="9577"/>
                  </a:cubicBezTo>
                  <a:cubicBezTo>
                    <a:pt x="116918" y="9693"/>
                    <a:pt x="116918" y="9809"/>
                    <a:pt x="116918" y="9925"/>
                  </a:cubicBezTo>
                  <a:cubicBezTo>
                    <a:pt x="116974" y="10097"/>
                    <a:pt x="117034" y="10273"/>
                    <a:pt x="117034" y="10445"/>
                  </a:cubicBezTo>
                  <a:cubicBezTo>
                    <a:pt x="117090" y="10621"/>
                    <a:pt x="117090" y="10737"/>
                    <a:pt x="117150" y="10853"/>
                  </a:cubicBezTo>
                  <a:lnTo>
                    <a:pt x="117150" y="11025"/>
                  </a:lnTo>
                  <a:cubicBezTo>
                    <a:pt x="117206" y="11202"/>
                    <a:pt x="117206" y="11318"/>
                    <a:pt x="117206" y="11434"/>
                  </a:cubicBezTo>
                  <a:cubicBezTo>
                    <a:pt x="117266" y="11605"/>
                    <a:pt x="117266" y="11782"/>
                    <a:pt x="117322" y="11954"/>
                  </a:cubicBezTo>
                  <a:cubicBezTo>
                    <a:pt x="117322" y="12186"/>
                    <a:pt x="117382" y="12362"/>
                    <a:pt x="117382" y="12594"/>
                  </a:cubicBezTo>
                  <a:cubicBezTo>
                    <a:pt x="117438" y="12826"/>
                    <a:pt x="117438" y="13058"/>
                    <a:pt x="117498" y="13290"/>
                  </a:cubicBezTo>
                  <a:cubicBezTo>
                    <a:pt x="117554" y="13522"/>
                    <a:pt x="117554" y="13694"/>
                    <a:pt x="117554" y="13926"/>
                  </a:cubicBezTo>
                  <a:cubicBezTo>
                    <a:pt x="117614" y="14274"/>
                    <a:pt x="117670" y="14567"/>
                    <a:pt x="117670" y="14915"/>
                  </a:cubicBezTo>
                  <a:cubicBezTo>
                    <a:pt x="117730" y="15147"/>
                    <a:pt x="117730" y="15379"/>
                    <a:pt x="117786" y="15667"/>
                  </a:cubicBezTo>
                  <a:cubicBezTo>
                    <a:pt x="118079" y="19148"/>
                    <a:pt x="118250" y="23210"/>
                    <a:pt x="118427" y="27448"/>
                  </a:cubicBezTo>
                  <a:cubicBezTo>
                    <a:pt x="118775" y="36787"/>
                    <a:pt x="118947" y="47292"/>
                    <a:pt x="120632" y="56111"/>
                  </a:cubicBezTo>
                  <a:cubicBezTo>
                    <a:pt x="121444" y="60521"/>
                    <a:pt x="122660" y="64466"/>
                    <a:pt x="124461" y="67655"/>
                  </a:cubicBezTo>
                  <a:cubicBezTo>
                    <a:pt x="126202" y="70849"/>
                    <a:pt x="128523" y="73286"/>
                    <a:pt x="131656" y="74562"/>
                  </a:cubicBezTo>
                  <a:cubicBezTo>
                    <a:pt x="133280" y="75258"/>
                    <a:pt x="134789" y="75546"/>
                    <a:pt x="136237" y="75546"/>
                  </a:cubicBezTo>
                  <a:cubicBezTo>
                    <a:pt x="137574" y="75546"/>
                    <a:pt x="138851" y="75258"/>
                    <a:pt x="140011" y="74678"/>
                  </a:cubicBezTo>
                  <a:cubicBezTo>
                    <a:pt x="142216" y="73634"/>
                    <a:pt x="144073" y="71661"/>
                    <a:pt x="145637" y="69048"/>
                  </a:cubicBezTo>
                  <a:cubicBezTo>
                    <a:pt x="146101" y="68351"/>
                    <a:pt x="146510" y="67599"/>
                    <a:pt x="146858" y="66787"/>
                  </a:cubicBezTo>
                  <a:cubicBezTo>
                    <a:pt x="147786" y="64638"/>
                    <a:pt x="148598" y="62201"/>
                    <a:pt x="149350" y="59592"/>
                  </a:cubicBezTo>
                  <a:cubicBezTo>
                    <a:pt x="149411" y="59300"/>
                    <a:pt x="149466" y="59068"/>
                    <a:pt x="149527" y="58780"/>
                  </a:cubicBezTo>
                  <a:lnTo>
                    <a:pt x="149527" y="58780"/>
                  </a:lnTo>
                  <a:cubicBezTo>
                    <a:pt x="148886" y="60985"/>
                    <a:pt x="148190" y="63013"/>
                    <a:pt x="147378" y="64870"/>
                  </a:cubicBezTo>
                  <a:cubicBezTo>
                    <a:pt x="146449" y="67019"/>
                    <a:pt x="145465" y="68932"/>
                    <a:pt x="144305" y="70501"/>
                  </a:cubicBezTo>
                  <a:cubicBezTo>
                    <a:pt x="143200" y="72009"/>
                    <a:pt x="141984" y="73170"/>
                    <a:pt x="140647" y="73982"/>
                  </a:cubicBezTo>
                  <a:cubicBezTo>
                    <a:pt x="139315" y="74794"/>
                    <a:pt x="137862" y="75198"/>
                    <a:pt x="136237" y="75198"/>
                  </a:cubicBezTo>
                  <a:cubicBezTo>
                    <a:pt x="134845" y="75198"/>
                    <a:pt x="133397" y="74910"/>
                    <a:pt x="131772" y="74270"/>
                  </a:cubicBezTo>
                  <a:cubicBezTo>
                    <a:pt x="129159" y="73170"/>
                    <a:pt x="127070" y="71252"/>
                    <a:pt x="125445" y="68699"/>
                  </a:cubicBezTo>
                  <a:cubicBezTo>
                    <a:pt x="122604" y="64290"/>
                    <a:pt x="121035" y="57907"/>
                    <a:pt x="120167" y="50829"/>
                  </a:cubicBezTo>
                  <a:cubicBezTo>
                    <a:pt x="118830" y="40213"/>
                    <a:pt x="119007" y="28084"/>
                    <a:pt x="118366" y="18628"/>
                  </a:cubicBezTo>
                  <a:cubicBezTo>
                    <a:pt x="118250" y="17352"/>
                    <a:pt x="118134" y="16131"/>
                    <a:pt x="118018" y="14971"/>
                  </a:cubicBezTo>
                  <a:cubicBezTo>
                    <a:pt x="118018" y="14739"/>
                    <a:pt x="117962" y="14451"/>
                    <a:pt x="117962" y="14219"/>
                  </a:cubicBezTo>
                  <a:cubicBezTo>
                    <a:pt x="117902" y="13926"/>
                    <a:pt x="117902" y="13639"/>
                    <a:pt x="117846" y="13290"/>
                  </a:cubicBezTo>
                  <a:cubicBezTo>
                    <a:pt x="117786" y="13114"/>
                    <a:pt x="117786" y="12882"/>
                    <a:pt x="117730" y="12650"/>
                  </a:cubicBezTo>
                  <a:cubicBezTo>
                    <a:pt x="117730" y="12418"/>
                    <a:pt x="117670" y="12246"/>
                    <a:pt x="117670" y="12014"/>
                  </a:cubicBezTo>
                  <a:cubicBezTo>
                    <a:pt x="117614" y="11782"/>
                    <a:pt x="117614" y="11605"/>
                    <a:pt x="117554" y="11373"/>
                  </a:cubicBezTo>
                  <a:cubicBezTo>
                    <a:pt x="117554" y="11202"/>
                    <a:pt x="117498" y="11086"/>
                    <a:pt x="117498" y="10909"/>
                  </a:cubicBezTo>
                  <a:cubicBezTo>
                    <a:pt x="117438" y="10737"/>
                    <a:pt x="117382" y="10505"/>
                    <a:pt x="117382" y="10329"/>
                  </a:cubicBezTo>
                  <a:cubicBezTo>
                    <a:pt x="117322" y="10213"/>
                    <a:pt x="117322" y="10097"/>
                    <a:pt x="117266" y="9925"/>
                  </a:cubicBezTo>
                  <a:cubicBezTo>
                    <a:pt x="117266" y="9749"/>
                    <a:pt x="117206" y="9577"/>
                    <a:pt x="117150" y="9401"/>
                  </a:cubicBezTo>
                  <a:cubicBezTo>
                    <a:pt x="117150" y="9285"/>
                    <a:pt x="117150" y="9168"/>
                    <a:pt x="117090" y="9113"/>
                  </a:cubicBezTo>
                  <a:cubicBezTo>
                    <a:pt x="117034" y="8936"/>
                    <a:pt x="117034" y="8765"/>
                    <a:pt x="116974" y="8588"/>
                  </a:cubicBezTo>
                  <a:cubicBezTo>
                    <a:pt x="116918" y="8472"/>
                    <a:pt x="116918" y="8356"/>
                    <a:pt x="116918" y="8300"/>
                  </a:cubicBezTo>
                  <a:lnTo>
                    <a:pt x="116742" y="7776"/>
                  </a:lnTo>
                  <a:cubicBezTo>
                    <a:pt x="116742" y="7660"/>
                    <a:pt x="116686" y="7604"/>
                    <a:pt x="116686" y="7488"/>
                  </a:cubicBezTo>
                  <a:cubicBezTo>
                    <a:pt x="116626" y="7312"/>
                    <a:pt x="116570" y="7196"/>
                    <a:pt x="116510" y="7024"/>
                  </a:cubicBezTo>
                  <a:cubicBezTo>
                    <a:pt x="116510" y="6964"/>
                    <a:pt x="116454" y="6908"/>
                    <a:pt x="116454" y="6848"/>
                  </a:cubicBezTo>
                  <a:cubicBezTo>
                    <a:pt x="116454" y="6848"/>
                    <a:pt x="116454" y="6792"/>
                    <a:pt x="116394" y="6732"/>
                  </a:cubicBezTo>
                  <a:cubicBezTo>
                    <a:pt x="116338" y="6560"/>
                    <a:pt x="116277" y="6444"/>
                    <a:pt x="116222" y="6267"/>
                  </a:cubicBezTo>
                  <a:cubicBezTo>
                    <a:pt x="116222" y="6212"/>
                    <a:pt x="116161" y="6096"/>
                    <a:pt x="116106" y="5980"/>
                  </a:cubicBezTo>
                  <a:cubicBezTo>
                    <a:pt x="116045" y="5864"/>
                    <a:pt x="115990" y="5747"/>
                    <a:pt x="115929" y="5571"/>
                  </a:cubicBezTo>
                  <a:cubicBezTo>
                    <a:pt x="115874" y="5455"/>
                    <a:pt x="115813" y="5399"/>
                    <a:pt x="115813" y="5283"/>
                  </a:cubicBezTo>
                  <a:cubicBezTo>
                    <a:pt x="115697" y="5167"/>
                    <a:pt x="115642" y="5051"/>
                    <a:pt x="115581" y="4935"/>
                  </a:cubicBezTo>
                  <a:lnTo>
                    <a:pt x="115409" y="4587"/>
                  </a:lnTo>
                  <a:cubicBezTo>
                    <a:pt x="115349" y="4471"/>
                    <a:pt x="115293" y="4355"/>
                    <a:pt x="115177" y="4295"/>
                  </a:cubicBezTo>
                  <a:cubicBezTo>
                    <a:pt x="115117" y="4179"/>
                    <a:pt x="115061" y="4062"/>
                    <a:pt x="115001" y="4007"/>
                  </a:cubicBezTo>
                  <a:cubicBezTo>
                    <a:pt x="114885" y="3891"/>
                    <a:pt x="114829" y="3775"/>
                    <a:pt x="114769" y="3714"/>
                  </a:cubicBezTo>
                  <a:lnTo>
                    <a:pt x="114537" y="3482"/>
                  </a:lnTo>
                  <a:cubicBezTo>
                    <a:pt x="114537" y="3427"/>
                    <a:pt x="114481" y="3427"/>
                    <a:pt x="114481" y="3427"/>
                  </a:cubicBezTo>
                  <a:cubicBezTo>
                    <a:pt x="114421" y="3366"/>
                    <a:pt x="114365" y="3250"/>
                    <a:pt x="114249" y="3194"/>
                  </a:cubicBezTo>
                  <a:cubicBezTo>
                    <a:pt x="114189" y="3134"/>
                    <a:pt x="114133" y="3078"/>
                    <a:pt x="114017" y="3018"/>
                  </a:cubicBezTo>
                  <a:cubicBezTo>
                    <a:pt x="113957" y="2962"/>
                    <a:pt x="113841" y="2846"/>
                    <a:pt x="113724" y="2786"/>
                  </a:cubicBezTo>
                  <a:cubicBezTo>
                    <a:pt x="113669" y="2730"/>
                    <a:pt x="113553" y="2730"/>
                    <a:pt x="113492" y="2670"/>
                  </a:cubicBezTo>
                  <a:cubicBezTo>
                    <a:pt x="113376" y="2614"/>
                    <a:pt x="113260" y="2554"/>
                    <a:pt x="113205" y="2498"/>
                  </a:cubicBezTo>
                  <a:lnTo>
                    <a:pt x="113144" y="2498"/>
                  </a:lnTo>
                  <a:cubicBezTo>
                    <a:pt x="113028" y="2438"/>
                    <a:pt x="112973" y="2438"/>
                    <a:pt x="112912" y="2382"/>
                  </a:cubicBezTo>
                  <a:cubicBezTo>
                    <a:pt x="112796" y="2382"/>
                    <a:pt x="112680" y="2322"/>
                    <a:pt x="112564" y="2322"/>
                  </a:cubicBezTo>
                  <a:cubicBezTo>
                    <a:pt x="112508" y="2266"/>
                    <a:pt x="112392" y="2266"/>
                    <a:pt x="112332" y="2206"/>
                  </a:cubicBezTo>
                  <a:lnTo>
                    <a:pt x="111984" y="2206"/>
                  </a:lnTo>
                  <a:cubicBezTo>
                    <a:pt x="111868" y="2150"/>
                    <a:pt x="111812" y="2150"/>
                    <a:pt x="111696" y="2150"/>
                  </a:cubicBezTo>
                  <a:close/>
                  <a:moveTo>
                    <a:pt x="272242" y="35975"/>
                  </a:moveTo>
                  <a:lnTo>
                    <a:pt x="272242" y="35975"/>
                  </a:lnTo>
                  <a:cubicBezTo>
                    <a:pt x="272126" y="36964"/>
                    <a:pt x="271839" y="37832"/>
                    <a:pt x="271374" y="38644"/>
                  </a:cubicBezTo>
                  <a:cubicBezTo>
                    <a:pt x="271082" y="39108"/>
                    <a:pt x="270794" y="39517"/>
                    <a:pt x="270446" y="39920"/>
                  </a:cubicBezTo>
                  <a:cubicBezTo>
                    <a:pt x="269689" y="40793"/>
                    <a:pt x="268761" y="41545"/>
                    <a:pt x="267777" y="42357"/>
                  </a:cubicBezTo>
                  <a:cubicBezTo>
                    <a:pt x="264699" y="44794"/>
                    <a:pt x="260754" y="47231"/>
                    <a:pt x="257913" y="51757"/>
                  </a:cubicBezTo>
                  <a:cubicBezTo>
                    <a:pt x="250890" y="63013"/>
                    <a:pt x="245728" y="74154"/>
                    <a:pt x="240854" y="82509"/>
                  </a:cubicBezTo>
                  <a:cubicBezTo>
                    <a:pt x="239053" y="85642"/>
                    <a:pt x="237257" y="88371"/>
                    <a:pt x="235456" y="90576"/>
                  </a:cubicBezTo>
                  <a:cubicBezTo>
                    <a:pt x="235572" y="90632"/>
                    <a:pt x="235688" y="90632"/>
                    <a:pt x="235804" y="90692"/>
                  </a:cubicBezTo>
                  <a:cubicBezTo>
                    <a:pt x="236097" y="90344"/>
                    <a:pt x="236384" y="89996"/>
                    <a:pt x="236616" y="89588"/>
                  </a:cubicBezTo>
                  <a:cubicBezTo>
                    <a:pt x="239810" y="85470"/>
                    <a:pt x="242883" y="79724"/>
                    <a:pt x="246364" y="73170"/>
                  </a:cubicBezTo>
                  <a:cubicBezTo>
                    <a:pt x="249790" y="66671"/>
                    <a:pt x="253619" y="59300"/>
                    <a:pt x="258201" y="51933"/>
                  </a:cubicBezTo>
                  <a:cubicBezTo>
                    <a:pt x="260698" y="47988"/>
                    <a:pt x="264064" y="45607"/>
                    <a:pt x="266904" y="43462"/>
                  </a:cubicBezTo>
                  <a:cubicBezTo>
                    <a:pt x="268357" y="42357"/>
                    <a:pt x="269634" y="41313"/>
                    <a:pt x="270678" y="40152"/>
                  </a:cubicBezTo>
                  <a:cubicBezTo>
                    <a:pt x="270910" y="39865"/>
                    <a:pt x="271142" y="39517"/>
                    <a:pt x="271374" y="39224"/>
                  </a:cubicBezTo>
                  <a:cubicBezTo>
                    <a:pt x="271839" y="38240"/>
                    <a:pt x="272126" y="37196"/>
                    <a:pt x="272242" y="35975"/>
                  </a:cubicBezTo>
                  <a:close/>
                  <a:moveTo>
                    <a:pt x="235224" y="90808"/>
                  </a:moveTo>
                  <a:cubicBezTo>
                    <a:pt x="234992" y="91157"/>
                    <a:pt x="234704" y="91444"/>
                    <a:pt x="234472" y="91737"/>
                  </a:cubicBezTo>
                  <a:cubicBezTo>
                    <a:pt x="234588" y="91737"/>
                    <a:pt x="234704" y="91792"/>
                    <a:pt x="234820" y="91792"/>
                  </a:cubicBezTo>
                  <a:cubicBezTo>
                    <a:pt x="235052" y="91560"/>
                    <a:pt x="235340" y="91273"/>
                    <a:pt x="235572" y="90980"/>
                  </a:cubicBezTo>
                  <a:lnTo>
                    <a:pt x="235224" y="90808"/>
                  </a:lnTo>
                  <a:close/>
                  <a:moveTo>
                    <a:pt x="234240" y="91969"/>
                  </a:moveTo>
                  <a:cubicBezTo>
                    <a:pt x="234063" y="92201"/>
                    <a:pt x="233892" y="92373"/>
                    <a:pt x="233660" y="92549"/>
                  </a:cubicBezTo>
                  <a:cubicBezTo>
                    <a:pt x="233599" y="92605"/>
                    <a:pt x="233544" y="92665"/>
                    <a:pt x="233483" y="92781"/>
                  </a:cubicBezTo>
                  <a:cubicBezTo>
                    <a:pt x="233599" y="92781"/>
                    <a:pt x="233715" y="92781"/>
                    <a:pt x="233892" y="92837"/>
                  </a:cubicBezTo>
                  <a:cubicBezTo>
                    <a:pt x="234124" y="92605"/>
                    <a:pt x="234356" y="92373"/>
                    <a:pt x="234588" y="92085"/>
                  </a:cubicBezTo>
                  <a:cubicBezTo>
                    <a:pt x="234472" y="92085"/>
                    <a:pt x="234356" y="92025"/>
                    <a:pt x="234240" y="91969"/>
                  </a:cubicBezTo>
                  <a:close/>
                  <a:moveTo>
                    <a:pt x="233135" y="93013"/>
                  </a:moveTo>
                  <a:cubicBezTo>
                    <a:pt x="232903" y="93245"/>
                    <a:pt x="232671" y="93477"/>
                    <a:pt x="232439" y="93649"/>
                  </a:cubicBezTo>
                  <a:cubicBezTo>
                    <a:pt x="232615" y="93709"/>
                    <a:pt x="232787" y="93709"/>
                    <a:pt x="232963" y="93709"/>
                  </a:cubicBezTo>
                  <a:cubicBezTo>
                    <a:pt x="233135" y="93477"/>
                    <a:pt x="233367" y="93301"/>
                    <a:pt x="233544" y="93129"/>
                  </a:cubicBezTo>
                  <a:cubicBezTo>
                    <a:pt x="233428" y="93069"/>
                    <a:pt x="233312" y="93069"/>
                    <a:pt x="233135" y="93013"/>
                  </a:cubicBezTo>
                  <a:close/>
                  <a:moveTo>
                    <a:pt x="232091" y="93997"/>
                  </a:moveTo>
                  <a:cubicBezTo>
                    <a:pt x="231859" y="94174"/>
                    <a:pt x="231627" y="94290"/>
                    <a:pt x="231394" y="94461"/>
                  </a:cubicBezTo>
                  <a:cubicBezTo>
                    <a:pt x="231627" y="94461"/>
                    <a:pt x="231859" y="94406"/>
                    <a:pt x="232091" y="94406"/>
                  </a:cubicBezTo>
                  <a:cubicBezTo>
                    <a:pt x="232267" y="94290"/>
                    <a:pt x="232383" y="94113"/>
                    <a:pt x="232555" y="93997"/>
                  </a:cubicBezTo>
                  <a:close/>
                  <a:moveTo>
                    <a:pt x="230875" y="94810"/>
                  </a:moveTo>
                  <a:cubicBezTo>
                    <a:pt x="230698" y="94926"/>
                    <a:pt x="230526" y="95042"/>
                    <a:pt x="230350" y="95102"/>
                  </a:cubicBezTo>
                  <a:cubicBezTo>
                    <a:pt x="230698" y="95042"/>
                    <a:pt x="231107" y="94926"/>
                    <a:pt x="231455" y="94810"/>
                  </a:cubicBezTo>
                  <a:close/>
                  <a:moveTo>
                    <a:pt x="167398" y="1"/>
                  </a:moveTo>
                  <a:cubicBezTo>
                    <a:pt x="166409" y="1"/>
                    <a:pt x="165481" y="293"/>
                    <a:pt x="164668" y="874"/>
                  </a:cubicBezTo>
                  <a:cubicBezTo>
                    <a:pt x="163160" y="1918"/>
                    <a:pt x="161883" y="3891"/>
                    <a:pt x="160839" y="6499"/>
                  </a:cubicBezTo>
                  <a:cubicBezTo>
                    <a:pt x="159739" y="9168"/>
                    <a:pt x="158810" y="12478"/>
                    <a:pt x="157938" y="16247"/>
                  </a:cubicBezTo>
                  <a:cubicBezTo>
                    <a:pt x="155793" y="26691"/>
                    <a:pt x="154224" y="39804"/>
                    <a:pt x="151787" y="51237"/>
                  </a:cubicBezTo>
                  <a:cubicBezTo>
                    <a:pt x="151439" y="52862"/>
                    <a:pt x="151035" y="54486"/>
                    <a:pt x="150687" y="55995"/>
                  </a:cubicBezTo>
                  <a:cubicBezTo>
                    <a:pt x="150803" y="55586"/>
                    <a:pt x="150919" y="55122"/>
                    <a:pt x="151035" y="54718"/>
                  </a:cubicBezTo>
                  <a:cubicBezTo>
                    <a:pt x="151323" y="53382"/>
                    <a:pt x="151671" y="51989"/>
                    <a:pt x="151964" y="50596"/>
                  </a:cubicBezTo>
                  <a:cubicBezTo>
                    <a:pt x="154285" y="40097"/>
                    <a:pt x="155793" y="28144"/>
                    <a:pt x="157822" y="18512"/>
                  </a:cubicBezTo>
                  <a:cubicBezTo>
                    <a:pt x="157882" y="18048"/>
                    <a:pt x="157998" y="17584"/>
                    <a:pt x="158114" y="17176"/>
                  </a:cubicBezTo>
                  <a:cubicBezTo>
                    <a:pt x="159159" y="12246"/>
                    <a:pt x="160375" y="8008"/>
                    <a:pt x="161883" y="4991"/>
                  </a:cubicBezTo>
                  <a:cubicBezTo>
                    <a:pt x="162640" y="3543"/>
                    <a:pt x="163452" y="2322"/>
                    <a:pt x="164381" y="1510"/>
                  </a:cubicBezTo>
                  <a:cubicBezTo>
                    <a:pt x="165249" y="758"/>
                    <a:pt x="166293" y="293"/>
                    <a:pt x="167398" y="293"/>
                  </a:cubicBezTo>
                  <a:cubicBezTo>
                    <a:pt x="167686" y="293"/>
                    <a:pt x="167978" y="349"/>
                    <a:pt x="168266" y="409"/>
                  </a:cubicBezTo>
                  <a:cubicBezTo>
                    <a:pt x="169310" y="581"/>
                    <a:pt x="170355" y="1045"/>
                    <a:pt x="171399" y="1802"/>
                  </a:cubicBezTo>
                  <a:cubicBezTo>
                    <a:pt x="173316" y="3194"/>
                    <a:pt x="175112" y="5455"/>
                    <a:pt x="176913" y="8356"/>
                  </a:cubicBezTo>
                  <a:cubicBezTo>
                    <a:pt x="179986" y="13462"/>
                    <a:pt x="182888" y="20657"/>
                    <a:pt x="185849" y="28724"/>
                  </a:cubicBezTo>
                  <a:cubicBezTo>
                    <a:pt x="189330" y="38240"/>
                    <a:pt x="192812" y="48972"/>
                    <a:pt x="196813" y="59128"/>
                  </a:cubicBezTo>
                  <a:cubicBezTo>
                    <a:pt x="196929" y="59360"/>
                    <a:pt x="197045" y="59592"/>
                    <a:pt x="197105" y="59824"/>
                  </a:cubicBezTo>
                  <a:cubicBezTo>
                    <a:pt x="197570" y="60924"/>
                    <a:pt x="197973" y="62029"/>
                    <a:pt x="198438" y="63129"/>
                  </a:cubicBezTo>
                  <a:cubicBezTo>
                    <a:pt x="198554" y="63361"/>
                    <a:pt x="198614" y="63594"/>
                    <a:pt x="198730" y="63770"/>
                  </a:cubicBezTo>
                  <a:cubicBezTo>
                    <a:pt x="199134" y="64814"/>
                    <a:pt x="199598" y="65859"/>
                    <a:pt x="200062" y="66843"/>
                  </a:cubicBezTo>
                  <a:cubicBezTo>
                    <a:pt x="200123" y="67019"/>
                    <a:pt x="200178" y="67191"/>
                    <a:pt x="200239" y="67307"/>
                  </a:cubicBezTo>
                  <a:cubicBezTo>
                    <a:pt x="200294" y="67367"/>
                    <a:pt x="200294" y="67423"/>
                    <a:pt x="200355" y="67483"/>
                  </a:cubicBezTo>
                  <a:cubicBezTo>
                    <a:pt x="200758" y="68467"/>
                    <a:pt x="201167" y="69396"/>
                    <a:pt x="201631" y="70324"/>
                  </a:cubicBezTo>
                  <a:cubicBezTo>
                    <a:pt x="201687" y="70556"/>
                    <a:pt x="201803" y="70733"/>
                    <a:pt x="201919" y="70965"/>
                  </a:cubicBezTo>
                  <a:cubicBezTo>
                    <a:pt x="202327" y="71833"/>
                    <a:pt x="202731" y="72705"/>
                    <a:pt x="203195" y="73573"/>
                  </a:cubicBezTo>
                  <a:cubicBezTo>
                    <a:pt x="203256" y="73750"/>
                    <a:pt x="203372" y="73922"/>
                    <a:pt x="203488" y="74098"/>
                  </a:cubicBezTo>
                  <a:lnTo>
                    <a:pt x="204704" y="76535"/>
                  </a:lnTo>
                  <a:cubicBezTo>
                    <a:pt x="204820" y="76707"/>
                    <a:pt x="204880" y="76883"/>
                    <a:pt x="204996" y="77055"/>
                  </a:cubicBezTo>
                  <a:cubicBezTo>
                    <a:pt x="205400" y="77751"/>
                    <a:pt x="205809" y="78508"/>
                    <a:pt x="206213" y="79204"/>
                  </a:cubicBezTo>
                  <a:cubicBezTo>
                    <a:pt x="206329" y="79376"/>
                    <a:pt x="206445" y="79492"/>
                    <a:pt x="206505" y="79668"/>
                  </a:cubicBezTo>
                  <a:cubicBezTo>
                    <a:pt x="206909" y="80364"/>
                    <a:pt x="207317" y="81000"/>
                    <a:pt x="207721" y="81641"/>
                  </a:cubicBezTo>
                  <a:cubicBezTo>
                    <a:pt x="207837" y="81813"/>
                    <a:pt x="207898" y="81929"/>
                    <a:pt x="208014" y="82105"/>
                  </a:cubicBezTo>
                  <a:cubicBezTo>
                    <a:pt x="208362" y="82685"/>
                    <a:pt x="208766" y="83265"/>
                    <a:pt x="209174" y="83846"/>
                  </a:cubicBezTo>
                  <a:lnTo>
                    <a:pt x="209230" y="83901"/>
                  </a:lnTo>
                  <a:cubicBezTo>
                    <a:pt x="209290" y="84017"/>
                    <a:pt x="209406" y="84133"/>
                    <a:pt x="209462" y="84250"/>
                  </a:cubicBezTo>
                  <a:cubicBezTo>
                    <a:pt x="209810" y="84774"/>
                    <a:pt x="210219" y="85294"/>
                    <a:pt x="210622" y="85818"/>
                  </a:cubicBezTo>
                  <a:cubicBezTo>
                    <a:pt x="210683" y="85934"/>
                    <a:pt x="210799" y="86106"/>
                    <a:pt x="210915" y="86222"/>
                  </a:cubicBezTo>
                  <a:cubicBezTo>
                    <a:pt x="211263" y="86686"/>
                    <a:pt x="211667" y="87151"/>
                    <a:pt x="212015" y="87615"/>
                  </a:cubicBezTo>
                  <a:cubicBezTo>
                    <a:pt x="212131" y="87731"/>
                    <a:pt x="212191" y="87847"/>
                    <a:pt x="212307" y="87963"/>
                  </a:cubicBezTo>
                  <a:cubicBezTo>
                    <a:pt x="212655" y="88371"/>
                    <a:pt x="213059" y="88775"/>
                    <a:pt x="213407" y="89184"/>
                  </a:cubicBezTo>
                  <a:cubicBezTo>
                    <a:pt x="213523" y="89300"/>
                    <a:pt x="213584" y="89416"/>
                    <a:pt x="213700" y="89532"/>
                  </a:cubicBezTo>
                  <a:cubicBezTo>
                    <a:pt x="214048" y="89880"/>
                    <a:pt x="214396" y="90284"/>
                    <a:pt x="214800" y="90632"/>
                  </a:cubicBezTo>
                  <a:lnTo>
                    <a:pt x="215032" y="90864"/>
                  </a:lnTo>
                  <a:cubicBezTo>
                    <a:pt x="215380" y="91212"/>
                    <a:pt x="215789" y="91560"/>
                    <a:pt x="216137" y="91853"/>
                  </a:cubicBezTo>
                  <a:cubicBezTo>
                    <a:pt x="216193" y="91969"/>
                    <a:pt x="216309" y="92025"/>
                    <a:pt x="216425" y="92085"/>
                  </a:cubicBezTo>
                  <a:cubicBezTo>
                    <a:pt x="216717" y="92373"/>
                    <a:pt x="217065" y="92665"/>
                    <a:pt x="217413" y="92953"/>
                  </a:cubicBezTo>
                  <a:cubicBezTo>
                    <a:pt x="217529" y="93013"/>
                    <a:pt x="217645" y="93069"/>
                    <a:pt x="217701" y="93185"/>
                  </a:cubicBezTo>
                  <a:cubicBezTo>
                    <a:pt x="218049" y="93417"/>
                    <a:pt x="218397" y="93649"/>
                    <a:pt x="218690" y="93881"/>
                  </a:cubicBezTo>
                  <a:cubicBezTo>
                    <a:pt x="218806" y="93942"/>
                    <a:pt x="218922" y="93997"/>
                    <a:pt x="218978" y="94058"/>
                  </a:cubicBezTo>
                  <a:cubicBezTo>
                    <a:pt x="219326" y="94290"/>
                    <a:pt x="219618" y="94522"/>
                    <a:pt x="219966" y="94694"/>
                  </a:cubicBezTo>
                  <a:cubicBezTo>
                    <a:pt x="220082" y="94754"/>
                    <a:pt x="220138" y="94810"/>
                    <a:pt x="220254" y="94870"/>
                  </a:cubicBezTo>
                  <a:cubicBezTo>
                    <a:pt x="220547" y="95042"/>
                    <a:pt x="220895" y="95218"/>
                    <a:pt x="221182" y="95390"/>
                  </a:cubicBezTo>
                  <a:cubicBezTo>
                    <a:pt x="221299" y="95390"/>
                    <a:pt x="221359" y="95450"/>
                    <a:pt x="221475" y="95506"/>
                  </a:cubicBezTo>
                  <a:cubicBezTo>
                    <a:pt x="221763" y="95682"/>
                    <a:pt x="222055" y="95798"/>
                    <a:pt x="222343" y="95914"/>
                  </a:cubicBezTo>
                  <a:cubicBezTo>
                    <a:pt x="222459" y="95914"/>
                    <a:pt x="222575" y="95970"/>
                    <a:pt x="222691" y="96030"/>
                  </a:cubicBezTo>
                  <a:cubicBezTo>
                    <a:pt x="222983" y="96086"/>
                    <a:pt x="223271" y="96202"/>
                    <a:pt x="223503" y="96262"/>
                  </a:cubicBezTo>
                  <a:cubicBezTo>
                    <a:pt x="223619" y="96318"/>
                    <a:pt x="223735" y="96318"/>
                    <a:pt x="223852" y="96379"/>
                  </a:cubicBezTo>
                  <a:cubicBezTo>
                    <a:pt x="224144" y="96434"/>
                    <a:pt x="224376" y="96495"/>
                    <a:pt x="224608" y="96495"/>
                  </a:cubicBezTo>
                  <a:cubicBezTo>
                    <a:pt x="224780" y="96550"/>
                    <a:pt x="224896" y="96550"/>
                    <a:pt x="225012" y="96550"/>
                  </a:cubicBezTo>
                  <a:cubicBezTo>
                    <a:pt x="225244" y="96611"/>
                    <a:pt x="225476" y="96611"/>
                    <a:pt x="225708" y="96611"/>
                  </a:cubicBezTo>
                  <a:lnTo>
                    <a:pt x="226637" y="96611"/>
                  </a:lnTo>
                  <a:cubicBezTo>
                    <a:pt x="226813" y="96611"/>
                    <a:pt x="226985" y="96550"/>
                    <a:pt x="227161" y="96550"/>
                  </a:cubicBezTo>
                  <a:cubicBezTo>
                    <a:pt x="227565" y="96495"/>
                    <a:pt x="227973" y="96434"/>
                    <a:pt x="228377" y="96318"/>
                  </a:cubicBezTo>
                  <a:cubicBezTo>
                    <a:pt x="228958" y="96146"/>
                    <a:pt x="229538" y="95914"/>
                    <a:pt x="230118" y="95622"/>
                  </a:cubicBezTo>
                  <a:lnTo>
                    <a:pt x="230466" y="95450"/>
                  </a:lnTo>
                  <a:lnTo>
                    <a:pt x="230466" y="95450"/>
                  </a:lnTo>
                  <a:cubicBezTo>
                    <a:pt x="230062" y="95506"/>
                    <a:pt x="229654" y="95622"/>
                    <a:pt x="229250" y="95622"/>
                  </a:cubicBezTo>
                  <a:cubicBezTo>
                    <a:pt x="228902" y="95798"/>
                    <a:pt x="228554" y="95914"/>
                    <a:pt x="228206" y="95970"/>
                  </a:cubicBezTo>
                  <a:cubicBezTo>
                    <a:pt x="228089" y="96030"/>
                    <a:pt x="227913" y="96086"/>
                    <a:pt x="227741" y="96086"/>
                  </a:cubicBezTo>
                  <a:cubicBezTo>
                    <a:pt x="227565" y="96146"/>
                    <a:pt x="227333" y="96202"/>
                    <a:pt x="227101" y="96202"/>
                  </a:cubicBezTo>
                  <a:cubicBezTo>
                    <a:pt x="226929" y="96262"/>
                    <a:pt x="226697" y="96262"/>
                    <a:pt x="226465" y="96262"/>
                  </a:cubicBezTo>
                  <a:cubicBezTo>
                    <a:pt x="226349" y="96262"/>
                    <a:pt x="226172" y="96318"/>
                    <a:pt x="226001" y="96318"/>
                  </a:cubicBezTo>
                  <a:cubicBezTo>
                    <a:pt x="225769" y="96318"/>
                    <a:pt x="225476" y="96262"/>
                    <a:pt x="225244" y="96262"/>
                  </a:cubicBezTo>
                  <a:cubicBezTo>
                    <a:pt x="225128" y="96262"/>
                    <a:pt x="225012" y="96202"/>
                    <a:pt x="224840" y="96202"/>
                  </a:cubicBezTo>
                  <a:cubicBezTo>
                    <a:pt x="224608" y="96202"/>
                    <a:pt x="224316" y="96146"/>
                    <a:pt x="224028" y="96086"/>
                  </a:cubicBezTo>
                  <a:cubicBezTo>
                    <a:pt x="223912" y="96030"/>
                    <a:pt x="223796" y="96030"/>
                    <a:pt x="223735" y="95970"/>
                  </a:cubicBezTo>
                  <a:cubicBezTo>
                    <a:pt x="223448" y="95914"/>
                    <a:pt x="223155" y="95798"/>
                    <a:pt x="222867" y="95738"/>
                  </a:cubicBezTo>
                  <a:cubicBezTo>
                    <a:pt x="222751" y="95682"/>
                    <a:pt x="222635" y="95622"/>
                    <a:pt x="222519" y="95622"/>
                  </a:cubicBezTo>
                  <a:cubicBezTo>
                    <a:pt x="222227" y="95506"/>
                    <a:pt x="221939" y="95334"/>
                    <a:pt x="221647" y="95218"/>
                  </a:cubicBezTo>
                  <a:lnTo>
                    <a:pt x="221299" y="95042"/>
                  </a:lnTo>
                  <a:cubicBezTo>
                    <a:pt x="221011" y="94926"/>
                    <a:pt x="220718" y="94754"/>
                    <a:pt x="220430" y="94578"/>
                  </a:cubicBezTo>
                  <a:lnTo>
                    <a:pt x="220370" y="94578"/>
                  </a:lnTo>
                  <a:cubicBezTo>
                    <a:pt x="220254" y="94522"/>
                    <a:pt x="220198" y="94461"/>
                    <a:pt x="220082" y="94406"/>
                  </a:cubicBezTo>
                  <a:cubicBezTo>
                    <a:pt x="219734" y="94174"/>
                    <a:pt x="219442" y="93997"/>
                    <a:pt x="219094" y="93765"/>
                  </a:cubicBezTo>
                  <a:cubicBezTo>
                    <a:pt x="219038" y="93709"/>
                    <a:pt x="218922" y="93649"/>
                    <a:pt x="218806" y="93533"/>
                  </a:cubicBezTo>
                  <a:cubicBezTo>
                    <a:pt x="218458" y="93301"/>
                    <a:pt x="218165" y="93069"/>
                    <a:pt x="217817" y="92837"/>
                  </a:cubicBezTo>
                  <a:cubicBezTo>
                    <a:pt x="217701" y="92721"/>
                    <a:pt x="217645" y="92665"/>
                    <a:pt x="217529" y="92605"/>
                  </a:cubicBezTo>
                  <a:lnTo>
                    <a:pt x="216485" y="91737"/>
                  </a:lnTo>
                  <a:cubicBezTo>
                    <a:pt x="216369" y="91676"/>
                    <a:pt x="216309" y="91560"/>
                    <a:pt x="216193" y="91505"/>
                  </a:cubicBezTo>
                  <a:cubicBezTo>
                    <a:pt x="215844" y="91157"/>
                    <a:pt x="215496" y="90864"/>
                    <a:pt x="215148" y="90516"/>
                  </a:cubicBezTo>
                  <a:lnTo>
                    <a:pt x="214860" y="90228"/>
                  </a:lnTo>
                  <a:cubicBezTo>
                    <a:pt x="214512" y="89880"/>
                    <a:pt x="214164" y="89472"/>
                    <a:pt x="213756" y="89123"/>
                  </a:cubicBezTo>
                  <a:cubicBezTo>
                    <a:pt x="213700" y="89007"/>
                    <a:pt x="213584" y="88891"/>
                    <a:pt x="213523" y="88775"/>
                  </a:cubicBezTo>
                  <a:cubicBezTo>
                    <a:pt x="213120" y="88371"/>
                    <a:pt x="212772" y="87963"/>
                    <a:pt x="212363" y="87499"/>
                  </a:cubicBezTo>
                  <a:cubicBezTo>
                    <a:pt x="212307" y="87383"/>
                    <a:pt x="212191" y="87327"/>
                    <a:pt x="212075" y="87211"/>
                  </a:cubicBezTo>
                  <a:cubicBezTo>
                    <a:pt x="211727" y="86747"/>
                    <a:pt x="211319" y="86222"/>
                    <a:pt x="210970" y="85758"/>
                  </a:cubicBezTo>
                  <a:cubicBezTo>
                    <a:pt x="210854" y="85642"/>
                    <a:pt x="210799" y="85526"/>
                    <a:pt x="210683" y="85354"/>
                  </a:cubicBezTo>
                  <a:cubicBezTo>
                    <a:pt x="210274" y="84830"/>
                    <a:pt x="209926" y="84310"/>
                    <a:pt x="209522" y="83785"/>
                  </a:cubicBezTo>
                  <a:cubicBezTo>
                    <a:pt x="209406" y="83614"/>
                    <a:pt x="209346" y="83498"/>
                    <a:pt x="209230" y="83381"/>
                  </a:cubicBezTo>
                  <a:cubicBezTo>
                    <a:pt x="208826" y="82801"/>
                    <a:pt x="208478" y="82161"/>
                    <a:pt x="208069" y="81580"/>
                  </a:cubicBezTo>
                  <a:cubicBezTo>
                    <a:pt x="207953" y="81409"/>
                    <a:pt x="207898" y="81293"/>
                    <a:pt x="207782" y="81116"/>
                  </a:cubicBezTo>
                  <a:cubicBezTo>
                    <a:pt x="207373" y="80480"/>
                    <a:pt x="206969" y="79784"/>
                    <a:pt x="206561" y="79144"/>
                  </a:cubicBezTo>
                  <a:cubicBezTo>
                    <a:pt x="206505" y="78972"/>
                    <a:pt x="206389" y="78795"/>
                    <a:pt x="206273" y="78624"/>
                  </a:cubicBezTo>
                  <a:cubicBezTo>
                    <a:pt x="205864" y="77927"/>
                    <a:pt x="205461" y="77171"/>
                    <a:pt x="205052" y="76419"/>
                  </a:cubicBezTo>
                  <a:cubicBezTo>
                    <a:pt x="204936" y="76242"/>
                    <a:pt x="204880" y="76071"/>
                    <a:pt x="204764" y="75894"/>
                  </a:cubicBezTo>
                  <a:cubicBezTo>
                    <a:pt x="204416" y="75258"/>
                    <a:pt x="204068" y="74562"/>
                    <a:pt x="203720" y="73866"/>
                  </a:cubicBezTo>
                  <a:lnTo>
                    <a:pt x="203544" y="73518"/>
                  </a:lnTo>
                  <a:cubicBezTo>
                    <a:pt x="203428" y="73286"/>
                    <a:pt x="203311" y="73109"/>
                    <a:pt x="203256" y="72937"/>
                  </a:cubicBezTo>
                  <a:cubicBezTo>
                    <a:pt x="202792" y="72065"/>
                    <a:pt x="202383" y="71197"/>
                    <a:pt x="201979" y="70268"/>
                  </a:cubicBezTo>
                  <a:cubicBezTo>
                    <a:pt x="201863" y="70092"/>
                    <a:pt x="201747" y="69860"/>
                    <a:pt x="201687" y="69688"/>
                  </a:cubicBezTo>
                  <a:cubicBezTo>
                    <a:pt x="201223" y="68699"/>
                    <a:pt x="200819" y="67771"/>
                    <a:pt x="200355" y="66787"/>
                  </a:cubicBezTo>
                  <a:cubicBezTo>
                    <a:pt x="200294" y="66611"/>
                    <a:pt x="200178" y="66379"/>
                    <a:pt x="200123" y="66147"/>
                  </a:cubicBezTo>
                  <a:cubicBezTo>
                    <a:pt x="199658" y="65162"/>
                    <a:pt x="199194" y="64118"/>
                    <a:pt x="198786" y="63074"/>
                  </a:cubicBezTo>
                  <a:cubicBezTo>
                    <a:pt x="198670" y="62842"/>
                    <a:pt x="198614" y="62609"/>
                    <a:pt x="198498" y="62377"/>
                  </a:cubicBezTo>
                  <a:cubicBezTo>
                    <a:pt x="198034" y="61273"/>
                    <a:pt x="197625" y="60173"/>
                    <a:pt x="197161" y="59068"/>
                  </a:cubicBezTo>
                  <a:cubicBezTo>
                    <a:pt x="197045" y="58836"/>
                    <a:pt x="196989" y="58604"/>
                    <a:pt x="196873" y="58371"/>
                  </a:cubicBezTo>
                  <a:cubicBezTo>
                    <a:pt x="192867" y="48044"/>
                    <a:pt x="189270" y="37080"/>
                    <a:pt x="185733" y="27504"/>
                  </a:cubicBezTo>
                  <a:cubicBezTo>
                    <a:pt x="183064" y="20193"/>
                    <a:pt x="180395" y="13639"/>
                    <a:pt x="177549" y="8765"/>
                  </a:cubicBezTo>
                  <a:cubicBezTo>
                    <a:pt x="176157" y="6383"/>
                    <a:pt x="174648" y="4355"/>
                    <a:pt x="173140" y="2846"/>
                  </a:cubicBezTo>
                  <a:cubicBezTo>
                    <a:pt x="171631" y="1338"/>
                    <a:pt x="170006" y="409"/>
                    <a:pt x="168326" y="61"/>
                  </a:cubicBezTo>
                  <a:cubicBezTo>
                    <a:pt x="167978" y="1"/>
                    <a:pt x="167686" y="1"/>
                    <a:pt x="16739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6" name="Google Shape;66;p5"/>
            <p:cNvSpPr/>
            <p:nvPr/>
          </p:nvSpPr>
          <p:spPr>
            <a:xfrm>
              <a:off x="577550" y="1703825"/>
              <a:ext cx="6791575" cy="2465975"/>
            </a:xfrm>
            <a:custGeom>
              <a:avLst/>
              <a:gdLst/>
              <a:ahLst/>
              <a:cxnLst/>
              <a:rect l="l" t="t" r="r" b="b"/>
              <a:pathLst>
                <a:path w="271663" h="98639" extrusionOk="0">
                  <a:moveTo>
                    <a:pt x="105369" y="8471"/>
                  </a:moveTo>
                  <a:lnTo>
                    <a:pt x="105314" y="8527"/>
                  </a:lnTo>
                  <a:lnTo>
                    <a:pt x="105369" y="8527"/>
                  </a:lnTo>
                  <a:lnTo>
                    <a:pt x="105369" y="8471"/>
                  </a:lnTo>
                  <a:close/>
                  <a:moveTo>
                    <a:pt x="104789" y="9107"/>
                  </a:moveTo>
                  <a:cubicBezTo>
                    <a:pt x="104617" y="9223"/>
                    <a:pt x="104385" y="9339"/>
                    <a:pt x="104153" y="9516"/>
                  </a:cubicBezTo>
                  <a:cubicBezTo>
                    <a:pt x="104269" y="9455"/>
                    <a:pt x="104441" y="9400"/>
                    <a:pt x="104557" y="9400"/>
                  </a:cubicBezTo>
                  <a:cubicBezTo>
                    <a:pt x="104673" y="9284"/>
                    <a:pt x="104734" y="9223"/>
                    <a:pt x="104789" y="9107"/>
                  </a:cubicBezTo>
                  <a:close/>
                  <a:moveTo>
                    <a:pt x="104209" y="9864"/>
                  </a:moveTo>
                  <a:lnTo>
                    <a:pt x="104209" y="9864"/>
                  </a:lnTo>
                  <a:cubicBezTo>
                    <a:pt x="103977" y="9920"/>
                    <a:pt x="103805" y="10036"/>
                    <a:pt x="103629" y="10096"/>
                  </a:cubicBezTo>
                  <a:cubicBezTo>
                    <a:pt x="103573" y="10212"/>
                    <a:pt x="103513" y="10268"/>
                    <a:pt x="103457" y="10384"/>
                  </a:cubicBezTo>
                  <a:cubicBezTo>
                    <a:pt x="103457" y="10384"/>
                    <a:pt x="103513" y="10384"/>
                    <a:pt x="103513" y="10328"/>
                  </a:cubicBezTo>
                  <a:cubicBezTo>
                    <a:pt x="103629" y="10328"/>
                    <a:pt x="103805" y="10268"/>
                    <a:pt x="103921" y="10268"/>
                  </a:cubicBezTo>
                  <a:cubicBezTo>
                    <a:pt x="103977" y="10212"/>
                    <a:pt x="103977" y="10152"/>
                    <a:pt x="104037" y="10096"/>
                  </a:cubicBezTo>
                  <a:cubicBezTo>
                    <a:pt x="104093" y="9980"/>
                    <a:pt x="104153" y="9920"/>
                    <a:pt x="104209" y="9864"/>
                  </a:cubicBezTo>
                  <a:close/>
                  <a:moveTo>
                    <a:pt x="103629" y="10676"/>
                  </a:moveTo>
                  <a:cubicBezTo>
                    <a:pt x="103457" y="10732"/>
                    <a:pt x="103281" y="10732"/>
                    <a:pt x="103165" y="10792"/>
                  </a:cubicBezTo>
                  <a:cubicBezTo>
                    <a:pt x="103049" y="10964"/>
                    <a:pt x="102933" y="11080"/>
                    <a:pt x="102877" y="11256"/>
                  </a:cubicBezTo>
                  <a:cubicBezTo>
                    <a:pt x="102993" y="11256"/>
                    <a:pt x="103165" y="11196"/>
                    <a:pt x="103281" y="11196"/>
                  </a:cubicBezTo>
                  <a:lnTo>
                    <a:pt x="103629" y="10676"/>
                  </a:lnTo>
                  <a:close/>
                  <a:moveTo>
                    <a:pt x="50712" y="28603"/>
                  </a:moveTo>
                  <a:cubicBezTo>
                    <a:pt x="50828" y="28719"/>
                    <a:pt x="51005" y="28835"/>
                    <a:pt x="51121" y="28951"/>
                  </a:cubicBezTo>
                  <a:lnTo>
                    <a:pt x="51757" y="28951"/>
                  </a:lnTo>
                  <a:cubicBezTo>
                    <a:pt x="51640" y="28835"/>
                    <a:pt x="51469" y="28719"/>
                    <a:pt x="51353" y="28603"/>
                  </a:cubicBezTo>
                  <a:close/>
                  <a:moveTo>
                    <a:pt x="51873" y="28603"/>
                  </a:moveTo>
                  <a:cubicBezTo>
                    <a:pt x="52049" y="28719"/>
                    <a:pt x="52221" y="28835"/>
                    <a:pt x="52337" y="28951"/>
                  </a:cubicBezTo>
                  <a:cubicBezTo>
                    <a:pt x="52513" y="28951"/>
                    <a:pt x="52745" y="29011"/>
                    <a:pt x="52917" y="29011"/>
                  </a:cubicBezTo>
                  <a:cubicBezTo>
                    <a:pt x="52685" y="28895"/>
                    <a:pt x="52513" y="28719"/>
                    <a:pt x="52337" y="28603"/>
                  </a:cubicBezTo>
                  <a:close/>
                  <a:moveTo>
                    <a:pt x="53033" y="28719"/>
                  </a:moveTo>
                  <a:cubicBezTo>
                    <a:pt x="53209" y="28835"/>
                    <a:pt x="53441" y="29011"/>
                    <a:pt x="53674" y="29127"/>
                  </a:cubicBezTo>
                  <a:cubicBezTo>
                    <a:pt x="53790" y="29183"/>
                    <a:pt x="53906" y="29183"/>
                    <a:pt x="54077" y="29243"/>
                  </a:cubicBezTo>
                  <a:cubicBezTo>
                    <a:pt x="53790" y="29067"/>
                    <a:pt x="53497" y="28895"/>
                    <a:pt x="53149" y="28719"/>
                  </a:cubicBezTo>
                  <a:close/>
                  <a:moveTo>
                    <a:pt x="55066" y="29475"/>
                  </a:moveTo>
                  <a:cubicBezTo>
                    <a:pt x="55094" y="29475"/>
                    <a:pt x="55122" y="29489"/>
                    <a:pt x="55151" y="29503"/>
                  </a:cubicBezTo>
                  <a:lnTo>
                    <a:pt x="55151" y="29503"/>
                  </a:lnTo>
                  <a:cubicBezTo>
                    <a:pt x="55119" y="29475"/>
                    <a:pt x="55110" y="29475"/>
                    <a:pt x="55066" y="29475"/>
                  </a:cubicBezTo>
                  <a:close/>
                  <a:moveTo>
                    <a:pt x="55151" y="29503"/>
                  </a:moveTo>
                  <a:lnTo>
                    <a:pt x="55151" y="29503"/>
                  </a:lnTo>
                  <a:cubicBezTo>
                    <a:pt x="55159" y="29510"/>
                    <a:pt x="55169" y="29519"/>
                    <a:pt x="55182" y="29531"/>
                  </a:cubicBezTo>
                  <a:lnTo>
                    <a:pt x="55238" y="29531"/>
                  </a:lnTo>
                  <a:cubicBezTo>
                    <a:pt x="55210" y="29531"/>
                    <a:pt x="55180" y="29517"/>
                    <a:pt x="55151" y="29503"/>
                  </a:cubicBezTo>
                  <a:close/>
                  <a:moveTo>
                    <a:pt x="103049" y="11544"/>
                  </a:moveTo>
                  <a:lnTo>
                    <a:pt x="103049" y="11544"/>
                  </a:lnTo>
                  <a:cubicBezTo>
                    <a:pt x="102933" y="11605"/>
                    <a:pt x="102761" y="11605"/>
                    <a:pt x="102645" y="11660"/>
                  </a:cubicBezTo>
                  <a:cubicBezTo>
                    <a:pt x="101600" y="13345"/>
                    <a:pt x="100672" y="15374"/>
                    <a:pt x="99799" y="17579"/>
                  </a:cubicBezTo>
                  <a:cubicBezTo>
                    <a:pt x="97594" y="23093"/>
                    <a:pt x="95622" y="29592"/>
                    <a:pt x="93361" y="34930"/>
                  </a:cubicBezTo>
                  <a:cubicBezTo>
                    <a:pt x="93245" y="35278"/>
                    <a:pt x="93129" y="35566"/>
                    <a:pt x="92953" y="35858"/>
                  </a:cubicBezTo>
                  <a:cubicBezTo>
                    <a:pt x="92953" y="35974"/>
                    <a:pt x="92897" y="36030"/>
                    <a:pt x="92897" y="36090"/>
                  </a:cubicBezTo>
                  <a:lnTo>
                    <a:pt x="92721" y="36438"/>
                  </a:lnTo>
                  <a:cubicBezTo>
                    <a:pt x="92665" y="36610"/>
                    <a:pt x="92604" y="36726"/>
                    <a:pt x="92549" y="36842"/>
                  </a:cubicBezTo>
                  <a:lnTo>
                    <a:pt x="92549" y="36902"/>
                  </a:lnTo>
                  <a:cubicBezTo>
                    <a:pt x="92488" y="36902"/>
                    <a:pt x="92488" y="36958"/>
                    <a:pt x="92488" y="36958"/>
                  </a:cubicBezTo>
                  <a:cubicBezTo>
                    <a:pt x="92433" y="37134"/>
                    <a:pt x="92372" y="37251"/>
                    <a:pt x="92317" y="37367"/>
                  </a:cubicBezTo>
                  <a:cubicBezTo>
                    <a:pt x="92256" y="37422"/>
                    <a:pt x="92256" y="37483"/>
                    <a:pt x="92256" y="37483"/>
                  </a:cubicBezTo>
                  <a:cubicBezTo>
                    <a:pt x="92201" y="37538"/>
                    <a:pt x="92201" y="37538"/>
                    <a:pt x="92201" y="37599"/>
                  </a:cubicBezTo>
                  <a:cubicBezTo>
                    <a:pt x="92140" y="37715"/>
                    <a:pt x="92085" y="37886"/>
                    <a:pt x="92024" y="38002"/>
                  </a:cubicBezTo>
                  <a:cubicBezTo>
                    <a:pt x="91969" y="38002"/>
                    <a:pt x="91969" y="38002"/>
                    <a:pt x="91969" y="38063"/>
                  </a:cubicBezTo>
                  <a:cubicBezTo>
                    <a:pt x="91908" y="38119"/>
                    <a:pt x="91908" y="38179"/>
                    <a:pt x="91852" y="38295"/>
                  </a:cubicBezTo>
                  <a:cubicBezTo>
                    <a:pt x="91792" y="38411"/>
                    <a:pt x="91736" y="38527"/>
                    <a:pt x="91620" y="38699"/>
                  </a:cubicBezTo>
                  <a:cubicBezTo>
                    <a:pt x="91620" y="38815"/>
                    <a:pt x="91560" y="38875"/>
                    <a:pt x="91504" y="38991"/>
                  </a:cubicBezTo>
                  <a:cubicBezTo>
                    <a:pt x="91388" y="39163"/>
                    <a:pt x="91328" y="39279"/>
                    <a:pt x="91272" y="39455"/>
                  </a:cubicBezTo>
                  <a:cubicBezTo>
                    <a:pt x="91212" y="39511"/>
                    <a:pt x="91156" y="39571"/>
                    <a:pt x="91096" y="39687"/>
                  </a:cubicBezTo>
                  <a:lnTo>
                    <a:pt x="91096" y="39743"/>
                  </a:lnTo>
                  <a:cubicBezTo>
                    <a:pt x="90980" y="39920"/>
                    <a:pt x="90864" y="40036"/>
                    <a:pt x="90808" y="40207"/>
                  </a:cubicBezTo>
                  <a:cubicBezTo>
                    <a:pt x="90748" y="40268"/>
                    <a:pt x="90692" y="40323"/>
                    <a:pt x="90692" y="40439"/>
                  </a:cubicBezTo>
                  <a:cubicBezTo>
                    <a:pt x="90632" y="40439"/>
                    <a:pt x="90632" y="40500"/>
                    <a:pt x="90632" y="40500"/>
                  </a:cubicBezTo>
                  <a:lnTo>
                    <a:pt x="90284" y="41020"/>
                  </a:lnTo>
                  <a:cubicBezTo>
                    <a:pt x="90228" y="41136"/>
                    <a:pt x="90168" y="41196"/>
                    <a:pt x="90112" y="41312"/>
                  </a:cubicBezTo>
                  <a:cubicBezTo>
                    <a:pt x="89996" y="41428"/>
                    <a:pt x="89935" y="41544"/>
                    <a:pt x="89819" y="41716"/>
                  </a:cubicBezTo>
                  <a:cubicBezTo>
                    <a:pt x="89300" y="42589"/>
                    <a:pt x="88719" y="43401"/>
                    <a:pt x="88139" y="44097"/>
                  </a:cubicBezTo>
                  <a:cubicBezTo>
                    <a:pt x="88427" y="43805"/>
                    <a:pt x="88775" y="43517"/>
                    <a:pt x="89067" y="43224"/>
                  </a:cubicBezTo>
                  <a:cubicBezTo>
                    <a:pt x="89123" y="43108"/>
                    <a:pt x="89183" y="43053"/>
                    <a:pt x="89300" y="42937"/>
                  </a:cubicBezTo>
                  <a:cubicBezTo>
                    <a:pt x="89880" y="42240"/>
                    <a:pt x="90460" y="41428"/>
                    <a:pt x="91040" y="40500"/>
                  </a:cubicBezTo>
                  <a:cubicBezTo>
                    <a:pt x="91096" y="40384"/>
                    <a:pt x="91156" y="40323"/>
                    <a:pt x="91156" y="40207"/>
                  </a:cubicBezTo>
                  <a:lnTo>
                    <a:pt x="91328" y="40036"/>
                  </a:lnTo>
                  <a:cubicBezTo>
                    <a:pt x="91388" y="39859"/>
                    <a:pt x="91504" y="39687"/>
                    <a:pt x="91560" y="39511"/>
                  </a:cubicBezTo>
                  <a:cubicBezTo>
                    <a:pt x="91620" y="39455"/>
                    <a:pt x="91676" y="39339"/>
                    <a:pt x="91736" y="39279"/>
                  </a:cubicBezTo>
                  <a:cubicBezTo>
                    <a:pt x="91792" y="39107"/>
                    <a:pt x="91852" y="38991"/>
                    <a:pt x="91969" y="38815"/>
                  </a:cubicBezTo>
                  <a:cubicBezTo>
                    <a:pt x="92024" y="38699"/>
                    <a:pt x="92024" y="38643"/>
                    <a:pt x="92085" y="38527"/>
                  </a:cubicBezTo>
                  <a:cubicBezTo>
                    <a:pt x="92140" y="38411"/>
                    <a:pt x="92256" y="38295"/>
                    <a:pt x="92317" y="38119"/>
                  </a:cubicBezTo>
                  <a:cubicBezTo>
                    <a:pt x="92317" y="38063"/>
                    <a:pt x="92372" y="37947"/>
                    <a:pt x="92433" y="37886"/>
                  </a:cubicBezTo>
                  <a:cubicBezTo>
                    <a:pt x="92488" y="37715"/>
                    <a:pt x="92549" y="37599"/>
                    <a:pt x="92604" y="37483"/>
                  </a:cubicBezTo>
                  <a:cubicBezTo>
                    <a:pt x="92665" y="37422"/>
                    <a:pt x="92665" y="37306"/>
                    <a:pt x="92721" y="37251"/>
                  </a:cubicBezTo>
                  <a:cubicBezTo>
                    <a:pt x="92781" y="37134"/>
                    <a:pt x="92837" y="37018"/>
                    <a:pt x="92897" y="36842"/>
                  </a:cubicBezTo>
                  <a:cubicBezTo>
                    <a:pt x="92897" y="36842"/>
                    <a:pt x="92953" y="36786"/>
                    <a:pt x="92953" y="36726"/>
                  </a:cubicBezTo>
                  <a:cubicBezTo>
                    <a:pt x="93013" y="36610"/>
                    <a:pt x="93069" y="36494"/>
                    <a:pt x="93129" y="36322"/>
                  </a:cubicBezTo>
                  <a:lnTo>
                    <a:pt x="93301" y="35974"/>
                  </a:lnTo>
                  <a:cubicBezTo>
                    <a:pt x="93361" y="35914"/>
                    <a:pt x="93361" y="35798"/>
                    <a:pt x="93417" y="35742"/>
                  </a:cubicBezTo>
                  <a:cubicBezTo>
                    <a:pt x="93593" y="35278"/>
                    <a:pt x="93825" y="34814"/>
                    <a:pt x="93997" y="34289"/>
                  </a:cubicBezTo>
                  <a:cubicBezTo>
                    <a:pt x="96202" y="28835"/>
                    <a:pt x="98175" y="22281"/>
                    <a:pt x="100440" y="16943"/>
                  </a:cubicBezTo>
                  <a:cubicBezTo>
                    <a:pt x="101252" y="14970"/>
                    <a:pt x="102120" y="13113"/>
                    <a:pt x="103049" y="11544"/>
                  </a:cubicBezTo>
                  <a:close/>
                  <a:moveTo>
                    <a:pt x="86686" y="44677"/>
                  </a:moveTo>
                  <a:cubicBezTo>
                    <a:pt x="86678" y="44693"/>
                    <a:pt x="86670" y="44709"/>
                    <a:pt x="86663" y="44724"/>
                  </a:cubicBezTo>
                  <a:lnTo>
                    <a:pt x="86663" y="44724"/>
                  </a:lnTo>
                  <a:cubicBezTo>
                    <a:pt x="86675" y="44716"/>
                    <a:pt x="86686" y="44702"/>
                    <a:pt x="86686" y="44677"/>
                  </a:cubicBezTo>
                  <a:close/>
                  <a:moveTo>
                    <a:pt x="86663" y="44724"/>
                  </a:moveTo>
                  <a:cubicBezTo>
                    <a:pt x="86647" y="44733"/>
                    <a:pt x="86630" y="44733"/>
                    <a:pt x="86630" y="44733"/>
                  </a:cubicBezTo>
                  <a:cubicBezTo>
                    <a:pt x="86514" y="44909"/>
                    <a:pt x="86398" y="45081"/>
                    <a:pt x="86338" y="45258"/>
                  </a:cubicBezTo>
                  <a:cubicBezTo>
                    <a:pt x="86446" y="45093"/>
                    <a:pt x="86554" y="44933"/>
                    <a:pt x="86663" y="44724"/>
                  </a:cubicBezTo>
                  <a:close/>
                  <a:moveTo>
                    <a:pt x="86106" y="44965"/>
                  </a:moveTo>
                  <a:lnTo>
                    <a:pt x="86106" y="44965"/>
                  </a:lnTo>
                  <a:cubicBezTo>
                    <a:pt x="85990" y="45026"/>
                    <a:pt x="85934" y="45081"/>
                    <a:pt x="85818" y="45081"/>
                  </a:cubicBezTo>
                  <a:cubicBezTo>
                    <a:pt x="85758" y="45197"/>
                    <a:pt x="85702" y="45374"/>
                    <a:pt x="85642" y="45490"/>
                  </a:cubicBezTo>
                  <a:cubicBezTo>
                    <a:pt x="85702" y="45490"/>
                    <a:pt x="85758" y="45490"/>
                    <a:pt x="85818" y="45429"/>
                  </a:cubicBezTo>
                  <a:cubicBezTo>
                    <a:pt x="85934" y="45313"/>
                    <a:pt x="85990" y="45142"/>
                    <a:pt x="86106" y="44965"/>
                  </a:cubicBezTo>
                  <a:close/>
                  <a:moveTo>
                    <a:pt x="55354" y="29243"/>
                  </a:moveTo>
                  <a:lnTo>
                    <a:pt x="55354" y="29243"/>
                  </a:lnTo>
                  <a:cubicBezTo>
                    <a:pt x="56111" y="29592"/>
                    <a:pt x="56863" y="29995"/>
                    <a:pt x="57559" y="30460"/>
                  </a:cubicBezTo>
                  <a:cubicBezTo>
                    <a:pt x="57619" y="30520"/>
                    <a:pt x="57675" y="30520"/>
                    <a:pt x="57675" y="30520"/>
                  </a:cubicBezTo>
                  <a:cubicBezTo>
                    <a:pt x="57851" y="30636"/>
                    <a:pt x="57967" y="30692"/>
                    <a:pt x="58139" y="30752"/>
                  </a:cubicBezTo>
                  <a:cubicBezTo>
                    <a:pt x="58431" y="30924"/>
                    <a:pt x="58719" y="31040"/>
                    <a:pt x="59012" y="31216"/>
                  </a:cubicBezTo>
                  <a:cubicBezTo>
                    <a:pt x="59128" y="31272"/>
                    <a:pt x="59183" y="31332"/>
                    <a:pt x="59299" y="31388"/>
                  </a:cubicBezTo>
                  <a:cubicBezTo>
                    <a:pt x="59360" y="31448"/>
                    <a:pt x="59476" y="31504"/>
                    <a:pt x="59532" y="31564"/>
                  </a:cubicBezTo>
                  <a:cubicBezTo>
                    <a:pt x="59648" y="31564"/>
                    <a:pt x="59708" y="31620"/>
                    <a:pt x="59764" y="31680"/>
                  </a:cubicBezTo>
                  <a:cubicBezTo>
                    <a:pt x="59996" y="31796"/>
                    <a:pt x="60172" y="31912"/>
                    <a:pt x="60404" y="32028"/>
                  </a:cubicBezTo>
                  <a:cubicBezTo>
                    <a:pt x="60576" y="32145"/>
                    <a:pt x="60692" y="32261"/>
                    <a:pt x="60868" y="32377"/>
                  </a:cubicBezTo>
                  <a:cubicBezTo>
                    <a:pt x="60984" y="32432"/>
                    <a:pt x="61100" y="32493"/>
                    <a:pt x="61217" y="32609"/>
                  </a:cubicBezTo>
                  <a:lnTo>
                    <a:pt x="61333" y="32609"/>
                  </a:lnTo>
                  <a:cubicBezTo>
                    <a:pt x="61449" y="32725"/>
                    <a:pt x="61620" y="32841"/>
                    <a:pt x="61797" y="32957"/>
                  </a:cubicBezTo>
                  <a:lnTo>
                    <a:pt x="62841" y="33653"/>
                  </a:lnTo>
                  <a:cubicBezTo>
                    <a:pt x="62957" y="33769"/>
                    <a:pt x="63073" y="33885"/>
                    <a:pt x="63189" y="33941"/>
                  </a:cubicBezTo>
                  <a:cubicBezTo>
                    <a:pt x="63593" y="34233"/>
                    <a:pt x="64002" y="34521"/>
                    <a:pt x="64350" y="34814"/>
                  </a:cubicBezTo>
                  <a:cubicBezTo>
                    <a:pt x="64466" y="34869"/>
                    <a:pt x="64582" y="34985"/>
                    <a:pt x="64698" y="35046"/>
                  </a:cubicBezTo>
                  <a:cubicBezTo>
                    <a:pt x="65102" y="35394"/>
                    <a:pt x="65510" y="35682"/>
                    <a:pt x="65914" y="35974"/>
                  </a:cubicBezTo>
                  <a:cubicBezTo>
                    <a:pt x="66030" y="36090"/>
                    <a:pt x="66146" y="36146"/>
                    <a:pt x="66262" y="36262"/>
                  </a:cubicBezTo>
                  <a:cubicBezTo>
                    <a:pt x="66671" y="36554"/>
                    <a:pt x="67135" y="36902"/>
                    <a:pt x="67539" y="37251"/>
                  </a:cubicBezTo>
                  <a:cubicBezTo>
                    <a:pt x="67655" y="37367"/>
                    <a:pt x="67715" y="37422"/>
                    <a:pt x="67831" y="37483"/>
                  </a:cubicBezTo>
                  <a:cubicBezTo>
                    <a:pt x="68295" y="37831"/>
                    <a:pt x="68759" y="38235"/>
                    <a:pt x="69224" y="38583"/>
                  </a:cubicBezTo>
                  <a:cubicBezTo>
                    <a:pt x="69340" y="38643"/>
                    <a:pt x="69395" y="38699"/>
                    <a:pt x="69511" y="38815"/>
                  </a:cubicBezTo>
                  <a:cubicBezTo>
                    <a:pt x="69976" y="39163"/>
                    <a:pt x="70500" y="39511"/>
                    <a:pt x="70964" y="39920"/>
                  </a:cubicBezTo>
                  <a:cubicBezTo>
                    <a:pt x="71020" y="39975"/>
                    <a:pt x="71136" y="40036"/>
                    <a:pt x="71252" y="40091"/>
                  </a:cubicBezTo>
                  <a:cubicBezTo>
                    <a:pt x="71368" y="40207"/>
                    <a:pt x="71484" y="40323"/>
                    <a:pt x="71600" y="40384"/>
                  </a:cubicBezTo>
                  <a:cubicBezTo>
                    <a:pt x="72009" y="40672"/>
                    <a:pt x="72413" y="40964"/>
                    <a:pt x="72761" y="41252"/>
                  </a:cubicBezTo>
                  <a:cubicBezTo>
                    <a:pt x="72877" y="41312"/>
                    <a:pt x="72937" y="41368"/>
                    <a:pt x="73053" y="41428"/>
                  </a:cubicBezTo>
                  <a:cubicBezTo>
                    <a:pt x="73573" y="41832"/>
                    <a:pt x="74153" y="42180"/>
                    <a:pt x="74678" y="42528"/>
                  </a:cubicBezTo>
                  <a:cubicBezTo>
                    <a:pt x="74794" y="42589"/>
                    <a:pt x="74910" y="42644"/>
                    <a:pt x="74966" y="42760"/>
                  </a:cubicBezTo>
                  <a:cubicBezTo>
                    <a:pt x="75546" y="43108"/>
                    <a:pt x="76126" y="43457"/>
                    <a:pt x="76706" y="43749"/>
                  </a:cubicBezTo>
                  <a:lnTo>
                    <a:pt x="77054" y="43921"/>
                  </a:lnTo>
                  <a:cubicBezTo>
                    <a:pt x="77231" y="44037"/>
                    <a:pt x="77403" y="44097"/>
                    <a:pt x="77579" y="44213"/>
                  </a:cubicBezTo>
                  <a:cubicBezTo>
                    <a:pt x="78043" y="44445"/>
                    <a:pt x="78507" y="44617"/>
                    <a:pt x="78911" y="44793"/>
                  </a:cubicBezTo>
                  <a:lnTo>
                    <a:pt x="79259" y="44965"/>
                  </a:lnTo>
                  <a:cubicBezTo>
                    <a:pt x="80016" y="45197"/>
                    <a:pt x="80712" y="45429"/>
                    <a:pt x="81408" y="45545"/>
                  </a:cubicBezTo>
                  <a:cubicBezTo>
                    <a:pt x="81524" y="45606"/>
                    <a:pt x="81641" y="45606"/>
                    <a:pt x="81812" y="45661"/>
                  </a:cubicBezTo>
                  <a:cubicBezTo>
                    <a:pt x="82337" y="45722"/>
                    <a:pt x="82857" y="45777"/>
                    <a:pt x="83437" y="45777"/>
                  </a:cubicBezTo>
                  <a:cubicBezTo>
                    <a:pt x="83729" y="45777"/>
                    <a:pt x="84017" y="45777"/>
                    <a:pt x="84365" y="45722"/>
                  </a:cubicBezTo>
                  <a:cubicBezTo>
                    <a:pt x="84542" y="45722"/>
                    <a:pt x="84713" y="45661"/>
                    <a:pt x="84890" y="45661"/>
                  </a:cubicBezTo>
                  <a:cubicBezTo>
                    <a:pt x="84945" y="45661"/>
                    <a:pt x="85062" y="45606"/>
                    <a:pt x="85178" y="45606"/>
                  </a:cubicBezTo>
                  <a:cubicBezTo>
                    <a:pt x="85238" y="45490"/>
                    <a:pt x="85354" y="45313"/>
                    <a:pt x="85410" y="45197"/>
                  </a:cubicBezTo>
                  <a:cubicBezTo>
                    <a:pt x="85354" y="45197"/>
                    <a:pt x="85294" y="45258"/>
                    <a:pt x="85238" y="45258"/>
                  </a:cubicBezTo>
                  <a:cubicBezTo>
                    <a:pt x="85062" y="45313"/>
                    <a:pt x="84890" y="45313"/>
                    <a:pt x="84713" y="45374"/>
                  </a:cubicBezTo>
                  <a:cubicBezTo>
                    <a:pt x="84249" y="45429"/>
                    <a:pt x="83845" y="45429"/>
                    <a:pt x="83437" y="45429"/>
                  </a:cubicBezTo>
                  <a:cubicBezTo>
                    <a:pt x="82973" y="45429"/>
                    <a:pt x="82509" y="45429"/>
                    <a:pt x="82044" y="45374"/>
                  </a:cubicBezTo>
                  <a:cubicBezTo>
                    <a:pt x="81928" y="45313"/>
                    <a:pt x="81812" y="45313"/>
                    <a:pt x="81696" y="45258"/>
                  </a:cubicBezTo>
                  <a:cubicBezTo>
                    <a:pt x="81000" y="45142"/>
                    <a:pt x="80304" y="44965"/>
                    <a:pt x="79668" y="44733"/>
                  </a:cubicBezTo>
                  <a:cubicBezTo>
                    <a:pt x="79607" y="44733"/>
                    <a:pt x="79552" y="44677"/>
                    <a:pt x="79552" y="44677"/>
                  </a:cubicBezTo>
                  <a:cubicBezTo>
                    <a:pt x="79436" y="44617"/>
                    <a:pt x="79320" y="44617"/>
                    <a:pt x="79204" y="44561"/>
                  </a:cubicBezTo>
                  <a:cubicBezTo>
                    <a:pt x="78563" y="44329"/>
                    <a:pt x="77927" y="44037"/>
                    <a:pt x="77286" y="43689"/>
                  </a:cubicBezTo>
                  <a:cubicBezTo>
                    <a:pt x="77170" y="43633"/>
                    <a:pt x="77054" y="43573"/>
                    <a:pt x="76999" y="43517"/>
                  </a:cubicBezTo>
                  <a:cubicBezTo>
                    <a:pt x="76418" y="43224"/>
                    <a:pt x="75838" y="42876"/>
                    <a:pt x="75258" y="42528"/>
                  </a:cubicBezTo>
                  <a:cubicBezTo>
                    <a:pt x="75142" y="42473"/>
                    <a:pt x="75026" y="42356"/>
                    <a:pt x="74966" y="42296"/>
                  </a:cubicBezTo>
                  <a:cubicBezTo>
                    <a:pt x="74385" y="41948"/>
                    <a:pt x="73865" y="41600"/>
                    <a:pt x="73341" y="41252"/>
                  </a:cubicBezTo>
                  <a:cubicBezTo>
                    <a:pt x="73225" y="41196"/>
                    <a:pt x="73169" y="41080"/>
                    <a:pt x="73053" y="41020"/>
                  </a:cubicBezTo>
                  <a:cubicBezTo>
                    <a:pt x="72993" y="40964"/>
                    <a:pt x="72877" y="40904"/>
                    <a:pt x="72821" y="40848"/>
                  </a:cubicBezTo>
                  <a:cubicBezTo>
                    <a:pt x="72413" y="40555"/>
                    <a:pt x="71948" y="40268"/>
                    <a:pt x="71545" y="39920"/>
                  </a:cubicBezTo>
                  <a:cubicBezTo>
                    <a:pt x="71429" y="39859"/>
                    <a:pt x="71368" y="39803"/>
                    <a:pt x="71252" y="39687"/>
                  </a:cubicBezTo>
                  <a:cubicBezTo>
                    <a:pt x="70788" y="39339"/>
                    <a:pt x="70268" y="38991"/>
                    <a:pt x="69804" y="38643"/>
                  </a:cubicBezTo>
                  <a:cubicBezTo>
                    <a:pt x="69744" y="38527"/>
                    <a:pt x="69627" y="38467"/>
                    <a:pt x="69511" y="38411"/>
                  </a:cubicBezTo>
                  <a:cubicBezTo>
                    <a:pt x="69108" y="38063"/>
                    <a:pt x="68643" y="37715"/>
                    <a:pt x="68179" y="37367"/>
                  </a:cubicBezTo>
                  <a:cubicBezTo>
                    <a:pt x="68063" y="37251"/>
                    <a:pt x="68003" y="37190"/>
                    <a:pt x="67887" y="37134"/>
                  </a:cubicBezTo>
                  <a:cubicBezTo>
                    <a:pt x="67483" y="36786"/>
                    <a:pt x="67019" y="36438"/>
                    <a:pt x="66610" y="36090"/>
                  </a:cubicBezTo>
                  <a:cubicBezTo>
                    <a:pt x="66494" y="36030"/>
                    <a:pt x="66439" y="35974"/>
                    <a:pt x="66323" y="35858"/>
                  </a:cubicBezTo>
                  <a:cubicBezTo>
                    <a:pt x="65914" y="35566"/>
                    <a:pt x="65510" y="35278"/>
                    <a:pt x="65162" y="34985"/>
                  </a:cubicBezTo>
                  <a:cubicBezTo>
                    <a:pt x="64986" y="34869"/>
                    <a:pt x="64870" y="34814"/>
                    <a:pt x="64754" y="34698"/>
                  </a:cubicBezTo>
                  <a:cubicBezTo>
                    <a:pt x="64405" y="34405"/>
                    <a:pt x="64057" y="34173"/>
                    <a:pt x="63709" y="33885"/>
                  </a:cubicBezTo>
                  <a:cubicBezTo>
                    <a:pt x="63593" y="33825"/>
                    <a:pt x="63421" y="33709"/>
                    <a:pt x="63305" y="33593"/>
                  </a:cubicBezTo>
                  <a:cubicBezTo>
                    <a:pt x="63245" y="33593"/>
                    <a:pt x="63245" y="33537"/>
                    <a:pt x="63189" y="33537"/>
                  </a:cubicBezTo>
                  <a:cubicBezTo>
                    <a:pt x="63073" y="33421"/>
                    <a:pt x="62957" y="33361"/>
                    <a:pt x="62841" y="33305"/>
                  </a:cubicBezTo>
                  <a:cubicBezTo>
                    <a:pt x="62665" y="33189"/>
                    <a:pt x="62549" y="33073"/>
                    <a:pt x="62377" y="32957"/>
                  </a:cubicBezTo>
                  <a:cubicBezTo>
                    <a:pt x="62317" y="32957"/>
                    <a:pt x="62317" y="32896"/>
                    <a:pt x="62261" y="32896"/>
                  </a:cubicBezTo>
                  <a:cubicBezTo>
                    <a:pt x="62145" y="32780"/>
                    <a:pt x="62029" y="32725"/>
                    <a:pt x="61852" y="32609"/>
                  </a:cubicBezTo>
                  <a:cubicBezTo>
                    <a:pt x="61681" y="32493"/>
                    <a:pt x="61449" y="32316"/>
                    <a:pt x="61217" y="32145"/>
                  </a:cubicBezTo>
                  <a:lnTo>
                    <a:pt x="61156" y="32145"/>
                  </a:lnTo>
                  <a:cubicBezTo>
                    <a:pt x="60924" y="31968"/>
                    <a:pt x="60692" y="31852"/>
                    <a:pt x="60520" y="31736"/>
                  </a:cubicBezTo>
                  <a:cubicBezTo>
                    <a:pt x="60404" y="31620"/>
                    <a:pt x="60288" y="31564"/>
                    <a:pt x="60172" y="31504"/>
                  </a:cubicBezTo>
                  <a:cubicBezTo>
                    <a:pt x="60112" y="31504"/>
                    <a:pt x="60056" y="31448"/>
                    <a:pt x="60056" y="31448"/>
                  </a:cubicBezTo>
                  <a:cubicBezTo>
                    <a:pt x="59299" y="30984"/>
                    <a:pt x="58547" y="30576"/>
                    <a:pt x="57791" y="30227"/>
                  </a:cubicBezTo>
                  <a:cubicBezTo>
                    <a:pt x="57619" y="30172"/>
                    <a:pt x="57443" y="30056"/>
                    <a:pt x="57271" y="29995"/>
                  </a:cubicBezTo>
                  <a:lnTo>
                    <a:pt x="56923" y="29824"/>
                  </a:lnTo>
                  <a:cubicBezTo>
                    <a:pt x="56398" y="29592"/>
                    <a:pt x="55878" y="29415"/>
                    <a:pt x="55354" y="29243"/>
                  </a:cubicBezTo>
                  <a:close/>
                  <a:moveTo>
                    <a:pt x="1973" y="16827"/>
                  </a:moveTo>
                  <a:cubicBezTo>
                    <a:pt x="1509" y="16827"/>
                    <a:pt x="1221" y="16943"/>
                    <a:pt x="929" y="17059"/>
                  </a:cubicBezTo>
                  <a:cubicBezTo>
                    <a:pt x="757" y="17230"/>
                    <a:pt x="581" y="17346"/>
                    <a:pt x="464" y="17523"/>
                  </a:cubicBezTo>
                  <a:cubicBezTo>
                    <a:pt x="232" y="17755"/>
                    <a:pt x="116" y="17987"/>
                    <a:pt x="61" y="18219"/>
                  </a:cubicBezTo>
                  <a:cubicBezTo>
                    <a:pt x="0" y="18391"/>
                    <a:pt x="0" y="18507"/>
                    <a:pt x="0" y="18507"/>
                  </a:cubicBezTo>
                  <a:lnTo>
                    <a:pt x="293" y="18567"/>
                  </a:lnTo>
                  <a:cubicBezTo>
                    <a:pt x="293" y="18567"/>
                    <a:pt x="348" y="18219"/>
                    <a:pt x="641" y="17871"/>
                  </a:cubicBezTo>
                  <a:cubicBezTo>
                    <a:pt x="757" y="17639"/>
                    <a:pt x="873" y="17463"/>
                    <a:pt x="1105" y="17346"/>
                  </a:cubicBezTo>
                  <a:cubicBezTo>
                    <a:pt x="1337" y="17230"/>
                    <a:pt x="1569" y="17175"/>
                    <a:pt x="1973" y="17175"/>
                  </a:cubicBezTo>
                  <a:cubicBezTo>
                    <a:pt x="2437" y="17175"/>
                    <a:pt x="3017" y="17291"/>
                    <a:pt x="3830" y="17755"/>
                  </a:cubicBezTo>
                  <a:cubicBezTo>
                    <a:pt x="4586" y="18159"/>
                    <a:pt x="5570" y="18855"/>
                    <a:pt x="6731" y="19960"/>
                  </a:cubicBezTo>
                  <a:cubicBezTo>
                    <a:pt x="9516" y="22513"/>
                    <a:pt x="11373" y="26574"/>
                    <a:pt x="12765" y="31156"/>
                  </a:cubicBezTo>
                  <a:cubicBezTo>
                    <a:pt x="13810" y="34581"/>
                    <a:pt x="14622" y="38351"/>
                    <a:pt x="15434" y="42064"/>
                  </a:cubicBezTo>
                  <a:cubicBezTo>
                    <a:pt x="16595" y="47634"/>
                    <a:pt x="17755" y="53149"/>
                    <a:pt x="19612" y="57326"/>
                  </a:cubicBezTo>
                  <a:cubicBezTo>
                    <a:pt x="19844" y="57906"/>
                    <a:pt x="20136" y="58487"/>
                    <a:pt x="20424" y="59067"/>
                  </a:cubicBezTo>
                  <a:cubicBezTo>
                    <a:pt x="20601" y="59067"/>
                    <a:pt x="20717" y="59007"/>
                    <a:pt x="20833" y="59007"/>
                  </a:cubicBezTo>
                  <a:cubicBezTo>
                    <a:pt x="19440" y="56570"/>
                    <a:pt x="18396" y="53381"/>
                    <a:pt x="17523" y="49899"/>
                  </a:cubicBezTo>
                  <a:cubicBezTo>
                    <a:pt x="16191" y="44617"/>
                    <a:pt x="15202" y="38583"/>
                    <a:pt x="13694" y="33129"/>
                  </a:cubicBezTo>
                  <a:cubicBezTo>
                    <a:pt x="12942" y="30404"/>
                    <a:pt x="12069" y="27791"/>
                    <a:pt x="10969" y="25530"/>
                  </a:cubicBezTo>
                  <a:cubicBezTo>
                    <a:pt x="9925" y="23209"/>
                    <a:pt x="8588" y="21236"/>
                    <a:pt x="6963" y="19728"/>
                  </a:cubicBezTo>
                  <a:cubicBezTo>
                    <a:pt x="5803" y="18623"/>
                    <a:pt x="4819" y="17871"/>
                    <a:pt x="3946" y="17463"/>
                  </a:cubicBezTo>
                  <a:cubicBezTo>
                    <a:pt x="3134" y="16998"/>
                    <a:pt x="2498" y="16827"/>
                    <a:pt x="1973" y="16827"/>
                  </a:cubicBezTo>
                  <a:close/>
                  <a:moveTo>
                    <a:pt x="20601" y="59355"/>
                  </a:moveTo>
                  <a:lnTo>
                    <a:pt x="21121" y="60227"/>
                  </a:lnTo>
                  <a:cubicBezTo>
                    <a:pt x="21297" y="60227"/>
                    <a:pt x="21413" y="60227"/>
                    <a:pt x="21529" y="60167"/>
                  </a:cubicBezTo>
                  <a:cubicBezTo>
                    <a:pt x="21353" y="59935"/>
                    <a:pt x="21181" y="59647"/>
                    <a:pt x="21005" y="59355"/>
                  </a:cubicBezTo>
                  <a:close/>
                  <a:moveTo>
                    <a:pt x="21353" y="60515"/>
                  </a:moveTo>
                  <a:lnTo>
                    <a:pt x="21877" y="61211"/>
                  </a:lnTo>
                  <a:lnTo>
                    <a:pt x="22281" y="61211"/>
                  </a:lnTo>
                  <a:lnTo>
                    <a:pt x="21761" y="60515"/>
                  </a:lnTo>
                  <a:close/>
                  <a:moveTo>
                    <a:pt x="22165" y="61560"/>
                  </a:moveTo>
                  <a:cubicBezTo>
                    <a:pt x="22281" y="61736"/>
                    <a:pt x="22457" y="61908"/>
                    <a:pt x="22573" y="62024"/>
                  </a:cubicBezTo>
                  <a:cubicBezTo>
                    <a:pt x="22806" y="62084"/>
                    <a:pt x="22977" y="62140"/>
                    <a:pt x="23209" y="62140"/>
                  </a:cubicBezTo>
                  <a:cubicBezTo>
                    <a:pt x="22977" y="61968"/>
                    <a:pt x="22806" y="61792"/>
                    <a:pt x="22629" y="61560"/>
                  </a:cubicBezTo>
                  <a:close/>
                  <a:moveTo>
                    <a:pt x="23038" y="62488"/>
                  </a:moveTo>
                  <a:cubicBezTo>
                    <a:pt x="23386" y="62664"/>
                    <a:pt x="23734" y="62780"/>
                    <a:pt x="24138" y="62896"/>
                  </a:cubicBezTo>
                  <a:cubicBezTo>
                    <a:pt x="23966" y="62836"/>
                    <a:pt x="23850" y="62720"/>
                    <a:pt x="23674" y="62604"/>
                  </a:cubicBezTo>
                  <a:cubicBezTo>
                    <a:pt x="23674" y="62548"/>
                    <a:pt x="23618" y="62548"/>
                    <a:pt x="23618" y="62548"/>
                  </a:cubicBezTo>
                  <a:cubicBezTo>
                    <a:pt x="23441" y="62548"/>
                    <a:pt x="23209" y="62488"/>
                    <a:pt x="23038" y="62488"/>
                  </a:cubicBezTo>
                  <a:close/>
                  <a:moveTo>
                    <a:pt x="50308" y="28663"/>
                  </a:moveTo>
                  <a:cubicBezTo>
                    <a:pt x="50016" y="28719"/>
                    <a:pt x="49784" y="28719"/>
                    <a:pt x="49552" y="28779"/>
                  </a:cubicBezTo>
                  <a:cubicBezTo>
                    <a:pt x="49496" y="28835"/>
                    <a:pt x="49380" y="28835"/>
                    <a:pt x="49264" y="28895"/>
                  </a:cubicBezTo>
                  <a:cubicBezTo>
                    <a:pt x="48916" y="28951"/>
                    <a:pt x="48568" y="29067"/>
                    <a:pt x="48219" y="29183"/>
                  </a:cubicBezTo>
                  <a:lnTo>
                    <a:pt x="47695" y="29359"/>
                  </a:lnTo>
                  <a:cubicBezTo>
                    <a:pt x="47579" y="29415"/>
                    <a:pt x="47463" y="29475"/>
                    <a:pt x="47407" y="29531"/>
                  </a:cubicBezTo>
                  <a:cubicBezTo>
                    <a:pt x="46827" y="29763"/>
                    <a:pt x="46363" y="29995"/>
                    <a:pt x="45899" y="30288"/>
                  </a:cubicBezTo>
                  <a:cubicBezTo>
                    <a:pt x="45783" y="30344"/>
                    <a:pt x="45666" y="30460"/>
                    <a:pt x="45550" y="30520"/>
                  </a:cubicBezTo>
                  <a:cubicBezTo>
                    <a:pt x="45086" y="30868"/>
                    <a:pt x="44622" y="31216"/>
                    <a:pt x="44214" y="31564"/>
                  </a:cubicBezTo>
                  <a:cubicBezTo>
                    <a:pt x="44158" y="31620"/>
                    <a:pt x="44098" y="31680"/>
                    <a:pt x="44098" y="31736"/>
                  </a:cubicBezTo>
                  <a:cubicBezTo>
                    <a:pt x="43981" y="31796"/>
                    <a:pt x="43865" y="31912"/>
                    <a:pt x="43810" y="32028"/>
                  </a:cubicBezTo>
                  <a:cubicBezTo>
                    <a:pt x="43230" y="32609"/>
                    <a:pt x="42765" y="33245"/>
                    <a:pt x="42357" y="33941"/>
                  </a:cubicBezTo>
                  <a:cubicBezTo>
                    <a:pt x="42301" y="34173"/>
                    <a:pt x="42185" y="34349"/>
                    <a:pt x="42125" y="34521"/>
                  </a:cubicBezTo>
                  <a:cubicBezTo>
                    <a:pt x="41721" y="35278"/>
                    <a:pt x="41428" y="36146"/>
                    <a:pt x="41196" y="37018"/>
                  </a:cubicBezTo>
                  <a:cubicBezTo>
                    <a:pt x="41080" y="37483"/>
                    <a:pt x="40964" y="38002"/>
                    <a:pt x="40909" y="38467"/>
                  </a:cubicBezTo>
                  <a:cubicBezTo>
                    <a:pt x="40793" y="38991"/>
                    <a:pt x="40732" y="39511"/>
                    <a:pt x="40677" y="39975"/>
                  </a:cubicBezTo>
                  <a:cubicBezTo>
                    <a:pt x="40560" y="41196"/>
                    <a:pt x="40560" y="42412"/>
                    <a:pt x="40560" y="43633"/>
                  </a:cubicBezTo>
                  <a:cubicBezTo>
                    <a:pt x="40560" y="46418"/>
                    <a:pt x="40732" y="49259"/>
                    <a:pt x="40732" y="51928"/>
                  </a:cubicBezTo>
                  <a:cubicBezTo>
                    <a:pt x="40732" y="52972"/>
                    <a:pt x="40677" y="53961"/>
                    <a:pt x="40616" y="54889"/>
                  </a:cubicBezTo>
                  <a:cubicBezTo>
                    <a:pt x="40560" y="55354"/>
                    <a:pt x="40500" y="55818"/>
                    <a:pt x="40444" y="56222"/>
                  </a:cubicBezTo>
                  <a:cubicBezTo>
                    <a:pt x="40444" y="56398"/>
                    <a:pt x="40384" y="56630"/>
                    <a:pt x="40384" y="56746"/>
                  </a:cubicBezTo>
                  <a:cubicBezTo>
                    <a:pt x="40212" y="57790"/>
                    <a:pt x="39920" y="58719"/>
                    <a:pt x="39516" y="59531"/>
                  </a:cubicBezTo>
                  <a:cubicBezTo>
                    <a:pt x="39516" y="59647"/>
                    <a:pt x="39456" y="59763"/>
                    <a:pt x="39400" y="59819"/>
                  </a:cubicBezTo>
                  <a:cubicBezTo>
                    <a:pt x="39340" y="59879"/>
                    <a:pt x="39340" y="59935"/>
                    <a:pt x="39284" y="59995"/>
                  </a:cubicBezTo>
                  <a:cubicBezTo>
                    <a:pt x="38992" y="60576"/>
                    <a:pt x="38643" y="61095"/>
                    <a:pt x="38240" y="61560"/>
                  </a:cubicBezTo>
                  <a:cubicBezTo>
                    <a:pt x="38124" y="61620"/>
                    <a:pt x="38063" y="61736"/>
                    <a:pt x="37947" y="61852"/>
                  </a:cubicBezTo>
                  <a:cubicBezTo>
                    <a:pt x="37599" y="62140"/>
                    <a:pt x="37251" y="62432"/>
                    <a:pt x="36847" y="62720"/>
                  </a:cubicBezTo>
                  <a:cubicBezTo>
                    <a:pt x="36731" y="62780"/>
                    <a:pt x="36615" y="62836"/>
                    <a:pt x="36555" y="62896"/>
                  </a:cubicBezTo>
                  <a:cubicBezTo>
                    <a:pt x="36383" y="62952"/>
                    <a:pt x="36267" y="63068"/>
                    <a:pt x="36151" y="63129"/>
                  </a:cubicBezTo>
                  <a:cubicBezTo>
                    <a:pt x="35919" y="63245"/>
                    <a:pt x="35687" y="63361"/>
                    <a:pt x="35394" y="63477"/>
                  </a:cubicBezTo>
                  <a:cubicBezTo>
                    <a:pt x="35278" y="63477"/>
                    <a:pt x="35222" y="63532"/>
                    <a:pt x="35106" y="63593"/>
                  </a:cubicBezTo>
                  <a:cubicBezTo>
                    <a:pt x="34758" y="63709"/>
                    <a:pt x="34350" y="63825"/>
                    <a:pt x="33946" y="63941"/>
                  </a:cubicBezTo>
                  <a:cubicBezTo>
                    <a:pt x="33886" y="63941"/>
                    <a:pt x="33769" y="63997"/>
                    <a:pt x="33653" y="63997"/>
                  </a:cubicBezTo>
                  <a:cubicBezTo>
                    <a:pt x="33305" y="64057"/>
                    <a:pt x="32901" y="64113"/>
                    <a:pt x="32553" y="64173"/>
                  </a:cubicBezTo>
                  <a:cubicBezTo>
                    <a:pt x="32437" y="64229"/>
                    <a:pt x="32321" y="64229"/>
                    <a:pt x="32205" y="64229"/>
                  </a:cubicBezTo>
                  <a:cubicBezTo>
                    <a:pt x="31857" y="64289"/>
                    <a:pt x="31509" y="64289"/>
                    <a:pt x="31100" y="64345"/>
                  </a:cubicBezTo>
                  <a:lnTo>
                    <a:pt x="28492" y="64345"/>
                  </a:lnTo>
                  <a:cubicBezTo>
                    <a:pt x="28315" y="64289"/>
                    <a:pt x="28199" y="64289"/>
                    <a:pt x="28083" y="64289"/>
                  </a:cubicBezTo>
                  <a:lnTo>
                    <a:pt x="28028" y="64289"/>
                  </a:lnTo>
                  <a:cubicBezTo>
                    <a:pt x="27795" y="64289"/>
                    <a:pt x="27503" y="64229"/>
                    <a:pt x="27271" y="64229"/>
                  </a:cubicBezTo>
                  <a:cubicBezTo>
                    <a:pt x="27099" y="64173"/>
                    <a:pt x="26867" y="64113"/>
                    <a:pt x="26691" y="64113"/>
                  </a:cubicBezTo>
                  <a:lnTo>
                    <a:pt x="26171" y="63941"/>
                  </a:lnTo>
                  <a:cubicBezTo>
                    <a:pt x="25823" y="63825"/>
                    <a:pt x="25414" y="63648"/>
                    <a:pt x="25126" y="63532"/>
                  </a:cubicBezTo>
                  <a:lnTo>
                    <a:pt x="25066" y="63477"/>
                  </a:lnTo>
                  <a:cubicBezTo>
                    <a:pt x="24662" y="63416"/>
                    <a:pt x="24314" y="63361"/>
                    <a:pt x="23966" y="63245"/>
                  </a:cubicBezTo>
                  <a:lnTo>
                    <a:pt x="23966" y="63245"/>
                  </a:lnTo>
                  <a:cubicBezTo>
                    <a:pt x="24602" y="63648"/>
                    <a:pt x="25298" y="63997"/>
                    <a:pt x="25994" y="64229"/>
                  </a:cubicBezTo>
                  <a:cubicBezTo>
                    <a:pt x="26403" y="64345"/>
                    <a:pt x="26751" y="64461"/>
                    <a:pt x="27099" y="64521"/>
                  </a:cubicBezTo>
                  <a:lnTo>
                    <a:pt x="27155" y="64521"/>
                  </a:lnTo>
                  <a:cubicBezTo>
                    <a:pt x="27331" y="64577"/>
                    <a:pt x="27503" y="64577"/>
                    <a:pt x="27735" y="64577"/>
                  </a:cubicBezTo>
                  <a:cubicBezTo>
                    <a:pt x="27851" y="64637"/>
                    <a:pt x="27967" y="64637"/>
                    <a:pt x="28083" y="64637"/>
                  </a:cubicBezTo>
                  <a:lnTo>
                    <a:pt x="28315" y="64637"/>
                  </a:lnTo>
                  <a:cubicBezTo>
                    <a:pt x="28431" y="64637"/>
                    <a:pt x="28608" y="64637"/>
                    <a:pt x="28780" y="64693"/>
                  </a:cubicBezTo>
                  <a:lnTo>
                    <a:pt x="30929" y="64693"/>
                  </a:lnTo>
                  <a:cubicBezTo>
                    <a:pt x="31045" y="64637"/>
                    <a:pt x="31161" y="64637"/>
                    <a:pt x="31333" y="64637"/>
                  </a:cubicBezTo>
                  <a:cubicBezTo>
                    <a:pt x="31681" y="64637"/>
                    <a:pt x="32029" y="64577"/>
                    <a:pt x="32321" y="64577"/>
                  </a:cubicBezTo>
                  <a:cubicBezTo>
                    <a:pt x="32437" y="64521"/>
                    <a:pt x="32553" y="64521"/>
                    <a:pt x="32669" y="64521"/>
                  </a:cubicBezTo>
                  <a:cubicBezTo>
                    <a:pt x="33073" y="64461"/>
                    <a:pt x="33421" y="64405"/>
                    <a:pt x="33769" y="64289"/>
                  </a:cubicBezTo>
                  <a:cubicBezTo>
                    <a:pt x="33886" y="64289"/>
                    <a:pt x="34002" y="64229"/>
                    <a:pt x="34118" y="64229"/>
                  </a:cubicBezTo>
                  <a:cubicBezTo>
                    <a:pt x="34466" y="64113"/>
                    <a:pt x="34874" y="63997"/>
                    <a:pt x="35222" y="63880"/>
                  </a:cubicBezTo>
                  <a:cubicBezTo>
                    <a:pt x="35278" y="63880"/>
                    <a:pt x="35394" y="63825"/>
                    <a:pt x="35510" y="63764"/>
                  </a:cubicBezTo>
                  <a:cubicBezTo>
                    <a:pt x="35571" y="63764"/>
                    <a:pt x="35687" y="63709"/>
                    <a:pt x="35742" y="63648"/>
                  </a:cubicBezTo>
                  <a:cubicBezTo>
                    <a:pt x="36035" y="63532"/>
                    <a:pt x="36383" y="63416"/>
                    <a:pt x="36615" y="63245"/>
                  </a:cubicBezTo>
                  <a:cubicBezTo>
                    <a:pt x="36731" y="63184"/>
                    <a:pt x="36847" y="63129"/>
                    <a:pt x="36903" y="63068"/>
                  </a:cubicBezTo>
                  <a:cubicBezTo>
                    <a:pt x="37311" y="62780"/>
                    <a:pt x="37715" y="62488"/>
                    <a:pt x="38063" y="62200"/>
                  </a:cubicBezTo>
                  <a:cubicBezTo>
                    <a:pt x="38124" y="62140"/>
                    <a:pt x="38240" y="62024"/>
                    <a:pt x="38295" y="61908"/>
                  </a:cubicBezTo>
                  <a:cubicBezTo>
                    <a:pt x="38356" y="61852"/>
                    <a:pt x="38411" y="61792"/>
                    <a:pt x="38527" y="61736"/>
                  </a:cubicBezTo>
                  <a:cubicBezTo>
                    <a:pt x="38820" y="61388"/>
                    <a:pt x="39108" y="60979"/>
                    <a:pt x="39400" y="60515"/>
                  </a:cubicBezTo>
                  <a:cubicBezTo>
                    <a:pt x="39456" y="60399"/>
                    <a:pt x="39572" y="60227"/>
                    <a:pt x="39632" y="60051"/>
                  </a:cubicBezTo>
                  <a:cubicBezTo>
                    <a:pt x="40096" y="59239"/>
                    <a:pt x="40384" y="58371"/>
                    <a:pt x="40560" y="57382"/>
                  </a:cubicBezTo>
                  <a:cubicBezTo>
                    <a:pt x="40616" y="57382"/>
                    <a:pt x="40616" y="57326"/>
                    <a:pt x="40616" y="57266"/>
                  </a:cubicBezTo>
                  <a:cubicBezTo>
                    <a:pt x="40677" y="56978"/>
                    <a:pt x="40732" y="56630"/>
                    <a:pt x="40793" y="56222"/>
                  </a:cubicBezTo>
                  <a:cubicBezTo>
                    <a:pt x="41025" y="54889"/>
                    <a:pt x="41080" y="53436"/>
                    <a:pt x="41080" y="51928"/>
                  </a:cubicBezTo>
                  <a:cubicBezTo>
                    <a:pt x="41080" y="49259"/>
                    <a:pt x="40848" y="46418"/>
                    <a:pt x="40848" y="43633"/>
                  </a:cubicBezTo>
                  <a:cubicBezTo>
                    <a:pt x="40848" y="43169"/>
                    <a:pt x="40848" y="42705"/>
                    <a:pt x="40909" y="42240"/>
                  </a:cubicBezTo>
                  <a:cubicBezTo>
                    <a:pt x="40909" y="41484"/>
                    <a:pt x="40964" y="40732"/>
                    <a:pt x="41025" y="40036"/>
                  </a:cubicBezTo>
                  <a:cubicBezTo>
                    <a:pt x="41196" y="38295"/>
                    <a:pt x="41545" y="36670"/>
                    <a:pt x="42185" y="35162"/>
                  </a:cubicBezTo>
                  <a:cubicBezTo>
                    <a:pt x="42241" y="34930"/>
                    <a:pt x="42357" y="34753"/>
                    <a:pt x="42417" y="34581"/>
                  </a:cubicBezTo>
                  <a:cubicBezTo>
                    <a:pt x="42821" y="33825"/>
                    <a:pt x="43285" y="33129"/>
                    <a:pt x="43810" y="32493"/>
                  </a:cubicBezTo>
                  <a:cubicBezTo>
                    <a:pt x="43926" y="32377"/>
                    <a:pt x="44042" y="32261"/>
                    <a:pt x="44098" y="32145"/>
                  </a:cubicBezTo>
                  <a:cubicBezTo>
                    <a:pt x="44214" y="32028"/>
                    <a:pt x="44330" y="31912"/>
                    <a:pt x="44446" y="31852"/>
                  </a:cubicBezTo>
                  <a:cubicBezTo>
                    <a:pt x="44794" y="31504"/>
                    <a:pt x="45142" y="31156"/>
                    <a:pt x="45606" y="30868"/>
                  </a:cubicBezTo>
                  <a:cubicBezTo>
                    <a:pt x="45722" y="30808"/>
                    <a:pt x="45783" y="30752"/>
                    <a:pt x="45899" y="30692"/>
                  </a:cubicBezTo>
                  <a:cubicBezTo>
                    <a:pt x="46363" y="30404"/>
                    <a:pt x="46883" y="30111"/>
                    <a:pt x="47407" y="29879"/>
                  </a:cubicBezTo>
                  <a:lnTo>
                    <a:pt x="47755" y="29708"/>
                  </a:lnTo>
                  <a:cubicBezTo>
                    <a:pt x="47927" y="29647"/>
                    <a:pt x="48103" y="29592"/>
                    <a:pt x="48336" y="29475"/>
                  </a:cubicBezTo>
                  <a:cubicBezTo>
                    <a:pt x="48623" y="29359"/>
                    <a:pt x="48971" y="29299"/>
                    <a:pt x="49264" y="29183"/>
                  </a:cubicBezTo>
                  <a:cubicBezTo>
                    <a:pt x="49380" y="29183"/>
                    <a:pt x="49496" y="29127"/>
                    <a:pt x="49612" y="29127"/>
                  </a:cubicBezTo>
                  <a:lnTo>
                    <a:pt x="50656" y="28951"/>
                  </a:lnTo>
                  <a:cubicBezTo>
                    <a:pt x="50540" y="28895"/>
                    <a:pt x="50424" y="28779"/>
                    <a:pt x="50308" y="28663"/>
                  </a:cubicBezTo>
                  <a:close/>
                  <a:moveTo>
                    <a:pt x="109315" y="6150"/>
                  </a:moveTo>
                  <a:cubicBezTo>
                    <a:pt x="109199" y="6150"/>
                    <a:pt x="109083" y="6150"/>
                    <a:pt x="108911" y="6206"/>
                  </a:cubicBezTo>
                  <a:lnTo>
                    <a:pt x="108735" y="6206"/>
                  </a:lnTo>
                  <a:cubicBezTo>
                    <a:pt x="108619" y="6267"/>
                    <a:pt x="108447" y="6267"/>
                    <a:pt x="108331" y="6322"/>
                  </a:cubicBezTo>
                  <a:lnTo>
                    <a:pt x="108215" y="6322"/>
                  </a:lnTo>
                  <a:cubicBezTo>
                    <a:pt x="108099" y="6383"/>
                    <a:pt x="107922" y="6438"/>
                    <a:pt x="107806" y="6438"/>
                  </a:cubicBezTo>
                  <a:cubicBezTo>
                    <a:pt x="107806" y="6499"/>
                    <a:pt x="107751" y="6499"/>
                    <a:pt x="107751" y="6499"/>
                  </a:cubicBezTo>
                  <a:cubicBezTo>
                    <a:pt x="107287" y="6670"/>
                    <a:pt x="106822" y="6902"/>
                    <a:pt x="106414" y="7195"/>
                  </a:cubicBezTo>
                  <a:cubicBezTo>
                    <a:pt x="106010" y="7483"/>
                    <a:pt x="105602" y="7831"/>
                    <a:pt x="105198" y="8239"/>
                  </a:cubicBezTo>
                  <a:cubicBezTo>
                    <a:pt x="105602" y="7891"/>
                    <a:pt x="106066" y="7659"/>
                    <a:pt x="106530" y="7483"/>
                  </a:cubicBezTo>
                  <a:cubicBezTo>
                    <a:pt x="106590" y="7483"/>
                    <a:pt x="106590" y="7483"/>
                    <a:pt x="106590" y="7427"/>
                  </a:cubicBezTo>
                  <a:cubicBezTo>
                    <a:pt x="106822" y="7311"/>
                    <a:pt x="106994" y="7195"/>
                    <a:pt x="107226" y="7079"/>
                  </a:cubicBezTo>
                  <a:cubicBezTo>
                    <a:pt x="107458" y="6963"/>
                    <a:pt x="107635" y="6902"/>
                    <a:pt x="107867" y="6786"/>
                  </a:cubicBezTo>
                  <a:cubicBezTo>
                    <a:pt x="107922" y="6786"/>
                    <a:pt x="107922" y="6786"/>
                    <a:pt x="107983" y="6731"/>
                  </a:cubicBezTo>
                  <a:cubicBezTo>
                    <a:pt x="108099" y="6731"/>
                    <a:pt x="108271" y="6670"/>
                    <a:pt x="108387" y="6615"/>
                  </a:cubicBezTo>
                  <a:lnTo>
                    <a:pt x="108503" y="6615"/>
                  </a:lnTo>
                  <a:cubicBezTo>
                    <a:pt x="108563" y="6615"/>
                    <a:pt x="108619" y="6554"/>
                    <a:pt x="108679" y="6554"/>
                  </a:cubicBezTo>
                  <a:cubicBezTo>
                    <a:pt x="108851" y="6554"/>
                    <a:pt x="108967" y="6499"/>
                    <a:pt x="109143" y="6499"/>
                  </a:cubicBezTo>
                  <a:lnTo>
                    <a:pt x="109375" y="6499"/>
                  </a:lnTo>
                  <a:cubicBezTo>
                    <a:pt x="109491" y="6438"/>
                    <a:pt x="109607" y="6438"/>
                    <a:pt x="109723" y="6438"/>
                  </a:cubicBezTo>
                  <a:lnTo>
                    <a:pt x="109779" y="6438"/>
                  </a:lnTo>
                  <a:cubicBezTo>
                    <a:pt x="109840" y="6438"/>
                    <a:pt x="109956" y="6438"/>
                    <a:pt x="110011" y="6499"/>
                  </a:cubicBezTo>
                  <a:lnTo>
                    <a:pt x="110359" y="6499"/>
                  </a:lnTo>
                  <a:cubicBezTo>
                    <a:pt x="110475" y="6554"/>
                    <a:pt x="110592" y="6554"/>
                    <a:pt x="110652" y="6554"/>
                  </a:cubicBezTo>
                  <a:cubicBezTo>
                    <a:pt x="110768" y="6615"/>
                    <a:pt x="110884" y="6615"/>
                    <a:pt x="111000" y="6670"/>
                  </a:cubicBezTo>
                  <a:cubicBezTo>
                    <a:pt x="111116" y="6731"/>
                    <a:pt x="111172" y="6731"/>
                    <a:pt x="111288" y="6786"/>
                  </a:cubicBezTo>
                  <a:cubicBezTo>
                    <a:pt x="111404" y="6847"/>
                    <a:pt x="111464" y="6902"/>
                    <a:pt x="111580" y="6963"/>
                  </a:cubicBezTo>
                  <a:cubicBezTo>
                    <a:pt x="111696" y="6963"/>
                    <a:pt x="111752" y="7018"/>
                    <a:pt x="111868" y="7079"/>
                  </a:cubicBezTo>
                  <a:cubicBezTo>
                    <a:pt x="111868" y="7135"/>
                    <a:pt x="111928" y="7135"/>
                    <a:pt x="111928" y="7135"/>
                  </a:cubicBezTo>
                  <a:lnTo>
                    <a:pt x="112100" y="7311"/>
                  </a:lnTo>
                  <a:cubicBezTo>
                    <a:pt x="112216" y="7367"/>
                    <a:pt x="112276" y="7427"/>
                    <a:pt x="112393" y="7543"/>
                  </a:cubicBezTo>
                  <a:lnTo>
                    <a:pt x="112625" y="7775"/>
                  </a:lnTo>
                  <a:cubicBezTo>
                    <a:pt x="112741" y="7891"/>
                    <a:pt x="112796" y="7947"/>
                    <a:pt x="112857" y="8063"/>
                  </a:cubicBezTo>
                  <a:cubicBezTo>
                    <a:pt x="112973" y="8179"/>
                    <a:pt x="113028" y="8239"/>
                    <a:pt x="113089" y="8355"/>
                  </a:cubicBezTo>
                  <a:cubicBezTo>
                    <a:pt x="113205" y="8471"/>
                    <a:pt x="113261" y="8587"/>
                    <a:pt x="113321" y="8703"/>
                  </a:cubicBezTo>
                  <a:cubicBezTo>
                    <a:pt x="113377" y="8820"/>
                    <a:pt x="113437" y="8936"/>
                    <a:pt x="113553" y="9052"/>
                  </a:cubicBezTo>
                  <a:cubicBezTo>
                    <a:pt x="113609" y="9168"/>
                    <a:pt x="113669" y="9223"/>
                    <a:pt x="113725" y="9339"/>
                  </a:cubicBezTo>
                  <a:cubicBezTo>
                    <a:pt x="113785" y="9516"/>
                    <a:pt x="113841" y="9632"/>
                    <a:pt x="113901" y="9748"/>
                  </a:cubicBezTo>
                  <a:lnTo>
                    <a:pt x="114073" y="10096"/>
                  </a:lnTo>
                  <a:cubicBezTo>
                    <a:pt x="114133" y="10212"/>
                    <a:pt x="114189" y="10384"/>
                    <a:pt x="114249" y="10500"/>
                  </a:cubicBezTo>
                  <a:cubicBezTo>
                    <a:pt x="114249" y="10616"/>
                    <a:pt x="114305" y="10732"/>
                    <a:pt x="114365" y="10848"/>
                  </a:cubicBezTo>
                  <a:cubicBezTo>
                    <a:pt x="114421" y="11024"/>
                    <a:pt x="114481" y="11140"/>
                    <a:pt x="114481" y="11312"/>
                  </a:cubicBezTo>
                  <a:cubicBezTo>
                    <a:pt x="114537" y="11428"/>
                    <a:pt x="114597" y="11544"/>
                    <a:pt x="114597" y="11660"/>
                  </a:cubicBezTo>
                  <a:cubicBezTo>
                    <a:pt x="114653" y="11776"/>
                    <a:pt x="114713" y="11953"/>
                    <a:pt x="114769" y="12124"/>
                  </a:cubicBezTo>
                  <a:cubicBezTo>
                    <a:pt x="114769" y="12241"/>
                    <a:pt x="114829" y="12301"/>
                    <a:pt x="114829" y="12417"/>
                  </a:cubicBezTo>
                  <a:cubicBezTo>
                    <a:pt x="114885" y="12589"/>
                    <a:pt x="114946" y="12765"/>
                    <a:pt x="114946" y="12937"/>
                  </a:cubicBezTo>
                  <a:cubicBezTo>
                    <a:pt x="115001" y="13053"/>
                    <a:pt x="115001" y="13113"/>
                    <a:pt x="115001" y="13229"/>
                  </a:cubicBezTo>
                  <a:lnTo>
                    <a:pt x="115178" y="13749"/>
                  </a:lnTo>
                  <a:cubicBezTo>
                    <a:pt x="115178" y="13865"/>
                    <a:pt x="115178" y="13981"/>
                    <a:pt x="115233" y="14097"/>
                  </a:cubicBezTo>
                  <a:cubicBezTo>
                    <a:pt x="115233" y="14274"/>
                    <a:pt x="115294" y="14445"/>
                    <a:pt x="115294" y="14622"/>
                  </a:cubicBezTo>
                  <a:cubicBezTo>
                    <a:pt x="115349" y="14738"/>
                    <a:pt x="115349" y="14854"/>
                    <a:pt x="115410" y="14970"/>
                  </a:cubicBezTo>
                  <a:lnTo>
                    <a:pt x="115410" y="15258"/>
                  </a:lnTo>
                  <a:cubicBezTo>
                    <a:pt x="115465" y="15374"/>
                    <a:pt x="115465" y="15434"/>
                    <a:pt x="115465" y="15550"/>
                  </a:cubicBezTo>
                  <a:cubicBezTo>
                    <a:pt x="115526" y="15722"/>
                    <a:pt x="115526" y="15838"/>
                    <a:pt x="115526" y="16014"/>
                  </a:cubicBezTo>
                  <a:cubicBezTo>
                    <a:pt x="115581" y="16186"/>
                    <a:pt x="115642" y="16418"/>
                    <a:pt x="115642" y="16595"/>
                  </a:cubicBezTo>
                  <a:cubicBezTo>
                    <a:pt x="115642" y="16827"/>
                    <a:pt x="115697" y="16998"/>
                    <a:pt x="115697" y="17230"/>
                  </a:cubicBezTo>
                  <a:cubicBezTo>
                    <a:pt x="115758" y="17407"/>
                    <a:pt x="115758" y="17639"/>
                    <a:pt x="115814" y="17871"/>
                  </a:cubicBezTo>
                  <a:cubicBezTo>
                    <a:pt x="115814" y="18159"/>
                    <a:pt x="115874" y="18451"/>
                    <a:pt x="115874" y="18683"/>
                  </a:cubicBezTo>
                  <a:cubicBezTo>
                    <a:pt x="115930" y="18915"/>
                    <a:pt x="115930" y="19148"/>
                    <a:pt x="115990" y="19380"/>
                  </a:cubicBezTo>
                  <a:cubicBezTo>
                    <a:pt x="115990" y="19783"/>
                    <a:pt x="116046" y="20192"/>
                    <a:pt x="116046" y="20596"/>
                  </a:cubicBezTo>
                  <a:cubicBezTo>
                    <a:pt x="116106" y="20888"/>
                    <a:pt x="116106" y="21120"/>
                    <a:pt x="116162" y="21352"/>
                  </a:cubicBezTo>
                  <a:cubicBezTo>
                    <a:pt x="116394" y="24657"/>
                    <a:pt x="116510" y="28315"/>
                    <a:pt x="116626" y="32145"/>
                  </a:cubicBezTo>
                  <a:cubicBezTo>
                    <a:pt x="116918" y="41776"/>
                    <a:pt x="117090" y="52508"/>
                    <a:pt x="118775" y="61504"/>
                  </a:cubicBezTo>
                  <a:cubicBezTo>
                    <a:pt x="119643" y="65969"/>
                    <a:pt x="120864" y="70031"/>
                    <a:pt x="122660" y="73224"/>
                  </a:cubicBezTo>
                  <a:cubicBezTo>
                    <a:pt x="124461" y="76474"/>
                    <a:pt x="126898" y="78850"/>
                    <a:pt x="130087" y="80071"/>
                  </a:cubicBezTo>
                  <a:cubicBezTo>
                    <a:pt x="131712" y="80707"/>
                    <a:pt x="133165" y="80999"/>
                    <a:pt x="134557" y="80999"/>
                  </a:cubicBezTo>
                  <a:cubicBezTo>
                    <a:pt x="136005" y="80999"/>
                    <a:pt x="137342" y="80651"/>
                    <a:pt x="138558" y="80071"/>
                  </a:cubicBezTo>
                  <a:cubicBezTo>
                    <a:pt x="140940" y="78911"/>
                    <a:pt x="142852" y="76822"/>
                    <a:pt x="144537" y="74037"/>
                  </a:cubicBezTo>
                  <a:cubicBezTo>
                    <a:pt x="144941" y="73280"/>
                    <a:pt x="145405" y="72468"/>
                    <a:pt x="145814" y="71655"/>
                  </a:cubicBezTo>
                  <a:cubicBezTo>
                    <a:pt x="146798" y="69335"/>
                    <a:pt x="147670" y="66666"/>
                    <a:pt x="148483" y="63825"/>
                  </a:cubicBezTo>
                  <a:cubicBezTo>
                    <a:pt x="148538" y="63709"/>
                    <a:pt x="148538" y="63532"/>
                    <a:pt x="148599" y="63416"/>
                  </a:cubicBezTo>
                  <a:cubicBezTo>
                    <a:pt x="148599" y="63361"/>
                    <a:pt x="148599" y="63300"/>
                    <a:pt x="148654" y="63245"/>
                  </a:cubicBezTo>
                  <a:cubicBezTo>
                    <a:pt x="148715" y="63012"/>
                    <a:pt x="148715" y="62780"/>
                    <a:pt x="148770" y="62548"/>
                  </a:cubicBezTo>
                  <a:lnTo>
                    <a:pt x="148770" y="62548"/>
                  </a:lnTo>
                  <a:cubicBezTo>
                    <a:pt x="148018" y="65157"/>
                    <a:pt x="147206" y="67594"/>
                    <a:pt x="146278" y="69743"/>
                  </a:cubicBezTo>
                  <a:cubicBezTo>
                    <a:pt x="145349" y="71948"/>
                    <a:pt x="144305" y="73921"/>
                    <a:pt x="143084" y="75601"/>
                  </a:cubicBezTo>
                  <a:cubicBezTo>
                    <a:pt x="141924" y="77170"/>
                    <a:pt x="140647" y="78446"/>
                    <a:pt x="139255" y="79314"/>
                  </a:cubicBezTo>
                  <a:cubicBezTo>
                    <a:pt x="137806" y="80187"/>
                    <a:pt x="136298" y="80651"/>
                    <a:pt x="134557" y="80651"/>
                  </a:cubicBezTo>
                  <a:cubicBezTo>
                    <a:pt x="133220" y="80651"/>
                    <a:pt x="131772" y="80359"/>
                    <a:pt x="130203" y="79779"/>
                  </a:cubicBezTo>
                  <a:cubicBezTo>
                    <a:pt x="127534" y="78734"/>
                    <a:pt x="125390" y="76878"/>
                    <a:pt x="123705" y="74325"/>
                  </a:cubicBezTo>
                  <a:cubicBezTo>
                    <a:pt x="120748" y="69799"/>
                    <a:pt x="119179" y="63300"/>
                    <a:pt x="118311" y="56105"/>
                  </a:cubicBezTo>
                  <a:cubicBezTo>
                    <a:pt x="116974" y="45258"/>
                    <a:pt x="117206" y="32841"/>
                    <a:pt x="116570" y="23033"/>
                  </a:cubicBezTo>
                  <a:cubicBezTo>
                    <a:pt x="116510" y="22220"/>
                    <a:pt x="116454" y="21408"/>
                    <a:pt x="116394" y="20656"/>
                  </a:cubicBezTo>
                  <a:cubicBezTo>
                    <a:pt x="116394" y="20364"/>
                    <a:pt x="116394" y="20132"/>
                    <a:pt x="116338" y="19899"/>
                  </a:cubicBezTo>
                  <a:cubicBezTo>
                    <a:pt x="116338" y="19496"/>
                    <a:pt x="116278" y="19148"/>
                    <a:pt x="116222" y="18739"/>
                  </a:cubicBezTo>
                  <a:cubicBezTo>
                    <a:pt x="116222" y="18507"/>
                    <a:pt x="116162" y="18275"/>
                    <a:pt x="116162" y="18043"/>
                  </a:cubicBezTo>
                  <a:cubicBezTo>
                    <a:pt x="116106" y="17811"/>
                    <a:pt x="116106" y="17523"/>
                    <a:pt x="116046" y="17291"/>
                  </a:cubicBezTo>
                  <a:cubicBezTo>
                    <a:pt x="116046" y="17059"/>
                    <a:pt x="115990" y="16827"/>
                    <a:pt x="115990" y="16650"/>
                  </a:cubicBezTo>
                  <a:cubicBezTo>
                    <a:pt x="115930" y="16418"/>
                    <a:pt x="115930" y="16246"/>
                    <a:pt x="115874" y="16070"/>
                  </a:cubicBezTo>
                  <a:cubicBezTo>
                    <a:pt x="115874" y="15838"/>
                    <a:pt x="115814" y="15666"/>
                    <a:pt x="115814" y="15490"/>
                  </a:cubicBezTo>
                  <a:cubicBezTo>
                    <a:pt x="115758" y="15318"/>
                    <a:pt x="115758" y="15202"/>
                    <a:pt x="115758" y="15026"/>
                  </a:cubicBezTo>
                  <a:cubicBezTo>
                    <a:pt x="115697" y="14854"/>
                    <a:pt x="115642" y="14622"/>
                    <a:pt x="115642" y="14445"/>
                  </a:cubicBezTo>
                  <a:cubicBezTo>
                    <a:pt x="115581" y="14329"/>
                    <a:pt x="115581" y="14213"/>
                    <a:pt x="115581" y="14097"/>
                  </a:cubicBezTo>
                  <a:cubicBezTo>
                    <a:pt x="115526" y="13925"/>
                    <a:pt x="115465" y="13749"/>
                    <a:pt x="115465" y="13577"/>
                  </a:cubicBezTo>
                  <a:cubicBezTo>
                    <a:pt x="115410" y="13461"/>
                    <a:pt x="115410" y="13345"/>
                    <a:pt x="115410" y="13285"/>
                  </a:cubicBezTo>
                  <a:lnTo>
                    <a:pt x="115233" y="12765"/>
                  </a:lnTo>
                  <a:cubicBezTo>
                    <a:pt x="115233" y="12649"/>
                    <a:pt x="115233" y="12533"/>
                    <a:pt x="115178" y="12473"/>
                  </a:cubicBezTo>
                  <a:cubicBezTo>
                    <a:pt x="115117" y="12301"/>
                    <a:pt x="115117" y="12124"/>
                    <a:pt x="115062" y="11953"/>
                  </a:cubicBezTo>
                  <a:cubicBezTo>
                    <a:pt x="115001" y="11837"/>
                    <a:pt x="115001" y="11776"/>
                    <a:pt x="114946" y="11660"/>
                  </a:cubicBezTo>
                  <a:cubicBezTo>
                    <a:pt x="114885" y="11489"/>
                    <a:pt x="114885" y="11312"/>
                    <a:pt x="114829" y="11196"/>
                  </a:cubicBezTo>
                  <a:cubicBezTo>
                    <a:pt x="114769" y="11080"/>
                    <a:pt x="114769" y="11024"/>
                    <a:pt x="114713" y="10964"/>
                  </a:cubicBezTo>
                  <a:lnTo>
                    <a:pt x="114713" y="10848"/>
                  </a:lnTo>
                  <a:cubicBezTo>
                    <a:pt x="114653" y="10732"/>
                    <a:pt x="114597" y="10560"/>
                    <a:pt x="114537" y="10444"/>
                  </a:cubicBezTo>
                  <a:cubicBezTo>
                    <a:pt x="114481" y="10328"/>
                    <a:pt x="114481" y="10212"/>
                    <a:pt x="114421" y="10096"/>
                  </a:cubicBezTo>
                  <a:cubicBezTo>
                    <a:pt x="114365" y="9980"/>
                    <a:pt x="114305" y="9804"/>
                    <a:pt x="114249" y="9688"/>
                  </a:cubicBezTo>
                  <a:lnTo>
                    <a:pt x="114073" y="9339"/>
                  </a:lnTo>
                  <a:lnTo>
                    <a:pt x="113901" y="8991"/>
                  </a:lnTo>
                  <a:cubicBezTo>
                    <a:pt x="113841" y="8875"/>
                    <a:pt x="113725" y="8759"/>
                    <a:pt x="113669" y="8643"/>
                  </a:cubicBezTo>
                  <a:lnTo>
                    <a:pt x="113493" y="8295"/>
                  </a:lnTo>
                  <a:cubicBezTo>
                    <a:pt x="113377" y="8179"/>
                    <a:pt x="113321" y="8123"/>
                    <a:pt x="113261" y="8007"/>
                  </a:cubicBezTo>
                  <a:cubicBezTo>
                    <a:pt x="113205" y="7891"/>
                    <a:pt x="113089" y="7831"/>
                    <a:pt x="113028" y="7715"/>
                  </a:cubicBezTo>
                  <a:cubicBezTo>
                    <a:pt x="112973" y="7599"/>
                    <a:pt x="112857" y="7543"/>
                    <a:pt x="112796" y="7483"/>
                  </a:cubicBezTo>
                  <a:cubicBezTo>
                    <a:pt x="112796" y="7427"/>
                    <a:pt x="112741" y="7427"/>
                    <a:pt x="112741" y="7427"/>
                  </a:cubicBezTo>
                  <a:cubicBezTo>
                    <a:pt x="112680" y="7367"/>
                    <a:pt x="112625" y="7251"/>
                    <a:pt x="112509" y="7195"/>
                  </a:cubicBezTo>
                  <a:cubicBezTo>
                    <a:pt x="112448" y="7135"/>
                    <a:pt x="112332" y="7079"/>
                    <a:pt x="112276" y="7018"/>
                  </a:cubicBezTo>
                  <a:cubicBezTo>
                    <a:pt x="112160" y="6902"/>
                    <a:pt x="112100" y="6847"/>
                    <a:pt x="111984" y="6786"/>
                  </a:cubicBezTo>
                  <a:cubicBezTo>
                    <a:pt x="111928" y="6731"/>
                    <a:pt x="111812" y="6670"/>
                    <a:pt x="111696" y="6615"/>
                  </a:cubicBezTo>
                  <a:cubicBezTo>
                    <a:pt x="111636" y="6554"/>
                    <a:pt x="111520" y="6554"/>
                    <a:pt x="111404" y="6499"/>
                  </a:cubicBezTo>
                  <a:cubicBezTo>
                    <a:pt x="111404" y="6499"/>
                    <a:pt x="111404" y="6438"/>
                    <a:pt x="111348" y="6438"/>
                  </a:cubicBezTo>
                  <a:cubicBezTo>
                    <a:pt x="111288" y="6438"/>
                    <a:pt x="111232" y="6383"/>
                    <a:pt x="111172" y="6383"/>
                  </a:cubicBezTo>
                  <a:cubicBezTo>
                    <a:pt x="111056" y="6322"/>
                    <a:pt x="110940" y="6322"/>
                    <a:pt x="110824" y="6267"/>
                  </a:cubicBezTo>
                  <a:cubicBezTo>
                    <a:pt x="110708" y="6267"/>
                    <a:pt x="110652" y="6206"/>
                    <a:pt x="110536" y="6206"/>
                  </a:cubicBezTo>
                  <a:cubicBezTo>
                    <a:pt x="110420" y="6206"/>
                    <a:pt x="110304" y="6150"/>
                    <a:pt x="110188" y="6150"/>
                  </a:cubicBezTo>
                  <a:close/>
                  <a:moveTo>
                    <a:pt x="271662" y="38931"/>
                  </a:moveTo>
                  <a:lnTo>
                    <a:pt x="271662" y="38931"/>
                  </a:lnTo>
                  <a:cubicBezTo>
                    <a:pt x="271546" y="40152"/>
                    <a:pt x="271259" y="41196"/>
                    <a:pt x="270794" y="42180"/>
                  </a:cubicBezTo>
                  <a:cubicBezTo>
                    <a:pt x="270562" y="42644"/>
                    <a:pt x="270330" y="43053"/>
                    <a:pt x="270038" y="43517"/>
                  </a:cubicBezTo>
                  <a:cubicBezTo>
                    <a:pt x="268761" y="45490"/>
                    <a:pt x="266849" y="47286"/>
                    <a:pt x="264816" y="49259"/>
                  </a:cubicBezTo>
                  <a:cubicBezTo>
                    <a:pt x="262843" y="51292"/>
                    <a:pt x="260698" y="53497"/>
                    <a:pt x="259013" y="56454"/>
                  </a:cubicBezTo>
                  <a:cubicBezTo>
                    <a:pt x="252631" y="67886"/>
                    <a:pt x="247469" y="78386"/>
                    <a:pt x="242535" y="85989"/>
                  </a:cubicBezTo>
                  <a:cubicBezTo>
                    <a:pt x="240446" y="89239"/>
                    <a:pt x="238418" y="91963"/>
                    <a:pt x="236329" y="94052"/>
                  </a:cubicBezTo>
                  <a:cubicBezTo>
                    <a:pt x="236445" y="94052"/>
                    <a:pt x="236561" y="94113"/>
                    <a:pt x="236677" y="94168"/>
                  </a:cubicBezTo>
                  <a:cubicBezTo>
                    <a:pt x="237197" y="93648"/>
                    <a:pt x="237721" y="93068"/>
                    <a:pt x="238241" y="92428"/>
                  </a:cubicBezTo>
                  <a:cubicBezTo>
                    <a:pt x="241435" y="88714"/>
                    <a:pt x="244624" y="83492"/>
                    <a:pt x="248050" y="77342"/>
                  </a:cubicBezTo>
                  <a:cubicBezTo>
                    <a:pt x="251471" y="71191"/>
                    <a:pt x="255128" y="64113"/>
                    <a:pt x="259306" y="56630"/>
                  </a:cubicBezTo>
                  <a:cubicBezTo>
                    <a:pt x="261511" y="52740"/>
                    <a:pt x="264528" y="50071"/>
                    <a:pt x="267021" y="47578"/>
                  </a:cubicBezTo>
                  <a:cubicBezTo>
                    <a:pt x="268297" y="46302"/>
                    <a:pt x="269458" y="45026"/>
                    <a:pt x="270330" y="43689"/>
                  </a:cubicBezTo>
                  <a:lnTo>
                    <a:pt x="270850" y="42821"/>
                  </a:lnTo>
                  <a:cubicBezTo>
                    <a:pt x="271259" y="41660"/>
                    <a:pt x="271607" y="40384"/>
                    <a:pt x="271662" y="38931"/>
                  </a:cubicBezTo>
                  <a:close/>
                  <a:moveTo>
                    <a:pt x="236036" y="94284"/>
                  </a:moveTo>
                  <a:cubicBezTo>
                    <a:pt x="235804" y="94577"/>
                    <a:pt x="235517" y="94809"/>
                    <a:pt x="235285" y="95041"/>
                  </a:cubicBezTo>
                  <a:cubicBezTo>
                    <a:pt x="235401" y="95041"/>
                    <a:pt x="235517" y="95097"/>
                    <a:pt x="235688" y="95097"/>
                  </a:cubicBezTo>
                  <a:lnTo>
                    <a:pt x="236385" y="94400"/>
                  </a:lnTo>
                  <a:cubicBezTo>
                    <a:pt x="236269" y="94400"/>
                    <a:pt x="236153" y="94345"/>
                    <a:pt x="236036" y="94284"/>
                  </a:cubicBezTo>
                  <a:close/>
                  <a:moveTo>
                    <a:pt x="234936" y="95273"/>
                  </a:moveTo>
                  <a:cubicBezTo>
                    <a:pt x="234704" y="95505"/>
                    <a:pt x="234412" y="95677"/>
                    <a:pt x="234180" y="95909"/>
                  </a:cubicBezTo>
                  <a:lnTo>
                    <a:pt x="234704" y="95909"/>
                  </a:lnTo>
                  <a:cubicBezTo>
                    <a:pt x="234936" y="95737"/>
                    <a:pt x="235108" y="95561"/>
                    <a:pt x="235340" y="95389"/>
                  </a:cubicBezTo>
                  <a:cubicBezTo>
                    <a:pt x="235224" y="95329"/>
                    <a:pt x="235052" y="95329"/>
                    <a:pt x="234936" y="95273"/>
                  </a:cubicBezTo>
                  <a:close/>
                  <a:moveTo>
                    <a:pt x="233776" y="96201"/>
                  </a:moveTo>
                  <a:cubicBezTo>
                    <a:pt x="233544" y="96317"/>
                    <a:pt x="233312" y="96489"/>
                    <a:pt x="233135" y="96605"/>
                  </a:cubicBezTo>
                  <a:cubicBezTo>
                    <a:pt x="233312" y="96605"/>
                    <a:pt x="233544" y="96605"/>
                    <a:pt x="233776" y="96549"/>
                  </a:cubicBezTo>
                  <a:cubicBezTo>
                    <a:pt x="233948" y="96489"/>
                    <a:pt x="234124" y="96373"/>
                    <a:pt x="234296" y="96201"/>
                  </a:cubicBezTo>
                  <a:close/>
                  <a:moveTo>
                    <a:pt x="232499" y="96953"/>
                  </a:moveTo>
                  <a:cubicBezTo>
                    <a:pt x="232383" y="97069"/>
                    <a:pt x="232207" y="97185"/>
                    <a:pt x="232035" y="97246"/>
                  </a:cubicBezTo>
                  <a:cubicBezTo>
                    <a:pt x="232383" y="97185"/>
                    <a:pt x="232732" y="97069"/>
                    <a:pt x="233135" y="96953"/>
                  </a:cubicBezTo>
                  <a:close/>
                  <a:moveTo>
                    <a:pt x="167338" y="0"/>
                  </a:moveTo>
                  <a:cubicBezTo>
                    <a:pt x="166354" y="0"/>
                    <a:pt x="165365" y="348"/>
                    <a:pt x="164497" y="928"/>
                  </a:cubicBezTo>
                  <a:cubicBezTo>
                    <a:pt x="162872" y="2089"/>
                    <a:pt x="161535" y="4178"/>
                    <a:pt x="160435" y="6963"/>
                  </a:cubicBezTo>
                  <a:cubicBezTo>
                    <a:pt x="159331" y="9688"/>
                    <a:pt x="158346" y="13113"/>
                    <a:pt x="157534" y="16882"/>
                  </a:cubicBezTo>
                  <a:cubicBezTo>
                    <a:pt x="155213" y="28139"/>
                    <a:pt x="153589" y="42412"/>
                    <a:pt x="150975" y="54889"/>
                  </a:cubicBezTo>
                  <a:cubicBezTo>
                    <a:pt x="150571" y="56746"/>
                    <a:pt x="150163" y="58542"/>
                    <a:pt x="149759" y="60283"/>
                  </a:cubicBezTo>
                  <a:cubicBezTo>
                    <a:pt x="149875" y="59819"/>
                    <a:pt x="149991" y="59415"/>
                    <a:pt x="150107" y="58951"/>
                  </a:cubicBezTo>
                  <a:cubicBezTo>
                    <a:pt x="150455" y="57442"/>
                    <a:pt x="150859" y="55818"/>
                    <a:pt x="151207" y="54193"/>
                  </a:cubicBezTo>
                  <a:cubicBezTo>
                    <a:pt x="153644" y="42760"/>
                    <a:pt x="155213" y="29647"/>
                    <a:pt x="157358" y="19203"/>
                  </a:cubicBezTo>
                  <a:cubicBezTo>
                    <a:pt x="157418" y="18915"/>
                    <a:pt x="157474" y="18683"/>
                    <a:pt x="157534" y="18391"/>
                  </a:cubicBezTo>
                  <a:cubicBezTo>
                    <a:pt x="158634" y="13113"/>
                    <a:pt x="159911" y="8587"/>
                    <a:pt x="161480" y="5394"/>
                  </a:cubicBezTo>
                  <a:cubicBezTo>
                    <a:pt x="162292" y="3769"/>
                    <a:pt x="163160" y="2493"/>
                    <a:pt x="164149" y="1680"/>
                  </a:cubicBezTo>
                  <a:cubicBezTo>
                    <a:pt x="165133" y="812"/>
                    <a:pt x="166177" y="348"/>
                    <a:pt x="167338" y="348"/>
                  </a:cubicBezTo>
                  <a:cubicBezTo>
                    <a:pt x="167570" y="348"/>
                    <a:pt x="167802" y="348"/>
                    <a:pt x="168034" y="404"/>
                  </a:cubicBezTo>
                  <a:cubicBezTo>
                    <a:pt x="169139" y="520"/>
                    <a:pt x="170239" y="984"/>
                    <a:pt x="171283" y="1680"/>
                  </a:cubicBezTo>
                  <a:cubicBezTo>
                    <a:pt x="173256" y="2957"/>
                    <a:pt x="175113" y="5222"/>
                    <a:pt x="176969" y="8123"/>
                  </a:cubicBezTo>
                  <a:cubicBezTo>
                    <a:pt x="180103" y="13285"/>
                    <a:pt x="183120" y="20540"/>
                    <a:pt x="186137" y="28779"/>
                  </a:cubicBezTo>
                  <a:cubicBezTo>
                    <a:pt x="189447" y="37770"/>
                    <a:pt x="192868" y="47927"/>
                    <a:pt x="196581" y="57674"/>
                  </a:cubicBezTo>
                  <a:cubicBezTo>
                    <a:pt x="196697" y="57906"/>
                    <a:pt x="196813" y="58194"/>
                    <a:pt x="196874" y="58426"/>
                  </a:cubicBezTo>
                  <a:cubicBezTo>
                    <a:pt x="197338" y="59531"/>
                    <a:pt x="197742" y="60631"/>
                    <a:pt x="198206" y="61736"/>
                  </a:cubicBezTo>
                  <a:cubicBezTo>
                    <a:pt x="198322" y="61968"/>
                    <a:pt x="198382" y="62200"/>
                    <a:pt x="198498" y="62432"/>
                  </a:cubicBezTo>
                  <a:cubicBezTo>
                    <a:pt x="198902" y="63532"/>
                    <a:pt x="199366" y="64577"/>
                    <a:pt x="199775" y="65621"/>
                  </a:cubicBezTo>
                  <a:cubicBezTo>
                    <a:pt x="199891" y="65853"/>
                    <a:pt x="200007" y="66030"/>
                    <a:pt x="200062" y="66262"/>
                  </a:cubicBezTo>
                  <a:cubicBezTo>
                    <a:pt x="200355" y="66958"/>
                    <a:pt x="200643" y="67594"/>
                    <a:pt x="200935" y="68234"/>
                  </a:cubicBezTo>
                  <a:cubicBezTo>
                    <a:pt x="201051" y="68583"/>
                    <a:pt x="201223" y="68931"/>
                    <a:pt x="201399" y="69219"/>
                  </a:cubicBezTo>
                  <a:cubicBezTo>
                    <a:pt x="201455" y="69451"/>
                    <a:pt x="201571" y="69683"/>
                    <a:pt x="201687" y="69859"/>
                  </a:cubicBezTo>
                  <a:cubicBezTo>
                    <a:pt x="202096" y="70787"/>
                    <a:pt x="202499" y="71716"/>
                    <a:pt x="202964" y="72644"/>
                  </a:cubicBezTo>
                  <a:cubicBezTo>
                    <a:pt x="203024" y="72816"/>
                    <a:pt x="203140" y="72992"/>
                    <a:pt x="203256" y="73224"/>
                  </a:cubicBezTo>
                  <a:cubicBezTo>
                    <a:pt x="203660" y="74092"/>
                    <a:pt x="204068" y="74905"/>
                    <a:pt x="204472" y="75777"/>
                  </a:cubicBezTo>
                  <a:cubicBezTo>
                    <a:pt x="204588" y="75949"/>
                    <a:pt x="204704" y="76126"/>
                    <a:pt x="204765" y="76297"/>
                  </a:cubicBezTo>
                  <a:cubicBezTo>
                    <a:pt x="205168" y="77110"/>
                    <a:pt x="205577" y="77866"/>
                    <a:pt x="206041" y="78618"/>
                  </a:cubicBezTo>
                  <a:cubicBezTo>
                    <a:pt x="206097" y="78795"/>
                    <a:pt x="206213" y="78966"/>
                    <a:pt x="206329" y="79143"/>
                  </a:cubicBezTo>
                  <a:cubicBezTo>
                    <a:pt x="206677" y="79895"/>
                    <a:pt x="207141" y="80591"/>
                    <a:pt x="207550" y="81287"/>
                  </a:cubicBezTo>
                  <a:cubicBezTo>
                    <a:pt x="207605" y="81464"/>
                    <a:pt x="207721" y="81580"/>
                    <a:pt x="207782" y="81751"/>
                  </a:cubicBezTo>
                  <a:lnTo>
                    <a:pt x="208998" y="83668"/>
                  </a:lnTo>
                  <a:cubicBezTo>
                    <a:pt x="209114" y="83840"/>
                    <a:pt x="209174" y="83956"/>
                    <a:pt x="209290" y="84133"/>
                  </a:cubicBezTo>
                  <a:cubicBezTo>
                    <a:pt x="209578" y="84536"/>
                    <a:pt x="209810" y="84945"/>
                    <a:pt x="210103" y="85349"/>
                  </a:cubicBezTo>
                  <a:lnTo>
                    <a:pt x="210451" y="85873"/>
                  </a:lnTo>
                  <a:cubicBezTo>
                    <a:pt x="210567" y="85989"/>
                    <a:pt x="210683" y="86105"/>
                    <a:pt x="210739" y="86277"/>
                  </a:cubicBezTo>
                  <a:cubicBezTo>
                    <a:pt x="211147" y="86802"/>
                    <a:pt x="211495" y="87322"/>
                    <a:pt x="211899" y="87846"/>
                  </a:cubicBezTo>
                  <a:cubicBezTo>
                    <a:pt x="212015" y="87962"/>
                    <a:pt x="212075" y="88078"/>
                    <a:pt x="212192" y="88194"/>
                  </a:cubicBezTo>
                  <a:cubicBezTo>
                    <a:pt x="212540" y="88658"/>
                    <a:pt x="212943" y="89123"/>
                    <a:pt x="213352" y="89587"/>
                  </a:cubicBezTo>
                  <a:cubicBezTo>
                    <a:pt x="213408" y="89703"/>
                    <a:pt x="213524" y="89819"/>
                    <a:pt x="213584" y="89935"/>
                  </a:cubicBezTo>
                  <a:cubicBezTo>
                    <a:pt x="213988" y="90339"/>
                    <a:pt x="214336" y="90747"/>
                    <a:pt x="214744" y="91151"/>
                  </a:cubicBezTo>
                  <a:cubicBezTo>
                    <a:pt x="214800" y="91267"/>
                    <a:pt x="214916" y="91383"/>
                    <a:pt x="214977" y="91443"/>
                  </a:cubicBezTo>
                  <a:cubicBezTo>
                    <a:pt x="215380" y="91847"/>
                    <a:pt x="215729" y="92195"/>
                    <a:pt x="216077" y="92604"/>
                  </a:cubicBezTo>
                  <a:cubicBezTo>
                    <a:pt x="216193" y="92660"/>
                    <a:pt x="216253" y="92776"/>
                    <a:pt x="216369" y="92836"/>
                  </a:cubicBezTo>
                  <a:cubicBezTo>
                    <a:pt x="216717" y="93184"/>
                    <a:pt x="217065" y="93532"/>
                    <a:pt x="217414" y="93820"/>
                  </a:cubicBezTo>
                  <a:cubicBezTo>
                    <a:pt x="217530" y="93880"/>
                    <a:pt x="217646" y="93996"/>
                    <a:pt x="217701" y="94052"/>
                  </a:cubicBezTo>
                  <a:lnTo>
                    <a:pt x="218746" y="94925"/>
                  </a:lnTo>
                  <a:cubicBezTo>
                    <a:pt x="218862" y="94981"/>
                    <a:pt x="218922" y="95041"/>
                    <a:pt x="219038" y="95157"/>
                  </a:cubicBezTo>
                  <a:lnTo>
                    <a:pt x="220083" y="95853"/>
                  </a:lnTo>
                  <a:cubicBezTo>
                    <a:pt x="220138" y="95909"/>
                    <a:pt x="220254" y="95969"/>
                    <a:pt x="220315" y="96085"/>
                  </a:cubicBezTo>
                  <a:cubicBezTo>
                    <a:pt x="220663" y="96257"/>
                    <a:pt x="221011" y="96489"/>
                    <a:pt x="221299" y="96665"/>
                  </a:cubicBezTo>
                  <a:lnTo>
                    <a:pt x="221359" y="96665"/>
                  </a:lnTo>
                  <a:cubicBezTo>
                    <a:pt x="221415" y="96721"/>
                    <a:pt x="221531" y="96782"/>
                    <a:pt x="221591" y="96837"/>
                  </a:cubicBezTo>
                  <a:cubicBezTo>
                    <a:pt x="221939" y="97014"/>
                    <a:pt x="222227" y="97185"/>
                    <a:pt x="222575" y="97362"/>
                  </a:cubicBezTo>
                  <a:cubicBezTo>
                    <a:pt x="222636" y="97417"/>
                    <a:pt x="222752" y="97478"/>
                    <a:pt x="222868" y="97478"/>
                  </a:cubicBezTo>
                  <a:cubicBezTo>
                    <a:pt x="223155" y="97650"/>
                    <a:pt x="223448" y="97766"/>
                    <a:pt x="223736" y="97882"/>
                  </a:cubicBezTo>
                  <a:cubicBezTo>
                    <a:pt x="223852" y="97942"/>
                    <a:pt x="223968" y="97998"/>
                    <a:pt x="224084" y="97998"/>
                  </a:cubicBezTo>
                  <a:cubicBezTo>
                    <a:pt x="224376" y="98114"/>
                    <a:pt x="224664" y="98174"/>
                    <a:pt x="224956" y="98290"/>
                  </a:cubicBezTo>
                  <a:cubicBezTo>
                    <a:pt x="225073" y="98290"/>
                    <a:pt x="225189" y="98346"/>
                    <a:pt x="225305" y="98346"/>
                  </a:cubicBezTo>
                  <a:cubicBezTo>
                    <a:pt x="225537" y="98406"/>
                    <a:pt x="225825" y="98462"/>
                    <a:pt x="226057" y="98522"/>
                  </a:cubicBezTo>
                  <a:cubicBezTo>
                    <a:pt x="226233" y="98522"/>
                    <a:pt x="226349" y="98578"/>
                    <a:pt x="226465" y="98578"/>
                  </a:cubicBezTo>
                  <a:cubicBezTo>
                    <a:pt x="226697" y="98638"/>
                    <a:pt x="226929" y="98638"/>
                    <a:pt x="227161" y="98638"/>
                  </a:cubicBezTo>
                  <a:lnTo>
                    <a:pt x="228145" y="98638"/>
                  </a:lnTo>
                  <a:cubicBezTo>
                    <a:pt x="228322" y="98638"/>
                    <a:pt x="228494" y="98638"/>
                    <a:pt x="228670" y="98578"/>
                  </a:cubicBezTo>
                  <a:cubicBezTo>
                    <a:pt x="229074" y="98578"/>
                    <a:pt x="229482" y="98462"/>
                    <a:pt x="229886" y="98406"/>
                  </a:cubicBezTo>
                  <a:cubicBezTo>
                    <a:pt x="230527" y="98230"/>
                    <a:pt x="231107" y="98058"/>
                    <a:pt x="231687" y="97766"/>
                  </a:cubicBezTo>
                  <a:cubicBezTo>
                    <a:pt x="231803" y="97710"/>
                    <a:pt x="231975" y="97650"/>
                    <a:pt x="232151" y="97594"/>
                  </a:cubicBezTo>
                  <a:lnTo>
                    <a:pt x="232151" y="97594"/>
                  </a:lnTo>
                  <a:cubicBezTo>
                    <a:pt x="231687" y="97650"/>
                    <a:pt x="231279" y="97710"/>
                    <a:pt x="230875" y="97766"/>
                  </a:cubicBezTo>
                  <a:cubicBezTo>
                    <a:pt x="230527" y="97882"/>
                    <a:pt x="230118" y="97998"/>
                    <a:pt x="229770" y="98058"/>
                  </a:cubicBezTo>
                  <a:cubicBezTo>
                    <a:pt x="229598" y="98114"/>
                    <a:pt x="229482" y="98114"/>
                    <a:pt x="229306" y="98174"/>
                  </a:cubicBezTo>
                  <a:cubicBezTo>
                    <a:pt x="229074" y="98230"/>
                    <a:pt x="228842" y="98230"/>
                    <a:pt x="228670" y="98290"/>
                  </a:cubicBezTo>
                  <a:cubicBezTo>
                    <a:pt x="228438" y="98290"/>
                    <a:pt x="228206" y="98290"/>
                    <a:pt x="227974" y="98346"/>
                  </a:cubicBezTo>
                  <a:lnTo>
                    <a:pt x="227509" y="98346"/>
                  </a:lnTo>
                  <a:cubicBezTo>
                    <a:pt x="227217" y="98346"/>
                    <a:pt x="226985" y="98290"/>
                    <a:pt x="226697" y="98290"/>
                  </a:cubicBezTo>
                  <a:cubicBezTo>
                    <a:pt x="226581" y="98290"/>
                    <a:pt x="226465" y="98230"/>
                    <a:pt x="226349" y="98230"/>
                  </a:cubicBezTo>
                  <a:lnTo>
                    <a:pt x="225476" y="98058"/>
                  </a:lnTo>
                  <a:cubicBezTo>
                    <a:pt x="225360" y="98058"/>
                    <a:pt x="225244" y="97998"/>
                    <a:pt x="225128" y="97998"/>
                  </a:cubicBezTo>
                  <a:cubicBezTo>
                    <a:pt x="224840" y="97882"/>
                    <a:pt x="224548" y="97826"/>
                    <a:pt x="224260" y="97710"/>
                  </a:cubicBezTo>
                  <a:cubicBezTo>
                    <a:pt x="224144" y="97650"/>
                    <a:pt x="224028" y="97650"/>
                    <a:pt x="223912" y="97594"/>
                  </a:cubicBezTo>
                  <a:cubicBezTo>
                    <a:pt x="223620" y="97478"/>
                    <a:pt x="223332" y="97362"/>
                    <a:pt x="222984" y="97185"/>
                  </a:cubicBezTo>
                  <a:cubicBezTo>
                    <a:pt x="222923" y="97130"/>
                    <a:pt x="222807" y="97130"/>
                    <a:pt x="222691" y="97069"/>
                  </a:cubicBezTo>
                  <a:cubicBezTo>
                    <a:pt x="222403" y="96898"/>
                    <a:pt x="222055" y="96721"/>
                    <a:pt x="221707" y="96549"/>
                  </a:cubicBezTo>
                  <a:cubicBezTo>
                    <a:pt x="221647" y="96489"/>
                    <a:pt x="221591" y="96433"/>
                    <a:pt x="221475" y="96373"/>
                  </a:cubicBezTo>
                  <a:cubicBezTo>
                    <a:pt x="221127" y="96141"/>
                    <a:pt x="220779" y="95969"/>
                    <a:pt x="220431" y="95737"/>
                  </a:cubicBezTo>
                  <a:cubicBezTo>
                    <a:pt x="220370" y="95677"/>
                    <a:pt x="220254" y="95621"/>
                    <a:pt x="220138" y="95561"/>
                  </a:cubicBezTo>
                  <a:cubicBezTo>
                    <a:pt x="219850" y="95329"/>
                    <a:pt x="219502" y="95041"/>
                    <a:pt x="219154" y="94809"/>
                  </a:cubicBezTo>
                  <a:cubicBezTo>
                    <a:pt x="219038" y="94748"/>
                    <a:pt x="218978" y="94632"/>
                    <a:pt x="218862" y="94577"/>
                  </a:cubicBezTo>
                  <a:lnTo>
                    <a:pt x="217817" y="93704"/>
                  </a:lnTo>
                  <a:cubicBezTo>
                    <a:pt x="217701" y="93648"/>
                    <a:pt x="217646" y="93532"/>
                    <a:pt x="217530" y="93472"/>
                  </a:cubicBezTo>
                  <a:cubicBezTo>
                    <a:pt x="217181" y="93124"/>
                    <a:pt x="216833" y="92836"/>
                    <a:pt x="216485" y="92488"/>
                  </a:cubicBezTo>
                  <a:cubicBezTo>
                    <a:pt x="216369" y="92372"/>
                    <a:pt x="216253" y="92311"/>
                    <a:pt x="216193" y="92195"/>
                  </a:cubicBezTo>
                  <a:cubicBezTo>
                    <a:pt x="215789" y="91847"/>
                    <a:pt x="215441" y="91443"/>
                    <a:pt x="215093" y="91095"/>
                  </a:cubicBezTo>
                  <a:cubicBezTo>
                    <a:pt x="214977" y="90979"/>
                    <a:pt x="214916" y="90863"/>
                    <a:pt x="214800" y="90747"/>
                  </a:cubicBezTo>
                  <a:cubicBezTo>
                    <a:pt x="214452" y="90339"/>
                    <a:pt x="214048" y="89935"/>
                    <a:pt x="213700" y="89526"/>
                  </a:cubicBezTo>
                  <a:cubicBezTo>
                    <a:pt x="213584" y="89410"/>
                    <a:pt x="213524" y="89294"/>
                    <a:pt x="213408" y="89178"/>
                  </a:cubicBezTo>
                  <a:cubicBezTo>
                    <a:pt x="213004" y="88714"/>
                    <a:pt x="212656" y="88250"/>
                    <a:pt x="212247" y="87730"/>
                  </a:cubicBezTo>
                  <a:cubicBezTo>
                    <a:pt x="212192" y="87614"/>
                    <a:pt x="212075" y="87498"/>
                    <a:pt x="211959" y="87382"/>
                  </a:cubicBezTo>
                  <a:cubicBezTo>
                    <a:pt x="211611" y="86857"/>
                    <a:pt x="211203" y="86337"/>
                    <a:pt x="210799" y="85757"/>
                  </a:cubicBezTo>
                  <a:cubicBezTo>
                    <a:pt x="210739" y="85641"/>
                    <a:pt x="210623" y="85525"/>
                    <a:pt x="210567" y="85349"/>
                  </a:cubicBezTo>
                  <a:cubicBezTo>
                    <a:pt x="210158" y="84829"/>
                    <a:pt x="209755" y="84188"/>
                    <a:pt x="209346" y="83608"/>
                  </a:cubicBezTo>
                  <a:cubicBezTo>
                    <a:pt x="209290" y="83436"/>
                    <a:pt x="209174" y="83320"/>
                    <a:pt x="209058" y="83144"/>
                  </a:cubicBezTo>
                  <a:cubicBezTo>
                    <a:pt x="208650" y="82508"/>
                    <a:pt x="208246" y="81867"/>
                    <a:pt x="207898" y="81232"/>
                  </a:cubicBezTo>
                  <a:cubicBezTo>
                    <a:pt x="207782" y="81055"/>
                    <a:pt x="207666" y="80883"/>
                    <a:pt x="207605" y="80707"/>
                  </a:cubicBezTo>
                  <a:cubicBezTo>
                    <a:pt x="207202" y="80011"/>
                    <a:pt x="206793" y="79314"/>
                    <a:pt x="206389" y="78562"/>
                  </a:cubicBezTo>
                  <a:cubicBezTo>
                    <a:pt x="206273" y="78386"/>
                    <a:pt x="206157" y="78214"/>
                    <a:pt x="206097" y="78038"/>
                  </a:cubicBezTo>
                  <a:cubicBezTo>
                    <a:pt x="205633" y="77286"/>
                    <a:pt x="205229" y="76474"/>
                    <a:pt x="204820" y="75717"/>
                  </a:cubicBezTo>
                  <a:cubicBezTo>
                    <a:pt x="204765" y="75485"/>
                    <a:pt x="204649" y="75313"/>
                    <a:pt x="204533" y="75137"/>
                  </a:cubicBezTo>
                  <a:cubicBezTo>
                    <a:pt x="204533" y="75081"/>
                    <a:pt x="204472" y="75021"/>
                    <a:pt x="204472" y="74965"/>
                  </a:cubicBezTo>
                  <a:cubicBezTo>
                    <a:pt x="204068" y="74208"/>
                    <a:pt x="203660" y="73396"/>
                    <a:pt x="203312" y="72584"/>
                  </a:cubicBezTo>
                  <a:cubicBezTo>
                    <a:pt x="203196" y="72352"/>
                    <a:pt x="203080" y="72180"/>
                    <a:pt x="203024" y="72004"/>
                  </a:cubicBezTo>
                  <a:cubicBezTo>
                    <a:pt x="202560" y="71075"/>
                    <a:pt x="202151" y="70147"/>
                    <a:pt x="201747" y="69219"/>
                  </a:cubicBezTo>
                  <a:cubicBezTo>
                    <a:pt x="201631" y="68986"/>
                    <a:pt x="201515" y="68754"/>
                    <a:pt x="201455" y="68583"/>
                  </a:cubicBezTo>
                  <a:cubicBezTo>
                    <a:pt x="200991" y="67594"/>
                    <a:pt x="200587" y="66550"/>
                    <a:pt x="200123" y="65565"/>
                  </a:cubicBezTo>
                  <a:cubicBezTo>
                    <a:pt x="200062" y="65333"/>
                    <a:pt x="199946" y="65157"/>
                    <a:pt x="199830" y="64925"/>
                  </a:cubicBezTo>
                  <a:cubicBezTo>
                    <a:pt x="199427" y="63880"/>
                    <a:pt x="198962" y="62780"/>
                    <a:pt x="198554" y="61736"/>
                  </a:cubicBezTo>
                  <a:cubicBezTo>
                    <a:pt x="198438" y="61504"/>
                    <a:pt x="198382" y="61272"/>
                    <a:pt x="198266" y="61040"/>
                  </a:cubicBezTo>
                  <a:cubicBezTo>
                    <a:pt x="197802" y="59935"/>
                    <a:pt x="197393" y="58775"/>
                    <a:pt x="196929" y="57674"/>
                  </a:cubicBezTo>
                  <a:cubicBezTo>
                    <a:pt x="196874" y="57442"/>
                    <a:pt x="196757" y="57210"/>
                    <a:pt x="196697" y="56978"/>
                  </a:cubicBezTo>
                  <a:cubicBezTo>
                    <a:pt x="192868" y="46998"/>
                    <a:pt x="189447" y="36610"/>
                    <a:pt x="186021" y="27503"/>
                  </a:cubicBezTo>
                  <a:cubicBezTo>
                    <a:pt x="183236" y="20076"/>
                    <a:pt x="180511" y="13461"/>
                    <a:pt x="177610" y="8587"/>
                  </a:cubicBezTo>
                  <a:cubicBezTo>
                    <a:pt x="176157" y="6150"/>
                    <a:pt x="174649" y="4117"/>
                    <a:pt x="173084" y="2669"/>
                  </a:cubicBezTo>
                  <a:cubicBezTo>
                    <a:pt x="171460" y="1216"/>
                    <a:pt x="169835" y="288"/>
                    <a:pt x="168094" y="56"/>
                  </a:cubicBezTo>
                  <a:cubicBezTo>
                    <a:pt x="167862" y="0"/>
                    <a:pt x="167570" y="0"/>
                    <a:pt x="167338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7" name="Google Shape;67;p5"/>
            <p:cNvSpPr/>
            <p:nvPr/>
          </p:nvSpPr>
          <p:spPr>
            <a:xfrm>
              <a:off x="590650" y="1631275"/>
              <a:ext cx="6778475" cy="2516700"/>
            </a:xfrm>
            <a:custGeom>
              <a:avLst/>
              <a:gdLst/>
              <a:ahLst/>
              <a:cxnLst/>
              <a:rect l="l" t="t" r="r" b="b"/>
              <a:pathLst>
                <a:path w="271139" h="100668" extrusionOk="0">
                  <a:moveTo>
                    <a:pt x="103049" y="13054"/>
                  </a:moveTo>
                  <a:lnTo>
                    <a:pt x="103049" y="13054"/>
                  </a:lnTo>
                  <a:cubicBezTo>
                    <a:pt x="102873" y="13170"/>
                    <a:pt x="102641" y="13286"/>
                    <a:pt x="102469" y="13402"/>
                  </a:cubicBezTo>
                  <a:cubicBezTo>
                    <a:pt x="102409" y="13402"/>
                    <a:pt x="102409" y="13402"/>
                    <a:pt x="102409" y="13462"/>
                  </a:cubicBezTo>
                  <a:cubicBezTo>
                    <a:pt x="102525" y="13402"/>
                    <a:pt x="102701" y="13346"/>
                    <a:pt x="102817" y="13286"/>
                  </a:cubicBezTo>
                  <a:cubicBezTo>
                    <a:pt x="102933" y="13230"/>
                    <a:pt x="102989" y="13114"/>
                    <a:pt x="103049" y="13054"/>
                  </a:cubicBezTo>
                  <a:close/>
                  <a:moveTo>
                    <a:pt x="102469" y="13750"/>
                  </a:moveTo>
                  <a:lnTo>
                    <a:pt x="102469" y="13750"/>
                  </a:lnTo>
                  <a:cubicBezTo>
                    <a:pt x="102292" y="13866"/>
                    <a:pt x="102060" y="13926"/>
                    <a:pt x="101889" y="14042"/>
                  </a:cubicBezTo>
                  <a:cubicBezTo>
                    <a:pt x="101828" y="14098"/>
                    <a:pt x="101773" y="14214"/>
                    <a:pt x="101712" y="14274"/>
                  </a:cubicBezTo>
                  <a:lnTo>
                    <a:pt x="101828" y="14274"/>
                  </a:lnTo>
                  <a:cubicBezTo>
                    <a:pt x="101944" y="14214"/>
                    <a:pt x="102060" y="14214"/>
                    <a:pt x="102176" y="14214"/>
                  </a:cubicBezTo>
                  <a:cubicBezTo>
                    <a:pt x="102176" y="14158"/>
                    <a:pt x="102237" y="14098"/>
                    <a:pt x="102292" y="14042"/>
                  </a:cubicBezTo>
                  <a:cubicBezTo>
                    <a:pt x="102353" y="13926"/>
                    <a:pt x="102409" y="13866"/>
                    <a:pt x="102469" y="13750"/>
                  </a:cubicBezTo>
                  <a:close/>
                  <a:moveTo>
                    <a:pt x="753" y="20597"/>
                  </a:moveTo>
                  <a:cubicBezTo>
                    <a:pt x="581" y="20597"/>
                    <a:pt x="465" y="20657"/>
                    <a:pt x="349" y="20713"/>
                  </a:cubicBezTo>
                  <a:lnTo>
                    <a:pt x="173" y="20889"/>
                  </a:lnTo>
                  <a:cubicBezTo>
                    <a:pt x="117" y="20945"/>
                    <a:pt x="57" y="21061"/>
                    <a:pt x="57" y="21121"/>
                  </a:cubicBezTo>
                  <a:cubicBezTo>
                    <a:pt x="1" y="21177"/>
                    <a:pt x="1" y="21237"/>
                    <a:pt x="1" y="21237"/>
                  </a:cubicBezTo>
                  <a:lnTo>
                    <a:pt x="349" y="21293"/>
                  </a:lnTo>
                  <a:cubicBezTo>
                    <a:pt x="349" y="21237"/>
                    <a:pt x="349" y="21177"/>
                    <a:pt x="405" y="21061"/>
                  </a:cubicBezTo>
                  <a:cubicBezTo>
                    <a:pt x="465" y="21061"/>
                    <a:pt x="521" y="21005"/>
                    <a:pt x="521" y="21005"/>
                  </a:cubicBezTo>
                  <a:lnTo>
                    <a:pt x="581" y="21005"/>
                  </a:lnTo>
                  <a:cubicBezTo>
                    <a:pt x="581" y="20945"/>
                    <a:pt x="581" y="20945"/>
                    <a:pt x="637" y="20945"/>
                  </a:cubicBezTo>
                  <a:lnTo>
                    <a:pt x="697" y="20889"/>
                  </a:lnTo>
                  <a:cubicBezTo>
                    <a:pt x="753" y="20889"/>
                    <a:pt x="813" y="20945"/>
                    <a:pt x="813" y="20945"/>
                  </a:cubicBezTo>
                  <a:lnTo>
                    <a:pt x="869" y="20945"/>
                  </a:lnTo>
                  <a:cubicBezTo>
                    <a:pt x="929" y="20945"/>
                    <a:pt x="985" y="21005"/>
                    <a:pt x="1101" y="21005"/>
                  </a:cubicBezTo>
                  <a:lnTo>
                    <a:pt x="1101" y="20889"/>
                  </a:lnTo>
                  <a:lnTo>
                    <a:pt x="1333" y="20945"/>
                  </a:lnTo>
                  <a:lnTo>
                    <a:pt x="1393" y="20945"/>
                  </a:lnTo>
                  <a:lnTo>
                    <a:pt x="1393" y="21005"/>
                  </a:lnTo>
                  <a:lnTo>
                    <a:pt x="1393" y="21121"/>
                  </a:lnTo>
                  <a:cubicBezTo>
                    <a:pt x="1449" y="21177"/>
                    <a:pt x="1509" y="21177"/>
                    <a:pt x="1565" y="21237"/>
                  </a:cubicBezTo>
                  <a:cubicBezTo>
                    <a:pt x="1565" y="21061"/>
                    <a:pt x="1625" y="20945"/>
                    <a:pt x="1625" y="20889"/>
                  </a:cubicBezTo>
                  <a:cubicBezTo>
                    <a:pt x="1565" y="20829"/>
                    <a:pt x="1509" y="20829"/>
                    <a:pt x="1449" y="20829"/>
                  </a:cubicBezTo>
                  <a:cubicBezTo>
                    <a:pt x="1161" y="20657"/>
                    <a:pt x="929" y="20597"/>
                    <a:pt x="753" y="20597"/>
                  </a:cubicBezTo>
                  <a:close/>
                  <a:moveTo>
                    <a:pt x="1913" y="21061"/>
                  </a:moveTo>
                  <a:lnTo>
                    <a:pt x="1913" y="21469"/>
                  </a:lnTo>
                  <a:cubicBezTo>
                    <a:pt x="1974" y="21469"/>
                    <a:pt x="2029" y="21525"/>
                    <a:pt x="2090" y="21585"/>
                  </a:cubicBezTo>
                  <a:lnTo>
                    <a:pt x="2090" y="21177"/>
                  </a:lnTo>
                  <a:cubicBezTo>
                    <a:pt x="2029" y="21121"/>
                    <a:pt x="1974" y="21121"/>
                    <a:pt x="1913" y="21061"/>
                  </a:cubicBezTo>
                  <a:close/>
                  <a:moveTo>
                    <a:pt x="48856" y="30460"/>
                  </a:moveTo>
                  <a:cubicBezTo>
                    <a:pt x="49028" y="30576"/>
                    <a:pt x="49204" y="30693"/>
                    <a:pt x="49320" y="30809"/>
                  </a:cubicBezTo>
                  <a:cubicBezTo>
                    <a:pt x="49552" y="30809"/>
                    <a:pt x="49724" y="30809"/>
                    <a:pt x="49956" y="30869"/>
                  </a:cubicBezTo>
                  <a:cubicBezTo>
                    <a:pt x="49724" y="30753"/>
                    <a:pt x="49552" y="30576"/>
                    <a:pt x="49376" y="30460"/>
                  </a:cubicBezTo>
                  <a:close/>
                  <a:moveTo>
                    <a:pt x="50072" y="30521"/>
                  </a:moveTo>
                  <a:cubicBezTo>
                    <a:pt x="50248" y="30693"/>
                    <a:pt x="50481" y="30809"/>
                    <a:pt x="50652" y="30985"/>
                  </a:cubicBezTo>
                  <a:cubicBezTo>
                    <a:pt x="50768" y="30985"/>
                    <a:pt x="50884" y="31041"/>
                    <a:pt x="50945" y="31041"/>
                  </a:cubicBezTo>
                  <a:cubicBezTo>
                    <a:pt x="50957" y="31041"/>
                    <a:pt x="50970" y="31041"/>
                    <a:pt x="50982" y="31041"/>
                  </a:cubicBezTo>
                  <a:lnTo>
                    <a:pt x="50982" y="31041"/>
                  </a:lnTo>
                  <a:cubicBezTo>
                    <a:pt x="50717" y="30848"/>
                    <a:pt x="50454" y="30737"/>
                    <a:pt x="50188" y="30576"/>
                  </a:cubicBezTo>
                  <a:cubicBezTo>
                    <a:pt x="50188" y="30576"/>
                    <a:pt x="50132" y="30521"/>
                    <a:pt x="50072" y="30521"/>
                  </a:cubicBezTo>
                  <a:close/>
                  <a:moveTo>
                    <a:pt x="50982" y="31041"/>
                  </a:moveTo>
                  <a:cubicBezTo>
                    <a:pt x="51008" y="31060"/>
                    <a:pt x="51035" y="31080"/>
                    <a:pt x="51061" y="31101"/>
                  </a:cubicBezTo>
                  <a:cubicBezTo>
                    <a:pt x="51061" y="31054"/>
                    <a:pt x="51025" y="31044"/>
                    <a:pt x="50982" y="31041"/>
                  </a:cubicBezTo>
                  <a:close/>
                  <a:moveTo>
                    <a:pt x="52105" y="31333"/>
                  </a:moveTo>
                  <a:lnTo>
                    <a:pt x="52161" y="31389"/>
                  </a:lnTo>
                  <a:lnTo>
                    <a:pt x="52277" y="31389"/>
                  </a:lnTo>
                  <a:cubicBezTo>
                    <a:pt x="52221" y="31389"/>
                    <a:pt x="52161" y="31333"/>
                    <a:pt x="52105" y="31333"/>
                  </a:cubicBezTo>
                  <a:close/>
                  <a:moveTo>
                    <a:pt x="101889" y="14562"/>
                  </a:moveTo>
                  <a:cubicBezTo>
                    <a:pt x="101712" y="14623"/>
                    <a:pt x="101540" y="14678"/>
                    <a:pt x="101424" y="14739"/>
                  </a:cubicBezTo>
                  <a:cubicBezTo>
                    <a:pt x="100148" y="16651"/>
                    <a:pt x="99043" y="19032"/>
                    <a:pt x="97999" y="21701"/>
                  </a:cubicBezTo>
                  <a:cubicBezTo>
                    <a:pt x="95794" y="27155"/>
                    <a:pt x="93881" y="33654"/>
                    <a:pt x="91677" y="38992"/>
                  </a:cubicBezTo>
                  <a:cubicBezTo>
                    <a:pt x="91616" y="39048"/>
                    <a:pt x="91616" y="39108"/>
                    <a:pt x="91616" y="39164"/>
                  </a:cubicBezTo>
                  <a:cubicBezTo>
                    <a:pt x="91616" y="39164"/>
                    <a:pt x="91561" y="39164"/>
                    <a:pt x="91561" y="39224"/>
                  </a:cubicBezTo>
                  <a:cubicBezTo>
                    <a:pt x="91561" y="39340"/>
                    <a:pt x="91500" y="39396"/>
                    <a:pt x="91445" y="39512"/>
                  </a:cubicBezTo>
                  <a:cubicBezTo>
                    <a:pt x="91384" y="39628"/>
                    <a:pt x="91328" y="39744"/>
                    <a:pt x="91268" y="39920"/>
                  </a:cubicBezTo>
                  <a:cubicBezTo>
                    <a:pt x="91268" y="39920"/>
                    <a:pt x="91268" y="39976"/>
                    <a:pt x="91212" y="40036"/>
                  </a:cubicBezTo>
                  <a:cubicBezTo>
                    <a:pt x="91152" y="40153"/>
                    <a:pt x="91096" y="40269"/>
                    <a:pt x="91036" y="40440"/>
                  </a:cubicBezTo>
                  <a:cubicBezTo>
                    <a:pt x="91036" y="40501"/>
                    <a:pt x="90980" y="40556"/>
                    <a:pt x="90920" y="40672"/>
                  </a:cubicBezTo>
                  <a:cubicBezTo>
                    <a:pt x="90864" y="40788"/>
                    <a:pt x="90804" y="40904"/>
                    <a:pt x="90804" y="41021"/>
                  </a:cubicBezTo>
                  <a:lnTo>
                    <a:pt x="90632" y="41369"/>
                  </a:lnTo>
                  <a:cubicBezTo>
                    <a:pt x="90572" y="41485"/>
                    <a:pt x="90516" y="41601"/>
                    <a:pt x="90456" y="41777"/>
                  </a:cubicBezTo>
                  <a:lnTo>
                    <a:pt x="90284" y="42125"/>
                  </a:lnTo>
                  <a:cubicBezTo>
                    <a:pt x="90224" y="42241"/>
                    <a:pt x="90168" y="42357"/>
                    <a:pt x="90052" y="42529"/>
                  </a:cubicBezTo>
                  <a:lnTo>
                    <a:pt x="89876" y="42877"/>
                  </a:lnTo>
                  <a:cubicBezTo>
                    <a:pt x="89820" y="43054"/>
                    <a:pt x="89704" y="43170"/>
                    <a:pt x="89644" y="43286"/>
                  </a:cubicBezTo>
                  <a:cubicBezTo>
                    <a:pt x="89588" y="43457"/>
                    <a:pt x="89527" y="43574"/>
                    <a:pt x="89472" y="43690"/>
                  </a:cubicBezTo>
                  <a:cubicBezTo>
                    <a:pt x="89356" y="43866"/>
                    <a:pt x="89295" y="43982"/>
                    <a:pt x="89179" y="44154"/>
                  </a:cubicBezTo>
                  <a:cubicBezTo>
                    <a:pt x="89124" y="44270"/>
                    <a:pt x="89063" y="44386"/>
                    <a:pt x="88947" y="44502"/>
                  </a:cubicBezTo>
                  <a:cubicBezTo>
                    <a:pt x="88892" y="44678"/>
                    <a:pt x="88776" y="44850"/>
                    <a:pt x="88659" y="45026"/>
                  </a:cubicBezTo>
                  <a:cubicBezTo>
                    <a:pt x="88599" y="45082"/>
                    <a:pt x="88543" y="45198"/>
                    <a:pt x="88483" y="45314"/>
                  </a:cubicBezTo>
                  <a:cubicBezTo>
                    <a:pt x="88367" y="45491"/>
                    <a:pt x="88251" y="45662"/>
                    <a:pt x="88079" y="45839"/>
                  </a:cubicBezTo>
                  <a:cubicBezTo>
                    <a:pt x="87615" y="46707"/>
                    <a:pt x="87035" y="47463"/>
                    <a:pt x="86455" y="48160"/>
                  </a:cubicBezTo>
                  <a:cubicBezTo>
                    <a:pt x="86742" y="47928"/>
                    <a:pt x="86974" y="47695"/>
                    <a:pt x="87267" y="47403"/>
                  </a:cubicBezTo>
                  <a:cubicBezTo>
                    <a:pt x="87383" y="47287"/>
                    <a:pt x="87499" y="47115"/>
                    <a:pt x="87615" y="46999"/>
                  </a:cubicBezTo>
                  <a:cubicBezTo>
                    <a:pt x="88195" y="46303"/>
                    <a:pt x="88776" y="45491"/>
                    <a:pt x="89295" y="44618"/>
                  </a:cubicBezTo>
                  <a:cubicBezTo>
                    <a:pt x="89356" y="44502"/>
                    <a:pt x="89472" y="44386"/>
                    <a:pt x="89527" y="44214"/>
                  </a:cubicBezTo>
                  <a:cubicBezTo>
                    <a:pt x="89588" y="44154"/>
                    <a:pt x="89644" y="44038"/>
                    <a:pt x="89704" y="43982"/>
                  </a:cubicBezTo>
                  <a:cubicBezTo>
                    <a:pt x="89760" y="43806"/>
                    <a:pt x="89876" y="43634"/>
                    <a:pt x="89936" y="43518"/>
                  </a:cubicBezTo>
                  <a:lnTo>
                    <a:pt x="89936" y="43457"/>
                  </a:lnTo>
                  <a:cubicBezTo>
                    <a:pt x="89992" y="43402"/>
                    <a:pt x="90052" y="43286"/>
                    <a:pt x="90108" y="43170"/>
                  </a:cubicBezTo>
                  <a:cubicBezTo>
                    <a:pt x="90168" y="43054"/>
                    <a:pt x="90284" y="42877"/>
                    <a:pt x="90340" y="42761"/>
                  </a:cubicBezTo>
                  <a:lnTo>
                    <a:pt x="90516" y="42413"/>
                  </a:lnTo>
                  <a:cubicBezTo>
                    <a:pt x="90572" y="42241"/>
                    <a:pt x="90632" y="42125"/>
                    <a:pt x="90688" y="42009"/>
                  </a:cubicBezTo>
                  <a:lnTo>
                    <a:pt x="90864" y="41661"/>
                  </a:lnTo>
                  <a:cubicBezTo>
                    <a:pt x="90920" y="41545"/>
                    <a:pt x="90980" y="41369"/>
                    <a:pt x="91036" y="41253"/>
                  </a:cubicBezTo>
                  <a:cubicBezTo>
                    <a:pt x="91036" y="41197"/>
                    <a:pt x="91096" y="41197"/>
                    <a:pt x="91096" y="41137"/>
                  </a:cubicBezTo>
                  <a:cubicBezTo>
                    <a:pt x="91152" y="41081"/>
                    <a:pt x="91152" y="41021"/>
                    <a:pt x="91152" y="40965"/>
                  </a:cubicBezTo>
                  <a:cubicBezTo>
                    <a:pt x="91212" y="40849"/>
                    <a:pt x="91268" y="40733"/>
                    <a:pt x="91328" y="40556"/>
                  </a:cubicBezTo>
                  <a:cubicBezTo>
                    <a:pt x="91384" y="40501"/>
                    <a:pt x="91445" y="40440"/>
                    <a:pt x="91445" y="40324"/>
                  </a:cubicBezTo>
                  <a:lnTo>
                    <a:pt x="91616" y="39976"/>
                  </a:lnTo>
                  <a:cubicBezTo>
                    <a:pt x="91616" y="39920"/>
                    <a:pt x="91677" y="39860"/>
                    <a:pt x="91677" y="39804"/>
                  </a:cubicBezTo>
                  <a:lnTo>
                    <a:pt x="91848" y="39456"/>
                  </a:lnTo>
                  <a:cubicBezTo>
                    <a:pt x="91909" y="39340"/>
                    <a:pt x="91964" y="39164"/>
                    <a:pt x="92025" y="39048"/>
                  </a:cubicBezTo>
                  <a:cubicBezTo>
                    <a:pt x="92025" y="38992"/>
                    <a:pt x="92025" y="38932"/>
                    <a:pt x="92080" y="38876"/>
                  </a:cubicBezTo>
                  <a:cubicBezTo>
                    <a:pt x="92141" y="38760"/>
                    <a:pt x="92141" y="38644"/>
                    <a:pt x="92197" y="38584"/>
                  </a:cubicBezTo>
                  <a:cubicBezTo>
                    <a:pt x="94401" y="33074"/>
                    <a:pt x="96374" y="26459"/>
                    <a:pt x="98639" y="21005"/>
                  </a:cubicBezTo>
                  <a:cubicBezTo>
                    <a:pt x="99623" y="18568"/>
                    <a:pt x="100728" y="16363"/>
                    <a:pt x="101889" y="14562"/>
                  </a:cubicBezTo>
                  <a:close/>
                  <a:moveTo>
                    <a:pt x="85062" y="48740"/>
                  </a:moveTo>
                  <a:lnTo>
                    <a:pt x="85062" y="48740"/>
                  </a:lnTo>
                  <a:cubicBezTo>
                    <a:pt x="85002" y="48796"/>
                    <a:pt x="84886" y="48856"/>
                    <a:pt x="84830" y="48856"/>
                  </a:cubicBezTo>
                  <a:cubicBezTo>
                    <a:pt x="84770" y="49028"/>
                    <a:pt x="84654" y="49204"/>
                    <a:pt x="84598" y="49320"/>
                  </a:cubicBezTo>
                  <a:lnTo>
                    <a:pt x="84654" y="49320"/>
                  </a:lnTo>
                  <a:cubicBezTo>
                    <a:pt x="84770" y="49144"/>
                    <a:pt x="84946" y="48972"/>
                    <a:pt x="85062" y="48740"/>
                  </a:cubicBezTo>
                  <a:close/>
                  <a:moveTo>
                    <a:pt x="52393" y="31101"/>
                  </a:moveTo>
                  <a:cubicBezTo>
                    <a:pt x="53089" y="31449"/>
                    <a:pt x="53846" y="31913"/>
                    <a:pt x="54542" y="32377"/>
                  </a:cubicBezTo>
                  <a:cubicBezTo>
                    <a:pt x="54598" y="32377"/>
                    <a:pt x="54658" y="32433"/>
                    <a:pt x="54714" y="32433"/>
                  </a:cubicBezTo>
                  <a:cubicBezTo>
                    <a:pt x="54774" y="32494"/>
                    <a:pt x="54830" y="32494"/>
                    <a:pt x="54830" y="32494"/>
                  </a:cubicBezTo>
                  <a:cubicBezTo>
                    <a:pt x="54946" y="32549"/>
                    <a:pt x="55006" y="32610"/>
                    <a:pt x="55122" y="32665"/>
                  </a:cubicBezTo>
                  <a:cubicBezTo>
                    <a:pt x="55410" y="32781"/>
                    <a:pt x="55703" y="32958"/>
                    <a:pt x="55990" y="33129"/>
                  </a:cubicBezTo>
                  <a:cubicBezTo>
                    <a:pt x="56167" y="33246"/>
                    <a:pt x="56283" y="33306"/>
                    <a:pt x="56455" y="33422"/>
                  </a:cubicBezTo>
                  <a:cubicBezTo>
                    <a:pt x="56571" y="33478"/>
                    <a:pt x="56631" y="33538"/>
                    <a:pt x="56747" y="33594"/>
                  </a:cubicBezTo>
                  <a:cubicBezTo>
                    <a:pt x="56919" y="33710"/>
                    <a:pt x="57151" y="33826"/>
                    <a:pt x="57327" y="33942"/>
                  </a:cubicBezTo>
                  <a:cubicBezTo>
                    <a:pt x="57615" y="34174"/>
                    <a:pt x="57963" y="34350"/>
                    <a:pt x="58256" y="34582"/>
                  </a:cubicBezTo>
                  <a:cubicBezTo>
                    <a:pt x="58372" y="34638"/>
                    <a:pt x="58543" y="34754"/>
                    <a:pt x="58720" y="34870"/>
                  </a:cubicBezTo>
                  <a:cubicBezTo>
                    <a:pt x="58720" y="34930"/>
                    <a:pt x="58775" y="34930"/>
                    <a:pt x="58775" y="34930"/>
                  </a:cubicBezTo>
                  <a:cubicBezTo>
                    <a:pt x="59124" y="35163"/>
                    <a:pt x="59416" y="35395"/>
                    <a:pt x="59764" y="35627"/>
                  </a:cubicBezTo>
                  <a:cubicBezTo>
                    <a:pt x="59880" y="35743"/>
                    <a:pt x="59996" y="35798"/>
                    <a:pt x="60112" y="35915"/>
                  </a:cubicBezTo>
                  <a:cubicBezTo>
                    <a:pt x="60228" y="35975"/>
                    <a:pt x="60344" y="36091"/>
                    <a:pt x="60400" y="36147"/>
                  </a:cubicBezTo>
                  <a:cubicBezTo>
                    <a:pt x="60516" y="36207"/>
                    <a:pt x="60632" y="36323"/>
                    <a:pt x="60748" y="36439"/>
                  </a:cubicBezTo>
                  <a:lnTo>
                    <a:pt x="61273" y="36787"/>
                  </a:lnTo>
                  <a:cubicBezTo>
                    <a:pt x="61328" y="36903"/>
                    <a:pt x="61445" y="36959"/>
                    <a:pt x="61561" y="37075"/>
                  </a:cubicBezTo>
                  <a:cubicBezTo>
                    <a:pt x="61853" y="37251"/>
                    <a:pt x="62141" y="37483"/>
                    <a:pt x="62373" y="37716"/>
                  </a:cubicBezTo>
                  <a:cubicBezTo>
                    <a:pt x="62489" y="37771"/>
                    <a:pt x="62605" y="37887"/>
                    <a:pt x="62721" y="38003"/>
                  </a:cubicBezTo>
                  <a:lnTo>
                    <a:pt x="62781" y="38003"/>
                  </a:lnTo>
                  <a:cubicBezTo>
                    <a:pt x="62897" y="38119"/>
                    <a:pt x="63013" y="38180"/>
                    <a:pt x="63069" y="38296"/>
                  </a:cubicBezTo>
                  <a:cubicBezTo>
                    <a:pt x="63533" y="38644"/>
                    <a:pt x="63942" y="38992"/>
                    <a:pt x="64346" y="39340"/>
                  </a:cubicBezTo>
                  <a:cubicBezTo>
                    <a:pt x="64462" y="39396"/>
                    <a:pt x="64522" y="39512"/>
                    <a:pt x="64638" y="39572"/>
                  </a:cubicBezTo>
                  <a:cubicBezTo>
                    <a:pt x="65102" y="39976"/>
                    <a:pt x="65566" y="40324"/>
                    <a:pt x="65970" y="40733"/>
                  </a:cubicBezTo>
                  <a:cubicBezTo>
                    <a:pt x="66086" y="40788"/>
                    <a:pt x="66147" y="40849"/>
                    <a:pt x="66263" y="40965"/>
                  </a:cubicBezTo>
                  <a:cubicBezTo>
                    <a:pt x="66727" y="41313"/>
                    <a:pt x="67191" y="41717"/>
                    <a:pt x="67655" y="42125"/>
                  </a:cubicBezTo>
                  <a:cubicBezTo>
                    <a:pt x="67771" y="42181"/>
                    <a:pt x="67827" y="42241"/>
                    <a:pt x="67943" y="42357"/>
                  </a:cubicBezTo>
                  <a:cubicBezTo>
                    <a:pt x="68407" y="42761"/>
                    <a:pt x="68932" y="43170"/>
                    <a:pt x="69452" y="43574"/>
                  </a:cubicBezTo>
                  <a:cubicBezTo>
                    <a:pt x="69512" y="43634"/>
                    <a:pt x="69628" y="43690"/>
                    <a:pt x="69684" y="43750"/>
                  </a:cubicBezTo>
                  <a:cubicBezTo>
                    <a:pt x="70208" y="44154"/>
                    <a:pt x="70672" y="44562"/>
                    <a:pt x="71192" y="44910"/>
                  </a:cubicBezTo>
                  <a:cubicBezTo>
                    <a:pt x="71192" y="44966"/>
                    <a:pt x="71253" y="44966"/>
                    <a:pt x="71253" y="44966"/>
                  </a:cubicBezTo>
                  <a:cubicBezTo>
                    <a:pt x="71369" y="45026"/>
                    <a:pt x="71424" y="45142"/>
                    <a:pt x="71540" y="45198"/>
                  </a:cubicBezTo>
                  <a:cubicBezTo>
                    <a:pt x="72065" y="45607"/>
                    <a:pt x="72645" y="46010"/>
                    <a:pt x="73165" y="46359"/>
                  </a:cubicBezTo>
                  <a:cubicBezTo>
                    <a:pt x="73281" y="46419"/>
                    <a:pt x="73397" y="46475"/>
                    <a:pt x="73458" y="46535"/>
                  </a:cubicBezTo>
                  <a:cubicBezTo>
                    <a:pt x="74038" y="46939"/>
                    <a:pt x="74674" y="47287"/>
                    <a:pt x="75254" y="47635"/>
                  </a:cubicBezTo>
                  <a:cubicBezTo>
                    <a:pt x="75370" y="47695"/>
                    <a:pt x="75430" y="47751"/>
                    <a:pt x="75546" y="47811"/>
                  </a:cubicBezTo>
                  <a:cubicBezTo>
                    <a:pt x="75894" y="47983"/>
                    <a:pt x="76298" y="48215"/>
                    <a:pt x="76646" y="48392"/>
                  </a:cubicBezTo>
                  <a:cubicBezTo>
                    <a:pt x="76939" y="48508"/>
                    <a:pt x="77171" y="48624"/>
                    <a:pt x="77459" y="48740"/>
                  </a:cubicBezTo>
                  <a:cubicBezTo>
                    <a:pt x="77575" y="48796"/>
                    <a:pt x="77691" y="48856"/>
                    <a:pt x="77807" y="48856"/>
                  </a:cubicBezTo>
                  <a:cubicBezTo>
                    <a:pt x="78503" y="49144"/>
                    <a:pt x="79199" y="49376"/>
                    <a:pt x="79956" y="49552"/>
                  </a:cubicBezTo>
                  <a:cubicBezTo>
                    <a:pt x="80072" y="49552"/>
                    <a:pt x="80188" y="49608"/>
                    <a:pt x="80304" y="49608"/>
                  </a:cubicBezTo>
                  <a:cubicBezTo>
                    <a:pt x="80884" y="49724"/>
                    <a:pt x="81465" y="49784"/>
                    <a:pt x="82045" y="49784"/>
                  </a:cubicBezTo>
                  <a:cubicBezTo>
                    <a:pt x="82333" y="49784"/>
                    <a:pt x="82625" y="49724"/>
                    <a:pt x="82857" y="49724"/>
                  </a:cubicBezTo>
                  <a:cubicBezTo>
                    <a:pt x="83029" y="49724"/>
                    <a:pt x="83205" y="49668"/>
                    <a:pt x="83377" y="49668"/>
                  </a:cubicBezTo>
                  <a:cubicBezTo>
                    <a:pt x="83493" y="49668"/>
                    <a:pt x="83553" y="49608"/>
                    <a:pt x="83670" y="49608"/>
                  </a:cubicBezTo>
                  <a:cubicBezTo>
                    <a:pt x="83786" y="49552"/>
                    <a:pt x="83957" y="49552"/>
                    <a:pt x="84073" y="49492"/>
                  </a:cubicBezTo>
                  <a:cubicBezTo>
                    <a:pt x="84189" y="49376"/>
                    <a:pt x="84250" y="49204"/>
                    <a:pt x="84366" y="49088"/>
                  </a:cubicBezTo>
                  <a:lnTo>
                    <a:pt x="84366" y="49088"/>
                  </a:lnTo>
                  <a:cubicBezTo>
                    <a:pt x="84134" y="49144"/>
                    <a:pt x="83902" y="49204"/>
                    <a:pt x="83725" y="49260"/>
                  </a:cubicBezTo>
                  <a:lnTo>
                    <a:pt x="83609" y="49260"/>
                  </a:lnTo>
                  <a:cubicBezTo>
                    <a:pt x="83493" y="49320"/>
                    <a:pt x="83321" y="49320"/>
                    <a:pt x="83205" y="49320"/>
                  </a:cubicBezTo>
                  <a:cubicBezTo>
                    <a:pt x="82797" y="49376"/>
                    <a:pt x="82393" y="49436"/>
                    <a:pt x="82045" y="49436"/>
                  </a:cubicBezTo>
                  <a:cubicBezTo>
                    <a:pt x="81520" y="49436"/>
                    <a:pt x="81056" y="49376"/>
                    <a:pt x="80592" y="49320"/>
                  </a:cubicBezTo>
                  <a:cubicBezTo>
                    <a:pt x="80420" y="49260"/>
                    <a:pt x="80304" y="49260"/>
                    <a:pt x="80188" y="49260"/>
                  </a:cubicBezTo>
                  <a:cubicBezTo>
                    <a:pt x="79492" y="49088"/>
                    <a:pt x="78796" y="48912"/>
                    <a:pt x="78039" y="48624"/>
                  </a:cubicBezTo>
                  <a:cubicBezTo>
                    <a:pt x="77923" y="48563"/>
                    <a:pt x="77807" y="48508"/>
                    <a:pt x="77691" y="48508"/>
                  </a:cubicBezTo>
                  <a:cubicBezTo>
                    <a:pt x="77055" y="48215"/>
                    <a:pt x="76414" y="47928"/>
                    <a:pt x="75778" y="47579"/>
                  </a:cubicBezTo>
                  <a:cubicBezTo>
                    <a:pt x="75662" y="47519"/>
                    <a:pt x="75602" y="47463"/>
                    <a:pt x="75486" y="47403"/>
                  </a:cubicBezTo>
                  <a:cubicBezTo>
                    <a:pt x="74906" y="47055"/>
                    <a:pt x="74326" y="46707"/>
                    <a:pt x="73690" y="46303"/>
                  </a:cubicBezTo>
                  <a:cubicBezTo>
                    <a:pt x="73629" y="46243"/>
                    <a:pt x="73513" y="46187"/>
                    <a:pt x="73458" y="46126"/>
                  </a:cubicBezTo>
                  <a:cubicBezTo>
                    <a:pt x="72877" y="45778"/>
                    <a:pt x="72353" y="45375"/>
                    <a:pt x="71773" y="44966"/>
                  </a:cubicBezTo>
                  <a:lnTo>
                    <a:pt x="71540" y="44734"/>
                  </a:lnTo>
                  <a:cubicBezTo>
                    <a:pt x="71308" y="44618"/>
                    <a:pt x="71076" y="44446"/>
                    <a:pt x="70905" y="44270"/>
                  </a:cubicBezTo>
                  <a:cubicBezTo>
                    <a:pt x="70556" y="44038"/>
                    <a:pt x="70264" y="43806"/>
                    <a:pt x="69976" y="43574"/>
                  </a:cubicBezTo>
                  <a:cubicBezTo>
                    <a:pt x="69860" y="43457"/>
                    <a:pt x="69800" y="43402"/>
                    <a:pt x="69684" y="43341"/>
                  </a:cubicBezTo>
                  <a:cubicBezTo>
                    <a:pt x="69220" y="42938"/>
                    <a:pt x="68700" y="42529"/>
                    <a:pt x="68235" y="42125"/>
                  </a:cubicBezTo>
                  <a:cubicBezTo>
                    <a:pt x="68119" y="42065"/>
                    <a:pt x="68059" y="42009"/>
                    <a:pt x="67943" y="41949"/>
                  </a:cubicBezTo>
                  <a:cubicBezTo>
                    <a:pt x="67479" y="41545"/>
                    <a:pt x="67015" y="41137"/>
                    <a:pt x="66551" y="40788"/>
                  </a:cubicBezTo>
                  <a:cubicBezTo>
                    <a:pt x="66495" y="40672"/>
                    <a:pt x="66379" y="40617"/>
                    <a:pt x="66318" y="40556"/>
                  </a:cubicBezTo>
                  <a:cubicBezTo>
                    <a:pt x="65854" y="40153"/>
                    <a:pt x="65450" y="39804"/>
                    <a:pt x="64986" y="39396"/>
                  </a:cubicBezTo>
                  <a:cubicBezTo>
                    <a:pt x="64870" y="39340"/>
                    <a:pt x="64810" y="39280"/>
                    <a:pt x="64694" y="39164"/>
                  </a:cubicBezTo>
                  <a:cubicBezTo>
                    <a:pt x="64290" y="38816"/>
                    <a:pt x="63881" y="38468"/>
                    <a:pt x="63478" y="38180"/>
                  </a:cubicBezTo>
                  <a:cubicBezTo>
                    <a:pt x="63362" y="38064"/>
                    <a:pt x="63246" y="38003"/>
                    <a:pt x="63129" y="37887"/>
                  </a:cubicBezTo>
                  <a:cubicBezTo>
                    <a:pt x="63013" y="37771"/>
                    <a:pt x="62837" y="37655"/>
                    <a:pt x="62721" y="37539"/>
                  </a:cubicBezTo>
                  <a:cubicBezTo>
                    <a:pt x="62605" y="37423"/>
                    <a:pt x="62489" y="37367"/>
                    <a:pt x="62373" y="37251"/>
                  </a:cubicBezTo>
                  <a:cubicBezTo>
                    <a:pt x="62257" y="37135"/>
                    <a:pt x="62141" y="37075"/>
                    <a:pt x="62025" y="36959"/>
                  </a:cubicBezTo>
                  <a:cubicBezTo>
                    <a:pt x="61909" y="36903"/>
                    <a:pt x="61793" y="36787"/>
                    <a:pt x="61677" y="36671"/>
                  </a:cubicBezTo>
                  <a:cubicBezTo>
                    <a:pt x="61328" y="36439"/>
                    <a:pt x="61041" y="36207"/>
                    <a:pt x="60748" y="35975"/>
                  </a:cubicBezTo>
                  <a:cubicBezTo>
                    <a:pt x="60693" y="35915"/>
                    <a:pt x="60632" y="35915"/>
                    <a:pt x="60632" y="35859"/>
                  </a:cubicBezTo>
                  <a:cubicBezTo>
                    <a:pt x="60460" y="35798"/>
                    <a:pt x="60344" y="35682"/>
                    <a:pt x="60228" y="35566"/>
                  </a:cubicBezTo>
                  <a:cubicBezTo>
                    <a:pt x="60052" y="35450"/>
                    <a:pt x="59936" y="35334"/>
                    <a:pt x="59764" y="35279"/>
                  </a:cubicBezTo>
                  <a:cubicBezTo>
                    <a:pt x="59648" y="35163"/>
                    <a:pt x="59472" y="34986"/>
                    <a:pt x="59300" y="34870"/>
                  </a:cubicBezTo>
                  <a:cubicBezTo>
                    <a:pt x="59124" y="34754"/>
                    <a:pt x="58952" y="34638"/>
                    <a:pt x="58836" y="34522"/>
                  </a:cubicBezTo>
                  <a:lnTo>
                    <a:pt x="58775" y="34522"/>
                  </a:lnTo>
                  <a:cubicBezTo>
                    <a:pt x="58659" y="34466"/>
                    <a:pt x="58543" y="34350"/>
                    <a:pt x="58427" y="34290"/>
                  </a:cubicBezTo>
                  <a:cubicBezTo>
                    <a:pt x="58311" y="34234"/>
                    <a:pt x="58195" y="34118"/>
                    <a:pt x="58079" y="34058"/>
                  </a:cubicBezTo>
                  <a:cubicBezTo>
                    <a:pt x="57907" y="33886"/>
                    <a:pt x="57675" y="33770"/>
                    <a:pt x="57443" y="33654"/>
                  </a:cubicBezTo>
                  <a:cubicBezTo>
                    <a:pt x="57327" y="33538"/>
                    <a:pt x="57211" y="33478"/>
                    <a:pt x="57095" y="33422"/>
                  </a:cubicBezTo>
                  <a:lnTo>
                    <a:pt x="57035" y="33362"/>
                  </a:lnTo>
                  <a:cubicBezTo>
                    <a:pt x="56339" y="32897"/>
                    <a:pt x="55587" y="32494"/>
                    <a:pt x="54830" y="32145"/>
                  </a:cubicBezTo>
                  <a:lnTo>
                    <a:pt x="54482" y="31969"/>
                  </a:lnTo>
                  <a:cubicBezTo>
                    <a:pt x="54366" y="31913"/>
                    <a:pt x="54310" y="31853"/>
                    <a:pt x="54194" y="31797"/>
                  </a:cubicBezTo>
                  <a:cubicBezTo>
                    <a:pt x="53730" y="31621"/>
                    <a:pt x="53321" y="31449"/>
                    <a:pt x="52857" y="31273"/>
                  </a:cubicBezTo>
                  <a:cubicBezTo>
                    <a:pt x="52741" y="31217"/>
                    <a:pt x="52625" y="31217"/>
                    <a:pt x="52509" y="31157"/>
                  </a:cubicBezTo>
                  <a:cubicBezTo>
                    <a:pt x="52509" y="31157"/>
                    <a:pt x="52453" y="31101"/>
                    <a:pt x="52393" y="31101"/>
                  </a:cubicBezTo>
                  <a:close/>
                  <a:moveTo>
                    <a:pt x="2438" y="21409"/>
                  </a:moveTo>
                  <a:cubicBezTo>
                    <a:pt x="2438" y="21525"/>
                    <a:pt x="2438" y="21641"/>
                    <a:pt x="2377" y="21817"/>
                  </a:cubicBezTo>
                  <a:cubicBezTo>
                    <a:pt x="2554" y="21933"/>
                    <a:pt x="2726" y="22050"/>
                    <a:pt x="2902" y="22221"/>
                  </a:cubicBezTo>
                  <a:cubicBezTo>
                    <a:pt x="3598" y="22862"/>
                    <a:pt x="4466" y="23730"/>
                    <a:pt x="5571" y="24951"/>
                  </a:cubicBezTo>
                  <a:cubicBezTo>
                    <a:pt x="7832" y="27559"/>
                    <a:pt x="9401" y="31449"/>
                    <a:pt x="10617" y="35743"/>
                  </a:cubicBezTo>
                  <a:cubicBezTo>
                    <a:pt x="11545" y="38992"/>
                    <a:pt x="12302" y="42473"/>
                    <a:pt x="13114" y="45955"/>
                  </a:cubicBezTo>
                  <a:cubicBezTo>
                    <a:pt x="14274" y="51061"/>
                    <a:pt x="15435" y="56106"/>
                    <a:pt x="17292" y="59880"/>
                  </a:cubicBezTo>
                  <a:cubicBezTo>
                    <a:pt x="17640" y="60692"/>
                    <a:pt x="18044" y="61389"/>
                    <a:pt x="18508" y="62025"/>
                  </a:cubicBezTo>
                  <a:lnTo>
                    <a:pt x="18916" y="62025"/>
                  </a:lnTo>
                  <a:lnTo>
                    <a:pt x="18568" y="61505"/>
                  </a:lnTo>
                  <a:cubicBezTo>
                    <a:pt x="17176" y="59300"/>
                    <a:pt x="16071" y="56338"/>
                    <a:pt x="15203" y="53150"/>
                  </a:cubicBezTo>
                  <a:cubicBezTo>
                    <a:pt x="13810" y="48276"/>
                    <a:pt x="12822" y="42705"/>
                    <a:pt x="11489" y="37600"/>
                  </a:cubicBezTo>
                  <a:cubicBezTo>
                    <a:pt x="10793" y="35047"/>
                    <a:pt x="10036" y="32610"/>
                    <a:pt x="9168" y="30405"/>
                  </a:cubicBezTo>
                  <a:cubicBezTo>
                    <a:pt x="8240" y="28200"/>
                    <a:pt x="7135" y="26283"/>
                    <a:pt x="5803" y="24719"/>
                  </a:cubicBezTo>
                  <a:cubicBezTo>
                    <a:pt x="4350" y="23094"/>
                    <a:pt x="3306" y="22050"/>
                    <a:pt x="2493" y="21469"/>
                  </a:cubicBezTo>
                  <a:cubicBezTo>
                    <a:pt x="2493" y="21409"/>
                    <a:pt x="2438" y="21409"/>
                    <a:pt x="2438" y="21409"/>
                  </a:cubicBezTo>
                  <a:close/>
                  <a:moveTo>
                    <a:pt x="18740" y="62373"/>
                  </a:moveTo>
                  <a:lnTo>
                    <a:pt x="19264" y="63069"/>
                  </a:lnTo>
                  <a:lnTo>
                    <a:pt x="19729" y="63069"/>
                  </a:lnTo>
                  <a:cubicBezTo>
                    <a:pt x="19496" y="62837"/>
                    <a:pt x="19320" y="62605"/>
                    <a:pt x="19148" y="62373"/>
                  </a:cubicBezTo>
                  <a:close/>
                  <a:moveTo>
                    <a:pt x="19552" y="63417"/>
                  </a:moveTo>
                  <a:cubicBezTo>
                    <a:pt x="19668" y="63594"/>
                    <a:pt x="19845" y="63765"/>
                    <a:pt x="20016" y="63942"/>
                  </a:cubicBezTo>
                  <a:cubicBezTo>
                    <a:pt x="20193" y="63942"/>
                    <a:pt x="20364" y="63997"/>
                    <a:pt x="20597" y="64058"/>
                  </a:cubicBezTo>
                  <a:cubicBezTo>
                    <a:pt x="20364" y="63826"/>
                    <a:pt x="20193" y="63649"/>
                    <a:pt x="20016" y="63417"/>
                  </a:cubicBezTo>
                  <a:close/>
                  <a:moveTo>
                    <a:pt x="20425" y="64346"/>
                  </a:moveTo>
                  <a:cubicBezTo>
                    <a:pt x="20445" y="64346"/>
                    <a:pt x="20464" y="64346"/>
                    <a:pt x="20483" y="64347"/>
                  </a:cubicBezTo>
                  <a:lnTo>
                    <a:pt x="20483" y="64347"/>
                  </a:lnTo>
                  <a:cubicBezTo>
                    <a:pt x="20482" y="64346"/>
                    <a:pt x="20481" y="64346"/>
                    <a:pt x="20481" y="64346"/>
                  </a:cubicBezTo>
                  <a:close/>
                  <a:moveTo>
                    <a:pt x="20483" y="64347"/>
                  </a:moveTo>
                  <a:lnTo>
                    <a:pt x="20483" y="64347"/>
                  </a:lnTo>
                  <a:cubicBezTo>
                    <a:pt x="20830" y="64523"/>
                    <a:pt x="21178" y="64694"/>
                    <a:pt x="21525" y="64810"/>
                  </a:cubicBezTo>
                  <a:lnTo>
                    <a:pt x="21353" y="64638"/>
                  </a:lnTo>
                  <a:cubicBezTo>
                    <a:pt x="21237" y="64578"/>
                    <a:pt x="21121" y="64522"/>
                    <a:pt x="21061" y="64406"/>
                  </a:cubicBezTo>
                  <a:cubicBezTo>
                    <a:pt x="20848" y="64406"/>
                    <a:pt x="20687" y="64355"/>
                    <a:pt x="20483" y="64347"/>
                  </a:cubicBezTo>
                  <a:close/>
                  <a:moveTo>
                    <a:pt x="48331" y="30460"/>
                  </a:moveTo>
                  <a:cubicBezTo>
                    <a:pt x="47867" y="30460"/>
                    <a:pt x="47463" y="30460"/>
                    <a:pt x="46999" y="30576"/>
                  </a:cubicBezTo>
                  <a:cubicBezTo>
                    <a:pt x="46883" y="30576"/>
                    <a:pt x="46823" y="30576"/>
                    <a:pt x="46707" y="30637"/>
                  </a:cubicBezTo>
                  <a:cubicBezTo>
                    <a:pt x="46303" y="30693"/>
                    <a:pt x="45955" y="30809"/>
                    <a:pt x="45546" y="30925"/>
                  </a:cubicBezTo>
                  <a:cubicBezTo>
                    <a:pt x="45430" y="30925"/>
                    <a:pt x="45259" y="30985"/>
                    <a:pt x="45142" y="31041"/>
                  </a:cubicBezTo>
                  <a:cubicBezTo>
                    <a:pt x="45026" y="31101"/>
                    <a:pt x="44910" y="31101"/>
                    <a:pt x="44794" y="31157"/>
                  </a:cubicBezTo>
                  <a:cubicBezTo>
                    <a:pt x="44270" y="31389"/>
                    <a:pt x="43750" y="31621"/>
                    <a:pt x="43286" y="31913"/>
                  </a:cubicBezTo>
                  <a:cubicBezTo>
                    <a:pt x="43170" y="31969"/>
                    <a:pt x="43054" y="32029"/>
                    <a:pt x="42993" y="32085"/>
                  </a:cubicBezTo>
                  <a:cubicBezTo>
                    <a:pt x="42473" y="32377"/>
                    <a:pt x="42009" y="32726"/>
                    <a:pt x="41661" y="33074"/>
                  </a:cubicBezTo>
                  <a:cubicBezTo>
                    <a:pt x="41601" y="33074"/>
                    <a:pt x="41545" y="33129"/>
                    <a:pt x="41485" y="33190"/>
                  </a:cubicBezTo>
                  <a:cubicBezTo>
                    <a:pt x="41369" y="33306"/>
                    <a:pt x="41253" y="33362"/>
                    <a:pt x="41197" y="33478"/>
                  </a:cubicBezTo>
                  <a:cubicBezTo>
                    <a:pt x="40617" y="34058"/>
                    <a:pt x="40153" y="34638"/>
                    <a:pt x="39744" y="35279"/>
                  </a:cubicBezTo>
                  <a:cubicBezTo>
                    <a:pt x="39688" y="35450"/>
                    <a:pt x="39572" y="35627"/>
                    <a:pt x="39512" y="35798"/>
                  </a:cubicBezTo>
                  <a:cubicBezTo>
                    <a:pt x="39108" y="36495"/>
                    <a:pt x="38816" y="37251"/>
                    <a:pt x="38644" y="38003"/>
                  </a:cubicBezTo>
                  <a:cubicBezTo>
                    <a:pt x="38468" y="38468"/>
                    <a:pt x="38351" y="38992"/>
                    <a:pt x="38296" y="39456"/>
                  </a:cubicBezTo>
                  <a:cubicBezTo>
                    <a:pt x="38180" y="39920"/>
                    <a:pt x="38119" y="40385"/>
                    <a:pt x="38064" y="40849"/>
                  </a:cubicBezTo>
                  <a:cubicBezTo>
                    <a:pt x="37948" y="41949"/>
                    <a:pt x="37887" y="43054"/>
                    <a:pt x="37887" y="44214"/>
                  </a:cubicBezTo>
                  <a:cubicBezTo>
                    <a:pt x="37887" y="47579"/>
                    <a:pt x="38296" y="51177"/>
                    <a:pt x="38296" y="54426"/>
                  </a:cubicBezTo>
                  <a:cubicBezTo>
                    <a:pt x="38296" y="55294"/>
                    <a:pt x="38296" y="56222"/>
                    <a:pt x="38180" y="57035"/>
                  </a:cubicBezTo>
                  <a:cubicBezTo>
                    <a:pt x="38180" y="57499"/>
                    <a:pt x="38119" y="57907"/>
                    <a:pt x="38003" y="58372"/>
                  </a:cubicBezTo>
                  <a:cubicBezTo>
                    <a:pt x="38003" y="58604"/>
                    <a:pt x="37948" y="58836"/>
                    <a:pt x="37887" y="59007"/>
                  </a:cubicBezTo>
                  <a:cubicBezTo>
                    <a:pt x="37716" y="59936"/>
                    <a:pt x="37423" y="60748"/>
                    <a:pt x="37075" y="61505"/>
                  </a:cubicBezTo>
                  <a:cubicBezTo>
                    <a:pt x="37019" y="61677"/>
                    <a:pt x="36959" y="61793"/>
                    <a:pt x="36843" y="61969"/>
                  </a:cubicBezTo>
                  <a:cubicBezTo>
                    <a:pt x="36555" y="62489"/>
                    <a:pt x="36207" y="63013"/>
                    <a:pt x="35743" y="63478"/>
                  </a:cubicBezTo>
                  <a:cubicBezTo>
                    <a:pt x="35682" y="63533"/>
                    <a:pt x="35566" y="63649"/>
                    <a:pt x="35450" y="63710"/>
                  </a:cubicBezTo>
                  <a:cubicBezTo>
                    <a:pt x="35163" y="64058"/>
                    <a:pt x="34754" y="64346"/>
                    <a:pt x="34350" y="64578"/>
                  </a:cubicBezTo>
                  <a:cubicBezTo>
                    <a:pt x="34234" y="64638"/>
                    <a:pt x="34118" y="64694"/>
                    <a:pt x="34058" y="64754"/>
                  </a:cubicBezTo>
                  <a:cubicBezTo>
                    <a:pt x="33886" y="64870"/>
                    <a:pt x="33710" y="64986"/>
                    <a:pt x="33478" y="65042"/>
                  </a:cubicBezTo>
                  <a:cubicBezTo>
                    <a:pt x="33306" y="65158"/>
                    <a:pt x="33129" y="65218"/>
                    <a:pt x="32897" y="65334"/>
                  </a:cubicBezTo>
                  <a:cubicBezTo>
                    <a:pt x="32781" y="65334"/>
                    <a:pt x="32665" y="65390"/>
                    <a:pt x="32610" y="65450"/>
                  </a:cubicBezTo>
                  <a:cubicBezTo>
                    <a:pt x="32201" y="65566"/>
                    <a:pt x="31853" y="65682"/>
                    <a:pt x="31449" y="65798"/>
                  </a:cubicBezTo>
                  <a:cubicBezTo>
                    <a:pt x="31333" y="65798"/>
                    <a:pt x="31217" y="65798"/>
                    <a:pt x="31101" y="65854"/>
                  </a:cubicBezTo>
                  <a:cubicBezTo>
                    <a:pt x="30753" y="65914"/>
                    <a:pt x="30405" y="65970"/>
                    <a:pt x="29996" y="66031"/>
                  </a:cubicBezTo>
                  <a:cubicBezTo>
                    <a:pt x="29880" y="66031"/>
                    <a:pt x="29764" y="66086"/>
                    <a:pt x="29648" y="66086"/>
                  </a:cubicBezTo>
                  <a:cubicBezTo>
                    <a:pt x="29300" y="66147"/>
                    <a:pt x="28952" y="66147"/>
                    <a:pt x="28548" y="66202"/>
                  </a:cubicBezTo>
                  <a:lnTo>
                    <a:pt x="25879" y="66202"/>
                  </a:lnTo>
                  <a:cubicBezTo>
                    <a:pt x="25819" y="66202"/>
                    <a:pt x="25703" y="66202"/>
                    <a:pt x="25587" y="66147"/>
                  </a:cubicBezTo>
                  <a:lnTo>
                    <a:pt x="25470" y="66147"/>
                  </a:lnTo>
                  <a:cubicBezTo>
                    <a:pt x="25183" y="66147"/>
                    <a:pt x="24951" y="66147"/>
                    <a:pt x="24718" y="66086"/>
                  </a:cubicBezTo>
                  <a:cubicBezTo>
                    <a:pt x="24542" y="66031"/>
                    <a:pt x="24310" y="66031"/>
                    <a:pt x="24138" y="65970"/>
                  </a:cubicBezTo>
                  <a:lnTo>
                    <a:pt x="23614" y="65798"/>
                  </a:lnTo>
                  <a:cubicBezTo>
                    <a:pt x="23210" y="65682"/>
                    <a:pt x="22862" y="65566"/>
                    <a:pt x="22514" y="65390"/>
                  </a:cubicBezTo>
                  <a:lnTo>
                    <a:pt x="22453" y="65390"/>
                  </a:lnTo>
                  <a:cubicBezTo>
                    <a:pt x="22105" y="65274"/>
                    <a:pt x="21757" y="65218"/>
                    <a:pt x="21409" y="65102"/>
                  </a:cubicBezTo>
                  <a:lnTo>
                    <a:pt x="21409" y="65102"/>
                  </a:lnTo>
                  <a:cubicBezTo>
                    <a:pt x="21989" y="65506"/>
                    <a:pt x="22685" y="65854"/>
                    <a:pt x="23442" y="66147"/>
                  </a:cubicBezTo>
                  <a:cubicBezTo>
                    <a:pt x="23790" y="66263"/>
                    <a:pt x="24138" y="66318"/>
                    <a:pt x="24542" y="66379"/>
                  </a:cubicBezTo>
                  <a:cubicBezTo>
                    <a:pt x="24774" y="66434"/>
                    <a:pt x="24951" y="66434"/>
                    <a:pt x="25183" y="66495"/>
                  </a:cubicBezTo>
                  <a:lnTo>
                    <a:pt x="25763" y="66495"/>
                  </a:lnTo>
                  <a:cubicBezTo>
                    <a:pt x="25879" y="66550"/>
                    <a:pt x="26051" y="66550"/>
                    <a:pt x="26227" y="66550"/>
                  </a:cubicBezTo>
                  <a:lnTo>
                    <a:pt x="27443" y="66550"/>
                  </a:lnTo>
                  <a:cubicBezTo>
                    <a:pt x="27736" y="66550"/>
                    <a:pt x="28084" y="66550"/>
                    <a:pt x="28372" y="66495"/>
                  </a:cubicBezTo>
                  <a:lnTo>
                    <a:pt x="28780" y="66495"/>
                  </a:lnTo>
                  <a:cubicBezTo>
                    <a:pt x="29128" y="66495"/>
                    <a:pt x="29476" y="66434"/>
                    <a:pt x="29824" y="66379"/>
                  </a:cubicBezTo>
                  <a:lnTo>
                    <a:pt x="30173" y="66379"/>
                  </a:lnTo>
                  <a:cubicBezTo>
                    <a:pt x="30521" y="66318"/>
                    <a:pt x="30869" y="66263"/>
                    <a:pt x="31217" y="66147"/>
                  </a:cubicBezTo>
                  <a:cubicBezTo>
                    <a:pt x="31333" y="66147"/>
                    <a:pt x="31449" y="66086"/>
                    <a:pt x="31565" y="66086"/>
                  </a:cubicBezTo>
                  <a:cubicBezTo>
                    <a:pt x="31969" y="65970"/>
                    <a:pt x="32317" y="65854"/>
                    <a:pt x="32665" y="65738"/>
                  </a:cubicBezTo>
                  <a:cubicBezTo>
                    <a:pt x="32781" y="65738"/>
                    <a:pt x="32897" y="65682"/>
                    <a:pt x="33013" y="65622"/>
                  </a:cubicBezTo>
                  <a:lnTo>
                    <a:pt x="33074" y="65622"/>
                  </a:lnTo>
                  <a:cubicBezTo>
                    <a:pt x="33478" y="65450"/>
                    <a:pt x="33826" y="65274"/>
                    <a:pt x="34118" y="65102"/>
                  </a:cubicBezTo>
                  <a:cubicBezTo>
                    <a:pt x="34234" y="65042"/>
                    <a:pt x="34350" y="64986"/>
                    <a:pt x="34406" y="64926"/>
                  </a:cubicBezTo>
                  <a:cubicBezTo>
                    <a:pt x="34870" y="64694"/>
                    <a:pt x="35218" y="64406"/>
                    <a:pt x="35566" y="64113"/>
                  </a:cubicBezTo>
                  <a:lnTo>
                    <a:pt x="35859" y="63826"/>
                  </a:lnTo>
                  <a:lnTo>
                    <a:pt x="35915" y="63765"/>
                  </a:lnTo>
                  <a:cubicBezTo>
                    <a:pt x="36323" y="63361"/>
                    <a:pt x="36671" y="62953"/>
                    <a:pt x="36959" y="62489"/>
                  </a:cubicBezTo>
                  <a:cubicBezTo>
                    <a:pt x="37019" y="62317"/>
                    <a:pt x="37135" y="62201"/>
                    <a:pt x="37191" y="62025"/>
                  </a:cubicBezTo>
                  <a:cubicBezTo>
                    <a:pt x="37600" y="61273"/>
                    <a:pt x="37887" y="60516"/>
                    <a:pt x="38119" y="59648"/>
                  </a:cubicBezTo>
                  <a:cubicBezTo>
                    <a:pt x="38119" y="59532"/>
                    <a:pt x="38180" y="59472"/>
                    <a:pt x="38180" y="59356"/>
                  </a:cubicBezTo>
                  <a:cubicBezTo>
                    <a:pt x="38235" y="59007"/>
                    <a:pt x="38296" y="58659"/>
                    <a:pt x="38351" y="58372"/>
                  </a:cubicBezTo>
                  <a:cubicBezTo>
                    <a:pt x="38584" y="57095"/>
                    <a:pt x="38644" y="55758"/>
                    <a:pt x="38644" y="54426"/>
                  </a:cubicBezTo>
                  <a:cubicBezTo>
                    <a:pt x="38644" y="51116"/>
                    <a:pt x="38235" y="47579"/>
                    <a:pt x="38235" y="44214"/>
                  </a:cubicBezTo>
                  <a:lnTo>
                    <a:pt x="38235" y="42822"/>
                  </a:lnTo>
                  <a:cubicBezTo>
                    <a:pt x="38296" y="42125"/>
                    <a:pt x="38351" y="41485"/>
                    <a:pt x="38412" y="40849"/>
                  </a:cubicBezTo>
                  <a:cubicBezTo>
                    <a:pt x="38584" y="39224"/>
                    <a:pt x="38932" y="37771"/>
                    <a:pt x="39572" y="36439"/>
                  </a:cubicBezTo>
                  <a:cubicBezTo>
                    <a:pt x="39572" y="36379"/>
                    <a:pt x="39572" y="36323"/>
                    <a:pt x="39628" y="36323"/>
                  </a:cubicBezTo>
                  <a:cubicBezTo>
                    <a:pt x="39688" y="36147"/>
                    <a:pt x="39744" y="36031"/>
                    <a:pt x="39804" y="35859"/>
                  </a:cubicBezTo>
                  <a:cubicBezTo>
                    <a:pt x="40208" y="35163"/>
                    <a:pt x="40672" y="34522"/>
                    <a:pt x="41197" y="33886"/>
                  </a:cubicBezTo>
                  <a:cubicBezTo>
                    <a:pt x="41313" y="33826"/>
                    <a:pt x="41429" y="33710"/>
                    <a:pt x="41545" y="33594"/>
                  </a:cubicBezTo>
                  <a:cubicBezTo>
                    <a:pt x="41601" y="33478"/>
                    <a:pt x="41717" y="33422"/>
                    <a:pt x="41833" y="33306"/>
                  </a:cubicBezTo>
                  <a:cubicBezTo>
                    <a:pt x="42181" y="33013"/>
                    <a:pt x="42589" y="32726"/>
                    <a:pt x="42993" y="32433"/>
                  </a:cubicBezTo>
                  <a:lnTo>
                    <a:pt x="43341" y="32261"/>
                  </a:lnTo>
                  <a:cubicBezTo>
                    <a:pt x="43806" y="31969"/>
                    <a:pt x="44270" y="31737"/>
                    <a:pt x="44850" y="31505"/>
                  </a:cubicBezTo>
                  <a:cubicBezTo>
                    <a:pt x="44966" y="31449"/>
                    <a:pt x="45082" y="31449"/>
                    <a:pt x="45142" y="31389"/>
                  </a:cubicBezTo>
                  <a:lnTo>
                    <a:pt x="45662" y="31217"/>
                  </a:lnTo>
                  <a:cubicBezTo>
                    <a:pt x="46010" y="31101"/>
                    <a:pt x="46359" y="30985"/>
                    <a:pt x="46707" y="30925"/>
                  </a:cubicBezTo>
                  <a:cubicBezTo>
                    <a:pt x="46823" y="30925"/>
                    <a:pt x="46939" y="30925"/>
                    <a:pt x="47055" y="30869"/>
                  </a:cubicBezTo>
                  <a:cubicBezTo>
                    <a:pt x="47579" y="30809"/>
                    <a:pt x="48044" y="30753"/>
                    <a:pt x="48563" y="30753"/>
                  </a:cubicBezTo>
                  <a:lnTo>
                    <a:pt x="48740" y="30753"/>
                  </a:lnTo>
                  <a:cubicBezTo>
                    <a:pt x="48624" y="30637"/>
                    <a:pt x="48447" y="30521"/>
                    <a:pt x="48331" y="30460"/>
                  </a:cubicBezTo>
                  <a:close/>
                  <a:moveTo>
                    <a:pt x="148075" y="66318"/>
                  </a:moveTo>
                  <a:lnTo>
                    <a:pt x="148075" y="66318"/>
                  </a:lnTo>
                  <a:cubicBezTo>
                    <a:pt x="148036" y="66393"/>
                    <a:pt x="148022" y="66493"/>
                    <a:pt x="148002" y="66585"/>
                  </a:cubicBezTo>
                  <a:lnTo>
                    <a:pt x="148002" y="66585"/>
                  </a:lnTo>
                  <a:cubicBezTo>
                    <a:pt x="148026" y="66495"/>
                    <a:pt x="148050" y="66406"/>
                    <a:pt x="148075" y="66318"/>
                  </a:cubicBezTo>
                  <a:close/>
                  <a:moveTo>
                    <a:pt x="148002" y="66585"/>
                  </a:moveTo>
                  <a:cubicBezTo>
                    <a:pt x="147993" y="66619"/>
                    <a:pt x="147984" y="66652"/>
                    <a:pt x="147975" y="66686"/>
                  </a:cubicBezTo>
                  <a:lnTo>
                    <a:pt x="147975" y="66686"/>
                  </a:lnTo>
                  <a:cubicBezTo>
                    <a:pt x="147986" y="66655"/>
                    <a:pt x="147995" y="66621"/>
                    <a:pt x="148002" y="66585"/>
                  </a:cubicBezTo>
                  <a:close/>
                  <a:moveTo>
                    <a:pt x="107631" y="10037"/>
                  </a:moveTo>
                  <a:cubicBezTo>
                    <a:pt x="107459" y="10037"/>
                    <a:pt x="107343" y="10097"/>
                    <a:pt x="107166" y="10097"/>
                  </a:cubicBezTo>
                  <a:cubicBezTo>
                    <a:pt x="107111" y="10097"/>
                    <a:pt x="107050" y="10097"/>
                    <a:pt x="106995" y="10153"/>
                  </a:cubicBezTo>
                  <a:cubicBezTo>
                    <a:pt x="106879" y="10153"/>
                    <a:pt x="106763" y="10213"/>
                    <a:pt x="106586" y="10213"/>
                  </a:cubicBezTo>
                  <a:lnTo>
                    <a:pt x="106530" y="10213"/>
                  </a:lnTo>
                  <a:cubicBezTo>
                    <a:pt x="106530" y="10213"/>
                    <a:pt x="106530" y="10269"/>
                    <a:pt x="106470" y="10269"/>
                  </a:cubicBezTo>
                  <a:cubicBezTo>
                    <a:pt x="106354" y="10269"/>
                    <a:pt x="106182" y="10329"/>
                    <a:pt x="106066" y="10385"/>
                  </a:cubicBezTo>
                  <a:lnTo>
                    <a:pt x="106006" y="10385"/>
                  </a:lnTo>
                  <a:cubicBezTo>
                    <a:pt x="105542" y="10561"/>
                    <a:pt x="105078" y="10793"/>
                    <a:pt x="104674" y="11141"/>
                  </a:cubicBezTo>
                  <a:cubicBezTo>
                    <a:pt x="104265" y="11373"/>
                    <a:pt x="103861" y="11722"/>
                    <a:pt x="103453" y="12125"/>
                  </a:cubicBezTo>
                  <a:cubicBezTo>
                    <a:pt x="103861" y="11838"/>
                    <a:pt x="104326" y="11605"/>
                    <a:pt x="104790" y="11429"/>
                  </a:cubicBezTo>
                  <a:lnTo>
                    <a:pt x="104845" y="11373"/>
                  </a:lnTo>
                  <a:cubicBezTo>
                    <a:pt x="105078" y="11257"/>
                    <a:pt x="105310" y="11081"/>
                    <a:pt x="105486" y="11025"/>
                  </a:cubicBezTo>
                  <a:lnTo>
                    <a:pt x="105486" y="10965"/>
                  </a:lnTo>
                  <a:cubicBezTo>
                    <a:pt x="105718" y="10909"/>
                    <a:pt x="105890" y="10793"/>
                    <a:pt x="106122" y="10733"/>
                  </a:cubicBezTo>
                  <a:cubicBezTo>
                    <a:pt x="106182" y="10677"/>
                    <a:pt x="106182" y="10677"/>
                    <a:pt x="106238" y="10677"/>
                  </a:cubicBezTo>
                  <a:cubicBezTo>
                    <a:pt x="106414" y="10617"/>
                    <a:pt x="106530" y="10561"/>
                    <a:pt x="106646" y="10561"/>
                  </a:cubicBezTo>
                  <a:cubicBezTo>
                    <a:pt x="106702" y="10561"/>
                    <a:pt x="106702" y="10561"/>
                    <a:pt x="106763" y="10501"/>
                  </a:cubicBezTo>
                  <a:lnTo>
                    <a:pt x="106934" y="10501"/>
                  </a:lnTo>
                  <a:cubicBezTo>
                    <a:pt x="107111" y="10445"/>
                    <a:pt x="107227" y="10445"/>
                    <a:pt x="107398" y="10385"/>
                  </a:cubicBezTo>
                  <a:lnTo>
                    <a:pt x="108327" y="10385"/>
                  </a:lnTo>
                  <a:cubicBezTo>
                    <a:pt x="108443" y="10385"/>
                    <a:pt x="108559" y="10385"/>
                    <a:pt x="108675" y="10445"/>
                  </a:cubicBezTo>
                  <a:cubicBezTo>
                    <a:pt x="108791" y="10445"/>
                    <a:pt x="108851" y="10445"/>
                    <a:pt x="108967" y="10501"/>
                  </a:cubicBezTo>
                  <a:cubicBezTo>
                    <a:pt x="109083" y="10501"/>
                    <a:pt x="109199" y="10561"/>
                    <a:pt x="109255" y="10561"/>
                  </a:cubicBezTo>
                  <a:cubicBezTo>
                    <a:pt x="109371" y="10617"/>
                    <a:pt x="109487" y="10677"/>
                    <a:pt x="109603" y="10677"/>
                  </a:cubicBezTo>
                  <a:cubicBezTo>
                    <a:pt x="109664" y="10733"/>
                    <a:pt x="109780" y="10793"/>
                    <a:pt x="109896" y="10849"/>
                  </a:cubicBezTo>
                  <a:cubicBezTo>
                    <a:pt x="109951" y="10909"/>
                    <a:pt x="110068" y="10965"/>
                    <a:pt x="110184" y="11025"/>
                  </a:cubicBezTo>
                  <a:lnTo>
                    <a:pt x="110244" y="11081"/>
                  </a:lnTo>
                  <a:lnTo>
                    <a:pt x="110416" y="11257"/>
                  </a:lnTo>
                  <a:cubicBezTo>
                    <a:pt x="110532" y="11313"/>
                    <a:pt x="110592" y="11373"/>
                    <a:pt x="110708" y="11489"/>
                  </a:cubicBezTo>
                  <a:lnTo>
                    <a:pt x="110940" y="11722"/>
                  </a:lnTo>
                  <a:cubicBezTo>
                    <a:pt x="111056" y="11838"/>
                    <a:pt x="111112" y="11893"/>
                    <a:pt x="111172" y="12009"/>
                  </a:cubicBezTo>
                  <a:cubicBezTo>
                    <a:pt x="111288" y="12125"/>
                    <a:pt x="111344" y="12241"/>
                    <a:pt x="111404" y="12302"/>
                  </a:cubicBezTo>
                  <a:cubicBezTo>
                    <a:pt x="111520" y="12418"/>
                    <a:pt x="111576" y="12534"/>
                    <a:pt x="111636" y="12650"/>
                  </a:cubicBezTo>
                  <a:cubicBezTo>
                    <a:pt x="111692" y="12766"/>
                    <a:pt x="111808" y="12882"/>
                    <a:pt x="111869" y="12998"/>
                  </a:cubicBezTo>
                  <a:lnTo>
                    <a:pt x="112040" y="13346"/>
                  </a:lnTo>
                  <a:cubicBezTo>
                    <a:pt x="112101" y="13518"/>
                    <a:pt x="112156" y="13634"/>
                    <a:pt x="112217" y="13750"/>
                  </a:cubicBezTo>
                  <a:cubicBezTo>
                    <a:pt x="112272" y="13866"/>
                    <a:pt x="112333" y="13982"/>
                    <a:pt x="112388" y="14158"/>
                  </a:cubicBezTo>
                  <a:cubicBezTo>
                    <a:pt x="112449" y="14274"/>
                    <a:pt x="112504" y="14446"/>
                    <a:pt x="112565" y="14562"/>
                  </a:cubicBezTo>
                  <a:cubicBezTo>
                    <a:pt x="112620" y="14678"/>
                    <a:pt x="112681" y="14794"/>
                    <a:pt x="112681" y="14910"/>
                  </a:cubicBezTo>
                  <a:cubicBezTo>
                    <a:pt x="112737" y="15087"/>
                    <a:pt x="112797" y="15259"/>
                    <a:pt x="112853" y="15375"/>
                  </a:cubicBezTo>
                  <a:cubicBezTo>
                    <a:pt x="112913" y="15491"/>
                    <a:pt x="112913" y="15607"/>
                    <a:pt x="112969" y="15723"/>
                  </a:cubicBezTo>
                  <a:cubicBezTo>
                    <a:pt x="113029" y="15899"/>
                    <a:pt x="113029" y="16071"/>
                    <a:pt x="113085" y="16247"/>
                  </a:cubicBezTo>
                  <a:cubicBezTo>
                    <a:pt x="113145" y="16363"/>
                    <a:pt x="113145" y="16419"/>
                    <a:pt x="113201" y="16535"/>
                  </a:cubicBezTo>
                  <a:cubicBezTo>
                    <a:pt x="113201" y="16711"/>
                    <a:pt x="113261" y="16883"/>
                    <a:pt x="113317" y="17060"/>
                  </a:cubicBezTo>
                  <a:cubicBezTo>
                    <a:pt x="113317" y="17176"/>
                    <a:pt x="113317" y="17231"/>
                    <a:pt x="113377" y="17347"/>
                  </a:cubicBezTo>
                  <a:cubicBezTo>
                    <a:pt x="113433" y="17524"/>
                    <a:pt x="113433" y="17695"/>
                    <a:pt x="113493" y="17872"/>
                  </a:cubicBezTo>
                  <a:cubicBezTo>
                    <a:pt x="113493" y="17988"/>
                    <a:pt x="113549" y="18104"/>
                    <a:pt x="113549" y="18160"/>
                  </a:cubicBezTo>
                  <a:cubicBezTo>
                    <a:pt x="113549" y="18336"/>
                    <a:pt x="113609" y="18568"/>
                    <a:pt x="113665" y="18740"/>
                  </a:cubicBezTo>
                  <a:cubicBezTo>
                    <a:pt x="113665" y="18856"/>
                    <a:pt x="113665" y="18972"/>
                    <a:pt x="113725" y="19032"/>
                  </a:cubicBezTo>
                  <a:cubicBezTo>
                    <a:pt x="113725" y="19204"/>
                    <a:pt x="113725" y="19320"/>
                    <a:pt x="113781" y="19436"/>
                  </a:cubicBezTo>
                  <a:lnTo>
                    <a:pt x="113781" y="19613"/>
                  </a:lnTo>
                  <a:cubicBezTo>
                    <a:pt x="113841" y="19729"/>
                    <a:pt x="113841" y="19900"/>
                    <a:pt x="113841" y="20016"/>
                  </a:cubicBezTo>
                  <a:cubicBezTo>
                    <a:pt x="113897" y="20193"/>
                    <a:pt x="113897" y="20425"/>
                    <a:pt x="113957" y="20597"/>
                  </a:cubicBezTo>
                  <a:cubicBezTo>
                    <a:pt x="113957" y="20773"/>
                    <a:pt x="114013" y="20945"/>
                    <a:pt x="114013" y="21121"/>
                  </a:cubicBezTo>
                  <a:cubicBezTo>
                    <a:pt x="114013" y="21353"/>
                    <a:pt x="114073" y="21525"/>
                    <a:pt x="114073" y="21757"/>
                  </a:cubicBezTo>
                  <a:cubicBezTo>
                    <a:pt x="114129" y="21989"/>
                    <a:pt x="114129" y="22221"/>
                    <a:pt x="114189" y="22453"/>
                  </a:cubicBezTo>
                  <a:cubicBezTo>
                    <a:pt x="114189" y="22685"/>
                    <a:pt x="114189" y="22918"/>
                    <a:pt x="114245" y="23150"/>
                  </a:cubicBezTo>
                  <a:cubicBezTo>
                    <a:pt x="114245" y="23442"/>
                    <a:pt x="114305" y="23790"/>
                    <a:pt x="114305" y="24138"/>
                  </a:cubicBezTo>
                  <a:cubicBezTo>
                    <a:pt x="114361" y="24370"/>
                    <a:pt x="114361" y="24658"/>
                    <a:pt x="114361" y="24890"/>
                  </a:cubicBezTo>
                  <a:cubicBezTo>
                    <a:pt x="114422" y="25354"/>
                    <a:pt x="114477" y="25819"/>
                    <a:pt x="114477" y="26343"/>
                  </a:cubicBezTo>
                  <a:cubicBezTo>
                    <a:pt x="114477" y="26631"/>
                    <a:pt x="114538" y="26863"/>
                    <a:pt x="114538" y="27155"/>
                  </a:cubicBezTo>
                  <a:cubicBezTo>
                    <a:pt x="114709" y="30173"/>
                    <a:pt x="114825" y="33362"/>
                    <a:pt x="114886" y="36787"/>
                  </a:cubicBezTo>
                  <a:cubicBezTo>
                    <a:pt x="115118" y="46651"/>
                    <a:pt x="115290" y="57675"/>
                    <a:pt x="116975" y="66843"/>
                  </a:cubicBezTo>
                  <a:cubicBezTo>
                    <a:pt x="117843" y="71369"/>
                    <a:pt x="119119" y="75486"/>
                    <a:pt x="120976" y="78735"/>
                  </a:cubicBezTo>
                  <a:cubicBezTo>
                    <a:pt x="122832" y="81984"/>
                    <a:pt x="125330" y="84421"/>
                    <a:pt x="128635" y="85582"/>
                  </a:cubicBezTo>
                  <a:cubicBezTo>
                    <a:pt x="130143" y="86106"/>
                    <a:pt x="131536" y="86338"/>
                    <a:pt x="132873" y="86338"/>
                  </a:cubicBezTo>
                  <a:cubicBezTo>
                    <a:pt x="134437" y="86338"/>
                    <a:pt x="135890" y="85990"/>
                    <a:pt x="137166" y="85350"/>
                  </a:cubicBezTo>
                  <a:cubicBezTo>
                    <a:pt x="139659" y="84189"/>
                    <a:pt x="141692" y="81929"/>
                    <a:pt x="143489" y="78911"/>
                  </a:cubicBezTo>
                  <a:cubicBezTo>
                    <a:pt x="143897" y="78155"/>
                    <a:pt x="144361" y="77343"/>
                    <a:pt x="144765" y="76530"/>
                  </a:cubicBezTo>
                  <a:cubicBezTo>
                    <a:pt x="145809" y="74038"/>
                    <a:pt x="146738" y="71253"/>
                    <a:pt x="147550" y="68291"/>
                  </a:cubicBezTo>
                  <a:cubicBezTo>
                    <a:pt x="147693" y="67775"/>
                    <a:pt x="147833" y="67220"/>
                    <a:pt x="147975" y="66686"/>
                  </a:cubicBezTo>
                  <a:lnTo>
                    <a:pt x="147975" y="66686"/>
                  </a:lnTo>
                  <a:cubicBezTo>
                    <a:pt x="147970" y="66700"/>
                    <a:pt x="147965" y="66714"/>
                    <a:pt x="147959" y="66727"/>
                  </a:cubicBezTo>
                  <a:cubicBezTo>
                    <a:pt x="147146" y="69568"/>
                    <a:pt x="146274" y="72237"/>
                    <a:pt x="145290" y="74557"/>
                  </a:cubicBezTo>
                  <a:cubicBezTo>
                    <a:pt x="144301" y="76878"/>
                    <a:pt x="143201" y="78911"/>
                    <a:pt x="141980" y="80592"/>
                  </a:cubicBezTo>
                  <a:cubicBezTo>
                    <a:pt x="140764" y="82333"/>
                    <a:pt x="139427" y="83669"/>
                    <a:pt x="137918" y="84598"/>
                  </a:cubicBezTo>
                  <a:cubicBezTo>
                    <a:pt x="136410" y="85526"/>
                    <a:pt x="134729" y="86046"/>
                    <a:pt x="132873" y="86046"/>
                  </a:cubicBezTo>
                  <a:cubicBezTo>
                    <a:pt x="131596" y="86046"/>
                    <a:pt x="130204" y="85758"/>
                    <a:pt x="128751" y="85234"/>
                  </a:cubicBezTo>
                  <a:cubicBezTo>
                    <a:pt x="125966" y="84305"/>
                    <a:pt x="123761" y="82393"/>
                    <a:pt x="122020" y="79840"/>
                  </a:cubicBezTo>
                  <a:cubicBezTo>
                    <a:pt x="119003" y="75314"/>
                    <a:pt x="117378" y="68700"/>
                    <a:pt x="116510" y="61328"/>
                  </a:cubicBezTo>
                  <a:cubicBezTo>
                    <a:pt x="115173" y="50248"/>
                    <a:pt x="115466" y="37483"/>
                    <a:pt x="114886" y="27443"/>
                  </a:cubicBezTo>
                  <a:cubicBezTo>
                    <a:pt x="114886" y="27095"/>
                    <a:pt x="114825" y="26747"/>
                    <a:pt x="114825" y="26399"/>
                  </a:cubicBezTo>
                  <a:cubicBezTo>
                    <a:pt x="114825" y="26111"/>
                    <a:pt x="114770" y="25879"/>
                    <a:pt x="114770" y="25587"/>
                  </a:cubicBezTo>
                  <a:cubicBezTo>
                    <a:pt x="114709" y="25122"/>
                    <a:pt x="114709" y="24658"/>
                    <a:pt x="114654" y="24194"/>
                  </a:cubicBezTo>
                  <a:cubicBezTo>
                    <a:pt x="114654" y="23962"/>
                    <a:pt x="114593" y="23730"/>
                    <a:pt x="114593" y="23498"/>
                  </a:cubicBezTo>
                  <a:cubicBezTo>
                    <a:pt x="114593" y="23150"/>
                    <a:pt x="114538" y="22862"/>
                    <a:pt x="114477" y="22514"/>
                  </a:cubicBezTo>
                  <a:cubicBezTo>
                    <a:pt x="114477" y="22282"/>
                    <a:pt x="114477" y="22105"/>
                    <a:pt x="114422" y="21873"/>
                  </a:cubicBezTo>
                  <a:cubicBezTo>
                    <a:pt x="114422" y="21641"/>
                    <a:pt x="114361" y="21409"/>
                    <a:pt x="114361" y="21177"/>
                  </a:cubicBezTo>
                  <a:cubicBezTo>
                    <a:pt x="114305" y="21005"/>
                    <a:pt x="114305" y="20773"/>
                    <a:pt x="114245" y="20541"/>
                  </a:cubicBezTo>
                  <a:cubicBezTo>
                    <a:pt x="114245" y="20425"/>
                    <a:pt x="114245" y="20248"/>
                    <a:pt x="114189" y="20077"/>
                  </a:cubicBezTo>
                  <a:cubicBezTo>
                    <a:pt x="114189" y="19845"/>
                    <a:pt x="114129" y="19668"/>
                    <a:pt x="114129" y="19497"/>
                  </a:cubicBezTo>
                  <a:cubicBezTo>
                    <a:pt x="114073" y="19380"/>
                    <a:pt x="114073" y="19204"/>
                    <a:pt x="114073" y="19088"/>
                  </a:cubicBezTo>
                  <a:cubicBezTo>
                    <a:pt x="114013" y="18916"/>
                    <a:pt x="113957" y="18740"/>
                    <a:pt x="113957" y="18568"/>
                  </a:cubicBezTo>
                  <a:cubicBezTo>
                    <a:pt x="113957" y="18452"/>
                    <a:pt x="113897" y="18336"/>
                    <a:pt x="113897" y="18220"/>
                  </a:cubicBezTo>
                  <a:cubicBezTo>
                    <a:pt x="113841" y="18044"/>
                    <a:pt x="113841" y="17872"/>
                    <a:pt x="113781" y="17695"/>
                  </a:cubicBezTo>
                  <a:cubicBezTo>
                    <a:pt x="113781" y="17579"/>
                    <a:pt x="113725" y="17463"/>
                    <a:pt x="113725" y="17408"/>
                  </a:cubicBezTo>
                  <a:cubicBezTo>
                    <a:pt x="113665" y="17231"/>
                    <a:pt x="113665" y="17060"/>
                    <a:pt x="113609" y="16883"/>
                  </a:cubicBezTo>
                  <a:cubicBezTo>
                    <a:pt x="113549" y="16767"/>
                    <a:pt x="113549" y="16651"/>
                    <a:pt x="113549" y="16595"/>
                  </a:cubicBezTo>
                  <a:lnTo>
                    <a:pt x="113377" y="16071"/>
                  </a:lnTo>
                  <a:cubicBezTo>
                    <a:pt x="113377" y="15955"/>
                    <a:pt x="113317" y="15839"/>
                    <a:pt x="113317" y="15783"/>
                  </a:cubicBezTo>
                  <a:lnTo>
                    <a:pt x="113145" y="15259"/>
                  </a:lnTo>
                  <a:cubicBezTo>
                    <a:pt x="113145" y="15203"/>
                    <a:pt x="113085" y="15087"/>
                    <a:pt x="113085" y="15026"/>
                  </a:cubicBezTo>
                  <a:cubicBezTo>
                    <a:pt x="113085" y="15026"/>
                    <a:pt x="113085" y="14971"/>
                    <a:pt x="113029" y="14971"/>
                  </a:cubicBezTo>
                  <a:cubicBezTo>
                    <a:pt x="112969" y="14794"/>
                    <a:pt x="112969" y="14623"/>
                    <a:pt x="112913" y="14507"/>
                  </a:cubicBezTo>
                  <a:lnTo>
                    <a:pt x="112737" y="14158"/>
                  </a:lnTo>
                  <a:cubicBezTo>
                    <a:pt x="112681" y="13982"/>
                    <a:pt x="112620" y="13866"/>
                    <a:pt x="112565" y="13694"/>
                  </a:cubicBezTo>
                  <a:lnTo>
                    <a:pt x="112388" y="13346"/>
                  </a:lnTo>
                  <a:lnTo>
                    <a:pt x="112217" y="12998"/>
                  </a:lnTo>
                  <a:cubicBezTo>
                    <a:pt x="112156" y="12822"/>
                    <a:pt x="112101" y="12766"/>
                    <a:pt x="112040" y="12650"/>
                  </a:cubicBezTo>
                  <a:cubicBezTo>
                    <a:pt x="111924" y="12534"/>
                    <a:pt x="111869" y="12418"/>
                    <a:pt x="111808" y="12302"/>
                  </a:cubicBezTo>
                  <a:cubicBezTo>
                    <a:pt x="111752" y="12186"/>
                    <a:pt x="111636" y="12070"/>
                    <a:pt x="111576" y="11954"/>
                  </a:cubicBezTo>
                  <a:cubicBezTo>
                    <a:pt x="111520" y="11838"/>
                    <a:pt x="111404" y="11777"/>
                    <a:pt x="111344" y="11661"/>
                  </a:cubicBezTo>
                  <a:cubicBezTo>
                    <a:pt x="111288" y="11545"/>
                    <a:pt x="111172" y="11489"/>
                    <a:pt x="111112" y="11373"/>
                  </a:cubicBezTo>
                  <a:lnTo>
                    <a:pt x="111056" y="11373"/>
                  </a:lnTo>
                  <a:cubicBezTo>
                    <a:pt x="110996" y="11313"/>
                    <a:pt x="110940" y="11197"/>
                    <a:pt x="110824" y="11141"/>
                  </a:cubicBezTo>
                  <a:lnTo>
                    <a:pt x="110592" y="10909"/>
                  </a:lnTo>
                  <a:cubicBezTo>
                    <a:pt x="110476" y="10849"/>
                    <a:pt x="110416" y="10793"/>
                    <a:pt x="110300" y="10733"/>
                  </a:cubicBezTo>
                  <a:cubicBezTo>
                    <a:pt x="110184" y="10677"/>
                    <a:pt x="110128" y="10617"/>
                    <a:pt x="110012" y="10561"/>
                  </a:cubicBezTo>
                  <a:cubicBezTo>
                    <a:pt x="109896" y="10501"/>
                    <a:pt x="109835" y="10445"/>
                    <a:pt x="109719" y="10385"/>
                  </a:cubicBezTo>
                  <a:lnTo>
                    <a:pt x="109664" y="10385"/>
                  </a:lnTo>
                  <a:cubicBezTo>
                    <a:pt x="109603" y="10329"/>
                    <a:pt x="109487" y="10329"/>
                    <a:pt x="109432" y="10269"/>
                  </a:cubicBezTo>
                  <a:cubicBezTo>
                    <a:pt x="109316" y="10269"/>
                    <a:pt x="109199" y="10213"/>
                    <a:pt x="109083" y="10213"/>
                  </a:cubicBezTo>
                  <a:cubicBezTo>
                    <a:pt x="109023" y="10153"/>
                    <a:pt x="108907" y="10153"/>
                    <a:pt x="108851" y="10097"/>
                  </a:cubicBezTo>
                  <a:cubicBezTo>
                    <a:pt x="108735" y="10097"/>
                    <a:pt x="108619" y="10097"/>
                    <a:pt x="108503" y="10037"/>
                  </a:cubicBezTo>
                  <a:close/>
                  <a:moveTo>
                    <a:pt x="271138" y="41833"/>
                  </a:moveTo>
                  <a:cubicBezTo>
                    <a:pt x="271083" y="43286"/>
                    <a:pt x="270735" y="44562"/>
                    <a:pt x="270326" y="45723"/>
                  </a:cubicBezTo>
                  <a:cubicBezTo>
                    <a:pt x="270154" y="46187"/>
                    <a:pt x="269978" y="46591"/>
                    <a:pt x="269746" y="46999"/>
                  </a:cubicBezTo>
                  <a:cubicBezTo>
                    <a:pt x="268646" y="49320"/>
                    <a:pt x="267021" y="51409"/>
                    <a:pt x="265280" y="53614"/>
                  </a:cubicBezTo>
                  <a:cubicBezTo>
                    <a:pt x="263540" y="55819"/>
                    <a:pt x="261683" y="58195"/>
                    <a:pt x="260230" y="61157"/>
                  </a:cubicBezTo>
                  <a:cubicBezTo>
                    <a:pt x="254428" y="72645"/>
                    <a:pt x="249322" y="82449"/>
                    <a:pt x="244392" y="89411"/>
                  </a:cubicBezTo>
                  <a:cubicBezTo>
                    <a:pt x="242011" y="92777"/>
                    <a:pt x="239634" y="95446"/>
                    <a:pt x="237253" y="97363"/>
                  </a:cubicBezTo>
                  <a:cubicBezTo>
                    <a:pt x="237369" y="97363"/>
                    <a:pt x="237485" y="97418"/>
                    <a:pt x="237662" y="97418"/>
                  </a:cubicBezTo>
                  <a:cubicBezTo>
                    <a:pt x="241259" y="94517"/>
                    <a:pt x="244796" y="89875"/>
                    <a:pt x="248454" y="83841"/>
                  </a:cubicBezTo>
                  <a:cubicBezTo>
                    <a:pt x="252223" y="77635"/>
                    <a:pt x="256169" y="69916"/>
                    <a:pt x="260523" y="61273"/>
                  </a:cubicBezTo>
                  <a:cubicBezTo>
                    <a:pt x="262435" y="57443"/>
                    <a:pt x="265048" y="54542"/>
                    <a:pt x="267253" y="51641"/>
                  </a:cubicBezTo>
                  <a:cubicBezTo>
                    <a:pt x="268298" y="50188"/>
                    <a:pt x="269342" y="48740"/>
                    <a:pt x="270094" y="47171"/>
                  </a:cubicBezTo>
                  <a:cubicBezTo>
                    <a:pt x="270154" y="46939"/>
                    <a:pt x="270270" y="46707"/>
                    <a:pt x="270386" y="46475"/>
                  </a:cubicBezTo>
                  <a:cubicBezTo>
                    <a:pt x="270790" y="45026"/>
                    <a:pt x="271083" y="43518"/>
                    <a:pt x="271138" y="41833"/>
                  </a:cubicBezTo>
                  <a:close/>
                  <a:moveTo>
                    <a:pt x="236905" y="97595"/>
                  </a:moveTo>
                  <a:cubicBezTo>
                    <a:pt x="236617" y="97766"/>
                    <a:pt x="236385" y="97999"/>
                    <a:pt x="236093" y="98175"/>
                  </a:cubicBezTo>
                  <a:lnTo>
                    <a:pt x="236617" y="98175"/>
                  </a:lnTo>
                  <a:cubicBezTo>
                    <a:pt x="236849" y="98059"/>
                    <a:pt x="237021" y="97883"/>
                    <a:pt x="237253" y="97766"/>
                  </a:cubicBezTo>
                  <a:cubicBezTo>
                    <a:pt x="237253" y="97711"/>
                    <a:pt x="237314" y="97711"/>
                    <a:pt x="237314" y="97711"/>
                  </a:cubicBezTo>
                  <a:cubicBezTo>
                    <a:pt x="237197" y="97650"/>
                    <a:pt x="237021" y="97650"/>
                    <a:pt x="236905" y="97595"/>
                  </a:cubicBezTo>
                  <a:close/>
                  <a:moveTo>
                    <a:pt x="235689" y="98407"/>
                  </a:moveTo>
                  <a:cubicBezTo>
                    <a:pt x="235457" y="98579"/>
                    <a:pt x="235225" y="98695"/>
                    <a:pt x="234993" y="98811"/>
                  </a:cubicBezTo>
                  <a:lnTo>
                    <a:pt x="235689" y="98811"/>
                  </a:lnTo>
                  <a:lnTo>
                    <a:pt x="236209" y="98463"/>
                  </a:lnTo>
                  <a:cubicBezTo>
                    <a:pt x="236037" y="98463"/>
                    <a:pt x="235861" y="98463"/>
                    <a:pt x="235689" y="98407"/>
                  </a:cubicBezTo>
                  <a:close/>
                  <a:moveTo>
                    <a:pt x="234352" y="99159"/>
                  </a:moveTo>
                  <a:cubicBezTo>
                    <a:pt x="234180" y="99275"/>
                    <a:pt x="234004" y="99335"/>
                    <a:pt x="233832" y="99391"/>
                  </a:cubicBezTo>
                  <a:cubicBezTo>
                    <a:pt x="234180" y="99335"/>
                    <a:pt x="234584" y="99275"/>
                    <a:pt x="234932" y="99159"/>
                  </a:cubicBezTo>
                  <a:close/>
                  <a:moveTo>
                    <a:pt x="167394" y="1"/>
                  </a:moveTo>
                  <a:cubicBezTo>
                    <a:pt x="166294" y="1"/>
                    <a:pt x="165305" y="349"/>
                    <a:pt x="164377" y="985"/>
                  </a:cubicBezTo>
                  <a:cubicBezTo>
                    <a:pt x="162696" y="2206"/>
                    <a:pt x="161304" y="4411"/>
                    <a:pt x="160083" y="7428"/>
                  </a:cubicBezTo>
                  <a:cubicBezTo>
                    <a:pt x="158923" y="10213"/>
                    <a:pt x="157994" y="13634"/>
                    <a:pt x="157126" y="17463"/>
                  </a:cubicBezTo>
                  <a:cubicBezTo>
                    <a:pt x="157126" y="17640"/>
                    <a:pt x="157066" y="17756"/>
                    <a:pt x="157066" y="17872"/>
                  </a:cubicBezTo>
                  <a:cubicBezTo>
                    <a:pt x="154689" y="29825"/>
                    <a:pt x="152949" y="45142"/>
                    <a:pt x="150219" y="58488"/>
                  </a:cubicBezTo>
                  <a:cubicBezTo>
                    <a:pt x="149815" y="60576"/>
                    <a:pt x="149351" y="62549"/>
                    <a:pt x="148887" y="64462"/>
                  </a:cubicBezTo>
                  <a:cubicBezTo>
                    <a:pt x="149003" y="64058"/>
                    <a:pt x="149119" y="63594"/>
                    <a:pt x="149235" y="63185"/>
                  </a:cubicBezTo>
                  <a:cubicBezTo>
                    <a:pt x="149639" y="61444"/>
                    <a:pt x="150047" y="59648"/>
                    <a:pt x="150451" y="57791"/>
                  </a:cubicBezTo>
                  <a:cubicBezTo>
                    <a:pt x="153065" y="45314"/>
                    <a:pt x="154689" y="31041"/>
                    <a:pt x="157010" y="19784"/>
                  </a:cubicBezTo>
                  <a:cubicBezTo>
                    <a:pt x="157010" y="19729"/>
                    <a:pt x="157010" y="19668"/>
                    <a:pt x="157066" y="19613"/>
                  </a:cubicBezTo>
                  <a:cubicBezTo>
                    <a:pt x="158171" y="13982"/>
                    <a:pt x="159503" y="9108"/>
                    <a:pt x="161188" y="5687"/>
                  </a:cubicBezTo>
                  <a:cubicBezTo>
                    <a:pt x="162056" y="4002"/>
                    <a:pt x="162984" y="2610"/>
                    <a:pt x="163973" y="1681"/>
                  </a:cubicBezTo>
                  <a:cubicBezTo>
                    <a:pt x="165017" y="813"/>
                    <a:pt x="166117" y="289"/>
                    <a:pt x="167394" y="289"/>
                  </a:cubicBezTo>
                  <a:cubicBezTo>
                    <a:pt x="167570" y="289"/>
                    <a:pt x="167686" y="289"/>
                    <a:pt x="167858" y="349"/>
                  </a:cubicBezTo>
                  <a:cubicBezTo>
                    <a:pt x="169019" y="405"/>
                    <a:pt x="170123" y="813"/>
                    <a:pt x="171223" y="1510"/>
                  </a:cubicBezTo>
                  <a:cubicBezTo>
                    <a:pt x="173257" y="2726"/>
                    <a:pt x="175169" y="4931"/>
                    <a:pt x="177026" y="7892"/>
                  </a:cubicBezTo>
                  <a:cubicBezTo>
                    <a:pt x="180335" y="12998"/>
                    <a:pt x="183408" y="20365"/>
                    <a:pt x="186541" y="28720"/>
                  </a:cubicBezTo>
                  <a:cubicBezTo>
                    <a:pt x="189735" y="37307"/>
                    <a:pt x="192984" y="46939"/>
                    <a:pt x="196521" y="56283"/>
                  </a:cubicBezTo>
                  <a:cubicBezTo>
                    <a:pt x="196582" y="56515"/>
                    <a:pt x="196698" y="56747"/>
                    <a:pt x="196753" y="56979"/>
                  </a:cubicBezTo>
                  <a:cubicBezTo>
                    <a:pt x="197218" y="58139"/>
                    <a:pt x="197626" y="59240"/>
                    <a:pt x="198090" y="60400"/>
                  </a:cubicBezTo>
                  <a:cubicBezTo>
                    <a:pt x="198146" y="60632"/>
                    <a:pt x="198262" y="60864"/>
                    <a:pt x="198322" y="61096"/>
                  </a:cubicBezTo>
                  <a:cubicBezTo>
                    <a:pt x="198786" y="62141"/>
                    <a:pt x="199190" y="63245"/>
                    <a:pt x="199654" y="64346"/>
                  </a:cubicBezTo>
                  <a:cubicBezTo>
                    <a:pt x="199771" y="64522"/>
                    <a:pt x="199831" y="64754"/>
                    <a:pt x="199947" y="64986"/>
                  </a:cubicBezTo>
                  <a:cubicBezTo>
                    <a:pt x="200351" y="66031"/>
                    <a:pt x="200815" y="67015"/>
                    <a:pt x="201223" y="68059"/>
                  </a:cubicBezTo>
                  <a:cubicBezTo>
                    <a:pt x="201339" y="68291"/>
                    <a:pt x="201395" y="68467"/>
                    <a:pt x="201511" y="68700"/>
                  </a:cubicBezTo>
                  <a:lnTo>
                    <a:pt x="201688" y="69048"/>
                  </a:lnTo>
                  <a:cubicBezTo>
                    <a:pt x="202036" y="69916"/>
                    <a:pt x="202440" y="70728"/>
                    <a:pt x="202788" y="71601"/>
                  </a:cubicBezTo>
                  <a:cubicBezTo>
                    <a:pt x="202904" y="71772"/>
                    <a:pt x="202964" y="72005"/>
                    <a:pt x="203080" y="72181"/>
                  </a:cubicBezTo>
                  <a:cubicBezTo>
                    <a:pt x="203484" y="73109"/>
                    <a:pt x="203948" y="73977"/>
                    <a:pt x="204357" y="74850"/>
                  </a:cubicBezTo>
                  <a:cubicBezTo>
                    <a:pt x="204473" y="75082"/>
                    <a:pt x="204528" y="75254"/>
                    <a:pt x="204644" y="75430"/>
                  </a:cubicBezTo>
                  <a:cubicBezTo>
                    <a:pt x="205053" y="76298"/>
                    <a:pt x="205457" y="77110"/>
                    <a:pt x="205865" y="77923"/>
                  </a:cubicBezTo>
                  <a:cubicBezTo>
                    <a:pt x="205981" y="78099"/>
                    <a:pt x="206097" y="78271"/>
                    <a:pt x="206153" y="78447"/>
                  </a:cubicBezTo>
                  <a:cubicBezTo>
                    <a:pt x="206562" y="79199"/>
                    <a:pt x="206965" y="80012"/>
                    <a:pt x="207430" y="80768"/>
                  </a:cubicBezTo>
                  <a:cubicBezTo>
                    <a:pt x="207490" y="80884"/>
                    <a:pt x="207606" y="81056"/>
                    <a:pt x="207662" y="81232"/>
                  </a:cubicBezTo>
                  <a:cubicBezTo>
                    <a:pt x="208070" y="81929"/>
                    <a:pt x="208474" y="82625"/>
                    <a:pt x="208938" y="83321"/>
                  </a:cubicBezTo>
                  <a:cubicBezTo>
                    <a:pt x="208998" y="83493"/>
                    <a:pt x="209115" y="83609"/>
                    <a:pt x="209170" y="83785"/>
                  </a:cubicBezTo>
                  <a:lnTo>
                    <a:pt x="210391" y="85698"/>
                  </a:lnTo>
                  <a:cubicBezTo>
                    <a:pt x="210507" y="85814"/>
                    <a:pt x="210563" y="85990"/>
                    <a:pt x="210679" y="86106"/>
                  </a:cubicBezTo>
                  <a:cubicBezTo>
                    <a:pt x="210795" y="86278"/>
                    <a:pt x="210911" y="86454"/>
                    <a:pt x="211027" y="86687"/>
                  </a:cubicBezTo>
                  <a:cubicBezTo>
                    <a:pt x="211319" y="87090"/>
                    <a:pt x="211607" y="87438"/>
                    <a:pt x="211839" y="87847"/>
                  </a:cubicBezTo>
                  <a:cubicBezTo>
                    <a:pt x="211955" y="87963"/>
                    <a:pt x="212016" y="88079"/>
                    <a:pt x="212132" y="88251"/>
                  </a:cubicBezTo>
                  <a:cubicBezTo>
                    <a:pt x="212536" y="88775"/>
                    <a:pt x="212884" y="89295"/>
                    <a:pt x="213292" y="89759"/>
                  </a:cubicBezTo>
                  <a:cubicBezTo>
                    <a:pt x="213408" y="89936"/>
                    <a:pt x="213464" y="90052"/>
                    <a:pt x="213580" y="90168"/>
                  </a:cubicBezTo>
                  <a:cubicBezTo>
                    <a:pt x="213928" y="90632"/>
                    <a:pt x="214337" y="91096"/>
                    <a:pt x="214740" y="91560"/>
                  </a:cubicBezTo>
                  <a:cubicBezTo>
                    <a:pt x="214801" y="91676"/>
                    <a:pt x="214917" y="91732"/>
                    <a:pt x="214972" y="91848"/>
                  </a:cubicBezTo>
                  <a:cubicBezTo>
                    <a:pt x="215381" y="92312"/>
                    <a:pt x="215729" y="92721"/>
                    <a:pt x="216133" y="93125"/>
                  </a:cubicBezTo>
                  <a:cubicBezTo>
                    <a:pt x="216193" y="93241"/>
                    <a:pt x="216309" y="93301"/>
                    <a:pt x="216365" y="93417"/>
                  </a:cubicBezTo>
                  <a:cubicBezTo>
                    <a:pt x="216773" y="93765"/>
                    <a:pt x="217122" y="94169"/>
                    <a:pt x="217470" y="94517"/>
                  </a:cubicBezTo>
                  <a:cubicBezTo>
                    <a:pt x="217586" y="94633"/>
                    <a:pt x="217702" y="94694"/>
                    <a:pt x="217758" y="94810"/>
                  </a:cubicBezTo>
                  <a:cubicBezTo>
                    <a:pt x="218106" y="95097"/>
                    <a:pt x="218454" y="95446"/>
                    <a:pt x="218862" y="95794"/>
                  </a:cubicBezTo>
                  <a:cubicBezTo>
                    <a:pt x="218918" y="95854"/>
                    <a:pt x="219034" y="95910"/>
                    <a:pt x="219150" y="96026"/>
                  </a:cubicBezTo>
                  <a:cubicBezTo>
                    <a:pt x="219498" y="96318"/>
                    <a:pt x="219846" y="96606"/>
                    <a:pt x="220195" y="96838"/>
                  </a:cubicBezTo>
                  <a:cubicBezTo>
                    <a:pt x="220255" y="96954"/>
                    <a:pt x="220371" y="97015"/>
                    <a:pt x="220487" y="97070"/>
                  </a:cubicBezTo>
                  <a:cubicBezTo>
                    <a:pt x="220775" y="97363"/>
                    <a:pt x="221123" y="97595"/>
                    <a:pt x="221471" y="97827"/>
                  </a:cubicBezTo>
                  <a:cubicBezTo>
                    <a:pt x="221587" y="97883"/>
                    <a:pt x="221703" y="97943"/>
                    <a:pt x="221763" y="97999"/>
                  </a:cubicBezTo>
                  <a:cubicBezTo>
                    <a:pt x="221996" y="98175"/>
                    <a:pt x="222228" y="98291"/>
                    <a:pt x="222460" y="98463"/>
                  </a:cubicBezTo>
                  <a:cubicBezTo>
                    <a:pt x="222576" y="98523"/>
                    <a:pt x="222692" y="98579"/>
                    <a:pt x="222748" y="98639"/>
                  </a:cubicBezTo>
                  <a:cubicBezTo>
                    <a:pt x="222864" y="98695"/>
                    <a:pt x="222980" y="98755"/>
                    <a:pt x="223040" y="98811"/>
                  </a:cubicBezTo>
                  <a:cubicBezTo>
                    <a:pt x="223388" y="98987"/>
                    <a:pt x="223736" y="99159"/>
                    <a:pt x="224024" y="99335"/>
                  </a:cubicBezTo>
                  <a:cubicBezTo>
                    <a:pt x="224140" y="99391"/>
                    <a:pt x="224256" y="99451"/>
                    <a:pt x="224316" y="99451"/>
                  </a:cubicBezTo>
                  <a:cubicBezTo>
                    <a:pt x="224665" y="99623"/>
                    <a:pt x="224952" y="99739"/>
                    <a:pt x="225245" y="99855"/>
                  </a:cubicBezTo>
                  <a:cubicBezTo>
                    <a:pt x="225361" y="99916"/>
                    <a:pt x="225477" y="99971"/>
                    <a:pt x="225593" y="99971"/>
                  </a:cubicBezTo>
                  <a:cubicBezTo>
                    <a:pt x="225881" y="100087"/>
                    <a:pt x="226173" y="100203"/>
                    <a:pt x="226461" y="100264"/>
                  </a:cubicBezTo>
                  <a:cubicBezTo>
                    <a:pt x="226577" y="100319"/>
                    <a:pt x="226693" y="100319"/>
                    <a:pt x="226809" y="100380"/>
                  </a:cubicBezTo>
                  <a:cubicBezTo>
                    <a:pt x="227102" y="100436"/>
                    <a:pt x="227389" y="100496"/>
                    <a:pt x="227621" y="100552"/>
                  </a:cubicBezTo>
                  <a:cubicBezTo>
                    <a:pt x="227798" y="100552"/>
                    <a:pt x="227914" y="100552"/>
                    <a:pt x="228030" y="100612"/>
                  </a:cubicBezTo>
                  <a:cubicBezTo>
                    <a:pt x="228262" y="100612"/>
                    <a:pt x="228494" y="100668"/>
                    <a:pt x="228726" y="100668"/>
                  </a:cubicBezTo>
                  <a:lnTo>
                    <a:pt x="230351" y="100668"/>
                  </a:lnTo>
                  <a:cubicBezTo>
                    <a:pt x="230755" y="100612"/>
                    <a:pt x="231163" y="100552"/>
                    <a:pt x="231627" y="100496"/>
                  </a:cubicBezTo>
                  <a:cubicBezTo>
                    <a:pt x="232379" y="100319"/>
                    <a:pt x="233136" y="100032"/>
                    <a:pt x="233888" y="99739"/>
                  </a:cubicBezTo>
                  <a:lnTo>
                    <a:pt x="233888" y="99739"/>
                  </a:lnTo>
                  <a:cubicBezTo>
                    <a:pt x="233484" y="99800"/>
                    <a:pt x="233020" y="99855"/>
                    <a:pt x="232611" y="99855"/>
                  </a:cubicBezTo>
                  <a:cubicBezTo>
                    <a:pt x="232208" y="99971"/>
                    <a:pt x="231859" y="100087"/>
                    <a:pt x="231511" y="100148"/>
                  </a:cubicBezTo>
                  <a:cubicBezTo>
                    <a:pt x="231335" y="100203"/>
                    <a:pt x="231163" y="100203"/>
                    <a:pt x="230987" y="100264"/>
                  </a:cubicBezTo>
                  <a:cubicBezTo>
                    <a:pt x="230755" y="100264"/>
                    <a:pt x="230523" y="100319"/>
                    <a:pt x="230290" y="100319"/>
                  </a:cubicBezTo>
                  <a:cubicBezTo>
                    <a:pt x="230058" y="100319"/>
                    <a:pt x="229826" y="100319"/>
                    <a:pt x="229594" y="100380"/>
                  </a:cubicBezTo>
                  <a:lnTo>
                    <a:pt x="229478" y="100380"/>
                  </a:lnTo>
                  <a:cubicBezTo>
                    <a:pt x="229362" y="100380"/>
                    <a:pt x="229246" y="100380"/>
                    <a:pt x="229130" y="100319"/>
                  </a:cubicBezTo>
                  <a:cubicBezTo>
                    <a:pt x="228842" y="100319"/>
                    <a:pt x="228550" y="100319"/>
                    <a:pt x="228318" y="100264"/>
                  </a:cubicBezTo>
                  <a:cubicBezTo>
                    <a:pt x="228146" y="100264"/>
                    <a:pt x="228030" y="100264"/>
                    <a:pt x="227914" y="100203"/>
                  </a:cubicBezTo>
                  <a:cubicBezTo>
                    <a:pt x="227621" y="100203"/>
                    <a:pt x="227334" y="100148"/>
                    <a:pt x="227041" y="100087"/>
                  </a:cubicBezTo>
                  <a:cubicBezTo>
                    <a:pt x="226925" y="100032"/>
                    <a:pt x="226809" y="100032"/>
                    <a:pt x="226693" y="99971"/>
                  </a:cubicBezTo>
                  <a:cubicBezTo>
                    <a:pt x="226345" y="99916"/>
                    <a:pt x="226057" y="99800"/>
                    <a:pt x="225765" y="99684"/>
                  </a:cubicBezTo>
                  <a:cubicBezTo>
                    <a:pt x="225649" y="99684"/>
                    <a:pt x="225533" y="99623"/>
                    <a:pt x="225417" y="99567"/>
                  </a:cubicBezTo>
                  <a:cubicBezTo>
                    <a:pt x="225129" y="99451"/>
                    <a:pt x="224781" y="99335"/>
                    <a:pt x="224488" y="99159"/>
                  </a:cubicBezTo>
                  <a:cubicBezTo>
                    <a:pt x="224372" y="99103"/>
                    <a:pt x="224256" y="99103"/>
                    <a:pt x="224200" y="99043"/>
                  </a:cubicBezTo>
                  <a:cubicBezTo>
                    <a:pt x="223852" y="98871"/>
                    <a:pt x="223504" y="98695"/>
                    <a:pt x="223212" y="98523"/>
                  </a:cubicBezTo>
                  <a:cubicBezTo>
                    <a:pt x="223096" y="98463"/>
                    <a:pt x="222980" y="98407"/>
                    <a:pt x="222924" y="98347"/>
                  </a:cubicBezTo>
                  <a:cubicBezTo>
                    <a:pt x="222808" y="98291"/>
                    <a:pt x="222748" y="98231"/>
                    <a:pt x="222631" y="98175"/>
                  </a:cubicBezTo>
                  <a:cubicBezTo>
                    <a:pt x="222399" y="97999"/>
                    <a:pt x="222167" y="97883"/>
                    <a:pt x="221879" y="97711"/>
                  </a:cubicBezTo>
                  <a:cubicBezTo>
                    <a:pt x="221819" y="97650"/>
                    <a:pt x="221703" y="97595"/>
                    <a:pt x="221587" y="97479"/>
                  </a:cubicBezTo>
                  <a:cubicBezTo>
                    <a:pt x="221239" y="97247"/>
                    <a:pt x="220891" y="97015"/>
                    <a:pt x="220543" y="96722"/>
                  </a:cubicBezTo>
                  <a:cubicBezTo>
                    <a:pt x="220487" y="96666"/>
                    <a:pt x="220371" y="96606"/>
                    <a:pt x="220311" y="96550"/>
                  </a:cubicBezTo>
                  <a:cubicBezTo>
                    <a:pt x="219907" y="96258"/>
                    <a:pt x="219559" y="95970"/>
                    <a:pt x="219210" y="95678"/>
                  </a:cubicBezTo>
                  <a:cubicBezTo>
                    <a:pt x="219150" y="95562"/>
                    <a:pt x="219034" y="95506"/>
                    <a:pt x="218918" y="95390"/>
                  </a:cubicBezTo>
                  <a:cubicBezTo>
                    <a:pt x="218570" y="95097"/>
                    <a:pt x="218222" y="94749"/>
                    <a:pt x="217874" y="94401"/>
                  </a:cubicBezTo>
                  <a:cubicBezTo>
                    <a:pt x="217758" y="94345"/>
                    <a:pt x="217702" y="94229"/>
                    <a:pt x="217586" y="94169"/>
                  </a:cubicBezTo>
                  <a:cubicBezTo>
                    <a:pt x="217238" y="93765"/>
                    <a:pt x="216829" y="93417"/>
                    <a:pt x="216481" y="93009"/>
                  </a:cubicBezTo>
                  <a:lnTo>
                    <a:pt x="216193" y="92721"/>
                  </a:lnTo>
                  <a:cubicBezTo>
                    <a:pt x="215845" y="92312"/>
                    <a:pt x="215437" y="91909"/>
                    <a:pt x="215089" y="91444"/>
                  </a:cubicBezTo>
                  <a:cubicBezTo>
                    <a:pt x="214972" y="91328"/>
                    <a:pt x="214917" y="91212"/>
                    <a:pt x="214801" y="91152"/>
                  </a:cubicBezTo>
                  <a:cubicBezTo>
                    <a:pt x="214392" y="90688"/>
                    <a:pt x="214044" y="90168"/>
                    <a:pt x="213640" y="89704"/>
                  </a:cubicBezTo>
                  <a:cubicBezTo>
                    <a:pt x="213580" y="89588"/>
                    <a:pt x="213464" y="89472"/>
                    <a:pt x="213348" y="89356"/>
                  </a:cubicBezTo>
                  <a:cubicBezTo>
                    <a:pt x="213000" y="88831"/>
                    <a:pt x="212596" y="88311"/>
                    <a:pt x="212187" y="87787"/>
                  </a:cubicBezTo>
                  <a:cubicBezTo>
                    <a:pt x="212132" y="87615"/>
                    <a:pt x="212016" y="87499"/>
                    <a:pt x="211955" y="87383"/>
                  </a:cubicBezTo>
                  <a:lnTo>
                    <a:pt x="210739" y="85642"/>
                  </a:lnTo>
                  <a:cubicBezTo>
                    <a:pt x="210623" y="85466"/>
                    <a:pt x="210563" y="85350"/>
                    <a:pt x="210447" y="85178"/>
                  </a:cubicBezTo>
                  <a:lnTo>
                    <a:pt x="209231" y="83261"/>
                  </a:lnTo>
                  <a:cubicBezTo>
                    <a:pt x="209170" y="83089"/>
                    <a:pt x="209054" y="82973"/>
                    <a:pt x="208998" y="82797"/>
                  </a:cubicBezTo>
                  <a:cubicBezTo>
                    <a:pt x="208590" y="82100"/>
                    <a:pt x="208186" y="81404"/>
                    <a:pt x="207778" y="80652"/>
                  </a:cubicBezTo>
                  <a:cubicBezTo>
                    <a:pt x="207662" y="80536"/>
                    <a:pt x="207546" y="80360"/>
                    <a:pt x="207490" y="80188"/>
                  </a:cubicBezTo>
                  <a:cubicBezTo>
                    <a:pt x="207081" y="79431"/>
                    <a:pt x="206617" y="78619"/>
                    <a:pt x="206213" y="77867"/>
                  </a:cubicBezTo>
                  <a:cubicBezTo>
                    <a:pt x="206153" y="77691"/>
                    <a:pt x="206037" y="77519"/>
                    <a:pt x="205981" y="77343"/>
                  </a:cubicBezTo>
                  <a:cubicBezTo>
                    <a:pt x="205749" y="76878"/>
                    <a:pt x="205517" y="76475"/>
                    <a:pt x="205285" y="76010"/>
                  </a:cubicBezTo>
                  <a:cubicBezTo>
                    <a:pt x="205109" y="75602"/>
                    <a:pt x="204877" y="75198"/>
                    <a:pt x="204705" y="74790"/>
                  </a:cubicBezTo>
                  <a:cubicBezTo>
                    <a:pt x="204589" y="74618"/>
                    <a:pt x="204528" y="74441"/>
                    <a:pt x="204412" y="74270"/>
                  </a:cubicBezTo>
                  <a:cubicBezTo>
                    <a:pt x="204009" y="73341"/>
                    <a:pt x="203544" y="72469"/>
                    <a:pt x="203136" y="71540"/>
                  </a:cubicBezTo>
                  <a:cubicBezTo>
                    <a:pt x="203020" y="71308"/>
                    <a:pt x="202964" y="71136"/>
                    <a:pt x="202848" y="70904"/>
                  </a:cubicBezTo>
                  <a:cubicBezTo>
                    <a:pt x="202440" y="69976"/>
                    <a:pt x="201975" y="68987"/>
                    <a:pt x="201572" y="68003"/>
                  </a:cubicBezTo>
                  <a:cubicBezTo>
                    <a:pt x="201456" y="67827"/>
                    <a:pt x="201395" y="67595"/>
                    <a:pt x="201279" y="67363"/>
                  </a:cubicBezTo>
                  <a:cubicBezTo>
                    <a:pt x="200875" y="66379"/>
                    <a:pt x="200411" y="65334"/>
                    <a:pt x="200003" y="64290"/>
                  </a:cubicBezTo>
                  <a:cubicBezTo>
                    <a:pt x="199887" y="64058"/>
                    <a:pt x="199831" y="63826"/>
                    <a:pt x="199715" y="63649"/>
                  </a:cubicBezTo>
                  <a:cubicBezTo>
                    <a:pt x="199306" y="62549"/>
                    <a:pt x="198842" y="61444"/>
                    <a:pt x="198438" y="60344"/>
                  </a:cubicBezTo>
                  <a:cubicBezTo>
                    <a:pt x="198322" y="60112"/>
                    <a:pt x="198262" y="59880"/>
                    <a:pt x="198146" y="59704"/>
                  </a:cubicBezTo>
                  <a:cubicBezTo>
                    <a:pt x="197742" y="58543"/>
                    <a:pt x="197278" y="57383"/>
                    <a:pt x="196869" y="56283"/>
                  </a:cubicBezTo>
                  <a:cubicBezTo>
                    <a:pt x="196753" y="56051"/>
                    <a:pt x="196698" y="55819"/>
                    <a:pt x="196582" y="55586"/>
                  </a:cubicBezTo>
                  <a:cubicBezTo>
                    <a:pt x="192984" y="45955"/>
                    <a:pt x="189675" y="36091"/>
                    <a:pt x="186370" y="27443"/>
                  </a:cubicBezTo>
                  <a:cubicBezTo>
                    <a:pt x="183524" y="19845"/>
                    <a:pt x="180683" y="13170"/>
                    <a:pt x="177722" y="8296"/>
                  </a:cubicBezTo>
                  <a:cubicBezTo>
                    <a:pt x="176213" y="5859"/>
                    <a:pt x="174649" y="3886"/>
                    <a:pt x="173024" y="2438"/>
                  </a:cubicBezTo>
                  <a:cubicBezTo>
                    <a:pt x="171400" y="1045"/>
                    <a:pt x="169715" y="173"/>
                    <a:pt x="167858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8" name="Google Shape;68;p5"/>
            <p:cNvSpPr/>
            <p:nvPr/>
          </p:nvSpPr>
          <p:spPr>
            <a:xfrm>
              <a:off x="603650" y="1557250"/>
              <a:ext cx="6769875" cy="2570425"/>
            </a:xfrm>
            <a:custGeom>
              <a:avLst/>
              <a:gdLst/>
              <a:ahLst/>
              <a:cxnLst/>
              <a:rect l="l" t="t" r="r" b="b"/>
              <a:pathLst>
                <a:path w="270795" h="102817" extrusionOk="0">
                  <a:moveTo>
                    <a:pt x="101949" y="16363"/>
                  </a:moveTo>
                  <a:cubicBezTo>
                    <a:pt x="101889" y="16363"/>
                    <a:pt x="101889" y="16363"/>
                    <a:pt x="101889" y="16423"/>
                  </a:cubicBezTo>
                  <a:cubicBezTo>
                    <a:pt x="101889" y="16423"/>
                    <a:pt x="101889" y="16363"/>
                    <a:pt x="101949" y="16363"/>
                  </a:cubicBezTo>
                  <a:close/>
                  <a:moveTo>
                    <a:pt x="101308" y="17003"/>
                  </a:moveTo>
                  <a:lnTo>
                    <a:pt x="101308" y="17003"/>
                  </a:lnTo>
                  <a:cubicBezTo>
                    <a:pt x="101147" y="17113"/>
                    <a:pt x="100932" y="17222"/>
                    <a:pt x="100760" y="17377"/>
                  </a:cubicBezTo>
                  <a:lnTo>
                    <a:pt x="100760" y="17377"/>
                  </a:lnTo>
                  <a:cubicBezTo>
                    <a:pt x="100886" y="17332"/>
                    <a:pt x="100981" y="17291"/>
                    <a:pt x="101076" y="17291"/>
                  </a:cubicBezTo>
                  <a:cubicBezTo>
                    <a:pt x="101192" y="17175"/>
                    <a:pt x="101253" y="17119"/>
                    <a:pt x="101308" y="17003"/>
                  </a:cubicBezTo>
                  <a:close/>
                  <a:moveTo>
                    <a:pt x="100760" y="17377"/>
                  </a:moveTo>
                  <a:lnTo>
                    <a:pt x="100760" y="17377"/>
                  </a:lnTo>
                  <a:cubicBezTo>
                    <a:pt x="100733" y="17387"/>
                    <a:pt x="100703" y="17397"/>
                    <a:pt x="100672" y="17407"/>
                  </a:cubicBezTo>
                  <a:lnTo>
                    <a:pt x="100728" y="17407"/>
                  </a:lnTo>
                  <a:cubicBezTo>
                    <a:pt x="100739" y="17397"/>
                    <a:pt x="100749" y="17387"/>
                    <a:pt x="100760" y="17377"/>
                  </a:cubicBezTo>
                  <a:close/>
                  <a:moveTo>
                    <a:pt x="177" y="23850"/>
                  </a:moveTo>
                  <a:lnTo>
                    <a:pt x="117" y="23906"/>
                  </a:lnTo>
                  <a:cubicBezTo>
                    <a:pt x="61" y="23906"/>
                    <a:pt x="61" y="23906"/>
                    <a:pt x="61" y="23966"/>
                  </a:cubicBezTo>
                  <a:lnTo>
                    <a:pt x="1" y="24022"/>
                  </a:lnTo>
                  <a:lnTo>
                    <a:pt x="1" y="24082"/>
                  </a:lnTo>
                  <a:lnTo>
                    <a:pt x="177" y="24082"/>
                  </a:lnTo>
                  <a:lnTo>
                    <a:pt x="177" y="24138"/>
                  </a:lnTo>
                  <a:lnTo>
                    <a:pt x="117" y="24198"/>
                  </a:lnTo>
                  <a:cubicBezTo>
                    <a:pt x="177" y="24198"/>
                    <a:pt x="177" y="24198"/>
                    <a:pt x="233" y="24254"/>
                  </a:cubicBezTo>
                  <a:cubicBezTo>
                    <a:pt x="293" y="24314"/>
                    <a:pt x="409" y="24430"/>
                    <a:pt x="581" y="24662"/>
                  </a:cubicBezTo>
                  <a:cubicBezTo>
                    <a:pt x="581" y="24718"/>
                    <a:pt x="641" y="24718"/>
                    <a:pt x="697" y="24778"/>
                  </a:cubicBezTo>
                  <a:cubicBezTo>
                    <a:pt x="581" y="24486"/>
                    <a:pt x="581" y="24254"/>
                    <a:pt x="581" y="24138"/>
                  </a:cubicBezTo>
                  <a:cubicBezTo>
                    <a:pt x="525" y="24138"/>
                    <a:pt x="525" y="24082"/>
                    <a:pt x="525" y="24082"/>
                  </a:cubicBezTo>
                  <a:cubicBezTo>
                    <a:pt x="465" y="24022"/>
                    <a:pt x="409" y="23966"/>
                    <a:pt x="349" y="23966"/>
                  </a:cubicBezTo>
                  <a:lnTo>
                    <a:pt x="349" y="23906"/>
                  </a:lnTo>
                  <a:lnTo>
                    <a:pt x="293" y="23906"/>
                  </a:lnTo>
                  <a:cubicBezTo>
                    <a:pt x="293" y="23906"/>
                    <a:pt x="233" y="23850"/>
                    <a:pt x="177" y="23850"/>
                  </a:cubicBezTo>
                  <a:close/>
                  <a:moveTo>
                    <a:pt x="989" y="24662"/>
                  </a:moveTo>
                  <a:cubicBezTo>
                    <a:pt x="989" y="24718"/>
                    <a:pt x="1045" y="24834"/>
                    <a:pt x="1045" y="25011"/>
                  </a:cubicBezTo>
                  <a:lnTo>
                    <a:pt x="1045" y="24718"/>
                  </a:lnTo>
                  <a:lnTo>
                    <a:pt x="989" y="24662"/>
                  </a:lnTo>
                  <a:close/>
                  <a:moveTo>
                    <a:pt x="1393" y="25182"/>
                  </a:moveTo>
                  <a:cubicBezTo>
                    <a:pt x="1393" y="25359"/>
                    <a:pt x="1454" y="25591"/>
                    <a:pt x="1454" y="25823"/>
                  </a:cubicBezTo>
                  <a:lnTo>
                    <a:pt x="1509" y="25879"/>
                  </a:lnTo>
                  <a:lnTo>
                    <a:pt x="1509" y="25359"/>
                  </a:lnTo>
                  <a:cubicBezTo>
                    <a:pt x="1509" y="25298"/>
                    <a:pt x="1454" y="25243"/>
                    <a:pt x="1393" y="25182"/>
                  </a:cubicBezTo>
                  <a:close/>
                  <a:moveTo>
                    <a:pt x="47059" y="32437"/>
                  </a:moveTo>
                  <a:cubicBezTo>
                    <a:pt x="47231" y="32553"/>
                    <a:pt x="47463" y="32725"/>
                    <a:pt x="47640" y="32841"/>
                  </a:cubicBezTo>
                  <a:cubicBezTo>
                    <a:pt x="47756" y="32902"/>
                    <a:pt x="47927" y="32902"/>
                    <a:pt x="48043" y="32957"/>
                  </a:cubicBezTo>
                  <a:lnTo>
                    <a:pt x="48104" y="32957"/>
                  </a:lnTo>
                  <a:cubicBezTo>
                    <a:pt x="47811" y="32786"/>
                    <a:pt x="47579" y="32609"/>
                    <a:pt x="47292" y="32437"/>
                  </a:cubicBezTo>
                  <a:close/>
                  <a:moveTo>
                    <a:pt x="49148" y="33250"/>
                  </a:moveTo>
                  <a:cubicBezTo>
                    <a:pt x="49148" y="33250"/>
                    <a:pt x="49204" y="33250"/>
                    <a:pt x="49204" y="33305"/>
                  </a:cubicBezTo>
                  <a:lnTo>
                    <a:pt x="49320" y="33305"/>
                  </a:lnTo>
                  <a:cubicBezTo>
                    <a:pt x="49264" y="33305"/>
                    <a:pt x="49204" y="33250"/>
                    <a:pt x="49148" y="33250"/>
                  </a:cubicBezTo>
                  <a:close/>
                  <a:moveTo>
                    <a:pt x="100728" y="17755"/>
                  </a:moveTo>
                  <a:cubicBezTo>
                    <a:pt x="100556" y="17816"/>
                    <a:pt x="100324" y="17932"/>
                    <a:pt x="100148" y="18048"/>
                  </a:cubicBezTo>
                  <a:cubicBezTo>
                    <a:pt x="98700" y="20076"/>
                    <a:pt x="97423" y="22806"/>
                    <a:pt x="96202" y="25823"/>
                  </a:cubicBezTo>
                  <a:cubicBezTo>
                    <a:pt x="94174" y="30984"/>
                    <a:pt x="92373" y="37019"/>
                    <a:pt x="90344" y="42185"/>
                  </a:cubicBezTo>
                  <a:cubicBezTo>
                    <a:pt x="90344" y="42185"/>
                    <a:pt x="90284" y="42241"/>
                    <a:pt x="90284" y="42301"/>
                  </a:cubicBezTo>
                  <a:cubicBezTo>
                    <a:pt x="90228" y="42417"/>
                    <a:pt x="90228" y="42533"/>
                    <a:pt x="90168" y="42649"/>
                  </a:cubicBezTo>
                  <a:lnTo>
                    <a:pt x="89996" y="42997"/>
                  </a:lnTo>
                  <a:lnTo>
                    <a:pt x="89996" y="43053"/>
                  </a:lnTo>
                  <a:lnTo>
                    <a:pt x="89936" y="43114"/>
                  </a:lnTo>
                  <a:cubicBezTo>
                    <a:pt x="89880" y="43230"/>
                    <a:pt x="89880" y="43346"/>
                    <a:pt x="89820" y="43462"/>
                  </a:cubicBezTo>
                  <a:cubicBezTo>
                    <a:pt x="89820" y="43517"/>
                    <a:pt x="89820" y="43517"/>
                    <a:pt x="89764" y="43517"/>
                  </a:cubicBezTo>
                  <a:cubicBezTo>
                    <a:pt x="89764" y="43578"/>
                    <a:pt x="89704" y="43694"/>
                    <a:pt x="89704" y="43749"/>
                  </a:cubicBezTo>
                  <a:lnTo>
                    <a:pt x="89532" y="44098"/>
                  </a:lnTo>
                  <a:cubicBezTo>
                    <a:pt x="89472" y="44214"/>
                    <a:pt x="89472" y="44274"/>
                    <a:pt x="89416" y="44390"/>
                  </a:cubicBezTo>
                  <a:cubicBezTo>
                    <a:pt x="89416" y="44390"/>
                    <a:pt x="89416" y="44446"/>
                    <a:pt x="89356" y="44506"/>
                  </a:cubicBezTo>
                  <a:cubicBezTo>
                    <a:pt x="89356" y="44622"/>
                    <a:pt x="89300" y="44738"/>
                    <a:pt x="89240" y="44854"/>
                  </a:cubicBezTo>
                  <a:lnTo>
                    <a:pt x="89184" y="44910"/>
                  </a:lnTo>
                  <a:cubicBezTo>
                    <a:pt x="89124" y="45026"/>
                    <a:pt x="89068" y="45142"/>
                    <a:pt x="89068" y="45258"/>
                  </a:cubicBezTo>
                  <a:lnTo>
                    <a:pt x="88891" y="45606"/>
                  </a:lnTo>
                  <a:cubicBezTo>
                    <a:pt x="88775" y="45783"/>
                    <a:pt x="88720" y="45899"/>
                    <a:pt x="88659" y="46070"/>
                  </a:cubicBezTo>
                  <a:lnTo>
                    <a:pt x="88488" y="46418"/>
                  </a:lnTo>
                  <a:cubicBezTo>
                    <a:pt x="88427" y="46595"/>
                    <a:pt x="88311" y="46711"/>
                    <a:pt x="88256" y="46883"/>
                  </a:cubicBezTo>
                  <a:cubicBezTo>
                    <a:pt x="88195" y="46999"/>
                    <a:pt x="88139" y="47175"/>
                    <a:pt x="88023" y="47291"/>
                  </a:cubicBezTo>
                  <a:cubicBezTo>
                    <a:pt x="87963" y="47463"/>
                    <a:pt x="87907" y="47579"/>
                    <a:pt x="87791" y="47755"/>
                  </a:cubicBezTo>
                  <a:cubicBezTo>
                    <a:pt x="87731" y="47871"/>
                    <a:pt x="87675" y="48043"/>
                    <a:pt x="87559" y="48159"/>
                  </a:cubicBezTo>
                  <a:cubicBezTo>
                    <a:pt x="87499" y="48275"/>
                    <a:pt x="87383" y="48452"/>
                    <a:pt x="87327" y="48568"/>
                  </a:cubicBezTo>
                  <a:cubicBezTo>
                    <a:pt x="87211" y="48739"/>
                    <a:pt x="87151" y="48916"/>
                    <a:pt x="87035" y="49032"/>
                  </a:cubicBezTo>
                  <a:cubicBezTo>
                    <a:pt x="86979" y="49204"/>
                    <a:pt x="86863" y="49320"/>
                    <a:pt x="86803" y="49436"/>
                  </a:cubicBezTo>
                  <a:cubicBezTo>
                    <a:pt x="86687" y="49612"/>
                    <a:pt x="86571" y="49784"/>
                    <a:pt x="86399" y="49960"/>
                  </a:cubicBezTo>
                  <a:lnTo>
                    <a:pt x="86399" y="50016"/>
                  </a:lnTo>
                  <a:cubicBezTo>
                    <a:pt x="86106" y="50480"/>
                    <a:pt x="85819" y="50944"/>
                    <a:pt x="85526" y="51353"/>
                  </a:cubicBezTo>
                  <a:cubicBezTo>
                    <a:pt x="85294" y="51701"/>
                    <a:pt x="85062" y="51989"/>
                    <a:pt x="84830" y="52281"/>
                  </a:cubicBezTo>
                  <a:cubicBezTo>
                    <a:pt x="85006" y="52105"/>
                    <a:pt x="85238" y="51933"/>
                    <a:pt x="85470" y="51701"/>
                  </a:cubicBezTo>
                  <a:cubicBezTo>
                    <a:pt x="85642" y="51524"/>
                    <a:pt x="85758" y="51292"/>
                    <a:pt x="85935" y="51121"/>
                  </a:cubicBezTo>
                  <a:cubicBezTo>
                    <a:pt x="86515" y="50424"/>
                    <a:pt x="87095" y="49668"/>
                    <a:pt x="87559" y="48800"/>
                  </a:cubicBezTo>
                  <a:cubicBezTo>
                    <a:pt x="87675" y="48623"/>
                    <a:pt x="87791" y="48507"/>
                    <a:pt x="87847" y="48336"/>
                  </a:cubicBezTo>
                  <a:lnTo>
                    <a:pt x="88023" y="47987"/>
                  </a:lnTo>
                  <a:cubicBezTo>
                    <a:pt x="88139" y="47871"/>
                    <a:pt x="88195" y="47695"/>
                    <a:pt x="88311" y="47579"/>
                  </a:cubicBezTo>
                  <a:cubicBezTo>
                    <a:pt x="88372" y="47407"/>
                    <a:pt x="88427" y="47291"/>
                    <a:pt x="88488" y="47175"/>
                  </a:cubicBezTo>
                  <a:cubicBezTo>
                    <a:pt x="88543" y="46999"/>
                    <a:pt x="88604" y="46883"/>
                    <a:pt x="88720" y="46767"/>
                  </a:cubicBezTo>
                  <a:cubicBezTo>
                    <a:pt x="88720" y="46651"/>
                    <a:pt x="88775" y="46595"/>
                    <a:pt x="88836" y="46479"/>
                  </a:cubicBezTo>
                  <a:cubicBezTo>
                    <a:pt x="88836" y="46418"/>
                    <a:pt x="88891" y="46363"/>
                    <a:pt x="88891" y="46363"/>
                  </a:cubicBezTo>
                  <a:cubicBezTo>
                    <a:pt x="88952" y="46186"/>
                    <a:pt x="89007" y="46070"/>
                    <a:pt x="89068" y="45954"/>
                  </a:cubicBezTo>
                  <a:cubicBezTo>
                    <a:pt x="89124" y="45783"/>
                    <a:pt x="89184" y="45666"/>
                    <a:pt x="89300" y="45550"/>
                  </a:cubicBezTo>
                  <a:cubicBezTo>
                    <a:pt x="89356" y="45434"/>
                    <a:pt x="89416" y="45258"/>
                    <a:pt x="89472" y="45142"/>
                  </a:cubicBezTo>
                  <a:cubicBezTo>
                    <a:pt x="89472" y="45026"/>
                    <a:pt x="89532" y="44910"/>
                    <a:pt x="89588" y="44794"/>
                  </a:cubicBezTo>
                  <a:cubicBezTo>
                    <a:pt x="89648" y="44678"/>
                    <a:pt x="89704" y="44506"/>
                    <a:pt x="89764" y="44390"/>
                  </a:cubicBezTo>
                  <a:cubicBezTo>
                    <a:pt x="89820" y="44330"/>
                    <a:pt x="89880" y="44214"/>
                    <a:pt x="89880" y="44098"/>
                  </a:cubicBezTo>
                  <a:cubicBezTo>
                    <a:pt x="89936" y="44098"/>
                    <a:pt x="89936" y="44098"/>
                    <a:pt x="89936" y="44042"/>
                  </a:cubicBezTo>
                  <a:cubicBezTo>
                    <a:pt x="89996" y="43926"/>
                    <a:pt x="89996" y="43810"/>
                    <a:pt x="90052" y="43694"/>
                  </a:cubicBezTo>
                  <a:cubicBezTo>
                    <a:pt x="90112" y="43633"/>
                    <a:pt x="90168" y="43517"/>
                    <a:pt x="90168" y="43462"/>
                  </a:cubicBezTo>
                  <a:cubicBezTo>
                    <a:pt x="90228" y="43285"/>
                    <a:pt x="90284" y="43169"/>
                    <a:pt x="90344" y="43053"/>
                  </a:cubicBezTo>
                  <a:cubicBezTo>
                    <a:pt x="90344" y="42997"/>
                    <a:pt x="90400" y="42997"/>
                    <a:pt x="90400" y="42937"/>
                  </a:cubicBezTo>
                  <a:lnTo>
                    <a:pt x="90400" y="42881"/>
                  </a:lnTo>
                  <a:cubicBezTo>
                    <a:pt x="90460" y="42765"/>
                    <a:pt x="90516" y="42649"/>
                    <a:pt x="90516" y="42533"/>
                  </a:cubicBezTo>
                  <a:lnTo>
                    <a:pt x="90692" y="42185"/>
                  </a:lnTo>
                  <a:cubicBezTo>
                    <a:pt x="90692" y="42185"/>
                    <a:pt x="90692" y="42125"/>
                    <a:pt x="90748" y="42069"/>
                  </a:cubicBezTo>
                  <a:cubicBezTo>
                    <a:pt x="92837" y="36731"/>
                    <a:pt x="94694" y="30404"/>
                    <a:pt x="96843" y="25127"/>
                  </a:cubicBezTo>
                  <a:cubicBezTo>
                    <a:pt x="98003" y="22397"/>
                    <a:pt x="99164" y="19905"/>
                    <a:pt x="100496" y="18048"/>
                  </a:cubicBezTo>
                  <a:cubicBezTo>
                    <a:pt x="100612" y="17932"/>
                    <a:pt x="100672" y="17871"/>
                    <a:pt x="100728" y="17755"/>
                  </a:cubicBezTo>
                  <a:close/>
                  <a:moveTo>
                    <a:pt x="83962" y="52513"/>
                  </a:moveTo>
                  <a:lnTo>
                    <a:pt x="83901" y="52569"/>
                  </a:lnTo>
                  <a:cubicBezTo>
                    <a:pt x="83846" y="52685"/>
                    <a:pt x="83785" y="52745"/>
                    <a:pt x="83730" y="52861"/>
                  </a:cubicBezTo>
                  <a:cubicBezTo>
                    <a:pt x="83785" y="52745"/>
                    <a:pt x="83901" y="52629"/>
                    <a:pt x="83962" y="52513"/>
                  </a:cubicBezTo>
                  <a:close/>
                  <a:moveTo>
                    <a:pt x="49436" y="33018"/>
                  </a:moveTo>
                  <a:cubicBezTo>
                    <a:pt x="50132" y="33366"/>
                    <a:pt x="50829" y="33830"/>
                    <a:pt x="51585" y="34294"/>
                  </a:cubicBezTo>
                  <a:cubicBezTo>
                    <a:pt x="51641" y="34294"/>
                    <a:pt x="51701" y="34350"/>
                    <a:pt x="51757" y="34350"/>
                  </a:cubicBezTo>
                  <a:cubicBezTo>
                    <a:pt x="51817" y="34410"/>
                    <a:pt x="51933" y="34466"/>
                    <a:pt x="52049" y="34526"/>
                  </a:cubicBezTo>
                  <a:lnTo>
                    <a:pt x="52105" y="34582"/>
                  </a:lnTo>
                  <a:cubicBezTo>
                    <a:pt x="52453" y="34758"/>
                    <a:pt x="52746" y="34930"/>
                    <a:pt x="53033" y="35106"/>
                  </a:cubicBezTo>
                  <a:cubicBezTo>
                    <a:pt x="53266" y="35222"/>
                    <a:pt x="53498" y="35338"/>
                    <a:pt x="53730" y="35510"/>
                  </a:cubicBezTo>
                  <a:cubicBezTo>
                    <a:pt x="53906" y="35626"/>
                    <a:pt x="54138" y="35742"/>
                    <a:pt x="54310" y="35919"/>
                  </a:cubicBezTo>
                  <a:lnTo>
                    <a:pt x="54370" y="35919"/>
                  </a:lnTo>
                  <a:cubicBezTo>
                    <a:pt x="54658" y="36151"/>
                    <a:pt x="54950" y="36323"/>
                    <a:pt x="55238" y="36499"/>
                  </a:cubicBezTo>
                  <a:cubicBezTo>
                    <a:pt x="55354" y="36615"/>
                    <a:pt x="55531" y="36731"/>
                    <a:pt x="55647" y="36847"/>
                  </a:cubicBezTo>
                  <a:cubicBezTo>
                    <a:pt x="55763" y="36903"/>
                    <a:pt x="55879" y="37019"/>
                    <a:pt x="55995" y="37079"/>
                  </a:cubicBezTo>
                  <a:cubicBezTo>
                    <a:pt x="56111" y="37195"/>
                    <a:pt x="56227" y="37251"/>
                    <a:pt x="56343" y="37367"/>
                  </a:cubicBezTo>
                  <a:cubicBezTo>
                    <a:pt x="56459" y="37427"/>
                    <a:pt x="56575" y="37543"/>
                    <a:pt x="56691" y="37599"/>
                  </a:cubicBezTo>
                  <a:cubicBezTo>
                    <a:pt x="56807" y="37715"/>
                    <a:pt x="56923" y="37831"/>
                    <a:pt x="57039" y="37891"/>
                  </a:cubicBezTo>
                  <a:cubicBezTo>
                    <a:pt x="57271" y="38063"/>
                    <a:pt x="57443" y="38240"/>
                    <a:pt x="57675" y="38411"/>
                  </a:cubicBezTo>
                  <a:cubicBezTo>
                    <a:pt x="57791" y="38472"/>
                    <a:pt x="57852" y="38527"/>
                    <a:pt x="57968" y="38643"/>
                  </a:cubicBezTo>
                  <a:cubicBezTo>
                    <a:pt x="58023" y="38704"/>
                    <a:pt x="58084" y="38759"/>
                    <a:pt x="58200" y="38820"/>
                  </a:cubicBezTo>
                  <a:cubicBezTo>
                    <a:pt x="58255" y="38876"/>
                    <a:pt x="58372" y="38992"/>
                    <a:pt x="58488" y="39052"/>
                  </a:cubicBezTo>
                  <a:lnTo>
                    <a:pt x="59708" y="40096"/>
                  </a:lnTo>
                  <a:cubicBezTo>
                    <a:pt x="59764" y="40152"/>
                    <a:pt x="59880" y="40212"/>
                    <a:pt x="59996" y="40328"/>
                  </a:cubicBezTo>
                  <a:cubicBezTo>
                    <a:pt x="60112" y="40384"/>
                    <a:pt x="60173" y="40500"/>
                    <a:pt x="60289" y="40616"/>
                  </a:cubicBezTo>
                  <a:cubicBezTo>
                    <a:pt x="60637" y="40848"/>
                    <a:pt x="60925" y="41141"/>
                    <a:pt x="61217" y="41429"/>
                  </a:cubicBezTo>
                  <a:cubicBezTo>
                    <a:pt x="61333" y="41489"/>
                    <a:pt x="61389" y="41605"/>
                    <a:pt x="61505" y="41661"/>
                  </a:cubicBezTo>
                  <a:cubicBezTo>
                    <a:pt x="61621" y="41777"/>
                    <a:pt x="61797" y="41893"/>
                    <a:pt x="61913" y="42009"/>
                  </a:cubicBezTo>
                  <a:lnTo>
                    <a:pt x="62261" y="42357"/>
                  </a:lnTo>
                  <a:cubicBezTo>
                    <a:pt x="62433" y="42533"/>
                    <a:pt x="62665" y="42649"/>
                    <a:pt x="62842" y="42821"/>
                  </a:cubicBezTo>
                  <a:cubicBezTo>
                    <a:pt x="62897" y="42937"/>
                    <a:pt x="63013" y="42997"/>
                    <a:pt x="63074" y="43053"/>
                  </a:cubicBezTo>
                  <a:cubicBezTo>
                    <a:pt x="63538" y="43462"/>
                    <a:pt x="64002" y="43926"/>
                    <a:pt x="64466" y="44330"/>
                  </a:cubicBezTo>
                  <a:cubicBezTo>
                    <a:pt x="64582" y="44390"/>
                    <a:pt x="64638" y="44446"/>
                    <a:pt x="64698" y="44562"/>
                  </a:cubicBezTo>
                  <a:cubicBezTo>
                    <a:pt x="65218" y="44970"/>
                    <a:pt x="65682" y="45374"/>
                    <a:pt x="66147" y="45838"/>
                  </a:cubicBezTo>
                  <a:cubicBezTo>
                    <a:pt x="66263" y="45899"/>
                    <a:pt x="66323" y="45954"/>
                    <a:pt x="66439" y="46015"/>
                  </a:cubicBezTo>
                  <a:cubicBezTo>
                    <a:pt x="66903" y="46479"/>
                    <a:pt x="67423" y="46943"/>
                    <a:pt x="67948" y="47347"/>
                  </a:cubicBezTo>
                  <a:cubicBezTo>
                    <a:pt x="68003" y="47407"/>
                    <a:pt x="68119" y="47463"/>
                    <a:pt x="68180" y="47579"/>
                  </a:cubicBezTo>
                  <a:cubicBezTo>
                    <a:pt x="68583" y="47871"/>
                    <a:pt x="68932" y="48159"/>
                    <a:pt x="69280" y="48452"/>
                  </a:cubicBezTo>
                  <a:cubicBezTo>
                    <a:pt x="69456" y="48568"/>
                    <a:pt x="69628" y="48739"/>
                    <a:pt x="69804" y="48855"/>
                  </a:cubicBezTo>
                  <a:cubicBezTo>
                    <a:pt x="69860" y="48916"/>
                    <a:pt x="69976" y="48971"/>
                    <a:pt x="70036" y="49032"/>
                  </a:cubicBezTo>
                  <a:cubicBezTo>
                    <a:pt x="70617" y="49496"/>
                    <a:pt x="71197" y="49900"/>
                    <a:pt x="71717" y="50308"/>
                  </a:cubicBezTo>
                  <a:cubicBezTo>
                    <a:pt x="71833" y="50364"/>
                    <a:pt x="71949" y="50424"/>
                    <a:pt x="72009" y="50480"/>
                  </a:cubicBezTo>
                  <a:cubicBezTo>
                    <a:pt x="72589" y="50889"/>
                    <a:pt x="73225" y="51292"/>
                    <a:pt x="73806" y="51640"/>
                  </a:cubicBezTo>
                  <a:cubicBezTo>
                    <a:pt x="73922" y="51701"/>
                    <a:pt x="73982" y="51757"/>
                    <a:pt x="74098" y="51817"/>
                  </a:cubicBezTo>
                  <a:cubicBezTo>
                    <a:pt x="74386" y="51989"/>
                    <a:pt x="74678" y="52105"/>
                    <a:pt x="74966" y="52281"/>
                  </a:cubicBezTo>
                  <a:cubicBezTo>
                    <a:pt x="75374" y="52453"/>
                    <a:pt x="75723" y="52629"/>
                    <a:pt x="76071" y="52801"/>
                  </a:cubicBezTo>
                  <a:cubicBezTo>
                    <a:pt x="76126" y="52801"/>
                    <a:pt x="76242" y="52861"/>
                    <a:pt x="76359" y="52917"/>
                  </a:cubicBezTo>
                  <a:cubicBezTo>
                    <a:pt x="77115" y="53209"/>
                    <a:pt x="77811" y="53441"/>
                    <a:pt x="78508" y="53613"/>
                  </a:cubicBezTo>
                  <a:cubicBezTo>
                    <a:pt x="78679" y="53613"/>
                    <a:pt x="78795" y="53613"/>
                    <a:pt x="78912" y="53674"/>
                  </a:cubicBezTo>
                  <a:cubicBezTo>
                    <a:pt x="79492" y="53790"/>
                    <a:pt x="80072" y="53845"/>
                    <a:pt x="80652" y="53845"/>
                  </a:cubicBezTo>
                  <a:cubicBezTo>
                    <a:pt x="80884" y="53845"/>
                    <a:pt x="81177" y="53790"/>
                    <a:pt x="81465" y="53790"/>
                  </a:cubicBezTo>
                  <a:cubicBezTo>
                    <a:pt x="81581" y="53790"/>
                    <a:pt x="81697" y="53729"/>
                    <a:pt x="81813" y="53729"/>
                  </a:cubicBezTo>
                  <a:lnTo>
                    <a:pt x="81929" y="53729"/>
                  </a:lnTo>
                  <a:cubicBezTo>
                    <a:pt x="82277" y="53674"/>
                    <a:pt x="82625" y="53558"/>
                    <a:pt x="82917" y="53441"/>
                  </a:cubicBezTo>
                  <a:lnTo>
                    <a:pt x="83266" y="52917"/>
                  </a:lnTo>
                  <a:lnTo>
                    <a:pt x="83266" y="52917"/>
                  </a:lnTo>
                  <a:cubicBezTo>
                    <a:pt x="82973" y="53093"/>
                    <a:pt x="82625" y="53209"/>
                    <a:pt x="82277" y="53325"/>
                  </a:cubicBezTo>
                  <a:cubicBezTo>
                    <a:pt x="82105" y="53381"/>
                    <a:pt x="81929" y="53381"/>
                    <a:pt x="81813" y="53381"/>
                  </a:cubicBezTo>
                  <a:cubicBezTo>
                    <a:pt x="81757" y="53381"/>
                    <a:pt x="81757" y="53441"/>
                    <a:pt x="81757" y="53441"/>
                  </a:cubicBezTo>
                  <a:cubicBezTo>
                    <a:pt x="81409" y="53441"/>
                    <a:pt x="81000" y="53497"/>
                    <a:pt x="80652" y="53497"/>
                  </a:cubicBezTo>
                  <a:cubicBezTo>
                    <a:pt x="80132" y="53497"/>
                    <a:pt x="79608" y="53441"/>
                    <a:pt x="79144" y="53381"/>
                  </a:cubicBezTo>
                  <a:cubicBezTo>
                    <a:pt x="79028" y="53325"/>
                    <a:pt x="78912" y="53325"/>
                    <a:pt x="78740" y="53325"/>
                  </a:cubicBezTo>
                  <a:cubicBezTo>
                    <a:pt x="78044" y="53149"/>
                    <a:pt x="77287" y="52917"/>
                    <a:pt x="76591" y="52629"/>
                  </a:cubicBezTo>
                  <a:cubicBezTo>
                    <a:pt x="76535" y="52629"/>
                    <a:pt x="76535" y="52629"/>
                    <a:pt x="76475" y="52569"/>
                  </a:cubicBezTo>
                  <a:cubicBezTo>
                    <a:pt x="76419" y="52569"/>
                    <a:pt x="76359" y="52513"/>
                    <a:pt x="76242" y="52513"/>
                  </a:cubicBezTo>
                  <a:cubicBezTo>
                    <a:pt x="75607" y="52221"/>
                    <a:pt x="74966" y="51933"/>
                    <a:pt x="74330" y="51524"/>
                  </a:cubicBezTo>
                  <a:cubicBezTo>
                    <a:pt x="74214" y="51469"/>
                    <a:pt x="74154" y="51408"/>
                    <a:pt x="74038" y="51353"/>
                  </a:cubicBezTo>
                  <a:cubicBezTo>
                    <a:pt x="73457" y="51005"/>
                    <a:pt x="72821" y="50656"/>
                    <a:pt x="72241" y="50248"/>
                  </a:cubicBezTo>
                  <a:cubicBezTo>
                    <a:pt x="72125" y="50192"/>
                    <a:pt x="72065" y="50132"/>
                    <a:pt x="71949" y="50076"/>
                  </a:cubicBezTo>
                  <a:cubicBezTo>
                    <a:pt x="71429" y="49668"/>
                    <a:pt x="70849" y="49264"/>
                    <a:pt x="70268" y="48800"/>
                  </a:cubicBezTo>
                  <a:cubicBezTo>
                    <a:pt x="70208" y="48739"/>
                    <a:pt x="70092" y="48684"/>
                    <a:pt x="70036" y="48623"/>
                  </a:cubicBezTo>
                  <a:cubicBezTo>
                    <a:pt x="69688" y="48336"/>
                    <a:pt x="69280" y="48043"/>
                    <a:pt x="68932" y="47755"/>
                  </a:cubicBezTo>
                  <a:cubicBezTo>
                    <a:pt x="68760" y="47579"/>
                    <a:pt x="68583" y="47463"/>
                    <a:pt x="68467" y="47347"/>
                  </a:cubicBezTo>
                  <a:cubicBezTo>
                    <a:pt x="68351" y="47231"/>
                    <a:pt x="68296" y="47175"/>
                    <a:pt x="68180" y="47115"/>
                  </a:cubicBezTo>
                  <a:cubicBezTo>
                    <a:pt x="67715" y="46711"/>
                    <a:pt x="67191" y="46247"/>
                    <a:pt x="66671" y="45838"/>
                  </a:cubicBezTo>
                  <a:lnTo>
                    <a:pt x="66439" y="45606"/>
                  </a:lnTo>
                  <a:cubicBezTo>
                    <a:pt x="65975" y="45202"/>
                    <a:pt x="65511" y="44794"/>
                    <a:pt x="64986" y="44330"/>
                  </a:cubicBezTo>
                  <a:cubicBezTo>
                    <a:pt x="64930" y="44274"/>
                    <a:pt x="64814" y="44214"/>
                    <a:pt x="64754" y="44098"/>
                  </a:cubicBezTo>
                  <a:cubicBezTo>
                    <a:pt x="64290" y="43694"/>
                    <a:pt x="63826" y="43285"/>
                    <a:pt x="63422" y="42881"/>
                  </a:cubicBezTo>
                  <a:cubicBezTo>
                    <a:pt x="63306" y="42821"/>
                    <a:pt x="63245" y="42765"/>
                    <a:pt x="63129" y="42649"/>
                  </a:cubicBezTo>
                  <a:cubicBezTo>
                    <a:pt x="62842" y="42417"/>
                    <a:pt x="62549" y="42125"/>
                    <a:pt x="62261" y="41893"/>
                  </a:cubicBezTo>
                  <a:lnTo>
                    <a:pt x="61913" y="41545"/>
                  </a:lnTo>
                  <a:cubicBezTo>
                    <a:pt x="61913" y="41545"/>
                    <a:pt x="61853" y="41545"/>
                    <a:pt x="61853" y="41489"/>
                  </a:cubicBezTo>
                  <a:cubicBezTo>
                    <a:pt x="61737" y="41429"/>
                    <a:pt x="61681" y="41373"/>
                    <a:pt x="61565" y="41257"/>
                  </a:cubicBezTo>
                  <a:lnTo>
                    <a:pt x="60344" y="40212"/>
                  </a:lnTo>
                  <a:lnTo>
                    <a:pt x="60056" y="39920"/>
                  </a:lnTo>
                  <a:cubicBezTo>
                    <a:pt x="59996" y="39920"/>
                    <a:pt x="59996" y="39864"/>
                    <a:pt x="59940" y="39864"/>
                  </a:cubicBezTo>
                  <a:lnTo>
                    <a:pt x="58896" y="38992"/>
                  </a:lnTo>
                  <a:lnTo>
                    <a:pt x="58604" y="38704"/>
                  </a:lnTo>
                  <a:cubicBezTo>
                    <a:pt x="58488" y="38643"/>
                    <a:pt x="58372" y="38527"/>
                    <a:pt x="58316" y="38472"/>
                  </a:cubicBezTo>
                  <a:cubicBezTo>
                    <a:pt x="58200" y="38356"/>
                    <a:pt x="58084" y="38295"/>
                    <a:pt x="57968" y="38179"/>
                  </a:cubicBezTo>
                  <a:cubicBezTo>
                    <a:pt x="57791" y="38063"/>
                    <a:pt x="57675" y="37947"/>
                    <a:pt x="57559" y="37891"/>
                  </a:cubicBezTo>
                  <a:cubicBezTo>
                    <a:pt x="57503" y="37831"/>
                    <a:pt x="57387" y="37775"/>
                    <a:pt x="57327" y="37715"/>
                  </a:cubicBezTo>
                  <a:lnTo>
                    <a:pt x="57155" y="37543"/>
                  </a:lnTo>
                  <a:cubicBezTo>
                    <a:pt x="56863" y="37367"/>
                    <a:pt x="56575" y="37135"/>
                    <a:pt x="56343" y="36903"/>
                  </a:cubicBezTo>
                  <a:cubicBezTo>
                    <a:pt x="56283" y="36903"/>
                    <a:pt x="56283" y="36903"/>
                    <a:pt x="56227" y="36847"/>
                  </a:cubicBezTo>
                  <a:cubicBezTo>
                    <a:pt x="56111" y="36731"/>
                    <a:pt x="55935" y="36615"/>
                    <a:pt x="55763" y="36499"/>
                  </a:cubicBezTo>
                  <a:cubicBezTo>
                    <a:pt x="55531" y="36323"/>
                    <a:pt x="55299" y="36151"/>
                    <a:pt x="55067" y="36035"/>
                  </a:cubicBezTo>
                  <a:cubicBezTo>
                    <a:pt x="54834" y="35858"/>
                    <a:pt x="54658" y="35742"/>
                    <a:pt x="54426" y="35571"/>
                  </a:cubicBezTo>
                  <a:cubicBezTo>
                    <a:pt x="54426" y="35571"/>
                    <a:pt x="54370" y="35571"/>
                    <a:pt x="54370" y="35510"/>
                  </a:cubicBezTo>
                  <a:cubicBezTo>
                    <a:pt x="54254" y="35455"/>
                    <a:pt x="54194" y="35455"/>
                    <a:pt x="54138" y="35394"/>
                  </a:cubicBezTo>
                  <a:cubicBezTo>
                    <a:pt x="54078" y="35338"/>
                    <a:pt x="54078" y="35338"/>
                    <a:pt x="54022" y="35338"/>
                  </a:cubicBezTo>
                  <a:cubicBezTo>
                    <a:pt x="53326" y="34874"/>
                    <a:pt x="52569" y="34410"/>
                    <a:pt x="51873" y="34062"/>
                  </a:cubicBezTo>
                  <a:cubicBezTo>
                    <a:pt x="51757" y="34002"/>
                    <a:pt x="51585" y="33946"/>
                    <a:pt x="51469" y="33830"/>
                  </a:cubicBezTo>
                  <a:cubicBezTo>
                    <a:pt x="51121" y="33654"/>
                    <a:pt x="50773" y="33537"/>
                    <a:pt x="50364" y="33366"/>
                  </a:cubicBezTo>
                  <a:cubicBezTo>
                    <a:pt x="50248" y="33305"/>
                    <a:pt x="50132" y="33250"/>
                    <a:pt x="50016" y="33250"/>
                  </a:cubicBezTo>
                  <a:cubicBezTo>
                    <a:pt x="49845" y="33134"/>
                    <a:pt x="49612" y="33073"/>
                    <a:pt x="49436" y="33018"/>
                  </a:cubicBezTo>
                  <a:close/>
                  <a:moveTo>
                    <a:pt x="1857" y="25762"/>
                  </a:moveTo>
                  <a:lnTo>
                    <a:pt x="1857" y="26343"/>
                  </a:lnTo>
                  <a:cubicBezTo>
                    <a:pt x="2438" y="27215"/>
                    <a:pt x="3250" y="28376"/>
                    <a:pt x="4355" y="30000"/>
                  </a:cubicBezTo>
                  <a:cubicBezTo>
                    <a:pt x="6151" y="32669"/>
                    <a:pt x="7428" y="36323"/>
                    <a:pt x="8532" y="40384"/>
                  </a:cubicBezTo>
                  <a:cubicBezTo>
                    <a:pt x="9345" y="43462"/>
                    <a:pt x="10041" y="46651"/>
                    <a:pt x="10793" y="49844"/>
                  </a:cubicBezTo>
                  <a:cubicBezTo>
                    <a:pt x="11898" y="54542"/>
                    <a:pt x="13174" y="59128"/>
                    <a:pt x="15031" y="62549"/>
                  </a:cubicBezTo>
                  <a:cubicBezTo>
                    <a:pt x="15495" y="63477"/>
                    <a:pt x="16075" y="64289"/>
                    <a:pt x="16656" y="65046"/>
                  </a:cubicBezTo>
                  <a:lnTo>
                    <a:pt x="17059" y="65046"/>
                  </a:lnTo>
                  <a:cubicBezTo>
                    <a:pt x="15959" y="63709"/>
                    <a:pt x="14971" y="61968"/>
                    <a:pt x="14158" y="59996"/>
                  </a:cubicBezTo>
                  <a:cubicBezTo>
                    <a:pt x="12302" y="55470"/>
                    <a:pt x="11141" y="49728"/>
                    <a:pt x="9809" y="44214"/>
                  </a:cubicBezTo>
                  <a:cubicBezTo>
                    <a:pt x="9168" y="41429"/>
                    <a:pt x="8472" y="38759"/>
                    <a:pt x="7660" y="36267"/>
                  </a:cubicBezTo>
                  <a:cubicBezTo>
                    <a:pt x="6847" y="33830"/>
                    <a:pt x="5863" y="31625"/>
                    <a:pt x="4643" y="29824"/>
                  </a:cubicBezTo>
                  <a:cubicBezTo>
                    <a:pt x="3366" y="27912"/>
                    <a:pt x="2498" y="26635"/>
                    <a:pt x="1857" y="25762"/>
                  </a:cubicBezTo>
                  <a:close/>
                  <a:moveTo>
                    <a:pt x="17059" y="65334"/>
                  </a:moveTo>
                  <a:cubicBezTo>
                    <a:pt x="17004" y="65394"/>
                    <a:pt x="17004" y="65394"/>
                    <a:pt x="16943" y="65394"/>
                  </a:cubicBezTo>
                  <a:lnTo>
                    <a:pt x="17408" y="65858"/>
                  </a:lnTo>
                  <a:cubicBezTo>
                    <a:pt x="17584" y="65914"/>
                    <a:pt x="17756" y="65914"/>
                    <a:pt x="17988" y="65974"/>
                  </a:cubicBezTo>
                  <a:cubicBezTo>
                    <a:pt x="17756" y="65798"/>
                    <a:pt x="17584" y="65566"/>
                    <a:pt x="17352" y="65334"/>
                  </a:cubicBezTo>
                  <a:close/>
                  <a:moveTo>
                    <a:pt x="17816" y="66262"/>
                  </a:moveTo>
                  <a:lnTo>
                    <a:pt x="17872" y="66322"/>
                  </a:lnTo>
                  <a:cubicBezTo>
                    <a:pt x="18220" y="66494"/>
                    <a:pt x="18568" y="66610"/>
                    <a:pt x="18916" y="66726"/>
                  </a:cubicBezTo>
                  <a:cubicBezTo>
                    <a:pt x="18744" y="66610"/>
                    <a:pt x="18568" y="66494"/>
                    <a:pt x="18452" y="66378"/>
                  </a:cubicBezTo>
                  <a:cubicBezTo>
                    <a:pt x="18220" y="66322"/>
                    <a:pt x="18048" y="66322"/>
                    <a:pt x="17816" y="66262"/>
                  </a:cubicBezTo>
                  <a:close/>
                  <a:moveTo>
                    <a:pt x="45551" y="32321"/>
                  </a:moveTo>
                  <a:cubicBezTo>
                    <a:pt x="45203" y="32321"/>
                    <a:pt x="44794" y="32321"/>
                    <a:pt x="44446" y="32377"/>
                  </a:cubicBezTo>
                  <a:cubicBezTo>
                    <a:pt x="44330" y="32377"/>
                    <a:pt x="44214" y="32377"/>
                    <a:pt x="44098" y="32437"/>
                  </a:cubicBezTo>
                  <a:cubicBezTo>
                    <a:pt x="43694" y="32493"/>
                    <a:pt x="43286" y="32553"/>
                    <a:pt x="42882" y="32669"/>
                  </a:cubicBezTo>
                  <a:cubicBezTo>
                    <a:pt x="42766" y="32725"/>
                    <a:pt x="42650" y="32786"/>
                    <a:pt x="42534" y="32786"/>
                  </a:cubicBezTo>
                  <a:cubicBezTo>
                    <a:pt x="42418" y="32841"/>
                    <a:pt x="42302" y="32902"/>
                    <a:pt x="42186" y="32902"/>
                  </a:cubicBezTo>
                  <a:cubicBezTo>
                    <a:pt x="41661" y="33134"/>
                    <a:pt x="41141" y="33305"/>
                    <a:pt x="40677" y="33598"/>
                  </a:cubicBezTo>
                  <a:cubicBezTo>
                    <a:pt x="40561" y="33654"/>
                    <a:pt x="40445" y="33654"/>
                    <a:pt x="40329" y="33714"/>
                  </a:cubicBezTo>
                  <a:cubicBezTo>
                    <a:pt x="39865" y="34002"/>
                    <a:pt x="39456" y="34294"/>
                    <a:pt x="39052" y="34642"/>
                  </a:cubicBezTo>
                  <a:cubicBezTo>
                    <a:pt x="38992" y="34642"/>
                    <a:pt x="38876" y="34698"/>
                    <a:pt x="38820" y="34758"/>
                  </a:cubicBezTo>
                  <a:cubicBezTo>
                    <a:pt x="38760" y="34874"/>
                    <a:pt x="38644" y="34930"/>
                    <a:pt x="38528" y="35046"/>
                  </a:cubicBezTo>
                  <a:cubicBezTo>
                    <a:pt x="38008" y="35571"/>
                    <a:pt x="37483" y="36151"/>
                    <a:pt x="37135" y="36731"/>
                  </a:cubicBezTo>
                  <a:cubicBezTo>
                    <a:pt x="37019" y="36903"/>
                    <a:pt x="36903" y="37079"/>
                    <a:pt x="36847" y="37195"/>
                  </a:cubicBezTo>
                  <a:cubicBezTo>
                    <a:pt x="36499" y="37831"/>
                    <a:pt x="36207" y="38472"/>
                    <a:pt x="36035" y="39168"/>
                  </a:cubicBezTo>
                  <a:cubicBezTo>
                    <a:pt x="35859" y="39688"/>
                    <a:pt x="35743" y="40152"/>
                    <a:pt x="35627" y="40677"/>
                  </a:cubicBezTo>
                  <a:cubicBezTo>
                    <a:pt x="35571" y="41080"/>
                    <a:pt x="35511" y="41545"/>
                    <a:pt x="35455" y="41953"/>
                  </a:cubicBezTo>
                  <a:cubicBezTo>
                    <a:pt x="35339" y="42937"/>
                    <a:pt x="35278" y="43982"/>
                    <a:pt x="35278" y="45026"/>
                  </a:cubicBezTo>
                  <a:cubicBezTo>
                    <a:pt x="35278" y="48855"/>
                    <a:pt x="35859" y="53033"/>
                    <a:pt x="35859" y="56746"/>
                  </a:cubicBezTo>
                  <a:cubicBezTo>
                    <a:pt x="35859" y="57619"/>
                    <a:pt x="35859" y="58487"/>
                    <a:pt x="35743" y="59299"/>
                  </a:cubicBezTo>
                  <a:cubicBezTo>
                    <a:pt x="35743" y="59708"/>
                    <a:pt x="35687" y="60112"/>
                    <a:pt x="35571" y="60520"/>
                  </a:cubicBezTo>
                  <a:cubicBezTo>
                    <a:pt x="35571" y="60752"/>
                    <a:pt x="35511" y="60984"/>
                    <a:pt x="35455" y="61217"/>
                  </a:cubicBezTo>
                  <a:cubicBezTo>
                    <a:pt x="35278" y="62029"/>
                    <a:pt x="34991" y="62841"/>
                    <a:pt x="34643" y="63537"/>
                  </a:cubicBezTo>
                  <a:cubicBezTo>
                    <a:pt x="34527" y="63709"/>
                    <a:pt x="34466" y="63825"/>
                    <a:pt x="34350" y="64002"/>
                  </a:cubicBezTo>
                  <a:cubicBezTo>
                    <a:pt x="34062" y="64521"/>
                    <a:pt x="33714" y="64986"/>
                    <a:pt x="33250" y="65394"/>
                  </a:cubicBezTo>
                  <a:cubicBezTo>
                    <a:pt x="33190" y="65510"/>
                    <a:pt x="33074" y="65566"/>
                    <a:pt x="33018" y="65682"/>
                  </a:cubicBezTo>
                  <a:cubicBezTo>
                    <a:pt x="32670" y="65974"/>
                    <a:pt x="32261" y="66262"/>
                    <a:pt x="31857" y="66555"/>
                  </a:cubicBezTo>
                  <a:cubicBezTo>
                    <a:pt x="31741" y="66610"/>
                    <a:pt x="31625" y="66671"/>
                    <a:pt x="31565" y="66726"/>
                  </a:cubicBezTo>
                  <a:cubicBezTo>
                    <a:pt x="31333" y="66787"/>
                    <a:pt x="31101" y="66903"/>
                    <a:pt x="30869" y="67019"/>
                  </a:cubicBezTo>
                  <a:cubicBezTo>
                    <a:pt x="30697" y="67074"/>
                    <a:pt x="30581" y="67190"/>
                    <a:pt x="30349" y="67251"/>
                  </a:cubicBezTo>
                  <a:cubicBezTo>
                    <a:pt x="30289" y="67251"/>
                    <a:pt x="30172" y="67307"/>
                    <a:pt x="30056" y="67367"/>
                  </a:cubicBezTo>
                  <a:cubicBezTo>
                    <a:pt x="29708" y="67483"/>
                    <a:pt x="29304" y="67599"/>
                    <a:pt x="28896" y="67655"/>
                  </a:cubicBezTo>
                  <a:cubicBezTo>
                    <a:pt x="28780" y="67715"/>
                    <a:pt x="28664" y="67715"/>
                    <a:pt x="28608" y="67771"/>
                  </a:cubicBezTo>
                  <a:cubicBezTo>
                    <a:pt x="28200" y="67831"/>
                    <a:pt x="27852" y="67887"/>
                    <a:pt x="27448" y="67947"/>
                  </a:cubicBezTo>
                  <a:cubicBezTo>
                    <a:pt x="27332" y="67947"/>
                    <a:pt x="27216" y="68003"/>
                    <a:pt x="27100" y="68003"/>
                  </a:cubicBezTo>
                  <a:cubicBezTo>
                    <a:pt x="26751" y="68063"/>
                    <a:pt x="26403" y="68063"/>
                    <a:pt x="25995" y="68119"/>
                  </a:cubicBezTo>
                  <a:lnTo>
                    <a:pt x="22862" y="68119"/>
                  </a:lnTo>
                  <a:cubicBezTo>
                    <a:pt x="22630" y="68063"/>
                    <a:pt x="22397" y="68063"/>
                    <a:pt x="22165" y="68003"/>
                  </a:cubicBezTo>
                  <a:cubicBezTo>
                    <a:pt x="21933" y="68003"/>
                    <a:pt x="21762" y="67947"/>
                    <a:pt x="21529" y="67887"/>
                  </a:cubicBezTo>
                  <a:cubicBezTo>
                    <a:pt x="21353" y="67887"/>
                    <a:pt x="21181" y="67831"/>
                    <a:pt x="21005" y="67771"/>
                  </a:cubicBezTo>
                  <a:cubicBezTo>
                    <a:pt x="20657" y="67655"/>
                    <a:pt x="20309" y="67483"/>
                    <a:pt x="19961" y="67307"/>
                  </a:cubicBezTo>
                  <a:lnTo>
                    <a:pt x="19905" y="67307"/>
                  </a:lnTo>
                  <a:cubicBezTo>
                    <a:pt x="19496" y="67251"/>
                    <a:pt x="19148" y="67135"/>
                    <a:pt x="18800" y="67019"/>
                  </a:cubicBezTo>
                  <a:lnTo>
                    <a:pt x="18800" y="67019"/>
                  </a:lnTo>
                  <a:cubicBezTo>
                    <a:pt x="19441" y="67483"/>
                    <a:pt x="20137" y="67831"/>
                    <a:pt x="20889" y="68063"/>
                  </a:cubicBezTo>
                  <a:cubicBezTo>
                    <a:pt x="21237" y="68179"/>
                    <a:pt x="21585" y="68235"/>
                    <a:pt x="21933" y="68351"/>
                  </a:cubicBezTo>
                  <a:lnTo>
                    <a:pt x="21994" y="68351"/>
                  </a:lnTo>
                  <a:cubicBezTo>
                    <a:pt x="22165" y="68351"/>
                    <a:pt x="22397" y="68411"/>
                    <a:pt x="22574" y="68411"/>
                  </a:cubicBezTo>
                  <a:cubicBezTo>
                    <a:pt x="22746" y="68411"/>
                    <a:pt x="22862" y="68411"/>
                    <a:pt x="23038" y="68467"/>
                  </a:cubicBezTo>
                  <a:lnTo>
                    <a:pt x="24834" y="68467"/>
                  </a:lnTo>
                  <a:cubicBezTo>
                    <a:pt x="25183" y="68467"/>
                    <a:pt x="25531" y="68467"/>
                    <a:pt x="25823" y="68411"/>
                  </a:cubicBezTo>
                  <a:lnTo>
                    <a:pt x="26171" y="68411"/>
                  </a:lnTo>
                  <a:cubicBezTo>
                    <a:pt x="26575" y="68411"/>
                    <a:pt x="26923" y="68351"/>
                    <a:pt x="27271" y="68295"/>
                  </a:cubicBezTo>
                  <a:lnTo>
                    <a:pt x="27619" y="68295"/>
                  </a:lnTo>
                  <a:cubicBezTo>
                    <a:pt x="27968" y="68235"/>
                    <a:pt x="28376" y="68119"/>
                    <a:pt x="28724" y="68063"/>
                  </a:cubicBezTo>
                  <a:cubicBezTo>
                    <a:pt x="28840" y="68063"/>
                    <a:pt x="28896" y="68003"/>
                    <a:pt x="29012" y="68003"/>
                  </a:cubicBezTo>
                  <a:cubicBezTo>
                    <a:pt x="29421" y="67887"/>
                    <a:pt x="29824" y="67771"/>
                    <a:pt x="30172" y="67655"/>
                  </a:cubicBezTo>
                  <a:cubicBezTo>
                    <a:pt x="30289" y="67655"/>
                    <a:pt x="30349" y="67599"/>
                    <a:pt x="30465" y="67539"/>
                  </a:cubicBezTo>
                  <a:cubicBezTo>
                    <a:pt x="30869" y="67367"/>
                    <a:pt x="31277" y="67190"/>
                    <a:pt x="31625" y="67019"/>
                  </a:cubicBezTo>
                  <a:cubicBezTo>
                    <a:pt x="31741" y="66958"/>
                    <a:pt x="31857" y="66903"/>
                    <a:pt x="31913" y="66842"/>
                  </a:cubicBezTo>
                  <a:cubicBezTo>
                    <a:pt x="32322" y="66610"/>
                    <a:pt x="32725" y="66322"/>
                    <a:pt x="33074" y="66030"/>
                  </a:cubicBezTo>
                  <a:cubicBezTo>
                    <a:pt x="33190" y="65974"/>
                    <a:pt x="33250" y="65858"/>
                    <a:pt x="33366" y="65798"/>
                  </a:cubicBezTo>
                  <a:cubicBezTo>
                    <a:pt x="33770" y="65394"/>
                    <a:pt x="34178" y="64930"/>
                    <a:pt x="34466" y="64466"/>
                  </a:cubicBezTo>
                  <a:cubicBezTo>
                    <a:pt x="34582" y="64350"/>
                    <a:pt x="34643" y="64173"/>
                    <a:pt x="34759" y="64057"/>
                  </a:cubicBezTo>
                  <a:cubicBezTo>
                    <a:pt x="35107" y="63361"/>
                    <a:pt x="35395" y="62609"/>
                    <a:pt x="35627" y="61797"/>
                  </a:cubicBezTo>
                  <a:cubicBezTo>
                    <a:pt x="35687" y="61681"/>
                    <a:pt x="35687" y="61565"/>
                    <a:pt x="35743" y="61504"/>
                  </a:cubicBezTo>
                  <a:cubicBezTo>
                    <a:pt x="35803" y="61156"/>
                    <a:pt x="35859" y="60868"/>
                    <a:pt x="35919" y="60520"/>
                  </a:cubicBezTo>
                  <a:cubicBezTo>
                    <a:pt x="36151" y="59360"/>
                    <a:pt x="36207" y="58083"/>
                    <a:pt x="36207" y="56746"/>
                  </a:cubicBezTo>
                  <a:cubicBezTo>
                    <a:pt x="36207" y="52977"/>
                    <a:pt x="35627" y="48855"/>
                    <a:pt x="35627" y="45026"/>
                  </a:cubicBezTo>
                  <a:lnTo>
                    <a:pt x="35627" y="43749"/>
                  </a:lnTo>
                  <a:cubicBezTo>
                    <a:pt x="35627" y="43114"/>
                    <a:pt x="35687" y="42533"/>
                    <a:pt x="35743" y="41953"/>
                  </a:cubicBezTo>
                  <a:cubicBezTo>
                    <a:pt x="35975" y="40444"/>
                    <a:pt x="36323" y="39052"/>
                    <a:pt x="36903" y="37831"/>
                  </a:cubicBezTo>
                  <a:cubicBezTo>
                    <a:pt x="36963" y="37715"/>
                    <a:pt x="36963" y="37659"/>
                    <a:pt x="37019" y="37599"/>
                  </a:cubicBezTo>
                  <a:cubicBezTo>
                    <a:pt x="37080" y="37483"/>
                    <a:pt x="37135" y="37427"/>
                    <a:pt x="37196" y="37311"/>
                  </a:cubicBezTo>
                  <a:cubicBezTo>
                    <a:pt x="37544" y="36615"/>
                    <a:pt x="38008" y="36035"/>
                    <a:pt x="38588" y="35455"/>
                  </a:cubicBezTo>
                  <a:lnTo>
                    <a:pt x="38876" y="35162"/>
                  </a:lnTo>
                  <a:cubicBezTo>
                    <a:pt x="38992" y="35046"/>
                    <a:pt x="39108" y="34990"/>
                    <a:pt x="39224" y="34874"/>
                  </a:cubicBezTo>
                  <a:cubicBezTo>
                    <a:pt x="39572" y="34582"/>
                    <a:pt x="39981" y="34350"/>
                    <a:pt x="40384" y="34118"/>
                  </a:cubicBezTo>
                  <a:cubicBezTo>
                    <a:pt x="40501" y="34062"/>
                    <a:pt x="40617" y="34002"/>
                    <a:pt x="40677" y="33946"/>
                  </a:cubicBezTo>
                  <a:cubicBezTo>
                    <a:pt x="41197" y="33654"/>
                    <a:pt x="41661" y="33421"/>
                    <a:pt x="42241" y="33250"/>
                  </a:cubicBezTo>
                  <a:cubicBezTo>
                    <a:pt x="42357" y="33189"/>
                    <a:pt x="42473" y="33189"/>
                    <a:pt x="42589" y="33134"/>
                  </a:cubicBezTo>
                  <a:cubicBezTo>
                    <a:pt x="42705" y="33073"/>
                    <a:pt x="42821" y="33073"/>
                    <a:pt x="42998" y="33018"/>
                  </a:cubicBezTo>
                  <a:cubicBezTo>
                    <a:pt x="43346" y="32902"/>
                    <a:pt x="43750" y="32841"/>
                    <a:pt x="44158" y="32725"/>
                  </a:cubicBezTo>
                  <a:lnTo>
                    <a:pt x="44446" y="32725"/>
                  </a:lnTo>
                  <a:cubicBezTo>
                    <a:pt x="44855" y="32669"/>
                    <a:pt x="45203" y="32669"/>
                    <a:pt x="45551" y="32669"/>
                  </a:cubicBezTo>
                  <a:lnTo>
                    <a:pt x="46419" y="32669"/>
                  </a:lnTo>
                  <a:cubicBezTo>
                    <a:pt x="46595" y="32669"/>
                    <a:pt x="46767" y="32725"/>
                    <a:pt x="46943" y="32725"/>
                  </a:cubicBezTo>
                  <a:cubicBezTo>
                    <a:pt x="46711" y="32609"/>
                    <a:pt x="46535" y="32493"/>
                    <a:pt x="46363" y="32321"/>
                  </a:cubicBezTo>
                  <a:close/>
                  <a:moveTo>
                    <a:pt x="106243" y="13986"/>
                  </a:moveTo>
                  <a:cubicBezTo>
                    <a:pt x="106243" y="13986"/>
                    <a:pt x="106182" y="14042"/>
                    <a:pt x="106126" y="14042"/>
                  </a:cubicBezTo>
                  <a:lnTo>
                    <a:pt x="105894" y="14042"/>
                  </a:lnTo>
                  <a:cubicBezTo>
                    <a:pt x="105718" y="14042"/>
                    <a:pt x="105602" y="14042"/>
                    <a:pt x="105430" y="14102"/>
                  </a:cubicBezTo>
                  <a:lnTo>
                    <a:pt x="105314" y="14102"/>
                  </a:lnTo>
                  <a:cubicBezTo>
                    <a:pt x="105138" y="14158"/>
                    <a:pt x="105022" y="14158"/>
                    <a:pt x="104906" y="14218"/>
                  </a:cubicBezTo>
                  <a:lnTo>
                    <a:pt x="104734" y="14218"/>
                  </a:lnTo>
                  <a:cubicBezTo>
                    <a:pt x="104618" y="14274"/>
                    <a:pt x="104442" y="14334"/>
                    <a:pt x="104325" y="14390"/>
                  </a:cubicBezTo>
                  <a:lnTo>
                    <a:pt x="104270" y="14390"/>
                  </a:lnTo>
                  <a:cubicBezTo>
                    <a:pt x="103806" y="14566"/>
                    <a:pt x="103341" y="14799"/>
                    <a:pt x="102933" y="15086"/>
                  </a:cubicBezTo>
                  <a:cubicBezTo>
                    <a:pt x="102529" y="15379"/>
                    <a:pt x="102121" y="15727"/>
                    <a:pt x="101717" y="16131"/>
                  </a:cubicBezTo>
                  <a:cubicBezTo>
                    <a:pt x="102121" y="15783"/>
                    <a:pt x="102585" y="15551"/>
                    <a:pt x="103049" y="15379"/>
                  </a:cubicBezTo>
                  <a:lnTo>
                    <a:pt x="103109" y="15379"/>
                  </a:lnTo>
                  <a:cubicBezTo>
                    <a:pt x="103341" y="15202"/>
                    <a:pt x="103573" y="15086"/>
                    <a:pt x="103745" y="14970"/>
                  </a:cubicBezTo>
                  <a:lnTo>
                    <a:pt x="103806" y="14970"/>
                  </a:lnTo>
                  <a:cubicBezTo>
                    <a:pt x="103977" y="14854"/>
                    <a:pt x="104154" y="14799"/>
                    <a:pt x="104386" y="14683"/>
                  </a:cubicBezTo>
                  <a:cubicBezTo>
                    <a:pt x="104442" y="14683"/>
                    <a:pt x="104502" y="14683"/>
                    <a:pt x="104502" y="14622"/>
                  </a:cubicBezTo>
                  <a:cubicBezTo>
                    <a:pt x="104674" y="14566"/>
                    <a:pt x="104790" y="14566"/>
                    <a:pt x="104966" y="14506"/>
                  </a:cubicBezTo>
                  <a:lnTo>
                    <a:pt x="105022" y="14506"/>
                  </a:lnTo>
                  <a:cubicBezTo>
                    <a:pt x="105082" y="14506"/>
                    <a:pt x="105138" y="14450"/>
                    <a:pt x="105254" y="14450"/>
                  </a:cubicBezTo>
                  <a:cubicBezTo>
                    <a:pt x="105370" y="14450"/>
                    <a:pt x="105546" y="14390"/>
                    <a:pt x="105662" y="14390"/>
                  </a:cubicBezTo>
                  <a:cubicBezTo>
                    <a:pt x="105718" y="14390"/>
                    <a:pt x="105834" y="14390"/>
                    <a:pt x="105894" y="14334"/>
                  </a:cubicBezTo>
                  <a:lnTo>
                    <a:pt x="106591" y="14334"/>
                  </a:lnTo>
                  <a:cubicBezTo>
                    <a:pt x="106707" y="14390"/>
                    <a:pt x="106823" y="14390"/>
                    <a:pt x="106939" y="14390"/>
                  </a:cubicBezTo>
                  <a:cubicBezTo>
                    <a:pt x="107055" y="14390"/>
                    <a:pt x="107171" y="14450"/>
                    <a:pt x="107227" y="14450"/>
                  </a:cubicBezTo>
                  <a:cubicBezTo>
                    <a:pt x="107343" y="14506"/>
                    <a:pt x="107459" y="14506"/>
                    <a:pt x="107575" y="14566"/>
                  </a:cubicBezTo>
                  <a:cubicBezTo>
                    <a:pt x="107691" y="14566"/>
                    <a:pt x="107751" y="14622"/>
                    <a:pt x="107867" y="14683"/>
                  </a:cubicBezTo>
                  <a:cubicBezTo>
                    <a:pt x="107983" y="14738"/>
                    <a:pt x="108099" y="14799"/>
                    <a:pt x="108155" y="14854"/>
                  </a:cubicBezTo>
                  <a:cubicBezTo>
                    <a:pt x="108271" y="14915"/>
                    <a:pt x="108387" y="14970"/>
                    <a:pt x="108447" y="15031"/>
                  </a:cubicBezTo>
                  <a:cubicBezTo>
                    <a:pt x="108503" y="15031"/>
                    <a:pt x="108563" y="15086"/>
                    <a:pt x="108563" y="15086"/>
                  </a:cubicBezTo>
                  <a:cubicBezTo>
                    <a:pt x="108619" y="15147"/>
                    <a:pt x="108679" y="15147"/>
                    <a:pt x="108735" y="15202"/>
                  </a:cubicBezTo>
                  <a:cubicBezTo>
                    <a:pt x="108851" y="15318"/>
                    <a:pt x="108912" y="15379"/>
                    <a:pt x="109028" y="15434"/>
                  </a:cubicBezTo>
                  <a:cubicBezTo>
                    <a:pt x="109083" y="15551"/>
                    <a:pt x="109199" y="15611"/>
                    <a:pt x="109260" y="15727"/>
                  </a:cubicBezTo>
                  <a:cubicBezTo>
                    <a:pt x="109376" y="15843"/>
                    <a:pt x="109431" y="15899"/>
                    <a:pt x="109492" y="16015"/>
                  </a:cubicBezTo>
                  <a:cubicBezTo>
                    <a:pt x="109608" y="16131"/>
                    <a:pt x="109664" y="16247"/>
                    <a:pt x="109724" y="16307"/>
                  </a:cubicBezTo>
                  <a:cubicBezTo>
                    <a:pt x="109840" y="16423"/>
                    <a:pt x="109896" y="16539"/>
                    <a:pt x="109956" y="16655"/>
                  </a:cubicBezTo>
                  <a:cubicBezTo>
                    <a:pt x="110072" y="16827"/>
                    <a:pt x="110128" y="16943"/>
                    <a:pt x="110188" y="17059"/>
                  </a:cubicBezTo>
                  <a:lnTo>
                    <a:pt x="110360" y="17407"/>
                  </a:lnTo>
                  <a:cubicBezTo>
                    <a:pt x="110476" y="17584"/>
                    <a:pt x="110536" y="17700"/>
                    <a:pt x="110592" y="17816"/>
                  </a:cubicBezTo>
                  <a:cubicBezTo>
                    <a:pt x="110652" y="17987"/>
                    <a:pt x="110708" y="18104"/>
                    <a:pt x="110708" y="18220"/>
                  </a:cubicBezTo>
                  <a:cubicBezTo>
                    <a:pt x="110824" y="18396"/>
                    <a:pt x="110824" y="18512"/>
                    <a:pt x="110884" y="18684"/>
                  </a:cubicBezTo>
                  <a:lnTo>
                    <a:pt x="111056" y="19032"/>
                  </a:lnTo>
                  <a:cubicBezTo>
                    <a:pt x="111116" y="19208"/>
                    <a:pt x="111172" y="19380"/>
                    <a:pt x="111172" y="19556"/>
                  </a:cubicBezTo>
                  <a:cubicBezTo>
                    <a:pt x="111232" y="19672"/>
                    <a:pt x="111288" y="19788"/>
                    <a:pt x="111288" y="19905"/>
                  </a:cubicBezTo>
                  <a:cubicBezTo>
                    <a:pt x="111349" y="20076"/>
                    <a:pt x="111404" y="20192"/>
                    <a:pt x="111465" y="20369"/>
                  </a:cubicBezTo>
                  <a:cubicBezTo>
                    <a:pt x="111465" y="20485"/>
                    <a:pt x="111520" y="20601"/>
                    <a:pt x="111520" y="20717"/>
                  </a:cubicBezTo>
                  <a:cubicBezTo>
                    <a:pt x="111581" y="20889"/>
                    <a:pt x="111581" y="21065"/>
                    <a:pt x="111636" y="21237"/>
                  </a:cubicBezTo>
                  <a:cubicBezTo>
                    <a:pt x="111697" y="21353"/>
                    <a:pt x="111697" y="21413"/>
                    <a:pt x="111697" y="21529"/>
                  </a:cubicBezTo>
                  <a:cubicBezTo>
                    <a:pt x="111752" y="21701"/>
                    <a:pt x="111813" y="21877"/>
                    <a:pt x="111813" y="22049"/>
                  </a:cubicBezTo>
                  <a:cubicBezTo>
                    <a:pt x="111813" y="22165"/>
                    <a:pt x="111868" y="22281"/>
                    <a:pt x="111868" y="22341"/>
                  </a:cubicBezTo>
                  <a:cubicBezTo>
                    <a:pt x="111929" y="22513"/>
                    <a:pt x="111929" y="22690"/>
                    <a:pt x="111984" y="22922"/>
                  </a:cubicBezTo>
                  <a:cubicBezTo>
                    <a:pt x="111984" y="22977"/>
                    <a:pt x="111984" y="23093"/>
                    <a:pt x="112045" y="23209"/>
                  </a:cubicBezTo>
                  <a:cubicBezTo>
                    <a:pt x="112045" y="23326"/>
                    <a:pt x="112100" y="23502"/>
                    <a:pt x="112100" y="23674"/>
                  </a:cubicBezTo>
                  <a:lnTo>
                    <a:pt x="112100" y="23734"/>
                  </a:lnTo>
                  <a:cubicBezTo>
                    <a:pt x="112100" y="23850"/>
                    <a:pt x="112161" y="23966"/>
                    <a:pt x="112161" y="24082"/>
                  </a:cubicBezTo>
                  <a:cubicBezTo>
                    <a:pt x="112217" y="24314"/>
                    <a:pt x="112217" y="24486"/>
                    <a:pt x="112217" y="24662"/>
                  </a:cubicBezTo>
                  <a:cubicBezTo>
                    <a:pt x="112277" y="24834"/>
                    <a:pt x="112277" y="24950"/>
                    <a:pt x="112277" y="25127"/>
                  </a:cubicBezTo>
                  <a:cubicBezTo>
                    <a:pt x="112333" y="25298"/>
                    <a:pt x="112333" y="25530"/>
                    <a:pt x="112393" y="25707"/>
                  </a:cubicBezTo>
                  <a:cubicBezTo>
                    <a:pt x="112393" y="25939"/>
                    <a:pt x="112393" y="26111"/>
                    <a:pt x="112449" y="26287"/>
                  </a:cubicBezTo>
                  <a:cubicBezTo>
                    <a:pt x="112449" y="26519"/>
                    <a:pt x="112509" y="26751"/>
                    <a:pt x="112509" y="26923"/>
                  </a:cubicBezTo>
                  <a:cubicBezTo>
                    <a:pt x="112509" y="27215"/>
                    <a:pt x="112565" y="27503"/>
                    <a:pt x="112565" y="27796"/>
                  </a:cubicBezTo>
                  <a:cubicBezTo>
                    <a:pt x="112625" y="28028"/>
                    <a:pt x="112625" y="28260"/>
                    <a:pt x="112625" y="28492"/>
                  </a:cubicBezTo>
                  <a:cubicBezTo>
                    <a:pt x="112681" y="28896"/>
                    <a:pt x="112681" y="29304"/>
                    <a:pt x="112741" y="29708"/>
                  </a:cubicBezTo>
                  <a:cubicBezTo>
                    <a:pt x="112741" y="29940"/>
                    <a:pt x="112741" y="30233"/>
                    <a:pt x="112797" y="30465"/>
                  </a:cubicBezTo>
                  <a:cubicBezTo>
                    <a:pt x="112797" y="31045"/>
                    <a:pt x="112857" y="31625"/>
                    <a:pt x="112857" y="32261"/>
                  </a:cubicBezTo>
                  <a:cubicBezTo>
                    <a:pt x="112913" y="32493"/>
                    <a:pt x="112913" y="32786"/>
                    <a:pt x="112913" y="33073"/>
                  </a:cubicBezTo>
                  <a:cubicBezTo>
                    <a:pt x="113029" y="35742"/>
                    <a:pt x="113089" y="38527"/>
                    <a:pt x="113145" y="41489"/>
                  </a:cubicBezTo>
                  <a:cubicBezTo>
                    <a:pt x="113377" y="51585"/>
                    <a:pt x="113437" y="62897"/>
                    <a:pt x="115178" y="72241"/>
                  </a:cubicBezTo>
                  <a:cubicBezTo>
                    <a:pt x="116046" y="76883"/>
                    <a:pt x="117323" y="81060"/>
                    <a:pt x="119240" y="84309"/>
                  </a:cubicBezTo>
                  <a:cubicBezTo>
                    <a:pt x="121152" y="87614"/>
                    <a:pt x="123765" y="89996"/>
                    <a:pt x="127186" y="91096"/>
                  </a:cubicBezTo>
                  <a:cubicBezTo>
                    <a:pt x="128579" y="91560"/>
                    <a:pt x="129971" y="91792"/>
                    <a:pt x="131248" y="91792"/>
                  </a:cubicBezTo>
                  <a:cubicBezTo>
                    <a:pt x="132873" y="91792"/>
                    <a:pt x="134381" y="91444"/>
                    <a:pt x="135774" y="90748"/>
                  </a:cubicBezTo>
                  <a:cubicBezTo>
                    <a:pt x="138387" y="89471"/>
                    <a:pt x="140532" y="87095"/>
                    <a:pt x="142388" y="83901"/>
                  </a:cubicBezTo>
                  <a:cubicBezTo>
                    <a:pt x="142736" y="83321"/>
                    <a:pt x="143085" y="82741"/>
                    <a:pt x="143377" y="82105"/>
                  </a:cubicBezTo>
                  <a:cubicBezTo>
                    <a:pt x="144654" y="79203"/>
                    <a:pt x="145814" y="75838"/>
                    <a:pt x="146798" y="72180"/>
                  </a:cubicBezTo>
                  <a:cubicBezTo>
                    <a:pt x="146858" y="71893"/>
                    <a:pt x="146974" y="71545"/>
                    <a:pt x="147030" y="71252"/>
                  </a:cubicBezTo>
                  <a:lnTo>
                    <a:pt x="147030" y="71252"/>
                  </a:lnTo>
                  <a:cubicBezTo>
                    <a:pt x="146218" y="74214"/>
                    <a:pt x="145289" y="76999"/>
                    <a:pt x="144245" y="79491"/>
                  </a:cubicBezTo>
                  <a:cubicBezTo>
                    <a:pt x="143201" y="81872"/>
                    <a:pt x="142101" y="83961"/>
                    <a:pt x="140880" y="85702"/>
                  </a:cubicBezTo>
                  <a:cubicBezTo>
                    <a:pt x="139548" y="87498"/>
                    <a:pt x="138155" y="88951"/>
                    <a:pt x="136530" y="89935"/>
                  </a:cubicBezTo>
                  <a:cubicBezTo>
                    <a:pt x="134961" y="90924"/>
                    <a:pt x="133221" y="91444"/>
                    <a:pt x="131248" y="91444"/>
                  </a:cubicBezTo>
                  <a:cubicBezTo>
                    <a:pt x="130032" y="91444"/>
                    <a:pt x="128695" y="91272"/>
                    <a:pt x="127247" y="90808"/>
                  </a:cubicBezTo>
                  <a:cubicBezTo>
                    <a:pt x="124401" y="89880"/>
                    <a:pt x="122141" y="87963"/>
                    <a:pt x="120340" y="85410"/>
                  </a:cubicBezTo>
                  <a:cubicBezTo>
                    <a:pt x="118775" y="83149"/>
                    <a:pt x="117555" y="80304"/>
                    <a:pt x="116687" y="77115"/>
                  </a:cubicBezTo>
                  <a:cubicBezTo>
                    <a:pt x="115062" y="71545"/>
                    <a:pt x="114366" y="64814"/>
                    <a:pt x="113957" y="57851"/>
                  </a:cubicBezTo>
                  <a:cubicBezTo>
                    <a:pt x="113493" y="49087"/>
                    <a:pt x="113553" y="39920"/>
                    <a:pt x="113205" y="32261"/>
                  </a:cubicBezTo>
                  <a:cubicBezTo>
                    <a:pt x="113205" y="32029"/>
                    <a:pt x="113205" y="31741"/>
                    <a:pt x="113145" y="31449"/>
                  </a:cubicBezTo>
                  <a:cubicBezTo>
                    <a:pt x="113145" y="30868"/>
                    <a:pt x="113089" y="30349"/>
                    <a:pt x="113089" y="29768"/>
                  </a:cubicBezTo>
                  <a:cubicBezTo>
                    <a:pt x="113029" y="29536"/>
                    <a:pt x="113029" y="29244"/>
                    <a:pt x="113029" y="29012"/>
                  </a:cubicBezTo>
                  <a:cubicBezTo>
                    <a:pt x="112973" y="28724"/>
                    <a:pt x="112973" y="28492"/>
                    <a:pt x="112973" y="28199"/>
                  </a:cubicBezTo>
                  <a:cubicBezTo>
                    <a:pt x="112913" y="28083"/>
                    <a:pt x="112913" y="27967"/>
                    <a:pt x="112913" y="27851"/>
                  </a:cubicBezTo>
                  <a:cubicBezTo>
                    <a:pt x="112913" y="27619"/>
                    <a:pt x="112857" y="27387"/>
                    <a:pt x="112857" y="27155"/>
                  </a:cubicBezTo>
                  <a:cubicBezTo>
                    <a:pt x="112857" y="26923"/>
                    <a:pt x="112797" y="26635"/>
                    <a:pt x="112797" y="26403"/>
                  </a:cubicBezTo>
                  <a:cubicBezTo>
                    <a:pt x="112741" y="26171"/>
                    <a:pt x="112741" y="25939"/>
                    <a:pt x="112681" y="25762"/>
                  </a:cubicBezTo>
                  <a:cubicBezTo>
                    <a:pt x="112681" y="25530"/>
                    <a:pt x="112681" y="25359"/>
                    <a:pt x="112625" y="25182"/>
                  </a:cubicBezTo>
                  <a:cubicBezTo>
                    <a:pt x="112625" y="24950"/>
                    <a:pt x="112565" y="24778"/>
                    <a:pt x="112565" y="24546"/>
                  </a:cubicBezTo>
                  <a:cubicBezTo>
                    <a:pt x="112565" y="24430"/>
                    <a:pt x="112509" y="24314"/>
                    <a:pt x="112509" y="24138"/>
                  </a:cubicBezTo>
                  <a:cubicBezTo>
                    <a:pt x="112509" y="23966"/>
                    <a:pt x="112449" y="23790"/>
                    <a:pt x="112449" y="23558"/>
                  </a:cubicBezTo>
                  <a:cubicBezTo>
                    <a:pt x="112393" y="23442"/>
                    <a:pt x="112393" y="23326"/>
                    <a:pt x="112393" y="23270"/>
                  </a:cubicBezTo>
                  <a:cubicBezTo>
                    <a:pt x="112333" y="23038"/>
                    <a:pt x="112333" y="22861"/>
                    <a:pt x="112277" y="22690"/>
                  </a:cubicBezTo>
                  <a:cubicBezTo>
                    <a:pt x="112277" y="22574"/>
                    <a:pt x="112217" y="22513"/>
                    <a:pt x="112217" y="22397"/>
                  </a:cubicBezTo>
                  <a:cubicBezTo>
                    <a:pt x="112161" y="22225"/>
                    <a:pt x="112161" y="22049"/>
                    <a:pt x="112100" y="21877"/>
                  </a:cubicBezTo>
                  <a:cubicBezTo>
                    <a:pt x="112100" y="21761"/>
                    <a:pt x="112100" y="21645"/>
                    <a:pt x="112045" y="21585"/>
                  </a:cubicBezTo>
                  <a:cubicBezTo>
                    <a:pt x="112045" y="21413"/>
                    <a:pt x="111984" y="21237"/>
                    <a:pt x="111929" y="21065"/>
                  </a:cubicBezTo>
                  <a:cubicBezTo>
                    <a:pt x="111929" y="20949"/>
                    <a:pt x="111868" y="20833"/>
                    <a:pt x="111868" y="20773"/>
                  </a:cubicBezTo>
                  <a:cubicBezTo>
                    <a:pt x="111813" y="20601"/>
                    <a:pt x="111813" y="20424"/>
                    <a:pt x="111752" y="20253"/>
                  </a:cubicBezTo>
                  <a:cubicBezTo>
                    <a:pt x="111697" y="20137"/>
                    <a:pt x="111697" y="20021"/>
                    <a:pt x="111636" y="19905"/>
                  </a:cubicBezTo>
                  <a:cubicBezTo>
                    <a:pt x="111581" y="19728"/>
                    <a:pt x="111581" y="19556"/>
                    <a:pt x="111520" y="19440"/>
                  </a:cubicBezTo>
                  <a:cubicBezTo>
                    <a:pt x="111465" y="19324"/>
                    <a:pt x="111465" y="19208"/>
                    <a:pt x="111404" y="19092"/>
                  </a:cubicBezTo>
                  <a:lnTo>
                    <a:pt x="111232" y="18568"/>
                  </a:lnTo>
                  <a:cubicBezTo>
                    <a:pt x="111172" y="18452"/>
                    <a:pt x="111116" y="18336"/>
                    <a:pt x="111116" y="18220"/>
                  </a:cubicBezTo>
                  <a:cubicBezTo>
                    <a:pt x="111056" y="18164"/>
                    <a:pt x="111056" y="18104"/>
                    <a:pt x="111000" y="17987"/>
                  </a:cubicBezTo>
                  <a:cubicBezTo>
                    <a:pt x="111000" y="17932"/>
                    <a:pt x="110940" y="17871"/>
                    <a:pt x="110940" y="17816"/>
                  </a:cubicBezTo>
                  <a:cubicBezTo>
                    <a:pt x="110884" y="17639"/>
                    <a:pt x="110824" y="17523"/>
                    <a:pt x="110768" y="17407"/>
                  </a:cubicBezTo>
                  <a:cubicBezTo>
                    <a:pt x="110708" y="17291"/>
                    <a:pt x="110592" y="17119"/>
                    <a:pt x="110536" y="17003"/>
                  </a:cubicBezTo>
                  <a:lnTo>
                    <a:pt x="110360" y="16655"/>
                  </a:lnTo>
                  <a:cubicBezTo>
                    <a:pt x="110304" y="16539"/>
                    <a:pt x="110188" y="16423"/>
                    <a:pt x="110128" y="16307"/>
                  </a:cubicBezTo>
                  <a:cubicBezTo>
                    <a:pt x="110072" y="16191"/>
                    <a:pt x="109956" y="16075"/>
                    <a:pt x="109896" y="15959"/>
                  </a:cubicBezTo>
                  <a:cubicBezTo>
                    <a:pt x="109840" y="15843"/>
                    <a:pt x="109724" y="15783"/>
                    <a:pt x="109664" y="15667"/>
                  </a:cubicBezTo>
                  <a:cubicBezTo>
                    <a:pt x="109608" y="15551"/>
                    <a:pt x="109492" y="15495"/>
                    <a:pt x="109431" y="15379"/>
                  </a:cubicBezTo>
                  <a:cubicBezTo>
                    <a:pt x="109315" y="15318"/>
                    <a:pt x="109260" y="15202"/>
                    <a:pt x="109144" y="15147"/>
                  </a:cubicBezTo>
                  <a:cubicBezTo>
                    <a:pt x="109144" y="15086"/>
                    <a:pt x="109083" y="15086"/>
                    <a:pt x="109083" y="15086"/>
                  </a:cubicBezTo>
                  <a:cubicBezTo>
                    <a:pt x="109028" y="15031"/>
                    <a:pt x="108967" y="14970"/>
                    <a:pt x="108851" y="14915"/>
                  </a:cubicBezTo>
                  <a:lnTo>
                    <a:pt x="108619" y="14683"/>
                  </a:lnTo>
                  <a:cubicBezTo>
                    <a:pt x="108503" y="14622"/>
                    <a:pt x="108387" y="14566"/>
                    <a:pt x="108331" y="14506"/>
                  </a:cubicBezTo>
                  <a:cubicBezTo>
                    <a:pt x="108215" y="14450"/>
                    <a:pt x="108099" y="14450"/>
                    <a:pt x="107983" y="14390"/>
                  </a:cubicBezTo>
                  <a:cubicBezTo>
                    <a:pt x="107923" y="14334"/>
                    <a:pt x="107807" y="14274"/>
                    <a:pt x="107691" y="14274"/>
                  </a:cubicBezTo>
                  <a:cubicBezTo>
                    <a:pt x="107635" y="14218"/>
                    <a:pt x="107519" y="14158"/>
                    <a:pt x="107403" y="14158"/>
                  </a:cubicBezTo>
                  <a:cubicBezTo>
                    <a:pt x="107287" y="14158"/>
                    <a:pt x="107227" y="14102"/>
                    <a:pt x="107111" y="14102"/>
                  </a:cubicBezTo>
                  <a:cubicBezTo>
                    <a:pt x="106995" y="14042"/>
                    <a:pt x="106878" y="14042"/>
                    <a:pt x="106762" y="14042"/>
                  </a:cubicBezTo>
                  <a:lnTo>
                    <a:pt x="106475" y="14042"/>
                  </a:lnTo>
                  <a:cubicBezTo>
                    <a:pt x="106414" y="14042"/>
                    <a:pt x="106359" y="13986"/>
                    <a:pt x="106298" y="13986"/>
                  </a:cubicBezTo>
                  <a:close/>
                  <a:moveTo>
                    <a:pt x="270618" y="44794"/>
                  </a:moveTo>
                  <a:cubicBezTo>
                    <a:pt x="270563" y="46479"/>
                    <a:pt x="270270" y="47987"/>
                    <a:pt x="269866" y="49436"/>
                  </a:cubicBezTo>
                  <a:cubicBezTo>
                    <a:pt x="269226" y="51640"/>
                    <a:pt x="268242" y="53613"/>
                    <a:pt x="267137" y="55586"/>
                  </a:cubicBezTo>
                  <a:cubicBezTo>
                    <a:pt x="265280" y="58835"/>
                    <a:pt x="263075" y="61968"/>
                    <a:pt x="261395" y="65858"/>
                  </a:cubicBezTo>
                  <a:cubicBezTo>
                    <a:pt x="256229" y="77402"/>
                    <a:pt x="251355" y="86570"/>
                    <a:pt x="246425" y="92836"/>
                  </a:cubicBezTo>
                  <a:cubicBezTo>
                    <a:pt x="243988" y="95970"/>
                    <a:pt x="241491" y="98407"/>
                    <a:pt x="238998" y="100031"/>
                  </a:cubicBezTo>
                  <a:lnTo>
                    <a:pt x="238126" y="100556"/>
                  </a:lnTo>
                  <a:cubicBezTo>
                    <a:pt x="238302" y="100611"/>
                    <a:pt x="238474" y="100611"/>
                    <a:pt x="238650" y="100672"/>
                  </a:cubicBezTo>
                  <a:cubicBezTo>
                    <a:pt x="238822" y="100556"/>
                    <a:pt x="238998" y="100440"/>
                    <a:pt x="239230" y="100324"/>
                  </a:cubicBezTo>
                  <a:cubicBezTo>
                    <a:pt x="243000" y="97826"/>
                    <a:pt x="246657" y="93593"/>
                    <a:pt x="250371" y="87791"/>
                  </a:cubicBezTo>
                  <a:cubicBezTo>
                    <a:pt x="254084" y="81989"/>
                    <a:pt x="257853" y="74617"/>
                    <a:pt x="261683" y="66030"/>
                  </a:cubicBezTo>
                  <a:cubicBezTo>
                    <a:pt x="263368" y="62145"/>
                    <a:pt x="265573" y="59012"/>
                    <a:pt x="267429" y="55762"/>
                  </a:cubicBezTo>
                  <a:cubicBezTo>
                    <a:pt x="268414" y="54022"/>
                    <a:pt x="269286" y="52221"/>
                    <a:pt x="269922" y="50248"/>
                  </a:cubicBezTo>
                  <a:cubicBezTo>
                    <a:pt x="270331" y="48568"/>
                    <a:pt x="270563" y="46767"/>
                    <a:pt x="270618" y="44854"/>
                  </a:cubicBezTo>
                  <a:lnTo>
                    <a:pt x="270795" y="44854"/>
                  </a:lnTo>
                  <a:lnTo>
                    <a:pt x="270618" y="44794"/>
                  </a:lnTo>
                  <a:close/>
                  <a:moveTo>
                    <a:pt x="237662" y="100844"/>
                  </a:moveTo>
                  <a:lnTo>
                    <a:pt x="236965" y="101192"/>
                  </a:lnTo>
                  <a:lnTo>
                    <a:pt x="237662" y="101192"/>
                  </a:lnTo>
                  <a:cubicBezTo>
                    <a:pt x="237838" y="101136"/>
                    <a:pt x="238010" y="101020"/>
                    <a:pt x="238186" y="100904"/>
                  </a:cubicBezTo>
                  <a:cubicBezTo>
                    <a:pt x="238010" y="100904"/>
                    <a:pt x="237838" y="100844"/>
                    <a:pt x="237662" y="100844"/>
                  </a:cubicBezTo>
                  <a:close/>
                  <a:moveTo>
                    <a:pt x="236269" y="101484"/>
                  </a:moveTo>
                  <a:cubicBezTo>
                    <a:pt x="236097" y="101600"/>
                    <a:pt x="235921" y="101656"/>
                    <a:pt x="235749" y="101716"/>
                  </a:cubicBezTo>
                  <a:cubicBezTo>
                    <a:pt x="236153" y="101656"/>
                    <a:pt x="236501" y="101600"/>
                    <a:pt x="236910" y="101540"/>
                  </a:cubicBezTo>
                  <a:cubicBezTo>
                    <a:pt x="236733" y="101540"/>
                    <a:pt x="236501" y="101540"/>
                    <a:pt x="236269" y="101484"/>
                  </a:cubicBezTo>
                  <a:close/>
                  <a:moveTo>
                    <a:pt x="167454" y="1"/>
                  </a:moveTo>
                  <a:cubicBezTo>
                    <a:pt x="166294" y="1"/>
                    <a:pt x="165249" y="349"/>
                    <a:pt x="164265" y="1045"/>
                  </a:cubicBezTo>
                  <a:cubicBezTo>
                    <a:pt x="162464" y="2321"/>
                    <a:pt x="161016" y="4703"/>
                    <a:pt x="159739" y="7892"/>
                  </a:cubicBezTo>
                  <a:cubicBezTo>
                    <a:pt x="158287" y="11549"/>
                    <a:pt x="157126" y="16191"/>
                    <a:pt x="156082" y="21469"/>
                  </a:cubicBezTo>
                  <a:cubicBezTo>
                    <a:pt x="153821" y="33770"/>
                    <a:pt x="152136" y="48916"/>
                    <a:pt x="149467" y="62145"/>
                  </a:cubicBezTo>
                  <a:cubicBezTo>
                    <a:pt x="149179" y="63709"/>
                    <a:pt x="148831" y="65278"/>
                    <a:pt x="148483" y="66787"/>
                  </a:cubicBezTo>
                  <a:cubicBezTo>
                    <a:pt x="148307" y="67655"/>
                    <a:pt x="148075" y="68583"/>
                    <a:pt x="147903" y="69456"/>
                  </a:cubicBezTo>
                  <a:cubicBezTo>
                    <a:pt x="148075" y="68815"/>
                    <a:pt x="148251" y="68119"/>
                    <a:pt x="148367" y="67423"/>
                  </a:cubicBezTo>
                  <a:cubicBezTo>
                    <a:pt x="148831" y="65510"/>
                    <a:pt x="149295" y="63537"/>
                    <a:pt x="149699" y="61449"/>
                  </a:cubicBezTo>
                  <a:cubicBezTo>
                    <a:pt x="152429" y="48103"/>
                    <a:pt x="154169" y="32786"/>
                    <a:pt x="156546" y="20833"/>
                  </a:cubicBezTo>
                  <a:cubicBezTo>
                    <a:pt x="156546" y="20717"/>
                    <a:pt x="156606" y="20601"/>
                    <a:pt x="156606" y="20424"/>
                  </a:cubicBezTo>
                  <a:cubicBezTo>
                    <a:pt x="157822" y="14622"/>
                    <a:pt x="159159" y="9632"/>
                    <a:pt x="160900" y="6035"/>
                  </a:cubicBezTo>
                  <a:cubicBezTo>
                    <a:pt x="161768" y="4238"/>
                    <a:pt x="162757" y="2786"/>
                    <a:pt x="163857" y="1802"/>
                  </a:cubicBezTo>
                  <a:cubicBezTo>
                    <a:pt x="164901" y="813"/>
                    <a:pt x="166122" y="293"/>
                    <a:pt x="167454" y="293"/>
                  </a:cubicBezTo>
                  <a:cubicBezTo>
                    <a:pt x="167514" y="293"/>
                    <a:pt x="167631" y="293"/>
                    <a:pt x="167686" y="349"/>
                  </a:cubicBezTo>
                  <a:cubicBezTo>
                    <a:pt x="168847" y="349"/>
                    <a:pt x="170007" y="757"/>
                    <a:pt x="171112" y="1393"/>
                  </a:cubicBezTo>
                  <a:cubicBezTo>
                    <a:pt x="173201" y="2553"/>
                    <a:pt x="175229" y="4758"/>
                    <a:pt x="177146" y="7659"/>
                  </a:cubicBezTo>
                  <a:cubicBezTo>
                    <a:pt x="180512" y="12826"/>
                    <a:pt x="183700" y="20253"/>
                    <a:pt x="186894" y="28780"/>
                  </a:cubicBezTo>
                  <a:cubicBezTo>
                    <a:pt x="189967" y="36903"/>
                    <a:pt x="193100" y="46070"/>
                    <a:pt x="196465" y="55122"/>
                  </a:cubicBezTo>
                  <a:cubicBezTo>
                    <a:pt x="196581" y="55354"/>
                    <a:pt x="196642" y="55530"/>
                    <a:pt x="196758" y="55762"/>
                  </a:cubicBezTo>
                  <a:cubicBezTo>
                    <a:pt x="197162" y="56923"/>
                    <a:pt x="197570" y="58023"/>
                    <a:pt x="198034" y="59183"/>
                  </a:cubicBezTo>
                  <a:cubicBezTo>
                    <a:pt x="198090" y="59415"/>
                    <a:pt x="198206" y="59592"/>
                    <a:pt x="198266" y="59824"/>
                  </a:cubicBezTo>
                  <a:cubicBezTo>
                    <a:pt x="198731" y="60924"/>
                    <a:pt x="199134" y="62029"/>
                    <a:pt x="199599" y="63129"/>
                  </a:cubicBezTo>
                  <a:cubicBezTo>
                    <a:pt x="199659" y="63361"/>
                    <a:pt x="199775" y="63593"/>
                    <a:pt x="199831" y="63769"/>
                  </a:cubicBezTo>
                  <a:cubicBezTo>
                    <a:pt x="200295" y="64870"/>
                    <a:pt x="200703" y="65914"/>
                    <a:pt x="201168" y="66958"/>
                  </a:cubicBezTo>
                  <a:cubicBezTo>
                    <a:pt x="201223" y="67135"/>
                    <a:pt x="201339" y="67367"/>
                    <a:pt x="201400" y="67539"/>
                  </a:cubicBezTo>
                  <a:lnTo>
                    <a:pt x="202444" y="69976"/>
                  </a:lnTo>
                  <a:cubicBezTo>
                    <a:pt x="202500" y="70152"/>
                    <a:pt x="202616" y="70384"/>
                    <a:pt x="202676" y="70556"/>
                  </a:cubicBezTo>
                  <a:cubicBezTo>
                    <a:pt x="202792" y="70788"/>
                    <a:pt x="202908" y="70964"/>
                    <a:pt x="202964" y="71136"/>
                  </a:cubicBezTo>
                  <a:cubicBezTo>
                    <a:pt x="203372" y="72125"/>
                    <a:pt x="203837" y="73053"/>
                    <a:pt x="204240" y="73981"/>
                  </a:cubicBezTo>
                  <a:cubicBezTo>
                    <a:pt x="204357" y="74153"/>
                    <a:pt x="204417" y="74385"/>
                    <a:pt x="204533" y="74562"/>
                  </a:cubicBezTo>
                  <a:cubicBezTo>
                    <a:pt x="204937" y="75430"/>
                    <a:pt x="205345" y="76302"/>
                    <a:pt x="205809" y="77170"/>
                  </a:cubicBezTo>
                  <a:cubicBezTo>
                    <a:pt x="205865" y="77347"/>
                    <a:pt x="205981" y="77518"/>
                    <a:pt x="206042" y="77751"/>
                  </a:cubicBezTo>
                  <a:cubicBezTo>
                    <a:pt x="206506" y="78563"/>
                    <a:pt x="206910" y="79375"/>
                    <a:pt x="207318" y="80188"/>
                  </a:cubicBezTo>
                  <a:cubicBezTo>
                    <a:pt x="207434" y="80364"/>
                    <a:pt x="207490" y="80480"/>
                    <a:pt x="207606" y="80652"/>
                  </a:cubicBezTo>
                  <a:lnTo>
                    <a:pt x="208827" y="82917"/>
                  </a:lnTo>
                  <a:cubicBezTo>
                    <a:pt x="208943" y="83089"/>
                    <a:pt x="208998" y="83265"/>
                    <a:pt x="209114" y="83381"/>
                  </a:cubicBezTo>
                  <a:lnTo>
                    <a:pt x="210335" y="85470"/>
                  </a:lnTo>
                  <a:cubicBezTo>
                    <a:pt x="210451" y="85586"/>
                    <a:pt x="210507" y="85758"/>
                    <a:pt x="210623" y="85934"/>
                  </a:cubicBezTo>
                  <a:cubicBezTo>
                    <a:pt x="211031" y="86570"/>
                    <a:pt x="211380" y="87150"/>
                    <a:pt x="211783" y="87791"/>
                  </a:cubicBezTo>
                  <a:cubicBezTo>
                    <a:pt x="211844" y="87907"/>
                    <a:pt x="211899" y="87963"/>
                    <a:pt x="212016" y="88079"/>
                  </a:cubicBezTo>
                  <a:cubicBezTo>
                    <a:pt x="212016" y="88079"/>
                    <a:pt x="212076" y="88139"/>
                    <a:pt x="212076" y="88195"/>
                  </a:cubicBezTo>
                  <a:lnTo>
                    <a:pt x="213292" y="89935"/>
                  </a:lnTo>
                  <a:cubicBezTo>
                    <a:pt x="213352" y="90051"/>
                    <a:pt x="213468" y="90167"/>
                    <a:pt x="213524" y="90283"/>
                  </a:cubicBezTo>
                  <a:lnTo>
                    <a:pt x="214745" y="91852"/>
                  </a:lnTo>
                  <a:cubicBezTo>
                    <a:pt x="214801" y="91968"/>
                    <a:pt x="214917" y="92084"/>
                    <a:pt x="214977" y="92200"/>
                  </a:cubicBezTo>
                  <a:cubicBezTo>
                    <a:pt x="215381" y="92665"/>
                    <a:pt x="215729" y="93129"/>
                    <a:pt x="216137" y="93593"/>
                  </a:cubicBezTo>
                  <a:cubicBezTo>
                    <a:pt x="216253" y="93709"/>
                    <a:pt x="216309" y="93825"/>
                    <a:pt x="216425" y="93881"/>
                  </a:cubicBezTo>
                  <a:cubicBezTo>
                    <a:pt x="216773" y="94345"/>
                    <a:pt x="217182" y="94753"/>
                    <a:pt x="217530" y="95157"/>
                  </a:cubicBezTo>
                  <a:lnTo>
                    <a:pt x="217818" y="95450"/>
                  </a:lnTo>
                  <a:lnTo>
                    <a:pt x="218923" y="96550"/>
                  </a:lnTo>
                  <a:lnTo>
                    <a:pt x="219210" y="96842"/>
                  </a:lnTo>
                  <a:cubicBezTo>
                    <a:pt x="219558" y="97130"/>
                    <a:pt x="219907" y="97478"/>
                    <a:pt x="220315" y="97826"/>
                  </a:cubicBezTo>
                  <a:cubicBezTo>
                    <a:pt x="220371" y="97887"/>
                    <a:pt x="220487" y="97942"/>
                    <a:pt x="220603" y="98058"/>
                  </a:cubicBezTo>
                  <a:lnTo>
                    <a:pt x="221647" y="98931"/>
                  </a:lnTo>
                  <a:cubicBezTo>
                    <a:pt x="221763" y="98987"/>
                    <a:pt x="221824" y="99047"/>
                    <a:pt x="221940" y="99103"/>
                  </a:cubicBezTo>
                  <a:cubicBezTo>
                    <a:pt x="222288" y="99395"/>
                    <a:pt x="222636" y="99627"/>
                    <a:pt x="222984" y="99859"/>
                  </a:cubicBezTo>
                  <a:cubicBezTo>
                    <a:pt x="223100" y="99915"/>
                    <a:pt x="223156" y="99976"/>
                    <a:pt x="223272" y="100031"/>
                  </a:cubicBezTo>
                  <a:cubicBezTo>
                    <a:pt x="223388" y="100147"/>
                    <a:pt x="223504" y="100208"/>
                    <a:pt x="223620" y="100263"/>
                  </a:cubicBezTo>
                  <a:cubicBezTo>
                    <a:pt x="223852" y="100440"/>
                    <a:pt x="224084" y="100556"/>
                    <a:pt x="224261" y="100727"/>
                  </a:cubicBezTo>
                  <a:cubicBezTo>
                    <a:pt x="224377" y="100788"/>
                    <a:pt x="224493" y="100788"/>
                    <a:pt x="224548" y="100844"/>
                  </a:cubicBezTo>
                  <a:cubicBezTo>
                    <a:pt x="224897" y="101076"/>
                    <a:pt x="225245" y="101252"/>
                    <a:pt x="225593" y="101368"/>
                  </a:cubicBezTo>
                  <a:cubicBezTo>
                    <a:pt x="225653" y="101424"/>
                    <a:pt x="225769" y="101484"/>
                    <a:pt x="225885" y="101540"/>
                  </a:cubicBezTo>
                  <a:cubicBezTo>
                    <a:pt x="226173" y="101656"/>
                    <a:pt x="226521" y="101832"/>
                    <a:pt x="226814" y="101948"/>
                  </a:cubicBezTo>
                  <a:cubicBezTo>
                    <a:pt x="226930" y="102004"/>
                    <a:pt x="227046" y="102004"/>
                    <a:pt x="227162" y="102064"/>
                  </a:cubicBezTo>
                  <a:cubicBezTo>
                    <a:pt x="227450" y="102180"/>
                    <a:pt x="227742" y="102296"/>
                    <a:pt x="228090" y="102352"/>
                  </a:cubicBezTo>
                  <a:cubicBezTo>
                    <a:pt x="228206" y="102412"/>
                    <a:pt x="228322" y="102412"/>
                    <a:pt x="228438" y="102468"/>
                  </a:cubicBezTo>
                  <a:lnTo>
                    <a:pt x="229306" y="102645"/>
                  </a:lnTo>
                  <a:cubicBezTo>
                    <a:pt x="229422" y="102645"/>
                    <a:pt x="229538" y="102700"/>
                    <a:pt x="229654" y="102700"/>
                  </a:cubicBezTo>
                  <a:cubicBezTo>
                    <a:pt x="229947" y="102761"/>
                    <a:pt x="230179" y="102761"/>
                    <a:pt x="230467" y="102816"/>
                  </a:cubicBezTo>
                  <a:lnTo>
                    <a:pt x="232091" y="102816"/>
                  </a:lnTo>
                  <a:cubicBezTo>
                    <a:pt x="232500" y="102816"/>
                    <a:pt x="232964" y="102761"/>
                    <a:pt x="233368" y="102700"/>
                  </a:cubicBezTo>
                  <a:cubicBezTo>
                    <a:pt x="234180" y="102584"/>
                    <a:pt x="234992" y="102352"/>
                    <a:pt x="235805" y="102064"/>
                  </a:cubicBezTo>
                  <a:lnTo>
                    <a:pt x="235805" y="102064"/>
                  </a:lnTo>
                  <a:cubicBezTo>
                    <a:pt x="235341" y="102120"/>
                    <a:pt x="234876" y="102120"/>
                    <a:pt x="234412" y="102120"/>
                  </a:cubicBezTo>
                  <a:cubicBezTo>
                    <a:pt x="234064" y="102236"/>
                    <a:pt x="233660" y="102296"/>
                    <a:pt x="233312" y="102352"/>
                  </a:cubicBezTo>
                  <a:cubicBezTo>
                    <a:pt x="233136" y="102412"/>
                    <a:pt x="232964" y="102412"/>
                    <a:pt x="232732" y="102412"/>
                  </a:cubicBezTo>
                  <a:cubicBezTo>
                    <a:pt x="232500" y="102468"/>
                    <a:pt x="232268" y="102468"/>
                    <a:pt x="232091" y="102468"/>
                  </a:cubicBezTo>
                  <a:cubicBezTo>
                    <a:pt x="231859" y="102528"/>
                    <a:pt x="231688" y="102528"/>
                    <a:pt x="231511" y="102528"/>
                  </a:cubicBezTo>
                  <a:lnTo>
                    <a:pt x="231339" y="102528"/>
                  </a:lnTo>
                  <a:cubicBezTo>
                    <a:pt x="231163" y="102528"/>
                    <a:pt x="230991" y="102528"/>
                    <a:pt x="230815" y="102468"/>
                  </a:cubicBezTo>
                  <a:cubicBezTo>
                    <a:pt x="230527" y="102468"/>
                    <a:pt x="230235" y="102468"/>
                    <a:pt x="229947" y="102412"/>
                  </a:cubicBezTo>
                  <a:cubicBezTo>
                    <a:pt x="229831" y="102412"/>
                    <a:pt x="229715" y="102352"/>
                    <a:pt x="229538" y="102352"/>
                  </a:cubicBezTo>
                  <a:lnTo>
                    <a:pt x="228670" y="102180"/>
                  </a:lnTo>
                  <a:cubicBezTo>
                    <a:pt x="228554" y="102120"/>
                    <a:pt x="228438" y="102120"/>
                    <a:pt x="228322" y="102064"/>
                  </a:cubicBezTo>
                  <a:cubicBezTo>
                    <a:pt x="227974" y="102004"/>
                    <a:pt x="227682" y="101888"/>
                    <a:pt x="227334" y="101772"/>
                  </a:cubicBezTo>
                  <a:cubicBezTo>
                    <a:pt x="227217" y="101716"/>
                    <a:pt x="227101" y="101716"/>
                    <a:pt x="227046" y="101656"/>
                  </a:cubicBezTo>
                  <a:cubicBezTo>
                    <a:pt x="226698" y="101540"/>
                    <a:pt x="226349" y="101368"/>
                    <a:pt x="226001" y="101252"/>
                  </a:cubicBezTo>
                  <a:cubicBezTo>
                    <a:pt x="225941" y="101192"/>
                    <a:pt x="225825" y="101136"/>
                    <a:pt x="225709" y="101076"/>
                  </a:cubicBezTo>
                  <a:cubicBezTo>
                    <a:pt x="225421" y="100960"/>
                    <a:pt x="225073" y="100727"/>
                    <a:pt x="224725" y="100556"/>
                  </a:cubicBezTo>
                  <a:cubicBezTo>
                    <a:pt x="224609" y="100495"/>
                    <a:pt x="224548" y="100440"/>
                    <a:pt x="224432" y="100379"/>
                  </a:cubicBezTo>
                  <a:cubicBezTo>
                    <a:pt x="224200" y="100263"/>
                    <a:pt x="223968" y="100147"/>
                    <a:pt x="223796" y="99976"/>
                  </a:cubicBezTo>
                  <a:cubicBezTo>
                    <a:pt x="223620" y="99915"/>
                    <a:pt x="223504" y="99859"/>
                    <a:pt x="223388" y="99743"/>
                  </a:cubicBezTo>
                  <a:cubicBezTo>
                    <a:pt x="223272" y="99683"/>
                    <a:pt x="223216" y="99627"/>
                    <a:pt x="223100" y="99567"/>
                  </a:cubicBezTo>
                  <a:cubicBezTo>
                    <a:pt x="222752" y="99335"/>
                    <a:pt x="222404" y="99047"/>
                    <a:pt x="222056" y="98815"/>
                  </a:cubicBezTo>
                  <a:cubicBezTo>
                    <a:pt x="221940" y="98699"/>
                    <a:pt x="221879" y="98639"/>
                    <a:pt x="221763" y="98583"/>
                  </a:cubicBezTo>
                  <a:cubicBezTo>
                    <a:pt x="221415" y="98291"/>
                    <a:pt x="221067" y="98003"/>
                    <a:pt x="220663" y="97710"/>
                  </a:cubicBezTo>
                  <a:cubicBezTo>
                    <a:pt x="220603" y="97594"/>
                    <a:pt x="220487" y="97539"/>
                    <a:pt x="220431" y="97478"/>
                  </a:cubicBezTo>
                  <a:cubicBezTo>
                    <a:pt x="220023" y="97130"/>
                    <a:pt x="219675" y="96782"/>
                    <a:pt x="219326" y="96434"/>
                  </a:cubicBezTo>
                  <a:cubicBezTo>
                    <a:pt x="219210" y="96378"/>
                    <a:pt x="219094" y="96262"/>
                    <a:pt x="219039" y="96202"/>
                  </a:cubicBezTo>
                  <a:cubicBezTo>
                    <a:pt x="218630" y="95854"/>
                    <a:pt x="218282" y="95450"/>
                    <a:pt x="217934" y="95041"/>
                  </a:cubicBezTo>
                  <a:cubicBezTo>
                    <a:pt x="217818" y="94986"/>
                    <a:pt x="217702" y="94870"/>
                    <a:pt x="217646" y="94753"/>
                  </a:cubicBezTo>
                  <a:cubicBezTo>
                    <a:pt x="217238" y="94345"/>
                    <a:pt x="216889" y="93941"/>
                    <a:pt x="216486" y="93477"/>
                  </a:cubicBezTo>
                  <a:cubicBezTo>
                    <a:pt x="216425" y="93417"/>
                    <a:pt x="216309" y="93301"/>
                    <a:pt x="216253" y="93185"/>
                  </a:cubicBezTo>
                  <a:cubicBezTo>
                    <a:pt x="215845" y="92720"/>
                    <a:pt x="215441" y="92256"/>
                    <a:pt x="215093" y="91736"/>
                  </a:cubicBezTo>
                  <a:cubicBezTo>
                    <a:pt x="214977" y="91620"/>
                    <a:pt x="214917" y="91504"/>
                    <a:pt x="214801" y="91388"/>
                  </a:cubicBezTo>
                  <a:cubicBezTo>
                    <a:pt x="214397" y="90924"/>
                    <a:pt x="213988" y="90344"/>
                    <a:pt x="213640" y="89819"/>
                  </a:cubicBezTo>
                  <a:cubicBezTo>
                    <a:pt x="213524" y="89703"/>
                    <a:pt x="213468" y="89587"/>
                    <a:pt x="213352" y="89471"/>
                  </a:cubicBezTo>
                  <a:lnTo>
                    <a:pt x="212132" y="87730"/>
                  </a:lnTo>
                  <a:cubicBezTo>
                    <a:pt x="212076" y="87559"/>
                    <a:pt x="211960" y="87443"/>
                    <a:pt x="211899" y="87327"/>
                  </a:cubicBezTo>
                  <a:lnTo>
                    <a:pt x="210683" y="85410"/>
                  </a:lnTo>
                  <a:cubicBezTo>
                    <a:pt x="210567" y="85238"/>
                    <a:pt x="210507" y="85122"/>
                    <a:pt x="210391" y="84945"/>
                  </a:cubicBezTo>
                  <a:lnTo>
                    <a:pt x="209175" y="82857"/>
                  </a:lnTo>
                  <a:cubicBezTo>
                    <a:pt x="209114" y="82685"/>
                    <a:pt x="208998" y="82508"/>
                    <a:pt x="208882" y="82392"/>
                  </a:cubicBezTo>
                  <a:lnTo>
                    <a:pt x="207666" y="80132"/>
                  </a:lnTo>
                  <a:cubicBezTo>
                    <a:pt x="207550" y="79955"/>
                    <a:pt x="207490" y="79784"/>
                    <a:pt x="207374" y="79607"/>
                  </a:cubicBezTo>
                  <a:cubicBezTo>
                    <a:pt x="206970" y="78795"/>
                    <a:pt x="206561" y="77983"/>
                    <a:pt x="206158" y="77115"/>
                  </a:cubicBezTo>
                  <a:cubicBezTo>
                    <a:pt x="206158" y="77115"/>
                    <a:pt x="206097" y="77115"/>
                    <a:pt x="206097" y="77054"/>
                  </a:cubicBezTo>
                  <a:cubicBezTo>
                    <a:pt x="206042" y="76938"/>
                    <a:pt x="205925" y="76767"/>
                    <a:pt x="205865" y="76590"/>
                  </a:cubicBezTo>
                  <a:cubicBezTo>
                    <a:pt x="205461" y="75722"/>
                    <a:pt x="204997" y="74794"/>
                    <a:pt x="204589" y="73921"/>
                  </a:cubicBezTo>
                  <a:cubicBezTo>
                    <a:pt x="204533" y="73749"/>
                    <a:pt x="204417" y="73517"/>
                    <a:pt x="204301" y="73341"/>
                  </a:cubicBezTo>
                  <a:cubicBezTo>
                    <a:pt x="203892" y="72413"/>
                    <a:pt x="203489" y="71484"/>
                    <a:pt x="203024" y="70500"/>
                  </a:cubicBezTo>
                  <a:cubicBezTo>
                    <a:pt x="202964" y="70324"/>
                    <a:pt x="202848" y="70092"/>
                    <a:pt x="202792" y="69920"/>
                  </a:cubicBezTo>
                  <a:cubicBezTo>
                    <a:pt x="202328" y="68931"/>
                    <a:pt x="201920" y="67887"/>
                    <a:pt x="201516" y="66903"/>
                  </a:cubicBezTo>
                  <a:cubicBezTo>
                    <a:pt x="201400" y="66671"/>
                    <a:pt x="201284" y="66494"/>
                    <a:pt x="201223" y="66262"/>
                  </a:cubicBezTo>
                  <a:cubicBezTo>
                    <a:pt x="200759" y="65218"/>
                    <a:pt x="200355" y="64173"/>
                    <a:pt x="199947" y="63073"/>
                  </a:cubicBezTo>
                  <a:cubicBezTo>
                    <a:pt x="199831" y="62897"/>
                    <a:pt x="199775" y="62665"/>
                    <a:pt x="199659" y="62433"/>
                  </a:cubicBezTo>
                  <a:cubicBezTo>
                    <a:pt x="199251" y="61333"/>
                    <a:pt x="198786" y="60228"/>
                    <a:pt x="198383" y="59128"/>
                  </a:cubicBezTo>
                  <a:cubicBezTo>
                    <a:pt x="198266" y="58896"/>
                    <a:pt x="198206" y="58719"/>
                    <a:pt x="198150" y="58487"/>
                  </a:cubicBezTo>
                  <a:cubicBezTo>
                    <a:pt x="197686" y="57327"/>
                    <a:pt x="197278" y="56227"/>
                    <a:pt x="196814" y="55066"/>
                  </a:cubicBezTo>
                  <a:cubicBezTo>
                    <a:pt x="196758" y="54834"/>
                    <a:pt x="196642" y="54602"/>
                    <a:pt x="196581" y="54426"/>
                  </a:cubicBezTo>
                  <a:cubicBezTo>
                    <a:pt x="193100" y="45142"/>
                    <a:pt x="189911" y="35742"/>
                    <a:pt x="186778" y="27447"/>
                  </a:cubicBezTo>
                  <a:cubicBezTo>
                    <a:pt x="183817" y="19728"/>
                    <a:pt x="180915" y="12998"/>
                    <a:pt x="177842" y="8068"/>
                  </a:cubicBezTo>
                  <a:cubicBezTo>
                    <a:pt x="176274" y="5631"/>
                    <a:pt x="174649" y="3658"/>
                    <a:pt x="172969" y="2266"/>
                  </a:cubicBezTo>
                  <a:cubicBezTo>
                    <a:pt x="171344" y="873"/>
                    <a:pt x="169543" y="61"/>
                    <a:pt x="167686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69" name="Google Shape;69;p5"/>
            <p:cNvSpPr/>
            <p:nvPr/>
          </p:nvSpPr>
          <p:spPr>
            <a:xfrm>
              <a:off x="618150" y="1483325"/>
              <a:ext cx="6750975" cy="2626925"/>
            </a:xfrm>
            <a:custGeom>
              <a:avLst/>
              <a:gdLst/>
              <a:ahLst/>
              <a:cxnLst/>
              <a:rect l="l" t="t" r="r" b="b"/>
              <a:pathLst>
                <a:path w="270039" h="105077" extrusionOk="0">
                  <a:moveTo>
                    <a:pt x="1" y="26807"/>
                  </a:moveTo>
                  <a:lnTo>
                    <a:pt x="1" y="26923"/>
                  </a:lnTo>
                  <a:lnTo>
                    <a:pt x="1" y="27095"/>
                  </a:lnTo>
                  <a:cubicBezTo>
                    <a:pt x="1" y="27211"/>
                    <a:pt x="1" y="27443"/>
                    <a:pt x="117" y="27735"/>
                  </a:cubicBezTo>
                  <a:cubicBezTo>
                    <a:pt x="177" y="28023"/>
                    <a:pt x="293" y="28432"/>
                    <a:pt x="465" y="28952"/>
                  </a:cubicBezTo>
                  <a:cubicBezTo>
                    <a:pt x="513" y="29091"/>
                    <a:pt x="558" y="29193"/>
                    <a:pt x="574" y="29287"/>
                  </a:cubicBezTo>
                  <a:lnTo>
                    <a:pt x="574" y="29287"/>
                  </a:lnTo>
                  <a:cubicBezTo>
                    <a:pt x="525" y="28741"/>
                    <a:pt x="523" y="28301"/>
                    <a:pt x="465" y="27968"/>
                  </a:cubicBezTo>
                  <a:cubicBezTo>
                    <a:pt x="465" y="27791"/>
                    <a:pt x="409" y="27675"/>
                    <a:pt x="409" y="27619"/>
                  </a:cubicBezTo>
                  <a:cubicBezTo>
                    <a:pt x="349" y="27327"/>
                    <a:pt x="349" y="27155"/>
                    <a:pt x="293" y="27039"/>
                  </a:cubicBezTo>
                  <a:lnTo>
                    <a:pt x="293" y="26923"/>
                  </a:lnTo>
                  <a:lnTo>
                    <a:pt x="293" y="26863"/>
                  </a:lnTo>
                  <a:lnTo>
                    <a:pt x="233" y="26863"/>
                  </a:lnTo>
                  <a:lnTo>
                    <a:pt x="1" y="26807"/>
                  </a:lnTo>
                  <a:close/>
                  <a:moveTo>
                    <a:pt x="574" y="29287"/>
                  </a:moveTo>
                  <a:cubicBezTo>
                    <a:pt x="577" y="29311"/>
                    <a:pt x="579" y="29336"/>
                    <a:pt x="581" y="29360"/>
                  </a:cubicBezTo>
                  <a:cubicBezTo>
                    <a:pt x="581" y="29336"/>
                    <a:pt x="579" y="29312"/>
                    <a:pt x="574" y="29287"/>
                  </a:cubicBezTo>
                  <a:close/>
                  <a:moveTo>
                    <a:pt x="45899" y="34986"/>
                  </a:moveTo>
                  <a:lnTo>
                    <a:pt x="45899" y="34986"/>
                  </a:lnTo>
                  <a:cubicBezTo>
                    <a:pt x="45955" y="35046"/>
                    <a:pt x="46071" y="35102"/>
                    <a:pt x="46131" y="35162"/>
                  </a:cubicBezTo>
                  <a:cubicBezTo>
                    <a:pt x="46187" y="35162"/>
                    <a:pt x="46247" y="35162"/>
                    <a:pt x="46303" y="35218"/>
                  </a:cubicBezTo>
                  <a:cubicBezTo>
                    <a:pt x="46187" y="35102"/>
                    <a:pt x="46015" y="35046"/>
                    <a:pt x="45899" y="34986"/>
                  </a:cubicBezTo>
                  <a:close/>
                  <a:moveTo>
                    <a:pt x="99512" y="21005"/>
                  </a:moveTo>
                  <a:lnTo>
                    <a:pt x="99512" y="21005"/>
                  </a:lnTo>
                  <a:cubicBezTo>
                    <a:pt x="99336" y="21121"/>
                    <a:pt x="99104" y="21237"/>
                    <a:pt x="98932" y="21353"/>
                  </a:cubicBezTo>
                  <a:cubicBezTo>
                    <a:pt x="98756" y="21525"/>
                    <a:pt x="98584" y="21701"/>
                    <a:pt x="98407" y="21933"/>
                  </a:cubicBezTo>
                  <a:cubicBezTo>
                    <a:pt x="96899" y="24022"/>
                    <a:pt x="95622" y="26807"/>
                    <a:pt x="94346" y="29940"/>
                  </a:cubicBezTo>
                  <a:cubicBezTo>
                    <a:pt x="92489" y="34814"/>
                    <a:pt x="90748" y="40440"/>
                    <a:pt x="88952" y="45314"/>
                  </a:cubicBezTo>
                  <a:lnTo>
                    <a:pt x="88892" y="45374"/>
                  </a:lnTo>
                  <a:cubicBezTo>
                    <a:pt x="88892" y="45490"/>
                    <a:pt x="88836" y="45546"/>
                    <a:pt x="88776" y="45662"/>
                  </a:cubicBezTo>
                  <a:cubicBezTo>
                    <a:pt x="88776" y="45778"/>
                    <a:pt x="88720" y="45894"/>
                    <a:pt x="88660" y="46010"/>
                  </a:cubicBezTo>
                  <a:cubicBezTo>
                    <a:pt x="88660" y="46071"/>
                    <a:pt x="88604" y="46126"/>
                    <a:pt x="88604" y="46187"/>
                  </a:cubicBezTo>
                  <a:cubicBezTo>
                    <a:pt x="88544" y="46303"/>
                    <a:pt x="88488" y="46419"/>
                    <a:pt x="88488" y="46535"/>
                  </a:cubicBezTo>
                  <a:cubicBezTo>
                    <a:pt x="88427" y="46590"/>
                    <a:pt x="88372" y="46706"/>
                    <a:pt x="88372" y="46822"/>
                  </a:cubicBezTo>
                  <a:lnTo>
                    <a:pt x="88195" y="47171"/>
                  </a:lnTo>
                  <a:cubicBezTo>
                    <a:pt x="88195" y="47287"/>
                    <a:pt x="88140" y="47403"/>
                    <a:pt x="88079" y="47519"/>
                  </a:cubicBezTo>
                  <a:cubicBezTo>
                    <a:pt x="88024" y="47635"/>
                    <a:pt x="87963" y="47751"/>
                    <a:pt x="87963" y="47811"/>
                  </a:cubicBezTo>
                  <a:lnTo>
                    <a:pt x="87908" y="47867"/>
                  </a:lnTo>
                  <a:cubicBezTo>
                    <a:pt x="87847" y="48043"/>
                    <a:pt x="87792" y="48159"/>
                    <a:pt x="87731" y="48331"/>
                  </a:cubicBezTo>
                  <a:cubicBezTo>
                    <a:pt x="87676" y="48447"/>
                    <a:pt x="87615" y="48563"/>
                    <a:pt x="87615" y="48679"/>
                  </a:cubicBezTo>
                  <a:cubicBezTo>
                    <a:pt x="87499" y="48856"/>
                    <a:pt x="87443" y="48972"/>
                    <a:pt x="87383" y="49143"/>
                  </a:cubicBezTo>
                  <a:lnTo>
                    <a:pt x="87211" y="49492"/>
                  </a:lnTo>
                  <a:cubicBezTo>
                    <a:pt x="87151" y="49668"/>
                    <a:pt x="87035" y="49840"/>
                    <a:pt x="86979" y="50016"/>
                  </a:cubicBezTo>
                  <a:lnTo>
                    <a:pt x="86803" y="50364"/>
                  </a:lnTo>
                  <a:cubicBezTo>
                    <a:pt x="86747" y="50536"/>
                    <a:pt x="86687" y="50652"/>
                    <a:pt x="86631" y="50768"/>
                  </a:cubicBezTo>
                  <a:cubicBezTo>
                    <a:pt x="86631" y="50828"/>
                    <a:pt x="86571" y="50828"/>
                    <a:pt x="86571" y="50884"/>
                  </a:cubicBezTo>
                  <a:cubicBezTo>
                    <a:pt x="86515" y="51000"/>
                    <a:pt x="86455" y="51176"/>
                    <a:pt x="86339" y="51293"/>
                  </a:cubicBezTo>
                  <a:cubicBezTo>
                    <a:pt x="86339" y="51348"/>
                    <a:pt x="86283" y="51464"/>
                    <a:pt x="86223" y="51580"/>
                  </a:cubicBezTo>
                  <a:cubicBezTo>
                    <a:pt x="86167" y="51641"/>
                    <a:pt x="86167" y="51696"/>
                    <a:pt x="86107" y="51757"/>
                  </a:cubicBezTo>
                  <a:cubicBezTo>
                    <a:pt x="86051" y="51928"/>
                    <a:pt x="85935" y="52044"/>
                    <a:pt x="85874" y="52221"/>
                  </a:cubicBezTo>
                  <a:cubicBezTo>
                    <a:pt x="85758" y="52337"/>
                    <a:pt x="85703" y="52509"/>
                    <a:pt x="85587" y="52685"/>
                  </a:cubicBezTo>
                  <a:cubicBezTo>
                    <a:pt x="85526" y="52857"/>
                    <a:pt x="85410" y="52973"/>
                    <a:pt x="85355" y="53149"/>
                  </a:cubicBezTo>
                  <a:cubicBezTo>
                    <a:pt x="85239" y="53265"/>
                    <a:pt x="85178" y="53381"/>
                    <a:pt x="85062" y="53497"/>
                  </a:cubicBezTo>
                  <a:cubicBezTo>
                    <a:pt x="84946" y="53729"/>
                    <a:pt x="84830" y="53901"/>
                    <a:pt x="84714" y="54078"/>
                  </a:cubicBezTo>
                  <a:lnTo>
                    <a:pt x="84598" y="54194"/>
                  </a:lnTo>
                  <a:cubicBezTo>
                    <a:pt x="84310" y="54714"/>
                    <a:pt x="84018" y="55178"/>
                    <a:pt x="83670" y="55642"/>
                  </a:cubicBezTo>
                  <a:cubicBezTo>
                    <a:pt x="83498" y="55934"/>
                    <a:pt x="83266" y="56166"/>
                    <a:pt x="83089" y="56454"/>
                  </a:cubicBezTo>
                  <a:cubicBezTo>
                    <a:pt x="83498" y="56106"/>
                    <a:pt x="83846" y="55702"/>
                    <a:pt x="84250" y="55238"/>
                  </a:cubicBezTo>
                  <a:cubicBezTo>
                    <a:pt x="84482" y="54946"/>
                    <a:pt x="84714" y="54658"/>
                    <a:pt x="84946" y="54310"/>
                  </a:cubicBezTo>
                  <a:cubicBezTo>
                    <a:pt x="85239" y="53901"/>
                    <a:pt x="85526" y="53437"/>
                    <a:pt x="85819" y="52973"/>
                  </a:cubicBezTo>
                  <a:lnTo>
                    <a:pt x="85819" y="52917"/>
                  </a:lnTo>
                  <a:cubicBezTo>
                    <a:pt x="85935" y="52741"/>
                    <a:pt x="86051" y="52625"/>
                    <a:pt x="86107" y="52453"/>
                  </a:cubicBezTo>
                  <a:cubicBezTo>
                    <a:pt x="86223" y="52277"/>
                    <a:pt x="86283" y="52161"/>
                    <a:pt x="86339" y="52044"/>
                  </a:cubicBezTo>
                  <a:cubicBezTo>
                    <a:pt x="86399" y="51928"/>
                    <a:pt x="86515" y="51757"/>
                    <a:pt x="86571" y="51641"/>
                  </a:cubicBezTo>
                  <a:cubicBezTo>
                    <a:pt x="86631" y="51464"/>
                    <a:pt x="86747" y="51348"/>
                    <a:pt x="86803" y="51176"/>
                  </a:cubicBezTo>
                  <a:cubicBezTo>
                    <a:pt x="86863" y="51060"/>
                    <a:pt x="86919" y="50884"/>
                    <a:pt x="86979" y="50768"/>
                  </a:cubicBezTo>
                  <a:cubicBezTo>
                    <a:pt x="87095" y="50596"/>
                    <a:pt x="87151" y="50480"/>
                    <a:pt x="87211" y="50304"/>
                  </a:cubicBezTo>
                  <a:cubicBezTo>
                    <a:pt x="87267" y="50188"/>
                    <a:pt x="87327" y="50072"/>
                    <a:pt x="87383" y="49900"/>
                  </a:cubicBezTo>
                  <a:cubicBezTo>
                    <a:pt x="87443" y="49784"/>
                    <a:pt x="87559" y="49608"/>
                    <a:pt x="87615" y="49436"/>
                  </a:cubicBezTo>
                  <a:lnTo>
                    <a:pt x="87792" y="49088"/>
                  </a:lnTo>
                  <a:cubicBezTo>
                    <a:pt x="87847" y="48911"/>
                    <a:pt x="87908" y="48795"/>
                    <a:pt x="87963" y="48623"/>
                  </a:cubicBezTo>
                  <a:lnTo>
                    <a:pt x="88140" y="48275"/>
                  </a:lnTo>
                  <a:cubicBezTo>
                    <a:pt x="88140" y="48215"/>
                    <a:pt x="88140" y="48159"/>
                    <a:pt x="88195" y="48099"/>
                  </a:cubicBezTo>
                  <a:cubicBezTo>
                    <a:pt x="88195" y="48043"/>
                    <a:pt x="88256" y="47927"/>
                    <a:pt x="88311" y="47811"/>
                  </a:cubicBezTo>
                  <a:cubicBezTo>
                    <a:pt x="88372" y="47695"/>
                    <a:pt x="88372" y="47579"/>
                    <a:pt x="88427" y="47463"/>
                  </a:cubicBezTo>
                  <a:lnTo>
                    <a:pt x="88604" y="47115"/>
                  </a:lnTo>
                  <a:cubicBezTo>
                    <a:pt x="88660" y="46999"/>
                    <a:pt x="88660" y="46883"/>
                    <a:pt x="88720" y="46767"/>
                  </a:cubicBezTo>
                  <a:cubicBezTo>
                    <a:pt x="88776" y="46706"/>
                    <a:pt x="88776" y="46651"/>
                    <a:pt x="88776" y="46651"/>
                  </a:cubicBezTo>
                  <a:cubicBezTo>
                    <a:pt x="88776" y="46590"/>
                    <a:pt x="88836" y="46535"/>
                    <a:pt x="88836" y="46474"/>
                  </a:cubicBezTo>
                  <a:cubicBezTo>
                    <a:pt x="88892" y="46358"/>
                    <a:pt x="88952" y="46242"/>
                    <a:pt x="88952" y="46126"/>
                  </a:cubicBezTo>
                  <a:cubicBezTo>
                    <a:pt x="89008" y="46071"/>
                    <a:pt x="89008" y="46010"/>
                    <a:pt x="89008" y="46010"/>
                  </a:cubicBezTo>
                  <a:cubicBezTo>
                    <a:pt x="89068" y="45894"/>
                    <a:pt x="89124" y="45778"/>
                    <a:pt x="89184" y="45606"/>
                  </a:cubicBezTo>
                  <a:cubicBezTo>
                    <a:pt x="89184" y="45546"/>
                    <a:pt x="89240" y="45430"/>
                    <a:pt x="89300" y="45314"/>
                  </a:cubicBezTo>
                  <a:lnTo>
                    <a:pt x="89300" y="45198"/>
                  </a:lnTo>
                  <a:cubicBezTo>
                    <a:pt x="89356" y="45142"/>
                    <a:pt x="89356" y="45082"/>
                    <a:pt x="89416" y="45026"/>
                  </a:cubicBezTo>
                  <a:cubicBezTo>
                    <a:pt x="91389" y="39572"/>
                    <a:pt x="93301" y="33306"/>
                    <a:pt x="95451" y="28200"/>
                  </a:cubicBezTo>
                  <a:cubicBezTo>
                    <a:pt x="96495" y="25702"/>
                    <a:pt x="97655" y="23442"/>
                    <a:pt x="98932" y="21701"/>
                  </a:cubicBezTo>
                  <a:cubicBezTo>
                    <a:pt x="99164" y="21469"/>
                    <a:pt x="99336" y="21237"/>
                    <a:pt x="99512" y="21005"/>
                  </a:cubicBezTo>
                  <a:close/>
                  <a:moveTo>
                    <a:pt x="46419" y="34870"/>
                  </a:moveTo>
                  <a:cubicBezTo>
                    <a:pt x="46479" y="34930"/>
                    <a:pt x="46479" y="34930"/>
                    <a:pt x="46535" y="34930"/>
                  </a:cubicBezTo>
                  <a:cubicBezTo>
                    <a:pt x="47176" y="35334"/>
                    <a:pt x="47872" y="35743"/>
                    <a:pt x="48568" y="36207"/>
                  </a:cubicBezTo>
                  <a:cubicBezTo>
                    <a:pt x="48624" y="36207"/>
                    <a:pt x="48684" y="36262"/>
                    <a:pt x="48740" y="36262"/>
                  </a:cubicBezTo>
                  <a:cubicBezTo>
                    <a:pt x="48856" y="36323"/>
                    <a:pt x="48972" y="36378"/>
                    <a:pt x="49088" y="36494"/>
                  </a:cubicBezTo>
                  <a:cubicBezTo>
                    <a:pt x="49381" y="36671"/>
                    <a:pt x="49668" y="36787"/>
                    <a:pt x="49961" y="37019"/>
                  </a:cubicBezTo>
                  <a:cubicBezTo>
                    <a:pt x="50193" y="37135"/>
                    <a:pt x="50481" y="37307"/>
                    <a:pt x="50713" y="37423"/>
                  </a:cubicBezTo>
                  <a:cubicBezTo>
                    <a:pt x="50889" y="37539"/>
                    <a:pt x="51061" y="37715"/>
                    <a:pt x="51293" y="37831"/>
                  </a:cubicBezTo>
                  <a:cubicBezTo>
                    <a:pt x="51353" y="37887"/>
                    <a:pt x="51409" y="37947"/>
                    <a:pt x="51525" y="38003"/>
                  </a:cubicBezTo>
                  <a:cubicBezTo>
                    <a:pt x="51641" y="38063"/>
                    <a:pt x="51757" y="38179"/>
                    <a:pt x="51873" y="38235"/>
                  </a:cubicBezTo>
                  <a:cubicBezTo>
                    <a:pt x="51934" y="38295"/>
                    <a:pt x="52050" y="38412"/>
                    <a:pt x="52166" y="38467"/>
                  </a:cubicBezTo>
                  <a:cubicBezTo>
                    <a:pt x="52282" y="38583"/>
                    <a:pt x="52453" y="38699"/>
                    <a:pt x="52630" y="38760"/>
                  </a:cubicBezTo>
                  <a:lnTo>
                    <a:pt x="53498" y="39456"/>
                  </a:lnTo>
                  <a:lnTo>
                    <a:pt x="53614" y="39572"/>
                  </a:lnTo>
                  <a:cubicBezTo>
                    <a:pt x="53730" y="39688"/>
                    <a:pt x="53846" y="39744"/>
                    <a:pt x="53962" y="39860"/>
                  </a:cubicBezTo>
                  <a:cubicBezTo>
                    <a:pt x="54370" y="40152"/>
                    <a:pt x="54719" y="40440"/>
                    <a:pt x="55067" y="40788"/>
                  </a:cubicBezTo>
                  <a:cubicBezTo>
                    <a:pt x="55122" y="40788"/>
                    <a:pt x="55122" y="40848"/>
                    <a:pt x="55183" y="40848"/>
                  </a:cubicBezTo>
                  <a:cubicBezTo>
                    <a:pt x="55239" y="40904"/>
                    <a:pt x="55299" y="40965"/>
                    <a:pt x="55415" y="41020"/>
                  </a:cubicBezTo>
                  <a:cubicBezTo>
                    <a:pt x="55415" y="41081"/>
                    <a:pt x="55471" y="41081"/>
                    <a:pt x="55471" y="41136"/>
                  </a:cubicBezTo>
                  <a:cubicBezTo>
                    <a:pt x="55587" y="41197"/>
                    <a:pt x="55703" y="41313"/>
                    <a:pt x="55819" y="41429"/>
                  </a:cubicBezTo>
                  <a:cubicBezTo>
                    <a:pt x="56051" y="41600"/>
                    <a:pt x="56343" y="41833"/>
                    <a:pt x="56575" y="42065"/>
                  </a:cubicBezTo>
                  <a:cubicBezTo>
                    <a:pt x="56691" y="42125"/>
                    <a:pt x="56747" y="42241"/>
                    <a:pt x="56863" y="42297"/>
                  </a:cubicBezTo>
                  <a:cubicBezTo>
                    <a:pt x="57040" y="42529"/>
                    <a:pt x="57272" y="42705"/>
                    <a:pt x="57443" y="42877"/>
                  </a:cubicBezTo>
                  <a:cubicBezTo>
                    <a:pt x="57559" y="42993"/>
                    <a:pt x="57675" y="43109"/>
                    <a:pt x="57792" y="43169"/>
                  </a:cubicBezTo>
                  <a:cubicBezTo>
                    <a:pt x="57908" y="43285"/>
                    <a:pt x="58024" y="43341"/>
                    <a:pt x="58084" y="43457"/>
                  </a:cubicBezTo>
                  <a:cubicBezTo>
                    <a:pt x="58200" y="43518"/>
                    <a:pt x="58256" y="43634"/>
                    <a:pt x="58372" y="43689"/>
                  </a:cubicBezTo>
                  <a:lnTo>
                    <a:pt x="59416" y="44734"/>
                  </a:lnTo>
                  <a:cubicBezTo>
                    <a:pt x="59532" y="44794"/>
                    <a:pt x="59593" y="44850"/>
                    <a:pt x="59648" y="44910"/>
                  </a:cubicBezTo>
                  <a:cubicBezTo>
                    <a:pt x="59764" y="44966"/>
                    <a:pt x="59825" y="45082"/>
                    <a:pt x="59880" y="45142"/>
                  </a:cubicBezTo>
                  <a:cubicBezTo>
                    <a:pt x="60345" y="45546"/>
                    <a:pt x="60809" y="46010"/>
                    <a:pt x="61273" y="46419"/>
                  </a:cubicBezTo>
                  <a:cubicBezTo>
                    <a:pt x="61333" y="46535"/>
                    <a:pt x="61449" y="46590"/>
                    <a:pt x="61505" y="46651"/>
                  </a:cubicBezTo>
                  <a:lnTo>
                    <a:pt x="61737" y="46883"/>
                  </a:lnTo>
                  <a:cubicBezTo>
                    <a:pt x="62146" y="47287"/>
                    <a:pt x="62549" y="47635"/>
                    <a:pt x="62898" y="47983"/>
                  </a:cubicBezTo>
                  <a:cubicBezTo>
                    <a:pt x="63014" y="48099"/>
                    <a:pt x="63074" y="48159"/>
                    <a:pt x="63190" y="48215"/>
                  </a:cubicBezTo>
                  <a:cubicBezTo>
                    <a:pt x="63654" y="48679"/>
                    <a:pt x="64174" y="49143"/>
                    <a:pt x="64638" y="49608"/>
                  </a:cubicBezTo>
                  <a:cubicBezTo>
                    <a:pt x="64699" y="49668"/>
                    <a:pt x="64815" y="49724"/>
                    <a:pt x="64870" y="49840"/>
                  </a:cubicBezTo>
                  <a:lnTo>
                    <a:pt x="66439" y="51232"/>
                  </a:lnTo>
                  <a:cubicBezTo>
                    <a:pt x="66495" y="51293"/>
                    <a:pt x="66611" y="51348"/>
                    <a:pt x="66671" y="51409"/>
                  </a:cubicBezTo>
                  <a:cubicBezTo>
                    <a:pt x="66903" y="51580"/>
                    <a:pt x="67075" y="51812"/>
                    <a:pt x="67307" y="51989"/>
                  </a:cubicBezTo>
                  <a:cubicBezTo>
                    <a:pt x="67655" y="52221"/>
                    <a:pt x="67948" y="52509"/>
                    <a:pt x="68296" y="52801"/>
                  </a:cubicBezTo>
                  <a:cubicBezTo>
                    <a:pt x="68412" y="52857"/>
                    <a:pt x="68468" y="52917"/>
                    <a:pt x="68584" y="52973"/>
                  </a:cubicBezTo>
                  <a:cubicBezTo>
                    <a:pt x="69108" y="53437"/>
                    <a:pt x="69688" y="53901"/>
                    <a:pt x="70269" y="54310"/>
                  </a:cubicBezTo>
                  <a:cubicBezTo>
                    <a:pt x="70385" y="54365"/>
                    <a:pt x="70440" y="54426"/>
                    <a:pt x="70556" y="54481"/>
                  </a:cubicBezTo>
                  <a:cubicBezTo>
                    <a:pt x="71137" y="54946"/>
                    <a:pt x="71777" y="55354"/>
                    <a:pt x="72358" y="55702"/>
                  </a:cubicBezTo>
                  <a:cubicBezTo>
                    <a:pt x="72474" y="55758"/>
                    <a:pt x="72590" y="55818"/>
                    <a:pt x="72645" y="55874"/>
                  </a:cubicBezTo>
                  <a:cubicBezTo>
                    <a:pt x="72877" y="55990"/>
                    <a:pt x="73054" y="56106"/>
                    <a:pt x="73286" y="56222"/>
                  </a:cubicBezTo>
                  <a:cubicBezTo>
                    <a:pt x="73750" y="56454"/>
                    <a:pt x="74154" y="56686"/>
                    <a:pt x="74618" y="56863"/>
                  </a:cubicBezTo>
                  <a:cubicBezTo>
                    <a:pt x="74734" y="56918"/>
                    <a:pt x="74850" y="56979"/>
                    <a:pt x="74911" y="56979"/>
                  </a:cubicBezTo>
                  <a:cubicBezTo>
                    <a:pt x="75662" y="57267"/>
                    <a:pt x="76419" y="57499"/>
                    <a:pt x="77115" y="57675"/>
                  </a:cubicBezTo>
                  <a:cubicBezTo>
                    <a:pt x="77231" y="57731"/>
                    <a:pt x="77347" y="57731"/>
                    <a:pt x="77464" y="57731"/>
                  </a:cubicBezTo>
                  <a:cubicBezTo>
                    <a:pt x="78044" y="57847"/>
                    <a:pt x="78624" y="57907"/>
                    <a:pt x="79144" y="57907"/>
                  </a:cubicBezTo>
                  <a:cubicBezTo>
                    <a:pt x="79436" y="57907"/>
                    <a:pt x="79668" y="57907"/>
                    <a:pt x="79956" y="57847"/>
                  </a:cubicBezTo>
                  <a:lnTo>
                    <a:pt x="80017" y="57847"/>
                  </a:lnTo>
                  <a:cubicBezTo>
                    <a:pt x="80188" y="57847"/>
                    <a:pt x="80365" y="57791"/>
                    <a:pt x="80481" y="57791"/>
                  </a:cubicBezTo>
                  <a:cubicBezTo>
                    <a:pt x="80885" y="57675"/>
                    <a:pt x="81233" y="57559"/>
                    <a:pt x="81581" y="57383"/>
                  </a:cubicBezTo>
                  <a:lnTo>
                    <a:pt x="81757" y="57211"/>
                  </a:lnTo>
                  <a:cubicBezTo>
                    <a:pt x="81873" y="57034"/>
                    <a:pt x="81989" y="56918"/>
                    <a:pt x="82105" y="56747"/>
                  </a:cubicBezTo>
                  <a:lnTo>
                    <a:pt x="82105" y="56747"/>
                  </a:lnTo>
                  <a:cubicBezTo>
                    <a:pt x="81697" y="57034"/>
                    <a:pt x="81293" y="57211"/>
                    <a:pt x="80829" y="57383"/>
                  </a:cubicBezTo>
                  <a:cubicBezTo>
                    <a:pt x="80652" y="57383"/>
                    <a:pt x="80481" y="57443"/>
                    <a:pt x="80304" y="57499"/>
                  </a:cubicBezTo>
                  <a:cubicBezTo>
                    <a:pt x="80188" y="57499"/>
                    <a:pt x="80072" y="57499"/>
                    <a:pt x="79900" y="57559"/>
                  </a:cubicBezTo>
                  <a:lnTo>
                    <a:pt x="79144" y="57559"/>
                  </a:lnTo>
                  <a:cubicBezTo>
                    <a:pt x="78680" y="57559"/>
                    <a:pt x="78160" y="57559"/>
                    <a:pt x="77696" y="57443"/>
                  </a:cubicBezTo>
                  <a:cubicBezTo>
                    <a:pt x="77580" y="57443"/>
                    <a:pt x="77464" y="57383"/>
                    <a:pt x="77347" y="57383"/>
                  </a:cubicBezTo>
                  <a:cubicBezTo>
                    <a:pt x="76591" y="57211"/>
                    <a:pt x="75895" y="57034"/>
                    <a:pt x="75143" y="56686"/>
                  </a:cubicBezTo>
                  <a:cubicBezTo>
                    <a:pt x="75027" y="56686"/>
                    <a:pt x="74911" y="56631"/>
                    <a:pt x="74794" y="56570"/>
                  </a:cubicBezTo>
                  <a:cubicBezTo>
                    <a:pt x="74154" y="56282"/>
                    <a:pt x="73518" y="55990"/>
                    <a:pt x="72877" y="55586"/>
                  </a:cubicBezTo>
                  <a:cubicBezTo>
                    <a:pt x="72761" y="55526"/>
                    <a:pt x="72645" y="55470"/>
                    <a:pt x="72590" y="55410"/>
                  </a:cubicBezTo>
                  <a:cubicBezTo>
                    <a:pt x="71949" y="55062"/>
                    <a:pt x="71369" y="54658"/>
                    <a:pt x="70733" y="54249"/>
                  </a:cubicBezTo>
                  <a:cubicBezTo>
                    <a:pt x="70673" y="54194"/>
                    <a:pt x="70556" y="54133"/>
                    <a:pt x="70501" y="54017"/>
                  </a:cubicBezTo>
                  <a:cubicBezTo>
                    <a:pt x="69921" y="53613"/>
                    <a:pt x="69340" y="53205"/>
                    <a:pt x="68760" y="52741"/>
                  </a:cubicBezTo>
                  <a:cubicBezTo>
                    <a:pt x="68700" y="52685"/>
                    <a:pt x="68584" y="52625"/>
                    <a:pt x="68528" y="52569"/>
                  </a:cubicBezTo>
                  <a:cubicBezTo>
                    <a:pt x="68003" y="52105"/>
                    <a:pt x="67484" y="51696"/>
                    <a:pt x="66959" y="51232"/>
                  </a:cubicBezTo>
                  <a:lnTo>
                    <a:pt x="66903" y="51176"/>
                  </a:lnTo>
                  <a:cubicBezTo>
                    <a:pt x="66843" y="51116"/>
                    <a:pt x="66727" y="51060"/>
                    <a:pt x="66671" y="50944"/>
                  </a:cubicBezTo>
                  <a:cubicBezTo>
                    <a:pt x="66147" y="50536"/>
                    <a:pt x="65627" y="50072"/>
                    <a:pt x="65102" y="49608"/>
                  </a:cubicBezTo>
                  <a:cubicBezTo>
                    <a:pt x="65047" y="49552"/>
                    <a:pt x="64986" y="49436"/>
                    <a:pt x="64870" y="49375"/>
                  </a:cubicBezTo>
                  <a:cubicBezTo>
                    <a:pt x="64406" y="48911"/>
                    <a:pt x="63886" y="48507"/>
                    <a:pt x="63422" y="48043"/>
                  </a:cubicBezTo>
                  <a:cubicBezTo>
                    <a:pt x="63362" y="47927"/>
                    <a:pt x="63246" y="47867"/>
                    <a:pt x="63190" y="47811"/>
                  </a:cubicBezTo>
                  <a:cubicBezTo>
                    <a:pt x="62726" y="47347"/>
                    <a:pt x="62262" y="46939"/>
                    <a:pt x="61797" y="46474"/>
                  </a:cubicBezTo>
                  <a:cubicBezTo>
                    <a:pt x="61681" y="46419"/>
                    <a:pt x="61621" y="46303"/>
                    <a:pt x="61565" y="46242"/>
                  </a:cubicBezTo>
                  <a:cubicBezTo>
                    <a:pt x="61505" y="46187"/>
                    <a:pt x="61449" y="46126"/>
                    <a:pt x="61389" y="46126"/>
                  </a:cubicBezTo>
                  <a:cubicBezTo>
                    <a:pt x="60985" y="45722"/>
                    <a:pt x="60577" y="45374"/>
                    <a:pt x="60228" y="44966"/>
                  </a:cubicBezTo>
                  <a:cubicBezTo>
                    <a:pt x="60112" y="44910"/>
                    <a:pt x="60057" y="44794"/>
                    <a:pt x="59941" y="44734"/>
                  </a:cubicBezTo>
                  <a:lnTo>
                    <a:pt x="59764" y="44562"/>
                  </a:lnTo>
                  <a:lnTo>
                    <a:pt x="59416" y="44214"/>
                  </a:lnTo>
                  <a:cubicBezTo>
                    <a:pt x="59184" y="43982"/>
                    <a:pt x="58952" y="43750"/>
                    <a:pt x="58664" y="43573"/>
                  </a:cubicBezTo>
                  <a:cubicBezTo>
                    <a:pt x="58604" y="43457"/>
                    <a:pt x="58488" y="43401"/>
                    <a:pt x="58432" y="43285"/>
                  </a:cubicBezTo>
                  <a:cubicBezTo>
                    <a:pt x="58200" y="43109"/>
                    <a:pt x="58024" y="42937"/>
                    <a:pt x="57792" y="42705"/>
                  </a:cubicBezTo>
                  <a:cubicBezTo>
                    <a:pt x="57675" y="42589"/>
                    <a:pt x="57559" y="42529"/>
                    <a:pt x="57443" y="42413"/>
                  </a:cubicBezTo>
                  <a:cubicBezTo>
                    <a:pt x="57388" y="42357"/>
                    <a:pt x="57272" y="42297"/>
                    <a:pt x="57211" y="42181"/>
                  </a:cubicBezTo>
                  <a:cubicBezTo>
                    <a:pt x="57095" y="42125"/>
                    <a:pt x="57040" y="42009"/>
                    <a:pt x="56923" y="41949"/>
                  </a:cubicBezTo>
                  <a:cubicBezTo>
                    <a:pt x="56575" y="41600"/>
                    <a:pt x="56167" y="41252"/>
                    <a:pt x="55819" y="40965"/>
                  </a:cubicBezTo>
                  <a:cubicBezTo>
                    <a:pt x="55703" y="40848"/>
                    <a:pt x="55587" y="40788"/>
                    <a:pt x="55471" y="40672"/>
                  </a:cubicBezTo>
                  <a:cubicBezTo>
                    <a:pt x="55239" y="40440"/>
                    <a:pt x="55006" y="40268"/>
                    <a:pt x="54835" y="40092"/>
                  </a:cubicBezTo>
                  <a:cubicBezTo>
                    <a:pt x="54719" y="40036"/>
                    <a:pt x="54603" y="39920"/>
                    <a:pt x="54487" y="39804"/>
                  </a:cubicBezTo>
                  <a:cubicBezTo>
                    <a:pt x="54310" y="39744"/>
                    <a:pt x="54194" y="39628"/>
                    <a:pt x="54078" y="39512"/>
                  </a:cubicBezTo>
                  <a:cubicBezTo>
                    <a:pt x="54022" y="39456"/>
                    <a:pt x="53906" y="39396"/>
                    <a:pt x="53846" y="39280"/>
                  </a:cubicBezTo>
                  <a:cubicBezTo>
                    <a:pt x="53674" y="39224"/>
                    <a:pt x="53558" y="39108"/>
                    <a:pt x="53442" y="39047"/>
                  </a:cubicBezTo>
                  <a:cubicBezTo>
                    <a:pt x="53382" y="38931"/>
                    <a:pt x="53266" y="38876"/>
                    <a:pt x="53210" y="38815"/>
                  </a:cubicBezTo>
                  <a:cubicBezTo>
                    <a:pt x="53034" y="38699"/>
                    <a:pt x="52862" y="38583"/>
                    <a:pt x="52746" y="38467"/>
                  </a:cubicBezTo>
                  <a:lnTo>
                    <a:pt x="52050" y="37947"/>
                  </a:lnTo>
                  <a:cubicBezTo>
                    <a:pt x="51817" y="37831"/>
                    <a:pt x="51585" y="37655"/>
                    <a:pt x="51409" y="37539"/>
                  </a:cubicBezTo>
                  <a:cubicBezTo>
                    <a:pt x="51293" y="37423"/>
                    <a:pt x="51177" y="37367"/>
                    <a:pt x="51061" y="37307"/>
                  </a:cubicBezTo>
                  <a:lnTo>
                    <a:pt x="51005" y="37251"/>
                  </a:lnTo>
                  <a:cubicBezTo>
                    <a:pt x="50249" y="36787"/>
                    <a:pt x="49552" y="36323"/>
                    <a:pt x="48856" y="35975"/>
                  </a:cubicBezTo>
                  <a:cubicBezTo>
                    <a:pt x="48800" y="35914"/>
                    <a:pt x="48740" y="35914"/>
                    <a:pt x="48684" y="35859"/>
                  </a:cubicBezTo>
                  <a:cubicBezTo>
                    <a:pt x="48392" y="35743"/>
                    <a:pt x="48044" y="35566"/>
                    <a:pt x="47756" y="35394"/>
                  </a:cubicBezTo>
                  <a:cubicBezTo>
                    <a:pt x="47640" y="35394"/>
                    <a:pt x="47524" y="35334"/>
                    <a:pt x="47408" y="35278"/>
                  </a:cubicBezTo>
                  <a:cubicBezTo>
                    <a:pt x="47060" y="35102"/>
                    <a:pt x="46767" y="34986"/>
                    <a:pt x="46419" y="34870"/>
                  </a:cubicBezTo>
                  <a:close/>
                  <a:moveTo>
                    <a:pt x="1277" y="30172"/>
                  </a:moveTo>
                  <a:lnTo>
                    <a:pt x="1277" y="31040"/>
                  </a:lnTo>
                  <a:cubicBezTo>
                    <a:pt x="1742" y="32145"/>
                    <a:pt x="2322" y="33422"/>
                    <a:pt x="3134" y="35046"/>
                  </a:cubicBezTo>
                  <a:cubicBezTo>
                    <a:pt x="4471" y="37715"/>
                    <a:pt x="5515" y="41252"/>
                    <a:pt x="6383" y="45026"/>
                  </a:cubicBezTo>
                  <a:cubicBezTo>
                    <a:pt x="7776" y="50712"/>
                    <a:pt x="8997" y="56918"/>
                    <a:pt x="11025" y="61792"/>
                  </a:cubicBezTo>
                  <a:cubicBezTo>
                    <a:pt x="12014" y="64229"/>
                    <a:pt x="13230" y="66318"/>
                    <a:pt x="14739" y="67827"/>
                  </a:cubicBezTo>
                  <a:cubicBezTo>
                    <a:pt x="14915" y="67887"/>
                    <a:pt x="15147" y="67887"/>
                    <a:pt x="15319" y="67943"/>
                  </a:cubicBezTo>
                  <a:cubicBezTo>
                    <a:pt x="14799" y="67478"/>
                    <a:pt x="14335" y="66959"/>
                    <a:pt x="13926" y="66378"/>
                  </a:cubicBezTo>
                  <a:cubicBezTo>
                    <a:pt x="12534" y="64638"/>
                    <a:pt x="11489" y="62256"/>
                    <a:pt x="10561" y="59648"/>
                  </a:cubicBezTo>
                  <a:cubicBezTo>
                    <a:pt x="9169" y="55702"/>
                    <a:pt x="8184" y="51060"/>
                    <a:pt x="7140" y="46651"/>
                  </a:cubicBezTo>
                  <a:cubicBezTo>
                    <a:pt x="6096" y="42241"/>
                    <a:pt x="4991" y="38063"/>
                    <a:pt x="3427" y="34930"/>
                  </a:cubicBezTo>
                  <a:cubicBezTo>
                    <a:pt x="2438" y="32841"/>
                    <a:pt x="1742" y="31333"/>
                    <a:pt x="1277" y="30172"/>
                  </a:cubicBezTo>
                  <a:close/>
                  <a:moveTo>
                    <a:pt x="15203" y="68235"/>
                  </a:moveTo>
                  <a:cubicBezTo>
                    <a:pt x="15551" y="68407"/>
                    <a:pt x="15899" y="68523"/>
                    <a:pt x="16247" y="68639"/>
                  </a:cubicBezTo>
                  <a:cubicBezTo>
                    <a:pt x="16076" y="68523"/>
                    <a:pt x="15899" y="68407"/>
                    <a:pt x="15783" y="68291"/>
                  </a:cubicBezTo>
                  <a:cubicBezTo>
                    <a:pt x="15551" y="68291"/>
                    <a:pt x="15379" y="68291"/>
                    <a:pt x="15203" y="68235"/>
                  </a:cubicBezTo>
                  <a:close/>
                  <a:moveTo>
                    <a:pt x="147995" y="69341"/>
                  </a:moveTo>
                  <a:cubicBezTo>
                    <a:pt x="147965" y="69476"/>
                    <a:pt x="147934" y="69610"/>
                    <a:pt x="147903" y="69744"/>
                  </a:cubicBezTo>
                  <a:cubicBezTo>
                    <a:pt x="147934" y="69610"/>
                    <a:pt x="147965" y="69476"/>
                    <a:pt x="147995" y="69341"/>
                  </a:cubicBezTo>
                  <a:close/>
                  <a:moveTo>
                    <a:pt x="42534" y="34174"/>
                  </a:moveTo>
                  <a:cubicBezTo>
                    <a:pt x="42302" y="34174"/>
                    <a:pt x="42009" y="34174"/>
                    <a:pt x="41777" y="34234"/>
                  </a:cubicBezTo>
                  <a:lnTo>
                    <a:pt x="41429" y="34234"/>
                  </a:lnTo>
                  <a:cubicBezTo>
                    <a:pt x="41025" y="34290"/>
                    <a:pt x="40561" y="34350"/>
                    <a:pt x="40153" y="34466"/>
                  </a:cubicBezTo>
                  <a:cubicBezTo>
                    <a:pt x="40037" y="34522"/>
                    <a:pt x="39921" y="34522"/>
                    <a:pt x="39804" y="34582"/>
                  </a:cubicBezTo>
                  <a:cubicBezTo>
                    <a:pt x="39688" y="34582"/>
                    <a:pt x="39633" y="34638"/>
                    <a:pt x="39517" y="34638"/>
                  </a:cubicBezTo>
                  <a:cubicBezTo>
                    <a:pt x="38936" y="34870"/>
                    <a:pt x="38412" y="35046"/>
                    <a:pt x="37948" y="35278"/>
                  </a:cubicBezTo>
                  <a:lnTo>
                    <a:pt x="37600" y="35450"/>
                  </a:lnTo>
                  <a:cubicBezTo>
                    <a:pt x="37135" y="35682"/>
                    <a:pt x="36732" y="35914"/>
                    <a:pt x="36383" y="36207"/>
                  </a:cubicBezTo>
                  <a:cubicBezTo>
                    <a:pt x="36267" y="36262"/>
                    <a:pt x="36207" y="36323"/>
                    <a:pt x="36091" y="36378"/>
                  </a:cubicBezTo>
                  <a:lnTo>
                    <a:pt x="35803" y="36671"/>
                  </a:lnTo>
                  <a:cubicBezTo>
                    <a:pt x="35223" y="37135"/>
                    <a:pt x="34759" y="37715"/>
                    <a:pt x="34350" y="38295"/>
                  </a:cubicBezTo>
                  <a:cubicBezTo>
                    <a:pt x="34295" y="38412"/>
                    <a:pt x="34179" y="38583"/>
                    <a:pt x="34118" y="38760"/>
                  </a:cubicBezTo>
                  <a:cubicBezTo>
                    <a:pt x="33770" y="39280"/>
                    <a:pt x="33538" y="39860"/>
                    <a:pt x="33306" y="40440"/>
                  </a:cubicBezTo>
                  <a:cubicBezTo>
                    <a:pt x="33134" y="40965"/>
                    <a:pt x="33018" y="41484"/>
                    <a:pt x="32902" y="42065"/>
                  </a:cubicBezTo>
                  <a:cubicBezTo>
                    <a:pt x="32842" y="42473"/>
                    <a:pt x="32786" y="42821"/>
                    <a:pt x="32726" y="43225"/>
                  </a:cubicBezTo>
                  <a:cubicBezTo>
                    <a:pt x="32610" y="44098"/>
                    <a:pt x="32554" y="45026"/>
                    <a:pt x="32554" y="45954"/>
                  </a:cubicBezTo>
                  <a:cubicBezTo>
                    <a:pt x="32554" y="48043"/>
                    <a:pt x="32786" y="50304"/>
                    <a:pt x="33018" y="52509"/>
                  </a:cubicBezTo>
                  <a:cubicBezTo>
                    <a:pt x="33190" y="54714"/>
                    <a:pt x="33422" y="56918"/>
                    <a:pt x="33422" y="58951"/>
                  </a:cubicBezTo>
                  <a:cubicBezTo>
                    <a:pt x="33422" y="59880"/>
                    <a:pt x="33366" y="60808"/>
                    <a:pt x="33250" y="61621"/>
                  </a:cubicBezTo>
                  <a:cubicBezTo>
                    <a:pt x="33250" y="62024"/>
                    <a:pt x="33190" y="62372"/>
                    <a:pt x="33074" y="62721"/>
                  </a:cubicBezTo>
                  <a:cubicBezTo>
                    <a:pt x="33074" y="62953"/>
                    <a:pt x="33018" y="63129"/>
                    <a:pt x="32958" y="63301"/>
                  </a:cubicBezTo>
                  <a:cubicBezTo>
                    <a:pt x="32786" y="64113"/>
                    <a:pt x="32494" y="64870"/>
                    <a:pt x="32090" y="65566"/>
                  </a:cubicBezTo>
                  <a:cubicBezTo>
                    <a:pt x="32029" y="65738"/>
                    <a:pt x="31913" y="65854"/>
                    <a:pt x="31858" y="65970"/>
                  </a:cubicBezTo>
                  <a:cubicBezTo>
                    <a:pt x="31858" y="66030"/>
                    <a:pt x="31797" y="66030"/>
                    <a:pt x="31797" y="66030"/>
                  </a:cubicBezTo>
                  <a:cubicBezTo>
                    <a:pt x="31510" y="66550"/>
                    <a:pt x="31161" y="66959"/>
                    <a:pt x="30697" y="67362"/>
                  </a:cubicBezTo>
                  <a:cubicBezTo>
                    <a:pt x="30637" y="67478"/>
                    <a:pt x="30521" y="67539"/>
                    <a:pt x="30405" y="67595"/>
                  </a:cubicBezTo>
                  <a:cubicBezTo>
                    <a:pt x="30057" y="67943"/>
                    <a:pt x="29709" y="68175"/>
                    <a:pt x="29244" y="68467"/>
                  </a:cubicBezTo>
                  <a:cubicBezTo>
                    <a:pt x="29189" y="68523"/>
                    <a:pt x="29073" y="68583"/>
                    <a:pt x="28957" y="68639"/>
                  </a:cubicBezTo>
                  <a:cubicBezTo>
                    <a:pt x="28724" y="68755"/>
                    <a:pt x="28492" y="68871"/>
                    <a:pt x="28200" y="68987"/>
                  </a:cubicBezTo>
                  <a:cubicBezTo>
                    <a:pt x="28084" y="69047"/>
                    <a:pt x="27912" y="69103"/>
                    <a:pt x="27796" y="69163"/>
                  </a:cubicBezTo>
                  <a:cubicBezTo>
                    <a:pt x="27680" y="69163"/>
                    <a:pt x="27564" y="69219"/>
                    <a:pt x="27448" y="69219"/>
                  </a:cubicBezTo>
                  <a:cubicBezTo>
                    <a:pt x="27100" y="69396"/>
                    <a:pt x="26691" y="69512"/>
                    <a:pt x="26288" y="69567"/>
                  </a:cubicBezTo>
                  <a:cubicBezTo>
                    <a:pt x="26171" y="69628"/>
                    <a:pt x="26055" y="69628"/>
                    <a:pt x="25995" y="69628"/>
                  </a:cubicBezTo>
                  <a:cubicBezTo>
                    <a:pt x="25591" y="69744"/>
                    <a:pt x="25243" y="69799"/>
                    <a:pt x="24835" y="69860"/>
                  </a:cubicBezTo>
                  <a:cubicBezTo>
                    <a:pt x="24719" y="69860"/>
                    <a:pt x="24603" y="69860"/>
                    <a:pt x="24487" y="69915"/>
                  </a:cubicBezTo>
                  <a:cubicBezTo>
                    <a:pt x="24138" y="69915"/>
                    <a:pt x="23735" y="69976"/>
                    <a:pt x="23386" y="69976"/>
                  </a:cubicBezTo>
                  <a:cubicBezTo>
                    <a:pt x="23270" y="70031"/>
                    <a:pt x="23154" y="70031"/>
                    <a:pt x="23038" y="70031"/>
                  </a:cubicBezTo>
                  <a:lnTo>
                    <a:pt x="20253" y="70031"/>
                  </a:lnTo>
                  <a:cubicBezTo>
                    <a:pt x="19961" y="70031"/>
                    <a:pt x="19729" y="69976"/>
                    <a:pt x="19497" y="69976"/>
                  </a:cubicBezTo>
                  <a:cubicBezTo>
                    <a:pt x="19264" y="69915"/>
                    <a:pt x="19093" y="69860"/>
                    <a:pt x="18916" y="69860"/>
                  </a:cubicBezTo>
                  <a:cubicBezTo>
                    <a:pt x="18684" y="69799"/>
                    <a:pt x="18512" y="69744"/>
                    <a:pt x="18336" y="69683"/>
                  </a:cubicBezTo>
                  <a:cubicBezTo>
                    <a:pt x="17988" y="69567"/>
                    <a:pt x="17640" y="69451"/>
                    <a:pt x="17292" y="69279"/>
                  </a:cubicBezTo>
                  <a:cubicBezTo>
                    <a:pt x="17236" y="69279"/>
                    <a:pt x="17236" y="69219"/>
                    <a:pt x="17236" y="69219"/>
                  </a:cubicBezTo>
                  <a:cubicBezTo>
                    <a:pt x="16828" y="69163"/>
                    <a:pt x="16479" y="69103"/>
                    <a:pt x="16131" y="68987"/>
                  </a:cubicBezTo>
                  <a:lnTo>
                    <a:pt x="16131" y="68987"/>
                  </a:lnTo>
                  <a:cubicBezTo>
                    <a:pt x="16479" y="69219"/>
                    <a:pt x="16888" y="69451"/>
                    <a:pt x="17292" y="69628"/>
                  </a:cubicBezTo>
                  <a:cubicBezTo>
                    <a:pt x="17584" y="69799"/>
                    <a:pt x="17872" y="69915"/>
                    <a:pt x="18220" y="69976"/>
                  </a:cubicBezTo>
                  <a:cubicBezTo>
                    <a:pt x="18568" y="70092"/>
                    <a:pt x="18916" y="70208"/>
                    <a:pt x="19325" y="70264"/>
                  </a:cubicBezTo>
                  <a:cubicBezTo>
                    <a:pt x="19557" y="70264"/>
                    <a:pt x="19729" y="70324"/>
                    <a:pt x="19961" y="70324"/>
                  </a:cubicBezTo>
                  <a:cubicBezTo>
                    <a:pt x="20137" y="70380"/>
                    <a:pt x="20309" y="70380"/>
                    <a:pt x="20485" y="70380"/>
                  </a:cubicBezTo>
                  <a:lnTo>
                    <a:pt x="22226" y="70380"/>
                  </a:lnTo>
                  <a:cubicBezTo>
                    <a:pt x="22574" y="70380"/>
                    <a:pt x="22862" y="70380"/>
                    <a:pt x="23210" y="70324"/>
                  </a:cubicBezTo>
                  <a:lnTo>
                    <a:pt x="23558" y="70324"/>
                  </a:lnTo>
                  <a:cubicBezTo>
                    <a:pt x="23906" y="70324"/>
                    <a:pt x="24315" y="70264"/>
                    <a:pt x="24603" y="70208"/>
                  </a:cubicBezTo>
                  <a:cubicBezTo>
                    <a:pt x="24719" y="70208"/>
                    <a:pt x="24835" y="70208"/>
                    <a:pt x="24951" y="70147"/>
                  </a:cubicBezTo>
                  <a:cubicBezTo>
                    <a:pt x="25359" y="70092"/>
                    <a:pt x="25763" y="70031"/>
                    <a:pt x="26111" y="69976"/>
                  </a:cubicBezTo>
                  <a:cubicBezTo>
                    <a:pt x="26227" y="69915"/>
                    <a:pt x="26343" y="69915"/>
                    <a:pt x="26404" y="69915"/>
                  </a:cubicBezTo>
                  <a:cubicBezTo>
                    <a:pt x="26807" y="69799"/>
                    <a:pt x="27216" y="69683"/>
                    <a:pt x="27564" y="69567"/>
                  </a:cubicBezTo>
                  <a:cubicBezTo>
                    <a:pt x="27620" y="69567"/>
                    <a:pt x="27680" y="69512"/>
                    <a:pt x="27736" y="69512"/>
                  </a:cubicBezTo>
                  <a:cubicBezTo>
                    <a:pt x="27796" y="69512"/>
                    <a:pt x="27852" y="69451"/>
                    <a:pt x="27912" y="69451"/>
                  </a:cubicBezTo>
                  <a:cubicBezTo>
                    <a:pt x="28316" y="69279"/>
                    <a:pt x="28664" y="69103"/>
                    <a:pt x="29073" y="68931"/>
                  </a:cubicBezTo>
                  <a:cubicBezTo>
                    <a:pt x="29128" y="68871"/>
                    <a:pt x="29244" y="68815"/>
                    <a:pt x="29360" y="68755"/>
                  </a:cubicBezTo>
                  <a:cubicBezTo>
                    <a:pt x="29769" y="68523"/>
                    <a:pt x="30173" y="68291"/>
                    <a:pt x="30521" y="68003"/>
                  </a:cubicBezTo>
                  <a:cubicBezTo>
                    <a:pt x="30581" y="67943"/>
                    <a:pt x="30697" y="67887"/>
                    <a:pt x="30753" y="67771"/>
                  </a:cubicBezTo>
                  <a:lnTo>
                    <a:pt x="30813" y="67711"/>
                  </a:lnTo>
                  <a:cubicBezTo>
                    <a:pt x="31217" y="67362"/>
                    <a:pt x="31626" y="66898"/>
                    <a:pt x="31913" y="66434"/>
                  </a:cubicBezTo>
                  <a:cubicBezTo>
                    <a:pt x="32029" y="66318"/>
                    <a:pt x="32090" y="66202"/>
                    <a:pt x="32206" y="66086"/>
                  </a:cubicBezTo>
                  <a:cubicBezTo>
                    <a:pt x="32610" y="65390"/>
                    <a:pt x="32902" y="64693"/>
                    <a:pt x="33134" y="63941"/>
                  </a:cubicBezTo>
                  <a:cubicBezTo>
                    <a:pt x="33190" y="63825"/>
                    <a:pt x="33190" y="63709"/>
                    <a:pt x="33250" y="63593"/>
                  </a:cubicBezTo>
                  <a:cubicBezTo>
                    <a:pt x="33306" y="63361"/>
                    <a:pt x="33366" y="63069"/>
                    <a:pt x="33422" y="62721"/>
                  </a:cubicBezTo>
                  <a:cubicBezTo>
                    <a:pt x="33654" y="61560"/>
                    <a:pt x="33770" y="60284"/>
                    <a:pt x="33770" y="58951"/>
                  </a:cubicBezTo>
                  <a:cubicBezTo>
                    <a:pt x="33770" y="56863"/>
                    <a:pt x="33538" y="54658"/>
                    <a:pt x="33306" y="52453"/>
                  </a:cubicBezTo>
                  <a:cubicBezTo>
                    <a:pt x="33134" y="50248"/>
                    <a:pt x="32902" y="48043"/>
                    <a:pt x="32902" y="45954"/>
                  </a:cubicBezTo>
                  <a:lnTo>
                    <a:pt x="32902" y="44910"/>
                  </a:lnTo>
                  <a:cubicBezTo>
                    <a:pt x="32958" y="44330"/>
                    <a:pt x="32958" y="43805"/>
                    <a:pt x="33074" y="43225"/>
                  </a:cubicBezTo>
                  <a:cubicBezTo>
                    <a:pt x="33250" y="41777"/>
                    <a:pt x="33538" y="40440"/>
                    <a:pt x="34179" y="39280"/>
                  </a:cubicBezTo>
                  <a:cubicBezTo>
                    <a:pt x="34234" y="39164"/>
                    <a:pt x="34295" y="39108"/>
                    <a:pt x="34295" y="38992"/>
                  </a:cubicBezTo>
                  <a:cubicBezTo>
                    <a:pt x="34350" y="38931"/>
                    <a:pt x="34411" y="38876"/>
                    <a:pt x="34411" y="38815"/>
                  </a:cubicBezTo>
                  <a:cubicBezTo>
                    <a:pt x="34815" y="38179"/>
                    <a:pt x="35279" y="37599"/>
                    <a:pt x="35859" y="37075"/>
                  </a:cubicBezTo>
                  <a:lnTo>
                    <a:pt x="36151" y="36787"/>
                  </a:lnTo>
                  <a:cubicBezTo>
                    <a:pt x="36267" y="36671"/>
                    <a:pt x="36439" y="36555"/>
                    <a:pt x="36555" y="36494"/>
                  </a:cubicBezTo>
                  <a:cubicBezTo>
                    <a:pt x="36903" y="36207"/>
                    <a:pt x="37251" y="35975"/>
                    <a:pt x="37660" y="35798"/>
                  </a:cubicBezTo>
                  <a:lnTo>
                    <a:pt x="38008" y="35626"/>
                  </a:lnTo>
                  <a:cubicBezTo>
                    <a:pt x="38472" y="35394"/>
                    <a:pt x="38992" y="35162"/>
                    <a:pt x="39572" y="34986"/>
                  </a:cubicBezTo>
                  <a:cubicBezTo>
                    <a:pt x="39633" y="34986"/>
                    <a:pt x="39749" y="34930"/>
                    <a:pt x="39865" y="34930"/>
                  </a:cubicBezTo>
                  <a:cubicBezTo>
                    <a:pt x="39981" y="34870"/>
                    <a:pt x="40097" y="34814"/>
                    <a:pt x="40269" y="34814"/>
                  </a:cubicBezTo>
                  <a:cubicBezTo>
                    <a:pt x="40677" y="34698"/>
                    <a:pt x="41081" y="34638"/>
                    <a:pt x="41489" y="34582"/>
                  </a:cubicBezTo>
                  <a:cubicBezTo>
                    <a:pt x="41606" y="34582"/>
                    <a:pt x="41661" y="34522"/>
                    <a:pt x="41777" y="34522"/>
                  </a:cubicBezTo>
                  <a:lnTo>
                    <a:pt x="43402" y="34522"/>
                  </a:lnTo>
                  <a:cubicBezTo>
                    <a:pt x="43518" y="34582"/>
                    <a:pt x="43634" y="34582"/>
                    <a:pt x="43750" y="34582"/>
                  </a:cubicBezTo>
                  <a:cubicBezTo>
                    <a:pt x="44214" y="34638"/>
                    <a:pt x="44623" y="34698"/>
                    <a:pt x="45027" y="34814"/>
                  </a:cubicBezTo>
                  <a:cubicBezTo>
                    <a:pt x="44794" y="34638"/>
                    <a:pt x="44507" y="34466"/>
                    <a:pt x="44214" y="34290"/>
                  </a:cubicBezTo>
                  <a:cubicBezTo>
                    <a:pt x="44042" y="34290"/>
                    <a:pt x="43866" y="34290"/>
                    <a:pt x="43750" y="34234"/>
                  </a:cubicBezTo>
                  <a:lnTo>
                    <a:pt x="43402" y="34234"/>
                  </a:lnTo>
                  <a:cubicBezTo>
                    <a:pt x="43114" y="34174"/>
                    <a:pt x="42822" y="34174"/>
                    <a:pt x="42534" y="34174"/>
                  </a:cubicBezTo>
                  <a:close/>
                  <a:moveTo>
                    <a:pt x="104094" y="17988"/>
                  </a:moveTo>
                  <a:cubicBezTo>
                    <a:pt x="103922" y="17988"/>
                    <a:pt x="103806" y="18043"/>
                    <a:pt x="103690" y="18043"/>
                  </a:cubicBezTo>
                  <a:cubicBezTo>
                    <a:pt x="103629" y="18043"/>
                    <a:pt x="103574" y="18043"/>
                    <a:pt x="103513" y="18104"/>
                  </a:cubicBezTo>
                  <a:cubicBezTo>
                    <a:pt x="103342" y="18104"/>
                    <a:pt x="103226" y="18104"/>
                    <a:pt x="103110" y="18159"/>
                  </a:cubicBezTo>
                  <a:lnTo>
                    <a:pt x="102993" y="18159"/>
                  </a:lnTo>
                  <a:cubicBezTo>
                    <a:pt x="102993" y="18159"/>
                    <a:pt x="102993" y="18220"/>
                    <a:pt x="102933" y="18220"/>
                  </a:cubicBezTo>
                  <a:cubicBezTo>
                    <a:pt x="102817" y="18220"/>
                    <a:pt x="102645" y="18275"/>
                    <a:pt x="102529" y="18336"/>
                  </a:cubicBezTo>
                  <a:lnTo>
                    <a:pt x="102469" y="18336"/>
                  </a:lnTo>
                  <a:cubicBezTo>
                    <a:pt x="102005" y="18508"/>
                    <a:pt x="101541" y="18740"/>
                    <a:pt x="101137" y="19088"/>
                  </a:cubicBezTo>
                  <a:cubicBezTo>
                    <a:pt x="100728" y="19380"/>
                    <a:pt x="100324" y="19668"/>
                    <a:pt x="99916" y="20076"/>
                  </a:cubicBezTo>
                  <a:cubicBezTo>
                    <a:pt x="100324" y="19784"/>
                    <a:pt x="100789" y="19552"/>
                    <a:pt x="101309" y="19380"/>
                  </a:cubicBezTo>
                  <a:cubicBezTo>
                    <a:pt x="101309" y="19380"/>
                    <a:pt x="101309" y="19320"/>
                    <a:pt x="101369" y="19320"/>
                  </a:cubicBezTo>
                  <a:cubicBezTo>
                    <a:pt x="101541" y="19204"/>
                    <a:pt x="101773" y="19088"/>
                    <a:pt x="101949" y="18972"/>
                  </a:cubicBezTo>
                  <a:lnTo>
                    <a:pt x="102005" y="18916"/>
                  </a:lnTo>
                  <a:cubicBezTo>
                    <a:pt x="102181" y="18856"/>
                    <a:pt x="102353" y="18740"/>
                    <a:pt x="102585" y="18684"/>
                  </a:cubicBezTo>
                  <a:cubicBezTo>
                    <a:pt x="102645" y="18624"/>
                    <a:pt x="102701" y="18624"/>
                    <a:pt x="102761" y="18624"/>
                  </a:cubicBezTo>
                  <a:cubicBezTo>
                    <a:pt x="102877" y="18568"/>
                    <a:pt x="103049" y="18508"/>
                    <a:pt x="103165" y="18508"/>
                  </a:cubicBezTo>
                  <a:cubicBezTo>
                    <a:pt x="103226" y="18508"/>
                    <a:pt x="103226" y="18452"/>
                    <a:pt x="103226" y="18452"/>
                  </a:cubicBezTo>
                  <a:lnTo>
                    <a:pt x="103458" y="18452"/>
                  </a:lnTo>
                  <a:cubicBezTo>
                    <a:pt x="103574" y="18391"/>
                    <a:pt x="103745" y="18391"/>
                    <a:pt x="103862" y="18336"/>
                  </a:cubicBezTo>
                  <a:lnTo>
                    <a:pt x="104790" y="18336"/>
                  </a:lnTo>
                  <a:cubicBezTo>
                    <a:pt x="104906" y="18336"/>
                    <a:pt x="105022" y="18336"/>
                    <a:pt x="105138" y="18391"/>
                  </a:cubicBezTo>
                  <a:cubicBezTo>
                    <a:pt x="105254" y="18391"/>
                    <a:pt x="105370" y="18391"/>
                    <a:pt x="105486" y="18452"/>
                  </a:cubicBezTo>
                  <a:cubicBezTo>
                    <a:pt x="105602" y="18452"/>
                    <a:pt x="105663" y="18508"/>
                    <a:pt x="105779" y="18508"/>
                  </a:cubicBezTo>
                  <a:cubicBezTo>
                    <a:pt x="105895" y="18568"/>
                    <a:pt x="106011" y="18624"/>
                    <a:pt x="106127" y="18624"/>
                  </a:cubicBezTo>
                  <a:cubicBezTo>
                    <a:pt x="106182" y="18684"/>
                    <a:pt x="106298" y="18740"/>
                    <a:pt x="106415" y="18800"/>
                  </a:cubicBezTo>
                  <a:cubicBezTo>
                    <a:pt x="106475" y="18856"/>
                    <a:pt x="106591" y="18916"/>
                    <a:pt x="106707" y="18972"/>
                  </a:cubicBezTo>
                  <a:lnTo>
                    <a:pt x="106823" y="19088"/>
                  </a:lnTo>
                  <a:cubicBezTo>
                    <a:pt x="106879" y="19148"/>
                    <a:pt x="106939" y="19148"/>
                    <a:pt x="106995" y="19204"/>
                  </a:cubicBezTo>
                  <a:cubicBezTo>
                    <a:pt x="107055" y="19264"/>
                    <a:pt x="107171" y="19380"/>
                    <a:pt x="107287" y="19436"/>
                  </a:cubicBezTo>
                  <a:cubicBezTo>
                    <a:pt x="107343" y="19552"/>
                    <a:pt x="107403" y="19612"/>
                    <a:pt x="107519" y="19728"/>
                  </a:cubicBezTo>
                  <a:cubicBezTo>
                    <a:pt x="107575" y="19784"/>
                    <a:pt x="107691" y="19900"/>
                    <a:pt x="107751" y="20016"/>
                  </a:cubicBezTo>
                  <a:cubicBezTo>
                    <a:pt x="107867" y="20132"/>
                    <a:pt x="107923" y="20248"/>
                    <a:pt x="107983" y="20309"/>
                  </a:cubicBezTo>
                  <a:cubicBezTo>
                    <a:pt x="108099" y="20425"/>
                    <a:pt x="108155" y="20596"/>
                    <a:pt x="108216" y="20712"/>
                  </a:cubicBezTo>
                  <a:cubicBezTo>
                    <a:pt x="108332" y="20828"/>
                    <a:pt x="108387" y="20944"/>
                    <a:pt x="108448" y="21061"/>
                  </a:cubicBezTo>
                  <a:cubicBezTo>
                    <a:pt x="108448" y="21061"/>
                    <a:pt x="108448" y="21121"/>
                    <a:pt x="108503" y="21121"/>
                  </a:cubicBezTo>
                  <a:lnTo>
                    <a:pt x="108680" y="21469"/>
                  </a:lnTo>
                  <a:cubicBezTo>
                    <a:pt x="108735" y="21585"/>
                    <a:pt x="108796" y="21757"/>
                    <a:pt x="108851" y="21873"/>
                  </a:cubicBezTo>
                  <a:cubicBezTo>
                    <a:pt x="108912" y="21989"/>
                    <a:pt x="108968" y="22165"/>
                    <a:pt x="109028" y="22281"/>
                  </a:cubicBezTo>
                  <a:cubicBezTo>
                    <a:pt x="109084" y="22453"/>
                    <a:pt x="109144" y="22569"/>
                    <a:pt x="109200" y="22745"/>
                  </a:cubicBezTo>
                  <a:cubicBezTo>
                    <a:pt x="109260" y="22862"/>
                    <a:pt x="109260" y="23033"/>
                    <a:pt x="109316" y="23149"/>
                  </a:cubicBezTo>
                  <a:lnTo>
                    <a:pt x="109492" y="23674"/>
                  </a:lnTo>
                  <a:cubicBezTo>
                    <a:pt x="109492" y="23790"/>
                    <a:pt x="109548" y="23906"/>
                    <a:pt x="109608" y="24022"/>
                  </a:cubicBezTo>
                  <a:cubicBezTo>
                    <a:pt x="109608" y="24194"/>
                    <a:pt x="109664" y="24370"/>
                    <a:pt x="109724" y="24542"/>
                  </a:cubicBezTo>
                  <a:cubicBezTo>
                    <a:pt x="109724" y="24658"/>
                    <a:pt x="109780" y="24774"/>
                    <a:pt x="109780" y="24890"/>
                  </a:cubicBezTo>
                  <a:lnTo>
                    <a:pt x="109956" y="25415"/>
                  </a:lnTo>
                  <a:cubicBezTo>
                    <a:pt x="109956" y="25531"/>
                    <a:pt x="109956" y="25586"/>
                    <a:pt x="110012" y="25702"/>
                  </a:cubicBezTo>
                  <a:cubicBezTo>
                    <a:pt x="110012" y="25879"/>
                    <a:pt x="110072" y="26050"/>
                    <a:pt x="110072" y="26227"/>
                  </a:cubicBezTo>
                  <a:cubicBezTo>
                    <a:pt x="110128" y="26343"/>
                    <a:pt x="110128" y="26399"/>
                    <a:pt x="110128" y="26515"/>
                  </a:cubicBezTo>
                  <a:cubicBezTo>
                    <a:pt x="110188" y="26691"/>
                    <a:pt x="110188" y="26863"/>
                    <a:pt x="110244" y="27039"/>
                  </a:cubicBezTo>
                  <a:cubicBezTo>
                    <a:pt x="110244" y="27155"/>
                    <a:pt x="110244" y="27211"/>
                    <a:pt x="110304" y="27327"/>
                  </a:cubicBezTo>
                  <a:cubicBezTo>
                    <a:pt x="110304" y="27503"/>
                    <a:pt x="110360" y="27675"/>
                    <a:pt x="110360" y="27907"/>
                  </a:cubicBezTo>
                  <a:cubicBezTo>
                    <a:pt x="110360" y="27968"/>
                    <a:pt x="110420" y="28084"/>
                    <a:pt x="110420" y="28200"/>
                  </a:cubicBezTo>
                  <a:cubicBezTo>
                    <a:pt x="110420" y="28371"/>
                    <a:pt x="110476" y="28548"/>
                    <a:pt x="110476" y="28719"/>
                  </a:cubicBezTo>
                  <a:cubicBezTo>
                    <a:pt x="110536" y="28836"/>
                    <a:pt x="110536" y="29012"/>
                    <a:pt x="110536" y="29128"/>
                  </a:cubicBezTo>
                  <a:cubicBezTo>
                    <a:pt x="110536" y="29300"/>
                    <a:pt x="110592" y="29476"/>
                    <a:pt x="110592" y="29708"/>
                  </a:cubicBezTo>
                  <a:cubicBezTo>
                    <a:pt x="110652" y="29824"/>
                    <a:pt x="110652" y="29996"/>
                    <a:pt x="110652" y="30172"/>
                  </a:cubicBezTo>
                  <a:cubicBezTo>
                    <a:pt x="110708" y="30404"/>
                    <a:pt x="110708" y="30576"/>
                    <a:pt x="110708" y="30808"/>
                  </a:cubicBezTo>
                  <a:cubicBezTo>
                    <a:pt x="110769" y="31040"/>
                    <a:pt x="110769" y="31272"/>
                    <a:pt x="110769" y="31505"/>
                  </a:cubicBezTo>
                  <a:cubicBezTo>
                    <a:pt x="110824" y="31681"/>
                    <a:pt x="110824" y="31913"/>
                    <a:pt x="110824" y="32145"/>
                  </a:cubicBezTo>
                  <a:cubicBezTo>
                    <a:pt x="110885" y="32493"/>
                    <a:pt x="110885" y="32781"/>
                    <a:pt x="110940" y="33129"/>
                  </a:cubicBezTo>
                  <a:lnTo>
                    <a:pt x="110940" y="33825"/>
                  </a:lnTo>
                  <a:cubicBezTo>
                    <a:pt x="111001" y="34350"/>
                    <a:pt x="111001" y="34814"/>
                    <a:pt x="111056" y="35334"/>
                  </a:cubicBezTo>
                  <a:cubicBezTo>
                    <a:pt x="111056" y="35566"/>
                    <a:pt x="111056" y="35859"/>
                    <a:pt x="111117" y="36091"/>
                  </a:cubicBezTo>
                  <a:cubicBezTo>
                    <a:pt x="111117" y="36787"/>
                    <a:pt x="111172" y="37483"/>
                    <a:pt x="111172" y="38235"/>
                  </a:cubicBezTo>
                  <a:cubicBezTo>
                    <a:pt x="111172" y="38528"/>
                    <a:pt x="111172" y="38815"/>
                    <a:pt x="111233" y="39108"/>
                  </a:cubicBezTo>
                  <a:cubicBezTo>
                    <a:pt x="111288" y="41368"/>
                    <a:pt x="111288" y="43750"/>
                    <a:pt x="111349" y="46126"/>
                  </a:cubicBezTo>
                  <a:cubicBezTo>
                    <a:pt x="111520" y="56570"/>
                    <a:pt x="111581" y="68119"/>
                    <a:pt x="113322" y="77574"/>
                  </a:cubicBezTo>
                  <a:cubicBezTo>
                    <a:pt x="114190" y="82332"/>
                    <a:pt x="115526" y="86570"/>
                    <a:pt x="117499" y="89875"/>
                  </a:cubicBezTo>
                  <a:cubicBezTo>
                    <a:pt x="119472" y="93185"/>
                    <a:pt x="122081" y="95622"/>
                    <a:pt x="125622" y="96666"/>
                  </a:cubicBezTo>
                  <a:cubicBezTo>
                    <a:pt x="127015" y="97070"/>
                    <a:pt x="128291" y="97246"/>
                    <a:pt x="129508" y="97246"/>
                  </a:cubicBezTo>
                  <a:cubicBezTo>
                    <a:pt x="131248" y="97246"/>
                    <a:pt x="132817" y="96838"/>
                    <a:pt x="134265" y="96142"/>
                  </a:cubicBezTo>
                  <a:cubicBezTo>
                    <a:pt x="137050" y="94809"/>
                    <a:pt x="139316" y="92256"/>
                    <a:pt x="141228" y="88891"/>
                  </a:cubicBezTo>
                  <a:cubicBezTo>
                    <a:pt x="141869" y="87847"/>
                    <a:pt x="142389" y="86742"/>
                    <a:pt x="142969" y="85526"/>
                  </a:cubicBezTo>
                  <a:cubicBezTo>
                    <a:pt x="144074" y="82796"/>
                    <a:pt x="145002" y="79840"/>
                    <a:pt x="145930" y="76590"/>
                  </a:cubicBezTo>
                  <a:cubicBezTo>
                    <a:pt x="146102" y="75894"/>
                    <a:pt x="146278" y="75137"/>
                    <a:pt x="146450" y="74441"/>
                  </a:cubicBezTo>
                  <a:cubicBezTo>
                    <a:pt x="146627" y="73689"/>
                    <a:pt x="146859" y="72877"/>
                    <a:pt x="147030" y="72065"/>
                  </a:cubicBezTo>
                  <a:lnTo>
                    <a:pt x="147030" y="72065"/>
                  </a:lnTo>
                  <a:cubicBezTo>
                    <a:pt x="146975" y="72120"/>
                    <a:pt x="146975" y="72181"/>
                    <a:pt x="146975" y="72236"/>
                  </a:cubicBezTo>
                  <a:cubicBezTo>
                    <a:pt x="146798" y="72877"/>
                    <a:pt x="146627" y="73573"/>
                    <a:pt x="146450" y="74209"/>
                  </a:cubicBezTo>
                  <a:cubicBezTo>
                    <a:pt x="146394" y="74502"/>
                    <a:pt x="146278" y="74850"/>
                    <a:pt x="146218" y="75137"/>
                  </a:cubicBezTo>
                  <a:cubicBezTo>
                    <a:pt x="145234" y="78795"/>
                    <a:pt x="144074" y="82160"/>
                    <a:pt x="142797" y="85062"/>
                  </a:cubicBezTo>
                  <a:cubicBezTo>
                    <a:pt x="141808" y="87266"/>
                    <a:pt x="140764" y="89179"/>
                    <a:pt x="139664" y="90803"/>
                  </a:cubicBezTo>
                  <a:cubicBezTo>
                    <a:pt x="138271" y="92721"/>
                    <a:pt x="136763" y="94285"/>
                    <a:pt x="135078" y="95329"/>
                  </a:cubicBezTo>
                  <a:cubicBezTo>
                    <a:pt x="133397" y="96374"/>
                    <a:pt x="131596" y="96898"/>
                    <a:pt x="129508" y="96898"/>
                  </a:cubicBezTo>
                  <a:cubicBezTo>
                    <a:pt x="128347" y="96898"/>
                    <a:pt x="127071" y="96722"/>
                    <a:pt x="125738" y="96318"/>
                  </a:cubicBezTo>
                  <a:cubicBezTo>
                    <a:pt x="122721" y="95445"/>
                    <a:pt x="120400" y="93589"/>
                    <a:pt x="118599" y="90980"/>
                  </a:cubicBezTo>
                  <a:cubicBezTo>
                    <a:pt x="116975" y="88715"/>
                    <a:pt x="115758" y="85814"/>
                    <a:pt x="114830" y="82625"/>
                  </a:cubicBezTo>
                  <a:cubicBezTo>
                    <a:pt x="113205" y="76938"/>
                    <a:pt x="112449" y="70092"/>
                    <a:pt x="112101" y="62953"/>
                  </a:cubicBezTo>
                  <a:cubicBezTo>
                    <a:pt x="111697" y="54542"/>
                    <a:pt x="111753" y="45778"/>
                    <a:pt x="111520" y="38295"/>
                  </a:cubicBezTo>
                  <a:cubicBezTo>
                    <a:pt x="111520" y="38003"/>
                    <a:pt x="111465" y="37715"/>
                    <a:pt x="111465" y="37423"/>
                  </a:cubicBezTo>
                  <a:cubicBezTo>
                    <a:pt x="111465" y="36727"/>
                    <a:pt x="111404" y="36030"/>
                    <a:pt x="111404" y="35394"/>
                  </a:cubicBezTo>
                  <a:cubicBezTo>
                    <a:pt x="111349" y="35102"/>
                    <a:pt x="111349" y="34870"/>
                    <a:pt x="111349" y="34638"/>
                  </a:cubicBezTo>
                  <a:cubicBezTo>
                    <a:pt x="111288" y="34118"/>
                    <a:pt x="111288" y="33654"/>
                    <a:pt x="111233" y="33190"/>
                  </a:cubicBezTo>
                  <a:lnTo>
                    <a:pt x="111233" y="32549"/>
                  </a:lnTo>
                  <a:cubicBezTo>
                    <a:pt x="111172" y="32201"/>
                    <a:pt x="111172" y="31853"/>
                    <a:pt x="111117" y="31565"/>
                  </a:cubicBezTo>
                  <a:cubicBezTo>
                    <a:pt x="111117" y="31333"/>
                    <a:pt x="111117" y="31101"/>
                    <a:pt x="111056" y="30924"/>
                  </a:cubicBezTo>
                  <a:cubicBezTo>
                    <a:pt x="111056" y="30692"/>
                    <a:pt x="111001" y="30460"/>
                    <a:pt x="111001" y="30228"/>
                  </a:cubicBezTo>
                  <a:cubicBezTo>
                    <a:pt x="111001" y="30056"/>
                    <a:pt x="110940" y="29824"/>
                    <a:pt x="110940" y="29648"/>
                  </a:cubicBezTo>
                  <a:cubicBezTo>
                    <a:pt x="110940" y="29476"/>
                    <a:pt x="110885" y="29300"/>
                    <a:pt x="110885" y="29184"/>
                  </a:cubicBezTo>
                  <a:cubicBezTo>
                    <a:pt x="110885" y="28952"/>
                    <a:pt x="110824" y="28780"/>
                    <a:pt x="110824" y="28603"/>
                  </a:cubicBezTo>
                  <a:cubicBezTo>
                    <a:pt x="110769" y="28487"/>
                    <a:pt x="110769" y="28371"/>
                    <a:pt x="110769" y="28255"/>
                  </a:cubicBezTo>
                  <a:cubicBezTo>
                    <a:pt x="110708" y="28023"/>
                    <a:pt x="110708" y="27851"/>
                    <a:pt x="110652" y="27675"/>
                  </a:cubicBezTo>
                  <a:lnTo>
                    <a:pt x="110652" y="27387"/>
                  </a:lnTo>
                  <a:cubicBezTo>
                    <a:pt x="110592" y="27211"/>
                    <a:pt x="110592" y="26979"/>
                    <a:pt x="110536" y="26807"/>
                  </a:cubicBezTo>
                  <a:cubicBezTo>
                    <a:pt x="110536" y="26747"/>
                    <a:pt x="110536" y="26631"/>
                    <a:pt x="110476" y="26575"/>
                  </a:cubicBezTo>
                  <a:cubicBezTo>
                    <a:pt x="110476" y="26399"/>
                    <a:pt x="110420" y="26166"/>
                    <a:pt x="110420" y="25995"/>
                  </a:cubicBezTo>
                  <a:cubicBezTo>
                    <a:pt x="110360" y="25934"/>
                    <a:pt x="110360" y="25818"/>
                    <a:pt x="110360" y="25763"/>
                  </a:cubicBezTo>
                  <a:cubicBezTo>
                    <a:pt x="110304" y="25586"/>
                    <a:pt x="110244" y="25415"/>
                    <a:pt x="110244" y="25182"/>
                  </a:cubicBezTo>
                  <a:cubicBezTo>
                    <a:pt x="110188" y="25122"/>
                    <a:pt x="110188" y="25006"/>
                    <a:pt x="110128" y="24890"/>
                  </a:cubicBezTo>
                  <a:cubicBezTo>
                    <a:pt x="110128" y="24718"/>
                    <a:pt x="110072" y="24542"/>
                    <a:pt x="110012" y="24370"/>
                  </a:cubicBezTo>
                  <a:cubicBezTo>
                    <a:pt x="110012" y="24254"/>
                    <a:pt x="109956" y="24138"/>
                    <a:pt x="109956" y="24022"/>
                  </a:cubicBezTo>
                  <a:cubicBezTo>
                    <a:pt x="109896" y="23906"/>
                    <a:pt x="109840" y="23730"/>
                    <a:pt x="109780" y="23558"/>
                  </a:cubicBezTo>
                  <a:cubicBezTo>
                    <a:pt x="109780" y="23442"/>
                    <a:pt x="109724" y="23326"/>
                    <a:pt x="109664" y="23149"/>
                  </a:cubicBezTo>
                  <a:cubicBezTo>
                    <a:pt x="109608" y="23033"/>
                    <a:pt x="109548" y="22862"/>
                    <a:pt x="109548" y="22685"/>
                  </a:cubicBezTo>
                  <a:cubicBezTo>
                    <a:pt x="109492" y="22569"/>
                    <a:pt x="109432" y="22453"/>
                    <a:pt x="109376" y="22281"/>
                  </a:cubicBezTo>
                  <a:cubicBezTo>
                    <a:pt x="109376" y="22221"/>
                    <a:pt x="109316" y="22165"/>
                    <a:pt x="109316" y="22105"/>
                  </a:cubicBezTo>
                  <a:cubicBezTo>
                    <a:pt x="109260" y="21989"/>
                    <a:pt x="109200" y="21933"/>
                    <a:pt x="109200" y="21873"/>
                  </a:cubicBezTo>
                  <a:cubicBezTo>
                    <a:pt x="109144" y="21701"/>
                    <a:pt x="109084" y="21585"/>
                    <a:pt x="109028" y="21469"/>
                  </a:cubicBezTo>
                  <a:cubicBezTo>
                    <a:pt x="108968" y="21293"/>
                    <a:pt x="108912" y="21177"/>
                    <a:pt x="108796" y="21061"/>
                  </a:cubicBezTo>
                  <a:cubicBezTo>
                    <a:pt x="108735" y="20944"/>
                    <a:pt x="108680" y="20773"/>
                    <a:pt x="108619" y="20657"/>
                  </a:cubicBezTo>
                  <a:cubicBezTo>
                    <a:pt x="108564" y="20541"/>
                    <a:pt x="108448" y="20425"/>
                    <a:pt x="108387" y="20309"/>
                  </a:cubicBezTo>
                  <a:cubicBezTo>
                    <a:pt x="108332" y="20192"/>
                    <a:pt x="108216" y="20076"/>
                    <a:pt x="108155" y="19960"/>
                  </a:cubicBezTo>
                  <a:cubicBezTo>
                    <a:pt x="108099" y="19844"/>
                    <a:pt x="107983" y="19784"/>
                    <a:pt x="107923" y="19668"/>
                  </a:cubicBezTo>
                  <a:cubicBezTo>
                    <a:pt x="107807" y="19552"/>
                    <a:pt x="107751" y="19436"/>
                    <a:pt x="107635" y="19380"/>
                  </a:cubicBezTo>
                  <a:cubicBezTo>
                    <a:pt x="107575" y="19264"/>
                    <a:pt x="107459" y="19204"/>
                    <a:pt x="107403" y="19088"/>
                  </a:cubicBezTo>
                  <a:lnTo>
                    <a:pt x="107343" y="19088"/>
                  </a:lnTo>
                  <a:lnTo>
                    <a:pt x="107111" y="18856"/>
                  </a:lnTo>
                  <a:cubicBezTo>
                    <a:pt x="106995" y="18800"/>
                    <a:pt x="106939" y="18740"/>
                    <a:pt x="106823" y="18684"/>
                  </a:cubicBezTo>
                  <a:cubicBezTo>
                    <a:pt x="106763" y="18624"/>
                    <a:pt x="106647" y="18568"/>
                    <a:pt x="106531" y="18508"/>
                  </a:cubicBezTo>
                  <a:cubicBezTo>
                    <a:pt x="106415" y="18452"/>
                    <a:pt x="106359" y="18391"/>
                    <a:pt x="106243" y="18336"/>
                  </a:cubicBezTo>
                  <a:cubicBezTo>
                    <a:pt x="106127" y="18275"/>
                    <a:pt x="106011" y="18275"/>
                    <a:pt x="105950" y="18220"/>
                  </a:cubicBezTo>
                  <a:cubicBezTo>
                    <a:pt x="105834" y="18159"/>
                    <a:pt x="105718" y="18159"/>
                    <a:pt x="105602" y="18104"/>
                  </a:cubicBezTo>
                  <a:cubicBezTo>
                    <a:pt x="105546" y="18104"/>
                    <a:pt x="105430" y="18104"/>
                    <a:pt x="105314" y="18043"/>
                  </a:cubicBezTo>
                  <a:cubicBezTo>
                    <a:pt x="105198" y="18043"/>
                    <a:pt x="105082" y="18043"/>
                    <a:pt x="104966" y="17988"/>
                  </a:cubicBezTo>
                  <a:close/>
                  <a:moveTo>
                    <a:pt x="270038" y="47811"/>
                  </a:moveTo>
                  <a:cubicBezTo>
                    <a:pt x="269983" y="49724"/>
                    <a:pt x="269751" y="51525"/>
                    <a:pt x="269342" y="53205"/>
                  </a:cubicBezTo>
                  <a:cubicBezTo>
                    <a:pt x="268878" y="55526"/>
                    <a:pt x="268126" y="57675"/>
                    <a:pt x="267253" y="59764"/>
                  </a:cubicBezTo>
                  <a:cubicBezTo>
                    <a:pt x="265745" y="63361"/>
                    <a:pt x="263948" y="66782"/>
                    <a:pt x="262495" y="70612"/>
                  </a:cubicBezTo>
                  <a:cubicBezTo>
                    <a:pt x="258086" y="81984"/>
                    <a:pt x="253388" y="90571"/>
                    <a:pt x="248514" y="96258"/>
                  </a:cubicBezTo>
                  <a:cubicBezTo>
                    <a:pt x="246133" y="99103"/>
                    <a:pt x="243640" y="101248"/>
                    <a:pt x="241203" y="102640"/>
                  </a:cubicBezTo>
                  <a:cubicBezTo>
                    <a:pt x="240447" y="103049"/>
                    <a:pt x="239751" y="103397"/>
                    <a:pt x="238999" y="103684"/>
                  </a:cubicBezTo>
                  <a:cubicBezTo>
                    <a:pt x="239231" y="103745"/>
                    <a:pt x="239518" y="103745"/>
                    <a:pt x="239751" y="103745"/>
                  </a:cubicBezTo>
                  <a:cubicBezTo>
                    <a:pt x="240275" y="103513"/>
                    <a:pt x="240795" y="103220"/>
                    <a:pt x="241375" y="102933"/>
                  </a:cubicBezTo>
                  <a:cubicBezTo>
                    <a:pt x="245149" y="100783"/>
                    <a:pt x="248802" y="97014"/>
                    <a:pt x="252400" y="91616"/>
                  </a:cubicBezTo>
                  <a:cubicBezTo>
                    <a:pt x="255997" y="86278"/>
                    <a:pt x="259478" y="79259"/>
                    <a:pt x="262788" y="70728"/>
                  </a:cubicBezTo>
                  <a:cubicBezTo>
                    <a:pt x="264236" y="66898"/>
                    <a:pt x="266093" y="63477"/>
                    <a:pt x="267546" y="59880"/>
                  </a:cubicBezTo>
                  <a:cubicBezTo>
                    <a:pt x="268298" y="58023"/>
                    <a:pt x="268994" y="56106"/>
                    <a:pt x="269519" y="54133"/>
                  </a:cubicBezTo>
                  <a:cubicBezTo>
                    <a:pt x="269806" y="52105"/>
                    <a:pt x="270038" y="50016"/>
                    <a:pt x="270038" y="47811"/>
                  </a:cubicBezTo>
                  <a:close/>
                  <a:moveTo>
                    <a:pt x="238302" y="103977"/>
                  </a:moveTo>
                  <a:cubicBezTo>
                    <a:pt x="238126" y="104033"/>
                    <a:pt x="237894" y="104093"/>
                    <a:pt x="237722" y="104149"/>
                  </a:cubicBezTo>
                  <a:cubicBezTo>
                    <a:pt x="238126" y="104149"/>
                    <a:pt x="238534" y="104093"/>
                    <a:pt x="238938" y="104033"/>
                  </a:cubicBezTo>
                  <a:cubicBezTo>
                    <a:pt x="238706" y="104033"/>
                    <a:pt x="238534" y="103977"/>
                    <a:pt x="238302" y="103977"/>
                  </a:cubicBezTo>
                  <a:close/>
                  <a:moveTo>
                    <a:pt x="167283" y="1"/>
                  </a:moveTo>
                  <a:cubicBezTo>
                    <a:pt x="166062" y="1"/>
                    <a:pt x="164962" y="349"/>
                    <a:pt x="163973" y="1101"/>
                  </a:cubicBezTo>
                  <a:cubicBezTo>
                    <a:pt x="162061" y="2493"/>
                    <a:pt x="160552" y="4991"/>
                    <a:pt x="159275" y="8356"/>
                  </a:cubicBezTo>
                  <a:cubicBezTo>
                    <a:pt x="158463" y="10445"/>
                    <a:pt x="157707" y="12882"/>
                    <a:pt x="157010" y="15551"/>
                  </a:cubicBezTo>
                  <a:cubicBezTo>
                    <a:pt x="156662" y="17175"/>
                    <a:pt x="156314" y="18856"/>
                    <a:pt x="155966" y="20657"/>
                  </a:cubicBezTo>
                  <a:cubicBezTo>
                    <a:pt x="153413" y="34058"/>
                    <a:pt x="151616" y="51176"/>
                    <a:pt x="148655" y="66030"/>
                  </a:cubicBezTo>
                  <a:cubicBezTo>
                    <a:pt x="148448" y="67113"/>
                    <a:pt x="148242" y="68245"/>
                    <a:pt x="147995" y="69341"/>
                  </a:cubicBezTo>
                  <a:lnTo>
                    <a:pt x="147995" y="69341"/>
                  </a:lnTo>
                  <a:cubicBezTo>
                    <a:pt x="148312" y="67957"/>
                    <a:pt x="148625" y="66528"/>
                    <a:pt x="148887" y="65102"/>
                  </a:cubicBezTo>
                  <a:cubicBezTo>
                    <a:pt x="151556" y="51873"/>
                    <a:pt x="153241" y="36727"/>
                    <a:pt x="155502" y="24426"/>
                  </a:cubicBezTo>
                  <a:cubicBezTo>
                    <a:pt x="155678" y="23613"/>
                    <a:pt x="155794" y="22862"/>
                    <a:pt x="155966" y="22049"/>
                  </a:cubicBezTo>
                  <a:cubicBezTo>
                    <a:pt x="157187" y="15722"/>
                    <a:pt x="158635" y="10268"/>
                    <a:pt x="160436" y="6383"/>
                  </a:cubicBezTo>
                  <a:cubicBezTo>
                    <a:pt x="161364" y="4466"/>
                    <a:pt x="162348" y="2958"/>
                    <a:pt x="163509" y="1913"/>
                  </a:cubicBezTo>
                  <a:cubicBezTo>
                    <a:pt x="164614" y="869"/>
                    <a:pt x="165890" y="288"/>
                    <a:pt x="167283" y="288"/>
                  </a:cubicBezTo>
                  <a:lnTo>
                    <a:pt x="167454" y="288"/>
                  </a:lnTo>
                  <a:cubicBezTo>
                    <a:pt x="168675" y="349"/>
                    <a:pt x="169836" y="697"/>
                    <a:pt x="170996" y="1333"/>
                  </a:cubicBezTo>
                  <a:cubicBezTo>
                    <a:pt x="173141" y="2554"/>
                    <a:pt x="175229" y="4759"/>
                    <a:pt x="177202" y="7715"/>
                  </a:cubicBezTo>
                  <a:cubicBezTo>
                    <a:pt x="180684" y="12882"/>
                    <a:pt x="183933" y="20425"/>
                    <a:pt x="187242" y="29068"/>
                  </a:cubicBezTo>
                  <a:cubicBezTo>
                    <a:pt x="190260" y="36843"/>
                    <a:pt x="193216" y="45546"/>
                    <a:pt x="196466" y="54194"/>
                  </a:cubicBezTo>
                  <a:cubicBezTo>
                    <a:pt x="196526" y="54426"/>
                    <a:pt x="196642" y="54658"/>
                    <a:pt x="196698" y="54830"/>
                  </a:cubicBezTo>
                  <a:cubicBezTo>
                    <a:pt x="197106" y="55990"/>
                    <a:pt x="197570" y="57095"/>
                    <a:pt x="197974" y="58255"/>
                  </a:cubicBezTo>
                  <a:cubicBezTo>
                    <a:pt x="198035" y="58427"/>
                    <a:pt x="198151" y="58659"/>
                    <a:pt x="198206" y="58891"/>
                  </a:cubicBezTo>
                  <a:cubicBezTo>
                    <a:pt x="198671" y="59996"/>
                    <a:pt x="199079" y="61096"/>
                    <a:pt x="199483" y="62140"/>
                  </a:cubicBezTo>
                  <a:cubicBezTo>
                    <a:pt x="199599" y="62372"/>
                    <a:pt x="199659" y="62605"/>
                    <a:pt x="199775" y="62781"/>
                  </a:cubicBezTo>
                  <a:cubicBezTo>
                    <a:pt x="200179" y="63881"/>
                    <a:pt x="200588" y="64925"/>
                    <a:pt x="201052" y="65970"/>
                  </a:cubicBezTo>
                  <a:cubicBezTo>
                    <a:pt x="201107" y="66202"/>
                    <a:pt x="201224" y="66378"/>
                    <a:pt x="201284" y="66610"/>
                  </a:cubicBezTo>
                  <a:cubicBezTo>
                    <a:pt x="201748" y="67655"/>
                    <a:pt x="202152" y="68639"/>
                    <a:pt x="202560" y="69683"/>
                  </a:cubicBezTo>
                  <a:cubicBezTo>
                    <a:pt x="202676" y="69860"/>
                    <a:pt x="202732" y="70031"/>
                    <a:pt x="202848" y="70264"/>
                  </a:cubicBezTo>
                  <a:cubicBezTo>
                    <a:pt x="202964" y="70496"/>
                    <a:pt x="203025" y="70728"/>
                    <a:pt x="203141" y="70960"/>
                  </a:cubicBezTo>
                  <a:cubicBezTo>
                    <a:pt x="203489" y="71716"/>
                    <a:pt x="203777" y="72413"/>
                    <a:pt x="204125" y="73165"/>
                  </a:cubicBezTo>
                  <a:cubicBezTo>
                    <a:pt x="204241" y="73341"/>
                    <a:pt x="204301" y="73573"/>
                    <a:pt x="204417" y="73745"/>
                  </a:cubicBezTo>
                  <a:cubicBezTo>
                    <a:pt x="204821" y="74673"/>
                    <a:pt x="205229" y="75546"/>
                    <a:pt x="205694" y="76474"/>
                  </a:cubicBezTo>
                  <a:cubicBezTo>
                    <a:pt x="205749" y="76646"/>
                    <a:pt x="205865" y="76822"/>
                    <a:pt x="205926" y="76994"/>
                  </a:cubicBezTo>
                  <a:cubicBezTo>
                    <a:pt x="206330" y="77867"/>
                    <a:pt x="206794" y="78735"/>
                    <a:pt x="207202" y="79607"/>
                  </a:cubicBezTo>
                  <a:cubicBezTo>
                    <a:pt x="207258" y="79779"/>
                    <a:pt x="207374" y="79956"/>
                    <a:pt x="207490" y="80127"/>
                  </a:cubicBezTo>
                  <a:cubicBezTo>
                    <a:pt x="207898" y="80884"/>
                    <a:pt x="208302" y="81696"/>
                    <a:pt x="208711" y="82509"/>
                  </a:cubicBezTo>
                  <a:cubicBezTo>
                    <a:pt x="208827" y="82625"/>
                    <a:pt x="208883" y="82796"/>
                    <a:pt x="208999" y="82973"/>
                  </a:cubicBezTo>
                  <a:cubicBezTo>
                    <a:pt x="209407" y="83725"/>
                    <a:pt x="209811" y="84481"/>
                    <a:pt x="210219" y="85178"/>
                  </a:cubicBezTo>
                  <a:cubicBezTo>
                    <a:pt x="210335" y="85349"/>
                    <a:pt x="210391" y="85465"/>
                    <a:pt x="210507" y="85642"/>
                  </a:cubicBezTo>
                  <a:cubicBezTo>
                    <a:pt x="210916" y="86338"/>
                    <a:pt x="211319" y="86974"/>
                    <a:pt x="211728" y="87670"/>
                  </a:cubicBezTo>
                  <a:cubicBezTo>
                    <a:pt x="211784" y="87786"/>
                    <a:pt x="211900" y="87963"/>
                    <a:pt x="212016" y="88079"/>
                  </a:cubicBezTo>
                  <a:lnTo>
                    <a:pt x="212888" y="89471"/>
                  </a:lnTo>
                  <a:cubicBezTo>
                    <a:pt x="213004" y="89643"/>
                    <a:pt x="213120" y="89819"/>
                    <a:pt x="213176" y="89935"/>
                  </a:cubicBezTo>
                  <a:cubicBezTo>
                    <a:pt x="213292" y="90107"/>
                    <a:pt x="213353" y="90223"/>
                    <a:pt x="213469" y="90339"/>
                  </a:cubicBezTo>
                  <a:cubicBezTo>
                    <a:pt x="213872" y="90920"/>
                    <a:pt x="214281" y="91500"/>
                    <a:pt x="214685" y="92024"/>
                  </a:cubicBezTo>
                  <a:cubicBezTo>
                    <a:pt x="214745" y="92140"/>
                    <a:pt x="214861" y="92256"/>
                    <a:pt x="214917" y="92428"/>
                  </a:cubicBezTo>
                  <a:cubicBezTo>
                    <a:pt x="215325" y="92953"/>
                    <a:pt x="215729" y="93417"/>
                    <a:pt x="216138" y="93937"/>
                  </a:cubicBezTo>
                  <a:cubicBezTo>
                    <a:pt x="216193" y="94053"/>
                    <a:pt x="216309" y="94169"/>
                    <a:pt x="216370" y="94285"/>
                  </a:cubicBezTo>
                  <a:cubicBezTo>
                    <a:pt x="216774" y="94749"/>
                    <a:pt x="217122" y="95213"/>
                    <a:pt x="217530" y="95677"/>
                  </a:cubicBezTo>
                  <a:lnTo>
                    <a:pt x="217818" y="95970"/>
                  </a:lnTo>
                  <a:cubicBezTo>
                    <a:pt x="218166" y="96434"/>
                    <a:pt x="218575" y="96838"/>
                    <a:pt x="218978" y="97246"/>
                  </a:cubicBezTo>
                  <a:cubicBezTo>
                    <a:pt x="219039" y="97302"/>
                    <a:pt x="219155" y="97418"/>
                    <a:pt x="219211" y="97534"/>
                  </a:cubicBezTo>
                  <a:cubicBezTo>
                    <a:pt x="219619" y="97882"/>
                    <a:pt x="219967" y="98291"/>
                    <a:pt x="220371" y="98639"/>
                  </a:cubicBezTo>
                  <a:lnTo>
                    <a:pt x="220603" y="98871"/>
                  </a:lnTo>
                  <a:cubicBezTo>
                    <a:pt x="221012" y="99219"/>
                    <a:pt x="221360" y="99567"/>
                    <a:pt x="221764" y="99855"/>
                  </a:cubicBezTo>
                  <a:cubicBezTo>
                    <a:pt x="221824" y="99971"/>
                    <a:pt x="221940" y="100031"/>
                    <a:pt x="221996" y="100087"/>
                  </a:cubicBezTo>
                  <a:cubicBezTo>
                    <a:pt x="222404" y="100435"/>
                    <a:pt x="222752" y="100728"/>
                    <a:pt x="223100" y="101015"/>
                  </a:cubicBezTo>
                  <a:cubicBezTo>
                    <a:pt x="223216" y="101076"/>
                    <a:pt x="223272" y="101131"/>
                    <a:pt x="223388" y="101192"/>
                  </a:cubicBezTo>
                  <a:cubicBezTo>
                    <a:pt x="223736" y="101480"/>
                    <a:pt x="224084" y="101712"/>
                    <a:pt x="224493" y="101944"/>
                  </a:cubicBezTo>
                  <a:lnTo>
                    <a:pt x="224665" y="102120"/>
                  </a:lnTo>
                  <a:cubicBezTo>
                    <a:pt x="224725" y="102120"/>
                    <a:pt x="224725" y="102120"/>
                    <a:pt x="224725" y="102176"/>
                  </a:cubicBezTo>
                  <a:cubicBezTo>
                    <a:pt x="225073" y="102352"/>
                    <a:pt x="225421" y="102584"/>
                    <a:pt x="225825" y="102816"/>
                  </a:cubicBezTo>
                  <a:cubicBezTo>
                    <a:pt x="225885" y="102872"/>
                    <a:pt x="226002" y="102933"/>
                    <a:pt x="226118" y="102988"/>
                  </a:cubicBezTo>
                  <a:cubicBezTo>
                    <a:pt x="226405" y="103165"/>
                    <a:pt x="226754" y="103336"/>
                    <a:pt x="227102" y="103513"/>
                  </a:cubicBezTo>
                  <a:cubicBezTo>
                    <a:pt x="227218" y="103568"/>
                    <a:pt x="227334" y="103568"/>
                    <a:pt x="227394" y="103629"/>
                  </a:cubicBezTo>
                  <a:cubicBezTo>
                    <a:pt x="227742" y="103801"/>
                    <a:pt x="228090" y="103917"/>
                    <a:pt x="228438" y="104093"/>
                  </a:cubicBezTo>
                  <a:cubicBezTo>
                    <a:pt x="228555" y="104093"/>
                    <a:pt x="228610" y="104149"/>
                    <a:pt x="228726" y="104209"/>
                  </a:cubicBezTo>
                  <a:cubicBezTo>
                    <a:pt x="229074" y="104325"/>
                    <a:pt x="229367" y="104381"/>
                    <a:pt x="229715" y="104497"/>
                  </a:cubicBezTo>
                  <a:cubicBezTo>
                    <a:pt x="229831" y="104557"/>
                    <a:pt x="229947" y="104557"/>
                    <a:pt x="230063" y="104613"/>
                  </a:cubicBezTo>
                  <a:lnTo>
                    <a:pt x="230931" y="104789"/>
                  </a:lnTo>
                  <a:cubicBezTo>
                    <a:pt x="231108" y="104845"/>
                    <a:pt x="231224" y="104845"/>
                    <a:pt x="231340" y="104905"/>
                  </a:cubicBezTo>
                  <a:cubicBezTo>
                    <a:pt x="231627" y="104905"/>
                    <a:pt x="231920" y="104961"/>
                    <a:pt x="232152" y="105021"/>
                  </a:cubicBezTo>
                  <a:lnTo>
                    <a:pt x="232672" y="105021"/>
                  </a:lnTo>
                  <a:cubicBezTo>
                    <a:pt x="232848" y="105077"/>
                    <a:pt x="233080" y="105077"/>
                    <a:pt x="233252" y="105077"/>
                  </a:cubicBezTo>
                  <a:lnTo>
                    <a:pt x="233832" y="105077"/>
                  </a:lnTo>
                  <a:cubicBezTo>
                    <a:pt x="234296" y="105077"/>
                    <a:pt x="234761" y="105077"/>
                    <a:pt x="235225" y="105021"/>
                  </a:cubicBezTo>
                  <a:cubicBezTo>
                    <a:pt x="236097" y="104905"/>
                    <a:pt x="236965" y="104729"/>
                    <a:pt x="237778" y="104497"/>
                  </a:cubicBezTo>
                  <a:lnTo>
                    <a:pt x="236330" y="104497"/>
                  </a:lnTo>
                  <a:cubicBezTo>
                    <a:pt x="235921" y="104557"/>
                    <a:pt x="235573" y="104613"/>
                    <a:pt x="235169" y="104673"/>
                  </a:cubicBezTo>
                  <a:cubicBezTo>
                    <a:pt x="234993" y="104673"/>
                    <a:pt x="234761" y="104729"/>
                    <a:pt x="234589" y="104729"/>
                  </a:cubicBezTo>
                  <a:lnTo>
                    <a:pt x="232556" y="104729"/>
                  </a:lnTo>
                  <a:cubicBezTo>
                    <a:pt x="232268" y="104673"/>
                    <a:pt x="231976" y="104673"/>
                    <a:pt x="231688" y="104613"/>
                  </a:cubicBezTo>
                  <a:cubicBezTo>
                    <a:pt x="231511" y="104557"/>
                    <a:pt x="231395" y="104557"/>
                    <a:pt x="231279" y="104557"/>
                  </a:cubicBezTo>
                  <a:cubicBezTo>
                    <a:pt x="230931" y="104497"/>
                    <a:pt x="230643" y="104381"/>
                    <a:pt x="230295" y="104325"/>
                  </a:cubicBezTo>
                  <a:cubicBezTo>
                    <a:pt x="230179" y="104265"/>
                    <a:pt x="230063" y="104265"/>
                    <a:pt x="229947" y="104209"/>
                  </a:cubicBezTo>
                  <a:cubicBezTo>
                    <a:pt x="229599" y="104149"/>
                    <a:pt x="229251" y="104033"/>
                    <a:pt x="228958" y="103917"/>
                  </a:cubicBezTo>
                  <a:cubicBezTo>
                    <a:pt x="228842" y="103861"/>
                    <a:pt x="228726" y="103801"/>
                    <a:pt x="228610" y="103801"/>
                  </a:cubicBezTo>
                  <a:cubicBezTo>
                    <a:pt x="228262" y="103629"/>
                    <a:pt x="227914" y="103513"/>
                    <a:pt x="227566" y="103336"/>
                  </a:cubicBezTo>
                  <a:cubicBezTo>
                    <a:pt x="227510" y="103281"/>
                    <a:pt x="227394" y="103281"/>
                    <a:pt x="227278" y="103220"/>
                  </a:cubicBezTo>
                  <a:cubicBezTo>
                    <a:pt x="226930" y="103049"/>
                    <a:pt x="226582" y="102872"/>
                    <a:pt x="226234" y="102640"/>
                  </a:cubicBezTo>
                  <a:cubicBezTo>
                    <a:pt x="226118" y="102640"/>
                    <a:pt x="226057" y="102584"/>
                    <a:pt x="225941" y="102524"/>
                  </a:cubicBezTo>
                  <a:lnTo>
                    <a:pt x="224897" y="101828"/>
                  </a:lnTo>
                  <a:lnTo>
                    <a:pt x="224841" y="101828"/>
                  </a:lnTo>
                  <a:cubicBezTo>
                    <a:pt x="224781" y="101772"/>
                    <a:pt x="224665" y="101712"/>
                    <a:pt x="224609" y="101656"/>
                  </a:cubicBezTo>
                  <a:cubicBezTo>
                    <a:pt x="224261" y="101424"/>
                    <a:pt x="223852" y="101131"/>
                    <a:pt x="223504" y="100899"/>
                  </a:cubicBezTo>
                  <a:cubicBezTo>
                    <a:pt x="223449" y="100783"/>
                    <a:pt x="223332" y="100728"/>
                    <a:pt x="223216" y="100667"/>
                  </a:cubicBezTo>
                  <a:cubicBezTo>
                    <a:pt x="222868" y="100380"/>
                    <a:pt x="222520" y="100087"/>
                    <a:pt x="222112" y="99799"/>
                  </a:cubicBezTo>
                  <a:cubicBezTo>
                    <a:pt x="222056" y="99683"/>
                    <a:pt x="221940" y="99623"/>
                    <a:pt x="221880" y="99567"/>
                  </a:cubicBezTo>
                  <a:cubicBezTo>
                    <a:pt x="221476" y="99219"/>
                    <a:pt x="221128" y="98871"/>
                    <a:pt x="220719" y="98523"/>
                  </a:cubicBezTo>
                  <a:lnTo>
                    <a:pt x="220487" y="98291"/>
                  </a:lnTo>
                  <a:cubicBezTo>
                    <a:pt x="220083" y="97882"/>
                    <a:pt x="219675" y="97534"/>
                    <a:pt x="219327" y="97130"/>
                  </a:cubicBezTo>
                  <a:cubicBezTo>
                    <a:pt x="219211" y="97070"/>
                    <a:pt x="219155" y="96954"/>
                    <a:pt x="219039" y="96838"/>
                  </a:cubicBezTo>
                  <a:cubicBezTo>
                    <a:pt x="218691" y="96434"/>
                    <a:pt x="218282" y="96026"/>
                    <a:pt x="217878" y="95561"/>
                  </a:cubicBezTo>
                  <a:cubicBezTo>
                    <a:pt x="217818" y="95506"/>
                    <a:pt x="217702" y="95390"/>
                    <a:pt x="217646" y="95274"/>
                  </a:cubicBezTo>
                  <a:cubicBezTo>
                    <a:pt x="217238" y="94809"/>
                    <a:pt x="216834" y="94345"/>
                    <a:pt x="216486" y="93881"/>
                  </a:cubicBezTo>
                  <a:cubicBezTo>
                    <a:pt x="216370" y="93765"/>
                    <a:pt x="216309" y="93649"/>
                    <a:pt x="216193" y="93533"/>
                  </a:cubicBezTo>
                  <a:cubicBezTo>
                    <a:pt x="215790" y="93008"/>
                    <a:pt x="215381" y="92488"/>
                    <a:pt x="215033" y="91964"/>
                  </a:cubicBezTo>
                  <a:cubicBezTo>
                    <a:pt x="214917" y="91848"/>
                    <a:pt x="214861" y="91732"/>
                    <a:pt x="214745" y="91616"/>
                  </a:cubicBezTo>
                  <a:lnTo>
                    <a:pt x="213524" y="89875"/>
                  </a:lnTo>
                  <a:cubicBezTo>
                    <a:pt x="213469" y="89759"/>
                    <a:pt x="213353" y="89587"/>
                    <a:pt x="213292" y="89471"/>
                  </a:cubicBezTo>
                  <a:cubicBezTo>
                    <a:pt x="212888" y="88831"/>
                    <a:pt x="212480" y="88251"/>
                    <a:pt x="212076" y="87615"/>
                  </a:cubicBezTo>
                  <a:cubicBezTo>
                    <a:pt x="211960" y="87438"/>
                    <a:pt x="211900" y="87322"/>
                    <a:pt x="211784" y="87150"/>
                  </a:cubicBezTo>
                  <a:cubicBezTo>
                    <a:pt x="211380" y="86510"/>
                    <a:pt x="210971" y="85814"/>
                    <a:pt x="210568" y="85117"/>
                  </a:cubicBezTo>
                  <a:cubicBezTo>
                    <a:pt x="210507" y="84946"/>
                    <a:pt x="210391" y="84829"/>
                    <a:pt x="210335" y="84653"/>
                  </a:cubicBezTo>
                  <a:cubicBezTo>
                    <a:pt x="209871" y="83901"/>
                    <a:pt x="209463" y="83205"/>
                    <a:pt x="209059" y="82393"/>
                  </a:cubicBezTo>
                  <a:cubicBezTo>
                    <a:pt x="208999" y="82277"/>
                    <a:pt x="208883" y="82100"/>
                    <a:pt x="208827" y="81928"/>
                  </a:cubicBezTo>
                  <a:cubicBezTo>
                    <a:pt x="208363" y="81116"/>
                    <a:pt x="207954" y="80359"/>
                    <a:pt x="207550" y="79547"/>
                  </a:cubicBezTo>
                  <a:cubicBezTo>
                    <a:pt x="207434" y="79375"/>
                    <a:pt x="207374" y="79199"/>
                    <a:pt x="207258" y="79027"/>
                  </a:cubicBezTo>
                  <a:cubicBezTo>
                    <a:pt x="207142" y="78735"/>
                    <a:pt x="207026" y="78503"/>
                    <a:pt x="206910" y="78215"/>
                  </a:cubicBezTo>
                  <a:cubicBezTo>
                    <a:pt x="206622" y="77635"/>
                    <a:pt x="206330" y="77054"/>
                    <a:pt x="205981" y="76414"/>
                  </a:cubicBezTo>
                  <a:cubicBezTo>
                    <a:pt x="205926" y="76242"/>
                    <a:pt x="205810" y="76066"/>
                    <a:pt x="205749" y="75834"/>
                  </a:cubicBezTo>
                  <a:cubicBezTo>
                    <a:pt x="205345" y="74966"/>
                    <a:pt x="204881" y="74037"/>
                    <a:pt x="204473" y="73109"/>
                  </a:cubicBezTo>
                  <a:cubicBezTo>
                    <a:pt x="204357" y="72933"/>
                    <a:pt x="204301" y="72700"/>
                    <a:pt x="204185" y="72529"/>
                  </a:cubicBezTo>
                  <a:cubicBezTo>
                    <a:pt x="203777" y="71540"/>
                    <a:pt x="203373" y="70612"/>
                    <a:pt x="202909" y="69628"/>
                  </a:cubicBezTo>
                  <a:cubicBezTo>
                    <a:pt x="202848" y="69396"/>
                    <a:pt x="202732" y="69219"/>
                    <a:pt x="202676" y="68987"/>
                  </a:cubicBezTo>
                  <a:cubicBezTo>
                    <a:pt x="202212" y="68003"/>
                    <a:pt x="201804" y="66959"/>
                    <a:pt x="201400" y="65914"/>
                  </a:cubicBezTo>
                  <a:cubicBezTo>
                    <a:pt x="201284" y="65738"/>
                    <a:pt x="201224" y="65506"/>
                    <a:pt x="201107" y="65334"/>
                  </a:cubicBezTo>
                  <a:cubicBezTo>
                    <a:pt x="200704" y="64290"/>
                    <a:pt x="200295" y="63185"/>
                    <a:pt x="199831" y="62140"/>
                  </a:cubicBezTo>
                  <a:cubicBezTo>
                    <a:pt x="199775" y="61908"/>
                    <a:pt x="199659" y="61676"/>
                    <a:pt x="199599" y="61504"/>
                  </a:cubicBezTo>
                  <a:cubicBezTo>
                    <a:pt x="199195" y="60400"/>
                    <a:pt x="198731" y="59300"/>
                    <a:pt x="198322" y="58195"/>
                  </a:cubicBezTo>
                  <a:cubicBezTo>
                    <a:pt x="198267" y="57963"/>
                    <a:pt x="198151" y="57791"/>
                    <a:pt x="198090" y="57559"/>
                  </a:cubicBezTo>
                  <a:cubicBezTo>
                    <a:pt x="197626" y="56454"/>
                    <a:pt x="197222" y="55294"/>
                    <a:pt x="196814" y="54194"/>
                  </a:cubicBezTo>
                  <a:cubicBezTo>
                    <a:pt x="196758" y="53962"/>
                    <a:pt x="196642" y="53785"/>
                    <a:pt x="196582" y="53553"/>
                  </a:cubicBezTo>
                  <a:cubicBezTo>
                    <a:pt x="193277" y="44618"/>
                    <a:pt x="190144" y="35682"/>
                    <a:pt x="187066" y="27735"/>
                  </a:cubicBezTo>
                  <a:cubicBezTo>
                    <a:pt x="184049" y="19900"/>
                    <a:pt x="181092" y="13053"/>
                    <a:pt x="177898" y="8124"/>
                  </a:cubicBezTo>
                  <a:cubicBezTo>
                    <a:pt x="176274" y="5627"/>
                    <a:pt x="174649" y="3654"/>
                    <a:pt x="172908" y="2261"/>
                  </a:cubicBezTo>
                  <a:cubicBezTo>
                    <a:pt x="171168" y="869"/>
                    <a:pt x="169371" y="56"/>
                    <a:pt x="167454" y="1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0" name="Google Shape;70;p5"/>
            <p:cNvSpPr/>
            <p:nvPr/>
          </p:nvSpPr>
          <p:spPr>
            <a:xfrm>
              <a:off x="629775" y="1409300"/>
              <a:ext cx="6739350" cy="2686450"/>
            </a:xfrm>
            <a:custGeom>
              <a:avLst/>
              <a:gdLst/>
              <a:ahLst/>
              <a:cxnLst/>
              <a:rect l="l" t="t" r="r" b="b"/>
              <a:pathLst>
                <a:path w="269574" h="107458" extrusionOk="0">
                  <a:moveTo>
                    <a:pt x="60" y="29592"/>
                  </a:moveTo>
                  <a:lnTo>
                    <a:pt x="60" y="29768"/>
                  </a:lnTo>
                  <a:cubicBezTo>
                    <a:pt x="60" y="29824"/>
                    <a:pt x="0" y="29940"/>
                    <a:pt x="0" y="30116"/>
                  </a:cubicBezTo>
                  <a:lnTo>
                    <a:pt x="0" y="30464"/>
                  </a:lnTo>
                  <a:lnTo>
                    <a:pt x="0" y="30636"/>
                  </a:lnTo>
                  <a:lnTo>
                    <a:pt x="0" y="30929"/>
                  </a:lnTo>
                  <a:cubicBezTo>
                    <a:pt x="60" y="31277"/>
                    <a:pt x="60" y="31741"/>
                    <a:pt x="116" y="32321"/>
                  </a:cubicBezTo>
                  <a:cubicBezTo>
                    <a:pt x="232" y="32957"/>
                    <a:pt x="348" y="33714"/>
                    <a:pt x="525" y="34526"/>
                  </a:cubicBezTo>
                  <a:cubicBezTo>
                    <a:pt x="464" y="33830"/>
                    <a:pt x="464" y="33133"/>
                    <a:pt x="464" y="32553"/>
                  </a:cubicBezTo>
                  <a:lnTo>
                    <a:pt x="464" y="32205"/>
                  </a:lnTo>
                  <a:cubicBezTo>
                    <a:pt x="464" y="32029"/>
                    <a:pt x="409" y="31857"/>
                    <a:pt x="409" y="31741"/>
                  </a:cubicBezTo>
                  <a:cubicBezTo>
                    <a:pt x="409" y="31509"/>
                    <a:pt x="348" y="31277"/>
                    <a:pt x="348" y="31100"/>
                  </a:cubicBezTo>
                  <a:lnTo>
                    <a:pt x="348" y="30464"/>
                  </a:lnTo>
                  <a:lnTo>
                    <a:pt x="348" y="30348"/>
                  </a:lnTo>
                  <a:lnTo>
                    <a:pt x="348" y="29940"/>
                  </a:lnTo>
                  <a:lnTo>
                    <a:pt x="348" y="29824"/>
                  </a:lnTo>
                  <a:cubicBezTo>
                    <a:pt x="348" y="29768"/>
                    <a:pt x="409" y="29708"/>
                    <a:pt x="409" y="29652"/>
                  </a:cubicBezTo>
                  <a:lnTo>
                    <a:pt x="60" y="29592"/>
                  </a:lnTo>
                  <a:close/>
                  <a:moveTo>
                    <a:pt x="98467" y="24314"/>
                  </a:moveTo>
                  <a:cubicBezTo>
                    <a:pt x="98291" y="24430"/>
                    <a:pt x="98174" y="24486"/>
                    <a:pt x="98058" y="24602"/>
                  </a:cubicBezTo>
                  <a:cubicBezTo>
                    <a:pt x="97594" y="24950"/>
                    <a:pt x="97130" y="25358"/>
                    <a:pt x="96726" y="25878"/>
                  </a:cubicBezTo>
                  <a:cubicBezTo>
                    <a:pt x="95218" y="28027"/>
                    <a:pt x="93881" y="30868"/>
                    <a:pt x="92665" y="34062"/>
                  </a:cubicBezTo>
                  <a:cubicBezTo>
                    <a:pt x="90864" y="38643"/>
                    <a:pt x="89299" y="43809"/>
                    <a:pt x="87614" y="48451"/>
                  </a:cubicBezTo>
                  <a:cubicBezTo>
                    <a:pt x="87614" y="48507"/>
                    <a:pt x="87559" y="48623"/>
                    <a:pt x="87559" y="48739"/>
                  </a:cubicBezTo>
                  <a:cubicBezTo>
                    <a:pt x="87498" y="48799"/>
                    <a:pt x="87443" y="48915"/>
                    <a:pt x="87382" y="49032"/>
                  </a:cubicBezTo>
                  <a:lnTo>
                    <a:pt x="87382" y="49203"/>
                  </a:lnTo>
                  <a:cubicBezTo>
                    <a:pt x="87327" y="49319"/>
                    <a:pt x="87266" y="49435"/>
                    <a:pt x="87266" y="49496"/>
                  </a:cubicBezTo>
                  <a:cubicBezTo>
                    <a:pt x="87211" y="49612"/>
                    <a:pt x="87211" y="49667"/>
                    <a:pt x="87150" y="49728"/>
                  </a:cubicBezTo>
                  <a:lnTo>
                    <a:pt x="87150" y="49783"/>
                  </a:lnTo>
                  <a:lnTo>
                    <a:pt x="86978" y="50132"/>
                  </a:lnTo>
                  <a:lnTo>
                    <a:pt x="86978" y="50192"/>
                  </a:lnTo>
                  <a:cubicBezTo>
                    <a:pt x="86918" y="50308"/>
                    <a:pt x="86918" y="50424"/>
                    <a:pt x="86862" y="50540"/>
                  </a:cubicBezTo>
                  <a:cubicBezTo>
                    <a:pt x="86802" y="50656"/>
                    <a:pt x="86746" y="50772"/>
                    <a:pt x="86746" y="50888"/>
                  </a:cubicBezTo>
                  <a:cubicBezTo>
                    <a:pt x="86686" y="51060"/>
                    <a:pt x="86630" y="51176"/>
                    <a:pt x="86514" y="51352"/>
                  </a:cubicBezTo>
                  <a:cubicBezTo>
                    <a:pt x="86514" y="51468"/>
                    <a:pt x="86454" y="51584"/>
                    <a:pt x="86398" y="51701"/>
                  </a:cubicBezTo>
                  <a:cubicBezTo>
                    <a:pt x="86338" y="51756"/>
                    <a:pt x="86338" y="51872"/>
                    <a:pt x="86282" y="51988"/>
                  </a:cubicBezTo>
                  <a:cubicBezTo>
                    <a:pt x="86282" y="52049"/>
                    <a:pt x="86222" y="52104"/>
                    <a:pt x="86222" y="52165"/>
                  </a:cubicBezTo>
                  <a:lnTo>
                    <a:pt x="86166" y="52220"/>
                  </a:lnTo>
                  <a:cubicBezTo>
                    <a:pt x="86166" y="52336"/>
                    <a:pt x="86106" y="52453"/>
                    <a:pt x="86050" y="52569"/>
                  </a:cubicBezTo>
                  <a:cubicBezTo>
                    <a:pt x="85990" y="52745"/>
                    <a:pt x="85874" y="52917"/>
                    <a:pt x="85818" y="53093"/>
                  </a:cubicBezTo>
                  <a:lnTo>
                    <a:pt x="85642" y="53441"/>
                  </a:lnTo>
                  <a:cubicBezTo>
                    <a:pt x="85586" y="53613"/>
                    <a:pt x="85470" y="53845"/>
                    <a:pt x="85409" y="54021"/>
                  </a:cubicBezTo>
                  <a:lnTo>
                    <a:pt x="85238" y="54370"/>
                  </a:lnTo>
                  <a:cubicBezTo>
                    <a:pt x="85177" y="54486"/>
                    <a:pt x="85122" y="54541"/>
                    <a:pt x="85122" y="54657"/>
                  </a:cubicBezTo>
                  <a:cubicBezTo>
                    <a:pt x="85061" y="54773"/>
                    <a:pt x="85006" y="54834"/>
                    <a:pt x="85006" y="54950"/>
                  </a:cubicBezTo>
                  <a:cubicBezTo>
                    <a:pt x="84890" y="55066"/>
                    <a:pt x="84829" y="55182"/>
                    <a:pt x="84774" y="55298"/>
                  </a:cubicBezTo>
                  <a:cubicBezTo>
                    <a:pt x="84774" y="55354"/>
                    <a:pt x="84713" y="55414"/>
                    <a:pt x="84713" y="55530"/>
                  </a:cubicBezTo>
                  <a:cubicBezTo>
                    <a:pt x="84597" y="55646"/>
                    <a:pt x="84541" y="55762"/>
                    <a:pt x="84481" y="55878"/>
                  </a:cubicBezTo>
                  <a:lnTo>
                    <a:pt x="84309" y="56226"/>
                  </a:lnTo>
                  <a:cubicBezTo>
                    <a:pt x="84193" y="56458"/>
                    <a:pt x="84077" y="56630"/>
                    <a:pt x="84017" y="56746"/>
                  </a:cubicBezTo>
                  <a:cubicBezTo>
                    <a:pt x="83901" y="56923"/>
                    <a:pt x="83845" y="57094"/>
                    <a:pt x="83729" y="57210"/>
                  </a:cubicBezTo>
                  <a:cubicBezTo>
                    <a:pt x="83669" y="57387"/>
                    <a:pt x="83553" y="57503"/>
                    <a:pt x="83497" y="57619"/>
                  </a:cubicBezTo>
                  <a:cubicBezTo>
                    <a:pt x="83381" y="57851"/>
                    <a:pt x="83205" y="58023"/>
                    <a:pt x="83089" y="58199"/>
                  </a:cubicBezTo>
                  <a:cubicBezTo>
                    <a:pt x="83033" y="58255"/>
                    <a:pt x="82973" y="58371"/>
                    <a:pt x="82917" y="58431"/>
                  </a:cubicBezTo>
                  <a:cubicBezTo>
                    <a:pt x="82856" y="58547"/>
                    <a:pt x="82740" y="58663"/>
                    <a:pt x="82685" y="58779"/>
                  </a:cubicBezTo>
                  <a:cubicBezTo>
                    <a:pt x="82453" y="59183"/>
                    <a:pt x="82221" y="59531"/>
                    <a:pt x="81988" y="59824"/>
                  </a:cubicBezTo>
                  <a:cubicBezTo>
                    <a:pt x="81696" y="60172"/>
                    <a:pt x="81464" y="60460"/>
                    <a:pt x="81232" y="60752"/>
                  </a:cubicBezTo>
                  <a:cubicBezTo>
                    <a:pt x="81696" y="60404"/>
                    <a:pt x="82160" y="59940"/>
                    <a:pt x="82624" y="59415"/>
                  </a:cubicBezTo>
                  <a:cubicBezTo>
                    <a:pt x="82801" y="59127"/>
                    <a:pt x="83033" y="58895"/>
                    <a:pt x="83205" y="58603"/>
                  </a:cubicBezTo>
                  <a:cubicBezTo>
                    <a:pt x="83553" y="58139"/>
                    <a:pt x="83845" y="57675"/>
                    <a:pt x="84133" y="57155"/>
                  </a:cubicBezTo>
                  <a:lnTo>
                    <a:pt x="84249" y="57039"/>
                  </a:lnTo>
                  <a:cubicBezTo>
                    <a:pt x="84309" y="56862"/>
                    <a:pt x="84425" y="56690"/>
                    <a:pt x="84541" y="56514"/>
                  </a:cubicBezTo>
                  <a:cubicBezTo>
                    <a:pt x="84597" y="56398"/>
                    <a:pt x="84658" y="56282"/>
                    <a:pt x="84713" y="56110"/>
                  </a:cubicBezTo>
                  <a:cubicBezTo>
                    <a:pt x="84829" y="55994"/>
                    <a:pt x="84890" y="55878"/>
                    <a:pt x="84945" y="55702"/>
                  </a:cubicBezTo>
                  <a:cubicBezTo>
                    <a:pt x="85061" y="55530"/>
                    <a:pt x="85122" y="55354"/>
                    <a:pt x="85177" y="55182"/>
                  </a:cubicBezTo>
                  <a:cubicBezTo>
                    <a:pt x="85293" y="55066"/>
                    <a:pt x="85354" y="54950"/>
                    <a:pt x="85409" y="54834"/>
                  </a:cubicBezTo>
                  <a:cubicBezTo>
                    <a:pt x="85470" y="54657"/>
                    <a:pt x="85586" y="54486"/>
                    <a:pt x="85642" y="54309"/>
                  </a:cubicBezTo>
                  <a:cubicBezTo>
                    <a:pt x="85702" y="54193"/>
                    <a:pt x="85758" y="54021"/>
                    <a:pt x="85818" y="53905"/>
                  </a:cubicBezTo>
                  <a:cubicBezTo>
                    <a:pt x="85874" y="53729"/>
                    <a:pt x="85990" y="53557"/>
                    <a:pt x="86050" y="53381"/>
                  </a:cubicBezTo>
                  <a:lnTo>
                    <a:pt x="86222" y="53033"/>
                  </a:lnTo>
                  <a:lnTo>
                    <a:pt x="86398" y="52513"/>
                  </a:lnTo>
                  <a:lnTo>
                    <a:pt x="86570" y="52165"/>
                  </a:lnTo>
                  <a:lnTo>
                    <a:pt x="86746" y="51640"/>
                  </a:lnTo>
                  <a:lnTo>
                    <a:pt x="86918" y="51292"/>
                  </a:lnTo>
                  <a:cubicBezTo>
                    <a:pt x="86918" y="51236"/>
                    <a:pt x="86978" y="51176"/>
                    <a:pt x="86978" y="51176"/>
                  </a:cubicBezTo>
                  <a:cubicBezTo>
                    <a:pt x="87034" y="51060"/>
                    <a:pt x="87034" y="50944"/>
                    <a:pt x="87094" y="50888"/>
                  </a:cubicBezTo>
                  <a:cubicBezTo>
                    <a:pt x="87150" y="50772"/>
                    <a:pt x="87150" y="50656"/>
                    <a:pt x="87211" y="50540"/>
                  </a:cubicBezTo>
                  <a:cubicBezTo>
                    <a:pt x="87266" y="50364"/>
                    <a:pt x="87327" y="50248"/>
                    <a:pt x="87382" y="50132"/>
                  </a:cubicBezTo>
                  <a:cubicBezTo>
                    <a:pt x="87382" y="50016"/>
                    <a:pt x="87443" y="49900"/>
                    <a:pt x="87498" y="49783"/>
                  </a:cubicBezTo>
                  <a:cubicBezTo>
                    <a:pt x="87498" y="49728"/>
                    <a:pt x="87559" y="49612"/>
                    <a:pt x="87559" y="49551"/>
                  </a:cubicBezTo>
                  <a:cubicBezTo>
                    <a:pt x="87614" y="49551"/>
                    <a:pt x="87614" y="49496"/>
                    <a:pt x="87614" y="49496"/>
                  </a:cubicBezTo>
                  <a:cubicBezTo>
                    <a:pt x="87614" y="49435"/>
                    <a:pt x="87614" y="49380"/>
                    <a:pt x="87675" y="49319"/>
                  </a:cubicBezTo>
                  <a:cubicBezTo>
                    <a:pt x="87675" y="49264"/>
                    <a:pt x="87730" y="49203"/>
                    <a:pt x="87730" y="49148"/>
                  </a:cubicBezTo>
                  <a:lnTo>
                    <a:pt x="87730" y="49087"/>
                  </a:lnTo>
                  <a:lnTo>
                    <a:pt x="87791" y="49032"/>
                  </a:lnTo>
                  <a:cubicBezTo>
                    <a:pt x="87791" y="48915"/>
                    <a:pt x="87846" y="48799"/>
                    <a:pt x="87907" y="48683"/>
                  </a:cubicBezTo>
                  <a:cubicBezTo>
                    <a:pt x="87962" y="48567"/>
                    <a:pt x="87962" y="48507"/>
                    <a:pt x="88023" y="48391"/>
                  </a:cubicBezTo>
                  <a:cubicBezTo>
                    <a:pt x="89880" y="43113"/>
                    <a:pt x="91676" y="37195"/>
                    <a:pt x="93709" y="32321"/>
                  </a:cubicBezTo>
                  <a:cubicBezTo>
                    <a:pt x="94809" y="29768"/>
                    <a:pt x="95970" y="27447"/>
                    <a:pt x="97246" y="25762"/>
                  </a:cubicBezTo>
                  <a:cubicBezTo>
                    <a:pt x="97478" y="25414"/>
                    <a:pt x="97710" y="25126"/>
                    <a:pt x="97942" y="24894"/>
                  </a:cubicBezTo>
                  <a:cubicBezTo>
                    <a:pt x="98119" y="24662"/>
                    <a:pt x="98291" y="24486"/>
                    <a:pt x="98467" y="24314"/>
                  </a:cubicBezTo>
                  <a:close/>
                  <a:moveTo>
                    <a:pt x="43461" y="36731"/>
                  </a:moveTo>
                  <a:lnTo>
                    <a:pt x="43461" y="36731"/>
                  </a:lnTo>
                  <a:cubicBezTo>
                    <a:pt x="43577" y="36786"/>
                    <a:pt x="43694" y="36847"/>
                    <a:pt x="43865" y="36963"/>
                  </a:cubicBezTo>
                  <a:cubicBezTo>
                    <a:pt x="44390" y="37251"/>
                    <a:pt x="44910" y="37599"/>
                    <a:pt x="45434" y="37947"/>
                  </a:cubicBezTo>
                  <a:cubicBezTo>
                    <a:pt x="45550" y="38007"/>
                    <a:pt x="45722" y="38063"/>
                    <a:pt x="45838" y="38179"/>
                  </a:cubicBezTo>
                  <a:cubicBezTo>
                    <a:pt x="45954" y="38239"/>
                    <a:pt x="46070" y="38295"/>
                    <a:pt x="46247" y="38355"/>
                  </a:cubicBezTo>
                  <a:cubicBezTo>
                    <a:pt x="46534" y="38527"/>
                    <a:pt x="46766" y="38704"/>
                    <a:pt x="47059" y="38875"/>
                  </a:cubicBezTo>
                  <a:cubicBezTo>
                    <a:pt x="47175" y="38936"/>
                    <a:pt x="47231" y="38991"/>
                    <a:pt x="47347" y="39052"/>
                  </a:cubicBezTo>
                  <a:cubicBezTo>
                    <a:pt x="47523" y="39168"/>
                    <a:pt x="47639" y="39223"/>
                    <a:pt x="47811" y="39339"/>
                  </a:cubicBezTo>
                  <a:cubicBezTo>
                    <a:pt x="47987" y="39455"/>
                    <a:pt x="48159" y="39632"/>
                    <a:pt x="48391" y="39748"/>
                  </a:cubicBezTo>
                  <a:lnTo>
                    <a:pt x="49087" y="40268"/>
                  </a:lnTo>
                  <a:cubicBezTo>
                    <a:pt x="49148" y="40268"/>
                    <a:pt x="49203" y="40328"/>
                    <a:pt x="49264" y="40384"/>
                  </a:cubicBezTo>
                  <a:cubicBezTo>
                    <a:pt x="49380" y="40500"/>
                    <a:pt x="49551" y="40616"/>
                    <a:pt x="49668" y="40732"/>
                  </a:cubicBezTo>
                  <a:cubicBezTo>
                    <a:pt x="50016" y="40964"/>
                    <a:pt x="50364" y="41256"/>
                    <a:pt x="50712" y="41489"/>
                  </a:cubicBezTo>
                  <a:cubicBezTo>
                    <a:pt x="50828" y="41605"/>
                    <a:pt x="50944" y="41721"/>
                    <a:pt x="51060" y="41776"/>
                  </a:cubicBezTo>
                  <a:cubicBezTo>
                    <a:pt x="51060" y="41837"/>
                    <a:pt x="51060" y="41837"/>
                    <a:pt x="51120" y="41837"/>
                  </a:cubicBezTo>
                  <a:cubicBezTo>
                    <a:pt x="51236" y="41953"/>
                    <a:pt x="51352" y="42069"/>
                    <a:pt x="51469" y="42125"/>
                  </a:cubicBezTo>
                  <a:cubicBezTo>
                    <a:pt x="51701" y="42357"/>
                    <a:pt x="51933" y="42533"/>
                    <a:pt x="52104" y="42705"/>
                  </a:cubicBezTo>
                  <a:cubicBezTo>
                    <a:pt x="52221" y="42821"/>
                    <a:pt x="52337" y="42881"/>
                    <a:pt x="52453" y="42997"/>
                  </a:cubicBezTo>
                  <a:lnTo>
                    <a:pt x="52801" y="43345"/>
                  </a:lnTo>
                  <a:cubicBezTo>
                    <a:pt x="52917" y="43401"/>
                    <a:pt x="53033" y="43517"/>
                    <a:pt x="53093" y="43577"/>
                  </a:cubicBezTo>
                  <a:lnTo>
                    <a:pt x="53441" y="43926"/>
                  </a:lnTo>
                  <a:cubicBezTo>
                    <a:pt x="53497" y="43926"/>
                    <a:pt x="53557" y="43981"/>
                    <a:pt x="53613" y="44042"/>
                  </a:cubicBezTo>
                  <a:cubicBezTo>
                    <a:pt x="53673" y="44097"/>
                    <a:pt x="53789" y="44213"/>
                    <a:pt x="53905" y="44274"/>
                  </a:cubicBezTo>
                  <a:lnTo>
                    <a:pt x="55066" y="45434"/>
                  </a:lnTo>
                  <a:lnTo>
                    <a:pt x="55122" y="45434"/>
                  </a:lnTo>
                  <a:cubicBezTo>
                    <a:pt x="55182" y="45550"/>
                    <a:pt x="55298" y="45606"/>
                    <a:pt x="55354" y="45666"/>
                  </a:cubicBezTo>
                  <a:lnTo>
                    <a:pt x="55470" y="45782"/>
                  </a:lnTo>
                  <a:lnTo>
                    <a:pt x="56630" y="46943"/>
                  </a:lnTo>
                  <a:cubicBezTo>
                    <a:pt x="56746" y="46998"/>
                    <a:pt x="56807" y="47114"/>
                    <a:pt x="56862" y="47175"/>
                  </a:cubicBezTo>
                  <a:cubicBezTo>
                    <a:pt x="56923" y="47230"/>
                    <a:pt x="57039" y="47291"/>
                    <a:pt x="57094" y="47347"/>
                  </a:cubicBezTo>
                  <a:lnTo>
                    <a:pt x="57443" y="47695"/>
                  </a:lnTo>
                  <a:cubicBezTo>
                    <a:pt x="57675" y="47987"/>
                    <a:pt x="57967" y="48219"/>
                    <a:pt x="58199" y="48507"/>
                  </a:cubicBezTo>
                  <a:cubicBezTo>
                    <a:pt x="58315" y="48567"/>
                    <a:pt x="58371" y="48683"/>
                    <a:pt x="58431" y="48739"/>
                  </a:cubicBezTo>
                  <a:cubicBezTo>
                    <a:pt x="58663" y="48915"/>
                    <a:pt x="58835" y="49148"/>
                    <a:pt x="59067" y="49319"/>
                  </a:cubicBezTo>
                  <a:lnTo>
                    <a:pt x="59415" y="49667"/>
                  </a:lnTo>
                  <a:cubicBezTo>
                    <a:pt x="59531" y="49844"/>
                    <a:pt x="59708" y="49960"/>
                    <a:pt x="59824" y="50132"/>
                  </a:cubicBezTo>
                  <a:cubicBezTo>
                    <a:pt x="59940" y="50192"/>
                    <a:pt x="59996" y="50248"/>
                    <a:pt x="60056" y="50364"/>
                  </a:cubicBezTo>
                  <a:cubicBezTo>
                    <a:pt x="60404" y="50656"/>
                    <a:pt x="60692" y="51004"/>
                    <a:pt x="61040" y="51292"/>
                  </a:cubicBezTo>
                  <a:lnTo>
                    <a:pt x="61388" y="51640"/>
                  </a:lnTo>
                  <a:cubicBezTo>
                    <a:pt x="61448" y="51701"/>
                    <a:pt x="61448" y="51756"/>
                    <a:pt x="61504" y="51756"/>
                  </a:cubicBezTo>
                  <a:lnTo>
                    <a:pt x="61736" y="51988"/>
                  </a:lnTo>
                  <a:cubicBezTo>
                    <a:pt x="62261" y="52513"/>
                    <a:pt x="62781" y="52977"/>
                    <a:pt x="63245" y="53497"/>
                  </a:cubicBezTo>
                  <a:cubicBezTo>
                    <a:pt x="63361" y="53557"/>
                    <a:pt x="63421" y="53613"/>
                    <a:pt x="63477" y="53729"/>
                  </a:cubicBezTo>
                  <a:cubicBezTo>
                    <a:pt x="64057" y="54193"/>
                    <a:pt x="64582" y="54718"/>
                    <a:pt x="65102" y="55182"/>
                  </a:cubicBezTo>
                  <a:lnTo>
                    <a:pt x="65334" y="55414"/>
                  </a:lnTo>
                  <a:cubicBezTo>
                    <a:pt x="65394" y="55414"/>
                    <a:pt x="65394" y="55470"/>
                    <a:pt x="65450" y="55470"/>
                  </a:cubicBezTo>
                  <a:cubicBezTo>
                    <a:pt x="65974" y="55934"/>
                    <a:pt x="66494" y="56398"/>
                    <a:pt x="66958" y="56807"/>
                  </a:cubicBezTo>
                  <a:cubicBezTo>
                    <a:pt x="67074" y="56862"/>
                    <a:pt x="67135" y="56978"/>
                    <a:pt x="67251" y="57039"/>
                  </a:cubicBezTo>
                  <a:cubicBezTo>
                    <a:pt x="67831" y="57503"/>
                    <a:pt x="68411" y="57967"/>
                    <a:pt x="68991" y="58371"/>
                  </a:cubicBezTo>
                  <a:cubicBezTo>
                    <a:pt x="69047" y="58431"/>
                    <a:pt x="69163" y="58487"/>
                    <a:pt x="69223" y="58603"/>
                  </a:cubicBezTo>
                  <a:cubicBezTo>
                    <a:pt x="69859" y="59011"/>
                    <a:pt x="70500" y="59415"/>
                    <a:pt x="71080" y="59824"/>
                  </a:cubicBezTo>
                  <a:cubicBezTo>
                    <a:pt x="71196" y="59879"/>
                    <a:pt x="71252" y="59940"/>
                    <a:pt x="71368" y="59995"/>
                  </a:cubicBezTo>
                  <a:cubicBezTo>
                    <a:pt x="71484" y="60056"/>
                    <a:pt x="71544" y="60111"/>
                    <a:pt x="71660" y="60172"/>
                  </a:cubicBezTo>
                  <a:cubicBezTo>
                    <a:pt x="72241" y="60460"/>
                    <a:pt x="72821" y="60752"/>
                    <a:pt x="73341" y="60984"/>
                  </a:cubicBezTo>
                  <a:cubicBezTo>
                    <a:pt x="73457" y="61040"/>
                    <a:pt x="73573" y="61100"/>
                    <a:pt x="73689" y="61100"/>
                  </a:cubicBezTo>
                  <a:cubicBezTo>
                    <a:pt x="74385" y="61448"/>
                    <a:pt x="75142" y="61680"/>
                    <a:pt x="75838" y="61796"/>
                  </a:cubicBezTo>
                  <a:cubicBezTo>
                    <a:pt x="76010" y="61852"/>
                    <a:pt x="76126" y="61852"/>
                    <a:pt x="76242" y="61852"/>
                  </a:cubicBezTo>
                  <a:cubicBezTo>
                    <a:pt x="76766" y="61968"/>
                    <a:pt x="77286" y="62029"/>
                    <a:pt x="77811" y="62029"/>
                  </a:cubicBezTo>
                  <a:lnTo>
                    <a:pt x="78159" y="62029"/>
                  </a:lnTo>
                  <a:cubicBezTo>
                    <a:pt x="78391" y="61968"/>
                    <a:pt x="78623" y="61968"/>
                    <a:pt x="78795" y="61912"/>
                  </a:cubicBezTo>
                  <a:cubicBezTo>
                    <a:pt x="78971" y="61912"/>
                    <a:pt x="79143" y="61852"/>
                    <a:pt x="79259" y="61796"/>
                  </a:cubicBezTo>
                  <a:cubicBezTo>
                    <a:pt x="79491" y="61736"/>
                    <a:pt x="79723" y="61680"/>
                    <a:pt x="79955" y="61564"/>
                  </a:cubicBezTo>
                  <a:cubicBezTo>
                    <a:pt x="80303" y="61272"/>
                    <a:pt x="80652" y="60924"/>
                    <a:pt x="81000" y="60520"/>
                  </a:cubicBezTo>
                  <a:lnTo>
                    <a:pt x="81000" y="60520"/>
                  </a:lnTo>
                  <a:lnTo>
                    <a:pt x="80480" y="60868"/>
                  </a:lnTo>
                  <a:cubicBezTo>
                    <a:pt x="80187" y="61100"/>
                    <a:pt x="79900" y="61216"/>
                    <a:pt x="79607" y="61332"/>
                  </a:cubicBezTo>
                  <a:cubicBezTo>
                    <a:pt x="79435" y="61448"/>
                    <a:pt x="79259" y="61504"/>
                    <a:pt x="79087" y="61504"/>
                  </a:cubicBezTo>
                  <a:cubicBezTo>
                    <a:pt x="78795" y="61620"/>
                    <a:pt x="78447" y="61680"/>
                    <a:pt x="78159" y="61680"/>
                  </a:cubicBezTo>
                  <a:lnTo>
                    <a:pt x="77811" y="61680"/>
                  </a:lnTo>
                  <a:cubicBezTo>
                    <a:pt x="77347" y="61680"/>
                    <a:pt x="76882" y="61620"/>
                    <a:pt x="76418" y="61564"/>
                  </a:cubicBezTo>
                  <a:cubicBezTo>
                    <a:pt x="76302" y="61564"/>
                    <a:pt x="76186" y="61504"/>
                    <a:pt x="76070" y="61504"/>
                  </a:cubicBezTo>
                  <a:cubicBezTo>
                    <a:pt x="75314" y="61388"/>
                    <a:pt x="74617" y="61156"/>
                    <a:pt x="73865" y="60868"/>
                  </a:cubicBezTo>
                  <a:lnTo>
                    <a:pt x="73517" y="60692"/>
                  </a:lnTo>
                  <a:cubicBezTo>
                    <a:pt x="73457" y="60692"/>
                    <a:pt x="73341" y="60636"/>
                    <a:pt x="73285" y="60576"/>
                  </a:cubicBezTo>
                  <a:cubicBezTo>
                    <a:pt x="72705" y="60344"/>
                    <a:pt x="72125" y="60056"/>
                    <a:pt x="71544" y="59708"/>
                  </a:cubicBezTo>
                  <a:cubicBezTo>
                    <a:pt x="71484" y="59647"/>
                    <a:pt x="71368" y="59592"/>
                    <a:pt x="71252" y="59531"/>
                  </a:cubicBezTo>
                  <a:cubicBezTo>
                    <a:pt x="70672" y="59183"/>
                    <a:pt x="70036" y="58779"/>
                    <a:pt x="69456" y="58315"/>
                  </a:cubicBezTo>
                  <a:cubicBezTo>
                    <a:pt x="69340" y="58255"/>
                    <a:pt x="69279" y="58199"/>
                    <a:pt x="69163" y="58139"/>
                  </a:cubicBezTo>
                  <a:cubicBezTo>
                    <a:pt x="68583" y="57675"/>
                    <a:pt x="68003" y="57271"/>
                    <a:pt x="67422" y="56746"/>
                  </a:cubicBezTo>
                  <a:cubicBezTo>
                    <a:pt x="67367" y="56690"/>
                    <a:pt x="67251" y="56630"/>
                    <a:pt x="67190" y="56574"/>
                  </a:cubicBezTo>
                  <a:cubicBezTo>
                    <a:pt x="66610" y="56110"/>
                    <a:pt x="66090" y="55646"/>
                    <a:pt x="65566" y="55122"/>
                  </a:cubicBezTo>
                  <a:cubicBezTo>
                    <a:pt x="65450" y="55066"/>
                    <a:pt x="65394" y="55005"/>
                    <a:pt x="65278" y="54889"/>
                  </a:cubicBezTo>
                  <a:lnTo>
                    <a:pt x="65102" y="54718"/>
                  </a:lnTo>
                  <a:cubicBezTo>
                    <a:pt x="64637" y="54309"/>
                    <a:pt x="64173" y="53905"/>
                    <a:pt x="63709" y="53441"/>
                  </a:cubicBezTo>
                  <a:lnTo>
                    <a:pt x="63477" y="53209"/>
                  </a:lnTo>
                  <a:cubicBezTo>
                    <a:pt x="63013" y="52745"/>
                    <a:pt x="62493" y="52281"/>
                    <a:pt x="62029" y="51817"/>
                  </a:cubicBezTo>
                  <a:cubicBezTo>
                    <a:pt x="61913" y="51701"/>
                    <a:pt x="61852" y="51640"/>
                    <a:pt x="61736" y="51584"/>
                  </a:cubicBezTo>
                  <a:cubicBezTo>
                    <a:pt x="61620" y="51408"/>
                    <a:pt x="61504" y="51292"/>
                    <a:pt x="61332" y="51176"/>
                  </a:cubicBezTo>
                  <a:lnTo>
                    <a:pt x="60984" y="50828"/>
                  </a:lnTo>
                  <a:cubicBezTo>
                    <a:pt x="60808" y="50596"/>
                    <a:pt x="60576" y="50364"/>
                    <a:pt x="60344" y="50132"/>
                  </a:cubicBezTo>
                  <a:cubicBezTo>
                    <a:pt x="60228" y="50076"/>
                    <a:pt x="60172" y="50016"/>
                    <a:pt x="60112" y="49900"/>
                  </a:cubicBezTo>
                  <a:cubicBezTo>
                    <a:pt x="59880" y="49667"/>
                    <a:pt x="59647" y="49435"/>
                    <a:pt x="59360" y="49203"/>
                  </a:cubicBezTo>
                  <a:lnTo>
                    <a:pt x="59011" y="48855"/>
                  </a:lnTo>
                  <a:cubicBezTo>
                    <a:pt x="58951" y="48739"/>
                    <a:pt x="58835" y="48623"/>
                    <a:pt x="58719" y="48567"/>
                  </a:cubicBezTo>
                  <a:cubicBezTo>
                    <a:pt x="58663" y="48451"/>
                    <a:pt x="58547" y="48391"/>
                    <a:pt x="58487" y="48335"/>
                  </a:cubicBezTo>
                  <a:cubicBezTo>
                    <a:pt x="58139" y="47927"/>
                    <a:pt x="57791" y="47579"/>
                    <a:pt x="57387" y="47230"/>
                  </a:cubicBezTo>
                  <a:cubicBezTo>
                    <a:pt x="57327" y="47175"/>
                    <a:pt x="57271" y="47059"/>
                    <a:pt x="57210" y="46998"/>
                  </a:cubicBezTo>
                  <a:cubicBezTo>
                    <a:pt x="57094" y="46943"/>
                    <a:pt x="57039" y="46827"/>
                    <a:pt x="56923" y="46766"/>
                  </a:cubicBezTo>
                  <a:lnTo>
                    <a:pt x="55702" y="45550"/>
                  </a:lnTo>
                  <a:cubicBezTo>
                    <a:pt x="55586" y="45490"/>
                    <a:pt x="55530" y="45374"/>
                    <a:pt x="55414" y="45318"/>
                  </a:cubicBezTo>
                  <a:lnTo>
                    <a:pt x="55414" y="45258"/>
                  </a:lnTo>
                  <a:cubicBezTo>
                    <a:pt x="55298" y="45202"/>
                    <a:pt x="55182" y="45086"/>
                    <a:pt x="55066" y="44970"/>
                  </a:cubicBezTo>
                  <a:lnTo>
                    <a:pt x="54254" y="44158"/>
                  </a:lnTo>
                  <a:cubicBezTo>
                    <a:pt x="54138" y="44097"/>
                    <a:pt x="54077" y="43981"/>
                    <a:pt x="53961" y="43926"/>
                  </a:cubicBezTo>
                  <a:lnTo>
                    <a:pt x="53441" y="43401"/>
                  </a:lnTo>
                  <a:cubicBezTo>
                    <a:pt x="53325" y="43345"/>
                    <a:pt x="53209" y="43229"/>
                    <a:pt x="53093" y="43113"/>
                  </a:cubicBezTo>
                  <a:cubicBezTo>
                    <a:pt x="52977" y="43053"/>
                    <a:pt x="52917" y="42997"/>
                    <a:pt x="52861" y="42937"/>
                  </a:cubicBezTo>
                  <a:cubicBezTo>
                    <a:pt x="52745" y="42821"/>
                    <a:pt x="52629" y="42705"/>
                    <a:pt x="52513" y="42649"/>
                  </a:cubicBezTo>
                  <a:cubicBezTo>
                    <a:pt x="52513" y="42589"/>
                    <a:pt x="52453" y="42589"/>
                    <a:pt x="52453" y="42533"/>
                  </a:cubicBezTo>
                  <a:cubicBezTo>
                    <a:pt x="52104" y="42301"/>
                    <a:pt x="51817" y="42008"/>
                    <a:pt x="51524" y="41776"/>
                  </a:cubicBezTo>
                  <a:lnTo>
                    <a:pt x="51176" y="41428"/>
                  </a:lnTo>
                  <a:cubicBezTo>
                    <a:pt x="51120" y="41428"/>
                    <a:pt x="51120" y="41428"/>
                    <a:pt x="51060" y="41373"/>
                  </a:cubicBezTo>
                  <a:cubicBezTo>
                    <a:pt x="50828" y="41140"/>
                    <a:pt x="50540" y="40964"/>
                    <a:pt x="50248" y="40732"/>
                  </a:cubicBezTo>
                  <a:cubicBezTo>
                    <a:pt x="50132" y="40616"/>
                    <a:pt x="49960" y="40500"/>
                    <a:pt x="49784" y="40384"/>
                  </a:cubicBezTo>
                  <a:cubicBezTo>
                    <a:pt x="49668" y="40268"/>
                    <a:pt x="49551" y="40152"/>
                    <a:pt x="49435" y="40096"/>
                  </a:cubicBezTo>
                  <a:cubicBezTo>
                    <a:pt x="49319" y="39980"/>
                    <a:pt x="49203" y="39920"/>
                    <a:pt x="49087" y="39864"/>
                  </a:cubicBezTo>
                  <a:cubicBezTo>
                    <a:pt x="48916" y="39688"/>
                    <a:pt x="48683" y="39572"/>
                    <a:pt x="48507" y="39400"/>
                  </a:cubicBezTo>
                  <a:lnTo>
                    <a:pt x="48159" y="39223"/>
                  </a:lnTo>
                  <a:cubicBezTo>
                    <a:pt x="48159" y="39168"/>
                    <a:pt x="48103" y="39168"/>
                    <a:pt x="48103" y="39168"/>
                  </a:cubicBezTo>
                  <a:cubicBezTo>
                    <a:pt x="47407" y="38704"/>
                    <a:pt x="46711" y="38295"/>
                    <a:pt x="46070" y="37891"/>
                  </a:cubicBezTo>
                  <a:cubicBezTo>
                    <a:pt x="46014" y="37891"/>
                    <a:pt x="46014" y="37891"/>
                    <a:pt x="45954" y="37831"/>
                  </a:cubicBezTo>
                  <a:lnTo>
                    <a:pt x="45258" y="37483"/>
                  </a:lnTo>
                  <a:lnTo>
                    <a:pt x="44910" y="37311"/>
                  </a:lnTo>
                  <a:cubicBezTo>
                    <a:pt x="44390" y="37079"/>
                    <a:pt x="43926" y="36902"/>
                    <a:pt x="43461" y="36731"/>
                  </a:cubicBezTo>
                  <a:close/>
                  <a:moveTo>
                    <a:pt x="812" y="34526"/>
                  </a:moveTo>
                  <a:lnTo>
                    <a:pt x="812" y="34526"/>
                  </a:lnTo>
                  <a:cubicBezTo>
                    <a:pt x="873" y="35106"/>
                    <a:pt x="873" y="35802"/>
                    <a:pt x="928" y="36499"/>
                  </a:cubicBezTo>
                  <a:cubicBezTo>
                    <a:pt x="1221" y="37599"/>
                    <a:pt x="1569" y="38759"/>
                    <a:pt x="2033" y="40096"/>
                  </a:cubicBezTo>
                  <a:cubicBezTo>
                    <a:pt x="2962" y="42821"/>
                    <a:pt x="3714" y="46186"/>
                    <a:pt x="4470" y="49728"/>
                  </a:cubicBezTo>
                  <a:cubicBezTo>
                    <a:pt x="5631" y="54950"/>
                    <a:pt x="6791" y="60520"/>
                    <a:pt x="8820" y="64869"/>
                  </a:cubicBezTo>
                  <a:cubicBezTo>
                    <a:pt x="9808" y="67018"/>
                    <a:pt x="11024" y="68815"/>
                    <a:pt x="12533" y="70152"/>
                  </a:cubicBezTo>
                  <a:cubicBezTo>
                    <a:pt x="12593" y="70207"/>
                    <a:pt x="12709" y="70268"/>
                    <a:pt x="12765" y="70323"/>
                  </a:cubicBezTo>
                  <a:cubicBezTo>
                    <a:pt x="13113" y="70500"/>
                    <a:pt x="13461" y="70616"/>
                    <a:pt x="13810" y="70672"/>
                  </a:cubicBezTo>
                  <a:cubicBezTo>
                    <a:pt x="12129" y="69627"/>
                    <a:pt x="10737" y="67886"/>
                    <a:pt x="9632" y="65742"/>
                  </a:cubicBezTo>
                  <a:cubicBezTo>
                    <a:pt x="7775" y="62200"/>
                    <a:pt x="6559" y="57619"/>
                    <a:pt x="5515" y="52977"/>
                  </a:cubicBezTo>
                  <a:cubicBezTo>
                    <a:pt x="4470" y="48275"/>
                    <a:pt x="3542" y="43633"/>
                    <a:pt x="2321" y="39980"/>
                  </a:cubicBezTo>
                  <a:cubicBezTo>
                    <a:pt x="1625" y="37775"/>
                    <a:pt x="1105" y="35974"/>
                    <a:pt x="812" y="34526"/>
                  </a:cubicBezTo>
                  <a:close/>
                  <a:moveTo>
                    <a:pt x="39168" y="36034"/>
                  </a:moveTo>
                  <a:cubicBezTo>
                    <a:pt x="39052" y="36034"/>
                    <a:pt x="38936" y="36034"/>
                    <a:pt x="38820" y="36090"/>
                  </a:cubicBezTo>
                  <a:cubicBezTo>
                    <a:pt x="38411" y="36090"/>
                    <a:pt x="38007" y="36151"/>
                    <a:pt x="37543" y="36267"/>
                  </a:cubicBezTo>
                  <a:cubicBezTo>
                    <a:pt x="37427" y="36267"/>
                    <a:pt x="37311" y="36322"/>
                    <a:pt x="37195" y="36383"/>
                  </a:cubicBezTo>
                  <a:cubicBezTo>
                    <a:pt x="37079" y="36383"/>
                    <a:pt x="36963" y="36438"/>
                    <a:pt x="36847" y="36438"/>
                  </a:cubicBezTo>
                  <a:cubicBezTo>
                    <a:pt x="36267" y="36615"/>
                    <a:pt x="35742" y="36786"/>
                    <a:pt x="35278" y="37019"/>
                  </a:cubicBezTo>
                  <a:cubicBezTo>
                    <a:pt x="35162" y="37079"/>
                    <a:pt x="35046" y="37079"/>
                    <a:pt x="34930" y="37135"/>
                  </a:cubicBezTo>
                  <a:cubicBezTo>
                    <a:pt x="34526" y="37367"/>
                    <a:pt x="34117" y="37599"/>
                    <a:pt x="33769" y="37831"/>
                  </a:cubicBezTo>
                  <a:cubicBezTo>
                    <a:pt x="33653" y="37891"/>
                    <a:pt x="33537" y="38007"/>
                    <a:pt x="33421" y="38063"/>
                  </a:cubicBezTo>
                  <a:cubicBezTo>
                    <a:pt x="33305" y="38179"/>
                    <a:pt x="33189" y="38239"/>
                    <a:pt x="33133" y="38295"/>
                  </a:cubicBezTo>
                  <a:cubicBezTo>
                    <a:pt x="32553" y="38820"/>
                    <a:pt x="32089" y="39339"/>
                    <a:pt x="31680" y="39920"/>
                  </a:cubicBezTo>
                  <a:cubicBezTo>
                    <a:pt x="31564" y="40036"/>
                    <a:pt x="31509" y="40212"/>
                    <a:pt x="31393" y="40328"/>
                  </a:cubicBezTo>
                  <a:cubicBezTo>
                    <a:pt x="31161" y="40792"/>
                    <a:pt x="30929" y="41256"/>
                    <a:pt x="30752" y="41721"/>
                  </a:cubicBezTo>
                  <a:cubicBezTo>
                    <a:pt x="30520" y="42357"/>
                    <a:pt x="30348" y="42997"/>
                    <a:pt x="30232" y="43633"/>
                  </a:cubicBezTo>
                  <a:cubicBezTo>
                    <a:pt x="30172" y="43981"/>
                    <a:pt x="30116" y="44390"/>
                    <a:pt x="30056" y="44794"/>
                  </a:cubicBezTo>
                  <a:cubicBezTo>
                    <a:pt x="30000" y="45490"/>
                    <a:pt x="29940" y="46246"/>
                    <a:pt x="29940" y="46998"/>
                  </a:cubicBezTo>
                  <a:cubicBezTo>
                    <a:pt x="29940" y="49264"/>
                    <a:pt x="30232" y="51640"/>
                    <a:pt x="30520" y="54021"/>
                  </a:cubicBezTo>
                  <a:cubicBezTo>
                    <a:pt x="30812" y="56458"/>
                    <a:pt x="31100" y="58835"/>
                    <a:pt x="31100" y="61040"/>
                  </a:cubicBezTo>
                  <a:cubicBezTo>
                    <a:pt x="31100" y="62084"/>
                    <a:pt x="31045" y="63073"/>
                    <a:pt x="30868" y="63941"/>
                  </a:cubicBezTo>
                  <a:cubicBezTo>
                    <a:pt x="30812" y="64289"/>
                    <a:pt x="30752" y="64637"/>
                    <a:pt x="30696" y="64930"/>
                  </a:cubicBezTo>
                  <a:cubicBezTo>
                    <a:pt x="30636" y="65101"/>
                    <a:pt x="30636" y="65217"/>
                    <a:pt x="30580" y="65333"/>
                  </a:cubicBezTo>
                  <a:cubicBezTo>
                    <a:pt x="30348" y="66146"/>
                    <a:pt x="30056" y="66902"/>
                    <a:pt x="29652" y="67599"/>
                  </a:cubicBezTo>
                  <a:cubicBezTo>
                    <a:pt x="29592" y="67715"/>
                    <a:pt x="29476" y="67886"/>
                    <a:pt x="29420" y="68003"/>
                  </a:cubicBezTo>
                  <a:cubicBezTo>
                    <a:pt x="29420" y="68003"/>
                    <a:pt x="29360" y="68003"/>
                    <a:pt x="29360" y="68063"/>
                  </a:cubicBezTo>
                  <a:cubicBezTo>
                    <a:pt x="29072" y="68527"/>
                    <a:pt x="28663" y="68931"/>
                    <a:pt x="28259" y="69339"/>
                  </a:cubicBezTo>
                  <a:cubicBezTo>
                    <a:pt x="28143" y="69395"/>
                    <a:pt x="28083" y="69455"/>
                    <a:pt x="27967" y="69571"/>
                  </a:cubicBezTo>
                  <a:cubicBezTo>
                    <a:pt x="27619" y="69859"/>
                    <a:pt x="27215" y="70091"/>
                    <a:pt x="26807" y="70384"/>
                  </a:cubicBezTo>
                  <a:cubicBezTo>
                    <a:pt x="26691" y="70439"/>
                    <a:pt x="26574" y="70500"/>
                    <a:pt x="26458" y="70500"/>
                  </a:cubicBezTo>
                  <a:cubicBezTo>
                    <a:pt x="26226" y="70672"/>
                    <a:pt x="25939" y="70788"/>
                    <a:pt x="25646" y="70904"/>
                  </a:cubicBezTo>
                  <a:cubicBezTo>
                    <a:pt x="25530" y="70964"/>
                    <a:pt x="25414" y="71020"/>
                    <a:pt x="25298" y="71020"/>
                  </a:cubicBezTo>
                  <a:cubicBezTo>
                    <a:pt x="25182" y="71080"/>
                    <a:pt x="25066" y="71136"/>
                    <a:pt x="24950" y="71136"/>
                  </a:cubicBezTo>
                  <a:cubicBezTo>
                    <a:pt x="24602" y="71252"/>
                    <a:pt x="24198" y="71368"/>
                    <a:pt x="23789" y="71484"/>
                  </a:cubicBezTo>
                  <a:cubicBezTo>
                    <a:pt x="23673" y="71484"/>
                    <a:pt x="23557" y="71544"/>
                    <a:pt x="23441" y="71544"/>
                  </a:cubicBezTo>
                  <a:cubicBezTo>
                    <a:pt x="23093" y="71660"/>
                    <a:pt x="22689" y="71716"/>
                    <a:pt x="22281" y="71776"/>
                  </a:cubicBezTo>
                  <a:lnTo>
                    <a:pt x="21933" y="71776"/>
                  </a:lnTo>
                  <a:cubicBezTo>
                    <a:pt x="21585" y="71832"/>
                    <a:pt x="21236" y="71892"/>
                    <a:pt x="20833" y="71892"/>
                  </a:cubicBezTo>
                  <a:cubicBezTo>
                    <a:pt x="20717" y="71948"/>
                    <a:pt x="20600" y="71948"/>
                    <a:pt x="20484" y="71948"/>
                  </a:cubicBezTo>
                  <a:lnTo>
                    <a:pt x="19440" y="71948"/>
                  </a:lnTo>
                  <a:cubicBezTo>
                    <a:pt x="19324" y="72008"/>
                    <a:pt x="19208" y="72008"/>
                    <a:pt x="19032" y="72008"/>
                  </a:cubicBezTo>
                  <a:lnTo>
                    <a:pt x="18799" y="72008"/>
                  </a:lnTo>
                  <a:cubicBezTo>
                    <a:pt x="18567" y="72008"/>
                    <a:pt x="18335" y="72008"/>
                    <a:pt x="18164" y="71948"/>
                  </a:cubicBezTo>
                  <a:lnTo>
                    <a:pt x="17699" y="71948"/>
                  </a:lnTo>
                  <a:cubicBezTo>
                    <a:pt x="17407" y="71948"/>
                    <a:pt x="17175" y="71948"/>
                    <a:pt x="16943" y="71892"/>
                  </a:cubicBezTo>
                  <a:cubicBezTo>
                    <a:pt x="16711" y="71832"/>
                    <a:pt x="16539" y="71832"/>
                    <a:pt x="16363" y="71776"/>
                  </a:cubicBezTo>
                  <a:cubicBezTo>
                    <a:pt x="16130" y="71716"/>
                    <a:pt x="15959" y="71660"/>
                    <a:pt x="15782" y="71600"/>
                  </a:cubicBezTo>
                  <a:cubicBezTo>
                    <a:pt x="15434" y="71484"/>
                    <a:pt x="15086" y="71368"/>
                    <a:pt x="14738" y="71196"/>
                  </a:cubicBezTo>
                  <a:cubicBezTo>
                    <a:pt x="14334" y="71136"/>
                    <a:pt x="13986" y="71080"/>
                    <a:pt x="13638" y="71020"/>
                  </a:cubicBezTo>
                  <a:lnTo>
                    <a:pt x="13638" y="71020"/>
                  </a:lnTo>
                  <a:cubicBezTo>
                    <a:pt x="14274" y="71368"/>
                    <a:pt x="14914" y="71716"/>
                    <a:pt x="15666" y="71948"/>
                  </a:cubicBezTo>
                  <a:cubicBezTo>
                    <a:pt x="16014" y="72064"/>
                    <a:pt x="16363" y="72124"/>
                    <a:pt x="16771" y="72180"/>
                  </a:cubicBezTo>
                  <a:cubicBezTo>
                    <a:pt x="17003" y="72240"/>
                    <a:pt x="17175" y="72240"/>
                    <a:pt x="17407" y="72296"/>
                  </a:cubicBezTo>
                  <a:lnTo>
                    <a:pt x="19672" y="72296"/>
                  </a:lnTo>
                  <a:cubicBezTo>
                    <a:pt x="20020" y="72296"/>
                    <a:pt x="20368" y="72296"/>
                    <a:pt x="20656" y="72240"/>
                  </a:cubicBezTo>
                  <a:lnTo>
                    <a:pt x="21004" y="72240"/>
                  </a:lnTo>
                  <a:cubicBezTo>
                    <a:pt x="21413" y="72180"/>
                    <a:pt x="21761" y="72180"/>
                    <a:pt x="22109" y="72124"/>
                  </a:cubicBezTo>
                  <a:cubicBezTo>
                    <a:pt x="22225" y="72124"/>
                    <a:pt x="22341" y="72064"/>
                    <a:pt x="22457" y="72064"/>
                  </a:cubicBezTo>
                  <a:cubicBezTo>
                    <a:pt x="22861" y="72008"/>
                    <a:pt x="23209" y="71948"/>
                    <a:pt x="23557" y="71892"/>
                  </a:cubicBezTo>
                  <a:cubicBezTo>
                    <a:pt x="23673" y="71832"/>
                    <a:pt x="23789" y="71832"/>
                    <a:pt x="23905" y="71776"/>
                  </a:cubicBezTo>
                  <a:cubicBezTo>
                    <a:pt x="24314" y="71716"/>
                    <a:pt x="24718" y="71600"/>
                    <a:pt x="25066" y="71484"/>
                  </a:cubicBezTo>
                  <a:cubicBezTo>
                    <a:pt x="25126" y="71484"/>
                    <a:pt x="25126" y="71428"/>
                    <a:pt x="25126" y="71428"/>
                  </a:cubicBezTo>
                  <a:cubicBezTo>
                    <a:pt x="25242" y="71428"/>
                    <a:pt x="25298" y="71368"/>
                    <a:pt x="25414" y="71368"/>
                  </a:cubicBezTo>
                  <a:cubicBezTo>
                    <a:pt x="25823" y="71196"/>
                    <a:pt x="26226" y="71020"/>
                    <a:pt x="26574" y="70848"/>
                  </a:cubicBezTo>
                  <a:cubicBezTo>
                    <a:pt x="26691" y="70788"/>
                    <a:pt x="26807" y="70732"/>
                    <a:pt x="26867" y="70672"/>
                  </a:cubicBezTo>
                  <a:cubicBezTo>
                    <a:pt x="27331" y="70439"/>
                    <a:pt x="27679" y="70207"/>
                    <a:pt x="28083" y="69920"/>
                  </a:cubicBezTo>
                  <a:lnTo>
                    <a:pt x="28259" y="69743"/>
                  </a:lnTo>
                  <a:lnTo>
                    <a:pt x="28315" y="69687"/>
                  </a:lnTo>
                  <a:cubicBezTo>
                    <a:pt x="28779" y="69279"/>
                    <a:pt x="29188" y="68875"/>
                    <a:pt x="29476" y="68467"/>
                  </a:cubicBezTo>
                  <a:cubicBezTo>
                    <a:pt x="29592" y="68351"/>
                    <a:pt x="29652" y="68179"/>
                    <a:pt x="29768" y="68063"/>
                  </a:cubicBezTo>
                  <a:cubicBezTo>
                    <a:pt x="30172" y="67422"/>
                    <a:pt x="30520" y="66726"/>
                    <a:pt x="30752" y="65974"/>
                  </a:cubicBezTo>
                  <a:cubicBezTo>
                    <a:pt x="30812" y="65914"/>
                    <a:pt x="30812" y="65798"/>
                    <a:pt x="30812" y="65742"/>
                  </a:cubicBezTo>
                  <a:cubicBezTo>
                    <a:pt x="30929" y="65510"/>
                    <a:pt x="30984" y="65217"/>
                    <a:pt x="31045" y="64985"/>
                  </a:cubicBezTo>
                  <a:cubicBezTo>
                    <a:pt x="31332" y="63769"/>
                    <a:pt x="31393" y="62432"/>
                    <a:pt x="31393" y="61040"/>
                  </a:cubicBezTo>
                  <a:cubicBezTo>
                    <a:pt x="31393" y="58835"/>
                    <a:pt x="31161" y="56398"/>
                    <a:pt x="30868" y="54021"/>
                  </a:cubicBezTo>
                  <a:cubicBezTo>
                    <a:pt x="30580" y="51584"/>
                    <a:pt x="30288" y="49203"/>
                    <a:pt x="30288" y="46998"/>
                  </a:cubicBezTo>
                  <a:lnTo>
                    <a:pt x="30288" y="46418"/>
                  </a:lnTo>
                  <a:cubicBezTo>
                    <a:pt x="30288" y="45898"/>
                    <a:pt x="30348" y="45318"/>
                    <a:pt x="30404" y="44794"/>
                  </a:cubicBezTo>
                  <a:cubicBezTo>
                    <a:pt x="30464" y="44329"/>
                    <a:pt x="30520" y="43865"/>
                    <a:pt x="30636" y="43461"/>
                  </a:cubicBezTo>
                  <a:cubicBezTo>
                    <a:pt x="30812" y="42533"/>
                    <a:pt x="31100" y="41660"/>
                    <a:pt x="31509" y="40848"/>
                  </a:cubicBezTo>
                  <a:cubicBezTo>
                    <a:pt x="31564" y="40732"/>
                    <a:pt x="31680" y="40560"/>
                    <a:pt x="31741" y="40384"/>
                  </a:cubicBezTo>
                  <a:cubicBezTo>
                    <a:pt x="32029" y="39980"/>
                    <a:pt x="32321" y="39572"/>
                    <a:pt x="32725" y="39168"/>
                  </a:cubicBezTo>
                  <a:cubicBezTo>
                    <a:pt x="32841" y="38991"/>
                    <a:pt x="33017" y="38875"/>
                    <a:pt x="33189" y="38704"/>
                  </a:cubicBezTo>
                  <a:cubicBezTo>
                    <a:pt x="33249" y="38643"/>
                    <a:pt x="33365" y="38527"/>
                    <a:pt x="33482" y="38471"/>
                  </a:cubicBezTo>
                  <a:cubicBezTo>
                    <a:pt x="33946" y="38123"/>
                    <a:pt x="34410" y="37775"/>
                    <a:pt x="34990" y="37483"/>
                  </a:cubicBezTo>
                  <a:cubicBezTo>
                    <a:pt x="35106" y="37427"/>
                    <a:pt x="35222" y="37367"/>
                    <a:pt x="35338" y="37367"/>
                  </a:cubicBezTo>
                  <a:cubicBezTo>
                    <a:pt x="35802" y="37135"/>
                    <a:pt x="36322" y="36963"/>
                    <a:pt x="36903" y="36786"/>
                  </a:cubicBezTo>
                  <a:cubicBezTo>
                    <a:pt x="37019" y="36731"/>
                    <a:pt x="37135" y="36731"/>
                    <a:pt x="37251" y="36670"/>
                  </a:cubicBezTo>
                  <a:cubicBezTo>
                    <a:pt x="37367" y="36670"/>
                    <a:pt x="37483" y="36615"/>
                    <a:pt x="37659" y="36615"/>
                  </a:cubicBezTo>
                  <a:cubicBezTo>
                    <a:pt x="38063" y="36499"/>
                    <a:pt x="38471" y="36438"/>
                    <a:pt x="38875" y="36383"/>
                  </a:cubicBezTo>
                  <a:lnTo>
                    <a:pt x="39632" y="36383"/>
                  </a:lnTo>
                  <a:cubicBezTo>
                    <a:pt x="40036" y="36383"/>
                    <a:pt x="40444" y="36383"/>
                    <a:pt x="40848" y="36438"/>
                  </a:cubicBezTo>
                  <a:cubicBezTo>
                    <a:pt x="40964" y="36438"/>
                    <a:pt x="41080" y="36499"/>
                    <a:pt x="41196" y="36499"/>
                  </a:cubicBezTo>
                  <a:cubicBezTo>
                    <a:pt x="41776" y="36554"/>
                    <a:pt x="42301" y="36731"/>
                    <a:pt x="42881" y="36902"/>
                  </a:cubicBezTo>
                  <a:cubicBezTo>
                    <a:pt x="42997" y="36902"/>
                    <a:pt x="43113" y="36963"/>
                    <a:pt x="43229" y="37019"/>
                  </a:cubicBezTo>
                  <a:lnTo>
                    <a:pt x="43285" y="37019"/>
                  </a:lnTo>
                  <a:cubicBezTo>
                    <a:pt x="42937" y="36786"/>
                    <a:pt x="42533" y="36615"/>
                    <a:pt x="42125" y="36438"/>
                  </a:cubicBezTo>
                  <a:cubicBezTo>
                    <a:pt x="42009" y="36383"/>
                    <a:pt x="41837" y="36322"/>
                    <a:pt x="41660" y="36267"/>
                  </a:cubicBezTo>
                  <a:cubicBezTo>
                    <a:pt x="41489" y="36206"/>
                    <a:pt x="41312" y="36151"/>
                    <a:pt x="41141" y="36151"/>
                  </a:cubicBezTo>
                  <a:cubicBezTo>
                    <a:pt x="41024" y="36151"/>
                    <a:pt x="40908" y="36090"/>
                    <a:pt x="40792" y="36090"/>
                  </a:cubicBezTo>
                  <a:cubicBezTo>
                    <a:pt x="40444" y="36034"/>
                    <a:pt x="40036" y="36034"/>
                    <a:pt x="39632" y="36034"/>
                  </a:cubicBezTo>
                  <a:close/>
                  <a:moveTo>
                    <a:pt x="145985" y="77402"/>
                  </a:moveTo>
                  <a:cubicBezTo>
                    <a:pt x="145861" y="77905"/>
                    <a:pt x="145735" y="78439"/>
                    <a:pt x="145610" y="78958"/>
                  </a:cubicBezTo>
                  <a:lnTo>
                    <a:pt x="145610" y="78958"/>
                  </a:lnTo>
                  <a:cubicBezTo>
                    <a:pt x="145735" y="78448"/>
                    <a:pt x="145861" y="77931"/>
                    <a:pt x="145985" y="77402"/>
                  </a:cubicBezTo>
                  <a:close/>
                  <a:moveTo>
                    <a:pt x="145610" y="78958"/>
                  </a:moveTo>
                  <a:cubicBezTo>
                    <a:pt x="145556" y="79176"/>
                    <a:pt x="145503" y="79392"/>
                    <a:pt x="145449" y="79607"/>
                  </a:cubicBezTo>
                  <a:lnTo>
                    <a:pt x="145449" y="79607"/>
                  </a:lnTo>
                  <a:cubicBezTo>
                    <a:pt x="145455" y="79588"/>
                    <a:pt x="145460" y="79570"/>
                    <a:pt x="145465" y="79551"/>
                  </a:cubicBezTo>
                  <a:cubicBezTo>
                    <a:pt x="145513" y="79358"/>
                    <a:pt x="145561" y="79159"/>
                    <a:pt x="145610" y="78958"/>
                  </a:cubicBezTo>
                  <a:close/>
                  <a:moveTo>
                    <a:pt x="102645" y="21933"/>
                  </a:moveTo>
                  <a:cubicBezTo>
                    <a:pt x="102584" y="21993"/>
                    <a:pt x="102468" y="21993"/>
                    <a:pt x="102412" y="21993"/>
                  </a:cubicBezTo>
                  <a:cubicBezTo>
                    <a:pt x="102296" y="21993"/>
                    <a:pt x="102120" y="21993"/>
                    <a:pt x="102004" y="22049"/>
                  </a:cubicBezTo>
                  <a:lnTo>
                    <a:pt x="101832" y="22049"/>
                  </a:lnTo>
                  <a:cubicBezTo>
                    <a:pt x="101716" y="22049"/>
                    <a:pt x="101540" y="22109"/>
                    <a:pt x="101424" y="22109"/>
                  </a:cubicBezTo>
                  <a:cubicBezTo>
                    <a:pt x="101424" y="22165"/>
                    <a:pt x="101368" y="22165"/>
                    <a:pt x="101368" y="22165"/>
                  </a:cubicBezTo>
                  <a:lnTo>
                    <a:pt x="101252" y="22165"/>
                  </a:lnTo>
                  <a:cubicBezTo>
                    <a:pt x="101136" y="22225"/>
                    <a:pt x="100960" y="22281"/>
                    <a:pt x="100844" y="22341"/>
                  </a:cubicBezTo>
                  <a:cubicBezTo>
                    <a:pt x="100324" y="22513"/>
                    <a:pt x="99859" y="22745"/>
                    <a:pt x="99451" y="23037"/>
                  </a:cubicBezTo>
                  <a:cubicBezTo>
                    <a:pt x="99047" y="23325"/>
                    <a:pt x="98639" y="23673"/>
                    <a:pt x="98235" y="24082"/>
                  </a:cubicBezTo>
                  <a:cubicBezTo>
                    <a:pt x="98699" y="23734"/>
                    <a:pt x="99103" y="23502"/>
                    <a:pt x="99627" y="23325"/>
                  </a:cubicBezTo>
                  <a:lnTo>
                    <a:pt x="99683" y="23325"/>
                  </a:lnTo>
                  <a:cubicBezTo>
                    <a:pt x="99859" y="23153"/>
                    <a:pt x="100092" y="23037"/>
                    <a:pt x="100263" y="22921"/>
                  </a:cubicBezTo>
                  <a:lnTo>
                    <a:pt x="100324" y="22921"/>
                  </a:lnTo>
                  <a:cubicBezTo>
                    <a:pt x="100495" y="22805"/>
                    <a:pt x="100727" y="22745"/>
                    <a:pt x="100904" y="22629"/>
                  </a:cubicBezTo>
                  <a:cubicBezTo>
                    <a:pt x="100960" y="22629"/>
                    <a:pt x="101020" y="22629"/>
                    <a:pt x="101076" y="22573"/>
                  </a:cubicBezTo>
                  <a:cubicBezTo>
                    <a:pt x="101192" y="22513"/>
                    <a:pt x="101368" y="22513"/>
                    <a:pt x="101540" y="22457"/>
                  </a:cubicBezTo>
                  <a:cubicBezTo>
                    <a:pt x="101600" y="22457"/>
                    <a:pt x="101716" y="22397"/>
                    <a:pt x="101772" y="22397"/>
                  </a:cubicBezTo>
                  <a:cubicBezTo>
                    <a:pt x="101888" y="22397"/>
                    <a:pt x="102064" y="22341"/>
                    <a:pt x="102180" y="22341"/>
                  </a:cubicBezTo>
                  <a:cubicBezTo>
                    <a:pt x="102296" y="22341"/>
                    <a:pt x="102352" y="22341"/>
                    <a:pt x="102468" y="22281"/>
                  </a:cubicBezTo>
                  <a:lnTo>
                    <a:pt x="103164" y="22281"/>
                  </a:lnTo>
                  <a:cubicBezTo>
                    <a:pt x="103280" y="22281"/>
                    <a:pt x="103397" y="22341"/>
                    <a:pt x="103513" y="22341"/>
                  </a:cubicBezTo>
                  <a:cubicBezTo>
                    <a:pt x="103573" y="22341"/>
                    <a:pt x="103689" y="22397"/>
                    <a:pt x="103805" y="22397"/>
                  </a:cubicBezTo>
                  <a:cubicBezTo>
                    <a:pt x="103921" y="22457"/>
                    <a:pt x="104037" y="22457"/>
                    <a:pt x="104153" y="22513"/>
                  </a:cubicBezTo>
                  <a:cubicBezTo>
                    <a:pt x="104209" y="22513"/>
                    <a:pt x="104325" y="22573"/>
                    <a:pt x="104441" y="22629"/>
                  </a:cubicBezTo>
                  <a:cubicBezTo>
                    <a:pt x="104557" y="22689"/>
                    <a:pt x="104617" y="22689"/>
                    <a:pt x="104733" y="22745"/>
                  </a:cubicBezTo>
                  <a:cubicBezTo>
                    <a:pt x="104849" y="22805"/>
                    <a:pt x="104965" y="22861"/>
                    <a:pt x="105021" y="22977"/>
                  </a:cubicBezTo>
                  <a:cubicBezTo>
                    <a:pt x="105081" y="22977"/>
                    <a:pt x="105137" y="23037"/>
                    <a:pt x="105198" y="23093"/>
                  </a:cubicBezTo>
                  <a:cubicBezTo>
                    <a:pt x="105253" y="23093"/>
                    <a:pt x="105314" y="23153"/>
                    <a:pt x="105314" y="23153"/>
                  </a:cubicBezTo>
                  <a:cubicBezTo>
                    <a:pt x="105430" y="23270"/>
                    <a:pt x="105546" y="23325"/>
                    <a:pt x="105601" y="23441"/>
                  </a:cubicBezTo>
                  <a:cubicBezTo>
                    <a:pt x="105717" y="23502"/>
                    <a:pt x="105778" y="23618"/>
                    <a:pt x="105894" y="23673"/>
                  </a:cubicBezTo>
                  <a:cubicBezTo>
                    <a:pt x="105950" y="23789"/>
                    <a:pt x="106066" y="23905"/>
                    <a:pt x="106126" y="24022"/>
                  </a:cubicBezTo>
                  <a:cubicBezTo>
                    <a:pt x="106242" y="24138"/>
                    <a:pt x="106298" y="24198"/>
                    <a:pt x="106358" y="24314"/>
                  </a:cubicBezTo>
                  <a:cubicBezTo>
                    <a:pt x="106474" y="24430"/>
                    <a:pt x="106530" y="24602"/>
                    <a:pt x="106590" y="24718"/>
                  </a:cubicBezTo>
                  <a:cubicBezTo>
                    <a:pt x="106706" y="24834"/>
                    <a:pt x="106762" y="24950"/>
                    <a:pt x="106822" y="25066"/>
                  </a:cubicBezTo>
                  <a:cubicBezTo>
                    <a:pt x="106822" y="25126"/>
                    <a:pt x="106878" y="25126"/>
                    <a:pt x="106878" y="25182"/>
                  </a:cubicBezTo>
                  <a:cubicBezTo>
                    <a:pt x="106938" y="25298"/>
                    <a:pt x="106994" y="25414"/>
                    <a:pt x="107054" y="25474"/>
                  </a:cubicBezTo>
                  <a:cubicBezTo>
                    <a:pt x="107110" y="25646"/>
                    <a:pt x="107170" y="25762"/>
                    <a:pt x="107226" y="25939"/>
                  </a:cubicBezTo>
                  <a:cubicBezTo>
                    <a:pt x="107286" y="26055"/>
                    <a:pt x="107342" y="26226"/>
                    <a:pt x="107402" y="26342"/>
                  </a:cubicBezTo>
                  <a:cubicBezTo>
                    <a:pt x="107458" y="26519"/>
                    <a:pt x="107518" y="26691"/>
                    <a:pt x="107574" y="26807"/>
                  </a:cubicBezTo>
                  <a:cubicBezTo>
                    <a:pt x="107634" y="26983"/>
                    <a:pt x="107690" y="27099"/>
                    <a:pt x="107751" y="27271"/>
                  </a:cubicBezTo>
                  <a:cubicBezTo>
                    <a:pt x="107751" y="27447"/>
                    <a:pt x="107806" y="27563"/>
                    <a:pt x="107867" y="27735"/>
                  </a:cubicBezTo>
                  <a:cubicBezTo>
                    <a:pt x="107922" y="27911"/>
                    <a:pt x="107922" y="28027"/>
                    <a:pt x="107983" y="28143"/>
                  </a:cubicBezTo>
                  <a:cubicBezTo>
                    <a:pt x="108038" y="28315"/>
                    <a:pt x="108099" y="28492"/>
                    <a:pt x="108099" y="28663"/>
                  </a:cubicBezTo>
                  <a:cubicBezTo>
                    <a:pt x="108154" y="28779"/>
                    <a:pt x="108154" y="28895"/>
                    <a:pt x="108215" y="29011"/>
                  </a:cubicBezTo>
                  <a:cubicBezTo>
                    <a:pt x="108270" y="29188"/>
                    <a:pt x="108270" y="29420"/>
                    <a:pt x="108331" y="29592"/>
                  </a:cubicBezTo>
                  <a:cubicBezTo>
                    <a:pt x="108331" y="29652"/>
                    <a:pt x="108386" y="29768"/>
                    <a:pt x="108386" y="29884"/>
                  </a:cubicBezTo>
                  <a:cubicBezTo>
                    <a:pt x="108447" y="30056"/>
                    <a:pt x="108447" y="30232"/>
                    <a:pt x="108503" y="30404"/>
                  </a:cubicBezTo>
                  <a:cubicBezTo>
                    <a:pt x="108503" y="30520"/>
                    <a:pt x="108503" y="30580"/>
                    <a:pt x="108563" y="30696"/>
                  </a:cubicBezTo>
                  <a:cubicBezTo>
                    <a:pt x="108563" y="30868"/>
                    <a:pt x="108619" y="31045"/>
                    <a:pt x="108619" y="31216"/>
                  </a:cubicBezTo>
                  <a:cubicBezTo>
                    <a:pt x="108619" y="31332"/>
                    <a:pt x="108679" y="31393"/>
                    <a:pt x="108679" y="31448"/>
                  </a:cubicBezTo>
                  <a:cubicBezTo>
                    <a:pt x="108679" y="31625"/>
                    <a:pt x="108735" y="31857"/>
                    <a:pt x="108735" y="32029"/>
                  </a:cubicBezTo>
                  <a:lnTo>
                    <a:pt x="108735" y="32145"/>
                  </a:lnTo>
                  <a:cubicBezTo>
                    <a:pt x="108795" y="32205"/>
                    <a:pt x="108795" y="32205"/>
                    <a:pt x="108795" y="32261"/>
                  </a:cubicBezTo>
                  <a:cubicBezTo>
                    <a:pt x="108795" y="32437"/>
                    <a:pt x="108851" y="32609"/>
                    <a:pt x="108851" y="32841"/>
                  </a:cubicBezTo>
                  <a:cubicBezTo>
                    <a:pt x="108851" y="32901"/>
                    <a:pt x="108911" y="33017"/>
                    <a:pt x="108911" y="33133"/>
                  </a:cubicBezTo>
                  <a:cubicBezTo>
                    <a:pt x="108911" y="33305"/>
                    <a:pt x="108911" y="33481"/>
                    <a:pt x="108967" y="33653"/>
                  </a:cubicBezTo>
                  <a:cubicBezTo>
                    <a:pt x="108967" y="33830"/>
                    <a:pt x="108967" y="33946"/>
                    <a:pt x="109027" y="34062"/>
                  </a:cubicBezTo>
                  <a:cubicBezTo>
                    <a:pt x="109027" y="34294"/>
                    <a:pt x="109027" y="34466"/>
                    <a:pt x="109083" y="34642"/>
                  </a:cubicBezTo>
                  <a:cubicBezTo>
                    <a:pt x="109083" y="34814"/>
                    <a:pt x="109083" y="35046"/>
                    <a:pt x="109143" y="35222"/>
                  </a:cubicBezTo>
                  <a:lnTo>
                    <a:pt x="109143" y="35802"/>
                  </a:lnTo>
                  <a:cubicBezTo>
                    <a:pt x="109199" y="36090"/>
                    <a:pt x="109199" y="36383"/>
                    <a:pt x="109259" y="36670"/>
                  </a:cubicBezTo>
                  <a:lnTo>
                    <a:pt x="109259" y="37311"/>
                  </a:lnTo>
                  <a:cubicBezTo>
                    <a:pt x="109315" y="37715"/>
                    <a:pt x="109315" y="38123"/>
                    <a:pt x="109375" y="38527"/>
                  </a:cubicBezTo>
                  <a:lnTo>
                    <a:pt x="109375" y="39223"/>
                  </a:lnTo>
                  <a:cubicBezTo>
                    <a:pt x="109431" y="39804"/>
                    <a:pt x="109431" y="40384"/>
                    <a:pt x="109491" y="41024"/>
                  </a:cubicBezTo>
                  <a:lnTo>
                    <a:pt x="109491" y="41776"/>
                  </a:lnTo>
                  <a:cubicBezTo>
                    <a:pt x="109547" y="42589"/>
                    <a:pt x="109547" y="43461"/>
                    <a:pt x="109547" y="44274"/>
                  </a:cubicBezTo>
                  <a:cubicBezTo>
                    <a:pt x="109547" y="44561"/>
                    <a:pt x="109607" y="44910"/>
                    <a:pt x="109607" y="45202"/>
                  </a:cubicBezTo>
                  <a:cubicBezTo>
                    <a:pt x="109607" y="46998"/>
                    <a:pt x="109663" y="48915"/>
                    <a:pt x="109663" y="50828"/>
                  </a:cubicBezTo>
                  <a:cubicBezTo>
                    <a:pt x="109779" y="61504"/>
                    <a:pt x="109779" y="73341"/>
                    <a:pt x="111580" y="82972"/>
                  </a:cubicBezTo>
                  <a:cubicBezTo>
                    <a:pt x="112508" y="87846"/>
                    <a:pt x="113841" y="92140"/>
                    <a:pt x="115813" y="95449"/>
                  </a:cubicBezTo>
                  <a:cubicBezTo>
                    <a:pt x="117846" y="98815"/>
                    <a:pt x="120571" y="101191"/>
                    <a:pt x="124229" y="102180"/>
                  </a:cubicBezTo>
                  <a:cubicBezTo>
                    <a:pt x="125505" y="102528"/>
                    <a:pt x="126782" y="102700"/>
                    <a:pt x="127942" y="102700"/>
                  </a:cubicBezTo>
                  <a:cubicBezTo>
                    <a:pt x="129739" y="102700"/>
                    <a:pt x="131424" y="102296"/>
                    <a:pt x="132932" y="101539"/>
                  </a:cubicBezTo>
                  <a:cubicBezTo>
                    <a:pt x="135833" y="100147"/>
                    <a:pt x="138210" y="97478"/>
                    <a:pt x="140243" y="93941"/>
                  </a:cubicBezTo>
                  <a:cubicBezTo>
                    <a:pt x="140707" y="93129"/>
                    <a:pt x="141172" y="92200"/>
                    <a:pt x="141636" y="91272"/>
                  </a:cubicBezTo>
                  <a:cubicBezTo>
                    <a:pt x="142912" y="88194"/>
                    <a:pt x="144073" y="84713"/>
                    <a:pt x="145117" y="80944"/>
                  </a:cubicBezTo>
                  <a:cubicBezTo>
                    <a:pt x="145227" y="80499"/>
                    <a:pt x="145338" y="80055"/>
                    <a:pt x="145449" y="79607"/>
                  </a:cubicBezTo>
                  <a:lnTo>
                    <a:pt x="145449" y="79607"/>
                  </a:lnTo>
                  <a:cubicBezTo>
                    <a:pt x="144526" y="82834"/>
                    <a:pt x="143602" y="85773"/>
                    <a:pt x="142504" y="88487"/>
                  </a:cubicBezTo>
                  <a:cubicBezTo>
                    <a:pt x="141343" y="91388"/>
                    <a:pt x="140011" y="93881"/>
                    <a:pt x="138558" y="95969"/>
                  </a:cubicBezTo>
                  <a:cubicBezTo>
                    <a:pt x="137166" y="98002"/>
                    <a:pt x="135541" y="99567"/>
                    <a:pt x="133800" y="100671"/>
                  </a:cubicBezTo>
                  <a:cubicBezTo>
                    <a:pt x="132060" y="101772"/>
                    <a:pt x="130087" y="102352"/>
                    <a:pt x="127942" y="102352"/>
                  </a:cubicBezTo>
                  <a:cubicBezTo>
                    <a:pt x="126782" y="102352"/>
                    <a:pt x="125561" y="102236"/>
                    <a:pt x="124285" y="101888"/>
                  </a:cubicBezTo>
                  <a:cubicBezTo>
                    <a:pt x="121212" y="101020"/>
                    <a:pt x="118831" y="99163"/>
                    <a:pt x="116974" y="96550"/>
                  </a:cubicBezTo>
                  <a:cubicBezTo>
                    <a:pt x="115293" y="94229"/>
                    <a:pt x="114073" y="91388"/>
                    <a:pt x="113089" y="88078"/>
                  </a:cubicBezTo>
                  <a:cubicBezTo>
                    <a:pt x="111464" y="82336"/>
                    <a:pt x="110707" y="75313"/>
                    <a:pt x="110359" y="68063"/>
                  </a:cubicBezTo>
                  <a:cubicBezTo>
                    <a:pt x="110011" y="59995"/>
                    <a:pt x="110071" y="51701"/>
                    <a:pt x="109895" y="44329"/>
                  </a:cubicBezTo>
                  <a:lnTo>
                    <a:pt x="109895" y="43461"/>
                  </a:lnTo>
                  <a:cubicBezTo>
                    <a:pt x="109839" y="42649"/>
                    <a:pt x="109839" y="41837"/>
                    <a:pt x="109779" y="41080"/>
                  </a:cubicBezTo>
                  <a:lnTo>
                    <a:pt x="109779" y="40268"/>
                  </a:lnTo>
                  <a:cubicBezTo>
                    <a:pt x="109723" y="39688"/>
                    <a:pt x="109723" y="39168"/>
                    <a:pt x="109663" y="38587"/>
                  </a:cubicBezTo>
                  <a:lnTo>
                    <a:pt x="109663" y="37891"/>
                  </a:lnTo>
                  <a:cubicBezTo>
                    <a:pt x="109607" y="37543"/>
                    <a:pt x="109607" y="37195"/>
                    <a:pt x="109607" y="36902"/>
                  </a:cubicBezTo>
                  <a:cubicBezTo>
                    <a:pt x="109547" y="36847"/>
                    <a:pt x="109547" y="36786"/>
                    <a:pt x="109547" y="36731"/>
                  </a:cubicBezTo>
                  <a:lnTo>
                    <a:pt x="109547" y="36090"/>
                  </a:lnTo>
                  <a:cubicBezTo>
                    <a:pt x="109491" y="35802"/>
                    <a:pt x="109491" y="35570"/>
                    <a:pt x="109431" y="35278"/>
                  </a:cubicBezTo>
                  <a:cubicBezTo>
                    <a:pt x="109431" y="35106"/>
                    <a:pt x="109431" y="34874"/>
                    <a:pt x="109375" y="34698"/>
                  </a:cubicBezTo>
                  <a:cubicBezTo>
                    <a:pt x="109375" y="34526"/>
                    <a:pt x="109375" y="34294"/>
                    <a:pt x="109315" y="34117"/>
                  </a:cubicBezTo>
                  <a:cubicBezTo>
                    <a:pt x="109315" y="33946"/>
                    <a:pt x="109315" y="33769"/>
                    <a:pt x="109259" y="33537"/>
                  </a:cubicBezTo>
                  <a:lnTo>
                    <a:pt x="109259" y="33189"/>
                  </a:lnTo>
                  <a:cubicBezTo>
                    <a:pt x="109199" y="33017"/>
                    <a:pt x="109199" y="32785"/>
                    <a:pt x="109143" y="32609"/>
                  </a:cubicBezTo>
                  <a:lnTo>
                    <a:pt x="109143" y="32321"/>
                  </a:lnTo>
                  <a:cubicBezTo>
                    <a:pt x="109083" y="32145"/>
                    <a:pt x="109083" y="31973"/>
                    <a:pt x="109027" y="31797"/>
                  </a:cubicBezTo>
                  <a:lnTo>
                    <a:pt x="109027" y="31509"/>
                  </a:lnTo>
                  <a:cubicBezTo>
                    <a:pt x="108967" y="31332"/>
                    <a:pt x="108967" y="31161"/>
                    <a:pt x="108911" y="30984"/>
                  </a:cubicBezTo>
                  <a:lnTo>
                    <a:pt x="108911" y="30752"/>
                  </a:lnTo>
                  <a:cubicBezTo>
                    <a:pt x="108851" y="30520"/>
                    <a:pt x="108795" y="30348"/>
                    <a:pt x="108795" y="30172"/>
                  </a:cubicBezTo>
                  <a:cubicBezTo>
                    <a:pt x="108795" y="30116"/>
                    <a:pt x="108735" y="30000"/>
                    <a:pt x="108735" y="29940"/>
                  </a:cubicBezTo>
                  <a:cubicBezTo>
                    <a:pt x="108679" y="29708"/>
                    <a:pt x="108679" y="29536"/>
                    <a:pt x="108619" y="29360"/>
                  </a:cubicBezTo>
                  <a:cubicBezTo>
                    <a:pt x="108619" y="29304"/>
                    <a:pt x="108563" y="29188"/>
                    <a:pt x="108563" y="29072"/>
                  </a:cubicBezTo>
                  <a:cubicBezTo>
                    <a:pt x="108503" y="28895"/>
                    <a:pt x="108447" y="28724"/>
                    <a:pt x="108447" y="28547"/>
                  </a:cubicBezTo>
                  <a:cubicBezTo>
                    <a:pt x="108386" y="28431"/>
                    <a:pt x="108386" y="28315"/>
                    <a:pt x="108331" y="28199"/>
                  </a:cubicBezTo>
                  <a:cubicBezTo>
                    <a:pt x="108270" y="28027"/>
                    <a:pt x="108270" y="27851"/>
                    <a:pt x="108215" y="27679"/>
                  </a:cubicBezTo>
                  <a:cubicBezTo>
                    <a:pt x="108154" y="27563"/>
                    <a:pt x="108099" y="27387"/>
                    <a:pt x="108099" y="27271"/>
                  </a:cubicBezTo>
                  <a:cubicBezTo>
                    <a:pt x="108038" y="27099"/>
                    <a:pt x="107983" y="26923"/>
                    <a:pt x="107922" y="26807"/>
                  </a:cubicBezTo>
                  <a:cubicBezTo>
                    <a:pt x="107867" y="26635"/>
                    <a:pt x="107806" y="26519"/>
                    <a:pt x="107751" y="26342"/>
                  </a:cubicBezTo>
                  <a:cubicBezTo>
                    <a:pt x="107751" y="26287"/>
                    <a:pt x="107690" y="26226"/>
                    <a:pt x="107690" y="26171"/>
                  </a:cubicBezTo>
                  <a:cubicBezTo>
                    <a:pt x="107634" y="26110"/>
                    <a:pt x="107634" y="25994"/>
                    <a:pt x="107574" y="25939"/>
                  </a:cubicBezTo>
                  <a:cubicBezTo>
                    <a:pt x="107518" y="25762"/>
                    <a:pt x="107458" y="25646"/>
                    <a:pt x="107402" y="25474"/>
                  </a:cubicBezTo>
                  <a:cubicBezTo>
                    <a:pt x="107342" y="25358"/>
                    <a:pt x="107286" y="25242"/>
                    <a:pt x="107226" y="25066"/>
                  </a:cubicBezTo>
                  <a:cubicBezTo>
                    <a:pt x="107110" y="24950"/>
                    <a:pt x="107054" y="24834"/>
                    <a:pt x="106994" y="24662"/>
                  </a:cubicBezTo>
                  <a:cubicBezTo>
                    <a:pt x="106938" y="24546"/>
                    <a:pt x="106822" y="24430"/>
                    <a:pt x="106762" y="24314"/>
                  </a:cubicBezTo>
                  <a:cubicBezTo>
                    <a:pt x="106706" y="24198"/>
                    <a:pt x="106590" y="24082"/>
                    <a:pt x="106530" y="23966"/>
                  </a:cubicBezTo>
                  <a:cubicBezTo>
                    <a:pt x="106414" y="23850"/>
                    <a:pt x="106358" y="23734"/>
                    <a:pt x="106298" y="23673"/>
                  </a:cubicBezTo>
                  <a:cubicBezTo>
                    <a:pt x="106182" y="23557"/>
                    <a:pt x="106126" y="23441"/>
                    <a:pt x="106010" y="23325"/>
                  </a:cubicBezTo>
                  <a:lnTo>
                    <a:pt x="105778" y="23093"/>
                  </a:lnTo>
                  <a:lnTo>
                    <a:pt x="105717" y="23093"/>
                  </a:lnTo>
                  <a:cubicBezTo>
                    <a:pt x="105662" y="22977"/>
                    <a:pt x="105546" y="22921"/>
                    <a:pt x="105430" y="22861"/>
                  </a:cubicBezTo>
                  <a:lnTo>
                    <a:pt x="105198" y="22629"/>
                  </a:lnTo>
                  <a:lnTo>
                    <a:pt x="104849" y="22457"/>
                  </a:lnTo>
                  <a:cubicBezTo>
                    <a:pt x="104789" y="22397"/>
                    <a:pt x="104673" y="22341"/>
                    <a:pt x="104557" y="22341"/>
                  </a:cubicBezTo>
                  <a:cubicBezTo>
                    <a:pt x="104501" y="22281"/>
                    <a:pt x="104385" y="22225"/>
                    <a:pt x="104269" y="22165"/>
                  </a:cubicBezTo>
                  <a:cubicBezTo>
                    <a:pt x="104153" y="22165"/>
                    <a:pt x="104037" y="22109"/>
                    <a:pt x="103921" y="22109"/>
                  </a:cubicBezTo>
                  <a:cubicBezTo>
                    <a:pt x="103861" y="22049"/>
                    <a:pt x="103745" y="22049"/>
                    <a:pt x="103629" y="22049"/>
                  </a:cubicBezTo>
                  <a:cubicBezTo>
                    <a:pt x="103513" y="21993"/>
                    <a:pt x="103397" y="21993"/>
                    <a:pt x="103280" y="21993"/>
                  </a:cubicBezTo>
                  <a:cubicBezTo>
                    <a:pt x="103225" y="21993"/>
                    <a:pt x="103109" y="21993"/>
                    <a:pt x="103048" y="21933"/>
                  </a:cubicBezTo>
                  <a:close/>
                  <a:moveTo>
                    <a:pt x="269573" y="50774"/>
                  </a:moveTo>
                  <a:cubicBezTo>
                    <a:pt x="269573" y="52978"/>
                    <a:pt x="269341" y="55066"/>
                    <a:pt x="269054" y="57094"/>
                  </a:cubicBezTo>
                  <a:cubicBezTo>
                    <a:pt x="268645" y="59476"/>
                    <a:pt x="268125" y="61736"/>
                    <a:pt x="267485" y="63885"/>
                  </a:cubicBezTo>
                  <a:cubicBezTo>
                    <a:pt x="266384" y="67831"/>
                    <a:pt x="264932" y="71544"/>
                    <a:pt x="263715" y="75313"/>
                  </a:cubicBezTo>
                  <a:cubicBezTo>
                    <a:pt x="260058" y="86514"/>
                    <a:pt x="255648" y="94461"/>
                    <a:pt x="250950" y="99627"/>
                  </a:cubicBezTo>
                  <a:cubicBezTo>
                    <a:pt x="248630" y="102180"/>
                    <a:pt x="246193" y="104092"/>
                    <a:pt x="243756" y="105313"/>
                  </a:cubicBezTo>
                  <a:cubicBezTo>
                    <a:pt x="242479" y="105949"/>
                    <a:pt x="241258" y="106413"/>
                    <a:pt x="239982" y="106706"/>
                  </a:cubicBezTo>
                  <a:cubicBezTo>
                    <a:pt x="240446" y="106706"/>
                    <a:pt x="240910" y="106706"/>
                    <a:pt x="241435" y="106645"/>
                  </a:cubicBezTo>
                  <a:cubicBezTo>
                    <a:pt x="242247" y="106358"/>
                    <a:pt x="243059" y="106010"/>
                    <a:pt x="243927" y="105601"/>
                  </a:cubicBezTo>
                  <a:cubicBezTo>
                    <a:pt x="247641" y="103744"/>
                    <a:pt x="251299" y="100379"/>
                    <a:pt x="254664" y="95389"/>
                  </a:cubicBezTo>
                  <a:cubicBezTo>
                    <a:pt x="258085" y="90460"/>
                    <a:pt x="261278" y="83845"/>
                    <a:pt x="264003" y="75429"/>
                  </a:cubicBezTo>
                  <a:cubicBezTo>
                    <a:pt x="265280" y="71660"/>
                    <a:pt x="266672" y="67947"/>
                    <a:pt x="267833" y="64001"/>
                  </a:cubicBezTo>
                  <a:cubicBezTo>
                    <a:pt x="268357" y="62084"/>
                    <a:pt x="268821" y="60111"/>
                    <a:pt x="269225" y="58083"/>
                  </a:cubicBezTo>
                  <a:cubicBezTo>
                    <a:pt x="269457" y="55763"/>
                    <a:pt x="269573" y="53326"/>
                    <a:pt x="269573" y="50774"/>
                  </a:cubicBezTo>
                  <a:close/>
                  <a:moveTo>
                    <a:pt x="167337" y="0"/>
                  </a:moveTo>
                  <a:cubicBezTo>
                    <a:pt x="166061" y="0"/>
                    <a:pt x="164901" y="464"/>
                    <a:pt x="163856" y="1277"/>
                  </a:cubicBezTo>
                  <a:cubicBezTo>
                    <a:pt x="161883" y="2785"/>
                    <a:pt x="160319" y="5515"/>
                    <a:pt x="158927" y="9112"/>
                  </a:cubicBezTo>
                  <a:cubicBezTo>
                    <a:pt x="157822" y="12013"/>
                    <a:pt x="156893" y="15495"/>
                    <a:pt x="156025" y="19380"/>
                  </a:cubicBezTo>
                  <a:cubicBezTo>
                    <a:pt x="155849" y="20308"/>
                    <a:pt x="155677" y="21297"/>
                    <a:pt x="155501" y="22225"/>
                  </a:cubicBezTo>
                  <a:cubicBezTo>
                    <a:pt x="152832" y="36383"/>
                    <a:pt x="150975" y="54309"/>
                    <a:pt x="147958" y="69859"/>
                  </a:cubicBezTo>
                  <a:cubicBezTo>
                    <a:pt x="147438" y="72473"/>
                    <a:pt x="146914" y="75026"/>
                    <a:pt x="146333" y="77463"/>
                  </a:cubicBezTo>
                  <a:lnTo>
                    <a:pt x="146858" y="75374"/>
                  </a:lnTo>
                  <a:cubicBezTo>
                    <a:pt x="147030" y="74501"/>
                    <a:pt x="147262" y="73573"/>
                    <a:pt x="147438" y="72705"/>
                  </a:cubicBezTo>
                  <a:cubicBezTo>
                    <a:pt x="147726" y="71484"/>
                    <a:pt x="147958" y="70207"/>
                    <a:pt x="148190" y="68991"/>
                  </a:cubicBezTo>
                  <a:cubicBezTo>
                    <a:pt x="151151" y="54137"/>
                    <a:pt x="152948" y="37019"/>
                    <a:pt x="155501" y="23618"/>
                  </a:cubicBezTo>
                  <a:cubicBezTo>
                    <a:pt x="155849" y="21817"/>
                    <a:pt x="156197" y="20136"/>
                    <a:pt x="156545" y="18512"/>
                  </a:cubicBezTo>
                  <a:cubicBezTo>
                    <a:pt x="157590" y="13986"/>
                    <a:pt x="158810" y="10040"/>
                    <a:pt x="160203" y="6963"/>
                  </a:cubicBezTo>
                  <a:cubicBezTo>
                    <a:pt x="161131" y="4934"/>
                    <a:pt x="162176" y="3249"/>
                    <a:pt x="163392" y="2149"/>
                  </a:cubicBezTo>
                  <a:cubicBezTo>
                    <a:pt x="164552" y="989"/>
                    <a:pt x="165889" y="348"/>
                    <a:pt x="167337" y="293"/>
                  </a:cubicBezTo>
                  <a:lnTo>
                    <a:pt x="167630" y="293"/>
                  </a:lnTo>
                  <a:cubicBezTo>
                    <a:pt x="168846" y="293"/>
                    <a:pt x="170067" y="641"/>
                    <a:pt x="171227" y="1221"/>
                  </a:cubicBezTo>
                  <a:cubicBezTo>
                    <a:pt x="173432" y="2381"/>
                    <a:pt x="175521" y="4586"/>
                    <a:pt x="177549" y="7543"/>
                  </a:cubicBezTo>
                  <a:cubicBezTo>
                    <a:pt x="181147" y="12709"/>
                    <a:pt x="184512" y="20368"/>
                    <a:pt x="187878" y="29127"/>
                  </a:cubicBezTo>
                  <a:cubicBezTo>
                    <a:pt x="190723" y="36615"/>
                    <a:pt x="193624" y="44910"/>
                    <a:pt x="196697" y="53209"/>
                  </a:cubicBezTo>
                  <a:cubicBezTo>
                    <a:pt x="196757" y="53381"/>
                    <a:pt x="196873" y="53613"/>
                    <a:pt x="196929" y="53789"/>
                  </a:cubicBezTo>
                  <a:cubicBezTo>
                    <a:pt x="197338" y="54950"/>
                    <a:pt x="197741" y="56050"/>
                    <a:pt x="198150" y="57155"/>
                  </a:cubicBezTo>
                  <a:cubicBezTo>
                    <a:pt x="198266" y="57326"/>
                    <a:pt x="198322" y="57558"/>
                    <a:pt x="198382" y="57735"/>
                  </a:cubicBezTo>
                  <a:cubicBezTo>
                    <a:pt x="198786" y="58835"/>
                    <a:pt x="199250" y="59940"/>
                    <a:pt x="199658" y="61040"/>
                  </a:cubicBezTo>
                  <a:cubicBezTo>
                    <a:pt x="199714" y="61272"/>
                    <a:pt x="199830" y="61448"/>
                    <a:pt x="199891" y="61680"/>
                  </a:cubicBezTo>
                  <a:cubicBezTo>
                    <a:pt x="200294" y="62725"/>
                    <a:pt x="200759" y="63825"/>
                    <a:pt x="201167" y="64869"/>
                  </a:cubicBezTo>
                  <a:cubicBezTo>
                    <a:pt x="201223" y="65046"/>
                    <a:pt x="201339" y="65278"/>
                    <a:pt x="201399" y="65450"/>
                  </a:cubicBezTo>
                  <a:cubicBezTo>
                    <a:pt x="201803" y="66494"/>
                    <a:pt x="202267" y="67538"/>
                    <a:pt x="202676" y="68583"/>
                  </a:cubicBezTo>
                  <a:cubicBezTo>
                    <a:pt x="202731" y="68759"/>
                    <a:pt x="202847" y="68991"/>
                    <a:pt x="202908" y="69163"/>
                  </a:cubicBezTo>
                  <a:cubicBezTo>
                    <a:pt x="203312" y="70091"/>
                    <a:pt x="203720" y="71020"/>
                    <a:pt x="204068" y="71892"/>
                  </a:cubicBezTo>
                  <a:cubicBezTo>
                    <a:pt x="204124" y="72008"/>
                    <a:pt x="204184" y="72064"/>
                    <a:pt x="204184" y="72180"/>
                  </a:cubicBezTo>
                  <a:cubicBezTo>
                    <a:pt x="204300" y="72357"/>
                    <a:pt x="204356" y="72528"/>
                    <a:pt x="204472" y="72760"/>
                  </a:cubicBezTo>
                  <a:cubicBezTo>
                    <a:pt x="204880" y="73689"/>
                    <a:pt x="205284" y="74617"/>
                    <a:pt x="205748" y="75545"/>
                  </a:cubicBezTo>
                  <a:cubicBezTo>
                    <a:pt x="205809" y="75778"/>
                    <a:pt x="205925" y="75954"/>
                    <a:pt x="205981" y="76126"/>
                  </a:cubicBezTo>
                  <a:cubicBezTo>
                    <a:pt x="206389" y="77054"/>
                    <a:pt x="206853" y="77927"/>
                    <a:pt x="207257" y="78795"/>
                  </a:cubicBezTo>
                  <a:cubicBezTo>
                    <a:pt x="207317" y="78971"/>
                    <a:pt x="207433" y="79143"/>
                    <a:pt x="207489" y="79319"/>
                  </a:cubicBezTo>
                  <a:cubicBezTo>
                    <a:pt x="207953" y="80187"/>
                    <a:pt x="208362" y="81060"/>
                    <a:pt x="208766" y="81872"/>
                  </a:cubicBezTo>
                  <a:cubicBezTo>
                    <a:pt x="208882" y="82044"/>
                    <a:pt x="208942" y="82220"/>
                    <a:pt x="209058" y="82336"/>
                  </a:cubicBezTo>
                  <a:cubicBezTo>
                    <a:pt x="209462" y="83149"/>
                    <a:pt x="209870" y="83961"/>
                    <a:pt x="210274" y="84713"/>
                  </a:cubicBezTo>
                  <a:cubicBezTo>
                    <a:pt x="210390" y="84889"/>
                    <a:pt x="210451" y="85005"/>
                    <a:pt x="210567" y="85177"/>
                  </a:cubicBezTo>
                  <a:cubicBezTo>
                    <a:pt x="210971" y="85934"/>
                    <a:pt x="211379" y="86630"/>
                    <a:pt x="211783" y="87382"/>
                  </a:cubicBezTo>
                  <a:cubicBezTo>
                    <a:pt x="211899" y="87498"/>
                    <a:pt x="211959" y="87674"/>
                    <a:pt x="212075" y="87790"/>
                  </a:cubicBezTo>
                  <a:cubicBezTo>
                    <a:pt x="212479" y="88487"/>
                    <a:pt x="212888" y="89183"/>
                    <a:pt x="213291" y="89819"/>
                  </a:cubicBezTo>
                  <a:cubicBezTo>
                    <a:pt x="213352" y="89935"/>
                    <a:pt x="213468" y="90111"/>
                    <a:pt x="213524" y="90227"/>
                  </a:cubicBezTo>
                  <a:cubicBezTo>
                    <a:pt x="213700" y="90460"/>
                    <a:pt x="213816" y="90692"/>
                    <a:pt x="213932" y="90863"/>
                  </a:cubicBezTo>
                  <a:cubicBezTo>
                    <a:pt x="214220" y="91272"/>
                    <a:pt x="214512" y="91676"/>
                    <a:pt x="214744" y="92084"/>
                  </a:cubicBezTo>
                  <a:cubicBezTo>
                    <a:pt x="214860" y="92200"/>
                    <a:pt x="214916" y="92316"/>
                    <a:pt x="215032" y="92488"/>
                  </a:cubicBezTo>
                  <a:cubicBezTo>
                    <a:pt x="215441" y="93068"/>
                    <a:pt x="215789" y="93593"/>
                    <a:pt x="216193" y="94173"/>
                  </a:cubicBezTo>
                  <a:cubicBezTo>
                    <a:pt x="216309" y="94289"/>
                    <a:pt x="216369" y="94405"/>
                    <a:pt x="216485" y="94521"/>
                  </a:cubicBezTo>
                  <a:cubicBezTo>
                    <a:pt x="216889" y="95041"/>
                    <a:pt x="217297" y="95566"/>
                    <a:pt x="217645" y="96085"/>
                  </a:cubicBezTo>
                  <a:cubicBezTo>
                    <a:pt x="217761" y="96146"/>
                    <a:pt x="217878" y="96262"/>
                    <a:pt x="217933" y="96378"/>
                  </a:cubicBezTo>
                  <a:cubicBezTo>
                    <a:pt x="218342" y="96842"/>
                    <a:pt x="218690" y="97306"/>
                    <a:pt x="219094" y="97770"/>
                  </a:cubicBezTo>
                  <a:cubicBezTo>
                    <a:pt x="219210" y="97886"/>
                    <a:pt x="219270" y="98002"/>
                    <a:pt x="219386" y="98058"/>
                  </a:cubicBezTo>
                  <a:cubicBezTo>
                    <a:pt x="219790" y="98522"/>
                    <a:pt x="220138" y="98931"/>
                    <a:pt x="220547" y="99335"/>
                  </a:cubicBezTo>
                  <a:cubicBezTo>
                    <a:pt x="220602" y="99451"/>
                    <a:pt x="220718" y="99511"/>
                    <a:pt x="220834" y="99627"/>
                  </a:cubicBezTo>
                  <a:cubicBezTo>
                    <a:pt x="221183" y="100031"/>
                    <a:pt x="221591" y="100379"/>
                    <a:pt x="221939" y="100727"/>
                  </a:cubicBezTo>
                  <a:lnTo>
                    <a:pt x="222227" y="101020"/>
                  </a:lnTo>
                  <a:cubicBezTo>
                    <a:pt x="222575" y="101368"/>
                    <a:pt x="222984" y="101716"/>
                    <a:pt x="223387" y="102004"/>
                  </a:cubicBezTo>
                  <a:lnTo>
                    <a:pt x="223619" y="102236"/>
                  </a:lnTo>
                  <a:cubicBezTo>
                    <a:pt x="224028" y="102528"/>
                    <a:pt x="224376" y="102816"/>
                    <a:pt x="224780" y="103108"/>
                  </a:cubicBezTo>
                  <a:cubicBezTo>
                    <a:pt x="224840" y="103224"/>
                    <a:pt x="224956" y="103280"/>
                    <a:pt x="225012" y="103341"/>
                  </a:cubicBezTo>
                  <a:cubicBezTo>
                    <a:pt x="225304" y="103512"/>
                    <a:pt x="225592" y="103744"/>
                    <a:pt x="225885" y="103921"/>
                  </a:cubicBezTo>
                  <a:cubicBezTo>
                    <a:pt x="225940" y="103976"/>
                    <a:pt x="226056" y="104037"/>
                    <a:pt x="226117" y="104092"/>
                  </a:cubicBezTo>
                  <a:cubicBezTo>
                    <a:pt x="226233" y="104153"/>
                    <a:pt x="226349" y="104209"/>
                    <a:pt x="226405" y="104269"/>
                  </a:cubicBezTo>
                  <a:cubicBezTo>
                    <a:pt x="226753" y="104501"/>
                    <a:pt x="227161" y="104733"/>
                    <a:pt x="227509" y="104965"/>
                  </a:cubicBezTo>
                  <a:cubicBezTo>
                    <a:pt x="227625" y="105021"/>
                    <a:pt x="227681" y="105081"/>
                    <a:pt x="227797" y="105137"/>
                  </a:cubicBezTo>
                  <a:lnTo>
                    <a:pt x="228842" y="105661"/>
                  </a:lnTo>
                  <a:lnTo>
                    <a:pt x="229190" y="105833"/>
                  </a:lnTo>
                  <a:cubicBezTo>
                    <a:pt x="229538" y="105949"/>
                    <a:pt x="229886" y="106126"/>
                    <a:pt x="230234" y="106242"/>
                  </a:cubicBezTo>
                  <a:cubicBezTo>
                    <a:pt x="230350" y="106297"/>
                    <a:pt x="230410" y="106358"/>
                    <a:pt x="230526" y="106358"/>
                  </a:cubicBezTo>
                  <a:cubicBezTo>
                    <a:pt x="230875" y="106529"/>
                    <a:pt x="231223" y="106645"/>
                    <a:pt x="231571" y="106706"/>
                  </a:cubicBezTo>
                  <a:cubicBezTo>
                    <a:pt x="231687" y="106762"/>
                    <a:pt x="231803" y="106822"/>
                    <a:pt x="231919" y="106822"/>
                  </a:cubicBezTo>
                  <a:cubicBezTo>
                    <a:pt x="232207" y="106938"/>
                    <a:pt x="232555" y="106994"/>
                    <a:pt x="232847" y="107054"/>
                  </a:cubicBezTo>
                  <a:cubicBezTo>
                    <a:pt x="232963" y="107110"/>
                    <a:pt x="233135" y="107110"/>
                    <a:pt x="233251" y="107170"/>
                  </a:cubicBezTo>
                  <a:cubicBezTo>
                    <a:pt x="233544" y="107226"/>
                    <a:pt x="233831" y="107286"/>
                    <a:pt x="234124" y="107286"/>
                  </a:cubicBezTo>
                  <a:cubicBezTo>
                    <a:pt x="234296" y="107342"/>
                    <a:pt x="234472" y="107342"/>
                    <a:pt x="234644" y="107342"/>
                  </a:cubicBezTo>
                  <a:cubicBezTo>
                    <a:pt x="234820" y="107402"/>
                    <a:pt x="235052" y="107402"/>
                    <a:pt x="235224" y="107402"/>
                  </a:cubicBezTo>
                  <a:cubicBezTo>
                    <a:pt x="235456" y="107458"/>
                    <a:pt x="235688" y="107458"/>
                    <a:pt x="235865" y="107458"/>
                  </a:cubicBezTo>
                  <a:lnTo>
                    <a:pt x="237313" y="107458"/>
                  </a:lnTo>
                  <a:cubicBezTo>
                    <a:pt x="238241" y="107402"/>
                    <a:pt x="239114" y="107286"/>
                    <a:pt x="239982" y="107054"/>
                  </a:cubicBezTo>
                  <a:lnTo>
                    <a:pt x="239866" y="107054"/>
                  </a:lnTo>
                  <a:cubicBezTo>
                    <a:pt x="239402" y="107054"/>
                    <a:pt x="238937" y="107054"/>
                    <a:pt x="238473" y="106994"/>
                  </a:cubicBezTo>
                  <a:cubicBezTo>
                    <a:pt x="238069" y="107054"/>
                    <a:pt x="237661" y="107110"/>
                    <a:pt x="237257" y="107110"/>
                  </a:cubicBezTo>
                  <a:lnTo>
                    <a:pt x="235920" y="107110"/>
                  </a:lnTo>
                  <a:cubicBezTo>
                    <a:pt x="235632" y="107110"/>
                    <a:pt x="235340" y="107110"/>
                    <a:pt x="235052" y="107054"/>
                  </a:cubicBezTo>
                  <a:lnTo>
                    <a:pt x="234528" y="107054"/>
                  </a:lnTo>
                  <a:cubicBezTo>
                    <a:pt x="234240" y="106994"/>
                    <a:pt x="233892" y="106938"/>
                    <a:pt x="233599" y="106878"/>
                  </a:cubicBezTo>
                  <a:cubicBezTo>
                    <a:pt x="233428" y="106878"/>
                    <a:pt x="233312" y="106822"/>
                    <a:pt x="233196" y="106822"/>
                  </a:cubicBezTo>
                  <a:cubicBezTo>
                    <a:pt x="232847" y="106706"/>
                    <a:pt x="232499" y="106645"/>
                    <a:pt x="232151" y="106529"/>
                  </a:cubicBezTo>
                  <a:cubicBezTo>
                    <a:pt x="232035" y="106529"/>
                    <a:pt x="231919" y="106474"/>
                    <a:pt x="231803" y="106474"/>
                  </a:cubicBezTo>
                  <a:lnTo>
                    <a:pt x="230759" y="106126"/>
                  </a:lnTo>
                  <a:cubicBezTo>
                    <a:pt x="230643" y="106065"/>
                    <a:pt x="230526" y="106010"/>
                    <a:pt x="230410" y="106010"/>
                  </a:cubicBezTo>
                  <a:cubicBezTo>
                    <a:pt x="230062" y="105833"/>
                    <a:pt x="229714" y="105717"/>
                    <a:pt x="229366" y="105545"/>
                  </a:cubicBezTo>
                  <a:lnTo>
                    <a:pt x="229018" y="105369"/>
                  </a:lnTo>
                  <a:lnTo>
                    <a:pt x="227973" y="104849"/>
                  </a:lnTo>
                  <a:cubicBezTo>
                    <a:pt x="227857" y="104789"/>
                    <a:pt x="227741" y="104733"/>
                    <a:pt x="227681" y="104673"/>
                  </a:cubicBezTo>
                  <a:cubicBezTo>
                    <a:pt x="227277" y="104441"/>
                    <a:pt x="226929" y="104209"/>
                    <a:pt x="226581" y="103976"/>
                  </a:cubicBezTo>
                  <a:cubicBezTo>
                    <a:pt x="226465" y="103921"/>
                    <a:pt x="226349" y="103860"/>
                    <a:pt x="226289" y="103805"/>
                  </a:cubicBezTo>
                  <a:cubicBezTo>
                    <a:pt x="226233" y="103744"/>
                    <a:pt x="226117" y="103689"/>
                    <a:pt x="226056" y="103628"/>
                  </a:cubicBezTo>
                  <a:cubicBezTo>
                    <a:pt x="225769" y="103457"/>
                    <a:pt x="225476" y="103224"/>
                    <a:pt x="225128" y="102992"/>
                  </a:cubicBezTo>
                  <a:cubicBezTo>
                    <a:pt x="225072" y="102932"/>
                    <a:pt x="224956" y="102876"/>
                    <a:pt x="224896" y="102816"/>
                  </a:cubicBezTo>
                  <a:cubicBezTo>
                    <a:pt x="224492" y="102528"/>
                    <a:pt x="224144" y="102236"/>
                    <a:pt x="223736" y="101888"/>
                  </a:cubicBezTo>
                  <a:cubicBezTo>
                    <a:pt x="223680" y="101832"/>
                    <a:pt x="223564" y="101772"/>
                    <a:pt x="223503" y="101656"/>
                  </a:cubicBezTo>
                  <a:cubicBezTo>
                    <a:pt x="223100" y="101368"/>
                    <a:pt x="222691" y="101020"/>
                    <a:pt x="222343" y="100671"/>
                  </a:cubicBezTo>
                  <a:lnTo>
                    <a:pt x="222055" y="100379"/>
                  </a:lnTo>
                  <a:cubicBezTo>
                    <a:pt x="221707" y="100031"/>
                    <a:pt x="221299" y="99627"/>
                    <a:pt x="220895" y="99279"/>
                  </a:cubicBezTo>
                  <a:cubicBezTo>
                    <a:pt x="220834" y="99163"/>
                    <a:pt x="220718" y="99047"/>
                    <a:pt x="220663" y="98987"/>
                  </a:cubicBezTo>
                  <a:cubicBezTo>
                    <a:pt x="220254" y="98583"/>
                    <a:pt x="219850" y="98118"/>
                    <a:pt x="219502" y="97710"/>
                  </a:cubicBezTo>
                  <a:cubicBezTo>
                    <a:pt x="219386" y="97594"/>
                    <a:pt x="219326" y="97478"/>
                    <a:pt x="219210" y="97422"/>
                  </a:cubicBezTo>
                  <a:cubicBezTo>
                    <a:pt x="218806" y="96958"/>
                    <a:pt x="218397" y="96434"/>
                    <a:pt x="218049" y="95969"/>
                  </a:cubicBezTo>
                  <a:cubicBezTo>
                    <a:pt x="217933" y="95853"/>
                    <a:pt x="217878" y="95737"/>
                    <a:pt x="217761" y="95621"/>
                  </a:cubicBezTo>
                  <a:cubicBezTo>
                    <a:pt x="217353" y="95157"/>
                    <a:pt x="216949" y="94637"/>
                    <a:pt x="216601" y="94057"/>
                  </a:cubicBezTo>
                  <a:cubicBezTo>
                    <a:pt x="216485" y="93941"/>
                    <a:pt x="216425" y="93825"/>
                    <a:pt x="216309" y="93709"/>
                  </a:cubicBezTo>
                  <a:cubicBezTo>
                    <a:pt x="215905" y="93184"/>
                    <a:pt x="215496" y="92604"/>
                    <a:pt x="215092" y="92024"/>
                  </a:cubicBezTo>
                  <a:cubicBezTo>
                    <a:pt x="215032" y="91908"/>
                    <a:pt x="214916" y="91736"/>
                    <a:pt x="214860" y="91620"/>
                  </a:cubicBezTo>
                  <a:cubicBezTo>
                    <a:pt x="214452" y="91040"/>
                    <a:pt x="214048" y="90399"/>
                    <a:pt x="213640" y="89763"/>
                  </a:cubicBezTo>
                  <a:cubicBezTo>
                    <a:pt x="213524" y="89587"/>
                    <a:pt x="213468" y="89471"/>
                    <a:pt x="213352" y="89355"/>
                  </a:cubicBezTo>
                  <a:cubicBezTo>
                    <a:pt x="212943" y="88659"/>
                    <a:pt x="212539" y="87962"/>
                    <a:pt x="212131" y="87326"/>
                  </a:cubicBezTo>
                  <a:cubicBezTo>
                    <a:pt x="212075" y="87150"/>
                    <a:pt x="211959" y="86978"/>
                    <a:pt x="211899" y="86862"/>
                  </a:cubicBezTo>
                  <a:cubicBezTo>
                    <a:pt x="211435" y="86106"/>
                    <a:pt x="211031" y="85409"/>
                    <a:pt x="210622" y="84657"/>
                  </a:cubicBezTo>
                  <a:cubicBezTo>
                    <a:pt x="210567" y="84481"/>
                    <a:pt x="210451" y="84309"/>
                    <a:pt x="210390" y="84193"/>
                  </a:cubicBezTo>
                  <a:cubicBezTo>
                    <a:pt x="209926" y="83381"/>
                    <a:pt x="209522" y="82624"/>
                    <a:pt x="209114" y="81812"/>
                  </a:cubicBezTo>
                  <a:cubicBezTo>
                    <a:pt x="209058" y="81640"/>
                    <a:pt x="208942" y="81464"/>
                    <a:pt x="208882" y="81292"/>
                  </a:cubicBezTo>
                  <a:cubicBezTo>
                    <a:pt x="208534" y="80651"/>
                    <a:pt x="208185" y="80015"/>
                    <a:pt x="207898" y="79375"/>
                  </a:cubicBezTo>
                  <a:cubicBezTo>
                    <a:pt x="207782" y="79143"/>
                    <a:pt x="207666" y="78971"/>
                    <a:pt x="207605" y="78739"/>
                  </a:cubicBezTo>
                  <a:cubicBezTo>
                    <a:pt x="207489" y="78563"/>
                    <a:pt x="207433" y="78391"/>
                    <a:pt x="207317" y="78214"/>
                  </a:cubicBezTo>
                  <a:cubicBezTo>
                    <a:pt x="206909" y="77346"/>
                    <a:pt x="206505" y="76418"/>
                    <a:pt x="206097" y="75545"/>
                  </a:cubicBezTo>
                  <a:cubicBezTo>
                    <a:pt x="205981" y="75313"/>
                    <a:pt x="205925" y="75142"/>
                    <a:pt x="205809" y="74965"/>
                  </a:cubicBezTo>
                  <a:cubicBezTo>
                    <a:pt x="205400" y="74037"/>
                    <a:pt x="204936" y="73053"/>
                    <a:pt x="204532" y="72124"/>
                  </a:cubicBezTo>
                  <a:cubicBezTo>
                    <a:pt x="204472" y="71892"/>
                    <a:pt x="204356" y="71716"/>
                    <a:pt x="204300" y="71544"/>
                  </a:cubicBezTo>
                  <a:cubicBezTo>
                    <a:pt x="203892" y="70556"/>
                    <a:pt x="203428" y="69571"/>
                    <a:pt x="203024" y="68527"/>
                  </a:cubicBezTo>
                  <a:cubicBezTo>
                    <a:pt x="202963" y="68351"/>
                    <a:pt x="202847" y="68119"/>
                    <a:pt x="202792" y="67947"/>
                  </a:cubicBezTo>
                  <a:cubicBezTo>
                    <a:pt x="202327" y="66902"/>
                    <a:pt x="201919" y="65858"/>
                    <a:pt x="201515" y="64814"/>
                  </a:cubicBezTo>
                  <a:cubicBezTo>
                    <a:pt x="201399" y="64637"/>
                    <a:pt x="201339" y="64405"/>
                    <a:pt x="201283" y="64233"/>
                  </a:cubicBezTo>
                  <a:cubicBezTo>
                    <a:pt x="200819" y="63189"/>
                    <a:pt x="200410" y="62084"/>
                    <a:pt x="200007" y="60984"/>
                  </a:cubicBezTo>
                  <a:cubicBezTo>
                    <a:pt x="199946" y="60808"/>
                    <a:pt x="199830" y="60636"/>
                    <a:pt x="199774" y="60404"/>
                  </a:cubicBezTo>
                  <a:cubicBezTo>
                    <a:pt x="199366" y="59299"/>
                    <a:pt x="198902" y="58199"/>
                    <a:pt x="198498" y="57094"/>
                  </a:cubicBezTo>
                  <a:cubicBezTo>
                    <a:pt x="198438" y="56923"/>
                    <a:pt x="198382" y="56690"/>
                    <a:pt x="198266" y="56514"/>
                  </a:cubicBezTo>
                  <a:lnTo>
                    <a:pt x="197045" y="53209"/>
                  </a:lnTo>
                  <a:cubicBezTo>
                    <a:pt x="196989" y="52977"/>
                    <a:pt x="196873" y="52801"/>
                    <a:pt x="196813" y="52569"/>
                  </a:cubicBezTo>
                  <a:cubicBezTo>
                    <a:pt x="193680" y="43981"/>
                    <a:pt x="190663" y="35394"/>
                    <a:pt x="187706" y="27795"/>
                  </a:cubicBezTo>
                  <a:cubicBezTo>
                    <a:pt x="184628" y="19844"/>
                    <a:pt x="181555" y="12942"/>
                    <a:pt x="178246" y="7952"/>
                  </a:cubicBezTo>
                  <a:cubicBezTo>
                    <a:pt x="176621" y="5454"/>
                    <a:pt x="174941" y="3482"/>
                    <a:pt x="173200" y="2089"/>
                  </a:cubicBezTo>
                  <a:cubicBezTo>
                    <a:pt x="171399" y="757"/>
                    <a:pt x="169542" y="0"/>
                    <a:pt x="167630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1" name="Google Shape;71;p5"/>
            <p:cNvSpPr/>
            <p:nvPr/>
          </p:nvSpPr>
          <p:spPr>
            <a:xfrm>
              <a:off x="641375" y="1333875"/>
              <a:ext cx="6736450" cy="2751775"/>
            </a:xfrm>
            <a:custGeom>
              <a:avLst/>
              <a:gdLst/>
              <a:ahLst/>
              <a:cxnLst/>
              <a:rect l="l" t="t" r="r" b="b"/>
              <a:pathLst>
                <a:path w="269458" h="110071" extrusionOk="0">
                  <a:moveTo>
                    <a:pt x="167802" y="0"/>
                  </a:moveTo>
                  <a:cubicBezTo>
                    <a:pt x="167570" y="0"/>
                    <a:pt x="167398" y="0"/>
                    <a:pt x="167222" y="60"/>
                  </a:cubicBezTo>
                  <a:cubicBezTo>
                    <a:pt x="165889" y="116"/>
                    <a:pt x="164729" y="641"/>
                    <a:pt x="163624" y="1509"/>
                  </a:cubicBezTo>
                  <a:cubicBezTo>
                    <a:pt x="161596" y="3194"/>
                    <a:pt x="159971" y="6095"/>
                    <a:pt x="158579" y="9924"/>
                  </a:cubicBezTo>
                  <a:cubicBezTo>
                    <a:pt x="156142" y="16539"/>
                    <a:pt x="154401" y="25994"/>
                    <a:pt x="152832" y="36498"/>
                  </a:cubicBezTo>
                  <a:cubicBezTo>
                    <a:pt x="152716" y="37134"/>
                    <a:pt x="152600" y="37775"/>
                    <a:pt x="152544" y="38471"/>
                  </a:cubicBezTo>
                  <a:cubicBezTo>
                    <a:pt x="152484" y="38935"/>
                    <a:pt x="152368" y="39400"/>
                    <a:pt x="152312" y="39864"/>
                  </a:cubicBezTo>
                  <a:cubicBezTo>
                    <a:pt x="152252" y="40444"/>
                    <a:pt x="152136" y="41080"/>
                    <a:pt x="152020" y="41721"/>
                  </a:cubicBezTo>
                  <a:lnTo>
                    <a:pt x="151848" y="42937"/>
                  </a:lnTo>
                  <a:cubicBezTo>
                    <a:pt x="151788" y="43517"/>
                    <a:pt x="151732" y="44097"/>
                    <a:pt x="151616" y="44677"/>
                  </a:cubicBezTo>
                  <a:cubicBezTo>
                    <a:pt x="151555" y="45025"/>
                    <a:pt x="151500" y="45374"/>
                    <a:pt x="151500" y="45722"/>
                  </a:cubicBezTo>
                  <a:cubicBezTo>
                    <a:pt x="151384" y="46302"/>
                    <a:pt x="151323" y="46882"/>
                    <a:pt x="151207" y="47407"/>
                  </a:cubicBezTo>
                  <a:cubicBezTo>
                    <a:pt x="151207" y="47694"/>
                    <a:pt x="151152" y="47987"/>
                    <a:pt x="151091" y="48275"/>
                  </a:cubicBezTo>
                  <a:cubicBezTo>
                    <a:pt x="151036" y="48855"/>
                    <a:pt x="150975" y="49379"/>
                    <a:pt x="150859" y="49899"/>
                  </a:cubicBezTo>
                  <a:cubicBezTo>
                    <a:pt x="150859" y="50131"/>
                    <a:pt x="150804" y="50364"/>
                    <a:pt x="150804" y="50656"/>
                  </a:cubicBezTo>
                  <a:cubicBezTo>
                    <a:pt x="150687" y="51120"/>
                    <a:pt x="150627" y="51640"/>
                    <a:pt x="150571" y="52165"/>
                  </a:cubicBezTo>
                  <a:cubicBezTo>
                    <a:pt x="150511" y="52336"/>
                    <a:pt x="150511" y="52568"/>
                    <a:pt x="150455" y="52800"/>
                  </a:cubicBezTo>
                  <a:cubicBezTo>
                    <a:pt x="150395" y="53265"/>
                    <a:pt x="150339" y="53729"/>
                    <a:pt x="150279" y="54253"/>
                  </a:cubicBezTo>
                  <a:cubicBezTo>
                    <a:pt x="150223" y="54425"/>
                    <a:pt x="150223" y="54601"/>
                    <a:pt x="150163" y="54773"/>
                  </a:cubicBezTo>
                  <a:lnTo>
                    <a:pt x="149991" y="56166"/>
                  </a:lnTo>
                  <a:cubicBezTo>
                    <a:pt x="149931" y="56282"/>
                    <a:pt x="149931" y="56458"/>
                    <a:pt x="149931" y="56574"/>
                  </a:cubicBezTo>
                  <a:cubicBezTo>
                    <a:pt x="149815" y="57038"/>
                    <a:pt x="149759" y="57503"/>
                    <a:pt x="149699" y="57967"/>
                  </a:cubicBezTo>
                  <a:cubicBezTo>
                    <a:pt x="149699" y="58083"/>
                    <a:pt x="149643" y="58199"/>
                    <a:pt x="149643" y="58315"/>
                  </a:cubicBezTo>
                  <a:cubicBezTo>
                    <a:pt x="149583" y="58719"/>
                    <a:pt x="149527" y="59183"/>
                    <a:pt x="149467" y="59591"/>
                  </a:cubicBezTo>
                  <a:cubicBezTo>
                    <a:pt x="149411" y="59707"/>
                    <a:pt x="149411" y="59824"/>
                    <a:pt x="149411" y="59940"/>
                  </a:cubicBezTo>
                  <a:cubicBezTo>
                    <a:pt x="149351" y="60343"/>
                    <a:pt x="149295" y="60752"/>
                    <a:pt x="149179" y="61156"/>
                  </a:cubicBezTo>
                  <a:lnTo>
                    <a:pt x="149179" y="61504"/>
                  </a:lnTo>
                  <a:cubicBezTo>
                    <a:pt x="149119" y="61852"/>
                    <a:pt x="149063" y="62260"/>
                    <a:pt x="149003" y="62609"/>
                  </a:cubicBezTo>
                  <a:cubicBezTo>
                    <a:pt x="148947" y="62725"/>
                    <a:pt x="148947" y="62896"/>
                    <a:pt x="148886" y="63012"/>
                  </a:cubicBezTo>
                  <a:cubicBezTo>
                    <a:pt x="148886" y="63305"/>
                    <a:pt x="148831" y="63653"/>
                    <a:pt x="148770" y="63941"/>
                  </a:cubicBezTo>
                  <a:cubicBezTo>
                    <a:pt x="148715" y="64117"/>
                    <a:pt x="148715" y="64289"/>
                    <a:pt x="148654" y="64465"/>
                  </a:cubicBezTo>
                  <a:cubicBezTo>
                    <a:pt x="148654" y="64697"/>
                    <a:pt x="148599" y="64985"/>
                    <a:pt x="148538" y="65278"/>
                  </a:cubicBezTo>
                  <a:cubicBezTo>
                    <a:pt x="148483" y="65449"/>
                    <a:pt x="148483" y="65681"/>
                    <a:pt x="148422" y="65858"/>
                  </a:cubicBezTo>
                  <a:cubicBezTo>
                    <a:pt x="148422" y="66090"/>
                    <a:pt x="148367" y="66262"/>
                    <a:pt x="148306" y="66494"/>
                  </a:cubicBezTo>
                  <a:cubicBezTo>
                    <a:pt x="148306" y="66726"/>
                    <a:pt x="148251" y="66958"/>
                    <a:pt x="148190" y="67190"/>
                  </a:cubicBezTo>
                  <a:cubicBezTo>
                    <a:pt x="148190" y="67366"/>
                    <a:pt x="148134" y="67538"/>
                    <a:pt x="148134" y="67654"/>
                  </a:cubicBezTo>
                  <a:lnTo>
                    <a:pt x="147958" y="68527"/>
                  </a:lnTo>
                  <a:cubicBezTo>
                    <a:pt x="147958" y="68643"/>
                    <a:pt x="147958" y="68699"/>
                    <a:pt x="147902" y="68815"/>
                  </a:cubicBezTo>
                  <a:cubicBezTo>
                    <a:pt x="147842" y="69163"/>
                    <a:pt x="147786" y="69511"/>
                    <a:pt x="147726" y="69803"/>
                  </a:cubicBezTo>
                  <a:lnTo>
                    <a:pt x="147726" y="69919"/>
                  </a:lnTo>
                  <a:lnTo>
                    <a:pt x="147554" y="70964"/>
                  </a:lnTo>
                  <a:cubicBezTo>
                    <a:pt x="147494" y="71312"/>
                    <a:pt x="147378" y="71660"/>
                    <a:pt x="147322" y="71948"/>
                  </a:cubicBezTo>
                  <a:cubicBezTo>
                    <a:pt x="147262" y="72296"/>
                    <a:pt x="147206" y="72644"/>
                    <a:pt x="147146" y="72937"/>
                  </a:cubicBezTo>
                  <a:cubicBezTo>
                    <a:pt x="147090" y="73285"/>
                    <a:pt x="147030" y="73573"/>
                    <a:pt x="146974" y="73921"/>
                  </a:cubicBezTo>
                  <a:lnTo>
                    <a:pt x="146798" y="74793"/>
                  </a:lnTo>
                  <a:lnTo>
                    <a:pt x="146626" y="75661"/>
                  </a:lnTo>
                  <a:cubicBezTo>
                    <a:pt x="146510" y="75954"/>
                    <a:pt x="146450" y="76242"/>
                    <a:pt x="146394" y="76534"/>
                  </a:cubicBezTo>
                  <a:cubicBezTo>
                    <a:pt x="146333" y="76822"/>
                    <a:pt x="146278" y="77054"/>
                    <a:pt x="146217" y="77346"/>
                  </a:cubicBezTo>
                  <a:cubicBezTo>
                    <a:pt x="146162" y="77578"/>
                    <a:pt x="146162" y="77810"/>
                    <a:pt x="146101" y="78043"/>
                  </a:cubicBezTo>
                  <a:cubicBezTo>
                    <a:pt x="145930" y="78855"/>
                    <a:pt x="145698" y="79667"/>
                    <a:pt x="145521" y="80419"/>
                  </a:cubicBezTo>
                  <a:cubicBezTo>
                    <a:pt x="145233" y="81640"/>
                    <a:pt x="144941" y="82800"/>
                    <a:pt x="144653" y="83961"/>
                  </a:cubicBezTo>
                  <a:cubicBezTo>
                    <a:pt x="143609" y="87730"/>
                    <a:pt x="142448" y="91211"/>
                    <a:pt x="141172" y="94289"/>
                  </a:cubicBezTo>
                  <a:cubicBezTo>
                    <a:pt x="140067" y="96898"/>
                    <a:pt x="138851" y="99218"/>
                    <a:pt x="137458" y="101191"/>
                  </a:cubicBezTo>
                  <a:cubicBezTo>
                    <a:pt x="135950" y="103340"/>
                    <a:pt x="134325" y="104965"/>
                    <a:pt x="132468" y="106125"/>
                  </a:cubicBezTo>
                  <a:cubicBezTo>
                    <a:pt x="130667" y="107286"/>
                    <a:pt x="128639" y="107922"/>
                    <a:pt x="126318" y="107922"/>
                  </a:cubicBezTo>
                  <a:cubicBezTo>
                    <a:pt x="125213" y="107922"/>
                    <a:pt x="124113" y="107750"/>
                    <a:pt x="122892" y="107458"/>
                  </a:cubicBezTo>
                  <a:cubicBezTo>
                    <a:pt x="119703" y="106645"/>
                    <a:pt x="117266" y="104849"/>
                    <a:pt x="115294" y="102180"/>
                  </a:cubicBezTo>
                  <a:cubicBezTo>
                    <a:pt x="113609" y="99859"/>
                    <a:pt x="112332" y="96958"/>
                    <a:pt x="111404" y="93593"/>
                  </a:cubicBezTo>
                  <a:cubicBezTo>
                    <a:pt x="109663" y="87730"/>
                    <a:pt x="108967" y="80596"/>
                    <a:pt x="108619" y="73169"/>
                  </a:cubicBezTo>
                  <a:cubicBezTo>
                    <a:pt x="108271" y="65565"/>
                    <a:pt x="108387" y="57674"/>
                    <a:pt x="108271" y="50540"/>
                  </a:cubicBezTo>
                  <a:lnTo>
                    <a:pt x="108271" y="49612"/>
                  </a:lnTo>
                  <a:cubicBezTo>
                    <a:pt x="108215" y="48683"/>
                    <a:pt x="108215" y="47755"/>
                    <a:pt x="108215" y="46826"/>
                  </a:cubicBezTo>
                  <a:cubicBezTo>
                    <a:pt x="108215" y="46534"/>
                    <a:pt x="108155" y="46302"/>
                    <a:pt x="108155" y="46014"/>
                  </a:cubicBezTo>
                  <a:cubicBezTo>
                    <a:pt x="108155" y="45374"/>
                    <a:pt x="108099" y="44677"/>
                    <a:pt x="108099" y="44041"/>
                  </a:cubicBezTo>
                  <a:cubicBezTo>
                    <a:pt x="108099" y="43809"/>
                    <a:pt x="108099" y="43577"/>
                    <a:pt x="108039" y="43345"/>
                  </a:cubicBezTo>
                  <a:cubicBezTo>
                    <a:pt x="108039" y="42881"/>
                    <a:pt x="108039" y="42417"/>
                    <a:pt x="107983" y="41953"/>
                  </a:cubicBezTo>
                  <a:lnTo>
                    <a:pt x="107983" y="41312"/>
                  </a:lnTo>
                  <a:lnTo>
                    <a:pt x="107922" y="41256"/>
                  </a:lnTo>
                  <a:cubicBezTo>
                    <a:pt x="107922" y="40964"/>
                    <a:pt x="107922" y="40676"/>
                    <a:pt x="107867" y="40328"/>
                  </a:cubicBezTo>
                  <a:lnTo>
                    <a:pt x="107867" y="39748"/>
                  </a:lnTo>
                  <a:cubicBezTo>
                    <a:pt x="107806" y="39516"/>
                    <a:pt x="107806" y="39339"/>
                    <a:pt x="107806" y="39107"/>
                  </a:cubicBezTo>
                  <a:cubicBezTo>
                    <a:pt x="107751" y="38935"/>
                    <a:pt x="107751" y="38703"/>
                    <a:pt x="107751" y="38527"/>
                  </a:cubicBezTo>
                  <a:cubicBezTo>
                    <a:pt x="107690" y="38411"/>
                    <a:pt x="107690" y="38239"/>
                    <a:pt x="107690" y="38123"/>
                  </a:cubicBezTo>
                  <a:cubicBezTo>
                    <a:pt x="107690" y="37947"/>
                    <a:pt x="107635" y="37715"/>
                    <a:pt x="107635" y="37543"/>
                  </a:cubicBezTo>
                  <a:cubicBezTo>
                    <a:pt x="107635" y="37483"/>
                    <a:pt x="107635" y="37367"/>
                    <a:pt x="107574" y="37250"/>
                  </a:cubicBezTo>
                  <a:cubicBezTo>
                    <a:pt x="107574" y="37079"/>
                    <a:pt x="107574" y="36902"/>
                    <a:pt x="107519" y="36731"/>
                  </a:cubicBezTo>
                  <a:lnTo>
                    <a:pt x="107519" y="36498"/>
                  </a:lnTo>
                  <a:cubicBezTo>
                    <a:pt x="107458" y="36322"/>
                    <a:pt x="107458" y="36090"/>
                    <a:pt x="107403" y="35918"/>
                  </a:cubicBezTo>
                  <a:lnTo>
                    <a:pt x="107403" y="35742"/>
                  </a:lnTo>
                  <a:cubicBezTo>
                    <a:pt x="107342" y="35570"/>
                    <a:pt x="107342" y="35338"/>
                    <a:pt x="107287" y="35162"/>
                  </a:cubicBezTo>
                  <a:lnTo>
                    <a:pt x="107287" y="34930"/>
                  </a:lnTo>
                  <a:cubicBezTo>
                    <a:pt x="107226" y="34758"/>
                    <a:pt x="107226" y="34581"/>
                    <a:pt x="107170" y="34410"/>
                  </a:cubicBezTo>
                  <a:cubicBezTo>
                    <a:pt x="107170" y="34349"/>
                    <a:pt x="107170" y="34233"/>
                    <a:pt x="107110" y="34117"/>
                  </a:cubicBezTo>
                  <a:cubicBezTo>
                    <a:pt x="107110" y="33946"/>
                    <a:pt x="107054" y="33769"/>
                    <a:pt x="106994" y="33597"/>
                  </a:cubicBezTo>
                  <a:cubicBezTo>
                    <a:pt x="106994" y="33481"/>
                    <a:pt x="106994" y="33365"/>
                    <a:pt x="106938" y="33305"/>
                  </a:cubicBezTo>
                  <a:cubicBezTo>
                    <a:pt x="106938" y="33073"/>
                    <a:pt x="106878" y="32901"/>
                    <a:pt x="106822" y="32725"/>
                  </a:cubicBezTo>
                  <a:cubicBezTo>
                    <a:pt x="106822" y="32609"/>
                    <a:pt x="106762" y="32493"/>
                    <a:pt x="106706" y="32377"/>
                  </a:cubicBezTo>
                  <a:cubicBezTo>
                    <a:pt x="106706" y="32205"/>
                    <a:pt x="106646" y="32028"/>
                    <a:pt x="106590" y="31857"/>
                  </a:cubicBezTo>
                  <a:cubicBezTo>
                    <a:pt x="106530" y="31680"/>
                    <a:pt x="106530" y="31564"/>
                    <a:pt x="106474" y="31448"/>
                  </a:cubicBezTo>
                  <a:lnTo>
                    <a:pt x="106298" y="30928"/>
                  </a:lnTo>
                  <a:cubicBezTo>
                    <a:pt x="106242" y="30752"/>
                    <a:pt x="106182" y="30636"/>
                    <a:pt x="106126" y="30464"/>
                  </a:cubicBezTo>
                  <a:cubicBezTo>
                    <a:pt x="106126" y="30404"/>
                    <a:pt x="106126" y="30348"/>
                    <a:pt x="106066" y="30288"/>
                  </a:cubicBezTo>
                  <a:cubicBezTo>
                    <a:pt x="106066" y="30232"/>
                    <a:pt x="106010" y="30116"/>
                    <a:pt x="105950" y="30000"/>
                  </a:cubicBezTo>
                  <a:cubicBezTo>
                    <a:pt x="105894" y="29884"/>
                    <a:pt x="105834" y="29708"/>
                    <a:pt x="105778" y="29591"/>
                  </a:cubicBezTo>
                  <a:cubicBezTo>
                    <a:pt x="105718" y="29420"/>
                    <a:pt x="105662" y="29304"/>
                    <a:pt x="105602" y="29188"/>
                  </a:cubicBezTo>
                  <a:cubicBezTo>
                    <a:pt x="105486" y="29011"/>
                    <a:pt x="105430" y="28895"/>
                    <a:pt x="105369" y="28723"/>
                  </a:cubicBezTo>
                  <a:cubicBezTo>
                    <a:pt x="105314" y="28607"/>
                    <a:pt x="105198" y="28491"/>
                    <a:pt x="105137" y="28375"/>
                  </a:cubicBezTo>
                  <a:cubicBezTo>
                    <a:pt x="105082" y="28259"/>
                    <a:pt x="104966" y="28143"/>
                    <a:pt x="104905" y="28027"/>
                  </a:cubicBezTo>
                  <a:cubicBezTo>
                    <a:pt x="104789" y="27911"/>
                    <a:pt x="104734" y="27795"/>
                    <a:pt x="104617" y="27679"/>
                  </a:cubicBezTo>
                  <a:cubicBezTo>
                    <a:pt x="104557" y="27563"/>
                    <a:pt x="104441" y="27503"/>
                    <a:pt x="104385" y="27387"/>
                  </a:cubicBezTo>
                  <a:cubicBezTo>
                    <a:pt x="104269" y="27271"/>
                    <a:pt x="104209" y="27215"/>
                    <a:pt x="104093" y="27155"/>
                  </a:cubicBezTo>
                  <a:lnTo>
                    <a:pt x="104093" y="27099"/>
                  </a:lnTo>
                  <a:cubicBezTo>
                    <a:pt x="103977" y="27039"/>
                    <a:pt x="103921" y="26922"/>
                    <a:pt x="103805" y="26867"/>
                  </a:cubicBezTo>
                  <a:cubicBezTo>
                    <a:pt x="103689" y="26806"/>
                    <a:pt x="103629" y="26751"/>
                    <a:pt x="103513" y="26690"/>
                  </a:cubicBezTo>
                  <a:cubicBezTo>
                    <a:pt x="103397" y="26635"/>
                    <a:pt x="103341" y="26519"/>
                    <a:pt x="103225" y="26458"/>
                  </a:cubicBezTo>
                  <a:cubicBezTo>
                    <a:pt x="103109" y="26458"/>
                    <a:pt x="102993" y="26403"/>
                    <a:pt x="102933" y="26342"/>
                  </a:cubicBezTo>
                  <a:cubicBezTo>
                    <a:pt x="102816" y="26287"/>
                    <a:pt x="102700" y="26226"/>
                    <a:pt x="102584" y="26226"/>
                  </a:cubicBezTo>
                  <a:cubicBezTo>
                    <a:pt x="102468" y="26170"/>
                    <a:pt x="102413" y="26170"/>
                    <a:pt x="102297" y="26110"/>
                  </a:cubicBezTo>
                  <a:cubicBezTo>
                    <a:pt x="102181" y="26110"/>
                    <a:pt x="102064" y="26054"/>
                    <a:pt x="102004" y="26054"/>
                  </a:cubicBezTo>
                  <a:cubicBezTo>
                    <a:pt x="101888" y="26054"/>
                    <a:pt x="101772" y="25994"/>
                    <a:pt x="101656" y="25994"/>
                  </a:cubicBezTo>
                  <a:lnTo>
                    <a:pt x="100728" y="25994"/>
                  </a:lnTo>
                  <a:cubicBezTo>
                    <a:pt x="100612" y="25994"/>
                    <a:pt x="100440" y="26054"/>
                    <a:pt x="100324" y="26054"/>
                  </a:cubicBezTo>
                  <a:cubicBezTo>
                    <a:pt x="100263" y="26054"/>
                    <a:pt x="100208" y="26054"/>
                    <a:pt x="100147" y="26110"/>
                  </a:cubicBezTo>
                  <a:cubicBezTo>
                    <a:pt x="100031" y="26110"/>
                    <a:pt x="99915" y="26110"/>
                    <a:pt x="99799" y="26170"/>
                  </a:cubicBezTo>
                  <a:lnTo>
                    <a:pt x="99683" y="26170"/>
                  </a:lnTo>
                  <a:cubicBezTo>
                    <a:pt x="99628" y="26226"/>
                    <a:pt x="99628" y="26226"/>
                    <a:pt x="99567" y="26226"/>
                  </a:cubicBezTo>
                  <a:cubicBezTo>
                    <a:pt x="99451" y="26226"/>
                    <a:pt x="99335" y="26287"/>
                    <a:pt x="99163" y="26342"/>
                  </a:cubicBezTo>
                  <a:cubicBezTo>
                    <a:pt x="98639" y="26519"/>
                    <a:pt x="98235" y="26751"/>
                    <a:pt x="97771" y="27099"/>
                  </a:cubicBezTo>
                  <a:cubicBezTo>
                    <a:pt x="97191" y="27503"/>
                    <a:pt x="96550" y="28027"/>
                    <a:pt x="96030" y="28663"/>
                  </a:cubicBezTo>
                  <a:cubicBezTo>
                    <a:pt x="94057" y="30868"/>
                    <a:pt x="92433" y="34294"/>
                    <a:pt x="90924" y="38239"/>
                  </a:cubicBezTo>
                  <a:cubicBezTo>
                    <a:pt x="89299" y="42417"/>
                    <a:pt x="87847" y="47175"/>
                    <a:pt x="86338" y="51584"/>
                  </a:cubicBezTo>
                  <a:cubicBezTo>
                    <a:pt x="86282" y="51640"/>
                    <a:pt x="86282" y="51700"/>
                    <a:pt x="86222" y="51756"/>
                  </a:cubicBezTo>
                  <a:cubicBezTo>
                    <a:pt x="86222" y="51872"/>
                    <a:pt x="86166" y="51988"/>
                    <a:pt x="86106" y="52104"/>
                  </a:cubicBezTo>
                  <a:lnTo>
                    <a:pt x="86106" y="52220"/>
                  </a:lnTo>
                  <a:lnTo>
                    <a:pt x="85934" y="52568"/>
                  </a:lnTo>
                  <a:cubicBezTo>
                    <a:pt x="85934" y="52629"/>
                    <a:pt x="85874" y="52745"/>
                    <a:pt x="85874" y="52800"/>
                  </a:cubicBezTo>
                  <a:cubicBezTo>
                    <a:pt x="85818" y="52917"/>
                    <a:pt x="85758" y="53033"/>
                    <a:pt x="85758" y="53149"/>
                  </a:cubicBezTo>
                  <a:lnTo>
                    <a:pt x="85758" y="53209"/>
                  </a:lnTo>
                  <a:lnTo>
                    <a:pt x="85586" y="53557"/>
                  </a:lnTo>
                  <a:cubicBezTo>
                    <a:pt x="85526" y="53673"/>
                    <a:pt x="85526" y="53789"/>
                    <a:pt x="85470" y="53905"/>
                  </a:cubicBezTo>
                  <a:cubicBezTo>
                    <a:pt x="85410" y="54077"/>
                    <a:pt x="85354" y="54193"/>
                    <a:pt x="85294" y="54369"/>
                  </a:cubicBezTo>
                  <a:cubicBezTo>
                    <a:pt x="85238" y="54485"/>
                    <a:pt x="85238" y="54601"/>
                    <a:pt x="85178" y="54718"/>
                  </a:cubicBezTo>
                  <a:cubicBezTo>
                    <a:pt x="85122" y="54834"/>
                    <a:pt x="85062" y="55005"/>
                    <a:pt x="85006" y="55121"/>
                  </a:cubicBezTo>
                  <a:cubicBezTo>
                    <a:pt x="85006" y="55182"/>
                    <a:pt x="84945" y="55237"/>
                    <a:pt x="84945" y="55237"/>
                  </a:cubicBezTo>
                  <a:cubicBezTo>
                    <a:pt x="84890" y="55353"/>
                    <a:pt x="84890" y="55470"/>
                    <a:pt x="84829" y="55586"/>
                  </a:cubicBezTo>
                  <a:cubicBezTo>
                    <a:pt x="84829" y="55646"/>
                    <a:pt x="84774" y="55646"/>
                    <a:pt x="84774" y="55702"/>
                  </a:cubicBezTo>
                  <a:cubicBezTo>
                    <a:pt x="84713" y="55878"/>
                    <a:pt x="84658" y="55994"/>
                    <a:pt x="84597" y="56166"/>
                  </a:cubicBezTo>
                  <a:cubicBezTo>
                    <a:pt x="84542" y="56226"/>
                    <a:pt x="84542" y="56342"/>
                    <a:pt x="84481" y="56398"/>
                  </a:cubicBezTo>
                  <a:cubicBezTo>
                    <a:pt x="84481" y="56458"/>
                    <a:pt x="84481" y="56458"/>
                    <a:pt x="84426" y="56514"/>
                  </a:cubicBezTo>
                  <a:cubicBezTo>
                    <a:pt x="84365" y="56690"/>
                    <a:pt x="84310" y="56922"/>
                    <a:pt x="84194" y="57094"/>
                  </a:cubicBezTo>
                  <a:cubicBezTo>
                    <a:pt x="84133" y="57210"/>
                    <a:pt x="84077" y="57326"/>
                    <a:pt x="84077" y="57442"/>
                  </a:cubicBezTo>
                  <a:cubicBezTo>
                    <a:pt x="83961" y="57674"/>
                    <a:pt x="83845" y="57851"/>
                    <a:pt x="83785" y="58083"/>
                  </a:cubicBezTo>
                  <a:lnTo>
                    <a:pt x="83613" y="58431"/>
                  </a:lnTo>
                  <a:cubicBezTo>
                    <a:pt x="83553" y="58547"/>
                    <a:pt x="83497" y="58719"/>
                    <a:pt x="83437" y="58835"/>
                  </a:cubicBezTo>
                  <a:cubicBezTo>
                    <a:pt x="83381" y="58895"/>
                    <a:pt x="83381" y="58951"/>
                    <a:pt x="83321" y="59011"/>
                  </a:cubicBezTo>
                  <a:cubicBezTo>
                    <a:pt x="83265" y="59183"/>
                    <a:pt x="83205" y="59299"/>
                    <a:pt x="83149" y="59415"/>
                  </a:cubicBezTo>
                  <a:lnTo>
                    <a:pt x="82973" y="59763"/>
                  </a:lnTo>
                  <a:cubicBezTo>
                    <a:pt x="82917" y="59824"/>
                    <a:pt x="82857" y="59940"/>
                    <a:pt x="82857" y="59995"/>
                  </a:cubicBezTo>
                  <a:cubicBezTo>
                    <a:pt x="82801" y="60111"/>
                    <a:pt x="82685" y="60288"/>
                    <a:pt x="82625" y="60404"/>
                  </a:cubicBezTo>
                  <a:cubicBezTo>
                    <a:pt x="82509" y="60575"/>
                    <a:pt x="82453" y="60808"/>
                    <a:pt x="82337" y="60984"/>
                  </a:cubicBezTo>
                  <a:cubicBezTo>
                    <a:pt x="82221" y="61100"/>
                    <a:pt x="82160" y="61272"/>
                    <a:pt x="82044" y="61388"/>
                  </a:cubicBezTo>
                  <a:cubicBezTo>
                    <a:pt x="81989" y="61564"/>
                    <a:pt x="81873" y="61736"/>
                    <a:pt x="81757" y="61852"/>
                  </a:cubicBezTo>
                  <a:lnTo>
                    <a:pt x="81408" y="62376"/>
                  </a:lnTo>
                  <a:cubicBezTo>
                    <a:pt x="81348" y="62493"/>
                    <a:pt x="81292" y="62609"/>
                    <a:pt x="81176" y="62725"/>
                  </a:cubicBezTo>
                  <a:cubicBezTo>
                    <a:pt x="81060" y="62896"/>
                    <a:pt x="80944" y="63012"/>
                    <a:pt x="80828" y="63189"/>
                  </a:cubicBezTo>
                  <a:lnTo>
                    <a:pt x="80652" y="63361"/>
                  </a:lnTo>
                  <a:cubicBezTo>
                    <a:pt x="80652" y="63421"/>
                    <a:pt x="80596" y="63477"/>
                    <a:pt x="80536" y="63537"/>
                  </a:cubicBezTo>
                  <a:cubicBezTo>
                    <a:pt x="80188" y="63941"/>
                    <a:pt x="79839" y="64289"/>
                    <a:pt x="79491" y="64581"/>
                  </a:cubicBezTo>
                  <a:cubicBezTo>
                    <a:pt x="79259" y="64753"/>
                    <a:pt x="79027" y="64985"/>
                    <a:pt x="78739" y="65101"/>
                  </a:cubicBezTo>
                  <a:lnTo>
                    <a:pt x="78563" y="65278"/>
                  </a:lnTo>
                  <a:cubicBezTo>
                    <a:pt x="78331" y="65333"/>
                    <a:pt x="78159" y="65449"/>
                    <a:pt x="77983" y="65510"/>
                  </a:cubicBezTo>
                  <a:cubicBezTo>
                    <a:pt x="77463" y="65742"/>
                    <a:pt x="76938" y="65858"/>
                    <a:pt x="76418" y="65858"/>
                  </a:cubicBezTo>
                  <a:lnTo>
                    <a:pt x="76242" y="65858"/>
                  </a:lnTo>
                  <a:cubicBezTo>
                    <a:pt x="75894" y="65858"/>
                    <a:pt x="75546" y="65858"/>
                    <a:pt x="75198" y="65798"/>
                  </a:cubicBezTo>
                  <a:cubicBezTo>
                    <a:pt x="75082" y="65798"/>
                    <a:pt x="74966" y="65742"/>
                    <a:pt x="74850" y="65742"/>
                  </a:cubicBezTo>
                  <a:cubicBezTo>
                    <a:pt x="74098" y="65626"/>
                    <a:pt x="73341" y="65394"/>
                    <a:pt x="72589" y="65101"/>
                  </a:cubicBezTo>
                  <a:cubicBezTo>
                    <a:pt x="72473" y="65101"/>
                    <a:pt x="72413" y="65046"/>
                    <a:pt x="72297" y="64985"/>
                  </a:cubicBezTo>
                  <a:cubicBezTo>
                    <a:pt x="72064" y="64869"/>
                    <a:pt x="71777" y="64813"/>
                    <a:pt x="71545" y="64697"/>
                  </a:cubicBezTo>
                  <a:cubicBezTo>
                    <a:pt x="71136" y="64465"/>
                    <a:pt x="70732" y="64233"/>
                    <a:pt x="70268" y="64001"/>
                  </a:cubicBezTo>
                  <a:cubicBezTo>
                    <a:pt x="70152" y="63941"/>
                    <a:pt x="70092" y="63885"/>
                    <a:pt x="69976" y="63825"/>
                  </a:cubicBezTo>
                  <a:cubicBezTo>
                    <a:pt x="69395" y="63477"/>
                    <a:pt x="68759" y="63012"/>
                    <a:pt x="68119" y="62609"/>
                  </a:cubicBezTo>
                  <a:cubicBezTo>
                    <a:pt x="68063" y="62548"/>
                    <a:pt x="67947" y="62432"/>
                    <a:pt x="67831" y="62376"/>
                  </a:cubicBezTo>
                  <a:cubicBezTo>
                    <a:pt x="67251" y="61968"/>
                    <a:pt x="66671" y="61504"/>
                    <a:pt x="66090" y="60984"/>
                  </a:cubicBezTo>
                  <a:cubicBezTo>
                    <a:pt x="66030" y="60924"/>
                    <a:pt x="65914" y="60868"/>
                    <a:pt x="65858" y="60808"/>
                  </a:cubicBezTo>
                  <a:cubicBezTo>
                    <a:pt x="65278" y="60288"/>
                    <a:pt x="64754" y="59824"/>
                    <a:pt x="64173" y="59299"/>
                  </a:cubicBezTo>
                  <a:cubicBezTo>
                    <a:pt x="64057" y="59243"/>
                    <a:pt x="64002" y="59127"/>
                    <a:pt x="63941" y="59067"/>
                  </a:cubicBezTo>
                  <a:cubicBezTo>
                    <a:pt x="63653" y="58835"/>
                    <a:pt x="63361" y="58547"/>
                    <a:pt x="63073" y="58255"/>
                  </a:cubicBezTo>
                  <a:cubicBezTo>
                    <a:pt x="62841" y="58022"/>
                    <a:pt x="62549" y="57790"/>
                    <a:pt x="62317" y="57558"/>
                  </a:cubicBezTo>
                  <a:cubicBezTo>
                    <a:pt x="62261" y="57442"/>
                    <a:pt x="62145" y="57387"/>
                    <a:pt x="62085" y="57326"/>
                  </a:cubicBezTo>
                  <a:cubicBezTo>
                    <a:pt x="61736" y="56922"/>
                    <a:pt x="61333" y="56574"/>
                    <a:pt x="60984" y="56226"/>
                  </a:cubicBezTo>
                  <a:lnTo>
                    <a:pt x="60636" y="55878"/>
                  </a:lnTo>
                  <a:cubicBezTo>
                    <a:pt x="60636" y="55818"/>
                    <a:pt x="60576" y="55818"/>
                    <a:pt x="60576" y="55762"/>
                  </a:cubicBezTo>
                  <a:cubicBezTo>
                    <a:pt x="60460" y="55702"/>
                    <a:pt x="60404" y="55646"/>
                    <a:pt x="60344" y="55530"/>
                  </a:cubicBezTo>
                  <a:lnTo>
                    <a:pt x="59012" y="54193"/>
                  </a:lnTo>
                  <a:lnTo>
                    <a:pt x="58835" y="54021"/>
                  </a:lnTo>
                  <a:cubicBezTo>
                    <a:pt x="58780" y="53961"/>
                    <a:pt x="58719" y="53845"/>
                    <a:pt x="58664" y="53789"/>
                  </a:cubicBezTo>
                  <a:cubicBezTo>
                    <a:pt x="58139" y="53325"/>
                    <a:pt x="57675" y="52800"/>
                    <a:pt x="57211" y="52336"/>
                  </a:cubicBezTo>
                  <a:cubicBezTo>
                    <a:pt x="57155" y="52220"/>
                    <a:pt x="57095" y="52165"/>
                    <a:pt x="56979" y="52104"/>
                  </a:cubicBezTo>
                  <a:cubicBezTo>
                    <a:pt x="56923" y="51988"/>
                    <a:pt x="56807" y="51872"/>
                    <a:pt x="56691" y="51756"/>
                  </a:cubicBezTo>
                  <a:cubicBezTo>
                    <a:pt x="56343" y="51408"/>
                    <a:pt x="55994" y="51004"/>
                    <a:pt x="55646" y="50656"/>
                  </a:cubicBezTo>
                  <a:cubicBezTo>
                    <a:pt x="55586" y="50596"/>
                    <a:pt x="55530" y="50480"/>
                    <a:pt x="55414" y="50424"/>
                  </a:cubicBezTo>
                  <a:cubicBezTo>
                    <a:pt x="55298" y="50308"/>
                    <a:pt x="55182" y="50192"/>
                    <a:pt x="55066" y="50015"/>
                  </a:cubicBezTo>
                  <a:lnTo>
                    <a:pt x="54718" y="49667"/>
                  </a:lnTo>
                  <a:cubicBezTo>
                    <a:pt x="54486" y="49496"/>
                    <a:pt x="54310" y="49263"/>
                    <a:pt x="54138" y="49087"/>
                  </a:cubicBezTo>
                  <a:lnTo>
                    <a:pt x="53906" y="48855"/>
                  </a:lnTo>
                  <a:lnTo>
                    <a:pt x="53033" y="47987"/>
                  </a:lnTo>
                  <a:lnTo>
                    <a:pt x="52685" y="47639"/>
                  </a:lnTo>
                  <a:lnTo>
                    <a:pt x="52685" y="47578"/>
                  </a:lnTo>
                  <a:cubicBezTo>
                    <a:pt x="52569" y="47523"/>
                    <a:pt x="52513" y="47407"/>
                    <a:pt x="52397" y="47346"/>
                  </a:cubicBezTo>
                  <a:lnTo>
                    <a:pt x="51237" y="46186"/>
                  </a:lnTo>
                  <a:cubicBezTo>
                    <a:pt x="51121" y="46130"/>
                    <a:pt x="51060" y="46014"/>
                    <a:pt x="50944" y="45954"/>
                  </a:cubicBezTo>
                  <a:cubicBezTo>
                    <a:pt x="50888" y="45838"/>
                    <a:pt x="50772" y="45782"/>
                    <a:pt x="50712" y="45666"/>
                  </a:cubicBezTo>
                  <a:cubicBezTo>
                    <a:pt x="50480" y="45490"/>
                    <a:pt x="50248" y="45258"/>
                    <a:pt x="50016" y="45025"/>
                  </a:cubicBezTo>
                  <a:cubicBezTo>
                    <a:pt x="49960" y="44970"/>
                    <a:pt x="49900" y="44970"/>
                    <a:pt x="49844" y="44909"/>
                  </a:cubicBezTo>
                  <a:cubicBezTo>
                    <a:pt x="49784" y="44793"/>
                    <a:pt x="49668" y="44738"/>
                    <a:pt x="49552" y="44622"/>
                  </a:cubicBezTo>
                  <a:cubicBezTo>
                    <a:pt x="49380" y="44445"/>
                    <a:pt x="49204" y="44329"/>
                    <a:pt x="49032" y="44157"/>
                  </a:cubicBezTo>
                  <a:cubicBezTo>
                    <a:pt x="48916" y="44041"/>
                    <a:pt x="48800" y="43925"/>
                    <a:pt x="48684" y="43865"/>
                  </a:cubicBezTo>
                  <a:lnTo>
                    <a:pt x="48568" y="43749"/>
                  </a:lnTo>
                  <a:cubicBezTo>
                    <a:pt x="48452" y="43633"/>
                    <a:pt x="48275" y="43517"/>
                    <a:pt x="48159" y="43401"/>
                  </a:cubicBezTo>
                  <a:lnTo>
                    <a:pt x="47291" y="42705"/>
                  </a:lnTo>
                  <a:cubicBezTo>
                    <a:pt x="47175" y="42589"/>
                    <a:pt x="46999" y="42472"/>
                    <a:pt x="46827" y="42356"/>
                  </a:cubicBezTo>
                  <a:cubicBezTo>
                    <a:pt x="46767" y="42240"/>
                    <a:pt x="46651" y="42185"/>
                    <a:pt x="46534" y="42124"/>
                  </a:cubicBezTo>
                  <a:cubicBezTo>
                    <a:pt x="46418" y="42008"/>
                    <a:pt x="46302" y="41892"/>
                    <a:pt x="46131" y="41776"/>
                  </a:cubicBezTo>
                  <a:cubicBezTo>
                    <a:pt x="45954" y="41660"/>
                    <a:pt x="45722" y="41488"/>
                    <a:pt x="45550" y="41372"/>
                  </a:cubicBezTo>
                  <a:cubicBezTo>
                    <a:pt x="45434" y="41256"/>
                    <a:pt x="45318" y="41196"/>
                    <a:pt x="45202" y="41140"/>
                  </a:cubicBezTo>
                  <a:cubicBezTo>
                    <a:pt x="45142" y="41080"/>
                    <a:pt x="45026" y="41024"/>
                    <a:pt x="44970" y="40964"/>
                  </a:cubicBezTo>
                  <a:cubicBezTo>
                    <a:pt x="44446" y="40616"/>
                    <a:pt x="43926" y="40268"/>
                    <a:pt x="43401" y="39980"/>
                  </a:cubicBezTo>
                  <a:cubicBezTo>
                    <a:pt x="43230" y="39864"/>
                    <a:pt x="43113" y="39803"/>
                    <a:pt x="42997" y="39748"/>
                  </a:cubicBezTo>
                  <a:cubicBezTo>
                    <a:pt x="42881" y="39687"/>
                    <a:pt x="42821" y="39632"/>
                    <a:pt x="42705" y="39632"/>
                  </a:cubicBezTo>
                  <a:cubicBezTo>
                    <a:pt x="42589" y="39516"/>
                    <a:pt x="42473" y="39455"/>
                    <a:pt x="42357" y="39400"/>
                  </a:cubicBezTo>
                  <a:cubicBezTo>
                    <a:pt x="41777" y="39107"/>
                    <a:pt x="41196" y="38875"/>
                    <a:pt x="40616" y="38643"/>
                  </a:cubicBezTo>
                  <a:cubicBezTo>
                    <a:pt x="40500" y="38643"/>
                    <a:pt x="40384" y="38587"/>
                    <a:pt x="40268" y="38527"/>
                  </a:cubicBezTo>
                  <a:cubicBezTo>
                    <a:pt x="39688" y="38355"/>
                    <a:pt x="39108" y="38179"/>
                    <a:pt x="38527" y="38123"/>
                  </a:cubicBezTo>
                  <a:cubicBezTo>
                    <a:pt x="38411" y="38063"/>
                    <a:pt x="38295" y="38063"/>
                    <a:pt x="38179" y="38063"/>
                  </a:cubicBezTo>
                  <a:cubicBezTo>
                    <a:pt x="37715" y="37947"/>
                    <a:pt x="37251" y="37947"/>
                    <a:pt x="36731" y="37947"/>
                  </a:cubicBezTo>
                  <a:lnTo>
                    <a:pt x="36151" y="37947"/>
                  </a:lnTo>
                  <a:cubicBezTo>
                    <a:pt x="35742" y="38007"/>
                    <a:pt x="35338" y="38007"/>
                    <a:pt x="34990" y="38123"/>
                  </a:cubicBezTo>
                  <a:cubicBezTo>
                    <a:pt x="34814" y="38123"/>
                    <a:pt x="34642" y="38179"/>
                    <a:pt x="34466" y="38179"/>
                  </a:cubicBezTo>
                  <a:cubicBezTo>
                    <a:pt x="34350" y="38239"/>
                    <a:pt x="34294" y="38239"/>
                    <a:pt x="34178" y="38295"/>
                  </a:cubicBezTo>
                  <a:cubicBezTo>
                    <a:pt x="33598" y="38411"/>
                    <a:pt x="33018" y="38587"/>
                    <a:pt x="32553" y="38819"/>
                  </a:cubicBezTo>
                  <a:cubicBezTo>
                    <a:pt x="32437" y="38875"/>
                    <a:pt x="32321" y="38935"/>
                    <a:pt x="32205" y="38935"/>
                  </a:cubicBezTo>
                  <a:cubicBezTo>
                    <a:pt x="31857" y="39107"/>
                    <a:pt x="31509" y="39284"/>
                    <a:pt x="31216" y="39455"/>
                  </a:cubicBezTo>
                  <a:cubicBezTo>
                    <a:pt x="31045" y="39571"/>
                    <a:pt x="30813" y="39748"/>
                    <a:pt x="30636" y="39864"/>
                  </a:cubicBezTo>
                  <a:cubicBezTo>
                    <a:pt x="30581" y="39919"/>
                    <a:pt x="30465" y="39980"/>
                    <a:pt x="30348" y="40096"/>
                  </a:cubicBezTo>
                  <a:cubicBezTo>
                    <a:pt x="29768" y="40560"/>
                    <a:pt x="29304" y="41080"/>
                    <a:pt x="28896" y="41660"/>
                  </a:cubicBezTo>
                  <a:cubicBezTo>
                    <a:pt x="28840" y="41776"/>
                    <a:pt x="28724" y="41892"/>
                    <a:pt x="28663" y="42069"/>
                  </a:cubicBezTo>
                  <a:cubicBezTo>
                    <a:pt x="28492" y="42356"/>
                    <a:pt x="28315" y="42705"/>
                    <a:pt x="28144" y="43113"/>
                  </a:cubicBezTo>
                  <a:cubicBezTo>
                    <a:pt x="27851" y="43809"/>
                    <a:pt x="27679" y="44561"/>
                    <a:pt x="27563" y="45374"/>
                  </a:cubicBezTo>
                  <a:lnTo>
                    <a:pt x="27387" y="46594"/>
                  </a:lnTo>
                  <a:cubicBezTo>
                    <a:pt x="27387" y="47059"/>
                    <a:pt x="27331" y="47523"/>
                    <a:pt x="27331" y="47987"/>
                  </a:cubicBezTo>
                  <a:cubicBezTo>
                    <a:pt x="27331" y="50308"/>
                    <a:pt x="27679" y="52861"/>
                    <a:pt x="28083" y="55414"/>
                  </a:cubicBezTo>
                  <a:cubicBezTo>
                    <a:pt x="28431" y="57967"/>
                    <a:pt x="28780" y="60520"/>
                    <a:pt x="28780" y="62841"/>
                  </a:cubicBezTo>
                  <a:cubicBezTo>
                    <a:pt x="28780" y="64001"/>
                    <a:pt x="28663" y="65162"/>
                    <a:pt x="28431" y="66206"/>
                  </a:cubicBezTo>
                  <a:cubicBezTo>
                    <a:pt x="28376" y="66494"/>
                    <a:pt x="28315" y="66786"/>
                    <a:pt x="28260" y="67018"/>
                  </a:cubicBezTo>
                  <a:cubicBezTo>
                    <a:pt x="28260" y="67074"/>
                    <a:pt x="28260" y="67134"/>
                    <a:pt x="28199" y="67134"/>
                  </a:cubicBezTo>
                  <a:cubicBezTo>
                    <a:pt x="27967" y="68002"/>
                    <a:pt x="27619" y="68759"/>
                    <a:pt x="27155" y="69455"/>
                  </a:cubicBezTo>
                  <a:cubicBezTo>
                    <a:pt x="27099" y="69571"/>
                    <a:pt x="26983" y="69743"/>
                    <a:pt x="26923" y="69859"/>
                  </a:cubicBezTo>
                  <a:cubicBezTo>
                    <a:pt x="26575" y="70323"/>
                    <a:pt x="26171" y="70732"/>
                    <a:pt x="25707" y="71136"/>
                  </a:cubicBezTo>
                  <a:cubicBezTo>
                    <a:pt x="25646" y="71196"/>
                    <a:pt x="25530" y="71252"/>
                    <a:pt x="25475" y="71368"/>
                  </a:cubicBezTo>
                  <a:cubicBezTo>
                    <a:pt x="25066" y="71660"/>
                    <a:pt x="24662" y="71892"/>
                    <a:pt x="24254" y="72180"/>
                  </a:cubicBezTo>
                  <a:cubicBezTo>
                    <a:pt x="24138" y="72180"/>
                    <a:pt x="24022" y="72240"/>
                    <a:pt x="23966" y="72296"/>
                  </a:cubicBezTo>
                  <a:cubicBezTo>
                    <a:pt x="23618" y="72472"/>
                    <a:pt x="23270" y="72644"/>
                    <a:pt x="22861" y="72821"/>
                  </a:cubicBezTo>
                  <a:lnTo>
                    <a:pt x="22745" y="72821"/>
                  </a:lnTo>
                  <a:cubicBezTo>
                    <a:pt x="22629" y="72876"/>
                    <a:pt x="22513" y="72937"/>
                    <a:pt x="22397" y="72937"/>
                  </a:cubicBezTo>
                  <a:cubicBezTo>
                    <a:pt x="22049" y="73108"/>
                    <a:pt x="21645" y="73224"/>
                    <a:pt x="21181" y="73340"/>
                  </a:cubicBezTo>
                  <a:cubicBezTo>
                    <a:pt x="21121" y="73340"/>
                    <a:pt x="21005" y="73340"/>
                    <a:pt x="20888" y="73401"/>
                  </a:cubicBezTo>
                  <a:cubicBezTo>
                    <a:pt x="20485" y="73456"/>
                    <a:pt x="20136" y="73573"/>
                    <a:pt x="19728" y="73633"/>
                  </a:cubicBezTo>
                  <a:cubicBezTo>
                    <a:pt x="19612" y="73633"/>
                    <a:pt x="19496" y="73633"/>
                    <a:pt x="19380" y="73689"/>
                  </a:cubicBezTo>
                  <a:cubicBezTo>
                    <a:pt x="19032" y="73749"/>
                    <a:pt x="18628" y="73805"/>
                    <a:pt x="18280" y="73805"/>
                  </a:cubicBezTo>
                  <a:cubicBezTo>
                    <a:pt x="18164" y="73805"/>
                    <a:pt x="18048" y="73865"/>
                    <a:pt x="17871" y="73865"/>
                  </a:cubicBezTo>
                  <a:cubicBezTo>
                    <a:pt x="17583" y="73865"/>
                    <a:pt x="17235" y="73921"/>
                    <a:pt x="16887" y="73921"/>
                  </a:cubicBezTo>
                  <a:lnTo>
                    <a:pt x="16479" y="73921"/>
                  </a:lnTo>
                  <a:cubicBezTo>
                    <a:pt x="16191" y="73981"/>
                    <a:pt x="15899" y="73981"/>
                    <a:pt x="15550" y="73981"/>
                  </a:cubicBezTo>
                  <a:lnTo>
                    <a:pt x="15147" y="73981"/>
                  </a:lnTo>
                  <a:cubicBezTo>
                    <a:pt x="14914" y="73981"/>
                    <a:pt x="14622" y="73921"/>
                    <a:pt x="14390" y="73921"/>
                  </a:cubicBezTo>
                  <a:cubicBezTo>
                    <a:pt x="14218" y="73865"/>
                    <a:pt x="13986" y="73865"/>
                    <a:pt x="13810" y="73805"/>
                  </a:cubicBezTo>
                  <a:cubicBezTo>
                    <a:pt x="13638" y="73805"/>
                    <a:pt x="13462" y="73749"/>
                    <a:pt x="13346" y="73689"/>
                  </a:cubicBezTo>
                  <a:cubicBezTo>
                    <a:pt x="12997" y="73633"/>
                    <a:pt x="12649" y="73517"/>
                    <a:pt x="12301" y="73340"/>
                  </a:cubicBezTo>
                  <a:cubicBezTo>
                    <a:pt x="12185" y="73340"/>
                    <a:pt x="12069" y="73285"/>
                    <a:pt x="11897" y="73224"/>
                  </a:cubicBezTo>
                  <a:cubicBezTo>
                    <a:pt x="10096" y="72356"/>
                    <a:pt x="8648" y="70787"/>
                    <a:pt x="7427" y="68759"/>
                  </a:cubicBezTo>
                  <a:cubicBezTo>
                    <a:pt x="5570" y="65742"/>
                    <a:pt x="4410" y="61680"/>
                    <a:pt x="3482" y="57442"/>
                  </a:cubicBezTo>
                  <a:cubicBezTo>
                    <a:pt x="2553" y="53209"/>
                    <a:pt x="1917" y="48855"/>
                    <a:pt x="1221" y="45142"/>
                  </a:cubicBezTo>
                  <a:cubicBezTo>
                    <a:pt x="873" y="43053"/>
                    <a:pt x="641" y="41196"/>
                    <a:pt x="464" y="39516"/>
                  </a:cubicBezTo>
                  <a:cubicBezTo>
                    <a:pt x="409" y="38819"/>
                    <a:pt x="409" y="38123"/>
                    <a:pt x="348" y="37543"/>
                  </a:cubicBezTo>
                  <a:lnTo>
                    <a:pt x="348" y="37018"/>
                  </a:lnTo>
                  <a:lnTo>
                    <a:pt x="348" y="36150"/>
                  </a:lnTo>
                  <a:lnTo>
                    <a:pt x="348" y="35570"/>
                  </a:lnTo>
                  <a:lnTo>
                    <a:pt x="348" y="35278"/>
                  </a:lnTo>
                  <a:lnTo>
                    <a:pt x="348" y="34697"/>
                  </a:lnTo>
                  <a:lnTo>
                    <a:pt x="348" y="33713"/>
                  </a:lnTo>
                  <a:cubicBezTo>
                    <a:pt x="409" y="33537"/>
                    <a:pt x="409" y="33421"/>
                    <a:pt x="409" y="33305"/>
                  </a:cubicBezTo>
                  <a:lnTo>
                    <a:pt x="409" y="33249"/>
                  </a:lnTo>
                  <a:cubicBezTo>
                    <a:pt x="409" y="33017"/>
                    <a:pt x="409" y="32785"/>
                    <a:pt x="464" y="32669"/>
                  </a:cubicBezTo>
                  <a:lnTo>
                    <a:pt x="464" y="32493"/>
                  </a:lnTo>
                  <a:lnTo>
                    <a:pt x="464" y="32437"/>
                  </a:lnTo>
                  <a:lnTo>
                    <a:pt x="116" y="32437"/>
                  </a:lnTo>
                  <a:cubicBezTo>
                    <a:pt x="116" y="32437"/>
                    <a:pt x="116" y="32669"/>
                    <a:pt x="61" y="33073"/>
                  </a:cubicBezTo>
                  <a:lnTo>
                    <a:pt x="61" y="33481"/>
                  </a:lnTo>
                  <a:cubicBezTo>
                    <a:pt x="61" y="33713"/>
                    <a:pt x="0" y="33946"/>
                    <a:pt x="0" y="34294"/>
                  </a:cubicBezTo>
                  <a:lnTo>
                    <a:pt x="0" y="34814"/>
                  </a:lnTo>
                  <a:lnTo>
                    <a:pt x="0" y="35222"/>
                  </a:lnTo>
                  <a:lnTo>
                    <a:pt x="0" y="35570"/>
                  </a:lnTo>
                  <a:cubicBezTo>
                    <a:pt x="0" y="36150"/>
                    <a:pt x="0" y="36847"/>
                    <a:pt x="61" y="37543"/>
                  </a:cubicBezTo>
                  <a:cubicBezTo>
                    <a:pt x="116" y="39571"/>
                    <a:pt x="348" y="42185"/>
                    <a:pt x="929" y="45202"/>
                  </a:cubicBezTo>
                  <a:cubicBezTo>
                    <a:pt x="1453" y="47987"/>
                    <a:pt x="1917" y="51236"/>
                    <a:pt x="2498" y="54485"/>
                  </a:cubicBezTo>
                  <a:cubicBezTo>
                    <a:pt x="3426" y="59359"/>
                    <a:pt x="4642" y="64289"/>
                    <a:pt x="6615" y="68002"/>
                  </a:cubicBezTo>
                  <a:cubicBezTo>
                    <a:pt x="7604" y="69859"/>
                    <a:pt x="8764" y="71428"/>
                    <a:pt x="10212" y="72528"/>
                  </a:cubicBezTo>
                  <a:cubicBezTo>
                    <a:pt x="11141" y="73224"/>
                    <a:pt x="12129" y="73749"/>
                    <a:pt x="13174" y="74037"/>
                  </a:cubicBezTo>
                  <a:cubicBezTo>
                    <a:pt x="13522" y="74097"/>
                    <a:pt x="13870" y="74153"/>
                    <a:pt x="14274" y="74213"/>
                  </a:cubicBezTo>
                  <a:cubicBezTo>
                    <a:pt x="14450" y="74269"/>
                    <a:pt x="14622" y="74269"/>
                    <a:pt x="14854" y="74269"/>
                  </a:cubicBezTo>
                  <a:cubicBezTo>
                    <a:pt x="15030" y="74269"/>
                    <a:pt x="15202" y="74329"/>
                    <a:pt x="15434" y="74329"/>
                  </a:cubicBezTo>
                  <a:cubicBezTo>
                    <a:pt x="15495" y="74329"/>
                    <a:pt x="15495" y="74329"/>
                    <a:pt x="15550" y="74269"/>
                  </a:cubicBezTo>
                  <a:lnTo>
                    <a:pt x="17119" y="74269"/>
                  </a:lnTo>
                  <a:cubicBezTo>
                    <a:pt x="17407" y="74213"/>
                    <a:pt x="17755" y="74213"/>
                    <a:pt x="18048" y="74153"/>
                  </a:cubicBezTo>
                  <a:lnTo>
                    <a:pt x="18452" y="74153"/>
                  </a:lnTo>
                  <a:lnTo>
                    <a:pt x="19496" y="73981"/>
                  </a:lnTo>
                  <a:cubicBezTo>
                    <a:pt x="19612" y="73981"/>
                    <a:pt x="19728" y="73981"/>
                    <a:pt x="19844" y="73921"/>
                  </a:cubicBezTo>
                  <a:cubicBezTo>
                    <a:pt x="20253" y="73865"/>
                    <a:pt x="20656" y="73805"/>
                    <a:pt x="21005" y="73689"/>
                  </a:cubicBezTo>
                  <a:cubicBezTo>
                    <a:pt x="21121" y="73689"/>
                    <a:pt x="21237" y="73633"/>
                    <a:pt x="21353" y="73633"/>
                  </a:cubicBezTo>
                  <a:cubicBezTo>
                    <a:pt x="21701" y="73517"/>
                    <a:pt x="21993" y="73456"/>
                    <a:pt x="22341" y="73340"/>
                  </a:cubicBezTo>
                  <a:cubicBezTo>
                    <a:pt x="22397" y="73340"/>
                    <a:pt x="22457" y="73285"/>
                    <a:pt x="22513" y="73285"/>
                  </a:cubicBezTo>
                  <a:cubicBezTo>
                    <a:pt x="22629" y="73224"/>
                    <a:pt x="22745" y="73224"/>
                    <a:pt x="22806" y="73169"/>
                  </a:cubicBezTo>
                  <a:cubicBezTo>
                    <a:pt x="23270" y="72992"/>
                    <a:pt x="23674" y="72821"/>
                    <a:pt x="24022" y="72644"/>
                  </a:cubicBezTo>
                  <a:cubicBezTo>
                    <a:pt x="24138" y="72588"/>
                    <a:pt x="24254" y="72528"/>
                    <a:pt x="24314" y="72472"/>
                  </a:cubicBezTo>
                  <a:cubicBezTo>
                    <a:pt x="24778" y="72240"/>
                    <a:pt x="25182" y="72008"/>
                    <a:pt x="25530" y="71716"/>
                  </a:cubicBezTo>
                  <a:lnTo>
                    <a:pt x="25646" y="71600"/>
                  </a:lnTo>
                  <a:cubicBezTo>
                    <a:pt x="25707" y="71544"/>
                    <a:pt x="25762" y="71544"/>
                    <a:pt x="25823" y="71484"/>
                  </a:cubicBezTo>
                  <a:cubicBezTo>
                    <a:pt x="26287" y="71080"/>
                    <a:pt x="26635" y="70732"/>
                    <a:pt x="26983" y="70268"/>
                  </a:cubicBezTo>
                  <a:cubicBezTo>
                    <a:pt x="27099" y="70152"/>
                    <a:pt x="27155" y="70035"/>
                    <a:pt x="27271" y="69919"/>
                  </a:cubicBezTo>
                  <a:cubicBezTo>
                    <a:pt x="27735" y="69279"/>
                    <a:pt x="28083" y="68527"/>
                    <a:pt x="28376" y="67770"/>
                  </a:cubicBezTo>
                  <a:cubicBezTo>
                    <a:pt x="28431" y="67538"/>
                    <a:pt x="28547" y="67306"/>
                    <a:pt x="28608" y="67074"/>
                  </a:cubicBezTo>
                  <a:cubicBezTo>
                    <a:pt x="28956" y="65742"/>
                    <a:pt x="29072" y="64349"/>
                    <a:pt x="29072" y="62841"/>
                  </a:cubicBezTo>
                  <a:cubicBezTo>
                    <a:pt x="29072" y="60459"/>
                    <a:pt x="28724" y="57906"/>
                    <a:pt x="28376" y="55353"/>
                  </a:cubicBezTo>
                  <a:cubicBezTo>
                    <a:pt x="28028" y="52977"/>
                    <a:pt x="27735" y="50596"/>
                    <a:pt x="27679" y="48391"/>
                  </a:cubicBezTo>
                  <a:lnTo>
                    <a:pt x="27679" y="47987"/>
                  </a:lnTo>
                  <a:cubicBezTo>
                    <a:pt x="27679" y="47523"/>
                    <a:pt x="27679" y="47059"/>
                    <a:pt x="27735" y="46594"/>
                  </a:cubicBezTo>
                  <a:cubicBezTo>
                    <a:pt x="27795" y="45898"/>
                    <a:pt x="27851" y="45318"/>
                    <a:pt x="28028" y="44677"/>
                  </a:cubicBezTo>
                  <a:cubicBezTo>
                    <a:pt x="28199" y="43925"/>
                    <a:pt x="28431" y="43229"/>
                    <a:pt x="28780" y="42589"/>
                  </a:cubicBezTo>
                  <a:cubicBezTo>
                    <a:pt x="28840" y="42417"/>
                    <a:pt x="28896" y="42240"/>
                    <a:pt x="29012" y="42124"/>
                  </a:cubicBezTo>
                  <a:cubicBezTo>
                    <a:pt x="29304" y="41604"/>
                    <a:pt x="29652" y="41140"/>
                    <a:pt x="30116" y="40732"/>
                  </a:cubicBezTo>
                  <a:cubicBezTo>
                    <a:pt x="30232" y="40616"/>
                    <a:pt x="30348" y="40560"/>
                    <a:pt x="30404" y="40444"/>
                  </a:cubicBezTo>
                  <a:cubicBezTo>
                    <a:pt x="30520" y="40384"/>
                    <a:pt x="30636" y="40268"/>
                    <a:pt x="30752" y="40212"/>
                  </a:cubicBezTo>
                  <a:cubicBezTo>
                    <a:pt x="31161" y="39864"/>
                    <a:pt x="31681" y="39571"/>
                    <a:pt x="32261" y="39284"/>
                  </a:cubicBezTo>
                  <a:cubicBezTo>
                    <a:pt x="32377" y="39223"/>
                    <a:pt x="32493" y="39168"/>
                    <a:pt x="32609" y="39168"/>
                  </a:cubicBezTo>
                  <a:cubicBezTo>
                    <a:pt x="33073" y="38935"/>
                    <a:pt x="33653" y="38759"/>
                    <a:pt x="34234" y="38587"/>
                  </a:cubicBezTo>
                  <a:cubicBezTo>
                    <a:pt x="34350" y="38587"/>
                    <a:pt x="34410" y="38587"/>
                    <a:pt x="34526" y="38527"/>
                  </a:cubicBezTo>
                  <a:cubicBezTo>
                    <a:pt x="34698" y="38527"/>
                    <a:pt x="34874" y="38471"/>
                    <a:pt x="35046" y="38411"/>
                  </a:cubicBezTo>
                  <a:cubicBezTo>
                    <a:pt x="35394" y="38355"/>
                    <a:pt x="35803" y="38295"/>
                    <a:pt x="36206" y="38295"/>
                  </a:cubicBezTo>
                  <a:lnTo>
                    <a:pt x="36555" y="38295"/>
                  </a:lnTo>
                  <a:cubicBezTo>
                    <a:pt x="36615" y="38295"/>
                    <a:pt x="36671" y="38239"/>
                    <a:pt x="36731" y="38239"/>
                  </a:cubicBezTo>
                  <a:cubicBezTo>
                    <a:pt x="37251" y="38239"/>
                    <a:pt x="37775" y="38295"/>
                    <a:pt x="38240" y="38411"/>
                  </a:cubicBezTo>
                  <a:cubicBezTo>
                    <a:pt x="38356" y="38411"/>
                    <a:pt x="38472" y="38411"/>
                    <a:pt x="38588" y="38471"/>
                  </a:cubicBezTo>
                  <a:cubicBezTo>
                    <a:pt x="39168" y="38527"/>
                    <a:pt x="39748" y="38703"/>
                    <a:pt x="40328" y="38935"/>
                  </a:cubicBezTo>
                  <a:cubicBezTo>
                    <a:pt x="40444" y="38935"/>
                    <a:pt x="40560" y="38991"/>
                    <a:pt x="40677" y="39051"/>
                  </a:cubicBezTo>
                  <a:cubicBezTo>
                    <a:pt x="40848" y="39107"/>
                    <a:pt x="41025" y="39168"/>
                    <a:pt x="41196" y="39284"/>
                  </a:cubicBezTo>
                  <a:cubicBezTo>
                    <a:pt x="41373" y="39339"/>
                    <a:pt x="41545" y="39400"/>
                    <a:pt x="41661" y="39455"/>
                  </a:cubicBezTo>
                  <a:cubicBezTo>
                    <a:pt x="42069" y="39632"/>
                    <a:pt x="42473" y="39803"/>
                    <a:pt x="42821" y="40036"/>
                  </a:cubicBezTo>
                  <a:cubicBezTo>
                    <a:pt x="42997" y="40096"/>
                    <a:pt x="43113" y="40212"/>
                    <a:pt x="43285" y="40268"/>
                  </a:cubicBezTo>
                  <a:cubicBezTo>
                    <a:pt x="43578" y="40444"/>
                    <a:pt x="43865" y="40616"/>
                    <a:pt x="44098" y="40792"/>
                  </a:cubicBezTo>
                  <a:cubicBezTo>
                    <a:pt x="44274" y="40908"/>
                    <a:pt x="44390" y="40964"/>
                    <a:pt x="44506" y="41080"/>
                  </a:cubicBezTo>
                  <a:lnTo>
                    <a:pt x="44854" y="41256"/>
                  </a:lnTo>
                  <a:cubicBezTo>
                    <a:pt x="45026" y="41428"/>
                    <a:pt x="45202" y="41544"/>
                    <a:pt x="45434" y="41660"/>
                  </a:cubicBezTo>
                  <a:lnTo>
                    <a:pt x="46302" y="42356"/>
                  </a:lnTo>
                  <a:cubicBezTo>
                    <a:pt x="46418" y="42417"/>
                    <a:pt x="46595" y="42533"/>
                    <a:pt x="46711" y="42649"/>
                  </a:cubicBezTo>
                  <a:cubicBezTo>
                    <a:pt x="46827" y="42705"/>
                    <a:pt x="46883" y="42765"/>
                    <a:pt x="46943" y="42821"/>
                  </a:cubicBezTo>
                  <a:cubicBezTo>
                    <a:pt x="47231" y="43053"/>
                    <a:pt x="47463" y="43285"/>
                    <a:pt x="47755" y="43461"/>
                  </a:cubicBezTo>
                  <a:cubicBezTo>
                    <a:pt x="47871" y="43577"/>
                    <a:pt x="47987" y="43693"/>
                    <a:pt x="48103" y="43749"/>
                  </a:cubicBezTo>
                  <a:lnTo>
                    <a:pt x="48684" y="44329"/>
                  </a:lnTo>
                  <a:cubicBezTo>
                    <a:pt x="48855" y="44445"/>
                    <a:pt x="48971" y="44506"/>
                    <a:pt x="49087" y="44622"/>
                  </a:cubicBezTo>
                  <a:cubicBezTo>
                    <a:pt x="49087" y="44677"/>
                    <a:pt x="49148" y="44677"/>
                    <a:pt x="49148" y="44738"/>
                  </a:cubicBezTo>
                  <a:cubicBezTo>
                    <a:pt x="49264" y="44793"/>
                    <a:pt x="49380" y="44909"/>
                    <a:pt x="49436" y="44970"/>
                  </a:cubicBezTo>
                  <a:cubicBezTo>
                    <a:pt x="49784" y="45258"/>
                    <a:pt x="50076" y="45550"/>
                    <a:pt x="50364" y="45838"/>
                  </a:cubicBezTo>
                  <a:cubicBezTo>
                    <a:pt x="50480" y="45898"/>
                    <a:pt x="50540" y="46014"/>
                    <a:pt x="50596" y="46070"/>
                  </a:cubicBezTo>
                  <a:cubicBezTo>
                    <a:pt x="50712" y="46130"/>
                    <a:pt x="50772" y="46246"/>
                    <a:pt x="50888" y="46302"/>
                  </a:cubicBezTo>
                  <a:cubicBezTo>
                    <a:pt x="50944" y="46362"/>
                    <a:pt x="51005" y="46478"/>
                    <a:pt x="51060" y="46534"/>
                  </a:cubicBezTo>
                  <a:cubicBezTo>
                    <a:pt x="51408" y="46826"/>
                    <a:pt x="51757" y="47175"/>
                    <a:pt x="52105" y="47523"/>
                  </a:cubicBezTo>
                  <a:cubicBezTo>
                    <a:pt x="52165" y="47578"/>
                    <a:pt x="52281" y="47639"/>
                    <a:pt x="52337" y="47755"/>
                  </a:cubicBezTo>
                  <a:cubicBezTo>
                    <a:pt x="52453" y="47871"/>
                    <a:pt x="52629" y="47987"/>
                    <a:pt x="52745" y="48159"/>
                  </a:cubicBezTo>
                  <a:lnTo>
                    <a:pt x="53093" y="48507"/>
                  </a:lnTo>
                  <a:lnTo>
                    <a:pt x="53613" y="49031"/>
                  </a:lnTo>
                  <a:cubicBezTo>
                    <a:pt x="53674" y="49087"/>
                    <a:pt x="53729" y="49203"/>
                    <a:pt x="53845" y="49263"/>
                  </a:cubicBezTo>
                  <a:cubicBezTo>
                    <a:pt x="54138" y="49551"/>
                    <a:pt x="54426" y="49844"/>
                    <a:pt x="54718" y="50192"/>
                  </a:cubicBezTo>
                  <a:lnTo>
                    <a:pt x="55066" y="50540"/>
                  </a:lnTo>
                  <a:cubicBezTo>
                    <a:pt x="55122" y="50540"/>
                    <a:pt x="55122" y="50596"/>
                    <a:pt x="55122" y="50596"/>
                  </a:cubicBezTo>
                  <a:cubicBezTo>
                    <a:pt x="55238" y="50712"/>
                    <a:pt x="55298" y="50772"/>
                    <a:pt x="55354" y="50888"/>
                  </a:cubicBezTo>
                  <a:cubicBezTo>
                    <a:pt x="55818" y="51292"/>
                    <a:pt x="56282" y="51756"/>
                    <a:pt x="56691" y="52220"/>
                  </a:cubicBezTo>
                  <a:lnTo>
                    <a:pt x="56746" y="52281"/>
                  </a:lnTo>
                  <a:cubicBezTo>
                    <a:pt x="56807" y="52397"/>
                    <a:pt x="56923" y="52452"/>
                    <a:pt x="56979" y="52513"/>
                  </a:cubicBezTo>
                  <a:cubicBezTo>
                    <a:pt x="56979" y="52568"/>
                    <a:pt x="57039" y="52568"/>
                    <a:pt x="57039" y="52629"/>
                  </a:cubicBezTo>
                  <a:cubicBezTo>
                    <a:pt x="57503" y="53093"/>
                    <a:pt x="57967" y="53557"/>
                    <a:pt x="58371" y="54021"/>
                  </a:cubicBezTo>
                  <a:cubicBezTo>
                    <a:pt x="58487" y="54077"/>
                    <a:pt x="58547" y="54193"/>
                    <a:pt x="58603" y="54253"/>
                  </a:cubicBezTo>
                  <a:cubicBezTo>
                    <a:pt x="58664" y="54253"/>
                    <a:pt x="58664" y="54309"/>
                    <a:pt x="58664" y="54309"/>
                  </a:cubicBezTo>
                  <a:lnTo>
                    <a:pt x="59012" y="54657"/>
                  </a:lnTo>
                  <a:lnTo>
                    <a:pt x="60112" y="55762"/>
                  </a:lnTo>
                  <a:cubicBezTo>
                    <a:pt x="60172" y="55878"/>
                    <a:pt x="60288" y="55934"/>
                    <a:pt x="60344" y="56050"/>
                  </a:cubicBezTo>
                  <a:cubicBezTo>
                    <a:pt x="60460" y="56110"/>
                    <a:pt x="60576" y="56226"/>
                    <a:pt x="60636" y="56342"/>
                  </a:cubicBezTo>
                  <a:lnTo>
                    <a:pt x="60984" y="56690"/>
                  </a:lnTo>
                  <a:lnTo>
                    <a:pt x="61852" y="57558"/>
                  </a:lnTo>
                  <a:cubicBezTo>
                    <a:pt x="61969" y="57674"/>
                    <a:pt x="62029" y="57735"/>
                    <a:pt x="62145" y="57790"/>
                  </a:cubicBezTo>
                  <a:cubicBezTo>
                    <a:pt x="62549" y="58255"/>
                    <a:pt x="63013" y="58663"/>
                    <a:pt x="63477" y="59127"/>
                  </a:cubicBezTo>
                  <a:cubicBezTo>
                    <a:pt x="63537" y="59183"/>
                    <a:pt x="63653" y="59243"/>
                    <a:pt x="63709" y="59359"/>
                  </a:cubicBezTo>
                  <a:cubicBezTo>
                    <a:pt x="63825" y="59415"/>
                    <a:pt x="63886" y="59475"/>
                    <a:pt x="64002" y="59591"/>
                  </a:cubicBezTo>
                  <a:cubicBezTo>
                    <a:pt x="64522" y="60111"/>
                    <a:pt x="65102" y="60575"/>
                    <a:pt x="65682" y="61040"/>
                  </a:cubicBezTo>
                  <a:cubicBezTo>
                    <a:pt x="65742" y="61156"/>
                    <a:pt x="65798" y="61216"/>
                    <a:pt x="65914" y="61272"/>
                  </a:cubicBezTo>
                  <a:cubicBezTo>
                    <a:pt x="66494" y="61796"/>
                    <a:pt x="67074" y="62260"/>
                    <a:pt x="67655" y="62664"/>
                  </a:cubicBezTo>
                  <a:cubicBezTo>
                    <a:pt x="67771" y="62725"/>
                    <a:pt x="67831" y="62780"/>
                    <a:pt x="67947" y="62896"/>
                  </a:cubicBezTo>
                  <a:cubicBezTo>
                    <a:pt x="68583" y="63305"/>
                    <a:pt x="69224" y="63709"/>
                    <a:pt x="69804" y="64117"/>
                  </a:cubicBezTo>
                  <a:cubicBezTo>
                    <a:pt x="69860" y="64117"/>
                    <a:pt x="69860" y="64117"/>
                    <a:pt x="69920" y="64173"/>
                  </a:cubicBezTo>
                  <a:cubicBezTo>
                    <a:pt x="69976" y="64173"/>
                    <a:pt x="70036" y="64233"/>
                    <a:pt x="70092" y="64289"/>
                  </a:cubicBezTo>
                  <a:cubicBezTo>
                    <a:pt x="70788" y="64697"/>
                    <a:pt x="71429" y="64985"/>
                    <a:pt x="72125" y="65278"/>
                  </a:cubicBezTo>
                  <a:cubicBezTo>
                    <a:pt x="72241" y="65333"/>
                    <a:pt x="72297" y="65394"/>
                    <a:pt x="72413" y="65394"/>
                  </a:cubicBezTo>
                  <a:cubicBezTo>
                    <a:pt x="73169" y="65681"/>
                    <a:pt x="73921" y="65914"/>
                    <a:pt x="74617" y="66030"/>
                  </a:cubicBezTo>
                  <a:cubicBezTo>
                    <a:pt x="74794" y="66090"/>
                    <a:pt x="74910" y="66090"/>
                    <a:pt x="75026" y="66090"/>
                  </a:cubicBezTo>
                  <a:cubicBezTo>
                    <a:pt x="75430" y="66146"/>
                    <a:pt x="75838" y="66206"/>
                    <a:pt x="76242" y="66206"/>
                  </a:cubicBezTo>
                  <a:lnTo>
                    <a:pt x="76418" y="66206"/>
                  </a:lnTo>
                  <a:cubicBezTo>
                    <a:pt x="76822" y="66206"/>
                    <a:pt x="77286" y="66090"/>
                    <a:pt x="77695" y="65974"/>
                  </a:cubicBezTo>
                  <a:cubicBezTo>
                    <a:pt x="77867" y="65914"/>
                    <a:pt x="78043" y="65858"/>
                    <a:pt x="78159" y="65798"/>
                  </a:cubicBezTo>
                  <a:cubicBezTo>
                    <a:pt x="78215" y="65798"/>
                    <a:pt x="78275" y="65742"/>
                    <a:pt x="78331" y="65742"/>
                  </a:cubicBezTo>
                  <a:cubicBezTo>
                    <a:pt x="79204" y="65333"/>
                    <a:pt x="80016" y="64637"/>
                    <a:pt x="80768" y="63769"/>
                  </a:cubicBezTo>
                  <a:cubicBezTo>
                    <a:pt x="81000" y="63477"/>
                    <a:pt x="81232" y="63189"/>
                    <a:pt x="81524" y="62841"/>
                  </a:cubicBezTo>
                  <a:cubicBezTo>
                    <a:pt x="81757" y="62548"/>
                    <a:pt x="81989" y="62200"/>
                    <a:pt x="82221" y="61796"/>
                  </a:cubicBezTo>
                  <a:cubicBezTo>
                    <a:pt x="82276" y="61680"/>
                    <a:pt x="82337" y="61620"/>
                    <a:pt x="82392" y="61504"/>
                  </a:cubicBezTo>
                  <a:cubicBezTo>
                    <a:pt x="82453" y="61448"/>
                    <a:pt x="82509" y="61332"/>
                    <a:pt x="82569" y="61216"/>
                  </a:cubicBezTo>
                  <a:cubicBezTo>
                    <a:pt x="82625" y="61100"/>
                    <a:pt x="82741" y="60924"/>
                    <a:pt x="82801" y="60752"/>
                  </a:cubicBezTo>
                  <a:cubicBezTo>
                    <a:pt x="82917" y="60575"/>
                    <a:pt x="82973" y="60459"/>
                    <a:pt x="83089" y="60288"/>
                  </a:cubicBezTo>
                  <a:cubicBezTo>
                    <a:pt x="83149" y="60172"/>
                    <a:pt x="83205" y="59995"/>
                    <a:pt x="83265" y="59879"/>
                  </a:cubicBezTo>
                  <a:cubicBezTo>
                    <a:pt x="83381" y="59707"/>
                    <a:pt x="83437" y="59531"/>
                    <a:pt x="83553" y="59359"/>
                  </a:cubicBezTo>
                  <a:cubicBezTo>
                    <a:pt x="83613" y="59183"/>
                    <a:pt x="83669" y="59067"/>
                    <a:pt x="83729" y="58951"/>
                  </a:cubicBezTo>
                  <a:cubicBezTo>
                    <a:pt x="83845" y="58779"/>
                    <a:pt x="83901" y="58547"/>
                    <a:pt x="84017" y="58371"/>
                  </a:cubicBezTo>
                  <a:lnTo>
                    <a:pt x="84194" y="58022"/>
                  </a:lnTo>
                  <a:cubicBezTo>
                    <a:pt x="84249" y="57790"/>
                    <a:pt x="84365" y="57619"/>
                    <a:pt x="84426" y="57442"/>
                  </a:cubicBezTo>
                  <a:lnTo>
                    <a:pt x="84597" y="57094"/>
                  </a:lnTo>
                  <a:cubicBezTo>
                    <a:pt x="84658" y="56862"/>
                    <a:pt x="84713" y="56690"/>
                    <a:pt x="84829" y="56514"/>
                  </a:cubicBezTo>
                  <a:cubicBezTo>
                    <a:pt x="84890" y="56398"/>
                    <a:pt x="84890" y="56282"/>
                    <a:pt x="84945" y="56166"/>
                  </a:cubicBezTo>
                  <a:cubicBezTo>
                    <a:pt x="85006" y="55934"/>
                    <a:pt x="85122" y="55762"/>
                    <a:pt x="85178" y="55586"/>
                  </a:cubicBezTo>
                  <a:cubicBezTo>
                    <a:pt x="85238" y="55470"/>
                    <a:pt x="85294" y="55353"/>
                    <a:pt x="85294" y="55237"/>
                  </a:cubicBezTo>
                  <a:cubicBezTo>
                    <a:pt x="85354" y="55121"/>
                    <a:pt x="85410" y="54950"/>
                    <a:pt x="85470" y="54834"/>
                  </a:cubicBezTo>
                  <a:cubicBezTo>
                    <a:pt x="85470" y="54773"/>
                    <a:pt x="85526" y="54773"/>
                    <a:pt x="85526" y="54718"/>
                  </a:cubicBezTo>
                  <a:cubicBezTo>
                    <a:pt x="85586" y="54601"/>
                    <a:pt x="85586" y="54485"/>
                    <a:pt x="85642" y="54369"/>
                  </a:cubicBezTo>
                  <a:cubicBezTo>
                    <a:pt x="85702" y="54193"/>
                    <a:pt x="85758" y="54077"/>
                    <a:pt x="85818" y="53905"/>
                  </a:cubicBezTo>
                  <a:cubicBezTo>
                    <a:pt x="85874" y="53789"/>
                    <a:pt x="85874" y="53673"/>
                    <a:pt x="85934" y="53613"/>
                  </a:cubicBezTo>
                  <a:lnTo>
                    <a:pt x="85934" y="53557"/>
                  </a:lnTo>
                  <a:cubicBezTo>
                    <a:pt x="85990" y="53497"/>
                    <a:pt x="85990" y="53497"/>
                    <a:pt x="85990" y="53441"/>
                  </a:cubicBezTo>
                  <a:cubicBezTo>
                    <a:pt x="86050" y="53325"/>
                    <a:pt x="86050" y="53265"/>
                    <a:pt x="86106" y="53149"/>
                  </a:cubicBezTo>
                  <a:cubicBezTo>
                    <a:pt x="86106" y="53033"/>
                    <a:pt x="86166" y="52917"/>
                    <a:pt x="86222" y="52861"/>
                  </a:cubicBezTo>
                  <a:cubicBezTo>
                    <a:pt x="86222" y="52745"/>
                    <a:pt x="86282" y="52629"/>
                    <a:pt x="86338" y="52568"/>
                  </a:cubicBezTo>
                  <a:cubicBezTo>
                    <a:pt x="86338" y="52452"/>
                    <a:pt x="86398" y="52336"/>
                    <a:pt x="86454" y="52220"/>
                  </a:cubicBezTo>
                  <a:lnTo>
                    <a:pt x="86454" y="52104"/>
                  </a:lnTo>
                  <a:cubicBezTo>
                    <a:pt x="86514" y="51988"/>
                    <a:pt x="86570" y="51872"/>
                    <a:pt x="86570" y="51756"/>
                  </a:cubicBezTo>
                  <a:cubicBezTo>
                    <a:pt x="86630" y="51700"/>
                    <a:pt x="86630" y="51584"/>
                    <a:pt x="86686" y="51524"/>
                  </a:cubicBezTo>
                  <a:cubicBezTo>
                    <a:pt x="88427" y="46534"/>
                    <a:pt x="90051" y="41024"/>
                    <a:pt x="91969" y="36438"/>
                  </a:cubicBezTo>
                  <a:cubicBezTo>
                    <a:pt x="93069" y="33829"/>
                    <a:pt x="94229" y="31564"/>
                    <a:pt x="95506" y="29768"/>
                  </a:cubicBezTo>
                  <a:cubicBezTo>
                    <a:pt x="95798" y="29475"/>
                    <a:pt x="96030" y="29188"/>
                    <a:pt x="96262" y="28895"/>
                  </a:cubicBezTo>
                  <a:cubicBezTo>
                    <a:pt x="96666" y="28375"/>
                    <a:pt x="97130" y="27967"/>
                    <a:pt x="97594" y="27619"/>
                  </a:cubicBezTo>
                  <a:cubicBezTo>
                    <a:pt x="97710" y="27503"/>
                    <a:pt x="97827" y="27447"/>
                    <a:pt x="98003" y="27331"/>
                  </a:cubicBezTo>
                  <a:cubicBezTo>
                    <a:pt x="98175" y="27215"/>
                    <a:pt x="98407" y="27099"/>
                    <a:pt x="98583" y="26983"/>
                  </a:cubicBezTo>
                  <a:lnTo>
                    <a:pt x="98639" y="26983"/>
                  </a:lnTo>
                  <a:cubicBezTo>
                    <a:pt x="98815" y="26867"/>
                    <a:pt x="99047" y="26751"/>
                    <a:pt x="99219" y="26690"/>
                  </a:cubicBezTo>
                  <a:cubicBezTo>
                    <a:pt x="99279" y="26635"/>
                    <a:pt x="99335" y="26635"/>
                    <a:pt x="99395" y="26635"/>
                  </a:cubicBezTo>
                  <a:cubicBezTo>
                    <a:pt x="99511" y="26574"/>
                    <a:pt x="99683" y="26519"/>
                    <a:pt x="99860" y="26458"/>
                  </a:cubicBezTo>
                  <a:lnTo>
                    <a:pt x="100092" y="26458"/>
                  </a:lnTo>
                  <a:cubicBezTo>
                    <a:pt x="100208" y="26403"/>
                    <a:pt x="100380" y="26403"/>
                    <a:pt x="100496" y="26342"/>
                  </a:cubicBezTo>
                  <a:lnTo>
                    <a:pt x="101832" y="26342"/>
                  </a:lnTo>
                  <a:cubicBezTo>
                    <a:pt x="101948" y="26403"/>
                    <a:pt x="102004" y="26403"/>
                    <a:pt x="102120" y="26403"/>
                  </a:cubicBezTo>
                  <a:cubicBezTo>
                    <a:pt x="102236" y="26458"/>
                    <a:pt x="102352" y="26458"/>
                    <a:pt x="102468" y="26519"/>
                  </a:cubicBezTo>
                  <a:cubicBezTo>
                    <a:pt x="102584" y="26574"/>
                    <a:pt x="102700" y="26574"/>
                    <a:pt x="102761" y="26635"/>
                  </a:cubicBezTo>
                  <a:cubicBezTo>
                    <a:pt x="102877" y="26690"/>
                    <a:pt x="102993" y="26751"/>
                    <a:pt x="103049" y="26806"/>
                  </a:cubicBezTo>
                  <a:lnTo>
                    <a:pt x="103397" y="26983"/>
                  </a:lnTo>
                  <a:lnTo>
                    <a:pt x="103573" y="27155"/>
                  </a:lnTo>
                  <a:cubicBezTo>
                    <a:pt x="103629" y="27155"/>
                    <a:pt x="103629" y="27155"/>
                    <a:pt x="103689" y="27215"/>
                  </a:cubicBezTo>
                  <a:cubicBezTo>
                    <a:pt x="103745" y="27271"/>
                    <a:pt x="103861" y="27387"/>
                    <a:pt x="103977" y="27447"/>
                  </a:cubicBezTo>
                  <a:cubicBezTo>
                    <a:pt x="104037" y="27563"/>
                    <a:pt x="104153" y="27619"/>
                    <a:pt x="104209" y="27735"/>
                  </a:cubicBezTo>
                  <a:cubicBezTo>
                    <a:pt x="104325" y="27795"/>
                    <a:pt x="104385" y="27911"/>
                    <a:pt x="104501" y="28027"/>
                  </a:cubicBezTo>
                  <a:cubicBezTo>
                    <a:pt x="104557" y="28143"/>
                    <a:pt x="104673" y="28259"/>
                    <a:pt x="104734" y="28375"/>
                  </a:cubicBezTo>
                  <a:cubicBezTo>
                    <a:pt x="104850" y="28491"/>
                    <a:pt x="104905" y="28607"/>
                    <a:pt x="104966" y="28779"/>
                  </a:cubicBezTo>
                  <a:cubicBezTo>
                    <a:pt x="105082" y="28895"/>
                    <a:pt x="105137" y="29011"/>
                    <a:pt x="105198" y="29127"/>
                  </a:cubicBezTo>
                  <a:cubicBezTo>
                    <a:pt x="105198" y="29188"/>
                    <a:pt x="105253" y="29243"/>
                    <a:pt x="105253" y="29304"/>
                  </a:cubicBezTo>
                  <a:cubicBezTo>
                    <a:pt x="105314" y="29359"/>
                    <a:pt x="105369" y="29475"/>
                    <a:pt x="105430" y="29591"/>
                  </a:cubicBezTo>
                  <a:cubicBezTo>
                    <a:pt x="105486" y="29708"/>
                    <a:pt x="105546" y="29884"/>
                    <a:pt x="105602" y="30000"/>
                  </a:cubicBezTo>
                  <a:cubicBezTo>
                    <a:pt x="105662" y="30172"/>
                    <a:pt x="105718" y="30288"/>
                    <a:pt x="105778" y="30464"/>
                  </a:cubicBezTo>
                  <a:cubicBezTo>
                    <a:pt x="105834" y="30636"/>
                    <a:pt x="105894" y="30812"/>
                    <a:pt x="105950" y="30928"/>
                  </a:cubicBezTo>
                  <a:cubicBezTo>
                    <a:pt x="106010" y="31100"/>
                    <a:pt x="106066" y="31276"/>
                    <a:pt x="106126" y="31393"/>
                  </a:cubicBezTo>
                  <a:cubicBezTo>
                    <a:pt x="106182" y="31564"/>
                    <a:pt x="106242" y="31741"/>
                    <a:pt x="106242" y="31912"/>
                  </a:cubicBezTo>
                  <a:cubicBezTo>
                    <a:pt x="106298" y="32028"/>
                    <a:pt x="106358" y="32205"/>
                    <a:pt x="106358" y="32321"/>
                  </a:cubicBezTo>
                  <a:lnTo>
                    <a:pt x="106530" y="32841"/>
                  </a:lnTo>
                  <a:cubicBezTo>
                    <a:pt x="106530" y="33017"/>
                    <a:pt x="106590" y="33133"/>
                    <a:pt x="106590" y="33249"/>
                  </a:cubicBezTo>
                  <a:cubicBezTo>
                    <a:pt x="106646" y="33421"/>
                    <a:pt x="106706" y="33597"/>
                    <a:pt x="106706" y="33769"/>
                  </a:cubicBezTo>
                  <a:cubicBezTo>
                    <a:pt x="106762" y="33885"/>
                    <a:pt x="106762" y="34001"/>
                    <a:pt x="106762" y="34117"/>
                  </a:cubicBezTo>
                  <a:cubicBezTo>
                    <a:pt x="106822" y="34294"/>
                    <a:pt x="106822" y="34465"/>
                    <a:pt x="106878" y="34642"/>
                  </a:cubicBezTo>
                  <a:cubicBezTo>
                    <a:pt x="106878" y="34758"/>
                    <a:pt x="106938" y="34814"/>
                    <a:pt x="106938" y="34930"/>
                  </a:cubicBezTo>
                  <a:cubicBezTo>
                    <a:pt x="106938" y="35106"/>
                    <a:pt x="106994" y="35278"/>
                    <a:pt x="106994" y="35454"/>
                  </a:cubicBezTo>
                  <a:cubicBezTo>
                    <a:pt x="107054" y="35510"/>
                    <a:pt x="107054" y="35626"/>
                    <a:pt x="107054" y="35686"/>
                  </a:cubicBezTo>
                  <a:cubicBezTo>
                    <a:pt x="107054" y="35858"/>
                    <a:pt x="107110" y="36034"/>
                    <a:pt x="107110" y="36206"/>
                  </a:cubicBezTo>
                  <a:cubicBezTo>
                    <a:pt x="107110" y="36266"/>
                    <a:pt x="107170" y="36322"/>
                    <a:pt x="107170" y="36438"/>
                  </a:cubicBezTo>
                  <a:cubicBezTo>
                    <a:pt x="107170" y="36615"/>
                    <a:pt x="107226" y="36786"/>
                    <a:pt x="107226" y="36963"/>
                  </a:cubicBezTo>
                  <a:lnTo>
                    <a:pt x="107226" y="37195"/>
                  </a:lnTo>
                  <a:cubicBezTo>
                    <a:pt x="107287" y="37367"/>
                    <a:pt x="107287" y="37543"/>
                    <a:pt x="107342" y="37775"/>
                  </a:cubicBezTo>
                  <a:lnTo>
                    <a:pt x="107342" y="38063"/>
                  </a:lnTo>
                  <a:cubicBezTo>
                    <a:pt x="107342" y="38239"/>
                    <a:pt x="107403" y="38411"/>
                    <a:pt x="107403" y="38587"/>
                  </a:cubicBezTo>
                  <a:cubicBezTo>
                    <a:pt x="107403" y="38759"/>
                    <a:pt x="107458" y="38875"/>
                    <a:pt x="107458" y="39051"/>
                  </a:cubicBezTo>
                  <a:cubicBezTo>
                    <a:pt x="107458" y="39223"/>
                    <a:pt x="107458" y="39400"/>
                    <a:pt x="107519" y="39632"/>
                  </a:cubicBezTo>
                  <a:cubicBezTo>
                    <a:pt x="107519" y="39803"/>
                    <a:pt x="107519" y="40036"/>
                    <a:pt x="107574" y="40268"/>
                  </a:cubicBezTo>
                  <a:lnTo>
                    <a:pt x="107574" y="40848"/>
                  </a:lnTo>
                  <a:cubicBezTo>
                    <a:pt x="107635" y="41196"/>
                    <a:pt x="107635" y="41544"/>
                    <a:pt x="107635" y="41892"/>
                  </a:cubicBezTo>
                  <a:cubicBezTo>
                    <a:pt x="107690" y="42069"/>
                    <a:pt x="107690" y="42301"/>
                    <a:pt x="107690" y="42533"/>
                  </a:cubicBezTo>
                  <a:cubicBezTo>
                    <a:pt x="107690" y="42997"/>
                    <a:pt x="107751" y="43461"/>
                    <a:pt x="107751" y="43981"/>
                  </a:cubicBezTo>
                  <a:cubicBezTo>
                    <a:pt x="107751" y="44213"/>
                    <a:pt x="107806" y="44445"/>
                    <a:pt x="107806" y="44677"/>
                  </a:cubicBezTo>
                  <a:cubicBezTo>
                    <a:pt x="107806" y="45374"/>
                    <a:pt x="107867" y="46070"/>
                    <a:pt x="107867" y="46766"/>
                  </a:cubicBezTo>
                  <a:lnTo>
                    <a:pt x="107867" y="47578"/>
                  </a:lnTo>
                  <a:cubicBezTo>
                    <a:pt x="107922" y="48507"/>
                    <a:pt x="107922" y="49496"/>
                    <a:pt x="107922" y="50480"/>
                  </a:cubicBezTo>
                  <a:lnTo>
                    <a:pt x="107922" y="51408"/>
                  </a:lnTo>
                  <a:cubicBezTo>
                    <a:pt x="107983" y="52745"/>
                    <a:pt x="107983" y="54193"/>
                    <a:pt x="107983" y="55586"/>
                  </a:cubicBezTo>
                  <a:cubicBezTo>
                    <a:pt x="108039" y="66494"/>
                    <a:pt x="108039" y="78562"/>
                    <a:pt x="109840" y="88426"/>
                  </a:cubicBezTo>
                  <a:cubicBezTo>
                    <a:pt x="110768" y="93360"/>
                    <a:pt x="112100" y="97710"/>
                    <a:pt x="114189" y="101075"/>
                  </a:cubicBezTo>
                  <a:cubicBezTo>
                    <a:pt x="116278" y="104440"/>
                    <a:pt x="119063" y="106822"/>
                    <a:pt x="122776" y="107750"/>
                  </a:cubicBezTo>
                  <a:cubicBezTo>
                    <a:pt x="124053" y="108098"/>
                    <a:pt x="125213" y="108214"/>
                    <a:pt x="126318" y="108214"/>
                  </a:cubicBezTo>
                  <a:cubicBezTo>
                    <a:pt x="128230" y="108214"/>
                    <a:pt x="129971" y="107806"/>
                    <a:pt x="131596" y="106993"/>
                  </a:cubicBezTo>
                  <a:cubicBezTo>
                    <a:pt x="134557" y="105545"/>
                    <a:pt x="137050" y="102760"/>
                    <a:pt x="139199" y="99102"/>
                  </a:cubicBezTo>
                  <a:cubicBezTo>
                    <a:pt x="141984" y="94229"/>
                    <a:pt x="144129" y="87790"/>
                    <a:pt x="145869" y="80480"/>
                  </a:cubicBezTo>
                  <a:cubicBezTo>
                    <a:pt x="146450" y="78043"/>
                    <a:pt x="146974" y="75490"/>
                    <a:pt x="147494" y="72876"/>
                  </a:cubicBezTo>
                  <a:cubicBezTo>
                    <a:pt x="150511" y="57326"/>
                    <a:pt x="152368" y="39400"/>
                    <a:pt x="155037" y="25242"/>
                  </a:cubicBezTo>
                  <a:cubicBezTo>
                    <a:pt x="155213" y="24314"/>
                    <a:pt x="155385" y="23325"/>
                    <a:pt x="155561" y="22397"/>
                  </a:cubicBezTo>
                  <a:cubicBezTo>
                    <a:pt x="156778" y="16539"/>
                    <a:pt x="158114" y="11433"/>
                    <a:pt x="159855" y="7659"/>
                  </a:cubicBezTo>
                  <a:cubicBezTo>
                    <a:pt x="160783" y="5454"/>
                    <a:pt x="161884" y="3658"/>
                    <a:pt x="163104" y="2437"/>
                  </a:cubicBezTo>
                  <a:cubicBezTo>
                    <a:pt x="164381" y="1221"/>
                    <a:pt x="165713" y="464"/>
                    <a:pt x="167222" y="348"/>
                  </a:cubicBezTo>
                  <a:lnTo>
                    <a:pt x="167802" y="348"/>
                  </a:lnTo>
                  <a:cubicBezTo>
                    <a:pt x="169078" y="348"/>
                    <a:pt x="170299" y="696"/>
                    <a:pt x="171460" y="1277"/>
                  </a:cubicBezTo>
                  <a:cubicBezTo>
                    <a:pt x="173720" y="2437"/>
                    <a:pt x="175869" y="4642"/>
                    <a:pt x="177958" y="7659"/>
                  </a:cubicBezTo>
                  <a:cubicBezTo>
                    <a:pt x="181611" y="12941"/>
                    <a:pt x="185037" y="20656"/>
                    <a:pt x="188458" y="29536"/>
                  </a:cubicBezTo>
                  <a:cubicBezTo>
                    <a:pt x="191243" y="36731"/>
                    <a:pt x="194088" y="44622"/>
                    <a:pt x="196990" y="52629"/>
                  </a:cubicBezTo>
                  <a:cubicBezTo>
                    <a:pt x="197106" y="52800"/>
                    <a:pt x="197161" y="52977"/>
                    <a:pt x="197222" y="53209"/>
                  </a:cubicBezTo>
                  <a:cubicBezTo>
                    <a:pt x="197625" y="54253"/>
                    <a:pt x="198034" y="55353"/>
                    <a:pt x="198438" y="56458"/>
                  </a:cubicBezTo>
                  <a:cubicBezTo>
                    <a:pt x="198498" y="56630"/>
                    <a:pt x="198554" y="56806"/>
                    <a:pt x="198670" y="57038"/>
                  </a:cubicBezTo>
                  <a:cubicBezTo>
                    <a:pt x="199078" y="58083"/>
                    <a:pt x="199482" y="59183"/>
                    <a:pt x="199891" y="60288"/>
                  </a:cubicBezTo>
                  <a:cubicBezTo>
                    <a:pt x="199946" y="60459"/>
                    <a:pt x="200007" y="60636"/>
                    <a:pt x="200123" y="60868"/>
                  </a:cubicBezTo>
                  <a:cubicBezTo>
                    <a:pt x="200527" y="61912"/>
                    <a:pt x="200935" y="63012"/>
                    <a:pt x="201339" y="64057"/>
                  </a:cubicBezTo>
                  <a:cubicBezTo>
                    <a:pt x="201399" y="64233"/>
                    <a:pt x="201515" y="64465"/>
                    <a:pt x="201571" y="64637"/>
                  </a:cubicBezTo>
                  <a:cubicBezTo>
                    <a:pt x="201980" y="65681"/>
                    <a:pt x="202383" y="66726"/>
                    <a:pt x="202848" y="67770"/>
                  </a:cubicBezTo>
                  <a:cubicBezTo>
                    <a:pt x="202908" y="67947"/>
                    <a:pt x="202964" y="68118"/>
                    <a:pt x="203080" y="68350"/>
                  </a:cubicBezTo>
                  <a:cubicBezTo>
                    <a:pt x="203488" y="69339"/>
                    <a:pt x="203892" y="70384"/>
                    <a:pt x="204356" y="71368"/>
                  </a:cubicBezTo>
                  <a:cubicBezTo>
                    <a:pt x="204416" y="71544"/>
                    <a:pt x="204472" y="71716"/>
                    <a:pt x="204588" y="71948"/>
                  </a:cubicBezTo>
                  <a:cubicBezTo>
                    <a:pt x="204704" y="72296"/>
                    <a:pt x="204881" y="72644"/>
                    <a:pt x="205052" y="72992"/>
                  </a:cubicBezTo>
                  <a:cubicBezTo>
                    <a:pt x="205284" y="73633"/>
                    <a:pt x="205577" y="74213"/>
                    <a:pt x="205865" y="74849"/>
                  </a:cubicBezTo>
                  <a:cubicBezTo>
                    <a:pt x="205925" y="75025"/>
                    <a:pt x="205981" y="75197"/>
                    <a:pt x="206097" y="75374"/>
                  </a:cubicBezTo>
                  <a:cubicBezTo>
                    <a:pt x="206505" y="76302"/>
                    <a:pt x="206909" y="77230"/>
                    <a:pt x="207373" y="78159"/>
                  </a:cubicBezTo>
                  <a:cubicBezTo>
                    <a:pt x="207434" y="78330"/>
                    <a:pt x="207489" y="78507"/>
                    <a:pt x="207605" y="78678"/>
                  </a:cubicBezTo>
                  <a:cubicBezTo>
                    <a:pt x="208014" y="79551"/>
                    <a:pt x="208418" y="80419"/>
                    <a:pt x="208882" y="81292"/>
                  </a:cubicBezTo>
                  <a:cubicBezTo>
                    <a:pt x="208942" y="81464"/>
                    <a:pt x="209058" y="81640"/>
                    <a:pt x="209114" y="81812"/>
                  </a:cubicBezTo>
                  <a:cubicBezTo>
                    <a:pt x="209522" y="82684"/>
                    <a:pt x="209926" y="83497"/>
                    <a:pt x="210390" y="84309"/>
                  </a:cubicBezTo>
                  <a:cubicBezTo>
                    <a:pt x="210451" y="84425"/>
                    <a:pt x="210567" y="84597"/>
                    <a:pt x="210623" y="84773"/>
                  </a:cubicBezTo>
                  <a:cubicBezTo>
                    <a:pt x="211031" y="85525"/>
                    <a:pt x="211435" y="86337"/>
                    <a:pt x="211899" y="87094"/>
                  </a:cubicBezTo>
                  <a:cubicBezTo>
                    <a:pt x="211959" y="87210"/>
                    <a:pt x="212075" y="87382"/>
                    <a:pt x="212131" y="87558"/>
                  </a:cubicBezTo>
                  <a:cubicBezTo>
                    <a:pt x="212540" y="88255"/>
                    <a:pt x="212943" y="89006"/>
                    <a:pt x="213352" y="89703"/>
                  </a:cubicBezTo>
                  <a:cubicBezTo>
                    <a:pt x="213468" y="89819"/>
                    <a:pt x="213524" y="89995"/>
                    <a:pt x="213640" y="90111"/>
                  </a:cubicBezTo>
                  <a:cubicBezTo>
                    <a:pt x="214048" y="90807"/>
                    <a:pt x="214452" y="91443"/>
                    <a:pt x="214861" y="92084"/>
                  </a:cubicBezTo>
                  <a:cubicBezTo>
                    <a:pt x="214916" y="92200"/>
                    <a:pt x="214977" y="92316"/>
                    <a:pt x="215032" y="92372"/>
                  </a:cubicBezTo>
                  <a:cubicBezTo>
                    <a:pt x="215093" y="92432"/>
                    <a:pt x="215093" y="92488"/>
                    <a:pt x="215148" y="92488"/>
                  </a:cubicBezTo>
                  <a:cubicBezTo>
                    <a:pt x="215557" y="93128"/>
                    <a:pt x="215961" y="93764"/>
                    <a:pt x="216369" y="94345"/>
                  </a:cubicBezTo>
                  <a:cubicBezTo>
                    <a:pt x="216425" y="94461"/>
                    <a:pt x="216541" y="94577"/>
                    <a:pt x="216601" y="94693"/>
                  </a:cubicBezTo>
                  <a:cubicBezTo>
                    <a:pt x="217005" y="95273"/>
                    <a:pt x="217414" y="95853"/>
                    <a:pt x="217817" y="96378"/>
                  </a:cubicBezTo>
                  <a:cubicBezTo>
                    <a:pt x="217878" y="96549"/>
                    <a:pt x="217994" y="96665"/>
                    <a:pt x="218049" y="96781"/>
                  </a:cubicBezTo>
                  <a:cubicBezTo>
                    <a:pt x="218458" y="97306"/>
                    <a:pt x="218862" y="97770"/>
                    <a:pt x="219270" y="98290"/>
                  </a:cubicBezTo>
                  <a:cubicBezTo>
                    <a:pt x="219386" y="98406"/>
                    <a:pt x="219442" y="98522"/>
                    <a:pt x="219558" y="98638"/>
                  </a:cubicBezTo>
                  <a:cubicBezTo>
                    <a:pt x="219906" y="99102"/>
                    <a:pt x="220315" y="99567"/>
                    <a:pt x="220719" y="100031"/>
                  </a:cubicBezTo>
                  <a:cubicBezTo>
                    <a:pt x="220835" y="100091"/>
                    <a:pt x="220895" y="100207"/>
                    <a:pt x="221011" y="100323"/>
                  </a:cubicBezTo>
                  <a:cubicBezTo>
                    <a:pt x="221359" y="100727"/>
                    <a:pt x="221763" y="101191"/>
                    <a:pt x="222171" y="101600"/>
                  </a:cubicBezTo>
                  <a:cubicBezTo>
                    <a:pt x="222287" y="101655"/>
                    <a:pt x="222343" y="101771"/>
                    <a:pt x="222459" y="101832"/>
                  </a:cubicBezTo>
                  <a:cubicBezTo>
                    <a:pt x="222807" y="102236"/>
                    <a:pt x="223216" y="102644"/>
                    <a:pt x="223620" y="102992"/>
                  </a:cubicBezTo>
                  <a:lnTo>
                    <a:pt x="223852" y="103224"/>
                  </a:lnTo>
                  <a:cubicBezTo>
                    <a:pt x="224260" y="103572"/>
                    <a:pt x="224664" y="103921"/>
                    <a:pt x="225012" y="104269"/>
                  </a:cubicBezTo>
                  <a:cubicBezTo>
                    <a:pt x="225128" y="104324"/>
                    <a:pt x="225244" y="104385"/>
                    <a:pt x="225305" y="104501"/>
                  </a:cubicBezTo>
                  <a:cubicBezTo>
                    <a:pt x="225708" y="104789"/>
                    <a:pt x="226057" y="105081"/>
                    <a:pt x="226465" y="105369"/>
                  </a:cubicBezTo>
                  <a:cubicBezTo>
                    <a:pt x="226581" y="105429"/>
                    <a:pt x="226637" y="105485"/>
                    <a:pt x="226753" y="105601"/>
                  </a:cubicBezTo>
                  <a:cubicBezTo>
                    <a:pt x="226869" y="105661"/>
                    <a:pt x="226929" y="105717"/>
                    <a:pt x="227045" y="105833"/>
                  </a:cubicBezTo>
                  <a:cubicBezTo>
                    <a:pt x="227333" y="106009"/>
                    <a:pt x="227626" y="106181"/>
                    <a:pt x="227858" y="106358"/>
                  </a:cubicBezTo>
                  <a:cubicBezTo>
                    <a:pt x="227974" y="106413"/>
                    <a:pt x="228090" y="106474"/>
                    <a:pt x="228145" y="106529"/>
                  </a:cubicBezTo>
                  <a:cubicBezTo>
                    <a:pt x="228554" y="106761"/>
                    <a:pt x="228902" y="106993"/>
                    <a:pt x="229306" y="107226"/>
                  </a:cubicBezTo>
                  <a:cubicBezTo>
                    <a:pt x="229366" y="107286"/>
                    <a:pt x="229482" y="107342"/>
                    <a:pt x="229598" y="107402"/>
                  </a:cubicBezTo>
                  <a:cubicBezTo>
                    <a:pt x="229946" y="107574"/>
                    <a:pt x="230350" y="107806"/>
                    <a:pt x="230698" y="107982"/>
                  </a:cubicBezTo>
                  <a:cubicBezTo>
                    <a:pt x="230814" y="108038"/>
                    <a:pt x="230930" y="108038"/>
                    <a:pt x="230991" y="108098"/>
                  </a:cubicBezTo>
                  <a:cubicBezTo>
                    <a:pt x="231395" y="108270"/>
                    <a:pt x="231743" y="108446"/>
                    <a:pt x="232091" y="108562"/>
                  </a:cubicBezTo>
                  <a:lnTo>
                    <a:pt x="232439" y="108734"/>
                  </a:lnTo>
                  <a:lnTo>
                    <a:pt x="233483" y="109082"/>
                  </a:lnTo>
                  <a:cubicBezTo>
                    <a:pt x="233600" y="109143"/>
                    <a:pt x="233716" y="109198"/>
                    <a:pt x="233832" y="109198"/>
                  </a:cubicBezTo>
                  <a:cubicBezTo>
                    <a:pt x="234180" y="109314"/>
                    <a:pt x="234528" y="109430"/>
                    <a:pt x="234876" y="109491"/>
                  </a:cubicBezTo>
                  <a:cubicBezTo>
                    <a:pt x="234992" y="109546"/>
                    <a:pt x="235168" y="109546"/>
                    <a:pt x="235285" y="109607"/>
                  </a:cubicBezTo>
                  <a:lnTo>
                    <a:pt x="236153" y="109779"/>
                  </a:lnTo>
                  <a:cubicBezTo>
                    <a:pt x="236329" y="109779"/>
                    <a:pt x="236501" y="109839"/>
                    <a:pt x="236677" y="109839"/>
                  </a:cubicBezTo>
                  <a:cubicBezTo>
                    <a:pt x="236909" y="109895"/>
                    <a:pt x="237141" y="109895"/>
                    <a:pt x="237373" y="109955"/>
                  </a:cubicBezTo>
                  <a:cubicBezTo>
                    <a:pt x="237605" y="109955"/>
                    <a:pt x="237777" y="110011"/>
                    <a:pt x="238009" y="110011"/>
                  </a:cubicBezTo>
                  <a:cubicBezTo>
                    <a:pt x="238473" y="110071"/>
                    <a:pt x="238938" y="110071"/>
                    <a:pt x="239402" y="110071"/>
                  </a:cubicBezTo>
                  <a:lnTo>
                    <a:pt x="239518" y="110071"/>
                  </a:lnTo>
                  <a:cubicBezTo>
                    <a:pt x="241955" y="110071"/>
                    <a:pt x="244392" y="109546"/>
                    <a:pt x="246773" y="108446"/>
                  </a:cubicBezTo>
                  <a:cubicBezTo>
                    <a:pt x="250426" y="106822"/>
                    <a:pt x="253907" y="103805"/>
                    <a:pt x="257101" y="99163"/>
                  </a:cubicBezTo>
                  <a:cubicBezTo>
                    <a:pt x="260234" y="94577"/>
                    <a:pt x="263019" y="88310"/>
                    <a:pt x="265224" y="80187"/>
                  </a:cubicBezTo>
                  <a:cubicBezTo>
                    <a:pt x="267313" y="72644"/>
                    <a:pt x="269342" y="64465"/>
                    <a:pt x="269458" y="53789"/>
                  </a:cubicBezTo>
                  <a:lnTo>
                    <a:pt x="269109" y="53789"/>
                  </a:lnTo>
                  <a:cubicBezTo>
                    <a:pt x="269109" y="56342"/>
                    <a:pt x="268993" y="58779"/>
                    <a:pt x="268761" y="61100"/>
                  </a:cubicBezTo>
                  <a:cubicBezTo>
                    <a:pt x="268009" y="68295"/>
                    <a:pt x="266501" y="74385"/>
                    <a:pt x="264932" y="80071"/>
                  </a:cubicBezTo>
                  <a:cubicBezTo>
                    <a:pt x="261975" y="90924"/>
                    <a:pt x="258029" y="98350"/>
                    <a:pt x="253559" y="103048"/>
                  </a:cubicBezTo>
                  <a:cubicBezTo>
                    <a:pt x="251354" y="105369"/>
                    <a:pt x="249034" y="107054"/>
                    <a:pt x="246657" y="108154"/>
                  </a:cubicBezTo>
                  <a:cubicBezTo>
                    <a:pt x="244740" y="109027"/>
                    <a:pt x="242883" y="109491"/>
                    <a:pt x="240971" y="109662"/>
                  </a:cubicBezTo>
                  <a:cubicBezTo>
                    <a:pt x="240446" y="109723"/>
                    <a:pt x="239982" y="109723"/>
                    <a:pt x="239518" y="109723"/>
                  </a:cubicBezTo>
                  <a:lnTo>
                    <a:pt x="238822" y="109723"/>
                  </a:lnTo>
                  <a:cubicBezTo>
                    <a:pt x="238589" y="109723"/>
                    <a:pt x="238302" y="109723"/>
                    <a:pt x="238070" y="109662"/>
                  </a:cubicBezTo>
                  <a:cubicBezTo>
                    <a:pt x="237777" y="109662"/>
                    <a:pt x="237489" y="109607"/>
                    <a:pt x="237141" y="109607"/>
                  </a:cubicBezTo>
                  <a:cubicBezTo>
                    <a:pt x="236965" y="109546"/>
                    <a:pt x="236793" y="109546"/>
                    <a:pt x="236617" y="109491"/>
                  </a:cubicBezTo>
                  <a:cubicBezTo>
                    <a:pt x="236269" y="109430"/>
                    <a:pt x="235981" y="109375"/>
                    <a:pt x="235633" y="109314"/>
                  </a:cubicBezTo>
                  <a:cubicBezTo>
                    <a:pt x="235456" y="109314"/>
                    <a:pt x="235340" y="109259"/>
                    <a:pt x="235224" y="109259"/>
                  </a:cubicBezTo>
                  <a:cubicBezTo>
                    <a:pt x="234820" y="109143"/>
                    <a:pt x="234472" y="109027"/>
                    <a:pt x="234124" y="108966"/>
                  </a:cubicBezTo>
                  <a:cubicBezTo>
                    <a:pt x="234008" y="108911"/>
                    <a:pt x="233892" y="108850"/>
                    <a:pt x="233776" y="108850"/>
                  </a:cubicBezTo>
                  <a:cubicBezTo>
                    <a:pt x="233367" y="108734"/>
                    <a:pt x="233019" y="108562"/>
                    <a:pt x="232671" y="108446"/>
                  </a:cubicBezTo>
                  <a:cubicBezTo>
                    <a:pt x="232555" y="108386"/>
                    <a:pt x="232439" y="108386"/>
                    <a:pt x="232323" y="108330"/>
                  </a:cubicBezTo>
                  <a:cubicBezTo>
                    <a:pt x="231975" y="108154"/>
                    <a:pt x="231571" y="107982"/>
                    <a:pt x="231223" y="107806"/>
                  </a:cubicBezTo>
                  <a:cubicBezTo>
                    <a:pt x="231107" y="107806"/>
                    <a:pt x="230991" y="107750"/>
                    <a:pt x="230875" y="107690"/>
                  </a:cubicBezTo>
                  <a:cubicBezTo>
                    <a:pt x="230527" y="107518"/>
                    <a:pt x="230118" y="107286"/>
                    <a:pt x="229770" y="107109"/>
                  </a:cubicBezTo>
                  <a:cubicBezTo>
                    <a:pt x="229654" y="107054"/>
                    <a:pt x="229538" y="106993"/>
                    <a:pt x="229482" y="106938"/>
                  </a:cubicBezTo>
                  <a:cubicBezTo>
                    <a:pt x="229074" y="106706"/>
                    <a:pt x="228670" y="106474"/>
                    <a:pt x="228322" y="106241"/>
                  </a:cubicBezTo>
                  <a:cubicBezTo>
                    <a:pt x="228206" y="106181"/>
                    <a:pt x="228145" y="106125"/>
                    <a:pt x="228029" y="106065"/>
                  </a:cubicBezTo>
                  <a:cubicBezTo>
                    <a:pt x="227797" y="105893"/>
                    <a:pt x="227509" y="105717"/>
                    <a:pt x="227277" y="105545"/>
                  </a:cubicBezTo>
                  <a:cubicBezTo>
                    <a:pt x="227101" y="105429"/>
                    <a:pt x="226985" y="105369"/>
                    <a:pt x="226869" y="105253"/>
                  </a:cubicBezTo>
                  <a:cubicBezTo>
                    <a:pt x="226753" y="105197"/>
                    <a:pt x="226697" y="105137"/>
                    <a:pt x="226581" y="105081"/>
                  </a:cubicBezTo>
                  <a:cubicBezTo>
                    <a:pt x="226233" y="104789"/>
                    <a:pt x="225825" y="104440"/>
                    <a:pt x="225421" y="104153"/>
                  </a:cubicBezTo>
                  <a:lnTo>
                    <a:pt x="225189" y="103921"/>
                  </a:lnTo>
                  <a:lnTo>
                    <a:pt x="223968" y="102876"/>
                  </a:lnTo>
                  <a:lnTo>
                    <a:pt x="223736" y="102644"/>
                  </a:lnTo>
                  <a:cubicBezTo>
                    <a:pt x="223332" y="102296"/>
                    <a:pt x="222923" y="101887"/>
                    <a:pt x="222575" y="101484"/>
                  </a:cubicBezTo>
                  <a:cubicBezTo>
                    <a:pt x="222459" y="101368"/>
                    <a:pt x="222343" y="101307"/>
                    <a:pt x="222287" y="101191"/>
                  </a:cubicBezTo>
                  <a:cubicBezTo>
                    <a:pt x="221879" y="100787"/>
                    <a:pt x="221475" y="100379"/>
                    <a:pt x="221127" y="99915"/>
                  </a:cubicBezTo>
                  <a:cubicBezTo>
                    <a:pt x="221011" y="99859"/>
                    <a:pt x="220951" y="99743"/>
                    <a:pt x="220835" y="99627"/>
                  </a:cubicBezTo>
                  <a:lnTo>
                    <a:pt x="219618" y="98234"/>
                  </a:lnTo>
                  <a:cubicBezTo>
                    <a:pt x="219558" y="98118"/>
                    <a:pt x="219442" y="98002"/>
                    <a:pt x="219386" y="97886"/>
                  </a:cubicBezTo>
                  <a:lnTo>
                    <a:pt x="218166" y="96317"/>
                  </a:lnTo>
                  <a:cubicBezTo>
                    <a:pt x="218110" y="96201"/>
                    <a:pt x="217994" y="96085"/>
                    <a:pt x="217933" y="95969"/>
                  </a:cubicBezTo>
                  <a:cubicBezTo>
                    <a:pt x="217530" y="95449"/>
                    <a:pt x="217121" y="94869"/>
                    <a:pt x="216717" y="94289"/>
                  </a:cubicBezTo>
                  <a:cubicBezTo>
                    <a:pt x="216601" y="94173"/>
                    <a:pt x="216541" y="93996"/>
                    <a:pt x="216425" y="93880"/>
                  </a:cubicBezTo>
                  <a:cubicBezTo>
                    <a:pt x="216021" y="93300"/>
                    <a:pt x="215613" y="92664"/>
                    <a:pt x="215209" y="92024"/>
                  </a:cubicBezTo>
                  <a:cubicBezTo>
                    <a:pt x="215148" y="91908"/>
                    <a:pt x="215032" y="91792"/>
                    <a:pt x="214977" y="91620"/>
                  </a:cubicBezTo>
                  <a:cubicBezTo>
                    <a:pt x="214568" y="90979"/>
                    <a:pt x="214104" y="90283"/>
                    <a:pt x="213700" y="89647"/>
                  </a:cubicBezTo>
                  <a:cubicBezTo>
                    <a:pt x="213640" y="89471"/>
                    <a:pt x="213584" y="89355"/>
                    <a:pt x="213468" y="89183"/>
                  </a:cubicBezTo>
                  <a:cubicBezTo>
                    <a:pt x="213060" y="88487"/>
                    <a:pt x="212656" y="87730"/>
                    <a:pt x="212247" y="87034"/>
                  </a:cubicBezTo>
                  <a:cubicBezTo>
                    <a:pt x="212131" y="86862"/>
                    <a:pt x="212075" y="86686"/>
                    <a:pt x="211959" y="86570"/>
                  </a:cubicBezTo>
                  <a:cubicBezTo>
                    <a:pt x="211551" y="85818"/>
                    <a:pt x="211147" y="85005"/>
                    <a:pt x="210739" y="84249"/>
                  </a:cubicBezTo>
                  <a:cubicBezTo>
                    <a:pt x="210623" y="84077"/>
                    <a:pt x="210567" y="83901"/>
                    <a:pt x="210451" y="83729"/>
                  </a:cubicBezTo>
                  <a:cubicBezTo>
                    <a:pt x="210042" y="82916"/>
                    <a:pt x="209639" y="82104"/>
                    <a:pt x="209230" y="81231"/>
                  </a:cubicBezTo>
                  <a:cubicBezTo>
                    <a:pt x="209114" y="81060"/>
                    <a:pt x="209058" y="80944"/>
                    <a:pt x="208942" y="80767"/>
                  </a:cubicBezTo>
                  <a:cubicBezTo>
                    <a:pt x="208942" y="80712"/>
                    <a:pt x="208882" y="80651"/>
                    <a:pt x="208882" y="80596"/>
                  </a:cubicBezTo>
                  <a:cubicBezTo>
                    <a:pt x="208478" y="79783"/>
                    <a:pt x="208070" y="78971"/>
                    <a:pt x="207721" y="78098"/>
                  </a:cubicBezTo>
                  <a:cubicBezTo>
                    <a:pt x="207605" y="77927"/>
                    <a:pt x="207550" y="77750"/>
                    <a:pt x="207434" y="77578"/>
                  </a:cubicBezTo>
                  <a:cubicBezTo>
                    <a:pt x="207025" y="76650"/>
                    <a:pt x="206621" y="75722"/>
                    <a:pt x="206157" y="74793"/>
                  </a:cubicBezTo>
                  <a:cubicBezTo>
                    <a:pt x="206097" y="74617"/>
                    <a:pt x="206041" y="74445"/>
                    <a:pt x="205925" y="74213"/>
                  </a:cubicBezTo>
                  <a:cubicBezTo>
                    <a:pt x="205517" y="73285"/>
                    <a:pt x="205113" y="72296"/>
                    <a:pt x="204649" y="71312"/>
                  </a:cubicBezTo>
                  <a:cubicBezTo>
                    <a:pt x="204588" y="71136"/>
                    <a:pt x="204533" y="70964"/>
                    <a:pt x="204416" y="70732"/>
                  </a:cubicBezTo>
                  <a:cubicBezTo>
                    <a:pt x="204008" y="69743"/>
                    <a:pt x="203604" y="68759"/>
                    <a:pt x="203196" y="67715"/>
                  </a:cubicBezTo>
                  <a:cubicBezTo>
                    <a:pt x="203080" y="67538"/>
                    <a:pt x="203024" y="67306"/>
                    <a:pt x="202964" y="67134"/>
                  </a:cubicBezTo>
                  <a:cubicBezTo>
                    <a:pt x="202499" y="66090"/>
                    <a:pt x="202096" y="65046"/>
                    <a:pt x="201687" y="64001"/>
                  </a:cubicBezTo>
                  <a:cubicBezTo>
                    <a:pt x="201631" y="63825"/>
                    <a:pt x="201515" y="63653"/>
                    <a:pt x="201455" y="63421"/>
                  </a:cubicBezTo>
                  <a:cubicBezTo>
                    <a:pt x="201051" y="62376"/>
                    <a:pt x="200643" y="61332"/>
                    <a:pt x="200239" y="60227"/>
                  </a:cubicBezTo>
                  <a:cubicBezTo>
                    <a:pt x="200123" y="60056"/>
                    <a:pt x="200062" y="59879"/>
                    <a:pt x="200007" y="59647"/>
                  </a:cubicBezTo>
                  <a:cubicBezTo>
                    <a:pt x="199598" y="58603"/>
                    <a:pt x="199194" y="57503"/>
                    <a:pt x="198786" y="56398"/>
                  </a:cubicBezTo>
                  <a:cubicBezTo>
                    <a:pt x="198730" y="56226"/>
                    <a:pt x="198614" y="56050"/>
                    <a:pt x="198554" y="55818"/>
                  </a:cubicBezTo>
                  <a:cubicBezTo>
                    <a:pt x="198150" y="54773"/>
                    <a:pt x="197742" y="53673"/>
                    <a:pt x="197338" y="52568"/>
                  </a:cubicBezTo>
                  <a:lnTo>
                    <a:pt x="197161" y="52049"/>
                  </a:lnTo>
                  <a:cubicBezTo>
                    <a:pt x="194088" y="43749"/>
                    <a:pt x="191187" y="35510"/>
                    <a:pt x="188286" y="28199"/>
                  </a:cubicBezTo>
                  <a:cubicBezTo>
                    <a:pt x="185153" y="20136"/>
                    <a:pt x="182020" y="13113"/>
                    <a:pt x="178654" y="8067"/>
                  </a:cubicBezTo>
                  <a:cubicBezTo>
                    <a:pt x="176969" y="5570"/>
                    <a:pt x="175289" y="3542"/>
                    <a:pt x="173488" y="2149"/>
                  </a:cubicBezTo>
                  <a:cubicBezTo>
                    <a:pt x="171692" y="757"/>
                    <a:pt x="169775" y="0"/>
                    <a:pt x="167802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72" name="Google Shape;72;p5"/>
            <p:cNvSpPr/>
            <p:nvPr/>
          </p:nvSpPr>
          <p:spPr>
            <a:xfrm>
              <a:off x="645775" y="1259950"/>
              <a:ext cx="6732050" cy="2843125"/>
            </a:xfrm>
            <a:custGeom>
              <a:avLst/>
              <a:gdLst/>
              <a:ahLst/>
              <a:cxnLst/>
              <a:rect l="l" t="t" r="r" b="b"/>
              <a:pathLst>
                <a:path w="269282" h="113725" extrusionOk="0">
                  <a:moveTo>
                    <a:pt x="168266" y="0"/>
                  </a:moveTo>
                  <a:cubicBezTo>
                    <a:pt x="167974" y="0"/>
                    <a:pt x="167686" y="0"/>
                    <a:pt x="167338" y="56"/>
                  </a:cubicBezTo>
                  <a:cubicBezTo>
                    <a:pt x="166001" y="172"/>
                    <a:pt x="164785" y="752"/>
                    <a:pt x="163680" y="1741"/>
                  </a:cubicBezTo>
                  <a:cubicBezTo>
                    <a:pt x="161591" y="3537"/>
                    <a:pt x="159911" y="6615"/>
                    <a:pt x="158458" y="10676"/>
                  </a:cubicBezTo>
                  <a:cubicBezTo>
                    <a:pt x="155966" y="17695"/>
                    <a:pt x="154165" y="27675"/>
                    <a:pt x="152600" y="38643"/>
                  </a:cubicBezTo>
                  <a:cubicBezTo>
                    <a:pt x="150163" y="55061"/>
                    <a:pt x="148014" y="73805"/>
                    <a:pt x="144129" y="88366"/>
                  </a:cubicBezTo>
                  <a:cubicBezTo>
                    <a:pt x="142156" y="95677"/>
                    <a:pt x="139719" y="101943"/>
                    <a:pt x="136642" y="106353"/>
                  </a:cubicBezTo>
                  <a:cubicBezTo>
                    <a:pt x="135077" y="108558"/>
                    <a:pt x="133392" y="110359"/>
                    <a:pt x="131420" y="111519"/>
                  </a:cubicBezTo>
                  <a:cubicBezTo>
                    <a:pt x="129507" y="112736"/>
                    <a:pt x="127418" y="113376"/>
                    <a:pt x="125037" y="113376"/>
                  </a:cubicBezTo>
                  <a:cubicBezTo>
                    <a:pt x="123993" y="113376"/>
                    <a:pt x="122893" y="113260"/>
                    <a:pt x="121732" y="112968"/>
                  </a:cubicBezTo>
                  <a:cubicBezTo>
                    <a:pt x="118483" y="112216"/>
                    <a:pt x="115930" y="110415"/>
                    <a:pt x="113957" y="107746"/>
                  </a:cubicBezTo>
                  <a:cubicBezTo>
                    <a:pt x="112217" y="105425"/>
                    <a:pt x="110940" y="102468"/>
                    <a:pt x="109951" y="99103"/>
                  </a:cubicBezTo>
                  <a:cubicBezTo>
                    <a:pt x="108211" y="93124"/>
                    <a:pt x="107459" y="85873"/>
                    <a:pt x="107166" y="78270"/>
                  </a:cubicBezTo>
                  <a:cubicBezTo>
                    <a:pt x="106702" y="66898"/>
                    <a:pt x="107166" y="54889"/>
                    <a:pt x="106586" y="45662"/>
                  </a:cubicBezTo>
                  <a:cubicBezTo>
                    <a:pt x="106354" y="41080"/>
                    <a:pt x="105834" y="37135"/>
                    <a:pt x="104790" y="34405"/>
                  </a:cubicBezTo>
                  <a:cubicBezTo>
                    <a:pt x="104265" y="33013"/>
                    <a:pt x="103629" y="31913"/>
                    <a:pt x="102817" y="31156"/>
                  </a:cubicBezTo>
                  <a:cubicBezTo>
                    <a:pt x="101944" y="30344"/>
                    <a:pt x="100960" y="29940"/>
                    <a:pt x="99800" y="29940"/>
                  </a:cubicBezTo>
                  <a:cubicBezTo>
                    <a:pt x="99335" y="29940"/>
                    <a:pt x="98927" y="29996"/>
                    <a:pt x="98407" y="30112"/>
                  </a:cubicBezTo>
                  <a:cubicBezTo>
                    <a:pt x="97015" y="30460"/>
                    <a:pt x="95738" y="31332"/>
                    <a:pt x="94633" y="32609"/>
                  </a:cubicBezTo>
                  <a:cubicBezTo>
                    <a:pt x="92661" y="34869"/>
                    <a:pt x="91036" y="38351"/>
                    <a:pt x="89527" y="42296"/>
                  </a:cubicBezTo>
                  <a:cubicBezTo>
                    <a:pt x="87267" y="48159"/>
                    <a:pt x="85350" y="55122"/>
                    <a:pt x="83145" y="60576"/>
                  </a:cubicBezTo>
                  <a:cubicBezTo>
                    <a:pt x="82045" y="63300"/>
                    <a:pt x="80884" y="65682"/>
                    <a:pt x="79547" y="67362"/>
                  </a:cubicBezTo>
                  <a:cubicBezTo>
                    <a:pt x="78912" y="68174"/>
                    <a:pt x="78215" y="68871"/>
                    <a:pt x="77459" y="69279"/>
                  </a:cubicBezTo>
                  <a:cubicBezTo>
                    <a:pt x="76707" y="69743"/>
                    <a:pt x="75950" y="69975"/>
                    <a:pt x="75138" y="69975"/>
                  </a:cubicBezTo>
                  <a:lnTo>
                    <a:pt x="74966" y="69975"/>
                  </a:lnTo>
                  <a:cubicBezTo>
                    <a:pt x="73341" y="69915"/>
                    <a:pt x="71717" y="69395"/>
                    <a:pt x="70092" y="68522"/>
                  </a:cubicBezTo>
                  <a:cubicBezTo>
                    <a:pt x="67247" y="67014"/>
                    <a:pt x="64290" y="64461"/>
                    <a:pt x="61328" y="61504"/>
                  </a:cubicBezTo>
                  <a:cubicBezTo>
                    <a:pt x="56919" y="57034"/>
                    <a:pt x="52393" y="51640"/>
                    <a:pt x="47867" y="47286"/>
                  </a:cubicBezTo>
                  <a:cubicBezTo>
                    <a:pt x="45546" y="45142"/>
                    <a:pt x="43286" y="43285"/>
                    <a:pt x="41020" y="41892"/>
                  </a:cubicBezTo>
                  <a:cubicBezTo>
                    <a:pt x="38760" y="40556"/>
                    <a:pt x="36495" y="39743"/>
                    <a:pt x="34174" y="39743"/>
                  </a:cubicBezTo>
                  <a:cubicBezTo>
                    <a:pt x="33654" y="39743"/>
                    <a:pt x="33129" y="39804"/>
                    <a:pt x="32665" y="39920"/>
                  </a:cubicBezTo>
                  <a:cubicBezTo>
                    <a:pt x="31157" y="40152"/>
                    <a:pt x="29940" y="40556"/>
                    <a:pt x="28896" y="41136"/>
                  </a:cubicBezTo>
                  <a:cubicBezTo>
                    <a:pt x="27387" y="41948"/>
                    <a:pt x="26459" y="43169"/>
                    <a:pt x="25818" y="44561"/>
                  </a:cubicBezTo>
                  <a:cubicBezTo>
                    <a:pt x="25238" y="45954"/>
                    <a:pt x="25006" y="47518"/>
                    <a:pt x="25006" y="49259"/>
                  </a:cubicBezTo>
                  <a:cubicBezTo>
                    <a:pt x="25006" y="51696"/>
                    <a:pt x="25470" y="54425"/>
                    <a:pt x="25879" y="57150"/>
                  </a:cubicBezTo>
                  <a:cubicBezTo>
                    <a:pt x="26283" y="59879"/>
                    <a:pt x="26747" y="62604"/>
                    <a:pt x="26747" y="65101"/>
                  </a:cubicBezTo>
                  <a:cubicBezTo>
                    <a:pt x="26747" y="66610"/>
                    <a:pt x="26575" y="68058"/>
                    <a:pt x="26167" y="69335"/>
                  </a:cubicBezTo>
                  <a:cubicBezTo>
                    <a:pt x="25879" y="70263"/>
                    <a:pt x="25415" y="71191"/>
                    <a:pt x="24834" y="71948"/>
                  </a:cubicBezTo>
                  <a:cubicBezTo>
                    <a:pt x="23906" y="73164"/>
                    <a:pt x="22569" y="74153"/>
                    <a:pt x="20712" y="74789"/>
                  </a:cubicBezTo>
                  <a:cubicBezTo>
                    <a:pt x="18856" y="75485"/>
                    <a:pt x="16479" y="75894"/>
                    <a:pt x="13402" y="75894"/>
                  </a:cubicBezTo>
                  <a:lnTo>
                    <a:pt x="13346" y="75894"/>
                  </a:lnTo>
                  <a:cubicBezTo>
                    <a:pt x="11953" y="75894"/>
                    <a:pt x="10733" y="75601"/>
                    <a:pt x="9632" y="75137"/>
                  </a:cubicBezTo>
                  <a:cubicBezTo>
                    <a:pt x="7660" y="74209"/>
                    <a:pt x="6091" y="72644"/>
                    <a:pt x="4875" y="70611"/>
                  </a:cubicBezTo>
                  <a:cubicBezTo>
                    <a:pt x="3018" y="67478"/>
                    <a:pt x="1913" y="63361"/>
                    <a:pt x="1217" y="58951"/>
                  </a:cubicBezTo>
                  <a:cubicBezTo>
                    <a:pt x="521" y="54597"/>
                    <a:pt x="349" y="50016"/>
                    <a:pt x="349" y="46070"/>
                  </a:cubicBezTo>
                  <a:cubicBezTo>
                    <a:pt x="349" y="42993"/>
                    <a:pt x="465" y="40268"/>
                    <a:pt x="581" y="38351"/>
                  </a:cubicBezTo>
                  <a:cubicBezTo>
                    <a:pt x="637" y="37367"/>
                    <a:pt x="697" y="36610"/>
                    <a:pt x="753" y="36030"/>
                  </a:cubicBezTo>
                  <a:cubicBezTo>
                    <a:pt x="753" y="35798"/>
                    <a:pt x="813" y="35566"/>
                    <a:pt x="813" y="35450"/>
                  </a:cubicBezTo>
                  <a:lnTo>
                    <a:pt x="813" y="35278"/>
                  </a:lnTo>
                  <a:lnTo>
                    <a:pt x="813" y="35218"/>
                  </a:lnTo>
                  <a:lnTo>
                    <a:pt x="521" y="35218"/>
                  </a:lnTo>
                  <a:cubicBezTo>
                    <a:pt x="521" y="35218"/>
                    <a:pt x="1" y="39859"/>
                    <a:pt x="1" y="46070"/>
                  </a:cubicBezTo>
                  <a:cubicBezTo>
                    <a:pt x="1" y="52104"/>
                    <a:pt x="465" y="59647"/>
                    <a:pt x="2377" y="65621"/>
                  </a:cubicBezTo>
                  <a:cubicBezTo>
                    <a:pt x="3306" y="68638"/>
                    <a:pt x="4643" y="71307"/>
                    <a:pt x="6439" y="73164"/>
                  </a:cubicBezTo>
                  <a:cubicBezTo>
                    <a:pt x="7312" y="74153"/>
                    <a:pt x="8296" y="74905"/>
                    <a:pt x="9456" y="75429"/>
                  </a:cubicBezTo>
                  <a:cubicBezTo>
                    <a:pt x="10617" y="75949"/>
                    <a:pt x="11893" y="76242"/>
                    <a:pt x="13346" y="76242"/>
                  </a:cubicBezTo>
                  <a:lnTo>
                    <a:pt x="13402" y="76242"/>
                  </a:lnTo>
                  <a:cubicBezTo>
                    <a:pt x="16131" y="76242"/>
                    <a:pt x="18392" y="75894"/>
                    <a:pt x="20193" y="75369"/>
                  </a:cubicBezTo>
                  <a:cubicBezTo>
                    <a:pt x="21525" y="74905"/>
                    <a:pt x="22630" y="74385"/>
                    <a:pt x="23558" y="73689"/>
                  </a:cubicBezTo>
                  <a:cubicBezTo>
                    <a:pt x="24890" y="72644"/>
                    <a:pt x="25763" y="71368"/>
                    <a:pt x="26343" y="69915"/>
                  </a:cubicBezTo>
                  <a:cubicBezTo>
                    <a:pt x="26863" y="68467"/>
                    <a:pt x="27039" y="66842"/>
                    <a:pt x="27039" y="65101"/>
                  </a:cubicBezTo>
                  <a:cubicBezTo>
                    <a:pt x="27039" y="62548"/>
                    <a:pt x="26631" y="59819"/>
                    <a:pt x="26227" y="57094"/>
                  </a:cubicBezTo>
                  <a:cubicBezTo>
                    <a:pt x="25763" y="54365"/>
                    <a:pt x="25354" y="51696"/>
                    <a:pt x="25354" y="49259"/>
                  </a:cubicBezTo>
                  <a:cubicBezTo>
                    <a:pt x="25354" y="48159"/>
                    <a:pt x="25470" y="47054"/>
                    <a:pt x="25702" y="46070"/>
                  </a:cubicBezTo>
                  <a:cubicBezTo>
                    <a:pt x="26051" y="44617"/>
                    <a:pt x="26691" y="43341"/>
                    <a:pt x="27791" y="42296"/>
                  </a:cubicBezTo>
                  <a:cubicBezTo>
                    <a:pt x="28896" y="41312"/>
                    <a:pt x="30460" y="40616"/>
                    <a:pt x="32725" y="40207"/>
                  </a:cubicBezTo>
                  <a:cubicBezTo>
                    <a:pt x="33190" y="40152"/>
                    <a:pt x="33710" y="40091"/>
                    <a:pt x="34174" y="40091"/>
                  </a:cubicBezTo>
                  <a:cubicBezTo>
                    <a:pt x="35859" y="40091"/>
                    <a:pt x="37539" y="40556"/>
                    <a:pt x="39280" y="41368"/>
                  </a:cubicBezTo>
                  <a:cubicBezTo>
                    <a:pt x="42241" y="42760"/>
                    <a:pt x="45258" y="45258"/>
                    <a:pt x="48276" y="48159"/>
                  </a:cubicBezTo>
                  <a:cubicBezTo>
                    <a:pt x="52801" y="52569"/>
                    <a:pt x="57327" y="57962"/>
                    <a:pt x="61737" y="62372"/>
                  </a:cubicBezTo>
                  <a:cubicBezTo>
                    <a:pt x="63997" y="64577"/>
                    <a:pt x="66202" y="66494"/>
                    <a:pt x="68407" y="67886"/>
                  </a:cubicBezTo>
                  <a:cubicBezTo>
                    <a:pt x="70556" y="69335"/>
                    <a:pt x="72761" y="70207"/>
                    <a:pt x="74906" y="70323"/>
                  </a:cubicBezTo>
                  <a:lnTo>
                    <a:pt x="75138" y="70323"/>
                  </a:lnTo>
                  <a:cubicBezTo>
                    <a:pt x="75834" y="70323"/>
                    <a:pt x="76475" y="70147"/>
                    <a:pt x="77055" y="69915"/>
                  </a:cubicBezTo>
                  <a:cubicBezTo>
                    <a:pt x="78215" y="69335"/>
                    <a:pt x="79260" y="68351"/>
                    <a:pt x="80188" y="67074"/>
                  </a:cubicBezTo>
                  <a:cubicBezTo>
                    <a:pt x="81868" y="64753"/>
                    <a:pt x="83261" y="61444"/>
                    <a:pt x="84598" y="57730"/>
                  </a:cubicBezTo>
                  <a:cubicBezTo>
                    <a:pt x="86571" y="52220"/>
                    <a:pt x="88427" y="45722"/>
                    <a:pt x="90572" y="40500"/>
                  </a:cubicBezTo>
                  <a:cubicBezTo>
                    <a:pt x="91676" y="37887"/>
                    <a:pt x="92837" y="35566"/>
                    <a:pt x="94113" y="33769"/>
                  </a:cubicBezTo>
                  <a:cubicBezTo>
                    <a:pt x="94810" y="32897"/>
                    <a:pt x="95446" y="32145"/>
                    <a:pt x="96202" y="31620"/>
                  </a:cubicBezTo>
                  <a:cubicBezTo>
                    <a:pt x="96899" y="31040"/>
                    <a:pt x="97711" y="30636"/>
                    <a:pt x="98463" y="30460"/>
                  </a:cubicBezTo>
                  <a:cubicBezTo>
                    <a:pt x="98927" y="30344"/>
                    <a:pt x="99391" y="30288"/>
                    <a:pt x="99800" y="30288"/>
                  </a:cubicBezTo>
                  <a:cubicBezTo>
                    <a:pt x="100728" y="30288"/>
                    <a:pt x="101540" y="30576"/>
                    <a:pt x="102237" y="31100"/>
                  </a:cubicBezTo>
                  <a:cubicBezTo>
                    <a:pt x="102933" y="31620"/>
                    <a:pt x="103453" y="32377"/>
                    <a:pt x="103977" y="33305"/>
                  </a:cubicBezTo>
                  <a:cubicBezTo>
                    <a:pt x="104845" y="35101"/>
                    <a:pt x="105426" y="37599"/>
                    <a:pt x="105834" y="40672"/>
                  </a:cubicBezTo>
                  <a:cubicBezTo>
                    <a:pt x="106530" y="45954"/>
                    <a:pt x="106586" y="52856"/>
                    <a:pt x="106586" y="60283"/>
                  </a:cubicBezTo>
                  <a:cubicBezTo>
                    <a:pt x="106586" y="71424"/>
                    <a:pt x="106530" y="83785"/>
                    <a:pt x="108387" y="93820"/>
                  </a:cubicBezTo>
                  <a:cubicBezTo>
                    <a:pt x="109315" y="98810"/>
                    <a:pt x="110708" y="103220"/>
                    <a:pt x="112797" y="106645"/>
                  </a:cubicBezTo>
                  <a:cubicBezTo>
                    <a:pt x="113897" y="108326"/>
                    <a:pt x="115118" y="109779"/>
                    <a:pt x="116566" y="110939"/>
                  </a:cubicBezTo>
                  <a:cubicBezTo>
                    <a:pt x="118074" y="112039"/>
                    <a:pt x="119759" y="112852"/>
                    <a:pt x="121672" y="113316"/>
                  </a:cubicBezTo>
                  <a:cubicBezTo>
                    <a:pt x="122832" y="113548"/>
                    <a:pt x="123937" y="113724"/>
                    <a:pt x="125037" y="113724"/>
                  </a:cubicBezTo>
                  <a:cubicBezTo>
                    <a:pt x="127010" y="113724"/>
                    <a:pt x="128811" y="113260"/>
                    <a:pt x="130491" y="112448"/>
                  </a:cubicBezTo>
                  <a:cubicBezTo>
                    <a:pt x="133625" y="110879"/>
                    <a:pt x="136238" y="107978"/>
                    <a:pt x="138443" y="104148"/>
                  </a:cubicBezTo>
                  <a:cubicBezTo>
                    <a:pt x="142328" y="97362"/>
                    <a:pt x="144941" y="87614"/>
                    <a:pt x="147086" y="76762"/>
                  </a:cubicBezTo>
                  <a:cubicBezTo>
                    <a:pt x="150219" y="60515"/>
                    <a:pt x="152136" y="41716"/>
                    <a:pt x="154805" y="26862"/>
                  </a:cubicBezTo>
                  <a:cubicBezTo>
                    <a:pt x="156198" y="19380"/>
                    <a:pt x="157762" y="12937"/>
                    <a:pt x="159735" y="8239"/>
                  </a:cubicBezTo>
                  <a:cubicBezTo>
                    <a:pt x="160779" y="5919"/>
                    <a:pt x="161884" y="4001"/>
                    <a:pt x="163160" y="2669"/>
                  </a:cubicBezTo>
                  <a:cubicBezTo>
                    <a:pt x="164437" y="1332"/>
                    <a:pt x="165829" y="520"/>
                    <a:pt x="167394" y="348"/>
                  </a:cubicBezTo>
                  <a:cubicBezTo>
                    <a:pt x="167686" y="348"/>
                    <a:pt x="167974" y="288"/>
                    <a:pt x="168266" y="288"/>
                  </a:cubicBezTo>
                  <a:cubicBezTo>
                    <a:pt x="169543" y="288"/>
                    <a:pt x="170819" y="636"/>
                    <a:pt x="172036" y="1277"/>
                  </a:cubicBezTo>
                  <a:cubicBezTo>
                    <a:pt x="174301" y="2437"/>
                    <a:pt x="176506" y="4698"/>
                    <a:pt x="178650" y="7715"/>
                  </a:cubicBezTo>
                  <a:cubicBezTo>
                    <a:pt x="182364" y="13053"/>
                    <a:pt x="185905" y="20888"/>
                    <a:pt x="189442" y="29879"/>
                  </a:cubicBezTo>
                  <a:cubicBezTo>
                    <a:pt x="194725" y="43457"/>
                    <a:pt x="200063" y="59587"/>
                    <a:pt x="206269" y="74037"/>
                  </a:cubicBezTo>
                  <a:cubicBezTo>
                    <a:pt x="209402" y="81232"/>
                    <a:pt x="212767" y="88018"/>
                    <a:pt x="216425" y="93820"/>
                  </a:cubicBezTo>
                  <a:cubicBezTo>
                    <a:pt x="220078" y="99567"/>
                    <a:pt x="224084" y="104380"/>
                    <a:pt x="228550" y="107630"/>
                  </a:cubicBezTo>
                  <a:cubicBezTo>
                    <a:pt x="232727" y="110707"/>
                    <a:pt x="237894" y="112796"/>
                    <a:pt x="243055" y="112796"/>
                  </a:cubicBezTo>
                  <a:cubicBezTo>
                    <a:pt x="246305" y="112796"/>
                    <a:pt x="249554" y="111984"/>
                    <a:pt x="252631" y="110066"/>
                  </a:cubicBezTo>
                  <a:cubicBezTo>
                    <a:pt x="257273" y="107226"/>
                    <a:pt x="261451" y="101943"/>
                    <a:pt x="264408" y="93356"/>
                  </a:cubicBezTo>
                  <a:cubicBezTo>
                    <a:pt x="267425" y="84769"/>
                    <a:pt x="269282" y="72876"/>
                    <a:pt x="269282" y="56746"/>
                  </a:cubicBezTo>
                  <a:lnTo>
                    <a:pt x="268933" y="56746"/>
                  </a:lnTo>
                  <a:cubicBezTo>
                    <a:pt x="268933" y="78214"/>
                    <a:pt x="265684" y="92140"/>
                    <a:pt x="260755" y="100727"/>
                  </a:cubicBezTo>
                  <a:cubicBezTo>
                    <a:pt x="258318" y="105021"/>
                    <a:pt x="255472" y="107922"/>
                    <a:pt x="252455" y="109779"/>
                  </a:cubicBezTo>
                  <a:cubicBezTo>
                    <a:pt x="249438" y="111691"/>
                    <a:pt x="246249" y="112448"/>
                    <a:pt x="243055" y="112448"/>
                  </a:cubicBezTo>
                  <a:cubicBezTo>
                    <a:pt x="237949" y="112448"/>
                    <a:pt x="232904" y="110415"/>
                    <a:pt x="228726" y="107397"/>
                  </a:cubicBezTo>
                  <a:cubicBezTo>
                    <a:pt x="221587" y="102120"/>
                    <a:pt x="215553" y="92836"/>
                    <a:pt x="210214" y="81752"/>
                  </a:cubicBezTo>
                  <a:cubicBezTo>
                    <a:pt x="202152" y="65217"/>
                    <a:pt x="195653" y="44794"/>
                    <a:pt x="189210" y="28487"/>
                  </a:cubicBezTo>
                  <a:cubicBezTo>
                    <a:pt x="186021" y="20364"/>
                    <a:pt x="182772" y="13229"/>
                    <a:pt x="179346" y="8179"/>
                  </a:cubicBezTo>
                  <a:cubicBezTo>
                    <a:pt x="177666" y="5626"/>
                    <a:pt x="175865" y="3598"/>
                    <a:pt x="174069" y="2145"/>
                  </a:cubicBezTo>
                  <a:cubicBezTo>
                    <a:pt x="172212" y="752"/>
                    <a:pt x="170295" y="0"/>
                    <a:pt x="168266" y="0"/>
                  </a:cubicBezTo>
                  <a:close/>
                </a:path>
              </a:pathLst>
            </a:custGeom>
            <a:solidFill>
              <a:schemeClr val="lt2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pic>
        <p:nvPicPr>
          <p:cNvPr id="73" name="Google Shape;73;p5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-8100000">
            <a:off x="5680893" y="360757"/>
            <a:ext cx="3166891" cy="1719463"/>
          </a:xfrm>
          <a:prstGeom prst="rect">
            <a:avLst/>
          </a:prstGeom>
          <a:noFill/>
          <a:ln>
            <a:noFill/>
          </a:ln>
        </p:spPr>
      </p:pic>
      <p:sp>
        <p:nvSpPr>
          <p:cNvPr id="74" name="Google Shape;74;p5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One column text">
  <p:cSld name="ONE_COLUMN_TEXT">
    <p:spTree>
      <p:nvGrpSpPr>
        <p:cNvPr id="1" name="Shape 8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89" name="Google Shape;89;p7"/>
          <p:cNvPicPr preferRelativeResize="0"/>
          <p:nvPr/>
        </p:nvPicPr>
        <p:blipFill rotWithShape="1">
          <a:blip r:embed="rId2">
            <a:alphaModFix/>
          </a:blip>
          <a:srcRect t="3836" r="3044"/>
          <a:stretch/>
        </p:blipFill>
        <p:spPr>
          <a:xfrm flipH="1">
            <a:off x="0" y="25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90" name="Google Shape;90;p7"/>
          <p:cNvPicPr preferRelativeResize="0"/>
          <p:nvPr/>
        </p:nvPicPr>
        <p:blipFill rotWithShape="1">
          <a:blip r:embed="rId3">
            <a:alphaModFix amt="98000"/>
          </a:blip>
          <a:srcRect l="2448" t="18955" r="1922" b="11250"/>
          <a:stretch/>
        </p:blipFill>
        <p:spPr>
          <a:xfrm rot="10800000" flipH="1">
            <a:off x="-1414075" y="3131476"/>
            <a:ext cx="4449500" cy="2435599"/>
          </a:xfrm>
          <a:prstGeom prst="rect">
            <a:avLst/>
          </a:prstGeom>
          <a:noFill/>
          <a:ln>
            <a:noFill/>
          </a:ln>
        </p:spPr>
      </p:pic>
      <p:sp>
        <p:nvSpPr>
          <p:cNvPr id="91" name="Google Shape;91;p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  <p:sp>
        <p:nvSpPr>
          <p:cNvPr id="92" name="Google Shape;92;p7"/>
          <p:cNvSpPr txBox="1">
            <a:spLocks noGrp="1"/>
          </p:cNvSpPr>
          <p:nvPr>
            <p:ph type="subTitle" idx="1"/>
          </p:nvPr>
        </p:nvSpPr>
        <p:spPr>
          <a:xfrm>
            <a:off x="914825" y="1772550"/>
            <a:ext cx="4322700" cy="17508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Font typeface="Nunito Light"/>
              <a:buChar char="●"/>
              <a:defRPr sz="12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Font typeface="Nunito Light"/>
              <a:buChar char="○"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■"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500"/>
              <a:buFont typeface="Nunito Light"/>
              <a:buChar char="●"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○"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Font typeface="Nunito Light"/>
              <a:buChar char="■"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●"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300"/>
              <a:buFont typeface="Nunito Light"/>
              <a:buChar char="○"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Font typeface="Nunito Light"/>
              <a:buChar char="■"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Main point">
  <p:cSld name="MAIN_POINT">
    <p:spTree>
      <p:nvGrpSpPr>
        <p:cNvPr id="1" name="Shape 93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4" name="Google Shape;94;p8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 flipH="1"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95" name="Google Shape;95;p8"/>
          <p:cNvPicPr preferRelativeResize="0"/>
          <p:nvPr/>
        </p:nvPicPr>
        <p:blipFill rotWithShape="1">
          <a:blip r:embed="rId3">
            <a:alphaModFix amt="83000"/>
          </a:blip>
          <a:srcRect l="2180" t="20341" r="3444" b="10330"/>
          <a:stretch/>
        </p:blipFill>
        <p:spPr>
          <a:xfrm rot="9915874" flipH="1">
            <a:off x="-1176638" y="-14475"/>
            <a:ext cx="3778875" cy="1833750"/>
          </a:xfrm>
          <a:prstGeom prst="rect">
            <a:avLst/>
          </a:prstGeom>
          <a:noFill/>
          <a:ln>
            <a:noFill/>
          </a:ln>
        </p:spPr>
      </p:pic>
      <p:sp>
        <p:nvSpPr>
          <p:cNvPr id="96" name="Google Shape;96;p8"/>
          <p:cNvSpPr txBox="1">
            <a:spLocks noGrp="1"/>
          </p:cNvSpPr>
          <p:nvPr>
            <p:ph type="title"/>
          </p:nvPr>
        </p:nvSpPr>
        <p:spPr>
          <a:xfrm>
            <a:off x="712800" y="1258425"/>
            <a:ext cx="6113400" cy="233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4800"/>
              <a:buNone/>
              <a:defRPr sz="7500"/>
            </a:lvl1pPr>
            <a:lvl2pPr lvl="1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2pPr>
            <a:lvl3pPr lvl="2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3pPr>
            <a:lvl4pPr lvl="3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4pPr>
            <a:lvl5pPr lvl="4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5pPr>
            <a:lvl6pPr lvl="5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6pPr>
            <a:lvl7pPr lvl="6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7pPr>
            <a:lvl8pPr lvl="7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8pPr>
            <a:lvl9pPr lvl="8" algn="l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4800"/>
              <a:buNone/>
              <a:defRPr sz="48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Section title and description">
  <p:cSld name="SECTION_TITLE_AND_DESCRIPTION">
    <p:spTree>
      <p:nvGrpSpPr>
        <p:cNvPr id="1" name="Shape 97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98" name="Google Shape;98;p9"/>
          <p:cNvPicPr preferRelativeResize="0"/>
          <p:nvPr/>
        </p:nvPicPr>
        <p:blipFill rotWithShape="1">
          <a:blip r:embed="rId2">
            <a:alphaModFix/>
          </a:blip>
          <a:srcRect t="813"/>
          <a:stretch/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99" name="Google Shape;99;p9"/>
          <p:cNvPicPr preferRelativeResize="0"/>
          <p:nvPr/>
        </p:nvPicPr>
        <p:blipFill rotWithShape="1">
          <a:blip r:embed="rId3">
            <a:alphaModFix/>
          </a:blip>
          <a:srcRect l="2681" t="18915" r="1880" b="11208"/>
          <a:stretch/>
        </p:blipFill>
        <p:spPr>
          <a:xfrm rot="9852053" flipH="1">
            <a:off x="-1301553" y="184055"/>
            <a:ext cx="3536127" cy="1941816"/>
          </a:xfrm>
          <a:prstGeom prst="rect">
            <a:avLst/>
          </a:prstGeom>
          <a:noFill/>
          <a:ln>
            <a:noFill/>
          </a:ln>
        </p:spPr>
      </p:pic>
      <p:sp>
        <p:nvSpPr>
          <p:cNvPr id="100" name="Google Shape;100;p9"/>
          <p:cNvSpPr txBox="1">
            <a:spLocks noGrp="1"/>
          </p:cNvSpPr>
          <p:nvPr>
            <p:ph type="subTitle" idx="1"/>
          </p:nvPr>
        </p:nvSpPr>
        <p:spPr>
          <a:xfrm>
            <a:off x="1108575" y="3058000"/>
            <a:ext cx="5097900" cy="671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4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4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400"/>
              <a:buNone/>
              <a:defRPr/>
            </a:lvl9pPr>
          </a:lstStyle>
          <a:p>
            <a:endParaRPr/>
          </a:p>
        </p:txBody>
      </p:sp>
      <p:sp>
        <p:nvSpPr>
          <p:cNvPr id="101" name="Google Shape;101;p9"/>
          <p:cNvSpPr txBox="1">
            <a:spLocks noGrp="1"/>
          </p:cNvSpPr>
          <p:nvPr>
            <p:ph type="title"/>
          </p:nvPr>
        </p:nvSpPr>
        <p:spPr>
          <a:xfrm>
            <a:off x="1108725" y="1414425"/>
            <a:ext cx="5097600" cy="17199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3500"/>
              <a:buNone/>
              <a:defRPr sz="10000"/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SzPts val="3500"/>
              <a:buNone/>
              <a:defRPr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ig number">
  <p:cSld name="BIG_NUMBER">
    <p:spTree>
      <p:nvGrpSpPr>
        <p:cNvPr id="1" name="Shape 10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5" name="Google Shape;105;p11"/>
          <p:cNvPicPr preferRelativeResize="0"/>
          <p:nvPr/>
        </p:nvPicPr>
        <p:blipFill>
          <a:blip r:embed="rId2">
            <a:alphaModFix/>
          </a:blip>
          <a:stretch>
            <a:fillRect/>
          </a:stretch>
        </p:blipFill>
        <p:spPr>
          <a:xfrm>
            <a:off x="0" y="0"/>
            <a:ext cx="9144003" cy="5143501"/>
          </a:xfrm>
          <a:prstGeom prst="rect">
            <a:avLst/>
          </a:prstGeom>
          <a:noFill/>
          <a:ln>
            <a:noFill/>
          </a:ln>
        </p:spPr>
      </p:pic>
      <p:pic>
        <p:nvPicPr>
          <p:cNvPr id="106" name="Google Shape;106;p11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10279780" flipH="1">
            <a:off x="-1301825" y="-288527"/>
            <a:ext cx="3845000" cy="2107802"/>
          </a:xfrm>
          <a:prstGeom prst="rect">
            <a:avLst/>
          </a:prstGeom>
          <a:noFill/>
          <a:ln>
            <a:noFill/>
          </a:ln>
        </p:spPr>
      </p:pic>
      <p:sp>
        <p:nvSpPr>
          <p:cNvPr id="107" name="Google Shape;107;p11"/>
          <p:cNvSpPr txBox="1">
            <a:spLocks noGrp="1"/>
          </p:cNvSpPr>
          <p:nvPr>
            <p:ph type="title" hasCustomPrompt="1"/>
          </p:nvPr>
        </p:nvSpPr>
        <p:spPr>
          <a:xfrm>
            <a:off x="800100" y="1074675"/>
            <a:ext cx="6448500" cy="1373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b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7600">
                <a:solidFill>
                  <a:schemeClr val="accent2"/>
                </a:solidFill>
              </a:defRPr>
            </a:lvl1pPr>
            <a:lvl2pPr lvl="1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2pPr>
            <a:lvl3pPr lvl="2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3pPr>
            <a:lvl4pPr lvl="3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4pPr>
            <a:lvl5pPr lvl="4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5pPr>
            <a:lvl6pPr lvl="5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6pPr>
            <a:lvl7pPr lvl="6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7pPr>
            <a:lvl8pPr lvl="7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8pPr>
            <a:lvl9pPr lvl="8" algn="ctr" rtl="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accent2"/>
              </a:buClr>
              <a:buSzPts val="9600"/>
              <a:buNone/>
              <a:defRPr sz="9600">
                <a:solidFill>
                  <a:schemeClr val="accent2"/>
                </a:solidFill>
              </a:defRPr>
            </a:lvl9pPr>
          </a:lstStyle>
          <a:p>
            <a:r>
              <a:t>xx%</a:t>
            </a:r>
          </a:p>
        </p:txBody>
      </p:sp>
      <p:sp>
        <p:nvSpPr>
          <p:cNvPr id="108" name="Google Shape;108;p11"/>
          <p:cNvSpPr txBox="1">
            <a:spLocks noGrp="1"/>
          </p:cNvSpPr>
          <p:nvPr>
            <p:ph type="subTitle" idx="1"/>
          </p:nvPr>
        </p:nvSpPr>
        <p:spPr>
          <a:xfrm>
            <a:off x="800100" y="2447800"/>
            <a:ext cx="6448500" cy="4971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SzPts val="1600"/>
              <a:buNone/>
              <a:defRPr sz="1600"/>
            </a:lvl1pPr>
            <a:lvl2pPr lvl="1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2pPr>
            <a:lvl3pPr lvl="2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3pPr>
            <a:lvl4pPr lvl="3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4pPr>
            <a:lvl5pPr lvl="4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5pPr>
            <a:lvl6pPr lvl="5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6pPr>
            <a:lvl7pPr lvl="6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7pPr>
            <a:lvl8pPr lvl="7" algn="ctr" rtl="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SzPts val="1600"/>
              <a:buNone/>
              <a:defRPr sz="1600"/>
            </a:lvl8pPr>
            <a:lvl9pPr lvl="8" algn="ctr" rtl="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SzPts val="1600"/>
              <a:buNone/>
              <a:defRPr sz="1600"/>
            </a:lvl9pPr>
          </a:lstStyle>
          <a:p>
            <a:endParaRPr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matchingName="Blank" type="blank">
  <p:cSld name="BLANK">
    <p:bg>
      <p:bgPr>
        <a:solidFill>
          <a:schemeClr val="dk1"/>
        </a:solidFill>
        <a:effectLst/>
      </p:bgPr>
    </p:bg>
    <p:spTree>
      <p:nvGrpSpPr>
        <p:cNvPr id="1" name="Shape 109"/>
        <p:cNvGrpSpPr/>
        <p:nvPr/>
      </p:nvGrpSpPr>
      <p:grpSpPr>
        <a:xfrm>
          <a:off x="0" y="0"/>
          <a:ext cx="0" cy="0"/>
          <a:chOff x="0" y="0"/>
          <a:chExt cx="0" cy="0"/>
        </a:xfrm>
      </p:grpSpPr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26" Type="http://schemas.openxmlformats.org/officeDocument/2006/relationships/slideLayout" Target="../slideLayouts/slideLayout26.xml"/><Relationship Id="rId3" Type="http://schemas.openxmlformats.org/officeDocument/2006/relationships/slideLayout" Target="../slideLayouts/slideLayout3.xml"/><Relationship Id="rId21" Type="http://schemas.openxmlformats.org/officeDocument/2006/relationships/slideLayout" Target="../slideLayouts/slideLayout21.xml"/><Relationship Id="rId34" Type="http://schemas.openxmlformats.org/officeDocument/2006/relationships/slideLayout" Target="../slideLayouts/slideLayout34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5" Type="http://schemas.openxmlformats.org/officeDocument/2006/relationships/slideLayout" Target="../slideLayouts/slideLayout25.xml"/><Relationship Id="rId33" Type="http://schemas.openxmlformats.org/officeDocument/2006/relationships/slideLayout" Target="../slideLayouts/slideLayout33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29" Type="http://schemas.openxmlformats.org/officeDocument/2006/relationships/slideLayout" Target="../slideLayouts/slideLayout29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24" Type="http://schemas.openxmlformats.org/officeDocument/2006/relationships/slideLayout" Target="../slideLayouts/slideLayout24.xml"/><Relationship Id="rId32" Type="http://schemas.openxmlformats.org/officeDocument/2006/relationships/slideLayout" Target="../slideLayouts/slideLayout32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23" Type="http://schemas.openxmlformats.org/officeDocument/2006/relationships/slideLayout" Target="../slideLayouts/slideLayout23.xml"/><Relationship Id="rId28" Type="http://schemas.openxmlformats.org/officeDocument/2006/relationships/slideLayout" Target="../slideLayouts/slideLayout28.xml"/><Relationship Id="rId36" Type="http://schemas.openxmlformats.org/officeDocument/2006/relationships/theme" Target="../theme/theme1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31" Type="http://schemas.openxmlformats.org/officeDocument/2006/relationships/slideLayout" Target="../slideLayouts/slideLayout31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Relationship Id="rId22" Type="http://schemas.openxmlformats.org/officeDocument/2006/relationships/slideLayout" Target="../slideLayouts/slideLayout22.xml"/><Relationship Id="rId27" Type="http://schemas.openxmlformats.org/officeDocument/2006/relationships/slideLayout" Target="../slideLayouts/slideLayout27.xml"/><Relationship Id="rId30" Type="http://schemas.openxmlformats.org/officeDocument/2006/relationships/slideLayout" Target="../slideLayouts/slideLayout30.xml"/><Relationship Id="rId35" Type="http://schemas.openxmlformats.org/officeDocument/2006/relationships/slideLayout" Target="../slideLayouts/slideLayout35.xml"/><Relationship Id="rId8" Type="http://schemas.openxmlformats.org/officeDocument/2006/relationships/slideLayout" Target="../slideLayouts/slideLayout8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 name="simple-light-2">
    <p:bg>
      <p:bgPr>
        <a:gradFill>
          <a:gsLst>
            <a:gs pos="0">
              <a:schemeClr val="dk2"/>
            </a:gs>
            <a:gs pos="100000">
              <a:schemeClr val="accent4"/>
            </a:gs>
          </a:gsLst>
          <a:lin ang="18900044" scaled="0"/>
        </a:gradFill>
        <a:effectLst/>
      </p:bgPr>
    </p:bg>
    <p:spTree>
      <p:nvGrpSpPr>
        <p:cNvPr id="1" name="Shape 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Google Shape;6;p1"/>
          <p:cNvSpPr txBox="1">
            <a:spLocks noGrp="1"/>
          </p:cNvSpPr>
          <p:nvPr>
            <p:ph type="title"/>
          </p:nvPr>
        </p:nvSpPr>
        <p:spPr>
          <a:xfrm>
            <a:off x="713225" y="445025"/>
            <a:ext cx="7717500" cy="5727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lvl="0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1pPr>
            <a:lvl2pPr lvl="1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2pPr>
            <a:lvl3pPr lvl="2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3pPr>
            <a:lvl4pPr lvl="3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4pPr>
            <a:lvl5pPr lvl="4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5pPr>
            <a:lvl6pPr lvl="5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6pPr>
            <a:lvl7pPr lvl="6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7pPr>
            <a:lvl8pPr lvl="7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8pPr>
            <a:lvl9pPr lvl="8" rtl="0"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2600"/>
              <a:buFont typeface="Aldrich"/>
              <a:buNone/>
              <a:defRPr sz="2600" b="1">
                <a:solidFill>
                  <a:schemeClr val="dk1"/>
                </a:solidFill>
                <a:latin typeface="Aldrich"/>
                <a:ea typeface="Aldrich"/>
                <a:cs typeface="Aldrich"/>
                <a:sym typeface="Aldrich"/>
              </a:defRPr>
            </a:lvl9pPr>
          </a:lstStyle>
          <a:p>
            <a:endParaRPr/>
          </a:p>
        </p:txBody>
      </p:sp>
      <p:sp>
        <p:nvSpPr>
          <p:cNvPr id="7" name="Google Shape;7;p1"/>
          <p:cNvSpPr txBox="1">
            <a:spLocks noGrp="1"/>
          </p:cNvSpPr>
          <p:nvPr>
            <p:ph type="body" idx="1"/>
          </p:nvPr>
        </p:nvSpPr>
        <p:spPr>
          <a:xfrm>
            <a:off x="713225" y="1152475"/>
            <a:ext cx="7717500" cy="34164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noAutofit/>
          </a:bodyPr>
          <a:lstStyle>
            <a:lvl1pPr marL="457200" lvl="0" indent="-317500">
              <a:lnSpc>
                <a:spcPct val="100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●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1pPr>
            <a:lvl2pPr marL="914400" lvl="1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2pPr>
            <a:lvl3pPr marL="1371600" lvl="2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■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3pPr>
            <a:lvl4pPr marL="1828800" lvl="3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●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4pPr>
            <a:lvl5pPr marL="2286000" lvl="4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5pPr>
            <a:lvl6pPr marL="2743200" lvl="5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■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6pPr>
            <a:lvl7pPr marL="3200400" lvl="6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●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7pPr>
            <a:lvl8pPr marL="3657600" lvl="7" indent="-317500">
              <a:lnSpc>
                <a:spcPct val="100000"/>
              </a:lnSpc>
              <a:spcBef>
                <a:spcPts val="160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8pPr>
            <a:lvl9pPr marL="4114800" lvl="8" indent="-317500">
              <a:lnSpc>
                <a:spcPct val="100000"/>
              </a:lnSpc>
              <a:spcBef>
                <a:spcPts val="1600"/>
              </a:spcBef>
              <a:spcAft>
                <a:spcPts val="1600"/>
              </a:spcAft>
              <a:buClr>
                <a:schemeClr val="dk1"/>
              </a:buClr>
              <a:buSzPts val="1400"/>
              <a:buFont typeface="Figtree"/>
              <a:buChar char="■"/>
              <a:defRPr>
                <a:solidFill>
                  <a:schemeClr val="dk1"/>
                </a:solidFill>
                <a:latin typeface="Figtree"/>
                <a:ea typeface="Figtree"/>
                <a:cs typeface="Figtree"/>
                <a:sym typeface="Figtree"/>
              </a:defRPr>
            </a:lvl9pPr>
          </a:lstStyle>
          <a:p>
            <a:endParaRPr/>
          </a:p>
        </p:txBody>
      </p:sp>
    </p:spTree>
  </p:cSld>
  <p:clrMap bg1="lt1" tx1="dk1" bg2="dk2" tx2="lt2" accent1="accent1" accent2="accent2" accent3="accent3" accent4="accent4" accent5="accent5" accent6="accent6" hlink="hlink" folHlink="folHlink"/>
  <p:sldLayoutIdLst>
    <p:sldLayoutId id="2147483648" r:id="rId1"/>
    <p:sldLayoutId id="2147483649" r:id="rId2"/>
    <p:sldLayoutId id="2147483650" r:id="rId3"/>
    <p:sldLayoutId id="2147483651" r:id="rId4"/>
    <p:sldLayoutId id="2147483653" r:id="rId5"/>
    <p:sldLayoutId id="2147483654" r:id="rId6"/>
    <p:sldLayoutId id="2147483655" r:id="rId7"/>
    <p:sldLayoutId id="2147483657" r:id="rId8"/>
    <p:sldLayoutId id="2147483658" r:id="rId9"/>
    <p:sldLayoutId id="2147483659" r:id="rId10"/>
    <p:sldLayoutId id="2147483660" r:id="rId11"/>
    <p:sldLayoutId id="2147483661" r:id="rId12"/>
    <p:sldLayoutId id="2147483662" r:id="rId13"/>
    <p:sldLayoutId id="2147483664" r:id="rId14"/>
    <p:sldLayoutId id="2147483665" r:id="rId15"/>
    <p:sldLayoutId id="2147483666" r:id="rId16"/>
    <p:sldLayoutId id="2147483667" r:id="rId17"/>
    <p:sldLayoutId id="2147483668" r:id="rId18"/>
    <p:sldLayoutId id="2147483669" r:id="rId19"/>
    <p:sldLayoutId id="2147483670" r:id="rId20"/>
    <p:sldLayoutId id="2147483671" r:id="rId21"/>
    <p:sldLayoutId id="2147483672" r:id="rId22"/>
    <p:sldLayoutId id="2147483673" r:id="rId23"/>
    <p:sldLayoutId id="2147483674" r:id="rId24"/>
    <p:sldLayoutId id="2147483675" r:id="rId25"/>
    <p:sldLayoutId id="2147483676" r:id="rId26"/>
    <p:sldLayoutId id="2147483677" r:id="rId27"/>
    <p:sldLayoutId id="2147483678" r:id="rId28"/>
    <p:sldLayoutId id="2147483679" r:id="rId29"/>
    <p:sldLayoutId id="2147483680" r:id="rId30"/>
    <p:sldLayoutId id="2147483681" r:id="rId31"/>
    <p:sldLayoutId id="2147483682" r:id="rId32"/>
    <p:sldLayoutId id="2147483683" r:id="rId33"/>
    <p:sldLayoutId id="2147483684" r:id="rId34"/>
    <p:sldLayoutId id="2147483686" r:id="rId35"/>
  </p:sldLayoutIdLst>
  <p:hf hdr="0" ftr="0" dt="0"/>
  <p:txStyles>
    <p:title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titleStyle>
    <p:body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bodyStyle>
    <p:otherStyle>
      <a:defPPr marR="0" lvl="0" algn="l" rtl="0">
        <a:lnSpc>
          <a:spcPct val="100000"/>
        </a:lnSpc>
        <a:spcBef>
          <a:spcPts val="0"/>
        </a:spcBef>
        <a:spcAft>
          <a:spcPts val="0"/>
        </a:spcAft>
      </a:defPPr>
      <a:lvl1pPr marR="0" lvl="0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1pPr>
      <a:lvl2pPr marR="0" lvl="1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2pPr>
      <a:lvl3pPr marR="0" lvl="2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3pPr>
      <a:lvl4pPr marR="0" lvl="3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4pPr>
      <a:lvl5pPr marR="0" lvl="4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5pPr>
      <a:lvl6pPr marR="0" lvl="5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6pPr>
      <a:lvl7pPr marR="0" lvl="6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7pPr>
      <a:lvl8pPr marR="0" lvl="7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8pPr>
      <a:lvl9pPr marR="0" lvl="8" algn="l" rtl="0">
        <a:lnSpc>
          <a:spcPct val="100000"/>
        </a:lnSpc>
        <a:spcBef>
          <a:spcPts val="0"/>
        </a:spcBef>
        <a:spcAft>
          <a:spcPts val="0"/>
        </a:spcAft>
        <a:buClr>
          <a:srgbClr val="000000"/>
        </a:buClr>
        <a:buFont typeface="Arial"/>
        <a:defRPr sz="1400" b="0" i="0" u="none" strike="noStrike" cap="none">
          <a:solidFill>
            <a:srgbClr val="000000"/>
          </a:solidFill>
          <a:latin typeface="Arial"/>
          <a:ea typeface="Arial"/>
          <a:cs typeface="Arial"/>
          <a:sym typeface="Arial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3" Type="http://schemas.openxmlformats.org/officeDocument/2006/relationships/image" Target="../media/image6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image" Target="../media/image20.png"/><Relationship Id="rId2" Type="http://schemas.openxmlformats.org/officeDocument/2006/relationships/image" Target="../media/image19.png"/><Relationship Id="rId1" Type="http://schemas.openxmlformats.org/officeDocument/2006/relationships/slideLayout" Target="../slideLayouts/slideLayout35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image" Target="../media/image22.png"/><Relationship Id="rId2" Type="http://schemas.openxmlformats.org/officeDocument/2006/relationships/image" Target="../media/image21.png"/><Relationship Id="rId1" Type="http://schemas.openxmlformats.org/officeDocument/2006/relationships/slideLayout" Target="../slideLayouts/slideLayout35.xml"/></Relationships>
</file>

<file path=ppt/slides/_rels/slide12.xml.rels><?xml version="1.0" encoding="UTF-8" standalone="yes"?>
<Relationships xmlns="http://schemas.openxmlformats.org/package/2006/relationships"><Relationship Id="rId3" Type="http://schemas.openxmlformats.org/officeDocument/2006/relationships/image" Target="../media/image24.png"/><Relationship Id="rId2" Type="http://schemas.openxmlformats.org/officeDocument/2006/relationships/image" Target="../media/image23.png"/><Relationship Id="rId1" Type="http://schemas.openxmlformats.org/officeDocument/2006/relationships/slideLayout" Target="../slideLayouts/slideLayout35.xml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6.png"/><Relationship Id="rId2" Type="http://schemas.openxmlformats.org/officeDocument/2006/relationships/image" Target="../media/image25.png"/><Relationship Id="rId1" Type="http://schemas.openxmlformats.org/officeDocument/2006/relationships/slideLayout" Target="../slideLayouts/slideLayout35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image" Target="../media/image27.png"/><Relationship Id="rId1" Type="http://schemas.openxmlformats.org/officeDocument/2006/relationships/slideLayout" Target="../slideLayouts/slideLayout35.xml"/></Relationships>
</file>

<file path=ppt/slides/_rels/slide1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5.xml"/></Relationships>
</file>

<file path=ppt/slides/_rels/slide1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1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5.xml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1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2.xml"/><Relationship Id="rId1" Type="http://schemas.openxmlformats.org/officeDocument/2006/relationships/slideLayout" Target="../slideLayouts/slideLayout2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10.xml"/></Relationships>
</file>

<file path=ppt/slides/_rels/slide20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3.xml"/><Relationship Id="rId1" Type="http://schemas.openxmlformats.org/officeDocument/2006/relationships/slideLayout" Target="../slideLayouts/slideLayout5.xml"/></Relationships>
</file>

<file path=ppt/slides/_rels/slide21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14.xml"/><Relationship Id="rId1" Type="http://schemas.openxmlformats.org/officeDocument/2006/relationships/slideLayout" Target="../slideLayouts/slideLayout6.xml"/></Relationships>
</file>

<file path=ppt/slides/_rels/slide3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25.xml"/></Relationships>
</file>

<file path=ppt/slides/_rels/slide4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5.xml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26.xml"/></Relationships>
</file>

<file path=ppt/slides/_rels/slide7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30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image" Target="../media/image17.png"/><Relationship Id="rId1" Type="http://schemas.openxmlformats.org/officeDocument/2006/relationships/slideLayout" Target="../slideLayouts/slideLayout35.xml"/></Relationships>
</file>

<file path=ppt/slides/_rels/slide9.xml.rels><?xml version="1.0" encoding="UTF-8" standalone="yes"?>
<Relationships xmlns="http://schemas.openxmlformats.org/package/2006/relationships"><Relationship Id="rId2" Type="http://schemas.openxmlformats.org/officeDocument/2006/relationships/image" Target="../media/image18.png"/><Relationship Id="rId1" Type="http://schemas.openxmlformats.org/officeDocument/2006/relationships/slideLayout" Target="../slideLayouts/slideLayout35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79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00" name="Google Shape;800;p41"/>
          <p:cNvSpPr txBox="1">
            <a:spLocks noGrp="1"/>
          </p:cNvSpPr>
          <p:nvPr>
            <p:ph type="ctrTitle"/>
          </p:nvPr>
        </p:nvSpPr>
        <p:spPr>
          <a:xfrm>
            <a:off x="1283475" y="1264444"/>
            <a:ext cx="6350100" cy="20289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Clr>
                <a:srgbClr val="000000"/>
              </a:buClr>
              <a:buSzPts val="5200"/>
              <a:buFont typeface="Arial"/>
              <a:buNone/>
            </a:pPr>
            <a:r>
              <a:rPr lang="en-US" sz="3200" dirty="0">
                <a:solidFill>
                  <a:schemeClr val="accent2"/>
                </a:solidFill>
              </a:rPr>
              <a:t>CLINICAL DECISION MAKING AND PATTERN RECOGNITION IN HEALTH CARE</a:t>
            </a:r>
          </a:p>
        </p:txBody>
      </p:sp>
      <p:pic>
        <p:nvPicPr>
          <p:cNvPr id="801" name="Google Shape;801;p41"/>
          <p:cNvPicPr preferRelativeResize="0"/>
          <p:nvPr/>
        </p:nvPicPr>
        <p:blipFill rotWithShape="1">
          <a:blip r:embed="rId3">
            <a:alphaModFix/>
          </a:blip>
          <a:srcRect t="17945" r="2629" b="10013"/>
          <a:stretch/>
        </p:blipFill>
        <p:spPr>
          <a:xfrm rot="535751">
            <a:off x="-1854293" y="-429267"/>
            <a:ext cx="4410886" cy="2447735"/>
          </a:xfrm>
          <a:prstGeom prst="rect">
            <a:avLst/>
          </a:prstGeom>
          <a:noFill/>
          <a:ln>
            <a:noFill/>
          </a:ln>
        </p:spPr>
      </p:pic>
      <p:grpSp>
        <p:nvGrpSpPr>
          <p:cNvPr id="802" name="Google Shape;802;p41"/>
          <p:cNvGrpSpPr/>
          <p:nvPr/>
        </p:nvGrpSpPr>
        <p:grpSpPr>
          <a:xfrm rot="-1738457">
            <a:off x="3225276" y="2490339"/>
            <a:ext cx="7838591" cy="3637135"/>
            <a:chOff x="241175" y="1350250"/>
            <a:chExt cx="7160375" cy="3322175"/>
          </a:xfrm>
        </p:grpSpPr>
        <p:sp>
          <p:nvSpPr>
            <p:cNvPr id="803" name="Google Shape;803;p41"/>
            <p:cNvSpPr/>
            <p:nvPr/>
          </p:nvSpPr>
          <p:spPr>
            <a:xfrm>
              <a:off x="686975" y="1583775"/>
              <a:ext cx="6714575" cy="3088650"/>
            </a:xfrm>
            <a:custGeom>
              <a:avLst/>
              <a:gdLst/>
              <a:ahLst/>
              <a:cxnLst/>
              <a:rect l="l" t="t" r="r" b="b"/>
              <a:pathLst>
                <a:path w="268583" h="123546" fill="none" extrusionOk="0">
                  <a:moveTo>
                    <a:pt x="267547" y="34140"/>
                  </a:moveTo>
                  <a:cubicBezTo>
                    <a:pt x="267791" y="42324"/>
                    <a:pt x="268583" y="53497"/>
                    <a:pt x="258631" y="58260"/>
                  </a:cubicBezTo>
                  <a:cubicBezTo>
                    <a:pt x="250018" y="62291"/>
                    <a:pt x="243119" y="61191"/>
                    <a:pt x="237071" y="57894"/>
                  </a:cubicBezTo>
                  <a:cubicBezTo>
                    <a:pt x="236402" y="57469"/>
                    <a:pt x="235727" y="57102"/>
                    <a:pt x="235058" y="56672"/>
                  </a:cubicBezTo>
                  <a:cubicBezTo>
                    <a:pt x="234506" y="56247"/>
                    <a:pt x="234017" y="55881"/>
                    <a:pt x="233529" y="55515"/>
                  </a:cubicBezTo>
                  <a:cubicBezTo>
                    <a:pt x="231575" y="54171"/>
                    <a:pt x="229928" y="52827"/>
                    <a:pt x="228585" y="51298"/>
                  </a:cubicBezTo>
                  <a:cubicBezTo>
                    <a:pt x="224188" y="45621"/>
                    <a:pt x="218936" y="41102"/>
                    <a:pt x="214050" y="35973"/>
                  </a:cubicBezTo>
                  <a:cubicBezTo>
                    <a:pt x="211607" y="33652"/>
                    <a:pt x="209898" y="31087"/>
                    <a:pt x="208188" y="28336"/>
                  </a:cubicBezTo>
                  <a:cubicBezTo>
                    <a:pt x="202628" y="19240"/>
                    <a:pt x="199149" y="1222"/>
                    <a:pt x="180887" y="1"/>
                  </a:cubicBezTo>
                  <a:cubicBezTo>
                    <a:pt x="174414" y="10202"/>
                    <a:pt x="163544" y="20153"/>
                    <a:pt x="154994" y="29924"/>
                  </a:cubicBezTo>
                  <a:cubicBezTo>
                    <a:pt x="138505" y="48553"/>
                    <a:pt x="142111" y="62843"/>
                    <a:pt x="133439" y="81774"/>
                  </a:cubicBezTo>
                  <a:cubicBezTo>
                    <a:pt x="133195" y="82443"/>
                    <a:pt x="132950" y="83118"/>
                    <a:pt x="132643" y="83787"/>
                  </a:cubicBezTo>
                  <a:cubicBezTo>
                    <a:pt x="132398" y="84461"/>
                    <a:pt x="132095" y="85194"/>
                    <a:pt x="131788" y="85863"/>
                  </a:cubicBezTo>
                  <a:cubicBezTo>
                    <a:pt x="129467" y="90446"/>
                    <a:pt x="127146" y="95087"/>
                    <a:pt x="121469" y="97466"/>
                  </a:cubicBezTo>
                  <a:cubicBezTo>
                    <a:pt x="112734" y="101130"/>
                    <a:pt x="107179" y="94598"/>
                    <a:pt x="103696" y="89772"/>
                  </a:cubicBezTo>
                  <a:cubicBezTo>
                    <a:pt x="93500" y="75911"/>
                    <a:pt x="79698" y="60581"/>
                    <a:pt x="62965" y="87148"/>
                  </a:cubicBezTo>
                  <a:cubicBezTo>
                    <a:pt x="62721" y="87515"/>
                    <a:pt x="62413" y="87940"/>
                    <a:pt x="62110" y="88369"/>
                  </a:cubicBezTo>
                  <a:cubicBezTo>
                    <a:pt x="54596" y="98995"/>
                    <a:pt x="32431" y="123545"/>
                    <a:pt x="0" y="10339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4" name="Google Shape;804;p41"/>
            <p:cNvSpPr/>
            <p:nvPr/>
          </p:nvSpPr>
          <p:spPr>
            <a:xfrm>
              <a:off x="677800" y="1599050"/>
              <a:ext cx="6693225" cy="3055050"/>
            </a:xfrm>
            <a:custGeom>
              <a:avLst/>
              <a:gdLst/>
              <a:ahLst/>
              <a:cxnLst/>
              <a:rect l="l" t="t" r="r" b="b"/>
              <a:pathLst>
                <a:path w="267729" h="122202" fill="none" extrusionOk="0">
                  <a:moveTo>
                    <a:pt x="267606" y="32552"/>
                  </a:moveTo>
                  <a:cubicBezTo>
                    <a:pt x="267670" y="32919"/>
                    <a:pt x="267670" y="33285"/>
                    <a:pt x="267670" y="33652"/>
                  </a:cubicBezTo>
                  <a:lnTo>
                    <a:pt x="267670" y="34995"/>
                  </a:lnTo>
                  <a:cubicBezTo>
                    <a:pt x="267728" y="42871"/>
                    <a:pt x="267484" y="52519"/>
                    <a:pt x="258568" y="56858"/>
                  </a:cubicBezTo>
                  <a:cubicBezTo>
                    <a:pt x="257957" y="57224"/>
                    <a:pt x="257288" y="57468"/>
                    <a:pt x="256677" y="57713"/>
                  </a:cubicBezTo>
                  <a:cubicBezTo>
                    <a:pt x="248982" y="60888"/>
                    <a:pt x="242690" y="59848"/>
                    <a:pt x="237013" y="56858"/>
                  </a:cubicBezTo>
                  <a:cubicBezTo>
                    <a:pt x="236339" y="56491"/>
                    <a:pt x="235669" y="56125"/>
                    <a:pt x="235059" y="55695"/>
                  </a:cubicBezTo>
                  <a:cubicBezTo>
                    <a:pt x="234507" y="55329"/>
                    <a:pt x="234018" y="54962"/>
                    <a:pt x="233471" y="54596"/>
                  </a:cubicBezTo>
                  <a:cubicBezTo>
                    <a:pt x="231575" y="53252"/>
                    <a:pt x="229807" y="52031"/>
                    <a:pt x="228522" y="50565"/>
                  </a:cubicBezTo>
                  <a:cubicBezTo>
                    <a:pt x="223822" y="45191"/>
                    <a:pt x="218873" y="40428"/>
                    <a:pt x="213807" y="35606"/>
                  </a:cubicBezTo>
                  <a:cubicBezTo>
                    <a:pt x="212277" y="34140"/>
                    <a:pt x="210934" y="32674"/>
                    <a:pt x="209835" y="31145"/>
                  </a:cubicBezTo>
                  <a:cubicBezTo>
                    <a:pt x="209102" y="30168"/>
                    <a:pt x="208491" y="29191"/>
                    <a:pt x="207822" y="28155"/>
                  </a:cubicBezTo>
                  <a:cubicBezTo>
                    <a:pt x="201959" y="19239"/>
                    <a:pt x="198295" y="1407"/>
                    <a:pt x="180277" y="0"/>
                  </a:cubicBezTo>
                  <a:cubicBezTo>
                    <a:pt x="177834" y="3542"/>
                    <a:pt x="174844" y="7148"/>
                    <a:pt x="171605" y="10626"/>
                  </a:cubicBezTo>
                  <a:cubicBezTo>
                    <a:pt x="171239" y="11056"/>
                    <a:pt x="170814" y="11545"/>
                    <a:pt x="170384" y="11970"/>
                  </a:cubicBezTo>
                  <a:cubicBezTo>
                    <a:pt x="168430" y="14046"/>
                    <a:pt x="166353" y="16186"/>
                    <a:pt x="164277" y="18262"/>
                  </a:cubicBezTo>
                  <a:cubicBezTo>
                    <a:pt x="161531" y="21008"/>
                    <a:pt x="158722" y="23817"/>
                    <a:pt x="156035" y="26626"/>
                  </a:cubicBezTo>
                  <a:lnTo>
                    <a:pt x="154384" y="28458"/>
                  </a:lnTo>
                  <a:cubicBezTo>
                    <a:pt x="143577" y="40428"/>
                    <a:pt x="141437" y="50932"/>
                    <a:pt x="138691" y="61802"/>
                  </a:cubicBezTo>
                  <a:cubicBezTo>
                    <a:pt x="137226" y="67606"/>
                    <a:pt x="135638" y="73527"/>
                    <a:pt x="132585" y="79942"/>
                  </a:cubicBezTo>
                  <a:cubicBezTo>
                    <a:pt x="132277" y="80611"/>
                    <a:pt x="132032" y="81285"/>
                    <a:pt x="131730" y="81896"/>
                  </a:cubicBezTo>
                  <a:cubicBezTo>
                    <a:pt x="131485" y="82565"/>
                    <a:pt x="131178" y="83239"/>
                    <a:pt x="130875" y="83909"/>
                  </a:cubicBezTo>
                  <a:cubicBezTo>
                    <a:pt x="128613" y="88428"/>
                    <a:pt x="126170" y="92825"/>
                    <a:pt x="120493" y="95087"/>
                  </a:cubicBezTo>
                  <a:cubicBezTo>
                    <a:pt x="116521" y="96675"/>
                    <a:pt x="113223" y="96186"/>
                    <a:pt x="110478" y="94720"/>
                  </a:cubicBezTo>
                  <a:cubicBezTo>
                    <a:pt x="107238" y="93010"/>
                    <a:pt x="104737" y="89893"/>
                    <a:pt x="102783" y="87329"/>
                  </a:cubicBezTo>
                  <a:cubicBezTo>
                    <a:pt x="100277" y="84031"/>
                    <a:pt x="97589" y="80611"/>
                    <a:pt x="94722" y="77802"/>
                  </a:cubicBezTo>
                  <a:cubicBezTo>
                    <a:pt x="86231" y="69682"/>
                    <a:pt x="76460" y="66018"/>
                    <a:pt x="65164" y="81344"/>
                  </a:cubicBezTo>
                  <a:cubicBezTo>
                    <a:pt x="64920" y="81710"/>
                    <a:pt x="64612" y="82140"/>
                    <a:pt x="64309" y="82565"/>
                  </a:cubicBezTo>
                  <a:cubicBezTo>
                    <a:pt x="63699" y="83484"/>
                    <a:pt x="63088" y="84397"/>
                    <a:pt x="62477" y="85374"/>
                  </a:cubicBezTo>
                  <a:cubicBezTo>
                    <a:pt x="62169" y="85804"/>
                    <a:pt x="61925" y="86229"/>
                    <a:pt x="61622" y="86659"/>
                  </a:cubicBezTo>
                  <a:cubicBezTo>
                    <a:pt x="54050" y="97529"/>
                    <a:pt x="32187" y="122201"/>
                    <a:pt x="1" y="102049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5" name="Google Shape;805;p41"/>
            <p:cNvSpPr/>
            <p:nvPr/>
          </p:nvSpPr>
          <p:spPr>
            <a:xfrm>
              <a:off x="667175" y="1612850"/>
              <a:ext cx="6694675" cy="3021325"/>
            </a:xfrm>
            <a:custGeom>
              <a:avLst/>
              <a:gdLst/>
              <a:ahLst/>
              <a:cxnLst/>
              <a:rect l="l" t="t" r="r" b="b"/>
              <a:pathLst>
                <a:path w="267787" h="120853" fill="none" extrusionOk="0">
                  <a:moveTo>
                    <a:pt x="267728" y="31023"/>
                  </a:moveTo>
                  <a:lnTo>
                    <a:pt x="267728" y="32181"/>
                  </a:lnTo>
                  <a:cubicBezTo>
                    <a:pt x="267787" y="32611"/>
                    <a:pt x="267787" y="33036"/>
                    <a:pt x="267787" y="33525"/>
                  </a:cubicBezTo>
                  <a:cubicBezTo>
                    <a:pt x="267728" y="41405"/>
                    <a:pt x="267420" y="51112"/>
                    <a:pt x="258568" y="55573"/>
                  </a:cubicBezTo>
                  <a:cubicBezTo>
                    <a:pt x="257957" y="55876"/>
                    <a:pt x="257283" y="56184"/>
                    <a:pt x="256672" y="56428"/>
                  </a:cubicBezTo>
                  <a:cubicBezTo>
                    <a:pt x="249041" y="59662"/>
                    <a:pt x="242748" y="58807"/>
                    <a:pt x="237071" y="55939"/>
                  </a:cubicBezTo>
                  <a:cubicBezTo>
                    <a:pt x="236397" y="55573"/>
                    <a:pt x="235728" y="55206"/>
                    <a:pt x="235054" y="54777"/>
                  </a:cubicBezTo>
                  <a:cubicBezTo>
                    <a:pt x="234507" y="54474"/>
                    <a:pt x="234018" y="54044"/>
                    <a:pt x="233466" y="53741"/>
                  </a:cubicBezTo>
                  <a:cubicBezTo>
                    <a:pt x="231575" y="52456"/>
                    <a:pt x="229802" y="51298"/>
                    <a:pt x="228458" y="49832"/>
                  </a:cubicBezTo>
                  <a:cubicBezTo>
                    <a:pt x="223695" y="44639"/>
                    <a:pt x="218687" y="39998"/>
                    <a:pt x="213557" y="35298"/>
                  </a:cubicBezTo>
                  <a:cubicBezTo>
                    <a:pt x="212033" y="33891"/>
                    <a:pt x="210690" y="32489"/>
                    <a:pt x="209527" y="30960"/>
                  </a:cubicBezTo>
                  <a:cubicBezTo>
                    <a:pt x="208794" y="30046"/>
                    <a:pt x="208183" y="29069"/>
                    <a:pt x="207450" y="28092"/>
                  </a:cubicBezTo>
                  <a:cubicBezTo>
                    <a:pt x="201407" y="19357"/>
                    <a:pt x="197499" y="1647"/>
                    <a:pt x="179725" y="0"/>
                  </a:cubicBezTo>
                  <a:cubicBezTo>
                    <a:pt x="177282" y="3420"/>
                    <a:pt x="174292" y="6777"/>
                    <a:pt x="171053" y="10074"/>
                  </a:cubicBezTo>
                  <a:cubicBezTo>
                    <a:pt x="170687" y="10504"/>
                    <a:pt x="170262" y="10929"/>
                    <a:pt x="169895" y="11359"/>
                  </a:cubicBezTo>
                  <a:cubicBezTo>
                    <a:pt x="167878" y="13313"/>
                    <a:pt x="165865" y="15268"/>
                    <a:pt x="163788" y="17280"/>
                  </a:cubicBezTo>
                  <a:cubicBezTo>
                    <a:pt x="161101" y="19909"/>
                    <a:pt x="158292" y="22532"/>
                    <a:pt x="155542" y="25283"/>
                  </a:cubicBezTo>
                  <a:cubicBezTo>
                    <a:pt x="154931" y="25893"/>
                    <a:pt x="154384" y="26504"/>
                    <a:pt x="153832" y="27115"/>
                  </a:cubicBezTo>
                  <a:cubicBezTo>
                    <a:pt x="142961" y="38840"/>
                    <a:pt x="140885" y="49525"/>
                    <a:pt x="138076" y="60273"/>
                  </a:cubicBezTo>
                  <a:cubicBezTo>
                    <a:pt x="136552" y="66077"/>
                    <a:pt x="134842" y="71876"/>
                    <a:pt x="131725" y="78168"/>
                  </a:cubicBezTo>
                  <a:cubicBezTo>
                    <a:pt x="131480" y="78779"/>
                    <a:pt x="131177" y="79448"/>
                    <a:pt x="130933" y="80059"/>
                  </a:cubicBezTo>
                  <a:cubicBezTo>
                    <a:pt x="130625" y="80733"/>
                    <a:pt x="130381" y="81403"/>
                    <a:pt x="130015" y="82013"/>
                  </a:cubicBezTo>
                  <a:cubicBezTo>
                    <a:pt x="127758" y="86410"/>
                    <a:pt x="125193" y="90626"/>
                    <a:pt x="119574" y="92825"/>
                  </a:cubicBezTo>
                  <a:cubicBezTo>
                    <a:pt x="115666" y="94290"/>
                    <a:pt x="112368" y="93738"/>
                    <a:pt x="109618" y="92273"/>
                  </a:cubicBezTo>
                  <a:cubicBezTo>
                    <a:pt x="106383" y="90563"/>
                    <a:pt x="103877" y="87451"/>
                    <a:pt x="101986" y="84944"/>
                  </a:cubicBezTo>
                  <a:cubicBezTo>
                    <a:pt x="99480" y="81647"/>
                    <a:pt x="96734" y="78290"/>
                    <a:pt x="93803" y="75603"/>
                  </a:cubicBezTo>
                  <a:cubicBezTo>
                    <a:pt x="85253" y="67723"/>
                    <a:pt x="75727" y="64425"/>
                    <a:pt x="64671" y="79634"/>
                  </a:cubicBezTo>
                  <a:lnTo>
                    <a:pt x="63757" y="80914"/>
                  </a:lnTo>
                  <a:cubicBezTo>
                    <a:pt x="63205" y="81832"/>
                    <a:pt x="62594" y="82746"/>
                    <a:pt x="61984" y="83723"/>
                  </a:cubicBezTo>
                  <a:cubicBezTo>
                    <a:pt x="61739" y="84153"/>
                    <a:pt x="61436" y="84519"/>
                    <a:pt x="61129" y="85008"/>
                  </a:cubicBezTo>
                  <a:cubicBezTo>
                    <a:pt x="53556" y="96059"/>
                    <a:pt x="31938" y="120853"/>
                    <a:pt x="1" y="10076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6" name="Google Shape;806;p41"/>
            <p:cNvSpPr/>
            <p:nvPr/>
          </p:nvSpPr>
          <p:spPr>
            <a:xfrm>
              <a:off x="658025" y="1626525"/>
              <a:ext cx="6694675" cy="2989350"/>
            </a:xfrm>
            <a:custGeom>
              <a:avLst/>
              <a:gdLst/>
              <a:ahLst/>
              <a:cxnLst/>
              <a:rect l="l" t="t" r="r" b="b"/>
              <a:pathLst>
                <a:path w="267787" h="119574" fill="none" extrusionOk="0">
                  <a:moveTo>
                    <a:pt x="267786" y="29499"/>
                  </a:moveTo>
                  <a:lnTo>
                    <a:pt x="267786" y="30657"/>
                  </a:lnTo>
                  <a:lnTo>
                    <a:pt x="267786" y="32001"/>
                  </a:lnTo>
                  <a:cubicBezTo>
                    <a:pt x="267664" y="39939"/>
                    <a:pt x="267361" y="49710"/>
                    <a:pt x="258504" y="54293"/>
                  </a:cubicBezTo>
                  <a:cubicBezTo>
                    <a:pt x="257893" y="54596"/>
                    <a:pt x="257224" y="54904"/>
                    <a:pt x="256613" y="55207"/>
                  </a:cubicBezTo>
                  <a:cubicBezTo>
                    <a:pt x="249099" y="58504"/>
                    <a:pt x="242748" y="57713"/>
                    <a:pt x="237071" y="54962"/>
                  </a:cubicBezTo>
                  <a:cubicBezTo>
                    <a:pt x="236397" y="54659"/>
                    <a:pt x="235664" y="54293"/>
                    <a:pt x="235053" y="53927"/>
                  </a:cubicBezTo>
                  <a:cubicBezTo>
                    <a:pt x="234506" y="53560"/>
                    <a:pt x="233954" y="53194"/>
                    <a:pt x="233465" y="52886"/>
                  </a:cubicBezTo>
                  <a:cubicBezTo>
                    <a:pt x="231511" y="51665"/>
                    <a:pt x="229743" y="50507"/>
                    <a:pt x="228399" y="49100"/>
                  </a:cubicBezTo>
                  <a:cubicBezTo>
                    <a:pt x="223572" y="44092"/>
                    <a:pt x="218442" y="39573"/>
                    <a:pt x="213254" y="34995"/>
                  </a:cubicBezTo>
                  <a:cubicBezTo>
                    <a:pt x="211725" y="33652"/>
                    <a:pt x="210381" y="32245"/>
                    <a:pt x="209160" y="30779"/>
                  </a:cubicBezTo>
                  <a:cubicBezTo>
                    <a:pt x="208427" y="29866"/>
                    <a:pt x="207816" y="28947"/>
                    <a:pt x="207084" y="27970"/>
                  </a:cubicBezTo>
                  <a:cubicBezTo>
                    <a:pt x="200732" y="19420"/>
                    <a:pt x="196643" y="1955"/>
                    <a:pt x="179114" y="1"/>
                  </a:cubicBezTo>
                  <a:cubicBezTo>
                    <a:pt x="176671" y="3240"/>
                    <a:pt x="173681" y="6415"/>
                    <a:pt x="170506" y="9527"/>
                  </a:cubicBezTo>
                  <a:cubicBezTo>
                    <a:pt x="170076" y="9957"/>
                    <a:pt x="169709" y="10324"/>
                    <a:pt x="169284" y="10690"/>
                  </a:cubicBezTo>
                  <a:cubicBezTo>
                    <a:pt x="167330" y="12581"/>
                    <a:pt x="165312" y="14413"/>
                    <a:pt x="163299" y="16308"/>
                  </a:cubicBezTo>
                  <a:cubicBezTo>
                    <a:pt x="160612" y="18751"/>
                    <a:pt x="157803" y="21252"/>
                    <a:pt x="154931" y="24003"/>
                  </a:cubicBezTo>
                  <a:lnTo>
                    <a:pt x="153221" y="25713"/>
                  </a:lnTo>
                  <a:cubicBezTo>
                    <a:pt x="142292" y="37194"/>
                    <a:pt x="140274" y="48123"/>
                    <a:pt x="137406" y="58749"/>
                  </a:cubicBezTo>
                  <a:cubicBezTo>
                    <a:pt x="135818" y="64553"/>
                    <a:pt x="134045" y="70293"/>
                    <a:pt x="130869" y="76400"/>
                  </a:cubicBezTo>
                  <a:cubicBezTo>
                    <a:pt x="130625" y="77011"/>
                    <a:pt x="130322" y="77621"/>
                    <a:pt x="130014" y="78291"/>
                  </a:cubicBezTo>
                  <a:cubicBezTo>
                    <a:pt x="129711" y="78901"/>
                    <a:pt x="129467" y="79512"/>
                    <a:pt x="129101" y="80123"/>
                  </a:cubicBezTo>
                  <a:cubicBezTo>
                    <a:pt x="126780" y="84397"/>
                    <a:pt x="124215" y="88492"/>
                    <a:pt x="118597" y="90504"/>
                  </a:cubicBezTo>
                  <a:cubicBezTo>
                    <a:pt x="114688" y="91911"/>
                    <a:pt x="111449" y="91359"/>
                    <a:pt x="108704" y="89835"/>
                  </a:cubicBezTo>
                  <a:cubicBezTo>
                    <a:pt x="105528" y="88125"/>
                    <a:pt x="103022" y="85072"/>
                    <a:pt x="101068" y="82507"/>
                  </a:cubicBezTo>
                  <a:cubicBezTo>
                    <a:pt x="98566" y="79268"/>
                    <a:pt x="95816" y="75970"/>
                    <a:pt x="92884" y="73346"/>
                  </a:cubicBezTo>
                  <a:cubicBezTo>
                    <a:pt x="84212" y="65833"/>
                    <a:pt x="74930" y="62901"/>
                    <a:pt x="64060" y="77988"/>
                  </a:cubicBezTo>
                  <a:cubicBezTo>
                    <a:pt x="63815" y="78413"/>
                    <a:pt x="63512" y="78843"/>
                    <a:pt x="63205" y="79268"/>
                  </a:cubicBezTo>
                  <a:cubicBezTo>
                    <a:pt x="62594" y="80123"/>
                    <a:pt x="62047" y="81100"/>
                    <a:pt x="61436" y="82077"/>
                  </a:cubicBezTo>
                  <a:cubicBezTo>
                    <a:pt x="61192" y="82443"/>
                    <a:pt x="60884" y="82873"/>
                    <a:pt x="60581" y="83298"/>
                  </a:cubicBezTo>
                  <a:cubicBezTo>
                    <a:pt x="53067" y="94657"/>
                    <a:pt x="31693" y="119573"/>
                    <a:pt x="0" y="9948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7" name="Google Shape;807;p41"/>
            <p:cNvSpPr/>
            <p:nvPr/>
          </p:nvSpPr>
          <p:spPr>
            <a:xfrm>
              <a:off x="647275" y="1640325"/>
              <a:ext cx="6697850" cy="2955750"/>
            </a:xfrm>
            <a:custGeom>
              <a:avLst/>
              <a:gdLst/>
              <a:ahLst/>
              <a:cxnLst/>
              <a:rect l="l" t="t" r="r" b="b"/>
              <a:pathLst>
                <a:path w="267914" h="118230" fill="none" extrusionOk="0">
                  <a:moveTo>
                    <a:pt x="267913" y="28029"/>
                  </a:moveTo>
                  <a:lnTo>
                    <a:pt x="267913" y="29128"/>
                  </a:lnTo>
                  <a:lnTo>
                    <a:pt x="267913" y="30471"/>
                  </a:lnTo>
                  <a:cubicBezTo>
                    <a:pt x="267669" y="38474"/>
                    <a:pt x="267303" y="48303"/>
                    <a:pt x="258509" y="53008"/>
                  </a:cubicBezTo>
                  <a:cubicBezTo>
                    <a:pt x="257898" y="53311"/>
                    <a:pt x="257224" y="53619"/>
                    <a:pt x="256613" y="53922"/>
                  </a:cubicBezTo>
                  <a:cubicBezTo>
                    <a:pt x="249163" y="57283"/>
                    <a:pt x="242875" y="56672"/>
                    <a:pt x="237071" y="54044"/>
                  </a:cubicBezTo>
                  <a:cubicBezTo>
                    <a:pt x="236402" y="53741"/>
                    <a:pt x="235728" y="53375"/>
                    <a:pt x="235058" y="53008"/>
                  </a:cubicBezTo>
                  <a:cubicBezTo>
                    <a:pt x="234506" y="52700"/>
                    <a:pt x="234018" y="52334"/>
                    <a:pt x="233470" y="52031"/>
                  </a:cubicBezTo>
                  <a:cubicBezTo>
                    <a:pt x="231516" y="50868"/>
                    <a:pt x="229743" y="49769"/>
                    <a:pt x="228341" y="48367"/>
                  </a:cubicBezTo>
                  <a:cubicBezTo>
                    <a:pt x="223455" y="43540"/>
                    <a:pt x="218262" y="39143"/>
                    <a:pt x="213073" y="34688"/>
                  </a:cubicBezTo>
                  <a:cubicBezTo>
                    <a:pt x="211486" y="33344"/>
                    <a:pt x="210142" y="32059"/>
                    <a:pt x="208921" y="30594"/>
                  </a:cubicBezTo>
                  <a:cubicBezTo>
                    <a:pt x="208188" y="29739"/>
                    <a:pt x="207455" y="28762"/>
                    <a:pt x="206781" y="27848"/>
                  </a:cubicBezTo>
                  <a:cubicBezTo>
                    <a:pt x="200185" y="19479"/>
                    <a:pt x="195852" y="2199"/>
                    <a:pt x="178508" y="1"/>
                  </a:cubicBezTo>
                  <a:cubicBezTo>
                    <a:pt x="176065" y="3054"/>
                    <a:pt x="173134" y="6044"/>
                    <a:pt x="169959" y="9039"/>
                  </a:cubicBezTo>
                  <a:cubicBezTo>
                    <a:pt x="169529" y="9342"/>
                    <a:pt x="169162" y="9708"/>
                    <a:pt x="168737" y="10074"/>
                  </a:cubicBezTo>
                  <a:cubicBezTo>
                    <a:pt x="166842" y="11848"/>
                    <a:pt x="164829" y="13558"/>
                    <a:pt x="162811" y="15326"/>
                  </a:cubicBezTo>
                  <a:cubicBezTo>
                    <a:pt x="160124" y="17647"/>
                    <a:pt x="157315" y="19968"/>
                    <a:pt x="154447" y="22655"/>
                  </a:cubicBezTo>
                  <a:cubicBezTo>
                    <a:pt x="153836" y="23207"/>
                    <a:pt x="153226" y="23754"/>
                    <a:pt x="152673" y="24365"/>
                  </a:cubicBezTo>
                  <a:cubicBezTo>
                    <a:pt x="141681" y="35601"/>
                    <a:pt x="139727" y="46716"/>
                    <a:pt x="136795" y="57220"/>
                  </a:cubicBezTo>
                  <a:cubicBezTo>
                    <a:pt x="135149" y="63023"/>
                    <a:pt x="133253" y="68642"/>
                    <a:pt x="130078" y="74627"/>
                  </a:cubicBezTo>
                  <a:lnTo>
                    <a:pt x="129164" y="76459"/>
                  </a:lnTo>
                  <a:cubicBezTo>
                    <a:pt x="128857" y="77006"/>
                    <a:pt x="128612" y="77680"/>
                    <a:pt x="128246" y="78227"/>
                  </a:cubicBezTo>
                  <a:cubicBezTo>
                    <a:pt x="125867" y="82380"/>
                    <a:pt x="123238" y="86288"/>
                    <a:pt x="117742" y="88184"/>
                  </a:cubicBezTo>
                  <a:cubicBezTo>
                    <a:pt x="113833" y="89527"/>
                    <a:pt x="110599" y="88917"/>
                    <a:pt x="107912" y="87387"/>
                  </a:cubicBezTo>
                  <a:cubicBezTo>
                    <a:pt x="104737" y="85678"/>
                    <a:pt x="102230" y="82624"/>
                    <a:pt x="100276" y="80123"/>
                  </a:cubicBezTo>
                  <a:cubicBezTo>
                    <a:pt x="97711" y="76884"/>
                    <a:pt x="94966" y="73649"/>
                    <a:pt x="91971" y="71143"/>
                  </a:cubicBezTo>
                  <a:cubicBezTo>
                    <a:pt x="83240" y="63878"/>
                    <a:pt x="74202" y="61314"/>
                    <a:pt x="63576" y="76336"/>
                  </a:cubicBezTo>
                  <a:cubicBezTo>
                    <a:pt x="63268" y="76703"/>
                    <a:pt x="63024" y="77128"/>
                    <a:pt x="62721" y="77616"/>
                  </a:cubicBezTo>
                  <a:cubicBezTo>
                    <a:pt x="62110" y="78471"/>
                    <a:pt x="61558" y="79449"/>
                    <a:pt x="60948" y="80426"/>
                  </a:cubicBezTo>
                  <a:cubicBezTo>
                    <a:pt x="60703" y="80792"/>
                    <a:pt x="60400" y="81222"/>
                    <a:pt x="60156" y="81647"/>
                  </a:cubicBezTo>
                  <a:cubicBezTo>
                    <a:pt x="52584" y="93191"/>
                    <a:pt x="31454" y="118230"/>
                    <a:pt x="1" y="98199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8" name="Google Shape;808;p41"/>
            <p:cNvSpPr/>
            <p:nvPr/>
          </p:nvSpPr>
          <p:spPr>
            <a:xfrm>
              <a:off x="638125" y="1655600"/>
              <a:ext cx="6699300" cy="2922150"/>
            </a:xfrm>
            <a:custGeom>
              <a:avLst/>
              <a:gdLst/>
              <a:ahLst/>
              <a:cxnLst/>
              <a:rect l="l" t="t" r="r" b="b"/>
              <a:pathLst>
                <a:path w="267972" h="116886" fill="none" extrusionOk="0">
                  <a:moveTo>
                    <a:pt x="267972" y="26441"/>
                  </a:moveTo>
                  <a:lnTo>
                    <a:pt x="267972" y="27603"/>
                  </a:lnTo>
                  <a:cubicBezTo>
                    <a:pt x="267972" y="28028"/>
                    <a:pt x="267972" y="28458"/>
                    <a:pt x="267913" y="28947"/>
                  </a:cubicBezTo>
                  <a:cubicBezTo>
                    <a:pt x="267547" y="37008"/>
                    <a:pt x="267180" y="46838"/>
                    <a:pt x="258445" y="51664"/>
                  </a:cubicBezTo>
                  <a:cubicBezTo>
                    <a:pt x="257776" y="51967"/>
                    <a:pt x="257165" y="52275"/>
                    <a:pt x="256554" y="52578"/>
                  </a:cubicBezTo>
                  <a:cubicBezTo>
                    <a:pt x="249162" y="56061"/>
                    <a:pt x="242875" y="55509"/>
                    <a:pt x="237071" y="53067"/>
                  </a:cubicBezTo>
                  <a:cubicBezTo>
                    <a:pt x="236401" y="52764"/>
                    <a:pt x="235669" y="52456"/>
                    <a:pt x="234994" y="52089"/>
                  </a:cubicBezTo>
                  <a:cubicBezTo>
                    <a:pt x="234447" y="51787"/>
                    <a:pt x="233959" y="51420"/>
                    <a:pt x="233407" y="51112"/>
                  </a:cubicBezTo>
                  <a:cubicBezTo>
                    <a:pt x="231452" y="50013"/>
                    <a:pt x="229684" y="48914"/>
                    <a:pt x="228277" y="47634"/>
                  </a:cubicBezTo>
                  <a:cubicBezTo>
                    <a:pt x="223269" y="42929"/>
                    <a:pt x="218081" y="38654"/>
                    <a:pt x="212765" y="34380"/>
                  </a:cubicBezTo>
                  <a:cubicBezTo>
                    <a:pt x="211177" y="33036"/>
                    <a:pt x="209775" y="31756"/>
                    <a:pt x="208554" y="30349"/>
                  </a:cubicBezTo>
                  <a:cubicBezTo>
                    <a:pt x="207821" y="29494"/>
                    <a:pt x="207088" y="28580"/>
                    <a:pt x="206355" y="27725"/>
                  </a:cubicBezTo>
                  <a:cubicBezTo>
                    <a:pt x="199516" y="19479"/>
                    <a:pt x="194996" y="2379"/>
                    <a:pt x="177897" y="0"/>
                  </a:cubicBezTo>
                  <a:cubicBezTo>
                    <a:pt x="175454" y="2809"/>
                    <a:pt x="172523" y="5619"/>
                    <a:pt x="169347" y="8428"/>
                  </a:cubicBezTo>
                  <a:cubicBezTo>
                    <a:pt x="168981" y="8731"/>
                    <a:pt x="168551" y="9097"/>
                    <a:pt x="168185" y="9405"/>
                  </a:cubicBezTo>
                  <a:cubicBezTo>
                    <a:pt x="166230" y="11051"/>
                    <a:pt x="164276" y="12639"/>
                    <a:pt x="162263" y="14290"/>
                  </a:cubicBezTo>
                  <a:cubicBezTo>
                    <a:pt x="159635" y="16425"/>
                    <a:pt x="156826" y="18624"/>
                    <a:pt x="153836" y="21252"/>
                  </a:cubicBezTo>
                  <a:cubicBezTo>
                    <a:pt x="153225" y="21799"/>
                    <a:pt x="152614" y="22351"/>
                    <a:pt x="152062" y="22962"/>
                  </a:cubicBezTo>
                  <a:cubicBezTo>
                    <a:pt x="141011" y="33954"/>
                    <a:pt x="139179" y="45250"/>
                    <a:pt x="136126" y="55573"/>
                  </a:cubicBezTo>
                  <a:cubicBezTo>
                    <a:pt x="134416" y="61435"/>
                    <a:pt x="132398" y="66990"/>
                    <a:pt x="129223" y="72731"/>
                  </a:cubicBezTo>
                  <a:lnTo>
                    <a:pt x="128309" y="74563"/>
                  </a:lnTo>
                  <a:cubicBezTo>
                    <a:pt x="128001" y="75115"/>
                    <a:pt x="127698" y="75725"/>
                    <a:pt x="127332" y="76273"/>
                  </a:cubicBezTo>
                  <a:cubicBezTo>
                    <a:pt x="124889" y="80303"/>
                    <a:pt x="122261" y="84031"/>
                    <a:pt x="116764" y="85799"/>
                  </a:cubicBezTo>
                  <a:cubicBezTo>
                    <a:pt x="112919" y="87084"/>
                    <a:pt x="109680" y="86410"/>
                    <a:pt x="106993" y="84944"/>
                  </a:cubicBezTo>
                  <a:cubicBezTo>
                    <a:pt x="103881" y="83176"/>
                    <a:pt x="101375" y="80122"/>
                    <a:pt x="99362" y="77616"/>
                  </a:cubicBezTo>
                  <a:cubicBezTo>
                    <a:pt x="96797" y="74441"/>
                    <a:pt x="94047" y="71265"/>
                    <a:pt x="91057" y="68886"/>
                  </a:cubicBezTo>
                  <a:cubicBezTo>
                    <a:pt x="82199" y="61924"/>
                    <a:pt x="73405" y="59725"/>
                    <a:pt x="62965" y="74563"/>
                  </a:cubicBezTo>
                  <a:cubicBezTo>
                    <a:pt x="62721" y="74993"/>
                    <a:pt x="62413" y="75418"/>
                    <a:pt x="62169" y="75848"/>
                  </a:cubicBezTo>
                  <a:cubicBezTo>
                    <a:pt x="61558" y="76761"/>
                    <a:pt x="61011" y="77680"/>
                    <a:pt x="60400" y="78657"/>
                  </a:cubicBezTo>
                  <a:cubicBezTo>
                    <a:pt x="60156" y="79082"/>
                    <a:pt x="59911" y="79512"/>
                    <a:pt x="59604" y="79937"/>
                  </a:cubicBezTo>
                  <a:cubicBezTo>
                    <a:pt x="52031" y="91725"/>
                    <a:pt x="31209" y="116886"/>
                    <a:pt x="0" y="9685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09" name="Google Shape;809;p41"/>
            <p:cNvSpPr/>
            <p:nvPr/>
          </p:nvSpPr>
          <p:spPr>
            <a:xfrm>
              <a:off x="627500" y="1669275"/>
              <a:ext cx="6702350" cy="2888575"/>
            </a:xfrm>
            <a:custGeom>
              <a:avLst/>
              <a:gdLst/>
              <a:ahLst/>
              <a:cxnLst/>
              <a:rect l="l" t="t" r="r" b="b"/>
              <a:pathLst>
                <a:path w="268094" h="115543" fill="none" extrusionOk="0">
                  <a:moveTo>
                    <a:pt x="268094" y="24916"/>
                  </a:moveTo>
                  <a:lnTo>
                    <a:pt x="268094" y="26079"/>
                  </a:lnTo>
                  <a:cubicBezTo>
                    <a:pt x="268030" y="26504"/>
                    <a:pt x="268030" y="26993"/>
                    <a:pt x="268030" y="27423"/>
                  </a:cubicBezTo>
                  <a:cubicBezTo>
                    <a:pt x="267542" y="35542"/>
                    <a:pt x="267117" y="45436"/>
                    <a:pt x="258381" y="50385"/>
                  </a:cubicBezTo>
                  <a:lnTo>
                    <a:pt x="256549" y="51298"/>
                  </a:lnTo>
                  <a:cubicBezTo>
                    <a:pt x="249221" y="54840"/>
                    <a:pt x="242933" y="54474"/>
                    <a:pt x="237129" y="52095"/>
                  </a:cubicBezTo>
                  <a:cubicBezTo>
                    <a:pt x="236396" y="51850"/>
                    <a:pt x="235727" y="51542"/>
                    <a:pt x="235053" y="51176"/>
                  </a:cubicBezTo>
                  <a:lnTo>
                    <a:pt x="233406" y="50262"/>
                  </a:lnTo>
                  <a:cubicBezTo>
                    <a:pt x="231452" y="49163"/>
                    <a:pt x="229679" y="48186"/>
                    <a:pt x="228213" y="46901"/>
                  </a:cubicBezTo>
                  <a:cubicBezTo>
                    <a:pt x="223205" y="42382"/>
                    <a:pt x="217895" y="38229"/>
                    <a:pt x="212521" y="34077"/>
                  </a:cubicBezTo>
                  <a:cubicBezTo>
                    <a:pt x="210933" y="32797"/>
                    <a:pt x="209526" y="31575"/>
                    <a:pt x="208246" y="30168"/>
                  </a:cubicBezTo>
                  <a:cubicBezTo>
                    <a:pt x="207513" y="29377"/>
                    <a:pt x="206780" y="28458"/>
                    <a:pt x="206047" y="27604"/>
                  </a:cubicBezTo>
                  <a:cubicBezTo>
                    <a:pt x="198963" y="19542"/>
                    <a:pt x="194200" y="2687"/>
                    <a:pt x="177345" y="0"/>
                  </a:cubicBezTo>
                  <a:cubicBezTo>
                    <a:pt x="174839" y="2629"/>
                    <a:pt x="171971" y="5252"/>
                    <a:pt x="168795" y="7881"/>
                  </a:cubicBezTo>
                  <a:cubicBezTo>
                    <a:pt x="168429" y="8184"/>
                    <a:pt x="167999" y="8491"/>
                    <a:pt x="167633" y="8794"/>
                  </a:cubicBezTo>
                  <a:cubicBezTo>
                    <a:pt x="165742" y="10323"/>
                    <a:pt x="163788" y="11789"/>
                    <a:pt x="161770" y="13313"/>
                  </a:cubicBezTo>
                  <a:cubicBezTo>
                    <a:pt x="159205" y="15331"/>
                    <a:pt x="156396" y="17407"/>
                    <a:pt x="153342" y="19909"/>
                  </a:cubicBezTo>
                  <a:lnTo>
                    <a:pt x="151510" y="21560"/>
                  </a:lnTo>
                  <a:cubicBezTo>
                    <a:pt x="140396" y="32308"/>
                    <a:pt x="138627" y="43848"/>
                    <a:pt x="135510" y="54049"/>
                  </a:cubicBezTo>
                  <a:cubicBezTo>
                    <a:pt x="133742" y="59911"/>
                    <a:pt x="131665" y="65344"/>
                    <a:pt x="128367" y="70962"/>
                  </a:cubicBezTo>
                  <a:cubicBezTo>
                    <a:pt x="128060" y="71573"/>
                    <a:pt x="127757" y="72125"/>
                    <a:pt x="127449" y="72736"/>
                  </a:cubicBezTo>
                  <a:cubicBezTo>
                    <a:pt x="127146" y="73283"/>
                    <a:pt x="126838" y="73835"/>
                    <a:pt x="126472" y="74382"/>
                  </a:cubicBezTo>
                  <a:cubicBezTo>
                    <a:pt x="123971" y="78291"/>
                    <a:pt x="121283" y="81896"/>
                    <a:pt x="115846" y="83542"/>
                  </a:cubicBezTo>
                  <a:cubicBezTo>
                    <a:pt x="112060" y="84705"/>
                    <a:pt x="108825" y="83972"/>
                    <a:pt x="106197" y="82507"/>
                  </a:cubicBezTo>
                  <a:cubicBezTo>
                    <a:pt x="103085" y="80733"/>
                    <a:pt x="100579" y="77743"/>
                    <a:pt x="98566" y="75237"/>
                  </a:cubicBezTo>
                  <a:cubicBezTo>
                    <a:pt x="96001" y="72125"/>
                    <a:pt x="93192" y="68949"/>
                    <a:pt x="90138" y="66687"/>
                  </a:cubicBezTo>
                  <a:cubicBezTo>
                    <a:pt x="81222" y="60033"/>
                    <a:pt x="72672" y="58138"/>
                    <a:pt x="62471" y="72916"/>
                  </a:cubicBezTo>
                  <a:cubicBezTo>
                    <a:pt x="62169" y="73346"/>
                    <a:pt x="61924" y="73771"/>
                    <a:pt x="61616" y="74201"/>
                  </a:cubicBezTo>
                  <a:cubicBezTo>
                    <a:pt x="61069" y="75115"/>
                    <a:pt x="60517" y="76033"/>
                    <a:pt x="59907" y="77011"/>
                  </a:cubicBezTo>
                  <a:cubicBezTo>
                    <a:pt x="59662" y="77436"/>
                    <a:pt x="59418" y="77802"/>
                    <a:pt x="59115" y="78291"/>
                  </a:cubicBezTo>
                  <a:cubicBezTo>
                    <a:pt x="51601" y="90260"/>
                    <a:pt x="31023" y="115542"/>
                    <a:pt x="0" y="9557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0" name="Google Shape;810;p41"/>
            <p:cNvSpPr/>
            <p:nvPr/>
          </p:nvSpPr>
          <p:spPr>
            <a:xfrm>
              <a:off x="618325" y="1683075"/>
              <a:ext cx="6703825" cy="2856450"/>
            </a:xfrm>
            <a:custGeom>
              <a:avLst/>
              <a:gdLst/>
              <a:ahLst/>
              <a:cxnLst/>
              <a:rect l="l" t="t" r="r" b="b"/>
              <a:pathLst>
                <a:path w="268153" h="114258" fill="none" extrusionOk="0">
                  <a:moveTo>
                    <a:pt x="268153" y="23387"/>
                  </a:moveTo>
                  <a:cubicBezTo>
                    <a:pt x="268153" y="23695"/>
                    <a:pt x="268153" y="24120"/>
                    <a:pt x="268094" y="24550"/>
                  </a:cubicBezTo>
                  <a:lnTo>
                    <a:pt x="268094" y="25952"/>
                  </a:lnTo>
                  <a:cubicBezTo>
                    <a:pt x="267484" y="34077"/>
                    <a:pt x="266995" y="44029"/>
                    <a:pt x="258323" y="49036"/>
                  </a:cubicBezTo>
                  <a:cubicBezTo>
                    <a:pt x="257713" y="49403"/>
                    <a:pt x="257102" y="49710"/>
                    <a:pt x="256491" y="50013"/>
                  </a:cubicBezTo>
                  <a:cubicBezTo>
                    <a:pt x="249222" y="53619"/>
                    <a:pt x="242934" y="53375"/>
                    <a:pt x="237071" y="51176"/>
                  </a:cubicBezTo>
                  <a:cubicBezTo>
                    <a:pt x="236397" y="50932"/>
                    <a:pt x="235664" y="50624"/>
                    <a:pt x="234995" y="50258"/>
                  </a:cubicBezTo>
                  <a:cubicBezTo>
                    <a:pt x="234443" y="50013"/>
                    <a:pt x="233954" y="49710"/>
                    <a:pt x="233407" y="49403"/>
                  </a:cubicBezTo>
                  <a:cubicBezTo>
                    <a:pt x="231389" y="48367"/>
                    <a:pt x="229621" y="47390"/>
                    <a:pt x="228155" y="46168"/>
                  </a:cubicBezTo>
                  <a:cubicBezTo>
                    <a:pt x="223025" y="41894"/>
                    <a:pt x="217651" y="37800"/>
                    <a:pt x="212277" y="33769"/>
                  </a:cubicBezTo>
                  <a:cubicBezTo>
                    <a:pt x="210626" y="32548"/>
                    <a:pt x="209224" y="31326"/>
                    <a:pt x="207880" y="29983"/>
                  </a:cubicBezTo>
                  <a:cubicBezTo>
                    <a:pt x="207147" y="29191"/>
                    <a:pt x="206414" y="28336"/>
                    <a:pt x="205618" y="27481"/>
                  </a:cubicBezTo>
                  <a:cubicBezTo>
                    <a:pt x="198290" y="19601"/>
                    <a:pt x="193346" y="2932"/>
                    <a:pt x="176735" y="0"/>
                  </a:cubicBezTo>
                  <a:cubicBezTo>
                    <a:pt x="174229" y="2443"/>
                    <a:pt x="171297" y="4886"/>
                    <a:pt x="168185" y="7329"/>
                  </a:cubicBezTo>
                  <a:cubicBezTo>
                    <a:pt x="167819" y="7573"/>
                    <a:pt x="167452" y="7876"/>
                    <a:pt x="167022" y="8184"/>
                  </a:cubicBezTo>
                  <a:cubicBezTo>
                    <a:pt x="165190" y="9586"/>
                    <a:pt x="163236" y="10871"/>
                    <a:pt x="161282" y="12336"/>
                  </a:cubicBezTo>
                  <a:cubicBezTo>
                    <a:pt x="158658" y="14168"/>
                    <a:pt x="155849" y="16123"/>
                    <a:pt x="152732" y="18565"/>
                  </a:cubicBezTo>
                  <a:lnTo>
                    <a:pt x="150900" y="20212"/>
                  </a:lnTo>
                  <a:cubicBezTo>
                    <a:pt x="139727" y="30716"/>
                    <a:pt x="138017" y="42382"/>
                    <a:pt x="134841" y="52520"/>
                  </a:cubicBezTo>
                  <a:cubicBezTo>
                    <a:pt x="133009" y="58382"/>
                    <a:pt x="130811" y="63693"/>
                    <a:pt x="127513" y="69189"/>
                  </a:cubicBezTo>
                  <a:cubicBezTo>
                    <a:pt x="127205" y="69741"/>
                    <a:pt x="126902" y="70352"/>
                    <a:pt x="126536" y="70899"/>
                  </a:cubicBezTo>
                  <a:cubicBezTo>
                    <a:pt x="126228" y="71451"/>
                    <a:pt x="125925" y="71998"/>
                    <a:pt x="125559" y="72550"/>
                  </a:cubicBezTo>
                  <a:cubicBezTo>
                    <a:pt x="122994" y="76273"/>
                    <a:pt x="120307" y="79693"/>
                    <a:pt x="114869" y="81222"/>
                  </a:cubicBezTo>
                  <a:cubicBezTo>
                    <a:pt x="111083" y="82321"/>
                    <a:pt x="107907" y="81588"/>
                    <a:pt x="105284" y="80059"/>
                  </a:cubicBezTo>
                  <a:cubicBezTo>
                    <a:pt x="102230" y="78291"/>
                    <a:pt x="99724" y="75296"/>
                    <a:pt x="97648" y="72853"/>
                  </a:cubicBezTo>
                  <a:cubicBezTo>
                    <a:pt x="95083" y="69741"/>
                    <a:pt x="92274" y="66624"/>
                    <a:pt x="89220" y="64489"/>
                  </a:cubicBezTo>
                  <a:cubicBezTo>
                    <a:pt x="80182" y="58074"/>
                    <a:pt x="71877" y="56609"/>
                    <a:pt x="61861" y="71265"/>
                  </a:cubicBezTo>
                  <a:cubicBezTo>
                    <a:pt x="61617" y="71695"/>
                    <a:pt x="61314" y="72120"/>
                    <a:pt x="61070" y="72550"/>
                  </a:cubicBezTo>
                  <a:cubicBezTo>
                    <a:pt x="60518" y="73405"/>
                    <a:pt x="59971" y="74382"/>
                    <a:pt x="59360" y="75359"/>
                  </a:cubicBezTo>
                  <a:cubicBezTo>
                    <a:pt x="59174" y="75726"/>
                    <a:pt x="58871" y="76151"/>
                    <a:pt x="58564" y="76639"/>
                  </a:cubicBezTo>
                  <a:cubicBezTo>
                    <a:pt x="51055" y="88853"/>
                    <a:pt x="30716" y="114258"/>
                    <a:pt x="1" y="9429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1" name="Google Shape;811;p41"/>
            <p:cNvSpPr/>
            <p:nvPr/>
          </p:nvSpPr>
          <p:spPr>
            <a:xfrm>
              <a:off x="607575" y="1696750"/>
              <a:ext cx="6707025" cy="2823000"/>
            </a:xfrm>
            <a:custGeom>
              <a:avLst/>
              <a:gdLst/>
              <a:ahLst/>
              <a:cxnLst/>
              <a:rect l="l" t="t" r="r" b="b"/>
              <a:pathLst>
                <a:path w="268281" h="112920" fill="none" extrusionOk="0">
                  <a:moveTo>
                    <a:pt x="268280" y="21863"/>
                  </a:moveTo>
                  <a:cubicBezTo>
                    <a:pt x="268280" y="22171"/>
                    <a:pt x="268280" y="22596"/>
                    <a:pt x="268217" y="23085"/>
                  </a:cubicBezTo>
                  <a:cubicBezTo>
                    <a:pt x="268217" y="23515"/>
                    <a:pt x="268217" y="23940"/>
                    <a:pt x="268158" y="24428"/>
                  </a:cubicBezTo>
                  <a:cubicBezTo>
                    <a:pt x="267484" y="32611"/>
                    <a:pt x="266937" y="42627"/>
                    <a:pt x="258323" y="47756"/>
                  </a:cubicBezTo>
                  <a:cubicBezTo>
                    <a:pt x="257713" y="48123"/>
                    <a:pt x="257102" y="48489"/>
                    <a:pt x="256491" y="48797"/>
                  </a:cubicBezTo>
                  <a:cubicBezTo>
                    <a:pt x="249349" y="52461"/>
                    <a:pt x="242997" y="52276"/>
                    <a:pt x="237135" y="50199"/>
                  </a:cubicBezTo>
                  <a:cubicBezTo>
                    <a:pt x="236402" y="49955"/>
                    <a:pt x="235728" y="49711"/>
                    <a:pt x="235058" y="49408"/>
                  </a:cubicBezTo>
                  <a:cubicBezTo>
                    <a:pt x="234506" y="49100"/>
                    <a:pt x="233959" y="48856"/>
                    <a:pt x="233407" y="48553"/>
                  </a:cubicBezTo>
                  <a:cubicBezTo>
                    <a:pt x="231394" y="47576"/>
                    <a:pt x="229621" y="46657"/>
                    <a:pt x="228097" y="45499"/>
                  </a:cubicBezTo>
                  <a:cubicBezTo>
                    <a:pt x="222967" y="41347"/>
                    <a:pt x="217471" y="37375"/>
                    <a:pt x="212033" y="33466"/>
                  </a:cubicBezTo>
                  <a:cubicBezTo>
                    <a:pt x="210387" y="32308"/>
                    <a:pt x="208921" y="31146"/>
                    <a:pt x="207636" y="29866"/>
                  </a:cubicBezTo>
                  <a:cubicBezTo>
                    <a:pt x="206844" y="29069"/>
                    <a:pt x="206112" y="28214"/>
                    <a:pt x="205315" y="27423"/>
                  </a:cubicBezTo>
                  <a:cubicBezTo>
                    <a:pt x="197684" y="19665"/>
                    <a:pt x="192554" y="3176"/>
                    <a:pt x="176124" y="1"/>
                  </a:cubicBezTo>
                  <a:cubicBezTo>
                    <a:pt x="173623" y="2263"/>
                    <a:pt x="170750" y="4520"/>
                    <a:pt x="167638" y="6782"/>
                  </a:cubicBezTo>
                  <a:cubicBezTo>
                    <a:pt x="167272" y="7026"/>
                    <a:pt x="166905" y="7270"/>
                    <a:pt x="166539" y="7573"/>
                  </a:cubicBezTo>
                  <a:cubicBezTo>
                    <a:pt x="164643" y="8795"/>
                    <a:pt x="162753" y="10016"/>
                    <a:pt x="160798" y="11359"/>
                  </a:cubicBezTo>
                  <a:cubicBezTo>
                    <a:pt x="158233" y="13069"/>
                    <a:pt x="155424" y="14843"/>
                    <a:pt x="152249" y="17286"/>
                  </a:cubicBezTo>
                  <a:cubicBezTo>
                    <a:pt x="151574" y="17774"/>
                    <a:pt x="150964" y="18263"/>
                    <a:pt x="150353" y="18810"/>
                  </a:cubicBezTo>
                  <a:cubicBezTo>
                    <a:pt x="139116" y="29133"/>
                    <a:pt x="137470" y="40980"/>
                    <a:pt x="134231" y="50996"/>
                  </a:cubicBezTo>
                  <a:cubicBezTo>
                    <a:pt x="132340" y="56858"/>
                    <a:pt x="130078" y="62110"/>
                    <a:pt x="126722" y="67421"/>
                  </a:cubicBezTo>
                  <a:cubicBezTo>
                    <a:pt x="126414" y="67973"/>
                    <a:pt x="126048" y="68520"/>
                    <a:pt x="125745" y="69072"/>
                  </a:cubicBezTo>
                  <a:cubicBezTo>
                    <a:pt x="125378" y="69619"/>
                    <a:pt x="125070" y="70108"/>
                    <a:pt x="124704" y="70660"/>
                  </a:cubicBezTo>
                  <a:cubicBezTo>
                    <a:pt x="122080" y="74260"/>
                    <a:pt x="119330" y="77499"/>
                    <a:pt x="114019" y="78901"/>
                  </a:cubicBezTo>
                  <a:cubicBezTo>
                    <a:pt x="110233" y="79942"/>
                    <a:pt x="107057" y="79146"/>
                    <a:pt x="104429" y="77621"/>
                  </a:cubicBezTo>
                  <a:cubicBezTo>
                    <a:pt x="101376" y="75848"/>
                    <a:pt x="98874" y="72858"/>
                    <a:pt x="96856" y="70415"/>
                  </a:cubicBezTo>
                  <a:cubicBezTo>
                    <a:pt x="94233" y="67362"/>
                    <a:pt x="91424" y="64308"/>
                    <a:pt x="88307" y="62232"/>
                  </a:cubicBezTo>
                  <a:cubicBezTo>
                    <a:pt x="79210" y="56184"/>
                    <a:pt x="71149" y="55085"/>
                    <a:pt x="61378" y="69560"/>
                  </a:cubicBezTo>
                  <a:cubicBezTo>
                    <a:pt x="61070" y="69985"/>
                    <a:pt x="60826" y="70415"/>
                    <a:pt x="60581" y="70840"/>
                  </a:cubicBezTo>
                  <a:cubicBezTo>
                    <a:pt x="60034" y="71759"/>
                    <a:pt x="59482" y="72736"/>
                    <a:pt x="58871" y="73713"/>
                  </a:cubicBezTo>
                  <a:cubicBezTo>
                    <a:pt x="58691" y="74079"/>
                    <a:pt x="58383" y="74505"/>
                    <a:pt x="58139" y="74934"/>
                  </a:cubicBezTo>
                  <a:cubicBezTo>
                    <a:pt x="50630" y="87392"/>
                    <a:pt x="30535" y="112919"/>
                    <a:pt x="1" y="9301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2" name="Google Shape;812;p41"/>
            <p:cNvSpPr/>
            <p:nvPr/>
          </p:nvSpPr>
          <p:spPr>
            <a:xfrm>
              <a:off x="598425" y="1710550"/>
              <a:ext cx="6708475" cy="2790875"/>
            </a:xfrm>
            <a:custGeom>
              <a:avLst/>
              <a:gdLst/>
              <a:ahLst/>
              <a:cxnLst/>
              <a:rect l="l" t="t" r="r" b="b"/>
              <a:pathLst>
                <a:path w="268339" h="111635" fill="none" extrusionOk="0">
                  <a:moveTo>
                    <a:pt x="268338" y="20334"/>
                  </a:moveTo>
                  <a:cubicBezTo>
                    <a:pt x="268338" y="20642"/>
                    <a:pt x="268338" y="21067"/>
                    <a:pt x="268280" y="21556"/>
                  </a:cubicBezTo>
                  <a:cubicBezTo>
                    <a:pt x="268216" y="21985"/>
                    <a:pt x="268216" y="22474"/>
                    <a:pt x="268216" y="22963"/>
                  </a:cubicBezTo>
                  <a:cubicBezTo>
                    <a:pt x="267361" y="31146"/>
                    <a:pt x="266814" y="41220"/>
                    <a:pt x="258264" y="46472"/>
                  </a:cubicBezTo>
                  <a:cubicBezTo>
                    <a:pt x="257654" y="46838"/>
                    <a:pt x="257043" y="47204"/>
                    <a:pt x="256432" y="47512"/>
                  </a:cubicBezTo>
                  <a:cubicBezTo>
                    <a:pt x="249348" y="51235"/>
                    <a:pt x="243056" y="51235"/>
                    <a:pt x="237134" y="49281"/>
                  </a:cubicBezTo>
                  <a:cubicBezTo>
                    <a:pt x="236402" y="49036"/>
                    <a:pt x="235727" y="48792"/>
                    <a:pt x="234995" y="48489"/>
                  </a:cubicBezTo>
                  <a:cubicBezTo>
                    <a:pt x="234447" y="48245"/>
                    <a:pt x="233895" y="47937"/>
                    <a:pt x="233348" y="47693"/>
                  </a:cubicBezTo>
                  <a:cubicBezTo>
                    <a:pt x="231394" y="46779"/>
                    <a:pt x="229562" y="45924"/>
                    <a:pt x="228033" y="44762"/>
                  </a:cubicBezTo>
                  <a:cubicBezTo>
                    <a:pt x="222781" y="40795"/>
                    <a:pt x="217284" y="36945"/>
                    <a:pt x="211730" y="33159"/>
                  </a:cubicBezTo>
                  <a:cubicBezTo>
                    <a:pt x="210078" y="32059"/>
                    <a:pt x="208613" y="30902"/>
                    <a:pt x="207269" y="29680"/>
                  </a:cubicBezTo>
                  <a:cubicBezTo>
                    <a:pt x="206478" y="28884"/>
                    <a:pt x="205745" y="28092"/>
                    <a:pt x="204890" y="27296"/>
                  </a:cubicBezTo>
                  <a:cubicBezTo>
                    <a:pt x="197009" y="19723"/>
                    <a:pt x="191635" y="3479"/>
                    <a:pt x="175513" y="1"/>
                  </a:cubicBezTo>
                  <a:cubicBezTo>
                    <a:pt x="173012" y="2136"/>
                    <a:pt x="170139" y="4153"/>
                    <a:pt x="167027" y="6230"/>
                  </a:cubicBezTo>
                  <a:cubicBezTo>
                    <a:pt x="166661" y="6474"/>
                    <a:pt x="166294" y="6718"/>
                    <a:pt x="165928" y="6899"/>
                  </a:cubicBezTo>
                  <a:cubicBezTo>
                    <a:pt x="164096" y="8062"/>
                    <a:pt x="162200" y="9161"/>
                    <a:pt x="160246" y="10382"/>
                  </a:cubicBezTo>
                  <a:cubicBezTo>
                    <a:pt x="157744" y="11907"/>
                    <a:pt x="154935" y="13558"/>
                    <a:pt x="151638" y="15937"/>
                  </a:cubicBezTo>
                  <a:cubicBezTo>
                    <a:pt x="151027" y="16426"/>
                    <a:pt x="150353" y="16914"/>
                    <a:pt x="149742" y="17466"/>
                  </a:cubicBezTo>
                  <a:cubicBezTo>
                    <a:pt x="138447" y="27482"/>
                    <a:pt x="136859" y="39573"/>
                    <a:pt x="133561" y="49466"/>
                  </a:cubicBezTo>
                  <a:cubicBezTo>
                    <a:pt x="131607" y="55329"/>
                    <a:pt x="129223" y="60459"/>
                    <a:pt x="125866" y="65647"/>
                  </a:cubicBezTo>
                  <a:cubicBezTo>
                    <a:pt x="125500" y="66199"/>
                    <a:pt x="125192" y="66688"/>
                    <a:pt x="124826" y="67235"/>
                  </a:cubicBezTo>
                  <a:cubicBezTo>
                    <a:pt x="124459" y="67724"/>
                    <a:pt x="124156" y="68276"/>
                    <a:pt x="123790" y="68764"/>
                  </a:cubicBezTo>
                  <a:cubicBezTo>
                    <a:pt x="121103" y="72243"/>
                    <a:pt x="118352" y="75360"/>
                    <a:pt x="113042" y="76640"/>
                  </a:cubicBezTo>
                  <a:cubicBezTo>
                    <a:pt x="109314" y="77558"/>
                    <a:pt x="106139" y="76703"/>
                    <a:pt x="103574" y="75174"/>
                  </a:cubicBezTo>
                  <a:cubicBezTo>
                    <a:pt x="100520" y="73405"/>
                    <a:pt x="98019" y="70411"/>
                    <a:pt x="95942" y="68031"/>
                  </a:cubicBezTo>
                  <a:cubicBezTo>
                    <a:pt x="93314" y="64978"/>
                    <a:pt x="90505" y="62047"/>
                    <a:pt x="87329" y="60029"/>
                  </a:cubicBezTo>
                  <a:cubicBezTo>
                    <a:pt x="78169" y="54288"/>
                    <a:pt x="70293" y="53497"/>
                    <a:pt x="60767" y="67909"/>
                  </a:cubicBezTo>
                  <a:cubicBezTo>
                    <a:pt x="60522" y="68334"/>
                    <a:pt x="60278" y="68764"/>
                    <a:pt x="59970" y="69189"/>
                  </a:cubicBezTo>
                  <a:cubicBezTo>
                    <a:pt x="59482" y="70108"/>
                    <a:pt x="58935" y="71021"/>
                    <a:pt x="58382" y="71998"/>
                  </a:cubicBezTo>
                  <a:cubicBezTo>
                    <a:pt x="58138" y="72428"/>
                    <a:pt x="57835" y="72853"/>
                    <a:pt x="57591" y="73283"/>
                  </a:cubicBezTo>
                  <a:cubicBezTo>
                    <a:pt x="50077" y="85986"/>
                    <a:pt x="30232" y="111634"/>
                    <a:pt x="0" y="9172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3" name="Google Shape;813;p41"/>
            <p:cNvSpPr/>
            <p:nvPr/>
          </p:nvSpPr>
          <p:spPr>
            <a:xfrm>
              <a:off x="587800" y="1725825"/>
              <a:ext cx="6711525" cy="2755700"/>
            </a:xfrm>
            <a:custGeom>
              <a:avLst/>
              <a:gdLst/>
              <a:ahLst/>
              <a:cxnLst/>
              <a:rect l="l" t="t" r="r" b="b"/>
              <a:pathLst>
                <a:path w="268461" h="110228" fill="none" extrusionOk="0">
                  <a:moveTo>
                    <a:pt x="268460" y="18810"/>
                  </a:moveTo>
                  <a:cubicBezTo>
                    <a:pt x="268460" y="19054"/>
                    <a:pt x="268397" y="19479"/>
                    <a:pt x="268397" y="19967"/>
                  </a:cubicBezTo>
                  <a:cubicBezTo>
                    <a:pt x="268338" y="20397"/>
                    <a:pt x="268338" y="20886"/>
                    <a:pt x="268275" y="21374"/>
                  </a:cubicBezTo>
                  <a:cubicBezTo>
                    <a:pt x="267361" y="29616"/>
                    <a:pt x="266750" y="39754"/>
                    <a:pt x="258259" y="45128"/>
                  </a:cubicBezTo>
                  <a:cubicBezTo>
                    <a:pt x="257649" y="45494"/>
                    <a:pt x="257038" y="45861"/>
                    <a:pt x="256427" y="46168"/>
                  </a:cubicBezTo>
                  <a:cubicBezTo>
                    <a:pt x="249407" y="50013"/>
                    <a:pt x="243114" y="50077"/>
                    <a:pt x="237129" y="48303"/>
                  </a:cubicBezTo>
                  <a:cubicBezTo>
                    <a:pt x="236460" y="48059"/>
                    <a:pt x="235727" y="47815"/>
                    <a:pt x="235053" y="47512"/>
                  </a:cubicBezTo>
                  <a:cubicBezTo>
                    <a:pt x="234506" y="47326"/>
                    <a:pt x="233954" y="47023"/>
                    <a:pt x="233407" y="46779"/>
                  </a:cubicBezTo>
                  <a:cubicBezTo>
                    <a:pt x="231389" y="45924"/>
                    <a:pt x="229498" y="45069"/>
                    <a:pt x="228033" y="43970"/>
                  </a:cubicBezTo>
                  <a:cubicBezTo>
                    <a:pt x="222717" y="40184"/>
                    <a:pt x="217099" y="36456"/>
                    <a:pt x="211544" y="32792"/>
                  </a:cubicBezTo>
                  <a:cubicBezTo>
                    <a:pt x="209834" y="31693"/>
                    <a:pt x="208368" y="30593"/>
                    <a:pt x="206961" y="29436"/>
                  </a:cubicBezTo>
                  <a:cubicBezTo>
                    <a:pt x="206170" y="28703"/>
                    <a:pt x="205373" y="27906"/>
                    <a:pt x="204582" y="27115"/>
                  </a:cubicBezTo>
                  <a:cubicBezTo>
                    <a:pt x="196399" y="19787"/>
                    <a:pt x="190839" y="3665"/>
                    <a:pt x="174961" y="0"/>
                  </a:cubicBezTo>
                  <a:cubicBezTo>
                    <a:pt x="172396" y="1891"/>
                    <a:pt x="169587" y="3787"/>
                    <a:pt x="166533" y="5619"/>
                  </a:cubicBezTo>
                  <a:cubicBezTo>
                    <a:pt x="166167" y="5800"/>
                    <a:pt x="165742" y="6044"/>
                    <a:pt x="165376" y="6229"/>
                  </a:cubicBezTo>
                  <a:cubicBezTo>
                    <a:pt x="163544" y="7265"/>
                    <a:pt x="161711" y="8242"/>
                    <a:pt x="159816" y="9283"/>
                  </a:cubicBezTo>
                  <a:cubicBezTo>
                    <a:pt x="157314" y="10749"/>
                    <a:pt x="154442" y="12214"/>
                    <a:pt x="151144" y="14535"/>
                  </a:cubicBezTo>
                  <a:cubicBezTo>
                    <a:pt x="150475" y="15023"/>
                    <a:pt x="149864" y="15512"/>
                    <a:pt x="149253" y="16059"/>
                  </a:cubicBezTo>
                  <a:cubicBezTo>
                    <a:pt x="137894" y="25830"/>
                    <a:pt x="136307" y="38107"/>
                    <a:pt x="132945" y="47878"/>
                  </a:cubicBezTo>
                  <a:cubicBezTo>
                    <a:pt x="130933" y="53741"/>
                    <a:pt x="128490" y="58807"/>
                    <a:pt x="125006" y="63815"/>
                  </a:cubicBezTo>
                  <a:cubicBezTo>
                    <a:pt x="124704" y="64303"/>
                    <a:pt x="124337" y="64855"/>
                    <a:pt x="123971" y="65344"/>
                  </a:cubicBezTo>
                  <a:cubicBezTo>
                    <a:pt x="123663" y="65833"/>
                    <a:pt x="123297" y="66321"/>
                    <a:pt x="122930" y="66810"/>
                  </a:cubicBezTo>
                  <a:cubicBezTo>
                    <a:pt x="120184" y="70166"/>
                    <a:pt x="117375" y="73097"/>
                    <a:pt x="112123" y="74260"/>
                  </a:cubicBezTo>
                  <a:cubicBezTo>
                    <a:pt x="108396" y="75115"/>
                    <a:pt x="105284" y="74196"/>
                    <a:pt x="102719" y="72672"/>
                  </a:cubicBezTo>
                  <a:cubicBezTo>
                    <a:pt x="99724" y="70899"/>
                    <a:pt x="97222" y="67967"/>
                    <a:pt x="95146" y="65525"/>
                  </a:cubicBezTo>
                  <a:cubicBezTo>
                    <a:pt x="92518" y="62535"/>
                    <a:pt x="89650" y="59662"/>
                    <a:pt x="86474" y="57771"/>
                  </a:cubicBezTo>
                  <a:cubicBezTo>
                    <a:pt x="77192" y="52275"/>
                    <a:pt x="69556" y="51909"/>
                    <a:pt x="60273" y="66199"/>
                  </a:cubicBezTo>
                  <a:cubicBezTo>
                    <a:pt x="60029" y="66624"/>
                    <a:pt x="59726" y="67054"/>
                    <a:pt x="59482" y="67479"/>
                  </a:cubicBezTo>
                  <a:cubicBezTo>
                    <a:pt x="58930" y="68397"/>
                    <a:pt x="58441" y="69311"/>
                    <a:pt x="57894" y="70288"/>
                  </a:cubicBezTo>
                  <a:cubicBezTo>
                    <a:pt x="57650" y="70718"/>
                    <a:pt x="57405" y="71143"/>
                    <a:pt x="57098" y="71573"/>
                  </a:cubicBezTo>
                  <a:cubicBezTo>
                    <a:pt x="49647" y="84520"/>
                    <a:pt x="30046" y="110227"/>
                    <a:pt x="0" y="9038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4" name="Google Shape;814;p41"/>
            <p:cNvSpPr/>
            <p:nvPr/>
          </p:nvSpPr>
          <p:spPr>
            <a:xfrm>
              <a:off x="578625" y="1739500"/>
              <a:ext cx="6713000" cy="2723700"/>
            </a:xfrm>
            <a:custGeom>
              <a:avLst/>
              <a:gdLst/>
              <a:ahLst/>
              <a:cxnLst/>
              <a:rect l="l" t="t" r="r" b="b"/>
              <a:pathLst>
                <a:path w="268520" h="108948" fill="none" extrusionOk="0">
                  <a:moveTo>
                    <a:pt x="268520" y="17285"/>
                  </a:moveTo>
                  <a:cubicBezTo>
                    <a:pt x="268520" y="17530"/>
                    <a:pt x="268461" y="17955"/>
                    <a:pt x="268461" y="18443"/>
                  </a:cubicBezTo>
                  <a:cubicBezTo>
                    <a:pt x="268397" y="18932"/>
                    <a:pt x="268397" y="19362"/>
                    <a:pt x="268339" y="19909"/>
                  </a:cubicBezTo>
                  <a:cubicBezTo>
                    <a:pt x="267298" y="28156"/>
                    <a:pt x="266629" y="38352"/>
                    <a:pt x="258201" y="43848"/>
                  </a:cubicBezTo>
                  <a:cubicBezTo>
                    <a:pt x="257591" y="44214"/>
                    <a:pt x="256980" y="44581"/>
                    <a:pt x="256369" y="44889"/>
                  </a:cubicBezTo>
                  <a:cubicBezTo>
                    <a:pt x="249407" y="48797"/>
                    <a:pt x="243115" y="49041"/>
                    <a:pt x="237130" y="47331"/>
                  </a:cubicBezTo>
                  <a:cubicBezTo>
                    <a:pt x="236397" y="47146"/>
                    <a:pt x="235728" y="46901"/>
                    <a:pt x="234995" y="46657"/>
                  </a:cubicBezTo>
                  <a:lnTo>
                    <a:pt x="233344" y="45924"/>
                  </a:lnTo>
                  <a:cubicBezTo>
                    <a:pt x="231331" y="45133"/>
                    <a:pt x="229435" y="44336"/>
                    <a:pt x="227911" y="43237"/>
                  </a:cubicBezTo>
                  <a:cubicBezTo>
                    <a:pt x="222537" y="39637"/>
                    <a:pt x="216855" y="36031"/>
                    <a:pt x="211237" y="32553"/>
                  </a:cubicBezTo>
                  <a:cubicBezTo>
                    <a:pt x="209527" y="31453"/>
                    <a:pt x="208002" y="30413"/>
                    <a:pt x="206659" y="29255"/>
                  </a:cubicBezTo>
                  <a:cubicBezTo>
                    <a:pt x="205804" y="28581"/>
                    <a:pt x="205008" y="27789"/>
                    <a:pt x="204153" y="27056"/>
                  </a:cubicBezTo>
                  <a:cubicBezTo>
                    <a:pt x="195725" y="19850"/>
                    <a:pt x="189985" y="3909"/>
                    <a:pt x="174351" y="1"/>
                  </a:cubicBezTo>
                  <a:cubicBezTo>
                    <a:pt x="171786" y="1711"/>
                    <a:pt x="168977" y="3420"/>
                    <a:pt x="165923" y="5072"/>
                  </a:cubicBezTo>
                  <a:lnTo>
                    <a:pt x="164824" y="5619"/>
                  </a:lnTo>
                  <a:cubicBezTo>
                    <a:pt x="162992" y="6537"/>
                    <a:pt x="161160" y="7329"/>
                    <a:pt x="159269" y="8306"/>
                  </a:cubicBezTo>
                  <a:cubicBezTo>
                    <a:pt x="156827" y="9591"/>
                    <a:pt x="153954" y="10934"/>
                    <a:pt x="150534" y="13191"/>
                  </a:cubicBezTo>
                  <a:cubicBezTo>
                    <a:pt x="149865" y="13680"/>
                    <a:pt x="149254" y="14169"/>
                    <a:pt x="148643" y="14657"/>
                  </a:cubicBezTo>
                  <a:cubicBezTo>
                    <a:pt x="137221" y="24247"/>
                    <a:pt x="135697" y="36705"/>
                    <a:pt x="132277" y="46354"/>
                  </a:cubicBezTo>
                  <a:cubicBezTo>
                    <a:pt x="130200" y="52217"/>
                    <a:pt x="127635" y="57161"/>
                    <a:pt x="124152" y="62046"/>
                  </a:cubicBezTo>
                  <a:cubicBezTo>
                    <a:pt x="123786" y="62535"/>
                    <a:pt x="123483" y="63024"/>
                    <a:pt x="123116" y="63512"/>
                  </a:cubicBezTo>
                  <a:cubicBezTo>
                    <a:pt x="122750" y="64001"/>
                    <a:pt x="122384" y="64489"/>
                    <a:pt x="122017" y="64919"/>
                  </a:cubicBezTo>
                  <a:cubicBezTo>
                    <a:pt x="119208" y="68153"/>
                    <a:pt x="116399" y="70904"/>
                    <a:pt x="111147" y="71940"/>
                  </a:cubicBezTo>
                  <a:cubicBezTo>
                    <a:pt x="107483" y="72672"/>
                    <a:pt x="104366" y="71817"/>
                    <a:pt x="101864" y="70230"/>
                  </a:cubicBezTo>
                  <a:cubicBezTo>
                    <a:pt x="98869" y="68461"/>
                    <a:pt x="96368" y="65530"/>
                    <a:pt x="94228" y="63146"/>
                  </a:cubicBezTo>
                  <a:cubicBezTo>
                    <a:pt x="91605" y="60214"/>
                    <a:pt x="88732" y="57347"/>
                    <a:pt x="85498" y="55573"/>
                  </a:cubicBezTo>
                  <a:cubicBezTo>
                    <a:pt x="76152" y="50385"/>
                    <a:pt x="68765" y="50385"/>
                    <a:pt x="59663" y="64553"/>
                  </a:cubicBezTo>
                  <a:cubicBezTo>
                    <a:pt x="59419" y="64919"/>
                    <a:pt x="59174" y="65344"/>
                    <a:pt x="58930" y="65833"/>
                  </a:cubicBezTo>
                  <a:cubicBezTo>
                    <a:pt x="58383" y="66688"/>
                    <a:pt x="57894" y="67665"/>
                    <a:pt x="57342" y="68642"/>
                  </a:cubicBezTo>
                  <a:cubicBezTo>
                    <a:pt x="57098" y="69072"/>
                    <a:pt x="56854" y="69438"/>
                    <a:pt x="56610" y="69927"/>
                  </a:cubicBezTo>
                  <a:cubicBezTo>
                    <a:pt x="49100" y="83054"/>
                    <a:pt x="29739" y="108947"/>
                    <a:pt x="1" y="891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5" name="Google Shape;815;p41"/>
            <p:cNvSpPr/>
            <p:nvPr/>
          </p:nvSpPr>
          <p:spPr>
            <a:xfrm>
              <a:off x="567875" y="1753300"/>
              <a:ext cx="6716175" cy="2690100"/>
            </a:xfrm>
            <a:custGeom>
              <a:avLst/>
              <a:gdLst/>
              <a:ahLst/>
              <a:cxnLst/>
              <a:rect l="l" t="t" r="r" b="b"/>
              <a:pathLst>
                <a:path w="268647" h="107604" fill="none" extrusionOk="0">
                  <a:moveTo>
                    <a:pt x="268647" y="15756"/>
                  </a:moveTo>
                  <a:cubicBezTo>
                    <a:pt x="268647" y="16001"/>
                    <a:pt x="268583" y="16426"/>
                    <a:pt x="268525" y="16978"/>
                  </a:cubicBezTo>
                  <a:cubicBezTo>
                    <a:pt x="268525" y="17403"/>
                    <a:pt x="268461" y="17891"/>
                    <a:pt x="268402" y="18380"/>
                  </a:cubicBezTo>
                  <a:cubicBezTo>
                    <a:pt x="267303" y="26685"/>
                    <a:pt x="266570" y="36945"/>
                    <a:pt x="258143" y="42504"/>
                  </a:cubicBezTo>
                  <a:cubicBezTo>
                    <a:pt x="257591" y="42930"/>
                    <a:pt x="256980" y="43296"/>
                    <a:pt x="256369" y="43604"/>
                  </a:cubicBezTo>
                  <a:cubicBezTo>
                    <a:pt x="249471" y="47634"/>
                    <a:pt x="243178" y="47937"/>
                    <a:pt x="237135" y="46413"/>
                  </a:cubicBezTo>
                  <a:cubicBezTo>
                    <a:pt x="236461" y="46227"/>
                    <a:pt x="235728" y="45983"/>
                    <a:pt x="235059" y="45739"/>
                  </a:cubicBezTo>
                  <a:cubicBezTo>
                    <a:pt x="234448" y="45558"/>
                    <a:pt x="233896" y="45314"/>
                    <a:pt x="233349" y="45069"/>
                  </a:cubicBezTo>
                  <a:cubicBezTo>
                    <a:pt x="231331" y="44337"/>
                    <a:pt x="229440" y="43540"/>
                    <a:pt x="227911" y="42563"/>
                  </a:cubicBezTo>
                  <a:cubicBezTo>
                    <a:pt x="222478" y="39085"/>
                    <a:pt x="216674" y="35601"/>
                    <a:pt x="210997" y="32245"/>
                  </a:cubicBezTo>
                  <a:cubicBezTo>
                    <a:pt x="209287" y="31204"/>
                    <a:pt x="207758" y="30169"/>
                    <a:pt x="206356" y="29069"/>
                  </a:cubicBezTo>
                  <a:cubicBezTo>
                    <a:pt x="205501" y="28395"/>
                    <a:pt x="204705" y="27662"/>
                    <a:pt x="203850" y="26930"/>
                  </a:cubicBezTo>
                  <a:cubicBezTo>
                    <a:pt x="195119" y="19909"/>
                    <a:pt x="189193" y="4212"/>
                    <a:pt x="173745" y="1"/>
                  </a:cubicBezTo>
                  <a:cubicBezTo>
                    <a:pt x="171239" y="1525"/>
                    <a:pt x="168371" y="3054"/>
                    <a:pt x="165376" y="4520"/>
                  </a:cubicBezTo>
                  <a:cubicBezTo>
                    <a:pt x="165010" y="4701"/>
                    <a:pt x="164643" y="4823"/>
                    <a:pt x="164277" y="5008"/>
                  </a:cubicBezTo>
                  <a:cubicBezTo>
                    <a:pt x="162508" y="5800"/>
                    <a:pt x="160676" y="6474"/>
                    <a:pt x="158781" y="7329"/>
                  </a:cubicBezTo>
                  <a:cubicBezTo>
                    <a:pt x="156338" y="8487"/>
                    <a:pt x="153470" y="9708"/>
                    <a:pt x="150050" y="11907"/>
                  </a:cubicBezTo>
                  <a:cubicBezTo>
                    <a:pt x="149376" y="12337"/>
                    <a:pt x="148707" y="12825"/>
                    <a:pt x="148096" y="13314"/>
                  </a:cubicBezTo>
                  <a:cubicBezTo>
                    <a:pt x="136615" y="22596"/>
                    <a:pt x="135149" y="35298"/>
                    <a:pt x="131666" y="44762"/>
                  </a:cubicBezTo>
                  <a:cubicBezTo>
                    <a:pt x="129531" y="50688"/>
                    <a:pt x="126903" y="55510"/>
                    <a:pt x="123361" y="60273"/>
                  </a:cubicBezTo>
                  <a:cubicBezTo>
                    <a:pt x="122994" y="60762"/>
                    <a:pt x="122628" y="61192"/>
                    <a:pt x="122261" y="61680"/>
                  </a:cubicBezTo>
                  <a:cubicBezTo>
                    <a:pt x="121895" y="62169"/>
                    <a:pt x="121529" y="62594"/>
                    <a:pt x="121162" y="63024"/>
                  </a:cubicBezTo>
                  <a:cubicBezTo>
                    <a:pt x="118353" y="66136"/>
                    <a:pt x="115422" y="68701"/>
                    <a:pt x="110292" y="69678"/>
                  </a:cubicBezTo>
                  <a:cubicBezTo>
                    <a:pt x="106628" y="70288"/>
                    <a:pt x="103574" y="69375"/>
                    <a:pt x="101009" y="67787"/>
                  </a:cubicBezTo>
                  <a:cubicBezTo>
                    <a:pt x="98078" y="66014"/>
                    <a:pt x="95577" y="63082"/>
                    <a:pt x="93437" y="60762"/>
                  </a:cubicBezTo>
                  <a:cubicBezTo>
                    <a:pt x="90750" y="57830"/>
                    <a:pt x="87882" y="55021"/>
                    <a:pt x="84643" y="53375"/>
                  </a:cubicBezTo>
                  <a:cubicBezTo>
                    <a:pt x="75180" y="48489"/>
                    <a:pt x="68096" y="48792"/>
                    <a:pt x="59179" y="62838"/>
                  </a:cubicBezTo>
                  <a:lnTo>
                    <a:pt x="58447" y="64123"/>
                  </a:lnTo>
                  <a:cubicBezTo>
                    <a:pt x="57895" y="65036"/>
                    <a:pt x="57406" y="66014"/>
                    <a:pt x="56859" y="66991"/>
                  </a:cubicBezTo>
                  <a:cubicBezTo>
                    <a:pt x="56615" y="67357"/>
                    <a:pt x="56370" y="67787"/>
                    <a:pt x="56126" y="68275"/>
                  </a:cubicBezTo>
                  <a:cubicBezTo>
                    <a:pt x="48676" y="81647"/>
                    <a:pt x="29558" y="107604"/>
                    <a:pt x="1" y="8775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6" name="Google Shape;816;p41"/>
            <p:cNvSpPr/>
            <p:nvPr/>
          </p:nvSpPr>
          <p:spPr>
            <a:xfrm>
              <a:off x="558725" y="1766975"/>
              <a:ext cx="6717625" cy="2658100"/>
            </a:xfrm>
            <a:custGeom>
              <a:avLst/>
              <a:gdLst/>
              <a:ahLst/>
              <a:cxnLst/>
              <a:rect l="l" t="t" r="r" b="b"/>
              <a:pathLst>
                <a:path w="268705" h="106324" fill="none" extrusionOk="0">
                  <a:moveTo>
                    <a:pt x="268705" y="14232"/>
                  </a:moveTo>
                  <a:cubicBezTo>
                    <a:pt x="268705" y="14477"/>
                    <a:pt x="268646" y="14902"/>
                    <a:pt x="268583" y="15454"/>
                  </a:cubicBezTo>
                  <a:cubicBezTo>
                    <a:pt x="268524" y="15879"/>
                    <a:pt x="268524" y="16367"/>
                    <a:pt x="268461" y="16856"/>
                  </a:cubicBezTo>
                  <a:cubicBezTo>
                    <a:pt x="267181" y="25225"/>
                    <a:pt x="266448" y="35543"/>
                    <a:pt x="258079" y="41225"/>
                  </a:cubicBezTo>
                  <a:cubicBezTo>
                    <a:pt x="257532" y="41650"/>
                    <a:pt x="256921" y="42016"/>
                    <a:pt x="256310" y="42383"/>
                  </a:cubicBezTo>
                  <a:cubicBezTo>
                    <a:pt x="249471" y="46413"/>
                    <a:pt x="243178" y="46902"/>
                    <a:pt x="237135" y="45436"/>
                  </a:cubicBezTo>
                  <a:cubicBezTo>
                    <a:pt x="236402" y="45314"/>
                    <a:pt x="235728" y="45133"/>
                    <a:pt x="234995" y="44889"/>
                  </a:cubicBezTo>
                  <a:cubicBezTo>
                    <a:pt x="234448" y="44645"/>
                    <a:pt x="233895" y="44459"/>
                    <a:pt x="233348" y="44278"/>
                  </a:cubicBezTo>
                  <a:cubicBezTo>
                    <a:pt x="231272" y="43482"/>
                    <a:pt x="229376" y="42812"/>
                    <a:pt x="227789" y="41835"/>
                  </a:cubicBezTo>
                  <a:cubicBezTo>
                    <a:pt x="222292" y="38538"/>
                    <a:pt x="216493" y="35176"/>
                    <a:pt x="210689" y="31942"/>
                  </a:cubicBezTo>
                  <a:cubicBezTo>
                    <a:pt x="208979" y="30965"/>
                    <a:pt x="207455" y="29988"/>
                    <a:pt x="205989" y="28889"/>
                  </a:cubicBezTo>
                  <a:cubicBezTo>
                    <a:pt x="205134" y="28278"/>
                    <a:pt x="204338" y="27545"/>
                    <a:pt x="203424" y="26871"/>
                  </a:cubicBezTo>
                  <a:cubicBezTo>
                    <a:pt x="194445" y="19973"/>
                    <a:pt x="188338" y="4461"/>
                    <a:pt x="173134" y="1"/>
                  </a:cubicBezTo>
                  <a:cubicBezTo>
                    <a:pt x="170569" y="1344"/>
                    <a:pt x="167760" y="2688"/>
                    <a:pt x="164765" y="3973"/>
                  </a:cubicBezTo>
                  <a:cubicBezTo>
                    <a:pt x="164399" y="4095"/>
                    <a:pt x="164032" y="4276"/>
                    <a:pt x="163666" y="4398"/>
                  </a:cubicBezTo>
                  <a:cubicBezTo>
                    <a:pt x="161897" y="5072"/>
                    <a:pt x="160124" y="5619"/>
                    <a:pt x="158233" y="6352"/>
                  </a:cubicBezTo>
                  <a:cubicBezTo>
                    <a:pt x="155849" y="7329"/>
                    <a:pt x="152981" y="8428"/>
                    <a:pt x="149439" y="10568"/>
                  </a:cubicBezTo>
                  <a:cubicBezTo>
                    <a:pt x="148765" y="10993"/>
                    <a:pt x="148096" y="11423"/>
                    <a:pt x="147485" y="11912"/>
                  </a:cubicBezTo>
                  <a:cubicBezTo>
                    <a:pt x="135941" y="21008"/>
                    <a:pt x="134538" y="33896"/>
                    <a:pt x="130996" y="43237"/>
                  </a:cubicBezTo>
                  <a:cubicBezTo>
                    <a:pt x="128798" y="49164"/>
                    <a:pt x="126047" y="53927"/>
                    <a:pt x="122505" y="58446"/>
                  </a:cubicBezTo>
                  <a:cubicBezTo>
                    <a:pt x="122139" y="58935"/>
                    <a:pt x="121772" y="59423"/>
                    <a:pt x="121347" y="59848"/>
                  </a:cubicBezTo>
                  <a:cubicBezTo>
                    <a:pt x="120981" y="60278"/>
                    <a:pt x="120615" y="60767"/>
                    <a:pt x="120248" y="61133"/>
                  </a:cubicBezTo>
                  <a:cubicBezTo>
                    <a:pt x="117375" y="64123"/>
                    <a:pt x="114444" y="66566"/>
                    <a:pt x="109314" y="67362"/>
                  </a:cubicBezTo>
                  <a:cubicBezTo>
                    <a:pt x="105714" y="67909"/>
                    <a:pt x="102660" y="66932"/>
                    <a:pt x="100095" y="65408"/>
                  </a:cubicBezTo>
                  <a:cubicBezTo>
                    <a:pt x="97223" y="63576"/>
                    <a:pt x="94721" y="60703"/>
                    <a:pt x="92523" y="58324"/>
                  </a:cubicBezTo>
                  <a:cubicBezTo>
                    <a:pt x="89836" y="55451"/>
                    <a:pt x="86963" y="52706"/>
                    <a:pt x="83665" y="51118"/>
                  </a:cubicBezTo>
                  <a:cubicBezTo>
                    <a:pt x="74139" y="46535"/>
                    <a:pt x="67299" y="47268"/>
                    <a:pt x="58568" y="61192"/>
                  </a:cubicBezTo>
                  <a:lnTo>
                    <a:pt x="57835" y="62477"/>
                  </a:lnTo>
                  <a:cubicBezTo>
                    <a:pt x="57347" y="63390"/>
                    <a:pt x="56858" y="64309"/>
                    <a:pt x="56306" y="65286"/>
                  </a:cubicBezTo>
                  <a:cubicBezTo>
                    <a:pt x="56126" y="65711"/>
                    <a:pt x="55818" y="66141"/>
                    <a:pt x="55573" y="66566"/>
                  </a:cubicBezTo>
                  <a:cubicBezTo>
                    <a:pt x="48123" y="80245"/>
                    <a:pt x="29255" y="106324"/>
                    <a:pt x="1" y="8647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7" name="Google Shape;817;p41"/>
            <p:cNvSpPr/>
            <p:nvPr/>
          </p:nvSpPr>
          <p:spPr>
            <a:xfrm>
              <a:off x="548100" y="1782250"/>
              <a:ext cx="6720675" cy="2622925"/>
            </a:xfrm>
            <a:custGeom>
              <a:avLst/>
              <a:gdLst/>
              <a:ahLst/>
              <a:cxnLst/>
              <a:rect l="l" t="t" r="r" b="b"/>
              <a:pathLst>
                <a:path w="268827" h="104917" fill="none" extrusionOk="0">
                  <a:moveTo>
                    <a:pt x="268827" y="12644"/>
                  </a:moveTo>
                  <a:cubicBezTo>
                    <a:pt x="268827" y="12888"/>
                    <a:pt x="268763" y="13314"/>
                    <a:pt x="268705" y="13866"/>
                  </a:cubicBezTo>
                  <a:cubicBezTo>
                    <a:pt x="268641" y="14354"/>
                    <a:pt x="268641" y="14779"/>
                    <a:pt x="268583" y="15331"/>
                  </a:cubicBezTo>
                  <a:cubicBezTo>
                    <a:pt x="267176" y="23695"/>
                    <a:pt x="266384" y="34077"/>
                    <a:pt x="258079" y="39881"/>
                  </a:cubicBezTo>
                  <a:cubicBezTo>
                    <a:pt x="257527" y="40306"/>
                    <a:pt x="256916" y="40672"/>
                    <a:pt x="256305" y="41039"/>
                  </a:cubicBezTo>
                  <a:cubicBezTo>
                    <a:pt x="249588" y="45133"/>
                    <a:pt x="243300" y="45743"/>
                    <a:pt x="237193" y="44459"/>
                  </a:cubicBezTo>
                  <a:cubicBezTo>
                    <a:pt x="236460" y="44336"/>
                    <a:pt x="235728" y="44156"/>
                    <a:pt x="235053" y="43911"/>
                  </a:cubicBezTo>
                  <a:cubicBezTo>
                    <a:pt x="234443" y="43726"/>
                    <a:pt x="233895" y="43545"/>
                    <a:pt x="233343" y="43359"/>
                  </a:cubicBezTo>
                  <a:cubicBezTo>
                    <a:pt x="231267" y="42626"/>
                    <a:pt x="229376" y="41957"/>
                    <a:pt x="227789" y="41039"/>
                  </a:cubicBezTo>
                  <a:cubicBezTo>
                    <a:pt x="222229" y="37927"/>
                    <a:pt x="216308" y="34688"/>
                    <a:pt x="210503" y="31575"/>
                  </a:cubicBezTo>
                  <a:cubicBezTo>
                    <a:pt x="208735" y="30657"/>
                    <a:pt x="207147" y="29680"/>
                    <a:pt x="205681" y="28644"/>
                  </a:cubicBezTo>
                  <a:cubicBezTo>
                    <a:pt x="204827" y="28034"/>
                    <a:pt x="204030" y="27301"/>
                    <a:pt x="203117" y="26690"/>
                  </a:cubicBezTo>
                  <a:cubicBezTo>
                    <a:pt x="193834" y="19972"/>
                    <a:pt x="187541" y="4642"/>
                    <a:pt x="172582" y="1"/>
                  </a:cubicBezTo>
                  <a:cubicBezTo>
                    <a:pt x="170017" y="1100"/>
                    <a:pt x="167208" y="2263"/>
                    <a:pt x="164213" y="3362"/>
                  </a:cubicBezTo>
                  <a:cubicBezTo>
                    <a:pt x="163847" y="3484"/>
                    <a:pt x="163480" y="3606"/>
                    <a:pt x="163177" y="3728"/>
                  </a:cubicBezTo>
                  <a:cubicBezTo>
                    <a:pt x="161404" y="4275"/>
                    <a:pt x="159635" y="4705"/>
                    <a:pt x="157803" y="5316"/>
                  </a:cubicBezTo>
                  <a:cubicBezTo>
                    <a:pt x="155419" y="6171"/>
                    <a:pt x="152551" y="7084"/>
                    <a:pt x="148946" y="9161"/>
                  </a:cubicBezTo>
                  <a:cubicBezTo>
                    <a:pt x="148276" y="9591"/>
                    <a:pt x="147544" y="10016"/>
                    <a:pt x="146933" y="10504"/>
                  </a:cubicBezTo>
                  <a:cubicBezTo>
                    <a:pt x="135388" y="19362"/>
                    <a:pt x="133923" y="32367"/>
                    <a:pt x="130381" y="41649"/>
                  </a:cubicBezTo>
                  <a:cubicBezTo>
                    <a:pt x="128124" y="47576"/>
                    <a:pt x="125314" y="52217"/>
                    <a:pt x="121650" y="56614"/>
                  </a:cubicBezTo>
                  <a:cubicBezTo>
                    <a:pt x="121284" y="57102"/>
                    <a:pt x="120917" y="57527"/>
                    <a:pt x="120551" y="57957"/>
                  </a:cubicBezTo>
                  <a:cubicBezTo>
                    <a:pt x="120121" y="58382"/>
                    <a:pt x="119755" y="58812"/>
                    <a:pt x="119388" y="59237"/>
                  </a:cubicBezTo>
                  <a:cubicBezTo>
                    <a:pt x="116457" y="62046"/>
                    <a:pt x="113467" y="64308"/>
                    <a:pt x="108396" y="64978"/>
                  </a:cubicBezTo>
                  <a:cubicBezTo>
                    <a:pt x="104795" y="65466"/>
                    <a:pt x="101800" y="64430"/>
                    <a:pt x="99299" y="62901"/>
                  </a:cubicBezTo>
                  <a:cubicBezTo>
                    <a:pt x="96426" y="61069"/>
                    <a:pt x="93861" y="58201"/>
                    <a:pt x="91726" y="55881"/>
                  </a:cubicBezTo>
                  <a:cubicBezTo>
                    <a:pt x="89039" y="53008"/>
                    <a:pt x="86108" y="50321"/>
                    <a:pt x="82810" y="48856"/>
                  </a:cubicBezTo>
                  <a:cubicBezTo>
                    <a:pt x="73098" y="44581"/>
                    <a:pt x="66566" y="45680"/>
                    <a:pt x="58075" y="59481"/>
                  </a:cubicBezTo>
                  <a:cubicBezTo>
                    <a:pt x="57831" y="59848"/>
                    <a:pt x="57586" y="60336"/>
                    <a:pt x="57342" y="60766"/>
                  </a:cubicBezTo>
                  <a:cubicBezTo>
                    <a:pt x="56853" y="61680"/>
                    <a:pt x="56365" y="62598"/>
                    <a:pt x="55818" y="63576"/>
                  </a:cubicBezTo>
                  <a:cubicBezTo>
                    <a:pt x="55632" y="64001"/>
                    <a:pt x="55388" y="64430"/>
                    <a:pt x="55144" y="64856"/>
                  </a:cubicBezTo>
                  <a:cubicBezTo>
                    <a:pt x="47693" y="78779"/>
                    <a:pt x="29069" y="104917"/>
                    <a:pt x="0" y="8513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8" name="Google Shape;818;p41"/>
            <p:cNvSpPr/>
            <p:nvPr/>
          </p:nvSpPr>
          <p:spPr>
            <a:xfrm>
              <a:off x="538950" y="1796050"/>
              <a:ext cx="6722150" cy="2590800"/>
            </a:xfrm>
            <a:custGeom>
              <a:avLst/>
              <a:gdLst/>
              <a:ahLst/>
              <a:cxnLst/>
              <a:rect l="l" t="t" r="r" b="b"/>
              <a:pathLst>
                <a:path w="268886" h="103632" fill="none" extrusionOk="0">
                  <a:moveTo>
                    <a:pt x="268885" y="11115"/>
                  </a:moveTo>
                  <a:cubicBezTo>
                    <a:pt x="268885" y="11359"/>
                    <a:pt x="268827" y="11784"/>
                    <a:pt x="268763" y="12395"/>
                  </a:cubicBezTo>
                  <a:cubicBezTo>
                    <a:pt x="268704" y="12825"/>
                    <a:pt x="268641" y="13314"/>
                    <a:pt x="268582" y="13802"/>
                  </a:cubicBezTo>
                  <a:cubicBezTo>
                    <a:pt x="267117" y="22288"/>
                    <a:pt x="266262" y="32670"/>
                    <a:pt x="258015" y="38596"/>
                  </a:cubicBezTo>
                  <a:cubicBezTo>
                    <a:pt x="257404" y="39021"/>
                    <a:pt x="256857" y="39387"/>
                    <a:pt x="256246" y="39754"/>
                  </a:cubicBezTo>
                  <a:cubicBezTo>
                    <a:pt x="249587" y="43970"/>
                    <a:pt x="243300" y="44703"/>
                    <a:pt x="237129" y="43540"/>
                  </a:cubicBezTo>
                  <a:cubicBezTo>
                    <a:pt x="236460" y="43359"/>
                    <a:pt x="235727" y="43237"/>
                    <a:pt x="234994" y="42993"/>
                  </a:cubicBezTo>
                  <a:cubicBezTo>
                    <a:pt x="234442" y="42871"/>
                    <a:pt x="233832" y="42685"/>
                    <a:pt x="233284" y="42504"/>
                  </a:cubicBezTo>
                  <a:cubicBezTo>
                    <a:pt x="231208" y="41830"/>
                    <a:pt x="229312" y="41220"/>
                    <a:pt x="227666" y="40365"/>
                  </a:cubicBezTo>
                  <a:cubicBezTo>
                    <a:pt x="222048" y="37375"/>
                    <a:pt x="216063" y="34258"/>
                    <a:pt x="210200" y="31268"/>
                  </a:cubicBezTo>
                  <a:cubicBezTo>
                    <a:pt x="208427" y="30413"/>
                    <a:pt x="206839" y="29494"/>
                    <a:pt x="205373" y="28517"/>
                  </a:cubicBezTo>
                  <a:cubicBezTo>
                    <a:pt x="204460" y="27907"/>
                    <a:pt x="203605" y="27174"/>
                    <a:pt x="202686" y="26563"/>
                  </a:cubicBezTo>
                  <a:cubicBezTo>
                    <a:pt x="193101" y="20090"/>
                    <a:pt x="186686" y="4945"/>
                    <a:pt x="171907" y="1"/>
                  </a:cubicBezTo>
                  <a:cubicBezTo>
                    <a:pt x="169342" y="914"/>
                    <a:pt x="166597" y="1891"/>
                    <a:pt x="163602" y="2810"/>
                  </a:cubicBezTo>
                  <a:cubicBezTo>
                    <a:pt x="163299" y="2932"/>
                    <a:pt x="162933" y="2991"/>
                    <a:pt x="162566" y="3113"/>
                  </a:cubicBezTo>
                  <a:cubicBezTo>
                    <a:pt x="160856" y="3543"/>
                    <a:pt x="159083" y="3845"/>
                    <a:pt x="157251" y="4334"/>
                  </a:cubicBezTo>
                  <a:cubicBezTo>
                    <a:pt x="154930" y="5008"/>
                    <a:pt x="151999" y="5800"/>
                    <a:pt x="148398" y="7817"/>
                  </a:cubicBezTo>
                  <a:cubicBezTo>
                    <a:pt x="147665" y="8242"/>
                    <a:pt x="146991" y="8672"/>
                    <a:pt x="146322" y="9161"/>
                  </a:cubicBezTo>
                  <a:cubicBezTo>
                    <a:pt x="134719" y="17769"/>
                    <a:pt x="133312" y="30960"/>
                    <a:pt x="129711" y="40120"/>
                  </a:cubicBezTo>
                  <a:cubicBezTo>
                    <a:pt x="127390" y="46046"/>
                    <a:pt x="124459" y="50624"/>
                    <a:pt x="120795" y="54840"/>
                  </a:cubicBezTo>
                  <a:cubicBezTo>
                    <a:pt x="120428" y="55265"/>
                    <a:pt x="120062" y="55695"/>
                    <a:pt x="119632" y="56120"/>
                  </a:cubicBezTo>
                  <a:cubicBezTo>
                    <a:pt x="119266" y="56550"/>
                    <a:pt x="118841" y="56917"/>
                    <a:pt x="118411" y="57342"/>
                  </a:cubicBezTo>
                  <a:cubicBezTo>
                    <a:pt x="115479" y="60029"/>
                    <a:pt x="112489" y="62105"/>
                    <a:pt x="107418" y="62716"/>
                  </a:cubicBezTo>
                  <a:cubicBezTo>
                    <a:pt x="103876" y="63082"/>
                    <a:pt x="100886" y="62046"/>
                    <a:pt x="98380" y="60459"/>
                  </a:cubicBezTo>
                  <a:cubicBezTo>
                    <a:pt x="95512" y="58627"/>
                    <a:pt x="93006" y="55754"/>
                    <a:pt x="90807" y="53433"/>
                  </a:cubicBezTo>
                  <a:cubicBezTo>
                    <a:pt x="88120" y="50624"/>
                    <a:pt x="85189" y="48001"/>
                    <a:pt x="81833" y="46657"/>
                  </a:cubicBezTo>
                  <a:cubicBezTo>
                    <a:pt x="72062" y="42685"/>
                    <a:pt x="65769" y="44151"/>
                    <a:pt x="57464" y="57772"/>
                  </a:cubicBezTo>
                  <a:cubicBezTo>
                    <a:pt x="57219" y="58197"/>
                    <a:pt x="57039" y="58627"/>
                    <a:pt x="56794" y="59052"/>
                  </a:cubicBezTo>
                  <a:cubicBezTo>
                    <a:pt x="56306" y="59970"/>
                    <a:pt x="55817" y="60947"/>
                    <a:pt x="55265" y="61924"/>
                  </a:cubicBezTo>
                  <a:cubicBezTo>
                    <a:pt x="55084" y="62349"/>
                    <a:pt x="54840" y="62716"/>
                    <a:pt x="54596" y="63204"/>
                  </a:cubicBezTo>
                  <a:cubicBezTo>
                    <a:pt x="47204" y="77314"/>
                    <a:pt x="28761" y="103632"/>
                    <a:pt x="0" y="838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19" name="Google Shape;819;p41"/>
            <p:cNvSpPr/>
            <p:nvPr/>
          </p:nvSpPr>
          <p:spPr>
            <a:xfrm>
              <a:off x="528200" y="1809725"/>
              <a:ext cx="6725325" cy="2557350"/>
            </a:xfrm>
            <a:custGeom>
              <a:avLst/>
              <a:gdLst/>
              <a:ahLst/>
              <a:cxnLst/>
              <a:rect l="l" t="t" r="r" b="b"/>
              <a:pathLst>
                <a:path w="269013" h="102294" fill="none" extrusionOk="0">
                  <a:moveTo>
                    <a:pt x="269012" y="9650"/>
                  </a:moveTo>
                  <a:cubicBezTo>
                    <a:pt x="269012" y="9894"/>
                    <a:pt x="268949" y="10260"/>
                    <a:pt x="268827" y="10871"/>
                  </a:cubicBezTo>
                  <a:cubicBezTo>
                    <a:pt x="268827" y="11301"/>
                    <a:pt x="268768" y="11789"/>
                    <a:pt x="268705" y="12337"/>
                  </a:cubicBezTo>
                  <a:cubicBezTo>
                    <a:pt x="267117" y="20828"/>
                    <a:pt x="266203" y="31268"/>
                    <a:pt x="258020" y="37316"/>
                  </a:cubicBezTo>
                  <a:cubicBezTo>
                    <a:pt x="257409" y="37741"/>
                    <a:pt x="256857" y="38108"/>
                    <a:pt x="256246" y="38474"/>
                  </a:cubicBezTo>
                  <a:cubicBezTo>
                    <a:pt x="249651" y="42749"/>
                    <a:pt x="243363" y="43604"/>
                    <a:pt x="237193" y="42568"/>
                  </a:cubicBezTo>
                  <a:cubicBezTo>
                    <a:pt x="236460" y="42446"/>
                    <a:pt x="235727" y="42324"/>
                    <a:pt x="235058" y="42138"/>
                  </a:cubicBezTo>
                  <a:cubicBezTo>
                    <a:pt x="234447" y="41957"/>
                    <a:pt x="233895" y="41772"/>
                    <a:pt x="233284" y="41650"/>
                  </a:cubicBezTo>
                  <a:cubicBezTo>
                    <a:pt x="231272" y="41039"/>
                    <a:pt x="229317" y="40428"/>
                    <a:pt x="227666" y="39637"/>
                  </a:cubicBezTo>
                  <a:cubicBezTo>
                    <a:pt x="221989" y="36828"/>
                    <a:pt x="215941" y="33896"/>
                    <a:pt x="209956" y="31024"/>
                  </a:cubicBezTo>
                  <a:cubicBezTo>
                    <a:pt x="208187" y="30110"/>
                    <a:pt x="206600" y="29255"/>
                    <a:pt x="205070" y="28337"/>
                  </a:cubicBezTo>
                  <a:cubicBezTo>
                    <a:pt x="204157" y="27726"/>
                    <a:pt x="203302" y="27057"/>
                    <a:pt x="202383" y="26505"/>
                  </a:cubicBezTo>
                  <a:cubicBezTo>
                    <a:pt x="192490" y="20153"/>
                    <a:pt x="185895" y="5194"/>
                    <a:pt x="171360" y="1"/>
                  </a:cubicBezTo>
                  <a:cubicBezTo>
                    <a:pt x="168795" y="734"/>
                    <a:pt x="165986" y="1589"/>
                    <a:pt x="163055" y="2263"/>
                  </a:cubicBezTo>
                  <a:cubicBezTo>
                    <a:pt x="162752" y="2321"/>
                    <a:pt x="162386" y="2385"/>
                    <a:pt x="162019" y="2444"/>
                  </a:cubicBezTo>
                  <a:cubicBezTo>
                    <a:pt x="160309" y="2751"/>
                    <a:pt x="158599" y="2932"/>
                    <a:pt x="156767" y="3362"/>
                  </a:cubicBezTo>
                  <a:cubicBezTo>
                    <a:pt x="154505" y="3909"/>
                    <a:pt x="151574" y="4520"/>
                    <a:pt x="147851" y="6474"/>
                  </a:cubicBezTo>
                  <a:cubicBezTo>
                    <a:pt x="147118" y="6904"/>
                    <a:pt x="146444" y="7329"/>
                    <a:pt x="145775" y="7759"/>
                  </a:cubicBezTo>
                  <a:cubicBezTo>
                    <a:pt x="134108" y="16123"/>
                    <a:pt x="132765" y="29558"/>
                    <a:pt x="129100" y="38596"/>
                  </a:cubicBezTo>
                  <a:cubicBezTo>
                    <a:pt x="126658" y="44522"/>
                    <a:pt x="123668" y="48978"/>
                    <a:pt x="120004" y="53072"/>
                  </a:cubicBezTo>
                  <a:cubicBezTo>
                    <a:pt x="119574" y="53497"/>
                    <a:pt x="119207" y="53927"/>
                    <a:pt x="118782" y="54293"/>
                  </a:cubicBezTo>
                  <a:cubicBezTo>
                    <a:pt x="118416" y="54718"/>
                    <a:pt x="117986" y="55085"/>
                    <a:pt x="117561" y="55451"/>
                  </a:cubicBezTo>
                  <a:cubicBezTo>
                    <a:pt x="114566" y="58016"/>
                    <a:pt x="111512" y="59970"/>
                    <a:pt x="106568" y="60400"/>
                  </a:cubicBezTo>
                  <a:cubicBezTo>
                    <a:pt x="103026" y="60703"/>
                    <a:pt x="100031" y="59604"/>
                    <a:pt x="97589" y="58016"/>
                  </a:cubicBezTo>
                  <a:cubicBezTo>
                    <a:pt x="94721" y="56184"/>
                    <a:pt x="92215" y="53316"/>
                    <a:pt x="90016" y="51054"/>
                  </a:cubicBezTo>
                  <a:cubicBezTo>
                    <a:pt x="87270" y="48309"/>
                    <a:pt x="84276" y="45680"/>
                    <a:pt x="80978" y="44459"/>
                  </a:cubicBezTo>
                  <a:cubicBezTo>
                    <a:pt x="71085" y="40736"/>
                    <a:pt x="65041" y="42568"/>
                    <a:pt x="56980" y="56125"/>
                  </a:cubicBezTo>
                  <a:lnTo>
                    <a:pt x="56247" y="57405"/>
                  </a:lnTo>
                  <a:cubicBezTo>
                    <a:pt x="55817" y="58324"/>
                    <a:pt x="55329" y="59301"/>
                    <a:pt x="54840" y="60278"/>
                  </a:cubicBezTo>
                  <a:cubicBezTo>
                    <a:pt x="54596" y="60644"/>
                    <a:pt x="54352" y="61069"/>
                    <a:pt x="54107" y="61558"/>
                  </a:cubicBezTo>
                  <a:cubicBezTo>
                    <a:pt x="46721" y="75912"/>
                    <a:pt x="28581" y="102293"/>
                    <a:pt x="0" y="8256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0" name="Google Shape;820;p41"/>
            <p:cNvSpPr/>
            <p:nvPr/>
          </p:nvSpPr>
          <p:spPr>
            <a:xfrm>
              <a:off x="519025" y="1823525"/>
              <a:ext cx="6726800" cy="2525225"/>
            </a:xfrm>
            <a:custGeom>
              <a:avLst/>
              <a:gdLst/>
              <a:ahLst/>
              <a:cxnLst/>
              <a:rect l="l" t="t" r="r" b="b"/>
              <a:pathLst>
                <a:path w="269072" h="101009" fill="none" extrusionOk="0">
                  <a:moveTo>
                    <a:pt x="269072" y="8121"/>
                  </a:moveTo>
                  <a:cubicBezTo>
                    <a:pt x="269072" y="8365"/>
                    <a:pt x="269013" y="8795"/>
                    <a:pt x="268891" y="9342"/>
                  </a:cubicBezTo>
                  <a:cubicBezTo>
                    <a:pt x="268827" y="9830"/>
                    <a:pt x="268827" y="10319"/>
                    <a:pt x="268705" y="10808"/>
                  </a:cubicBezTo>
                  <a:cubicBezTo>
                    <a:pt x="266995" y="19357"/>
                    <a:pt x="266082" y="29861"/>
                    <a:pt x="257957" y="36031"/>
                  </a:cubicBezTo>
                  <a:cubicBezTo>
                    <a:pt x="257346" y="36456"/>
                    <a:pt x="256799" y="36823"/>
                    <a:pt x="256247" y="37189"/>
                  </a:cubicBezTo>
                  <a:cubicBezTo>
                    <a:pt x="249652" y="41586"/>
                    <a:pt x="243364" y="42505"/>
                    <a:pt x="237193" y="41650"/>
                  </a:cubicBezTo>
                  <a:cubicBezTo>
                    <a:pt x="236461" y="41528"/>
                    <a:pt x="235728" y="41405"/>
                    <a:pt x="234995" y="41220"/>
                  </a:cubicBezTo>
                  <a:cubicBezTo>
                    <a:pt x="234448" y="41098"/>
                    <a:pt x="233837" y="40917"/>
                    <a:pt x="233285" y="40795"/>
                  </a:cubicBezTo>
                  <a:cubicBezTo>
                    <a:pt x="231209" y="40243"/>
                    <a:pt x="229254" y="39695"/>
                    <a:pt x="227544" y="38899"/>
                  </a:cubicBezTo>
                  <a:cubicBezTo>
                    <a:pt x="221867" y="36276"/>
                    <a:pt x="215697" y="33466"/>
                    <a:pt x="209712" y="30716"/>
                  </a:cubicBezTo>
                  <a:cubicBezTo>
                    <a:pt x="207880" y="29861"/>
                    <a:pt x="206234" y="29070"/>
                    <a:pt x="204705" y="28151"/>
                  </a:cubicBezTo>
                  <a:cubicBezTo>
                    <a:pt x="203791" y="27604"/>
                    <a:pt x="202936" y="26930"/>
                    <a:pt x="201959" y="26383"/>
                  </a:cubicBezTo>
                  <a:cubicBezTo>
                    <a:pt x="191758" y="20212"/>
                    <a:pt x="185040" y="5433"/>
                    <a:pt x="170750" y="1"/>
                  </a:cubicBezTo>
                  <a:cubicBezTo>
                    <a:pt x="168127" y="612"/>
                    <a:pt x="165376" y="1222"/>
                    <a:pt x="162508" y="1711"/>
                  </a:cubicBezTo>
                  <a:cubicBezTo>
                    <a:pt x="162142" y="1769"/>
                    <a:pt x="161775" y="1833"/>
                    <a:pt x="161468" y="1833"/>
                  </a:cubicBezTo>
                  <a:cubicBezTo>
                    <a:pt x="159758" y="2014"/>
                    <a:pt x="158048" y="2077"/>
                    <a:pt x="156216" y="2380"/>
                  </a:cubicBezTo>
                  <a:cubicBezTo>
                    <a:pt x="154017" y="2746"/>
                    <a:pt x="151086" y="3235"/>
                    <a:pt x="147300" y="5189"/>
                  </a:cubicBezTo>
                  <a:cubicBezTo>
                    <a:pt x="146567" y="5556"/>
                    <a:pt x="145834" y="5922"/>
                    <a:pt x="145165" y="6411"/>
                  </a:cubicBezTo>
                  <a:cubicBezTo>
                    <a:pt x="133498" y="14535"/>
                    <a:pt x="132154" y="28151"/>
                    <a:pt x="128432" y="37067"/>
                  </a:cubicBezTo>
                  <a:cubicBezTo>
                    <a:pt x="125925" y="42993"/>
                    <a:pt x="122872" y="47327"/>
                    <a:pt x="119149" y="51299"/>
                  </a:cubicBezTo>
                  <a:cubicBezTo>
                    <a:pt x="118719" y="51724"/>
                    <a:pt x="118294" y="52090"/>
                    <a:pt x="117928" y="52456"/>
                  </a:cubicBezTo>
                  <a:lnTo>
                    <a:pt x="116643" y="53556"/>
                  </a:lnTo>
                  <a:cubicBezTo>
                    <a:pt x="113589" y="55998"/>
                    <a:pt x="110536" y="57772"/>
                    <a:pt x="105592" y="58075"/>
                  </a:cubicBezTo>
                  <a:cubicBezTo>
                    <a:pt x="102108" y="58319"/>
                    <a:pt x="99118" y="57161"/>
                    <a:pt x="96676" y="55573"/>
                  </a:cubicBezTo>
                  <a:cubicBezTo>
                    <a:pt x="93866" y="53741"/>
                    <a:pt x="91360" y="50932"/>
                    <a:pt x="89103" y="48670"/>
                  </a:cubicBezTo>
                  <a:cubicBezTo>
                    <a:pt x="86353" y="45925"/>
                    <a:pt x="83363" y="43360"/>
                    <a:pt x="80001" y="42260"/>
                  </a:cubicBezTo>
                  <a:cubicBezTo>
                    <a:pt x="70050" y="38841"/>
                    <a:pt x="64246" y="41039"/>
                    <a:pt x="56370" y="54474"/>
                  </a:cubicBezTo>
                  <a:cubicBezTo>
                    <a:pt x="56126" y="54841"/>
                    <a:pt x="55940" y="55329"/>
                    <a:pt x="55696" y="55754"/>
                  </a:cubicBezTo>
                  <a:cubicBezTo>
                    <a:pt x="55207" y="56673"/>
                    <a:pt x="54782" y="57586"/>
                    <a:pt x="54294" y="58627"/>
                  </a:cubicBezTo>
                  <a:cubicBezTo>
                    <a:pt x="54049" y="58993"/>
                    <a:pt x="53805" y="59418"/>
                    <a:pt x="53619" y="59848"/>
                  </a:cubicBezTo>
                  <a:cubicBezTo>
                    <a:pt x="46233" y="74505"/>
                    <a:pt x="28278" y="101008"/>
                    <a:pt x="1" y="8128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1" name="Google Shape;821;p41"/>
            <p:cNvSpPr/>
            <p:nvPr/>
          </p:nvSpPr>
          <p:spPr>
            <a:xfrm>
              <a:off x="508400" y="1837200"/>
              <a:ext cx="6729850" cy="2491650"/>
            </a:xfrm>
            <a:custGeom>
              <a:avLst/>
              <a:gdLst/>
              <a:ahLst/>
              <a:cxnLst/>
              <a:rect l="l" t="t" r="r" b="b"/>
              <a:pathLst>
                <a:path w="269194" h="99666" fill="none" extrusionOk="0">
                  <a:moveTo>
                    <a:pt x="269130" y="6596"/>
                  </a:moveTo>
                  <a:cubicBezTo>
                    <a:pt x="269194" y="6841"/>
                    <a:pt x="269071" y="7271"/>
                    <a:pt x="269008" y="7881"/>
                  </a:cubicBezTo>
                  <a:cubicBezTo>
                    <a:pt x="268949" y="8306"/>
                    <a:pt x="268886" y="8795"/>
                    <a:pt x="268827" y="9347"/>
                  </a:cubicBezTo>
                  <a:cubicBezTo>
                    <a:pt x="266995" y="17897"/>
                    <a:pt x="266018" y="28459"/>
                    <a:pt x="257893" y="34688"/>
                  </a:cubicBezTo>
                  <a:cubicBezTo>
                    <a:pt x="257346" y="35177"/>
                    <a:pt x="256794" y="35543"/>
                    <a:pt x="256247" y="35973"/>
                  </a:cubicBezTo>
                  <a:cubicBezTo>
                    <a:pt x="249710" y="40370"/>
                    <a:pt x="243422" y="41469"/>
                    <a:pt x="237193" y="40673"/>
                  </a:cubicBezTo>
                  <a:cubicBezTo>
                    <a:pt x="236461" y="40614"/>
                    <a:pt x="235728" y="40492"/>
                    <a:pt x="235054" y="40370"/>
                  </a:cubicBezTo>
                  <a:cubicBezTo>
                    <a:pt x="234443" y="40248"/>
                    <a:pt x="233832" y="40062"/>
                    <a:pt x="233285" y="39940"/>
                  </a:cubicBezTo>
                  <a:cubicBezTo>
                    <a:pt x="231209" y="39451"/>
                    <a:pt x="229254" y="38963"/>
                    <a:pt x="227544" y="38171"/>
                  </a:cubicBezTo>
                  <a:cubicBezTo>
                    <a:pt x="221740" y="35729"/>
                    <a:pt x="215511" y="33042"/>
                    <a:pt x="209468" y="30413"/>
                  </a:cubicBezTo>
                  <a:cubicBezTo>
                    <a:pt x="207636" y="29622"/>
                    <a:pt x="205985" y="28825"/>
                    <a:pt x="204460" y="27970"/>
                  </a:cubicBezTo>
                  <a:cubicBezTo>
                    <a:pt x="203483" y="27423"/>
                    <a:pt x="202628" y="26813"/>
                    <a:pt x="201651" y="26261"/>
                  </a:cubicBezTo>
                  <a:cubicBezTo>
                    <a:pt x="191147" y="20339"/>
                    <a:pt x="184244" y="5741"/>
                    <a:pt x="170198" y="1"/>
                  </a:cubicBezTo>
                  <a:cubicBezTo>
                    <a:pt x="167575" y="431"/>
                    <a:pt x="164824" y="856"/>
                    <a:pt x="161956" y="1164"/>
                  </a:cubicBezTo>
                  <a:cubicBezTo>
                    <a:pt x="161590" y="1222"/>
                    <a:pt x="161282" y="1222"/>
                    <a:pt x="160916" y="1222"/>
                  </a:cubicBezTo>
                  <a:cubicBezTo>
                    <a:pt x="159206" y="1286"/>
                    <a:pt x="157559" y="1222"/>
                    <a:pt x="155786" y="1408"/>
                  </a:cubicBezTo>
                  <a:cubicBezTo>
                    <a:pt x="153587" y="1652"/>
                    <a:pt x="150597" y="2019"/>
                    <a:pt x="146747" y="3851"/>
                  </a:cubicBezTo>
                  <a:cubicBezTo>
                    <a:pt x="146015" y="4217"/>
                    <a:pt x="145282" y="4584"/>
                    <a:pt x="144613" y="5009"/>
                  </a:cubicBezTo>
                  <a:cubicBezTo>
                    <a:pt x="132887" y="12948"/>
                    <a:pt x="131602" y="26749"/>
                    <a:pt x="127816" y="35543"/>
                  </a:cubicBezTo>
                  <a:cubicBezTo>
                    <a:pt x="125251" y="41469"/>
                    <a:pt x="122076" y="45744"/>
                    <a:pt x="118289" y="49530"/>
                  </a:cubicBezTo>
                  <a:cubicBezTo>
                    <a:pt x="117923" y="49897"/>
                    <a:pt x="117498" y="50263"/>
                    <a:pt x="117068" y="50629"/>
                  </a:cubicBezTo>
                  <a:cubicBezTo>
                    <a:pt x="116643" y="50996"/>
                    <a:pt x="116213" y="51362"/>
                    <a:pt x="115788" y="51665"/>
                  </a:cubicBezTo>
                  <a:cubicBezTo>
                    <a:pt x="112671" y="53986"/>
                    <a:pt x="109559" y="55574"/>
                    <a:pt x="104673" y="55818"/>
                  </a:cubicBezTo>
                  <a:cubicBezTo>
                    <a:pt x="101190" y="55940"/>
                    <a:pt x="98259" y="54719"/>
                    <a:pt x="95816" y="53131"/>
                  </a:cubicBezTo>
                  <a:cubicBezTo>
                    <a:pt x="93070" y="51299"/>
                    <a:pt x="90564" y="48490"/>
                    <a:pt x="88307" y="46232"/>
                  </a:cubicBezTo>
                  <a:cubicBezTo>
                    <a:pt x="85556" y="43545"/>
                    <a:pt x="82503" y="41039"/>
                    <a:pt x="79146" y="40003"/>
                  </a:cubicBezTo>
                  <a:cubicBezTo>
                    <a:pt x="69067" y="36950"/>
                    <a:pt x="63513" y="39515"/>
                    <a:pt x="55877" y="52764"/>
                  </a:cubicBezTo>
                  <a:cubicBezTo>
                    <a:pt x="55632" y="53194"/>
                    <a:pt x="55452" y="53619"/>
                    <a:pt x="55207" y="54108"/>
                  </a:cubicBezTo>
                  <a:cubicBezTo>
                    <a:pt x="54719" y="54963"/>
                    <a:pt x="54289" y="55940"/>
                    <a:pt x="53800" y="56917"/>
                  </a:cubicBezTo>
                  <a:cubicBezTo>
                    <a:pt x="53556" y="57347"/>
                    <a:pt x="53375" y="57772"/>
                    <a:pt x="53131" y="58202"/>
                  </a:cubicBezTo>
                  <a:cubicBezTo>
                    <a:pt x="45803" y="73103"/>
                    <a:pt x="28093" y="99665"/>
                    <a:pt x="1" y="8000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2" name="Google Shape;822;p41"/>
            <p:cNvSpPr/>
            <p:nvPr/>
          </p:nvSpPr>
          <p:spPr>
            <a:xfrm>
              <a:off x="499250" y="1852475"/>
              <a:ext cx="6729850" cy="2458050"/>
            </a:xfrm>
            <a:custGeom>
              <a:avLst/>
              <a:gdLst/>
              <a:ahLst/>
              <a:cxnLst/>
              <a:rect l="l" t="t" r="r" b="b"/>
              <a:pathLst>
                <a:path w="269194" h="98322" fill="none" extrusionOk="0">
                  <a:moveTo>
                    <a:pt x="269193" y="5008"/>
                  </a:moveTo>
                  <a:cubicBezTo>
                    <a:pt x="269193" y="5253"/>
                    <a:pt x="269130" y="5683"/>
                    <a:pt x="269071" y="6293"/>
                  </a:cubicBezTo>
                  <a:cubicBezTo>
                    <a:pt x="269008" y="6718"/>
                    <a:pt x="268949" y="7207"/>
                    <a:pt x="268827" y="7759"/>
                  </a:cubicBezTo>
                  <a:cubicBezTo>
                    <a:pt x="266931" y="16367"/>
                    <a:pt x="265895" y="26993"/>
                    <a:pt x="257834" y="33344"/>
                  </a:cubicBezTo>
                  <a:cubicBezTo>
                    <a:pt x="257282" y="33833"/>
                    <a:pt x="256735" y="34199"/>
                    <a:pt x="256183" y="34629"/>
                  </a:cubicBezTo>
                  <a:cubicBezTo>
                    <a:pt x="249773" y="39148"/>
                    <a:pt x="243481" y="40306"/>
                    <a:pt x="237193" y="39695"/>
                  </a:cubicBezTo>
                  <a:cubicBezTo>
                    <a:pt x="236460" y="39637"/>
                    <a:pt x="235727" y="39515"/>
                    <a:pt x="234994" y="39392"/>
                  </a:cubicBezTo>
                  <a:cubicBezTo>
                    <a:pt x="234384" y="39270"/>
                    <a:pt x="233832" y="39148"/>
                    <a:pt x="233221" y="39026"/>
                  </a:cubicBezTo>
                  <a:cubicBezTo>
                    <a:pt x="231145" y="38596"/>
                    <a:pt x="229190" y="38108"/>
                    <a:pt x="227422" y="37438"/>
                  </a:cubicBezTo>
                  <a:cubicBezTo>
                    <a:pt x="221618" y="35118"/>
                    <a:pt x="215267" y="32553"/>
                    <a:pt x="209160" y="30046"/>
                  </a:cubicBezTo>
                  <a:cubicBezTo>
                    <a:pt x="207328" y="29314"/>
                    <a:pt x="205681" y="28581"/>
                    <a:pt x="204093" y="27726"/>
                  </a:cubicBezTo>
                  <a:cubicBezTo>
                    <a:pt x="203116" y="27237"/>
                    <a:pt x="202198" y="26627"/>
                    <a:pt x="201284" y="26138"/>
                  </a:cubicBezTo>
                  <a:cubicBezTo>
                    <a:pt x="190414" y="20339"/>
                    <a:pt x="183389" y="5927"/>
                    <a:pt x="169528" y="1"/>
                  </a:cubicBezTo>
                  <a:cubicBezTo>
                    <a:pt x="166900" y="186"/>
                    <a:pt x="164154" y="431"/>
                    <a:pt x="161345" y="553"/>
                  </a:cubicBezTo>
                  <a:lnTo>
                    <a:pt x="160304" y="553"/>
                  </a:lnTo>
                  <a:cubicBezTo>
                    <a:pt x="158658" y="489"/>
                    <a:pt x="157007" y="308"/>
                    <a:pt x="155238" y="367"/>
                  </a:cubicBezTo>
                  <a:cubicBezTo>
                    <a:pt x="153040" y="431"/>
                    <a:pt x="150108" y="675"/>
                    <a:pt x="146200" y="2443"/>
                  </a:cubicBezTo>
                  <a:cubicBezTo>
                    <a:pt x="145404" y="2810"/>
                    <a:pt x="144671" y="3176"/>
                    <a:pt x="144001" y="3606"/>
                  </a:cubicBezTo>
                  <a:cubicBezTo>
                    <a:pt x="132276" y="11301"/>
                    <a:pt x="130933" y="25225"/>
                    <a:pt x="127146" y="33896"/>
                  </a:cubicBezTo>
                  <a:cubicBezTo>
                    <a:pt x="124518" y="39881"/>
                    <a:pt x="121284" y="44034"/>
                    <a:pt x="117434" y="47698"/>
                  </a:cubicBezTo>
                  <a:cubicBezTo>
                    <a:pt x="117009" y="48064"/>
                    <a:pt x="116579" y="48431"/>
                    <a:pt x="116154" y="48734"/>
                  </a:cubicBezTo>
                  <a:cubicBezTo>
                    <a:pt x="115724" y="49100"/>
                    <a:pt x="115299" y="49408"/>
                    <a:pt x="114869" y="49711"/>
                  </a:cubicBezTo>
                  <a:cubicBezTo>
                    <a:pt x="111693" y="51909"/>
                    <a:pt x="108581" y="53375"/>
                    <a:pt x="103696" y="53438"/>
                  </a:cubicBezTo>
                  <a:cubicBezTo>
                    <a:pt x="100276" y="53497"/>
                    <a:pt x="97345" y="52276"/>
                    <a:pt x="94960" y="50629"/>
                  </a:cubicBezTo>
                  <a:cubicBezTo>
                    <a:pt x="92215" y="48797"/>
                    <a:pt x="89708" y="45988"/>
                    <a:pt x="87388" y="43789"/>
                  </a:cubicBezTo>
                  <a:cubicBezTo>
                    <a:pt x="84642" y="41102"/>
                    <a:pt x="81589" y="38660"/>
                    <a:pt x="78169" y="37741"/>
                  </a:cubicBezTo>
                  <a:cubicBezTo>
                    <a:pt x="68031" y="34996"/>
                    <a:pt x="62716" y="37927"/>
                    <a:pt x="55265" y="51054"/>
                  </a:cubicBezTo>
                  <a:cubicBezTo>
                    <a:pt x="55085" y="51484"/>
                    <a:pt x="54840" y="51909"/>
                    <a:pt x="54655" y="52339"/>
                  </a:cubicBezTo>
                  <a:cubicBezTo>
                    <a:pt x="54166" y="53253"/>
                    <a:pt x="53741" y="54230"/>
                    <a:pt x="53253" y="55207"/>
                  </a:cubicBezTo>
                  <a:cubicBezTo>
                    <a:pt x="53067" y="55637"/>
                    <a:pt x="52823" y="56062"/>
                    <a:pt x="52578" y="56492"/>
                  </a:cubicBezTo>
                  <a:cubicBezTo>
                    <a:pt x="45314" y="71637"/>
                    <a:pt x="27848" y="98321"/>
                    <a:pt x="0" y="78657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3" name="Google Shape;823;p41"/>
            <p:cNvSpPr/>
            <p:nvPr/>
          </p:nvSpPr>
          <p:spPr>
            <a:xfrm>
              <a:off x="488500" y="1849425"/>
              <a:ext cx="6732900" cy="2441300"/>
            </a:xfrm>
            <a:custGeom>
              <a:avLst/>
              <a:gdLst/>
              <a:ahLst/>
              <a:cxnLst/>
              <a:rect l="l" t="t" r="r" b="b"/>
              <a:pathLst>
                <a:path w="269316" h="97652" fill="none" extrusionOk="0">
                  <a:moveTo>
                    <a:pt x="269315" y="4153"/>
                  </a:moveTo>
                  <a:cubicBezTo>
                    <a:pt x="269315" y="4397"/>
                    <a:pt x="269257" y="4827"/>
                    <a:pt x="269193" y="5438"/>
                  </a:cubicBezTo>
                  <a:cubicBezTo>
                    <a:pt x="269071" y="5863"/>
                    <a:pt x="269071" y="6415"/>
                    <a:pt x="268949" y="6962"/>
                  </a:cubicBezTo>
                  <a:cubicBezTo>
                    <a:pt x="266936" y="15576"/>
                    <a:pt x="265837" y="26260"/>
                    <a:pt x="257834" y="32733"/>
                  </a:cubicBezTo>
                  <a:lnTo>
                    <a:pt x="256188" y="34018"/>
                  </a:lnTo>
                  <a:cubicBezTo>
                    <a:pt x="249837" y="38596"/>
                    <a:pt x="243544" y="39939"/>
                    <a:pt x="237257" y="39451"/>
                  </a:cubicBezTo>
                  <a:cubicBezTo>
                    <a:pt x="236524" y="39392"/>
                    <a:pt x="235791" y="39270"/>
                    <a:pt x="235058" y="39148"/>
                  </a:cubicBezTo>
                  <a:cubicBezTo>
                    <a:pt x="234447" y="39085"/>
                    <a:pt x="233837" y="38962"/>
                    <a:pt x="233285" y="38840"/>
                  </a:cubicBezTo>
                  <a:cubicBezTo>
                    <a:pt x="231150" y="38415"/>
                    <a:pt x="229195" y="38049"/>
                    <a:pt x="227422" y="37375"/>
                  </a:cubicBezTo>
                  <a:cubicBezTo>
                    <a:pt x="221501" y="35240"/>
                    <a:pt x="215150" y="32797"/>
                    <a:pt x="208979" y="30413"/>
                  </a:cubicBezTo>
                  <a:cubicBezTo>
                    <a:pt x="207088" y="29743"/>
                    <a:pt x="205378" y="29011"/>
                    <a:pt x="203791" y="28214"/>
                  </a:cubicBezTo>
                  <a:cubicBezTo>
                    <a:pt x="202814" y="27789"/>
                    <a:pt x="201895" y="27179"/>
                    <a:pt x="200918" y="26690"/>
                  </a:cubicBezTo>
                  <a:cubicBezTo>
                    <a:pt x="189803" y="21130"/>
                    <a:pt x="182597" y="6840"/>
                    <a:pt x="168981" y="675"/>
                  </a:cubicBezTo>
                  <a:cubicBezTo>
                    <a:pt x="166353" y="675"/>
                    <a:pt x="163607" y="733"/>
                    <a:pt x="160798" y="675"/>
                  </a:cubicBezTo>
                  <a:cubicBezTo>
                    <a:pt x="160432" y="675"/>
                    <a:pt x="160124" y="611"/>
                    <a:pt x="159821" y="611"/>
                  </a:cubicBezTo>
                  <a:cubicBezTo>
                    <a:pt x="158170" y="430"/>
                    <a:pt x="156523" y="123"/>
                    <a:pt x="154750" y="64"/>
                  </a:cubicBezTo>
                  <a:cubicBezTo>
                    <a:pt x="152615" y="1"/>
                    <a:pt x="149683" y="64"/>
                    <a:pt x="145653" y="1774"/>
                  </a:cubicBezTo>
                  <a:cubicBezTo>
                    <a:pt x="144920" y="2140"/>
                    <a:pt x="144187" y="2507"/>
                    <a:pt x="143513" y="2932"/>
                  </a:cubicBezTo>
                  <a:cubicBezTo>
                    <a:pt x="131665" y="10382"/>
                    <a:pt x="130385" y="24492"/>
                    <a:pt x="126536" y="33041"/>
                  </a:cubicBezTo>
                  <a:cubicBezTo>
                    <a:pt x="123849" y="39026"/>
                    <a:pt x="120492" y="43115"/>
                    <a:pt x="116642" y="46598"/>
                  </a:cubicBezTo>
                  <a:cubicBezTo>
                    <a:pt x="116217" y="46901"/>
                    <a:pt x="115788" y="47268"/>
                    <a:pt x="115362" y="47576"/>
                  </a:cubicBezTo>
                  <a:cubicBezTo>
                    <a:pt x="114933" y="47942"/>
                    <a:pt x="114507" y="48245"/>
                    <a:pt x="114019" y="48489"/>
                  </a:cubicBezTo>
                  <a:cubicBezTo>
                    <a:pt x="110780" y="50565"/>
                    <a:pt x="107604" y="51850"/>
                    <a:pt x="102841" y="51787"/>
                  </a:cubicBezTo>
                  <a:cubicBezTo>
                    <a:pt x="99421" y="51787"/>
                    <a:pt x="96490" y="50507"/>
                    <a:pt x="94110" y="48856"/>
                  </a:cubicBezTo>
                  <a:cubicBezTo>
                    <a:pt x="91423" y="47023"/>
                    <a:pt x="88917" y="44278"/>
                    <a:pt x="86596" y="42016"/>
                  </a:cubicBezTo>
                  <a:cubicBezTo>
                    <a:pt x="83787" y="39392"/>
                    <a:pt x="80734" y="37008"/>
                    <a:pt x="77314" y="36217"/>
                  </a:cubicBezTo>
                  <a:cubicBezTo>
                    <a:pt x="66996" y="33710"/>
                    <a:pt x="61988" y="37072"/>
                    <a:pt x="54782" y="50077"/>
                  </a:cubicBezTo>
                  <a:cubicBezTo>
                    <a:pt x="54538" y="50507"/>
                    <a:pt x="54352" y="50932"/>
                    <a:pt x="54108" y="51362"/>
                  </a:cubicBezTo>
                  <a:cubicBezTo>
                    <a:pt x="53683" y="52275"/>
                    <a:pt x="53253" y="53252"/>
                    <a:pt x="52764" y="54230"/>
                  </a:cubicBezTo>
                  <a:cubicBezTo>
                    <a:pt x="52583" y="54659"/>
                    <a:pt x="52339" y="55026"/>
                    <a:pt x="52153" y="55514"/>
                  </a:cubicBezTo>
                  <a:cubicBezTo>
                    <a:pt x="44825" y="70904"/>
                    <a:pt x="27604" y="97652"/>
                    <a:pt x="0" y="780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4" name="Google Shape;824;p41"/>
            <p:cNvSpPr/>
            <p:nvPr/>
          </p:nvSpPr>
          <p:spPr>
            <a:xfrm>
              <a:off x="479325" y="1832700"/>
              <a:ext cx="6734500" cy="2439725"/>
            </a:xfrm>
            <a:custGeom>
              <a:avLst/>
              <a:gdLst/>
              <a:ahLst/>
              <a:cxnLst/>
              <a:rect l="l" t="t" r="r" b="b"/>
              <a:pathLst>
                <a:path w="269380" h="97589" fill="none" extrusionOk="0">
                  <a:moveTo>
                    <a:pt x="269380" y="3909"/>
                  </a:moveTo>
                  <a:cubicBezTo>
                    <a:pt x="269380" y="4089"/>
                    <a:pt x="269316" y="4519"/>
                    <a:pt x="269194" y="5130"/>
                  </a:cubicBezTo>
                  <a:cubicBezTo>
                    <a:pt x="269135" y="5619"/>
                    <a:pt x="269072" y="6107"/>
                    <a:pt x="269013" y="6654"/>
                  </a:cubicBezTo>
                  <a:cubicBezTo>
                    <a:pt x="266815" y="15326"/>
                    <a:pt x="265715" y="26074"/>
                    <a:pt x="257776" y="32670"/>
                  </a:cubicBezTo>
                  <a:lnTo>
                    <a:pt x="256125" y="33954"/>
                  </a:lnTo>
                  <a:cubicBezTo>
                    <a:pt x="249837" y="38596"/>
                    <a:pt x="243545" y="40061"/>
                    <a:pt x="237194" y="39695"/>
                  </a:cubicBezTo>
                  <a:cubicBezTo>
                    <a:pt x="236461" y="39695"/>
                    <a:pt x="235728" y="39573"/>
                    <a:pt x="234995" y="39509"/>
                  </a:cubicBezTo>
                  <a:cubicBezTo>
                    <a:pt x="234384" y="39387"/>
                    <a:pt x="233837" y="39328"/>
                    <a:pt x="233227" y="39206"/>
                  </a:cubicBezTo>
                  <a:cubicBezTo>
                    <a:pt x="231087" y="38840"/>
                    <a:pt x="229132" y="38474"/>
                    <a:pt x="227364" y="37863"/>
                  </a:cubicBezTo>
                  <a:cubicBezTo>
                    <a:pt x="221379" y="35909"/>
                    <a:pt x="214906" y="33588"/>
                    <a:pt x="208677" y="31390"/>
                  </a:cubicBezTo>
                  <a:cubicBezTo>
                    <a:pt x="206781" y="30715"/>
                    <a:pt x="205071" y="29983"/>
                    <a:pt x="203425" y="29313"/>
                  </a:cubicBezTo>
                  <a:cubicBezTo>
                    <a:pt x="202448" y="28825"/>
                    <a:pt x="201529" y="28273"/>
                    <a:pt x="200552" y="27784"/>
                  </a:cubicBezTo>
                  <a:cubicBezTo>
                    <a:pt x="189071" y="22474"/>
                    <a:pt x="181743" y="8364"/>
                    <a:pt x="168371" y="1891"/>
                  </a:cubicBezTo>
                  <a:cubicBezTo>
                    <a:pt x="165743" y="1710"/>
                    <a:pt x="162933" y="1647"/>
                    <a:pt x="160188" y="1344"/>
                  </a:cubicBezTo>
                  <a:cubicBezTo>
                    <a:pt x="159880" y="1344"/>
                    <a:pt x="159514" y="1280"/>
                    <a:pt x="159211" y="1222"/>
                  </a:cubicBezTo>
                  <a:cubicBezTo>
                    <a:pt x="157559" y="914"/>
                    <a:pt x="155972" y="489"/>
                    <a:pt x="154262" y="303"/>
                  </a:cubicBezTo>
                  <a:cubicBezTo>
                    <a:pt x="152127" y="122"/>
                    <a:pt x="149132" y="0"/>
                    <a:pt x="145101" y="1647"/>
                  </a:cubicBezTo>
                  <a:cubicBezTo>
                    <a:pt x="144310" y="2013"/>
                    <a:pt x="143577" y="2321"/>
                    <a:pt x="142903" y="2746"/>
                  </a:cubicBezTo>
                  <a:cubicBezTo>
                    <a:pt x="130997" y="10016"/>
                    <a:pt x="129775" y="24306"/>
                    <a:pt x="125867" y="32733"/>
                  </a:cubicBezTo>
                  <a:cubicBezTo>
                    <a:pt x="123058" y="38718"/>
                    <a:pt x="119697" y="42685"/>
                    <a:pt x="115788" y="46046"/>
                  </a:cubicBezTo>
                  <a:cubicBezTo>
                    <a:pt x="115300" y="46349"/>
                    <a:pt x="114874" y="46657"/>
                    <a:pt x="114445" y="46960"/>
                  </a:cubicBezTo>
                  <a:cubicBezTo>
                    <a:pt x="114020" y="47267"/>
                    <a:pt x="113590" y="47570"/>
                    <a:pt x="113101" y="47815"/>
                  </a:cubicBezTo>
                  <a:cubicBezTo>
                    <a:pt x="109803" y="49769"/>
                    <a:pt x="106569" y="50868"/>
                    <a:pt x="101864" y="50746"/>
                  </a:cubicBezTo>
                  <a:cubicBezTo>
                    <a:pt x="98444" y="50624"/>
                    <a:pt x="95577" y="49280"/>
                    <a:pt x="93256" y="47692"/>
                  </a:cubicBezTo>
                  <a:cubicBezTo>
                    <a:pt x="90505" y="45802"/>
                    <a:pt x="88004" y="43051"/>
                    <a:pt x="85683" y="40853"/>
                  </a:cubicBezTo>
                  <a:cubicBezTo>
                    <a:pt x="82874" y="38288"/>
                    <a:pt x="79821" y="35967"/>
                    <a:pt x="76337" y="35234"/>
                  </a:cubicBezTo>
                  <a:cubicBezTo>
                    <a:pt x="65956" y="33036"/>
                    <a:pt x="61256" y="36764"/>
                    <a:pt x="54172" y="49588"/>
                  </a:cubicBezTo>
                  <a:cubicBezTo>
                    <a:pt x="53986" y="50013"/>
                    <a:pt x="53742" y="50502"/>
                    <a:pt x="53561" y="50932"/>
                  </a:cubicBezTo>
                  <a:cubicBezTo>
                    <a:pt x="53131" y="51845"/>
                    <a:pt x="52706" y="52764"/>
                    <a:pt x="52218" y="53799"/>
                  </a:cubicBezTo>
                  <a:cubicBezTo>
                    <a:pt x="52032" y="54166"/>
                    <a:pt x="51788" y="54596"/>
                    <a:pt x="51607" y="55084"/>
                  </a:cubicBezTo>
                  <a:cubicBezTo>
                    <a:pt x="44337" y="70654"/>
                    <a:pt x="27360" y="97588"/>
                    <a:pt x="1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5" name="Google Shape;825;p41"/>
            <p:cNvSpPr/>
            <p:nvPr/>
          </p:nvSpPr>
          <p:spPr>
            <a:xfrm>
              <a:off x="468700" y="1814375"/>
              <a:ext cx="6737425" cy="2438125"/>
            </a:xfrm>
            <a:custGeom>
              <a:avLst/>
              <a:gdLst/>
              <a:ahLst/>
              <a:cxnLst/>
              <a:rect l="l" t="t" r="r" b="b"/>
              <a:pathLst>
                <a:path w="269497" h="97525" fill="none" extrusionOk="0">
                  <a:moveTo>
                    <a:pt x="269497" y="3665"/>
                  </a:moveTo>
                  <a:cubicBezTo>
                    <a:pt x="269497" y="3845"/>
                    <a:pt x="269438" y="4275"/>
                    <a:pt x="269316" y="4945"/>
                  </a:cubicBezTo>
                  <a:cubicBezTo>
                    <a:pt x="269252" y="5374"/>
                    <a:pt x="269194" y="5863"/>
                    <a:pt x="269072" y="6410"/>
                  </a:cubicBezTo>
                  <a:cubicBezTo>
                    <a:pt x="266810" y="15145"/>
                    <a:pt x="265652" y="25894"/>
                    <a:pt x="257771" y="32670"/>
                  </a:cubicBezTo>
                  <a:cubicBezTo>
                    <a:pt x="257224" y="33100"/>
                    <a:pt x="256672" y="33588"/>
                    <a:pt x="256125" y="33955"/>
                  </a:cubicBezTo>
                  <a:cubicBezTo>
                    <a:pt x="249896" y="38718"/>
                    <a:pt x="243603" y="40242"/>
                    <a:pt x="237252" y="40061"/>
                  </a:cubicBezTo>
                  <a:cubicBezTo>
                    <a:pt x="236519" y="39998"/>
                    <a:pt x="235787" y="39998"/>
                    <a:pt x="234995" y="39876"/>
                  </a:cubicBezTo>
                  <a:cubicBezTo>
                    <a:pt x="234443" y="39817"/>
                    <a:pt x="233832" y="39754"/>
                    <a:pt x="233222" y="39632"/>
                  </a:cubicBezTo>
                  <a:cubicBezTo>
                    <a:pt x="231145" y="39329"/>
                    <a:pt x="229132" y="39021"/>
                    <a:pt x="227300" y="38474"/>
                  </a:cubicBezTo>
                  <a:cubicBezTo>
                    <a:pt x="221252" y="36642"/>
                    <a:pt x="214720" y="34443"/>
                    <a:pt x="208428" y="32367"/>
                  </a:cubicBezTo>
                  <a:cubicBezTo>
                    <a:pt x="206537" y="31693"/>
                    <a:pt x="204827" y="31082"/>
                    <a:pt x="203176" y="30413"/>
                  </a:cubicBezTo>
                  <a:cubicBezTo>
                    <a:pt x="202140" y="29983"/>
                    <a:pt x="201221" y="29436"/>
                    <a:pt x="200186" y="29006"/>
                  </a:cubicBezTo>
                  <a:cubicBezTo>
                    <a:pt x="188460" y="23817"/>
                    <a:pt x="180888" y="9894"/>
                    <a:pt x="167819" y="3176"/>
                  </a:cubicBezTo>
                  <a:cubicBezTo>
                    <a:pt x="165132" y="2810"/>
                    <a:pt x="162381" y="2565"/>
                    <a:pt x="159636" y="2077"/>
                  </a:cubicBezTo>
                  <a:cubicBezTo>
                    <a:pt x="159328" y="2013"/>
                    <a:pt x="159025" y="1955"/>
                    <a:pt x="158659" y="1832"/>
                  </a:cubicBezTo>
                  <a:cubicBezTo>
                    <a:pt x="157071" y="1466"/>
                    <a:pt x="155483" y="914"/>
                    <a:pt x="153773" y="611"/>
                  </a:cubicBezTo>
                  <a:cubicBezTo>
                    <a:pt x="151697" y="245"/>
                    <a:pt x="148702" y="0"/>
                    <a:pt x="144549" y="1647"/>
                  </a:cubicBezTo>
                  <a:cubicBezTo>
                    <a:pt x="143758" y="1955"/>
                    <a:pt x="143025" y="2258"/>
                    <a:pt x="142351" y="2687"/>
                  </a:cubicBezTo>
                  <a:cubicBezTo>
                    <a:pt x="130445" y="9649"/>
                    <a:pt x="129223" y="24184"/>
                    <a:pt x="125251" y="32489"/>
                  </a:cubicBezTo>
                  <a:cubicBezTo>
                    <a:pt x="122384" y="38474"/>
                    <a:pt x="118900" y="42382"/>
                    <a:pt x="114933" y="45494"/>
                  </a:cubicBezTo>
                  <a:cubicBezTo>
                    <a:pt x="114503" y="45861"/>
                    <a:pt x="114078" y="46168"/>
                    <a:pt x="113590" y="46413"/>
                  </a:cubicBezTo>
                  <a:cubicBezTo>
                    <a:pt x="113160" y="46716"/>
                    <a:pt x="112735" y="47023"/>
                    <a:pt x="112246" y="47268"/>
                  </a:cubicBezTo>
                  <a:cubicBezTo>
                    <a:pt x="108948" y="49036"/>
                    <a:pt x="105651" y="49955"/>
                    <a:pt x="100946" y="49710"/>
                  </a:cubicBezTo>
                  <a:cubicBezTo>
                    <a:pt x="97589" y="49525"/>
                    <a:pt x="94717" y="48123"/>
                    <a:pt x="92396" y="46535"/>
                  </a:cubicBezTo>
                  <a:cubicBezTo>
                    <a:pt x="89709" y="44639"/>
                    <a:pt x="87208" y="41894"/>
                    <a:pt x="84887" y="39754"/>
                  </a:cubicBezTo>
                  <a:cubicBezTo>
                    <a:pt x="82078" y="37189"/>
                    <a:pt x="78961" y="34932"/>
                    <a:pt x="75482" y="34258"/>
                  </a:cubicBezTo>
                  <a:cubicBezTo>
                    <a:pt x="64978" y="32425"/>
                    <a:pt x="60518" y="36456"/>
                    <a:pt x="53678" y="49222"/>
                  </a:cubicBezTo>
                  <a:cubicBezTo>
                    <a:pt x="53434" y="49647"/>
                    <a:pt x="53253" y="50077"/>
                    <a:pt x="53068" y="50565"/>
                  </a:cubicBezTo>
                  <a:cubicBezTo>
                    <a:pt x="52643" y="51420"/>
                    <a:pt x="52213" y="52397"/>
                    <a:pt x="51724" y="53374"/>
                  </a:cubicBezTo>
                  <a:cubicBezTo>
                    <a:pt x="51543" y="53800"/>
                    <a:pt x="51358" y="54229"/>
                    <a:pt x="51113" y="54654"/>
                  </a:cubicBezTo>
                  <a:cubicBezTo>
                    <a:pt x="43907" y="70532"/>
                    <a:pt x="27116" y="97525"/>
                    <a:pt x="1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6" name="Google Shape;826;p41"/>
            <p:cNvSpPr/>
            <p:nvPr/>
          </p:nvSpPr>
          <p:spPr>
            <a:xfrm>
              <a:off x="459550" y="1796050"/>
              <a:ext cx="6739000" cy="2438125"/>
            </a:xfrm>
            <a:custGeom>
              <a:avLst/>
              <a:gdLst/>
              <a:ahLst/>
              <a:cxnLst/>
              <a:rect l="l" t="t" r="r" b="b"/>
              <a:pathLst>
                <a:path w="269560" h="97525" fill="none" extrusionOk="0">
                  <a:moveTo>
                    <a:pt x="269560" y="3420"/>
                  </a:moveTo>
                  <a:cubicBezTo>
                    <a:pt x="269560" y="3601"/>
                    <a:pt x="269496" y="4031"/>
                    <a:pt x="269374" y="4700"/>
                  </a:cubicBezTo>
                  <a:cubicBezTo>
                    <a:pt x="269316" y="5130"/>
                    <a:pt x="269252" y="5678"/>
                    <a:pt x="269130" y="6230"/>
                  </a:cubicBezTo>
                  <a:cubicBezTo>
                    <a:pt x="266751" y="14960"/>
                    <a:pt x="265529" y="25772"/>
                    <a:pt x="257712" y="32670"/>
                  </a:cubicBezTo>
                  <a:cubicBezTo>
                    <a:pt x="257160" y="33100"/>
                    <a:pt x="256613" y="33588"/>
                    <a:pt x="256061" y="34013"/>
                  </a:cubicBezTo>
                  <a:cubicBezTo>
                    <a:pt x="249896" y="38777"/>
                    <a:pt x="243666" y="40487"/>
                    <a:pt x="237193" y="40365"/>
                  </a:cubicBezTo>
                  <a:cubicBezTo>
                    <a:pt x="236460" y="40365"/>
                    <a:pt x="235727" y="40365"/>
                    <a:pt x="234995" y="40306"/>
                  </a:cubicBezTo>
                  <a:cubicBezTo>
                    <a:pt x="234384" y="40242"/>
                    <a:pt x="233773" y="40120"/>
                    <a:pt x="233163" y="40062"/>
                  </a:cubicBezTo>
                  <a:cubicBezTo>
                    <a:pt x="231086" y="39817"/>
                    <a:pt x="229069" y="39510"/>
                    <a:pt x="227236" y="39021"/>
                  </a:cubicBezTo>
                  <a:cubicBezTo>
                    <a:pt x="221130" y="37311"/>
                    <a:pt x="214534" y="35298"/>
                    <a:pt x="208183" y="33344"/>
                  </a:cubicBezTo>
                  <a:cubicBezTo>
                    <a:pt x="206229" y="32733"/>
                    <a:pt x="204460" y="32123"/>
                    <a:pt x="202809" y="31512"/>
                  </a:cubicBezTo>
                  <a:cubicBezTo>
                    <a:pt x="201773" y="31082"/>
                    <a:pt x="200796" y="30594"/>
                    <a:pt x="199819" y="30169"/>
                  </a:cubicBezTo>
                  <a:cubicBezTo>
                    <a:pt x="187727" y="25220"/>
                    <a:pt x="180032" y="11418"/>
                    <a:pt x="167144" y="4520"/>
                  </a:cubicBezTo>
                  <a:cubicBezTo>
                    <a:pt x="164521" y="3909"/>
                    <a:pt x="161770" y="3479"/>
                    <a:pt x="159025" y="2810"/>
                  </a:cubicBezTo>
                  <a:cubicBezTo>
                    <a:pt x="158717" y="2746"/>
                    <a:pt x="158414" y="2624"/>
                    <a:pt x="158048" y="2502"/>
                  </a:cubicBezTo>
                  <a:cubicBezTo>
                    <a:pt x="156460" y="2013"/>
                    <a:pt x="154931" y="1344"/>
                    <a:pt x="153221" y="914"/>
                  </a:cubicBezTo>
                  <a:cubicBezTo>
                    <a:pt x="151208" y="426"/>
                    <a:pt x="148154" y="1"/>
                    <a:pt x="144002" y="1588"/>
                  </a:cubicBezTo>
                  <a:cubicBezTo>
                    <a:pt x="143205" y="1891"/>
                    <a:pt x="142414" y="2199"/>
                    <a:pt x="141740" y="2624"/>
                  </a:cubicBezTo>
                  <a:cubicBezTo>
                    <a:pt x="129770" y="9342"/>
                    <a:pt x="128549" y="23998"/>
                    <a:pt x="124582" y="32245"/>
                  </a:cubicBezTo>
                  <a:cubicBezTo>
                    <a:pt x="121650" y="38230"/>
                    <a:pt x="118108" y="42016"/>
                    <a:pt x="114078" y="45006"/>
                  </a:cubicBezTo>
                  <a:cubicBezTo>
                    <a:pt x="113648" y="45314"/>
                    <a:pt x="113159" y="45616"/>
                    <a:pt x="112734" y="45861"/>
                  </a:cubicBezTo>
                  <a:cubicBezTo>
                    <a:pt x="112246" y="46169"/>
                    <a:pt x="111816" y="46413"/>
                    <a:pt x="111327" y="46657"/>
                  </a:cubicBezTo>
                  <a:cubicBezTo>
                    <a:pt x="107971" y="48304"/>
                    <a:pt x="104610" y="49100"/>
                    <a:pt x="99968" y="48670"/>
                  </a:cubicBezTo>
                  <a:cubicBezTo>
                    <a:pt x="96671" y="48426"/>
                    <a:pt x="93803" y="46960"/>
                    <a:pt x="91482" y="45372"/>
                  </a:cubicBezTo>
                  <a:cubicBezTo>
                    <a:pt x="88854" y="43482"/>
                    <a:pt x="86352" y="40731"/>
                    <a:pt x="83968" y="38596"/>
                  </a:cubicBezTo>
                  <a:cubicBezTo>
                    <a:pt x="81159" y="36090"/>
                    <a:pt x="78047" y="33891"/>
                    <a:pt x="74505" y="33344"/>
                  </a:cubicBezTo>
                  <a:cubicBezTo>
                    <a:pt x="63937" y="31815"/>
                    <a:pt x="59726" y="36212"/>
                    <a:pt x="53067" y="48856"/>
                  </a:cubicBezTo>
                  <a:cubicBezTo>
                    <a:pt x="52886" y="49281"/>
                    <a:pt x="52701" y="49711"/>
                    <a:pt x="52456" y="50136"/>
                  </a:cubicBezTo>
                  <a:cubicBezTo>
                    <a:pt x="52090" y="51054"/>
                    <a:pt x="51665" y="52031"/>
                    <a:pt x="51176" y="53008"/>
                  </a:cubicBezTo>
                  <a:lnTo>
                    <a:pt x="50624" y="54288"/>
                  </a:lnTo>
                  <a:cubicBezTo>
                    <a:pt x="43418" y="70410"/>
                    <a:pt x="26871" y="97525"/>
                    <a:pt x="0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7" name="Google Shape;827;p41"/>
            <p:cNvSpPr/>
            <p:nvPr/>
          </p:nvSpPr>
          <p:spPr>
            <a:xfrm>
              <a:off x="448800" y="1779200"/>
              <a:ext cx="6742075" cy="2435200"/>
            </a:xfrm>
            <a:custGeom>
              <a:avLst/>
              <a:gdLst/>
              <a:ahLst/>
              <a:cxnLst/>
              <a:rect l="l" t="t" r="r" b="b"/>
              <a:pathLst>
                <a:path w="269683" h="97408" fill="none" extrusionOk="0">
                  <a:moveTo>
                    <a:pt x="269682" y="3117"/>
                  </a:moveTo>
                  <a:cubicBezTo>
                    <a:pt x="269682" y="3298"/>
                    <a:pt x="269623" y="3728"/>
                    <a:pt x="269501" y="4397"/>
                  </a:cubicBezTo>
                  <a:cubicBezTo>
                    <a:pt x="269379" y="4886"/>
                    <a:pt x="269316" y="5374"/>
                    <a:pt x="269193" y="5926"/>
                  </a:cubicBezTo>
                  <a:cubicBezTo>
                    <a:pt x="266751" y="14720"/>
                    <a:pt x="265471" y="25591"/>
                    <a:pt x="257654" y="32552"/>
                  </a:cubicBezTo>
                  <a:cubicBezTo>
                    <a:pt x="257165" y="33041"/>
                    <a:pt x="256613" y="33530"/>
                    <a:pt x="256066" y="33955"/>
                  </a:cubicBezTo>
                  <a:cubicBezTo>
                    <a:pt x="250018" y="38840"/>
                    <a:pt x="243730" y="40614"/>
                    <a:pt x="237257" y="40672"/>
                  </a:cubicBezTo>
                  <a:cubicBezTo>
                    <a:pt x="236524" y="40672"/>
                    <a:pt x="235791" y="40672"/>
                    <a:pt x="234995" y="40614"/>
                  </a:cubicBezTo>
                  <a:cubicBezTo>
                    <a:pt x="234448" y="40550"/>
                    <a:pt x="233837" y="40491"/>
                    <a:pt x="233226" y="40428"/>
                  </a:cubicBezTo>
                  <a:cubicBezTo>
                    <a:pt x="231086" y="40247"/>
                    <a:pt x="229073" y="40003"/>
                    <a:pt x="227178" y="39514"/>
                  </a:cubicBezTo>
                  <a:cubicBezTo>
                    <a:pt x="221012" y="37985"/>
                    <a:pt x="214353" y="36094"/>
                    <a:pt x="207944" y="34262"/>
                  </a:cubicBezTo>
                  <a:cubicBezTo>
                    <a:pt x="205989" y="33710"/>
                    <a:pt x="204216" y="33163"/>
                    <a:pt x="202506" y="32552"/>
                  </a:cubicBezTo>
                  <a:cubicBezTo>
                    <a:pt x="201470" y="32186"/>
                    <a:pt x="200493" y="31697"/>
                    <a:pt x="199452" y="31331"/>
                  </a:cubicBezTo>
                  <a:cubicBezTo>
                    <a:pt x="187058" y="26568"/>
                    <a:pt x="179241" y="12947"/>
                    <a:pt x="166597" y="5741"/>
                  </a:cubicBezTo>
                  <a:cubicBezTo>
                    <a:pt x="163910" y="5008"/>
                    <a:pt x="161165" y="4339"/>
                    <a:pt x="158536" y="3484"/>
                  </a:cubicBezTo>
                  <a:cubicBezTo>
                    <a:pt x="158170" y="3420"/>
                    <a:pt x="157867" y="3239"/>
                    <a:pt x="157559" y="3117"/>
                  </a:cubicBezTo>
                  <a:cubicBezTo>
                    <a:pt x="155971" y="2443"/>
                    <a:pt x="154447" y="1652"/>
                    <a:pt x="152737" y="1163"/>
                  </a:cubicBezTo>
                  <a:cubicBezTo>
                    <a:pt x="150783" y="552"/>
                    <a:pt x="147729" y="0"/>
                    <a:pt x="143454" y="1466"/>
                  </a:cubicBezTo>
                  <a:cubicBezTo>
                    <a:pt x="142658" y="1774"/>
                    <a:pt x="141925" y="2077"/>
                    <a:pt x="141192" y="2443"/>
                  </a:cubicBezTo>
                  <a:cubicBezTo>
                    <a:pt x="129223" y="8980"/>
                    <a:pt x="128002" y="23817"/>
                    <a:pt x="123971" y="31942"/>
                  </a:cubicBezTo>
                  <a:cubicBezTo>
                    <a:pt x="120981" y="37927"/>
                    <a:pt x="117317" y="41591"/>
                    <a:pt x="113286" y="44458"/>
                  </a:cubicBezTo>
                  <a:cubicBezTo>
                    <a:pt x="112798" y="44766"/>
                    <a:pt x="112368" y="45010"/>
                    <a:pt x="111879" y="45255"/>
                  </a:cubicBezTo>
                  <a:cubicBezTo>
                    <a:pt x="111391" y="45558"/>
                    <a:pt x="110966" y="45743"/>
                    <a:pt x="110477" y="45988"/>
                  </a:cubicBezTo>
                  <a:cubicBezTo>
                    <a:pt x="107057" y="47512"/>
                    <a:pt x="103696" y="48123"/>
                    <a:pt x="99118" y="47634"/>
                  </a:cubicBezTo>
                  <a:cubicBezTo>
                    <a:pt x="95821" y="47268"/>
                    <a:pt x="92948" y="45802"/>
                    <a:pt x="90691" y="44156"/>
                  </a:cubicBezTo>
                  <a:cubicBezTo>
                    <a:pt x="88062" y="42260"/>
                    <a:pt x="85561" y="39573"/>
                    <a:pt x="83177" y="37438"/>
                  </a:cubicBezTo>
                  <a:cubicBezTo>
                    <a:pt x="80309" y="34932"/>
                    <a:pt x="77192" y="32797"/>
                    <a:pt x="73650" y="32367"/>
                  </a:cubicBezTo>
                  <a:cubicBezTo>
                    <a:pt x="62965" y="31087"/>
                    <a:pt x="58993" y="35909"/>
                    <a:pt x="52584" y="48367"/>
                  </a:cubicBezTo>
                  <a:cubicBezTo>
                    <a:pt x="52339" y="48797"/>
                    <a:pt x="52154" y="49285"/>
                    <a:pt x="51973" y="49710"/>
                  </a:cubicBezTo>
                  <a:cubicBezTo>
                    <a:pt x="51543" y="50629"/>
                    <a:pt x="51177" y="51606"/>
                    <a:pt x="50751" y="52583"/>
                  </a:cubicBezTo>
                  <a:cubicBezTo>
                    <a:pt x="50566" y="53008"/>
                    <a:pt x="50322" y="53438"/>
                    <a:pt x="50141" y="53863"/>
                  </a:cubicBezTo>
                  <a:cubicBezTo>
                    <a:pt x="42993" y="70229"/>
                    <a:pt x="26627" y="97407"/>
                    <a:pt x="1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8" name="Google Shape;828;p41"/>
            <p:cNvSpPr/>
            <p:nvPr/>
          </p:nvSpPr>
          <p:spPr>
            <a:xfrm>
              <a:off x="439650" y="1760875"/>
              <a:ext cx="6743650" cy="2435200"/>
            </a:xfrm>
            <a:custGeom>
              <a:avLst/>
              <a:gdLst/>
              <a:ahLst/>
              <a:cxnLst/>
              <a:rect l="l" t="t" r="r" b="b"/>
              <a:pathLst>
                <a:path w="269746" h="97408" fill="none" extrusionOk="0">
                  <a:moveTo>
                    <a:pt x="269745" y="2873"/>
                  </a:moveTo>
                  <a:cubicBezTo>
                    <a:pt x="269745" y="3054"/>
                    <a:pt x="269682" y="3484"/>
                    <a:pt x="269559" y="4217"/>
                  </a:cubicBezTo>
                  <a:cubicBezTo>
                    <a:pt x="269437" y="4642"/>
                    <a:pt x="269379" y="5130"/>
                    <a:pt x="269257" y="5741"/>
                  </a:cubicBezTo>
                  <a:cubicBezTo>
                    <a:pt x="266628" y="14598"/>
                    <a:pt x="265348" y="25469"/>
                    <a:pt x="257590" y="32553"/>
                  </a:cubicBezTo>
                  <a:cubicBezTo>
                    <a:pt x="257043" y="33041"/>
                    <a:pt x="256554" y="33530"/>
                    <a:pt x="256002" y="33955"/>
                  </a:cubicBezTo>
                  <a:cubicBezTo>
                    <a:pt x="250017" y="38904"/>
                    <a:pt x="243730" y="40858"/>
                    <a:pt x="237256" y="41039"/>
                  </a:cubicBezTo>
                  <a:cubicBezTo>
                    <a:pt x="236523" y="41039"/>
                    <a:pt x="235727" y="41039"/>
                    <a:pt x="234994" y="40980"/>
                  </a:cubicBezTo>
                  <a:cubicBezTo>
                    <a:pt x="234384" y="40980"/>
                    <a:pt x="233773" y="40917"/>
                    <a:pt x="233162" y="40858"/>
                  </a:cubicBezTo>
                  <a:cubicBezTo>
                    <a:pt x="231027" y="40736"/>
                    <a:pt x="229010" y="40492"/>
                    <a:pt x="227119" y="40062"/>
                  </a:cubicBezTo>
                  <a:cubicBezTo>
                    <a:pt x="220890" y="38718"/>
                    <a:pt x="214109" y="36950"/>
                    <a:pt x="207635" y="35240"/>
                  </a:cubicBezTo>
                  <a:cubicBezTo>
                    <a:pt x="205681" y="34751"/>
                    <a:pt x="203913" y="34199"/>
                    <a:pt x="202203" y="33652"/>
                  </a:cubicBezTo>
                  <a:cubicBezTo>
                    <a:pt x="201103" y="33285"/>
                    <a:pt x="200126" y="32856"/>
                    <a:pt x="199086" y="32489"/>
                  </a:cubicBezTo>
                  <a:cubicBezTo>
                    <a:pt x="186383" y="27970"/>
                    <a:pt x="178386" y="14476"/>
                    <a:pt x="165986" y="7026"/>
                  </a:cubicBezTo>
                  <a:cubicBezTo>
                    <a:pt x="163299" y="6107"/>
                    <a:pt x="160553" y="5252"/>
                    <a:pt x="157925" y="4217"/>
                  </a:cubicBezTo>
                  <a:cubicBezTo>
                    <a:pt x="157559" y="4095"/>
                    <a:pt x="157256" y="3972"/>
                    <a:pt x="156948" y="3787"/>
                  </a:cubicBezTo>
                  <a:cubicBezTo>
                    <a:pt x="155360" y="2995"/>
                    <a:pt x="153894" y="2077"/>
                    <a:pt x="152248" y="1466"/>
                  </a:cubicBezTo>
                  <a:cubicBezTo>
                    <a:pt x="150294" y="675"/>
                    <a:pt x="147240" y="1"/>
                    <a:pt x="142902" y="1408"/>
                  </a:cubicBezTo>
                  <a:cubicBezTo>
                    <a:pt x="142047" y="1710"/>
                    <a:pt x="141314" y="2018"/>
                    <a:pt x="140581" y="2385"/>
                  </a:cubicBezTo>
                  <a:cubicBezTo>
                    <a:pt x="128553" y="8672"/>
                    <a:pt x="127390" y="23695"/>
                    <a:pt x="123301" y="31698"/>
                  </a:cubicBezTo>
                  <a:cubicBezTo>
                    <a:pt x="120248" y="37682"/>
                    <a:pt x="116520" y="41283"/>
                    <a:pt x="112431" y="43970"/>
                  </a:cubicBezTo>
                  <a:cubicBezTo>
                    <a:pt x="111942" y="44278"/>
                    <a:pt x="111454" y="44522"/>
                    <a:pt x="110965" y="44766"/>
                  </a:cubicBezTo>
                  <a:cubicBezTo>
                    <a:pt x="110535" y="44947"/>
                    <a:pt x="110047" y="45191"/>
                    <a:pt x="109558" y="45377"/>
                  </a:cubicBezTo>
                  <a:cubicBezTo>
                    <a:pt x="106080" y="46721"/>
                    <a:pt x="102660" y="47209"/>
                    <a:pt x="98141" y="46598"/>
                  </a:cubicBezTo>
                  <a:cubicBezTo>
                    <a:pt x="94843" y="46110"/>
                    <a:pt x="92092" y="44644"/>
                    <a:pt x="89772" y="42993"/>
                  </a:cubicBezTo>
                  <a:cubicBezTo>
                    <a:pt x="87207" y="41102"/>
                    <a:pt x="84706" y="38415"/>
                    <a:pt x="82263" y="36275"/>
                  </a:cubicBezTo>
                  <a:cubicBezTo>
                    <a:pt x="79390" y="33833"/>
                    <a:pt x="76278" y="31756"/>
                    <a:pt x="72672" y="31453"/>
                  </a:cubicBezTo>
                  <a:cubicBezTo>
                    <a:pt x="61866" y="30476"/>
                    <a:pt x="58202" y="35665"/>
                    <a:pt x="51972" y="48001"/>
                  </a:cubicBezTo>
                  <a:cubicBezTo>
                    <a:pt x="51787" y="48431"/>
                    <a:pt x="51606" y="48856"/>
                    <a:pt x="51420" y="49344"/>
                  </a:cubicBezTo>
                  <a:cubicBezTo>
                    <a:pt x="50995" y="50263"/>
                    <a:pt x="50629" y="51176"/>
                    <a:pt x="50199" y="52217"/>
                  </a:cubicBezTo>
                  <a:cubicBezTo>
                    <a:pt x="50018" y="52583"/>
                    <a:pt x="49774" y="53008"/>
                    <a:pt x="49588" y="53497"/>
                  </a:cubicBezTo>
                  <a:cubicBezTo>
                    <a:pt x="42504" y="70107"/>
                    <a:pt x="26382" y="97408"/>
                    <a:pt x="0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29" name="Google Shape;829;p41"/>
            <p:cNvSpPr/>
            <p:nvPr/>
          </p:nvSpPr>
          <p:spPr>
            <a:xfrm>
              <a:off x="429025" y="1742550"/>
              <a:ext cx="6746575" cy="2433625"/>
            </a:xfrm>
            <a:custGeom>
              <a:avLst/>
              <a:gdLst/>
              <a:ahLst/>
              <a:cxnLst/>
              <a:rect l="l" t="t" r="r" b="b"/>
              <a:pathLst>
                <a:path w="269863" h="97345" fill="none" extrusionOk="0">
                  <a:moveTo>
                    <a:pt x="269862" y="2629"/>
                  </a:moveTo>
                  <a:cubicBezTo>
                    <a:pt x="269862" y="2810"/>
                    <a:pt x="269804" y="3240"/>
                    <a:pt x="269618" y="3973"/>
                  </a:cubicBezTo>
                  <a:cubicBezTo>
                    <a:pt x="269559" y="4398"/>
                    <a:pt x="269437" y="4950"/>
                    <a:pt x="269374" y="5497"/>
                  </a:cubicBezTo>
                  <a:cubicBezTo>
                    <a:pt x="266628" y="14413"/>
                    <a:pt x="265285" y="25347"/>
                    <a:pt x="257590" y="32553"/>
                  </a:cubicBezTo>
                  <a:cubicBezTo>
                    <a:pt x="257038" y="33041"/>
                    <a:pt x="256549" y="33530"/>
                    <a:pt x="256002" y="33955"/>
                  </a:cubicBezTo>
                  <a:cubicBezTo>
                    <a:pt x="250076" y="39026"/>
                    <a:pt x="243788" y="41039"/>
                    <a:pt x="237251" y="41347"/>
                  </a:cubicBezTo>
                  <a:cubicBezTo>
                    <a:pt x="236519" y="41405"/>
                    <a:pt x="235786" y="41405"/>
                    <a:pt x="234994" y="41405"/>
                  </a:cubicBezTo>
                  <a:cubicBezTo>
                    <a:pt x="234384" y="41347"/>
                    <a:pt x="233773" y="41347"/>
                    <a:pt x="233162" y="41283"/>
                  </a:cubicBezTo>
                  <a:cubicBezTo>
                    <a:pt x="231022" y="41161"/>
                    <a:pt x="229010" y="41039"/>
                    <a:pt x="227055" y="40673"/>
                  </a:cubicBezTo>
                  <a:cubicBezTo>
                    <a:pt x="220763" y="39451"/>
                    <a:pt x="213986" y="37805"/>
                    <a:pt x="207391" y="36217"/>
                  </a:cubicBezTo>
                  <a:cubicBezTo>
                    <a:pt x="205437" y="35787"/>
                    <a:pt x="203663" y="35298"/>
                    <a:pt x="201895" y="34751"/>
                  </a:cubicBezTo>
                  <a:cubicBezTo>
                    <a:pt x="200796" y="34443"/>
                    <a:pt x="199755" y="34018"/>
                    <a:pt x="198719" y="33652"/>
                  </a:cubicBezTo>
                  <a:cubicBezTo>
                    <a:pt x="185709" y="29377"/>
                    <a:pt x="177589" y="16001"/>
                    <a:pt x="165434" y="8306"/>
                  </a:cubicBezTo>
                  <a:cubicBezTo>
                    <a:pt x="162688" y="7207"/>
                    <a:pt x="159938" y="6171"/>
                    <a:pt x="157373" y="5008"/>
                  </a:cubicBezTo>
                  <a:cubicBezTo>
                    <a:pt x="157070" y="4828"/>
                    <a:pt x="156762" y="4642"/>
                    <a:pt x="156396" y="4461"/>
                  </a:cubicBezTo>
                  <a:cubicBezTo>
                    <a:pt x="154872" y="3543"/>
                    <a:pt x="153406" y="2507"/>
                    <a:pt x="151755" y="1774"/>
                  </a:cubicBezTo>
                  <a:cubicBezTo>
                    <a:pt x="149864" y="856"/>
                    <a:pt x="146747" y="1"/>
                    <a:pt x="142350" y="1344"/>
                  </a:cubicBezTo>
                  <a:cubicBezTo>
                    <a:pt x="141558" y="1652"/>
                    <a:pt x="140762" y="1896"/>
                    <a:pt x="140029" y="2263"/>
                  </a:cubicBezTo>
                  <a:cubicBezTo>
                    <a:pt x="128001" y="8370"/>
                    <a:pt x="126780" y="23573"/>
                    <a:pt x="122686" y="31390"/>
                  </a:cubicBezTo>
                  <a:cubicBezTo>
                    <a:pt x="119510" y="37438"/>
                    <a:pt x="115724" y="40917"/>
                    <a:pt x="111571" y="43482"/>
                  </a:cubicBezTo>
                  <a:cubicBezTo>
                    <a:pt x="111146" y="43726"/>
                    <a:pt x="110657" y="43970"/>
                    <a:pt x="110169" y="44214"/>
                  </a:cubicBezTo>
                  <a:lnTo>
                    <a:pt x="108703" y="44767"/>
                  </a:lnTo>
                  <a:cubicBezTo>
                    <a:pt x="105161" y="45988"/>
                    <a:pt x="101741" y="46291"/>
                    <a:pt x="97222" y="45558"/>
                  </a:cubicBezTo>
                  <a:cubicBezTo>
                    <a:pt x="93983" y="45011"/>
                    <a:pt x="91237" y="43482"/>
                    <a:pt x="88975" y="41835"/>
                  </a:cubicBezTo>
                  <a:cubicBezTo>
                    <a:pt x="86411" y="39940"/>
                    <a:pt x="83909" y="37253"/>
                    <a:pt x="81466" y="35176"/>
                  </a:cubicBezTo>
                  <a:cubicBezTo>
                    <a:pt x="78594" y="32734"/>
                    <a:pt x="75418" y="30721"/>
                    <a:pt x="71817" y="30535"/>
                  </a:cubicBezTo>
                  <a:cubicBezTo>
                    <a:pt x="60884" y="29866"/>
                    <a:pt x="57527" y="35421"/>
                    <a:pt x="51479" y="47634"/>
                  </a:cubicBezTo>
                  <a:lnTo>
                    <a:pt x="50932" y="48919"/>
                  </a:lnTo>
                  <a:cubicBezTo>
                    <a:pt x="50502" y="49833"/>
                    <a:pt x="50135" y="50810"/>
                    <a:pt x="49710" y="51787"/>
                  </a:cubicBezTo>
                  <a:lnTo>
                    <a:pt x="49158" y="53072"/>
                  </a:lnTo>
                  <a:cubicBezTo>
                    <a:pt x="42074" y="69985"/>
                    <a:pt x="26138" y="97344"/>
                    <a:pt x="0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0" name="Google Shape;830;p41"/>
            <p:cNvSpPr/>
            <p:nvPr/>
          </p:nvSpPr>
          <p:spPr>
            <a:xfrm>
              <a:off x="419850" y="1724225"/>
              <a:ext cx="6748175" cy="2433625"/>
            </a:xfrm>
            <a:custGeom>
              <a:avLst/>
              <a:gdLst/>
              <a:ahLst/>
              <a:cxnLst/>
              <a:rect l="l" t="t" r="r" b="b"/>
              <a:pathLst>
                <a:path w="269927" h="97345" fill="none" extrusionOk="0">
                  <a:moveTo>
                    <a:pt x="269926" y="2444"/>
                  </a:moveTo>
                  <a:cubicBezTo>
                    <a:pt x="269926" y="2566"/>
                    <a:pt x="269804" y="3054"/>
                    <a:pt x="269682" y="3729"/>
                  </a:cubicBezTo>
                  <a:cubicBezTo>
                    <a:pt x="269619" y="4217"/>
                    <a:pt x="269497" y="4706"/>
                    <a:pt x="269374" y="5316"/>
                  </a:cubicBezTo>
                  <a:cubicBezTo>
                    <a:pt x="266565" y="14232"/>
                    <a:pt x="265163" y="25225"/>
                    <a:pt x="257527" y="32553"/>
                  </a:cubicBezTo>
                  <a:cubicBezTo>
                    <a:pt x="256980" y="33042"/>
                    <a:pt x="256428" y="33530"/>
                    <a:pt x="255939" y="33955"/>
                  </a:cubicBezTo>
                  <a:cubicBezTo>
                    <a:pt x="250077" y="39085"/>
                    <a:pt x="243789" y="41225"/>
                    <a:pt x="237252" y="41713"/>
                  </a:cubicBezTo>
                  <a:cubicBezTo>
                    <a:pt x="236519" y="41772"/>
                    <a:pt x="235728" y="41772"/>
                    <a:pt x="234995" y="41772"/>
                  </a:cubicBezTo>
                  <a:cubicBezTo>
                    <a:pt x="234384" y="41772"/>
                    <a:pt x="233773" y="41772"/>
                    <a:pt x="233163" y="41713"/>
                  </a:cubicBezTo>
                  <a:cubicBezTo>
                    <a:pt x="231023" y="41650"/>
                    <a:pt x="228947" y="41528"/>
                    <a:pt x="226992" y="41225"/>
                  </a:cubicBezTo>
                  <a:cubicBezTo>
                    <a:pt x="220641" y="40184"/>
                    <a:pt x="213743" y="38660"/>
                    <a:pt x="207147" y="37253"/>
                  </a:cubicBezTo>
                  <a:cubicBezTo>
                    <a:pt x="205130" y="36764"/>
                    <a:pt x="203298" y="36339"/>
                    <a:pt x="201529" y="35851"/>
                  </a:cubicBezTo>
                  <a:cubicBezTo>
                    <a:pt x="200430" y="35606"/>
                    <a:pt x="199389" y="35176"/>
                    <a:pt x="198353" y="34874"/>
                  </a:cubicBezTo>
                  <a:cubicBezTo>
                    <a:pt x="184977" y="30780"/>
                    <a:pt x="176735" y="17589"/>
                    <a:pt x="164765" y="9591"/>
                  </a:cubicBezTo>
                  <a:cubicBezTo>
                    <a:pt x="162078" y="8306"/>
                    <a:pt x="159328" y="7085"/>
                    <a:pt x="156763" y="5741"/>
                  </a:cubicBezTo>
                  <a:cubicBezTo>
                    <a:pt x="156460" y="5561"/>
                    <a:pt x="156152" y="5316"/>
                    <a:pt x="155849" y="5131"/>
                  </a:cubicBezTo>
                  <a:cubicBezTo>
                    <a:pt x="154320" y="4095"/>
                    <a:pt x="152854" y="2932"/>
                    <a:pt x="151208" y="2077"/>
                  </a:cubicBezTo>
                  <a:cubicBezTo>
                    <a:pt x="149312" y="1042"/>
                    <a:pt x="146259" y="1"/>
                    <a:pt x="141803" y="1344"/>
                  </a:cubicBezTo>
                  <a:cubicBezTo>
                    <a:pt x="140948" y="1589"/>
                    <a:pt x="140152" y="1833"/>
                    <a:pt x="139419" y="2199"/>
                  </a:cubicBezTo>
                  <a:cubicBezTo>
                    <a:pt x="127327" y="8062"/>
                    <a:pt x="126170" y="23393"/>
                    <a:pt x="122017" y="31146"/>
                  </a:cubicBezTo>
                  <a:cubicBezTo>
                    <a:pt x="118778" y="37194"/>
                    <a:pt x="114869" y="40614"/>
                    <a:pt x="110717" y="42993"/>
                  </a:cubicBezTo>
                  <a:cubicBezTo>
                    <a:pt x="110228" y="43238"/>
                    <a:pt x="109740" y="43423"/>
                    <a:pt x="109251" y="43667"/>
                  </a:cubicBezTo>
                  <a:cubicBezTo>
                    <a:pt x="108762" y="43848"/>
                    <a:pt x="108274" y="44034"/>
                    <a:pt x="107785" y="44156"/>
                  </a:cubicBezTo>
                  <a:cubicBezTo>
                    <a:pt x="104185" y="45255"/>
                    <a:pt x="100701" y="45436"/>
                    <a:pt x="96246" y="44522"/>
                  </a:cubicBezTo>
                  <a:cubicBezTo>
                    <a:pt x="93070" y="43912"/>
                    <a:pt x="90320" y="42324"/>
                    <a:pt x="88062" y="40673"/>
                  </a:cubicBezTo>
                  <a:cubicBezTo>
                    <a:pt x="85556" y="38841"/>
                    <a:pt x="83055" y="36095"/>
                    <a:pt x="80548" y="34077"/>
                  </a:cubicBezTo>
                  <a:cubicBezTo>
                    <a:pt x="77681" y="31698"/>
                    <a:pt x="74442" y="29680"/>
                    <a:pt x="70841" y="29558"/>
                  </a:cubicBezTo>
                  <a:cubicBezTo>
                    <a:pt x="59848" y="29255"/>
                    <a:pt x="56731" y="35176"/>
                    <a:pt x="50869" y="47268"/>
                  </a:cubicBezTo>
                  <a:cubicBezTo>
                    <a:pt x="50688" y="47635"/>
                    <a:pt x="50502" y="48123"/>
                    <a:pt x="50322" y="48553"/>
                  </a:cubicBezTo>
                  <a:cubicBezTo>
                    <a:pt x="49955" y="49467"/>
                    <a:pt x="49589" y="50444"/>
                    <a:pt x="49159" y="51421"/>
                  </a:cubicBezTo>
                  <a:lnTo>
                    <a:pt x="48612" y="52706"/>
                  </a:lnTo>
                  <a:cubicBezTo>
                    <a:pt x="41586" y="69864"/>
                    <a:pt x="25894" y="97344"/>
                    <a:pt x="1" y="7792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1" name="Google Shape;831;p41"/>
            <p:cNvSpPr/>
            <p:nvPr/>
          </p:nvSpPr>
          <p:spPr>
            <a:xfrm>
              <a:off x="409100" y="1705925"/>
              <a:ext cx="6751225" cy="2432125"/>
            </a:xfrm>
            <a:custGeom>
              <a:avLst/>
              <a:gdLst/>
              <a:ahLst/>
              <a:cxnLst/>
              <a:rect l="l" t="t" r="r" b="b"/>
              <a:pathLst>
                <a:path w="270049" h="97285" fill="none" extrusionOk="0">
                  <a:moveTo>
                    <a:pt x="270049" y="2199"/>
                  </a:moveTo>
                  <a:cubicBezTo>
                    <a:pt x="270049" y="2321"/>
                    <a:pt x="269927" y="2809"/>
                    <a:pt x="269804" y="3542"/>
                  </a:cubicBezTo>
                  <a:cubicBezTo>
                    <a:pt x="269682" y="3972"/>
                    <a:pt x="269624" y="4519"/>
                    <a:pt x="269501" y="5071"/>
                  </a:cubicBezTo>
                  <a:cubicBezTo>
                    <a:pt x="266570" y="14046"/>
                    <a:pt x="265104" y="25102"/>
                    <a:pt x="257532" y="32552"/>
                  </a:cubicBezTo>
                  <a:cubicBezTo>
                    <a:pt x="256980" y="33041"/>
                    <a:pt x="256433" y="33529"/>
                    <a:pt x="255944" y="34018"/>
                  </a:cubicBezTo>
                  <a:cubicBezTo>
                    <a:pt x="250140" y="39206"/>
                    <a:pt x="243911" y="41468"/>
                    <a:pt x="237316" y="42015"/>
                  </a:cubicBezTo>
                  <a:cubicBezTo>
                    <a:pt x="236524" y="42138"/>
                    <a:pt x="235791" y="42138"/>
                    <a:pt x="234995" y="42201"/>
                  </a:cubicBezTo>
                  <a:cubicBezTo>
                    <a:pt x="234384" y="42201"/>
                    <a:pt x="233774" y="42201"/>
                    <a:pt x="233163" y="42138"/>
                  </a:cubicBezTo>
                  <a:cubicBezTo>
                    <a:pt x="231028" y="42138"/>
                    <a:pt x="228952" y="42079"/>
                    <a:pt x="226934" y="41771"/>
                  </a:cubicBezTo>
                  <a:cubicBezTo>
                    <a:pt x="220524" y="40916"/>
                    <a:pt x="213562" y="39514"/>
                    <a:pt x="206903" y="38229"/>
                  </a:cubicBezTo>
                  <a:cubicBezTo>
                    <a:pt x="204890" y="37804"/>
                    <a:pt x="203058" y="37438"/>
                    <a:pt x="201226" y="37008"/>
                  </a:cubicBezTo>
                  <a:cubicBezTo>
                    <a:pt x="200127" y="36705"/>
                    <a:pt x="199086" y="36338"/>
                    <a:pt x="197987" y="36031"/>
                  </a:cubicBezTo>
                  <a:cubicBezTo>
                    <a:pt x="184371" y="32186"/>
                    <a:pt x="175943" y="19117"/>
                    <a:pt x="164218" y="10934"/>
                  </a:cubicBezTo>
                  <a:cubicBezTo>
                    <a:pt x="161468" y="9405"/>
                    <a:pt x="158722" y="8003"/>
                    <a:pt x="156216" y="6473"/>
                  </a:cubicBezTo>
                  <a:cubicBezTo>
                    <a:pt x="155913" y="6229"/>
                    <a:pt x="155605" y="5985"/>
                    <a:pt x="155302" y="5804"/>
                  </a:cubicBezTo>
                  <a:cubicBezTo>
                    <a:pt x="153773" y="4641"/>
                    <a:pt x="152371" y="3361"/>
                    <a:pt x="150719" y="2384"/>
                  </a:cubicBezTo>
                  <a:cubicBezTo>
                    <a:pt x="148887" y="1221"/>
                    <a:pt x="145834" y="0"/>
                    <a:pt x="141256" y="1285"/>
                  </a:cubicBezTo>
                  <a:cubicBezTo>
                    <a:pt x="140401" y="1529"/>
                    <a:pt x="139605" y="1774"/>
                    <a:pt x="138872" y="2140"/>
                  </a:cubicBezTo>
                  <a:cubicBezTo>
                    <a:pt x="126780" y="7758"/>
                    <a:pt x="125559" y="23270"/>
                    <a:pt x="121406" y="30901"/>
                  </a:cubicBezTo>
                  <a:cubicBezTo>
                    <a:pt x="118109" y="36949"/>
                    <a:pt x="114141" y="40247"/>
                    <a:pt x="109925" y="42504"/>
                  </a:cubicBezTo>
                  <a:cubicBezTo>
                    <a:pt x="109437" y="42690"/>
                    <a:pt x="108948" y="42934"/>
                    <a:pt x="108401" y="43115"/>
                  </a:cubicBezTo>
                  <a:cubicBezTo>
                    <a:pt x="107912" y="43300"/>
                    <a:pt x="107424" y="43422"/>
                    <a:pt x="106935" y="43545"/>
                  </a:cubicBezTo>
                  <a:cubicBezTo>
                    <a:pt x="103271" y="44522"/>
                    <a:pt x="99788" y="44522"/>
                    <a:pt x="95391" y="43545"/>
                  </a:cubicBezTo>
                  <a:cubicBezTo>
                    <a:pt x="92157" y="42812"/>
                    <a:pt x="89470" y="41224"/>
                    <a:pt x="87208" y="39514"/>
                  </a:cubicBezTo>
                  <a:cubicBezTo>
                    <a:pt x="84706" y="37682"/>
                    <a:pt x="82200" y="34995"/>
                    <a:pt x="79757" y="32919"/>
                  </a:cubicBezTo>
                  <a:cubicBezTo>
                    <a:pt x="76826" y="30598"/>
                    <a:pt x="73592" y="28644"/>
                    <a:pt x="69986" y="28644"/>
                  </a:cubicBezTo>
                  <a:cubicBezTo>
                    <a:pt x="58871" y="28644"/>
                    <a:pt x="56004" y="34931"/>
                    <a:pt x="50385" y="46842"/>
                  </a:cubicBezTo>
                  <a:cubicBezTo>
                    <a:pt x="50200" y="47267"/>
                    <a:pt x="50019" y="47697"/>
                    <a:pt x="49833" y="48186"/>
                  </a:cubicBezTo>
                  <a:cubicBezTo>
                    <a:pt x="49467" y="49099"/>
                    <a:pt x="49100" y="50076"/>
                    <a:pt x="48675" y="51054"/>
                  </a:cubicBezTo>
                  <a:lnTo>
                    <a:pt x="48123" y="52338"/>
                  </a:lnTo>
                  <a:cubicBezTo>
                    <a:pt x="41161" y="69741"/>
                    <a:pt x="25650" y="97285"/>
                    <a:pt x="1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2" name="Google Shape;832;p41"/>
            <p:cNvSpPr/>
            <p:nvPr/>
          </p:nvSpPr>
          <p:spPr>
            <a:xfrm>
              <a:off x="399950" y="1687600"/>
              <a:ext cx="6752800" cy="2432150"/>
            </a:xfrm>
            <a:custGeom>
              <a:avLst/>
              <a:gdLst/>
              <a:ahLst/>
              <a:cxnLst/>
              <a:rect l="l" t="t" r="r" b="b"/>
              <a:pathLst>
                <a:path w="270112" h="97286" fill="none" extrusionOk="0">
                  <a:moveTo>
                    <a:pt x="270112" y="1954"/>
                  </a:moveTo>
                  <a:cubicBezTo>
                    <a:pt x="270112" y="2077"/>
                    <a:pt x="269990" y="2565"/>
                    <a:pt x="269867" y="3298"/>
                  </a:cubicBezTo>
                  <a:cubicBezTo>
                    <a:pt x="269745" y="3728"/>
                    <a:pt x="269623" y="4275"/>
                    <a:pt x="269501" y="4886"/>
                  </a:cubicBezTo>
                  <a:cubicBezTo>
                    <a:pt x="266448" y="13865"/>
                    <a:pt x="264982" y="24980"/>
                    <a:pt x="257409" y="32552"/>
                  </a:cubicBezTo>
                  <a:cubicBezTo>
                    <a:pt x="256921" y="33041"/>
                    <a:pt x="256369" y="33529"/>
                    <a:pt x="255880" y="34018"/>
                  </a:cubicBezTo>
                  <a:cubicBezTo>
                    <a:pt x="250203" y="39270"/>
                    <a:pt x="243911" y="41649"/>
                    <a:pt x="237257" y="42382"/>
                  </a:cubicBezTo>
                  <a:cubicBezTo>
                    <a:pt x="236524" y="42445"/>
                    <a:pt x="235727" y="42504"/>
                    <a:pt x="234995" y="42568"/>
                  </a:cubicBezTo>
                  <a:cubicBezTo>
                    <a:pt x="234384" y="42568"/>
                    <a:pt x="233715" y="42568"/>
                    <a:pt x="233104" y="42626"/>
                  </a:cubicBezTo>
                  <a:cubicBezTo>
                    <a:pt x="230964" y="42626"/>
                    <a:pt x="228888" y="42568"/>
                    <a:pt x="226875" y="42382"/>
                  </a:cubicBezTo>
                  <a:cubicBezTo>
                    <a:pt x="220401" y="41649"/>
                    <a:pt x="213376" y="40369"/>
                    <a:pt x="206600" y="39206"/>
                  </a:cubicBezTo>
                  <a:cubicBezTo>
                    <a:pt x="204582" y="38840"/>
                    <a:pt x="202750" y="38474"/>
                    <a:pt x="200918" y="38107"/>
                  </a:cubicBezTo>
                  <a:cubicBezTo>
                    <a:pt x="199760" y="37863"/>
                    <a:pt x="198719" y="37496"/>
                    <a:pt x="197620" y="37194"/>
                  </a:cubicBezTo>
                  <a:cubicBezTo>
                    <a:pt x="183638" y="33652"/>
                    <a:pt x="175088" y="20641"/>
                    <a:pt x="163607" y="12214"/>
                  </a:cubicBezTo>
                  <a:cubicBezTo>
                    <a:pt x="160857" y="10504"/>
                    <a:pt x="158111" y="8916"/>
                    <a:pt x="155605" y="7206"/>
                  </a:cubicBezTo>
                  <a:cubicBezTo>
                    <a:pt x="155302" y="6962"/>
                    <a:pt x="154994" y="6718"/>
                    <a:pt x="154691" y="6415"/>
                  </a:cubicBezTo>
                  <a:cubicBezTo>
                    <a:pt x="153225" y="5194"/>
                    <a:pt x="151818" y="3787"/>
                    <a:pt x="150231" y="2687"/>
                  </a:cubicBezTo>
                  <a:cubicBezTo>
                    <a:pt x="148398" y="1344"/>
                    <a:pt x="145286" y="0"/>
                    <a:pt x="140704" y="1222"/>
                  </a:cubicBezTo>
                  <a:cubicBezTo>
                    <a:pt x="139849" y="1466"/>
                    <a:pt x="139057" y="1710"/>
                    <a:pt x="138261" y="2018"/>
                  </a:cubicBezTo>
                  <a:cubicBezTo>
                    <a:pt x="126111" y="7451"/>
                    <a:pt x="124948" y="23148"/>
                    <a:pt x="120737" y="30657"/>
                  </a:cubicBezTo>
                  <a:cubicBezTo>
                    <a:pt x="117317" y="36641"/>
                    <a:pt x="113286" y="39881"/>
                    <a:pt x="109070" y="42016"/>
                  </a:cubicBezTo>
                  <a:cubicBezTo>
                    <a:pt x="108523" y="42201"/>
                    <a:pt x="108034" y="42382"/>
                    <a:pt x="107546" y="42568"/>
                  </a:cubicBezTo>
                  <a:cubicBezTo>
                    <a:pt x="106994" y="42690"/>
                    <a:pt x="106505" y="42871"/>
                    <a:pt x="106016" y="42993"/>
                  </a:cubicBezTo>
                  <a:cubicBezTo>
                    <a:pt x="102294" y="43789"/>
                    <a:pt x="98752" y="43603"/>
                    <a:pt x="94413" y="42504"/>
                  </a:cubicBezTo>
                  <a:cubicBezTo>
                    <a:pt x="91238" y="41713"/>
                    <a:pt x="88551" y="40061"/>
                    <a:pt x="86352" y="38415"/>
                  </a:cubicBezTo>
                  <a:cubicBezTo>
                    <a:pt x="83851" y="36519"/>
                    <a:pt x="81344" y="33832"/>
                    <a:pt x="78843" y="31820"/>
                  </a:cubicBezTo>
                  <a:cubicBezTo>
                    <a:pt x="75970" y="29499"/>
                    <a:pt x="72673" y="27667"/>
                    <a:pt x="69009" y="27725"/>
                  </a:cubicBezTo>
                  <a:cubicBezTo>
                    <a:pt x="57772" y="28033"/>
                    <a:pt x="55270" y="34687"/>
                    <a:pt x="49774" y="46476"/>
                  </a:cubicBezTo>
                  <a:cubicBezTo>
                    <a:pt x="49589" y="46901"/>
                    <a:pt x="49466" y="47331"/>
                    <a:pt x="49286" y="47820"/>
                  </a:cubicBezTo>
                  <a:cubicBezTo>
                    <a:pt x="48919" y="48733"/>
                    <a:pt x="48553" y="49652"/>
                    <a:pt x="48123" y="50687"/>
                  </a:cubicBezTo>
                  <a:lnTo>
                    <a:pt x="47576" y="51972"/>
                  </a:lnTo>
                  <a:cubicBezTo>
                    <a:pt x="40672" y="69619"/>
                    <a:pt x="25405" y="97285"/>
                    <a:pt x="0" y="7786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3" name="Google Shape;833;p41"/>
            <p:cNvSpPr/>
            <p:nvPr/>
          </p:nvSpPr>
          <p:spPr>
            <a:xfrm>
              <a:off x="389325" y="1670850"/>
              <a:ext cx="6755725" cy="2428975"/>
            </a:xfrm>
            <a:custGeom>
              <a:avLst/>
              <a:gdLst/>
              <a:ahLst/>
              <a:cxnLst/>
              <a:rect l="l" t="t" r="r" b="b"/>
              <a:pathLst>
                <a:path w="270229" h="97159" fill="none" extrusionOk="0">
                  <a:moveTo>
                    <a:pt x="270229" y="1647"/>
                  </a:moveTo>
                  <a:cubicBezTo>
                    <a:pt x="270229" y="1769"/>
                    <a:pt x="270107" y="2258"/>
                    <a:pt x="269926" y="2991"/>
                  </a:cubicBezTo>
                  <a:cubicBezTo>
                    <a:pt x="269863" y="3479"/>
                    <a:pt x="269740" y="3968"/>
                    <a:pt x="269618" y="4579"/>
                  </a:cubicBezTo>
                  <a:cubicBezTo>
                    <a:pt x="266443" y="13617"/>
                    <a:pt x="264918" y="24795"/>
                    <a:pt x="257404" y="32426"/>
                  </a:cubicBezTo>
                  <a:cubicBezTo>
                    <a:pt x="256916" y="32978"/>
                    <a:pt x="256369" y="33467"/>
                    <a:pt x="255880" y="33955"/>
                  </a:cubicBezTo>
                  <a:cubicBezTo>
                    <a:pt x="250262" y="39266"/>
                    <a:pt x="243969" y="41772"/>
                    <a:pt x="237315" y="42686"/>
                  </a:cubicBezTo>
                  <a:cubicBezTo>
                    <a:pt x="236519" y="42749"/>
                    <a:pt x="235786" y="42871"/>
                    <a:pt x="234994" y="42871"/>
                  </a:cubicBezTo>
                  <a:cubicBezTo>
                    <a:pt x="234384" y="42930"/>
                    <a:pt x="233773" y="42930"/>
                    <a:pt x="233162" y="42993"/>
                  </a:cubicBezTo>
                  <a:cubicBezTo>
                    <a:pt x="230964" y="43052"/>
                    <a:pt x="228888" y="43052"/>
                    <a:pt x="226811" y="42871"/>
                  </a:cubicBezTo>
                  <a:cubicBezTo>
                    <a:pt x="220274" y="42261"/>
                    <a:pt x="213190" y="41220"/>
                    <a:pt x="206414" y="40121"/>
                  </a:cubicBezTo>
                  <a:cubicBezTo>
                    <a:pt x="204338" y="39818"/>
                    <a:pt x="202442" y="39510"/>
                    <a:pt x="200610" y="39144"/>
                  </a:cubicBezTo>
                  <a:cubicBezTo>
                    <a:pt x="199452" y="38899"/>
                    <a:pt x="198353" y="38596"/>
                    <a:pt x="197254" y="38352"/>
                  </a:cubicBezTo>
                  <a:cubicBezTo>
                    <a:pt x="182964" y="34991"/>
                    <a:pt x="174292" y="22166"/>
                    <a:pt x="163055" y="13436"/>
                  </a:cubicBezTo>
                  <a:cubicBezTo>
                    <a:pt x="160304" y="11540"/>
                    <a:pt x="157495" y="9772"/>
                    <a:pt x="155052" y="7876"/>
                  </a:cubicBezTo>
                  <a:cubicBezTo>
                    <a:pt x="154750" y="7632"/>
                    <a:pt x="154505" y="7329"/>
                    <a:pt x="154198" y="7021"/>
                  </a:cubicBezTo>
                  <a:cubicBezTo>
                    <a:pt x="152732" y="5619"/>
                    <a:pt x="151330" y="4154"/>
                    <a:pt x="149742" y="2932"/>
                  </a:cubicBezTo>
                  <a:cubicBezTo>
                    <a:pt x="147968" y="1467"/>
                    <a:pt x="144856" y="1"/>
                    <a:pt x="140152" y="1100"/>
                  </a:cubicBezTo>
                  <a:cubicBezTo>
                    <a:pt x="139297" y="1344"/>
                    <a:pt x="138505" y="1525"/>
                    <a:pt x="137772" y="1892"/>
                  </a:cubicBezTo>
                  <a:cubicBezTo>
                    <a:pt x="125559" y="7085"/>
                    <a:pt x="124337" y="22963"/>
                    <a:pt x="120121" y="30350"/>
                  </a:cubicBezTo>
                  <a:cubicBezTo>
                    <a:pt x="116642" y="36334"/>
                    <a:pt x="112548" y="39510"/>
                    <a:pt x="108215" y="41406"/>
                  </a:cubicBezTo>
                  <a:cubicBezTo>
                    <a:pt x="107726" y="41650"/>
                    <a:pt x="107238" y="41772"/>
                    <a:pt x="106686" y="41953"/>
                  </a:cubicBezTo>
                  <a:cubicBezTo>
                    <a:pt x="106197" y="42075"/>
                    <a:pt x="105650" y="42197"/>
                    <a:pt x="105161" y="42319"/>
                  </a:cubicBezTo>
                  <a:cubicBezTo>
                    <a:pt x="101434" y="42993"/>
                    <a:pt x="97833" y="42627"/>
                    <a:pt x="93495" y="41406"/>
                  </a:cubicBezTo>
                  <a:cubicBezTo>
                    <a:pt x="90383" y="40551"/>
                    <a:pt x="87696" y="38841"/>
                    <a:pt x="85497" y="37189"/>
                  </a:cubicBezTo>
                  <a:cubicBezTo>
                    <a:pt x="83054" y="35299"/>
                    <a:pt x="80548" y="32612"/>
                    <a:pt x="78047" y="30657"/>
                  </a:cubicBezTo>
                  <a:cubicBezTo>
                    <a:pt x="75115" y="28337"/>
                    <a:pt x="71818" y="26563"/>
                    <a:pt x="68153" y="26749"/>
                  </a:cubicBezTo>
                  <a:cubicBezTo>
                    <a:pt x="56795" y="27296"/>
                    <a:pt x="54533" y="34380"/>
                    <a:pt x="49281" y="46047"/>
                  </a:cubicBezTo>
                  <a:lnTo>
                    <a:pt x="48733" y="47327"/>
                  </a:lnTo>
                  <a:cubicBezTo>
                    <a:pt x="48426" y="48245"/>
                    <a:pt x="48059" y="49222"/>
                    <a:pt x="47634" y="50199"/>
                  </a:cubicBezTo>
                  <a:cubicBezTo>
                    <a:pt x="47512" y="50624"/>
                    <a:pt x="47326" y="51054"/>
                    <a:pt x="47146" y="51543"/>
                  </a:cubicBezTo>
                  <a:cubicBezTo>
                    <a:pt x="40242" y="69434"/>
                    <a:pt x="25161" y="97159"/>
                    <a:pt x="0" y="7780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4" name="Google Shape;834;p41"/>
            <p:cNvSpPr/>
            <p:nvPr/>
          </p:nvSpPr>
          <p:spPr>
            <a:xfrm>
              <a:off x="380150" y="1652550"/>
              <a:ext cx="6757350" cy="2428975"/>
            </a:xfrm>
            <a:custGeom>
              <a:avLst/>
              <a:gdLst/>
              <a:ahLst/>
              <a:cxnLst/>
              <a:rect l="l" t="t" r="r" b="b"/>
              <a:pathLst>
                <a:path w="270294" h="97159" fill="none" extrusionOk="0">
                  <a:moveTo>
                    <a:pt x="270293" y="1402"/>
                  </a:moveTo>
                  <a:cubicBezTo>
                    <a:pt x="270293" y="1524"/>
                    <a:pt x="270171" y="2013"/>
                    <a:pt x="269985" y="2809"/>
                  </a:cubicBezTo>
                  <a:cubicBezTo>
                    <a:pt x="269927" y="3234"/>
                    <a:pt x="269805" y="3786"/>
                    <a:pt x="269619" y="4334"/>
                  </a:cubicBezTo>
                  <a:cubicBezTo>
                    <a:pt x="266385" y="13435"/>
                    <a:pt x="264797" y="24672"/>
                    <a:pt x="257346" y="32425"/>
                  </a:cubicBezTo>
                  <a:cubicBezTo>
                    <a:pt x="256858" y="32977"/>
                    <a:pt x="256306" y="33466"/>
                    <a:pt x="255817" y="33954"/>
                  </a:cubicBezTo>
                  <a:cubicBezTo>
                    <a:pt x="250262" y="39387"/>
                    <a:pt x="243970" y="42015"/>
                    <a:pt x="237316" y="42993"/>
                  </a:cubicBezTo>
                  <a:cubicBezTo>
                    <a:pt x="236519" y="43115"/>
                    <a:pt x="235728" y="43237"/>
                    <a:pt x="234995" y="43295"/>
                  </a:cubicBezTo>
                  <a:cubicBezTo>
                    <a:pt x="234321" y="43359"/>
                    <a:pt x="233710" y="43359"/>
                    <a:pt x="233099" y="43418"/>
                  </a:cubicBezTo>
                  <a:cubicBezTo>
                    <a:pt x="230901" y="43481"/>
                    <a:pt x="228825" y="43540"/>
                    <a:pt x="226748" y="43418"/>
                  </a:cubicBezTo>
                  <a:cubicBezTo>
                    <a:pt x="220153" y="42993"/>
                    <a:pt x="212947" y="42074"/>
                    <a:pt x="206107" y="41097"/>
                  </a:cubicBezTo>
                  <a:cubicBezTo>
                    <a:pt x="204094" y="40853"/>
                    <a:pt x="202140" y="40550"/>
                    <a:pt x="200244" y="40242"/>
                  </a:cubicBezTo>
                  <a:cubicBezTo>
                    <a:pt x="199086" y="40061"/>
                    <a:pt x="197987" y="39753"/>
                    <a:pt x="196888" y="39509"/>
                  </a:cubicBezTo>
                  <a:cubicBezTo>
                    <a:pt x="182290" y="36397"/>
                    <a:pt x="173437" y="23695"/>
                    <a:pt x="162381" y="14715"/>
                  </a:cubicBezTo>
                  <a:cubicBezTo>
                    <a:pt x="159636" y="12639"/>
                    <a:pt x="156885" y="10685"/>
                    <a:pt x="154506" y="8608"/>
                  </a:cubicBezTo>
                  <a:cubicBezTo>
                    <a:pt x="154139" y="8305"/>
                    <a:pt x="153895" y="7998"/>
                    <a:pt x="153587" y="7695"/>
                  </a:cubicBezTo>
                  <a:cubicBezTo>
                    <a:pt x="152122" y="6166"/>
                    <a:pt x="150778" y="4578"/>
                    <a:pt x="149190" y="3176"/>
                  </a:cubicBezTo>
                  <a:cubicBezTo>
                    <a:pt x="147422" y="1647"/>
                    <a:pt x="144368" y="0"/>
                    <a:pt x="139605" y="1036"/>
                  </a:cubicBezTo>
                  <a:cubicBezTo>
                    <a:pt x="138687" y="1280"/>
                    <a:pt x="137895" y="1466"/>
                    <a:pt x="137162" y="1769"/>
                  </a:cubicBezTo>
                  <a:cubicBezTo>
                    <a:pt x="124885" y="6776"/>
                    <a:pt x="123727" y="22776"/>
                    <a:pt x="119452" y="30105"/>
                  </a:cubicBezTo>
                  <a:cubicBezTo>
                    <a:pt x="115910" y="36089"/>
                    <a:pt x="111694" y="39143"/>
                    <a:pt x="107360" y="40916"/>
                  </a:cubicBezTo>
                  <a:cubicBezTo>
                    <a:pt x="106872" y="41097"/>
                    <a:pt x="106320" y="41283"/>
                    <a:pt x="105773" y="41405"/>
                  </a:cubicBezTo>
                  <a:cubicBezTo>
                    <a:pt x="105284" y="41527"/>
                    <a:pt x="104732" y="41649"/>
                    <a:pt x="104244" y="41708"/>
                  </a:cubicBezTo>
                  <a:cubicBezTo>
                    <a:pt x="100457" y="42260"/>
                    <a:pt x="96793" y="41771"/>
                    <a:pt x="92518" y="40428"/>
                  </a:cubicBezTo>
                  <a:cubicBezTo>
                    <a:pt x="89465" y="39451"/>
                    <a:pt x="86778" y="37741"/>
                    <a:pt x="84643" y="36031"/>
                  </a:cubicBezTo>
                  <a:cubicBezTo>
                    <a:pt x="82200" y="34135"/>
                    <a:pt x="79694" y="31448"/>
                    <a:pt x="77129" y="29494"/>
                  </a:cubicBezTo>
                  <a:cubicBezTo>
                    <a:pt x="74197" y="27237"/>
                    <a:pt x="70900" y="25527"/>
                    <a:pt x="67177" y="25830"/>
                  </a:cubicBezTo>
                  <a:cubicBezTo>
                    <a:pt x="55755" y="26685"/>
                    <a:pt x="53800" y="34135"/>
                    <a:pt x="48671" y="45616"/>
                  </a:cubicBezTo>
                  <a:cubicBezTo>
                    <a:pt x="48490" y="46046"/>
                    <a:pt x="48368" y="46534"/>
                    <a:pt x="48182" y="46960"/>
                  </a:cubicBezTo>
                  <a:cubicBezTo>
                    <a:pt x="47816" y="47878"/>
                    <a:pt x="47513" y="48855"/>
                    <a:pt x="47083" y="49832"/>
                  </a:cubicBezTo>
                  <a:cubicBezTo>
                    <a:pt x="46961" y="50257"/>
                    <a:pt x="46780" y="50687"/>
                    <a:pt x="46594" y="51112"/>
                  </a:cubicBezTo>
                  <a:cubicBezTo>
                    <a:pt x="39754" y="69311"/>
                    <a:pt x="24917" y="97158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5" name="Google Shape;835;p41"/>
            <p:cNvSpPr/>
            <p:nvPr/>
          </p:nvSpPr>
          <p:spPr>
            <a:xfrm>
              <a:off x="369400" y="1634225"/>
              <a:ext cx="6760400" cy="2427500"/>
            </a:xfrm>
            <a:custGeom>
              <a:avLst/>
              <a:gdLst/>
              <a:ahLst/>
              <a:cxnLst/>
              <a:rect l="l" t="t" r="r" b="b"/>
              <a:pathLst>
                <a:path w="270416" h="97100" fill="none" extrusionOk="0">
                  <a:moveTo>
                    <a:pt x="270415" y="1222"/>
                  </a:moveTo>
                  <a:cubicBezTo>
                    <a:pt x="270415" y="1280"/>
                    <a:pt x="270293" y="1769"/>
                    <a:pt x="270112" y="2565"/>
                  </a:cubicBezTo>
                  <a:cubicBezTo>
                    <a:pt x="269990" y="2990"/>
                    <a:pt x="269868" y="3542"/>
                    <a:pt x="269746" y="4153"/>
                  </a:cubicBezTo>
                  <a:cubicBezTo>
                    <a:pt x="266385" y="13250"/>
                    <a:pt x="264738" y="24550"/>
                    <a:pt x="257346" y="32425"/>
                  </a:cubicBezTo>
                  <a:cubicBezTo>
                    <a:pt x="256858" y="32977"/>
                    <a:pt x="256311" y="33466"/>
                    <a:pt x="255822" y="33955"/>
                  </a:cubicBezTo>
                  <a:cubicBezTo>
                    <a:pt x="250326" y="39451"/>
                    <a:pt x="244033" y="42196"/>
                    <a:pt x="237316" y="43359"/>
                  </a:cubicBezTo>
                  <a:cubicBezTo>
                    <a:pt x="236583" y="43481"/>
                    <a:pt x="235791" y="43603"/>
                    <a:pt x="234995" y="43662"/>
                  </a:cubicBezTo>
                  <a:cubicBezTo>
                    <a:pt x="234384" y="43726"/>
                    <a:pt x="233715" y="43784"/>
                    <a:pt x="233104" y="43848"/>
                  </a:cubicBezTo>
                  <a:cubicBezTo>
                    <a:pt x="230906" y="43970"/>
                    <a:pt x="228830" y="44092"/>
                    <a:pt x="226690" y="43970"/>
                  </a:cubicBezTo>
                  <a:cubicBezTo>
                    <a:pt x="220036" y="43726"/>
                    <a:pt x="212829" y="42929"/>
                    <a:pt x="205868" y="42138"/>
                  </a:cubicBezTo>
                  <a:cubicBezTo>
                    <a:pt x="203850" y="41893"/>
                    <a:pt x="201896" y="41649"/>
                    <a:pt x="200005" y="41341"/>
                  </a:cubicBezTo>
                  <a:cubicBezTo>
                    <a:pt x="198784" y="41161"/>
                    <a:pt x="197684" y="40916"/>
                    <a:pt x="196522" y="40731"/>
                  </a:cubicBezTo>
                  <a:cubicBezTo>
                    <a:pt x="181621" y="37863"/>
                    <a:pt x="172646" y="25219"/>
                    <a:pt x="161834" y="16000"/>
                  </a:cubicBezTo>
                  <a:cubicBezTo>
                    <a:pt x="159089" y="13802"/>
                    <a:pt x="156338" y="11540"/>
                    <a:pt x="153959" y="9341"/>
                  </a:cubicBezTo>
                  <a:cubicBezTo>
                    <a:pt x="153651" y="9038"/>
                    <a:pt x="153348" y="8672"/>
                    <a:pt x="153040" y="8364"/>
                  </a:cubicBezTo>
                  <a:cubicBezTo>
                    <a:pt x="151638" y="6718"/>
                    <a:pt x="150295" y="5008"/>
                    <a:pt x="148765" y="3479"/>
                  </a:cubicBezTo>
                  <a:cubicBezTo>
                    <a:pt x="146997" y="1769"/>
                    <a:pt x="143880" y="0"/>
                    <a:pt x="139058" y="1036"/>
                  </a:cubicBezTo>
                  <a:cubicBezTo>
                    <a:pt x="138203" y="1222"/>
                    <a:pt x="137348" y="1402"/>
                    <a:pt x="136615" y="1710"/>
                  </a:cubicBezTo>
                  <a:cubicBezTo>
                    <a:pt x="124338" y="6532"/>
                    <a:pt x="123116" y="22654"/>
                    <a:pt x="118842" y="29860"/>
                  </a:cubicBezTo>
                  <a:cubicBezTo>
                    <a:pt x="115177" y="35845"/>
                    <a:pt x="110966" y="38840"/>
                    <a:pt x="106569" y="40428"/>
                  </a:cubicBezTo>
                  <a:cubicBezTo>
                    <a:pt x="106017" y="40609"/>
                    <a:pt x="105470" y="40731"/>
                    <a:pt x="104981" y="40853"/>
                  </a:cubicBezTo>
                  <a:cubicBezTo>
                    <a:pt x="104429" y="40975"/>
                    <a:pt x="103882" y="41038"/>
                    <a:pt x="103394" y="41097"/>
                  </a:cubicBezTo>
                  <a:cubicBezTo>
                    <a:pt x="99544" y="41527"/>
                    <a:pt x="95880" y="40853"/>
                    <a:pt x="91668" y="39387"/>
                  </a:cubicBezTo>
                  <a:cubicBezTo>
                    <a:pt x="88551" y="38351"/>
                    <a:pt x="85928" y="36578"/>
                    <a:pt x="83788" y="34868"/>
                  </a:cubicBezTo>
                  <a:cubicBezTo>
                    <a:pt x="81409" y="32977"/>
                    <a:pt x="78902" y="30349"/>
                    <a:pt x="76337" y="28395"/>
                  </a:cubicBezTo>
                  <a:cubicBezTo>
                    <a:pt x="73347" y="26138"/>
                    <a:pt x="70050" y="24486"/>
                    <a:pt x="66322" y="24853"/>
                  </a:cubicBezTo>
                  <a:cubicBezTo>
                    <a:pt x="54782" y="26074"/>
                    <a:pt x="53073" y="33891"/>
                    <a:pt x="48187" y="45250"/>
                  </a:cubicBezTo>
                  <a:cubicBezTo>
                    <a:pt x="48001" y="45680"/>
                    <a:pt x="47879" y="46105"/>
                    <a:pt x="47698" y="46593"/>
                  </a:cubicBezTo>
                  <a:cubicBezTo>
                    <a:pt x="47332" y="47512"/>
                    <a:pt x="46966" y="48489"/>
                    <a:pt x="46658" y="49466"/>
                  </a:cubicBezTo>
                  <a:lnTo>
                    <a:pt x="46111" y="50746"/>
                  </a:lnTo>
                  <a:cubicBezTo>
                    <a:pt x="39329" y="69189"/>
                    <a:pt x="24736" y="97100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6" name="Google Shape;836;p41"/>
            <p:cNvSpPr/>
            <p:nvPr/>
          </p:nvSpPr>
          <p:spPr>
            <a:xfrm>
              <a:off x="360250" y="1615900"/>
              <a:ext cx="6761975" cy="2427500"/>
            </a:xfrm>
            <a:custGeom>
              <a:avLst/>
              <a:gdLst/>
              <a:ahLst/>
              <a:cxnLst/>
              <a:rect l="l" t="t" r="r" b="b"/>
              <a:pathLst>
                <a:path w="270479" h="97100" fill="none" extrusionOk="0">
                  <a:moveTo>
                    <a:pt x="270478" y="978"/>
                  </a:moveTo>
                  <a:cubicBezTo>
                    <a:pt x="270478" y="1036"/>
                    <a:pt x="270356" y="1525"/>
                    <a:pt x="270171" y="2321"/>
                  </a:cubicBezTo>
                  <a:cubicBezTo>
                    <a:pt x="270048" y="2810"/>
                    <a:pt x="269926" y="3298"/>
                    <a:pt x="269804" y="3909"/>
                  </a:cubicBezTo>
                  <a:cubicBezTo>
                    <a:pt x="266262" y="13069"/>
                    <a:pt x="264616" y="24428"/>
                    <a:pt x="257287" y="32426"/>
                  </a:cubicBezTo>
                  <a:cubicBezTo>
                    <a:pt x="256799" y="32978"/>
                    <a:pt x="256247" y="33466"/>
                    <a:pt x="255758" y="34013"/>
                  </a:cubicBezTo>
                  <a:cubicBezTo>
                    <a:pt x="250326" y="39573"/>
                    <a:pt x="244096" y="42382"/>
                    <a:pt x="237315" y="43726"/>
                  </a:cubicBezTo>
                  <a:cubicBezTo>
                    <a:pt x="236524" y="43848"/>
                    <a:pt x="235791" y="43970"/>
                    <a:pt x="234995" y="44029"/>
                  </a:cubicBezTo>
                  <a:cubicBezTo>
                    <a:pt x="234325" y="44151"/>
                    <a:pt x="233715" y="44214"/>
                    <a:pt x="233041" y="44273"/>
                  </a:cubicBezTo>
                  <a:cubicBezTo>
                    <a:pt x="230906" y="44459"/>
                    <a:pt x="228707" y="44581"/>
                    <a:pt x="226631" y="44581"/>
                  </a:cubicBezTo>
                  <a:cubicBezTo>
                    <a:pt x="219913" y="44459"/>
                    <a:pt x="212585" y="43784"/>
                    <a:pt x="205623" y="43115"/>
                  </a:cubicBezTo>
                  <a:cubicBezTo>
                    <a:pt x="203547" y="42871"/>
                    <a:pt x="201529" y="42685"/>
                    <a:pt x="199638" y="42441"/>
                  </a:cubicBezTo>
                  <a:cubicBezTo>
                    <a:pt x="198417" y="42319"/>
                    <a:pt x="197317" y="42074"/>
                    <a:pt x="196155" y="41894"/>
                  </a:cubicBezTo>
                  <a:cubicBezTo>
                    <a:pt x="180887" y="39265"/>
                    <a:pt x="171791" y="26807"/>
                    <a:pt x="161223" y="17344"/>
                  </a:cubicBezTo>
                  <a:cubicBezTo>
                    <a:pt x="158414" y="14901"/>
                    <a:pt x="155668" y="12458"/>
                    <a:pt x="153348" y="10074"/>
                  </a:cubicBezTo>
                  <a:cubicBezTo>
                    <a:pt x="153040" y="9771"/>
                    <a:pt x="152737" y="9405"/>
                    <a:pt x="152493" y="9039"/>
                  </a:cubicBezTo>
                  <a:cubicBezTo>
                    <a:pt x="151027" y="7265"/>
                    <a:pt x="149742" y="5433"/>
                    <a:pt x="148218" y="3787"/>
                  </a:cubicBezTo>
                  <a:cubicBezTo>
                    <a:pt x="146508" y="1955"/>
                    <a:pt x="143391" y="0"/>
                    <a:pt x="138505" y="978"/>
                  </a:cubicBezTo>
                  <a:cubicBezTo>
                    <a:pt x="137592" y="1158"/>
                    <a:pt x="136795" y="1344"/>
                    <a:pt x="136004" y="1647"/>
                  </a:cubicBezTo>
                  <a:cubicBezTo>
                    <a:pt x="123668" y="6229"/>
                    <a:pt x="122505" y="22532"/>
                    <a:pt x="118108" y="29616"/>
                  </a:cubicBezTo>
                  <a:cubicBezTo>
                    <a:pt x="114444" y="35601"/>
                    <a:pt x="110111" y="38474"/>
                    <a:pt x="105714" y="39939"/>
                  </a:cubicBezTo>
                  <a:lnTo>
                    <a:pt x="104062" y="40306"/>
                  </a:lnTo>
                  <a:lnTo>
                    <a:pt x="102416" y="40487"/>
                  </a:lnTo>
                  <a:cubicBezTo>
                    <a:pt x="98566" y="40794"/>
                    <a:pt x="94843" y="39939"/>
                    <a:pt x="90691" y="38352"/>
                  </a:cubicBezTo>
                  <a:cubicBezTo>
                    <a:pt x="87637" y="37252"/>
                    <a:pt x="85009" y="35420"/>
                    <a:pt x="82874" y="33710"/>
                  </a:cubicBezTo>
                  <a:cubicBezTo>
                    <a:pt x="80490" y="31815"/>
                    <a:pt x="78047" y="29191"/>
                    <a:pt x="75423" y="27237"/>
                  </a:cubicBezTo>
                  <a:cubicBezTo>
                    <a:pt x="72492" y="25097"/>
                    <a:pt x="69131" y="23451"/>
                    <a:pt x="65345" y="23939"/>
                  </a:cubicBezTo>
                  <a:cubicBezTo>
                    <a:pt x="53741" y="25464"/>
                    <a:pt x="52339" y="33647"/>
                    <a:pt x="47576" y="44884"/>
                  </a:cubicBezTo>
                  <a:cubicBezTo>
                    <a:pt x="47390" y="45313"/>
                    <a:pt x="47268" y="45739"/>
                    <a:pt x="47146" y="46168"/>
                  </a:cubicBezTo>
                  <a:cubicBezTo>
                    <a:pt x="46780" y="47146"/>
                    <a:pt x="46413" y="48059"/>
                    <a:pt x="46110" y="49100"/>
                  </a:cubicBezTo>
                  <a:cubicBezTo>
                    <a:pt x="45925" y="49525"/>
                    <a:pt x="45744" y="49955"/>
                    <a:pt x="45622" y="50380"/>
                  </a:cubicBezTo>
                  <a:cubicBezTo>
                    <a:pt x="38904" y="69067"/>
                    <a:pt x="24428" y="97100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7" name="Google Shape;837;p41"/>
            <p:cNvSpPr/>
            <p:nvPr/>
          </p:nvSpPr>
          <p:spPr>
            <a:xfrm>
              <a:off x="349625" y="1597575"/>
              <a:ext cx="6764900" cy="2425925"/>
            </a:xfrm>
            <a:custGeom>
              <a:avLst/>
              <a:gdLst/>
              <a:ahLst/>
              <a:cxnLst/>
              <a:rect l="l" t="t" r="r" b="b"/>
              <a:pathLst>
                <a:path w="270596" h="97037" fill="none" extrusionOk="0">
                  <a:moveTo>
                    <a:pt x="270596" y="733"/>
                  </a:moveTo>
                  <a:cubicBezTo>
                    <a:pt x="270596" y="792"/>
                    <a:pt x="270473" y="1281"/>
                    <a:pt x="270293" y="2077"/>
                  </a:cubicBezTo>
                  <a:cubicBezTo>
                    <a:pt x="270171" y="2566"/>
                    <a:pt x="270048" y="3113"/>
                    <a:pt x="269863" y="3723"/>
                  </a:cubicBezTo>
                  <a:cubicBezTo>
                    <a:pt x="266262" y="12884"/>
                    <a:pt x="264552" y="24306"/>
                    <a:pt x="257283" y="32426"/>
                  </a:cubicBezTo>
                  <a:cubicBezTo>
                    <a:pt x="256794" y="32978"/>
                    <a:pt x="256247" y="33466"/>
                    <a:pt x="255758" y="34013"/>
                  </a:cubicBezTo>
                  <a:cubicBezTo>
                    <a:pt x="250384" y="39632"/>
                    <a:pt x="244155" y="42627"/>
                    <a:pt x="237315" y="44029"/>
                  </a:cubicBezTo>
                  <a:cubicBezTo>
                    <a:pt x="236582" y="44214"/>
                    <a:pt x="235786" y="44337"/>
                    <a:pt x="234995" y="44459"/>
                  </a:cubicBezTo>
                  <a:cubicBezTo>
                    <a:pt x="234384" y="44517"/>
                    <a:pt x="233710" y="44639"/>
                    <a:pt x="233099" y="44703"/>
                  </a:cubicBezTo>
                  <a:cubicBezTo>
                    <a:pt x="230901" y="44947"/>
                    <a:pt x="228702" y="45128"/>
                    <a:pt x="226626" y="45128"/>
                  </a:cubicBezTo>
                  <a:cubicBezTo>
                    <a:pt x="219786" y="45192"/>
                    <a:pt x="212399" y="44639"/>
                    <a:pt x="205374" y="44092"/>
                  </a:cubicBezTo>
                  <a:cubicBezTo>
                    <a:pt x="203297" y="43907"/>
                    <a:pt x="201285" y="43784"/>
                    <a:pt x="199330" y="43540"/>
                  </a:cubicBezTo>
                  <a:cubicBezTo>
                    <a:pt x="198109" y="43482"/>
                    <a:pt x="196946" y="43237"/>
                    <a:pt x="195847" y="43052"/>
                  </a:cubicBezTo>
                  <a:cubicBezTo>
                    <a:pt x="180277" y="40731"/>
                    <a:pt x="170931" y="28337"/>
                    <a:pt x="160671" y="18624"/>
                  </a:cubicBezTo>
                  <a:cubicBezTo>
                    <a:pt x="157862" y="16001"/>
                    <a:pt x="155116" y="13372"/>
                    <a:pt x="152796" y="10807"/>
                  </a:cubicBezTo>
                  <a:cubicBezTo>
                    <a:pt x="152488" y="10441"/>
                    <a:pt x="152244" y="10075"/>
                    <a:pt x="151941" y="9708"/>
                  </a:cubicBezTo>
                  <a:cubicBezTo>
                    <a:pt x="150534" y="7817"/>
                    <a:pt x="149254" y="5863"/>
                    <a:pt x="147724" y="4090"/>
                  </a:cubicBezTo>
                  <a:cubicBezTo>
                    <a:pt x="146014" y="2136"/>
                    <a:pt x="142961" y="1"/>
                    <a:pt x="137953" y="914"/>
                  </a:cubicBezTo>
                  <a:cubicBezTo>
                    <a:pt x="137098" y="1036"/>
                    <a:pt x="136243" y="1281"/>
                    <a:pt x="135452" y="1525"/>
                  </a:cubicBezTo>
                  <a:cubicBezTo>
                    <a:pt x="123116" y="5922"/>
                    <a:pt x="121895" y="22352"/>
                    <a:pt x="117498" y="29314"/>
                  </a:cubicBezTo>
                  <a:cubicBezTo>
                    <a:pt x="113711" y="35357"/>
                    <a:pt x="109373" y="38108"/>
                    <a:pt x="104854" y="39451"/>
                  </a:cubicBezTo>
                  <a:cubicBezTo>
                    <a:pt x="104307" y="39573"/>
                    <a:pt x="103755" y="39695"/>
                    <a:pt x="103207" y="39754"/>
                  </a:cubicBezTo>
                  <a:cubicBezTo>
                    <a:pt x="102655" y="39817"/>
                    <a:pt x="102108" y="39876"/>
                    <a:pt x="101556" y="39876"/>
                  </a:cubicBezTo>
                  <a:cubicBezTo>
                    <a:pt x="97648" y="40062"/>
                    <a:pt x="93925" y="39021"/>
                    <a:pt x="89772" y="37375"/>
                  </a:cubicBezTo>
                  <a:cubicBezTo>
                    <a:pt x="86777" y="36090"/>
                    <a:pt x="84154" y="34258"/>
                    <a:pt x="82077" y="32548"/>
                  </a:cubicBezTo>
                  <a:cubicBezTo>
                    <a:pt x="79693" y="30657"/>
                    <a:pt x="77251" y="28029"/>
                    <a:pt x="74627" y="26138"/>
                  </a:cubicBezTo>
                  <a:cubicBezTo>
                    <a:pt x="71632" y="23998"/>
                    <a:pt x="68276" y="22410"/>
                    <a:pt x="64490" y="23021"/>
                  </a:cubicBezTo>
                  <a:cubicBezTo>
                    <a:pt x="52764" y="24853"/>
                    <a:pt x="51602" y="33403"/>
                    <a:pt x="47082" y="44459"/>
                  </a:cubicBezTo>
                  <a:cubicBezTo>
                    <a:pt x="46902" y="44884"/>
                    <a:pt x="46779" y="45372"/>
                    <a:pt x="46594" y="45802"/>
                  </a:cubicBezTo>
                  <a:cubicBezTo>
                    <a:pt x="46291" y="46716"/>
                    <a:pt x="45925" y="47693"/>
                    <a:pt x="45617" y="48670"/>
                  </a:cubicBezTo>
                  <a:cubicBezTo>
                    <a:pt x="45436" y="49100"/>
                    <a:pt x="45314" y="49525"/>
                    <a:pt x="45128" y="50013"/>
                  </a:cubicBezTo>
                  <a:cubicBezTo>
                    <a:pt x="38474" y="68945"/>
                    <a:pt x="24243" y="97036"/>
                    <a:pt x="0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8" name="Google Shape;838;p41"/>
            <p:cNvSpPr/>
            <p:nvPr/>
          </p:nvSpPr>
          <p:spPr>
            <a:xfrm>
              <a:off x="340475" y="1580725"/>
              <a:ext cx="6766475" cy="2424450"/>
            </a:xfrm>
            <a:custGeom>
              <a:avLst/>
              <a:gdLst/>
              <a:ahLst/>
              <a:cxnLst/>
              <a:rect l="l" t="t" r="r" b="b"/>
              <a:pathLst>
                <a:path w="270659" h="96978" fill="none" extrusionOk="0">
                  <a:moveTo>
                    <a:pt x="270659" y="430"/>
                  </a:moveTo>
                  <a:cubicBezTo>
                    <a:pt x="270659" y="489"/>
                    <a:pt x="270537" y="978"/>
                    <a:pt x="270292" y="1833"/>
                  </a:cubicBezTo>
                  <a:cubicBezTo>
                    <a:pt x="270229" y="2262"/>
                    <a:pt x="270048" y="2810"/>
                    <a:pt x="269926" y="3420"/>
                  </a:cubicBezTo>
                  <a:cubicBezTo>
                    <a:pt x="266198" y="12703"/>
                    <a:pt x="264430" y="24125"/>
                    <a:pt x="257160" y="32308"/>
                  </a:cubicBezTo>
                  <a:cubicBezTo>
                    <a:pt x="256671" y="32919"/>
                    <a:pt x="256183" y="33407"/>
                    <a:pt x="255694" y="33955"/>
                  </a:cubicBezTo>
                  <a:cubicBezTo>
                    <a:pt x="250442" y="39695"/>
                    <a:pt x="244155" y="42749"/>
                    <a:pt x="237315" y="44336"/>
                  </a:cubicBezTo>
                  <a:cubicBezTo>
                    <a:pt x="236519" y="44522"/>
                    <a:pt x="235786" y="44644"/>
                    <a:pt x="234994" y="44766"/>
                  </a:cubicBezTo>
                  <a:cubicBezTo>
                    <a:pt x="234320" y="44888"/>
                    <a:pt x="233709" y="45011"/>
                    <a:pt x="233040" y="45069"/>
                  </a:cubicBezTo>
                  <a:cubicBezTo>
                    <a:pt x="230842" y="45377"/>
                    <a:pt x="228643" y="45558"/>
                    <a:pt x="226503" y="45621"/>
                  </a:cubicBezTo>
                  <a:cubicBezTo>
                    <a:pt x="219605" y="45866"/>
                    <a:pt x="212213" y="45436"/>
                    <a:pt x="205070" y="45011"/>
                  </a:cubicBezTo>
                  <a:cubicBezTo>
                    <a:pt x="202994" y="44888"/>
                    <a:pt x="200976" y="44766"/>
                    <a:pt x="198963" y="44644"/>
                  </a:cubicBezTo>
                  <a:cubicBezTo>
                    <a:pt x="197742" y="44522"/>
                    <a:pt x="196579" y="44336"/>
                    <a:pt x="195421" y="44214"/>
                  </a:cubicBezTo>
                  <a:cubicBezTo>
                    <a:pt x="179543" y="42138"/>
                    <a:pt x="170075" y="29802"/>
                    <a:pt x="160001" y="19850"/>
                  </a:cubicBezTo>
                  <a:cubicBezTo>
                    <a:pt x="157192" y="17041"/>
                    <a:pt x="154505" y="14232"/>
                    <a:pt x="152184" y="11481"/>
                  </a:cubicBezTo>
                  <a:cubicBezTo>
                    <a:pt x="151877" y="11115"/>
                    <a:pt x="151632" y="10690"/>
                    <a:pt x="151330" y="10260"/>
                  </a:cubicBezTo>
                  <a:cubicBezTo>
                    <a:pt x="149986" y="8306"/>
                    <a:pt x="148701" y="6229"/>
                    <a:pt x="147177" y="4339"/>
                  </a:cubicBezTo>
                  <a:cubicBezTo>
                    <a:pt x="145525" y="2199"/>
                    <a:pt x="142413" y="0"/>
                    <a:pt x="137406" y="797"/>
                  </a:cubicBezTo>
                  <a:cubicBezTo>
                    <a:pt x="136487" y="919"/>
                    <a:pt x="135632" y="1100"/>
                    <a:pt x="134841" y="1407"/>
                  </a:cubicBezTo>
                  <a:cubicBezTo>
                    <a:pt x="122505" y="5560"/>
                    <a:pt x="121283" y="22171"/>
                    <a:pt x="116823" y="29011"/>
                  </a:cubicBezTo>
                  <a:cubicBezTo>
                    <a:pt x="112978" y="35054"/>
                    <a:pt x="108518" y="37741"/>
                    <a:pt x="103998" y="38904"/>
                  </a:cubicBezTo>
                  <a:cubicBezTo>
                    <a:pt x="103451" y="39026"/>
                    <a:pt x="102899" y="39084"/>
                    <a:pt x="102352" y="39148"/>
                  </a:cubicBezTo>
                  <a:cubicBezTo>
                    <a:pt x="101800" y="39207"/>
                    <a:pt x="101189" y="39207"/>
                    <a:pt x="100642" y="39207"/>
                  </a:cubicBezTo>
                  <a:cubicBezTo>
                    <a:pt x="96670" y="39270"/>
                    <a:pt x="92884" y="38107"/>
                    <a:pt x="88795" y="36275"/>
                  </a:cubicBezTo>
                  <a:cubicBezTo>
                    <a:pt x="85800" y="34932"/>
                    <a:pt x="83235" y="33100"/>
                    <a:pt x="81159" y="31331"/>
                  </a:cubicBezTo>
                  <a:cubicBezTo>
                    <a:pt x="78838" y="29436"/>
                    <a:pt x="76395" y="26812"/>
                    <a:pt x="73708" y="24980"/>
                  </a:cubicBezTo>
                  <a:cubicBezTo>
                    <a:pt x="70718" y="22840"/>
                    <a:pt x="67357" y="21316"/>
                    <a:pt x="63512" y="22049"/>
                  </a:cubicBezTo>
                  <a:cubicBezTo>
                    <a:pt x="51665" y="24184"/>
                    <a:pt x="50868" y="33100"/>
                    <a:pt x="46471" y="44033"/>
                  </a:cubicBezTo>
                  <a:cubicBezTo>
                    <a:pt x="46349" y="44458"/>
                    <a:pt x="46227" y="44888"/>
                    <a:pt x="46046" y="45377"/>
                  </a:cubicBezTo>
                  <a:cubicBezTo>
                    <a:pt x="45738" y="46291"/>
                    <a:pt x="45372" y="47268"/>
                    <a:pt x="45069" y="48245"/>
                  </a:cubicBezTo>
                  <a:cubicBezTo>
                    <a:pt x="44947" y="48675"/>
                    <a:pt x="44761" y="49100"/>
                    <a:pt x="44581" y="49588"/>
                  </a:cubicBezTo>
                  <a:cubicBezTo>
                    <a:pt x="37985" y="68764"/>
                    <a:pt x="23939" y="96978"/>
                    <a:pt x="0" y="7774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39" name="Google Shape;839;p41"/>
            <p:cNvSpPr/>
            <p:nvPr/>
          </p:nvSpPr>
          <p:spPr>
            <a:xfrm>
              <a:off x="329725" y="1562400"/>
              <a:ext cx="6769525" cy="2423000"/>
            </a:xfrm>
            <a:custGeom>
              <a:avLst/>
              <a:gdLst/>
              <a:ahLst/>
              <a:cxnLst/>
              <a:rect l="l" t="t" r="r" b="b"/>
              <a:pathLst>
                <a:path w="270781" h="96920" fill="none" extrusionOk="0">
                  <a:moveTo>
                    <a:pt x="270722" y="186"/>
                  </a:moveTo>
                  <a:cubicBezTo>
                    <a:pt x="270781" y="245"/>
                    <a:pt x="270659" y="733"/>
                    <a:pt x="270414" y="1588"/>
                  </a:cubicBezTo>
                  <a:cubicBezTo>
                    <a:pt x="270292" y="2077"/>
                    <a:pt x="270170" y="2629"/>
                    <a:pt x="269989" y="3240"/>
                  </a:cubicBezTo>
                  <a:cubicBezTo>
                    <a:pt x="266203" y="12522"/>
                    <a:pt x="264371" y="24003"/>
                    <a:pt x="257165" y="32308"/>
                  </a:cubicBezTo>
                  <a:cubicBezTo>
                    <a:pt x="256676" y="32919"/>
                    <a:pt x="256188" y="33408"/>
                    <a:pt x="255699" y="33955"/>
                  </a:cubicBezTo>
                  <a:cubicBezTo>
                    <a:pt x="250506" y="39759"/>
                    <a:pt x="244218" y="42993"/>
                    <a:pt x="237378" y="44644"/>
                  </a:cubicBezTo>
                  <a:lnTo>
                    <a:pt x="234994" y="45191"/>
                  </a:lnTo>
                  <a:cubicBezTo>
                    <a:pt x="234384" y="45314"/>
                    <a:pt x="233714" y="45377"/>
                    <a:pt x="233040" y="45499"/>
                  </a:cubicBezTo>
                  <a:cubicBezTo>
                    <a:pt x="230842" y="45866"/>
                    <a:pt x="228643" y="46110"/>
                    <a:pt x="226508" y="46169"/>
                  </a:cubicBezTo>
                  <a:cubicBezTo>
                    <a:pt x="219546" y="46535"/>
                    <a:pt x="212032" y="46291"/>
                    <a:pt x="204890" y="45988"/>
                  </a:cubicBezTo>
                  <a:cubicBezTo>
                    <a:pt x="202750" y="45924"/>
                    <a:pt x="200673" y="45802"/>
                    <a:pt x="198719" y="45744"/>
                  </a:cubicBezTo>
                  <a:cubicBezTo>
                    <a:pt x="197439" y="45680"/>
                    <a:pt x="196276" y="45499"/>
                    <a:pt x="195119" y="45377"/>
                  </a:cubicBezTo>
                  <a:cubicBezTo>
                    <a:pt x="178933" y="43545"/>
                    <a:pt x="169284" y="31390"/>
                    <a:pt x="159454" y="21130"/>
                  </a:cubicBezTo>
                  <a:cubicBezTo>
                    <a:pt x="156645" y="18140"/>
                    <a:pt x="153894" y="15146"/>
                    <a:pt x="151637" y="12214"/>
                  </a:cubicBezTo>
                  <a:cubicBezTo>
                    <a:pt x="151330" y="11789"/>
                    <a:pt x="151085" y="11359"/>
                    <a:pt x="150841" y="10934"/>
                  </a:cubicBezTo>
                  <a:cubicBezTo>
                    <a:pt x="149439" y="8858"/>
                    <a:pt x="148154" y="6660"/>
                    <a:pt x="146752" y="4642"/>
                  </a:cubicBezTo>
                  <a:cubicBezTo>
                    <a:pt x="145101" y="2385"/>
                    <a:pt x="141988" y="1"/>
                    <a:pt x="136859" y="797"/>
                  </a:cubicBezTo>
                  <a:cubicBezTo>
                    <a:pt x="135940" y="856"/>
                    <a:pt x="135085" y="1041"/>
                    <a:pt x="134294" y="1286"/>
                  </a:cubicBezTo>
                  <a:cubicBezTo>
                    <a:pt x="121894" y="5253"/>
                    <a:pt x="120673" y="21985"/>
                    <a:pt x="116217" y="28766"/>
                  </a:cubicBezTo>
                  <a:cubicBezTo>
                    <a:pt x="112309" y="34751"/>
                    <a:pt x="107726" y="37375"/>
                    <a:pt x="103207" y="38415"/>
                  </a:cubicBezTo>
                  <a:cubicBezTo>
                    <a:pt x="102660" y="38474"/>
                    <a:pt x="102049" y="38537"/>
                    <a:pt x="101497" y="38596"/>
                  </a:cubicBezTo>
                  <a:cubicBezTo>
                    <a:pt x="100950" y="38660"/>
                    <a:pt x="100398" y="38660"/>
                    <a:pt x="99787" y="38660"/>
                  </a:cubicBezTo>
                  <a:cubicBezTo>
                    <a:pt x="95820" y="38537"/>
                    <a:pt x="91970" y="37194"/>
                    <a:pt x="87940" y="35240"/>
                  </a:cubicBezTo>
                  <a:cubicBezTo>
                    <a:pt x="84950" y="33833"/>
                    <a:pt x="82385" y="31942"/>
                    <a:pt x="80367" y="30169"/>
                  </a:cubicBezTo>
                  <a:cubicBezTo>
                    <a:pt x="78047" y="28278"/>
                    <a:pt x="75545" y="25713"/>
                    <a:pt x="72917" y="23817"/>
                  </a:cubicBezTo>
                  <a:cubicBezTo>
                    <a:pt x="69927" y="21741"/>
                    <a:pt x="66507" y="20339"/>
                    <a:pt x="62657" y="21130"/>
                  </a:cubicBezTo>
                  <a:cubicBezTo>
                    <a:pt x="50688" y="23573"/>
                    <a:pt x="50140" y="32856"/>
                    <a:pt x="45988" y="43667"/>
                  </a:cubicBezTo>
                  <a:cubicBezTo>
                    <a:pt x="45802" y="44092"/>
                    <a:pt x="45680" y="44522"/>
                    <a:pt x="45558" y="45011"/>
                  </a:cubicBezTo>
                  <a:cubicBezTo>
                    <a:pt x="45255" y="45924"/>
                    <a:pt x="44888" y="46901"/>
                    <a:pt x="44581" y="47879"/>
                  </a:cubicBezTo>
                  <a:cubicBezTo>
                    <a:pt x="44459" y="48308"/>
                    <a:pt x="44278" y="48733"/>
                    <a:pt x="44156" y="49163"/>
                  </a:cubicBezTo>
                  <a:cubicBezTo>
                    <a:pt x="37619" y="68642"/>
                    <a:pt x="23759" y="96919"/>
                    <a:pt x="0" y="7774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0" name="Google Shape;840;p41"/>
            <p:cNvSpPr/>
            <p:nvPr/>
          </p:nvSpPr>
          <p:spPr>
            <a:xfrm>
              <a:off x="320550" y="1542625"/>
              <a:ext cx="6769550" cy="2424450"/>
            </a:xfrm>
            <a:custGeom>
              <a:avLst/>
              <a:gdLst/>
              <a:ahLst/>
              <a:cxnLst/>
              <a:rect l="l" t="t" r="r" b="b"/>
              <a:pathLst>
                <a:path w="270782" h="96978" fill="none" extrusionOk="0">
                  <a:moveTo>
                    <a:pt x="270781" y="0"/>
                  </a:moveTo>
                  <a:cubicBezTo>
                    <a:pt x="270781" y="122"/>
                    <a:pt x="270659" y="611"/>
                    <a:pt x="270479" y="1402"/>
                  </a:cubicBezTo>
                  <a:cubicBezTo>
                    <a:pt x="270356" y="1891"/>
                    <a:pt x="270234" y="2443"/>
                    <a:pt x="270049" y="3054"/>
                  </a:cubicBezTo>
                  <a:cubicBezTo>
                    <a:pt x="266082" y="12395"/>
                    <a:pt x="264250" y="23876"/>
                    <a:pt x="257102" y="32367"/>
                  </a:cubicBezTo>
                  <a:cubicBezTo>
                    <a:pt x="256613" y="32914"/>
                    <a:pt x="256125" y="33524"/>
                    <a:pt x="255636" y="34013"/>
                  </a:cubicBezTo>
                  <a:cubicBezTo>
                    <a:pt x="250507" y="39876"/>
                    <a:pt x="244219" y="43237"/>
                    <a:pt x="237316" y="45069"/>
                  </a:cubicBezTo>
                  <a:cubicBezTo>
                    <a:pt x="236583" y="45250"/>
                    <a:pt x="235791" y="45435"/>
                    <a:pt x="234995" y="45616"/>
                  </a:cubicBezTo>
                  <a:cubicBezTo>
                    <a:pt x="234326" y="45738"/>
                    <a:pt x="233651" y="45860"/>
                    <a:pt x="233041" y="45982"/>
                  </a:cubicBezTo>
                  <a:cubicBezTo>
                    <a:pt x="230784" y="46349"/>
                    <a:pt x="228585" y="46657"/>
                    <a:pt x="226387" y="46837"/>
                  </a:cubicBezTo>
                  <a:cubicBezTo>
                    <a:pt x="219361" y="47326"/>
                    <a:pt x="211789" y="47204"/>
                    <a:pt x="204582" y="47023"/>
                  </a:cubicBezTo>
                  <a:cubicBezTo>
                    <a:pt x="202448" y="47023"/>
                    <a:pt x="200371" y="46960"/>
                    <a:pt x="198353" y="46901"/>
                  </a:cubicBezTo>
                  <a:cubicBezTo>
                    <a:pt x="197132" y="46837"/>
                    <a:pt x="195911" y="46715"/>
                    <a:pt x="194689" y="46593"/>
                  </a:cubicBezTo>
                  <a:cubicBezTo>
                    <a:pt x="178201" y="45069"/>
                    <a:pt x="168430" y="32977"/>
                    <a:pt x="158844" y="22532"/>
                  </a:cubicBezTo>
                  <a:cubicBezTo>
                    <a:pt x="155971" y="19298"/>
                    <a:pt x="153284" y="16122"/>
                    <a:pt x="151027" y="13005"/>
                  </a:cubicBezTo>
                  <a:cubicBezTo>
                    <a:pt x="150719" y="12580"/>
                    <a:pt x="150475" y="12092"/>
                    <a:pt x="150231" y="11662"/>
                  </a:cubicBezTo>
                  <a:cubicBezTo>
                    <a:pt x="148887" y="9405"/>
                    <a:pt x="147607" y="7143"/>
                    <a:pt x="146200" y="5008"/>
                  </a:cubicBezTo>
                  <a:cubicBezTo>
                    <a:pt x="144554" y="2624"/>
                    <a:pt x="141437" y="59"/>
                    <a:pt x="136307" y="792"/>
                  </a:cubicBezTo>
                  <a:cubicBezTo>
                    <a:pt x="135394" y="855"/>
                    <a:pt x="134475" y="1036"/>
                    <a:pt x="133684" y="1280"/>
                  </a:cubicBezTo>
                  <a:cubicBezTo>
                    <a:pt x="121284" y="5008"/>
                    <a:pt x="120063" y="21921"/>
                    <a:pt x="115544" y="28580"/>
                  </a:cubicBezTo>
                  <a:cubicBezTo>
                    <a:pt x="111513" y="34565"/>
                    <a:pt x="106935" y="37130"/>
                    <a:pt x="102353" y="37985"/>
                  </a:cubicBezTo>
                  <a:cubicBezTo>
                    <a:pt x="101742" y="38044"/>
                    <a:pt x="101195" y="38107"/>
                    <a:pt x="100584" y="38107"/>
                  </a:cubicBezTo>
                  <a:lnTo>
                    <a:pt x="98874" y="38107"/>
                  </a:lnTo>
                  <a:cubicBezTo>
                    <a:pt x="94844" y="37863"/>
                    <a:pt x="90935" y="36334"/>
                    <a:pt x="86963" y="34321"/>
                  </a:cubicBezTo>
                  <a:cubicBezTo>
                    <a:pt x="84032" y="32792"/>
                    <a:pt x="81467" y="30837"/>
                    <a:pt x="79454" y="29128"/>
                  </a:cubicBezTo>
                  <a:cubicBezTo>
                    <a:pt x="77192" y="27173"/>
                    <a:pt x="74691" y="24608"/>
                    <a:pt x="72004" y="22776"/>
                  </a:cubicBezTo>
                  <a:cubicBezTo>
                    <a:pt x="69009" y="20700"/>
                    <a:pt x="65589" y="19357"/>
                    <a:pt x="61681" y="20211"/>
                  </a:cubicBezTo>
                  <a:cubicBezTo>
                    <a:pt x="49652" y="23021"/>
                    <a:pt x="49408" y="32733"/>
                    <a:pt x="45378" y="43295"/>
                  </a:cubicBezTo>
                  <a:cubicBezTo>
                    <a:pt x="45255" y="43725"/>
                    <a:pt x="45133" y="44214"/>
                    <a:pt x="44948" y="44639"/>
                  </a:cubicBezTo>
                  <a:cubicBezTo>
                    <a:pt x="44703" y="45616"/>
                    <a:pt x="44337" y="46593"/>
                    <a:pt x="44034" y="47570"/>
                  </a:cubicBezTo>
                  <a:cubicBezTo>
                    <a:pt x="43912" y="48000"/>
                    <a:pt x="43726" y="48425"/>
                    <a:pt x="43604" y="48855"/>
                  </a:cubicBezTo>
                  <a:cubicBezTo>
                    <a:pt x="37131" y="68578"/>
                    <a:pt x="23451" y="96977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1" name="Google Shape;841;p41"/>
            <p:cNvSpPr/>
            <p:nvPr/>
          </p:nvSpPr>
          <p:spPr>
            <a:xfrm>
              <a:off x="309925" y="1519650"/>
              <a:ext cx="6772600" cy="2427500"/>
            </a:xfrm>
            <a:custGeom>
              <a:avLst/>
              <a:gdLst/>
              <a:ahLst/>
              <a:cxnLst/>
              <a:rect l="l" t="t" r="r" b="b"/>
              <a:pathLst>
                <a:path w="270904" h="97100" fill="none" extrusionOk="0">
                  <a:moveTo>
                    <a:pt x="270904" y="1"/>
                  </a:moveTo>
                  <a:cubicBezTo>
                    <a:pt x="270904" y="64"/>
                    <a:pt x="270781" y="553"/>
                    <a:pt x="270596" y="1408"/>
                  </a:cubicBezTo>
                  <a:cubicBezTo>
                    <a:pt x="270474" y="1833"/>
                    <a:pt x="270293" y="2385"/>
                    <a:pt x="270107" y="3054"/>
                  </a:cubicBezTo>
                  <a:cubicBezTo>
                    <a:pt x="266077" y="12400"/>
                    <a:pt x="264186" y="23940"/>
                    <a:pt x="257102" y="32553"/>
                  </a:cubicBezTo>
                  <a:cubicBezTo>
                    <a:pt x="256613" y="33100"/>
                    <a:pt x="256125" y="33711"/>
                    <a:pt x="255636" y="34263"/>
                  </a:cubicBezTo>
                  <a:cubicBezTo>
                    <a:pt x="250565" y="40184"/>
                    <a:pt x="244336" y="43604"/>
                    <a:pt x="237374" y="45621"/>
                  </a:cubicBezTo>
                  <a:lnTo>
                    <a:pt x="234995" y="46169"/>
                  </a:lnTo>
                  <a:cubicBezTo>
                    <a:pt x="234321" y="46354"/>
                    <a:pt x="233710" y="46476"/>
                    <a:pt x="233041" y="46599"/>
                  </a:cubicBezTo>
                  <a:cubicBezTo>
                    <a:pt x="230842" y="47024"/>
                    <a:pt x="228580" y="47390"/>
                    <a:pt x="226382" y="47576"/>
                  </a:cubicBezTo>
                  <a:cubicBezTo>
                    <a:pt x="219298" y="48245"/>
                    <a:pt x="211666" y="48245"/>
                    <a:pt x="204338" y="48245"/>
                  </a:cubicBezTo>
                  <a:cubicBezTo>
                    <a:pt x="202198" y="48245"/>
                    <a:pt x="200122" y="48186"/>
                    <a:pt x="198046" y="48186"/>
                  </a:cubicBezTo>
                  <a:cubicBezTo>
                    <a:pt x="196824" y="48186"/>
                    <a:pt x="195544" y="48064"/>
                    <a:pt x="194381" y="48001"/>
                  </a:cubicBezTo>
                  <a:cubicBezTo>
                    <a:pt x="177590" y="46721"/>
                    <a:pt x="167633" y="34688"/>
                    <a:pt x="158292" y="24003"/>
                  </a:cubicBezTo>
                  <a:cubicBezTo>
                    <a:pt x="155419" y="20583"/>
                    <a:pt x="152732" y="17222"/>
                    <a:pt x="150534" y="13924"/>
                  </a:cubicBezTo>
                  <a:cubicBezTo>
                    <a:pt x="150231" y="13499"/>
                    <a:pt x="149987" y="13011"/>
                    <a:pt x="149679" y="12522"/>
                  </a:cubicBezTo>
                  <a:cubicBezTo>
                    <a:pt x="148335" y="10138"/>
                    <a:pt x="147114" y="7759"/>
                    <a:pt x="145712" y="5497"/>
                  </a:cubicBezTo>
                  <a:cubicBezTo>
                    <a:pt x="144124" y="2932"/>
                    <a:pt x="141007" y="245"/>
                    <a:pt x="135755" y="919"/>
                  </a:cubicBezTo>
                  <a:cubicBezTo>
                    <a:pt x="134841" y="978"/>
                    <a:pt x="133986" y="1163"/>
                    <a:pt x="133132" y="1408"/>
                  </a:cubicBezTo>
                  <a:cubicBezTo>
                    <a:pt x="120673" y="4950"/>
                    <a:pt x="119452" y="21985"/>
                    <a:pt x="114933" y="28522"/>
                  </a:cubicBezTo>
                  <a:cubicBezTo>
                    <a:pt x="110839" y="34507"/>
                    <a:pt x="106139" y="36950"/>
                    <a:pt x="101498" y="37619"/>
                  </a:cubicBezTo>
                  <a:cubicBezTo>
                    <a:pt x="100946" y="37741"/>
                    <a:pt x="100335" y="37741"/>
                    <a:pt x="99788" y="37741"/>
                  </a:cubicBezTo>
                  <a:cubicBezTo>
                    <a:pt x="99177" y="37741"/>
                    <a:pt x="98625" y="37741"/>
                    <a:pt x="98014" y="37683"/>
                  </a:cubicBezTo>
                  <a:cubicBezTo>
                    <a:pt x="93925" y="37253"/>
                    <a:pt x="90017" y="35606"/>
                    <a:pt x="86045" y="33466"/>
                  </a:cubicBezTo>
                  <a:cubicBezTo>
                    <a:pt x="83177" y="31879"/>
                    <a:pt x="80612" y="29866"/>
                    <a:pt x="78594" y="28156"/>
                  </a:cubicBezTo>
                  <a:cubicBezTo>
                    <a:pt x="76396" y="26202"/>
                    <a:pt x="73894" y="23637"/>
                    <a:pt x="71207" y="21805"/>
                  </a:cubicBezTo>
                  <a:cubicBezTo>
                    <a:pt x="68154" y="19787"/>
                    <a:pt x="64671" y="18507"/>
                    <a:pt x="60826" y="19484"/>
                  </a:cubicBezTo>
                  <a:cubicBezTo>
                    <a:pt x="48670" y="22596"/>
                    <a:pt x="48670" y="32675"/>
                    <a:pt x="44884" y="43115"/>
                  </a:cubicBezTo>
                  <a:cubicBezTo>
                    <a:pt x="44703" y="43545"/>
                    <a:pt x="44581" y="44034"/>
                    <a:pt x="44459" y="44459"/>
                  </a:cubicBezTo>
                  <a:cubicBezTo>
                    <a:pt x="44151" y="45377"/>
                    <a:pt x="43848" y="46354"/>
                    <a:pt x="43541" y="47390"/>
                  </a:cubicBezTo>
                  <a:cubicBezTo>
                    <a:pt x="43418" y="47820"/>
                    <a:pt x="43296" y="48245"/>
                    <a:pt x="43116" y="48675"/>
                  </a:cubicBezTo>
                  <a:cubicBezTo>
                    <a:pt x="36764" y="68642"/>
                    <a:pt x="23266" y="97100"/>
                    <a:pt x="1" y="77988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2" name="Google Shape;842;p41"/>
            <p:cNvSpPr/>
            <p:nvPr/>
          </p:nvSpPr>
          <p:spPr>
            <a:xfrm>
              <a:off x="300775" y="1495225"/>
              <a:ext cx="6774050" cy="2433625"/>
            </a:xfrm>
            <a:custGeom>
              <a:avLst/>
              <a:gdLst/>
              <a:ahLst/>
              <a:cxnLst/>
              <a:rect l="l" t="t" r="r" b="b"/>
              <a:pathLst>
                <a:path w="270962" h="97345" fill="none" extrusionOk="0">
                  <a:moveTo>
                    <a:pt x="270962" y="1"/>
                  </a:moveTo>
                  <a:cubicBezTo>
                    <a:pt x="270962" y="64"/>
                    <a:pt x="270840" y="553"/>
                    <a:pt x="270595" y="1408"/>
                  </a:cubicBezTo>
                  <a:cubicBezTo>
                    <a:pt x="270473" y="1896"/>
                    <a:pt x="270351" y="2443"/>
                    <a:pt x="270170" y="3054"/>
                  </a:cubicBezTo>
                  <a:cubicBezTo>
                    <a:pt x="266018" y="12459"/>
                    <a:pt x="264063" y="24062"/>
                    <a:pt x="257038" y="32797"/>
                  </a:cubicBezTo>
                  <a:cubicBezTo>
                    <a:pt x="256549" y="33344"/>
                    <a:pt x="256061" y="33955"/>
                    <a:pt x="255572" y="34507"/>
                  </a:cubicBezTo>
                  <a:cubicBezTo>
                    <a:pt x="250565" y="40492"/>
                    <a:pt x="244336" y="44092"/>
                    <a:pt x="237374" y="46169"/>
                  </a:cubicBezTo>
                  <a:cubicBezTo>
                    <a:pt x="236582" y="46413"/>
                    <a:pt x="235786" y="46657"/>
                    <a:pt x="234994" y="46843"/>
                  </a:cubicBezTo>
                  <a:cubicBezTo>
                    <a:pt x="234320" y="46965"/>
                    <a:pt x="233651" y="47146"/>
                    <a:pt x="232977" y="47268"/>
                  </a:cubicBezTo>
                  <a:cubicBezTo>
                    <a:pt x="230778" y="47756"/>
                    <a:pt x="228521" y="48123"/>
                    <a:pt x="226259" y="48367"/>
                  </a:cubicBezTo>
                  <a:cubicBezTo>
                    <a:pt x="219116" y="49222"/>
                    <a:pt x="211422" y="49344"/>
                    <a:pt x="204093" y="49466"/>
                  </a:cubicBezTo>
                  <a:cubicBezTo>
                    <a:pt x="201895" y="49466"/>
                    <a:pt x="199755" y="49530"/>
                    <a:pt x="197742" y="49530"/>
                  </a:cubicBezTo>
                  <a:cubicBezTo>
                    <a:pt x="196457" y="49530"/>
                    <a:pt x="195177" y="49466"/>
                    <a:pt x="193956" y="49408"/>
                  </a:cubicBezTo>
                  <a:cubicBezTo>
                    <a:pt x="176857" y="48431"/>
                    <a:pt x="166778" y="36520"/>
                    <a:pt x="157617" y="25527"/>
                  </a:cubicBezTo>
                  <a:cubicBezTo>
                    <a:pt x="154808" y="21985"/>
                    <a:pt x="152063" y="18385"/>
                    <a:pt x="149923" y="14901"/>
                  </a:cubicBezTo>
                  <a:cubicBezTo>
                    <a:pt x="149620" y="14413"/>
                    <a:pt x="149375" y="13924"/>
                    <a:pt x="149131" y="13436"/>
                  </a:cubicBezTo>
                  <a:cubicBezTo>
                    <a:pt x="147788" y="10934"/>
                    <a:pt x="146566" y="8428"/>
                    <a:pt x="145159" y="6049"/>
                  </a:cubicBezTo>
                  <a:cubicBezTo>
                    <a:pt x="143635" y="3362"/>
                    <a:pt x="140518" y="489"/>
                    <a:pt x="135207" y="1100"/>
                  </a:cubicBezTo>
                  <a:cubicBezTo>
                    <a:pt x="134230" y="1163"/>
                    <a:pt x="133375" y="1344"/>
                    <a:pt x="132520" y="1530"/>
                  </a:cubicBezTo>
                  <a:cubicBezTo>
                    <a:pt x="120062" y="4886"/>
                    <a:pt x="118841" y="22049"/>
                    <a:pt x="114258" y="28522"/>
                  </a:cubicBezTo>
                  <a:cubicBezTo>
                    <a:pt x="110047" y="34507"/>
                    <a:pt x="105342" y="36827"/>
                    <a:pt x="100642" y="37375"/>
                  </a:cubicBezTo>
                  <a:cubicBezTo>
                    <a:pt x="100032" y="37438"/>
                    <a:pt x="99480" y="37438"/>
                    <a:pt x="98869" y="37438"/>
                  </a:cubicBezTo>
                  <a:cubicBezTo>
                    <a:pt x="98258" y="37438"/>
                    <a:pt x="97711" y="37375"/>
                    <a:pt x="97100" y="37316"/>
                  </a:cubicBezTo>
                  <a:cubicBezTo>
                    <a:pt x="92948" y="36764"/>
                    <a:pt x="88976" y="34995"/>
                    <a:pt x="85067" y="32675"/>
                  </a:cubicBezTo>
                  <a:cubicBezTo>
                    <a:pt x="82199" y="31024"/>
                    <a:pt x="79757" y="29011"/>
                    <a:pt x="77739" y="27237"/>
                  </a:cubicBezTo>
                  <a:cubicBezTo>
                    <a:pt x="75482" y="25283"/>
                    <a:pt x="73039" y="22718"/>
                    <a:pt x="70288" y="20950"/>
                  </a:cubicBezTo>
                  <a:cubicBezTo>
                    <a:pt x="67235" y="18932"/>
                    <a:pt x="63757" y="17711"/>
                    <a:pt x="59848" y="18810"/>
                  </a:cubicBezTo>
                  <a:cubicBezTo>
                    <a:pt x="47634" y="22171"/>
                    <a:pt x="47937" y="32675"/>
                    <a:pt x="44273" y="42993"/>
                  </a:cubicBezTo>
                  <a:cubicBezTo>
                    <a:pt x="44151" y="43423"/>
                    <a:pt x="44029" y="43848"/>
                    <a:pt x="43907" y="44336"/>
                  </a:cubicBezTo>
                  <a:cubicBezTo>
                    <a:pt x="43604" y="45255"/>
                    <a:pt x="43296" y="46232"/>
                    <a:pt x="42993" y="47209"/>
                  </a:cubicBezTo>
                  <a:cubicBezTo>
                    <a:pt x="42871" y="47634"/>
                    <a:pt x="42749" y="48064"/>
                    <a:pt x="42627" y="48553"/>
                  </a:cubicBezTo>
                  <a:cubicBezTo>
                    <a:pt x="36275" y="68764"/>
                    <a:pt x="22962" y="97344"/>
                    <a:pt x="0" y="7823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3" name="Google Shape;843;p41"/>
            <p:cNvSpPr/>
            <p:nvPr/>
          </p:nvSpPr>
          <p:spPr>
            <a:xfrm>
              <a:off x="290025" y="1470800"/>
              <a:ext cx="6777225" cy="2438250"/>
            </a:xfrm>
            <a:custGeom>
              <a:avLst/>
              <a:gdLst/>
              <a:ahLst/>
              <a:cxnLst/>
              <a:rect l="l" t="t" r="r" b="b"/>
              <a:pathLst>
                <a:path w="271089" h="97530" fill="none" extrusionOk="0">
                  <a:moveTo>
                    <a:pt x="271089" y="0"/>
                  </a:moveTo>
                  <a:cubicBezTo>
                    <a:pt x="271089" y="64"/>
                    <a:pt x="270967" y="553"/>
                    <a:pt x="270722" y="1408"/>
                  </a:cubicBezTo>
                  <a:cubicBezTo>
                    <a:pt x="270600" y="1896"/>
                    <a:pt x="270478" y="2443"/>
                    <a:pt x="270293" y="3054"/>
                  </a:cubicBezTo>
                  <a:cubicBezTo>
                    <a:pt x="265959" y="12522"/>
                    <a:pt x="264005" y="24184"/>
                    <a:pt x="257043" y="33041"/>
                  </a:cubicBezTo>
                  <a:cubicBezTo>
                    <a:pt x="256554" y="33588"/>
                    <a:pt x="256066" y="34199"/>
                    <a:pt x="255577" y="34751"/>
                  </a:cubicBezTo>
                  <a:cubicBezTo>
                    <a:pt x="250692" y="40858"/>
                    <a:pt x="244399" y="44522"/>
                    <a:pt x="237379" y="46779"/>
                  </a:cubicBezTo>
                  <a:cubicBezTo>
                    <a:pt x="236582" y="47023"/>
                    <a:pt x="235791" y="47268"/>
                    <a:pt x="234995" y="47453"/>
                  </a:cubicBezTo>
                  <a:cubicBezTo>
                    <a:pt x="234325" y="47634"/>
                    <a:pt x="233651" y="47820"/>
                    <a:pt x="232982" y="47942"/>
                  </a:cubicBezTo>
                  <a:cubicBezTo>
                    <a:pt x="230783" y="48489"/>
                    <a:pt x="228521" y="48919"/>
                    <a:pt x="226264" y="49222"/>
                  </a:cubicBezTo>
                  <a:cubicBezTo>
                    <a:pt x="218994" y="50199"/>
                    <a:pt x="211300" y="50443"/>
                    <a:pt x="203849" y="50688"/>
                  </a:cubicBezTo>
                  <a:cubicBezTo>
                    <a:pt x="201651" y="50751"/>
                    <a:pt x="199516" y="50810"/>
                    <a:pt x="197439" y="50873"/>
                  </a:cubicBezTo>
                  <a:cubicBezTo>
                    <a:pt x="196155" y="50932"/>
                    <a:pt x="194875" y="50873"/>
                    <a:pt x="193653" y="50810"/>
                  </a:cubicBezTo>
                  <a:cubicBezTo>
                    <a:pt x="176246" y="50140"/>
                    <a:pt x="165986" y="38293"/>
                    <a:pt x="157070" y="27056"/>
                  </a:cubicBezTo>
                  <a:cubicBezTo>
                    <a:pt x="154202" y="23329"/>
                    <a:pt x="151515" y="19542"/>
                    <a:pt x="149376" y="15878"/>
                  </a:cubicBezTo>
                  <a:cubicBezTo>
                    <a:pt x="149073" y="15390"/>
                    <a:pt x="148828" y="14843"/>
                    <a:pt x="148584" y="14354"/>
                  </a:cubicBezTo>
                  <a:cubicBezTo>
                    <a:pt x="147299" y="11726"/>
                    <a:pt x="146078" y="9102"/>
                    <a:pt x="144734" y="6596"/>
                  </a:cubicBezTo>
                  <a:cubicBezTo>
                    <a:pt x="143147" y="3787"/>
                    <a:pt x="140034" y="733"/>
                    <a:pt x="134660" y="1285"/>
                  </a:cubicBezTo>
                  <a:cubicBezTo>
                    <a:pt x="133742" y="1344"/>
                    <a:pt x="132828" y="1466"/>
                    <a:pt x="132032" y="1710"/>
                  </a:cubicBezTo>
                  <a:cubicBezTo>
                    <a:pt x="119452" y="4827"/>
                    <a:pt x="118230" y="22171"/>
                    <a:pt x="113653" y="28522"/>
                  </a:cubicBezTo>
                  <a:cubicBezTo>
                    <a:pt x="109378" y="34443"/>
                    <a:pt x="104551" y="36764"/>
                    <a:pt x="99851" y="37130"/>
                  </a:cubicBezTo>
                  <a:cubicBezTo>
                    <a:pt x="99240" y="37194"/>
                    <a:pt x="98630" y="37194"/>
                    <a:pt x="98019" y="37130"/>
                  </a:cubicBezTo>
                  <a:cubicBezTo>
                    <a:pt x="97467" y="37130"/>
                    <a:pt x="96856" y="37072"/>
                    <a:pt x="96245" y="36950"/>
                  </a:cubicBezTo>
                  <a:cubicBezTo>
                    <a:pt x="92034" y="36275"/>
                    <a:pt x="88062" y="34321"/>
                    <a:pt x="84217" y="31942"/>
                  </a:cubicBezTo>
                  <a:cubicBezTo>
                    <a:pt x="81344" y="30168"/>
                    <a:pt x="78902" y="28092"/>
                    <a:pt x="76889" y="26324"/>
                  </a:cubicBezTo>
                  <a:cubicBezTo>
                    <a:pt x="74690" y="24369"/>
                    <a:pt x="72248" y="21863"/>
                    <a:pt x="69497" y="20095"/>
                  </a:cubicBezTo>
                  <a:cubicBezTo>
                    <a:pt x="66444" y="18140"/>
                    <a:pt x="62902" y="16919"/>
                    <a:pt x="58935" y="18140"/>
                  </a:cubicBezTo>
                  <a:cubicBezTo>
                    <a:pt x="46657" y="21804"/>
                    <a:pt x="47268" y="32675"/>
                    <a:pt x="43789" y="42812"/>
                  </a:cubicBezTo>
                  <a:cubicBezTo>
                    <a:pt x="43604" y="43301"/>
                    <a:pt x="43545" y="43726"/>
                    <a:pt x="43423" y="44156"/>
                  </a:cubicBezTo>
                  <a:cubicBezTo>
                    <a:pt x="43115" y="45133"/>
                    <a:pt x="42812" y="46110"/>
                    <a:pt x="42568" y="47087"/>
                  </a:cubicBezTo>
                  <a:cubicBezTo>
                    <a:pt x="42382" y="47512"/>
                    <a:pt x="42260" y="47942"/>
                    <a:pt x="42138" y="48367"/>
                  </a:cubicBezTo>
                  <a:cubicBezTo>
                    <a:pt x="35909" y="68886"/>
                    <a:pt x="22782" y="97530"/>
                    <a:pt x="0" y="7847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4" name="Google Shape;844;p41"/>
            <p:cNvSpPr/>
            <p:nvPr/>
          </p:nvSpPr>
          <p:spPr>
            <a:xfrm>
              <a:off x="280850" y="1446375"/>
              <a:ext cx="6778725" cy="2444350"/>
            </a:xfrm>
            <a:custGeom>
              <a:avLst/>
              <a:gdLst/>
              <a:ahLst/>
              <a:cxnLst/>
              <a:rect l="l" t="t" r="r" b="b"/>
              <a:pathLst>
                <a:path w="271149" h="97774" fill="none" extrusionOk="0">
                  <a:moveTo>
                    <a:pt x="271148" y="0"/>
                  </a:moveTo>
                  <a:cubicBezTo>
                    <a:pt x="271148" y="64"/>
                    <a:pt x="271026" y="552"/>
                    <a:pt x="270782" y="1466"/>
                  </a:cubicBezTo>
                  <a:cubicBezTo>
                    <a:pt x="270660" y="1896"/>
                    <a:pt x="270479" y="2443"/>
                    <a:pt x="270293" y="3117"/>
                  </a:cubicBezTo>
                  <a:cubicBezTo>
                    <a:pt x="265896" y="12581"/>
                    <a:pt x="263883" y="24306"/>
                    <a:pt x="256921" y="33222"/>
                  </a:cubicBezTo>
                  <a:cubicBezTo>
                    <a:pt x="256491" y="33832"/>
                    <a:pt x="256003" y="34443"/>
                    <a:pt x="255514" y="34995"/>
                  </a:cubicBezTo>
                  <a:cubicBezTo>
                    <a:pt x="250692" y="41161"/>
                    <a:pt x="244400" y="44947"/>
                    <a:pt x="237379" y="47331"/>
                  </a:cubicBezTo>
                  <a:cubicBezTo>
                    <a:pt x="236583" y="47634"/>
                    <a:pt x="235791" y="47878"/>
                    <a:pt x="234937" y="48123"/>
                  </a:cubicBezTo>
                  <a:cubicBezTo>
                    <a:pt x="234326" y="48308"/>
                    <a:pt x="233652" y="48489"/>
                    <a:pt x="232982" y="48611"/>
                  </a:cubicBezTo>
                  <a:cubicBezTo>
                    <a:pt x="230720" y="49163"/>
                    <a:pt x="228463" y="49652"/>
                    <a:pt x="226143" y="50018"/>
                  </a:cubicBezTo>
                  <a:cubicBezTo>
                    <a:pt x="218873" y="51117"/>
                    <a:pt x="211056" y="51542"/>
                    <a:pt x="203547" y="51909"/>
                  </a:cubicBezTo>
                  <a:cubicBezTo>
                    <a:pt x="201348" y="52031"/>
                    <a:pt x="199209" y="52153"/>
                    <a:pt x="197074" y="52275"/>
                  </a:cubicBezTo>
                  <a:cubicBezTo>
                    <a:pt x="195789" y="52339"/>
                    <a:pt x="194509" y="52275"/>
                    <a:pt x="193224" y="52275"/>
                  </a:cubicBezTo>
                  <a:cubicBezTo>
                    <a:pt x="175514" y="51787"/>
                    <a:pt x="165132" y="40061"/>
                    <a:pt x="156460" y="28581"/>
                  </a:cubicBezTo>
                  <a:cubicBezTo>
                    <a:pt x="153592" y="24672"/>
                    <a:pt x="150905" y="20705"/>
                    <a:pt x="148765" y="16855"/>
                  </a:cubicBezTo>
                  <a:cubicBezTo>
                    <a:pt x="148463" y="16367"/>
                    <a:pt x="148218" y="15756"/>
                    <a:pt x="147974" y="15268"/>
                  </a:cubicBezTo>
                  <a:cubicBezTo>
                    <a:pt x="146689" y="12522"/>
                    <a:pt x="145531" y="9771"/>
                    <a:pt x="144188" y="7148"/>
                  </a:cubicBezTo>
                  <a:cubicBezTo>
                    <a:pt x="142659" y="4153"/>
                    <a:pt x="139546" y="1041"/>
                    <a:pt x="134109" y="1530"/>
                  </a:cubicBezTo>
                  <a:cubicBezTo>
                    <a:pt x="133132" y="1530"/>
                    <a:pt x="132218" y="1652"/>
                    <a:pt x="131422" y="1832"/>
                  </a:cubicBezTo>
                  <a:cubicBezTo>
                    <a:pt x="118842" y="4827"/>
                    <a:pt x="117620" y="22229"/>
                    <a:pt x="112979" y="28458"/>
                  </a:cubicBezTo>
                  <a:cubicBezTo>
                    <a:pt x="108582" y="34443"/>
                    <a:pt x="103760" y="36642"/>
                    <a:pt x="98997" y="36886"/>
                  </a:cubicBezTo>
                  <a:cubicBezTo>
                    <a:pt x="98386" y="36886"/>
                    <a:pt x="97775" y="36886"/>
                    <a:pt x="97164" y="36827"/>
                  </a:cubicBezTo>
                  <a:cubicBezTo>
                    <a:pt x="96554" y="36764"/>
                    <a:pt x="95943" y="36705"/>
                    <a:pt x="95332" y="36583"/>
                  </a:cubicBezTo>
                  <a:cubicBezTo>
                    <a:pt x="91058" y="35787"/>
                    <a:pt x="87027" y="33652"/>
                    <a:pt x="83241" y="31145"/>
                  </a:cubicBezTo>
                  <a:cubicBezTo>
                    <a:pt x="80431" y="29313"/>
                    <a:pt x="77989" y="27178"/>
                    <a:pt x="76035" y="25405"/>
                  </a:cubicBezTo>
                  <a:cubicBezTo>
                    <a:pt x="73836" y="23451"/>
                    <a:pt x="71393" y="20949"/>
                    <a:pt x="68584" y="19176"/>
                  </a:cubicBezTo>
                  <a:cubicBezTo>
                    <a:pt x="65531" y="17285"/>
                    <a:pt x="61989" y="16123"/>
                    <a:pt x="58017" y="17466"/>
                  </a:cubicBezTo>
                  <a:cubicBezTo>
                    <a:pt x="45559" y="21438"/>
                    <a:pt x="46477" y="32675"/>
                    <a:pt x="43179" y="42690"/>
                  </a:cubicBezTo>
                  <a:cubicBezTo>
                    <a:pt x="43057" y="43115"/>
                    <a:pt x="42935" y="43603"/>
                    <a:pt x="42813" y="44033"/>
                  </a:cubicBezTo>
                  <a:cubicBezTo>
                    <a:pt x="42569" y="45010"/>
                    <a:pt x="42261" y="45988"/>
                    <a:pt x="42017" y="46965"/>
                  </a:cubicBezTo>
                  <a:cubicBezTo>
                    <a:pt x="41894" y="47390"/>
                    <a:pt x="41714" y="47820"/>
                    <a:pt x="41591" y="48245"/>
                  </a:cubicBezTo>
                  <a:cubicBezTo>
                    <a:pt x="35421" y="69008"/>
                    <a:pt x="22474" y="97774"/>
                    <a:pt x="1" y="7872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5" name="Google Shape;845;p41"/>
            <p:cNvSpPr/>
            <p:nvPr/>
          </p:nvSpPr>
          <p:spPr>
            <a:xfrm>
              <a:off x="270225" y="1421950"/>
              <a:ext cx="6781775" cy="2448875"/>
            </a:xfrm>
            <a:custGeom>
              <a:avLst/>
              <a:gdLst/>
              <a:ahLst/>
              <a:cxnLst/>
              <a:rect l="l" t="t" r="r" b="b"/>
              <a:pathLst>
                <a:path w="271271" h="97955" fill="none" extrusionOk="0">
                  <a:moveTo>
                    <a:pt x="271270" y="0"/>
                  </a:moveTo>
                  <a:cubicBezTo>
                    <a:pt x="271270" y="64"/>
                    <a:pt x="271148" y="552"/>
                    <a:pt x="270904" y="1466"/>
                  </a:cubicBezTo>
                  <a:cubicBezTo>
                    <a:pt x="270782" y="1896"/>
                    <a:pt x="270596" y="2507"/>
                    <a:pt x="270415" y="3117"/>
                  </a:cubicBezTo>
                  <a:cubicBezTo>
                    <a:pt x="265896" y="12644"/>
                    <a:pt x="263820" y="24428"/>
                    <a:pt x="256916" y="33466"/>
                  </a:cubicBezTo>
                  <a:cubicBezTo>
                    <a:pt x="256491" y="34077"/>
                    <a:pt x="256003" y="34687"/>
                    <a:pt x="255514" y="35239"/>
                  </a:cubicBezTo>
                  <a:cubicBezTo>
                    <a:pt x="250751" y="41527"/>
                    <a:pt x="244458" y="45377"/>
                    <a:pt x="237438" y="47942"/>
                  </a:cubicBezTo>
                  <a:cubicBezTo>
                    <a:pt x="236642" y="48245"/>
                    <a:pt x="235787" y="48489"/>
                    <a:pt x="234995" y="48733"/>
                  </a:cubicBezTo>
                  <a:lnTo>
                    <a:pt x="232977" y="49285"/>
                  </a:lnTo>
                  <a:cubicBezTo>
                    <a:pt x="230720" y="49896"/>
                    <a:pt x="228458" y="50443"/>
                    <a:pt x="226138" y="50809"/>
                  </a:cubicBezTo>
                  <a:cubicBezTo>
                    <a:pt x="218751" y="52094"/>
                    <a:pt x="210870" y="52642"/>
                    <a:pt x="203298" y="53130"/>
                  </a:cubicBezTo>
                  <a:cubicBezTo>
                    <a:pt x="201099" y="53316"/>
                    <a:pt x="198901" y="53438"/>
                    <a:pt x="196824" y="53619"/>
                  </a:cubicBezTo>
                  <a:cubicBezTo>
                    <a:pt x="195481" y="53682"/>
                    <a:pt x="194137" y="53682"/>
                    <a:pt x="192916" y="53682"/>
                  </a:cubicBezTo>
                  <a:cubicBezTo>
                    <a:pt x="174903" y="53497"/>
                    <a:pt x="164336" y="41893"/>
                    <a:pt x="155849" y="30168"/>
                  </a:cubicBezTo>
                  <a:cubicBezTo>
                    <a:pt x="152977" y="26016"/>
                    <a:pt x="150353" y="21863"/>
                    <a:pt x="148213" y="17832"/>
                  </a:cubicBezTo>
                  <a:cubicBezTo>
                    <a:pt x="147910" y="17285"/>
                    <a:pt x="147725" y="16733"/>
                    <a:pt x="147481" y="16122"/>
                  </a:cubicBezTo>
                  <a:cubicBezTo>
                    <a:pt x="146201" y="13313"/>
                    <a:pt x="145038" y="10445"/>
                    <a:pt x="143694" y="7695"/>
                  </a:cubicBezTo>
                  <a:cubicBezTo>
                    <a:pt x="142229" y="4583"/>
                    <a:pt x="139116" y="1285"/>
                    <a:pt x="133557" y="1710"/>
                  </a:cubicBezTo>
                  <a:cubicBezTo>
                    <a:pt x="132580" y="1710"/>
                    <a:pt x="131725" y="1832"/>
                    <a:pt x="130870" y="2018"/>
                  </a:cubicBezTo>
                  <a:cubicBezTo>
                    <a:pt x="118231" y="4764"/>
                    <a:pt x="117009" y="22351"/>
                    <a:pt x="112368" y="28458"/>
                  </a:cubicBezTo>
                  <a:cubicBezTo>
                    <a:pt x="107908" y="34443"/>
                    <a:pt x="102964" y="36583"/>
                    <a:pt x="98137" y="36642"/>
                  </a:cubicBezTo>
                  <a:cubicBezTo>
                    <a:pt x="97526" y="36642"/>
                    <a:pt x="96915" y="36583"/>
                    <a:pt x="96305" y="36519"/>
                  </a:cubicBezTo>
                  <a:cubicBezTo>
                    <a:pt x="95694" y="36461"/>
                    <a:pt x="95083" y="36397"/>
                    <a:pt x="94472" y="36216"/>
                  </a:cubicBezTo>
                  <a:cubicBezTo>
                    <a:pt x="90198" y="35298"/>
                    <a:pt x="86108" y="32977"/>
                    <a:pt x="82322" y="30354"/>
                  </a:cubicBezTo>
                  <a:cubicBezTo>
                    <a:pt x="79572" y="28400"/>
                    <a:pt x="77129" y="26260"/>
                    <a:pt x="75175" y="24491"/>
                  </a:cubicBezTo>
                  <a:cubicBezTo>
                    <a:pt x="73040" y="22537"/>
                    <a:pt x="70597" y="20031"/>
                    <a:pt x="67788" y="18321"/>
                  </a:cubicBezTo>
                  <a:cubicBezTo>
                    <a:pt x="64671" y="16430"/>
                    <a:pt x="61129" y="15390"/>
                    <a:pt x="57098" y="16733"/>
                  </a:cubicBezTo>
                  <a:cubicBezTo>
                    <a:pt x="44581" y="21071"/>
                    <a:pt x="45803" y="32675"/>
                    <a:pt x="42686" y="42568"/>
                  </a:cubicBezTo>
                  <a:cubicBezTo>
                    <a:pt x="42564" y="42993"/>
                    <a:pt x="42442" y="43423"/>
                    <a:pt x="42319" y="43911"/>
                  </a:cubicBezTo>
                  <a:cubicBezTo>
                    <a:pt x="42075" y="44825"/>
                    <a:pt x="41772" y="45802"/>
                    <a:pt x="41528" y="46842"/>
                  </a:cubicBezTo>
                  <a:lnTo>
                    <a:pt x="41162" y="48122"/>
                  </a:lnTo>
                  <a:cubicBezTo>
                    <a:pt x="35055" y="69194"/>
                    <a:pt x="22289" y="97955"/>
                    <a:pt x="1" y="7896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6" name="Google Shape;846;p41"/>
            <p:cNvSpPr/>
            <p:nvPr/>
          </p:nvSpPr>
          <p:spPr>
            <a:xfrm>
              <a:off x="261075" y="1399100"/>
              <a:ext cx="6783225" cy="2453400"/>
            </a:xfrm>
            <a:custGeom>
              <a:avLst/>
              <a:gdLst/>
              <a:ahLst/>
              <a:cxnLst/>
              <a:rect l="l" t="t" r="r" b="b"/>
              <a:pathLst>
                <a:path w="271329" h="98136" fill="none" extrusionOk="0">
                  <a:moveTo>
                    <a:pt x="271328" y="1"/>
                  </a:moveTo>
                  <a:cubicBezTo>
                    <a:pt x="271328" y="1"/>
                    <a:pt x="271206" y="489"/>
                    <a:pt x="270962" y="1403"/>
                  </a:cubicBezTo>
                  <a:cubicBezTo>
                    <a:pt x="270781" y="1891"/>
                    <a:pt x="270659" y="2443"/>
                    <a:pt x="270415" y="3113"/>
                  </a:cubicBezTo>
                  <a:cubicBezTo>
                    <a:pt x="265832" y="12639"/>
                    <a:pt x="263697" y="24487"/>
                    <a:pt x="256857" y="33647"/>
                  </a:cubicBezTo>
                  <a:cubicBezTo>
                    <a:pt x="256428" y="34258"/>
                    <a:pt x="255939" y="34869"/>
                    <a:pt x="255450" y="35479"/>
                  </a:cubicBezTo>
                  <a:cubicBezTo>
                    <a:pt x="250751" y="41772"/>
                    <a:pt x="244521" y="45802"/>
                    <a:pt x="237374" y="48489"/>
                  </a:cubicBezTo>
                  <a:cubicBezTo>
                    <a:pt x="236582" y="48734"/>
                    <a:pt x="235786" y="49036"/>
                    <a:pt x="234931" y="49281"/>
                  </a:cubicBezTo>
                  <a:cubicBezTo>
                    <a:pt x="234262" y="49525"/>
                    <a:pt x="233588" y="49711"/>
                    <a:pt x="232918" y="49891"/>
                  </a:cubicBezTo>
                  <a:cubicBezTo>
                    <a:pt x="230656" y="50566"/>
                    <a:pt x="228399" y="51113"/>
                    <a:pt x="226015" y="51543"/>
                  </a:cubicBezTo>
                  <a:cubicBezTo>
                    <a:pt x="218628" y="53008"/>
                    <a:pt x="210689" y="53678"/>
                    <a:pt x="203053" y="54352"/>
                  </a:cubicBezTo>
                  <a:cubicBezTo>
                    <a:pt x="200796" y="54533"/>
                    <a:pt x="198597" y="54718"/>
                    <a:pt x="196458" y="54899"/>
                  </a:cubicBezTo>
                  <a:cubicBezTo>
                    <a:pt x="195114" y="55021"/>
                    <a:pt x="193771" y="55021"/>
                    <a:pt x="192491" y="55085"/>
                  </a:cubicBezTo>
                  <a:cubicBezTo>
                    <a:pt x="174228" y="55143"/>
                    <a:pt x="163480" y="43604"/>
                    <a:pt x="155238" y="31634"/>
                  </a:cubicBezTo>
                  <a:cubicBezTo>
                    <a:pt x="152366" y="27296"/>
                    <a:pt x="149679" y="22899"/>
                    <a:pt x="147602" y="18746"/>
                  </a:cubicBezTo>
                  <a:cubicBezTo>
                    <a:pt x="147358" y="18199"/>
                    <a:pt x="147114" y="17589"/>
                    <a:pt x="146869" y="16978"/>
                  </a:cubicBezTo>
                  <a:cubicBezTo>
                    <a:pt x="145648" y="14047"/>
                    <a:pt x="144490" y="10993"/>
                    <a:pt x="143205" y="8184"/>
                  </a:cubicBezTo>
                  <a:cubicBezTo>
                    <a:pt x="141681" y="4945"/>
                    <a:pt x="138564" y="1466"/>
                    <a:pt x="133009" y="1833"/>
                  </a:cubicBezTo>
                  <a:cubicBezTo>
                    <a:pt x="132032" y="1833"/>
                    <a:pt x="131114" y="1955"/>
                    <a:pt x="130259" y="2136"/>
                  </a:cubicBezTo>
                  <a:cubicBezTo>
                    <a:pt x="117620" y="4642"/>
                    <a:pt x="116335" y="22352"/>
                    <a:pt x="111694" y="28395"/>
                  </a:cubicBezTo>
                  <a:cubicBezTo>
                    <a:pt x="107116" y="34380"/>
                    <a:pt x="102167" y="36398"/>
                    <a:pt x="97281" y="36334"/>
                  </a:cubicBezTo>
                  <a:cubicBezTo>
                    <a:pt x="96671" y="36334"/>
                    <a:pt x="96060" y="36276"/>
                    <a:pt x="95391" y="36153"/>
                  </a:cubicBezTo>
                  <a:cubicBezTo>
                    <a:pt x="94780" y="36090"/>
                    <a:pt x="94169" y="35968"/>
                    <a:pt x="93558" y="35846"/>
                  </a:cubicBezTo>
                  <a:cubicBezTo>
                    <a:pt x="89220" y="34746"/>
                    <a:pt x="85067" y="32245"/>
                    <a:pt x="81345" y="29558"/>
                  </a:cubicBezTo>
                  <a:cubicBezTo>
                    <a:pt x="78594" y="27482"/>
                    <a:pt x="76215" y="25342"/>
                    <a:pt x="74261" y="23510"/>
                  </a:cubicBezTo>
                  <a:cubicBezTo>
                    <a:pt x="72184" y="21556"/>
                    <a:pt x="69741" y="19054"/>
                    <a:pt x="66869" y="17344"/>
                  </a:cubicBezTo>
                  <a:cubicBezTo>
                    <a:pt x="63815" y="15512"/>
                    <a:pt x="60215" y="14535"/>
                    <a:pt x="56184" y="16001"/>
                  </a:cubicBezTo>
                  <a:cubicBezTo>
                    <a:pt x="43540" y="20642"/>
                    <a:pt x="45070" y="32611"/>
                    <a:pt x="42075" y="42319"/>
                  </a:cubicBezTo>
                  <a:cubicBezTo>
                    <a:pt x="41953" y="42807"/>
                    <a:pt x="41894" y="43237"/>
                    <a:pt x="41772" y="43726"/>
                  </a:cubicBezTo>
                  <a:cubicBezTo>
                    <a:pt x="41528" y="44640"/>
                    <a:pt x="41220" y="45617"/>
                    <a:pt x="40975" y="46594"/>
                  </a:cubicBezTo>
                  <a:cubicBezTo>
                    <a:pt x="40853" y="47024"/>
                    <a:pt x="40731" y="47512"/>
                    <a:pt x="40609" y="47937"/>
                  </a:cubicBezTo>
                  <a:cubicBezTo>
                    <a:pt x="34624" y="69253"/>
                    <a:pt x="21985" y="98136"/>
                    <a:pt x="0" y="791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7" name="Google Shape;847;p41"/>
            <p:cNvSpPr/>
            <p:nvPr/>
          </p:nvSpPr>
          <p:spPr>
            <a:xfrm>
              <a:off x="250325" y="1374675"/>
              <a:ext cx="6786400" cy="2458050"/>
            </a:xfrm>
            <a:custGeom>
              <a:avLst/>
              <a:gdLst/>
              <a:ahLst/>
              <a:cxnLst/>
              <a:rect l="l" t="t" r="r" b="b"/>
              <a:pathLst>
                <a:path w="271456" h="98322" fill="none" extrusionOk="0">
                  <a:moveTo>
                    <a:pt x="271455" y="1"/>
                  </a:moveTo>
                  <a:cubicBezTo>
                    <a:pt x="271455" y="1"/>
                    <a:pt x="271333" y="489"/>
                    <a:pt x="271026" y="1403"/>
                  </a:cubicBezTo>
                  <a:cubicBezTo>
                    <a:pt x="270903" y="1891"/>
                    <a:pt x="270723" y="2443"/>
                    <a:pt x="270537" y="3113"/>
                  </a:cubicBezTo>
                  <a:cubicBezTo>
                    <a:pt x="265774" y="12703"/>
                    <a:pt x="263639" y="24609"/>
                    <a:pt x="256858" y="33891"/>
                  </a:cubicBezTo>
                  <a:cubicBezTo>
                    <a:pt x="256432" y="34502"/>
                    <a:pt x="255944" y="35113"/>
                    <a:pt x="255455" y="35723"/>
                  </a:cubicBezTo>
                  <a:cubicBezTo>
                    <a:pt x="250814" y="42075"/>
                    <a:pt x="244585" y="46227"/>
                    <a:pt x="237438" y="49036"/>
                  </a:cubicBezTo>
                  <a:cubicBezTo>
                    <a:pt x="236646" y="49344"/>
                    <a:pt x="235791" y="49647"/>
                    <a:pt x="234995" y="49955"/>
                  </a:cubicBezTo>
                  <a:cubicBezTo>
                    <a:pt x="234325" y="50199"/>
                    <a:pt x="233651" y="50380"/>
                    <a:pt x="232982" y="50624"/>
                  </a:cubicBezTo>
                  <a:cubicBezTo>
                    <a:pt x="230720" y="51298"/>
                    <a:pt x="228399" y="51846"/>
                    <a:pt x="226020" y="52398"/>
                  </a:cubicBezTo>
                  <a:cubicBezTo>
                    <a:pt x="218506" y="53985"/>
                    <a:pt x="210508" y="54777"/>
                    <a:pt x="202814" y="55573"/>
                  </a:cubicBezTo>
                  <a:cubicBezTo>
                    <a:pt x="200552" y="55754"/>
                    <a:pt x="198353" y="55998"/>
                    <a:pt x="196155" y="56242"/>
                  </a:cubicBezTo>
                  <a:cubicBezTo>
                    <a:pt x="194811" y="56365"/>
                    <a:pt x="193468" y="56428"/>
                    <a:pt x="192188" y="56487"/>
                  </a:cubicBezTo>
                  <a:cubicBezTo>
                    <a:pt x="173559" y="56853"/>
                    <a:pt x="162689" y="45372"/>
                    <a:pt x="154691" y="33158"/>
                  </a:cubicBezTo>
                  <a:cubicBezTo>
                    <a:pt x="151760" y="28639"/>
                    <a:pt x="149131" y="24062"/>
                    <a:pt x="147055" y="19723"/>
                  </a:cubicBezTo>
                  <a:cubicBezTo>
                    <a:pt x="146811" y="19176"/>
                    <a:pt x="146567" y="18502"/>
                    <a:pt x="146322" y="17891"/>
                  </a:cubicBezTo>
                  <a:cubicBezTo>
                    <a:pt x="145101" y="14779"/>
                    <a:pt x="143943" y="11662"/>
                    <a:pt x="142722" y="8731"/>
                  </a:cubicBezTo>
                  <a:cubicBezTo>
                    <a:pt x="141256" y="5311"/>
                    <a:pt x="138139" y="1711"/>
                    <a:pt x="132462" y="2013"/>
                  </a:cubicBezTo>
                  <a:cubicBezTo>
                    <a:pt x="131485" y="2013"/>
                    <a:pt x="130566" y="2136"/>
                    <a:pt x="129711" y="2258"/>
                  </a:cubicBezTo>
                  <a:cubicBezTo>
                    <a:pt x="117009" y="4642"/>
                    <a:pt x="115788" y="22474"/>
                    <a:pt x="111088" y="28395"/>
                  </a:cubicBezTo>
                  <a:cubicBezTo>
                    <a:pt x="106447" y="34321"/>
                    <a:pt x="101375" y="36275"/>
                    <a:pt x="96490" y="36090"/>
                  </a:cubicBezTo>
                  <a:cubicBezTo>
                    <a:pt x="95821" y="36031"/>
                    <a:pt x="95210" y="35968"/>
                    <a:pt x="94599" y="35846"/>
                  </a:cubicBezTo>
                  <a:cubicBezTo>
                    <a:pt x="93925" y="35787"/>
                    <a:pt x="93314" y="35601"/>
                    <a:pt x="92704" y="35479"/>
                  </a:cubicBezTo>
                  <a:cubicBezTo>
                    <a:pt x="88307" y="34258"/>
                    <a:pt x="84154" y="31634"/>
                    <a:pt x="80490" y="28762"/>
                  </a:cubicBezTo>
                  <a:cubicBezTo>
                    <a:pt x="77744" y="26627"/>
                    <a:pt x="75360" y="24428"/>
                    <a:pt x="73469" y="22596"/>
                  </a:cubicBezTo>
                  <a:cubicBezTo>
                    <a:pt x="71393" y="20642"/>
                    <a:pt x="68950" y="18136"/>
                    <a:pt x="66077" y="16489"/>
                  </a:cubicBezTo>
                  <a:cubicBezTo>
                    <a:pt x="62965" y="14657"/>
                    <a:pt x="59360" y="13739"/>
                    <a:pt x="55271" y="15326"/>
                  </a:cubicBezTo>
                  <a:cubicBezTo>
                    <a:pt x="42568" y="20275"/>
                    <a:pt x="44400" y="32611"/>
                    <a:pt x="41591" y="42197"/>
                  </a:cubicBezTo>
                  <a:cubicBezTo>
                    <a:pt x="41469" y="42627"/>
                    <a:pt x="41347" y="43115"/>
                    <a:pt x="41225" y="43540"/>
                  </a:cubicBezTo>
                  <a:cubicBezTo>
                    <a:pt x="41039" y="44517"/>
                    <a:pt x="40736" y="45494"/>
                    <a:pt x="40492" y="46471"/>
                  </a:cubicBezTo>
                  <a:cubicBezTo>
                    <a:pt x="40370" y="46901"/>
                    <a:pt x="40248" y="47326"/>
                    <a:pt x="40125" y="47815"/>
                  </a:cubicBezTo>
                  <a:cubicBezTo>
                    <a:pt x="34199" y="69375"/>
                    <a:pt x="21805" y="98321"/>
                    <a:pt x="1" y="7939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48" name="Google Shape;848;p41"/>
            <p:cNvSpPr/>
            <p:nvPr/>
          </p:nvSpPr>
          <p:spPr>
            <a:xfrm>
              <a:off x="241175" y="1350250"/>
              <a:ext cx="6787850" cy="2494675"/>
            </a:xfrm>
            <a:custGeom>
              <a:avLst/>
              <a:gdLst/>
              <a:ahLst/>
              <a:cxnLst/>
              <a:rect l="l" t="t" r="r" b="b"/>
              <a:pathLst>
                <a:path w="271514" h="99787" fill="none" extrusionOk="0">
                  <a:moveTo>
                    <a:pt x="271514" y="1"/>
                  </a:moveTo>
                  <a:cubicBezTo>
                    <a:pt x="271514" y="1"/>
                    <a:pt x="271392" y="489"/>
                    <a:pt x="271089" y="1466"/>
                  </a:cubicBezTo>
                  <a:cubicBezTo>
                    <a:pt x="270967" y="1891"/>
                    <a:pt x="270781" y="2502"/>
                    <a:pt x="270600" y="3176"/>
                  </a:cubicBezTo>
                  <a:cubicBezTo>
                    <a:pt x="265715" y="12761"/>
                    <a:pt x="263516" y="24731"/>
                    <a:pt x="256798" y="34135"/>
                  </a:cubicBezTo>
                  <a:cubicBezTo>
                    <a:pt x="256310" y="34746"/>
                    <a:pt x="255880" y="35357"/>
                    <a:pt x="255391" y="35968"/>
                  </a:cubicBezTo>
                  <a:cubicBezTo>
                    <a:pt x="242875" y="53741"/>
                    <a:pt x="217284" y="54899"/>
                    <a:pt x="195788" y="57586"/>
                  </a:cubicBezTo>
                  <a:cubicBezTo>
                    <a:pt x="166905" y="61069"/>
                    <a:pt x="154994" y="37741"/>
                    <a:pt x="146508" y="20700"/>
                  </a:cubicBezTo>
                  <a:cubicBezTo>
                    <a:pt x="146200" y="20090"/>
                    <a:pt x="145955" y="19420"/>
                    <a:pt x="145775" y="18810"/>
                  </a:cubicBezTo>
                  <a:cubicBezTo>
                    <a:pt x="144553" y="15571"/>
                    <a:pt x="143454" y="12336"/>
                    <a:pt x="142169" y="9283"/>
                  </a:cubicBezTo>
                  <a:cubicBezTo>
                    <a:pt x="140826" y="5677"/>
                    <a:pt x="137650" y="1955"/>
                    <a:pt x="131910" y="2199"/>
                  </a:cubicBezTo>
                  <a:cubicBezTo>
                    <a:pt x="130874" y="2199"/>
                    <a:pt x="129955" y="2258"/>
                    <a:pt x="129100" y="2443"/>
                  </a:cubicBezTo>
                  <a:cubicBezTo>
                    <a:pt x="116398" y="4578"/>
                    <a:pt x="115118" y="22532"/>
                    <a:pt x="110413" y="28395"/>
                  </a:cubicBezTo>
                  <a:cubicBezTo>
                    <a:pt x="96734" y="45372"/>
                    <a:pt x="80489" y="29191"/>
                    <a:pt x="72550" y="21741"/>
                  </a:cubicBezTo>
                  <a:cubicBezTo>
                    <a:pt x="68339" y="17588"/>
                    <a:pt x="62291" y="11418"/>
                    <a:pt x="54352" y="14657"/>
                  </a:cubicBezTo>
                  <a:cubicBezTo>
                    <a:pt x="41527" y="19968"/>
                    <a:pt x="44033" y="32792"/>
                    <a:pt x="40980" y="42074"/>
                  </a:cubicBezTo>
                  <a:cubicBezTo>
                    <a:pt x="40916" y="42504"/>
                    <a:pt x="40794" y="42993"/>
                    <a:pt x="40672" y="43418"/>
                  </a:cubicBezTo>
                  <a:cubicBezTo>
                    <a:pt x="35362" y="65403"/>
                    <a:pt x="22962" y="99787"/>
                    <a:pt x="0" y="7957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851" name="Google Shape;851;p41"/>
          <p:cNvSpPr txBox="1">
            <a:spLocks noGrp="1"/>
          </p:cNvSpPr>
          <p:nvPr>
            <p:ph type="subTitle" idx="1"/>
          </p:nvPr>
        </p:nvSpPr>
        <p:spPr>
          <a:xfrm>
            <a:off x="1283475" y="4193667"/>
            <a:ext cx="4528800" cy="475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Madhavi Kathula</a:t>
            </a:r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9603"/>
    </mc:Choice>
    <mc:Fallback xmlns="">
      <p:transition spd="slow" advTm="19603"/>
    </mc:Fallback>
  </mc:AlternateContent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" name="Picture 1">
            <a:extLst>
              <a:ext uri="{FF2B5EF4-FFF2-40B4-BE49-F238E27FC236}">
                <a16:creationId xmlns:a16="http://schemas.microsoft.com/office/drawing/2014/main" id="{6466E06F-7DA0-E2CD-188D-C4B2E976B570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18407" y="424543"/>
            <a:ext cx="4316808" cy="2792186"/>
          </a:xfrm>
          <a:prstGeom prst="rect">
            <a:avLst/>
          </a:prstGeom>
        </p:spPr>
      </p:pic>
      <p:pic>
        <p:nvPicPr>
          <p:cNvPr id="10" name="Picture 9">
            <a:extLst>
              <a:ext uri="{FF2B5EF4-FFF2-40B4-BE49-F238E27FC236}">
                <a16:creationId xmlns:a16="http://schemas.microsoft.com/office/drawing/2014/main" id="{8C715435-5415-B518-EC9C-E5A54AD1CA2D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43017" y="424543"/>
            <a:ext cx="4245457" cy="2792186"/>
          </a:xfrm>
          <a:prstGeom prst="rect">
            <a:avLst/>
          </a:prstGeom>
        </p:spPr>
      </p:pic>
      <p:sp>
        <p:nvSpPr>
          <p:cNvPr id="5" name="TextBox 4">
            <a:extLst>
              <a:ext uri="{FF2B5EF4-FFF2-40B4-BE49-F238E27FC236}">
                <a16:creationId xmlns:a16="http://schemas.microsoft.com/office/drawing/2014/main" id="{4908A54B-C5D0-BEE8-C829-241D09FA4248}"/>
              </a:ext>
            </a:extLst>
          </p:cNvPr>
          <p:cNvSpPr txBox="1"/>
          <p:nvPr/>
        </p:nvSpPr>
        <p:spPr>
          <a:xfrm>
            <a:off x="318407" y="3559629"/>
            <a:ext cx="442461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F0502020204030204" pitchFamily="34" charset="0"/>
              </a:rPr>
              <a:t>This chart displays the gender distribution across various medical conditions.</a:t>
            </a:r>
            <a:endParaRPr lang="en-US" dirty="0"/>
          </a:p>
        </p:txBody>
      </p:sp>
      <p:sp>
        <p:nvSpPr>
          <p:cNvPr id="6" name="TextBox 5">
            <a:extLst>
              <a:ext uri="{FF2B5EF4-FFF2-40B4-BE49-F238E27FC236}">
                <a16:creationId xmlns:a16="http://schemas.microsoft.com/office/drawing/2014/main" id="{EF6D8F3E-E0A5-20B0-6AF0-3F8ECAE199C0}"/>
              </a:ext>
            </a:extLst>
          </p:cNvPr>
          <p:cNvSpPr txBox="1"/>
          <p:nvPr/>
        </p:nvSpPr>
        <p:spPr>
          <a:xfrm>
            <a:off x="4743017" y="3559629"/>
            <a:ext cx="424545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 This chart combines a bar chart and line chart to show the distribution of patient ages and the trend across different age groups.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3385031657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EF6D8F3E-E0A5-20B0-6AF0-3F8ECAE199C0}"/>
              </a:ext>
            </a:extLst>
          </p:cNvPr>
          <p:cNvSpPr txBox="1"/>
          <p:nvPr/>
        </p:nvSpPr>
        <p:spPr>
          <a:xfrm>
            <a:off x="4727825" y="3332034"/>
            <a:ext cx="42454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This bar chart shows the average billing amount per hospital.</a:t>
            </a:r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FB2EFDAE-0102-30C2-CFD3-3ADB5AF0FBEC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82683" y="2238521"/>
            <a:ext cx="3952250" cy="27102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1CF3AD5C-AECD-FC01-F8EA-3748323603B5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727825" y="125008"/>
            <a:ext cx="4275839" cy="2792186"/>
          </a:xfrm>
          <a:prstGeom prst="rect">
            <a:avLst/>
          </a:prstGeom>
        </p:spPr>
      </p:pic>
      <p:sp>
        <p:nvSpPr>
          <p:cNvPr id="9" name="TextBox 8">
            <a:extLst>
              <a:ext uri="{FF2B5EF4-FFF2-40B4-BE49-F238E27FC236}">
                <a16:creationId xmlns:a16="http://schemas.microsoft.com/office/drawing/2014/main" id="{9DE486E5-BDE2-3FF3-9AE4-2B58150FCE20}"/>
              </a:ext>
            </a:extLst>
          </p:cNvPr>
          <p:cNvSpPr txBox="1"/>
          <p:nvPr/>
        </p:nvSpPr>
        <p:spPr>
          <a:xfrm>
            <a:off x="382683" y="1363436"/>
            <a:ext cx="3412672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This density plot visualizes the distribution and density of billing amounts.</a:t>
            </a: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800184603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EF6D8F3E-E0A5-20B0-6AF0-3F8ECAE199C0}"/>
              </a:ext>
            </a:extLst>
          </p:cNvPr>
          <p:cNvSpPr txBox="1"/>
          <p:nvPr/>
        </p:nvSpPr>
        <p:spPr>
          <a:xfrm>
            <a:off x="4727825" y="3332034"/>
            <a:ext cx="424545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This line chart illustrates the average length of stay for patients over time.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DE486E5-BDE2-3FF3-9AE4-2B58150FCE20}"/>
              </a:ext>
            </a:extLst>
          </p:cNvPr>
          <p:cNvSpPr txBox="1"/>
          <p:nvPr/>
        </p:nvSpPr>
        <p:spPr>
          <a:xfrm>
            <a:off x="382682" y="1363436"/>
            <a:ext cx="367496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 This bar chart depicts the distribution of various medical conditions among the patients.</a:t>
            </a:r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D3C2AC8C-87A6-5C9D-9DC4-684A96AB4E94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34180" y="2336189"/>
            <a:ext cx="4237820" cy="2592659"/>
          </a:xfrm>
          <a:prstGeom prst="rect">
            <a:avLst/>
          </a:prstGeom>
        </p:spPr>
      </p:pic>
      <p:pic>
        <p:nvPicPr>
          <p:cNvPr id="7" name="Picture 6">
            <a:extLst>
              <a:ext uri="{FF2B5EF4-FFF2-40B4-BE49-F238E27FC236}">
                <a16:creationId xmlns:a16="http://schemas.microsoft.com/office/drawing/2014/main" id="{643E35DD-AD6C-581D-9CCD-36F74FCD45A9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16929" y="214651"/>
            <a:ext cx="4079335" cy="2582085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704840404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EF6D8F3E-E0A5-20B0-6AF0-3F8ECAE199C0}"/>
              </a:ext>
            </a:extLst>
          </p:cNvPr>
          <p:cNvSpPr txBox="1"/>
          <p:nvPr/>
        </p:nvSpPr>
        <p:spPr>
          <a:xfrm>
            <a:off x="4727825" y="3332034"/>
            <a:ext cx="4245457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 This scatter plot visualizes the relationship between patients' age and their billing amount, categorized by gender.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DE486E5-BDE2-3FF3-9AE4-2B58150FCE20}"/>
              </a:ext>
            </a:extLst>
          </p:cNvPr>
          <p:cNvSpPr txBox="1"/>
          <p:nvPr/>
        </p:nvSpPr>
        <p:spPr>
          <a:xfrm>
            <a:off x="425426" y="1558557"/>
            <a:ext cx="3674967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This heatmap shows the correlation between age, billing amount, and length of stay.</a:t>
            </a:r>
            <a:endParaRPr lang="en-US" dirty="0"/>
          </a:p>
        </p:txBody>
      </p:sp>
      <p:pic>
        <p:nvPicPr>
          <p:cNvPr id="4" name="Picture 3">
            <a:extLst>
              <a:ext uri="{FF2B5EF4-FFF2-40B4-BE49-F238E27FC236}">
                <a16:creationId xmlns:a16="http://schemas.microsoft.com/office/drawing/2014/main" id="{1FCE0E67-818B-6190-CD2E-EE9C365A786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465817" y="2334987"/>
            <a:ext cx="3861255" cy="2520246"/>
          </a:xfrm>
          <a:prstGeom prst="rect">
            <a:avLst/>
          </a:prstGeom>
        </p:spPr>
      </p:pic>
      <p:pic>
        <p:nvPicPr>
          <p:cNvPr id="8" name="Picture 7">
            <a:extLst>
              <a:ext uri="{FF2B5EF4-FFF2-40B4-BE49-F238E27FC236}">
                <a16:creationId xmlns:a16="http://schemas.microsoft.com/office/drawing/2014/main" id="{089222CB-0EEB-1238-0451-CFCF6CF945B8}"/>
              </a:ext>
            </a:extLst>
          </p:cNvPr>
          <p:cNvPicPr>
            <a:picLocks noChangeAspect="1"/>
          </p:cNvPicPr>
          <p:nvPr/>
        </p:nvPicPr>
        <p:blipFill>
          <a:blip r:embed="rId3"/>
          <a:stretch>
            <a:fillRect/>
          </a:stretch>
        </p:blipFill>
        <p:spPr>
          <a:xfrm>
            <a:off x="4888484" y="442442"/>
            <a:ext cx="3789699" cy="246041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763339947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6" name="TextBox 5">
            <a:extLst>
              <a:ext uri="{FF2B5EF4-FFF2-40B4-BE49-F238E27FC236}">
                <a16:creationId xmlns:a16="http://schemas.microsoft.com/office/drawing/2014/main" id="{EF6D8F3E-E0A5-20B0-6AF0-3F8ECAE199C0}"/>
              </a:ext>
            </a:extLst>
          </p:cNvPr>
          <p:cNvSpPr txBox="1"/>
          <p:nvPr/>
        </p:nvSpPr>
        <p:spPr>
          <a:xfrm>
            <a:off x="195942" y="627100"/>
            <a:ext cx="887457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https://public.tableau.com/app/profile/madhavi.kathula/viz/HeartDashboard_17115685800080/Story1?publish=yes</a:t>
            </a:r>
            <a:endParaRPr lang="en-US" dirty="0"/>
          </a:p>
        </p:txBody>
      </p:sp>
      <p:sp>
        <p:nvSpPr>
          <p:cNvPr id="9" name="TextBox 8">
            <a:extLst>
              <a:ext uri="{FF2B5EF4-FFF2-40B4-BE49-F238E27FC236}">
                <a16:creationId xmlns:a16="http://schemas.microsoft.com/office/drawing/2014/main" id="{9DE486E5-BDE2-3FF3-9AE4-2B58150FCE20}"/>
              </a:ext>
            </a:extLst>
          </p:cNvPr>
          <p:cNvSpPr txBox="1"/>
          <p:nvPr/>
        </p:nvSpPr>
        <p:spPr>
          <a:xfrm>
            <a:off x="2931861" y="252271"/>
            <a:ext cx="3674967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b="0" i="0" dirty="0">
                <a:solidFill>
                  <a:srgbClr val="31333F"/>
                </a:solidFill>
                <a:effectLst/>
                <a:highlight>
                  <a:srgbClr val="FFFFFF"/>
                </a:highlight>
                <a:latin typeface="Source Sans Pro" panose="020B0503030403020204" pitchFamily="34" charset="0"/>
              </a:rPr>
              <a:t>Tableau dashboard Link	</a:t>
            </a:r>
            <a:endParaRPr lang="en-US" dirty="0"/>
          </a:p>
        </p:txBody>
      </p:sp>
      <p:pic>
        <p:nvPicPr>
          <p:cNvPr id="3" name="Picture 2">
            <a:extLst>
              <a:ext uri="{FF2B5EF4-FFF2-40B4-BE49-F238E27FC236}">
                <a16:creationId xmlns:a16="http://schemas.microsoft.com/office/drawing/2014/main" id="{46C403E0-B53B-003A-1B29-3A7AB9C6CBC9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179614" y="1001929"/>
            <a:ext cx="8784772" cy="3972434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605708797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" name="Google Shape;1730;p4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>
                <a:solidFill>
                  <a:schemeClr val="accent2"/>
                </a:solidFill>
              </a:rPr>
              <a:t>Opportunities for Healthcare Providers</a:t>
            </a:r>
            <a:endParaRPr lang="en-US" dirty="0"/>
          </a:p>
        </p:txBody>
      </p:sp>
      <p:sp>
        <p:nvSpPr>
          <p:cNvPr id="1731" name="Google Shape;1731;p48"/>
          <p:cNvSpPr txBox="1">
            <a:spLocks noGrp="1"/>
          </p:cNvSpPr>
          <p:nvPr>
            <p:ph type="subTitle" idx="1"/>
          </p:nvPr>
        </p:nvSpPr>
        <p:spPr>
          <a:xfrm>
            <a:off x="462550" y="1244100"/>
            <a:ext cx="4816500" cy="31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Enhanced Clinical Decision Support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AI tools like decision support systems that help clinicians make more informed decisions quickly and accurately. 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Case studies: AI in radiology for detecting tumors, AI in pathology for analyzing biopsies.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Operational Efficiency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AI in streamlining hospital operations, from scheduling to resource allocation.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Examples: AI in managing hospital workflows, optimizing staff schedules, and predicting patient influx</a:t>
            </a:r>
            <a:r>
              <a:rPr lang="en" dirty="0"/>
              <a:t>.</a:t>
            </a:r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8076"/>
    </mc:Choice>
    <mc:Fallback xmlns="">
      <p:transition spd="slow" advTm="8076"/>
    </mc:Fallback>
  </mc:AlternateContent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" name="Google Shape;1730;p4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 </a:t>
            </a:r>
          </a:p>
        </p:txBody>
      </p:sp>
      <p:sp>
        <p:nvSpPr>
          <p:cNvPr id="1731" name="Google Shape;1731;p48"/>
          <p:cNvSpPr txBox="1">
            <a:spLocks noGrp="1"/>
          </p:cNvSpPr>
          <p:nvPr>
            <p:ph type="subTitle" idx="1"/>
          </p:nvPr>
        </p:nvSpPr>
        <p:spPr>
          <a:xfrm>
            <a:off x="538749" y="445025"/>
            <a:ext cx="8545983" cy="4321708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Fraud Detection &amp; Prevention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AI's role in detecting unusual patterns that may indicate fraud, such as unusual billing patterns.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How machine learning algorithms improve the accuracy of fraud detection, reducing losses.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Improved Patient Outcomes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How</a:t>
            </a:r>
            <a:r>
              <a:rPr lang="en-US" b="1" dirty="0">
                <a:solidFill>
                  <a:schemeClr val="tx1"/>
                </a:solidFill>
                <a:latin typeface="Figtree" panose="020B0604020202020204" charset="0"/>
              </a:rPr>
              <a:t> </a:t>
            </a: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early detection and intervention enabled by AI can lead to better health outcomes.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>
              <a:solidFill>
                <a:schemeClr val="tx1"/>
              </a:solidFill>
              <a:latin typeface="Figtree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Examples: </a:t>
            </a:r>
            <a:r>
              <a:rPr lang="en-US" dirty="0"/>
              <a:t>AI systems predicting potential complications, leading to early interventions.</a:t>
            </a:r>
            <a:endParaRPr lang="en-US" dirty="0">
              <a:solidFill>
                <a:schemeClr val="tx1"/>
              </a:solidFill>
              <a:latin typeface="Figtree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Personalized Treatment Plans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How clustering and classification models help in designing treatment plans that are tailored to individual patients.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Case studies: Use of AI in oncology to design personalized chemotherapy regimens.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800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2056634360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0766"/>
    </mc:Choice>
    <mc:Fallback xmlns="">
      <p:transition spd="slow" advTm="10766"/>
    </mc:Fallback>
  </mc:AlternateContent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" name="Google Shape;1730;p4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>
                <a:solidFill>
                  <a:schemeClr val="accent2"/>
                </a:solidFill>
              </a:rPr>
              <a:t>Threats &amp; Challenges</a:t>
            </a:r>
          </a:p>
        </p:txBody>
      </p:sp>
      <p:sp>
        <p:nvSpPr>
          <p:cNvPr id="1731" name="Google Shape;1731;p48"/>
          <p:cNvSpPr txBox="1">
            <a:spLocks noGrp="1"/>
          </p:cNvSpPr>
          <p:nvPr>
            <p:ph type="subTitle" idx="1"/>
          </p:nvPr>
        </p:nvSpPr>
        <p:spPr>
          <a:xfrm>
            <a:off x="462550" y="1244100"/>
            <a:ext cx="4816500" cy="31281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Data Privacy &amp; Security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Importance of protecting patient data, compliance with HIPAA, and the need for robust security measures. 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Challenges: Securing AI systems against data breaches, ensuring patient consent and transparency.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Algorithmic Bias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Risks associated with biases in AI models, particularly if they are trained on non-representative datasets. 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Potential consequences: Disparities in healthcare outcomes, perpetuating existing inequalities.</a:t>
            </a: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dirty="0"/>
          </a:p>
        </p:txBody>
      </p:sp>
    </p:spTree>
    <p:extLst>
      <p:ext uri="{BB962C8B-B14F-4D97-AF65-F5344CB8AC3E}">
        <p14:creationId xmlns:p14="http://schemas.microsoft.com/office/powerpoint/2010/main" val="451785763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6628"/>
    </mc:Choice>
    <mc:Fallback xmlns="">
      <p:transition spd="slow" advTm="16628"/>
    </mc:Fallback>
  </mc:AlternateContent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29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30" name="Google Shape;1730;p4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 </a:t>
            </a:r>
          </a:p>
        </p:txBody>
      </p:sp>
      <p:sp>
        <p:nvSpPr>
          <p:cNvPr id="1731" name="Google Shape;1731;p48"/>
          <p:cNvSpPr txBox="1">
            <a:spLocks noGrp="1"/>
          </p:cNvSpPr>
          <p:nvPr>
            <p:ph type="subTitle" idx="1"/>
          </p:nvPr>
        </p:nvSpPr>
        <p:spPr>
          <a:xfrm>
            <a:off x="3039533" y="632884"/>
            <a:ext cx="5317067" cy="3877732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Integration Challenges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The complexity of integrating AI tools into existing healthcare systems, which may be outdated or incompatible with new technologies.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Cost and resource implications of implementing AI solutions in healthcare settings.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/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sz="1700" b="1" dirty="0">
                <a:solidFill>
                  <a:schemeClr val="accent2"/>
                </a:solidFill>
                <a:latin typeface="Aldrich" panose="020B0604020202020204" charset="0"/>
              </a:rPr>
              <a:t>Resistance to Change</a:t>
            </a: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sz="1700" b="1" dirty="0">
              <a:solidFill>
                <a:schemeClr val="accent2"/>
              </a:solidFill>
              <a:latin typeface="Aldrich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T</a:t>
            </a:r>
            <a:r>
              <a:rPr lang="en-US" dirty="0"/>
              <a:t>he cultural and psychological barriers to adopting AI in clinical practice.</a:t>
            </a:r>
            <a:endParaRPr lang="en-US" dirty="0">
              <a:solidFill>
                <a:schemeClr val="tx1"/>
              </a:solidFill>
              <a:latin typeface="Figtree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>
              <a:solidFill>
                <a:schemeClr val="tx1"/>
              </a:solidFill>
              <a:latin typeface="Figtree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S</a:t>
            </a:r>
            <a:r>
              <a:rPr lang="en-US" dirty="0">
                <a:latin typeface="Figtree" panose="020B0604020202020204" charset="0"/>
              </a:rPr>
              <a:t>trategies for overcoming skepticism, including education and demonstrating the benefits of AI.</a:t>
            </a:r>
            <a:endParaRPr lang="en-US" b="1" dirty="0">
              <a:latin typeface="Figtree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b="1" dirty="0">
              <a:solidFill>
                <a:schemeClr val="accent2"/>
              </a:solidFill>
              <a:latin typeface="Figtree" panose="020B0604020202020204" charset="0"/>
            </a:endParaRPr>
          </a:p>
          <a:p>
            <a:pPr marL="0" lvl="0" indent="0" algn="just" rtl="0">
              <a:spcBef>
                <a:spcPts val="0"/>
              </a:spcBef>
              <a:spcAft>
                <a:spcPts val="0"/>
              </a:spcAft>
              <a:buNone/>
            </a:pPr>
            <a:endParaRPr lang="en-US" dirty="0"/>
          </a:p>
        </p:txBody>
      </p:sp>
    </p:spTree>
    <p:extLst>
      <p:ext uri="{BB962C8B-B14F-4D97-AF65-F5344CB8AC3E}">
        <p14:creationId xmlns:p14="http://schemas.microsoft.com/office/powerpoint/2010/main" val="997054264"/>
      </p:ext>
    </p:extLst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1541"/>
    </mc:Choice>
    <mc:Fallback xmlns="">
      <p:transition spd="slow" advTm="11541"/>
    </mc:Fallback>
  </mc:AlternateContent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6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66" name="Google Shape;1766;p52"/>
          <p:cNvSpPr txBox="1">
            <a:spLocks noGrp="1"/>
          </p:cNvSpPr>
          <p:nvPr>
            <p:ph type="title" idx="4294967295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r>
              <a:rPr lang="en-US" b="1" dirty="0">
                <a:solidFill>
                  <a:schemeClr val="accent2"/>
                </a:solidFill>
              </a:rPr>
              <a:t>Strategic Options for Cotiviti</a:t>
            </a:r>
          </a:p>
        </p:txBody>
      </p:sp>
      <p:sp>
        <p:nvSpPr>
          <p:cNvPr id="1767" name="Google Shape;1767;p52"/>
          <p:cNvSpPr txBox="1">
            <a:spLocks noGrp="1"/>
          </p:cNvSpPr>
          <p:nvPr>
            <p:ph type="subTitle" idx="1"/>
          </p:nvPr>
        </p:nvSpPr>
        <p:spPr>
          <a:xfrm>
            <a:off x="4682065" y="1387350"/>
            <a:ext cx="3911601" cy="23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r>
              <a:rPr lang="en-US" sz="1300" b="1" dirty="0">
                <a:solidFill>
                  <a:schemeClr val="accent2"/>
                </a:solidFill>
              </a:rPr>
              <a:t>Expand Predictive Analytics for Fraud Prevention:</a:t>
            </a:r>
          </a:p>
          <a:p>
            <a:pPr marL="457200" lvl="0" indent="-323850" algn="l" rtl="0">
              <a:spcBef>
                <a:spcPts val="0"/>
              </a:spcBef>
              <a:spcAft>
                <a:spcPts val="0"/>
              </a:spcAft>
              <a:buSzPts val="1500"/>
              <a:buChar char="●"/>
            </a:pPr>
            <a:endParaRPr lang="en-US" sz="1300" b="1" dirty="0"/>
          </a:p>
          <a:p>
            <a:pPr marL="876300" lvl="1" indent="-285750" algn="l">
              <a:spcBef>
                <a:spcPts val="0"/>
              </a:spcBef>
              <a:buSzPts val="1500"/>
              <a:buFont typeface="Courier New" panose="02070309020205020404" pitchFamily="49" charset="0"/>
              <a:buChar char="o"/>
            </a:pPr>
            <a:r>
              <a:rPr lang="en-US" dirty="0"/>
              <a:t>Invest in enhancing AI models that predict fraudulent activities with high accuracy.</a:t>
            </a:r>
          </a:p>
          <a:p>
            <a:pPr marL="876300" lvl="1" indent="-285750" algn="l">
              <a:spcBef>
                <a:spcPts val="0"/>
              </a:spcBef>
              <a:buSzPts val="1500"/>
              <a:buFont typeface="Courier New" panose="02070309020205020404" pitchFamily="49" charset="0"/>
              <a:buChar char="o"/>
            </a:pPr>
            <a:r>
              <a:rPr lang="en-US" dirty="0"/>
              <a:t>Use cases: Detecting unusual billing patterns, identifying duplicate claims, and monitoring for anomalies.</a:t>
            </a:r>
          </a:p>
          <a:p>
            <a:pPr marL="133350" lvl="0" indent="0" algn="l" rtl="0">
              <a:spcBef>
                <a:spcPts val="0"/>
              </a:spcBef>
              <a:spcAft>
                <a:spcPts val="0"/>
              </a:spcAft>
              <a:buSzPts val="1500"/>
            </a:pPr>
            <a:endParaRPr lang="en-US" sz="1300" b="1" dirty="0"/>
          </a:p>
        </p:txBody>
      </p:sp>
      <p:sp>
        <p:nvSpPr>
          <p:cNvPr id="1768" name="Google Shape;1768;p52"/>
          <p:cNvSpPr txBox="1">
            <a:spLocks noGrp="1"/>
          </p:cNvSpPr>
          <p:nvPr>
            <p:ph type="subTitle" idx="2"/>
          </p:nvPr>
        </p:nvSpPr>
        <p:spPr>
          <a:xfrm>
            <a:off x="203533" y="1379831"/>
            <a:ext cx="4774867" cy="2582569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it-IT" sz="1300" b="1" dirty="0">
                <a:solidFill>
                  <a:schemeClr val="accent2"/>
                </a:solidFill>
              </a:rPr>
              <a:t>Develop a Comprehensive AI Platform</a:t>
            </a:r>
            <a:r>
              <a:rPr lang="en" sz="1300" b="1" dirty="0">
                <a:solidFill>
                  <a:schemeClr val="accent2"/>
                </a:solidFill>
              </a:rPr>
              <a:t>: </a:t>
            </a:r>
          </a:p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endParaRPr lang="en" sz="1300" b="1" dirty="0"/>
          </a:p>
          <a:p>
            <a:pPr marL="863600" lvl="1" indent="-285750" algn="l">
              <a:spcBef>
                <a:spcPts val="0"/>
              </a:spcBef>
              <a:buSzPts val="1700"/>
              <a:buFont typeface="Courier New" panose="02070309020205020404" pitchFamily="49" charset="0"/>
              <a:buChar char="o"/>
            </a:pPr>
            <a:r>
              <a:rPr lang="en-US" dirty="0"/>
              <a:t>Build a platform that integrates   various AI techniques to offer a robust decision support system. </a:t>
            </a:r>
          </a:p>
          <a:p>
            <a:pPr marL="863600" lvl="1" indent="-285750" algn="l">
              <a:spcBef>
                <a:spcPts val="0"/>
              </a:spcBef>
              <a:buSzPts val="1700"/>
              <a:buFont typeface="Courier New" panose="02070309020205020404" pitchFamily="49" charset="0"/>
              <a:buChar char="o"/>
            </a:pPr>
            <a:r>
              <a:rPr lang="en-US" dirty="0"/>
              <a:t>Features: Real-time data analysis, predictive analytics, fraud detection, patient monitoring.</a:t>
            </a:r>
          </a:p>
          <a:p>
            <a:pPr marL="577850" lvl="1" indent="0" algn="l">
              <a:spcBef>
                <a:spcPts val="0"/>
              </a:spcBef>
              <a:buSzPts val="1700"/>
            </a:pPr>
            <a:r>
              <a:rPr lang="en-US" dirty="0"/>
              <a:t>        </a:t>
            </a:r>
          </a:p>
          <a:p>
            <a:pPr indent="-336550">
              <a:buSzPts val="1700"/>
              <a:buFont typeface="Figtree"/>
              <a:buChar char="●"/>
            </a:pPr>
            <a:r>
              <a:rPr lang="en-US" sz="1300" b="1" dirty="0">
                <a:solidFill>
                  <a:schemeClr val="accent2"/>
                </a:solidFill>
                <a:latin typeface="Figtree" panose="020B0604020202020204" charset="0"/>
              </a:rPr>
              <a:t>Collaborate with Tech Companies</a:t>
            </a:r>
          </a:p>
          <a:p>
            <a:pPr marL="120650" lvl="0" indent="0" algn="l" rtl="0">
              <a:spcBef>
                <a:spcPts val="0"/>
              </a:spcBef>
              <a:spcAft>
                <a:spcPts val="0"/>
              </a:spcAft>
              <a:buSzPts val="1700"/>
            </a:pPr>
            <a:endParaRPr lang="en" sz="1300" b="1" dirty="0"/>
          </a:p>
          <a:p>
            <a:pPr marL="863600" lvl="1" indent="-285750" algn="l">
              <a:spcBef>
                <a:spcPts val="0"/>
              </a:spcBef>
              <a:buSzPts val="1700"/>
              <a:buFont typeface="Courier New" panose="02070309020205020404" pitchFamily="49" charset="0"/>
              <a:buChar char="o"/>
            </a:pPr>
            <a:r>
              <a:rPr lang="en-US" dirty="0"/>
              <a:t>Form strategic partnerships with tech companies specializing in AI to accelerate the integration of AI into healthcare.</a:t>
            </a:r>
          </a:p>
          <a:p>
            <a:pPr marL="863600" lvl="1" indent="-285750" algn="l">
              <a:spcBef>
                <a:spcPts val="0"/>
              </a:spcBef>
              <a:buSzPts val="1700"/>
              <a:buFont typeface="Courier New" panose="02070309020205020404" pitchFamily="49" charset="0"/>
              <a:buChar char="o"/>
            </a:pPr>
            <a:r>
              <a:rPr lang="en-US" dirty="0"/>
              <a:t>Examples: Partnering with companies offering cloud-based AI solutions, working with firms developing wearable devices.</a:t>
            </a:r>
            <a:endParaRPr lang="en-US" b="1"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7683"/>
    </mc:Choice>
    <mc:Fallback xmlns="">
      <p:transition spd="slow" advTm="37683"/>
    </mc:Fallback>
  </mc:AlternateContent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5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56" name="Google Shape;856;p42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TABLE OF CONTENTS</a:t>
            </a:r>
            <a:endParaRPr/>
          </a:p>
        </p:txBody>
      </p:sp>
      <p:sp>
        <p:nvSpPr>
          <p:cNvPr id="857" name="Google Shape;857;p42"/>
          <p:cNvSpPr txBox="1">
            <a:spLocks noGrp="1"/>
          </p:cNvSpPr>
          <p:nvPr>
            <p:ph type="title" idx="5"/>
          </p:nvPr>
        </p:nvSpPr>
        <p:spPr>
          <a:xfrm>
            <a:off x="1299887" y="1317225"/>
            <a:ext cx="831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01</a:t>
            </a:r>
            <a:endParaRPr/>
          </a:p>
        </p:txBody>
      </p:sp>
      <p:sp>
        <p:nvSpPr>
          <p:cNvPr id="858" name="Google Shape;858;p42"/>
          <p:cNvSpPr txBox="1">
            <a:spLocks noGrp="1"/>
          </p:cNvSpPr>
          <p:nvPr>
            <p:ph type="title" idx="6"/>
          </p:nvPr>
        </p:nvSpPr>
        <p:spPr>
          <a:xfrm>
            <a:off x="1299900" y="2349325"/>
            <a:ext cx="12912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07</a:t>
            </a:r>
            <a:endParaRPr dirty="0"/>
          </a:p>
        </p:txBody>
      </p:sp>
      <p:sp>
        <p:nvSpPr>
          <p:cNvPr id="859" name="Google Shape;859;p42"/>
          <p:cNvSpPr txBox="1">
            <a:spLocks noGrp="1"/>
          </p:cNvSpPr>
          <p:nvPr>
            <p:ph type="title" idx="7"/>
          </p:nvPr>
        </p:nvSpPr>
        <p:spPr>
          <a:xfrm>
            <a:off x="4927827" y="1317225"/>
            <a:ext cx="1059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05</a:t>
            </a:r>
            <a:endParaRPr dirty="0"/>
          </a:p>
        </p:txBody>
      </p:sp>
      <p:sp>
        <p:nvSpPr>
          <p:cNvPr id="860" name="Google Shape;860;p42"/>
          <p:cNvSpPr txBox="1">
            <a:spLocks noGrp="1"/>
          </p:cNvSpPr>
          <p:nvPr>
            <p:ph type="title" idx="8"/>
          </p:nvPr>
        </p:nvSpPr>
        <p:spPr>
          <a:xfrm>
            <a:off x="4927832" y="2349337"/>
            <a:ext cx="831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14</a:t>
            </a:r>
            <a:endParaRPr dirty="0"/>
          </a:p>
        </p:txBody>
      </p:sp>
      <p:sp>
        <p:nvSpPr>
          <p:cNvPr id="861" name="Google Shape;861;p42"/>
          <p:cNvSpPr txBox="1">
            <a:spLocks noGrp="1"/>
          </p:cNvSpPr>
          <p:nvPr>
            <p:ph type="subTitle" idx="9"/>
          </p:nvPr>
        </p:nvSpPr>
        <p:spPr>
          <a:xfrm>
            <a:off x="1299887" y="1779661"/>
            <a:ext cx="2916300" cy="569663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lang="en" dirty="0"/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lang="en" dirty="0"/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endParaRPr lang="en" dirty="0"/>
          </a:p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Introduction</a:t>
            </a:r>
            <a:endParaRPr dirty="0"/>
          </a:p>
        </p:txBody>
      </p:sp>
      <p:sp>
        <p:nvSpPr>
          <p:cNvPr id="862" name="Google Shape;862;p42"/>
          <p:cNvSpPr txBox="1">
            <a:spLocks noGrp="1"/>
          </p:cNvSpPr>
          <p:nvPr>
            <p:ph type="subTitle" idx="13"/>
          </p:nvPr>
        </p:nvSpPr>
        <p:spPr>
          <a:xfrm>
            <a:off x="4927811" y="1769200"/>
            <a:ext cx="2983381" cy="580124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Defining the concept</a:t>
            </a:r>
            <a:endParaRPr dirty="0"/>
          </a:p>
        </p:txBody>
      </p:sp>
      <p:sp>
        <p:nvSpPr>
          <p:cNvPr id="863" name="Google Shape;863;p42"/>
          <p:cNvSpPr txBox="1">
            <a:spLocks noGrp="1"/>
          </p:cNvSpPr>
          <p:nvPr>
            <p:ph type="subTitle" idx="14"/>
          </p:nvPr>
        </p:nvSpPr>
        <p:spPr>
          <a:xfrm>
            <a:off x="1299900" y="2812305"/>
            <a:ext cx="1941321" cy="569663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Trends</a:t>
            </a:r>
            <a:endParaRPr dirty="0"/>
          </a:p>
        </p:txBody>
      </p:sp>
      <p:sp>
        <p:nvSpPr>
          <p:cNvPr id="864" name="Google Shape;864;p42"/>
          <p:cNvSpPr txBox="1">
            <a:spLocks noGrp="1"/>
          </p:cNvSpPr>
          <p:nvPr>
            <p:ph type="subTitle" idx="15"/>
          </p:nvPr>
        </p:nvSpPr>
        <p:spPr>
          <a:xfrm>
            <a:off x="4927825" y="3096988"/>
            <a:ext cx="2916275" cy="28498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 dirty="0"/>
              <a:t>Opportunities</a:t>
            </a:r>
            <a:endParaRPr dirty="0"/>
          </a:p>
        </p:txBody>
      </p:sp>
      <p:sp>
        <p:nvSpPr>
          <p:cNvPr id="865" name="Google Shape;865;p42"/>
          <p:cNvSpPr/>
          <p:nvPr/>
        </p:nvSpPr>
        <p:spPr>
          <a:xfrm rot="2563338">
            <a:off x="5179583" y="-221141"/>
            <a:ext cx="5195363" cy="2122298"/>
          </a:xfrm>
          <a:custGeom>
            <a:avLst/>
            <a:gdLst/>
            <a:ahLst/>
            <a:cxnLst/>
            <a:rect l="l" t="t" r="r" b="b"/>
            <a:pathLst>
              <a:path w="285580" h="116659" extrusionOk="0">
                <a:moveTo>
                  <a:pt x="162688" y="0"/>
                </a:moveTo>
                <a:cubicBezTo>
                  <a:pt x="153614" y="0"/>
                  <a:pt x="144487" y="2077"/>
                  <a:pt x="135740" y="7435"/>
                </a:cubicBezTo>
                <a:cubicBezTo>
                  <a:pt x="130435" y="10715"/>
                  <a:pt x="125406" y="15364"/>
                  <a:pt x="120595" y="20940"/>
                </a:cubicBezTo>
                <a:cubicBezTo>
                  <a:pt x="115456" y="26953"/>
                  <a:pt x="110484" y="33622"/>
                  <a:pt x="104908" y="37829"/>
                </a:cubicBezTo>
                <a:cubicBezTo>
                  <a:pt x="99603" y="41765"/>
                  <a:pt x="94355" y="43353"/>
                  <a:pt x="89054" y="43353"/>
                </a:cubicBezTo>
                <a:cubicBezTo>
                  <a:pt x="71124" y="43353"/>
                  <a:pt x="53084" y="25422"/>
                  <a:pt x="35590" y="21049"/>
                </a:cubicBezTo>
                <a:cubicBezTo>
                  <a:pt x="32857" y="20393"/>
                  <a:pt x="30124" y="20008"/>
                  <a:pt x="27390" y="20008"/>
                </a:cubicBezTo>
                <a:cubicBezTo>
                  <a:pt x="19737" y="20008"/>
                  <a:pt x="12084" y="23017"/>
                  <a:pt x="5467" y="31326"/>
                </a:cubicBezTo>
                <a:cubicBezTo>
                  <a:pt x="3556" y="33784"/>
                  <a:pt x="1749" y="36574"/>
                  <a:pt x="0" y="39526"/>
                </a:cubicBezTo>
                <a:lnTo>
                  <a:pt x="0" y="40182"/>
                </a:lnTo>
                <a:cubicBezTo>
                  <a:pt x="3499" y="34331"/>
                  <a:pt x="7216" y="29192"/>
                  <a:pt x="11480" y="25860"/>
                </a:cubicBezTo>
                <a:cubicBezTo>
                  <a:pt x="16509" y="21924"/>
                  <a:pt x="21867" y="20393"/>
                  <a:pt x="27224" y="20393"/>
                </a:cubicBezTo>
                <a:cubicBezTo>
                  <a:pt x="27443" y="20393"/>
                  <a:pt x="27661" y="20445"/>
                  <a:pt x="27937" y="20445"/>
                </a:cubicBezTo>
                <a:cubicBezTo>
                  <a:pt x="48710" y="20940"/>
                  <a:pt x="68281" y="43681"/>
                  <a:pt x="88945" y="43681"/>
                </a:cubicBezTo>
                <a:cubicBezTo>
                  <a:pt x="91512" y="43681"/>
                  <a:pt x="94084" y="43353"/>
                  <a:pt x="96651" y="42531"/>
                </a:cubicBezTo>
                <a:cubicBezTo>
                  <a:pt x="108406" y="39032"/>
                  <a:pt x="117263" y="23397"/>
                  <a:pt x="127868" y="13885"/>
                </a:cubicBezTo>
                <a:cubicBezTo>
                  <a:pt x="138744" y="4102"/>
                  <a:pt x="150662" y="547"/>
                  <a:pt x="162470" y="494"/>
                </a:cubicBezTo>
                <a:lnTo>
                  <a:pt x="162688" y="494"/>
                </a:lnTo>
                <a:cubicBezTo>
                  <a:pt x="187564" y="494"/>
                  <a:pt x="211561" y="15963"/>
                  <a:pt x="236161" y="20664"/>
                </a:cubicBezTo>
                <a:cubicBezTo>
                  <a:pt x="240372" y="21486"/>
                  <a:pt x="244636" y="21924"/>
                  <a:pt x="248900" y="21924"/>
                </a:cubicBezTo>
                <a:cubicBezTo>
                  <a:pt x="261526" y="21924"/>
                  <a:pt x="274266" y="17988"/>
                  <a:pt x="285579" y="7273"/>
                </a:cubicBezTo>
                <a:lnTo>
                  <a:pt x="285579" y="6617"/>
                </a:lnTo>
                <a:cubicBezTo>
                  <a:pt x="274266" y="17384"/>
                  <a:pt x="261417" y="21539"/>
                  <a:pt x="248843" y="21539"/>
                </a:cubicBezTo>
                <a:cubicBezTo>
                  <a:pt x="246547" y="21539"/>
                  <a:pt x="244251" y="21377"/>
                  <a:pt x="242012" y="21101"/>
                </a:cubicBezTo>
                <a:cubicBezTo>
                  <a:pt x="217355" y="18259"/>
                  <a:pt x="193521" y="2624"/>
                  <a:pt x="168811" y="328"/>
                </a:cubicBezTo>
                <a:cubicBezTo>
                  <a:pt x="166791" y="109"/>
                  <a:pt x="164713" y="0"/>
                  <a:pt x="162688" y="0"/>
                </a:cubicBezTo>
                <a:close/>
                <a:moveTo>
                  <a:pt x="162688" y="2843"/>
                </a:moveTo>
                <a:cubicBezTo>
                  <a:pt x="153614" y="2843"/>
                  <a:pt x="144487" y="4868"/>
                  <a:pt x="135740" y="10225"/>
                </a:cubicBezTo>
                <a:cubicBezTo>
                  <a:pt x="130435" y="13505"/>
                  <a:pt x="125406" y="18149"/>
                  <a:pt x="120595" y="23782"/>
                </a:cubicBezTo>
                <a:cubicBezTo>
                  <a:pt x="115456" y="29739"/>
                  <a:pt x="110484" y="36408"/>
                  <a:pt x="104908" y="40620"/>
                </a:cubicBezTo>
                <a:cubicBezTo>
                  <a:pt x="99603" y="44608"/>
                  <a:pt x="94355" y="46196"/>
                  <a:pt x="89054" y="46196"/>
                </a:cubicBezTo>
                <a:cubicBezTo>
                  <a:pt x="71124" y="46196"/>
                  <a:pt x="53084" y="28208"/>
                  <a:pt x="35590" y="23835"/>
                </a:cubicBezTo>
                <a:cubicBezTo>
                  <a:pt x="32857" y="23179"/>
                  <a:pt x="30124" y="22798"/>
                  <a:pt x="27390" y="22798"/>
                </a:cubicBezTo>
                <a:cubicBezTo>
                  <a:pt x="19737" y="22798"/>
                  <a:pt x="12084" y="25803"/>
                  <a:pt x="5467" y="34169"/>
                </a:cubicBezTo>
                <a:cubicBezTo>
                  <a:pt x="3556" y="36574"/>
                  <a:pt x="1749" y="39360"/>
                  <a:pt x="0" y="42369"/>
                </a:cubicBezTo>
                <a:lnTo>
                  <a:pt x="0" y="43025"/>
                </a:lnTo>
                <a:cubicBezTo>
                  <a:pt x="3499" y="37121"/>
                  <a:pt x="7216" y="31982"/>
                  <a:pt x="11480" y="28645"/>
                </a:cubicBezTo>
                <a:cubicBezTo>
                  <a:pt x="16509" y="24709"/>
                  <a:pt x="21867" y="23236"/>
                  <a:pt x="27224" y="23236"/>
                </a:cubicBezTo>
                <a:lnTo>
                  <a:pt x="27937" y="23236"/>
                </a:lnTo>
                <a:cubicBezTo>
                  <a:pt x="48710" y="23725"/>
                  <a:pt x="68281" y="46467"/>
                  <a:pt x="88945" y="46467"/>
                </a:cubicBezTo>
                <a:cubicBezTo>
                  <a:pt x="91512" y="46467"/>
                  <a:pt x="94084" y="46139"/>
                  <a:pt x="96651" y="45373"/>
                </a:cubicBezTo>
                <a:cubicBezTo>
                  <a:pt x="108406" y="41822"/>
                  <a:pt x="117263" y="26240"/>
                  <a:pt x="127868" y="16728"/>
                </a:cubicBezTo>
                <a:cubicBezTo>
                  <a:pt x="138744" y="6945"/>
                  <a:pt x="150662" y="3337"/>
                  <a:pt x="162470" y="3280"/>
                </a:cubicBezTo>
                <a:lnTo>
                  <a:pt x="162688" y="3280"/>
                </a:lnTo>
                <a:cubicBezTo>
                  <a:pt x="187564" y="3280"/>
                  <a:pt x="211561" y="18753"/>
                  <a:pt x="236161" y="23507"/>
                </a:cubicBezTo>
                <a:cubicBezTo>
                  <a:pt x="240372" y="24272"/>
                  <a:pt x="244636" y="24766"/>
                  <a:pt x="248900" y="24766"/>
                </a:cubicBezTo>
                <a:cubicBezTo>
                  <a:pt x="261526" y="24766"/>
                  <a:pt x="274266" y="20830"/>
                  <a:pt x="285579" y="10059"/>
                </a:cubicBezTo>
                <a:lnTo>
                  <a:pt x="285579" y="9460"/>
                </a:lnTo>
                <a:cubicBezTo>
                  <a:pt x="274266" y="20174"/>
                  <a:pt x="261417" y="24329"/>
                  <a:pt x="248843" y="24329"/>
                </a:cubicBezTo>
                <a:cubicBezTo>
                  <a:pt x="246547" y="24329"/>
                  <a:pt x="244251" y="24163"/>
                  <a:pt x="242012" y="23944"/>
                </a:cubicBezTo>
                <a:cubicBezTo>
                  <a:pt x="217355" y="21049"/>
                  <a:pt x="193521" y="5414"/>
                  <a:pt x="168811" y="3118"/>
                </a:cubicBezTo>
                <a:cubicBezTo>
                  <a:pt x="166791" y="2952"/>
                  <a:pt x="164713" y="2843"/>
                  <a:pt x="162688" y="2843"/>
                </a:cubicBezTo>
                <a:close/>
                <a:moveTo>
                  <a:pt x="162688" y="5633"/>
                </a:moveTo>
                <a:cubicBezTo>
                  <a:pt x="153614" y="5633"/>
                  <a:pt x="144487" y="7653"/>
                  <a:pt x="135740" y="13068"/>
                </a:cubicBezTo>
                <a:cubicBezTo>
                  <a:pt x="130435" y="16348"/>
                  <a:pt x="125406" y="20940"/>
                  <a:pt x="120595" y="26568"/>
                </a:cubicBezTo>
                <a:cubicBezTo>
                  <a:pt x="115456" y="32529"/>
                  <a:pt x="110484" y="39198"/>
                  <a:pt x="104908" y="43405"/>
                </a:cubicBezTo>
                <a:cubicBezTo>
                  <a:pt x="99603" y="47398"/>
                  <a:pt x="94355" y="48981"/>
                  <a:pt x="89054" y="48981"/>
                </a:cubicBezTo>
                <a:cubicBezTo>
                  <a:pt x="71124" y="48981"/>
                  <a:pt x="53084" y="31051"/>
                  <a:pt x="35590" y="26677"/>
                </a:cubicBezTo>
                <a:cubicBezTo>
                  <a:pt x="32857" y="25969"/>
                  <a:pt x="30124" y="25584"/>
                  <a:pt x="27390" y="25584"/>
                </a:cubicBezTo>
                <a:cubicBezTo>
                  <a:pt x="19737" y="25584"/>
                  <a:pt x="12084" y="28645"/>
                  <a:pt x="5467" y="36955"/>
                </a:cubicBezTo>
                <a:cubicBezTo>
                  <a:pt x="3556" y="39417"/>
                  <a:pt x="1749" y="42203"/>
                  <a:pt x="0" y="45155"/>
                </a:cubicBezTo>
                <a:lnTo>
                  <a:pt x="0" y="45811"/>
                </a:lnTo>
                <a:cubicBezTo>
                  <a:pt x="3499" y="39907"/>
                  <a:pt x="7216" y="34768"/>
                  <a:pt x="11480" y="31436"/>
                </a:cubicBezTo>
                <a:cubicBezTo>
                  <a:pt x="16509" y="27552"/>
                  <a:pt x="21867" y="26021"/>
                  <a:pt x="27224" y="26021"/>
                </a:cubicBezTo>
                <a:lnTo>
                  <a:pt x="27937" y="26021"/>
                </a:lnTo>
                <a:cubicBezTo>
                  <a:pt x="48710" y="26516"/>
                  <a:pt x="68281" y="49309"/>
                  <a:pt x="88945" y="49309"/>
                </a:cubicBezTo>
                <a:cubicBezTo>
                  <a:pt x="91512" y="49309"/>
                  <a:pt x="94084" y="48929"/>
                  <a:pt x="96651" y="48164"/>
                </a:cubicBezTo>
                <a:cubicBezTo>
                  <a:pt x="108406" y="44608"/>
                  <a:pt x="117263" y="29030"/>
                  <a:pt x="127868" y="19518"/>
                </a:cubicBezTo>
                <a:cubicBezTo>
                  <a:pt x="138744" y="9731"/>
                  <a:pt x="150662" y="6180"/>
                  <a:pt x="162470" y="6123"/>
                </a:cubicBezTo>
                <a:lnTo>
                  <a:pt x="162688" y="6123"/>
                </a:lnTo>
                <a:cubicBezTo>
                  <a:pt x="187564" y="6123"/>
                  <a:pt x="211561" y="21539"/>
                  <a:pt x="236161" y="26297"/>
                </a:cubicBezTo>
                <a:cubicBezTo>
                  <a:pt x="240372" y="27115"/>
                  <a:pt x="244636" y="27552"/>
                  <a:pt x="248900" y="27552"/>
                </a:cubicBezTo>
                <a:cubicBezTo>
                  <a:pt x="261526" y="27552"/>
                  <a:pt x="274266" y="23616"/>
                  <a:pt x="285579" y="12849"/>
                </a:cubicBezTo>
                <a:lnTo>
                  <a:pt x="285579" y="12245"/>
                </a:lnTo>
                <a:cubicBezTo>
                  <a:pt x="274266" y="23017"/>
                  <a:pt x="261417" y="27115"/>
                  <a:pt x="248843" y="27115"/>
                </a:cubicBezTo>
                <a:cubicBezTo>
                  <a:pt x="246547" y="27115"/>
                  <a:pt x="244251" y="27005"/>
                  <a:pt x="242012" y="26734"/>
                </a:cubicBezTo>
                <a:cubicBezTo>
                  <a:pt x="217355" y="23892"/>
                  <a:pt x="193521" y="8257"/>
                  <a:pt x="168811" y="5961"/>
                </a:cubicBezTo>
                <a:cubicBezTo>
                  <a:pt x="166791" y="5742"/>
                  <a:pt x="164713" y="5633"/>
                  <a:pt x="162688" y="5633"/>
                </a:cubicBezTo>
                <a:close/>
                <a:moveTo>
                  <a:pt x="162688" y="8476"/>
                </a:moveTo>
                <a:cubicBezTo>
                  <a:pt x="153614" y="8476"/>
                  <a:pt x="144487" y="10496"/>
                  <a:pt x="135740" y="15853"/>
                </a:cubicBezTo>
                <a:cubicBezTo>
                  <a:pt x="130435" y="19133"/>
                  <a:pt x="125406" y="23782"/>
                  <a:pt x="120595" y="29358"/>
                </a:cubicBezTo>
                <a:cubicBezTo>
                  <a:pt x="115456" y="35372"/>
                  <a:pt x="110484" y="42041"/>
                  <a:pt x="104908" y="46248"/>
                </a:cubicBezTo>
                <a:cubicBezTo>
                  <a:pt x="99603" y="50184"/>
                  <a:pt x="94355" y="51772"/>
                  <a:pt x="89054" y="51772"/>
                </a:cubicBezTo>
                <a:cubicBezTo>
                  <a:pt x="71124" y="51772"/>
                  <a:pt x="53084" y="33841"/>
                  <a:pt x="35590" y="29468"/>
                </a:cubicBezTo>
                <a:cubicBezTo>
                  <a:pt x="32857" y="28812"/>
                  <a:pt x="30124" y="28427"/>
                  <a:pt x="27390" y="28427"/>
                </a:cubicBezTo>
                <a:cubicBezTo>
                  <a:pt x="19737" y="28427"/>
                  <a:pt x="12084" y="31436"/>
                  <a:pt x="5467" y="39797"/>
                </a:cubicBezTo>
                <a:cubicBezTo>
                  <a:pt x="3556" y="42203"/>
                  <a:pt x="1749" y="44993"/>
                  <a:pt x="0" y="47945"/>
                </a:cubicBezTo>
                <a:lnTo>
                  <a:pt x="0" y="48601"/>
                </a:lnTo>
                <a:cubicBezTo>
                  <a:pt x="3499" y="42749"/>
                  <a:pt x="7216" y="37611"/>
                  <a:pt x="11480" y="34278"/>
                </a:cubicBezTo>
                <a:cubicBezTo>
                  <a:pt x="16509" y="30342"/>
                  <a:pt x="21867" y="28864"/>
                  <a:pt x="27224" y="28864"/>
                </a:cubicBezTo>
                <a:lnTo>
                  <a:pt x="27937" y="28864"/>
                </a:lnTo>
                <a:cubicBezTo>
                  <a:pt x="48710" y="29358"/>
                  <a:pt x="68281" y="52100"/>
                  <a:pt x="88945" y="52100"/>
                </a:cubicBezTo>
                <a:cubicBezTo>
                  <a:pt x="91512" y="52100"/>
                  <a:pt x="94084" y="51772"/>
                  <a:pt x="96651" y="50949"/>
                </a:cubicBezTo>
                <a:cubicBezTo>
                  <a:pt x="108406" y="47451"/>
                  <a:pt x="117263" y="31816"/>
                  <a:pt x="127868" y="22304"/>
                </a:cubicBezTo>
                <a:cubicBezTo>
                  <a:pt x="138744" y="12521"/>
                  <a:pt x="150662" y="8965"/>
                  <a:pt x="162470" y="8913"/>
                </a:cubicBezTo>
                <a:lnTo>
                  <a:pt x="162688" y="8913"/>
                </a:lnTo>
                <a:cubicBezTo>
                  <a:pt x="187564" y="8913"/>
                  <a:pt x="211561" y="24381"/>
                  <a:pt x="236161" y="29083"/>
                </a:cubicBezTo>
                <a:cubicBezTo>
                  <a:pt x="240372" y="29905"/>
                  <a:pt x="244636" y="30342"/>
                  <a:pt x="248900" y="30342"/>
                </a:cubicBezTo>
                <a:cubicBezTo>
                  <a:pt x="261526" y="30342"/>
                  <a:pt x="274266" y="26406"/>
                  <a:pt x="285579" y="15692"/>
                </a:cubicBezTo>
                <a:lnTo>
                  <a:pt x="285579" y="15036"/>
                </a:lnTo>
                <a:cubicBezTo>
                  <a:pt x="274266" y="25803"/>
                  <a:pt x="261417" y="29957"/>
                  <a:pt x="248843" y="29957"/>
                </a:cubicBezTo>
                <a:cubicBezTo>
                  <a:pt x="246547" y="29957"/>
                  <a:pt x="244251" y="29796"/>
                  <a:pt x="242012" y="29520"/>
                </a:cubicBezTo>
                <a:cubicBezTo>
                  <a:pt x="217355" y="26677"/>
                  <a:pt x="193521" y="11043"/>
                  <a:pt x="168811" y="8747"/>
                </a:cubicBezTo>
                <a:cubicBezTo>
                  <a:pt x="166791" y="8528"/>
                  <a:pt x="164713" y="8476"/>
                  <a:pt x="162688" y="8476"/>
                </a:cubicBezTo>
                <a:close/>
                <a:moveTo>
                  <a:pt x="162688" y="11261"/>
                </a:moveTo>
                <a:cubicBezTo>
                  <a:pt x="153614" y="11261"/>
                  <a:pt x="144487" y="13286"/>
                  <a:pt x="135740" y="18696"/>
                </a:cubicBezTo>
                <a:cubicBezTo>
                  <a:pt x="130435" y="21976"/>
                  <a:pt x="125406" y="26568"/>
                  <a:pt x="120595" y="32201"/>
                </a:cubicBezTo>
                <a:cubicBezTo>
                  <a:pt x="115456" y="38157"/>
                  <a:pt x="110484" y="44827"/>
                  <a:pt x="104908" y="49038"/>
                </a:cubicBezTo>
                <a:cubicBezTo>
                  <a:pt x="99603" y="53027"/>
                  <a:pt x="94355" y="54614"/>
                  <a:pt x="89054" y="54614"/>
                </a:cubicBezTo>
                <a:cubicBezTo>
                  <a:pt x="71124" y="54614"/>
                  <a:pt x="53084" y="36627"/>
                  <a:pt x="35590" y="32310"/>
                </a:cubicBezTo>
                <a:cubicBezTo>
                  <a:pt x="32857" y="31597"/>
                  <a:pt x="30124" y="31217"/>
                  <a:pt x="27390" y="31217"/>
                </a:cubicBezTo>
                <a:cubicBezTo>
                  <a:pt x="19737" y="31217"/>
                  <a:pt x="12084" y="34278"/>
                  <a:pt x="5467" y="42588"/>
                </a:cubicBezTo>
                <a:cubicBezTo>
                  <a:pt x="3556" y="44993"/>
                  <a:pt x="1749" y="47779"/>
                  <a:pt x="0" y="50788"/>
                </a:cubicBezTo>
                <a:lnTo>
                  <a:pt x="0" y="51444"/>
                </a:lnTo>
                <a:cubicBezTo>
                  <a:pt x="3499" y="45540"/>
                  <a:pt x="7216" y="40401"/>
                  <a:pt x="11480" y="37064"/>
                </a:cubicBezTo>
                <a:cubicBezTo>
                  <a:pt x="16509" y="33128"/>
                  <a:pt x="21867" y="31654"/>
                  <a:pt x="27224" y="31654"/>
                </a:cubicBezTo>
                <a:lnTo>
                  <a:pt x="27937" y="31654"/>
                </a:lnTo>
                <a:cubicBezTo>
                  <a:pt x="48710" y="32144"/>
                  <a:pt x="68281" y="54942"/>
                  <a:pt x="88945" y="54942"/>
                </a:cubicBezTo>
                <a:cubicBezTo>
                  <a:pt x="91512" y="54942"/>
                  <a:pt x="94084" y="54557"/>
                  <a:pt x="96651" y="53792"/>
                </a:cubicBezTo>
                <a:cubicBezTo>
                  <a:pt x="108406" y="50241"/>
                  <a:pt x="117263" y="34659"/>
                  <a:pt x="127868" y="25147"/>
                </a:cubicBezTo>
                <a:cubicBezTo>
                  <a:pt x="138744" y="15364"/>
                  <a:pt x="150662" y="11756"/>
                  <a:pt x="162470" y="11699"/>
                </a:cubicBezTo>
                <a:lnTo>
                  <a:pt x="162688" y="11699"/>
                </a:lnTo>
                <a:cubicBezTo>
                  <a:pt x="187564" y="11699"/>
                  <a:pt x="211561" y="27172"/>
                  <a:pt x="236161" y="31925"/>
                </a:cubicBezTo>
                <a:cubicBezTo>
                  <a:pt x="240372" y="32691"/>
                  <a:pt x="244636" y="33185"/>
                  <a:pt x="248900" y="33185"/>
                </a:cubicBezTo>
                <a:cubicBezTo>
                  <a:pt x="261526" y="33185"/>
                  <a:pt x="274266" y="29249"/>
                  <a:pt x="285579" y="18477"/>
                </a:cubicBezTo>
                <a:lnTo>
                  <a:pt x="285579" y="17878"/>
                </a:lnTo>
                <a:cubicBezTo>
                  <a:pt x="274266" y="28593"/>
                  <a:pt x="261417" y="32748"/>
                  <a:pt x="248843" y="32748"/>
                </a:cubicBezTo>
                <a:cubicBezTo>
                  <a:pt x="246547" y="32748"/>
                  <a:pt x="244251" y="32638"/>
                  <a:pt x="242012" y="32363"/>
                </a:cubicBezTo>
                <a:cubicBezTo>
                  <a:pt x="217355" y="29468"/>
                  <a:pt x="193521" y="13833"/>
                  <a:pt x="168811" y="11537"/>
                </a:cubicBezTo>
                <a:cubicBezTo>
                  <a:pt x="166791" y="11371"/>
                  <a:pt x="164713" y="11261"/>
                  <a:pt x="162688" y="11261"/>
                </a:cubicBezTo>
                <a:close/>
                <a:moveTo>
                  <a:pt x="162688" y="14052"/>
                </a:moveTo>
                <a:cubicBezTo>
                  <a:pt x="153614" y="14052"/>
                  <a:pt x="144487" y="16072"/>
                  <a:pt x="135740" y="21486"/>
                </a:cubicBezTo>
                <a:cubicBezTo>
                  <a:pt x="130435" y="24766"/>
                  <a:pt x="125406" y="29411"/>
                  <a:pt x="120595" y="34987"/>
                </a:cubicBezTo>
                <a:cubicBezTo>
                  <a:pt x="115456" y="40948"/>
                  <a:pt x="110484" y="47617"/>
                  <a:pt x="104908" y="51824"/>
                </a:cubicBezTo>
                <a:cubicBezTo>
                  <a:pt x="99603" y="55817"/>
                  <a:pt x="94355" y="57400"/>
                  <a:pt x="89054" y="57400"/>
                </a:cubicBezTo>
                <a:cubicBezTo>
                  <a:pt x="71124" y="57400"/>
                  <a:pt x="53084" y="39469"/>
                  <a:pt x="35590" y="35096"/>
                </a:cubicBezTo>
                <a:cubicBezTo>
                  <a:pt x="32857" y="34440"/>
                  <a:pt x="30124" y="34003"/>
                  <a:pt x="27390" y="34003"/>
                </a:cubicBezTo>
                <a:cubicBezTo>
                  <a:pt x="19737" y="34003"/>
                  <a:pt x="12084" y="37064"/>
                  <a:pt x="5467" y="45373"/>
                </a:cubicBezTo>
                <a:cubicBezTo>
                  <a:pt x="3556" y="47836"/>
                  <a:pt x="1749" y="50621"/>
                  <a:pt x="0" y="53573"/>
                </a:cubicBezTo>
                <a:lnTo>
                  <a:pt x="0" y="54229"/>
                </a:lnTo>
                <a:cubicBezTo>
                  <a:pt x="3499" y="48382"/>
                  <a:pt x="7216" y="43187"/>
                  <a:pt x="11480" y="39854"/>
                </a:cubicBezTo>
                <a:cubicBezTo>
                  <a:pt x="16509" y="35971"/>
                  <a:pt x="21867" y="34440"/>
                  <a:pt x="27224" y="34440"/>
                </a:cubicBezTo>
                <a:lnTo>
                  <a:pt x="27937" y="34440"/>
                </a:lnTo>
                <a:cubicBezTo>
                  <a:pt x="48710" y="34987"/>
                  <a:pt x="68281" y="57728"/>
                  <a:pt x="88945" y="57728"/>
                </a:cubicBezTo>
                <a:cubicBezTo>
                  <a:pt x="91512" y="57728"/>
                  <a:pt x="94084" y="57400"/>
                  <a:pt x="96651" y="56582"/>
                </a:cubicBezTo>
                <a:cubicBezTo>
                  <a:pt x="108406" y="53027"/>
                  <a:pt x="117263" y="37449"/>
                  <a:pt x="127868" y="27937"/>
                </a:cubicBezTo>
                <a:cubicBezTo>
                  <a:pt x="138744" y="18149"/>
                  <a:pt x="150662" y="14598"/>
                  <a:pt x="162470" y="14541"/>
                </a:cubicBezTo>
                <a:lnTo>
                  <a:pt x="162688" y="14541"/>
                </a:lnTo>
                <a:cubicBezTo>
                  <a:pt x="187564" y="14541"/>
                  <a:pt x="211561" y="30014"/>
                  <a:pt x="236161" y="34716"/>
                </a:cubicBezTo>
                <a:cubicBezTo>
                  <a:pt x="240372" y="35533"/>
                  <a:pt x="244636" y="35971"/>
                  <a:pt x="248900" y="35971"/>
                </a:cubicBezTo>
                <a:cubicBezTo>
                  <a:pt x="261526" y="35971"/>
                  <a:pt x="274266" y="32035"/>
                  <a:pt x="285579" y="21320"/>
                </a:cubicBezTo>
                <a:lnTo>
                  <a:pt x="285579" y="20664"/>
                </a:lnTo>
                <a:cubicBezTo>
                  <a:pt x="274266" y="31436"/>
                  <a:pt x="261417" y="35533"/>
                  <a:pt x="248843" y="35533"/>
                </a:cubicBezTo>
                <a:cubicBezTo>
                  <a:pt x="246547" y="35533"/>
                  <a:pt x="244251" y="35424"/>
                  <a:pt x="242012" y="35153"/>
                </a:cubicBezTo>
                <a:cubicBezTo>
                  <a:pt x="217355" y="32310"/>
                  <a:pt x="193521" y="16676"/>
                  <a:pt x="168811" y="14380"/>
                </a:cubicBezTo>
                <a:cubicBezTo>
                  <a:pt x="166791" y="14161"/>
                  <a:pt x="164713" y="14052"/>
                  <a:pt x="162688" y="14052"/>
                </a:cubicBezTo>
                <a:close/>
                <a:moveTo>
                  <a:pt x="162688" y="16894"/>
                </a:moveTo>
                <a:cubicBezTo>
                  <a:pt x="153614" y="16894"/>
                  <a:pt x="144487" y="18915"/>
                  <a:pt x="135740" y="24272"/>
                </a:cubicBezTo>
                <a:cubicBezTo>
                  <a:pt x="130435" y="27552"/>
                  <a:pt x="125406" y="32201"/>
                  <a:pt x="120595" y="37829"/>
                </a:cubicBezTo>
                <a:cubicBezTo>
                  <a:pt x="115456" y="43790"/>
                  <a:pt x="110484" y="50460"/>
                  <a:pt x="104908" y="54667"/>
                </a:cubicBezTo>
                <a:cubicBezTo>
                  <a:pt x="99603" y="58660"/>
                  <a:pt x="94355" y="60190"/>
                  <a:pt x="89054" y="60190"/>
                </a:cubicBezTo>
                <a:cubicBezTo>
                  <a:pt x="71124" y="60190"/>
                  <a:pt x="53084" y="42260"/>
                  <a:pt x="35590" y="37886"/>
                </a:cubicBezTo>
                <a:cubicBezTo>
                  <a:pt x="32857" y="37230"/>
                  <a:pt x="30124" y="36845"/>
                  <a:pt x="27390" y="36845"/>
                </a:cubicBezTo>
                <a:cubicBezTo>
                  <a:pt x="19737" y="36845"/>
                  <a:pt x="12084" y="39854"/>
                  <a:pt x="5467" y="48216"/>
                </a:cubicBezTo>
                <a:cubicBezTo>
                  <a:pt x="3556" y="50621"/>
                  <a:pt x="1749" y="53412"/>
                  <a:pt x="0" y="56364"/>
                </a:cubicBezTo>
                <a:lnTo>
                  <a:pt x="0" y="57020"/>
                </a:lnTo>
                <a:cubicBezTo>
                  <a:pt x="3499" y="51168"/>
                  <a:pt x="7216" y="46029"/>
                  <a:pt x="11480" y="42697"/>
                </a:cubicBezTo>
                <a:cubicBezTo>
                  <a:pt x="16509" y="38761"/>
                  <a:pt x="21867" y="37283"/>
                  <a:pt x="27224" y="37283"/>
                </a:cubicBezTo>
                <a:lnTo>
                  <a:pt x="27937" y="37283"/>
                </a:lnTo>
                <a:cubicBezTo>
                  <a:pt x="48710" y="37777"/>
                  <a:pt x="68281" y="60518"/>
                  <a:pt x="88945" y="60518"/>
                </a:cubicBezTo>
                <a:cubicBezTo>
                  <a:pt x="91512" y="60518"/>
                  <a:pt x="94084" y="60190"/>
                  <a:pt x="96651" y="59425"/>
                </a:cubicBezTo>
                <a:cubicBezTo>
                  <a:pt x="108406" y="55869"/>
                  <a:pt x="117263" y="40235"/>
                  <a:pt x="127868" y="30723"/>
                </a:cubicBezTo>
                <a:cubicBezTo>
                  <a:pt x="138744" y="20940"/>
                  <a:pt x="150662" y="17384"/>
                  <a:pt x="162470" y="17332"/>
                </a:cubicBezTo>
                <a:lnTo>
                  <a:pt x="162688" y="17332"/>
                </a:lnTo>
                <a:cubicBezTo>
                  <a:pt x="187564" y="17332"/>
                  <a:pt x="211561" y="32800"/>
                  <a:pt x="236161" y="37501"/>
                </a:cubicBezTo>
                <a:cubicBezTo>
                  <a:pt x="240372" y="38324"/>
                  <a:pt x="244636" y="38761"/>
                  <a:pt x="248900" y="38761"/>
                </a:cubicBezTo>
                <a:cubicBezTo>
                  <a:pt x="261526" y="38761"/>
                  <a:pt x="274266" y="34825"/>
                  <a:pt x="285579" y="24110"/>
                </a:cubicBezTo>
                <a:lnTo>
                  <a:pt x="285579" y="23507"/>
                </a:lnTo>
                <a:cubicBezTo>
                  <a:pt x="274266" y="34221"/>
                  <a:pt x="261417" y="38376"/>
                  <a:pt x="248843" y="38376"/>
                </a:cubicBezTo>
                <a:cubicBezTo>
                  <a:pt x="246547" y="38376"/>
                  <a:pt x="244251" y="38214"/>
                  <a:pt x="242012" y="37939"/>
                </a:cubicBezTo>
                <a:cubicBezTo>
                  <a:pt x="217355" y="35096"/>
                  <a:pt x="193521" y="19461"/>
                  <a:pt x="168811" y="17165"/>
                </a:cubicBezTo>
                <a:cubicBezTo>
                  <a:pt x="166791" y="16947"/>
                  <a:pt x="164713" y="16894"/>
                  <a:pt x="162688" y="16894"/>
                </a:cubicBezTo>
                <a:close/>
                <a:moveTo>
                  <a:pt x="162688" y="19680"/>
                </a:moveTo>
                <a:cubicBezTo>
                  <a:pt x="153614" y="19680"/>
                  <a:pt x="144487" y="21705"/>
                  <a:pt x="135740" y="27115"/>
                </a:cubicBezTo>
                <a:cubicBezTo>
                  <a:pt x="130435" y="30395"/>
                  <a:pt x="125406" y="34987"/>
                  <a:pt x="120595" y="40620"/>
                </a:cubicBezTo>
                <a:cubicBezTo>
                  <a:pt x="115456" y="46576"/>
                  <a:pt x="110484" y="53245"/>
                  <a:pt x="104908" y="57457"/>
                </a:cubicBezTo>
                <a:cubicBezTo>
                  <a:pt x="99603" y="61445"/>
                  <a:pt x="94355" y="63033"/>
                  <a:pt x="89054" y="63033"/>
                </a:cubicBezTo>
                <a:cubicBezTo>
                  <a:pt x="71124" y="63033"/>
                  <a:pt x="53084" y="45045"/>
                  <a:pt x="35590" y="40729"/>
                </a:cubicBezTo>
                <a:cubicBezTo>
                  <a:pt x="32857" y="40016"/>
                  <a:pt x="30124" y="39636"/>
                  <a:pt x="27390" y="39636"/>
                </a:cubicBezTo>
                <a:cubicBezTo>
                  <a:pt x="19737" y="39636"/>
                  <a:pt x="12084" y="42697"/>
                  <a:pt x="5467" y="51006"/>
                </a:cubicBezTo>
                <a:cubicBezTo>
                  <a:pt x="3556" y="53412"/>
                  <a:pt x="1749" y="56197"/>
                  <a:pt x="0" y="59206"/>
                </a:cubicBezTo>
                <a:lnTo>
                  <a:pt x="0" y="59862"/>
                </a:lnTo>
                <a:cubicBezTo>
                  <a:pt x="3499" y="53958"/>
                  <a:pt x="7216" y="48820"/>
                  <a:pt x="11480" y="45483"/>
                </a:cubicBezTo>
                <a:cubicBezTo>
                  <a:pt x="16509" y="41604"/>
                  <a:pt x="21867" y="40073"/>
                  <a:pt x="27224" y="40073"/>
                </a:cubicBezTo>
                <a:lnTo>
                  <a:pt x="27937" y="40073"/>
                </a:lnTo>
                <a:cubicBezTo>
                  <a:pt x="48710" y="40563"/>
                  <a:pt x="68281" y="63361"/>
                  <a:pt x="88945" y="63361"/>
                </a:cubicBezTo>
                <a:cubicBezTo>
                  <a:pt x="91512" y="63361"/>
                  <a:pt x="94084" y="62976"/>
                  <a:pt x="96651" y="62211"/>
                </a:cubicBezTo>
                <a:cubicBezTo>
                  <a:pt x="108406" y="58660"/>
                  <a:pt x="117263" y="43077"/>
                  <a:pt x="127868" y="33565"/>
                </a:cubicBezTo>
                <a:cubicBezTo>
                  <a:pt x="138744" y="23782"/>
                  <a:pt x="150662" y="20174"/>
                  <a:pt x="162470" y="20174"/>
                </a:cubicBezTo>
                <a:lnTo>
                  <a:pt x="162688" y="20174"/>
                </a:lnTo>
                <a:cubicBezTo>
                  <a:pt x="187564" y="20174"/>
                  <a:pt x="211561" y="35590"/>
                  <a:pt x="236161" y="40344"/>
                </a:cubicBezTo>
                <a:cubicBezTo>
                  <a:pt x="240372" y="41109"/>
                  <a:pt x="244636" y="41604"/>
                  <a:pt x="248900" y="41604"/>
                </a:cubicBezTo>
                <a:cubicBezTo>
                  <a:pt x="261526" y="41604"/>
                  <a:pt x="274266" y="37668"/>
                  <a:pt x="285579" y="26896"/>
                </a:cubicBezTo>
                <a:lnTo>
                  <a:pt x="285579" y="26297"/>
                </a:lnTo>
                <a:cubicBezTo>
                  <a:pt x="274266" y="37012"/>
                  <a:pt x="261417" y="41166"/>
                  <a:pt x="248843" y="41166"/>
                </a:cubicBezTo>
                <a:cubicBezTo>
                  <a:pt x="246547" y="41166"/>
                  <a:pt x="244251" y="41057"/>
                  <a:pt x="242012" y="40781"/>
                </a:cubicBezTo>
                <a:cubicBezTo>
                  <a:pt x="217355" y="37886"/>
                  <a:pt x="193521" y="22252"/>
                  <a:pt x="168811" y="19956"/>
                </a:cubicBezTo>
                <a:cubicBezTo>
                  <a:pt x="166791" y="19789"/>
                  <a:pt x="164713" y="19680"/>
                  <a:pt x="162688" y="19680"/>
                </a:cubicBezTo>
                <a:close/>
                <a:moveTo>
                  <a:pt x="162688" y="22470"/>
                </a:moveTo>
                <a:cubicBezTo>
                  <a:pt x="153614" y="22470"/>
                  <a:pt x="144487" y="24491"/>
                  <a:pt x="135740" y="29905"/>
                </a:cubicBezTo>
                <a:cubicBezTo>
                  <a:pt x="130435" y="33185"/>
                  <a:pt x="125406" y="37829"/>
                  <a:pt x="120595" y="43405"/>
                </a:cubicBezTo>
                <a:cubicBezTo>
                  <a:pt x="115456" y="49419"/>
                  <a:pt x="110484" y="56088"/>
                  <a:pt x="104908" y="60300"/>
                </a:cubicBezTo>
                <a:cubicBezTo>
                  <a:pt x="99603" y="64236"/>
                  <a:pt x="94355" y="65819"/>
                  <a:pt x="89054" y="65819"/>
                </a:cubicBezTo>
                <a:cubicBezTo>
                  <a:pt x="71124" y="65819"/>
                  <a:pt x="53084" y="47888"/>
                  <a:pt x="35590" y="43515"/>
                </a:cubicBezTo>
                <a:cubicBezTo>
                  <a:pt x="32857" y="42859"/>
                  <a:pt x="30124" y="42478"/>
                  <a:pt x="27390" y="42478"/>
                </a:cubicBezTo>
                <a:cubicBezTo>
                  <a:pt x="27321" y="42478"/>
                  <a:pt x="27251" y="42477"/>
                  <a:pt x="27182" y="42477"/>
                </a:cubicBezTo>
                <a:cubicBezTo>
                  <a:pt x="19598" y="42477"/>
                  <a:pt x="12023" y="45558"/>
                  <a:pt x="5467" y="53792"/>
                </a:cubicBezTo>
                <a:cubicBezTo>
                  <a:pt x="3556" y="56254"/>
                  <a:pt x="1749" y="59040"/>
                  <a:pt x="0" y="61992"/>
                </a:cubicBezTo>
                <a:lnTo>
                  <a:pt x="0" y="62648"/>
                </a:lnTo>
                <a:cubicBezTo>
                  <a:pt x="3499" y="56801"/>
                  <a:pt x="7216" y="51662"/>
                  <a:pt x="11480" y="48273"/>
                </a:cubicBezTo>
                <a:cubicBezTo>
                  <a:pt x="16509" y="44389"/>
                  <a:pt x="21867" y="42859"/>
                  <a:pt x="27224" y="42859"/>
                </a:cubicBezTo>
                <a:cubicBezTo>
                  <a:pt x="27443" y="42859"/>
                  <a:pt x="27661" y="42859"/>
                  <a:pt x="27937" y="42916"/>
                </a:cubicBezTo>
                <a:cubicBezTo>
                  <a:pt x="48710" y="43405"/>
                  <a:pt x="68281" y="66147"/>
                  <a:pt x="88945" y="66147"/>
                </a:cubicBezTo>
                <a:cubicBezTo>
                  <a:pt x="91512" y="66147"/>
                  <a:pt x="94084" y="65819"/>
                  <a:pt x="96651" y="65001"/>
                </a:cubicBezTo>
                <a:cubicBezTo>
                  <a:pt x="108406" y="61502"/>
                  <a:pt x="117263" y="45868"/>
                  <a:pt x="127868" y="36356"/>
                </a:cubicBezTo>
                <a:cubicBezTo>
                  <a:pt x="138744" y="26568"/>
                  <a:pt x="150662" y="23017"/>
                  <a:pt x="162470" y="22960"/>
                </a:cubicBezTo>
                <a:lnTo>
                  <a:pt x="162688" y="22960"/>
                </a:lnTo>
                <a:cubicBezTo>
                  <a:pt x="187564" y="22960"/>
                  <a:pt x="211561" y="38433"/>
                  <a:pt x="236161" y="43134"/>
                </a:cubicBezTo>
                <a:cubicBezTo>
                  <a:pt x="240372" y="43952"/>
                  <a:pt x="244636" y="44389"/>
                  <a:pt x="248900" y="44389"/>
                </a:cubicBezTo>
                <a:cubicBezTo>
                  <a:pt x="261526" y="44389"/>
                  <a:pt x="274266" y="40453"/>
                  <a:pt x="285579" y="29739"/>
                </a:cubicBezTo>
                <a:lnTo>
                  <a:pt x="285579" y="29083"/>
                </a:lnTo>
                <a:cubicBezTo>
                  <a:pt x="274266" y="39854"/>
                  <a:pt x="261417" y="44009"/>
                  <a:pt x="248843" y="44009"/>
                </a:cubicBezTo>
                <a:cubicBezTo>
                  <a:pt x="246547" y="44009"/>
                  <a:pt x="244251" y="43843"/>
                  <a:pt x="242012" y="43572"/>
                </a:cubicBezTo>
                <a:cubicBezTo>
                  <a:pt x="217355" y="40729"/>
                  <a:pt x="193521" y="25094"/>
                  <a:pt x="168811" y="22798"/>
                </a:cubicBezTo>
                <a:cubicBezTo>
                  <a:pt x="166791" y="22580"/>
                  <a:pt x="164713" y="22470"/>
                  <a:pt x="162688" y="22470"/>
                </a:cubicBezTo>
                <a:close/>
                <a:moveTo>
                  <a:pt x="162688" y="25313"/>
                </a:moveTo>
                <a:cubicBezTo>
                  <a:pt x="153614" y="25313"/>
                  <a:pt x="144487" y="27333"/>
                  <a:pt x="135740" y="32691"/>
                </a:cubicBezTo>
                <a:cubicBezTo>
                  <a:pt x="130435" y="35971"/>
                  <a:pt x="125406" y="40620"/>
                  <a:pt x="120595" y="46248"/>
                </a:cubicBezTo>
                <a:cubicBezTo>
                  <a:pt x="115456" y="52209"/>
                  <a:pt x="110484" y="58878"/>
                  <a:pt x="104908" y="63085"/>
                </a:cubicBezTo>
                <a:cubicBezTo>
                  <a:pt x="99603" y="67078"/>
                  <a:pt x="94355" y="68609"/>
                  <a:pt x="89054" y="68609"/>
                </a:cubicBezTo>
                <a:cubicBezTo>
                  <a:pt x="71124" y="68609"/>
                  <a:pt x="53084" y="50678"/>
                  <a:pt x="35590" y="46305"/>
                </a:cubicBezTo>
                <a:cubicBezTo>
                  <a:pt x="32857" y="45649"/>
                  <a:pt x="30124" y="45264"/>
                  <a:pt x="27390" y="45264"/>
                </a:cubicBezTo>
                <a:cubicBezTo>
                  <a:pt x="19737" y="45264"/>
                  <a:pt x="12084" y="48273"/>
                  <a:pt x="5467" y="56635"/>
                </a:cubicBezTo>
                <a:cubicBezTo>
                  <a:pt x="3556" y="59040"/>
                  <a:pt x="1749" y="61830"/>
                  <a:pt x="0" y="64782"/>
                </a:cubicBezTo>
                <a:lnTo>
                  <a:pt x="0" y="65491"/>
                </a:lnTo>
                <a:cubicBezTo>
                  <a:pt x="3499" y="59587"/>
                  <a:pt x="7216" y="54448"/>
                  <a:pt x="11480" y="51116"/>
                </a:cubicBezTo>
                <a:cubicBezTo>
                  <a:pt x="16509" y="47180"/>
                  <a:pt x="21867" y="45701"/>
                  <a:pt x="27224" y="45701"/>
                </a:cubicBezTo>
                <a:lnTo>
                  <a:pt x="27937" y="45701"/>
                </a:lnTo>
                <a:cubicBezTo>
                  <a:pt x="48710" y="46196"/>
                  <a:pt x="68281" y="68937"/>
                  <a:pt x="88945" y="68937"/>
                </a:cubicBezTo>
                <a:cubicBezTo>
                  <a:pt x="91512" y="68937"/>
                  <a:pt x="94084" y="68609"/>
                  <a:pt x="96651" y="67844"/>
                </a:cubicBezTo>
                <a:cubicBezTo>
                  <a:pt x="108406" y="64288"/>
                  <a:pt x="117263" y="48710"/>
                  <a:pt x="127868" y="39141"/>
                </a:cubicBezTo>
                <a:cubicBezTo>
                  <a:pt x="138744" y="29358"/>
                  <a:pt x="150662" y="25803"/>
                  <a:pt x="162470" y="25750"/>
                </a:cubicBezTo>
                <a:lnTo>
                  <a:pt x="162688" y="25750"/>
                </a:lnTo>
                <a:cubicBezTo>
                  <a:pt x="187564" y="25750"/>
                  <a:pt x="211561" y="41219"/>
                  <a:pt x="236161" y="45920"/>
                </a:cubicBezTo>
                <a:cubicBezTo>
                  <a:pt x="240372" y="46742"/>
                  <a:pt x="244636" y="47232"/>
                  <a:pt x="248900" y="47232"/>
                </a:cubicBezTo>
                <a:cubicBezTo>
                  <a:pt x="261526" y="47232"/>
                  <a:pt x="274266" y="43244"/>
                  <a:pt x="285579" y="32529"/>
                </a:cubicBezTo>
                <a:lnTo>
                  <a:pt x="285579" y="31925"/>
                </a:lnTo>
                <a:cubicBezTo>
                  <a:pt x="274266" y="42640"/>
                  <a:pt x="261417" y="46795"/>
                  <a:pt x="248843" y="46795"/>
                </a:cubicBezTo>
                <a:cubicBezTo>
                  <a:pt x="246547" y="46795"/>
                  <a:pt x="244251" y="46633"/>
                  <a:pt x="242012" y="46414"/>
                </a:cubicBezTo>
                <a:cubicBezTo>
                  <a:pt x="217355" y="43515"/>
                  <a:pt x="193521" y="27880"/>
                  <a:pt x="168811" y="25584"/>
                </a:cubicBezTo>
                <a:cubicBezTo>
                  <a:pt x="166791" y="25422"/>
                  <a:pt x="164713" y="25313"/>
                  <a:pt x="162688" y="25313"/>
                </a:cubicBezTo>
                <a:close/>
                <a:moveTo>
                  <a:pt x="162688" y="28099"/>
                </a:moveTo>
                <a:cubicBezTo>
                  <a:pt x="153614" y="28099"/>
                  <a:pt x="144487" y="30124"/>
                  <a:pt x="135740" y="35533"/>
                </a:cubicBezTo>
                <a:cubicBezTo>
                  <a:pt x="130435" y="38813"/>
                  <a:pt x="125406" y="43405"/>
                  <a:pt x="120595" y="49038"/>
                </a:cubicBezTo>
                <a:cubicBezTo>
                  <a:pt x="115456" y="54995"/>
                  <a:pt x="110484" y="61664"/>
                  <a:pt x="104908" y="65876"/>
                </a:cubicBezTo>
                <a:cubicBezTo>
                  <a:pt x="99603" y="69864"/>
                  <a:pt x="94355" y="71452"/>
                  <a:pt x="89054" y="71452"/>
                </a:cubicBezTo>
                <a:cubicBezTo>
                  <a:pt x="71124" y="71452"/>
                  <a:pt x="53084" y="53521"/>
                  <a:pt x="35590" y="49148"/>
                </a:cubicBezTo>
                <a:cubicBezTo>
                  <a:pt x="32857" y="48435"/>
                  <a:pt x="30124" y="48054"/>
                  <a:pt x="27390" y="48054"/>
                </a:cubicBezTo>
                <a:cubicBezTo>
                  <a:pt x="19737" y="48054"/>
                  <a:pt x="12084" y="51116"/>
                  <a:pt x="5467" y="59425"/>
                </a:cubicBezTo>
                <a:cubicBezTo>
                  <a:pt x="3556" y="61830"/>
                  <a:pt x="1749" y="64616"/>
                  <a:pt x="0" y="67625"/>
                </a:cubicBezTo>
                <a:lnTo>
                  <a:pt x="0" y="68281"/>
                </a:lnTo>
                <a:cubicBezTo>
                  <a:pt x="3499" y="62377"/>
                  <a:pt x="7216" y="57238"/>
                  <a:pt x="11480" y="53901"/>
                </a:cubicBezTo>
                <a:cubicBezTo>
                  <a:pt x="16509" y="50022"/>
                  <a:pt x="21867" y="48492"/>
                  <a:pt x="27224" y="48492"/>
                </a:cubicBezTo>
                <a:lnTo>
                  <a:pt x="27937" y="48492"/>
                </a:lnTo>
                <a:cubicBezTo>
                  <a:pt x="48710" y="48981"/>
                  <a:pt x="68281" y="71780"/>
                  <a:pt x="88945" y="71780"/>
                </a:cubicBezTo>
                <a:cubicBezTo>
                  <a:pt x="91512" y="71780"/>
                  <a:pt x="94084" y="71395"/>
                  <a:pt x="96651" y="70629"/>
                </a:cubicBezTo>
                <a:cubicBezTo>
                  <a:pt x="108406" y="67078"/>
                  <a:pt x="117263" y="51496"/>
                  <a:pt x="127868" y="41984"/>
                </a:cubicBezTo>
                <a:cubicBezTo>
                  <a:pt x="138744" y="32201"/>
                  <a:pt x="150662" y="28593"/>
                  <a:pt x="162470" y="28593"/>
                </a:cubicBezTo>
                <a:lnTo>
                  <a:pt x="162688" y="28593"/>
                </a:lnTo>
                <a:cubicBezTo>
                  <a:pt x="187564" y="28593"/>
                  <a:pt x="211561" y="44009"/>
                  <a:pt x="236161" y="48763"/>
                </a:cubicBezTo>
                <a:cubicBezTo>
                  <a:pt x="240372" y="49585"/>
                  <a:pt x="244636" y="50022"/>
                  <a:pt x="248900" y="50022"/>
                </a:cubicBezTo>
                <a:cubicBezTo>
                  <a:pt x="261526" y="50022"/>
                  <a:pt x="274266" y="46086"/>
                  <a:pt x="285579" y="35315"/>
                </a:cubicBezTo>
                <a:lnTo>
                  <a:pt x="285579" y="34716"/>
                </a:lnTo>
                <a:cubicBezTo>
                  <a:pt x="274266" y="45430"/>
                  <a:pt x="261417" y="49585"/>
                  <a:pt x="248843" y="49585"/>
                </a:cubicBezTo>
                <a:cubicBezTo>
                  <a:pt x="246547" y="49585"/>
                  <a:pt x="244251" y="49476"/>
                  <a:pt x="242012" y="49200"/>
                </a:cubicBezTo>
                <a:cubicBezTo>
                  <a:pt x="217355" y="46357"/>
                  <a:pt x="193521" y="30723"/>
                  <a:pt x="168811" y="28374"/>
                </a:cubicBezTo>
                <a:cubicBezTo>
                  <a:pt x="166791" y="28208"/>
                  <a:pt x="164713" y="28099"/>
                  <a:pt x="162688" y="28099"/>
                </a:cubicBezTo>
                <a:close/>
                <a:moveTo>
                  <a:pt x="162688" y="30889"/>
                </a:moveTo>
                <a:cubicBezTo>
                  <a:pt x="153614" y="30889"/>
                  <a:pt x="144487" y="32966"/>
                  <a:pt x="135740" y="38324"/>
                </a:cubicBezTo>
                <a:cubicBezTo>
                  <a:pt x="130435" y="41604"/>
                  <a:pt x="125406" y="46248"/>
                  <a:pt x="120595" y="51824"/>
                </a:cubicBezTo>
                <a:cubicBezTo>
                  <a:pt x="115456" y="57837"/>
                  <a:pt x="110484" y="64507"/>
                  <a:pt x="104908" y="68718"/>
                </a:cubicBezTo>
                <a:cubicBezTo>
                  <a:pt x="99603" y="72654"/>
                  <a:pt x="94355" y="74237"/>
                  <a:pt x="89054" y="74237"/>
                </a:cubicBezTo>
                <a:cubicBezTo>
                  <a:pt x="71124" y="74237"/>
                  <a:pt x="53084" y="56307"/>
                  <a:pt x="35590" y="51933"/>
                </a:cubicBezTo>
                <a:cubicBezTo>
                  <a:pt x="32857" y="51277"/>
                  <a:pt x="30124" y="50897"/>
                  <a:pt x="27390" y="50897"/>
                </a:cubicBezTo>
                <a:cubicBezTo>
                  <a:pt x="19737" y="50897"/>
                  <a:pt x="12084" y="53901"/>
                  <a:pt x="5467" y="62211"/>
                </a:cubicBezTo>
                <a:cubicBezTo>
                  <a:pt x="3556" y="64673"/>
                  <a:pt x="1749" y="67459"/>
                  <a:pt x="0" y="70411"/>
                </a:cubicBezTo>
                <a:lnTo>
                  <a:pt x="0" y="71067"/>
                </a:lnTo>
                <a:cubicBezTo>
                  <a:pt x="3499" y="65220"/>
                  <a:pt x="7216" y="60081"/>
                  <a:pt x="11480" y="56744"/>
                </a:cubicBezTo>
                <a:cubicBezTo>
                  <a:pt x="16509" y="52808"/>
                  <a:pt x="21867" y="51277"/>
                  <a:pt x="27224" y="51277"/>
                </a:cubicBezTo>
                <a:cubicBezTo>
                  <a:pt x="27443" y="51277"/>
                  <a:pt x="27661" y="51334"/>
                  <a:pt x="27937" y="51334"/>
                </a:cubicBezTo>
                <a:cubicBezTo>
                  <a:pt x="48710" y="51824"/>
                  <a:pt x="68281" y="74565"/>
                  <a:pt x="88945" y="74565"/>
                </a:cubicBezTo>
                <a:cubicBezTo>
                  <a:pt x="91512" y="74565"/>
                  <a:pt x="94084" y="74237"/>
                  <a:pt x="96651" y="73420"/>
                </a:cubicBezTo>
                <a:cubicBezTo>
                  <a:pt x="108406" y="69921"/>
                  <a:pt x="117263" y="54286"/>
                  <a:pt x="127868" y="44774"/>
                </a:cubicBezTo>
                <a:cubicBezTo>
                  <a:pt x="138744" y="34987"/>
                  <a:pt x="150662" y="31436"/>
                  <a:pt x="162470" y="31379"/>
                </a:cubicBezTo>
                <a:lnTo>
                  <a:pt x="162688" y="31379"/>
                </a:lnTo>
                <a:cubicBezTo>
                  <a:pt x="187564" y="31379"/>
                  <a:pt x="211561" y="46852"/>
                  <a:pt x="236161" y="51553"/>
                </a:cubicBezTo>
                <a:cubicBezTo>
                  <a:pt x="240372" y="52371"/>
                  <a:pt x="244636" y="52808"/>
                  <a:pt x="248900" y="52808"/>
                </a:cubicBezTo>
                <a:cubicBezTo>
                  <a:pt x="261526" y="52808"/>
                  <a:pt x="274266" y="48872"/>
                  <a:pt x="285579" y="38157"/>
                </a:cubicBezTo>
                <a:lnTo>
                  <a:pt x="285579" y="37501"/>
                </a:lnTo>
                <a:cubicBezTo>
                  <a:pt x="274266" y="48273"/>
                  <a:pt x="261417" y="52428"/>
                  <a:pt x="248843" y="52428"/>
                </a:cubicBezTo>
                <a:cubicBezTo>
                  <a:pt x="246547" y="52428"/>
                  <a:pt x="244251" y="52261"/>
                  <a:pt x="242012" y="51990"/>
                </a:cubicBezTo>
                <a:cubicBezTo>
                  <a:pt x="217355" y="49148"/>
                  <a:pt x="193521" y="33513"/>
                  <a:pt x="168811" y="31217"/>
                </a:cubicBezTo>
                <a:cubicBezTo>
                  <a:pt x="166791" y="30998"/>
                  <a:pt x="164713" y="30889"/>
                  <a:pt x="162688" y="30889"/>
                </a:cubicBezTo>
                <a:close/>
                <a:moveTo>
                  <a:pt x="162688" y="33732"/>
                </a:moveTo>
                <a:cubicBezTo>
                  <a:pt x="153614" y="33732"/>
                  <a:pt x="144487" y="35752"/>
                  <a:pt x="135740" y="41109"/>
                </a:cubicBezTo>
                <a:cubicBezTo>
                  <a:pt x="130435" y="44389"/>
                  <a:pt x="125406" y="49038"/>
                  <a:pt x="120595" y="54667"/>
                </a:cubicBezTo>
                <a:cubicBezTo>
                  <a:pt x="115456" y="60628"/>
                  <a:pt x="110484" y="67297"/>
                  <a:pt x="104908" y="71504"/>
                </a:cubicBezTo>
                <a:cubicBezTo>
                  <a:pt x="99603" y="75497"/>
                  <a:pt x="94355" y="77080"/>
                  <a:pt x="89054" y="77080"/>
                </a:cubicBezTo>
                <a:cubicBezTo>
                  <a:pt x="71124" y="77080"/>
                  <a:pt x="53084" y="59097"/>
                  <a:pt x="35590" y="54724"/>
                </a:cubicBezTo>
                <a:cubicBezTo>
                  <a:pt x="32857" y="54068"/>
                  <a:pt x="30124" y="53683"/>
                  <a:pt x="27390" y="53683"/>
                </a:cubicBezTo>
                <a:cubicBezTo>
                  <a:pt x="19737" y="53683"/>
                  <a:pt x="12084" y="56692"/>
                  <a:pt x="5467" y="65053"/>
                </a:cubicBezTo>
                <a:cubicBezTo>
                  <a:pt x="3556" y="67459"/>
                  <a:pt x="1749" y="70249"/>
                  <a:pt x="0" y="73201"/>
                </a:cubicBezTo>
                <a:lnTo>
                  <a:pt x="0" y="73909"/>
                </a:lnTo>
                <a:cubicBezTo>
                  <a:pt x="3499" y="68005"/>
                  <a:pt x="7216" y="62867"/>
                  <a:pt x="11480" y="59534"/>
                </a:cubicBezTo>
                <a:cubicBezTo>
                  <a:pt x="16509" y="55598"/>
                  <a:pt x="21867" y="54120"/>
                  <a:pt x="27224" y="54120"/>
                </a:cubicBezTo>
                <a:lnTo>
                  <a:pt x="27937" y="54120"/>
                </a:lnTo>
                <a:cubicBezTo>
                  <a:pt x="48710" y="54614"/>
                  <a:pt x="68281" y="77356"/>
                  <a:pt x="88945" y="77356"/>
                </a:cubicBezTo>
                <a:cubicBezTo>
                  <a:pt x="91512" y="77356"/>
                  <a:pt x="94084" y="77028"/>
                  <a:pt x="96651" y="76262"/>
                </a:cubicBezTo>
                <a:cubicBezTo>
                  <a:pt x="108406" y="72707"/>
                  <a:pt x="117263" y="57129"/>
                  <a:pt x="127868" y="47617"/>
                </a:cubicBezTo>
                <a:cubicBezTo>
                  <a:pt x="138744" y="37777"/>
                  <a:pt x="150662" y="34221"/>
                  <a:pt x="162470" y="34169"/>
                </a:cubicBezTo>
                <a:lnTo>
                  <a:pt x="162688" y="34169"/>
                </a:lnTo>
                <a:cubicBezTo>
                  <a:pt x="187564" y="34169"/>
                  <a:pt x="211561" y="49637"/>
                  <a:pt x="236161" y="54396"/>
                </a:cubicBezTo>
                <a:cubicBezTo>
                  <a:pt x="240372" y="55161"/>
                  <a:pt x="244636" y="55651"/>
                  <a:pt x="248900" y="55651"/>
                </a:cubicBezTo>
                <a:cubicBezTo>
                  <a:pt x="261526" y="55651"/>
                  <a:pt x="274266" y="51662"/>
                  <a:pt x="285579" y="40948"/>
                </a:cubicBezTo>
                <a:lnTo>
                  <a:pt x="285579" y="40344"/>
                </a:lnTo>
                <a:cubicBezTo>
                  <a:pt x="274266" y="51059"/>
                  <a:pt x="261417" y="55213"/>
                  <a:pt x="248843" y="55213"/>
                </a:cubicBezTo>
                <a:cubicBezTo>
                  <a:pt x="246547" y="55213"/>
                  <a:pt x="244251" y="55052"/>
                  <a:pt x="242012" y="54833"/>
                </a:cubicBezTo>
                <a:cubicBezTo>
                  <a:pt x="217355" y="51933"/>
                  <a:pt x="193521" y="36299"/>
                  <a:pt x="168811" y="34003"/>
                </a:cubicBezTo>
                <a:cubicBezTo>
                  <a:pt x="166791" y="33841"/>
                  <a:pt x="164713" y="33732"/>
                  <a:pt x="162688" y="33732"/>
                </a:cubicBezTo>
                <a:close/>
                <a:moveTo>
                  <a:pt x="162688" y="36517"/>
                </a:moveTo>
                <a:cubicBezTo>
                  <a:pt x="153614" y="36517"/>
                  <a:pt x="144487" y="38542"/>
                  <a:pt x="135740" y="43952"/>
                </a:cubicBezTo>
                <a:cubicBezTo>
                  <a:pt x="130435" y="47232"/>
                  <a:pt x="125406" y="51824"/>
                  <a:pt x="120595" y="57457"/>
                </a:cubicBezTo>
                <a:cubicBezTo>
                  <a:pt x="115456" y="63413"/>
                  <a:pt x="110484" y="70083"/>
                  <a:pt x="104908" y="74294"/>
                </a:cubicBezTo>
                <a:cubicBezTo>
                  <a:pt x="99603" y="78283"/>
                  <a:pt x="94355" y="79870"/>
                  <a:pt x="89054" y="79870"/>
                </a:cubicBezTo>
                <a:cubicBezTo>
                  <a:pt x="71124" y="79870"/>
                  <a:pt x="53084" y="61940"/>
                  <a:pt x="35590" y="57566"/>
                </a:cubicBezTo>
                <a:cubicBezTo>
                  <a:pt x="32857" y="56853"/>
                  <a:pt x="30124" y="56473"/>
                  <a:pt x="27390" y="56473"/>
                </a:cubicBezTo>
                <a:cubicBezTo>
                  <a:pt x="19737" y="56473"/>
                  <a:pt x="12084" y="59534"/>
                  <a:pt x="5467" y="67844"/>
                </a:cubicBezTo>
                <a:cubicBezTo>
                  <a:pt x="3556" y="70301"/>
                  <a:pt x="1749" y="73092"/>
                  <a:pt x="0" y="76044"/>
                </a:cubicBezTo>
                <a:lnTo>
                  <a:pt x="0" y="76700"/>
                </a:lnTo>
                <a:cubicBezTo>
                  <a:pt x="3499" y="70796"/>
                  <a:pt x="7216" y="65657"/>
                  <a:pt x="11480" y="62320"/>
                </a:cubicBezTo>
                <a:cubicBezTo>
                  <a:pt x="16509" y="58441"/>
                  <a:pt x="21867" y="56910"/>
                  <a:pt x="27224" y="56910"/>
                </a:cubicBezTo>
                <a:lnTo>
                  <a:pt x="27937" y="56910"/>
                </a:lnTo>
                <a:cubicBezTo>
                  <a:pt x="48710" y="57400"/>
                  <a:pt x="68281" y="80198"/>
                  <a:pt x="88945" y="80198"/>
                </a:cubicBezTo>
                <a:cubicBezTo>
                  <a:pt x="91512" y="80198"/>
                  <a:pt x="94084" y="79813"/>
                  <a:pt x="96651" y="79048"/>
                </a:cubicBezTo>
                <a:cubicBezTo>
                  <a:pt x="108406" y="75497"/>
                  <a:pt x="117263" y="59915"/>
                  <a:pt x="127868" y="50403"/>
                </a:cubicBezTo>
                <a:cubicBezTo>
                  <a:pt x="138744" y="40620"/>
                  <a:pt x="150662" y="37064"/>
                  <a:pt x="162470" y="37012"/>
                </a:cubicBezTo>
                <a:lnTo>
                  <a:pt x="162688" y="37012"/>
                </a:lnTo>
                <a:cubicBezTo>
                  <a:pt x="187564" y="37012"/>
                  <a:pt x="211561" y="52428"/>
                  <a:pt x="236161" y="57181"/>
                </a:cubicBezTo>
                <a:cubicBezTo>
                  <a:pt x="240372" y="58004"/>
                  <a:pt x="244636" y="58441"/>
                  <a:pt x="248900" y="58441"/>
                </a:cubicBezTo>
                <a:cubicBezTo>
                  <a:pt x="261526" y="58441"/>
                  <a:pt x="274266" y="54505"/>
                  <a:pt x="285579" y="43733"/>
                </a:cubicBezTo>
                <a:lnTo>
                  <a:pt x="285579" y="43134"/>
                </a:lnTo>
                <a:cubicBezTo>
                  <a:pt x="274266" y="53901"/>
                  <a:pt x="261417" y="58004"/>
                  <a:pt x="248843" y="58004"/>
                </a:cubicBezTo>
                <a:cubicBezTo>
                  <a:pt x="246547" y="58004"/>
                  <a:pt x="244251" y="57894"/>
                  <a:pt x="242012" y="57619"/>
                </a:cubicBezTo>
                <a:cubicBezTo>
                  <a:pt x="217355" y="54776"/>
                  <a:pt x="193521" y="39141"/>
                  <a:pt x="168811" y="36793"/>
                </a:cubicBezTo>
                <a:cubicBezTo>
                  <a:pt x="166791" y="36627"/>
                  <a:pt x="164713" y="36517"/>
                  <a:pt x="162688" y="36517"/>
                </a:cubicBezTo>
                <a:close/>
                <a:moveTo>
                  <a:pt x="162688" y="39308"/>
                </a:moveTo>
                <a:cubicBezTo>
                  <a:pt x="153614" y="39308"/>
                  <a:pt x="144487" y="41385"/>
                  <a:pt x="135740" y="46742"/>
                </a:cubicBezTo>
                <a:cubicBezTo>
                  <a:pt x="130435" y="50022"/>
                  <a:pt x="125406" y="54667"/>
                  <a:pt x="120595" y="60243"/>
                </a:cubicBezTo>
                <a:cubicBezTo>
                  <a:pt x="115456" y="66256"/>
                  <a:pt x="110484" y="72925"/>
                  <a:pt x="104908" y="77137"/>
                </a:cubicBezTo>
                <a:cubicBezTo>
                  <a:pt x="99603" y="81073"/>
                  <a:pt x="94355" y="82656"/>
                  <a:pt x="89054" y="82656"/>
                </a:cubicBezTo>
                <a:cubicBezTo>
                  <a:pt x="71124" y="82656"/>
                  <a:pt x="53084" y="64725"/>
                  <a:pt x="35590" y="60352"/>
                </a:cubicBezTo>
                <a:cubicBezTo>
                  <a:pt x="32857" y="59696"/>
                  <a:pt x="30124" y="59316"/>
                  <a:pt x="27390" y="59316"/>
                </a:cubicBezTo>
                <a:cubicBezTo>
                  <a:pt x="19737" y="59316"/>
                  <a:pt x="12084" y="62320"/>
                  <a:pt x="5467" y="70686"/>
                </a:cubicBezTo>
                <a:cubicBezTo>
                  <a:pt x="3556" y="73092"/>
                  <a:pt x="1749" y="75877"/>
                  <a:pt x="0" y="78829"/>
                </a:cubicBezTo>
                <a:lnTo>
                  <a:pt x="0" y="79485"/>
                </a:lnTo>
                <a:cubicBezTo>
                  <a:pt x="3499" y="73638"/>
                  <a:pt x="7216" y="68500"/>
                  <a:pt x="11480" y="65163"/>
                </a:cubicBezTo>
                <a:cubicBezTo>
                  <a:pt x="16509" y="61227"/>
                  <a:pt x="21867" y="59753"/>
                  <a:pt x="27224" y="59753"/>
                </a:cubicBezTo>
                <a:lnTo>
                  <a:pt x="27937" y="59753"/>
                </a:lnTo>
                <a:cubicBezTo>
                  <a:pt x="48710" y="60243"/>
                  <a:pt x="68281" y="82984"/>
                  <a:pt x="88945" y="82984"/>
                </a:cubicBezTo>
                <a:cubicBezTo>
                  <a:pt x="91512" y="82984"/>
                  <a:pt x="94084" y="82656"/>
                  <a:pt x="96651" y="81838"/>
                </a:cubicBezTo>
                <a:cubicBezTo>
                  <a:pt x="108406" y="78340"/>
                  <a:pt x="117263" y="62705"/>
                  <a:pt x="127868" y="53193"/>
                </a:cubicBezTo>
                <a:cubicBezTo>
                  <a:pt x="138744" y="43405"/>
                  <a:pt x="150662" y="39854"/>
                  <a:pt x="162470" y="39797"/>
                </a:cubicBezTo>
                <a:lnTo>
                  <a:pt x="162688" y="39797"/>
                </a:lnTo>
                <a:cubicBezTo>
                  <a:pt x="187564" y="39797"/>
                  <a:pt x="211561" y="55270"/>
                  <a:pt x="236161" y="59972"/>
                </a:cubicBezTo>
                <a:cubicBezTo>
                  <a:pt x="240372" y="60789"/>
                  <a:pt x="244636" y="61227"/>
                  <a:pt x="248900" y="61227"/>
                </a:cubicBezTo>
                <a:cubicBezTo>
                  <a:pt x="261526" y="61227"/>
                  <a:pt x="274266" y="57291"/>
                  <a:pt x="285579" y="46576"/>
                </a:cubicBezTo>
                <a:lnTo>
                  <a:pt x="285579" y="45920"/>
                </a:lnTo>
                <a:cubicBezTo>
                  <a:pt x="274266" y="56692"/>
                  <a:pt x="261417" y="60846"/>
                  <a:pt x="248843" y="60846"/>
                </a:cubicBezTo>
                <a:cubicBezTo>
                  <a:pt x="246547" y="60846"/>
                  <a:pt x="244251" y="60680"/>
                  <a:pt x="242012" y="60409"/>
                </a:cubicBezTo>
                <a:cubicBezTo>
                  <a:pt x="217355" y="57566"/>
                  <a:pt x="193521" y="41932"/>
                  <a:pt x="168811" y="39636"/>
                </a:cubicBezTo>
                <a:cubicBezTo>
                  <a:pt x="166791" y="39417"/>
                  <a:pt x="164713" y="39308"/>
                  <a:pt x="162688" y="39308"/>
                </a:cubicBezTo>
                <a:close/>
                <a:moveTo>
                  <a:pt x="162688" y="42150"/>
                </a:moveTo>
                <a:cubicBezTo>
                  <a:pt x="153614" y="42150"/>
                  <a:pt x="144487" y="44171"/>
                  <a:pt x="135740" y="49528"/>
                </a:cubicBezTo>
                <a:cubicBezTo>
                  <a:pt x="130435" y="52865"/>
                  <a:pt x="125406" y="57457"/>
                  <a:pt x="120595" y="63085"/>
                </a:cubicBezTo>
                <a:cubicBezTo>
                  <a:pt x="115456" y="69046"/>
                  <a:pt x="110484" y="75716"/>
                  <a:pt x="104908" y="79923"/>
                </a:cubicBezTo>
                <a:cubicBezTo>
                  <a:pt x="99603" y="83916"/>
                  <a:pt x="94355" y="85499"/>
                  <a:pt x="89054" y="85499"/>
                </a:cubicBezTo>
                <a:cubicBezTo>
                  <a:pt x="71124" y="85499"/>
                  <a:pt x="53084" y="67516"/>
                  <a:pt x="35590" y="63142"/>
                </a:cubicBezTo>
                <a:cubicBezTo>
                  <a:pt x="32857" y="62486"/>
                  <a:pt x="30124" y="62101"/>
                  <a:pt x="27390" y="62101"/>
                </a:cubicBezTo>
                <a:cubicBezTo>
                  <a:pt x="19737" y="62101"/>
                  <a:pt x="12084" y="65110"/>
                  <a:pt x="5467" y="73472"/>
                </a:cubicBezTo>
                <a:cubicBezTo>
                  <a:pt x="3556" y="75877"/>
                  <a:pt x="1749" y="78668"/>
                  <a:pt x="0" y="81672"/>
                </a:cubicBezTo>
                <a:lnTo>
                  <a:pt x="0" y="82328"/>
                </a:lnTo>
                <a:cubicBezTo>
                  <a:pt x="3499" y="76424"/>
                  <a:pt x="7216" y="71285"/>
                  <a:pt x="11480" y="67953"/>
                </a:cubicBezTo>
                <a:cubicBezTo>
                  <a:pt x="16509" y="64017"/>
                  <a:pt x="21867" y="62539"/>
                  <a:pt x="27224" y="62539"/>
                </a:cubicBezTo>
                <a:lnTo>
                  <a:pt x="27937" y="62539"/>
                </a:lnTo>
                <a:cubicBezTo>
                  <a:pt x="48710" y="63033"/>
                  <a:pt x="68281" y="85774"/>
                  <a:pt x="88945" y="85774"/>
                </a:cubicBezTo>
                <a:cubicBezTo>
                  <a:pt x="91512" y="85774"/>
                  <a:pt x="94084" y="85446"/>
                  <a:pt x="96651" y="84681"/>
                </a:cubicBezTo>
                <a:cubicBezTo>
                  <a:pt x="108406" y="81125"/>
                  <a:pt x="117263" y="65548"/>
                  <a:pt x="127868" y="56036"/>
                </a:cubicBezTo>
                <a:cubicBezTo>
                  <a:pt x="138744" y="46248"/>
                  <a:pt x="150662" y="42640"/>
                  <a:pt x="162470" y="42588"/>
                </a:cubicBezTo>
                <a:lnTo>
                  <a:pt x="162688" y="42588"/>
                </a:lnTo>
                <a:cubicBezTo>
                  <a:pt x="187564" y="42588"/>
                  <a:pt x="211561" y="58056"/>
                  <a:pt x="236161" y="62814"/>
                </a:cubicBezTo>
                <a:cubicBezTo>
                  <a:pt x="240372" y="63580"/>
                  <a:pt x="244636" y="64069"/>
                  <a:pt x="248900" y="64069"/>
                </a:cubicBezTo>
                <a:cubicBezTo>
                  <a:pt x="261526" y="64069"/>
                  <a:pt x="274266" y="60133"/>
                  <a:pt x="285579" y="49366"/>
                </a:cubicBezTo>
                <a:lnTo>
                  <a:pt x="285579" y="48763"/>
                </a:lnTo>
                <a:cubicBezTo>
                  <a:pt x="274266" y="59477"/>
                  <a:pt x="261417" y="63632"/>
                  <a:pt x="248843" y="63632"/>
                </a:cubicBezTo>
                <a:cubicBezTo>
                  <a:pt x="246547" y="63632"/>
                  <a:pt x="244251" y="63523"/>
                  <a:pt x="242012" y="63252"/>
                </a:cubicBezTo>
                <a:cubicBezTo>
                  <a:pt x="217355" y="60352"/>
                  <a:pt x="193521" y="44717"/>
                  <a:pt x="168811" y="42421"/>
                </a:cubicBezTo>
                <a:cubicBezTo>
                  <a:pt x="166791" y="42260"/>
                  <a:pt x="164713" y="42150"/>
                  <a:pt x="162688" y="42150"/>
                </a:cubicBezTo>
                <a:close/>
                <a:moveTo>
                  <a:pt x="162688" y="44936"/>
                </a:moveTo>
                <a:cubicBezTo>
                  <a:pt x="153614" y="44936"/>
                  <a:pt x="144487" y="46961"/>
                  <a:pt x="135740" y="52371"/>
                </a:cubicBezTo>
                <a:cubicBezTo>
                  <a:pt x="130435" y="55651"/>
                  <a:pt x="125406" y="60300"/>
                  <a:pt x="120595" y="65876"/>
                </a:cubicBezTo>
                <a:cubicBezTo>
                  <a:pt x="115456" y="71832"/>
                  <a:pt x="110484" y="78501"/>
                  <a:pt x="104908" y="82713"/>
                </a:cubicBezTo>
                <a:cubicBezTo>
                  <a:pt x="99603" y="86701"/>
                  <a:pt x="94355" y="88289"/>
                  <a:pt x="89054" y="88289"/>
                </a:cubicBezTo>
                <a:cubicBezTo>
                  <a:pt x="71124" y="88289"/>
                  <a:pt x="53084" y="70358"/>
                  <a:pt x="35590" y="65985"/>
                </a:cubicBezTo>
                <a:cubicBezTo>
                  <a:pt x="32857" y="65329"/>
                  <a:pt x="30124" y="64892"/>
                  <a:pt x="27390" y="64892"/>
                </a:cubicBezTo>
                <a:cubicBezTo>
                  <a:pt x="19737" y="64892"/>
                  <a:pt x="12084" y="67953"/>
                  <a:pt x="5467" y="76262"/>
                </a:cubicBezTo>
                <a:cubicBezTo>
                  <a:pt x="3556" y="78720"/>
                  <a:pt x="1749" y="81510"/>
                  <a:pt x="0" y="84462"/>
                </a:cubicBezTo>
                <a:lnTo>
                  <a:pt x="0" y="85118"/>
                </a:lnTo>
                <a:cubicBezTo>
                  <a:pt x="3499" y="79214"/>
                  <a:pt x="7216" y="74076"/>
                  <a:pt x="11480" y="70739"/>
                </a:cubicBezTo>
                <a:cubicBezTo>
                  <a:pt x="16509" y="66860"/>
                  <a:pt x="21867" y="65329"/>
                  <a:pt x="27224" y="65329"/>
                </a:cubicBezTo>
                <a:lnTo>
                  <a:pt x="27937" y="65329"/>
                </a:lnTo>
                <a:cubicBezTo>
                  <a:pt x="48710" y="65819"/>
                  <a:pt x="68281" y="88617"/>
                  <a:pt x="88945" y="88617"/>
                </a:cubicBezTo>
                <a:cubicBezTo>
                  <a:pt x="91512" y="88617"/>
                  <a:pt x="94084" y="88232"/>
                  <a:pt x="96651" y="87467"/>
                </a:cubicBezTo>
                <a:cubicBezTo>
                  <a:pt x="108406" y="83916"/>
                  <a:pt x="117263" y="68333"/>
                  <a:pt x="127868" y="58821"/>
                </a:cubicBezTo>
                <a:cubicBezTo>
                  <a:pt x="138744" y="49038"/>
                  <a:pt x="150662" y="45483"/>
                  <a:pt x="162470" y="45430"/>
                </a:cubicBezTo>
                <a:lnTo>
                  <a:pt x="162688" y="45430"/>
                </a:lnTo>
                <a:cubicBezTo>
                  <a:pt x="187564" y="45430"/>
                  <a:pt x="211561" y="60899"/>
                  <a:pt x="236161" y="65600"/>
                </a:cubicBezTo>
                <a:cubicBezTo>
                  <a:pt x="240372" y="66422"/>
                  <a:pt x="244636" y="66860"/>
                  <a:pt x="248900" y="66860"/>
                </a:cubicBezTo>
                <a:cubicBezTo>
                  <a:pt x="261526" y="66860"/>
                  <a:pt x="274266" y="62924"/>
                  <a:pt x="285579" y="52152"/>
                </a:cubicBezTo>
                <a:lnTo>
                  <a:pt x="285579" y="51553"/>
                </a:lnTo>
                <a:cubicBezTo>
                  <a:pt x="274266" y="62320"/>
                  <a:pt x="261417" y="66422"/>
                  <a:pt x="248843" y="66422"/>
                </a:cubicBezTo>
                <a:cubicBezTo>
                  <a:pt x="246547" y="66422"/>
                  <a:pt x="244251" y="66313"/>
                  <a:pt x="242012" y="66037"/>
                </a:cubicBezTo>
                <a:cubicBezTo>
                  <a:pt x="217355" y="63195"/>
                  <a:pt x="193521" y="47560"/>
                  <a:pt x="168811" y="45264"/>
                </a:cubicBezTo>
                <a:cubicBezTo>
                  <a:pt x="166791" y="45045"/>
                  <a:pt x="164713" y="44936"/>
                  <a:pt x="162688" y="44936"/>
                </a:cubicBezTo>
                <a:close/>
                <a:moveTo>
                  <a:pt x="162688" y="47779"/>
                </a:moveTo>
                <a:cubicBezTo>
                  <a:pt x="153614" y="47779"/>
                  <a:pt x="144487" y="49804"/>
                  <a:pt x="135740" y="55161"/>
                </a:cubicBezTo>
                <a:cubicBezTo>
                  <a:pt x="130435" y="58441"/>
                  <a:pt x="125406" y="63085"/>
                  <a:pt x="120595" y="68718"/>
                </a:cubicBezTo>
                <a:cubicBezTo>
                  <a:pt x="115456" y="74675"/>
                  <a:pt x="110484" y="81344"/>
                  <a:pt x="104908" y="85556"/>
                </a:cubicBezTo>
                <a:cubicBezTo>
                  <a:pt x="99603" y="89544"/>
                  <a:pt x="94355" y="91075"/>
                  <a:pt x="89054" y="91075"/>
                </a:cubicBezTo>
                <a:cubicBezTo>
                  <a:pt x="71124" y="91075"/>
                  <a:pt x="53084" y="73144"/>
                  <a:pt x="35590" y="68771"/>
                </a:cubicBezTo>
                <a:cubicBezTo>
                  <a:pt x="32857" y="68115"/>
                  <a:pt x="30124" y="67734"/>
                  <a:pt x="27390" y="67734"/>
                </a:cubicBezTo>
                <a:cubicBezTo>
                  <a:pt x="19737" y="67734"/>
                  <a:pt x="12084" y="70739"/>
                  <a:pt x="5467" y="79105"/>
                </a:cubicBezTo>
                <a:cubicBezTo>
                  <a:pt x="3556" y="81510"/>
                  <a:pt x="1749" y="84296"/>
                  <a:pt x="0" y="87248"/>
                </a:cubicBezTo>
                <a:lnTo>
                  <a:pt x="0" y="87904"/>
                </a:lnTo>
                <a:cubicBezTo>
                  <a:pt x="3499" y="82057"/>
                  <a:pt x="7216" y="76918"/>
                  <a:pt x="11480" y="73581"/>
                </a:cubicBezTo>
                <a:cubicBezTo>
                  <a:pt x="16509" y="69645"/>
                  <a:pt x="21867" y="68172"/>
                  <a:pt x="27224" y="68172"/>
                </a:cubicBezTo>
                <a:lnTo>
                  <a:pt x="27937" y="68172"/>
                </a:lnTo>
                <a:cubicBezTo>
                  <a:pt x="48710" y="68661"/>
                  <a:pt x="68281" y="91403"/>
                  <a:pt x="88945" y="91403"/>
                </a:cubicBezTo>
                <a:cubicBezTo>
                  <a:pt x="91512" y="91403"/>
                  <a:pt x="94084" y="91075"/>
                  <a:pt x="96651" y="90309"/>
                </a:cubicBezTo>
                <a:cubicBezTo>
                  <a:pt x="108406" y="86758"/>
                  <a:pt x="117263" y="71124"/>
                  <a:pt x="127868" y="61612"/>
                </a:cubicBezTo>
                <a:cubicBezTo>
                  <a:pt x="138744" y="51824"/>
                  <a:pt x="150662" y="48273"/>
                  <a:pt x="162470" y="48216"/>
                </a:cubicBezTo>
                <a:lnTo>
                  <a:pt x="162688" y="48216"/>
                </a:lnTo>
                <a:cubicBezTo>
                  <a:pt x="187564" y="48216"/>
                  <a:pt x="211561" y="63689"/>
                  <a:pt x="236161" y="68390"/>
                </a:cubicBezTo>
                <a:cubicBezTo>
                  <a:pt x="240372" y="69208"/>
                  <a:pt x="244636" y="69645"/>
                  <a:pt x="248900" y="69645"/>
                </a:cubicBezTo>
                <a:cubicBezTo>
                  <a:pt x="261526" y="69645"/>
                  <a:pt x="274266" y="65709"/>
                  <a:pt x="285579" y="54995"/>
                </a:cubicBezTo>
                <a:lnTo>
                  <a:pt x="285579" y="54396"/>
                </a:lnTo>
                <a:cubicBezTo>
                  <a:pt x="274266" y="65110"/>
                  <a:pt x="261417" y="69265"/>
                  <a:pt x="248843" y="69265"/>
                </a:cubicBezTo>
                <a:cubicBezTo>
                  <a:pt x="246547" y="69265"/>
                  <a:pt x="244251" y="69099"/>
                  <a:pt x="242012" y="68828"/>
                </a:cubicBezTo>
                <a:cubicBezTo>
                  <a:pt x="217355" y="65985"/>
                  <a:pt x="193521" y="50350"/>
                  <a:pt x="168811" y="48054"/>
                </a:cubicBezTo>
                <a:cubicBezTo>
                  <a:pt x="166791" y="47836"/>
                  <a:pt x="164713" y="47779"/>
                  <a:pt x="162688" y="47779"/>
                </a:cubicBezTo>
                <a:close/>
                <a:moveTo>
                  <a:pt x="162688" y="50569"/>
                </a:moveTo>
                <a:cubicBezTo>
                  <a:pt x="153614" y="50569"/>
                  <a:pt x="144487" y="52589"/>
                  <a:pt x="135740" y="58004"/>
                </a:cubicBezTo>
                <a:cubicBezTo>
                  <a:pt x="130435" y="61284"/>
                  <a:pt x="125406" y="65876"/>
                  <a:pt x="120595" y="71504"/>
                </a:cubicBezTo>
                <a:cubicBezTo>
                  <a:pt x="115456" y="77465"/>
                  <a:pt x="110484" y="84134"/>
                  <a:pt x="104908" y="88341"/>
                </a:cubicBezTo>
                <a:cubicBezTo>
                  <a:pt x="99603" y="92334"/>
                  <a:pt x="94355" y="93917"/>
                  <a:pt x="89054" y="93917"/>
                </a:cubicBezTo>
                <a:cubicBezTo>
                  <a:pt x="71124" y="93917"/>
                  <a:pt x="53084" y="75934"/>
                  <a:pt x="35590" y="71613"/>
                </a:cubicBezTo>
                <a:cubicBezTo>
                  <a:pt x="32857" y="70905"/>
                  <a:pt x="30124" y="70520"/>
                  <a:pt x="27390" y="70520"/>
                </a:cubicBezTo>
                <a:cubicBezTo>
                  <a:pt x="19737" y="70520"/>
                  <a:pt x="12084" y="73581"/>
                  <a:pt x="5467" y="81891"/>
                </a:cubicBezTo>
                <a:cubicBezTo>
                  <a:pt x="3556" y="84296"/>
                  <a:pt x="1749" y="87086"/>
                  <a:pt x="0" y="90091"/>
                </a:cubicBezTo>
                <a:lnTo>
                  <a:pt x="0" y="90747"/>
                </a:lnTo>
                <a:cubicBezTo>
                  <a:pt x="3499" y="84843"/>
                  <a:pt x="7216" y="79704"/>
                  <a:pt x="11480" y="76372"/>
                </a:cubicBezTo>
                <a:cubicBezTo>
                  <a:pt x="16509" y="72488"/>
                  <a:pt x="21867" y="70957"/>
                  <a:pt x="27224" y="70957"/>
                </a:cubicBezTo>
                <a:lnTo>
                  <a:pt x="27937" y="70957"/>
                </a:lnTo>
                <a:cubicBezTo>
                  <a:pt x="48710" y="71452"/>
                  <a:pt x="68281" y="94245"/>
                  <a:pt x="88945" y="94245"/>
                </a:cubicBezTo>
                <a:cubicBezTo>
                  <a:pt x="91512" y="94245"/>
                  <a:pt x="94084" y="93865"/>
                  <a:pt x="96651" y="93100"/>
                </a:cubicBezTo>
                <a:cubicBezTo>
                  <a:pt x="108406" y="89544"/>
                  <a:pt x="117263" y="73966"/>
                  <a:pt x="127868" y="64454"/>
                </a:cubicBezTo>
                <a:cubicBezTo>
                  <a:pt x="138744" y="54667"/>
                  <a:pt x="150662" y="51059"/>
                  <a:pt x="162470" y="51006"/>
                </a:cubicBezTo>
                <a:lnTo>
                  <a:pt x="162688" y="51006"/>
                </a:lnTo>
                <a:cubicBezTo>
                  <a:pt x="187564" y="51006"/>
                  <a:pt x="211561" y="66475"/>
                  <a:pt x="236161" y="71233"/>
                </a:cubicBezTo>
                <a:cubicBezTo>
                  <a:pt x="240372" y="71998"/>
                  <a:pt x="244636" y="72488"/>
                  <a:pt x="248900" y="72488"/>
                </a:cubicBezTo>
                <a:cubicBezTo>
                  <a:pt x="261526" y="72488"/>
                  <a:pt x="274266" y="68552"/>
                  <a:pt x="285579" y="57785"/>
                </a:cubicBezTo>
                <a:lnTo>
                  <a:pt x="285579" y="57181"/>
                </a:lnTo>
                <a:cubicBezTo>
                  <a:pt x="274266" y="67896"/>
                  <a:pt x="261417" y="72051"/>
                  <a:pt x="248843" y="72051"/>
                </a:cubicBezTo>
                <a:cubicBezTo>
                  <a:pt x="246547" y="72051"/>
                  <a:pt x="244251" y="71941"/>
                  <a:pt x="242012" y="71670"/>
                </a:cubicBezTo>
                <a:cubicBezTo>
                  <a:pt x="217355" y="68771"/>
                  <a:pt x="193521" y="53136"/>
                  <a:pt x="168811" y="50840"/>
                </a:cubicBezTo>
                <a:cubicBezTo>
                  <a:pt x="166791" y="50678"/>
                  <a:pt x="164713" y="50569"/>
                  <a:pt x="162688" y="50569"/>
                </a:cubicBezTo>
                <a:close/>
                <a:moveTo>
                  <a:pt x="162688" y="53355"/>
                </a:moveTo>
                <a:cubicBezTo>
                  <a:pt x="153614" y="53355"/>
                  <a:pt x="144487" y="55380"/>
                  <a:pt x="135740" y="60789"/>
                </a:cubicBezTo>
                <a:cubicBezTo>
                  <a:pt x="130435" y="64069"/>
                  <a:pt x="125406" y="68718"/>
                  <a:pt x="120595" y="74294"/>
                </a:cubicBezTo>
                <a:cubicBezTo>
                  <a:pt x="115456" y="80308"/>
                  <a:pt x="110484" y="86977"/>
                  <a:pt x="104908" y="91184"/>
                </a:cubicBezTo>
                <a:cubicBezTo>
                  <a:pt x="99603" y="95120"/>
                  <a:pt x="94355" y="96708"/>
                  <a:pt x="89054" y="96708"/>
                </a:cubicBezTo>
                <a:cubicBezTo>
                  <a:pt x="71124" y="96708"/>
                  <a:pt x="53084" y="78777"/>
                  <a:pt x="35590" y="74404"/>
                </a:cubicBezTo>
                <a:cubicBezTo>
                  <a:pt x="32857" y="73748"/>
                  <a:pt x="30124" y="73310"/>
                  <a:pt x="27390" y="73310"/>
                </a:cubicBezTo>
                <a:cubicBezTo>
                  <a:pt x="19737" y="73310"/>
                  <a:pt x="12084" y="76372"/>
                  <a:pt x="5467" y="84681"/>
                </a:cubicBezTo>
                <a:cubicBezTo>
                  <a:pt x="3556" y="87139"/>
                  <a:pt x="1749" y="89929"/>
                  <a:pt x="0" y="92881"/>
                </a:cubicBezTo>
                <a:lnTo>
                  <a:pt x="0" y="93537"/>
                </a:lnTo>
                <a:cubicBezTo>
                  <a:pt x="3499" y="87685"/>
                  <a:pt x="7216" y="82547"/>
                  <a:pt x="11480" y="79157"/>
                </a:cubicBezTo>
                <a:cubicBezTo>
                  <a:pt x="16509" y="75278"/>
                  <a:pt x="21867" y="73748"/>
                  <a:pt x="27224" y="73748"/>
                </a:cubicBezTo>
                <a:lnTo>
                  <a:pt x="27937" y="73748"/>
                </a:lnTo>
                <a:cubicBezTo>
                  <a:pt x="48710" y="74294"/>
                  <a:pt x="68281" y="97036"/>
                  <a:pt x="88945" y="97036"/>
                </a:cubicBezTo>
                <a:cubicBezTo>
                  <a:pt x="91512" y="97036"/>
                  <a:pt x="94084" y="96708"/>
                  <a:pt x="96651" y="95885"/>
                </a:cubicBezTo>
                <a:cubicBezTo>
                  <a:pt x="108406" y="92334"/>
                  <a:pt x="117263" y="76752"/>
                  <a:pt x="127868" y="67240"/>
                </a:cubicBezTo>
                <a:cubicBezTo>
                  <a:pt x="138744" y="57457"/>
                  <a:pt x="150662" y="53901"/>
                  <a:pt x="162470" y="53849"/>
                </a:cubicBezTo>
                <a:lnTo>
                  <a:pt x="162688" y="53849"/>
                </a:lnTo>
                <a:cubicBezTo>
                  <a:pt x="187564" y="53849"/>
                  <a:pt x="211561" y="69317"/>
                  <a:pt x="236161" y="74019"/>
                </a:cubicBezTo>
                <a:cubicBezTo>
                  <a:pt x="240372" y="74841"/>
                  <a:pt x="244636" y="75278"/>
                  <a:pt x="248900" y="75278"/>
                </a:cubicBezTo>
                <a:cubicBezTo>
                  <a:pt x="261526" y="75278"/>
                  <a:pt x="274266" y="71342"/>
                  <a:pt x="285579" y="60628"/>
                </a:cubicBezTo>
                <a:lnTo>
                  <a:pt x="285579" y="59972"/>
                </a:lnTo>
                <a:cubicBezTo>
                  <a:pt x="274266" y="70739"/>
                  <a:pt x="261417" y="74841"/>
                  <a:pt x="248843" y="74841"/>
                </a:cubicBezTo>
                <a:cubicBezTo>
                  <a:pt x="246547" y="74841"/>
                  <a:pt x="244251" y="74732"/>
                  <a:pt x="242012" y="74456"/>
                </a:cubicBezTo>
                <a:cubicBezTo>
                  <a:pt x="217355" y="71613"/>
                  <a:pt x="193521" y="55979"/>
                  <a:pt x="168811" y="53683"/>
                </a:cubicBezTo>
                <a:cubicBezTo>
                  <a:pt x="166791" y="53464"/>
                  <a:pt x="164713" y="53355"/>
                  <a:pt x="162688" y="53355"/>
                </a:cubicBezTo>
                <a:close/>
                <a:moveTo>
                  <a:pt x="162688" y="56197"/>
                </a:moveTo>
                <a:cubicBezTo>
                  <a:pt x="153614" y="56197"/>
                  <a:pt x="144487" y="58222"/>
                  <a:pt x="135740" y="63580"/>
                </a:cubicBezTo>
                <a:cubicBezTo>
                  <a:pt x="130435" y="66860"/>
                  <a:pt x="125406" y="71504"/>
                  <a:pt x="120595" y="77137"/>
                </a:cubicBezTo>
                <a:cubicBezTo>
                  <a:pt x="115456" y="83093"/>
                  <a:pt x="110484" y="89763"/>
                  <a:pt x="104908" y="93974"/>
                </a:cubicBezTo>
                <a:cubicBezTo>
                  <a:pt x="99603" y="97963"/>
                  <a:pt x="94355" y="99493"/>
                  <a:pt x="89054" y="99493"/>
                </a:cubicBezTo>
                <a:cubicBezTo>
                  <a:pt x="71124" y="99493"/>
                  <a:pt x="53084" y="81563"/>
                  <a:pt x="35590" y="77189"/>
                </a:cubicBezTo>
                <a:cubicBezTo>
                  <a:pt x="32857" y="76533"/>
                  <a:pt x="30124" y="76153"/>
                  <a:pt x="27390" y="76153"/>
                </a:cubicBezTo>
                <a:cubicBezTo>
                  <a:pt x="19737" y="76153"/>
                  <a:pt x="12084" y="79157"/>
                  <a:pt x="5467" y="87524"/>
                </a:cubicBezTo>
                <a:cubicBezTo>
                  <a:pt x="3556" y="89929"/>
                  <a:pt x="1749" y="92715"/>
                  <a:pt x="0" y="95667"/>
                </a:cubicBezTo>
                <a:lnTo>
                  <a:pt x="0" y="96380"/>
                </a:lnTo>
                <a:cubicBezTo>
                  <a:pt x="3499" y="90476"/>
                  <a:pt x="7216" y="85337"/>
                  <a:pt x="11480" y="82000"/>
                </a:cubicBezTo>
                <a:cubicBezTo>
                  <a:pt x="16509" y="78064"/>
                  <a:pt x="21867" y="76590"/>
                  <a:pt x="27224" y="76590"/>
                </a:cubicBezTo>
                <a:lnTo>
                  <a:pt x="27937" y="76590"/>
                </a:lnTo>
                <a:cubicBezTo>
                  <a:pt x="48710" y="77080"/>
                  <a:pt x="68281" y="99821"/>
                  <a:pt x="88945" y="99821"/>
                </a:cubicBezTo>
                <a:cubicBezTo>
                  <a:pt x="91512" y="99821"/>
                  <a:pt x="94084" y="99493"/>
                  <a:pt x="96651" y="98728"/>
                </a:cubicBezTo>
                <a:cubicBezTo>
                  <a:pt x="108406" y="95177"/>
                  <a:pt x="117263" y="79542"/>
                  <a:pt x="127868" y="70030"/>
                </a:cubicBezTo>
                <a:cubicBezTo>
                  <a:pt x="138744" y="60243"/>
                  <a:pt x="150662" y="56692"/>
                  <a:pt x="162470" y="56635"/>
                </a:cubicBezTo>
                <a:lnTo>
                  <a:pt x="162688" y="56635"/>
                </a:lnTo>
                <a:cubicBezTo>
                  <a:pt x="187564" y="56635"/>
                  <a:pt x="211561" y="72108"/>
                  <a:pt x="236161" y="76809"/>
                </a:cubicBezTo>
                <a:cubicBezTo>
                  <a:pt x="240372" y="77627"/>
                  <a:pt x="244636" y="78121"/>
                  <a:pt x="248900" y="78121"/>
                </a:cubicBezTo>
                <a:cubicBezTo>
                  <a:pt x="261526" y="78121"/>
                  <a:pt x="274266" y="74128"/>
                  <a:pt x="285579" y="63413"/>
                </a:cubicBezTo>
                <a:lnTo>
                  <a:pt x="285579" y="62814"/>
                </a:lnTo>
                <a:cubicBezTo>
                  <a:pt x="274266" y="73529"/>
                  <a:pt x="261417" y="77684"/>
                  <a:pt x="248843" y="77684"/>
                </a:cubicBezTo>
                <a:cubicBezTo>
                  <a:pt x="246547" y="77684"/>
                  <a:pt x="244251" y="77517"/>
                  <a:pt x="242012" y="77246"/>
                </a:cubicBezTo>
                <a:cubicBezTo>
                  <a:pt x="217355" y="74404"/>
                  <a:pt x="193521" y="58769"/>
                  <a:pt x="168811" y="56473"/>
                </a:cubicBezTo>
                <a:cubicBezTo>
                  <a:pt x="166791" y="56307"/>
                  <a:pt x="164713" y="56197"/>
                  <a:pt x="162688" y="56197"/>
                </a:cubicBezTo>
                <a:close/>
                <a:moveTo>
                  <a:pt x="162688" y="58988"/>
                </a:moveTo>
                <a:cubicBezTo>
                  <a:pt x="153614" y="58988"/>
                  <a:pt x="144487" y="61008"/>
                  <a:pt x="135740" y="66422"/>
                </a:cubicBezTo>
                <a:cubicBezTo>
                  <a:pt x="130435" y="69702"/>
                  <a:pt x="125406" y="74294"/>
                  <a:pt x="120595" y="79923"/>
                </a:cubicBezTo>
                <a:cubicBezTo>
                  <a:pt x="115456" y="85884"/>
                  <a:pt x="110484" y="92553"/>
                  <a:pt x="104908" y="96760"/>
                </a:cubicBezTo>
                <a:cubicBezTo>
                  <a:pt x="99603" y="100753"/>
                  <a:pt x="94355" y="102336"/>
                  <a:pt x="89054" y="102336"/>
                </a:cubicBezTo>
                <a:cubicBezTo>
                  <a:pt x="71124" y="102336"/>
                  <a:pt x="53084" y="84353"/>
                  <a:pt x="35590" y="80032"/>
                </a:cubicBezTo>
                <a:cubicBezTo>
                  <a:pt x="32857" y="79324"/>
                  <a:pt x="30124" y="78939"/>
                  <a:pt x="27390" y="78939"/>
                </a:cubicBezTo>
                <a:cubicBezTo>
                  <a:pt x="19737" y="78939"/>
                  <a:pt x="12084" y="82000"/>
                  <a:pt x="5467" y="90309"/>
                </a:cubicBezTo>
                <a:cubicBezTo>
                  <a:pt x="3556" y="92715"/>
                  <a:pt x="1749" y="95505"/>
                  <a:pt x="0" y="98509"/>
                </a:cubicBezTo>
                <a:lnTo>
                  <a:pt x="0" y="99165"/>
                </a:lnTo>
                <a:cubicBezTo>
                  <a:pt x="3499" y="93261"/>
                  <a:pt x="7216" y="88123"/>
                  <a:pt x="11480" y="84790"/>
                </a:cubicBezTo>
                <a:cubicBezTo>
                  <a:pt x="16509" y="80907"/>
                  <a:pt x="21867" y="79376"/>
                  <a:pt x="27224" y="79376"/>
                </a:cubicBezTo>
                <a:lnTo>
                  <a:pt x="27937" y="79376"/>
                </a:lnTo>
                <a:cubicBezTo>
                  <a:pt x="48710" y="79870"/>
                  <a:pt x="68281" y="102664"/>
                  <a:pt x="88945" y="102664"/>
                </a:cubicBezTo>
                <a:cubicBezTo>
                  <a:pt x="91512" y="102664"/>
                  <a:pt x="94084" y="102284"/>
                  <a:pt x="96651" y="101518"/>
                </a:cubicBezTo>
                <a:cubicBezTo>
                  <a:pt x="108406" y="97963"/>
                  <a:pt x="117263" y="82385"/>
                  <a:pt x="127868" y="72873"/>
                </a:cubicBezTo>
                <a:cubicBezTo>
                  <a:pt x="138744" y="63085"/>
                  <a:pt x="150662" y="59477"/>
                  <a:pt x="162470" y="59477"/>
                </a:cubicBezTo>
                <a:lnTo>
                  <a:pt x="162688" y="59477"/>
                </a:lnTo>
                <a:cubicBezTo>
                  <a:pt x="187564" y="59477"/>
                  <a:pt x="211561" y="74893"/>
                  <a:pt x="236161" y="79652"/>
                </a:cubicBezTo>
                <a:cubicBezTo>
                  <a:pt x="240372" y="80417"/>
                  <a:pt x="244636" y="80907"/>
                  <a:pt x="248900" y="80907"/>
                </a:cubicBezTo>
                <a:cubicBezTo>
                  <a:pt x="261526" y="80907"/>
                  <a:pt x="274266" y="76971"/>
                  <a:pt x="285579" y="66204"/>
                </a:cubicBezTo>
                <a:lnTo>
                  <a:pt x="285579" y="65600"/>
                </a:lnTo>
                <a:cubicBezTo>
                  <a:pt x="274266" y="76315"/>
                  <a:pt x="261417" y="80469"/>
                  <a:pt x="248843" y="80469"/>
                </a:cubicBezTo>
                <a:cubicBezTo>
                  <a:pt x="246547" y="80469"/>
                  <a:pt x="244251" y="80360"/>
                  <a:pt x="242012" y="80089"/>
                </a:cubicBezTo>
                <a:cubicBezTo>
                  <a:pt x="217355" y="77246"/>
                  <a:pt x="193521" y="61555"/>
                  <a:pt x="168811" y="59259"/>
                </a:cubicBezTo>
                <a:cubicBezTo>
                  <a:pt x="166791" y="59097"/>
                  <a:pt x="164713" y="58988"/>
                  <a:pt x="162688" y="58988"/>
                </a:cubicBezTo>
                <a:close/>
                <a:moveTo>
                  <a:pt x="162688" y="61773"/>
                </a:moveTo>
                <a:cubicBezTo>
                  <a:pt x="153614" y="61773"/>
                  <a:pt x="144487" y="63851"/>
                  <a:pt x="135740" y="69208"/>
                </a:cubicBezTo>
                <a:cubicBezTo>
                  <a:pt x="130435" y="72488"/>
                  <a:pt x="125406" y="77137"/>
                  <a:pt x="120595" y="82713"/>
                </a:cubicBezTo>
                <a:cubicBezTo>
                  <a:pt x="115456" y="88726"/>
                  <a:pt x="110484" y="95396"/>
                  <a:pt x="104908" y="99603"/>
                </a:cubicBezTo>
                <a:cubicBezTo>
                  <a:pt x="99603" y="103539"/>
                  <a:pt x="94355" y="105126"/>
                  <a:pt x="89054" y="105126"/>
                </a:cubicBezTo>
                <a:cubicBezTo>
                  <a:pt x="71124" y="105126"/>
                  <a:pt x="53084" y="87196"/>
                  <a:pt x="35590" y="82822"/>
                </a:cubicBezTo>
                <a:cubicBezTo>
                  <a:pt x="32857" y="82166"/>
                  <a:pt x="30124" y="81781"/>
                  <a:pt x="27390" y="81781"/>
                </a:cubicBezTo>
                <a:cubicBezTo>
                  <a:pt x="19737" y="81781"/>
                  <a:pt x="12084" y="84790"/>
                  <a:pt x="5467" y="93100"/>
                </a:cubicBezTo>
                <a:cubicBezTo>
                  <a:pt x="3556" y="95557"/>
                  <a:pt x="1749" y="98348"/>
                  <a:pt x="0" y="101300"/>
                </a:cubicBezTo>
                <a:lnTo>
                  <a:pt x="0" y="101956"/>
                </a:lnTo>
                <a:cubicBezTo>
                  <a:pt x="3499" y="96104"/>
                  <a:pt x="7216" y="90965"/>
                  <a:pt x="11480" y="87633"/>
                </a:cubicBezTo>
                <a:cubicBezTo>
                  <a:pt x="16509" y="83697"/>
                  <a:pt x="21867" y="82166"/>
                  <a:pt x="27224" y="82166"/>
                </a:cubicBezTo>
                <a:cubicBezTo>
                  <a:pt x="27443" y="82166"/>
                  <a:pt x="27661" y="82166"/>
                  <a:pt x="27937" y="82219"/>
                </a:cubicBezTo>
                <a:cubicBezTo>
                  <a:pt x="48710" y="82713"/>
                  <a:pt x="68281" y="105454"/>
                  <a:pt x="88945" y="105454"/>
                </a:cubicBezTo>
                <a:cubicBezTo>
                  <a:pt x="91512" y="105454"/>
                  <a:pt x="94084" y="105126"/>
                  <a:pt x="96651" y="104304"/>
                </a:cubicBezTo>
                <a:cubicBezTo>
                  <a:pt x="108406" y="100805"/>
                  <a:pt x="117263" y="85171"/>
                  <a:pt x="127868" y="75659"/>
                </a:cubicBezTo>
                <a:cubicBezTo>
                  <a:pt x="138744" y="65876"/>
                  <a:pt x="150662" y="62320"/>
                  <a:pt x="162470" y="62268"/>
                </a:cubicBezTo>
                <a:lnTo>
                  <a:pt x="162688" y="62268"/>
                </a:lnTo>
                <a:cubicBezTo>
                  <a:pt x="187564" y="62268"/>
                  <a:pt x="211561" y="77736"/>
                  <a:pt x="236161" y="82437"/>
                </a:cubicBezTo>
                <a:cubicBezTo>
                  <a:pt x="240372" y="83260"/>
                  <a:pt x="244636" y="83697"/>
                  <a:pt x="248900" y="83697"/>
                </a:cubicBezTo>
                <a:cubicBezTo>
                  <a:pt x="261526" y="83697"/>
                  <a:pt x="274266" y="79761"/>
                  <a:pt x="285579" y="69046"/>
                </a:cubicBezTo>
                <a:lnTo>
                  <a:pt x="285579" y="68390"/>
                </a:lnTo>
                <a:cubicBezTo>
                  <a:pt x="274266" y="79157"/>
                  <a:pt x="261417" y="83312"/>
                  <a:pt x="248843" y="83312"/>
                </a:cubicBezTo>
                <a:cubicBezTo>
                  <a:pt x="246547" y="83312"/>
                  <a:pt x="244251" y="83150"/>
                  <a:pt x="242012" y="82875"/>
                </a:cubicBezTo>
                <a:cubicBezTo>
                  <a:pt x="217355" y="80032"/>
                  <a:pt x="193521" y="64397"/>
                  <a:pt x="168811" y="62101"/>
                </a:cubicBezTo>
                <a:cubicBezTo>
                  <a:pt x="166791" y="61883"/>
                  <a:pt x="164713" y="61773"/>
                  <a:pt x="162688" y="61773"/>
                </a:cubicBezTo>
                <a:close/>
                <a:moveTo>
                  <a:pt x="162688" y="64616"/>
                </a:moveTo>
                <a:cubicBezTo>
                  <a:pt x="153614" y="64616"/>
                  <a:pt x="144487" y="66641"/>
                  <a:pt x="135740" y="71998"/>
                </a:cubicBezTo>
                <a:cubicBezTo>
                  <a:pt x="130435" y="75278"/>
                  <a:pt x="125406" y="79923"/>
                  <a:pt x="120595" y="85556"/>
                </a:cubicBezTo>
                <a:cubicBezTo>
                  <a:pt x="115456" y="91512"/>
                  <a:pt x="110484" y="98181"/>
                  <a:pt x="104908" y="102393"/>
                </a:cubicBezTo>
                <a:cubicBezTo>
                  <a:pt x="99603" y="106381"/>
                  <a:pt x="94355" y="107969"/>
                  <a:pt x="89054" y="107969"/>
                </a:cubicBezTo>
                <a:cubicBezTo>
                  <a:pt x="71124" y="107969"/>
                  <a:pt x="53084" y="89981"/>
                  <a:pt x="35590" y="85608"/>
                </a:cubicBezTo>
                <a:cubicBezTo>
                  <a:pt x="32857" y="84952"/>
                  <a:pt x="30124" y="84572"/>
                  <a:pt x="27390" y="84572"/>
                </a:cubicBezTo>
                <a:cubicBezTo>
                  <a:pt x="19737" y="84572"/>
                  <a:pt x="12084" y="87576"/>
                  <a:pt x="5467" y="95942"/>
                </a:cubicBezTo>
                <a:cubicBezTo>
                  <a:pt x="3556" y="98348"/>
                  <a:pt x="1749" y="101133"/>
                  <a:pt x="0" y="104085"/>
                </a:cubicBezTo>
                <a:lnTo>
                  <a:pt x="0" y="104798"/>
                </a:lnTo>
                <a:cubicBezTo>
                  <a:pt x="3499" y="98894"/>
                  <a:pt x="7216" y="93756"/>
                  <a:pt x="11480" y="90419"/>
                </a:cubicBezTo>
                <a:cubicBezTo>
                  <a:pt x="16509" y="86483"/>
                  <a:pt x="21867" y="85009"/>
                  <a:pt x="27224" y="85009"/>
                </a:cubicBezTo>
                <a:lnTo>
                  <a:pt x="27937" y="85009"/>
                </a:lnTo>
                <a:cubicBezTo>
                  <a:pt x="48710" y="85499"/>
                  <a:pt x="68281" y="108240"/>
                  <a:pt x="88945" y="108240"/>
                </a:cubicBezTo>
                <a:cubicBezTo>
                  <a:pt x="91512" y="108240"/>
                  <a:pt x="94084" y="107912"/>
                  <a:pt x="96651" y="107147"/>
                </a:cubicBezTo>
                <a:cubicBezTo>
                  <a:pt x="108406" y="103596"/>
                  <a:pt x="117263" y="88013"/>
                  <a:pt x="127868" y="78501"/>
                </a:cubicBezTo>
                <a:cubicBezTo>
                  <a:pt x="138744" y="68661"/>
                  <a:pt x="150662" y="65110"/>
                  <a:pt x="162470" y="65053"/>
                </a:cubicBezTo>
                <a:lnTo>
                  <a:pt x="162688" y="65053"/>
                </a:lnTo>
                <a:cubicBezTo>
                  <a:pt x="187564" y="65053"/>
                  <a:pt x="211561" y="80526"/>
                  <a:pt x="236161" y="85228"/>
                </a:cubicBezTo>
                <a:cubicBezTo>
                  <a:pt x="240372" y="86045"/>
                  <a:pt x="244636" y="86540"/>
                  <a:pt x="248900" y="86540"/>
                </a:cubicBezTo>
                <a:cubicBezTo>
                  <a:pt x="261526" y="86540"/>
                  <a:pt x="274266" y="82547"/>
                  <a:pt x="285579" y="71832"/>
                </a:cubicBezTo>
                <a:lnTo>
                  <a:pt x="285579" y="71233"/>
                </a:lnTo>
                <a:cubicBezTo>
                  <a:pt x="274266" y="81948"/>
                  <a:pt x="261417" y="86102"/>
                  <a:pt x="248843" y="86102"/>
                </a:cubicBezTo>
                <a:cubicBezTo>
                  <a:pt x="246547" y="86102"/>
                  <a:pt x="244251" y="85936"/>
                  <a:pt x="242012" y="85717"/>
                </a:cubicBezTo>
                <a:cubicBezTo>
                  <a:pt x="217355" y="82822"/>
                  <a:pt x="193521" y="67188"/>
                  <a:pt x="168811" y="64892"/>
                </a:cubicBezTo>
                <a:cubicBezTo>
                  <a:pt x="166791" y="64725"/>
                  <a:pt x="164713" y="64616"/>
                  <a:pt x="162688" y="64616"/>
                </a:cubicBezTo>
                <a:close/>
                <a:moveTo>
                  <a:pt x="162688" y="67406"/>
                </a:moveTo>
                <a:cubicBezTo>
                  <a:pt x="153614" y="67406"/>
                  <a:pt x="144487" y="69427"/>
                  <a:pt x="135740" y="74841"/>
                </a:cubicBezTo>
                <a:cubicBezTo>
                  <a:pt x="130435" y="78121"/>
                  <a:pt x="125406" y="82713"/>
                  <a:pt x="120595" y="88341"/>
                </a:cubicBezTo>
                <a:cubicBezTo>
                  <a:pt x="115456" y="94302"/>
                  <a:pt x="110484" y="100972"/>
                  <a:pt x="104908" y="105179"/>
                </a:cubicBezTo>
                <a:cubicBezTo>
                  <a:pt x="99603" y="109172"/>
                  <a:pt x="94355" y="110755"/>
                  <a:pt x="89054" y="110755"/>
                </a:cubicBezTo>
                <a:cubicBezTo>
                  <a:pt x="71124" y="110755"/>
                  <a:pt x="53084" y="92824"/>
                  <a:pt x="35590" y="88451"/>
                </a:cubicBezTo>
                <a:cubicBezTo>
                  <a:pt x="32857" y="87742"/>
                  <a:pt x="30124" y="87357"/>
                  <a:pt x="27390" y="87357"/>
                </a:cubicBezTo>
                <a:cubicBezTo>
                  <a:pt x="19737" y="87357"/>
                  <a:pt x="12084" y="90419"/>
                  <a:pt x="5467" y="98728"/>
                </a:cubicBezTo>
                <a:cubicBezTo>
                  <a:pt x="3556" y="101190"/>
                  <a:pt x="1749" y="103976"/>
                  <a:pt x="0" y="106928"/>
                </a:cubicBezTo>
                <a:lnTo>
                  <a:pt x="0" y="107584"/>
                </a:lnTo>
                <a:cubicBezTo>
                  <a:pt x="3499" y="101680"/>
                  <a:pt x="7216" y="96541"/>
                  <a:pt x="11480" y="93209"/>
                </a:cubicBezTo>
                <a:cubicBezTo>
                  <a:pt x="16509" y="89325"/>
                  <a:pt x="21867" y="87795"/>
                  <a:pt x="27224" y="87795"/>
                </a:cubicBezTo>
                <a:lnTo>
                  <a:pt x="27937" y="87795"/>
                </a:lnTo>
                <a:cubicBezTo>
                  <a:pt x="48710" y="88289"/>
                  <a:pt x="68281" y="111083"/>
                  <a:pt x="88945" y="111083"/>
                </a:cubicBezTo>
                <a:cubicBezTo>
                  <a:pt x="91512" y="111083"/>
                  <a:pt x="94084" y="110702"/>
                  <a:pt x="96651" y="109937"/>
                </a:cubicBezTo>
                <a:cubicBezTo>
                  <a:pt x="108406" y="106381"/>
                  <a:pt x="117263" y="90804"/>
                  <a:pt x="127868" y="81292"/>
                </a:cubicBezTo>
                <a:cubicBezTo>
                  <a:pt x="138744" y="71504"/>
                  <a:pt x="150662" y="67896"/>
                  <a:pt x="162470" y="67896"/>
                </a:cubicBezTo>
                <a:lnTo>
                  <a:pt x="162688" y="67896"/>
                </a:lnTo>
                <a:cubicBezTo>
                  <a:pt x="187564" y="67896"/>
                  <a:pt x="211561" y="83312"/>
                  <a:pt x="236161" y="88070"/>
                </a:cubicBezTo>
                <a:cubicBezTo>
                  <a:pt x="240372" y="88888"/>
                  <a:pt x="244636" y="89325"/>
                  <a:pt x="248900" y="89325"/>
                </a:cubicBezTo>
                <a:cubicBezTo>
                  <a:pt x="261526" y="89325"/>
                  <a:pt x="274266" y="85389"/>
                  <a:pt x="285579" y="74622"/>
                </a:cubicBezTo>
                <a:lnTo>
                  <a:pt x="285579" y="74019"/>
                </a:lnTo>
                <a:cubicBezTo>
                  <a:pt x="274266" y="84790"/>
                  <a:pt x="261417" y="88888"/>
                  <a:pt x="248843" y="88888"/>
                </a:cubicBezTo>
                <a:cubicBezTo>
                  <a:pt x="246547" y="88888"/>
                  <a:pt x="244251" y="88779"/>
                  <a:pt x="242012" y="88508"/>
                </a:cubicBezTo>
                <a:cubicBezTo>
                  <a:pt x="217355" y="85665"/>
                  <a:pt x="193521" y="70030"/>
                  <a:pt x="168811" y="67677"/>
                </a:cubicBezTo>
                <a:cubicBezTo>
                  <a:pt x="166791" y="67516"/>
                  <a:pt x="164713" y="67406"/>
                  <a:pt x="162688" y="67406"/>
                </a:cubicBezTo>
                <a:close/>
                <a:moveTo>
                  <a:pt x="162688" y="70192"/>
                </a:moveTo>
                <a:cubicBezTo>
                  <a:pt x="153614" y="70192"/>
                  <a:pt x="144487" y="72269"/>
                  <a:pt x="135740" y="77627"/>
                </a:cubicBezTo>
                <a:cubicBezTo>
                  <a:pt x="130435" y="80907"/>
                  <a:pt x="125406" y="85556"/>
                  <a:pt x="120595" y="91132"/>
                </a:cubicBezTo>
                <a:cubicBezTo>
                  <a:pt x="115456" y="97145"/>
                  <a:pt x="110484" y="103814"/>
                  <a:pt x="104908" y="108021"/>
                </a:cubicBezTo>
                <a:cubicBezTo>
                  <a:pt x="99603" y="111957"/>
                  <a:pt x="94355" y="113545"/>
                  <a:pt x="89054" y="113545"/>
                </a:cubicBezTo>
                <a:cubicBezTo>
                  <a:pt x="71124" y="113545"/>
                  <a:pt x="53084" y="95614"/>
                  <a:pt x="35590" y="91241"/>
                </a:cubicBezTo>
                <a:cubicBezTo>
                  <a:pt x="32857" y="90585"/>
                  <a:pt x="30124" y="90200"/>
                  <a:pt x="27390" y="90200"/>
                </a:cubicBezTo>
                <a:cubicBezTo>
                  <a:pt x="19737" y="90200"/>
                  <a:pt x="12084" y="93209"/>
                  <a:pt x="5467" y="101518"/>
                </a:cubicBezTo>
                <a:cubicBezTo>
                  <a:pt x="3556" y="103976"/>
                  <a:pt x="1749" y="106766"/>
                  <a:pt x="0" y="109718"/>
                </a:cubicBezTo>
                <a:lnTo>
                  <a:pt x="0" y="110374"/>
                </a:lnTo>
                <a:cubicBezTo>
                  <a:pt x="3499" y="104523"/>
                  <a:pt x="7216" y="99384"/>
                  <a:pt x="11480" y="96052"/>
                </a:cubicBezTo>
                <a:cubicBezTo>
                  <a:pt x="16509" y="92116"/>
                  <a:pt x="21867" y="90637"/>
                  <a:pt x="27224" y="90637"/>
                </a:cubicBezTo>
                <a:lnTo>
                  <a:pt x="27937" y="90637"/>
                </a:lnTo>
                <a:cubicBezTo>
                  <a:pt x="48710" y="91132"/>
                  <a:pt x="68281" y="113873"/>
                  <a:pt x="88945" y="113873"/>
                </a:cubicBezTo>
                <a:cubicBezTo>
                  <a:pt x="91512" y="113873"/>
                  <a:pt x="94084" y="113545"/>
                  <a:pt x="96651" y="112723"/>
                </a:cubicBezTo>
                <a:cubicBezTo>
                  <a:pt x="108406" y="109224"/>
                  <a:pt x="117263" y="93589"/>
                  <a:pt x="127868" y="84077"/>
                </a:cubicBezTo>
                <a:cubicBezTo>
                  <a:pt x="138744" y="74294"/>
                  <a:pt x="150662" y="70739"/>
                  <a:pt x="162470" y="70686"/>
                </a:cubicBezTo>
                <a:lnTo>
                  <a:pt x="162688" y="70686"/>
                </a:lnTo>
                <a:cubicBezTo>
                  <a:pt x="187564" y="70686"/>
                  <a:pt x="211561" y="86155"/>
                  <a:pt x="236161" y="90856"/>
                </a:cubicBezTo>
                <a:cubicBezTo>
                  <a:pt x="240372" y="91678"/>
                  <a:pt x="244636" y="92116"/>
                  <a:pt x="248900" y="92116"/>
                </a:cubicBezTo>
                <a:cubicBezTo>
                  <a:pt x="261526" y="92116"/>
                  <a:pt x="274266" y="88180"/>
                  <a:pt x="285579" y="77465"/>
                </a:cubicBezTo>
                <a:lnTo>
                  <a:pt x="285579" y="76809"/>
                </a:lnTo>
                <a:cubicBezTo>
                  <a:pt x="274266" y="87576"/>
                  <a:pt x="261417" y="91731"/>
                  <a:pt x="248843" y="91731"/>
                </a:cubicBezTo>
                <a:cubicBezTo>
                  <a:pt x="246547" y="91731"/>
                  <a:pt x="244251" y="91569"/>
                  <a:pt x="242012" y="91293"/>
                </a:cubicBezTo>
                <a:cubicBezTo>
                  <a:pt x="217355" y="88451"/>
                  <a:pt x="193521" y="72816"/>
                  <a:pt x="168811" y="70520"/>
                </a:cubicBezTo>
                <a:cubicBezTo>
                  <a:pt x="166791" y="70301"/>
                  <a:pt x="164713" y="70192"/>
                  <a:pt x="162688" y="70192"/>
                </a:cubicBezTo>
                <a:close/>
                <a:moveTo>
                  <a:pt x="162688" y="73035"/>
                </a:moveTo>
                <a:cubicBezTo>
                  <a:pt x="153614" y="73035"/>
                  <a:pt x="144487" y="75060"/>
                  <a:pt x="135740" y="80417"/>
                </a:cubicBezTo>
                <a:cubicBezTo>
                  <a:pt x="130435" y="83697"/>
                  <a:pt x="125406" y="88341"/>
                  <a:pt x="120595" y="93974"/>
                </a:cubicBezTo>
                <a:cubicBezTo>
                  <a:pt x="115456" y="99931"/>
                  <a:pt x="110484" y="106600"/>
                  <a:pt x="104908" y="110812"/>
                </a:cubicBezTo>
                <a:cubicBezTo>
                  <a:pt x="99603" y="114800"/>
                  <a:pt x="94355" y="116388"/>
                  <a:pt x="89054" y="116388"/>
                </a:cubicBezTo>
                <a:cubicBezTo>
                  <a:pt x="71124" y="116388"/>
                  <a:pt x="53084" y="98400"/>
                  <a:pt x="35590" y="94027"/>
                </a:cubicBezTo>
                <a:cubicBezTo>
                  <a:pt x="32857" y="93371"/>
                  <a:pt x="30124" y="92990"/>
                  <a:pt x="27390" y="92990"/>
                </a:cubicBezTo>
                <a:cubicBezTo>
                  <a:pt x="19737" y="92990"/>
                  <a:pt x="12084" y="95995"/>
                  <a:pt x="5467" y="104361"/>
                </a:cubicBezTo>
                <a:cubicBezTo>
                  <a:pt x="3556" y="106766"/>
                  <a:pt x="1749" y="109552"/>
                  <a:pt x="0" y="112561"/>
                </a:cubicBezTo>
                <a:lnTo>
                  <a:pt x="0" y="113217"/>
                </a:lnTo>
                <a:cubicBezTo>
                  <a:pt x="3499" y="107313"/>
                  <a:pt x="7216" y="102174"/>
                  <a:pt x="11480" y="98837"/>
                </a:cubicBezTo>
                <a:cubicBezTo>
                  <a:pt x="16509" y="94901"/>
                  <a:pt x="21867" y="93428"/>
                  <a:pt x="27224" y="93428"/>
                </a:cubicBezTo>
                <a:lnTo>
                  <a:pt x="27937" y="93428"/>
                </a:lnTo>
                <a:cubicBezTo>
                  <a:pt x="48710" y="93917"/>
                  <a:pt x="68281" y="116659"/>
                  <a:pt x="88945" y="116659"/>
                </a:cubicBezTo>
                <a:cubicBezTo>
                  <a:pt x="91512" y="116659"/>
                  <a:pt x="94084" y="116331"/>
                  <a:pt x="96651" y="115565"/>
                </a:cubicBezTo>
                <a:cubicBezTo>
                  <a:pt x="108406" y="112014"/>
                  <a:pt x="117263" y="96432"/>
                  <a:pt x="127868" y="86920"/>
                </a:cubicBezTo>
                <a:cubicBezTo>
                  <a:pt x="138744" y="77137"/>
                  <a:pt x="150662" y="73529"/>
                  <a:pt x="162470" y="73472"/>
                </a:cubicBezTo>
                <a:lnTo>
                  <a:pt x="162688" y="73472"/>
                </a:lnTo>
                <a:cubicBezTo>
                  <a:pt x="187564" y="73472"/>
                  <a:pt x="211561" y="88945"/>
                  <a:pt x="236161" y="93699"/>
                </a:cubicBezTo>
                <a:cubicBezTo>
                  <a:pt x="240372" y="94464"/>
                  <a:pt x="244636" y="94958"/>
                  <a:pt x="248900" y="94958"/>
                </a:cubicBezTo>
                <a:cubicBezTo>
                  <a:pt x="261526" y="94958"/>
                  <a:pt x="274266" y="91022"/>
                  <a:pt x="285579" y="80251"/>
                </a:cubicBezTo>
                <a:lnTo>
                  <a:pt x="285579" y="79652"/>
                </a:lnTo>
                <a:cubicBezTo>
                  <a:pt x="274266" y="90366"/>
                  <a:pt x="261417" y="94521"/>
                  <a:pt x="248843" y="94521"/>
                </a:cubicBezTo>
                <a:cubicBezTo>
                  <a:pt x="246547" y="94521"/>
                  <a:pt x="244251" y="94355"/>
                  <a:pt x="242012" y="94136"/>
                </a:cubicBezTo>
                <a:cubicBezTo>
                  <a:pt x="217355" y="91241"/>
                  <a:pt x="193521" y="75606"/>
                  <a:pt x="168811" y="73310"/>
                </a:cubicBezTo>
                <a:cubicBezTo>
                  <a:pt x="166791" y="73144"/>
                  <a:pt x="164713" y="73035"/>
                  <a:pt x="162688" y="73035"/>
                </a:cubicBezTo>
                <a:close/>
              </a:path>
            </a:pathLst>
          </a:custGeom>
          <a:solidFill>
            <a:schemeClr val="accent4"/>
          </a:solidFill>
          <a:ln>
            <a:noFill/>
          </a:ln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endParaRPr/>
          </a:p>
        </p:txBody>
      </p:sp>
      <p:sp>
        <p:nvSpPr>
          <p:cNvPr id="866" name="Google Shape;866;p42"/>
          <p:cNvSpPr txBox="1">
            <a:spLocks noGrp="1"/>
          </p:cNvSpPr>
          <p:nvPr>
            <p:ph type="title" idx="6"/>
          </p:nvPr>
        </p:nvSpPr>
        <p:spPr>
          <a:xfrm>
            <a:off x="1299887" y="3653424"/>
            <a:ext cx="8316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16</a:t>
            </a:r>
            <a:endParaRPr dirty="0"/>
          </a:p>
        </p:txBody>
      </p:sp>
      <p:sp>
        <p:nvSpPr>
          <p:cNvPr id="867" name="Google Shape;867;p42"/>
          <p:cNvSpPr txBox="1">
            <a:spLocks noGrp="1"/>
          </p:cNvSpPr>
          <p:nvPr>
            <p:ph type="title" idx="8"/>
          </p:nvPr>
        </p:nvSpPr>
        <p:spPr>
          <a:xfrm>
            <a:off x="4927828" y="3653425"/>
            <a:ext cx="1218000" cy="447600"/>
          </a:xfrm>
          <a:prstGeom prst="rect">
            <a:avLst/>
          </a:prstGeom>
        </p:spPr>
        <p:txBody>
          <a:bodyPr spcFirstLastPara="1" wrap="square" lIns="91425" tIns="91425" rIns="91425" bIns="91425" anchor="ctr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19</a:t>
            </a:r>
            <a:endParaRPr dirty="0"/>
          </a:p>
        </p:txBody>
      </p:sp>
      <p:sp>
        <p:nvSpPr>
          <p:cNvPr id="868" name="Google Shape;868;p42"/>
          <p:cNvSpPr txBox="1">
            <a:spLocks noGrp="1"/>
          </p:cNvSpPr>
          <p:nvPr>
            <p:ph type="subTitle" idx="14"/>
          </p:nvPr>
        </p:nvSpPr>
        <p:spPr>
          <a:xfrm>
            <a:off x="1299888" y="4253425"/>
            <a:ext cx="2916300" cy="39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Threats</a:t>
            </a:r>
            <a:endParaRPr dirty="0"/>
          </a:p>
        </p:txBody>
      </p:sp>
      <p:sp>
        <p:nvSpPr>
          <p:cNvPr id="869" name="Google Shape;869;p42"/>
          <p:cNvSpPr txBox="1">
            <a:spLocks noGrp="1"/>
          </p:cNvSpPr>
          <p:nvPr>
            <p:ph type="subTitle" idx="15"/>
          </p:nvPr>
        </p:nvSpPr>
        <p:spPr>
          <a:xfrm>
            <a:off x="4927812" y="4253425"/>
            <a:ext cx="2916300" cy="3945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"/>
              <a:t>Conclusion</a:t>
            </a:r>
            <a:endParaRPr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5147"/>
    </mc:Choice>
    <mc:Fallback xmlns="">
      <p:transition spd="slow" advTm="5147"/>
    </mc:Fallback>
  </mc:AlternateContent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8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15" name="Google Shape;1815;p58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CONCLUSION</a:t>
            </a:r>
            <a:endParaRPr/>
          </a:p>
        </p:txBody>
      </p:sp>
      <p:sp>
        <p:nvSpPr>
          <p:cNvPr id="1816" name="Google Shape;1816;p58"/>
          <p:cNvSpPr txBox="1">
            <a:spLocks noGrp="1"/>
          </p:cNvSpPr>
          <p:nvPr>
            <p:ph type="subTitle" idx="1"/>
          </p:nvPr>
        </p:nvSpPr>
        <p:spPr>
          <a:xfrm>
            <a:off x="2414100" y="1622000"/>
            <a:ext cx="4322700" cy="1750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2000" b="1" dirty="0">
                <a:solidFill>
                  <a:schemeClr val="accent2"/>
                </a:solidFill>
              </a:rPr>
              <a:t>The Future of AI in Healthcare</a:t>
            </a:r>
          </a:p>
          <a:p>
            <a:pPr marL="0" lvl="0" indent="0" algn="just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sz="1500" dirty="0"/>
              <a:t>AI has the capacity to revolutionize healthcare, enhancing clinical decision-making, improving patient outcomes, and optimizing operational efficiency. By leveraging advanced technologies like pattern recognition, predictive analytics, and generative AI, healthcare providers can offer more personalized and effective care.</a:t>
            </a:r>
            <a:endParaRPr lang="en-US" sz="1500" dirty="0">
              <a:solidFill>
                <a:schemeClr val="accent2"/>
              </a:solidFill>
            </a:endParaRPr>
          </a:p>
        </p:txBody>
      </p:sp>
      <p:grpSp>
        <p:nvGrpSpPr>
          <p:cNvPr id="1817" name="Google Shape;1817;p58"/>
          <p:cNvGrpSpPr/>
          <p:nvPr/>
        </p:nvGrpSpPr>
        <p:grpSpPr>
          <a:xfrm>
            <a:off x="7121824" y="-119227"/>
            <a:ext cx="3039422" cy="2010354"/>
            <a:chOff x="1099650" y="238125"/>
            <a:chExt cx="5362425" cy="5238025"/>
          </a:xfrm>
        </p:grpSpPr>
        <p:sp>
          <p:nvSpPr>
            <p:cNvPr id="1818" name="Google Shape;1818;p58"/>
            <p:cNvSpPr/>
            <p:nvPr/>
          </p:nvSpPr>
          <p:spPr>
            <a:xfrm>
              <a:off x="3150975" y="2256000"/>
              <a:ext cx="1283875" cy="1113075"/>
            </a:xfrm>
            <a:custGeom>
              <a:avLst/>
              <a:gdLst/>
              <a:ahLst/>
              <a:cxnLst/>
              <a:rect l="l" t="t" r="r" b="b"/>
              <a:pathLst>
                <a:path w="51355" h="44523" extrusionOk="0">
                  <a:moveTo>
                    <a:pt x="36270" y="0"/>
                  </a:moveTo>
                  <a:lnTo>
                    <a:pt x="36050" y="226"/>
                  </a:lnTo>
                  <a:lnTo>
                    <a:pt x="36418" y="226"/>
                  </a:lnTo>
                  <a:lnTo>
                    <a:pt x="36644" y="0"/>
                  </a:lnTo>
                  <a:close/>
                  <a:moveTo>
                    <a:pt x="35824" y="149"/>
                  </a:moveTo>
                  <a:lnTo>
                    <a:pt x="35824" y="149"/>
                  </a:lnTo>
                  <a:cubicBezTo>
                    <a:pt x="35752" y="226"/>
                    <a:pt x="35604" y="226"/>
                    <a:pt x="35527" y="297"/>
                  </a:cubicBezTo>
                  <a:cubicBezTo>
                    <a:pt x="35604" y="297"/>
                    <a:pt x="35675" y="226"/>
                    <a:pt x="35752" y="226"/>
                  </a:cubicBezTo>
                  <a:cubicBezTo>
                    <a:pt x="35824" y="226"/>
                    <a:pt x="35824" y="149"/>
                    <a:pt x="35824" y="149"/>
                  </a:cubicBezTo>
                  <a:close/>
                  <a:moveTo>
                    <a:pt x="34189" y="743"/>
                  </a:moveTo>
                  <a:cubicBezTo>
                    <a:pt x="34040" y="821"/>
                    <a:pt x="33820" y="892"/>
                    <a:pt x="33594" y="892"/>
                  </a:cubicBezTo>
                  <a:cubicBezTo>
                    <a:pt x="32702" y="1487"/>
                    <a:pt x="32036" y="2307"/>
                    <a:pt x="31364" y="3122"/>
                  </a:cubicBezTo>
                  <a:cubicBezTo>
                    <a:pt x="31513" y="3050"/>
                    <a:pt x="31590" y="3050"/>
                    <a:pt x="31739" y="2973"/>
                  </a:cubicBezTo>
                  <a:cubicBezTo>
                    <a:pt x="32482" y="2081"/>
                    <a:pt x="33297" y="1267"/>
                    <a:pt x="34189" y="821"/>
                  </a:cubicBezTo>
                  <a:lnTo>
                    <a:pt x="34189" y="743"/>
                  </a:lnTo>
                  <a:close/>
                  <a:moveTo>
                    <a:pt x="31442" y="3348"/>
                  </a:moveTo>
                  <a:cubicBezTo>
                    <a:pt x="31364" y="3348"/>
                    <a:pt x="31216" y="3419"/>
                    <a:pt x="31067" y="3419"/>
                  </a:cubicBezTo>
                  <a:lnTo>
                    <a:pt x="30175" y="4757"/>
                  </a:lnTo>
                  <a:lnTo>
                    <a:pt x="29729" y="5429"/>
                  </a:lnTo>
                  <a:cubicBezTo>
                    <a:pt x="29807" y="5351"/>
                    <a:pt x="29955" y="5280"/>
                    <a:pt x="30104" y="5203"/>
                  </a:cubicBezTo>
                  <a:cubicBezTo>
                    <a:pt x="30473" y="4608"/>
                    <a:pt x="30996" y="3942"/>
                    <a:pt x="31442" y="3348"/>
                  </a:cubicBezTo>
                  <a:close/>
                  <a:moveTo>
                    <a:pt x="29807" y="5649"/>
                  </a:moveTo>
                  <a:cubicBezTo>
                    <a:pt x="29729" y="5726"/>
                    <a:pt x="29581" y="5726"/>
                    <a:pt x="29432" y="5797"/>
                  </a:cubicBezTo>
                  <a:cubicBezTo>
                    <a:pt x="29063" y="6469"/>
                    <a:pt x="28689" y="7064"/>
                    <a:pt x="28320" y="7658"/>
                  </a:cubicBezTo>
                  <a:cubicBezTo>
                    <a:pt x="28469" y="7510"/>
                    <a:pt x="28689" y="7361"/>
                    <a:pt x="28837" y="7212"/>
                  </a:cubicBezTo>
                  <a:cubicBezTo>
                    <a:pt x="29135" y="6689"/>
                    <a:pt x="29509" y="6172"/>
                    <a:pt x="29807" y="5649"/>
                  </a:cubicBezTo>
                  <a:close/>
                  <a:moveTo>
                    <a:pt x="36942" y="0"/>
                  </a:moveTo>
                  <a:lnTo>
                    <a:pt x="36716" y="226"/>
                  </a:lnTo>
                  <a:cubicBezTo>
                    <a:pt x="37905" y="297"/>
                    <a:pt x="38874" y="892"/>
                    <a:pt x="39469" y="2010"/>
                  </a:cubicBezTo>
                  <a:cubicBezTo>
                    <a:pt x="40212" y="3419"/>
                    <a:pt x="40581" y="4983"/>
                    <a:pt x="40955" y="6541"/>
                  </a:cubicBezTo>
                  <a:cubicBezTo>
                    <a:pt x="41621" y="8848"/>
                    <a:pt x="42364" y="11077"/>
                    <a:pt x="43405" y="13230"/>
                  </a:cubicBezTo>
                  <a:cubicBezTo>
                    <a:pt x="44671" y="15757"/>
                    <a:pt x="46229" y="18064"/>
                    <a:pt x="48090" y="20145"/>
                  </a:cubicBezTo>
                  <a:cubicBezTo>
                    <a:pt x="48905" y="21037"/>
                    <a:pt x="49797" y="21851"/>
                    <a:pt x="50171" y="22969"/>
                  </a:cubicBezTo>
                  <a:cubicBezTo>
                    <a:pt x="50914" y="25419"/>
                    <a:pt x="46526" y="25865"/>
                    <a:pt x="44891" y="26091"/>
                  </a:cubicBezTo>
                  <a:cubicBezTo>
                    <a:pt x="43333" y="26239"/>
                    <a:pt x="41770" y="26311"/>
                    <a:pt x="40212" y="26311"/>
                  </a:cubicBezTo>
                  <a:cubicBezTo>
                    <a:pt x="38577" y="26311"/>
                    <a:pt x="36942" y="26239"/>
                    <a:pt x="35378" y="26162"/>
                  </a:cubicBezTo>
                  <a:lnTo>
                    <a:pt x="34932" y="26162"/>
                  </a:lnTo>
                  <a:cubicBezTo>
                    <a:pt x="32928" y="26162"/>
                    <a:pt x="31293" y="27054"/>
                    <a:pt x="30324" y="28915"/>
                  </a:cubicBezTo>
                  <a:cubicBezTo>
                    <a:pt x="29729" y="29955"/>
                    <a:pt x="29432" y="31144"/>
                    <a:pt x="29135" y="32256"/>
                  </a:cubicBezTo>
                  <a:cubicBezTo>
                    <a:pt x="28617" y="34635"/>
                    <a:pt x="28469" y="37013"/>
                    <a:pt x="28094" y="39391"/>
                  </a:cubicBezTo>
                  <a:cubicBezTo>
                    <a:pt x="27946" y="40509"/>
                    <a:pt x="27726" y="41698"/>
                    <a:pt x="27202" y="42810"/>
                  </a:cubicBezTo>
                  <a:cubicBezTo>
                    <a:pt x="26834" y="43482"/>
                    <a:pt x="26310" y="44077"/>
                    <a:pt x="25567" y="44225"/>
                  </a:cubicBezTo>
                  <a:cubicBezTo>
                    <a:pt x="25270" y="44297"/>
                    <a:pt x="25050" y="44374"/>
                    <a:pt x="24824" y="44374"/>
                  </a:cubicBezTo>
                  <a:cubicBezTo>
                    <a:pt x="23861" y="44374"/>
                    <a:pt x="23040" y="43928"/>
                    <a:pt x="22523" y="43108"/>
                  </a:cubicBezTo>
                  <a:cubicBezTo>
                    <a:pt x="20662" y="40432"/>
                    <a:pt x="21108" y="37013"/>
                    <a:pt x="20442" y="33969"/>
                  </a:cubicBezTo>
                  <a:cubicBezTo>
                    <a:pt x="19919" y="31364"/>
                    <a:pt x="18581" y="29581"/>
                    <a:pt x="16203" y="28392"/>
                  </a:cubicBezTo>
                  <a:cubicBezTo>
                    <a:pt x="12040" y="26162"/>
                    <a:pt x="7510" y="24455"/>
                    <a:pt x="3716" y="21482"/>
                  </a:cubicBezTo>
                  <a:cubicBezTo>
                    <a:pt x="1932" y="20067"/>
                    <a:pt x="297" y="17915"/>
                    <a:pt x="1041" y="15459"/>
                  </a:cubicBezTo>
                  <a:cubicBezTo>
                    <a:pt x="1338" y="14419"/>
                    <a:pt x="2010" y="13307"/>
                    <a:pt x="3050" y="12784"/>
                  </a:cubicBezTo>
                  <a:cubicBezTo>
                    <a:pt x="3794" y="12415"/>
                    <a:pt x="4608" y="12266"/>
                    <a:pt x="5429" y="12266"/>
                  </a:cubicBezTo>
                  <a:cubicBezTo>
                    <a:pt x="6618" y="12266"/>
                    <a:pt x="7730" y="12486"/>
                    <a:pt x="8848" y="12712"/>
                  </a:cubicBezTo>
                  <a:cubicBezTo>
                    <a:pt x="11149" y="13307"/>
                    <a:pt x="13456" y="13973"/>
                    <a:pt x="15757" y="14419"/>
                  </a:cubicBezTo>
                  <a:cubicBezTo>
                    <a:pt x="16874" y="14645"/>
                    <a:pt x="17915" y="14793"/>
                    <a:pt x="19027" y="14793"/>
                  </a:cubicBezTo>
                  <a:cubicBezTo>
                    <a:pt x="21185" y="14793"/>
                    <a:pt x="23266" y="14270"/>
                    <a:pt x="24824" y="12635"/>
                  </a:cubicBezTo>
                  <a:cubicBezTo>
                    <a:pt x="26013" y="11523"/>
                    <a:pt x="26905" y="10185"/>
                    <a:pt x="27797" y="8848"/>
                  </a:cubicBezTo>
                  <a:cubicBezTo>
                    <a:pt x="28023" y="8550"/>
                    <a:pt x="28243" y="8176"/>
                    <a:pt x="28469" y="7807"/>
                  </a:cubicBezTo>
                  <a:lnTo>
                    <a:pt x="28469" y="7807"/>
                  </a:lnTo>
                  <a:cubicBezTo>
                    <a:pt x="28320" y="7956"/>
                    <a:pt x="28094" y="8104"/>
                    <a:pt x="27946" y="8253"/>
                  </a:cubicBezTo>
                  <a:cubicBezTo>
                    <a:pt x="26982" y="9739"/>
                    <a:pt x="25942" y="11226"/>
                    <a:pt x="24675" y="12486"/>
                  </a:cubicBezTo>
                  <a:cubicBezTo>
                    <a:pt x="23189" y="14050"/>
                    <a:pt x="21108" y="14567"/>
                    <a:pt x="19027" y="14567"/>
                  </a:cubicBezTo>
                  <a:cubicBezTo>
                    <a:pt x="17915" y="14567"/>
                    <a:pt x="16874" y="14419"/>
                    <a:pt x="15834" y="14199"/>
                  </a:cubicBezTo>
                  <a:cubicBezTo>
                    <a:pt x="13456" y="13824"/>
                    <a:pt x="11226" y="13081"/>
                    <a:pt x="8848" y="12564"/>
                  </a:cubicBezTo>
                  <a:cubicBezTo>
                    <a:pt x="7730" y="12266"/>
                    <a:pt x="6618" y="12040"/>
                    <a:pt x="5500" y="12040"/>
                  </a:cubicBezTo>
                  <a:cubicBezTo>
                    <a:pt x="5054" y="12040"/>
                    <a:pt x="4537" y="12118"/>
                    <a:pt x="4091" y="12189"/>
                  </a:cubicBezTo>
                  <a:cubicBezTo>
                    <a:pt x="2378" y="12486"/>
                    <a:pt x="1267" y="13753"/>
                    <a:pt x="821" y="15459"/>
                  </a:cubicBezTo>
                  <a:cubicBezTo>
                    <a:pt x="0" y="17986"/>
                    <a:pt x="1712" y="20145"/>
                    <a:pt x="3645" y="21702"/>
                  </a:cubicBezTo>
                  <a:cubicBezTo>
                    <a:pt x="7510" y="24675"/>
                    <a:pt x="12118" y="26459"/>
                    <a:pt x="16428" y="28766"/>
                  </a:cubicBezTo>
                  <a:cubicBezTo>
                    <a:pt x="16797" y="28986"/>
                    <a:pt x="17243" y="29212"/>
                    <a:pt x="17618" y="29509"/>
                  </a:cubicBezTo>
                  <a:cubicBezTo>
                    <a:pt x="18432" y="30104"/>
                    <a:pt x="19027" y="30919"/>
                    <a:pt x="19473" y="31739"/>
                  </a:cubicBezTo>
                  <a:cubicBezTo>
                    <a:pt x="21256" y="35378"/>
                    <a:pt x="19996" y="39837"/>
                    <a:pt x="22297" y="43256"/>
                  </a:cubicBezTo>
                  <a:cubicBezTo>
                    <a:pt x="22820" y="43928"/>
                    <a:pt x="23563" y="44445"/>
                    <a:pt x="24378" y="44523"/>
                  </a:cubicBezTo>
                  <a:lnTo>
                    <a:pt x="24824" y="44523"/>
                  </a:lnTo>
                  <a:cubicBezTo>
                    <a:pt x="25496" y="44523"/>
                    <a:pt x="26162" y="44374"/>
                    <a:pt x="26685" y="43851"/>
                  </a:cubicBezTo>
                  <a:cubicBezTo>
                    <a:pt x="28172" y="42442"/>
                    <a:pt x="28392" y="39094"/>
                    <a:pt x="28689" y="37013"/>
                  </a:cubicBezTo>
                  <a:cubicBezTo>
                    <a:pt x="28915" y="34712"/>
                    <a:pt x="29135" y="32334"/>
                    <a:pt x="30027" y="30104"/>
                  </a:cubicBezTo>
                  <a:cubicBezTo>
                    <a:pt x="30699" y="28172"/>
                    <a:pt x="32036" y="26608"/>
                    <a:pt x="34189" y="26388"/>
                  </a:cubicBezTo>
                  <a:lnTo>
                    <a:pt x="35307" y="26388"/>
                  </a:lnTo>
                  <a:cubicBezTo>
                    <a:pt x="36942" y="26459"/>
                    <a:pt x="38499" y="26459"/>
                    <a:pt x="40135" y="26459"/>
                  </a:cubicBezTo>
                  <a:cubicBezTo>
                    <a:pt x="40300" y="26459"/>
                    <a:pt x="40502" y="26460"/>
                    <a:pt x="40736" y="26460"/>
                  </a:cubicBezTo>
                  <a:cubicBezTo>
                    <a:pt x="43652" y="26460"/>
                    <a:pt x="51355" y="26333"/>
                    <a:pt x="50391" y="22892"/>
                  </a:cubicBezTo>
                  <a:cubicBezTo>
                    <a:pt x="50023" y="21702"/>
                    <a:pt x="49053" y="20888"/>
                    <a:pt x="48310" y="19996"/>
                  </a:cubicBezTo>
                  <a:cubicBezTo>
                    <a:pt x="46378" y="17986"/>
                    <a:pt x="44820" y="15685"/>
                    <a:pt x="43631" y="13158"/>
                  </a:cubicBezTo>
                  <a:cubicBezTo>
                    <a:pt x="42590" y="11000"/>
                    <a:pt x="41847" y="8770"/>
                    <a:pt x="41175" y="6469"/>
                  </a:cubicBezTo>
                  <a:cubicBezTo>
                    <a:pt x="40729" y="4905"/>
                    <a:pt x="40432" y="3348"/>
                    <a:pt x="39617" y="1932"/>
                  </a:cubicBezTo>
                  <a:cubicBezTo>
                    <a:pt x="39023" y="821"/>
                    <a:pt x="38054" y="226"/>
                    <a:pt x="36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19" name="Google Shape;1819;p58"/>
            <p:cNvSpPr/>
            <p:nvPr/>
          </p:nvSpPr>
          <p:spPr>
            <a:xfrm>
              <a:off x="3063700" y="2170525"/>
              <a:ext cx="1423325" cy="1259800"/>
            </a:xfrm>
            <a:custGeom>
              <a:avLst/>
              <a:gdLst/>
              <a:ahLst/>
              <a:cxnLst/>
              <a:rect l="l" t="t" r="r" b="b"/>
              <a:pathLst>
                <a:path w="56933" h="50392" extrusionOk="0">
                  <a:moveTo>
                    <a:pt x="43406" y="78"/>
                  </a:moveTo>
                  <a:cubicBezTo>
                    <a:pt x="43406" y="78"/>
                    <a:pt x="43328" y="149"/>
                    <a:pt x="43328" y="226"/>
                  </a:cubicBezTo>
                  <a:cubicBezTo>
                    <a:pt x="43406" y="226"/>
                    <a:pt x="43477" y="226"/>
                    <a:pt x="43554" y="297"/>
                  </a:cubicBezTo>
                  <a:cubicBezTo>
                    <a:pt x="43626" y="226"/>
                    <a:pt x="43703" y="149"/>
                    <a:pt x="43852" y="78"/>
                  </a:cubicBezTo>
                  <a:close/>
                  <a:moveTo>
                    <a:pt x="42882" y="0"/>
                  </a:moveTo>
                  <a:cubicBezTo>
                    <a:pt x="42514" y="0"/>
                    <a:pt x="42216" y="78"/>
                    <a:pt x="41919" y="149"/>
                  </a:cubicBezTo>
                  <a:lnTo>
                    <a:pt x="41693" y="375"/>
                  </a:lnTo>
                  <a:cubicBezTo>
                    <a:pt x="42139" y="297"/>
                    <a:pt x="42514" y="226"/>
                    <a:pt x="42882" y="226"/>
                  </a:cubicBezTo>
                  <a:lnTo>
                    <a:pt x="43031" y="226"/>
                  </a:lnTo>
                  <a:cubicBezTo>
                    <a:pt x="43108" y="149"/>
                    <a:pt x="43108" y="78"/>
                    <a:pt x="43180" y="0"/>
                  </a:cubicBezTo>
                  <a:close/>
                  <a:moveTo>
                    <a:pt x="41545" y="226"/>
                  </a:moveTo>
                  <a:cubicBezTo>
                    <a:pt x="40730" y="523"/>
                    <a:pt x="39987" y="1041"/>
                    <a:pt x="39392" y="1784"/>
                  </a:cubicBezTo>
                  <a:cubicBezTo>
                    <a:pt x="39541" y="1713"/>
                    <a:pt x="39612" y="1713"/>
                    <a:pt x="39761" y="1635"/>
                  </a:cubicBezTo>
                  <a:cubicBezTo>
                    <a:pt x="40207" y="1189"/>
                    <a:pt x="40801" y="743"/>
                    <a:pt x="41396" y="523"/>
                  </a:cubicBezTo>
                  <a:cubicBezTo>
                    <a:pt x="41473" y="446"/>
                    <a:pt x="41545" y="297"/>
                    <a:pt x="41545" y="226"/>
                  </a:cubicBezTo>
                  <a:close/>
                  <a:moveTo>
                    <a:pt x="39463" y="1933"/>
                  </a:moveTo>
                  <a:lnTo>
                    <a:pt x="39463" y="1933"/>
                  </a:lnTo>
                  <a:cubicBezTo>
                    <a:pt x="39392" y="2010"/>
                    <a:pt x="39315" y="2010"/>
                    <a:pt x="39166" y="2010"/>
                  </a:cubicBezTo>
                  <a:cubicBezTo>
                    <a:pt x="39166" y="2081"/>
                    <a:pt x="39095" y="2081"/>
                    <a:pt x="39095" y="2159"/>
                  </a:cubicBezTo>
                  <a:cubicBezTo>
                    <a:pt x="38720" y="2753"/>
                    <a:pt x="38352" y="3270"/>
                    <a:pt x="37906" y="3865"/>
                  </a:cubicBezTo>
                  <a:cubicBezTo>
                    <a:pt x="38054" y="3794"/>
                    <a:pt x="38203" y="3716"/>
                    <a:pt x="38274" y="3716"/>
                  </a:cubicBezTo>
                  <a:cubicBezTo>
                    <a:pt x="38649" y="3199"/>
                    <a:pt x="38946" y="2753"/>
                    <a:pt x="39243" y="2307"/>
                  </a:cubicBezTo>
                  <a:cubicBezTo>
                    <a:pt x="39315" y="2159"/>
                    <a:pt x="39392" y="2081"/>
                    <a:pt x="39463" y="1933"/>
                  </a:cubicBezTo>
                  <a:close/>
                  <a:moveTo>
                    <a:pt x="38054" y="4014"/>
                  </a:moveTo>
                  <a:cubicBezTo>
                    <a:pt x="37977" y="4091"/>
                    <a:pt x="37977" y="4091"/>
                    <a:pt x="37906" y="4091"/>
                  </a:cubicBezTo>
                  <a:cubicBezTo>
                    <a:pt x="37828" y="4091"/>
                    <a:pt x="37757" y="4162"/>
                    <a:pt x="37680" y="4240"/>
                  </a:cubicBezTo>
                  <a:cubicBezTo>
                    <a:pt x="37311" y="4757"/>
                    <a:pt x="36865" y="5280"/>
                    <a:pt x="36491" y="5875"/>
                  </a:cubicBezTo>
                  <a:cubicBezTo>
                    <a:pt x="36639" y="5797"/>
                    <a:pt x="36788" y="5726"/>
                    <a:pt x="36865" y="5649"/>
                  </a:cubicBezTo>
                  <a:lnTo>
                    <a:pt x="36936" y="5649"/>
                  </a:lnTo>
                  <a:cubicBezTo>
                    <a:pt x="37311" y="5131"/>
                    <a:pt x="37680" y="4537"/>
                    <a:pt x="38054" y="4014"/>
                  </a:cubicBezTo>
                  <a:close/>
                  <a:moveTo>
                    <a:pt x="36639" y="6023"/>
                  </a:moveTo>
                  <a:lnTo>
                    <a:pt x="36193" y="6243"/>
                  </a:lnTo>
                  <a:cubicBezTo>
                    <a:pt x="35825" y="6767"/>
                    <a:pt x="35379" y="7284"/>
                    <a:pt x="35004" y="7730"/>
                  </a:cubicBezTo>
                  <a:cubicBezTo>
                    <a:pt x="35230" y="7581"/>
                    <a:pt x="35450" y="7433"/>
                    <a:pt x="35676" y="7213"/>
                  </a:cubicBezTo>
                  <a:cubicBezTo>
                    <a:pt x="35973" y="6838"/>
                    <a:pt x="36342" y="6469"/>
                    <a:pt x="36639" y="6023"/>
                  </a:cubicBezTo>
                  <a:close/>
                  <a:moveTo>
                    <a:pt x="35153" y="7956"/>
                  </a:moveTo>
                  <a:cubicBezTo>
                    <a:pt x="34933" y="8104"/>
                    <a:pt x="34707" y="8253"/>
                    <a:pt x="34487" y="8324"/>
                  </a:cubicBezTo>
                  <a:cubicBezTo>
                    <a:pt x="33815" y="9145"/>
                    <a:pt x="33072" y="9888"/>
                    <a:pt x="32328" y="10631"/>
                  </a:cubicBezTo>
                  <a:cubicBezTo>
                    <a:pt x="32180" y="10851"/>
                    <a:pt x="32108" y="11000"/>
                    <a:pt x="31960" y="11226"/>
                  </a:cubicBezTo>
                  <a:cubicBezTo>
                    <a:pt x="32923" y="10405"/>
                    <a:pt x="33815" y="9442"/>
                    <a:pt x="34635" y="8473"/>
                  </a:cubicBezTo>
                  <a:cubicBezTo>
                    <a:pt x="34855" y="8324"/>
                    <a:pt x="35004" y="8104"/>
                    <a:pt x="35153" y="7956"/>
                  </a:cubicBezTo>
                  <a:close/>
                  <a:moveTo>
                    <a:pt x="44297" y="226"/>
                  </a:moveTo>
                  <a:cubicBezTo>
                    <a:pt x="44220" y="297"/>
                    <a:pt x="44149" y="375"/>
                    <a:pt x="44072" y="375"/>
                  </a:cubicBezTo>
                  <a:cubicBezTo>
                    <a:pt x="44220" y="446"/>
                    <a:pt x="44297" y="446"/>
                    <a:pt x="44446" y="523"/>
                  </a:cubicBezTo>
                  <a:cubicBezTo>
                    <a:pt x="45707" y="969"/>
                    <a:pt x="46527" y="2010"/>
                    <a:pt x="46973" y="3348"/>
                  </a:cubicBezTo>
                  <a:cubicBezTo>
                    <a:pt x="47490" y="4983"/>
                    <a:pt x="47639" y="6838"/>
                    <a:pt x="47936" y="8550"/>
                  </a:cubicBezTo>
                  <a:cubicBezTo>
                    <a:pt x="48162" y="10334"/>
                    <a:pt x="48460" y="12118"/>
                    <a:pt x="48905" y="13902"/>
                  </a:cubicBezTo>
                  <a:cubicBezTo>
                    <a:pt x="50017" y="18212"/>
                    <a:pt x="52176" y="22297"/>
                    <a:pt x="55000" y="25716"/>
                  </a:cubicBezTo>
                  <a:cubicBezTo>
                    <a:pt x="55297" y="26091"/>
                    <a:pt x="55595" y="26459"/>
                    <a:pt x="55815" y="26834"/>
                  </a:cubicBezTo>
                  <a:cubicBezTo>
                    <a:pt x="56486" y="27946"/>
                    <a:pt x="56932" y="29361"/>
                    <a:pt x="55815" y="30401"/>
                  </a:cubicBezTo>
                  <a:cubicBezTo>
                    <a:pt x="54179" y="31959"/>
                    <a:pt x="50541" y="32257"/>
                    <a:pt x="48311" y="32482"/>
                  </a:cubicBezTo>
                  <a:cubicBezTo>
                    <a:pt x="46676" y="32631"/>
                    <a:pt x="45041" y="32631"/>
                    <a:pt x="43477" y="32631"/>
                  </a:cubicBezTo>
                  <a:lnTo>
                    <a:pt x="41770" y="32631"/>
                  </a:lnTo>
                  <a:cubicBezTo>
                    <a:pt x="39166" y="32631"/>
                    <a:pt x="37382" y="33820"/>
                    <a:pt x="36193" y="36199"/>
                  </a:cubicBezTo>
                  <a:cubicBezTo>
                    <a:pt x="35004" y="38577"/>
                    <a:pt x="34635" y="41324"/>
                    <a:pt x="33964" y="43928"/>
                  </a:cubicBezTo>
                  <a:cubicBezTo>
                    <a:pt x="33595" y="45635"/>
                    <a:pt x="33220" y="47496"/>
                    <a:pt x="32108" y="48834"/>
                  </a:cubicBezTo>
                  <a:cubicBezTo>
                    <a:pt x="31663" y="49351"/>
                    <a:pt x="31068" y="49725"/>
                    <a:pt x="30473" y="49874"/>
                  </a:cubicBezTo>
                  <a:cubicBezTo>
                    <a:pt x="30247" y="49945"/>
                    <a:pt x="30027" y="49945"/>
                    <a:pt x="29801" y="50023"/>
                  </a:cubicBezTo>
                  <a:cubicBezTo>
                    <a:pt x="29207" y="50094"/>
                    <a:pt x="28612" y="50171"/>
                    <a:pt x="27946" y="50171"/>
                  </a:cubicBezTo>
                  <a:cubicBezTo>
                    <a:pt x="27720" y="50171"/>
                    <a:pt x="27423" y="50094"/>
                    <a:pt x="27126" y="50094"/>
                  </a:cubicBezTo>
                  <a:cubicBezTo>
                    <a:pt x="24896" y="49874"/>
                    <a:pt x="23636" y="48608"/>
                    <a:pt x="22369" y="46901"/>
                  </a:cubicBezTo>
                  <a:cubicBezTo>
                    <a:pt x="22221" y="46675"/>
                    <a:pt x="22001" y="46307"/>
                    <a:pt x="21775" y="46081"/>
                  </a:cubicBezTo>
                  <a:cubicBezTo>
                    <a:pt x="21329" y="45486"/>
                    <a:pt x="21180" y="44671"/>
                    <a:pt x="21257" y="43928"/>
                  </a:cubicBezTo>
                  <a:cubicBezTo>
                    <a:pt x="21257" y="43482"/>
                    <a:pt x="21477" y="43108"/>
                    <a:pt x="21626" y="42739"/>
                  </a:cubicBezTo>
                  <a:cubicBezTo>
                    <a:pt x="22001" y="41847"/>
                    <a:pt x="22298" y="41027"/>
                    <a:pt x="22446" y="40135"/>
                  </a:cubicBezTo>
                  <a:cubicBezTo>
                    <a:pt x="22518" y="39766"/>
                    <a:pt x="22518" y="39392"/>
                    <a:pt x="22518" y="39023"/>
                  </a:cubicBezTo>
                  <a:cubicBezTo>
                    <a:pt x="22518" y="38726"/>
                    <a:pt x="22446" y="38428"/>
                    <a:pt x="22369" y="38054"/>
                  </a:cubicBezTo>
                  <a:lnTo>
                    <a:pt x="22369" y="37905"/>
                  </a:lnTo>
                  <a:lnTo>
                    <a:pt x="22298" y="37756"/>
                  </a:lnTo>
                  <a:cubicBezTo>
                    <a:pt x="22221" y="37608"/>
                    <a:pt x="22221" y="37536"/>
                    <a:pt x="22149" y="37459"/>
                  </a:cubicBezTo>
                  <a:cubicBezTo>
                    <a:pt x="22149" y="37310"/>
                    <a:pt x="22072" y="37090"/>
                    <a:pt x="22001" y="36942"/>
                  </a:cubicBezTo>
                  <a:cubicBezTo>
                    <a:pt x="21852" y="36716"/>
                    <a:pt x="21703" y="36419"/>
                    <a:pt x="21555" y="36199"/>
                  </a:cubicBezTo>
                  <a:cubicBezTo>
                    <a:pt x="19771" y="33594"/>
                    <a:pt x="16798" y="32037"/>
                    <a:pt x="14194" y="30401"/>
                  </a:cubicBezTo>
                  <a:cubicBezTo>
                    <a:pt x="11149" y="28540"/>
                    <a:pt x="8099" y="26685"/>
                    <a:pt x="5352" y="24307"/>
                  </a:cubicBezTo>
                  <a:cubicBezTo>
                    <a:pt x="2676" y="21929"/>
                    <a:pt x="298" y="18807"/>
                    <a:pt x="2082" y="15162"/>
                  </a:cubicBezTo>
                  <a:cubicBezTo>
                    <a:pt x="3271" y="12784"/>
                    <a:pt x="5423" y="12041"/>
                    <a:pt x="7730" y="12041"/>
                  </a:cubicBezTo>
                  <a:cubicBezTo>
                    <a:pt x="8099" y="12041"/>
                    <a:pt x="8474" y="12118"/>
                    <a:pt x="8842" y="12118"/>
                  </a:cubicBezTo>
                  <a:cubicBezTo>
                    <a:pt x="11518" y="12338"/>
                    <a:pt x="14122" y="13010"/>
                    <a:pt x="16798" y="13527"/>
                  </a:cubicBezTo>
                  <a:cubicBezTo>
                    <a:pt x="18950" y="13973"/>
                    <a:pt x="21257" y="14348"/>
                    <a:pt x="23487" y="14348"/>
                  </a:cubicBezTo>
                  <a:lnTo>
                    <a:pt x="24747" y="14348"/>
                  </a:lnTo>
                  <a:cubicBezTo>
                    <a:pt x="26609" y="14199"/>
                    <a:pt x="28392" y="13676"/>
                    <a:pt x="29879" y="12712"/>
                  </a:cubicBezTo>
                  <a:cubicBezTo>
                    <a:pt x="30473" y="12415"/>
                    <a:pt x="30919" y="12041"/>
                    <a:pt x="31437" y="11672"/>
                  </a:cubicBezTo>
                  <a:cubicBezTo>
                    <a:pt x="31514" y="11523"/>
                    <a:pt x="31663" y="11297"/>
                    <a:pt x="31811" y="11077"/>
                  </a:cubicBezTo>
                  <a:lnTo>
                    <a:pt x="31811" y="11077"/>
                  </a:lnTo>
                  <a:cubicBezTo>
                    <a:pt x="31663" y="11226"/>
                    <a:pt x="31514" y="11297"/>
                    <a:pt x="31437" y="11375"/>
                  </a:cubicBezTo>
                  <a:cubicBezTo>
                    <a:pt x="30247" y="12338"/>
                    <a:pt x="28838" y="13230"/>
                    <a:pt x="27352" y="13604"/>
                  </a:cubicBezTo>
                  <a:cubicBezTo>
                    <a:pt x="26163" y="13973"/>
                    <a:pt x="24896" y="14122"/>
                    <a:pt x="23558" y="14122"/>
                  </a:cubicBezTo>
                  <a:cubicBezTo>
                    <a:pt x="20960" y="14122"/>
                    <a:pt x="18136" y="13604"/>
                    <a:pt x="15383" y="13010"/>
                  </a:cubicBezTo>
                  <a:cubicBezTo>
                    <a:pt x="12636" y="12415"/>
                    <a:pt x="10032" y="11892"/>
                    <a:pt x="7802" y="11892"/>
                  </a:cubicBezTo>
                  <a:cubicBezTo>
                    <a:pt x="5203" y="11892"/>
                    <a:pt x="3045" y="12635"/>
                    <a:pt x="1933" y="15014"/>
                  </a:cubicBezTo>
                  <a:cubicBezTo>
                    <a:pt x="1" y="18807"/>
                    <a:pt x="2451" y="22077"/>
                    <a:pt x="5203" y="24456"/>
                  </a:cubicBezTo>
                  <a:cubicBezTo>
                    <a:pt x="7950" y="26834"/>
                    <a:pt x="11001" y="28689"/>
                    <a:pt x="14045" y="30621"/>
                  </a:cubicBezTo>
                  <a:cubicBezTo>
                    <a:pt x="16721" y="32334"/>
                    <a:pt x="19842" y="33892"/>
                    <a:pt x="21555" y="36645"/>
                  </a:cubicBezTo>
                  <a:cubicBezTo>
                    <a:pt x="21555" y="36716"/>
                    <a:pt x="21703" y="36942"/>
                    <a:pt x="21775" y="37090"/>
                  </a:cubicBezTo>
                  <a:cubicBezTo>
                    <a:pt x="21852" y="37162"/>
                    <a:pt x="21923" y="37459"/>
                    <a:pt x="22001" y="37608"/>
                  </a:cubicBezTo>
                  <a:cubicBezTo>
                    <a:pt x="22072" y="37756"/>
                    <a:pt x="22149" y="37982"/>
                    <a:pt x="22149" y="38131"/>
                  </a:cubicBezTo>
                  <a:cubicBezTo>
                    <a:pt x="22221" y="38428"/>
                    <a:pt x="22298" y="38648"/>
                    <a:pt x="22298" y="38946"/>
                  </a:cubicBezTo>
                  <a:lnTo>
                    <a:pt x="22298" y="39094"/>
                  </a:lnTo>
                  <a:cubicBezTo>
                    <a:pt x="22369" y="40361"/>
                    <a:pt x="21923" y="41473"/>
                    <a:pt x="21406" y="42590"/>
                  </a:cubicBezTo>
                  <a:cubicBezTo>
                    <a:pt x="21257" y="43036"/>
                    <a:pt x="21031" y="43482"/>
                    <a:pt x="21031" y="43928"/>
                  </a:cubicBezTo>
                  <a:cubicBezTo>
                    <a:pt x="20960" y="44594"/>
                    <a:pt x="21109" y="45337"/>
                    <a:pt x="21406" y="45932"/>
                  </a:cubicBezTo>
                  <a:cubicBezTo>
                    <a:pt x="21477" y="46081"/>
                    <a:pt x="21626" y="46307"/>
                    <a:pt x="21775" y="46455"/>
                  </a:cubicBezTo>
                  <a:cubicBezTo>
                    <a:pt x="22149" y="46973"/>
                    <a:pt x="22595" y="47567"/>
                    <a:pt x="23041" y="48090"/>
                  </a:cubicBezTo>
                  <a:cubicBezTo>
                    <a:pt x="23487" y="48536"/>
                    <a:pt x="23933" y="48982"/>
                    <a:pt x="24450" y="49351"/>
                  </a:cubicBezTo>
                  <a:cubicBezTo>
                    <a:pt x="24747" y="49577"/>
                    <a:pt x="25122" y="49797"/>
                    <a:pt x="25491" y="49945"/>
                  </a:cubicBezTo>
                  <a:cubicBezTo>
                    <a:pt x="26311" y="50243"/>
                    <a:pt x="27126" y="50391"/>
                    <a:pt x="28018" y="50391"/>
                  </a:cubicBezTo>
                  <a:cubicBezTo>
                    <a:pt x="28838" y="50391"/>
                    <a:pt x="29730" y="50243"/>
                    <a:pt x="30545" y="50094"/>
                  </a:cubicBezTo>
                  <a:cubicBezTo>
                    <a:pt x="31663" y="49797"/>
                    <a:pt x="32477" y="48834"/>
                    <a:pt x="33000" y="47864"/>
                  </a:cubicBezTo>
                  <a:cubicBezTo>
                    <a:pt x="33595" y="46604"/>
                    <a:pt x="33892" y="45266"/>
                    <a:pt x="34190" y="44000"/>
                  </a:cubicBezTo>
                  <a:cubicBezTo>
                    <a:pt x="34784" y="41401"/>
                    <a:pt x="35153" y="38648"/>
                    <a:pt x="36342" y="36270"/>
                  </a:cubicBezTo>
                  <a:cubicBezTo>
                    <a:pt x="37382" y="34189"/>
                    <a:pt x="39166" y="32851"/>
                    <a:pt x="41545" y="32851"/>
                  </a:cubicBezTo>
                  <a:lnTo>
                    <a:pt x="42882" y="32851"/>
                  </a:lnTo>
                  <a:cubicBezTo>
                    <a:pt x="46450" y="32851"/>
                    <a:pt x="50166" y="32851"/>
                    <a:pt x="53585" y="31811"/>
                  </a:cubicBezTo>
                  <a:cubicBezTo>
                    <a:pt x="54851" y="31442"/>
                    <a:pt x="56338" y="30770"/>
                    <a:pt x="56635" y="29361"/>
                  </a:cubicBezTo>
                  <a:cubicBezTo>
                    <a:pt x="56932" y="27946"/>
                    <a:pt x="56041" y="26685"/>
                    <a:pt x="55220" y="25645"/>
                  </a:cubicBezTo>
                  <a:cubicBezTo>
                    <a:pt x="54625" y="24901"/>
                    <a:pt x="54108" y="24230"/>
                    <a:pt x="53585" y="23486"/>
                  </a:cubicBezTo>
                  <a:cubicBezTo>
                    <a:pt x="51581" y="20513"/>
                    <a:pt x="50017" y="17243"/>
                    <a:pt x="49125" y="13824"/>
                  </a:cubicBezTo>
                  <a:cubicBezTo>
                    <a:pt x="48382" y="11226"/>
                    <a:pt x="48162" y="8550"/>
                    <a:pt x="47788" y="5875"/>
                  </a:cubicBezTo>
                  <a:cubicBezTo>
                    <a:pt x="47490" y="4162"/>
                    <a:pt x="47122" y="2159"/>
                    <a:pt x="45707" y="969"/>
                  </a:cubicBezTo>
                  <a:cubicBezTo>
                    <a:pt x="45261" y="672"/>
                    <a:pt x="44815" y="375"/>
                    <a:pt x="44297" y="2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0" name="Google Shape;1820;p58"/>
            <p:cNvSpPr/>
            <p:nvPr/>
          </p:nvSpPr>
          <p:spPr>
            <a:xfrm>
              <a:off x="3849600" y="2263425"/>
              <a:ext cx="170975" cy="198900"/>
            </a:xfrm>
            <a:custGeom>
              <a:avLst/>
              <a:gdLst/>
              <a:ahLst/>
              <a:cxnLst/>
              <a:rect l="l" t="t" r="r" b="b"/>
              <a:pathLst>
                <a:path w="6839" h="7956" extrusionOk="0">
                  <a:moveTo>
                    <a:pt x="6838" y="0"/>
                  </a:moveTo>
                  <a:cubicBezTo>
                    <a:pt x="6767" y="0"/>
                    <a:pt x="6618" y="78"/>
                    <a:pt x="6470" y="149"/>
                  </a:cubicBezTo>
                  <a:cubicBezTo>
                    <a:pt x="6618" y="78"/>
                    <a:pt x="6690" y="78"/>
                    <a:pt x="6838" y="0"/>
                  </a:cubicBezTo>
                  <a:close/>
                  <a:moveTo>
                    <a:pt x="6470" y="375"/>
                  </a:moveTo>
                  <a:cubicBezTo>
                    <a:pt x="6392" y="375"/>
                    <a:pt x="6321" y="375"/>
                    <a:pt x="6244" y="446"/>
                  </a:cubicBezTo>
                  <a:lnTo>
                    <a:pt x="6244" y="524"/>
                  </a:lnTo>
                  <a:cubicBezTo>
                    <a:pt x="6321" y="446"/>
                    <a:pt x="6392" y="375"/>
                    <a:pt x="6470" y="375"/>
                  </a:cubicBezTo>
                  <a:close/>
                  <a:moveTo>
                    <a:pt x="892" y="6915"/>
                  </a:moveTo>
                  <a:lnTo>
                    <a:pt x="892" y="6915"/>
                  </a:lnTo>
                  <a:cubicBezTo>
                    <a:pt x="744" y="7064"/>
                    <a:pt x="524" y="7213"/>
                    <a:pt x="375" y="7361"/>
                  </a:cubicBezTo>
                  <a:cubicBezTo>
                    <a:pt x="227" y="7581"/>
                    <a:pt x="78" y="7807"/>
                    <a:pt x="1" y="7956"/>
                  </a:cubicBezTo>
                  <a:cubicBezTo>
                    <a:pt x="149" y="7807"/>
                    <a:pt x="375" y="7659"/>
                    <a:pt x="524" y="7510"/>
                  </a:cubicBezTo>
                  <a:cubicBezTo>
                    <a:pt x="672" y="7284"/>
                    <a:pt x="744" y="7135"/>
                    <a:pt x="892" y="69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1" name="Google Shape;1821;p58"/>
            <p:cNvSpPr/>
            <p:nvPr/>
          </p:nvSpPr>
          <p:spPr>
            <a:xfrm>
              <a:off x="3509650" y="2083250"/>
              <a:ext cx="1044275" cy="1406525"/>
            </a:xfrm>
            <a:custGeom>
              <a:avLst/>
              <a:gdLst/>
              <a:ahLst/>
              <a:cxnLst/>
              <a:rect l="l" t="t" r="r" b="b"/>
              <a:pathLst>
                <a:path w="41771" h="56261" extrusionOk="0">
                  <a:moveTo>
                    <a:pt x="28315" y="1"/>
                  </a:moveTo>
                  <a:cubicBezTo>
                    <a:pt x="28017" y="1"/>
                    <a:pt x="27720" y="72"/>
                    <a:pt x="27423" y="150"/>
                  </a:cubicBezTo>
                  <a:cubicBezTo>
                    <a:pt x="27423" y="221"/>
                    <a:pt x="27351" y="298"/>
                    <a:pt x="27351" y="370"/>
                  </a:cubicBezTo>
                  <a:cubicBezTo>
                    <a:pt x="27649" y="298"/>
                    <a:pt x="28017" y="221"/>
                    <a:pt x="28315" y="221"/>
                  </a:cubicBezTo>
                  <a:cubicBezTo>
                    <a:pt x="28392" y="221"/>
                    <a:pt x="28463" y="221"/>
                    <a:pt x="28612" y="298"/>
                  </a:cubicBezTo>
                  <a:cubicBezTo>
                    <a:pt x="28689" y="221"/>
                    <a:pt x="28838" y="221"/>
                    <a:pt x="28909" y="150"/>
                  </a:cubicBezTo>
                  <a:cubicBezTo>
                    <a:pt x="28986" y="150"/>
                    <a:pt x="28986" y="150"/>
                    <a:pt x="28986" y="72"/>
                  </a:cubicBezTo>
                  <a:cubicBezTo>
                    <a:pt x="28761" y="72"/>
                    <a:pt x="28541" y="1"/>
                    <a:pt x="28315" y="1"/>
                  </a:cubicBezTo>
                  <a:close/>
                  <a:moveTo>
                    <a:pt x="29581" y="221"/>
                  </a:moveTo>
                  <a:cubicBezTo>
                    <a:pt x="29432" y="298"/>
                    <a:pt x="29284" y="298"/>
                    <a:pt x="29135" y="370"/>
                  </a:cubicBezTo>
                  <a:cubicBezTo>
                    <a:pt x="29432" y="370"/>
                    <a:pt x="29652" y="447"/>
                    <a:pt x="29878" y="518"/>
                  </a:cubicBezTo>
                  <a:cubicBezTo>
                    <a:pt x="29950" y="518"/>
                    <a:pt x="29950" y="447"/>
                    <a:pt x="30027" y="370"/>
                  </a:cubicBezTo>
                  <a:cubicBezTo>
                    <a:pt x="29878" y="298"/>
                    <a:pt x="29730" y="298"/>
                    <a:pt x="29581" y="221"/>
                  </a:cubicBezTo>
                  <a:close/>
                  <a:moveTo>
                    <a:pt x="27203" y="221"/>
                  </a:moveTo>
                  <a:cubicBezTo>
                    <a:pt x="26679" y="298"/>
                    <a:pt x="26234" y="518"/>
                    <a:pt x="25788" y="816"/>
                  </a:cubicBezTo>
                  <a:cubicBezTo>
                    <a:pt x="26014" y="816"/>
                    <a:pt x="26162" y="816"/>
                    <a:pt x="26382" y="744"/>
                  </a:cubicBezTo>
                  <a:cubicBezTo>
                    <a:pt x="26608" y="667"/>
                    <a:pt x="26828" y="518"/>
                    <a:pt x="27054" y="447"/>
                  </a:cubicBezTo>
                  <a:cubicBezTo>
                    <a:pt x="27125" y="370"/>
                    <a:pt x="27125" y="298"/>
                    <a:pt x="27203" y="221"/>
                  </a:cubicBezTo>
                  <a:close/>
                  <a:moveTo>
                    <a:pt x="25865" y="1042"/>
                  </a:moveTo>
                  <a:lnTo>
                    <a:pt x="25865" y="1042"/>
                  </a:lnTo>
                  <a:cubicBezTo>
                    <a:pt x="25716" y="1113"/>
                    <a:pt x="25568" y="1113"/>
                    <a:pt x="25419" y="1113"/>
                  </a:cubicBezTo>
                  <a:cubicBezTo>
                    <a:pt x="25270" y="1262"/>
                    <a:pt x="25044" y="1487"/>
                    <a:pt x="24896" y="1707"/>
                  </a:cubicBezTo>
                  <a:cubicBezTo>
                    <a:pt x="24598" y="2082"/>
                    <a:pt x="24378" y="2528"/>
                    <a:pt x="24152" y="2897"/>
                  </a:cubicBezTo>
                  <a:lnTo>
                    <a:pt x="24450" y="2897"/>
                  </a:lnTo>
                  <a:cubicBezTo>
                    <a:pt x="24598" y="2528"/>
                    <a:pt x="24824" y="2153"/>
                    <a:pt x="25044" y="1856"/>
                  </a:cubicBezTo>
                  <a:cubicBezTo>
                    <a:pt x="25270" y="1559"/>
                    <a:pt x="25568" y="1262"/>
                    <a:pt x="25865" y="1042"/>
                  </a:cubicBezTo>
                  <a:close/>
                  <a:moveTo>
                    <a:pt x="24301" y="3123"/>
                  </a:moveTo>
                  <a:cubicBezTo>
                    <a:pt x="24230" y="3194"/>
                    <a:pt x="24152" y="3194"/>
                    <a:pt x="24004" y="3194"/>
                  </a:cubicBezTo>
                  <a:cubicBezTo>
                    <a:pt x="23932" y="3343"/>
                    <a:pt x="23855" y="3569"/>
                    <a:pt x="23707" y="3717"/>
                  </a:cubicBezTo>
                  <a:cubicBezTo>
                    <a:pt x="23855" y="3640"/>
                    <a:pt x="23932" y="3640"/>
                    <a:pt x="24081" y="3640"/>
                  </a:cubicBezTo>
                  <a:cubicBezTo>
                    <a:pt x="24152" y="3491"/>
                    <a:pt x="24230" y="3271"/>
                    <a:pt x="24301" y="3123"/>
                  </a:cubicBezTo>
                  <a:close/>
                  <a:moveTo>
                    <a:pt x="23855" y="3866"/>
                  </a:moveTo>
                  <a:cubicBezTo>
                    <a:pt x="23784" y="3937"/>
                    <a:pt x="23707" y="3937"/>
                    <a:pt x="23558" y="4014"/>
                  </a:cubicBezTo>
                  <a:cubicBezTo>
                    <a:pt x="23409" y="4312"/>
                    <a:pt x="23261" y="4532"/>
                    <a:pt x="23041" y="4829"/>
                  </a:cubicBezTo>
                  <a:cubicBezTo>
                    <a:pt x="23189" y="4829"/>
                    <a:pt x="23261" y="4758"/>
                    <a:pt x="23409" y="4758"/>
                  </a:cubicBezTo>
                  <a:lnTo>
                    <a:pt x="23855" y="3866"/>
                  </a:lnTo>
                  <a:close/>
                  <a:moveTo>
                    <a:pt x="23189" y="5055"/>
                  </a:moveTo>
                  <a:cubicBezTo>
                    <a:pt x="23112" y="5055"/>
                    <a:pt x="22963" y="5126"/>
                    <a:pt x="22892" y="5126"/>
                  </a:cubicBezTo>
                  <a:lnTo>
                    <a:pt x="21774" y="6690"/>
                  </a:lnTo>
                  <a:lnTo>
                    <a:pt x="22220" y="6464"/>
                  </a:lnTo>
                  <a:cubicBezTo>
                    <a:pt x="22595" y="6018"/>
                    <a:pt x="22892" y="5501"/>
                    <a:pt x="23189" y="5055"/>
                  </a:cubicBezTo>
                  <a:close/>
                  <a:moveTo>
                    <a:pt x="21923" y="6839"/>
                  </a:moveTo>
                  <a:cubicBezTo>
                    <a:pt x="21923" y="6910"/>
                    <a:pt x="21851" y="6910"/>
                    <a:pt x="21851" y="6910"/>
                  </a:cubicBezTo>
                  <a:lnTo>
                    <a:pt x="21923" y="6910"/>
                  </a:lnTo>
                  <a:lnTo>
                    <a:pt x="21923" y="6839"/>
                  </a:lnTo>
                  <a:close/>
                  <a:moveTo>
                    <a:pt x="21405" y="7136"/>
                  </a:moveTo>
                  <a:cubicBezTo>
                    <a:pt x="21108" y="7582"/>
                    <a:pt x="20734" y="7951"/>
                    <a:pt x="20436" y="8325"/>
                  </a:cubicBezTo>
                  <a:cubicBezTo>
                    <a:pt x="20662" y="8177"/>
                    <a:pt x="20882" y="8028"/>
                    <a:pt x="21180" y="7802"/>
                  </a:cubicBezTo>
                  <a:cubicBezTo>
                    <a:pt x="21328" y="7582"/>
                    <a:pt x="21554" y="7356"/>
                    <a:pt x="21703" y="7136"/>
                  </a:cubicBezTo>
                  <a:close/>
                  <a:moveTo>
                    <a:pt x="220" y="50987"/>
                  </a:moveTo>
                  <a:lnTo>
                    <a:pt x="72" y="51135"/>
                  </a:lnTo>
                  <a:cubicBezTo>
                    <a:pt x="72" y="51284"/>
                    <a:pt x="0" y="51433"/>
                    <a:pt x="0" y="51653"/>
                  </a:cubicBezTo>
                  <a:cubicBezTo>
                    <a:pt x="72" y="51504"/>
                    <a:pt x="149" y="51433"/>
                    <a:pt x="149" y="51355"/>
                  </a:cubicBezTo>
                  <a:cubicBezTo>
                    <a:pt x="149" y="51207"/>
                    <a:pt x="149" y="51135"/>
                    <a:pt x="220" y="50987"/>
                  </a:cubicBezTo>
                  <a:close/>
                  <a:moveTo>
                    <a:pt x="30473" y="596"/>
                  </a:moveTo>
                  <a:cubicBezTo>
                    <a:pt x="30396" y="596"/>
                    <a:pt x="30324" y="667"/>
                    <a:pt x="30247" y="744"/>
                  </a:cubicBezTo>
                  <a:cubicBezTo>
                    <a:pt x="30770" y="964"/>
                    <a:pt x="31216" y="1262"/>
                    <a:pt x="31585" y="1636"/>
                  </a:cubicBezTo>
                  <a:cubicBezTo>
                    <a:pt x="33149" y="3045"/>
                    <a:pt x="33297" y="5275"/>
                    <a:pt x="33369" y="7207"/>
                  </a:cubicBezTo>
                  <a:cubicBezTo>
                    <a:pt x="33446" y="8248"/>
                    <a:pt x="33446" y="9217"/>
                    <a:pt x="33446" y="10258"/>
                  </a:cubicBezTo>
                  <a:cubicBezTo>
                    <a:pt x="33517" y="14342"/>
                    <a:pt x="34112" y="18433"/>
                    <a:pt x="35527" y="22221"/>
                  </a:cubicBezTo>
                  <a:cubicBezTo>
                    <a:pt x="36639" y="25342"/>
                    <a:pt x="38203" y="28244"/>
                    <a:pt x="40135" y="30991"/>
                  </a:cubicBezTo>
                  <a:cubicBezTo>
                    <a:pt x="40801" y="31960"/>
                    <a:pt x="41395" y="33149"/>
                    <a:pt x="41395" y="34410"/>
                  </a:cubicBezTo>
                  <a:cubicBezTo>
                    <a:pt x="41324" y="37829"/>
                    <a:pt x="35450" y="38500"/>
                    <a:pt x="32774" y="38869"/>
                  </a:cubicBezTo>
                  <a:cubicBezTo>
                    <a:pt x="30770" y="39095"/>
                    <a:pt x="28689" y="39166"/>
                    <a:pt x="26679" y="39166"/>
                  </a:cubicBezTo>
                  <a:cubicBezTo>
                    <a:pt x="26162" y="39244"/>
                    <a:pt x="25639" y="39315"/>
                    <a:pt x="25193" y="39392"/>
                  </a:cubicBezTo>
                  <a:cubicBezTo>
                    <a:pt x="20436" y="40730"/>
                    <a:pt x="19622" y="46676"/>
                    <a:pt x="18207" y="50612"/>
                  </a:cubicBezTo>
                  <a:cubicBezTo>
                    <a:pt x="17541" y="52473"/>
                    <a:pt x="16720" y="54554"/>
                    <a:pt x="14788" y="55369"/>
                  </a:cubicBezTo>
                  <a:cubicBezTo>
                    <a:pt x="14342" y="55595"/>
                    <a:pt x="13825" y="55666"/>
                    <a:pt x="13379" y="55666"/>
                  </a:cubicBezTo>
                  <a:cubicBezTo>
                    <a:pt x="11815" y="55815"/>
                    <a:pt x="10328" y="56041"/>
                    <a:pt x="8842" y="56041"/>
                  </a:cubicBezTo>
                  <a:lnTo>
                    <a:pt x="8176" y="56041"/>
                  </a:lnTo>
                  <a:cubicBezTo>
                    <a:pt x="6095" y="56041"/>
                    <a:pt x="4234" y="55595"/>
                    <a:pt x="2379" y="54328"/>
                  </a:cubicBezTo>
                  <a:lnTo>
                    <a:pt x="1487" y="53662"/>
                  </a:lnTo>
                  <a:cubicBezTo>
                    <a:pt x="1190" y="53436"/>
                    <a:pt x="892" y="53216"/>
                    <a:pt x="666" y="52919"/>
                  </a:cubicBezTo>
                  <a:cubicBezTo>
                    <a:pt x="446" y="52545"/>
                    <a:pt x="298" y="52176"/>
                    <a:pt x="220" y="51730"/>
                  </a:cubicBezTo>
                  <a:cubicBezTo>
                    <a:pt x="149" y="51801"/>
                    <a:pt x="72" y="51879"/>
                    <a:pt x="72" y="51950"/>
                  </a:cubicBezTo>
                  <a:cubicBezTo>
                    <a:pt x="149" y="52473"/>
                    <a:pt x="369" y="52991"/>
                    <a:pt x="744" y="53365"/>
                  </a:cubicBezTo>
                  <a:cubicBezTo>
                    <a:pt x="892" y="53514"/>
                    <a:pt x="1112" y="53734"/>
                    <a:pt x="1338" y="53882"/>
                  </a:cubicBezTo>
                  <a:cubicBezTo>
                    <a:pt x="1636" y="54031"/>
                    <a:pt x="2004" y="54328"/>
                    <a:pt x="2301" y="54477"/>
                  </a:cubicBezTo>
                  <a:cubicBezTo>
                    <a:pt x="3342" y="55220"/>
                    <a:pt x="4531" y="55815"/>
                    <a:pt x="5798" y="56041"/>
                  </a:cubicBezTo>
                  <a:cubicBezTo>
                    <a:pt x="6612" y="56261"/>
                    <a:pt x="7433" y="56261"/>
                    <a:pt x="8247" y="56261"/>
                  </a:cubicBezTo>
                  <a:cubicBezTo>
                    <a:pt x="8991" y="56261"/>
                    <a:pt x="9662" y="56261"/>
                    <a:pt x="10328" y="56189"/>
                  </a:cubicBezTo>
                  <a:cubicBezTo>
                    <a:pt x="11518" y="56112"/>
                    <a:pt x="12635" y="55963"/>
                    <a:pt x="13747" y="55892"/>
                  </a:cubicBezTo>
                  <a:cubicBezTo>
                    <a:pt x="15234" y="55666"/>
                    <a:pt x="16352" y="54703"/>
                    <a:pt x="17166" y="53514"/>
                  </a:cubicBezTo>
                  <a:cubicBezTo>
                    <a:pt x="18730" y="50838"/>
                    <a:pt x="19176" y="47788"/>
                    <a:pt x="20365" y="44964"/>
                  </a:cubicBezTo>
                  <a:cubicBezTo>
                    <a:pt x="21477" y="41991"/>
                    <a:pt x="23261" y="39541"/>
                    <a:pt x="26679" y="39392"/>
                  </a:cubicBezTo>
                  <a:cubicBezTo>
                    <a:pt x="29730" y="39315"/>
                    <a:pt x="32774" y="39244"/>
                    <a:pt x="35824" y="38649"/>
                  </a:cubicBezTo>
                  <a:cubicBezTo>
                    <a:pt x="37679" y="38203"/>
                    <a:pt x="40058" y="37609"/>
                    <a:pt x="41175" y="35896"/>
                  </a:cubicBezTo>
                  <a:cubicBezTo>
                    <a:pt x="41770" y="35004"/>
                    <a:pt x="41693" y="33892"/>
                    <a:pt x="41324" y="32923"/>
                  </a:cubicBezTo>
                  <a:cubicBezTo>
                    <a:pt x="41027" y="31883"/>
                    <a:pt x="40432" y="31068"/>
                    <a:pt x="39909" y="30176"/>
                  </a:cubicBezTo>
                  <a:cubicBezTo>
                    <a:pt x="38203" y="27721"/>
                    <a:pt x="36716" y="24974"/>
                    <a:pt x="35676" y="22149"/>
                  </a:cubicBezTo>
                  <a:cubicBezTo>
                    <a:pt x="34338" y="18356"/>
                    <a:pt x="33743" y="14271"/>
                    <a:pt x="33666" y="10258"/>
                  </a:cubicBezTo>
                  <a:cubicBezTo>
                    <a:pt x="33594" y="8248"/>
                    <a:pt x="33666" y="6167"/>
                    <a:pt x="33220" y="4163"/>
                  </a:cubicBezTo>
                  <a:cubicBezTo>
                    <a:pt x="32851" y="2528"/>
                    <a:pt x="31882" y="1262"/>
                    <a:pt x="30473" y="5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2" name="Google Shape;1822;p58"/>
            <p:cNvSpPr/>
            <p:nvPr/>
          </p:nvSpPr>
          <p:spPr>
            <a:xfrm>
              <a:off x="4044775" y="2256000"/>
              <a:ext cx="12950" cy="5675"/>
            </a:xfrm>
            <a:custGeom>
              <a:avLst/>
              <a:gdLst/>
              <a:ahLst/>
              <a:cxnLst/>
              <a:rect l="l" t="t" r="r" b="b"/>
              <a:pathLst>
                <a:path w="518" h="227" extrusionOk="0">
                  <a:moveTo>
                    <a:pt x="446" y="0"/>
                  </a:moveTo>
                  <a:cubicBezTo>
                    <a:pt x="298" y="77"/>
                    <a:pt x="220" y="77"/>
                    <a:pt x="72" y="149"/>
                  </a:cubicBezTo>
                  <a:cubicBezTo>
                    <a:pt x="72" y="149"/>
                    <a:pt x="72" y="226"/>
                    <a:pt x="0" y="226"/>
                  </a:cubicBezTo>
                  <a:lnTo>
                    <a:pt x="298" y="226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3" name="Google Shape;1823;p58"/>
            <p:cNvSpPr/>
            <p:nvPr/>
          </p:nvSpPr>
          <p:spPr>
            <a:xfrm>
              <a:off x="4098575" y="2174225"/>
              <a:ext cx="13125" cy="9400"/>
            </a:xfrm>
            <a:custGeom>
              <a:avLst/>
              <a:gdLst/>
              <a:ahLst/>
              <a:cxnLst/>
              <a:rect l="l" t="t" r="r" b="b"/>
              <a:pathLst>
                <a:path w="525" h="376" extrusionOk="0">
                  <a:moveTo>
                    <a:pt x="524" y="1"/>
                  </a:moveTo>
                  <a:cubicBezTo>
                    <a:pt x="375" y="1"/>
                    <a:pt x="298" y="1"/>
                    <a:pt x="150" y="78"/>
                  </a:cubicBezTo>
                  <a:cubicBezTo>
                    <a:pt x="150" y="149"/>
                    <a:pt x="78" y="298"/>
                    <a:pt x="1" y="375"/>
                  </a:cubicBezTo>
                  <a:cubicBezTo>
                    <a:pt x="150" y="298"/>
                    <a:pt x="227" y="298"/>
                    <a:pt x="298" y="227"/>
                  </a:cubicBezTo>
                  <a:lnTo>
                    <a:pt x="5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4" name="Google Shape;1824;p58"/>
            <p:cNvSpPr/>
            <p:nvPr/>
          </p:nvSpPr>
          <p:spPr>
            <a:xfrm>
              <a:off x="3017175" y="2295075"/>
              <a:ext cx="1007100" cy="997750"/>
            </a:xfrm>
            <a:custGeom>
              <a:avLst/>
              <a:gdLst/>
              <a:ahLst/>
              <a:cxnLst/>
              <a:rect l="l" t="t" r="r" b="b"/>
              <a:pathLst>
                <a:path w="40284" h="39910" extrusionOk="0">
                  <a:moveTo>
                    <a:pt x="40284" y="1"/>
                  </a:moveTo>
                  <a:cubicBezTo>
                    <a:pt x="39987" y="221"/>
                    <a:pt x="39767" y="369"/>
                    <a:pt x="39541" y="518"/>
                  </a:cubicBezTo>
                  <a:cubicBezTo>
                    <a:pt x="38875" y="1113"/>
                    <a:pt x="38280" y="1707"/>
                    <a:pt x="37537" y="2231"/>
                  </a:cubicBezTo>
                  <a:cubicBezTo>
                    <a:pt x="37388" y="2451"/>
                    <a:pt x="37162" y="2748"/>
                    <a:pt x="37014" y="2974"/>
                  </a:cubicBezTo>
                  <a:cubicBezTo>
                    <a:pt x="38203" y="2082"/>
                    <a:pt x="39243" y="1113"/>
                    <a:pt x="40284" y="1"/>
                  </a:cubicBezTo>
                  <a:close/>
                  <a:moveTo>
                    <a:pt x="36865" y="2748"/>
                  </a:moveTo>
                  <a:lnTo>
                    <a:pt x="36865" y="2748"/>
                  </a:lnTo>
                  <a:cubicBezTo>
                    <a:pt x="36419" y="3122"/>
                    <a:pt x="35902" y="3420"/>
                    <a:pt x="35456" y="3640"/>
                  </a:cubicBezTo>
                  <a:cubicBezTo>
                    <a:pt x="35379" y="3788"/>
                    <a:pt x="35230" y="3937"/>
                    <a:pt x="35159" y="4086"/>
                  </a:cubicBezTo>
                  <a:cubicBezTo>
                    <a:pt x="35605" y="3866"/>
                    <a:pt x="35973" y="3640"/>
                    <a:pt x="36348" y="3342"/>
                  </a:cubicBezTo>
                  <a:cubicBezTo>
                    <a:pt x="36496" y="3194"/>
                    <a:pt x="36716" y="2974"/>
                    <a:pt x="36865" y="2748"/>
                  </a:cubicBezTo>
                  <a:close/>
                  <a:moveTo>
                    <a:pt x="8622" y="3194"/>
                  </a:moveTo>
                  <a:cubicBezTo>
                    <a:pt x="5578" y="3194"/>
                    <a:pt x="2676" y="4014"/>
                    <a:pt x="1119" y="6910"/>
                  </a:cubicBezTo>
                  <a:cubicBezTo>
                    <a:pt x="375" y="8248"/>
                    <a:pt x="1" y="9812"/>
                    <a:pt x="227" y="11369"/>
                  </a:cubicBezTo>
                  <a:cubicBezTo>
                    <a:pt x="227" y="11595"/>
                    <a:pt x="298" y="11893"/>
                    <a:pt x="298" y="12113"/>
                  </a:cubicBezTo>
                  <a:lnTo>
                    <a:pt x="447" y="12487"/>
                  </a:lnTo>
                  <a:lnTo>
                    <a:pt x="447" y="12707"/>
                  </a:lnTo>
                  <a:cubicBezTo>
                    <a:pt x="2082" y="17987"/>
                    <a:pt x="8771" y="22666"/>
                    <a:pt x="13082" y="25788"/>
                  </a:cubicBezTo>
                  <a:cubicBezTo>
                    <a:pt x="15609" y="27572"/>
                    <a:pt x="18213" y="29136"/>
                    <a:pt x="20365" y="31288"/>
                  </a:cubicBezTo>
                  <a:cubicBezTo>
                    <a:pt x="22298" y="33072"/>
                    <a:pt x="23636" y="35301"/>
                    <a:pt x="22595" y="37906"/>
                  </a:cubicBezTo>
                  <a:cubicBezTo>
                    <a:pt x="22375" y="38352"/>
                    <a:pt x="22149" y="38798"/>
                    <a:pt x="21929" y="39166"/>
                  </a:cubicBezTo>
                  <a:cubicBezTo>
                    <a:pt x="21852" y="39392"/>
                    <a:pt x="21780" y="39689"/>
                    <a:pt x="21703" y="39909"/>
                  </a:cubicBezTo>
                  <a:cubicBezTo>
                    <a:pt x="24902" y="35599"/>
                    <a:pt x="22524" y="32406"/>
                    <a:pt x="18213" y="29136"/>
                  </a:cubicBezTo>
                  <a:cubicBezTo>
                    <a:pt x="12862" y="25122"/>
                    <a:pt x="2825" y="19325"/>
                    <a:pt x="744" y="12784"/>
                  </a:cubicBezTo>
                  <a:cubicBezTo>
                    <a:pt x="78" y="10852"/>
                    <a:pt x="375" y="8842"/>
                    <a:pt x="1339" y="6987"/>
                  </a:cubicBezTo>
                  <a:cubicBezTo>
                    <a:pt x="2825" y="4163"/>
                    <a:pt x="5798" y="3420"/>
                    <a:pt x="8771" y="3420"/>
                  </a:cubicBezTo>
                  <a:cubicBezTo>
                    <a:pt x="9889" y="3420"/>
                    <a:pt x="11001" y="3568"/>
                    <a:pt x="12041" y="3640"/>
                  </a:cubicBezTo>
                  <a:cubicBezTo>
                    <a:pt x="16132" y="4163"/>
                    <a:pt x="20068" y="5203"/>
                    <a:pt x="24082" y="5649"/>
                  </a:cubicBezTo>
                  <a:cubicBezTo>
                    <a:pt x="25271" y="5721"/>
                    <a:pt x="26460" y="5798"/>
                    <a:pt x="27578" y="5798"/>
                  </a:cubicBezTo>
                  <a:cubicBezTo>
                    <a:pt x="29510" y="5798"/>
                    <a:pt x="31365" y="5649"/>
                    <a:pt x="33149" y="4978"/>
                  </a:cubicBezTo>
                  <a:cubicBezTo>
                    <a:pt x="33744" y="4758"/>
                    <a:pt x="34267" y="4532"/>
                    <a:pt x="34784" y="4234"/>
                  </a:cubicBezTo>
                  <a:cubicBezTo>
                    <a:pt x="34861" y="4163"/>
                    <a:pt x="34933" y="4014"/>
                    <a:pt x="35081" y="3866"/>
                  </a:cubicBezTo>
                  <a:lnTo>
                    <a:pt x="35081" y="3866"/>
                  </a:lnTo>
                  <a:cubicBezTo>
                    <a:pt x="34189" y="4312"/>
                    <a:pt x="33298" y="4680"/>
                    <a:pt x="32334" y="4978"/>
                  </a:cubicBezTo>
                  <a:cubicBezTo>
                    <a:pt x="30771" y="5423"/>
                    <a:pt x="29135" y="5649"/>
                    <a:pt x="27500" y="5649"/>
                  </a:cubicBezTo>
                  <a:cubicBezTo>
                    <a:pt x="24379" y="5649"/>
                    <a:pt x="21186" y="4978"/>
                    <a:pt x="18136" y="4460"/>
                  </a:cubicBezTo>
                  <a:cubicBezTo>
                    <a:pt x="15091" y="3937"/>
                    <a:pt x="12118" y="3271"/>
                    <a:pt x="9068" y="3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5" name="Google Shape;1825;p58"/>
            <p:cNvSpPr/>
            <p:nvPr/>
          </p:nvSpPr>
          <p:spPr>
            <a:xfrm>
              <a:off x="3886775" y="2386050"/>
              <a:ext cx="16800" cy="14900"/>
            </a:xfrm>
            <a:custGeom>
              <a:avLst/>
              <a:gdLst/>
              <a:ahLst/>
              <a:cxnLst/>
              <a:rect l="l" t="t" r="r" b="b"/>
              <a:pathLst>
                <a:path w="672" h="596" extrusionOk="0">
                  <a:moveTo>
                    <a:pt x="672" y="1"/>
                  </a:moveTo>
                  <a:lnTo>
                    <a:pt x="672" y="1"/>
                  </a:lnTo>
                  <a:cubicBezTo>
                    <a:pt x="523" y="78"/>
                    <a:pt x="375" y="149"/>
                    <a:pt x="297" y="227"/>
                  </a:cubicBezTo>
                  <a:cubicBezTo>
                    <a:pt x="149" y="375"/>
                    <a:pt x="77" y="524"/>
                    <a:pt x="0" y="595"/>
                  </a:cubicBezTo>
                  <a:cubicBezTo>
                    <a:pt x="149" y="524"/>
                    <a:pt x="297" y="524"/>
                    <a:pt x="375" y="447"/>
                  </a:cubicBezTo>
                  <a:cubicBezTo>
                    <a:pt x="446" y="298"/>
                    <a:pt x="595" y="149"/>
                    <a:pt x="6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6" name="Google Shape;1826;p58"/>
            <p:cNvSpPr/>
            <p:nvPr/>
          </p:nvSpPr>
          <p:spPr>
            <a:xfrm>
              <a:off x="3925850" y="2350825"/>
              <a:ext cx="29750" cy="27825"/>
            </a:xfrm>
            <a:custGeom>
              <a:avLst/>
              <a:gdLst/>
              <a:ahLst/>
              <a:cxnLst/>
              <a:rect l="l" t="t" r="r" b="b"/>
              <a:pathLst>
                <a:path w="1190" h="1113" extrusionOk="0">
                  <a:moveTo>
                    <a:pt x="1190" y="1"/>
                  </a:moveTo>
                  <a:lnTo>
                    <a:pt x="1190" y="1"/>
                  </a:lnTo>
                  <a:cubicBezTo>
                    <a:pt x="964" y="221"/>
                    <a:pt x="744" y="369"/>
                    <a:pt x="518" y="518"/>
                  </a:cubicBezTo>
                  <a:cubicBezTo>
                    <a:pt x="369" y="744"/>
                    <a:pt x="149" y="964"/>
                    <a:pt x="1" y="1112"/>
                  </a:cubicBezTo>
                  <a:cubicBezTo>
                    <a:pt x="221" y="1041"/>
                    <a:pt x="447" y="892"/>
                    <a:pt x="667" y="744"/>
                  </a:cubicBezTo>
                  <a:cubicBezTo>
                    <a:pt x="815" y="518"/>
                    <a:pt x="1041" y="221"/>
                    <a:pt x="1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7" name="Google Shape;1827;p58"/>
            <p:cNvSpPr/>
            <p:nvPr/>
          </p:nvSpPr>
          <p:spPr>
            <a:xfrm>
              <a:off x="3511425" y="3289075"/>
              <a:ext cx="42850" cy="65150"/>
            </a:xfrm>
            <a:custGeom>
              <a:avLst/>
              <a:gdLst/>
              <a:ahLst/>
              <a:cxnLst/>
              <a:rect l="l" t="t" r="r" b="b"/>
              <a:pathLst>
                <a:path w="1714" h="2606" extrusionOk="0">
                  <a:moveTo>
                    <a:pt x="1713" y="1"/>
                  </a:moveTo>
                  <a:lnTo>
                    <a:pt x="1713" y="1"/>
                  </a:lnTo>
                  <a:cubicBezTo>
                    <a:pt x="1565" y="227"/>
                    <a:pt x="1339" y="524"/>
                    <a:pt x="1119" y="744"/>
                  </a:cubicBezTo>
                  <a:cubicBezTo>
                    <a:pt x="1119" y="893"/>
                    <a:pt x="1119" y="970"/>
                    <a:pt x="1041" y="1119"/>
                  </a:cubicBezTo>
                  <a:lnTo>
                    <a:pt x="1267" y="893"/>
                  </a:lnTo>
                  <a:cubicBezTo>
                    <a:pt x="1487" y="595"/>
                    <a:pt x="1636" y="298"/>
                    <a:pt x="1713" y="1"/>
                  </a:cubicBezTo>
                  <a:close/>
                  <a:moveTo>
                    <a:pt x="821" y="1041"/>
                  </a:moveTo>
                  <a:lnTo>
                    <a:pt x="821" y="1041"/>
                  </a:lnTo>
                  <a:cubicBezTo>
                    <a:pt x="673" y="1267"/>
                    <a:pt x="524" y="1416"/>
                    <a:pt x="298" y="1636"/>
                  </a:cubicBezTo>
                  <a:cubicBezTo>
                    <a:pt x="149" y="1785"/>
                    <a:pt x="78" y="2011"/>
                    <a:pt x="1" y="2231"/>
                  </a:cubicBezTo>
                  <a:lnTo>
                    <a:pt x="1" y="2605"/>
                  </a:lnTo>
                  <a:lnTo>
                    <a:pt x="227" y="2379"/>
                  </a:lnTo>
                  <a:cubicBezTo>
                    <a:pt x="227" y="2231"/>
                    <a:pt x="227" y="2159"/>
                    <a:pt x="298" y="2082"/>
                  </a:cubicBezTo>
                  <a:cubicBezTo>
                    <a:pt x="447" y="1862"/>
                    <a:pt x="595" y="1636"/>
                    <a:pt x="744" y="1487"/>
                  </a:cubicBezTo>
                  <a:cubicBezTo>
                    <a:pt x="821" y="1339"/>
                    <a:pt x="821" y="1190"/>
                    <a:pt x="821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8" name="Google Shape;1828;p58"/>
            <p:cNvSpPr/>
            <p:nvPr/>
          </p:nvSpPr>
          <p:spPr>
            <a:xfrm>
              <a:off x="3427900" y="1997800"/>
              <a:ext cx="1254150" cy="1553375"/>
            </a:xfrm>
            <a:custGeom>
              <a:avLst/>
              <a:gdLst/>
              <a:ahLst/>
              <a:cxnLst/>
              <a:rect l="l" t="t" r="r" b="b"/>
              <a:pathLst>
                <a:path w="50166" h="62135" extrusionOk="0">
                  <a:moveTo>
                    <a:pt x="35229" y="0"/>
                  </a:moveTo>
                  <a:cubicBezTo>
                    <a:pt x="34855" y="71"/>
                    <a:pt x="34409" y="71"/>
                    <a:pt x="33963" y="149"/>
                  </a:cubicBezTo>
                  <a:lnTo>
                    <a:pt x="33963" y="297"/>
                  </a:lnTo>
                  <a:cubicBezTo>
                    <a:pt x="34260" y="220"/>
                    <a:pt x="34557" y="220"/>
                    <a:pt x="34855" y="220"/>
                  </a:cubicBezTo>
                  <a:cubicBezTo>
                    <a:pt x="35152" y="220"/>
                    <a:pt x="35378" y="220"/>
                    <a:pt x="35675" y="297"/>
                  </a:cubicBezTo>
                  <a:cubicBezTo>
                    <a:pt x="35747" y="220"/>
                    <a:pt x="35747" y="149"/>
                    <a:pt x="35747" y="71"/>
                  </a:cubicBezTo>
                  <a:cubicBezTo>
                    <a:pt x="35598" y="0"/>
                    <a:pt x="35449" y="0"/>
                    <a:pt x="35229" y="0"/>
                  </a:cubicBezTo>
                  <a:close/>
                  <a:moveTo>
                    <a:pt x="36044" y="71"/>
                  </a:moveTo>
                  <a:cubicBezTo>
                    <a:pt x="35973" y="149"/>
                    <a:pt x="35973" y="220"/>
                    <a:pt x="35895" y="297"/>
                  </a:cubicBezTo>
                  <a:cubicBezTo>
                    <a:pt x="36270" y="369"/>
                    <a:pt x="36567" y="517"/>
                    <a:pt x="36864" y="666"/>
                  </a:cubicBezTo>
                  <a:cubicBezTo>
                    <a:pt x="36936" y="595"/>
                    <a:pt x="36936" y="595"/>
                    <a:pt x="37013" y="595"/>
                  </a:cubicBezTo>
                  <a:cubicBezTo>
                    <a:pt x="37013" y="517"/>
                    <a:pt x="37013" y="517"/>
                    <a:pt x="37084" y="446"/>
                  </a:cubicBezTo>
                  <a:cubicBezTo>
                    <a:pt x="36716" y="297"/>
                    <a:pt x="36341" y="220"/>
                    <a:pt x="36044" y="71"/>
                  </a:cubicBezTo>
                  <a:close/>
                  <a:moveTo>
                    <a:pt x="37459" y="666"/>
                  </a:moveTo>
                  <a:cubicBezTo>
                    <a:pt x="37382" y="666"/>
                    <a:pt x="37233" y="743"/>
                    <a:pt x="37162" y="815"/>
                  </a:cubicBezTo>
                  <a:cubicBezTo>
                    <a:pt x="37233" y="815"/>
                    <a:pt x="37310" y="815"/>
                    <a:pt x="37382" y="892"/>
                  </a:cubicBezTo>
                  <a:cubicBezTo>
                    <a:pt x="37459" y="815"/>
                    <a:pt x="37530" y="815"/>
                    <a:pt x="37530" y="743"/>
                  </a:cubicBezTo>
                  <a:cubicBezTo>
                    <a:pt x="37530" y="666"/>
                    <a:pt x="37459" y="666"/>
                    <a:pt x="37459" y="666"/>
                  </a:cubicBezTo>
                  <a:close/>
                  <a:moveTo>
                    <a:pt x="33743" y="149"/>
                  </a:moveTo>
                  <a:cubicBezTo>
                    <a:pt x="33666" y="149"/>
                    <a:pt x="33517" y="220"/>
                    <a:pt x="33446" y="220"/>
                  </a:cubicBezTo>
                  <a:cubicBezTo>
                    <a:pt x="33220" y="297"/>
                    <a:pt x="33000" y="369"/>
                    <a:pt x="32774" y="517"/>
                  </a:cubicBezTo>
                  <a:cubicBezTo>
                    <a:pt x="32108" y="815"/>
                    <a:pt x="31513" y="1409"/>
                    <a:pt x="31139" y="2081"/>
                  </a:cubicBezTo>
                  <a:lnTo>
                    <a:pt x="31436" y="2081"/>
                  </a:lnTo>
                  <a:cubicBezTo>
                    <a:pt x="31811" y="1487"/>
                    <a:pt x="32256" y="1041"/>
                    <a:pt x="32922" y="666"/>
                  </a:cubicBezTo>
                  <a:cubicBezTo>
                    <a:pt x="33148" y="517"/>
                    <a:pt x="33446" y="446"/>
                    <a:pt x="33666" y="369"/>
                  </a:cubicBezTo>
                  <a:cubicBezTo>
                    <a:pt x="33666" y="297"/>
                    <a:pt x="33743" y="220"/>
                    <a:pt x="33743" y="149"/>
                  </a:cubicBezTo>
                  <a:close/>
                  <a:moveTo>
                    <a:pt x="31287" y="2301"/>
                  </a:moveTo>
                  <a:lnTo>
                    <a:pt x="31287" y="2301"/>
                  </a:lnTo>
                  <a:cubicBezTo>
                    <a:pt x="31139" y="2378"/>
                    <a:pt x="31067" y="2378"/>
                    <a:pt x="30990" y="2378"/>
                  </a:cubicBezTo>
                  <a:cubicBezTo>
                    <a:pt x="30841" y="2598"/>
                    <a:pt x="30693" y="2896"/>
                    <a:pt x="30621" y="3122"/>
                  </a:cubicBezTo>
                  <a:cubicBezTo>
                    <a:pt x="30544" y="3270"/>
                    <a:pt x="30544" y="3490"/>
                    <a:pt x="30473" y="3639"/>
                  </a:cubicBezTo>
                  <a:cubicBezTo>
                    <a:pt x="30544" y="3568"/>
                    <a:pt x="30621" y="3568"/>
                    <a:pt x="30693" y="3568"/>
                  </a:cubicBezTo>
                  <a:cubicBezTo>
                    <a:pt x="30770" y="3419"/>
                    <a:pt x="30770" y="3342"/>
                    <a:pt x="30841" y="3270"/>
                  </a:cubicBezTo>
                  <a:cubicBezTo>
                    <a:pt x="30990" y="2896"/>
                    <a:pt x="31067" y="2598"/>
                    <a:pt x="31287" y="2301"/>
                  </a:cubicBezTo>
                  <a:close/>
                  <a:moveTo>
                    <a:pt x="30621" y="3788"/>
                  </a:moveTo>
                  <a:cubicBezTo>
                    <a:pt x="30544" y="3788"/>
                    <a:pt x="30395" y="3865"/>
                    <a:pt x="30324" y="3865"/>
                  </a:cubicBezTo>
                  <a:cubicBezTo>
                    <a:pt x="30324" y="3936"/>
                    <a:pt x="30247" y="4014"/>
                    <a:pt x="30247" y="4085"/>
                  </a:cubicBezTo>
                  <a:cubicBezTo>
                    <a:pt x="30324" y="4014"/>
                    <a:pt x="30395" y="4014"/>
                    <a:pt x="30544" y="4014"/>
                  </a:cubicBezTo>
                  <a:cubicBezTo>
                    <a:pt x="30544" y="3936"/>
                    <a:pt x="30544" y="3865"/>
                    <a:pt x="30621" y="3788"/>
                  </a:cubicBezTo>
                  <a:close/>
                  <a:moveTo>
                    <a:pt x="30098" y="4311"/>
                  </a:moveTo>
                  <a:cubicBezTo>
                    <a:pt x="29878" y="4905"/>
                    <a:pt x="29581" y="5423"/>
                    <a:pt x="29284" y="5869"/>
                  </a:cubicBezTo>
                  <a:cubicBezTo>
                    <a:pt x="29355" y="5869"/>
                    <a:pt x="29504" y="5797"/>
                    <a:pt x="29581" y="5797"/>
                  </a:cubicBezTo>
                  <a:cubicBezTo>
                    <a:pt x="29878" y="5274"/>
                    <a:pt x="30175" y="4828"/>
                    <a:pt x="30395" y="4311"/>
                  </a:cubicBezTo>
                  <a:close/>
                  <a:moveTo>
                    <a:pt x="29432" y="6095"/>
                  </a:moveTo>
                  <a:lnTo>
                    <a:pt x="29432" y="6095"/>
                  </a:lnTo>
                  <a:cubicBezTo>
                    <a:pt x="29284" y="6166"/>
                    <a:pt x="29206" y="6166"/>
                    <a:pt x="29058" y="6166"/>
                  </a:cubicBezTo>
                  <a:cubicBezTo>
                    <a:pt x="28909" y="6463"/>
                    <a:pt x="28760" y="6689"/>
                    <a:pt x="28612" y="6909"/>
                  </a:cubicBezTo>
                  <a:cubicBezTo>
                    <a:pt x="28689" y="6909"/>
                    <a:pt x="28760" y="6909"/>
                    <a:pt x="28838" y="6987"/>
                  </a:cubicBezTo>
                  <a:lnTo>
                    <a:pt x="29284" y="6315"/>
                  </a:lnTo>
                  <a:cubicBezTo>
                    <a:pt x="29355" y="6243"/>
                    <a:pt x="29355" y="6166"/>
                    <a:pt x="29432" y="6095"/>
                  </a:cubicBezTo>
                  <a:close/>
                  <a:moveTo>
                    <a:pt x="28463" y="7135"/>
                  </a:moveTo>
                  <a:cubicBezTo>
                    <a:pt x="28314" y="7284"/>
                    <a:pt x="28243" y="7432"/>
                    <a:pt x="28094" y="7581"/>
                  </a:cubicBezTo>
                  <a:lnTo>
                    <a:pt x="28540" y="7355"/>
                  </a:lnTo>
                  <a:lnTo>
                    <a:pt x="28760" y="7135"/>
                  </a:lnTo>
                  <a:close/>
                  <a:moveTo>
                    <a:pt x="28243" y="7801"/>
                  </a:moveTo>
                  <a:cubicBezTo>
                    <a:pt x="28094" y="7878"/>
                    <a:pt x="27946" y="7878"/>
                    <a:pt x="27797" y="7950"/>
                  </a:cubicBezTo>
                  <a:cubicBezTo>
                    <a:pt x="27500" y="8396"/>
                    <a:pt x="27202" y="8770"/>
                    <a:pt x="26828" y="9139"/>
                  </a:cubicBezTo>
                  <a:cubicBezTo>
                    <a:pt x="27054" y="8990"/>
                    <a:pt x="27351" y="8770"/>
                    <a:pt x="27571" y="8622"/>
                  </a:cubicBezTo>
                  <a:cubicBezTo>
                    <a:pt x="27797" y="8324"/>
                    <a:pt x="28017" y="8027"/>
                    <a:pt x="28243" y="7801"/>
                  </a:cubicBezTo>
                  <a:close/>
                  <a:moveTo>
                    <a:pt x="26905" y="9365"/>
                  </a:moveTo>
                  <a:lnTo>
                    <a:pt x="26905" y="9365"/>
                  </a:lnTo>
                  <a:cubicBezTo>
                    <a:pt x="26679" y="9513"/>
                    <a:pt x="26382" y="9662"/>
                    <a:pt x="26162" y="9811"/>
                  </a:cubicBezTo>
                  <a:cubicBezTo>
                    <a:pt x="25936" y="9959"/>
                    <a:pt x="25787" y="10179"/>
                    <a:pt x="25567" y="10328"/>
                  </a:cubicBezTo>
                  <a:lnTo>
                    <a:pt x="25865" y="10328"/>
                  </a:lnTo>
                  <a:cubicBezTo>
                    <a:pt x="26233" y="10031"/>
                    <a:pt x="26608" y="9733"/>
                    <a:pt x="26905" y="9365"/>
                  </a:cubicBezTo>
                  <a:close/>
                  <a:moveTo>
                    <a:pt x="25341" y="10554"/>
                  </a:moveTo>
                  <a:lnTo>
                    <a:pt x="24450" y="11220"/>
                  </a:lnTo>
                  <a:cubicBezTo>
                    <a:pt x="24230" y="11446"/>
                    <a:pt x="24004" y="11666"/>
                    <a:pt x="23855" y="11892"/>
                  </a:cubicBezTo>
                  <a:cubicBezTo>
                    <a:pt x="24450" y="11517"/>
                    <a:pt x="25044" y="11071"/>
                    <a:pt x="25639" y="10554"/>
                  </a:cubicBezTo>
                  <a:close/>
                  <a:moveTo>
                    <a:pt x="3122" y="54476"/>
                  </a:moveTo>
                  <a:lnTo>
                    <a:pt x="3122" y="54476"/>
                  </a:lnTo>
                  <a:cubicBezTo>
                    <a:pt x="2824" y="54773"/>
                    <a:pt x="2527" y="54999"/>
                    <a:pt x="2153" y="55297"/>
                  </a:cubicBezTo>
                  <a:cubicBezTo>
                    <a:pt x="2230" y="55368"/>
                    <a:pt x="2230" y="55445"/>
                    <a:pt x="2230" y="55594"/>
                  </a:cubicBezTo>
                  <a:cubicBezTo>
                    <a:pt x="2527" y="55297"/>
                    <a:pt x="2747" y="55071"/>
                    <a:pt x="3044" y="54851"/>
                  </a:cubicBezTo>
                  <a:cubicBezTo>
                    <a:pt x="3044" y="54702"/>
                    <a:pt x="3122" y="54625"/>
                    <a:pt x="3122" y="54476"/>
                  </a:cubicBezTo>
                  <a:close/>
                  <a:moveTo>
                    <a:pt x="1933" y="55445"/>
                  </a:moveTo>
                  <a:cubicBezTo>
                    <a:pt x="1784" y="55665"/>
                    <a:pt x="1558" y="55814"/>
                    <a:pt x="1338" y="55963"/>
                  </a:cubicBezTo>
                  <a:lnTo>
                    <a:pt x="963" y="56260"/>
                  </a:lnTo>
                  <a:cubicBezTo>
                    <a:pt x="963" y="56260"/>
                    <a:pt x="892" y="56260"/>
                    <a:pt x="815" y="56337"/>
                  </a:cubicBezTo>
                  <a:cubicBezTo>
                    <a:pt x="892" y="56409"/>
                    <a:pt x="892" y="56486"/>
                    <a:pt x="892" y="56557"/>
                  </a:cubicBezTo>
                  <a:lnTo>
                    <a:pt x="963" y="56557"/>
                  </a:lnTo>
                  <a:lnTo>
                    <a:pt x="1112" y="56409"/>
                  </a:lnTo>
                  <a:lnTo>
                    <a:pt x="2004" y="55743"/>
                  </a:lnTo>
                  <a:cubicBezTo>
                    <a:pt x="2004" y="55665"/>
                    <a:pt x="2004" y="55594"/>
                    <a:pt x="1933" y="55445"/>
                  </a:cubicBezTo>
                  <a:close/>
                  <a:moveTo>
                    <a:pt x="666" y="56486"/>
                  </a:moveTo>
                  <a:cubicBezTo>
                    <a:pt x="220" y="56932"/>
                    <a:pt x="0" y="57526"/>
                    <a:pt x="0" y="58121"/>
                  </a:cubicBezTo>
                  <a:lnTo>
                    <a:pt x="0" y="58192"/>
                  </a:lnTo>
                  <a:cubicBezTo>
                    <a:pt x="72" y="58121"/>
                    <a:pt x="149" y="58121"/>
                    <a:pt x="220" y="58044"/>
                  </a:cubicBezTo>
                  <a:cubicBezTo>
                    <a:pt x="220" y="57598"/>
                    <a:pt x="369" y="57080"/>
                    <a:pt x="666" y="56706"/>
                  </a:cubicBezTo>
                  <a:lnTo>
                    <a:pt x="666" y="56486"/>
                  </a:lnTo>
                  <a:close/>
                  <a:moveTo>
                    <a:pt x="220" y="58341"/>
                  </a:moveTo>
                  <a:cubicBezTo>
                    <a:pt x="149" y="58341"/>
                    <a:pt x="72" y="58418"/>
                    <a:pt x="0" y="58490"/>
                  </a:cubicBezTo>
                  <a:cubicBezTo>
                    <a:pt x="72" y="58787"/>
                    <a:pt x="149" y="59084"/>
                    <a:pt x="297" y="59381"/>
                  </a:cubicBezTo>
                  <a:lnTo>
                    <a:pt x="446" y="59233"/>
                  </a:lnTo>
                  <a:cubicBezTo>
                    <a:pt x="297" y="58935"/>
                    <a:pt x="297" y="58638"/>
                    <a:pt x="220" y="58341"/>
                  </a:cubicBezTo>
                  <a:close/>
                  <a:moveTo>
                    <a:pt x="517" y="59459"/>
                  </a:moveTo>
                  <a:cubicBezTo>
                    <a:pt x="517" y="59530"/>
                    <a:pt x="446" y="59607"/>
                    <a:pt x="369" y="59607"/>
                  </a:cubicBezTo>
                  <a:lnTo>
                    <a:pt x="595" y="60053"/>
                  </a:lnTo>
                  <a:cubicBezTo>
                    <a:pt x="666" y="59905"/>
                    <a:pt x="666" y="59827"/>
                    <a:pt x="666" y="59756"/>
                  </a:cubicBezTo>
                  <a:cubicBezTo>
                    <a:pt x="666" y="59679"/>
                    <a:pt x="595" y="59530"/>
                    <a:pt x="517" y="59459"/>
                  </a:cubicBezTo>
                  <a:close/>
                  <a:moveTo>
                    <a:pt x="37756" y="892"/>
                  </a:moveTo>
                  <a:lnTo>
                    <a:pt x="37608" y="1041"/>
                  </a:lnTo>
                  <a:cubicBezTo>
                    <a:pt x="38125" y="1338"/>
                    <a:pt x="38571" y="1707"/>
                    <a:pt x="38946" y="2153"/>
                  </a:cubicBezTo>
                  <a:cubicBezTo>
                    <a:pt x="39689" y="3044"/>
                    <a:pt x="40057" y="4085"/>
                    <a:pt x="40283" y="5203"/>
                  </a:cubicBezTo>
                  <a:cubicBezTo>
                    <a:pt x="40581" y="7504"/>
                    <a:pt x="40283" y="9811"/>
                    <a:pt x="40206" y="12040"/>
                  </a:cubicBezTo>
                  <a:cubicBezTo>
                    <a:pt x="40057" y="14342"/>
                    <a:pt x="40057" y="16649"/>
                    <a:pt x="40283" y="18950"/>
                  </a:cubicBezTo>
                  <a:cubicBezTo>
                    <a:pt x="40729" y="24675"/>
                    <a:pt x="42733" y="30247"/>
                    <a:pt x="45706" y="35152"/>
                  </a:cubicBezTo>
                  <a:cubicBezTo>
                    <a:pt x="46003" y="35598"/>
                    <a:pt x="46301" y="36121"/>
                    <a:pt x="46526" y="36639"/>
                  </a:cubicBezTo>
                  <a:cubicBezTo>
                    <a:pt x="47270" y="38054"/>
                    <a:pt x="47864" y="39909"/>
                    <a:pt x="46972" y="41472"/>
                  </a:cubicBezTo>
                  <a:cubicBezTo>
                    <a:pt x="45409" y="44148"/>
                    <a:pt x="40729" y="44891"/>
                    <a:pt x="37828" y="45260"/>
                  </a:cubicBezTo>
                  <a:cubicBezTo>
                    <a:pt x="36490" y="45409"/>
                    <a:pt x="35003" y="45557"/>
                    <a:pt x="33594" y="45635"/>
                  </a:cubicBezTo>
                  <a:cubicBezTo>
                    <a:pt x="32702" y="45635"/>
                    <a:pt x="31811" y="45783"/>
                    <a:pt x="31067" y="46081"/>
                  </a:cubicBezTo>
                  <a:cubicBezTo>
                    <a:pt x="29949" y="46526"/>
                    <a:pt x="28986" y="47270"/>
                    <a:pt x="28243" y="48084"/>
                  </a:cubicBezTo>
                  <a:cubicBezTo>
                    <a:pt x="25936" y="50760"/>
                    <a:pt x="25121" y="54256"/>
                    <a:pt x="23635" y="57300"/>
                  </a:cubicBezTo>
                  <a:cubicBezTo>
                    <a:pt x="23260" y="58121"/>
                    <a:pt x="22892" y="58864"/>
                    <a:pt x="22297" y="59530"/>
                  </a:cubicBezTo>
                  <a:cubicBezTo>
                    <a:pt x="21477" y="60648"/>
                    <a:pt x="20287" y="61314"/>
                    <a:pt x="18950" y="61314"/>
                  </a:cubicBezTo>
                  <a:lnTo>
                    <a:pt x="18355" y="61314"/>
                  </a:lnTo>
                  <a:cubicBezTo>
                    <a:pt x="17017" y="61165"/>
                    <a:pt x="15757" y="61017"/>
                    <a:pt x="14419" y="61017"/>
                  </a:cubicBezTo>
                  <a:cubicBezTo>
                    <a:pt x="13598" y="61017"/>
                    <a:pt x="12706" y="61094"/>
                    <a:pt x="11892" y="61165"/>
                  </a:cubicBezTo>
                  <a:cubicBezTo>
                    <a:pt x="9882" y="61314"/>
                    <a:pt x="7878" y="61908"/>
                    <a:pt x="5869" y="61908"/>
                  </a:cubicBezTo>
                  <a:lnTo>
                    <a:pt x="5054" y="61908"/>
                  </a:lnTo>
                  <a:cubicBezTo>
                    <a:pt x="4382" y="61837"/>
                    <a:pt x="3716" y="61611"/>
                    <a:pt x="3044" y="61391"/>
                  </a:cubicBezTo>
                  <a:cubicBezTo>
                    <a:pt x="2676" y="61242"/>
                    <a:pt x="2230" y="61017"/>
                    <a:pt x="1855" y="60868"/>
                  </a:cubicBezTo>
                  <a:cubicBezTo>
                    <a:pt x="1487" y="60648"/>
                    <a:pt x="1189" y="60351"/>
                    <a:pt x="892" y="60053"/>
                  </a:cubicBezTo>
                  <a:cubicBezTo>
                    <a:pt x="892" y="60125"/>
                    <a:pt x="892" y="60125"/>
                    <a:pt x="815" y="60202"/>
                  </a:cubicBezTo>
                  <a:lnTo>
                    <a:pt x="815" y="60273"/>
                  </a:lnTo>
                  <a:cubicBezTo>
                    <a:pt x="1041" y="60571"/>
                    <a:pt x="1409" y="60868"/>
                    <a:pt x="1784" y="61017"/>
                  </a:cubicBezTo>
                  <a:cubicBezTo>
                    <a:pt x="2004" y="61165"/>
                    <a:pt x="2301" y="61314"/>
                    <a:pt x="2527" y="61391"/>
                  </a:cubicBezTo>
                  <a:cubicBezTo>
                    <a:pt x="3568" y="61908"/>
                    <a:pt x="4757" y="62134"/>
                    <a:pt x="5946" y="62134"/>
                  </a:cubicBezTo>
                  <a:lnTo>
                    <a:pt x="6761" y="62134"/>
                  </a:lnTo>
                  <a:cubicBezTo>
                    <a:pt x="8473" y="61908"/>
                    <a:pt x="10179" y="61540"/>
                    <a:pt x="11892" y="61391"/>
                  </a:cubicBezTo>
                  <a:cubicBezTo>
                    <a:pt x="12784" y="61314"/>
                    <a:pt x="13598" y="61242"/>
                    <a:pt x="14490" y="61242"/>
                  </a:cubicBezTo>
                  <a:cubicBezTo>
                    <a:pt x="15608" y="61242"/>
                    <a:pt x="16720" y="61314"/>
                    <a:pt x="17909" y="61462"/>
                  </a:cubicBezTo>
                  <a:cubicBezTo>
                    <a:pt x="17986" y="61462"/>
                    <a:pt x="18432" y="61540"/>
                    <a:pt x="18504" y="61540"/>
                  </a:cubicBezTo>
                  <a:lnTo>
                    <a:pt x="18950" y="61540"/>
                  </a:lnTo>
                  <a:cubicBezTo>
                    <a:pt x="20365" y="61540"/>
                    <a:pt x="21625" y="60797"/>
                    <a:pt x="22517" y="59679"/>
                  </a:cubicBezTo>
                  <a:cubicBezTo>
                    <a:pt x="23040" y="59013"/>
                    <a:pt x="23486" y="58192"/>
                    <a:pt x="23855" y="57449"/>
                  </a:cubicBezTo>
                  <a:cubicBezTo>
                    <a:pt x="25341" y="54327"/>
                    <a:pt x="26162" y="50909"/>
                    <a:pt x="28392" y="48233"/>
                  </a:cubicBezTo>
                  <a:cubicBezTo>
                    <a:pt x="29135" y="47418"/>
                    <a:pt x="30027" y="46746"/>
                    <a:pt x="31139" y="46301"/>
                  </a:cubicBezTo>
                  <a:cubicBezTo>
                    <a:pt x="31882" y="46003"/>
                    <a:pt x="32774" y="45855"/>
                    <a:pt x="33594" y="45855"/>
                  </a:cubicBezTo>
                  <a:cubicBezTo>
                    <a:pt x="35003" y="45783"/>
                    <a:pt x="36490" y="45635"/>
                    <a:pt x="37905" y="45486"/>
                  </a:cubicBezTo>
                  <a:cubicBezTo>
                    <a:pt x="42959" y="44814"/>
                    <a:pt x="50165" y="43179"/>
                    <a:pt x="46746" y="36490"/>
                  </a:cubicBezTo>
                  <a:cubicBezTo>
                    <a:pt x="46526" y="35973"/>
                    <a:pt x="46229" y="35527"/>
                    <a:pt x="45932" y="35003"/>
                  </a:cubicBezTo>
                  <a:cubicBezTo>
                    <a:pt x="42959" y="30098"/>
                    <a:pt x="40949" y="24675"/>
                    <a:pt x="40503" y="18950"/>
                  </a:cubicBezTo>
                  <a:cubicBezTo>
                    <a:pt x="40283" y="16649"/>
                    <a:pt x="40283" y="14342"/>
                    <a:pt x="40432" y="12112"/>
                  </a:cubicBezTo>
                  <a:cubicBezTo>
                    <a:pt x="40503" y="9811"/>
                    <a:pt x="40801" y="7504"/>
                    <a:pt x="40503" y="5203"/>
                  </a:cubicBezTo>
                  <a:cubicBezTo>
                    <a:pt x="40283" y="4085"/>
                    <a:pt x="39909" y="2896"/>
                    <a:pt x="39094" y="2004"/>
                  </a:cubicBezTo>
                  <a:cubicBezTo>
                    <a:pt x="38720" y="1558"/>
                    <a:pt x="38274" y="1189"/>
                    <a:pt x="37756" y="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29" name="Google Shape;1829;p58"/>
            <p:cNvSpPr/>
            <p:nvPr/>
          </p:nvSpPr>
          <p:spPr>
            <a:xfrm>
              <a:off x="4061425" y="2256000"/>
              <a:ext cx="13100" cy="5675"/>
            </a:xfrm>
            <a:custGeom>
              <a:avLst/>
              <a:gdLst/>
              <a:ahLst/>
              <a:cxnLst/>
              <a:rect l="l" t="t" r="r" b="b"/>
              <a:pathLst>
                <a:path w="524" h="227" extrusionOk="0">
                  <a:moveTo>
                    <a:pt x="226" y="0"/>
                  </a:moveTo>
                  <a:lnTo>
                    <a:pt x="0" y="226"/>
                  </a:lnTo>
                  <a:lnTo>
                    <a:pt x="298" y="226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0" name="Google Shape;1830;p58"/>
            <p:cNvSpPr/>
            <p:nvPr/>
          </p:nvSpPr>
          <p:spPr>
            <a:xfrm>
              <a:off x="4139450" y="2170525"/>
              <a:ext cx="9400" cy="5675"/>
            </a:xfrm>
            <a:custGeom>
              <a:avLst/>
              <a:gdLst/>
              <a:ahLst/>
              <a:cxnLst/>
              <a:rect l="l" t="t" r="r" b="b"/>
              <a:pathLst>
                <a:path w="376" h="227" extrusionOk="0">
                  <a:moveTo>
                    <a:pt x="150" y="0"/>
                  </a:moveTo>
                  <a:cubicBezTo>
                    <a:pt x="78" y="78"/>
                    <a:pt x="78" y="149"/>
                    <a:pt x="1" y="226"/>
                  </a:cubicBezTo>
                  <a:lnTo>
                    <a:pt x="298" y="226"/>
                  </a:lnTo>
                  <a:cubicBezTo>
                    <a:pt x="298" y="149"/>
                    <a:pt x="376" y="78"/>
                    <a:pt x="376" y="78"/>
                  </a:cubicBezTo>
                  <a:cubicBezTo>
                    <a:pt x="298" y="0"/>
                    <a:pt x="227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1" name="Google Shape;1831;p58"/>
            <p:cNvSpPr/>
            <p:nvPr/>
          </p:nvSpPr>
          <p:spPr>
            <a:xfrm>
              <a:off x="2944800" y="2283925"/>
              <a:ext cx="1075775" cy="1005175"/>
            </a:xfrm>
            <a:custGeom>
              <a:avLst/>
              <a:gdLst/>
              <a:ahLst/>
              <a:cxnLst/>
              <a:rect l="l" t="t" r="r" b="b"/>
              <a:pathLst>
                <a:path w="43031" h="40207" extrusionOk="0">
                  <a:moveTo>
                    <a:pt x="43030" y="298"/>
                  </a:moveTo>
                  <a:lnTo>
                    <a:pt x="43030" y="298"/>
                  </a:lnTo>
                  <a:cubicBezTo>
                    <a:pt x="42584" y="595"/>
                    <a:pt x="42138" y="815"/>
                    <a:pt x="41692" y="1113"/>
                  </a:cubicBezTo>
                  <a:cubicBezTo>
                    <a:pt x="41544" y="1190"/>
                    <a:pt x="41472" y="1339"/>
                    <a:pt x="41395" y="1487"/>
                  </a:cubicBezTo>
                  <a:cubicBezTo>
                    <a:pt x="41692" y="1339"/>
                    <a:pt x="42067" y="1113"/>
                    <a:pt x="42436" y="964"/>
                  </a:cubicBezTo>
                  <a:cubicBezTo>
                    <a:pt x="42584" y="744"/>
                    <a:pt x="42810" y="518"/>
                    <a:pt x="43030" y="298"/>
                  </a:cubicBezTo>
                  <a:close/>
                  <a:moveTo>
                    <a:pt x="41247" y="1339"/>
                  </a:moveTo>
                  <a:cubicBezTo>
                    <a:pt x="40801" y="1487"/>
                    <a:pt x="40432" y="1707"/>
                    <a:pt x="39986" y="1856"/>
                  </a:cubicBezTo>
                  <a:cubicBezTo>
                    <a:pt x="39909" y="1933"/>
                    <a:pt x="39760" y="2082"/>
                    <a:pt x="39689" y="2231"/>
                  </a:cubicBezTo>
                  <a:cubicBezTo>
                    <a:pt x="40135" y="2082"/>
                    <a:pt x="40581" y="1856"/>
                    <a:pt x="40949" y="1707"/>
                  </a:cubicBezTo>
                  <a:cubicBezTo>
                    <a:pt x="41027" y="1559"/>
                    <a:pt x="41175" y="1410"/>
                    <a:pt x="41247" y="1339"/>
                  </a:cubicBezTo>
                  <a:close/>
                  <a:moveTo>
                    <a:pt x="10774" y="1"/>
                  </a:moveTo>
                  <a:cubicBezTo>
                    <a:pt x="6987" y="1"/>
                    <a:pt x="3342" y="893"/>
                    <a:pt x="1409" y="4234"/>
                  </a:cubicBezTo>
                  <a:cubicBezTo>
                    <a:pt x="666" y="5501"/>
                    <a:pt x="149" y="6987"/>
                    <a:pt x="72" y="8545"/>
                  </a:cubicBezTo>
                  <a:lnTo>
                    <a:pt x="0" y="8771"/>
                  </a:lnTo>
                  <a:lnTo>
                    <a:pt x="0" y="9217"/>
                  </a:lnTo>
                  <a:lnTo>
                    <a:pt x="0" y="9586"/>
                  </a:lnTo>
                  <a:lnTo>
                    <a:pt x="72" y="9812"/>
                  </a:lnTo>
                  <a:lnTo>
                    <a:pt x="72" y="10032"/>
                  </a:lnTo>
                  <a:lnTo>
                    <a:pt x="149" y="10478"/>
                  </a:lnTo>
                  <a:cubicBezTo>
                    <a:pt x="963" y="16055"/>
                    <a:pt x="6315" y="20960"/>
                    <a:pt x="10477" y="24379"/>
                  </a:cubicBezTo>
                  <a:cubicBezTo>
                    <a:pt x="13527" y="26977"/>
                    <a:pt x="16946" y="29136"/>
                    <a:pt x="20067" y="31663"/>
                  </a:cubicBezTo>
                  <a:cubicBezTo>
                    <a:pt x="22148" y="33369"/>
                    <a:pt x="24598" y="35527"/>
                    <a:pt x="24675" y="38423"/>
                  </a:cubicBezTo>
                  <a:cubicBezTo>
                    <a:pt x="24675" y="39018"/>
                    <a:pt x="24598" y="39612"/>
                    <a:pt x="24378" y="40207"/>
                  </a:cubicBezTo>
                  <a:cubicBezTo>
                    <a:pt x="24527" y="39987"/>
                    <a:pt x="24675" y="39838"/>
                    <a:pt x="24824" y="39612"/>
                  </a:cubicBezTo>
                  <a:cubicBezTo>
                    <a:pt x="24895" y="39244"/>
                    <a:pt x="24973" y="38798"/>
                    <a:pt x="24895" y="38423"/>
                  </a:cubicBezTo>
                  <a:cubicBezTo>
                    <a:pt x="24824" y="35450"/>
                    <a:pt x="22368" y="33220"/>
                    <a:pt x="20216" y="31437"/>
                  </a:cubicBezTo>
                  <a:cubicBezTo>
                    <a:pt x="17095" y="28987"/>
                    <a:pt x="13676" y="26757"/>
                    <a:pt x="10625" y="24230"/>
                  </a:cubicBezTo>
                  <a:cubicBezTo>
                    <a:pt x="6541" y="20811"/>
                    <a:pt x="1189" y="15906"/>
                    <a:pt x="369" y="10478"/>
                  </a:cubicBezTo>
                  <a:lnTo>
                    <a:pt x="297" y="10032"/>
                  </a:lnTo>
                  <a:lnTo>
                    <a:pt x="297" y="9812"/>
                  </a:lnTo>
                  <a:lnTo>
                    <a:pt x="297" y="9586"/>
                  </a:lnTo>
                  <a:lnTo>
                    <a:pt x="220" y="9217"/>
                  </a:lnTo>
                  <a:cubicBezTo>
                    <a:pt x="220" y="8991"/>
                    <a:pt x="220" y="8771"/>
                    <a:pt x="297" y="8545"/>
                  </a:cubicBezTo>
                  <a:cubicBezTo>
                    <a:pt x="369" y="7059"/>
                    <a:pt x="892" y="5649"/>
                    <a:pt x="1635" y="4312"/>
                  </a:cubicBezTo>
                  <a:cubicBezTo>
                    <a:pt x="3490" y="1041"/>
                    <a:pt x="7207" y="221"/>
                    <a:pt x="10774" y="221"/>
                  </a:cubicBezTo>
                  <a:cubicBezTo>
                    <a:pt x="11815" y="221"/>
                    <a:pt x="12855" y="298"/>
                    <a:pt x="13824" y="370"/>
                  </a:cubicBezTo>
                  <a:cubicBezTo>
                    <a:pt x="18355" y="893"/>
                    <a:pt x="22892" y="1933"/>
                    <a:pt x="27422" y="2528"/>
                  </a:cubicBezTo>
                  <a:cubicBezTo>
                    <a:pt x="29503" y="2825"/>
                    <a:pt x="31662" y="3122"/>
                    <a:pt x="33892" y="3122"/>
                  </a:cubicBezTo>
                  <a:cubicBezTo>
                    <a:pt x="35301" y="3122"/>
                    <a:pt x="36716" y="2974"/>
                    <a:pt x="38125" y="2677"/>
                  </a:cubicBezTo>
                  <a:cubicBezTo>
                    <a:pt x="38571" y="2599"/>
                    <a:pt x="38946" y="2451"/>
                    <a:pt x="39314" y="2302"/>
                  </a:cubicBezTo>
                  <a:cubicBezTo>
                    <a:pt x="39463" y="2231"/>
                    <a:pt x="39540" y="2082"/>
                    <a:pt x="39611" y="2005"/>
                  </a:cubicBezTo>
                  <a:lnTo>
                    <a:pt x="39611" y="2005"/>
                  </a:lnTo>
                  <a:cubicBezTo>
                    <a:pt x="38946" y="2231"/>
                    <a:pt x="38274" y="2379"/>
                    <a:pt x="37679" y="2528"/>
                  </a:cubicBezTo>
                  <a:cubicBezTo>
                    <a:pt x="36567" y="2748"/>
                    <a:pt x="35378" y="2897"/>
                    <a:pt x="34260" y="2897"/>
                  </a:cubicBezTo>
                  <a:lnTo>
                    <a:pt x="34189" y="2897"/>
                  </a:lnTo>
                  <a:cubicBezTo>
                    <a:pt x="29581" y="2897"/>
                    <a:pt x="25121" y="1933"/>
                    <a:pt x="20662" y="1190"/>
                  </a:cubicBezTo>
                  <a:cubicBezTo>
                    <a:pt x="17838" y="744"/>
                    <a:pt x="14270" y="1"/>
                    <a:pt x="10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2" name="Google Shape;1832;p58"/>
            <p:cNvSpPr/>
            <p:nvPr/>
          </p:nvSpPr>
          <p:spPr>
            <a:xfrm>
              <a:off x="3927650" y="2330325"/>
              <a:ext cx="16825" cy="11150"/>
            </a:xfrm>
            <a:custGeom>
              <a:avLst/>
              <a:gdLst/>
              <a:ahLst/>
              <a:cxnLst/>
              <a:rect l="l" t="t" r="r" b="b"/>
              <a:pathLst>
                <a:path w="673" h="446" extrusionOk="0">
                  <a:moveTo>
                    <a:pt x="672" y="0"/>
                  </a:moveTo>
                  <a:lnTo>
                    <a:pt x="672" y="0"/>
                  </a:lnTo>
                  <a:cubicBezTo>
                    <a:pt x="523" y="77"/>
                    <a:pt x="446" y="77"/>
                    <a:pt x="297" y="149"/>
                  </a:cubicBezTo>
                  <a:cubicBezTo>
                    <a:pt x="226" y="226"/>
                    <a:pt x="149" y="375"/>
                    <a:pt x="0" y="446"/>
                  </a:cubicBezTo>
                  <a:cubicBezTo>
                    <a:pt x="149" y="446"/>
                    <a:pt x="297" y="375"/>
                    <a:pt x="375" y="375"/>
                  </a:cubicBezTo>
                  <a:cubicBezTo>
                    <a:pt x="446" y="226"/>
                    <a:pt x="595" y="77"/>
                    <a:pt x="6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3" name="Google Shape;1833;p58"/>
            <p:cNvSpPr/>
            <p:nvPr/>
          </p:nvSpPr>
          <p:spPr>
            <a:xfrm>
              <a:off x="3968525" y="2311725"/>
              <a:ext cx="18600" cy="14900"/>
            </a:xfrm>
            <a:custGeom>
              <a:avLst/>
              <a:gdLst/>
              <a:ahLst/>
              <a:cxnLst/>
              <a:rect l="l" t="t" r="r" b="b"/>
              <a:pathLst>
                <a:path w="744" h="596" extrusionOk="0">
                  <a:moveTo>
                    <a:pt x="672" y="1"/>
                  </a:moveTo>
                  <a:cubicBezTo>
                    <a:pt x="595" y="78"/>
                    <a:pt x="446" y="149"/>
                    <a:pt x="298" y="227"/>
                  </a:cubicBezTo>
                  <a:cubicBezTo>
                    <a:pt x="226" y="298"/>
                    <a:pt x="78" y="447"/>
                    <a:pt x="0" y="595"/>
                  </a:cubicBezTo>
                  <a:lnTo>
                    <a:pt x="446" y="375"/>
                  </a:lnTo>
                  <a:cubicBezTo>
                    <a:pt x="523" y="227"/>
                    <a:pt x="595" y="78"/>
                    <a:pt x="7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4" name="Google Shape;1834;p58"/>
            <p:cNvSpPr/>
            <p:nvPr/>
          </p:nvSpPr>
          <p:spPr>
            <a:xfrm>
              <a:off x="3515150" y="3292800"/>
              <a:ext cx="44625" cy="65125"/>
            </a:xfrm>
            <a:custGeom>
              <a:avLst/>
              <a:gdLst/>
              <a:ahLst/>
              <a:cxnLst/>
              <a:rect l="l" t="t" r="r" b="b"/>
              <a:pathLst>
                <a:path w="1785" h="2605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564" y="226"/>
                    <a:pt x="1338" y="446"/>
                    <a:pt x="1118" y="744"/>
                  </a:cubicBezTo>
                  <a:cubicBezTo>
                    <a:pt x="1041" y="892"/>
                    <a:pt x="970" y="1041"/>
                    <a:pt x="892" y="1118"/>
                  </a:cubicBezTo>
                  <a:cubicBezTo>
                    <a:pt x="892" y="1338"/>
                    <a:pt x="821" y="1564"/>
                    <a:pt x="744" y="1713"/>
                  </a:cubicBezTo>
                  <a:cubicBezTo>
                    <a:pt x="1190" y="1190"/>
                    <a:pt x="1487" y="595"/>
                    <a:pt x="1784" y="0"/>
                  </a:cubicBezTo>
                  <a:close/>
                  <a:moveTo>
                    <a:pt x="524" y="1636"/>
                  </a:moveTo>
                  <a:cubicBezTo>
                    <a:pt x="375" y="1862"/>
                    <a:pt x="226" y="2010"/>
                    <a:pt x="78" y="2230"/>
                  </a:cubicBezTo>
                  <a:cubicBezTo>
                    <a:pt x="0" y="2379"/>
                    <a:pt x="0" y="2456"/>
                    <a:pt x="0" y="2605"/>
                  </a:cubicBezTo>
                  <a:lnTo>
                    <a:pt x="298" y="2307"/>
                  </a:lnTo>
                  <a:lnTo>
                    <a:pt x="524" y="163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5" name="Google Shape;1835;p58"/>
            <p:cNvSpPr/>
            <p:nvPr/>
          </p:nvSpPr>
          <p:spPr>
            <a:xfrm>
              <a:off x="3511425" y="2086975"/>
              <a:ext cx="683800" cy="1274675"/>
            </a:xfrm>
            <a:custGeom>
              <a:avLst/>
              <a:gdLst/>
              <a:ahLst/>
              <a:cxnLst/>
              <a:rect l="l" t="t" r="r" b="b"/>
              <a:pathLst>
                <a:path w="27352" h="50987" extrusionOk="0">
                  <a:moveTo>
                    <a:pt x="27352" y="1"/>
                  </a:moveTo>
                  <a:cubicBezTo>
                    <a:pt x="27280" y="1"/>
                    <a:pt x="27203" y="1"/>
                    <a:pt x="27132" y="72"/>
                  </a:cubicBezTo>
                  <a:cubicBezTo>
                    <a:pt x="27054" y="149"/>
                    <a:pt x="27054" y="221"/>
                    <a:pt x="26983" y="298"/>
                  </a:cubicBezTo>
                  <a:cubicBezTo>
                    <a:pt x="27054" y="298"/>
                    <a:pt x="27203" y="221"/>
                    <a:pt x="27280" y="221"/>
                  </a:cubicBezTo>
                  <a:cubicBezTo>
                    <a:pt x="27280" y="149"/>
                    <a:pt x="27352" y="72"/>
                    <a:pt x="27352" y="1"/>
                  </a:cubicBezTo>
                  <a:close/>
                  <a:moveTo>
                    <a:pt x="21109" y="7653"/>
                  </a:moveTo>
                  <a:cubicBezTo>
                    <a:pt x="20811" y="7879"/>
                    <a:pt x="20591" y="8028"/>
                    <a:pt x="20365" y="8176"/>
                  </a:cubicBezTo>
                  <a:cubicBezTo>
                    <a:pt x="20145" y="8396"/>
                    <a:pt x="19919" y="8622"/>
                    <a:pt x="19771" y="8842"/>
                  </a:cubicBezTo>
                  <a:cubicBezTo>
                    <a:pt x="19997" y="8693"/>
                    <a:pt x="20217" y="8545"/>
                    <a:pt x="20514" y="8325"/>
                  </a:cubicBezTo>
                  <a:cubicBezTo>
                    <a:pt x="20663" y="8099"/>
                    <a:pt x="20889" y="7879"/>
                    <a:pt x="21109" y="7653"/>
                  </a:cubicBezTo>
                  <a:close/>
                  <a:moveTo>
                    <a:pt x="2159" y="47490"/>
                  </a:moveTo>
                  <a:lnTo>
                    <a:pt x="2159" y="47490"/>
                  </a:lnTo>
                  <a:cubicBezTo>
                    <a:pt x="2010" y="47716"/>
                    <a:pt x="1862" y="47865"/>
                    <a:pt x="1713" y="48085"/>
                  </a:cubicBezTo>
                  <a:cubicBezTo>
                    <a:pt x="1636" y="48382"/>
                    <a:pt x="1487" y="48679"/>
                    <a:pt x="1267" y="48977"/>
                  </a:cubicBezTo>
                  <a:cubicBezTo>
                    <a:pt x="1487" y="48679"/>
                    <a:pt x="1713" y="48459"/>
                    <a:pt x="1933" y="48233"/>
                  </a:cubicBezTo>
                  <a:cubicBezTo>
                    <a:pt x="2010" y="48013"/>
                    <a:pt x="2082" y="47716"/>
                    <a:pt x="2159" y="47490"/>
                  </a:cubicBezTo>
                  <a:close/>
                  <a:moveTo>
                    <a:pt x="227" y="50463"/>
                  </a:moveTo>
                  <a:lnTo>
                    <a:pt x="1" y="50689"/>
                  </a:lnTo>
                  <a:lnTo>
                    <a:pt x="1" y="50986"/>
                  </a:lnTo>
                  <a:lnTo>
                    <a:pt x="149" y="50838"/>
                  </a:lnTo>
                  <a:cubicBezTo>
                    <a:pt x="149" y="50689"/>
                    <a:pt x="149" y="50612"/>
                    <a:pt x="227" y="504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6" name="Google Shape;1836;p58"/>
            <p:cNvSpPr/>
            <p:nvPr/>
          </p:nvSpPr>
          <p:spPr>
            <a:xfrm>
              <a:off x="4234300" y="1908600"/>
              <a:ext cx="174675" cy="176475"/>
            </a:xfrm>
            <a:custGeom>
              <a:avLst/>
              <a:gdLst/>
              <a:ahLst/>
              <a:cxnLst/>
              <a:rect l="l" t="t" r="r" b="b"/>
              <a:pathLst>
                <a:path w="6987" h="7059" extrusionOk="0">
                  <a:moveTo>
                    <a:pt x="6018" y="1"/>
                  </a:moveTo>
                  <a:cubicBezTo>
                    <a:pt x="5649" y="1"/>
                    <a:pt x="5352" y="72"/>
                    <a:pt x="4977" y="149"/>
                  </a:cubicBezTo>
                  <a:cubicBezTo>
                    <a:pt x="4977" y="221"/>
                    <a:pt x="4977" y="298"/>
                    <a:pt x="4906" y="369"/>
                  </a:cubicBezTo>
                  <a:cubicBezTo>
                    <a:pt x="5274" y="298"/>
                    <a:pt x="5649" y="298"/>
                    <a:pt x="6018" y="298"/>
                  </a:cubicBezTo>
                  <a:cubicBezTo>
                    <a:pt x="6315" y="298"/>
                    <a:pt x="6612" y="298"/>
                    <a:pt x="6910" y="369"/>
                  </a:cubicBezTo>
                  <a:cubicBezTo>
                    <a:pt x="6910" y="298"/>
                    <a:pt x="6987" y="221"/>
                    <a:pt x="6987" y="149"/>
                  </a:cubicBezTo>
                  <a:cubicBezTo>
                    <a:pt x="6690" y="72"/>
                    <a:pt x="6315" y="1"/>
                    <a:pt x="6018" y="1"/>
                  </a:cubicBezTo>
                  <a:close/>
                  <a:moveTo>
                    <a:pt x="4757" y="221"/>
                  </a:moveTo>
                  <a:lnTo>
                    <a:pt x="4757" y="221"/>
                  </a:lnTo>
                  <a:cubicBezTo>
                    <a:pt x="4234" y="369"/>
                    <a:pt x="3717" y="595"/>
                    <a:pt x="3271" y="892"/>
                  </a:cubicBezTo>
                  <a:cubicBezTo>
                    <a:pt x="3045" y="1041"/>
                    <a:pt x="2896" y="1261"/>
                    <a:pt x="2676" y="1410"/>
                  </a:cubicBezTo>
                  <a:lnTo>
                    <a:pt x="3045" y="1410"/>
                  </a:lnTo>
                  <a:cubicBezTo>
                    <a:pt x="3491" y="964"/>
                    <a:pt x="4085" y="667"/>
                    <a:pt x="4680" y="447"/>
                  </a:cubicBezTo>
                  <a:cubicBezTo>
                    <a:pt x="4680" y="369"/>
                    <a:pt x="4680" y="298"/>
                    <a:pt x="4757" y="221"/>
                  </a:cubicBezTo>
                  <a:close/>
                  <a:moveTo>
                    <a:pt x="2450" y="1707"/>
                  </a:moveTo>
                  <a:cubicBezTo>
                    <a:pt x="2081" y="2153"/>
                    <a:pt x="1784" y="2748"/>
                    <a:pt x="1636" y="3342"/>
                  </a:cubicBezTo>
                  <a:cubicBezTo>
                    <a:pt x="1636" y="3342"/>
                    <a:pt x="1558" y="3419"/>
                    <a:pt x="1558" y="3491"/>
                  </a:cubicBezTo>
                  <a:cubicBezTo>
                    <a:pt x="1636" y="3491"/>
                    <a:pt x="1707" y="3491"/>
                    <a:pt x="1784" y="3419"/>
                  </a:cubicBezTo>
                  <a:lnTo>
                    <a:pt x="1856" y="3419"/>
                  </a:lnTo>
                  <a:cubicBezTo>
                    <a:pt x="2004" y="2825"/>
                    <a:pt x="2301" y="2230"/>
                    <a:pt x="2747" y="1784"/>
                  </a:cubicBezTo>
                  <a:lnTo>
                    <a:pt x="2747" y="1707"/>
                  </a:lnTo>
                  <a:close/>
                  <a:moveTo>
                    <a:pt x="1707" y="3865"/>
                  </a:moveTo>
                  <a:cubicBezTo>
                    <a:pt x="1636" y="3865"/>
                    <a:pt x="1487" y="3937"/>
                    <a:pt x="1410" y="3937"/>
                  </a:cubicBezTo>
                  <a:cubicBezTo>
                    <a:pt x="1261" y="4460"/>
                    <a:pt x="1041" y="4906"/>
                    <a:pt x="892" y="5352"/>
                  </a:cubicBezTo>
                  <a:lnTo>
                    <a:pt x="1112" y="5352"/>
                  </a:lnTo>
                  <a:cubicBezTo>
                    <a:pt x="1338" y="4829"/>
                    <a:pt x="1558" y="4383"/>
                    <a:pt x="1707" y="3865"/>
                  </a:cubicBezTo>
                  <a:close/>
                  <a:moveTo>
                    <a:pt x="1041" y="5572"/>
                  </a:moveTo>
                  <a:cubicBezTo>
                    <a:pt x="892" y="5649"/>
                    <a:pt x="815" y="5649"/>
                    <a:pt x="744" y="5649"/>
                  </a:cubicBezTo>
                  <a:cubicBezTo>
                    <a:pt x="518" y="6166"/>
                    <a:pt x="298" y="6612"/>
                    <a:pt x="0" y="7058"/>
                  </a:cubicBezTo>
                  <a:lnTo>
                    <a:pt x="298" y="7058"/>
                  </a:lnTo>
                  <a:cubicBezTo>
                    <a:pt x="518" y="6541"/>
                    <a:pt x="815" y="6095"/>
                    <a:pt x="1041" y="55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7" name="Google Shape;1837;p58"/>
            <p:cNvSpPr/>
            <p:nvPr/>
          </p:nvSpPr>
          <p:spPr>
            <a:xfrm>
              <a:off x="4232375" y="2085050"/>
              <a:ext cx="5675" cy="1950"/>
            </a:xfrm>
            <a:custGeom>
              <a:avLst/>
              <a:gdLst/>
              <a:ahLst/>
              <a:cxnLst/>
              <a:rect l="l" t="t" r="r" b="b"/>
              <a:pathLst>
                <a:path w="227" h="78" extrusionOk="0">
                  <a:moveTo>
                    <a:pt x="77" y="0"/>
                  </a:moveTo>
                  <a:cubicBezTo>
                    <a:pt x="77" y="78"/>
                    <a:pt x="77" y="78"/>
                    <a:pt x="0" y="78"/>
                  </a:cubicBezTo>
                  <a:cubicBezTo>
                    <a:pt x="77" y="78"/>
                    <a:pt x="149" y="78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8" name="Google Shape;1838;p58"/>
            <p:cNvSpPr/>
            <p:nvPr/>
          </p:nvSpPr>
          <p:spPr>
            <a:xfrm>
              <a:off x="4269525" y="200150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8" y="1"/>
                  </a:moveTo>
                  <a:cubicBezTo>
                    <a:pt x="78" y="72"/>
                    <a:pt x="1" y="149"/>
                    <a:pt x="1" y="221"/>
                  </a:cubicBezTo>
                  <a:cubicBezTo>
                    <a:pt x="78" y="221"/>
                    <a:pt x="227" y="149"/>
                    <a:pt x="298" y="149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39" name="Google Shape;1839;p58"/>
            <p:cNvSpPr/>
            <p:nvPr/>
          </p:nvSpPr>
          <p:spPr>
            <a:xfrm>
              <a:off x="3347925" y="3437725"/>
              <a:ext cx="102300" cy="104075"/>
            </a:xfrm>
            <a:custGeom>
              <a:avLst/>
              <a:gdLst/>
              <a:ahLst/>
              <a:cxnLst/>
              <a:rect l="l" t="t" r="r" b="b"/>
              <a:pathLst>
                <a:path w="4092" h="4163" extrusionOk="0">
                  <a:moveTo>
                    <a:pt x="4014" y="1"/>
                  </a:moveTo>
                  <a:cubicBezTo>
                    <a:pt x="3865" y="149"/>
                    <a:pt x="3645" y="298"/>
                    <a:pt x="3419" y="447"/>
                  </a:cubicBezTo>
                  <a:lnTo>
                    <a:pt x="3419" y="524"/>
                  </a:lnTo>
                  <a:lnTo>
                    <a:pt x="3419" y="744"/>
                  </a:lnTo>
                  <a:lnTo>
                    <a:pt x="4091" y="298"/>
                  </a:lnTo>
                  <a:cubicBezTo>
                    <a:pt x="4014" y="149"/>
                    <a:pt x="4014" y="78"/>
                    <a:pt x="4014" y="1"/>
                  </a:cubicBezTo>
                  <a:close/>
                  <a:moveTo>
                    <a:pt x="3199" y="595"/>
                  </a:moveTo>
                  <a:cubicBezTo>
                    <a:pt x="3122" y="673"/>
                    <a:pt x="3051" y="744"/>
                    <a:pt x="2973" y="744"/>
                  </a:cubicBezTo>
                  <a:cubicBezTo>
                    <a:pt x="2973" y="821"/>
                    <a:pt x="2973" y="970"/>
                    <a:pt x="3051" y="1041"/>
                  </a:cubicBezTo>
                  <a:cubicBezTo>
                    <a:pt x="3051" y="970"/>
                    <a:pt x="3122" y="893"/>
                    <a:pt x="3199" y="893"/>
                  </a:cubicBezTo>
                  <a:lnTo>
                    <a:pt x="3199" y="595"/>
                  </a:lnTo>
                  <a:close/>
                  <a:moveTo>
                    <a:pt x="2753" y="893"/>
                  </a:moveTo>
                  <a:cubicBezTo>
                    <a:pt x="2307" y="1190"/>
                    <a:pt x="1933" y="1416"/>
                    <a:pt x="1487" y="1636"/>
                  </a:cubicBezTo>
                  <a:cubicBezTo>
                    <a:pt x="1487" y="1713"/>
                    <a:pt x="1564" y="1784"/>
                    <a:pt x="1564" y="1862"/>
                  </a:cubicBezTo>
                  <a:cubicBezTo>
                    <a:pt x="2010" y="1636"/>
                    <a:pt x="2379" y="1416"/>
                    <a:pt x="2753" y="1190"/>
                  </a:cubicBezTo>
                  <a:lnTo>
                    <a:pt x="2753" y="893"/>
                  </a:lnTo>
                  <a:close/>
                  <a:moveTo>
                    <a:pt x="1267" y="1784"/>
                  </a:moveTo>
                  <a:cubicBezTo>
                    <a:pt x="1189" y="1862"/>
                    <a:pt x="1118" y="1862"/>
                    <a:pt x="970" y="1933"/>
                  </a:cubicBezTo>
                  <a:cubicBezTo>
                    <a:pt x="595" y="2159"/>
                    <a:pt x="298" y="2605"/>
                    <a:pt x="149" y="3051"/>
                  </a:cubicBezTo>
                  <a:cubicBezTo>
                    <a:pt x="149" y="3200"/>
                    <a:pt x="226" y="3271"/>
                    <a:pt x="298" y="3420"/>
                  </a:cubicBezTo>
                  <a:cubicBezTo>
                    <a:pt x="375" y="2902"/>
                    <a:pt x="672" y="2456"/>
                    <a:pt x="1118" y="2159"/>
                  </a:cubicBezTo>
                  <a:cubicBezTo>
                    <a:pt x="1189" y="2082"/>
                    <a:pt x="1267" y="2082"/>
                    <a:pt x="1338" y="2010"/>
                  </a:cubicBezTo>
                  <a:cubicBezTo>
                    <a:pt x="1338" y="1933"/>
                    <a:pt x="1267" y="1862"/>
                    <a:pt x="1267" y="1784"/>
                  </a:cubicBezTo>
                  <a:close/>
                  <a:moveTo>
                    <a:pt x="0" y="3497"/>
                  </a:moveTo>
                  <a:lnTo>
                    <a:pt x="0" y="4163"/>
                  </a:lnTo>
                  <a:cubicBezTo>
                    <a:pt x="78" y="4091"/>
                    <a:pt x="149" y="4091"/>
                    <a:pt x="226" y="4014"/>
                  </a:cubicBezTo>
                  <a:cubicBezTo>
                    <a:pt x="149" y="3865"/>
                    <a:pt x="78" y="3645"/>
                    <a:pt x="0" y="3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0" name="Google Shape;1840;p58"/>
            <p:cNvSpPr/>
            <p:nvPr/>
          </p:nvSpPr>
          <p:spPr>
            <a:xfrm>
              <a:off x="3427900" y="3448875"/>
              <a:ext cx="5525" cy="11175"/>
            </a:xfrm>
            <a:custGeom>
              <a:avLst/>
              <a:gdLst/>
              <a:ahLst/>
              <a:cxnLst/>
              <a:rect l="l" t="t" r="r" b="b"/>
              <a:pathLst>
                <a:path w="221" h="447" extrusionOk="0">
                  <a:moveTo>
                    <a:pt x="220" y="1"/>
                  </a:moveTo>
                  <a:cubicBezTo>
                    <a:pt x="149" y="78"/>
                    <a:pt x="72" y="78"/>
                    <a:pt x="0" y="149"/>
                  </a:cubicBezTo>
                  <a:lnTo>
                    <a:pt x="0" y="447"/>
                  </a:lnTo>
                  <a:cubicBezTo>
                    <a:pt x="72" y="375"/>
                    <a:pt x="149" y="298"/>
                    <a:pt x="220" y="298"/>
                  </a:cubicBezTo>
                  <a:lnTo>
                    <a:pt x="220" y="78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1" name="Google Shape;1841;p58"/>
            <p:cNvSpPr/>
            <p:nvPr/>
          </p:nvSpPr>
          <p:spPr>
            <a:xfrm>
              <a:off x="2853675" y="1928975"/>
              <a:ext cx="1848875" cy="1711375"/>
            </a:xfrm>
            <a:custGeom>
              <a:avLst/>
              <a:gdLst/>
              <a:ahLst/>
              <a:cxnLst/>
              <a:rect l="l" t="t" r="r" b="b"/>
              <a:pathLst>
                <a:path w="73955" h="68455" extrusionOk="0">
                  <a:moveTo>
                    <a:pt x="63918" y="0"/>
                  </a:moveTo>
                  <a:cubicBezTo>
                    <a:pt x="63918" y="0"/>
                    <a:pt x="63847" y="77"/>
                    <a:pt x="63847" y="149"/>
                  </a:cubicBezTo>
                  <a:cubicBezTo>
                    <a:pt x="63918" y="226"/>
                    <a:pt x="64067" y="297"/>
                    <a:pt x="64216" y="375"/>
                  </a:cubicBezTo>
                  <a:cubicBezTo>
                    <a:pt x="64293" y="375"/>
                    <a:pt x="64364" y="297"/>
                    <a:pt x="64442" y="226"/>
                  </a:cubicBezTo>
                  <a:cubicBezTo>
                    <a:pt x="64293" y="149"/>
                    <a:pt x="64144" y="77"/>
                    <a:pt x="63918" y="0"/>
                  </a:cubicBezTo>
                  <a:close/>
                  <a:moveTo>
                    <a:pt x="54185" y="8176"/>
                  </a:moveTo>
                  <a:lnTo>
                    <a:pt x="54185" y="8176"/>
                  </a:lnTo>
                  <a:cubicBezTo>
                    <a:pt x="54036" y="8253"/>
                    <a:pt x="53888" y="8324"/>
                    <a:pt x="53739" y="8324"/>
                  </a:cubicBezTo>
                  <a:cubicBezTo>
                    <a:pt x="53442" y="8770"/>
                    <a:pt x="53144" y="9068"/>
                    <a:pt x="52770" y="9442"/>
                  </a:cubicBezTo>
                  <a:cubicBezTo>
                    <a:pt x="53067" y="9294"/>
                    <a:pt x="53293" y="9145"/>
                    <a:pt x="53513" y="8996"/>
                  </a:cubicBezTo>
                  <a:cubicBezTo>
                    <a:pt x="53810" y="8699"/>
                    <a:pt x="53959" y="8473"/>
                    <a:pt x="54185" y="8176"/>
                  </a:cubicBezTo>
                  <a:close/>
                  <a:moveTo>
                    <a:pt x="52918" y="9662"/>
                  </a:moveTo>
                  <a:cubicBezTo>
                    <a:pt x="52770" y="9740"/>
                    <a:pt x="52698" y="9811"/>
                    <a:pt x="52550" y="9888"/>
                  </a:cubicBezTo>
                  <a:lnTo>
                    <a:pt x="52698" y="9888"/>
                  </a:lnTo>
                  <a:lnTo>
                    <a:pt x="52918" y="9662"/>
                  </a:lnTo>
                  <a:close/>
                  <a:moveTo>
                    <a:pt x="52324" y="10037"/>
                  </a:moveTo>
                  <a:cubicBezTo>
                    <a:pt x="52253" y="10037"/>
                    <a:pt x="52175" y="10037"/>
                    <a:pt x="52104" y="10108"/>
                  </a:cubicBezTo>
                  <a:cubicBezTo>
                    <a:pt x="51658" y="10554"/>
                    <a:pt x="51135" y="11000"/>
                    <a:pt x="50540" y="11375"/>
                  </a:cubicBezTo>
                  <a:cubicBezTo>
                    <a:pt x="50320" y="11595"/>
                    <a:pt x="50094" y="11892"/>
                    <a:pt x="49874" y="12118"/>
                  </a:cubicBezTo>
                  <a:cubicBezTo>
                    <a:pt x="50837" y="11523"/>
                    <a:pt x="51729" y="10851"/>
                    <a:pt x="52473" y="10037"/>
                  </a:cubicBezTo>
                  <a:close/>
                  <a:moveTo>
                    <a:pt x="49797" y="11892"/>
                  </a:moveTo>
                  <a:cubicBezTo>
                    <a:pt x="49351" y="12118"/>
                    <a:pt x="48905" y="12415"/>
                    <a:pt x="48459" y="12635"/>
                  </a:cubicBezTo>
                  <a:cubicBezTo>
                    <a:pt x="48388" y="12784"/>
                    <a:pt x="48239" y="12932"/>
                    <a:pt x="48162" y="13010"/>
                  </a:cubicBezTo>
                  <a:cubicBezTo>
                    <a:pt x="48459" y="12861"/>
                    <a:pt x="48834" y="12712"/>
                    <a:pt x="49131" y="12564"/>
                  </a:cubicBezTo>
                  <a:lnTo>
                    <a:pt x="49797" y="11892"/>
                  </a:lnTo>
                  <a:close/>
                  <a:moveTo>
                    <a:pt x="48013" y="12861"/>
                  </a:moveTo>
                  <a:cubicBezTo>
                    <a:pt x="47828" y="12921"/>
                    <a:pt x="47589" y="13035"/>
                    <a:pt x="47342" y="13158"/>
                  </a:cubicBezTo>
                  <a:lnTo>
                    <a:pt x="47342" y="13158"/>
                  </a:lnTo>
                  <a:cubicBezTo>
                    <a:pt x="47343" y="13158"/>
                    <a:pt x="47345" y="13158"/>
                    <a:pt x="47347" y="13158"/>
                  </a:cubicBezTo>
                  <a:cubicBezTo>
                    <a:pt x="47496" y="13158"/>
                    <a:pt x="47716" y="13081"/>
                    <a:pt x="47864" y="13081"/>
                  </a:cubicBezTo>
                  <a:cubicBezTo>
                    <a:pt x="47942" y="13010"/>
                    <a:pt x="47942" y="12932"/>
                    <a:pt x="48013" y="12861"/>
                  </a:cubicBezTo>
                  <a:close/>
                  <a:moveTo>
                    <a:pt x="47342" y="13158"/>
                  </a:moveTo>
                  <a:cubicBezTo>
                    <a:pt x="47270" y="13158"/>
                    <a:pt x="47268" y="13160"/>
                    <a:pt x="47199" y="13230"/>
                  </a:cubicBezTo>
                  <a:cubicBezTo>
                    <a:pt x="47246" y="13206"/>
                    <a:pt x="47294" y="13182"/>
                    <a:pt x="47342" y="13158"/>
                  </a:cubicBezTo>
                  <a:close/>
                  <a:moveTo>
                    <a:pt x="47419" y="13378"/>
                  </a:moveTo>
                  <a:cubicBezTo>
                    <a:pt x="47050" y="13456"/>
                    <a:pt x="46753" y="13527"/>
                    <a:pt x="46455" y="13676"/>
                  </a:cubicBezTo>
                  <a:cubicBezTo>
                    <a:pt x="46753" y="13604"/>
                    <a:pt x="47121" y="13456"/>
                    <a:pt x="47419" y="13378"/>
                  </a:cubicBezTo>
                  <a:close/>
                  <a:moveTo>
                    <a:pt x="13527" y="10554"/>
                  </a:moveTo>
                  <a:cubicBezTo>
                    <a:pt x="9068" y="10554"/>
                    <a:pt x="4834" y="11595"/>
                    <a:pt x="2456" y="15311"/>
                  </a:cubicBezTo>
                  <a:cubicBezTo>
                    <a:pt x="298" y="18658"/>
                    <a:pt x="0" y="22297"/>
                    <a:pt x="1338" y="26013"/>
                  </a:cubicBezTo>
                  <a:cubicBezTo>
                    <a:pt x="3645" y="32108"/>
                    <a:pt x="8919" y="36942"/>
                    <a:pt x="13902" y="40955"/>
                  </a:cubicBezTo>
                  <a:cubicBezTo>
                    <a:pt x="15906" y="42590"/>
                    <a:pt x="18064" y="44077"/>
                    <a:pt x="20068" y="45635"/>
                  </a:cubicBezTo>
                  <a:cubicBezTo>
                    <a:pt x="22149" y="47198"/>
                    <a:pt x="24307" y="48834"/>
                    <a:pt x="25865" y="50915"/>
                  </a:cubicBezTo>
                  <a:cubicBezTo>
                    <a:pt x="26162" y="51361"/>
                    <a:pt x="26459" y="51878"/>
                    <a:pt x="26685" y="52401"/>
                  </a:cubicBezTo>
                  <a:cubicBezTo>
                    <a:pt x="27203" y="53513"/>
                    <a:pt x="27280" y="54482"/>
                    <a:pt x="27131" y="55445"/>
                  </a:cubicBezTo>
                  <a:cubicBezTo>
                    <a:pt x="27280" y="55374"/>
                    <a:pt x="27351" y="55225"/>
                    <a:pt x="27429" y="55148"/>
                  </a:cubicBezTo>
                  <a:cubicBezTo>
                    <a:pt x="27500" y="54256"/>
                    <a:pt x="27351" y="53293"/>
                    <a:pt x="26905" y="52324"/>
                  </a:cubicBezTo>
                  <a:cubicBezTo>
                    <a:pt x="26685" y="51806"/>
                    <a:pt x="26388" y="51283"/>
                    <a:pt x="26091" y="50837"/>
                  </a:cubicBezTo>
                  <a:cubicBezTo>
                    <a:pt x="24527" y="48608"/>
                    <a:pt x="22297" y="47050"/>
                    <a:pt x="20216" y="45415"/>
                  </a:cubicBezTo>
                  <a:cubicBezTo>
                    <a:pt x="18135" y="43851"/>
                    <a:pt x="16054" y="42364"/>
                    <a:pt x="14050" y="40807"/>
                  </a:cubicBezTo>
                  <a:cubicBezTo>
                    <a:pt x="9068" y="36793"/>
                    <a:pt x="3865" y="32036"/>
                    <a:pt x="1564" y="25942"/>
                  </a:cubicBezTo>
                  <a:cubicBezTo>
                    <a:pt x="226" y="22226"/>
                    <a:pt x="524" y="18730"/>
                    <a:pt x="2605" y="15388"/>
                  </a:cubicBezTo>
                  <a:cubicBezTo>
                    <a:pt x="4983" y="11672"/>
                    <a:pt x="9365" y="10780"/>
                    <a:pt x="13527" y="10780"/>
                  </a:cubicBezTo>
                  <a:cubicBezTo>
                    <a:pt x="14496" y="10780"/>
                    <a:pt x="15460" y="10851"/>
                    <a:pt x="16429" y="10929"/>
                  </a:cubicBezTo>
                  <a:cubicBezTo>
                    <a:pt x="21554" y="11375"/>
                    <a:pt x="26608" y="12486"/>
                    <a:pt x="31662" y="13378"/>
                  </a:cubicBezTo>
                  <a:cubicBezTo>
                    <a:pt x="34712" y="13902"/>
                    <a:pt x="37834" y="14568"/>
                    <a:pt x="41027" y="14568"/>
                  </a:cubicBezTo>
                  <a:cubicBezTo>
                    <a:pt x="42513" y="14568"/>
                    <a:pt x="44000" y="14419"/>
                    <a:pt x="45486" y="13973"/>
                  </a:cubicBezTo>
                  <a:cubicBezTo>
                    <a:pt x="45712" y="13824"/>
                    <a:pt x="46009" y="13676"/>
                    <a:pt x="46307" y="13527"/>
                  </a:cubicBezTo>
                  <a:lnTo>
                    <a:pt x="46307" y="13527"/>
                  </a:lnTo>
                  <a:cubicBezTo>
                    <a:pt x="45266" y="13824"/>
                    <a:pt x="44226" y="14050"/>
                    <a:pt x="43108" y="14199"/>
                  </a:cubicBezTo>
                  <a:cubicBezTo>
                    <a:pt x="42365" y="14270"/>
                    <a:pt x="41699" y="14348"/>
                    <a:pt x="40955" y="14348"/>
                  </a:cubicBezTo>
                  <a:cubicBezTo>
                    <a:pt x="40432" y="14348"/>
                    <a:pt x="39838" y="14270"/>
                    <a:pt x="39243" y="14270"/>
                  </a:cubicBezTo>
                  <a:cubicBezTo>
                    <a:pt x="34189" y="13753"/>
                    <a:pt x="29135" y="12635"/>
                    <a:pt x="24081" y="11743"/>
                  </a:cubicBezTo>
                  <a:cubicBezTo>
                    <a:pt x="21037" y="11297"/>
                    <a:pt x="17243" y="10554"/>
                    <a:pt x="13527" y="10554"/>
                  </a:cubicBezTo>
                  <a:close/>
                  <a:moveTo>
                    <a:pt x="27351" y="55523"/>
                  </a:moveTo>
                  <a:cubicBezTo>
                    <a:pt x="27351" y="55594"/>
                    <a:pt x="27280" y="55671"/>
                    <a:pt x="27203" y="55743"/>
                  </a:cubicBezTo>
                  <a:lnTo>
                    <a:pt x="27054" y="55891"/>
                  </a:lnTo>
                  <a:cubicBezTo>
                    <a:pt x="27054" y="55969"/>
                    <a:pt x="27054" y="56117"/>
                    <a:pt x="26983" y="56189"/>
                  </a:cubicBezTo>
                  <a:cubicBezTo>
                    <a:pt x="27131" y="56040"/>
                    <a:pt x="27280" y="55891"/>
                    <a:pt x="27351" y="55671"/>
                  </a:cubicBezTo>
                  <a:lnTo>
                    <a:pt x="27351" y="55523"/>
                  </a:lnTo>
                  <a:close/>
                  <a:moveTo>
                    <a:pt x="27203" y="56266"/>
                  </a:moveTo>
                  <a:cubicBezTo>
                    <a:pt x="27054" y="56486"/>
                    <a:pt x="26905" y="56635"/>
                    <a:pt x="26757" y="56860"/>
                  </a:cubicBezTo>
                  <a:cubicBezTo>
                    <a:pt x="26685" y="57080"/>
                    <a:pt x="26537" y="57306"/>
                    <a:pt x="26388" y="57526"/>
                  </a:cubicBezTo>
                  <a:cubicBezTo>
                    <a:pt x="26388" y="57604"/>
                    <a:pt x="26459" y="57752"/>
                    <a:pt x="26459" y="57901"/>
                  </a:cubicBezTo>
                  <a:cubicBezTo>
                    <a:pt x="26757" y="57378"/>
                    <a:pt x="27054" y="56860"/>
                    <a:pt x="27203" y="56266"/>
                  </a:cubicBezTo>
                  <a:close/>
                  <a:moveTo>
                    <a:pt x="26239" y="57824"/>
                  </a:moveTo>
                  <a:cubicBezTo>
                    <a:pt x="26162" y="58050"/>
                    <a:pt x="26162" y="58198"/>
                    <a:pt x="26091" y="58418"/>
                  </a:cubicBezTo>
                  <a:cubicBezTo>
                    <a:pt x="26162" y="58270"/>
                    <a:pt x="26239" y="58198"/>
                    <a:pt x="26311" y="58121"/>
                  </a:cubicBezTo>
                  <a:cubicBezTo>
                    <a:pt x="26239" y="58050"/>
                    <a:pt x="26239" y="57972"/>
                    <a:pt x="26239" y="57824"/>
                  </a:cubicBezTo>
                  <a:close/>
                  <a:moveTo>
                    <a:pt x="19996" y="64661"/>
                  </a:moveTo>
                  <a:cubicBezTo>
                    <a:pt x="19919" y="64661"/>
                    <a:pt x="19848" y="64739"/>
                    <a:pt x="19770" y="64739"/>
                  </a:cubicBezTo>
                  <a:cubicBezTo>
                    <a:pt x="19848" y="65185"/>
                    <a:pt x="19996" y="65553"/>
                    <a:pt x="20145" y="65928"/>
                  </a:cubicBezTo>
                  <a:cubicBezTo>
                    <a:pt x="20216" y="65928"/>
                    <a:pt x="20294" y="65851"/>
                    <a:pt x="20365" y="65851"/>
                  </a:cubicBezTo>
                  <a:cubicBezTo>
                    <a:pt x="20145" y="65482"/>
                    <a:pt x="20068" y="65036"/>
                    <a:pt x="19996" y="64661"/>
                  </a:cubicBezTo>
                  <a:close/>
                  <a:moveTo>
                    <a:pt x="21185" y="66891"/>
                  </a:moveTo>
                  <a:cubicBezTo>
                    <a:pt x="21185" y="66968"/>
                    <a:pt x="21108" y="67040"/>
                    <a:pt x="21037" y="67040"/>
                  </a:cubicBezTo>
                  <a:cubicBezTo>
                    <a:pt x="21108" y="67117"/>
                    <a:pt x="21185" y="67188"/>
                    <a:pt x="21334" y="67266"/>
                  </a:cubicBezTo>
                  <a:lnTo>
                    <a:pt x="21334" y="67040"/>
                  </a:lnTo>
                  <a:cubicBezTo>
                    <a:pt x="21334" y="66968"/>
                    <a:pt x="21257" y="66968"/>
                    <a:pt x="21185" y="66891"/>
                  </a:cubicBezTo>
                  <a:close/>
                  <a:moveTo>
                    <a:pt x="64662" y="446"/>
                  </a:moveTo>
                  <a:cubicBezTo>
                    <a:pt x="64590" y="446"/>
                    <a:pt x="64513" y="523"/>
                    <a:pt x="64513" y="595"/>
                  </a:cubicBezTo>
                  <a:cubicBezTo>
                    <a:pt x="65107" y="1041"/>
                    <a:pt x="65631" y="1564"/>
                    <a:pt x="65999" y="2159"/>
                  </a:cubicBezTo>
                  <a:cubicBezTo>
                    <a:pt x="66743" y="3199"/>
                    <a:pt x="67117" y="4388"/>
                    <a:pt x="67188" y="5649"/>
                  </a:cubicBezTo>
                  <a:cubicBezTo>
                    <a:pt x="67337" y="8253"/>
                    <a:pt x="66891" y="10780"/>
                    <a:pt x="66671" y="13307"/>
                  </a:cubicBezTo>
                  <a:cubicBezTo>
                    <a:pt x="66374" y="15905"/>
                    <a:pt x="66148" y="18432"/>
                    <a:pt x="66225" y="21037"/>
                  </a:cubicBezTo>
                  <a:cubicBezTo>
                    <a:pt x="66445" y="27797"/>
                    <a:pt x="68675" y="34415"/>
                    <a:pt x="71945" y="40283"/>
                  </a:cubicBezTo>
                  <a:cubicBezTo>
                    <a:pt x="72914" y="42216"/>
                    <a:pt x="73729" y="44594"/>
                    <a:pt x="72617" y="46604"/>
                  </a:cubicBezTo>
                  <a:cubicBezTo>
                    <a:pt x="70905" y="49648"/>
                    <a:pt x="65702" y="50617"/>
                    <a:pt x="62432" y="51135"/>
                  </a:cubicBezTo>
                  <a:cubicBezTo>
                    <a:pt x="61171" y="51283"/>
                    <a:pt x="59905" y="51361"/>
                    <a:pt x="58644" y="51509"/>
                  </a:cubicBezTo>
                  <a:cubicBezTo>
                    <a:pt x="55969" y="51878"/>
                    <a:pt x="53888" y="53810"/>
                    <a:pt x="52550" y="55969"/>
                  </a:cubicBezTo>
                  <a:cubicBezTo>
                    <a:pt x="51135" y="58121"/>
                    <a:pt x="50171" y="60577"/>
                    <a:pt x="48834" y="62729"/>
                  </a:cubicBezTo>
                  <a:cubicBezTo>
                    <a:pt x="47864" y="64293"/>
                    <a:pt x="46527" y="65928"/>
                    <a:pt x="44594" y="66297"/>
                  </a:cubicBezTo>
                  <a:cubicBezTo>
                    <a:pt x="44297" y="66374"/>
                    <a:pt x="43928" y="66374"/>
                    <a:pt x="43631" y="66374"/>
                  </a:cubicBezTo>
                  <a:lnTo>
                    <a:pt x="42959" y="66374"/>
                  </a:lnTo>
                  <a:cubicBezTo>
                    <a:pt x="42591" y="66297"/>
                    <a:pt x="42145" y="66225"/>
                    <a:pt x="41770" y="66148"/>
                  </a:cubicBezTo>
                  <a:cubicBezTo>
                    <a:pt x="40581" y="65999"/>
                    <a:pt x="39320" y="65928"/>
                    <a:pt x="38054" y="65928"/>
                  </a:cubicBezTo>
                  <a:cubicBezTo>
                    <a:pt x="36419" y="65928"/>
                    <a:pt x="34712" y="66077"/>
                    <a:pt x="33077" y="66445"/>
                  </a:cubicBezTo>
                  <a:cubicBezTo>
                    <a:pt x="31216" y="66891"/>
                    <a:pt x="29432" y="67634"/>
                    <a:pt x="27577" y="68009"/>
                  </a:cubicBezTo>
                  <a:cubicBezTo>
                    <a:pt x="26905" y="68158"/>
                    <a:pt x="26311" y="68229"/>
                    <a:pt x="25645" y="68229"/>
                  </a:cubicBezTo>
                  <a:cubicBezTo>
                    <a:pt x="24902" y="68229"/>
                    <a:pt x="24081" y="68080"/>
                    <a:pt x="23338" y="67860"/>
                  </a:cubicBezTo>
                  <a:cubicBezTo>
                    <a:pt x="22969" y="67783"/>
                    <a:pt x="22523" y="67634"/>
                    <a:pt x="22226" y="67486"/>
                  </a:cubicBezTo>
                  <a:cubicBezTo>
                    <a:pt x="22000" y="67414"/>
                    <a:pt x="21851" y="67337"/>
                    <a:pt x="21703" y="67266"/>
                  </a:cubicBezTo>
                  <a:cubicBezTo>
                    <a:pt x="21631" y="67337"/>
                    <a:pt x="21631" y="67414"/>
                    <a:pt x="21554" y="67486"/>
                  </a:cubicBezTo>
                  <a:cubicBezTo>
                    <a:pt x="21631" y="67486"/>
                    <a:pt x="21780" y="67563"/>
                    <a:pt x="21851" y="67634"/>
                  </a:cubicBezTo>
                  <a:cubicBezTo>
                    <a:pt x="22149" y="67783"/>
                    <a:pt x="22523" y="67860"/>
                    <a:pt x="22821" y="67932"/>
                  </a:cubicBezTo>
                  <a:cubicBezTo>
                    <a:pt x="23712" y="68229"/>
                    <a:pt x="24604" y="68455"/>
                    <a:pt x="25568" y="68455"/>
                  </a:cubicBezTo>
                  <a:lnTo>
                    <a:pt x="25645" y="68455"/>
                  </a:lnTo>
                  <a:cubicBezTo>
                    <a:pt x="27577" y="68455"/>
                    <a:pt x="29432" y="67712"/>
                    <a:pt x="31293" y="67188"/>
                  </a:cubicBezTo>
                  <a:cubicBezTo>
                    <a:pt x="33523" y="66522"/>
                    <a:pt x="35753" y="66148"/>
                    <a:pt x="38054" y="66148"/>
                  </a:cubicBezTo>
                  <a:lnTo>
                    <a:pt x="38874" y="66148"/>
                  </a:lnTo>
                  <a:cubicBezTo>
                    <a:pt x="39766" y="66148"/>
                    <a:pt x="40658" y="66225"/>
                    <a:pt x="41473" y="66374"/>
                  </a:cubicBezTo>
                  <a:cubicBezTo>
                    <a:pt x="42216" y="66445"/>
                    <a:pt x="42888" y="66594"/>
                    <a:pt x="43631" y="66594"/>
                  </a:cubicBezTo>
                  <a:cubicBezTo>
                    <a:pt x="47567" y="66594"/>
                    <a:pt x="49280" y="62432"/>
                    <a:pt x="50837" y="59459"/>
                  </a:cubicBezTo>
                  <a:cubicBezTo>
                    <a:pt x="52550" y="56189"/>
                    <a:pt x="54631" y="52324"/>
                    <a:pt x="58644" y="51729"/>
                  </a:cubicBezTo>
                  <a:cubicBezTo>
                    <a:pt x="59608" y="51658"/>
                    <a:pt x="60577" y="51581"/>
                    <a:pt x="61540" y="51432"/>
                  </a:cubicBezTo>
                  <a:cubicBezTo>
                    <a:pt x="65036" y="50986"/>
                    <a:pt x="70905" y="50094"/>
                    <a:pt x="72837" y="46752"/>
                  </a:cubicBezTo>
                  <a:cubicBezTo>
                    <a:pt x="73955" y="44671"/>
                    <a:pt x="73212" y="42144"/>
                    <a:pt x="72171" y="40212"/>
                  </a:cubicBezTo>
                  <a:cubicBezTo>
                    <a:pt x="68901" y="34338"/>
                    <a:pt x="66671" y="27797"/>
                    <a:pt x="66523" y="21037"/>
                  </a:cubicBezTo>
                  <a:cubicBezTo>
                    <a:pt x="66374" y="18432"/>
                    <a:pt x="66594" y="15905"/>
                    <a:pt x="66891" y="13378"/>
                  </a:cubicBezTo>
                  <a:cubicBezTo>
                    <a:pt x="67117" y="10780"/>
                    <a:pt x="67634" y="8253"/>
                    <a:pt x="67414" y="5649"/>
                  </a:cubicBezTo>
                  <a:cubicBezTo>
                    <a:pt x="67337" y="4388"/>
                    <a:pt x="66969" y="3050"/>
                    <a:pt x="66225" y="2010"/>
                  </a:cubicBezTo>
                  <a:cubicBezTo>
                    <a:pt x="65779" y="1415"/>
                    <a:pt x="65256" y="892"/>
                    <a:pt x="64662" y="4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2" name="Google Shape;1842;p58"/>
            <p:cNvSpPr/>
            <p:nvPr/>
          </p:nvSpPr>
          <p:spPr>
            <a:xfrm>
              <a:off x="3990825" y="2256000"/>
              <a:ext cx="59475" cy="22300"/>
            </a:xfrm>
            <a:custGeom>
              <a:avLst/>
              <a:gdLst/>
              <a:ahLst/>
              <a:cxnLst/>
              <a:rect l="l" t="t" r="r" b="b"/>
              <a:pathLst>
                <a:path w="2379" h="892" extrusionOk="0">
                  <a:moveTo>
                    <a:pt x="2378" y="0"/>
                  </a:moveTo>
                  <a:cubicBezTo>
                    <a:pt x="2230" y="0"/>
                    <a:pt x="2010" y="77"/>
                    <a:pt x="1861" y="77"/>
                  </a:cubicBezTo>
                  <a:cubicBezTo>
                    <a:pt x="1784" y="77"/>
                    <a:pt x="1784" y="77"/>
                    <a:pt x="1713" y="149"/>
                  </a:cubicBezTo>
                  <a:cubicBezTo>
                    <a:pt x="1564" y="149"/>
                    <a:pt x="1338" y="226"/>
                    <a:pt x="1189" y="297"/>
                  </a:cubicBezTo>
                  <a:cubicBezTo>
                    <a:pt x="1118" y="375"/>
                    <a:pt x="1041" y="523"/>
                    <a:pt x="969" y="595"/>
                  </a:cubicBezTo>
                  <a:cubicBezTo>
                    <a:pt x="1267" y="446"/>
                    <a:pt x="1564" y="375"/>
                    <a:pt x="1933" y="297"/>
                  </a:cubicBezTo>
                  <a:cubicBezTo>
                    <a:pt x="2010" y="226"/>
                    <a:pt x="2158" y="226"/>
                    <a:pt x="2230" y="149"/>
                  </a:cubicBezTo>
                  <a:lnTo>
                    <a:pt x="2378" y="0"/>
                  </a:lnTo>
                  <a:close/>
                  <a:moveTo>
                    <a:pt x="821" y="446"/>
                  </a:moveTo>
                  <a:cubicBezTo>
                    <a:pt x="523" y="595"/>
                    <a:pt x="226" y="743"/>
                    <a:pt x="0" y="892"/>
                  </a:cubicBezTo>
                  <a:cubicBezTo>
                    <a:pt x="226" y="892"/>
                    <a:pt x="446" y="821"/>
                    <a:pt x="595" y="743"/>
                  </a:cubicBezTo>
                  <a:cubicBezTo>
                    <a:pt x="672" y="595"/>
                    <a:pt x="743" y="523"/>
                    <a:pt x="821" y="4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3" name="Google Shape;1843;p58"/>
            <p:cNvSpPr/>
            <p:nvPr/>
          </p:nvSpPr>
          <p:spPr>
            <a:xfrm>
              <a:off x="4011325" y="2176175"/>
              <a:ext cx="159825" cy="96625"/>
            </a:xfrm>
            <a:custGeom>
              <a:avLst/>
              <a:gdLst/>
              <a:ahLst/>
              <a:cxnLst/>
              <a:rect l="l" t="t" r="r" b="b"/>
              <a:pathLst>
                <a:path w="6393" h="3865" extrusionOk="0">
                  <a:moveTo>
                    <a:pt x="6244" y="0"/>
                  </a:moveTo>
                  <a:cubicBezTo>
                    <a:pt x="6167" y="0"/>
                    <a:pt x="6095" y="71"/>
                    <a:pt x="6018" y="149"/>
                  </a:cubicBezTo>
                  <a:lnTo>
                    <a:pt x="6167" y="149"/>
                  </a:lnTo>
                  <a:cubicBezTo>
                    <a:pt x="6244" y="149"/>
                    <a:pt x="6315" y="71"/>
                    <a:pt x="6392" y="0"/>
                  </a:cubicBezTo>
                  <a:close/>
                  <a:moveTo>
                    <a:pt x="149" y="3788"/>
                  </a:moveTo>
                  <a:cubicBezTo>
                    <a:pt x="148" y="3789"/>
                    <a:pt x="72" y="3865"/>
                    <a:pt x="1" y="3865"/>
                  </a:cubicBezTo>
                  <a:cubicBezTo>
                    <a:pt x="72" y="3865"/>
                    <a:pt x="72" y="3865"/>
                    <a:pt x="149" y="37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4" name="Google Shape;1844;p58"/>
            <p:cNvSpPr/>
            <p:nvPr/>
          </p:nvSpPr>
          <p:spPr>
            <a:xfrm>
              <a:off x="4005675" y="2263425"/>
              <a:ext cx="14900" cy="11175"/>
            </a:xfrm>
            <a:custGeom>
              <a:avLst/>
              <a:gdLst/>
              <a:ahLst/>
              <a:cxnLst/>
              <a:rect l="l" t="t" r="r" b="b"/>
              <a:pathLst>
                <a:path w="596" h="447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7" y="78"/>
                    <a:pt x="375" y="78"/>
                    <a:pt x="227" y="149"/>
                  </a:cubicBezTo>
                  <a:cubicBezTo>
                    <a:pt x="149" y="226"/>
                    <a:pt x="78" y="298"/>
                    <a:pt x="1" y="446"/>
                  </a:cubicBezTo>
                  <a:cubicBezTo>
                    <a:pt x="78" y="375"/>
                    <a:pt x="149" y="375"/>
                    <a:pt x="227" y="375"/>
                  </a:cubicBezTo>
                  <a:cubicBezTo>
                    <a:pt x="298" y="375"/>
                    <a:pt x="375" y="298"/>
                    <a:pt x="375" y="298"/>
                  </a:cubicBezTo>
                  <a:cubicBezTo>
                    <a:pt x="447" y="226"/>
                    <a:pt x="524" y="78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5" name="Google Shape;1845;p58"/>
            <p:cNvSpPr/>
            <p:nvPr/>
          </p:nvSpPr>
          <p:spPr>
            <a:xfrm>
              <a:off x="3509650" y="2244850"/>
              <a:ext cx="555525" cy="1137150"/>
            </a:xfrm>
            <a:custGeom>
              <a:avLst/>
              <a:gdLst/>
              <a:ahLst/>
              <a:cxnLst/>
              <a:rect l="l" t="t" r="r" b="b"/>
              <a:pathLst>
                <a:path w="22221" h="45486" extrusionOk="0">
                  <a:moveTo>
                    <a:pt x="22220" y="0"/>
                  </a:moveTo>
                  <a:lnTo>
                    <a:pt x="21774" y="226"/>
                  </a:lnTo>
                  <a:cubicBezTo>
                    <a:pt x="21703" y="297"/>
                    <a:pt x="21703" y="375"/>
                    <a:pt x="21625" y="446"/>
                  </a:cubicBezTo>
                  <a:lnTo>
                    <a:pt x="21851" y="446"/>
                  </a:lnTo>
                  <a:cubicBezTo>
                    <a:pt x="21851" y="446"/>
                    <a:pt x="21923" y="446"/>
                    <a:pt x="21923" y="375"/>
                  </a:cubicBezTo>
                  <a:cubicBezTo>
                    <a:pt x="22000" y="297"/>
                    <a:pt x="22149" y="149"/>
                    <a:pt x="22220" y="0"/>
                  </a:cubicBezTo>
                  <a:close/>
                  <a:moveTo>
                    <a:pt x="149" y="44891"/>
                  </a:moveTo>
                  <a:cubicBezTo>
                    <a:pt x="149" y="44969"/>
                    <a:pt x="72" y="45040"/>
                    <a:pt x="0" y="45189"/>
                  </a:cubicBezTo>
                  <a:cubicBezTo>
                    <a:pt x="0" y="45337"/>
                    <a:pt x="0" y="45415"/>
                    <a:pt x="72" y="45486"/>
                  </a:cubicBezTo>
                  <a:cubicBezTo>
                    <a:pt x="72" y="45415"/>
                    <a:pt x="149" y="45337"/>
                    <a:pt x="220" y="45266"/>
                  </a:cubicBezTo>
                  <a:cubicBezTo>
                    <a:pt x="220" y="45117"/>
                    <a:pt x="149" y="44969"/>
                    <a:pt x="149" y="448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6" name="Google Shape;1846;p58"/>
            <p:cNvSpPr/>
            <p:nvPr/>
          </p:nvSpPr>
          <p:spPr>
            <a:xfrm>
              <a:off x="4046550" y="2256000"/>
              <a:ext cx="9400" cy="3725"/>
            </a:xfrm>
            <a:custGeom>
              <a:avLst/>
              <a:gdLst/>
              <a:ahLst/>
              <a:cxnLst/>
              <a:rect l="l" t="t" r="r" b="b"/>
              <a:pathLst>
                <a:path w="376" h="149" extrusionOk="0">
                  <a:moveTo>
                    <a:pt x="149" y="0"/>
                  </a:moveTo>
                  <a:lnTo>
                    <a:pt x="1" y="149"/>
                  </a:lnTo>
                  <a:cubicBezTo>
                    <a:pt x="149" y="77"/>
                    <a:pt x="227" y="77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7" name="Google Shape;1847;p58"/>
            <p:cNvSpPr/>
            <p:nvPr/>
          </p:nvSpPr>
          <p:spPr>
            <a:xfrm>
              <a:off x="3530000" y="3307675"/>
              <a:ext cx="9400" cy="18600"/>
            </a:xfrm>
            <a:custGeom>
              <a:avLst/>
              <a:gdLst/>
              <a:ahLst/>
              <a:cxnLst/>
              <a:rect l="l" t="t" r="r" b="b"/>
              <a:pathLst>
                <a:path w="376" h="744" extrusionOk="0">
                  <a:moveTo>
                    <a:pt x="376" y="0"/>
                  </a:moveTo>
                  <a:lnTo>
                    <a:pt x="376" y="0"/>
                  </a:lnTo>
                  <a:cubicBezTo>
                    <a:pt x="298" y="77"/>
                    <a:pt x="227" y="226"/>
                    <a:pt x="78" y="297"/>
                  </a:cubicBezTo>
                  <a:cubicBezTo>
                    <a:pt x="78" y="446"/>
                    <a:pt x="78" y="595"/>
                    <a:pt x="1" y="743"/>
                  </a:cubicBezTo>
                  <a:lnTo>
                    <a:pt x="150" y="595"/>
                  </a:lnTo>
                  <a:cubicBezTo>
                    <a:pt x="227" y="523"/>
                    <a:pt x="298" y="446"/>
                    <a:pt x="298" y="375"/>
                  </a:cubicBezTo>
                  <a:cubicBezTo>
                    <a:pt x="376" y="226"/>
                    <a:pt x="376" y="149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8" name="Google Shape;1848;p58"/>
            <p:cNvSpPr/>
            <p:nvPr/>
          </p:nvSpPr>
          <p:spPr>
            <a:xfrm>
              <a:off x="3522575" y="2213325"/>
              <a:ext cx="594625" cy="1137175"/>
            </a:xfrm>
            <a:custGeom>
              <a:avLst/>
              <a:gdLst/>
              <a:ahLst/>
              <a:cxnLst/>
              <a:rect l="l" t="t" r="r" b="b"/>
              <a:pathLst>
                <a:path w="23785" h="45487" extrusionOk="0">
                  <a:moveTo>
                    <a:pt x="23784" y="1"/>
                  </a:moveTo>
                  <a:cubicBezTo>
                    <a:pt x="23564" y="149"/>
                    <a:pt x="23267" y="369"/>
                    <a:pt x="23041" y="518"/>
                  </a:cubicBezTo>
                  <a:lnTo>
                    <a:pt x="22375" y="1190"/>
                  </a:lnTo>
                  <a:cubicBezTo>
                    <a:pt x="22595" y="1041"/>
                    <a:pt x="22892" y="892"/>
                    <a:pt x="23118" y="744"/>
                  </a:cubicBezTo>
                  <a:cubicBezTo>
                    <a:pt x="23338" y="518"/>
                    <a:pt x="23564" y="221"/>
                    <a:pt x="23784" y="1"/>
                  </a:cubicBezTo>
                  <a:close/>
                  <a:moveTo>
                    <a:pt x="595" y="44297"/>
                  </a:moveTo>
                  <a:lnTo>
                    <a:pt x="595" y="44297"/>
                  </a:lnTo>
                  <a:cubicBezTo>
                    <a:pt x="524" y="44517"/>
                    <a:pt x="375" y="44666"/>
                    <a:pt x="227" y="44815"/>
                  </a:cubicBezTo>
                  <a:lnTo>
                    <a:pt x="1" y="45486"/>
                  </a:lnTo>
                  <a:cubicBezTo>
                    <a:pt x="149" y="45261"/>
                    <a:pt x="298" y="45112"/>
                    <a:pt x="447" y="44892"/>
                  </a:cubicBezTo>
                  <a:cubicBezTo>
                    <a:pt x="524" y="44743"/>
                    <a:pt x="595" y="44517"/>
                    <a:pt x="595" y="442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49" name="Google Shape;1849;p58"/>
            <p:cNvSpPr/>
            <p:nvPr/>
          </p:nvSpPr>
          <p:spPr>
            <a:xfrm>
              <a:off x="3361000" y="1912325"/>
              <a:ext cx="1085150" cy="1688950"/>
            </a:xfrm>
            <a:custGeom>
              <a:avLst/>
              <a:gdLst/>
              <a:ahLst/>
              <a:cxnLst/>
              <a:rect l="l" t="t" r="r" b="b"/>
              <a:pathLst>
                <a:path w="43406" h="67558" extrusionOk="0">
                  <a:moveTo>
                    <a:pt x="42139" y="0"/>
                  </a:moveTo>
                  <a:cubicBezTo>
                    <a:pt x="42139" y="72"/>
                    <a:pt x="42067" y="149"/>
                    <a:pt x="42067" y="220"/>
                  </a:cubicBezTo>
                  <a:cubicBezTo>
                    <a:pt x="42287" y="298"/>
                    <a:pt x="42585" y="369"/>
                    <a:pt x="42811" y="446"/>
                  </a:cubicBezTo>
                  <a:lnTo>
                    <a:pt x="43108" y="369"/>
                  </a:lnTo>
                  <a:cubicBezTo>
                    <a:pt x="43031" y="298"/>
                    <a:pt x="42959" y="298"/>
                    <a:pt x="42882" y="298"/>
                  </a:cubicBezTo>
                  <a:cubicBezTo>
                    <a:pt x="42662" y="149"/>
                    <a:pt x="42365" y="72"/>
                    <a:pt x="42139" y="0"/>
                  </a:cubicBezTo>
                  <a:close/>
                  <a:moveTo>
                    <a:pt x="43405" y="518"/>
                  </a:moveTo>
                  <a:lnTo>
                    <a:pt x="43405" y="518"/>
                  </a:lnTo>
                  <a:cubicBezTo>
                    <a:pt x="43328" y="595"/>
                    <a:pt x="43257" y="595"/>
                    <a:pt x="43179" y="666"/>
                  </a:cubicBezTo>
                  <a:cubicBezTo>
                    <a:pt x="43179" y="666"/>
                    <a:pt x="43257" y="666"/>
                    <a:pt x="43328" y="743"/>
                  </a:cubicBezTo>
                  <a:cubicBezTo>
                    <a:pt x="43328" y="666"/>
                    <a:pt x="43405" y="595"/>
                    <a:pt x="43405" y="518"/>
                  </a:cubicBezTo>
                  <a:close/>
                  <a:moveTo>
                    <a:pt x="35004" y="7207"/>
                  </a:moveTo>
                  <a:lnTo>
                    <a:pt x="35004" y="7207"/>
                  </a:lnTo>
                  <a:cubicBezTo>
                    <a:pt x="34932" y="7284"/>
                    <a:pt x="34784" y="7284"/>
                    <a:pt x="34707" y="7284"/>
                  </a:cubicBezTo>
                  <a:lnTo>
                    <a:pt x="33815" y="8622"/>
                  </a:lnTo>
                  <a:cubicBezTo>
                    <a:pt x="33963" y="8544"/>
                    <a:pt x="34041" y="8473"/>
                    <a:pt x="34189" y="8396"/>
                  </a:cubicBezTo>
                  <a:cubicBezTo>
                    <a:pt x="34487" y="8027"/>
                    <a:pt x="34784" y="7653"/>
                    <a:pt x="35004" y="7207"/>
                  </a:cubicBezTo>
                  <a:close/>
                  <a:moveTo>
                    <a:pt x="5572" y="59013"/>
                  </a:moveTo>
                  <a:lnTo>
                    <a:pt x="5572" y="59013"/>
                  </a:lnTo>
                  <a:cubicBezTo>
                    <a:pt x="5352" y="59233"/>
                    <a:pt x="5126" y="59530"/>
                    <a:pt x="4906" y="59756"/>
                  </a:cubicBezTo>
                  <a:lnTo>
                    <a:pt x="4906" y="60125"/>
                  </a:lnTo>
                  <a:cubicBezTo>
                    <a:pt x="5055" y="59976"/>
                    <a:pt x="5203" y="59756"/>
                    <a:pt x="5352" y="59608"/>
                  </a:cubicBezTo>
                  <a:cubicBezTo>
                    <a:pt x="5423" y="59382"/>
                    <a:pt x="5500" y="59162"/>
                    <a:pt x="5572" y="59013"/>
                  </a:cubicBezTo>
                  <a:close/>
                  <a:moveTo>
                    <a:pt x="4680" y="60053"/>
                  </a:moveTo>
                  <a:lnTo>
                    <a:pt x="4680" y="60053"/>
                  </a:lnTo>
                  <a:cubicBezTo>
                    <a:pt x="4383" y="60273"/>
                    <a:pt x="4085" y="60571"/>
                    <a:pt x="3717" y="60797"/>
                  </a:cubicBezTo>
                  <a:cubicBezTo>
                    <a:pt x="3717" y="60945"/>
                    <a:pt x="3788" y="61017"/>
                    <a:pt x="3788" y="61094"/>
                  </a:cubicBezTo>
                  <a:cubicBezTo>
                    <a:pt x="4085" y="60868"/>
                    <a:pt x="4311" y="60648"/>
                    <a:pt x="4609" y="60351"/>
                  </a:cubicBezTo>
                  <a:cubicBezTo>
                    <a:pt x="4609" y="60273"/>
                    <a:pt x="4609" y="60125"/>
                    <a:pt x="4680" y="60053"/>
                  </a:cubicBezTo>
                  <a:close/>
                  <a:moveTo>
                    <a:pt x="72" y="66743"/>
                  </a:moveTo>
                  <a:cubicBezTo>
                    <a:pt x="72" y="66814"/>
                    <a:pt x="1" y="66814"/>
                    <a:pt x="1" y="66814"/>
                  </a:cubicBezTo>
                  <a:cubicBezTo>
                    <a:pt x="1" y="66891"/>
                    <a:pt x="72" y="67040"/>
                    <a:pt x="149" y="67111"/>
                  </a:cubicBezTo>
                  <a:cubicBezTo>
                    <a:pt x="149" y="66963"/>
                    <a:pt x="149" y="66891"/>
                    <a:pt x="72" y="66743"/>
                  </a:cubicBezTo>
                  <a:close/>
                  <a:moveTo>
                    <a:pt x="369" y="67040"/>
                  </a:moveTo>
                  <a:cubicBezTo>
                    <a:pt x="447" y="67188"/>
                    <a:pt x="447" y="67337"/>
                    <a:pt x="447" y="67486"/>
                  </a:cubicBezTo>
                  <a:cubicBezTo>
                    <a:pt x="447" y="67486"/>
                    <a:pt x="518" y="67557"/>
                    <a:pt x="595" y="67557"/>
                  </a:cubicBezTo>
                  <a:cubicBezTo>
                    <a:pt x="595" y="67486"/>
                    <a:pt x="666" y="67486"/>
                    <a:pt x="744" y="67408"/>
                  </a:cubicBezTo>
                  <a:cubicBezTo>
                    <a:pt x="595" y="67337"/>
                    <a:pt x="518" y="67188"/>
                    <a:pt x="369" y="670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0" name="Google Shape;1850;p58"/>
            <p:cNvSpPr/>
            <p:nvPr/>
          </p:nvSpPr>
          <p:spPr>
            <a:xfrm>
              <a:off x="4278900" y="1826850"/>
              <a:ext cx="154175" cy="243350"/>
            </a:xfrm>
            <a:custGeom>
              <a:avLst/>
              <a:gdLst/>
              <a:ahLst/>
              <a:cxnLst/>
              <a:rect l="l" t="t" r="r" b="b"/>
              <a:pathLst>
                <a:path w="6167" h="9734" extrusionOk="0">
                  <a:moveTo>
                    <a:pt x="6166" y="0"/>
                  </a:moveTo>
                  <a:cubicBezTo>
                    <a:pt x="5797" y="72"/>
                    <a:pt x="5423" y="220"/>
                    <a:pt x="5126" y="446"/>
                  </a:cubicBezTo>
                  <a:lnTo>
                    <a:pt x="5649" y="446"/>
                  </a:lnTo>
                  <a:cubicBezTo>
                    <a:pt x="5797" y="369"/>
                    <a:pt x="5946" y="298"/>
                    <a:pt x="6095" y="298"/>
                  </a:cubicBezTo>
                  <a:cubicBezTo>
                    <a:pt x="6095" y="149"/>
                    <a:pt x="6095" y="72"/>
                    <a:pt x="6166" y="0"/>
                  </a:cubicBezTo>
                  <a:close/>
                  <a:moveTo>
                    <a:pt x="4680" y="744"/>
                  </a:moveTo>
                  <a:cubicBezTo>
                    <a:pt x="4531" y="892"/>
                    <a:pt x="4311" y="1041"/>
                    <a:pt x="4162" y="1261"/>
                  </a:cubicBezTo>
                  <a:cubicBezTo>
                    <a:pt x="3788" y="1635"/>
                    <a:pt x="3490" y="2081"/>
                    <a:pt x="3270" y="2527"/>
                  </a:cubicBezTo>
                  <a:lnTo>
                    <a:pt x="3568" y="2527"/>
                  </a:lnTo>
                  <a:cubicBezTo>
                    <a:pt x="3716" y="2153"/>
                    <a:pt x="4014" y="1707"/>
                    <a:pt x="4311" y="1410"/>
                  </a:cubicBezTo>
                  <a:cubicBezTo>
                    <a:pt x="4531" y="1112"/>
                    <a:pt x="4828" y="892"/>
                    <a:pt x="5126" y="744"/>
                  </a:cubicBezTo>
                  <a:close/>
                  <a:moveTo>
                    <a:pt x="3122" y="2825"/>
                  </a:moveTo>
                  <a:cubicBezTo>
                    <a:pt x="3122" y="2896"/>
                    <a:pt x="3044" y="3045"/>
                    <a:pt x="3044" y="3122"/>
                  </a:cubicBezTo>
                  <a:cubicBezTo>
                    <a:pt x="3044" y="3271"/>
                    <a:pt x="2973" y="3342"/>
                    <a:pt x="2973" y="3491"/>
                  </a:cubicBezTo>
                  <a:cubicBezTo>
                    <a:pt x="3044" y="3419"/>
                    <a:pt x="3122" y="3419"/>
                    <a:pt x="3193" y="3419"/>
                  </a:cubicBezTo>
                  <a:cubicBezTo>
                    <a:pt x="3193" y="3342"/>
                    <a:pt x="3270" y="3271"/>
                    <a:pt x="3270" y="3193"/>
                  </a:cubicBezTo>
                  <a:cubicBezTo>
                    <a:pt x="3342" y="3045"/>
                    <a:pt x="3342" y="2973"/>
                    <a:pt x="3419" y="2825"/>
                  </a:cubicBezTo>
                  <a:close/>
                  <a:moveTo>
                    <a:pt x="3122" y="3639"/>
                  </a:moveTo>
                  <a:lnTo>
                    <a:pt x="3122" y="3639"/>
                  </a:lnTo>
                  <a:cubicBezTo>
                    <a:pt x="3044" y="3717"/>
                    <a:pt x="2973" y="3717"/>
                    <a:pt x="2896" y="3717"/>
                  </a:cubicBezTo>
                  <a:cubicBezTo>
                    <a:pt x="2824" y="4014"/>
                    <a:pt x="2747" y="4311"/>
                    <a:pt x="2676" y="4531"/>
                  </a:cubicBezTo>
                  <a:lnTo>
                    <a:pt x="2896" y="4531"/>
                  </a:lnTo>
                  <a:lnTo>
                    <a:pt x="3122" y="3639"/>
                  </a:lnTo>
                  <a:close/>
                  <a:moveTo>
                    <a:pt x="2527" y="4828"/>
                  </a:moveTo>
                  <a:cubicBezTo>
                    <a:pt x="2379" y="5352"/>
                    <a:pt x="2153" y="5869"/>
                    <a:pt x="1933" y="6392"/>
                  </a:cubicBezTo>
                  <a:lnTo>
                    <a:pt x="2230" y="6392"/>
                  </a:lnTo>
                  <a:cubicBezTo>
                    <a:pt x="2450" y="5869"/>
                    <a:pt x="2676" y="5352"/>
                    <a:pt x="2824" y="4828"/>
                  </a:cubicBezTo>
                  <a:close/>
                  <a:moveTo>
                    <a:pt x="2081" y="6612"/>
                  </a:moveTo>
                  <a:lnTo>
                    <a:pt x="2081" y="6612"/>
                  </a:lnTo>
                  <a:cubicBezTo>
                    <a:pt x="2004" y="6689"/>
                    <a:pt x="1933" y="6689"/>
                    <a:pt x="1855" y="6689"/>
                  </a:cubicBezTo>
                  <a:cubicBezTo>
                    <a:pt x="1784" y="6761"/>
                    <a:pt x="1784" y="6838"/>
                    <a:pt x="1707" y="6909"/>
                  </a:cubicBezTo>
                  <a:lnTo>
                    <a:pt x="2004" y="6909"/>
                  </a:lnTo>
                  <a:cubicBezTo>
                    <a:pt x="2004" y="6838"/>
                    <a:pt x="2081" y="6761"/>
                    <a:pt x="2081" y="6612"/>
                  </a:cubicBezTo>
                  <a:close/>
                  <a:moveTo>
                    <a:pt x="1635" y="7135"/>
                  </a:moveTo>
                  <a:lnTo>
                    <a:pt x="1409" y="7581"/>
                  </a:lnTo>
                  <a:cubicBezTo>
                    <a:pt x="1261" y="7801"/>
                    <a:pt x="1189" y="7950"/>
                    <a:pt x="1112" y="8099"/>
                  </a:cubicBezTo>
                  <a:cubicBezTo>
                    <a:pt x="1189" y="8099"/>
                    <a:pt x="1338" y="8099"/>
                    <a:pt x="1409" y="8027"/>
                  </a:cubicBezTo>
                  <a:cubicBezTo>
                    <a:pt x="1487" y="7950"/>
                    <a:pt x="1558" y="7801"/>
                    <a:pt x="1558" y="7730"/>
                  </a:cubicBezTo>
                  <a:cubicBezTo>
                    <a:pt x="1707" y="7504"/>
                    <a:pt x="1784" y="7355"/>
                    <a:pt x="1855" y="7135"/>
                  </a:cubicBezTo>
                  <a:close/>
                  <a:moveTo>
                    <a:pt x="1261" y="8325"/>
                  </a:moveTo>
                  <a:lnTo>
                    <a:pt x="1261" y="8325"/>
                  </a:lnTo>
                  <a:cubicBezTo>
                    <a:pt x="1112" y="8396"/>
                    <a:pt x="1041" y="8396"/>
                    <a:pt x="892" y="8473"/>
                  </a:cubicBezTo>
                  <a:cubicBezTo>
                    <a:pt x="595" y="8919"/>
                    <a:pt x="369" y="9288"/>
                    <a:pt x="0" y="9734"/>
                  </a:cubicBezTo>
                  <a:lnTo>
                    <a:pt x="446" y="9514"/>
                  </a:lnTo>
                  <a:cubicBezTo>
                    <a:pt x="743" y="9139"/>
                    <a:pt x="963" y="8771"/>
                    <a:pt x="1261" y="83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1" name="Google Shape;1851;p58"/>
            <p:cNvSpPr/>
            <p:nvPr/>
          </p:nvSpPr>
          <p:spPr>
            <a:xfrm>
              <a:off x="4319775" y="1999575"/>
              <a:ext cx="9225" cy="5675"/>
            </a:xfrm>
            <a:custGeom>
              <a:avLst/>
              <a:gdLst/>
              <a:ahLst/>
              <a:cxnLst/>
              <a:rect l="l" t="t" r="r" b="b"/>
              <a:pathLst>
                <a:path w="369" h="227" extrusionOk="0">
                  <a:moveTo>
                    <a:pt x="72" y="0"/>
                  </a:moveTo>
                  <a:cubicBezTo>
                    <a:pt x="72" y="78"/>
                    <a:pt x="72" y="149"/>
                    <a:pt x="0" y="226"/>
                  </a:cubicBezTo>
                  <a:lnTo>
                    <a:pt x="220" y="226"/>
                  </a:lnTo>
                  <a:cubicBezTo>
                    <a:pt x="298" y="149"/>
                    <a:pt x="298" y="78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2" name="Google Shape;1852;p58"/>
            <p:cNvSpPr/>
            <p:nvPr/>
          </p:nvSpPr>
          <p:spPr>
            <a:xfrm>
              <a:off x="3353575" y="3469400"/>
              <a:ext cx="94700" cy="76125"/>
            </a:xfrm>
            <a:custGeom>
              <a:avLst/>
              <a:gdLst/>
              <a:ahLst/>
              <a:cxnLst/>
              <a:rect l="l" t="t" r="r" b="b"/>
              <a:pathLst>
                <a:path w="3788" h="3045" extrusionOk="0">
                  <a:moveTo>
                    <a:pt x="3788" y="0"/>
                  </a:moveTo>
                  <a:cubicBezTo>
                    <a:pt x="3716" y="149"/>
                    <a:pt x="3568" y="220"/>
                    <a:pt x="3419" y="369"/>
                  </a:cubicBezTo>
                  <a:cubicBezTo>
                    <a:pt x="3419" y="446"/>
                    <a:pt x="3490" y="517"/>
                    <a:pt x="3490" y="595"/>
                  </a:cubicBezTo>
                  <a:cubicBezTo>
                    <a:pt x="3568" y="517"/>
                    <a:pt x="3716" y="446"/>
                    <a:pt x="3788" y="369"/>
                  </a:cubicBezTo>
                  <a:lnTo>
                    <a:pt x="3788" y="0"/>
                  </a:lnTo>
                  <a:close/>
                  <a:moveTo>
                    <a:pt x="3270" y="517"/>
                  </a:moveTo>
                  <a:cubicBezTo>
                    <a:pt x="3122" y="595"/>
                    <a:pt x="3045" y="743"/>
                    <a:pt x="2973" y="815"/>
                  </a:cubicBezTo>
                  <a:lnTo>
                    <a:pt x="2973" y="1041"/>
                  </a:lnTo>
                  <a:cubicBezTo>
                    <a:pt x="3122" y="963"/>
                    <a:pt x="3193" y="892"/>
                    <a:pt x="3342" y="743"/>
                  </a:cubicBezTo>
                  <a:cubicBezTo>
                    <a:pt x="3270" y="666"/>
                    <a:pt x="3270" y="595"/>
                    <a:pt x="3270" y="517"/>
                  </a:cubicBezTo>
                  <a:close/>
                  <a:moveTo>
                    <a:pt x="2676" y="963"/>
                  </a:moveTo>
                  <a:cubicBezTo>
                    <a:pt x="2379" y="1261"/>
                    <a:pt x="2004" y="1487"/>
                    <a:pt x="1635" y="1707"/>
                  </a:cubicBezTo>
                  <a:cubicBezTo>
                    <a:pt x="1707" y="1855"/>
                    <a:pt x="1707" y="1933"/>
                    <a:pt x="1707" y="2004"/>
                  </a:cubicBezTo>
                  <a:cubicBezTo>
                    <a:pt x="1933" y="1855"/>
                    <a:pt x="2230" y="1635"/>
                    <a:pt x="2450" y="1487"/>
                  </a:cubicBezTo>
                  <a:cubicBezTo>
                    <a:pt x="2527" y="1409"/>
                    <a:pt x="2599" y="1338"/>
                    <a:pt x="2747" y="1261"/>
                  </a:cubicBezTo>
                  <a:cubicBezTo>
                    <a:pt x="2747" y="1189"/>
                    <a:pt x="2747" y="1112"/>
                    <a:pt x="2676" y="963"/>
                  </a:cubicBezTo>
                  <a:close/>
                  <a:moveTo>
                    <a:pt x="1409" y="1855"/>
                  </a:moveTo>
                  <a:cubicBezTo>
                    <a:pt x="1041" y="2153"/>
                    <a:pt x="595" y="2378"/>
                    <a:pt x="220" y="2598"/>
                  </a:cubicBezTo>
                  <a:cubicBezTo>
                    <a:pt x="220" y="2676"/>
                    <a:pt x="298" y="2747"/>
                    <a:pt x="298" y="2824"/>
                  </a:cubicBezTo>
                  <a:cubicBezTo>
                    <a:pt x="666" y="2598"/>
                    <a:pt x="1112" y="2378"/>
                    <a:pt x="1487" y="2153"/>
                  </a:cubicBezTo>
                  <a:cubicBezTo>
                    <a:pt x="1487" y="2081"/>
                    <a:pt x="1487" y="2004"/>
                    <a:pt x="1409" y="1855"/>
                  </a:cubicBezTo>
                  <a:close/>
                  <a:moveTo>
                    <a:pt x="0" y="2747"/>
                  </a:moveTo>
                  <a:lnTo>
                    <a:pt x="0" y="3044"/>
                  </a:lnTo>
                  <a:cubicBezTo>
                    <a:pt x="0" y="2973"/>
                    <a:pt x="72" y="2973"/>
                    <a:pt x="72" y="2973"/>
                  </a:cubicBezTo>
                  <a:cubicBezTo>
                    <a:pt x="72" y="2896"/>
                    <a:pt x="0" y="2824"/>
                    <a:pt x="0" y="27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3" name="Google Shape;1853;p58"/>
            <p:cNvSpPr/>
            <p:nvPr/>
          </p:nvSpPr>
          <p:spPr>
            <a:xfrm>
              <a:off x="3435325" y="3478600"/>
              <a:ext cx="5525" cy="9400"/>
            </a:xfrm>
            <a:custGeom>
              <a:avLst/>
              <a:gdLst/>
              <a:ahLst/>
              <a:cxnLst/>
              <a:rect l="l" t="t" r="r" b="b"/>
              <a:pathLst>
                <a:path w="221" h="376" extrusionOk="0">
                  <a:moveTo>
                    <a:pt x="149" y="1"/>
                  </a:moveTo>
                  <a:lnTo>
                    <a:pt x="0" y="149"/>
                  </a:lnTo>
                  <a:cubicBezTo>
                    <a:pt x="0" y="227"/>
                    <a:pt x="0" y="298"/>
                    <a:pt x="72" y="375"/>
                  </a:cubicBezTo>
                  <a:cubicBezTo>
                    <a:pt x="149" y="375"/>
                    <a:pt x="220" y="298"/>
                    <a:pt x="220" y="227"/>
                  </a:cubicBezTo>
                  <a:cubicBezTo>
                    <a:pt x="220" y="149"/>
                    <a:pt x="149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4" name="Google Shape;1854;p58"/>
            <p:cNvSpPr/>
            <p:nvPr/>
          </p:nvSpPr>
          <p:spPr>
            <a:xfrm>
              <a:off x="2666075" y="1824925"/>
              <a:ext cx="2112600" cy="1908350"/>
            </a:xfrm>
            <a:custGeom>
              <a:avLst/>
              <a:gdLst/>
              <a:ahLst/>
              <a:cxnLst/>
              <a:rect l="l" t="t" r="r" b="b"/>
              <a:pathLst>
                <a:path w="84504" h="76334" extrusionOk="0">
                  <a:moveTo>
                    <a:pt x="73283" y="0"/>
                  </a:moveTo>
                  <a:lnTo>
                    <a:pt x="73283" y="226"/>
                  </a:lnTo>
                  <a:cubicBezTo>
                    <a:pt x="73503" y="226"/>
                    <a:pt x="73652" y="226"/>
                    <a:pt x="73801" y="149"/>
                  </a:cubicBezTo>
                  <a:cubicBezTo>
                    <a:pt x="73652" y="77"/>
                    <a:pt x="73503" y="77"/>
                    <a:pt x="73283" y="0"/>
                  </a:cubicBezTo>
                  <a:close/>
                  <a:moveTo>
                    <a:pt x="74324" y="375"/>
                  </a:moveTo>
                  <a:cubicBezTo>
                    <a:pt x="74175" y="375"/>
                    <a:pt x="74027" y="375"/>
                    <a:pt x="73878" y="446"/>
                  </a:cubicBezTo>
                  <a:cubicBezTo>
                    <a:pt x="74175" y="523"/>
                    <a:pt x="74473" y="672"/>
                    <a:pt x="74692" y="743"/>
                  </a:cubicBezTo>
                  <a:cubicBezTo>
                    <a:pt x="74770" y="743"/>
                    <a:pt x="74770" y="672"/>
                    <a:pt x="74841" y="595"/>
                  </a:cubicBezTo>
                  <a:cubicBezTo>
                    <a:pt x="74692" y="523"/>
                    <a:pt x="74473" y="375"/>
                    <a:pt x="74324" y="375"/>
                  </a:cubicBezTo>
                  <a:close/>
                  <a:moveTo>
                    <a:pt x="75067" y="672"/>
                  </a:moveTo>
                  <a:cubicBezTo>
                    <a:pt x="74990" y="743"/>
                    <a:pt x="74990" y="821"/>
                    <a:pt x="74918" y="892"/>
                  </a:cubicBezTo>
                  <a:cubicBezTo>
                    <a:pt x="75067" y="969"/>
                    <a:pt x="75138" y="1041"/>
                    <a:pt x="75287" y="1118"/>
                  </a:cubicBezTo>
                  <a:cubicBezTo>
                    <a:pt x="75364" y="1118"/>
                    <a:pt x="75436" y="1041"/>
                    <a:pt x="75584" y="1041"/>
                  </a:cubicBezTo>
                  <a:cubicBezTo>
                    <a:pt x="75364" y="892"/>
                    <a:pt x="75216" y="821"/>
                    <a:pt x="75067" y="672"/>
                  </a:cubicBezTo>
                  <a:close/>
                  <a:moveTo>
                    <a:pt x="75810" y="1189"/>
                  </a:moveTo>
                  <a:cubicBezTo>
                    <a:pt x="75733" y="1189"/>
                    <a:pt x="75584" y="1267"/>
                    <a:pt x="75513" y="1267"/>
                  </a:cubicBezTo>
                  <a:cubicBezTo>
                    <a:pt x="75584" y="1338"/>
                    <a:pt x="75584" y="1338"/>
                    <a:pt x="75662" y="1338"/>
                  </a:cubicBezTo>
                  <a:cubicBezTo>
                    <a:pt x="75662" y="1267"/>
                    <a:pt x="75733" y="1267"/>
                    <a:pt x="75810" y="1189"/>
                  </a:cubicBezTo>
                  <a:close/>
                  <a:moveTo>
                    <a:pt x="75959" y="1338"/>
                  </a:moveTo>
                  <a:cubicBezTo>
                    <a:pt x="75959" y="1338"/>
                    <a:pt x="75882" y="1415"/>
                    <a:pt x="75882" y="1487"/>
                  </a:cubicBezTo>
                  <a:lnTo>
                    <a:pt x="76030" y="1338"/>
                  </a:lnTo>
                  <a:close/>
                  <a:moveTo>
                    <a:pt x="60274" y="13604"/>
                  </a:moveTo>
                  <a:cubicBezTo>
                    <a:pt x="60125" y="13753"/>
                    <a:pt x="59905" y="13824"/>
                    <a:pt x="59757" y="13902"/>
                  </a:cubicBezTo>
                  <a:cubicBezTo>
                    <a:pt x="59828" y="13973"/>
                    <a:pt x="59828" y="13973"/>
                    <a:pt x="59905" y="13973"/>
                  </a:cubicBezTo>
                  <a:cubicBezTo>
                    <a:pt x="60054" y="13824"/>
                    <a:pt x="60202" y="13753"/>
                    <a:pt x="60274" y="13604"/>
                  </a:cubicBezTo>
                  <a:close/>
                  <a:moveTo>
                    <a:pt x="59459" y="14121"/>
                  </a:moveTo>
                  <a:cubicBezTo>
                    <a:pt x="59311" y="14199"/>
                    <a:pt x="59162" y="14199"/>
                    <a:pt x="59013" y="14270"/>
                  </a:cubicBezTo>
                  <a:cubicBezTo>
                    <a:pt x="58936" y="14419"/>
                    <a:pt x="58865" y="14567"/>
                    <a:pt x="58716" y="14716"/>
                  </a:cubicBezTo>
                  <a:lnTo>
                    <a:pt x="59608" y="14270"/>
                  </a:lnTo>
                  <a:lnTo>
                    <a:pt x="59757" y="14121"/>
                  </a:lnTo>
                  <a:close/>
                  <a:moveTo>
                    <a:pt x="58567" y="14496"/>
                  </a:moveTo>
                  <a:lnTo>
                    <a:pt x="58567" y="14496"/>
                  </a:lnTo>
                  <a:cubicBezTo>
                    <a:pt x="58121" y="14716"/>
                    <a:pt x="57598" y="14942"/>
                    <a:pt x="57152" y="15091"/>
                  </a:cubicBezTo>
                  <a:cubicBezTo>
                    <a:pt x="57081" y="15162"/>
                    <a:pt x="57004" y="15311"/>
                    <a:pt x="56932" y="15388"/>
                  </a:cubicBezTo>
                  <a:cubicBezTo>
                    <a:pt x="57378" y="15239"/>
                    <a:pt x="57824" y="15091"/>
                    <a:pt x="58270" y="14865"/>
                  </a:cubicBezTo>
                  <a:cubicBezTo>
                    <a:pt x="58419" y="14793"/>
                    <a:pt x="58490" y="14645"/>
                    <a:pt x="58567" y="14496"/>
                  </a:cubicBezTo>
                  <a:close/>
                  <a:moveTo>
                    <a:pt x="56784" y="15162"/>
                  </a:moveTo>
                  <a:lnTo>
                    <a:pt x="56784" y="15162"/>
                  </a:lnTo>
                  <a:cubicBezTo>
                    <a:pt x="56409" y="15311"/>
                    <a:pt x="56040" y="15388"/>
                    <a:pt x="55666" y="15459"/>
                  </a:cubicBezTo>
                  <a:cubicBezTo>
                    <a:pt x="55594" y="15608"/>
                    <a:pt x="55446" y="15685"/>
                    <a:pt x="55368" y="15757"/>
                  </a:cubicBezTo>
                  <a:cubicBezTo>
                    <a:pt x="55814" y="15685"/>
                    <a:pt x="56189" y="15608"/>
                    <a:pt x="56635" y="15459"/>
                  </a:cubicBezTo>
                  <a:cubicBezTo>
                    <a:pt x="56635" y="15388"/>
                    <a:pt x="56706" y="15311"/>
                    <a:pt x="56784" y="15162"/>
                  </a:cubicBezTo>
                  <a:close/>
                  <a:moveTo>
                    <a:pt x="20139" y="11077"/>
                  </a:moveTo>
                  <a:cubicBezTo>
                    <a:pt x="15014" y="11077"/>
                    <a:pt x="10109" y="12266"/>
                    <a:pt x="7356" y="16280"/>
                  </a:cubicBezTo>
                  <a:cubicBezTo>
                    <a:pt x="1" y="27202"/>
                    <a:pt x="10109" y="38725"/>
                    <a:pt x="18504" y="45415"/>
                  </a:cubicBezTo>
                  <a:cubicBezTo>
                    <a:pt x="20437" y="46972"/>
                    <a:pt x="23338" y="49053"/>
                    <a:pt x="25271" y="50617"/>
                  </a:cubicBezTo>
                  <a:cubicBezTo>
                    <a:pt x="28609" y="53142"/>
                    <a:pt x="33883" y="56706"/>
                    <a:pt x="33596" y="61379"/>
                  </a:cubicBezTo>
                  <a:lnTo>
                    <a:pt x="33596" y="61379"/>
                  </a:lnTo>
                  <a:cubicBezTo>
                    <a:pt x="33603" y="61319"/>
                    <a:pt x="33671" y="61315"/>
                    <a:pt x="33743" y="61242"/>
                  </a:cubicBezTo>
                  <a:lnTo>
                    <a:pt x="33743" y="61094"/>
                  </a:lnTo>
                  <a:cubicBezTo>
                    <a:pt x="33743" y="61022"/>
                    <a:pt x="33815" y="60874"/>
                    <a:pt x="33815" y="60797"/>
                  </a:cubicBezTo>
                  <a:cubicBezTo>
                    <a:pt x="33743" y="59161"/>
                    <a:pt x="33000" y="57526"/>
                    <a:pt x="31882" y="56040"/>
                  </a:cubicBezTo>
                  <a:cubicBezTo>
                    <a:pt x="30990" y="54928"/>
                    <a:pt x="29950" y="53959"/>
                    <a:pt x="28838" y="53067"/>
                  </a:cubicBezTo>
                  <a:cubicBezTo>
                    <a:pt x="26906" y="51432"/>
                    <a:pt x="24081" y="49351"/>
                    <a:pt x="22000" y="47864"/>
                  </a:cubicBezTo>
                  <a:cubicBezTo>
                    <a:pt x="16352" y="43554"/>
                    <a:pt x="10775" y="38797"/>
                    <a:pt x="7356" y="32554"/>
                  </a:cubicBezTo>
                  <a:cubicBezTo>
                    <a:pt x="4531" y="27280"/>
                    <a:pt x="4014" y="21554"/>
                    <a:pt x="7504" y="16428"/>
                  </a:cubicBezTo>
                  <a:cubicBezTo>
                    <a:pt x="10329" y="12338"/>
                    <a:pt x="15383" y="11375"/>
                    <a:pt x="20139" y="11375"/>
                  </a:cubicBezTo>
                  <a:cubicBezTo>
                    <a:pt x="21108" y="11375"/>
                    <a:pt x="22000" y="11375"/>
                    <a:pt x="22964" y="11446"/>
                  </a:cubicBezTo>
                  <a:cubicBezTo>
                    <a:pt x="30099" y="11969"/>
                    <a:pt x="37014" y="13753"/>
                    <a:pt x="44000" y="15162"/>
                  </a:cubicBezTo>
                  <a:cubicBezTo>
                    <a:pt x="46450" y="15685"/>
                    <a:pt x="48905" y="16203"/>
                    <a:pt x="51432" y="16203"/>
                  </a:cubicBezTo>
                  <a:lnTo>
                    <a:pt x="52544" y="16203"/>
                  </a:lnTo>
                  <a:cubicBezTo>
                    <a:pt x="53365" y="16131"/>
                    <a:pt x="54257" y="16054"/>
                    <a:pt x="55071" y="15834"/>
                  </a:cubicBezTo>
                  <a:lnTo>
                    <a:pt x="55297" y="15608"/>
                  </a:lnTo>
                  <a:lnTo>
                    <a:pt x="55297" y="15608"/>
                  </a:lnTo>
                  <a:cubicBezTo>
                    <a:pt x="54405" y="15757"/>
                    <a:pt x="53436" y="15905"/>
                    <a:pt x="52473" y="15905"/>
                  </a:cubicBezTo>
                  <a:cubicBezTo>
                    <a:pt x="52176" y="15983"/>
                    <a:pt x="51801" y="15983"/>
                    <a:pt x="51432" y="15983"/>
                  </a:cubicBezTo>
                  <a:cubicBezTo>
                    <a:pt x="49649" y="15983"/>
                    <a:pt x="47865" y="15757"/>
                    <a:pt x="46152" y="15388"/>
                  </a:cubicBezTo>
                  <a:cubicBezTo>
                    <a:pt x="41247" y="14419"/>
                    <a:pt x="36419" y="13230"/>
                    <a:pt x="31436" y="12338"/>
                  </a:cubicBezTo>
                  <a:cubicBezTo>
                    <a:pt x="28166" y="11820"/>
                    <a:pt x="24081" y="11077"/>
                    <a:pt x="20139" y="11077"/>
                  </a:cubicBezTo>
                  <a:close/>
                  <a:moveTo>
                    <a:pt x="33596" y="61379"/>
                  </a:moveTo>
                  <a:cubicBezTo>
                    <a:pt x="33595" y="61383"/>
                    <a:pt x="33595" y="61387"/>
                    <a:pt x="33595" y="61391"/>
                  </a:cubicBezTo>
                  <a:cubicBezTo>
                    <a:pt x="33595" y="61387"/>
                    <a:pt x="33595" y="61383"/>
                    <a:pt x="33596" y="61379"/>
                  </a:cubicBezTo>
                  <a:close/>
                  <a:moveTo>
                    <a:pt x="33666" y="61540"/>
                  </a:moveTo>
                  <a:cubicBezTo>
                    <a:pt x="33666" y="61617"/>
                    <a:pt x="33595" y="61688"/>
                    <a:pt x="33517" y="61766"/>
                  </a:cubicBezTo>
                  <a:cubicBezTo>
                    <a:pt x="33517" y="61837"/>
                    <a:pt x="33517" y="61986"/>
                    <a:pt x="33446" y="62063"/>
                  </a:cubicBezTo>
                  <a:cubicBezTo>
                    <a:pt x="33446" y="62212"/>
                    <a:pt x="33446" y="62360"/>
                    <a:pt x="33369" y="62509"/>
                  </a:cubicBezTo>
                  <a:cubicBezTo>
                    <a:pt x="33517" y="62283"/>
                    <a:pt x="33595" y="62134"/>
                    <a:pt x="33743" y="61986"/>
                  </a:cubicBezTo>
                  <a:cubicBezTo>
                    <a:pt x="33743" y="61837"/>
                    <a:pt x="33666" y="61688"/>
                    <a:pt x="33666" y="61540"/>
                  </a:cubicBezTo>
                  <a:close/>
                  <a:moveTo>
                    <a:pt x="27274" y="68675"/>
                  </a:moveTo>
                  <a:cubicBezTo>
                    <a:pt x="26906" y="68823"/>
                    <a:pt x="26531" y="69049"/>
                    <a:pt x="26162" y="69198"/>
                  </a:cubicBezTo>
                  <a:cubicBezTo>
                    <a:pt x="26162" y="69269"/>
                    <a:pt x="26234" y="69347"/>
                    <a:pt x="26234" y="69418"/>
                  </a:cubicBezTo>
                  <a:cubicBezTo>
                    <a:pt x="26608" y="69269"/>
                    <a:pt x="26977" y="69049"/>
                    <a:pt x="27274" y="68901"/>
                  </a:cubicBezTo>
                  <a:lnTo>
                    <a:pt x="27274" y="68675"/>
                  </a:lnTo>
                  <a:close/>
                  <a:moveTo>
                    <a:pt x="25937" y="69347"/>
                  </a:moveTo>
                  <a:cubicBezTo>
                    <a:pt x="25639" y="69495"/>
                    <a:pt x="25342" y="69567"/>
                    <a:pt x="25045" y="69793"/>
                  </a:cubicBezTo>
                  <a:cubicBezTo>
                    <a:pt x="24896" y="69864"/>
                    <a:pt x="24676" y="70013"/>
                    <a:pt x="24599" y="70239"/>
                  </a:cubicBezTo>
                  <a:cubicBezTo>
                    <a:pt x="24599" y="70310"/>
                    <a:pt x="24676" y="70387"/>
                    <a:pt x="24676" y="70459"/>
                  </a:cubicBezTo>
                  <a:cubicBezTo>
                    <a:pt x="24825" y="70239"/>
                    <a:pt x="25045" y="70013"/>
                    <a:pt x="25271" y="69864"/>
                  </a:cubicBezTo>
                  <a:cubicBezTo>
                    <a:pt x="25491" y="69793"/>
                    <a:pt x="25788" y="69644"/>
                    <a:pt x="26014" y="69567"/>
                  </a:cubicBezTo>
                  <a:cubicBezTo>
                    <a:pt x="25937" y="69495"/>
                    <a:pt x="25937" y="69418"/>
                    <a:pt x="25937" y="69347"/>
                  </a:cubicBezTo>
                  <a:close/>
                  <a:moveTo>
                    <a:pt x="24379" y="70459"/>
                  </a:moveTo>
                  <a:lnTo>
                    <a:pt x="24379" y="70536"/>
                  </a:lnTo>
                  <a:cubicBezTo>
                    <a:pt x="24153" y="70982"/>
                    <a:pt x="24004" y="71499"/>
                    <a:pt x="24081" y="72094"/>
                  </a:cubicBezTo>
                  <a:cubicBezTo>
                    <a:pt x="24153" y="72022"/>
                    <a:pt x="24230" y="72022"/>
                    <a:pt x="24301" y="71945"/>
                  </a:cubicBezTo>
                  <a:lnTo>
                    <a:pt x="24301" y="71576"/>
                  </a:lnTo>
                  <a:cubicBezTo>
                    <a:pt x="24301" y="71279"/>
                    <a:pt x="24379" y="70982"/>
                    <a:pt x="24527" y="70756"/>
                  </a:cubicBezTo>
                  <a:cubicBezTo>
                    <a:pt x="24527" y="70684"/>
                    <a:pt x="24450" y="70536"/>
                    <a:pt x="24379" y="70459"/>
                  </a:cubicBezTo>
                  <a:close/>
                  <a:moveTo>
                    <a:pt x="24825" y="73806"/>
                  </a:moveTo>
                  <a:cubicBezTo>
                    <a:pt x="24747" y="73877"/>
                    <a:pt x="24676" y="73955"/>
                    <a:pt x="24599" y="73955"/>
                  </a:cubicBezTo>
                  <a:cubicBezTo>
                    <a:pt x="24747" y="74175"/>
                    <a:pt x="24896" y="74401"/>
                    <a:pt x="25122" y="74621"/>
                  </a:cubicBezTo>
                  <a:cubicBezTo>
                    <a:pt x="25193" y="74698"/>
                    <a:pt x="25271" y="74847"/>
                    <a:pt x="25419" y="74918"/>
                  </a:cubicBezTo>
                  <a:cubicBezTo>
                    <a:pt x="25491" y="74847"/>
                    <a:pt x="25568" y="74847"/>
                    <a:pt x="25639" y="74769"/>
                  </a:cubicBezTo>
                  <a:cubicBezTo>
                    <a:pt x="25271" y="74472"/>
                    <a:pt x="25045" y="74175"/>
                    <a:pt x="24825" y="73806"/>
                  </a:cubicBezTo>
                  <a:close/>
                  <a:moveTo>
                    <a:pt x="25717" y="74995"/>
                  </a:moveTo>
                  <a:cubicBezTo>
                    <a:pt x="25717" y="74995"/>
                    <a:pt x="25639" y="75067"/>
                    <a:pt x="25568" y="75067"/>
                  </a:cubicBezTo>
                  <a:cubicBezTo>
                    <a:pt x="25639" y="75144"/>
                    <a:pt x="25717" y="75144"/>
                    <a:pt x="25717" y="75144"/>
                  </a:cubicBezTo>
                  <a:lnTo>
                    <a:pt x="25717" y="74995"/>
                  </a:lnTo>
                  <a:close/>
                  <a:moveTo>
                    <a:pt x="26014" y="75067"/>
                  </a:moveTo>
                  <a:lnTo>
                    <a:pt x="26014" y="75364"/>
                  </a:lnTo>
                  <a:cubicBezTo>
                    <a:pt x="26085" y="75441"/>
                    <a:pt x="26234" y="75441"/>
                    <a:pt x="26311" y="75513"/>
                  </a:cubicBezTo>
                  <a:lnTo>
                    <a:pt x="26460" y="75364"/>
                  </a:lnTo>
                  <a:cubicBezTo>
                    <a:pt x="26311" y="75293"/>
                    <a:pt x="26162" y="75144"/>
                    <a:pt x="26014" y="75067"/>
                  </a:cubicBezTo>
                  <a:close/>
                  <a:moveTo>
                    <a:pt x="26608" y="75590"/>
                  </a:moveTo>
                  <a:lnTo>
                    <a:pt x="26531" y="75661"/>
                  </a:lnTo>
                  <a:lnTo>
                    <a:pt x="26608" y="75661"/>
                  </a:lnTo>
                  <a:lnTo>
                    <a:pt x="26608" y="75590"/>
                  </a:lnTo>
                  <a:close/>
                  <a:moveTo>
                    <a:pt x="76256" y="1564"/>
                  </a:moveTo>
                  <a:cubicBezTo>
                    <a:pt x="76179" y="1564"/>
                    <a:pt x="76108" y="1635"/>
                    <a:pt x="76030" y="1635"/>
                  </a:cubicBezTo>
                  <a:cubicBezTo>
                    <a:pt x="76702" y="2230"/>
                    <a:pt x="77219" y="2824"/>
                    <a:pt x="77665" y="3568"/>
                  </a:cubicBezTo>
                  <a:cubicBezTo>
                    <a:pt x="79152" y="6095"/>
                    <a:pt x="78706" y="9068"/>
                    <a:pt x="78337" y="11820"/>
                  </a:cubicBezTo>
                  <a:cubicBezTo>
                    <a:pt x="77594" y="16054"/>
                    <a:pt x="76774" y="20293"/>
                    <a:pt x="76774" y="24604"/>
                  </a:cubicBezTo>
                  <a:cubicBezTo>
                    <a:pt x="76702" y="31810"/>
                    <a:pt x="78706" y="38874"/>
                    <a:pt x="81905" y="45266"/>
                  </a:cubicBezTo>
                  <a:cubicBezTo>
                    <a:pt x="83540" y="48459"/>
                    <a:pt x="84503" y="52252"/>
                    <a:pt x="81382" y="54928"/>
                  </a:cubicBezTo>
                  <a:cubicBezTo>
                    <a:pt x="78557" y="57229"/>
                    <a:pt x="73949" y="58121"/>
                    <a:pt x="70382" y="58567"/>
                  </a:cubicBezTo>
                  <a:cubicBezTo>
                    <a:pt x="64139" y="59013"/>
                    <a:pt x="62058" y="64590"/>
                    <a:pt x="58936" y="68972"/>
                  </a:cubicBezTo>
                  <a:cubicBezTo>
                    <a:pt x="57747" y="70684"/>
                    <a:pt x="56189" y="72320"/>
                    <a:pt x="54031" y="72766"/>
                  </a:cubicBezTo>
                  <a:cubicBezTo>
                    <a:pt x="53662" y="72837"/>
                    <a:pt x="53365" y="72837"/>
                    <a:pt x="52990" y="72837"/>
                  </a:cubicBezTo>
                  <a:cubicBezTo>
                    <a:pt x="51950" y="72837"/>
                    <a:pt x="50909" y="72617"/>
                    <a:pt x="49869" y="72468"/>
                  </a:cubicBezTo>
                  <a:cubicBezTo>
                    <a:pt x="49125" y="72320"/>
                    <a:pt x="48382" y="72242"/>
                    <a:pt x="47716" y="72171"/>
                  </a:cubicBezTo>
                  <a:cubicBezTo>
                    <a:pt x="47122" y="72171"/>
                    <a:pt x="46598" y="72094"/>
                    <a:pt x="46081" y="72094"/>
                  </a:cubicBezTo>
                  <a:cubicBezTo>
                    <a:pt x="42959" y="72094"/>
                    <a:pt x="40207" y="72837"/>
                    <a:pt x="37234" y="74026"/>
                  </a:cubicBezTo>
                  <a:cubicBezTo>
                    <a:pt x="36122" y="74549"/>
                    <a:pt x="34409" y="75293"/>
                    <a:pt x="33220" y="75590"/>
                  </a:cubicBezTo>
                  <a:cubicBezTo>
                    <a:pt x="32257" y="75887"/>
                    <a:pt x="31216" y="76107"/>
                    <a:pt x="30176" y="76107"/>
                  </a:cubicBezTo>
                  <a:cubicBezTo>
                    <a:pt x="29801" y="76107"/>
                    <a:pt x="29433" y="76107"/>
                    <a:pt x="29058" y="76036"/>
                  </a:cubicBezTo>
                  <a:lnTo>
                    <a:pt x="28541" y="75958"/>
                  </a:lnTo>
                  <a:lnTo>
                    <a:pt x="28392" y="75887"/>
                  </a:lnTo>
                  <a:cubicBezTo>
                    <a:pt x="28018" y="75810"/>
                    <a:pt x="27572" y="75738"/>
                    <a:pt x="27126" y="75590"/>
                  </a:cubicBezTo>
                  <a:cubicBezTo>
                    <a:pt x="27126" y="75661"/>
                    <a:pt x="27054" y="75738"/>
                    <a:pt x="27054" y="75810"/>
                  </a:cubicBezTo>
                  <a:lnTo>
                    <a:pt x="27946" y="76036"/>
                  </a:lnTo>
                  <a:cubicBezTo>
                    <a:pt x="28689" y="76256"/>
                    <a:pt x="29433" y="76333"/>
                    <a:pt x="30176" y="76333"/>
                  </a:cubicBezTo>
                  <a:cubicBezTo>
                    <a:pt x="31960" y="76333"/>
                    <a:pt x="33666" y="75810"/>
                    <a:pt x="35301" y="75067"/>
                  </a:cubicBezTo>
                  <a:cubicBezTo>
                    <a:pt x="37085" y="74401"/>
                    <a:pt x="39017" y="73509"/>
                    <a:pt x="40801" y="73063"/>
                  </a:cubicBezTo>
                  <a:cubicBezTo>
                    <a:pt x="42585" y="72617"/>
                    <a:pt x="44297" y="72391"/>
                    <a:pt x="46081" y="72391"/>
                  </a:cubicBezTo>
                  <a:cubicBezTo>
                    <a:pt x="46824" y="72391"/>
                    <a:pt x="47490" y="72391"/>
                    <a:pt x="48233" y="72468"/>
                  </a:cubicBezTo>
                  <a:cubicBezTo>
                    <a:pt x="48757" y="72540"/>
                    <a:pt x="49351" y="72617"/>
                    <a:pt x="49797" y="72688"/>
                  </a:cubicBezTo>
                  <a:cubicBezTo>
                    <a:pt x="50540" y="72766"/>
                    <a:pt x="51206" y="72914"/>
                    <a:pt x="51950" y="73063"/>
                  </a:cubicBezTo>
                  <a:lnTo>
                    <a:pt x="52841" y="73063"/>
                  </a:lnTo>
                  <a:cubicBezTo>
                    <a:pt x="53287" y="73063"/>
                    <a:pt x="53662" y="73063"/>
                    <a:pt x="54108" y="72986"/>
                  </a:cubicBezTo>
                  <a:cubicBezTo>
                    <a:pt x="56260" y="72540"/>
                    <a:pt x="57895" y="70904"/>
                    <a:pt x="59162" y="69121"/>
                  </a:cubicBezTo>
                  <a:cubicBezTo>
                    <a:pt x="62206" y="64810"/>
                    <a:pt x="64287" y="59239"/>
                    <a:pt x="70382" y="58864"/>
                  </a:cubicBezTo>
                  <a:cubicBezTo>
                    <a:pt x="74918" y="58198"/>
                    <a:pt x="82868" y="56860"/>
                    <a:pt x="83611" y="51360"/>
                  </a:cubicBezTo>
                  <a:cubicBezTo>
                    <a:pt x="84057" y="47716"/>
                    <a:pt x="81530" y="44594"/>
                    <a:pt x="80341" y="41252"/>
                  </a:cubicBezTo>
                  <a:cubicBezTo>
                    <a:pt x="78189" y="35973"/>
                    <a:pt x="76999" y="30324"/>
                    <a:pt x="76999" y="24604"/>
                  </a:cubicBezTo>
                  <a:cubicBezTo>
                    <a:pt x="77071" y="21780"/>
                    <a:pt x="77368" y="18955"/>
                    <a:pt x="77814" y="16131"/>
                  </a:cubicBezTo>
                  <a:cubicBezTo>
                    <a:pt x="78260" y="13307"/>
                    <a:pt x="78932" y="10483"/>
                    <a:pt x="78932" y="7581"/>
                  </a:cubicBezTo>
                  <a:cubicBezTo>
                    <a:pt x="78932" y="5351"/>
                    <a:pt x="78189" y="3270"/>
                    <a:pt x="76476" y="1784"/>
                  </a:cubicBezTo>
                  <a:lnTo>
                    <a:pt x="76256" y="15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5" name="Google Shape;1855;p58"/>
            <p:cNvSpPr/>
            <p:nvPr/>
          </p:nvSpPr>
          <p:spPr>
            <a:xfrm>
              <a:off x="4042850" y="2172450"/>
              <a:ext cx="120875" cy="48325"/>
            </a:xfrm>
            <a:custGeom>
              <a:avLst/>
              <a:gdLst/>
              <a:ahLst/>
              <a:cxnLst/>
              <a:rect l="l" t="t" r="r" b="b"/>
              <a:pathLst>
                <a:path w="4835" h="1933" extrusionOk="0">
                  <a:moveTo>
                    <a:pt x="4686" y="1"/>
                  </a:moveTo>
                  <a:cubicBezTo>
                    <a:pt x="4537" y="72"/>
                    <a:pt x="4460" y="149"/>
                    <a:pt x="4388" y="220"/>
                  </a:cubicBezTo>
                  <a:lnTo>
                    <a:pt x="4686" y="220"/>
                  </a:lnTo>
                  <a:cubicBezTo>
                    <a:pt x="4757" y="220"/>
                    <a:pt x="4757" y="149"/>
                    <a:pt x="4834" y="72"/>
                  </a:cubicBezTo>
                  <a:cubicBezTo>
                    <a:pt x="4757" y="72"/>
                    <a:pt x="4757" y="72"/>
                    <a:pt x="4686" y="1"/>
                  </a:cubicBezTo>
                  <a:close/>
                  <a:moveTo>
                    <a:pt x="595" y="1558"/>
                  </a:moveTo>
                  <a:lnTo>
                    <a:pt x="595" y="1558"/>
                  </a:lnTo>
                  <a:cubicBezTo>
                    <a:pt x="446" y="1636"/>
                    <a:pt x="375" y="1636"/>
                    <a:pt x="226" y="1707"/>
                  </a:cubicBezTo>
                  <a:lnTo>
                    <a:pt x="0" y="1933"/>
                  </a:lnTo>
                  <a:cubicBezTo>
                    <a:pt x="149" y="1933"/>
                    <a:pt x="226" y="1933"/>
                    <a:pt x="297" y="1856"/>
                  </a:cubicBezTo>
                  <a:cubicBezTo>
                    <a:pt x="375" y="1784"/>
                    <a:pt x="523" y="1707"/>
                    <a:pt x="595" y="15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6" name="Google Shape;1856;p58"/>
            <p:cNvSpPr/>
            <p:nvPr/>
          </p:nvSpPr>
          <p:spPr>
            <a:xfrm>
              <a:off x="3507725" y="2202175"/>
              <a:ext cx="587175" cy="1172400"/>
            </a:xfrm>
            <a:custGeom>
              <a:avLst/>
              <a:gdLst/>
              <a:ahLst/>
              <a:cxnLst/>
              <a:rect l="l" t="t" r="r" b="b"/>
              <a:pathLst>
                <a:path w="23487" h="46896" extrusionOk="0">
                  <a:moveTo>
                    <a:pt x="23486" y="1"/>
                  </a:moveTo>
                  <a:cubicBezTo>
                    <a:pt x="23338" y="1"/>
                    <a:pt x="23266" y="72"/>
                    <a:pt x="23118" y="72"/>
                  </a:cubicBezTo>
                  <a:cubicBezTo>
                    <a:pt x="23040" y="221"/>
                    <a:pt x="22969" y="298"/>
                    <a:pt x="22969" y="369"/>
                  </a:cubicBezTo>
                  <a:cubicBezTo>
                    <a:pt x="23040" y="369"/>
                    <a:pt x="23189" y="298"/>
                    <a:pt x="23266" y="298"/>
                  </a:cubicBezTo>
                  <a:cubicBezTo>
                    <a:pt x="23338" y="221"/>
                    <a:pt x="23415" y="72"/>
                    <a:pt x="23486" y="1"/>
                  </a:cubicBezTo>
                  <a:close/>
                  <a:moveTo>
                    <a:pt x="149" y="45707"/>
                  </a:moveTo>
                  <a:cubicBezTo>
                    <a:pt x="149" y="45784"/>
                    <a:pt x="77" y="45932"/>
                    <a:pt x="77" y="46004"/>
                  </a:cubicBezTo>
                  <a:lnTo>
                    <a:pt x="77" y="46152"/>
                  </a:lnTo>
                  <a:cubicBezTo>
                    <a:pt x="77" y="46081"/>
                    <a:pt x="149" y="46081"/>
                    <a:pt x="149" y="46081"/>
                  </a:cubicBezTo>
                  <a:lnTo>
                    <a:pt x="149" y="45707"/>
                  </a:lnTo>
                  <a:close/>
                  <a:moveTo>
                    <a:pt x="149" y="46378"/>
                  </a:moveTo>
                  <a:lnTo>
                    <a:pt x="149" y="46378"/>
                  </a:lnTo>
                  <a:cubicBezTo>
                    <a:pt x="77" y="46450"/>
                    <a:pt x="77" y="46450"/>
                    <a:pt x="0" y="46450"/>
                  </a:cubicBezTo>
                  <a:cubicBezTo>
                    <a:pt x="0" y="46598"/>
                    <a:pt x="77" y="46747"/>
                    <a:pt x="77" y="46896"/>
                  </a:cubicBezTo>
                  <a:cubicBezTo>
                    <a:pt x="77" y="46676"/>
                    <a:pt x="149" y="46527"/>
                    <a:pt x="149" y="463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7" name="Google Shape;1857;p58"/>
            <p:cNvSpPr/>
            <p:nvPr/>
          </p:nvSpPr>
          <p:spPr>
            <a:xfrm>
              <a:off x="3504000" y="2181675"/>
              <a:ext cx="637425" cy="1187400"/>
            </a:xfrm>
            <a:custGeom>
              <a:avLst/>
              <a:gdLst/>
              <a:ahLst/>
              <a:cxnLst/>
              <a:rect l="l" t="t" r="r" b="b"/>
              <a:pathLst>
                <a:path w="25497" h="47496" extrusionOk="0">
                  <a:moveTo>
                    <a:pt x="25496" y="0"/>
                  </a:moveTo>
                  <a:lnTo>
                    <a:pt x="25050" y="226"/>
                  </a:lnTo>
                  <a:cubicBezTo>
                    <a:pt x="24973" y="375"/>
                    <a:pt x="24902" y="523"/>
                    <a:pt x="24753" y="595"/>
                  </a:cubicBezTo>
                  <a:cubicBezTo>
                    <a:pt x="24902" y="523"/>
                    <a:pt x="25050" y="523"/>
                    <a:pt x="25199" y="446"/>
                  </a:cubicBezTo>
                  <a:cubicBezTo>
                    <a:pt x="25348" y="297"/>
                    <a:pt x="25419" y="149"/>
                    <a:pt x="25496" y="0"/>
                  </a:cubicBezTo>
                  <a:close/>
                  <a:moveTo>
                    <a:pt x="226" y="46972"/>
                  </a:moveTo>
                  <a:cubicBezTo>
                    <a:pt x="149" y="47050"/>
                    <a:pt x="78" y="47050"/>
                    <a:pt x="78" y="47121"/>
                  </a:cubicBezTo>
                  <a:cubicBezTo>
                    <a:pt x="78" y="47270"/>
                    <a:pt x="0" y="47347"/>
                    <a:pt x="0" y="47496"/>
                  </a:cubicBezTo>
                  <a:cubicBezTo>
                    <a:pt x="78" y="47418"/>
                    <a:pt x="149" y="47347"/>
                    <a:pt x="149" y="47270"/>
                  </a:cubicBezTo>
                  <a:cubicBezTo>
                    <a:pt x="149" y="47198"/>
                    <a:pt x="226" y="47050"/>
                    <a:pt x="226" y="469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8" name="Google Shape;1858;p58"/>
            <p:cNvSpPr/>
            <p:nvPr/>
          </p:nvSpPr>
          <p:spPr>
            <a:xfrm>
              <a:off x="3507725" y="3354200"/>
              <a:ext cx="3725" cy="9225"/>
            </a:xfrm>
            <a:custGeom>
              <a:avLst/>
              <a:gdLst/>
              <a:ahLst/>
              <a:cxnLst/>
              <a:rect l="l" t="t" r="r" b="b"/>
              <a:pathLst>
                <a:path w="149" h="369" extrusionOk="0">
                  <a:moveTo>
                    <a:pt x="149" y="0"/>
                  </a:moveTo>
                  <a:cubicBezTo>
                    <a:pt x="149" y="0"/>
                    <a:pt x="77" y="0"/>
                    <a:pt x="77" y="71"/>
                  </a:cubicBezTo>
                  <a:cubicBezTo>
                    <a:pt x="77" y="149"/>
                    <a:pt x="0" y="297"/>
                    <a:pt x="0" y="369"/>
                  </a:cubicBezTo>
                  <a:cubicBezTo>
                    <a:pt x="77" y="369"/>
                    <a:pt x="77" y="369"/>
                    <a:pt x="149" y="297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59" name="Google Shape;1859;p58"/>
            <p:cNvSpPr/>
            <p:nvPr/>
          </p:nvSpPr>
          <p:spPr>
            <a:xfrm>
              <a:off x="3477975" y="1821200"/>
              <a:ext cx="1014550" cy="1623975"/>
            </a:xfrm>
            <a:custGeom>
              <a:avLst/>
              <a:gdLst/>
              <a:ahLst/>
              <a:cxnLst/>
              <a:rect l="l" t="t" r="r" b="b"/>
              <a:pathLst>
                <a:path w="40582" h="64959" extrusionOk="0">
                  <a:moveTo>
                    <a:pt x="39618" y="0"/>
                  </a:moveTo>
                  <a:cubicBezTo>
                    <a:pt x="39244" y="0"/>
                    <a:pt x="38798" y="78"/>
                    <a:pt x="38429" y="149"/>
                  </a:cubicBezTo>
                  <a:cubicBezTo>
                    <a:pt x="38429" y="226"/>
                    <a:pt x="38429" y="298"/>
                    <a:pt x="38352" y="446"/>
                  </a:cubicBezTo>
                  <a:cubicBezTo>
                    <a:pt x="38798" y="298"/>
                    <a:pt x="39244" y="226"/>
                    <a:pt x="39690" y="226"/>
                  </a:cubicBezTo>
                  <a:cubicBezTo>
                    <a:pt x="39915" y="226"/>
                    <a:pt x="40213" y="298"/>
                    <a:pt x="40510" y="298"/>
                  </a:cubicBezTo>
                  <a:cubicBezTo>
                    <a:pt x="40581" y="226"/>
                    <a:pt x="40581" y="149"/>
                    <a:pt x="40581" y="78"/>
                  </a:cubicBezTo>
                  <a:cubicBezTo>
                    <a:pt x="40284" y="78"/>
                    <a:pt x="39915" y="0"/>
                    <a:pt x="39618" y="0"/>
                  </a:cubicBezTo>
                  <a:close/>
                  <a:moveTo>
                    <a:pt x="32186" y="10186"/>
                  </a:moveTo>
                  <a:cubicBezTo>
                    <a:pt x="32037" y="10186"/>
                    <a:pt x="31889" y="10257"/>
                    <a:pt x="31740" y="10334"/>
                  </a:cubicBezTo>
                  <a:cubicBezTo>
                    <a:pt x="31591" y="10554"/>
                    <a:pt x="31443" y="10703"/>
                    <a:pt x="31294" y="10852"/>
                  </a:cubicBezTo>
                  <a:cubicBezTo>
                    <a:pt x="31365" y="10852"/>
                    <a:pt x="31443" y="10929"/>
                    <a:pt x="31514" y="10929"/>
                  </a:cubicBezTo>
                  <a:cubicBezTo>
                    <a:pt x="31514" y="10929"/>
                    <a:pt x="31591" y="10929"/>
                    <a:pt x="31591" y="10852"/>
                  </a:cubicBezTo>
                  <a:cubicBezTo>
                    <a:pt x="31811" y="10632"/>
                    <a:pt x="32037" y="10406"/>
                    <a:pt x="32186" y="10186"/>
                  </a:cubicBezTo>
                  <a:close/>
                  <a:moveTo>
                    <a:pt x="31145" y="11000"/>
                  </a:moveTo>
                  <a:cubicBezTo>
                    <a:pt x="31068" y="11149"/>
                    <a:pt x="30919" y="11226"/>
                    <a:pt x="30848" y="11375"/>
                  </a:cubicBezTo>
                  <a:cubicBezTo>
                    <a:pt x="30997" y="11298"/>
                    <a:pt x="31145" y="11149"/>
                    <a:pt x="31294" y="11078"/>
                  </a:cubicBezTo>
                  <a:cubicBezTo>
                    <a:pt x="31217" y="11078"/>
                    <a:pt x="31217" y="11078"/>
                    <a:pt x="31145" y="11000"/>
                  </a:cubicBezTo>
                  <a:close/>
                  <a:moveTo>
                    <a:pt x="30997" y="11595"/>
                  </a:moveTo>
                  <a:lnTo>
                    <a:pt x="30997" y="11595"/>
                  </a:lnTo>
                  <a:cubicBezTo>
                    <a:pt x="30699" y="11744"/>
                    <a:pt x="30473" y="11892"/>
                    <a:pt x="30176" y="12041"/>
                  </a:cubicBezTo>
                  <a:cubicBezTo>
                    <a:pt x="29659" y="12487"/>
                    <a:pt x="29136" y="12933"/>
                    <a:pt x="28541" y="13307"/>
                  </a:cubicBezTo>
                  <a:cubicBezTo>
                    <a:pt x="28392" y="13527"/>
                    <a:pt x="28172" y="13753"/>
                    <a:pt x="27946" y="13973"/>
                  </a:cubicBezTo>
                  <a:cubicBezTo>
                    <a:pt x="29064" y="13307"/>
                    <a:pt x="30105" y="12487"/>
                    <a:pt x="30997" y="11595"/>
                  </a:cubicBezTo>
                  <a:close/>
                  <a:moveTo>
                    <a:pt x="1119" y="62729"/>
                  </a:moveTo>
                  <a:cubicBezTo>
                    <a:pt x="970" y="62878"/>
                    <a:pt x="821" y="63104"/>
                    <a:pt x="673" y="63253"/>
                  </a:cubicBezTo>
                  <a:cubicBezTo>
                    <a:pt x="524" y="63621"/>
                    <a:pt x="376" y="63996"/>
                    <a:pt x="150" y="64293"/>
                  </a:cubicBezTo>
                  <a:cubicBezTo>
                    <a:pt x="78" y="64513"/>
                    <a:pt x="1" y="64739"/>
                    <a:pt x="1" y="64959"/>
                  </a:cubicBezTo>
                  <a:lnTo>
                    <a:pt x="447" y="64293"/>
                  </a:lnTo>
                  <a:cubicBezTo>
                    <a:pt x="744" y="63770"/>
                    <a:pt x="970" y="63253"/>
                    <a:pt x="1119" y="627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0" name="Google Shape;1860;p58"/>
            <p:cNvSpPr/>
            <p:nvPr/>
          </p:nvSpPr>
          <p:spPr>
            <a:xfrm>
              <a:off x="4256600" y="2092475"/>
              <a:ext cx="9225" cy="5675"/>
            </a:xfrm>
            <a:custGeom>
              <a:avLst/>
              <a:gdLst/>
              <a:ahLst/>
              <a:cxnLst/>
              <a:rect l="l" t="t" r="r" b="b"/>
              <a:pathLst>
                <a:path w="369" h="227" extrusionOk="0">
                  <a:moveTo>
                    <a:pt x="149" y="1"/>
                  </a:moveTo>
                  <a:cubicBezTo>
                    <a:pt x="72" y="78"/>
                    <a:pt x="72" y="149"/>
                    <a:pt x="0" y="149"/>
                  </a:cubicBezTo>
                  <a:cubicBezTo>
                    <a:pt x="72" y="227"/>
                    <a:pt x="72" y="227"/>
                    <a:pt x="149" y="227"/>
                  </a:cubicBezTo>
                  <a:cubicBezTo>
                    <a:pt x="220" y="227"/>
                    <a:pt x="298" y="149"/>
                    <a:pt x="369" y="78"/>
                  </a:cubicBezTo>
                  <a:cubicBezTo>
                    <a:pt x="298" y="78"/>
                    <a:pt x="220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1" name="Google Shape;1861;p58"/>
            <p:cNvSpPr/>
            <p:nvPr/>
          </p:nvSpPr>
          <p:spPr>
            <a:xfrm>
              <a:off x="3268100" y="3443375"/>
              <a:ext cx="204400" cy="224775"/>
            </a:xfrm>
            <a:custGeom>
              <a:avLst/>
              <a:gdLst/>
              <a:ahLst/>
              <a:cxnLst/>
              <a:rect l="l" t="t" r="r" b="b"/>
              <a:pathLst>
                <a:path w="8176" h="8991" extrusionOk="0">
                  <a:moveTo>
                    <a:pt x="8176" y="1"/>
                  </a:moveTo>
                  <a:cubicBezTo>
                    <a:pt x="7950" y="298"/>
                    <a:pt x="7730" y="518"/>
                    <a:pt x="7504" y="744"/>
                  </a:cubicBezTo>
                  <a:cubicBezTo>
                    <a:pt x="7504" y="893"/>
                    <a:pt x="7504" y="1041"/>
                    <a:pt x="7433" y="1112"/>
                  </a:cubicBezTo>
                  <a:cubicBezTo>
                    <a:pt x="7653" y="964"/>
                    <a:pt x="7730" y="815"/>
                    <a:pt x="7879" y="667"/>
                  </a:cubicBezTo>
                  <a:cubicBezTo>
                    <a:pt x="8027" y="447"/>
                    <a:pt x="8099" y="221"/>
                    <a:pt x="8176" y="1"/>
                  </a:cubicBezTo>
                  <a:close/>
                  <a:moveTo>
                    <a:pt x="220" y="7504"/>
                  </a:moveTo>
                  <a:cubicBezTo>
                    <a:pt x="149" y="7504"/>
                    <a:pt x="72" y="7582"/>
                    <a:pt x="0" y="7582"/>
                  </a:cubicBezTo>
                  <a:cubicBezTo>
                    <a:pt x="0" y="8099"/>
                    <a:pt x="149" y="8545"/>
                    <a:pt x="369" y="8991"/>
                  </a:cubicBezTo>
                  <a:cubicBezTo>
                    <a:pt x="446" y="8991"/>
                    <a:pt x="518" y="8919"/>
                    <a:pt x="595" y="8919"/>
                  </a:cubicBezTo>
                  <a:cubicBezTo>
                    <a:pt x="369" y="8473"/>
                    <a:pt x="220" y="7950"/>
                    <a:pt x="220" y="75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2" name="Google Shape;1862;p58"/>
            <p:cNvSpPr/>
            <p:nvPr/>
          </p:nvSpPr>
          <p:spPr>
            <a:xfrm>
              <a:off x="3347925" y="1912325"/>
              <a:ext cx="1010825" cy="1635125"/>
            </a:xfrm>
            <a:custGeom>
              <a:avLst/>
              <a:gdLst/>
              <a:ahLst/>
              <a:cxnLst/>
              <a:rect l="l" t="t" r="r" b="b"/>
              <a:pathLst>
                <a:path w="40433" h="65405" extrusionOk="0">
                  <a:moveTo>
                    <a:pt x="40432" y="0"/>
                  </a:moveTo>
                  <a:cubicBezTo>
                    <a:pt x="40361" y="0"/>
                    <a:pt x="40283" y="0"/>
                    <a:pt x="40212" y="72"/>
                  </a:cubicBezTo>
                  <a:cubicBezTo>
                    <a:pt x="40135" y="149"/>
                    <a:pt x="40135" y="220"/>
                    <a:pt x="40135" y="298"/>
                  </a:cubicBezTo>
                  <a:cubicBezTo>
                    <a:pt x="40212" y="298"/>
                    <a:pt x="40283" y="298"/>
                    <a:pt x="40361" y="220"/>
                  </a:cubicBezTo>
                  <a:cubicBezTo>
                    <a:pt x="40432" y="149"/>
                    <a:pt x="40432" y="72"/>
                    <a:pt x="40432" y="0"/>
                  </a:cubicBezTo>
                  <a:close/>
                  <a:moveTo>
                    <a:pt x="33743" y="9662"/>
                  </a:moveTo>
                  <a:lnTo>
                    <a:pt x="33743" y="9662"/>
                  </a:lnTo>
                  <a:cubicBezTo>
                    <a:pt x="33523" y="9811"/>
                    <a:pt x="33297" y="9960"/>
                    <a:pt x="33000" y="10108"/>
                  </a:cubicBezTo>
                  <a:cubicBezTo>
                    <a:pt x="32928" y="10257"/>
                    <a:pt x="32780" y="10328"/>
                    <a:pt x="32631" y="10477"/>
                  </a:cubicBezTo>
                  <a:cubicBezTo>
                    <a:pt x="32703" y="10477"/>
                    <a:pt x="32780" y="10477"/>
                    <a:pt x="32780" y="10554"/>
                  </a:cubicBezTo>
                  <a:cubicBezTo>
                    <a:pt x="32928" y="10477"/>
                    <a:pt x="33000" y="10406"/>
                    <a:pt x="33148" y="10328"/>
                  </a:cubicBezTo>
                  <a:cubicBezTo>
                    <a:pt x="33374" y="10108"/>
                    <a:pt x="33594" y="9882"/>
                    <a:pt x="33743" y="9662"/>
                  </a:cubicBezTo>
                  <a:close/>
                  <a:moveTo>
                    <a:pt x="32483" y="10625"/>
                  </a:moveTo>
                  <a:lnTo>
                    <a:pt x="32334" y="10774"/>
                  </a:lnTo>
                  <a:cubicBezTo>
                    <a:pt x="32405" y="10703"/>
                    <a:pt x="32483" y="10703"/>
                    <a:pt x="32554" y="10703"/>
                  </a:cubicBezTo>
                  <a:cubicBezTo>
                    <a:pt x="32483" y="10703"/>
                    <a:pt x="32483" y="10703"/>
                    <a:pt x="32483" y="10625"/>
                  </a:cubicBezTo>
                  <a:close/>
                  <a:moveTo>
                    <a:pt x="226" y="65030"/>
                  </a:moveTo>
                  <a:cubicBezTo>
                    <a:pt x="149" y="65107"/>
                    <a:pt x="78" y="65107"/>
                    <a:pt x="0" y="65179"/>
                  </a:cubicBezTo>
                  <a:lnTo>
                    <a:pt x="0" y="65405"/>
                  </a:lnTo>
                  <a:cubicBezTo>
                    <a:pt x="78" y="65405"/>
                    <a:pt x="149" y="65327"/>
                    <a:pt x="226" y="65327"/>
                  </a:cubicBezTo>
                  <a:lnTo>
                    <a:pt x="226" y="650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3" name="Google Shape;1863;p58"/>
            <p:cNvSpPr/>
            <p:nvPr/>
          </p:nvSpPr>
          <p:spPr>
            <a:xfrm>
              <a:off x="4159975" y="217422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149" y="1"/>
                  </a:moveTo>
                  <a:cubicBezTo>
                    <a:pt x="72" y="78"/>
                    <a:pt x="72" y="149"/>
                    <a:pt x="1" y="149"/>
                  </a:cubicBezTo>
                  <a:cubicBezTo>
                    <a:pt x="1" y="227"/>
                    <a:pt x="1" y="227"/>
                    <a:pt x="72" y="227"/>
                  </a:cubicBezTo>
                  <a:cubicBezTo>
                    <a:pt x="149" y="149"/>
                    <a:pt x="221" y="78"/>
                    <a:pt x="298" y="78"/>
                  </a:cubicBezTo>
                  <a:cubicBezTo>
                    <a:pt x="298" y="1"/>
                    <a:pt x="221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4" name="Google Shape;1864;p58"/>
            <p:cNvSpPr/>
            <p:nvPr/>
          </p:nvSpPr>
          <p:spPr>
            <a:xfrm>
              <a:off x="3494775" y="3374550"/>
              <a:ext cx="14900" cy="27975"/>
            </a:xfrm>
            <a:custGeom>
              <a:avLst/>
              <a:gdLst/>
              <a:ahLst/>
              <a:cxnLst/>
              <a:rect l="l" t="t" r="r" b="b"/>
              <a:pathLst>
                <a:path w="596" h="1119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7" y="149"/>
                    <a:pt x="369" y="298"/>
                    <a:pt x="221" y="524"/>
                  </a:cubicBezTo>
                  <a:cubicBezTo>
                    <a:pt x="149" y="673"/>
                    <a:pt x="72" y="893"/>
                    <a:pt x="1" y="1119"/>
                  </a:cubicBezTo>
                  <a:cubicBezTo>
                    <a:pt x="149" y="970"/>
                    <a:pt x="298" y="744"/>
                    <a:pt x="447" y="595"/>
                  </a:cubicBezTo>
                  <a:cubicBezTo>
                    <a:pt x="518" y="375"/>
                    <a:pt x="518" y="227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5" name="Google Shape;1865;p58"/>
            <p:cNvSpPr/>
            <p:nvPr/>
          </p:nvSpPr>
          <p:spPr>
            <a:xfrm>
              <a:off x="3509650" y="337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6" name="Google Shape;1866;p58"/>
            <p:cNvSpPr/>
            <p:nvPr/>
          </p:nvSpPr>
          <p:spPr>
            <a:xfrm>
              <a:off x="3188125" y="1737650"/>
              <a:ext cx="1648225" cy="2090300"/>
            </a:xfrm>
            <a:custGeom>
              <a:avLst/>
              <a:gdLst/>
              <a:ahLst/>
              <a:cxnLst/>
              <a:rect l="l" t="t" r="r" b="b"/>
              <a:pathLst>
                <a:path w="65929" h="83612" extrusionOk="0">
                  <a:moveTo>
                    <a:pt x="55523" y="1"/>
                  </a:moveTo>
                  <a:lnTo>
                    <a:pt x="55523" y="1"/>
                  </a:lnTo>
                  <a:cubicBezTo>
                    <a:pt x="54702" y="72"/>
                    <a:pt x="53959" y="72"/>
                    <a:pt x="53216" y="150"/>
                  </a:cubicBezTo>
                  <a:cubicBezTo>
                    <a:pt x="53216" y="150"/>
                    <a:pt x="53216" y="221"/>
                    <a:pt x="53145" y="298"/>
                  </a:cubicBezTo>
                  <a:cubicBezTo>
                    <a:pt x="53662" y="150"/>
                    <a:pt x="54108" y="72"/>
                    <a:pt x="54631" y="72"/>
                  </a:cubicBezTo>
                  <a:cubicBezTo>
                    <a:pt x="54928" y="72"/>
                    <a:pt x="55148" y="150"/>
                    <a:pt x="55446" y="150"/>
                  </a:cubicBezTo>
                  <a:cubicBezTo>
                    <a:pt x="55446" y="72"/>
                    <a:pt x="55446" y="72"/>
                    <a:pt x="55523" y="1"/>
                  </a:cubicBezTo>
                  <a:close/>
                  <a:moveTo>
                    <a:pt x="55743" y="1"/>
                  </a:moveTo>
                  <a:cubicBezTo>
                    <a:pt x="55743" y="72"/>
                    <a:pt x="55743" y="150"/>
                    <a:pt x="55672" y="221"/>
                  </a:cubicBezTo>
                  <a:cubicBezTo>
                    <a:pt x="56040" y="298"/>
                    <a:pt x="56415" y="369"/>
                    <a:pt x="56783" y="518"/>
                  </a:cubicBezTo>
                  <a:cubicBezTo>
                    <a:pt x="56932" y="595"/>
                    <a:pt x="57158" y="667"/>
                    <a:pt x="57378" y="815"/>
                  </a:cubicBezTo>
                  <a:cubicBezTo>
                    <a:pt x="57378" y="744"/>
                    <a:pt x="57455" y="667"/>
                    <a:pt x="57455" y="595"/>
                  </a:cubicBezTo>
                  <a:cubicBezTo>
                    <a:pt x="57307" y="447"/>
                    <a:pt x="57081" y="369"/>
                    <a:pt x="56861" y="298"/>
                  </a:cubicBezTo>
                  <a:cubicBezTo>
                    <a:pt x="56563" y="150"/>
                    <a:pt x="56189" y="72"/>
                    <a:pt x="55892" y="1"/>
                  </a:cubicBezTo>
                  <a:close/>
                  <a:moveTo>
                    <a:pt x="57675" y="667"/>
                  </a:moveTo>
                  <a:cubicBezTo>
                    <a:pt x="57675" y="744"/>
                    <a:pt x="57604" y="815"/>
                    <a:pt x="57604" y="893"/>
                  </a:cubicBezTo>
                  <a:cubicBezTo>
                    <a:pt x="57675" y="964"/>
                    <a:pt x="57675" y="964"/>
                    <a:pt x="57753" y="964"/>
                  </a:cubicBezTo>
                  <a:cubicBezTo>
                    <a:pt x="57824" y="964"/>
                    <a:pt x="57973" y="964"/>
                    <a:pt x="58050" y="893"/>
                  </a:cubicBezTo>
                  <a:cubicBezTo>
                    <a:pt x="57901" y="815"/>
                    <a:pt x="57824" y="744"/>
                    <a:pt x="57675" y="667"/>
                  </a:cubicBezTo>
                  <a:close/>
                  <a:moveTo>
                    <a:pt x="58347" y="1113"/>
                  </a:moveTo>
                  <a:cubicBezTo>
                    <a:pt x="58270" y="1113"/>
                    <a:pt x="58121" y="1190"/>
                    <a:pt x="58050" y="1190"/>
                  </a:cubicBezTo>
                  <a:cubicBezTo>
                    <a:pt x="58199" y="1261"/>
                    <a:pt x="58347" y="1410"/>
                    <a:pt x="58496" y="1559"/>
                  </a:cubicBezTo>
                  <a:lnTo>
                    <a:pt x="58644" y="1339"/>
                  </a:lnTo>
                  <a:cubicBezTo>
                    <a:pt x="58567" y="1261"/>
                    <a:pt x="58419" y="1190"/>
                    <a:pt x="58347" y="1113"/>
                  </a:cubicBezTo>
                  <a:close/>
                  <a:moveTo>
                    <a:pt x="58864" y="1487"/>
                  </a:moveTo>
                  <a:cubicBezTo>
                    <a:pt x="58793" y="1559"/>
                    <a:pt x="58793" y="1636"/>
                    <a:pt x="58716" y="1707"/>
                  </a:cubicBezTo>
                  <a:lnTo>
                    <a:pt x="58793" y="1707"/>
                  </a:lnTo>
                  <a:cubicBezTo>
                    <a:pt x="58793" y="1636"/>
                    <a:pt x="58864" y="1636"/>
                    <a:pt x="58942" y="1559"/>
                  </a:cubicBezTo>
                  <a:lnTo>
                    <a:pt x="58864" y="1487"/>
                  </a:lnTo>
                  <a:close/>
                  <a:moveTo>
                    <a:pt x="52996" y="150"/>
                  </a:moveTo>
                  <a:lnTo>
                    <a:pt x="52996" y="150"/>
                  </a:lnTo>
                  <a:cubicBezTo>
                    <a:pt x="52027" y="447"/>
                    <a:pt x="51135" y="1041"/>
                    <a:pt x="50540" y="1933"/>
                  </a:cubicBezTo>
                  <a:lnTo>
                    <a:pt x="50838" y="1933"/>
                  </a:lnTo>
                  <a:cubicBezTo>
                    <a:pt x="51361" y="1190"/>
                    <a:pt x="52104" y="667"/>
                    <a:pt x="52919" y="369"/>
                  </a:cubicBezTo>
                  <a:cubicBezTo>
                    <a:pt x="52919" y="298"/>
                    <a:pt x="52919" y="221"/>
                    <a:pt x="52996" y="150"/>
                  </a:cubicBezTo>
                  <a:close/>
                  <a:moveTo>
                    <a:pt x="50320" y="2231"/>
                  </a:moveTo>
                  <a:cubicBezTo>
                    <a:pt x="50172" y="2528"/>
                    <a:pt x="50023" y="2825"/>
                    <a:pt x="49874" y="3194"/>
                  </a:cubicBezTo>
                  <a:cubicBezTo>
                    <a:pt x="49874" y="3271"/>
                    <a:pt x="49797" y="3420"/>
                    <a:pt x="49797" y="3568"/>
                  </a:cubicBezTo>
                  <a:cubicBezTo>
                    <a:pt x="49874" y="3568"/>
                    <a:pt x="49946" y="3491"/>
                    <a:pt x="50023" y="3491"/>
                  </a:cubicBezTo>
                  <a:cubicBezTo>
                    <a:pt x="50094" y="3420"/>
                    <a:pt x="50094" y="3342"/>
                    <a:pt x="50094" y="3271"/>
                  </a:cubicBezTo>
                  <a:cubicBezTo>
                    <a:pt x="50243" y="2896"/>
                    <a:pt x="50469" y="2528"/>
                    <a:pt x="50618" y="2231"/>
                  </a:cubicBezTo>
                  <a:close/>
                  <a:moveTo>
                    <a:pt x="49946" y="3788"/>
                  </a:moveTo>
                  <a:cubicBezTo>
                    <a:pt x="49874" y="3788"/>
                    <a:pt x="49797" y="3788"/>
                    <a:pt x="49726" y="3866"/>
                  </a:cubicBezTo>
                  <a:cubicBezTo>
                    <a:pt x="49726" y="3866"/>
                    <a:pt x="49726" y="3937"/>
                    <a:pt x="49648" y="4014"/>
                  </a:cubicBezTo>
                  <a:lnTo>
                    <a:pt x="49946" y="4014"/>
                  </a:lnTo>
                  <a:lnTo>
                    <a:pt x="49946" y="3788"/>
                  </a:lnTo>
                  <a:close/>
                  <a:moveTo>
                    <a:pt x="49874" y="4234"/>
                  </a:moveTo>
                  <a:cubicBezTo>
                    <a:pt x="49797" y="4234"/>
                    <a:pt x="49726" y="4312"/>
                    <a:pt x="49648" y="4312"/>
                  </a:cubicBezTo>
                  <a:cubicBezTo>
                    <a:pt x="49500" y="4680"/>
                    <a:pt x="49428" y="5055"/>
                    <a:pt x="49351" y="5501"/>
                  </a:cubicBezTo>
                  <a:lnTo>
                    <a:pt x="49202" y="5721"/>
                  </a:lnTo>
                  <a:lnTo>
                    <a:pt x="49202" y="5947"/>
                  </a:lnTo>
                  <a:lnTo>
                    <a:pt x="49428" y="5947"/>
                  </a:lnTo>
                  <a:cubicBezTo>
                    <a:pt x="49500" y="5798"/>
                    <a:pt x="49500" y="5649"/>
                    <a:pt x="49577" y="5501"/>
                  </a:cubicBezTo>
                  <a:cubicBezTo>
                    <a:pt x="49648" y="5126"/>
                    <a:pt x="49797" y="4680"/>
                    <a:pt x="49874" y="4234"/>
                  </a:cubicBezTo>
                  <a:close/>
                  <a:moveTo>
                    <a:pt x="49054" y="6244"/>
                  </a:moveTo>
                  <a:lnTo>
                    <a:pt x="48982" y="6613"/>
                  </a:lnTo>
                  <a:cubicBezTo>
                    <a:pt x="48905" y="6690"/>
                    <a:pt x="48905" y="6839"/>
                    <a:pt x="48834" y="6987"/>
                  </a:cubicBezTo>
                  <a:lnTo>
                    <a:pt x="49054" y="6987"/>
                  </a:lnTo>
                  <a:cubicBezTo>
                    <a:pt x="49131" y="6910"/>
                    <a:pt x="49131" y="6761"/>
                    <a:pt x="49202" y="6690"/>
                  </a:cubicBezTo>
                  <a:lnTo>
                    <a:pt x="49351" y="6244"/>
                  </a:lnTo>
                  <a:close/>
                  <a:moveTo>
                    <a:pt x="48757" y="7207"/>
                  </a:moveTo>
                  <a:cubicBezTo>
                    <a:pt x="48685" y="7356"/>
                    <a:pt x="48608" y="7582"/>
                    <a:pt x="48459" y="7802"/>
                  </a:cubicBezTo>
                  <a:cubicBezTo>
                    <a:pt x="48537" y="7802"/>
                    <a:pt x="48537" y="7730"/>
                    <a:pt x="48537" y="7730"/>
                  </a:cubicBezTo>
                  <a:lnTo>
                    <a:pt x="48757" y="7730"/>
                  </a:lnTo>
                  <a:cubicBezTo>
                    <a:pt x="48834" y="7582"/>
                    <a:pt x="48905" y="7356"/>
                    <a:pt x="48982" y="7207"/>
                  </a:cubicBezTo>
                  <a:close/>
                  <a:moveTo>
                    <a:pt x="48608" y="8028"/>
                  </a:moveTo>
                  <a:cubicBezTo>
                    <a:pt x="48537" y="8028"/>
                    <a:pt x="48459" y="8028"/>
                    <a:pt x="48388" y="8099"/>
                  </a:cubicBezTo>
                  <a:cubicBezTo>
                    <a:pt x="48162" y="8545"/>
                    <a:pt x="47865" y="8991"/>
                    <a:pt x="47645" y="9437"/>
                  </a:cubicBezTo>
                  <a:cubicBezTo>
                    <a:pt x="47716" y="9437"/>
                    <a:pt x="47865" y="9366"/>
                    <a:pt x="47942" y="9366"/>
                  </a:cubicBezTo>
                  <a:cubicBezTo>
                    <a:pt x="48239" y="8920"/>
                    <a:pt x="48459" y="8474"/>
                    <a:pt x="48685" y="8028"/>
                  </a:cubicBezTo>
                  <a:close/>
                  <a:moveTo>
                    <a:pt x="47793" y="9663"/>
                  </a:moveTo>
                  <a:cubicBezTo>
                    <a:pt x="47645" y="9734"/>
                    <a:pt x="47567" y="9734"/>
                    <a:pt x="47419" y="9812"/>
                  </a:cubicBezTo>
                  <a:cubicBezTo>
                    <a:pt x="47199" y="10180"/>
                    <a:pt x="46901" y="10555"/>
                    <a:pt x="46675" y="10852"/>
                  </a:cubicBezTo>
                  <a:cubicBezTo>
                    <a:pt x="46675" y="10923"/>
                    <a:pt x="46753" y="10923"/>
                    <a:pt x="46753" y="10923"/>
                  </a:cubicBezTo>
                  <a:cubicBezTo>
                    <a:pt x="46824" y="10852"/>
                    <a:pt x="46973" y="10852"/>
                    <a:pt x="47050" y="10775"/>
                  </a:cubicBezTo>
                  <a:cubicBezTo>
                    <a:pt x="47270" y="10406"/>
                    <a:pt x="47567" y="10032"/>
                    <a:pt x="47793" y="9663"/>
                  </a:cubicBezTo>
                  <a:close/>
                  <a:moveTo>
                    <a:pt x="46753" y="11221"/>
                  </a:moveTo>
                  <a:lnTo>
                    <a:pt x="46753" y="11221"/>
                  </a:lnTo>
                  <a:cubicBezTo>
                    <a:pt x="46604" y="11298"/>
                    <a:pt x="46378" y="11369"/>
                    <a:pt x="46230" y="11447"/>
                  </a:cubicBezTo>
                  <a:cubicBezTo>
                    <a:pt x="46010" y="11744"/>
                    <a:pt x="45712" y="12113"/>
                    <a:pt x="45338" y="12410"/>
                  </a:cubicBezTo>
                  <a:cubicBezTo>
                    <a:pt x="45635" y="12190"/>
                    <a:pt x="45932" y="12041"/>
                    <a:pt x="46158" y="11893"/>
                  </a:cubicBezTo>
                  <a:cubicBezTo>
                    <a:pt x="46378" y="11667"/>
                    <a:pt x="46527" y="11447"/>
                    <a:pt x="46753" y="11221"/>
                  </a:cubicBezTo>
                  <a:close/>
                  <a:moveTo>
                    <a:pt x="149" y="79081"/>
                  </a:moveTo>
                  <a:cubicBezTo>
                    <a:pt x="149" y="79152"/>
                    <a:pt x="149" y="79152"/>
                    <a:pt x="226" y="79229"/>
                  </a:cubicBezTo>
                  <a:cubicBezTo>
                    <a:pt x="226" y="79152"/>
                    <a:pt x="149" y="79081"/>
                    <a:pt x="149" y="79081"/>
                  </a:cubicBezTo>
                  <a:close/>
                  <a:moveTo>
                    <a:pt x="1" y="79449"/>
                  </a:moveTo>
                  <a:cubicBezTo>
                    <a:pt x="1" y="79824"/>
                    <a:pt x="149" y="80193"/>
                    <a:pt x="298" y="80567"/>
                  </a:cubicBezTo>
                  <a:cubicBezTo>
                    <a:pt x="298" y="80639"/>
                    <a:pt x="375" y="80716"/>
                    <a:pt x="375" y="80787"/>
                  </a:cubicBezTo>
                  <a:cubicBezTo>
                    <a:pt x="446" y="80716"/>
                    <a:pt x="524" y="80716"/>
                    <a:pt x="524" y="80716"/>
                  </a:cubicBezTo>
                  <a:cubicBezTo>
                    <a:pt x="375" y="80270"/>
                    <a:pt x="149" y="79824"/>
                    <a:pt x="1" y="79449"/>
                  </a:cubicBezTo>
                  <a:close/>
                  <a:moveTo>
                    <a:pt x="595" y="80936"/>
                  </a:moveTo>
                  <a:cubicBezTo>
                    <a:pt x="595" y="80936"/>
                    <a:pt x="524" y="80936"/>
                    <a:pt x="524" y="81013"/>
                  </a:cubicBezTo>
                  <a:cubicBezTo>
                    <a:pt x="595" y="81162"/>
                    <a:pt x="744" y="81311"/>
                    <a:pt x="821" y="81459"/>
                  </a:cubicBezTo>
                  <a:cubicBezTo>
                    <a:pt x="744" y="81311"/>
                    <a:pt x="672" y="81085"/>
                    <a:pt x="595" y="80936"/>
                  </a:cubicBezTo>
                  <a:close/>
                  <a:moveTo>
                    <a:pt x="1118" y="81459"/>
                  </a:moveTo>
                  <a:lnTo>
                    <a:pt x="1118" y="81459"/>
                  </a:lnTo>
                  <a:cubicBezTo>
                    <a:pt x="1190" y="81608"/>
                    <a:pt x="1267" y="81828"/>
                    <a:pt x="1267" y="81976"/>
                  </a:cubicBezTo>
                  <a:cubicBezTo>
                    <a:pt x="1338" y="82054"/>
                    <a:pt x="1416" y="82054"/>
                    <a:pt x="1416" y="82125"/>
                  </a:cubicBezTo>
                  <a:cubicBezTo>
                    <a:pt x="1487" y="82054"/>
                    <a:pt x="1564" y="82054"/>
                    <a:pt x="1636" y="81976"/>
                  </a:cubicBezTo>
                  <a:cubicBezTo>
                    <a:pt x="1487" y="81828"/>
                    <a:pt x="1267" y="81679"/>
                    <a:pt x="1118" y="81459"/>
                  </a:cubicBezTo>
                  <a:close/>
                  <a:moveTo>
                    <a:pt x="1862" y="82125"/>
                  </a:moveTo>
                  <a:cubicBezTo>
                    <a:pt x="1784" y="82202"/>
                    <a:pt x="1713" y="82202"/>
                    <a:pt x="1636" y="82274"/>
                  </a:cubicBezTo>
                  <a:cubicBezTo>
                    <a:pt x="1933" y="82500"/>
                    <a:pt x="2308" y="82720"/>
                    <a:pt x="2605" y="82868"/>
                  </a:cubicBezTo>
                  <a:lnTo>
                    <a:pt x="2605" y="82571"/>
                  </a:lnTo>
                  <a:cubicBezTo>
                    <a:pt x="2379" y="82500"/>
                    <a:pt x="2159" y="82351"/>
                    <a:pt x="2010" y="82202"/>
                  </a:cubicBezTo>
                  <a:cubicBezTo>
                    <a:pt x="1933" y="82202"/>
                    <a:pt x="1862" y="82202"/>
                    <a:pt x="1862" y="82125"/>
                  </a:cubicBezTo>
                  <a:close/>
                  <a:moveTo>
                    <a:pt x="3122" y="82797"/>
                  </a:moveTo>
                  <a:cubicBezTo>
                    <a:pt x="3051" y="82868"/>
                    <a:pt x="2973" y="82946"/>
                    <a:pt x="2973" y="83017"/>
                  </a:cubicBezTo>
                  <a:cubicBezTo>
                    <a:pt x="3122" y="83094"/>
                    <a:pt x="3348" y="83166"/>
                    <a:pt x="3568" y="83243"/>
                  </a:cubicBezTo>
                  <a:lnTo>
                    <a:pt x="3568" y="82946"/>
                  </a:lnTo>
                  <a:cubicBezTo>
                    <a:pt x="3419" y="82946"/>
                    <a:pt x="3271" y="82868"/>
                    <a:pt x="3122" y="82797"/>
                  </a:cubicBezTo>
                  <a:close/>
                  <a:moveTo>
                    <a:pt x="59310" y="1933"/>
                  </a:moveTo>
                  <a:cubicBezTo>
                    <a:pt x="59239" y="1933"/>
                    <a:pt x="59162" y="2005"/>
                    <a:pt x="59162" y="2082"/>
                  </a:cubicBezTo>
                  <a:cubicBezTo>
                    <a:pt x="59905" y="2748"/>
                    <a:pt x="60500" y="3568"/>
                    <a:pt x="60946" y="4383"/>
                  </a:cubicBezTo>
                  <a:cubicBezTo>
                    <a:pt x="61617" y="5798"/>
                    <a:pt x="61837" y="7356"/>
                    <a:pt x="61766" y="8920"/>
                  </a:cubicBezTo>
                  <a:cubicBezTo>
                    <a:pt x="61617" y="12113"/>
                    <a:pt x="60726" y="15163"/>
                    <a:pt x="60131" y="18207"/>
                  </a:cubicBezTo>
                  <a:cubicBezTo>
                    <a:pt x="58864" y="24379"/>
                    <a:pt x="58496" y="30771"/>
                    <a:pt x="59608" y="37014"/>
                  </a:cubicBezTo>
                  <a:cubicBezTo>
                    <a:pt x="60428" y="41693"/>
                    <a:pt x="61986" y="46230"/>
                    <a:pt x="63918" y="50541"/>
                  </a:cubicBezTo>
                  <a:cubicBezTo>
                    <a:pt x="64590" y="51950"/>
                    <a:pt x="65108" y="53436"/>
                    <a:pt x="65256" y="55000"/>
                  </a:cubicBezTo>
                  <a:cubicBezTo>
                    <a:pt x="65928" y="60500"/>
                    <a:pt x="61171" y="62950"/>
                    <a:pt x="56563" y="64216"/>
                  </a:cubicBezTo>
                  <a:cubicBezTo>
                    <a:pt x="55077" y="64662"/>
                    <a:pt x="53513" y="64959"/>
                    <a:pt x="51955" y="65179"/>
                  </a:cubicBezTo>
                  <a:cubicBezTo>
                    <a:pt x="51212" y="65328"/>
                    <a:pt x="50392" y="65554"/>
                    <a:pt x="49648" y="65851"/>
                  </a:cubicBezTo>
                  <a:cubicBezTo>
                    <a:pt x="45118" y="67706"/>
                    <a:pt x="43037" y="72463"/>
                    <a:pt x="39838" y="75882"/>
                  </a:cubicBezTo>
                  <a:cubicBezTo>
                    <a:pt x="38131" y="77594"/>
                    <a:pt x="36199" y="78706"/>
                    <a:pt x="33892" y="78706"/>
                  </a:cubicBezTo>
                  <a:cubicBezTo>
                    <a:pt x="33595" y="78706"/>
                    <a:pt x="33375" y="78706"/>
                    <a:pt x="33077" y="78635"/>
                  </a:cubicBezTo>
                  <a:lnTo>
                    <a:pt x="32780" y="78635"/>
                  </a:lnTo>
                  <a:lnTo>
                    <a:pt x="32631" y="78558"/>
                  </a:lnTo>
                  <a:lnTo>
                    <a:pt x="32185" y="78558"/>
                  </a:lnTo>
                  <a:cubicBezTo>
                    <a:pt x="31811" y="78409"/>
                    <a:pt x="31145" y="78338"/>
                    <a:pt x="30770" y="78189"/>
                  </a:cubicBezTo>
                  <a:cubicBezTo>
                    <a:pt x="29135" y="77892"/>
                    <a:pt x="27429" y="77666"/>
                    <a:pt x="25716" y="77666"/>
                  </a:cubicBezTo>
                  <a:cubicBezTo>
                    <a:pt x="23635" y="77666"/>
                    <a:pt x="21554" y="77963"/>
                    <a:pt x="19622" y="78558"/>
                  </a:cubicBezTo>
                  <a:cubicBezTo>
                    <a:pt x="16578" y="79527"/>
                    <a:pt x="13902" y="81233"/>
                    <a:pt x="11000" y="82422"/>
                  </a:cubicBezTo>
                  <a:cubicBezTo>
                    <a:pt x="9514" y="83017"/>
                    <a:pt x="8027" y="83392"/>
                    <a:pt x="6470" y="83392"/>
                  </a:cubicBezTo>
                  <a:cubicBezTo>
                    <a:pt x="5726" y="83392"/>
                    <a:pt x="4983" y="83314"/>
                    <a:pt x="4240" y="83094"/>
                  </a:cubicBezTo>
                  <a:cubicBezTo>
                    <a:pt x="4240" y="83166"/>
                    <a:pt x="4240" y="83243"/>
                    <a:pt x="4163" y="83314"/>
                  </a:cubicBezTo>
                  <a:cubicBezTo>
                    <a:pt x="4983" y="83540"/>
                    <a:pt x="5726" y="83612"/>
                    <a:pt x="6541" y="83612"/>
                  </a:cubicBezTo>
                  <a:cubicBezTo>
                    <a:pt x="7284" y="83612"/>
                    <a:pt x="8027" y="83540"/>
                    <a:pt x="8771" y="83392"/>
                  </a:cubicBezTo>
                  <a:cubicBezTo>
                    <a:pt x="11149" y="82868"/>
                    <a:pt x="13230" y="81608"/>
                    <a:pt x="15311" y="80639"/>
                  </a:cubicBezTo>
                  <a:cubicBezTo>
                    <a:pt x="18135" y="79229"/>
                    <a:pt x="21108" y="78189"/>
                    <a:pt x="24307" y="77963"/>
                  </a:cubicBezTo>
                  <a:cubicBezTo>
                    <a:pt x="24753" y="77963"/>
                    <a:pt x="25199" y="77892"/>
                    <a:pt x="25645" y="77892"/>
                  </a:cubicBezTo>
                  <a:cubicBezTo>
                    <a:pt x="27726" y="77892"/>
                    <a:pt x="29807" y="78260"/>
                    <a:pt x="31888" y="78706"/>
                  </a:cubicBezTo>
                  <a:cubicBezTo>
                    <a:pt x="32108" y="78784"/>
                    <a:pt x="32483" y="78855"/>
                    <a:pt x="32780" y="78855"/>
                  </a:cubicBezTo>
                  <a:cubicBezTo>
                    <a:pt x="33077" y="78932"/>
                    <a:pt x="33446" y="78932"/>
                    <a:pt x="33821" y="78932"/>
                  </a:cubicBezTo>
                  <a:cubicBezTo>
                    <a:pt x="35378" y="78932"/>
                    <a:pt x="36865" y="78486"/>
                    <a:pt x="38203" y="77594"/>
                  </a:cubicBezTo>
                  <a:cubicBezTo>
                    <a:pt x="39469" y="76702"/>
                    <a:pt x="40581" y="75436"/>
                    <a:pt x="41550" y="74247"/>
                  </a:cubicBezTo>
                  <a:cubicBezTo>
                    <a:pt x="44374" y="70608"/>
                    <a:pt x="47050" y="66071"/>
                    <a:pt x="52027" y="65477"/>
                  </a:cubicBezTo>
                  <a:cubicBezTo>
                    <a:pt x="56861" y="64662"/>
                    <a:pt x="64364" y="63027"/>
                    <a:pt x="65405" y="57378"/>
                  </a:cubicBezTo>
                  <a:cubicBezTo>
                    <a:pt x="65851" y="55000"/>
                    <a:pt x="65108" y="52544"/>
                    <a:pt x="64144" y="50392"/>
                  </a:cubicBezTo>
                  <a:cubicBezTo>
                    <a:pt x="62212" y="46153"/>
                    <a:pt x="60648" y="41622"/>
                    <a:pt x="59834" y="37014"/>
                  </a:cubicBezTo>
                  <a:cubicBezTo>
                    <a:pt x="59090" y="32703"/>
                    <a:pt x="58942" y="28392"/>
                    <a:pt x="59459" y="24082"/>
                  </a:cubicBezTo>
                  <a:cubicBezTo>
                    <a:pt x="59834" y="20585"/>
                    <a:pt x="60648" y="17095"/>
                    <a:pt x="61391" y="13676"/>
                  </a:cubicBezTo>
                  <a:cubicBezTo>
                    <a:pt x="61986" y="10626"/>
                    <a:pt x="62581" y="7207"/>
                    <a:pt x="61171" y="4312"/>
                  </a:cubicBezTo>
                  <a:cubicBezTo>
                    <a:pt x="60726" y="3420"/>
                    <a:pt x="60054" y="2599"/>
                    <a:pt x="59310" y="19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7" name="Google Shape;1867;p58"/>
            <p:cNvSpPr/>
            <p:nvPr/>
          </p:nvSpPr>
          <p:spPr>
            <a:xfrm>
              <a:off x="4353225" y="2008950"/>
              <a:ext cx="3725" cy="3725"/>
            </a:xfrm>
            <a:custGeom>
              <a:avLst/>
              <a:gdLst/>
              <a:ahLst/>
              <a:cxnLst/>
              <a:rect l="l" t="t" r="r" b="b"/>
              <a:pathLst>
                <a:path w="149" h="149" extrusionOk="0">
                  <a:moveTo>
                    <a:pt x="71" y="0"/>
                  </a:moveTo>
                  <a:cubicBezTo>
                    <a:pt x="0" y="71"/>
                    <a:pt x="0" y="71"/>
                    <a:pt x="0" y="149"/>
                  </a:cubicBezTo>
                  <a:cubicBezTo>
                    <a:pt x="0" y="149"/>
                    <a:pt x="71" y="71"/>
                    <a:pt x="149" y="71"/>
                  </a:cubicBezTo>
                  <a:cubicBezTo>
                    <a:pt x="149" y="71"/>
                    <a:pt x="71" y="71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8" name="Google Shape;1868;p58"/>
            <p:cNvSpPr/>
            <p:nvPr/>
          </p:nvSpPr>
          <p:spPr>
            <a:xfrm>
              <a:off x="4407025" y="191232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8" y="0"/>
                  </a:moveTo>
                  <a:cubicBezTo>
                    <a:pt x="78" y="72"/>
                    <a:pt x="1" y="149"/>
                    <a:pt x="1" y="220"/>
                  </a:cubicBezTo>
                  <a:lnTo>
                    <a:pt x="226" y="220"/>
                  </a:lnTo>
                  <a:cubicBezTo>
                    <a:pt x="226" y="149"/>
                    <a:pt x="298" y="72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69" name="Google Shape;1869;p58"/>
            <p:cNvSpPr/>
            <p:nvPr/>
          </p:nvSpPr>
          <p:spPr>
            <a:xfrm>
              <a:off x="4431250" y="1824925"/>
              <a:ext cx="7450" cy="9375"/>
            </a:xfrm>
            <a:custGeom>
              <a:avLst/>
              <a:gdLst/>
              <a:ahLst/>
              <a:cxnLst/>
              <a:rect l="l" t="t" r="r" b="b"/>
              <a:pathLst>
                <a:path w="298" h="375" extrusionOk="0">
                  <a:moveTo>
                    <a:pt x="298" y="0"/>
                  </a:moveTo>
                  <a:cubicBezTo>
                    <a:pt x="221" y="0"/>
                    <a:pt x="149" y="77"/>
                    <a:pt x="72" y="77"/>
                  </a:cubicBezTo>
                  <a:cubicBezTo>
                    <a:pt x="1" y="149"/>
                    <a:pt x="1" y="226"/>
                    <a:pt x="1" y="375"/>
                  </a:cubicBezTo>
                  <a:cubicBezTo>
                    <a:pt x="72" y="297"/>
                    <a:pt x="149" y="297"/>
                    <a:pt x="221" y="297"/>
                  </a:cubicBezTo>
                  <a:cubicBezTo>
                    <a:pt x="298" y="149"/>
                    <a:pt x="298" y="7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0" name="Google Shape;1870;p58"/>
            <p:cNvSpPr/>
            <p:nvPr/>
          </p:nvSpPr>
          <p:spPr>
            <a:xfrm>
              <a:off x="2682725" y="2010725"/>
              <a:ext cx="1523650" cy="1402950"/>
            </a:xfrm>
            <a:custGeom>
              <a:avLst/>
              <a:gdLst/>
              <a:ahLst/>
              <a:cxnLst/>
              <a:rect l="l" t="t" r="r" b="b"/>
              <a:pathLst>
                <a:path w="60946" h="56118" extrusionOk="0">
                  <a:moveTo>
                    <a:pt x="60946" y="4686"/>
                  </a:moveTo>
                  <a:lnTo>
                    <a:pt x="60946" y="4686"/>
                  </a:lnTo>
                  <a:cubicBezTo>
                    <a:pt x="60428" y="4906"/>
                    <a:pt x="59905" y="5132"/>
                    <a:pt x="59388" y="5280"/>
                  </a:cubicBezTo>
                  <a:cubicBezTo>
                    <a:pt x="59311" y="5352"/>
                    <a:pt x="59311" y="5500"/>
                    <a:pt x="59239" y="5578"/>
                  </a:cubicBezTo>
                  <a:cubicBezTo>
                    <a:pt x="59685" y="5429"/>
                    <a:pt x="60131" y="5280"/>
                    <a:pt x="60577" y="5054"/>
                  </a:cubicBezTo>
                  <a:cubicBezTo>
                    <a:pt x="60726" y="4983"/>
                    <a:pt x="60797" y="4834"/>
                    <a:pt x="60946" y="4686"/>
                  </a:cubicBezTo>
                  <a:close/>
                  <a:moveTo>
                    <a:pt x="59091" y="5352"/>
                  </a:moveTo>
                  <a:lnTo>
                    <a:pt x="57527" y="5798"/>
                  </a:lnTo>
                  <a:cubicBezTo>
                    <a:pt x="57455" y="5875"/>
                    <a:pt x="57455" y="5946"/>
                    <a:pt x="57378" y="6024"/>
                  </a:cubicBezTo>
                  <a:cubicBezTo>
                    <a:pt x="57901" y="5946"/>
                    <a:pt x="58419" y="5798"/>
                    <a:pt x="58865" y="5649"/>
                  </a:cubicBezTo>
                  <a:cubicBezTo>
                    <a:pt x="58942" y="5578"/>
                    <a:pt x="59013" y="5500"/>
                    <a:pt x="59091" y="5352"/>
                  </a:cubicBezTo>
                  <a:close/>
                  <a:moveTo>
                    <a:pt x="18659" y="0"/>
                  </a:moveTo>
                  <a:cubicBezTo>
                    <a:pt x="12636" y="0"/>
                    <a:pt x="7136" y="1416"/>
                    <a:pt x="4014" y="5726"/>
                  </a:cubicBezTo>
                  <a:cubicBezTo>
                    <a:pt x="78" y="11298"/>
                    <a:pt x="1" y="17689"/>
                    <a:pt x="2825" y="23784"/>
                  </a:cubicBezTo>
                  <a:cubicBezTo>
                    <a:pt x="4460" y="27351"/>
                    <a:pt x="6916" y="30550"/>
                    <a:pt x="9591" y="33375"/>
                  </a:cubicBezTo>
                  <a:cubicBezTo>
                    <a:pt x="11000" y="34784"/>
                    <a:pt x="12416" y="36199"/>
                    <a:pt x="13973" y="37459"/>
                  </a:cubicBezTo>
                  <a:cubicBezTo>
                    <a:pt x="16649" y="39766"/>
                    <a:pt x="19473" y="41847"/>
                    <a:pt x="22375" y="44000"/>
                  </a:cubicBezTo>
                  <a:cubicBezTo>
                    <a:pt x="25419" y="46307"/>
                    <a:pt x="28838" y="48608"/>
                    <a:pt x="30770" y="52027"/>
                  </a:cubicBezTo>
                  <a:cubicBezTo>
                    <a:pt x="31365" y="53067"/>
                    <a:pt x="31662" y="54036"/>
                    <a:pt x="31740" y="54928"/>
                  </a:cubicBezTo>
                  <a:cubicBezTo>
                    <a:pt x="31811" y="54928"/>
                    <a:pt x="31888" y="54851"/>
                    <a:pt x="31960" y="54780"/>
                  </a:cubicBezTo>
                  <a:cubicBezTo>
                    <a:pt x="31888" y="53888"/>
                    <a:pt x="31591" y="52919"/>
                    <a:pt x="30996" y="51878"/>
                  </a:cubicBezTo>
                  <a:cubicBezTo>
                    <a:pt x="29064" y="48388"/>
                    <a:pt x="25568" y="46158"/>
                    <a:pt x="22524" y="43780"/>
                  </a:cubicBezTo>
                  <a:cubicBezTo>
                    <a:pt x="19622" y="41621"/>
                    <a:pt x="16798" y="39540"/>
                    <a:pt x="14122" y="37239"/>
                  </a:cubicBezTo>
                  <a:cubicBezTo>
                    <a:pt x="12636" y="36050"/>
                    <a:pt x="11149" y="34635"/>
                    <a:pt x="9811" y="33226"/>
                  </a:cubicBezTo>
                  <a:cubicBezTo>
                    <a:pt x="7136" y="30402"/>
                    <a:pt x="4686" y="27203"/>
                    <a:pt x="3051" y="23712"/>
                  </a:cubicBezTo>
                  <a:cubicBezTo>
                    <a:pt x="227" y="17689"/>
                    <a:pt x="298" y="11298"/>
                    <a:pt x="4240" y="5875"/>
                  </a:cubicBezTo>
                  <a:cubicBezTo>
                    <a:pt x="7284" y="1636"/>
                    <a:pt x="12713" y="298"/>
                    <a:pt x="18659" y="298"/>
                  </a:cubicBezTo>
                  <a:cubicBezTo>
                    <a:pt x="26162" y="298"/>
                    <a:pt x="34415" y="2379"/>
                    <a:pt x="39915" y="3645"/>
                  </a:cubicBezTo>
                  <a:cubicBezTo>
                    <a:pt x="42068" y="4240"/>
                    <a:pt x="44523" y="4906"/>
                    <a:pt x="46753" y="5429"/>
                  </a:cubicBezTo>
                  <a:cubicBezTo>
                    <a:pt x="48983" y="6024"/>
                    <a:pt x="51212" y="6392"/>
                    <a:pt x="53513" y="6392"/>
                  </a:cubicBezTo>
                  <a:lnTo>
                    <a:pt x="53811" y="6392"/>
                  </a:lnTo>
                  <a:cubicBezTo>
                    <a:pt x="54928" y="6392"/>
                    <a:pt x="56040" y="6321"/>
                    <a:pt x="57081" y="6095"/>
                  </a:cubicBezTo>
                  <a:cubicBezTo>
                    <a:pt x="57158" y="6024"/>
                    <a:pt x="57158" y="6024"/>
                    <a:pt x="57158" y="5946"/>
                  </a:cubicBezTo>
                  <a:cubicBezTo>
                    <a:pt x="57229" y="5875"/>
                    <a:pt x="57229" y="5875"/>
                    <a:pt x="57229" y="5798"/>
                  </a:cubicBezTo>
                  <a:lnTo>
                    <a:pt x="57229" y="5798"/>
                  </a:lnTo>
                  <a:cubicBezTo>
                    <a:pt x="56118" y="6024"/>
                    <a:pt x="55000" y="6172"/>
                    <a:pt x="53811" y="6172"/>
                  </a:cubicBezTo>
                  <a:lnTo>
                    <a:pt x="53513" y="6172"/>
                  </a:lnTo>
                  <a:cubicBezTo>
                    <a:pt x="51212" y="6172"/>
                    <a:pt x="48983" y="5798"/>
                    <a:pt x="46824" y="5203"/>
                  </a:cubicBezTo>
                  <a:cubicBezTo>
                    <a:pt x="44595" y="4608"/>
                    <a:pt x="42145" y="3943"/>
                    <a:pt x="39915" y="3419"/>
                  </a:cubicBezTo>
                  <a:cubicBezTo>
                    <a:pt x="34487" y="2159"/>
                    <a:pt x="26162" y="0"/>
                    <a:pt x="18659" y="0"/>
                  </a:cubicBezTo>
                  <a:close/>
                  <a:moveTo>
                    <a:pt x="31960" y="55077"/>
                  </a:moveTo>
                  <a:lnTo>
                    <a:pt x="31811" y="55226"/>
                  </a:lnTo>
                  <a:lnTo>
                    <a:pt x="31811" y="56117"/>
                  </a:lnTo>
                  <a:cubicBezTo>
                    <a:pt x="31888" y="55969"/>
                    <a:pt x="31960" y="55892"/>
                    <a:pt x="32037" y="55820"/>
                  </a:cubicBezTo>
                  <a:lnTo>
                    <a:pt x="32037" y="5507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1" name="Google Shape;1871;p58"/>
            <p:cNvSpPr/>
            <p:nvPr/>
          </p:nvSpPr>
          <p:spPr>
            <a:xfrm>
              <a:off x="4109725" y="215565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149" y="1"/>
                  </a:moveTo>
                  <a:cubicBezTo>
                    <a:pt x="149" y="78"/>
                    <a:pt x="149" y="78"/>
                    <a:pt x="78" y="149"/>
                  </a:cubicBezTo>
                  <a:cubicBezTo>
                    <a:pt x="78" y="227"/>
                    <a:pt x="78" y="227"/>
                    <a:pt x="1" y="298"/>
                  </a:cubicBezTo>
                  <a:cubicBezTo>
                    <a:pt x="149" y="298"/>
                    <a:pt x="227" y="298"/>
                    <a:pt x="298" y="227"/>
                  </a:cubicBezTo>
                  <a:cubicBezTo>
                    <a:pt x="375" y="149"/>
                    <a:pt x="375" y="78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2" name="Google Shape;1872;p58"/>
            <p:cNvSpPr/>
            <p:nvPr/>
          </p:nvSpPr>
          <p:spPr>
            <a:xfrm>
              <a:off x="3476200" y="2142725"/>
              <a:ext cx="691225" cy="1248650"/>
            </a:xfrm>
            <a:custGeom>
              <a:avLst/>
              <a:gdLst/>
              <a:ahLst/>
              <a:cxnLst/>
              <a:rect l="l" t="t" r="r" b="b"/>
              <a:pathLst>
                <a:path w="27649" h="49946" extrusionOk="0">
                  <a:moveTo>
                    <a:pt x="27649" y="0"/>
                  </a:moveTo>
                  <a:cubicBezTo>
                    <a:pt x="27572" y="0"/>
                    <a:pt x="27423" y="72"/>
                    <a:pt x="27352" y="72"/>
                  </a:cubicBezTo>
                  <a:cubicBezTo>
                    <a:pt x="27274" y="220"/>
                    <a:pt x="27203" y="298"/>
                    <a:pt x="27126" y="369"/>
                  </a:cubicBezTo>
                  <a:cubicBezTo>
                    <a:pt x="27274" y="369"/>
                    <a:pt x="27352" y="369"/>
                    <a:pt x="27500" y="298"/>
                  </a:cubicBezTo>
                  <a:cubicBezTo>
                    <a:pt x="27572" y="220"/>
                    <a:pt x="27572" y="72"/>
                    <a:pt x="27649" y="0"/>
                  </a:cubicBezTo>
                  <a:close/>
                  <a:moveTo>
                    <a:pt x="221" y="49500"/>
                  </a:moveTo>
                  <a:cubicBezTo>
                    <a:pt x="149" y="49571"/>
                    <a:pt x="72" y="49648"/>
                    <a:pt x="1" y="49648"/>
                  </a:cubicBezTo>
                  <a:cubicBezTo>
                    <a:pt x="72" y="49797"/>
                    <a:pt x="72" y="49868"/>
                    <a:pt x="72" y="49946"/>
                  </a:cubicBezTo>
                  <a:lnTo>
                    <a:pt x="221" y="49797"/>
                  </a:lnTo>
                  <a:lnTo>
                    <a:pt x="298" y="49797"/>
                  </a:lnTo>
                  <a:cubicBezTo>
                    <a:pt x="298" y="49648"/>
                    <a:pt x="298" y="49571"/>
                    <a:pt x="221" y="495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3" name="Google Shape;1873;p58"/>
            <p:cNvSpPr/>
            <p:nvPr/>
          </p:nvSpPr>
          <p:spPr>
            <a:xfrm>
              <a:off x="4252875" y="2051600"/>
              <a:ext cx="72425" cy="59475"/>
            </a:xfrm>
            <a:custGeom>
              <a:avLst/>
              <a:gdLst/>
              <a:ahLst/>
              <a:cxnLst/>
              <a:rect l="l" t="t" r="r" b="b"/>
              <a:pathLst>
                <a:path w="2897" h="2379" extrusionOk="0">
                  <a:moveTo>
                    <a:pt x="2896" y="1"/>
                  </a:moveTo>
                  <a:lnTo>
                    <a:pt x="2896" y="1"/>
                  </a:lnTo>
                  <a:cubicBezTo>
                    <a:pt x="2891" y="6"/>
                    <a:pt x="2885" y="12"/>
                    <a:pt x="2879" y="18"/>
                  </a:cubicBezTo>
                  <a:lnTo>
                    <a:pt x="2879" y="18"/>
                  </a:lnTo>
                  <a:cubicBezTo>
                    <a:pt x="2885" y="12"/>
                    <a:pt x="2891" y="6"/>
                    <a:pt x="2896" y="1"/>
                  </a:cubicBezTo>
                  <a:close/>
                  <a:moveTo>
                    <a:pt x="2879" y="18"/>
                  </a:moveTo>
                  <a:lnTo>
                    <a:pt x="2879" y="18"/>
                  </a:lnTo>
                  <a:cubicBezTo>
                    <a:pt x="2661" y="234"/>
                    <a:pt x="2371" y="379"/>
                    <a:pt x="2082" y="524"/>
                  </a:cubicBezTo>
                  <a:cubicBezTo>
                    <a:pt x="1636" y="892"/>
                    <a:pt x="1113" y="1338"/>
                    <a:pt x="595" y="1636"/>
                  </a:cubicBezTo>
                  <a:cubicBezTo>
                    <a:pt x="595" y="1713"/>
                    <a:pt x="595" y="1713"/>
                    <a:pt x="518" y="1713"/>
                  </a:cubicBezTo>
                  <a:cubicBezTo>
                    <a:pt x="595" y="1784"/>
                    <a:pt x="667" y="1784"/>
                    <a:pt x="744" y="1862"/>
                  </a:cubicBezTo>
                  <a:cubicBezTo>
                    <a:pt x="1551" y="1343"/>
                    <a:pt x="2219" y="684"/>
                    <a:pt x="2879" y="18"/>
                  </a:cubicBezTo>
                  <a:close/>
                  <a:moveTo>
                    <a:pt x="369" y="1933"/>
                  </a:moveTo>
                  <a:cubicBezTo>
                    <a:pt x="221" y="2082"/>
                    <a:pt x="149" y="2230"/>
                    <a:pt x="1" y="2379"/>
                  </a:cubicBezTo>
                  <a:cubicBezTo>
                    <a:pt x="149" y="2230"/>
                    <a:pt x="369" y="2082"/>
                    <a:pt x="518" y="2010"/>
                  </a:cubicBezTo>
                  <a:cubicBezTo>
                    <a:pt x="518" y="1933"/>
                    <a:pt x="447" y="1933"/>
                    <a:pt x="369" y="19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4" name="Google Shape;1874;p58"/>
            <p:cNvSpPr/>
            <p:nvPr/>
          </p:nvSpPr>
          <p:spPr>
            <a:xfrm>
              <a:off x="4262100" y="2094400"/>
              <a:ext cx="9375" cy="7475"/>
            </a:xfrm>
            <a:custGeom>
              <a:avLst/>
              <a:gdLst/>
              <a:ahLst/>
              <a:cxnLst/>
              <a:rect l="l" t="t" r="r" b="b"/>
              <a:pathLst>
                <a:path w="375" h="299" extrusionOk="0">
                  <a:moveTo>
                    <a:pt x="149" y="1"/>
                  </a:moveTo>
                  <a:cubicBezTo>
                    <a:pt x="149" y="72"/>
                    <a:pt x="149" y="72"/>
                    <a:pt x="78" y="72"/>
                  </a:cubicBezTo>
                  <a:cubicBezTo>
                    <a:pt x="78" y="150"/>
                    <a:pt x="78" y="150"/>
                    <a:pt x="0" y="221"/>
                  </a:cubicBezTo>
                  <a:cubicBezTo>
                    <a:pt x="78" y="221"/>
                    <a:pt x="149" y="221"/>
                    <a:pt x="149" y="298"/>
                  </a:cubicBezTo>
                  <a:cubicBezTo>
                    <a:pt x="226" y="221"/>
                    <a:pt x="298" y="150"/>
                    <a:pt x="375" y="150"/>
                  </a:cubicBezTo>
                  <a:cubicBezTo>
                    <a:pt x="298" y="72"/>
                    <a:pt x="226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5" name="Google Shape;1875;p58"/>
            <p:cNvSpPr/>
            <p:nvPr/>
          </p:nvSpPr>
          <p:spPr>
            <a:xfrm>
              <a:off x="3450200" y="2105550"/>
              <a:ext cx="799000" cy="1393600"/>
            </a:xfrm>
            <a:custGeom>
              <a:avLst/>
              <a:gdLst/>
              <a:ahLst/>
              <a:cxnLst/>
              <a:rect l="l" t="t" r="r" b="b"/>
              <a:pathLst>
                <a:path w="31960" h="55744" extrusionOk="0">
                  <a:moveTo>
                    <a:pt x="31959" y="1"/>
                  </a:moveTo>
                  <a:lnTo>
                    <a:pt x="31959" y="1"/>
                  </a:lnTo>
                  <a:cubicBezTo>
                    <a:pt x="31513" y="221"/>
                    <a:pt x="31067" y="518"/>
                    <a:pt x="30621" y="667"/>
                  </a:cubicBezTo>
                  <a:cubicBezTo>
                    <a:pt x="30544" y="815"/>
                    <a:pt x="30473" y="964"/>
                    <a:pt x="30324" y="1113"/>
                  </a:cubicBezTo>
                  <a:cubicBezTo>
                    <a:pt x="30693" y="964"/>
                    <a:pt x="30990" y="815"/>
                    <a:pt x="31287" y="667"/>
                  </a:cubicBezTo>
                  <a:lnTo>
                    <a:pt x="31959" y="1"/>
                  </a:lnTo>
                  <a:close/>
                  <a:moveTo>
                    <a:pt x="1338" y="52396"/>
                  </a:moveTo>
                  <a:cubicBezTo>
                    <a:pt x="1261" y="52473"/>
                    <a:pt x="1112" y="52544"/>
                    <a:pt x="1041" y="52622"/>
                  </a:cubicBezTo>
                  <a:cubicBezTo>
                    <a:pt x="1041" y="52919"/>
                    <a:pt x="963" y="53216"/>
                    <a:pt x="892" y="53514"/>
                  </a:cubicBezTo>
                  <a:cubicBezTo>
                    <a:pt x="963" y="53365"/>
                    <a:pt x="1112" y="53139"/>
                    <a:pt x="1261" y="52919"/>
                  </a:cubicBezTo>
                  <a:cubicBezTo>
                    <a:pt x="1261" y="52770"/>
                    <a:pt x="1338" y="52544"/>
                    <a:pt x="1338" y="52396"/>
                  </a:cubicBezTo>
                  <a:close/>
                  <a:moveTo>
                    <a:pt x="1112" y="53585"/>
                  </a:moveTo>
                  <a:lnTo>
                    <a:pt x="1112" y="53585"/>
                  </a:lnTo>
                  <a:cubicBezTo>
                    <a:pt x="963" y="53811"/>
                    <a:pt x="815" y="53960"/>
                    <a:pt x="595" y="54180"/>
                  </a:cubicBezTo>
                  <a:cubicBezTo>
                    <a:pt x="446" y="54554"/>
                    <a:pt x="297" y="54851"/>
                    <a:pt x="71" y="55149"/>
                  </a:cubicBezTo>
                  <a:cubicBezTo>
                    <a:pt x="71" y="55369"/>
                    <a:pt x="0" y="55517"/>
                    <a:pt x="0" y="55666"/>
                  </a:cubicBezTo>
                  <a:lnTo>
                    <a:pt x="0" y="55743"/>
                  </a:lnTo>
                  <a:cubicBezTo>
                    <a:pt x="517" y="55071"/>
                    <a:pt x="892" y="54328"/>
                    <a:pt x="1112" y="53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6" name="Google Shape;1876;p58"/>
            <p:cNvSpPr/>
            <p:nvPr/>
          </p:nvSpPr>
          <p:spPr>
            <a:xfrm>
              <a:off x="3448250" y="3497200"/>
              <a:ext cx="1975" cy="5650"/>
            </a:xfrm>
            <a:custGeom>
              <a:avLst/>
              <a:gdLst/>
              <a:ahLst/>
              <a:cxnLst/>
              <a:rect l="l" t="t" r="r" b="b"/>
              <a:pathLst>
                <a:path w="79" h="226" extrusionOk="0">
                  <a:moveTo>
                    <a:pt x="78" y="0"/>
                  </a:moveTo>
                  <a:cubicBezTo>
                    <a:pt x="78" y="77"/>
                    <a:pt x="1" y="149"/>
                    <a:pt x="1" y="226"/>
                  </a:cubicBezTo>
                  <a:cubicBezTo>
                    <a:pt x="78" y="149"/>
                    <a:pt x="78" y="149"/>
                    <a:pt x="78" y="77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7" name="Google Shape;1877;p58"/>
            <p:cNvSpPr/>
            <p:nvPr/>
          </p:nvSpPr>
          <p:spPr>
            <a:xfrm>
              <a:off x="3476200" y="2122200"/>
              <a:ext cx="739550" cy="1298900"/>
            </a:xfrm>
            <a:custGeom>
              <a:avLst/>
              <a:gdLst/>
              <a:ahLst/>
              <a:cxnLst/>
              <a:rect l="l" t="t" r="r" b="b"/>
              <a:pathLst>
                <a:path w="29582" h="51956" extrusionOk="0">
                  <a:moveTo>
                    <a:pt x="29581" y="1"/>
                  </a:moveTo>
                  <a:lnTo>
                    <a:pt x="29581" y="1"/>
                  </a:lnTo>
                  <a:cubicBezTo>
                    <a:pt x="29433" y="78"/>
                    <a:pt x="29355" y="149"/>
                    <a:pt x="29207" y="227"/>
                  </a:cubicBezTo>
                  <a:cubicBezTo>
                    <a:pt x="29058" y="375"/>
                    <a:pt x="28987" y="524"/>
                    <a:pt x="28838" y="595"/>
                  </a:cubicBezTo>
                  <a:cubicBezTo>
                    <a:pt x="28987" y="595"/>
                    <a:pt x="29135" y="524"/>
                    <a:pt x="29284" y="447"/>
                  </a:cubicBezTo>
                  <a:cubicBezTo>
                    <a:pt x="29433" y="298"/>
                    <a:pt x="29504" y="149"/>
                    <a:pt x="29581" y="1"/>
                  </a:cubicBezTo>
                  <a:close/>
                  <a:moveTo>
                    <a:pt x="298" y="51361"/>
                  </a:moveTo>
                  <a:cubicBezTo>
                    <a:pt x="221" y="51433"/>
                    <a:pt x="149" y="51510"/>
                    <a:pt x="72" y="51658"/>
                  </a:cubicBezTo>
                  <a:cubicBezTo>
                    <a:pt x="1" y="51730"/>
                    <a:pt x="1" y="51878"/>
                    <a:pt x="1" y="51956"/>
                  </a:cubicBezTo>
                  <a:cubicBezTo>
                    <a:pt x="72" y="51878"/>
                    <a:pt x="221" y="51807"/>
                    <a:pt x="298" y="51730"/>
                  </a:cubicBezTo>
                  <a:lnTo>
                    <a:pt x="298" y="5136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8" name="Google Shape;1878;p58"/>
            <p:cNvSpPr/>
            <p:nvPr/>
          </p:nvSpPr>
          <p:spPr>
            <a:xfrm>
              <a:off x="4232375" y="2092475"/>
              <a:ext cx="35400" cy="29750"/>
            </a:xfrm>
            <a:custGeom>
              <a:avLst/>
              <a:gdLst/>
              <a:ahLst/>
              <a:cxnLst/>
              <a:rect l="l" t="t" r="r" b="b"/>
              <a:pathLst>
                <a:path w="1416" h="1190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1415" y="78"/>
                    <a:pt x="1338" y="78"/>
                    <a:pt x="1338" y="78"/>
                  </a:cubicBezTo>
                  <a:cubicBezTo>
                    <a:pt x="1415" y="78"/>
                    <a:pt x="1415" y="78"/>
                    <a:pt x="1415" y="1"/>
                  </a:cubicBezTo>
                  <a:close/>
                  <a:moveTo>
                    <a:pt x="1118" y="227"/>
                  </a:moveTo>
                  <a:cubicBezTo>
                    <a:pt x="969" y="298"/>
                    <a:pt x="821" y="447"/>
                    <a:pt x="672" y="524"/>
                  </a:cubicBezTo>
                  <a:lnTo>
                    <a:pt x="0" y="1190"/>
                  </a:lnTo>
                  <a:cubicBezTo>
                    <a:pt x="297" y="1041"/>
                    <a:pt x="523" y="893"/>
                    <a:pt x="821" y="744"/>
                  </a:cubicBezTo>
                  <a:cubicBezTo>
                    <a:pt x="969" y="595"/>
                    <a:pt x="1041" y="447"/>
                    <a:pt x="1189" y="298"/>
                  </a:cubicBezTo>
                  <a:lnTo>
                    <a:pt x="1118" y="22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79" name="Google Shape;1879;p58"/>
            <p:cNvSpPr/>
            <p:nvPr/>
          </p:nvSpPr>
          <p:spPr>
            <a:xfrm>
              <a:off x="4260300" y="2094400"/>
              <a:ext cx="5525" cy="5525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221" y="1"/>
                  </a:moveTo>
                  <a:cubicBezTo>
                    <a:pt x="150" y="72"/>
                    <a:pt x="72" y="150"/>
                    <a:pt x="1" y="150"/>
                  </a:cubicBezTo>
                  <a:lnTo>
                    <a:pt x="72" y="221"/>
                  </a:lnTo>
                  <a:cubicBezTo>
                    <a:pt x="150" y="150"/>
                    <a:pt x="150" y="150"/>
                    <a:pt x="150" y="72"/>
                  </a:cubicBezTo>
                  <a:cubicBezTo>
                    <a:pt x="221" y="72"/>
                    <a:pt x="221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0" name="Google Shape;1880;p58"/>
            <p:cNvSpPr/>
            <p:nvPr/>
          </p:nvSpPr>
          <p:spPr>
            <a:xfrm>
              <a:off x="3465050" y="3428525"/>
              <a:ext cx="16675" cy="31525"/>
            </a:xfrm>
            <a:custGeom>
              <a:avLst/>
              <a:gdLst/>
              <a:ahLst/>
              <a:cxnLst/>
              <a:rect l="l" t="t" r="r" b="b"/>
              <a:pathLst>
                <a:path w="667" h="1261" extrusionOk="0">
                  <a:moveTo>
                    <a:pt x="667" y="0"/>
                  </a:moveTo>
                  <a:lnTo>
                    <a:pt x="667" y="0"/>
                  </a:lnTo>
                  <a:cubicBezTo>
                    <a:pt x="518" y="220"/>
                    <a:pt x="369" y="446"/>
                    <a:pt x="298" y="595"/>
                  </a:cubicBezTo>
                  <a:cubicBezTo>
                    <a:pt x="221" y="815"/>
                    <a:pt x="149" y="1041"/>
                    <a:pt x="1" y="1261"/>
                  </a:cubicBezTo>
                  <a:cubicBezTo>
                    <a:pt x="221" y="1041"/>
                    <a:pt x="369" y="892"/>
                    <a:pt x="518" y="666"/>
                  </a:cubicBezTo>
                  <a:cubicBezTo>
                    <a:pt x="518" y="446"/>
                    <a:pt x="595" y="220"/>
                    <a:pt x="6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1" name="Google Shape;1881;p58"/>
            <p:cNvSpPr/>
            <p:nvPr/>
          </p:nvSpPr>
          <p:spPr>
            <a:xfrm>
              <a:off x="3186350" y="3499125"/>
              <a:ext cx="256425" cy="209900"/>
            </a:xfrm>
            <a:custGeom>
              <a:avLst/>
              <a:gdLst/>
              <a:ahLst/>
              <a:cxnLst/>
              <a:rect l="l" t="t" r="r" b="b"/>
              <a:pathLst>
                <a:path w="10257" h="8396" extrusionOk="0">
                  <a:moveTo>
                    <a:pt x="10257" y="0"/>
                  </a:moveTo>
                  <a:lnTo>
                    <a:pt x="10257" y="0"/>
                  </a:lnTo>
                  <a:cubicBezTo>
                    <a:pt x="10108" y="298"/>
                    <a:pt x="9882" y="518"/>
                    <a:pt x="9662" y="815"/>
                  </a:cubicBezTo>
                  <a:cubicBezTo>
                    <a:pt x="9662" y="892"/>
                    <a:pt x="9585" y="1041"/>
                    <a:pt x="9585" y="1189"/>
                  </a:cubicBezTo>
                  <a:lnTo>
                    <a:pt x="10031" y="744"/>
                  </a:lnTo>
                  <a:cubicBezTo>
                    <a:pt x="10108" y="518"/>
                    <a:pt x="10179" y="298"/>
                    <a:pt x="10257" y="0"/>
                  </a:cubicBezTo>
                  <a:close/>
                  <a:moveTo>
                    <a:pt x="9365" y="1112"/>
                  </a:moveTo>
                  <a:cubicBezTo>
                    <a:pt x="9068" y="1338"/>
                    <a:pt x="8842" y="1635"/>
                    <a:pt x="8544" y="1855"/>
                  </a:cubicBezTo>
                  <a:lnTo>
                    <a:pt x="8544" y="2153"/>
                  </a:lnTo>
                  <a:cubicBezTo>
                    <a:pt x="8842" y="1933"/>
                    <a:pt x="9068" y="1707"/>
                    <a:pt x="9288" y="1487"/>
                  </a:cubicBezTo>
                  <a:cubicBezTo>
                    <a:pt x="9288" y="1338"/>
                    <a:pt x="9365" y="1261"/>
                    <a:pt x="9365" y="1112"/>
                  </a:cubicBezTo>
                  <a:close/>
                  <a:moveTo>
                    <a:pt x="8324" y="2081"/>
                  </a:moveTo>
                  <a:cubicBezTo>
                    <a:pt x="7950" y="2379"/>
                    <a:pt x="7652" y="2599"/>
                    <a:pt x="7284" y="2825"/>
                  </a:cubicBezTo>
                  <a:cubicBezTo>
                    <a:pt x="7284" y="2973"/>
                    <a:pt x="7284" y="3045"/>
                    <a:pt x="7355" y="3122"/>
                  </a:cubicBezTo>
                  <a:cubicBezTo>
                    <a:pt x="7652" y="2896"/>
                    <a:pt x="7950" y="2676"/>
                    <a:pt x="8324" y="2379"/>
                  </a:cubicBezTo>
                  <a:lnTo>
                    <a:pt x="8324" y="2081"/>
                  </a:lnTo>
                  <a:close/>
                  <a:moveTo>
                    <a:pt x="6838" y="3122"/>
                  </a:moveTo>
                  <a:cubicBezTo>
                    <a:pt x="6541" y="3342"/>
                    <a:pt x="6243" y="3568"/>
                    <a:pt x="5869" y="3716"/>
                  </a:cubicBezTo>
                  <a:cubicBezTo>
                    <a:pt x="5946" y="3865"/>
                    <a:pt x="5946" y="3936"/>
                    <a:pt x="5946" y="4014"/>
                  </a:cubicBezTo>
                  <a:cubicBezTo>
                    <a:pt x="6315" y="3788"/>
                    <a:pt x="6612" y="3568"/>
                    <a:pt x="6987" y="3342"/>
                  </a:cubicBezTo>
                  <a:cubicBezTo>
                    <a:pt x="6909" y="3271"/>
                    <a:pt x="6909" y="3193"/>
                    <a:pt x="6838" y="3122"/>
                  </a:cubicBezTo>
                  <a:close/>
                  <a:moveTo>
                    <a:pt x="5649" y="3865"/>
                  </a:moveTo>
                  <a:cubicBezTo>
                    <a:pt x="5203" y="4162"/>
                    <a:pt x="4828" y="4382"/>
                    <a:pt x="4382" y="4608"/>
                  </a:cubicBezTo>
                  <a:cubicBezTo>
                    <a:pt x="4382" y="4680"/>
                    <a:pt x="4460" y="4757"/>
                    <a:pt x="4460" y="4828"/>
                  </a:cubicBezTo>
                  <a:cubicBezTo>
                    <a:pt x="4906" y="4608"/>
                    <a:pt x="5274" y="4382"/>
                    <a:pt x="5720" y="4162"/>
                  </a:cubicBezTo>
                  <a:cubicBezTo>
                    <a:pt x="5720" y="4014"/>
                    <a:pt x="5720" y="3936"/>
                    <a:pt x="5649" y="3865"/>
                  </a:cubicBezTo>
                  <a:close/>
                  <a:moveTo>
                    <a:pt x="4162" y="4680"/>
                  </a:moveTo>
                  <a:cubicBezTo>
                    <a:pt x="3936" y="4757"/>
                    <a:pt x="3788" y="4828"/>
                    <a:pt x="3639" y="4906"/>
                  </a:cubicBezTo>
                  <a:cubicBezTo>
                    <a:pt x="3568" y="4906"/>
                    <a:pt x="3568" y="4977"/>
                    <a:pt x="3490" y="4977"/>
                  </a:cubicBezTo>
                  <a:lnTo>
                    <a:pt x="3490" y="5274"/>
                  </a:lnTo>
                  <a:cubicBezTo>
                    <a:pt x="3568" y="5203"/>
                    <a:pt x="3639" y="5203"/>
                    <a:pt x="3788" y="5126"/>
                  </a:cubicBezTo>
                  <a:lnTo>
                    <a:pt x="4234" y="4906"/>
                  </a:lnTo>
                  <a:cubicBezTo>
                    <a:pt x="4162" y="4828"/>
                    <a:pt x="4162" y="4757"/>
                    <a:pt x="4162" y="4680"/>
                  </a:cubicBezTo>
                  <a:close/>
                  <a:moveTo>
                    <a:pt x="3270" y="5126"/>
                  </a:moveTo>
                  <a:cubicBezTo>
                    <a:pt x="3044" y="5203"/>
                    <a:pt x="2896" y="5274"/>
                    <a:pt x="2676" y="5352"/>
                  </a:cubicBezTo>
                  <a:cubicBezTo>
                    <a:pt x="2747" y="5423"/>
                    <a:pt x="2747" y="5500"/>
                    <a:pt x="2824" y="5500"/>
                  </a:cubicBezTo>
                  <a:cubicBezTo>
                    <a:pt x="2973" y="5500"/>
                    <a:pt x="3122" y="5423"/>
                    <a:pt x="3270" y="5352"/>
                  </a:cubicBezTo>
                  <a:lnTo>
                    <a:pt x="3270" y="5126"/>
                  </a:lnTo>
                  <a:close/>
                  <a:moveTo>
                    <a:pt x="2450" y="5423"/>
                  </a:moveTo>
                  <a:cubicBezTo>
                    <a:pt x="2301" y="5500"/>
                    <a:pt x="2153" y="5500"/>
                    <a:pt x="2004" y="5572"/>
                  </a:cubicBezTo>
                  <a:cubicBezTo>
                    <a:pt x="1855" y="5649"/>
                    <a:pt x="1635" y="5720"/>
                    <a:pt x="1487" y="5798"/>
                  </a:cubicBezTo>
                  <a:cubicBezTo>
                    <a:pt x="1338" y="5869"/>
                    <a:pt x="1112" y="6018"/>
                    <a:pt x="963" y="6095"/>
                  </a:cubicBezTo>
                  <a:cubicBezTo>
                    <a:pt x="1041" y="6166"/>
                    <a:pt x="1112" y="6243"/>
                    <a:pt x="1112" y="6315"/>
                  </a:cubicBezTo>
                  <a:cubicBezTo>
                    <a:pt x="1338" y="6166"/>
                    <a:pt x="1558" y="6018"/>
                    <a:pt x="1855" y="5946"/>
                  </a:cubicBezTo>
                  <a:lnTo>
                    <a:pt x="2081" y="5798"/>
                  </a:lnTo>
                  <a:cubicBezTo>
                    <a:pt x="2230" y="5720"/>
                    <a:pt x="2379" y="5720"/>
                    <a:pt x="2527" y="5649"/>
                  </a:cubicBezTo>
                  <a:cubicBezTo>
                    <a:pt x="2527" y="5572"/>
                    <a:pt x="2450" y="5500"/>
                    <a:pt x="2450" y="5423"/>
                  </a:cubicBezTo>
                  <a:close/>
                  <a:moveTo>
                    <a:pt x="815" y="6315"/>
                  </a:moveTo>
                  <a:cubicBezTo>
                    <a:pt x="666" y="6392"/>
                    <a:pt x="595" y="6541"/>
                    <a:pt x="517" y="6612"/>
                  </a:cubicBezTo>
                  <a:cubicBezTo>
                    <a:pt x="220" y="7135"/>
                    <a:pt x="72" y="7730"/>
                    <a:pt x="0" y="8325"/>
                  </a:cubicBezTo>
                  <a:cubicBezTo>
                    <a:pt x="72" y="8325"/>
                    <a:pt x="72" y="8396"/>
                    <a:pt x="72" y="8396"/>
                  </a:cubicBezTo>
                  <a:cubicBezTo>
                    <a:pt x="149" y="8396"/>
                    <a:pt x="220" y="8325"/>
                    <a:pt x="220" y="8325"/>
                  </a:cubicBezTo>
                  <a:cubicBezTo>
                    <a:pt x="297" y="7801"/>
                    <a:pt x="446" y="7207"/>
                    <a:pt x="743" y="6761"/>
                  </a:cubicBezTo>
                  <a:cubicBezTo>
                    <a:pt x="815" y="6689"/>
                    <a:pt x="815" y="6612"/>
                    <a:pt x="892" y="6541"/>
                  </a:cubicBezTo>
                  <a:cubicBezTo>
                    <a:pt x="892" y="6463"/>
                    <a:pt x="815" y="6392"/>
                    <a:pt x="815" y="6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2" name="Google Shape;1882;p58"/>
            <p:cNvSpPr/>
            <p:nvPr/>
          </p:nvSpPr>
          <p:spPr>
            <a:xfrm>
              <a:off x="3357275" y="3575225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221" y="1"/>
                  </a:moveTo>
                  <a:cubicBezTo>
                    <a:pt x="150" y="1"/>
                    <a:pt x="72" y="78"/>
                    <a:pt x="1" y="78"/>
                  </a:cubicBezTo>
                  <a:cubicBezTo>
                    <a:pt x="72" y="149"/>
                    <a:pt x="72" y="227"/>
                    <a:pt x="150" y="298"/>
                  </a:cubicBezTo>
                  <a:cubicBezTo>
                    <a:pt x="150" y="298"/>
                    <a:pt x="221" y="298"/>
                    <a:pt x="221" y="227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3" name="Google Shape;1883;p58"/>
            <p:cNvSpPr/>
            <p:nvPr/>
          </p:nvSpPr>
          <p:spPr>
            <a:xfrm>
              <a:off x="3268100" y="3623550"/>
              <a:ext cx="5525" cy="9375"/>
            </a:xfrm>
            <a:custGeom>
              <a:avLst/>
              <a:gdLst/>
              <a:ahLst/>
              <a:cxnLst/>
              <a:rect l="l" t="t" r="r" b="b"/>
              <a:pathLst>
                <a:path w="221" h="375" extrusionOk="0">
                  <a:moveTo>
                    <a:pt x="220" y="0"/>
                  </a:moveTo>
                  <a:cubicBezTo>
                    <a:pt x="149" y="77"/>
                    <a:pt x="72" y="77"/>
                    <a:pt x="0" y="149"/>
                  </a:cubicBezTo>
                  <a:lnTo>
                    <a:pt x="0" y="375"/>
                  </a:lnTo>
                  <a:cubicBezTo>
                    <a:pt x="72" y="375"/>
                    <a:pt x="149" y="297"/>
                    <a:pt x="220" y="297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4" name="Google Shape;1884;p58"/>
            <p:cNvSpPr/>
            <p:nvPr/>
          </p:nvSpPr>
          <p:spPr>
            <a:xfrm>
              <a:off x="3106375" y="1646550"/>
              <a:ext cx="1815425" cy="2276250"/>
            </a:xfrm>
            <a:custGeom>
              <a:avLst/>
              <a:gdLst/>
              <a:ahLst/>
              <a:cxnLst/>
              <a:rect l="l" t="t" r="r" b="b"/>
              <a:pathLst>
                <a:path w="72617" h="91050" extrusionOk="0">
                  <a:moveTo>
                    <a:pt x="61243" y="0"/>
                  </a:moveTo>
                  <a:cubicBezTo>
                    <a:pt x="60725" y="0"/>
                    <a:pt x="60202" y="77"/>
                    <a:pt x="59756" y="226"/>
                  </a:cubicBezTo>
                  <a:cubicBezTo>
                    <a:pt x="59685" y="297"/>
                    <a:pt x="59685" y="375"/>
                    <a:pt x="59607" y="446"/>
                  </a:cubicBezTo>
                  <a:cubicBezTo>
                    <a:pt x="60131" y="297"/>
                    <a:pt x="60725" y="226"/>
                    <a:pt x="61243" y="226"/>
                  </a:cubicBezTo>
                  <a:cubicBezTo>
                    <a:pt x="61540" y="226"/>
                    <a:pt x="61766" y="226"/>
                    <a:pt x="61986" y="297"/>
                  </a:cubicBezTo>
                  <a:lnTo>
                    <a:pt x="62063" y="0"/>
                  </a:lnTo>
                  <a:close/>
                  <a:moveTo>
                    <a:pt x="62283" y="77"/>
                  </a:moveTo>
                  <a:cubicBezTo>
                    <a:pt x="62283" y="149"/>
                    <a:pt x="62283" y="226"/>
                    <a:pt x="62212" y="297"/>
                  </a:cubicBezTo>
                  <a:cubicBezTo>
                    <a:pt x="62360" y="297"/>
                    <a:pt x="62432" y="375"/>
                    <a:pt x="62580" y="375"/>
                  </a:cubicBezTo>
                  <a:cubicBezTo>
                    <a:pt x="63104" y="523"/>
                    <a:pt x="63621" y="672"/>
                    <a:pt x="64067" y="892"/>
                  </a:cubicBezTo>
                  <a:lnTo>
                    <a:pt x="64144" y="892"/>
                  </a:lnTo>
                  <a:lnTo>
                    <a:pt x="64216" y="672"/>
                  </a:lnTo>
                  <a:cubicBezTo>
                    <a:pt x="63698" y="446"/>
                    <a:pt x="63175" y="226"/>
                    <a:pt x="62658" y="149"/>
                  </a:cubicBezTo>
                  <a:cubicBezTo>
                    <a:pt x="62509" y="77"/>
                    <a:pt x="62432" y="77"/>
                    <a:pt x="62283" y="77"/>
                  </a:cubicBezTo>
                  <a:close/>
                  <a:moveTo>
                    <a:pt x="59459" y="297"/>
                  </a:moveTo>
                  <a:lnTo>
                    <a:pt x="59459" y="297"/>
                  </a:lnTo>
                  <a:cubicBezTo>
                    <a:pt x="58793" y="523"/>
                    <a:pt x="58198" y="892"/>
                    <a:pt x="57675" y="1338"/>
                  </a:cubicBezTo>
                  <a:cubicBezTo>
                    <a:pt x="57824" y="1338"/>
                    <a:pt x="57901" y="1338"/>
                    <a:pt x="58050" y="1415"/>
                  </a:cubicBezTo>
                  <a:cubicBezTo>
                    <a:pt x="58418" y="1041"/>
                    <a:pt x="58864" y="743"/>
                    <a:pt x="59387" y="595"/>
                  </a:cubicBezTo>
                  <a:cubicBezTo>
                    <a:pt x="59387" y="523"/>
                    <a:pt x="59387" y="375"/>
                    <a:pt x="59459" y="297"/>
                  </a:cubicBezTo>
                  <a:close/>
                  <a:moveTo>
                    <a:pt x="64887" y="1041"/>
                  </a:moveTo>
                  <a:cubicBezTo>
                    <a:pt x="64739" y="1041"/>
                    <a:pt x="64590" y="1118"/>
                    <a:pt x="64513" y="1118"/>
                  </a:cubicBezTo>
                  <a:cubicBezTo>
                    <a:pt x="64810" y="1338"/>
                    <a:pt x="65185" y="1564"/>
                    <a:pt x="65482" y="1784"/>
                  </a:cubicBezTo>
                  <a:cubicBezTo>
                    <a:pt x="65553" y="1712"/>
                    <a:pt x="65553" y="1635"/>
                    <a:pt x="65631" y="1564"/>
                  </a:cubicBezTo>
                  <a:cubicBezTo>
                    <a:pt x="65333" y="1415"/>
                    <a:pt x="65107" y="1189"/>
                    <a:pt x="64887" y="1041"/>
                  </a:cubicBezTo>
                  <a:close/>
                  <a:moveTo>
                    <a:pt x="65779" y="1712"/>
                  </a:moveTo>
                  <a:lnTo>
                    <a:pt x="65779" y="1784"/>
                  </a:lnTo>
                  <a:lnTo>
                    <a:pt x="65851" y="1784"/>
                  </a:lnTo>
                  <a:cubicBezTo>
                    <a:pt x="65851" y="1784"/>
                    <a:pt x="65851" y="1712"/>
                    <a:pt x="65779" y="1712"/>
                  </a:cubicBezTo>
                  <a:close/>
                  <a:moveTo>
                    <a:pt x="66077" y="1932"/>
                  </a:moveTo>
                  <a:cubicBezTo>
                    <a:pt x="65999" y="2010"/>
                    <a:pt x="65928" y="2010"/>
                    <a:pt x="65851" y="2081"/>
                  </a:cubicBezTo>
                  <a:lnTo>
                    <a:pt x="66077" y="2307"/>
                  </a:lnTo>
                  <a:cubicBezTo>
                    <a:pt x="66148" y="2230"/>
                    <a:pt x="66225" y="2230"/>
                    <a:pt x="66297" y="2158"/>
                  </a:cubicBezTo>
                  <a:lnTo>
                    <a:pt x="66077" y="1932"/>
                  </a:lnTo>
                  <a:close/>
                  <a:moveTo>
                    <a:pt x="57455" y="1635"/>
                  </a:moveTo>
                  <a:cubicBezTo>
                    <a:pt x="56932" y="2158"/>
                    <a:pt x="56563" y="2753"/>
                    <a:pt x="56337" y="3496"/>
                  </a:cubicBezTo>
                  <a:lnTo>
                    <a:pt x="56563" y="3496"/>
                  </a:lnTo>
                  <a:cubicBezTo>
                    <a:pt x="56861" y="2753"/>
                    <a:pt x="57229" y="2158"/>
                    <a:pt x="57752" y="1635"/>
                  </a:cubicBezTo>
                  <a:close/>
                  <a:moveTo>
                    <a:pt x="56415" y="3942"/>
                  </a:moveTo>
                  <a:cubicBezTo>
                    <a:pt x="56337" y="3942"/>
                    <a:pt x="56266" y="4013"/>
                    <a:pt x="56189" y="4013"/>
                  </a:cubicBezTo>
                  <a:cubicBezTo>
                    <a:pt x="56117" y="4162"/>
                    <a:pt x="56117" y="4388"/>
                    <a:pt x="56040" y="4537"/>
                  </a:cubicBezTo>
                  <a:cubicBezTo>
                    <a:pt x="56040" y="4834"/>
                    <a:pt x="55969" y="5203"/>
                    <a:pt x="55891" y="5500"/>
                  </a:cubicBezTo>
                  <a:lnTo>
                    <a:pt x="56117" y="5500"/>
                  </a:lnTo>
                  <a:cubicBezTo>
                    <a:pt x="56189" y="5203"/>
                    <a:pt x="56266" y="4834"/>
                    <a:pt x="56337" y="4537"/>
                  </a:cubicBezTo>
                  <a:cubicBezTo>
                    <a:pt x="56337" y="4388"/>
                    <a:pt x="56415" y="4162"/>
                    <a:pt x="56415" y="3942"/>
                  </a:cubicBezTo>
                  <a:close/>
                  <a:moveTo>
                    <a:pt x="55820" y="5797"/>
                  </a:moveTo>
                  <a:cubicBezTo>
                    <a:pt x="55743" y="6243"/>
                    <a:pt x="55594" y="6618"/>
                    <a:pt x="55445" y="7064"/>
                  </a:cubicBezTo>
                  <a:cubicBezTo>
                    <a:pt x="55523" y="7135"/>
                    <a:pt x="55594" y="7135"/>
                    <a:pt x="55671" y="7135"/>
                  </a:cubicBezTo>
                  <a:cubicBezTo>
                    <a:pt x="55671" y="7135"/>
                    <a:pt x="55743" y="7135"/>
                    <a:pt x="55743" y="7064"/>
                  </a:cubicBezTo>
                  <a:cubicBezTo>
                    <a:pt x="55820" y="6689"/>
                    <a:pt x="55969" y="6243"/>
                    <a:pt x="56040" y="5797"/>
                  </a:cubicBezTo>
                  <a:close/>
                  <a:moveTo>
                    <a:pt x="55374" y="7284"/>
                  </a:moveTo>
                  <a:lnTo>
                    <a:pt x="55374" y="7432"/>
                  </a:lnTo>
                  <a:cubicBezTo>
                    <a:pt x="55445" y="7432"/>
                    <a:pt x="55523" y="7432"/>
                    <a:pt x="55594" y="7361"/>
                  </a:cubicBezTo>
                  <a:lnTo>
                    <a:pt x="55671" y="7361"/>
                  </a:lnTo>
                  <a:cubicBezTo>
                    <a:pt x="55523" y="7361"/>
                    <a:pt x="55445" y="7361"/>
                    <a:pt x="55374" y="7284"/>
                  </a:cubicBezTo>
                  <a:close/>
                  <a:moveTo>
                    <a:pt x="55523" y="7658"/>
                  </a:moveTo>
                  <a:cubicBezTo>
                    <a:pt x="55445" y="7658"/>
                    <a:pt x="55374" y="7730"/>
                    <a:pt x="55225" y="7730"/>
                  </a:cubicBezTo>
                  <a:cubicBezTo>
                    <a:pt x="55077" y="8253"/>
                    <a:pt x="54851" y="8699"/>
                    <a:pt x="54631" y="9216"/>
                  </a:cubicBezTo>
                  <a:cubicBezTo>
                    <a:pt x="54779" y="9216"/>
                    <a:pt x="54851" y="9145"/>
                    <a:pt x="54928" y="9145"/>
                  </a:cubicBezTo>
                  <a:cubicBezTo>
                    <a:pt x="55148" y="8699"/>
                    <a:pt x="55374" y="8176"/>
                    <a:pt x="55523" y="7658"/>
                  </a:cubicBezTo>
                  <a:close/>
                  <a:moveTo>
                    <a:pt x="54851" y="9442"/>
                  </a:moveTo>
                  <a:cubicBezTo>
                    <a:pt x="54702" y="9442"/>
                    <a:pt x="54631" y="9513"/>
                    <a:pt x="54554" y="9513"/>
                  </a:cubicBezTo>
                  <a:cubicBezTo>
                    <a:pt x="54334" y="9959"/>
                    <a:pt x="54036" y="10405"/>
                    <a:pt x="53810" y="10851"/>
                  </a:cubicBezTo>
                  <a:cubicBezTo>
                    <a:pt x="53888" y="10780"/>
                    <a:pt x="54036" y="10780"/>
                    <a:pt x="54185" y="10703"/>
                  </a:cubicBezTo>
                  <a:cubicBezTo>
                    <a:pt x="54405" y="10334"/>
                    <a:pt x="54631" y="9888"/>
                    <a:pt x="54851" y="9442"/>
                  </a:cubicBezTo>
                  <a:close/>
                  <a:moveTo>
                    <a:pt x="53959" y="11077"/>
                  </a:moveTo>
                  <a:cubicBezTo>
                    <a:pt x="53888" y="11077"/>
                    <a:pt x="53739" y="11149"/>
                    <a:pt x="53662" y="11149"/>
                  </a:cubicBezTo>
                  <a:cubicBezTo>
                    <a:pt x="53739" y="11226"/>
                    <a:pt x="53810" y="11226"/>
                    <a:pt x="53810" y="11297"/>
                  </a:cubicBezTo>
                  <a:cubicBezTo>
                    <a:pt x="53888" y="11226"/>
                    <a:pt x="53888" y="11149"/>
                    <a:pt x="53959" y="11077"/>
                  </a:cubicBezTo>
                  <a:close/>
                  <a:moveTo>
                    <a:pt x="53513" y="11374"/>
                  </a:moveTo>
                  <a:cubicBezTo>
                    <a:pt x="53293" y="11672"/>
                    <a:pt x="52996" y="12040"/>
                    <a:pt x="52770" y="12338"/>
                  </a:cubicBezTo>
                  <a:lnTo>
                    <a:pt x="53216" y="12118"/>
                  </a:lnTo>
                  <a:cubicBezTo>
                    <a:pt x="53442" y="11892"/>
                    <a:pt x="53590" y="11672"/>
                    <a:pt x="53739" y="11446"/>
                  </a:cubicBezTo>
                  <a:cubicBezTo>
                    <a:pt x="53662" y="11446"/>
                    <a:pt x="53590" y="11374"/>
                    <a:pt x="53513" y="11374"/>
                  </a:cubicBezTo>
                  <a:close/>
                  <a:moveTo>
                    <a:pt x="52918" y="12564"/>
                  </a:moveTo>
                  <a:lnTo>
                    <a:pt x="52918" y="12564"/>
                  </a:lnTo>
                  <a:cubicBezTo>
                    <a:pt x="52770" y="12635"/>
                    <a:pt x="52550" y="12712"/>
                    <a:pt x="52401" y="12784"/>
                  </a:cubicBezTo>
                  <a:cubicBezTo>
                    <a:pt x="52175" y="13158"/>
                    <a:pt x="51878" y="13456"/>
                    <a:pt x="51581" y="13753"/>
                  </a:cubicBezTo>
                  <a:cubicBezTo>
                    <a:pt x="51878" y="13527"/>
                    <a:pt x="52104" y="13378"/>
                    <a:pt x="52401" y="13158"/>
                  </a:cubicBezTo>
                  <a:cubicBezTo>
                    <a:pt x="52550" y="13010"/>
                    <a:pt x="52770" y="12784"/>
                    <a:pt x="52918" y="12564"/>
                  </a:cubicBezTo>
                  <a:close/>
                  <a:moveTo>
                    <a:pt x="51729" y="13973"/>
                  </a:moveTo>
                  <a:cubicBezTo>
                    <a:pt x="51432" y="14121"/>
                    <a:pt x="51135" y="14270"/>
                    <a:pt x="50766" y="14496"/>
                  </a:cubicBezTo>
                  <a:cubicBezTo>
                    <a:pt x="50689" y="14567"/>
                    <a:pt x="50540" y="14645"/>
                    <a:pt x="50391" y="14793"/>
                  </a:cubicBezTo>
                  <a:cubicBezTo>
                    <a:pt x="50469" y="14793"/>
                    <a:pt x="50540" y="14865"/>
                    <a:pt x="50617" y="14942"/>
                  </a:cubicBezTo>
                  <a:cubicBezTo>
                    <a:pt x="50986" y="14645"/>
                    <a:pt x="51361" y="14270"/>
                    <a:pt x="51729" y="13973"/>
                  </a:cubicBezTo>
                  <a:close/>
                  <a:moveTo>
                    <a:pt x="50243" y="14942"/>
                  </a:moveTo>
                  <a:cubicBezTo>
                    <a:pt x="49945" y="15162"/>
                    <a:pt x="49725" y="15311"/>
                    <a:pt x="49428" y="15537"/>
                  </a:cubicBezTo>
                  <a:lnTo>
                    <a:pt x="48756" y="16203"/>
                  </a:lnTo>
                  <a:cubicBezTo>
                    <a:pt x="49351" y="15905"/>
                    <a:pt x="49945" y="15459"/>
                    <a:pt x="50469" y="15091"/>
                  </a:cubicBezTo>
                  <a:cubicBezTo>
                    <a:pt x="50391" y="15013"/>
                    <a:pt x="50320" y="14942"/>
                    <a:pt x="50243" y="14942"/>
                  </a:cubicBezTo>
                  <a:close/>
                  <a:moveTo>
                    <a:pt x="2973" y="82576"/>
                  </a:moveTo>
                  <a:lnTo>
                    <a:pt x="1861" y="83022"/>
                  </a:lnTo>
                  <a:lnTo>
                    <a:pt x="1713" y="83022"/>
                  </a:lnTo>
                  <a:cubicBezTo>
                    <a:pt x="1635" y="83093"/>
                    <a:pt x="1635" y="83093"/>
                    <a:pt x="1564" y="83093"/>
                  </a:cubicBezTo>
                  <a:lnTo>
                    <a:pt x="1487" y="83171"/>
                  </a:lnTo>
                  <a:cubicBezTo>
                    <a:pt x="1487" y="83242"/>
                    <a:pt x="1564" y="83319"/>
                    <a:pt x="1564" y="83391"/>
                  </a:cubicBezTo>
                  <a:cubicBezTo>
                    <a:pt x="1635" y="83391"/>
                    <a:pt x="1635" y="83391"/>
                    <a:pt x="1635" y="83319"/>
                  </a:cubicBezTo>
                  <a:cubicBezTo>
                    <a:pt x="1713" y="83319"/>
                    <a:pt x="1784" y="83319"/>
                    <a:pt x="1784" y="83242"/>
                  </a:cubicBezTo>
                  <a:lnTo>
                    <a:pt x="1933" y="83242"/>
                  </a:lnTo>
                  <a:cubicBezTo>
                    <a:pt x="2307" y="83093"/>
                    <a:pt x="2753" y="82945"/>
                    <a:pt x="3122" y="82796"/>
                  </a:cubicBezTo>
                  <a:cubicBezTo>
                    <a:pt x="3051" y="82725"/>
                    <a:pt x="3051" y="82648"/>
                    <a:pt x="2973" y="82576"/>
                  </a:cubicBezTo>
                  <a:close/>
                  <a:moveTo>
                    <a:pt x="1189" y="83319"/>
                  </a:moveTo>
                  <a:cubicBezTo>
                    <a:pt x="672" y="83688"/>
                    <a:pt x="375" y="84211"/>
                    <a:pt x="149" y="84806"/>
                  </a:cubicBezTo>
                  <a:cubicBezTo>
                    <a:pt x="226" y="84955"/>
                    <a:pt x="298" y="85026"/>
                    <a:pt x="375" y="85103"/>
                  </a:cubicBezTo>
                  <a:cubicBezTo>
                    <a:pt x="524" y="84509"/>
                    <a:pt x="821" y="83914"/>
                    <a:pt x="1338" y="83539"/>
                  </a:cubicBezTo>
                  <a:cubicBezTo>
                    <a:pt x="1267" y="83468"/>
                    <a:pt x="1267" y="83391"/>
                    <a:pt x="1189" y="83319"/>
                  </a:cubicBezTo>
                  <a:close/>
                  <a:moveTo>
                    <a:pt x="78" y="85252"/>
                  </a:moveTo>
                  <a:cubicBezTo>
                    <a:pt x="0" y="85400"/>
                    <a:pt x="0" y="85620"/>
                    <a:pt x="0" y="85769"/>
                  </a:cubicBezTo>
                  <a:cubicBezTo>
                    <a:pt x="78" y="85769"/>
                    <a:pt x="149" y="85769"/>
                    <a:pt x="226" y="85698"/>
                  </a:cubicBezTo>
                  <a:cubicBezTo>
                    <a:pt x="226" y="85698"/>
                    <a:pt x="226" y="85620"/>
                    <a:pt x="298" y="85549"/>
                  </a:cubicBezTo>
                  <a:cubicBezTo>
                    <a:pt x="226" y="85472"/>
                    <a:pt x="149" y="85323"/>
                    <a:pt x="78" y="85252"/>
                  </a:cubicBezTo>
                  <a:close/>
                  <a:moveTo>
                    <a:pt x="226" y="85995"/>
                  </a:moveTo>
                  <a:cubicBezTo>
                    <a:pt x="149" y="85995"/>
                    <a:pt x="78" y="86066"/>
                    <a:pt x="0" y="86066"/>
                  </a:cubicBezTo>
                  <a:lnTo>
                    <a:pt x="0" y="86590"/>
                  </a:lnTo>
                  <a:cubicBezTo>
                    <a:pt x="78" y="87036"/>
                    <a:pt x="226" y="87404"/>
                    <a:pt x="375" y="87850"/>
                  </a:cubicBezTo>
                  <a:cubicBezTo>
                    <a:pt x="446" y="87779"/>
                    <a:pt x="524" y="87779"/>
                    <a:pt x="595" y="87779"/>
                  </a:cubicBezTo>
                  <a:cubicBezTo>
                    <a:pt x="375" y="87184"/>
                    <a:pt x="226" y="86590"/>
                    <a:pt x="226" y="85995"/>
                  </a:cubicBezTo>
                  <a:close/>
                  <a:moveTo>
                    <a:pt x="744" y="87999"/>
                  </a:moveTo>
                  <a:cubicBezTo>
                    <a:pt x="672" y="87999"/>
                    <a:pt x="595" y="88076"/>
                    <a:pt x="524" y="88076"/>
                  </a:cubicBezTo>
                  <a:cubicBezTo>
                    <a:pt x="672" y="88373"/>
                    <a:pt x="892" y="88671"/>
                    <a:pt x="1118" y="88968"/>
                  </a:cubicBezTo>
                  <a:cubicBezTo>
                    <a:pt x="1267" y="89117"/>
                    <a:pt x="1338" y="89265"/>
                    <a:pt x="1487" y="89337"/>
                  </a:cubicBezTo>
                  <a:cubicBezTo>
                    <a:pt x="1564" y="89337"/>
                    <a:pt x="1635" y="89265"/>
                    <a:pt x="1713" y="89265"/>
                  </a:cubicBezTo>
                  <a:cubicBezTo>
                    <a:pt x="1564" y="89117"/>
                    <a:pt x="1415" y="88968"/>
                    <a:pt x="1338" y="88819"/>
                  </a:cubicBezTo>
                  <a:cubicBezTo>
                    <a:pt x="1118" y="88593"/>
                    <a:pt x="892" y="88296"/>
                    <a:pt x="744" y="87999"/>
                  </a:cubicBezTo>
                  <a:close/>
                  <a:moveTo>
                    <a:pt x="1933" y="89414"/>
                  </a:moveTo>
                  <a:cubicBezTo>
                    <a:pt x="1861" y="89485"/>
                    <a:pt x="1784" y="89485"/>
                    <a:pt x="1713" y="89563"/>
                  </a:cubicBezTo>
                  <a:cubicBezTo>
                    <a:pt x="1861" y="89634"/>
                    <a:pt x="1933" y="89783"/>
                    <a:pt x="2081" y="89860"/>
                  </a:cubicBezTo>
                  <a:cubicBezTo>
                    <a:pt x="2081" y="89711"/>
                    <a:pt x="2010" y="89563"/>
                    <a:pt x="2010" y="89485"/>
                  </a:cubicBezTo>
                  <a:cubicBezTo>
                    <a:pt x="1933" y="89485"/>
                    <a:pt x="1933" y="89414"/>
                    <a:pt x="1933" y="89414"/>
                  </a:cubicBezTo>
                  <a:close/>
                  <a:moveTo>
                    <a:pt x="2379" y="89711"/>
                  </a:moveTo>
                  <a:cubicBezTo>
                    <a:pt x="2379" y="89860"/>
                    <a:pt x="2379" y="89931"/>
                    <a:pt x="2456" y="90080"/>
                  </a:cubicBezTo>
                  <a:cubicBezTo>
                    <a:pt x="2605" y="90157"/>
                    <a:pt x="2753" y="90228"/>
                    <a:pt x="2973" y="90306"/>
                  </a:cubicBezTo>
                  <a:cubicBezTo>
                    <a:pt x="3051" y="90306"/>
                    <a:pt x="3122" y="90228"/>
                    <a:pt x="3199" y="90157"/>
                  </a:cubicBezTo>
                  <a:cubicBezTo>
                    <a:pt x="2902" y="90080"/>
                    <a:pt x="2605" y="89931"/>
                    <a:pt x="2379" y="89711"/>
                  </a:cubicBezTo>
                  <a:close/>
                  <a:moveTo>
                    <a:pt x="3496" y="90306"/>
                  </a:moveTo>
                  <a:cubicBezTo>
                    <a:pt x="3348" y="90306"/>
                    <a:pt x="3271" y="90377"/>
                    <a:pt x="3199" y="90454"/>
                  </a:cubicBezTo>
                  <a:cubicBezTo>
                    <a:pt x="3348" y="90526"/>
                    <a:pt x="3496" y="90526"/>
                    <a:pt x="3645" y="90603"/>
                  </a:cubicBezTo>
                  <a:lnTo>
                    <a:pt x="3645" y="90306"/>
                  </a:lnTo>
                  <a:close/>
                  <a:moveTo>
                    <a:pt x="3942" y="90454"/>
                  </a:moveTo>
                  <a:lnTo>
                    <a:pt x="3942" y="90674"/>
                  </a:lnTo>
                  <a:cubicBezTo>
                    <a:pt x="4091" y="90674"/>
                    <a:pt x="4162" y="90752"/>
                    <a:pt x="4240" y="90752"/>
                  </a:cubicBezTo>
                  <a:lnTo>
                    <a:pt x="4460" y="90526"/>
                  </a:lnTo>
                  <a:cubicBezTo>
                    <a:pt x="4311" y="90526"/>
                    <a:pt x="4091" y="90454"/>
                    <a:pt x="3942" y="90454"/>
                  </a:cubicBezTo>
                  <a:close/>
                  <a:moveTo>
                    <a:pt x="4686" y="90752"/>
                  </a:moveTo>
                  <a:cubicBezTo>
                    <a:pt x="4608" y="90752"/>
                    <a:pt x="4608" y="90823"/>
                    <a:pt x="4608" y="90823"/>
                  </a:cubicBezTo>
                  <a:lnTo>
                    <a:pt x="4686" y="90752"/>
                  </a:lnTo>
                  <a:close/>
                  <a:moveTo>
                    <a:pt x="4983" y="90674"/>
                  </a:moveTo>
                  <a:cubicBezTo>
                    <a:pt x="4906" y="90752"/>
                    <a:pt x="4906" y="90823"/>
                    <a:pt x="4906" y="90900"/>
                  </a:cubicBezTo>
                  <a:lnTo>
                    <a:pt x="5054" y="90900"/>
                  </a:lnTo>
                  <a:cubicBezTo>
                    <a:pt x="5054" y="90823"/>
                    <a:pt x="5132" y="90752"/>
                    <a:pt x="5203" y="90674"/>
                  </a:cubicBezTo>
                  <a:close/>
                  <a:moveTo>
                    <a:pt x="66523" y="2378"/>
                  </a:moveTo>
                  <a:cubicBezTo>
                    <a:pt x="66445" y="2456"/>
                    <a:pt x="66374" y="2527"/>
                    <a:pt x="66297" y="2527"/>
                  </a:cubicBezTo>
                  <a:cubicBezTo>
                    <a:pt x="66594" y="2753"/>
                    <a:pt x="66820" y="3050"/>
                    <a:pt x="67040" y="3270"/>
                  </a:cubicBezTo>
                  <a:cubicBezTo>
                    <a:pt x="70013" y="6766"/>
                    <a:pt x="69049" y="11446"/>
                    <a:pt x="68080" y="15537"/>
                  </a:cubicBezTo>
                  <a:cubicBezTo>
                    <a:pt x="67486" y="18064"/>
                    <a:pt x="66820" y="20591"/>
                    <a:pt x="66297" y="23118"/>
                  </a:cubicBezTo>
                  <a:cubicBezTo>
                    <a:pt x="65036" y="29063"/>
                    <a:pt x="64810" y="35158"/>
                    <a:pt x="65702" y="41175"/>
                  </a:cubicBezTo>
                  <a:cubicBezTo>
                    <a:pt x="66445" y="45635"/>
                    <a:pt x="67712" y="50023"/>
                    <a:pt x="69418" y="54256"/>
                  </a:cubicBezTo>
                  <a:cubicBezTo>
                    <a:pt x="69567" y="54631"/>
                    <a:pt x="69941" y="55594"/>
                    <a:pt x="70161" y="56040"/>
                  </a:cubicBezTo>
                  <a:cubicBezTo>
                    <a:pt x="72391" y="61391"/>
                    <a:pt x="71874" y="66225"/>
                    <a:pt x="66374" y="69198"/>
                  </a:cubicBezTo>
                  <a:cubicBezTo>
                    <a:pt x="64513" y="70239"/>
                    <a:pt x="62432" y="70904"/>
                    <a:pt x="60351" y="71428"/>
                  </a:cubicBezTo>
                  <a:cubicBezTo>
                    <a:pt x="59387" y="71725"/>
                    <a:pt x="58198" y="71874"/>
                    <a:pt x="57229" y="72171"/>
                  </a:cubicBezTo>
                  <a:cubicBezTo>
                    <a:pt x="55743" y="72540"/>
                    <a:pt x="54405" y="73283"/>
                    <a:pt x="53144" y="74252"/>
                  </a:cubicBezTo>
                  <a:cubicBezTo>
                    <a:pt x="49428" y="77076"/>
                    <a:pt x="47121" y="81684"/>
                    <a:pt x="42810" y="83837"/>
                  </a:cubicBezTo>
                  <a:cubicBezTo>
                    <a:pt x="41621" y="84431"/>
                    <a:pt x="40361" y="84657"/>
                    <a:pt x="39094" y="84657"/>
                  </a:cubicBezTo>
                  <a:cubicBezTo>
                    <a:pt x="38648" y="84657"/>
                    <a:pt x="38280" y="84657"/>
                    <a:pt x="37834" y="84580"/>
                  </a:cubicBezTo>
                  <a:cubicBezTo>
                    <a:pt x="37013" y="84509"/>
                    <a:pt x="36199" y="84283"/>
                    <a:pt x="35307" y="84063"/>
                  </a:cubicBezTo>
                  <a:cubicBezTo>
                    <a:pt x="33374" y="83617"/>
                    <a:pt x="31365" y="83391"/>
                    <a:pt x="29432" y="83391"/>
                  </a:cubicBezTo>
                  <a:cubicBezTo>
                    <a:pt x="27054" y="83391"/>
                    <a:pt x="24753" y="83765"/>
                    <a:pt x="22523" y="84509"/>
                  </a:cubicBezTo>
                  <a:cubicBezTo>
                    <a:pt x="20068" y="85400"/>
                    <a:pt x="17767" y="86661"/>
                    <a:pt x="15537" y="87927"/>
                  </a:cubicBezTo>
                  <a:cubicBezTo>
                    <a:pt x="13676" y="88968"/>
                    <a:pt x="11743" y="90008"/>
                    <a:pt x="9662" y="90526"/>
                  </a:cubicBezTo>
                  <a:cubicBezTo>
                    <a:pt x="9442" y="90603"/>
                    <a:pt x="9216" y="90603"/>
                    <a:pt x="8996" y="90674"/>
                  </a:cubicBezTo>
                  <a:cubicBezTo>
                    <a:pt x="8848" y="90674"/>
                    <a:pt x="8622" y="90752"/>
                    <a:pt x="8402" y="90752"/>
                  </a:cubicBezTo>
                  <a:lnTo>
                    <a:pt x="7730" y="90823"/>
                  </a:lnTo>
                  <a:lnTo>
                    <a:pt x="6172" y="90823"/>
                  </a:lnTo>
                  <a:cubicBezTo>
                    <a:pt x="5946" y="90752"/>
                    <a:pt x="5726" y="90752"/>
                    <a:pt x="5500" y="90752"/>
                  </a:cubicBezTo>
                  <a:cubicBezTo>
                    <a:pt x="5500" y="90823"/>
                    <a:pt x="5429" y="90900"/>
                    <a:pt x="5429" y="90972"/>
                  </a:cubicBezTo>
                  <a:cubicBezTo>
                    <a:pt x="5649" y="90972"/>
                    <a:pt x="5875" y="91049"/>
                    <a:pt x="6172" y="91049"/>
                  </a:cubicBezTo>
                  <a:lnTo>
                    <a:pt x="7807" y="91049"/>
                  </a:lnTo>
                  <a:lnTo>
                    <a:pt x="8402" y="90972"/>
                  </a:lnTo>
                  <a:cubicBezTo>
                    <a:pt x="9068" y="90900"/>
                    <a:pt x="9740" y="90752"/>
                    <a:pt x="10334" y="90603"/>
                  </a:cubicBezTo>
                  <a:cubicBezTo>
                    <a:pt x="13902" y="89563"/>
                    <a:pt x="16875" y="87256"/>
                    <a:pt x="20216" y="85698"/>
                  </a:cubicBezTo>
                  <a:cubicBezTo>
                    <a:pt x="21257" y="85252"/>
                    <a:pt x="22375" y="84806"/>
                    <a:pt x="23486" y="84431"/>
                  </a:cubicBezTo>
                  <a:cubicBezTo>
                    <a:pt x="25419" y="83914"/>
                    <a:pt x="27429" y="83617"/>
                    <a:pt x="29432" y="83617"/>
                  </a:cubicBezTo>
                  <a:cubicBezTo>
                    <a:pt x="31365" y="83617"/>
                    <a:pt x="33374" y="83914"/>
                    <a:pt x="35307" y="84360"/>
                  </a:cubicBezTo>
                  <a:cubicBezTo>
                    <a:pt x="36496" y="84657"/>
                    <a:pt x="37756" y="84955"/>
                    <a:pt x="39023" y="84955"/>
                  </a:cubicBezTo>
                  <a:lnTo>
                    <a:pt x="39172" y="84955"/>
                  </a:lnTo>
                  <a:cubicBezTo>
                    <a:pt x="43405" y="84955"/>
                    <a:pt x="46229" y="81904"/>
                    <a:pt x="48756" y="79009"/>
                  </a:cubicBezTo>
                  <a:cubicBezTo>
                    <a:pt x="50469" y="77076"/>
                    <a:pt x="52175" y="75067"/>
                    <a:pt x="54334" y="73657"/>
                  </a:cubicBezTo>
                  <a:cubicBezTo>
                    <a:pt x="55297" y="73134"/>
                    <a:pt x="56266" y="72688"/>
                    <a:pt x="57306" y="72391"/>
                  </a:cubicBezTo>
                  <a:cubicBezTo>
                    <a:pt x="58270" y="72171"/>
                    <a:pt x="59459" y="71945"/>
                    <a:pt x="60428" y="71648"/>
                  </a:cubicBezTo>
                  <a:cubicBezTo>
                    <a:pt x="62509" y="71130"/>
                    <a:pt x="64590" y="70459"/>
                    <a:pt x="66523" y="69418"/>
                  </a:cubicBezTo>
                  <a:cubicBezTo>
                    <a:pt x="72094" y="66374"/>
                    <a:pt x="72617" y="61391"/>
                    <a:pt x="70387" y="55891"/>
                  </a:cubicBezTo>
                  <a:cubicBezTo>
                    <a:pt x="70161" y="55445"/>
                    <a:pt x="69864" y="54631"/>
                    <a:pt x="69644" y="54107"/>
                  </a:cubicBezTo>
                  <a:cubicBezTo>
                    <a:pt x="67932" y="49945"/>
                    <a:pt x="66671" y="45563"/>
                    <a:pt x="65999" y="41104"/>
                  </a:cubicBezTo>
                  <a:cubicBezTo>
                    <a:pt x="65036" y="35158"/>
                    <a:pt x="65333" y="29063"/>
                    <a:pt x="66523" y="23118"/>
                  </a:cubicBezTo>
                  <a:cubicBezTo>
                    <a:pt x="67040" y="20591"/>
                    <a:pt x="67712" y="18135"/>
                    <a:pt x="68306" y="15608"/>
                  </a:cubicBezTo>
                  <a:cubicBezTo>
                    <a:pt x="69347" y="11446"/>
                    <a:pt x="70310" y="6689"/>
                    <a:pt x="67188" y="3122"/>
                  </a:cubicBezTo>
                  <a:cubicBezTo>
                    <a:pt x="66968" y="2902"/>
                    <a:pt x="66743" y="2676"/>
                    <a:pt x="66523" y="23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5" name="Google Shape;1885;p58"/>
            <p:cNvSpPr/>
            <p:nvPr/>
          </p:nvSpPr>
          <p:spPr>
            <a:xfrm>
              <a:off x="4362425" y="2016375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149" y="0"/>
                  </a:moveTo>
                  <a:cubicBezTo>
                    <a:pt x="149" y="72"/>
                    <a:pt x="78" y="72"/>
                    <a:pt x="1" y="149"/>
                  </a:cubicBezTo>
                  <a:cubicBezTo>
                    <a:pt x="78" y="149"/>
                    <a:pt x="149" y="220"/>
                    <a:pt x="227" y="298"/>
                  </a:cubicBezTo>
                  <a:lnTo>
                    <a:pt x="375" y="149"/>
                  </a:lnTo>
                  <a:cubicBezTo>
                    <a:pt x="298" y="72"/>
                    <a:pt x="227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6" name="Google Shape;1886;p58"/>
            <p:cNvSpPr/>
            <p:nvPr/>
          </p:nvSpPr>
          <p:spPr>
            <a:xfrm>
              <a:off x="4444175" y="19252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78" y="1"/>
                  </a:moveTo>
                  <a:cubicBezTo>
                    <a:pt x="78" y="78"/>
                    <a:pt x="1" y="149"/>
                    <a:pt x="1" y="226"/>
                  </a:cubicBezTo>
                  <a:cubicBezTo>
                    <a:pt x="78" y="226"/>
                    <a:pt x="150" y="298"/>
                    <a:pt x="227" y="298"/>
                  </a:cubicBezTo>
                  <a:cubicBezTo>
                    <a:pt x="227" y="226"/>
                    <a:pt x="298" y="149"/>
                    <a:pt x="298" y="149"/>
                  </a:cubicBezTo>
                  <a:cubicBezTo>
                    <a:pt x="298" y="78"/>
                    <a:pt x="227" y="78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7" name="Google Shape;1887;p58"/>
            <p:cNvSpPr/>
            <p:nvPr/>
          </p:nvSpPr>
          <p:spPr>
            <a:xfrm>
              <a:off x="4490725" y="1823125"/>
              <a:ext cx="7450" cy="7475"/>
            </a:xfrm>
            <a:custGeom>
              <a:avLst/>
              <a:gdLst/>
              <a:ahLst/>
              <a:cxnLst/>
              <a:rect l="l" t="t" r="r" b="b"/>
              <a:pathLst>
                <a:path w="298" h="299" extrusionOk="0">
                  <a:moveTo>
                    <a:pt x="71" y="1"/>
                  </a:moveTo>
                  <a:cubicBezTo>
                    <a:pt x="71" y="72"/>
                    <a:pt x="71" y="149"/>
                    <a:pt x="0" y="221"/>
                  </a:cubicBezTo>
                  <a:cubicBezTo>
                    <a:pt x="71" y="298"/>
                    <a:pt x="149" y="298"/>
                    <a:pt x="297" y="298"/>
                  </a:cubicBezTo>
                  <a:lnTo>
                    <a:pt x="297" y="72"/>
                  </a:lnTo>
                  <a:cubicBezTo>
                    <a:pt x="220" y="72"/>
                    <a:pt x="149" y="72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8" name="Google Shape;1888;p58"/>
            <p:cNvSpPr/>
            <p:nvPr/>
          </p:nvSpPr>
          <p:spPr>
            <a:xfrm>
              <a:off x="2574950" y="1919750"/>
              <a:ext cx="1655650" cy="1518000"/>
            </a:xfrm>
            <a:custGeom>
              <a:avLst/>
              <a:gdLst/>
              <a:ahLst/>
              <a:cxnLst/>
              <a:rect l="l" t="t" r="r" b="b"/>
              <a:pathLst>
                <a:path w="66226" h="60720" extrusionOk="0">
                  <a:moveTo>
                    <a:pt x="66000" y="6838"/>
                  </a:moveTo>
                  <a:cubicBezTo>
                    <a:pt x="65554" y="6910"/>
                    <a:pt x="65108" y="7058"/>
                    <a:pt x="64662" y="7136"/>
                  </a:cubicBezTo>
                  <a:cubicBezTo>
                    <a:pt x="64591" y="7207"/>
                    <a:pt x="64513" y="7284"/>
                    <a:pt x="64513" y="7433"/>
                  </a:cubicBezTo>
                  <a:cubicBezTo>
                    <a:pt x="65037" y="7284"/>
                    <a:pt x="65631" y="7136"/>
                    <a:pt x="66149" y="6987"/>
                  </a:cubicBezTo>
                  <a:cubicBezTo>
                    <a:pt x="66149" y="6987"/>
                    <a:pt x="66226" y="6910"/>
                    <a:pt x="66226" y="6838"/>
                  </a:cubicBezTo>
                  <a:close/>
                  <a:moveTo>
                    <a:pt x="64365" y="7207"/>
                  </a:moveTo>
                  <a:cubicBezTo>
                    <a:pt x="64145" y="7207"/>
                    <a:pt x="63996" y="7284"/>
                    <a:pt x="63770" y="7284"/>
                  </a:cubicBezTo>
                  <a:cubicBezTo>
                    <a:pt x="63550" y="7356"/>
                    <a:pt x="63402" y="7504"/>
                    <a:pt x="63253" y="7582"/>
                  </a:cubicBezTo>
                  <a:cubicBezTo>
                    <a:pt x="63550" y="7582"/>
                    <a:pt x="63919" y="7504"/>
                    <a:pt x="64216" y="7433"/>
                  </a:cubicBezTo>
                  <a:cubicBezTo>
                    <a:pt x="64293" y="7356"/>
                    <a:pt x="64293" y="7284"/>
                    <a:pt x="64365" y="7207"/>
                  </a:cubicBezTo>
                  <a:close/>
                  <a:moveTo>
                    <a:pt x="22078" y="1"/>
                  </a:moveTo>
                  <a:cubicBezTo>
                    <a:pt x="15311" y="1"/>
                    <a:pt x="9294" y="1558"/>
                    <a:pt x="5727" y="6244"/>
                  </a:cubicBezTo>
                  <a:cubicBezTo>
                    <a:pt x="1" y="13747"/>
                    <a:pt x="893" y="22892"/>
                    <a:pt x="5798" y="30622"/>
                  </a:cubicBezTo>
                  <a:cubicBezTo>
                    <a:pt x="7808" y="33892"/>
                    <a:pt x="10406" y="36865"/>
                    <a:pt x="13230" y="39541"/>
                  </a:cubicBezTo>
                  <a:cubicBezTo>
                    <a:pt x="17987" y="43923"/>
                    <a:pt x="23338" y="47567"/>
                    <a:pt x="28470" y="51504"/>
                  </a:cubicBezTo>
                  <a:cubicBezTo>
                    <a:pt x="31960" y="54257"/>
                    <a:pt x="34118" y="57004"/>
                    <a:pt x="34784" y="59608"/>
                  </a:cubicBezTo>
                  <a:cubicBezTo>
                    <a:pt x="34784" y="59531"/>
                    <a:pt x="34861" y="59459"/>
                    <a:pt x="34933" y="59459"/>
                  </a:cubicBezTo>
                  <a:cubicBezTo>
                    <a:pt x="34267" y="56784"/>
                    <a:pt x="32108" y="54108"/>
                    <a:pt x="28618" y="51355"/>
                  </a:cubicBezTo>
                  <a:cubicBezTo>
                    <a:pt x="23564" y="47341"/>
                    <a:pt x="18136" y="43774"/>
                    <a:pt x="13379" y="39315"/>
                  </a:cubicBezTo>
                  <a:cubicBezTo>
                    <a:pt x="10632" y="36716"/>
                    <a:pt x="8028" y="33743"/>
                    <a:pt x="5947" y="30473"/>
                  </a:cubicBezTo>
                  <a:cubicBezTo>
                    <a:pt x="1190" y="22892"/>
                    <a:pt x="298" y="13825"/>
                    <a:pt x="5875" y="6392"/>
                  </a:cubicBezTo>
                  <a:cubicBezTo>
                    <a:pt x="9366" y="1784"/>
                    <a:pt x="15389" y="298"/>
                    <a:pt x="22078" y="298"/>
                  </a:cubicBezTo>
                  <a:cubicBezTo>
                    <a:pt x="31811" y="298"/>
                    <a:pt x="43108" y="3639"/>
                    <a:pt x="49946" y="5649"/>
                  </a:cubicBezTo>
                  <a:cubicBezTo>
                    <a:pt x="51581" y="6166"/>
                    <a:pt x="53294" y="6761"/>
                    <a:pt x="54929" y="7136"/>
                  </a:cubicBezTo>
                  <a:cubicBezTo>
                    <a:pt x="56784" y="7504"/>
                    <a:pt x="58645" y="7802"/>
                    <a:pt x="60577" y="7802"/>
                  </a:cubicBezTo>
                  <a:cubicBezTo>
                    <a:pt x="61023" y="7802"/>
                    <a:pt x="61540" y="7730"/>
                    <a:pt x="61986" y="7730"/>
                  </a:cubicBezTo>
                  <a:cubicBezTo>
                    <a:pt x="62284" y="7730"/>
                    <a:pt x="62581" y="7653"/>
                    <a:pt x="62807" y="7653"/>
                  </a:cubicBezTo>
                  <a:cubicBezTo>
                    <a:pt x="62956" y="7582"/>
                    <a:pt x="63104" y="7433"/>
                    <a:pt x="63176" y="7356"/>
                  </a:cubicBezTo>
                  <a:lnTo>
                    <a:pt x="63176" y="7356"/>
                  </a:lnTo>
                  <a:cubicBezTo>
                    <a:pt x="62807" y="7433"/>
                    <a:pt x="62432" y="7433"/>
                    <a:pt x="61986" y="7504"/>
                  </a:cubicBezTo>
                  <a:lnTo>
                    <a:pt x="60577" y="7504"/>
                  </a:lnTo>
                  <a:cubicBezTo>
                    <a:pt x="58645" y="7504"/>
                    <a:pt x="56784" y="7284"/>
                    <a:pt x="55000" y="6910"/>
                  </a:cubicBezTo>
                  <a:cubicBezTo>
                    <a:pt x="53294" y="6541"/>
                    <a:pt x="51658" y="5946"/>
                    <a:pt x="50023" y="5423"/>
                  </a:cubicBezTo>
                  <a:cubicBezTo>
                    <a:pt x="43108" y="3342"/>
                    <a:pt x="31889" y="1"/>
                    <a:pt x="22078" y="1"/>
                  </a:cubicBezTo>
                  <a:close/>
                  <a:moveTo>
                    <a:pt x="35010" y="59679"/>
                  </a:moveTo>
                  <a:cubicBezTo>
                    <a:pt x="34933" y="59756"/>
                    <a:pt x="34861" y="59828"/>
                    <a:pt x="34784" y="59828"/>
                  </a:cubicBezTo>
                  <a:cubicBezTo>
                    <a:pt x="34861" y="60125"/>
                    <a:pt x="34933" y="60422"/>
                    <a:pt x="34933" y="60720"/>
                  </a:cubicBezTo>
                  <a:lnTo>
                    <a:pt x="35159" y="60500"/>
                  </a:lnTo>
                  <a:cubicBezTo>
                    <a:pt x="35159" y="60274"/>
                    <a:pt x="35081" y="59976"/>
                    <a:pt x="35010" y="596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89" name="Google Shape;1889;p58"/>
            <p:cNvSpPr/>
            <p:nvPr/>
          </p:nvSpPr>
          <p:spPr>
            <a:xfrm>
              <a:off x="4145100" y="2086975"/>
              <a:ext cx="87300" cy="24100"/>
            </a:xfrm>
            <a:custGeom>
              <a:avLst/>
              <a:gdLst/>
              <a:ahLst/>
              <a:cxnLst/>
              <a:rect l="l" t="t" r="r" b="b"/>
              <a:pathLst>
                <a:path w="3492" h="964" extrusionOk="0">
                  <a:moveTo>
                    <a:pt x="3491" y="1"/>
                  </a:moveTo>
                  <a:lnTo>
                    <a:pt x="3491" y="1"/>
                  </a:lnTo>
                  <a:cubicBezTo>
                    <a:pt x="3420" y="72"/>
                    <a:pt x="3271" y="72"/>
                    <a:pt x="3194" y="149"/>
                  </a:cubicBezTo>
                  <a:lnTo>
                    <a:pt x="3420" y="149"/>
                  </a:lnTo>
                  <a:cubicBezTo>
                    <a:pt x="3491" y="72"/>
                    <a:pt x="3491" y="72"/>
                    <a:pt x="3491" y="1"/>
                  </a:cubicBezTo>
                  <a:close/>
                  <a:moveTo>
                    <a:pt x="964" y="595"/>
                  </a:moveTo>
                  <a:cubicBezTo>
                    <a:pt x="744" y="667"/>
                    <a:pt x="595" y="667"/>
                    <a:pt x="370" y="667"/>
                  </a:cubicBezTo>
                  <a:cubicBezTo>
                    <a:pt x="298" y="744"/>
                    <a:pt x="150" y="893"/>
                    <a:pt x="1" y="964"/>
                  </a:cubicBezTo>
                  <a:cubicBezTo>
                    <a:pt x="150" y="964"/>
                    <a:pt x="298" y="964"/>
                    <a:pt x="447" y="893"/>
                  </a:cubicBezTo>
                  <a:cubicBezTo>
                    <a:pt x="596" y="815"/>
                    <a:pt x="744" y="667"/>
                    <a:pt x="964" y="5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0" name="Google Shape;1890;p58"/>
            <p:cNvSpPr/>
            <p:nvPr/>
          </p:nvSpPr>
          <p:spPr>
            <a:xfrm>
              <a:off x="3444550" y="2098125"/>
              <a:ext cx="746975" cy="1317325"/>
            </a:xfrm>
            <a:custGeom>
              <a:avLst/>
              <a:gdLst/>
              <a:ahLst/>
              <a:cxnLst/>
              <a:rect l="l" t="t" r="r" b="b"/>
              <a:pathLst>
                <a:path w="29879" h="52693" extrusionOk="0">
                  <a:moveTo>
                    <a:pt x="29878" y="1"/>
                  </a:moveTo>
                  <a:cubicBezTo>
                    <a:pt x="29729" y="1"/>
                    <a:pt x="29658" y="1"/>
                    <a:pt x="29581" y="72"/>
                  </a:cubicBezTo>
                  <a:cubicBezTo>
                    <a:pt x="29509" y="149"/>
                    <a:pt x="29509" y="221"/>
                    <a:pt x="29432" y="298"/>
                  </a:cubicBezTo>
                  <a:lnTo>
                    <a:pt x="29729" y="298"/>
                  </a:lnTo>
                  <a:cubicBezTo>
                    <a:pt x="29729" y="149"/>
                    <a:pt x="29807" y="72"/>
                    <a:pt x="29878" y="1"/>
                  </a:cubicBezTo>
                  <a:close/>
                  <a:moveTo>
                    <a:pt x="149" y="52324"/>
                  </a:moveTo>
                  <a:cubicBezTo>
                    <a:pt x="77" y="52324"/>
                    <a:pt x="0" y="52396"/>
                    <a:pt x="0" y="52473"/>
                  </a:cubicBezTo>
                  <a:lnTo>
                    <a:pt x="0" y="52693"/>
                  </a:lnTo>
                  <a:cubicBezTo>
                    <a:pt x="77" y="52693"/>
                    <a:pt x="149" y="52621"/>
                    <a:pt x="226" y="52544"/>
                  </a:cubicBezTo>
                  <a:cubicBezTo>
                    <a:pt x="226" y="52473"/>
                    <a:pt x="226" y="52396"/>
                    <a:pt x="149" y="523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1" name="Google Shape;1891;p58"/>
            <p:cNvSpPr/>
            <p:nvPr/>
          </p:nvSpPr>
          <p:spPr>
            <a:xfrm>
              <a:off x="4236075" y="2047875"/>
              <a:ext cx="85500" cy="44625"/>
            </a:xfrm>
            <a:custGeom>
              <a:avLst/>
              <a:gdLst/>
              <a:ahLst/>
              <a:cxnLst/>
              <a:rect l="l" t="t" r="r" b="b"/>
              <a:pathLst>
                <a:path w="3420" h="1785" extrusionOk="0">
                  <a:moveTo>
                    <a:pt x="3420" y="1"/>
                  </a:moveTo>
                  <a:lnTo>
                    <a:pt x="3420" y="1"/>
                  </a:lnTo>
                  <a:cubicBezTo>
                    <a:pt x="3051" y="227"/>
                    <a:pt x="2605" y="447"/>
                    <a:pt x="2159" y="673"/>
                  </a:cubicBezTo>
                  <a:cubicBezTo>
                    <a:pt x="2082" y="821"/>
                    <a:pt x="2010" y="970"/>
                    <a:pt x="1862" y="1119"/>
                  </a:cubicBezTo>
                  <a:lnTo>
                    <a:pt x="2754" y="673"/>
                  </a:lnTo>
                  <a:lnTo>
                    <a:pt x="3420" y="1"/>
                  </a:lnTo>
                  <a:close/>
                  <a:moveTo>
                    <a:pt x="1713" y="893"/>
                  </a:moveTo>
                  <a:lnTo>
                    <a:pt x="1713" y="893"/>
                  </a:lnTo>
                  <a:cubicBezTo>
                    <a:pt x="1267" y="1119"/>
                    <a:pt x="744" y="1267"/>
                    <a:pt x="227" y="1487"/>
                  </a:cubicBezTo>
                  <a:cubicBezTo>
                    <a:pt x="149" y="1487"/>
                    <a:pt x="149" y="1487"/>
                    <a:pt x="149" y="1565"/>
                  </a:cubicBezTo>
                  <a:cubicBezTo>
                    <a:pt x="298" y="1565"/>
                    <a:pt x="375" y="1565"/>
                    <a:pt x="524" y="1636"/>
                  </a:cubicBezTo>
                  <a:cubicBezTo>
                    <a:pt x="821" y="1487"/>
                    <a:pt x="1119" y="1416"/>
                    <a:pt x="1416" y="1267"/>
                  </a:cubicBezTo>
                  <a:cubicBezTo>
                    <a:pt x="1565" y="1119"/>
                    <a:pt x="1636" y="1041"/>
                    <a:pt x="1713" y="893"/>
                  </a:cubicBezTo>
                  <a:close/>
                  <a:moveTo>
                    <a:pt x="78" y="1713"/>
                  </a:moveTo>
                  <a:lnTo>
                    <a:pt x="1" y="1785"/>
                  </a:lnTo>
                  <a:lnTo>
                    <a:pt x="78" y="1785"/>
                  </a:lnTo>
                  <a:lnTo>
                    <a:pt x="78" y="171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2" name="Google Shape;1892;p58"/>
            <p:cNvSpPr/>
            <p:nvPr/>
          </p:nvSpPr>
          <p:spPr>
            <a:xfrm>
              <a:off x="4238025" y="2086975"/>
              <a:ext cx="11175" cy="5525"/>
            </a:xfrm>
            <a:custGeom>
              <a:avLst/>
              <a:gdLst/>
              <a:ahLst/>
              <a:cxnLst/>
              <a:rect l="l" t="t" r="r" b="b"/>
              <a:pathLst>
                <a:path w="447" h="221" extrusionOk="0">
                  <a:moveTo>
                    <a:pt x="71" y="1"/>
                  </a:moveTo>
                  <a:cubicBezTo>
                    <a:pt x="71" y="72"/>
                    <a:pt x="0" y="149"/>
                    <a:pt x="0" y="149"/>
                  </a:cubicBezTo>
                  <a:lnTo>
                    <a:pt x="0" y="221"/>
                  </a:lnTo>
                  <a:cubicBezTo>
                    <a:pt x="149" y="149"/>
                    <a:pt x="297" y="149"/>
                    <a:pt x="446" y="72"/>
                  </a:cubicBezTo>
                  <a:cubicBezTo>
                    <a:pt x="297" y="1"/>
                    <a:pt x="22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3" name="Google Shape;1893;p58"/>
            <p:cNvSpPr/>
            <p:nvPr/>
          </p:nvSpPr>
          <p:spPr>
            <a:xfrm>
              <a:off x="3444550" y="3439650"/>
              <a:ext cx="11175" cy="53850"/>
            </a:xfrm>
            <a:custGeom>
              <a:avLst/>
              <a:gdLst/>
              <a:ahLst/>
              <a:cxnLst/>
              <a:rect l="l" t="t" r="r" b="b"/>
              <a:pathLst>
                <a:path w="447" h="2154" extrusionOk="0">
                  <a:moveTo>
                    <a:pt x="446" y="1"/>
                  </a:moveTo>
                  <a:lnTo>
                    <a:pt x="226" y="221"/>
                  </a:lnTo>
                  <a:cubicBezTo>
                    <a:pt x="226" y="518"/>
                    <a:pt x="226" y="893"/>
                    <a:pt x="149" y="1190"/>
                  </a:cubicBezTo>
                  <a:cubicBezTo>
                    <a:pt x="226" y="1113"/>
                    <a:pt x="375" y="1042"/>
                    <a:pt x="446" y="893"/>
                  </a:cubicBezTo>
                  <a:lnTo>
                    <a:pt x="446" y="1"/>
                  </a:lnTo>
                  <a:close/>
                  <a:moveTo>
                    <a:pt x="375" y="1261"/>
                  </a:moveTo>
                  <a:cubicBezTo>
                    <a:pt x="297" y="1410"/>
                    <a:pt x="226" y="1487"/>
                    <a:pt x="149" y="1559"/>
                  </a:cubicBezTo>
                  <a:cubicBezTo>
                    <a:pt x="77" y="1707"/>
                    <a:pt x="77" y="1933"/>
                    <a:pt x="0" y="2082"/>
                  </a:cubicBezTo>
                  <a:cubicBezTo>
                    <a:pt x="77" y="2082"/>
                    <a:pt x="77" y="2153"/>
                    <a:pt x="77" y="2153"/>
                  </a:cubicBezTo>
                  <a:cubicBezTo>
                    <a:pt x="149" y="2082"/>
                    <a:pt x="226" y="1933"/>
                    <a:pt x="297" y="1785"/>
                  </a:cubicBezTo>
                  <a:cubicBezTo>
                    <a:pt x="375" y="1636"/>
                    <a:pt x="375" y="1487"/>
                    <a:pt x="375" y="12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4" name="Google Shape;1894;p58"/>
            <p:cNvSpPr/>
            <p:nvPr/>
          </p:nvSpPr>
          <p:spPr>
            <a:xfrm>
              <a:off x="3442750" y="3491700"/>
              <a:ext cx="3750" cy="7450"/>
            </a:xfrm>
            <a:custGeom>
              <a:avLst/>
              <a:gdLst/>
              <a:ahLst/>
              <a:cxnLst/>
              <a:rect l="l" t="t" r="r" b="b"/>
              <a:pathLst>
                <a:path w="150" h="298" extrusionOk="0">
                  <a:moveTo>
                    <a:pt x="72" y="0"/>
                  </a:moveTo>
                  <a:cubicBezTo>
                    <a:pt x="72" y="71"/>
                    <a:pt x="72" y="149"/>
                    <a:pt x="1" y="297"/>
                  </a:cubicBezTo>
                  <a:cubicBezTo>
                    <a:pt x="72" y="220"/>
                    <a:pt x="149" y="149"/>
                    <a:pt x="149" y="71"/>
                  </a:cubicBezTo>
                  <a:cubicBezTo>
                    <a:pt x="149" y="71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5" name="Google Shape;1895;p58"/>
            <p:cNvSpPr/>
            <p:nvPr/>
          </p:nvSpPr>
          <p:spPr>
            <a:xfrm>
              <a:off x="4228650" y="2085050"/>
              <a:ext cx="13100" cy="9375"/>
            </a:xfrm>
            <a:custGeom>
              <a:avLst/>
              <a:gdLst/>
              <a:ahLst/>
              <a:cxnLst/>
              <a:rect l="l" t="t" r="r" b="b"/>
              <a:pathLst>
                <a:path w="524" h="375" extrusionOk="0">
                  <a:moveTo>
                    <a:pt x="375" y="0"/>
                  </a:moveTo>
                  <a:cubicBezTo>
                    <a:pt x="375" y="78"/>
                    <a:pt x="446" y="78"/>
                    <a:pt x="446" y="78"/>
                  </a:cubicBezTo>
                  <a:cubicBezTo>
                    <a:pt x="446" y="0"/>
                    <a:pt x="446" y="0"/>
                    <a:pt x="524" y="0"/>
                  </a:cubicBezTo>
                  <a:close/>
                  <a:moveTo>
                    <a:pt x="78" y="226"/>
                  </a:moveTo>
                  <a:cubicBezTo>
                    <a:pt x="78" y="298"/>
                    <a:pt x="1" y="375"/>
                    <a:pt x="1" y="375"/>
                  </a:cubicBezTo>
                  <a:cubicBezTo>
                    <a:pt x="78" y="375"/>
                    <a:pt x="226" y="375"/>
                    <a:pt x="298" y="298"/>
                  </a:cubicBezTo>
                  <a:lnTo>
                    <a:pt x="375" y="2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6" name="Google Shape;1896;p58"/>
            <p:cNvSpPr/>
            <p:nvPr/>
          </p:nvSpPr>
          <p:spPr>
            <a:xfrm>
              <a:off x="4230575" y="2085050"/>
              <a:ext cx="9250" cy="5675"/>
            </a:xfrm>
            <a:custGeom>
              <a:avLst/>
              <a:gdLst/>
              <a:ahLst/>
              <a:cxnLst/>
              <a:rect l="l" t="t" r="r" b="b"/>
              <a:pathLst>
                <a:path w="370" h="227" extrusionOk="0">
                  <a:moveTo>
                    <a:pt x="298" y="0"/>
                  </a:moveTo>
                  <a:cubicBezTo>
                    <a:pt x="221" y="78"/>
                    <a:pt x="149" y="78"/>
                    <a:pt x="72" y="78"/>
                  </a:cubicBezTo>
                  <a:cubicBezTo>
                    <a:pt x="72" y="149"/>
                    <a:pt x="72" y="149"/>
                    <a:pt x="1" y="226"/>
                  </a:cubicBezTo>
                  <a:lnTo>
                    <a:pt x="298" y="226"/>
                  </a:lnTo>
                  <a:cubicBezTo>
                    <a:pt x="298" y="226"/>
                    <a:pt x="369" y="149"/>
                    <a:pt x="369" y="78"/>
                  </a:cubicBezTo>
                  <a:cubicBezTo>
                    <a:pt x="369" y="78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7" name="Google Shape;1897;p58"/>
            <p:cNvSpPr/>
            <p:nvPr/>
          </p:nvSpPr>
          <p:spPr>
            <a:xfrm>
              <a:off x="3448250" y="3432225"/>
              <a:ext cx="7475" cy="12950"/>
            </a:xfrm>
            <a:custGeom>
              <a:avLst/>
              <a:gdLst/>
              <a:ahLst/>
              <a:cxnLst/>
              <a:rect l="l" t="t" r="r" b="b"/>
              <a:pathLst>
                <a:path w="299" h="518" extrusionOk="0">
                  <a:moveTo>
                    <a:pt x="227" y="1"/>
                  </a:moveTo>
                  <a:lnTo>
                    <a:pt x="1" y="221"/>
                  </a:lnTo>
                  <a:cubicBezTo>
                    <a:pt x="1" y="298"/>
                    <a:pt x="1" y="369"/>
                    <a:pt x="78" y="518"/>
                  </a:cubicBezTo>
                  <a:lnTo>
                    <a:pt x="298" y="298"/>
                  </a:lnTo>
                  <a:cubicBezTo>
                    <a:pt x="298" y="221"/>
                    <a:pt x="227" y="149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8" name="Google Shape;1898;p58"/>
            <p:cNvSpPr/>
            <p:nvPr/>
          </p:nvSpPr>
          <p:spPr>
            <a:xfrm>
              <a:off x="3448250" y="2064675"/>
              <a:ext cx="841825" cy="1413950"/>
            </a:xfrm>
            <a:custGeom>
              <a:avLst/>
              <a:gdLst/>
              <a:ahLst/>
              <a:cxnLst/>
              <a:rect l="l" t="t" r="r" b="b"/>
              <a:pathLst>
                <a:path w="33673" h="56558" extrusionOk="0">
                  <a:moveTo>
                    <a:pt x="33672" y="1"/>
                  </a:moveTo>
                  <a:lnTo>
                    <a:pt x="33226" y="221"/>
                  </a:lnTo>
                  <a:cubicBezTo>
                    <a:pt x="33149" y="369"/>
                    <a:pt x="33078" y="447"/>
                    <a:pt x="32929" y="595"/>
                  </a:cubicBezTo>
                  <a:cubicBezTo>
                    <a:pt x="33078" y="518"/>
                    <a:pt x="33226" y="447"/>
                    <a:pt x="33375" y="447"/>
                  </a:cubicBezTo>
                  <a:cubicBezTo>
                    <a:pt x="33523" y="298"/>
                    <a:pt x="33595" y="149"/>
                    <a:pt x="33672" y="1"/>
                  </a:cubicBezTo>
                  <a:close/>
                  <a:moveTo>
                    <a:pt x="298" y="55892"/>
                  </a:moveTo>
                  <a:cubicBezTo>
                    <a:pt x="227" y="56041"/>
                    <a:pt x="78" y="56112"/>
                    <a:pt x="1" y="56189"/>
                  </a:cubicBezTo>
                  <a:lnTo>
                    <a:pt x="1" y="56558"/>
                  </a:lnTo>
                  <a:cubicBezTo>
                    <a:pt x="78" y="56486"/>
                    <a:pt x="149" y="56409"/>
                    <a:pt x="227" y="56260"/>
                  </a:cubicBezTo>
                  <a:cubicBezTo>
                    <a:pt x="298" y="56189"/>
                    <a:pt x="298" y="56041"/>
                    <a:pt x="298" y="55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899" name="Google Shape;1899;p58"/>
            <p:cNvSpPr/>
            <p:nvPr/>
          </p:nvSpPr>
          <p:spPr>
            <a:xfrm>
              <a:off x="3379575" y="3504625"/>
              <a:ext cx="68700" cy="96650"/>
            </a:xfrm>
            <a:custGeom>
              <a:avLst/>
              <a:gdLst/>
              <a:ahLst/>
              <a:cxnLst/>
              <a:rect l="l" t="t" r="r" b="b"/>
              <a:pathLst>
                <a:path w="2748" h="3866" extrusionOk="0">
                  <a:moveTo>
                    <a:pt x="2676" y="0"/>
                  </a:moveTo>
                  <a:cubicBezTo>
                    <a:pt x="2599" y="149"/>
                    <a:pt x="2450" y="298"/>
                    <a:pt x="2302" y="524"/>
                  </a:cubicBezTo>
                  <a:cubicBezTo>
                    <a:pt x="2153" y="821"/>
                    <a:pt x="2005" y="1189"/>
                    <a:pt x="1785" y="1564"/>
                  </a:cubicBezTo>
                  <a:cubicBezTo>
                    <a:pt x="1707" y="1784"/>
                    <a:pt x="1636" y="2010"/>
                    <a:pt x="1559" y="2307"/>
                  </a:cubicBezTo>
                  <a:cubicBezTo>
                    <a:pt x="2082" y="1564"/>
                    <a:pt x="2528" y="821"/>
                    <a:pt x="2748" y="0"/>
                  </a:cubicBezTo>
                  <a:close/>
                  <a:moveTo>
                    <a:pt x="1339" y="2159"/>
                  </a:moveTo>
                  <a:cubicBezTo>
                    <a:pt x="1190" y="2456"/>
                    <a:pt x="964" y="2676"/>
                    <a:pt x="815" y="2902"/>
                  </a:cubicBezTo>
                  <a:cubicBezTo>
                    <a:pt x="744" y="3051"/>
                    <a:pt x="744" y="3199"/>
                    <a:pt x="744" y="3348"/>
                  </a:cubicBezTo>
                  <a:cubicBezTo>
                    <a:pt x="815" y="3199"/>
                    <a:pt x="964" y="3051"/>
                    <a:pt x="1041" y="2973"/>
                  </a:cubicBezTo>
                  <a:cubicBezTo>
                    <a:pt x="1190" y="2676"/>
                    <a:pt x="1261" y="2456"/>
                    <a:pt x="1339" y="2159"/>
                  </a:cubicBezTo>
                  <a:close/>
                  <a:moveTo>
                    <a:pt x="518" y="3199"/>
                  </a:moveTo>
                  <a:lnTo>
                    <a:pt x="1" y="3716"/>
                  </a:lnTo>
                  <a:cubicBezTo>
                    <a:pt x="72" y="3794"/>
                    <a:pt x="72" y="3865"/>
                    <a:pt x="149" y="3865"/>
                  </a:cubicBezTo>
                  <a:cubicBezTo>
                    <a:pt x="221" y="3794"/>
                    <a:pt x="369" y="3716"/>
                    <a:pt x="447" y="3645"/>
                  </a:cubicBezTo>
                  <a:cubicBezTo>
                    <a:pt x="447" y="3496"/>
                    <a:pt x="447" y="3348"/>
                    <a:pt x="518" y="3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0" name="Google Shape;1900;p58"/>
            <p:cNvSpPr/>
            <p:nvPr/>
          </p:nvSpPr>
          <p:spPr>
            <a:xfrm>
              <a:off x="3446475" y="350282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72" y="1"/>
                  </a:moveTo>
                  <a:lnTo>
                    <a:pt x="0" y="72"/>
                  </a:lnTo>
                  <a:lnTo>
                    <a:pt x="72" y="7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1" name="Google Shape;1901;p58"/>
            <p:cNvSpPr/>
            <p:nvPr/>
          </p:nvSpPr>
          <p:spPr>
            <a:xfrm>
              <a:off x="3191850" y="3601250"/>
              <a:ext cx="187750" cy="113425"/>
            </a:xfrm>
            <a:custGeom>
              <a:avLst/>
              <a:gdLst/>
              <a:ahLst/>
              <a:cxnLst/>
              <a:rect l="l" t="t" r="r" b="b"/>
              <a:pathLst>
                <a:path w="7510" h="4537" extrusionOk="0">
                  <a:moveTo>
                    <a:pt x="7361" y="0"/>
                  </a:moveTo>
                  <a:lnTo>
                    <a:pt x="7213" y="149"/>
                  </a:lnTo>
                  <a:lnTo>
                    <a:pt x="7213" y="375"/>
                  </a:lnTo>
                  <a:lnTo>
                    <a:pt x="7213" y="446"/>
                  </a:lnTo>
                  <a:cubicBezTo>
                    <a:pt x="7284" y="375"/>
                    <a:pt x="7432" y="297"/>
                    <a:pt x="7510" y="149"/>
                  </a:cubicBezTo>
                  <a:cubicBezTo>
                    <a:pt x="7432" y="149"/>
                    <a:pt x="7361" y="77"/>
                    <a:pt x="7361" y="0"/>
                  </a:cubicBezTo>
                  <a:close/>
                  <a:moveTo>
                    <a:pt x="6987" y="375"/>
                  </a:moveTo>
                  <a:cubicBezTo>
                    <a:pt x="6689" y="595"/>
                    <a:pt x="6321" y="821"/>
                    <a:pt x="6023" y="1118"/>
                  </a:cubicBezTo>
                  <a:lnTo>
                    <a:pt x="6023" y="1338"/>
                  </a:lnTo>
                  <a:cubicBezTo>
                    <a:pt x="6392" y="1118"/>
                    <a:pt x="6689" y="892"/>
                    <a:pt x="6915" y="672"/>
                  </a:cubicBezTo>
                  <a:cubicBezTo>
                    <a:pt x="6987" y="595"/>
                    <a:pt x="6987" y="446"/>
                    <a:pt x="6987" y="375"/>
                  </a:cubicBezTo>
                  <a:close/>
                  <a:moveTo>
                    <a:pt x="5726" y="1267"/>
                  </a:moveTo>
                  <a:cubicBezTo>
                    <a:pt x="5429" y="1487"/>
                    <a:pt x="5054" y="1784"/>
                    <a:pt x="4686" y="2010"/>
                  </a:cubicBezTo>
                  <a:lnTo>
                    <a:pt x="4686" y="2230"/>
                  </a:lnTo>
                  <a:lnTo>
                    <a:pt x="5797" y="1564"/>
                  </a:lnTo>
                  <a:cubicBezTo>
                    <a:pt x="5797" y="1487"/>
                    <a:pt x="5797" y="1338"/>
                    <a:pt x="5726" y="1267"/>
                  </a:cubicBezTo>
                  <a:close/>
                  <a:moveTo>
                    <a:pt x="4388" y="2158"/>
                  </a:moveTo>
                  <a:cubicBezTo>
                    <a:pt x="4162" y="2307"/>
                    <a:pt x="3942" y="2456"/>
                    <a:pt x="3645" y="2604"/>
                  </a:cubicBezTo>
                  <a:cubicBezTo>
                    <a:pt x="3716" y="2676"/>
                    <a:pt x="3716" y="2753"/>
                    <a:pt x="3794" y="2753"/>
                  </a:cubicBezTo>
                  <a:cubicBezTo>
                    <a:pt x="4014" y="2676"/>
                    <a:pt x="4240" y="2527"/>
                    <a:pt x="4460" y="2378"/>
                  </a:cubicBezTo>
                  <a:cubicBezTo>
                    <a:pt x="4460" y="2307"/>
                    <a:pt x="4460" y="2230"/>
                    <a:pt x="4388" y="2158"/>
                  </a:cubicBezTo>
                  <a:close/>
                  <a:moveTo>
                    <a:pt x="3419" y="2676"/>
                  </a:moveTo>
                  <a:cubicBezTo>
                    <a:pt x="3348" y="2753"/>
                    <a:pt x="3270" y="2824"/>
                    <a:pt x="3199" y="2824"/>
                  </a:cubicBezTo>
                  <a:cubicBezTo>
                    <a:pt x="3199" y="2902"/>
                    <a:pt x="3199" y="2973"/>
                    <a:pt x="3270" y="3050"/>
                  </a:cubicBezTo>
                  <a:cubicBezTo>
                    <a:pt x="3348" y="3050"/>
                    <a:pt x="3496" y="2973"/>
                    <a:pt x="3568" y="2902"/>
                  </a:cubicBezTo>
                  <a:cubicBezTo>
                    <a:pt x="3568" y="2824"/>
                    <a:pt x="3496" y="2753"/>
                    <a:pt x="3419" y="2676"/>
                  </a:cubicBezTo>
                  <a:close/>
                  <a:moveTo>
                    <a:pt x="2902" y="2973"/>
                  </a:moveTo>
                  <a:cubicBezTo>
                    <a:pt x="2527" y="3122"/>
                    <a:pt x="2159" y="3348"/>
                    <a:pt x="1784" y="3568"/>
                  </a:cubicBezTo>
                  <a:cubicBezTo>
                    <a:pt x="1713" y="3568"/>
                    <a:pt x="1635" y="3568"/>
                    <a:pt x="1564" y="3645"/>
                  </a:cubicBezTo>
                  <a:cubicBezTo>
                    <a:pt x="1635" y="3716"/>
                    <a:pt x="1635" y="3794"/>
                    <a:pt x="1713" y="3865"/>
                  </a:cubicBezTo>
                  <a:cubicBezTo>
                    <a:pt x="1713" y="3794"/>
                    <a:pt x="1784" y="3794"/>
                    <a:pt x="1861" y="3794"/>
                  </a:cubicBezTo>
                  <a:cubicBezTo>
                    <a:pt x="2230" y="3568"/>
                    <a:pt x="2604" y="3419"/>
                    <a:pt x="2973" y="3199"/>
                  </a:cubicBezTo>
                  <a:cubicBezTo>
                    <a:pt x="2973" y="3122"/>
                    <a:pt x="2973" y="3050"/>
                    <a:pt x="2902" y="2973"/>
                  </a:cubicBezTo>
                  <a:close/>
                  <a:moveTo>
                    <a:pt x="1338" y="3716"/>
                  </a:moveTo>
                  <a:cubicBezTo>
                    <a:pt x="892" y="3942"/>
                    <a:pt x="446" y="4091"/>
                    <a:pt x="0" y="4240"/>
                  </a:cubicBezTo>
                  <a:lnTo>
                    <a:pt x="0" y="4537"/>
                  </a:lnTo>
                  <a:cubicBezTo>
                    <a:pt x="523" y="4311"/>
                    <a:pt x="969" y="4162"/>
                    <a:pt x="1415" y="3942"/>
                  </a:cubicBezTo>
                  <a:cubicBezTo>
                    <a:pt x="1415" y="3865"/>
                    <a:pt x="1338" y="3794"/>
                    <a:pt x="1338" y="37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2" name="Google Shape;1902;p58"/>
            <p:cNvSpPr/>
            <p:nvPr/>
          </p:nvSpPr>
          <p:spPr>
            <a:xfrm>
              <a:off x="3375875" y="35975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cubicBezTo>
                    <a:pt x="71" y="78"/>
                    <a:pt x="0" y="78"/>
                    <a:pt x="0" y="149"/>
                  </a:cubicBezTo>
                  <a:cubicBezTo>
                    <a:pt x="0" y="226"/>
                    <a:pt x="71" y="298"/>
                    <a:pt x="149" y="298"/>
                  </a:cubicBezTo>
                  <a:cubicBezTo>
                    <a:pt x="220" y="298"/>
                    <a:pt x="297" y="226"/>
                    <a:pt x="297" y="149"/>
                  </a:cubicBezTo>
                  <a:cubicBezTo>
                    <a:pt x="220" y="149"/>
                    <a:pt x="220" y="78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3" name="Google Shape;1903;p58"/>
            <p:cNvSpPr/>
            <p:nvPr/>
          </p:nvSpPr>
          <p:spPr>
            <a:xfrm>
              <a:off x="3277325" y="3666350"/>
              <a:ext cx="9375" cy="7450"/>
            </a:xfrm>
            <a:custGeom>
              <a:avLst/>
              <a:gdLst/>
              <a:ahLst/>
              <a:cxnLst/>
              <a:rect l="l" t="t" r="r" b="b"/>
              <a:pathLst>
                <a:path w="375" h="298" extrusionOk="0">
                  <a:moveTo>
                    <a:pt x="226" y="0"/>
                  </a:moveTo>
                  <a:cubicBezTo>
                    <a:pt x="149" y="0"/>
                    <a:pt x="77" y="72"/>
                    <a:pt x="0" y="72"/>
                  </a:cubicBezTo>
                  <a:cubicBezTo>
                    <a:pt x="77" y="149"/>
                    <a:pt x="149" y="220"/>
                    <a:pt x="149" y="298"/>
                  </a:cubicBezTo>
                  <a:cubicBezTo>
                    <a:pt x="226" y="298"/>
                    <a:pt x="297" y="220"/>
                    <a:pt x="375" y="149"/>
                  </a:cubicBezTo>
                  <a:cubicBezTo>
                    <a:pt x="297" y="149"/>
                    <a:pt x="297" y="72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4" name="Google Shape;1904;p58"/>
            <p:cNvSpPr/>
            <p:nvPr/>
          </p:nvSpPr>
          <p:spPr>
            <a:xfrm>
              <a:off x="3437100" y="1739450"/>
              <a:ext cx="1081425" cy="1778275"/>
            </a:xfrm>
            <a:custGeom>
              <a:avLst/>
              <a:gdLst/>
              <a:ahLst/>
              <a:cxnLst/>
              <a:rect l="l" t="t" r="r" b="b"/>
              <a:pathLst>
                <a:path w="43257" h="71131" extrusionOk="0">
                  <a:moveTo>
                    <a:pt x="43037" y="0"/>
                  </a:moveTo>
                  <a:lnTo>
                    <a:pt x="43037" y="78"/>
                  </a:lnTo>
                  <a:cubicBezTo>
                    <a:pt x="42960" y="149"/>
                    <a:pt x="42960" y="226"/>
                    <a:pt x="42960" y="297"/>
                  </a:cubicBezTo>
                  <a:cubicBezTo>
                    <a:pt x="43037" y="297"/>
                    <a:pt x="43108" y="226"/>
                    <a:pt x="43186" y="226"/>
                  </a:cubicBezTo>
                  <a:cubicBezTo>
                    <a:pt x="43257" y="149"/>
                    <a:pt x="43257" y="78"/>
                    <a:pt x="43257" y="78"/>
                  </a:cubicBezTo>
                  <a:cubicBezTo>
                    <a:pt x="43186" y="78"/>
                    <a:pt x="43108" y="78"/>
                    <a:pt x="43037" y="0"/>
                  </a:cubicBezTo>
                  <a:close/>
                  <a:moveTo>
                    <a:pt x="36199" y="11821"/>
                  </a:moveTo>
                  <a:cubicBezTo>
                    <a:pt x="35973" y="11969"/>
                    <a:pt x="35676" y="12118"/>
                    <a:pt x="35379" y="12338"/>
                  </a:cubicBezTo>
                  <a:lnTo>
                    <a:pt x="34713" y="13010"/>
                  </a:lnTo>
                  <a:cubicBezTo>
                    <a:pt x="35010" y="12861"/>
                    <a:pt x="35307" y="12712"/>
                    <a:pt x="35527" y="12487"/>
                  </a:cubicBezTo>
                  <a:lnTo>
                    <a:pt x="36199" y="11821"/>
                  </a:lnTo>
                  <a:close/>
                  <a:moveTo>
                    <a:pt x="595" y="69793"/>
                  </a:moveTo>
                  <a:lnTo>
                    <a:pt x="595" y="69793"/>
                  </a:lnTo>
                  <a:cubicBezTo>
                    <a:pt x="524" y="69941"/>
                    <a:pt x="447" y="70090"/>
                    <a:pt x="375" y="70161"/>
                  </a:cubicBezTo>
                  <a:cubicBezTo>
                    <a:pt x="447" y="70239"/>
                    <a:pt x="447" y="70310"/>
                    <a:pt x="524" y="70310"/>
                  </a:cubicBezTo>
                  <a:cubicBezTo>
                    <a:pt x="524" y="70161"/>
                    <a:pt x="595" y="70013"/>
                    <a:pt x="595" y="69793"/>
                  </a:cubicBezTo>
                  <a:close/>
                  <a:moveTo>
                    <a:pt x="227" y="70387"/>
                  </a:moveTo>
                  <a:cubicBezTo>
                    <a:pt x="149" y="70685"/>
                    <a:pt x="78" y="70905"/>
                    <a:pt x="1" y="71131"/>
                  </a:cubicBezTo>
                  <a:cubicBezTo>
                    <a:pt x="149" y="70905"/>
                    <a:pt x="298" y="70756"/>
                    <a:pt x="375" y="70607"/>
                  </a:cubicBezTo>
                  <a:cubicBezTo>
                    <a:pt x="375" y="70536"/>
                    <a:pt x="298" y="70459"/>
                    <a:pt x="227" y="70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5" name="Google Shape;1905;p58"/>
            <p:cNvSpPr/>
            <p:nvPr/>
          </p:nvSpPr>
          <p:spPr>
            <a:xfrm>
              <a:off x="3442750" y="3493475"/>
              <a:ext cx="7475" cy="11175"/>
            </a:xfrm>
            <a:custGeom>
              <a:avLst/>
              <a:gdLst/>
              <a:ahLst/>
              <a:cxnLst/>
              <a:rect l="l" t="t" r="r" b="b"/>
              <a:pathLst>
                <a:path w="299" h="447" extrusionOk="0">
                  <a:moveTo>
                    <a:pt x="149" y="0"/>
                  </a:moveTo>
                  <a:cubicBezTo>
                    <a:pt x="149" y="78"/>
                    <a:pt x="72" y="149"/>
                    <a:pt x="1" y="226"/>
                  </a:cubicBezTo>
                  <a:cubicBezTo>
                    <a:pt x="72" y="298"/>
                    <a:pt x="149" y="375"/>
                    <a:pt x="149" y="446"/>
                  </a:cubicBezTo>
                  <a:lnTo>
                    <a:pt x="221" y="375"/>
                  </a:lnTo>
                  <a:cubicBezTo>
                    <a:pt x="221" y="298"/>
                    <a:pt x="298" y="226"/>
                    <a:pt x="298" y="149"/>
                  </a:cubicBezTo>
                  <a:cubicBezTo>
                    <a:pt x="221" y="149"/>
                    <a:pt x="221" y="78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6" name="Google Shape;1906;p58"/>
            <p:cNvSpPr/>
            <p:nvPr/>
          </p:nvSpPr>
          <p:spPr>
            <a:xfrm>
              <a:off x="3188125" y="3707225"/>
              <a:ext cx="3750" cy="7450"/>
            </a:xfrm>
            <a:custGeom>
              <a:avLst/>
              <a:gdLst/>
              <a:ahLst/>
              <a:cxnLst/>
              <a:rect l="l" t="t" r="r" b="b"/>
              <a:pathLst>
                <a:path w="150" h="298" extrusionOk="0">
                  <a:moveTo>
                    <a:pt x="149" y="1"/>
                  </a:moveTo>
                  <a:cubicBezTo>
                    <a:pt x="149" y="1"/>
                    <a:pt x="78" y="72"/>
                    <a:pt x="1" y="72"/>
                  </a:cubicBezTo>
                  <a:cubicBezTo>
                    <a:pt x="78" y="149"/>
                    <a:pt x="78" y="221"/>
                    <a:pt x="149" y="29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7" name="Google Shape;1907;p58"/>
            <p:cNvSpPr/>
            <p:nvPr/>
          </p:nvSpPr>
          <p:spPr>
            <a:xfrm>
              <a:off x="4585400" y="1557350"/>
              <a:ext cx="210075" cy="124600"/>
            </a:xfrm>
            <a:custGeom>
              <a:avLst/>
              <a:gdLst/>
              <a:ahLst/>
              <a:cxnLst/>
              <a:rect l="l" t="t" r="r" b="b"/>
              <a:pathLst>
                <a:path w="8403" h="4984" extrusionOk="0">
                  <a:moveTo>
                    <a:pt x="5578" y="1"/>
                  </a:moveTo>
                  <a:cubicBezTo>
                    <a:pt x="4983" y="1"/>
                    <a:pt x="4311" y="149"/>
                    <a:pt x="3794" y="298"/>
                  </a:cubicBezTo>
                  <a:cubicBezTo>
                    <a:pt x="3717" y="375"/>
                    <a:pt x="3717" y="524"/>
                    <a:pt x="3645" y="595"/>
                  </a:cubicBezTo>
                  <a:cubicBezTo>
                    <a:pt x="4240" y="375"/>
                    <a:pt x="4906" y="298"/>
                    <a:pt x="5578" y="298"/>
                  </a:cubicBezTo>
                  <a:lnTo>
                    <a:pt x="6095" y="298"/>
                  </a:lnTo>
                  <a:lnTo>
                    <a:pt x="6095" y="149"/>
                  </a:lnTo>
                  <a:lnTo>
                    <a:pt x="6095" y="78"/>
                  </a:lnTo>
                  <a:cubicBezTo>
                    <a:pt x="5946" y="1"/>
                    <a:pt x="5726" y="1"/>
                    <a:pt x="5578" y="1"/>
                  </a:cubicBezTo>
                  <a:close/>
                  <a:moveTo>
                    <a:pt x="6392" y="78"/>
                  </a:moveTo>
                  <a:cubicBezTo>
                    <a:pt x="6321" y="149"/>
                    <a:pt x="6321" y="226"/>
                    <a:pt x="6321" y="298"/>
                  </a:cubicBezTo>
                  <a:cubicBezTo>
                    <a:pt x="6767" y="375"/>
                    <a:pt x="7213" y="446"/>
                    <a:pt x="7582" y="595"/>
                  </a:cubicBezTo>
                  <a:lnTo>
                    <a:pt x="8176" y="595"/>
                  </a:lnTo>
                  <a:cubicBezTo>
                    <a:pt x="8027" y="524"/>
                    <a:pt x="7956" y="446"/>
                    <a:pt x="7807" y="446"/>
                  </a:cubicBezTo>
                  <a:cubicBezTo>
                    <a:pt x="7362" y="298"/>
                    <a:pt x="6838" y="149"/>
                    <a:pt x="6392" y="78"/>
                  </a:cubicBezTo>
                  <a:close/>
                  <a:moveTo>
                    <a:pt x="3497" y="446"/>
                  </a:moveTo>
                  <a:lnTo>
                    <a:pt x="3497" y="446"/>
                  </a:lnTo>
                  <a:cubicBezTo>
                    <a:pt x="3199" y="524"/>
                    <a:pt x="2973" y="595"/>
                    <a:pt x="2753" y="744"/>
                  </a:cubicBezTo>
                  <a:lnTo>
                    <a:pt x="3348" y="744"/>
                  </a:lnTo>
                  <a:cubicBezTo>
                    <a:pt x="3419" y="595"/>
                    <a:pt x="3419" y="524"/>
                    <a:pt x="3497" y="446"/>
                  </a:cubicBezTo>
                  <a:close/>
                  <a:moveTo>
                    <a:pt x="8402" y="821"/>
                  </a:moveTo>
                  <a:cubicBezTo>
                    <a:pt x="8325" y="821"/>
                    <a:pt x="8253" y="821"/>
                    <a:pt x="8176" y="892"/>
                  </a:cubicBezTo>
                  <a:cubicBezTo>
                    <a:pt x="8253" y="892"/>
                    <a:pt x="8325" y="892"/>
                    <a:pt x="8402" y="970"/>
                  </a:cubicBezTo>
                  <a:lnTo>
                    <a:pt x="8402" y="821"/>
                  </a:lnTo>
                  <a:close/>
                  <a:moveTo>
                    <a:pt x="2308" y="1041"/>
                  </a:moveTo>
                  <a:cubicBezTo>
                    <a:pt x="1636" y="1487"/>
                    <a:pt x="1118" y="2082"/>
                    <a:pt x="744" y="2825"/>
                  </a:cubicBezTo>
                  <a:lnTo>
                    <a:pt x="970" y="2825"/>
                  </a:lnTo>
                  <a:cubicBezTo>
                    <a:pt x="1416" y="2082"/>
                    <a:pt x="2010" y="1487"/>
                    <a:pt x="2753" y="1041"/>
                  </a:cubicBezTo>
                  <a:close/>
                  <a:moveTo>
                    <a:pt x="595" y="3122"/>
                  </a:moveTo>
                  <a:cubicBezTo>
                    <a:pt x="524" y="3122"/>
                    <a:pt x="524" y="3199"/>
                    <a:pt x="524" y="3199"/>
                  </a:cubicBezTo>
                  <a:lnTo>
                    <a:pt x="298" y="3865"/>
                  </a:lnTo>
                  <a:cubicBezTo>
                    <a:pt x="375" y="3794"/>
                    <a:pt x="446" y="3794"/>
                    <a:pt x="595" y="3794"/>
                  </a:cubicBezTo>
                  <a:cubicBezTo>
                    <a:pt x="595" y="3645"/>
                    <a:pt x="672" y="3497"/>
                    <a:pt x="744" y="3348"/>
                  </a:cubicBezTo>
                  <a:cubicBezTo>
                    <a:pt x="744" y="3271"/>
                    <a:pt x="821" y="3199"/>
                    <a:pt x="821" y="3122"/>
                  </a:cubicBezTo>
                  <a:close/>
                  <a:moveTo>
                    <a:pt x="446" y="4014"/>
                  </a:moveTo>
                  <a:cubicBezTo>
                    <a:pt x="375" y="4091"/>
                    <a:pt x="298" y="4091"/>
                    <a:pt x="226" y="4163"/>
                  </a:cubicBezTo>
                  <a:cubicBezTo>
                    <a:pt x="149" y="4311"/>
                    <a:pt x="149" y="4460"/>
                    <a:pt x="78" y="4609"/>
                  </a:cubicBezTo>
                  <a:lnTo>
                    <a:pt x="1" y="4983"/>
                  </a:lnTo>
                  <a:lnTo>
                    <a:pt x="298" y="4983"/>
                  </a:lnTo>
                  <a:lnTo>
                    <a:pt x="375" y="4609"/>
                  </a:lnTo>
                  <a:cubicBezTo>
                    <a:pt x="375" y="4460"/>
                    <a:pt x="446" y="4240"/>
                    <a:pt x="446" y="40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8" name="Google Shape;1908;p58"/>
            <p:cNvSpPr/>
            <p:nvPr/>
          </p:nvSpPr>
          <p:spPr>
            <a:xfrm>
              <a:off x="4591050" y="1652175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369" y="1"/>
                  </a:moveTo>
                  <a:cubicBezTo>
                    <a:pt x="220" y="1"/>
                    <a:pt x="149" y="1"/>
                    <a:pt x="72" y="72"/>
                  </a:cubicBezTo>
                  <a:cubicBezTo>
                    <a:pt x="0" y="150"/>
                    <a:pt x="0" y="298"/>
                    <a:pt x="0" y="370"/>
                  </a:cubicBezTo>
                  <a:cubicBezTo>
                    <a:pt x="72" y="298"/>
                    <a:pt x="149" y="298"/>
                    <a:pt x="220" y="221"/>
                  </a:cubicBezTo>
                  <a:cubicBezTo>
                    <a:pt x="298" y="150"/>
                    <a:pt x="298" y="72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09" name="Google Shape;1909;p58"/>
            <p:cNvSpPr/>
            <p:nvPr/>
          </p:nvSpPr>
          <p:spPr>
            <a:xfrm>
              <a:off x="3026550" y="1577875"/>
              <a:ext cx="1809800" cy="2294675"/>
            </a:xfrm>
            <a:custGeom>
              <a:avLst/>
              <a:gdLst/>
              <a:ahLst/>
              <a:cxnLst/>
              <a:rect l="l" t="t" r="r" b="b"/>
              <a:pathLst>
                <a:path w="72392" h="91787" extrusionOk="0">
                  <a:moveTo>
                    <a:pt x="71053" y="0"/>
                  </a:moveTo>
                  <a:cubicBezTo>
                    <a:pt x="71053" y="71"/>
                    <a:pt x="70976" y="149"/>
                    <a:pt x="70976" y="220"/>
                  </a:cubicBezTo>
                  <a:cubicBezTo>
                    <a:pt x="71422" y="446"/>
                    <a:pt x="71797" y="743"/>
                    <a:pt x="72165" y="963"/>
                  </a:cubicBezTo>
                  <a:lnTo>
                    <a:pt x="72391" y="963"/>
                  </a:lnTo>
                  <a:lnTo>
                    <a:pt x="72391" y="892"/>
                  </a:lnTo>
                  <a:cubicBezTo>
                    <a:pt x="72017" y="517"/>
                    <a:pt x="71499" y="220"/>
                    <a:pt x="71053" y="0"/>
                  </a:cubicBezTo>
                  <a:close/>
                  <a:moveTo>
                    <a:pt x="6838" y="87178"/>
                  </a:moveTo>
                  <a:cubicBezTo>
                    <a:pt x="6464" y="87327"/>
                    <a:pt x="6018" y="87476"/>
                    <a:pt x="5572" y="87702"/>
                  </a:cubicBezTo>
                  <a:cubicBezTo>
                    <a:pt x="5649" y="87773"/>
                    <a:pt x="5649" y="87850"/>
                    <a:pt x="5720" y="87922"/>
                  </a:cubicBezTo>
                  <a:cubicBezTo>
                    <a:pt x="6166" y="87773"/>
                    <a:pt x="6541" y="87553"/>
                    <a:pt x="6987" y="87404"/>
                  </a:cubicBezTo>
                  <a:cubicBezTo>
                    <a:pt x="6909" y="87327"/>
                    <a:pt x="6909" y="87256"/>
                    <a:pt x="6838" y="87178"/>
                  </a:cubicBezTo>
                  <a:close/>
                  <a:moveTo>
                    <a:pt x="5352" y="87773"/>
                  </a:moveTo>
                  <a:cubicBezTo>
                    <a:pt x="4828" y="87999"/>
                    <a:pt x="4311" y="88147"/>
                    <a:pt x="3788" y="88367"/>
                  </a:cubicBezTo>
                  <a:cubicBezTo>
                    <a:pt x="3865" y="88445"/>
                    <a:pt x="3937" y="88516"/>
                    <a:pt x="3937" y="88593"/>
                  </a:cubicBezTo>
                  <a:cubicBezTo>
                    <a:pt x="4460" y="88367"/>
                    <a:pt x="4977" y="88219"/>
                    <a:pt x="5423" y="87999"/>
                  </a:cubicBezTo>
                  <a:cubicBezTo>
                    <a:pt x="5423" y="87922"/>
                    <a:pt x="5352" y="87850"/>
                    <a:pt x="5352" y="87773"/>
                  </a:cubicBezTo>
                  <a:close/>
                  <a:moveTo>
                    <a:pt x="3419" y="88445"/>
                  </a:moveTo>
                  <a:lnTo>
                    <a:pt x="3419" y="88742"/>
                  </a:lnTo>
                  <a:cubicBezTo>
                    <a:pt x="3491" y="88742"/>
                    <a:pt x="3568" y="88665"/>
                    <a:pt x="3639" y="88665"/>
                  </a:cubicBezTo>
                  <a:cubicBezTo>
                    <a:pt x="3639" y="88593"/>
                    <a:pt x="3568" y="88516"/>
                    <a:pt x="3568" y="88445"/>
                  </a:cubicBezTo>
                  <a:close/>
                  <a:moveTo>
                    <a:pt x="3193" y="88516"/>
                  </a:moveTo>
                  <a:cubicBezTo>
                    <a:pt x="2973" y="88665"/>
                    <a:pt x="2676" y="88742"/>
                    <a:pt x="2450" y="88813"/>
                  </a:cubicBezTo>
                  <a:cubicBezTo>
                    <a:pt x="2301" y="88813"/>
                    <a:pt x="2081" y="88891"/>
                    <a:pt x="1933" y="88962"/>
                  </a:cubicBezTo>
                  <a:cubicBezTo>
                    <a:pt x="2004" y="89039"/>
                    <a:pt x="2004" y="89111"/>
                    <a:pt x="2081" y="89188"/>
                  </a:cubicBezTo>
                  <a:cubicBezTo>
                    <a:pt x="2301" y="89039"/>
                    <a:pt x="2599" y="89039"/>
                    <a:pt x="2825" y="88891"/>
                  </a:cubicBezTo>
                  <a:cubicBezTo>
                    <a:pt x="2973" y="88891"/>
                    <a:pt x="3045" y="88891"/>
                    <a:pt x="3193" y="88813"/>
                  </a:cubicBezTo>
                  <a:lnTo>
                    <a:pt x="3193" y="88516"/>
                  </a:lnTo>
                  <a:close/>
                  <a:moveTo>
                    <a:pt x="1635" y="89039"/>
                  </a:moveTo>
                  <a:cubicBezTo>
                    <a:pt x="1635" y="89111"/>
                    <a:pt x="1635" y="89111"/>
                    <a:pt x="1558" y="89111"/>
                  </a:cubicBezTo>
                  <a:lnTo>
                    <a:pt x="1410" y="89188"/>
                  </a:lnTo>
                  <a:lnTo>
                    <a:pt x="1338" y="89259"/>
                  </a:lnTo>
                  <a:cubicBezTo>
                    <a:pt x="1261" y="89337"/>
                    <a:pt x="1190" y="89408"/>
                    <a:pt x="1112" y="89408"/>
                  </a:cubicBezTo>
                  <a:cubicBezTo>
                    <a:pt x="1041" y="89485"/>
                    <a:pt x="964" y="89557"/>
                    <a:pt x="892" y="89705"/>
                  </a:cubicBezTo>
                  <a:cubicBezTo>
                    <a:pt x="666" y="89854"/>
                    <a:pt x="595" y="90080"/>
                    <a:pt x="446" y="90300"/>
                  </a:cubicBezTo>
                  <a:cubicBezTo>
                    <a:pt x="518" y="90377"/>
                    <a:pt x="518" y="90449"/>
                    <a:pt x="595" y="90526"/>
                  </a:cubicBezTo>
                  <a:cubicBezTo>
                    <a:pt x="744" y="90229"/>
                    <a:pt x="964" y="89931"/>
                    <a:pt x="1190" y="89705"/>
                  </a:cubicBezTo>
                  <a:lnTo>
                    <a:pt x="1261" y="89634"/>
                  </a:lnTo>
                  <a:lnTo>
                    <a:pt x="1410" y="89485"/>
                  </a:lnTo>
                  <a:lnTo>
                    <a:pt x="1487" y="89485"/>
                  </a:lnTo>
                  <a:lnTo>
                    <a:pt x="1558" y="89408"/>
                  </a:lnTo>
                  <a:lnTo>
                    <a:pt x="1707" y="89337"/>
                  </a:lnTo>
                  <a:cubicBezTo>
                    <a:pt x="1707" y="89337"/>
                    <a:pt x="1784" y="89337"/>
                    <a:pt x="1784" y="89259"/>
                  </a:cubicBezTo>
                  <a:cubicBezTo>
                    <a:pt x="1784" y="89188"/>
                    <a:pt x="1707" y="89111"/>
                    <a:pt x="1635" y="89039"/>
                  </a:cubicBezTo>
                  <a:close/>
                  <a:moveTo>
                    <a:pt x="298" y="90597"/>
                  </a:moveTo>
                  <a:cubicBezTo>
                    <a:pt x="149" y="90972"/>
                    <a:pt x="0" y="91340"/>
                    <a:pt x="0" y="91786"/>
                  </a:cubicBezTo>
                  <a:cubicBezTo>
                    <a:pt x="72" y="91786"/>
                    <a:pt x="149" y="91715"/>
                    <a:pt x="220" y="91715"/>
                  </a:cubicBezTo>
                  <a:lnTo>
                    <a:pt x="446" y="90823"/>
                  </a:lnTo>
                  <a:cubicBezTo>
                    <a:pt x="369" y="90746"/>
                    <a:pt x="369" y="90674"/>
                    <a:pt x="298" y="905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0" name="Google Shape;1910;p58"/>
            <p:cNvSpPr/>
            <p:nvPr/>
          </p:nvSpPr>
          <p:spPr>
            <a:xfrm>
              <a:off x="3197500" y="3755525"/>
              <a:ext cx="5525" cy="7475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149" y="1"/>
                  </a:moveTo>
                  <a:cubicBezTo>
                    <a:pt x="149" y="1"/>
                    <a:pt x="71" y="1"/>
                    <a:pt x="0" y="72"/>
                  </a:cubicBezTo>
                  <a:cubicBezTo>
                    <a:pt x="71" y="150"/>
                    <a:pt x="71" y="221"/>
                    <a:pt x="149" y="298"/>
                  </a:cubicBezTo>
                  <a:cubicBezTo>
                    <a:pt x="149" y="221"/>
                    <a:pt x="220" y="221"/>
                    <a:pt x="220" y="221"/>
                  </a:cubicBezTo>
                  <a:cubicBezTo>
                    <a:pt x="220" y="150"/>
                    <a:pt x="220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1" name="Google Shape;1911;p58"/>
            <p:cNvSpPr/>
            <p:nvPr/>
          </p:nvSpPr>
          <p:spPr>
            <a:xfrm>
              <a:off x="3106375" y="3788975"/>
              <a:ext cx="5675" cy="9250"/>
            </a:xfrm>
            <a:custGeom>
              <a:avLst/>
              <a:gdLst/>
              <a:ahLst/>
              <a:cxnLst/>
              <a:rect l="l" t="t" r="r" b="b"/>
              <a:pathLst>
                <a:path w="227" h="370" extrusionOk="0">
                  <a:moveTo>
                    <a:pt x="226" y="1"/>
                  </a:moveTo>
                  <a:cubicBezTo>
                    <a:pt x="149" y="72"/>
                    <a:pt x="78" y="72"/>
                    <a:pt x="0" y="72"/>
                  </a:cubicBezTo>
                  <a:lnTo>
                    <a:pt x="0" y="369"/>
                  </a:lnTo>
                  <a:cubicBezTo>
                    <a:pt x="78" y="369"/>
                    <a:pt x="149" y="298"/>
                    <a:pt x="226" y="29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2" name="Google Shape;1912;p58"/>
            <p:cNvSpPr/>
            <p:nvPr/>
          </p:nvSpPr>
          <p:spPr>
            <a:xfrm>
              <a:off x="3026550" y="1605650"/>
              <a:ext cx="1982525" cy="2413750"/>
            </a:xfrm>
            <a:custGeom>
              <a:avLst/>
              <a:gdLst/>
              <a:ahLst/>
              <a:cxnLst/>
              <a:rect l="l" t="t" r="r" b="b"/>
              <a:pathLst>
                <a:path w="79301" h="96550" extrusionOk="0">
                  <a:moveTo>
                    <a:pt x="72760" y="1"/>
                  </a:moveTo>
                  <a:cubicBezTo>
                    <a:pt x="72688" y="1"/>
                    <a:pt x="72611" y="78"/>
                    <a:pt x="72540" y="78"/>
                  </a:cubicBezTo>
                  <a:lnTo>
                    <a:pt x="72540" y="150"/>
                  </a:lnTo>
                  <a:cubicBezTo>
                    <a:pt x="72688" y="298"/>
                    <a:pt x="72908" y="447"/>
                    <a:pt x="73057" y="673"/>
                  </a:cubicBezTo>
                  <a:cubicBezTo>
                    <a:pt x="73134" y="596"/>
                    <a:pt x="73206" y="596"/>
                    <a:pt x="73283" y="524"/>
                  </a:cubicBezTo>
                  <a:cubicBezTo>
                    <a:pt x="73134" y="298"/>
                    <a:pt x="72908" y="150"/>
                    <a:pt x="72760" y="1"/>
                  </a:cubicBezTo>
                  <a:close/>
                  <a:moveTo>
                    <a:pt x="60945" y="8848"/>
                  </a:moveTo>
                  <a:cubicBezTo>
                    <a:pt x="60797" y="8920"/>
                    <a:pt x="60719" y="8920"/>
                    <a:pt x="60648" y="8920"/>
                  </a:cubicBezTo>
                  <a:lnTo>
                    <a:pt x="60422" y="9366"/>
                  </a:lnTo>
                  <a:cubicBezTo>
                    <a:pt x="60499" y="9366"/>
                    <a:pt x="60571" y="9443"/>
                    <a:pt x="60648" y="9443"/>
                  </a:cubicBezTo>
                  <a:cubicBezTo>
                    <a:pt x="60719" y="9294"/>
                    <a:pt x="60797" y="9068"/>
                    <a:pt x="60945" y="8848"/>
                  </a:cubicBezTo>
                  <a:close/>
                  <a:moveTo>
                    <a:pt x="60273" y="9514"/>
                  </a:moveTo>
                  <a:cubicBezTo>
                    <a:pt x="60125" y="9812"/>
                    <a:pt x="60054" y="10038"/>
                    <a:pt x="59905" y="10258"/>
                  </a:cubicBezTo>
                  <a:cubicBezTo>
                    <a:pt x="59976" y="10258"/>
                    <a:pt x="60125" y="10186"/>
                    <a:pt x="60273" y="10109"/>
                  </a:cubicBezTo>
                  <a:lnTo>
                    <a:pt x="60499" y="9663"/>
                  </a:lnTo>
                  <a:cubicBezTo>
                    <a:pt x="60422" y="9663"/>
                    <a:pt x="60351" y="9592"/>
                    <a:pt x="60273" y="9514"/>
                  </a:cubicBezTo>
                  <a:close/>
                  <a:moveTo>
                    <a:pt x="220" y="90901"/>
                  </a:moveTo>
                  <a:cubicBezTo>
                    <a:pt x="149" y="90901"/>
                    <a:pt x="72" y="90901"/>
                    <a:pt x="0" y="90973"/>
                  </a:cubicBezTo>
                  <a:cubicBezTo>
                    <a:pt x="0" y="91496"/>
                    <a:pt x="72" y="92013"/>
                    <a:pt x="220" y="92459"/>
                  </a:cubicBezTo>
                  <a:cubicBezTo>
                    <a:pt x="220" y="92608"/>
                    <a:pt x="298" y="92685"/>
                    <a:pt x="369" y="92834"/>
                  </a:cubicBezTo>
                  <a:cubicBezTo>
                    <a:pt x="446" y="92834"/>
                    <a:pt x="518" y="92756"/>
                    <a:pt x="595" y="92756"/>
                  </a:cubicBezTo>
                  <a:cubicBezTo>
                    <a:pt x="298" y="92162"/>
                    <a:pt x="220" y="91567"/>
                    <a:pt x="220" y="90901"/>
                  </a:cubicBezTo>
                  <a:close/>
                  <a:moveTo>
                    <a:pt x="666" y="92982"/>
                  </a:moveTo>
                  <a:cubicBezTo>
                    <a:pt x="595" y="93054"/>
                    <a:pt x="595" y="93054"/>
                    <a:pt x="518" y="93054"/>
                  </a:cubicBezTo>
                  <a:cubicBezTo>
                    <a:pt x="666" y="93428"/>
                    <a:pt x="815" y="93726"/>
                    <a:pt x="964" y="94094"/>
                  </a:cubicBezTo>
                  <a:lnTo>
                    <a:pt x="1410" y="94540"/>
                  </a:lnTo>
                  <a:cubicBezTo>
                    <a:pt x="1487" y="94540"/>
                    <a:pt x="1558" y="94469"/>
                    <a:pt x="1635" y="94469"/>
                  </a:cubicBezTo>
                  <a:cubicBezTo>
                    <a:pt x="1261" y="94023"/>
                    <a:pt x="892" y="93500"/>
                    <a:pt x="666" y="92982"/>
                  </a:cubicBezTo>
                  <a:close/>
                  <a:moveTo>
                    <a:pt x="1855" y="94617"/>
                  </a:moveTo>
                  <a:cubicBezTo>
                    <a:pt x="1784" y="94689"/>
                    <a:pt x="1707" y="94689"/>
                    <a:pt x="1635" y="94766"/>
                  </a:cubicBezTo>
                  <a:cubicBezTo>
                    <a:pt x="2004" y="95135"/>
                    <a:pt x="2450" y="95432"/>
                    <a:pt x="2973" y="95658"/>
                  </a:cubicBezTo>
                  <a:lnTo>
                    <a:pt x="3045" y="95658"/>
                  </a:lnTo>
                  <a:lnTo>
                    <a:pt x="3045" y="95432"/>
                  </a:lnTo>
                  <a:cubicBezTo>
                    <a:pt x="2599" y="95212"/>
                    <a:pt x="2230" y="94986"/>
                    <a:pt x="1855" y="94617"/>
                  </a:cubicBezTo>
                  <a:close/>
                  <a:moveTo>
                    <a:pt x="3568" y="95658"/>
                  </a:moveTo>
                  <a:cubicBezTo>
                    <a:pt x="3491" y="95729"/>
                    <a:pt x="3491" y="95729"/>
                    <a:pt x="3419" y="95729"/>
                  </a:cubicBezTo>
                  <a:cubicBezTo>
                    <a:pt x="3419" y="95807"/>
                    <a:pt x="3419" y="95878"/>
                    <a:pt x="3491" y="95878"/>
                  </a:cubicBezTo>
                  <a:cubicBezTo>
                    <a:pt x="3568" y="95955"/>
                    <a:pt x="3717" y="95955"/>
                    <a:pt x="3788" y="96027"/>
                  </a:cubicBezTo>
                  <a:lnTo>
                    <a:pt x="3937" y="96104"/>
                  </a:lnTo>
                  <a:lnTo>
                    <a:pt x="4162" y="96104"/>
                  </a:lnTo>
                  <a:lnTo>
                    <a:pt x="4460" y="96253"/>
                  </a:lnTo>
                  <a:lnTo>
                    <a:pt x="4608" y="96253"/>
                  </a:lnTo>
                  <a:lnTo>
                    <a:pt x="4608" y="96027"/>
                  </a:lnTo>
                  <a:cubicBezTo>
                    <a:pt x="4608" y="95955"/>
                    <a:pt x="4531" y="95955"/>
                    <a:pt x="4531" y="95955"/>
                  </a:cubicBezTo>
                  <a:cubicBezTo>
                    <a:pt x="4382" y="95955"/>
                    <a:pt x="4014" y="95878"/>
                    <a:pt x="3865" y="95807"/>
                  </a:cubicBezTo>
                  <a:cubicBezTo>
                    <a:pt x="3788" y="95729"/>
                    <a:pt x="3639" y="95729"/>
                    <a:pt x="3568" y="95658"/>
                  </a:cubicBezTo>
                  <a:close/>
                  <a:moveTo>
                    <a:pt x="5946" y="96253"/>
                  </a:moveTo>
                  <a:lnTo>
                    <a:pt x="5946" y="96324"/>
                  </a:lnTo>
                  <a:lnTo>
                    <a:pt x="6018" y="96253"/>
                  </a:lnTo>
                  <a:close/>
                  <a:moveTo>
                    <a:pt x="5274" y="96104"/>
                  </a:moveTo>
                  <a:cubicBezTo>
                    <a:pt x="5126" y="96175"/>
                    <a:pt x="5054" y="96253"/>
                    <a:pt x="4977" y="96324"/>
                  </a:cubicBezTo>
                  <a:cubicBezTo>
                    <a:pt x="5203" y="96401"/>
                    <a:pt x="5423" y="96401"/>
                    <a:pt x="5649" y="96401"/>
                  </a:cubicBezTo>
                  <a:lnTo>
                    <a:pt x="5649" y="96175"/>
                  </a:lnTo>
                  <a:cubicBezTo>
                    <a:pt x="5572" y="96175"/>
                    <a:pt x="5423" y="96175"/>
                    <a:pt x="5274" y="96104"/>
                  </a:cubicBezTo>
                  <a:close/>
                  <a:moveTo>
                    <a:pt x="73729" y="970"/>
                  </a:moveTo>
                  <a:lnTo>
                    <a:pt x="73580" y="1119"/>
                  </a:lnTo>
                  <a:cubicBezTo>
                    <a:pt x="73878" y="1416"/>
                    <a:pt x="74098" y="1785"/>
                    <a:pt x="74395" y="2159"/>
                  </a:cubicBezTo>
                  <a:cubicBezTo>
                    <a:pt x="76179" y="4389"/>
                    <a:pt x="76553" y="7285"/>
                    <a:pt x="76107" y="10038"/>
                  </a:cubicBezTo>
                  <a:cubicBezTo>
                    <a:pt x="75661" y="13754"/>
                    <a:pt x="74395" y="17321"/>
                    <a:pt x="73432" y="20960"/>
                  </a:cubicBezTo>
                  <a:cubicBezTo>
                    <a:pt x="71499" y="28244"/>
                    <a:pt x="70756" y="35825"/>
                    <a:pt x="71797" y="43334"/>
                  </a:cubicBezTo>
                  <a:cubicBezTo>
                    <a:pt x="72391" y="47496"/>
                    <a:pt x="73432" y="51659"/>
                    <a:pt x="74769" y="55672"/>
                  </a:cubicBezTo>
                  <a:cubicBezTo>
                    <a:pt x="75513" y="57824"/>
                    <a:pt x="76553" y="59983"/>
                    <a:pt x="77071" y="62284"/>
                  </a:cubicBezTo>
                  <a:cubicBezTo>
                    <a:pt x="79003" y="71500"/>
                    <a:pt x="71499" y="75067"/>
                    <a:pt x="63841" y="76780"/>
                  </a:cubicBezTo>
                  <a:cubicBezTo>
                    <a:pt x="56260" y="78635"/>
                    <a:pt x="53138" y="88000"/>
                    <a:pt x="45189" y="88672"/>
                  </a:cubicBezTo>
                  <a:lnTo>
                    <a:pt x="44368" y="88672"/>
                  </a:lnTo>
                  <a:cubicBezTo>
                    <a:pt x="42811" y="88672"/>
                    <a:pt x="41247" y="88374"/>
                    <a:pt x="39689" y="87928"/>
                  </a:cubicBezTo>
                  <a:cubicBezTo>
                    <a:pt x="37459" y="87334"/>
                    <a:pt x="35301" y="87108"/>
                    <a:pt x="33149" y="87108"/>
                  </a:cubicBezTo>
                  <a:cubicBezTo>
                    <a:pt x="28838" y="87108"/>
                    <a:pt x="24747" y="88226"/>
                    <a:pt x="20662" y="90675"/>
                  </a:cubicBezTo>
                  <a:cubicBezTo>
                    <a:pt x="17392" y="92536"/>
                    <a:pt x="14342" y="94915"/>
                    <a:pt x="10774" y="95878"/>
                  </a:cubicBezTo>
                  <a:cubicBezTo>
                    <a:pt x="9662" y="96175"/>
                    <a:pt x="8622" y="96324"/>
                    <a:pt x="7504" y="96324"/>
                  </a:cubicBezTo>
                  <a:cubicBezTo>
                    <a:pt x="7284" y="96324"/>
                    <a:pt x="7058" y="96324"/>
                    <a:pt x="6838" y="96253"/>
                  </a:cubicBezTo>
                  <a:cubicBezTo>
                    <a:pt x="6761" y="96401"/>
                    <a:pt x="6689" y="96473"/>
                    <a:pt x="6689" y="96550"/>
                  </a:cubicBezTo>
                  <a:lnTo>
                    <a:pt x="7433" y="96550"/>
                  </a:lnTo>
                  <a:cubicBezTo>
                    <a:pt x="9068" y="96550"/>
                    <a:pt x="10626" y="96253"/>
                    <a:pt x="12189" y="95658"/>
                  </a:cubicBezTo>
                  <a:cubicBezTo>
                    <a:pt x="15234" y="94540"/>
                    <a:pt x="17909" y="92536"/>
                    <a:pt x="20811" y="90901"/>
                  </a:cubicBezTo>
                  <a:cubicBezTo>
                    <a:pt x="24896" y="88446"/>
                    <a:pt x="28909" y="87334"/>
                    <a:pt x="33149" y="87334"/>
                  </a:cubicBezTo>
                  <a:cubicBezTo>
                    <a:pt x="35676" y="87334"/>
                    <a:pt x="38274" y="87702"/>
                    <a:pt x="41027" y="88523"/>
                  </a:cubicBezTo>
                  <a:cubicBezTo>
                    <a:pt x="42067" y="88820"/>
                    <a:pt x="43256" y="88969"/>
                    <a:pt x="44368" y="88969"/>
                  </a:cubicBezTo>
                  <a:cubicBezTo>
                    <a:pt x="44666" y="88969"/>
                    <a:pt x="44963" y="88969"/>
                    <a:pt x="45260" y="88892"/>
                  </a:cubicBezTo>
                  <a:cubicBezTo>
                    <a:pt x="53216" y="88297"/>
                    <a:pt x="56409" y="78861"/>
                    <a:pt x="63841" y="77000"/>
                  </a:cubicBezTo>
                  <a:cubicBezTo>
                    <a:pt x="71719" y="75293"/>
                    <a:pt x="79300" y="71649"/>
                    <a:pt x="77296" y="62212"/>
                  </a:cubicBezTo>
                  <a:cubicBezTo>
                    <a:pt x="76851" y="59905"/>
                    <a:pt x="75810" y="57753"/>
                    <a:pt x="75067" y="55523"/>
                  </a:cubicBezTo>
                  <a:cubicBezTo>
                    <a:pt x="73652" y="51581"/>
                    <a:pt x="72611" y="47496"/>
                    <a:pt x="72017" y="43257"/>
                  </a:cubicBezTo>
                  <a:cubicBezTo>
                    <a:pt x="70976" y="35825"/>
                    <a:pt x="71719" y="28244"/>
                    <a:pt x="73729" y="21037"/>
                  </a:cubicBezTo>
                  <a:cubicBezTo>
                    <a:pt x="74621" y="17393"/>
                    <a:pt x="75881" y="13825"/>
                    <a:pt x="76405" y="10109"/>
                  </a:cubicBezTo>
                  <a:cubicBezTo>
                    <a:pt x="76773" y="7213"/>
                    <a:pt x="76405" y="4312"/>
                    <a:pt x="74621" y="2011"/>
                  </a:cubicBezTo>
                  <a:cubicBezTo>
                    <a:pt x="74324" y="1636"/>
                    <a:pt x="74026" y="1267"/>
                    <a:pt x="73729" y="9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3" name="Google Shape;1913;p58"/>
            <p:cNvSpPr/>
            <p:nvPr/>
          </p:nvSpPr>
          <p:spPr>
            <a:xfrm>
              <a:off x="4533375" y="1839775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149" y="1"/>
                  </a:moveTo>
                  <a:cubicBezTo>
                    <a:pt x="78" y="78"/>
                    <a:pt x="78" y="149"/>
                    <a:pt x="0" y="149"/>
                  </a:cubicBezTo>
                  <a:cubicBezTo>
                    <a:pt x="78" y="227"/>
                    <a:pt x="149" y="298"/>
                    <a:pt x="226" y="298"/>
                  </a:cubicBezTo>
                  <a:cubicBezTo>
                    <a:pt x="298" y="227"/>
                    <a:pt x="298" y="149"/>
                    <a:pt x="375" y="78"/>
                  </a:cubicBezTo>
                  <a:cubicBezTo>
                    <a:pt x="298" y="78"/>
                    <a:pt x="22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4" name="Google Shape;1914;p58"/>
            <p:cNvSpPr/>
            <p:nvPr/>
          </p:nvSpPr>
          <p:spPr>
            <a:xfrm>
              <a:off x="2489500" y="1828625"/>
              <a:ext cx="1982650" cy="1789425"/>
            </a:xfrm>
            <a:custGeom>
              <a:avLst/>
              <a:gdLst/>
              <a:ahLst/>
              <a:cxnLst/>
              <a:rect l="l" t="t" r="r" b="b"/>
              <a:pathLst>
                <a:path w="79306" h="71577" extrusionOk="0">
                  <a:moveTo>
                    <a:pt x="79306" y="4389"/>
                  </a:moveTo>
                  <a:cubicBezTo>
                    <a:pt x="79229" y="4389"/>
                    <a:pt x="79229" y="4389"/>
                    <a:pt x="79229" y="4460"/>
                  </a:cubicBezTo>
                  <a:cubicBezTo>
                    <a:pt x="79229" y="4460"/>
                    <a:pt x="79229" y="4389"/>
                    <a:pt x="79306" y="4389"/>
                  </a:cubicBezTo>
                  <a:close/>
                  <a:moveTo>
                    <a:pt x="79009" y="4537"/>
                  </a:moveTo>
                  <a:cubicBezTo>
                    <a:pt x="78783" y="4686"/>
                    <a:pt x="78563" y="4835"/>
                    <a:pt x="78337" y="4906"/>
                  </a:cubicBezTo>
                  <a:cubicBezTo>
                    <a:pt x="77968" y="5281"/>
                    <a:pt x="77522" y="5578"/>
                    <a:pt x="77076" y="5875"/>
                  </a:cubicBezTo>
                  <a:cubicBezTo>
                    <a:pt x="76850" y="6173"/>
                    <a:pt x="76630" y="6393"/>
                    <a:pt x="76404" y="6690"/>
                  </a:cubicBezTo>
                  <a:cubicBezTo>
                    <a:pt x="77373" y="6095"/>
                    <a:pt x="78265" y="5352"/>
                    <a:pt x="79080" y="4609"/>
                  </a:cubicBezTo>
                  <a:cubicBezTo>
                    <a:pt x="79009" y="4609"/>
                    <a:pt x="79009" y="4609"/>
                    <a:pt x="79009" y="4537"/>
                  </a:cubicBezTo>
                  <a:close/>
                  <a:moveTo>
                    <a:pt x="76256" y="6470"/>
                  </a:moveTo>
                  <a:lnTo>
                    <a:pt x="76256" y="6470"/>
                  </a:lnTo>
                  <a:cubicBezTo>
                    <a:pt x="75810" y="6690"/>
                    <a:pt x="75441" y="6916"/>
                    <a:pt x="74995" y="7136"/>
                  </a:cubicBezTo>
                  <a:cubicBezTo>
                    <a:pt x="74918" y="7213"/>
                    <a:pt x="74918" y="7284"/>
                    <a:pt x="74846" y="7362"/>
                  </a:cubicBezTo>
                  <a:cubicBezTo>
                    <a:pt x="74846" y="7362"/>
                    <a:pt x="74918" y="7433"/>
                    <a:pt x="74995" y="7433"/>
                  </a:cubicBezTo>
                  <a:lnTo>
                    <a:pt x="75441" y="7213"/>
                  </a:lnTo>
                  <a:cubicBezTo>
                    <a:pt x="75738" y="6916"/>
                    <a:pt x="75958" y="6690"/>
                    <a:pt x="76256" y="6470"/>
                  </a:cubicBezTo>
                  <a:close/>
                  <a:moveTo>
                    <a:pt x="74400" y="7433"/>
                  </a:moveTo>
                  <a:cubicBezTo>
                    <a:pt x="74026" y="7582"/>
                    <a:pt x="73580" y="7808"/>
                    <a:pt x="73063" y="7956"/>
                  </a:cubicBezTo>
                  <a:lnTo>
                    <a:pt x="72985" y="7956"/>
                  </a:lnTo>
                  <a:cubicBezTo>
                    <a:pt x="72914" y="8105"/>
                    <a:pt x="72837" y="8176"/>
                    <a:pt x="72837" y="8254"/>
                  </a:cubicBezTo>
                  <a:cubicBezTo>
                    <a:pt x="72914" y="8254"/>
                    <a:pt x="73063" y="8176"/>
                    <a:pt x="73211" y="8176"/>
                  </a:cubicBezTo>
                  <a:cubicBezTo>
                    <a:pt x="73509" y="8028"/>
                    <a:pt x="73877" y="7879"/>
                    <a:pt x="74175" y="7808"/>
                  </a:cubicBezTo>
                  <a:cubicBezTo>
                    <a:pt x="74323" y="7659"/>
                    <a:pt x="74400" y="7510"/>
                    <a:pt x="74472" y="7433"/>
                  </a:cubicBezTo>
                  <a:close/>
                  <a:moveTo>
                    <a:pt x="72688" y="8028"/>
                  </a:moveTo>
                  <a:lnTo>
                    <a:pt x="72688" y="8028"/>
                  </a:lnTo>
                  <a:cubicBezTo>
                    <a:pt x="72391" y="8176"/>
                    <a:pt x="72022" y="8254"/>
                    <a:pt x="71725" y="8325"/>
                  </a:cubicBezTo>
                  <a:cubicBezTo>
                    <a:pt x="71499" y="8402"/>
                    <a:pt x="71202" y="8474"/>
                    <a:pt x="70904" y="8551"/>
                  </a:cubicBezTo>
                  <a:cubicBezTo>
                    <a:pt x="70904" y="8622"/>
                    <a:pt x="70833" y="8700"/>
                    <a:pt x="70833" y="8771"/>
                  </a:cubicBezTo>
                  <a:cubicBezTo>
                    <a:pt x="71130" y="8700"/>
                    <a:pt x="71499" y="8622"/>
                    <a:pt x="71796" y="8551"/>
                  </a:cubicBezTo>
                  <a:cubicBezTo>
                    <a:pt x="72022" y="8551"/>
                    <a:pt x="72242" y="8474"/>
                    <a:pt x="72468" y="8402"/>
                  </a:cubicBezTo>
                  <a:cubicBezTo>
                    <a:pt x="72539" y="8254"/>
                    <a:pt x="72617" y="8176"/>
                    <a:pt x="72688" y="8028"/>
                  </a:cubicBezTo>
                  <a:close/>
                  <a:moveTo>
                    <a:pt x="70684" y="8551"/>
                  </a:moveTo>
                  <a:lnTo>
                    <a:pt x="70684" y="8551"/>
                  </a:lnTo>
                  <a:cubicBezTo>
                    <a:pt x="70090" y="8700"/>
                    <a:pt x="69495" y="8771"/>
                    <a:pt x="68972" y="8848"/>
                  </a:cubicBezTo>
                  <a:cubicBezTo>
                    <a:pt x="68901" y="8920"/>
                    <a:pt x="68823" y="8997"/>
                    <a:pt x="68823" y="9068"/>
                  </a:cubicBezTo>
                  <a:cubicBezTo>
                    <a:pt x="69347" y="9068"/>
                    <a:pt x="69941" y="8997"/>
                    <a:pt x="70536" y="8848"/>
                  </a:cubicBezTo>
                  <a:cubicBezTo>
                    <a:pt x="70536" y="8771"/>
                    <a:pt x="70607" y="8700"/>
                    <a:pt x="70684" y="8551"/>
                  </a:cubicBezTo>
                  <a:close/>
                  <a:moveTo>
                    <a:pt x="24378" y="1"/>
                  </a:moveTo>
                  <a:cubicBezTo>
                    <a:pt x="17094" y="1"/>
                    <a:pt x="10554" y="1784"/>
                    <a:pt x="6540" y="6767"/>
                  </a:cubicBezTo>
                  <a:cubicBezTo>
                    <a:pt x="0" y="15014"/>
                    <a:pt x="523" y="25199"/>
                    <a:pt x="5797" y="33892"/>
                  </a:cubicBezTo>
                  <a:cubicBezTo>
                    <a:pt x="8847" y="38875"/>
                    <a:pt x="13081" y="43186"/>
                    <a:pt x="17618" y="46824"/>
                  </a:cubicBezTo>
                  <a:cubicBezTo>
                    <a:pt x="20216" y="48905"/>
                    <a:pt x="22820" y="50915"/>
                    <a:pt x="25419" y="52848"/>
                  </a:cubicBezTo>
                  <a:cubicBezTo>
                    <a:pt x="28469" y="55149"/>
                    <a:pt x="31590" y="57158"/>
                    <a:pt x="34040" y="59983"/>
                  </a:cubicBezTo>
                  <a:cubicBezTo>
                    <a:pt x="35752" y="61915"/>
                    <a:pt x="36644" y="63621"/>
                    <a:pt x="37090" y="65257"/>
                  </a:cubicBezTo>
                  <a:cubicBezTo>
                    <a:pt x="37162" y="65257"/>
                    <a:pt x="37239" y="65185"/>
                    <a:pt x="37310" y="65108"/>
                  </a:cubicBezTo>
                  <a:cubicBezTo>
                    <a:pt x="36864" y="63473"/>
                    <a:pt x="35901" y="61689"/>
                    <a:pt x="34266" y="59834"/>
                  </a:cubicBezTo>
                  <a:cubicBezTo>
                    <a:pt x="31810" y="57010"/>
                    <a:pt x="28617" y="54929"/>
                    <a:pt x="25567" y="52699"/>
                  </a:cubicBezTo>
                  <a:cubicBezTo>
                    <a:pt x="22969" y="50689"/>
                    <a:pt x="20365" y="48757"/>
                    <a:pt x="17766" y="46676"/>
                  </a:cubicBezTo>
                  <a:cubicBezTo>
                    <a:pt x="13230" y="42960"/>
                    <a:pt x="9067" y="38726"/>
                    <a:pt x="6023" y="33743"/>
                  </a:cubicBezTo>
                  <a:cubicBezTo>
                    <a:pt x="743" y="25122"/>
                    <a:pt x="297" y="15091"/>
                    <a:pt x="6689" y="6916"/>
                  </a:cubicBezTo>
                  <a:cubicBezTo>
                    <a:pt x="10631" y="2010"/>
                    <a:pt x="17172" y="227"/>
                    <a:pt x="24378" y="227"/>
                  </a:cubicBezTo>
                  <a:cubicBezTo>
                    <a:pt x="35901" y="227"/>
                    <a:pt x="49279" y="4609"/>
                    <a:pt x="57229" y="7582"/>
                  </a:cubicBezTo>
                  <a:cubicBezTo>
                    <a:pt x="59459" y="8325"/>
                    <a:pt x="61766" y="8848"/>
                    <a:pt x="64067" y="9068"/>
                  </a:cubicBezTo>
                  <a:cubicBezTo>
                    <a:pt x="64887" y="9145"/>
                    <a:pt x="65779" y="9217"/>
                    <a:pt x="66594" y="9217"/>
                  </a:cubicBezTo>
                  <a:cubicBezTo>
                    <a:pt x="67265" y="9217"/>
                    <a:pt x="67860" y="9145"/>
                    <a:pt x="68526" y="9145"/>
                  </a:cubicBezTo>
                  <a:cubicBezTo>
                    <a:pt x="68526" y="9068"/>
                    <a:pt x="68603" y="8920"/>
                    <a:pt x="68675" y="8848"/>
                  </a:cubicBezTo>
                  <a:lnTo>
                    <a:pt x="68675" y="8848"/>
                  </a:lnTo>
                  <a:cubicBezTo>
                    <a:pt x="68009" y="8920"/>
                    <a:pt x="67265" y="8920"/>
                    <a:pt x="66594" y="8920"/>
                  </a:cubicBezTo>
                  <a:cubicBezTo>
                    <a:pt x="65779" y="8920"/>
                    <a:pt x="64958" y="8920"/>
                    <a:pt x="64144" y="8848"/>
                  </a:cubicBezTo>
                  <a:cubicBezTo>
                    <a:pt x="61766" y="8622"/>
                    <a:pt x="59459" y="8028"/>
                    <a:pt x="57306" y="7284"/>
                  </a:cubicBezTo>
                  <a:cubicBezTo>
                    <a:pt x="49279" y="4389"/>
                    <a:pt x="35901" y="1"/>
                    <a:pt x="24378" y="1"/>
                  </a:cubicBezTo>
                  <a:close/>
                  <a:moveTo>
                    <a:pt x="37388" y="65405"/>
                  </a:moveTo>
                  <a:cubicBezTo>
                    <a:pt x="37239" y="65405"/>
                    <a:pt x="37162" y="65483"/>
                    <a:pt x="37090" y="65554"/>
                  </a:cubicBezTo>
                  <a:cubicBezTo>
                    <a:pt x="37162" y="65928"/>
                    <a:pt x="37239" y="66226"/>
                    <a:pt x="37239" y="66594"/>
                  </a:cubicBezTo>
                  <a:cubicBezTo>
                    <a:pt x="37388" y="66523"/>
                    <a:pt x="37459" y="66523"/>
                    <a:pt x="37536" y="66446"/>
                  </a:cubicBezTo>
                  <a:cubicBezTo>
                    <a:pt x="37459" y="66077"/>
                    <a:pt x="37459" y="65702"/>
                    <a:pt x="37388" y="65405"/>
                  </a:cubicBezTo>
                  <a:close/>
                  <a:moveTo>
                    <a:pt x="37536" y="66672"/>
                  </a:moveTo>
                  <a:lnTo>
                    <a:pt x="37310" y="66892"/>
                  </a:lnTo>
                  <a:cubicBezTo>
                    <a:pt x="37310" y="67266"/>
                    <a:pt x="37239" y="67564"/>
                    <a:pt x="37239" y="67932"/>
                  </a:cubicBezTo>
                  <a:cubicBezTo>
                    <a:pt x="37310" y="67784"/>
                    <a:pt x="37459" y="67712"/>
                    <a:pt x="37536" y="67635"/>
                  </a:cubicBezTo>
                  <a:lnTo>
                    <a:pt x="37536" y="66672"/>
                  </a:lnTo>
                  <a:close/>
                  <a:moveTo>
                    <a:pt x="37459" y="68009"/>
                  </a:moveTo>
                  <a:cubicBezTo>
                    <a:pt x="37388" y="68081"/>
                    <a:pt x="37310" y="68229"/>
                    <a:pt x="37162" y="68307"/>
                  </a:cubicBezTo>
                  <a:lnTo>
                    <a:pt x="36942" y="69199"/>
                  </a:lnTo>
                  <a:cubicBezTo>
                    <a:pt x="37090" y="68973"/>
                    <a:pt x="37239" y="68824"/>
                    <a:pt x="37388" y="68604"/>
                  </a:cubicBezTo>
                  <a:cubicBezTo>
                    <a:pt x="37388" y="68378"/>
                    <a:pt x="37459" y="68229"/>
                    <a:pt x="37459" y="68009"/>
                  </a:cubicBezTo>
                  <a:close/>
                  <a:moveTo>
                    <a:pt x="37162" y="69347"/>
                  </a:moveTo>
                  <a:lnTo>
                    <a:pt x="37162" y="69347"/>
                  </a:lnTo>
                  <a:cubicBezTo>
                    <a:pt x="37013" y="69567"/>
                    <a:pt x="36864" y="69793"/>
                    <a:pt x="36644" y="70013"/>
                  </a:cubicBezTo>
                  <a:cubicBezTo>
                    <a:pt x="36567" y="70239"/>
                    <a:pt x="36418" y="70536"/>
                    <a:pt x="36270" y="70756"/>
                  </a:cubicBezTo>
                  <a:cubicBezTo>
                    <a:pt x="36198" y="70905"/>
                    <a:pt x="36198" y="71054"/>
                    <a:pt x="36121" y="71202"/>
                  </a:cubicBezTo>
                  <a:cubicBezTo>
                    <a:pt x="36198" y="71202"/>
                    <a:pt x="36198" y="71280"/>
                    <a:pt x="36270" y="71280"/>
                  </a:cubicBezTo>
                  <a:cubicBezTo>
                    <a:pt x="36644" y="70685"/>
                    <a:pt x="36942" y="70013"/>
                    <a:pt x="37162" y="69347"/>
                  </a:cubicBezTo>
                  <a:close/>
                  <a:moveTo>
                    <a:pt x="36121" y="71428"/>
                  </a:moveTo>
                  <a:cubicBezTo>
                    <a:pt x="36050" y="71500"/>
                    <a:pt x="36050" y="71577"/>
                    <a:pt x="36050" y="71577"/>
                  </a:cubicBezTo>
                  <a:lnTo>
                    <a:pt x="36121" y="71500"/>
                  </a:lnTo>
                  <a:lnTo>
                    <a:pt x="36121" y="7142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5" name="Google Shape;1915;p58"/>
            <p:cNvSpPr/>
            <p:nvPr/>
          </p:nvSpPr>
          <p:spPr>
            <a:xfrm>
              <a:off x="4202625" y="2012650"/>
              <a:ext cx="161775" cy="44625"/>
            </a:xfrm>
            <a:custGeom>
              <a:avLst/>
              <a:gdLst/>
              <a:ahLst/>
              <a:cxnLst/>
              <a:rect l="l" t="t" r="r" b="b"/>
              <a:pathLst>
                <a:path w="6471" h="1785" extrusionOk="0">
                  <a:moveTo>
                    <a:pt x="6024" y="1"/>
                  </a:moveTo>
                  <a:cubicBezTo>
                    <a:pt x="5947" y="1"/>
                    <a:pt x="5947" y="1"/>
                    <a:pt x="5875" y="72"/>
                  </a:cubicBezTo>
                  <a:lnTo>
                    <a:pt x="5947" y="72"/>
                  </a:lnTo>
                  <a:cubicBezTo>
                    <a:pt x="5947" y="72"/>
                    <a:pt x="5947" y="1"/>
                    <a:pt x="6024" y="1"/>
                  </a:cubicBezTo>
                  <a:close/>
                  <a:moveTo>
                    <a:pt x="6321" y="1"/>
                  </a:moveTo>
                  <a:cubicBezTo>
                    <a:pt x="6244" y="72"/>
                    <a:pt x="6244" y="149"/>
                    <a:pt x="6173" y="149"/>
                  </a:cubicBezTo>
                  <a:lnTo>
                    <a:pt x="6173" y="221"/>
                  </a:lnTo>
                  <a:cubicBezTo>
                    <a:pt x="6244" y="149"/>
                    <a:pt x="6393" y="72"/>
                    <a:pt x="6470" y="72"/>
                  </a:cubicBezTo>
                  <a:cubicBezTo>
                    <a:pt x="6393" y="72"/>
                    <a:pt x="6321" y="1"/>
                    <a:pt x="6321" y="1"/>
                  </a:cubicBezTo>
                  <a:close/>
                  <a:moveTo>
                    <a:pt x="150" y="1487"/>
                  </a:moveTo>
                  <a:cubicBezTo>
                    <a:pt x="78" y="1559"/>
                    <a:pt x="1" y="1707"/>
                    <a:pt x="1" y="1784"/>
                  </a:cubicBezTo>
                  <a:cubicBezTo>
                    <a:pt x="78" y="1784"/>
                    <a:pt x="150" y="1784"/>
                    <a:pt x="298" y="1707"/>
                  </a:cubicBezTo>
                  <a:cubicBezTo>
                    <a:pt x="298" y="1636"/>
                    <a:pt x="376" y="1559"/>
                    <a:pt x="447" y="1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6" name="Google Shape;1916;p58"/>
            <p:cNvSpPr/>
            <p:nvPr/>
          </p:nvSpPr>
          <p:spPr>
            <a:xfrm>
              <a:off x="3392525" y="1940125"/>
              <a:ext cx="1077700" cy="1676000"/>
            </a:xfrm>
            <a:custGeom>
              <a:avLst/>
              <a:gdLst/>
              <a:ahLst/>
              <a:cxnLst/>
              <a:rect l="l" t="t" r="r" b="b"/>
              <a:pathLst>
                <a:path w="43108" h="67040" extrusionOk="0">
                  <a:moveTo>
                    <a:pt x="43107" y="0"/>
                  </a:moveTo>
                  <a:lnTo>
                    <a:pt x="43107" y="0"/>
                  </a:lnTo>
                  <a:cubicBezTo>
                    <a:pt x="43036" y="0"/>
                    <a:pt x="42959" y="77"/>
                    <a:pt x="42888" y="77"/>
                  </a:cubicBezTo>
                  <a:cubicBezTo>
                    <a:pt x="42888" y="149"/>
                    <a:pt x="42888" y="149"/>
                    <a:pt x="42959" y="149"/>
                  </a:cubicBezTo>
                  <a:cubicBezTo>
                    <a:pt x="42959" y="77"/>
                    <a:pt x="43036" y="0"/>
                    <a:pt x="43107" y="0"/>
                  </a:cubicBezTo>
                  <a:close/>
                  <a:moveTo>
                    <a:pt x="34563" y="4091"/>
                  </a:moveTo>
                  <a:cubicBezTo>
                    <a:pt x="34486" y="4240"/>
                    <a:pt x="34415" y="4311"/>
                    <a:pt x="34415" y="4388"/>
                  </a:cubicBezTo>
                  <a:cubicBezTo>
                    <a:pt x="34486" y="4388"/>
                    <a:pt x="34563" y="4388"/>
                    <a:pt x="34712" y="4311"/>
                  </a:cubicBezTo>
                  <a:cubicBezTo>
                    <a:pt x="34712" y="4240"/>
                    <a:pt x="34783" y="4162"/>
                    <a:pt x="34783" y="4091"/>
                  </a:cubicBezTo>
                  <a:close/>
                  <a:moveTo>
                    <a:pt x="1189" y="60648"/>
                  </a:moveTo>
                  <a:cubicBezTo>
                    <a:pt x="1118" y="60725"/>
                    <a:pt x="1041" y="60797"/>
                    <a:pt x="969" y="60797"/>
                  </a:cubicBezTo>
                  <a:lnTo>
                    <a:pt x="969" y="61094"/>
                  </a:lnTo>
                  <a:cubicBezTo>
                    <a:pt x="1041" y="61023"/>
                    <a:pt x="1118" y="60945"/>
                    <a:pt x="1267" y="60945"/>
                  </a:cubicBezTo>
                  <a:cubicBezTo>
                    <a:pt x="1189" y="60874"/>
                    <a:pt x="1189" y="60725"/>
                    <a:pt x="1189" y="60648"/>
                  </a:cubicBezTo>
                  <a:close/>
                  <a:moveTo>
                    <a:pt x="0" y="66742"/>
                  </a:moveTo>
                  <a:lnTo>
                    <a:pt x="0" y="66968"/>
                  </a:lnTo>
                  <a:lnTo>
                    <a:pt x="0" y="67040"/>
                  </a:lnTo>
                  <a:cubicBezTo>
                    <a:pt x="77" y="66968"/>
                    <a:pt x="77" y="66891"/>
                    <a:pt x="149" y="66820"/>
                  </a:cubicBezTo>
                  <a:cubicBezTo>
                    <a:pt x="77" y="66820"/>
                    <a:pt x="77" y="66742"/>
                    <a:pt x="0" y="667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7" name="Google Shape;1917;p58"/>
            <p:cNvSpPr/>
            <p:nvPr/>
          </p:nvSpPr>
          <p:spPr>
            <a:xfrm>
              <a:off x="3420450" y="2027525"/>
              <a:ext cx="893700" cy="1473400"/>
            </a:xfrm>
            <a:custGeom>
              <a:avLst/>
              <a:gdLst/>
              <a:ahLst/>
              <a:cxnLst/>
              <a:rect l="l" t="t" r="r" b="b"/>
              <a:pathLst>
                <a:path w="35748" h="58936" extrusionOk="0">
                  <a:moveTo>
                    <a:pt x="35747" y="0"/>
                  </a:moveTo>
                  <a:lnTo>
                    <a:pt x="35747" y="0"/>
                  </a:lnTo>
                  <a:cubicBezTo>
                    <a:pt x="35676" y="72"/>
                    <a:pt x="35527" y="72"/>
                    <a:pt x="35450" y="72"/>
                  </a:cubicBezTo>
                  <a:cubicBezTo>
                    <a:pt x="35379" y="220"/>
                    <a:pt x="35301" y="298"/>
                    <a:pt x="35230" y="446"/>
                  </a:cubicBezTo>
                  <a:cubicBezTo>
                    <a:pt x="35379" y="369"/>
                    <a:pt x="35450" y="369"/>
                    <a:pt x="35599" y="298"/>
                  </a:cubicBezTo>
                  <a:cubicBezTo>
                    <a:pt x="35599" y="220"/>
                    <a:pt x="35676" y="149"/>
                    <a:pt x="35747" y="0"/>
                  </a:cubicBezTo>
                  <a:close/>
                  <a:moveTo>
                    <a:pt x="298" y="58490"/>
                  </a:moveTo>
                  <a:cubicBezTo>
                    <a:pt x="221" y="58567"/>
                    <a:pt x="150" y="58567"/>
                    <a:pt x="1" y="58638"/>
                  </a:cubicBezTo>
                  <a:cubicBezTo>
                    <a:pt x="72" y="58787"/>
                    <a:pt x="72" y="58864"/>
                    <a:pt x="72" y="58936"/>
                  </a:cubicBezTo>
                  <a:lnTo>
                    <a:pt x="298" y="58716"/>
                  </a:lnTo>
                  <a:lnTo>
                    <a:pt x="298" y="584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8" name="Google Shape;1918;p58"/>
            <p:cNvSpPr/>
            <p:nvPr/>
          </p:nvSpPr>
          <p:spPr>
            <a:xfrm>
              <a:off x="4343850" y="2007000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821" y="1"/>
                  </a:moveTo>
                  <a:lnTo>
                    <a:pt x="821" y="1"/>
                  </a:lnTo>
                  <a:cubicBezTo>
                    <a:pt x="744" y="78"/>
                    <a:pt x="595" y="78"/>
                    <a:pt x="524" y="149"/>
                  </a:cubicBezTo>
                  <a:cubicBezTo>
                    <a:pt x="595" y="149"/>
                    <a:pt x="595" y="227"/>
                    <a:pt x="672" y="227"/>
                  </a:cubicBezTo>
                  <a:cubicBezTo>
                    <a:pt x="744" y="149"/>
                    <a:pt x="744" y="78"/>
                    <a:pt x="821" y="1"/>
                  </a:cubicBezTo>
                  <a:close/>
                  <a:moveTo>
                    <a:pt x="298" y="298"/>
                  </a:moveTo>
                  <a:cubicBezTo>
                    <a:pt x="226" y="375"/>
                    <a:pt x="149" y="524"/>
                    <a:pt x="1" y="673"/>
                  </a:cubicBezTo>
                  <a:cubicBezTo>
                    <a:pt x="149" y="595"/>
                    <a:pt x="375" y="524"/>
                    <a:pt x="524" y="447"/>
                  </a:cubicBezTo>
                  <a:lnTo>
                    <a:pt x="524" y="375"/>
                  </a:lnTo>
                  <a:cubicBezTo>
                    <a:pt x="446" y="375"/>
                    <a:pt x="375" y="298"/>
                    <a:pt x="298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19" name="Google Shape;1919;p58"/>
            <p:cNvSpPr/>
            <p:nvPr/>
          </p:nvSpPr>
          <p:spPr>
            <a:xfrm>
              <a:off x="4351275" y="2010725"/>
              <a:ext cx="9400" cy="5675"/>
            </a:xfrm>
            <a:custGeom>
              <a:avLst/>
              <a:gdLst/>
              <a:ahLst/>
              <a:cxnLst/>
              <a:rect l="l" t="t" r="r" b="b"/>
              <a:pathLst>
                <a:path w="376" h="227" extrusionOk="0">
                  <a:moveTo>
                    <a:pt x="227" y="0"/>
                  </a:moveTo>
                  <a:cubicBezTo>
                    <a:pt x="149" y="0"/>
                    <a:pt x="78" y="78"/>
                    <a:pt x="78" y="78"/>
                  </a:cubicBezTo>
                  <a:cubicBezTo>
                    <a:pt x="1" y="78"/>
                    <a:pt x="1" y="149"/>
                    <a:pt x="1" y="149"/>
                  </a:cubicBezTo>
                  <a:cubicBezTo>
                    <a:pt x="78" y="149"/>
                    <a:pt x="149" y="226"/>
                    <a:pt x="227" y="226"/>
                  </a:cubicBezTo>
                  <a:cubicBezTo>
                    <a:pt x="298" y="226"/>
                    <a:pt x="298" y="149"/>
                    <a:pt x="375" y="78"/>
                  </a:cubicBezTo>
                  <a:cubicBezTo>
                    <a:pt x="298" y="78"/>
                    <a:pt x="29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0" name="Google Shape;1920;p58"/>
            <p:cNvSpPr/>
            <p:nvPr/>
          </p:nvSpPr>
          <p:spPr>
            <a:xfrm>
              <a:off x="3418525" y="3519475"/>
              <a:ext cx="9400" cy="16825"/>
            </a:xfrm>
            <a:custGeom>
              <a:avLst/>
              <a:gdLst/>
              <a:ahLst/>
              <a:cxnLst/>
              <a:rect l="l" t="t" r="r" b="b"/>
              <a:pathLst>
                <a:path w="376" h="673" extrusionOk="0">
                  <a:moveTo>
                    <a:pt x="375" y="1"/>
                  </a:moveTo>
                  <a:lnTo>
                    <a:pt x="375" y="1"/>
                  </a:lnTo>
                  <a:cubicBezTo>
                    <a:pt x="298" y="78"/>
                    <a:pt x="149" y="150"/>
                    <a:pt x="78" y="298"/>
                  </a:cubicBezTo>
                  <a:cubicBezTo>
                    <a:pt x="78" y="447"/>
                    <a:pt x="1" y="524"/>
                    <a:pt x="1" y="673"/>
                  </a:cubicBezTo>
                  <a:cubicBezTo>
                    <a:pt x="149" y="595"/>
                    <a:pt x="227" y="447"/>
                    <a:pt x="298" y="375"/>
                  </a:cubicBezTo>
                  <a:cubicBezTo>
                    <a:pt x="298" y="227"/>
                    <a:pt x="375" y="78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1" name="Google Shape;1921;p58"/>
            <p:cNvSpPr/>
            <p:nvPr/>
          </p:nvSpPr>
          <p:spPr>
            <a:xfrm>
              <a:off x="3405600" y="1975500"/>
              <a:ext cx="1010825" cy="1603475"/>
            </a:xfrm>
            <a:custGeom>
              <a:avLst/>
              <a:gdLst/>
              <a:ahLst/>
              <a:cxnLst/>
              <a:rect l="l" t="t" r="r" b="b"/>
              <a:pathLst>
                <a:path w="40433" h="64139" extrusionOk="0">
                  <a:moveTo>
                    <a:pt x="40432" y="0"/>
                  </a:moveTo>
                  <a:lnTo>
                    <a:pt x="40432" y="0"/>
                  </a:lnTo>
                  <a:cubicBezTo>
                    <a:pt x="40135" y="220"/>
                    <a:pt x="39909" y="369"/>
                    <a:pt x="39612" y="595"/>
                  </a:cubicBezTo>
                  <a:cubicBezTo>
                    <a:pt x="39314" y="815"/>
                    <a:pt x="39094" y="1041"/>
                    <a:pt x="38797" y="1338"/>
                  </a:cubicBezTo>
                  <a:cubicBezTo>
                    <a:pt x="39166" y="1112"/>
                    <a:pt x="39463" y="963"/>
                    <a:pt x="39760" y="815"/>
                  </a:cubicBezTo>
                  <a:cubicBezTo>
                    <a:pt x="39986" y="518"/>
                    <a:pt x="40206" y="298"/>
                    <a:pt x="40432" y="0"/>
                  </a:cubicBezTo>
                  <a:close/>
                  <a:moveTo>
                    <a:pt x="744" y="62729"/>
                  </a:moveTo>
                  <a:cubicBezTo>
                    <a:pt x="595" y="62949"/>
                    <a:pt x="446" y="63098"/>
                    <a:pt x="298" y="63324"/>
                  </a:cubicBezTo>
                  <a:cubicBezTo>
                    <a:pt x="220" y="63621"/>
                    <a:pt x="149" y="63841"/>
                    <a:pt x="0" y="64138"/>
                  </a:cubicBezTo>
                  <a:cubicBezTo>
                    <a:pt x="220" y="63918"/>
                    <a:pt x="369" y="63692"/>
                    <a:pt x="518" y="63472"/>
                  </a:cubicBezTo>
                  <a:cubicBezTo>
                    <a:pt x="595" y="63175"/>
                    <a:pt x="666" y="62949"/>
                    <a:pt x="744" y="627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2" name="Google Shape;1922;p58"/>
            <p:cNvSpPr/>
            <p:nvPr/>
          </p:nvSpPr>
          <p:spPr>
            <a:xfrm>
              <a:off x="3314475" y="1741375"/>
              <a:ext cx="1265450" cy="1952800"/>
            </a:xfrm>
            <a:custGeom>
              <a:avLst/>
              <a:gdLst/>
              <a:ahLst/>
              <a:cxnLst/>
              <a:rect l="l" t="t" r="r" b="b"/>
              <a:pathLst>
                <a:path w="50618" h="78112" extrusionOk="0">
                  <a:moveTo>
                    <a:pt x="50392" y="1"/>
                  </a:moveTo>
                  <a:cubicBezTo>
                    <a:pt x="50243" y="518"/>
                    <a:pt x="50094" y="964"/>
                    <a:pt x="49946" y="1487"/>
                  </a:cubicBezTo>
                  <a:cubicBezTo>
                    <a:pt x="50023" y="1410"/>
                    <a:pt x="50172" y="1410"/>
                    <a:pt x="50243" y="1410"/>
                  </a:cubicBezTo>
                  <a:cubicBezTo>
                    <a:pt x="50392" y="964"/>
                    <a:pt x="50540" y="518"/>
                    <a:pt x="50618" y="72"/>
                  </a:cubicBezTo>
                  <a:cubicBezTo>
                    <a:pt x="50540" y="1"/>
                    <a:pt x="50469" y="1"/>
                    <a:pt x="50392" y="1"/>
                  </a:cubicBezTo>
                  <a:close/>
                  <a:moveTo>
                    <a:pt x="48537" y="5054"/>
                  </a:moveTo>
                  <a:lnTo>
                    <a:pt x="48537" y="5054"/>
                  </a:lnTo>
                  <a:cubicBezTo>
                    <a:pt x="48388" y="5126"/>
                    <a:pt x="48311" y="5126"/>
                    <a:pt x="48162" y="5203"/>
                  </a:cubicBezTo>
                  <a:cubicBezTo>
                    <a:pt x="47865" y="5572"/>
                    <a:pt x="47645" y="5946"/>
                    <a:pt x="47347" y="6315"/>
                  </a:cubicBezTo>
                  <a:lnTo>
                    <a:pt x="47716" y="6095"/>
                  </a:lnTo>
                  <a:lnTo>
                    <a:pt x="47865" y="6095"/>
                  </a:lnTo>
                  <a:cubicBezTo>
                    <a:pt x="48091" y="5720"/>
                    <a:pt x="48311" y="5423"/>
                    <a:pt x="48537" y="5054"/>
                  </a:cubicBezTo>
                  <a:close/>
                  <a:moveTo>
                    <a:pt x="47496" y="6541"/>
                  </a:moveTo>
                  <a:lnTo>
                    <a:pt x="47121" y="6690"/>
                  </a:lnTo>
                  <a:cubicBezTo>
                    <a:pt x="47050" y="6761"/>
                    <a:pt x="46973" y="6761"/>
                    <a:pt x="46973" y="6761"/>
                  </a:cubicBezTo>
                  <a:cubicBezTo>
                    <a:pt x="46675" y="7058"/>
                    <a:pt x="46378" y="7356"/>
                    <a:pt x="46158" y="7653"/>
                  </a:cubicBezTo>
                  <a:cubicBezTo>
                    <a:pt x="46455" y="7504"/>
                    <a:pt x="46753" y="7284"/>
                    <a:pt x="46973" y="7136"/>
                  </a:cubicBezTo>
                  <a:cubicBezTo>
                    <a:pt x="47199" y="6910"/>
                    <a:pt x="47347" y="6690"/>
                    <a:pt x="47496" y="6541"/>
                  </a:cubicBezTo>
                  <a:close/>
                  <a:moveTo>
                    <a:pt x="2825" y="74990"/>
                  </a:moveTo>
                  <a:lnTo>
                    <a:pt x="2825" y="74990"/>
                  </a:lnTo>
                  <a:cubicBezTo>
                    <a:pt x="2605" y="75216"/>
                    <a:pt x="2456" y="75513"/>
                    <a:pt x="2230" y="75733"/>
                  </a:cubicBezTo>
                  <a:cubicBezTo>
                    <a:pt x="2230" y="75882"/>
                    <a:pt x="2230" y="76030"/>
                    <a:pt x="2159" y="76179"/>
                  </a:cubicBezTo>
                  <a:cubicBezTo>
                    <a:pt x="2308" y="76030"/>
                    <a:pt x="2379" y="75959"/>
                    <a:pt x="2456" y="75810"/>
                  </a:cubicBezTo>
                  <a:cubicBezTo>
                    <a:pt x="2605" y="75584"/>
                    <a:pt x="2676" y="75287"/>
                    <a:pt x="2825" y="74990"/>
                  </a:cubicBezTo>
                  <a:close/>
                  <a:moveTo>
                    <a:pt x="1933" y="76108"/>
                  </a:moveTo>
                  <a:lnTo>
                    <a:pt x="1933" y="76108"/>
                  </a:lnTo>
                  <a:cubicBezTo>
                    <a:pt x="1713" y="76328"/>
                    <a:pt x="1487" y="76625"/>
                    <a:pt x="1190" y="76851"/>
                  </a:cubicBezTo>
                  <a:lnTo>
                    <a:pt x="1190" y="77148"/>
                  </a:lnTo>
                  <a:cubicBezTo>
                    <a:pt x="1416" y="76999"/>
                    <a:pt x="1636" y="76773"/>
                    <a:pt x="1862" y="76553"/>
                  </a:cubicBezTo>
                  <a:cubicBezTo>
                    <a:pt x="1862" y="76405"/>
                    <a:pt x="1933" y="76256"/>
                    <a:pt x="1933" y="76108"/>
                  </a:cubicBezTo>
                  <a:close/>
                  <a:moveTo>
                    <a:pt x="892" y="77071"/>
                  </a:moveTo>
                  <a:cubicBezTo>
                    <a:pt x="672" y="77368"/>
                    <a:pt x="298" y="77594"/>
                    <a:pt x="1" y="77814"/>
                  </a:cubicBezTo>
                  <a:cubicBezTo>
                    <a:pt x="1" y="77963"/>
                    <a:pt x="78" y="78040"/>
                    <a:pt x="78" y="78111"/>
                  </a:cubicBezTo>
                  <a:cubicBezTo>
                    <a:pt x="375" y="77891"/>
                    <a:pt x="672" y="77665"/>
                    <a:pt x="892" y="77445"/>
                  </a:cubicBezTo>
                  <a:lnTo>
                    <a:pt x="892" y="7707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3" name="Google Shape;1923;p58"/>
            <p:cNvSpPr/>
            <p:nvPr/>
          </p:nvSpPr>
          <p:spPr>
            <a:xfrm>
              <a:off x="4574250" y="173765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8" y="1"/>
                  </a:moveTo>
                  <a:cubicBezTo>
                    <a:pt x="1" y="72"/>
                    <a:pt x="1" y="72"/>
                    <a:pt x="1" y="150"/>
                  </a:cubicBezTo>
                  <a:cubicBezTo>
                    <a:pt x="78" y="150"/>
                    <a:pt x="149" y="150"/>
                    <a:pt x="227" y="221"/>
                  </a:cubicBez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4" name="Google Shape;1924;p58"/>
            <p:cNvSpPr/>
            <p:nvPr/>
          </p:nvSpPr>
          <p:spPr>
            <a:xfrm>
              <a:off x="3247575" y="1784025"/>
              <a:ext cx="1321200" cy="1954750"/>
            </a:xfrm>
            <a:custGeom>
              <a:avLst/>
              <a:gdLst/>
              <a:ahLst/>
              <a:cxnLst/>
              <a:rect l="l" t="t" r="r" b="b"/>
              <a:pathLst>
                <a:path w="52848" h="78190" extrusionOk="0">
                  <a:moveTo>
                    <a:pt x="52848" y="1"/>
                  </a:moveTo>
                  <a:cubicBezTo>
                    <a:pt x="52699" y="1"/>
                    <a:pt x="52622" y="78"/>
                    <a:pt x="52550" y="78"/>
                  </a:cubicBezTo>
                  <a:cubicBezTo>
                    <a:pt x="52324" y="524"/>
                    <a:pt x="52176" y="1041"/>
                    <a:pt x="51956" y="1487"/>
                  </a:cubicBezTo>
                  <a:cubicBezTo>
                    <a:pt x="52027" y="1487"/>
                    <a:pt x="52104" y="1416"/>
                    <a:pt x="52253" y="1416"/>
                  </a:cubicBezTo>
                  <a:cubicBezTo>
                    <a:pt x="52473" y="970"/>
                    <a:pt x="52622" y="524"/>
                    <a:pt x="52848" y="1"/>
                  </a:cubicBezTo>
                  <a:close/>
                  <a:moveTo>
                    <a:pt x="2457" y="76334"/>
                  </a:moveTo>
                  <a:cubicBezTo>
                    <a:pt x="2379" y="76334"/>
                    <a:pt x="2379" y="76405"/>
                    <a:pt x="2379" y="76405"/>
                  </a:cubicBezTo>
                  <a:lnTo>
                    <a:pt x="2457" y="76483"/>
                  </a:lnTo>
                  <a:lnTo>
                    <a:pt x="2457" y="76334"/>
                  </a:lnTo>
                  <a:close/>
                  <a:moveTo>
                    <a:pt x="2159" y="76554"/>
                  </a:moveTo>
                  <a:cubicBezTo>
                    <a:pt x="1933" y="76703"/>
                    <a:pt x="1636" y="76929"/>
                    <a:pt x="1416" y="77077"/>
                  </a:cubicBezTo>
                  <a:lnTo>
                    <a:pt x="1416" y="77297"/>
                  </a:lnTo>
                  <a:cubicBezTo>
                    <a:pt x="1785" y="77149"/>
                    <a:pt x="2082" y="76929"/>
                    <a:pt x="2308" y="76703"/>
                  </a:cubicBezTo>
                  <a:cubicBezTo>
                    <a:pt x="2308" y="76631"/>
                    <a:pt x="2231" y="76631"/>
                    <a:pt x="2159" y="76554"/>
                  </a:cubicBezTo>
                  <a:close/>
                  <a:moveTo>
                    <a:pt x="1119" y="77226"/>
                  </a:moveTo>
                  <a:lnTo>
                    <a:pt x="1" y="77892"/>
                  </a:lnTo>
                  <a:cubicBezTo>
                    <a:pt x="1" y="77969"/>
                    <a:pt x="1" y="78040"/>
                    <a:pt x="78" y="78189"/>
                  </a:cubicBezTo>
                  <a:lnTo>
                    <a:pt x="1190" y="77523"/>
                  </a:lnTo>
                  <a:cubicBezTo>
                    <a:pt x="1190" y="77374"/>
                    <a:pt x="1190" y="77297"/>
                    <a:pt x="1119" y="772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5" name="Google Shape;1925;p58"/>
            <p:cNvSpPr/>
            <p:nvPr/>
          </p:nvSpPr>
          <p:spPr>
            <a:xfrm>
              <a:off x="3301550" y="36941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0" y="0"/>
                  </a:moveTo>
                  <a:cubicBezTo>
                    <a:pt x="149" y="78"/>
                    <a:pt x="72" y="78"/>
                    <a:pt x="0" y="149"/>
                  </a:cubicBezTo>
                  <a:cubicBezTo>
                    <a:pt x="72" y="226"/>
                    <a:pt x="149" y="226"/>
                    <a:pt x="149" y="298"/>
                  </a:cubicBezTo>
                  <a:cubicBezTo>
                    <a:pt x="220" y="298"/>
                    <a:pt x="298" y="226"/>
                    <a:pt x="298" y="226"/>
                  </a:cubicBezTo>
                  <a:lnTo>
                    <a:pt x="298" y="78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6" name="Google Shape;1926;p58"/>
            <p:cNvSpPr/>
            <p:nvPr/>
          </p:nvSpPr>
          <p:spPr>
            <a:xfrm>
              <a:off x="3180700" y="1624250"/>
              <a:ext cx="1685375" cy="2393225"/>
            </a:xfrm>
            <a:custGeom>
              <a:avLst/>
              <a:gdLst/>
              <a:ahLst/>
              <a:cxnLst/>
              <a:rect l="l" t="t" r="r" b="b"/>
              <a:pathLst>
                <a:path w="67415" h="95729" extrusionOk="0">
                  <a:moveTo>
                    <a:pt x="67266" y="0"/>
                  </a:moveTo>
                  <a:cubicBezTo>
                    <a:pt x="67188" y="77"/>
                    <a:pt x="67188" y="77"/>
                    <a:pt x="67188" y="149"/>
                  </a:cubicBezTo>
                  <a:cubicBezTo>
                    <a:pt x="67266" y="149"/>
                    <a:pt x="67337" y="77"/>
                    <a:pt x="67414" y="0"/>
                  </a:cubicBezTo>
                  <a:close/>
                  <a:moveTo>
                    <a:pt x="56189" y="2527"/>
                  </a:moveTo>
                  <a:lnTo>
                    <a:pt x="56189" y="2604"/>
                  </a:lnTo>
                  <a:lnTo>
                    <a:pt x="56040" y="3270"/>
                  </a:lnTo>
                  <a:cubicBezTo>
                    <a:pt x="56040" y="3419"/>
                    <a:pt x="56040" y="3568"/>
                    <a:pt x="55969" y="3645"/>
                  </a:cubicBezTo>
                  <a:lnTo>
                    <a:pt x="55891" y="4014"/>
                  </a:lnTo>
                  <a:lnTo>
                    <a:pt x="55820" y="4240"/>
                  </a:lnTo>
                  <a:lnTo>
                    <a:pt x="56117" y="4240"/>
                  </a:lnTo>
                  <a:cubicBezTo>
                    <a:pt x="56117" y="4091"/>
                    <a:pt x="56189" y="3865"/>
                    <a:pt x="56266" y="3716"/>
                  </a:cubicBezTo>
                  <a:cubicBezTo>
                    <a:pt x="56266" y="3419"/>
                    <a:pt x="56337" y="2973"/>
                    <a:pt x="56414" y="2676"/>
                  </a:cubicBezTo>
                  <a:lnTo>
                    <a:pt x="56414" y="2527"/>
                  </a:lnTo>
                  <a:close/>
                  <a:moveTo>
                    <a:pt x="2379" y="84431"/>
                  </a:moveTo>
                  <a:cubicBezTo>
                    <a:pt x="1933" y="84657"/>
                    <a:pt x="1564" y="84877"/>
                    <a:pt x="1118" y="85103"/>
                  </a:cubicBezTo>
                  <a:cubicBezTo>
                    <a:pt x="1118" y="85175"/>
                    <a:pt x="1189" y="85252"/>
                    <a:pt x="1189" y="85323"/>
                  </a:cubicBezTo>
                  <a:cubicBezTo>
                    <a:pt x="1635" y="85103"/>
                    <a:pt x="2010" y="84877"/>
                    <a:pt x="2456" y="84657"/>
                  </a:cubicBezTo>
                  <a:cubicBezTo>
                    <a:pt x="2456" y="84580"/>
                    <a:pt x="2379" y="84509"/>
                    <a:pt x="2379" y="84431"/>
                  </a:cubicBezTo>
                  <a:close/>
                  <a:moveTo>
                    <a:pt x="149" y="95580"/>
                  </a:moveTo>
                  <a:lnTo>
                    <a:pt x="0" y="95729"/>
                  </a:lnTo>
                  <a:lnTo>
                    <a:pt x="78" y="95729"/>
                  </a:lnTo>
                  <a:cubicBezTo>
                    <a:pt x="149" y="95729"/>
                    <a:pt x="149" y="95657"/>
                    <a:pt x="149" y="955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7" name="Google Shape;1927;p58"/>
            <p:cNvSpPr/>
            <p:nvPr/>
          </p:nvSpPr>
          <p:spPr>
            <a:xfrm>
              <a:off x="4650500" y="1470100"/>
              <a:ext cx="230425" cy="208125"/>
            </a:xfrm>
            <a:custGeom>
              <a:avLst/>
              <a:gdLst/>
              <a:ahLst/>
              <a:cxnLst/>
              <a:rect l="l" t="t" r="r" b="b"/>
              <a:pathLst>
                <a:path w="9217" h="8325" extrusionOk="0">
                  <a:moveTo>
                    <a:pt x="6315" y="0"/>
                  </a:moveTo>
                  <a:cubicBezTo>
                    <a:pt x="6018" y="0"/>
                    <a:pt x="5649" y="72"/>
                    <a:pt x="5275" y="72"/>
                  </a:cubicBezTo>
                  <a:lnTo>
                    <a:pt x="5721" y="72"/>
                  </a:lnTo>
                  <a:cubicBezTo>
                    <a:pt x="6018" y="149"/>
                    <a:pt x="6315" y="149"/>
                    <a:pt x="6613" y="149"/>
                  </a:cubicBezTo>
                  <a:lnTo>
                    <a:pt x="6690" y="149"/>
                  </a:lnTo>
                  <a:lnTo>
                    <a:pt x="6690" y="0"/>
                  </a:lnTo>
                  <a:close/>
                  <a:moveTo>
                    <a:pt x="6987" y="0"/>
                  </a:moveTo>
                  <a:cubicBezTo>
                    <a:pt x="6987" y="72"/>
                    <a:pt x="6910" y="72"/>
                    <a:pt x="6910" y="149"/>
                  </a:cubicBezTo>
                  <a:cubicBezTo>
                    <a:pt x="7136" y="149"/>
                    <a:pt x="7356" y="149"/>
                    <a:pt x="7504" y="72"/>
                  </a:cubicBezTo>
                  <a:cubicBezTo>
                    <a:pt x="7356" y="72"/>
                    <a:pt x="7136" y="72"/>
                    <a:pt x="6987" y="0"/>
                  </a:cubicBezTo>
                  <a:close/>
                  <a:moveTo>
                    <a:pt x="4383" y="369"/>
                  </a:moveTo>
                  <a:cubicBezTo>
                    <a:pt x="4312" y="446"/>
                    <a:pt x="4312" y="518"/>
                    <a:pt x="4234" y="666"/>
                  </a:cubicBezTo>
                  <a:cubicBezTo>
                    <a:pt x="4532" y="518"/>
                    <a:pt x="4829" y="446"/>
                    <a:pt x="5126" y="369"/>
                  </a:cubicBezTo>
                  <a:close/>
                  <a:moveTo>
                    <a:pt x="7730" y="369"/>
                  </a:moveTo>
                  <a:cubicBezTo>
                    <a:pt x="8176" y="518"/>
                    <a:pt x="8622" y="666"/>
                    <a:pt x="9140" y="892"/>
                  </a:cubicBezTo>
                  <a:cubicBezTo>
                    <a:pt x="9140" y="744"/>
                    <a:pt x="9140" y="666"/>
                    <a:pt x="9217" y="595"/>
                  </a:cubicBezTo>
                  <a:lnTo>
                    <a:pt x="8545" y="369"/>
                  </a:lnTo>
                  <a:close/>
                  <a:moveTo>
                    <a:pt x="4014" y="446"/>
                  </a:moveTo>
                  <a:lnTo>
                    <a:pt x="4014" y="446"/>
                  </a:lnTo>
                  <a:cubicBezTo>
                    <a:pt x="3194" y="815"/>
                    <a:pt x="2379" y="1338"/>
                    <a:pt x="1785" y="2081"/>
                  </a:cubicBezTo>
                  <a:cubicBezTo>
                    <a:pt x="1933" y="2153"/>
                    <a:pt x="2005" y="2153"/>
                    <a:pt x="2153" y="2153"/>
                  </a:cubicBezTo>
                  <a:cubicBezTo>
                    <a:pt x="2599" y="1558"/>
                    <a:pt x="3271" y="1112"/>
                    <a:pt x="3937" y="744"/>
                  </a:cubicBezTo>
                  <a:cubicBezTo>
                    <a:pt x="3937" y="666"/>
                    <a:pt x="4014" y="518"/>
                    <a:pt x="4014" y="446"/>
                  </a:cubicBezTo>
                  <a:close/>
                  <a:moveTo>
                    <a:pt x="1636" y="2379"/>
                  </a:moveTo>
                  <a:cubicBezTo>
                    <a:pt x="1261" y="2825"/>
                    <a:pt x="1041" y="3342"/>
                    <a:pt x="893" y="3936"/>
                  </a:cubicBezTo>
                  <a:cubicBezTo>
                    <a:pt x="964" y="3865"/>
                    <a:pt x="1041" y="3865"/>
                    <a:pt x="1190" y="3788"/>
                  </a:cubicBezTo>
                  <a:cubicBezTo>
                    <a:pt x="1339" y="3271"/>
                    <a:pt x="1636" y="2825"/>
                    <a:pt x="1933" y="2450"/>
                  </a:cubicBezTo>
                  <a:cubicBezTo>
                    <a:pt x="1785" y="2379"/>
                    <a:pt x="1707" y="2379"/>
                    <a:pt x="1636" y="2379"/>
                  </a:cubicBezTo>
                  <a:close/>
                  <a:moveTo>
                    <a:pt x="1041" y="4085"/>
                  </a:moveTo>
                  <a:cubicBezTo>
                    <a:pt x="964" y="4162"/>
                    <a:pt x="893" y="4162"/>
                    <a:pt x="744" y="4234"/>
                  </a:cubicBezTo>
                  <a:lnTo>
                    <a:pt x="1041" y="4234"/>
                  </a:lnTo>
                  <a:lnTo>
                    <a:pt x="1041" y="4085"/>
                  </a:lnTo>
                  <a:close/>
                  <a:moveTo>
                    <a:pt x="667" y="4531"/>
                  </a:moveTo>
                  <a:lnTo>
                    <a:pt x="667" y="4757"/>
                  </a:lnTo>
                  <a:cubicBezTo>
                    <a:pt x="595" y="4828"/>
                    <a:pt x="595" y="4828"/>
                    <a:pt x="595" y="4906"/>
                  </a:cubicBezTo>
                  <a:lnTo>
                    <a:pt x="518" y="5352"/>
                  </a:lnTo>
                  <a:lnTo>
                    <a:pt x="447" y="6095"/>
                  </a:lnTo>
                  <a:lnTo>
                    <a:pt x="369" y="6315"/>
                  </a:lnTo>
                  <a:lnTo>
                    <a:pt x="667" y="6315"/>
                  </a:lnTo>
                  <a:cubicBezTo>
                    <a:pt x="744" y="6018"/>
                    <a:pt x="744" y="5649"/>
                    <a:pt x="815" y="5352"/>
                  </a:cubicBezTo>
                  <a:cubicBezTo>
                    <a:pt x="815" y="5054"/>
                    <a:pt x="893" y="4828"/>
                    <a:pt x="964" y="4531"/>
                  </a:cubicBezTo>
                  <a:close/>
                  <a:moveTo>
                    <a:pt x="369" y="6612"/>
                  </a:moveTo>
                  <a:lnTo>
                    <a:pt x="298" y="6838"/>
                  </a:lnTo>
                  <a:lnTo>
                    <a:pt x="298" y="7058"/>
                  </a:lnTo>
                  <a:cubicBezTo>
                    <a:pt x="369" y="7058"/>
                    <a:pt x="447" y="7135"/>
                    <a:pt x="518" y="7135"/>
                  </a:cubicBezTo>
                  <a:cubicBezTo>
                    <a:pt x="595" y="6987"/>
                    <a:pt x="595" y="6761"/>
                    <a:pt x="595" y="6612"/>
                  </a:cubicBezTo>
                  <a:close/>
                  <a:moveTo>
                    <a:pt x="221" y="7355"/>
                  </a:moveTo>
                  <a:lnTo>
                    <a:pt x="149" y="7581"/>
                  </a:lnTo>
                  <a:cubicBezTo>
                    <a:pt x="149" y="7801"/>
                    <a:pt x="72" y="8027"/>
                    <a:pt x="1" y="8325"/>
                  </a:cubicBezTo>
                  <a:cubicBezTo>
                    <a:pt x="72" y="8325"/>
                    <a:pt x="149" y="8247"/>
                    <a:pt x="298" y="8247"/>
                  </a:cubicBezTo>
                  <a:cubicBezTo>
                    <a:pt x="369" y="7950"/>
                    <a:pt x="447" y="7653"/>
                    <a:pt x="447" y="73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8" name="Google Shape;1928;p58"/>
            <p:cNvSpPr/>
            <p:nvPr/>
          </p:nvSpPr>
          <p:spPr>
            <a:xfrm>
              <a:off x="4656000" y="16465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78" y="0"/>
                  </a:moveTo>
                  <a:lnTo>
                    <a:pt x="1" y="297"/>
                  </a:lnTo>
                  <a:lnTo>
                    <a:pt x="227" y="297"/>
                  </a:lnTo>
                  <a:cubicBezTo>
                    <a:pt x="298" y="226"/>
                    <a:pt x="298" y="149"/>
                    <a:pt x="298" y="77"/>
                  </a:cubicBezTo>
                  <a:cubicBezTo>
                    <a:pt x="227" y="77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29" name="Google Shape;1929;p58"/>
            <p:cNvSpPr/>
            <p:nvPr/>
          </p:nvSpPr>
          <p:spPr>
            <a:xfrm>
              <a:off x="3032050" y="3794475"/>
              <a:ext cx="184050" cy="83725"/>
            </a:xfrm>
            <a:custGeom>
              <a:avLst/>
              <a:gdLst/>
              <a:ahLst/>
              <a:cxnLst/>
              <a:rect l="l" t="t" r="r" b="b"/>
              <a:pathLst>
                <a:path w="7362" h="3349" extrusionOk="0">
                  <a:moveTo>
                    <a:pt x="7361" y="1"/>
                  </a:moveTo>
                  <a:cubicBezTo>
                    <a:pt x="6915" y="298"/>
                    <a:pt x="6541" y="524"/>
                    <a:pt x="6095" y="673"/>
                  </a:cubicBezTo>
                  <a:cubicBezTo>
                    <a:pt x="6095" y="744"/>
                    <a:pt x="6172" y="893"/>
                    <a:pt x="6172" y="970"/>
                  </a:cubicBezTo>
                  <a:cubicBezTo>
                    <a:pt x="6618" y="744"/>
                    <a:pt x="6987" y="524"/>
                    <a:pt x="7361" y="298"/>
                  </a:cubicBezTo>
                  <a:lnTo>
                    <a:pt x="7361" y="1"/>
                  </a:lnTo>
                  <a:close/>
                  <a:moveTo>
                    <a:pt x="5798" y="821"/>
                  </a:moveTo>
                  <a:cubicBezTo>
                    <a:pt x="5500" y="970"/>
                    <a:pt x="5132" y="1190"/>
                    <a:pt x="4834" y="1339"/>
                  </a:cubicBezTo>
                  <a:cubicBezTo>
                    <a:pt x="4686" y="1339"/>
                    <a:pt x="4608" y="1416"/>
                    <a:pt x="4460" y="1487"/>
                  </a:cubicBezTo>
                  <a:cubicBezTo>
                    <a:pt x="4537" y="1565"/>
                    <a:pt x="4537" y="1636"/>
                    <a:pt x="4608" y="1713"/>
                  </a:cubicBezTo>
                  <a:cubicBezTo>
                    <a:pt x="4686" y="1636"/>
                    <a:pt x="4834" y="1565"/>
                    <a:pt x="4906" y="1565"/>
                  </a:cubicBezTo>
                  <a:cubicBezTo>
                    <a:pt x="5280" y="1416"/>
                    <a:pt x="5578" y="1267"/>
                    <a:pt x="5946" y="1041"/>
                  </a:cubicBezTo>
                  <a:cubicBezTo>
                    <a:pt x="5875" y="970"/>
                    <a:pt x="5875" y="893"/>
                    <a:pt x="5798" y="821"/>
                  </a:cubicBezTo>
                  <a:close/>
                  <a:moveTo>
                    <a:pt x="4240" y="1565"/>
                  </a:moveTo>
                  <a:cubicBezTo>
                    <a:pt x="4014" y="1636"/>
                    <a:pt x="3794" y="1713"/>
                    <a:pt x="3568" y="1862"/>
                  </a:cubicBezTo>
                  <a:cubicBezTo>
                    <a:pt x="3645" y="1933"/>
                    <a:pt x="3645" y="2010"/>
                    <a:pt x="3717" y="2082"/>
                  </a:cubicBezTo>
                  <a:cubicBezTo>
                    <a:pt x="3942" y="2010"/>
                    <a:pt x="4091" y="1862"/>
                    <a:pt x="4311" y="1785"/>
                  </a:cubicBezTo>
                  <a:cubicBezTo>
                    <a:pt x="4311" y="1713"/>
                    <a:pt x="4240" y="1636"/>
                    <a:pt x="4240" y="1565"/>
                  </a:cubicBezTo>
                  <a:close/>
                  <a:moveTo>
                    <a:pt x="3348" y="1933"/>
                  </a:moveTo>
                  <a:cubicBezTo>
                    <a:pt x="3199" y="2010"/>
                    <a:pt x="2973" y="2082"/>
                    <a:pt x="2825" y="2159"/>
                  </a:cubicBezTo>
                  <a:cubicBezTo>
                    <a:pt x="2825" y="2230"/>
                    <a:pt x="2902" y="2308"/>
                    <a:pt x="2902" y="2379"/>
                  </a:cubicBezTo>
                  <a:cubicBezTo>
                    <a:pt x="3122" y="2308"/>
                    <a:pt x="3271" y="2230"/>
                    <a:pt x="3497" y="2159"/>
                  </a:cubicBezTo>
                  <a:cubicBezTo>
                    <a:pt x="3419" y="2082"/>
                    <a:pt x="3419" y="2010"/>
                    <a:pt x="3348" y="1933"/>
                  </a:cubicBezTo>
                  <a:close/>
                  <a:moveTo>
                    <a:pt x="2527" y="2230"/>
                  </a:moveTo>
                  <a:cubicBezTo>
                    <a:pt x="2010" y="2456"/>
                    <a:pt x="1487" y="2605"/>
                    <a:pt x="970" y="2754"/>
                  </a:cubicBezTo>
                  <a:cubicBezTo>
                    <a:pt x="970" y="2825"/>
                    <a:pt x="1041" y="2902"/>
                    <a:pt x="1118" y="2974"/>
                  </a:cubicBezTo>
                  <a:cubicBezTo>
                    <a:pt x="1635" y="2825"/>
                    <a:pt x="2081" y="2676"/>
                    <a:pt x="2605" y="2456"/>
                  </a:cubicBezTo>
                  <a:cubicBezTo>
                    <a:pt x="2605" y="2379"/>
                    <a:pt x="2527" y="2308"/>
                    <a:pt x="2527" y="2230"/>
                  </a:cubicBezTo>
                  <a:close/>
                  <a:moveTo>
                    <a:pt x="672" y="2902"/>
                  </a:moveTo>
                  <a:cubicBezTo>
                    <a:pt x="446" y="2974"/>
                    <a:pt x="226" y="2974"/>
                    <a:pt x="0" y="3051"/>
                  </a:cubicBezTo>
                  <a:lnTo>
                    <a:pt x="0" y="3348"/>
                  </a:lnTo>
                  <a:cubicBezTo>
                    <a:pt x="298" y="3271"/>
                    <a:pt x="524" y="3200"/>
                    <a:pt x="821" y="3122"/>
                  </a:cubicBezTo>
                  <a:cubicBezTo>
                    <a:pt x="744" y="3051"/>
                    <a:pt x="672" y="2974"/>
                    <a:pt x="672" y="29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0" name="Google Shape;1930;p58"/>
            <p:cNvSpPr/>
            <p:nvPr/>
          </p:nvSpPr>
          <p:spPr>
            <a:xfrm>
              <a:off x="3115725" y="3841000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21" y="1"/>
                  </a:moveTo>
                  <a:cubicBezTo>
                    <a:pt x="150" y="1"/>
                    <a:pt x="72" y="1"/>
                    <a:pt x="1" y="72"/>
                  </a:cubicBezTo>
                  <a:cubicBezTo>
                    <a:pt x="72" y="149"/>
                    <a:pt x="72" y="221"/>
                    <a:pt x="150" y="298"/>
                  </a:cubicBezTo>
                  <a:cubicBezTo>
                    <a:pt x="221" y="298"/>
                    <a:pt x="298" y="221"/>
                    <a:pt x="370" y="221"/>
                  </a:cubicBezTo>
                  <a:cubicBezTo>
                    <a:pt x="298" y="149"/>
                    <a:pt x="298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1" name="Google Shape;1931;p58"/>
            <p:cNvSpPr/>
            <p:nvPr/>
          </p:nvSpPr>
          <p:spPr>
            <a:xfrm>
              <a:off x="2411450" y="1488675"/>
              <a:ext cx="2679375" cy="2627350"/>
            </a:xfrm>
            <a:custGeom>
              <a:avLst/>
              <a:gdLst/>
              <a:ahLst/>
              <a:cxnLst/>
              <a:rect l="l" t="t" r="r" b="b"/>
              <a:pathLst>
                <a:path w="107175" h="105094" extrusionOk="0">
                  <a:moveTo>
                    <a:pt x="98999" y="1"/>
                  </a:moveTo>
                  <a:cubicBezTo>
                    <a:pt x="98999" y="72"/>
                    <a:pt x="98928" y="149"/>
                    <a:pt x="98928" y="221"/>
                  </a:cubicBezTo>
                  <a:cubicBezTo>
                    <a:pt x="99296" y="369"/>
                    <a:pt x="99671" y="595"/>
                    <a:pt x="100039" y="815"/>
                  </a:cubicBezTo>
                  <a:cubicBezTo>
                    <a:pt x="100117" y="815"/>
                    <a:pt x="100265" y="815"/>
                    <a:pt x="100337" y="744"/>
                  </a:cubicBezTo>
                  <a:cubicBezTo>
                    <a:pt x="99968" y="518"/>
                    <a:pt x="99593" y="221"/>
                    <a:pt x="99148" y="72"/>
                  </a:cubicBezTo>
                  <a:cubicBezTo>
                    <a:pt x="99076" y="1"/>
                    <a:pt x="99076" y="1"/>
                    <a:pt x="98999" y="1"/>
                  </a:cubicBezTo>
                  <a:close/>
                  <a:moveTo>
                    <a:pt x="100337" y="1041"/>
                  </a:moveTo>
                  <a:cubicBezTo>
                    <a:pt x="100414" y="1112"/>
                    <a:pt x="100414" y="1112"/>
                    <a:pt x="100485" y="1112"/>
                  </a:cubicBezTo>
                  <a:lnTo>
                    <a:pt x="100485" y="1041"/>
                  </a:lnTo>
                  <a:close/>
                  <a:moveTo>
                    <a:pt x="100783" y="1112"/>
                  </a:moveTo>
                  <a:cubicBezTo>
                    <a:pt x="100783" y="1190"/>
                    <a:pt x="100711" y="1261"/>
                    <a:pt x="100711" y="1338"/>
                  </a:cubicBezTo>
                  <a:cubicBezTo>
                    <a:pt x="100860" y="1487"/>
                    <a:pt x="101080" y="1636"/>
                    <a:pt x="101229" y="1784"/>
                  </a:cubicBezTo>
                  <a:cubicBezTo>
                    <a:pt x="101377" y="1784"/>
                    <a:pt x="101455" y="1707"/>
                    <a:pt x="101526" y="1707"/>
                  </a:cubicBezTo>
                  <a:cubicBezTo>
                    <a:pt x="101306" y="1487"/>
                    <a:pt x="101080" y="1261"/>
                    <a:pt x="100783" y="1112"/>
                  </a:cubicBezTo>
                  <a:close/>
                  <a:moveTo>
                    <a:pt x="82279" y="17761"/>
                  </a:moveTo>
                  <a:lnTo>
                    <a:pt x="82279" y="17761"/>
                  </a:lnTo>
                  <a:cubicBezTo>
                    <a:pt x="82202" y="17838"/>
                    <a:pt x="82131" y="17838"/>
                    <a:pt x="82131" y="17838"/>
                  </a:cubicBezTo>
                  <a:lnTo>
                    <a:pt x="82131" y="17909"/>
                  </a:lnTo>
                  <a:lnTo>
                    <a:pt x="82279" y="17761"/>
                  </a:lnTo>
                  <a:close/>
                  <a:moveTo>
                    <a:pt x="81905" y="17987"/>
                  </a:moveTo>
                  <a:cubicBezTo>
                    <a:pt x="81833" y="18058"/>
                    <a:pt x="81756" y="18058"/>
                    <a:pt x="81685" y="18135"/>
                  </a:cubicBezTo>
                  <a:cubicBezTo>
                    <a:pt x="81459" y="18207"/>
                    <a:pt x="81239" y="18355"/>
                    <a:pt x="81013" y="18433"/>
                  </a:cubicBezTo>
                  <a:cubicBezTo>
                    <a:pt x="80941" y="18581"/>
                    <a:pt x="80793" y="18730"/>
                    <a:pt x="80715" y="18879"/>
                  </a:cubicBezTo>
                  <a:cubicBezTo>
                    <a:pt x="80941" y="18801"/>
                    <a:pt x="81239" y="18653"/>
                    <a:pt x="81459" y="18504"/>
                  </a:cubicBezTo>
                  <a:cubicBezTo>
                    <a:pt x="81607" y="18355"/>
                    <a:pt x="81833" y="18207"/>
                    <a:pt x="81982" y="18058"/>
                  </a:cubicBezTo>
                  <a:cubicBezTo>
                    <a:pt x="81905" y="18058"/>
                    <a:pt x="81905" y="17987"/>
                    <a:pt x="81905" y="17987"/>
                  </a:cubicBezTo>
                  <a:close/>
                  <a:moveTo>
                    <a:pt x="80567" y="18653"/>
                  </a:moveTo>
                  <a:lnTo>
                    <a:pt x="79009" y="19325"/>
                  </a:lnTo>
                  <a:cubicBezTo>
                    <a:pt x="79009" y="19396"/>
                    <a:pt x="78932" y="19545"/>
                    <a:pt x="78860" y="19622"/>
                  </a:cubicBezTo>
                  <a:cubicBezTo>
                    <a:pt x="79306" y="19473"/>
                    <a:pt x="79752" y="19325"/>
                    <a:pt x="80198" y="19099"/>
                  </a:cubicBezTo>
                  <a:cubicBezTo>
                    <a:pt x="80347" y="18950"/>
                    <a:pt x="80418" y="18801"/>
                    <a:pt x="80567" y="18653"/>
                  </a:cubicBezTo>
                  <a:close/>
                  <a:moveTo>
                    <a:pt x="78712" y="19396"/>
                  </a:moveTo>
                  <a:cubicBezTo>
                    <a:pt x="78117" y="19622"/>
                    <a:pt x="77522" y="19771"/>
                    <a:pt x="76928" y="19919"/>
                  </a:cubicBezTo>
                  <a:cubicBezTo>
                    <a:pt x="76928" y="19991"/>
                    <a:pt x="76851" y="20068"/>
                    <a:pt x="76779" y="20139"/>
                  </a:cubicBezTo>
                  <a:cubicBezTo>
                    <a:pt x="77374" y="20068"/>
                    <a:pt x="77968" y="19919"/>
                    <a:pt x="78486" y="19771"/>
                  </a:cubicBezTo>
                  <a:cubicBezTo>
                    <a:pt x="78563" y="19622"/>
                    <a:pt x="78634" y="19545"/>
                    <a:pt x="78712" y="19396"/>
                  </a:cubicBezTo>
                  <a:close/>
                  <a:moveTo>
                    <a:pt x="76631" y="19919"/>
                  </a:moveTo>
                  <a:lnTo>
                    <a:pt x="76631" y="19919"/>
                  </a:lnTo>
                  <a:cubicBezTo>
                    <a:pt x="76036" y="20068"/>
                    <a:pt x="75364" y="20139"/>
                    <a:pt x="74698" y="20216"/>
                  </a:cubicBezTo>
                  <a:lnTo>
                    <a:pt x="74698" y="20436"/>
                  </a:lnTo>
                  <a:cubicBezTo>
                    <a:pt x="74995" y="20365"/>
                    <a:pt x="75215" y="20365"/>
                    <a:pt x="75513" y="20365"/>
                  </a:cubicBezTo>
                  <a:lnTo>
                    <a:pt x="75887" y="20365"/>
                  </a:lnTo>
                  <a:cubicBezTo>
                    <a:pt x="76107" y="20288"/>
                    <a:pt x="76333" y="20288"/>
                    <a:pt x="76553" y="20216"/>
                  </a:cubicBezTo>
                  <a:cubicBezTo>
                    <a:pt x="76553" y="20139"/>
                    <a:pt x="76631" y="20068"/>
                    <a:pt x="76631" y="19919"/>
                  </a:cubicBezTo>
                  <a:close/>
                  <a:moveTo>
                    <a:pt x="26459" y="9960"/>
                  </a:moveTo>
                  <a:cubicBezTo>
                    <a:pt x="18730" y="9960"/>
                    <a:pt x="11524" y="11815"/>
                    <a:pt x="6987" y="17166"/>
                  </a:cubicBezTo>
                  <a:cubicBezTo>
                    <a:pt x="1636" y="23707"/>
                    <a:pt x="0" y="32180"/>
                    <a:pt x="2456" y="40284"/>
                  </a:cubicBezTo>
                  <a:cubicBezTo>
                    <a:pt x="4388" y="46378"/>
                    <a:pt x="8253" y="51652"/>
                    <a:pt x="12713" y="56189"/>
                  </a:cubicBezTo>
                  <a:lnTo>
                    <a:pt x="13753" y="57229"/>
                  </a:lnTo>
                  <a:cubicBezTo>
                    <a:pt x="14051" y="57527"/>
                    <a:pt x="15162" y="58490"/>
                    <a:pt x="15460" y="58787"/>
                  </a:cubicBezTo>
                  <a:cubicBezTo>
                    <a:pt x="15983" y="59233"/>
                    <a:pt x="16726" y="59828"/>
                    <a:pt x="17243" y="60274"/>
                  </a:cubicBezTo>
                  <a:cubicBezTo>
                    <a:pt x="17541" y="60571"/>
                    <a:pt x="18659" y="61463"/>
                    <a:pt x="18956" y="61689"/>
                  </a:cubicBezTo>
                  <a:cubicBezTo>
                    <a:pt x="22892" y="64882"/>
                    <a:pt x="27054" y="67855"/>
                    <a:pt x="31145" y="70905"/>
                  </a:cubicBezTo>
                  <a:cubicBezTo>
                    <a:pt x="33892" y="73057"/>
                    <a:pt x="36645" y="75436"/>
                    <a:pt x="38203" y="78635"/>
                  </a:cubicBezTo>
                  <a:cubicBezTo>
                    <a:pt x="38429" y="79003"/>
                    <a:pt x="38577" y="79378"/>
                    <a:pt x="38726" y="79746"/>
                  </a:cubicBezTo>
                  <a:cubicBezTo>
                    <a:pt x="38797" y="79746"/>
                    <a:pt x="38874" y="79675"/>
                    <a:pt x="38946" y="79598"/>
                  </a:cubicBezTo>
                  <a:cubicBezTo>
                    <a:pt x="38726" y="79081"/>
                    <a:pt x="38429" y="78486"/>
                    <a:pt x="38131" y="77814"/>
                  </a:cubicBezTo>
                  <a:cubicBezTo>
                    <a:pt x="36419" y="74990"/>
                    <a:pt x="33892" y="72689"/>
                    <a:pt x="31293" y="70679"/>
                  </a:cubicBezTo>
                  <a:cubicBezTo>
                    <a:pt x="27280" y="67635"/>
                    <a:pt x="23118" y="64733"/>
                    <a:pt x="19176" y="61540"/>
                  </a:cubicBezTo>
                  <a:lnTo>
                    <a:pt x="17987" y="60571"/>
                  </a:lnTo>
                  <a:lnTo>
                    <a:pt x="17689" y="60274"/>
                  </a:lnTo>
                  <a:cubicBezTo>
                    <a:pt x="17023" y="59756"/>
                    <a:pt x="16280" y="59162"/>
                    <a:pt x="15608" y="58567"/>
                  </a:cubicBezTo>
                  <a:cubicBezTo>
                    <a:pt x="15311" y="58270"/>
                    <a:pt x="14270" y="57378"/>
                    <a:pt x="13973" y="57004"/>
                  </a:cubicBezTo>
                  <a:cubicBezTo>
                    <a:pt x="13676" y="56784"/>
                    <a:pt x="13159" y="56260"/>
                    <a:pt x="12861" y="55963"/>
                  </a:cubicBezTo>
                  <a:cubicBezTo>
                    <a:pt x="8402" y="51504"/>
                    <a:pt x="4608" y="46230"/>
                    <a:pt x="2753" y="40206"/>
                  </a:cubicBezTo>
                  <a:cubicBezTo>
                    <a:pt x="226" y="32180"/>
                    <a:pt x="1933" y="23855"/>
                    <a:pt x="7213" y="17392"/>
                  </a:cubicBezTo>
                  <a:cubicBezTo>
                    <a:pt x="11672" y="12041"/>
                    <a:pt x="18807" y="10180"/>
                    <a:pt x="26459" y="10180"/>
                  </a:cubicBezTo>
                  <a:cubicBezTo>
                    <a:pt x="35902" y="10180"/>
                    <a:pt x="46158" y="13004"/>
                    <a:pt x="53216" y="15460"/>
                  </a:cubicBezTo>
                  <a:cubicBezTo>
                    <a:pt x="55969" y="16352"/>
                    <a:pt x="58644" y="17464"/>
                    <a:pt x="61391" y="18504"/>
                  </a:cubicBezTo>
                  <a:cubicBezTo>
                    <a:pt x="61766" y="18653"/>
                    <a:pt x="62432" y="18879"/>
                    <a:pt x="62806" y="19027"/>
                  </a:cubicBezTo>
                  <a:cubicBezTo>
                    <a:pt x="63401" y="19247"/>
                    <a:pt x="64067" y="19396"/>
                    <a:pt x="64662" y="19545"/>
                  </a:cubicBezTo>
                  <a:cubicBezTo>
                    <a:pt x="67117" y="20216"/>
                    <a:pt x="69644" y="20662"/>
                    <a:pt x="72243" y="20662"/>
                  </a:cubicBezTo>
                  <a:cubicBezTo>
                    <a:pt x="72837" y="20662"/>
                    <a:pt x="73509" y="20585"/>
                    <a:pt x="74104" y="20585"/>
                  </a:cubicBezTo>
                  <a:cubicBezTo>
                    <a:pt x="74252" y="20514"/>
                    <a:pt x="74324" y="20514"/>
                    <a:pt x="74401" y="20436"/>
                  </a:cubicBezTo>
                  <a:cubicBezTo>
                    <a:pt x="74472" y="20436"/>
                    <a:pt x="74472" y="20365"/>
                    <a:pt x="74472" y="20288"/>
                  </a:cubicBezTo>
                  <a:lnTo>
                    <a:pt x="74472" y="20288"/>
                  </a:lnTo>
                  <a:cubicBezTo>
                    <a:pt x="73729" y="20365"/>
                    <a:pt x="72986" y="20365"/>
                    <a:pt x="72243" y="20365"/>
                  </a:cubicBezTo>
                  <a:cubicBezTo>
                    <a:pt x="69716" y="20365"/>
                    <a:pt x="67117" y="19991"/>
                    <a:pt x="64739" y="19325"/>
                  </a:cubicBezTo>
                  <a:cubicBezTo>
                    <a:pt x="64144" y="19176"/>
                    <a:pt x="63472" y="18950"/>
                    <a:pt x="62878" y="18801"/>
                  </a:cubicBezTo>
                  <a:cubicBezTo>
                    <a:pt x="62509" y="18653"/>
                    <a:pt x="61837" y="18433"/>
                    <a:pt x="61469" y="18284"/>
                  </a:cubicBezTo>
                  <a:cubicBezTo>
                    <a:pt x="58716" y="17244"/>
                    <a:pt x="56040" y="16126"/>
                    <a:pt x="53293" y="15162"/>
                  </a:cubicBezTo>
                  <a:cubicBezTo>
                    <a:pt x="46158" y="12707"/>
                    <a:pt x="35973" y="9960"/>
                    <a:pt x="26459" y="9960"/>
                  </a:cubicBezTo>
                  <a:close/>
                  <a:moveTo>
                    <a:pt x="39023" y="79824"/>
                  </a:moveTo>
                  <a:cubicBezTo>
                    <a:pt x="38946" y="79895"/>
                    <a:pt x="38874" y="79972"/>
                    <a:pt x="38797" y="79972"/>
                  </a:cubicBezTo>
                  <a:cubicBezTo>
                    <a:pt x="38946" y="80341"/>
                    <a:pt x="39023" y="80716"/>
                    <a:pt x="39094" y="81084"/>
                  </a:cubicBezTo>
                  <a:cubicBezTo>
                    <a:pt x="39172" y="81084"/>
                    <a:pt x="39243" y="81013"/>
                    <a:pt x="39320" y="80936"/>
                  </a:cubicBezTo>
                  <a:cubicBezTo>
                    <a:pt x="39243" y="80638"/>
                    <a:pt x="39172" y="80192"/>
                    <a:pt x="39023" y="79824"/>
                  </a:cubicBezTo>
                  <a:close/>
                  <a:moveTo>
                    <a:pt x="39392" y="81233"/>
                  </a:moveTo>
                  <a:cubicBezTo>
                    <a:pt x="39320" y="81310"/>
                    <a:pt x="39243" y="81310"/>
                    <a:pt x="39172" y="81382"/>
                  </a:cubicBezTo>
                  <a:cubicBezTo>
                    <a:pt x="39243" y="81756"/>
                    <a:pt x="39243" y="82125"/>
                    <a:pt x="39320" y="82499"/>
                  </a:cubicBezTo>
                  <a:lnTo>
                    <a:pt x="39540" y="82273"/>
                  </a:lnTo>
                  <a:cubicBezTo>
                    <a:pt x="39540" y="81976"/>
                    <a:pt x="39469" y="81607"/>
                    <a:pt x="39392" y="81233"/>
                  </a:cubicBezTo>
                  <a:close/>
                  <a:moveTo>
                    <a:pt x="39540" y="82571"/>
                  </a:moveTo>
                  <a:lnTo>
                    <a:pt x="39320" y="82797"/>
                  </a:lnTo>
                  <a:cubicBezTo>
                    <a:pt x="39320" y="83165"/>
                    <a:pt x="39243" y="83540"/>
                    <a:pt x="39243" y="83837"/>
                  </a:cubicBezTo>
                  <a:cubicBezTo>
                    <a:pt x="39320" y="83760"/>
                    <a:pt x="39392" y="83611"/>
                    <a:pt x="39540" y="83540"/>
                  </a:cubicBezTo>
                  <a:lnTo>
                    <a:pt x="39540" y="82571"/>
                  </a:lnTo>
                  <a:close/>
                  <a:moveTo>
                    <a:pt x="39469" y="83986"/>
                  </a:moveTo>
                  <a:lnTo>
                    <a:pt x="39172" y="84283"/>
                  </a:lnTo>
                  <a:cubicBezTo>
                    <a:pt x="39094" y="84432"/>
                    <a:pt x="39094" y="84503"/>
                    <a:pt x="39023" y="84652"/>
                  </a:cubicBezTo>
                  <a:cubicBezTo>
                    <a:pt x="39094" y="84652"/>
                    <a:pt x="39094" y="84729"/>
                    <a:pt x="39172" y="84729"/>
                  </a:cubicBezTo>
                  <a:cubicBezTo>
                    <a:pt x="39243" y="84652"/>
                    <a:pt x="39320" y="84503"/>
                    <a:pt x="39392" y="84354"/>
                  </a:cubicBezTo>
                  <a:cubicBezTo>
                    <a:pt x="39392" y="84206"/>
                    <a:pt x="39469" y="84134"/>
                    <a:pt x="39469" y="83986"/>
                  </a:cubicBezTo>
                  <a:close/>
                  <a:moveTo>
                    <a:pt x="39023" y="84878"/>
                  </a:moveTo>
                  <a:cubicBezTo>
                    <a:pt x="38946" y="84949"/>
                    <a:pt x="38946" y="85026"/>
                    <a:pt x="38946" y="85098"/>
                  </a:cubicBezTo>
                  <a:cubicBezTo>
                    <a:pt x="38946" y="85026"/>
                    <a:pt x="39023" y="85026"/>
                    <a:pt x="39023" y="84949"/>
                  </a:cubicBezTo>
                  <a:lnTo>
                    <a:pt x="39023" y="84878"/>
                  </a:lnTo>
                  <a:close/>
                  <a:moveTo>
                    <a:pt x="24604" y="95354"/>
                  </a:moveTo>
                  <a:lnTo>
                    <a:pt x="23933" y="95580"/>
                  </a:lnTo>
                  <a:lnTo>
                    <a:pt x="23861" y="95580"/>
                  </a:lnTo>
                  <a:cubicBezTo>
                    <a:pt x="23861" y="95652"/>
                    <a:pt x="23933" y="95729"/>
                    <a:pt x="24010" y="95800"/>
                  </a:cubicBezTo>
                  <a:cubicBezTo>
                    <a:pt x="24158" y="95729"/>
                    <a:pt x="24378" y="95729"/>
                    <a:pt x="24604" y="95652"/>
                  </a:cubicBezTo>
                  <a:lnTo>
                    <a:pt x="24604" y="95354"/>
                  </a:lnTo>
                  <a:close/>
                  <a:moveTo>
                    <a:pt x="23487" y="95652"/>
                  </a:moveTo>
                  <a:cubicBezTo>
                    <a:pt x="23189" y="95800"/>
                    <a:pt x="22821" y="96026"/>
                    <a:pt x="22523" y="96323"/>
                  </a:cubicBezTo>
                  <a:cubicBezTo>
                    <a:pt x="22375" y="96395"/>
                    <a:pt x="22297" y="96543"/>
                    <a:pt x="22149" y="96692"/>
                  </a:cubicBezTo>
                  <a:cubicBezTo>
                    <a:pt x="22226" y="96769"/>
                    <a:pt x="22297" y="96841"/>
                    <a:pt x="22297" y="96918"/>
                  </a:cubicBezTo>
                  <a:cubicBezTo>
                    <a:pt x="22446" y="96769"/>
                    <a:pt x="22595" y="96621"/>
                    <a:pt x="22672" y="96472"/>
                  </a:cubicBezTo>
                  <a:cubicBezTo>
                    <a:pt x="22969" y="96246"/>
                    <a:pt x="23338" y="96026"/>
                    <a:pt x="23635" y="95878"/>
                  </a:cubicBezTo>
                  <a:cubicBezTo>
                    <a:pt x="23635" y="95800"/>
                    <a:pt x="23564" y="95729"/>
                    <a:pt x="23487" y="95652"/>
                  </a:cubicBezTo>
                  <a:close/>
                  <a:moveTo>
                    <a:pt x="22000" y="96918"/>
                  </a:moveTo>
                  <a:cubicBezTo>
                    <a:pt x="21631" y="97435"/>
                    <a:pt x="21483" y="98030"/>
                    <a:pt x="21406" y="98625"/>
                  </a:cubicBezTo>
                  <a:cubicBezTo>
                    <a:pt x="21483" y="98553"/>
                    <a:pt x="21554" y="98553"/>
                    <a:pt x="21631" y="98553"/>
                  </a:cubicBezTo>
                  <a:cubicBezTo>
                    <a:pt x="21703" y="98030"/>
                    <a:pt x="21851" y="97584"/>
                    <a:pt x="22149" y="97215"/>
                  </a:cubicBezTo>
                  <a:cubicBezTo>
                    <a:pt x="22077" y="97067"/>
                    <a:pt x="22000" y="96989"/>
                    <a:pt x="22000" y="96918"/>
                  </a:cubicBezTo>
                  <a:close/>
                  <a:moveTo>
                    <a:pt x="21631" y="98773"/>
                  </a:moveTo>
                  <a:cubicBezTo>
                    <a:pt x="21554" y="98850"/>
                    <a:pt x="21483" y="98850"/>
                    <a:pt x="21334" y="98850"/>
                  </a:cubicBezTo>
                  <a:lnTo>
                    <a:pt x="21334" y="98999"/>
                  </a:lnTo>
                  <a:cubicBezTo>
                    <a:pt x="21483" y="99148"/>
                    <a:pt x="21554" y="99296"/>
                    <a:pt x="21631" y="99445"/>
                  </a:cubicBezTo>
                  <a:lnTo>
                    <a:pt x="21631" y="98773"/>
                  </a:lnTo>
                  <a:close/>
                  <a:moveTo>
                    <a:pt x="21406" y="99665"/>
                  </a:moveTo>
                  <a:cubicBezTo>
                    <a:pt x="21406" y="100040"/>
                    <a:pt x="21483" y="100486"/>
                    <a:pt x="21631" y="100854"/>
                  </a:cubicBezTo>
                  <a:cubicBezTo>
                    <a:pt x="21703" y="100854"/>
                    <a:pt x="21851" y="100854"/>
                    <a:pt x="21929" y="100783"/>
                  </a:cubicBezTo>
                  <a:cubicBezTo>
                    <a:pt x="21851" y="100634"/>
                    <a:pt x="21780" y="100408"/>
                    <a:pt x="21703" y="100188"/>
                  </a:cubicBezTo>
                  <a:cubicBezTo>
                    <a:pt x="21631" y="100040"/>
                    <a:pt x="21483" y="99814"/>
                    <a:pt x="21406" y="99665"/>
                  </a:cubicBezTo>
                  <a:close/>
                  <a:moveTo>
                    <a:pt x="22000" y="101080"/>
                  </a:moveTo>
                  <a:cubicBezTo>
                    <a:pt x="21929" y="101080"/>
                    <a:pt x="21851" y="101080"/>
                    <a:pt x="21780" y="101152"/>
                  </a:cubicBezTo>
                  <a:cubicBezTo>
                    <a:pt x="22000" y="101675"/>
                    <a:pt x="22297" y="102269"/>
                    <a:pt x="22672" y="102715"/>
                  </a:cubicBezTo>
                  <a:cubicBezTo>
                    <a:pt x="22821" y="102715"/>
                    <a:pt x="22892" y="102638"/>
                    <a:pt x="22969" y="102638"/>
                  </a:cubicBezTo>
                  <a:cubicBezTo>
                    <a:pt x="22523" y="102192"/>
                    <a:pt x="22226" y="101597"/>
                    <a:pt x="22000" y="101080"/>
                  </a:cubicBezTo>
                  <a:close/>
                  <a:moveTo>
                    <a:pt x="23118" y="102864"/>
                  </a:moveTo>
                  <a:cubicBezTo>
                    <a:pt x="23041" y="102864"/>
                    <a:pt x="22969" y="102935"/>
                    <a:pt x="22892" y="102935"/>
                  </a:cubicBezTo>
                  <a:cubicBezTo>
                    <a:pt x="23038" y="103011"/>
                    <a:pt x="23115" y="103156"/>
                    <a:pt x="23259" y="103229"/>
                  </a:cubicBezTo>
                  <a:lnTo>
                    <a:pt x="23259" y="103229"/>
                  </a:lnTo>
                  <a:cubicBezTo>
                    <a:pt x="23239" y="103107"/>
                    <a:pt x="23176" y="102986"/>
                    <a:pt x="23118" y="102864"/>
                  </a:cubicBezTo>
                  <a:close/>
                  <a:moveTo>
                    <a:pt x="23259" y="103229"/>
                  </a:moveTo>
                  <a:cubicBezTo>
                    <a:pt x="23264" y="103256"/>
                    <a:pt x="23267" y="103283"/>
                    <a:pt x="23267" y="103310"/>
                  </a:cubicBezTo>
                  <a:lnTo>
                    <a:pt x="23267" y="103233"/>
                  </a:lnTo>
                  <a:cubicBezTo>
                    <a:pt x="23264" y="103231"/>
                    <a:pt x="23262" y="103230"/>
                    <a:pt x="23259" y="103229"/>
                  </a:cubicBezTo>
                  <a:close/>
                  <a:moveTo>
                    <a:pt x="23635" y="103233"/>
                  </a:moveTo>
                  <a:lnTo>
                    <a:pt x="23635" y="103233"/>
                  </a:lnTo>
                  <a:cubicBezTo>
                    <a:pt x="23713" y="103381"/>
                    <a:pt x="23713" y="103530"/>
                    <a:pt x="23784" y="103679"/>
                  </a:cubicBezTo>
                  <a:lnTo>
                    <a:pt x="23861" y="103756"/>
                  </a:lnTo>
                  <a:lnTo>
                    <a:pt x="23933" y="103756"/>
                  </a:lnTo>
                  <a:lnTo>
                    <a:pt x="24010" y="103827"/>
                  </a:lnTo>
                  <a:lnTo>
                    <a:pt x="24158" y="103976"/>
                  </a:lnTo>
                  <a:lnTo>
                    <a:pt x="24307" y="104053"/>
                  </a:lnTo>
                  <a:cubicBezTo>
                    <a:pt x="24456" y="103976"/>
                    <a:pt x="24527" y="103904"/>
                    <a:pt x="24604" y="103904"/>
                  </a:cubicBezTo>
                  <a:cubicBezTo>
                    <a:pt x="24230" y="103679"/>
                    <a:pt x="23933" y="103459"/>
                    <a:pt x="23635" y="103233"/>
                  </a:cubicBezTo>
                  <a:close/>
                  <a:moveTo>
                    <a:pt x="24902" y="104053"/>
                  </a:moveTo>
                  <a:cubicBezTo>
                    <a:pt x="24824" y="104053"/>
                    <a:pt x="24753" y="104124"/>
                    <a:pt x="24604" y="104202"/>
                  </a:cubicBezTo>
                  <a:cubicBezTo>
                    <a:pt x="24902" y="104350"/>
                    <a:pt x="25199" y="104422"/>
                    <a:pt x="25496" y="104570"/>
                  </a:cubicBezTo>
                  <a:cubicBezTo>
                    <a:pt x="25496" y="104422"/>
                    <a:pt x="25419" y="104350"/>
                    <a:pt x="25419" y="104273"/>
                  </a:cubicBezTo>
                  <a:cubicBezTo>
                    <a:pt x="25270" y="104202"/>
                    <a:pt x="25050" y="104124"/>
                    <a:pt x="24902" y="104053"/>
                  </a:cubicBezTo>
                  <a:close/>
                  <a:moveTo>
                    <a:pt x="25794" y="104350"/>
                  </a:moveTo>
                  <a:lnTo>
                    <a:pt x="25794" y="104648"/>
                  </a:lnTo>
                  <a:cubicBezTo>
                    <a:pt x="25942" y="104648"/>
                    <a:pt x="26091" y="104719"/>
                    <a:pt x="26239" y="104719"/>
                  </a:cubicBezTo>
                  <a:cubicBezTo>
                    <a:pt x="26311" y="104719"/>
                    <a:pt x="26388" y="104648"/>
                    <a:pt x="26537" y="104570"/>
                  </a:cubicBezTo>
                  <a:cubicBezTo>
                    <a:pt x="26388" y="104499"/>
                    <a:pt x="26162" y="104499"/>
                    <a:pt x="26014" y="104422"/>
                  </a:cubicBezTo>
                  <a:cubicBezTo>
                    <a:pt x="25942" y="104422"/>
                    <a:pt x="25865" y="104422"/>
                    <a:pt x="25794" y="104350"/>
                  </a:cubicBezTo>
                  <a:close/>
                  <a:moveTo>
                    <a:pt x="28469" y="104796"/>
                  </a:moveTo>
                  <a:cubicBezTo>
                    <a:pt x="28392" y="104796"/>
                    <a:pt x="28392" y="104868"/>
                    <a:pt x="28392" y="104868"/>
                  </a:cubicBezTo>
                  <a:lnTo>
                    <a:pt x="28392" y="105094"/>
                  </a:lnTo>
                  <a:lnTo>
                    <a:pt x="28766" y="105094"/>
                  </a:lnTo>
                  <a:cubicBezTo>
                    <a:pt x="28766" y="105016"/>
                    <a:pt x="28766" y="105016"/>
                    <a:pt x="28838" y="105016"/>
                  </a:cubicBezTo>
                  <a:lnTo>
                    <a:pt x="28838" y="104868"/>
                  </a:lnTo>
                  <a:cubicBezTo>
                    <a:pt x="28689" y="104796"/>
                    <a:pt x="28618" y="104796"/>
                    <a:pt x="28469" y="104796"/>
                  </a:cubicBezTo>
                  <a:close/>
                  <a:moveTo>
                    <a:pt x="102269" y="2528"/>
                  </a:moveTo>
                  <a:cubicBezTo>
                    <a:pt x="102198" y="2528"/>
                    <a:pt x="102198" y="2599"/>
                    <a:pt x="102120" y="2676"/>
                  </a:cubicBezTo>
                  <a:cubicBezTo>
                    <a:pt x="103161" y="3865"/>
                    <a:pt x="104053" y="5275"/>
                    <a:pt x="104427" y="6761"/>
                  </a:cubicBezTo>
                  <a:cubicBezTo>
                    <a:pt x="105022" y="8693"/>
                    <a:pt x="105022" y="10774"/>
                    <a:pt x="104647" y="12707"/>
                  </a:cubicBezTo>
                  <a:cubicBezTo>
                    <a:pt x="103982" y="16720"/>
                    <a:pt x="102495" y="20585"/>
                    <a:pt x="101455" y="24450"/>
                  </a:cubicBezTo>
                  <a:cubicBezTo>
                    <a:pt x="100634" y="27423"/>
                    <a:pt x="99968" y="30396"/>
                    <a:pt x="99445" y="33369"/>
                  </a:cubicBezTo>
                  <a:cubicBezTo>
                    <a:pt x="97887" y="43477"/>
                    <a:pt x="99445" y="53811"/>
                    <a:pt x="102792" y="63395"/>
                  </a:cubicBezTo>
                  <a:cubicBezTo>
                    <a:pt x="103090" y="64216"/>
                    <a:pt x="103536" y="65476"/>
                    <a:pt x="103833" y="66297"/>
                  </a:cubicBezTo>
                  <a:cubicBezTo>
                    <a:pt x="107174" y="76999"/>
                    <a:pt x="101080" y="82053"/>
                    <a:pt x="91347" y="84503"/>
                  </a:cubicBezTo>
                  <a:lnTo>
                    <a:pt x="90972" y="84652"/>
                  </a:lnTo>
                  <a:lnTo>
                    <a:pt x="90675" y="84729"/>
                  </a:lnTo>
                  <a:cubicBezTo>
                    <a:pt x="90377" y="84878"/>
                    <a:pt x="90157" y="84949"/>
                    <a:pt x="89931" y="85026"/>
                  </a:cubicBezTo>
                  <a:cubicBezTo>
                    <a:pt x="85175" y="87030"/>
                    <a:pt x="81982" y="91418"/>
                    <a:pt x="77671" y="93945"/>
                  </a:cubicBezTo>
                  <a:cubicBezTo>
                    <a:pt x="75513" y="95206"/>
                    <a:pt x="73283" y="95800"/>
                    <a:pt x="71053" y="95800"/>
                  </a:cubicBezTo>
                  <a:cubicBezTo>
                    <a:pt x="69644" y="95800"/>
                    <a:pt x="68229" y="95580"/>
                    <a:pt x="66743" y="95134"/>
                  </a:cubicBezTo>
                  <a:cubicBezTo>
                    <a:pt x="63621" y="94242"/>
                    <a:pt x="60797" y="93797"/>
                    <a:pt x="58121" y="93797"/>
                  </a:cubicBezTo>
                  <a:cubicBezTo>
                    <a:pt x="52847" y="93797"/>
                    <a:pt x="48013" y="95580"/>
                    <a:pt x="42739" y="99070"/>
                  </a:cubicBezTo>
                  <a:cubicBezTo>
                    <a:pt x="40212" y="100783"/>
                    <a:pt x="37757" y="102567"/>
                    <a:pt x="34932" y="103679"/>
                  </a:cubicBezTo>
                  <a:cubicBezTo>
                    <a:pt x="33226" y="104422"/>
                    <a:pt x="31365" y="104796"/>
                    <a:pt x="29510" y="104868"/>
                  </a:cubicBezTo>
                  <a:cubicBezTo>
                    <a:pt x="29432" y="104945"/>
                    <a:pt x="29432" y="105016"/>
                    <a:pt x="29361" y="105094"/>
                  </a:cubicBezTo>
                  <a:cubicBezTo>
                    <a:pt x="32334" y="105094"/>
                    <a:pt x="35158" y="104053"/>
                    <a:pt x="37757" y="102567"/>
                  </a:cubicBezTo>
                  <a:cubicBezTo>
                    <a:pt x="41253" y="100557"/>
                    <a:pt x="44446" y="98030"/>
                    <a:pt x="48162" y="96323"/>
                  </a:cubicBezTo>
                  <a:cubicBezTo>
                    <a:pt x="51361" y="94760"/>
                    <a:pt x="54780" y="94094"/>
                    <a:pt x="58121" y="94094"/>
                  </a:cubicBezTo>
                  <a:cubicBezTo>
                    <a:pt x="60945" y="94094"/>
                    <a:pt x="63847" y="94540"/>
                    <a:pt x="66671" y="95354"/>
                  </a:cubicBezTo>
                  <a:lnTo>
                    <a:pt x="67415" y="95580"/>
                  </a:lnTo>
                  <a:cubicBezTo>
                    <a:pt x="67486" y="95580"/>
                    <a:pt x="67635" y="95652"/>
                    <a:pt x="67783" y="95652"/>
                  </a:cubicBezTo>
                  <a:cubicBezTo>
                    <a:pt x="68972" y="95949"/>
                    <a:pt x="70090" y="96026"/>
                    <a:pt x="71131" y="96026"/>
                  </a:cubicBezTo>
                  <a:cubicBezTo>
                    <a:pt x="78117" y="96026"/>
                    <a:pt x="81607" y="90675"/>
                    <a:pt x="87404" y="86733"/>
                  </a:cubicBezTo>
                  <a:cubicBezTo>
                    <a:pt x="88522" y="85918"/>
                    <a:pt x="89783" y="85324"/>
                    <a:pt x="91121" y="84878"/>
                  </a:cubicBezTo>
                  <a:cubicBezTo>
                    <a:pt x="91715" y="84652"/>
                    <a:pt x="92310" y="84503"/>
                    <a:pt x="92904" y="84354"/>
                  </a:cubicBezTo>
                  <a:cubicBezTo>
                    <a:pt x="95877" y="83463"/>
                    <a:pt x="98779" y="82273"/>
                    <a:pt x="101080" y="80341"/>
                  </a:cubicBezTo>
                  <a:cubicBezTo>
                    <a:pt x="104499" y="77517"/>
                    <a:pt x="105539" y="73432"/>
                    <a:pt x="104796" y="69193"/>
                  </a:cubicBezTo>
                  <a:cubicBezTo>
                    <a:pt x="104499" y="67189"/>
                    <a:pt x="103684" y="65179"/>
                    <a:pt x="103012" y="63324"/>
                  </a:cubicBezTo>
                  <a:cubicBezTo>
                    <a:pt x="100711" y="56635"/>
                    <a:pt x="99225" y="49648"/>
                    <a:pt x="99148" y="42513"/>
                  </a:cubicBezTo>
                  <a:cubicBezTo>
                    <a:pt x="98999" y="36419"/>
                    <a:pt x="100039" y="30396"/>
                    <a:pt x="101675" y="24527"/>
                  </a:cubicBezTo>
                  <a:cubicBezTo>
                    <a:pt x="102792" y="20585"/>
                    <a:pt x="104202" y="16798"/>
                    <a:pt x="104945" y="12784"/>
                  </a:cubicBezTo>
                  <a:cubicBezTo>
                    <a:pt x="105468" y="9585"/>
                    <a:pt x="105171" y="6464"/>
                    <a:pt x="103310" y="3717"/>
                  </a:cubicBezTo>
                  <a:cubicBezTo>
                    <a:pt x="102941" y="3342"/>
                    <a:pt x="102644" y="2896"/>
                    <a:pt x="102269" y="2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2" name="Google Shape;1932;p58"/>
            <p:cNvSpPr/>
            <p:nvPr/>
          </p:nvSpPr>
          <p:spPr>
            <a:xfrm>
              <a:off x="4264025" y="1997800"/>
              <a:ext cx="44625" cy="5525"/>
            </a:xfrm>
            <a:custGeom>
              <a:avLst/>
              <a:gdLst/>
              <a:ahLst/>
              <a:cxnLst/>
              <a:rect l="l" t="t" r="r" b="b"/>
              <a:pathLst>
                <a:path w="1785" h="221" extrusionOk="0">
                  <a:moveTo>
                    <a:pt x="1410" y="0"/>
                  </a:moveTo>
                  <a:cubicBezTo>
                    <a:pt x="1112" y="0"/>
                    <a:pt x="892" y="0"/>
                    <a:pt x="595" y="71"/>
                  </a:cubicBezTo>
                  <a:cubicBezTo>
                    <a:pt x="595" y="71"/>
                    <a:pt x="595" y="126"/>
                    <a:pt x="550" y="143"/>
                  </a:cubicBezTo>
                  <a:lnTo>
                    <a:pt x="550" y="143"/>
                  </a:lnTo>
                  <a:cubicBezTo>
                    <a:pt x="985" y="71"/>
                    <a:pt x="1419" y="70"/>
                    <a:pt x="1784" y="0"/>
                  </a:cubicBezTo>
                  <a:close/>
                  <a:moveTo>
                    <a:pt x="550" y="143"/>
                  </a:moveTo>
                  <a:cubicBezTo>
                    <a:pt x="539" y="145"/>
                    <a:pt x="528" y="147"/>
                    <a:pt x="518" y="149"/>
                  </a:cubicBezTo>
                  <a:cubicBezTo>
                    <a:pt x="530" y="149"/>
                    <a:pt x="541" y="147"/>
                    <a:pt x="550" y="143"/>
                  </a:cubicBezTo>
                  <a:close/>
                  <a:moveTo>
                    <a:pt x="298" y="71"/>
                  </a:moveTo>
                  <a:cubicBezTo>
                    <a:pt x="221" y="149"/>
                    <a:pt x="149" y="149"/>
                    <a:pt x="1" y="220"/>
                  </a:cubicBezTo>
                  <a:cubicBezTo>
                    <a:pt x="72" y="220"/>
                    <a:pt x="221" y="149"/>
                    <a:pt x="298" y="149"/>
                  </a:cubicBezTo>
                  <a:lnTo>
                    <a:pt x="298" y="7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3" name="Google Shape;1933;p58"/>
            <p:cNvSpPr/>
            <p:nvPr/>
          </p:nvSpPr>
          <p:spPr>
            <a:xfrm>
              <a:off x="4271450" y="1994075"/>
              <a:ext cx="7475" cy="5525"/>
            </a:xfrm>
            <a:custGeom>
              <a:avLst/>
              <a:gdLst/>
              <a:ahLst/>
              <a:cxnLst/>
              <a:rect l="l" t="t" r="r" b="b"/>
              <a:pathLst>
                <a:path w="299" h="221" extrusionOk="0">
                  <a:moveTo>
                    <a:pt x="298" y="0"/>
                  </a:moveTo>
                  <a:cubicBezTo>
                    <a:pt x="221" y="72"/>
                    <a:pt x="150" y="72"/>
                    <a:pt x="72" y="72"/>
                  </a:cubicBezTo>
                  <a:cubicBezTo>
                    <a:pt x="72" y="149"/>
                    <a:pt x="72" y="220"/>
                    <a:pt x="1" y="220"/>
                  </a:cubicBezTo>
                  <a:lnTo>
                    <a:pt x="298" y="2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4" name="Google Shape;1934;p58"/>
            <p:cNvSpPr/>
            <p:nvPr/>
          </p:nvSpPr>
          <p:spPr>
            <a:xfrm>
              <a:off x="4271450" y="1999575"/>
              <a:ext cx="7475" cy="1950"/>
            </a:xfrm>
            <a:custGeom>
              <a:avLst/>
              <a:gdLst/>
              <a:ahLst/>
              <a:cxnLst/>
              <a:rect l="l" t="t" r="r" b="b"/>
              <a:pathLst>
                <a:path w="299" h="78" extrusionOk="0">
                  <a:moveTo>
                    <a:pt x="1" y="0"/>
                  </a:moveTo>
                  <a:lnTo>
                    <a:pt x="1" y="78"/>
                  </a:lnTo>
                  <a:lnTo>
                    <a:pt x="221" y="78"/>
                  </a:lnTo>
                  <a:cubicBezTo>
                    <a:pt x="298" y="78"/>
                    <a:pt x="29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5" name="Google Shape;1935;p58"/>
            <p:cNvSpPr/>
            <p:nvPr/>
          </p:nvSpPr>
          <p:spPr>
            <a:xfrm>
              <a:off x="3379575" y="1934625"/>
              <a:ext cx="1085150" cy="1677800"/>
            </a:xfrm>
            <a:custGeom>
              <a:avLst/>
              <a:gdLst/>
              <a:ahLst/>
              <a:cxnLst/>
              <a:rect l="l" t="t" r="r" b="b"/>
              <a:pathLst>
                <a:path w="43406" h="67112" extrusionOk="0">
                  <a:moveTo>
                    <a:pt x="43406" y="0"/>
                  </a:moveTo>
                  <a:cubicBezTo>
                    <a:pt x="43328" y="71"/>
                    <a:pt x="43257" y="149"/>
                    <a:pt x="43180" y="149"/>
                  </a:cubicBezTo>
                  <a:cubicBezTo>
                    <a:pt x="43180" y="149"/>
                    <a:pt x="43180" y="220"/>
                    <a:pt x="43257" y="220"/>
                  </a:cubicBezTo>
                  <a:cubicBezTo>
                    <a:pt x="43328" y="149"/>
                    <a:pt x="43328" y="71"/>
                    <a:pt x="43406" y="71"/>
                  </a:cubicBezTo>
                  <a:lnTo>
                    <a:pt x="43406" y="0"/>
                  </a:lnTo>
                  <a:close/>
                  <a:moveTo>
                    <a:pt x="221" y="61760"/>
                  </a:moveTo>
                  <a:cubicBezTo>
                    <a:pt x="149" y="61837"/>
                    <a:pt x="72" y="61908"/>
                    <a:pt x="1" y="61908"/>
                  </a:cubicBezTo>
                  <a:cubicBezTo>
                    <a:pt x="1" y="61986"/>
                    <a:pt x="72" y="62057"/>
                    <a:pt x="72" y="62134"/>
                  </a:cubicBezTo>
                  <a:cubicBezTo>
                    <a:pt x="149" y="62134"/>
                    <a:pt x="221" y="62057"/>
                    <a:pt x="298" y="61986"/>
                  </a:cubicBezTo>
                  <a:cubicBezTo>
                    <a:pt x="298" y="61908"/>
                    <a:pt x="221" y="61837"/>
                    <a:pt x="221" y="61760"/>
                  </a:cubicBezTo>
                  <a:close/>
                  <a:moveTo>
                    <a:pt x="298" y="66814"/>
                  </a:moveTo>
                  <a:lnTo>
                    <a:pt x="298" y="67040"/>
                  </a:lnTo>
                  <a:lnTo>
                    <a:pt x="298" y="67111"/>
                  </a:lnTo>
                  <a:cubicBezTo>
                    <a:pt x="369" y="67040"/>
                    <a:pt x="369" y="66962"/>
                    <a:pt x="447" y="66891"/>
                  </a:cubicBezTo>
                  <a:cubicBezTo>
                    <a:pt x="369" y="66891"/>
                    <a:pt x="369" y="66814"/>
                    <a:pt x="298" y="668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6" name="Google Shape;1936;p58"/>
            <p:cNvSpPr/>
            <p:nvPr/>
          </p:nvSpPr>
          <p:spPr>
            <a:xfrm>
              <a:off x="3388800" y="1986650"/>
              <a:ext cx="945850" cy="1536575"/>
            </a:xfrm>
            <a:custGeom>
              <a:avLst/>
              <a:gdLst/>
              <a:ahLst/>
              <a:cxnLst/>
              <a:rect l="l" t="t" r="r" b="b"/>
              <a:pathLst>
                <a:path w="37834" h="61463" extrusionOk="0">
                  <a:moveTo>
                    <a:pt x="37537" y="0"/>
                  </a:moveTo>
                  <a:cubicBezTo>
                    <a:pt x="37537" y="149"/>
                    <a:pt x="37459" y="220"/>
                    <a:pt x="37459" y="297"/>
                  </a:cubicBezTo>
                  <a:cubicBezTo>
                    <a:pt x="37537" y="297"/>
                    <a:pt x="37608" y="297"/>
                    <a:pt x="37685" y="220"/>
                  </a:cubicBezTo>
                  <a:cubicBezTo>
                    <a:pt x="37757" y="149"/>
                    <a:pt x="37834" y="72"/>
                    <a:pt x="37834" y="0"/>
                  </a:cubicBezTo>
                  <a:close/>
                  <a:moveTo>
                    <a:pt x="226" y="61017"/>
                  </a:moveTo>
                  <a:cubicBezTo>
                    <a:pt x="149" y="61094"/>
                    <a:pt x="78" y="61165"/>
                    <a:pt x="0" y="61165"/>
                  </a:cubicBezTo>
                  <a:cubicBezTo>
                    <a:pt x="78" y="61314"/>
                    <a:pt x="78" y="61391"/>
                    <a:pt x="78" y="61463"/>
                  </a:cubicBezTo>
                  <a:cubicBezTo>
                    <a:pt x="149" y="61391"/>
                    <a:pt x="226" y="61391"/>
                    <a:pt x="298" y="61314"/>
                  </a:cubicBezTo>
                  <a:cubicBezTo>
                    <a:pt x="298" y="61243"/>
                    <a:pt x="298" y="61165"/>
                    <a:pt x="226" y="61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7" name="Google Shape;1937;p58"/>
            <p:cNvSpPr/>
            <p:nvPr/>
          </p:nvSpPr>
          <p:spPr>
            <a:xfrm>
              <a:off x="3394450" y="1971775"/>
              <a:ext cx="992225" cy="1586825"/>
            </a:xfrm>
            <a:custGeom>
              <a:avLst/>
              <a:gdLst/>
              <a:ahLst/>
              <a:cxnLst/>
              <a:rect l="l" t="t" r="r" b="b"/>
              <a:pathLst>
                <a:path w="39689" h="63473" extrusionOk="0">
                  <a:moveTo>
                    <a:pt x="39689" y="1"/>
                  </a:moveTo>
                  <a:cubicBezTo>
                    <a:pt x="39612" y="1"/>
                    <a:pt x="39463" y="72"/>
                    <a:pt x="39392" y="72"/>
                  </a:cubicBezTo>
                  <a:cubicBezTo>
                    <a:pt x="39314" y="221"/>
                    <a:pt x="39243" y="298"/>
                    <a:pt x="39166" y="447"/>
                  </a:cubicBezTo>
                  <a:cubicBezTo>
                    <a:pt x="39314" y="369"/>
                    <a:pt x="39392" y="369"/>
                    <a:pt x="39540" y="298"/>
                  </a:cubicBezTo>
                  <a:cubicBezTo>
                    <a:pt x="39612" y="221"/>
                    <a:pt x="39689" y="72"/>
                    <a:pt x="39689" y="1"/>
                  </a:cubicBezTo>
                  <a:close/>
                  <a:moveTo>
                    <a:pt x="220" y="62949"/>
                  </a:moveTo>
                  <a:lnTo>
                    <a:pt x="0" y="63175"/>
                  </a:lnTo>
                  <a:lnTo>
                    <a:pt x="0" y="63473"/>
                  </a:lnTo>
                  <a:lnTo>
                    <a:pt x="220" y="63247"/>
                  </a:lnTo>
                  <a:lnTo>
                    <a:pt x="220" y="6294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8" name="Google Shape;1938;p58"/>
            <p:cNvSpPr/>
            <p:nvPr/>
          </p:nvSpPr>
          <p:spPr>
            <a:xfrm>
              <a:off x="3390725" y="1949475"/>
              <a:ext cx="1046050" cy="1646300"/>
            </a:xfrm>
            <a:custGeom>
              <a:avLst/>
              <a:gdLst/>
              <a:ahLst/>
              <a:cxnLst/>
              <a:rect l="l" t="t" r="r" b="b"/>
              <a:pathLst>
                <a:path w="41842" h="65852" extrusionOk="0">
                  <a:moveTo>
                    <a:pt x="41842" y="1"/>
                  </a:moveTo>
                  <a:lnTo>
                    <a:pt x="41396" y="221"/>
                  </a:lnTo>
                  <a:cubicBezTo>
                    <a:pt x="41247" y="369"/>
                    <a:pt x="41176" y="518"/>
                    <a:pt x="41027" y="667"/>
                  </a:cubicBezTo>
                  <a:cubicBezTo>
                    <a:pt x="41176" y="595"/>
                    <a:pt x="41396" y="518"/>
                    <a:pt x="41544" y="447"/>
                  </a:cubicBezTo>
                  <a:cubicBezTo>
                    <a:pt x="41622" y="298"/>
                    <a:pt x="41770" y="149"/>
                    <a:pt x="41842" y="1"/>
                  </a:cubicBezTo>
                  <a:close/>
                  <a:moveTo>
                    <a:pt x="369" y="65108"/>
                  </a:moveTo>
                  <a:lnTo>
                    <a:pt x="369" y="65108"/>
                  </a:lnTo>
                  <a:cubicBezTo>
                    <a:pt x="221" y="65179"/>
                    <a:pt x="149" y="65328"/>
                    <a:pt x="72" y="65405"/>
                  </a:cubicBezTo>
                  <a:cubicBezTo>
                    <a:pt x="1" y="65554"/>
                    <a:pt x="1" y="65702"/>
                    <a:pt x="1" y="65851"/>
                  </a:cubicBezTo>
                  <a:lnTo>
                    <a:pt x="298" y="65554"/>
                  </a:lnTo>
                  <a:cubicBezTo>
                    <a:pt x="298" y="65405"/>
                    <a:pt x="298" y="65257"/>
                    <a:pt x="369" y="651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39" name="Google Shape;1939;p58"/>
            <p:cNvSpPr/>
            <p:nvPr/>
          </p:nvSpPr>
          <p:spPr>
            <a:xfrm>
              <a:off x="4539025" y="1811975"/>
              <a:ext cx="61275" cy="65000"/>
            </a:xfrm>
            <a:custGeom>
              <a:avLst/>
              <a:gdLst/>
              <a:ahLst/>
              <a:cxnLst/>
              <a:rect l="l" t="t" r="r" b="b"/>
              <a:pathLst>
                <a:path w="2451" h="2600" extrusionOk="0">
                  <a:moveTo>
                    <a:pt x="2450" y="1"/>
                  </a:moveTo>
                  <a:cubicBezTo>
                    <a:pt x="2301" y="72"/>
                    <a:pt x="2153" y="72"/>
                    <a:pt x="2004" y="149"/>
                  </a:cubicBezTo>
                  <a:cubicBezTo>
                    <a:pt x="1784" y="518"/>
                    <a:pt x="1487" y="893"/>
                    <a:pt x="1261" y="1261"/>
                  </a:cubicBezTo>
                  <a:cubicBezTo>
                    <a:pt x="1410" y="1190"/>
                    <a:pt x="1558" y="1113"/>
                    <a:pt x="1784" y="964"/>
                  </a:cubicBezTo>
                  <a:lnTo>
                    <a:pt x="1856" y="893"/>
                  </a:lnTo>
                  <a:cubicBezTo>
                    <a:pt x="2004" y="595"/>
                    <a:pt x="2230" y="298"/>
                    <a:pt x="2450" y="1"/>
                  </a:cubicBezTo>
                  <a:close/>
                  <a:moveTo>
                    <a:pt x="1410" y="1487"/>
                  </a:moveTo>
                  <a:cubicBezTo>
                    <a:pt x="1261" y="1559"/>
                    <a:pt x="1041" y="1636"/>
                    <a:pt x="892" y="1707"/>
                  </a:cubicBezTo>
                  <a:cubicBezTo>
                    <a:pt x="964" y="1707"/>
                    <a:pt x="1041" y="1785"/>
                    <a:pt x="1041" y="1856"/>
                  </a:cubicBezTo>
                  <a:cubicBezTo>
                    <a:pt x="1190" y="1707"/>
                    <a:pt x="1261" y="1559"/>
                    <a:pt x="1410" y="1487"/>
                  </a:cubicBezTo>
                  <a:close/>
                  <a:moveTo>
                    <a:pt x="744" y="1856"/>
                  </a:moveTo>
                  <a:cubicBezTo>
                    <a:pt x="518" y="2153"/>
                    <a:pt x="298" y="2379"/>
                    <a:pt x="0" y="2599"/>
                  </a:cubicBezTo>
                  <a:cubicBezTo>
                    <a:pt x="72" y="2599"/>
                    <a:pt x="149" y="2528"/>
                    <a:pt x="149" y="2528"/>
                  </a:cubicBezTo>
                  <a:lnTo>
                    <a:pt x="815" y="2082"/>
                  </a:lnTo>
                  <a:cubicBezTo>
                    <a:pt x="892" y="2082"/>
                    <a:pt x="892" y="2005"/>
                    <a:pt x="892" y="2005"/>
                  </a:cubicBezTo>
                  <a:cubicBezTo>
                    <a:pt x="815" y="1933"/>
                    <a:pt x="744" y="1933"/>
                    <a:pt x="744" y="18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0" name="Google Shape;1940;p58"/>
            <p:cNvSpPr/>
            <p:nvPr/>
          </p:nvSpPr>
          <p:spPr>
            <a:xfrm>
              <a:off x="4557600" y="18546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cubicBezTo>
                    <a:pt x="72" y="78"/>
                    <a:pt x="1" y="78"/>
                    <a:pt x="1" y="149"/>
                  </a:cubicBezTo>
                  <a:cubicBezTo>
                    <a:pt x="1" y="226"/>
                    <a:pt x="72" y="226"/>
                    <a:pt x="149" y="298"/>
                  </a:cubicBezTo>
                  <a:lnTo>
                    <a:pt x="221" y="298"/>
                  </a:lnTo>
                  <a:cubicBezTo>
                    <a:pt x="221" y="226"/>
                    <a:pt x="298" y="149"/>
                    <a:pt x="298" y="149"/>
                  </a:cubicBezTo>
                  <a:cubicBezTo>
                    <a:pt x="298" y="78"/>
                    <a:pt x="221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1" name="Google Shape;1941;p58"/>
            <p:cNvSpPr/>
            <p:nvPr/>
          </p:nvSpPr>
          <p:spPr>
            <a:xfrm>
              <a:off x="3316400" y="1882600"/>
              <a:ext cx="1228150" cy="1846950"/>
            </a:xfrm>
            <a:custGeom>
              <a:avLst/>
              <a:gdLst/>
              <a:ahLst/>
              <a:cxnLst/>
              <a:rect l="l" t="t" r="r" b="b"/>
              <a:pathLst>
                <a:path w="49126" h="73878" extrusionOk="0">
                  <a:moveTo>
                    <a:pt x="49125" y="0"/>
                  </a:moveTo>
                  <a:cubicBezTo>
                    <a:pt x="49086" y="0"/>
                    <a:pt x="49045" y="22"/>
                    <a:pt x="49016" y="41"/>
                  </a:cubicBezTo>
                  <a:lnTo>
                    <a:pt x="49016" y="41"/>
                  </a:lnTo>
                  <a:cubicBezTo>
                    <a:pt x="49053" y="26"/>
                    <a:pt x="49089" y="12"/>
                    <a:pt x="49125" y="0"/>
                  </a:cubicBezTo>
                  <a:close/>
                  <a:moveTo>
                    <a:pt x="49016" y="41"/>
                  </a:moveTo>
                  <a:cubicBezTo>
                    <a:pt x="48831" y="118"/>
                    <a:pt x="48643" y="233"/>
                    <a:pt x="48460" y="297"/>
                  </a:cubicBezTo>
                  <a:cubicBezTo>
                    <a:pt x="48382" y="369"/>
                    <a:pt x="48234" y="446"/>
                    <a:pt x="48085" y="517"/>
                  </a:cubicBezTo>
                  <a:cubicBezTo>
                    <a:pt x="47716" y="892"/>
                    <a:pt x="47342" y="1189"/>
                    <a:pt x="46896" y="1487"/>
                  </a:cubicBezTo>
                  <a:cubicBezTo>
                    <a:pt x="46676" y="1707"/>
                    <a:pt x="46450" y="2004"/>
                    <a:pt x="46230" y="2230"/>
                  </a:cubicBezTo>
                  <a:lnTo>
                    <a:pt x="46896" y="1784"/>
                  </a:lnTo>
                  <a:cubicBezTo>
                    <a:pt x="47490" y="1409"/>
                    <a:pt x="48162" y="892"/>
                    <a:pt x="48679" y="369"/>
                  </a:cubicBezTo>
                  <a:lnTo>
                    <a:pt x="48977" y="71"/>
                  </a:lnTo>
                  <a:cubicBezTo>
                    <a:pt x="48977" y="71"/>
                    <a:pt x="48993" y="57"/>
                    <a:pt x="49016" y="41"/>
                  </a:cubicBezTo>
                  <a:close/>
                  <a:moveTo>
                    <a:pt x="2974" y="69418"/>
                  </a:moveTo>
                  <a:lnTo>
                    <a:pt x="2974" y="69418"/>
                  </a:lnTo>
                  <a:cubicBezTo>
                    <a:pt x="2825" y="69715"/>
                    <a:pt x="2599" y="69935"/>
                    <a:pt x="2379" y="70161"/>
                  </a:cubicBezTo>
                  <a:cubicBezTo>
                    <a:pt x="2302" y="70459"/>
                    <a:pt x="2153" y="70679"/>
                    <a:pt x="2005" y="70904"/>
                  </a:cubicBezTo>
                  <a:lnTo>
                    <a:pt x="1785" y="71796"/>
                  </a:lnTo>
                  <a:cubicBezTo>
                    <a:pt x="2302" y="71053"/>
                    <a:pt x="2676" y="70310"/>
                    <a:pt x="2974" y="69418"/>
                  </a:cubicBezTo>
                  <a:close/>
                  <a:moveTo>
                    <a:pt x="1559" y="71719"/>
                  </a:moveTo>
                  <a:lnTo>
                    <a:pt x="1559" y="71719"/>
                  </a:lnTo>
                  <a:cubicBezTo>
                    <a:pt x="1410" y="71945"/>
                    <a:pt x="1190" y="72165"/>
                    <a:pt x="1041" y="72391"/>
                  </a:cubicBezTo>
                  <a:cubicBezTo>
                    <a:pt x="1041" y="72540"/>
                    <a:pt x="964" y="72688"/>
                    <a:pt x="964" y="72837"/>
                  </a:cubicBezTo>
                  <a:lnTo>
                    <a:pt x="1190" y="72611"/>
                  </a:lnTo>
                  <a:cubicBezTo>
                    <a:pt x="1339" y="72314"/>
                    <a:pt x="1410" y="72016"/>
                    <a:pt x="1559" y="71719"/>
                  </a:cubicBezTo>
                  <a:close/>
                  <a:moveTo>
                    <a:pt x="744" y="72760"/>
                  </a:moveTo>
                  <a:cubicBezTo>
                    <a:pt x="667" y="72837"/>
                    <a:pt x="518" y="72908"/>
                    <a:pt x="447" y="73057"/>
                  </a:cubicBezTo>
                  <a:cubicBezTo>
                    <a:pt x="518" y="73057"/>
                    <a:pt x="595" y="73057"/>
                    <a:pt x="667" y="73134"/>
                  </a:cubicBezTo>
                  <a:cubicBezTo>
                    <a:pt x="667" y="72986"/>
                    <a:pt x="667" y="72908"/>
                    <a:pt x="744" y="72760"/>
                  </a:cubicBezTo>
                  <a:close/>
                  <a:moveTo>
                    <a:pt x="298" y="73206"/>
                  </a:moveTo>
                  <a:cubicBezTo>
                    <a:pt x="221" y="73283"/>
                    <a:pt x="149" y="73431"/>
                    <a:pt x="1" y="73503"/>
                  </a:cubicBezTo>
                  <a:lnTo>
                    <a:pt x="1" y="73877"/>
                  </a:lnTo>
                  <a:cubicBezTo>
                    <a:pt x="221" y="73729"/>
                    <a:pt x="369" y="73503"/>
                    <a:pt x="518" y="73354"/>
                  </a:cubicBezTo>
                  <a:cubicBezTo>
                    <a:pt x="447" y="73283"/>
                    <a:pt x="369" y="73283"/>
                    <a:pt x="298" y="73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2" name="Google Shape;1942;p58"/>
            <p:cNvSpPr/>
            <p:nvPr/>
          </p:nvSpPr>
          <p:spPr>
            <a:xfrm>
              <a:off x="3323850" y="3709000"/>
              <a:ext cx="9225" cy="7475"/>
            </a:xfrm>
            <a:custGeom>
              <a:avLst/>
              <a:gdLst/>
              <a:ahLst/>
              <a:cxnLst/>
              <a:rect l="l" t="t" r="r" b="b"/>
              <a:pathLst>
                <a:path w="369" h="299" extrusionOk="0">
                  <a:moveTo>
                    <a:pt x="149" y="1"/>
                  </a:moveTo>
                  <a:lnTo>
                    <a:pt x="0" y="150"/>
                  </a:lnTo>
                  <a:cubicBezTo>
                    <a:pt x="71" y="227"/>
                    <a:pt x="149" y="227"/>
                    <a:pt x="220" y="298"/>
                  </a:cubicBezTo>
                  <a:lnTo>
                    <a:pt x="297" y="227"/>
                  </a:lnTo>
                  <a:cubicBezTo>
                    <a:pt x="297" y="150"/>
                    <a:pt x="369" y="78"/>
                    <a:pt x="369" y="78"/>
                  </a:cubicBezTo>
                  <a:cubicBezTo>
                    <a:pt x="297" y="1"/>
                    <a:pt x="220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3" name="Google Shape;1943;p58"/>
            <p:cNvSpPr/>
            <p:nvPr/>
          </p:nvSpPr>
          <p:spPr>
            <a:xfrm>
              <a:off x="4618850" y="1730225"/>
              <a:ext cx="22325" cy="35250"/>
            </a:xfrm>
            <a:custGeom>
              <a:avLst/>
              <a:gdLst/>
              <a:ahLst/>
              <a:cxnLst/>
              <a:rect l="l" t="t" r="r" b="b"/>
              <a:pathLst>
                <a:path w="893" h="1410" extrusionOk="0">
                  <a:moveTo>
                    <a:pt x="595" y="1"/>
                  </a:moveTo>
                  <a:cubicBezTo>
                    <a:pt x="446" y="298"/>
                    <a:pt x="375" y="595"/>
                    <a:pt x="226" y="892"/>
                  </a:cubicBezTo>
                  <a:cubicBezTo>
                    <a:pt x="298" y="892"/>
                    <a:pt x="375" y="964"/>
                    <a:pt x="446" y="964"/>
                  </a:cubicBezTo>
                  <a:cubicBezTo>
                    <a:pt x="595" y="666"/>
                    <a:pt x="744" y="298"/>
                    <a:pt x="892" y="1"/>
                  </a:cubicBezTo>
                  <a:close/>
                  <a:moveTo>
                    <a:pt x="149" y="1112"/>
                  </a:moveTo>
                  <a:cubicBezTo>
                    <a:pt x="78" y="1190"/>
                    <a:pt x="0" y="1338"/>
                    <a:pt x="0" y="1410"/>
                  </a:cubicBezTo>
                  <a:cubicBezTo>
                    <a:pt x="78" y="1410"/>
                    <a:pt x="226" y="1410"/>
                    <a:pt x="298" y="1338"/>
                  </a:cubicBezTo>
                  <a:cubicBezTo>
                    <a:pt x="298" y="1338"/>
                    <a:pt x="375" y="1261"/>
                    <a:pt x="375" y="1190"/>
                  </a:cubicBezTo>
                  <a:cubicBezTo>
                    <a:pt x="298" y="1190"/>
                    <a:pt x="226" y="1112"/>
                    <a:pt x="149" y="1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4" name="Google Shape;1944;p58"/>
            <p:cNvSpPr/>
            <p:nvPr/>
          </p:nvSpPr>
          <p:spPr>
            <a:xfrm>
              <a:off x="4622575" y="17525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77" y="0"/>
                  </a:moveTo>
                  <a:cubicBezTo>
                    <a:pt x="77" y="72"/>
                    <a:pt x="0" y="149"/>
                    <a:pt x="0" y="220"/>
                  </a:cubicBezTo>
                  <a:cubicBezTo>
                    <a:pt x="77" y="220"/>
                    <a:pt x="149" y="298"/>
                    <a:pt x="226" y="298"/>
                  </a:cubicBezTo>
                  <a:cubicBezTo>
                    <a:pt x="226" y="220"/>
                    <a:pt x="297" y="149"/>
                    <a:pt x="297" y="72"/>
                  </a:cubicBezTo>
                  <a:cubicBezTo>
                    <a:pt x="226" y="72"/>
                    <a:pt x="14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5" name="Google Shape;1945;p58"/>
            <p:cNvSpPr/>
            <p:nvPr/>
          </p:nvSpPr>
          <p:spPr>
            <a:xfrm>
              <a:off x="3221575" y="1538775"/>
              <a:ext cx="1741125" cy="2259450"/>
            </a:xfrm>
            <a:custGeom>
              <a:avLst/>
              <a:gdLst/>
              <a:ahLst/>
              <a:cxnLst/>
              <a:rect l="l" t="t" r="r" b="b"/>
              <a:pathLst>
                <a:path w="69645" h="90378" extrusionOk="0">
                  <a:moveTo>
                    <a:pt x="69418" y="0"/>
                  </a:moveTo>
                  <a:cubicBezTo>
                    <a:pt x="69418" y="78"/>
                    <a:pt x="69347" y="149"/>
                    <a:pt x="69270" y="226"/>
                  </a:cubicBezTo>
                  <a:cubicBezTo>
                    <a:pt x="69347" y="298"/>
                    <a:pt x="69418" y="298"/>
                    <a:pt x="69418" y="375"/>
                  </a:cubicBezTo>
                  <a:cubicBezTo>
                    <a:pt x="69495" y="298"/>
                    <a:pt x="69567" y="298"/>
                    <a:pt x="69644" y="226"/>
                  </a:cubicBezTo>
                  <a:lnTo>
                    <a:pt x="69418" y="0"/>
                  </a:lnTo>
                  <a:close/>
                  <a:moveTo>
                    <a:pt x="57378" y="5798"/>
                  </a:moveTo>
                  <a:cubicBezTo>
                    <a:pt x="57229" y="5798"/>
                    <a:pt x="57158" y="5798"/>
                    <a:pt x="57081" y="5875"/>
                  </a:cubicBezTo>
                  <a:cubicBezTo>
                    <a:pt x="56932" y="6392"/>
                    <a:pt x="56783" y="6915"/>
                    <a:pt x="56563" y="7361"/>
                  </a:cubicBezTo>
                  <a:lnTo>
                    <a:pt x="56861" y="7361"/>
                  </a:lnTo>
                  <a:cubicBezTo>
                    <a:pt x="57081" y="6838"/>
                    <a:pt x="57229" y="6321"/>
                    <a:pt x="57378" y="5798"/>
                  </a:cubicBezTo>
                  <a:close/>
                  <a:moveTo>
                    <a:pt x="56040" y="9365"/>
                  </a:moveTo>
                  <a:cubicBezTo>
                    <a:pt x="55891" y="9365"/>
                    <a:pt x="55820" y="9442"/>
                    <a:pt x="55671" y="9442"/>
                  </a:cubicBezTo>
                  <a:cubicBezTo>
                    <a:pt x="55445" y="9888"/>
                    <a:pt x="55225" y="10257"/>
                    <a:pt x="54999" y="10703"/>
                  </a:cubicBezTo>
                  <a:cubicBezTo>
                    <a:pt x="55077" y="10631"/>
                    <a:pt x="55225" y="10631"/>
                    <a:pt x="55374" y="10554"/>
                  </a:cubicBezTo>
                  <a:cubicBezTo>
                    <a:pt x="55594" y="10186"/>
                    <a:pt x="55820" y="9740"/>
                    <a:pt x="56040" y="9365"/>
                  </a:cubicBezTo>
                  <a:close/>
                  <a:moveTo>
                    <a:pt x="3497" y="87553"/>
                  </a:moveTo>
                  <a:cubicBezTo>
                    <a:pt x="3271" y="87779"/>
                    <a:pt x="2973" y="88076"/>
                    <a:pt x="2676" y="88296"/>
                  </a:cubicBezTo>
                  <a:lnTo>
                    <a:pt x="2676" y="88594"/>
                  </a:lnTo>
                  <a:cubicBezTo>
                    <a:pt x="2973" y="88374"/>
                    <a:pt x="3199" y="88148"/>
                    <a:pt x="3497" y="87928"/>
                  </a:cubicBezTo>
                  <a:lnTo>
                    <a:pt x="3497" y="87553"/>
                  </a:lnTo>
                  <a:close/>
                  <a:moveTo>
                    <a:pt x="2379" y="88522"/>
                  </a:moveTo>
                  <a:cubicBezTo>
                    <a:pt x="2081" y="88742"/>
                    <a:pt x="1713" y="88968"/>
                    <a:pt x="1415" y="89266"/>
                  </a:cubicBezTo>
                  <a:lnTo>
                    <a:pt x="1415" y="89486"/>
                  </a:lnTo>
                  <a:cubicBezTo>
                    <a:pt x="1784" y="89266"/>
                    <a:pt x="2081" y="89040"/>
                    <a:pt x="2379" y="88820"/>
                  </a:cubicBezTo>
                  <a:lnTo>
                    <a:pt x="2379" y="88522"/>
                  </a:lnTo>
                  <a:close/>
                  <a:moveTo>
                    <a:pt x="1118" y="89414"/>
                  </a:moveTo>
                  <a:cubicBezTo>
                    <a:pt x="892" y="89563"/>
                    <a:pt x="595" y="89783"/>
                    <a:pt x="298" y="89931"/>
                  </a:cubicBezTo>
                  <a:cubicBezTo>
                    <a:pt x="375" y="90009"/>
                    <a:pt x="446" y="90080"/>
                    <a:pt x="524" y="90080"/>
                  </a:cubicBezTo>
                  <a:cubicBezTo>
                    <a:pt x="744" y="89931"/>
                    <a:pt x="970" y="89860"/>
                    <a:pt x="1190" y="89711"/>
                  </a:cubicBezTo>
                  <a:cubicBezTo>
                    <a:pt x="1190" y="89563"/>
                    <a:pt x="1118" y="89486"/>
                    <a:pt x="1118" y="89414"/>
                  </a:cubicBezTo>
                  <a:close/>
                  <a:moveTo>
                    <a:pt x="0" y="90080"/>
                  </a:moveTo>
                  <a:cubicBezTo>
                    <a:pt x="0" y="90229"/>
                    <a:pt x="78" y="90306"/>
                    <a:pt x="78" y="90377"/>
                  </a:cubicBezTo>
                  <a:cubicBezTo>
                    <a:pt x="149" y="90306"/>
                    <a:pt x="226" y="90306"/>
                    <a:pt x="298" y="90229"/>
                  </a:cubicBezTo>
                  <a:cubicBezTo>
                    <a:pt x="226" y="90157"/>
                    <a:pt x="149" y="90157"/>
                    <a:pt x="78" y="900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6" name="Google Shape;1946;p58"/>
            <p:cNvSpPr/>
            <p:nvPr/>
          </p:nvSpPr>
          <p:spPr>
            <a:xfrm>
              <a:off x="3223500" y="378705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1" y="0"/>
                  </a:moveTo>
                  <a:cubicBezTo>
                    <a:pt x="149" y="78"/>
                    <a:pt x="72" y="78"/>
                    <a:pt x="1" y="149"/>
                  </a:cubicBezTo>
                  <a:cubicBezTo>
                    <a:pt x="72" y="226"/>
                    <a:pt x="149" y="226"/>
                    <a:pt x="221" y="298"/>
                  </a:cubicBezTo>
                  <a:cubicBezTo>
                    <a:pt x="298" y="226"/>
                    <a:pt x="369" y="226"/>
                    <a:pt x="447" y="149"/>
                  </a:cubicBezTo>
                  <a:cubicBezTo>
                    <a:pt x="369" y="149"/>
                    <a:pt x="298" y="78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7" name="Google Shape;1947;p58"/>
            <p:cNvSpPr/>
            <p:nvPr/>
          </p:nvSpPr>
          <p:spPr>
            <a:xfrm>
              <a:off x="3076650" y="4104850"/>
              <a:ext cx="35400" cy="9250"/>
            </a:xfrm>
            <a:custGeom>
              <a:avLst/>
              <a:gdLst/>
              <a:ahLst/>
              <a:cxnLst/>
              <a:rect l="l" t="t" r="r" b="b"/>
              <a:pathLst>
                <a:path w="1416" h="370" extrusionOk="0">
                  <a:moveTo>
                    <a:pt x="297" y="1"/>
                  </a:moveTo>
                  <a:cubicBezTo>
                    <a:pt x="149" y="72"/>
                    <a:pt x="77" y="149"/>
                    <a:pt x="0" y="149"/>
                  </a:cubicBezTo>
                  <a:cubicBezTo>
                    <a:pt x="149" y="221"/>
                    <a:pt x="226" y="221"/>
                    <a:pt x="375" y="221"/>
                  </a:cubicBezTo>
                  <a:lnTo>
                    <a:pt x="375" y="1"/>
                  </a:lnTo>
                  <a:close/>
                  <a:moveTo>
                    <a:pt x="672" y="72"/>
                  </a:moveTo>
                  <a:lnTo>
                    <a:pt x="672" y="298"/>
                  </a:lnTo>
                  <a:lnTo>
                    <a:pt x="892" y="298"/>
                  </a:lnTo>
                  <a:cubicBezTo>
                    <a:pt x="969" y="369"/>
                    <a:pt x="1118" y="369"/>
                    <a:pt x="1189" y="369"/>
                  </a:cubicBezTo>
                  <a:lnTo>
                    <a:pt x="1415" y="149"/>
                  </a:lnTo>
                  <a:cubicBezTo>
                    <a:pt x="1189" y="149"/>
                    <a:pt x="892" y="72"/>
                    <a:pt x="672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8" name="Google Shape;1948;p58"/>
            <p:cNvSpPr/>
            <p:nvPr/>
          </p:nvSpPr>
          <p:spPr>
            <a:xfrm>
              <a:off x="3026550" y="1564775"/>
              <a:ext cx="1653700" cy="2315200"/>
            </a:xfrm>
            <a:custGeom>
              <a:avLst/>
              <a:gdLst/>
              <a:ahLst/>
              <a:cxnLst/>
              <a:rect l="l" t="t" r="r" b="b"/>
              <a:pathLst>
                <a:path w="66148" h="92608" extrusionOk="0">
                  <a:moveTo>
                    <a:pt x="66148" y="1"/>
                  </a:moveTo>
                  <a:lnTo>
                    <a:pt x="66148" y="1"/>
                  </a:lnTo>
                  <a:cubicBezTo>
                    <a:pt x="65999" y="78"/>
                    <a:pt x="65922" y="78"/>
                    <a:pt x="65851" y="149"/>
                  </a:cubicBezTo>
                  <a:cubicBezTo>
                    <a:pt x="65773" y="227"/>
                    <a:pt x="65773" y="298"/>
                    <a:pt x="65702" y="447"/>
                  </a:cubicBezTo>
                  <a:cubicBezTo>
                    <a:pt x="65851" y="375"/>
                    <a:pt x="65922" y="375"/>
                    <a:pt x="65999" y="298"/>
                  </a:cubicBezTo>
                  <a:cubicBezTo>
                    <a:pt x="66071" y="227"/>
                    <a:pt x="66071" y="78"/>
                    <a:pt x="66148" y="1"/>
                  </a:cubicBezTo>
                  <a:close/>
                  <a:moveTo>
                    <a:pt x="58490" y="14200"/>
                  </a:moveTo>
                  <a:lnTo>
                    <a:pt x="58490" y="14200"/>
                  </a:lnTo>
                  <a:cubicBezTo>
                    <a:pt x="58270" y="14348"/>
                    <a:pt x="57972" y="14568"/>
                    <a:pt x="57675" y="14717"/>
                  </a:cubicBezTo>
                  <a:lnTo>
                    <a:pt x="57527" y="14865"/>
                  </a:lnTo>
                  <a:cubicBezTo>
                    <a:pt x="57598" y="14865"/>
                    <a:pt x="57675" y="14943"/>
                    <a:pt x="57747" y="15014"/>
                  </a:cubicBezTo>
                  <a:cubicBezTo>
                    <a:pt x="57747" y="14943"/>
                    <a:pt x="57747" y="14943"/>
                    <a:pt x="57824" y="14943"/>
                  </a:cubicBezTo>
                  <a:cubicBezTo>
                    <a:pt x="58044" y="14717"/>
                    <a:pt x="58270" y="14420"/>
                    <a:pt x="58490" y="14200"/>
                  </a:cubicBezTo>
                  <a:close/>
                  <a:moveTo>
                    <a:pt x="57378" y="15014"/>
                  </a:moveTo>
                  <a:cubicBezTo>
                    <a:pt x="57229" y="15163"/>
                    <a:pt x="57003" y="15311"/>
                    <a:pt x="56855" y="15460"/>
                  </a:cubicBezTo>
                  <a:cubicBezTo>
                    <a:pt x="57081" y="15389"/>
                    <a:pt x="57301" y="15240"/>
                    <a:pt x="57527" y="15091"/>
                  </a:cubicBezTo>
                  <a:cubicBezTo>
                    <a:pt x="57449" y="15091"/>
                    <a:pt x="57449" y="15014"/>
                    <a:pt x="57378" y="15014"/>
                  </a:cubicBezTo>
                  <a:close/>
                  <a:moveTo>
                    <a:pt x="220" y="92239"/>
                  </a:moveTo>
                  <a:cubicBezTo>
                    <a:pt x="149" y="92239"/>
                    <a:pt x="72" y="92310"/>
                    <a:pt x="0" y="92310"/>
                  </a:cubicBezTo>
                  <a:lnTo>
                    <a:pt x="0" y="92608"/>
                  </a:lnTo>
                  <a:cubicBezTo>
                    <a:pt x="72" y="92536"/>
                    <a:pt x="149" y="92536"/>
                    <a:pt x="220" y="92536"/>
                  </a:cubicBezTo>
                  <a:lnTo>
                    <a:pt x="220" y="9223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49" name="Google Shape;1949;p58"/>
            <p:cNvSpPr/>
            <p:nvPr/>
          </p:nvSpPr>
          <p:spPr>
            <a:xfrm>
              <a:off x="4460975" y="1936400"/>
              <a:ext cx="9250" cy="5675"/>
            </a:xfrm>
            <a:custGeom>
              <a:avLst/>
              <a:gdLst/>
              <a:ahLst/>
              <a:cxnLst/>
              <a:rect l="l" t="t" r="r" b="b"/>
              <a:pathLst>
                <a:path w="370" h="227" extrusionOk="0">
                  <a:moveTo>
                    <a:pt x="150" y="0"/>
                  </a:moveTo>
                  <a:cubicBezTo>
                    <a:pt x="72" y="0"/>
                    <a:pt x="72" y="78"/>
                    <a:pt x="1" y="149"/>
                  </a:cubicBezTo>
                  <a:cubicBezTo>
                    <a:pt x="72" y="149"/>
                    <a:pt x="72" y="226"/>
                    <a:pt x="150" y="226"/>
                  </a:cubicBezTo>
                  <a:cubicBezTo>
                    <a:pt x="221" y="226"/>
                    <a:pt x="298" y="149"/>
                    <a:pt x="370" y="149"/>
                  </a:cubicBezTo>
                  <a:cubicBezTo>
                    <a:pt x="298" y="78"/>
                    <a:pt x="22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0" name="Google Shape;1950;p58"/>
            <p:cNvSpPr/>
            <p:nvPr/>
          </p:nvSpPr>
          <p:spPr>
            <a:xfrm>
              <a:off x="3375875" y="3597525"/>
              <a:ext cx="20375" cy="39125"/>
            </a:xfrm>
            <a:custGeom>
              <a:avLst/>
              <a:gdLst/>
              <a:ahLst/>
              <a:cxnLst/>
              <a:rect l="l" t="t" r="r" b="b"/>
              <a:pathLst>
                <a:path w="815" h="1565" extrusionOk="0">
                  <a:moveTo>
                    <a:pt x="815" y="1"/>
                  </a:moveTo>
                  <a:cubicBezTo>
                    <a:pt x="743" y="149"/>
                    <a:pt x="666" y="298"/>
                    <a:pt x="595" y="375"/>
                  </a:cubicBezTo>
                  <a:lnTo>
                    <a:pt x="666" y="446"/>
                  </a:lnTo>
                  <a:cubicBezTo>
                    <a:pt x="743" y="298"/>
                    <a:pt x="743" y="149"/>
                    <a:pt x="815" y="1"/>
                  </a:cubicBezTo>
                  <a:close/>
                  <a:moveTo>
                    <a:pt x="446" y="595"/>
                  </a:moveTo>
                  <a:cubicBezTo>
                    <a:pt x="446" y="672"/>
                    <a:pt x="369" y="672"/>
                    <a:pt x="369" y="744"/>
                  </a:cubicBezTo>
                  <a:cubicBezTo>
                    <a:pt x="220" y="1041"/>
                    <a:pt x="149" y="1338"/>
                    <a:pt x="0" y="1564"/>
                  </a:cubicBezTo>
                  <a:cubicBezTo>
                    <a:pt x="220" y="1338"/>
                    <a:pt x="446" y="1118"/>
                    <a:pt x="595" y="821"/>
                  </a:cubicBezTo>
                  <a:cubicBezTo>
                    <a:pt x="595" y="821"/>
                    <a:pt x="595" y="744"/>
                    <a:pt x="666" y="672"/>
                  </a:cubicBezTo>
                  <a:cubicBezTo>
                    <a:pt x="595" y="672"/>
                    <a:pt x="517" y="595"/>
                    <a:pt x="446" y="5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1" name="Google Shape;1951;p58"/>
            <p:cNvSpPr/>
            <p:nvPr/>
          </p:nvSpPr>
          <p:spPr>
            <a:xfrm>
              <a:off x="3387025" y="3606900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149" y="0"/>
                  </a:moveTo>
                  <a:cubicBezTo>
                    <a:pt x="71" y="71"/>
                    <a:pt x="71" y="149"/>
                    <a:pt x="0" y="220"/>
                  </a:cubicBezTo>
                  <a:cubicBezTo>
                    <a:pt x="71" y="220"/>
                    <a:pt x="149" y="297"/>
                    <a:pt x="220" y="297"/>
                  </a:cubicBezTo>
                  <a:lnTo>
                    <a:pt x="220" y="71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2" name="Google Shape;1952;p58"/>
            <p:cNvSpPr/>
            <p:nvPr/>
          </p:nvSpPr>
          <p:spPr>
            <a:xfrm>
              <a:off x="4711750" y="1382700"/>
              <a:ext cx="185825" cy="284375"/>
            </a:xfrm>
            <a:custGeom>
              <a:avLst/>
              <a:gdLst/>
              <a:ahLst/>
              <a:cxnLst/>
              <a:rect l="l" t="t" r="r" b="b"/>
              <a:pathLst>
                <a:path w="7433" h="11375" extrusionOk="0">
                  <a:moveTo>
                    <a:pt x="6838" y="0"/>
                  </a:moveTo>
                  <a:cubicBezTo>
                    <a:pt x="6244" y="0"/>
                    <a:pt x="5649" y="149"/>
                    <a:pt x="5132" y="375"/>
                  </a:cubicBezTo>
                  <a:cubicBezTo>
                    <a:pt x="5054" y="446"/>
                    <a:pt x="5054" y="595"/>
                    <a:pt x="4983" y="672"/>
                  </a:cubicBezTo>
                  <a:cubicBezTo>
                    <a:pt x="5578" y="446"/>
                    <a:pt x="6172" y="297"/>
                    <a:pt x="6838" y="226"/>
                  </a:cubicBezTo>
                  <a:lnTo>
                    <a:pt x="7361" y="226"/>
                  </a:lnTo>
                  <a:lnTo>
                    <a:pt x="7361" y="77"/>
                  </a:lnTo>
                  <a:lnTo>
                    <a:pt x="7433" y="0"/>
                  </a:lnTo>
                  <a:close/>
                  <a:moveTo>
                    <a:pt x="4757" y="446"/>
                  </a:moveTo>
                  <a:lnTo>
                    <a:pt x="4757" y="446"/>
                  </a:lnTo>
                  <a:cubicBezTo>
                    <a:pt x="4240" y="743"/>
                    <a:pt x="3717" y="1041"/>
                    <a:pt x="3271" y="1415"/>
                  </a:cubicBezTo>
                  <a:lnTo>
                    <a:pt x="3645" y="1415"/>
                  </a:lnTo>
                  <a:cubicBezTo>
                    <a:pt x="3943" y="1189"/>
                    <a:pt x="4311" y="969"/>
                    <a:pt x="4686" y="821"/>
                  </a:cubicBezTo>
                  <a:cubicBezTo>
                    <a:pt x="4686" y="743"/>
                    <a:pt x="4757" y="595"/>
                    <a:pt x="4757" y="446"/>
                  </a:cubicBezTo>
                  <a:close/>
                  <a:moveTo>
                    <a:pt x="2973" y="1713"/>
                  </a:moveTo>
                  <a:cubicBezTo>
                    <a:pt x="2456" y="2230"/>
                    <a:pt x="2082" y="2824"/>
                    <a:pt x="1784" y="3568"/>
                  </a:cubicBezTo>
                  <a:lnTo>
                    <a:pt x="2010" y="3568"/>
                  </a:lnTo>
                  <a:cubicBezTo>
                    <a:pt x="2379" y="2824"/>
                    <a:pt x="2825" y="2230"/>
                    <a:pt x="3348" y="1713"/>
                  </a:cubicBezTo>
                  <a:close/>
                  <a:moveTo>
                    <a:pt x="1636" y="3865"/>
                  </a:moveTo>
                  <a:cubicBezTo>
                    <a:pt x="1636" y="3865"/>
                    <a:pt x="1636" y="3942"/>
                    <a:pt x="1564" y="3942"/>
                  </a:cubicBezTo>
                  <a:cubicBezTo>
                    <a:pt x="1713" y="3942"/>
                    <a:pt x="1784" y="3865"/>
                    <a:pt x="1862" y="3865"/>
                  </a:cubicBezTo>
                  <a:close/>
                  <a:moveTo>
                    <a:pt x="1784" y="4162"/>
                  </a:moveTo>
                  <a:cubicBezTo>
                    <a:pt x="1713" y="4162"/>
                    <a:pt x="1564" y="4240"/>
                    <a:pt x="1487" y="4240"/>
                  </a:cubicBezTo>
                  <a:cubicBezTo>
                    <a:pt x="1416" y="4460"/>
                    <a:pt x="1416" y="4685"/>
                    <a:pt x="1338" y="4905"/>
                  </a:cubicBezTo>
                  <a:lnTo>
                    <a:pt x="1267" y="5054"/>
                  </a:lnTo>
                  <a:lnTo>
                    <a:pt x="1267" y="5203"/>
                  </a:lnTo>
                  <a:lnTo>
                    <a:pt x="1267" y="5280"/>
                  </a:lnTo>
                  <a:lnTo>
                    <a:pt x="1190" y="5649"/>
                  </a:lnTo>
                  <a:lnTo>
                    <a:pt x="1487" y="5649"/>
                  </a:lnTo>
                  <a:lnTo>
                    <a:pt x="1487" y="5351"/>
                  </a:lnTo>
                  <a:lnTo>
                    <a:pt x="1564" y="5203"/>
                  </a:lnTo>
                  <a:lnTo>
                    <a:pt x="1564" y="5131"/>
                  </a:lnTo>
                  <a:lnTo>
                    <a:pt x="1564" y="4905"/>
                  </a:lnTo>
                  <a:cubicBezTo>
                    <a:pt x="1636" y="4685"/>
                    <a:pt x="1713" y="4388"/>
                    <a:pt x="1784" y="4162"/>
                  </a:cubicBezTo>
                  <a:close/>
                  <a:moveTo>
                    <a:pt x="1190" y="5946"/>
                  </a:moveTo>
                  <a:lnTo>
                    <a:pt x="1190" y="6095"/>
                  </a:lnTo>
                  <a:lnTo>
                    <a:pt x="1041" y="6915"/>
                  </a:lnTo>
                  <a:lnTo>
                    <a:pt x="1041" y="7064"/>
                  </a:lnTo>
                  <a:lnTo>
                    <a:pt x="1338" y="7064"/>
                  </a:lnTo>
                  <a:cubicBezTo>
                    <a:pt x="1338" y="6767"/>
                    <a:pt x="1416" y="6392"/>
                    <a:pt x="1416" y="6172"/>
                  </a:cubicBezTo>
                  <a:lnTo>
                    <a:pt x="1416" y="6023"/>
                  </a:lnTo>
                  <a:cubicBezTo>
                    <a:pt x="1338" y="6023"/>
                    <a:pt x="1267" y="5946"/>
                    <a:pt x="1190" y="5946"/>
                  </a:cubicBezTo>
                  <a:close/>
                  <a:moveTo>
                    <a:pt x="1041" y="7284"/>
                  </a:moveTo>
                  <a:lnTo>
                    <a:pt x="970" y="7361"/>
                  </a:lnTo>
                  <a:lnTo>
                    <a:pt x="892" y="7730"/>
                  </a:lnTo>
                  <a:lnTo>
                    <a:pt x="1190" y="7730"/>
                  </a:lnTo>
                  <a:cubicBezTo>
                    <a:pt x="1190" y="7581"/>
                    <a:pt x="1267" y="7510"/>
                    <a:pt x="1267" y="7361"/>
                  </a:cubicBezTo>
                  <a:lnTo>
                    <a:pt x="1267" y="7284"/>
                  </a:lnTo>
                  <a:close/>
                  <a:moveTo>
                    <a:pt x="892" y="8027"/>
                  </a:moveTo>
                  <a:lnTo>
                    <a:pt x="892" y="8104"/>
                  </a:lnTo>
                  <a:cubicBezTo>
                    <a:pt x="821" y="8253"/>
                    <a:pt x="821" y="8402"/>
                    <a:pt x="744" y="8550"/>
                  </a:cubicBezTo>
                  <a:lnTo>
                    <a:pt x="595" y="9294"/>
                  </a:lnTo>
                  <a:cubicBezTo>
                    <a:pt x="524" y="9442"/>
                    <a:pt x="524" y="9514"/>
                    <a:pt x="524" y="9662"/>
                  </a:cubicBezTo>
                  <a:cubicBezTo>
                    <a:pt x="595" y="9662"/>
                    <a:pt x="672" y="9591"/>
                    <a:pt x="821" y="9591"/>
                  </a:cubicBezTo>
                  <a:cubicBezTo>
                    <a:pt x="892" y="9294"/>
                    <a:pt x="970" y="8919"/>
                    <a:pt x="1041" y="8550"/>
                  </a:cubicBezTo>
                  <a:cubicBezTo>
                    <a:pt x="1041" y="8402"/>
                    <a:pt x="1118" y="8176"/>
                    <a:pt x="1118" y="8027"/>
                  </a:cubicBezTo>
                  <a:close/>
                  <a:moveTo>
                    <a:pt x="672" y="9888"/>
                  </a:moveTo>
                  <a:cubicBezTo>
                    <a:pt x="595" y="9888"/>
                    <a:pt x="524" y="9959"/>
                    <a:pt x="446" y="9959"/>
                  </a:cubicBezTo>
                  <a:lnTo>
                    <a:pt x="375" y="10108"/>
                  </a:lnTo>
                  <a:cubicBezTo>
                    <a:pt x="298" y="10334"/>
                    <a:pt x="226" y="10631"/>
                    <a:pt x="149" y="10851"/>
                  </a:cubicBezTo>
                  <a:lnTo>
                    <a:pt x="1" y="11226"/>
                  </a:lnTo>
                  <a:cubicBezTo>
                    <a:pt x="78" y="11297"/>
                    <a:pt x="149" y="11297"/>
                    <a:pt x="226" y="11375"/>
                  </a:cubicBezTo>
                  <a:cubicBezTo>
                    <a:pt x="298" y="11226"/>
                    <a:pt x="298" y="11077"/>
                    <a:pt x="375" y="11000"/>
                  </a:cubicBezTo>
                  <a:cubicBezTo>
                    <a:pt x="446" y="10631"/>
                    <a:pt x="595" y="10257"/>
                    <a:pt x="672" y="98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3" name="Google Shape;1953;p58"/>
            <p:cNvSpPr/>
            <p:nvPr/>
          </p:nvSpPr>
          <p:spPr>
            <a:xfrm>
              <a:off x="4709975" y="166332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2" y="1"/>
                  </a:moveTo>
                  <a:lnTo>
                    <a:pt x="0" y="221"/>
                  </a:lnTo>
                  <a:cubicBezTo>
                    <a:pt x="72" y="221"/>
                    <a:pt x="149" y="221"/>
                    <a:pt x="297" y="150"/>
                  </a:cubicBezTo>
                  <a:cubicBezTo>
                    <a:pt x="220" y="72"/>
                    <a:pt x="149" y="72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4" name="Google Shape;1954;p58"/>
            <p:cNvSpPr/>
            <p:nvPr/>
          </p:nvSpPr>
          <p:spPr>
            <a:xfrm>
              <a:off x="2863025" y="1382700"/>
              <a:ext cx="2320700" cy="2829950"/>
            </a:xfrm>
            <a:custGeom>
              <a:avLst/>
              <a:gdLst/>
              <a:ahLst/>
              <a:cxnLst/>
              <a:rect l="l" t="t" r="r" b="b"/>
              <a:pathLst>
                <a:path w="92828" h="113198" extrusionOk="0">
                  <a:moveTo>
                    <a:pt x="81608" y="0"/>
                  </a:moveTo>
                  <a:lnTo>
                    <a:pt x="81608" y="77"/>
                  </a:lnTo>
                  <a:lnTo>
                    <a:pt x="81608" y="226"/>
                  </a:lnTo>
                  <a:cubicBezTo>
                    <a:pt x="82422" y="297"/>
                    <a:pt x="83166" y="446"/>
                    <a:pt x="83909" y="743"/>
                  </a:cubicBezTo>
                  <a:cubicBezTo>
                    <a:pt x="83986" y="672"/>
                    <a:pt x="83986" y="595"/>
                    <a:pt x="83986" y="523"/>
                  </a:cubicBezTo>
                  <a:cubicBezTo>
                    <a:pt x="83243" y="226"/>
                    <a:pt x="82422" y="77"/>
                    <a:pt x="81608" y="0"/>
                  </a:cubicBezTo>
                  <a:close/>
                  <a:moveTo>
                    <a:pt x="84283" y="595"/>
                  </a:moveTo>
                  <a:cubicBezTo>
                    <a:pt x="84206" y="672"/>
                    <a:pt x="84206" y="821"/>
                    <a:pt x="84206" y="892"/>
                  </a:cubicBezTo>
                  <a:cubicBezTo>
                    <a:pt x="84432" y="969"/>
                    <a:pt x="84729" y="1118"/>
                    <a:pt x="84949" y="1267"/>
                  </a:cubicBezTo>
                  <a:cubicBezTo>
                    <a:pt x="85098" y="1189"/>
                    <a:pt x="85247" y="1189"/>
                    <a:pt x="85395" y="1189"/>
                  </a:cubicBezTo>
                  <a:cubicBezTo>
                    <a:pt x="85027" y="969"/>
                    <a:pt x="84652" y="743"/>
                    <a:pt x="84283" y="595"/>
                  </a:cubicBezTo>
                  <a:close/>
                  <a:moveTo>
                    <a:pt x="85770" y="1415"/>
                  </a:moveTo>
                  <a:cubicBezTo>
                    <a:pt x="85621" y="1415"/>
                    <a:pt x="85473" y="1487"/>
                    <a:pt x="85324" y="1487"/>
                  </a:cubicBezTo>
                  <a:cubicBezTo>
                    <a:pt x="85544" y="1564"/>
                    <a:pt x="85693" y="1713"/>
                    <a:pt x="85919" y="1861"/>
                  </a:cubicBezTo>
                  <a:cubicBezTo>
                    <a:pt x="85919" y="1784"/>
                    <a:pt x="85990" y="1635"/>
                    <a:pt x="85990" y="1564"/>
                  </a:cubicBezTo>
                  <a:cubicBezTo>
                    <a:pt x="85919" y="1564"/>
                    <a:pt x="85841" y="1487"/>
                    <a:pt x="85770" y="1415"/>
                  </a:cubicBezTo>
                  <a:close/>
                  <a:moveTo>
                    <a:pt x="87476" y="2824"/>
                  </a:moveTo>
                  <a:cubicBezTo>
                    <a:pt x="87405" y="2902"/>
                    <a:pt x="87405" y="2973"/>
                    <a:pt x="87328" y="3050"/>
                  </a:cubicBezTo>
                  <a:cubicBezTo>
                    <a:pt x="87405" y="3122"/>
                    <a:pt x="87405" y="3199"/>
                    <a:pt x="87476" y="3199"/>
                  </a:cubicBezTo>
                  <a:cubicBezTo>
                    <a:pt x="87554" y="3199"/>
                    <a:pt x="87625" y="3122"/>
                    <a:pt x="87702" y="3122"/>
                  </a:cubicBezTo>
                  <a:cubicBezTo>
                    <a:pt x="87625" y="3050"/>
                    <a:pt x="87554" y="2902"/>
                    <a:pt x="87476" y="2824"/>
                  </a:cubicBezTo>
                  <a:close/>
                  <a:moveTo>
                    <a:pt x="87702" y="3419"/>
                  </a:moveTo>
                  <a:cubicBezTo>
                    <a:pt x="87702" y="3496"/>
                    <a:pt x="87702" y="3496"/>
                    <a:pt x="87774" y="3496"/>
                  </a:cubicBezTo>
                  <a:cubicBezTo>
                    <a:pt x="87774" y="3419"/>
                    <a:pt x="87774" y="3419"/>
                    <a:pt x="87851" y="3419"/>
                  </a:cubicBezTo>
                  <a:close/>
                  <a:moveTo>
                    <a:pt x="73284" y="13378"/>
                  </a:moveTo>
                  <a:cubicBezTo>
                    <a:pt x="73206" y="13378"/>
                    <a:pt x="73058" y="13456"/>
                    <a:pt x="72909" y="13456"/>
                  </a:cubicBezTo>
                  <a:lnTo>
                    <a:pt x="72760" y="13824"/>
                  </a:lnTo>
                  <a:cubicBezTo>
                    <a:pt x="72612" y="14122"/>
                    <a:pt x="72463" y="14348"/>
                    <a:pt x="72314" y="14567"/>
                  </a:cubicBezTo>
                  <a:lnTo>
                    <a:pt x="72243" y="14716"/>
                  </a:lnTo>
                  <a:cubicBezTo>
                    <a:pt x="72314" y="14645"/>
                    <a:pt x="72463" y="14645"/>
                    <a:pt x="72612" y="14567"/>
                  </a:cubicBezTo>
                  <a:cubicBezTo>
                    <a:pt x="72760" y="14348"/>
                    <a:pt x="72838" y="14199"/>
                    <a:pt x="72986" y="13973"/>
                  </a:cubicBezTo>
                  <a:lnTo>
                    <a:pt x="73284" y="13378"/>
                  </a:lnTo>
                  <a:close/>
                  <a:moveTo>
                    <a:pt x="72392" y="14942"/>
                  </a:moveTo>
                  <a:cubicBezTo>
                    <a:pt x="72243" y="15013"/>
                    <a:pt x="72094" y="15013"/>
                    <a:pt x="71946" y="15091"/>
                  </a:cubicBezTo>
                  <a:cubicBezTo>
                    <a:pt x="71946" y="15162"/>
                    <a:pt x="71946" y="15162"/>
                    <a:pt x="71868" y="15239"/>
                  </a:cubicBezTo>
                  <a:lnTo>
                    <a:pt x="71648" y="15537"/>
                  </a:lnTo>
                  <a:cubicBezTo>
                    <a:pt x="71720" y="15608"/>
                    <a:pt x="71797" y="15608"/>
                    <a:pt x="71868" y="15685"/>
                  </a:cubicBezTo>
                  <a:cubicBezTo>
                    <a:pt x="72017" y="15459"/>
                    <a:pt x="72243" y="15162"/>
                    <a:pt x="72314" y="15013"/>
                  </a:cubicBezTo>
                  <a:lnTo>
                    <a:pt x="72392" y="14942"/>
                  </a:lnTo>
                  <a:close/>
                  <a:moveTo>
                    <a:pt x="71500" y="15757"/>
                  </a:moveTo>
                  <a:lnTo>
                    <a:pt x="71423" y="15905"/>
                  </a:lnTo>
                  <a:cubicBezTo>
                    <a:pt x="71351" y="15983"/>
                    <a:pt x="71274" y="16054"/>
                    <a:pt x="71203" y="16203"/>
                  </a:cubicBezTo>
                  <a:cubicBezTo>
                    <a:pt x="71351" y="16054"/>
                    <a:pt x="71500" y="15983"/>
                    <a:pt x="71720" y="15905"/>
                  </a:cubicBezTo>
                  <a:cubicBezTo>
                    <a:pt x="71648" y="15834"/>
                    <a:pt x="71571" y="15757"/>
                    <a:pt x="71500" y="15757"/>
                  </a:cubicBezTo>
                  <a:close/>
                  <a:moveTo>
                    <a:pt x="71351" y="16429"/>
                  </a:moveTo>
                  <a:lnTo>
                    <a:pt x="71351" y="16429"/>
                  </a:lnTo>
                  <a:cubicBezTo>
                    <a:pt x="71125" y="16500"/>
                    <a:pt x="70977" y="16577"/>
                    <a:pt x="70757" y="16649"/>
                  </a:cubicBezTo>
                  <a:lnTo>
                    <a:pt x="70608" y="16797"/>
                  </a:lnTo>
                  <a:cubicBezTo>
                    <a:pt x="70531" y="16946"/>
                    <a:pt x="70459" y="17023"/>
                    <a:pt x="70311" y="17094"/>
                  </a:cubicBezTo>
                  <a:lnTo>
                    <a:pt x="69936" y="17469"/>
                  </a:lnTo>
                  <a:cubicBezTo>
                    <a:pt x="70311" y="17320"/>
                    <a:pt x="70608" y="17094"/>
                    <a:pt x="70905" y="16874"/>
                  </a:cubicBezTo>
                  <a:lnTo>
                    <a:pt x="71351" y="16429"/>
                  </a:lnTo>
                  <a:close/>
                  <a:moveTo>
                    <a:pt x="72" y="106282"/>
                  </a:moveTo>
                  <a:cubicBezTo>
                    <a:pt x="1" y="107026"/>
                    <a:pt x="72" y="107769"/>
                    <a:pt x="298" y="108441"/>
                  </a:cubicBezTo>
                  <a:cubicBezTo>
                    <a:pt x="370" y="108363"/>
                    <a:pt x="447" y="108363"/>
                    <a:pt x="596" y="108363"/>
                  </a:cubicBezTo>
                  <a:cubicBezTo>
                    <a:pt x="370" y="107698"/>
                    <a:pt x="298" y="106954"/>
                    <a:pt x="370" y="106282"/>
                  </a:cubicBezTo>
                  <a:close/>
                  <a:moveTo>
                    <a:pt x="667" y="108589"/>
                  </a:moveTo>
                  <a:cubicBezTo>
                    <a:pt x="596" y="108661"/>
                    <a:pt x="447" y="108661"/>
                    <a:pt x="370" y="108661"/>
                  </a:cubicBezTo>
                  <a:cubicBezTo>
                    <a:pt x="596" y="109255"/>
                    <a:pt x="893" y="109850"/>
                    <a:pt x="1339" y="110373"/>
                  </a:cubicBezTo>
                  <a:cubicBezTo>
                    <a:pt x="1410" y="110373"/>
                    <a:pt x="1487" y="110296"/>
                    <a:pt x="1559" y="110296"/>
                  </a:cubicBezTo>
                  <a:cubicBezTo>
                    <a:pt x="1190" y="109779"/>
                    <a:pt x="893" y="109184"/>
                    <a:pt x="667" y="108589"/>
                  </a:cubicBezTo>
                  <a:close/>
                  <a:moveTo>
                    <a:pt x="1785" y="110522"/>
                  </a:moveTo>
                  <a:cubicBezTo>
                    <a:pt x="1707" y="110522"/>
                    <a:pt x="1559" y="110593"/>
                    <a:pt x="1487" y="110593"/>
                  </a:cubicBezTo>
                  <a:cubicBezTo>
                    <a:pt x="1933" y="111116"/>
                    <a:pt x="2379" y="111485"/>
                    <a:pt x="2897" y="111860"/>
                  </a:cubicBezTo>
                  <a:cubicBezTo>
                    <a:pt x="3045" y="111860"/>
                    <a:pt x="3123" y="111782"/>
                    <a:pt x="3194" y="111711"/>
                  </a:cubicBezTo>
                  <a:cubicBezTo>
                    <a:pt x="2677" y="111414"/>
                    <a:pt x="2153" y="110968"/>
                    <a:pt x="1785" y="110522"/>
                  </a:cubicBezTo>
                  <a:close/>
                  <a:moveTo>
                    <a:pt x="5650" y="112674"/>
                  </a:moveTo>
                  <a:cubicBezTo>
                    <a:pt x="5572" y="112752"/>
                    <a:pt x="5424" y="112823"/>
                    <a:pt x="5352" y="112823"/>
                  </a:cubicBezTo>
                  <a:cubicBezTo>
                    <a:pt x="5501" y="112900"/>
                    <a:pt x="5572" y="112900"/>
                    <a:pt x="5721" y="112972"/>
                  </a:cubicBezTo>
                  <a:cubicBezTo>
                    <a:pt x="6018" y="112972"/>
                    <a:pt x="6315" y="113049"/>
                    <a:pt x="6690" y="113049"/>
                  </a:cubicBezTo>
                  <a:cubicBezTo>
                    <a:pt x="6613" y="112972"/>
                    <a:pt x="6613" y="112900"/>
                    <a:pt x="6613" y="112823"/>
                  </a:cubicBezTo>
                  <a:cubicBezTo>
                    <a:pt x="6315" y="112752"/>
                    <a:pt x="6095" y="112752"/>
                    <a:pt x="5798" y="112674"/>
                  </a:cubicBezTo>
                  <a:close/>
                  <a:moveTo>
                    <a:pt x="6987" y="112823"/>
                  </a:moveTo>
                  <a:lnTo>
                    <a:pt x="6987" y="113049"/>
                  </a:lnTo>
                  <a:cubicBezTo>
                    <a:pt x="7059" y="112972"/>
                    <a:pt x="7136" y="112900"/>
                    <a:pt x="7207" y="112900"/>
                  </a:cubicBezTo>
                  <a:cubicBezTo>
                    <a:pt x="7136" y="112900"/>
                    <a:pt x="7059" y="112823"/>
                    <a:pt x="6987" y="112823"/>
                  </a:cubicBezTo>
                  <a:close/>
                  <a:moveTo>
                    <a:pt x="7582" y="112900"/>
                  </a:moveTo>
                  <a:lnTo>
                    <a:pt x="7356" y="113120"/>
                  </a:lnTo>
                  <a:cubicBezTo>
                    <a:pt x="7505" y="113120"/>
                    <a:pt x="7653" y="113197"/>
                    <a:pt x="7802" y="113197"/>
                  </a:cubicBezTo>
                  <a:lnTo>
                    <a:pt x="7802" y="112900"/>
                  </a:lnTo>
                  <a:close/>
                  <a:moveTo>
                    <a:pt x="8099" y="112900"/>
                  </a:moveTo>
                  <a:lnTo>
                    <a:pt x="8099" y="113197"/>
                  </a:lnTo>
                  <a:lnTo>
                    <a:pt x="8248" y="113197"/>
                  </a:lnTo>
                  <a:lnTo>
                    <a:pt x="8474" y="112972"/>
                  </a:lnTo>
                  <a:cubicBezTo>
                    <a:pt x="8396" y="112972"/>
                    <a:pt x="8325" y="112972"/>
                    <a:pt x="8248" y="112900"/>
                  </a:cubicBezTo>
                  <a:close/>
                  <a:moveTo>
                    <a:pt x="8991" y="112972"/>
                  </a:moveTo>
                  <a:cubicBezTo>
                    <a:pt x="8991" y="113049"/>
                    <a:pt x="8991" y="113120"/>
                    <a:pt x="8920" y="113197"/>
                  </a:cubicBezTo>
                  <a:lnTo>
                    <a:pt x="9140" y="112972"/>
                  </a:lnTo>
                  <a:close/>
                  <a:moveTo>
                    <a:pt x="88220" y="3645"/>
                  </a:moveTo>
                  <a:cubicBezTo>
                    <a:pt x="88148" y="3716"/>
                    <a:pt x="88071" y="3794"/>
                    <a:pt x="88000" y="3794"/>
                  </a:cubicBezTo>
                  <a:cubicBezTo>
                    <a:pt x="92608" y="9145"/>
                    <a:pt x="90747" y="15091"/>
                    <a:pt x="88743" y="21334"/>
                  </a:cubicBezTo>
                  <a:cubicBezTo>
                    <a:pt x="87405" y="25419"/>
                    <a:pt x="86067" y="29581"/>
                    <a:pt x="85098" y="33892"/>
                  </a:cubicBezTo>
                  <a:cubicBezTo>
                    <a:pt x="84206" y="38202"/>
                    <a:pt x="83689" y="42590"/>
                    <a:pt x="83689" y="46972"/>
                  </a:cubicBezTo>
                  <a:cubicBezTo>
                    <a:pt x="83689" y="54333"/>
                    <a:pt x="85175" y="61688"/>
                    <a:pt x="87405" y="68675"/>
                  </a:cubicBezTo>
                  <a:cubicBezTo>
                    <a:pt x="87851" y="70013"/>
                    <a:pt x="88297" y="71279"/>
                    <a:pt x="88666" y="72617"/>
                  </a:cubicBezTo>
                  <a:cubicBezTo>
                    <a:pt x="89557" y="75739"/>
                    <a:pt x="89855" y="79080"/>
                    <a:pt x="88814" y="82202"/>
                  </a:cubicBezTo>
                  <a:cubicBezTo>
                    <a:pt x="87030" y="87630"/>
                    <a:pt x="81608" y="90306"/>
                    <a:pt x="76477" y="91792"/>
                  </a:cubicBezTo>
                  <a:cubicBezTo>
                    <a:pt x="74324" y="92458"/>
                    <a:pt x="72463" y="93576"/>
                    <a:pt x="70679" y="94837"/>
                  </a:cubicBezTo>
                  <a:cubicBezTo>
                    <a:pt x="65625" y="98553"/>
                    <a:pt x="61612" y="102495"/>
                    <a:pt x="55369" y="102495"/>
                  </a:cubicBezTo>
                  <a:cubicBezTo>
                    <a:pt x="54703" y="102495"/>
                    <a:pt x="53960" y="102418"/>
                    <a:pt x="53216" y="102346"/>
                  </a:cubicBezTo>
                  <a:lnTo>
                    <a:pt x="52396" y="102198"/>
                  </a:lnTo>
                  <a:lnTo>
                    <a:pt x="52247" y="102198"/>
                  </a:lnTo>
                  <a:lnTo>
                    <a:pt x="52027" y="102120"/>
                  </a:lnTo>
                  <a:lnTo>
                    <a:pt x="51653" y="102049"/>
                  </a:lnTo>
                  <a:cubicBezTo>
                    <a:pt x="51058" y="101972"/>
                    <a:pt x="50541" y="101752"/>
                    <a:pt x="50017" y="101674"/>
                  </a:cubicBezTo>
                  <a:cubicBezTo>
                    <a:pt x="46973" y="100711"/>
                    <a:pt x="43703" y="100117"/>
                    <a:pt x="40433" y="100117"/>
                  </a:cubicBezTo>
                  <a:cubicBezTo>
                    <a:pt x="38203" y="100117"/>
                    <a:pt x="35973" y="100337"/>
                    <a:pt x="33815" y="101008"/>
                  </a:cubicBezTo>
                  <a:cubicBezTo>
                    <a:pt x="28464" y="102495"/>
                    <a:pt x="24082" y="105985"/>
                    <a:pt x="19545" y="108958"/>
                  </a:cubicBezTo>
                  <a:cubicBezTo>
                    <a:pt x="16501" y="111039"/>
                    <a:pt x="13153" y="112752"/>
                    <a:pt x="9514" y="112900"/>
                  </a:cubicBezTo>
                  <a:lnTo>
                    <a:pt x="9437" y="112972"/>
                  </a:lnTo>
                  <a:cubicBezTo>
                    <a:pt x="9437" y="113049"/>
                    <a:pt x="9366" y="113120"/>
                    <a:pt x="9366" y="113197"/>
                  </a:cubicBezTo>
                  <a:cubicBezTo>
                    <a:pt x="13153" y="113049"/>
                    <a:pt x="16572" y="111265"/>
                    <a:pt x="19694" y="109184"/>
                  </a:cubicBezTo>
                  <a:cubicBezTo>
                    <a:pt x="24230" y="106211"/>
                    <a:pt x="28612" y="102715"/>
                    <a:pt x="33892" y="101228"/>
                  </a:cubicBezTo>
                  <a:cubicBezTo>
                    <a:pt x="36045" y="100634"/>
                    <a:pt x="38203" y="100337"/>
                    <a:pt x="40433" y="100337"/>
                  </a:cubicBezTo>
                  <a:cubicBezTo>
                    <a:pt x="43626" y="100337"/>
                    <a:pt x="46896" y="100931"/>
                    <a:pt x="49946" y="101900"/>
                  </a:cubicBezTo>
                  <a:cubicBezTo>
                    <a:pt x="50541" y="102049"/>
                    <a:pt x="51058" y="102198"/>
                    <a:pt x="51581" y="102269"/>
                  </a:cubicBezTo>
                  <a:lnTo>
                    <a:pt x="51950" y="102418"/>
                  </a:lnTo>
                  <a:lnTo>
                    <a:pt x="52176" y="102418"/>
                  </a:lnTo>
                  <a:cubicBezTo>
                    <a:pt x="52324" y="102495"/>
                    <a:pt x="53068" y="102566"/>
                    <a:pt x="53216" y="102566"/>
                  </a:cubicBezTo>
                  <a:cubicBezTo>
                    <a:pt x="53960" y="102715"/>
                    <a:pt x="54626" y="102715"/>
                    <a:pt x="55369" y="102715"/>
                  </a:cubicBezTo>
                  <a:cubicBezTo>
                    <a:pt x="61689" y="102715"/>
                    <a:pt x="65703" y="98779"/>
                    <a:pt x="70828" y="95063"/>
                  </a:cubicBezTo>
                  <a:cubicBezTo>
                    <a:pt x="72540" y="93796"/>
                    <a:pt x="74473" y="92684"/>
                    <a:pt x="76554" y="92012"/>
                  </a:cubicBezTo>
                  <a:lnTo>
                    <a:pt x="78112" y="91566"/>
                  </a:lnTo>
                  <a:cubicBezTo>
                    <a:pt x="84057" y="89563"/>
                    <a:pt x="89260" y="85769"/>
                    <a:pt x="89706" y="79080"/>
                  </a:cubicBezTo>
                  <a:cubicBezTo>
                    <a:pt x="89932" y="75739"/>
                    <a:pt x="89040" y="72468"/>
                    <a:pt x="87922" y="69418"/>
                  </a:cubicBezTo>
                  <a:cubicBezTo>
                    <a:pt x="84432" y="59090"/>
                    <a:pt x="82946" y="47942"/>
                    <a:pt x="84729" y="37162"/>
                  </a:cubicBezTo>
                  <a:cubicBezTo>
                    <a:pt x="85621" y="31739"/>
                    <a:pt x="87328" y="26537"/>
                    <a:pt x="89040" y="21405"/>
                  </a:cubicBezTo>
                  <a:cubicBezTo>
                    <a:pt x="91044" y="15013"/>
                    <a:pt x="92828" y="9068"/>
                    <a:pt x="88220" y="36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5" name="Google Shape;1955;p58"/>
            <p:cNvSpPr/>
            <p:nvPr/>
          </p:nvSpPr>
          <p:spPr>
            <a:xfrm>
              <a:off x="4650500" y="1771100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149" y="1"/>
                  </a:moveTo>
                  <a:lnTo>
                    <a:pt x="1" y="221"/>
                  </a:lnTo>
                  <a:cubicBezTo>
                    <a:pt x="72" y="221"/>
                    <a:pt x="149" y="298"/>
                    <a:pt x="221" y="369"/>
                  </a:cubicBezTo>
                  <a:cubicBezTo>
                    <a:pt x="298" y="298"/>
                    <a:pt x="298" y="221"/>
                    <a:pt x="369" y="149"/>
                  </a:cubicBezTo>
                  <a:cubicBezTo>
                    <a:pt x="298" y="72"/>
                    <a:pt x="221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6" name="Google Shape;1956;p58"/>
            <p:cNvSpPr/>
            <p:nvPr/>
          </p:nvSpPr>
          <p:spPr>
            <a:xfrm>
              <a:off x="2942850" y="1427275"/>
              <a:ext cx="2101600" cy="2774225"/>
            </a:xfrm>
            <a:custGeom>
              <a:avLst/>
              <a:gdLst/>
              <a:ahLst/>
              <a:cxnLst/>
              <a:rect l="l" t="t" r="r" b="b"/>
              <a:pathLst>
                <a:path w="84064" h="110969" extrusionOk="0">
                  <a:moveTo>
                    <a:pt x="83023" y="1"/>
                  </a:moveTo>
                  <a:cubicBezTo>
                    <a:pt x="83023" y="78"/>
                    <a:pt x="82946" y="150"/>
                    <a:pt x="82946" y="227"/>
                  </a:cubicBezTo>
                  <a:cubicBezTo>
                    <a:pt x="83094" y="375"/>
                    <a:pt x="83320" y="524"/>
                    <a:pt x="83469" y="673"/>
                  </a:cubicBezTo>
                  <a:cubicBezTo>
                    <a:pt x="83540" y="595"/>
                    <a:pt x="83689" y="595"/>
                    <a:pt x="83766" y="524"/>
                  </a:cubicBezTo>
                  <a:cubicBezTo>
                    <a:pt x="83540" y="375"/>
                    <a:pt x="83320" y="150"/>
                    <a:pt x="83023" y="1"/>
                  </a:cubicBezTo>
                  <a:close/>
                  <a:moveTo>
                    <a:pt x="83986" y="821"/>
                  </a:moveTo>
                  <a:cubicBezTo>
                    <a:pt x="83915" y="821"/>
                    <a:pt x="83837" y="821"/>
                    <a:pt x="83689" y="893"/>
                  </a:cubicBezTo>
                  <a:cubicBezTo>
                    <a:pt x="83766" y="970"/>
                    <a:pt x="83837" y="1041"/>
                    <a:pt x="83915" y="1041"/>
                  </a:cubicBezTo>
                  <a:cubicBezTo>
                    <a:pt x="83986" y="970"/>
                    <a:pt x="84063" y="893"/>
                    <a:pt x="84063" y="821"/>
                  </a:cubicBezTo>
                  <a:close/>
                  <a:moveTo>
                    <a:pt x="70537" y="9960"/>
                  </a:moveTo>
                  <a:cubicBezTo>
                    <a:pt x="70537" y="10038"/>
                    <a:pt x="70459" y="10186"/>
                    <a:pt x="70459" y="10258"/>
                  </a:cubicBezTo>
                  <a:lnTo>
                    <a:pt x="70239" y="10632"/>
                  </a:lnTo>
                  <a:cubicBezTo>
                    <a:pt x="70162" y="10852"/>
                    <a:pt x="70091" y="11078"/>
                    <a:pt x="69942" y="11375"/>
                  </a:cubicBezTo>
                  <a:cubicBezTo>
                    <a:pt x="70013" y="11298"/>
                    <a:pt x="70162" y="11298"/>
                    <a:pt x="70239" y="11298"/>
                  </a:cubicBezTo>
                  <a:cubicBezTo>
                    <a:pt x="70388" y="10929"/>
                    <a:pt x="70537" y="10632"/>
                    <a:pt x="70685" y="10335"/>
                  </a:cubicBezTo>
                  <a:cubicBezTo>
                    <a:pt x="70757" y="10258"/>
                    <a:pt x="70757" y="10109"/>
                    <a:pt x="70834" y="9960"/>
                  </a:cubicBezTo>
                  <a:close/>
                  <a:moveTo>
                    <a:pt x="298" y="110148"/>
                  </a:moveTo>
                  <a:cubicBezTo>
                    <a:pt x="227" y="110148"/>
                    <a:pt x="150" y="110225"/>
                    <a:pt x="1" y="110225"/>
                  </a:cubicBezTo>
                  <a:cubicBezTo>
                    <a:pt x="78" y="110297"/>
                    <a:pt x="150" y="110297"/>
                    <a:pt x="227" y="110374"/>
                  </a:cubicBezTo>
                  <a:cubicBezTo>
                    <a:pt x="673" y="110594"/>
                    <a:pt x="1190" y="110820"/>
                    <a:pt x="1713" y="110969"/>
                  </a:cubicBezTo>
                  <a:cubicBezTo>
                    <a:pt x="1862" y="110891"/>
                    <a:pt x="1933" y="110820"/>
                    <a:pt x="2082" y="110820"/>
                  </a:cubicBezTo>
                  <a:lnTo>
                    <a:pt x="298" y="1101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7" name="Google Shape;1957;p58"/>
            <p:cNvSpPr/>
            <p:nvPr/>
          </p:nvSpPr>
          <p:spPr>
            <a:xfrm>
              <a:off x="4737775" y="15592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0" y="1"/>
                  </a:moveTo>
                  <a:lnTo>
                    <a:pt x="0" y="72"/>
                  </a:lnTo>
                  <a:lnTo>
                    <a:pt x="0" y="221"/>
                  </a:lnTo>
                  <a:lnTo>
                    <a:pt x="226" y="221"/>
                  </a:lnTo>
                  <a:cubicBezTo>
                    <a:pt x="226" y="149"/>
                    <a:pt x="226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8" name="Google Shape;1958;p58"/>
            <p:cNvSpPr/>
            <p:nvPr/>
          </p:nvSpPr>
          <p:spPr>
            <a:xfrm>
              <a:off x="4748900" y="1479300"/>
              <a:ext cx="11175" cy="9400"/>
            </a:xfrm>
            <a:custGeom>
              <a:avLst/>
              <a:gdLst/>
              <a:ahLst/>
              <a:cxnLst/>
              <a:rect l="l" t="t" r="r" b="b"/>
              <a:pathLst>
                <a:path w="447" h="376" extrusionOk="0">
                  <a:moveTo>
                    <a:pt x="376" y="1"/>
                  </a:moveTo>
                  <a:cubicBezTo>
                    <a:pt x="298" y="1"/>
                    <a:pt x="227" y="78"/>
                    <a:pt x="78" y="78"/>
                  </a:cubicBezTo>
                  <a:cubicBezTo>
                    <a:pt x="78" y="150"/>
                    <a:pt x="1" y="298"/>
                    <a:pt x="1" y="376"/>
                  </a:cubicBezTo>
                  <a:cubicBezTo>
                    <a:pt x="78" y="376"/>
                    <a:pt x="227" y="298"/>
                    <a:pt x="298" y="298"/>
                  </a:cubicBezTo>
                  <a:cubicBezTo>
                    <a:pt x="376" y="150"/>
                    <a:pt x="376" y="78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59" name="Google Shape;1959;p58"/>
            <p:cNvSpPr/>
            <p:nvPr/>
          </p:nvSpPr>
          <p:spPr>
            <a:xfrm>
              <a:off x="2352000" y="1646550"/>
              <a:ext cx="2146175" cy="1997525"/>
            </a:xfrm>
            <a:custGeom>
              <a:avLst/>
              <a:gdLst/>
              <a:ahLst/>
              <a:cxnLst/>
              <a:rect l="l" t="t" r="r" b="b"/>
              <a:pathLst>
                <a:path w="85847" h="79901" extrusionOk="0">
                  <a:moveTo>
                    <a:pt x="85846" y="10108"/>
                  </a:moveTo>
                  <a:lnTo>
                    <a:pt x="85472" y="10257"/>
                  </a:lnTo>
                  <a:cubicBezTo>
                    <a:pt x="85252" y="10405"/>
                    <a:pt x="84954" y="10483"/>
                    <a:pt x="84729" y="10554"/>
                  </a:cubicBezTo>
                  <a:lnTo>
                    <a:pt x="84360" y="10703"/>
                  </a:lnTo>
                  <a:cubicBezTo>
                    <a:pt x="84283" y="10851"/>
                    <a:pt x="84211" y="10929"/>
                    <a:pt x="84134" y="11077"/>
                  </a:cubicBezTo>
                  <a:cubicBezTo>
                    <a:pt x="84360" y="11000"/>
                    <a:pt x="84657" y="10929"/>
                    <a:pt x="84806" y="10780"/>
                  </a:cubicBezTo>
                  <a:lnTo>
                    <a:pt x="85472" y="10554"/>
                  </a:lnTo>
                  <a:cubicBezTo>
                    <a:pt x="85620" y="10405"/>
                    <a:pt x="85698" y="10257"/>
                    <a:pt x="85846" y="10108"/>
                  </a:cubicBezTo>
                  <a:close/>
                  <a:moveTo>
                    <a:pt x="83985" y="10851"/>
                  </a:moveTo>
                  <a:lnTo>
                    <a:pt x="83468" y="11000"/>
                  </a:lnTo>
                  <a:cubicBezTo>
                    <a:pt x="83617" y="11077"/>
                    <a:pt x="83688" y="11077"/>
                    <a:pt x="83765" y="11149"/>
                  </a:cubicBezTo>
                  <a:cubicBezTo>
                    <a:pt x="83837" y="11077"/>
                    <a:pt x="83914" y="10929"/>
                    <a:pt x="83985" y="10851"/>
                  </a:cubicBezTo>
                  <a:close/>
                  <a:moveTo>
                    <a:pt x="83171" y="11077"/>
                  </a:moveTo>
                  <a:cubicBezTo>
                    <a:pt x="82796" y="11226"/>
                    <a:pt x="82576" y="11226"/>
                    <a:pt x="82202" y="11374"/>
                  </a:cubicBezTo>
                  <a:cubicBezTo>
                    <a:pt x="82202" y="11446"/>
                    <a:pt x="82130" y="11523"/>
                    <a:pt x="82130" y="11672"/>
                  </a:cubicBezTo>
                  <a:cubicBezTo>
                    <a:pt x="82350" y="11594"/>
                    <a:pt x="82945" y="11446"/>
                    <a:pt x="83242" y="11374"/>
                  </a:cubicBezTo>
                  <a:cubicBezTo>
                    <a:pt x="83319" y="11297"/>
                    <a:pt x="83391" y="11297"/>
                    <a:pt x="83539" y="11297"/>
                  </a:cubicBezTo>
                  <a:cubicBezTo>
                    <a:pt x="83391" y="11226"/>
                    <a:pt x="83242" y="11149"/>
                    <a:pt x="83171" y="11077"/>
                  </a:cubicBezTo>
                  <a:close/>
                  <a:moveTo>
                    <a:pt x="81607" y="11446"/>
                  </a:moveTo>
                  <a:lnTo>
                    <a:pt x="80792" y="11594"/>
                  </a:lnTo>
                  <a:cubicBezTo>
                    <a:pt x="80566" y="11672"/>
                    <a:pt x="80269" y="11743"/>
                    <a:pt x="79972" y="11743"/>
                  </a:cubicBezTo>
                  <a:cubicBezTo>
                    <a:pt x="79972" y="11820"/>
                    <a:pt x="79900" y="11892"/>
                    <a:pt x="79900" y="11969"/>
                  </a:cubicBezTo>
                  <a:lnTo>
                    <a:pt x="79900" y="12040"/>
                  </a:lnTo>
                  <a:cubicBezTo>
                    <a:pt x="80198" y="11969"/>
                    <a:pt x="80566" y="11969"/>
                    <a:pt x="80864" y="11892"/>
                  </a:cubicBezTo>
                  <a:cubicBezTo>
                    <a:pt x="81012" y="11820"/>
                    <a:pt x="81458" y="11743"/>
                    <a:pt x="81833" y="11743"/>
                  </a:cubicBezTo>
                  <a:cubicBezTo>
                    <a:pt x="81833" y="11594"/>
                    <a:pt x="81904" y="11523"/>
                    <a:pt x="81904" y="11446"/>
                  </a:cubicBezTo>
                  <a:close/>
                  <a:moveTo>
                    <a:pt x="79752" y="11743"/>
                  </a:moveTo>
                  <a:lnTo>
                    <a:pt x="79752" y="11743"/>
                  </a:lnTo>
                  <a:cubicBezTo>
                    <a:pt x="79229" y="11820"/>
                    <a:pt x="78783" y="11892"/>
                    <a:pt x="78337" y="11892"/>
                  </a:cubicBezTo>
                  <a:lnTo>
                    <a:pt x="78039" y="12189"/>
                  </a:lnTo>
                  <a:cubicBezTo>
                    <a:pt x="78563" y="12118"/>
                    <a:pt x="79080" y="12118"/>
                    <a:pt x="79603" y="12040"/>
                  </a:cubicBezTo>
                  <a:cubicBezTo>
                    <a:pt x="79675" y="11969"/>
                    <a:pt x="79675" y="11969"/>
                    <a:pt x="79675" y="11892"/>
                  </a:cubicBezTo>
                  <a:cubicBezTo>
                    <a:pt x="79675" y="11820"/>
                    <a:pt x="79675" y="11820"/>
                    <a:pt x="79752" y="11743"/>
                  </a:cubicBezTo>
                  <a:close/>
                  <a:moveTo>
                    <a:pt x="27797" y="0"/>
                  </a:moveTo>
                  <a:cubicBezTo>
                    <a:pt x="19770" y="0"/>
                    <a:pt x="11892" y="1861"/>
                    <a:pt x="6766" y="7730"/>
                  </a:cubicBezTo>
                  <a:cubicBezTo>
                    <a:pt x="2527" y="12784"/>
                    <a:pt x="0" y="19324"/>
                    <a:pt x="149" y="25942"/>
                  </a:cubicBezTo>
                  <a:cubicBezTo>
                    <a:pt x="375" y="35675"/>
                    <a:pt x="6095" y="44374"/>
                    <a:pt x="12932" y="50914"/>
                  </a:cubicBezTo>
                  <a:cubicBezTo>
                    <a:pt x="18658" y="56337"/>
                    <a:pt x="25199" y="60874"/>
                    <a:pt x="31590" y="65630"/>
                  </a:cubicBezTo>
                  <a:cubicBezTo>
                    <a:pt x="32405" y="66296"/>
                    <a:pt x="33374" y="66968"/>
                    <a:pt x="34117" y="67712"/>
                  </a:cubicBezTo>
                  <a:cubicBezTo>
                    <a:pt x="36347" y="69644"/>
                    <a:pt x="38725" y="72242"/>
                    <a:pt x="39837" y="75144"/>
                  </a:cubicBezTo>
                  <a:cubicBezTo>
                    <a:pt x="39915" y="74995"/>
                    <a:pt x="39915" y="74847"/>
                    <a:pt x="39986" y="74698"/>
                  </a:cubicBezTo>
                  <a:cubicBezTo>
                    <a:pt x="38797" y="71874"/>
                    <a:pt x="36496" y="69418"/>
                    <a:pt x="34266" y="67486"/>
                  </a:cubicBezTo>
                  <a:cubicBezTo>
                    <a:pt x="33523" y="66820"/>
                    <a:pt x="32554" y="66076"/>
                    <a:pt x="31739" y="65405"/>
                  </a:cubicBezTo>
                  <a:cubicBezTo>
                    <a:pt x="25645" y="60874"/>
                    <a:pt x="19324" y="56486"/>
                    <a:pt x="13676" y="51283"/>
                  </a:cubicBezTo>
                  <a:cubicBezTo>
                    <a:pt x="6618" y="44671"/>
                    <a:pt x="595" y="35901"/>
                    <a:pt x="446" y="25942"/>
                  </a:cubicBezTo>
                  <a:cubicBezTo>
                    <a:pt x="226" y="19401"/>
                    <a:pt x="2753" y="12932"/>
                    <a:pt x="6986" y="7956"/>
                  </a:cubicBezTo>
                  <a:cubicBezTo>
                    <a:pt x="12040" y="2081"/>
                    <a:pt x="19847" y="226"/>
                    <a:pt x="27797" y="226"/>
                  </a:cubicBezTo>
                  <a:cubicBezTo>
                    <a:pt x="33374" y="226"/>
                    <a:pt x="39094" y="1189"/>
                    <a:pt x="43928" y="2307"/>
                  </a:cubicBezTo>
                  <a:cubicBezTo>
                    <a:pt x="50837" y="3942"/>
                    <a:pt x="57526" y="6392"/>
                    <a:pt x="63995" y="9293"/>
                  </a:cubicBezTo>
                  <a:cubicBezTo>
                    <a:pt x="64739" y="9591"/>
                    <a:pt x="65482" y="9888"/>
                    <a:pt x="66296" y="10185"/>
                  </a:cubicBezTo>
                  <a:cubicBezTo>
                    <a:pt x="69715" y="11374"/>
                    <a:pt x="73431" y="12189"/>
                    <a:pt x="77148" y="12189"/>
                  </a:cubicBezTo>
                  <a:lnTo>
                    <a:pt x="77742" y="12189"/>
                  </a:lnTo>
                  <a:cubicBezTo>
                    <a:pt x="77819" y="12040"/>
                    <a:pt x="77891" y="11969"/>
                    <a:pt x="77968" y="11892"/>
                  </a:cubicBezTo>
                  <a:lnTo>
                    <a:pt x="77148" y="11892"/>
                  </a:lnTo>
                  <a:cubicBezTo>
                    <a:pt x="73431" y="11892"/>
                    <a:pt x="69793" y="11149"/>
                    <a:pt x="66374" y="9959"/>
                  </a:cubicBezTo>
                  <a:cubicBezTo>
                    <a:pt x="65630" y="9662"/>
                    <a:pt x="64810" y="9365"/>
                    <a:pt x="64067" y="9067"/>
                  </a:cubicBezTo>
                  <a:cubicBezTo>
                    <a:pt x="57604" y="6172"/>
                    <a:pt x="50914" y="3645"/>
                    <a:pt x="43999" y="2081"/>
                  </a:cubicBezTo>
                  <a:cubicBezTo>
                    <a:pt x="39094" y="892"/>
                    <a:pt x="33446" y="0"/>
                    <a:pt x="27797" y="0"/>
                  </a:cubicBezTo>
                  <a:close/>
                  <a:moveTo>
                    <a:pt x="40135" y="75067"/>
                  </a:moveTo>
                  <a:cubicBezTo>
                    <a:pt x="40063" y="75292"/>
                    <a:pt x="40063" y="75441"/>
                    <a:pt x="40063" y="75661"/>
                  </a:cubicBezTo>
                  <a:cubicBezTo>
                    <a:pt x="40135" y="75590"/>
                    <a:pt x="40212" y="75590"/>
                    <a:pt x="40283" y="75512"/>
                  </a:cubicBezTo>
                  <a:cubicBezTo>
                    <a:pt x="40212" y="75364"/>
                    <a:pt x="40212" y="75215"/>
                    <a:pt x="40135" y="75067"/>
                  </a:cubicBezTo>
                  <a:close/>
                  <a:moveTo>
                    <a:pt x="40361" y="75738"/>
                  </a:moveTo>
                  <a:cubicBezTo>
                    <a:pt x="40283" y="75810"/>
                    <a:pt x="40212" y="75887"/>
                    <a:pt x="40135" y="75887"/>
                  </a:cubicBezTo>
                  <a:cubicBezTo>
                    <a:pt x="40283" y="76333"/>
                    <a:pt x="40361" y="76702"/>
                    <a:pt x="40432" y="77148"/>
                  </a:cubicBezTo>
                  <a:lnTo>
                    <a:pt x="40658" y="76928"/>
                  </a:lnTo>
                  <a:cubicBezTo>
                    <a:pt x="40581" y="76553"/>
                    <a:pt x="40509" y="76184"/>
                    <a:pt x="40361" y="75738"/>
                  </a:cubicBezTo>
                  <a:close/>
                  <a:moveTo>
                    <a:pt x="40729" y="77225"/>
                  </a:moveTo>
                  <a:cubicBezTo>
                    <a:pt x="40658" y="77296"/>
                    <a:pt x="40581" y="77296"/>
                    <a:pt x="40509" y="77374"/>
                  </a:cubicBezTo>
                  <a:cubicBezTo>
                    <a:pt x="40581" y="77374"/>
                    <a:pt x="40581" y="77445"/>
                    <a:pt x="40658" y="77522"/>
                  </a:cubicBezTo>
                  <a:cubicBezTo>
                    <a:pt x="40658" y="77594"/>
                    <a:pt x="40729" y="77594"/>
                    <a:pt x="40729" y="77671"/>
                  </a:cubicBezTo>
                  <a:lnTo>
                    <a:pt x="40729" y="77225"/>
                  </a:lnTo>
                  <a:close/>
                  <a:moveTo>
                    <a:pt x="40509" y="77742"/>
                  </a:moveTo>
                  <a:cubicBezTo>
                    <a:pt x="40509" y="77968"/>
                    <a:pt x="40581" y="78265"/>
                    <a:pt x="40581" y="78563"/>
                  </a:cubicBezTo>
                  <a:lnTo>
                    <a:pt x="40807" y="78337"/>
                  </a:lnTo>
                  <a:lnTo>
                    <a:pt x="40807" y="78117"/>
                  </a:lnTo>
                  <a:cubicBezTo>
                    <a:pt x="40658" y="77968"/>
                    <a:pt x="40581" y="77819"/>
                    <a:pt x="40509" y="77742"/>
                  </a:cubicBezTo>
                  <a:close/>
                  <a:moveTo>
                    <a:pt x="40807" y="78634"/>
                  </a:moveTo>
                  <a:lnTo>
                    <a:pt x="40807" y="78634"/>
                  </a:lnTo>
                  <a:cubicBezTo>
                    <a:pt x="40729" y="78711"/>
                    <a:pt x="40658" y="78783"/>
                    <a:pt x="40509" y="78860"/>
                  </a:cubicBezTo>
                  <a:cubicBezTo>
                    <a:pt x="40509" y="79229"/>
                    <a:pt x="40509" y="79526"/>
                    <a:pt x="40432" y="79901"/>
                  </a:cubicBezTo>
                  <a:cubicBezTo>
                    <a:pt x="40509" y="79752"/>
                    <a:pt x="40658" y="79603"/>
                    <a:pt x="40729" y="79526"/>
                  </a:cubicBezTo>
                  <a:cubicBezTo>
                    <a:pt x="40807" y="79229"/>
                    <a:pt x="40807" y="78931"/>
                    <a:pt x="40807" y="786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0" name="Google Shape;1960;p58"/>
            <p:cNvSpPr/>
            <p:nvPr/>
          </p:nvSpPr>
          <p:spPr>
            <a:xfrm>
              <a:off x="3347925" y="1921525"/>
              <a:ext cx="1098225" cy="1677950"/>
            </a:xfrm>
            <a:custGeom>
              <a:avLst/>
              <a:gdLst/>
              <a:ahLst/>
              <a:cxnLst/>
              <a:rect l="l" t="t" r="r" b="b"/>
              <a:pathLst>
                <a:path w="43929" h="67118" extrusionOk="0">
                  <a:moveTo>
                    <a:pt x="43631" y="1"/>
                  </a:moveTo>
                  <a:lnTo>
                    <a:pt x="43334" y="78"/>
                  </a:lnTo>
                  <a:cubicBezTo>
                    <a:pt x="43405" y="150"/>
                    <a:pt x="43554" y="227"/>
                    <a:pt x="43702" y="298"/>
                  </a:cubicBezTo>
                  <a:cubicBezTo>
                    <a:pt x="43780" y="227"/>
                    <a:pt x="43851" y="227"/>
                    <a:pt x="43928" y="150"/>
                  </a:cubicBezTo>
                  <a:cubicBezTo>
                    <a:pt x="43851" y="78"/>
                    <a:pt x="43780" y="78"/>
                    <a:pt x="43631" y="1"/>
                  </a:cubicBezTo>
                  <a:close/>
                  <a:moveTo>
                    <a:pt x="38131" y="893"/>
                  </a:moveTo>
                  <a:cubicBezTo>
                    <a:pt x="38054" y="970"/>
                    <a:pt x="37982" y="1041"/>
                    <a:pt x="37905" y="1190"/>
                  </a:cubicBezTo>
                  <a:lnTo>
                    <a:pt x="38202" y="1190"/>
                  </a:lnTo>
                  <a:lnTo>
                    <a:pt x="38500" y="893"/>
                  </a:lnTo>
                  <a:close/>
                  <a:moveTo>
                    <a:pt x="149" y="63699"/>
                  </a:moveTo>
                  <a:cubicBezTo>
                    <a:pt x="78" y="63848"/>
                    <a:pt x="78" y="63996"/>
                    <a:pt x="0" y="64145"/>
                  </a:cubicBezTo>
                  <a:cubicBezTo>
                    <a:pt x="78" y="64293"/>
                    <a:pt x="149" y="64513"/>
                    <a:pt x="226" y="64662"/>
                  </a:cubicBezTo>
                  <a:cubicBezTo>
                    <a:pt x="226" y="64442"/>
                    <a:pt x="226" y="64293"/>
                    <a:pt x="298" y="64068"/>
                  </a:cubicBezTo>
                  <a:cubicBezTo>
                    <a:pt x="226" y="63919"/>
                    <a:pt x="149" y="63848"/>
                    <a:pt x="149" y="63699"/>
                  </a:cubicBezTo>
                  <a:close/>
                  <a:moveTo>
                    <a:pt x="595" y="66375"/>
                  </a:moveTo>
                  <a:cubicBezTo>
                    <a:pt x="672" y="66523"/>
                    <a:pt x="672" y="66595"/>
                    <a:pt x="672" y="66743"/>
                  </a:cubicBezTo>
                  <a:cubicBezTo>
                    <a:pt x="744" y="66820"/>
                    <a:pt x="821" y="66969"/>
                    <a:pt x="970" y="67118"/>
                  </a:cubicBezTo>
                  <a:cubicBezTo>
                    <a:pt x="970" y="66969"/>
                    <a:pt x="970" y="66820"/>
                    <a:pt x="892" y="66672"/>
                  </a:cubicBezTo>
                  <a:cubicBezTo>
                    <a:pt x="892" y="66595"/>
                    <a:pt x="821" y="66595"/>
                    <a:pt x="821" y="66523"/>
                  </a:cubicBezTo>
                  <a:cubicBezTo>
                    <a:pt x="744" y="66446"/>
                    <a:pt x="744" y="66375"/>
                    <a:pt x="672" y="663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1" name="Google Shape;1961;p58"/>
            <p:cNvSpPr/>
            <p:nvPr/>
          </p:nvSpPr>
          <p:spPr>
            <a:xfrm>
              <a:off x="3353575" y="1940125"/>
              <a:ext cx="997725" cy="1603625"/>
            </a:xfrm>
            <a:custGeom>
              <a:avLst/>
              <a:gdLst/>
              <a:ahLst/>
              <a:cxnLst/>
              <a:rect l="l" t="t" r="r" b="b"/>
              <a:pathLst>
                <a:path w="39909" h="64145" extrusionOk="0">
                  <a:moveTo>
                    <a:pt x="39689" y="0"/>
                  </a:moveTo>
                  <a:cubicBezTo>
                    <a:pt x="39612" y="77"/>
                    <a:pt x="39612" y="77"/>
                    <a:pt x="39612" y="149"/>
                  </a:cubicBezTo>
                  <a:cubicBezTo>
                    <a:pt x="39612" y="226"/>
                    <a:pt x="39612" y="226"/>
                    <a:pt x="39540" y="297"/>
                  </a:cubicBezTo>
                  <a:lnTo>
                    <a:pt x="39837" y="297"/>
                  </a:lnTo>
                  <a:lnTo>
                    <a:pt x="39837" y="226"/>
                  </a:lnTo>
                  <a:cubicBezTo>
                    <a:pt x="39837" y="149"/>
                    <a:pt x="39909" y="77"/>
                    <a:pt x="39909" y="0"/>
                  </a:cubicBezTo>
                  <a:close/>
                  <a:moveTo>
                    <a:pt x="220" y="63769"/>
                  </a:moveTo>
                  <a:cubicBezTo>
                    <a:pt x="149" y="63847"/>
                    <a:pt x="72" y="63847"/>
                    <a:pt x="0" y="63918"/>
                  </a:cubicBezTo>
                  <a:cubicBezTo>
                    <a:pt x="0" y="63995"/>
                    <a:pt x="72" y="64067"/>
                    <a:pt x="72" y="64144"/>
                  </a:cubicBezTo>
                  <a:cubicBezTo>
                    <a:pt x="149" y="64144"/>
                    <a:pt x="220" y="64067"/>
                    <a:pt x="298" y="63995"/>
                  </a:cubicBezTo>
                  <a:cubicBezTo>
                    <a:pt x="298" y="63918"/>
                    <a:pt x="220" y="63847"/>
                    <a:pt x="220" y="637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2" name="Google Shape;1962;p58"/>
            <p:cNvSpPr/>
            <p:nvPr/>
          </p:nvSpPr>
          <p:spPr>
            <a:xfrm>
              <a:off x="3353575" y="353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3" name="Google Shape;1963;p58"/>
            <p:cNvSpPr/>
            <p:nvPr/>
          </p:nvSpPr>
          <p:spPr>
            <a:xfrm>
              <a:off x="3362775" y="1930900"/>
              <a:ext cx="1044275" cy="1650000"/>
            </a:xfrm>
            <a:custGeom>
              <a:avLst/>
              <a:gdLst/>
              <a:ahLst/>
              <a:cxnLst/>
              <a:rect l="l" t="t" r="r" b="b"/>
              <a:pathLst>
                <a:path w="41771" h="66000" extrusionOk="0">
                  <a:moveTo>
                    <a:pt x="41551" y="0"/>
                  </a:moveTo>
                  <a:cubicBezTo>
                    <a:pt x="41551" y="0"/>
                    <a:pt x="41551" y="72"/>
                    <a:pt x="41473" y="72"/>
                  </a:cubicBezTo>
                  <a:cubicBezTo>
                    <a:pt x="41473" y="149"/>
                    <a:pt x="41402" y="220"/>
                    <a:pt x="41402" y="369"/>
                  </a:cubicBezTo>
                  <a:cubicBezTo>
                    <a:pt x="41473" y="298"/>
                    <a:pt x="41551" y="298"/>
                    <a:pt x="41622" y="298"/>
                  </a:cubicBezTo>
                  <a:lnTo>
                    <a:pt x="41699" y="298"/>
                  </a:lnTo>
                  <a:cubicBezTo>
                    <a:pt x="41699" y="149"/>
                    <a:pt x="41771" y="72"/>
                    <a:pt x="41771" y="0"/>
                  </a:cubicBezTo>
                  <a:close/>
                  <a:moveTo>
                    <a:pt x="227" y="65554"/>
                  </a:moveTo>
                  <a:lnTo>
                    <a:pt x="1" y="65774"/>
                  </a:lnTo>
                  <a:cubicBezTo>
                    <a:pt x="1" y="65851"/>
                    <a:pt x="78" y="65922"/>
                    <a:pt x="78" y="66000"/>
                  </a:cubicBezTo>
                  <a:cubicBezTo>
                    <a:pt x="150" y="65922"/>
                    <a:pt x="227" y="65922"/>
                    <a:pt x="298" y="65851"/>
                  </a:cubicBezTo>
                  <a:cubicBezTo>
                    <a:pt x="227" y="65774"/>
                    <a:pt x="227" y="65702"/>
                    <a:pt x="227" y="655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4" name="Google Shape;1964;p58"/>
            <p:cNvSpPr/>
            <p:nvPr/>
          </p:nvSpPr>
          <p:spPr>
            <a:xfrm>
              <a:off x="3362775" y="3575225"/>
              <a:ext cx="1975" cy="5675"/>
            </a:xfrm>
            <a:custGeom>
              <a:avLst/>
              <a:gdLst/>
              <a:ahLst/>
              <a:cxnLst/>
              <a:rect l="l" t="t" r="r" b="b"/>
              <a:pathLst>
                <a:path w="79" h="227" extrusionOk="0">
                  <a:moveTo>
                    <a:pt x="1" y="1"/>
                  </a:moveTo>
                  <a:lnTo>
                    <a:pt x="1" y="227"/>
                  </a:lnTo>
                  <a:lnTo>
                    <a:pt x="78" y="227"/>
                  </a:lnTo>
                  <a:cubicBezTo>
                    <a:pt x="78" y="149"/>
                    <a:pt x="1" y="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5" name="Google Shape;1965;p58"/>
            <p:cNvSpPr/>
            <p:nvPr/>
          </p:nvSpPr>
          <p:spPr>
            <a:xfrm>
              <a:off x="4446125" y="1914100"/>
              <a:ext cx="14875" cy="11175"/>
            </a:xfrm>
            <a:custGeom>
              <a:avLst/>
              <a:gdLst/>
              <a:ahLst/>
              <a:cxnLst/>
              <a:rect l="l" t="t" r="r" b="b"/>
              <a:pathLst>
                <a:path w="595" h="447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6" y="78"/>
                    <a:pt x="298" y="78"/>
                    <a:pt x="220" y="149"/>
                  </a:cubicBezTo>
                  <a:cubicBezTo>
                    <a:pt x="149" y="227"/>
                    <a:pt x="72" y="375"/>
                    <a:pt x="0" y="447"/>
                  </a:cubicBezTo>
                  <a:lnTo>
                    <a:pt x="72" y="447"/>
                  </a:lnTo>
                  <a:cubicBezTo>
                    <a:pt x="149" y="447"/>
                    <a:pt x="298" y="375"/>
                    <a:pt x="369" y="375"/>
                  </a:cubicBezTo>
                  <a:cubicBezTo>
                    <a:pt x="446" y="227"/>
                    <a:pt x="518" y="149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6" name="Google Shape;1966;p58"/>
            <p:cNvSpPr/>
            <p:nvPr/>
          </p:nvSpPr>
          <p:spPr>
            <a:xfrm>
              <a:off x="4446125" y="1925250"/>
              <a:ext cx="1800" cy="25"/>
            </a:xfrm>
            <a:custGeom>
              <a:avLst/>
              <a:gdLst/>
              <a:ahLst/>
              <a:cxnLst/>
              <a:rect l="l" t="t" r="r" b="b"/>
              <a:pathLst>
                <a:path w="72" h="1" extrusionOk="0">
                  <a:moveTo>
                    <a:pt x="0" y="1"/>
                  </a:moveTo>
                  <a:lnTo>
                    <a:pt x="0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7" name="Google Shape;1967;p58"/>
            <p:cNvSpPr/>
            <p:nvPr/>
          </p:nvSpPr>
          <p:spPr>
            <a:xfrm>
              <a:off x="3364725" y="3604950"/>
              <a:ext cx="7450" cy="13100"/>
            </a:xfrm>
            <a:custGeom>
              <a:avLst/>
              <a:gdLst/>
              <a:ahLst/>
              <a:cxnLst/>
              <a:rect l="l" t="t" r="r" b="b"/>
              <a:pathLst>
                <a:path w="298" h="524" extrusionOk="0">
                  <a:moveTo>
                    <a:pt x="298" y="1"/>
                  </a:moveTo>
                  <a:lnTo>
                    <a:pt x="72" y="227"/>
                  </a:lnTo>
                  <a:cubicBezTo>
                    <a:pt x="72" y="298"/>
                    <a:pt x="72" y="447"/>
                    <a:pt x="0" y="524"/>
                  </a:cubicBezTo>
                  <a:cubicBezTo>
                    <a:pt x="149" y="447"/>
                    <a:pt x="220" y="375"/>
                    <a:pt x="298" y="298"/>
                  </a:cubicBezTo>
                  <a:lnTo>
                    <a:pt x="298" y="227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8" name="Google Shape;1968;p58"/>
            <p:cNvSpPr/>
            <p:nvPr/>
          </p:nvSpPr>
          <p:spPr>
            <a:xfrm>
              <a:off x="4544525" y="1824925"/>
              <a:ext cx="70625" cy="57700"/>
            </a:xfrm>
            <a:custGeom>
              <a:avLst/>
              <a:gdLst/>
              <a:ahLst/>
              <a:cxnLst/>
              <a:rect l="l" t="t" r="r" b="b"/>
              <a:pathLst>
                <a:path w="2825" h="2308" extrusionOk="0">
                  <a:moveTo>
                    <a:pt x="2825" y="0"/>
                  </a:moveTo>
                  <a:cubicBezTo>
                    <a:pt x="2527" y="226"/>
                    <a:pt x="2159" y="446"/>
                    <a:pt x="1861" y="595"/>
                  </a:cubicBezTo>
                  <a:cubicBezTo>
                    <a:pt x="1784" y="672"/>
                    <a:pt x="1713" y="743"/>
                    <a:pt x="1564" y="821"/>
                  </a:cubicBezTo>
                  <a:lnTo>
                    <a:pt x="1267" y="1041"/>
                  </a:lnTo>
                  <a:lnTo>
                    <a:pt x="970" y="1338"/>
                  </a:lnTo>
                  <a:lnTo>
                    <a:pt x="892" y="1338"/>
                  </a:lnTo>
                  <a:lnTo>
                    <a:pt x="1118" y="1564"/>
                  </a:lnTo>
                  <a:lnTo>
                    <a:pt x="1118" y="1487"/>
                  </a:lnTo>
                  <a:lnTo>
                    <a:pt x="1416" y="1267"/>
                  </a:lnTo>
                  <a:cubicBezTo>
                    <a:pt x="1636" y="1118"/>
                    <a:pt x="1933" y="892"/>
                    <a:pt x="2081" y="743"/>
                  </a:cubicBezTo>
                  <a:lnTo>
                    <a:pt x="2676" y="226"/>
                  </a:lnTo>
                  <a:cubicBezTo>
                    <a:pt x="2753" y="149"/>
                    <a:pt x="2753" y="77"/>
                    <a:pt x="2825" y="0"/>
                  </a:cubicBezTo>
                  <a:close/>
                  <a:moveTo>
                    <a:pt x="672" y="1487"/>
                  </a:moveTo>
                  <a:cubicBezTo>
                    <a:pt x="466" y="1759"/>
                    <a:pt x="264" y="1971"/>
                    <a:pt x="58" y="2233"/>
                  </a:cubicBezTo>
                  <a:lnTo>
                    <a:pt x="58" y="2233"/>
                  </a:lnTo>
                  <a:cubicBezTo>
                    <a:pt x="69" y="2230"/>
                    <a:pt x="78" y="2230"/>
                    <a:pt x="78" y="2230"/>
                  </a:cubicBezTo>
                  <a:cubicBezTo>
                    <a:pt x="226" y="2081"/>
                    <a:pt x="595" y="1861"/>
                    <a:pt x="892" y="1635"/>
                  </a:cubicBezTo>
                  <a:cubicBezTo>
                    <a:pt x="821" y="1635"/>
                    <a:pt x="744" y="1564"/>
                    <a:pt x="672" y="1487"/>
                  </a:cubicBezTo>
                  <a:close/>
                  <a:moveTo>
                    <a:pt x="58" y="2233"/>
                  </a:moveTo>
                  <a:cubicBezTo>
                    <a:pt x="35" y="2238"/>
                    <a:pt x="0" y="2255"/>
                    <a:pt x="0" y="2307"/>
                  </a:cubicBezTo>
                  <a:cubicBezTo>
                    <a:pt x="20" y="2282"/>
                    <a:pt x="39" y="2257"/>
                    <a:pt x="58" y="2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69" name="Google Shape;1969;p58"/>
            <p:cNvSpPr/>
            <p:nvPr/>
          </p:nvSpPr>
          <p:spPr>
            <a:xfrm>
              <a:off x="4561325" y="1858350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0" y="1"/>
                  </a:moveTo>
                  <a:lnTo>
                    <a:pt x="72" y="150"/>
                  </a:lnTo>
                  <a:lnTo>
                    <a:pt x="0" y="150"/>
                  </a:lnTo>
                  <a:cubicBezTo>
                    <a:pt x="72" y="227"/>
                    <a:pt x="149" y="298"/>
                    <a:pt x="220" y="298"/>
                  </a:cubicBezTo>
                  <a:cubicBezTo>
                    <a:pt x="298" y="298"/>
                    <a:pt x="369" y="227"/>
                    <a:pt x="446" y="227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0" name="Google Shape;1970;p58"/>
            <p:cNvSpPr/>
            <p:nvPr/>
          </p:nvSpPr>
          <p:spPr>
            <a:xfrm>
              <a:off x="3331275" y="1876950"/>
              <a:ext cx="1207775" cy="1860025"/>
            </a:xfrm>
            <a:custGeom>
              <a:avLst/>
              <a:gdLst/>
              <a:ahLst/>
              <a:cxnLst/>
              <a:rect l="l" t="t" r="r" b="b"/>
              <a:pathLst>
                <a:path w="48311" h="74401" extrusionOk="0">
                  <a:moveTo>
                    <a:pt x="48310" y="0"/>
                  </a:moveTo>
                  <a:lnTo>
                    <a:pt x="48084" y="149"/>
                  </a:lnTo>
                  <a:lnTo>
                    <a:pt x="47787" y="297"/>
                  </a:lnTo>
                  <a:lnTo>
                    <a:pt x="47419" y="523"/>
                  </a:lnTo>
                  <a:lnTo>
                    <a:pt x="47341" y="595"/>
                  </a:lnTo>
                  <a:lnTo>
                    <a:pt x="47270" y="595"/>
                  </a:lnTo>
                  <a:lnTo>
                    <a:pt x="47193" y="672"/>
                  </a:lnTo>
                  <a:cubicBezTo>
                    <a:pt x="47044" y="821"/>
                    <a:pt x="46895" y="969"/>
                    <a:pt x="46824" y="1118"/>
                  </a:cubicBezTo>
                  <a:lnTo>
                    <a:pt x="47193" y="969"/>
                  </a:lnTo>
                  <a:lnTo>
                    <a:pt x="47341" y="821"/>
                  </a:lnTo>
                  <a:cubicBezTo>
                    <a:pt x="47419" y="821"/>
                    <a:pt x="47419" y="821"/>
                    <a:pt x="47490" y="743"/>
                  </a:cubicBezTo>
                  <a:cubicBezTo>
                    <a:pt x="47787" y="523"/>
                    <a:pt x="48084" y="297"/>
                    <a:pt x="48310" y="0"/>
                  </a:cubicBezTo>
                  <a:close/>
                  <a:moveTo>
                    <a:pt x="1487" y="70756"/>
                  </a:moveTo>
                  <a:lnTo>
                    <a:pt x="1487" y="70756"/>
                  </a:lnTo>
                  <a:cubicBezTo>
                    <a:pt x="1410" y="70905"/>
                    <a:pt x="1261" y="70982"/>
                    <a:pt x="1190" y="71130"/>
                  </a:cubicBezTo>
                  <a:cubicBezTo>
                    <a:pt x="1112" y="71428"/>
                    <a:pt x="1041" y="71648"/>
                    <a:pt x="964" y="71945"/>
                  </a:cubicBezTo>
                  <a:cubicBezTo>
                    <a:pt x="1112" y="71648"/>
                    <a:pt x="1261" y="71428"/>
                    <a:pt x="1410" y="71130"/>
                  </a:cubicBezTo>
                  <a:cubicBezTo>
                    <a:pt x="1487" y="71053"/>
                    <a:pt x="1487" y="70905"/>
                    <a:pt x="1487" y="70756"/>
                  </a:cubicBezTo>
                  <a:close/>
                  <a:moveTo>
                    <a:pt x="1190" y="72022"/>
                  </a:moveTo>
                  <a:lnTo>
                    <a:pt x="1190" y="72022"/>
                  </a:lnTo>
                  <a:cubicBezTo>
                    <a:pt x="1041" y="72320"/>
                    <a:pt x="815" y="72540"/>
                    <a:pt x="595" y="72837"/>
                  </a:cubicBezTo>
                  <a:cubicBezTo>
                    <a:pt x="518" y="72986"/>
                    <a:pt x="446" y="73212"/>
                    <a:pt x="298" y="73432"/>
                  </a:cubicBezTo>
                  <a:lnTo>
                    <a:pt x="369" y="73432"/>
                  </a:lnTo>
                  <a:cubicBezTo>
                    <a:pt x="446" y="73509"/>
                    <a:pt x="518" y="73509"/>
                    <a:pt x="518" y="73509"/>
                  </a:cubicBezTo>
                  <a:cubicBezTo>
                    <a:pt x="815" y="73063"/>
                    <a:pt x="1041" y="72540"/>
                    <a:pt x="1190" y="72022"/>
                  </a:cubicBezTo>
                  <a:close/>
                  <a:moveTo>
                    <a:pt x="220" y="73657"/>
                  </a:moveTo>
                  <a:cubicBezTo>
                    <a:pt x="220" y="73877"/>
                    <a:pt x="149" y="74103"/>
                    <a:pt x="0" y="74401"/>
                  </a:cubicBezTo>
                  <a:lnTo>
                    <a:pt x="446" y="73729"/>
                  </a:lnTo>
                  <a:cubicBezTo>
                    <a:pt x="369" y="73729"/>
                    <a:pt x="298" y="73657"/>
                    <a:pt x="220" y="736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1" name="Google Shape;1971;p58"/>
            <p:cNvSpPr/>
            <p:nvPr/>
          </p:nvSpPr>
          <p:spPr>
            <a:xfrm>
              <a:off x="3336775" y="37127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78" y="1"/>
                  </a:moveTo>
                  <a:cubicBezTo>
                    <a:pt x="78" y="78"/>
                    <a:pt x="78" y="149"/>
                    <a:pt x="0" y="226"/>
                  </a:cubicBezTo>
                  <a:cubicBezTo>
                    <a:pt x="78" y="226"/>
                    <a:pt x="149" y="298"/>
                    <a:pt x="226" y="298"/>
                  </a:cubicBezTo>
                  <a:cubicBezTo>
                    <a:pt x="226" y="226"/>
                    <a:pt x="298" y="149"/>
                    <a:pt x="298" y="78"/>
                  </a:cubicBezTo>
                  <a:cubicBezTo>
                    <a:pt x="298" y="78"/>
                    <a:pt x="226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2" name="Google Shape;1972;p58"/>
            <p:cNvSpPr/>
            <p:nvPr/>
          </p:nvSpPr>
          <p:spPr>
            <a:xfrm>
              <a:off x="3361000" y="1893750"/>
              <a:ext cx="1150100" cy="1761475"/>
            </a:xfrm>
            <a:custGeom>
              <a:avLst/>
              <a:gdLst/>
              <a:ahLst/>
              <a:cxnLst/>
              <a:rect l="l" t="t" r="r" b="b"/>
              <a:pathLst>
                <a:path w="46004" h="70459" extrusionOk="0">
                  <a:moveTo>
                    <a:pt x="45855" y="0"/>
                  </a:moveTo>
                  <a:lnTo>
                    <a:pt x="45486" y="220"/>
                  </a:lnTo>
                  <a:cubicBezTo>
                    <a:pt x="45338" y="369"/>
                    <a:pt x="45260" y="517"/>
                    <a:pt x="45112" y="666"/>
                  </a:cubicBezTo>
                  <a:cubicBezTo>
                    <a:pt x="45112" y="666"/>
                    <a:pt x="45189" y="666"/>
                    <a:pt x="45260" y="595"/>
                  </a:cubicBezTo>
                  <a:lnTo>
                    <a:pt x="45635" y="446"/>
                  </a:lnTo>
                  <a:cubicBezTo>
                    <a:pt x="45706" y="297"/>
                    <a:pt x="45855" y="149"/>
                    <a:pt x="46004" y="0"/>
                  </a:cubicBezTo>
                  <a:close/>
                  <a:moveTo>
                    <a:pt x="369" y="69638"/>
                  </a:moveTo>
                  <a:cubicBezTo>
                    <a:pt x="298" y="69715"/>
                    <a:pt x="149" y="69864"/>
                    <a:pt x="72" y="70013"/>
                  </a:cubicBezTo>
                  <a:cubicBezTo>
                    <a:pt x="72" y="70161"/>
                    <a:pt x="1" y="70310"/>
                    <a:pt x="1" y="70458"/>
                  </a:cubicBezTo>
                  <a:cubicBezTo>
                    <a:pt x="72" y="70310"/>
                    <a:pt x="221" y="70233"/>
                    <a:pt x="298" y="70084"/>
                  </a:cubicBezTo>
                  <a:cubicBezTo>
                    <a:pt x="369" y="69935"/>
                    <a:pt x="369" y="69787"/>
                    <a:pt x="369" y="696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3" name="Google Shape;1973;p58"/>
            <p:cNvSpPr/>
            <p:nvPr/>
          </p:nvSpPr>
          <p:spPr>
            <a:xfrm>
              <a:off x="4518500" y="1862075"/>
              <a:ext cx="42850" cy="33475"/>
            </a:xfrm>
            <a:custGeom>
              <a:avLst/>
              <a:gdLst/>
              <a:ahLst/>
              <a:cxnLst/>
              <a:rect l="l" t="t" r="r" b="b"/>
              <a:pathLst>
                <a:path w="1714" h="1339" extrusionOk="0">
                  <a:moveTo>
                    <a:pt x="1713" y="1"/>
                  </a:moveTo>
                  <a:lnTo>
                    <a:pt x="1713" y="1"/>
                  </a:lnTo>
                  <a:cubicBezTo>
                    <a:pt x="1694" y="26"/>
                    <a:pt x="1674" y="51"/>
                    <a:pt x="1655" y="76"/>
                  </a:cubicBezTo>
                  <a:lnTo>
                    <a:pt x="1655" y="76"/>
                  </a:lnTo>
                  <a:cubicBezTo>
                    <a:pt x="1713" y="65"/>
                    <a:pt x="1713" y="1"/>
                    <a:pt x="1713" y="1"/>
                  </a:cubicBezTo>
                  <a:close/>
                  <a:moveTo>
                    <a:pt x="1655" y="76"/>
                  </a:moveTo>
                  <a:lnTo>
                    <a:pt x="1655" y="76"/>
                  </a:lnTo>
                  <a:cubicBezTo>
                    <a:pt x="1649" y="77"/>
                    <a:pt x="1643" y="78"/>
                    <a:pt x="1636" y="78"/>
                  </a:cubicBezTo>
                  <a:lnTo>
                    <a:pt x="970" y="524"/>
                  </a:lnTo>
                  <a:cubicBezTo>
                    <a:pt x="970" y="524"/>
                    <a:pt x="893" y="595"/>
                    <a:pt x="821" y="595"/>
                  </a:cubicBezTo>
                  <a:cubicBezTo>
                    <a:pt x="595" y="892"/>
                    <a:pt x="298" y="1118"/>
                    <a:pt x="1" y="1338"/>
                  </a:cubicBezTo>
                  <a:cubicBezTo>
                    <a:pt x="150" y="1267"/>
                    <a:pt x="298" y="1190"/>
                    <a:pt x="376" y="1118"/>
                  </a:cubicBezTo>
                  <a:cubicBezTo>
                    <a:pt x="595" y="1041"/>
                    <a:pt x="821" y="892"/>
                    <a:pt x="1041" y="821"/>
                  </a:cubicBezTo>
                  <a:cubicBezTo>
                    <a:pt x="1248" y="549"/>
                    <a:pt x="1449" y="337"/>
                    <a:pt x="1655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4" name="Google Shape;1974;p58"/>
            <p:cNvSpPr/>
            <p:nvPr/>
          </p:nvSpPr>
          <p:spPr>
            <a:xfrm>
              <a:off x="4561325" y="1862075"/>
              <a:ext cx="1800" cy="25"/>
            </a:xfrm>
            <a:custGeom>
              <a:avLst/>
              <a:gdLst/>
              <a:ahLst/>
              <a:cxnLst/>
              <a:rect l="l" t="t" r="r" b="b"/>
              <a:pathLst>
                <a:path w="72" h="1" extrusionOk="0">
                  <a:moveTo>
                    <a:pt x="72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5" name="Google Shape;1975;p58"/>
            <p:cNvSpPr/>
            <p:nvPr/>
          </p:nvSpPr>
          <p:spPr>
            <a:xfrm>
              <a:off x="3346125" y="3655200"/>
              <a:ext cx="20400" cy="42675"/>
            </a:xfrm>
            <a:custGeom>
              <a:avLst/>
              <a:gdLst/>
              <a:ahLst/>
              <a:cxnLst/>
              <a:rect l="l" t="t" r="r" b="b"/>
              <a:pathLst>
                <a:path w="816" h="1707" extrusionOk="0">
                  <a:moveTo>
                    <a:pt x="816" y="0"/>
                  </a:moveTo>
                  <a:lnTo>
                    <a:pt x="816" y="0"/>
                  </a:lnTo>
                  <a:cubicBezTo>
                    <a:pt x="667" y="298"/>
                    <a:pt x="518" y="518"/>
                    <a:pt x="370" y="815"/>
                  </a:cubicBezTo>
                  <a:cubicBezTo>
                    <a:pt x="221" y="1112"/>
                    <a:pt x="150" y="1410"/>
                    <a:pt x="1" y="1707"/>
                  </a:cubicBezTo>
                  <a:cubicBezTo>
                    <a:pt x="221" y="1410"/>
                    <a:pt x="447" y="1190"/>
                    <a:pt x="596" y="892"/>
                  </a:cubicBezTo>
                  <a:lnTo>
                    <a:pt x="8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6" name="Google Shape;1976;p58"/>
            <p:cNvSpPr/>
            <p:nvPr/>
          </p:nvSpPr>
          <p:spPr>
            <a:xfrm>
              <a:off x="3041400" y="3833575"/>
              <a:ext cx="182125" cy="96650"/>
            </a:xfrm>
            <a:custGeom>
              <a:avLst/>
              <a:gdLst/>
              <a:ahLst/>
              <a:cxnLst/>
              <a:rect l="l" t="t" r="r" b="b"/>
              <a:pathLst>
                <a:path w="7285" h="3866" extrusionOk="0">
                  <a:moveTo>
                    <a:pt x="7285" y="1"/>
                  </a:moveTo>
                  <a:cubicBezTo>
                    <a:pt x="6910" y="221"/>
                    <a:pt x="6541" y="518"/>
                    <a:pt x="6167" y="744"/>
                  </a:cubicBezTo>
                  <a:cubicBezTo>
                    <a:pt x="6244" y="815"/>
                    <a:pt x="6244" y="892"/>
                    <a:pt x="6244" y="964"/>
                  </a:cubicBezTo>
                  <a:cubicBezTo>
                    <a:pt x="6613" y="744"/>
                    <a:pt x="6987" y="518"/>
                    <a:pt x="7285" y="298"/>
                  </a:cubicBezTo>
                  <a:lnTo>
                    <a:pt x="7285" y="1"/>
                  </a:lnTo>
                  <a:close/>
                  <a:moveTo>
                    <a:pt x="5947" y="892"/>
                  </a:moveTo>
                  <a:cubicBezTo>
                    <a:pt x="5572" y="1112"/>
                    <a:pt x="5126" y="1338"/>
                    <a:pt x="4758" y="1558"/>
                  </a:cubicBezTo>
                  <a:cubicBezTo>
                    <a:pt x="4758" y="1636"/>
                    <a:pt x="4829" y="1707"/>
                    <a:pt x="4829" y="1784"/>
                  </a:cubicBezTo>
                  <a:cubicBezTo>
                    <a:pt x="5204" y="1558"/>
                    <a:pt x="5572" y="1338"/>
                    <a:pt x="6018" y="1112"/>
                  </a:cubicBezTo>
                  <a:cubicBezTo>
                    <a:pt x="5947" y="1041"/>
                    <a:pt x="5947" y="964"/>
                    <a:pt x="5947" y="892"/>
                  </a:cubicBezTo>
                  <a:close/>
                  <a:moveTo>
                    <a:pt x="4460" y="1707"/>
                  </a:moveTo>
                  <a:cubicBezTo>
                    <a:pt x="4460" y="1707"/>
                    <a:pt x="4383" y="1707"/>
                    <a:pt x="4312" y="1784"/>
                  </a:cubicBezTo>
                  <a:cubicBezTo>
                    <a:pt x="4383" y="1856"/>
                    <a:pt x="4460" y="1856"/>
                    <a:pt x="4532" y="1933"/>
                  </a:cubicBezTo>
                  <a:cubicBezTo>
                    <a:pt x="4532" y="1856"/>
                    <a:pt x="4532" y="1784"/>
                    <a:pt x="4460" y="1707"/>
                  </a:cubicBezTo>
                  <a:close/>
                  <a:moveTo>
                    <a:pt x="4086" y="1856"/>
                  </a:moveTo>
                  <a:lnTo>
                    <a:pt x="3194" y="2302"/>
                  </a:lnTo>
                  <a:cubicBezTo>
                    <a:pt x="3271" y="2379"/>
                    <a:pt x="3271" y="2450"/>
                    <a:pt x="3271" y="2527"/>
                  </a:cubicBezTo>
                  <a:cubicBezTo>
                    <a:pt x="3640" y="2379"/>
                    <a:pt x="3937" y="2230"/>
                    <a:pt x="4312" y="2082"/>
                  </a:cubicBezTo>
                  <a:lnTo>
                    <a:pt x="4086" y="1856"/>
                  </a:lnTo>
                  <a:close/>
                  <a:moveTo>
                    <a:pt x="2974" y="2450"/>
                  </a:moveTo>
                  <a:cubicBezTo>
                    <a:pt x="2451" y="2676"/>
                    <a:pt x="2005" y="2825"/>
                    <a:pt x="1559" y="3045"/>
                  </a:cubicBezTo>
                  <a:cubicBezTo>
                    <a:pt x="1559" y="3122"/>
                    <a:pt x="1636" y="3193"/>
                    <a:pt x="1636" y="3271"/>
                  </a:cubicBezTo>
                  <a:cubicBezTo>
                    <a:pt x="2082" y="3122"/>
                    <a:pt x="2599" y="2896"/>
                    <a:pt x="3045" y="2676"/>
                  </a:cubicBezTo>
                  <a:cubicBezTo>
                    <a:pt x="2974" y="2599"/>
                    <a:pt x="2974" y="2527"/>
                    <a:pt x="2974" y="2450"/>
                  </a:cubicBezTo>
                  <a:close/>
                  <a:moveTo>
                    <a:pt x="1261" y="3122"/>
                  </a:moveTo>
                  <a:cubicBezTo>
                    <a:pt x="816" y="3342"/>
                    <a:pt x="370" y="3491"/>
                    <a:pt x="1" y="3639"/>
                  </a:cubicBezTo>
                  <a:cubicBezTo>
                    <a:pt x="1" y="3717"/>
                    <a:pt x="1" y="3788"/>
                    <a:pt x="72" y="3865"/>
                  </a:cubicBezTo>
                  <a:lnTo>
                    <a:pt x="1410" y="3419"/>
                  </a:lnTo>
                  <a:cubicBezTo>
                    <a:pt x="1339" y="3342"/>
                    <a:pt x="1339" y="3271"/>
                    <a:pt x="1261" y="3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7" name="Google Shape;1977;p58"/>
            <p:cNvSpPr/>
            <p:nvPr/>
          </p:nvSpPr>
          <p:spPr>
            <a:xfrm>
              <a:off x="3143525" y="387817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7" y="0"/>
                  </a:moveTo>
                  <a:cubicBezTo>
                    <a:pt x="149" y="0"/>
                    <a:pt x="78" y="72"/>
                    <a:pt x="1" y="72"/>
                  </a:cubicBezTo>
                  <a:lnTo>
                    <a:pt x="227" y="298"/>
                  </a:lnTo>
                  <a:cubicBezTo>
                    <a:pt x="298" y="220"/>
                    <a:pt x="375" y="220"/>
                    <a:pt x="447" y="149"/>
                  </a:cubicBezTo>
                  <a:cubicBezTo>
                    <a:pt x="375" y="72"/>
                    <a:pt x="298" y="72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8" name="Google Shape;1978;p58"/>
            <p:cNvSpPr/>
            <p:nvPr/>
          </p:nvSpPr>
          <p:spPr>
            <a:xfrm>
              <a:off x="2866750" y="3733250"/>
              <a:ext cx="458900" cy="301025"/>
            </a:xfrm>
            <a:custGeom>
              <a:avLst/>
              <a:gdLst/>
              <a:ahLst/>
              <a:cxnLst/>
              <a:rect l="l" t="t" r="r" b="b"/>
              <a:pathLst>
                <a:path w="18356" h="12041" extrusionOk="0">
                  <a:moveTo>
                    <a:pt x="18355" y="0"/>
                  </a:moveTo>
                  <a:lnTo>
                    <a:pt x="17910" y="666"/>
                  </a:lnTo>
                  <a:cubicBezTo>
                    <a:pt x="17910" y="815"/>
                    <a:pt x="17838" y="1041"/>
                    <a:pt x="17838" y="1189"/>
                  </a:cubicBezTo>
                  <a:cubicBezTo>
                    <a:pt x="17838" y="1112"/>
                    <a:pt x="17910" y="1041"/>
                    <a:pt x="17987" y="963"/>
                  </a:cubicBezTo>
                  <a:cubicBezTo>
                    <a:pt x="18135" y="666"/>
                    <a:pt x="18284" y="369"/>
                    <a:pt x="18355" y="0"/>
                  </a:cubicBezTo>
                  <a:close/>
                  <a:moveTo>
                    <a:pt x="16572" y="2152"/>
                  </a:moveTo>
                  <a:cubicBezTo>
                    <a:pt x="16352" y="2378"/>
                    <a:pt x="16054" y="2676"/>
                    <a:pt x="15757" y="2896"/>
                  </a:cubicBezTo>
                  <a:cubicBezTo>
                    <a:pt x="15828" y="2973"/>
                    <a:pt x="15906" y="2973"/>
                    <a:pt x="15977" y="2973"/>
                  </a:cubicBezTo>
                  <a:cubicBezTo>
                    <a:pt x="16203" y="2824"/>
                    <a:pt x="16352" y="2676"/>
                    <a:pt x="16572" y="2527"/>
                  </a:cubicBezTo>
                  <a:lnTo>
                    <a:pt x="16572" y="2152"/>
                  </a:lnTo>
                  <a:close/>
                  <a:moveTo>
                    <a:pt x="6464" y="7801"/>
                  </a:moveTo>
                  <a:cubicBezTo>
                    <a:pt x="5946" y="8027"/>
                    <a:pt x="5423" y="8176"/>
                    <a:pt x="4906" y="8324"/>
                  </a:cubicBezTo>
                  <a:cubicBezTo>
                    <a:pt x="4977" y="8396"/>
                    <a:pt x="4977" y="8473"/>
                    <a:pt x="5055" y="8544"/>
                  </a:cubicBezTo>
                  <a:cubicBezTo>
                    <a:pt x="5572" y="8396"/>
                    <a:pt x="6095" y="8247"/>
                    <a:pt x="6612" y="8027"/>
                  </a:cubicBezTo>
                  <a:cubicBezTo>
                    <a:pt x="6541" y="7950"/>
                    <a:pt x="6541" y="7878"/>
                    <a:pt x="6464" y="7801"/>
                  </a:cubicBezTo>
                  <a:close/>
                  <a:moveTo>
                    <a:pt x="4609" y="8396"/>
                  </a:moveTo>
                  <a:cubicBezTo>
                    <a:pt x="4234" y="8544"/>
                    <a:pt x="3865" y="8622"/>
                    <a:pt x="3568" y="8693"/>
                  </a:cubicBezTo>
                  <a:cubicBezTo>
                    <a:pt x="3491" y="8693"/>
                    <a:pt x="3491" y="8770"/>
                    <a:pt x="3419" y="8770"/>
                  </a:cubicBezTo>
                  <a:lnTo>
                    <a:pt x="3419" y="8990"/>
                  </a:lnTo>
                  <a:lnTo>
                    <a:pt x="3639" y="8990"/>
                  </a:lnTo>
                  <a:cubicBezTo>
                    <a:pt x="4014" y="8842"/>
                    <a:pt x="4383" y="8770"/>
                    <a:pt x="4757" y="8693"/>
                  </a:cubicBezTo>
                  <a:cubicBezTo>
                    <a:pt x="4680" y="8544"/>
                    <a:pt x="4609" y="8473"/>
                    <a:pt x="4609" y="8396"/>
                  </a:cubicBezTo>
                  <a:close/>
                  <a:moveTo>
                    <a:pt x="2896" y="8842"/>
                  </a:moveTo>
                  <a:cubicBezTo>
                    <a:pt x="2974" y="8919"/>
                    <a:pt x="3045" y="8990"/>
                    <a:pt x="3045" y="9067"/>
                  </a:cubicBezTo>
                  <a:lnTo>
                    <a:pt x="3122" y="9067"/>
                  </a:lnTo>
                  <a:cubicBezTo>
                    <a:pt x="3194" y="8990"/>
                    <a:pt x="3194" y="8919"/>
                    <a:pt x="3194" y="8842"/>
                  </a:cubicBezTo>
                  <a:close/>
                  <a:moveTo>
                    <a:pt x="2599" y="8990"/>
                  </a:moveTo>
                  <a:cubicBezTo>
                    <a:pt x="2379" y="8990"/>
                    <a:pt x="2153" y="9067"/>
                    <a:pt x="2004" y="9216"/>
                  </a:cubicBezTo>
                  <a:cubicBezTo>
                    <a:pt x="964" y="9733"/>
                    <a:pt x="221" y="10703"/>
                    <a:pt x="1" y="11814"/>
                  </a:cubicBezTo>
                  <a:lnTo>
                    <a:pt x="1" y="12040"/>
                  </a:lnTo>
                  <a:cubicBezTo>
                    <a:pt x="72" y="11963"/>
                    <a:pt x="221" y="11963"/>
                    <a:pt x="298" y="11963"/>
                  </a:cubicBezTo>
                  <a:lnTo>
                    <a:pt x="298" y="11892"/>
                  </a:lnTo>
                  <a:cubicBezTo>
                    <a:pt x="518" y="10851"/>
                    <a:pt x="1112" y="9882"/>
                    <a:pt x="2082" y="9436"/>
                  </a:cubicBezTo>
                  <a:cubicBezTo>
                    <a:pt x="2302" y="9287"/>
                    <a:pt x="2528" y="9216"/>
                    <a:pt x="2748" y="9216"/>
                  </a:cubicBezTo>
                  <a:cubicBezTo>
                    <a:pt x="2676" y="9139"/>
                    <a:pt x="2676" y="9067"/>
                    <a:pt x="2599" y="89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79" name="Google Shape;1979;p58"/>
            <p:cNvSpPr/>
            <p:nvPr/>
          </p:nvSpPr>
          <p:spPr>
            <a:xfrm>
              <a:off x="3260675" y="3805625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0" y="1"/>
                  </a:moveTo>
                  <a:lnTo>
                    <a:pt x="0" y="298"/>
                  </a:lnTo>
                  <a:lnTo>
                    <a:pt x="71" y="298"/>
                  </a:lnTo>
                  <a:cubicBezTo>
                    <a:pt x="71" y="227"/>
                    <a:pt x="149" y="149"/>
                    <a:pt x="220" y="78"/>
                  </a:cubicBezTo>
                  <a:cubicBezTo>
                    <a:pt x="149" y="78"/>
                    <a:pt x="71" y="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0" name="Google Shape;1980;p58"/>
            <p:cNvSpPr/>
            <p:nvPr/>
          </p:nvSpPr>
          <p:spPr>
            <a:xfrm>
              <a:off x="3229000" y="3761025"/>
              <a:ext cx="76275" cy="76300"/>
            </a:xfrm>
            <a:custGeom>
              <a:avLst/>
              <a:gdLst/>
              <a:ahLst/>
              <a:cxnLst/>
              <a:rect l="l" t="t" r="r" b="b"/>
              <a:pathLst>
                <a:path w="3051" h="3052" extrusionOk="0">
                  <a:moveTo>
                    <a:pt x="3051" y="1"/>
                  </a:moveTo>
                  <a:lnTo>
                    <a:pt x="3051" y="1"/>
                  </a:lnTo>
                  <a:cubicBezTo>
                    <a:pt x="2825" y="227"/>
                    <a:pt x="2605" y="524"/>
                    <a:pt x="2379" y="744"/>
                  </a:cubicBezTo>
                  <a:lnTo>
                    <a:pt x="2379" y="1119"/>
                  </a:lnTo>
                  <a:cubicBezTo>
                    <a:pt x="2528" y="893"/>
                    <a:pt x="2754" y="744"/>
                    <a:pt x="2902" y="524"/>
                  </a:cubicBezTo>
                  <a:cubicBezTo>
                    <a:pt x="2974" y="376"/>
                    <a:pt x="3051" y="150"/>
                    <a:pt x="3051" y="1"/>
                  </a:cubicBezTo>
                  <a:close/>
                  <a:moveTo>
                    <a:pt x="970" y="2011"/>
                  </a:moveTo>
                  <a:cubicBezTo>
                    <a:pt x="673" y="2231"/>
                    <a:pt x="375" y="2457"/>
                    <a:pt x="1" y="2754"/>
                  </a:cubicBezTo>
                  <a:cubicBezTo>
                    <a:pt x="78" y="2825"/>
                    <a:pt x="78" y="2903"/>
                    <a:pt x="78" y="3051"/>
                  </a:cubicBezTo>
                  <a:cubicBezTo>
                    <a:pt x="375" y="2825"/>
                    <a:pt x="673" y="2528"/>
                    <a:pt x="970" y="2308"/>
                  </a:cubicBezTo>
                  <a:lnTo>
                    <a:pt x="970" y="201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1" name="Google Shape;1981;p58"/>
            <p:cNvSpPr/>
            <p:nvPr/>
          </p:nvSpPr>
          <p:spPr>
            <a:xfrm>
              <a:off x="3035775" y="39245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6" y="0"/>
                  </a:moveTo>
                  <a:cubicBezTo>
                    <a:pt x="149" y="0"/>
                    <a:pt x="77" y="78"/>
                    <a:pt x="0" y="78"/>
                  </a:cubicBezTo>
                  <a:cubicBezTo>
                    <a:pt x="77" y="149"/>
                    <a:pt x="77" y="226"/>
                    <a:pt x="149" y="298"/>
                  </a:cubicBezTo>
                  <a:cubicBezTo>
                    <a:pt x="226" y="298"/>
                    <a:pt x="226" y="298"/>
                    <a:pt x="297" y="226"/>
                  </a:cubicBezTo>
                  <a:cubicBezTo>
                    <a:pt x="226" y="149"/>
                    <a:pt x="226" y="78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2" name="Google Shape;1982;p58"/>
            <p:cNvSpPr/>
            <p:nvPr/>
          </p:nvSpPr>
          <p:spPr>
            <a:xfrm>
              <a:off x="2944800" y="39525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97" y="0"/>
                  </a:moveTo>
                  <a:cubicBezTo>
                    <a:pt x="220" y="0"/>
                    <a:pt x="149" y="0"/>
                    <a:pt x="72" y="72"/>
                  </a:cubicBezTo>
                  <a:cubicBezTo>
                    <a:pt x="72" y="149"/>
                    <a:pt x="72" y="220"/>
                    <a:pt x="0" y="297"/>
                  </a:cubicBezTo>
                  <a:cubicBezTo>
                    <a:pt x="149" y="297"/>
                    <a:pt x="220" y="297"/>
                    <a:pt x="297" y="220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3" name="Google Shape;1983;p58"/>
            <p:cNvSpPr/>
            <p:nvPr/>
          </p:nvSpPr>
          <p:spPr>
            <a:xfrm>
              <a:off x="2783075" y="1293500"/>
              <a:ext cx="2462050" cy="3015775"/>
            </a:xfrm>
            <a:custGeom>
              <a:avLst/>
              <a:gdLst/>
              <a:ahLst/>
              <a:cxnLst/>
              <a:rect l="l" t="t" r="r" b="b"/>
              <a:pathLst>
                <a:path w="98482" h="120631" extrusionOk="0">
                  <a:moveTo>
                    <a:pt x="87999" y="1"/>
                  </a:moveTo>
                  <a:cubicBezTo>
                    <a:pt x="87999" y="149"/>
                    <a:pt x="87927" y="227"/>
                    <a:pt x="87927" y="298"/>
                  </a:cubicBezTo>
                  <a:cubicBezTo>
                    <a:pt x="88819" y="298"/>
                    <a:pt x="89634" y="447"/>
                    <a:pt x="90454" y="744"/>
                  </a:cubicBezTo>
                  <a:lnTo>
                    <a:pt x="90454" y="447"/>
                  </a:lnTo>
                  <a:cubicBezTo>
                    <a:pt x="89634" y="227"/>
                    <a:pt x="88819" y="78"/>
                    <a:pt x="87999" y="1"/>
                  </a:cubicBezTo>
                  <a:close/>
                  <a:moveTo>
                    <a:pt x="87701" y="1"/>
                  </a:moveTo>
                  <a:cubicBezTo>
                    <a:pt x="86958" y="78"/>
                    <a:pt x="86215" y="149"/>
                    <a:pt x="85472" y="447"/>
                  </a:cubicBezTo>
                  <a:cubicBezTo>
                    <a:pt x="85400" y="595"/>
                    <a:pt x="85400" y="673"/>
                    <a:pt x="85323" y="821"/>
                  </a:cubicBezTo>
                  <a:cubicBezTo>
                    <a:pt x="86066" y="447"/>
                    <a:pt x="86887" y="298"/>
                    <a:pt x="87701" y="298"/>
                  </a:cubicBezTo>
                  <a:lnTo>
                    <a:pt x="87701" y="149"/>
                  </a:lnTo>
                  <a:lnTo>
                    <a:pt x="87701" y="1"/>
                  </a:lnTo>
                  <a:close/>
                  <a:moveTo>
                    <a:pt x="85103" y="595"/>
                  </a:moveTo>
                  <a:lnTo>
                    <a:pt x="84657" y="821"/>
                  </a:lnTo>
                  <a:cubicBezTo>
                    <a:pt x="84806" y="821"/>
                    <a:pt x="84877" y="892"/>
                    <a:pt x="85026" y="892"/>
                  </a:cubicBezTo>
                  <a:cubicBezTo>
                    <a:pt x="85026" y="744"/>
                    <a:pt x="85103" y="673"/>
                    <a:pt x="85103" y="595"/>
                  </a:cubicBezTo>
                  <a:close/>
                  <a:moveTo>
                    <a:pt x="92904" y="1713"/>
                  </a:moveTo>
                  <a:cubicBezTo>
                    <a:pt x="92833" y="1784"/>
                    <a:pt x="92833" y="1933"/>
                    <a:pt x="92755" y="2010"/>
                  </a:cubicBezTo>
                  <a:cubicBezTo>
                    <a:pt x="92904" y="2082"/>
                    <a:pt x="93053" y="2159"/>
                    <a:pt x="93130" y="2308"/>
                  </a:cubicBezTo>
                  <a:lnTo>
                    <a:pt x="93499" y="2159"/>
                  </a:lnTo>
                  <a:cubicBezTo>
                    <a:pt x="93279" y="2010"/>
                    <a:pt x="93053" y="1862"/>
                    <a:pt x="92904" y="1713"/>
                  </a:cubicBezTo>
                  <a:close/>
                  <a:moveTo>
                    <a:pt x="84211" y="1118"/>
                  </a:moveTo>
                  <a:cubicBezTo>
                    <a:pt x="83539" y="1564"/>
                    <a:pt x="82945" y="2230"/>
                    <a:pt x="82499" y="2902"/>
                  </a:cubicBezTo>
                  <a:lnTo>
                    <a:pt x="82796" y="2902"/>
                  </a:lnTo>
                  <a:cubicBezTo>
                    <a:pt x="83242" y="2230"/>
                    <a:pt x="83914" y="1636"/>
                    <a:pt x="84580" y="1190"/>
                  </a:cubicBezTo>
                  <a:cubicBezTo>
                    <a:pt x="84431" y="1190"/>
                    <a:pt x="84283" y="1118"/>
                    <a:pt x="84211" y="1118"/>
                  </a:cubicBezTo>
                  <a:close/>
                  <a:moveTo>
                    <a:pt x="93796" y="2456"/>
                  </a:moveTo>
                  <a:cubicBezTo>
                    <a:pt x="93647" y="2456"/>
                    <a:pt x="93576" y="2528"/>
                    <a:pt x="93499" y="2528"/>
                  </a:cubicBezTo>
                  <a:lnTo>
                    <a:pt x="93945" y="2974"/>
                  </a:lnTo>
                  <a:cubicBezTo>
                    <a:pt x="94022" y="2902"/>
                    <a:pt x="94093" y="2825"/>
                    <a:pt x="94093" y="2754"/>
                  </a:cubicBezTo>
                  <a:cubicBezTo>
                    <a:pt x="94022" y="2605"/>
                    <a:pt x="93873" y="2528"/>
                    <a:pt x="93796" y="2456"/>
                  </a:cubicBezTo>
                  <a:close/>
                  <a:moveTo>
                    <a:pt x="94319" y="2974"/>
                  </a:moveTo>
                  <a:cubicBezTo>
                    <a:pt x="94319" y="3051"/>
                    <a:pt x="94242" y="3122"/>
                    <a:pt x="94170" y="3199"/>
                  </a:cubicBezTo>
                  <a:cubicBezTo>
                    <a:pt x="94242" y="3199"/>
                    <a:pt x="94242" y="3271"/>
                    <a:pt x="94319" y="3271"/>
                  </a:cubicBezTo>
                  <a:cubicBezTo>
                    <a:pt x="94390" y="3199"/>
                    <a:pt x="94468" y="3199"/>
                    <a:pt x="94539" y="3199"/>
                  </a:cubicBezTo>
                  <a:cubicBezTo>
                    <a:pt x="94468" y="3051"/>
                    <a:pt x="94390" y="3051"/>
                    <a:pt x="94319" y="2974"/>
                  </a:cubicBezTo>
                  <a:close/>
                  <a:moveTo>
                    <a:pt x="94765" y="3419"/>
                  </a:moveTo>
                  <a:cubicBezTo>
                    <a:pt x="94688" y="3419"/>
                    <a:pt x="94616" y="3497"/>
                    <a:pt x="94539" y="3497"/>
                  </a:cubicBezTo>
                  <a:cubicBezTo>
                    <a:pt x="94616" y="3568"/>
                    <a:pt x="94688" y="3645"/>
                    <a:pt x="94765" y="3794"/>
                  </a:cubicBezTo>
                  <a:cubicBezTo>
                    <a:pt x="94836" y="3717"/>
                    <a:pt x="94836" y="3645"/>
                    <a:pt x="94914" y="3568"/>
                  </a:cubicBezTo>
                  <a:cubicBezTo>
                    <a:pt x="94914" y="3497"/>
                    <a:pt x="94836" y="3419"/>
                    <a:pt x="94765" y="3419"/>
                  </a:cubicBezTo>
                  <a:close/>
                  <a:moveTo>
                    <a:pt x="82350" y="3199"/>
                  </a:moveTo>
                  <a:cubicBezTo>
                    <a:pt x="82201" y="3497"/>
                    <a:pt x="82053" y="3794"/>
                    <a:pt x="81904" y="4014"/>
                  </a:cubicBezTo>
                  <a:cubicBezTo>
                    <a:pt x="82053" y="4014"/>
                    <a:pt x="82130" y="3943"/>
                    <a:pt x="82279" y="3943"/>
                  </a:cubicBezTo>
                  <a:cubicBezTo>
                    <a:pt x="82350" y="3645"/>
                    <a:pt x="82499" y="3419"/>
                    <a:pt x="82647" y="3199"/>
                  </a:cubicBezTo>
                  <a:close/>
                  <a:moveTo>
                    <a:pt x="82130" y="4240"/>
                  </a:moveTo>
                  <a:lnTo>
                    <a:pt x="82130" y="4240"/>
                  </a:lnTo>
                  <a:cubicBezTo>
                    <a:pt x="82053" y="4311"/>
                    <a:pt x="81904" y="4311"/>
                    <a:pt x="81833" y="4389"/>
                  </a:cubicBezTo>
                  <a:cubicBezTo>
                    <a:pt x="81833" y="4389"/>
                    <a:pt x="81833" y="4460"/>
                    <a:pt x="81756" y="4460"/>
                  </a:cubicBezTo>
                  <a:cubicBezTo>
                    <a:pt x="81756" y="4686"/>
                    <a:pt x="81684" y="4835"/>
                    <a:pt x="81607" y="5055"/>
                  </a:cubicBezTo>
                  <a:lnTo>
                    <a:pt x="81904" y="5055"/>
                  </a:lnTo>
                  <a:cubicBezTo>
                    <a:pt x="81981" y="4906"/>
                    <a:pt x="81981" y="4686"/>
                    <a:pt x="82053" y="4537"/>
                  </a:cubicBezTo>
                  <a:cubicBezTo>
                    <a:pt x="82053" y="4460"/>
                    <a:pt x="82130" y="4311"/>
                    <a:pt x="82130" y="4240"/>
                  </a:cubicBezTo>
                  <a:close/>
                  <a:moveTo>
                    <a:pt x="81607" y="5352"/>
                  </a:moveTo>
                  <a:cubicBezTo>
                    <a:pt x="81536" y="5649"/>
                    <a:pt x="81458" y="5946"/>
                    <a:pt x="81458" y="6244"/>
                  </a:cubicBezTo>
                  <a:cubicBezTo>
                    <a:pt x="81458" y="6470"/>
                    <a:pt x="81387" y="6767"/>
                    <a:pt x="81387" y="7064"/>
                  </a:cubicBezTo>
                  <a:lnTo>
                    <a:pt x="81684" y="7064"/>
                  </a:lnTo>
                  <a:cubicBezTo>
                    <a:pt x="81684" y="6838"/>
                    <a:pt x="81684" y="6541"/>
                    <a:pt x="81756" y="6244"/>
                  </a:cubicBezTo>
                  <a:cubicBezTo>
                    <a:pt x="81756" y="5946"/>
                    <a:pt x="81833" y="5649"/>
                    <a:pt x="81833" y="5352"/>
                  </a:cubicBezTo>
                  <a:close/>
                  <a:moveTo>
                    <a:pt x="81310" y="7510"/>
                  </a:moveTo>
                  <a:cubicBezTo>
                    <a:pt x="81238" y="8028"/>
                    <a:pt x="81161" y="8622"/>
                    <a:pt x="81090" y="9217"/>
                  </a:cubicBezTo>
                  <a:cubicBezTo>
                    <a:pt x="81161" y="9145"/>
                    <a:pt x="81238" y="9145"/>
                    <a:pt x="81310" y="9145"/>
                  </a:cubicBezTo>
                  <a:cubicBezTo>
                    <a:pt x="81458" y="8622"/>
                    <a:pt x="81536" y="8028"/>
                    <a:pt x="81607" y="7510"/>
                  </a:cubicBezTo>
                  <a:close/>
                  <a:moveTo>
                    <a:pt x="81238" y="9443"/>
                  </a:moveTo>
                  <a:cubicBezTo>
                    <a:pt x="81161" y="9514"/>
                    <a:pt x="81090" y="9514"/>
                    <a:pt x="81012" y="9514"/>
                  </a:cubicBezTo>
                  <a:cubicBezTo>
                    <a:pt x="81012" y="9514"/>
                    <a:pt x="80941" y="9591"/>
                    <a:pt x="80941" y="9663"/>
                  </a:cubicBezTo>
                  <a:cubicBezTo>
                    <a:pt x="80864" y="10186"/>
                    <a:pt x="80715" y="10632"/>
                    <a:pt x="80566" y="11078"/>
                  </a:cubicBezTo>
                  <a:cubicBezTo>
                    <a:pt x="80715" y="11078"/>
                    <a:pt x="80792" y="11078"/>
                    <a:pt x="80864" y="11000"/>
                  </a:cubicBezTo>
                  <a:cubicBezTo>
                    <a:pt x="81012" y="10632"/>
                    <a:pt x="81090" y="10186"/>
                    <a:pt x="81238" y="9740"/>
                  </a:cubicBezTo>
                  <a:lnTo>
                    <a:pt x="81238" y="9443"/>
                  </a:lnTo>
                  <a:close/>
                  <a:moveTo>
                    <a:pt x="80495" y="11524"/>
                  </a:moveTo>
                  <a:cubicBezTo>
                    <a:pt x="80346" y="11970"/>
                    <a:pt x="80198" y="12416"/>
                    <a:pt x="79972" y="12862"/>
                  </a:cubicBezTo>
                  <a:cubicBezTo>
                    <a:pt x="80120" y="12784"/>
                    <a:pt x="80198" y="12784"/>
                    <a:pt x="80269" y="12784"/>
                  </a:cubicBezTo>
                  <a:cubicBezTo>
                    <a:pt x="80418" y="12416"/>
                    <a:pt x="80566" y="11970"/>
                    <a:pt x="80715" y="11595"/>
                  </a:cubicBezTo>
                  <a:cubicBezTo>
                    <a:pt x="80644" y="11595"/>
                    <a:pt x="80566" y="11524"/>
                    <a:pt x="80495" y="11524"/>
                  </a:cubicBezTo>
                  <a:close/>
                  <a:moveTo>
                    <a:pt x="80198" y="13082"/>
                  </a:moveTo>
                  <a:cubicBezTo>
                    <a:pt x="80049" y="13082"/>
                    <a:pt x="79972" y="13159"/>
                    <a:pt x="79823" y="13159"/>
                  </a:cubicBezTo>
                  <a:cubicBezTo>
                    <a:pt x="79675" y="13605"/>
                    <a:pt x="79455" y="14051"/>
                    <a:pt x="79229" y="14497"/>
                  </a:cubicBezTo>
                  <a:cubicBezTo>
                    <a:pt x="79377" y="14497"/>
                    <a:pt x="79455" y="14419"/>
                    <a:pt x="79603" y="14419"/>
                  </a:cubicBezTo>
                  <a:cubicBezTo>
                    <a:pt x="79752" y="13973"/>
                    <a:pt x="79972" y="13527"/>
                    <a:pt x="80198" y="13082"/>
                  </a:cubicBezTo>
                  <a:close/>
                  <a:moveTo>
                    <a:pt x="76184" y="19027"/>
                  </a:moveTo>
                  <a:cubicBezTo>
                    <a:pt x="75958" y="19176"/>
                    <a:pt x="75661" y="19402"/>
                    <a:pt x="75364" y="19551"/>
                  </a:cubicBezTo>
                  <a:cubicBezTo>
                    <a:pt x="75441" y="19551"/>
                    <a:pt x="75441" y="19622"/>
                    <a:pt x="75512" y="19699"/>
                  </a:cubicBezTo>
                  <a:lnTo>
                    <a:pt x="76184" y="19027"/>
                  </a:lnTo>
                  <a:close/>
                  <a:moveTo>
                    <a:pt x="75144" y="19622"/>
                  </a:moveTo>
                  <a:cubicBezTo>
                    <a:pt x="75144" y="19699"/>
                    <a:pt x="75066" y="19699"/>
                    <a:pt x="75066" y="19699"/>
                  </a:cubicBezTo>
                  <a:cubicBezTo>
                    <a:pt x="74769" y="19919"/>
                    <a:pt x="74472" y="20145"/>
                    <a:pt x="74103" y="20442"/>
                  </a:cubicBezTo>
                  <a:cubicBezTo>
                    <a:pt x="74103" y="20442"/>
                    <a:pt x="74026" y="20514"/>
                    <a:pt x="74026" y="20591"/>
                  </a:cubicBezTo>
                  <a:cubicBezTo>
                    <a:pt x="73877" y="20740"/>
                    <a:pt x="73509" y="21037"/>
                    <a:pt x="73283" y="21257"/>
                  </a:cubicBezTo>
                  <a:cubicBezTo>
                    <a:pt x="73360" y="21257"/>
                    <a:pt x="73431" y="21186"/>
                    <a:pt x="73509" y="21186"/>
                  </a:cubicBezTo>
                  <a:cubicBezTo>
                    <a:pt x="74175" y="20740"/>
                    <a:pt x="74769" y="20294"/>
                    <a:pt x="75364" y="19848"/>
                  </a:cubicBezTo>
                  <a:lnTo>
                    <a:pt x="75144" y="19622"/>
                  </a:lnTo>
                  <a:close/>
                  <a:moveTo>
                    <a:pt x="3348" y="109630"/>
                  </a:moveTo>
                  <a:cubicBezTo>
                    <a:pt x="3270" y="109630"/>
                    <a:pt x="3122" y="109630"/>
                    <a:pt x="3050" y="109702"/>
                  </a:cubicBezTo>
                  <a:cubicBezTo>
                    <a:pt x="2456" y="109850"/>
                    <a:pt x="1932" y="110076"/>
                    <a:pt x="1487" y="110522"/>
                  </a:cubicBezTo>
                  <a:cubicBezTo>
                    <a:pt x="1041" y="110891"/>
                    <a:pt x="672" y="111414"/>
                    <a:pt x="446" y="112009"/>
                  </a:cubicBezTo>
                  <a:cubicBezTo>
                    <a:pt x="297" y="112229"/>
                    <a:pt x="226" y="112526"/>
                    <a:pt x="149" y="112823"/>
                  </a:cubicBezTo>
                  <a:cubicBezTo>
                    <a:pt x="226" y="112752"/>
                    <a:pt x="297" y="112752"/>
                    <a:pt x="375" y="112752"/>
                  </a:cubicBezTo>
                  <a:lnTo>
                    <a:pt x="446" y="112752"/>
                  </a:lnTo>
                  <a:cubicBezTo>
                    <a:pt x="672" y="111931"/>
                    <a:pt x="1041" y="111266"/>
                    <a:pt x="1635" y="110671"/>
                  </a:cubicBezTo>
                  <a:cubicBezTo>
                    <a:pt x="2081" y="110296"/>
                    <a:pt x="2676" y="109999"/>
                    <a:pt x="3270" y="109850"/>
                  </a:cubicBezTo>
                  <a:cubicBezTo>
                    <a:pt x="3348" y="109779"/>
                    <a:pt x="3348" y="109702"/>
                    <a:pt x="3348" y="109630"/>
                  </a:cubicBezTo>
                  <a:close/>
                  <a:moveTo>
                    <a:pt x="375" y="113049"/>
                  </a:moveTo>
                  <a:cubicBezTo>
                    <a:pt x="297" y="113049"/>
                    <a:pt x="226" y="113049"/>
                    <a:pt x="149" y="113121"/>
                  </a:cubicBezTo>
                  <a:cubicBezTo>
                    <a:pt x="0" y="113793"/>
                    <a:pt x="77" y="114536"/>
                    <a:pt x="226" y="115279"/>
                  </a:cubicBezTo>
                  <a:cubicBezTo>
                    <a:pt x="297" y="115279"/>
                    <a:pt x="375" y="115202"/>
                    <a:pt x="446" y="115202"/>
                  </a:cubicBezTo>
                  <a:lnTo>
                    <a:pt x="523" y="115202"/>
                  </a:lnTo>
                  <a:cubicBezTo>
                    <a:pt x="297" y="114458"/>
                    <a:pt x="297" y="113715"/>
                    <a:pt x="375" y="113049"/>
                  </a:cubicBezTo>
                  <a:close/>
                  <a:moveTo>
                    <a:pt x="523" y="115499"/>
                  </a:moveTo>
                  <a:cubicBezTo>
                    <a:pt x="446" y="115499"/>
                    <a:pt x="375" y="115499"/>
                    <a:pt x="297" y="115576"/>
                  </a:cubicBezTo>
                  <a:cubicBezTo>
                    <a:pt x="523" y="116171"/>
                    <a:pt x="821" y="116765"/>
                    <a:pt x="1189" y="117360"/>
                  </a:cubicBezTo>
                  <a:cubicBezTo>
                    <a:pt x="1267" y="117283"/>
                    <a:pt x="1338" y="117283"/>
                    <a:pt x="1415" y="117283"/>
                  </a:cubicBezTo>
                  <a:cubicBezTo>
                    <a:pt x="1338" y="117134"/>
                    <a:pt x="1338" y="117063"/>
                    <a:pt x="1267" y="116985"/>
                  </a:cubicBezTo>
                  <a:cubicBezTo>
                    <a:pt x="969" y="116540"/>
                    <a:pt x="743" y="116022"/>
                    <a:pt x="595" y="115499"/>
                  </a:cubicBezTo>
                  <a:close/>
                  <a:moveTo>
                    <a:pt x="3348" y="118995"/>
                  </a:moveTo>
                  <a:cubicBezTo>
                    <a:pt x="3199" y="119067"/>
                    <a:pt x="3122" y="119144"/>
                    <a:pt x="3050" y="119144"/>
                  </a:cubicBezTo>
                  <a:cubicBezTo>
                    <a:pt x="3568" y="119512"/>
                    <a:pt x="4162" y="119810"/>
                    <a:pt x="4834" y="120036"/>
                  </a:cubicBezTo>
                  <a:cubicBezTo>
                    <a:pt x="4905" y="119958"/>
                    <a:pt x="5054" y="119887"/>
                    <a:pt x="5131" y="119887"/>
                  </a:cubicBezTo>
                  <a:lnTo>
                    <a:pt x="4983" y="119810"/>
                  </a:lnTo>
                  <a:cubicBezTo>
                    <a:pt x="4757" y="119738"/>
                    <a:pt x="4388" y="119590"/>
                    <a:pt x="4162" y="119512"/>
                  </a:cubicBezTo>
                  <a:cubicBezTo>
                    <a:pt x="3865" y="119364"/>
                    <a:pt x="3568" y="119215"/>
                    <a:pt x="3348" y="118995"/>
                  </a:cubicBezTo>
                  <a:close/>
                  <a:moveTo>
                    <a:pt x="10037" y="120333"/>
                  </a:moveTo>
                  <a:lnTo>
                    <a:pt x="10037" y="120482"/>
                  </a:lnTo>
                  <a:cubicBezTo>
                    <a:pt x="10037" y="120404"/>
                    <a:pt x="10108" y="120404"/>
                    <a:pt x="10108" y="120333"/>
                  </a:cubicBezTo>
                  <a:close/>
                  <a:moveTo>
                    <a:pt x="5577" y="119958"/>
                  </a:moveTo>
                  <a:cubicBezTo>
                    <a:pt x="5429" y="120036"/>
                    <a:pt x="5351" y="120107"/>
                    <a:pt x="5203" y="120184"/>
                  </a:cubicBezTo>
                  <a:lnTo>
                    <a:pt x="5280" y="120184"/>
                  </a:lnTo>
                  <a:lnTo>
                    <a:pt x="5500" y="120256"/>
                  </a:lnTo>
                  <a:lnTo>
                    <a:pt x="5726" y="120256"/>
                  </a:lnTo>
                  <a:lnTo>
                    <a:pt x="6172" y="120404"/>
                  </a:lnTo>
                  <a:cubicBezTo>
                    <a:pt x="6469" y="120404"/>
                    <a:pt x="6766" y="120482"/>
                    <a:pt x="7064" y="120553"/>
                  </a:cubicBezTo>
                  <a:lnTo>
                    <a:pt x="7361" y="120256"/>
                  </a:lnTo>
                  <a:cubicBezTo>
                    <a:pt x="6766" y="120256"/>
                    <a:pt x="6172" y="120107"/>
                    <a:pt x="5577" y="119958"/>
                  </a:cubicBezTo>
                  <a:close/>
                  <a:moveTo>
                    <a:pt x="95431" y="4163"/>
                  </a:moveTo>
                  <a:cubicBezTo>
                    <a:pt x="95360" y="4163"/>
                    <a:pt x="95282" y="4240"/>
                    <a:pt x="95211" y="4311"/>
                  </a:cubicBezTo>
                  <a:cubicBezTo>
                    <a:pt x="95728" y="4983"/>
                    <a:pt x="96252" y="5726"/>
                    <a:pt x="96697" y="6470"/>
                  </a:cubicBezTo>
                  <a:cubicBezTo>
                    <a:pt x="98404" y="9514"/>
                    <a:pt x="98404" y="13230"/>
                    <a:pt x="97589" y="16649"/>
                  </a:cubicBezTo>
                  <a:cubicBezTo>
                    <a:pt x="96549" y="21186"/>
                    <a:pt x="94688" y="25496"/>
                    <a:pt x="93350" y="30027"/>
                  </a:cubicBezTo>
                  <a:cubicBezTo>
                    <a:pt x="91941" y="34487"/>
                    <a:pt x="90823" y="39023"/>
                    <a:pt x="90228" y="43703"/>
                  </a:cubicBezTo>
                  <a:cubicBezTo>
                    <a:pt x="88968" y="54257"/>
                    <a:pt x="90526" y="64888"/>
                    <a:pt x="93796" y="74918"/>
                  </a:cubicBezTo>
                  <a:cubicBezTo>
                    <a:pt x="93945" y="75442"/>
                    <a:pt x="94468" y="77000"/>
                    <a:pt x="94539" y="77445"/>
                  </a:cubicBezTo>
                  <a:cubicBezTo>
                    <a:pt x="96697" y="85252"/>
                    <a:pt x="95134" y="92090"/>
                    <a:pt x="87779" y="96175"/>
                  </a:cubicBezTo>
                  <a:cubicBezTo>
                    <a:pt x="85995" y="97215"/>
                    <a:pt x="84063" y="97887"/>
                    <a:pt x="82130" y="98631"/>
                  </a:cubicBezTo>
                  <a:cubicBezTo>
                    <a:pt x="77445" y="100414"/>
                    <a:pt x="73806" y="103982"/>
                    <a:pt x="69418" y="106283"/>
                  </a:cubicBezTo>
                  <a:cubicBezTo>
                    <a:pt x="66742" y="107698"/>
                    <a:pt x="63847" y="108513"/>
                    <a:pt x="60874" y="108513"/>
                  </a:cubicBezTo>
                  <a:cubicBezTo>
                    <a:pt x="60053" y="108513"/>
                    <a:pt x="59239" y="108441"/>
                    <a:pt x="58418" y="108293"/>
                  </a:cubicBezTo>
                  <a:lnTo>
                    <a:pt x="57972" y="108293"/>
                  </a:lnTo>
                  <a:lnTo>
                    <a:pt x="57526" y="108215"/>
                  </a:lnTo>
                  <a:lnTo>
                    <a:pt x="57158" y="108144"/>
                  </a:lnTo>
                  <a:cubicBezTo>
                    <a:pt x="57009" y="108067"/>
                    <a:pt x="56860" y="108067"/>
                    <a:pt x="56712" y="107995"/>
                  </a:cubicBezTo>
                  <a:lnTo>
                    <a:pt x="55891" y="107847"/>
                  </a:lnTo>
                  <a:lnTo>
                    <a:pt x="55671" y="107769"/>
                  </a:lnTo>
                  <a:cubicBezTo>
                    <a:pt x="55594" y="107769"/>
                    <a:pt x="55522" y="107769"/>
                    <a:pt x="55445" y="107698"/>
                  </a:cubicBezTo>
                  <a:lnTo>
                    <a:pt x="54999" y="107621"/>
                  </a:lnTo>
                  <a:lnTo>
                    <a:pt x="54185" y="107323"/>
                  </a:lnTo>
                  <a:cubicBezTo>
                    <a:pt x="50914" y="106360"/>
                    <a:pt x="47496" y="105688"/>
                    <a:pt x="44077" y="105688"/>
                  </a:cubicBezTo>
                  <a:cubicBezTo>
                    <a:pt x="43405" y="105688"/>
                    <a:pt x="42739" y="105688"/>
                    <a:pt x="41996" y="105766"/>
                  </a:cubicBezTo>
                  <a:cubicBezTo>
                    <a:pt x="37310" y="106134"/>
                    <a:pt x="32851" y="107995"/>
                    <a:pt x="28915" y="110522"/>
                  </a:cubicBezTo>
                  <a:cubicBezTo>
                    <a:pt x="24901" y="113049"/>
                    <a:pt x="21334" y="116171"/>
                    <a:pt x="17172" y="118323"/>
                  </a:cubicBezTo>
                  <a:cubicBezTo>
                    <a:pt x="15239" y="119364"/>
                    <a:pt x="13081" y="120036"/>
                    <a:pt x="10851" y="120256"/>
                  </a:cubicBezTo>
                  <a:cubicBezTo>
                    <a:pt x="10780" y="120404"/>
                    <a:pt x="10780" y="120482"/>
                    <a:pt x="10703" y="120553"/>
                  </a:cubicBezTo>
                  <a:cubicBezTo>
                    <a:pt x="13010" y="120333"/>
                    <a:pt x="15239" y="119590"/>
                    <a:pt x="17320" y="118549"/>
                  </a:cubicBezTo>
                  <a:cubicBezTo>
                    <a:pt x="21482" y="116391"/>
                    <a:pt x="25050" y="113269"/>
                    <a:pt x="28986" y="110742"/>
                  </a:cubicBezTo>
                  <a:cubicBezTo>
                    <a:pt x="32928" y="108215"/>
                    <a:pt x="37388" y="106360"/>
                    <a:pt x="41996" y="106063"/>
                  </a:cubicBezTo>
                  <a:cubicBezTo>
                    <a:pt x="42739" y="105986"/>
                    <a:pt x="43405" y="105986"/>
                    <a:pt x="44077" y="105986"/>
                  </a:cubicBezTo>
                  <a:cubicBezTo>
                    <a:pt x="47496" y="105986"/>
                    <a:pt x="50837" y="106580"/>
                    <a:pt x="54107" y="107621"/>
                  </a:cubicBezTo>
                  <a:cubicBezTo>
                    <a:pt x="54482" y="107698"/>
                    <a:pt x="55225" y="107918"/>
                    <a:pt x="55594" y="108067"/>
                  </a:cubicBezTo>
                  <a:lnTo>
                    <a:pt x="57080" y="108364"/>
                  </a:lnTo>
                  <a:lnTo>
                    <a:pt x="57526" y="108441"/>
                  </a:lnTo>
                  <a:cubicBezTo>
                    <a:pt x="58121" y="108590"/>
                    <a:pt x="58715" y="108590"/>
                    <a:pt x="59239" y="108661"/>
                  </a:cubicBezTo>
                  <a:cubicBezTo>
                    <a:pt x="59833" y="108739"/>
                    <a:pt x="60428" y="108739"/>
                    <a:pt x="60945" y="108739"/>
                  </a:cubicBezTo>
                  <a:cubicBezTo>
                    <a:pt x="66594" y="108739"/>
                    <a:pt x="70833" y="105986"/>
                    <a:pt x="75441" y="102715"/>
                  </a:cubicBezTo>
                  <a:cubicBezTo>
                    <a:pt x="77819" y="101080"/>
                    <a:pt x="80269" y="99445"/>
                    <a:pt x="83093" y="98553"/>
                  </a:cubicBezTo>
                  <a:cubicBezTo>
                    <a:pt x="86958" y="97293"/>
                    <a:pt x="90823" y="95212"/>
                    <a:pt x="93201" y="91864"/>
                  </a:cubicBezTo>
                  <a:cubicBezTo>
                    <a:pt x="96472" y="87405"/>
                    <a:pt x="96103" y="81536"/>
                    <a:pt x="94616" y="76554"/>
                  </a:cubicBezTo>
                  <a:cubicBezTo>
                    <a:pt x="90228" y="63699"/>
                    <a:pt x="88593" y="50172"/>
                    <a:pt x="91715" y="36865"/>
                  </a:cubicBezTo>
                  <a:cubicBezTo>
                    <a:pt x="92238" y="34564"/>
                    <a:pt x="92904" y="32334"/>
                    <a:pt x="93576" y="30105"/>
                  </a:cubicBezTo>
                  <a:lnTo>
                    <a:pt x="95806" y="23415"/>
                  </a:lnTo>
                  <a:cubicBezTo>
                    <a:pt x="96917" y="20068"/>
                    <a:pt x="98107" y="16726"/>
                    <a:pt x="98333" y="13159"/>
                  </a:cubicBezTo>
                  <a:cubicBezTo>
                    <a:pt x="98481" y="10852"/>
                    <a:pt x="98035" y="8402"/>
                    <a:pt x="96917" y="6321"/>
                  </a:cubicBezTo>
                  <a:cubicBezTo>
                    <a:pt x="96472" y="5578"/>
                    <a:pt x="95954" y="4835"/>
                    <a:pt x="95431" y="4163"/>
                  </a:cubicBezTo>
                  <a:close/>
                  <a:moveTo>
                    <a:pt x="7807" y="120333"/>
                  </a:moveTo>
                  <a:cubicBezTo>
                    <a:pt x="7730" y="120404"/>
                    <a:pt x="7581" y="120482"/>
                    <a:pt x="7510" y="120553"/>
                  </a:cubicBezTo>
                  <a:cubicBezTo>
                    <a:pt x="7956" y="120630"/>
                    <a:pt x="8402" y="120630"/>
                    <a:pt x="8848" y="120630"/>
                  </a:cubicBezTo>
                  <a:lnTo>
                    <a:pt x="9068" y="120404"/>
                  </a:lnTo>
                  <a:lnTo>
                    <a:pt x="8996" y="120404"/>
                  </a:lnTo>
                  <a:cubicBezTo>
                    <a:pt x="8622" y="120404"/>
                    <a:pt x="8253" y="120333"/>
                    <a:pt x="7807" y="120333"/>
                  </a:cubicBezTo>
                  <a:close/>
                  <a:moveTo>
                    <a:pt x="9739" y="120333"/>
                  </a:moveTo>
                  <a:cubicBezTo>
                    <a:pt x="9662" y="120333"/>
                    <a:pt x="9591" y="120404"/>
                    <a:pt x="9513" y="120404"/>
                  </a:cubicBezTo>
                  <a:cubicBezTo>
                    <a:pt x="9442" y="120482"/>
                    <a:pt x="9365" y="120553"/>
                    <a:pt x="9216" y="120630"/>
                  </a:cubicBezTo>
                  <a:lnTo>
                    <a:pt x="9662" y="120630"/>
                  </a:lnTo>
                  <a:cubicBezTo>
                    <a:pt x="9662" y="120553"/>
                    <a:pt x="9739" y="120482"/>
                    <a:pt x="9739" y="1203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4" name="Google Shape;1984;p58"/>
            <p:cNvSpPr/>
            <p:nvPr/>
          </p:nvSpPr>
          <p:spPr>
            <a:xfrm>
              <a:off x="4661650" y="178225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221" y="1"/>
                  </a:moveTo>
                  <a:cubicBezTo>
                    <a:pt x="149" y="1"/>
                    <a:pt x="72" y="72"/>
                    <a:pt x="1" y="72"/>
                  </a:cubicBezTo>
                  <a:lnTo>
                    <a:pt x="221" y="298"/>
                  </a:lnTo>
                  <a:cubicBezTo>
                    <a:pt x="221" y="221"/>
                    <a:pt x="298" y="149"/>
                    <a:pt x="369" y="149"/>
                  </a:cubicBezTo>
                  <a:cubicBezTo>
                    <a:pt x="298" y="72"/>
                    <a:pt x="298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5" name="Google Shape;1985;p58"/>
            <p:cNvSpPr/>
            <p:nvPr/>
          </p:nvSpPr>
          <p:spPr>
            <a:xfrm>
              <a:off x="4682025" y="1308375"/>
              <a:ext cx="416225" cy="457100"/>
            </a:xfrm>
            <a:custGeom>
              <a:avLst/>
              <a:gdLst/>
              <a:ahLst/>
              <a:cxnLst/>
              <a:rect l="l" t="t" r="r" b="b"/>
              <a:pathLst>
                <a:path w="16649" h="18284" extrusionOk="0">
                  <a:moveTo>
                    <a:pt x="14794" y="0"/>
                  </a:moveTo>
                  <a:cubicBezTo>
                    <a:pt x="14794" y="78"/>
                    <a:pt x="14716" y="149"/>
                    <a:pt x="14716" y="226"/>
                  </a:cubicBezTo>
                  <a:cubicBezTo>
                    <a:pt x="14794" y="297"/>
                    <a:pt x="14794" y="297"/>
                    <a:pt x="14865" y="297"/>
                  </a:cubicBezTo>
                  <a:lnTo>
                    <a:pt x="15460" y="297"/>
                  </a:lnTo>
                  <a:cubicBezTo>
                    <a:pt x="15240" y="149"/>
                    <a:pt x="15014" y="78"/>
                    <a:pt x="14794" y="0"/>
                  </a:cubicBezTo>
                  <a:close/>
                  <a:moveTo>
                    <a:pt x="15983" y="523"/>
                  </a:moveTo>
                  <a:cubicBezTo>
                    <a:pt x="15757" y="523"/>
                    <a:pt x="15608" y="523"/>
                    <a:pt x="15460" y="595"/>
                  </a:cubicBezTo>
                  <a:cubicBezTo>
                    <a:pt x="15608" y="672"/>
                    <a:pt x="15834" y="743"/>
                    <a:pt x="15983" y="892"/>
                  </a:cubicBezTo>
                  <a:cubicBezTo>
                    <a:pt x="16203" y="969"/>
                    <a:pt x="16429" y="1118"/>
                    <a:pt x="16577" y="1267"/>
                  </a:cubicBezTo>
                  <a:cubicBezTo>
                    <a:pt x="16649" y="1118"/>
                    <a:pt x="16649" y="1041"/>
                    <a:pt x="16649" y="969"/>
                  </a:cubicBezTo>
                  <a:cubicBezTo>
                    <a:pt x="16500" y="821"/>
                    <a:pt x="16351" y="743"/>
                    <a:pt x="16131" y="672"/>
                  </a:cubicBezTo>
                  <a:cubicBezTo>
                    <a:pt x="16054" y="595"/>
                    <a:pt x="15983" y="595"/>
                    <a:pt x="15983" y="523"/>
                  </a:cubicBezTo>
                  <a:close/>
                  <a:moveTo>
                    <a:pt x="3419" y="14199"/>
                  </a:moveTo>
                  <a:cubicBezTo>
                    <a:pt x="3271" y="14199"/>
                    <a:pt x="3199" y="14270"/>
                    <a:pt x="3051" y="14270"/>
                  </a:cubicBezTo>
                  <a:cubicBezTo>
                    <a:pt x="2902" y="14568"/>
                    <a:pt x="2753" y="14865"/>
                    <a:pt x="2605" y="15091"/>
                  </a:cubicBezTo>
                  <a:lnTo>
                    <a:pt x="2753" y="15239"/>
                  </a:lnTo>
                  <a:cubicBezTo>
                    <a:pt x="2973" y="14942"/>
                    <a:pt x="3199" y="14568"/>
                    <a:pt x="3419" y="14199"/>
                  </a:cubicBezTo>
                  <a:close/>
                  <a:moveTo>
                    <a:pt x="2456" y="15311"/>
                  </a:moveTo>
                  <a:lnTo>
                    <a:pt x="2307" y="15459"/>
                  </a:lnTo>
                  <a:cubicBezTo>
                    <a:pt x="2379" y="15459"/>
                    <a:pt x="2456" y="15388"/>
                    <a:pt x="2527" y="15388"/>
                  </a:cubicBezTo>
                  <a:lnTo>
                    <a:pt x="2456" y="15311"/>
                  </a:lnTo>
                  <a:close/>
                  <a:moveTo>
                    <a:pt x="2527" y="15685"/>
                  </a:moveTo>
                  <a:lnTo>
                    <a:pt x="2527" y="15685"/>
                  </a:lnTo>
                  <a:cubicBezTo>
                    <a:pt x="2379" y="15757"/>
                    <a:pt x="2230" y="15834"/>
                    <a:pt x="2081" y="15834"/>
                  </a:cubicBezTo>
                  <a:cubicBezTo>
                    <a:pt x="1784" y="16203"/>
                    <a:pt x="1564" y="16577"/>
                    <a:pt x="1267" y="16946"/>
                  </a:cubicBezTo>
                  <a:cubicBezTo>
                    <a:pt x="1487" y="16797"/>
                    <a:pt x="1635" y="16726"/>
                    <a:pt x="1861" y="16649"/>
                  </a:cubicBezTo>
                  <a:cubicBezTo>
                    <a:pt x="2081" y="16351"/>
                    <a:pt x="2307" y="16054"/>
                    <a:pt x="2527" y="15685"/>
                  </a:cubicBezTo>
                  <a:close/>
                  <a:moveTo>
                    <a:pt x="1487" y="17095"/>
                  </a:moveTo>
                  <a:lnTo>
                    <a:pt x="1487" y="17095"/>
                  </a:lnTo>
                  <a:cubicBezTo>
                    <a:pt x="1267" y="17243"/>
                    <a:pt x="1041" y="17321"/>
                    <a:pt x="821" y="17392"/>
                  </a:cubicBezTo>
                  <a:cubicBezTo>
                    <a:pt x="595" y="17689"/>
                    <a:pt x="298" y="17986"/>
                    <a:pt x="0" y="18284"/>
                  </a:cubicBezTo>
                  <a:cubicBezTo>
                    <a:pt x="375" y="18064"/>
                    <a:pt x="744" y="17838"/>
                    <a:pt x="1041" y="17540"/>
                  </a:cubicBezTo>
                  <a:lnTo>
                    <a:pt x="1487" y="1709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6" name="Google Shape;1986;p58"/>
            <p:cNvSpPr/>
            <p:nvPr/>
          </p:nvSpPr>
          <p:spPr>
            <a:xfrm>
              <a:off x="4743400" y="168562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50" y="1"/>
                  </a:moveTo>
                  <a:cubicBezTo>
                    <a:pt x="72" y="72"/>
                    <a:pt x="72" y="149"/>
                    <a:pt x="1" y="221"/>
                  </a:cubicBezTo>
                  <a:lnTo>
                    <a:pt x="72" y="298"/>
                  </a:lnTo>
                  <a:cubicBezTo>
                    <a:pt x="150" y="298"/>
                    <a:pt x="221" y="221"/>
                    <a:pt x="298" y="221"/>
                  </a:cubicBezTo>
                  <a:lnTo>
                    <a:pt x="298" y="149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7" name="Google Shape;1987;p58"/>
            <p:cNvSpPr/>
            <p:nvPr/>
          </p:nvSpPr>
          <p:spPr>
            <a:xfrm>
              <a:off x="2816500" y="4231200"/>
              <a:ext cx="42850" cy="37200"/>
            </a:xfrm>
            <a:custGeom>
              <a:avLst/>
              <a:gdLst/>
              <a:ahLst/>
              <a:cxnLst/>
              <a:rect l="l" t="t" r="r" b="b"/>
              <a:pathLst>
                <a:path w="1714" h="1488" extrusionOk="0">
                  <a:moveTo>
                    <a:pt x="298" y="1"/>
                  </a:moveTo>
                  <a:cubicBezTo>
                    <a:pt x="150" y="1"/>
                    <a:pt x="78" y="72"/>
                    <a:pt x="1" y="72"/>
                  </a:cubicBezTo>
                  <a:cubicBezTo>
                    <a:pt x="227" y="447"/>
                    <a:pt x="524" y="744"/>
                    <a:pt x="821" y="964"/>
                  </a:cubicBezTo>
                  <a:cubicBezTo>
                    <a:pt x="1041" y="1190"/>
                    <a:pt x="1190" y="1339"/>
                    <a:pt x="1416" y="1487"/>
                  </a:cubicBezTo>
                  <a:cubicBezTo>
                    <a:pt x="1487" y="1410"/>
                    <a:pt x="1636" y="1339"/>
                    <a:pt x="1713" y="1339"/>
                  </a:cubicBezTo>
                  <a:cubicBezTo>
                    <a:pt x="1190" y="964"/>
                    <a:pt x="673" y="51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8" name="Google Shape;1988;p58"/>
            <p:cNvSpPr/>
            <p:nvPr/>
          </p:nvSpPr>
          <p:spPr>
            <a:xfrm>
              <a:off x="4795450" y="15778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0" y="0"/>
                  </a:moveTo>
                  <a:lnTo>
                    <a:pt x="0" y="149"/>
                  </a:lnTo>
                  <a:cubicBezTo>
                    <a:pt x="71" y="149"/>
                    <a:pt x="149" y="220"/>
                    <a:pt x="220" y="220"/>
                  </a:cubicBezTo>
                  <a:cubicBezTo>
                    <a:pt x="220" y="149"/>
                    <a:pt x="297" y="7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89" name="Google Shape;1989;p58"/>
            <p:cNvSpPr/>
            <p:nvPr/>
          </p:nvSpPr>
          <p:spPr>
            <a:xfrm>
              <a:off x="4817725" y="1470100"/>
              <a:ext cx="7475" cy="3725"/>
            </a:xfrm>
            <a:custGeom>
              <a:avLst/>
              <a:gdLst/>
              <a:ahLst/>
              <a:cxnLst/>
              <a:rect l="l" t="t" r="r" b="b"/>
              <a:pathLst>
                <a:path w="299" h="149" extrusionOk="0">
                  <a:moveTo>
                    <a:pt x="1" y="0"/>
                  </a:moveTo>
                  <a:lnTo>
                    <a:pt x="1" y="149"/>
                  </a:lnTo>
                  <a:lnTo>
                    <a:pt x="221" y="149"/>
                  </a:lnTo>
                  <a:cubicBezTo>
                    <a:pt x="221" y="72"/>
                    <a:pt x="298" y="72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0" name="Google Shape;1990;p58"/>
            <p:cNvSpPr/>
            <p:nvPr/>
          </p:nvSpPr>
          <p:spPr>
            <a:xfrm>
              <a:off x="2205275" y="1555575"/>
              <a:ext cx="2318900" cy="2112575"/>
            </a:xfrm>
            <a:custGeom>
              <a:avLst/>
              <a:gdLst/>
              <a:ahLst/>
              <a:cxnLst/>
              <a:rect l="l" t="t" r="r" b="b"/>
              <a:pathLst>
                <a:path w="92756" h="84503" extrusionOk="0">
                  <a:moveTo>
                    <a:pt x="92756" y="12261"/>
                  </a:moveTo>
                  <a:lnTo>
                    <a:pt x="92756" y="12261"/>
                  </a:lnTo>
                  <a:cubicBezTo>
                    <a:pt x="92161" y="12486"/>
                    <a:pt x="91567" y="12635"/>
                    <a:pt x="90972" y="12784"/>
                  </a:cubicBezTo>
                  <a:cubicBezTo>
                    <a:pt x="90972" y="12855"/>
                    <a:pt x="90895" y="13004"/>
                    <a:pt x="90895" y="13081"/>
                  </a:cubicBezTo>
                  <a:cubicBezTo>
                    <a:pt x="91418" y="12932"/>
                    <a:pt x="91935" y="12784"/>
                    <a:pt x="92530" y="12635"/>
                  </a:cubicBezTo>
                  <a:cubicBezTo>
                    <a:pt x="92607" y="12486"/>
                    <a:pt x="92679" y="12409"/>
                    <a:pt x="92756" y="12261"/>
                  </a:cubicBezTo>
                  <a:close/>
                  <a:moveTo>
                    <a:pt x="90675" y="12855"/>
                  </a:moveTo>
                  <a:cubicBezTo>
                    <a:pt x="90449" y="12932"/>
                    <a:pt x="90229" y="12932"/>
                    <a:pt x="90003" y="13004"/>
                  </a:cubicBezTo>
                  <a:cubicBezTo>
                    <a:pt x="89634" y="13081"/>
                    <a:pt x="89188" y="13152"/>
                    <a:pt x="88742" y="13230"/>
                  </a:cubicBezTo>
                  <a:cubicBezTo>
                    <a:pt x="88742" y="13301"/>
                    <a:pt x="88742" y="13301"/>
                    <a:pt x="88665" y="13378"/>
                  </a:cubicBezTo>
                  <a:lnTo>
                    <a:pt x="88665" y="13527"/>
                  </a:lnTo>
                  <a:cubicBezTo>
                    <a:pt x="89260" y="13378"/>
                    <a:pt x="89932" y="13301"/>
                    <a:pt x="90598" y="13152"/>
                  </a:cubicBezTo>
                  <a:cubicBezTo>
                    <a:pt x="90598" y="13081"/>
                    <a:pt x="90675" y="12932"/>
                    <a:pt x="90675" y="12855"/>
                  </a:cubicBezTo>
                  <a:close/>
                  <a:moveTo>
                    <a:pt x="88516" y="13230"/>
                  </a:moveTo>
                  <a:lnTo>
                    <a:pt x="88516" y="13230"/>
                  </a:lnTo>
                  <a:cubicBezTo>
                    <a:pt x="87851" y="13301"/>
                    <a:pt x="87179" y="13378"/>
                    <a:pt x="86513" y="13378"/>
                  </a:cubicBezTo>
                  <a:cubicBezTo>
                    <a:pt x="86435" y="13527"/>
                    <a:pt x="86364" y="13598"/>
                    <a:pt x="86364" y="13676"/>
                  </a:cubicBezTo>
                  <a:cubicBezTo>
                    <a:pt x="87030" y="13676"/>
                    <a:pt x="87702" y="13598"/>
                    <a:pt x="88368" y="13527"/>
                  </a:cubicBezTo>
                  <a:lnTo>
                    <a:pt x="88445" y="13301"/>
                  </a:lnTo>
                  <a:lnTo>
                    <a:pt x="88516" y="13230"/>
                  </a:lnTo>
                  <a:close/>
                  <a:moveTo>
                    <a:pt x="32625" y="0"/>
                  </a:moveTo>
                  <a:cubicBezTo>
                    <a:pt x="24230" y="0"/>
                    <a:pt x="15608" y="1933"/>
                    <a:pt x="10031" y="8247"/>
                  </a:cubicBezTo>
                  <a:lnTo>
                    <a:pt x="9437" y="8919"/>
                  </a:lnTo>
                  <a:lnTo>
                    <a:pt x="9139" y="9288"/>
                  </a:lnTo>
                  <a:cubicBezTo>
                    <a:pt x="8991" y="9514"/>
                    <a:pt x="8545" y="10108"/>
                    <a:pt x="8325" y="10328"/>
                  </a:cubicBezTo>
                  <a:lnTo>
                    <a:pt x="7879" y="11071"/>
                  </a:lnTo>
                  <a:lnTo>
                    <a:pt x="7582" y="11369"/>
                  </a:lnTo>
                  <a:cubicBezTo>
                    <a:pt x="7433" y="11666"/>
                    <a:pt x="7058" y="12261"/>
                    <a:pt x="6910" y="12486"/>
                  </a:cubicBezTo>
                  <a:cubicBezTo>
                    <a:pt x="6315" y="13527"/>
                    <a:pt x="5720" y="14568"/>
                    <a:pt x="5203" y="15608"/>
                  </a:cubicBezTo>
                  <a:cubicBezTo>
                    <a:pt x="4977" y="16054"/>
                    <a:pt x="4680" y="16797"/>
                    <a:pt x="4531" y="17243"/>
                  </a:cubicBezTo>
                  <a:lnTo>
                    <a:pt x="4383" y="17689"/>
                  </a:lnTo>
                  <a:lnTo>
                    <a:pt x="4234" y="18058"/>
                  </a:lnTo>
                  <a:cubicBezTo>
                    <a:pt x="1" y="29504"/>
                    <a:pt x="3717" y="41027"/>
                    <a:pt x="11298" y="50017"/>
                  </a:cubicBezTo>
                  <a:lnTo>
                    <a:pt x="11892" y="50689"/>
                  </a:lnTo>
                  <a:lnTo>
                    <a:pt x="12487" y="51355"/>
                  </a:lnTo>
                  <a:cubicBezTo>
                    <a:pt x="12855" y="51801"/>
                    <a:pt x="13230" y="52246"/>
                    <a:pt x="13676" y="52692"/>
                  </a:cubicBezTo>
                  <a:lnTo>
                    <a:pt x="15382" y="54405"/>
                  </a:lnTo>
                  <a:lnTo>
                    <a:pt x="15531" y="54553"/>
                  </a:lnTo>
                  <a:lnTo>
                    <a:pt x="16126" y="55148"/>
                  </a:lnTo>
                  <a:cubicBezTo>
                    <a:pt x="22149" y="60719"/>
                    <a:pt x="28909" y="65476"/>
                    <a:pt x="35527" y="70310"/>
                  </a:cubicBezTo>
                  <a:cubicBezTo>
                    <a:pt x="39017" y="72908"/>
                    <a:pt x="42365" y="75959"/>
                    <a:pt x="44220" y="79895"/>
                  </a:cubicBezTo>
                  <a:cubicBezTo>
                    <a:pt x="44297" y="79972"/>
                    <a:pt x="44297" y="80043"/>
                    <a:pt x="44369" y="80121"/>
                  </a:cubicBezTo>
                  <a:cubicBezTo>
                    <a:pt x="44446" y="80043"/>
                    <a:pt x="44517" y="80043"/>
                    <a:pt x="44594" y="79972"/>
                  </a:cubicBezTo>
                  <a:cubicBezTo>
                    <a:pt x="44297" y="79377"/>
                    <a:pt x="44000" y="78854"/>
                    <a:pt x="43625" y="78260"/>
                  </a:cubicBezTo>
                  <a:cubicBezTo>
                    <a:pt x="41622" y="74989"/>
                    <a:pt x="38720" y="72391"/>
                    <a:pt x="35676" y="70084"/>
                  </a:cubicBezTo>
                  <a:cubicBezTo>
                    <a:pt x="29284" y="65405"/>
                    <a:pt x="22815" y="60868"/>
                    <a:pt x="16946" y="55594"/>
                  </a:cubicBezTo>
                  <a:cubicBezTo>
                    <a:pt x="16423" y="54999"/>
                    <a:pt x="15608" y="54328"/>
                    <a:pt x="15085" y="53733"/>
                  </a:cubicBezTo>
                  <a:lnTo>
                    <a:pt x="13527" y="52175"/>
                  </a:lnTo>
                  <a:cubicBezTo>
                    <a:pt x="13379" y="51949"/>
                    <a:pt x="12933" y="51432"/>
                    <a:pt x="12707" y="51206"/>
                  </a:cubicBezTo>
                  <a:lnTo>
                    <a:pt x="12112" y="50540"/>
                  </a:lnTo>
                  <a:lnTo>
                    <a:pt x="11518" y="49868"/>
                  </a:lnTo>
                  <a:cubicBezTo>
                    <a:pt x="4014" y="40878"/>
                    <a:pt x="298" y="29504"/>
                    <a:pt x="4460" y="18135"/>
                  </a:cubicBezTo>
                  <a:lnTo>
                    <a:pt x="4609" y="17760"/>
                  </a:lnTo>
                  <a:lnTo>
                    <a:pt x="4757" y="17315"/>
                  </a:lnTo>
                  <a:cubicBezTo>
                    <a:pt x="4977" y="16869"/>
                    <a:pt x="5275" y="16203"/>
                    <a:pt x="5423" y="15757"/>
                  </a:cubicBezTo>
                  <a:cubicBezTo>
                    <a:pt x="5946" y="14716"/>
                    <a:pt x="6541" y="13598"/>
                    <a:pt x="7136" y="12635"/>
                  </a:cubicBezTo>
                  <a:lnTo>
                    <a:pt x="7582" y="11892"/>
                  </a:lnTo>
                  <a:lnTo>
                    <a:pt x="7802" y="11517"/>
                  </a:lnTo>
                  <a:cubicBezTo>
                    <a:pt x="7950" y="11297"/>
                    <a:pt x="8396" y="10703"/>
                    <a:pt x="8545" y="10477"/>
                  </a:cubicBezTo>
                  <a:lnTo>
                    <a:pt x="9068" y="9811"/>
                  </a:lnTo>
                  <a:lnTo>
                    <a:pt x="9365" y="9436"/>
                  </a:lnTo>
                  <a:cubicBezTo>
                    <a:pt x="9514" y="9216"/>
                    <a:pt x="10031" y="8622"/>
                    <a:pt x="10180" y="8396"/>
                  </a:cubicBezTo>
                  <a:cubicBezTo>
                    <a:pt x="15757" y="2230"/>
                    <a:pt x="24153" y="220"/>
                    <a:pt x="32625" y="220"/>
                  </a:cubicBezTo>
                  <a:cubicBezTo>
                    <a:pt x="38649" y="220"/>
                    <a:pt x="44666" y="1261"/>
                    <a:pt x="49797" y="2527"/>
                  </a:cubicBezTo>
                  <a:cubicBezTo>
                    <a:pt x="56635" y="4234"/>
                    <a:pt x="63247" y="6689"/>
                    <a:pt x="69567" y="9734"/>
                  </a:cubicBezTo>
                  <a:cubicBezTo>
                    <a:pt x="74395" y="12041"/>
                    <a:pt x="79972" y="13676"/>
                    <a:pt x="85472" y="13676"/>
                  </a:cubicBezTo>
                  <a:lnTo>
                    <a:pt x="86067" y="13676"/>
                  </a:lnTo>
                  <a:cubicBezTo>
                    <a:pt x="86138" y="13598"/>
                    <a:pt x="86138" y="13527"/>
                    <a:pt x="86215" y="13378"/>
                  </a:cubicBezTo>
                  <a:lnTo>
                    <a:pt x="86215" y="13378"/>
                  </a:lnTo>
                  <a:cubicBezTo>
                    <a:pt x="85918" y="13450"/>
                    <a:pt x="85621" y="13450"/>
                    <a:pt x="85395" y="13450"/>
                  </a:cubicBezTo>
                  <a:cubicBezTo>
                    <a:pt x="79972" y="13450"/>
                    <a:pt x="74544" y="11743"/>
                    <a:pt x="69716" y="9514"/>
                  </a:cubicBezTo>
                  <a:cubicBezTo>
                    <a:pt x="61243" y="5500"/>
                    <a:pt x="52247" y="2379"/>
                    <a:pt x="43031" y="815"/>
                  </a:cubicBezTo>
                  <a:cubicBezTo>
                    <a:pt x="39760" y="297"/>
                    <a:pt x="36193" y="0"/>
                    <a:pt x="32625" y="0"/>
                  </a:cubicBezTo>
                  <a:close/>
                  <a:moveTo>
                    <a:pt x="44666" y="80192"/>
                  </a:moveTo>
                  <a:cubicBezTo>
                    <a:pt x="44594" y="80269"/>
                    <a:pt x="44517" y="80269"/>
                    <a:pt x="44446" y="80341"/>
                  </a:cubicBezTo>
                  <a:cubicBezTo>
                    <a:pt x="44594" y="80787"/>
                    <a:pt x="44814" y="81233"/>
                    <a:pt x="44892" y="81607"/>
                  </a:cubicBezTo>
                  <a:cubicBezTo>
                    <a:pt x="44963" y="81607"/>
                    <a:pt x="45040" y="81530"/>
                    <a:pt x="45112" y="81458"/>
                  </a:cubicBezTo>
                  <a:cubicBezTo>
                    <a:pt x="45040" y="81084"/>
                    <a:pt x="44892" y="80638"/>
                    <a:pt x="44666" y="80192"/>
                  </a:cubicBezTo>
                  <a:close/>
                  <a:moveTo>
                    <a:pt x="45189" y="81756"/>
                  </a:moveTo>
                  <a:cubicBezTo>
                    <a:pt x="45112" y="81756"/>
                    <a:pt x="45040" y="81827"/>
                    <a:pt x="44963" y="81904"/>
                  </a:cubicBezTo>
                  <a:cubicBezTo>
                    <a:pt x="45112" y="82273"/>
                    <a:pt x="45189" y="82719"/>
                    <a:pt x="45189" y="83094"/>
                  </a:cubicBezTo>
                  <a:cubicBezTo>
                    <a:pt x="45338" y="83016"/>
                    <a:pt x="45409" y="83016"/>
                    <a:pt x="45486" y="82945"/>
                  </a:cubicBezTo>
                  <a:cubicBezTo>
                    <a:pt x="45409" y="82499"/>
                    <a:pt x="45338" y="82124"/>
                    <a:pt x="45189" y="81756"/>
                  </a:cubicBezTo>
                  <a:close/>
                  <a:moveTo>
                    <a:pt x="45486" y="83165"/>
                  </a:moveTo>
                  <a:lnTo>
                    <a:pt x="45260" y="83391"/>
                  </a:lnTo>
                  <a:cubicBezTo>
                    <a:pt x="45260" y="83760"/>
                    <a:pt x="45338" y="84134"/>
                    <a:pt x="45260" y="84503"/>
                  </a:cubicBezTo>
                  <a:cubicBezTo>
                    <a:pt x="45409" y="84431"/>
                    <a:pt x="45486" y="84354"/>
                    <a:pt x="45558" y="84283"/>
                  </a:cubicBezTo>
                  <a:cubicBezTo>
                    <a:pt x="45558" y="83908"/>
                    <a:pt x="45558" y="83540"/>
                    <a:pt x="45486" y="83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1" name="Google Shape;1991;p58"/>
            <p:cNvSpPr/>
            <p:nvPr/>
          </p:nvSpPr>
          <p:spPr>
            <a:xfrm>
              <a:off x="3314475" y="1890025"/>
              <a:ext cx="1053625" cy="1674075"/>
            </a:xfrm>
            <a:custGeom>
              <a:avLst/>
              <a:gdLst/>
              <a:ahLst/>
              <a:cxnLst/>
              <a:rect l="l" t="t" r="r" b="b"/>
              <a:pathLst>
                <a:path w="42145" h="66963" extrusionOk="0">
                  <a:moveTo>
                    <a:pt x="41847" y="0"/>
                  </a:moveTo>
                  <a:cubicBezTo>
                    <a:pt x="41770" y="149"/>
                    <a:pt x="41770" y="220"/>
                    <a:pt x="41699" y="298"/>
                  </a:cubicBezTo>
                  <a:lnTo>
                    <a:pt x="41996" y="298"/>
                  </a:lnTo>
                  <a:cubicBezTo>
                    <a:pt x="41996" y="220"/>
                    <a:pt x="42067" y="149"/>
                    <a:pt x="42145" y="0"/>
                  </a:cubicBezTo>
                  <a:close/>
                  <a:moveTo>
                    <a:pt x="226" y="66594"/>
                  </a:moveTo>
                  <a:cubicBezTo>
                    <a:pt x="149" y="66665"/>
                    <a:pt x="78" y="66665"/>
                    <a:pt x="1" y="66743"/>
                  </a:cubicBezTo>
                  <a:cubicBezTo>
                    <a:pt x="1" y="66814"/>
                    <a:pt x="1" y="66891"/>
                    <a:pt x="78" y="66963"/>
                  </a:cubicBezTo>
                  <a:cubicBezTo>
                    <a:pt x="149" y="66891"/>
                    <a:pt x="226" y="66891"/>
                    <a:pt x="298" y="66814"/>
                  </a:cubicBezTo>
                  <a:cubicBezTo>
                    <a:pt x="298" y="66743"/>
                    <a:pt x="226" y="66665"/>
                    <a:pt x="226" y="665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2" name="Google Shape;1992;p58"/>
            <p:cNvSpPr/>
            <p:nvPr/>
          </p:nvSpPr>
          <p:spPr>
            <a:xfrm>
              <a:off x="3327550" y="1886300"/>
              <a:ext cx="1096300" cy="1716900"/>
            </a:xfrm>
            <a:custGeom>
              <a:avLst/>
              <a:gdLst/>
              <a:ahLst/>
              <a:cxnLst/>
              <a:rect l="l" t="t" r="r" b="b"/>
              <a:pathLst>
                <a:path w="43852" h="68676" extrusionOk="0">
                  <a:moveTo>
                    <a:pt x="43625" y="1"/>
                  </a:moveTo>
                  <a:lnTo>
                    <a:pt x="43554" y="72"/>
                  </a:lnTo>
                  <a:lnTo>
                    <a:pt x="43477" y="298"/>
                  </a:lnTo>
                  <a:lnTo>
                    <a:pt x="43774" y="298"/>
                  </a:lnTo>
                  <a:lnTo>
                    <a:pt x="43774" y="149"/>
                  </a:lnTo>
                  <a:cubicBezTo>
                    <a:pt x="43851" y="72"/>
                    <a:pt x="43851" y="72"/>
                    <a:pt x="43851" y="1"/>
                  </a:cubicBezTo>
                  <a:close/>
                  <a:moveTo>
                    <a:pt x="221" y="68229"/>
                  </a:moveTo>
                  <a:cubicBezTo>
                    <a:pt x="149" y="68301"/>
                    <a:pt x="72" y="68378"/>
                    <a:pt x="1" y="68378"/>
                  </a:cubicBezTo>
                  <a:cubicBezTo>
                    <a:pt x="72" y="68449"/>
                    <a:pt x="72" y="68527"/>
                    <a:pt x="72" y="68675"/>
                  </a:cubicBezTo>
                  <a:cubicBezTo>
                    <a:pt x="149" y="68598"/>
                    <a:pt x="221" y="68527"/>
                    <a:pt x="298" y="68527"/>
                  </a:cubicBezTo>
                  <a:cubicBezTo>
                    <a:pt x="298" y="68449"/>
                    <a:pt x="298" y="68378"/>
                    <a:pt x="221" y="682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3" name="Google Shape;1993;p58"/>
            <p:cNvSpPr/>
            <p:nvPr/>
          </p:nvSpPr>
          <p:spPr>
            <a:xfrm>
              <a:off x="3335000" y="1875150"/>
              <a:ext cx="1144600" cy="1765200"/>
            </a:xfrm>
            <a:custGeom>
              <a:avLst/>
              <a:gdLst/>
              <a:ahLst/>
              <a:cxnLst/>
              <a:rect l="l" t="t" r="r" b="b"/>
              <a:pathLst>
                <a:path w="45784" h="70608" extrusionOk="0">
                  <a:moveTo>
                    <a:pt x="45783" y="1"/>
                  </a:moveTo>
                  <a:cubicBezTo>
                    <a:pt x="45706" y="1"/>
                    <a:pt x="45634" y="72"/>
                    <a:pt x="45486" y="72"/>
                  </a:cubicBezTo>
                  <a:cubicBezTo>
                    <a:pt x="45486" y="149"/>
                    <a:pt x="45409" y="298"/>
                    <a:pt x="45409" y="369"/>
                  </a:cubicBezTo>
                  <a:cubicBezTo>
                    <a:pt x="45486" y="369"/>
                    <a:pt x="45557" y="298"/>
                    <a:pt x="45706" y="298"/>
                  </a:cubicBezTo>
                  <a:cubicBezTo>
                    <a:pt x="45706" y="221"/>
                    <a:pt x="45783" y="72"/>
                    <a:pt x="45783" y="1"/>
                  </a:cubicBezTo>
                  <a:close/>
                  <a:moveTo>
                    <a:pt x="297" y="70162"/>
                  </a:moveTo>
                  <a:cubicBezTo>
                    <a:pt x="220" y="70233"/>
                    <a:pt x="149" y="70233"/>
                    <a:pt x="0" y="70311"/>
                  </a:cubicBezTo>
                  <a:cubicBezTo>
                    <a:pt x="71" y="70382"/>
                    <a:pt x="71" y="70531"/>
                    <a:pt x="71" y="70608"/>
                  </a:cubicBezTo>
                  <a:lnTo>
                    <a:pt x="297" y="70382"/>
                  </a:lnTo>
                  <a:lnTo>
                    <a:pt x="297" y="701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4" name="Google Shape;1994;p58"/>
            <p:cNvSpPr/>
            <p:nvPr/>
          </p:nvSpPr>
          <p:spPr>
            <a:xfrm>
              <a:off x="4527875" y="1819425"/>
              <a:ext cx="83575" cy="48325"/>
            </a:xfrm>
            <a:custGeom>
              <a:avLst/>
              <a:gdLst/>
              <a:ahLst/>
              <a:cxnLst/>
              <a:rect l="l" t="t" r="r" b="b"/>
              <a:pathLst>
                <a:path w="3343" h="1933" extrusionOk="0">
                  <a:moveTo>
                    <a:pt x="3342" y="0"/>
                  </a:moveTo>
                  <a:cubicBezTo>
                    <a:pt x="2973" y="297"/>
                    <a:pt x="2599" y="517"/>
                    <a:pt x="2230" y="666"/>
                  </a:cubicBezTo>
                  <a:cubicBezTo>
                    <a:pt x="2082" y="815"/>
                    <a:pt x="2004" y="1041"/>
                    <a:pt x="1856" y="1189"/>
                  </a:cubicBezTo>
                  <a:cubicBezTo>
                    <a:pt x="2082" y="1041"/>
                    <a:pt x="2302" y="963"/>
                    <a:pt x="2527" y="815"/>
                  </a:cubicBezTo>
                  <a:lnTo>
                    <a:pt x="2599" y="743"/>
                  </a:lnTo>
                  <a:lnTo>
                    <a:pt x="3193" y="220"/>
                  </a:lnTo>
                  <a:lnTo>
                    <a:pt x="3342" y="0"/>
                  </a:lnTo>
                  <a:close/>
                  <a:moveTo>
                    <a:pt x="1707" y="963"/>
                  </a:moveTo>
                  <a:lnTo>
                    <a:pt x="1707" y="963"/>
                  </a:lnTo>
                  <a:cubicBezTo>
                    <a:pt x="1487" y="1041"/>
                    <a:pt x="1261" y="1112"/>
                    <a:pt x="1112" y="1261"/>
                  </a:cubicBezTo>
                  <a:cubicBezTo>
                    <a:pt x="1190" y="1261"/>
                    <a:pt x="1261" y="1338"/>
                    <a:pt x="1338" y="1409"/>
                  </a:cubicBezTo>
                  <a:cubicBezTo>
                    <a:pt x="1410" y="1261"/>
                    <a:pt x="1558" y="1112"/>
                    <a:pt x="1707" y="963"/>
                  </a:cubicBezTo>
                  <a:close/>
                  <a:moveTo>
                    <a:pt x="815" y="1338"/>
                  </a:moveTo>
                  <a:cubicBezTo>
                    <a:pt x="595" y="1409"/>
                    <a:pt x="446" y="1487"/>
                    <a:pt x="220" y="1558"/>
                  </a:cubicBezTo>
                  <a:cubicBezTo>
                    <a:pt x="149" y="1707"/>
                    <a:pt x="72" y="1784"/>
                    <a:pt x="1" y="1932"/>
                  </a:cubicBezTo>
                  <a:cubicBezTo>
                    <a:pt x="369" y="1784"/>
                    <a:pt x="744" y="1635"/>
                    <a:pt x="1041" y="1487"/>
                  </a:cubicBezTo>
                  <a:cubicBezTo>
                    <a:pt x="964" y="1487"/>
                    <a:pt x="892" y="1409"/>
                    <a:pt x="815" y="13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5" name="Google Shape;1995;p58"/>
            <p:cNvSpPr/>
            <p:nvPr/>
          </p:nvSpPr>
          <p:spPr>
            <a:xfrm>
              <a:off x="4548250" y="1850925"/>
              <a:ext cx="13100" cy="5675"/>
            </a:xfrm>
            <a:custGeom>
              <a:avLst/>
              <a:gdLst/>
              <a:ahLst/>
              <a:cxnLst/>
              <a:rect l="l" t="t" r="r" b="b"/>
              <a:pathLst>
                <a:path w="524" h="227" extrusionOk="0">
                  <a:moveTo>
                    <a:pt x="297" y="1"/>
                  </a:moveTo>
                  <a:cubicBezTo>
                    <a:pt x="149" y="1"/>
                    <a:pt x="77" y="78"/>
                    <a:pt x="0" y="78"/>
                  </a:cubicBezTo>
                  <a:cubicBezTo>
                    <a:pt x="77" y="149"/>
                    <a:pt x="149" y="227"/>
                    <a:pt x="226" y="227"/>
                  </a:cubicBezTo>
                  <a:cubicBezTo>
                    <a:pt x="297" y="227"/>
                    <a:pt x="446" y="149"/>
                    <a:pt x="523" y="149"/>
                  </a:cubicBezTo>
                  <a:cubicBezTo>
                    <a:pt x="446" y="78"/>
                    <a:pt x="37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6" name="Google Shape;1996;p58"/>
            <p:cNvSpPr/>
            <p:nvPr/>
          </p:nvSpPr>
          <p:spPr>
            <a:xfrm>
              <a:off x="3325625" y="3670075"/>
              <a:ext cx="18600" cy="63200"/>
            </a:xfrm>
            <a:custGeom>
              <a:avLst/>
              <a:gdLst/>
              <a:ahLst/>
              <a:cxnLst/>
              <a:rect l="l" t="t" r="r" b="b"/>
              <a:pathLst>
                <a:path w="744" h="2528" extrusionOk="0">
                  <a:moveTo>
                    <a:pt x="744" y="0"/>
                  </a:moveTo>
                  <a:lnTo>
                    <a:pt x="744" y="0"/>
                  </a:lnTo>
                  <a:cubicBezTo>
                    <a:pt x="672" y="149"/>
                    <a:pt x="595" y="220"/>
                    <a:pt x="446" y="297"/>
                  </a:cubicBezTo>
                  <a:cubicBezTo>
                    <a:pt x="446" y="595"/>
                    <a:pt x="375" y="963"/>
                    <a:pt x="375" y="1261"/>
                  </a:cubicBezTo>
                  <a:cubicBezTo>
                    <a:pt x="446" y="1112"/>
                    <a:pt x="595" y="963"/>
                    <a:pt x="672" y="892"/>
                  </a:cubicBezTo>
                  <a:cubicBezTo>
                    <a:pt x="744" y="595"/>
                    <a:pt x="744" y="297"/>
                    <a:pt x="744" y="0"/>
                  </a:cubicBezTo>
                  <a:close/>
                  <a:moveTo>
                    <a:pt x="595" y="1338"/>
                  </a:moveTo>
                  <a:cubicBezTo>
                    <a:pt x="524" y="1487"/>
                    <a:pt x="446" y="1558"/>
                    <a:pt x="375" y="1635"/>
                  </a:cubicBezTo>
                  <a:cubicBezTo>
                    <a:pt x="375" y="1635"/>
                    <a:pt x="446" y="1707"/>
                    <a:pt x="524" y="1707"/>
                  </a:cubicBezTo>
                  <a:cubicBezTo>
                    <a:pt x="524" y="1558"/>
                    <a:pt x="595" y="1487"/>
                    <a:pt x="595" y="1338"/>
                  </a:cubicBezTo>
                  <a:close/>
                  <a:moveTo>
                    <a:pt x="226" y="1855"/>
                  </a:moveTo>
                  <a:lnTo>
                    <a:pt x="0" y="2527"/>
                  </a:lnTo>
                  <a:cubicBezTo>
                    <a:pt x="149" y="2301"/>
                    <a:pt x="298" y="2152"/>
                    <a:pt x="375" y="1932"/>
                  </a:cubicBezTo>
                  <a:cubicBezTo>
                    <a:pt x="375" y="1855"/>
                    <a:pt x="298" y="1855"/>
                    <a:pt x="226" y="18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7" name="Google Shape;1997;p58"/>
            <p:cNvSpPr/>
            <p:nvPr/>
          </p:nvSpPr>
          <p:spPr>
            <a:xfrm>
              <a:off x="3331275" y="37109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lnTo>
                    <a:pt x="0" y="149"/>
                  </a:lnTo>
                  <a:lnTo>
                    <a:pt x="0" y="220"/>
                  </a:lnTo>
                  <a:cubicBezTo>
                    <a:pt x="72" y="220"/>
                    <a:pt x="149" y="220"/>
                    <a:pt x="149" y="297"/>
                  </a:cubicBezTo>
                  <a:cubicBezTo>
                    <a:pt x="220" y="220"/>
                    <a:pt x="220" y="149"/>
                    <a:pt x="298" y="72"/>
                  </a:cubicBezTo>
                  <a:cubicBezTo>
                    <a:pt x="220" y="72"/>
                    <a:pt x="14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8" name="Google Shape;1998;p58"/>
            <p:cNvSpPr/>
            <p:nvPr/>
          </p:nvSpPr>
          <p:spPr>
            <a:xfrm>
              <a:off x="3336775" y="1858350"/>
              <a:ext cx="1196625" cy="1819175"/>
            </a:xfrm>
            <a:custGeom>
              <a:avLst/>
              <a:gdLst/>
              <a:ahLst/>
              <a:cxnLst/>
              <a:rect l="l" t="t" r="r" b="b"/>
              <a:pathLst>
                <a:path w="47865" h="72767" extrusionOk="0">
                  <a:moveTo>
                    <a:pt x="47864" y="1"/>
                  </a:moveTo>
                  <a:lnTo>
                    <a:pt x="47864" y="1"/>
                  </a:lnTo>
                  <a:cubicBezTo>
                    <a:pt x="47716" y="78"/>
                    <a:pt x="47567" y="150"/>
                    <a:pt x="47496" y="150"/>
                  </a:cubicBezTo>
                  <a:cubicBezTo>
                    <a:pt x="47419" y="298"/>
                    <a:pt x="47347" y="375"/>
                    <a:pt x="47270" y="524"/>
                  </a:cubicBezTo>
                  <a:cubicBezTo>
                    <a:pt x="47419" y="447"/>
                    <a:pt x="47496" y="447"/>
                    <a:pt x="47645" y="375"/>
                  </a:cubicBezTo>
                  <a:cubicBezTo>
                    <a:pt x="47716" y="227"/>
                    <a:pt x="47793" y="150"/>
                    <a:pt x="47864" y="1"/>
                  </a:cubicBezTo>
                  <a:close/>
                  <a:moveTo>
                    <a:pt x="298" y="72172"/>
                  </a:moveTo>
                  <a:cubicBezTo>
                    <a:pt x="226" y="72243"/>
                    <a:pt x="149" y="72320"/>
                    <a:pt x="0" y="72392"/>
                  </a:cubicBezTo>
                  <a:lnTo>
                    <a:pt x="0" y="72766"/>
                  </a:lnTo>
                  <a:cubicBezTo>
                    <a:pt x="149" y="72689"/>
                    <a:pt x="226" y="72618"/>
                    <a:pt x="298" y="72469"/>
                  </a:cubicBezTo>
                  <a:lnTo>
                    <a:pt x="298" y="721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999" name="Google Shape;1999;p58"/>
            <p:cNvSpPr/>
            <p:nvPr/>
          </p:nvSpPr>
          <p:spPr>
            <a:xfrm>
              <a:off x="4561325" y="1836075"/>
              <a:ext cx="22325" cy="18600"/>
            </a:xfrm>
            <a:custGeom>
              <a:avLst/>
              <a:gdLst/>
              <a:ahLst/>
              <a:cxnLst/>
              <a:rect l="l" t="t" r="r" b="b"/>
              <a:pathLst>
                <a:path w="893" h="744" extrusionOk="0">
                  <a:moveTo>
                    <a:pt x="892" y="0"/>
                  </a:moveTo>
                  <a:cubicBezTo>
                    <a:pt x="666" y="149"/>
                    <a:pt x="518" y="226"/>
                    <a:pt x="369" y="297"/>
                  </a:cubicBezTo>
                  <a:cubicBezTo>
                    <a:pt x="220" y="446"/>
                    <a:pt x="72" y="595"/>
                    <a:pt x="0" y="743"/>
                  </a:cubicBezTo>
                  <a:cubicBezTo>
                    <a:pt x="149" y="672"/>
                    <a:pt x="369" y="595"/>
                    <a:pt x="518" y="523"/>
                  </a:cubicBezTo>
                  <a:cubicBezTo>
                    <a:pt x="666" y="375"/>
                    <a:pt x="744" y="149"/>
                    <a:pt x="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0" name="Google Shape;2000;p58"/>
            <p:cNvSpPr/>
            <p:nvPr/>
          </p:nvSpPr>
          <p:spPr>
            <a:xfrm>
              <a:off x="4561325" y="1854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1" name="Google Shape;2001;p58"/>
            <p:cNvSpPr/>
            <p:nvPr/>
          </p:nvSpPr>
          <p:spPr>
            <a:xfrm>
              <a:off x="3333050" y="3692350"/>
              <a:ext cx="9400" cy="18625"/>
            </a:xfrm>
            <a:custGeom>
              <a:avLst/>
              <a:gdLst/>
              <a:ahLst/>
              <a:cxnLst/>
              <a:rect l="l" t="t" r="r" b="b"/>
              <a:pathLst>
                <a:path w="376" h="745" extrusionOk="0">
                  <a:moveTo>
                    <a:pt x="375" y="1"/>
                  </a:moveTo>
                  <a:lnTo>
                    <a:pt x="375" y="1"/>
                  </a:lnTo>
                  <a:cubicBezTo>
                    <a:pt x="298" y="72"/>
                    <a:pt x="149" y="221"/>
                    <a:pt x="78" y="370"/>
                  </a:cubicBezTo>
                  <a:cubicBezTo>
                    <a:pt x="1" y="518"/>
                    <a:pt x="1" y="596"/>
                    <a:pt x="1" y="744"/>
                  </a:cubicBezTo>
                  <a:lnTo>
                    <a:pt x="78" y="744"/>
                  </a:lnTo>
                  <a:cubicBezTo>
                    <a:pt x="149" y="667"/>
                    <a:pt x="227" y="596"/>
                    <a:pt x="298" y="447"/>
                  </a:cubicBezTo>
                  <a:cubicBezTo>
                    <a:pt x="298" y="298"/>
                    <a:pt x="375" y="150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2" name="Google Shape;2002;p58"/>
            <p:cNvSpPr/>
            <p:nvPr/>
          </p:nvSpPr>
          <p:spPr>
            <a:xfrm>
              <a:off x="3331275" y="3710950"/>
              <a:ext cx="3750" cy="3725"/>
            </a:xfrm>
            <a:custGeom>
              <a:avLst/>
              <a:gdLst/>
              <a:ahLst/>
              <a:cxnLst/>
              <a:rect l="l" t="t" r="r" b="b"/>
              <a:pathLst>
                <a:path w="150" h="149" extrusionOk="0">
                  <a:moveTo>
                    <a:pt x="72" y="0"/>
                  </a:moveTo>
                  <a:cubicBezTo>
                    <a:pt x="72" y="0"/>
                    <a:pt x="0" y="72"/>
                    <a:pt x="0" y="149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3" name="Google Shape;2003;p58"/>
            <p:cNvSpPr/>
            <p:nvPr/>
          </p:nvSpPr>
          <p:spPr>
            <a:xfrm>
              <a:off x="3067425" y="3870725"/>
              <a:ext cx="157875" cy="100375"/>
            </a:xfrm>
            <a:custGeom>
              <a:avLst/>
              <a:gdLst/>
              <a:ahLst/>
              <a:cxnLst/>
              <a:rect l="l" t="t" r="r" b="b"/>
              <a:pathLst>
                <a:path w="6315" h="4015" extrusionOk="0">
                  <a:moveTo>
                    <a:pt x="6315" y="1"/>
                  </a:moveTo>
                  <a:lnTo>
                    <a:pt x="5423" y="667"/>
                  </a:lnTo>
                  <a:lnTo>
                    <a:pt x="5423" y="964"/>
                  </a:lnTo>
                  <a:cubicBezTo>
                    <a:pt x="5720" y="816"/>
                    <a:pt x="5946" y="667"/>
                    <a:pt x="6166" y="447"/>
                  </a:cubicBezTo>
                  <a:cubicBezTo>
                    <a:pt x="6244" y="447"/>
                    <a:pt x="6244" y="370"/>
                    <a:pt x="6315" y="298"/>
                  </a:cubicBezTo>
                  <a:lnTo>
                    <a:pt x="6315" y="1"/>
                  </a:lnTo>
                  <a:close/>
                  <a:moveTo>
                    <a:pt x="5126" y="893"/>
                  </a:moveTo>
                  <a:cubicBezTo>
                    <a:pt x="4977" y="964"/>
                    <a:pt x="4906" y="1113"/>
                    <a:pt x="4757" y="1190"/>
                  </a:cubicBezTo>
                  <a:cubicBezTo>
                    <a:pt x="4829" y="1261"/>
                    <a:pt x="4906" y="1261"/>
                    <a:pt x="5054" y="1339"/>
                  </a:cubicBezTo>
                  <a:cubicBezTo>
                    <a:pt x="5054" y="1261"/>
                    <a:pt x="5126" y="1261"/>
                    <a:pt x="5203" y="1190"/>
                  </a:cubicBezTo>
                  <a:cubicBezTo>
                    <a:pt x="5203" y="1113"/>
                    <a:pt x="5203" y="964"/>
                    <a:pt x="5126" y="893"/>
                  </a:cubicBezTo>
                  <a:close/>
                  <a:moveTo>
                    <a:pt x="4531" y="1339"/>
                  </a:moveTo>
                  <a:cubicBezTo>
                    <a:pt x="4383" y="1410"/>
                    <a:pt x="4234" y="1559"/>
                    <a:pt x="4085" y="1636"/>
                  </a:cubicBezTo>
                  <a:cubicBezTo>
                    <a:pt x="4163" y="1707"/>
                    <a:pt x="4163" y="1785"/>
                    <a:pt x="4163" y="1856"/>
                  </a:cubicBezTo>
                  <a:cubicBezTo>
                    <a:pt x="4383" y="1785"/>
                    <a:pt x="4609" y="1636"/>
                    <a:pt x="4757" y="1487"/>
                  </a:cubicBezTo>
                  <a:cubicBezTo>
                    <a:pt x="4680" y="1410"/>
                    <a:pt x="4609" y="1410"/>
                    <a:pt x="4531" y="1339"/>
                  </a:cubicBezTo>
                  <a:close/>
                  <a:moveTo>
                    <a:pt x="3865" y="1785"/>
                  </a:moveTo>
                  <a:lnTo>
                    <a:pt x="2747" y="2451"/>
                  </a:lnTo>
                  <a:cubicBezTo>
                    <a:pt x="2747" y="2528"/>
                    <a:pt x="2747" y="2599"/>
                    <a:pt x="2825" y="2748"/>
                  </a:cubicBezTo>
                  <a:lnTo>
                    <a:pt x="3937" y="2082"/>
                  </a:lnTo>
                  <a:cubicBezTo>
                    <a:pt x="3865" y="1933"/>
                    <a:pt x="3865" y="1856"/>
                    <a:pt x="3865" y="1785"/>
                  </a:cubicBezTo>
                  <a:close/>
                  <a:moveTo>
                    <a:pt x="2450" y="2599"/>
                  </a:moveTo>
                  <a:cubicBezTo>
                    <a:pt x="2082" y="2825"/>
                    <a:pt x="1636" y="3045"/>
                    <a:pt x="1190" y="3271"/>
                  </a:cubicBezTo>
                  <a:cubicBezTo>
                    <a:pt x="1261" y="3343"/>
                    <a:pt x="1261" y="3420"/>
                    <a:pt x="1338" y="3491"/>
                  </a:cubicBezTo>
                  <a:cubicBezTo>
                    <a:pt x="1707" y="3343"/>
                    <a:pt x="2153" y="3123"/>
                    <a:pt x="2527" y="2897"/>
                  </a:cubicBezTo>
                  <a:lnTo>
                    <a:pt x="2527" y="2748"/>
                  </a:lnTo>
                  <a:cubicBezTo>
                    <a:pt x="2527" y="2677"/>
                    <a:pt x="2450" y="2677"/>
                    <a:pt x="2450" y="2599"/>
                  </a:cubicBezTo>
                  <a:close/>
                  <a:moveTo>
                    <a:pt x="964" y="3420"/>
                  </a:moveTo>
                  <a:cubicBezTo>
                    <a:pt x="666" y="3568"/>
                    <a:pt x="369" y="3717"/>
                    <a:pt x="0" y="3866"/>
                  </a:cubicBezTo>
                  <a:cubicBezTo>
                    <a:pt x="72" y="3937"/>
                    <a:pt x="149" y="3937"/>
                    <a:pt x="220" y="4014"/>
                  </a:cubicBezTo>
                  <a:cubicBezTo>
                    <a:pt x="518" y="3937"/>
                    <a:pt x="744" y="3788"/>
                    <a:pt x="1041" y="3640"/>
                  </a:cubicBezTo>
                  <a:cubicBezTo>
                    <a:pt x="1041" y="3568"/>
                    <a:pt x="964" y="3491"/>
                    <a:pt x="964" y="34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4" name="Google Shape;2004;p58"/>
            <p:cNvSpPr/>
            <p:nvPr/>
          </p:nvSpPr>
          <p:spPr>
            <a:xfrm>
              <a:off x="3180700" y="3900475"/>
              <a:ext cx="13100" cy="7450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226" y="0"/>
                  </a:moveTo>
                  <a:cubicBezTo>
                    <a:pt x="149" y="71"/>
                    <a:pt x="78" y="149"/>
                    <a:pt x="0" y="149"/>
                  </a:cubicBezTo>
                  <a:cubicBezTo>
                    <a:pt x="78" y="220"/>
                    <a:pt x="149" y="220"/>
                    <a:pt x="226" y="297"/>
                  </a:cubicBezTo>
                  <a:cubicBezTo>
                    <a:pt x="298" y="220"/>
                    <a:pt x="375" y="149"/>
                    <a:pt x="523" y="149"/>
                  </a:cubicBezTo>
                  <a:cubicBezTo>
                    <a:pt x="375" y="71"/>
                    <a:pt x="298" y="71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5" name="Google Shape;2005;p58"/>
            <p:cNvSpPr/>
            <p:nvPr/>
          </p:nvSpPr>
          <p:spPr>
            <a:xfrm>
              <a:off x="2872250" y="3736950"/>
              <a:ext cx="459050" cy="302825"/>
            </a:xfrm>
            <a:custGeom>
              <a:avLst/>
              <a:gdLst/>
              <a:ahLst/>
              <a:cxnLst/>
              <a:rect l="l" t="t" r="r" b="b"/>
              <a:pathLst>
                <a:path w="18362" h="12113" extrusionOk="0">
                  <a:moveTo>
                    <a:pt x="18361" y="1"/>
                  </a:moveTo>
                  <a:cubicBezTo>
                    <a:pt x="18213" y="298"/>
                    <a:pt x="17987" y="595"/>
                    <a:pt x="17767" y="815"/>
                  </a:cubicBezTo>
                  <a:lnTo>
                    <a:pt x="17541" y="1261"/>
                  </a:lnTo>
                  <a:cubicBezTo>
                    <a:pt x="17470" y="1636"/>
                    <a:pt x="17392" y="1933"/>
                    <a:pt x="17244" y="2302"/>
                  </a:cubicBezTo>
                  <a:cubicBezTo>
                    <a:pt x="17767" y="1559"/>
                    <a:pt x="18135" y="744"/>
                    <a:pt x="18361" y="1"/>
                  </a:cubicBezTo>
                  <a:close/>
                  <a:moveTo>
                    <a:pt x="16946" y="2230"/>
                  </a:moveTo>
                  <a:cubicBezTo>
                    <a:pt x="16875" y="2450"/>
                    <a:pt x="16726" y="2599"/>
                    <a:pt x="16578" y="2825"/>
                  </a:cubicBezTo>
                  <a:cubicBezTo>
                    <a:pt x="16500" y="2896"/>
                    <a:pt x="16500" y="2974"/>
                    <a:pt x="16500" y="3045"/>
                  </a:cubicBezTo>
                  <a:cubicBezTo>
                    <a:pt x="16578" y="3045"/>
                    <a:pt x="16578" y="3045"/>
                    <a:pt x="16649" y="3122"/>
                  </a:cubicBezTo>
                  <a:cubicBezTo>
                    <a:pt x="16726" y="2825"/>
                    <a:pt x="16875" y="2528"/>
                    <a:pt x="16946" y="2230"/>
                  </a:cubicBezTo>
                  <a:close/>
                  <a:moveTo>
                    <a:pt x="16429" y="3271"/>
                  </a:moveTo>
                  <a:lnTo>
                    <a:pt x="16429" y="3420"/>
                  </a:lnTo>
                  <a:lnTo>
                    <a:pt x="16500" y="3342"/>
                  </a:lnTo>
                  <a:cubicBezTo>
                    <a:pt x="16500" y="3342"/>
                    <a:pt x="16500" y="3271"/>
                    <a:pt x="16429" y="3271"/>
                  </a:cubicBezTo>
                  <a:close/>
                  <a:moveTo>
                    <a:pt x="16203" y="3271"/>
                  </a:moveTo>
                  <a:lnTo>
                    <a:pt x="16203" y="3271"/>
                  </a:lnTo>
                  <a:cubicBezTo>
                    <a:pt x="15983" y="3568"/>
                    <a:pt x="15757" y="3788"/>
                    <a:pt x="15537" y="4014"/>
                  </a:cubicBezTo>
                  <a:cubicBezTo>
                    <a:pt x="15537" y="4163"/>
                    <a:pt x="15537" y="4311"/>
                    <a:pt x="15460" y="4460"/>
                  </a:cubicBezTo>
                  <a:lnTo>
                    <a:pt x="16054" y="3866"/>
                  </a:lnTo>
                  <a:cubicBezTo>
                    <a:pt x="16132" y="3640"/>
                    <a:pt x="16132" y="3491"/>
                    <a:pt x="16203" y="3271"/>
                  </a:cubicBezTo>
                  <a:close/>
                  <a:moveTo>
                    <a:pt x="7582" y="9288"/>
                  </a:moveTo>
                  <a:cubicBezTo>
                    <a:pt x="7510" y="9288"/>
                    <a:pt x="7510" y="9365"/>
                    <a:pt x="7433" y="9365"/>
                  </a:cubicBezTo>
                  <a:cubicBezTo>
                    <a:pt x="7433" y="9437"/>
                    <a:pt x="7510" y="9514"/>
                    <a:pt x="7510" y="9585"/>
                  </a:cubicBezTo>
                  <a:cubicBezTo>
                    <a:pt x="7659" y="9585"/>
                    <a:pt x="7730" y="9514"/>
                    <a:pt x="7807" y="9514"/>
                  </a:cubicBezTo>
                  <a:lnTo>
                    <a:pt x="7582" y="9288"/>
                  </a:lnTo>
                  <a:close/>
                  <a:moveTo>
                    <a:pt x="7136" y="9514"/>
                  </a:moveTo>
                  <a:cubicBezTo>
                    <a:pt x="6690" y="9663"/>
                    <a:pt x="6172" y="9883"/>
                    <a:pt x="5726" y="10109"/>
                  </a:cubicBezTo>
                  <a:cubicBezTo>
                    <a:pt x="5726" y="10180"/>
                    <a:pt x="5798" y="10257"/>
                    <a:pt x="5875" y="10329"/>
                  </a:cubicBezTo>
                  <a:cubicBezTo>
                    <a:pt x="6321" y="10109"/>
                    <a:pt x="6767" y="9960"/>
                    <a:pt x="7213" y="9734"/>
                  </a:cubicBezTo>
                  <a:cubicBezTo>
                    <a:pt x="7213" y="9663"/>
                    <a:pt x="7136" y="9585"/>
                    <a:pt x="7136" y="9514"/>
                  </a:cubicBezTo>
                  <a:close/>
                  <a:moveTo>
                    <a:pt x="5429" y="10180"/>
                  </a:moveTo>
                  <a:cubicBezTo>
                    <a:pt x="4906" y="10406"/>
                    <a:pt x="4389" y="10555"/>
                    <a:pt x="3943" y="10703"/>
                  </a:cubicBezTo>
                  <a:cubicBezTo>
                    <a:pt x="3943" y="10775"/>
                    <a:pt x="4014" y="10852"/>
                    <a:pt x="4014" y="10923"/>
                  </a:cubicBezTo>
                  <a:cubicBezTo>
                    <a:pt x="4537" y="10775"/>
                    <a:pt x="5055" y="10626"/>
                    <a:pt x="5578" y="10406"/>
                  </a:cubicBezTo>
                  <a:cubicBezTo>
                    <a:pt x="5501" y="10329"/>
                    <a:pt x="5429" y="10257"/>
                    <a:pt x="5429" y="10180"/>
                  </a:cubicBezTo>
                  <a:close/>
                  <a:moveTo>
                    <a:pt x="3497" y="10852"/>
                  </a:moveTo>
                  <a:cubicBezTo>
                    <a:pt x="3497" y="10923"/>
                    <a:pt x="3497" y="11001"/>
                    <a:pt x="3568" y="11149"/>
                  </a:cubicBezTo>
                  <a:cubicBezTo>
                    <a:pt x="3645" y="11072"/>
                    <a:pt x="3645" y="11072"/>
                    <a:pt x="3717" y="11072"/>
                  </a:cubicBezTo>
                  <a:cubicBezTo>
                    <a:pt x="3717" y="11001"/>
                    <a:pt x="3645" y="10923"/>
                    <a:pt x="3645" y="10852"/>
                  </a:cubicBezTo>
                  <a:close/>
                  <a:moveTo>
                    <a:pt x="3199" y="10923"/>
                  </a:moveTo>
                  <a:cubicBezTo>
                    <a:pt x="2230" y="11298"/>
                    <a:pt x="1267" y="11518"/>
                    <a:pt x="375" y="11744"/>
                  </a:cubicBezTo>
                  <a:cubicBezTo>
                    <a:pt x="227" y="11744"/>
                    <a:pt x="149" y="11815"/>
                    <a:pt x="78" y="11815"/>
                  </a:cubicBezTo>
                  <a:cubicBezTo>
                    <a:pt x="1" y="11892"/>
                    <a:pt x="1" y="11964"/>
                    <a:pt x="1" y="12112"/>
                  </a:cubicBezTo>
                  <a:lnTo>
                    <a:pt x="3348" y="11221"/>
                  </a:lnTo>
                  <a:cubicBezTo>
                    <a:pt x="3271" y="11072"/>
                    <a:pt x="3271" y="11001"/>
                    <a:pt x="3199" y="109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6" name="Google Shape;2006;p58"/>
            <p:cNvSpPr/>
            <p:nvPr/>
          </p:nvSpPr>
          <p:spPr>
            <a:xfrm>
              <a:off x="3282950" y="3813050"/>
              <a:ext cx="5525" cy="7475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72" y="1"/>
                  </a:moveTo>
                  <a:cubicBezTo>
                    <a:pt x="72" y="78"/>
                    <a:pt x="72" y="150"/>
                    <a:pt x="1" y="227"/>
                  </a:cubicBezTo>
                  <a:cubicBezTo>
                    <a:pt x="72" y="227"/>
                    <a:pt x="72" y="298"/>
                    <a:pt x="72" y="298"/>
                  </a:cubicBezTo>
                  <a:cubicBezTo>
                    <a:pt x="72" y="227"/>
                    <a:pt x="150" y="227"/>
                    <a:pt x="150" y="227"/>
                  </a:cubicBezTo>
                  <a:cubicBezTo>
                    <a:pt x="150" y="150"/>
                    <a:pt x="150" y="78"/>
                    <a:pt x="221" y="78"/>
                  </a:cubicBezTo>
                  <a:cubicBezTo>
                    <a:pt x="150" y="1"/>
                    <a:pt x="15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7" name="Google Shape;2007;p58"/>
            <p:cNvSpPr/>
            <p:nvPr/>
          </p:nvSpPr>
          <p:spPr>
            <a:xfrm>
              <a:off x="3232725" y="3844725"/>
              <a:ext cx="20525" cy="27825"/>
            </a:xfrm>
            <a:custGeom>
              <a:avLst/>
              <a:gdLst/>
              <a:ahLst/>
              <a:cxnLst/>
              <a:rect l="l" t="t" r="r" b="b"/>
              <a:pathLst>
                <a:path w="821" h="1113" extrusionOk="0">
                  <a:moveTo>
                    <a:pt x="821" y="0"/>
                  </a:moveTo>
                  <a:lnTo>
                    <a:pt x="821" y="0"/>
                  </a:lnTo>
                  <a:cubicBezTo>
                    <a:pt x="524" y="298"/>
                    <a:pt x="298" y="518"/>
                    <a:pt x="0" y="744"/>
                  </a:cubicBezTo>
                  <a:lnTo>
                    <a:pt x="0" y="1112"/>
                  </a:lnTo>
                  <a:cubicBezTo>
                    <a:pt x="298" y="892"/>
                    <a:pt x="524" y="666"/>
                    <a:pt x="744" y="446"/>
                  </a:cubicBezTo>
                  <a:cubicBezTo>
                    <a:pt x="821" y="298"/>
                    <a:pt x="821" y="149"/>
                    <a:pt x="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8" name="Google Shape;2008;p58"/>
            <p:cNvSpPr/>
            <p:nvPr/>
          </p:nvSpPr>
          <p:spPr>
            <a:xfrm>
              <a:off x="3061775" y="3967350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6" y="1"/>
                  </a:moveTo>
                  <a:cubicBezTo>
                    <a:pt x="149" y="1"/>
                    <a:pt x="78" y="72"/>
                    <a:pt x="1" y="72"/>
                  </a:cubicBezTo>
                  <a:lnTo>
                    <a:pt x="226" y="298"/>
                  </a:lnTo>
                  <a:cubicBezTo>
                    <a:pt x="298" y="221"/>
                    <a:pt x="375" y="221"/>
                    <a:pt x="446" y="149"/>
                  </a:cubicBezTo>
                  <a:cubicBezTo>
                    <a:pt x="375" y="72"/>
                    <a:pt x="298" y="72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09" name="Google Shape;2009;p58"/>
            <p:cNvSpPr/>
            <p:nvPr/>
          </p:nvSpPr>
          <p:spPr>
            <a:xfrm>
              <a:off x="2952225" y="4008225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298" y="1"/>
                  </a:moveTo>
                  <a:cubicBezTo>
                    <a:pt x="220" y="72"/>
                    <a:pt x="72" y="72"/>
                    <a:pt x="0" y="72"/>
                  </a:cubicBezTo>
                  <a:cubicBezTo>
                    <a:pt x="72" y="150"/>
                    <a:pt x="72" y="221"/>
                    <a:pt x="149" y="370"/>
                  </a:cubicBezTo>
                  <a:cubicBezTo>
                    <a:pt x="220" y="298"/>
                    <a:pt x="298" y="298"/>
                    <a:pt x="369" y="298"/>
                  </a:cubicBez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0" name="Google Shape;2010;p58"/>
            <p:cNvSpPr/>
            <p:nvPr/>
          </p:nvSpPr>
          <p:spPr>
            <a:xfrm>
              <a:off x="2864825" y="1392050"/>
              <a:ext cx="1975225" cy="2647725"/>
            </a:xfrm>
            <a:custGeom>
              <a:avLst/>
              <a:gdLst/>
              <a:ahLst/>
              <a:cxnLst/>
              <a:rect l="l" t="t" r="r" b="b"/>
              <a:pathLst>
                <a:path w="79009" h="105909" extrusionOk="0">
                  <a:moveTo>
                    <a:pt x="79009" y="1"/>
                  </a:moveTo>
                  <a:cubicBezTo>
                    <a:pt x="78860" y="1"/>
                    <a:pt x="78783" y="72"/>
                    <a:pt x="78634" y="72"/>
                  </a:cubicBezTo>
                  <a:cubicBezTo>
                    <a:pt x="78634" y="221"/>
                    <a:pt x="78563" y="369"/>
                    <a:pt x="78563" y="447"/>
                  </a:cubicBezTo>
                  <a:cubicBezTo>
                    <a:pt x="78634" y="369"/>
                    <a:pt x="78783" y="369"/>
                    <a:pt x="78860" y="298"/>
                  </a:cubicBezTo>
                  <a:cubicBezTo>
                    <a:pt x="78931" y="221"/>
                    <a:pt x="78931" y="72"/>
                    <a:pt x="79009" y="1"/>
                  </a:cubicBezTo>
                  <a:close/>
                  <a:moveTo>
                    <a:pt x="70833" y="16500"/>
                  </a:moveTo>
                  <a:lnTo>
                    <a:pt x="70833" y="16500"/>
                  </a:lnTo>
                  <a:cubicBezTo>
                    <a:pt x="70536" y="16720"/>
                    <a:pt x="70239" y="16946"/>
                    <a:pt x="69864" y="17095"/>
                  </a:cubicBezTo>
                  <a:lnTo>
                    <a:pt x="69715" y="17315"/>
                  </a:lnTo>
                  <a:lnTo>
                    <a:pt x="69121" y="17838"/>
                  </a:lnTo>
                  <a:lnTo>
                    <a:pt x="69049" y="17910"/>
                  </a:lnTo>
                  <a:cubicBezTo>
                    <a:pt x="69347" y="17761"/>
                    <a:pt x="69715" y="17541"/>
                    <a:pt x="70013" y="17315"/>
                  </a:cubicBezTo>
                  <a:cubicBezTo>
                    <a:pt x="70239" y="17095"/>
                    <a:pt x="70607" y="16798"/>
                    <a:pt x="70756" y="16649"/>
                  </a:cubicBezTo>
                  <a:cubicBezTo>
                    <a:pt x="70756" y="16572"/>
                    <a:pt x="70833" y="16501"/>
                    <a:pt x="70833" y="16500"/>
                  </a:cubicBezTo>
                  <a:close/>
                  <a:moveTo>
                    <a:pt x="18807" y="93053"/>
                  </a:moveTo>
                  <a:cubicBezTo>
                    <a:pt x="18730" y="93273"/>
                    <a:pt x="18581" y="93422"/>
                    <a:pt x="18432" y="93648"/>
                  </a:cubicBezTo>
                  <a:cubicBezTo>
                    <a:pt x="18361" y="94017"/>
                    <a:pt x="18212" y="94314"/>
                    <a:pt x="18064" y="94611"/>
                  </a:cubicBezTo>
                  <a:cubicBezTo>
                    <a:pt x="18284" y="94391"/>
                    <a:pt x="18510" y="94094"/>
                    <a:pt x="18658" y="93797"/>
                  </a:cubicBezTo>
                  <a:cubicBezTo>
                    <a:pt x="18807" y="93499"/>
                    <a:pt x="18878" y="93273"/>
                    <a:pt x="18878" y="93053"/>
                  </a:cubicBezTo>
                  <a:close/>
                  <a:moveTo>
                    <a:pt x="375" y="105611"/>
                  </a:moveTo>
                  <a:cubicBezTo>
                    <a:pt x="298" y="105611"/>
                    <a:pt x="149" y="105611"/>
                    <a:pt x="78" y="105688"/>
                  </a:cubicBezTo>
                  <a:cubicBezTo>
                    <a:pt x="78" y="105760"/>
                    <a:pt x="78" y="105837"/>
                    <a:pt x="0" y="105908"/>
                  </a:cubicBezTo>
                  <a:lnTo>
                    <a:pt x="298" y="105908"/>
                  </a:lnTo>
                  <a:cubicBezTo>
                    <a:pt x="298" y="105760"/>
                    <a:pt x="298" y="105688"/>
                    <a:pt x="375" y="1056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1" name="Google Shape;2011;p58"/>
            <p:cNvSpPr/>
            <p:nvPr/>
          </p:nvSpPr>
          <p:spPr>
            <a:xfrm>
              <a:off x="3335000" y="3712725"/>
              <a:ext cx="3725" cy="5675"/>
            </a:xfrm>
            <a:custGeom>
              <a:avLst/>
              <a:gdLst/>
              <a:ahLst/>
              <a:cxnLst/>
              <a:rect l="l" t="t" r="r" b="b"/>
              <a:pathLst>
                <a:path w="149" h="227" extrusionOk="0">
                  <a:moveTo>
                    <a:pt x="149" y="1"/>
                  </a:moveTo>
                  <a:lnTo>
                    <a:pt x="149" y="1"/>
                  </a:lnTo>
                  <a:cubicBezTo>
                    <a:pt x="71" y="78"/>
                    <a:pt x="71" y="149"/>
                    <a:pt x="0" y="226"/>
                  </a:cubicBezTo>
                  <a:lnTo>
                    <a:pt x="71" y="226"/>
                  </a:lnTo>
                  <a:cubicBezTo>
                    <a:pt x="149" y="149"/>
                    <a:pt x="149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2" name="Google Shape;2012;p58"/>
            <p:cNvSpPr/>
            <p:nvPr/>
          </p:nvSpPr>
          <p:spPr>
            <a:xfrm>
              <a:off x="4812075" y="1206250"/>
              <a:ext cx="241575" cy="432875"/>
            </a:xfrm>
            <a:custGeom>
              <a:avLst/>
              <a:gdLst/>
              <a:ahLst/>
              <a:cxnLst/>
              <a:rect l="l" t="t" r="r" b="b"/>
              <a:pathLst>
                <a:path w="9663" h="17315" extrusionOk="0">
                  <a:moveTo>
                    <a:pt x="9663" y="0"/>
                  </a:moveTo>
                  <a:cubicBezTo>
                    <a:pt x="8920" y="72"/>
                    <a:pt x="8177" y="220"/>
                    <a:pt x="7511" y="518"/>
                  </a:cubicBezTo>
                  <a:cubicBezTo>
                    <a:pt x="7433" y="595"/>
                    <a:pt x="7433" y="744"/>
                    <a:pt x="7362" y="815"/>
                  </a:cubicBezTo>
                  <a:cubicBezTo>
                    <a:pt x="8105" y="518"/>
                    <a:pt x="8848" y="369"/>
                    <a:pt x="9663" y="298"/>
                  </a:cubicBezTo>
                  <a:lnTo>
                    <a:pt x="9663" y="0"/>
                  </a:lnTo>
                  <a:close/>
                  <a:moveTo>
                    <a:pt x="7136" y="666"/>
                  </a:moveTo>
                  <a:lnTo>
                    <a:pt x="7136" y="666"/>
                  </a:lnTo>
                  <a:cubicBezTo>
                    <a:pt x="5727" y="1338"/>
                    <a:pt x="4609" y="2527"/>
                    <a:pt x="3943" y="4085"/>
                  </a:cubicBezTo>
                  <a:cubicBezTo>
                    <a:pt x="4014" y="4085"/>
                    <a:pt x="4014" y="4085"/>
                    <a:pt x="4092" y="4014"/>
                  </a:cubicBezTo>
                  <a:cubicBezTo>
                    <a:pt x="4163" y="4014"/>
                    <a:pt x="4240" y="4014"/>
                    <a:pt x="4312" y="3937"/>
                  </a:cubicBezTo>
                  <a:cubicBezTo>
                    <a:pt x="4906" y="2676"/>
                    <a:pt x="5875" y="1636"/>
                    <a:pt x="6987" y="1041"/>
                  </a:cubicBezTo>
                  <a:cubicBezTo>
                    <a:pt x="7065" y="892"/>
                    <a:pt x="7136" y="744"/>
                    <a:pt x="7136" y="666"/>
                  </a:cubicBezTo>
                  <a:close/>
                  <a:moveTo>
                    <a:pt x="4163" y="4311"/>
                  </a:moveTo>
                  <a:cubicBezTo>
                    <a:pt x="4092" y="4311"/>
                    <a:pt x="4014" y="4311"/>
                    <a:pt x="4014" y="4382"/>
                  </a:cubicBezTo>
                  <a:lnTo>
                    <a:pt x="4163" y="4382"/>
                  </a:lnTo>
                  <a:lnTo>
                    <a:pt x="4163" y="4311"/>
                  </a:lnTo>
                  <a:close/>
                  <a:moveTo>
                    <a:pt x="3717" y="4680"/>
                  </a:moveTo>
                  <a:cubicBezTo>
                    <a:pt x="3646" y="5126"/>
                    <a:pt x="3497" y="5649"/>
                    <a:pt x="3497" y="6166"/>
                  </a:cubicBezTo>
                  <a:lnTo>
                    <a:pt x="3420" y="6464"/>
                  </a:lnTo>
                  <a:cubicBezTo>
                    <a:pt x="3497" y="6541"/>
                    <a:pt x="3646" y="6541"/>
                    <a:pt x="3717" y="6541"/>
                  </a:cubicBezTo>
                  <a:lnTo>
                    <a:pt x="3717" y="6244"/>
                  </a:lnTo>
                  <a:cubicBezTo>
                    <a:pt x="3794" y="5720"/>
                    <a:pt x="3866" y="5203"/>
                    <a:pt x="4014" y="4680"/>
                  </a:cubicBezTo>
                  <a:close/>
                  <a:moveTo>
                    <a:pt x="3420" y="6838"/>
                  </a:moveTo>
                  <a:lnTo>
                    <a:pt x="3420" y="7058"/>
                  </a:lnTo>
                  <a:lnTo>
                    <a:pt x="3646" y="7058"/>
                  </a:lnTo>
                  <a:lnTo>
                    <a:pt x="3646" y="6838"/>
                  </a:lnTo>
                  <a:close/>
                  <a:moveTo>
                    <a:pt x="3348" y="7284"/>
                  </a:moveTo>
                  <a:cubicBezTo>
                    <a:pt x="3348" y="7730"/>
                    <a:pt x="3271" y="8176"/>
                    <a:pt x="3200" y="8622"/>
                  </a:cubicBezTo>
                  <a:cubicBezTo>
                    <a:pt x="3348" y="8622"/>
                    <a:pt x="3420" y="8622"/>
                    <a:pt x="3497" y="8545"/>
                  </a:cubicBezTo>
                  <a:cubicBezTo>
                    <a:pt x="3568" y="8176"/>
                    <a:pt x="3568" y="7730"/>
                    <a:pt x="3646" y="7284"/>
                  </a:cubicBezTo>
                  <a:close/>
                  <a:moveTo>
                    <a:pt x="3200" y="8919"/>
                  </a:moveTo>
                  <a:cubicBezTo>
                    <a:pt x="3123" y="9216"/>
                    <a:pt x="3051" y="9585"/>
                    <a:pt x="2974" y="9882"/>
                  </a:cubicBezTo>
                  <a:cubicBezTo>
                    <a:pt x="2974" y="10108"/>
                    <a:pt x="2903" y="10328"/>
                    <a:pt x="2903" y="10554"/>
                  </a:cubicBezTo>
                  <a:lnTo>
                    <a:pt x="3123" y="10554"/>
                  </a:lnTo>
                  <a:cubicBezTo>
                    <a:pt x="3271" y="9960"/>
                    <a:pt x="3348" y="9436"/>
                    <a:pt x="3420" y="8919"/>
                  </a:cubicBezTo>
                  <a:close/>
                  <a:moveTo>
                    <a:pt x="2825" y="10852"/>
                  </a:moveTo>
                  <a:cubicBezTo>
                    <a:pt x="2754" y="11000"/>
                    <a:pt x="2754" y="11072"/>
                    <a:pt x="2754" y="11149"/>
                  </a:cubicBezTo>
                  <a:cubicBezTo>
                    <a:pt x="2825" y="11220"/>
                    <a:pt x="2903" y="11220"/>
                    <a:pt x="2974" y="11298"/>
                  </a:cubicBezTo>
                  <a:cubicBezTo>
                    <a:pt x="3051" y="11149"/>
                    <a:pt x="3051" y="11000"/>
                    <a:pt x="3051" y="10852"/>
                  </a:cubicBezTo>
                  <a:close/>
                  <a:moveTo>
                    <a:pt x="2677" y="11446"/>
                  </a:moveTo>
                  <a:cubicBezTo>
                    <a:pt x="2605" y="11743"/>
                    <a:pt x="2457" y="12112"/>
                    <a:pt x="2379" y="12409"/>
                  </a:cubicBezTo>
                  <a:cubicBezTo>
                    <a:pt x="2457" y="12409"/>
                    <a:pt x="2605" y="12409"/>
                    <a:pt x="2677" y="12338"/>
                  </a:cubicBezTo>
                  <a:cubicBezTo>
                    <a:pt x="2754" y="12112"/>
                    <a:pt x="2825" y="11815"/>
                    <a:pt x="2903" y="11518"/>
                  </a:cubicBezTo>
                  <a:cubicBezTo>
                    <a:pt x="2825" y="11518"/>
                    <a:pt x="2754" y="11446"/>
                    <a:pt x="2677" y="11446"/>
                  </a:cubicBezTo>
                  <a:close/>
                  <a:moveTo>
                    <a:pt x="2308" y="12707"/>
                  </a:moveTo>
                  <a:cubicBezTo>
                    <a:pt x="2082" y="13230"/>
                    <a:pt x="1933" y="13676"/>
                    <a:pt x="1713" y="14193"/>
                  </a:cubicBezTo>
                  <a:cubicBezTo>
                    <a:pt x="1862" y="14122"/>
                    <a:pt x="1933" y="14122"/>
                    <a:pt x="2082" y="14122"/>
                  </a:cubicBezTo>
                  <a:cubicBezTo>
                    <a:pt x="2231" y="13599"/>
                    <a:pt x="2379" y="13153"/>
                    <a:pt x="2605" y="12707"/>
                  </a:cubicBezTo>
                  <a:close/>
                  <a:moveTo>
                    <a:pt x="1933" y="14419"/>
                  </a:moveTo>
                  <a:cubicBezTo>
                    <a:pt x="1785" y="14419"/>
                    <a:pt x="1713" y="14490"/>
                    <a:pt x="1565" y="14490"/>
                  </a:cubicBezTo>
                  <a:cubicBezTo>
                    <a:pt x="1416" y="14936"/>
                    <a:pt x="1190" y="15311"/>
                    <a:pt x="970" y="15757"/>
                  </a:cubicBezTo>
                  <a:lnTo>
                    <a:pt x="1041" y="15757"/>
                  </a:lnTo>
                  <a:cubicBezTo>
                    <a:pt x="1119" y="15757"/>
                    <a:pt x="1190" y="15680"/>
                    <a:pt x="1339" y="15680"/>
                  </a:cubicBezTo>
                  <a:cubicBezTo>
                    <a:pt x="1565" y="15311"/>
                    <a:pt x="1713" y="14865"/>
                    <a:pt x="1933" y="14419"/>
                  </a:cubicBezTo>
                  <a:close/>
                  <a:moveTo>
                    <a:pt x="1041" y="16054"/>
                  </a:moveTo>
                  <a:cubicBezTo>
                    <a:pt x="970" y="16126"/>
                    <a:pt x="821" y="16126"/>
                    <a:pt x="744" y="16126"/>
                  </a:cubicBezTo>
                  <a:cubicBezTo>
                    <a:pt x="524" y="16572"/>
                    <a:pt x="298" y="16946"/>
                    <a:pt x="1" y="17315"/>
                  </a:cubicBezTo>
                  <a:cubicBezTo>
                    <a:pt x="150" y="17315"/>
                    <a:pt x="227" y="17243"/>
                    <a:pt x="376" y="17166"/>
                  </a:cubicBezTo>
                  <a:lnTo>
                    <a:pt x="447" y="17166"/>
                  </a:lnTo>
                  <a:cubicBezTo>
                    <a:pt x="673" y="16797"/>
                    <a:pt x="893" y="16500"/>
                    <a:pt x="1119" y="16126"/>
                  </a:cubicBezTo>
                  <a:cubicBezTo>
                    <a:pt x="1041" y="16126"/>
                    <a:pt x="1041" y="16054"/>
                    <a:pt x="1041" y="160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3" name="Google Shape;2013;p58"/>
            <p:cNvSpPr/>
            <p:nvPr/>
          </p:nvSpPr>
          <p:spPr>
            <a:xfrm>
              <a:off x="4836325" y="1600150"/>
              <a:ext cx="3725" cy="9250"/>
            </a:xfrm>
            <a:custGeom>
              <a:avLst/>
              <a:gdLst/>
              <a:ahLst/>
              <a:cxnLst/>
              <a:rect l="l" t="t" r="r" b="b"/>
              <a:pathLst>
                <a:path w="149" h="370" extrusionOk="0">
                  <a:moveTo>
                    <a:pt x="0" y="1"/>
                  </a:moveTo>
                  <a:lnTo>
                    <a:pt x="0" y="72"/>
                  </a:lnTo>
                  <a:cubicBezTo>
                    <a:pt x="0" y="1"/>
                    <a:pt x="71" y="1"/>
                    <a:pt x="71" y="1"/>
                  </a:cubicBezTo>
                  <a:close/>
                  <a:moveTo>
                    <a:pt x="71" y="298"/>
                  </a:moveTo>
                  <a:cubicBezTo>
                    <a:pt x="71" y="298"/>
                    <a:pt x="71" y="370"/>
                    <a:pt x="149" y="370"/>
                  </a:cubicBezTo>
                  <a:lnTo>
                    <a:pt x="149" y="29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4" name="Google Shape;2014;p58"/>
            <p:cNvSpPr/>
            <p:nvPr/>
          </p:nvSpPr>
          <p:spPr>
            <a:xfrm>
              <a:off x="4878975" y="148495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78" y="1"/>
                  </a:moveTo>
                  <a:cubicBezTo>
                    <a:pt x="1" y="72"/>
                    <a:pt x="1" y="150"/>
                    <a:pt x="1" y="298"/>
                  </a:cubicBezTo>
                  <a:cubicBezTo>
                    <a:pt x="78" y="298"/>
                    <a:pt x="149" y="370"/>
                    <a:pt x="227" y="370"/>
                  </a:cubicBezTo>
                  <a:cubicBezTo>
                    <a:pt x="227" y="298"/>
                    <a:pt x="298" y="221"/>
                    <a:pt x="298" y="150"/>
                  </a:cubicBezTo>
                  <a:cubicBezTo>
                    <a:pt x="227" y="72"/>
                    <a:pt x="149" y="72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5" name="Google Shape;2015;p58"/>
            <p:cNvSpPr/>
            <p:nvPr/>
          </p:nvSpPr>
          <p:spPr>
            <a:xfrm>
              <a:off x="4895775" y="1382700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72" y="0"/>
                  </a:moveTo>
                  <a:lnTo>
                    <a:pt x="0" y="77"/>
                  </a:lnTo>
                  <a:lnTo>
                    <a:pt x="0" y="226"/>
                  </a:lnTo>
                  <a:lnTo>
                    <a:pt x="298" y="226"/>
                  </a:lnTo>
                  <a:lnTo>
                    <a:pt x="298" y="7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6" name="Google Shape;2016;p58"/>
            <p:cNvSpPr/>
            <p:nvPr/>
          </p:nvSpPr>
          <p:spPr>
            <a:xfrm>
              <a:off x="4908700" y="1304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447" y="1"/>
                  </a:moveTo>
                  <a:lnTo>
                    <a:pt x="447" y="1"/>
                  </a:lnTo>
                  <a:cubicBezTo>
                    <a:pt x="375" y="78"/>
                    <a:pt x="298" y="78"/>
                    <a:pt x="227" y="78"/>
                  </a:cubicBezTo>
                  <a:cubicBezTo>
                    <a:pt x="149" y="149"/>
                    <a:pt x="149" y="149"/>
                    <a:pt x="78" y="149"/>
                  </a:cubicBezTo>
                  <a:cubicBezTo>
                    <a:pt x="78" y="227"/>
                    <a:pt x="1" y="298"/>
                    <a:pt x="1" y="446"/>
                  </a:cubicBezTo>
                  <a:lnTo>
                    <a:pt x="149" y="446"/>
                  </a:lnTo>
                  <a:cubicBezTo>
                    <a:pt x="149" y="375"/>
                    <a:pt x="227" y="375"/>
                    <a:pt x="298" y="375"/>
                  </a:cubicBezTo>
                  <a:cubicBezTo>
                    <a:pt x="375" y="227"/>
                    <a:pt x="375" y="149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7" name="Google Shape;2017;p58"/>
            <p:cNvSpPr/>
            <p:nvPr/>
          </p:nvSpPr>
          <p:spPr>
            <a:xfrm>
              <a:off x="3110075" y="3904175"/>
              <a:ext cx="113450" cy="92925"/>
            </a:xfrm>
            <a:custGeom>
              <a:avLst/>
              <a:gdLst/>
              <a:ahLst/>
              <a:cxnLst/>
              <a:rect l="l" t="t" r="r" b="b"/>
              <a:pathLst>
                <a:path w="4538" h="3717" extrusionOk="0">
                  <a:moveTo>
                    <a:pt x="4538" y="1"/>
                  </a:moveTo>
                  <a:lnTo>
                    <a:pt x="4312" y="221"/>
                  </a:lnTo>
                  <a:cubicBezTo>
                    <a:pt x="4389" y="298"/>
                    <a:pt x="4460" y="298"/>
                    <a:pt x="4538" y="298"/>
                  </a:cubicBezTo>
                  <a:lnTo>
                    <a:pt x="4538" y="1"/>
                  </a:lnTo>
                  <a:close/>
                  <a:moveTo>
                    <a:pt x="4092" y="447"/>
                  </a:moveTo>
                  <a:cubicBezTo>
                    <a:pt x="4014" y="595"/>
                    <a:pt x="3943" y="667"/>
                    <a:pt x="3794" y="744"/>
                  </a:cubicBezTo>
                  <a:lnTo>
                    <a:pt x="3794" y="1113"/>
                  </a:lnTo>
                  <a:cubicBezTo>
                    <a:pt x="4014" y="893"/>
                    <a:pt x="4240" y="744"/>
                    <a:pt x="4460" y="518"/>
                  </a:cubicBezTo>
                  <a:cubicBezTo>
                    <a:pt x="4312" y="518"/>
                    <a:pt x="4240" y="518"/>
                    <a:pt x="4092" y="447"/>
                  </a:cubicBezTo>
                  <a:close/>
                  <a:moveTo>
                    <a:pt x="3497" y="1041"/>
                  </a:moveTo>
                  <a:cubicBezTo>
                    <a:pt x="3200" y="1261"/>
                    <a:pt x="2974" y="1487"/>
                    <a:pt x="2605" y="1707"/>
                  </a:cubicBezTo>
                  <a:cubicBezTo>
                    <a:pt x="2677" y="1856"/>
                    <a:pt x="2677" y="1933"/>
                    <a:pt x="2677" y="2082"/>
                  </a:cubicBezTo>
                  <a:cubicBezTo>
                    <a:pt x="2974" y="1856"/>
                    <a:pt x="3271" y="1559"/>
                    <a:pt x="3497" y="1339"/>
                  </a:cubicBezTo>
                  <a:lnTo>
                    <a:pt x="3497" y="1041"/>
                  </a:lnTo>
                  <a:close/>
                  <a:moveTo>
                    <a:pt x="2379" y="1933"/>
                  </a:moveTo>
                  <a:cubicBezTo>
                    <a:pt x="2011" y="2153"/>
                    <a:pt x="1713" y="2450"/>
                    <a:pt x="1416" y="2676"/>
                  </a:cubicBezTo>
                  <a:lnTo>
                    <a:pt x="1416" y="2974"/>
                  </a:lnTo>
                  <a:cubicBezTo>
                    <a:pt x="1785" y="2748"/>
                    <a:pt x="2082" y="2528"/>
                    <a:pt x="2379" y="2230"/>
                  </a:cubicBezTo>
                  <a:lnTo>
                    <a:pt x="2379" y="1933"/>
                  </a:lnTo>
                  <a:close/>
                  <a:moveTo>
                    <a:pt x="1119" y="2825"/>
                  </a:moveTo>
                  <a:lnTo>
                    <a:pt x="1" y="3491"/>
                  </a:lnTo>
                  <a:cubicBezTo>
                    <a:pt x="1" y="3568"/>
                    <a:pt x="1" y="3640"/>
                    <a:pt x="78" y="3640"/>
                  </a:cubicBezTo>
                  <a:cubicBezTo>
                    <a:pt x="78" y="3717"/>
                    <a:pt x="150" y="3717"/>
                    <a:pt x="227" y="3717"/>
                  </a:cubicBezTo>
                  <a:cubicBezTo>
                    <a:pt x="524" y="3568"/>
                    <a:pt x="821" y="3342"/>
                    <a:pt x="1190" y="3122"/>
                  </a:cubicBezTo>
                  <a:cubicBezTo>
                    <a:pt x="1119" y="3045"/>
                    <a:pt x="1119" y="2896"/>
                    <a:pt x="1119" y="28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8" name="Google Shape;2018;p58"/>
            <p:cNvSpPr/>
            <p:nvPr/>
          </p:nvSpPr>
          <p:spPr>
            <a:xfrm>
              <a:off x="3212350" y="3909675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1" y="1"/>
                  </a:moveTo>
                  <a:lnTo>
                    <a:pt x="1" y="227"/>
                  </a:lnTo>
                  <a:cubicBezTo>
                    <a:pt x="149" y="298"/>
                    <a:pt x="221" y="298"/>
                    <a:pt x="369" y="298"/>
                  </a:cubicBezTo>
                  <a:cubicBezTo>
                    <a:pt x="369" y="298"/>
                    <a:pt x="369" y="227"/>
                    <a:pt x="447" y="227"/>
                  </a:cubicBezTo>
                  <a:lnTo>
                    <a:pt x="447" y="78"/>
                  </a:lnTo>
                  <a:cubicBezTo>
                    <a:pt x="369" y="78"/>
                    <a:pt x="298" y="78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19" name="Google Shape;2019;p58"/>
            <p:cNvSpPr/>
            <p:nvPr/>
          </p:nvSpPr>
          <p:spPr>
            <a:xfrm>
              <a:off x="2708750" y="3997075"/>
              <a:ext cx="395850" cy="197000"/>
            </a:xfrm>
            <a:custGeom>
              <a:avLst/>
              <a:gdLst/>
              <a:ahLst/>
              <a:cxnLst/>
              <a:rect l="l" t="t" r="r" b="b"/>
              <a:pathLst>
                <a:path w="15834" h="7880" extrusionOk="0">
                  <a:moveTo>
                    <a:pt x="15685" y="1"/>
                  </a:moveTo>
                  <a:lnTo>
                    <a:pt x="14567" y="667"/>
                  </a:lnTo>
                  <a:cubicBezTo>
                    <a:pt x="14645" y="744"/>
                    <a:pt x="14645" y="816"/>
                    <a:pt x="14716" y="893"/>
                  </a:cubicBezTo>
                  <a:lnTo>
                    <a:pt x="15834" y="221"/>
                  </a:lnTo>
                  <a:lnTo>
                    <a:pt x="15834" y="72"/>
                  </a:lnTo>
                  <a:cubicBezTo>
                    <a:pt x="15757" y="72"/>
                    <a:pt x="15757" y="72"/>
                    <a:pt x="15685" y="1"/>
                  </a:cubicBezTo>
                  <a:close/>
                  <a:moveTo>
                    <a:pt x="14347" y="744"/>
                  </a:moveTo>
                  <a:cubicBezTo>
                    <a:pt x="13902" y="1041"/>
                    <a:pt x="13456" y="1190"/>
                    <a:pt x="13010" y="1410"/>
                  </a:cubicBezTo>
                  <a:cubicBezTo>
                    <a:pt x="13081" y="1487"/>
                    <a:pt x="13081" y="1559"/>
                    <a:pt x="13158" y="1707"/>
                  </a:cubicBezTo>
                  <a:cubicBezTo>
                    <a:pt x="13604" y="1487"/>
                    <a:pt x="13973" y="1261"/>
                    <a:pt x="14419" y="1041"/>
                  </a:cubicBezTo>
                  <a:cubicBezTo>
                    <a:pt x="14347" y="964"/>
                    <a:pt x="14347" y="893"/>
                    <a:pt x="14347" y="744"/>
                  </a:cubicBezTo>
                  <a:close/>
                  <a:moveTo>
                    <a:pt x="11077" y="2231"/>
                  </a:moveTo>
                  <a:lnTo>
                    <a:pt x="11077" y="2302"/>
                  </a:lnTo>
                  <a:cubicBezTo>
                    <a:pt x="11077" y="2302"/>
                    <a:pt x="11148" y="2302"/>
                    <a:pt x="11149" y="2378"/>
                  </a:cubicBezTo>
                  <a:lnTo>
                    <a:pt x="11149" y="2378"/>
                  </a:lnTo>
                  <a:cubicBezTo>
                    <a:pt x="11148" y="2302"/>
                    <a:pt x="11077" y="2302"/>
                    <a:pt x="11077" y="2231"/>
                  </a:cubicBezTo>
                  <a:close/>
                  <a:moveTo>
                    <a:pt x="12784" y="1559"/>
                  </a:moveTo>
                  <a:cubicBezTo>
                    <a:pt x="12712" y="1559"/>
                    <a:pt x="12635" y="1559"/>
                    <a:pt x="12635" y="1636"/>
                  </a:cubicBezTo>
                  <a:cubicBezTo>
                    <a:pt x="12189" y="1785"/>
                    <a:pt x="11821" y="2005"/>
                    <a:pt x="11375" y="2153"/>
                  </a:cubicBezTo>
                  <a:cubicBezTo>
                    <a:pt x="11446" y="2231"/>
                    <a:pt x="11446" y="2302"/>
                    <a:pt x="11523" y="2379"/>
                  </a:cubicBezTo>
                  <a:cubicBezTo>
                    <a:pt x="11969" y="2231"/>
                    <a:pt x="12415" y="2005"/>
                    <a:pt x="12861" y="1785"/>
                  </a:cubicBezTo>
                  <a:cubicBezTo>
                    <a:pt x="12784" y="1707"/>
                    <a:pt x="12784" y="1636"/>
                    <a:pt x="12784" y="1559"/>
                  </a:cubicBezTo>
                  <a:close/>
                  <a:moveTo>
                    <a:pt x="10780" y="2379"/>
                  </a:moveTo>
                  <a:cubicBezTo>
                    <a:pt x="9442" y="2897"/>
                    <a:pt x="8104" y="3343"/>
                    <a:pt x="6767" y="3788"/>
                  </a:cubicBezTo>
                  <a:cubicBezTo>
                    <a:pt x="6767" y="3866"/>
                    <a:pt x="6767" y="3937"/>
                    <a:pt x="6838" y="4014"/>
                  </a:cubicBezTo>
                  <a:cubicBezTo>
                    <a:pt x="8176" y="3640"/>
                    <a:pt x="9591" y="3123"/>
                    <a:pt x="11000" y="2599"/>
                  </a:cubicBezTo>
                  <a:lnTo>
                    <a:pt x="10780" y="2379"/>
                  </a:lnTo>
                  <a:close/>
                  <a:moveTo>
                    <a:pt x="6469" y="3866"/>
                  </a:moveTo>
                  <a:cubicBezTo>
                    <a:pt x="5500" y="4163"/>
                    <a:pt x="4460" y="4383"/>
                    <a:pt x="3419" y="4609"/>
                  </a:cubicBezTo>
                  <a:cubicBezTo>
                    <a:pt x="3419" y="4680"/>
                    <a:pt x="3419" y="4758"/>
                    <a:pt x="3348" y="4906"/>
                  </a:cubicBezTo>
                  <a:lnTo>
                    <a:pt x="3794" y="4758"/>
                  </a:lnTo>
                  <a:cubicBezTo>
                    <a:pt x="4685" y="4609"/>
                    <a:pt x="5649" y="4383"/>
                    <a:pt x="6541" y="4086"/>
                  </a:cubicBezTo>
                  <a:cubicBezTo>
                    <a:pt x="6541" y="4014"/>
                    <a:pt x="6541" y="3937"/>
                    <a:pt x="6469" y="3866"/>
                  </a:cubicBezTo>
                  <a:close/>
                  <a:moveTo>
                    <a:pt x="3122" y="4680"/>
                  </a:moveTo>
                  <a:cubicBezTo>
                    <a:pt x="2753" y="4758"/>
                    <a:pt x="2307" y="4906"/>
                    <a:pt x="1933" y="5126"/>
                  </a:cubicBezTo>
                  <a:cubicBezTo>
                    <a:pt x="892" y="5721"/>
                    <a:pt x="226" y="6690"/>
                    <a:pt x="0" y="7879"/>
                  </a:cubicBezTo>
                  <a:cubicBezTo>
                    <a:pt x="77" y="7802"/>
                    <a:pt x="149" y="7802"/>
                    <a:pt x="297" y="7802"/>
                  </a:cubicBezTo>
                  <a:cubicBezTo>
                    <a:pt x="375" y="7356"/>
                    <a:pt x="595" y="6987"/>
                    <a:pt x="821" y="6613"/>
                  </a:cubicBezTo>
                  <a:cubicBezTo>
                    <a:pt x="1267" y="5798"/>
                    <a:pt x="2081" y="5275"/>
                    <a:pt x="2902" y="4978"/>
                  </a:cubicBezTo>
                  <a:lnTo>
                    <a:pt x="3122" y="4978"/>
                  </a:lnTo>
                  <a:lnTo>
                    <a:pt x="3122" y="46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0" name="Google Shape;2020;p58"/>
            <p:cNvSpPr/>
            <p:nvPr/>
          </p:nvSpPr>
          <p:spPr>
            <a:xfrm>
              <a:off x="3100875" y="3995150"/>
              <a:ext cx="14875" cy="3750"/>
            </a:xfrm>
            <a:custGeom>
              <a:avLst/>
              <a:gdLst/>
              <a:ahLst/>
              <a:cxnLst/>
              <a:rect l="l" t="t" r="r" b="b"/>
              <a:pathLst>
                <a:path w="595" h="150" extrusionOk="0">
                  <a:moveTo>
                    <a:pt x="0" y="78"/>
                  </a:moveTo>
                  <a:cubicBezTo>
                    <a:pt x="72" y="149"/>
                    <a:pt x="72" y="149"/>
                    <a:pt x="149" y="149"/>
                  </a:cubicBezTo>
                  <a:cubicBezTo>
                    <a:pt x="149" y="149"/>
                    <a:pt x="149" y="78"/>
                    <a:pt x="72" y="78"/>
                  </a:cubicBezTo>
                  <a:close/>
                  <a:moveTo>
                    <a:pt x="446" y="1"/>
                  </a:moveTo>
                  <a:lnTo>
                    <a:pt x="446" y="149"/>
                  </a:lnTo>
                  <a:cubicBezTo>
                    <a:pt x="518" y="149"/>
                    <a:pt x="518" y="149"/>
                    <a:pt x="595" y="78"/>
                  </a:cubicBezTo>
                  <a:cubicBezTo>
                    <a:pt x="518" y="78"/>
                    <a:pt x="446" y="78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1" name="Google Shape;2021;p58"/>
            <p:cNvSpPr/>
            <p:nvPr/>
          </p:nvSpPr>
          <p:spPr>
            <a:xfrm>
              <a:off x="2978225" y="405462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98" y="0"/>
                  </a:moveTo>
                  <a:cubicBezTo>
                    <a:pt x="221" y="0"/>
                    <a:pt x="150" y="77"/>
                    <a:pt x="1" y="77"/>
                  </a:cubicBezTo>
                  <a:lnTo>
                    <a:pt x="221" y="297"/>
                  </a:lnTo>
                  <a:cubicBezTo>
                    <a:pt x="298" y="297"/>
                    <a:pt x="370" y="226"/>
                    <a:pt x="447" y="226"/>
                  </a:cubicBezTo>
                  <a:cubicBezTo>
                    <a:pt x="447" y="149"/>
                    <a:pt x="370" y="77"/>
                    <a:pt x="370" y="77"/>
                  </a:cubicBezTo>
                  <a:cubicBezTo>
                    <a:pt x="370" y="0"/>
                    <a:pt x="29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2" name="Google Shape;2022;p58"/>
            <p:cNvSpPr/>
            <p:nvPr/>
          </p:nvSpPr>
          <p:spPr>
            <a:xfrm>
              <a:off x="2870475" y="4091775"/>
              <a:ext cx="9225" cy="7450"/>
            </a:xfrm>
            <a:custGeom>
              <a:avLst/>
              <a:gdLst/>
              <a:ahLst/>
              <a:cxnLst/>
              <a:rect l="l" t="t" r="r" b="b"/>
              <a:pathLst>
                <a:path w="369" h="298" extrusionOk="0">
                  <a:moveTo>
                    <a:pt x="298" y="0"/>
                  </a:moveTo>
                  <a:cubicBezTo>
                    <a:pt x="149" y="0"/>
                    <a:pt x="72" y="0"/>
                    <a:pt x="0" y="78"/>
                  </a:cubicBezTo>
                  <a:cubicBezTo>
                    <a:pt x="72" y="149"/>
                    <a:pt x="72" y="226"/>
                    <a:pt x="72" y="298"/>
                  </a:cubicBezTo>
                  <a:cubicBezTo>
                    <a:pt x="149" y="298"/>
                    <a:pt x="298" y="298"/>
                    <a:pt x="369" y="226"/>
                  </a:cubicBezTo>
                  <a:cubicBezTo>
                    <a:pt x="298" y="149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3" name="Google Shape;2023;p58"/>
            <p:cNvSpPr/>
            <p:nvPr/>
          </p:nvSpPr>
          <p:spPr>
            <a:xfrm>
              <a:off x="2786775" y="4112275"/>
              <a:ext cx="7475" cy="9250"/>
            </a:xfrm>
            <a:custGeom>
              <a:avLst/>
              <a:gdLst/>
              <a:ahLst/>
              <a:cxnLst/>
              <a:rect l="l" t="t" r="r" b="b"/>
              <a:pathLst>
                <a:path w="299" h="370" extrusionOk="0">
                  <a:moveTo>
                    <a:pt x="227" y="1"/>
                  </a:moveTo>
                  <a:cubicBezTo>
                    <a:pt x="149" y="1"/>
                    <a:pt x="78" y="1"/>
                    <a:pt x="1" y="72"/>
                  </a:cubicBezTo>
                  <a:lnTo>
                    <a:pt x="1" y="370"/>
                  </a:lnTo>
                  <a:cubicBezTo>
                    <a:pt x="78" y="298"/>
                    <a:pt x="149" y="298"/>
                    <a:pt x="227" y="298"/>
                  </a:cubicBez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4" name="Google Shape;2024;p58"/>
            <p:cNvSpPr/>
            <p:nvPr/>
          </p:nvSpPr>
          <p:spPr>
            <a:xfrm>
              <a:off x="2112375" y="1217400"/>
              <a:ext cx="3240500" cy="3188500"/>
            </a:xfrm>
            <a:custGeom>
              <a:avLst/>
              <a:gdLst/>
              <a:ahLst/>
              <a:cxnLst/>
              <a:rect l="l" t="t" r="r" b="b"/>
              <a:pathLst>
                <a:path w="129620" h="127540" extrusionOk="0">
                  <a:moveTo>
                    <a:pt x="120773" y="0"/>
                  </a:moveTo>
                  <a:lnTo>
                    <a:pt x="120773" y="298"/>
                  </a:lnTo>
                  <a:cubicBezTo>
                    <a:pt x="121444" y="518"/>
                    <a:pt x="122110" y="892"/>
                    <a:pt x="122782" y="1261"/>
                  </a:cubicBezTo>
                  <a:cubicBezTo>
                    <a:pt x="122782" y="1190"/>
                    <a:pt x="122854" y="1112"/>
                    <a:pt x="122854" y="964"/>
                  </a:cubicBezTo>
                  <a:cubicBezTo>
                    <a:pt x="122188" y="595"/>
                    <a:pt x="121516" y="298"/>
                    <a:pt x="120773" y="0"/>
                  </a:cubicBezTo>
                  <a:close/>
                  <a:moveTo>
                    <a:pt x="123151" y="1190"/>
                  </a:moveTo>
                  <a:cubicBezTo>
                    <a:pt x="123080" y="1261"/>
                    <a:pt x="123080" y="1338"/>
                    <a:pt x="123002" y="1410"/>
                  </a:cubicBezTo>
                  <a:cubicBezTo>
                    <a:pt x="123525" y="1784"/>
                    <a:pt x="123971" y="2081"/>
                    <a:pt x="124417" y="2527"/>
                  </a:cubicBezTo>
                  <a:cubicBezTo>
                    <a:pt x="124417" y="2379"/>
                    <a:pt x="124489" y="2301"/>
                    <a:pt x="124489" y="2230"/>
                  </a:cubicBezTo>
                  <a:cubicBezTo>
                    <a:pt x="124043" y="1855"/>
                    <a:pt x="123597" y="1487"/>
                    <a:pt x="123151" y="1190"/>
                  </a:cubicBezTo>
                  <a:close/>
                  <a:moveTo>
                    <a:pt x="124715" y="2450"/>
                  </a:moveTo>
                  <a:lnTo>
                    <a:pt x="124715" y="2527"/>
                  </a:lnTo>
                  <a:cubicBezTo>
                    <a:pt x="124715" y="2599"/>
                    <a:pt x="124637" y="2599"/>
                    <a:pt x="124637" y="2676"/>
                  </a:cubicBezTo>
                  <a:cubicBezTo>
                    <a:pt x="124715" y="2676"/>
                    <a:pt x="124786" y="2599"/>
                    <a:pt x="124935" y="2599"/>
                  </a:cubicBezTo>
                  <a:cubicBezTo>
                    <a:pt x="124863" y="2527"/>
                    <a:pt x="124786" y="2527"/>
                    <a:pt x="124715" y="2450"/>
                  </a:cubicBezTo>
                  <a:close/>
                  <a:moveTo>
                    <a:pt x="125161" y="2825"/>
                  </a:moveTo>
                  <a:cubicBezTo>
                    <a:pt x="125083" y="2896"/>
                    <a:pt x="124935" y="2896"/>
                    <a:pt x="124863" y="2973"/>
                  </a:cubicBezTo>
                  <a:lnTo>
                    <a:pt x="125309" y="3419"/>
                  </a:lnTo>
                  <a:lnTo>
                    <a:pt x="125529" y="3193"/>
                  </a:lnTo>
                  <a:cubicBezTo>
                    <a:pt x="125381" y="3122"/>
                    <a:pt x="125309" y="2973"/>
                    <a:pt x="125161" y="2825"/>
                  </a:cubicBezTo>
                  <a:close/>
                  <a:moveTo>
                    <a:pt x="125827" y="3639"/>
                  </a:moveTo>
                  <a:cubicBezTo>
                    <a:pt x="125755" y="3639"/>
                    <a:pt x="125678" y="3717"/>
                    <a:pt x="125607" y="3788"/>
                  </a:cubicBezTo>
                  <a:lnTo>
                    <a:pt x="125755" y="3936"/>
                  </a:lnTo>
                  <a:cubicBezTo>
                    <a:pt x="125827" y="3865"/>
                    <a:pt x="125904" y="3788"/>
                    <a:pt x="125975" y="3788"/>
                  </a:cubicBezTo>
                  <a:cubicBezTo>
                    <a:pt x="125904" y="3717"/>
                    <a:pt x="125904" y="3639"/>
                    <a:pt x="125827" y="3639"/>
                  </a:cubicBezTo>
                  <a:close/>
                  <a:moveTo>
                    <a:pt x="97364" y="24152"/>
                  </a:moveTo>
                  <a:cubicBezTo>
                    <a:pt x="96918" y="24301"/>
                    <a:pt x="96395" y="24378"/>
                    <a:pt x="95949" y="24450"/>
                  </a:cubicBezTo>
                  <a:cubicBezTo>
                    <a:pt x="96175" y="24527"/>
                    <a:pt x="96323" y="24598"/>
                    <a:pt x="96472" y="24676"/>
                  </a:cubicBezTo>
                  <a:cubicBezTo>
                    <a:pt x="96692" y="24598"/>
                    <a:pt x="96918" y="24527"/>
                    <a:pt x="97215" y="24450"/>
                  </a:cubicBezTo>
                  <a:cubicBezTo>
                    <a:pt x="97215" y="24378"/>
                    <a:pt x="97286" y="24301"/>
                    <a:pt x="97364" y="24152"/>
                  </a:cubicBezTo>
                  <a:close/>
                  <a:moveTo>
                    <a:pt x="95354" y="24527"/>
                  </a:moveTo>
                  <a:cubicBezTo>
                    <a:pt x="95354" y="24676"/>
                    <a:pt x="95354" y="24747"/>
                    <a:pt x="95283" y="24824"/>
                  </a:cubicBezTo>
                  <a:cubicBezTo>
                    <a:pt x="95503" y="24824"/>
                    <a:pt x="95800" y="24747"/>
                    <a:pt x="96026" y="24747"/>
                  </a:cubicBezTo>
                  <a:cubicBezTo>
                    <a:pt x="95949" y="24676"/>
                    <a:pt x="95877" y="24676"/>
                    <a:pt x="95800" y="24676"/>
                  </a:cubicBezTo>
                  <a:cubicBezTo>
                    <a:pt x="95651" y="24598"/>
                    <a:pt x="95580" y="24598"/>
                    <a:pt x="95431" y="24527"/>
                  </a:cubicBezTo>
                  <a:close/>
                  <a:moveTo>
                    <a:pt x="95134" y="24598"/>
                  </a:moveTo>
                  <a:lnTo>
                    <a:pt x="95134" y="24598"/>
                  </a:lnTo>
                  <a:cubicBezTo>
                    <a:pt x="94391" y="24676"/>
                    <a:pt x="93648" y="24747"/>
                    <a:pt x="92976" y="24824"/>
                  </a:cubicBezTo>
                  <a:cubicBezTo>
                    <a:pt x="92904" y="24896"/>
                    <a:pt x="92904" y="24973"/>
                    <a:pt x="92904" y="25044"/>
                  </a:cubicBezTo>
                  <a:cubicBezTo>
                    <a:pt x="93570" y="25044"/>
                    <a:pt x="94314" y="24973"/>
                    <a:pt x="94985" y="24896"/>
                  </a:cubicBezTo>
                  <a:cubicBezTo>
                    <a:pt x="95057" y="24824"/>
                    <a:pt x="95057" y="24676"/>
                    <a:pt x="95134" y="24598"/>
                  </a:cubicBezTo>
                  <a:close/>
                  <a:moveTo>
                    <a:pt x="92310" y="24824"/>
                  </a:moveTo>
                  <a:cubicBezTo>
                    <a:pt x="92084" y="24896"/>
                    <a:pt x="91935" y="24973"/>
                    <a:pt x="91787" y="25122"/>
                  </a:cubicBezTo>
                  <a:lnTo>
                    <a:pt x="92678" y="25122"/>
                  </a:lnTo>
                  <a:lnTo>
                    <a:pt x="92678" y="24824"/>
                  </a:lnTo>
                  <a:close/>
                  <a:moveTo>
                    <a:pt x="35824" y="9811"/>
                  </a:moveTo>
                  <a:cubicBezTo>
                    <a:pt x="31811" y="9811"/>
                    <a:pt x="27869" y="10257"/>
                    <a:pt x="23932" y="11220"/>
                  </a:cubicBezTo>
                  <a:cubicBezTo>
                    <a:pt x="19098" y="12487"/>
                    <a:pt x="14490" y="14865"/>
                    <a:pt x="11072" y="18653"/>
                  </a:cubicBezTo>
                  <a:cubicBezTo>
                    <a:pt x="2450" y="28243"/>
                    <a:pt x="0" y="41919"/>
                    <a:pt x="5500" y="53733"/>
                  </a:cubicBezTo>
                  <a:cubicBezTo>
                    <a:pt x="7730" y="58567"/>
                    <a:pt x="10923" y="62878"/>
                    <a:pt x="14639" y="66743"/>
                  </a:cubicBezTo>
                  <a:cubicBezTo>
                    <a:pt x="19693" y="71868"/>
                    <a:pt x="25419" y="76256"/>
                    <a:pt x="31216" y="80489"/>
                  </a:cubicBezTo>
                  <a:cubicBezTo>
                    <a:pt x="36193" y="84206"/>
                    <a:pt x="41693" y="87476"/>
                    <a:pt x="45260" y="92678"/>
                  </a:cubicBezTo>
                  <a:cubicBezTo>
                    <a:pt x="45783" y="93350"/>
                    <a:pt x="46152" y="94016"/>
                    <a:pt x="46527" y="94760"/>
                  </a:cubicBezTo>
                  <a:lnTo>
                    <a:pt x="46747" y="94540"/>
                  </a:lnTo>
                  <a:cubicBezTo>
                    <a:pt x="44743" y="90597"/>
                    <a:pt x="40878" y="87179"/>
                    <a:pt x="37459" y="84652"/>
                  </a:cubicBezTo>
                  <a:cubicBezTo>
                    <a:pt x="29878" y="79152"/>
                    <a:pt x="22149" y="73800"/>
                    <a:pt x="15460" y="67189"/>
                  </a:cubicBezTo>
                  <a:cubicBezTo>
                    <a:pt x="11518" y="63246"/>
                    <a:pt x="8099" y="58716"/>
                    <a:pt x="5798" y="53584"/>
                  </a:cubicBezTo>
                  <a:cubicBezTo>
                    <a:pt x="220" y="41841"/>
                    <a:pt x="2676" y="28392"/>
                    <a:pt x="11298" y="18801"/>
                  </a:cubicBezTo>
                  <a:cubicBezTo>
                    <a:pt x="14639" y="15085"/>
                    <a:pt x="19247" y="12707"/>
                    <a:pt x="24004" y="11446"/>
                  </a:cubicBezTo>
                  <a:cubicBezTo>
                    <a:pt x="27946" y="10477"/>
                    <a:pt x="31882" y="10108"/>
                    <a:pt x="35824" y="10108"/>
                  </a:cubicBezTo>
                  <a:cubicBezTo>
                    <a:pt x="46747" y="10108"/>
                    <a:pt x="57747" y="13379"/>
                    <a:pt x="67706" y="17541"/>
                  </a:cubicBezTo>
                  <a:cubicBezTo>
                    <a:pt x="69418" y="18284"/>
                    <a:pt x="71125" y="19098"/>
                    <a:pt x="72837" y="19919"/>
                  </a:cubicBezTo>
                  <a:cubicBezTo>
                    <a:pt x="75584" y="21328"/>
                    <a:pt x="78486" y="22595"/>
                    <a:pt x="81530" y="23486"/>
                  </a:cubicBezTo>
                  <a:cubicBezTo>
                    <a:pt x="84652" y="24450"/>
                    <a:pt x="87999" y="25122"/>
                    <a:pt x="91341" y="25122"/>
                  </a:cubicBezTo>
                  <a:cubicBezTo>
                    <a:pt x="91489" y="25044"/>
                    <a:pt x="91638" y="24896"/>
                    <a:pt x="91787" y="24824"/>
                  </a:cubicBezTo>
                  <a:lnTo>
                    <a:pt x="91567" y="24824"/>
                  </a:lnTo>
                  <a:cubicBezTo>
                    <a:pt x="88219" y="24824"/>
                    <a:pt x="84800" y="24230"/>
                    <a:pt x="81607" y="23261"/>
                  </a:cubicBezTo>
                  <a:cubicBezTo>
                    <a:pt x="78634" y="22369"/>
                    <a:pt x="75733" y="21108"/>
                    <a:pt x="72986" y="19693"/>
                  </a:cubicBezTo>
                  <a:cubicBezTo>
                    <a:pt x="71273" y="18878"/>
                    <a:pt x="69567" y="18058"/>
                    <a:pt x="67854" y="17315"/>
                  </a:cubicBezTo>
                  <a:cubicBezTo>
                    <a:pt x="57824" y="13081"/>
                    <a:pt x="46747" y="9811"/>
                    <a:pt x="35824" y="9811"/>
                  </a:cubicBezTo>
                  <a:close/>
                  <a:moveTo>
                    <a:pt x="46824" y="94760"/>
                  </a:moveTo>
                  <a:cubicBezTo>
                    <a:pt x="46824" y="94837"/>
                    <a:pt x="46747" y="94985"/>
                    <a:pt x="46675" y="95057"/>
                  </a:cubicBezTo>
                  <a:lnTo>
                    <a:pt x="47121" y="95949"/>
                  </a:lnTo>
                  <a:cubicBezTo>
                    <a:pt x="47193" y="95949"/>
                    <a:pt x="47270" y="95877"/>
                    <a:pt x="47341" y="95877"/>
                  </a:cubicBezTo>
                  <a:cubicBezTo>
                    <a:pt x="47193" y="95503"/>
                    <a:pt x="47044" y="95134"/>
                    <a:pt x="46824" y="94760"/>
                  </a:cubicBezTo>
                  <a:close/>
                  <a:moveTo>
                    <a:pt x="47419" y="96097"/>
                  </a:moveTo>
                  <a:cubicBezTo>
                    <a:pt x="47341" y="96097"/>
                    <a:pt x="47270" y="96175"/>
                    <a:pt x="47193" y="96175"/>
                  </a:cubicBezTo>
                  <a:cubicBezTo>
                    <a:pt x="47341" y="96621"/>
                    <a:pt x="47490" y="97067"/>
                    <a:pt x="47567" y="97512"/>
                  </a:cubicBezTo>
                  <a:cubicBezTo>
                    <a:pt x="47639" y="97435"/>
                    <a:pt x="47716" y="97435"/>
                    <a:pt x="47865" y="97364"/>
                  </a:cubicBezTo>
                  <a:cubicBezTo>
                    <a:pt x="47716" y="96918"/>
                    <a:pt x="47567" y="96472"/>
                    <a:pt x="47419" y="96097"/>
                  </a:cubicBezTo>
                  <a:close/>
                  <a:moveTo>
                    <a:pt x="47865" y="97584"/>
                  </a:moveTo>
                  <a:cubicBezTo>
                    <a:pt x="47787" y="97661"/>
                    <a:pt x="47716" y="97732"/>
                    <a:pt x="47639" y="97732"/>
                  </a:cubicBezTo>
                  <a:cubicBezTo>
                    <a:pt x="47716" y="98178"/>
                    <a:pt x="47787" y="98553"/>
                    <a:pt x="47865" y="98999"/>
                  </a:cubicBezTo>
                  <a:lnTo>
                    <a:pt x="48085" y="98773"/>
                  </a:lnTo>
                  <a:cubicBezTo>
                    <a:pt x="48085" y="98404"/>
                    <a:pt x="48013" y="98030"/>
                    <a:pt x="47865" y="97584"/>
                  </a:cubicBezTo>
                  <a:close/>
                  <a:moveTo>
                    <a:pt x="23932" y="119286"/>
                  </a:moveTo>
                  <a:cubicBezTo>
                    <a:pt x="23855" y="119286"/>
                    <a:pt x="23855" y="119286"/>
                    <a:pt x="23784" y="119364"/>
                  </a:cubicBezTo>
                  <a:cubicBezTo>
                    <a:pt x="23635" y="120029"/>
                    <a:pt x="23635" y="120850"/>
                    <a:pt x="23784" y="121593"/>
                  </a:cubicBezTo>
                  <a:cubicBezTo>
                    <a:pt x="23855" y="121516"/>
                    <a:pt x="23932" y="121516"/>
                    <a:pt x="24081" y="121516"/>
                  </a:cubicBezTo>
                  <a:cubicBezTo>
                    <a:pt x="23932" y="120850"/>
                    <a:pt x="23932" y="120178"/>
                    <a:pt x="24004" y="119435"/>
                  </a:cubicBezTo>
                  <a:cubicBezTo>
                    <a:pt x="24004" y="119435"/>
                    <a:pt x="24004" y="119364"/>
                    <a:pt x="24081" y="119286"/>
                  </a:cubicBezTo>
                  <a:close/>
                  <a:moveTo>
                    <a:pt x="25122" y="123894"/>
                  </a:moveTo>
                  <a:cubicBezTo>
                    <a:pt x="24973" y="123972"/>
                    <a:pt x="24896" y="123972"/>
                    <a:pt x="24824" y="123972"/>
                  </a:cubicBezTo>
                  <a:cubicBezTo>
                    <a:pt x="25193" y="124566"/>
                    <a:pt x="25639" y="125083"/>
                    <a:pt x="26162" y="125529"/>
                  </a:cubicBezTo>
                  <a:cubicBezTo>
                    <a:pt x="26311" y="125458"/>
                    <a:pt x="26382" y="125458"/>
                    <a:pt x="26459" y="125381"/>
                  </a:cubicBezTo>
                  <a:cubicBezTo>
                    <a:pt x="25936" y="124935"/>
                    <a:pt x="25490" y="124489"/>
                    <a:pt x="25122" y="123894"/>
                  </a:cubicBezTo>
                  <a:close/>
                  <a:moveTo>
                    <a:pt x="26757" y="125607"/>
                  </a:moveTo>
                  <a:cubicBezTo>
                    <a:pt x="26679" y="125607"/>
                    <a:pt x="26531" y="125678"/>
                    <a:pt x="26459" y="125678"/>
                  </a:cubicBezTo>
                  <a:cubicBezTo>
                    <a:pt x="26977" y="126124"/>
                    <a:pt x="27649" y="126499"/>
                    <a:pt x="28243" y="126719"/>
                  </a:cubicBezTo>
                  <a:cubicBezTo>
                    <a:pt x="28392" y="126647"/>
                    <a:pt x="28463" y="126647"/>
                    <a:pt x="28612" y="126570"/>
                  </a:cubicBezTo>
                  <a:cubicBezTo>
                    <a:pt x="28017" y="126350"/>
                    <a:pt x="27500" y="126124"/>
                    <a:pt x="26977" y="125755"/>
                  </a:cubicBezTo>
                  <a:cubicBezTo>
                    <a:pt x="26905" y="125678"/>
                    <a:pt x="26828" y="125678"/>
                    <a:pt x="26757" y="125607"/>
                  </a:cubicBezTo>
                  <a:close/>
                  <a:moveTo>
                    <a:pt x="28986" y="126719"/>
                  </a:moveTo>
                  <a:cubicBezTo>
                    <a:pt x="28838" y="126796"/>
                    <a:pt x="28760" y="126796"/>
                    <a:pt x="28612" y="126867"/>
                  </a:cubicBezTo>
                  <a:cubicBezTo>
                    <a:pt x="29284" y="127093"/>
                    <a:pt x="29950" y="127242"/>
                    <a:pt x="30622" y="127390"/>
                  </a:cubicBezTo>
                  <a:cubicBezTo>
                    <a:pt x="30770" y="127313"/>
                    <a:pt x="30842" y="127242"/>
                    <a:pt x="30990" y="127164"/>
                  </a:cubicBezTo>
                  <a:cubicBezTo>
                    <a:pt x="30324" y="127093"/>
                    <a:pt x="29652" y="126944"/>
                    <a:pt x="28986" y="126719"/>
                  </a:cubicBezTo>
                  <a:close/>
                  <a:moveTo>
                    <a:pt x="126201" y="4014"/>
                  </a:moveTo>
                  <a:cubicBezTo>
                    <a:pt x="126124" y="4085"/>
                    <a:pt x="126052" y="4162"/>
                    <a:pt x="125975" y="4162"/>
                  </a:cubicBezTo>
                  <a:cubicBezTo>
                    <a:pt x="127164" y="5720"/>
                    <a:pt x="128056" y="7433"/>
                    <a:pt x="128579" y="9288"/>
                  </a:cubicBezTo>
                  <a:cubicBezTo>
                    <a:pt x="129620" y="13301"/>
                    <a:pt x="128502" y="17463"/>
                    <a:pt x="127242" y="21328"/>
                  </a:cubicBezTo>
                  <a:cubicBezTo>
                    <a:pt x="125232" y="27274"/>
                    <a:pt x="122854" y="33071"/>
                    <a:pt x="121444" y="39166"/>
                  </a:cubicBezTo>
                  <a:cubicBezTo>
                    <a:pt x="118394" y="51355"/>
                    <a:pt x="119215" y="64287"/>
                    <a:pt x="122485" y="76327"/>
                  </a:cubicBezTo>
                  <a:cubicBezTo>
                    <a:pt x="122854" y="77594"/>
                    <a:pt x="123448" y="79526"/>
                    <a:pt x="123823" y="80787"/>
                  </a:cubicBezTo>
                  <a:cubicBezTo>
                    <a:pt x="126498" y="89634"/>
                    <a:pt x="125232" y="97881"/>
                    <a:pt x="116688" y="102638"/>
                  </a:cubicBezTo>
                  <a:cubicBezTo>
                    <a:pt x="115350" y="103381"/>
                    <a:pt x="113863" y="103976"/>
                    <a:pt x="112448" y="104570"/>
                  </a:cubicBezTo>
                  <a:cubicBezTo>
                    <a:pt x="111854" y="104796"/>
                    <a:pt x="111259" y="105016"/>
                    <a:pt x="110742" y="105313"/>
                  </a:cubicBezTo>
                  <a:cubicBezTo>
                    <a:pt x="107026" y="107097"/>
                    <a:pt x="103827" y="109624"/>
                    <a:pt x="100188" y="111485"/>
                  </a:cubicBezTo>
                  <a:cubicBezTo>
                    <a:pt x="98030" y="112597"/>
                    <a:pt x="95651" y="113489"/>
                    <a:pt x="93202" y="113864"/>
                  </a:cubicBezTo>
                  <a:cubicBezTo>
                    <a:pt x="92232" y="113935"/>
                    <a:pt x="91269" y="114012"/>
                    <a:pt x="90377" y="114012"/>
                  </a:cubicBezTo>
                  <a:cubicBezTo>
                    <a:pt x="88962" y="114012"/>
                    <a:pt x="87624" y="113935"/>
                    <a:pt x="86215" y="113638"/>
                  </a:cubicBezTo>
                  <a:cubicBezTo>
                    <a:pt x="84580" y="113340"/>
                    <a:pt x="82868" y="112823"/>
                    <a:pt x="81310" y="112300"/>
                  </a:cubicBezTo>
                  <a:cubicBezTo>
                    <a:pt x="77814" y="111259"/>
                    <a:pt x="74621" y="110742"/>
                    <a:pt x="71499" y="110742"/>
                  </a:cubicBezTo>
                  <a:cubicBezTo>
                    <a:pt x="65256" y="110742"/>
                    <a:pt x="59530" y="112894"/>
                    <a:pt x="53662" y="117057"/>
                  </a:cubicBezTo>
                  <a:cubicBezTo>
                    <a:pt x="48310" y="120701"/>
                    <a:pt x="43405" y="125458"/>
                    <a:pt x="36865" y="126944"/>
                  </a:cubicBezTo>
                  <a:cubicBezTo>
                    <a:pt x="36490" y="127016"/>
                    <a:pt x="36121" y="127093"/>
                    <a:pt x="35747" y="127093"/>
                  </a:cubicBezTo>
                  <a:cubicBezTo>
                    <a:pt x="35747" y="127242"/>
                    <a:pt x="35676" y="127313"/>
                    <a:pt x="35676" y="127390"/>
                  </a:cubicBezTo>
                  <a:cubicBezTo>
                    <a:pt x="35896" y="127390"/>
                    <a:pt x="36193" y="127313"/>
                    <a:pt x="36490" y="127242"/>
                  </a:cubicBezTo>
                  <a:cubicBezTo>
                    <a:pt x="38125" y="126944"/>
                    <a:pt x="39838" y="126350"/>
                    <a:pt x="41395" y="125607"/>
                  </a:cubicBezTo>
                  <a:cubicBezTo>
                    <a:pt x="48162" y="122336"/>
                    <a:pt x="53364" y="116611"/>
                    <a:pt x="60274" y="113489"/>
                  </a:cubicBezTo>
                  <a:cubicBezTo>
                    <a:pt x="63918" y="111783"/>
                    <a:pt x="67634" y="111039"/>
                    <a:pt x="71422" y="111039"/>
                  </a:cubicBezTo>
                  <a:cubicBezTo>
                    <a:pt x="74989" y="111039"/>
                    <a:pt x="78557" y="111705"/>
                    <a:pt x="82125" y="112894"/>
                  </a:cubicBezTo>
                  <a:cubicBezTo>
                    <a:pt x="82648" y="113043"/>
                    <a:pt x="83314" y="113269"/>
                    <a:pt x="83908" y="113418"/>
                  </a:cubicBezTo>
                  <a:cubicBezTo>
                    <a:pt x="84729" y="113638"/>
                    <a:pt x="85543" y="113786"/>
                    <a:pt x="86435" y="113935"/>
                  </a:cubicBezTo>
                  <a:cubicBezTo>
                    <a:pt x="87702" y="114161"/>
                    <a:pt x="88962" y="114310"/>
                    <a:pt x="90229" y="114310"/>
                  </a:cubicBezTo>
                  <a:cubicBezTo>
                    <a:pt x="93719" y="114310"/>
                    <a:pt x="97066" y="113418"/>
                    <a:pt x="100337" y="111705"/>
                  </a:cubicBezTo>
                  <a:cubicBezTo>
                    <a:pt x="103827" y="109921"/>
                    <a:pt x="106948" y="107472"/>
                    <a:pt x="110445" y="105759"/>
                  </a:cubicBezTo>
                  <a:cubicBezTo>
                    <a:pt x="111111" y="105391"/>
                    <a:pt x="111854" y="105093"/>
                    <a:pt x="112526" y="104796"/>
                  </a:cubicBezTo>
                  <a:cubicBezTo>
                    <a:pt x="119066" y="102489"/>
                    <a:pt x="124340" y="98178"/>
                    <a:pt x="125232" y="90972"/>
                  </a:cubicBezTo>
                  <a:cubicBezTo>
                    <a:pt x="125607" y="87702"/>
                    <a:pt x="125083" y="84354"/>
                    <a:pt x="124191" y="81161"/>
                  </a:cubicBezTo>
                  <a:cubicBezTo>
                    <a:pt x="123971" y="80418"/>
                    <a:pt x="123525" y="78783"/>
                    <a:pt x="123300" y="78040"/>
                  </a:cubicBezTo>
                  <a:cubicBezTo>
                    <a:pt x="121742" y="72688"/>
                    <a:pt x="120624" y="67111"/>
                    <a:pt x="120107" y="61540"/>
                  </a:cubicBezTo>
                  <a:cubicBezTo>
                    <a:pt x="119137" y="51503"/>
                    <a:pt x="120553" y="41544"/>
                    <a:pt x="123745" y="32031"/>
                  </a:cubicBezTo>
                  <a:cubicBezTo>
                    <a:pt x="125309" y="27274"/>
                    <a:pt x="127313" y="22666"/>
                    <a:pt x="128502" y="17838"/>
                  </a:cubicBezTo>
                  <a:cubicBezTo>
                    <a:pt x="129323" y="14788"/>
                    <a:pt x="129620" y="11517"/>
                    <a:pt x="128651" y="8473"/>
                  </a:cubicBezTo>
                  <a:cubicBezTo>
                    <a:pt x="128134" y="6909"/>
                    <a:pt x="127242" y="5352"/>
                    <a:pt x="126201" y="4014"/>
                  </a:cubicBezTo>
                  <a:close/>
                  <a:moveTo>
                    <a:pt x="35301" y="127164"/>
                  </a:moveTo>
                  <a:cubicBezTo>
                    <a:pt x="35152" y="127164"/>
                    <a:pt x="35081" y="127164"/>
                    <a:pt x="35004" y="127242"/>
                  </a:cubicBezTo>
                  <a:cubicBezTo>
                    <a:pt x="34932" y="127313"/>
                    <a:pt x="34855" y="127390"/>
                    <a:pt x="34706" y="127462"/>
                  </a:cubicBezTo>
                  <a:lnTo>
                    <a:pt x="35081" y="127462"/>
                  </a:lnTo>
                  <a:cubicBezTo>
                    <a:pt x="35152" y="127390"/>
                    <a:pt x="35230" y="127242"/>
                    <a:pt x="35301" y="127164"/>
                  </a:cubicBezTo>
                  <a:close/>
                  <a:moveTo>
                    <a:pt x="31513" y="127164"/>
                  </a:moveTo>
                  <a:cubicBezTo>
                    <a:pt x="31365" y="127313"/>
                    <a:pt x="31216" y="127390"/>
                    <a:pt x="31139" y="127462"/>
                  </a:cubicBezTo>
                  <a:lnTo>
                    <a:pt x="31733" y="127462"/>
                  </a:lnTo>
                  <a:cubicBezTo>
                    <a:pt x="32108" y="127539"/>
                    <a:pt x="32477" y="127539"/>
                    <a:pt x="32774" y="127539"/>
                  </a:cubicBezTo>
                  <a:cubicBezTo>
                    <a:pt x="32923" y="127462"/>
                    <a:pt x="33000" y="127390"/>
                    <a:pt x="33149" y="127313"/>
                  </a:cubicBezTo>
                  <a:cubicBezTo>
                    <a:pt x="32554" y="127313"/>
                    <a:pt x="32031" y="127242"/>
                    <a:pt x="31513" y="127164"/>
                  </a:cubicBezTo>
                  <a:close/>
                  <a:moveTo>
                    <a:pt x="34558" y="127242"/>
                  </a:moveTo>
                  <a:cubicBezTo>
                    <a:pt x="34260" y="127242"/>
                    <a:pt x="33892" y="127313"/>
                    <a:pt x="33594" y="127313"/>
                  </a:cubicBezTo>
                  <a:cubicBezTo>
                    <a:pt x="33517" y="127390"/>
                    <a:pt x="33369" y="127462"/>
                    <a:pt x="33297" y="127539"/>
                  </a:cubicBezTo>
                  <a:lnTo>
                    <a:pt x="34260" y="127539"/>
                  </a:lnTo>
                  <a:cubicBezTo>
                    <a:pt x="34409" y="127462"/>
                    <a:pt x="34486" y="127313"/>
                    <a:pt x="34558" y="1272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5" name="Google Shape;2025;p58"/>
            <p:cNvSpPr/>
            <p:nvPr/>
          </p:nvSpPr>
          <p:spPr>
            <a:xfrm>
              <a:off x="3275525" y="1828625"/>
              <a:ext cx="1248650" cy="1765200"/>
            </a:xfrm>
            <a:custGeom>
              <a:avLst/>
              <a:gdLst/>
              <a:ahLst/>
              <a:cxnLst/>
              <a:rect l="l" t="t" r="r" b="b"/>
              <a:pathLst>
                <a:path w="49946" h="70608" extrusionOk="0">
                  <a:moveTo>
                    <a:pt x="49423" y="1"/>
                  </a:moveTo>
                  <a:cubicBezTo>
                    <a:pt x="49274" y="78"/>
                    <a:pt x="49125" y="78"/>
                    <a:pt x="48905" y="78"/>
                  </a:cubicBezTo>
                  <a:cubicBezTo>
                    <a:pt x="49054" y="149"/>
                    <a:pt x="49125" y="149"/>
                    <a:pt x="49274" y="227"/>
                  </a:cubicBezTo>
                  <a:cubicBezTo>
                    <a:pt x="49351" y="227"/>
                    <a:pt x="49423" y="227"/>
                    <a:pt x="49500" y="298"/>
                  </a:cubicBezTo>
                  <a:cubicBezTo>
                    <a:pt x="49649" y="227"/>
                    <a:pt x="49797" y="227"/>
                    <a:pt x="49946" y="227"/>
                  </a:cubicBezTo>
                  <a:cubicBezTo>
                    <a:pt x="49797" y="149"/>
                    <a:pt x="49649" y="78"/>
                    <a:pt x="49423" y="1"/>
                  </a:cubicBezTo>
                  <a:close/>
                  <a:moveTo>
                    <a:pt x="45261" y="375"/>
                  </a:moveTo>
                  <a:cubicBezTo>
                    <a:pt x="45112" y="447"/>
                    <a:pt x="44963" y="595"/>
                    <a:pt x="44815" y="673"/>
                  </a:cubicBezTo>
                  <a:lnTo>
                    <a:pt x="45261" y="673"/>
                  </a:lnTo>
                  <a:cubicBezTo>
                    <a:pt x="45409" y="524"/>
                    <a:pt x="45558" y="447"/>
                    <a:pt x="45784" y="375"/>
                  </a:cubicBezTo>
                  <a:close/>
                  <a:moveTo>
                    <a:pt x="221" y="70091"/>
                  </a:moveTo>
                  <a:lnTo>
                    <a:pt x="1" y="70311"/>
                  </a:lnTo>
                  <a:cubicBezTo>
                    <a:pt x="72" y="70388"/>
                    <a:pt x="149" y="70536"/>
                    <a:pt x="149" y="70608"/>
                  </a:cubicBezTo>
                  <a:cubicBezTo>
                    <a:pt x="221" y="70536"/>
                    <a:pt x="298" y="70388"/>
                    <a:pt x="298" y="70311"/>
                  </a:cubicBezTo>
                  <a:cubicBezTo>
                    <a:pt x="298" y="70239"/>
                    <a:pt x="221" y="70162"/>
                    <a:pt x="221" y="700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6" name="Google Shape;2026;p58"/>
            <p:cNvSpPr/>
            <p:nvPr/>
          </p:nvSpPr>
          <p:spPr>
            <a:xfrm>
              <a:off x="3290400" y="1838000"/>
              <a:ext cx="1146375" cy="1783775"/>
            </a:xfrm>
            <a:custGeom>
              <a:avLst/>
              <a:gdLst/>
              <a:ahLst/>
              <a:cxnLst/>
              <a:rect l="l" t="t" r="r" b="b"/>
              <a:pathLst>
                <a:path w="45855" h="71351" extrusionOk="0">
                  <a:moveTo>
                    <a:pt x="45557" y="0"/>
                  </a:moveTo>
                  <a:lnTo>
                    <a:pt x="45557" y="298"/>
                  </a:lnTo>
                  <a:cubicBezTo>
                    <a:pt x="45635" y="298"/>
                    <a:pt x="45706" y="220"/>
                    <a:pt x="45783" y="220"/>
                  </a:cubicBezTo>
                  <a:cubicBezTo>
                    <a:pt x="45783" y="149"/>
                    <a:pt x="45783" y="72"/>
                    <a:pt x="45855" y="0"/>
                  </a:cubicBezTo>
                  <a:close/>
                  <a:moveTo>
                    <a:pt x="220" y="71053"/>
                  </a:moveTo>
                  <a:cubicBezTo>
                    <a:pt x="149" y="71053"/>
                    <a:pt x="72" y="71125"/>
                    <a:pt x="0" y="71125"/>
                  </a:cubicBezTo>
                  <a:cubicBezTo>
                    <a:pt x="0" y="71202"/>
                    <a:pt x="0" y="71273"/>
                    <a:pt x="72" y="71351"/>
                  </a:cubicBezTo>
                  <a:cubicBezTo>
                    <a:pt x="149" y="71351"/>
                    <a:pt x="220" y="71273"/>
                    <a:pt x="298" y="71273"/>
                  </a:cubicBezTo>
                  <a:cubicBezTo>
                    <a:pt x="298" y="71202"/>
                    <a:pt x="220" y="71125"/>
                    <a:pt x="220" y="710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7" name="Google Shape;2027;p58"/>
            <p:cNvSpPr/>
            <p:nvPr/>
          </p:nvSpPr>
          <p:spPr>
            <a:xfrm>
              <a:off x="3301550" y="1830575"/>
              <a:ext cx="1194700" cy="1830150"/>
            </a:xfrm>
            <a:custGeom>
              <a:avLst/>
              <a:gdLst/>
              <a:ahLst/>
              <a:cxnLst/>
              <a:rect l="l" t="t" r="r" b="b"/>
              <a:pathLst>
                <a:path w="47788" h="73206" extrusionOk="0">
                  <a:moveTo>
                    <a:pt x="47787" y="0"/>
                  </a:moveTo>
                  <a:lnTo>
                    <a:pt x="47787" y="0"/>
                  </a:lnTo>
                  <a:cubicBezTo>
                    <a:pt x="47716" y="71"/>
                    <a:pt x="47638" y="71"/>
                    <a:pt x="47567" y="71"/>
                  </a:cubicBezTo>
                  <a:cubicBezTo>
                    <a:pt x="47490" y="149"/>
                    <a:pt x="47490" y="297"/>
                    <a:pt x="47418" y="369"/>
                  </a:cubicBezTo>
                  <a:cubicBezTo>
                    <a:pt x="47567" y="369"/>
                    <a:pt x="47638" y="297"/>
                    <a:pt x="47716" y="297"/>
                  </a:cubicBezTo>
                  <a:cubicBezTo>
                    <a:pt x="47787" y="220"/>
                    <a:pt x="47787" y="149"/>
                    <a:pt x="47787" y="0"/>
                  </a:cubicBezTo>
                  <a:close/>
                  <a:moveTo>
                    <a:pt x="298" y="72837"/>
                  </a:moveTo>
                  <a:cubicBezTo>
                    <a:pt x="149" y="72908"/>
                    <a:pt x="72" y="72908"/>
                    <a:pt x="0" y="72985"/>
                  </a:cubicBezTo>
                  <a:cubicBezTo>
                    <a:pt x="72" y="73057"/>
                    <a:pt x="72" y="73134"/>
                    <a:pt x="72" y="73205"/>
                  </a:cubicBezTo>
                  <a:cubicBezTo>
                    <a:pt x="149" y="73205"/>
                    <a:pt x="220" y="73134"/>
                    <a:pt x="298" y="73057"/>
                  </a:cubicBezTo>
                  <a:lnTo>
                    <a:pt x="298" y="7283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8" name="Google Shape;2028;p58"/>
            <p:cNvSpPr/>
            <p:nvPr/>
          </p:nvSpPr>
          <p:spPr>
            <a:xfrm>
              <a:off x="4646800" y="1713425"/>
              <a:ext cx="113275" cy="80000"/>
            </a:xfrm>
            <a:custGeom>
              <a:avLst/>
              <a:gdLst/>
              <a:ahLst/>
              <a:cxnLst/>
              <a:rect l="l" t="t" r="r" b="b"/>
              <a:pathLst>
                <a:path w="4531" h="3200" extrusionOk="0">
                  <a:moveTo>
                    <a:pt x="4531" y="1"/>
                  </a:moveTo>
                  <a:cubicBezTo>
                    <a:pt x="4162" y="227"/>
                    <a:pt x="3788" y="447"/>
                    <a:pt x="3419" y="595"/>
                  </a:cubicBezTo>
                  <a:cubicBezTo>
                    <a:pt x="3122" y="893"/>
                    <a:pt x="2824" y="1119"/>
                    <a:pt x="2450" y="1338"/>
                  </a:cubicBezTo>
                  <a:cubicBezTo>
                    <a:pt x="2230" y="1636"/>
                    <a:pt x="1933" y="1933"/>
                    <a:pt x="1635" y="2230"/>
                  </a:cubicBezTo>
                  <a:cubicBezTo>
                    <a:pt x="2676" y="1564"/>
                    <a:pt x="3639" y="821"/>
                    <a:pt x="4531" y="1"/>
                  </a:cubicBezTo>
                  <a:close/>
                  <a:moveTo>
                    <a:pt x="1409" y="2082"/>
                  </a:moveTo>
                  <a:cubicBezTo>
                    <a:pt x="1189" y="2230"/>
                    <a:pt x="892" y="2379"/>
                    <a:pt x="595" y="2528"/>
                  </a:cubicBezTo>
                  <a:cubicBezTo>
                    <a:pt x="666" y="2605"/>
                    <a:pt x="743" y="2605"/>
                    <a:pt x="743" y="2676"/>
                  </a:cubicBezTo>
                  <a:cubicBezTo>
                    <a:pt x="963" y="2456"/>
                    <a:pt x="1189" y="2308"/>
                    <a:pt x="1409" y="2082"/>
                  </a:cubicBezTo>
                  <a:close/>
                  <a:moveTo>
                    <a:pt x="369" y="2676"/>
                  </a:moveTo>
                  <a:lnTo>
                    <a:pt x="220" y="2825"/>
                  </a:lnTo>
                  <a:cubicBezTo>
                    <a:pt x="149" y="2902"/>
                    <a:pt x="72" y="3051"/>
                    <a:pt x="0" y="3200"/>
                  </a:cubicBezTo>
                  <a:cubicBezTo>
                    <a:pt x="72" y="3122"/>
                    <a:pt x="220" y="3051"/>
                    <a:pt x="297" y="2974"/>
                  </a:cubicBezTo>
                  <a:cubicBezTo>
                    <a:pt x="369" y="2974"/>
                    <a:pt x="446" y="2902"/>
                    <a:pt x="517" y="2902"/>
                  </a:cubicBezTo>
                  <a:cubicBezTo>
                    <a:pt x="517" y="2902"/>
                    <a:pt x="517" y="2825"/>
                    <a:pt x="595" y="2825"/>
                  </a:cubicBezTo>
                  <a:cubicBezTo>
                    <a:pt x="517" y="2754"/>
                    <a:pt x="446" y="2754"/>
                    <a:pt x="369" y="26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29" name="Google Shape;2029;p58"/>
            <p:cNvSpPr/>
            <p:nvPr/>
          </p:nvSpPr>
          <p:spPr>
            <a:xfrm>
              <a:off x="4656000" y="1776600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227" y="1"/>
                  </a:moveTo>
                  <a:cubicBezTo>
                    <a:pt x="149" y="78"/>
                    <a:pt x="78" y="78"/>
                    <a:pt x="78" y="149"/>
                  </a:cubicBezTo>
                  <a:lnTo>
                    <a:pt x="1" y="149"/>
                  </a:lnTo>
                  <a:cubicBezTo>
                    <a:pt x="78" y="227"/>
                    <a:pt x="149" y="227"/>
                    <a:pt x="227" y="298"/>
                  </a:cubicBezTo>
                  <a:lnTo>
                    <a:pt x="375" y="149"/>
                  </a:lnTo>
                  <a:cubicBezTo>
                    <a:pt x="375" y="78"/>
                    <a:pt x="298" y="78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0" name="Google Shape;2030;p58"/>
            <p:cNvSpPr/>
            <p:nvPr/>
          </p:nvSpPr>
          <p:spPr>
            <a:xfrm>
              <a:off x="3308975" y="1787750"/>
              <a:ext cx="1334125" cy="1939875"/>
            </a:xfrm>
            <a:custGeom>
              <a:avLst/>
              <a:gdLst/>
              <a:ahLst/>
              <a:cxnLst/>
              <a:rect l="l" t="t" r="r" b="b"/>
              <a:pathLst>
                <a:path w="53365" h="77595" extrusionOk="0">
                  <a:moveTo>
                    <a:pt x="53287" y="1"/>
                  </a:moveTo>
                  <a:lnTo>
                    <a:pt x="53252" y="49"/>
                  </a:lnTo>
                  <a:lnTo>
                    <a:pt x="53252" y="49"/>
                  </a:lnTo>
                  <a:cubicBezTo>
                    <a:pt x="53289" y="33"/>
                    <a:pt x="53327" y="17"/>
                    <a:pt x="53365" y="1"/>
                  </a:cubicBezTo>
                  <a:close/>
                  <a:moveTo>
                    <a:pt x="53252" y="49"/>
                  </a:moveTo>
                  <a:cubicBezTo>
                    <a:pt x="52776" y="249"/>
                    <a:pt x="52358" y="391"/>
                    <a:pt x="51878" y="595"/>
                  </a:cubicBezTo>
                  <a:cubicBezTo>
                    <a:pt x="51801" y="744"/>
                    <a:pt x="51729" y="821"/>
                    <a:pt x="51652" y="970"/>
                  </a:cubicBezTo>
                  <a:cubicBezTo>
                    <a:pt x="52098" y="821"/>
                    <a:pt x="52473" y="672"/>
                    <a:pt x="52919" y="447"/>
                  </a:cubicBezTo>
                  <a:lnTo>
                    <a:pt x="53067" y="298"/>
                  </a:lnTo>
                  <a:lnTo>
                    <a:pt x="53252" y="49"/>
                  </a:lnTo>
                  <a:close/>
                  <a:moveTo>
                    <a:pt x="51503" y="744"/>
                  </a:moveTo>
                  <a:lnTo>
                    <a:pt x="51503" y="744"/>
                  </a:lnTo>
                  <a:cubicBezTo>
                    <a:pt x="50909" y="970"/>
                    <a:pt x="50392" y="1118"/>
                    <a:pt x="49797" y="1267"/>
                  </a:cubicBezTo>
                  <a:cubicBezTo>
                    <a:pt x="49720" y="1416"/>
                    <a:pt x="49648" y="1487"/>
                    <a:pt x="49648" y="1564"/>
                  </a:cubicBezTo>
                  <a:cubicBezTo>
                    <a:pt x="50166" y="1487"/>
                    <a:pt x="50689" y="1267"/>
                    <a:pt x="51206" y="1118"/>
                  </a:cubicBezTo>
                  <a:cubicBezTo>
                    <a:pt x="51355" y="970"/>
                    <a:pt x="51432" y="892"/>
                    <a:pt x="51503" y="744"/>
                  </a:cubicBezTo>
                  <a:close/>
                  <a:moveTo>
                    <a:pt x="298" y="76256"/>
                  </a:moveTo>
                  <a:cubicBezTo>
                    <a:pt x="221" y="76334"/>
                    <a:pt x="149" y="76334"/>
                    <a:pt x="72" y="76405"/>
                  </a:cubicBezTo>
                  <a:cubicBezTo>
                    <a:pt x="149" y="76482"/>
                    <a:pt x="221" y="76482"/>
                    <a:pt x="298" y="76554"/>
                  </a:cubicBezTo>
                  <a:lnTo>
                    <a:pt x="298" y="76256"/>
                  </a:lnTo>
                  <a:close/>
                  <a:moveTo>
                    <a:pt x="1" y="76631"/>
                  </a:moveTo>
                  <a:lnTo>
                    <a:pt x="1" y="76702"/>
                  </a:lnTo>
                  <a:cubicBezTo>
                    <a:pt x="72" y="77000"/>
                    <a:pt x="1" y="77297"/>
                    <a:pt x="1" y="77594"/>
                  </a:cubicBezTo>
                  <a:cubicBezTo>
                    <a:pt x="149" y="77523"/>
                    <a:pt x="221" y="77374"/>
                    <a:pt x="298" y="77297"/>
                  </a:cubicBezTo>
                  <a:lnTo>
                    <a:pt x="298" y="76851"/>
                  </a:lnTo>
                  <a:cubicBezTo>
                    <a:pt x="221" y="76780"/>
                    <a:pt x="149" y="76702"/>
                    <a:pt x="1" y="766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1" name="Google Shape;2031;p58"/>
            <p:cNvSpPr/>
            <p:nvPr/>
          </p:nvSpPr>
          <p:spPr>
            <a:xfrm>
              <a:off x="3308975" y="3697850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72" y="1"/>
                  </a:moveTo>
                  <a:cubicBezTo>
                    <a:pt x="72" y="1"/>
                    <a:pt x="72" y="78"/>
                    <a:pt x="1" y="78"/>
                  </a:cubicBezTo>
                  <a:lnTo>
                    <a:pt x="1" y="227"/>
                  </a:lnTo>
                  <a:cubicBezTo>
                    <a:pt x="149" y="298"/>
                    <a:pt x="221" y="376"/>
                    <a:pt x="298" y="447"/>
                  </a:cubicBezTo>
                  <a:lnTo>
                    <a:pt x="298" y="150"/>
                  </a:lnTo>
                  <a:cubicBezTo>
                    <a:pt x="221" y="78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2" name="Google Shape;2032;p58"/>
            <p:cNvSpPr/>
            <p:nvPr/>
          </p:nvSpPr>
          <p:spPr>
            <a:xfrm>
              <a:off x="3273600" y="3729525"/>
              <a:ext cx="42825" cy="124450"/>
            </a:xfrm>
            <a:custGeom>
              <a:avLst/>
              <a:gdLst/>
              <a:ahLst/>
              <a:cxnLst/>
              <a:rect l="l" t="t" r="r" b="b"/>
              <a:pathLst>
                <a:path w="1713" h="4978" extrusionOk="0">
                  <a:moveTo>
                    <a:pt x="1713" y="0"/>
                  </a:moveTo>
                  <a:lnTo>
                    <a:pt x="1416" y="298"/>
                  </a:lnTo>
                  <a:cubicBezTo>
                    <a:pt x="1416" y="595"/>
                    <a:pt x="1338" y="964"/>
                    <a:pt x="1267" y="1261"/>
                  </a:cubicBezTo>
                  <a:cubicBezTo>
                    <a:pt x="1416" y="1112"/>
                    <a:pt x="1487" y="964"/>
                    <a:pt x="1636" y="815"/>
                  </a:cubicBezTo>
                  <a:cubicBezTo>
                    <a:pt x="1636" y="518"/>
                    <a:pt x="1713" y="298"/>
                    <a:pt x="1713" y="0"/>
                  </a:cubicBezTo>
                  <a:close/>
                  <a:moveTo>
                    <a:pt x="1564" y="1338"/>
                  </a:moveTo>
                  <a:cubicBezTo>
                    <a:pt x="1558" y="1343"/>
                    <a:pt x="1553" y="1349"/>
                    <a:pt x="1548" y="1354"/>
                  </a:cubicBezTo>
                  <a:lnTo>
                    <a:pt x="1548" y="1354"/>
                  </a:lnTo>
                  <a:lnTo>
                    <a:pt x="1564" y="1338"/>
                  </a:lnTo>
                  <a:close/>
                  <a:moveTo>
                    <a:pt x="1548" y="1354"/>
                  </a:moveTo>
                  <a:lnTo>
                    <a:pt x="1118" y="1784"/>
                  </a:lnTo>
                  <a:cubicBezTo>
                    <a:pt x="1041" y="2081"/>
                    <a:pt x="970" y="2301"/>
                    <a:pt x="892" y="2527"/>
                  </a:cubicBezTo>
                  <a:cubicBezTo>
                    <a:pt x="1118" y="2230"/>
                    <a:pt x="1338" y="1933"/>
                    <a:pt x="1487" y="1558"/>
                  </a:cubicBezTo>
                  <a:cubicBezTo>
                    <a:pt x="1487" y="1492"/>
                    <a:pt x="1487" y="1421"/>
                    <a:pt x="1548" y="1354"/>
                  </a:cubicBezTo>
                  <a:close/>
                  <a:moveTo>
                    <a:pt x="1190" y="2599"/>
                  </a:moveTo>
                  <a:lnTo>
                    <a:pt x="1190" y="2599"/>
                  </a:lnTo>
                  <a:cubicBezTo>
                    <a:pt x="1041" y="2896"/>
                    <a:pt x="821" y="3122"/>
                    <a:pt x="595" y="3419"/>
                  </a:cubicBezTo>
                  <a:lnTo>
                    <a:pt x="821" y="3419"/>
                  </a:lnTo>
                  <a:cubicBezTo>
                    <a:pt x="970" y="3193"/>
                    <a:pt x="1118" y="2896"/>
                    <a:pt x="1190" y="2599"/>
                  </a:cubicBezTo>
                  <a:close/>
                  <a:moveTo>
                    <a:pt x="446" y="3639"/>
                  </a:moveTo>
                  <a:cubicBezTo>
                    <a:pt x="446" y="3717"/>
                    <a:pt x="375" y="3788"/>
                    <a:pt x="375" y="3865"/>
                  </a:cubicBezTo>
                  <a:cubicBezTo>
                    <a:pt x="298" y="4234"/>
                    <a:pt x="149" y="4608"/>
                    <a:pt x="0" y="4977"/>
                  </a:cubicBezTo>
                  <a:cubicBezTo>
                    <a:pt x="298" y="4531"/>
                    <a:pt x="524" y="4085"/>
                    <a:pt x="744" y="36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3" name="Google Shape;2033;p58"/>
            <p:cNvSpPr/>
            <p:nvPr/>
          </p:nvSpPr>
          <p:spPr>
            <a:xfrm>
              <a:off x="3284750" y="3815000"/>
              <a:ext cx="9375" cy="5525"/>
            </a:xfrm>
            <a:custGeom>
              <a:avLst/>
              <a:gdLst/>
              <a:ahLst/>
              <a:cxnLst/>
              <a:rect l="l" t="t" r="r" b="b"/>
              <a:pathLst>
                <a:path w="375" h="221" extrusionOk="0">
                  <a:moveTo>
                    <a:pt x="149" y="0"/>
                  </a:moveTo>
                  <a:cubicBezTo>
                    <a:pt x="149" y="0"/>
                    <a:pt x="78" y="72"/>
                    <a:pt x="78" y="149"/>
                  </a:cubicBezTo>
                  <a:cubicBezTo>
                    <a:pt x="78" y="149"/>
                    <a:pt x="0" y="149"/>
                    <a:pt x="0" y="220"/>
                  </a:cubicBezTo>
                  <a:lnTo>
                    <a:pt x="298" y="220"/>
                  </a:lnTo>
                  <a:cubicBezTo>
                    <a:pt x="375" y="149"/>
                    <a:pt x="375" y="72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4" name="Google Shape;2034;p58"/>
            <p:cNvSpPr/>
            <p:nvPr/>
          </p:nvSpPr>
          <p:spPr>
            <a:xfrm>
              <a:off x="3308975" y="1819425"/>
              <a:ext cx="1244950" cy="1878450"/>
            </a:xfrm>
            <a:custGeom>
              <a:avLst/>
              <a:gdLst/>
              <a:ahLst/>
              <a:cxnLst/>
              <a:rect l="l" t="t" r="r" b="b"/>
              <a:pathLst>
                <a:path w="49798" h="75138" extrusionOk="0">
                  <a:moveTo>
                    <a:pt x="49797" y="0"/>
                  </a:moveTo>
                  <a:cubicBezTo>
                    <a:pt x="49648" y="0"/>
                    <a:pt x="49571" y="71"/>
                    <a:pt x="49500" y="71"/>
                  </a:cubicBezTo>
                  <a:cubicBezTo>
                    <a:pt x="49422" y="220"/>
                    <a:pt x="49351" y="297"/>
                    <a:pt x="49351" y="369"/>
                  </a:cubicBezTo>
                  <a:cubicBezTo>
                    <a:pt x="49422" y="369"/>
                    <a:pt x="49500" y="369"/>
                    <a:pt x="49648" y="297"/>
                  </a:cubicBezTo>
                  <a:cubicBezTo>
                    <a:pt x="49648" y="220"/>
                    <a:pt x="49720" y="149"/>
                    <a:pt x="49797" y="0"/>
                  </a:cubicBezTo>
                  <a:close/>
                  <a:moveTo>
                    <a:pt x="221" y="74692"/>
                  </a:moveTo>
                  <a:lnTo>
                    <a:pt x="1" y="74918"/>
                  </a:lnTo>
                  <a:lnTo>
                    <a:pt x="1" y="75067"/>
                  </a:lnTo>
                  <a:cubicBezTo>
                    <a:pt x="1" y="75138"/>
                    <a:pt x="72" y="75138"/>
                    <a:pt x="72" y="75138"/>
                  </a:cubicBezTo>
                  <a:cubicBezTo>
                    <a:pt x="149" y="75067"/>
                    <a:pt x="221" y="75067"/>
                    <a:pt x="298" y="74989"/>
                  </a:cubicBezTo>
                  <a:cubicBezTo>
                    <a:pt x="298" y="74918"/>
                    <a:pt x="221" y="74841"/>
                    <a:pt x="221" y="74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5" name="Google Shape;2035;p58"/>
            <p:cNvSpPr/>
            <p:nvPr/>
          </p:nvSpPr>
          <p:spPr>
            <a:xfrm>
              <a:off x="3308975" y="3696075"/>
              <a:ext cx="1800" cy="3750"/>
            </a:xfrm>
            <a:custGeom>
              <a:avLst/>
              <a:gdLst/>
              <a:ahLst/>
              <a:cxnLst/>
              <a:rect l="l" t="t" r="r" b="b"/>
              <a:pathLst>
                <a:path w="72" h="150" extrusionOk="0">
                  <a:moveTo>
                    <a:pt x="1" y="1"/>
                  </a:moveTo>
                  <a:lnTo>
                    <a:pt x="1" y="149"/>
                  </a:lnTo>
                  <a:cubicBezTo>
                    <a:pt x="72" y="149"/>
                    <a:pt x="72" y="72"/>
                    <a:pt x="72" y="72"/>
                  </a:cubicBezTo>
                  <a:cubicBezTo>
                    <a:pt x="72" y="72"/>
                    <a:pt x="1" y="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6" name="Google Shape;2036;p58"/>
            <p:cNvSpPr/>
            <p:nvPr/>
          </p:nvSpPr>
          <p:spPr>
            <a:xfrm>
              <a:off x="3308975" y="1802625"/>
              <a:ext cx="1296975" cy="1934350"/>
            </a:xfrm>
            <a:custGeom>
              <a:avLst/>
              <a:gdLst/>
              <a:ahLst/>
              <a:cxnLst/>
              <a:rect l="l" t="t" r="r" b="b"/>
              <a:pathLst>
                <a:path w="51879" h="77374" extrusionOk="0">
                  <a:moveTo>
                    <a:pt x="51878" y="0"/>
                  </a:moveTo>
                  <a:lnTo>
                    <a:pt x="51878" y="0"/>
                  </a:lnTo>
                  <a:cubicBezTo>
                    <a:pt x="51729" y="77"/>
                    <a:pt x="51581" y="77"/>
                    <a:pt x="51503" y="149"/>
                  </a:cubicBezTo>
                  <a:cubicBezTo>
                    <a:pt x="51432" y="297"/>
                    <a:pt x="51355" y="375"/>
                    <a:pt x="51206" y="523"/>
                  </a:cubicBezTo>
                  <a:cubicBezTo>
                    <a:pt x="51355" y="446"/>
                    <a:pt x="51503" y="446"/>
                    <a:pt x="51652" y="375"/>
                  </a:cubicBezTo>
                  <a:cubicBezTo>
                    <a:pt x="51729" y="226"/>
                    <a:pt x="51801" y="149"/>
                    <a:pt x="51878" y="0"/>
                  </a:cubicBezTo>
                  <a:close/>
                  <a:moveTo>
                    <a:pt x="298" y="76702"/>
                  </a:moveTo>
                  <a:cubicBezTo>
                    <a:pt x="221" y="76779"/>
                    <a:pt x="149" y="76928"/>
                    <a:pt x="1" y="76999"/>
                  </a:cubicBezTo>
                  <a:lnTo>
                    <a:pt x="1" y="77374"/>
                  </a:lnTo>
                  <a:lnTo>
                    <a:pt x="298" y="77076"/>
                  </a:lnTo>
                  <a:lnTo>
                    <a:pt x="298" y="7670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7" name="Google Shape;2037;p58"/>
            <p:cNvSpPr/>
            <p:nvPr/>
          </p:nvSpPr>
          <p:spPr>
            <a:xfrm>
              <a:off x="3301550" y="1780325"/>
              <a:ext cx="1354475" cy="1993825"/>
            </a:xfrm>
            <a:custGeom>
              <a:avLst/>
              <a:gdLst/>
              <a:ahLst/>
              <a:cxnLst/>
              <a:rect l="l" t="t" r="r" b="b"/>
              <a:pathLst>
                <a:path w="54179" h="79753" extrusionOk="0">
                  <a:moveTo>
                    <a:pt x="54179" y="0"/>
                  </a:moveTo>
                  <a:lnTo>
                    <a:pt x="54179" y="0"/>
                  </a:lnTo>
                  <a:cubicBezTo>
                    <a:pt x="53959" y="78"/>
                    <a:pt x="53810" y="149"/>
                    <a:pt x="53662" y="298"/>
                  </a:cubicBezTo>
                  <a:lnTo>
                    <a:pt x="53584" y="298"/>
                  </a:lnTo>
                  <a:lnTo>
                    <a:pt x="53364" y="595"/>
                  </a:lnTo>
                  <a:lnTo>
                    <a:pt x="53216" y="744"/>
                  </a:lnTo>
                  <a:cubicBezTo>
                    <a:pt x="53436" y="672"/>
                    <a:pt x="53584" y="595"/>
                    <a:pt x="53810" y="524"/>
                  </a:cubicBezTo>
                  <a:cubicBezTo>
                    <a:pt x="53882" y="375"/>
                    <a:pt x="53959" y="226"/>
                    <a:pt x="54030" y="149"/>
                  </a:cubicBezTo>
                  <a:lnTo>
                    <a:pt x="54179" y="0"/>
                  </a:lnTo>
                  <a:close/>
                  <a:moveTo>
                    <a:pt x="518" y="78783"/>
                  </a:moveTo>
                  <a:lnTo>
                    <a:pt x="518" y="78783"/>
                  </a:lnTo>
                  <a:cubicBezTo>
                    <a:pt x="369" y="78932"/>
                    <a:pt x="298" y="79080"/>
                    <a:pt x="149" y="79229"/>
                  </a:cubicBezTo>
                  <a:cubicBezTo>
                    <a:pt x="149" y="79378"/>
                    <a:pt x="72" y="79604"/>
                    <a:pt x="0" y="79752"/>
                  </a:cubicBezTo>
                  <a:lnTo>
                    <a:pt x="446" y="79306"/>
                  </a:lnTo>
                  <a:cubicBezTo>
                    <a:pt x="446" y="79158"/>
                    <a:pt x="518" y="78932"/>
                    <a:pt x="518" y="78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8" name="Google Shape;2038;p58"/>
            <p:cNvSpPr/>
            <p:nvPr/>
          </p:nvSpPr>
          <p:spPr>
            <a:xfrm>
              <a:off x="4659725" y="1746875"/>
              <a:ext cx="48325" cy="39125"/>
            </a:xfrm>
            <a:custGeom>
              <a:avLst/>
              <a:gdLst/>
              <a:ahLst/>
              <a:cxnLst/>
              <a:rect l="l" t="t" r="r" b="b"/>
              <a:pathLst>
                <a:path w="1933" h="1565" extrusionOk="0">
                  <a:moveTo>
                    <a:pt x="1933" y="0"/>
                  </a:moveTo>
                  <a:lnTo>
                    <a:pt x="1933" y="0"/>
                  </a:lnTo>
                  <a:cubicBezTo>
                    <a:pt x="1636" y="298"/>
                    <a:pt x="1267" y="524"/>
                    <a:pt x="892" y="744"/>
                  </a:cubicBezTo>
                  <a:cubicBezTo>
                    <a:pt x="672" y="970"/>
                    <a:pt x="446" y="1118"/>
                    <a:pt x="226" y="1338"/>
                  </a:cubicBezTo>
                  <a:cubicBezTo>
                    <a:pt x="298" y="1338"/>
                    <a:pt x="298" y="1338"/>
                    <a:pt x="298" y="1416"/>
                  </a:cubicBezTo>
                  <a:cubicBezTo>
                    <a:pt x="595" y="1267"/>
                    <a:pt x="892" y="1041"/>
                    <a:pt x="1118" y="892"/>
                  </a:cubicBezTo>
                  <a:cubicBezTo>
                    <a:pt x="1416" y="595"/>
                    <a:pt x="1713" y="298"/>
                    <a:pt x="1933" y="0"/>
                  </a:cubicBezTo>
                  <a:close/>
                  <a:moveTo>
                    <a:pt x="78" y="1487"/>
                  </a:moveTo>
                  <a:cubicBezTo>
                    <a:pt x="0" y="1487"/>
                    <a:pt x="0" y="1564"/>
                    <a:pt x="0" y="1564"/>
                  </a:cubicBezTo>
                  <a:cubicBezTo>
                    <a:pt x="0" y="1564"/>
                    <a:pt x="78" y="1564"/>
                    <a:pt x="78" y="1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39" name="Google Shape;2039;p58"/>
            <p:cNvSpPr/>
            <p:nvPr/>
          </p:nvSpPr>
          <p:spPr>
            <a:xfrm>
              <a:off x="4661650" y="1780325"/>
              <a:ext cx="5525" cy="3725"/>
            </a:xfrm>
            <a:custGeom>
              <a:avLst/>
              <a:gdLst/>
              <a:ahLst/>
              <a:cxnLst/>
              <a:rect l="l" t="t" r="r" b="b"/>
              <a:pathLst>
                <a:path w="221" h="149" extrusionOk="0">
                  <a:moveTo>
                    <a:pt x="149" y="0"/>
                  </a:moveTo>
                  <a:lnTo>
                    <a:pt x="1" y="149"/>
                  </a:lnTo>
                  <a:cubicBezTo>
                    <a:pt x="72" y="149"/>
                    <a:pt x="149" y="78"/>
                    <a:pt x="221" y="78"/>
                  </a:cubicBezTo>
                  <a:cubicBezTo>
                    <a:pt x="221" y="0"/>
                    <a:pt x="221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0" name="Google Shape;2040;p58"/>
            <p:cNvSpPr/>
            <p:nvPr/>
          </p:nvSpPr>
          <p:spPr>
            <a:xfrm>
              <a:off x="3288450" y="3768475"/>
              <a:ext cx="22325" cy="46550"/>
            </a:xfrm>
            <a:custGeom>
              <a:avLst/>
              <a:gdLst/>
              <a:ahLst/>
              <a:cxnLst/>
              <a:rect l="l" t="t" r="r" b="b"/>
              <a:pathLst>
                <a:path w="893" h="1862" extrusionOk="0">
                  <a:moveTo>
                    <a:pt x="893" y="0"/>
                  </a:moveTo>
                  <a:cubicBezTo>
                    <a:pt x="744" y="375"/>
                    <a:pt x="524" y="672"/>
                    <a:pt x="298" y="969"/>
                  </a:cubicBezTo>
                  <a:cubicBezTo>
                    <a:pt x="227" y="1267"/>
                    <a:pt x="78" y="1564"/>
                    <a:pt x="1" y="1861"/>
                  </a:cubicBezTo>
                  <a:cubicBezTo>
                    <a:pt x="227" y="1564"/>
                    <a:pt x="447" y="1338"/>
                    <a:pt x="596" y="1041"/>
                  </a:cubicBezTo>
                  <a:cubicBezTo>
                    <a:pt x="744" y="672"/>
                    <a:pt x="822" y="375"/>
                    <a:pt x="8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1" name="Google Shape;2041;p58"/>
            <p:cNvSpPr/>
            <p:nvPr/>
          </p:nvSpPr>
          <p:spPr>
            <a:xfrm>
              <a:off x="3286675" y="3815000"/>
              <a:ext cx="1800" cy="3725"/>
            </a:xfrm>
            <a:custGeom>
              <a:avLst/>
              <a:gdLst/>
              <a:ahLst/>
              <a:cxnLst/>
              <a:rect l="l" t="t" r="r" b="b"/>
              <a:pathLst>
                <a:path w="72" h="149" extrusionOk="0">
                  <a:moveTo>
                    <a:pt x="72" y="0"/>
                  </a:moveTo>
                  <a:cubicBezTo>
                    <a:pt x="1" y="0"/>
                    <a:pt x="1" y="72"/>
                    <a:pt x="1" y="149"/>
                  </a:cubicBezTo>
                  <a:cubicBezTo>
                    <a:pt x="1" y="7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2" name="Google Shape;2042;p58"/>
            <p:cNvSpPr/>
            <p:nvPr/>
          </p:nvSpPr>
          <p:spPr>
            <a:xfrm>
              <a:off x="4754550" y="1681925"/>
              <a:ext cx="35275" cy="26025"/>
            </a:xfrm>
            <a:custGeom>
              <a:avLst/>
              <a:gdLst/>
              <a:ahLst/>
              <a:cxnLst/>
              <a:rect l="l" t="t" r="r" b="b"/>
              <a:pathLst>
                <a:path w="1411" h="1041" extrusionOk="0">
                  <a:moveTo>
                    <a:pt x="1410" y="0"/>
                  </a:moveTo>
                  <a:lnTo>
                    <a:pt x="1410" y="0"/>
                  </a:lnTo>
                  <a:cubicBezTo>
                    <a:pt x="1190" y="72"/>
                    <a:pt x="964" y="149"/>
                    <a:pt x="816" y="297"/>
                  </a:cubicBezTo>
                  <a:lnTo>
                    <a:pt x="370" y="743"/>
                  </a:lnTo>
                  <a:lnTo>
                    <a:pt x="447" y="815"/>
                  </a:lnTo>
                  <a:lnTo>
                    <a:pt x="1113" y="369"/>
                  </a:lnTo>
                  <a:cubicBezTo>
                    <a:pt x="1190" y="220"/>
                    <a:pt x="1339" y="72"/>
                    <a:pt x="1410" y="0"/>
                  </a:cubicBezTo>
                  <a:close/>
                  <a:moveTo>
                    <a:pt x="150" y="892"/>
                  </a:moveTo>
                  <a:cubicBezTo>
                    <a:pt x="150" y="963"/>
                    <a:pt x="72" y="1041"/>
                    <a:pt x="1" y="1041"/>
                  </a:cubicBezTo>
                  <a:cubicBezTo>
                    <a:pt x="72" y="1041"/>
                    <a:pt x="150" y="963"/>
                    <a:pt x="221" y="963"/>
                  </a:cubicBezTo>
                  <a:cubicBezTo>
                    <a:pt x="221" y="963"/>
                    <a:pt x="221" y="892"/>
                    <a:pt x="150" y="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3" name="Google Shape;2043;p58"/>
            <p:cNvSpPr/>
            <p:nvPr/>
          </p:nvSpPr>
          <p:spPr>
            <a:xfrm>
              <a:off x="4758275" y="170050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221" y="0"/>
                  </a:moveTo>
                  <a:cubicBezTo>
                    <a:pt x="149" y="72"/>
                    <a:pt x="72" y="72"/>
                    <a:pt x="1" y="149"/>
                  </a:cubicBezTo>
                  <a:cubicBezTo>
                    <a:pt x="72" y="149"/>
                    <a:pt x="72" y="220"/>
                    <a:pt x="72" y="220"/>
                  </a:cubicBezTo>
                  <a:cubicBezTo>
                    <a:pt x="149" y="149"/>
                    <a:pt x="221" y="72"/>
                    <a:pt x="298" y="72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4" name="Google Shape;2044;p58"/>
            <p:cNvSpPr/>
            <p:nvPr/>
          </p:nvSpPr>
          <p:spPr>
            <a:xfrm>
              <a:off x="2708750" y="1206250"/>
              <a:ext cx="2417450" cy="3104800"/>
            </a:xfrm>
            <a:custGeom>
              <a:avLst/>
              <a:gdLst/>
              <a:ahLst/>
              <a:cxnLst/>
              <a:rect l="l" t="t" r="r" b="b"/>
              <a:pathLst>
                <a:path w="96698" h="124192" extrusionOk="0">
                  <a:moveTo>
                    <a:pt x="94093" y="0"/>
                  </a:moveTo>
                  <a:lnTo>
                    <a:pt x="94093" y="298"/>
                  </a:lnTo>
                  <a:lnTo>
                    <a:pt x="94242" y="298"/>
                  </a:lnTo>
                  <a:cubicBezTo>
                    <a:pt x="94985" y="298"/>
                    <a:pt x="95728" y="369"/>
                    <a:pt x="96549" y="595"/>
                  </a:cubicBezTo>
                  <a:lnTo>
                    <a:pt x="96620" y="666"/>
                  </a:lnTo>
                  <a:cubicBezTo>
                    <a:pt x="96620" y="518"/>
                    <a:pt x="96620" y="446"/>
                    <a:pt x="96698" y="369"/>
                  </a:cubicBezTo>
                  <a:cubicBezTo>
                    <a:pt x="96323" y="298"/>
                    <a:pt x="96026" y="220"/>
                    <a:pt x="95657" y="149"/>
                  </a:cubicBezTo>
                  <a:cubicBezTo>
                    <a:pt x="95211" y="72"/>
                    <a:pt x="94688" y="0"/>
                    <a:pt x="94242" y="0"/>
                  </a:cubicBezTo>
                  <a:close/>
                  <a:moveTo>
                    <a:pt x="84360" y="17541"/>
                  </a:moveTo>
                  <a:lnTo>
                    <a:pt x="84360" y="17541"/>
                  </a:lnTo>
                  <a:cubicBezTo>
                    <a:pt x="84134" y="17612"/>
                    <a:pt x="83985" y="17689"/>
                    <a:pt x="83837" y="17761"/>
                  </a:cubicBezTo>
                  <a:cubicBezTo>
                    <a:pt x="83617" y="18135"/>
                    <a:pt x="83319" y="18433"/>
                    <a:pt x="83093" y="18730"/>
                  </a:cubicBezTo>
                  <a:cubicBezTo>
                    <a:pt x="83319" y="18653"/>
                    <a:pt x="83468" y="18581"/>
                    <a:pt x="83688" y="18433"/>
                  </a:cubicBezTo>
                  <a:lnTo>
                    <a:pt x="84360" y="17541"/>
                  </a:lnTo>
                  <a:close/>
                  <a:moveTo>
                    <a:pt x="22374" y="105759"/>
                  </a:moveTo>
                  <a:lnTo>
                    <a:pt x="21928" y="106431"/>
                  </a:lnTo>
                  <a:cubicBezTo>
                    <a:pt x="21928" y="106580"/>
                    <a:pt x="21851" y="106800"/>
                    <a:pt x="21780" y="107026"/>
                  </a:cubicBezTo>
                  <a:cubicBezTo>
                    <a:pt x="21851" y="107026"/>
                    <a:pt x="21851" y="106949"/>
                    <a:pt x="21851" y="106949"/>
                  </a:cubicBezTo>
                  <a:cubicBezTo>
                    <a:pt x="21851" y="106949"/>
                    <a:pt x="21851" y="106877"/>
                    <a:pt x="21928" y="106877"/>
                  </a:cubicBezTo>
                  <a:lnTo>
                    <a:pt x="22374" y="105759"/>
                  </a:lnTo>
                  <a:close/>
                  <a:moveTo>
                    <a:pt x="21554" y="106877"/>
                  </a:moveTo>
                  <a:lnTo>
                    <a:pt x="21554" y="106877"/>
                  </a:lnTo>
                  <a:cubicBezTo>
                    <a:pt x="21334" y="107175"/>
                    <a:pt x="21185" y="107395"/>
                    <a:pt x="20959" y="107620"/>
                  </a:cubicBezTo>
                  <a:cubicBezTo>
                    <a:pt x="20888" y="107769"/>
                    <a:pt x="20888" y="107918"/>
                    <a:pt x="20888" y="108066"/>
                  </a:cubicBezTo>
                  <a:cubicBezTo>
                    <a:pt x="21037" y="107840"/>
                    <a:pt x="21257" y="107692"/>
                    <a:pt x="21405" y="107472"/>
                  </a:cubicBezTo>
                  <a:cubicBezTo>
                    <a:pt x="21483" y="107246"/>
                    <a:pt x="21483" y="107097"/>
                    <a:pt x="21554" y="106877"/>
                  </a:cubicBezTo>
                  <a:close/>
                  <a:moveTo>
                    <a:pt x="0" y="122259"/>
                  </a:moveTo>
                  <a:cubicBezTo>
                    <a:pt x="77" y="122782"/>
                    <a:pt x="297" y="123151"/>
                    <a:pt x="446" y="123597"/>
                  </a:cubicBezTo>
                  <a:cubicBezTo>
                    <a:pt x="595" y="123823"/>
                    <a:pt x="672" y="123972"/>
                    <a:pt x="821" y="124192"/>
                  </a:cubicBezTo>
                  <a:cubicBezTo>
                    <a:pt x="892" y="124192"/>
                    <a:pt x="969" y="124120"/>
                    <a:pt x="1041" y="124120"/>
                  </a:cubicBezTo>
                  <a:cubicBezTo>
                    <a:pt x="672" y="123526"/>
                    <a:pt x="446" y="122854"/>
                    <a:pt x="226" y="1222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5" name="Google Shape;2045;p58"/>
            <p:cNvSpPr/>
            <p:nvPr/>
          </p:nvSpPr>
          <p:spPr>
            <a:xfrm>
              <a:off x="4858625" y="1135650"/>
              <a:ext cx="211825" cy="483125"/>
            </a:xfrm>
            <a:custGeom>
              <a:avLst/>
              <a:gdLst/>
              <a:ahLst/>
              <a:cxnLst/>
              <a:rect l="l" t="t" r="r" b="b"/>
              <a:pathLst>
                <a:path w="8473" h="19325" extrusionOk="0">
                  <a:moveTo>
                    <a:pt x="8473" y="0"/>
                  </a:moveTo>
                  <a:lnTo>
                    <a:pt x="7801" y="446"/>
                  </a:lnTo>
                  <a:cubicBezTo>
                    <a:pt x="6612" y="1189"/>
                    <a:pt x="5797" y="2230"/>
                    <a:pt x="5274" y="3490"/>
                  </a:cubicBezTo>
                  <a:cubicBezTo>
                    <a:pt x="5423" y="3419"/>
                    <a:pt x="5571" y="3342"/>
                    <a:pt x="5649" y="3342"/>
                  </a:cubicBezTo>
                  <a:cubicBezTo>
                    <a:pt x="5869" y="2824"/>
                    <a:pt x="6166" y="2378"/>
                    <a:pt x="6463" y="1933"/>
                  </a:cubicBezTo>
                  <a:cubicBezTo>
                    <a:pt x="7058" y="1261"/>
                    <a:pt x="7652" y="815"/>
                    <a:pt x="8324" y="369"/>
                  </a:cubicBezTo>
                  <a:cubicBezTo>
                    <a:pt x="8396" y="297"/>
                    <a:pt x="8396" y="149"/>
                    <a:pt x="8473" y="0"/>
                  </a:cubicBezTo>
                  <a:close/>
                  <a:moveTo>
                    <a:pt x="5500" y="3639"/>
                  </a:moveTo>
                  <a:lnTo>
                    <a:pt x="5500" y="3639"/>
                  </a:lnTo>
                  <a:cubicBezTo>
                    <a:pt x="5351" y="3716"/>
                    <a:pt x="5274" y="3788"/>
                    <a:pt x="5125" y="3865"/>
                  </a:cubicBezTo>
                  <a:cubicBezTo>
                    <a:pt x="4977" y="4382"/>
                    <a:pt x="4828" y="4905"/>
                    <a:pt x="4757" y="5500"/>
                  </a:cubicBezTo>
                  <a:lnTo>
                    <a:pt x="4757" y="5649"/>
                  </a:lnTo>
                  <a:lnTo>
                    <a:pt x="4757" y="5720"/>
                  </a:lnTo>
                  <a:lnTo>
                    <a:pt x="4679" y="6017"/>
                  </a:lnTo>
                  <a:lnTo>
                    <a:pt x="4679" y="6315"/>
                  </a:lnTo>
                  <a:lnTo>
                    <a:pt x="4977" y="6315"/>
                  </a:lnTo>
                  <a:lnTo>
                    <a:pt x="4977" y="5649"/>
                  </a:lnTo>
                  <a:cubicBezTo>
                    <a:pt x="5054" y="5500"/>
                    <a:pt x="5054" y="5203"/>
                    <a:pt x="5125" y="5054"/>
                  </a:cubicBezTo>
                  <a:cubicBezTo>
                    <a:pt x="5203" y="4608"/>
                    <a:pt x="5351" y="4085"/>
                    <a:pt x="5500" y="3639"/>
                  </a:cubicBezTo>
                  <a:close/>
                  <a:moveTo>
                    <a:pt x="4679" y="6612"/>
                  </a:moveTo>
                  <a:cubicBezTo>
                    <a:pt x="4679" y="6838"/>
                    <a:pt x="4608" y="7058"/>
                    <a:pt x="4608" y="7284"/>
                  </a:cubicBezTo>
                  <a:lnTo>
                    <a:pt x="4905" y="7284"/>
                  </a:lnTo>
                  <a:lnTo>
                    <a:pt x="4905" y="6612"/>
                  </a:lnTo>
                  <a:close/>
                  <a:moveTo>
                    <a:pt x="4608" y="7652"/>
                  </a:moveTo>
                  <a:lnTo>
                    <a:pt x="4531" y="7950"/>
                  </a:lnTo>
                  <a:lnTo>
                    <a:pt x="4459" y="8473"/>
                  </a:lnTo>
                  <a:cubicBezTo>
                    <a:pt x="4459" y="8770"/>
                    <a:pt x="4382" y="9068"/>
                    <a:pt x="4382" y="9288"/>
                  </a:cubicBezTo>
                  <a:lnTo>
                    <a:pt x="4679" y="9288"/>
                  </a:lnTo>
                  <a:cubicBezTo>
                    <a:pt x="4757" y="8770"/>
                    <a:pt x="4828" y="8176"/>
                    <a:pt x="4828" y="7652"/>
                  </a:cubicBezTo>
                  <a:close/>
                  <a:moveTo>
                    <a:pt x="4608" y="9585"/>
                  </a:moveTo>
                  <a:cubicBezTo>
                    <a:pt x="4531" y="9585"/>
                    <a:pt x="4382" y="9662"/>
                    <a:pt x="4311" y="9662"/>
                  </a:cubicBezTo>
                  <a:cubicBezTo>
                    <a:pt x="4311" y="9882"/>
                    <a:pt x="4233" y="10108"/>
                    <a:pt x="4162" y="10405"/>
                  </a:cubicBezTo>
                  <a:cubicBezTo>
                    <a:pt x="4233" y="10405"/>
                    <a:pt x="4311" y="10477"/>
                    <a:pt x="4459" y="10477"/>
                  </a:cubicBezTo>
                  <a:cubicBezTo>
                    <a:pt x="4459" y="10179"/>
                    <a:pt x="4531" y="9882"/>
                    <a:pt x="4608" y="9585"/>
                  </a:cubicBezTo>
                  <a:close/>
                  <a:moveTo>
                    <a:pt x="4085" y="10625"/>
                  </a:moveTo>
                  <a:cubicBezTo>
                    <a:pt x="4085" y="10851"/>
                    <a:pt x="4013" y="11071"/>
                    <a:pt x="4013" y="11220"/>
                  </a:cubicBezTo>
                  <a:lnTo>
                    <a:pt x="4233" y="11220"/>
                  </a:lnTo>
                  <a:cubicBezTo>
                    <a:pt x="4311" y="11071"/>
                    <a:pt x="4311" y="10923"/>
                    <a:pt x="4382" y="10774"/>
                  </a:cubicBezTo>
                  <a:cubicBezTo>
                    <a:pt x="4311" y="10703"/>
                    <a:pt x="4233" y="10703"/>
                    <a:pt x="4085" y="10625"/>
                  </a:cubicBezTo>
                  <a:close/>
                  <a:moveTo>
                    <a:pt x="4162" y="11517"/>
                  </a:moveTo>
                  <a:cubicBezTo>
                    <a:pt x="4085" y="11517"/>
                    <a:pt x="4013" y="11517"/>
                    <a:pt x="3936" y="11595"/>
                  </a:cubicBezTo>
                  <a:cubicBezTo>
                    <a:pt x="3788" y="12040"/>
                    <a:pt x="3639" y="12558"/>
                    <a:pt x="3419" y="13081"/>
                  </a:cubicBezTo>
                  <a:cubicBezTo>
                    <a:pt x="3568" y="13081"/>
                    <a:pt x="3639" y="13081"/>
                    <a:pt x="3788" y="13004"/>
                  </a:cubicBezTo>
                  <a:cubicBezTo>
                    <a:pt x="3936" y="12558"/>
                    <a:pt x="4085" y="12040"/>
                    <a:pt x="4162" y="11517"/>
                  </a:cubicBezTo>
                  <a:close/>
                  <a:moveTo>
                    <a:pt x="3342" y="13378"/>
                  </a:moveTo>
                  <a:cubicBezTo>
                    <a:pt x="3193" y="13896"/>
                    <a:pt x="2973" y="14342"/>
                    <a:pt x="2747" y="14787"/>
                  </a:cubicBezTo>
                  <a:cubicBezTo>
                    <a:pt x="2896" y="14787"/>
                    <a:pt x="2973" y="14716"/>
                    <a:pt x="3122" y="14716"/>
                  </a:cubicBezTo>
                  <a:cubicBezTo>
                    <a:pt x="3342" y="14270"/>
                    <a:pt x="3490" y="13824"/>
                    <a:pt x="3639" y="13378"/>
                  </a:cubicBezTo>
                  <a:close/>
                  <a:moveTo>
                    <a:pt x="2824" y="15085"/>
                  </a:moveTo>
                  <a:cubicBezTo>
                    <a:pt x="2824" y="15162"/>
                    <a:pt x="2896" y="15162"/>
                    <a:pt x="2896" y="15233"/>
                  </a:cubicBezTo>
                  <a:cubicBezTo>
                    <a:pt x="2896" y="15162"/>
                    <a:pt x="2973" y="15085"/>
                    <a:pt x="2973" y="15085"/>
                  </a:cubicBezTo>
                  <a:close/>
                  <a:moveTo>
                    <a:pt x="2598" y="15233"/>
                  </a:moveTo>
                  <a:cubicBezTo>
                    <a:pt x="2378" y="15679"/>
                    <a:pt x="2152" y="16054"/>
                    <a:pt x="2004" y="16423"/>
                  </a:cubicBezTo>
                  <a:cubicBezTo>
                    <a:pt x="2081" y="16351"/>
                    <a:pt x="2230" y="16351"/>
                    <a:pt x="2378" y="16274"/>
                  </a:cubicBezTo>
                  <a:cubicBezTo>
                    <a:pt x="2527" y="16054"/>
                    <a:pt x="2676" y="15757"/>
                    <a:pt x="2824" y="15459"/>
                  </a:cubicBezTo>
                  <a:lnTo>
                    <a:pt x="2598" y="15233"/>
                  </a:lnTo>
                  <a:close/>
                  <a:moveTo>
                    <a:pt x="2152" y="16649"/>
                  </a:moveTo>
                  <a:cubicBezTo>
                    <a:pt x="2004" y="16720"/>
                    <a:pt x="1932" y="16720"/>
                    <a:pt x="1784" y="16797"/>
                  </a:cubicBezTo>
                  <a:cubicBezTo>
                    <a:pt x="1558" y="17166"/>
                    <a:pt x="1261" y="17540"/>
                    <a:pt x="1041" y="17909"/>
                  </a:cubicBezTo>
                  <a:cubicBezTo>
                    <a:pt x="1189" y="17909"/>
                    <a:pt x="1338" y="17838"/>
                    <a:pt x="1486" y="17760"/>
                  </a:cubicBezTo>
                  <a:lnTo>
                    <a:pt x="2152" y="16649"/>
                  </a:lnTo>
                  <a:close/>
                  <a:moveTo>
                    <a:pt x="1189" y="18206"/>
                  </a:moveTo>
                  <a:lnTo>
                    <a:pt x="1189" y="18206"/>
                  </a:lnTo>
                  <a:cubicBezTo>
                    <a:pt x="1041" y="18284"/>
                    <a:pt x="892" y="18284"/>
                    <a:pt x="743" y="18355"/>
                  </a:cubicBezTo>
                  <a:cubicBezTo>
                    <a:pt x="517" y="18730"/>
                    <a:pt x="297" y="19027"/>
                    <a:pt x="0" y="19324"/>
                  </a:cubicBezTo>
                  <a:cubicBezTo>
                    <a:pt x="220" y="19247"/>
                    <a:pt x="369" y="19098"/>
                    <a:pt x="595" y="19027"/>
                  </a:cubicBezTo>
                  <a:cubicBezTo>
                    <a:pt x="815" y="18730"/>
                    <a:pt x="963" y="18504"/>
                    <a:pt x="1189" y="18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6" name="Google Shape;2046;p58"/>
            <p:cNvSpPr/>
            <p:nvPr/>
          </p:nvSpPr>
          <p:spPr>
            <a:xfrm>
              <a:off x="4858625" y="161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7" name="Google Shape;2047;p58"/>
            <p:cNvSpPr/>
            <p:nvPr/>
          </p:nvSpPr>
          <p:spPr>
            <a:xfrm>
              <a:off x="4923575" y="1512750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26" y="1"/>
                  </a:moveTo>
                  <a:cubicBezTo>
                    <a:pt x="149" y="78"/>
                    <a:pt x="78" y="78"/>
                    <a:pt x="0" y="78"/>
                  </a:cubicBezTo>
                  <a:lnTo>
                    <a:pt x="0" y="149"/>
                  </a:lnTo>
                  <a:lnTo>
                    <a:pt x="226" y="375"/>
                  </a:lnTo>
                  <a:cubicBezTo>
                    <a:pt x="226" y="298"/>
                    <a:pt x="298" y="227"/>
                    <a:pt x="298" y="149"/>
                  </a:cubicBezTo>
                  <a:cubicBezTo>
                    <a:pt x="298" y="78"/>
                    <a:pt x="226" y="78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8" name="Google Shape;2048;p58"/>
            <p:cNvSpPr/>
            <p:nvPr/>
          </p:nvSpPr>
          <p:spPr>
            <a:xfrm>
              <a:off x="4960725" y="1395775"/>
              <a:ext cx="9400" cy="9250"/>
            </a:xfrm>
            <a:custGeom>
              <a:avLst/>
              <a:gdLst/>
              <a:ahLst/>
              <a:cxnLst/>
              <a:rect l="l" t="t" r="r" b="b"/>
              <a:pathLst>
                <a:path w="376" h="370" extrusionOk="0">
                  <a:moveTo>
                    <a:pt x="78" y="0"/>
                  </a:moveTo>
                  <a:cubicBezTo>
                    <a:pt x="78" y="72"/>
                    <a:pt x="78" y="149"/>
                    <a:pt x="1" y="220"/>
                  </a:cubicBezTo>
                  <a:cubicBezTo>
                    <a:pt x="149" y="298"/>
                    <a:pt x="227" y="298"/>
                    <a:pt x="298" y="369"/>
                  </a:cubicBezTo>
                  <a:cubicBezTo>
                    <a:pt x="298" y="298"/>
                    <a:pt x="298" y="149"/>
                    <a:pt x="375" y="72"/>
                  </a:cubicBezTo>
                  <a:cubicBezTo>
                    <a:pt x="227" y="72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49" name="Google Shape;2049;p58"/>
            <p:cNvSpPr/>
            <p:nvPr/>
          </p:nvSpPr>
          <p:spPr>
            <a:xfrm>
              <a:off x="4975600" y="12935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0" y="1"/>
                  </a:moveTo>
                  <a:lnTo>
                    <a:pt x="0" y="149"/>
                  </a:lnTo>
                  <a:lnTo>
                    <a:pt x="0" y="298"/>
                  </a:lnTo>
                  <a:lnTo>
                    <a:pt x="226" y="298"/>
                  </a:lnTo>
                  <a:cubicBezTo>
                    <a:pt x="226" y="227"/>
                    <a:pt x="298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0" name="Google Shape;2050;p58"/>
            <p:cNvSpPr/>
            <p:nvPr/>
          </p:nvSpPr>
          <p:spPr>
            <a:xfrm>
              <a:off x="2714400" y="3937625"/>
              <a:ext cx="503475" cy="261950"/>
            </a:xfrm>
            <a:custGeom>
              <a:avLst/>
              <a:gdLst/>
              <a:ahLst/>
              <a:cxnLst/>
              <a:rect l="l" t="t" r="r" b="b"/>
              <a:pathLst>
                <a:path w="20139" h="10478" extrusionOk="0">
                  <a:moveTo>
                    <a:pt x="20139" y="1"/>
                  </a:moveTo>
                  <a:cubicBezTo>
                    <a:pt x="19990" y="221"/>
                    <a:pt x="19770" y="447"/>
                    <a:pt x="19621" y="667"/>
                  </a:cubicBezTo>
                  <a:cubicBezTo>
                    <a:pt x="19544" y="815"/>
                    <a:pt x="19544" y="964"/>
                    <a:pt x="19544" y="1112"/>
                  </a:cubicBezTo>
                  <a:cubicBezTo>
                    <a:pt x="19693" y="964"/>
                    <a:pt x="19841" y="815"/>
                    <a:pt x="19990" y="595"/>
                  </a:cubicBezTo>
                  <a:cubicBezTo>
                    <a:pt x="20067" y="447"/>
                    <a:pt x="20139" y="221"/>
                    <a:pt x="20139" y="1"/>
                  </a:cubicBezTo>
                  <a:close/>
                  <a:moveTo>
                    <a:pt x="19247" y="1041"/>
                  </a:moveTo>
                  <a:cubicBezTo>
                    <a:pt x="19027" y="1261"/>
                    <a:pt x="18801" y="1558"/>
                    <a:pt x="18504" y="1784"/>
                  </a:cubicBezTo>
                  <a:lnTo>
                    <a:pt x="18504" y="2153"/>
                  </a:lnTo>
                  <a:lnTo>
                    <a:pt x="19175" y="1487"/>
                  </a:lnTo>
                  <a:cubicBezTo>
                    <a:pt x="19175" y="1338"/>
                    <a:pt x="19247" y="1190"/>
                    <a:pt x="19247" y="1041"/>
                  </a:cubicBezTo>
                  <a:close/>
                  <a:moveTo>
                    <a:pt x="18206" y="2004"/>
                  </a:moveTo>
                  <a:cubicBezTo>
                    <a:pt x="17986" y="2302"/>
                    <a:pt x="17689" y="2528"/>
                    <a:pt x="17392" y="2748"/>
                  </a:cubicBezTo>
                  <a:cubicBezTo>
                    <a:pt x="17540" y="2825"/>
                    <a:pt x="17612" y="2825"/>
                    <a:pt x="17760" y="2825"/>
                  </a:cubicBezTo>
                  <a:cubicBezTo>
                    <a:pt x="17909" y="2676"/>
                    <a:pt x="18058" y="2599"/>
                    <a:pt x="18206" y="2450"/>
                  </a:cubicBezTo>
                  <a:lnTo>
                    <a:pt x="18206" y="2004"/>
                  </a:lnTo>
                  <a:close/>
                  <a:moveTo>
                    <a:pt x="17392" y="3045"/>
                  </a:moveTo>
                  <a:lnTo>
                    <a:pt x="17392" y="3122"/>
                  </a:lnTo>
                  <a:lnTo>
                    <a:pt x="17463" y="3045"/>
                  </a:lnTo>
                  <a:close/>
                  <a:moveTo>
                    <a:pt x="17094" y="2974"/>
                  </a:moveTo>
                  <a:cubicBezTo>
                    <a:pt x="16797" y="3194"/>
                    <a:pt x="16500" y="3491"/>
                    <a:pt x="16125" y="3717"/>
                  </a:cubicBezTo>
                  <a:cubicBezTo>
                    <a:pt x="16203" y="3788"/>
                    <a:pt x="16203" y="3937"/>
                    <a:pt x="16203" y="4014"/>
                  </a:cubicBezTo>
                  <a:lnTo>
                    <a:pt x="17094" y="3342"/>
                  </a:lnTo>
                  <a:lnTo>
                    <a:pt x="17094" y="2974"/>
                  </a:lnTo>
                  <a:close/>
                  <a:moveTo>
                    <a:pt x="15905" y="3937"/>
                  </a:moveTo>
                  <a:lnTo>
                    <a:pt x="14787" y="4609"/>
                  </a:lnTo>
                  <a:cubicBezTo>
                    <a:pt x="14865" y="4680"/>
                    <a:pt x="14865" y="4757"/>
                    <a:pt x="14865" y="4906"/>
                  </a:cubicBezTo>
                  <a:cubicBezTo>
                    <a:pt x="15233" y="4680"/>
                    <a:pt x="15608" y="4460"/>
                    <a:pt x="15905" y="4234"/>
                  </a:cubicBezTo>
                  <a:lnTo>
                    <a:pt x="15905" y="3937"/>
                  </a:lnTo>
                  <a:close/>
                  <a:moveTo>
                    <a:pt x="14567" y="4757"/>
                  </a:moveTo>
                  <a:cubicBezTo>
                    <a:pt x="14193" y="4977"/>
                    <a:pt x="13747" y="5203"/>
                    <a:pt x="13378" y="5423"/>
                  </a:cubicBezTo>
                  <a:cubicBezTo>
                    <a:pt x="13378" y="5572"/>
                    <a:pt x="13450" y="5649"/>
                    <a:pt x="13450" y="5721"/>
                  </a:cubicBezTo>
                  <a:lnTo>
                    <a:pt x="14567" y="5055"/>
                  </a:lnTo>
                  <a:lnTo>
                    <a:pt x="14567" y="4757"/>
                  </a:lnTo>
                  <a:close/>
                  <a:moveTo>
                    <a:pt x="13081" y="5572"/>
                  </a:moveTo>
                  <a:cubicBezTo>
                    <a:pt x="12932" y="5721"/>
                    <a:pt x="12706" y="5798"/>
                    <a:pt x="12486" y="5946"/>
                  </a:cubicBezTo>
                  <a:cubicBezTo>
                    <a:pt x="12558" y="5946"/>
                    <a:pt x="12706" y="6018"/>
                    <a:pt x="12784" y="6095"/>
                  </a:cubicBezTo>
                  <a:cubicBezTo>
                    <a:pt x="12932" y="6018"/>
                    <a:pt x="13081" y="5946"/>
                    <a:pt x="13152" y="5869"/>
                  </a:cubicBezTo>
                  <a:cubicBezTo>
                    <a:pt x="13152" y="5798"/>
                    <a:pt x="13152" y="5721"/>
                    <a:pt x="13081" y="5572"/>
                  </a:cubicBezTo>
                  <a:close/>
                  <a:moveTo>
                    <a:pt x="12189" y="6095"/>
                  </a:moveTo>
                  <a:cubicBezTo>
                    <a:pt x="12112" y="6095"/>
                    <a:pt x="11963" y="6166"/>
                    <a:pt x="11892" y="6244"/>
                  </a:cubicBezTo>
                  <a:cubicBezTo>
                    <a:pt x="11892" y="6315"/>
                    <a:pt x="11963" y="6392"/>
                    <a:pt x="11963" y="6541"/>
                  </a:cubicBezTo>
                  <a:cubicBezTo>
                    <a:pt x="12112" y="6392"/>
                    <a:pt x="12338" y="6315"/>
                    <a:pt x="12486" y="6244"/>
                  </a:cubicBezTo>
                  <a:cubicBezTo>
                    <a:pt x="12409" y="6166"/>
                    <a:pt x="12338" y="6166"/>
                    <a:pt x="12260" y="6095"/>
                  </a:cubicBezTo>
                  <a:close/>
                  <a:moveTo>
                    <a:pt x="11595" y="6392"/>
                  </a:moveTo>
                  <a:cubicBezTo>
                    <a:pt x="10257" y="7058"/>
                    <a:pt x="8842" y="7582"/>
                    <a:pt x="7504" y="8099"/>
                  </a:cubicBezTo>
                  <a:lnTo>
                    <a:pt x="7730" y="8325"/>
                  </a:lnTo>
                  <a:cubicBezTo>
                    <a:pt x="9068" y="7802"/>
                    <a:pt x="10405" y="7284"/>
                    <a:pt x="11666" y="6612"/>
                  </a:cubicBezTo>
                  <a:cubicBezTo>
                    <a:pt x="11666" y="6541"/>
                    <a:pt x="11595" y="6464"/>
                    <a:pt x="11595" y="6392"/>
                  </a:cubicBezTo>
                  <a:close/>
                  <a:moveTo>
                    <a:pt x="7284" y="8176"/>
                  </a:moveTo>
                  <a:cubicBezTo>
                    <a:pt x="5869" y="8693"/>
                    <a:pt x="4531" y="9068"/>
                    <a:pt x="3270" y="9437"/>
                  </a:cubicBezTo>
                  <a:cubicBezTo>
                    <a:pt x="3270" y="9514"/>
                    <a:pt x="3270" y="9585"/>
                    <a:pt x="3342" y="9734"/>
                  </a:cubicBezTo>
                  <a:cubicBezTo>
                    <a:pt x="4608" y="9365"/>
                    <a:pt x="6017" y="8919"/>
                    <a:pt x="7432" y="8396"/>
                  </a:cubicBezTo>
                  <a:cubicBezTo>
                    <a:pt x="7355" y="8325"/>
                    <a:pt x="7355" y="8248"/>
                    <a:pt x="7284" y="8176"/>
                  </a:cubicBezTo>
                  <a:close/>
                  <a:moveTo>
                    <a:pt x="2973" y="9514"/>
                  </a:moveTo>
                  <a:cubicBezTo>
                    <a:pt x="2378" y="9663"/>
                    <a:pt x="1855" y="9811"/>
                    <a:pt x="1261" y="9883"/>
                  </a:cubicBezTo>
                  <a:cubicBezTo>
                    <a:pt x="892" y="10031"/>
                    <a:pt x="446" y="10109"/>
                    <a:pt x="71" y="10180"/>
                  </a:cubicBezTo>
                  <a:cubicBezTo>
                    <a:pt x="0" y="10257"/>
                    <a:pt x="0" y="10329"/>
                    <a:pt x="0" y="10477"/>
                  </a:cubicBezTo>
                  <a:cubicBezTo>
                    <a:pt x="963" y="10257"/>
                    <a:pt x="2004" y="10031"/>
                    <a:pt x="3044" y="9811"/>
                  </a:cubicBezTo>
                  <a:cubicBezTo>
                    <a:pt x="3044" y="9663"/>
                    <a:pt x="2973" y="9585"/>
                    <a:pt x="2973" y="95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1" name="Google Shape;2051;p58"/>
            <p:cNvSpPr/>
            <p:nvPr/>
          </p:nvSpPr>
          <p:spPr>
            <a:xfrm>
              <a:off x="3149175" y="400630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1" y="1"/>
                  </a:moveTo>
                  <a:lnTo>
                    <a:pt x="1" y="298"/>
                  </a:lnTo>
                  <a:lnTo>
                    <a:pt x="72" y="298"/>
                  </a:lnTo>
                  <a:cubicBezTo>
                    <a:pt x="149" y="227"/>
                    <a:pt x="221" y="149"/>
                    <a:pt x="369" y="78"/>
                  </a:cubicBezTo>
                  <a:cubicBezTo>
                    <a:pt x="221" y="78"/>
                    <a:pt x="149" y="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2" name="Google Shape;2052;p58"/>
            <p:cNvSpPr/>
            <p:nvPr/>
          </p:nvSpPr>
          <p:spPr>
            <a:xfrm>
              <a:off x="3019125" y="4086275"/>
              <a:ext cx="14875" cy="7450"/>
            </a:xfrm>
            <a:custGeom>
              <a:avLst/>
              <a:gdLst/>
              <a:ahLst/>
              <a:cxnLst/>
              <a:rect l="l" t="t" r="r" b="b"/>
              <a:pathLst>
                <a:path w="595" h="298" extrusionOk="0">
                  <a:moveTo>
                    <a:pt x="297" y="0"/>
                  </a:moveTo>
                  <a:cubicBezTo>
                    <a:pt x="220" y="0"/>
                    <a:pt x="149" y="72"/>
                    <a:pt x="0" y="149"/>
                  </a:cubicBezTo>
                  <a:lnTo>
                    <a:pt x="71" y="149"/>
                  </a:lnTo>
                  <a:cubicBezTo>
                    <a:pt x="149" y="220"/>
                    <a:pt x="220" y="220"/>
                    <a:pt x="297" y="298"/>
                  </a:cubicBezTo>
                  <a:cubicBezTo>
                    <a:pt x="446" y="220"/>
                    <a:pt x="517" y="149"/>
                    <a:pt x="595" y="149"/>
                  </a:cubicBezTo>
                  <a:cubicBezTo>
                    <a:pt x="517" y="72"/>
                    <a:pt x="36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3" name="Google Shape;2053;p58"/>
            <p:cNvSpPr/>
            <p:nvPr/>
          </p:nvSpPr>
          <p:spPr>
            <a:xfrm>
              <a:off x="2896475" y="4140075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1" y="1"/>
                  </a:moveTo>
                  <a:cubicBezTo>
                    <a:pt x="149" y="1"/>
                    <a:pt x="72" y="78"/>
                    <a:pt x="1" y="78"/>
                  </a:cubicBezTo>
                  <a:cubicBezTo>
                    <a:pt x="72" y="150"/>
                    <a:pt x="72" y="227"/>
                    <a:pt x="149" y="298"/>
                  </a:cubicBezTo>
                  <a:cubicBezTo>
                    <a:pt x="221" y="298"/>
                    <a:pt x="369" y="227"/>
                    <a:pt x="447" y="227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4" name="Google Shape;2054;p58"/>
            <p:cNvSpPr/>
            <p:nvPr/>
          </p:nvSpPr>
          <p:spPr>
            <a:xfrm>
              <a:off x="2788725" y="4173525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20" y="1"/>
                  </a:moveTo>
                  <a:cubicBezTo>
                    <a:pt x="149" y="1"/>
                    <a:pt x="71" y="78"/>
                    <a:pt x="0" y="78"/>
                  </a:cubicBezTo>
                  <a:cubicBezTo>
                    <a:pt x="0" y="149"/>
                    <a:pt x="71" y="227"/>
                    <a:pt x="71" y="375"/>
                  </a:cubicBezTo>
                  <a:cubicBezTo>
                    <a:pt x="149" y="298"/>
                    <a:pt x="220" y="298"/>
                    <a:pt x="297" y="298"/>
                  </a:cubicBezTo>
                  <a:lnTo>
                    <a:pt x="369" y="298"/>
                  </a:lnTo>
                  <a:cubicBezTo>
                    <a:pt x="297" y="149"/>
                    <a:pt x="297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5" name="Google Shape;2055;p58"/>
            <p:cNvSpPr/>
            <p:nvPr/>
          </p:nvSpPr>
          <p:spPr>
            <a:xfrm>
              <a:off x="2013825" y="1118850"/>
              <a:ext cx="3472850" cy="3385450"/>
            </a:xfrm>
            <a:custGeom>
              <a:avLst/>
              <a:gdLst/>
              <a:ahLst/>
              <a:cxnLst/>
              <a:rect l="l" t="t" r="r" b="b"/>
              <a:pathLst>
                <a:path w="138914" h="135418" extrusionOk="0">
                  <a:moveTo>
                    <a:pt x="125012" y="0"/>
                  </a:moveTo>
                  <a:lnTo>
                    <a:pt x="125012" y="298"/>
                  </a:lnTo>
                  <a:cubicBezTo>
                    <a:pt x="125160" y="298"/>
                    <a:pt x="125309" y="226"/>
                    <a:pt x="125458" y="226"/>
                  </a:cubicBezTo>
                  <a:cubicBezTo>
                    <a:pt x="126130" y="226"/>
                    <a:pt x="126944" y="375"/>
                    <a:pt x="127616" y="523"/>
                  </a:cubicBezTo>
                  <a:cubicBezTo>
                    <a:pt x="127616" y="446"/>
                    <a:pt x="127687" y="375"/>
                    <a:pt x="127687" y="298"/>
                  </a:cubicBezTo>
                  <a:cubicBezTo>
                    <a:pt x="126944" y="78"/>
                    <a:pt x="126201" y="0"/>
                    <a:pt x="125458" y="0"/>
                  </a:cubicBezTo>
                  <a:close/>
                  <a:moveTo>
                    <a:pt x="127985" y="375"/>
                  </a:moveTo>
                  <a:cubicBezTo>
                    <a:pt x="127913" y="446"/>
                    <a:pt x="127913" y="523"/>
                    <a:pt x="127913" y="672"/>
                  </a:cubicBezTo>
                  <a:cubicBezTo>
                    <a:pt x="128657" y="892"/>
                    <a:pt x="129400" y="1189"/>
                    <a:pt x="130066" y="1564"/>
                  </a:cubicBezTo>
                  <a:cubicBezTo>
                    <a:pt x="130143" y="1487"/>
                    <a:pt x="130143" y="1415"/>
                    <a:pt x="130143" y="1338"/>
                  </a:cubicBezTo>
                  <a:cubicBezTo>
                    <a:pt x="129471" y="892"/>
                    <a:pt x="128728" y="595"/>
                    <a:pt x="127985" y="375"/>
                  </a:cubicBezTo>
                  <a:close/>
                  <a:moveTo>
                    <a:pt x="130440" y="1487"/>
                  </a:moveTo>
                  <a:cubicBezTo>
                    <a:pt x="130363" y="1564"/>
                    <a:pt x="130363" y="1635"/>
                    <a:pt x="130363" y="1713"/>
                  </a:cubicBezTo>
                  <a:cubicBezTo>
                    <a:pt x="130512" y="1861"/>
                    <a:pt x="130738" y="2010"/>
                    <a:pt x="130886" y="2159"/>
                  </a:cubicBezTo>
                  <a:cubicBezTo>
                    <a:pt x="131255" y="2379"/>
                    <a:pt x="131552" y="2605"/>
                    <a:pt x="131850" y="2902"/>
                  </a:cubicBezTo>
                  <a:cubicBezTo>
                    <a:pt x="131927" y="2825"/>
                    <a:pt x="131927" y="2676"/>
                    <a:pt x="131998" y="2605"/>
                  </a:cubicBezTo>
                  <a:cubicBezTo>
                    <a:pt x="131701" y="2379"/>
                    <a:pt x="131404" y="2159"/>
                    <a:pt x="131035" y="1933"/>
                  </a:cubicBezTo>
                  <a:cubicBezTo>
                    <a:pt x="130886" y="1713"/>
                    <a:pt x="130660" y="1564"/>
                    <a:pt x="130440" y="1487"/>
                  </a:cubicBezTo>
                  <a:close/>
                  <a:moveTo>
                    <a:pt x="132224" y="2825"/>
                  </a:moveTo>
                  <a:cubicBezTo>
                    <a:pt x="132147" y="2902"/>
                    <a:pt x="132147" y="2973"/>
                    <a:pt x="132076" y="3122"/>
                  </a:cubicBezTo>
                  <a:cubicBezTo>
                    <a:pt x="132444" y="3348"/>
                    <a:pt x="132741" y="3645"/>
                    <a:pt x="132967" y="4014"/>
                  </a:cubicBezTo>
                  <a:cubicBezTo>
                    <a:pt x="133039" y="3865"/>
                    <a:pt x="133116" y="3794"/>
                    <a:pt x="133116" y="3716"/>
                  </a:cubicBezTo>
                  <a:lnTo>
                    <a:pt x="132224" y="2825"/>
                  </a:lnTo>
                  <a:close/>
                  <a:moveTo>
                    <a:pt x="133336" y="3942"/>
                  </a:moveTo>
                  <a:cubicBezTo>
                    <a:pt x="133336" y="4091"/>
                    <a:pt x="133265" y="4162"/>
                    <a:pt x="133187" y="4240"/>
                  </a:cubicBezTo>
                  <a:cubicBezTo>
                    <a:pt x="133336" y="4311"/>
                    <a:pt x="133413" y="4460"/>
                    <a:pt x="133485" y="4537"/>
                  </a:cubicBezTo>
                  <a:cubicBezTo>
                    <a:pt x="133562" y="4537"/>
                    <a:pt x="133633" y="4460"/>
                    <a:pt x="133782" y="4460"/>
                  </a:cubicBezTo>
                  <a:cubicBezTo>
                    <a:pt x="133633" y="4311"/>
                    <a:pt x="133485" y="4162"/>
                    <a:pt x="133336" y="3942"/>
                  </a:cubicBezTo>
                  <a:close/>
                  <a:moveTo>
                    <a:pt x="101972" y="26388"/>
                  </a:moveTo>
                  <a:lnTo>
                    <a:pt x="101972" y="26388"/>
                  </a:lnTo>
                  <a:cubicBezTo>
                    <a:pt x="101306" y="26459"/>
                    <a:pt x="100563" y="26537"/>
                    <a:pt x="99819" y="26608"/>
                  </a:cubicBezTo>
                  <a:cubicBezTo>
                    <a:pt x="99819" y="26685"/>
                    <a:pt x="99819" y="26834"/>
                    <a:pt x="99742" y="26905"/>
                  </a:cubicBezTo>
                  <a:cubicBezTo>
                    <a:pt x="100485" y="26834"/>
                    <a:pt x="101157" y="26757"/>
                    <a:pt x="101900" y="26685"/>
                  </a:cubicBezTo>
                  <a:cubicBezTo>
                    <a:pt x="101900" y="26537"/>
                    <a:pt x="101972" y="26459"/>
                    <a:pt x="101972" y="26388"/>
                  </a:cubicBezTo>
                  <a:close/>
                  <a:moveTo>
                    <a:pt x="99593" y="26608"/>
                  </a:moveTo>
                  <a:lnTo>
                    <a:pt x="99593" y="26608"/>
                  </a:lnTo>
                  <a:cubicBezTo>
                    <a:pt x="98999" y="26685"/>
                    <a:pt x="98404" y="26685"/>
                    <a:pt x="97810" y="26685"/>
                  </a:cubicBezTo>
                  <a:cubicBezTo>
                    <a:pt x="97738" y="26757"/>
                    <a:pt x="97661" y="26834"/>
                    <a:pt x="97590" y="26983"/>
                  </a:cubicBezTo>
                  <a:lnTo>
                    <a:pt x="97887" y="26983"/>
                  </a:lnTo>
                  <a:cubicBezTo>
                    <a:pt x="98404" y="26983"/>
                    <a:pt x="98999" y="26983"/>
                    <a:pt x="99522" y="26905"/>
                  </a:cubicBezTo>
                  <a:cubicBezTo>
                    <a:pt x="99522" y="26834"/>
                    <a:pt x="99593" y="26685"/>
                    <a:pt x="99593" y="26608"/>
                  </a:cubicBezTo>
                  <a:close/>
                  <a:moveTo>
                    <a:pt x="38280" y="10108"/>
                  </a:moveTo>
                  <a:cubicBezTo>
                    <a:pt x="28766" y="10108"/>
                    <a:pt x="19027" y="12415"/>
                    <a:pt x="12415" y="19473"/>
                  </a:cubicBezTo>
                  <a:cubicBezTo>
                    <a:pt x="3122" y="29658"/>
                    <a:pt x="0" y="43851"/>
                    <a:pt x="5649" y="56635"/>
                  </a:cubicBezTo>
                  <a:cubicBezTo>
                    <a:pt x="7956" y="61837"/>
                    <a:pt x="11297" y="66445"/>
                    <a:pt x="15240" y="70607"/>
                  </a:cubicBezTo>
                  <a:cubicBezTo>
                    <a:pt x="16203" y="71648"/>
                    <a:pt x="17392" y="72766"/>
                    <a:pt x="18432" y="73729"/>
                  </a:cubicBezTo>
                  <a:cubicBezTo>
                    <a:pt x="22969" y="77820"/>
                    <a:pt x="27874" y="81607"/>
                    <a:pt x="32851" y="85252"/>
                  </a:cubicBezTo>
                  <a:cubicBezTo>
                    <a:pt x="36270" y="87779"/>
                    <a:pt x="39915" y="90157"/>
                    <a:pt x="43185" y="92982"/>
                  </a:cubicBezTo>
                  <a:cubicBezTo>
                    <a:pt x="45563" y="95063"/>
                    <a:pt x="47942" y="97738"/>
                    <a:pt x="49351" y="100634"/>
                  </a:cubicBezTo>
                  <a:cubicBezTo>
                    <a:pt x="49428" y="100563"/>
                    <a:pt x="49500" y="100563"/>
                    <a:pt x="49577" y="100563"/>
                  </a:cubicBezTo>
                  <a:cubicBezTo>
                    <a:pt x="48162" y="97590"/>
                    <a:pt x="45783" y="94914"/>
                    <a:pt x="43334" y="92756"/>
                  </a:cubicBezTo>
                  <a:cubicBezTo>
                    <a:pt x="40135" y="89931"/>
                    <a:pt x="36496" y="87553"/>
                    <a:pt x="33000" y="85026"/>
                  </a:cubicBezTo>
                  <a:cubicBezTo>
                    <a:pt x="28023" y="81387"/>
                    <a:pt x="23189" y="77594"/>
                    <a:pt x="18581" y="73509"/>
                  </a:cubicBezTo>
                  <a:cubicBezTo>
                    <a:pt x="17541" y="72540"/>
                    <a:pt x="16429" y="71428"/>
                    <a:pt x="15388" y="70387"/>
                  </a:cubicBezTo>
                  <a:cubicBezTo>
                    <a:pt x="11523" y="66297"/>
                    <a:pt x="8176" y="61689"/>
                    <a:pt x="5946" y="56486"/>
                  </a:cubicBezTo>
                  <a:cubicBezTo>
                    <a:pt x="298" y="43851"/>
                    <a:pt x="3419" y="29730"/>
                    <a:pt x="12635" y="19622"/>
                  </a:cubicBezTo>
                  <a:cubicBezTo>
                    <a:pt x="18064" y="13676"/>
                    <a:pt x="26162" y="11149"/>
                    <a:pt x="34040" y="10554"/>
                  </a:cubicBezTo>
                  <a:cubicBezTo>
                    <a:pt x="35455" y="10405"/>
                    <a:pt x="36865" y="10405"/>
                    <a:pt x="38280" y="10405"/>
                  </a:cubicBezTo>
                  <a:cubicBezTo>
                    <a:pt x="52847" y="10405"/>
                    <a:pt x="66968" y="15459"/>
                    <a:pt x="79675" y="22226"/>
                  </a:cubicBezTo>
                  <a:cubicBezTo>
                    <a:pt x="85026" y="24824"/>
                    <a:pt x="91269" y="26834"/>
                    <a:pt x="97292" y="26983"/>
                  </a:cubicBezTo>
                  <a:cubicBezTo>
                    <a:pt x="97364" y="26834"/>
                    <a:pt x="97441" y="26757"/>
                    <a:pt x="97512" y="26685"/>
                  </a:cubicBezTo>
                  <a:cubicBezTo>
                    <a:pt x="94022" y="26608"/>
                    <a:pt x="90455" y="25942"/>
                    <a:pt x="87184" y="24902"/>
                  </a:cubicBezTo>
                  <a:cubicBezTo>
                    <a:pt x="84657" y="24158"/>
                    <a:pt x="82202" y="23118"/>
                    <a:pt x="79823" y="21929"/>
                  </a:cubicBezTo>
                  <a:lnTo>
                    <a:pt x="74472" y="19253"/>
                  </a:lnTo>
                  <a:cubicBezTo>
                    <a:pt x="65482" y="14942"/>
                    <a:pt x="55891" y="11743"/>
                    <a:pt x="45932" y="10554"/>
                  </a:cubicBezTo>
                  <a:cubicBezTo>
                    <a:pt x="43482" y="10257"/>
                    <a:pt x="40878" y="10108"/>
                    <a:pt x="38280" y="10108"/>
                  </a:cubicBezTo>
                  <a:close/>
                  <a:moveTo>
                    <a:pt x="49725" y="100711"/>
                  </a:moveTo>
                  <a:cubicBezTo>
                    <a:pt x="49648" y="100783"/>
                    <a:pt x="49577" y="100783"/>
                    <a:pt x="49428" y="100860"/>
                  </a:cubicBezTo>
                  <a:cubicBezTo>
                    <a:pt x="49648" y="101306"/>
                    <a:pt x="49874" y="101752"/>
                    <a:pt x="50023" y="102269"/>
                  </a:cubicBezTo>
                  <a:cubicBezTo>
                    <a:pt x="50094" y="102198"/>
                    <a:pt x="50243" y="102198"/>
                    <a:pt x="50320" y="102120"/>
                  </a:cubicBezTo>
                  <a:cubicBezTo>
                    <a:pt x="50094" y="101674"/>
                    <a:pt x="49945" y="101229"/>
                    <a:pt x="49725" y="100711"/>
                  </a:cubicBezTo>
                  <a:close/>
                  <a:moveTo>
                    <a:pt x="50391" y="102346"/>
                  </a:moveTo>
                  <a:cubicBezTo>
                    <a:pt x="50320" y="102418"/>
                    <a:pt x="50243" y="102495"/>
                    <a:pt x="50094" y="102495"/>
                  </a:cubicBezTo>
                  <a:cubicBezTo>
                    <a:pt x="50243" y="102941"/>
                    <a:pt x="50391" y="103387"/>
                    <a:pt x="50469" y="103833"/>
                  </a:cubicBezTo>
                  <a:cubicBezTo>
                    <a:pt x="50540" y="103756"/>
                    <a:pt x="50617" y="103756"/>
                    <a:pt x="50766" y="103684"/>
                  </a:cubicBezTo>
                  <a:cubicBezTo>
                    <a:pt x="50617" y="103238"/>
                    <a:pt x="50540" y="102792"/>
                    <a:pt x="50391" y="102346"/>
                  </a:cubicBezTo>
                  <a:close/>
                  <a:moveTo>
                    <a:pt x="27577" y="123008"/>
                  </a:moveTo>
                  <a:cubicBezTo>
                    <a:pt x="26162" y="123454"/>
                    <a:pt x="25050" y="124643"/>
                    <a:pt x="24676" y="126053"/>
                  </a:cubicBezTo>
                  <a:cubicBezTo>
                    <a:pt x="24604" y="126053"/>
                    <a:pt x="24604" y="126130"/>
                    <a:pt x="24604" y="126201"/>
                  </a:cubicBezTo>
                  <a:cubicBezTo>
                    <a:pt x="24676" y="126130"/>
                    <a:pt x="24824" y="126130"/>
                    <a:pt x="24902" y="126130"/>
                  </a:cubicBezTo>
                  <a:cubicBezTo>
                    <a:pt x="25347" y="124792"/>
                    <a:pt x="26388" y="123674"/>
                    <a:pt x="27726" y="123306"/>
                  </a:cubicBezTo>
                  <a:cubicBezTo>
                    <a:pt x="27726" y="123157"/>
                    <a:pt x="27726" y="123080"/>
                    <a:pt x="27797" y="123008"/>
                  </a:cubicBezTo>
                  <a:close/>
                  <a:moveTo>
                    <a:pt x="24753" y="128954"/>
                  </a:moveTo>
                  <a:cubicBezTo>
                    <a:pt x="24676" y="129025"/>
                    <a:pt x="24604" y="129025"/>
                    <a:pt x="24527" y="129025"/>
                  </a:cubicBezTo>
                  <a:cubicBezTo>
                    <a:pt x="24676" y="129697"/>
                    <a:pt x="24902" y="130363"/>
                    <a:pt x="25270" y="131035"/>
                  </a:cubicBezTo>
                  <a:cubicBezTo>
                    <a:pt x="25347" y="130958"/>
                    <a:pt x="25419" y="130958"/>
                    <a:pt x="25496" y="130958"/>
                  </a:cubicBezTo>
                  <a:cubicBezTo>
                    <a:pt x="25199" y="130363"/>
                    <a:pt x="24902" y="129697"/>
                    <a:pt x="24753" y="128954"/>
                  </a:cubicBezTo>
                  <a:close/>
                  <a:moveTo>
                    <a:pt x="25716" y="131184"/>
                  </a:moveTo>
                  <a:cubicBezTo>
                    <a:pt x="25567" y="131255"/>
                    <a:pt x="25496" y="131255"/>
                    <a:pt x="25419" y="131255"/>
                  </a:cubicBezTo>
                  <a:cubicBezTo>
                    <a:pt x="25793" y="131850"/>
                    <a:pt x="26239" y="132444"/>
                    <a:pt x="26685" y="132890"/>
                  </a:cubicBezTo>
                  <a:cubicBezTo>
                    <a:pt x="26834" y="132890"/>
                    <a:pt x="26905" y="132819"/>
                    <a:pt x="27054" y="132819"/>
                  </a:cubicBezTo>
                  <a:cubicBezTo>
                    <a:pt x="26537" y="132296"/>
                    <a:pt x="26013" y="131778"/>
                    <a:pt x="25716" y="131184"/>
                  </a:cubicBezTo>
                  <a:close/>
                  <a:moveTo>
                    <a:pt x="27280" y="132968"/>
                  </a:moveTo>
                  <a:cubicBezTo>
                    <a:pt x="27203" y="133039"/>
                    <a:pt x="27054" y="133039"/>
                    <a:pt x="26983" y="133116"/>
                  </a:cubicBezTo>
                  <a:cubicBezTo>
                    <a:pt x="27054" y="133188"/>
                    <a:pt x="27131" y="133265"/>
                    <a:pt x="27203" y="133265"/>
                  </a:cubicBezTo>
                  <a:cubicBezTo>
                    <a:pt x="27649" y="133711"/>
                    <a:pt x="28172" y="134008"/>
                    <a:pt x="28766" y="134305"/>
                  </a:cubicBezTo>
                  <a:cubicBezTo>
                    <a:pt x="28838" y="134228"/>
                    <a:pt x="28986" y="134157"/>
                    <a:pt x="29064" y="134157"/>
                  </a:cubicBezTo>
                  <a:cubicBezTo>
                    <a:pt x="28469" y="133859"/>
                    <a:pt x="27797" y="133485"/>
                    <a:pt x="27280" y="132968"/>
                  </a:cubicBezTo>
                  <a:close/>
                  <a:moveTo>
                    <a:pt x="29432" y="134305"/>
                  </a:moveTo>
                  <a:cubicBezTo>
                    <a:pt x="29361" y="134377"/>
                    <a:pt x="29212" y="134377"/>
                    <a:pt x="29135" y="134454"/>
                  </a:cubicBezTo>
                  <a:cubicBezTo>
                    <a:pt x="29807" y="134751"/>
                    <a:pt x="30550" y="134971"/>
                    <a:pt x="31216" y="135120"/>
                  </a:cubicBezTo>
                  <a:cubicBezTo>
                    <a:pt x="31365" y="135049"/>
                    <a:pt x="31513" y="134971"/>
                    <a:pt x="31591" y="134900"/>
                  </a:cubicBezTo>
                  <a:cubicBezTo>
                    <a:pt x="31365" y="134823"/>
                    <a:pt x="31145" y="134823"/>
                    <a:pt x="30847" y="134751"/>
                  </a:cubicBezTo>
                  <a:cubicBezTo>
                    <a:pt x="30401" y="134603"/>
                    <a:pt x="29956" y="134454"/>
                    <a:pt x="29432" y="134305"/>
                  </a:cubicBezTo>
                  <a:close/>
                  <a:moveTo>
                    <a:pt x="134157" y="4906"/>
                  </a:moveTo>
                  <a:cubicBezTo>
                    <a:pt x="134079" y="4983"/>
                    <a:pt x="134008" y="5054"/>
                    <a:pt x="133931" y="5054"/>
                  </a:cubicBezTo>
                  <a:cubicBezTo>
                    <a:pt x="134157" y="5429"/>
                    <a:pt x="134377" y="5726"/>
                    <a:pt x="134603" y="6023"/>
                  </a:cubicBezTo>
                  <a:cubicBezTo>
                    <a:pt x="134900" y="6392"/>
                    <a:pt x="135120" y="6915"/>
                    <a:pt x="135346" y="7361"/>
                  </a:cubicBezTo>
                  <a:lnTo>
                    <a:pt x="135566" y="7730"/>
                  </a:lnTo>
                  <a:lnTo>
                    <a:pt x="135714" y="7956"/>
                  </a:lnTo>
                  <a:lnTo>
                    <a:pt x="135792" y="8104"/>
                  </a:lnTo>
                  <a:cubicBezTo>
                    <a:pt x="138687" y="14419"/>
                    <a:pt x="135714" y="21257"/>
                    <a:pt x="133485" y="27351"/>
                  </a:cubicBezTo>
                  <a:cubicBezTo>
                    <a:pt x="131106" y="33594"/>
                    <a:pt x="128877" y="39838"/>
                    <a:pt x="127687" y="46378"/>
                  </a:cubicBezTo>
                  <a:cubicBezTo>
                    <a:pt x="126944" y="50320"/>
                    <a:pt x="126498" y="54334"/>
                    <a:pt x="126427" y="58270"/>
                  </a:cubicBezTo>
                  <a:cubicBezTo>
                    <a:pt x="126201" y="66820"/>
                    <a:pt x="127539" y="75293"/>
                    <a:pt x="129769" y="83468"/>
                  </a:cubicBezTo>
                  <a:cubicBezTo>
                    <a:pt x="129846" y="83766"/>
                    <a:pt x="130292" y="85472"/>
                    <a:pt x="130440" y="85847"/>
                  </a:cubicBezTo>
                  <a:cubicBezTo>
                    <a:pt x="131927" y="90823"/>
                    <a:pt x="132521" y="96400"/>
                    <a:pt x="130589" y="101377"/>
                  </a:cubicBezTo>
                  <a:cubicBezTo>
                    <a:pt x="128877" y="105914"/>
                    <a:pt x="124863" y="109184"/>
                    <a:pt x="120481" y="111039"/>
                  </a:cubicBezTo>
                  <a:lnTo>
                    <a:pt x="120035" y="111265"/>
                  </a:lnTo>
                  <a:lnTo>
                    <a:pt x="119143" y="111634"/>
                  </a:lnTo>
                  <a:cubicBezTo>
                    <a:pt x="113120" y="114387"/>
                    <a:pt x="107846" y="118917"/>
                    <a:pt x="101228" y="120107"/>
                  </a:cubicBezTo>
                  <a:cubicBezTo>
                    <a:pt x="99819" y="120404"/>
                    <a:pt x="98404" y="120481"/>
                    <a:pt x="96995" y="120481"/>
                  </a:cubicBezTo>
                  <a:cubicBezTo>
                    <a:pt x="94765" y="120481"/>
                    <a:pt x="92536" y="120184"/>
                    <a:pt x="90377" y="119661"/>
                  </a:cubicBezTo>
                  <a:cubicBezTo>
                    <a:pt x="88819" y="119292"/>
                    <a:pt x="87184" y="118697"/>
                    <a:pt x="85621" y="118252"/>
                  </a:cubicBezTo>
                  <a:cubicBezTo>
                    <a:pt x="84360" y="117877"/>
                    <a:pt x="83094" y="117580"/>
                    <a:pt x="81756" y="117360"/>
                  </a:cubicBezTo>
                  <a:cubicBezTo>
                    <a:pt x="79675" y="116914"/>
                    <a:pt x="77742" y="116765"/>
                    <a:pt x="75810" y="116765"/>
                  </a:cubicBezTo>
                  <a:cubicBezTo>
                    <a:pt x="68378" y="116765"/>
                    <a:pt x="62063" y="119661"/>
                    <a:pt x="55594" y="124495"/>
                  </a:cubicBezTo>
                  <a:cubicBezTo>
                    <a:pt x="52401" y="126873"/>
                    <a:pt x="49351" y="129400"/>
                    <a:pt x="45932" y="131481"/>
                  </a:cubicBezTo>
                  <a:cubicBezTo>
                    <a:pt x="43334" y="133116"/>
                    <a:pt x="40509" y="134377"/>
                    <a:pt x="37459" y="134900"/>
                  </a:cubicBezTo>
                  <a:cubicBezTo>
                    <a:pt x="37388" y="134971"/>
                    <a:pt x="37311" y="135049"/>
                    <a:pt x="37239" y="135197"/>
                  </a:cubicBezTo>
                  <a:cubicBezTo>
                    <a:pt x="39094" y="134900"/>
                    <a:pt x="40878" y="134377"/>
                    <a:pt x="42590" y="133633"/>
                  </a:cubicBezTo>
                  <a:cubicBezTo>
                    <a:pt x="47418" y="131404"/>
                    <a:pt x="51509" y="127836"/>
                    <a:pt x="55820" y="124715"/>
                  </a:cubicBezTo>
                  <a:cubicBezTo>
                    <a:pt x="60053" y="121593"/>
                    <a:pt x="64661" y="118769"/>
                    <a:pt x="69864" y="117657"/>
                  </a:cubicBezTo>
                  <a:cubicBezTo>
                    <a:pt x="71796" y="117211"/>
                    <a:pt x="73806" y="117062"/>
                    <a:pt x="75739" y="117062"/>
                  </a:cubicBezTo>
                  <a:cubicBezTo>
                    <a:pt x="79080" y="117062"/>
                    <a:pt x="82428" y="117580"/>
                    <a:pt x="85549" y="118549"/>
                  </a:cubicBezTo>
                  <a:cubicBezTo>
                    <a:pt x="86512" y="118769"/>
                    <a:pt x="87482" y="119143"/>
                    <a:pt x="88445" y="119363"/>
                  </a:cubicBezTo>
                  <a:cubicBezTo>
                    <a:pt x="91198" y="120255"/>
                    <a:pt x="94093" y="120779"/>
                    <a:pt x="96995" y="120779"/>
                  </a:cubicBezTo>
                  <a:cubicBezTo>
                    <a:pt x="98404" y="120779"/>
                    <a:pt x="99819" y="120630"/>
                    <a:pt x="101306" y="120404"/>
                  </a:cubicBezTo>
                  <a:cubicBezTo>
                    <a:pt x="107918" y="119143"/>
                    <a:pt x="113197" y="114607"/>
                    <a:pt x="119215" y="111931"/>
                  </a:cubicBezTo>
                  <a:cubicBezTo>
                    <a:pt x="119738" y="111711"/>
                    <a:pt x="120630" y="111336"/>
                    <a:pt x="121076" y="111116"/>
                  </a:cubicBezTo>
                  <a:cubicBezTo>
                    <a:pt x="130214" y="106954"/>
                    <a:pt x="133413" y="99225"/>
                    <a:pt x="131630" y="89634"/>
                  </a:cubicBezTo>
                  <a:cubicBezTo>
                    <a:pt x="131332" y="87779"/>
                    <a:pt x="130660" y="85698"/>
                    <a:pt x="130143" y="83837"/>
                  </a:cubicBezTo>
                  <a:cubicBezTo>
                    <a:pt x="128508" y="78117"/>
                    <a:pt x="127390" y="72242"/>
                    <a:pt x="126873" y="66225"/>
                  </a:cubicBezTo>
                  <a:cubicBezTo>
                    <a:pt x="126350" y="59685"/>
                    <a:pt x="126647" y="52996"/>
                    <a:pt x="127913" y="46455"/>
                  </a:cubicBezTo>
                  <a:cubicBezTo>
                    <a:pt x="129174" y="39915"/>
                    <a:pt x="131404" y="33672"/>
                    <a:pt x="133782" y="27428"/>
                  </a:cubicBezTo>
                  <a:cubicBezTo>
                    <a:pt x="135940" y="21334"/>
                    <a:pt x="138913" y="14419"/>
                    <a:pt x="136089" y="8104"/>
                  </a:cubicBezTo>
                  <a:cubicBezTo>
                    <a:pt x="135940" y="7807"/>
                    <a:pt x="135714" y="7433"/>
                    <a:pt x="135643" y="7213"/>
                  </a:cubicBezTo>
                  <a:cubicBezTo>
                    <a:pt x="135417" y="6767"/>
                    <a:pt x="135120" y="6321"/>
                    <a:pt x="134823" y="5875"/>
                  </a:cubicBezTo>
                  <a:cubicBezTo>
                    <a:pt x="134603" y="5577"/>
                    <a:pt x="134377" y="5203"/>
                    <a:pt x="134157" y="4906"/>
                  </a:cubicBezTo>
                  <a:close/>
                  <a:moveTo>
                    <a:pt x="32108" y="134971"/>
                  </a:moveTo>
                  <a:cubicBezTo>
                    <a:pt x="31959" y="135049"/>
                    <a:pt x="31888" y="135120"/>
                    <a:pt x="31739" y="135197"/>
                  </a:cubicBezTo>
                  <a:cubicBezTo>
                    <a:pt x="32405" y="135269"/>
                    <a:pt x="33000" y="135346"/>
                    <a:pt x="33672" y="135346"/>
                  </a:cubicBezTo>
                  <a:cubicBezTo>
                    <a:pt x="33820" y="135269"/>
                    <a:pt x="33969" y="135197"/>
                    <a:pt x="34040" y="135120"/>
                  </a:cubicBezTo>
                  <a:cubicBezTo>
                    <a:pt x="33446" y="135120"/>
                    <a:pt x="32780" y="135049"/>
                    <a:pt x="32108" y="134971"/>
                  </a:cubicBezTo>
                  <a:close/>
                  <a:moveTo>
                    <a:pt x="37013" y="134971"/>
                  </a:moveTo>
                  <a:cubicBezTo>
                    <a:pt x="36793" y="134971"/>
                    <a:pt x="36567" y="134971"/>
                    <a:pt x="36347" y="135049"/>
                  </a:cubicBezTo>
                  <a:lnTo>
                    <a:pt x="36050" y="135346"/>
                  </a:lnTo>
                  <a:cubicBezTo>
                    <a:pt x="36270" y="135269"/>
                    <a:pt x="36567" y="135269"/>
                    <a:pt x="36793" y="135269"/>
                  </a:cubicBezTo>
                  <a:cubicBezTo>
                    <a:pt x="36865" y="135120"/>
                    <a:pt x="36942" y="135049"/>
                    <a:pt x="37013" y="134971"/>
                  </a:cubicBezTo>
                  <a:close/>
                  <a:moveTo>
                    <a:pt x="35901" y="135049"/>
                  </a:moveTo>
                  <a:cubicBezTo>
                    <a:pt x="35527" y="135120"/>
                    <a:pt x="35158" y="135120"/>
                    <a:pt x="34784" y="135120"/>
                  </a:cubicBezTo>
                  <a:lnTo>
                    <a:pt x="34564" y="135120"/>
                  </a:lnTo>
                  <a:cubicBezTo>
                    <a:pt x="34415" y="135197"/>
                    <a:pt x="34338" y="135269"/>
                    <a:pt x="34189" y="135346"/>
                  </a:cubicBezTo>
                  <a:lnTo>
                    <a:pt x="34266" y="135417"/>
                  </a:lnTo>
                  <a:lnTo>
                    <a:pt x="34564" y="135417"/>
                  </a:lnTo>
                  <a:cubicBezTo>
                    <a:pt x="34861" y="135417"/>
                    <a:pt x="35229" y="135346"/>
                    <a:pt x="35604" y="135346"/>
                  </a:cubicBezTo>
                  <a:lnTo>
                    <a:pt x="35901" y="13504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6" name="Google Shape;2056;p58"/>
            <p:cNvSpPr/>
            <p:nvPr/>
          </p:nvSpPr>
          <p:spPr>
            <a:xfrm>
              <a:off x="3247575" y="1785975"/>
              <a:ext cx="1211500" cy="1854375"/>
            </a:xfrm>
            <a:custGeom>
              <a:avLst/>
              <a:gdLst/>
              <a:ahLst/>
              <a:cxnLst/>
              <a:rect l="l" t="t" r="r" b="b"/>
              <a:pathLst>
                <a:path w="48460" h="74175" extrusionOk="0">
                  <a:moveTo>
                    <a:pt x="48162" y="0"/>
                  </a:moveTo>
                  <a:cubicBezTo>
                    <a:pt x="48091" y="72"/>
                    <a:pt x="48014" y="149"/>
                    <a:pt x="47942" y="298"/>
                  </a:cubicBezTo>
                  <a:lnTo>
                    <a:pt x="48240" y="298"/>
                  </a:lnTo>
                  <a:cubicBezTo>
                    <a:pt x="48311" y="149"/>
                    <a:pt x="48388" y="72"/>
                    <a:pt x="48460" y="0"/>
                  </a:cubicBezTo>
                  <a:close/>
                  <a:moveTo>
                    <a:pt x="227" y="73878"/>
                  </a:moveTo>
                  <a:cubicBezTo>
                    <a:pt x="150" y="73878"/>
                    <a:pt x="78" y="73878"/>
                    <a:pt x="1" y="73949"/>
                  </a:cubicBezTo>
                  <a:cubicBezTo>
                    <a:pt x="1" y="74026"/>
                    <a:pt x="78" y="74098"/>
                    <a:pt x="78" y="74175"/>
                  </a:cubicBezTo>
                  <a:cubicBezTo>
                    <a:pt x="227" y="74098"/>
                    <a:pt x="298" y="74098"/>
                    <a:pt x="375" y="74026"/>
                  </a:cubicBezTo>
                  <a:cubicBezTo>
                    <a:pt x="298" y="74026"/>
                    <a:pt x="298" y="73949"/>
                    <a:pt x="227" y="738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7" name="Google Shape;2057;p58"/>
            <p:cNvSpPr/>
            <p:nvPr/>
          </p:nvSpPr>
          <p:spPr>
            <a:xfrm>
              <a:off x="3264375" y="1784025"/>
              <a:ext cx="1244950" cy="1897200"/>
            </a:xfrm>
            <a:custGeom>
              <a:avLst/>
              <a:gdLst/>
              <a:ahLst/>
              <a:cxnLst/>
              <a:rect l="l" t="t" r="r" b="b"/>
              <a:pathLst>
                <a:path w="49798" h="75888" extrusionOk="0">
                  <a:moveTo>
                    <a:pt x="49571" y="1"/>
                  </a:moveTo>
                  <a:cubicBezTo>
                    <a:pt x="49571" y="78"/>
                    <a:pt x="49500" y="227"/>
                    <a:pt x="49500" y="298"/>
                  </a:cubicBezTo>
                  <a:lnTo>
                    <a:pt x="49720" y="298"/>
                  </a:lnTo>
                  <a:cubicBezTo>
                    <a:pt x="49797" y="227"/>
                    <a:pt x="49797" y="78"/>
                    <a:pt x="49797" y="1"/>
                  </a:cubicBezTo>
                  <a:close/>
                  <a:moveTo>
                    <a:pt x="298" y="75513"/>
                  </a:moveTo>
                  <a:cubicBezTo>
                    <a:pt x="221" y="75591"/>
                    <a:pt x="72" y="75591"/>
                    <a:pt x="1" y="75662"/>
                  </a:cubicBezTo>
                  <a:cubicBezTo>
                    <a:pt x="72" y="75739"/>
                    <a:pt x="72" y="75811"/>
                    <a:pt x="72" y="75888"/>
                  </a:cubicBezTo>
                  <a:cubicBezTo>
                    <a:pt x="221" y="75888"/>
                    <a:pt x="298" y="75811"/>
                    <a:pt x="369" y="75739"/>
                  </a:cubicBezTo>
                  <a:cubicBezTo>
                    <a:pt x="298" y="75662"/>
                    <a:pt x="298" y="75591"/>
                    <a:pt x="298" y="755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8" name="Google Shape;2058;p58"/>
            <p:cNvSpPr/>
            <p:nvPr/>
          </p:nvSpPr>
          <p:spPr>
            <a:xfrm>
              <a:off x="4622575" y="1707925"/>
              <a:ext cx="132000" cy="65000"/>
            </a:xfrm>
            <a:custGeom>
              <a:avLst/>
              <a:gdLst/>
              <a:ahLst/>
              <a:cxnLst/>
              <a:rect l="l" t="t" r="r" b="b"/>
              <a:pathLst>
                <a:path w="5280" h="2600" extrusionOk="0">
                  <a:moveTo>
                    <a:pt x="5280" y="1"/>
                  </a:moveTo>
                  <a:lnTo>
                    <a:pt x="5280" y="1"/>
                  </a:lnTo>
                  <a:cubicBezTo>
                    <a:pt x="4983" y="221"/>
                    <a:pt x="4608" y="447"/>
                    <a:pt x="4239" y="667"/>
                  </a:cubicBezTo>
                  <a:cubicBezTo>
                    <a:pt x="4091" y="815"/>
                    <a:pt x="3942" y="964"/>
                    <a:pt x="3865" y="1113"/>
                  </a:cubicBezTo>
                  <a:cubicBezTo>
                    <a:pt x="4013" y="1041"/>
                    <a:pt x="4239" y="964"/>
                    <a:pt x="4388" y="815"/>
                  </a:cubicBezTo>
                  <a:cubicBezTo>
                    <a:pt x="4685" y="595"/>
                    <a:pt x="4983" y="298"/>
                    <a:pt x="5280" y="1"/>
                  </a:cubicBezTo>
                  <a:close/>
                  <a:moveTo>
                    <a:pt x="3645" y="964"/>
                  </a:moveTo>
                  <a:cubicBezTo>
                    <a:pt x="3199" y="1190"/>
                    <a:pt x="2676" y="1339"/>
                    <a:pt x="2230" y="1558"/>
                  </a:cubicBezTo>
                  <a:cubicBezTo>
                    <a:pt x="2158" y="1707"/>
                    <a:pt x="2081" y="1784"/>
                    <a:pt x="2010" y="1933"/>
                  </a:cubicBezTo>
                  <a:cubicBezTo>
                    <a:pt x="2378" y="1784"/>
                    <a:pt x="2824" y="1636"/>
                    <a:pt x="3199" y="1410"/>
                  </a:cubicBezTo>
                  <a:lnTo>
                    <a:pt x="3645" y="964"/>
                  </a:lnTo>
                  <a:close/>
                  <a:moveTo>
                    <a:pt x="1861" y="1707"/>
                  </a:moveTo>
                  <a:cubicBezTo>
                    <a:pt x="1415" y="1856"/>
                    <a:pt x="1041" y="2004"/>
                    <a:pt x="672" y="2082"/>
                  </a:cubicBezTo>
                  <a:cubicBezTo>
                    <a:pt x="743" y="2153"/>
                    <a:pt x="892" y="2230"/>
                    <a:pt x="969" y="2302"/>
                  </a:cubicBezTo>
                  <a:cubicBezTo>
                    <a:pt x="1189" y="2230"/>
                    <a:pt x="1415" y="2153"/>
                    <a:pt x="1564" y="2082"/>
                  </a:cubicBezTo>
                  <a:lnTo>
                    <a:pt x="1635" y="2082"/>
                  </a:lnTo>
                  <a:lnTo>
                    <a:pt x="1712" y="1856"/>
                  </a:lnTo>
                  <a:lnTo>
                    <a:pt x="1861" y="1707"/>
                  </a:lnTo>
                  <a:close/>
                  <a:moveTo>
                    <a:pt x="375" y="2153"/>
                  </a:moveTo>
                  <a:cubicBezTo>
                    <a:pt x="297" y="2230"/>
                    <a:pt x="226" y="2230"/>
                    <a:pt x="149" y="2230"/>
                  </a:cubicBezTo>
                  <a:cubicBezTo>
                    <a:pt x="77" y="2379"/>
                    <a:pt x="77" y="2450"/>
                    <a:pt x="0" y="2599"/>
                  </a:cubicBezTo>
                  <a:lnTo>
                    <a:pt x="672" y="2379"/>
                  </a:lnTo>
                  <a:cubicBezTo>
                    <a:pt x="595" y="2302"/>
                    <a:pt x="446" y="2230"/>
                    <a:pt x="375" y="21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59" name="Google Shape;2059;p58"/>
            <p:cNvSpPr/>
            <p:nvPr/>
          </p:nvSpPr>
          <p:spPr>
            <a:xfrm>
              <a:off x="4631925" y="1759950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298" y="1"/>
                  </a:moveTo>
                  <a:cubicBezTo>
                    <a:pt x="221" y="72"/>
                    <a:pt x="72" y="72"/>
                    <a:pt x="1" y="72"/>
                  </a:cubicBezTo>
                  <a:cubicBezTo>
                    <a:pt x="72" y="149"/>
                    <a:pt x="221" y="221"/>
                    <a:pt x="298" y="298"/>
                  </a:cubicBezTo>
                  <a:cubicBezTo>
                    <a:pt x="369" y="298"/>
                    <a:pt x="518" y="221"/>
                    <a:pt x="595" y="221"/>
                  </a:cubicBezTo>
                  <a:cubicBezTo>
                    <a:pt x="518" y="149"/>
                    <a:pt x="369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0" name="Google Shape;2060;p58"/>
            <p:cNvSpPr/>
            <p:nvPr/>
          </p:nvSpPr>
          <p:spPr>
            <a:xfrm>
              <a:off x="3277325" y="1765450"/>
              <a:ext cx="1341550" cy="2047625"/>
            </a:xfrm>
            <a:custGeom>
              <a:avLst/>
              <a:gdLst/>
              <a:ahLst/>
              <a:cxnLst/>
              <a:rect l="l" t="t" r="r" b="b"/>
              <a:pathLst>
                <a:path w="53662" h="81905" extrusionOk="0">
                  <a:moveTo>
                    <a:pt x="53661" y="1"/>
                  </a:moveTo>
                  <a:cubicBezTo>
                    <a:pt x="52995" y="227"/>
                    <a:pt x="52401" y="298"/>
                    <a:pt x="51729" y="447"/>
                  </a:cubicBezTo>
                  <a:cubicBezTo>
                    <a:pt x="51658" y="524"/>
                    <a:pt x="51658" y="673"/>
                    <a:pt x="51658" y="744"/>
                  </a:cubicBezTo>
                  <a:cubicBezTo>
                    <a:pt x="52252" y="673"/>
                    <a:pt x="52847" y="524"/>
                    <a:pt x="53441" y="375"/>
                  </a:cubicBezTo>
                  <a:cubicBezTo>
                    <a:pt x="53513" y="227"/>
                    <a:pt x="53590" y="149"/>
                    <a:pt x="53661" y="1"/>
                  </a:cubicBezTo>
                  <a:close/>
                  <a:moveTo>
                    <a:pt x="226" y="78040"/>
                  </a:moveTo>
                  <a:lnTo>
                    <a:pt x="0" y="78266"/>
                  </a:lnTo>
                  <a:cubicBezTo>
                    <a:pt x="77" y="78635"/>
                    <a:pt x="149" y="79009"/>
                    <a:pt x="149" y="79455"/>
                  </a:cubicBezTo>
                  <a:cubicBezTo>
                    <a:pt x="226" y="79378"/>
                    <a:pt x="297" y="79307"/>
                    <a:pt x="446" y="79229"/>
                  </a:cubicBezTo>
                  <a:cubicBezTo>
                    <a:pt x="375" y="78861"/>
                    <a:pt x="297" y="78486"/>
                    <a:pt x="226" y="78040"/>
                  </a:cubicBezTo>
                  <a:close/>
                  <a:moveTo>
                    <a:pt x="446" y="79527"/>
                  </a:moveTo>
                  <a:cubicBezTo>
                    <a:pt x="375" y="79604"/>
                    <a:pt x="297" y="79675"/>
                    <a:pt x="149" y="79753"/>
                  </a:cubicBezTo>
                  <a:cubicBezTo>
                    <a:pt x="226" y="80121"/>
                    <a:pt x="149" y="80496"/>
                    <a:pt x="149" y="80864"/>
                  </a:cubicBezTo>
                  <a:cubicBezTo>
                    <a:pt x="226" y="80716"/>
                    <a:pt x="375" y="80644"/>
                    <a:pt x="446" y="80567"/>
                  </a:cubicBezTo>
                  <a:lnTo>
                    <a:pt x="446" y="79527"/>
                  </a:lnTo>
                  <a:close/>
                  <a:moveTo>
                    <a:pt x="446" y="80942"/>
                  </a:moveTo>
                  <a:lnTo>
                    <a:pt x="446" y="80942"/>
                  </a:lnTo>
                  <a:cubicBezTo>
                    <a:pt x="297" y="81013"/>
                    <a:pt x="226" y="81162"/>
                    <a:pt x="149" y="81239"/>
                  </a:cubicBezTo>
                  <a:cubicBezTo>
                    <a:pt x="77" y="81459"/>
                    <a:pt x="77" y="81685"/>
                    <a:pt x="0" y="81834"/>
                  </a:cubicBezTo>
                  <a:cubicBezTo>
                    <a:pt x="77" y="81905"/>
                    <a:pt x="149" y="81905"/>
                    <a:pt x="149" y="81905"/>
                  </a:cubicBezTo>
                  <a:lnTo>
                    <a:pt x="375" y="81685"/>
                  </a:lnTo>
                  <a:cubicBezTo>
                    <a:pt x="375" y="81459"/>
                    <a:pt x="446" y="81162"/>
                    <a:pt x="446" y="809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1" name="Google Shape;2061;p58"/>
            <p:cNvSpPr/>
            <p:nvPr/>
          </p:nvSpPr>
          <p:spPr>
            <a:xfrm>
              <a:off x="3277325" y="3811275"/>
              <a:ext cx="3725" cy="7450"/>
            </a:xfrm>
            <a:custGeom>
              <a:avLst/>
              <a:gdLst/>
              <a:ahLst/>
              <a:cxnLst/>
              <a:rect l="l" t="t" r="r" b="b"/>
              <a:pathLst>
                <a:path w="149" h="298" extrusionOk="0">
                  <a:moveTo>
                    <a:pt x="0" y="1"/>
                  </a:moveTo>
                  <a:lnTo>
                    <a:pt x="0" y="298"/>
                  </a:lnTo>
                  <a:cubicBezTo>
                    <a:pt x="77" y="221"/>
                    <a:pt x="149" y="149"/>
                    <a:pt x="149" y="72"/>
                  </a:cubicBezTo>
                  <a:cubicBezTo>
                    <a:pt x="149" y="72"/>
                    <a:pt x="77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2" name="Google Shape;2062;p58"/>
            <p:cNvSpPr/>
            <p:nvPr/>
          </p:nvSpPr>
          <p:spPr>
            <a:xfrm>
              <a:off x="3268100" y="3822425"/>
              <a:ext cx="14875" cy="27825"/>
            </a:xfrm>
            <a:custGeom>
              <a:avLst/>
              <a:gdLst/>
              <a:ahLst/>
              <a:cxnLst/>
              <a:rect l="l" t="t" r="r" b="b"/>
              <a:pathLst>
                <a:path w="595" h="1113" extrusionOk="0">
                  <a:moveTo>
                    <a:pt x="595" y="1"/>
                  </a:moveTo>
                  <a:cubicBezTo>
                    <a:pt x="446" y="149"/>
                    <a:pt x="369" y="298"/>
                    <a:pt x="220" y="447"/>
                  </a:cubicBezTo>
                  <a:lnTo>
                    <a:pt x="0" y="1112"/>
                  </a:lnTo>
                  <a:cubicBezTo>
                    <a:pt x="220" y="815"/>
                    <a:pt x="369" y="447"/>
                    <a:pt x="595" y="149"/>
                  </a:cubicBezTo>
                  <a:lnTo>
                    <a:pt x="5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3" name="Google Shape;2063;p58"/>
            <p:cNvSpPr/>
            <p:nvPr/>
          </p:nvSpPr>
          <p:spPr>
            <a:xfrm>
              <a:off x="3275525" y="1776600"/>
              <a:ext cx="1295025" cy="1945525"/>
            </a:xfrm>
            <a:custGeom>
              <a:avLst/>
              <a:gdLst/>
              <a:ahLst/>
              <a:cxnLst/>
              <a:rect l="l" t="t" r="r" b="b"/>
              <a:pathLst>
                <a:path w="51801" h="77821" extrusionOk="0">
                  <a:moveTo>
                    <a:pt x="51801" y="1"/>
                  </a:moveTo>
                  <a:cubicBezTo>
                    <a:pt x="51730" y="1"/>
                    <a:pt x="51581" y="1"/>
                    <a:pt x="51504" y="78"/>
                  </a:cubicBezTo>
                  <a:cubicBezTo>
                    <a:pt x="51504" y="149"/>
                    <a:pt x="51432" y="227"/>
                    <a:pt x="51432" y="375"/>
                  </a:cubicBezTo>
                  <a:cubicBezTo>
                    <a:pt x="51504" y="375"/>
                    <a:pt x="51581" y="298"/>
                    <a:pt x="51730" y="298"/>
                  </a:cubicBezTo>
                  <a:cubicBezTo>
                    <a:pt x="51730" y="227"/>
                    <a:pt x="51730" y="78"/>
                    <a:pt x="51801" y="1"/>
                  </a:cubicBezTo>
                  <a:close/>
                  <a:moveTo>
                    <a:pt x="298" y="77374"/>
                  </a:moveTo>
                  <a:cubicBezTo>
                    <a:pt x="149" y="77446"/>
                    <a:pt x="72" y="77446"/>
                    <a:pt x="1" y="77523"/>
                  </a:cubicBezTo>
                  <a:cubicBezTo>
                    <a:pt x="72" y="77594"/>
                    <a:pt x="72" y="77671"/>
                    <a:pt x="72" y="77820"/>
                  </a:cubicBezTo>
                  <a:lnTo>
                    <a:pt x="298" y="77594"/>
                  </a:lnTo>
                  <a:lnTo>
                    <a:pt x="298" y="773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4" name="Google Shape;2064;p58"/>
            <p:cNvSpPr/>
            <p:nvPr/>
          </p:nvSpPr>
          <p:spPr>
            <a:xfrm>
              <a:off x="3281025" y="1763675"/>
              <a:ext cx="1345275" cy="1995600"/>
            </a:xfrm>
            <a:custGeom>
              <a:avLst/>
              <a:gdLst/>
              <a:ahLst/>
              <a:cxnLst/>
              <a:rect l="l" t="t" r="r" b="b"/>
              <a:pathLst>
                <a:path w="53811" h="79824" extrusionOk="0">
                  <a:moveTo>
                    <a:pt x="53811" y="0"/>
                  </a:moveTo>
                  <a:lnTo>
                    <a:pt x="53811" y="0"/>
                  </a:lnTo>
                  <a:cubicBezTo>
                    <a:pt x="53739" y="72"/>
                    <a:pt x="53591" y="72"/>
                    <a:pt x="53513" y="72"/>
                  </a:cubicBezTo>
                  <a:cubicBezTo>
                    <a:pt x="53442" y="220"/>
                    <a:pt x="53365" y="298"/>
                    <a:pt x="53293" y="446"/>
                  </a:cubicBezTo>
                  <a:cubicBezTo>
                    <a:pt x="53442" y="446"/>
                    <a:pt x="53513" y="369"/>
                    <a:pt x="53662" y="369"/>
                  </a:cubicBezTo>
                  <a:cubicBezTo>
                    <a:pt x="53739" y="220"/>
                    <a:pt x="53739" y="149"/>
                    <a:pt x="53811" y="0"/>
                  </a:cubicBezTo>
                  <a:close/>
                  <a:moveTo>
                    <a:pt x="298" y="79300"/>
                  </a:moveTo>
                  <a:cubicBezTo>
                    <a:pt x="149" y="79378"/>
                    <a:pt x="78" y="79449"/>
                    <a:pt x="1" y="79526"/>
                  </a:cubicBezTo>
                  <a:lnTo>
                    <a:pt x="1" y="79824"/>
                  </a:lnTo>
                  <a:cubicBezTo>
                    <a:pt x="149" y="79746"/>
                    <a:pt x="227" y="79675"/>
                    <a:pt x="298" y="79598"/>
                  </a:cubicBezTo>
                  <a:lnTo>
                    <a:pt x="298" y="7930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5" name="Google Shape;2065;p58"/>
            <p:cNvSpPr/>
            <p:nvPr/>
          </p:nvSpPr>
          <p:spPr>
            <a:xfrm>
              <a:off x="3281025" y="1746875"/>
              <a:ext cx="1397300" cy="2049575"/>
            </a:xfrm>
            <a:custGeom>
              <a:avLst/>
              <a:gdLst/>
              <a:ahLst/>
              <a:cxnLst/>
              <a:rect l="l" t="t" r="r" b="b"/>
              <a:pathLst>
                <a:path w="55892" h="81983" extrusionOk="0">
                  <a:moveTo>
                    <a:pt x="55892" y="0"/>
                  </a:moveTo>
                  <a:cubicBezTo>
                    <a:pt x="55743" y="78"/>
                    <a:pt x="55594" y="78"/>
                    <a:pt x="55523" y="149"/>
                  </a:cubicBezTo>
                  <a:lnTo>
                    <a:pt x="55374" y="298"/>
                  </a:lnTo>
                  <a:lnTo>
                    <a:pt x="55310" y="487"/>
                  </a:lnTo>
                  <a:lnTo>
                    <a:pt x="55310" y="487"/>
                  </a:lnTo>
                  <a:cubicBezTo>
                    <a:pt x="55430" y="444"/>
                    <a:pt x="55551" y="433"/>
                    <a:pt x="55672" y="375"/>
                  </a:cubicBezTo>
                  <a:cubicBezTo>
                    <a:pt x="55743" y="226"/>
                    <a:pt x="55820" y="149"/>
                    <a:pt x="55892" y="0"/>
                  </a:cubicBezTo>
                  <a:close/>
                  <a:moveTo>
                    <a:pt x="55310" y="487"/>
                  </a:moveTo>
                  <a:lnTo>
                    <a:pt x="55310" y="487"/>
                  </a:lnTo>
                  <a:cubicBezTo>
                    <a:pt x="55282" y="497"/>
                    <a:pt x="55254" y="509"/>
                    <a:pt x="55226" y="524"/>
                  </a:cubicBezTo>
                  <a:lnTo>
                    <a:pt x="55297" y="524"/>
                  </a:lnTo>
                  <a:lnTo>
                    <a:pt x="55310" y="487"/>
                  </a:lnTo>
                  <a:close/>
                  <a:moveTo>
                    <a:pt x="298" y="81310"/>
                  </a:moveTo>
                  <a:cubicBezTo>
                    <a:pt x="227" y="81387"/>
                    <a:pt x="78" y="81459"/>
                    <a:pt x="1" y="81607"/>
                  </a:cubicBezTo>
                  <a:lnTo>
                    <a:pt x="1" y="81982"/>
                  </a:lnTo>
                  <a:cubicBezTo>
                    <a:pt x="78" y="81905"/>
                    <a:pt x="149" y="81756"/>
                    <a:pt x="298" y="81685"/>
                  </a:cubicBezTo>
                  <a:lnTo>
                    <a:pt x="298" y="813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6" name="Google Shape;2066;p58"/>
            <p:cNvSpPr/>
            <p:nvPr/>
          </p:nvSpPr>
          <p:spPr>
            <a:xfrm>
              <a:off x="3273600" y="1724575"/>
              <a:ext cx="1454975" cy="2109025"/>
            </a:xfrm>
            <a:custGeom>
              <a:avLst/>
              <a:gdLst/>
              <a:ahLst/>
              <a:cxnLst/>
              <a:rect l="l" t="t" r="r" b="b"/>
              <a:pathLst>
                <a:path w="58199" h="84361" extrusionOk="0">
                  <a:moveTo>
                    <a:pt x="58198" y="1"/>
                  </a:moveTo>
                  <a:lnTo>
                    <a:pt x="58198" y="1"/>
                  </a:lnTo>
                  <a:cubicBezTo>
                    <a:pt x="57972" y="78"/>
                    <a:pt x="57824" y="149"/>
                    <a:pt x="57604" y="298"/>
                  </a:cubicBezTo>
                  <a:lnTo>
                    <a:pt x="57158" y="744"/>
                  </a:lnTo>
                  <a:cubicBezTo>
                    <a:pt x="57378" y="673"/>
                    <a:pt x="57604" y="595"/>
                    <a:pt x="57824" y="447"/>
                  </a:cubicBezTo>
                  <a:cubicBezTo>
                    <a:pt x="57901" y="298"/>
                    <a:pt x="58050" y="149"/>
                    <a:pt x="58198" y="1"/>
                  </a:cubicBezTo>
                  <a:close/>
                  <a:moveTo>
                    <a:pt x="524" y="83320"/>
                  </a:moveTo>
                  <a:cubicBezTo>
                    <a:pt x="520" y="83323"/>
                    <a:pt x="516" y="83327"/>
                    <a:pt x="513" y="83331"/>
                  </a:cubicBezTo>
                  <a:lnTo>
                    <a:pt x="513" y="83331"/>
                  </a:lnTo>
                  <a:lnTo>
                    <a:pt x="524" y="83320"/>
                  </a:lnTo>
                  <a:close/>
                  <a:moveTo>
                    <a:pt x="513" y="83331"/>
                  </a:moveTo>
                  <a:lnTo>
                    <a:pt x="298" y="83540"/>
                  </a:lnTo>
                  <a:lnTo>
                    <a:pt x="446" y="83540"/>
                  </a:lnTo>
                  <a:cubicBezTo>
                    <a:pt x="446" y="83472"/>
                    <a:pt x="446" y="83399"/>
                    <a:pt x="513" y="83331"/>
                  </a:cubicBezTo>
                  <a:close/>
                  <a:moveTo>
                    <a:pt x="149" y="83766"/>
                  </a:moveTo>
                  <a:cubicBezTo>
                    <a:pt x="78" y="83986"/>
                    <a:pt x="78" y="84135"/>
                    <a:pt x="0" y="84361"/>
                  </a:cubicBezTo>
                  <a:cubicBezTo>
                    <a:pt x="149" y="84212"/>
                    <a:pt x="226" y="84063"/>
                    <a:pt x="375" y="83915"/>
                  </a:cubicBezTo>
                  <a:lnTo>
                    <a:pt x="375" y="8376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7" name="Google Shape;2067;p58"/>
            <p:cNvSpPr/>
            <p:nvPr/>
          </p:nvSpPr>
          <p:spPr>
            <a:xfrm>
              <a:off x="3277325" y="3813050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149" y="1"/>
                  </a:moveTo>
                  <a:cubicBezTo>
                    <a:pt x="149" y="78"/>
                    <a:pt x="77" y="150"/>
                    <a:pt x="0" y="227"/>
                  </a:cubicBezTo>
                  <a:lnTo>
                    <a:pt x="226" y="227"/>
                  </a:lnTo>
                  <a:cubicBezTo>
                    <a:pt x="297" y="150"/>
                    <a:pt x="297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8" name="Google Shape;2068;p58"/>
            <p:cNvSpPr/>
            <p:nvPr/>
          </p:nvSpPr>
          <p:spPr>
            <a:xfrm>
              <a:off x="4760050" y="1657675"/>
              <a:ext cx="70650" cy="55775"/>
            </a:xfrm>
            <a:custGeom>
              <a:avLst/>
              <a:gdLst/>
              <a:ahLst/>
              <a:cxnLst/>
              <a:rect l="l" t="t" r="r" b="b"/>
              <a:pathLst>
                <a:path w="2826" h="2231" extrusionOk="0">
                  <a:moveTo>
                    <a:pt x="2825" y="1"/>
                  </a:moveTo>
                  <a:lnTo>
                    <a:pt x="2825" y="1"/>
                  </a:lnTo>
                  <a:cubicBezTo>
                    <a:pt x="2457" y="227"/>
                    <a:pt x="2082" y="447"/>
                    <a:pt x="1636" y="673"/>
                  </a:cubicBezTo>
                  <a:cubicBezTo>
                    <a:pt x="1416" y="893"/>
                    <a:pt x="1119" y="1119"/>
                    <a:pt x="893" y="1339"/>
                  </a:cubicBezTo>
                  <a:cubicBezTo>
                    <a:pt x="673" y="1487"/>
                    <a:pt x="524" y="1713"/>
                    <a:pt x="298" y="1862"/>
                  </a:cubicBezTo>
                  <a:lnTo>
                    <a:pt x="376" y="1933"/>
                  </a:lnTo>
                  <a:lnTo>
                    <a:pt x="447" y="1933"/>
                  </a:lnTo>
                  <a:cubicBezTo>
                    <a:pt x="1267" y="1339"/>
                    <a:pt x="2082" y="744"/>
                    <a:pt x="2825" y="1"/>
                  </a:cubicBezTo>
                  <a:close/>
                  <a:moveTo>
                    <a:pt x="150" y="2082"/>
                  </a:moveTo>
                  <a:cubicBezTo>
                    <a:pt x="78" y="2082"/>
                    <a:pt x="78" y="2159"/>
                    <a:pt x="1" y="2231"/>
                  </a:cubicBezTo>
                  <a:cubicBezTo>
                    <a:pt x="78" y="2159"/>
                    <a:pt x="150" y="2159"/>
                    <a:pt x="150" y="20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69" name="Google Shape;2069;p58"/>
            <p:cNvSpPr/>
            <p:nvPr/>
          </p:nvSpPr>
          <p:spPr>
            <a:xfrm>
              <a:off x="4763775" y="1704225"/>
              <a:ext cx="5675" cy="5525"/>
            </a:xfrm>
            <a:custGeom>
              <a:avLst/>
              <a:gdLst/>
              <a:ahLst/>
              <a:cxnLst/>
              <a:rect l="l" t="t" r="r" b="b"/>
              <a:pathLst>
                <a:path w="227" h="221" extrusionOk="0">
                  <a:moveTo>
                    <a:pt x="149" y="0"/>
                  </a:moveTo>
                  <a:cubicBezTo>
                    <a:pt x="149" y="71"/>
                    <a:pt x="78" y="149"/>
                    <a:pt x="1" y="220"/>
                  </a:cubicBezTo>
                  <a:cubicBezTo>
                    <a:pt x="78" y="220"/>
                    <a:pt x="149" y="149"/>
                    <a:pt x="227" y="71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0" name="Google Shape;2070;p58"/>
            <p:cNvSpPr/>
            <p:nvPr/>
          </p:nvSpPr>
          <p:spPr>
            <a:xfrm>
              <a:off x="3243875" y="1118850"/>
              <a:ext cx="1889750" cy="2794575"/>
            </a:xfrm>
            <a:custGeom>
              <a:avLst/>
              <a:gdLst/>
              <a:ahLst/>
              <a:cxnLst/>
              <a:rect l="l" t="t" r="r" b="b"/>
              <a:pathLst>
                <a:path w="75590" h="111783" extrusionOk="0">
                  <a:moveTo>
                    <a:pt x="75590" y="0"/>
                  </a:moveTo>
                  <a:lnTo>
                    <a:pt x="75590" y="0"/>
                  </a:lnTo>
                  <a:cubicBezTo>
                    <a:pt x="74847" y="78"/>
                    <a:pt x="74103" y="226"/>
                    <a:pt x="73432" y="523"/>
                  </a:cubicBezTo>
                  <a:cubicBezTo>
                    <a:pt x="73432" y="595"/>
                    <a:pt x="73432" y="595"/>
                    <a:pt x="73360" y="672"/>
                  </a:cubicBezTo>
                  <a:cubicBezTo>
                    <a:pt x="73360" y="743"/>
                    <a:pt x="73283" y="821"/>
                    <a:pt x="73283" y="892"/>
                  </a:cubicBezTo>
                  <a:cubicBezTo>
                    <a:pt x="74026" y="523"/>
                    <a:pt x="74769" y="375"/>
                    <a:pt x="75513" y="298"/>
                  </a:cubicBezTo>
                  <a:lnTo>
                    <a:pt x="75513" y="149"/>
                  </a:lnTo>
                  <a:cubicBezTo>
                    <a:pt x="75513" y="149"/>
                    <a:pt x="75513" y="78"/>
                    <a:pt x="75590" y="0"/>
                  </a:cubicBezTo>
                  <a:close/>
                  <a:moveTo>
                    <a:pt x="64590" y="20293"/>
                  </a:moveTo>
                  <a:cubicBezTo>
                    <a:pt x="64441" y="20365"/>
                    <a:pt x="64215" y="20513"/>
                    <a:pt x="64067" y="20591"/>
                  </a:cubicBezTo>
                  <a:cubicBezTo>
                    <a:pt x="63995" y="20591"/>
                    <a:pt x="63995" y="20662"/>
                    <a:pt x="63918" y="20739"/>
                  </a:cubicBezTo>
                  <a:lnTo>
                    <a:pt x="63324" y="21334"/>
                  </a:lnTo>
                  <a:cubicBezTo>
                    <a:pt x="63698" y="21037"/>
                    <a:pt x="64067" y="20811"/>
                    <a:pt x="64441" y="20591"/>
                  </a:cubicBezTo>
                  <a:lnTo>
                    <a:pt x="64661" y="20365"/>
                  </a:lnTo>
                  <a:cubicBezTo>
                    <a:pt x="64590" y="20365"/>
                    <a:pt x="64590" y="20293"/>
                    <a:pt x="64590" y="20293"/>
                  </a:cubicBezTo>
                  <a:close/>
                  <a:moveTo>
                    <a:pt x="1189" y="109404"/>
                  </a:moveTo>
                  <a:lnTo>
                    <a:pt x="1189" y="109404"/>
                  </a:lnTo>
                  <a:cubicBezTo>
                    <a:pt x="969" y="109701"/>
                    <a:pt x="743" y="110076"/>
                    <a:pt x="523" y="110373"/>
                  </a:cubicBezTo>
                  <a:cubicBezTo>
                    <a:pt x="446" y="110445"/>
                    <a:pt x="446" y="110522"/>
                    <a:pt x="375" y="110671"/>
                  </a:cubicBezTo>
                  <a:cubicBezTo>
                    <a:pt x="298" y="111039"/>
                    <a:pt x="149" y="111414"/>
                    <a:pt x="0" y="111782"/>
                  </a:cubicBezTo>
                  <a:cubicBezTo>
                    <a:pt x="149" y="111562"/>
                    <a:pt x="298" y="111336"/>
                    <a:pt x="375" y="111188"/>
                  </a:cubicBezTo>
                  <a:cubicBezTo>
                    <a:pt x="743" y="110593"/>
                    <a:pt x="1041" y="109999"/>
                    <a:pt x="1189" y="109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1" name="Google Shape;2071;p58"/>
            <p:cNvSpPr/>
            <p:nvPr/>
          </p:nvSpPr>
          <p:spPr>
            <a:xfrm>
              <a:off x="4858625" y="16242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147" y="0"/>
                  </a:moveTo>
                  <a:lnTo>
                    <a:pt x="147" y="0"/>
                  </a:lnTo>
                  <a:cubicBezTo>
                    <a:pt x="71" y="76"/>
                    <a:pt x="71" y="76"/>
                    <a:pt x="0" y="76"/>
                  </a:cubicBezTo>
                  <a:cubicBezTo>
                    <a:pt x="0" y="76"/>
                    <a:pt x="0" y="148"/>
                    <a:pt x="71" y="148"/>
                  </a:cubicBezTo>
                  <a:cubicBezTo>
                    <a:pt x="71" y="77"/>
                    <a:pt x="71" y="76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2" name="Google Shape;2072;p58"/>
            <p:cNvSpPr/>
            <p:nvPr/>
          </p:nvSpPr>
          <p:spPr>
            <a:xfrm>
              <a:off x="3225275" y="3919050"/>
              <a:ext cx="9400" cy="20375"/>
            </a:xfrm>
            <a:custGeom>
              <a:avLst/>
              <a:gdLst/>
              <a:ahLst/>
              <a:cxnLst/>
              <a:rect l="l" t="t" r="r" b="b"/>
              <a:pathLst>
                <a:path w="376" h="815" extrusionOk="0">
                  <a:moveTo>
                    <a:pt x="298" y="0"/>
                  </a:moveTo>
                  <a:cubicBezTo>
                    <a:pt x="227" y="72"/>
                    <a:pt x="150" y="149"/>
                    <a:pt x="150" y="220"/>
                  </a:cubicBezTo>
                  <a:cubicBezTo>
                    <a:pt x="78" y="446"/>
                    <a:pt x="78" y="595"/>
                    <a:pt x="1" y="815"/>
                  </a:cubicBezTo>
                  <a:cubicBezTo>
                    <a:pt x="150" y="595"/>
                    <a:pt x="227" y="298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3" name="Google Shape;2073;p58"/>
            <p:cNvSpPr/>
            <p:nvPr/>
          </p:nvSpPr>
          <p:spPr>
            <a:xfrm>
              <a:off x="3232725" y="3913400"/>
              <a:ext cx="3725" cy="5675"/>
            </a:xfrm>
            <a:custGeom>
              <a:avLst/>
              <a:gdLst/>
              <a:ahLst/>
              <a:cxnLst/>
              <a:rect l="l" t="t" r="r" b="b"/>
              <a:pathLst>
                <a:path w="149" h="227" extrusionOk="0">
                  <a:moveTo>
                    <a:pt x="149" y="0"/>
                  </a:moveTo>
                  <a:lnTo>
                    <a:pt x="149" y="0"/>
                  </a:lnTo>
                  <a:cubicBezTo>
                    <a:pt x="78" y="78"/>
                    <a:pt x="0" y="149"/>
                    <a:pt x="0" y="226"/>
                  </a:cubicBezTo>
                  <a:lnTo>
                    <a:pt x="78" y="226"/>
                  </a:lnTo>
                  <a:cubicBezTo>
                    <a:pt x="78" y="149"/>
                    <a:pt x="149" y="78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4" name="Google Shape;2074;p58"/>
            <p:cNvSpPr/>
            <p:nvPr/>
          </p:nvSpPr>
          <p:spPr>
            <a:xfrm>
              <a:off x="2623275" y="4279525"/>
              <a:ext cx="11175" cy="57550"/>
            </a:xfrm>
            <a:custGeom>
              <a:avLst/>
              <a:gdLst/>
              <a:ahLst/>
              <a:cxnLst/>
              <a:rect l="l" t="t" r="r" b="b"/>
              <a:pathLst>
                <a:path w="447" h="2302" extrusionOk="0">
                  <a:moveTo>
                    <a:pt x="446" y="0"/>
                  </a:moveTo>
                  <a:cubicBezTo>
                    <a:pt x="375" y="0"/>
                    <a:pt x="226" y="0"/>
                    <a:pt x="149" y="71"/>
                  </a:cubicBezTo>
                  <a:cubicBezTo>
                    <a:pt x="0" y="815"/>
                    <a:pt x="0" y="1558"/>
                    <a:pt x="78" y="2301"/>
                  </a:cubicBezTo>
                  <a:lnTo>
                    <a:pt x="375" y="2301"/>
                  </a:lnTo>
                  <a:cubicBezTo>
                    <a:pt x="226" y="1558"/>
                    <a:pt x="298" y="743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5" name="Google Shape;2075;p58"/>
            <p:cNvSpPr/>
            <p:nvPr/>
          </p:nvSpPr>
          <p:spPr>
            <a:xfrm>
              <a:off x="2706950" y="1219175"/>
              <a:ext cx="2292900" cy="2982325"/>
            </a:xfrm>
            <a:custGeom>
              <a:avLst/>
              <a:gdLst/>
              <a:ahLst/>
              <a:cxnLst/>
              <a:rect l="l" t="t" r="r" b="b"/>
              <a:pathLst>
                <a:path w="91716" h="119293" extrusionOk="0">
                  <a:moveTo>
                    <a:pt x="91716" y="1"/>
                  </a:moveTo>
                  <a:cubicBezTo>
                    <a:pt x="91638" y="1"/>
                    <a:pt x="91490" y="78"/>
                    <a:pt x="91341" y="149"/>
                  </a:cubicBezTo>
                  <a:cubicBezTo>
                    <a:pt x="91341" y="227"/>
                    <a:pt x="91270" y="375"/>
                    <a:pt x="91192" y="524"/>
                  </a:cubicBezTo>
                  <a:cubicBezTo>
                    <a:pt x="91341" y="447"/>
                    <a:pt x="91418" y="375"/>
                    <a:pt x="91567" y="298"/>
                  </a:cubicBezTo>
                  <a:cubicBezTo>
                    <a:pt x="91638" y="227"/>
                    <a:pt x="91638" y="78"/>
                    <a:pt x="91716" y="1"/>
                  </a:cubicBezTo>
                  <a:close/>
                  <a:moveTo>
                    <a:pt x="83017" y="18879"/>
                  </a:moveTo>
                  <a:lnTo>
                    <a:pt x="82351" y="19325"/>
                  </a:lnTo>
                  <a:lnTo>
                    <a:pt x="82422" y="19402"/>
                  </a:lnTo>
                  <a:cubicBezTo>
                    <a:pt x="82648" y="19253"/>
                    <a:pt x="82797" y="19027"/>
                    <a:pt x="83017" y="18879"/>
                  </a:cubicBezTo>
                  <a:close/>
                  <a:moveTo>
                    <a:pt x="82125" y="19473"/>
                  </a:moveTo>
                  <a:cubicBezTo>
                    <a:pt x="82054" y="19473"/>
                    <a:pt x="81976" y="19551"/>
                    <a:pt x="81905" y="19551"/>
                  </a:cubicBezTo>
                  <a:cubicBezTo>
                    <a:pt x="81608" y="19848"/>
                    <a:pt x="81310" y="20145"/>
                    <a:pt x="81013" y="20365"/>
                  </a:cubicBezTo>
                  <a:cubicBezTo>
                    <a:pt x="81382" y="20217"/>
                    <a:pt x="81756" y="19997"/>
                    <a:pt x="82125" y="19771"/>
                  </a:cubicBezTo>
                  <a:cubicBezTo>
                    <a:pt x="82202" y="19699"/>
                    <a:pt x="82202" y="19622"/>
                    <a:pt x="82274" y="19622"/>
                  </a:cubicBezTo>
                  <a:cubicBezTo>
                    <a:pt x="82202" y="19551"/>
                    <a:pt x="82202" y="19473"/>
                    <a:pt x="82125" y="19473"/>
                  </a:cubicBezTo>
                  <a:close/>
                  <a:moveTo>
                    <a:pt x="369" y="118918"/>
                  </a:moveTo>
                  <a:cubicBezTo>
                    <a:pt x="221" y="118918"/>
                    <a:pt x="149" y="118918"/>
                    <a:pt x="72" y="118995"/>
                  </a:cubicBezTo>
                  <a:cubicBezTo>
                    <a:pt x="1" y="119067"/>
                    <a:pt x="1" y="119144"/>
                    <a:pt x="1" y="119293"/>
                  </a:cubicBezTo>
                  <a:cubicBezTo>
                    <a:pt x="72" y="119215"/>
                    <a:pt x="72" y="119215"/>
                    <a:pt x="149" y="119215"/>
                  </a:cubicBezTo>
                  <a:lnTo>
                    <a:pt x="298" y="119215"/>
                  </a:lnTo>
                  <a:cubicBezTo>
                    <a:pt x="298" y="119067"/>
                    <a:pt x="298" y="118995"/>
                    <a:pt x="369" y="1189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6" name="Google Shape;2076;p58"/>
            <p:cNvSpPr/>
            <p:nvPr/>
          </p:nvSpPr>
          <p:spPr>
            <a:xfrm>
              <a:off x="4760050" y="17022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227" y="1"/>
                  </a:moveTo>
                  <a:cubicBezTo>
                    <a:pt x="150" y="1"/>
                    <a:pt x="78" y="78"/>
                    <a:pt x="1" y="149"/>
                  </a:cubicBezTo>
                  <a:cubicBezTo>
                    <a:pt x="78" y="149"/>
                    <a:pt x="78" y="227"/>
                    <a:pt x="150" y="298"/>
                  </a:cubicBezTo>
                  <a:cubicBezTo>
                    <a:pt x="227" y="227"/>
                    <a:pt x="298" y="149"/>
                    <a:pt x="298" y="78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7" name="Google Shape;2077;p58"/>
            <p:cNvSpPr/>
            <p:nvPr/>
          </p:nvSpPr>
          <p:spPr>
            <a:xfrm>
              <a:off x="3256950" y="3826150"/>
              <a:ext cx="26025" cy="52050"/>
            </a:xfrm>
            <a:custGeom>
              <a:avLst/>
              <a:gdLst/>
              <a:ahLst/>
              <a:cxnLst/>
              <a:rect l="l" t="t" r="r" b="b"/>
              <a:pathLst>
                <a:path w="1041" h="2082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815" y="298"/>
                    <a:pt x="666" y="666"/>
                    <a:pt x="446" y="963"/>
                  </a:cubicBezTo>
                  <a:lnTo>
                    <a:pt x="0" y="2081"/>
                  </a:lnTo>
                  <a:cubicBezTo>
                    <a:pt x="220" y="1784"/>
                    <a:pt x="446" y="1409"/>
                    <a:pt x="666" y="1112"/>
                  </a:cubicBezTo>
                  <a:cubicBezTo>
                    <a:pt x="815" y="743"/>
                    <a:pt x="964" y="369"/>
                    <a:pt x="10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8" name="Google Shape;2078;p58"/>
            <p:cNvSpPr/>
            <p:nvPr/>
          </p:nvSpPr>
          <p:spPr>
            <a:xfrm>
              <a:off x="2543450" y="1029650"/>
              <a:ext cx="3013825" cy="3571275"/>
            </a:xfrm>
            <a:custGeom>
              <a:avLst/>
              <a:gdLst/>
              <a:ahLst/>
              <a:cxnLst/>
              <a:rect l="l" t="t" r="r" b="b"/>
              <a:pathLst>
                <a:path w="120553" h="142851" extrusionOk="0">
                  <a:moveTo>
                    <a:pt x="107692" y="1"/>
                  </a:moveTo>
                  <a:cubicBezTo>
                    <a:pt x="107472" y="1"/>
                    <a:pt x="107246" y="78"/>
                    <a:pt x="107026" y="78"/>
                  </a:cubicBezTo>
                  <a:lnTo>
                    <a:pt x="107026" y="298"/>
                  </a:lnTo>
                  <a:cubicBezTo>
                    <a:pt x="107026" y="298"/>
                    <a:pt x="106948" y="298"/>
                    <a:pt x="106948" y="375"/>
                  </a:cubicBezTo>
                  <a:cubicBezTo>
                    <a:pt x="107246" y="298"/>
                    <a:pt x="107472" y="298"/>
                    <a:pt x="107692" y="298"/>
                  </a:cubicBezTo>
                  <a:cubicBezTo>
                    <a:pt x="108364" y="298"/>
                    <a:pt x="109029" y="375"/>
                    <a:pt x="109624" y="524"/>
                  </a:cubicBezTo>
                  <a:lnTo>
                    <a:pt x="109624" y="447"/>
                  </a:lnTo>
                  <a:cubicBezTo>
                    <a:pt x="109624" y="375"/>
                    <a:pt x="109624" y="298"/>
                    <a:pt x="109701" y="227"/>
                  </a:cubicBezTo>
                  <a:cubicBezTo>
                    <a:pt x="109029" y="78"/>
                    <a:pt x="108364" y="1"/>
                    <a:pt x="107692" y="1"/>
                  </a:cubicBezTo>
                  <a:close/>
                  <a:moveTo>
                    <a:pt x="106728" y="78"/>
                  </a:moveTo>
                  <a:lnTo>
                    <a:pt x="106728" y="78"/>
                  </a:lnTo>
                  <a:cubicBezTo>
                    <a:pt x="105985" y="149"/>
                    <a:pt x="105313" y="375"/>
                    <a:pt x="104719" y="595"/>
                  </a:cubicBezTo>
                  <a:lnTo>
                    <a:pt x="104499" y="1041"/>
                  </a:lnTo>
                  <a:cubicBezTo>
                    <a:pt x="105165" y="673"/>
                    <a:pt x="105908" y="447"/>
                    <a:pt x="106651" y="375"/>
                  </a:cubicBezTo>
                  <a:cubicBezTo>
                    <a:pt x="106728" y="298"/>
                    <a:pt x="106728" y="149"/>
                    <a:pt x="106728" y="78"/>
                  </a:cubicBezTo>
                  <a:close/>
                  <a:moveTo>
                    <a:pt x="109921" y="298"/>
                  </a:moveTo>
                  <a:lnTo>
                    <a:pt x="109921" y="595"/>
                  </a:lnTo>
                  <a:cubicBezTo>
                    <a:pt x="110367" y="673"/>
                    <a:pt x="110742" y="821"/>
                    <a:pt x="111111" y="970"/>
                  </a:cubicBezTo>
                  <a:cubicBezTo>
                    <a:pt x="111485" y="1190"/>
                    <a:pt x="111854" y="1339"/>
                    <a:pt x="112228" y="1487"/>
                  </a:cubicBezTo>
                  <a:cubicBezTo>
                    <a:pt x="112228" y="1416"/>
                    <a:pt x="112228" y="1339"/>
                    <a:pt x="112300" y="1267"/>
                  </a:cubicBezTo>
                  <a:cubicBezTo>
                    <a:pt x="111931" y="1041"/>
                    <a:pt x="111556" y="893"/>
                    <a:pt x="111259" y="744"/>
                  </a:cubicBezTo>
                  <a:lnTo>
                    <a:pt x="109921" y="298"/>
                  </a:lnTo>
                  <a:close/>
                  <a:moveTo>
                    <a:pt x="112526" y="1416"/>
                  </a:moveTo>
                  <a:lnTo>
                    <a:pt x="112526" y="1713"/>
                  </a:lnTo>
                  <a:cubicBezTo>
                    <a:pt x="113120" y="2010"/>
                    <a:pt x="113638" y="2379"/>
                    <a:pt x="114161" y="2825"/>
                  </a:cubicBezTo>
                  <a:cubicBezTo>
                    <a:pt x="114232" y="2754"/>
                    <a:pt x="114232" y="2676"/>
                    <a:pt x="114309" y="2605"/>
                  </a:cubicBezTo>
                  <a:cubicBezTo>
                    <a:pt x="113715" y="2159"/>
                    <a:pt x="113192" y="1713"/>
                    <a:pt x="112526" y="1416"/>
                  </a:cubicBezTo>
                  <a:close/>
                  <a:moveTo>
                    <a:pt x="114529" y="2754"/>
                  </a:moveTo>
                  <a:cubicBezTo>
                    <a:pt x="114458" y="2902"/>
                    <a:pt x="114458" y="2974"/>
                    <a:pt x="114381" y="3051"/>
                  </a:cubicBezTo>
                  <a:lnTo>
                    <a:pt x="114607" y="3271"/>
                  </a:lnTo>
                  <a:lnTo>
                    <a:pt x="114827" y="3420"/>
                  </a:lnTo>
                  <a:lnTo>
                    <a:pt x="114975" y="3568"/>
                  </a:lnTo>
                  <a:lnTo>
                    <a:pt x="115350" y="3943"/>
                  </a:lnTo>
                  <a:lnTo>
                    <a:pt x="115499" y="4091"/>
                  </a:lnTo>
                  <a:cubicBezTo>
                    <a:pt x="115499" y="4014"/>
                    <a:pt x="115570" y="3866"/>
                    <a:pt x="115647" y="3794"/>
                  </a:cubicBezTo>
                  <a:lnTo>
                    <a:pt x="115570" y="3794"/>
                  </a:lnTo>
                  <a:lnTo>
                    <a:pt x="115201" y="3420"/>
                  </a:lnTo>
                  <a:lnTo>
                    <a:pt x="114975" y="3200"/>
                  </a:lnTo>
                  <a:lnTo>
                    <a:pt x="114827" y="3051"/>
                  </a:lnTo>
                  <a:lnTo>
                    <a:pt x="114529" y="2754"/>
                  </a:lnTo>
                  <a:close/>
                  <a:moveTo>
                    <a:pt x="104273" y="821"/>
                  </a:moveTo>
                  <a:cubicBezTo>
                    <a:pt x="102935" y="1487"/>
                    <a:pt x="101823" y="2605"/>
                    <a:pt x="101151" y="4163"/>
                  </a:cubicBezTo>
                  <a:lnTo>
                    <a:pt x="101080" y="4240"/>
                  </a:lnTo>
                  <a:cubicBezTo>
                    <a:pt x="101229" y="4163"/>
                    <a:pt x="101377" y="4163"/>
                    <a:pt x="101449" y="4091"/>
                  </a:cubicBezTo>
                  <a:cubicBezTo>
                    <a:pt x="102120" y="2825"/>
                    <a:pt x="103012" y="1862"/>
                    <a:pt x="104124" y="1190"/>
                  </a:cubicBezTo>
                  <a:cubicBezTo>
                    <a:pt x="104124" y="1119"/>
                    <a:pt x="104201" y="970"/>
                    <a:pt x="104273" y="821"/>
                  </a:cubicBezTo>
                  <a:close/>
                  <a:moveTo>
                    <a:pt x="115796" y="4091"/>
                  </a:moveTo>
                  <a:cubicBezTo>
                    <a:pt x="115796" y="4163"/>
                    <a:pt x="115719" y="4240"/>
                    <a:pt x="115719" y="4311"/>
                  </a:cubicBezTo>
                  <a:cubicBezTo>
                    <a:pt x="115867" y="4537"/>
                    <a:pt x="116016" y="4686"/>
                    <a:pt x="116164" y="4906"/>
                  </a:cubicBezTo>
                  <a:lnTo>
                    <a:pt x="116390" y="4686"/>
                  </a:lnTo>
                  <a:cubicBezTo>
                    <a:pt x="116164" y="4460"/>
                    <a:pt x="116016" y="4240"/>
                    <a:pt x="115796" y="4091"/>
                  </a:cubicBezTo>
                  <a:close/>
                  <a:moveTo>
                    <a:pt x="116539" y="4906"/>
                  </a:moveTo>
                  <a:cubicBezTo>
                    <a:pt x="116539" y="4983"/>
                    <a:pt x="116462" y="5055"/>
                    <a:pt x="116390" y="5132"/>
                  </a:cubicBezTo>
                  <a:lnTo>
                    <a:pt x="116390" y="5203"/>
                  </a:lnTo>
                  <a:cubicBezTo>
                    <a:pt x="116390" y="5203"/>
                    <a:pt x="116462" y="5203"/>
                    <a:pt x="116462" y="5281"/>
                  </a:cubicBezTo>
                  <a:lnTo>
                    <a:pt x="116688" y="5055"/>
                  </a:lnTo>
                  <a:cubicBezTo>
                    <a:pt x="116688" y="5055"/>
                    <a:pt x="116610" y="5055"/>
                    <a:pt x="116610" y="4983"/>
                  </a:cubicBezTo>
                  <a:lnTo>
                    <a:pt x="116539" y="4906"/>
                  </a:lnTo>
                  <a:close/>
                  <a:moveTo>
                    <a:pt x="101300" y="4460"/>
                  </a:moveTo>
                  <a:lnTo>
                    <a:pt x="101300" y="4460"/>
                  </a:lnTo>
                  <a:cubicBezTo>
                    <a:pt x="101151" y="4537"/>
                    <a:pt x="101080" y="4609"/>
                    <a:pt x="100931" y="4609"/>
                  </a:cubicBezTo>
                  <a:cubicBezTo>
                    <a:pt x="100705" y="5281"/>
                    <a:pt x="100557" y="6024"/>
                    <a:pt x="100485" y="6690"/>
                  </a:cubicBezTo>
                  <a:cubicBezTo>
                    <a:pt x="100408" y="6838"/>
                    <a:pt x="100408" y="6987"/>
                    <a:pt x="100408" y="7064"/>
                  </a:cubicBezTo>
                  <a:lnTo>
                    <a:pt x="100705" y="7064"/>
                  </a:lnTo>
                  <a:lnTo>
                    <a:pt x="100705" y="6767"/>
                  </a:lnTo>
                  <a:cubicBezTo>
                    <a:pt x="100854" y="5947"/>
                    <a:pt x="101003" y="5203"/>
                    <a:pt x="101300" y="4460"/>
                  </a:cubicBezTo>
                  <a:close/>
                  <a:moveTo>
                    <a:pt x="100408" y="7362"/>
                  </a:moveTo>
                  <a:cubicBezTo>
                    <a:pt x="100337" y="8028"/>
                    <a:pt x="100337" y="8700"/>
                    <a:pt x="100259" y="9365"/>
                  </a:cubicBezTo>
                  <a:cubicBezTo>
                    <a:pt x="100188" y="9889"/>
                    <a:pt x="100111" y="10483"/>
                    <a:pt x="100039" y="11001"/>
                  </a:cubicBezTo>
                  <a:cubicBezTo>
                    <a:pt x="100111" y="11078"/>
                    <a:pt x="100259" y="11078"/>
                    <a:pt x="100337" y="11149"/>
                  </a:cubicBezTo>
                  <a:cubicBezTo>
                    <a:pt x="100485" y="10186"/>
                    <a:pt x="100557" y="9294"/>
                    <a:pt x="100634" y="8325"/>
                  </a:cubicBezTo>
                  <a:cubicBezTo>
                    <a:pt x="100634" y="8028"/>
                    <a:pt x="100634" y="7659"/>
                    <a:pt x="100705" y="7362"/>
                  </a:cubicBezTo>
                  <a:close/>
                  <a:moveTo>
                    <a:pt x="100039" y="11298"/>
                  </a:moveTo>
                  <a:cubicBezTo>
                    <a:pt x="99962" y="11375"/>
                    <a:pt x="99962" y="11446"/>
                    <a:pt x="99962" y="11446"/>
                  </a:cubicBezTo>
                  <a:lnTo>
                    <a:pt x="100259" y="11446"/>
                  </a:lnTo>
                  <a:lnTo>
                    <a:pt x="100259" y="11375"/>
                  </a:lnTo>
                  <a:cubicBezTo>
                    <a:pt x="100188" y="11375"/>
                    <a:pt x="100111" y="11298"/>
                    <a:pt x="100039" y="11298"/>
                  </a:cubicBezTo>
                  <a:close/>
                  <a:moveTo>
                    <a:pt x="100188" y="11744"/>
                  </a:moveTo>
                  <a:lnTo>
                    <a:pt x="100188" y="11744"/>
                  </a:lnTo>
                  <a:cubicBezTo>
                    <a:pt x="100111" y="11821"/>
                    <a:pt x="100039" y="11821"/>
                    <a:pt x="99891" y="11821"/>
                  </a:cubicBezTo>
                  <a:cubicBezTo>
                    <a:pt x="99813" y="12338"/>
                    <a:pt x="99665" y="12862"/>
                    <a:pt x="99516" y="13379"/>
                  </a:cubicBezTo>
                  <a:lnTo>
                    <a:pt x="99813" y="13308"/>
                  </a:lnTo>
                  <a:cubicBezTo>
                    <a:pt x="99962" y="12784"/>
                    <a:pt x="100111" y="12338"/>
                    <a:pt x="100188" y="11744"/>
                  </a:cubicBezTo>
                  <a:close/>
                  <a:moveTo>
                    <a:pt x="99445" y="13676"/>
                  </a:moveTo>
                  <a:cubicBezTo>
                    <a:pt x="99296" y="14199"/>
                    <a:pt x="99147" y="14645"/>
                    <a:pt x="98999" y="15163"/>
                  </a:cubicBezTo>
                  <a:cubicBezTo>
                    <a:pt x="99070" y="15163"/>
                    <a:pt x="99219" y="15091"/>
                    <a:pt x="99296" y="15091"/>
                  </a:cubicBezTo>
                  <a:cubicBezTo>
                    <a:pt x="99445" y="14645"/>
                    <a:pt x="99593" y="14122"/>
                    <a:pt x="99742" y="13676"/>
                  </a:cubicBezTo>
                  <a:close/>
                  <a:moveTo>
                    <a:pt x="98850" y="15460"/>
                  </a:moveTo>
                  <a:cubicBezTo>
                    <a:pt x="98850" y="15537"/>
                    <a:pt x="98850" y="15609"/>
                    <a:pt x="98773" y="15686"/>
                  </a:cubicBezTo>
                  <a:lnTo>
                    <a:pt x="98999" y="15906"/>
                  </a:lnTo>
                  <a:lnTo>
                    <a:pt x="99219" y="15460"/>
                  </a:lnTo>
                  <a:close/>
                  <a:moveTo>
                    <a:pt x="98702" y="15983"/>
                  </a:moveTo>
                  <a:cubicBezTo>
                    <a:pt x="98553" y="16280"/>
                    <a:pt x="98404" y="16578"/>
                    <a:pt x="98327" y="16875"/>
                  </a:cubicBezTo>
                  <a:cubicBezTo>
                    <a:pt x="98404" y="16798"/>
                    <a:pt x="98553" y="16798"/>
                    <a:pt x="98624" y="16798"/>
                  </a:cubicBezTo>
                  <a:cubicBezTo>
                    <a:pt x="98702" y="16578"/>
                    <a:pt x="98850" y="16352"/>
                    <a:pt x="98922" y="16132"/>
                  </a:cubicBezTo>
                  <a:cubicBezTo>
                    <a:pt x="98850" y="16055"/>
                    <a:pt x="98773" y="15983"/>
                    <a:pt x="98702" y="15983"/>
                  </a:cubicBezTo>
                  <a:close/>
                  <a:moveTo>
                    <a:pt x="98476" y="17095"/>
                  </a:moveTo>
                  <a:lnTo>
                    <a:pt x="98476" y="17095"/>
                  </a:lnTo>
                  <a:cubicBezTo>
                    <a:pt x="98327" y="17172"/>
                    <a:pt x="98256" y="17172"/>
                    <a:pt x="98107" y="17244"/>
                  </a:cubicBezTo>
                  <a:cubicBezTo>
                    <a:pt x="97958" y="17618"/>
                    <a:pt x="97732" y="18064"/>
                    <a:pt x="97435" y="18433"/>
                  </a:cubicBezTo>
                  <a:cubicBezTo>
                    <a:pt x="97584" y="18433"/>
                    <a:pt x="97732" y="18362"/>
                    <a:pt x="97881" y="18362"/>
                  </a:cubicBezTo>
                  <a:cubicBezTo>
                    <a:pt x="98107" y="17916"/>
                    <a:pt x="98256" y="17541"/>
                    <a:pt x="98476" y="17095"/>
                  </a:cubicBezTo>
                  <a:close/>
                  <a:moveTo>
                    <a:pt x="97661" y="18730"/>
                  </a:moveTo>
                  <a:cubicBezTo>
                    <a:pt x="97512" y="18730"/>
                    <a:pt x="97364" y="18807"/>
                    <a:pt x="97215" y="18879"/>
                  </a:cubicBezTo>
                  <a:lnTo>
                    <a:pt x="96543" y="19997"/>
                  </a:lnTo>
                  <a:cubicBezTo>
                    <a:pt x="96620" y="19919"/>
                    <a:pt x="96692" y="19919"/>
                    <a:pt x="96840" y="19848"/>
                  </a:cubicBezTo>
                  <a:cubicBezTo>
                    <a:pt x="96840" y="19848"/>
                    <a:pt x="96918" y="19771"/>
                    <a:pt x="96989" y="19771"/>
                  </a:cubicBezTo>
                  <a:cubicBezTo>
                    <a:pt x="97215" y="19402"/>
                    <a:pt x="97435" y="19105"/>
                    <a:pt x="97661" y="18730"/>
                  </a:cubicBezTo>
                  <a:close/>
                  <a:moveTo>
                    <a:pt x="96692" y="20217"/>
                  </a:moveTo>
                  <a:cubicBezTo>
                    <a:pt x="96620" y="20217"/>
                    <a:pt x="96543" y="20294"/>
                    <a:pt x="96472" y="20294"/>
                  </a:cubicBezTo>
                  <a:lnTo>
                    <a:pt x="96543" y="20365"/>
                  </a:lnTo>
                  <a:lnTo>
                    <a:pt x="96692" y="20217"/>
                  </a:lnTo>
                  <a:close/>
                  <a:moveTo>
                    <a:pt x="96246" y="20365"/>
                  </a:moveTo>
                  <a:lnTo>
                    <a:pt x="96175" y="20443"/>
                  </a:lnTo>
                  <a:cubicBezTo>
                    <a:pt x="95949" y="20740"/>
                    <a:pt x="95651" y="21109"/>
                    <a:pt x="95431" y="21406"/>
                  </a:cubicBezTo>
                  <a:cubicBezTo>
                    <a:pt x="95651" y="21257"/>
                    <a:pt x="95800" y="21186"/>
                    <a:pt x="96026" y="21037"/>
                  </a:cubicBezTo>
                  <a:cubicBezTo>
                    <a:pt x="96175" y="20889"/>
                    <a:pt x="96323" y="20740"/>
                    <a:pt x="96395" y="20591"/>
                  </a:cubicBezTo>
                  <a:cubicBezTo>
                    <a:pt x="96323" y="20514"/>
                    <a:pt x="96323" y="20443"/>
                    <a:pt x="96246" y="20365"/>
                  </a:cubicBezTo>
                  <a:close/>
                  <a:moveTo>
                    <a:pt x="95580" y="21632"/>
                  </a:moveTo>
                  <a:cubicBezTo>
                    <a:pt x="95354" y="21780"/>
                    <a:pt x="95134" y="21852"/>
                    <a:pt x="94908" y="22000"/>
                  </a:cubicBezTo>
                  <a:cubicBezTo>
                    <a:pt x="94688" y="22226"/>
                    <a:pt x="94462" y="22446"/>
                    <a:pt x="94165" y="22672"/>
                  </a:cubicBezTo>
                  <a:cubicBezTo>
                    <a:pt x="94611" y="22375"/>
                    <a:pt x="94985" y="22149"/>
                    <a:pt x="95354" y="21852"/>
                  </a:cubicBezTo>
                  <a:lnTo>
                    <a:pt x="95580" y="21632"/>
                  </a:lnTo>
                  <a:close/>
                  <a:moveTo>
                    <a:pt x="446" y="133188"/>
                  </a:moveTo>
                  <a:cubicBezTo>
                    <a:pt x="369" y="133188"/>
                    <a:pt x="298" y="133265"/>
                    <a:pt x="149" y="133265"/>
                  </a:cubicBezTo>
                  <a:cubicBezTo>
                    <a:pt x="72" y="133634"/>
                    <a:pt x="0" y="134009"/>
                    <a:pt x="0" y="134454"/>
                  </a:cubicBezTo>
                  <a:cubicBezTo>
                    <a:pt x="0" y="134823"/>
                    <a:pt x="0" y="135198"/>
                    <a:pt x="72" y="135566"/>
                  </a:cubicBezTo>
                  <a:cubicBezTo>
                    <a:pt x="149" y="135566"/>
                    <a:pt x="220" y="135495"/>
                    <a:pt x="298" y="135495"/>
                  </a:cubicBezTo>
                  <a:lnTo>
                    <a:pt x="298" y="134454"/>
                  </a:lnTo>
                  <a:cubicBezTo>
                    <a:pt x="298" y="134009"/>
                    <a:pt x="369" y="133563"/>
                    <a:pt x="446" y="133188"/>
                  </a:cubicBezTo>
                  <a:close/>
                  <a:moveTo>
                    <a:pt x="369" y="135792"/>
                  </a:moveTo>
                  <a:cubicBezTo>
                    <a:pt x="298" y="135792"/>
                    <a:pt x="149" y="135792"/>
                    <a:pt x="72" y="135864"/>
                  </a:cubicBezTo>
                  <a:cubicBezTo>
                    <a:pt x="220" y="136536"/>
                    <a:pt x="446" y="137279"/>
                    <a:pt x="744" y="137873"/>
                  </a:cubicBezTo>
                  <a:cubicBezTo>
                    <a:pt x="815" y="137873"/>
                    <a:pt x="892" y="137873"/>
                    <a:pt x="1041" y="137796"/>
                  </a:cubicBezTo>
                  <a:cubicBezTo>
                    <a:pt x="666" y="137201"/>
                    <a:pt x="446" y="136536"/>
                    <a:pt x="369" y="135792"/>
                  </a:cubicBezTo>
                  <a:close/>
                  <a:moveTo>
                    <a:pt x="1190" y="138093"/>
                  </a:moveTo>
                  <a:cubicBezTo>
                    <a:pt x="1041" y="138093"/>
                    <a:pt x="964" y="138171"/>
                    <a:pt x="892" y="138171"/>
                  </a:cubicBezTo>
                  <a:cubicBezTo>
                    <a:pt x="1190" y="138765"/>
                    <a:pt x="1635" y="139360"/>
                    <a:pt x="2153" y="139877"/>
                  </a:cubicBezTo>
                  <a:cubicBezTo>
                    <a:pt x="2230" y="139806"/>
                    <a:pt x="2301" y="139806"/>
                    <a:pt x="2450" y="139806"/>
                  </a:cubicBezTo>
                  <a:cubicBezTo>
                    <a:pt x="1933" y="139283"/>
                    <a:pt x="1487" y="138688"/>
                    <a:pt x="1190" y="138093"/>
                  </a:cubicBezTo>
                  <a:close/>
                  <a:moveTo>
                    <a:pt x="2676" y="140026"/>
                  </a:moveTo>
                  <a:cubicBezTo>
                    <a:pt x="2599" y="140026"/>
                    <a:pt x="2450" y="140103"/>
                    <a:pt x="2379" y="140103"/>
                  </a:cubicBezTo>
                  <a:lnTo>
                    <a:pt x="2450" y="140174"/>
                  </a:lnTo>
                  <a:cubicBezTo>
                    <a:pt x="2973" y="140698"/>
                    <a:pt x="3491" y="141066"/>
                    <a:pt x="4085" y="141441"/>
                  </a:cubicBezTo>
                  <a:cubicBezTo>
                    <a:pt x="4234" y="141364"/>
                    <a:pt x="4311" y="141292"/>
                    <a:pt x="4460" y="141292"/>
                  </a:cubicBezTo>
                  <a:cubicBezTo>
                    <a:pt x="3788" y="140918"/>
                    <a:pt x="3193" y="140472"/>
                    <a:pt x="2676" y="140026"/>
                  </a:cubicBezTo>
                  <a:close/>
                  <a:moveTo>
                    <a:pt x="4828" y="141441"/>
                  </a:moveTo>
                  <a:cubicBezTo>
                    <a:pt x="4680" y="141512"/>
                    <a:pt x="4608" y="141512"/>
                    <a:pt x="4460" y="141590"/>
                  </a:cubicBezTo>
                  <a:cubicBezTo>
                    <a:pt x="5126" y="141958"/>
                    <a:pt x="5869" y="142184"/>
                    <a:pt x="6612" y="142404"/>
                  </a:cubicBezTo>
                  <a:cubicBezTo>
                    <a:pt x="6761" y="142333"/>
                    <a:pt x="6838" y="142255"/>
                    <a:pt x="6987" y="142184"/>
                  </a:cubicBezTo>
                  <a:cubicBezTo>
                    <a:pt x="6761" y="142107"/>
                    <a:pt x="6464" y="142107"/>
                    <a:pt x="6244" y="142035"/>
                  </a:cubicBezTo>
                  <a:cubicBezTo>
                    <a:pt x="5720" y="141887"/>
                    <a:pt x="5274" y="141661"/>
                    <a:pt x="4828" y="141441"/>
                  </a:cubicBezTo>
                  <a:close/>
                  <a:moveTo>
                    <a:pt x="7504" y="142333"/>
                  </a:moveTo>
                  <a:cubicBezTo>
                    <a:pt x="7355" y="142333"/>
                    <a:pt x="7207" y="142404"/>
                    <a:pt x="7058" y="142481"/>
                  </a:cubicBezTo>
                  <a:cubicBezTo>
                    <a:pt x="7801" y="142630"/>
                    <a:pt x="8545" y="142779"/>
                    <a:pt x="9288" y="142779"/>
                  </a:cubicBezTo>
                  <a:cubicBezTo>
                    <a:pt x="9436" y="142701"/>
                    <a:pt x="9585" y="142630"/>
                    <a:pt x="9662" y="142553"/>
                  </a:cubicBezTo>
                  <a:cubicBezTo>
                    <a:pt x="8919" y="142481"/>
                    <a:pt x="8176" y="142404"/>
                    <a:pt x="7504" y="142333"/>
                  </a:cubicBezTo>
                  <a:close/>
                  <a:moveTo>
                    <a:pt x="116908" y="5352"/>
                  </a:moveTo>
                  <a:cubicBezTo>
                    <a:pt x="116836" y="5429"/>
                    <a:pt x="116759" y="5501"/>
                    <a:pt x="116688" y="5501"/>
                  </a:cubicBezTo>
                  <a:cubicBezTo>
                    <a:pt x="119137" y="8771"/>
                    <a:pt x="120178" y="12338"/>
                    <a:pt x="119732" y="16352"/>
                  </a:cubicBezTo>
                  <a:cubicBezTo>
                    <a:pt x="119583" y="18136"/>
                    <a:pt x="119215" y="19848"/>
                    <a:pt x="118691" y="21554"/>
                  </a:cubicBezTo>
                  <a:cubicBezTo>
                    <a:pt x="116836" y="27578"/>
                    <a:pt x="114161" y="33375"/>
                    <a:pt x="112228" y="39392"/>
                  </a:cubicBezTo>
                  <a:cubicBezTo>
                    <a:pt x="108881" y="49429"/>
                    <a:pt x="107472" y="60131"/>
                    <a:pt x="108286" y="70685"/>
                  </a:cubicBezTo>
                  <a:cubicBezTo>
                    <a:pt x="108732" y="76631"/>
                    <a:pt x="109850" y="82577"/>
                    <a:pt x="111336" y="88374"/>
                  </a:cubicBezTo>
                  <a:cubicBezTo>
                    <a:pt x="111556" y="89040"/>
                    <a:pt x="111931" y="90675"/>
                    <a:pt x="112151" y="91418"/>
                  </a:cubicBezTo>
                  <a:cubicBezTo>
                    <a:pt x="114458" y="99671"/>
                    <a:pt x="114083" y="108810"/>
                    <a:pt x="107097" y="114607"/>
                  </a:cubicBezTo>
                  <a:cubicBezTo>
                    <a:pt x="105242" y="116242"/>
                    <a:pt x="103012" y="117360"/>
                    <a:pt x="100783" y="118401"/>
                  </a:cubicBezTo>
                  <a:cubicBezTo>
                    <a:pt x="96692" y="120333"/>
                    <a:pt x="92827" y="122931"/>
                    <a:pt x="88594" y="124644"/>
                  </a:cubicBezTo>
                  <a:cubicBezTo>
                    <a:pt x="85175" y="126053"/>
                    <a:pt x="81904" y="126648"/>
                    <a:pt x="78634" y="126648"/>
                  </a:cubicBezTo>
                  <a:cubicBezTo>
                    <a:pt x="74769" y="126648"/>
                    <a:pt x="70976" y="125833"/>
                    <a:pt x="67040" y="124418"/>
                  </a:cubicBezTo>
                  <a:lnTo>
                    <a:pt x="66517" y="124269"/>
                  </a:lnTo>
                  <a:lnTo>
                    <a:pt x="66297" y="124198"/>
                  </a:lnTo>
                  <a:lnTo>
                    <a:pt x="66071" y="124121"/>
                  </a:lnTo>
                  <a:lnTo>
                    <a:pt x="65030" y="123823"/>
                  </a:lnTo>
                  <a:cubicBezTo>
                    <a:pt x="61314" y="122783"/>
                    <a:pt x="58044" y="122337"/>
                    <a:pt x="55000" y="122337"/>
                  </a:cubicBezTo>
                  <a:cubicBezTo>
                    <a:pt x="35747" y="122337"/>
                    <a:pt x="28243" y="140400"/>
                    <a:pt x="13004" y="142404"/>
                  </a:cubicBezTo>
                  <a:cubicBezTo>
                    <a:pt x="12784" y="142404"/>
                    <a:pt x="12635" y="142481"/>
                    <a:pt x="12487" y="142481"/>
                  </a:cubicBezTo>
                  <a:cubicBezTo>
                    <a:pt x="12338" y="142553"/>
                    <a:pt x="12189" y="142701"/>
                    <a:pt x="12112" y="142779"/>
                  </a:cubicBezTo>
                  <a:cubicBezTo>
                    <a:pt x="12409" y="142779"/>
                    <a:pt x="12707" y="142701"/>
                    <a:pt x="13004" y="142701"/>
                  </a:cubicBezTo>
                  <a:cubicBezTo>
                    <a:pt x="28392" y="140698"/>
                    <a:pt x="35824" y="122634"/>
                    <a:pt x="55000" y="122634"/>
                  </a:cubicBezTo>
                  <a:cubicBezTo>
                    <a:pt x="57972" y="122634"/>
                    <a:pt x="61314" y="123080"/>
                    <a:pt x="64959" y="124121"/>
                  </a:cubicBezTo>
                  <a:cubicBezTo>
                    <a:pt x="65553" y="124269"/>
                    <a:pt x="66445" y="124495"/>
                    <a:pt x="66963" y="124715"/>
                  </a:cubicBezTo>
                  <a:cubicBezTo>
                    <a:pt x="70905" y="126130"/>
                    <a:pt x="74769" y="126945"/>
                    <a:pt x="78634" y="126945"/>
                  </a:cubicBezTo>
                  <a:cubicBezTo>
                    <a:pt x="81904" y="126945"/>
                    <a:pt x="85246" y="126279"/>
                    <a:pt x="88742" y="124864"/>
                  </a:cubicBezTo>
                  <a:cubicBezTo>
                    <a:pt x="92976" y="123229"/>
                    <a:pt x="96769" y="120630"/>
                    <a:pt x="100931" y="118621"/>
                  </a:cubicBezTo>
                  <a:cubicBezTo>
                    <a:pt x="103161" y="117657"/>
                    <a:pt x="105391" y="116468"/>
                    <a:pt x="107246" y="114833"/>
                  </a:cubicBezTo>
                  <a:cubicBezTo>
                    <a:pt x="114381" y="108959"/>
                    <a:pt x="114755" y="99671"/>
                    <a:pt x="112448" y="91347"/>
                  </a:cubicBezTo>
                  <a:cubicBezTo>
                    <a:pt x="112228" y="90526"/>
                    <a:pt x="111854" y="89117"/>
                    <a:pt x="111634" y="88297"/>
                  </a:cubicBezTo>
                  <a:cubicBezTo>
                    <a:pt x="110070" y="82500"/>
                    <a:pt x="109029" y="76631"/>
                    <a:pt x="108584" y="70608"/>
                  </a:cubicBezTo>
                  <a:cubicBezTo>
                    <a:pt x="107769" y="60131"/>
                    <a:pt x="109178" y="49500"/>
                    <a:pt x="112526" y="39469"/>
                  </a:cubicBezTo>
                  <a:cubicBezTo>
                    <a:pt x="113566" y="36122"/>
                    <a:pt x="114827" y="32852"/>
                    <a:pt x="116164" y="29581"/>
                  </a:cubicBezTo>
                  <a:cubicBezTo>
                    <a:pt x="117728" y="25497"/>
                    <a:pt x="119435" y="21334"/>
                    <a:pt x="119958" y="16946"/>
                  </a:cubicBezTo>
                  <a:cubicBezTo>
                    <a:pt x="120553" y="12636"/>
                    <a:pt x="119512" y="8771"/>
                    <a:pt x="116908" y="5352"/>
                  </a:cubicBezTo>
                  <a:close/>
                  <a:moveTo>
                    <a:pt x="11892" y="142481"/>
                  </a:moveTo>
                  <a:cubicBezTo>
                    <a:pt x="11517" y="142553"/>
                    <a:pt x="11072" y="142553"/>
                    <a:pt x="10703" y="142553"/>
                  </a:cubicBezTo>
                  <a:lnTo>
                    <a:pt x="10257" y="142553"/>
                  </a:lnTo>
                  <a:cubicBezTo>
                    <a:pt x="10108" y="142630"/>
                    <a:pt x="9960" y="142701"/>
                    <a:pt x="9811" y="142850"/>
                  </a:cubicBezTo>
                  <a:lnTo>
                    <a:pt x="10626" y="142850"/>
                  </a:lnTo>
                  <a:cubicBezTo>
                    <a:pt x="10923" y="142850"/>
                    <a:pt x="11220" y="142850"/>
                    <a:pt x="11517" y="142779"/>
                  </a:cubicBezTo>
                  <a:cubicBezTo>
                    <a:pt x="11666" y="142701"/>
                    <a:pt x="11815" y="142630"/>
                    <a:pt x="11892" y="1424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79" name="Google Shape;2079;p58"/>
            <p:cNvSpPr/>
            <p:nvPr/>
          </p:nvSpPr>
          <p:spPr>
            <a:xfrm>
              <a:off x="4949575" y="15369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227" y="1"/>
                  </a:moveTo>
                  <a:cubicBezTo>
                    <a:pt x="150" y="72"/>
                    <a:pt x="78" y="72"/>
                    <a:pt x="1" y="72"/>
                  </a:cubicBezTo>
                  <a:cubicBezTo>
                    <a:pt x="78" y="150"/>
                    <a:pt x="78" y="221"/>
                    <a:pt x="150" y="298"/>
                  </a:cubicBezTo>
                  <a:cubicBezTo>
                    <a:pt x="227" y="221"/>
                    <a:pt x="298" y="150"/>
                    <a:pt x="298" y="72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0" name="Google Shape;2080;p58"/>
            <p:cNvSpPr/>
            <p:nvPr/>
          </p:nvSpPr>
          <p:spPr>
            <a:xfrm>
              <a:off x="5010975" y="1421775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72" y="1"/>
                  </a:moveTo>
                  <a:cubicBezTo>
                    <a:pt x="72" y="72"/>
                    <a:pt x="1" y="221"/>
                    <a:pt x="1" y="298"/>
                  </a:cubicBezTo>
                  <a:cubicBezTo>
                    <a:pt x="72" y="298"/>
                    <a:pt x="149" y="370"/>
                    <a:pt x="221" y="447"/>
                  </a:cubicBezTo>
                  <a:cubicBezTo>
                    <a:pt x="221" y="370"/>
                    <a:pt x="298" y="298"/>
                    <a:pt x="298" y="221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1" name="Google Shape;2081;p58"/>
            <p:cNvSpPr/>
            <p:nvPr/>
          </p:nvSpPr>
          <p:spPr>
            <a:xfrm>
              <a:off x="5044425" y="1304650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0" y="1"/>
                  </a:moveTo>
                  <a:lnTo>
                    <a:pt x="0" y="298"/>
                  </a:lnTo>
                  <a:cubicBezTo>
                    <a:pt x="72" y="298"/>
                    <a:pt x="149" y="375"/>
                    <a:pt x="220" y="375"/>
                  </a:cubicBezTo>
                  <a:cubicBezTo>
                    <a:pt x="220" y="298"/>
                    <a:pt x="298" y="227"/>
                    <a:pt x="298" y="149"/>
                  </a:cubicBezTo>
                  <a:cubicBezTo>
                    <a:pt x="220" y="78"/>
                    <a:pt x="72" y="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2" name="Google Shape;2082;p58"/>
            <p:cNvSpPr/>
            <p:nvPr/>
          </p:nvSpPr>
          <p:spPr>
            <a:xfrm>
              <a:off x="5053625" y="12062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1" y="0"/>
                  </a:moveTo>
                  <a:lnTo>
                    <a:pt x="1" y="298"/>
                  </a:lnTo>
                  <a:lnTo>
                    <a:pt x="298" y="298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3" name="Google Shape;2083;p58"/>
            <p:cNvSpPr/>
            <p:nvPr/>
          </p:nvSpPr>
          <p:spPr>
            <a:xfrm>
              <a:off x="5066725" y="11319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446" y="72"/>
                    <a:pt x="298" y="72"/>
                    <a:pt x="149" y="149"/>
                  </a:cubicBezTo>
                  <a:cubicBezTo>
                    <a:pt x="72" y="298"/>
                    <a:pt x="72" y="446"/>
                    <a:pt x="0" y="518"/>
                  </a:cubicBezTo>
                  <a:cubicBezTo>
                    <a:pt x="149" y="518"/>
                    <a:pt x="220" y="446"/>
                    <a:pt x="369" y="369"/>
                  </a:cubicBezTo>
                  <a:cubicBezTo>
                    <a:pt x="369" y="298"/>
                    <a:pt x="446" y="220"/>
                    <a:pt x="446" y="149"/>
                  </a:cubicBezTo>
                  <a:cubicBezTo>
                    <a:pt x="518" y="72"/>
                    <a:pt x="518" y="72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4" name="Google Shape;2084;p58"/>
            <p:cNvSpPr/>
            <p:nvPr/>
          </p:nvSpPr>
          <p:spPr>
            <a:xfrm>
              <a:off x="1956300" y="1278650"/>
              <a:ext cx="2619900" cy="2456400"/>
            </a:xfrm>
            <a:custGeom>
              <a:avLst/>
              <a:gdLst/>
              <a:ahLst/>
              <a:cxnLst/>
              <a:rect l="l" t="t" r="r" b="b"/>
              <a:pathLst>
                <a:path w="104796" h="98256" extrusionOk="0">
                  <a:moveTo>
                    <a:pt x="104796" y="18064"/>
                  </a:moveTo>
                  <a:cubicBezTo>
                    <a:pt x="104053" y="18135"/>
                    <a:pt x="103309" y="18212"/>
                    <a:pt x="102566" y="18212"/>
                  </a:cubicBezTo>
                  <a:cubicBezTo>
                    <a:pt x="102566" y="18272"/>
                    <a:pt x="102566" y="18337"/>
                    <a:pt x="102520" y="18356"/>
                  </a:cubicBezTo>
                  <a:lnTo>
                    <a:pt x="102520" y="18356"/>
                  </a:lnTo>
                  <a:cubicBezTo>
                    <a:pt x="102959" y="18280"/>
                    <a:pt x="103468" y="18212"/>
                    <a:pt x="103904" y="18212"/>
                  </a:cubicBezTo>
                  <a:cubicBezTo>
                    <a:pt x="104201" y="18212"/>
                    <a:pt x="104499" y="18212"/>
                    <a:pt x="104796" y="18284"/>
                  </a:cubicBezTo>
                  <a:lnTo>
                    <a:pt x="104796" y="18135"/>
                  </a:lnTo>
                  <a:lnTo>
                    <a:pt x="104796" y="18064"/>
                  </a:lnTo>
                  <a:close/>
                  <a:moveTo>
                    <a:pt x="102520" y="18356"/>
                  </a:moveTo>
                  <a:cubicBezTo>
                    <a:pt x="102509" y="18357"/>
                    <a:pt x="102499" y="18359"/>
                    <a:pt x="102489" y="18361"/>
                  </a:cubicBezTo>
                  <a:cubicBezTo>
                    <a:pt x="102501" y="18361"/>
                    <a:pt x="102511" y="18359"/>
                    <a:pt x="102520" y="18356"/>
                  </a:cubicBezTo>
                  <a:close/>
                  <a:moveTo>
                    <a:pt x="39837" y="0"/>
                  </a:moveTo>
                  <a:cubicBezTo>
                    <a:pt x="35378" y="0"/>
                    <a:pt x="30990" y="523"/>
                    <a:pt x="26679" y="1635"/>
                  </a:cubicBezTo>
                  <a:cubicBezTo>
                    <a:pt x="21179" y="3122"/>
                    <a:pt x="15977" y="5797"/>
                    <a:pt x="12112" y="9888"/>
                  </a:cubicBezTo>
                  <a:cubicBezTo>
                    <a:pt x="4382" y="18135"/>
                    <a:pt x="0" y="29807"/>
                    <a:pt x="1855" y="41026"/>
                  </a:cubicBezTo>
                  <a:cubicBezTo>
                    <a:pt x="3419" y="50914"/>
                    <a:pt x="9288" y="59536"/>
                    <a:pt x="16423" y="66374"/>
                  </a:cubicBezTo>
                  <a:cubicBezTo>
                    <a:pt x="23558" y="73134"/>
                    <a:pt x="31662" y="78783"/>
                    <a:pt x="39689" y="84580"/>
                  </a:cubicBezTo>
                  <a:cubicBezTo>
                    <a:pt x="41770" y="86144"/>
                    <a:pt x="43851" y="87779"/>
                    <a:pt x="45706" y="89634"/>
                  </a:cubicBezTo>
                  <a:cubicBezTo>
                    <a:pt x="47270" y="91198"/>
                    <a:pt x="48828" y="93130"/>
                    <a:pt x="50017" y="95134"/>
                  </a:cubicBezTo>
                  <a:cubicBezTo>
                    <a:pt x="50017" y="95062"/>
                    <a:pt x="50094" y="94985"/>
                    <a:pt x="50165" y="94914"/>
                  </a:cubicBezTo>
                  <a:cubicBezTo>
                    <a:pt x="49202" y="93201"/>
                    <a:pt x="47787" y="91346"/>
                    <a:pt x="45932" y="89414"/>
                  </a:cubicBezTo>
                  <a:cubicBezTo>
                    <a:pt x="44071" y="87553"/>
                    <a:pt x="41919" y="85918"/>
                    <a:pt x="39837" y="84360"/>
                  </a:cubicBezTo>
                  <a:cubicBezTo>
                    <a:pt x="31811" y="78563"/>
                    <a:pt x="23784" y="72914"/>
                    <a:pt x="16571" y="66148"/>
                  </a:cubicBezTo>
                  <a:cubicBezTo>
                    <a:pt x="9514" y="59387"/>
                    <a:pt x="3716" y="50837"/>
                    <a:pt x="2153" y="41026"/>
                  </a:cubicBezTo>
                  <a:cubicBezTo>
                    <a:pt x="298" y="29807"/>
                    <a:pt x="4608" y="18284"/>
                    <a:pt x="12261" y="10108"/>
                  </a:cubicBezTo>
                  <a:cubicBezTo>
                    <a:pt x="16125" y="6023"/>
                    <a:pt x="21328" y="3348"/>
                    <a:pt x="26757" y="1861"/>
                  </a:cubicBezTo>
                  <a:cubicBezTo>
                    <a:pt x="31067" y="821"/>
                    <a:pt x="35449" y="297"/>
                    <a:pt x="39837" y="297"/>
                  </a:cubicBezTo>
                  <a:cubicBezTo>
                    <a:pt x="52175" y="297"/>
                    <a:pt x="64584" y="4239"/>
                    <a:pt x="75733" y="9442"/>
                  </a:cubicBezTo>
                  <a:cubicBezTo>
                    <a:pt x="78260" y="10631"/>
                    <a:pt x="80715" y="12040"/>
                    <a:pt x="83242" y="13307"/>
                  </a:cubicBezTo>
                  <a:cubicBezTo>
                    <a:pt x="89039" y="16203"/>
                    <a:pt x="95651" y="18432"/>
                    <a:pt x="102269" y="18432"/>
                  </a:cubicBezTo>
                  <a:cubicBezTo>
                    <a:pt x="102269" y="18361"/>
                    <a:pt x="102269" y="18284"/>
                    <a:pt x="102340" y="18212"/>
                  </a:cubicBezTo>
                  <a:cubicBezTo>
                    <a:pt x="95800" y="18135"/>
                    <a:pt x="89188" y="15983"/>
                    <a:pt x="83391" y="13081"/>
                  </a:cubicBezTo>
                  <a:cubicBezTo>
                    <a:pt x="80864" y="11820"/>
                    <a:pt x="78408" y="10405"/>
                    <a:pt x="75881" y="9216"/>
                  </a:cubicBezTo>
                  <a:cubicBezTo>
                    <a:pt x="64733" y="3942"/>
                    <a:pt x="52246" y="0"/>
                    <a:pt x="39837" y="0"/>
                  </a:cubicBezTo>
                  <a:close/>
                  <a:moveTo>
                    <a:pt x="50314" y="95134"/>
                  </a:moveTo>
                  <a:lnTo>
                    <a:pt x="50094" y="95360"/>
                  </a:lnTo>
                  <a:cubicBezTo>
                    <a:pt x="50314" y="95806"/>
                    <a:pt x="50540" y="96174"/>
                    <a:pt x="50760" y="96620"/>
                  </a:cubicBezTo>
                  <a:cubicBezTo>
                    <a:pt x="50837" y="96620"/>
                    <a:pt x="50909" y="96549"/>
                    <a:pt x="50986" y="96549"/>
                  </a:cubicBezTo>
                  <a:cubicBezTo>
                    <a:pt x="50837" y="96103"/>
                    <a:pt x="50611" y="95580"/>
                    <a:pt x="50314" y="95134"/>
                  </a:cubicBezTo>
                  <a:close/>
                  <a:moveTo>
                    <a:pt x="51135" y="96769"/>
                  </a:moveTo>
                  <a:cubicBezTo>
                    <a:pt x="50986" y="96769"/>
                    <a:pt x="50909" y="96846"/>
                    <a:pt x="50837" y="96846"/>
                  </a:cubicBezTo>
                  <a:cubicBezTo>
                    <a:pt x="51057" y="97292"/>
                    <a:pt x="51206" y="97809"/>
                    <a:pt x="51355" y="98255"/>
                  </a:cubicBezTo>
                  <a:cubicBezTo>
                    <a:pt x="51432" y="98255"/>
                    <a:pt x="51503" y="98184"/>
                    <a:pt x="51652" y="98107"/>
                  </a:cubicBezTo>
                  <a:cubicBezTo>
                    <a:pt x="51503" y="97661"/>
                    <a:pt x="51283" y="97215"/>
                    <a:pt x="51135" y="967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5" name="Google Shape;2085;p58"/>
            <p:cNvSpPr/>
            <p:nvPr/>
          </p:nvSpPr>
          <p:spPr>
            <a:xfrm>
              <a:off x="3206700" y="1733950"/>
              <a:ext cx="1369500" cy="1928700"/>
            </a:xfrm>
            <a:custGeom>
              <a:avLst/>
              <a:gdLst/>
              <a:ahLst/>
              <a:cxnLst/>
              <a:rect l="l" t="t" r="r" b="b"/>
              <a:pathLst>
                <a:path w="54780" h="77148" extrusionOk="0">
                  <a:moveTo>
                    <a:pt x="53888" y="0"/>
                  </a:moveTo>
                  <a:cubicBezTo>
                    <a:pt x="53442" y="0"/>
                    <a:pt x="52919" y="72"/>
                    <a:pt x="52473" y="149"/>
                  </a:cubicBezTo>
                  <a:lnTo>
                    <a:pt x="52473" y="298"/>
                  </a:lnTo>
                  <a:cubicBezTo>
                    <a:pt x="53216" y="220"/>
                    <a:pt x="53959" y="220"/>
                    <a:pt x="54780" y="149"/>
                  </a:cubicBezTo>
                  <a:lnTo>
                    <a:pt x="54780" y="72"/>
                  </a:lnTo>
                  <a:cubicBezTo>
                    <a:pt x="54483" y="0"/>
                    <a:pt x="54185" y="0"/>
                    <a:pt x="53888" y="0"/>
                  </a:cubicBezTo>
                  <a:close/>
                  <a:moveTo>
                    <a:pt x="149" y="76702"/>
                  </a:moveTo>
                  <a:cubicBezTo>
                    <a:pt x="78" y="76773"/>
                    <a:pt x="1" y="76850"/>
                    <a:pt x="1" y="76922"/>
                  </a:cubicBezTo>
                  <a:cubicBezTo>
                    <a:pt x="1" y="76999"/>
                    <a:pt x="78" y="77070"/>
                    <a:pt x="78" y="77148"/>
                  </a:cubicBezTo>
                  <a:lnTo>
                    <a:pt x="298" y="76922"/>
                  </a:lnTo>
                  <a:cubicBezTo>
                    <a:pt x="298" y="76850"/>
                    <a:pt x="227" y="76773"/>
                    <a:pt x="149" y="767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6" name="Google Shape;2086;p58"/>
            <p:cNvSpPr/>
            <p:nvPr/>
          </p:nvSpPr>
          <p:spPr>
            <a:xfrm>
              <a:off x="3225275" y="1733950"/>
              <a:ext cx="1295200" cy="1965875"/>
            </a:xfrm>
            <a:custGeom>
              <a:avLst/>
              <a:gdLst/>
              <a:ahLst/>
              <a:cxnLst/>
              <a:rect l="l" t="t" r="r" b="b"/>
              <a:pathLst>
                <a:path w="51808" h="78635" extrusionOk="0">
                  <a:moveTo>
                    <a:pt x="51581" y="0"/>
                  </a:moveTo>
                  <a:cubicBezTo>
                    <a:pt x="51510" y="72"/>
                    <a:pt x="51510" y="149"/>
                    <a:pt x="51510" y="220"/>
                  </a:cubicBezTo>
                  <a:cubicBezTo>
                    <a:pt x="51581" y="220"/>
                    <a:pt x="51659" y="220"/>
                    <a:pt x="51730" y="149"/>
                  </a:cubicBezTo>
                  <a:cubicBezTo>
                    <a:pt x="51807" y="149"/>
                    <a:pt x="51807" y="72"/>
                    <a:pt x="51807" y="0"/>
                  </a:cubicBezTo>
                  <a:close/>
                  <a:moveTo>
                    <a:pt x="227" y="78337"/>
                  </a:moveTo>
                  <a:cubicBezTo>
                    <a:pt x="150" y="78337"/>
                    <a:pt x="78" y="78408"/>
                    <a:pt x="1" y="78408"/>
                  </a:cubicBezTo>
                  <a:cubicBezTo>
                    <a:pt x="1" y="78486"/>
                    <a:pt x="78" y="78557"/>
                    <a:pt x="78" y="78634"/>
                  </a:cubicBezTo>
                  <a:cubicBezTo>
                    <a:pt x="150" y="78634"/>
                    <a:pt x="227" y="78557"/>
                    <a:pt x="376" y="78557"/>
                  </a:cubicBezTo>
                  <a:cubicBezTo>
                    <a:pt x="298" y="78486"/>
                    <a:pt x="298" y="78408"/>
                    <a:pt x="227" y="783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7" name="Google Shape;2087;p58"/>
            <p:cNvSpPr/>
            <p:nvPr/>
          </p:nvSpPr>
          <p:spPr>
            <a:xfrm>
              <a:off x="4513000" y="1737650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221" y="1"/>
                  </a:moveTo>
                  <a:cubicBezTo>
                    <a:pt x="150" y="72"/>
                    <a:pt x="72" y="72"/>
                    <a:pt x="1" y="72"/>
                  </a:cubicBezTo>
                  <a:cubicBezTo>
                    <a:pt x="72" y="150"/>
                    <a:pt x="150" y="150"/>
                    <a:pt x="221" y="150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8" name="Google Shape;2088;p58"/>
            <p:cNvSpPr/>
            <p:nvPr/>
          </p:nvSpPr>
          <p:spPr>
            <a:xfrm>
              <a:off x="4745200" y="1674475"/>
              <a:ext cx="40900" cy="26050"/>
            </a:xfrm>
            <a:custGeom>
              <a:avLst/>
              <a:gdLst/>
              <a:ahLst/>
              <a:cxnLst/>
              <a:rect l="l" t="t" r="r" b="b"/>
              <a:pathLst>
                <a:path w="1636" h="1042" extrusionOk="0">
                  <a:moveTo>
                    <a:pt x="1635" y="1"/>
                  </a:moveTo>
                  <a:lnTo>
                    <a:pt x="298" y="667"/>
                  </a:lnTo>
                  <a:cubicBezTo>
                    <a:pt x="375" y="744"/>
                    <a:pt x="446" y="744"/>
                    <a:pt x="524" y="815"/>
                  </a:cubicBezTo>
                  <a:lnTo>
                    <a:pt x="1190" y="595"/>
                  </a:lnTo>
                  <a:cubicBezTo>
                    <a:pt x="1338" y="370"/>
                    <a:pt x="1487" y="221"/>
                    <a:pt x="1635" y="1"/>
                  </a:cubicBezTo>
                  <a:close/>
                  <a:moveTo>
                    <a:pt x="149" y="815"/>
                  </a:moveTo>
                  <a:cubicBezTo>
                    <a:pt x="78" y="893"/>
                    <a:pt x="0" y="964"/>
                    <a:pt x="0" y="1041"/>
                  </a:cubicBezTo>
                  <a:cubicBezTo>
                    <a:pt x="78" y="1041"/>
                    <a:pt x="149" y="964"/>
                    <a:pt x="298" y="964"/>
                  </a:cubicBezTo>
                  <a:cubicBezTo>
                    <a:pt x="226" y="893"/>
                    <a:pt x="149" y="893"/>
                    <a:pt x="149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89" name="Google Shape;2089;p58"/>
            <p:cNvSpPr/>
            <p:nvPr/>
          </p:nvSpPr>
          <p:spPr>
            <a:xfrm>
              <a:off x="4748900" y="1691125"/>
              <a:ext cx="9400" cy="7475"/>
            </a:xfrm>
            <a:custGeom>
              <a:avLst/>
              <a:gdLst/>
              <a:ahLst/>
              <a:cxnLst/>
              <a:rect l="l" t="t" r="r" b="b"/>
              <a:pathLst>
                <a:path w="376" h="299" extrusionOk="0">
                  <a:moveTo>
                    <a:pt x="78" y="1"/>
                  </a:moveTo>
                  <a:cubicBezTo>
                    <a:pt x="78" y="78"/>
                    <a:pt x="1" y="78"/>
                    <a:pt x="1" y="149"/>
                  </a:cubicBezTo>
                  <a:cubicBezTo>
                    <a:pt x="1" y="227"/>
                    <a:pt x="78" y="227"/>
                    <a:pt x="150" y="298"/>
                  </a:cubicBezTo>
                  <a:cubicBezTo>
                    <a:pt x="227" y="227"/>
                    <a:pt x="298" y="227"/>
                    <a:pt x="376" y="149"/>
                  </a:cubicBezTo>
                  <a:cubicBezTo>
                    <a:pt x="298" y="78"/>
                    <a:pt x="227" y="78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0" name="Google Shape;2090;p58"/>
            <p:cNvSpPr/>
            <p:nvPr/>
          </p:nvSpPr>
          <p:spPr>
            <a:xfrm>
              <a:off x="4581675" y="1694850"/>
              <a:ext cx="158050" cy="42825"/>
            </a:xfrm>
            <a:custGeom>
              <a:avLst/>
              <a:gdLst/>
              <a:ahLst/>
              <a:cxnLst/>
              <a:rect l="l" t="t" r="r" b="b"/>
              <a:pathLst>
                <a:path w="6322" h="1713" extrusionOk="0">
                  <a:moveTo>
                    <a:pt x="6321" y="0"/>
                  </a:moveTo>
                  <a:lnTo>
                    <a:pt x="6321" y="0"/>
                  </a:lnTo>
                  <a:cubicBezTo>
                    <a:pt x="5875" y="226"/>
                    <a:pt x="5281" y="375"/>
                    <a:pt x="4758" y="524"/>
                  </a:cubicBezTo>
                  <a:cubicBezTo>
                    <a:pt x="4758" y="524"/>
                    <a:pt x="4758" y="595"/>
                    <a:pt x="4686" y="595"/>
                  </a:cubicBezTo>
                  <a:cubicBezTo>
                    <a:pt x="4686" y="595"/>
                    <a:pt x="4609" y="672"/>
                    <a:pt x="4609" y="744"/>
                  </a:cubicBezTo>
                  <a:lnTo>
                    <a:pt x="4538" y="892"/>
                  </a:lnTo>
                  <a:cubicBezTo>
                    <a:pt x="4984" y="744"/>
                    <a:pt x="5429" y="672"/>
                    <a:pt x="5875" y="524"/>
                  </a:cubicBezTo>
                  <a:cubicBezTo>
                    <a:pt x="5947" y="446"/>
                    <a:pt x="6024" y="446"/>
                    <a:pt x="6095" y="375"/>
                  </a:cubicBezTo>
                  <a:cubicBezTo>
                    <a:pt x="6173" y="298"/>
                    <a:pt x="6244" y="149"/>
                    <a:pt x="6321" y="0"/>
                  </a:cubicBezTo>
                  <a:close/>
                  <a:moveTo>
                    <a:pt x="4389" y="672"/>
                  </a:moveTo>
                  <a:lnTo>
                    <a:pt x="4389" y="672"/>
                  </a:lnTo>
                  <a:cubicBezTo>
                    <a:pt x="3717" y="821"/>
                    <a:pt x="3122" y="970"/>
                    <a:pt x="2457" y="1118"/>
                  </a:cubicBezTo>
                  <a:cubicBezTo>
                    <a:pt x="2457" y="1190"/>
                    <a:pt x="2379" y="1267"/>
                    <a:pt x="2379" y="1416"/>
                  </a:cubicBezTo>
                  <a:lnTo>
                    <a:pt x="4163" y="970"/>
                  </a:lnTo>
                  <a:lnTo>
                    <a:pt x="4389" y="672"/>
                  </a:lnTo>
                  <a:close/>
                  <a:moveTo>
                    <a:pt x="2159" y="1118"/>
                  </a:moveTo>
                  <a:lnTo>
                    <a:pt x="2159" y="1118"/>
                  </a:lnTo>
                  <a:cubicBezTo>
                    <a:pt x="1487" y="1267"/>
                    <a:pt x="744" y="1338"/>
                    <a:pt x="78" y="1416"/>
                  </a:cubicBezTo>
                  <a:cubicBezTo>
                    <a:pt x="78" y="1487"/>
                    <a:pt x="1" y="1564"/>
                    <a:pt x="1" y="1636"/>
                  </a:cubicBezTo>
                  <a:cubicBezTo>
                    <a:pt x="78" y="1713"/>
                    <a:pt x="78" y="1713"/>
                    <a:pt x="150" y="1713"/>
                  </a:cubicBezTo>
                  <a:cubicBezTo>
                    <a:pt x="821" y="1636"/>
                    <a:pt x="1416" y="1564"/>
                    <a:pt x="2082" y="1416"/>
                  </a:cubicBezTo>
                  <a:cubicBezTo>
                    <a:pt x="2082" y="1338"/>
                    <a:pt x="2159" y="1267"/>
                    <a:pt x="2159" y="1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1" name="Google Shape;2091;p58"/>
            <p:cNvSpPr/>
            <p:nvPr/>
          </p:nvSpPr>
          <p:spPr>
            <a:xfrm>
              <a:off x="4581675" y="1735725"/>
              <a:ext cx="3750" cy="1950"/>
            </a:xfrm>
            <a:custGeom>
              <a:avLst/>
              <a:gdLst/>
              <a:ahLst/>
              <a:cxnLst/>
              <a:rect l="l" t="t" r="r" b="b"/>
              <a:pathLst>
                <a:path w="150" h="78" extrusionOk="0">
                  <a:moveTo>
                    <a:pt x="1" y="1"/>
                  </a:moveTo>
                  <a:lnTo>
                    <a:pt x="1" y="78"/>
                  </a:lnTo>
                  <a:lnTo>
                    <a:pt x="150" y="78"/>
                  </a:lnTo>
                  <a:cubicBezTo>
                    <a:pt x="78" y="78"/>
                    <a:pt x="78" y="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2" name="Google Shape;2092;p58"/>
            <p:cNvSpPr/>
            <p:nvPr/>
          </p:nvSpPr>
          <p:spPr>
            <a:xfrm>
              <a:off x="3242075" y="3738750"/>
              <a:ext cx="18625" cy="72550"/>
            </a:xfrm>
            <a:custGeom>
              <a:avLst/>
              <a:gdLst/>
              <a:ahLst/>
              <a:cxnLst/>
              <a:rect l="l" t="t" r="r" b="b"/>
              <a:pathLst>
                <a:path w="745" h="2902" extrusionOk="0">
                  <a:moveTo>
                    <a:pt x="298" y="0"/>
                  </a:moveTo>
                  <a:cubicBezTo>
                    <a:pt x="150" y="0"/>
                    <a:pt x="72" y="77"/>
                    <a:pt x="1" y="77"/>
                  </a:cubicBezTo>
                  <a:cubicBezTo>
                    <a:pt x="150" y="523"/>
                    <a:pt x="221" y="969"/>
                    <a:pt x="298" y="1415"/>
                  </a:cubicBezTo>
                  <a:cubicBezTo>
                    <a:pt x="370" y="1338"/>
                    <a:pt x="447" y="1267"/>
                    <a:pt x="595" y="1267"/>
                  </a:cubicBezTo>
                  <a:cubicBezTo>
                    <a:pt x="518" y="821"/>
                    <a:pt x="370" y="375"/>
                    <a:pt x="298" y="0"/>
                  </a:cubicBezTo>
                  <a:close/>
                  <a:moveTo>
                    <a:pt x="595" y="1487"/>
                  </a:moveTo>
                  <a:lnTo>
                    <a:pt x="370" y="1712"/>
                  </a:lnTo>
                  <a:cubicBezTo>
                    <a:pt x="370" y="2010"/>
                    <a:pt x="447" y="2307"/>
                    <a:pt x="447" y="2527"/>
                  </a:cubicBezTo>
                  <a:cubicBezTo>
                    <a:pt x="518" y="2604"/>
                    <a:pt x="595" y="2676"/>
                    <a:pt x="744" y="2676"/>
                  </a:cubicBezTo>
                  <a:cubicBezTo>
                    <a:pt x="744" y="2307"/>
                    <a:pt x="667" y="1932"/>
                    <a:pt x="595" y="1487"/>
                  </a:cubicBezTo>
                  <a:close/>
                  <a:moveTo>
                    <a:pt x="447" y="2824"/>
                  </a:moveTo>
                  <a:lnTo>
                    <a:pt x="447" y="2902"/>
                  </a:lnTo>
                  <a:cubicBezTo>
                    <a:pt x="518" y="2902"/>
                    <a:pt x="518" y="2902"/>
                    <a:pt x="518" y="28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3" name="Google Shape;2093;p58"/>
            <p:cNvSpPr/>
            <p:nvPr/>
          </p:nvSpPr>
          <p:spPr>
            <a:xfrm>
              <a:off x="3253225" y="3801925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1" y="0"/>
                  </a:moveTo>
                  <a:lnTo>
                    <a:pt x="1" y="297"/>
                  </a:lnTo>
                  <a:lnTo>
                    <a:pt x="72" y="297"/>
                  </a:lnTo>
                  <a:cubicBezTo>
                    <a:pt x="149" y="297"/>
                    <a:pt x="221" y="226"/>
                    <a:pt x="298" y="149"/>
                  </a:cubicBezTo>
                  <a:cubicBezTo>
                    <a:pt x="149" y="149"/>
                    <a:pt x="72" y="7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4" name="Google Shape;2094;p58"/>
            <p:cNvSpPr/>
            <p:nvPr/>
          </p:nvSpPr>
          <p:spPr>
            <a:xfrm>
              <a:off x="3247575" y="3813050"/>
              <a:ext cx="13125" cy="65150"/>
            </a:xfrm>
            <a:custGeom>
              <a:avLst/>
              <a:gdLst/>
              <a:ahLst/>
              <a:cxnLst/>
              <a:rect l="l" t="t" r="r" b="b"/>
              <a:pathLst>
                <a:path w="525" h="2606" extrusionOk="0">
                  <a:moveTo>
                    <a:pt x="524" y="1"/>
                  </a:moveTo>
                  <a:cubicBezTo>
                    <a:pt x="447" y="78"/>
                    <a:pt x="375" y="150"/>
                    <a:pt x="227" y="227"/>
                  </a:cubicBezTo>
                  <a:cubicBezTo>
                    <a:pt x="298" y="596"/>
                    <a:pt x="227" y="970"/>
                    <a:pt x="227" y="1267"/>
                  </a:cubicBezTo>
                  <a:cubicBezTo>
                    <a:pt x="298" y="1190"/>
                    <a:pt x="447" y="1119"/>
                    <a:pt x="524" y="970"/>
                  </a:cubicBezTo>
                  <a:lnTo>
                    <a:pt x="524" y="1"/>
                  </a:lnTo>
                  <a:close/>
                  <a:moveTo>
                    <a:pt x="447" y="1416"/>
                  </a:moveTo>
                  <a:lnTo>
                    <a:pt x="447" y="1416"/>
                  </a:lnTo>
                  <a:cubicBezTo>
                    <a:pt x="375" y="1487"/>
                    <a:pt x="298" y="1636"/>
                    <a:pt x="150" y="1713"/>
                  </a:cubicBezTo>
                  <a:cubicBezTo>
                    <a:pt x="150" y="2011"/>
                    <a:pt x="78" y="2308"/>
                    <a:pt x="1" y="2605"/>
                  </a:cubicBezTo>
                  <a:cubicBezTo>
                    <a:pt x="150" y="2457"/>
                    <a:pt x="227" y="2308"/>
                    <a:pt x="375" y="2159"/>
                  </a:cubicBezTo>
                  <a:cubicBezTo>
                    <a:pt x="447" y="1933"/>
                    <a:pt x="447" y="1636"/>
                    <a:pt x="447" y="1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5" name="Google Shape;2095;p58"/>
            <p:cNvSpPr/>
            <p:nvPr/>
          </p:nvSpPr>
          <p:spPr>
            <a:xfrm>
              <a:off x="4576175" y="1730225"/>
              <a:ext cx="7475" cy="5525"/>
            </a:xfrm>
            <a:custGeom>
              <a:avLst/>
              <a:gdLst/>
              <a:ahLst/>
              <a:cxnLst/>
              <a:rect l="l" t="t" r="r" b="b"/>
              <a:pathLst>
                <a:path w="299" h="221" extrusionOk="0">
                  <a:moveTo>
                    <a:pt x="1" y="1"/>
                  </a:moveTo>
                  <a:lnTo>
                    <a:pt x="1" y="72"/>
                  </a:lnTo>
                  <a:lnTo>
                    <a:pt x="1" y="221"/>
                  </a:lnTo>
                  <a:lnTo>
                    <a:pt x="221" y="221"/>
                  </a:lnTo>
                  <a:cubicBezTo>
                    <a:pt x="221" y="149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6" name="Google Shape;2096;p58"/>
            <p:cNvSpPr/>
            <p:nvPr/>
          </p:nvSpPr>
          <p:spPr>
            <a:xfrm>
              <a:off x="4576175" y="1735725"/>
              <a:ext cx="5525" cy="1950"/>
            </a:xfrm>
            <a:custGeom>
              <a:avLst/>
              <a:gdLst/>
              <a:ahLst/>
              <a:cxnLst/>
              <a:rect l="l" t="t" r="r" b="b"/>
              <a:pathLst>
                <a:path w="221" h="78" extrusionOk="0">
                  <a:moveTo>
                    <a:pt x="1" y="1"/>
                  </a:moveTo>
                  <a:lnTo>
                    <a:pt x="1" y="78"/>
                  </a:lnTo>
                  <a:lnTo>
                    <a:pt x="221" y="78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7" name="Google Shape;2097;p58"/>
            <p:cNvSpPr/>
            <p:nvPr/>
          </p:nvSpPr>
          <p:spPr>
            <a:xfrm>
              <a:off x="3240150" y="3731300"/>
              <a:ext cx="9400" cy="9400"/>
            </a:xfrm>
            <a:custGeom>
              <a:avLst/>
              <a:gdLst/>
              <a:ahLst/>
              <a:cxnLst/>
              <a:rect l="l" t="t" r="r" b="b"/>
              <a:pathLst>
                <a:path w="376" h="376" extrusionOk="0">
                  <a:moveTo>
                    <a:pt x="298" y="1"/>
                  </a:moveTo>
                  <a:cubicBezTo>
                    <a:pt x="149" y="78"/>
                    <a:pt x="78" y="149"/>
                    <a:pt x="1" y="149"/>
                  </a:cubicBezTo>
                  <a:cubicBezTo>
                    <a:pt x="1" y="227"/>
                    <a:pt x="78" y="298"/>
                    <a:pt x="78" y="375"/>
                  </a:cubicBezTo>
                  <a:cubicBezTo>
                    <a:pt x="149" y="375"/>
                    <a:pt x="227" y="298"/>
                    <a:pt x="375" y="298"/>
                  </a:cubicBezTo>
                  <a:cubicBezTo>
                    <a:pt x="298" y="149"/>
                    <a:pt x="298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8" name="Google Shape;2098;p58"/>
            <p:cNvSpPr/>
            <p:nvPr/>
          </p:nvSpPr>
          <p:spPr>
            <a:xfrm>
              <a:off x="3249525" y="1722800"/>
              <a:ext cx="1393575" cy="2058775"/>
            </a:xfrm>
            <a:custGeom>
              <a:avLst/>
              <a:gdLst/>
              <a:ahLst/>
              <a:cxnLst/>
              <a:rect l="l" t="t" r="r" b="b"/>
              <a:pathLst>
                <a:path w="55743" h="82351" extrusionOk="0">
                  <a:moveTo>
                    <a:pt x="55445" y="0"/>
                  </a:moveTo>
                  <a:cubicBezTo>
                    <a:pt x="55445" y="149"/>
                    <a:pt x="55368" y="220"/>
                    <a:pt x="55368" y="298"/>
                  </a:cubicBezTo>
                  <a:lnTo>
                    <a:pt x="55665" y="298"/>
                  </a:lnTo>
                  <a:cubicBezTo>
                    <a:pt x="55665" y="149"/>
                    <a:pt x="55743" y="72"/>
                    <a:pt x="55743" y="0"/>
                  </a:cubicBezTo>
                  <a:close/>
                  <a:moveTo>
                    <a:pt x="297" y="81905"/>
                  </a:moveTo>
                  <a:cubicBezTo>
                    <a:pt x="149" y="81905"/>
                    <a:pt x="72" y="81976"/>
                    <a:pt x="0" y="82053"/>
                  </a:cubicBezTo>
                  <a:cubicBezTo>
                    <a:pt x="0" y="82125"/>
                    <a:pt x="72" y="82202"/>
                    <a:pt x="72" y="82350"/>
                  </a:cubicBezTo>
                  <a:lnTo>
                    <a:pt x="297" y="82125"/>
                  </a:lnTo>
                  <a:lnTo>
                    <a:pt x="297" y="819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099" name="Google Shape;2099;p58"/>
            <p:cNvSpPr/>
            <p:nvPr/>
          </p:nvSpPr>
          <p:spPr>
            <a:xfrm>
              <a:off x="3253225" y="1709725"/>
              <a:ext cx="1445625" cy="2109000"/>
            </a:xfrm>
            <a:custGeom>
              <a:avLst/>
              <a:gdLst/>
              <a:ahLst/>
              <a:cxnLst/>
              <a:rect l="l" t="t" r="r" b="b"/>
              <a:pathLst>
                <a:path w="57825" h="84360" extrusionOk="0">
                  <a:moveTo>
                    <a:pt x="57824" y="0"/>
                  </a:moveTo>
                  <a:cubicBezTo>
                    <a:pt x="57747" y="0"/>
                    <a:pt x="57598" y="0"/>
                    <a:pt x="57527" y="77"/>
                  </a:cubicBezTo>
                  <a:lnTo>
                    <a:pt x="57301" y="375"/>
                  </a:lnTo>
                  <a:cubicBezTo>
                    <a:pt x="57450" y="375"/>
                    <a:pt x="57598" y="297"/>
                    <a:pt x="57676" y="297"/>
                  </a:cubicBezTo>
                  <a:lnTo>
                    <a:pt x="57747" y="149"/>
                  </a:lnTo>
                  <a:cubicBezTo>
                    <a:pt x="57747" y="77"/>
                    <a:pt x="57824" y="0"/>
                    <a:pt x="57824" y="0"/>
                  </a:cubicBezTo>
                  <a:close/>
                  <a:moveTo>
                    <a:pt x="72" y="83985"/>
                  </a:moveTo>
                  <a:cubicBezTo>
                    <a:pt x="72" y="84063"/>
                    <a:pt x="72" y="84063"/>
                    <a:pt x="1" y="84063"/>
                  </a:cubicBezTo>
                  <a:lnTo>
                    <a:pt x="1" y="84360"/>
                  </a:lnTo>
                  <a:cubicBezTo>
                    <a:pt x="149" y="84283"/>
                    <a:pt x="221" y="84211"/>
                    <a:pt x="298" y="84134"/>
                  </a:cubicBezTo>
                  <a:cubicBezTo>
                    <a:pt x="221" y="84063"/>
                    <a:pt x="149" y="84063"/>
                    <a:pt x="72" y="839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0" name="Google Shape;2100;p58"/>
            <p:cNvSpPr/>
            <p:nvPr/>
          </p:nvSpPr>
          <p:spPr>
            <a:xfrm>
              <a:off x="3255025" y="3805625"/>
              <a:ext cx="5675" cy="7450"/>
            </a:xfrm>
            <a:custGeom>
              <a:avLst/>
              <a:gdLst/>
              <a:ahLst/>
              <a:cxnLst/>
              <a:rect l="l" t="t" r="r" b="b"/>
              <a:pathLst>
                <a:path w="227" h="298" extrusionOk="0">
                  <a:moveTo>
                    <a:pt x="226" y="1"/>
                  </a:moveTo>
                  <a:cubicBezTo>
                    <a:pt x="149" y="78"/>
                    <a:pt x="77" y="149"/>
                    <a:pt x="0" y="149"/>
                  </a:cubicBezTo>
                  <a:cubicBezTo>
                    <a:pt x="77" y="227"/>
                    <a:pt x="149" y="227"/>
                    <a:pt x="226" y="29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1" name="Google Shape;2101;p58"/>
            <p:cNvSpPr/>
            <p:nvPr/>
          </p:nvSpPr>
          <p:spPr>
            <a:xfrm>
              <a:off x="4734050" y="1693075"/>
              <a:ext cx="14875" cy="11175"/>
            </a:xfrm>
            <a:custGeom>
              <a:avLst/>
              <a:gdLst/>
              <a:ahLst/>
              <a:cxnLst/>
              <a:rect l="l" t="t" r="r" b="b"/>
              <a:pathLst>
                <a:path w="595" h="447" extrusionOk="0">
                  <a:moveTo>
                    <a:pt x="446" y="0"/>
                  </a:moveTo>
                  <a:cubicBezTo>
                    <a:pt x="375" y="0"/>
                    <a:pt x="298" y="71"/>
                    <a:pt x="226" y="71"/>
                  </a:cubicBezTo>
                  <a:cubicBezTo>
                    <a:pt x="149" y="220"/>
                    <a:pt x="78" y="369"/>
                    <a:pt x="0" y="446"/>
                  </a:cubicBezTo>
                  <a:cubicBezTo>
                    <a:pt x="149" y="446"/>
                    <a:pt x="298" y="369"/>
                    <a:pt x="446" y="297"/>
                  </a:cubicBezTo>
                  <a:cubicBezTo>
                    <a:pt x="446" y="220"/>
                    <a:pt x="524" y="149"/>
                    <a:pt x="595" y="71"/>
                  </a:cubicBezTo>
                  <a:cubicBezTo>
                    <a:pt x="524" y="71"/>
                    <a:pt x="524" y="0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2" name="Google Shape;2102;p58"/>
            <p:cNvSpPr/>
            <p:nvPr/>
          </p:nvSpPr>
          <p:spPr>
            <a:xfrm>
              <a:off x="4745200" y="1691125"/>
              <a:ext cx="5675" cy="3750"/>
            </a:xfrm>
            <a:custGeom>
              <a:avLst/>
              <a:gdLst/>
              <a:ahLst/>
              <a:cxnLst/>
              <a:rect l="l" t="t" r="r" b="b"/>
              <a:pathLst>
                <a:path w="227" h="150" extrusionOk="0">
                  <a:moveTo>
                    <a:pt x="226" y="1"/>
                  </a:moveTo>
                  <a:cubicBezTo>
                    <a:pt x="149" y="1"/>
                    <a:pt x="78" y="78"/>
                    <a:pt x="0" y="78"/>
                  </a:cubicBezTo>
                  <a:cubicBezTo>
                    <a:pt x="78" y="78"/>
                    <a:pt x="78" y="149"/>
                    <a:pt x="149" y="149"/>
                  </a:cubicBezTo>
                  <a:cubicBezTo>
                    <a:pt x="149" y="78"/>
                    <a:pt x="226" y="78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3" name="Google Shape;2103;p58"/>
            <p:cNvSpPr/>
            <p:nvPr/>
          </p:nvSpPr>
          <p:spPr>
            <a:xfrm>
              <a:off x="3251300" y="3837300"/>
              <a:ext cx="9400" cy="18600"/>
            </a:xfrm>
            <a:custGeom>
              <a:avLst/>
              <a:gdLst/>
              <a:ahLst/>
              <a:cxnLst/>
              <a:rect l="l" t="t" r="r" b="b"/>
              <a:pathLst>
                <a:path w="376" h="744" extrusionOk="0">
                  <a:moveTo>
                    <a:pt x="375" y="0"/>
                  </a:moveTo>
                  <a:lnTo>
                    <a:pt x="375" y="0"/>
                  </a:lnTo>
                  <a:cubicBezTo>
                    <a:pt x="298" y="149"/>
                    <a:pt x="149" y="220"/>
                    <a:pt x="78" y="297"/>
                  </a:cubicBezTo>
                  <a:cubicBezTo>
                    <a:pt x="78" y="446"/>
                    <a:pt x="78" y="595"/>
                    <a:pt x="1" y="743"/>
                  </a:cubicBezTo>
                  <a:cubicBezTo>
                    <a:pt x="149" y="666"/>
                    <a:pt x="226" y="517"/>
                    <a:pt x="298" y="446"/>
                  </a:cubicBezTo>
                  <a:cubicBezTo>
                    <a:pt x="375" y="297"/>
                    <a:pt x="375" y="149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4" name="Google Shape;2104;p58"/>
            <p:cNvSpPr/>
            <p:nvPr/>
          </p:nvSpPr>
          <p:spPr>
            <a:xfrm>
              <a:off x="4830675" y="1600150"/>
              <a:ext cx="72550" cy="57550"/>
            </a:xfrm>
            <a:custGeom>
              <a:avLst/>
              <a:gdLst/>
              <a:ahLst/>
              <a:cxnLst/>
              <a:rect l="l" t="t" r="r" b="b"/>
              <a:pathLst>
                <a:path w="2902" h="2302" extrusionOk="0">
                  <a:moveTo>
                    <a:pt x="2902" y="1"/>
                  </a:moveTo>
                  <a:lnTo>
                    <a:pt x="2902" y="1"/>
                  </a:lnTo>
                  <a:cubicBezTo>
                    <a:pt x="2527" y="298"/>
                    <a:pt x="2081" y="518"/>
                    <a:pt x="1635" y="816"/>
                  </a:cubicBezTo>
                  <a:cubicBezTo>
                    <a:pt x="1564" y="893"/>
                    <a:pt x="1487" y="893"/>
                    <a:pt x="1415" y="964"/>
                  </a:cubicBezTo>
                  <a:cubicBezTo>
                    <a:pt x="1487" y="1041"/>
                    <a:pt x="1487" y="1113"/>
                    <a:pt x="1564" y="1190"/>
                  </a:cubicBezTo>
                  <a:cubicBezTo>
                    <a:pt x="2081" y="816"/>
                    <a:pt x="2456" y="447"/>
                    <a:pt x="2902" y="1"/>
                  </a:cubicBezTo>
                  <a:close/>
                  <a:moveTo>
                    <a:pt x="1189" y="1113"/>
                  </a:moveTo>
                  <a:lnTo>
                    <a:pt x="969" y="1339"/>
                  </a:lnTo>
                  <a:cubicBezTo>
                    <a:pt x="672" y="1636"/>
                    <a:pt x="375" y="2005"/>
                    <a:pt x="0" y="2302"/>
                  </a:cubicBezTo>
                  <a:cubicBezTo>
                    <a:pt x="523" y="2005"/>
                    <a:pt x="969" y="1707"/>
                    <a:pt x="1415" y="1339"/>
                  </a:cubicBezTo>
                  <a:lnTo>
                    <a:pt x="1189" y="111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5" name="Google Shape;2105;p58"/>
            <p:cNvSpPr/>
            <p:nvPr/>
          </p:nvSpPr>
          <p:spPr>
            <a:xfrm>
              <a:off x="4860400" y="1624250"/>
              <a:ext cx="9375" cy="9375"/>
            </a:xfrm>
            <a:custGeom>
              <a:avLst/>
              <a:gdLst/>
              <a:ahLst/>
              <a:cxnLst/>
              <a:rect l="l" t="t" r="r" b="b"/>
              <a:pathLst>
                <a:path w="375" h="375" extrusionOk="0">
                  <a:moveTo>
                    <a:pt x="226" y="0"/>
                  </a:moveTo>
                  <a:cubicBezTo>
                    <a:pt x="149" y="77"/>
                    <a:pt x="78" y="149"/>
                    <a:pt x="0" y="149"/>
                  </a:cubicBezTo>
                  <a:lnTo>
                    <a:pt x="226" y="375"/>
                  </a:lnTo>
                  <a:lnTo>
                    <a:pt x="375" y="226"/>
                  </a:lnTo>
                  <a:cubicBezTo>
                    <a:pt x="298" y="149"/>
                    <a:pt x="298" y="77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6" name="Google Shape;2106;p58"/>
            <p:cNvSpPr/>
            <p:nvPr/>
          </p:nvSpPr>
          <p:spPr>
            <a:xfrm>
              <a:off x="3216075" y="1652175"/>
              <a:ext cx="1610900" cy="2318925"/>
            </a:xfrm>
            <a:custGeom>
              <a:avLst/>
              <a:gdLst/>
              <a:ahLst/>
              <a:cxnLst/>
              <a:rect l="l" t="t" r="r" b="b"/>
              <a:pathLst>
                <a:path w="64436" h="92757" extrusionOk="0">
                  <a:moveTo>
                    <a:pt x="64436" y="1"/>
                  </a:moveTo>
                  <a:cubicBezTo>
                    <a:pt x="64138" y="221"/>
                    <a:pt x="63770" y="447"/>
                    <a:pt x="63395" y="596"/>
                  </a:cubicBezTo>
                  <a:cubicBezTo>
                    <a:pt x="63395" y="596"/>
                    <a:pt x="63395" y="667"/>
                    <a:pt x="63324" y="667"/>
                  </a:cubicBezTo>
                  <a:cubicBezTo>
                    <a:pt x="63246" y="816"/>
                    <a:pt x="63098" y="964"/>
                    <a:pt x="62949" y="1190"/>
                  </a:cubicBezTo>
                  <a:cubicBezTo>
                    <a:pt x="63098" y="1042"/>
                    <a:pt x="63246" y="964"/>
                    <a:pt x="63395" y="893"/>
                  </a:cubicBezTo>
                  <a:cubicBezTo>
                    <a:pt x="63770" y="596"/>
                    <a:pt x="64138" y="298"/>
                    <a:pt x="64436" y="1"/>
                  </a:cubicBezTo>
                  <a:close/>
                  <a:moveTo>
                    <a:pt x="1487" y="89189"/>
                  </a:moveTo>
                  <a:cubicBezTo>
                    <a:pt x="1410" y="89338"/>
                    <a:pt x="1261" y="89486"/>
                    <a:pt x="1112" y="89635"/>
                  </a:cubicBezTo>
                  <a:cubicBezTo>
                    <a:pt x="1041" y="89783"/>
                    <a:pt x="1041" y="89932"/>
                    <a:pt x="964" y="90081"/>
                  </a:cubicBezTo>
                  <a:cubicBezTo>
                    <a:pt x="964" y="90152"/>
                    <a:pt x="892" y="90229"/>
                    <a:pt x="892" y="90301"/>
                  </a:cubicBezTo>
                  <a:cubicBezTo>
                    <a:pt x="1041" y="90081"/>
                    <a:pt x="1112" y="89932"/>
                    <a:pt x="1261" y="89706"/>
                  </a:cubicBezTo>
                  <a:cubicBezTo>
                    <a:pt x="1338" y="89558"/>
                    <a:pt x="1410" y="89409"/>
                    <a:pt x="1487" y="89338"/>
                  </a:cubicBezTo>
                  <a:lnTo>
                    <a:pt x="1487" y="89189"/>
                  </a:lnTo>
                  <a:close/>
                  <a:moveTo>
                    <a:pt x="964" y="90747"/>
                  </a:moveTo>
                  <a:cubicBezTo>
                    <a:pt x="744" y="90973"/>
                    <a:pt x="595" y="91270"/>
                    <a:pt x="369" y="91490"/>
                  </a:cubicBezTo>
                  <a:cubicBezTo>
                    <a:pt x="220" y="91936"/>
                    <a:pt x="149" y="92382"/>
                    <a:pt x="0" y="92756"/>
                  </a:cubicBezTo>
                  <a:cubicBezTo>
                    <a:pt x="369" y="92085"/>
                    <a:pt x="744" y="91419"/>
                    <a:pt x="1041" y="907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7" name="Google Shape;2107;p58"/>
            <p:cNvSpPr/>
            <p:nvPr/>
          </p:nvSpPr>
          <p:spPr>
            <a:xfrm>
              <a:off x="3240150" y="3915325"/>
              <a:ext cx="3750" cy="5525"/>
            </a:xfrm>
            <a:custGeom>
              <a:avLst/>
              <a:gdLst/>
              <a:ahLst/>
              <a:cxnLst/>
              <a:rect l="l" t="t" r="r" b="b"/>
              <a:pathLst>
                <a:path w="150" h="221" extrusionOk="0">
                  <a:moveTo>
                    <a:pt x="149" y="1"/>
                  </a:moveTo>
                  <a:lnTo>
                    <a:pt x="149" y="1"/>
                  </a:lnTo>
                  <a:cubicBezTo>
                    <a:pt x="78" y="72"/>
                    <a:pt x="1" y="149"/>
                    <a:pt x="1" y="221"/>
                  </a:cubicBezTo>
                  <a:lnTo>
                    <a:pt x="78" y="221"/>
                  </a:lnTo>
                  <a:cubicBezTo>
                    <a:pt x="78" y="149"/>
                    <a:pt x="149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8" name="Google Shape;2108;p58"/>
            <p:cNvSpPr/>
            <p:nvPr/>
          </p:nvSpPr>
          <p:spPr>
            <a:xfrm>
              <a:off x="3243875" y="1667050"/>
              <a:ext cx="1557100" cy="2226000"/>
            </a:xfrm>
            <a:custGeom>
              <a:avLst/>
              <a:gdLst/>
              <a:ahLst/>
              <a:cxnLst/>
              <a:rect l="l" t="t" r="r" b="b"/>
              <a:pathLst>
                <a:path w="62284" h="89040" extrusionOk="0">
                  <a:moveTo>
                    <a:pt x="62283" y="1"/>
                  </a:moveTo>
                  <a:cubicBezTo>
                    <a:pt x="62063" y="149"/>
                    <a:pt x="61914" y="221"/>
                    <a:pt x="61688" y="298"/>
                  </a:cubicBezTo>
                  <a:cubicBezTo>
                    <a:pt x="61540" y="518"/>
                    <a:pt x="61391" y="667"/>
                    <a:pt x="61243" y="892"/>
                  </a:cubicBezTo>
                  <a:cubicBezTo>
                    <a:pt x="61391" y="744"/>
                    <a:pt x="61617" y="667"/>
                    <a:pt x="61837" y="595"/>
                  </a:cubicBezTo>
                  <a:cubicBezTo>
                    <a:pt x="61986" y="369"/>
                    <a:pt x="62134" y="221"/>
                    <a:pt x="62212" y="72"/>
                  </a:cubicBezTo>
                  <a:cubicBezTo>
                    <a:pt x="62283" y="72"/>
                    <a:pt x="62283" y="1"/>
                    <a:pt x="62283" y="1"/>
                  </a:cubicBezTo>
                  <a:close/>
                  <a:moveTo>
                    <a:pt x="523" y="87999"/>
                  </a:moveTo>
                  <a:cubicBezTo>
                    <a:pt x="375" y="88148"/>
                    <a:pt x="298" y="88297"/>
                    <a:pt x="149" y="88445"/>
                  </a:cubicBezTo>
                  <a:cubicBezTo>
                    <a:pt x="78" y="88665"/>
                    <a:pt x="78" y="88814"/>
                    <a:pt x="0" y="89040"/>
                  </a:cubicBezTo>
                  <a:cubicBezTo>
                    <a:pt x="149" y="88891"/>
                    <a:pt x="298" y="88743"/>
                    <a:pt x="375" y="88594"/>
                  </a:cubicBezTo>
                  <a:cubicBezTo>
                    <a:pt x="446" y="88368"/>
                    <a:pt x="523" y="88148"/>
                    <a:pt x="523" y="879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09" name="Google Shape;2109;p58"/>
            <p:cNvSpPr/>
            <p:nvPr/>
          </p:nvSpPr>
          <p:spPr>
            <a:xfrm>
              <a:off x="3225275" y="1633600"/>
              <a:ext cx="1629650" cy="2305825"/>
            </a:xfrm>
            <a:custGeom>
              <a:avLst/>
              <a:gdLst/>
              <a:ahLst/>
              <a:cxnLst/>
              <a:rect l="l" t="t" r="r" b="b"/>
              <a:pathLst>
                <a:path w="65186" h="92233" extrusionOk="0">
                  <a:moveTo>
                    <a:pt x="65185" y="1"/>
                  </a:moveTo>
                  <a:lnTo>
                    <a:pt x="65185" y="1"/>
                  </a:lnTo>
                  <a:cubicBezTo>
                    <a:pt x="64811" y="221"/>
                    <a:pt x="64442" y="447"/>
                    <a:pt x="64068" y="744"/>
                  </a:cubicBezTo>
                  <a:cubicBezTo>
                    <a:pt x="63770" y="1041"/>
                    <a:pt x="63402" y="1339"/>
                    <a:pt x="63027" y="1636"/>
                  </a:cubicBezTo>
                  <a:cubicBezTo>
                    <a:pt x="63473" y="1410"/>
                    <a:pt x="63848" y="1190"/>
                    <a:pt x="64216" y="964"/>
                  </a:cubicBezTo>
                  <a:cubicBezTo>
                    <a:pt x="64591" y="667"/>
                    <a:pt x="64888" y="298"/>
                    <a:pt x="65185" y="1"/>
                  </a:cubicBezTo>
                  <a:close/>
                  <a:moveTo>
                    <a:pt x="1119" y="90081"/>
                  </a:moveTo>
                  <a:cubicBezTo>
                    <a:pt x="1042" y="90152"/>
                    <a:pt x="970" y="90301"/>
                    <a:pt x="893" y="90449"/>
                  </a:cubicBezTo>
                  <a:cubicBezTo>
                    <a:pt x="744" y="90675"/>
                    <a:pt x="673" y="90824"/>
                    <a:pt x="524" y="91044"/>
                  </a:cubicBezTo>
                  <a:cubicBezTo>
                    <a:pt x="524" y="91121"/>
                    <a:pt x="447" y="91121"/>
                    <a:pt x="447" y="91192"/>
                  </a:cubicBezTo>
                  <a:cubicBezTo>
                    <a:pt x="524" y="91192"/>
                    <a:pt x="673" y="91270"/>
                    <a:pt x="744" y="91270"/>
                  </a:cubicBezTo>
                  <a:lnTo>
                    <a:pt x="744" y="91192"/>
                  </a:lnTo>
                  <a:cubicBezTo>
                    <a:pt x="893" y="90824"/>
                    <a:pt x="1042" y="90449"/>
                    <a:pt x="1119" y="90081"/>
                  </a:cubicBezTo>
                  <a:close/>
                  <a:moveTo>
                    <a:pt x="376" y="91418"/>
                  </a:moveTo>
                  <a:cubicBezTo>
                    <a:pt x="227" y="91716"/>
                    <a:pt x="150" y="92013"/>
                    <a:pt x="1" y="92233"/>
                  </a:cubicBezTo>
                  <a:cubicBezTo>
                    <a:pt x="227" y="92013"/>
                    <a:pt x="376" y="91716"/>
                    <a:pt x="596" y="91490"/>
                  </a:cubicBezTo>
                  <a:cubicBezTo>
                    <a:pt x="524" y="91490"/>
                    <a:pt x="447" y="91418"/>
                    <a:pt x="376" y="914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0" name="Google Shape;2110;p58"/>
            <p:cNvSpPr/>
            <p:nvPr/>
          </p:nvSpPr>
          <p:spPr>
            <a:xfrm>
              <a:off x="3234650" y="391340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72" y="0"/>
                  </a:moveTo>
                  <a:cubicBezTo>
                    <a:pt x="72" y="78"/>
                    <a:pt x="1" y="149"/>
                    <a:pt x="1" y="226"/>
                  </a:cubicBezTo>
                  <a:cubicBezTo>
                    <a:pt x="72" y="226"/>
                    <a:pt x="149" y="298"/>
                    <a:pt x="221" y="298"/>
                  </a:cubicBezTo>
                  <a:cubicBezTo>
                    <a:pt x="221" y="226"/>
                    <a:pt x="298" y="149"/>
                    <a:pt x="369" y="78"/>
                  </a:cubicBezTo>
                  <a:cubicBezTo>
                    <a:pt x="298" y="78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1" name="Google Shape;2111;p58"/>
            <p:cNvSpPr/>
            <p:nvPr/>
          </p:nvSpPr>
          <p:spPr>
            <a:xfrm>
              <a:off x="2714400" y="3967350"/>
              <a:ext cx="494275" cy="295400"/>
            </a:xfrm>
            <a:custGeom>
              <a:avLst/>
              <a:gdLst/>
              <a:ahLst/>
              <a:cxnLst/>
              <a:rect l="l" t="t" r="r" b="b"/>
              <a:pathLst>
                <a:path w="19771" h="11816" extrusionOk="0">
                  <a:moveTo>
                    <a:pt x="19770" y="1"/>
                  </a:moveTo>
                  <a:cubicBezTo>
                    <a:pt x="19693" y="221"/>
                    <a:pt x="19544" y="369"/>
                    <a:pt x="19395" y="595"/>
                  </a:cubicBezTo>
                  <a:cubicBezTo>
                    <a:pt x="19395" y="815"/>
                    <a:pt x="19324" y="1041"/>
                    <a:pt x="19247" y="1261"/>
                  </a:cubicBezTo>
                  <a:cubicBezTo>
                    <a:pt x="19473" y="815"/>
                    <a:pt x="19621" y="447"/>
                    <a:pt x="19770" y="1"/>
                  </a:cubicBezTo>
                  <a:close/>
                  <a:moveTo>
                    <a:pt x="19027" y="1113"/>
                  </a:moveTo>
                  <a:cubicBezTo>
                    <a:pt x="18878" y="1339"/>
                    <a:pt x="18652" y="1559"/>
                    <a:pt x="18504" y="1785"/>
                  </a:cubicBezTo>
                  <a:lnTo>
                    <a:pt x="18801" y="1785"/>
                  </a:lnTo>
                  <a:lnTo>
                    <a:pt x="19027" y="1113"/>
                  </a:lnTo>
                  <a:close/>
                  <a:moveTo>
                    <a:pt x="18432" y="2005"/>
                  </a:moveTo>
                  <a:lnTo>
                    <a:pt x="18432" y="2230"/>
                  </a:lnTo>
                  <a:lnTo>
                    <a:pt x="18432" y="2302"/>
                  </a:lnTo>
                  <a:cubicBezTo>
                    <a:pt x="18504" y="2230"/>
                    <a:pt x="18581" y="2153"/>
                    <a:pt x="18652" y="2005"/>
                  </a:cubicBezTo>
                  <a:close/>
                  <a:moveTo>
                    <a:pt x="18135" y="2230"/>
                  </a:moveTo>
                  <a:lnTo>
                    <a:pt x="17463" y="2896"/>
                  </a:lnTo>
                  <a:cubicBezTo>
                    <a:pt x="17463" y="3045"/>
                    <a:pt x="17392" y="3194"/>
                    <a:pt x="17392" y="3342"/>
                  </a:cubicBezTo>
                  <a:lnTo>
                    <a:pt x="17986" y="2748"/>
                  </a:lnTo>
                  <a:cubicBezTo>
                    <a:pt x="18058" y="2528"/>
                    <a:pt x="18058" y="2379"/>
                    <a:pt x="18135" y="2230"/>
                  </a:cubicBezTo>
                  <a:close/>
                  <a:moveTo>
                    <a:pt x="17094" y="3194"/>
                  </a:moveTo>
                  <a:cubicBezTo>
                    <a:pt x="16868" y="3491"/>
                    <a:pt x="16571" y="3717"/>
                    <a:pt x="16274" y="3937"/>
                  </a:cubicBezTo>
                  <a:cubicBezTo>
                    <a:pt x="16274" y="4086"/>
                    <a:pt x="16351" y="4163"/>
                    <a:pt x="16351" y="4312"/>
                  </a:cubicBezTo>
                  <a:cubicBezTo>
                    <a:pt x="16571" y="4086"/>
                    <a:pt x="16868" y="3866"/>
                    <a:pt x="17094" y="3640"/>
                  </a:cubicBezTo>
                  <a:lnTo>
                    <a:pt x="17094" y="3194"/>
                  </a:lnTo>
                  <a:close/>
                  <a:moveTo>
                    <a:pt x="15977" y="4163"/>
                  </a:moveTo>
                  <a:cubicBezTo>
                    <a:pt x="15679" y="4460"/>
                    <a:pt x="15382" y="4680"/>
                    <a:pt x="15085" y="4906"/>
                  </a:cubicBezTo>
                  <a:cubicBezTo>
                    <a:pt x="15085" y="4977"/>
                    <a:pt x="15085" y="5126"/>
                    <a:pt x="15162" y="5203"/>
                  </a:cubicBezTo>
                  <a:lnTo>
                    <a:pt x="16054" y="4532"/>
                  </a:lnTo>
                  <a:cubicBezTo>
                    <a:pt x="16054" y="4460"/>
                    <a:pt x="15977" y="4312"/>
                    <a:pt x="15977" y="4163"/>
                  </a:cubicBezTo>
                  <a:close/>
                  <a:moveTo>
                    <a:pt x="14787" y="5126"/>
                  </a:moveTo>
                  <a:cubicBezTo>
                    <a:pt x="14639" y="5203"/>
                    <a:pt x="14567" y="5275"/>
                    <a:pt x="14419" y="5423"/>
                  </a:cubicBezTo>
                  <a:cubicBezTo>
                    <a:pt x="14490" y="5423"/>
                    <a:pt x="14639" y="5423"/>
                    <a:pt x="14787" y="5501"/>
                  </a:cubicBezTo>
                  <a:cubicBezTo>
                    <a:pt x="14787" y="5501"/>
                    <a:pt x="14787" y="5423"/>
                    <a:pt x="14865" y="5423"/>
                  </a:cubicBezTo>
                  <a:cubicBezTo>
                    <a:pt x="14865" y="5352"/>
                    <a:pt x="14787" y="5203"/>
                    <a:pt x="14787" y="5126"/>
                  </a:cubicBezTo>
                  <a:close/>
                  <a:moveTo>
                    <a:pt x="14121" y="5572"/>
                  </a:moveTo>
                  <a:cubicBezTo>
                    <a:pt x="13973" y="5649"/>
                    <a:pt x="13896" y="5721"/>
                    <a:pt x="13747" y="5798"/>
                  </a:cubicBezTo>
                  <a:cubicBezTo>
                    <a:pt x="13824" y="5947"/>
                    <a:pt x="13824" y="6018"/>
                    <a:pt x="13824" y="6095"/>
                  </a:cubicBezTo>
                  <a:lnTo>
                    <a:pt x="14490" y="5649"/>
                  </a:lnTo>
                  <a:cubicBezTo>
                    <a:pt x="14341" y="5649"/>
                    <a:pt x="14193" y="5649"/>
                    <a:pt x="14121" y="5572"/>
                  </a:cubicBezTo>
                  <a:close/>
                  <a:moveTo>
                    <a:pt x="13527" y="6018"/>
                  </a:moveTo>
                  <a:lnTo>
                    <a:pt x="12409" y="6690"/>
                  </a:lnTo>
                  <a:cubicBezTo>
                    <a:pt x="12409" y="6761"/>
                    <a:pt x="12409" y="6839"/>
                    <a:pt x="12486" y="6987"/>
                  </a:cubicBezTo>
                  <a:cubicBezTo>
                    <a:pt x="12855" y="6761"/>
                    <a:pt x="13230" y="6541"/>
                    <a:pt x="13527" y="6315"/>
                  </a:cubicBezTo>
                  <a:lnTo>
                    <a:pt x="13527" y="6018"/>
                  </a:lnTo>
                  <a:close/>
                  <a:moveTo>
                    <a:pt x="12112" y="6839"/>
                  </a:moveTo>
                  <a:cubicBezTo>
                    <a:pt x="11149" y="7356"/>
                    <a:pt x="10179" y="7879"/>
                    <a:pt x="9139" y="8325"/>
                  </a:cubicBezTo>
                  <a:cubicBezTo>
                    <a:pt x="9288" y="8396"/>
                    <a:pt x="9365" y="8474"/>
                    <a:pt x="9436" y="8545"/>
                  </a:cubicBezTo>
                  <a:cubicBezTo>
                    <a:pt x="10405" y="8099"/>
                    <a:pt x="11297" y="7582"/>
                    <a:pt x="12189" y="7136"/>
                  </a:cubicBezTo>
                  <a:cubicBezTo>
                    <a:pt x="12189" y="7059"/>
                    <a:pt x="12112" y="6910"/>
                    <a:pt x="12112" y="6839"/>
                  </a:cubicBezTo>
                  <a:close/>
                  <a:moveTo>
                    <a:pt x="8842" y="8474"/>
                  </a:moveTo>
                  <a:cubicBezTo>
                    <a:pt x="7355" y="9217"/>
                    <a:pt x="5720" y="9811"/>
                    <a:pt x="4162" y="10329"/>
                  </a:cubicBezTo>
                  <a:lnTo>
                    <a:pt x="4382" y="10555"/>
                  </a:lnTo>
                  <a:cubicBezTo>
                    <a:pt x="6017" y="9960"/>
                    <a:pt x="7652" y="9366"/>
                    <a:pt x="9139" y="8622"/>
                  </a:cubicBezTo>
                  <a:cubicBezTo>
                    <a:pt x="9068" y="8622"/>
                    <a:pt x="8990" y="8545"/>
                    <a:pt x="8842" y="8474"/>
                  </a:cubicBezTo>
                  <a:close/>
                  <a:moveTo>
                    <a:pt x="3936" y="10406"/>
                  </a:moveTo>
                  <a:cubicBezTo>
                    <a:pt x="2527" y="10852"/>
                    <a:pt x="1261" y="11221"/>
                    <a:pt x="0" y="11518"/>
                  </a:cubicBezTo>
                  <a:lnTo>
                    <a:pt x="0" y="11815"/>
                  </a:lnTo>
                  <a:cubicBezTo>
                    <a:pt x="1409" y="11447"/>
                    <a:pt x="2747" y="11072"/>
                    <a:pt x="4085" y="10626"/>
                  </a:cubicBezTo>
                  <a:cubicBezTo>
                    <a:pt x="4014" y="10555"/>
                    <a:pt x="3936" y="10477"/>
                    <a:pt x="3936" y="10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2" name="Google Shape;2112;p58"/>
            <p:cNvSpPr/>
            <p:nvPr/>
          </p:nvSpPr>
          <p:spPr>
            <a:xfrm>
              <a:off x="3175200" y="4011950"/>
              <a:ext cx="9225" cy="5525"/>
            </a:xfrm>
            <a:custGeom>
              <a:avLst/>
              <a:gdLst/>
              <a:ahLst/>
              <a:cxnLst/>
              <a:rect l="l" t="t" r="r" b="b"/>
              <a:pathLst>
                <a:path w="369" h="221" extrusionOk="0">
                  <a:moveTo>
                    <a:pt x="72" y="1"/>
                  </a:moveTo>
                  <a:lnTo>
                    <a:pt x="0" y="72"/>
                  </a:lnTo>
                  <a:lnTo>
                    <a:pt x="0" y="221"/>
                  </a:lnTo>
                  <a:lnTo>
                    <a:pt x="220" y="221"/>
                  </a:lnTo>
                  <a:lnTo>
                    <a:pt x="369" y="72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3" name="Google Shape;2113;p58"/>
            <p:cNvSpPr/>
            <p:nvPr/>
          </p:nvSpPr>
          <p:spPr>
            <a:xfrm>
              <a:off x="3067425" y="4102925"/>
              <a:ext cx="16675" cy="5675"/>
            </a:xfrm>
            <a:custGeom>
              <a:avLst/>
              <a:gdLst/>
              <a:ahLst/>
              <a:cxnLst/>
              <a:rect l="l" t="t" r="r" b="b"/>
              <a:pathLst>
                <a:path w="667" h="227" extrusionOk="0">
                  <a:moveTo>
                    <a:pt x="298" y="0"/>
                  </a:moveTo>
                  <a:cubicBezTo>
                    <a:pt x="149" y="78"/>
                    <a:pt x="72" y="149"/>
                    <a:pt x="0" y="149"/>
                  </a:cubicBezTo>
                  <a:cubicBezTo>
                    <a:pt x="72" y="226"/>
                    <a:pt x="220" y="226"/>
                    <a:pt x="369" y="226"/>
                  </a:cubicBezTo>
                  <a:cubicBezTo>
                    <a:pt x="446" y="226"/>
                    <a:pt x="518" y="149"/>
                    <a:pt x="666" y="78"/>
                  </a:cubicBezTo>
                  <a:cubicBezTo>
                    <a:pt x="518" y="0"/>
                    <a:pt x="369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4" name="Google Shape;2114;p58"/>
            <p:cNvSpPr/>
            <p:nvPr/>
          </p:nvSpPr>
          <p:spPr>
            <a:xfrm>
              <a:off x="2935425" y="4175450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298" y="1"/>
                  </a:moveTo>
                  <a:cubicBezTo>
                    <a:pt x="227" y="72"/>
                    <a:pt x="149" y="150"/>
                    <a:pt x="1" y="150"/>
                  </a:cubicBezTo>
                  <a:cubicBezTo>
                    <a:pt x="149" y="221"/>
                    <a:pt x="227" y="298"/>
                    <a:pt x="298" y="298"/>
                  </a:cubicBezTo>
                  <a:cubicBezTo>
                    <a:pt x="447" y="298"/>
                    <a:pt x="524" y="221"/>
                    <a:pt x="595" y="221"/>
                  </a:cubicBezTo>
                  <a:cubicBezTo>
                    <a:pt x="524" y="150"/>
                    <a:pt x="447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5" name="Google Shape;2115;p58"/>
            <p:cNvSpPr/>
            <p:nvPr/>
          </p:nvSpPr>
          <p:spPr>
            <a:xfrm>
              <a:off x="2812800" y="4225550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6" y="1"/>
                  </a:moveTo>
                  <a:cubicBezTo>
                    <a:pt x="149" y="1"/>
                    <a:pt x="78" y="1"/>
                    <a:pt x="0" y="78"/>
                  </a:cubicBezTo>
                  <a:cubicBezTo>
                    <a:pt x="0" y="149"/>
                    <a:pt x="78" y="227"/>
                    <a:pt x="149" y="298"/>
                  </a:cubicBezTo>
                  <a:cubicBezTo>
                    <a:pt x="226" y="298"/>
                    <a:pt x="298" y="227"/>
                    <a:pt x="446" y="227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6" name="Google Shape;2116;p58"/>
            <p:cNvSpPr/>
            <p:nvPr/>
          </p:nvSpPr>
          <p:spPr>
            <a:xfrm>
              <a:off x="2550875" y="4257225"/>
              <a:ext cx="157900" cy="96650"/>
            </a:xfrm>
            <a:custGeom>
              <a:avLst/>
              <a:gdLst/>
              <a:ahLst/>
              <a:cxnLst/>
              <a:rect l="l" t="t" r="r" b="b"/>
              <a:pathLst>
                <a:path w="6316" h="3866" extrusionOk="0">
                  <a:moveTo>
                    <a:pt x="6244" y="0"/>
                  </a:moveTo>
                  <a:cubicBezTo>
                    <a:pt x="6018" y="72"/>
                    <a:pt x="5721" y="72"/>
                    <a:pt x="5501" y="149"/>
                  </a:cubicBezTo>
                  <a:cubicBezTo>
                    <a:pt x="4977" y="298"/>
                    <a:pt x="4234" y="446"/>
                    <a:pt x="3717" y="518"/>
                  </a:cubicBezTo>
                  <a:cubicBezTo>
                    <a:pt x="3640" y="518"/>
                    <a:pt x="3491" y="518"/>
                    <a:pt x="3420" y="595"/>
                  </a:cubicBezTo>
                  <a:cubicBezTo>
                    <a:pt x="3420" y="666"/>
                    <a:pt x="3342" y="743"/>
                    <a:pt x="3342" y="892"/>
                  </a:cubicBezTo>
                  <a:cubicBezTo>
                    <a:pt x="3420" y="892"/>
                    <a:pt x="3420" y="815"/>
                    <a:pt x="3491" y="815"/>
                  </a:cubicBezTo>
                  <a:lnTo>
                    <a:pt x="3788" y="815"/>
                  </a:lnTo>
                  <a:lnTo>
                    <a:pt x="4014" y="743"/>
                  </a:lnTo>
                  <a:cubicBezTo>
                    <a:pt x="4163" y="666"/>
                    <a:pt x="4383" y="666"/>
                    <a:pt x="4531" y="666"/>
                  </a:cubicBezTo>
                  <a:lnTo>
                    <a:pt x="5055" y="518"/>
                  </a:lnTo>
                  <a:cubicBezTo>
                    <a:pt x="5501" y="446"/>
                    <a:pt x="5869" y="369"/>
                    <a:pt x="6315" y="220"/>
                  </a:cubicBezTo>
                  <a:cubicBezTo>
                    <a:pt x="6315" y="149"/>
                    <a:pt x="6244" y="72"/>
                    <a:pt x="6244" y="0"/>
                  </a:cubicBezTo>
                  <a:close/>
                  <a:moveTo>
                    <a:pt x="3122" y="666"/>
                  </a:moveTo>
                  <a:cubicBezTo>
                    <a:pt x="1574" y="1108"/>
                    <a:pt x="469" y="2278"/>
                    <a:pt x="14" y="3819"/>
                  </a:cubicBezTo>
                  <a:lnTo>
                    <a:pt x="14" y="3819"/>
                  </a:lnTo>
                  <a:cubicBezTo>
                    <a:pt x="38" y="3788"/>
                    <a:pt x="92" y="3788"/>
                    <a:pt x="149" y="3788"/>
                  </a:cubicBezTo>
                  <a:lnTo>
                    <a:pt x="298" y="3788"/>
                  </a:lnTo>
                  <a:cubicBezTo>
                    <a:pt x="744" y="2450"/>
                    <a:pt x="1707" y="1409"/>
                    <a:pt x="3045" y="963"/>
                  </a:cubicBezTo>
                  <a:cubicBezTo>
                    <a:pt x="3045" y="815"/>
                    <a:pt x="3122" y="743"/>
                    <a:pt x="3122" y="666"/>
                  </a:cubicBezTo>
                  <a:close/>
                  <a:moveTo>
                    <a:pt x="14" y="3819"/>
                  </a:moveTo>
                  <a:cubicBezTo>
                    <a:pt x="5" y="3830"/>
                    <a:pt x="1" y="3845"/>
                    <a:pt x="1" y="3865"/>
                  </a:cubicBezTo>
                  <a:cubicBezTo>
                    <a:pt x="5" y="3850"/>
                    <a:pt x="9" y="3834"/>
                    <a:pt x="14" y="38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7" name="Google Shape;2117;p58"/>
            <p:cNvSpPr/>
            <p:nvPr/>
          </p:nvSpPr>
          <p:spPr>
            <a:xfrm>
              <a:off x="2706950" y="42552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298" y="1"/>
                  </a:moveTo>
                  <a:cubicBezTo>
                    <a:pt x="149" y="1"/>
                    <a:pt x="72" y="1"/>
                    <a:pt x="1" y="78"/>
                  </a:cubicBezTo>
                  <a:cubicBezTo>
                    <a:pt x="1" y="150"/>
                    <a:pt x="72" y="227"/>
                    <a:pt x="72" y="298"/>
                  </a:cubicBezTo>
                  <a:lnTo>
                    <a:pt x="298" y="298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8" name="Google Shape;2118;p58"/>
            <p:cNvSpPr/>
            <p:nvPr/>
          </p:nvSpPr>
          <p:spPr>
            <a:xfrm>
              <a:off x="2626975" y="4272075"/>
              <a:ext cx="9400" cy="9250"/>
            </a:xfrm>
            <a:custGeom>
              <a:avLst/>
              <a:gdLst/>
              <a:ahLst/>
              <a:cxnLst/>
              <a:rect l="l" t="t" r="r" b="b"/>
              <a:pathLst>
                <a:path w="376" h="370" extrusionOk="0">
                  <a:moveTo>
                    <a:pt x="376" y="1"/>
                  </a:moveTo>
                  <a:cubicBezTo>
                    <a:pt x="298" y="1"/>
                    <a:pt x="150" y="1"/>
                    <a:pt x="78" y="72"/>
                  </a:cubicBezTo>
                  <a:cubicBezTo>
                    <a:pt x="78" y="149"/>
                    <a:pt x="1" y="221"/>
                    <a:pt x="1" y="369"/>
                  </a:cubicBezTo>
                  <a:cubicBezTo>
                    <a:pt x="78" y="298"/>
                    <a:pt x="227" y="298"/>
                    <a:pt x="298" y="298"/>
                  </a:cubicBezTo>
                  <a:cubicBezTo>
                    <a:pt x="298" y="149"/>
                    <a:pt x="376" y="72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19" name="Google Shape;2119;p58"/>
            <p:cNvSpPr/>
            <p:nvPr/>
          </p:nvSpPr>
          <p:spPr>
            <a:xfrm>
              <a:off x="2461700" y="942400"/>
              <a:ext cx="3190275" cy="3755125"/>
            </a:xfrm>
            <a:custGeom>
              <a:avLst/>
              <a:gdLst/>
              <a:ahLst/>
              <a:cxnLst/>
              <a:rect l="l" t="t" r="r" b="b"/>
              <a:pathLst>
                <a:path w="127611" h="150205" extrusionOk="0">
                  <a:moveTo>
                    <a:pt x="114381" y="0"/>
                  </a:moveTo>
                  <a:cubicBezTo>
                    <a:pt x="114083" y="0"/>
                    <a:pt x="113786" y="0"/>
                    <a:pt x="113417" y="72"/>
                  </a:cubicBezTo>
                  <a:lnTo>
                    <a:pt x="113417" y="369"/>
                  </a:lnTo>
                  <a:cubicBezTo>
                    <a:pt x="113715" y="298"/>
                    <a:pt x="114012" y="298"/>
                    <a:pt x="114381" y="298"/>
                  </a:cubicBezTo>
                  <a:cubicBezTo>
                    <a:pt x="114904" y="298"/>
                    <a:pt x="115498" y="369"/>
                    <a:pt x="116093" y="446"/>
                  </a:cubicBezTo>
                  <a:lnTo>
                    <a:pt x="116093" y="149"/>
                  </a:lnTo>
                  <a:cubicBezTo>
                    <a:pt x="115498" y="72"/>
                    <a:pt x="114975" y="0"/>
                    <a:pt x="114381" y="0"/>
                  </a:cubicBezTo>
                  <a:close/>
                  <a:moveTo>
                    <a:pt x="113043" y="72"/>
                  </a:moveTo>
                  <a:cubicBezTo>
                    <a:pt x="112377" y="220"/>
                    <a:pt x="111782" y="369"/>
                    <a:pt x="111188" y="666"/>
                  </a:cubicBezTo>
                  <a:cubicBezTo>
                    <a:pt x="111110" y="815"/>
                    <a:pt x="111039" y="892"/>
                    <a:pt x="110962" y="1041"/>
                  </a:cubicBezTo>
                  <a:cubicBezTo>
                    <a:pt x="111634" y="744"/>
                    <a:pt x="112377" y="518"/>
                    <a:pt x="113120" y="369"/>
                  </a:cubicBezTo>
                  <a:lnTo>
                    <a:pt x="113120" y="72"/>
                  </a:lnTo>
                  <a:close/>
                  <a:moveTo>
                    <a:pt x="116390" y="220"/>
                  </a:moveTo>
                  <a:lnTo>
                    <a:pt x="116390" y="518"/>
                  </a:lnTo>
                  <a:cubicBezTo>
                    <a:pt x="117205" y="666"/>
                    <a:pt x="118025" y="964"/>
                    <a:pt x="118769" y="1338"/>
                  </a:cubicBezTo>
                  <a:cubicBezTo>
                    <a:pt x="118769" y="1261"/>
                    <a:pt x="118769" y="1190"/>
                    <a:pt x="118840" y="1112"/>
                  </a:cubicBezTo>
                  <a:cubicBezTo>
                    <a:pt x="118025" y="666"/>
                    <a:pt x="117205" y="369"/>
                    <a:pt x="116390" y="220"/>
                  </a:cubicBezTo>
                  <a:close/>
                  <a:moveTo>
                    <a:pt x="119137" y="1190"/>
                  </a:moveTo>
                  <a:cubicBezTo>
                    <a:pt x="119066" y="1338"/>
                    <a:pt x="119066" y="1410"/>
                    <a:pt x="119066" y="1487"/>
                  </a:cubicBezTo>
                  <a:cubicBezTo>
                    <a:pt x="119512" y="1784"/>
                    <a:pt x="119958" y="2004"/>
                    <a:pt x="120326" y="2302"/>
                  </a:cubicBezTo>
                  <a:cubicBezTo>
                    <a:pt x="120552" y="2450"/>
                    <a:pt x="120701" y="2599"/>
                    <a:pt x="120850" y="2747"/>
                  </a:cubicBezTo>
                  <a:cubicBezTo>
                    <a:pt x="120921" y="2599"/>
                    <a:pt x="120921" y="2527"/>
                    <a:pt x="120998" y="2450"/>
                  </a:cubicBezTo>
                  <a:cubicBezTo>
                    <a:pt x="120921" y="2379"/>
                    <a:pt x="120772" y="2302"/>
                    <a:pt x="120701" y="2230"/>
                  </a:cubicBezTo>
                  <a:cubicBezTo>
                    <a:pt x="120178" y="1856"/>
                    <a:pt x="119660" y="1487"/>
                    <a:pt x="119137" y="1190"/>
                  </a:cubicBezTo>
                  <a:close/>
                  <a:moveTo>
                    <a:pt x="121218" y="2599"/>
                  </a:moveTo>
                  <a:cubicBezTo>
                    <a:pt x="121218" y="2747"/>
                    <a:pt x="121147" y="2825"/>
                    <a:pt x="121147" y="2896"/>
                  </a:cubicBezTo>
                  <a:cubicBezTo>
                    <a:pt x="121593" y="3271"/>
                    <a:pt x="121961" y="3639"/>
                    <a:pt x="122336" y="4014"/>
                  </a:cubicBezTo>
                  <a:cubicBezTo>
                    <a:pt x="122407" y="3937"/>
                    <a:pt x="122407" y="3865"/>
                    <a:pt x="122485" y="3788"/>
                  </a:cubicBezTo>
                  <a:cubicBezTo>
                    <a:pt x="122110" y="3342"/>
                    <a:pt x="121664" y="2973"/>
                    <a:pt x="121218" y="2599"/>
                  </a:cubicBezTo>
                  <a:close/>
                  <a:moveTo>
                    <a:pt x="110742" y="892"/>
                  </a:moveTo>
                  <a:cubicBezTo>
                    <a:pt x="109327" y="1636"/>
                    <a:pt x="108215" y="2825"/>
                    <a:pt x="107543" y="4311"/>
                  </a:cubicBezTo>
                  <a:lnTo>
                    <a:pt x="107989" y="4085"/>
                  </a:lnTo>
                  <a:cubicBezTo>
                    <a:pt x="108512" y="2973"/>
                    <a:pt x="109404" y="1933"/>
                    <a:pt x="110593" y="1261"/>
                  </a:cubicBezTo>
                  <a:cubicBezTo>
                    <a:pt x="110664" y="1112"/>
                    <a:pt x="110664" y="964"/>
                    <a:pt x="110742" y="892"/>
                  </a:cubicBezTo>
                  <a:close/>
                  <a:moveTo>
                    <a:pt x="122705" y="4014"/>
                  </a:moveTo>
                  <a:cubicBezTo>
                    <a:pt x="122633" y="4085"/>
                    <a:pt x="122633" y="4163"/>
                    <a:pt x="122556" y="4311"/>
                  </a:cubicBezTo>
                  <a:cubicBezTo>
                    <a:pt x="122782" y="4531"/>
                    <a:pt x="123002" y="4757"/>
                    <a:pt x="123228" y="5054"/>
                  </a:cubicBezTo>
                  <a:cubicBezTo>
                    <a:pt x="123299" y="4977"/>
                    <a:pt x="123377" y="4906"/>
                    <a:pt x="123377" y="4829"/>
                  </a:cubicBezTo>
                  <a:cubicBezTo>
                    <a:pt x="123151" y="4531"/>
                    <a:pt x="122931" y="4234"/>
                    <a:pt x="122705" y="4014"/>
                  </a:cubicBezTo>
                  <a:close/>
                  <a:moveTo>
                    <a:pt x="107769" y="4531"/>
                  </a:moveTo>
                  <a:lnTo>
                    <a:pt x="107769" y="4531"/>
                  </a:lnTo>
                  <a:cubicBezTo>
                    <a:pt x="107620" y="4609"/>
                    <a:pt x="107543" y="4609"/>
                    <a:pt x="107394" y="4680"/>
                  </a:cubicBezTo>
                  <a:lnTo>
                    <a:pt x="107394" y="4757"/>
                  </a:lnTo>
                  <a:lnTo>
                    <a:pt x="107323" y="4906"/>
                  </a:lnTo>
                  <a:cubicBezTo>
                    <a:pt x="107323" y="4906"/>
                    <a:pt x="107323" y="4977"/>
                    <a:pt x="107245" y="5054"/>
                  </a:cubicBezTo>
                  <a:lnTo>
                    <a:pt x="107097" y="5572"/>
                  </a:lnTo>
                  <a:cubicBezTo>
                    <a:pt x="107025" y="6095"/>
                    <a:pt x="106877" y="6541"/>
                    <a:pt x="106877" y="7058"/>
                  </a:cubicBezTo>
                  <a:lnTo>
                    <a:pt x="107097" y="7058"/>
                  </a:lnTo>
                  <a:cubicBezTo>
                    <a:pt x="107174" y="6910"/>
                    <a:pt x="107174" y="6838"/>
                    <a:pt x="107174" y="6690"/>
                  </a:cubicBezTo>
                  <a:cubicBezTo>
                    <a:pt x="107245" y="5946"/>
                    <a:pt x="107471" y="5203"/>
                    <a:pt x="107769" y="4531"/>
                  </a:cubicBezTo>
                  <a:close/>
                  <a:moveTo>
                    <a:pt x="106800" y="7356"/>
                  </a:moveTo>
                  <a:lnTo>
                    <a:pt x="106800" y="7801"/>
                  </a:lnTo>
                  <a:lnTo>
                    <a:pt x="106800" y="8325"/>
                  </a:lnTo>
                  <a:cubicBezTo>
                    <a:pt x="106728" y="9217"/>
                    <a:pt x="106651" y="10108"/>
                    <a:pt x="106580" y="10923"/>
                  </a:cubicBezTo>
                  <a:cubicBezTo>
                    <a:pt x="106651" y="10923"/>
                    <a:pt x="106728" y="11000"/>
                    <a:pt x="106800" y="11000"/>
                  </a:cubicBezTo>
                  <a:cubicBezTo>
                    <a:pt x="106877" y="10852"/>
                    <a:pt x="106877" y="10774"/>
                    <a:pt x="106877" y="10626"/>
                  </a:cubicBezTo>
                  <a:cubicBezTo>
                    <a:pt x="106948" y="9883"/>
                    <a:pt x="107025" y="9139"/>
                    <a:pt x="107025" y="8396"/>
                  </a:cubicBezTo>
                  <a:cubicBezTo>
                    <a:pt x="107097" y="8027"/>
                    <a:pt x="107097" y="7653"/>
                    <a:pt x="107097" y="7356"/>
                  </a:cubicBezTo>
                  <a:close/>
                  <a:moveTo>
                    <a:pt x="106502" y="11220"/>
                  </a:moveTo>
                  <a:cubicBezTo>
                    <a:pt x="106354" y="12410"/>
                    <a:pt x="106056" y="13599"/>
                    <a:pt x="105759" y="14717"/>
                  </a:cubicBezTo>
                  <a:lnTo>
                    <a:pt x="106056" y="14717"/>
                  </a:lnTo>
                  <a:cubicBezTo>
                    <a:pt x="106354" y="13599"/>
                    <a:pt x="106651" y="12410"/>
                    <a:pt x="106800" y="11298"/>
                  </a:cubicBezTo>
                  <a:cubicBezTo>
                    <a:pt x="106728" y="11220"/>
                    <a:pt x="106580" y="11220"/>
                    <a:pt x="106502" y="11220"/>
                  </a:cubicBezTo>
                  <a:close/>
                  <a:moveTo>
                    <a:pt x="105985" y="15014"/>
                  </a:moveTo>
                  <a:cubicBezTo>
                    <a:pt x="105836" y="15014"/>
                    <a:pt x="105759" y="15085"/>
                    <a:pt x="105688" y="15085"/>
                  </a:cubicBezTo>
                  <a:cubicBezTo>
                    <a:pt x="105610" y="15234"/>
                    <a:pt x="105539" y="15460"/>
                    <a:pt x="105462" y="15608"/>
                  </a:cubicBezTo>
                  <a:cubicBezTo>
                    <a:pt x="105539" y="15680"/>
                    <a:pt x="105688" y="15757"/>
                    <a:pt x="105759" y="15757"/>
                  </a:cubicBezTo>
                  <a:cubicBezTo>
                    <a:pt x="105836" y="15531"/>
                    <a:pt x="105908" y="15311"/>
                    <a:pt x="105985" y="15014"/>
                  </a:cubicBezTo>
                  <a:close/>
                  <a:moveTo>
                    <a:pt x="105390" y="15906"/>
                  </a:moveTo>
                  <a:cubicBezTo>
                    <a:pt x="105313" y="16054"/>
                    <a:pt x="105242" y="16274"/>
                    <a:pt x="105164" y="16500"/>
                  </a:cubicBezTo>
                  <a:lnTo>
                    <a:pt x="105313" y="16500"/>
                  </a:lnTo>
                  <a:lnTo>
                    <a:pt x="105539" y="16423"/>
                  </a:lnTo>
                  <a:cubicBezTo>
                    <a:pt x="105539" y="16274"/>
                    <a:pt x="105610" y="16203"/>
                    <a:pt x="105610" y="16054"/>
                  </a:cubicBezTo>
                  <a:cubicBezTo>
                    <a:pt x="105539" y="15977"/>
                    <a:pt x="105462" y="15906"/>
                    <a:pt x="105390" y="15906"/>
                  </a:cubicBezTo>
                  <a:close/>
                  <a:moveTo>
                    <a:pt x="105016" y="16798"/>
                  </a:moveTo>
                  <a:cubicBezTo>
                    <a:pt x="104867" y="17315"/>
                    <a:pt x="104647" y="17761"/>
                    <a:pt x="104499" y="18135"/>
                  </a:cubicBezTo>
                  <a:cubicBezTo>
                    <a:pt x="104570" y="18135"/>
                    <a:pt x="104719" y="18135"/>
                    <a:pt x="104796" y="18058"/>
                  </a:cubicBezTo>
                  <a:cubicBezTo>
                    <a:pt x="105016" y="17612"/>
                    <a:pt x="105242" y="17243"/>
                    <a:pt x="105390" y="16798"/>
                  </a:cubicBezTo>
                  <a:close/>
                  <a:moveTo>
                    <a:pt x="104647" y="18433"/>
                  </a:moveTo>
                  <a:cubicBezTo>
                    <a:pt x="104499" y="18433"/>
                    <a:pt x="104421" y="18504"/>
                    <a:pt x="104273" y="18504"/>
                  </a:cubicBezTo>
                  <a:cubicBezTo>
                    <a:pt x="104053" y="18950"/>
                    <a:pt x="103827" y="19325"/>
                    <a:pt x="103607" y="19770"/>
                  </a:cubicBezTo>
                  <a:cubicBezTo>
                    <a:pt x="103755" y="19693"/>
                    <a:pt x="103904" y="19622"/>
                    <a:pt x="104053" y="19622"/>
                  </a:cubicBezTo>
                  <a:lnTo>
                    <a:pt x="104273" y="19176"/>
                  </a:lnTo>
                  <a:cubicBezTo>
                    <a:pt x="104421" y="18950"/>
                    <a:pt x="104570" y="18653"/>
                    <a:pt x="104647" y="18433"/>
                  </a:cubicBezTo>
                  <a:close/>
                  <a:moveTo>
                    <a:pt x="103827" y="19990"/>
                  </a:moveTo>
                  <a:lnTo>
                    <a:pt x="103827" y="19990"/>
                  </a:lnTo>
                  <a:cubicBezTo>
                    <a:pt x="103678" y="20068"/>
                    <a:pt x="103529" y="20068"/>
                    <a:pt x="103381" y="20139"/>
                  </a:cubicBezTo>
                  <a:lnTo>
                    <a:pt x="103309" y="20216"/>
                  </a:lnTo>
                  <a:lnTo>
                    <a:pt x="103529" y="20436"/>
                  </a:lnTo>
                  <a:cubicBezTo>
                    <a:pt x="103607" y="20288"/>
                    <a:pt x="103755" y="20139"/>
                    <a:pt x="103827" y="19990"/>
                  </a:cubicBezTo>
                  <a:close/>
                  <a:moveTo>
                    <a:pt x="103161" y="20436"/>
                  </a:moveTo>
                  <a:cubicBezTo>
                    <a:pt x="103012" y="20734"/>
                    <a:pt x="102863" y="20960"/>
                    <a:pt x="102637" y="21257"/>
                  </a:cubicBezTo>
                  <a:cubicBezTo>
                    <a:pt x="102863" y="21180"/>
                    <a:pt x="103012" y="21108"/>
                    <a:pt x="103161" y="21031"/>
                  </a:cubicBezTo>
                  <a:cubicBezTo>
                    <a:pt x="103232" y="20882"/>
                    <a:pt x="103309" y="20811"/>
                    <a:pt x="103381" y="20662"/>
                  </a:cubicBezTo>
                  <a:lnTo>
                    <a:pt x="103309" y="20662"/>
                  </a:lnTo>
                  <a:cubicBezTo>
                    <a:pt x="103309" y="20585"/>
                    <a:pt x="103232" y="20514"/>
                    <a:pt x="103161" y="20436"/>
                  </a:cubicBezTo>
                  <a:close/>
                  <a:moveTo>
                    <a:pt x="102863" y="21477"/>
                  </a:moveTo>
                  <a:lnTo>
                    <a:pt x="102863" y="21477"/>
                  </a:lnTo>
                  <a:cubicBezTo>
                    <a:pt x="102637" y="21554"/>
                    <a:pt x="102489" y="21626"/>
                    <a:pt x="102340" y="21703"/>
                  </a:cubicBezTo>
                  <a:cubicBezTo>
                    <a:pt x="102043" y="22000"/>
                    <a:pt x="101823" y="22297"/>
                    <a:pt x="101526" y="22666"/>
                  </a:cubicBezTo>
                  <a:cubicBezTo>
                    <a:pt x="101823" y="22517"/>
                    <a:pt x="102043" y="22369"/>
                    <a:pt x="102269" y="22220"/>
                  </a:cubicBezTo>
                  <a:cubicBezTo>
                    <a:pt x="102489" y="22000"/>
                    <a:pt x="102637" y="21774"/>
                    <a:pt x="102863" y="21477"/>
                  </a:cubicBezTo>
                  <a:close/>
                  <a:moveTo>
                    <a:pt x="101746" y="22892"/>
                  </a:moveTo>
                  <a:lnTo>
                    <a:pt x="101746" y="22892"/>
                  </a:lnTo>
                  <a:cubicBezTo>
                    <a:pt x="101526" y="22963"/>
                    <a:pt x="101228" y="23112"/>
                    <a:pt x="101002" y="23261"/>
                  </a:cubicBezTo>
                  <a:cubicBezTo>
                    <a:pt x="100782" y="23487"/>
                    <a:pt x="100556" y="23707"/>
                    <a:pt x="100259" y="23933"/>
                  </a:cubicBezTo>
                  <a:cubicBezTo>
                    <a:pt x="100705" y="23707"/>
                    <a:pt x="101080" y="23409"/>
                    <a:pt x="101526" y="23112"/>
                  </a:cubicBezTo>
                  <a:lnTo>
                    <a:pt x="101746" y="22892"/>
                  </a:lnTo>
                  <a:close/>
                  <a:moveTo>
                    <a:pt x="100408" y="24230"/>
                  </a:moveTo>
                  <a:lnTo>
                    <a:pt x="100408" y="24230"/>
                  </a:lnTo>
                  <a:cubicBezTo>
                    <a:pt x="100336" y="24230"/>
                    <a:pt x="100336" y="24301"/>
                    <a:pt x="100259" y="24301"/>
                  </a:cubicBezTo>
                  <a:lnTo>
                    <a:pt x="100259" y="24379"/>
                  </a:lnTo>
                  <a:cubicBezTo>
                    <a:pt x="100336" y="24301"/>
                    <a:pt x="100336" y="24230"/>
                    <a:pt x="100408" y="24230"/>
                  </a:cubicBezTo>
                  <a:close/>
                  <a:moveTo>
                    <a:pt x="100039" y="24450"/>
                  </a:moveTo>
                  <a:cubicBezTo>
                    <a:pt x="99742" y="24599"/>
                    <a:pt x="99445" y="24824"/>
                    <a:pt x="99147" y="24973"/>
                  </a:cubicBezTo>
                  <a:cubicBezTo>
                    <a:pt x="98921" y="25122"/>
                    <a:pt x="98773" y="25193"/>
                    <a:pt x="98624" y="25342"/>
                  </a:cubicBezTo>
                  <a:cubicBezTo>
                    <a:pt x="98327" y="25716"/>
                    <a:pt x="98029" y="26014"/>
                    <a:pt x="97661" y="26311"/>
                  </a:cubicBezTo>
                  <a:cubicBezTo>
                    <a:pt x="98553" y="25788"/>
                    <a:pt x="99367" y="25193"/>
                    <a:pt x="100110" y="24527"/>
                  </a:cubicBezTo>
                  <a:lnTo>
                    <a:pt x="100039" y="24450"/>
                  </a:lnTo>
                  <a:close/>
                  <a:moveTo>
                    <a:pt x="3568" y="136458"/>
                  </a:moveTo>
                  <a:lnTo>
                    <a:pt x="3568" y="136458"/>
                  </a:lnTo>
                  <a:cubicBezTo>
                    <a:pt x="2450" y="136827"/>
                    <a:pt x="1409" y="137570"/>
                    <a:pt x="892" y="138610"/>
                  </a:cubicBezTo>
                  <a:cubicBezTo>
                    <a:pt x="666" y="138908"/>
                    <a:pt x="517" y="139282"/>
                    <a:pt x="369" y="139651"/>
                  </a:cubicBezTo>
                  <a:cubicBezTo>
                    <a:pt x="517" y="139580"/>
                    <a:pt x="595" y="139580"/>
                    <a:pt x="743" y="139502"/>
                  </a:cubicBezTo>
                  <a:cubicBezTo>
                    <a:pt x="815" y="139282"/>
                    <a:pt x="963" y="138985"/>
                    <a:pt x="1112" y="138759"/>
                  </a:cubicBezTo>
                  <a:cubicBezTo>
                    <a:pt x="1635" y="137867"/>
                    <a:pt x="2450" y="137124"/>
                    <a:pt x="3419" y="136755"/>
                  </a:cubicBezTo>
                  <a:cubicBezTo>
                    <a:pt x="3490" y="136678"/>
                    <a:pt x="3490" y="136529"/>
                    <a:pt x="3568" y="136458"/>
                  </a:cubicBezTo>
                  <a:close/>
                  <a:moveTo>
                    <a:pt x="595" y="139877"/>
                  </a:moveTo>
                  <a:cubicBezTo>
                    <a:pt x="517" y="139948"/>
                    <a:pt x="369" y="139948"/>
                    <a:pt x="297" y="140026"/>
                  </a:cubicBezTo>
                  <a:cubicBezTo>
                    <a:pt x="72" y="140691"/>
                    <a:pt x="0" y="141512"/>
                    <a:pt x="72" y="142255"/>
                  </a:cubicBezTo>
                  <a:cubicBezTo>
                    <a:pt x="149" y="142255"/>
                    <a:pt x="297" y="142255"/>
                    <a:pt x="369" y="142178"/>
                  </a:cubicBezTo>
                  <a:cubicBezTo>
                    <a:pt x="297" y="141435"/>
                    <a:pt x="369" y="140620"/>
                    <a:pt x="595" y="139877"/>
                  </a:cubicBezTo>
                  <a:close/>
                  <a:moveTo>
                    <a:pt x="369" y="142475"/>
                  </a:moveTo>
                  <a:cubicBezTo>
                    <a:pt x="297" y="142475"/>
                    <a:pt x="220" y="142553"/>
                    <a:pt x="72" y="142553"/>
                  </a:cubicBezTo>
                  <a:cubicBezTo>
                    <a:pt x="220" y="143296"/>
                    <a:pt x="369" y="143962"/>
                    <a:pt x="666" y="144705"/>
                  </a:cubicBezTo>
                  <a:cubicBezTo>
                    <a:pt x="815" y="144634"/>
                    <a:pt x="892" y="144634"/>
                    <a:pt x="963" y="144634"/>
                  </a:cubicBezTo>
                  <a:cubicBezTo>
                    <a:pt x="666" y="143962"/>
                    <a:pt x="446" y="143218"/>
                    <a:pt x="369" y="142475"/>
                  </a:cubicBezTo>
                  <a:close/>
                  <a:moveTo>
                    <a:pt x="1112" y="144854"/>
                  </a:moveTo>
                  <a:cubicBezTo>
                    <a:pt x="1041" y="144931"/>
                    <a:pt x="892" y="144931"/>
                    <a:pt x="815" y="144931"/>
                  </a:cubicBezTo>
                  <a:cubicBezTo>
                    <a:pt x="1112" y="145597"/>
                    <a:pt x="1487" y="146191"/>
                    <a:pt x="2004" y="146715"/>
                  </a:cubicBezTo>
                  <a:cubicBezTo>
                    <a:pt x="2081" y="146715"/>
                    <a:pt x="2153" y="146715"/>
                    <a:pt x="2301" y="146637"/>
                  </a:cubicBezTo>
                  <a:cubicBezTo>
                    <a:pt x="1784" y="146120"/>
                    <a:pt x="1409" y="145525"/>
                    <a:pt x="1112" y="144854"/>
                  </a:cubicBezTo>
                  <a:close/>
                  <a:moveTo>
                    <a:pt x="2527" y="146935"/>
                  </a:moveTo>
                  <a:cubicBezTo>
                    <a:pt x="2450" y="146935"/>
                    <a:pt x="2301" y="146935"/>
                    <a:pt x="2230" y="147012"/>
                  </a:cubicBezTo>
                  <a:cubicBezTo>
                    <a:pt x="2747" y="147529"/>
                    <a:pt x="3270" y="147975"/>
                    <a:pt x="3936" y="148421"/>
                  </a:cubicBezTo>
                  <a:cubicBezTo>
                    <a:pt x="4014" y="148350"/>
                    <a:pt x="4162" y="148350"/>
                    <a:pt x="4234" y="148272"/>
                  </a:cubicBezTo>
                  <a:cubicBezTo>
                    <a:pt x="3639" y="147904"/>
                    <a:pt x="3044" y="147458"/>
                    <a:pt x="2527" y="146935"/>
                  </a:cubicBezTo>
                  <a:close/>
                  <a:moveTo>
                    <a:pt x="4608" y="148498"/>
                  </a:moveTo>
                  <a:cubicBezTo>
                    <a:pt x="4460" y="148498"/>
                    <a:pt x="4382" y="148570"/>
                    <a:pt x="4234" y="148647"/>
                  </a:cubicBezTo>
                  <a:cubicBezTo>
                    <a:pt x="4905" y="149016"/>
                    <a:pt x="5649" y="149313"/>
                    <a:pt x="6392" y="149539"/>
                  </a:cubicBezTo>
                  <a:cubicBezTo>
                    <a:pt x="6541" y="149462"/>
                    <a:pt x="6612" y="149462"/>
                    <a:pt x="6761" y="149390"/>
                  </a:cubicBezTo>
                  <a:cubicBezTo>
                    <a:pt x="6017" y="149164"/>
                    <a:pt x="5274" y="148867"/>
                    <a:pt x="4608" y="148498"/>
                  </a:cubicBezTo>
                  <a:close/>
                  <a:moveTo>
                    <a:pt x="7284" y="149539"/>
                  </a:moveTo>
                  <a:cubicBezTo>
                    <a:pt x="7135" y="149539"/>
                    <a:pt x="6987" y="149610"/>
                    <a:pt x="6838" y="149688"/>
                  </a:cubicBezTo>
                  <a:cubicBezTo>
                    <a:pt x="7581" y="149908"/>
                    <a:pt x="8396" y="150056"/>
                    <a:pt x="9139" y="150134"/>
                  </a:cubicBezTo>
                  <a:cubicBezTo>
                    <a:pt x="9288" y="150056"/>
                    <a:pt x="9436" y="149985"/>
                    <a:pt x="9585" y="149836"/>
                  </a:cubicBezTo>
                  <a:cubicBezTo>
                    <a:pt x="8842" y="149836"/>
                    <a:pt x="8027" y="149688"/>
                    <a:pt x="7284" y="149539"/>
                  </a:cubicBezTo>
                  <a:close/>
                  <a:moveTo>
                    <a:pt x="123597" y="5054"/>
                  </a:moveTo>
                  <a:cubicBezTo>
                    <a:pt x="123525" y="5126"/>
                    <a:pt x="123525" y="5203"/>
                    <a:pt x="123448" y="5274"/>
                  </a:cubicBezTo>
                  <a:cubicBezTo>
                    <a:pt x="123674" y="5572"/>
                    <a:pt x="123894" y="5946"/>
                    <a:pt x="124120" y="6244"/>
                  </a:cubicBezTo>
                  <a:cubicBezTo>
                    <a:pt x="126201" y="9139"/>
                    <a:pt x="127313" y="12558"/>
                    <a:pt x="127164" y="16126"/>
                  </a:cubicBezTo>
                  <a:lnTo>
                    <a:pt x="127164" y="16352"/>
                  </a:lnTo>
                  <a:lnTo>
                    <a:pt x="127164" y="16649"/>
                  </a:lnTo>
                  <a:lnTo>
                    <a:pt x="127093" y="17243"/>
                  </a:lnTo>
                  <a:cubicBezTo>
                    <a:pt x="127093" y="17612"/>
                    <a:pt x="127015" y="17987"/>
                    <a:pt x="126944" y="18284"/>
                  </a:cubicBezTo>
                  <a:cubicBezTo>
                    <a:pt x="126272" y="22892"/>
                    <a:pt x="124417" y="27203"/>
                    <a:pt x="122705" y="31514"/>
                  </a:cubicBezTo>
                  <a:cubicBezTo>
                    <a:pt x="120178" y="37757"/>
                    <a:pt x="117799" y="44000"/>
                    <a:pt x="116313" y="50540"/>
                  </a:cubicBezTo>
                  <a:cubicBezTo>
                    <a:pt x="112971" y="64584"/>
                    <a:pt x="113863" y="79300"/>
                    <a:pt x="117353" y="93202"/>
                  </a:cubicBezTo>
                  <a:cubicBezTo>
                    <a:pt x="117651" y="94165"/>
                    <a:pt x="118097" y="95878"/>
                    <a:pt x="118323" y="96989"/>
                  </a:cubicBezTo>
                  <a:cubicBezTo>
                    <a:pt x="119958" y="103530"/>
                    <a:pt x="120255" y="110962"/>
                    <a:pt x="116610" y="116908"/>
                  </a:cubicBezTo>
                  <a:cubicBezTo>
                    <a:pt x="115570" y="118620"/>
                    <a:pt x="114232" y="120178"/>
                    <a:pt x="112674" y="121516"/>
                  </a:cubicBezTo>
                  <a:cubicBezTo>
                    <a:pt x="110962" y="122931"/>
                    <a:pt x="109029" y="124043"/>
                    <a:pt x="107025" y="125012"/>
                  </a:cubicBezTo>
                  <a:cubicBezTo>
                    <a:pt x="105016" y="125975"/>
                    <a:pt x="103083" y="127093"/>
                    <a:pt x="101080" y="128134"/>
                  </a:cubicBezTo>
                  <a:cubicBezTo>
                    <a:pt x="95431" y="131178"/>
                    <a:pt x="90300" y="132742"/>
                    <a:pt x="84729" y="132742"/>
                  </a:cubicBezTo>
                  <a:cubicBezTo>
                    <a:pt x="81458" y="132742"/>
                    <a:pt x="78039" y="132219"/>
                    <a:pt x="74323" y="131107"/>
                  </a:cubicBezTo>
                  <a:cubicBezTo>
                    <a:pt x="73651" y="130881"/>
                    <a:pt x="71796" y="130215"/>
                    <a:pt x="71124" y="129989"/>
                  </a:cubicBezTo>
                  <a:cubicBezTo>
                    <a:pt x="67188" y="128728"/>
                    <a:pt x="62949" y="127908"/>
                    <a:pt x="58715" y="127908"/>
                  </a:cubicBezTo>
                  <a:cubicBezTo>
                    <a:pt x="55445" y="127908"/>
                    <a:pt x="52246" y="128354"/>
                    <a:pt x="49125" y="129472"/>
                  </a:cubicBezTo>
                  <a:cubicBezTo>
                    <a:pt x="43476" y="131327"/>
                    <a:pt x="38500" y="134894"/>
                    <a:pt x="33892" y="138610"/>
                  </a:cubicBezTo>
                  <a:cubicBezTo>
                    <a:pt x="27351" y="143813"/>
                    <a:pt x="20216" y="149908"/>
                    <a:pt x="11446" y="149908"/>
                  </a:cubicBezTo>
                  <a:lnTo>
                    <a:pt x="10179" y="149908"/>
                  </a:lnTo>
                  <a:lnTo>
                    <a:pt x="9734" y="150134"/>
                  </a:lnTo>
                  <a:cubicBezTo>
                    <a:pt x="9959" y="150205"/>
                    <a:pt x="10179" y="150205"/>
                    <a:pt x="10405" y="150205"/>
                  </a:cubicBezTo>
                  <a:lnTo>
                    <a:pt x="11297" y="150205"/>
                  </a:lnTo>
                  <a:cubicBezTo>
                    <a:pt x="23409" y="150205"/>
                    <a:pt x="31662" y="139580"/>
                    <a:pt x="41247" y="133634"/>
                  </a:cubicBezTo>
                  <a:cubicBezTo>
                    <a:pt x="47121" y="129840"/>
                    <a:pt x="52841" y="128205"/>
                    <a:pt x="58787" y="128205"/>
                  </a:cubicBezTo>
                  <a:cubicBezTo>
                    <a:pt x="63395" y="128205"/>
                    <a:pt x="68152" y="129174"/>
                    <a:pt x="73205" y="131029"/>
                  </a:cubicBezTo>
                  <a:cubicBezTo>
                    <a:pt x="73800" y="131255"/>
                    <a:pt x="74692" y="131475"/>
                    <a:pt x="75287" y="131624"/>
                  </a:cubicBezTo>
                  <a:cubicBezTo>
                    <a:pt x="78634" y="132593"/>
                    <a:pt x="81756" y="133039"/>
                    <a:pt x="84800" y="133039"/>
                  </a:cubicBezTo>
                  <a:cubicBezTo>
                    <a:pt x="90377" y="133039"/>
                    <a:pt x="95580" y="131475"/>
                    <a:pt x="101228" y="128354"/>
                  </a:cubicBezTo>
                  <a:cubicBezTo>
                    <a:pt x="103232" y="127391"/>
                    <a:pt x="105164" y="126201"/>
                    <a:pt x="107174" y="125232"/>
                  </a:cubicBezTo>
                  <a:cubicBezTo>
                    <a:pt x="111039" y="123448"/>
                    <a:pt x="114606" y="120773"/>
                    <a:pt x="116836" y="117057"/>
                  </a:cubicBezTo>
                  <a:cubicBezTo>
                    <a:pt x="120552" y="111039"/>
                    <a:pt x="120255" y="103530"/>
                    <a:pt x="118620" y="96918"/>
                  </a:cubicBezTo>
                  <a:cubicBezTo>
                    <a:pt x="113191" y="77297"/>
                    <a:pt x="112674" y="59233"/>
                    <a:pt x="119732" y="39986"/>
                  </a:cubicBezTo>
                  <a:cubicBezTo>
                    <a:pt x="121741" y="34338"/>
                    <a:pt x="124268" y="28909"/>
                    <a:pt x="126052" y="23261"/>
                  </a:cubicBezTo>
                  <a:cubicBezTo>
                    <a:pt x="126498" y="21852"/>
                    <a:pt x="126867" y="20365"/>
                    <a:pt x="127164" y="18879"/>
                  </a:cubicBezTo>
                  <a:cubicBezTo>
                    <a:pt x="127313" y="18207"/>
                    <a:pt x="127390" y="17392"/>
                    <a:pt x="127390" y="16649"/>
                  </a:cubicBezTo>
                  <a:cubicBezTo>
                    <a:pt x="127610" y="14419"/>
                    <a:pt x="127313" y="12190"/>
                    <a:pt x="126498" y="10031"/>
                  </a:cubicBezTo>
                  <a:cubicBezTo>
                    <a:pt x="125826" y="8247"/>
                    <a:pt x="124863" y="6541"/>
                    <a:pt x="123597" y="50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0" name="Google Shape;2120;p58"/>
            <p:cNvSpPr/>
            <p:nvPr/>
          </p:nvSpPr>
          <p:spPr>
            <a:xfrm>
              <a:off x="4962675" y="1549925"/>
              <a:ext cx="5525" cy="5675"/>
            </a:xfrm>
            <a:custGeom>
              <a:avLst/>
              <a:gdLst/>
              <a:ahLst/>
              <a:cxnLst/>
              <a:rect l="l" t="t" r="r" b="b"/>
              <a:pathLst>
                <a:path w="221" h="227" extrusionOk="0">
                  <a:moveTo>
                    <a:pt x="220" y="0"/>
                  </a:moveTo>
                  <a:cubicBezTo>
                    <a:pt x="149" y="78"/>
                    <a:pt x="71" y="78"/>
                    <a:pt x="0" y="149"/>
                  </a:cubicBezTo>
                  <a:lnTo>
                    <a:pt x="71" y="226"/>
                  </a:lnTo>
                  <a:cubicBezTo>
                    <a:pt x="149" y="149"/>
                    <a:pt x="149" y="78"/>
                    <a:pt x="220" y="78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1" name="Google Shape;2121;p58"/>
            <p:cNvSpPr/>
            <p:nvPr/>
          </p:nvSpPr>
          <p:spPr>
            <a:xfrm>
              <a:off x="5040700" y="14478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149" y="0"/>
                  </a:moveTo>
                  <a:cubicBezTo>
                    <a:pt x="149" y="72"/>
                    <a:pt x="72" y="149"/>
                    <a:pt x="1" y="220"/>
                  </a:cubicBezTo>
                  <a:cubicBezTo>
                    <a:pt x="72" y="298"/>
                    <a:pt x="149" y="369"/>
                    <a:pt x="149" y="446"/>
                  </a:cubicBezTo>
                  <a:lnTo>
                    <a:pt x="221" y="446"/>
                  </a:lnTo>
                  <a:cubicBezTo>
                    <a:pt x="298" y="369"/>
                    <a:pt x="298" y="298"/>
                    <a:pt x="369" y="220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2" name="Google Shape;2122;p58"/>
            <p:cNvSpPr/>
            <p:nvPr/>
          </p:nvSpPr>
          <p:spPr>
            <a:xfrm>
              <a:off x="5096450" y="13326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72" y="0"/>
                  </a:moveTo>
                  <a:cubicBezTo>
                    <a:pt x="72" y="72"/>
                    <a:pt x="72" y="149"/>
                    <a:pt x="0" y="298"/>
                  </a:cubicBezTo>
                  <a:cubicBezTo>
                    <a:pt x="72" y="298"/>
                    <a:pt x="149" y="369"/>
                    <a:pt x="220" y="446"/>
                  </a:cubicBezTo>
                  <a:cubicBezTo>
                    <a:pt x="298" y="369"/>
                    <a:pt x="298" y="220"/>
                    <a:pt x="369" y="149"/>
                  </a:cubicBezTo>
                  <a:cubicBezTo>
                    <a:pt x="298" y="149"/>
                    <a:pt x="149" y="72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3" name="Google Shape;2123;p58"/>
            <p:cNvSpPr/>
            <p:nvPr/>
          </p:nvSpPr>
          <p:spPr>
            <a:xfrm>
              <a:off x="5124250" y="1215475"/>
              <a:ext cx="7450" cy="9375"/>
            </a:xfrm>
            <a:custGeom>
              <a:avLst/>
              <a:gdLst/>
              <a:ahLst/>
              <a:cxnLst/>
              <a:rect l="l" t="t" r="r" b="b"/>
              <a:pathLst>
                <a:path w="298" h="375" extrusionOk="0">
                  <a:moveTo>
                    <a:pt x="78" y="0"/>
                  </a:moveTo>
                  <a:cubicBezTo>
                    <a:pt x="0" y="77"/>
                    <a:pt x="0" y="149"/>
                    <a:pt x="0" y="297"/>
                  </a:cubicBezTo>
                  <a:cubicBezTo>
                    <a:pt x="78" y="297"/>
                    <a:pt x="226" y="297"/>
                    <a:pt x="298" y="375"/>
                  </a:cubicBezTo>
                  <a:lnTo>
                    <a:pt x="298" y="77"/>
                  </a:lnTo>
                  <a:cubicBezTo>
                    <a:pt x="226" y="77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4" name="Google Shape;2124;p58"/>
            <p:cNvSpPr/>
            <p:nvPr/>
          </p:nvSpPr>
          <p:spPr>
            <a:xfrm>
              <a:off x="5131675" y="11188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78" y="0"/>
                  </a:moveTo>
                  <a:cubicBezTo>
                    <a:pt x="1" y="78"/>
                    <a:pt x="1" y="149"/>
                    <a:pt x="1" y="149"/>
                  </a:cubicBezTo>
                  <a:lnTo>
                    <a:pt x="1" y="298"/>
                  </a:lnTo>
                  <a:lnTo>
                    <a:pt x="298" y="298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5" name="Google Shape;2125;p58"/>
            <p:cNvSpPr/>
            <p:nvPr/>
          </p:nvSpPr>
          <p:spPr>
            <a:xfrm>
              <a:off x="1867100" y="1187675"/>
              <a:ext cx="2718325" cy="2565950"/>
            </a:xfrm>
            <a:custGeom>
              <a:avLst/>
              <a:gdLst/>
              <a:ahLst/>
              <a:cxnLst/>
              <a:rect l="l" t="t" r="r" b="b"/>
              <a:pathLst>
                <a:path w="108733" h="102638" extrusionOk="0">
                  <a:moveTo>
                    <a:pt x="107621" y="19770"/>
                  </a:moveTo>
                  <a:cubicBezTo>
                    <a:pt x="107472" y="19842"/>
                    <a:pt x="107395" y="19919"/>
                    <a:pt x="107323" y="19990"/>
                  </a:cubicBezTo>
                  <a:lnTo>
                    <a:pt x="108733" y="19990"/>
                  </a:lnTo>
                  <a:lnTo>
                    <a:pt x="108733" y="19770"/>
                  </a:lnTo>
                  <a:close/>
                  <a:moveTo>
                    <a:pt x="41842" y="0"/>
                  </a:moveTo>
                  <a:cubicBezTo>
                    <a:pt x="31139" y="0"/>
                    <a:pt x="20585" y="2747"/>
                    <a:pt x="13004" y="10405"/>
                  </a:cubicBezTo>
                  <a:cubicBezTo>
                    <a:pt x="4829" y="19027"/>
                    <a:pt x="1" y="31216"/>
                    <a:pt x="1707" y="43179"/>
                  </a:cubicBezTo>
                  <a:cubicBezTo>
                    <a:pt x="2896" y="52098"/>
                    <a:pt x="7582" y="60202"/>
                    <a:pt x="13599" y="66814"/>
                  </a:cubicBezTo>
                  <a:cubicBezTo>
                    <a:pt x="17095" y="70679"/>
                    <a:pt x="21109" y="74026"/>
                    <a:pt x="25193" y="77296"/>
                  </a:cubicBezTo>
                  <a:cubicBezTo>
                    <a:pt x="30396" y="81530"/>
                    <a:pt x="35896" y="85395"/>
                    <a:pt x="41324" y="89259"/>
                  </a:cubicBezTo>
                  <a:cubicBezTo>
                    <a:pt x="42514" y="90151"/>
                    <a:pt x="43703" y="91043"/>
                    <a:pt x="44815" y="92012"/>
                  </a:cubicBezTo>
                  <a:cubicBezTo>
                    <a:pt x="47716" y="94313"/>
                    <a:pt x="50689" y="97512"/>
                    <a:pt x="52544" y="100931"/>
                  </a:cubicBezTo>
                  <a:cubicBezTo>
                    <a:pt x="52622" y="100931"/>
                    <a:pt x="52693" y="100931"/>
                    <a:pt x="52770" y="100854"/>
                  </a:cubicBezTo>
                  <a:lnTo>
                    <a:pt x="52770" y="100783"/>
                  </a:lnTo>
                  <a:cubicBezTo>
                    <a:pt x="51581" y="98553"/>
                    <a:pt x="50017" y="96620"/>
                    <a:pt x="48311" y="94759"/>
                  </a:cubicBezTo>
                  <a:cubicBezTo>
                    <a:pt x="46747" y="93202"/>
                    <a:pt x="45041" y="91715"/>
                    <a:pt x="43257" y="90377"/>
                  </a:cubicBezTo>
                  <a:cubicBezTo>
                    <a:pt x="40284" y="88148"/>
                    <a:pt x="37234" y="85989"/>
                    <a:pt x="34189" y="83837"/>
                  </a:cubicBezTo>
                  <a:cubicBezTo>
                    <a:pt x="30622" y="81233"/>
                    <a:pt x="27054" y="78486"/>
                    <a:pt x="23636" y="75661"/>
                  </a:cubicBezTo>
                  <a:cubicBezTo>
                    <a:pt x="19622" y="72391"/>
                    <a:pt x="15680" y="68895"/>
                    <a:pt x="12338" y="64959"/>
                  </a:cubicBezTo>
                  <a:cubicBezTo>
                    <a:pt x="7058" y="58716"/>
                    <a:pt x="3045" y="51283"/>
                    <a:pt x="2004" y="43108"/>
                  </a:cubicBezTo>
                  <a:cubicBezTo>
                    <a:pt x="298" y="31287"/>
                    <a:pt x="5055" y="19176"/>
                    <a:pt x="13230" y="10625"/>
                  </a:cubicBezTo>
                  <a:cubicBezTo>
                    <a:pt x="17392" y="6315"/>
                    <a:pt x="22815" y="3490"/>
                    <a:pt x="28541" y="1933"/>
                  </a:cubicBezTo>
                  <a:cubicBezTo>
                    <a:pt x="33072" y="815"/>
                    <a:pt x="37680" y="220"/>
                    <a:pt x="42288" y="220"/>
                  </a:cubicBezTo>
                  <a:cubicBezTo>
                    <a:pt x="55369" y="220"/>
                    <a:pt x="68527" y="4531"/>
                    <a:pt x="80192" y="10328"/>
                  </a:cubicBezTo>
                  <a:cubicBezTo>
                    <a:pt x="82648" y="11517"/>
                    <a:pt x="85098" y="13004"/>
                    <a:pt x="87553" y="14270"/>
                  </a:cubicBezTo>
                  <a:cubicBezTo>
                    <a:pt x="93571" y="17315"/>
                    <a:pt x="100260" y="19693"/>
                    <a:pt x="107026" y="19990"/>
                  </a:cubicBezTo>
                  <a:cubicBezTo>
                    <a:pt x="107097" y="19919"/>
                    <a:pt x="107175" y="19770"/>
                    <a:pt x="107246" y="19693"/>
                  </a:cubicBezTo>
                  <a:cubicBezTo>
                    <a:pt x="100486" y="19473"/>
                    <a:pt x="93571" y="17017"/>
                    <a:pt x="87702" y="13973"/>
                  </a:cubicBezTo>
                  <a:lnTo>
                    <a:pt x="86216" y="13230"/>
                  </a:lnTo>
                  <a:cubicBezTo>
                    <a:pt x="79081" y="9216"/>
                    <a:pt x="71571" y="5720"/>
                    <a:pt x="63770" y="3419"/>
                  </a:cubicBezTo>
                  <a:cubicBezTo>
                    <a:pt x="57004" y="1338"/>
                    <a:pt x="49351" y="0"/>
                    <a:pt x="41842" y="0"/>
                  </a:cubicBezTo>
                  <a:close/>
                  <a:moveTo>
                    <a:pt x="52693" y="101151"/>
                  </a:moveTo>
                  <a:cubicBezTo>
                    <a:pt x="52770" y="101300"/>
                    <a:pt x="52770" y="101377"/>
                    <a:pt x="52842" y="101448"/>
                  </a:cubicBezTo>
                  <a:cubicBezTo>
                    <a:pt x="52842" y="101377"/>
                    <a:pt x="52770" y="101228"/>
                    <a:pt x="52770" y="101151"/>
                  </a:cubicBezTo>
                  <a:close/>
                  <a:moveTo>
                    <a:pt x="53067" y="101228"/>
                  </a:moveTo>
                  <a:cubicBezTo>
                    <a:pt x="53067" y="101746"/>
                    <a:pt x="53216" y="102192"/>
                    <a:pt x="53436" y="102638"/>
                  </a:cubicBezTo>
                  <a:cubicBezTo>
                    <a:pt x="53513" y="102638"/>
                    <a:pt x="53585" y="102566"/>
                    <a:pt x="53662" y="102566"/>
                  </a:cubicBezTo>
                  <a:cubicBezTo>
                    <a:pt x="53436" y="102120"/>
                    <a:pt x="53287" y="101674"/>
                    <a:pt x="53067" y="1012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6" name="Google Shape;2126;p58"/>
            <p:cNvSpPr/>
            <p:nvPr/>
          </p:nvSpPr>
          <p:spPr>
            <a:xfrm>
              <a:off x="3186350" y="3707225"/>
              <a:ext cx="16675" cy="48325"/>
            </a:xfrm>
            <a:custGeom>
              <a:avLst/>
              <a:gdLst/>
              <a:ahLst/>
              <a:cxnLst/>
              <a:rect l="l" t="t" r="r" b="b"/>
              <a:pathLst>
                <a:path w="667" h="1933" extrusionOk="0">
                  <a:moveTo>
                    <a:pt x="0" y="1"/>
                  </a:moveTo>
                  <a:lnTo>
                    <a:pt x="0" y="72"/>
                  </a:lnTo>
                  <a:lnTo>
                    <a:pt x="72" y="72"/>
                  </a:lnTo>
                  <a:cubicBezTo>
                    <a:pt x="72" y="72"/>
                    <a:pt x="72" y="1"/>
                    <a:pt x="0" y="1"/>
                  </a:cubicBezTo>
                  <a:close/>
                  <a:moveTo>
                    <a:pt x="220" y="298"/>
                  </a:moveTo>
                  <a:cubicBezTo>
                    <a:pt x="149" y="298"/>
                    <a:pt x="72" y="369"/>
                    <a:pt x="0" y="369"/>
                  </a:cubicBezTo>
                  <a:cubicBezTo>
                    <a:pt x="0" y="446"/>
                    <a:pt x="72" y="595"/>
                    <a:pt x="72" y="666"/>
                  </a:cubicBezTo>
                  <a:cubicBezTo>
                    <a:pt x="220" y="1041"/>
                    <a:pt x="446" y="1487"/>
                    <a:pt x="595" y="1933"/>
                  </a:cubicBezTo>
                  <a:lnTo>
                    <a:pt x="666" y="1856"/>
                  </a:lnTo>
                  <a:cubicBezTo>
                    <a:pt x="446" y="1410"/>
                    <a:pt x="297" y="964"/>
                    <a:pt x="297" y="446"/>
                  </a:cubicBezTo>
                  <a:cubicBezTo>
                    <a:pt x="220" y="369"/>
                    <a:pt x="220" y="369"/>
                    <a:pt x="220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7" name="Google Shape;2127;p58"/>
            <p:cNvSpPr/>
            <p:nvPr/>
          </p:nvSpPr>
          <p:spPr>
            <a:xfrm>
              <a:off x="3180700" y="1679975"/>
              <a:ext cx="1376925" cy="2036500"/>
            </a:xfrm>
            <a:custGeom>
              <a:avLst/>
              <a:gdLst/>
              <a:ahLst/>
              <a:cxnLst/>
              <a:rect l="l" t="t" r="r" b="b"/>
              <a:pathLst>
                <a:path w="55077" h="81460" extrusionOk="0">
                  <a:moveTo>
                    <a:pt x="54702" y="1"/>
                  </a:moveTo>
                  <a:cubicBezTo>
                    <a:pt x="54631" y="78"/>
                    <a:pt x="54553" y="227"/>
                    <a:pt x="54482" y="298"/>
                  </a:cubicBezTo>
                  <a:lnTo>
                    <a:pt x="54779" y="298"/>
                  </a:lnTo>
                  <a:cubicBezTo>
                    <a:pt x="54851" y="227"/>
                    <a:pt x="54928" y="150"/>
                    <a:pt x="55077" y="78"/>
                  </a:cubicBezTo>
                  <a:cubicBezTo>
                    <a:pt x="54928" y="1"/>
                    <a:pt x="54851" y="1"/>
                    <a:pt x="54702" y="1"/>
                  </a:cubicBezTo>
                  <a:close/>
                  <a:moveTo>
                    <a:pt x="226" y="81162"/>
                  </a:moveTo>
                  <a:cubicBezTo>
                    <a:pt x="149" y="81239"/>
                    <a:pt x="78" y="81239"/>
                    <a:pt x="0" y="81239"/>
                  </a:cubicBezTo>
                  <a:cubicBezTo>
                    <a:pt x="78" y="81311"/>
                    <a:pt x="78" y="81388"/>
                    <a:pt x="149" y="81459"/>
                  </a:cubicBezTo>
                  <a:lnTo>
                    <a:pt x="226" y="81459"/>
                  </a:lnTo>
                  <a:lnTo>
                    <a:pt x="226" y="811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8" name="Google Shape;2128;p58"/>
            <p:cNvSpPr/>
            <p:nvPr/>
          </p:nvSpPr>
          <p:spPr>
            <a:xfrm>
              <a:off x="3186350" y="3709000"/>
              <a:ext cx="5525" cy="7475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0" y="1"/>
                  </a:moveTo>
                  <a:lnTo>
                    <a:pt x="0" y="298"/>
                  </a:lnTo>
                  <a:cubicBezTo>
                    <a:pt x="72" y="298"/>
                    <a:pt x="149" y="227"/>
                    <a:pt x="220" y="227"/>
                  </a:cubicBezTo>
                  <a:cubicBezTo>
                    <a:pt x="149" y="150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29" name="Google Shape;2129;p58"/>
            <p:cNvSpPr/>
            <p:nvPr/>
          </p:nvSpPr>
          <p:spPr>
            <a:xfrm>
              <a:off x="4713675" y="1639100"/>
              <a:ext cx="98425" cy="37200"/>
            </a:xfrm>
            <a:custGeom>
              <a:avLst/>
              <a:gdLst/>
              <a:ahLst/>
              <a:cxnLst/>
              <a:rect l="l" t="t" r="r" b="b"/>
              <a:pathLst>
                <a:path w="3937" h="1488" extrusionOk="0">
                  <a:moveTo>
                    <a:pt x="3937" y="1"/>
                  </a:moveTo>
                  <a:lnTo>
                    <a:pt x="3937" y="1"/>
                  </a:lnTo>
                  <a:cubicBezTo>
                    <a:pt x="3420" y="227"/>
                    <a:pt x="2896" y="375"/>
                    <a:pt x="2379" y="595"/>
                  </a:cubicBezTo>
                  <a:cubicBezTo>
                    <a:pt x="2302" y="673"/>
                    <a:pt x="2231" y="821"/>
                    <a:pt x="2153" y="970"/>
                  </a:cubicBezTo>
                  <a:cubicBezTo>
                    <a:pt x="2676" y="821"/>
                    <a:pt x="3194" y="595"/>
                    <a:pt x="3640" y="447"/>
                  </a:cubicBezTo>
                  <a:cubicBezTo>
                    <a:pt x="3788" y="298"/>
                    <a:pt x="3866" y="149"/>
                    <a:pt x="3937" y="1"/>
                  </a:cubicBezTo>
                  <a:close/>
                  <a:moveTo>
                    <a:pt x="2005" y="673"/>
                  </a:moveTo>
                  <a:lnTo>
                    <a:pt x="2005" y="673"/>
                  </a:lnTo>
                  <a:cubicBezTo>
                    <a:pt x="1410" y="821"/>
                    <a:pt x="815" y="970"/>
                    <a:pt x="149" y="1119"/>
                  </a:cubicBezTo>
                  <a:lnTo>
                    <a:pt x="595" y="1339"/>
                  </a:lnTo>
                  <a:cubicBezTo>
                    <a:pt x="964" y="1267"/>
                    <a:pt x="1410" y="1190"/>
                    <a:pt x="1785" y="1041"/>
                  </a:cubicBezTo>
                  <a:cubicBezTo>
                    <a:pt x="1856" y="893"/>
                    <a:pt x="1933" y="821"/>
                    <a:pt x="2005" y="673"/>
                  </a:cubicBezTo>
                  <a:close/>
                  <a:moveTo>
                    <a:pt x="72" y="1339"/>
                  </a:moveTo>
                  <a:cubicBezTo>
                    <a:pt x="72" y="1416"/>
                    <a:pt x="1" y="1416"/>
                    <a:pt x="1" y="1487"/>
                  </a:cubicBezTo>
                  <a:cubicBezTo>
                    <a:pt x="72" y="1487"/>
                    <a:pt x="72" y="1416"/>
                    <a:pt x="149" y="1416"/>
                  </a:cubicBezTo>
                  <a:lnTo>
                    <a:pt x="221" y="1416"/>
                  </a:lnTo>
                  <a:cubicBezTo>
                    <a:pt x="149" y="1416"/>
                    <a:pt x="72" y="1339"/>
                    <a:pt x="72" y="13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0" name="Google Shape;2130;p58"/>
            <p:cNvSpPr/>
            <p:nvPr/>
          </p:nvSpPr>
          <p:spPr>
            <a:xfrm>
              <a:off x="4715475" y="1667050"/>
              <a:ext cx="13100" cy="7450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77" y="1"/>
                  </a:moveTo>
                  <a:cubicBezTo>
                    <a:pt x="0" y="72"/>
                    <a:pt x="0" y="149"/>
                    <a:pt x="0" y="221"/>
                  </a:cubicBezTo>
                  <a:cubicBezTo>
                    <a:pt x="0" y="221"/>
                    <a:pt x="77" y="298"/>
                    <a:pt x="149" y="298"/>
                  </a:cubicBezTo>
                  <a:cubicBezTo>
                    <a:pt x="226" y="298"/>
                    <a:pt x="375" y="221"/>
                    <a:pt x="523" y="221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1" name="Google Shape;2131;p58"/>
            <p:cNvSpPr/>
            <p:nvPr/>
          </p:nvSpPr>
          <p:spPr>
            <a:xfrm>
              <a:off x="4656000" y="1668825"/>
              <a:ext cx="54000" cy="14900"/>
            </a:xfrm>
            <a:custGeom>
              <a:avLst/>
              <a:gdLst/>
              <a:ahLst/>
              <a:cxnLst/>
              <a:rect l="l" t="t" r="r" b="b"/>
              <a:pathLst>
                <a:path w="2160" h="596" extrusionOk="0">
                  <a:moveTo>
                    <a:pt x="2082" y="1"/>
                  </a:moveTo>
                  <a:cubicBezTo>
                    <a:pt x="1416" y="150"/>
                    <a:pt x="744" y="227"/>
                    <a:pt x="78" y="298"/>
                  </a:cubicBezTo>
                  <a:cubicBezTo>
                    <a:pt x="1" y="447"/>
                    <a:pt x="1" y="524"/>
                    <a:pt x="1" y="596"/>
                  </a:cubicBezTo>
                  <a:cubicBezTo>
                    <a:pt x="673" y="524"/>
                    <a:pt x="1339" y="447"/>
                    <a:pt x="2011" y="298"/>
                  </a:cubicBezTo>
                  <a:lnTo>
                    <a:pt x="2082" y="227"/>
                  </a:lnTo>
                  <a:lnTo>
                    <a:pt x="2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2" name="Google Shape;2132;p58"/>
            <p:cNvSpPr/>
            <p:nvPr/>
          </p:nvSpPr>
          <p:spPr>
            <a:xfrm>
              <a:off x="4708025" y="1668825"/>
              <a:ext cx="1975" cy="25"/>
            </a:xfrm>
            <a:custGeom>
              <a:avLst/>
              <a:gdLst/>
              <a:ahLst/>
              <a:cxnLst/>
              <a:rect l="l" t="t" r="r" b="b"/>
              <a:pathLst>
                <a:path w="79" h="1" extrusionOk="0">
                  <a:moveTo>
                    <a:pt x="78" y="1"/>
                  </a:moveTo>
                  <a:lnTo>
                    <a:pt x="1" y="1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3" name="Google Shape;2133;p58"/>
            <p:cNvSpPr/>
            <p:nvPr/>
          </p:nvSpPr>
          <p:spPr>
            <a:xfrm>
              <a:off x="3206700" y="1678200"/>
              <a:ext cx="1443825" cy="2116300"/>
            </a:xfrm>
            <a:custGeom>
              <a:avLst/>
              <a:gdLst/>
              <a:ahLst/>
              <a:cxnLst/>
              <a:rect l="l" t="t" r="r" b="b"/>
              <a:pathLst>
                <a:path w="57753" h="84652" extrusionOk="0">
                  <a:moveTo>
                    <a:pt x="57753" y="1"/>
                  </a:moveTo>
                  <a:lnTo>
                    <a:pt x="57753" y="1"/>
                  </a:lnTo>
                  <a:cubicBezTo>
                    <a:pt x="57010" y="72"/>
                    <a:pt x="56189" y="72"/>
                    <a:pt x="55446" y="149"/>
                  </a:cubicBezTo>
                  <a:lnTo>
                    <a:pt x="55374" y="369"/>
                  </a:lnTo>
                  <a:cubicBezTo>
                    <a:pt x="56118" y="369"/>
                    <a:pt x="56932" y="369"/>
                    <a:pt x="57676" y="298"/>
                  </a:cubicBezTo>
                  <a:cubicBezTo>
                    <a:pt x="57676" y="149"/>
                    <a:pt x="57753" y="72"/>
                    <a:pt x="57753" y="1"/>
                  </a:cubicBezTo>
                  <a:close/>
                  <a:moveTo>
                    <a:pt x="149" y="83165"/>
                  </a:moveTo>
                  <a:cubicBezTo>
                    <a:pt x="78" y="83165"/>
                    <a:pt x="1" y="83243"/>
                    <a:pt x="1" y="83243"/>
                  </a:cubicBezTo>
                  <a:cubicBezTo>
                    <a:pt x="78" y="83463"/>
                    <a:pt x="227" y="83689"/>
                    <a:pt x="375" y="83837"/>
                  </a:cubicBezTo>
                  <a:lnTo>
                    <a:pt x="149" y="83165"/>
                  </a:lnTo>
                  <a:close/>
                  <a:moveTo>
                    <a:pt x="78" y="83837"/>
                  </a:moveTo>
                  <a:cubicBezTo>
                    <a:pt x="149" y="84134"/>
                    <a:pt x="298" y="84432"/>
                    <a:pt x="375" y="84652"/>
                  </a:cubicBezTo>
                  <a:cubicBezTo>
                    <a:pt x="447" y="84652"/>
                    <a:pt x="524" y="84580"/>
                    <a:pt x="595" y="84503"/>
                  </a:cubicBezTo>
                  <a:cubicBezTo>
                    <a:pt x="595" y="84503"/>
                    <a:pt x="595" y="84432"/>
                    <a:pt x="524" y="84354"/>
                  </a:cubicBezTo>
                  <a:cubicBezTo>
                    <a:pt x="375" y="84206"/>
                    <a:pt x="227" y="84057"/>
                    <a:pt x="78" y="838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4" name="Google Shape;2134;p58"/>
            <p:cNvSpPr/>
            <p:nvPr/>
          </p:nvSpPr>
          <p:spPr>
            <a:xfrm>
              <a:off x="3203000" y="3759250"/>
              <a:ext cx="16800" cy="27825"/>
            </a:xfrm>
            <a:custGeom>
              <a:avLst/>
              <a:gdLst/>
              <a:ahLst/>
              <a:cxnLst/>
              <a:rect l="l" t="t" r="r" b="b"/>
              <a:pathLst>
                <a:path w="672" h="1113" extrusionOk="0">
                  <a:moveTo>
                    <a:pt x="149" y="1"/>
                  </a:moveTo>
                  <a:cubicBezTo>
                    <a:pt x="77" y="1"/>
                    <a:pt x="77" y="72"/>
                    <a:pt x="0" y="72"/>
                  </a:cubicBezTo>
                  <a:cubicBezTo>
                    <a:pt x="77" y="221"/>
                    <a:pt x="149" y="447"/>
                    <a:pt x="226" y="595"/>
                  </a:cubicBezTo>
                  <a:cubicBezTo>
                    <a:pt x="375" y="815"/>
                    <a:pt x="523" y="964"/>
                    <a:pt x="672" y="1112"/>
                  </a:cubicBezTo>
                  <a:cubicBezTo>
                    <a:pt x="672" y="964"/>
                    <a:pt x="595" y="744"/>
                    <a:pt x="523" y="595"/>
                  </a:cubicBezTo>
                  <a:cubicBezTo>
                    <a:pt x="375" y="447"/>
                    <a:pt x="226" y="22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5" name="Google Shape;2135;p58"/>
            <p:cNvSpPr/>
            <p:nvPr/>
          </p:nvSpPr>
          <p:spPr>
            <a:xfrm>
              <a:off x="3216075" y="3798200"/>
              <a:ext cx="16675" cy="106000"/>
            </a:xfrm>
            <a:custGeom>
              <a:avLst/>
              <a:gdLst/>
              <a:ahLst/>
              <a:cxnLst/>
              <a:rect l="l" t="t" r="r" b="b"/>
              <a:pathLst>
                <a:path w="667" h="4240" extrusionOk="0">
                  <a:moveTo>
                    <a:pt x="298" y="0"/>
                  </a:moveTo>
                  <a:cubicBezTo>
                    <a:pt x="220" y="78"/>
                    <a:pt x="149" y="78"/>
                    <a:pt x="0" y="149"/>
                  </a:cubicBezTo>
                  <a:cubicBezTo>
                    <a:pt x="149" y="595"/>
                    <a:pt x="220" y="1041"/>
                    <a:pt x="298" y="1416"/>
                  </a:cubicBezTo>
                  <a:cubicBezTo>
                    <a:pt x="369" y="1338"/>
                    <a:pt x="446" y="1338"/>
                    <a:pt x="518" y="1267"/>
                  </a:cubicBezTo>
                  <a:cubicBezTo>
                    <a:pt x="518" y="970"/>
                    <a:pt x="446" y="672"/>
                    <a:pt x="369" y="375"/>
                  </a:cubicBezTo>
                  <a:cubicBezTo>
                    <a:pt x="369" y="226"/>
                    <a:pt x="298" y="78"/>
                    <a:pt x="298" y="0"/>
                  </a:cubicBezTo>
                  <a:close/>
                  <a:moveTo>
                    <a:pt x="595" y="1564"/>
                  </a:moveTo>
                  <a:cubicBezTo>
                    <a:pt x="518" y="1564"/>
                    <a:pt x="446" y="1636"/>
                    <a:pt x="298" y="1713"/>
                  </a:cubicBezTo>
                  <a:cubicBezTo>
                    <a:pt x="369" y="2081"/>
                    <a:pt x="369" y="2527"/>
                    <a:pt x="369" y="2902"/>
                  </a:cubicBezTo>
                  <a:cubicBezTo>
                    <a:pt x="518" y="2825"/>
                    <a:pt x="595" y="2676"/>
                    <a:pt x="666" y="2605"/>
                  </a:cubicBezTo>
                  <a:cubicBezTo>
                    <a:pt x="666" y="2307"/>
                    <a:pt x="595" y="1933"/>
                    <a:pt x="595" y="1564"/>
                  </a:cubicBezTo>
                  <a:close/>
                  <a:moveTo>
                    <a:pt x="666" y="2973"/>
                  </a:moveTo>
                  <a:cubicBezTo>
                    <a:pt x="595" y="3051"/>
                    <a:pt x="518" y="3122"/>
                    <a:pt x="369" y="3199"/>
                  </a:cubicBezTo>
                  <a:cubicBezTo>
                    <a:pt x="369" y="3568"/>
                    <a:pt x="369" y="3942"/>
                    <a:pt x="298" y="4240"/>
                  </a:cubicBezTo>
                  <a:cubicBezTo>
                    <a:pt x="446" y="4162"/>
                    <a:pt x="518" y="4014"/>
                    <a:pt x="666" y="3942"/>
                  </a:cubicBezTo>
                  <a:lnTo>
                    <a:pt x="666" y="29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6" name="Google Shape;2136;p58"/>
            <p:cNvSpPr/>
            <p:nvPr/>
          </p:nvSpPr>
          <p:spPr>
            <a:xfrm>
              <a:off x="3203000" y="1681925"/>
              <a:ext cx="1389850" cy="2077350"/>
            </a:xfrm>
            <a:custGeom>
              <a:avLst/>
              <a:gdLst/>
              <a:ahLst/>
              <a:cxnLst/>
              <a:rect l="l" t="t" r="r" b="b"/>
              <a:pathLst>
                <a:path w="55594" h="83094" extrusionOk="0">
                  <a:moveTo>
                    <a:pt x="55297" y="0"/>
                  </a:moveTo>
                  <a:lnTo>
                    <a:pt x="55297" y="220"/>
                  </a:lnTo>
                  <a:lnTo>
                    <a:pt x="55522" y="220"/>
                  </a:lnTo>
                  <a:lnTo>
                    <a:pt x="55594" y="0"/>
                  </a:lnTo>
                  <a:close/>
                  <a:moveTo>
                    <a:pt x="226" y="82796"/>
                  </a:moveTo>
                  <a:cubicBezTo>
                    <a:pt x="149" y="82796"/>
                    <a:pt x="77" y="82868"/>
                    <a:pt x="0" y="82868"/>
                  </a:cubicBezTo>
                  <a:cubicBezTo>
                    <a:pt x="77" y="82945"/>
                    <a:pt x="77" y="83016"/>
                    <a:pt x="149" y="83094"/>
                  </a:cubicBezTo>
                  <a:cubicBezTo>
                    <a:pt x="149" y="83094"/>
                    <a:pt x="226" y="83016"/>
                    <a:pt x="297" y="83016"/>
                  </a:cubicBezTo>
                  <a:cubicBezTo>
                    <a:pt x="297" y="82945"/>
                    <a:pt x="226" y="82868"/>
                    <a:pt x="226" y="82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7" name="Google Shape;2137;p58"/>
            <p:cNvSpPr/>
            <p:nvPr/>
          </p:nvSpPr>
          <p:spPr>
            <a:xfrm>
              <a:off x="3201200" y="3753600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72" y="1"/>
                  </a:moveTo>
                  <a:lnTo>
                    <a:pt x="1" y="78"/>
                  </a:lnTo>
                  <a:cubicBezTo>
                    <a:pt x="72" y="149"/>
                    <a:pt x="72" y="227"/>
                    <a:pt x="72" y="298"/>
                  </a:cubicBezTo>
                  <a:cubicBezTo>
                    <a:pt x="149" y="298"/>
                    <a:pt x="149" y="227"/>
                    <a:pt x="221" y="227"/>
                  </a:cubicBezTo>
                  <a:cubicBezTo>
                    <a:pt x="149" y="149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8" name="Google Shape;2138;p58"/>
            <p:cNvSpPr/>
            <p:nvPr/>
          </p:nvSpPr>
          <p:spPr>
            <a:xfrm>
              <a:off x="3216075" y="1676275"/>
              <a:ext cx="1441900" cy="2125675"/>
            </a:xfrm>
            <a:custGeom>
              <a:avLst/>
              <a:gdLst/>
              <a:ahLst/>
              <a:cxnLst/>
              <a:rect l="l" t="t" r="r" b="b"/>
              <a:pathLst>
                <a:path w="57676" h="85027" extrusionOk="0">
                  <a:moveTo>
                    <a:pt x="57675" y="0"/>
                  </a:moveTo>
                  <a:cubicBezTo>
                    <a:pt x="57526" y="0"/>
                    <a:pt x="57449" y="78"/>
                    <a:pt x="57378" y="78"/>
                  </a:cubicBezTo>
                  <a:cubicBezTo>
                    <a:pt x="57378" y="149"/>
                    <a:pt x="57301" y="226"/>
                    <a:pt x="57301" y="375"/>
                  </a:cubicBezTo>
                  <a:cubicBezTo>
                    <a:pt x="57378" y="298"/>
                    <a:pt x="57449" y="298"/>
                    <a:pt x="57598" y="298"/>
                  </a:cubicBezTo>
                  <a:cubicBezTo>
                    <a:pt x="57598" y="226"/>
                    <a:pt x="57598" y="149"/>
                    <a:pt x="57675" y="0"/>
                  </a:cubicBezTo>
                  <a:close/>
                  <a:moveTo>
                    <a:pt x="220" y="84580"/>
                  </a:moveTo>
                  <a:cubicBezTo>
                    <a:pt x="149" y="84657"/>
                    <a:pt x="72" y="84729"/>
                    <a:pt x="0" y="84729"/>
                  </a:cubicBezTo>
                  <a:lnTo>
                    <a:pt x="0" y="85026"/>
                  </a:lnTo>
                  <a:cubicBezTo>
                    <a:pt x="149" y="84955"/>
                    <a:pt x="220" y="84955"/>
                    <a:pt x="298" y="84877"/>
                  </a:cubicBezTo>
                  <a:cubicBezTo>
                    <a:pt x="298" y="84806"/>
                    <a:pt x="220" y="84729"/>
                    <a:pt x="220" y="845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39" name="Google Shape;2139;p58"/>
            <p:cNvSpPr/>
            <p:nvPr/>
          </p:nvSpPr>
          <p:spPr>
            <a:xfrm>
              <a:off x="4706250" y="166882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149" y="1"/>
                  </a:moveTo>
                  <a:lnTo>
                    <a:pt x="72" y="227"/>
                  </a:lnTo>
                  <a:lnTo>
                    <a:pt x="1" y="298"/>
                  </a:lnTo>
                  <a:lnTo>
                    <a:pt x="298" y="298"/>
                  </a:lnTo>
                  <a:cubicBezTo>
                    <a:pt x="298" y="227"/>
                    <a:pt x="369" y="227"/>
                    <a:pt x="369" y="150"/>
                  </a:cubicBezTo>
                  <a:cubicBezTo>
                    <a:pt x="298" y="78"/>
                    <a:pt x="221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0" name="Google Shape;2140;p58"/>
            <p:cNvSpPr/>
            <p:nvPr/>
          </p:nvSpPr>
          <p:spPr>
            <a:xfrm>
              <a:off x="4709975" y="166705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49" y="72"/>
                    <a:pt x="72" y="72"/>
                    <a:pt x="0" y="72"/>
                  </a:cubicBezTo>
                  <a:cubicBezTo>
                    <a:pt x="72" y="149"/>
                    <a:pt x="149" y="149"/>
                    <a:pt x="220" y="221"/>
                  </a:cubicBezTo>
                  <a:cubicBezTo>
                    <a:pt x="220" y="149"/>
                    <a:pt x="220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1" name="Google Shape;2141;p58"/>
            <p:cNvSpPr/>
            <p:nvPr/>
          </p:nvSpPr>
          <p:spPr>
            <a:xfrm>
              <a:off x="3223500" y="3829850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221" y="1"/>
                  </a:moveTo>
                  <a:cubicBezTo>
                    <a:pt x="149" y="72"/>
                    <a:pt x="72" y="72"/>
                    <a:pt x="1" y="150"/>
                  </a:cubicBezTo>
                  <a:lnTo>
                    <a:pt x="1" y="447"/>
                  </a:lnTo>
                  <a:cubicBezTo>
                    <a:pt x="149" y="370"/>
                    <a:pt x="221" y="298"/>
                    <a:pt x="298" y="298"/>
                  </a:cubicBezTo>
                  <a:cubicBezTo>
                    <a:pt x="298" y="150"/>
                    <a:pt x="298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2" name="Google Shape;2142;p58"/>
            <p:cNvSpPr/>
            <p:nvPr/>
          </p:nvSpPr>
          <p:spPr>
            <a:xfrm>
              <a:off x="3225275" y="1653975"/>
              <a:ext cx="1547900" cy="2224225"/>
            </a:xfrm>
            <a:custGeom>
              <a:avLst/>
              <a:gdLst/>
              <a:ahLst/>
              <a:cxnLst/>
              <a:rect l="l" t="t" r="r" b="b"/>
              <a:pathLst>
                <a:path w="61916" h="88969" extrusionOk="0">
                  <a:moveTo>
                    <a:pt x="61915" y="0"/>
                  </a:moveTo>
                  <a:cubicBezTo>
                    <a:pt x="61767" y="0"/>
                    <a:pt x="61689" y="78"/>
                    <a:pt x="61541" y="78"/>
                  </a:cubicBezTo>
                  <a:cubicBezTo>
                    <a:pt x="61469" y="226"/>
                    <a:pt x="61392" y="298"/>
                    <a:pt x="61321" y="446"/>
                  </a:cubicBezTo>
                  <a:cubicBezTo>
                    <a:pt x="61469" y="446"/>
                    <a:pt x="61541" y="375"/>
                    <a:pt x="61689" y="375"/>
                  </a:cubicBezTo>
                  <a:cubicBezTo>
                    <a:pt x="61767" y="226"/>
                    <a:pt x="61838" y="78"/>
                    <a:pt x="61915" y="0"/>
                  </a:cubicBezTo>
                  <a:close/>
                  <a:moveTo>
                    <a:pt x="298" y="88374"/>
                  </a:moveTo>
                  <a:cubicBezTo>
                    <a:pt x="227" y="88445"/>
                    <a:pt x="150" y="88594"/>
                    <a:pt x="1" y="88671"/>
                  </a:cubicBezTo>
                  <a:lnTo>
                    <a:pt x="1" y="88968"/>
                  </a:lnTo>
                  <a:cubicBezTo>
                    <a:pt x="150" y="88891"/>
                    <a:pt x="227" y="88820"/>
                    <a:pt x="298" y="88742"/>
                  </a:cubicBezTo>
                  <a:lnTo>
                    <a:pt x="298" y="883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3" name="Google Shape;2143;p58"/>
            <p:cNvSpPr/>
            <p:nvPr/>
          </p:nvSpPr>
          <p:spPr>
            <a:xfrm>
              <a:off x="4864125" y="1596450"/>
              <a:ext cx="33450" cy="27825"/>
            </a:xfrm>
            <a:custGeom>
              <a:avLst/>
              <a:gdLst/>
              <a:ahLst/>
              <a:cxnLst/>
              <a:rect l="l" t="t" r="r" b="b"/>
              <a:pathLst>
                <a:path w="1338" h="1113" extrusionOk="0">
                  <a:moveTo>
                    <a:pt x="1338" y="0"/>
                  </a:moveTo>
                  <a:lnTo>
                    <a:pt x="1338" y="0"/>
                  </a:lnTo>
                  <a:cubicBezTo>
                    <a:pt x="1041" y="220"/>
                    <a:pt x="672" y="369"/>
                    <a:pt x="375" y="595"/>
                  </a:cubicBezTo>
                  <a:cubicBezTo>
                    <a:pt x="226" y="744"/>
                    <a:pt x="77" y="892"/>
                    <a:pt x="0" y="1041"/>
                  </a:cubicBezTo>
                  <a:lnTo>
                    <a:pt x="0" y="1112"/>
                  </a:lnTo>
                  <a:cubicBezTo>
                    <a:pt x="77" y="1041"/>
                    <a:pt x="226" y="964"/>
                    <a:pt x="297" y="964"/>
                  </a:cubicBezTo>
                  <a:cubicBezTo>
                    <a:pt x="672" y="666"/>
                    <a:pt x="1041" y="298"/>
                    <a:pt x="1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4" name="Google Shape;2144;p58"/>
            <p:cNvSpPr/>
            <p:nvPr/>
          </p:nvSpPr>
          <p:spPr>
            <a:xfrm>
              <a:off x="4862325" y="1622450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1" y="72"/>
                  </a:lnTo>
                  <a:lnTo>
                    <a:pt x="72" y="7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5" name="Google Shape;2145;p58"/>
            <p:cNvSpPr/>
            <p:nvPr/>
          </p:nvSpPr>
          <p:spPr>
            <a:xfrm>
              <a:off x="4817725" y="1622450"/>
              <a:ext cx="37200" cy="22325"/>
            </a:xfrm>
            <a:custGeom>
              <a:avLst/>
              <a:gdLst/>
              <a:ahLst/>
              <a:cxnLst/>
              <a:rect l="l" t="t" r="r" b="b"/>
              <a:pathLst>
                <a:path w="1488" h="893" extrusionOk="0">
                  <a:moveTo>
                    <a:pt x="1410" y="1"/>
                  </a:moveTo>
                  <a:cubicBezTo>
                    <a:pt x="1041" y="149"/>
                    <a:pt x="667" y="298"/>
                    <a:pt x="221" y="518"/>
                  </a:cubicBezTo>
                  <a:cubicBezTo>
                    <a:pt x="150" y="667"/>
                    <a:pt x="72" y="815"/>
                    <a:pt x="1" y="893"/>
                  </a:cubicBezTo>
                  <a:lnTo>
                    <a:pt x="1113" y="447"/>
                  </a:lnTo>
                  <a:cubicBezTo>
                    <a:pt x="1261" y="298"/>
                    <a:pt x="1339" y="149"/>
                    <a:pt x="1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6" name="Google Shape;2146;p58"/>
            <p:cNvSpPr/>
            <p:nvPr/>
          </p:nvSpPr>
          <p:spPr>
            <a:xfrm>
              <a:off x="4852975" y="1618750"/>
              <a:ext cx="5650" cy="3725"/>
            </a:xfrm>
            <a:custGeom>
              <a:avLst/>
              <a:gdLst/>
              <a:ahLst/>
              <a:cxnLst/>
              <a:rect l="l" t="t" r="r" b="b"/>
              <a:pathLst>
                <a:path w="226" h="149" extrusionOk="0">
                  <a:moveTo>
                    <a:pt x="226" y="0"/>
                  </a:moveTo>
                  <a:lnTo>
                    <a:pt x="226" y="0"/>
                  </a:lnTo>
                  <a:cubicBezTo>
                    <a:pt x="149" y="72"/>
                    <a:pt x="77" y="72"/>
                    <a:pt x="0" y="149"/>
                  </a:cubicBezTo>
                  <a:lnTo>
                    <a:pt x="77" y="149"/>
                  </a:lnTo>
                  <a:cubicBezTo>
                    <a:pt x="149" y="149"/>
                    <a:pt x="149" y="72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7" name="Google Shape;2147;p58"/>
            <p:cNvSpPr/>
            <p:nvPr/>
          </p:nvSpPr>
          <p:spPr>
            <a:xfrm>
              <a:off x="3217850" y="3907900"/>
              <a:ext cx="13100" cy="29750"/>
            </a:xfrm>
            <a:custGeom>
              <a:avLst/>
              <a:gdLst/>
              <a:ahLst/>
              <a:cxnLst/>
              <a:rect l="l" t="t" r="r" b="b"/>
              <a:pathLst>
                <a:path w="524" h="1190" extrusionOk="0">
                  <a:moveTo>
                    <a:pt x="524" y="0"/>
                  </a:moveTo>
                  <a:cubicBezTo>
                    <a:pt x="447" y="0"/>
                    <a:pt x="375" y="72"/>
                    <a:pt x="298" y="149"/>
                  </a:cubicBezTo>
                  <a:cubicBezTo>
                    <a:pt x="375" y="149"/>
                    <a:pt x="447" y="220"/>
                    <a:pt x="524" y="220"/>
                  </a:cubicBezTo>
                  <a:lnTo>
                    <a:pt x="524" y="0"/>
                  </a:lnTo>
                  <a:close/>
                  <a:moveTo>
                    <a:pt x="149" y="369"/>
                  </a:moveTo>
                  <a:cubicBezTo>
                    <a:pt x="149" y="666"/>
                    <a:pt x="78" y="892"/>
                    <a:pt x="1" y="1190"/>
                  </a:cubicBezTo>
                  <a:cubicBezTo>
                    <a:pt x="149" y="1041"/>
                    <a:pt x="298" y="815"/>
                    <a:pt x="447" y="666"/>
                  </a:cubicBezTo>
                  <a:lnTo>
                    <a:pt x="447" y="446"/>
                  </a:lnTo>
                  <a:cubicBezTo>
                    <a:pt x="375" y="446"/>
                    <a:pt x="298" y="369"/>
                    <a:pt x="149" y="3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8" name="Google Shape;2148;p58"/>
            <p:cNvSpPr/>
            <p:nvPr/>
          </p:nvSpPr>
          <p:spPr>
            <a:xfrm>
              <a:off x="3221575" y="3911625"/>
              <a:ext cx="9375" cy="7450"/>
            </a:xfrm>
            <a:custGeom>
              <a:avLst/>
              <a:gdLst/>
              <a:ahLst/>
              <a:cxnLst/>
              <a:rect l="l" t="t" r="r" b="b"/>
              <a:pathLst>
                <a:path w="375" h="298" extrusionOk="0">
                  <a:moveTo>
                    <a:pt x="149" y="0"/>
                  </a:moveTo>
                  <a:cubicBezTo>
                    <a:pt x="149" y="71"/>
                    <a:pt x="78" y="71"/>
                    <a:pt x="78" y="149"/>
                  </a:cubicBezTo>
                  <a:lnTo>
                    <a:pt x="0" y="220"/>
                  </a:lnTo>
                  <a:cubicBezTo>
                    <a:pt x="149" y="220"/>
                    <a:pt x="226" y="297"/>
                    <a:pt x="298" y="297"/>
                  </a:cubicBezTo>
                  <a:cubicBezTo>
                    <a:pt x="298" y="220"/>
                    <a:pt x="298" y="149"/>
                    <a:pt x="375" y="71"/>
                  </a:cubicBezTo>
                  <a:cubicBezTo>
                    <a:pt x="298" y="71"/>
                    <a:pt x="226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49" name="Google Shape;2149;p58"/>
            <p:cNvSpPr/>
            <p:nvPr/>
          </p:nvSpPr>
          <p:spPr>
            <a:xfrm>
              <a:off x="3208650" y="3939400"/>
              <a:ext cx="16650" cy="27975"/>
            </a:xfrm>
            <a:custGeom>
              <a:avLst/>
              <a:gdLst/>
              <a:ahLst/>
              <a:cxnLst/>
              <a:rect l="l" t="t" r="r" b="b"/>
              <a:pathLst>
                <a:path w="666" h="1119" extrusionOk="0">
                  <a:moveTo>
                    <a:pt x="666" y="1"/>
                  </a:moveTo>
                  <a:lnTo>
                    <a:pt x="666" y="1"/>
                  </a:lnTo>
                  <a:cubicBezTo>
                    <a:pt x="517" y="227"/>
                    <a:pt x="369" y="376"/>
                    <a:pt x="220" y="524"/>
                  </a:cubicBezTo>
                  <a:cubicBezTo>
                    <a:pt x="149" y="744"/>
                    <a:pt x="71" y="970"/>
                    <a:pt x="0" y="1119"/>
                  </a:cubicBezTo>
                  <a:lnTo>
                    <a:pt x="6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0" name="Google Shape;2150;p58"/>
            <p:cNvSpPr/>
            <p:nvPr/>
          </p:nvSpPr>
          <p:spPr>
            <a:xfrm>
              <a:off x="3223500" y="1635400"/>
              <a:ext cx="1599750" cy="2276250"/>
            </a:xfrm>
            <a:custGeom>
              <a:avLst/>
              <a:gdLst/>
              <a:ahLst/>
              <a:cxnLst/>
              <a:rect l="l" t="t" r="r" b="b"/>
              <a:pathLst>
                <a:path w="63990" h="91050" extrusionOk="0">
                  <a:moveTo>
                    <a:pt x="63919" y="0"/>
                  </a:moveTo>
                  <a:cubicBezTo>
                    <a:pt x="63770" y="77"/>
                    <a:pt x="63693" y="149"/>
                    <a:pt x="63544" y="149"/>
                  </a:cubicBezTo>
                  <a:cubicBezTo>
                    <a:pt x="63473" y="297"/>
                    <a:pt x="63395" y="446"/>
                    <a:pt x="63247" y="595"/>
                  </a:cubicBezTo>
                  <a:cubicBezTo>
                    <a:pt x="63395" y="523"/>
                    <a:pt x="63544" y="446"/>
                    <a:pt x="63770" y="375"/>
                  </a:cubicBezTo>
                  <a:cubicBezTo>
                    <a:pt x="63841" y="297"/>
                    <a:pt x="63919" y="149"/>
                    <a:pt x="63990" y="0"/>
                  </a:cubicBezTo>
                  <a:close/>
                  <a:moveTo>
                    <a:pt x="369" y="90454"/>
                  </a:moveTo>
                  <a:cubicBezTo>
                    <a:pt x="221" y="90526"/>
                    <a:pt x="149" y="90674"/>
                    <a:pt x="1" y="90752"/>
                  </a:cubicBezTo>
                  <a:lnTo>
                    <a:pt x="1" y="91049"/>
                  </a:lnTo>
                  <a:lnTo>
                    <a:pt x="72" y="91049"/>
                  </a:lnTo>
                  <a:cubicBezTo>
                    <a:pt x="149" y="90972"/>
                    <a:pt x="221" y="90900"/>
                    <a:pt x="298" y="90900"/>
                  </a:cubicBezTo>
                  <a:cubicBezTo>
                    <a:pt x="298" y="90752"/>
                    <a:pt x="298" y="90603"/>
                    <a:pt x="369" y="90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1" name="Google Shape;2151;p58"/>
            <p:cNvSpPr/>
            <p:nvPr/>
          </p:nvSpPr>
          <p:spPr>
            <a:xfrm>
              <a:off x="3223500" y="3911625"/>
              <a:ext cx="1800" cy="3725"/>
            </a:xfrm>
            <a:custGeom>
              <a:avLst/>
              <a:gdLst/>
              <a:ahLst/>
              <a:cxnLst/>
              <a:rect l="l" t="t" r="r" b="b"/>
              <a:pathLst>
                <a:path w="72" h="149" extrusionOk="0">
                  <a:moveTo>
                    <a:pt x="1" y="0"/>
                  </a:moveTo>
                  <a:lnTo>
                    <a:pt x="1" y="149"/>
                  </a:lnTo>
                  <a:cubicBezTo>
                    <a:pt x="1" y="71"/>
                    <a:pt x="72" y="71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2" name="Google Shape;2152;p58"/>
            <p:cNvSpPr/>
            <p:nvPr/>
          </p:nvSpPr>
          <p:spPr>
            <a:xfrm>
              <a:off x="4845525" y="1611300"/>
              <a:ext cx="27975" cy="22325"/>
            </a:xfrm>
            <a:custGeom>
              <a:avLst/>
              <a:gdLst/>
              <a:ahLst/>
              <a:cxnLst/>
              <a:rect l="l" t="t" r="r" b="b"/>
              <a:pathLst>
                <a:path w="1119" h="893" extrusionOk="0">
                  <a:moveTo>
                    <a:pt x="1119" y="1"/>
                  </a:moveTo>
                  <a:lnTo>
                    <a:pt x="1119" y="1"/>
                  </a:lnTo>
                  <a:cubicBezTo>
                    <a:pt x="893" y="72"/>
                    <a:pt x="744" y="221"/>
                    <a:pt x="524" y="298"/>
                  </a:cubicBezTo>
                  <a:cubicBezTo>
                    <a:pt x="595" y="370"/>
                    <a:pt x="673" y="370"/>
                    <a:pt x="744" y="447"/>
                  </a:cubicBezTo>
                  <a:cubicBezTo>
                    <a:pt x="821" y="298"/>
                    <a:pt x="970" y="150"/>
                    <a:pt x="1119" y="1"/>
                  </a:cubicBezTo>
                  <a:close/>
                  <a:moveTo>
                    <a:pt x="375" y="447"/>
                  </a:moveTo>
                  <a:cubicBezTo>
                    <a:pt x="227" y="595"/>
                    <a:pt x="149" y="744"/>
                    <a:pt x="1" y="893"/>
                  </a:cubicBezTo>
                  <a:cubicBezTo>
                    <a:pt x="149" y="815"/>
                    <a:pt x="375" y="667"/>
                    <a:pt x="524" y="595"/>
                  </a:cubicBezTo>
                  <a:cubicBezTo>
                    <a:pt x="447" y="595"/>
                    <a:pt x="447" y="518"/>
                    <a:pt x="375" y="4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3" name="Google Shape;2153;p58"/>
            <p:cNvSpPr/>
            <p:nvPr/>
          </p:nvSpPr>
          <p:spPr>
            <a:xfrm>
              <a:off x="4854900" y="161875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149" y="0"/>
                  </a:moveTo>
                  <a:cubicBezTo>
                    <a:pt x="72" y="72"/>
                    <a:pt x="72" y="149"/>
                    <a:pt x="0" y="149"/>
                  </a:cubicBezTo>
                  <a:cubicBezTo>
                    <a:pt x="72" y="220"/>
                    <a:pt x="72" y="297"/>
                    <a:pt x="149" y="297"/>
                  </a:cubicBezTo>
                  <a:cubicBezTo>
                    <a:pt x="220" y="297"/>
                    <a:pt x="220" y="297"/>
                    <a:pt x="298" y="220"/>
                  </a:cubicBezTo>
                  <a:lnTo>
                    <a:pt x="369" y="149"/>
                  </a:lnTo>
                  <a:cubicBezTo>
                    <a:pt x="298" y="72"/>
                    <a:pt x="220" y="72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4" name="Google Shape;2154;p58"/>
            <p:cNvSpPr/>
            <p:nvPr/>
          </p:nvSpPr>
          <p:spPr>
            <a:xfrm>
              <a:off x="3214150" y="3924550"/>
              <a:ext cx="14875" cy="27975"/>
            </a:xfrm>
            <a:custGeom>
              <a:avLst/>
              <a:gdLst/>
              <a:ahLst/>
              <a:cxnLst/>
              <a:rect l="l" t="t" r="r" b="b"/>
              <a:pathLst>
                <a:path w="595" h="1119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6" y="149"/>
                    <a:pt x="297" y="375"/>
                    <a:pt x="149" y="524"/>
                  </a:cubicBezTo>
                  <a:cubicBezTo>
                    <a:pt x="149" y="744"/>
                    <a:pt x="77" y="970"/>
                    <a:pt x="0" y="1118"/>
                  </a:cubicBezTo>
                  <a:cubicBezTo>
                    <a:pt x="149" y="970"/>
                    <a:pt x="297" y="821"/>
                    <a:pt x="446" y="595"/>
                  </a:cubicBezTo>
                  <a:cubicBezTo>
                    <a:pt x="523" y="375"/>
                    <a:pt x="523" y="226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5" name="Google Shape;2155;p58"/>
            <p:cNvSpPr/>
            <p:nvPr/>
          </p:nvSpPr>
          <p:spPr>
            <a:xfrm>
              <a:off x="2734750" y="3971075"/>
              <a:ext cx="481350" cy="343700"/>
            </a:xfrm>
            <a:custGeom>
              <a:avLst/>
              <a:gdLst/>
              <a:ahLst/>
              <a:cxnLst/>
              <a:rect l="l" t="t" r="r" b="b"/>
              <a:pathLst>
                <a:path w="19254" h="13748" extrusionOk="0">
                  <a:moveTo>
                    <a:pt x="19253" y="0"/>
                  </a:moveTo>
                  <a:lnTo>
                    <a:pt x="19253" y="0"/>
                  </a:lnTo>
                  <a:cubicBezTo>
                    <a:pt x="19027" y="369"/>
                    <a:pt x="18730" y="744"/>
                    <a:pt x="18433" y="1112"/>
                  </a:cubicBezTo>
                  <a:cubicBezTo>
                    <a:pt x="18433" y="1338"/>
                    <a:pt x="18361" y="1487"/>
                    <a:pt x="18284" y="1636"/>
                  </a:cubicBezTo>
                  <a:lnTo>
                    <a:pt x="18510" y="1636"/>
                  </a:lnTo>
                  <a:cubicBezTo>
                    <a:pt x="18807" y="1112"/>
                    <a:pt x="19027" y="595"/>
                    <a:pt x="19253" y="0"/>
                  </a:cubicBezTo>
                  <a:close/>
                  <a:moveTo>
                    <a:pt x="18213" y="1933"/>
                  </a:moveTo>
                  <a:cubicBezTo>
                    <a:pt x="18136" y="2081"/>
                    <a:pt x="18136" y="2230"/>
                    <a:pt x="18064" y="2450"/>
                  </a:cubicBezTo>
                  <a:cubicBezTo>
                    <a:pt x="18136" y="2230"/>
                    <a:pt x="18213" y="2081"/>
                    <a:pt x="18361" y="1933"/>
                  </a:cubicBezTo>
                  <a:close/>
                  <a:moveTo>
                    <a:pt x="17767" y="2301"/>
                  </a:moveTo>
                  <a:cubicBezTo>
                    <a:pt x="17690" y="2450"/>
                    <a:pt x="17541" y="2599"/>
                    <a:pt x="17470" y="2747"/>
                  </a:cubicBezTo>
                  <a:cubicBezTo>
                    <a:pt x="17392" y="2973"/>
                    <a:pt x="17392" y="3122"/>
                    <a:pt x="17321" y="3342"/>
                  </a:cubicBezTo>
                  <a:cubicBezTo>
                    <a:pt x="17470" y="2973"/>
                    <a:pt x="17618" y="2676"/>
                    <a:pt x="17767" y="2301"/>
                  </a:cubicBezTo>
                  <a:close/>
                  <a:moveTo>
                    <a:pt x="17024" y="3419"/>
                  </a:moveTo>
                  <a:lnTo>
                    <a:pt x="17024" y="3419"/>
                  </a:lnTo>
                  <a:cubicBezTo>
                    <a:pt x="16875" y="3568"/>
                    <a:pt x="16726" y="3788"/>
                    <a:pt x="16500" y="4014"/>
                  </a:cubicBezTo>
                  <a:cubicBezTo>
                    <a:pt x="16500" y="4163"/>
                    <a:pt x="16500" y="4383"/>
                    <a:pt x="16429" y="4531"/>
                  </a:cubicBezTo>
                  <a:cubicBezTo>
                    <a:pt x="16578" y="4383"/>
                    <a:pt x="16649" y="4234"/>
                    <a:pt x="16798" y="4085"/>
                  </a:cubicBezTo>
                  <a:lnTo>
                    <a:pt x="17024" y="3419"/>
                  </a:lnTo>
                  <a:close/>
                  <a:moveTo>
                    <a:pt x="15163" y="5423"/>
                  </a:moveTo>
                  <a:cubicBezTo>
                    <a:pt x="15163" y="5423"/>
                    <a:pt x="15163" y="5500"/>
                    <a:pt x="15091" y="5500"/>
                  </a:cubicBezTo>
                  <a:lnTo>
                    <a:pt x="15163" y="5500"/>
                  </a:lnTo>
                  <a:lnTo>
                    <a:pt x="15163" y="5423"/>
                  </a:lnTo>
                  <a:close/>
                  <a:moveTo>
                    <a:pt x="16132" y="4383"/>
                  </a:moveTo>
                  <a:lnTo>
                    <a:pt x="16132" y="4383"/>
                  </a:lnTo>
                  <a:cubicBezTo>
                    <a:pt x="15983" y="4680"/>
                    <a:pt x="15757" y="4906"/>
                    <a:pt x="15537" y="5126"/>
                  </a:cubicBezTo>
                  <a:cubicBezTo>
                    <a:pt x="15460" y="5274"/>
                    <a:pt x="15460" y="5352"/>
                    <a:pt x="15460" y="5500"/>
                  </a:cubicBezTo>
                  <a:lnTo>
                    <a:pt x="15537" y="5500"/>
                  </a:lnTo>
                  <a:lnTo>
                    <a:pt x="16054" y="4977"/>
                  </a:lnTo>
                  <a:cubicBezTo>
                    <a:pt x="16132" y="4757"/>
                    <a:pt x="16132" y="4608"/>
                    <a:pt x="16132" y="4383"/>
                  </a:cubicBezTo>
                  <a:close/>
                  <a:moveTo>
                    <a:pt x="14865" y="5720"/>
                  </a:moveTo>
                  <a:lnTo>
                    <a:pt x="14419" y="6166"/>
                  </a:lnTo>
                  <a:lnTo>
                    <a:pt x="14419" y="6541"/>
                  </a:lnTo>
                  <a:cubicBezTo>
                    <a:pt x="14645" y="6315"/>
                    <a:pt x="14865" y="6095"/>
                    <a:pt x="15163" y="5869"/>
                  </a:cubicBezTo>
                  <a:lnTo>
                    <a:pt x="15163" y="5720"/>
                  </a:lnTo>
                  <a:close/>
                  <a:moveTo>
                    <a:pt x="14122" y="6392"/>
                  </a:moveTo>
                  <a:cubicBezTo>
                    <a:pt x="13825" y="6690"/>
                    <a:pt x="13527" y="6910"/>
                    <a:pt x="13159" y="7135"/>
                  </a:cubicBezTo>
                  <a:cubicBezTo>
                    <a:pt x="13230" y="7207"/>
                    <a:pt x="13230" y="7355"/>
                    <a:pt x="13230" y="7433"/>
                  </a:cubicBezTo>
                  <a:lnTo>
                    <a:pt x="14122" y="6761"/>
                  </a:lnTo>
                  <a:lnTo>
                    <a:pt x="14122" y="6392"/>
                  </a:lnTo>
                  <a:close/>
                  <a:moveTo>
                    <a:pt x="12933" y="7355"/>
                  </a:moveTo>
                  <a:cubicBezTo>
                    <a:pt x="12564" y="7581"/>
                    <a:pt x="12267" y="7801"/>
                    <a:pt x="11892" y="8027"/>
                  </a:cubicBezTo>
                  <a:cubicBezTo>
                    <a:pt x="11892" y="8176"/>
                    <a:pt x="11970" y="8247"/>
                    <a:pt x="11970" y="8396"/>
                  </a:cubicBezTo>
                  <a:cubicBezTo>
                    <a:pt x="12267" y="8176"/>
                    <a:pt x="12636" y="7950"/>
                    <a:pt x="12933" y="7653"/>
                  </a:cubicBezTo>
                  <a:lnTo>
                    <a:pt x="12933" y="7355"/>
                  </a:lnTo>
                  <a:close/>
                  <a:moveTo>
                    <a:pt x="11595" y="8247"/>
                  </a:moveTo>
                  <a:cubicBezTo>
                    <a:pt x="11226" y="8545"/>
                    <a:pt x="10781" y="8771"/>
                    <a:pt x="10406" y="9068"/>
                  </a:cubicBezTo>
                  <a:cubicBezTo>
                    <a:pt x="10483" y="9068"/>
                    <a:pt x="10632" y="9068"/>
                    <a:pt x="10781" y="9139"/>
                  </a:cubicBezTo>
                  <a:cubicBezTo>
                    <a:pt x="11078" y="8919"/>
                    <a:pt x="11375" y="8771"/>
                    <a:pt x="11672" y="8545"/>
                  </a:cubicBezTo>
                  <a:cubicBezTo>
                    <a:pt x="11672" y="8473"/>
                    <a:pt x="11672" y="8325"/>
                    <a:pt x="11595" y="8247"/>
                  </a:cubicBezTo>
                  <a:close/>
                  <a:moveTo>
                    <a:pt x="10037" y="9217"/>
                  </a:moveTo>
                  <a:cubicBezTo>
                    <a:pt x="8402" y="10180"/>
                    <a:pt x="6690" y="11000"/>
                    <a:pt x="4983" y="11744"/>
                  </a:cubicBezTo>
                  <a:cubicBezTo>
                    <a:pt x="5055" y="11815"/>
                    <a:pt x="5132" y="11892"/>
                    <a:pt x="5281" y="11892"/>
                  </a:cubicBezTo>
                  <a:cubicBezTo>
                    <a:pt x="7064" y="11149"/>
                    <a:pt x="8771" y="10328"/>
                    <a:pt x="10483" y="9288"/>
                  </a:cubicBezTo>
                  <a:cubicBezTo>
                    <a:pt x="10335" y="9288"/>
                    <a:pt x="10186" y="9288"/>
                    <a:pt x="10037" y="9217"/>
                  </a:cubicBezTo>
                  <a:close/>
                  <a:moveTo>
                    <a:pt x="4686" y="11892"/>
                  </a:moveTo>
                  <a:cubicBezTo>
                    <a:pt x="3122" y="12487"/>
                    <a:pt x="1564" y="13081"/>
                    <a:pt x="1" y="13527"/>
                  </a:cubicBezTo>
                  <a:lnTo>
                    <a:pt x="227" y="13747"/>
                  </a:lnTo>
                  <a:cubicBezTo>
                    <a:pt x="1713" y="13301"/>
                    <a:pt x="3348" y="12707"/>
                    <a:pt x="4983" y="12041"/>
                  </a:cubicBezTo>
                  <a:cubicBezTo>
                    <a:pt x="4835" y="11964"/>
                    <a:pt x="4757" y="11892"/>
                    <a:pt x="4686" y="11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6" name="Google Shape;2156;p58"/>
            <p:cNvSpPr/>
            <p:nvPr/>
          </p:nvSpPr>
          <p:spPr>
            <a:xfrm>
              <a:off x="3190050" y="40119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72" y="1"/>
                  </a:moveTo>
                  <a:cubicBezTo>
                    <a:pt x="72" y="72"/>
                    <a:pt x="72" y="221"/>
                    <a:pt x="1" y="298"/>
                  </a:cubicBezTo>
                  <a:lnTo>
                    <a:pt x="149" y="298"/>
                  </a:lnTo>
                  <a:cubicBezTo>
                    <a:pt x="149" y="221"/>
                    <a:pt x="221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7" name="Google Shape;2157;p58"/>
            <p:cNvSpPr/>
            <p:nvPr/>
          </p:nvSpPr>
          <p:spPr>
            <a:xfrm>
              <a:off x="3106375" y="4108575"/>
              <a:ext cx="16825" cy="5525"/>
            </a:xfrm>
            <a:custGeom>
              <a:avLst/>
              <a:gdLst/>
              <a:ahLst/>
              <a:cxnLst/>
              <a:rect l="l" t="t" r="r" b="b"/>
              <a:pathLst>
                <a:path w="673" h="221" extrusionOk="0">
                  <a:moveTo>
                    <a:pt x="595" y="0"/>
                  </a:moveTo>
                  <a:lnTo>
                    <a:pt x="595" y="72"/>
                  </a:lnTo>
                  <a:cubicBezTo>
                    <a:pt x="595" y="72"/>
                    <a:pt x="595" y="0"/>
                    <a:pt x="672" y="0"/>
                  </a:cubicBezTo>
                  <a:close/>
                  <a:moveTo>
                    <a:pt x="226" y="0"/>
                  </a:moveTo>
                  <a:lnTo>
                    <a:pt x="0" y="220"/>
                  </a:lnTo>
                  <a:lnTo>
                    <a:pt x="298" y="2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8" name="Google Shape;2158;p58"/>
            <p:cNvSpPr/>
            <p:nvPr/>
          </p:nvSpPr>
          <p:spPr>
            <a:xfrm>
              <a:off x="2985675" y="4197750"/>
              <a:ext cx="18600" cy="5525"/>
            </a:xfrm>
            <a:custGeom>
              <a:avLst/>
              <a:gdLst/>
              <a:ahLst/>
              <a:cxnLst/>
              <a:rect l="l" t="t" r="r" b="b"/>
              <a:pathLst>
                <a:path w="744" h="221" extrusionOk="0">
                  <a:moveTo>
                    <a:pt x="369" y="1"/>
                  </a:moveTo>
                  <a:cubicBezTo>
                    <a:pt x="220" y="1"/>
                    <a:pt x="149" y="72"/>
                    <a:pt x="0" y="150"/>
                  </a:cubicBezTo>
                  <a:cubicBezTo>
                    <a:pt x="149" y="221"/>
                    <a:pt x="298" y="221"/>
                    <a:pt x="446" y="221"/>
                  </a:cubicBezTo>
                  <a:cubicBezTo>
                    <a:pt x="518" y="221"/>
                    <a:pt x="666" y="150"/>
                    <a:pt x="744" y="72"/>
                  </a:cubicBezTo>
                  <a:cubicBezTo>
                    <a:pt x="595" y="1"/>
                    <a:pt x="446" y="1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59" name="Google Shape;2159;p58"/>
            <p:cNvSpPr/>
            <p:nvPr/>
          </p:nvSpPr>
          <p:spPr>
            <a:xfrm>
              <a:off x="2851900" y="4264650"/>
              <a:ext cx="14875" cy="7450"/>
            </a:xfrm>
            <a:custGeom>
              <a:avLst/>
              <a:gdLst/>
              <a:ahLst/>
              <a:cxnLst/>
              <a:rect l="l" t="t" r="r" b="b"/>
              <a:pathLst>
                <a:path w="595" h="298" extrusionOk="0">
                  <a:moveTo>
                    <a:pt x="297" y="1"/>
                  </a:moveTo>
                  <a:cubicBezTo>
                    <a:pt x="220" y="1"/>
                    <a:pt x="71" y="72"/>
                    <a:pt x="0" y="149"/>
                  </a:cubicBezTo>
                  <a:cubicBezTo>
                    <a:pt x="71" y="149"/>
                    <a:pt x="149" y="221"/>
                    <a:pt x="297" y="298"/>
                  </a:cubicBezTo>
                  <a:cubicBezTo>
                    <a:pt x="369" y="298"/>
                    <a:pt x="446" y="221"/>
                    <a:pt x="595" y="149"/>
                  </a:cubicBezTo>
                  <a:cubicBezTo>
                    <a:pt x="446" y="149"/>
                    <a:pt x="369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0" name="Google Shape;2160;p58"/>
            <p:cNvSpPr/>
            <p:nvPr/>
          </p:nvSpPr>
          <p:spPr>
            <a:xfrm>
              <a:off x="2554600" y="4311025"/>
              <a:ext cx="178400" cy="48350"/>
            </a:xfrm>
            <a:custGeom>
              <a:avLst/>
              <a:gdLst/>
              <a:ahLst/>
              <a:cxnLst/>
              <a:rect l="l" t="t" r="r" b="b"/>
              <a:pathLst>
                <a:path w="7136" h="1934" extrusionOk="0">
                  <a:moveTo>
                    <a:pt x="6987" y="1"/>
                  </a:moveTo>
                  <a:cubicBezTo>
                    <a:pt x="5572" y="447"/>
                    <a:pt x="4311" y="744"/>
                    <a:pt x="3122" y="1041"/>
                  </a:cubicBezTo>
                  <a:lnTo>
                    <a:pt x="3122" y="1267"/>
                  </a:lnTo>
                  <a:cubicBezTo>
                    <a:pt x="4382" y="1041"/>
                    <a:pt x="5720" y="672"/>
                    <a:pt x="7135" y="227"/>
                  </a:cubicBezTo>
                  <a:cubicBezTo>
                    <a:pt x="7058" y="149"/>
                    <a:pt x="6987" y="78"/>
                    <a:pt x="6987" y="1"/>
                  </a:cubicBezTo>
                  <a:close/>
                  <a:moveTo>
                    <a:pt x="2825" y="1041"/>
                  </a:moveTo>
                  <a:cubicBezTo>
                    <a:pt x="2153" y="1190"/>
                    <a:pt x="1558" y="1338"/>
                    <a:pt x="892" y="1487"/>
                  </a:cubicBezTo>
                  <a:cubicBezTo>
                    <a:pt x="666" y="1487"/>
                    <a:pt x="369" y="1564"/>
                    <a:pt x="149" y="1636"/>
                  </a:cubicBezTo>
                  <a:cubicBezTo>
                    <a:pt x="72" y="1713"/>
                    <a:pt x="72" y="1784"/>
                    <a:pt x="0" y="1933"/>
                  </a:cubicBezTo>
                  <a:lnTo>
                    <a:pt x="149" y="1933"/>
                  </a:lnTo>
                  <a:lnTo>
                    <a:pt x="369" y="1862"/>
                  </a:lnTo>
                  <a:cubicBezTo>
                    <a:pt x="518" y="1784"/>
                    <a:pt x="744" y="1784"/>
                    <a:pt x="892" y="1713"/>
                  </a:cubicBezTo>
                  <a:cubicBezTo>
                    <a:pt x="1558" y="1636"/>
                    <a:pt x="2230" y="1487"/>
                    <a:pt x="2896" y="1338"/>
                  </a:cubicBezTo>
                  <a:cubicBezTo>
                    <a:pt x="2896" y="1267"/>
                    <a:pt x="2896" y="1190"/>
                    <a:pt x="2825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1" name="Google Shape;2161;p58"/>
            <p:cNvSpPr/>
            <p:nvPr/>
          </p:nvSpPr>
          <p:spPr>
            <a:xfrm>
              <a:off x="2729250" y="430925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1" y="0"/>
                  </a:moveTo>
                  <a:cubicBezTo>
                    <a:pt x="149" y="0"/>
                    <a:pt x="72" y="72"/>
                    <a:pt x="1" y="72"/>
                  </a:cubicBezTo>
                  <a:cubicBezTo>
                    <a:pt x="1" y="149"/>
                    <a:pt x="72" y="220"/>
                    <a:pt x="149" y="298"/>
                  </a:cubicBezTo>
                  <a:cubicBezTo>
                    <a:pt x="221" y="298"/>
                    <a:pt x="298" y="298"/>
                    <a:pt x="447" y="220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2" name="Google Shape;2162;p58"/>
            <p:cNvSpPr/>
            <p:nvPr/>
          </p:nvSpPr>
          <p:spPr>
            <a:xfrm>
              <a:off x="2625200" y="43370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" y="0"/>
                  </a:moveTo>
                  <a:cubicBezTo>
                    <a:pt x="72" y="149"/>
                    <a:pt x="72" y="226"/>
                    <a:pt x="72" y="297"/>
                  </a:cubicBezTo>
                  <a:cubicBezTo>
                    <a:pt x="149" y="297"/>
                    <a:pt x="221" y="297"/>
                    <a:pt x="298" y="226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3" name="Google Shape;2163;p58"/>
            <p:cNvSpPr/>
            <p:nvPr/>
          </p:nvSpPr>
          <p:spPr>
            <a:xfrm>
              <a:off x="2547175" y="1044525"/>
              <a:ext cx="2614250" cy="3316775"/>
            </a:xfrm>
            <a:custGeom>
              <a:avLst/>
              <a:gdLst/>
              <a:ahLst/>
              <a:cxnLst/>
              <a:rect l="l" t="t" r="r" b="b"/>
              <a:pathLst>
                <a:path w="104570" h="132671" extrusionOk="0">
                  <a:moveTo>
                    <a:pt x="104570" y="0"/>
                  </a:moveTo>
                  <a:lnTo>
                    <a:pt x="104124" y="226"/>
                  </a:lnTo>
                  <a:cubicBezTo>
                    <a:pt x="104052" y="375"/>
                    <a:pt x="103975" y="524"/>
                    <a:pt x="103975" y="595"/>
                  </a:cubicBezTo>
                  <a:cubicBezTo>
                    <a:pt x="104124" y="524"/>
                    <a:pt x="104201" y="524"/>
                    <a:pt x="104350" y="446"/>
                  </a:cubicBezTo>
                  <a:lnTo>
                    <a:pt x="104570" y="0"/>
                  </a:lnTo>
                  <a:close/>
                  <a:moveTo>
                    <a:pt x="95205" y="21257"/>
                  </a:moveTo>
                  <a:lnTo>
                    <a:pt x="95205" y="21257"/>
                  </a:lnTo>
                  <a:cubicBezTo>
                    <a:pt x="94836" y="21554"/>
                    <a:pt x="94462" y="21780"/>
                    <a:pt x="94016" y="22077"/>
                  </a:cubicBezTo>
                  <a:cubicBezTo>
                    <a:pt x="93719" y="22375"/>
                    <a:pt x="93350" y="22743"/>
                    <a:pt x="92975" y="23041"/>
                  </a:cubicBezTo>
                  <a:cubicBezTo>
                    <a:pt x="93421" y="22743"/>
                    <a:pt x="93867" y="22523"/>
                    <a:pt x="94242" y="22226"/>
                  </a:cubicBezTo>
                  <a:cubicBezTo>
                    <a:pt x="94610" y="21929"/>
                    <a:pt x="94908" y="21631"/>
                    <a:pt x="95205" y="21257"/>
                  </a:cubicBezTo>
                  <a:close/>
                  <a:moveTo>
                    <a:pt x="27125" y="115796"/>
                  </a:moveTo>
                  <a:lnTo>
                    <a:pt x="26459" y="116914"/>
                  </a:lnTo>
                  <a:cubicBezTo>
                    <a:pt x="26310" y="117360"/>
                    <a:pt x="26162" y="117728"/>
                    <a:pt x="25936" y="118174"/>
                  </a:cubicBezTo>
                  <a:cubicBezTo>
                    <a:pt x="26233" y="117806"/>
                    <a:pt x="26530" y="117431"/>
                    <a:pt x="26756" y="117062"/>
                  </a:cubicBezTo>
                  <a:cubicBezTo>
                    <a:pt x="26905" y="116688"/>
                    <a:pt x="26976" y="116242"/>
                    <a:pt x="27125" y="115796"/>
                  </a:cubicBezTo>
                  <a:close/>
                  <a:moveTo>
                    <a:pt x="297" y="132296"/>
                  </a:moveTo>
                  <a:cubicBezTo>
                    <a:pt x="220" y="132296"/>
                    <a:pt x="149" y="132296"/>
                    <a:pt x="149" y="132373"/>
                  </a:cubicBezTo>
                  <a:cubicBezTo>
                    <a:pt x="71" y="132444"/>
                    <a:pt x="71" y="132593"/>
                    <a:pt x="0" y="132670"/>
                  </a:cubicBezTo>
                  <a:cubicBezTo>
                    <a:pt x="149" y="132670"/>
                    <a:pt x="220" y="132593"/>
                    <a:pt x="297" y="132593"/>
                  </a:cubicBezTo>
                  <a:cubicBezTo>
                    <a:pt x="369" y="132444"/>
                    <a:pt x="369" y="132373"/>
                    <a:pt x="446" y="1322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4" name="Google Shape;2164;p58"/>
            <p:cNvSpPr/>
            <p:nvPr/>
          </p:nvSpPr>
          <p:spPr>
            <a:xfrm>
              <a:off x="5165125" y="855000"/>
              <a:ext cx="347550" cy="445950"/>
            </a:xfrm>
            <a:custGeom>
              <a:avLst/>
              <a:gdLst/>
              <a:ahLst/>
              <a:cxnLst/>
              <a:rect l="l" t="t" r="r" b="b"/>
              <a:pathLst>
                <a:path w="13902" h="17838" extrusionOk="0">
                  <a:moveTo>
                    <a:pt x="9662" y="0"/>
                  </a:moveTo>
                  <a:cubicBezTo>
                    <a:pt x="9216" y="0"/>
                    <a:pt x="8848" y="0"/>
                    <a:pt x="8473" y="78"/>
                  </a:cubicBezTo>
                  <a:cubicBezTo>
                    <a:pt x="8473" y="149"/>
                    <a:pt x="8402" y="226"/>
                    <a:pt x="8402" y="375"/>
                  </a:cubicBezTo>
                  <a:cubicBezTo>
                    <a:pt x="8848" y="298"/>
                    <a:pt x="9216" y="298"/>
                    <a:pt x="9662" y="298"/>
                  </a:cubicBezTo>
                  <a:cubicBezTo>
                    <a:pt x="10108" y="298"/>
                    <a:pt x="10632" y="298"/>
                    <a:pt x="11077" y="375"/>
                  </a:cubicBezTo>
                  <a:lnTo>
                    <a:pt x="11077" y="78"/>
                  </a:lnTo>
                  <a:cubicBezTo>
                    <a:pt x="10632" y="0"/>
                    <a:pt x="10108" y="0"/>
                    <a:pt x="9662" y="0"/>
                  </a:cubicBezTo>
                  <a:close/>
                  <a:moveTo>
                    <a:pt x="8176" y="78"/>
                  </a:moveTo>
                  <a:lnTo>
                    <a:pt x="8176" y="78"/>
                  </a:lnTo>
                  <a:cubicBezTo>
                    <a:pt x="7510" y="226"/>
                    <a:pt x="6838" y="446"/>
                    <a:pt x="6244" y="672"/>
                  </a:cubicBezTo>
                  <a:lnTo>
                    <a:pt x="6024" y="1118"/>
                  </a:lnTo>
                  <a:cubicBezTo>
                    <a:pt x="6689" y="744"/>
                    <a:pt x="7361" y="524"/>
                    <a:pt x="8105" y="375"/>
                  </a:cubicBezTo>
                  <a:cubicBezTo>
                    <a:pt x="8105" y="298"/>
                    <a:pt x="8176" y="226"/>
                    <a:pt x="8176" y="78"/>
                  </a:cubicBezTo>
                  <a:close/>
                  <a:moveTo>
                    <a:pt x="11375" y="149"/>
                  </a:moveTo>
                  <a:lnTo>
                    <a:pt x="11375" y="446"/>
                  </a:lnTo>
                  <a:cubicBezTo>
                    <a:pt x="12267" y="595"/>
                    <a:pt x="13081" y="821"/>
                    <a:pt x="13902" y="1189"/>
                  </a:cubicBezTo>
                  <a:lnTo>
                    <a:pt x="13902" y="892"/>
                  </a:lnTo>
                  <a:cubicBezTo>
                    <a:pt x="13081" y="595"/>
                    <a:pt x="12267" y="298"/>
                    <a:pt x="11375" y="149"/>
                  </a:cubicBezTo>
                  <a:close/>
                  <a:moveTo>
                    <a:pt x="5798" y="892"/>
                  </a:moveTo>
                  <a:cubicBezTo>
                    <a:pt x="5280" y="1189"/>
                    <a:pt x="4834" y="1564"/>
                    <a:pt x="4388" y="1933"/>
                  </a:cubicBezTo>
                  <a:cubicBezTo>
                    <a:pt x="3568" y="2605"/>
                    <a:pt x="3051" y="3419"/>
                    <a:pt x="2605" y="4388"/>
                  </a:cubicBezTo>
                  <a:lnTo>
                    <a:pt x="3051" y="4162"/>
                  </a:lnTo>
                  <a:cubicBezTo>
                    <a:pt x="3051" y="4091"/>
                    <a:pt x="3122" y="4014"/>
                    <a:pt x="3122" y="3942"/>
                  </a:cubicBezTo>
                  <a:cubicBezTo>
                    <a:pt x="3794" y="2825"/>
                    <a:pt x="4608" y="1933"/>
                    <a:pt x="5578" y="1338"/>
                  </a:cubicBezTo>
                  <a:lnTo>
                    <a:pt x="5798" y="892"/>
                  </a:lnTo>
                  <a:close/>
                  <a:moveTo>
                    <a:pt x="2825" y="4537"/>
                  </a:moveTo>
                  <a:lnTo>
                    <a:pt x="2825" y="4537"/>
                  </a:lnTo>
                  <a:cubicBezTo>
                    <a:pt x="2676" y="4608"/>
                    <a:pt x="2527" y="4686"/>
                    <a:pt x="2456" y="4757"/>
                  </a:cubicBezTo>
                  <a:cubicBezTo>
                    <a:pt x="2159" y="5500"/>
                    <a:pt x="1933" y="6321"/>
                    <a:pt x="1861" y="7064"/>
                  </a:cubicBezTo>
                  <a:lnTo>
                    <a:pt x="2159" y="7064"/>
                  </a:lnTo>
                  <a:cubicBezTo>
                    <a:pt x="2230" y="6172"/>
                    <a:pt x="2456" y="5352"/>
                    <a:pt x="2825" y="4537"/>
                  </a:cubicBezTo>
                  <a:close/>
                  <a:moveTo>
                    <a:pt x="1784" y="7361"/>
                  </a:moveTo>
                  <a:lnTo>
                    <a:pt x="1784" y="8402"/>
                  </a:lnTo>
                  <a:lnTo>
                    <a:pt x="1713" y="8996"/>
                  </a:lnTo>
                  <a:cubicBezTo>
                    <a:pt x="1713" y="9591"/>
                    <a:pt x="1713" y="10257"/>
                    <a:pt x="1635" y="10852"/>
                  </a:cubicBezTo>
                  <a:cubicBezTo>
                    <a:pt x="1713" y="10852"/>
                    <a:pt x="1784" y="10852"/>
                    <a:pt x="1933" y="10929"/>
                  </a:cubicBezTo>
                  <a:cubicBezTo>
                    <a:pt x="1933" y="10257"/>
                    <a:pt x="2010" y="9662"/>
                    <a:pt x="2010" y="8996"/>
                  </a:cubicBezTo>
                  <a:cubicBezTo>
                    <a:pt x="2010" y="8473"/>
                    <a:pt x="2081" y="7879"/>
                    <a:pt x="2081" y="7361"/>
                  </a:cubicBezTo>
                  <a:close/>
                  <a:moveTo>
                    <a:pt x="1564" y="11077"/>
                  </a:moveTo>
                  <a:cubicBezTo>
                    <a:pt x="1415" y="12564"/>
                    <a:pt x="1190" y="14050"/>
                    <a:pt x="744" y="15460"/>
                  </a:cubicBezTo>
                  <a:cubicBezTo>
                    <a:pt x="821" y="15537"/>
                    <a:pt x="892" y="15608"/>
                    <a:pt x="1041" y="15686"/>
                  </a:cubicBezTo>
                  <a:cubicBezTo>
                    <a:pt x="1415" y="14199"/>
                    <a:pt x="1713" y="12713"/>
                    <a:pt x="1861" y="11226"/>
                  </a:cubicBezTo>
                  <a:cubicBezTo>
                    <a:pt x="1784" y="11149"/>
                    <a:pt x="1713" y="11149"/>
                    <a:pt x="1564" y="11077"/>
                  </a:cubicBezTo>
                  <a:close/>
                  <a:moveTo>
                    <a:pt x="672" y="15757"/>
                  </a:moveTo>
                  <a:cubicBezTo>
                    <a:pt x="446" y="16500"/>
                    <a:pt x="226" y="17172"/>
                    <a:pt x="0" y="17838"/>
                  </a:cubicBezTo>
                  <a:cubicBezTo>
                    <a:pt x="78" y="17838"/>
                    <a:pt x="226" y="17767"/>
                    <a:pt x="298" y="17767"/>
                  </a:cubicBezTo>
                  <a:cubicBezTo>
                    <a:pt x="524" y="17172"/>
                    <a:pt x="744" y="16577"/>
                    <a:pt x="892" y="15906"/>
                  </a:cubicBezTo>
                  <a:cubicBezTo>
                    <a:pt x="821" y="15906"/>
                    <a:pt x="744" y="15834"/>
                    <a:pt x="672" y="15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5" name="Google Shape;2165;p58"/>
            <p:cNvSpPr/>
            <p:nvPr/>
          </p:nvSpPr>
          <p:spPr>
            <a:xfrm>
              <a:off x="5181925" y="1241475"/>
              <a:ext cx="9225" cy="11175"/>
            </a:xfrm>
            <a:custGeom>
              <a:avLst/>
              <a:gdLst/>
              <a:ahLst/>
              <a:cxnLst/>
              <a:rect l="l" t="t" r="r" b="b"/>
              <a:pathLst>
                <a:path w="369" h="447" extrusionOk="0">
                  <a:moveTo>
                    <a:pt x="72" y="1"/>
                  </a:moveTo>
                  <a:cubicBezTo>
                    <a:pt x="72" y="149"/>
                    <a:pt x="0" y="227"/>
                    <a:pt x="0" y="298"/>
                  </a:cubicBezTo>
                  <a:cubicBezTo>
                    <a:pt x="72" y="375"/>
                    <a:pt x="149" y="447"/>
                    <a:pt x="220" y="447"/>
                  </a:cubicBezTo>
                  <a:cubicBezTo>
                    <a:pt x="298" y="375"/>
                    <a:pt x="298" y="298"/>
                    <a:pt x="369" y="227"/>
                  </a:cubicBezTo>
                  <a:cubicBezTo>
                    <a:pt x="220" y="149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6" name="Google Shape;2166;p58"/>
            <p:cNvSpPr/>
            <p:nvPr/>
          </p:nvSpPr>
          <p:spPr>
            <a:xfrm>
              <a:off x="5204225" y="1126275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71" y="1"/>
                  </a:moveTo>
                  <a:cubicBezTo>
                    <a:pt x="71" y="78"/>
                    <a:pt x="0" y="149"/>
                    <a:pt x="0" y="226"/>
                  </a:cubicBezTo>
                  <a:cubicBezTo>
                    <a:pt x="149" y="298"/>
                    <a:pt x="220" y="298"/>
                    <a:pt x="297" y="375"/>
                  </a:cubicBezTo>
                  <a:cubicBezTo>
                    <a:pt x="297" y="226"/>
                    <a:pt x="297" y="149"/>
                    <a:pt x="369" y="78"/>
                  </a:cubicBezTo>
                  <a:cubicBezTo>
                    <a:pt x="220" y="1"/>
                    <a:pt x="149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7" name="Google Shape;2167;p58"/>
            <p:cNvSpPr/>
            <p:nvPr/>
          </p:nvSpPr>
          <p:spPr>
            <a:xfrm>
              <a:off x="5209725" y="1031600"/>
              <a:ext cx="9375" cy="7450"/>
            </a:xfrm>
            <a:custGeom>
              <a:avLst/>
              <a:gdLst/>
              <a:ahLst/>
              <a:cxnLst/>
              <a:rect l="l" t="t" r="r" b="b"/>
              <a:pathLst>
                <a:path w="375" h="298" extrusionOk="0">
                  <a:moveTo>
                    <a:pt x="77" y="0"/>
                  </a:moveTo>
                  <a:cubicBezTo>
                    <a:pt x="77" y="71"/>
                    <a:pt x="77" y="220"/>
                    <a:pt x="0" y="297"/>
                  </a:cubicBezTo>
                  <a:lnTo>
                    <a:pt x="297" y="297"/>
                  </a:lnTo>
                  <a:cubicBezTo>
                    <a:pt x="297" y="220"/>
                    <a:pt x="375" y="220"/>
                    <a:pt x="375" y="220"/>
                  </a:cubicBezTo>
                  <a:lnTo>
                    <a:pt x="3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8" name="Google Shape;2168;p58"/>
            <p:cNvSpPr/>
            <p:nvPr/>
          </p:nvSpPr>
          <p:spPr>
            <a:xfrm>
              <a:off x="5226525" y="959050"/>
              <a:ext cx="14875" cy="14900"/>
            </a:xfrm>
            <a:custGeom>
              <a:avLst/>
              <a:gdLst/>
              <a:ahLst/>
              <a:cxnLst/>
              <a:rect l="l" t="t" r="r" b="b"/>
              <a:pathLst>
                <a:path w="595" h="596" extrusionOk="0">
                  <a:moveTo>
                    <a:pt x="595" y="0"/>
                  </a:moveTo>
                  <a:lnTo>
                    <a:pt x="149" y="226"/>
                  </a:lnTo>
                  <a:cubicBezTo>
                    <a:pt x="71" y="298"/>
                    <a:pt x="71" y="446"/>
                    <a:pt x="0" y="595"/>
                  </a:cubicBezTo>
                  <a:cubicBezTo>
                    <a:pt x="71" y="524"/>
                    <a:pt x="220" y="446"/>
                    <a:pt x="369" y="375"/>
                  </a:cubicBezTo>
                  <a:cubicBezTo>
                    <a:pt x="446" y="226"/>
                    <a:pt x="517" y="149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69" name="Google Shape;2169;p58"/>
            <p:cNvSpPr/>
            <p:nvPr/>
          </p:nvSpPr>
          <p:spPr>
            <a:xfrm>
              <a:off x="2392875" y="4214400"/>
              <a:ext cx="637425" cy="299250"/>
            </a:xfrm>
            <a:custGeom>
              <a:avLst/>
              <a:gdLst/>
              <a:ahLst/>
              <a:cxnLst/>
              <a:rect l="l" t="t" r="r" b="b"/>
              <a:pathLst>
                <a:path w="25497" h="11970" extrusionOk="0">
                  <a:moveTo>
                    <a:pt x="25496" y="1"/>
                  </a:moveTo>
                  <a:cubicBezTo>
                    <a:pt x="24010" y="1119"/>
                    <a:pt x="22446" y="2159"/>
                    <a:pt x="20739" y="3051"/>
                  </a:cubicBezTo>
                  <a:lnTo>
                    <a:pt x="20959" y="3122"/>
                  </a:lnTo>
                  <a:lnTo>
                    <a:pt x="21185" y="3122"/>
                  </a:lnTo>
                  <a:cubicBezTo>
                    <a:pt x="22743" y="2308"/>
                    <a:pt x="24158" y="1339"/>
                    <a:pt x="25496" y="375"/>
                  </a:cubicBezTo>
                  <a:lnTo>
                    <a:pt x="25496" y="1"/>
                  </a:lnTo>
                  <a:close/>
                  <a:moveTo>
                    <a:pt x="20442" y="3200"/>
                  </a:moveTo>
                  <a:cubicBezTo>
                    <a:pt x="18730" y="4092"/>
                    <a:pt x="16946" y="4835"/>
                    <a:pt x="15239" y="5501"/>
                  </a:cubicBezTo>
                  <a:cubicBezTo>
                    <a:pt x="15311" y="5578"/>
                    <a:pt x="15459" y="5649"/>
                    <a:pt x="15537" y="5727"/>
                  </a:cubicBezTo>
                  <a:cubicBezTo>
                    <a:pt x="17392" y="4983"/>
                    <a:pt x="19176" y="4240"/>
                    <a:pt x="20811" y="3348"/>
                  </a:cubicBezTo>
                  <a:lnTo>
                    <a:pt x="20513" y="3200"/>
                  </a:lnTo>
                  <a:close/>
                  <a:moveTo>
                    <a:pt x="14942" y="5649"/>
                  </a:moveTo>
                  <a:cubicBezTo>
                    <a:pt x="13378" y="6244"/>
                    <a:pt x="11821" y="6690"/>
                    <a:pt x="10334" y="7136"/>
                  </a:cubicBezTo>
                  <a:lnTo>
                    <a:pt x="10554" y="7362"/>
                  </a:lnTo>
                  <a:cubicBezTo>
                    <a:pt x="12118" y="6916"/>
                    <a:pt x="13676" y="6393"/>
                    <a:pt x="15239" y="5798"/>
                  </a:cubicBezTo>
                  <a:cubicBezTo>
                    <a:pt x="15162" y="5727"/>
                    <a:pt x="15013" y="5727"/>
                    <a:pt x="14942" y="5649"/>
                  </a:cubicBezTo>
                  <a:close/>
                  <a:moveTo>
                    <a:pt x="10108" y="7213"/>
                  </a:moveTo>
                  <a:cubicBezTo>
                    <a:pt x="9888" y="7284"/>
                    <a:pt x="9662" y="7284"/>
                    <a:pt x="9514" y="7362"/>
                  </a:cubicBezTo>
                  <a:cubicBezTo>
                    <a:pt x="8473" y="7659"/>
                    <a:pt x="7361" y="7879"/>
                    <a:pt x="6321" y="8105"/>
                  </a:cubicBezTo>
                  <a:cubicBezTo>
                    <a:pt x="6321" y="8176"/>
                    <a:pt x="6392" y="8325"/>
                    <a:pt x="6392" y="8402"/>
                  </a:cubicBezTo>
                  <a:cubicBezTo>
                    <a:pt x="7433" y="8176"/>
                    <a:pt x="8473" y="7956"/>
                    <a:pt x="9591" y="7659"/>
                  </a:cubicBezTo>
                  <a:lnTo>
                    <a:pt x="10257" y="7433"/>
                  </a:lnTo>
                  <a:cubicBezTo>
                    <a:pt x="10185" y="7362"/>
                    <a:pt x="10185" y="7284"/>
                    <a:pt x="10108" y="7213"/>
                  </a:cubicBezTo>
                  <a:close/>
                  <a:moveTo>
                    <a:pt x="6095" y="8176"/>
                  </a:moveTo>
                  <a:cubicBezTo>
                    <a:pt x="5649" y="8254"/>
                    <a:pt x="5280" y="8325"/>
                    <a:pt x="4906" y="8402"/>
                  </a:cubicBezTo>
                  <a:cubicBezTo>
                    <a:pt x="4608" y="8402"/>
                    <a:pt x="4014" y="8551"/>
                    <a:pt x="3716" y="8622"/>
                  </a:cubicBezTo>
                  <a:lnTo>
                    <a:pt x="3496" y="8622"/>
                  </a:lnTo>
                  <a:cubicBezTo>
                    <a:pt x="3419" y="8771"/>
                    <a:pt x="3419" y="8848"/>
                    <a:pt x="3348" y="8997"/>
                  </a:cubicBezTo>
                  <a:cubicBezTo>
                    <a:pt x="3865" y="8848"/>
                    <a:pt x="4388" y="8771"/>
                    <a:pt x="4983" y="8700"/>
                  </a:cubicBezTo>
                  <a:lnTo>
                    <a:pt x="6095" y="8474"/>
                  </a:lnTo>
                  <a:lnTo>
                    <a:pt x="6095" y="8176"/>
                  </a:lnTo>
                  <a:close/>
                  <a:moveTo>
                    <a:pt x="3122" y="8771"/>
                  </a:moveTo>
                  <a:lnTo>
                    <a:pt x="3122" y="8771"/>
                  </a:lnTo>
                  <a:cubicBezTo>
                    <a:pt x="2159" y="9068"/>
                    <a:pt x="1338" y="9740"/>
                    <a:pt x="743" y="10483"/>
                  </a:cubicBezTo>
                  <a:cubicBezTo>
                    <a:pt x="446" y="11001"/>
                    <a:pt x="149" y="11447"/>
                    <a:pt x="0" y="11970"/>
                  </a:cubicBezTo>
                  <a:cubicBezTo>
                    <a:pt x="149" y="11893"/>
                    <a:pt x="226" y="11893"/>
                    <a:pt x="298" y="11821"/>
                  </a:cubicBezTo>
                  <a:lnTo>
                    <a:pt x="969" y="10703"/>
                  </a:lnTo>
                  <a:cubicBezTo>
                    <a:pt x="1415" y="10109"/>
                    <a:pt x="2010" y="9591"/>
                    <a:pt x="2753" y="9217"/>
                  </a:cubicBezTo>
                  <a:cubicBezTo>
                    <a:pt x="2825" y="9217"/>
                    <a:pt x="2902" y="9146"/>
                    <a:pt x="3050" y="9146"/>
                  </a:cubicBezTo>
                  <a:cubicBezTo>
                    <a:pt x="3050" y="8997"/>
                    <a:pt x="3050" y="8848"/>
                    <a:pt x="3122" y="87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0" name="Google Shape;2170;p58"/>
            <p:cNvSpPr/>
            <p:nvPr/>
          </p:nvSpPr>
          <p:spPr>
            <a:xfrm>
              <a:off x="2903925" y="4290675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297" y="0"/>
                  </a:moveTo>
                  <a:cubicBezTo>
                    <a:pt x="220" y="0"/>
                    <a:pt x="71" y="71"/>
                    <a:pt x="0" y="149"/>
                  </a:cubicBezTo>
                  <a:lnTo>
                    <a:pt x="71" y="149"/>
                  </a:lnTo>
                  <a:lnTo>
                    <a:pt x="369" y="297"/>
                  </a:lnTo>
                  <a:cubicBezTo>
                    <a:pt x="517" y="220"/>
                    <a:pt x="595" y="149"/>
                    <a:pt x="743" y="71"/>
                  </a:cubicBezTo>
                  <a:lnTo>
                    <a:pt x="517" y="7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1" name="Google Shape;2171;p58"/>
            <p:cNvSpPr/>
            <p:nvPr/>
          </p:nvSpPr>
          <p:spPr>
            <a:xfrm>
              <a:off x="2766425" y="4351900"/>
              <a:ext cx="14875" cy="7475"/>
            </a:xfrm>
            <a:custGeom>
              <a:avLst/>
              <a:gdLst/>
              <a:ahLst/>
              <a:cxnLst/>
              <a:rect l="l" t="t" r="r" b="b"/>
              <a:pathLst>
                <a:path w="595" h="299" extrusionOk="0">
                  <a:moveTo>
                    <a:pt x="297" y="1"/>
                  </a:moveTo>
                  <a:cubicBezTo>
                    <a:pt x="220" y="78"/>
                    <a:pt x="149" y="78"/>
                    <a:pt x="0" y="149"/>
                  </a:cubicBezTo>
                  <a:cubicBezTo>
                    <a:pt x="71" y="227"/>
                    <a:pt x="220" y="227"/>
                    <a:pt x="297" y="298"/>
                  </a:cubicBezTo>
                  <a:cubicBezTo>
                    <a:pt x="369" y="298"/>
                    <a:pt x="517" y="227"/>
                    <a:pt x="595" y="227"/>
                  </a:cubicBezTo>
                  <a:cubicBezTo>
                    <a:pt x="517" y="149"/>
                    <a:pt x="369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2" name="Google Shape;2172;p58"/>
            <p:cNvSpPr/>
            <p:nvPr/>
          </p:nvSpPr>
          <p:spPr>
            <a:xfrm>
              <a:off x="2645575" y="4392775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6" y="1"/>
                  </a:moveTo>
                  <a:cubicBezTo>
                    <a:pt x="149" y="1"/>
                    <a:pt x="77" y="1"/>
                    <a:pt x="0" y="78"/>
                  </a:cubicBezTo>
                  <a:cubicBezTo>
                    <a:pt x="77" y="149"/>
                    <a:pt x="77" y="227"/>
                    <a:pt x="149" y="298"/>
                  </a:cubicBezTo>
                  <a:cubicBezTo>
                    <a:pt x="226" y="298"/>
                    <a:pt x="297" y="298"/>
                    <a:pt x="446" y="227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3" name="Google Shape;2173;p58"/>
            <p:cNvSpPr/>
            <p:nvPr/>
          </p:nvSpPr>
          <p:spPr>
            <a:xfrm>
              <a:off x="2545225" y="4417025"/>
              <a:ext cx="7475" cy="9225"/>
            </a:xfrm>
            <a:custGeom>
              <a:avLst/>
              <a:gdLst/>
              <a:ahLst/>
              <a:cxnLst/>
              <a:rect l="l" t="t" r="r" b="b"/>
              <a:pathLst>
                <a:path w="299" h="369" extrusionOk="0">
                  <a:moveTo>
                    <a:pt x="227" y="0"/>
                  </a:moveTo>
                  <a:cubicBezTo>
                    <a:pt x="149" y="0"/>
                    <a:pt x="78" y="71"/>
                    <a:pt x="1" y="71"/>
                  </a:cubicBezTo>
                  <a:lnTo>
                    <a:pt x="1" y="369"/>
                  </a:lnTo>
                  <a:cubicBezTo>
                    <a:pt x="78" y="297"/>
                    <a:pt x="227" y="297"/>
                    <a:pt x="298" y="297"/>
                  </a:cubicBezTo>
                  <a:cubicBezTo>
                    <a:pt x="298" y="220"/>
                    <a:pt x="227" y="71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4" name="Google Shape;2174;p58"/>
            <p:cNvSpPr/>
            <p:nvPr/>
          </p:nvSpPr>
          <p:spPr>
            <a:xfrm>
              <a:off x="2469125" y="4429950"/>
              <a:ext cx="11175" cy="13100"/>
            </a:xfrm>
            <a:custGeom>
              <a:avLst/>
              <a:gdLst/>
              <a:ahLst/>
              <a:cxnLst/>
              <a:rect l="l" t="t" r="r" b="b"/>
              <a:pathLst>
                <a:path w="447" h="524" extrusionOk="0">
                  <a:moveTo>
                    <a:pt x="446" y="0"/>
                  </a:moveTo>
                  <a:cubicBezTo>
                    <a:pt x="298" y="78"/>
                    <a:pt x="220" y="78"/>
                    <a:pt x="72" y="149"/>
                  </a:cubicBezTo>
                  <a:cubicBezTo>
                    <a:pt x="0" y="226"/>
                    <a:pt x="0" y="375"/>
                    <a:pt x="0" y="524"/>
                  </a:cubicBezTo>
                  <a:cubicBezTo>
                    <a:pt x="72" y="446"/>
                    <a:pt x="220" y="446"/>
                    <a:pt x="298" y="375"/>
                  </a:cubicBezTo>
                  <a:cubicBezTo>
                    <a:pt x="369" y="226"/>
                    <a:pt x="369" y="149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5" name="Google Shape;2175;p58"/>
            <p:cNvSpPr/>
            <p:nvPr/>
          </p:nvSpPr>
          <p:spPr>
            <a:xfrm>
              <a:off x="1722175" y="953550"/>
              <a:ext cx="4032050" cy="3840600"/>
            </a:xfrm>
            <a:custGeom>
              <a:avLst/>
              <a:gdLst/>
              <a:ahLst/>
              <a:cxnLst/>
              <a:rect l="l" t="t" r="r" b="b"/>
              <a:pathLst>
                <a:path w="161282" h="153624" extrusionOk="0">
                  <a:moveTo>
                    <a:pt x="129840" y="23487"/>
                  </a:moveTo>
                  <a:lnTo>
                    <a:pt x="129840" y="23487"/>
                  </a:lnTo>
                  <a:cubicBezTo>
                    <a:pt x="129769" y="23558"/>
                    <a:pt x="129691" y="23635"/>
                    <a:pt x="129620" y="23635"/>
                  </a:cubicBezTo>
                  <a:lnTo>
                    <a:pt x="129691" y="23707"/>
                  </a:lnTo>
                  <a:cubicBezTo>
                    <a:pt x="129769" y="23635"/>
                    <a:pt x="129769" y="23558"/>
                    <a:pt x="129840" y="23487"/>
                  </a:cubicBezTo>
                  <a:close/>
                  <a:moveTo>
                    <a:pt x="133039" y="21406"/>
                  </a:moveTo>
                  <a:lnTo>
                    <a:pt x="133039" y="21406"/>
                  </a:lnTo>
                  <a:cubicBezTo>
                    <a:pt x="132516" y="21703"/>
                    <a:pt x="132070" y="22000"/>
                    <a:pt x="131624" y="22297"/>
                  </a:cubicBezTo>
                  <a:cubicBezTo>
                    <a:pt x="131475" y="22369"/>
                    <a:pt x="131255" y="22517"/>
                    <a:pt x="131107" y="22666"/>
                  </a:cubicBezTo>
                  <a:lnTo>
                    <a:pt x="129989" y="23784"/>
                  </a:lnTo>
                  <a:cubicBezTo>
                    <a:pt x="131029" y="23112"/>
                    <a:pt x="132070" y="22297"/>
                    <a:pt x="133039" y="21406"/>
                  </a:cubicBezTo>
                  <a:close/>
                  <a:moveTo>
                    <a:pt x="129394" y="23784"/>
                  </a:moveTo>
                  <a:cubicBezTo>
                    <a:pt x="129246" y="23855"/>
                    <a:pt x="129097" y="24004"/>
                    <a:pt x="128877" y="24081"/>
                  </a:cubicBezTo>
                  <a:cubicBezTo>
                    <a:pt x="128728" y="24301"/>
                    <a:pt x="128580" y="24450"/>
                    <a:pt x="128431" y="24676"/>
                  </a:cubicBezTo>
                  <a:cubicBezTo>
                    <a:pt x="128502" y="24598"/>
                    <a:pt x="128580" y="24598"/>
                    <a:pt x="128728" y="24527"/>
                  </a:cubicBezTo>
                  <a:cubicBezTo>
                    <a:pt x="128948" y="24301"/>
                    <a:pt x="129246" y="24081"/>
                    <a:pt x="129471" y="23855"/>
                  </a:cubicBezTo>
                  <a:cubicBezTo>
                    <a:pt x="129471" y="23855"/>
                    <a:pt x="129471" y="23784"/>
                    <a:pt x="129394" y="23784"/>
                  </a:cubicBezTo>
                  <a:close/>
                  <a:moveTo>
                    <a:pt x="128282" y="24450"/>
                  </a:moveTo>
                  <a:cubicBezTo>
                    <a:pt x="127836" y="24676"/>
                    <a:pt x="127390" y="24824"/>
                    <a:pt x="126944" y="25044"/>
                  </a:cubicBezTo>
                  <a:cubicBezTo>
                    <a:pt x="126867" y="25193"/>
                    <a:pt x="126719" y="25342"/>
                    <a:pt x="126647" y="25490"/>
                  </a:cubicBezTo>
                  <a:lnTo>
                    <a:pt x="127759" y="25044"/>
                  </a:lnTo>
                  <a:cubicBezTo>
                    <a:pt x="127908" y="24824"/>
                    <a:pt x="128056" y="24598"/>
                    <a:pt x="128282" y="24450"/>
                  </a:cubicBezTo>
                  <a:close/>
                  <a:moveTo>
                    <a:pt x="126499" y="25193"/>
                  </a:moveTo>
                  <a:lnTo>
                    <a:pt x="126499" y="25193"/>
                  </a:lnTo>
                  <a:cubicBezTo>
                    <a:pt x="125975" y="25419"/>
                    <a:pt x="125458" y="25639"/>
                    <a:pt x="124935" y="25788"/>
                  </a:cubicBezTo>
                  <a:cubicBezTo>
                    <a:pt x="124863" y="25865"/>
                    <a:pt x="124863" y="25936"/>
                    <a:pt x="124786" y="26014"/>
                  </a:cubicBezTo>
                  <a:cubicBezTo>
                    <a:pt x="124863" y="26014"/>
                    <a:pt x="124863" y="26085"/>
                    <a:pt x="124935" y="26085"/>
                  </a:cubicBezTo>
                  <a:cubicBezTo>
                    <a:pt x="125381" y="25936"/>
                    <a:pt x="125755" y="25788"/>
                    <a:pt x="126201" y="25639"/>
                  </a:cubicBezTo>
                  <a:cubicBezTo>
                    <a:pt x="126273" y="25490"/>
                    <a:pt x="126421" y="25342"/>
                    <a:pt x="126499" y="25193"/>
                  </a:cubicBezTo>
                  <a:close/>
                  <a:moveTo>
                    <a:pt x="124340" y="25936"/>
                  </a:moveTo>
                  <a:cubicBezTo>
                    <a:pt x="123823" y="26085"/>
                    <a:pt x="123300" y="26234"/>
                    <a:pt x="122705" y="26382"/>
                  </a:cubicBezTo>
                  <a:cubicBezTo>
                    <a:pt x="122705" y="26460"/>
                    <a:pt x="122634" y="26608"/>
                    <a:pt x="122634" y="26680"/>
                  </a:cubicBezTo>
                  <a:cubicBezTo>
                    <a:pt x="123151" y="26608"/>
                    <a:pt x="123746" y="26460"/>
                    <a:pt x="124340" y="26234"/>
                  </a:cubicBezTo>
                  <a:cubicBezTo>
                    <a:pt x="124417" y="26162"/>
                    <a:pt x="124417" y="26085"/>
                    <a:pt x="124489" y="26085"/>
                  </a:cubicBezTo>
                  <a:lnTo>
                    <a:pt x="124340" y="25936"/>
                  </a:lnTo>
                  <a:close/>
                  <a:moveTo>
                    <a:pt x="122408" y="26460"/>
                  </a:moveTo>
                  <a:lnTo>
                    <a:pt x="122408" y="26460"/>
                  </a:lnTo>
                  <a:cubicBezTo>
                    <a:pt x="121742" y="26608"/>
                    <a:pt x="121070" y="26680"/>
                    <a:pt x="120404" y="26757"/>
                  </a:cubicBezTo>
                  <a:cubicBezTo>
                    <a:pt x="120327" y="26828"/>
                    <a:pt x="120327" y="26905"/>
                    <a:pt x="120327" y="26977"/>
                  </a:cubicBezTo>
                  <a:cubicBezTo>
                    <a:pt x="120327" y="26977"/>
                    <a:pt x="120327" y="27039"/>
                    <a:pt x="120275" y="27052"/>
                  </a:cubicBezTo>
                  <a:lnTo>
                    <a:pt x="120275" y="27052"/>
                  </a:lnTo>
                  <a:cubicBezTo>
                    <a:pt x="120936" y="26975"/>
                    <a:pt x="121670" y="26904"/>
                    <a:pt x="122259" y="26757"/>
                  </a:cubicBezTo>
                  <a:cubicBezTo>
                    <a:pt x="122336" y="26680"/>
                    <a:pt x="122408" y="26531"/>
                    <a:pt x="122408" y="26460"/>
                  </a:cubicBezTo>
                  <a:close/>
                  <a:moveTo>
                    <a:pt x="120275" y="27052"/>
                  </a:moveTo>
                  <a:lnTo>
                    <a:pt x="120275" y="27052"/>
                  </a:lnTo>
                  <a:cubicBezTo>
                    <a:pt x="120269" y="27053"/>
                    <a:pt x="120262" y="27053"/>
                    <a:pt x="120255" y="27054"/>
                  </a:cubicBezTo>
                  <a:cubicBezTo>
                    <a:pt x="120263" y="27054"/>
                    <a:pt x="120269" y="27053"/>
                    <a:pt x="120275" y="27052"/>
                  </a:cubicBezTo>
                  <a:close/>
                  <a:moveTo>
                    <a:pt x="115499" y="26977"/>
                  </a:moveTo>
                  <a:cubicBezTo>
                    <a:pt x="115499" y="27054"/>
                    <a:pt x="115421" y="27203"/>
                    <a:pt x="115350" y="27274"/>
                  </a:cubicBezTo>
                  <a:lnTo>
                    <a:pt x="117502" y="27274"/>
                  </a:lnTo>
                  <a:lnTo>
                    <a:pt x="117502" y="27125"/>
                  </a:lnTo>
                  <a:lnTo>
                    <a:pt x="117502" y="26977"/>
                  </a:lnTo>
                  <a:close/>
                  <a:moveTo>
                    <a:pt x="120107" y="26828"/>
                  </a:moveTo>
                  <a:lnTo>
                    <a:pt x="120107" y="26828"/>
                  </a:lnTo>
                  <a:cubicBezTo>
                    <a:pt x="119364" y="26905"/>
                    <a:pt x="118543" y="26977"/>
                    <a:pt x="117800" y="26977"/>
                  </a:cubicBezTo>
                  <a:cubicBezTo>
                    <a:pt x="117800" y="27054"/>
                    <a:pt x="117800" y="27203"/>
                    <a:pt x="117728" y="27274"/>
                  </a:cubicBezTo>
                  <a:cubicBezTo>
                    <a:pt x="118472" y="27274"/>
                    <a:pt x="119286" y="27203"/>
                    <a:pt x="120029" y="27125"/>
                  </a:cubicBezTo>
                  <a:lnTo>
                    <a:pt x="120029" y="26905"/>
                  </a:lnTo>
                  <a:lnTo>
                    <a:pt x="120107" y="26828"/>
                  </a:lnTo>
                  <a:close/>
                  <a:moveTo>
                    <a:pt x="46527" y="5649"/>
                  </a:moveTo>
                  <a:cubicBezTo>
                    <a:pt x="35301" y="5649"/>
                    <a:pt x="24230" y="8622"/>
                    <a:pt x="16203" y="16649"/>
                  </a:cubicBezTo>
                  <a:cubicBezTo>
                    <a:pt x="5055" y="28166"/>
                    <a:pt x="1" y="44892"/>
                    <a:pt x="6018" y="60125"/>
                  </a:cubicBezTo>
                  <a:cubicBezTo>
                    <a:pt x="8693" y="67337"/>
                    <a:pt x="13379" y="73580"/>
                    <a:pt x="18801" y="79003"/>
                  </a:cubicBezTo>
                  <a:cubicBezTo>
                    <a:pt x="20662" y="80787"/>
                    <a:pt x="22595" y="82499"/>
                    <a:pt x="24527" y="84134"/>
                  </a:cubicBezTo>
                  <a:cubicBezTo>
                    <a:pt x="28689" y="87625"/>
                    <a:pt x="33071" y="91043"/>
                    <a:pt x="37531" y="94242"/>
                  </a:cubicBezTo>
                  <a:cubicBezTo>
                    <a:pt x="41919" y="97513"/>
                    <a:pt x="46598" y="100408"/>
                    <a:pt x="50689" y="104053"/>
                  </a:cubicBezTo>
                  <a:cubicBezTo>
                    <a:pt x="52770" y="106057"/>
                    <a:pt x="55000" y="108435"/>
                    <a:pt x="56557" y="111039"/>
                  </a:cubicBezTo>
                  <a:cubicBezTo>
                    <a:pt x="56635" y="111039"/>
                    <a:pt x="56706" y="110962"/>
                    <a:pt x="56855" y="110891"/>
                  </a:cubicBezTo>
                  <a:cubicBezTo>
                    <a:pt x="55743" y="109178"/>
                    <a:pt x="54328" y="107395"/>
                    <a:pt x="52544" y="105539"/>
                  </a:cubicBezTo>
                  <a:cubicBezTo>
                    <a:pt x="50909" y="103827"/>
                    <a:pt x="49125" y="102269"/>
                    <a:pt x="47193" y="100854"/>
                  </a:cubicBezTo>
                  <a:cubicBezTo>
                    <a:pt x="44071" y="98476"/>
                    <a:pt x="40878" y="96323"/>
                    <a:pt x="37679" y="94016"/>
                  </a:cubicBezTo>
                  <a:cubicBezTo>
                    <a:pt x="33297" y="90823"/>
                    <a:pt x="28909" y="87405"/>
                    <a:pt x="24747" y="83908"/>
                  </a:cubicBezTo>
                  <a:cubicBezTo>
                    <a:pt x="22892" y="82351"/>
                    <a:pt x="21180" y="80787"/>
                    <a:pt x="19473" y="79152"/>
                  </a:cubicBezTo>
                  <a:cubicBezTo>
                    <a:pt x="13896" y="73729"/>
                    <a:pt x="9068" y="67337"/>
                    <a:pt x="6244" y="60054"/>
                  </a:cubicBezTo>
                  <a:cubicBezTo>
                    <a:pt x="369" y="44892"/>
                    <a:pt x="5352" y="28243"/>
                    <a:pt x="16423" y="16869"/>
                  </a:cubicBezTo>
                  <a:cubicBezTo>
                    <a:pt x="24379" y="8919"/>
                    <a:pt x="35378" y="5946"/>
                    <a:pt x="46527" y="5946"/>
                  </a:cubicBezTo>
                  <a:cubicBezTo>
                    <a:pt x="54405" y="5946"/>
                    <a:pt x="62432" y="7433"/>
                    <a:pt x="69567" y="9662"/>
                  </a:cubicBezTo>
                  <a:cubicBezTo>
                    <a:pt x="76999" y="12041"/>
                    <a:pt x="84206" y="15311"/>
                    <a:pt x="90972" y="19176"/>
                  </a:cubicBezTo>
                  <a:cubicBezTo>
                    <a:pt x="95057" y="21554"/>
                    <a:pt x="99296" y="23635"/>
                    <a:pt x="103756" y="25044"/>
                  </a:cubicBezTo>
                  <a:cubicBezTo>
                    <a:pt x="107323" y="26311"/>
                    <a:pt x="111188" y="27054"/>
                    <a:pt x="115124" y="27274"/>
                  </a:cubicBezTo>
                  <a:cubicBezTo>
                    <a:pt x="115124" y="27125"/>
                    <a:pt x="115201" y="27054"/>
                    <a:pt x="115273" y="26977"/>
                  </a:cubicBezTo>
                  <a:cubicBezTo>
                    <a:pt x="111337" y="26828"/>
                    <a:pt x="107395" y="26014"/>
                    <a:pt x="103904" y="24824"/>
                  </a:cubicBezTo>
                  <a:cubicBezTo>
                    <a:pt x="99445" y="23338"/>
                    <a:pt x="95134" y="21257"/>
                    <a:pt x="91121" y="18879"/>
                  </a:cubicBezTo>
                  <a:cubicBezTo>
                    <a:pt x="84283" y="15014"/>
                    <a:pt x="77148" y="11744"/>
                    <a:pt x="69638" y="9437"/>
                  </a:cubicBezTo>
                  <a:cubicBezTo>
                    <a:pt x="62503" y="7135"/>
                    <a:pt x="54476" y="5649"/>
                    <a:pt x="46527" y="5649"/>
                  </a:cubicBezTo>
                  <a:close/>
                  <a:moveTo>
                    <a:pt x="56932" y="111111"/>
                  </a:moveTo>
                  <a:cubicBezTo>
                    <a:pt x="56855" y="111188"/>
                    <a:pt x="56783" y="111188"/>
                    <a:pt x="56706" y="111259"/>
                  </a:cubicBezTo>
                  <a:cubicBezTo>
                    <a:pt x="57003" y="111783"/>
                    <a:pt x="57229" y="112229"/>
                    <a:pt x="57527" y="112746"/>
                  </a:cubicBezTo>
                  <a:cubicBezTo>
                    <a:pt x="57598" y="112746"/>
                    <a:pt x="57675" y="112675"/>
                    <a:pt x="57747" y="112675"/>
                  </a:cubicBezTo>
                  <a:cubicBezTo>
                    <a:pt x="57527" y="112151"/>
                    <a:pt x="57229" y="111634"/>
                    <a:pt x="56932" y="111111"/>
                  </a:cubicBezTo>
                  <a:close/>
                  <a:moveTo>
                    <a:pt x="57895" y="112895"/>
                  </a:moveTo>
                  <a:cubicBezTo>
                    <a:pt x="57824" y="112895"/>
                    <a:pt x="57675" y="112972"/>
                    <a:pt x="57598" y="112972"/>
                  </a:cubicBezTo>
                  <a:cubicBezTo>
                    <a:pt x="57824" y="113489"/>
                    <a:pt x="58044" y="113935"/>
                    <a:pt x="58193" y="114458"/>
                  </a:cubicBezTo>
                  <a:cubicBezTo>
                    <a:pt x="58341" y="114458"/>
                    <a:pt x="58419" y="114381"/>
                    <a:pt x="58490" y="114310"/>
                  </a:cubicBezTo>
                  <a:cubicBezTo>
                    <a:pt x="58341" y="113864"/>
                    <a:pt x="58121" y="113340"/>
                    <a:pt x="57895" y="112895"/>
                  </a:cubicBezTo>
                  <a:close/>
                  <a:moveTo>
                    <a:pt x="58567" y="114607"/>
                  </a:moveTo>
                  <a:cubicBezTo>
                    <a:pt x="58490" y="114607"/>
                    <a:pt x="58419" y="114678"/>
                    <a:pt x="58341" y="114678"/>
                  </a:cubicBezTo>
                  <a:cubicBezTo>
                    <a:pt x="58490" y="115124"/>
                    <a:pt x="58567" y="115647"/>
                    <a:pt x="58716" y="116093"/>
                  </a:cubicBezTo>
                  <a:cubicBezTo>
                    <a:pt x="58787" y="116016"/>
                    <a:pt x="58864" y="115945"/>
                    <a:pt x="58936" y="115945"/>
                  </a:cubicBezTo>
                  <a:cubicBezTo>
                    <a:pt x="58864" y="115499"/>
                    <a:pt x="58716" y="115053"/>
                    <a:pt x="58567" y="114607"/>
                  </a:cubicBezTo>
                  <a:close/>
                  <a:moveTo>
                    <a:pt x="59013" y="116165"/>
                  </a:moveTo>
                  <a:cubicBezTo>
                    <a:pt x="58936" y="116242"/>
                    <a:pt x="58864" y="116313"/>
                    <a:pt x="58787" y="116313"/>
                  </a:cubicBezTo>
                  <a:cubicBezTo>
                    <a:pt x="58864" y="116759"/>
                    <a:pt x="58936" y="117134"/>
                    <a:pt x="58936" y="117580"/>
                  </a:cubicBezTo>
                  <a:cubicBezTo>
                    <a:pt x="59084" y="117503"/>
                    <a:pt x="59162" y="117431"/>
                    <a:pt x="59233" y="117354"/>
                  </a:cubicBezTo>
                  <a:cubicBezTo>
                    <a:pt x="59162" y="116985"/>
                    <a:pt x="59084" y="116611"/>
                    <a:pt x="59013" y="116165"/>
                  </a:cubicBezTo>
                  <a:close/>
                  <a:moveTo>
                    <a:pt x="59233" y="117651"/>
                  </a:moveTo>
                  <a:lnTo>
                    <a:pt x="59013" y="117877"/>
                  </a:lnTo>
                  <a:lnTo>
                    <a:pt x="59013" y="118026"/>
                  </a:lnTo>
                  <a:cubicBezTo>
                    <a:pt x="59084" y="118097"/>
                    <a:pt x="59233" y="118097"/>
                    <a:pt x="59310" y="118174"/>
                  </a:cubicBezTo>
                  <a:cubicBezTo>
                    <a:pt x="59310" y="118026"/>
                    <a:pt x="59310" y="117877"/>
                    <a:pt x="59233" y="117651"/>
                  </a:cubicBezTo>
                  <a:close/>
                  <a:moveTo>
                    <a:pt x="59013" y="118323"/>
                  </a:moveTo>
                  <a:lnTo>
                    <a:pt x="59013" y="119066"/>
                  </a:lnTo>
                  <a:lnTo>
                    <a:pt x="59310" y="118769"/>
                  </a:lnTo>
                  <a:lnTo>
                    <a:pt x="59310" y="118394"/>
                  </a:lnTo>
                  <a:cubicBezTo>
                    <a:pt x="59233" y="118394"/>
                    <a:pt x="59084" y="118323"/>
                    <a:pt x="59013" y="118323"/>
                  </a:cubicBezTo>
                  <a:close/>
                  <a:moveTo>
                    <a:pt x="59310" y="119138"/>
                  </a:moveTo>
                  <a:cubicBezTo>
                    <a:pt x="59233" y="119215"/>
                    <a:pt x="59162" y="119286"/>
                    <a:pt x="59013" y="119364"/>
                  </a:cubicBezTo>
                  <a:cubicBezTo>
                    <a:pt x="59013" y="119732"/>
                    <a:pt x="59013" y="120030"/>
                    <a:pt x="58936" y="120404"/>
                  </a:cubicBezTo>
                  <a:lnTo>
                    <a:pt x="59310" y="120030"/>
                  </a:lnTo>
                  <a:lnTo>
                    <a:pt x="59310" y="119138"/>
                  </a:lnTo>
                  <a:close/>
                  <a:moveTo>
                    <a:pt x="59233" y="120475"/>
                  </a:moveTo>
                  <a:lnTo>
                    <a:pt x="59233" y="120475"/>
                  </a:lnTo>
                  <a:cubicBezTo>
                    <a:pt x="59084" y="120624"/>
                    <a:pt x="59013" y="120773"/>
                    <a:pt x="58864" y="120850"/>
                  </a:cubicBezTo>
                  <a:cubicBezTo>
                    <a:pt x="58787" y="121147"/>
                    <a:pt x="58787" y="121445"/>
                    <a:pt x="58716" y="121665"/>
                  </a:cubicBezTo>
                  <a:cubicBezTo>
                    <a:pt x="58864" y="121516"/>
                    <a:pt x="59013" y="121296"/>
                    <a:pt x="59084" y="121147"/>
                  </a:cubicBezTo>
                  <a:cubicBezTo>
                    <a:pt x="59162" y="120921"/>
                    <a:pt x="59162" y="120701"/>
                    <a:pt x="59233" y="120475"/>
                  </a:cubicBezTo>
                  <a:close/>
                  <a:moveTo>
                    <a:pt x="58936" y="121891"/>
                  </a:moveTo>
                  <a:cubicBezTo>
                    <a:pt x="58787" y="122039"/>
                    <a:pt x="58639" y="122188"/>
                    <a:pt x="58567" y="122337"/>
                  </a:cubicBezTo>
                  <a:lnTo>
                    <a:pt x="58639" y="122337"/>
                  </a:lnTo>
                  <a:cubicBezTo>
                    <a:pt x="58787" y="122188"/>
                    <a:pt x="58864" y="122039"/>
                    <a:pt x="58936" y="121891"/>
                  </a:cubicBezTo>
                  <a:close/>
                  <a:moveTo>
                    <a:pt x="58419" y="122557"/>
                  </a:moveTo>
                  <a:cubicBezTo>
                    <a:pt x="58419" y="122705"/>
                    <a:pt x="58341" y="122854"/>
                    <a:pt x="58270" y="123002"/>
                  </a:cubicBezTo>
                  <a:cubicBezTo>
                    <a:pt x="58341" y="122854"/>
                    <a:pt x="58419" y="122705"/>
                    <a:pt x="58567" y="122557"/>
                  </a:cubicBezTo>
                  <a:close/>
                  <a:moveTo>
                    <a:pt x="58567" y="123151"/>
                  </a:moveTo>
                  <a:lnTo>
                    <a:pt x="58567" y="123151"/>
                  </a:lnTo>
                  <a:cubicBezTo>
                    <a:pt x="58341" y="123526"/>
                    <a:pt x="58044" y="123823"/>
                    <a:pt x="57824" y="124192"/>
                  </a:cubicBezTo>
                  <a:cubicBezTo>
                    <a:pt x="57675" y="124638"/>
                    <a:pt x="57527" y="125084"/>
                    <a:pt x="57378" y="125458"/>
                  </a:cubicBezTo>
                  <a:cubicBezTo>
                    <a:pt x="57824" y="124715"/>
                    <a:pt x="58270" y="123894"/>
                    <a:pt x="58567" y="123151"/>
                  </a:cubicBezTo>
                  <a:close/>
                  <a:moveTo>
                    <a:pt x="27054" y="142624"/>
                  </a:moveTo>
                  <a:cubicBezTo>
                    <a:pt x="26977" y="142624"/>
                    <a:pt x="26977" y="142624"/>
                    <a:pt x="26977" y="142701"/>
                  </a:cubicBezTo>
                  <a:cubicBezTo>
                    <a:pt x="26828" y="142701"/>
                    <a:pt x="26757" y="142772"/>
                    <a:pt x="26680" y="142772"/>
                  </a:cubicBezTo>
                  <a:cubicBezTo>
                    <a:pt x="26460" y="143516"/>
                    <a:pt x="26382" y="144259"/>
                    <a:pt x="26460" y="145002"/>
                  </a:cubicBezTo>
                  <a:cubicBezTo>
                    <a:pt x="26531" y="145002"/>
                    <a:pt x="26608" y="145002"/>
                    <a:pt x="26680" y="144931"/>
                  </a:cubicBezTo>
                  <a:cubicBezTo>
                    <a:pt x="26680" y="144188"/>
                    <a:pt x="26757" y="143367"/>
                    <a:pt x="27054" y="142624"/>
                  </a:cubicBezTo>
                  <a:close/>
                  <a:moveTo>
                    <a:pt x="26460" y="145299"/>
                  </a:moveTo>
                  <a:cubicBezTo>
                    <a:pt x="26531" y="146043"/>
                    <a:pt x="26680" y="146786"/>
                    <a:pt x="26977" y="147529"/>
                  </a:cubicBezTo>
                  <a:cubicBezTo>
                    <a:pt x="27054" y="147458"/>
                    <a:pt x="27126" y="147458"/>
                    <a:pt x="27203" y="147458"/>
                  </a:cubicBezTo>
                  <a:cubicBezTo>
                    <a:pt x="26977" y="146715"/>
                    <a:pt x="26757" y="146043"/>
                    <a:pt x="26757" y="145299"/>
                  </a:cubicBezTo>
                  <a:close/>
                  <a:moveTo>
                    <a:pt x="27351" y="147678"/>
                  </a:moveTo>
                  <a:cubicBezTo>
                    <a:pt x="27274" y="147755"/>
                    <a:pt x="27126" y="147755"/>
                    <a:pt x="27054" y="147755"/>
                  </a:cubicBezTo>
                  <a:lnTo>
                    <a:pt x="27054" y="147826"/>
                  </a:lnTo>
                  <a:cubicBezTo>
                    <a:pt x="27351" y="148498"/>
                    <a:pt x="27720" y="149093"/>
                    <a:pt x="28166" y="149688"/>
                  </a:cubicBezTo>
                  <a:cubicBezTo>
                    <a:pt x="28315" y="149610"/>
                    <a:pt x="28392" y="149610"/>
                    <a:pt x="28463" y="149539"/>
                  </a:cubicBezTo>
                  <a:cubicBezTo>
                    <a:pt x="28017" y="149016"/>
                    <a:pt x="27649" y="148350"/>
                    <a:pt x="27351" y="147678"/>
                  </a:cubicBezTo>
                  <a:close/>
                  <a:moveTo>
                    <a:pt x="155853" y="0"/>
                  </a:moveTo>
                  <a:cubicBezTo>
                    <a:pt x="155782" y="72"/>
                    <a:pt x="155782" y="149"/>
                    <a:pt x="155705" y="298"/>
                  </a:cubicBezTo>
                  <a:cubicBezTo>
                    <a:pt x="155853" y="369"/>
                    <a:pt x="155931" y="446"/>
                    <a:pt x="156002" y="595"/>
                  </a:cubicBezTo>
                  <a:cubicBezTo>
                    <a:pt x="156299" y="892"/>
                    <a:pt x="156596" y="1261"/>
                    <a:pt x="156894" y="1558"/>
                  </a:cubicBezTo>
                  <a:lnTo>
                    <a:pt x="157191" y="2081"/>
                  </a:lnTo>
                  <a:cubicBezTo>
                    <a:pt x="157340" y="2230"/>
                    <a:pt x="157488" y="2379"/>
                    <a:pt x="157566" y="2527"/>
                  </a:cubicBezTo>
                  <a:cubicBezTo>
                    <a:pt x="158012" y="3122"/>
                    <a:pt x="158458" y="3865"/>
                    <a:pt x="158826" y="4531"/>
                  </a:cubicBezTo>
                  <a:lnTo>
                    <a:pt x="159052" y="4977"/>
                  </a:lnTo>
                  <a:lnTo>
                    <a:pt x="159349" y="5572"/>
                  </a:lnTo>
                  <a:lnTo>
                    <a:pt x="159421" y="5798"/>
                  </a:lnTo>
                  <a:lnTo>
                    <a:pt x="159498" y="5946"/>
                  </a:lnTo>
                  <a:cubicBezTo>
                    <a:pt x="159569" y="5946"/>
                    <a:pt x="159569" y="6018"/>
                    <a:pt x="159569" y="6095"/>
                  </a:cubicBezTo>
                  <a:lnTo>
                    <a:pt x="159795" y="6612"/>
                  </a:lnTo>
                  <a:lnTo>
                    <a:pt x="159867" y="6910"/>
                  </a:lnTo>
                  <a:lnTo>
                    <a:pt x="160015" y="7135"/>
                  </a:lnTo>
                  <a:lnTo>
                    <a:pt x="160164" y="7730"/>
                  </a:lnTo>
                  <a:cubicBezTo>
                    <a:pt x="160241" y="7879"/>
                    <a:pt x="160241" y="8099"/>
                    <a:pt x="160313" y="8247"/>
                  </a:cubicBezTo>
                  <a:cubicBezTo>
                    <a:pt x="160984" y="10923"/>
                    <a:pt x="160907" y="13676"/>
                    <a:pt x="160390" y="16352"/>
                  </a:cubicBezTo>
                  <a:cubicBezTo>
                    <a:pt x="159498" y="20960"/>
                    <a:pt x="157566" y="25342"/>
                    <a:pt x="155782" y="29652"/>
                  </a:cubicBezTo>
                  <a:cubicBezTo>
                    <a:pt x="153404" y="35450"/>
                    <a:pt x="151097" y="41324"/>
                    <a:pt x="149539" y="47419"/>
                  </a:cubicBezTo>
                  <a:cubicBezTo>
                    <a:pt x="145079" y="63770"/>
                    <a:pt x="146191" y="81161"/>
                    <a:pt x="150579" y="97435"/>
                  </a:cubicBezTo>
                  <a:cubicBezTo>
                    <a:pt x="151025" y="99368"/>
                    <a:pt x="151394" y="101300"/>
                    <a:pt x="151620" y="103232"/>
                  </a:cubicBezTo>
                  <a:cubicBezTo>
                    <a:pt x="152809" y="113043"/>
                    <a:pt x="149836" y="122188"/>
                    <a:pt x="140691" y="127016"/>
                  </a:cubicBezTo>
                  <a:cubicBezTo>
                    <a:pt x="136529" y="129246"/>
                    <a:pt x="132444" y="131701"/>
                    <a:pt x="128056" y="133188"/>
                  </a:cubicBezTo>
                  <a:cubicBezTo>
                    <a:pt x="124637" y="134377"/>
                    <a:pt x="121070" y="134971"/>
                    <a:pt x="117502" y="134971"/>
                  </a:cubicBezTo>
                  <a:cubicBezTo>
                    <a:pt x="114381" y="134971"/>
                    <a:pt x="111188" y="134526"/>
                    <a:pt x="108138" y="133705"/>
                  </a:cubicBezTo>
                  <a:cubicBezTo>
                    <a:pt x="106877" y="133408"/>
                    <a:pt x="105688" y="133039"/>
                    <a:pt x="104499" y="132665"/>
                  </a:cubicBezTo>
                  <a:cubicBezTo>
                    <a:pt x="103012" y="132147"/>
                    <a:pt x="101449" y="131624"/>
                    <a:pt x="99962" y="131178"/>
                  </a:cubicBezTo>
                  <a:cubicBezTo>
                    <a:pt x="96395" y="130138"/>
                    <a:pt x="92607" y="129472"/>
                    <a:pt x="88814" y="129472"/>
                  </a:cubicBezTo>
                  <a:cubicBezTo>
                    <a:pt x="88071" y="129472"/>
                    <a:pt x="87327" y="129472"/>
                    <a:pt x="86584" y="129543"/>
                  </a:cubicBezTo>
                  <a:cubicBezTo>
                    <a:pt x="76851" y="130066"/>
                    <a:pt x="68824" y="135715"/>
                    <a:pt x="61611" y="141732"/>
                  </a:cubicBezTo>
                  <a:cubicBezTo>
                    <a:pt x="57973" y="144634"/>
                    <a:pt x="54328" y="147678"/>
                    <a:pt x="50243" y="149985"/>
                  </a:cubicBezTo>
                  <a:cubicBezTo>
                    <a:pt x="47490" y="151543"/>
                    <a:pt x="44517" y="152660"/>
                    <a:pt x="41473" y="153106"/>
                  </a:cubicBezTo>
                  <a:cubicBezTo>
                    <a:pt x="40284" y="153255"/>
                    <a:pt x="39166" y="153326"/>
                    <a:pt x="37977" y="153326"/>
                  </a:cubicBezTo>
                  <a:cubicBezTo>
                    <a:pt x="36342" y="153326"/>
                    <a:pt x="34784" y="153178"/>
                    <a:pt x="33297" y="152732"/>
                  </a:cubicBezTo>
                  <a:cubicBezTo>
                    <a:pt x="33149" y="152809"/>
                    <a:pt x="33000" y="152809"/>
                    <a:pt x="32851" y="152880"/>
                  </a:cubicBezTo>
                  <a:cubicBezTo>
                    <a:pt x="34486" y="153475"/>
                    <a:pt x="36270" y="153624"/>
                    <a:pt x="37977" y="153624"/>
                  </a:cubicBezTo>
                  <a:cubicBezTo>
                    <a:pt x="39166" y="153624"/>
                    <a:pt x="40355" y="153552"/>
                    <a:pt x="41473" y="153404"/>
                  </a:cubicBezTo>
                  <a:cubicBezTo>
                    <a:pt x="44594" y="152958"/>
                    <a:pt x="47639" y="151769"/>
                    <a:pt x="50392" y="150205"/>
                  </a:cubicBezTo>
                  <a:cubicBezTo>
                    <a:pt x="54476" y="147904"/>
                    <a:pt x="58121" y="144854"/>
                    <a:pt x="61760" y="141958"/>
                  </a:cubicBezTo>
                  <a:cubicBezTo>
                    <a:pt x="68972" y="135935"/>
                    <a:pt x="76922" y="130363"/>
                    <a:pt x="86584" y="129840"/>
                  </a:cubicBezTo>
                  <a:cubicBezTo>
                    <a:pt x="87327" y="129769"/>
                    <a:pt x="88071" y="129769"/>
                    <a:pt x="88814" y="129769"/>
                  </a:cubicBezTo>
                  <a:cubicBezTo>
                    <a:pt x="92530" y="129769"/>
                    <a:pt x="96323" y="130435"/>
                    <a:pt x="99891" y="131475"/>
                  </a:cubicBezTo>
                  <a:cubicBezTo>
                    <a:pt x="101377" y="131921"/>
                    <a:pt x="102935" y="132445"/>
                    <a:pt x="104350" y="132962"/>
                  </a:cubicBezTo>
                  <a:cubicBezTo>
                    <a:pt x="105462" y="133336"/>
                    <a:pt x="106651" y="133634"/>
                    <a:pt x="107769" y="133931"/>
                  </a:cubicBezTo>
                  <a:cubicBezTo>
                    <a:pt x="110962" y="134746"/>
                    <a:pt x="114232" y="135269"/>
                    <a:pt x="117502" y="135269"/>
                  </a:cubicBezTo>
                  <a:cubicBezTo>
                    <a:pt x="121070" y="135269"/>
                    <a:pt x="124715" y="134674"/>
                    <a:pt x="128134" y="133485"/>
                  </a:cubicBezTo>
                  <a:cubicBezTo>
                    <a:pt x="132593" y="131921"/>
                    <a:pt x="136678" y="129472"/>
                    <a:pt x="140840" y="127313"/>
                  </a:cubicBezTo>
                  <a:cubicBezTo>
                    <a:pt x="150056" y="122408"/>
                    <a:pt x="153106" y="113120"/>
                    <a:pt x="151917" y="103161"/>
                  </a:cubicBezTo>
                  <a:cubicBezTo>
                    <a:pt x="151691" y="101229"/>
                    <a:pt x="151322" y="99296"/>
                    <a:pt x="150877" y="97364"/>
                  </a:cubicBezTo>
                  <a:cubicBezTo>
                    <a:pt x="146489" y="81161"/>
                    <a:pt x="145377" y="63770"/>
                    <a:pt x="149836" y="47490"/>
                  </a:cubicBezTo>
                  <a:cubicBezTo>
                    <a:pt x="151394" y="41396"/>
                    <a:pt x="153701" y="35598"/>
                    <a:pt x="156079" y="29801"/>
                  </a:cubicBezTo>
                  <a:cubicBezTo>
                    <a:pt x="157863" y="25419"/>
                    <a:pt x="159718" y="21031"/>
                    <a:pt x="160687" y="16423"/>
                  </a:cubicBezTo>
                  <a:cubicBezTo>
                    <a:pt x="161204" y="13747"/>
                    <a:pt x="161282" y="10852"/>
                    <a:pt x="160610" y="8176"/>
                  </a:cubicBezTo>
                  <a:cubicBezTo>
                    <a:pt x="160461" y="7730"/>
                    <a:pt x="160313" y="7207"/>
                    <a:pt x="160164" y="6761"/>
                  </a:cubicBezTo>
                  <a:cubicBezTo>
                    <a:pt x="160015" y="6392"/>
                    <a:pt x="159795" y="5798"/>
                    <a:pt x="159569" y="5423"/>
                  </a:cubicBezTo>
                  <a:lnTo>
                    <a:pt x="159349" y="4906"/>
                  </a:lnTo>
                  <a:lnTo>
                    <a:pt x="159052" y="4383"/>
                  </a:lnTo>
                  <a:cubicBezTo>
                    <a:pt x="158677" y="3717"/>
                    <a:pt x="158232" y="2973"/>
                    <a:pt x="157786" y="2379"/>
                  </a:cubicBezTo>
                  <a:cubicBezTo>
                    <a:pt x="157637" y="2081"/>
                    <a:pt x="157340" y="1707"/>
                    <a:pt x="157120" y="1410"/>
                  </a:cubicBezTo>
                  <a:cubicBezTo>
                    <a:pt x="156822" y="1112"/>
                    <a:pt x="156525" y="666"/>
                    <a:pt x="156228" y="369"/>
                  </a:cubicBezTo>
                  <a:lnTo>
                    <a:pt x="1558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6" name="Google Shape;2176;p58"/>
            <p:cNvSpPr/>
            <p:nvPr/>
          </p:nvSpPr>
          <p:spPr>
            <a:xfrm>
              <a:off x="3136100" y="3725800"/>
              <a:ext cx="68850" cy="187625"/>
            </a:xfrm>
            <a:custGeom>
              <a:avLst/>
              <a:gdLst/>
              <a:ahLst/>
              <a:cxnLst/>
              <a:rect l="l" t="t" r="r" b="b"/>
              <a:pathLst>
                <a:path w="2754" h="7505" extrusionOk="0">
                  <a:moveTo>
                    <a:pt x="298" y="1"/>
                  </a:moveTo>
                  <a:cubicBezTo>
                    <a:pt x="149" y="72"/>
                    <a:pt x="78" y="149"/>
                    <a:pt x="0" y="149"/>
                  </a:cubicBezTo>
                  <a:cubicBezTo>
                    <a:pt x="78" y="221"/>
                    <a:pt x="78" y="298"/>
                    <a:pt x="149" y="369"/>
                  </a:cubicBezTo>
                  <a:cubicBezTo>
                    <a:pt x="226" y="298"/>
                    <a:pt x="298" y="298"/>
                    <a:pt x="375" y="221"/>
                  </a:cubicBezTo>
                  <a:cubicBezTo>
                    <a:pt x="375" y="149"/>
                    <a:pt x="298" y="72"/>
                    <a:pt x="298" y="1"/>
                  </a:cubicBezTo>
                  <a:close/>
                  <a:moveTo>
                    <a:pt x="2456" y="7136"/>
                  </a:moveTo>
                  <a:lnTo>
                    <a:pt x="2456" y="7433"/>
                  </a:lnTo>
                  <a:cubicBezTo>
                    <a:pt x="2527" y="7433"/>
                    <a:pt x="2676" y="7504"/>
                    <a:pt x="2753" y="7504"/>
                  </a:cubicBezTo>
                  <a:lnTo>
                    <a:pt x="2753" y="7284"/>
                  </a:lnTo>
                  <a:cubicBezTo>
                    <a:pt x="2676" y="7207"/>
                    <a:pt x="2527" y="7207"/>
                    <a:pt x="2456" y="71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7" name="Google Shape;2177;p58"/>
            <p:cNvSpPr/>
            <p:nvPr/>
          </p:nvSpPr>
          <p:spPr>
            <a:xfrm>
              <a:off x="3160325" y="1601950"/>
              <a:ext cx="1685225" cy="2415525"/>
            </a:xfrm>
            <a:custGeom>
              <a:avLst/>
              <a:gdLst/>
              <a:ahLst/>
              <a:cxnLst/>
              <a:rect l="l" t="t" r="r" b="b"/>
              <a:pathLst>
                <a:path w="67409" h="96621" extrusionOk="0">
                  <a:moveTo>
                    <a:pt x="66814" y="0"/>
                  </a:moveTo>
                  <a:lnTo>
                    <a:pt x="66963" y="149"/>
                  </a:lnTo>
                  <a:cubicBezTo>
                    <a:pt x="66963" y="78"/>
                    <a:pt x="66963" y="0"/>
                    <a:pt x="67040" y="0"/>
                  </a:cubicBezTo>
                  <a:close/>
                  <a:moveTo>
                    <a:pt x="67260" y="78"/>
                  </a:moveTo>
                  <a:cubicBezTo>
                    <a:pt x="67260" y="149"/>
                    <a:pt x="67189" y="149"/>
                    <a:pt x="67189" y="226"/>
                  </a:cubicBezTo>
                  <a:cubicBezTo>
                    <a:pt x="67260" y="226"/>
                    <a:pt x="67337" y="149"/>
                    <a:pt x="67409" y="149"/>
                  </a:cubicBezTo>
                  <a:cubicBezTo>
                    <a:pt x="67337" y="149"/>
                    <a:pt x="67337" y="78"/>
                    <a:pt x="67260" y="78"/>
                  </a:cubicBezTo>
                  <a:close/>
                  <a:moveTo>
                    <a:pt x="57747" y="1041"/>
                  </a:moveTo>
                  <a:cubicBezTo>
                    <a:pt x="57675" y="1118"/>
                    <a:pt x="57598" y="1189"/>
                    <a:pt x="57598" y="1338"/>
                  </a:cubicBezTo>
                  <a:lnTo>
                    <a:pt x="57824" y="1338"/>
                  </a:lnTo>
                  <a:cubicBezTo>
                    <a:pt x="57895" y="1267"/>
                    <a:pt x="57973" y="1118"/>
                    <a:pt x="57973" y="1041"/>
                  </a:cubicBezTo>
                  <a:close/>
                  <a:moveTo>
                    <a:pt x="221" y="86739"/>
                  </a:moveTo>
                  <a:cubicBezTo>
                    <a:pt x="149" y="86739"/>
                    <a:pt x="72" y="86810"/>
                    <a:pt x="1" y="86810"/>
                  </a:cubicBezTo>
                  <a:cubicBezTo>
                    <a:pt x="1" y="86887"/>
                    <a:pt x="72" y="86959"/>
                    <a:pt x="72" y="87036"/>
                  </a:cubicBezTo>
                  <a:cubicBezTo>
                    <a:pt x="149" y="87036"/>
                    <a:pt x="298" y="86959"/>
                    <a:pt x="369" y="86959"/>
                  </a:cubicBezTo>
                  <a:cubicBezTo>
                    <a:pt x="298" y="86887"/>
                    <a:pt x="298" y="86810"/>
                    <a:pt x="221" y="86739"/>
                  </a:cubicBezTo>
                  <a:close/>
                  <a:moveTo>
                    <a:pt x="1041" y="96401"/>
                  </a:moveTo>
                  <a:lnTo>
                    <a:pt x="964" y="96472"/>
                  </a:lnTo>
                  <a:cubicBezTo>
                    <a:pt x="964" y="96549"/>
                    <a:pt x="964" y="96621"/>
                    <a:pt x="893" y="96621"/>
                  </a:cubicBezTo>
                  <a:lnTo>
                    <a:pt x="1041" y="96621"/>
                  </a:lnTo>
                  <a:cubicBezTo>
                    <a:pt x="1041" y="96549"/>
                    <a:pt x="1113" y="96472"/>
                    <a:pt x="1113" y="964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8" name="Google Shape;2178;p58"/>
            <p:cNvSpPr/>
            <p:nvPr/>
          </p:nvSpPr>
          <p:spPr>
            <a:xfrm>
              <a:off x="3176975" y="1544425"/>
              <a:ext cx="1787500" cy="2276100"/>
            </a:xfrm>
            <a:custGeom>
              <a:avLst/>
              <a:gdLst/>
              <a:ahLst/>
              <a:cxnLst/>
              <a:rect l="l" t="t" r="r" b="b"/>
              <a:pathLst>
                <a:path w="71500" h="91044" extrusionOk="0">
                  <a:moveTo>
                    <a:pt x="71428" y="0"/>
                  </a:moveTo>
                  <a:cubicBezTo>
                    <a:pt x="71351" y="72"/>
                    <a:pt x="71279" y="72"/>
                    <a:pt x="71202" y="149"/>
                  </a:cubicBezTo>
                  <a:cubicBezTo>
                    <a:pt x="71279" y="149"/>
                    <a:pt x="71279" y="220"/>
                    <a:pt x="71279" y="220"/>
                  </a:cubicBezTo>
                  <a:cubicBezTo>
                    <a:pt x="71351" y="149"/>
                    <a:pt x="71428" y="149"/>
                    <a:pt x="71499" y="72"/>
                  </a:cubicBezTo>
                  <a:lnTo>
                    <a:pt x="71428" y="0"/>
                  </a:lnTo>
                  <a:close/>
                  <a:moveTo>
                    <a:pt x="59310" y="3342"/>
                  </a:moveTo>
                  <a:lnTo>
                    <a:pt x="59310" y="3490"/>
                  </a:lnTo>
                  <a:lnTo>
                    <a:pt x="59310" y="3639"/>
                  </a:lnTo>
                  <a:lnTo>
                    <a:pt x="59536" y="3639"/>
                  </a:lnTo>
                  <a:cubicBezTo>
                    <a:pt x="59608" y="3568"/>
                    <a:pt x="59608" y="3419"/>
                    <a:pt x="59608" y="3342"/>
                  </a:cubicBezTo>
                  <a:close/>
                  <a:moveTo>
                    <a:pt x="298" y="90675"/>
                  </a:moveTo>
                  <a:cubicBezTo>
                    <a:pt x="227" y="90746"/>
                    <a:pt x="149" y="90823"/>
                    <a:pt x="1" y="90823"/>
                  </a:cubicBezTo>
                  <a:cubicBezTo>
                    <a:pt x="78" y="90895"/>
                    <a:pt x="78" y="90972"/>
                    <a:pt x="149" y="91043"/>
                  </a:cubicBezTo>
                  <a:cubicBezTo>
                    <a:pt x="227" y="91043"/>
                    <a:pt x="298" y="90972"/>
                    <a:pt x="375" y="90972"/>
                  </a:cubicBezTo>
                  <a:cubicBezTo>
                    <a:pt x="375" y="90895"/>
                    <a:pt x="298" y="90746"/>
                    <a:pt x="298" y="906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79" name="Google Shape;2179;p58"/>
            <p:cNvSpPr/>
            <p:nvPr/>
          </p:nvSpPr>
          <p:spPr>
            <a:xfrm>
              <a:off x="3190050" y="1622450"/>
              <a:ext cx="1542250" cy="2238950"/>
            </a:xfrm>
            <a:custGeom>
              <a:avLst/>
              <a:gdLst/>
              <a:ahLst/>
              <a:cxnLst/>
              <a:rect l="l" t="t" r="r" b="b"/>
              <a:pathLst>
                <a:path w="61690" h="89558" extrusionOk="0">
                  <a:moveTo>
                    <a:pt x="61689" y="1"/>
                  </a:moveTo>
                  <a:cubicBezTo>
                    <a:pt x="61540" y="1"/>
                    <a:pt x="61463" y="72"/>
                    <a:pt x="61392" y="72"/>
                  </a:cubicBezTo>
                  <a:lnTo>
                    <a:pt x="61314" y="149"/>
                  </a:lnTo>
                  <a:lnTo>
                    <a:pt x="61314" y="369"/>
                  </a:lnTo>
                  <a:cubicBezTo>
                    <a:pt x="61392" y="369"/>
                    <a:pt x="61463" y="298"/>
                    <a:pt x="61540" y="298"/>
                  </a:cubicBezTo>
                  <a:cubicBezTo>
                    <a:pt x="61612" y="298"/>
                    <a:pt x="61612" y="221"/>
                    <a:pt x="61612" y="221"/>
                  </a:cubicBezTo>
                  <a:cubicBezTo>
                    <a:pt x="61612" y="149"/>
                    <a:pt x="61612" y="72"/>
                    <a:pt x="61689" y="1"/>
                  </a:cubicBezTo>
                  <a:close/>
                  <a:moveTo>
                    <a:pt x="221" y="89189"/>
                  </a:moveTo>
                  <a:cubicBezTo>
                    <a:pt x="149" y="89189"/>
                    <a:pt x="72" y="89260"/>
                    <a:pt x="1" y="89337"/>
                  </a:cubicBezTo>
                  <a:cubicBezTo>
                    <a:pt x="1" y="89409"/>
                    <a:pt x="1" y="89486"/>
                    <a:pt x="72" y="89557"/>
                  </a:cubicBezTo>
                  <a:cubicBezTo>
                    <a:pt x="149" y="89557"/>
                    <a:pt x="221" y="89486"/>
                    <a:pt x="298" y="89409"/>
                  </a:cubicBezTo>
                  <a:cubicBezTo>
                    <a:pt x="298" y="89337"/>
                    <a:pt x="298" y="89260"/>
                    <a:pt x="221" y="891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0" name="Google Shape;2180;p58"/>
            <p:cNvSpPr/>
            <p:nvPr/>
          </p:nvSpPr>
          <p:spPr>
            <a:xfrm>
              <a:off x="3195550" y="1613100"/>
              <a:ext cx="1594275" cy="2287400"/>
            </a:xfrm>
            <a:custGeom>
              <a:avLst/>
              <a:gdLst/>
              <a:ahLst/>
              <a:cxnLst/>
              <a:rect l="l" t="t" r="r" b="b"/>
              <a:pathLst>
                <a:path w="63771" h="91496" extrusionOk="0">
                  <a:moveTo>
                    <a:pt x="63770" y="0"/>
                  </a:moveTo>
                  <a:cubicBezTo>
                    <a:pt x="63699" y="0"/>
                    <a:pt x="63621" y="0"/>
                    <a:pt x="63473" y="78"/>
                  </a:cubicBezTo>
                  <a:cubicBezTo>
                    <a:pt x="63473" y="149"/>
                    <a:pt x="63401" y="298"/>
                    <a:pt x="63324" y="375"/>
                  </a:cubicBezTo>
                  <a:cubicBezTo>
                    <a:pt x="63473" y="375"/>
                    <a:pt x="63550" y="298"/>
                    <a:pt x="63699" y="298"/>
                  </a:cubicBezTo>
                  <a:cubicBezTo>
                    <a:pt x="63699" y="226"/>
                    <a:pt x="63770" y="78"/>
                    <a:pt x="63770" y="0"/>
                  </a:cubicBezTo>
                  <a:close/>
                  <a:moveTo>
                    <a:pt x="298" y="90972"/>
                  </a:moveTo>
                  <a:cubicBezTo>
                    <a:pt x="227" y="91049"/>
                    <a:pt x="149" y="91121"/>
                    <a:pt x="1" y="91198"/>
                  </a:cubicBezTo>
                  <a:cubicBezTo>
                    <a:pt x="78" y="91269"/>
                    <a:pt x="78" y="91418"/>
                    <a:pt x="78" y="91495"/>
                  </a:cubicBezTo>
                  <a:lnTo>
                    <a:pt x="298" y="91269"/>
                  </a:lnTo>
                  <a:lnTo>
                    <a:pt x="298" y="909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1" name="Google Shape;2181;p58"/>
            <p:cNvSpPr/>
            <p:nvPr/>
          </p:nvSpPr>
          <p:spPr>
            <a:xfrm>
              <a:off x="4830675" y="1598225"/>
              <a:ext cx="14875" cy="11175"/>
            </a:xfrm>
            <a:custGeom>
              <a:avLst/>
              <a:gdLst/>
              <a:ahLst/>
              <a:cxnLst/>
              <a:rect l="l" t="t" r="r" b="b"/>
              <a:pathLst>
                <a:path w="595" h="447" extrusionOk="0">
                  <a:moveTo>
                    <a:pt x="595" y="1"/>
                  </a:moveTo>
                  <a:cubicBezTo>
                    <a:pt x="446" y="1"/>
                    <a:pt x="375" y="78"/>
                    <a:pt x="297" y="78"/>
                  </a:cubicBezTo>
                  <a:cubicBezTo>
                    <a:pt x="375" y="149"/>
                    <a:pt x="446" y="149"/>
                    <a:pt x="446" y="227"/>
                  </a:cubicBezTo>
                  <a:cubicBezTo>
                    <a:pt x="523" y="149"/>
                    <a:pt x="523" y="78"/>
                    <a:pt x="595" y="1"/>
                  </a:cubicBezTo>
                  <a:close/>
                  <a:moveTo>
                    <a:pt x="149" y="298"/>
                  </a:moveTo>
                  <a:cubicBezTo>
                    <a:pt x="77" y="298"/>
                    <a:pt x="77" y="375"/>
                    <a:pt x="0" y="447"/>
                  </a:cubicBezTo>
                  <a:cubicBezTo>
                    <a:pt x="77" y="447"/>
                    <a:pt x="226" y="447"/>
                    <a:pt x="297" y="375"/>
                  </a:cubicBezTo>
                  <a:cubicBezTo>
                    <a:pt x="226" y="375"/>
                    <a:pt x="149" y="298"/>
                    <a:pt x="149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2" name="Google Shape;2182;p58"/>
            <p:cNvSpPr/>
            <p:nvPr/>
          </p:nvSpPr>
          <p:spPr>
            <a:xfrm>
              <a:off x="4834375" y="1600150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49" y="1"/>
                  </a:moveTo>
                  <a:cubicBezTo>
                    <a:pt x="149" y="1"/>
                    <a:pt x="78" y="1"/>
                    <a:pt x="78" y="72"/>
                  </a:cubicBezTo>
                  <a:cubicBezTo>
                    <a:pt x="1" y="72"/>
                    <a:pt x="1" y="150"/>
                    <a:pt x="1" y="221"/>
                  </a:cubicBezTo>
                  <a:cubicBezTo>
                    <a:pt x="1" y="221"/>
                    <a:pt x="78" y="298"/>
                    <a:pt x="149" y="298"/>
                  </a:cubicBezTo>
                  <a:lnTo>
                    <a:pt x="227" y="298"/>
                  </a:lnTo>
                  <a:cubicBezTo>
                    <a:pt x="227" y="221"/>
                    <a:pt x="298" y="221"/>
                    <a:pt x="298" y="150"/>
                  </a:cubicBezTo>
                  <a:cubicBezTo>
                    <a:pt x="298" y="72"/>
                    <a:pt x="227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3" name="Google Shape;2183;p58"/>
            <p:cNvSpPr/>
            <p:nvPr/>
          </p:nvSpPr>
          <p:spPr>
            <a:xfrm>
              <a:off x="3197500" y="3922775"/>
              <a:ext cx="7450" cy="14875"/>
            </a:xfrm>
            <a:custGeom>
              <a:avLst/>
              <a:gdLst/>
              <a:ahLst/>
              <a:cxnLst/>
              <a:rect l="l" t="t" r="r" b="b"/>
              <a:pathLst>
                <a:path w="298" h="595" extrusionOk="0">
                  <a:moveTo>
                    <a:pt x="297" y="0"/>
                  </a:moveTo>
                  <a:lnTo>
                    <a:pt x="0" y="297"/>
                  </a:lnTo>
                  <a:lnTo>
                    <a:pt x="0" y="595"/>
                  </a:lnTo>
                  <a:cubicBezTo>
                    <a:pt x="149" y="517"/>
                    <a:pt x="220" y="446"/>
                    <a:pt x="297" y="369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4" name="Google Shape;2184;p58"/>
            <p:cNvSpPr/>
            <p:nvPr/>
          </p:nvSpPr>
          <p:spPr>
            <a:xfrm>
              <a:off x="3193775" y="1579650"/>
              <a:ext cx="1702025" cy="2395175"/>
            </a:xfrm>
            <a:custGeom>
              <a:avLst/>
              <a:gdLst/>
              <a:ahLst/>
              <a:cxnLst/>
              <a:rect l="l" t="t" r="r" b="b"/>
              <a:pathLst>
                <a:path w="68081" h="95807" extrusionOk="0">
                  <a:moveTo>
                    <a:pt x="68080" y="0"/>
                  </a:moveTo>
                  <a:lnTo>
                    <a:pt x="68080" y="0"/>
                  </a:lnTo>
                  <a:cubicBezTo>
                    <a:pt x="67932" y="78"/>
                    <a:pt x="67783" y="149"/>
                    <a:pt x="67635" y="149"/>
                  </a:cubicBezTo>
                  <a:cubicBezTo>
                    <a:pt x="67557" y="298"/>
                    <a:pt x="67409" y="446"/>
                    <a:pt x="67337" y="595"/>
                  </a:cubicBezTo>
                  <a:cubicBezTo>
                    <a:pt x="67486" y="524"/>
                    <a:pt x="67635" y="524"/>
                    <a:pt x="67783" y="446"/>
                  </a:cubicBezTo>
                  <a:cubicBezTo>
                    <a:pt x="67855" y="298"/>
                    <a:pt x="68003" y="149"/>
                    <a:pt x="68080" y="0"/>
                  </a:cubicBezTo>
                  <a:close/>
                  <a:moveTo>
                    <a:pt x="446" y="94986"/>
                  </a:moveTo>
                  <a:lnTo>
                    <a:pt x="72" y="95360"/>
                  </a:lnTo>
                  <a:cubicBezTo>
                    <a:pt x="72" y="95509"/>
                    <a:pt x="0" y="95657"/>
                    <a:pt x="0" y="95806"/>
                  </a:cubicBezTo>
                  <a:cubicBezTo>
                    <a:pt x="149" y="95729"/>
                    <a:pt x="220" y="95580"/>
                    <a:pt x="369" y="95431"/>
                  </a:cubicBezTo>
                  <a:cubicBezTo>
                    <a:pt x="369" y="95283"/>
                    <a:pt x="369" y="95134"/>
                    <a:pt x="446" y="94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5" name="Google Shape;2185;p58"/>
            <p:cNvSpPr/>
            <p:nvPr/>
          </p:nvSpPr>
          <p:spPr>
            <a:xfrm>
              <a:off x="3184400" y="1555575"/>
              <a:ext cx="1759700" cy="2456400"/>
            </a:xfrm>
            <a:custGeom>
              <a:avLst/>
              <a:gdLst/>
              <a:ahLst/>
              <a:cxnLst/>
              <a:rect l="l" t="t" r="r" b="b"/>
              <a:pathLst>
                <a:path w="70388" h="98256" extrusionOk="0">
                  <a:moveTo>
                    <a:pt x="70388" y="0"/>
                  </a:moveTo>
                  <a:lnTo>
                    <a:pt x="70388" y="0"/>
                  </a:lnTo>
                  <a:cubicBezTo>
                    <a:pt x="70162" y="149"/>
                    <a:pt x="70013" y="220"/>
                    <a:pt x="69793" y="369"/>
                  </a:cubicBezTo>
                  <a:cubicBezTo>
                    <a:pt x="69567" y="517"/>
                    <a:pt x="69419" y="743"/>
                    <a:pt x="69270" y="963"/>
                  </a:cubicBezTo>
                  <a:cubicBezTo>
                    <a:pt x="69496" y="815"/>
                    <a:pt x="69716" y="743"/>
                    <a:pt x="69942" y="595"/>
                  </a:cubicBezTo>
                  <a:cubicBezTo>
                    <a:pt x="70091" y="369"/>
                    <a:pt x="70239" y="220"/>
                    <a:pt x="70388" y="0"/>
                  </a:cubicBezTo>
                  <a:close/>
                  <a:moveTo>
                    <a:pt x="595" y="97066"/>
                  </a:moveTo>
                  <a:lnTo>
                    <a:pt x="595" y="97066"/>
                  </a:lnTo>
                  <a:cubicBezTo>
                    <a:pt x="524" y="97215"/>
                    <a:pt x="375" y="97435"/>
                    <a:pt x="227" y="97584"/>
                  </a:cubicBezTo>
                  <a:lnTo>
                    <a:pt x="1" y="98256"/>
                  </a:lnTo>
                  <a:lnTo>
                    <a:pt x="78" y="98256"/>
                  </a:lnTo>
                  <a:cubicBezTo>
                    <a:pt x="150" y="98107"/>
                    <a:pt x="298" y="97958"/>
                    <a:pt x="447" y="97810"/>
                  </a:cubicBezTo>
                  <a:lnTo>
                    <a:pt x="447" y="97732"/>
                  </a:lnTo>
                  <a:cubicBezTo>
                    <a:pt x="524" y="97512"/>
                    <a:pt x="595" y="97286"/>
                    <a:pt x="595" y="970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6" name="Google Shape;2186;p58"/>
            <p:cNvSpPr/>
            <p:nvPr/>
          </p:nvSpPr>
          <p:spPr>
            <a:xfrm>
              <a:off x="3184400" y="4011950"/>
              <a:ext cx="1975" cy="1800"/>
            </a:xfrm>
            <a:custGeom>
              <a:avLst/>
              <a:gdLst/>
              <a:ahLst/>
              <a:cxnLst/>
              <a:rect l="l" t="t" r="r" b="b"/>
              <a:pathLst>
                <a:path w="79" h="72" extrusionOk="0">
                  <a:moveTo>
                    <a:pt x="1" y="1"/>
                  </a:moveTo>
                  <a:lnTo>
                    <a:pt x="1" y="72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7" name="Google Shape;2187;p58"/>
            <p:cNvSpPr/>
            <p:nvPr/>
          </p:nvSpPr>
          <p:spPr>
            <a:xfrm>
              <a:off x="4940375" y="1520200"/>
              <a:ext cx="59475" cy="46550"/>
            </a:xfrm>
            <a:custGeom>
              <a:avLst/>
              <a:gdLst/>
              <a:ahLst/>
              <a:cxnLst/>
              <a:rect l="l" t="t" r="r" b="b"/>
              <a:pathLst>
                <a:path w="2379" h="1862" extrusionOk="0">
                  <a:moveTo>
                    <a:pt x="2379" y="0"/>
                  </a:moveTo>
                  <a:lnTo>
                    <a:pt x="2379" y="0"/>
                  </a:lnTo>
                  <a:cubicBezTo>
                    <a:pt x="1933" y="297"/>
                    <a:pt x="1558" y="595"/>
                    <a:pt x="1112" y="821"/>
                  </a:cubicBezTo>
                  <a:cubicBezTo>
                    <a:pt x="1041" y="892"/>
                    <a:pt x="1041" y="969"/>
                    <a:pt x="963" y="1041"/>
                  </a:cubicBezTo>
                  <a:cubicBezTo>
                    <a:pt x="963" y="1118"/>
                    <a:pt x="1041" y="1118"/>
                    <a:pt x="1112" y="1189"/>
                  </a:cubicBezTo>
                  <a:cubicBezTo>
                    <a:pt x="1189" y="1189"/>
                    <a:pt x="1189" y="1118"/>
                    <a:pt x="1261" y="1118"/>
                  </a:cubicBezTo>
                  <a:lnTo>
                    <a:pt x="2379" y="0"/>
                  </a:lnTo>
                  <a:close/>
                  <a:moveTo>
                    <a:pt x="743" y="1189"/>
                  </a:moveTo>
                  <a:cubicBezTo>
                    <a:pt x="518" y="1415"/>
                    <a:pt x="220" y="1635"/>
                    <a:pt x="0" y="1861"/>
                  </a:cubicBezTo>
                  <a:cubicBezTo>
                    <a:pt x="298" y="1712"/>
                    <a:pt x="595" y="1487"/>
                    <a:pt x="892" y="1338"/>
                  </a:cubicBezTo>
                  <a:lnTo>
                    <a:pt x="743" y="118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8" name="Google Shape;2188;p58"/>
            <p:cNvSpPr/>
            <p:nvPr/>
          </p:nvSpPr>
          <p:spPr>
            <a:xfrm>
              <a:off x="4958950" y="154620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220" y="1"/>
                  </a:moveTo>
                  <a:cubicBezTo>
                    <a:pt x="149" y="78"/>
                    <a:pt x="72" y="78"/>
                    <a:pt x="0" y="149"/>
                  </a:cubicBezTo>
                  <a:lnTo>
                    <a:pt x="149" y="298"/>
                  </a:lnTo>
                  <a:cubicBezTo>
                    <a:pt x="220" y="227"/>
                    <a:pt x="298" y="227"/>
                    <a:pt x="369" y="149"/>
                  </a:cubicBezTo>
                  <a:cubicBezTo>
                    <a:pt x="298" y="78"/>
                    <a:pt x="220" y="78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89" name="Google Shape;2189;p58"/>
            <p:cNvSpPr/>
            <p:nvPr/>
          </p:nvSpPr>
          <p:spPr>
            <a:xfrm>
              <a:off x="3167750" y="3998875"/>
              <a:ext cx="27825" cy="59475"/>
            </a:xfrm>
            <a:custGeom>
              <a:avLst/>
              <a:gdLst/>
              <a:ahLst/>
              <a:cxnLst/>
              <a:rect l="l" t="t" r="r" b="b"/>
              <a:pathLst>
                <a:path w="1113" h="2379" extrusionOk="0">
                  <a:moveTo>
                    <a:pt x="1113" y="0"/>
                  </a:moveTo>
                  <a:cubicBezTo>
                    <a:pt x="1113" y="30"/>
                    <a:pt x="1112" y="58"/>
                    <a:pt x="1109" y="85"/>
                  </a:cubicBezTo>
                  <a:lnTo>
                    <a:pt x="1109" y="85"/>
                  </a:lnTo>
                  <a:cubicBezTo>
                    <a:pt x="1110" y="82"/>
                    <a:pt x="1112" y="80"/>
                    <a:pt x="1113" y="78"/>
                  </a:cubicBezTo>
                  <a:lnTo>
                    <a:pt x="1113" y="0"/>
                  </a:lnTo>
                  <a:close/>
                  <a:moveTo>
                    <a:pt x="1109" y="85"/>
                  </a:moveTo>
                  <a:cubicBezTo>
                    <a:pt x="1039" y="231"/>
                    <a:pt x="962" y="377"/>
                    <a:pt x="816" y="524"/>
                  </a:cubicBezTo>
                  <a:lnTo>
                    <a:pt x="964" y="524"/>
                  </a:lnTo>
                  <a:cubicBezTo>
                    <a:pt x="1031" y="394"/>
                    <a:pt x="1094" y="265"/>
                    <a:pt x="1109" y="85"/>
                  </a:cubicBezTo>
                  <a:close/>
                  <a:moveTo>
                    <a:pt x="744" y="744"/>
                  </a:moveTo>
                  <a:cubicBezTo>
                    <a:pt x="596" y="892"/>
                    <a:pt x="518" y="1041"/>
                    <a:pt x="447" y="1189"/>
                  </a:cubicBezTo>
                  <a:cubicBezTo>
                    <a:pt x="298" y="1564"/>
                    <a:pt x="150" y="1861"/>
                    <a:pt x="1" y="2230"/>
                  </a:cubicBezTo>
                  <a:lnTo>
                    <a:pt x="1" y="2379"/>
                  </a:lnTo>
                  <a:cubicBezTo>
                    <a:pt x="221" y="2010"/>
                    <a:pt x="518" y="1713"/>
                    <a:pt x="744" y="1338"/>
                  </a:cubicBezTo>
                  <a:cubicBezTo>
                    <a:pt x="816" y="1118"/>
                    <a:pt x="816" y="969"/>
                    <a:pt x="893" y="821"/>
                  </a:cubicBezTo>
                  <a:cubicBezTo>
                    <a:pt x="816" y="821"/>
                    <a:pt x="744" y="821"/>
                    <a:pt x="744" y="7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0" name="Google Shape;2190;p58"/>
            <p:cNvSpPr/>
            <p:nvPr/>
          </p:nvSpPr>
          <p:spPr>
            <a:xfrm>
              <a:off x="3186350" y="4011950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72" y="1"/>
                  </a:moveTo>
                  <a:cubicBezTo>
                    <a:pt x="72" y="72"/>
                    <a:pt x="0" y="149"/>
                    <a:pt x="0" y="221"/>
                  </a:cubicBezTo>
                  <a:cubicBezTo>
                    <a:pt x="0" y="298"/>
                    <a:pt x="72" y="298"/>
                    <a:pt x="149" y="298"/>
                  </a:cubicBezTo>
                  <a:cubicBezTo>
                    <a:pt x="220" y="221"/>
                    <a:pt x="220" y="72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1" name="Google Shape;2191;p58"/>
            <p:cNvSpPr/>
            <p:nvPr/>
          </p:nvSpPr>
          <p:spPr>
            <a:xfrm>
              <a:off x="3195550" y="3998875"/>
              <a:ext cx="25" cy="1950"/>
            </a:xfrm>
            <a:custGeom>
              <a:avLst/>
              <a:gdLst/>
              <a:ahLst/>
              <a:cxnLst/>
              <a:rect l="l" t="t" r="r" b="b"/>
              <a:pathLst>
                <a:path w="1" h="78" extrusionOk="0">
                  <a:moveTo>
                    <a:pt x="1" y="0"/>
                  </a:moveTo>
                  <a:lnTo>
                    <a:pt x="1" y="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2" name="Google Shape;2192;p58"/>
            <p:cNvSpPr/>
            <p:nvPr/>
          </p:nvSpPr>
          <p:spPr>
            <a:xfrm>
              <a:off x="5042500" y="1386400"/>
              <a:ext cx="87425" cy="96650"/>
            </a:xfrm>
            <a:custGeom>
              <a:avLst/>
              <a:gdLst/>
              <a:ahLst/>
              <a:cxnLst/>
              <a:rect l="l" t="t" r="r" b="b"/>
              <a:pathLst>
                <a:path w="3497" h="3866" extrusionOk="0">
                  <a:moveTo>
                    <a:pt x="3496" y="1"/>
                  </a:moveTo>
                  <a:lnTo>
                    <a:pt x="3496" y="1"/>
                  </a:lnTo>
                  <a:cubicBezTo>
                    <a:pt x="3348" y="78"/>
                    <a:pt x="3199" y="149"/>
                    <a:pt x="3050" y="149"/>
                  </a:cubicBezTo>
                  <a:cubicBezTo>
                    <a:pt x="2824" y="524"/>
                    <a:pt x="2604" y="893"/>
                    <a:pt x="2307" y="1267"/>
                  </a:cubicBezTo>
                  <a:cubicBezTo>
                    <a:pt x="2527" y="1190"/>
                    <a:pt x="2676" y="1041"/>
                    <a:pt x="2824" y="970"/>
                  </a:cubicBezTo>
                  <a:cubicBezTo>
                    <a:pt x="3050" y="673"/>
                    <a:pt x="3270" y="375"/>
                    <a:pt x="3496" y="1"/>
                  </a:cubicBezTo>
                  <a:close/>
                  <a:moveTo>
                    <a:pt x="2527" y="1487"/>
                  </a:moveTo>
                  <a:lnTo>
                    <a:pt x="2527" y="1487"/>
                  </a:lnTo>
                  <a:cubicBezTo>
                    <a:pt x="2307" y="1565"/>
                    <a:pt x="2158" y="1636"/>
                    <a:pt x="2010" y="1713"/>
                  </a:cubicBezTo>
                  <a:cubicBezTo>
                    <a:pt x="1784" y="1933"/>
                    <a:pt x="1635" y="2159"/>
                    <a:pt x="1487" y="2308"/>
                  </a:cubicBezTo>
                  <a:cubicBezTo>
                    <a:pt x="1415" y="2456"/>
                    <a:pt x="1338" y="2528"/>
                    <a:pt x="1189" y="2605"/>
                  </a:cubicBezTo>
                  <a:cubicBezTo>
                    <a:pt x="1415" y="2528"/>
                    <a:pt x="1564" y="2456"/>
                    <a:pt x="1712" y="2379"/>
                  </a:cubicBezTo>
                  <a:cubicBezTo>
                    <a:pt x="1784" y="2308"/>
                    <a:pt x="1861" y="2230"/>
                    <a:pt x="1932" y="2230"/>
                  </a:cubicBezTo>
                  <a:cubicBezTo>
                    <a:pt x="2158" y="2010"/>
                    <a:pt x="2307" y="1713"/>
                    <a:pt x="2527" y="1487"/>
                  </a:cubicBezTo>
                  <a:close/>
                  <a:moveTo>
                    <a:pt x="1415" y="2825"/>
                  </a:moveTo>
                  <a:lnTo>
                    <a:pt x="1415" y="2825"/>
                  </a:lnTo>
                  <a:cubicBezTo>
                    <a:pt x="1189" y="2974"/>
                    <a:pt x="969" y="3051"/>
                    <a:pt x="743" y="3200"/>
                  </a:cubicBezTo>
                  <a:cubicBezTo>
                    <a:pt x="821" y="3200"/>
                    <a:pt x="821" y="3271"/>
                    <a:pt x="892" y="3271"/>
                  </a:cubicBezTo>
                  <a:cubicBezTo>
                    <a:pt x="1041" y="3200"/>
                    <a:pt x="1118" y="3122"/>
                    <a:pt x="1267" y="2974"/>
                  </a:cubicBezTo>
                  <a:cubicBezTo>
                    <a:pt x="1338" y="2974"/>
                    <a:pt x="1338" y="2902"/>
                    <a:pt x="1415" y="2825"/>
                  </a:cubicBezTo>
                  <a:close/>
                  <a:moveTo>
                    <a:pt x="595" y="3348"/>
                  </a:moveTo>
                  <a:cubicBezTo>
                    <a:pt x="377" y="3495"/>
                    <a:pt x="229" y="3712"/>
                    <a:pt x="7" y="3861"/>
                  </a:cubicBezTo>
                  <a:lnTo>
                    <a:pt x="7" y="3861"/>
                  </a:lnTo>
                  <a:lnTo>
                    <a:pt x="672" y="3420"/>
                  </a:lnTo>
                  <a:cubicBezTo>
                    <a:pt x="595" y="3420"/>
                    <a:pt x="595" y="3348"/>
                    <a:pt x="595" y="3348"/>
                  </a:cubicBezTo>
                  <a:close/>
                  <a:moveTo>
                    <a:pt x="7" y="3861"/>
                  </a:moveTo>
                  <a:lnTo>
                    <a:pt x="0" y="3866"/>
                  </a:lnTo>
                  <a:cubicBezTo>
                    <a:pt x="2" y="3864"/>
                    <a:pt x="5" y="3862"/>
                    <a:pt x="7" y="38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3" name="Google Shape;2193;p58"/>
            <p:cNvSpPr/>
            <p:nvPr/>
          </p:nvSpPr>
          <p:spPr>
            <a:xfrm>
              <a:off x="5057350" y="14663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149" y="1"/>
                  </a:moveTo>
                  <a:cubicBezTo>
                    <a:pt x="149" y="1"/>
                    <a:pt x="78" y="1"/>
                    <a:pt x="78" y="72"/>
                  </a:cubicBezTo>
                  <a:cubicBezTo>
                    <a:pt x="1" y="72"/>
                    <a:pt x="1" y="72"/>
                    <a:pt x="1" y="149"/>
                  </a:cubicBezTo>
                  <a:cubicBezTo>
                    <a:pt x="1" y="149"/>
                    <a:pt x="1" y="221"/>
                    <a:pt x="78" y="221"/>
                  </a:cubicBezTo>
                  <a:cubicBezTo>
                    <a:pt x="149" y="221"/>
                    <a:pt x="227" y="149"/>
                    <a:pt x="298" y="72"/>
                  </a:cubicBezTo>
                  <a:cubicBezTo>
                    <a:pt x="227" y="72"/>
                    <a:pt x="227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4" name="Google Shape;2194;p58"/>
            <p:cNvSpPr/>
            <p:nvPr/>
          </p:nvSpPr>
          <p:spPr>
            <a:xfrm>
              <a:off x="3117525" y="4086275"/>
              <a:ext cx="33475" cy="57550"/>
            </a:xfrm>
            <a:custGeom>
              <a:avLst/>
              <a:gdLst/>
              <a:ahLst/>
              <a:cxnLst/>
              <a:rect l="l" t="t" r="r" b="b"/>
              <a:pathLst>
                <a:path w="1339" h="2302" extrusionOk="0">
                  <a:moveTo>
                    <a:pt x="1338" y="0"/>
                  </a:moveTo>
                  <a:cubicBezTo>
                    <a:pt x="1335" y="6"/>
                    <a:pt x="1332" y="12"/>
                    <a:pt x="1329" y="18"/>
                  </a:cubicBezTo>
                  <a:lnTo>
                    <a:pt x="1329" y="18"/>
                  </a:lnTo>
                  <a:cubicBezTo>
                    <a:pt x="1332" y="12"/>
                    <a:pt x="1335" y="6"/>
                    <a:pt x="1338" y="0"/>
                  </a:cubicBezTo>
                  <a:close/>
                  <a:moveTo>
                    <a:pt x="1329" y="18"/>
                  </a:moveTo>
                  <a:lnTo>
                    <a:pt x="1329" y="18"/>
                  </a:lnTo>
                  <a:cubicBezTo>
                    <a:pt x="1255" y="161"/>
                    <a:pt x="1115" y="304"/>
                    <a:pt x="1041" y="446"/>
                  </a:cubicBezTo>
                  <a:cubicBezTo>
                    <a:pt x="1041" y="595"/>
                    <a:pt x="969" y="744"/>
                    <a:pt x="969" y="892"/>
                  </a:cubicBezTo>
                  <a:cubicBezTo>
                    <a:pt x="1039" y="601"/>
                    <a:pt x="1184" y="309"/>
                    <a:pt x="1329" y="18"/>
                  </a:cubicBezTo>
                  <a:close/>
                  <a:moveTo>
                    <a:pt x="523" y="1190"/>
                  </a:moveTo>
                  <a:cubicBezTo>
                    <a:pt x="375" y="1338"/>
                    <a:pt x="226" y="1558"/>
                    <a:pt x="78" y="1707"/>
                  </a:cubicBezTo>
                  <a:cubicBezTo>
                    <a:pt x="78" y="1933"/>
                    <a:pt x="0" y="2082"/>
                    <a:pt x="0" y="2302"/>
                  </a:cubicBezTo>
                  <a:cubicBezTo>
                    <a:pt x="78" y="2153"/>
                    <a:pt x="226" y="2004"/>
                    <a:pt x="375" y="1856"/>
                  </a:cubicBezTo>
                  <a:cubicBezTo>
                    <a:pt x="446" y="1636"/>
                    <a:pt x="523" y="1410"/>
                    <a:pt x="523" y="11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5" name="Google Shape;2195;p58"/>
            <p:cNvSpPr/>
            <p:nvPr/>
          </p:nvSpPr>
          <p:spPr>
            <a:xfrm>
              <a:off x="3130600" y="4114075"/>
              <a:ext cx="1800" cy="1950"/>
            </a:xfrm>
            <a:custGeom>
              <a:avLst/>
              <a:gdLst/>
              <a:ahLst/>
              <a:cxnLst/>
              <a:rect l="l" t="t" r="r" b="b"/>
              <a:pathLst>
                <a:path w="72" h="78" extrusionOk="0">
                  <a:moveTo>
                    <a:pt x="72" y="0"/>
                  </a:moveTo>
                  <a:cubicBezTo>
                    <a:pt x="0" y="0"/>
                    <a:pt x="0" y="0"/>
                    <a:pt x="0" y="78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6" name="Google Shape;2196;p58"/>
            <p:cNvSpPr/>
            <p:nvPr/>
          </p:nvSpPr>
          <p:spPr>
            <a:xfrm>
              <a:off x="3037700" y="881000"/>
              <a:ext cx="2575325" cy="3337150"/>
            </a:xfrm>
            <a:custGeom>
              <a:avLst/>
              <a:gdLst/>
              <a:ahLst/>
              <a:cxnLst/>
              <a:rect l="l" t="t" r="r" b="b"/>
              <a:pathLst>
                <a:path w="103013" h="133486" extrusionOk="0">
                  <a:moveTo>
                    <a:pt x="99296" y="1"/>
                  </a:moveTo>
                  <a:lnTo>
                    <a:pt x="99296" y="298"/>
                  </a:lnTo>
                  <a:cubicBezTo>
                    <a:pt x="99296" y="375"/>
                    <a:pt x="99367" y="375"/>
                    <a:pt x="99367" y="375"/>
                  </a:cubicBezTo>
                  <a:cubicBezTo>
                    <a:pt x="100039" y="744"/>
                    <a:pt x="100634" y="1119"/>
                    <a:pt x="101228" y="1565"/>
                  </a:cubicBezTo>
                  <a:cubicBezTo>
                    <a:pt x="101300" y="1416"/>
                    <a:pt x="101300" y="1339"/>
                    <a:pt x="101300" y="1190"/>
                  </a:cubicBezTo>
                  <a:cubicBezTo>
                    <a:pt x="101080" y="1041"/>
                    <a:pt x="100854" y="893"/>
                    <a:pt x="100557" y="744"/>
                  </a:cubicBezTo>
                  <a:cubicBezTo>
                    <a:pt x="100188" y="447"/>
                    <a:pt x="99742" y="227"/>
                    <a:pt x="99296" y="1"/>
                  </a:cubicBezTo>
                  <a:close/>
                  <a:moveTo>
                    <a:pt x="101597" y="1416"/>
                  </a:moveTo>
                  <a:cubicBezTo>
                    <a:pt x="101597" y="1565"/>
                    <a:pt x="101526" y="1636"/>
                    <a:pt x="101526" y="1713"/>
                  </a:cubicBezTo>
                  <a:cubicBezTo>
                    <a:pt x="101972" y="2082"/>
                    <a:pt x="102418" y="2528"/>
                    <a:pt x="102864" y="2902"/>
                  </a:cubicBezTo>
                  <a:cubicBezTo>
                    <a:pt x="102935" y="2825"/>
                    <a:pt x="102935" y="2754"/>
                    <a:pt x="103012" y="2676"/>
                  </a:cubicBezTo>
                  <a:cubicBezTo>
                    <a:pt x="102566" y="2231"/>
                    <a:pt x="102120" y="1785"/>
                    <a:pt x="101597" y="1416"/>
                  </a:cubicBezTo>
                  <a:close/>
                  <a:moveTo>
                    <a:pt x="85246" y="17095"/>
                  </a:moveTo>
                  <a:cubicBezTo>
                    <a:pt x="85175" y="17095"/>
                    <a:pt x="85026" y="17095"/>
                    <a:pt x="84949" y="17173"/>
                  </a:cubicBezTo>
                  <a:cubicBezTo>
                    <a:pt x="84729" y="17618"/>
                    <a:pt x="84580" y="17987"/>
                    <a:pt x="84354" y="18433"/>
                  </a:cubicBezTo>
                  <a:lnTo>
                    <a:pt x="84729" y="18284"/>
                  </a:lnTo>
                  <a:cubicBezTo>
                    <a:pt x="84949" y="17916"/>
                    <a:pt x="85097" y="17470"/>
                    <a:pt x="85246" y="17095"/>
                  </a:cubicBezTo>
                  <a:close/>
                  <a:moveTo>
                    <a:pt x="2896" y="130364"/>
                  </a:moveTo>
                  <a:lnTo>
                    <a:pt x="2896" y="130364"/>
                  </a:lnTo>
                  <a:cubicBezTo>
                    <a:pt x="2676" y="130590"/>
                    <a:pt x="2450" y="130810"/>
                    <a:pt x="2230" y="131107"/>
                  </a:cubicBezTo>
                  <a:lnTo>
                    <a:pt x="2230" y="131482"/>
                  </a:lnTo>
                  <a:cubicBezTo>
                    <a:pt x="2450" y="131333"/>
                    <a:pt x="2599" y="131107"/>
                    <a:pt x="2825" y="130958"/>
                  </a:cubicBezTo>
                  <a:cubicBezTo>
                    <a:pt x="2825" y="130738"/>
                    <a:pt x="2896" y="130590"/>
                    <a:pt x="2896" y="130364"/>
                  </a:cubicBezTo>
                  <a:close/>
                  <a:moveTo>
                    <a:pt x="815" y="132374"/>
                  </a:moveTo>
                  <a:cubicBezTo>
                    <a:pt x="666" y="132594"/>
                    <a:pt x="446" y="132742"/>
                    <a:pt x="220" y="132968"/>
                  </a:cubicBezTo>
                  <a:lnTo>
                    <a:pt x="595" y="132968"/>
                  </a:lnTo>
                  <a:cubicBezTo>
                    <a:pt x="666" y="132891"/>
                    <a:pt x="744" y="132820"/>
                    <a:pt x="815" y="132820"/>
                  </a:cubicBezTo>
                  <a:lnTo>
                    <a:pt x="815" y="132374"/>
                  </a:lnTo>
                  <a:close/>
                  <a:moveTo>
                    <a:pt x="0" y="133188"/>
                  </a:moveTo>
                  <a:lnTo>
                    <a:pt x="0" y="133485"/>
                  </a:lnTo>
                  <a:cubicBezTo>
                    <a:pt x="149" y="133414"/>
                    <a:pt x="220" y="133265"/>
                    <a:pt x="369" y="133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7" name="Google Shape;2197;p58"/>
            <p:cNvSpPr/>
            <p:nvPr/>
          </p:nvSpPr>
          <p:spPr>
            <a:xfrm>
              <a:off x="3037700" y="4205200"/>
              <a:ext cx="14875" cy="5525"/>
            </a:xfrm>
            <a:custGeom>
              <a:avLst/>
              <a:gdLst/>
              <a:ahLst/>
              <a:cxnLst/>
              <a:rect l="l" t="t" r="r" b="b"/>
              <a:pathLst>
                <a:path w="595" h="221" extrusionOk="0">
                  <a:moveTo>
                    <a:pt x="220" y="0"/>
                  </a:moveTo>
                  <a:cubicBezTo>
                    <a:pt x="149" y="0"/>
                    <a:pt x="72" y="72"/>
                    <a:pt x="0" y="149"/>
                  </a:cubicBezTo>
                  <a:lnTo>
                    <a:pt x="0" y="220"/>
                  </a:lnTo>
                  <a:lnTo>
                    <a:pt x="369" y="220"/>
                  </a:lnTo>
                  <a:lnTo>
                    <a:pt x="5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8" name="Google Shape;2198;p58"/>
            <p:cNvSpPr/>
            <p:nvPr/>
          </p:nvSpPr>
          <p:spPr>
            <a:xfrm>
              <a:off x="5124250" y="1349250"/>
              <a:ext cx="26025" cy="31675"/>
            </a:xfrm>
            <a:custGeom>
              <a:avLst/>
              <a:gdLst/>
              <a:ahLst/>
              <a:cxnLst/>
              <a:rect l="l" t="t" r="r" b="b"/>
              <a:pathLst>
                <a:path w="1041" h="1267" extrusionOk="0">
                  <a:moveTo>
                    <a:pt x="1041" y="0"/>
                  </a:moveTo>
                  <a:lnTo>
                    <a:pt x="672" y="78"/>
                  </a:lnTo>
                  <a:lnTo>
                    <a:pt x="446" y="524"/>
                  </a:lnTo>
                  <a:lnTo>
                    <a:pt x="672" y="744"/>
                  </a:lnTo>
                  <a:cubicBezTo>
                    <a:pt x="821" y="446"/>
                    <a:pt x="969" y="226"/>
                    <a:pt x="1041" y="0"/>
                  </a:cubicBezTo>
                  <a:close/>
                  <a:moveTo>
                    <a:pt x="298" y="744"/>
                  </a:moveTo>
                  <a:cubicBezTo>
                    <a:pt x="226" y="892"/>
                    <a:pt x="149" y="1118"/>
                    <a:pt x="0" y="1267"/>
                  </a:cubicBezTo>
                  <a:cubicBezTo>
                    <a:pt x="149" y="1189"/>
                    <a:pt x="298" y="1118"/>
                    <a:pt x="446" y="1118"/>
                  </a:cubicBezTo>
                  <a:cubicBezTo>
                    <a:pt x="523" y="1041"/>
                    <a:pt x="523" y="969"/>
                    <a:pt x="523" y="969"/>
                  </a:cubicBezTo>
                  <a:lnTo>
                    <a:pt x="298" y="7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199" name="Google Shape;2199;p58"/>
            <p:cNvSpPr/>
            <p:nvPr/>
          </p:nvSpPr>
          <p:spPr>
            <a:xfrm>
              <a:off x="5131675" y="1362325"/>
              <a:ext cx="9400" cy="11175"/>
            </a:xfrm>
            <a:custGeom>
              <a:avLst/>
              <a:gdLst/>
              <a:ahLst/>
              <a:cxnLst/>
              <a:rect l="l" t="t" r="r" b="b"/>
              <a:pathLst>
                <a:path w="376" h="447" extrusionOk="0">
                  <a:moveTo>
                    <a:pt x="149" y="1"/>
                  </a:moveTo>
                  <a:cubicBezTo>
                    <a:pt x="149" y="72"/>
                    <a:pt x="78" y="149"/>
                    <a:pt x="1" y="221"/>
                  </a:cubicBezTo>
                  <a:lnTo>
                    <a:pt x="226" y="446"/>
                  </a:lnTo>
                  <a:cubicBezTo>
                    <a:pt x="298" y="369"/>
                    <a:pt x="375" y="298"/>
                    <a:pt x="375" y="221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0" name="Google Shape;2200;p58"/>
            <p:cNvSpPr/>
            <p:nvPr/>
          </p:nvSpPr>
          <p:spPr>
            <a:xfrm>
              <a:off x="2431950" y="4166100"/>
              <a:ext cx="654075" cy="605750"/>
            </a:xfrm>
            <a:custGeom>
              <a:avLst/>
              <a:gdLst/>
              <a:ahLst/>
              <a:cxnLst/>
              <a:rect l="l" t="t" r="r" b="b"/>
              <a:pathLst>
                <a:path w="26163" h="24230" extrusionOk="0">
                  <a:moveTo>
                    <a:pt x="26163" y="0"/>
                  </a:moveTo>
                  <a:lnTo>
                    <a:pt x="25419" y="744"/>
                  </a:lnTo>
                  <a:lnTo>
                    <a:pt x="25419" y="1118"/>
                  </a:lnTo>
                  <a:lnTo>
                    <a:pt x="26085" y="446"/>
                  </a:lnTo>
                  <a:cubicBezTo>
                    <a:pt x="26085" y="298"/>
                    <a:pt x="26163" y="149"/>
                    <a:pt x="26163" y="0"/>
                  </a:cubicBezTo>
                  <a:close/>
                  <a:moveTo>
                    <a:pt x="298" y="21334"/>
                  </a:moveTo>
                  <a:cubicBezTo>
                    <a:pt x="221" y="21334"/>
                    <a:pt x="72" y="21406"/>
                    <a:pt x="1" y="21406"/>
                  </a:cubicBezTo>
                  <a:cubicBezTo>
                    <a:pt x="447" y="22000"/>
                    <a:pt x="1042" y="22523"/>
                    <a:pt x="1636" y="22892"/>
                  </a:cubicBezTo>
                  <a:cubicBezTo>
                    <a:pt x="1707" y="22892"/>
                    <a:pt x="1856" y="22821"/>
                    <a:pt x="1933" y="22821"/>
                  </a:cubicBezTo>
                  <a:cubicBezTo>
                    <a:pt x="1339" y="22375"/>
                    <a:pt x="816" y="21851"/>
                    <a:pt x="298" y="21334"/>
                  </a:cubicBezTo>
                  <a:close/>
                  <a:moveTo>
                    <a:pt x="2302" y="23041"/>
                  </a:moveTo>
                  <a:cubicBezTo>
                    <a:pt x="2153" y="23041"/>
                    <a:pt x="2082" y="23118"/>
                    <a:pt x="1933" y="23118"/>
                  </a:cubicBezTo>
                  <a:cubicBezTo>
                    <a:pt x="2528" y="23564"/>
                    <a:pt x="3123" y="23861"/>
                    <a:pt x="3788" y="24158"/>
                  </a:cubicBezTo>
                  <a:cubicBezTo>
                    <a:pt x="3866" y="24158"/>
                    <a:pt x="3937" y="24158"/>
                    <a:pt x="4014" y="24230"/>
                  </a:cubicBezTo>
                  <a:cubicBezTo>
                    <a:pt x="4163" y="24158"/>
                    <a:pt x="4312" y="24081"/>
                    <a:pt x="4383" y="24081"/>
                  </a:cubicBezTo>
                  <a:cubicBezTo>
                    <a:pt x="4234" y="24010"/>
                    <a:pt x="4086" y="23932"/>
                    <a:pt x="3866" y="23861"/>
                  </a:cubicBezTo>
                  <a:cubicBezTo>
                    <a:pt x="3343" y="23635"/>
                    <a:pt x="2825" y="23338"/>
                    <a:pt x="2302" y="23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1" name="Google Shape;2201;p58"/>
            <p:cNvSpPr/>
            <p:nvPr/>
          </p:nvSpPr>
          <p:spPr>
            <a:xfrm>
              <a:off x="5219075" y="765800"/>
              <a:ext cx="301050" cy="522225"/>
            </a:xfrm>
            <a:custGeom>
              <a:avLst/>
              <a:gdLst/>
              <a:ahLst/>
              <a:cxnLst/>
              <a:rect l="l" t="t" r="r" b="b"/>
              <a:pathLst>
                <a:path w="12042" h="20889" extrusionOk="0">
                  <a:moveTo>
                    <a:pt x="10923" y="1"/>
                  </a:moveTo>
                  <a:cubicBezTo>
                    <a:pt x="10477" y="1"/>
                    <a:pt x="9960" y="78"/>
                    <a:pt x="9514" y="149"/>
                  </a:cubicBezTo>
                  <a:cubicBezTo>
                    <a:pt x="9437" y="227"/>
                    <a:pt x="9437" y="375"/>
                    <a:pt x="9437" y="447"/>
                  </a:cubicBezTo>
                  <a:cubicBezTo>
                    <a:pt x="9883" y="375"/>
                    <a:pt x="10406" y="298"/>
                    <a:pt x="10923" y="298"/>
                  </a:cubicBezTo>
                  <a:cubicBezTo>
                    <a:pt x="11298" y="298"/>
                    <a:pt x="11666" y="298"/>
                    <a:pt x="12041" y="375"/>
                  </a:cubicBezTo>
                  <a:lnTo>
                    <a:pt x="12041" y="149"/>
                  </a:lnTo>
                  <a:lnTo>
                    <a:pt x="12041" y="78"/>
                  </a:lnTo>
                  <a:cubicBezTo>
                    <a:pt x="11666" y="78"/>
                    <a:pt x="11298" y="1"/>
                    <a:pt x="10923" y="1"/>
                  </a:cubicBezTo>
                  <a:close/>
                  <a:moveTo>
                    <a:pt x="9139" y="227"/>
                  </a:moveTo>
                  <a:cubicBezTo>
                    <a:pt x="8474" y="298"/>
                    <a:pt x="7879" y="524"/>
                    <a:pt x="7284" y="821"/>
                  </a:cubicBezTo>
                  <a:lnTo>
                    <a:pt x="7058" y="1267"/>
                  </a:lnTo>
                  <a:cubicBezTo>
                    <a:pt x="7730" y="893"/>
                    <a:pt x="8396" y="673"/>
                    <a:pt x="9068" y="524"/>
                  </a:cubicBezTo>
                  <a:cubicBezTo>
                    <a:pt x="9139" y="375"/>
                    <a:pt x="9139" y="298"/>
                    <a:pt x="9139" y="227"/>
                  </a:cubicBezTo>
                  <a:close/>
                  <a:moveTo>
                    <a:pt x="6838" y="1041"/>
                  </a:moveTo>
                  <a:lnTo>
                    <a:pt x="6838" y="1041"/>
                  </a:lnTo>
                  <a:cubicBezTo>
                    <a:pt x="5501" y="1785"/>
                    <a:pt x="4383" y="2974"/>
                    <a:pt x="3640" y="4460"/>
                  </a:cubicBezTo>
                  <a:lnTo>
                    <a:pt x="4086" y="4240"/>
                  </a:lnTo>
                  <a:cubicBezTo>
                    <a:pt x="4680" y="3122"/>
                    <a:pt x="5572" y="2159"/>
                    <a:pt x="6613" y="1487"/>
                  </a:cubicBezTo>
                  <a:lnTo>
                    <a:pt x="6838" y="1041"/>
                  </a:lnTo>
                  <a:close/>
                  <a:moveTo>
                    <a:pt x="3866" y="4686"/>
                  </a:moveTo>
                  <a:lnTo>
                    <a:pt x="3420" y="4906"/>
                  </a:lnTo>
                  <a:cubicBezTo>
                    <a:pt x="3271" y="5281"/>
                    <a:pt x="3194" y="5649"/>
                    <a:pt x="3045" y="6024"/>
                  </a:cubicBezTo>
                  <a:lnTo>
                    <a:pt x="3045" y="6173"/>
                  </a:lnTo>
                  <a:lnTo>
                    <a:pt x="2974" y="6321"/>
                  </a:lnTo>
                  <a:lnTo>
                    <a:pt x="2974" y="6619"/>
                  </a:lnTo>
                  <a:lnTo>
                    <a:pt x="2896" y="6916"/>
                  </a:lnTo>
                  <a:cubicBezTo>
                    <a:pt x="2896" y="6987"/>
                    <a:pt x="2825" y="7064"/>
                    <a:pt x="2825" y="7136"/>
                  </a:cubicBezTo>
                  <a:lnTo>
                    <a:pt x="3122" y="7136"/>
                  </a:lnTo>
                  <a:cubicBezTo>
                    <a:pt x="3122" y="7064"/>
                    <a:pt x="3194" y="7064"/>
                    <a:pt x="3194" y="6987"/>
                  </a:cubicBezTo>
                  <a:cubicBezTo>
                    <a:pt x="3194" y="6839"/>
                    <a:pt x="3271" y="6541"/>
                    <a:pt x="3271" y="6393"/>
                  </a:cubicBezTo>
                  <a:cubicBezTo>
                    <a:pt x="3420" y="5798"/>
                    <a:pt x="3640" y="5203"/>
                    <a:pt x="3866" y="4686"/>
                  </a:cubicBezTo>
                  <a:close/>
                  <a:moveTo>
                    <a:pt x="2825" y="7433"/>
                  </a:moveTo>
                  <a:cubicBezTo>
                    <a:pt x="2825" y="7582"/>
                    <a:pt x="2748" y="7730"/>
                    <a:pt x="2748" y="7879"/>
                  </a:cubicBezTo>
                  <a:cubicBezTo>
                    <a:pt x="2676" y="8848"/>
                    <a:pt x="2676" y="9811"/>
                    <a:pt x="2676" y="10781"/>
                  </a:cubicBezTo>
                  <a:cubicBezTo>
                    <a:pt x="2748" y="10852"/>
                    <a:pt x="2825" y="10852"/>
                    <a:pt x="2896" y="10852"/>
                  </a:cubicBezTo>
                  <a:cubicBezTo>
                    <a:pt x="2974" y="10109"/>
                    <a:pt x="3045" y="9294"/>
                    <a:pt x="3045" y="8551"/>
                  </a:cubicBezTo>
                  <a:lnTo>
                    <a:pt x="3045" y="7879"/>
                  </a:lnTo>
                  <a:cubicBezTo>
                    <a:pt x="3045" y="7730"/>
                    <a:pt x="3122" y="7582"/>
                    <a:pt x="3122" y="7433"/>
                  </a:cubicBezTo>
                  <a:close/>
                  <a:moveTo>
                    <a:pt x="2599" y="11078"/>
                  </a:moveTo>
                  <a:cubicBezTo>
                    <a:pt x="2528" y="12564"/>
                    <a:pt x="2302" y="14051"/>
                    <a:pt x="1933" y="15460"/>
                  </a:cubicBezTo>
                  <a:cubicBezTo>
                    <a:pt x="2004" y="15460"/>
                    <a:pt x="2153" y="15537"/>
                    <a:pt x="2230" y="15609"/>
                  </a:cubicBezTo>
                  <a:cubicBezTo>
                    <a:pt x="2528" y="14122"/>
                    <a:pt x="2748" y="12636"/>
                    <a:pt x="2896" y="11149"/>
                  </a:cubicBezTo>
                  <a:cubicBezTo>
                    <a:pt x="2825" y="11149"/>
                    <a:pt x="2676" y="11078"/>
                    <a:pt x="2599" y="11078"/>
                  </a:cubicBezTo>
                  <a:close/>
                  <a:moveTo>
                    <a:pt x="1856" y="15686"/>
                  </a:moveTo>
                  <a:cubicBezTo>
                    <a:pt x="1487" y="17321"/>
                    <a:pt x="964" y="18879"/>
                    <a:pt x="221" y="20294"/>
                  </a:cubicBezTo>
                  <a:lnTo>
                    <a:pt x="447" y="20514"/>
                  </a:lnTo>
                  <a:cubicBezTo>
                    <a:pt x="1190" y="19028"/>
                    <a:pt x="1707" y="17470"/>
                    <a:pt x="2153" y="15835"/>
                  </a:cubicBezTo>
                  <a:cubicBezTo>
                    <a:pt x="2082" y="15835"/>
                    <a:pt x="1933" y="15757"/>
                    <a:pt x="1856" y="15686"/>
                  </a:cubicBezTo>
                  <a:close/>
                  <a:moveTo>
                    <a:pt x="149" y="20591"/>
                  </a:moveTo>
                  <a:cubicBezTo>
                    <a:pt x="72" y="20663"/>
                    <a:pt x="1" y="20740"/>
                    <a:pt x="1" y="20889"/>
                  </a:cubicBezTo>
                  <a:cubicBezTo>
                    <a:pt x="72" y="20811"/>
                    <a:pt x="221" y="20811"/>
                    <a:pt x="369" y="20740"/>
                  </a:cubicBezTo>
                  <a:cubicBezTo>
                    <a:pt x="298" y="20663"/>
                    <a:pt x="221" y="20591"/>
                    <a:pt x="149" y="20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2" name="Google Shape;2202;p58"/>
            <p:cNvSpPr/>
            <p:nvPr/>
          </p:nvSpPr>
          <p:spPr>
            <a:xfrm>
              <a:off x="5222800" y="1273150"/>
              <a:ext cx="7450" cy="11150"/>
            </a:xfrm>
            <a:custGeom>
              <a:avLst/>
              <a:gdLst/>
              <a:ahLst/>
              <a:cxnLst/>
              <a:rect l="l" t="t" r="r" b="b"/>
              <a:pathLst>
                <a:path w="298" h="446" extrusionOk="0">
                  <a:moveTo>
                    <a:pt x="72" y="0"/>
                  </a:moveTo>
                  <a:cubicBezTo>
                    <a:pt x="72" y="71"/>
                    <a:pt x="0" y="149"/>
                    <a:pt x="0" y="297"/>
                  </a:cubicBezTo>
                  <a:cubicBezTo>
                    <a:pt x="72" y="297"/>
                    <a:pt x="149" y="369"/>
                    <a:pt x="220" y="446"/>
                  </a:cubicBezTo>
                  <a:cubicBezTo>
                    <a:pt x="220" y="369"/>
                    <a:pt x="298" y="369"/>
                    <a:pt x="298" y="297"/>
                  </a:cubicBezTo>
                  <a:lnTo>
                    <a:pt x="298" y="22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3" name="Google Shape;2203;p58"/>
            <p:cNvSpPr/>
            <p:nvPr/>
          </p:nvSpPr>
          <p:spPr>
            <a:xfrm>
              <a:off x="5265450" y="1152300"/>
              <a:ext cx="9400" cy="9375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78" y="0"/>
                  </a:moveTo>
                  <a:cubicBezTo>
                    <a:pt x="78" y="77"/>
                    <a:pt x="78" y="149"/>
                    <a:pt x="1" y="226"/>
                  </a:cubicBezTo>
                  <a:cubicBezTo>
                    <a:pt x="78" y="297"/>
                    <a:pt x="227" y="375"/>
                    <a:pt x="298" y="375"/>
                  </a:cubicBezTo>
                  <a:cubicBezTo>
                    <a:pt x="298" y="297"/>
                    <a:pt x="298" y="226"/>
                    <a:pt x="375" y="149"/>
                  </a:cubicBezTo>
                  <a:cubicBezTo>
                    <a:pt x="298" y="77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4" name="Google Shape;2204;p58"/>
            <p:cNvSpPr/>
            <p:nvPr/>
          </p:nvSpPr>
          <p:spPr>
            <a:xfrm>
              <a:off x="5284050" y="103530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77" y="1"/>
                  </a:moveTo>
                  <a:cubicBezTo>
                    <a:pt x="0" y="72"/>
                    <a:pt x="0" y="149"/>
                    <a:pt x="0" y="221"/>
                  </a:cubicBezTo>
                  <a:lnTo>
                    <a:pt x="0" y="298"/>
                  </a:lnTo>
                  <a:cubicBezTo>
                    <a:pt x="77" y="298"/>
                    <a:pt x="226" y="369"/>
                    <a:pt x="297" y="369"/>
                  </a:cubicBezTo>
                  <a:lnTo>
                    <a:pt x="297" y="72"/>
                  </a:lnTo>
                  <a:cubicBezTo>
                    <a:pt x="226" y="72"/>
                    <a:pt x="149" y="72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5" name="Google Shape;2205;p58"/>
            <p:cNvSpPr/>
            <p:nvPr/>
          </p:nvSpPr>
          <p:spPr>
            <a:xfrm>
              <a:off x="5289675" y="9441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" y="1"/>
                  </a:moveTo>
                  <a:lnTo>
                    <a:pt x="1" y="298"/>
                  </a:lnTo>
                  <a:lnTo>
                    <a:pt x="298" y="298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6" name="Google Shape;2206;p58"/>
            <p:cNvSpPr/>
            <p:nvPr/>
          </p:nvSpPr>
          <p:spPr>
            <a:xfrm>
              <a:off x="2398525" y="4249775"/>
              <a:ext cx="631775" cy="269375"/>
            </a:xfrm>
            <a:custGeom>
              <a:avLst/>
              <a:gdLst/>
              <a:ahLst/>
              <a:cxnLst/>
              <a:rect l="l" t="t" r="r" b="b"/>
              <a:pathLst>
                <a:path w="25271" h="10775" extrusionOk="0">
                  <a:moveTo>
                    <a:pt x="25270" y="1"/>
                  </a:moveTo>
                  <a:cubicBezTo>
                    <a:pt x="24527" y="744"/>
                    <a:pt x="23635" y="1410"/>
                    <a:pt x="22743" y="2005"/>
                  </a:cubicBezTo>
                  <a:cubicBezTo>
                    <a:pt x="22892" y="2082"/>
                    <a:pt x="23040" y="2082"/>
                    <a:pt x="23189" y="2082"/>
                  </a:cubicBezTo>
                  <a:cubicBezTo>
                    <a:pt x="23932" y="1559"/>
                    <a:pt x="24598" y="1041"/>
                    <a:pt x="25270" y="447"/>
                  </a:cubicBezTo>
                  <a:lnTo>
                    <a:pt x="25270" y="1"/>
                  </a:lnTo>
                  <a:close/>
                  <a:moveTo>
                    <a:pt x="22446" y="2302"/>
                  </a:moveTo>
                  <a:cubicBezTo>
                    <a:pt x="20811" y="3420"/>
                    <a:pt x="18950" y="4383"/>
                    <a:pt x="17166" y="5275"/>
                  </a:cubicBezTo>
                  <a:cubicBezTo>
                    <a:pt x="17243" y="5352"/>
                    <a:pt x="17392" y="5352"/>
                    <a:pt x="17540" y="5424"/>
                  </a:cubicBezTo>
                  <a:cubicBezTo>
                    <a:pt x="19396" y="4532"/>
                    <a:pt x="21179" y="3491"/>
                    <a:pt x="22892" y="2302"/>
                  </a:cubicBezTo>
                  <a:close/>
                  <a:moveTo>
                    <a:pt x="16797" y="5424"/>
                  </a:moveTo>
                  <a:lnTo>
                    <a:pt x="16351" y="5649"/>
                  </a:lnTo>
                  <a:cubicBezTo>
                    <a:pt x="14787" y="6393"/>
                    <a:pt x="13230" y="6987"/>
                    <a:pt x="11666" y="7582"/>
                  </a:cubicBezTo>
                  <a:cubicBezTo>
                    <a:pt x="11743" y="7653"/>
                    <a:pt x="11815" y="7731"/>
                    <a:pt x="11892" y="7731"/>
                  </a:cubicBezTo>
                  <a:cubicBezTo>
                    <a:pt x="13676" y="7136"/>
                    <a:pt x="15459" y="6393"/>
                    <a:pt x="17166" y="5572"/>
                  </a:cubicBezTo>
                  <a:cubicBezTo>
                    <a:pt x="17094" y="5572"/>
                    <a:pt x="16946" y="5501"/>
                    <a:pt x="16797" y="5424"/>
                  </a:cubicBezTo>
                  <a:close/>
                  <a:moveTo>
                    <a:pt x="11297" y="7653"/>
                  </a:moveTo>
                  <a:cubicBezTo>
                    <a:pt x="9811" y="8176"/>
                    <a:pt x="8324" y="8622"/>
                    <a:pt x="6838" y="8991"/>
                  </a:cubicBezTo>
                  <a:cubicBezTo>
                    <a:pt x="6838" y="9140"/>
                    <a:pt x="6909" y="9217"/>
                    <a:pt x="6987" y="9288"/>
                  </a:cubicBezTo>
                  <a:cubicBezTo>
                    <a:pt x="6987" y="9288"/>
                    <a:pt x="7058" y="9288"/>
                    <a:pt x="7135" y="9217"/>
                  </a:cubicBezTo>
                  <a:cubicBezTo>
                    <a:pt x="8544" y="8842"/>
                    <a:pt x="10031" y="8396"/>
                    <a:pt x="11595" y="7879"/>
                  </a:cubicBezTo>
                  <a:cubicBezTo>
                    <a:pt x="11517" y="7802"/>
                    <a:pt x="11446" y="7731"/>
                    <a:pt x="11297" y="7653"/>
                  </a:cubicBezTo>
                  <a:close/>
                  <a:moveTo>
                    <a:pt x="6541" y="9068"/>
                  </a:moveTo>
                  <a:cubicBezTo>
                    <a:pt x="5351" y="9366"/>
                    <a:pt x="4085" y="9663"/>
                    <a:pt x="2896" y="9883"/>
                  </a:cubicBezTo>
                  <a:lnTo>
                    <a:pt x="2896" y="10180"/>
                  </a:lnTo>
                  <a:cubicBezTo>
                    <a:pt x="4162" y="9960"/>
                    <a:pt x="5423" y="9663"/>
                    <a:pt x="6689" y="9366"/>
                  </a:cubicBezTo>
                  <a:cubicBezTo>
                    <a:pt x="6612" y="9288"/>
                    <a:pt x="6612" y="9217"/>
                    <a:pt x="6541" y="9068"/>
                  </a:cubicBezTo>
                  <a:close/>
                  <a:moveTo>
                    <a:pt x="2599" y="9960"/>
                  </a:moveTo>
                  <a:cubicBezTo>
                    <a:pt x="2450" y="9960"/>
                    <a:pt x="2379" y="10032"/>
                    <a:pt x="2230" y="10032"/>
                  </a:cubicBezTo>
                  <a:cubicBezTo>
                    <a:pt x="1558" y="10180"/>
                    <a:pt x="815" y="10258"/>
                    <a:pt x="72" y="10406"/>
                  </a:cubicBezTo>
                  <a:cubicBezTo>
                    <a:pt x="72" y="10555"/>
                    <a:pt x="0" y="10703"/>
                    <a:pt x="0" y="10775"/>
                  </a:cubicBezTo>
                  <a:cubicBezTo>
                    <a:pt x="743" y="10555"/>
                    <a:pt x="1487" y="10478"/>
                    <a:pt x="2301" y="10329"/>
                  </a:cubicBezTo>
                  <a:cubicBezTo>
                    <a:pt x="2379" y="10329"/>
                    <a:pt x="2527" y="10258"/>
                    <a:pt x="2599" y="10258"/>
                  </a:cubicBezTo>
                  <a:lnTo>
                    <a:pt x="2599" y="996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7" name="Google Shape;2207;p58"/>
            <p:cNvSpPr/>
            <p:nvPr/>
          </p:nvSpPr>
          <p:spPr>
            <a:xfrm>
              <a:off x="2959650" y="4299875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298" y="1"/>
                  </a:moveTo>
                  <a:lnTo>
                    <a:pt x="1" y="298"/>
                  </a:lnTo>
                  <a:lnTo>
                    <a:pt x="447" y="298"/>
                  </a:lnTo>
                  <a:cubicBezTo>
                    <a:pt x="518" y="227"/>
                    <a:pt x="667" y="149"/>
                    <a:pt x="744" y="78"/>
                  </a:cubicBezTo>
                  <a:cubicBezTo>
                    <a:pt x="595" y="78"/>
                    <a:pt x="447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8" name="Google Shape;2208;p58"/>
            <p:cNvSpPr/>
            <p:nvPr/>
          </p:nvSpPr>
          <p:spPr>
            <a:xfrm>
              <a:off x="2818450" y="4381625"/>
              <a:ext cx="18600" cy="7475"/>
            </a:xfrm>
            <a:custGeom>
              <a:avLst/>
              <a:gdLst/>
              <a:ahLst/>
              <a:cxnLst/>
              <a:rect l="l" t="t" r="r" b="b"/>
              <a:pathLst>
                <a:path w="744" h="299" extrusionOk="0">
                  <a:moveTo>
                    <a:pt x="369" y="1"/>
                  </a:moveTo>
                  <a:cubicBezTo>
                    <a:pt x="220" y="78"/>
                    <a:pt x="149" y="78"/>
                    <a:pt x="0" y="150"/>
                  </a:cubicBezTo>
                  <a:cubicBezTo>
                    <a:pt x="149" y="227"/>
                    <a:pt x="297" y="298"/>
                    <a:pt x="369" y="298"/>
                  </a:cubicBezTo>
                  <a:cubicBezTo>
                    <a:pt x="517" y="227"/>
                    <a:pt x="595" y="227"/>
                    <a:pt x="743" y="150"/>
                  </a:cubicBezTo>
                  <a:cubicBezTo>
                    <a:pt x="595" y="78"/>
                    <a:pt x="446" y="78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09" name="Google Shape;2209;p58"/>
            <p:cNvSpPr/>
            <p:nvPr/>
          </p:nvSpPr>
          <p:spPr>
            <a:xfrm>
              <a:off x="2680950" y="4439300"/>
              <a:ext cx="14875" cy="7475"/>
            </a:xfrm>
            <a:custGeom>
              <a:avLst/>
              <a:gdLst/>
              <a:ahLst/>
              <a:cxnLst/>
              <a:rect l="l" t="t" r="r" b="b"/>
              <a:pathLst>
                <a:path w="595" h="299" extrusionOk="0">
                  <a:moveTo>
                    <a:pt x="369" y="1"/>
                  </a:moveTo>
                  <a:cubicBezTo>
                    <a:pt x="220" y="1"/>
                    <a:pt x="149" y="72"/>
                    <a:pt x="0" y="72"/>
                  </a:cubicBezTo>
                  <a:cubicBezTo>
                    <a:pt x="149" y="150"/>
                    <a:pt x="220" y="221"/>
                    <a:pt x="298" y="298"/>
                  </a:cubicBezTo>
                  <a:cubicBezTo>
                    <a:pt x="369" y="221"/>
                    <a:pt x="518" y="221"/>
                    <a:pt x="595" y="150"/>
                  </a:cubicBezTo>
                  <a:cubicBezTo>
                    <a:pt x="518" y="150"/>
                    <a:pt x="446" y="72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0" name="Google Shape;2210;p58"/>
            <p:cNvSpPr/>
            <p:nvPr/>
          </p:nvSpPr>
          <p:spPr>
            <a:xfrm>
              <a:off x="2562025" y="4474550"/>
              <a:ext cx="11175" cy="9375"/>
            </a:xfrm>
            <a:custGeom>
              <a:avLst/>
              <a:gdLst/>
              <a:ahLst/>
              <a:cxnLst/>
              <a:rect l="l" t="t" r="r" b="b"/>
              <a:pathLst>
                <a:path w="447" h="375" extrusionOk="0">
                  <a:moveTo>
                    <a:pt x="298" y="0"/>
                  </a:moveTo>
                  <a:cubicBezTo>
                    <a:pt x="149" y="77"/>
                    <a:pt x="72" y="77"/>
                    <a:pt x="1" y="77"/>
                  </a:cubicBezTo>
                  <a:cubicBezTo>
                    <a:pt x="72" y="226"/>
                    <a:pt x="72" y="297"/>
                    <a:pt x="149" y="375"/>
                  </a:cubicBezTo>
                  <a:cubicBezTo>
                    <a:pt x="221" y="375"/>
                    <a:pt x="298" y="297"/>
                    <a:pt x="447" y="297"/>
                  </a:cubicBezTo>
                  <a:cubicBezTo>
                    <a:pt x="369" y="226"/>
                    <a:pt x="298" y="149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1" name="Google Shape;2211;p58"/>
            <p:cNvSpPr/>
            <p:nvPr/>
          </p:nvSpPr>
          <p:spPr>
            <a:xfrm>
              <a:off x="2463475" y="4496825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98" y="1"/>
                  </a:moveTo>
                  <a:cubicBezTo>
                    <a:pt x="226" y="78"/>
                    <a:pt x="78" y="78"/>
                    <a:pt x="1" y="78"/>
                  </a:cubicBezTo>
                  <a:lnTo>
                    <a:pt x="1" y="376"/>
                  </a:lnTo>
                  <a:cubicBezTo>
                    <a:pt x="149" y="376"/>
                    <a:pt x="226" y="298"/>
                    <a:pt x="298" y="298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2" name="Google Shape;2212;p58"/>
            <p:cNvSpPr/>
            <p:nvPr/>
          </p:nvSpPr>
          <p:spPr>
            <a:xfrm>
              <a:off x="1633000" y="825275"/>
              <a:ext cx="4229000" cy="4067425"/>
            </a:xfrm>
            <a:custGeom>
              <a:avLst/>
              <a:gdLst/>
              <a:ahLst/>
              <a:cxnLst/>
              <a:rect l="l" t="t" r="r" b="b"/>
              <a:pathLst>
                <a:path w="169160" h="162697" extrusionOk="0">
                  <a:moveTo>
                    <a:pt x="136380" y="26311"/>
                  </a:moveTo>
                  <a:cubicBezTo>
                    <a:pt x="136083" y="26537"/>
                    <a:pt x="135714" y="26757"/>
                    <a:pt x="135417" y="26905"/>
                  </a:cubicBezTo>
                  <a:cubicBezTo>
                    <a:pt x="135191" y="27131"/>
                    <a:pt x="135042" y="27351"/>
                    <a:pt x="134894" y="27577"/>
                  </a:cubicBezTo>
                  <a:cubicBezTo>
                    <a:pt x="134971" y="27500"/>
                    <a:pt x="135120" y="27428"/>
                    <a:pt x="135191" y="27428"/>
                  </a:cubicBezTo>
                  <a:cubicBezTo>
                    <a:pt x="135565" y="27054"/>
                    <a:pt x="136011" y="26685"/>
                    <a:pt x="136380" y="26311"/>
                  </a:cubicBezTo>
                  <a:close/>
                  <a:moveTo>
                    <a:pt x="132961" y="28172"/>
                  </a:moveTo>
                  <a:cubicBezTo>
                    <a:pt x="132813" y="28172"/>
                    <a:pt x="132741" y="28243"/>
                    <a:pt x="132664" y="28243"/>
                  </a:cubicBezTo>
                  <a:lnTo>
                    <a:pt x="132741" y="28320"/>
                  </a:lnTo>
                  <a:cubicBezTo>
                    <a:pt x="132813" y="28320"/>
                    <a:pt x="132890" y="28243"/>
                    <a:pt x="132961" y="28172"/>
                  </a:cubicBezTo>
                  <a:close/>
                  <a:moveTo>
                    <a:pt x="134674" y="27351"/>
                  </a:moveTo>
                  <a:cubicBezTo>
                    <a:pt x="134299" y="27500"/>
                    <a:pt x="133853" y="27726"/>
                    <a:pt x="133407" y="27946"/>
                  </a:cubicBezTo>
                  <a:cubicBezTo>
                    <a:pt x="133336" y="28094"/>
                    <a:pt x="133187" y="28243"/>
                    <a:pt x="133110" y="28392"/>
                  </a:cubicBezTo>
                  <a:cubicBezTo>
                    <a:pt x="133187" y="28392"/>
                    <a:pt x="133258" y="28320"/>
                    <a:pt x="133336" y="28320"/>
                  </a:cubicBezTo>
                  <a:cubicBezTo>
                    <a:pt x="133633" y="28172"/>
                    <a:pt x="133853" y="28023"/>
                    <a:pt x="134150" y="27946"/>
                  </a:cubicBezTo>
                  <a:cubicBezTo>
                    <a:pt x="134376" y="27726"/>
                    <a:pt x="134525" y="27500"/>
                    <a:pt x="134674" y="27351"/>
                  </a:cubicBezTo>
                  <a:close/>
                  <a:moveTo>
                    <a:pt x="132367" y="28320"/>
                  </a:moveTo>
                  <a:cubicBezTo>
                    <a:pt x="132069" y="28469"/>
                    <a:pt x="131701" y="28618"/>
                    <a:pt x="131403" y="28689"/>
                  </a:cubicBezTo>
                  <a:cubicBezTo>
                    <a:pt x="131326" y="28838"/>
                    <a:pt x="131255" y="28986"/>
                    <a:pt x="131177" y="29064"/>
                  </a:cubicBezTo>
                  <a:cubicBezTo>
                    <a:pt x="131623" y="28915"/>
                    <a:pt x="132147" y="28766"/>
                    <a:pt x="132593" y="28618"/>
                  </a:cubicBezTo>
                  <a:lnTo>
                    <a:pt x="132593" y="28540"/>
                  </a:lnTo>
                  <a:lnTo>
                    <a:pt x="132367" y="28320"/>
                  </a:lnTo>
                  <a:close/>
                  <a:moveTo>
                    <a:pt x="131029" y="28838"/>
                  </a:moveTo>
                  <a:cubicBezTo>
                    <a:pt x="130434" y="28986"/>
                    <a:pt x="129840" y="29212"/>
                    <a:pt x="129245" y="29361"/>
                  </a:cubicBezTo>
                  <a:cubicBezTo>
                    <a:pt x="129174" y="29432"/>
                    <a:pt x="129096" y="29581"/>
                    <a:pt x="129096" y="29658"/>
                  </a:cubicBezTo>
                  <a:cubicBezTo>
                    <a:pt x="129620" y="29509"/>
                    <a:pt x="130214" y="29361"/>
                    <a:pt x="130809" y="29212"/>
                  </a:cubicBezTo>
                  <a:cubicBezTo>
                    <a:pt x="130880" y="29064"/>
                    <a:pt x="130957" y="28986"/>
                    <a:pt x="131029" y="28838"/>
                  </a:cubicBezTo>
                  <a:close/>
                  <a:moveTo>
                    <a:pt x="126569" y="29807"/>
                  </a:moveTo>
                  <a:cubicBezTo>
                    <a:pt x="126498" y="29807"/>
                    <a:pt x="126349" y="29807"/>
                    <a:pt x="126272" y="29878"/>
                  </a:cubicBezTo>
                  <a:cubicBezTo>
                    <a:pt x="126349" y="29878"/>
                    <a:pt x="126421" y="29955"/>
                    <a:pt x="126569" y="29955"/>
                  </a:cubicBezTo>
                  <a:lnTo>
                    <a:pt x="126569" y="29807"/>
                  </a:lnTo>
                  <a:close/>
                  <a:moveTo>
                    <a:pt x="128876" y="29432"/>
                  </a:moveTo>
                  <a:lnTo>
                    <a:pt x="128876" y="29432"/>
                  </a:lnTo>
                  <a:cubicBezTo>
                    <a:pt x="128204" y="29581"/>
                    <a:pt x="127539" y="29658"/>
                    <a:pt x="126867" y="29729"/>
                  </a:cubicBezTo>
                  <a:cubicBezTo>
                    <a:pt x="126867" y="29878"/>
                    <a:pt x="126795" y="29955"/>
                    <a:pt x="126795" y="30104"/>
                  </a:cubicBezTo>
                  <a:cubicBezTo>
                    <a:pt x="127461" y="29955"/>
                    <a:pt x="128133" y="29878"/>
                    <a:pt x="128728" y="29729"/>
                  </a:cubicBezTo>
                  <a:cubicBezTo>
                    <a:pt x="128799" y="29658"/>
                    <a:pt x="128876" y="29509"/>
                    <a:pt x="128876" y="29432"/>
                  </a:cubicBezTo>
                  <a:close/>
                  <a:moveTo>
                    <a:pt x="121367" y="30027"/>
                  </a:moveTo>
                  <a:cubicBezTo>
                    <a:pt x="121147" y="30104"/>
                    <a:pt x="120998" y="30253"/>
                    <a:pt x="120849" y="30324"/>
                  </a:cubicBezTo>
                  <a:lnTo>
                    <a:pt x="121367" y="30324"/>
                  </a:lnTo>
                  <a:cubicBezTo>
                    <a:pt x="121367" y="30253"/>
                    <a:pt x="121444" y="30175"/>
                    <a:pt x="121444" y="30027"/>
                  </a:cubicBezTo>
                  <a:close/>
                  <a:moveTo>
                    <a:pt x="121741" y="30027"/>
                  </a:moveTo>
                  <a:cubicBezTo>
                    <a:pt x="121664" y="30175"/>
                    <a:pt x="121664" y="30253"/>
                    <a:pt x="121664" y="30324"/>
                  </a:cubicBezTo>
                  <a:lnTo>
                    <a:pt x="124042" y="30324"/>
                  </a:lnTo>
                  <a:lnTo>
                    <a:pt x="124042" y="30027"/>
                  </a:lnTo>
                  <a:cubicBezTo>
                    <a:pt x="123596" y="30027"/>
                    <a:pt x="123079" y="30104"/>
                    <a:pt x="122556" y="30104"/>
                  </a:cubicBezTo>
                  <a:cubicBezTo>
                    <a:pt x="122259" y="30104"/>
                    <a:pt x="121961" y="30027"/>
                    <a:pt x="121741" y="30027"/>
                  </a:cubicBezTo>
                  <a:close/>
                  <a:moveTo>
                    <a:pt x="125678" y="29878"/>
                  </a:moveTo>
                  <a:cubicBezTo>
                    <a:pt x="125232" y="29955"/>
                    <a:pt x="124786" y="30027"/>
                    <a:pt x="124340" y="30027"/>
                  </a:cubicBezTo>
                  <a:cubicBezTo>
                    <a:pt x="124340" y="30104"/>
                    <a:pt x="124340" y="30253"/>
                    <a:pt x="124268" y="30324"/>
                  </a:cubicBezTo>
                  <a:cubicBezTo>
                    <a:pt x="124934" y="30253"/>
                    <a:pt x="125606" y="30253"/>
                    <a:pt x="126272" y="30175"/>
                  </a:cubicBezTo>
                  <a:lnTo>
                    <a:pt x="125826" y="29955"/>
                  </a:lnTo>
                  <a:cubicBezTo>
                    <a:pt x="125755" y="29955"/>
                    <a:pt x="125755" y="29955"/>
                    <a:pt x="125678" y="29878"/>
                  </a:cubicBezTo>
                  <a:close/>
                  <a:moveTo>
                    <a:pt x="48976" y="7135"/>
                  </a:moveTo>
                  <a:cubicBezTo>
                    <a:pt x="37233" y="7135"/>
                    <a:pt x="25716" y="10257"/>
                    <a:pt x="17166" y="18658"/>
                  </a:cubicBezTo>
                  <a:cubicBezTo>
                    <a:pt x="7878" y="28023"/>
                    <a:pt x="2081" y="41324"/>
                    <a:pt x="3490" y="54553"/>
                  </a:cubicBezTo>
                  <a:cubicBezTo>
                    <a:pt x="4757" y="66671"/>
                    <a:pt x="11814" y="77296"/>
                    <a:pt x="20436" y="85401"/>
                  </a:cubicBezTo>
                  <a:cubicBezTo>
                    <a:pt x="21256" y="86215"/>
                    <a:pt x="22368" y="87184"/>
                    <a:pt x="23189" y="87928"/>
                  </a:cubicBezTo>
                  <a:cubicBezTo>
                    <a:pt x="25639" y="90009"/>
                    <a:pt x="28314" y="92238"/>
                    <a:pt x="30841" y="94171"/>
                  </a:cubicBezTo>
                  <a:cubicBezTo>
                    <a:pt x="36341" y="98553"/>
                    <a:pt x="42138" y="102495"/>
                    <a:pt x="47787" y="106657"/>
                  </a:cubicBezTo>
                  <a:cubicBezTo>
                    <a:pt x="48827" y="107323"/>
                    <a:pt x="49797" y="108066"/>
                    <a:pt x="50760" y="108887"/>
                  </a:cubicBezTo>
                  <a:cubicBezTo>
                    <a:pt x="52026" y="109850"/>
                    <a:pt x="53287" y="111039"/>
                    <a:pt x="54405" y="112157"/>
                  </a:cubicBezTo>
                  <a:cubicBezTo>
                    <a:pt x="56111" y="114012"/>
                    <a:pt x="57746" y="115944"/>
                    <a:pt x="59013" y="118103"/>
                  </a:cubicBezTo>
                  <a:cubicBezTo>
                    <a:pt x="59013" y="117954"/>
                    <a:pt x="59084" y="117806"/>
                    <a:pt x="59084" y="117657"/>
                  </a:cubicBezTo>
                  <a:cubicBezTo>
                    <a:pt x="57377" y="114904"/>
                    <a:pt x="55071" y="112377"/>
                    <a:pt x="52841" y="110225"/>
                  </a:cubicBezTo>
                  <a:cubicBezTo>
                    <a:pt x="50986" y="108589"/>
                    <a:pt x="48976" y="107103"/>
                    <a:pt x="46972" y="105688"/>
                  </a:cubicBezTo>
                  <a:cubicBezTo>
                    <a:pt x="40283" y="100860"/>
                    <a:pt x="33517" y="96174"/>
                    <a:pt x="27202" y="90900"/>
                  </a:cubicBezTo>
                  <a:cubicBezTo>
                    <a:pt x="25490" y="89485"/>
                    <a:pt x="23706" y="87928"/>
                    <a:pt x="22000" y="86441"/>
                  </a:cubicBezTo>
                  <a:cubicBezTo>
                    <a:pt x="15233" y="80269"/>
                    <a:pt x="9216" y="72837"/>
                    <a:pt x="6017" y="64144"/>
                  </a:cubicBezTo>
                  <a:cubicBezTo>
                    <a:pt x="0" y="48162"/>
                    <a:pt x="5649" y="30699"/>
                    <a:pt x="17392" y="18878"/>
                  </a:cubicBezTo>
                  <a:cubicBezTo>
                    <a:pt x="25864" y="10554"/>
                    <a:pt x="37310" y="7432"/>
                    <a:pt x="48976" y="7432"/>
                  </a:cubicBezTo>
                  <a:cubicBezTo>
                    <a:pt x="57229" y="7432"/>
                    <a:pt x="65702" y="8996"/>
                    <a:pt x="73205" y="11446"/>
                  </a:cubicBezTo>
                  <a:cubicBezTo>
                    <a:pt x="80269" y="13753"/>
                    <a:pt x="87029" y="16875"/>
                    <a:pt x="93499" y="20513"/>
                  </a:cubicBezTo>
                  <a:cubicBezTo>
                    <a:pt x="98404" y="23415"/>
                    <a:pt x="103529" y="26239"/>
                    <a:pt x="109029" y="28023"/>
                  </a:cubicBezTo>
                  <a:cubicBezTo>
                    <a:pt x="112674" y="29212"/>
                    <a:pt x="116539" y="30027"/>
                    <a:pt x="120404" y="30324"/>
                  </a:cubicBezTo>
                  <a:cubicBezTo>
                    <a:pt x="120552" y="30175"/>
                    <a:pt x="120701" y="30104"/>
                    <a:pt x="120849" y="30027"/>
                  </a:cubicBezTo>
                  <a:cubicBezTo>
                    <a:pt x="116836" y="29807"/>
                    <a:pt x="112894" y="28915"/>
                    <a:pt x="109106" y="27726"/>
                  </a:cubicBezTo>
                  <a:cubicBezTo>
                    <a:pt x="103678" y="25942"/>
                    <a:pt x="98553" y="23189"/>
                    <a:pt x="93647" y="20216"/>
                  </a:cubicBezTo>
                  <a:cubicBezTo>
                    <a:pt x="87178" y="16577"/>
                    <a:pt x="80340" y="13456"/>
                    <a:pt x="73283" y="11149"/>
                  </a:cubicBezTo>
                  <a:cubicBezTo>
                    <a:pt x="65702" y="8699"/>
                    <a:pt x="57300" y="7135"/>
                    <a:pt x="48976" y="7135"/>
                  </a:cubicBezTo>
                  <a:close/>
                  <a:moveTo>
                    <a:pt x="59310" y="117954"/>
                  </a:moveTo>
                  <a:cubicBezTo>
                    <a:pt x="59233" y="118103"/>
                    <a:pt x="59233" y="118251"/>
                    <a:pt x="59233" y="118400"/>
                  </a:cubicBezTo>
                  <a:cubicBezTo>
                    <a:pt x="59233" y="118471"/>
                    <a:pt x="59233" y="118471"/>
                    <a:pt x="59310" y="118549"/>
                  </a:cubicBezTo>
                  <a:cubicBezTo>
                    <a:pt x="59381" y="118471"/>
                    <a:pt x="59459" y="118471"/>
                    <a:pt x="59530" y="118471"/>
                  </a:cubicBezTo>
                  <a:cubicBezTo>
                    <a:pt x="59459" y="118251"/>
                    <a:pt x="59381" y="118103"/>
                    <a:pt x="59310" y="117954"/>
                  </a:cubicBezTo>
                  <a:close/>
                  <a:moveTo>
                    <a:pt x="59679" y="118697"/>
                  </a:moveTo>
                  <a:cubicBezTo>
                    <a:pt x="59607" y="118697"/>
                    <a:pt x="59530" y="118769"/>
                    <a:pt x="59381" y="118769"/>
                  </a:cubicBezTo>
                  <a:cubicBezTo>
                    <a:pt x="59459" y="118846"/>
                    <a:pt x="59530" y="118917"/>
                    <a:pt x="59530" y="119066"/>
                  </a:cubicBezTo>
                  <a:cubicBezTo>
                    <a:pt x="59756" y="119512"/>
                    <a:pt x="59976" y="119887"/>
                    <a:pt x="60202" y="120333"/>
                  </a:cubicBezTo>
                  <a:cubicBezTo>
                    <a:pt x="60273" y="120333"/>
                    <a:pt x="60350" y="120255"/>
                    <a:pt x="60422" y="120255"/>
                  </a:cubicBezTo>
                  <a:cubicBezTo>
                    <a:pt x="60202" y="119661"/>
                    <a:pt x="59976" y="119215"/>
                    <a:pt x="59679" y="118697"/>
                  </a:cubicBezTo>
                  <a:close/>
                  <a:moveTo>
                    <a:pt x="60570" y="120481"/>
                  </a:moveTo>
                  <a:cubicBezTo>
                    <a:pt x="60499" y="120481"/>
                    <a:pt x="60350" y="120553"/>
                    <a:pt x="60273" y="120553"/>
                  </a:cubicBezTo>
                  <a:cubicBezTo>
                    <a:pt x="60499" y="121076"/>
                    <a:pt x="60648" y="121522"/>
                    <a:pt x="60796" y="122039"/>
                  </a:cubicBezTo>
                  <a:cubicBezTo>
                    <a:pt x="60945" y="121968"/>
                    <a:pt x="61016" y="121890"/>
                    <a:pt x="61094" y="121890"/>
                  </a:cubicBezTo>
                  <a:cubicBezTo>
                    <a:pt x="60945" y="121373"/>
                    <a:pt x="60719" y="120927"/>
                    <a:pt x="60570" y="120481"/>
                  </a:cubicBezTo>
                  <a:close/>
                  <a:moveTo>
                    <a:pt x="61165" y="122116"/>
                  </a:moveTo>
                  <a:cubicBezTo>
                    <a:pt x="61094" y="122188"/>
                    <a:pt x="61016" y="122188"/>
                    <a:pt x="60868" y="122265"/>
                  </a:cubicBezTo>
                  <a:lnTo>
                    <a:pt x="60945" y="122336"/>
                  </a:lnTo>
                  <a:cubicBezTo>
                    <a:pt x="61016" y="122414"/>
                    <a:pt x="61165" y="122485"/>
                    <a:pt x="61314" y="122562"/>
                  </a:cubicBezTo>
                  <a:cubicBezTo>
                    <a:pt x="61242" y="122414"/>
                    <a:pt x="61242" y="122265"/>
                    <a:pt x="61165" y="122116"/>
                  </a:cubicBezTo>
                  <a:close/>
                  <a:moveTo>
                    <a:pt x="61016" y="122711"/>
                  </a:moveTo>
                  <a:lnTo>
                    <a:pt x="61242" y="123603"/>
                  </a:lnTo>
                  <a:cubicBezTo>
                    <a:pt x="61314" y="123525"/>
                    <a:pt x="61391" y="123454"/>
                    <a:pt x="61462" y="123454"/>
                  </a:cubicBezTo>
                  <a:cubicBezTo>
                    <a:pt x="61462" y="123228"/>
                    <a:pt x="61391" y="123079"/>
                    <a:pt x="61391" y="122931"/>
                  </a:cubicBezTo>
                  <a:cubicBezTo>
                    <a:pt x="61242" y="122859"/>
                    <a:pt x="61165" y="122782"/>
                    <a:pt x="61016" y="122711"/>
                  </a:cubicBezTo>
                  <a:close/>
                  <a:moveTo>
                    <a:pt x="61540" y="123674"/>
                  </a:moveTo>
                  <a:lnTo>
                    <a:pt x="61314" y="123900"/>
                  </a:lnTo>
                  <a:cubicBezTo>
                    <a:pt x="61391" y="124269"/>
                    <a:pt x="61391" y="124715"/>
                    <a:pt x="61462" y="125089"/>
                  </a:cubicBezTo>
                  <a:lnTo>
                    <a:pt x="61688" y="124863"/>
                  </a:lnTo>
                  <a:cubicBezTo>
                    <a:pt x="61688" y="124495"/>
                    <a:pt x="61611" y="124120"/>
                    <a:pt x="61540" y="123674"/>
                  </a:cubicBezTo>
                  <a:close/>
                  <a:moveTo>
                    <a:pt x="61760" y="125238"/>
                  </a:moveTo>
                  <a:cubicBezTo>
                    <a:pt x="61688" y="125309"/>
                    <a:pt x="61540" y="125386"/>
                    <a:pt x="61462" y="125386"/>
                  </a:cubicBezTo>
                  <a:lnTo>
                    <a:pt x="61462" y="126498"/>
                  </a:lnTo>
                  <a:cubicBezTo>
                    <a:pt x="61611" y="126427"/>
                    <a:pt x="61688" y="126350"/>
                    <a:pt x="61760" y="126278"/>
                  </a:cubicBezTo>
                  <a:lnTo>
                    <a:pt x="61760" y="125238"/>
                  </a:lnTo>
                  <a:close/>
                  <a:moveTo>
                    <a:pt x="61760" y="126647"/>
                  </a:moveTo>
                  <a:lnTo>
                    <a:pt x="61760" y="126647"/>
                  </a:lnTo>
                  <a:cubicBezTo>
                    <a:pt x="61688" y="126724"/>
                    <a:pt x="61540" y="126796"/>
                    <a:pt x="61462" y="126944"/>
                  </a:cubicBezTo>
                  <a:cubicBezTo>
                    <a:pt x="61462" y="127093"/>
                    <a:pt x="61462" y="127242"/>
                    <a:pt x="61391" y="127390"/>
                  </a:cubicBezTo>
                  <a:cubicBezTo>
                    <a:pt x="61540" y="127390"/>
                    <a:pt x="61611" y="127390"/>
                    <a:pt x="61688" y="127468"/>
                  </a:cubicBezTo>
                  <a:cubicBezTo>
                    <a:pt x="61760" y="127170"/>
                    <a:pt x="61760" y="126873"/>
                    <a:pt x="61760" y="126647"/>
                  </a:cubicBezTo>
                  <a:close/>
                  <a:moveTo>
                    <a:pt x="61391" y="127616"/>
                  </a:moveTo>
                  <a:lnTo>
                    <a:pt x="61391" y="127913"/>
                  </a:lnTo>
                  <a:cubicBezTo>
                    <a:pt x="61462" y="127836"/>
                    <a:pt x="61540" y="127765"/>
                    <a:pt x="61540" y="127688"/>
                  </a:cubicBezTo>
                  <a:cubicBezTo>
                    <a:pt x="61540" y="127688"/>
                    <a:pt x="61462" y="127688"/>
                    <a:pt x="61391" y="127616"/>
                  </a:cubicBezTo>
                  <a:close/>
                  <a:moveTo>
                    <a:pt x="61688" y="127985"/>
                  </a:moveTo>
                  <a:lnTo>
                    <a:pt x="61242" y="128431"/>
                  </a:lnTo>
                  <a:cubicBezTo>
                    <a:pt x="61242" y="128657"/>
                    <a:pt x="61165" y="128954"/>
                    <a:pt x="61094" y="129251"/>
                  </a:cubicBezTo>
                  <a:lnTo>
                    <a:pt x="61540" y="128579"/>
                  </a:lnTo>
                  <a:cubicBezTo>
                    <a:pt x="61611" y="128431"/>
                    <a:pt x="61611" y="128211"/>
                    <a:pt x="61688" y="127985"/>
                  </a:cubicBezTo>
                  <a:close/>
                  <a:moveTo>
                    <a:pt x="61242" y="129549"/>
                  </a:moveTo>
                  <a:lnTo>
                    <a:pt x="61242" y="129549"/>
                  </a:lnTo>
                  <a:cubicBezTo>
                    <a:pt x="61094" y="129697"/>
                    <a:pt x="61016" y="129846"/>
                    <a:pt x="60868" y="129917"/>
                  </a:cubicBezTo>
                  <a:cubicBezTo>
                    <a:pt x="60799" y="130136"/>
                    <a:pt x="60796" y="130282"/>
                    <a:pt x="60726" y="130427"/>
                  </a:cubicBezTo>
                  <a:lnTo>
                    <a:pt x="60726" y="130427"/>
                  </a:lnTo>
                  <a:cubicBezTo>
                    <a:pt x="60875" y="130134"/>
                    <a:pt x="61096" y="129841"/>
                    <a:pt x="61242" y="129549"/>
                  </a:cubicBezTo>
                  <a:close/>
                  <a:moveTo>
                    <a:pt x="60726" y="130427"/>
                  </a:moveTo>
                  <a:lnTo>
                    <a:pt x="60726" y="130427"/>
                  </a:lnTo>
                  <a:cubicBezTo>
                    <a:pt x="60724" y="130431"/>
                    <a:pt x="60721" y="130436"/>
                    <a:pt x="60719" y="130440"/>
                  </a:cubicBezTo>
                  <a:cubicBezTo>
                    <a:pt x="60721" y="130436"/>
                    <a:pt x="60724" y="130431"/>
                    <a:pt x="60726" y="130427"/>
                  </a:cubicBezTo>
                  <a:close/>
                  <a:moveTo>
                    <a:pt x="30395" y="147535"/>
                  </a:moveTo>
                  <a:lnTo>
                    <a:pt x="30395" y="147535"/>
                  </a:lnTo>
                  <a:cubicBezTo>
                    <a:pt x="28837" y="148129"/>
                    <a:pt x="27797" y="149319"/>
                    <a:pt x="27202" y="150728"/>
                  </a:cubicBezTo>
                  <a:cubicBezTo>
                    <a:pt x="27351" y="150728"/>
                    <a:pt x="27422" y="150656"/>
                    <a:pt x="27571" y="150656"/>
                  </a:cubicBezTo>
                  <a:cubicBezTo>
                    <a:pt x="27797" y="150062"/>
                    <a:pt x="28166" y="149616"/>
                    <a:pt x="28540" y="149093"/>
                  </a:cubicBezTo>
                  <a:cubicBezTo>
                    <a:pt x="28986" y="148575"/>
                    <a:pt x="29581" y="148201"/>
                    <a:pt x="30247" y="147903"/>
                  </a:cubicBezTo>
                  <a:cubicBezTo>
                    <a:pt x="30247" y="147755"/>
                    <a:pt x="30324" y="147683"/>
                    <a:pt x="30395" y="147535"/>
                  </a:cubicBezTo>
                  <a:close/>
                  <a:moveTo>
                    <a:pt x="27422" y="150954"/>
                  </a:moveTo>
                  <a:cubicBezTo>
                    <a:pt x="27351" y="151025"/>
                    <a:pt x="27202" y="151102"/>
                    <a:pt x="27054" y="151174"/>
                  </a:cubicBezTo>
                  <a:cubicBezTo>
                    <a:pt x="26828" y="151846"/>
                    <a:pt x="26756" y="152589"/>
                    <a:pt x="26756" y="153332"/>
                  </a:cubicBezTo>
                  <a:lnTo>
                    <a:pt x="27054" y="153332"/>
                  </a:lnTo>
                  <a:cubicBezTo>
                    <a:pt x="27054" y="152512"/>
                    <a:pt x="27202" y="151697"/>
                    <a:pt x="27422" y="150954"/>
                  </a:cubicBezTo>
                  <a:close/>
                  <a:moveTo>
                    <a:pt x="26756" y="153629"/>
                  </a:moveTo>
                  <a:cubicBezTo>
                    <a:pt x="26828" y="154444"/>
                    <a:pt x="26976" y="155187"/>
                    <a:pt x="27202" y="155859"/>
                  </a:cubicBezTo>
                  <a:cubicBezTo>
                    <a:pt x="27274" y="155859"/>
                    <a:pt x="27422" y="155859"/>
                    <a:pt x="27500" y="155782"/>
                  </a:cubicBezTo>
                  <a:cubicBezTo>
                    <a:pt x="27274" y="155116"/>
                    <a:pt x="27125" y="154373"/>
                    <a:pt x="27054" y="153629"/>
                  </a:cubicBezTo>
                  <a:close/>
                  <a:moveTo>
                    <a:pt x="161133" y="0"/>
                  </a:moveTo>
                  <a:cubicBezTo>
                    <a:pt x="161133" y="77"/>
                    <a:pt x="161133" y="226"/>
                    <a:pt x="161055" y="297"/>
                  </a:cubicBezTo>
                  <a:cubicBezTo>
                    <a:pt x="161430" y="523"/>
                    <a:pt x="161799" y="821"/>
                    <a:pt x="162096" y="1118"/>
                  </a:cubicBezTo>
                  <a:lnTo>
                    <a:pt x="162542" y="1564"/>
                  </a:lnTo>
                  <a:lnTo>
                    <a:pt x="162768" y="1784"/>
                  </a:lnTo>
                  <a:lnTo>
                    <a:pt x="162988" y="2010"/>
                  </a:lnTo>
                  <a:lnTo>
                    <a:pt x="163434" y="2456"/>
                  </a:lnTo>
                  <a:cubicBezTo>
                    <a:pt x="163660" y="2676"/>
                    <a:pt x="163880" y="2973"/>
                    <a:pt x="164106" y="3270"/>
                  </a:cubicBezTo>
                  <a:lnTo>
                    <a:pt x="164177" y="3348"/>
                  </a:lnTo>
                  <a:lnTo>
                    <a:pt x="164551" y="3865"/>
                  </a:lnTo>
                  <a:cubicBezTo>
                    <a:pt x="166038" y="5726"/>
                    <a:pt x="167150" y="7807"/>
                    <a:pt x="167822" y="10108"/>
                  </a:cubicBezTo>
                  <a:cubicBezTo>
                    <a:pt x="167822" y="10185"/>
                    <a:pt x="167822" y="10257"/>
                    <a:pt x="167893" y="10405"/>
                  </a:cubicBezTo>
                  <a:lnTo>
                    <a:pt x="168042" y="11000"/>
                  </a:lnTo>
                  <a:cubicBezTo>
                    <a:pt x="168042" y="11077"/>
                    <a:pt x="168042" y="11149"/>
                    <a:pt x="168119" y="11297"/>
                  </a:cubicBezTo>
                  <a:lnTo>
                    <a:pt x="168119" y="11595"/>
                  </a:lnTo>
                  <a:lnTo>
                    <a:pt x="168190" y="11892"/>
                  </a:lnTo>
                  <a:cubicBezTo>
                    <a:pt x="168190" y="11969"/>
                    <a:pt x="168268" y="12041"/>
                    <a:pt x="168268" y="12189"/>
                  </a:cubicBezTo>
                  <a:lnTo>
                    <a:pt x="168339" y="12784"/>
                  </a:lnTo>
                  <a:lnTo>
                    <a:pt x="168339" y="13081"/>
                  </a:lnTo>
                  <a:cubicBezTo>
                    <a:pt x="168565" y="15239"/>
                    <a:pt x="168339" y="17392"/>
                    <a:pt x="167893" y="19473"/>
                  </a:cubicBezTo>
                  <a:cubicBezTo>
                    <a:pt x="166853" y="24307"/>
                    <a:pt x="164771" y="28838"/>
                    <a:pt x="162916" y="33374"/>
                  </a:cubicBezTo>
                  <a:cubicBezTo>
                    <a:pt x="158677" y="43256"/>
                    <a:pt x="155038" y="53442"/>
                    <a:pt x="153772" y="64144"/>
                  </a:cubicBezTo>
                  <a:cubicBezTo>
                    <a:pt x="153474" y="66594"/>
                    <a:pt x="153326" y="69049"/>
                    <a:pt x="153177" y="71576"/>
                  </a:cubicBezTo>
                  <a:cubicBezTo>
                    <a:pt x="152731" y="82279"/>
                    <a:pt x="154146" y="93053"/>
                    <a:pt x="156745" y="103387"/>
                  </a:cubicBezTo>
                  <a:cubicBezTo>
                    <a:pt x="158974" y="112157"/>
                    <a:pt x="159272" y="122485"/>
                    <a:pt x="153403" y="129917"/>
                  </a:cubicBezTo>
                  <a:cubicBezTo>
                    <a:pt x="152808" y="130738"/>
                    <a:pt x="152065" y="131481"/>
                    <a:pt x="151322" y="132224"/>
                  </a:cubicBezTo>
                  <a:cubicBezTo>
                    <a:pt x="151096" y="132444"/>
                    <a:pt x="150727" y="132819"/>
                    <a:pt x="150430" y="132967"/>
                  </a:cubicBezTo>
                  <a:lnTo>
                    <a:pt x="149984" y="133413"/>
                  </a:lnTo>
                  <a:lnTo>
                    <a:pt x="149836" y="133485"/>
                  </a:lnTo>
                  <a:lnTo>
                    <a:pt x="149687" y="133562"/>
                  </a:lnTo>
                  <a:cubicBezTo>
                    <a:pt x="149538" y="133711"/>
                    <a:pt x="149164" y="134008"/>
                    <a:pt x="148944" y="134157"/>
                  </a:cubicBezTo>
                  <a:cubicBezTo>
                    <a:pt x="148646" y="134377"/>
                    <a:pt x="148272" y="134603"/>
                    <a:pt x="147974" y="134823"/>
                  </a:cubicBezTo>
                  <a:cubicBezTo>
                    <a:pt x="144556" y="136755"/>
                    <a:pt x="141137" y="138687"/>
                    <a:pt x="137569" y="140174"/>
                  </a:cubicBezTo>
                  <a:cubicBezTo>
                    <a:pt x="133187" y="141958"/>
                    <a:pt x="128799" y="142778"/>
                    <a:pt x="124268" y="142778"/>
                  </a:cubicBezTo>
                  <a:cubicBezTo>
                    <a:pt x="121069" y="142778"/>
                    <a:pt x="117877" y="142332"/>
                    <a:pt x="114606" y="141589"/>
                  </a:cubicBezTo>
                  <a:cubicBezTo>
                    <a:pt x="113043" y="141214"/>
                    <a:pt x="111336" y="140697"/>
                    <a:pt x="109850" y="140251"/>
                  </a:cubicBezTo>
                  <a:cubicBezTo>
                    <a:pt x="108286" y="139657"/>
                    <a:pt x="106205" y="138913"/>
                    <a:pt x="104570" y="138467"/>
                  </a:cubicBezTo>
                  <a:cubicBezTo>
                    <a:pt x="100782" y="137278"/>
                    <a:pt x="96769" y="136684"/>
                    <a:pt x="92827" y="136684"/>
                  </a:cubicBezTo>
                  <a:cubicBezTo>
                    <a:pt x="88367" y="136684"/>
                    <a:pt x="83908" y="137498"/>
                    <a:pt x="79674" y="139359"/>
                  </a:cubicBezTo>
                  <a:cubicBezTo>
                    <a:pt x="73580" y="141958"/>
                    <a:pt x="68377" y="146197"/>
                    <a:pt x="63323" y="150430"/>
                  </a:cubicBezTo>
                  <a:cubicBezTo>
                    <a:pt x="56486" y="156079"/>
                    <a:pt x="48976" y="162251"/>
                    <a:pt x="39611" y="162399"/>
                  </a:cubicBezTo>
                  <a:lnTo>
                    <a:pt x="39017" y="162399"/>
                  </a:lnTo>
                  <a:cubicBezTo>
                    <a:pt x="36044" y="162399"/>
                    <a:pt x="33071" y="161805"/>
                    <a:pt x="30770" y="160092"/>
                  </a:cubicBezTo>
                  <a:cubicBezTo>
                    <a:pt x="30621" y="160170"/>
                    <a:pt x="30544" y="160170"/>
                    <a:pt x="30395" y="160241"/>
                  </a:cubicBezTo>
                  <a:cubicBezTo>
                    <a:pt x="31662" y="161210"/>
                    <a:pt x="33148" y="161876"/>
                    <a:pt x="34706" y="162174"/>
                  </a:cubicBezTo>
                  <a:cubicBezTo>
                    <a:pt x="36192" y="162548"/>
                    <a:pt x="37756" y="162697"/>
                    <a:pt x="39391" y="162697"/>
                  </a:cubicBezTo>
                  <a:lnTo>
                    <a:pt x="39611" y="162697"/>
                  </a:lnTo>
                  <a:cubicBezTo>
                    <a:pt x="43773" y="162619"/>
                    <a:pt x="47864" y="161359"/>
                    <a:pt x="51503" y="159349"/>
                  </a:cubicBezTo>
                  <a:cubicBezTo>
                    <a:pt x="58715" y="155336"/>
                    <a:pt x="64513" y="149241"/>
                    <a:pt x="71273" y="144562"/>
                  </a:cubicBezTo>
                  <a:cubicBezTo>
                    <a:pt x="77891" y="139728"/>
                    <a:pt x="85097" y="136904"/>
                    <a:pt x="92904" y="136904"/>
                  </a:cubicBezTo>
                  <a:cubicBezTo>
                    <a:pt x="94908" y="136904"/>
                    <a:pt x="96989" y="137130"/>
                    <a:pt x="99070" y="137498"/>
                  </a:cubicBezTo>
                  <a:cubicBezTo>
                    <a:pt x="101525" y="137873"/>
                    <a:pt x="103904" y="138539"/>
                    <a:pt x="106282" y="139282"/>
                  </a:cubicBezTo>
                  <a:cubicBezTo>
                    <a:pt x="108066" y="139877"/>
                    <a:pt x="110296" y="140697"/>
                    <a:pt x="112151" y="141214"/>
                  </a:cubicBezTo>
                  <a:cubicBezTo>
                    <a:pt x="116093" y="142404"/>
                    <a:pt x="120255" y="143075"/>
                    <a:pt x="124417" y="143075"/>
                  </a:cubicBezTo>
                  <a:cubicBezTo>
                    <a:pt x="127313" y="143075"/>
                    <a:pt x="130137" y="142778"/>
                    <a:pt x="132961" y="142035"/>
                  </a:cubicBezTo>
                  <a:cubicBezTo>
                    <a:pt x="138390" y="140620"/>
                    <a:pt x="143295" y="137873"/>
                    <a:pt x="148123" y="135049"/>
                  </a:cubicBezTo>
                  <a:cubicBezTo>
                    <a:pt x="148420" y="134823"/>
                    <a:pt x="148795" y="134603"/>
                    <a:pt x="149164" y="134377"/>
                  </a:cubicBezTo>
                  <a:lnTo>
                    <a:pt x="149610" y="134008"/>
                  </a:lnTo>
                  <a:lnTo>
                    <a:pt x="149907" y="133782"/>
                  </a:lnTo>
                  <a:cubicBezTo>
                    <a:pt x="150204" y="133633"/>
                    <a:pt x="150579" y="133265"/>
                    <a:pt x="150876" y="133039"/>
                  </a:cubicBezTo>
                  <a:cubicBezTo>
                    <a:pt x="151245" y="132670"/>
                    <a:pt x="151691" y="132296"/>
                    <a:pt x="151988" y="131998"/>
                  </a:cubicBezTo>
                  <a:cubicBezTo>
                    <a:pt x="152434" y="131552"/>
                    <a:pt x="152880" y="131035"/>
                    <a:pt x="153254" y="130589"/>
                  </a:cubicBezTo>
                  <a:lnTo>
                    <a:pt x="153623" y="130143"/>
                  </a:lnTo>
                  <a:lnTo>
                    <a:pt x="153849" y="129846"/>
                  </a:lnTo>
                  <a:lnTo>
                    <a:pt x="153998" y="129620"/>
                  </a:lnTo>
                  <a:cubicBezTo>
                    <a:pt x="159569" y="122116"/>
                    <a:pt x="159200" y="112008"/>
                    <a:pt x="157042" y="103387"/>
                  </a:cubicBezTo>
                  <a:cubicBezTo>
                    <a:pt x="154069" y="91418"/>
                    <a:pt x="152582" y="78931"/>
                    <a:pt x="153849" y="66671"/>
                  </a:cubicBezTo>
                  <a:cubicBezTo>
                    <a:pt x="153998" y="65036"/>
                    <a:pt x="154218" y="63324"/>
                    <a:pt x="154444" y="61766"/>
                  </a:cubicBezTo>
                  <a:cubicBezTo>
                    <a:pt x="156079" y="50243"/>
                    <a:pt x="160609" y="39540"/>
                    <a:pt x="165069" y="28915"/>
                  </a:cubicBezTo>
                  <a:cubicBezTo>
                    <a:pt x="167078" y="23932"/>
                    <a:pt x="169160" y="18581"/>
                    <a:pt x="168636" y="13081"/>
                  </a:cubicBezTo>
                  <a:cubicBezTo>
                    <a:pt x="168636" y="12564"/>
                    <a:pt x="168565" y="11969"/>
                    <a:pt x="168416" y="11523"/>
                  </a:cubicBezTo>
                  <a:cubicBezTo>
                    <a:pt x="168339" y="11000"/>
                    <a:pt x="168190" y="10483"/>
                    <a:pt x="168119" y="9959"/>
                  </a:cubicBezTo>
                  <a:cubicBezTo>
                    <a:pt x="167376" y="7730"/>
                    <a:pt x="166258" y="5577"/>
                    <a:pt x="164849" y="3645"/>
                  </a:cubicBezTo>
                  <a:lnTo>
                    <a:pt x="164474" y="3199"/>
                  </a:lnTo>
                  <a:lnTo>
                    <a:pt x="164326" y="3050"/>
                  </a:lnTo>
                  <a:cubicBezTo>
                    <a:pt x="164254" y="2973"/>
                    <a:pt x="164106" y="2753"/>
                    <a:pt x="164028" y="2676"/>
                  </a:cubicBezTo>
                  <a:cubicBezTo>
                    <a:pt x="163808" y="2378"/>
                    <a:pt x="163511" y="2010"/>
                    <a:pt x="163214" y="1784"/>
                  </a:cubicBezTo>
                  <a:lnTo>
                    <a:pt x="162988" y="1564"/>
                  </a:lnTo>
                  <a:lnTo>
                    <a:pt x="162768" y="1338"/>
                  </a:lnTo>
                  <a:cubicBezTo>
                    <a:pt x="162244" y="821"/>
                    <a:pt x="161727" y="375"/>
                    <a:pt x="161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3" name="Google Shape;2213;p58"/>
            <p:cNvSpPr/>
            <p:nvPr/>
          </p:nvSpPr>
          <p:spPr>
            <a:xfrm>
              <a:off x="3108300" y="3766675"/>
              <a:ext cx="59475" cy="131875"/>
            </a:xfrm>
            <a:custGeom>
              <a:avLst/>
              <a:gdLst/>
              <a:ahLst/>
              <a:cxnLst/>
              <a:rect l="l" t="t" r="r" b="b"/>
              <a:pathLst>
                <a:path w="2379" h="5275" extrusionOk="0">
                  <a:moveTo>
                    <a:pt x="72" y="1"/>
                  </a:moveTo>
                  <a:cubicBezTo>
                    <a:pt x="72" y="150"/>
                    <a:pt x="1" y="298"/>
                    <a:pt x="1" y="447"/>
                  </a:cubicBezTo>
                  <a:cubicBezTo>
                    <a:pt x="72" y="518"/>
                    <a:pt x="149" y="667"/>
                    <a:pt x="221" y="744"/>
                  </a:cubicBezTo>
                  <a:cubicBezTo>
                    <a:pt x="221" y="595"/>
                    <a:pt x="221" y="447"/>
                    <a:pt x="298" y="298"/>
                  </a:cubicBezTo>
                  <a:cubicBezTo>
                    <a:pt x="221" y="221"/>
                    <a:pt x="149" y="150"/>
                    <a:pt x="72" y="1"/>
                  </a:cubicBezTo>
                  <a:close/>
                  <a:moveTo>
                    <a:pt x="1933" y="4680"/>
                  </a:moveTo>
                  <a:cubicBezTo>
                    <a:pt x="1933" y="4758"/>
                    <a:pt x="2004" y="4906"/>
                    <a:pt x="2004" y="5055"/>
                  </a:cubicBezTo>
                  <a:cubicBezTo>
                    <a:pt x="2153" y="5126"/>
                    <a:pt x="2230" y="5203"/>
                    <a:pt x="2379" y="5275"/>
                  </a:cubicBezTo>
                  <a:cubicBezTo>
                    <a:pt x="2302" y="5126"/>
                    <a:pt x="2302" y="5055"/>
                    <a:pt x="2302" y="4906"/>
                  </a:cubicBezTo>
                  <a:cubicBezTo>
                    <a:pt x="2153" y="4829"/>
                    <a:pt x="2004" y="4758"/>
                    <a:pt x="1933" y="46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4" name="Google Shape;2214;p58"/>
            <p:cNvSpPr/>
            <p:nvPr/>
          </p:nvSpPr>
          <p:spPr>
            <a:xfrm>
              <a:off x="3115725" y="1572225"/>
              <a:ext cx="1681525" cy="2445250"/>
            </a:xfrm>
            <a:custGeom>
              <a:avLst/>
              <a:gdLst/>
              <a:ahLst/>
              <a:cxnLst/>
              <a:rect l="l" t="t" r="r" b="b"/>
              <a:pathLst>
                <a:path w="67261" h="97810" extrusionOk="0">
                  <a:moveTo>
                    <a:pt x="66369" y="0"/>
                  </a:moveTo>
                  <a:cubicBezTo>
                    <a:pt x="66446" y="77"/>
                    <a:pt x="66446" y="77"/>
                    <a:pt x="66517" y="77"/>
                  </a:cubicBezTo>
                  <a:lnTo>
                    <a:pt x="66963" y="297"/>
                  </a:lnTo>
                  <a:cubicBezTo>
                    <a:pt x="67040" y="226"/>
                    <a:pt x="67112" y="226"/>
                    <a:pt x="67189" y="226"/>
                  </a:cubicBezTo>
                  <a:cubicBezTo>
                    <a:pt x="67189" y="226"/>
                    <a:pt x="67260" y="149"/>
                    <a:pt x="67260" y="77"/>
                  </a:cubicBezTo>
                  <a:cubicBezTo>
                    <a:pt x="67112" y="77"/>
                    <a:pt x="67040" y="0"/>
                    <a:pt x="66963" y="0"/>
                  </a:cubicBezTo>
                  <a:close/>
                  <a:moveTo>
                    <a:pt x="61540" y="149"/>
                  </a:moveTo>
                  <a:cubicBezTo>
                    <a:pt x="61392" y="226"/>
                    <a:pt x="61243" y="297"/>
                    <a:pt x="61095" y="446"/>
                  </a:cubicBezTo>
                  <a:lnTo>
                    <a:pt x="61540" y="446"/>
                  </a:lnTo>
                  <a:cubicBezTo>
                    <a:pt x="61689" y="375"/>
                    <a:pt x="61838" y="226"/>
                    <a:pt x="62058" y="149"/>
                  </a:cubicBezTo>
                  <a:close/>
                  <a:moveTo>
                    <a:pt x="221" y="88593"/>
                  </a:moveTo>
                  <a:cubicBezTo>
                    <a:pt x="150" y="88593"/>
                    <a:pt x="72" y="88593"/>
                    <a:pt x="1" y="88671"/>
                  </a:cubicBezTo>
                  <a:cubicBezTo>
                    <a:pt x="1" y="88742"/>
                    <a:pt x="72" y="88819"/>
                    <a:pt x="72" y="88891"/>
                  </a:cubicBezTo>
                  <a:cubicBezTo>
                    <a:pt x="221" y="88891"/>
                    <a:pt x="298" y="88819"/>
                    <a:pt x="370" y="88819"/>
                  </a:cubicBezTo>
                  <a:cubicBezTo>
                    <a:pt x="370" y="88742"/>
                    <a:pt x="298" y="88671"/>
                    <a:pt x="221" y="88593"/>
                  </a:cubicBezTo>
                  <a:close/>
                  <a:moveTo>
                    <a:pt x="2082" y="97512"/>
                  </a:moveTo>
                  <a:lnTo>
                    <a:pt x="2082" y="97738"/>
                  </a:lnTo>
                  <a:cubicBezTo>
                    <a:pt x="2153" y="97810"/>
                    <a:pt x="2231" y="97810"/>
                    <a:pt x="2231" y="97810"/>
                  </a:cubicBezTo>
                  <a:lnTo>
                    <a:pt x="2379" y="97661"/>
                  </a:lnTo>
                  <a:lnTo>
                    <a:pt x="2379" y="97590"/>
                  </a:lnTo>
                  <a:cubicBezTo>
                    <a:pt x="2302" y="97512"/>
                    <a:pt x="2231" y="97512"/>
                    <a:pt x="2082" y="975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5" name="Google Shape;2215;p58"/>
            <p:cNvSpPr/>
            <p:nvPr/>
          </p:nvSpPr>
          <p:spPr>
            <a:xfrm>
              <a:off x="3138025" y="1531325"/>
              <a:ext cx="1813525" cy="2307775"/>
            </a:xfrm>
            <a:custGeom>
              <a:avLst/>
              <a:gdLst/>
              <a:ahLst/>
              <a:cxnLst/>
              <a:rect l="l" t="t" r="r" b="b"/>
              <a:pathLst>
                <a:path w="72541" h="92311" extrusionOk="0">
                  <a:moveTo>
                    <a:pt x="72463" y="1"/>
                  </a:moveTo>
                  <a:cubicBezTo>
                    <a:pt x="72392" y="1"/>
                    <a:pt x="72314" y="78"/>
                    <a:pt x="72166" y="78"/>
                  </a:cubicBezTo>
                  <a:lnTo>
                    <a:pt x="72392" y="298"/>
                  </a:lnTo>
                  <a:cubicBezTo>
                    <a:pt x="72463" y="227"/>
                    <a:pt x="72540" y="150"/>
                    <a:pt x="72540" y="78"/>
                  </a:cubicBezTo>
                  <a:lnTo>
                    <a:pt x="72463" y="1"/>
                  </a:lnTo>
                  <a:close/>
                  <a:moveTo>
                    <a:pt x="61243" y="1785"/>
                  </a:moveTo>
                  <a:cubicBezTo>
                    <a:pt x="61243" y="1933"/>
                    <a:pt x="61166" y="2011"/>
                    <a:pt x="61166" y="2082"/>
                  </a:cubicBezTo>
                  <a:lnTo>
                    <a:pt x="61463" y="2082"/>
                  </a:lnTo>
                  <a:cubicBezTo>
                    <a:pt x="61463" y="2011"/>
                    <a:pt x="61463" y="1933"/>
                    <a:pt x="61540" y="1785"/>
                  </a:cubicBezTo>
                  <a:close/>
                  <a:moveTo>
                    <a:pt x="221" y="92013"/>
                  </a:moveTo>
                  <a:cubicBezTo>
                    <a:pt x="149" y="92013"/>
                    <a:pt x="72" y="92091"/>
                    <a:pt x="1" y="92091"/>
                  </a:cubicBezTo>
                  <a:cubicBezTo>
                    <a:pt x="1" y="92162"/>
                    <a:pt x="72" y="92239"/>
                    <a:pt x="72" y="92311"/>
                  </a:cubicBezTo>
                  <a:cubicBezTo>
                    <a:pt x="149" y="92311"/>
                    <a:pt x="298" y="92239"/>
                    <a:pt x="369" y="92239"/>
                  </a:cubicBezTo>
                  <a:cubicBezTo>
                    <a:pt x="298" y="92162"/>
                    <a:pt x="298" y="92091"/>
                    <a:pt x="221" y="920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6" name="Google Shape;2216;p58"/>
            <p:cNvSpPr/>
            <p:nvPr/>
          </p:nvSpPr>
          <p:spPr>
            <a:xfrm>
              <a:off x="3152900" y="1575925"/>
              <a:ext cx="1588600" cy="2305975"/>
            </a:xfrm>
            <a:custGeom>
              <a:avLst/>
              <a:gdLst/>
              <a:ahLst/>
              <a:cxnLst/>
              <a:rect l="l" t="t" r="r" b="b"/>
              <a:pathLst>
                <a:path w="63544" h="92239" extrusionOk="0">
                  <a:moveTo>
                    <a:pt x="63246" y="1"/>
                  </a:moveTo>
                  <a:lnTo>
                    <a:pt x="63246" y="298"/>
                  </a:lnTo>
                  <a:lnTo>
                    <a:pt x="63472" y="298"/>
                  </a:lnTo>
                  <a:cubicBezTo>
                    <a:pt x="63544" y="227"/>
                    <a:pt x="63544" y="78"/>
                    <a:pt x="63544" y="1"/>
                  </a:cubicBezTo>
                  <a:close/>
                  <a:moveTo>
                    <a:pt x="298" y="91864"/>
                  </a:moveTo>
                  <a:cubicBezTo>
                    <a:pt x="220" y="91864"/>
                    <a:pt x="149" y="91942"/>
                    <a:pt x="0" y="92013"/>
                  </a:cubicBezTo>
                  <a:cubicBezTo>
                    <a:pt x="72" y="92090"/>
                    <a:pt x="72" y="92162"/>
                    <a:pt x="72" y="92239"/>
                  </a:cubicBezTo>
                  <a:cubicBezTo>
                    <a:pt x="220" y="92162"/>
                    <a:pt x="298" y="92162"/>
                    <a:pt x="369" y="92090"/>
                  </a:cubicBezTo>
                  <a:cubicBezTo>
                    <a:pt x="369" y="92013"/>
                    <a:pt x="298" y="91942"/>
                    <a:pt x="298" y="918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7" name="Google Shape;2217;p58"/>
            <p:cNvSpPr/>
            <p:nvPr/>
          </p:nvSpPr>
          <p:spPr>
            <a:xfrm>
              <a:off x="4797225" y="1568500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98" y="0"/>
                  </a:moveTo>
                  <a:cubicBezTo>
                    <a:pt x="226" y="78"/>
                    <a:pt x="149" y="78"/>
                    <a:pt x="0" y="78"/>
                  </a:cubicBezTo>
                  <a:lnTo>
                    <a:pt x="0" y="226"/>
                  </a:lnTo>
                  <a:cubicBezTo>
                    <a:pt x="78" y="298"/>
                    <a:pt x="149" y="298"/>
                    <a:pt x="149" y="375"/>
                  </a:cubicBezTo>
                  <a:lnTo>
                    <a:pt x="226" y="375"/>
                  </a:lnTo>
                  <a:cubicBezTo>
                    <a:pt x="226" y="226"/>
                    <a:pt x="298" y="149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8" name="Google Shape;2218;p58"/>
            <p:cNvSpPr/>
            <p:nvPr/>
          </p:nvSpPr>
          <p:spPr>
            <a:xfrm>
              <a:off x="4795450" y="1574150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71" y="0"/>
                  </a:moveTo>
                  <a:cubicBezTo>
                    <a:pt x="71" y="72"/>
                    <a:pt x="0" y="149"/>
                    <a:pt x="0" y="149"/>
                  </a:cubicBezTo>
                  <a:lnTo>
                    <a:pt x="220" y="149"/>
                  </a:lnTo>
                  <a:cubicBezTo>
                    <a:pt x="220" y="72"/>
                    <a:pt x="149" y="72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19" name="Google Shape;2219;p58"/>
            <p:cNvSpPr/>
            <p:nvPr/>
          </p:nvSpPr>
          <p:spPr>
            <a:xfrm>
              <a:off x="3164050" y="3911625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220" y="0"/>
                  </a:moveTo>
                  <a:cubicBezTo>
                    <a:pt x="149" y="0"/>
                    <a:pt x="72" y="71"/>
                    <a:pt x="0" y="149"/>
                  </a:cubicBezTo>
                  <a:cubicBezTo>
                    <a:pt x="0" y="220"/>
                    <a:pt x="0" y="297"/>
                    <a:pt x="72" y="446"/>
                  </a:cubicBezTo>
                  <a:lnTo>
                    <a:pt x="298" y="220"/>
                  </a:lnTo>
                  <a:cubicBezTo>
                    <a:pt x="298" y="149"/>
                    <a:pt x="298" y="71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0" name="Google Shape;2220;p58"/>
            <p:cNvSpPr/>
            <p:nvPr/>
          </p:nvSpPr>
          <p:spPr>
            <a:xfrm>
              <a:off x="3169550" y="1559275"/>
              <a:ext cx="1694600" cy="2400675"/>
            </a:xfrm>
            <a:custGeom>
              <a:avLst/>
              <a:gdLst/>
              <a:ahLst/>
              <a:cxnLst/>
              <a:rect l="l" t="t" r="r" b="b"/>
              <a:pathLst>
                <a:path w="67784" h="96027" extrusionOk="0">
                  <a:moveTo>
                    <a:pt x="67783" y="1"/>
                  </a:moveTo>
                  <a:cubicBezTo>
                    <a:pt x="67634" y="1"/>
                    <a:pt x="67563" y="1"/>
                    <a:pt x="67414" y="72"/>
                  </a:cubicBezTo>
                  <a:cubicBezTo>
                    <a:pt x="67414" y="149"/>
                    <a:pt x="67337" y="298"/>
                    <a:pt x="67266" y="369"/>
                  </a:cubicBezTo>
                  <a:cubicBezTo>
                    <a:pt x="67414" y="369"/>
                    <a:pt x="67486" y="298"/>
                    <a:pt x="67634" y="298"/>
                  </a:cubicBezTo>
                  <a:cubicBezTo>
                    <a:pt x="67634" y="221"/>
                    <a:pt x="67712" y="72"/>
                    <a:pt x="67783" y="1"/>
                  </a:cubicBezTo>
                  <a:close/>
                  <a:moveTo>
                    <a:pt x="226" y="95503"/>
                  </a:moveTo>
                  <a:lnTo>
                    <a:pt x="0" y="95729"/>
                  </a:lnTo>
                  <a:lnTo>
                    <a:pt x="0" y="96026"/>
                  </a:lnTo>
                  <a:cubicBezTo>
                    <a:pt x="78" y="96026"/>
                    <a:pt x="226" y="95949"/>
                    <a:pt x="298" y="95878"/>
                  </a:cubicBezTo>
                  <a:cubicBezTo>
                    <a:pt x="298" y="95729"/>
                    <a:pt x="298" y="95652"/>
                    <a:pt x="226" y="955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1" name="Google Shape;2221;p58"/>
            <p:cNvSpPr/>
            <p:nvPr/>
          </p:nvSpPr>
          <p:spPr>
            <a:xfrm>
              <a:off x="3169550" y="1542475"/>
              <a:ext cx="1748550" cy="2456425"/>
            </a:xfrm>
            <a:custGeom>
              <a:avLst/>
              <a:gdLst/>
              <a:ahLst/>
              <a:cxnLst/>
              <a:rect l="l" t="t" r="r" b="b"/>
              <a:pathLst>
                <a:path w="69942" h="98257" extrusionOk="0">
                  <a:moveTo>
                    <a:pt x="69941" y="1"/>
                  </a:moveTo>
                  <a:lnTo>
                    <a:pt x="69941" y="1"/>
                  </a:lnTo>
                  <a:cubicBezTo>
                    <a:pt x="69793" y="78"/>
                    <a:pt x="69644" y="78"/>
                    <a:pt x="69567" y="150"/>
                  </a:cubicBezTo>
                  <a:cubicBezTo>
                    <a:pt x="69495" y="298"/>
                    <a:pt x="69418" y="376"/>
                    <a:pt x="69347" y="524"/>
                  </a:cubicBezTo>
                  <a:cubicBezTo>
                    <a:pt x="69495" y="447"/>
                    <a:pt x="69567" y="447"/>
                    <a:pt x="69715" y="376"/>
                  </a:cubicBezTo>
                  <a:cubicBezTo>
                    <a:pt x="69793" y="298"/>
                    <a:pt x="69864" y="150"/>
                    <a:pt x="69941" y="1"/>
                  </a:cubicBezTo>
                  <a:close/>
                  <a:moveTo>
                    <a:pt x="298" y="97590"/>
                  </a:moveTo>
                  <a:cubicBezTo>
                    <a:pt x="226" y="97662"/>
                    <a:pt x="149" y="97739"/>
                    <a:pt x="0" y="97810"/>
                  </a:cubicBezTo>
                  <a:lnTo>
                    <a:pt x="0" y="98256"/>
                  </a:lnTo>
                  <a:cubicBezTo>
                    <a:pt x="78" y="98108"/>
                    <a:pt x="226" y="98036"/>
                    <a:pt x="298" y="97959"/>
                  </a:cubicBezTo>
                  <a:lnTo>
                    <a:pt x="298" y="97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2" name="Google Shape;2222;p58"/>
            <p:cNvSpPr/>
            <p:nvPr/>
          </p:nvSpPr>
          <p:spPr>
            <a:xfrm>
              <a:off x="4947800" y="1523900"/>
              <a:ext cx="20400" cy="16825"/>
            </a:xfrm>
            <a:custGeom>
              <a:avLst/>
              <a:gdLst/>
              <a:ahLst/>
              <a:cxnLst/>
              <a:rect l="l" t="t" r="r" b="b"/>
              <a:pathLst>
                <a:path w="816" h="673" extrusionOk="0">
                  <a:moveTo>
                    <a:pt x="815" y="1"/>
                  </a:moveTo>
                  <a:cubicBezTo>
                    <a:pt x="744" y="1"/>
                    <a:pt x="666" y="78"/>
                    <a:pt x="666" y="78"/>
                  </a:cubicBezTo>
                  <a:cubicBezTo>
                    <a:pt x="518" y="149"/>
                    <a:pt x="446" y="149"/>
                    <a:pt x="369" y="227"/>
                  </a:cubicBezTo>
                  <a:cubicBezTo>
                    <a:pt x="298" y="298"/>
                    <a:pt x="221" y="375"/>
                    <a:pt x="149" y="375"/>
                  </a:cubicBezTo>
                  <a:lnTo>
                    <a:pt x="298" y="524"/>
                  </a:lnTo>
                  <a:cubicBezTo>
                    <a:pt x="369" y="524"/>
                    <a:pt x="446" y="447"/>
                    <a:pt x="518" y="447"/>
                  </a:cubicBezTo>
                  <a:cubicBezTo>
                    <a:pt x="595" y="298"/>
                    <a:pt x="744" y="149"/>
                    <a:pt x="815" y="1"/>
                  </a:cubicBezTo>
                  <a:close/>
                  <a:moveTo>
                    <a:pt x="1" y="595"/>
                  </a:moveTo>
                  <a:lnTo>
                    <a:pt x="1" y="673"/>
                  </a:lnTo>
                  <a:lnTo>
                    <a:pt x="72" y="59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3" name="Google Shape;2223;p58"/>
            <p:cNvSpPr/>
            <p:nvPr/>
          </p:nvSpPr>
          <p:spPr>
            <a:xfrm>
              <a:off x="4947800" y="15332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149" y="0"/>
                  </a:moveTo>
                  <a:cubicBezTo>
                    <a:pt x="149" y="72"/>
                    <a:pt x="72" y="149"/>
                    <a:pt x="1" y="220"/>
                  </a:cubicBezTo>
                  <a:lnTo>
                    <a:pt x="72" y="220"/>
                  </a:lnTo>
                  <a:cubicBezTo>
                    <a:pt x="149" y="220"/>
                    <a:pt x="221" y="220"/>
                    <a:pt x="298" y="149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4" name="Google Shape;2224;p58"/>
            <p:cNvSpPr/>
            <p:nvPr/>
          </p:nvSpPr>
          <p:spPr>
            <a:xfrm>
              <a:off x="3164050" y="4017450"/>
              <a:ext cx="11175" cy="18600"/>
            </a:xfrm>
            <a:custGeom>
              <a:avLst/>
              <a:gdLst/>
              <a:ahLst/>
              <a:cxnLst/>
              <a:rect l="l" t="t" r="r" b="b"/>
              <a:pathLst>
                <a:path w="447" h="744" extrusionOk="0">
                  <a:moveTo>
                    <a:pt x="298" y="1"/>
                  </a:moveTo>
                  <a:cubicBezTo>
                    <a:pt x="298" y="78"/>
                    <a:pt x="220" y="149"/>
                    <a:pt x="149" y="226"/>
                  </a:cubicBezTo>
                  <a:cubicBezTo>
                    <a:pt x="72" y="375"/>
                    <a:pt x="72" y="524"/>
                    <a:pt x="0" y="744"/>
                  </a:cubicBezTo>
                  <a:lnTo>
                    <a:pt x="446" y="298"/>
                  </a:lnTo>
                  <a:lnTo>
                    <a:pt x="446" y="226"/>
                  </a:lnTo>
                  <a:lnTo>
                    <a:pt x="4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5" name="Google Shape;2225;p58"/>
            <p:cNvSpPr/>
            <p:nvPr/>
          </p:nvSpPr>
          <p:spPr>
            <a:xfrm>
              <a:off x="3171475" y="4013725"/>
              <a:ext cx="3750" cy="3750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149" y="1"/>
                  </a:moveTo>
                  <a:lnTo>
                    <a:pt x="1" y="150"/>
                  </a:lnTo>
                  <a:lnTo>
                    <a:pt x="149" y="150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6" name="Google Shape;2226;p58"/>
            <p:cNvSpPr/>
            <p:nvPr/>
          </p:nvSpPr>
          <p:spPr>
            <a:xfrm>
              <a:off x="3154675" y="1497900"/>
              <a:ext cx="1863750" cy="2575325"/>
            </a:xfrm>
            <a:custGeom>
              <a:avLst/>
              <a:gdLst/>
              <a:ahLst/>
              <a:cxnLst/>
              <a:rect l="l" t="t" r="r" b="b"/>
              <a:pathLst>
                <a:path w="74550" h="103013" extrusionOk="0">
                  <a:moveTo>
                    <a:pt x="74550" y="0"/>
                  </a:moveTo>
                  <a:lnTo>
                    <a:pt x="74550" y="0"/>
                  </a:lnTo>
                  <a:cubicBezTo>
                    <a:pt x="74324" y="149"/>
                    <a:pt x="74104" y="297"/>
                    <a:pt x="73807" y="446"/>
                  </a:cubicBezTo>
                  <a:cubicBezTo>
                    <a:pt x="73658" y="595"/>
                    <a:pt x="73509" y="821"/>
                    <a:pt x="73283" y="1041"/>
                  </a:cubicBezTo>
                  <a:cubicBezTo>
                    <a:pt x="73509" y="892"/>
                    <a:pt x="73807" y="743"/>
                    <a:pt x="74027" y="672"/>
                  </a:cubicBezTo>
                  <a:cubicBezTo>
                    <a:pt x="74175" y="446"/>
                    <a:pt x="74324" y="226"/>
                    <a:pt x="74550" y="0"/>
                  </a:cubicBezTo>
                  <a:close/>
                  <a:moveTo>
                    <a:pt x="673" y="101674"/>
                  </a:moveTo>
                  <a:lnTo>
                    <a:pt x="227" y="102346"/>
                  </a:lnTo>
                  <a:lnTo>
                    <a:pt x="1" y="103012"/>
                  </a:lnTo>
                  <a:cubicBezTo>
                    <a:pt x="149" y="102941"/>
                    <a:pt x="227" y="102792"/>
                    <a:pt x="375" y="102644"/>
                  </a:cubicBezTo>
                  <a:cubicBezTo>
                    <a:pt x="447" y="102495"/>
                    <a:pt x="447" y="102346"/>
                    <a:pt x="524" y="102269"/>
                  </a:cubicBezTo>
                  <a:cubicBezTo>
                    <a:pt x="595" y="102049"/>
                    <a:pt x="595" y="101900"/>
                    <a:pt x="673" y="1016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7" name="Google Shape;2227;p58"/>
            <p:cNvSpPr/>
            <p:nvPr/>
          </p:nvSpPr>
          <p:spPr>
            <a:xfrm>
              <a:off x="5144750" y="1367825"/>
              <a:ext cx="31550" cy="27975"/>
            </a:xfrm>
            <a:custGeom>
              <a:avLst/>
              <a:gdLst/>
              <a:ahLst/>
              <a:cxnLst/>
              <a:rect l="l" t="t" r="r" b="b"/>
              <a:pathLst>
                <a:path w="1262" h="1119" extrusionOk="0">
                  <a:moveTo>
                    <a:pt x="1261" y="1"/>
                  </a:moveTo>
                  <a:cubicBezTo>
                    <a:pt x="1113" y="78"/>
                    <a:pt x="893" y="226"/>
                    <a:pt x="744" y="298"/>
                  </a:cubicBezTo>
                  <a:cubicBezTo>
                    <a:pt x="595" y="375"/>
                    <a:pt x="518" y="446"/>
                    <a:pt x="447" y="595"/>
                  </a:cubicBezTo>
                  <a:lnTo>
                    <a:pt x="595" y="744"/>
                  </a:lnTo>
                  <a:cubicBezTo>
                    <a:pt x="667" y="744"/>
                    <a:pt x="667" y="744"/>
                    <a:pt x="744" y="672"/>
                  </a:cubicBezTo>
                  <a:cubicBezTo>
                    <a:pt x="893" y="446"/>
                    <a:pt x="1113" y="226"/>
                    <a:pt x="1261" y="1"/>
                  </a:cubicBezTo>
                  <a:close/>
                  <a:moveTo>
                    <a:pt x="298" y="821"/>
                  </a:moveTo>
                  <a:lnTo>
                    <a:pt x="1" y="1118"/>
                  </a:lnTo>
                  <a:cubicBezTo>
                    <a:pt x="149" y="1041"/>
                    <a:pt x="298" y="970"/>
                    <a:pt x="369" y="892"/>
                  </a:cubicBezTo>
                  <a:lnTo>
                    <a:pt x="298" y="8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8" name="Google Shape;2228;p58"/>
            <p:cNvSpPr/>
            <p:nvPr/>
          </p:nvSpPr>
          <p:spPr>
            <a:xfrm>
              <a:off x="5152200" y="13827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cubicBezTo>
                    <a:pt x="71" y="77"/>
                    <a:pt x="71" y="149"/>
                    <a:pt x="0" y="226"/>
                  </a:cubicBezTo>
                  <a:lnTo>
                    <a:pt x="71" y="297"/>
                  </a:lnTo>
                  <a:cubicBezTo>
                    <a:pt x="149" y="297"/>
                    <a:pt x="220" y="226"/>
                    <a:pt x="297" y="149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29" name="Google Shape;2229;p58"/>
            <p:cNvSpPr/>
            <p:nvPr/>
          </p:nvSpPr>
          <p:spPr>
            <a:xfrm>
              <a:off x="5048125" y="1403200"/>
              <a:ext cx="100375" cy="85500"/>
            </a:xfrm>
            <a:custGeom>
              <a:avLst/>
              <a:gdLst/>
              <a:ahLst/>
              <a:cxnLst/>
              <a:rect l="l" t="t" r="r" b="b"/>
              <a:pathLst>
                <a:path w="4015" h="3420" extrusionOk="0">
                  <a:moveTo>
                    <a:pt x="4014" y="1"/>
                  </a:moveTo>
                  <a:lnTo>
                    <a:pt x="4014" y="1"/>
                  </a:lnTo>
                  <a:cubicBezTo>
                    <a:pt x="3788" y="72"/>
                    <a:pt x="3491" y="221"/>
                    <a:pt x="3271" y="369"/>
                  </a:cubicBezTo>
                  <a:cubicBezTo>
                    <a:pt x="3051" y="589"/>
                    <a:pt x="2837" y="804"/>
                    <a:pt x="2617" y="952"/>
                  </a:cubicBezTo>
                  <a:lnTo>
                    <a:pt x="2617" y="952"/>
                  </a:lnTo>
                  <a:lnTo>
                    <a:pt x="3937" y="72"/>
                  </a:lnTo>
                  <a:lnTo>
                    <a:pt x="4014" y="1"/>
                  </a:lnTo>
                  <a:close/>
                  <a:moveTo>
                    <a:pt x="2617" y="952"/>
                  </a:moveTo>
                  <a:lnTo>
                    <a:pt x="2599" y="964"/>
                  </a:lnTo>
                  <a:cubicBezTo>
                    <a:pt x="2605" y="960"/>
                    <a:pt x="2611" y="956"/>
                    <a:pt x="2617" y="952"/>
                  </a:cubicBezTo>
                  <a:close/>
                  <a:moveTo>
                    <a:pt x="2748" y="1261"/>
                  </a:moveTo>
                  <a:lnTo>
                    <a:pt x="2748" y="1261"/>
                  </a:lnTo>
                  <a:cubicBezTo>
                    <a:pt x="2528" y="1410"/>
                    <a:pt x="2231" y="1636"/>
                    <a:pt x="1933" y="1784"/>
                  </a:cubicBezTo>
                  <a:cubicBezTo>
                    <a:pt x="1707" y="1856"/>
                    <a:pt x="1559" y="2004"/>
                    <a:pt x="1339" y="2082"/>
                  </a:cubicBezTo>
                  <a:cubicBezTo>
                    <a:pt x="1262" y="2153"/>
                    <a:pt x="1190" y="2230"/>
                    <a:pt x="1042" y="2302"/>
                  </a:cubicBezTo>
                  <a:cubicBezTo>
                    <a:pt x="964" y="2450"/>
                    <a:pt x="816" y="2599"/>
                    <a:pt x="744" y="2676"/>
                  </a:cubicBezTo>
                  <a:cubicBezTo>
                    <a:pt x="744" y="2748"/>
                    <a:pt x="816" y="2825"/>
                    <a:pt x="816" y="2825"/>
                  </a:cubicBezTo>
                  <a:cubicBezTo>
                    <a:pt x="1487" y="2379"/>
                    <a:pt x="2153" y="1784"/>
                    <a:pt x="2748" y="1261"/>
                  </a:cubicBezTo>
                  <a:close/>
                  <a:moveTo>
                    <a:pt x="518" y="2896"/>
                  </a:moveTo>
                  <a:lnTo>
                    <a:pt x="1" y="3420"/>
                  </a:lnTo>
                  <a:cubicBezTo>
                    <a:pt x="221" y="3271"/>
                    <a:pt x="370" y="3122"/>
                    <a:pt x="596" y="2974"/>
                  </a:cubicBezTo>
                  <a:cubicBezTo>
                    <a:pt x="596" y="2974"/>
                    <a:pt x="596" y="2896"/>
                    <a:pt x="518" y="28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0" name="Google Shape;2230;p58"/>
            <p:cNvSpPr/>
            <p:nvPr/>
          </p:nvSpPr>
          <p:spPr>
            <a:xfrm>
              <a:off x="5061075" y="14701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6" y="0"/>
                  </a:moveTo>
                  <a:lnTo>
                    <a:pt x="0" y="220"/>
                  </a:lnTo>
                  <a:cubicBezTo>
                    <a:pt x="78" y="220"/>
                    <a:pt x="78" y="298"/>
                    <a:pt x="78" y="298"/>
                  </a:cubicBezTo>
                  <a:cubicBezTo>
                    <a:pt x="149" y="298"/>
                    <a:pt x="226" y="220"/>
                    <a:pt x="298" y="149"/>
                  </a:cubicBezTo>
                  <a:cubicBezTo>
                    <a:pt x="298" y="149"/>
                    <a:pt x="226" y="72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1" name="Google Shape;2231;p58"/>
            <p:cNvSpPr/>
            <p:nvPr/>
          </p:nvSpPr>
          <p:spPr>
            <a:xfrm>
              <a:off x="3128675" y="4090000"/>
              <a:ext cx="27975" cy="55750"/>
            </a:xfrm>
            <a:custGeom>
              <a:avLst/>
              <a:gdLst/>
              <a:ahLst/>
              <a:cxnLst/>
              <a:rect l="l" t="t" r="r" b="b"/>
              <a:pathLst>
                <a:path w="1119" h="2230" extrusionOk="0">
                  <a:moveTo>
                    <a:pt x="1118" y="0"/>
                  </a:moveTo>
                  <a:cubicBezTo>
                    <a:pt x="969" y="297"/>
                    <a:pt x="743" y="517"/>
                    <a:pt x="595" y="815"/>
                  </a:cubicBezTo>
                  <a:lnTo>
                    <a:pt x="821" y="815"/>
                  </a:lnTo>
                  <a:cubicBezTo>
                    <a:pt x="892" y="517"/>
                    <a:pt x="1041" y="297"/>
                    <a:pt x="1118" y="0"/>
                  </a:cubicBezTo>
                  <a:close/>
                  <a:moveTo>
                    <a:pt x="446" y="1041"/>
                  </a:moveTo>
                  <a:cubicBezTo>
                    <a:pt x="297" y="1487"/>
                    <a:pt x="149" y="1855"/>
                    <a:pt x="0" y="2230"/>
                  </a:cubicBezTo>
                  <a:cubicBezTo>
                    <a:pt x="226" y="1855"/>
                    <a:pt x="446" y="1487"/>
                    <a:pt x="672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2" name="Google Shape;2232;p58"/>
            <p:cNvSpPr/>
            <p:nvPr/>
          </p:nvSpPr>
          <p:spPr>
            <a:xfrm>
              <a:off x="3139825" y="4110350"/>
              <a:ext cx="9375" cy="5675"/>
            </a:xfrm>
            <a:custGeom>
              <a:avLst/>
              <a:gdLst/>
              <a:ahLst/>
              <a:cxnLst/>
              <a:rect l="l" t="t" r="r" b="b"/>
              <a:pathLst>
                <a:path w="375" h="227" extrusionOk="0">
                  <a:moveTo>
                    <a:pt x="149" y="1"/>
                  </a:moveTo>
                  <a:cubicBezTo>
                    <a:pt x="77" y="78"/>
                    <a:pt x="0" y="149"/>
                    <a:pt x="0" y="227"/>
                  </a:cubicBezTo>
                  <a:lnTo>
                    <a:pt x="226" y="227"/>
                  </a:lnTo>
                  <a:cubicBezTo>
                    <a:pt x="297" y="149"/>
                    <a:pt x="297" y="78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3" name="Google Shape;2233;p58"/>
            <p:cNvSpPr/>
            <p:nvPr/>
          </p:nvSpPr>
          <p:spPr>
            <a:xfrm>
              <a:off x="3037700" y="769525"/>
              <a:ext cx="2616200" cy="3484000"/>
            </a:xfrm>
            <a:custGeom>
              <a:avLst/>
              <a:gdLst/>
              <a:ahLst/>
              <a:cxnLst/>
              <a:rect l="l" t="t" r="r" b="b"/>
              <a:pathLst>
                <a:path w="104648" h="139360" extrusionOk="0">
                  <a:moveTo>
                    <a:pt x="99665" y="0"/>
                  </a:moveTo>
                  <a:lnTo>
                    <a:pt x="99665" y="298"/>
                  </a:lnTo>
                  <a:cubicBezTo>
                    <a:pt x="99742" y="298"/>
                    <a:pt x="99891" y="298"/>
                    <a:pt x="100039" y="375"/>
                  </a:cubicBezTo>
                  <a:cubicBezTo>
                    <a:pt x="100783" y="446"/>
                    <a:pt x="101526" y="744"/>
                    <a:pt x="102192" y="1041"/>
                  </a:cubicBezTo>
                  <a:cubicBezTo>
                    <a:pt x="102192" y="892"/>
                    <a:pt x="102192" y="821"/>
                    <a:pt x="102269" y="672"/>
                  </a:cubicBezTo>
                  <a:cubicBezTo>
                    <a:pt x="101377" y="375"/>
                    <a:pt x="100485" y="78"/>
                    <a:pt x="99665" y="0"/>
                  </a:cubicBezTo>
                  <a:close/>
                  <a:moveTo>
                    <a:pt x="102566" y="821"/>
                  </a:moveTo>
                  <a:cubicBezTo>
                    <a:pt x="102489" y="892"/>
                    <a:pt x="102489" y="1041"/>
                    <a:pt x="102489" y="1118"/>
                  </a:cubicBezTo>
                  <a:cubicBezTo>
                    <a:pt x="103232" y="1487"/>
                    <a:pt x="103904" y="1862"/>
                    <a:pt x="104570" y="2307"/>
                  </a:cubicBezTo>
                  <a:cubicBezTo>
                    <a:pt x="104647" y="2230"/>
                    <a:pt x="104647" y="2159"/>
                    <a:pt x="104647" y="2010"/>
                  </a:cubicBezTo>
                  <a:cubicBezTo>
                    <a:pt x="103975" y="1564"/>
                    <a:pt x="103310" y="1190"/>
                    <a:pt x="102566" y="821"/>
                  </a:cubicBezTo>
                  <a:close/>
                  <a:moveTo>
                    <a:pt x="87404" y="20960"/>
                  </a:moveTo>
                  <a:lnTo>
                    <a:pt x="87404" y="20960"/>
                  </a:lnTo>
                  <a:cubicBezTo>
                    <a:pt x="87256" y="21037"/>
                    <a:pt x="87178" y="21108"/>
                    <a:pt x="87030" y="21108"/>
                  </a:cubicBezTo>
                  <a:lnTo>
                    <a:pt x="86364" y="22226"/>
                  </a:lnTo>
                  <a:cubicBezTo>
                    <a:pt x="86512" y="22149"/>
                    <a:pt x="86661" y="22149"/>
                    <a:pt x="86810" y="22077"/>
                  </a:cubicBezTo>
                  <a:cubicBezTo>
                    <a:pt x="87030" y="21703"/>
                    <a:pt x="87256" y="21334"/>
                    <a:pt x="87404" y="20960"/>
                  </a:cubicBezTo>
                  <a:close/>
                  <a:moveTo>
                    <a:pt x="86584" y="22523"/>
                  </a:moveTo>
                  <a:lnTo>
                    <a:pt x="86584" y="22523"/>
                  </a:lnTo>
                  <a:cubicBezTo>
                    <a:pt x="86435" y="22595"/>
                    <a:pt x="86215" y="22595"/>
                    <a:pt x="86067" y="22672"/>
                  </a:cubicBezTo>
                  <a:cubicBezTo>
                    <a:pt x="85841" y="23041"/>
                    <a:pt x="85621" y="23338"/>
                    <a:pt x="85395" y="23713"/>
                  </a:cubicBezTo>
                  <a:cubicBezTo>
                    <a:pt x="85543" y="23635"/>
                    <a:pt x="85769" y="23564"/>
                    <a:pt x="85918" y="23415"/>
                  </a:cubicBezTo>
                  <a:lnTo>
                    <a:pt x="86584" y="22523"/>
                  </a:lnTo>
                  <a:close/>
                  <a:moveTo>
                    <a:pt x="3342" y="134972"/>
                  </a:moveTo>
                  <a:lnTo>
                    <a:pt x="3122" y="135417"/>
                  </a:lnTo>
                  <a:cubicBezTo>
                    <a:pt x="3045" y="135566"/>
                    <a:pt x="3045" y="135715"/>
                    <a:pt x="2973" y="135941"/>
                  </a:cubicBezTo>
                  <a:cubicBezTo>
                    <a:pt x="3122" y="135643"/>
                    <a:pt x="3271" y="135269"/>
                    <a:pt x="3342" y="134972"/>
                  </a:cubicBezTo>
                  <a:close/>
                  <a:moveTo>
                    <a:pt x="2599" y="136089"/>
                  </a:moveTo>
                  <a:lnTo>
                    <a:pt x="2153" y="136755"/>
                  </a:lnTo>
                  <a:cubicBezTo>
                    <a:pt x="2081" y="136904"/>
                    <a:pt x="2081" y="137130"/>
                    <a:pt x="2004" y="137350"/>
                  </a:cubicBezTo>
                  <a:cubicBezTo>
                    <a:pt x="2153" y="137201"/>
                    <a:pt x="2230" y="137053"/>
                    <a:pt x="2301" y="136981"/>
                  </a:cubicBezTo>
                  <a:cubicBezTo>
                    <a:pt x="2450" y="136755"/>
                    <a:pt x="2527" y="136535"/>
                    <a:pt x="2527" y="136238"/>
                  </a:cubicBezTo>
                  <a:cubicBezTo>
                    <a:pt x="2599" y="136238"/>
                    <a:pt x="2599" y="136161"/>
                    <a:pt x="2599" y="136089"/>
                  </a:cubicBezTo>
                  <a:close/>
                  <a:moveTo>
                    <a:pt x="1707" y="137201"/>
                  </a:moveTo>
                  <a:cubicBezTo>
                    <a:pt x="1635" y="137279"/>
                    <a:pt x="1558" y="137350"/>
                    <a:pt x="1487" y="137499"/>
                  </a:cubicBezTo>
                  <a:lnTo>
                    <a:pt x="1707" y="137499"/>
                  </a:lnTo>
                  <a:lnTo>
                    <a:pt x="1707" y="137201"/>
                  </a:lnTo>
                  <a:close/>
                  <a:moveTo>
                    <a:pt x="1261" y="137724"/>
                  </a:moveTo>
                  <a:cubicBezTo>
                    <a:pt x="1261" y="137796"/>
                    <a:pt x="1189" y="137796"/>
                    <a:pt x="1112" y="137873"/>
                  </a:cubicBezTo>
                  <a:lnTo>
                    <a:pt x="1112" y="138390"/>
                  </a:lnTo>
                  <a:cubicBezTo>
                    <a:pt x="1261" y="138170"/>
                    <a:pt x="1409" y="138022"/>
                    <a:pt x="1635" y="137796"/>
                  </a:cubicBezTo>
                  <a:lnTo>
                    <a:pt x="1635" y="137724"/>
                  </a:lnTo>
                  <a:close/>
                  <a:moveTo>
                    <a:pt x="744" y="138242"/>
                  </a:moveTo>
                  <a:cubicBezTo>
                    <a:pt x="518" y="138468"/>
                    <a:pt x="298" y="138688"/>
                    <a:pt x="72" y="138985"/>
                  </a:cubicBezTo>
                  <a:cubicBezTo>
                    <a:pt x="72" y="139134"/>
                    <a:pt x="72" y="139211"/>
                    <a:pt x="0" y="139360"/>
                  </a:cubicBezTo>
                  <a:cubicBezTo>
                    <a:pt x="298" y="139134"/>
                    <a:pt x="518" y="138985"/>
                    <a:pt x="744" y="138765"/>
                  </a:cubicBezTo>
                  <a:lnTo>
                    <a:pt x="744" y="1382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4" name="Google Shape;2234;p58"/>
            <p:cNvSpPr/>
            <p:nvPr/>
          </p:nvSpPr>
          <p:spPr>
            <a:xfrm>
              <a:off x="3069200" y="420697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227" y="1"/>
                  </a:moveTo>
                  <a:lnTo>
                    <a:pt x="1" y="226"/>
                  </a:lnTo>
                  <a:lnTo>
                    <a:pt x="375" y="226"/>
                  </a:lnTo>
                  <a:cubicBezTo>
                    <a:pt x="375" y="149"/>
                    <a:pt x="375" y="78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5" name="Google Shape;2235;p58"/>
            <p:cNvSpPr/>
            <p:nvPr/>
          </p:nvSpPr>
          <p:spPr>
            <a:xfrm>
              <a:off x="2314825" y="4727250"/>
              <a:ext cx="80000" cy="98575"/>
            </a:xfrm>
            <a:custGeom>
              <a:avLst/>
              <a:gdLst/>
              <a:ahLst/>
              <a:cxnLst/>
              <a:rect l="l" t="t" r="r" b="b"/>
              <a:pathLst>
                <a:path w="3200" h="3943" extrusionOk="0">
                  <a:moveTo>
                    <a:pt x="298" y="0"/>
                  </a:moveTo>
                  <a:cubicBezTo>
                    <a:pt x="227" y="77"/>
                    <a:pt x="149" y="77"/>
                    <a:pt x="1" y="77"/>
                  </a:cubicBezTo>
                  <a:cubicBezTo>
                    <a:pt x="298" y="821"/>
                    <a:pt x="673" y="1415"/>
                    <a:pt x="1118" y="2010"/>
                  </a:cubicBezTo>
                  <a:cubicBezTo>
                    <a:pt x="1190" y="2010"/>
                    <a:pt x="1267" y="2010"/>
                    <a:pt x="1416" y="1932"/>
                  </a:cubicBezTo>
                  <a:cubicBezTo>
                    <a:pt x="970" y="1338"/>
                    <a:pt x="595" y="743"/>
                    <a:pt x="298" y="0"/>
                  </a:cubicBezTo>
                  <a:close/>
                  <a:moveTo>
                    <a:pt x="1564" y="2230"/>
                  </a:moveTo>
                  <a:cubicBezTo>
                    <a:pt x="1487" y="2230"/>
                    <a:pt x="1416" y="2307"/>
                    <a:pt x="1267" y="2307"/>
                  </a:cubicBezTo>
                  <a:cubicBezTo>
                    <a:pt x="1713" y="2902"/>
                    <a:pt x="2230" y="3419"/>
                    <a:pt x="2825" y="3942"/>
                  </a:cubicBezTo>
                  <a:cubicBezTo>
                    <a:pt x="2974" y="3865"/>
                    <a:pt x="3051" y="3865"/>
                    <a:pt x="3200" y="3793"/>
                  </a:cubicBezTo>
                  <a:cubicBezTo>
                    <a:pt x="2605" y="3348"/>
                    <a:pt x="2082" y="2824"/>
                    <a:pt x="1564" y="2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6" name="Google Shape;2236;p58"/>
            <p:cNvSpPr/>
            <p:nvPr/>
          </p:nvSpPr>
          <p:spPr>
            <a:xfrm>
              <a:off x="2389150" y="871800"/>
              <a:ext cx="2932075" cy="3651075"/>
            </a:xfrm>
            <a:custGeom>
              <a:avLst/>
              <a:gdLst/>
              <a:ahLst/>
              <a:cxnLst/>
              <a:rect l="l" t="t" r="r" b="b"/>
              <a:pathLst>
                <a:path w="117283" h="146043" extrusionOk="0">
                  <a:moveTo>
                    <a:pt x="117283" y="0"/>
                  </a:moveTo>
                  <a:lnTo>
                    <a:pt x="116837" y="220"/>
                  </a:lnTo>
                  <a:lnTo>
                    <a:pt x="116617" y="666"/>
                  </a:lnTo>
                  <a:lnTo>
                    <a:pt x="117063" y="446"/>
                  </a:lnTo>
                  <a:lnTo>
                    <a:pt x="117283" y="0"/>
                  </a:lnTo>
                  <a:close/>
                  <a:moveTo>
                    <a:pt x="107401" y="23558"/>
                  </a:moveTo>
                  <a:cubicBezTo>
                    <a:pt x="107252" y="23706"/>
                    <a:pt x="107175" y="23784"/>
                    <a:pt x="107026" y="23855"/>
                  </a:cubicBezTo>
                  <a:cubicBezTo>
                    <a:pt x="107026" y="23932"/>
                    <a:pt x="107026" y="23932"/>
                    <a:pt x="107103" y="23932"/>
                  </a:cubicBezTo>
                  <a:cubicBezTo>
                    <a:pt x="107175" y="23855"/>
                    <a:pt x="107323" y="23706"/>
                    <a:pt x="107401" y="23558"/>
                  </a:cubicBezTo>
                  <a:close/>
                  <a:moveTo>
                    <a:pt x="106806" y="24004"/>
                  </a:moveTo>
                  <a:lnTo>
                    <a:pt x="106134" y="24450"/>
                  </a:lnTo>
                  <a:cubicBezTo>
                    <a:pt x="105765" y="24824"/>
                    <a:pt x="105319" y="25193"/>
                    <a:pt x="104945" y="25567"/>
                  </a:cubicBezTo>
                  <a:cubicBezTo>
                    <a:pt x="105391" y="25270"/>
                    <a:pt x="105837" y="24973"/>
                    <a:pt x="106360" y="24676"/>
                  </a:cubicBezTo>
                  <a:lnTo>
                    <a:pt x="106877" y="24152"/>
                  </a:lnTo>
                  <a:cubicBezTo>
                    <a:pt x="106877" y="24081"/>
                    <a:pt x="106806" y="24081"/>
                    <a:pt x="106806" y="24004"/>
                  </a:cubicBezTo>
                  <a:close/>
                  <a:moveTo>
                    <a:pt x="447" y="145525"/>
                  </a:moveTo>
                  <a:lnTo>
                    <a:pt x="447" y="145525"/>
                  </a:lnTo>
                  <a:cubicBezTo>
                    <a:pt x="375" y="145597"/>
                    <a:pt x="298" y="145597"/>
                    <a:pt x="149" y="145674"/>
                  </a:cubicBezTo>
                  <a:cubicBezTo>
                    <a:pt x="78" y="145822"/>
                    <a:pt x="1" y="145894"/>
                    <a:pt x="1" y="146042"/>
                  </a:cubicBezTo>
                  <a:cubicBezTo>
                    <a:pt x="78" y="146042"/>
                    <a:pt x="149" y="145971"/>
                    <a:pt x="298" y="145971"/>
                  </a:cubicBezTo>
                  <a:cubicBezTo>
                    <a:pt x="298" y="145894"/>
                    <a:pt x="298" y="145894"/>
                    <a:pt x="375" y="145894"/>
                  </a:cubicBezTo>
                  <a:cubicBezTo>
                    <a:pt x="375" y="145822"/>
                    <a:pt x="447" y="145674"/>
                    <a:pt x="447" y="1455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7" name="Google Shape;2237;p58"/>
            <p:cNvSpPr/>
            <p:nvPr/>
          </p:nvSpPr>
          <p:spPr>
            <a:xfrm>
              <a:off x="5059275" y="1468175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221" y="0"/>
                  </a:moveTo>
                  <a:cubicBezTo>
                    <a:pt x="150" y="77"/>
                    <a:pt x="72" y="149"/>
                    <a:pt x="1" y="149"/>
                  </a:cubicBezTo>
                  <a:cubicBezTo>
                    <a:pt x="1" y="226"/>
                    <a:pt x="72" y="226"/>
                    <a:pt x="72" y="297"/>
                  </a:cubicBezTo>
                  <a:lnTo>
                    <a:pt x="298" y="77"/>
                  </a:lnTo>
                  <a:cubicBezTo>
                    <a:pt x="221" y="77"/>
                    <a:pt x="221" y="77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8" name="Google Shape;2238;p58"/>
            <p:cNvSpPr/>
            <p:nvPr/>
          </p:nvSpPr>
          <p:spPr>
            <a:xfrm>
              <a:off x="3139825" y="4058325"/>
              <a:ext cx="27950" cy="52050"/>
            </a:xfrm>
            <a:custGeom>
              <a:avLst/>
              <a:gdLst/>
              <a:ahLst/>
              <a:cxnLst/>
              <a:rect l="l" t="t" r="r" b="b"/>
              <a:pathLst>
                <a:path w="1118" h="2082" extrusionOk="0">
                  <a:moveTo>
                    <a:pt x="1118" y="1"/>
                  </a:moveTo>
                  <a:lnTo>
                    <a:pt x="1118" y="1"/>
                  </a:lnTo>
                  <a:cubicBezTo>
                    <a:pt x="1041" y="78"/>
                    <a:pt x="969" y="149"/>
                    <a:pt x="969" y="227"/>
                  </a:cubicBezTo>
                  <a:cubicBezTo>
                    <a:pt x="821" y="524"/>
                    <a:pt x="595" y="821"/>
                    <a:pt x="446" y="1118"/>
                  </a:cubicBezTo>
                  <a:cubicBezTo>
                    <a:pt x="297" y="1416"/>
                    <a:pt x="149" y="1713"/>
                    <a:pt x="77" y="2010"/>
                  </a:cubicBezTo>
                  <a:lnTo>
                    <a:pt x="0" y="2082"/>
                  </a:lnTo>
                  <a:lnTo>
                    <a:pt x="149" y="2082"/>
                  </a:lnTo>
                  <a:cubicBezTo>
                    <a:pt x="297" y="1784"/>
                    <a:pt x="523" y="1564"/>
                    <a:pt x="672" y="1267"/>
                  </a:cubicBezTo>
                  <a:cubicBezTo>
                    <a:pt x="821" y="893"/>
                    <a:pt x="969" y="447"/>
                    <a:pt x="1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39" name="Google Shape;2239;p58"/>
            <p:cNvSpPr/>
            <p:nvPr/>
          </p:nvSpPr>
          <p:spPr>
            <a:xfrm>
              <a:off x="3139825" y="4110350"/>
              <a:ext cx="3725" cy="5675"/>
            </a:xfrm>
            <a:custGeom>
              <a:avLst/>
              <a:gdLst/>
              <a:ahLst/>
              <a:cxnLst/>
              <a:rect l="l" t="t" r="r" b="b"/>
              <a:pathLst>
                <a:path w="149" h="227" extrusionOk="0">
                  <a:moveTo>
                    <a:pt x="0" y="1"/>
                  </a:moveTo>
                  <a:lnTo>
                    <a:pt x="0" y="227"/>
                  </a:lnTo>
                  <a:cubicBezTo>
                    <a:pt x="0" y="149"/>
                    <a:pt x="77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0" name="Google Shape;2240;p58"/>
            <p:cNvSpPr/>
            <p:nvPr/>
          </p:nvSpPr>
          <p:spPr>
            <a:xfrm>
              <a:off x="3164050" y="4054625"/>
              <a:ext cx="3725" cy="9375"/>
            </a:xfrm>
            <a:custGeom>
              <a:avLst/>
              <a:gdLst/>
              <a:ahLst/>
              <a:cxnLst/>
              <a:rect l="l" t="t" r="r" b="b"/>
              <a:pathLst>
                <a:path w="149" h="375" extrusionOk="0">
                  <a:moveTo>
                    <a:pt x="149" y="0"/>
                  </a:moveTo>
                  <a:cubicBezTo>
                    <a:pt x="91" y="58"/>
                    <a:pt x="76" y="158"/>
                    <a:pt x="42" y="267"/>
                  </a:cubicBezTo>
                  <a:lnTo>
                    <a:pt x="42" y="267"/>
                  </a:lnTo>
                  <a:cubicBezTo>
                    <a:pt x="70" y="228"/>
                    <a:pt x="109" y="189"/>
                    <a:pt x="149" y="149"/>
                  </a:cubicBezTo>
                  <a:lnTo>
                    <a:pt x="149" y="0"/>
                  </a:lnTo>
                  <a:close/>
                  <a:moveTo>
                    <a:pt x="42" y="267"/>
                  </a:moveTo>
                  <a:cubicBezTo>
                    <a:pt x="17" y="302"/>
                    <a:pt x="0" y="338"/>
                    <a:pt x="0" y="375"/>
                  </a:cubicBezTo>
                  <a:cubicBezTo>
                    <a:pt x="18" y="338"/>
                    <a:pt x="31" y="302"/>
                    <a:pt x="42" y="2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1" name="Google Shape;2241;p58"/>
            <p:cNvSpPr/>
            <p:nvPr/>
          </p:nvSpPr>
          <p:spPr>
            <a:xfrm>
              <a:off x="5267400" y="684050"/>
              <a:ext cx="260150" cy="587175"/>
            </a:xfrm>
            <a:custGeom>
              <a:avLst/>
              <a:gdLst/>
              <a:ahLst/>
              <a:cxnLst/>
              <a:rect l="l" t="t" r="r" b="b"/>
              <a:pathLst>
                <a:path w="10406" h="23487" extrusionOk="0">
                  <a:moveTo>
                    <a:pt x="10405" y="1"/>
                  </a:moveTo>
                  <a:cubicBezTo>
                    <a:pt x="9733" y="149"/>
                    <a:pt x="9139" y="375"/>
                    <a:pt x="8544" y="595"/>
                  </a:cubicBezTo>
                  <a:cubicBezTo>
                    <a:pt x="8473" y="744"/>
                    <a:pt x="8396" y="892"/>
                    <a:pt x="8324" y="1118"/>
                  </a:cubicBezTo>
                  <a:cubicBezTo>
                    <a:pt x="8919" y="744"/>
                    <a:pt x="9662" y="447"/>
                    <a:pt x="10328" y="298"/>
                  </a:cubicBezTo>
                  <a:cubicBezTo>
                    <a:pt x="10328" y="227"/>
                    <a:pt x="10328" y="78"/>
                    <a:pt x="10405" y="1"/>
                  </a:cubicBezTo>
                  <a:close/>
                  <a:moveTo>
                    <a:pt x="8098" y="892"/>
                  </a:moveTo>
                  <a:lnTo>
                    <a:pt x="8098" y="892"/>
                  </a:lnTo>
                  <a:cubicBezTo>
                    <a:pt x="7058" y="1416"/>
                    <a:pt x="6166" y="2230"/>
                    <a:pt x="5500" y="3348"/>
                  </a:cubicBezTo>
                  <a:cubicBezTo>
                    <a:pt x="5274" y="3645"/>
                    <a:pt x="5054" y="3943"/>
                    <a:pt x="4905" y="4311"/>
                  </a:cubicBezTo>
                  <a:lnTo>
                    <a:pt x="5351" y="4091"/>
                  </a:lnTo>
                  <a:cubicBezTo>
                    <a:pt x="5869" y="3122"/>
                    <a:pt x="6541" y="2308"/>
                    <a:pt x="7432" y="1636"/>
                  </a:cubicBezTo>
                  <a:cubicBezTo>
                    <a:pt x="7581" y="1564"/>
                    <a:pt x="7730" y="1416"/>
                    <a:pt x="7878" y="1338"/>
                  </a:cubicBezTo>
                  <a:lnTo>
                    <a:pt x="8098" y="892"/>
                  </a:lnTo>
                  <a:close/>
                  <a:moveTo>
                    <a:pt x="5125" y="4537"/>
                  </a:moveTo>
                  <a:lnTo>
                    <a:pt x="4680" y="4757"/>
                  </a:lnTo>
                  <a:cubicBezTo>
                    <a:pt x="4382" y="5501"/>
                    <a:pt x="4162" y="6172"/>
                    <a:pt x="4085" y="6916"/>
                  </a:cubicBezTo>
                  <a:lnTo>
                    <a:pt x="4382" y="6916"/>
                  </a:lnTo>
                  <a:cubicBezTo>
                    <a:pt x="4531" y="6095"/>
                    <a:pt x="4757" y="5281"/>
                    <a:pt x="5125" y="4537"/>
                  </a:cubicBezTo>
                  <a:close/>
                  <a:moveTo>
                    <a:pt x="4014" y="7213"/>
                  </a:moveTo>
                  <a:cubicBezTo>
                    <a:pt x="3936" y="7808"/>
                    <a:pt x="3936" y="8402"/>
                    <a:pt x="3936" y="8919"/>
                  </a:cubicBezTo>
                  <a:lnTo>
                    <a:pt x="3865" y="9591"/>
                  </a:lnTo>
                  <a:lnTo>
                    <a:pt x="3865" y="10483"/>
                  </a:lnTo>
                  <a:cubicBezTo>
                    <a:pt x="3936" y="10483"/>
                    <a:pt x="4085" y="10554"/>
                    <a:pt x="4162" y="10554"/>
                  </a:cubicBezTo>
                  <a:cubicBezTo>
                    <a:pt x="4162" y="9811"/>
                    <a:pt x="4162" y="9068"/>
                    <a:pt x="4234" y="8325"/>
                  </a:cubicBezTo>
                  <a:cubicBezTo>
                    <a:pt x="4234" y="7956"/>
                    <a:pt x="4311" y="7582"/>
                    <a:pt x="4311" y="7213"/>
                  </a:cubicBezTo>
                  <a:close/>
                  <a:moveTo>
                    <a:pt x="3865" y="10780"/>
                  </a:moveTo>
                  <a:cubicBezTo>
                    <a:pt x="3788" y="11672"/>
                    <a:pt x="3716" y="12564"/>
                    <a:pt x="3568" y="13456"/>
                  </a:cubicBezTo>
                  <a:cubicBezTo>
                    <a:pt x="3490" y="13973"/>
                    <a:pt x="3419" y="14497"/>
                    <a:pt x="3342" y="15091"/>
                  </a:cubicBezTo>
                  <a:cubicBezTo>
                    <a:pt x="3419" y="15091"/>
                    <a:pt x="3490" y="15163"/>
                    <a:pt x="3568" y="15240"/>
                  </a:cubicBezTo>
                  <a:cubicBezTo>
                    <a:pt x="3865" y="13825"/>
                    <a:pt x="4085" y="12338"/>
                    <a:pt x="4162" y="10929"/>
                  </a:cubicBezTo>
                  <a:lnTo>
                    <a:pt x="4162" y="10852"/>
                  </a:lnTo>
                  <a:cubicBezTo>
                    <a:pt x="4014" y="10852"/>
                    <a:pt x="3936" y="10780"/>
                    <a:pt x="3865" y="10780"/>
                  </a:cubicBezTo>
                  <a:close/>
                  <a:moveTo>
                    <a:pt x="3270" y="15311"/>
                  </a:moveTo>
                  <a:cubicBezTo>
                    <a:pt x="2896" y="16946"/>
                    <a:pt x="2450" y="18510"/>
                    <a:pt x="1855" y="19997"/>
                  </a:cubicBezTo>
                  <a:lnTo>
                    <a:pt x="2081" y="20217"/>
                  </a:lnTo>
                  <a:cubicBezTo>
                    <a:pt x="2676" y="18730"/>
                    <a:pt x="3193" y="17095"/>
                    <a:pt x="3568" y="15537"/>
                  </a:cubicBezTo>
                  <a:cubicBezTo>
                    <a:pt x="3419" y="15460"/>
                    <a:pt x="3342" y="15388"/>
                    <a:pt x="3270" y="15311"/>
                  </a:cubicBezTo>
                  <a:close/>
                  <a:moveTo>
                    <a:pt x="1707" y="20294"/>
                  </a:moveTo>
                  <a:cubicBezTo>
                    <a:pt x="1261" y="21406"/>
                    <a:pt x="666" y="22446"/>
                    <a:pt x="0" y="23487"/>
                  </a:cubicBezTo>
                  <a:cubicBezTo>
                    <a:pt x="220" y="23415"/>
                    <a:pt x="369" y="23338"/>
                    <a:pt x="517" y="23267"/>
                  </a:cubicBezTo>
                  <a:cubicBezTo>
                    <a:pt x="1041" y="22375"/>
                    <a:pt x="1558" y="21483"/>
                    <a:pt x="1933" y="20514"/>
                  </a:cubicBezTo>
                  <a:lnTo>
                    <a:pt x="1707" y="202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2" name="Google Shape;2242;p58"/>
            <p:cNvSpPr/>
            <p:nvPr/>
          </p:nvSpPr>
          <p:spPr>
            <a:xfrm>
              <a:off x="5310050" y="1183950"/>
              <a:ext cx="9400" cy="12950"/>
            </a:xfrm>
            <a:custGeom>
              <a:avLst/>
              <a:gdLst/>
              <a:ahLst/>
              <a:cxnLst/>
              <a:rect l="l" t="t" r="r" b="b"/>
              <a:pathLst>
                <a:path w="376" h="518" extrusionOk="0">
                  <a:moveTo>
                    <a:pt x="149" y="1"/>
                  </a:moveTo>
                  <a:cubicBezTo>
                    <a:pt x="78" y="72"/>
                    <a:pt x="78" y="221"/>
                    <a:pt x="1" y="298"/>
                  </a:cubicBezTo>
                  <a:lnTo>
                    <a:pt x="227" y="518"/>
                  </a:lnTo>
                  <a:cubicBezTo>
                    <a:pt x="298" y="369"/>
                    <a:pt x="298" y="298"/>
                    <a:pt x="375" y="221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3" name="Google Shape;2243;p58"/>
            <p:cNvSpPr/>
            <p:nvPr/>
          </p:nvSpPr>
          <p:spPr>
            <a:xfrm>
              <a:off x="5349150" y="1061325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72" y="0"/>
                  </a:moveTo>
                  <a:cubicBezTo>
                    <a:pt x="0" y="72"/>
                    <a:pt x="0" y="149"/>
                    <a:pt x="0" y="220"/>
                  </a:cubicBezTo>
                  <a:cubicBezTo>
                    <a:pt x="72" y="297"/>
                    <a:pt x="149" y="369"/>
                    <a:pt x="298" y="446"/>
                  </a:cubicBezTo>
                  <a:lnTo>
                    <a:pt x="298" y="149"/>
                  </a:lnTo>
                  <a:cubicBezTo>
                    <a:pt x="220" y="72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4" name="Google Shape;2244;p58"/>
            <p:cNvSpPr/>
            <p:nvPr/>
          </p:nvSpPr>
          <p:spPr>
            <a:xfrm>
              <a:off x="5364000" y="946125"/>
              <a:ext cx="7475" cy="9225"/>
            </a:xfrm>
            <a:custGeom>
              <a:avLst/>
              <a:gdLst/>
              <a:ahLst/>
              <a:cxnLst/>
              <a:rect l="l" t="t" r="r" b="b"/>
              <a:pathLst>
                <a:path w="299" h="369" extrusionOk="0">
                  <a:moveTo>
                    <a:pt x="1" y="0"/>
                  </a:moveTo>
                  <a:lnTo>
                    <a:pt x="1" y="297"/>
                  </a:lnTo>
                  <a:cubicBezTo>
                    <a:pt x="72" y="297"/>
                    <a:pt x="150" y="369"/>
                    <a:pt x="298" y="369"/>
                  </a:cubicBezTo>
                  <a:lnTo>
                    <a:pt x="298" y="71"/>
                  </a:lnTo>
                  <a:cubicBezTo>
                    <a:pt x="221" y="71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5" name="Google Shape;2245;p58"/>
            <p:cNvSpPr/>
            <p:nvPr/>
          </p:nvSpPr>
          <p:spPr>
            <a:xfrm>
              <a:off x="2221925" y="678550"/>
              <a:ext cx="3796150" cy="4310775"/>
            </a:xfrm>
            <a:custGeom>
              <a:avLst/>
              <a:gdLst/>
              <a:ahLst/>
              <a:cxnLst/>
              <a:rect l="l" t="t" r="r" b="b"/>
              <a:pathLst>
                <a:path w="151846" h="172431" extrusionOk="0">
                  <a:moveTo>
                    <a:pt x="134305" y="1"/>
                  </a:moveTo>
                  <a:cubicBezTo>
                    <a:pt x="133711" y="1"/>
                    <a:pt x="133116" y="72"/>
                    <a:pt x="132522" y="149"/>
                  </a:cubicBezTo>
                  <a:cubicBezTo>
                    <a:pt x="132522" y="221"/>
                    <a:pt x="132522" y="369"/>
                    <a:pt x="132444" y="447"/>
                  </a:cubicBezTo>
                  <a:cubicBezTo>
                    <a:pt x="133039" y="369"/>
                    <a:pt x="133634" y="298"/>
                    <a:pt x="134228" y="298"/>
                  </a:cubicBezTo>
                  <a:lnTo>
                    <a:pt x="135049" y="298"/>
                  </a:lnTo>
                  <a:lnTo>
                    <a:pt x="135049" y="1"/>
                  </a:lnTo>
                  <a:close/>
                  <a:moveTo>
                    <a:pt x="135417" y="72"/>
                  </a:moveTo>
                  <a:lnTo>
                    <a:pt x="135417" y="369"/>
                  </a:lnTo>
                  <a:cubicBezTo>
                    <a:pt x="136309" y="447"/>
                    <a:pt x="137201" y="667"/>
                    <a:pt x="138022" y="964"/>
                  </a:cubicBezTo>
                  <a:cubicBezTo>
                    <a:pt x="138022" y="892"/>
                    <a:pt x="138093" y="815"/>
                    <a:pt x="138093" y="667"/>
                  </a:cubicBezTo>
                  <a:cubicBezTo>
                    <a:pt x="137201" y="369"/>
                    <a:pt x="136309" y="149"/>
                    <a:pt x="135417" y="72"/>
                  </a:cubicBezTo>
                  <a:close/>
                  <a:moveTo>
                    <a:pt x="122039" y="23933"/>
                  </a:moveTo>
                  <a:lnTo>
                    <a:pt x="121593" y="24153"/>
                  </a:lnTo>
                  <a:cubicBezTo>
                    <a:pt x="121445" y="24379"/>
                    <a:pt x="121296" y="24599"/>
                    <a:pt x="121147" y="24747"/>
                  </a:cubicBezTo>
                  <a:cubicBezTo>
                    <a:pt x="121147" y="24825"/>
                    <a:pt x="121225" y="24896"/>
                    <a:pt x="121225" y="24973"/>
                  </a:cubicBezTo>
                  <a:cubicBezTo>
                    <a:pt x="121296" y="24896"/>
                    <a:pt x="121373" y="24896"/>
                    <a:pt x="121445" y="24825"/>
                  </a:cubicBezTo>
                  <a:cubicBezTo>
                    <a:pt x="121670" y="24527"/>
                    <a:pt x="121819" y="24301"/>
                    <a:pt x="122039" y="23933"/>
                  </a:cubicBezTo>
                  <a:close/>
                  <a:moveTo>
                    <a:pt x="120927" y="24973"/>
                  </a:moveTo>
                  <a:cubicBezTo>
                    <a:pt x="120927" y="25045"/>
                    <a:pt x="120927" y="25045"/>
                    <a:pt x="120850" y="25122"/>
                  </a:cubicBezTo>
                  <a:cubicBezTo>
                    <a:pt x="120927" y="25122"/>
                    <a:pt x="120927" y="25045"/>
                    <a:pt x="120999" y="25045"/>
                  </a:cubicBezTo>
                  <a:lnTo>
                    <a:pt x="120927" y="24973"/>
                  </a:lnTo>
                  <a:close/>
                  <a:moveTo>
                    <a:pt x="119958" y="26757"/>
                  </a:moveTo>
                  <a:lnTo>
                    <a:pt x="119958" y="26757"/>
                  </a:lnTo>
                  <a:cubicBezTo>
                    <a:pt x="119661" y="26906"/>
                    <a:pt x="119363" y="26977"/>
                    <a:pt x="119143" y="27126"/>
                  </a:cubicBezTo>
                  <a:lnTo>
                    <a:pt x="118549" y="27720"/>
                  </a:lnTo>
                  <a:cubicBezTo>
                    <a:pt x="118995" y="27423"/>
                    <a:pt x="119441" y="27054"/>
                    <a:pt x="119958" y="26757"/>
                  </a:cubicBezTo>
                  <a:close/>
                  <a:moveTo>
                    <a:pt x="744" y="160093"/>
                  </a:moveTo>
                  <a:cubicBezTo>
                    <a:pt x="595" y="160093"/>
                    <a:pt x="446" y="160164"/>
                    <a:pt x="375" y="160242"/>
                  </a:cubicBezTo>
                  <a:cubicBezTo>
                    <a:pt x="149" y="160908"/>
                    <a:pt x="0" y="161651"/>
                    <a:pt x="0" y="162394"/>
                  </a:cubicBezTo>
                  <a:cubicBezTo>
                    <a:pt x="78" y="162394"/>
                    <a:pt x="226" y="162394"/>
                    <a:pt x="298" y="162323"/>
                  </a:cubicBezTo>
                  <a:cubicBezTo>
                    <a:pt x="298" y="161579"/>
                    <a:pt x="446" y="160759"/>
                    <a:pt x="744" y="160093"/>
                  </a:cubicBezTo>
                  <a:close/>
                  <a:moveTo>
                    <a:pt x="138390" y="815"/>
                  </a:moveTo>
                  <a:cubicBezTo>
                    <a:pt x="138390" y="892"/>
                    <a:pt x="138390" y="1041"/>
                    <a:pt x="138319" y="1112"/>
                  </a:cubicBezTo>
                  <a:cubicBezTo>
                    <a:pt x="138539" y="1190"/>
                    <a:pt x="138765" y="1338"/>
                    <a:pt x="138985" y="1410"/>
                  </a:cubicBezTo>
                  <a:cubicBezTo>
                    <a:pt x="141292" y="2528"/>
                    <a:pt x="143296" y="4311"/>
                    <a:pt x="144782" y="6315"/>
                  </a:cubicBezTo>
                  <a:cubicBezTo>
                    <a:pt x="147458" y="9811"/>
                    <a:pt x="149021" y="13896"/>
                    <a:pt x="148944" y="18284"/>
                  </a:cubicBezTo>
                  <a:cubicBezTo>
                    <a:pt x="148873" y="21703"/>
                    <a:pt x="147904" y="25045"/>
                    <a:pt x="146792" y="28315"/>
                  </a:cubicBezTo>
                  <a:cubicBezTo>
                    <a:pt x="144413" y="34784"/>
                    <a:pt x="141363" y="41027"/>
                    <a:pt x="138913" y="47490"/>
                  </a:cubicBezTo>
                  <a:cubicBezTo>
                    <a:pt x="136535" y="53959"/>
                    <a:pt x="134603" y="60648"/>
                    <a:pt x="133562" y="67557"/>
                  </a:cubicBezTo>
                  <a:cubicBezTo>
                    <a:pt x="131404" y="81233"/>
                    <a:pt x="132444" y="95283"/>
                    <a:pt x="135495" y="108810"/>
                  </a:cubicBezTo>
                  <a:cubicBezTo>
                    <a:pt x="137796" y="117800"/>
                    <a:pt x="138913" y="128057"/>
                    <a:pt x="134157" y="136458"/>
                  </a:cubicBezTo>
                  <a:cubicBezTo>
                    <a:pt x="132819" y="138688"/>
                    <a:pt x="131184" y="140692"/>
                    <a:pt x="129174" y="142327"/>
                  </a:cubicBezTo>
                  <a:lnTo>
                    <a:pt x="128657" y="142773"/>
                  </a:lnTo>
                  <a:cubicBezTo>
                    <a:pt x="128508" y="142850"/>
                    <a:pt x="128360" y="142999"/>
                    <a:pt x="128211" y="143147"/>
                  </a:cubicBezTo>
                  <a:lnTo>
                    <a:pt x="127616" y="143516"/>
                  </a:lnTo>
                  <a:lnTo>
                    <a:pt x="127390" y="143665"/>
                  </a:lnTo>
                  <a:lnTo>
                    <a:pt x="124941" y="145228"/>
                  </a:lnTo>
                  <a:cubicBezTo>
                    <a:pt x="122116" y="146863"/>
                    <a:pt x="119215" y="148273"/>
                    <a:pt x="116171" y="149390"/>
                  </a:cubicBezTo>
                  <a:cubicBezTo>
                    <a:pt x="112306" y="150728"/>
                    <a:pt x="108215" y="151394"/>
                    <a:pt x="104130" y="151394"/>
                  </a:cubicBezTo>
                  <a:cubicBezTo>
                    <a:pt x="101972" y="151394"/>
                    <a:pt x="99819" y="151245"/>
                    <a:pt x="97661" y="150877"/>
                  </a:cubicBezTo>
                  <a:cubicBezTo>
                    <a:pt x="94320" y="150354"/>
                    <a:pt x="90972" y="149462"/>
                    <a:pt x="87702" y="148350"/>
                  </a:cubicBezTo>
                  <a:cubicBezTo>
                    <a:pt x="85995" y="147755"/>
                    <a:pt x="83837" y="147012"/>
                    <a:pt x="82131" y="146489"/>
                  </a:cubicBezTo>
                  <a:cubicBezTo>
                    <a:pt x="79901" y="145823"/>
                    <a:pt x="77523" y="145300"/>
                    <a:pt x="75144" y="144931"/>
                  </a:cubicBezTo>
                  <a:cubicBezTo>
                    <a:pt x="73283" y="144634"/>
                    <a:pt x="71428" y="144485"/>
                    <a:pt x="69644" y="144485"/>
                  </a:cubicBezTo>
                  <a:cubicBezTo>
                    <a:pt x="57009" y="144485"/>
                    <a:pt x="47793" y="151394"/>
                    <a:pt x="37905" y="159796"/>
                  </a:cubicBezTo>
                  <a:cubicBezTo>
                    <a:pt x="32483" y="164326"/>
                    <a:pt x="26834" y="169012"/>
                    <a:pt x="19996" y="171093"/>
                  </a:cubicBezTo>
                  <a:cubicBezTo>
                    <a:pt x="18135" y="171610"/>
                    <a:pt x="16203" y="171985"/>
                    <a:pt x="14271" y="172056"/>
                  </a:cubicBezTo>
                  <a:lnTo>
                    <a:pt x="13605" y="172133"/>
                  </a:lnTo>
                  <a:lnTo>
                    <a:pt x="12338" y="172133"/>
                  </a:lnTo>
                  <a:cubicBezTo>
                    <a:pt x="12041" y="172133"/>
                    <a:pt x="11375" y="172056"/>
                    <a:pt x="11078" y="172056"/>
                  </a:cubicBezTo>
                  <a:cubicBezTo>
                    <a:pt x="7581" y="171836"/>
                    <a:pt x="3943" y="170421"/>
                    <a:pt x="1933" y="167525"/>
                  </a:cubicBezTo>
                  <a:cubicBezTo>
                    <a:pt x="1784" y="167525"/>
                    <a:pt x="1713" y="167525"/>
                    <a:pt x="1636" y="167597"/>
                  </a:cubicBezTo>
                  <a:cubicBezTo>
                    <a:pt x="2082" y="168268"/>
                    <a:pt x="2605" y="168863"/>
                    <a:pt x="3199" y="169380"/>
                  </a:cubicBezTo>
                  <a:cubicBezTo>
                    <a:pt x="5203" y="171164"/>
                    <a:pt x="7807" y="172056"/>
                    <a:pt x="10406" y="172282"/>
                  </a:cubicBezTo>
                  <a:cubicBezTo>
                    <a:pt x="10632" y="172353"/>
                    <a:pt x="10852" y="172353"/>
                    <a:pt x="11078" y="172353"/>
                  </a:cubicBezTo>
                  <a:lnTo>
                    <a:pt x="11672" y="172353"/>
                  </a:lnTo>
                  <a:lnTo>
                    <a:pt x="12338" y="172431"/>
                  </a:lnTo>
                  <a:lnTo>
                    <a:pt x="13676" y="172431"/>
                  </a:lnTo>
                  <a:lnTo>
                    <a:pt x="14271" y="172353"/>
                  </a:lnTo>
                  <a:lnTo>
                    <a:pt x="14942" y="172353"/>
                  </a:lnTo>
                  <a:lnTo>
                    <a:pt x="15608" y="172282"/>
                  </a:lnTo>
                  <a:lnTo>
                    <a:pt x="15906" y="172205"/>
                  </a:lnTo>
                  <a:cubicBezTo>
                    <a:pt x="17095" y="172056"/>
                    <a:pt x="18284" y="171836"/>
                    <a:pt x="19473" y="171539"/>
                  </a:cubicBezTo>
                  <a:cubicBezTo>
                    <a:pt x="26608" y="169606"/>
                    <a:pt x="32483" y="164701"/>
                    <a:pt x="38131" y="160016"/>
                  </a:cubicBezTo>
                  <a:cubicBezTo>
                    <a:pt x="47347" y="152215"/>
                    <a:pt x="56712" y="144854"/>
                    <a:pt x="69418" y="144854"/>
                  </a:cubicBezTo>
                  <a:lnTo>
                    <a:pt x="70013" y="144854"/>
                  </a:lnTo>
                  <a:cubicBezTo>
                    <a:pt x="74324" y="144854"/>
                    <a:pt x="78563" y="145674"/>
                    <a:pt x="82648" y="147012"/>
                  </a:cubicBezTo>
                  <a:cubicBezTo>
                    <a:pt x="84134" y="147381"/>
                    <a:pt x="86144" y="148201"/>
                    <a:pt x="87553" y="148647"/>
                  </a:cubicBezTo>
                  <a:cubicBezTo>
                    <a:pt x="90823" y="149759"/>
                    <a:pt x="94242" y="150651"/>
                    <a:pt x="97661" y="151174"/>
                  </a:cubicBezTo>
                  <a:cubicBezTo>
                    <a:pt x="99819" y="151543"/>
                    <a:pt x="101972" y="151691"/>
                    <a:pt x="104130" y="151691"/>
                  </a:cubicBezTo>
                  <a:cubicBezTo>
                    <a:pt x="108066" y="151691"/>
                    <a:pt x="111931" y="151097"/>
                    <a:pt x="115647" y="149836"/>
                  </a:cubicBezTo>
                  <a:cubicBezTo>
                    <a:pt x="118918" y="148796"/>
                    <a:pt x="122116" y="147232"/>
                    <a:pt x="125089" y="145448"/>
                  </a:cubicBezTo>
                  <a:cubicBezTo>
                    <a:pt x="126350" y="144705"/>
                    <a:pt x="127688" y="143890"/>
                    <a:pt x="128877" y="142999"/>
                  </a:cubicBezTo>
                  <a:cubicBezTo>
                    <a:pt x="131107" y="141215"/>
                    <a:pt x="132968" y="139056"/>
                    <a:pt x="134377" y="136607"/>
                  </a:cubicBezTo>
                  <a:cubicBezTo>
                    <a:pt x="139211" y="128134"/>
                    <a:pt x="138093" y="117800"/>
                    <a:pt x="135792" y="108733"/>
                  </a:cubicBezTo>
                  <a:cubicBezTo>
                    <a:pt x="132742" y="95283"/>
                    <a:pt x="131701" y="81233"/>
                    <a:pt x="133859" y="67557"/>
                  </a:cubicBezTo>
                  <a:cubicBezTo>
                    <a:pt x="134674" y="62432"/>
                    <a:pt x="135863" y="57378"/>
                    <a:pt x="137498" y="52473"/>
                  </a:cubicBezTo>
                  <a:cubicBezTo>
                    <a:pt x="139657" y="45932"/>
                    <a:pt x="142481" y="39612"/>
                    <a:pt x="145157" y="33220"/>
                  </a:cubicBezTo>
                  <a:cubicBezTo>
                    <a:pt x="149021" y="24081"/>
                    <a:pt x="151846" y="15460"/>
                    <a:pt x="145454" y="6690"/>
                  </a:cubicBezTo>
                  <a:cubicBezTo>
                    <a:pt x="143819" y="4383"/>
                    <a:pt x="141660" y="2379"/>
                    <a:pt x="139133" y="1112"/>
                  </a:cubicBezTo>
                  <a:cubicBezTo>
                    <a:pt x="138836" y="1041"/>
                    <a:pt x="138616" y="892"/>
                    <a:pt x="138390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6" name="Google Shape;2246;p58"/>
            <p:cNvSpPr/>
            <p:nvPr/>
          </p:nvSpPr>
          <p:spPr>
            <a:xfrm>
              <a:off x="5245100" y="12972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0" y="0"/>
                  </a:moveTo>
                  <a:lnTo>
                    <a:pt x="0" y="226"/>
                  </a:lnTo>
                  <a:lnTo>
                    <a:pt x="72" y="298"/>
                  </a:lnTo>
                  <a:cubicBezTo>
                    <a:pt x="149" y="298"/>
                    <a:pt x="220" y="226"/>
                    <a:pt x="298" y="226"/>
                  </a:cubicBezTo>
                  <a:cubicBezTo>
                    <a:pt x="298" y="149"/>
                    <a:pt x="220" y="78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7" name="Google Shape;2247;p58"/>
            <p:cNvSpPr/>
            <p:nvPr/>
          </p:nvSpPr>
          <p:spPr>
            <a:xfrm>
              <a:off x="2221925" y="1312075"/>
              <a:ext cx="3026900" cy="3548975"/>
            </a:xfrm>
            <a:custGeom>
              <a:avLst/>
              <a:gdLst/>
              <a:ahLst/>
              <a:cxnLst/>
              <a:rect l="l" t="t" r="r" b="b"/>
              <a:pathLst>
                <a:path w="121076" h="141959" extrusionOk="0">
                  <a:moveTo>
                    <a:pt x="121076" y="1"/>
                  </a:moveTo>
                  <a:lnTo>
                    <a:pt x="121076" y="1"/>
                  </a:lnTo>
                  <a:cubicBezTo>
                    <a:pt x="120850" y="149"/>
                    <a:pt x="120630" y="227"/>
                    <a:pt x="120481" y="298"/>
                  </a:cubicBezTo>
                  <a:cubicBezTo>
                    <a:pt x="120255" y="595"/>
                    <a:pt x="120035" y="821"/>
                    <a:pt x="119738" y="1119"/>
                  </a:cubicBezTo>
                  <a:cubicBezTo>
                    <a:pt x="120035" y="970"/>
                    <a:pt x="120255" y="821"/>
                    <a:pt x="120553" y="673"/>
                  </a:cubicBezTo>
                  <a:cubicBezTo>
                    <a:pt x="120701" y="447"/>
                    <a:pt x="120927" y="227"/>
                    <a:pt x="121076" y="1"/>
                  </a:cubicBezTo>
                  <a:close/>
                  <a:moveTo>
                    <a:pt x="0" y="137350"/>
                  </a:moveTo>
                  <a:cubicBezTo>
                    <a:pt x="0" y="138171"/>
                    <a:pt x="149" y="138914"/>
                    <a:pt x="375" y="139657"/>
                  </a:cubicBezTo>
                  <a:cubicBezTo>
                    <a:pt x="446" y="139657"/>
                    <a:pt x="524" y="139580"/>
                    <a:pt x="672" y="139580"/>
                  </a:cubicBezTo>
                  <a:cubicBezTo>
                    <a:pt x="446" y="138837"/>
                    <a:pt x="298" y="138093"/>
                    <a:pt x="298" y="137350"/>
                  </a:cubicBezTo>
                  <a:close/>
                  <a:moveTo>
                    <a:pt x="744" y="139877"/>
                  </a:moveTo>
                  <a:cubicBezTo>
                    <a:pt x="672" y="139877"/>
                    <a:pt x="524" y="139955"/>
                    <a:pt x="446" y="139955"/>
                  </a:cubicBezTo>
                  <a:cubicBezTo>
                    <a:pt x="672" y="140620"/>
                    <a:pt x="1041" y="141292"/>
                    <a:pt x="1416" y="141958"/>
                  </a:cubicBezTo>
                  <a:cubicBezTo>
                    <a:pt x="1487" y="141958"/>
                    <a:pt x="1636" y="141887"/>
                    <a:pt x="1713" y="141887"/>
                  </a:cubicBezTo>
                  <a:cubicBezTo>
                    <a:pt x="1338" y="141292"/>
                    <a:pt x="970" y="140620"/>
                    <a:pt x="744" y="1398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8" name="Google Shape;2248;p58"/>
            <p:cNvSpPr/>
            <p:nvPr/>
          </p:nvSpPr>
          <p:spPr>
            <a:xfrm>
              <a:off x="5367725" y="856925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72" y="1"/>
                  </a:moveTo>
                  <a:cubicBezTo>
                    <a:pt x="72" y="149"/>
                    <a:pt x="1" y="221"/>
                    <a:pt x="1" y="298"/>
                  </a:cubicBezTo>
                  <a:lnTo>
                    <a:pt x="298" y="298"/>
                  </a:lnTo>
                  <a:cubicBezTo>
                    <a:pt x="298" y="149"/>
                    <a:pt x="369" y="72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49" name="Google Shape;2249;p58"/>
            <p:cNvSpPr/>
            <p:nvPr/>
          </p:nvSpPr>
          <p:spPr>
            <a:xfrm>
              <a:off x="5384375" y="786325"/>
              <a:ext cx="16825" cy="16675"/>
            </a:xfrm>
            <a:custGeom>
              <a:avLst/>
              <a:gdLst/>
              <a:ahLst/>
              <a:cxnLst/>
              <a:rect l="l" t="t" r="r" b="b"/>
              <a:pathLst>
                <a:path w="673" h="667" extrusionOk="0">
                  <a:moveTo>
                    <a:pt x="672" y="0"/>
                  </a:moveTo>
                  <a:lnTo>
                    <a:pt x="226" y="220"/>
                  </a:lnTo>
                  <a:lnTo>
                    <a:pt x="1" y="666"/>
                  </a:lnTo>
                  <a:lnTo>
                    <a:pt x="446" y="446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0" name="Google Shape;2250;p58"/>
            <p:cNvSpPr/>
            <p:nvPr/>
          </p:nvSpPr>
          <p:spPr>
            <a:xfrm>
              <a:off x="1593900" y="910750"/>
              <a:ext cx="3478350" cy="3199625"/>
            </a:xfrm>
            <a:custGeom>
              <a:avLst/>
              <a:gdLst/>
              <a:ahLst/>
              <a:cxnLst/>
              <a:rect l="l" t="t" r="r" b="b"/>
              <a:pathLst>
                <a:path w="139134" h="127985" extrusionOk="0">
                  <a:moveTo>
                    <a:pt x="139133" y="21631"/>
                  </a:moveTo>
                  <a:lnTo>
                    <a:pt x="139133" y="21631"/>
                  </a:lnTo>
                  <a:cubicBezTo>
                    <a:pt x="138985" y="21780"/>
                    <a:pt x="138687" y="21851"/>
                    <a:pt x="138467" y="22000"/>
                  </a:cubicBezTo>
                  <a:cubicBezTo>
                    <a:pt x="138539" y="22077"/>
                    <a:pt x="138616" y="22148"/>
                    <a:pt x="138687" y="22148"/>
                  </a:cubicBezTo>
                  <a:cubicBezTo>
                    <a:pt x="138836" y="22000"/>
                    <a:pt x="138985" y="21851"/>
                    <a:pt x="139133" y="21631"/>
                  </a:cubicBezTo>
                  <a:close/>
                  <a:moveTo>
                    <a:pt x="138241" y="22077"/>
                  </a:moveTo>
                  <a:cubicBezTo>
                    <a:pt x="138170" y="22148"/>
                    <a:pt x="138021" y="22226"/>
                    <a:pt x="137873" y="22297"/>
                  </a:cubicBezTo>
                  <a:cubicBezTo>
                    <a:pt x="137795" y="22446"/>
                    <a:pt x="137647" y="22594"/>
                    <a:pt x="137575" y="22743"/>
                  </a:cubicBezTo>
                  <a:lnTo>
                    <a:pt x="138467" y="22297"/>
                  </a:lnTo>
                  <a:lnTo>
                    <a:pt x="138241" y="22077"/>
                  </a:lnTo>
                  <a:close/>
                  <a:moveTo>
                    <a:pt x="137349" y="22523"/>
                  </a:moveTo>
                  <a:lnTo>
                    <a:pt x="137349" y="22523"/>
                  </a:lnTo>
                  <a:cubicBezTo>
                    <a:pt x="136832" y="22743"/>
                    <a:pt x="136386" y="22892"/>
                    <a:pt x="135863" y="23118"/>
                  </a:cubicBezTo>
                  <a:cubicBezTo>
                    <a:pt x="135792" y="23189"/>
                    <a:pt x="135714" y="23338"/>
                    <a:pt x="135643" y="23486"/>
                  </a:cubicBezTo>
                  <a:cubicBezTo>
                    <a:pt x="136089" y="23338"/>
                    <a:pt x="136535" y="23118"/>
                    <a:pt x="137052" y="22969"/>
                  </a:cubicBezTo>
                  <a:cubicBezTo>
                    <a:pt x="137129" y="22820"/>
                    <a:pt x="137278" y="22672"/>
                    <a:pt x="137349" y="22523"/>
                  </a:cubicBezTo>
                  <a:close/>
                  <a:moveTo>
                    <a:pt x="133336" y="23783"/>
                  </a:moveTo>
                  <a:cubicBezTo>
                    <a:pt x="133265" y="23861"/>
                    <a:pt x="133187" y="23861"/>
                    <a:pt x="133039" y="23861"/>
                  </a:cubicBezTo>
                  <a:cubicBezTo>
                    <a:pt x="133116" y="23932"/>
                    <a:pt x="133187" y="24009"/>
                    <a:pt x="133265" y="24009"/>
                  </a:cubicBezTo>
                  <a:cubicBezTo>
                    <a:pt x="133336" y="23932"/>
                    <a:pt x="133336" y="23861"/>
                    <a:pt x="133336" y="23783"/>
                  </a:cubicBezTo>
                  <a:close/>
                  <a:moveTo>
                    <a:pt x="135417" y="23189"/>
                  </a:moveTo>
                  <a:lnTo>
                    <a:pt x="135417" y="23189"/>
                  </a:lnTo>
                  <a:cubicBezTo>
                    <a:pt x="134900" y="23415"/>
                    <a:pt x="134305" y="23563"/>
                    <a:pt x="133711" y="23712"/>
                  </a:cubicBezTo>
                  <a:cubicBezTo>
                    <a:pt x="133633" y="23861"/>
                    <a:pt x="133633" y="23932"/>
                    <a:pt x="133562" y="24081"/>
                  </a:cubicBezTo>
                  <a:cubicBezTo>
                    <a:pt x="134079" y="23932"/>
                    <a:pt x="134674" y="23783"/>
                    <a:pt x="135197" y="23635"/>
                  </a:cubicBezTo>
                  <a:lnTo>
                    <a:pt x="135417" y="23189"/>
                  </a:lnTo>
                  <a:close/>
                  <a:moveTo>
                    <a:pt x="132741" y="23932"/>
                  </a:moveTo>
                  <a:lnTo>
                    <a:pt x="131404" y="24158"/>
                  </a:lnTo>
                  <a:cubicBezTo>
                    <a:pt x="131332" y="24307"/>
                    <a:pt x="131332" y="24378"/>
                    <a:pt x="131332" y="24527"/>
                  </a:cubicBezTo>
                  <a:cubicBezTo>
                    <a:pt x="131850" y="24455"/>
                    <a:pt x="132444" y="24307"/>
                    <a:pt x="133039" y="24158"/>
                  </a:cubicBezTo>
                  <a:cubicBezTo>
                    <a:pt x="132967" y="24081"/>
                    <a:pt x="132819" y="24009"/>
                    <a:pt x="132741" y="23932"/>
                  </a:cubicBezTo>
                  <a:close/>
                  <a:moveTo>
                    <a:pt x="131106" y="24229"/>
                  </a:moveTo>
                  <a:cubicBezTo>
                    <a:pt x="130363" y="24307"/>
                    <a:pt x="129620" y="24455"/>
                    <a:pt x="128877" y="24455"/>
                  </a:cubicBezTo>
                  <a:cubicBezTo>
                    <a:pt x="128877" y="24604"/>
                    <a:pt x="128877" y="24675"/>
                    <a:pt x="128805" y="24753"/>
                  </a:cubicBezTo>
                  <a:cubicBezTo>
                    <a:pt x="129548" y="24753"/>
                    <a:pt x="130292" y="24675"/>
                    <a:pt x="131035" y="24527"/>
                  </a:cubicBezTo>
                  <a:cubicBezTo>
                    <a:pt x="131035" y="24455"/>
                    <a:pt x="131106" y="24307"/>
                    <a:pt x="131106" y="24229"/>
                  </a:cubicBezTo>
                  <a:close/>
                  <a:moveTo>
                    <a:pt x="124417" y="24527"/>
                  </a:moveTo>
                  <a:cubicBezTo>
                    <a:pt x="124346" y="24604"/>
                    <a:pt x="124269" y="24675"/>
                    <a:pt x="124197" y="24824"/>
                  </a:cubicBezTo>
                  <a:lnTo>
                    <a:pt x="125904" y="24824"/>
                  </a:lnTo>
                  <a:lnTo>
                    <a:pt x="125904" y="24527"/>
                  </a:lnTo>
                  <a:close/>
                  <a:moveTo>
                    <a:pt x="126201" y="24527"/>
                  </a:moveTo>
                  <a:lnTo>
                    <a:pt x="126130" y="24901"/>
                  </a:lnTo>
                  <a:lnTo>
                    <a:pt x="126498" y="24901"/>
                  </a:lnTo>
                  <a:cubicBezTo>
                    <a:pt x="127170" y="24901"/>
                    <a:pt x="127836" y="24824"/>
                    <a:pt x="128579" y="24824"/>
                  </a:cubicBezTo>
                  <a:cubicBezTo>
                    <a:pt x="128579" y="24675"/>
                    <a:pt x="128579" y="24604"/>
                    <a:pt x="128657" y="24527"/>
                  </a:cubicBezTo>
                  <a:cubicBezTo>
                    <a:pt x="127913" y="24527"/>
                    <a:pt x="127170" y="24604"/>
                    <a:pt x="126427" y="24604"/>
                  </a:cubicBezTo>
                  <a:cubicBezTo>
                    <a:pt x="126350" y="24604"/>
                    <a:pt x="126278" y="24604"/>
                    <a:pt x="126201" y="24527"/>
                  </a:cubicBezTo>
                  <a:close/>
                  <a:moveTo>
                    <a:pt x="49725" y="0"/>
                  </a:moveTo>
                  <a:cubicBezTo>
                    <a:pt x="44446" y="0"/>
                    <a:pt x="39243" y="595"/>
                    <a:pt x="34040" y="2010"/>
                  </a:cubicBezTo>
                  <a:cubicBezTo>
                    <a:pt x="27351" y="3865"/>
                    <a:pt x="21037" y="7212"/>
                    <a:pt x="16054" y="12118"/>
                  </a:cubicBezTo>
                  <a:cubicBezTo>
                    <a:pt x="6321" y="21851"/>
                    <a:pt x="0" y="35675"/>
                    <a:pt x="1338" y="49577"/>
                  </a:cubicBezTo>
                  <a:cubicBezTo>
                    <a:pt x="2379" y="61837"/>
                    <a:pt x="9216" y="72765"/>
                    <a:pt x="17915" y="81161"/>
                  </a:cubicBezTo>
                  <a:cubicBezTo>
                    <a:pt x="19919" y="83242"/>
                    <a:pt x="22446" y="85323"/>
                    <a:pt x="24676" y="87184"/>
                  </a:cubicBezTo>
                  <a:cubicBezTo>
                    <a:pt x="26162" y="88445"/>
                    <a:pt x="28172" y="90080"/>
                    <a:pt x="29730" y="91269"/>
                  </a:cubicBezTo>
                  <a:cubicBezTo>
                    <a:pt x="35455" y="95877"/>
                    <a:pt x="41550" y="99968"/>
                    <a:pt x="47496" y="104279"/>
                  </a:cubicBezTo>
                  <a:cubicBezTo>
                    <a:pt x="48905" y="105319"/>
                    <a:pt x="50243" y="106360"/>
                    <a:pt x="51581" y="107471"/>
                  </a:cubicBezTo>
                  <a:cubicBezTo>
                    <a:pt x="53888" y="109404"/>
                    <a:pt x="55969" y="111634"/>
                    <a:pt x="57752" y="114012"/>
                  </a:cubicBezTo>
                  <a:cubicBezTo>
                    <a:pt x="58198" y="114535"/>
                    <a:pt x="58567" y="115201"/>
                    <a:pt x="58941" y="115724"/>
                  </a:cubicBezTo>
                  <a:lnTo>
                    <a:pt x="59090" y="115724"/>
                  </a:lnTo>
                  <a:lnTo>
                    <a:pt x="59239" y="115647"/>
                  </a:lnTo>
                  <a:cubicBezTo>
                    <a:pt x="58864" y="115052"/>
                    <a:pt x="58418" y="114387"/>
                    <a:pt x="58050" y="113863"/>
                  </a:cubicBezTo>
                  <a:cubicBezTo>
                    <a:pt x="56189" y="111414"/>
                    <a:pt x="54108" y="109184"/>
                    <a:pt x="51806" y="107251"/>
                  </a:cubicBezTo>
                  <a:lnTo>
                    <a:pt x="48685" y="104796"/>
                  </a:lnTo>
                  <a:cubicBezTo>
                    <a:pt x="45266" y="102269"/>
                    <a:pt x="41699" y="99819"/>
                    <a:pt x="38202" y="97292"/>
                  </a:cubicBezTo>
                  <a:cubicBezTo>
                    <a:pt x="33969" y="94242"/>
                    <a:pt x="29807" y="91120"/>
                    <a:pt x="25865" y="87779"/>
                  </a:cubicBezTo>
                  <a:cubicBezTo>
                    <a:pt x="23266" y="85620"/>
                    <a:pt x="20513" y="83319"/>
                    <a:pt x="18064" y="80941"/>
                  </a:cubicBezTo>
                  <a:cubicBezTo>
                    <a:pt x="9514" y="72617"/>
                    <a:pt x="2676" y="61766"/>
                    <a:pt x="1635" y="49577"/>
                  </a:cubicBezTo>
                  <a:cubicBezTo>
                    <a:pt x="375" y="35752"/>
                    <a:pt x="6618" y="22000"/>
                    <a:pt x="16280" y="12266"/>
                  </a:cubicBezTo>
                  <a:cubicBezTo>
                    <a:pt x="21185" y="7432"/>
                    <a:pt x="27500" y="4162"/>
                    <a:pt x="34118" y="2307"/>
                  </a:cubicBezTo>
                  <a:cubicBezTo>
                    <a:pt x="39243" y="892"/>
                    <a:pt x="44446" y="297"/>
                    <a:pt x="49725" y="297"/>
                  </a:cubicBezTo>
                  <a:cubicBezTo>
                    <a:pt x="65036" y="297"/>
                    <a:pt x="80418" y="5726"/>
                    <a:pt x="93725" y="13158"/>
                  </a:cubicBezTo>
                  <a:cubicBezTo>
                    <a:pt x="96769" y="14793"/>
                    <a:pt x="99671" y="16726"/>
                    <a:pt x="102792" y="18284"/>
                  </a:cubicBezTo>
                  <a:cubicBezTo>
                    <a:pt x="107400" y="20662"/>
                    <a:pt x="112228" y="22594"/>
                    <a:pt x="117282" y="23783"/>
                  </a:cubicBezTo>
                  <a:cubicBezTo>
                    <a:pt x="119441" y="24229"/>
                    <a:pt x="121670" y="24604"/>
                    <a:pt x="123900" y="24753"/>
                  </a:cubicBezTo>
                  <a:cubicBezTo>
                    <a:pt x="123900" y="24675"/>
                    <a:pt x="123971" y="24604"/>
                    <a:pt x="124049" y="24455"/>
                  </a:cubicBezTo>
                  <a:cubicBezTo>
                    <a:pt x="121819" y="24307"/>
                    <a:pt x="119589" y="24009"/>
                    <a:pt x="117360" y="23486"/>
                  </a:cubicBezTo>
                  <a:cubicBezTo>
                    <a:pt x="112306" y="22297"/>
                    <a:pt x="107472" y="20365"/>
                    <a:pt x="102864" y="17986"/>
                  </a:cubicBezTo>
                  <a:cubicBezTo>
                    <a:pt x="99819" y="16428"/>
                    <a:pt x="96918" y="14567"/>
                    <a:pt x="93873" y="12861"/>
                  </a:cubicBezTo>
                  <a:cubicBezTo>
                    <a:pt x="80495" y="5429"/>
                    <a:pt x="65107" y="0"/>
                    <a:pt x="49725" y="0"/>
                  </a:cubicBezTo>
                  <a:close/>
                  <a:moveTo>
                    <a:pt x="59387" y="115873"/>
                  </a:moveTo>
                  <a:cubicBezTo>
                    <a:pt x="59310" y="115873"/>
                    <a:pt x="59161" y="115944"/>
                    <a:pt x="59090" y="115944"/>
                  </a:cubicBezTo>
                  <a:cubicBezTo>
                    <a:pt x="59161" y="116022"/>
                    <a:pt x="59161" y="116093"/>
                    <a:pt x="59239" y="116170"/>
                  </a:cubicBezTo>
                  <a:cubicBezTo>
                    <a:pt x="59387" y="116468"/>
                    <a:pt x="59685" y="116985"/>
                    <a:pt x="59833" y="117282"/>
                  </a:cubicBezTo>
                  <a:cubicBezTo>
                    <a:pt x="59905" y="117359"/>
                    <a:pt x="59982" y="117508"/>
                    <a:pt x="60053" y="117579"/>
                  </a:cubicBezTo>
                  <a:cubicBezTo>
                    <a:pt x="60131" y="117579"/>
                    <a:pt x="60202" y="117508"/>
                    <a:pt x="60351" y="117508"/>
                  </a:cubicBezTo>
                  <a:cubicBezTo>
                    <a:pt x="60279" y="117359"/>
                    <a:pt x="60202" y="117282"/>
                    <a:pt x="60131" y="117134"/>
                  </a:cubicBezTo>
                  <a:cubicBezTo>
                    <a:pt x="59982" y="116836"/>
                    <a:pt x="59685" y="116319"/>
                    <a:pt x="59459" y="116022"/>
                  </a:cubicBezTo>
                  <a:cubicBezTo>
                    <a:pt x="59459" y="115944"/>
                    <a:pt x="59387" y="115873"/>
                    <a:pt x="59387" y="115873"/>
                  </a:cubicBezTo>
                  <a:close/>
                  <a:moveTo>
                    <a:pt x="60428" y="117728"/>
                  </a:moveTo>
                  <a:cubicBezTo>
                    <a:pt x="60351" y="117728"/>
                    <a:pt x="60279" y="117805"/>
                    <a:pt x="60131" y="117805"/>
                  </a:cubicBezTo>
                  <a:cubicBezTo>
                    <a:pt x="60428" y="118323"/>
                    <a:pt x="60648" y="118846"/>
                    <a:pt x="60874" y="119363"/>
                  </a:cubicBezTo>
                  <a:cubicBezTo>
                    <a:pt x="60945" y="119292"/>
                    <a:pt x="61023" y="119292"/>
                    <a:pt x="61094" y="119215"/>
                  </a:cubicBezTo>
                  <a:cubicBezTo>
                    <a:pt x="60874" y="118697"/>
                    <a:pt x="60648" y="118251"/>
                    <a:pt x="60428" y="117728"/>
                  </a:cubicBezTo>
                  <a:close/>
                  <a:moveTo>
                    <a:pt x="61171" y="119440"/>
                  </a:moveTo>
                  <a:cubicBezTo>
                    <a:pt x="61094" y="119512"/>
                    <a:pt x="61023" y="119589"/>
                    <a:pt x="60945" y="119589"/>
                  </a:cubicBezTo>
                  <a:lnTo>
                    <a:pt x="61023" y="119958"/>
                  </a:lnTo>
                  <a:lnTo>
                    <a:pt x="61094" y="120106"/>
                  </a:lnTo>
                  <a:cubicBezTo>
                    <a:pt x="61171" y="120184"/>
                    <a:pt x="61320" y="120701"/>
                    <a:pt x="61391" y="120850"/>
                  </a:cubicBezTo>
                  <a:lnTo>
                    <a:pt x="61391" y="120998"/>
                  </a:lnTo>
                  <a:cubicBezTo>
                    <a:pt x="61468" y="120927"/>
                    <a:pt x="61617" y="120927"/>
                    <a:pt x="61688" y="120850"/>
                  </a:cubicBezTo>
                  <a:cubicBezTo>
                    <a:pt x="61688" y="120850"/>
                    <a:pt x="61688" y="120778"/>
                    <a:pt x="61617" y="120778"/>
                  </a:cubicBezTo>
                  <a:lnTo>
                    <a:pt x="61468" y="120106"/>
                  </a:lnTo>
                  <a:lnTo>
                    <a:pt x="61391" y="119958"/>
                  </a:lnTo>
                  <a:lnTo>
                    <a:pt x="61320" y="119809"/>
                  </a:lnTo>
                  <a:lnTo>
                    <a:pt x="61243" y="119512"/>
                  </a:lnTo>
                  <a:lnTo>
                    <a:pt x="61171" y="119440"/>
                  </a:lnTo>
                  <a:close/>
                  <a:moveTo>
                    <a:pt x="61766" y="121147"/>
                  </a:moveTo>
                  <a:cubicBezTo>
                    <a:pt x="61688" y="121147"/>
                    <a:pt x="61540" y="121224"/>
                    <a:pt x="61468" y="121296"/>
                  </a:cubicBezTo>
                  <a:cubicBezTo>
                    <a:pt x="61617" y="121742"/>
                    <a:pt x="61688" y="122116"/>
                    <a:pt x="61766" y="122562"/>
                  </a:cubicBezTo>
                  <a:cubicBezTo>
                    <a:pt x="61837" y="122485"/>
                    <a:pt x="61914" y="122413"/>
                    <a:pt x="62063" y="122413"/>
                  </a:cubicBezTo>
                  <a:cubicBezTo>
                    <a:pt x="61986" y="121967"/>
                    <a:pt x="61837" y="121522"/>
                    <a:pt x="61766" y="121147"/>
                  </a:cubicBezTo>
                  <a:close/>
                  <a:moveTo>
                    <a:pt x="62063" y="122711"/>
                  </a:moveTo>
                  <a:cubicBezTo>
                    <a:pt x="61986" y="122711"/>
                    <a:pt x="61914" y="122782"/>
                    <a:pt x="61837" y="122859"/>
                  </a:cubicBezTo>
                  <a:cubicBezTo>
                    <a:pt x="61837" y="123157"/>
                    <a:pt x="61914" y="123454"/>
                    <a:pt x="61914" y="123823"/>
                  </a:cubicBezTo>
                  <a:lnTo>
                    <a:pt x="62212" y="123823"/>
                  </a:lnTo>
                  <a:cubicBezTo>
                    <a:pt x="62212" y="123454"/>
                    <a:pt x="62134" y="123079"/>
                    <a:pt x="62063" y="122711"/>
                  </a:cubicBezTo>
                  <a:close/>
                  <a:moveTo>
                    <a:pt x="62212" y="124197"/>
                  </a:moveTo>
                  <a:cubicBezTo>
                    <a:pt x="62134" y="124269"/>
                    <a:pt x="62063" y="124346"/>
                    <a:pt x="61914" y="124417"/>
                  </a:cubicBezTo>
                  <a:cubicBezTo>
                    <a:pt x="61986" y="124792"/>
                    <a:pt x="61986" y="125089"/>
                    <a:pt x="61914" y="125458"/>
                  </a:cubicBezTo>
                  <a:cubicBezTo>
                    <a:pt x="62063" y="125386"/>
                    <a:pt x="62134" y="125309"/>
                    <a:pt x="62283" y="125160"/>
                  </a:cubicBezTo>
                  <a:cubicBezTo>
                    <a:pt x="62283" y="124863"/>
                    <a:pt x="62283" y="124494"/>
                    <a:pt x="62212" y="124197"/>
                  </a:cubicBezTo>
                  <a:close/>
                  <a:moveTo>
                    <a:pt x="62212" y="125606"/>
                  </a:moveTo>
                  <a:lnTo>
                    <a:pt x="62212" y="125606"/>
                  </a:lnTo>
                  <a:cubicBezTo>
                    <a:pt x="62134" y="125684"/>
                    <a:pt x="61986" y="125755"/>
                    <a:pt x="61914" y="125904"/>
                  </a:cubicBezTo>
                  <a:cubicBezTo>
                    <a:pt x="61914" y="126201"/>
                    <a:pt x="61837" y="126498"/>
                    <a:pt x="61766" y="126796"/>
                  </a:cubicBezTo>
                  <a:cubicBezTo>
                    <a:pt x="61914" y="126724"/>
                    <a:pt x="62063" y="126576"/>
                    <a:pt x="62134" y="126427"/>
                  </a:cubicBezTo>
                  <a:cubicBezTo>
                    <a:pt x="62212" y="126130"/>
                    <a:pt x="62212" y="125832"/>
                    <a:pt x="62212" y="125606"/>
                  </a:cubicBezTo>
                  <a:close/>
                  <a:moveTo>
                    <a:pt x="62063" y="126944"/>
                  </a:moveTo>
                  <a:lnTo>
                    <a:pt x="62063" y="126944"/>
                  </a:lnTo>
                  <a:cubicBezTo>
                    <a:pt x="61986" y="127093"/>
                    <a:pt x="61837" y="127241"/>
                    <a:pt x="61688" y="127390"/>
                  </a:cubicBezTo>
                  <a:cubicBezTo>
                    <a:pt x="61688" y="127539"/>
                    <a:pt x="61617" y="127765"/>
                    <a:pt x="61540" y="127985"/>
                  </a:cubicBezTo>
                  <a:lnTo>
                    <a:pt x="61617" y="127985"/>
                  </a:lnTo>
                  <a:cubicBezTo>
                    <a:pt x="61766" y="127765"/>
                    <a:pt x="61914" y="127616"/>
                    <a:pt x="61986" y="127467"/>
                  </a:cubicBezTo>
                  <a:cubicBezTo>
                    <a:pt x="62063" y="127241"/>
                    <a:pt x="62063" y="127093"/>
                    <a:pt x="62063" y="1269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1" name="Google Shape;2251;p58"/>
            <p:cNvSpPr/>
            <p:nvPr/>
          </p:nvSpPr>
          <p:spPr>
            <a:xfrm>
              <a:off x="3067425" y="3801925"/>
              <a:ext cx="81775" cy="210050"/>
            </a:xfrm>
            <a:custGeom>
              <a:avLst/>
              <a:gdLst/>
              <a:ahLst/>
              <a:cxnLst/>
              <a:rect l="l" t="t" r="r" b="b"/>
              <a:pathLst>
                <a:path w="3271" h="8402" extrusionOk="0">
                  <a:moveTo>
                    <a:pt x="298" y="0"/>
                  </a:moveTo>
                  <a:lnTo>
                    <a:pt x="149" y="77"/>
                  </a:lnTo>
                  <a:lnTo>
                    <a:pt x="0" y="77"/>
                  </a:lnTo>
                  <a:cubicBezTo>
                    <a:pt x="72" y="149"/>
                    <a:pt x="149" y="226"/>
                    <a:pt x="149" y="297"/>
                  </a:cubicBezTo>
                  <a:cubicBezTo>
                    <a:pt x="220" y="297"/>
                    <a:pt x="369" y="226"/>
                    <a:pt x="446" y="226"/>
                  </a:cubicBezTo>
                  <a:cubicBezTo>
                    <a:pt x="369" y="149"/>
                    <a:pt x="369" y="77"/>
                    <a:pt x="298" y="0"/>
                  </a:cubicBezTo>
                  <a:close/>
                  <a:moveTo>
                    <a:pt x="2973" y="8176"/>
                  </a:moveTo>
                  <a:lnTo>
                    <a:pt x="2973" y="8402"/>
                  </a:lnTo>
                  <a:cubicBezTo>
                    <a:pt x="3122" y="8324"/>
                    <a:pt x="3193" y="8253"/>
                    <a:pt x="3271" y="8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2" name="Google Shape;2252;p58"/>
            <p:cNvSpPr/>
            <p:nvPr/>
          </p:nvSpPr>
          <p:spPr>
            <a:xfrm>
              <a:off x="3095225" y="1507250"/>
              <a:ext cx="1830300" cy="2606850"/>
            </a:xfrm>
            <a:custGeom>
              <a:avLst/>
              <a:gdLst/>
              <a:ahLst/>
              <a:cxnLst/>
              <a:rect l="l" t="t" r="r" b="b"/>
              <a:pathLst>
                <a:path w="73212" h="104274" extrusionOk="0">
                  <a:moveTo>
                    <a:pt x="72986" y="1"/>
                  </a:moveTo>
                  <a:cubicBezTo>
                    <a:pt x="72914" y="72"/>
                    <a:pt x="72766" y="72"/>
                    <a:pt x="72688" y="72"/>
                  </a:cubicBezTo>
                  <a:cubicBezTo>
                    <a:pt x="72766" y="149"/>
                    <a:pt x="72914" y="221"/>
                    <a:pt x="72986" y="298"/>
                  </a:cubicBezTo>
                  <a:lnTo>
                    <a:pt x="73134" y="298"/>
                  </a:lnTo>
                  <a:cubicBezTo>
                    <a:pt x="73212" y="221"/>
                    <a:pt x="73212" y="221"/>
                    <a:pt x="73212" y="149"/>
                  </a:cubicBezTo>
                  <a:cubicBezTo>
                    <a:pt x="73134" y="149"/>
                    <a:pt x="73063" y="72"/>
                    <a:pt x="72986" y="1"/>
                  </a:cubicBezTo>
                  <a:close/>
                  <a:moveTo>
                    <a:pt x="63996" y="595"/>
                  </a:moveTo>
                  <a:cubicBezTo>
                    <a:pt x="63918" y="744"/>
                    <a:pt x="63847" y="815"/>
                    <a:pt x="63847" y="893"/>
                  </a:cubicBezTo>
                  <a:cubicBezTo>
                    <a:pt x="63918" y="893"/>
                    <a:pt x="63996" y="893"/>
                    <a:pt x="64144" y="964"/>
                  </a:cubicBezTo>
                  <a:cubicBezTo>
                    <a:pt x="64216" y="815"/>
                    <a:pt x="64293" y="744"/>
                    <a:pt x="64364" y="667"/>
                  </a:cubicBezTo>
                  <a:cubicBezTo>
                    <a:pt x="64216" y="667"/>
                    <a:pt x="64144" y="667"/>
                    <a:pt x="63996" y="595"/>
                  </a:cubicBezTo>
                  <a:close/>
                  <a:moveTo>
                    <a:pt x="298" y="93648"/>
                  </a:moveTo>
                  <a:cubicBezTo>
                    <a:pt x="149" y="93648"/>
                    <a:pt x="78" y="93719"/>
                    <a:pt x="0" y="93719"/>
                  </a:cubicBezTo>
                  <a:cubicBezTo>
                    <a:pt x="0" y="93797"/>
                    <a:pt x="78" y="93868"/>
                    <a:pt x="78" y="93945"/>
                  </a:cubicBezTo>
                  <a:cubicBezTo>
                    <a:pt x="226" y="93945"/>
                    <a:pt x="298" y="93868"/>
                    <a:pt x="375" y="93868"/>
                  </a:cubicBezTo>
                  <a:cubicBezTo>
                    <a:pt x="375" y="93797"/>
                    <a:pt x="298" y="93719"/>
                    <a:pt x="298" y="93648"/>
                  </a:cubicBezTo>
                  <a:close/>
                  <a:moveTo>
                    <a:pt x="1487" y="104125"/>
                  </a:moveTo>
                  <a:lnTo>
                    <a:pt x="1487" y="104273"/>
                  </a:lnTo>
                  <a:cubicBezTo>
                    <a:pt x="1487" y="104202"/>
                    <a:pt x="1564" y="104125"/>
                    <a:pt x="1564" y="104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3" name="Google Shape;2253;p58"/>
            <p:cNvSpPr/>
            <p:nvPr/>
          </p:nvSpPr>
          <p:spPr>
            <a:xfrm>
              <a:off x="3115725" y="1460725"/>
              <a:ext cx="1945375" cy="2439775"/>
            </a:xfrm>
            <a:custGeom>
              <a:avLst/>
              <a:gdLst/>
              <a:ahLst/>
              <a:cxnLst/>
              <a:rect l="l" t="t" r="r" b="b"/>
              <a:pathLst>
                <a:path w="77815" h="97591" extrusionOk="0">
                  <a:moveTo>
                    <a:pt x="77594" y="1"/>
                  </a:moveTo>
                  <a:cubicBezTo>
                    <a:pt x="77517" y="1"/>
                    <a:pt x="77446" y="78"/>
                    <a:pt x="77368" y="78"/>
                  </a:cubicBezTo>
                  <a:lnTo>
                    <a:pt x="77594" y="298"/>
                  </a:lnTo>
                  <a:lnTo>
                    <a:pt x="77743" y="298"/>
                  </a:lnTo>
                  <a:cubicBezTo>
                    <a:pt x="77743" y="227"/>
                    <a:pt x="77814" y="227"/>
                    <a:pt x="77814" y="149"/>
                  </a:cubicBezTo>
                  <a:cubicBezTo>
                    <a:pt x="77743" y="149"/>
                    <a:pt x="77666" y="78"/>
                    <a:pt x="77594" y="1"/>
                  </a:cubicBezTo>
                  <a:close/>
                  <a:moveTo>
                    <a:pt x="65031" y="2528"/>
                  </a:moveTo>
                  <a:lnTo>
                    <a:pt x="65031" y="2825"/>
                  </a:lnTo>
                  <a:cubicBezTo>
                    <a:pt x="65108" y="2825"/>
                    <a:pt x="65179" y="2902"/>
                    <a:pt x="65257" y="2902"/>
                  </a:cubicBezTo>
                  <a:lnTo>
                    <a:pt x="65328" y="2528"/>
                  </a:lnTo>
                  <a:close/>
                  <a:moveTo>
                    <a:pt x="221" y="97216"/>
                  </a:moveTo>
                  <a:cubicBezTo>
                    <a:pt x="150" y="97293"/>
                    <a:pt x="72" y="97293"/>
                    <a:pt x="1" y="97364"/>
                  </a:cubicBezTo>
                  <a:cubicBezTo>
                    <a:pt x="1" y="97441"/>
                    <a:pt x="1" y="97513"/>
                    <a:pt x="72" y="97590"/>
                  </a:cubicBezTo>
                  <a:cubicBezTo>
                    <a:pt x="150" y="97590"/>
                    <a:pt x="221" y="97513"/>
                    <a:pt x="298" y="97441"/>
                  </a:cubicBezTo>
                  <a:cubicBezTo>
                    <a:pt x="298" y="97364"/>
                    <a:pt x="298" y="97293"/>
                    <a:pt x="221" y="97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4" name="Google Shape;2254;p58"/>
            <p:cNvSpPr/>
            <p:nvPr/>
          </p:nvSpPr>
          <p:spPr>
            <a:xfrm>
              <a:off x="3128675" y="1522125"/>
              <a:ext cx="1687150" cy="2421025"/>
            </a:xfrm>
            <a:custGeom>
              <a:avLst/>
              <a:gdLst/>
              <a:ahLst/>
              <a:cxnLst/>
              <a:rect l="l" t="t" r="r" b="b"/>
              <a:pathLst>
                <a:path w="67486" h="96841" extrusionOk="0">
                  <a:moveTo>
                    <a:pt x="67486" y="0"/>
                  </a:moveTo>
                  <a:cubicBezTo>
                    <a:pt x="67414" y="0"/>
                    <a:pt x="67337" y="0"/>
                    <a:pt x="67266" y="72"/>
                  </a:cubicBezTo>
                  <a:cubicBezTo>
                    <a:pt x="67188" y="149"/>
                    <a:pt x="67188" y="220"/>
                    <a:pt x="67188" y="369"/>
                  </a:cubicBezTo>
                  <a:cubicBezTo>
                    <a:pt x="67266" y="369"/>
                    <a:pt x="67337" y="369"/>
                    <a:pt x="67414" y="298"/>
                  </a:cubicBezTo>
                  <a:cubicBezTo>
                    <a:pt x="67486" y="220"/>
                    <a:pt x="67486" y="149"/>
                    <a:pt x="67486" y="0"/>
                  </a:cubicBezTo>
                  <a:close/>
                  <a:moveTo>
                    <a:pt x="297" y="96395"/>
                  </a:moveTo>
                  <a:cubicBezTo>
                    <a:pt x="226" y="96472"/>
                    <a:pt x="77" y="96472"/>
                    <a:pt x="0" y="96543"/>
                  </a:cubicBezTo>
                  <a:cubicBezTo>
                    <a:pt x="0" y="96621"/>
                    <a:pt x="77" y="96621"/>
                    <a:pt x="77" y="96692"/>
                  </a:cubicBezTo>
                  <a:lnTo>
                    <a:pt x="77" y="96841"/>
                  </a:lnTo>
                  <a:cubicBezTo>
                    <a:pt x="149" y="96769"/>
                    <a:pt x="297" y="96692"/>
                    <a:pt x="375" y="96692"/>
                  </a:cubicBezTo>
                  <a:cubicBezTo>
                    <a:pt x="297" y="96543"/>
                    <a:pt x="297" y="96472"/>
                    <a:pt x="297" y="963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5" name="Google Shape;2255;p58"/>
            <p:cNvSpPr/>
            <p:nvPr/>
          </p:nvSpPr>
          <p:spPr>
            <a:xfrm>
              <a:off x="3138025" y="1514700"/>
              <a:ext cx="1740975" cy="2467550"/>
            </a:xfrm>
            <a:custGeom>
              <a:avLst/>
              <a:gdLst/>
              <a:ahLst/>
              <a:cxnLst/>
              <a:rect l="l" t="t" r="r" b="b"/>
              <a:pathLst>
                <a:path w="69639" h="98702" extrusionOk="0">
                  <a:moveTo>
                    <a:pt x="69639" y="0"/>
                  </a:moveTo>
                  <a:cubicBezTo>
                    <a:pt x="69567" y="71"/>
                    <a:pt x="69419" y="71"/>
                    <a:pt x="69341" y="71"/>
                  </a:cubicBezTo>
                  <a:cubicBezTo>
                    <a:pt x="69341" y="149"/>
                    <a:pt x="69270" y="297"/>
                    <a:pt x="69270" y="369"/>
                  </a:cubicBezTo>
                  <a:lnTo>
                    <a:pt x="69567" y="369"/>
                  </a:lnTo>
                  <a:cubicBezTo>
                    <a:pt x="69567" y="220"/>
                    <a:pt x="69567" y="149"/>
                    <a:pt x="69639" y="0"/>
                  </a:cubicBezTo>
                  <a:close/>
                  <a:moveTo>
                    <a:pt x="298" y="98255"/>
                  </a:moveTo>
                  <a:cubicBezTo>
                    <a:pt x="149" y="98255"/>
                    <a:pt x="72" y="98327"/>
                    <a:pt x="1" y="98404"/>
                  </a:cubicBezTo>
                  <a:cubicBezTo>
                    <a:pt x="1" y="98475"/>
                    <a:pt x="1" y="98624"/>
                    <a:pt x="72" y="98701"/>
                  </a:cubicBezTo>
                  <a:cubicBezTo>
                    <a:pt x="149" y="98624"/>
                    <a:pt x="221" y="98553"/>
                    <a:pt x="298" y="98553"/>
                  </a:cubicBezTo>
                  <a:lnTo>
                    <a:pt x="298" y="982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6" name="Google Shape;2256;p58"/>
            <p:cNvSpPr/>
            <p:nvPr/>
          </p:nvSpPr>
          <p:spPr>
            <a:xfrm>
              <a:off x="4925500" y="1503550"/>
              <a:ext cx="11175" cy="9225"/>
            </a:xfrm>
            <a:custGeom>
              <a:avLst/>
              <a:gdLst/>
              <a:ahLst/>
              <a:cxnLst/>
              <a:rect l="l" t="t" r="r" b="b"/>
              <a:pathLst>
                <a:path w="447" h="369" extrusionOk="0">
                  <a:moveTo>
                    <a:pt x="447" y="0"/>
                  </a:moveTo>
                  <a:cubicBezTo>
                    <a:pt x="298" y="0"/>
                    <a:pt x="221" y="71"/>
                    <a:pt x="72" y="71"/>
                  </a:cubicBezTo>
                  <a:cubicBezTo>
                    <a:pt x="72" y="149"/>
                    <a:pt x="72" y="220"/>
                    <a:pt x="1" y="297"/>
                  </a:cubicBezTo>
                  <a:cubicBezTo>
                    <a:pt x="72" y="369"/>
                    <a:pt x="72" y="369"/>
                    <a:pt x="149" y="369"/>
                  </a:cubicBezTo>
                  <a:lnTo>
                    <a:pt x="298" y="369"/>
                  </a:lnTo>
                  <a:cubicBezTo>
                    <a:pt x="369" y="220"/>
                    <a:pt x="369" y="149"/>
                    <a:pt x="4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7" name="Google Shape;2257;p58"/>
            <p:cNvSpPr/>
            <p:nvPr/>
          </p:nvSpPr>
          <p:spPr>
            <a:xfrm>
              <a:off x="4923575" y="1510975"/>
              <a:ext cx="5675" cy="3750"/>
            </a:xfrm>
            <a:custGeom>
              <a:avLst/>
              <a:gdLst/>
              <a:ahLst/>
              <a:cxnLst/>
              <a:rect l="l" t="t" r="r" b="b"/>
              <a:pathLst>
                <a:path w="227" h="150" extrusionOk="0">
                  <a:moveTo>
                    <a:pt x="78" y="0"/>
                  </a:moveTo>
                  <a:cubicBezTo>
                    <a:pt x="78" y="72"/>
                    <a:pt x="78" y="72"/>
                    <a:pt x="0" y="149"/>
                  </a:cubicBezTo>
                  <a:cubicBezTo>
                    <a:pt x="78" y="149"/>
                    <a:pt x="149" y="149"/>
                    <a:pt x="226" y="72"/>
                  </a:cubicBezTo>
                  <a:cubicBezTo>
                    <a:pt x="149" y="72"/>
                    <a:pt x="149" y="72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8" name="Google Shape;2258;p58"/>
            <p:cNvSpPr/>
            <p:nvPr/>
          </p:nvSpPr>
          <p:spPr>
            <a:xfrm>
              <a:off x="3141750" y="401195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0" y="1"/>
                  </a:moveTo>
                  <a:lnTo>
                    <a:pt x="0" y="369"/>
                  </a:lnTo>
                  <a:cubicBezTo>
                    <a:pt x="149" y="298"/>
                    <a:pt x="220" y="221"/>
                    <a:pt x="298" y="149"/>
                  </a:cubicBezTo>
                  <a:lnTo>
                    <a:pt x="298" y="72"/>
                  </a:lnTo>
                  <a:cubicBezTo>
                    <a:pt x="220" y="72"/>
                    <a:pt x="14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59" name="Google Shape;2259;p58"/>
            <p:cNvSpPr/>
            <p:nvPr/>
          </p:nvSpPr>
          <p:spPr>
            <a:xfrm>
              <a:off x="3141750" y="40063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98" y="1"/>
                  </a:moveTo>
                  <a:cubicBezTo>
                    <a:pt x="220" y="78"/>
                    <a:pt x="149" y="149"/>
                    <a:pt x="0" y="227"/>
                  </a:cubicBezTo>
                  <a:cubicBezTo>
                    <a:pt x="149" y="227"/>
                    <a:pt x="220" y="298"/>
                    <a:pt x="298" y="298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0" name="Google Shape;2260;p58"/>
            <p:cNvSpPr/>
            <p:nvPr/>
          </p:nvSpPr>
          <p:spPr>
            <a:xfrm>
              <a:off x="3141750" y="1488675"/>
              <a:ext cx="1848725" cy="2569675"/>
            </a:xfrm>
            <a:custGeom>
              <a:avLst/>
              <a:gdLst/>
              <a:ahLst/>
              <a:cxnLst/>
              <a:rect l="l" t="t" r="r" b="b"/>
              <a:pathLst>
                <a:path w="73949" h="102787" extrusionOk="0">
                  <a:moveTo>
                    <a:pt x="73949" y="1"/>
                  </a:moveTo>
                  <a:cubicBezTo>
                    <a:pt x="73800" y="1"/>
                    <a:pt x="73652" y="72"/>
                    <a:pt x="73503" y="72"/>
                  </a:cubicBezTo>
                  <a:lnTo>
                    <a:pt x="73283" y="518"/>
                  </a:lnTo>
                  <a:cubicBezTo>
                    <a:pt x="73432" y="446"/>
                    <a:pt x="73580" y="369"/>
                    <a:pt x="73729" y="369"/>
                  </a:cubicBezTo>
                  <a:cubicBezTo>
                    <a:pt x="73800" y="221"/>
                    <a:pt x="73878" y="72"/>
                    <a:pt x="73949" y="1"/>
                  </a:cubicBezTo>
                  <a:close/>
                  <a:moveTo>
                    <a:pt x="369" y="102043"/>
                  </a:moveTo>
                  <a:cubicBezTo>
                    <a:pt x="220" y="102192"/>
                    <a:pt x="149" y="102269"/>
                    <a:pt x="0" y="102341"/>
                  </a:cubicBezTo>
                  <a:lnTo>
                    <a:pt x="0" y="102787"/>
                  </a:lnTo>
                  <a:cubicBezTo>
                    <a:pt x="72" y="102638"/>
                    <a:pt x="220" y="102567"/>
                    <a:pt x="298" y="102489"/>
                  </a:cubicBezTo>
                  <a:cubicBezTo>
                    <a:pt x="298" y="102341"/>
                    <a:pt x="369" y="102192"/>
                    <a:pt x="369" y="1020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1" name="Google Shape;2261;p58"/>
            <p:cNvSpPr/>
            <p:nvPr/>
          </p:nvSpPr>
          <p:spPr>
            <a:xfrm>
              <a:off x="3136100" y="1468175"/>
              <a:ext cx="1904625" cy="2627350"/>
            </a:xfrm>
            <a:custGeom>
              <a:avLst/>
              <a:gdLst/>
              <a:ahLst/>
              <a:cxnLst/>
              <a:rect l="l" t="t" r="r" b="b"/>
              <a:pathLst>
                <a:path w="76185" h="105094" extrusionOk="0">
                  <a:moveTo>
                    <a:pt x="76185" y="0"/>
                  </a:moveTo>
                  <a:cubicBezTo>
                    <a:pt x="76036" y="77"/>
                    <a:pt x="75887" y="149"/>
                    <a:pt x="75661" y="226"/>
                  </a:cubicBezTo>
                  <a:cubicBezTo>
                    <a:pt x="75590" y="375"/>
                    <a:pt x="75441" y="523"/>
                    <a:pt x="75364" y="672"/>
                  </a:cubicBezTo>
                  <a:cubicBezTo>
                    <a:pt x="75513" y="595"/>
                    <a:pt x="75661" y="523"/>
                    <a:pt x="75887" y="446"/>
                  </a:cubicBezTo>
                  <a:cubicBezTo>
                    <a:pt x="75959" y="297"/>
                    <a:pt x="76107" y="149"/>
                    <a:pt x="76185" y="0"/>
                  </a:cubicBezTo>
                  <a:close/>
                  <a:moveTo>
                    <a:pt x="446" y="104130"/>
                  </a:moveTo>
                  <a:lnTo>
                    <a:pt x="446" y="104130"/>
                  </a:lnTo>
                  <a:cubicBezTo>
                    <a:pt x="375" y="104279"/>
                    <a:pt x="226" y="104427"/>
                    <a:pt x="78" y="104499"/>
                  </a:cubicBezTo>
                  <a:cubicBezTo>
                    <a:pt x="78" y="104724"/>
                    <a:pt x="78" y="104873"/>
                    <a:pt x="0" y="105093"/>
                  </a:cubicBezTo>
                  <a:cubicBezTo>
                    <a:pt x="149" y="104944"/>
                    <a:pt x="298" y="104796"/>
                    <a:pt x="375" y="104647"/>
                  </a:cubicBezTo>
                  <a:cubicBezTo>
                    <a:pt x="446" y="104499"/>
                    <a:pt x="446" y="104279"/>
                    <a:pt x="446" y="1041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2" name="Google Shape;2262;p58"/>
            <p:cNvSpPr/>
            <p:nvPr/>
          </p:nvSpPr>
          <p:spPr>
            <a:xfrm>
              <a:off x="5116800" y="1378975"/>
              <a:ext cx="72575" cy="55775"/>
            </a:xfrm>
            <a:custGeom>
              <a:avLst/>
              <a:gdLst/>
              <a:ahLst/>
              <a:cxnLst/>
              <a:rect l="l" t="t" r="r" b="b"/>
              <a:pathLst>
                <a:path w="2903" h="2231" extrusionOk="0">
                  <a:moveTo>
                    <a:pt x="2903" y="0"/>
                  </a:moveTo>
                  <a:lnTo>
                    <a:pt x="2903" y="0"/>
                  </a:lnTo>
                  <a:cubicBezTo>
                    <a:pt x="2605" y="149"/>
                    <a:pt x="2231" y="375"/>
                    <a:pt x="1933" y="595"/>
                  </a:cubicBezTo>
                  <a:cubicBezTo>
                    <a:pt x="2011" y="595"/>
                    <a:pt x="2011" y="672"/>
                    <a:pt x="2082" y="744"/>
                  </a:cubicBezTo>
                  <a:cubicBezTo>
                    <a:pt x="2379" y="446"/>
                    <a:pt x="2605" y="226"/>
                    <a:pt x="2903" y="0"/>
                  </a:cubicBezTo>
                  <a:close/>
                  <a:moveTo>
                    <a:pt x="1713" y="672"/>
                  </a:moveTo>
                  <a:cubicBezTo>
                    <a:pt x="1636" y="744"/>
                    <a:pt x="1487" y="821"/>
                    <a:pt x="1416" y="892"/>
                  </a:cubicBezTo>
                  <a:cubicBezTo>
                    <a:pt x="1339" y="892"/>
                    <a:pt x="1267" y="970"/>
                    <a:pt x="1190" y="1041"/>
                  </a:cubicBezTo>
                  <a:cubicBezTo>
                    <a:pt x="821" y="1416"/>
                    <a:pt x="447" y="1862"/>
                    <a:pt x="1" y="2230"/>
                  </a:cubicBezTo>
                  <a:cubicBezTo>
                    <a:pt x="673" y="1784"/>
                    <a:pt x="1267" y="1338"/>
                    <a:pt x="1862" y="892"/>
                  </a:cubicBezTo>
                  <a:cubicBezTo>
                    <a:pt x="1785" y="821"/>
                    <a:pt x="1785" y="744"/>
                    <a:pt x="1713" y="6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3" name="Google Shape;2263;p58"/>
            <p:cNvSpPr/>
            <p:nvPr/>
          </p:nvSpPr>
          <p:spPr>
            <a:xfrm>
              <a:off x="5159625" y="1393850"/>
              <a:ext cx="9225" cy="7450"/>
            </a:xfrm>
            <a:custGeom>
              <a:avLst/>
              <a:gdLst/>
              <a:ahLst/>
              <a:cxnLst/>
              <a:rect l="l" t="t" r="r" b="b"/>
              <a:pathLst>
                <a:path w="369" h="298" extrusionOk="0">
                  <a:moveTo>
                    <a:pt x="220" y="0"/>
                  </a:moveTo>
                  <a:cubicBezTo>
                    <a:pt x="149" y="0"/>
                    <a:pt x="72" y="77"/>
                    <a:pt x="0" y="77"/>
                  </a:cubicBezTo>
                  <a:cubicBezTo>
                    <a:pt x="72" y="149"/>
                    <a:pt x="72" y="226"/>
                    <a:pt x="149" y="297"/>
                  </a:cubicBezTo>
                  <a:cubicBezTo>
                    <a:pt x="220" y="226"/>
                    <a:pt x="298" y="149"/>
                    <a:pt x="369" y="149"/>
                  </a:cubicBezTo>
                  <a:cubicBezTo>
                    <a:pt x="298" y="77"/>
                    <a:pt x="298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4" name="Google Shape;2264;p58"/>
            <p:cNvSpPr/>
            <p:nvPr/>
          </p:nvSpPr>
          <p:spPr>
            <a:xfrm>
              <a:off x="3098950" y="1427275"/>
              <a:ext cx="2014175" cy="2777950"/>
            </a:xfrm>
            <a:custGeom>
              <a:avLst/>
              <a:gdLst/>
              <a:ahLst/>
              <a:cxnLst/>
              <a:rect l="l" t="t" r="r" b="b"/>
              <a:pathLst>
                <a:path w="80567" h="111118" extrusionOk="0">
                  <a:moveTo>
                    <a:pt x="80566" y="1"/>
                  </a:moveTo>
                  <a:lnTo>
                    <a:pt x="80566" y="1"/>
                  </a:lnTo>
                  <a:cubicBezTo>
                    <a:pt x="80269" y="227"/>
                    <a:pt x="79972" y="375"/>
                    <a:pt x="79674" y="595"/>
                  </a:cubicBezTo>
                  <a:cubicBezTo>
                    <a:pt x="79603" y="673"/>
                    <a:pt x="79526" y="821"/>
                    <a:pt x="79454" y="893"/>
                  </a:cubicBezTo>
                  <a:cubicBezTo>
                    <a:pt x="79306" y="970"/>
                    <a:pt x="79229" y="1119"/>
                    <a:pt x="79157" y="1190"/>
                  </a:cubicBezTo>
                  <a:cubicBezTo>
                    <a:pt x="79229" y="1190"/>
                    <a:pt x="79229" y="1190"/>
                    <a:pt x="79306" y="1119"/>
                  </a:cubicBezTo>
                  <a:cubicBezTo>
                    <a:pt x="79752" y="821"/>
                    <a:pt x="80198" y="447"/>
                    <a:pt x="80566" y="1"/>
                  </a:cubicBezTo>
                  <a:close/>
                  <a:moveTo>
                    <a:pt x="1415" y="107847"/>
                  </a:moveTo>
                  <a:cubicBezTo>
                    <a:pt x="1266" y="107918"/>
                    <a:pt x="1189" y="108067"/>
                    <a:pt x="1118" y="108216"/>
                  </a:cubicBezTo>
                  <a:lnTo>
                    <a:pt x="892" y="108662"/>
                  </a:lnTo>
                  <a:cubicBezTo>
                    <a:pt x="1118" y="108364"/>
                    <a:pt x="1266" y="108067"/>
                    <a:pt x="1415" y="107847"/>
                  </a:cubicBezTo>
                  <a:close/>
                  <a:moveTo>
                    <a:pt x="1189" y="108739"/>
                  </a:moveTo>
                  <a:lnTo>
                    <a:pt x="1189" y="108739"/>
                  </a:lnTo>
                  <a:cubicBezTo>
                    <a:pt x="969" y="109185"/>
                    <a:pt x="743" y="109553"/>
                    <a:pt x="446" y="109928"/>
                  </a:cubicBezTo>
                  <a:cubicBezTo>
                    <a:pt x="297" y="110297"/>
                    <a:pt x="226" y="110743"/>
                    <a:pt x="0" y="111117"/>
                  </a:cubicBezTo>
                  <a:lnTo>
                    <a:pt x="77" y="111117"/>
                  </a:lnTo>
                  <a:cubicBezTo>
                    <a:pt x="523" y="110374"/>
                    <a:pt x="892" y="109553"/>
                    <a:pt x="1189" y="1087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5" name="Google Shape;2265;p58"/>
            <p:cNvSpPr/>
            <p:nvPr/>
          </p:nvSpPr>
          <p:spPr>
            <a:xfrm>
              <a:off x="3098950" y="4205200"/>
              <a:ext cx="1950" cy="1800"/>
            </a:xfrm>
            <a:custGeom>
              <a:avLst/>
              <a:gdLst/>
              <a:ahLst/>
              <a:cxnLst/>
              <a:rect l="l" t="t" r="r" b="b"/>
              <a:pathLst>
                <a:path w="78" h="72" extrusionOk="0">
                  <a:moveTo>
                    <a:pt x="0" y="0"/>
                  </a:moveTo>
                  <a:lnTo>
                    <a:pt x="0" y="7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6" name="Google Shape;2266;p58"/>
            <p:cNvSpPr/>
            <p:nvPr/>
          </p:nvSpPr>
          <p:spPr>
            <a:xfrm>
              <a:off x="5061075" y="1442150"/>
              <a:ext cx="29750" cy="24250"/>
            </a:xfrm>
            <a:custGeom>
              <a:avLst/>
              <a:gdLst/>
              <a:ahLst/>
              <a:cxnLst/>
              <a:rect l="l" t="t" r="r" b="b"/>
              <a:pathLst>
                <a:path w="1190" h="970" extrusionOk="0">
                  <a:moveTo>
                    <a:pt x="1189" y="0"/>
                  </a:moveTo>
                  <a:cubicBezTo>
                    <a:pt x="1118" y="0"/>
                    <a:pt x="1041" y="78"/>
                    <a:pt x="969" y="149"/>
                  </a:cubicBezTo>
                  <a:cubicBezTo>
                    <a:pt x="821" y="226"/>
                    <a:pt x="672" y="298"/>
                    <a:pt x="446" y="375"/>
                  </a:cubicBezTo>
                  <a:cubicBezTo>
                    <a:pt x="298" y="595"/>
                    <a:pt x="149" y="744"/>
                    <a:pt x="0" y="892"/>
                  </a:cubicBezTo>
                  <a:lnTo>
                    <a:pt x="0" y="970"/>
                  </a:lnTo>
                  <a:cubicBezTo>
                    <a:pt x="226" y="821"/>
                    <a:pt x="446" y="744"/>
                    <a:pt x="672" y="595"/>
                  </a:cubicBezTo>
                  <a:cubicBezTo>
                    <a:pt x="744" y="524"/>
                    <a:pt x="821" y="375"/>
                    <a:pt x="969" y="298"/>
                  </a:cubicBezTo>
                  <a:cubicBezTo>
                    <a:pt x="1041" y="226"/>
                    <a:pt x="1118" y="78"/>
                    <a:pt x="1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7" name="Google Shape;2267;p58"/>
            <p:cNvSpPr/>
            <p:nvPr/>
          </p:nvSpPr>
          <p:spPr>
            <a:xfrm>
              <a:off x="5059275" y="1464450"/>
              <a:ext cx="1825" cy="3700"/>
            </a:xfrm>
            <a:custGeom>
              <a:avLst/>
              <a:gdLst/>
              <a:ahLst/>
              <a:cxnLst/>
              <a:rect l="l" t="t" r="r" b="b"/>
              <a:pathLst>
                <a:path w="73" h="148" extrusionOk="0">
                  <a:moveTo>
                    <a:pt x="72" y="0"/>
                  </a:moveTo>
                  <a:cubicBezTo>
                    <a:pt x="72" y="77"/>
                    <a:pt x="2" y="78"/>
                    <a:pt x="1" y="148"/>
                  </a:cubicBezTo>
                  <a:lnTo>
                    <a:pt x="1" y="148"/>
                  </a:lnTo>
                  <a:cubicBezTo>
                    <a:pt x="2" y="78"/>
                    <a:pt x="72" y="78"/>
                    <a:pt x="72" y="78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8" name="Google Shape;2268;p58"/>
            <p:cNvSpPr/>
            <p:nvPr/>
          </p:nvSpPr>
          <p:spPr>
            <a:xfrm>
              <a:off x="3126875" y="4097425"/>
              <a:ext cx="16675" cy="35250"/>
            </a:xfrm>
            <a:custGeom>
              <a:avLst/>
              <a:gdLst/>
              <a:ahLst/>
              <a:cxnLst/>
              <a:rect l="l" t="t" r="r" b="b"/>
              <a:pathLst>
                <a:path w="667" h="1410" extrusionOk="0">
                  <a:moveTo>
                    <a:pt x="667" y="0"/>
                  </a:moveTo>
                  <a:cubicBezTo>
                    <a:pt x="595" y="149"/>
                    <a:pt x="447" y="298"/>
                    <a:pt x="298" y="518"/>
                  </a:cubicBezTo>
                  <a:lnTo>
                    <a:pt x="518" y="518"/>
                  </a:lnTo>
                  <a:cubicBezTo>
                    <a:pt x="518" y="446"/>
                    <a:pt x="595" y="446"/>
                    <a:pt x="595" y="446"/>
                  </a:cubicBezTo>
                  <a:cubicBezTo>
                    <a:pt x="595" y="298"/>
                    <a:pt x="667" y="149"/>
                    <a:pt x="667" y="0"/>
                  </a:cubicBezTo>
                  <a:close/>
                  <a:moveTo>
                    <a:pt x="149" y="744"/>
                  </a:moveTo>
                  <a:cubicBezTo>
                    <a:pt x="149" y="964"/>
                    <a:pt x="72" y="1190"/>
                    <a:pt x="1" y="1410"/>
                  </a:cubicBezTo>
                  <a:cubicBezTo>
                    <a:pt x="72" y="1261"/>
                    <a:pt x="149" y="1112"/>
                    <a:pt x="298" y="1041"/>
                  </a:cubicBezTo>
                  <a:cubicBezTo>
                    <a:pt x="298" y="892"/>
                    <a:pt x="369" y="815"/>
                    <a:pt x="447" y="7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69" name="Google Shape;2269;p58"/>
            <p:cNvSpPr/>
            <p:nvPr/>
          </p:nvSpPr>
          <p:spPr>
            <a:xfrm>
              <a:off x="3130600" y="4110350"/>
              <a:ext cx="9250" cy="5675"/>
            </a:xfrm>
            <a:custGeom>
              <a:avLst/>
              <a:gdLst/>
              <a:ahLst/>
              <a:cxnLst/>
              <a:rect l="l" t="t" r="r" b="b"/>
              <a:pathLst>
                <a:path w="370" h="227" extrusionOk="0">
                  <a:moveTo>
                    <a:pt x="149" y="1"/>
                  </a:moveTo>
                  <a:cubicBezTo>
                    <a:pt x="149" y="1"/>
                    <a:pt x="72" y="78"/>
                    <a:pt x="72" y="149"/>
                  </a:cubicBezTo>
                  <a:lnTo>
                    <a:pt x="0" y="227"/>
                  </a:lnTo>
                  <a:lnTo>
                    <a:pt x="298" y="227"/>
                  </a:lnTo>
                  <a:cubicBezTo>
                    <a:pt x="298" y="149"/>
                    <a:pt x="369" y="78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0" name="Google Shape;2270;p58"/>
            <p:cNvSpPr/>
            <p:nvPr/>
          </p:nvSpPr>
          <p:spPr>
            <a:xfrm>
              <a:off x="3110075" y="1405000"/>
              <a:ext cx="2036500" cy="2770475"/>
            </a:xfrm>
            <a:custGeom>
              <a:avLst/>
              <a:gdLst/>
              <a:ahLst/>
              <a:cxnLst/>
              <a:rect l="l" t="t" r="r" b="b"/>
              <a:pathLst>
                <a:path w="81460" h="110819" extrusionOk="0">
                  <a:moveTo>
                    <a:pt x="81459" y="0"/>
                  </a:moveTo>
                  <a:lnTo>
                    <a:pt x="80121" y="892"/>
                  </a:lnTo>
                  <a:cubicBezTo>
                    <a:pt x="79753" y="1338"/>
                    <a:pt x="79307" y="1712"/>
                    <a:pt x="78861" y="2010"/>
                  </a:cubicBezTo>
                  <a:cubicBezTo>
                    <a:pt x="79081" y="1932"/>
                    <a:pt x="79229" y="1784"/>
                    <a:pt x="79455" y="1712"/>
                  </a:cubicBezTo>
                  <a:cubicBezTo>
                    <a:pt x="79753" y="1564"/>
                    <a:pt x="80050" y="1338"/>
                    <a:pt x="80270" y="1189"/>
                  </a:cubicBezTo>
                  <a:cubicBezTo>
                    <a:pt x="80716" y="821"/>
                    <a:pt x="81090" y="375"/>
                    <a:pt x="81459" y="0"/>
                  </a:cubicBezTo>
                  <a:close/>
                  <a:moveTo>
                    <a:pt x="1190" y="108441"/>
                  </a:moveTo>
                  <a:lnTo>
                    <a:pt x="1190" y="108441"/>
                  </a:lnTo>
                  <a:cubicBezTo>
                    <a:pt x="1119" y="108512"/>
                    <a:pt x="1041" y="108589"/>
                    <a:pt x="970" y="108738"/>
                  </a:cubicBezTo>
                  <a:cubicBezTo>
                    <a:pt x="821" y="108958"/>
                    <a:pt x="673" y="109255"/>
                    <a:pt x="447" y="109553"/>
                  </a:cubicBezTo>
                  <a:cubicBezTo>
                    <a:pt x="376" y="109850"/>
                    <a:pt x="227" y="110224"/>
                    <a:pt x="78" y="110522"/>
                  </a:cubicBezTo>
                  <a:cubicBezTo>
                    <a:pt x="78" y="110593"/>
                    <a:pt x="1" y="110742"/>
                    <a:pt x="1" y="110819"/>
                  </a:cubicBezTo>
                  <a:cubicBezTo>
                    <a:pt x="298" y="110444"/>
                    <a:pt x="524" y="110076"/>
                    <a:pt x="744" y="109630"/>
                  </a:cubicBezTo>
                  <a:cubicBezTo>
                    <a:pt x="893" y="109255"/>
                    <a:pt x="1041" y="108887"/>
                    <a:pt x="1190" y="1084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1" name="Google Shape;2271;p58"/>
            <p:cNvSpPr/>
            <p:nvPr/>
          </p:nvSpPr>
          <p:spPr>
            <a:xfrm>
              <a:off x="3139825" y="4116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2" name="Google Shape;2272;p58"/>
            <p:cNvSpPr/>
            <p:nvPr/>
          </p:nvSpPr>
          <p:spPr>
            <a:xfrm>
              <a:off x="3134325" y="4108575"/>
              <a:ext cx="7450" cy="14875"/>
            </a:xfrm>
            <a:custGeom>
              <a:avLst/>
              <a:gdLst/>
              <a:ahLst/>
              <a:cxnLst/>
              <a:rect l="l" t="t" r="r" b="b"/>
              <a:pathLst>
                <a:path w="298" h="595" extrusionOk="0">
                  <a:moveTo>
                    <a:pt x="297" y="0"/>
                  </a:moveTo>
                  <a:cubicBezTo>
                    <a:pt x="297" y="0"/>
                    <a:pt x="220" y="0"/>
                    <a:pt x="220" y="72"/>
                  </a:cubicBezTo>
                  <a:lnTo>
                    <a:pt x="297" y="0"/>
                  </a:lnTo>
                  <a:close/>
                  <a:moveTo>
                    <a:pt x="149" y="298"/>
                  </a:moveTo>
                  <a:cubicBezTo>
                    <a:pt x="71" y="369"/>
                    <a:pt x="0" y="446"/>
                    <a:pt x="0" y="595"/>
                  </a:cubicBezTo>
                  <a:cubicBezTo>
                    <a:pt x="71" y="446"/>
                    <a:pt x="149" y="369"/>
                    <a:pt x="220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3" name="Google Shape;2273;p58"/>
            <p:cNvSpPr/>
            <p:nvPr/>
          </p:nvSpPr>
          <p:spPr>
            <a:xfrm>
              <a:off x="3138025" y="4110350"/>
              <a:ext cx="1825" cy="5675"/>
            </a:xfrm>
            <a:custGeom>
              <a:avLst/>
              <a:gdLst/>
              <a:ahLst/>
              <a:cxnLst/>
              <a:rect l="l" t="t" r="r" b="b"/>
              <a:pathLst>
                <a:path w="73" h="227" extrusionOk="0">
                  <a:moveTo>
                    <a:pt x="72" y="1"/>
                  </a:moveTo>
                  <a:cubicBezTo>
                    <a:pt x="72" y="78"/>
                    <a:pt x="1" y="149"/>
                    <a:pt x="1" y="227"/>
                  </a:cubicBezTo>
                  <a:lnTo>
                    <a:pt x="72" y="227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4" name="Google Shape;2274;p58"/>
            <p:cNvSpPr/>
            <p:nvPr/>
          </p:nvSpPr>
          <p:spPr>
            <a:xfrm>
              <a:off x="2389150" y="4285025"/>
              <a:ext cx="639200" cy="301025"/>
            </a:xfrm>
            <a:custGeom>
              <a:avLst/>
              <a:gdLst/>
              <a:ahLst/>
              <a:cxnLst/>
              <a:rect l="l" t="t" r="r" b="b"/>
              <a:pathLst>
                <a:path w="25568" h="12041" extrusionOk="0">
                  <a:moveTo>
                    <a:pt x="25568" y="0"/>
                  </a:moveTo>
                  <a:lnTo>
                    <a:pt x="24825" y="743"/>
                  </a:lnTo>
                  <a:lnTo>
                    <a:pt x="25270" y="743"/>
                  </a:lnTo>
                  <a:lnTo>
                    <a:pt x="25496" y="523"/>
                  </a:lnTo>
                  <a:cubicBezTo>
                    <a:pt x="25568" y="297"/>
                    <a:pt x="25568" y="149"/>
                    <a:pt x="25568" y="0"/>
                  </a:cubicBezTo>
                  <a:close/>
                  <a:moveTo>
                    <a:pt x="24605" y="969"/>
                  </a:moveTo>
                  <a:cubicBezTo>
                    <a:pt x="23189" y="2230"/>
                    <a:pt x="21632" y="3419"/>
                    <a:pt x="19919" y="4459"/>
                  </a:cubicBezTo>
                  <a:lnTo>
                    <a:pt x="20442" y="4459"/>
                  </a:lnTo>
                  <a:cubicBezTo>
                    <a:pt x="22078" y="3419"/>
                    <a:pt x="23635" y="2307"/>
                    <a:pt x="24973" y="969"/>
                  </a:cubicBezTo>
                  <a:close/>
                  <a:moveTo>
                    <a:pt x="19551" y="4685"/>
                  </a:moveTo>
                  <a:cubicBezTo>
                    <a:pt x="17767" y="5726"/>
                    <a:pt x="15906" y="6689"/>
                    <a:pt x="14051" y="7510"/>
                  </a:cubicBezTo>
                  <a:cubicBezTo>
                    <a:pt x="14199" y="7581"/>
                    <a:pt x="14348" y="7581"/>
                    <a:pt x="14419" y="7658"/>
                  </a:cubicBezTo>
                  <a:cubicBezTo>
                    <a:pt x="16280" y="6838"/>
                    <a:pt x="18213" y="5875"/>
                    <a:pt x="20068" y="4757"/>
                  </a:cubicBezTo>
                  <a:cubicBezTo>
                    <a:pt x="19848" y="4685"/>
                    <a:pt x="19699" y="4685"/>
                    <a:pt x="19551" y="4685"/>
                  </a:cubicBezTo>
                  <a:close/>
                  <a:moveTo>
                    <a:pt x="13753" y="7658"/>
                  </a:moveTo>
                  <a:cubicBezTo>
                    <a:pt x="12487" y="8176"/>
                    <a:pt x="11298" y="8622"/>
                    <a:pt x="10186" y="8996"/>
                  </a:cubicBezTo>
                  <a:cubicBezTo>
                    <a:pt x="9663" y="9216"/>
                    <a:pt x="9145" y="9365"/>
                    <a:pt x="8622" y="9591"/>
                  </a:cubicBezTo>
                  <a:lnTo>
                    <a:pt x="8848" y="9811"/>
                  </a:lnTo>
                  <a:cubicBezTo>
                    <a:pt x="10186" y="9365"/>
                    <a:pt x="11446" y="8919"/>
                    <a:pt x="12713" y="8402"/>
                  </a:cubicBezTo>
                  <a:cubicBezTo>
                    <a:pt x="13159" y="8176"/>
                    <a:pt x="13676" y="8027"/>
                    <a:pt x="14122" y="7807"/>
                  </a:cubicBezTo>
                  <a:cubicBezTo>
                    <a:pt x="13973" y="7730"/>
                    <a:pt x="13902" y="7730"/>
                    <a:pt x="13753" y="7658"/>
                  </a:cubicBezTo>
                  <a:close/>
                  <a:moveTo>
                    <a:pt x="8325" y="9662"/>
                  </a:moveTo>
                  <a:cubicBezTo>
                    <a:pt x="6838" y="10108"/>
                    <a:pt x="5352" y="10554"/>
                    <a:pt x="3865" y="10929"/>
                  </a:cubicBezTo>
                  <a:cubicBezTo>
                    <a:pt x="3943" y="11000"/>
                    <a:pt x="3943" y="11077"/>
                    <a:pt x="4014" y="11149"/>
                  </a:cubicBezTo>
                  <a:cubicBezTo>
                    <a:pt x="4460" y="11077"/>
                    <a:pt x="4835" y="10929"/>
                    <a:pt x="5280" y="10851"/>
                  </a:cubicBezTo>
                  <a:cubicBezTo>
                    <a:pt x="6392" y="10554"/>
                    <a:pt x="7433" y="10257"/>
                    <a:pt x="8551" y="9888"/>
                  </a:cubicBezTo>
                  <a:lnTo>
                    <a:pt x="8325" y="9662"/>
                  </a:lnTo>
                  <a:close/>
                  <a:moveTo>
                    <a:pt x="3568" y="11000"/>
                  </a:moveTo>
                  <a:cubicBezTo>
                    <a:pt x="3271" y="11000"/>
                    <a:pt x="2974" y="11077"/>
                    <a:pt x="2676" y="11149"/>
                  </a:cubicBezTo>
                  <a:cubicBezTo>
                    <a:pt x="1784" y="11375"/>
                    <a:pt x="892" y="11523"/>
                    <a:pt x="1" y="11672"/>
                  </a:cubicBezTo>
                  <a:cubicBezTo>
                    <a:pt x="1" y="11820"/>
                    <a:pt x="78" y="11892"/>
                    <a:pt x="78" y="12040"/>
                  </a:cubicBezTo>
                  <a:cubicBezTo>
                    <a:pt x="78" y="11969"/>
                    <a:pt x="149" y="11969"/>
                    <a:pt x="227" y="11969"/>
                  </a:cubicBezTo>
                  <a:cubicBezTo>
                    <a:pt x="1416" y="11743"/>
                    <a:pt x="2528" y="11523"/>
                    <a:pt x="3717" y="11226"/>
                  </a:cubicBezTo>
                  <a:cubicBezTo>
                    <a:pt x="3645" y="11149"/>
                    <a:pt x="3645" y="11077"/>
                    <a:pt x="3568" y="110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5" name="Google Shape;2275;p58"/>
            <p:cNvSpPr/>
            <p:nvPr/>
          </p:nvSpPr>
          <p:spPr>
            <a:xfrm>
              <a:off x="3004250" y="4303600"/>
              <a:ext cx="16675" cy="5675"/>
            </a:xfrm>
            <a:custGeom>
              <a:avLst/>
              <a:gdLst/>
              <a:ahLst/>
              <a:cxnLst/>
              <a:rect l="l" t="t" r="r" b="b"/>
              <a:pathLst>
                <a:path w="667" h="227" extrusionOk="0">
                  <a:moveTo>
                    <a:pt x="221" y="0"/>
                  </a:moveTo>
                  <a:lnTo>
                    <a:pt x="1" y="226"/>
                  </a:lnTo>
                  <a:lnTo>
                    <a:pt x="369" y="226"/>
                  </a:lnTo>
                  <a:cubicBezTo>
                    <a:pt x="518" y="149"/>
                    <a:pt x="595" y="78"/>
                    <a:pt x="6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6" name="Google Shape;2276;p58"/>
            <p:cNvSpPr/>
            <p:nvPr/>
          </p:nvSpPr>
          <p:spPr>
            <a:xfrm>
              <a:off x="2877900" y="4396500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69" y="0"/>
                  </a:moveTo>
                  <a:cubicBezTo>
                    <a:pt x="221" y="78"/>
                    <a:pt x="149" y="149"/>
                    <a:pt x="1" y="226"/>
                  </a:cubicBezTo>
                  <a:cubicBezTo>
                    <a:pt x="149" y="226"/>
                    <a:pt x="298" y="226"/>
                    <a:pt x="518" y="298"/>
                  </a:cubicBezTo>
                  <a:cubicBezTo>
                    <a:pt x="595" y="226"/>
                    <a:pt x="744" y="149"/>
                    <a:pt x="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7" name="Google Shape;2277;p58"/>
            <p:cNvSpPr/>
            <p:nvPr/>
          </p:nvSpPr>
          <p:spPr>
            <a:xfrm>
              <a:off x="2732975" y="4472750"/>
              <a:ext cx="16675" cy="7450"/>
            </a:xfrm>
            <a:custGeom>
              <a:avLst/>
              <a:gdLst/>
              <a:ahLst/>
              <a:cxnLst/>
              <a:rect l="l" t="t" r="r" b="b"/>
              <a:pathLst>
                <a:path w="667" h="298" extrusionOk="0">
                  <a:moveTo>
                    <a:pt x="298" y="1"/>
                  </a:moveTo>
                  <a:cubicBezTo>
                    <a:pt x="220" y="1"/>
                    <a:pt x="72" y="72"/>
                    <a:pt x="0" y="149"/>
                  </a:cubicBezTo>
                  <a:cubicBezTo>
                    <a:pt x="149" y="221"/>
                    <a:pt x="220" y="221"/>
                    <a:pt x="369" y="298"/>
                  </a:cubicBezTo>
                  <a:cubicBezTo>
                    <a:pt x="446" y="221"/>
                    <a:pt x="595" y="221"/>
                    <a:pt x="666" y="149"/>
                  </a:cubicBezTo>
                  <a:cubicBezTo>
                    <a:pt x="595" y="72"/>
                    <a:pt x="446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8" name="Google Shape;2278;p58"/>
            <p:cNvSpPr/>
            <p:nvPr/>
          </p:nvSpPr>
          <p:spPr>
            <a:xfrm>
              <a:off x="2597250" y="4524775"/>
              <a:ext cx="13100" cy="7475"/>
            </a:xfrm>
            <a:custGeom>
              <a:avLst/>
              <a:gdLst/>
              <a:ahLst/>
              <a:cxnLst/>
              <a:rect l="l" t="t" r="r" b="b"/>
              <a:pathLst>
                <a:path w="524" h="299" extrusionOk="0">
                  <a:moveTo>
                    <a:pt x="298" y="1"/>
                  </a:moveTo>
                  <a:cubicBezTo>
                    <a:pt x="149" y="1"/>
                    <a:pt x="78" y="1"/>
                    <a:pt x="1" y="72"/>
                  </a:cubicBezTo>
                  <a:lnTo>
                    <a:pt x="227" y="298"/>
                  </a:lnTo>
                  <a:cubicBezTo>
                    <a:pt x="298" y="298"/>
                    <a:pt x="447" y="221"/>
                    <a:pt x="524" y="221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79" name="Google Shape;2279;p58"/>
            <p:cNvSpPr/>
            <p:nvPr/>
          </p:nvSpPr>
          <p:spPr>
            <a:xfrm>
              <a:off x="2478350" y="455822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97" y="1"/>
                  </a:moveTo>
                  <a:cubicBezTo>
                    <a:pt x="226" y="1"/>
                    <a:pt x="149" y="1"/>
                    <a:pt x="0" y="72"/>
                  </a:cubicBezTo>
                  <a:cubicBezTo>
                    <a:pt x="77" y="149"/>
                    <a:pt x="77" y="221"/>
                    <a:pt x="149" y="298"/>
                  </a:cubicBezTo>
                  <a:cubicBezTo>
                    <a:pt x="226" y="298"/>
                    <a:pt x="375" y="298"/>
                    <a:pt x="446" y="221"/>
                  </a:cubicBezTo>
                  <a:cubicBezTo>
                    <a:pt x="375" y="149"/>
                    <a:pt x="375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0" name="Google Shape;2280;p58"/>
            <p:cNvSpPr/>
            <p:nvPr/>
          </p:nvSpPr>
          <p:spPr>
            <a:xfrm>
              <a:off x="2235000" y="4212625"/>
              <a:ext cx="852825" cy="462600"/>
            </a:xfrm>
            <a:custGeom>
              <a:avLst/>
              <a:gdLst/>
              <a:ahLst/>
              <a:cxnLst/>
              <a:rect l="l" t="t" r="r" b="b"/>
              <a:pathLst>
                <a:path w="34113" h="18504" extrusionOk="0">
                  <a:moveTo>
                    <a:pt x="34041" y="0"/>
                  </a:moveTo>
                  <a:lnTo>
                    <a:pt x="34041" y="72"/>
                  </a:lnTo>
                  <a:cubicBezTo>
                    <a:pt x="34041" y="149"/>
                    <a:pt x="33963" y="298"/>
                    <a:pt x="33963" y="446"/>
                  </a:cubicBezTo>
                  <a:cubicBezTo>
                    <a:pt x="34041" y="298"/>
                    <a:pt x="34112" y="149"/>
                    <a:pt x="34112" y="0"/>
                  </a:cubicBezTo>
                  <a:close/>
                  <a:moveTo>
                    <a:pt x="5947" y="14639"/>
                  </a:moveTo>
                  <a:cubicBezTo>
                    <a:pt x="5649" y="14716"/>
                    <a:pt x="5352" y="14716"/>
                    <a:pt x="5055" y="14788"/>
                  </a:cubicBezTo>
                  <a:cubicBezTo>
                    <a:pt x="4531" y="14865"/>
                    <a:pt x="4014" y="14936"/>
                    <a:pt x="3491" y="15162"/>
                  </a:cubicBezTo>
                  <a:cubicBezTo>
                    <a:pt x="3420" y="15234"/>
                    <a:pt x="3420" y="15382"/>
                    <a:pt x="3342" y="15460"/>
                  </a:cubicBezTo>
                  <a:cubicBezTo>
                    <a:pt x="3491" y="15460"/>
                    <a:pt x="3717" y="15382"/>
                    <a:pt x="3866" y="15311"/>
                  </a:cubicBezTo>
                  <a:cubicBezTo>
                    <a:pt x="4531" y="15162"/>
                    <a:pt x="5203" y="15085"/>
                    <a:pt x="5947" y="14936"/>
                  </a:cubicBezTo>
                  <a:lnTo>
                    <a:pt x="5947" y="14639"/>
                  </a:lnTo>
                  <a:close/>
                  <a:moveTo>
                    <a:pt x="3122" y="15234"/>
                  </a:moveTo>
                  <a:lnTo>
                    <a:pt x="3122" y="15234"/>
                  </a:lnTo>
                  <a:cubicBezTo>
                    <a:pt x="2528" y="15531"/>
                    <a:pt x="1933" y="15828"/>
                    <a:pt x="1487" y="16274"/>
                  </a:cubicBezTo>
                  <a:cubicBezTo>
                    <a:pt x="815" y="16869"/>
                    <a:pt x="298" y="17689"/>
                    <a:pt x="1" y="18504"/>
                  </a:cubicBezTo>
                  <a:cubicBezTo>
                    <a:pt x="72" y="18433"/>
                    <a:pt x="221" y="18355"/>
                    <a:pt x="369" y="18284"/>
                  </a:cubicBezTo>
                  <a:cubicBezTo>
                    <a:pt x="667" y="17689"/>
                    <a:pt x="1113" y="17018"/>
                    <a:pt x="1636" y="16500"/>
                  </a:cubicBezTo>
                  <a:cubicBezTo>
                    <a:pt x="2082" y="16203"/>
                    <a:pt x="2528" y="15906"/>
                    <a:pt x="2974" y="15680"/>
                  </a:cubicBezTo>
                  <a:cubicBezTo>
                    <a:pt x="3045" y="15531"/>
                    <a:pt x="3045" y="15382"/>
                    <a:pt x="3122" y="152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1" name="Google Shape;2281;p58"/>
            <p:cNvSpPr/>
            <p:nvPr/>
          </p:nvSpPr>
          <p:spPr>
            <a:xfrm>
              <a:off x="3086000" y="4206975"/>
              <a:ext cx="5525" cy="5675"/>
            </a:xfrm>
            <a:custGeom>
              <a:avLst/>
              <a:gdLst/>
              <a:ahLst/>
              <a:cxnLst/>
              <a:rect l="l" t="t" r="r" b="b"/>
              <a:pathLst>
                <a:path w="221" h="227" extrusionOk="0">
                  <a:moveTo>
                    <a:pt x="221" y="1"/>
                  </a:moveTo>
                  <a:lnTo>
                    <a:pt x="1" y="226"/>
                  </a:lnTo>
                  <a:lnTo>
                    <a:pt x="72" y="226"/>
                  </a:lnTo>
                  <a:cubicBezTo>
                    <a:pt x="149" y="149"/>
                    <a:pt x="149" y="78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2" name="Google Shape;2282;p58"/>
            <p:cNvSpPr/>
            <p:nvPr/>
          </p:nvSpPr>
          <p:spPr>
            <a:xfrm>
              <a:off x="3035775" y="4233000"/>
              <a:ext cx="37175" cy="55750"/>
            </a:xfrm>
            <a:custGeom>
              <a:avLst/>
              <a:gdLst/>
              <a:ahLst/>
              <a:cxnLst/>
              <a:rect l="l" t="t" r="r" b="b"/>
              <a:pathLst>
                <a:path w="1487" h="2230" extrusionOk="0">
                  <a:moveTo>
                    <a:pt x="1486" y="0"/>
                  </a:moveTo>
                  <a:lnTo>
                    <a:pt x="1486" y="0"/>
                  </a:lnTo>
                  <a:cubicBezTo>
                    <a:pt x="1338" y="149"/>
                    <a:pt x="1189" y="375"/>
                    <a:pt x="1041" y="523"/>
                  </a:cubicBezTo>
                  <a:cubicBezTo>
                    <a:pt x="1041" y="743"/>
                    <a:pt x="969" y="969"/>
                    <a:pt x="969" y="1118"/>
                  </a:cubicBezTo>
                  <a:cubicBezTo>
                    <a:pt x="1041" y="1041"/>
                    <a:pt x="1118" y="969"/>
                    <a:pt x="1189" y="821"/>
                  </a:cubicBezTo>
                  <a:cubicBezTo>
                    <a:pt x="1338" y="523"/>
                    <a:pt x="1415" y="297"/>
                    <a:pt x="1486" y="0"/>
                  </a:cubicBezTo>
                  <a:close/>
                  <a:moveTo>
                    <a:pt x="672" y="1041"/>
                  </a:moveTo>
                  <a:cubicBezTo>
                    <a:pt x="446" y="1267"/>
                    <a:pt x="297" y="1487"/>
                    <a:pt x="77" y="1712"/>
                  </a:cubicBezTo>
                  <a:cubicBezTo>
                    <a:pt x="77" y="1861"/>
                    <a:pt x="0" y="2010"/>
                    <a:pt x="0" y="2230"/>
                  </a:cubicBezTo>
                  <a:cubicBezTo>
                    <a:pt x="149" y="2010"/>
                    <a:pt x="375" y="1861"/>
                    <a:pt x="523" y="1635"/>
                  </a:cubicBezTo>
                  <a:cubicBezTo>
                    <a:pt x="595" y="1415"/>
                    <a:pt x="595" y="1267"/>
                    <a:pt x="672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3" name="Google Shape;2283;p58"/>
            <p:cNvSpPr/>
            <p:nvPr/>
          </p:nvSpPr>
          <p:spPr>
            <a:xfrm>
              <a:off x="2383650" y="457680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221" y="1"/>
                  </a:moveTo>
                  <a:cubicBezTo>
                    <a:pt x="149" y="72"/>
                    <a:pt x="72" y="72"/>
                    <a:pt x="1" y="72"/>
                  </a:cubicBezTo>
                  <a:lnTo>
                    <a:pt x="1" y="369"/>
                  </a:lnTo>
                  <a:lnTo>
                    <a:pt x="298" y="369"/>
                  </a:lnTo>
                  <a:cubicBezTo>
                    <a:pt x="298" y="221"/>
                    <a:pt x="221" y="149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4" name="Google Shape;2284;p58"/>
            <p:cNvSpPr/>
            <p:nvPr/>
          </p:nvSpPr>
          <p:spPr>
            <a:xfrm>
              <a:off x="2309325" y="45916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518" y="0"/>
                  </a:moveTo>
                  <a:cubicBezTo>
                    <a:pt x="369" y="0"/>
                    <a:pt x="298" y="72"/>
                    <a:pt x="149" y="72"/>
                  </a:cubicBezTo>
                  <a:cubicBezTo>
                    <a:pt x="72" y="220"/>
                    <a:pt x="72" y="369"/>
                    <a:pt x="1" y="518"/>
                  </a:cubicBezTo>
                  <a:cubicBezTo>
                    <a:pt x="149" y="446"/>
                    <a:pt x="298" y="369"/>
                    <a:pt x="369" y="298"/>
                  </a:cubicBezTo>
                  <a:cubicBezTo>
                    <a:pt x="447" y="220"/>
                    <a:pt x="447" y="72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5" name="Google Shape;2285;p58"/>
            <p:cNvSpPr/>
            <p:nvPr/>
          </p:nvSpPr>
          <p:spPr>
            <a:xfrm>
              <a:off x="5315700" y="619100"/>
              <a:ext cx="234150" cy="631775"/>
            </a:xfrm>
            <a:custGeom>
              <a:avLst/>
              <a:gdLst/>
              <a:ahLst/>
              <a:cxnLst/>
              <a:rect l="l" t="t" r="r" b="b"/>
              <a:pathLst>
                <a:path w="9366" h="25271" extrusionOk="0">
                  <a:moveTo>
                    <a:pt x="9365" y="0"/>
                  </a:moveTo>
                  <a:lnTo>
                    <a:pt x="9365" y="0"/>
                  </a:lnTo>
                  <a:cubicBezTo>
                    <a:pt x="7950" y="815"/>
                    <a:pt x="6910" y="2081"/>
                    <a:pt x="6166" y="3490"/>
                  </a:cubicBezTo>
                  <a:cubicBezTo>
                    <a:pt x="6315" y="3419"/>
                    <a:pt x="6464" y="3270"/>
                    <a:pt x="6612" y="3193"/>
                  </a:cubicBezTo>
                  <a:cubicBezTo>
                    <a:pt x="7207" y="2153"/>
                    <a:pt x="8099" y="1261"/>
                    <a:pt x="9068" y="518"/>
                  </a:cubicBezTo>
                  <a:cubicBezTo>
                    <a:pt x="9139" y="369"/>
                    <a:pt x="9288" y="220"/>
                    <a:pt x="9365" y="0"/>
                  </a:cubicBezTo>
                  <a:close/>
                  <a:moveTo>
                    <a:pt x="6392" y="3716"/>
                  </a:moveTo>
                  <a:lnTo>
                    <a:pt x="5946" y="3936"/>
                  </a:lnTo>
                  <a:cubicBezTo>
                    <a:pt x="5649" y="4608"/>
                    <a:pt x="5423" y="5274"/>
                    <a:pt x="5274" y="6017"/>
                  </a:cubicBezTo>
                  <a:lnTo>
                    <a:pt x="5274" y="6095"/>
                  </a:lnTo>
                  <a:cubicBezTo>
                    <a:pt x="5423" y="6017"/>
                    <a:pt x="5500" y="6017"/>
                    <a:pt x="5649" y="6017"/>
                  </a:cubicBezTo>
                  <a:cubicBezTo>
                    <a:pt x="5720" y="5572"/>
                    <a:pt x="5798" y="5203"/>
                    <a:pt x="5946" y="4757"/>
                  </a:cubicBezTo>
                  <a:cubicBezTo>
                    <a:pt x="6095" y="4382"/>
                    <a:pt x="6244" y="4014"/>
                    <a:pt x="6392" y="3716"/>
                  </a:cubicBezTo>
                  <a:close/>
                  <a:moveTo>
                    <a:pt x="5572" y="6315"/>
                  </a:moveTo>
                  <a:cubicBezTo>
                    <a:pt x="5423" y="6315"/>
                    <a:pt x="5352" y="6315"/>
                    <a:pt x="5203" y="6392"/>
                  </a:cubicBezTo>
                  <a:cubicBezTo>
                    <a:pt x="5054" y="7433"/>
                    <a:pt x="5126" y="8473"/>
                    <a:pt x="5054" y="9514"/>
                  </a:cubicBezTo>
                  <a:cubicBezTo>
                    <a:pt x="5203" y="9514"/>
                    <a:pt x="5274" y="9585"/>
                    <a:pt x="5352" y="9585"/>
                  </a:cubicBezTo>
                  <a:cubicBezTo>
                    <a:pt x="5423" y="8842"/>
                    <a:pt x="5352" y="8099"/>
                    <a:pt x="5423" y="7433"/>
                  </a:cubicBezTo>
                  <a:cubicBezTo>
                    <a:pt x="5423" y="7058"/>
                    <a:pt x="5500" y="6689"/>
                    <a:pt x="5572" y="6315"/>
                  </a:cubicBezTo>
                  <a:close/>
                  <a:moveTo>
                    <a:pt x="5054" y="9811"/>
                  </a:moveTo>
                  <a:lnTo>
                    <a:pt x="5054" y="10108"/>
                  </a:lnTo>
                  <a:cubicBezTo>
                    <a:pt x="4977" y="11446"/>
                    <a:pt x="4906" y="12707"/>
                    <a:pt x="4680" y="14044"/>
                  </a:cubicBezTo>
                  <a:cubicBezTo>
                    <a:pt x="4757" y="14044"/>
                    <a:pt x="4829" y="14122"/>
                    <a:pt x="4977" y="14122"/>
                  </a:cubicBezTo>
                  <a:cubicBezTo>
                    <a:pt x="5203" y="12784"/>
                    <a:pt x="5274" y="11446"/>
                    <a:pt x="5352" y="10108"/>
                  </a:cubicBezTo>
                  <a:lnTo>
                    <a:pt x="5352" y="9882"/>
                  </a:lnTo>
                  <a:cubicBezTo>
                    <a:pt x="5274" y="9811"/>
                    <a:pt x="5203" y="9811"/>
                    <a:pt x="5054" y="9811"/>
                  </a:cubicBezTo>
                  <a:close/>
                  <a:moveTo>
                    <a:pt x="4609" y="14270"/>
                  </a:moveTo>
                  <a:cubicBezTo>
                    <a:pt x="4383" y="15608"/>
                    <a:pt x="4085" y="16869"/>
                    <a:pt x="3717" y="18058"/>
                  </a:cubicBezTo>
                  <a:cubicBezTo>
                    <a:pt x="3568" y="18355"/>
                    <a:pt x="3491" y="18652"/>
                    <a:pt x="3419" y="19027"/>
                  </a:cubicBezTo>
                  <a:lnTo>
                    <a:pt x="3491" y="19098"/>
                  </a:lnTo>
                  <a:lnTo>
                    <a:pt x="3639" y="19176"/>
                  </a:lnTo>
                  <a:cubicBezTo>
                    <a:pt x="4163" y="17689"/>
                    <a:pt x="4609" y="16054"/>
                    <a:pt x="4906" y="14419"/>
                  </a:cubicBezTo>
                  <a:cubicBezTo>
                    <a:pt x="4829" y="14419"/>
                    <a:pt x="4680" y="14342"/>
                    <a:pt x="4609" y="14270"/>
                  </a:cubicBezTo>
                  <a:close/>
                  <a:moveTo>
                    <a:pt x="3271" y="19247"/>
                  </a:moveTo>
                  <a:cubicBezTo>
                    <a:pt x="2748" y="20662"/>
                    <a:pt x="2153" y="22000"/>
                    <a:pt x="1338" y="23260"/>
                  </a:cubicBezTo>
                  <a:cubicBezTo>
                    <a:pt x="1261" y="23409"/>
                    <a:pt x="1190" y="23558"/>
                    <a:pt x="1041" y="23706"/>
                  </a:cubicBezTo>
                  <a:lnTo>
                    <a:pt x="1261" y="23932"/>
                  </a:lnTo>
                  <a:cubicBezTo>
                    <a:pt x="2082" y="22743"/>
                    <a:pt x="2748" y="21405"/>
                    <a:pt x="3271" y="20068"/>
                  </a:cubicBezTo>
                  <a:cubicBezTo>
                    <a:pt x="3342" y="19919"/>
                    <a:pt x="3419" y="19693"/>
                    <a:pt x="3491" y="19473"/>
                  </a:cubicBezTo>
                  <a:lnTo>
                    <a:pt x="3342" y="19324"/>
                  </a:lnTo>
                  <a:cubicBezTo>
                    <a:pt x="3342" y="19324"/>
                    <a:pt x="3271" y="19324"/>
                    <a:pt x="3271" y="19247"/>
                  </a:cubicBezTo>
                  <a:close/>
                  <a:moveTo>
                    <a:pt x="892" y="24004"/>
                  </a:moveTo>
                  <a:cubicBezTo>
                    <a:pt x="595" y="24450"/>
                    <a:pt x="298" y="24824"/>
                    <a:pt x="1" y="25270"/>
                  </a:cubicBezTo>
                  <a:cubicBezTo>
                    <a:pt x="149" y="25193"/>
                    <a:pt x="369" y="25122"/>
                    <a:pt x="595" y="25044"/>
                  </a:cubicBezTo>
                  <a:cubicBezTo>
                    <a:pt x="744" y="24747"/>
                    <a:pt x="964" y="24450"/>
                    <a:pt x="1112" y="24230"/>
                  </a:cubicBezTo>
                  <a:lnTo>
                    <a:pt x="892" y="2400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6" name="Google Shape;2286;p58"/>
            <p:cNvSpPr/>
            <p:nvPr/>
          </p:nvSpPr>
          <p:spPr>
            <a:xfrm>
              <a:off x="5338000" y="1211750"/>
              <a:ext cx="9250" cy="13100"/>
            </a:xfrm>
            <a:custGeom>
              <a:avLst/>
              <a:gdLst/>
              <a:ahLst/>
              <a:cxnLst/>
              <a:rect l="l" t="t" r="r" b="b"/>
              <a:pathLst>
                <a:path w="370" h="524" extrusionOk="0">
                  <a:moveTo>
                    <a:pt x="149" y="0"/>
                  </a:moveTo>
                  <a:cubicBezTo>
                    <a:pt x="149" y="78"/>
                    <a:pt x="72" y="149"/>
                    <a:pt x="0" y="298"/>
                  </a:cubicBezTo>
                  <a:lnTo>
                    <a:pt x="220" y="524"/>
                  </a:lnTo>
                  <a:cubicBezTo>
                    <a:pt x="298" y="446"/>
                    <a:pt x="369" y="375"/>
                    <a:pt x="369" y="226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7" name="Google Shape;2287;p58"/>
            <p:cNvSpPr/>
            <p:nvPr/>
          </p:nvSpPr>
          <p:spPr>
            <a:xfrm>
              <a:off x="5397450" y="1094775"/>
              <a:ext cx="9250" cy="11150"/>
            </a:xfrm>
            <a:custGeom>
              <a:avLst/>
              <a:gdLst/>
              <a:ahLst/>
              <a:cxnLst/>
              <a:rect l="l" t="t" r="r" b="b"/>
              <a:pathLst>
                <a:path w="370" h="446" extrusionOk="0">
                  <a:moveTo>
                    <a:pt x="149" y="0"/>
                  </a:moveTo>
                  <a:cubicBezTo>
                    <a:pt x="72" y="71"/>
                    <a:pt x="72" y="149"/>
                    <a:pt x="1" y="220"/>
                  </a:cubicBezTo>
                  <a:cubicBezTo>
                    <a:pt x="1" y="297"/>
                    <a:pt x="72" y="297"/>
                    <a:pt x="72" y="297"/>
                  </a:cubicBezTo>
                  <a:lnTo>
                    <a:pt x="221" y="446"/>
                  </a:lnTo>
                  <a:cubicBezTo>
                    <a:pt x="298" y="369"/>
                    <a:pt x="298" y="297"/>
                    <a:pt x="369" y="149"/>
                  </a:cubicBezTo>
                  <a:lnTo>
                    <a:pt x="221" y="71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8" name="Google Shape;2288;p58"/>
            <p:cNvSpPr/>
            <p:nvPr/>
          </p:nvSpPr>
          <p:spPr>
            <a:xfrm>
              <a:off x="5430900" y="970200"/>
              <a:ext cx="9250" cy="9375"/>
            </a:xfrm>
            <a:custGeom>
              <a:avLst/>
              <a:gdLst/>
              <a:ahLst/>
              <a:cxnLst/>
              <a:rect l="l" t="t" r="r" b="b"/>
              <a:pathLst>
                <a:path w="370" h="375" extrusionOk="0">
                  <a:moveTo>
                    <a:pt x="72" y="0"/>
                  </a:moveTo>
                  <a:cubicBezTo>
                    <a:pt x="1" y="78"/>
                    <a:pt x="1" y="149"/>
                    <a:pt x="1" y="226"/>
                  </a:cubicBezTo>
                  <a:cubicBezTo>
                    <a:pt x="72" y="298"/>
                    <a:pt x="221" y="375"/>
                    <a:pt x="298" y="375"/>
                  </a:cubicBezTo>
                  <a:cubicBezTo>
                    <a:pt x="298" y="298"/>
                    <a:pt x="298" y="226"/>
                    <a:pt x="369" y="78"/>
                  </a:cubicBezTo>
                  <a:cubicBezTo>
                    <a:pt x="221" y="78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89" name="Google Shape;2289;p58"/>
            <p:cNvSpPr/>
            <p:nvPr/>
          </p:nvSpPr>
          <p:spPr>
            <a:xfrm>
              <a:off x="2151325" y="589375"/>
              <a:ext cx="3937350" cy="4496575"/>
            </a:xfrm>
            <a:custGeom>
              <a:avLst/>
              <a:gdLst/>
              <a:ahLst/>
              <a:cxnLst/>
              <a:rect l="l" t="t" r="r" b="b"/>
              <a:pathLst>
                <a:path w="157494" h="179863" extrusionOk="0">
                  <a:moveTo>
                    <a:pt x="140471" y="0"/>
                  </a:moveTo>
                  <a:cubicBezTo>
                    <a:pt x="139876" y="0"/>
                    <a:pt x="139210" y="71"/>
                    <a:pt x="138539" y="220"/>
                  </a:cubicBezTo>
                  <a:cubicBezTo>
                    <a:pt x="138539" y="369"/>
                    <a:pt x="138467" y="446"/>
                    <a:pt x="138467" y="517"/>
                  </a:cubicBezTo>
                  <a:cubicBezTo>
                    <a:pt x="139062" y="446"/>
                    <a:pt x="139728" y="369"/>
                    <a:pt x="140400" y="369"/>
                  </a:cubicBezTo>
                  <a:lnTo>
                    <a:pt x="140994" y="369"/>
                  </a:lnTo>
                  <a:lnTo>
                    <a:pt x="140994" y="71"/>
                  </a:lnTo>
                  <a:cubicBezTo>
                    <a:pt x="140846" y="71"/>
                    <a:pt x="140697" y="0"/>
                    <a:pt x="140471" y="0"/>
                  </a:cubicBezTo>
                  <a:close/>
                  <a:moveTo>
                    <a:pt x="138170" y="297"/>
                  </a:moveTo>
                  <a:cubicBezTo>
                    <a:pt x="138093" y="297"/>
                    <a:pt x="138021" y="369"/>
                    <a:pt x="137944" y="369"/>
                  </a:cubicBezTo>
                  <a:cubicBezTo>
                    <a:pt x="137427" y="517"/>
                    <a:pt x="136903" y="666"/>
                    <a:pt x="136458" y="963"/>
                  </a:cubicBezTo>
                  <a:cubicBezTo>
                    <a:pt x="136309" y="1112"/>
                    <a:pt x="136238" y="1261"/>
                    <a:pt x="136160" y="1409"/>
                  </a:cubicBezTo>
                  <a:cubicBezTo>
                    <a:pt x="136755" y="1112"/>
                    <a:pt x="137427" y="815"/>
                    <a:pt x="138093" y="666"/>
                  </a:cubicBezTo>
                  <a:cubicBezTo>
                    <a:pt x="138170" y="517"/>
                    <a:pt x="138170" y="446"/>
                    <a:pt x="138170" y="297"/>
                  </a:cubicBezTo>
                  <a:close/>
                  <a:moveTo>
                    <a:pt x="126724" y="26756"/>
                  </a:moveTo>
                  <a:lnTo>
                    <a:pt x="126724" y="26756"/>
                  </a:lnTo>
                  <a:cubicBezTo>
                    <a:pt x="126498" y="26828"/>
                    <a:pt x="126350" y="26905"/>
                    <a:pt x="126130" y="27054"/>
                  </a:cubicBezTo>
                  <a:lnTo>
                    <a:pt x="125755" y="27422"/>
                  </a:lnTo>
                  <a:cubicBezTo>
                    <a:pt x="125684" y="27571"/>
                    <a:pt x="125535" y="27720"/>
                    <a:pt x="125458" y="27797"/>
                  </a:cubicBezTo>
                  <a:cubicBezTo>
                    <a:pt x="125684" y="27648"/>
                    <a:pt x="125981" y="27500"/>
                    <a:pt x="126278" y="27351"/>
                  </a:cubicBezTo>
                  <a:cubicBezTo>
                    <a:pt x="126427" y="27125"/>
                    <a:pt x="126576" y="26976"/>
                    <a:pt x="126724" y="26756"/>
                  </a:cubicBezTo>
                  <a:close/>
                  <a:moveTo>
                    <a:pt x="125535" y="28094"/>
                  </a:moveTo>
                  <a:cubicBezTo>
                    <a:pt x="125309" y="28243"/>
                    <a:pt x="125012" y="28392"/>
                    <a:pt x="124792" y="28540"/>
                  </a:cubicBezTo>
                  <a:cubicBezTo>
                    <a:pt x="124643" y="28612"/>
                    <a:pt x="124494" y="28760"/>
                    <a:pt x="124417" y="28909"/>
                  </a:cubicBezTo>
                  <a:cubicBezTo>
                    <a:pt x="124792" y="28689"/>
                    <a:pt x="125160" y="28392"/>
                    <a:pt x="125535" y="28094"/>
                  </a:cubicBezTo>
                  <a:close/>
                  <a:moveTo>
                    <a:pt x="124346" y="29355"/>
                  </a:moveTo>
                  <a:cubicBezTo>
                    <a:pt x="123823" y="29652"/>
                    <a:pt x="123305" y="29949"/>
                    <a:pt x="122782" y="30324"/>
                  </a:cubicBezTo>
                  <a:lnTo>
                    <a:pt x="121522" y="31584"/>
                  </a:lnTo>
                  <a:cubicBezTo>
                    <a:pt x="122562" y="30919"/>
                    <a:pt x="123454" y="30175"/>
                    <a:pt x="124346" y="29355"/>
                  </a:cubicBezTo>
                  <a:close/>
                  <a:moveTo>
                    <a:pt x="3348" y="163434"/>
                  </a:moveTo>
                  <a:lnTo>
                    <a:pt x="3348" y="163434"/>
                  </a:lnTo>
                  <a:cubicBezTo>
                    <a:pt x="2010" y="163957"/>
                    <a:pt x="892" y="164998"/>
                    <a:pt x="298" y="166336"/>
                  </a:cubicBezTo>
                  <a:cubicBezTo>
                    <a:pt x="298" y="166407"/>
                    <a:pt x="226" y="166484"/>
                    <a:pt x="149" y="166633"/>
                  </a:cubicBezTo>
                  <a:cubicBezTo>
                    <a:pt x="298" y="166556"/>
                    <a:pt x="446" y="166484"/>
                    <a:pt x="595" y="166484"/>
                  </a:cubicBezTo>
                  <a:cubicBezTo>
                    <a:pt x="1118" y="165295"/>
                    <a:pt x="2081" y="164403"/>
                    <a:pt x="3199" y="163809"/>
                  </a:cubicBezTo>
                  <a:cubicBezTo>
                    <a:pt x="3199" y="163660"/>
                    <a:pt x="3270" y="163511"/>
                    <a:pt x="3348" y="163434"/>
                  </a:cubicBezTo>
                  <a:close/>
                  <a:moveTo>
                    <a:pt x="141363" y="71"/>
                  </a:moveTo>
                  <a:lnTo>
                    <a:pt x="141363" y="369"/>
                  </a:lnTo>
                  <a:cubicBezTo>
                    <a:pt x="146565" y="815"/>
                    <a:pt x="150728" y="4905"/>
                    <a:pt x="153255" y="9288"/>
                  </a:cubicBezTo>
                  <a:lnTo>
                    <a:pt x="153403" y="9585"/>
                  </a:lnTo>
                  <a:lnTo>
                    <a:pt x="153552" y="9882"/>
                  </a:lnTo>
                  <a:cubicBezTo>
                    <a:pt x="153849" y="10405"/>
                    <a:pt x="154224" y="11149"/>
                    <a:pt x="154444" y="11743"/>
                  </a:cubicBezTo>
                  <a:cubicBezTo>
                    <a:pt x="154521" y="11892"/>
                    <a:pt x="154592" y="12112"/>
                    <a:pt x="154670" y="12338"/>
                  </a:cubicBezTo>
                  <a:lnTo>
                    <a:pt x="154818" y="12635"/>
                  </a:lnTo>
                  <a:lnTo>
                    <a:pt x="154818" y="12784"/>
                  </a:lnTo>
                  <a:cubicBezTo>
                    <a:pt x="154890" y="12855"/>
                    <a:pt x="154890" y="12932"/>
                    <a:pt x="154890" y="13004"/>
                  </a:cubicBezTo>
                  <a:lnTo>
                    <a:pt x="155116" y="13598"/>
                  </a:lnTo>
                  <a:cubicBezTo>
                    <a:pt x="155116" y="13747"/>
                    <a:pt x="155187" y="13824"/>
                    <a:pt x="155187" y="13896"/>
                  </a:cubicBezTo>
                  <a:lnTo>
                    <a:pt x="155264" y="14270"/>
                  </a:lnTo>
                  <a:cubicBezTo>
                    <a:pt x="157119" y="21405"/>
                    <a:pt x="154075" y="28612"/>
                    <a:pt x="151322" y="35081"/>
                  </a:cubicBezTo>
                  <a:cubicBezTo>
                    <a:pt x="148498" y="41770"/>
                    <a:pt x="145454" y="48382"/>
                    <a:pt x="143224" y="55219"/>
                  </a:cubicBezTo>
                  <a:cubicBezTo>
                    <a:pt x="142403" y="57824"/>
                    <a:pt x="141589" y="60499"/>
                    <a:pt x="140994" y="63098"/>
                  </a:cubicBezTo>
                  <a:cubicBezTo>
                    <a:pt x="136458" y="80715"/>
                    <a:pt x="137647" y="99296"/>
                    <a:pt x="141809" y="116908"/>
                  </a:cubicBezTo>
                  <a:cubicBezTo>
                    <a:pt x="143147" y="123299"/>
                    <a:pt x="143670" y="129989"/>
                    <a:pt x="142183" y="136309"/>
                  </a:cubicBezTo>
                  <a:cubicBezTo>
                    <a:pt x="140917" y="141958"/>
                    <a:pt x="137944" y="146863"/>
                    <a:pt x="133265" y="150204"/>
                  </a:cubicBezTo>
                  <a:cubicBezTo>
                    <a:pt x="132224" y="151025"/>
                    <a:pt x="131035" y="151691"/>
                    <a:pt x="129846" y="152434"/>
                  </a:cubicBezTo>
                  <a:cubicBezTo>
                    <a:pt x="123674" y="156079"/>
                    <a:pt x="117211" y="157714"/>
                    <a:pt x="110444" y="157714"/>
                  </a:cubicBezTo>
                  <a:cubicBezTo>
                    <a:pt x="107400" y="157714"/>
                    <a:pt x="104279" y="157417"/>
                    <a:pt x="101157" y="156745"/>
                  </a:cubicBezTo>
                  <a:cubicBezTo>
                    <a:pt x="97809" y="156150"/>
                    <a:pt x="94539" y="155187"/>
                    <a:pt x="91346" y="154069"/>
                  </a:cubicBezTo>
                  <a:cubicBezTo>
                    <a:pt x="85323" y="151691"/>
                    <a:pt x="79157" y="150133"/>
                    <a:pt x="72837" y="150133"/>
                  </a:cubicBezTo>
                  <a:cubicBezTo>
                    <a:pt x="69049" y="150133"/>
                    <a:pt x="65256" y="150728"/>
                    <a:pt x="61468" y="152065"/>
                  </a:cubicBezTo>
                  <a:cubicBezTo>
                    <a:pt x="47496" y="156745"/>
                    <a:pt x="38500" y="169606"/>
                    <a:pt x="25716" y="176366"/>
                  </a:cubicBezTo>
                  <a:cubicBezTo>
                    <a:pt x="22523" y="178001"/>
                    <a:pt x="19027" y="179119"/>
                    <a:pt x="15459" y="179488"/>
                  </a:cubicBezTo>
                  <a:cubicBezTo>
                    <a:pt x="15013" y="179488"/>
                    <a:pt x="14568" y="179565"/>
                    <a:pt x="14122" y="179565"/>
                  </a:cubicBezTo>
                  <a:lnTo>
                    <a:pt x="12784" y="179565"/>
                  </a:lnTo>
                  <a:cubicBezTo>
                    <a:pt x="10780" y="179565"/>
                    <a:pt x="8699" y="179339"/>
                    <a:pt x="6838" y="178596"/>
                  </a:cubicBezTo>
                  <a:cubicBezTo>
                    <a:pt x="5351" y="178079"/>
                    <a:pt x="4014" y="177258"/>
                    <a:pt x="2824" y="176218"/>
                  </a:cubicBezTo>
                  <a:cubicBezTo>
                    <a:pt x="1635" y="175106"/>
                    <a:pt x="743" y="173619"/>
                    <a:pt x="298" y="172055"/>
                  </a:cubicBezTo>
                  <a:lnTo>
                    <a:pt x="0" y="172055"/>
                  </a:lnTo>
                  <a:cubicBezTo>
                    <a:pt x="595" y="174137"/>
                    <a:pt x="1933" y="176069"/>
                    <a:pt x="3716" y="177258"/>
                  </a:cubicBezTo>
                  <a:cubicBezTo>
                    <a:pt x="5577" y="178673"/>
                    <a:pt x="7807" y="179416"/>
                    <a:pt x="10037" y="179714"/>
                  </a:cubicBezTo>
                  <a:cubicBezTo>
                    <a:pt x="11000" y="179785"/>
                    <a:pt x="12041" y="179862"/>
                    <a:pt x="13010" y="179862"/>
                  </a:cubicBezTo>
                  <a:cubicBezTo>
                    <a:pt x="16131" y="179862"/>
                    <a:pt x="19253" y="179339"/>
                    <a:pt x="22149" y="178299"/>
                  </a:cubicBezTo>
                  <a:cubicBezTo>
                    <a:pt x="25121" y="177187"/>
                    <a:pt x="27946" y="175623"/>
                    <a:pt x="30550" y="173839"/>
                  </a:cubicBezTo>
                  <a:cubicBezTo>
                    <a:pt x="40955" y="166704"/>
                    <a:pt x="49428" y="156448"/>
                    <a:pt x="61617" y="152285"/>
                  </a:cubicBezTo>
                  <a:cubicBezTo>
                    <a:pt x="65256" y="151025"/>
                    <a:pt x="69049" y="150430"/>
                    <a:pt x="72837" y="150430"/>
                  </a:cubicBezTo>
                  <a:cubicBezTo>
                    <a:pt x="78860" y="150430"/>
                    <a:pt x="84955" y="151917"/>
                    <a:pt x="90674" y="154147"/>
                  </a:cubicBezTo>
                  <a:cubicBezTo>
                    <a:pt x="96995" y="156448"/>
                    <a:pt x="103755" y="158011"/>
                    <a:pt x="110522" y="158011"/>
                  </a:cubicBezTo>
                  <a:cubicBezTo>
                    <a:pt x="113715" y="158011"/>
                    <a:pt x="116914" y="157714"/>
                    <a:pt x="120035" y="156894"/>
                  </a:cubicBezTo>
                  <a:cubicBezTo>
                    <a:pt x="123971" y="155853"/>
                    <a:pt x="127687" y="154147"/>
                    <a:pt x="131184" y="151988"/>
                  </a:cubicBezTo>
                  <a:cubicBezTo>
                    <a:pt x="141143" y="146191"/>
                    <a:pt x="144038" y="135786"/>
                    <a:pt x="143295" y="124935"/>
                  </a:cubicBezTo>
                  <a:cubicBezTo>
                    <a:pt x="143075" y="121367"/>
                    <a:pt x="142332" y="117651"/>
                    <a:pt x="141511" y="114161"/>
                  </a:cubicBezTo>
                  <a:cubicBezTo>
                    <a:pt x="137724" y="96989"/>
                    <a:pt x="137052" y="78931"/>
                    <a:pt x="141589" y="61837"/>
                  </a:cubicBezTo>
                  <a:cubicBezTo>
                    <a:pt x="143967" y="52621"/>
                    <a:pt x="147832" y="43922"/>
                    <a:pt x="151619" y="35229"/>
                  </a:cubicBezTo>
                  <a:cubicBezTo>
                    <a:pt x="154444" y="28540"/>
                    <a:pt x="157494" y="21179"/>
                    <a:pt x="155484" y="13824"/>
                  </a:cubicBezTo>
                  <a:cubicBezTo>
                    <a:pt x="155413" y="13527"/>
                    <a:pt x="155264" y="13004"/>
                    <a:pt x="155116" y="12706"/>
                  </a:cubicBezTo>
                  <a:cubicBezTo>
                    <a:pt x="154967" y="12338"/>
                    <a:pt x="154890" y="11963"/>
                    <a:pt x="154741" y="11595"/>
                  </a:cubicBezTo>
                  <a:cubicBezTo>
                    <a:pt x="154592" y="11297"/>
                    <a:pt x="154295" y="10625"/>
                    <a:pt x="154146" y="10328"/>
                  </a:cubicBezTo>
                  <a:lnTo>
                    <a:pt x="153849" y="9733"/>
                  </a:lnTo>
                  <a:lnTo>
                    <a:pt x="153700" y="9436"/>
                  </a:lnTo>
                  <a:cubicBezTo>
                    <a:pt x="153403" y="8990"/>
                    <a:pt x="153106" y="8473"/>
                    <a:pt x="152809" y="7950"/>
                  </a:cubicBezTo>
                  <a:cubicBezTo>
                    <a:pt x="152065" y="6838"/>
                    <a:pt x="151251" y="5720"/>
                    <a:pt x="150282" y="4757"/>
                  </a:cubicBezTo>
                  <a:cubicBezTo>
                    <a:pt x="147981" y="2230"/>
                    <a:pt x="144710" y="369"/>
                    <a:pt x="141363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0" name="Google Shape;2290;p58"/>
            <p:cNvSpPr/>
            <p:nvPr/>
          </p:nvSpPr>
          <p:spPr>
            <a:xfrm>
              <a:off x="5256250" y="1312075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220" y="1"/>
                  </a:moveTo>
                  <a:cubicBezTo>
                    <a:pt x="149" y="1"/>
                    <a:pt x="72" y="78"/>
                    <a:pt x="0" y="149"/>
                  </a:cubicBezTo>
                  <a:cubicBezTo>
                    <a:pt x="72" y="78"/>
                    <a:pt x="149" y="78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1" name="Google Shape;2291;p58"/>
            <p:cNvSpPr/>
            <p:nvPr/>
          </p:nvSpPr>
          <p:spPr>
            <a:xfrm>
              <a:off x="2140175" y="4760675"/>
              <a:ext cx="20525" cy="122675"/>
            </a:xfrm>
            <a:custGeom>
              <a:avLst/>
              <a:gdLst/>
              <a:ahLst/>
              <a:cxnLst/>
              <a:rect l="l" t="t" r="r" b="b"/>
              <a:pathLst>
                <a:path w="821" h="4907" extrusionOk="0">
                  <a:moveTo>
                    <a:pt x="821" y="1"/>
                  </a:moveTo>
                  <a:lnTo>
                    <a:pt x="821" y="1"/>
                  </a:lnTo>
                  <a:cubicBezTo>
                    <a:pt x="744" y="78"/>
                    <a:pt x="595" y="149"/>
                    <a:pt x="446" y="149"/>
                  </a:cubicBezTo>
                  <a:cubicBezTo>
                    <a:pt x="226" y="893"/>
                    <a:pt x="78" y="1565"/>
                    <a:pt x="78" y="2308"/>
                  </a:cubicBezTo>
                  <a:cubicBezTo>
                    <a:pt x="149" y="2308"/>
                    <a:pt x="226" y="2231"/>
                    <a:pt x="375" y="2231"/>
                  </a:cubicBezTo>
                  <a:cubicBezTo>
                    <a:pt x="375" y="1487"/>
                    <a:pt x="595" y="744"/>
                    <a:pt x="821" y="1"/>
                  </a:cubicBezTo>
                  <a:close/>
                  <a:moveTo>
                    <a:pt x="78" y="2605"/>
                  </a:moveTo>
                  <a:cubicBezTo>
                    <a:pt x="0" y="3420"/>
                    <a:pt x="149" y="4163"/>
                    <a:pt x="375" y="4906"/>
                  </a:cubicBezTo>
                  <a:lnTo>
                    <a:pt x="672" y="4906"/>
                  </a:lnTo>
                  <a:cubicBezTo>
                    <a:pt x="446" y="4092"/>
                    <a:pt x="298" y="3348"/>
                    <a:pt x="375" y="26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2" name="Google Shape;2292;p58"/>
            <p:cNvSpPr/>
            <p:nvPr/>
          </p:nvSpPr>
          <p:spPr>
            <a:xfrm>
              <a:off x="5442050" y="856925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0" y="1"/>
                  </a:moveTo>
                  <a:lnTo>
                    <a:pt x="0" y="298"/>
                  </a:lnTo>
                  <a:cubicBezTo>
                    <a:pt x="149" y="298"/>
                    <a:pt x="220" y="298"/>
                    <a:pt x="298" y="369"/>
                  </a:cubicBezTo>
                  <a:lnTo>
                    <a:pt x="298" y="72"/>
                  </a:lnTo>
                  <a:cubicBezTo>
                    <a:pt x="220" y="72"/>
                    <a:pt x="14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3" name="Google Shape;2293;p58"/>
            <p:cNvSpPr/>
            <p:nvPr/>
          </p:nvSpPr>
          <p:spPr>
            <a:xfrm>
              <a:off x="5445775" y="769525"/>
              <a:ext cx="11175" cy="9400"/>
            </a:xfrm>
            <a:custGeom>
              <a:avLst/>
              <a:gdLst/>
              <a:ahLst/>
              <a:cxnLst/>
              <a:rect l="l" t="t" r="r" b="b"/>
              <a:pathLst>
                <a:path w="447" h="376" extrusionOk="0">
                  <a:moveTo>
                    <a:pt x="446" y="0"/>
                  </a:moveTo>
                  <a:cubicBezTo>
                    <a:pt x="297" y="0"/>
                    <a:pt x="220" y="0"/>
                    <a:pt x="71" y="78"/>
                  </a:cubicBezTo>
                  <a:cubicBezTo>
                    <a:pt x="71" y="149"/>
                    <a:pt x="71" y="226"/>
                    <a:pt x="0" y="375"/>
                  </a:cubicBezTo>
                  <a:cubicBezTo>
                    <a:pt x="149" y="298"/>
                    <a:pt x="220" y="298"/>
                    <a:pt x="369" y="298"/>
                  </a:cubicBezTo>
                  <a:cubicBezTo>
                    <a:pt x="369" y="226"/>
                    <a:pt x="369" y="78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4" name="Google Shape;2294;p58"/>
            <p:cNvSpPr/>
            <p:nvPr/>
          </p:nvSpPr>
          <p:spPr>
            <a:xfrm>
              <a:off x="1476900" y="817825"/>
              <a:ext cx="3623300" cy="3322275"/>
            </a:xfrm>
            <a:custGeom>
              <a:avLst/>
              <a:gdLst/>
              <a:ahLst/>
              <a:cxnLst/>
              <a:rect l="l" t="t" r="r" b="b"/>
              <a:pathLst>
                <a:path w="144932" h="132891" extrusionOk="0">
                  <a:moveTo>
                    <a:pt x="144931" y="24010"/>
                  </a:moveTo>
                  <a:cubicBezTo>
                    <a:pt x="144485" y="24159"/>
                    <a:pt x="143962" y="24379"/>
                    <a:pt x="143445" y="24605"/>
                  </a:cubicBezTo>
                  <a:cubicBezTo>
                    <a:pt x="143367" y="24753"/>
                    <a:pt x="143296" y="24825"/>
                    <a:pt x="143219" y="24973"/>
                  </a:cubicBezTo>
                  <a:cubicBezTo>
                    <a:pt x="143665" y="24825"/>
                    <a:pt x="144111" y="24676"/>
                    <a:pt x="144634" y="24456"/>
                  </a:cubicBezTo>
                  <a:cubicBezTo>
                    <a:pt x="144705" y="24308"/>
                    <a:pt x="144854" y="24159"/>
                    <a:pt x="144931" y="24010"/>
                  </a:cubicBezTo>
                  <a:close/>
                  <a:moveTo>
                    <a:pt x="142999" y="24753"/>
                  </a:moveTo>
                  <a:cubicBezTo>
                    <a:pt x="142773" y="24825"/>
                    <a:pt x="142624" y="24902"/>
                    <a:pt x="142404" y="24902"/>
                  </a:cubicBezTo>
                  <a:cubicBezTo>
                    <a:pt x="142475" y="24973"/>
                    <a:pt x="142553" y="25051"/>
                    <a:pt x="142624" y="25199"/>
                  </a:cubicBezTo>
                  <a:cubicBezTo>
                    <a:pt x="142701" y="25122"/>
                    <a:pt x="142701" y="25122"/>
                    <a:pt x="142773" y="25122"/>
                  </a:cubicBezTo>
                  <a:cubicBezTo>
                    <a:pt x="142850" y="24973"/>
                    <a:pt x="142921" y="24825"/>
                    <a:pt x="142999" y="24753"/>
                  </a:cubicBezTo>
                  <a:close/>
                  <a:moveTo>
                    <a:pt x="142107" y="25051"/>
                  </a:moveTo>
                  <a:cubicBezTo>
                    <a:pt x="141809" y="25122"/>
                    <a:pt x="141584" y="25199"/>
                    <a:pt x="141286" y="25271"/>
                  </a:cubicBezTo>
                  <a:cubicBezTo>
                    <a:pt x="141215" y="25348"/>
                    <a:pt x="141215" y="25497"/>
                    <a:pt x="141138" y="25568"/>
                  </a:cubicBezTo>
                  <a:cubicBezTo>
                    <a:pt x="141584" y="25497"/>
                    <a:pt x="141958" y="25348"/>
                    <a:pt x="142327" y="25271"/>
                  </a:cubicBezTo>
                  <a:lnTo>
                    <a:pt x="142107" y="25051"/>
                  </a:lnTo>
                  <a:close/>
                  <a:moveTo>
                    <a:pt x="140989" y="25348"/>
                  </a:moveTo>
                  <a:lnTo>
                    <a:pt x="140989" y="25348"/>
                  </a:lnTo>
                  <a:cubicBezTo>
                    <a:pt x="140323" y="25497"/>
                    <a:pt x="139651" y="25645"/>
                    <a:pt x="139057" y="25717"/>
                  </a:cubicBezTo>
                  <a:cubicBezTo>
                    <a:pt x="138985" y="25865"/>
                    <a:pt x="138985" y="25943"/>
                    <a:pt x="138908" y="26091"/>
                  </a:cubicBezTo>
                  <a:cubicBezTo>
                    <a:pt x="139580" y="25943"/>
                    <a:pt x="140174" y="25865"/>
                    <a:pt x="140769" y="25717"/>
                  </a:cubicBezTo>
                  <a:cubicBezTo>
                    <a:pt x="140840" y="25568"/>
                    <a:pt x="140918" y="25419"/>
                    <a:pt x="140989" y="25348"/>
                  </a:cubicBezTo>
                  <a:close/>
                  <a:moveTo>
                    <a:pt x="131404" y="26163"/>
                  </a:moveTo>
                  <a:cubicBezTo>
                    <a:pt x="131404" y="26240"/>
                    <a:pt x="131327" y="26311"/>
                    <a:pt x="131327" y="26389"/>
                  </a:cubicBezTo>
                  <a:lnTo>
                    <a:pt x="132219" y="26163"/>
                  </a:lnTo>
                  <a:close/>
                  <a:moveTo>
                    <a:pt x="138688" y="25794"/>
                  </a:moveTo>
                  <a:lnTo>
                    <a:pt x="138688" y="25794"/>
                  </a:lnTo>
                  <a:cubicBezTo>
                    <a:pt x="138016" y="25943"/>
                    <a:pt x="137273" y="26014"/>
                    <a:pt x="136530" y="26091"/>
                  </a:cubicBezTo>
                  <a:cubicBezTo>
                    <a:pt x="136530" y="26163"/>
                    <a:pt x="136530" y="26311"/>
                    <a:pt x="136458" y="26389"/>
                  </a:cubicBezTo>
                  <a:cubicBezTo>
                    <a:pt x="137201" y="26311"/>
                    <a:pt x="137867" y="26240"/>
                    <a:pt x="138611" y="26091"/>
                  </a:cubicBezTo>
                  <a:cubicBezTo>
                    <a:pt x="138611" y="26014"/>
                    <a:pt x="138688" y="25943"/>
                    <a:pt x="138688" y="25794"/>
                  </a:cubicBezTo>
                  <a:close/>
                  <a:moveTo>
                    <a:pt x="136310" y="26091"/>
                  </a:moveTo>
                  <a:cubicBezTo>
                    <a:pt x="135638" y="26163"/>
                    <a:pt x="135043" y="26163"/>
                    <a:pt x="134448" y="26163"/>
                  </a:cubicBezTo>
                  <a:cubicBezTo>
                    <a:pt x="134823" y="26240"/>
                    <a:pt x="135120" y="26311"/>
                    <a:pt x="135489" y="26460"/>
                  </a:cubicBezTo>
                  <a:cubicBezTo>
                    <a:pt x="135715" y="26460"/>
                    <a:pt x="136012" y="26460"/>
                    <a:pt x="136232" y="26389"/>
                  </a:cubicBezTo>
                  <a:cubicBezTo>
                    <a:pt x="136232" y="26311"/>
                    <a:pt x="136232" y="26163"/>
                    <a:pt x="136310" y="26091"/>
                  </a:cubicBezTo>
                  <a:close/>
                  <a:moveTo>
                    <a:pt x="133259" y="26389"/>
                  </a:moveTo>
                  <a:cubicBezTo>
                    <a:pt x="132891" y="26389"/>
                    <a:pt x="132445" y="26389"/>
                    <a:pt x="132070" y="26460"/>
                  </a:cubicBezTo>
                  <a:cubicBezTo>
                    <a:pt x="132516" y="26460"/>
                    <a:pt x="133039" y="26537"/>
                    <a:pt x="133557" y="26537"/>
                  </a:cubicBezTo>
                  <a:cubicBezTo>
                    <a:pt x="133557" y="26460"/>
                    <a:pt x="133634" y="26389"/>
                    <a:pt x="133634" y="26389"/>
                  </a:cubicBezTo>
                  <a:close/>
                  <a:moveTo>
                    <a:pt x="133854" y="26389"/>
                  </a:moveTo>
                  <a:lnTo>
                    <a:pt x="133854" y="26537"/>
                  </a:lnTo>
                  <a:cubicBezTo>
                    <a:pt x="134080" y="26537"/>
                    <a:pt x="134377" y="26537"/>
                    <a:pt x="134674" y="26460"/>
                  </a:cubicBezTo>
                  <a:cubicBezTo>
                    <a:pt x="134377" y="26460"/>
                    <a:pt x="134151" y="26389"/>
                    <a:pt x="133854" y="26389"/>
                  </a:cubicBezTo>
                  <a:close/>
                  <a:moveTo>
                    <a:pt x="53068" y="1"/>
                  </a:moveTo>
                  <a:cubicBezTo>
                    <a:pt x="51284" y="1"/>
                    <a:pt x="49500" y="78"/>
                    <a:pt x="47639" y="227"/>
                  </a:cubicBezTo>
                  <a:cubicBezTo>
                    <a:pt x="36865" y="1119"/>
                    <a:pt x="26014" y="5055"/>
                    <a:pt x="18136" y="12636"/>
                  </a:cubicBezTo>
                  <a:cubicBezTo>
                    <a:pt x="10406" y="20294"/>
                    <a:pt x="4758" y="30176"/>
                    <a:pt x="2825" y="40956"/>
                  </a:cubicBezTo>
                  <a:cubicBezTo>
                    <a:pt x="1" y="55821"/>
                    <a:pt x="5649" y="69942"/>
                    <a:pt x="15531" y="80942"/>
                  </a:cubicBezTo>
                  <a:cubicBezTo>
                    <a:pt x="18802" y="84658"/>
                    <a:pt x="22595" y="88077"/>
                    <a:pt x="26383" y="91198"/>
                  </a:cubicBezTo>
                  <a:cubicBezTo>
                    <a:pt x="30919" y="94986"/>
                    <a:pt x="35599" y="98631"/>
                    <a:pt x="40355" y="102050"/>
                  </a:cubicBezTo>
                  <a:cubicBezTo>
                    <a:pt x="44963" y="105469"/>
                    <a:pt x="49869" y="108590"/>
                    <a:pt x="54328" y="112229"/>
                  </a:cubicBezTo>
                  <a:cubicBezTo>
                    <a:pt x="56855" y="114310"/>
                    <a:pt x="59162" y="116688"/>
                    <a:pt x="61095" y="119293"/>
                  </a:cubicBezTo>
                  <a:cubicBezTo>
                    <a:pt x="61463" y="119810"/>
                    <a:pt x="61909" y="120405"/>
                    <a:pt x="62284" y="120999"/>
                  </a:cubicBezTo>
                  <a:cubicBezTo>
                    <a:pt x="62355" y="120851"/>
                    <a:pt x="62355" y="120779"/>
                    <a:pt x="62432" y="120702"/>
                  </a:cubicBezTo>
                  <a:cubicBezTo>
                    <a:pt x="60946" y="118401"/>
                    <a:pt x="59162" y="116320"/>
                    <a:pt x="57301" y="114536"/>
                  </a:cubicBezTo>
                  <a:cubicBezTo>
                    <a:pt x="56932" y="114161"/>
                    <a:pt x="56409" y="113715"/>
                    <a:pt x="56041" y="113347"/>
                  </a:cubicBezTo>
                  <a:cubicBezTo>
                    <a:pt x="55595" y="112901"/>
                    <a:pt x="54774" y="112158"/>
                    <a:pt x="54257" y="111783"/>
                  </a:cubicBezTo>
                  <a:cubicBezTo>
                    <a:pt x="49869" y="108216"/>
                    <a:pt x="45112" y="105094"/>
                    <a:pt x="40504" y="101824"/>
                  </a:cubicBezTo>
                  <a:cubicBezTo>
                    <a:pt x="35747" y="98405"/>
                    <a:pt x="31068" y="94766"/>
                    <a:pt x="26609" y="90973"/>
                  </a:cubicBezTo>
                  <a:cubicBezTo>
                    <a:pt x="24230" y="88969"/>
                    <a:pt x="21703" y="86888"/>
                    <a:pt x="19545" y="84658"/>
                  </a:cubicBezTo>
                  <a:cubicBezTo>
                    <a:pt x="15680" y="80865"/>
                    <a:pt x="12190" y="76702"/>
                    <a:pt x="9366" y="72094"/>
                  </a:cubicBezTo>
                  <a:cubicBezTo>
                    <a:pt x="3568" y="62807"/>
                    <a:pt x="1041" y="51730"/>
                    <a:pt x="3122" y="40956"/>
                  </a:cubicBezTo>
                  <a:cubicBezTo>
                    <a:pt x="5055" y="30325"/>
                    <a:pt x="10626" y="20443"/>
                    <a:pt x="18356" y="12862"/>
                  </a:cubicBezTo>
                  <a:cubicBezTo>
                    <a:pt x="26163" y="5281"/>
                    <a:pt x="36937" y="1416"/>
                    <a:pt x="47716" y="524"/>
                  </a:cubicBezTo>
                  <a:cubicBezTo>
                    <a:pt x="49500" y="375"/>
                    <a:pt x="51284" y="298"/>
                    <a:pt x="53068" y="298"/>
                  </a:cubicBezTo>
                  <a:cubicBezTo>
                    <a:pt x="64365" y="298"/>
                    <a:pt x="75585" y="3200"/>
                    <a:pt x="85990" y="7510"/>
                  </a:cubicBezTo>
                  <a:cubicBezTo>
                    <a:pt x="87108" y="8028"/>
                    <a:pt x="88517" y="8622"/>
                    <a:pt x="89706" y="9146"/>
                  </a:cubicBezTo>
                  <a:cubicBezTo>
                    <a:pt x="91121" y="9812"/>
                    <a:pt x="93125" y="10781"/>
                    <a:pt x="94540" y="11524"/>
                  </a:cubicBezTo>
                  <a:cubicBezTo>
                    <a:pt x="95206" y="11893"/>
                    <a:pt x="95580" y="12041"/>
                    <a:pt x="96324" y="12487"/>
                  </a:cubicBezTo>
                  <a:lnTo>
                    <a:pt x="96918" y="12784"/>
                  </a:lnTo>
                  <a:lnTo>
                    <a:pt x="99297" y="14122"/>
                  </a:lnTo>
                  <a:cubicBezTo>
                    <a:pt x="99963" y="14497"/>
                    <a:pt x="101003" y="15163"/>
                    <a:pt x="101675" y="15537"/>
                  </a:cubicBezTo>
                  <a:cubicBezTo>
                    <a:pt x="110516" y="21037"/>
                    <a:pt x="120476" y="25794"/>
                    <a:pt x="131030" y="26460"/>
                  </a:cubicBezTo>
                  <a:cubicBezTo>
                    <a:pt x="131030" y="26311"/>
                    <a:pt x="131107" y="26240"/>
                    <a:pt x="131178" y="26163"/>
                  </a:cubicBezTo>
                  <a:cubicBezTo>
                    <a:pt x="121516" y="25497"/>
                    <a:pt x="112300" y="21555"/>
                    <a:pt x="104125" y="16649"/>
                  </a:cubicBezTo>
                  <a:cubicBezTo>
                    <a:pt x="103013" y="15983"/>
                    <a:pt x="101824" y="15240"/>
                    <a:pt x="100634" y="14568"/>
                  </a:cubicBezTo>
                  <a:cubicBezTo>
                    <a:pt x="99814" y="14051"/>
                    <a:pt x="97959" y="13010"/>
                    <a:pt x="97067" y="12564"/>
                  </a:cubicBezTo>
                  <a:cubicBezTo>
                    <a:pt x="96395" y="12119"/>
                    <a:pt x="95432" y="11673"/>
                    <a:pt x="94689" y="11298"/>
                  </a:cubicBezTo>
                  <a:cubicBezTo>
                    <a:pt x="93202" y="10483"/>
                    <a:pt x="91044" y="9443"/>
                    <a:pt x="89486" y="8700"/>
                  </a:cubicBezTo>
                  <a:cubicBezTo>
                    <a:pt x="88445" y="8254"/>
                    <a:pt x="87108" y="7659"/>
                    <a:pt x="86067" y="7213"/>
                  </a:cubicBezTo>
                  <a:cubicBezTo>
                    <a:pt x="75662" y="2902"/>
                    <a:pt x="64436" y="1"/>
                    <a:pt x="53068" y="1"/>
                  </a:cubicBezTo>
                  <a:close/>
                  <a:moveTo>
                    <a:pt x="62581" y="120928"/>
                  </a:moveTo>
                  <a:cubicBezTo>
                    <a:pt x="62504" y="120999"/>
                    <a:pt x="62504" y="121148"/>
                    <a:pt x="62432" y="121225"/>
                  </a:cubicBezTo>
                  <a:cubicBezTo>
                    <a:pt x="62581" y="121445"/>
                    <a:pt x="62730" y="121671"/>
                    <a:pt x="62878" y="121968"/>
                  </a:cubicBezTo>
                  <a:cubicBezTo>
                    <a:pt x="62950" y="121891"/>
                    <a:pt x="63027" y="121891"/>
                    <a:pt x="63176" y="121820"/>
                  </a:cubicBezTo>
                  <a:cubicBezTo>
                    <a:pt x="62950" y="121522"/>
                    <a:pt x="62801" y="121225"/>
                    <a:pt x="62581" y="120928"/>
                  </a:cubicBezTo>
                  <a:close/>
                  <a:moveTo>
                    <a:pt x="63324" y="122040"/>
                  </a:moveTo>
                  <a:cubicBezTo>
                    <a:pt x="63176" y="122117"/>
                    <a:pt x="63098" y="122117"/>
                    <a:pt x="63027" y="122188"/>
                  </a:cubicBezTo>
                  <a:cubicBezTo>
                    <a:pt x="63324" y="122712"/>
                    <a:pt x="63621" y="123229"/>
                    <a:pt x="63841" y="123752"/>
                  </a:cubicBezTo>
                  <a:cubicBezTo>
                    <a:pt x="63919" y="123752"/>
                    <a:pt x="64067" y="123675"/>
                    <a:pt x="64139" y="123675"/>
                  </a:cubicBezTo>
                  <a:cubicBezTo>
                    <a:pt x="63841" y="123157"/>
                    <a:pt x="63621" y="122634"/>
                    <a:pt x="63324" y="122040"/>
                  </a:cubicBezTo>
                  <a:close/>
                  <a:moveTo>
                    <a:pt x="64216" y="123901"/>
                  </a:moveTo>
                  <a:cubicBezTo>
                    <a:pt x="64139" y="123972"/>
                    <a:pt x="64067" y="123972"/>
                    <a:pt x="63990" y="124049"/>
                  </a:cubicBezTo>
                  <a:cubicBezTo>
                    <a:pt x="64216" y="124495"/>
                    <a:pt x="64365" y="125013"/>
                    <a:pt x="64585" y="125536"/>
                  </a:cubicBezTo>
                  <a:cubicBezTo>
                    <a:pt x="64662" y="125459"/>
                    <a:pt x="64733" y="125459"/>
                    <a:pt x="64811" y="125387"/>
                  </a:cubicBezTo>
                  <a:cubicBezTo>
                    <a:pt x="64662" y="124864"/>
                    <a:pt x="64436" y="124418"/>
                    <a:pt x="64216" y="123901"/>
                  </a:cubicBezTo>
                  <a:close/>
                  <a:moveTo>
                    <a:pt x="64959" y="125607"/>
                  </a:moveTo>
                  <a:cubicBezTo>
                    <a:pt x="64811" y="125684"/>
                    <a:pt x="64733" y="125756"/>
                    <a:pt x="64662" y="125756"/>
                  </a:cubicBezTo>
                  <a:cubicBezTo>
                    <a:pt x="64811" y="126130"/>
                    <a:pt x="64882" y="126576"/>
                    <a:pt x="65031" y="126945"/>
                  </a:cubicBezTo>
                  <a:cubicBezTo>
                    <a:pt x="65108" y="127022"/>
                    <a:pt x="65179" y="127022"/>
                    <a:pt x="65179" y="127022"/>
                  </a:cubicBezTo>
                  <a:cubicBezTo>
                    <a:pt x="65257" y="127022"/>
                    <a:pt x="65328" y="127022"/>
                    <a:pt x="65328" y="126945"/>
                  </a:cubicBezTo>
                  <a:cubicBezTo>
                    <a:pt x="65257" y="126499"/>
                    <a:pt x="65108" y="126053"/>
                    <a:pt x="64959" y="125607"/>
                  </a:cubicBezTo>
                  <a:close/>
                  <a:moveTo>
                    <a:pt x="65257" y="127320"/>
                  </a:moveTo>
                  <a:cubicBezTo>
                    <a:pt x="65257" y="127391"/>
                    <a:pt x="65179" y="127391"/>
                    <a:pt x="65108" y="127391"/>
                  </a:cubicBezTo>
                  <a:cubicBezTo>
                    <a:pt x="65257" y="127837"/>
                    <a:pt x="65328" y="128283"/>
                    <a:pt x="65405" y="128729"/>
                  </a:cubicBezTo>
                  <a:lnTo>
                    <a:pt x="65625" y="128509"/>
                  </a:lnTo>
                  <a:cubicBezTo>
                    <a:pt x="65625" y="128134"/>
                    <a:pt x="65554" y="127766"/>
                    <a:pt x="65477" y="127391"/>
                  </a:cubicBezTo>
                  <a:cubicBezTo>
                    <a:pt x="65405" y="127391"/>
                    <a:pt x="65328" y="127391"/>
                    <a:pt x="65257" y="127320"/>
                  </a:cubicBezTo>
                  <a:close/>
                  <a:moveTo>
                    <a:pt x="65703" y="128806"/>
                  </a:moveTo>
                  <a:cubicBezTo>
                    <a:pt x="65625" y="128877"/>
                    <a:pt x="65477" y="128955"/>
                    <a:pt x="65405" y="129026"/>
                  </a:cubicBezTo>
                  <a:cubicBezTo>
                    <a:pt x="65477" y="129401"/>
                    <a:pt x="65477" y="129769"/>
                    <a:pt x="65477" y="130144"/>
                  </a:cubicBezTo>
                  <a:cubicBezTo>
                    <a:pt x="65625" y="130067"/>
                    <a:pt x="65703" y="129995"/>
                    <a:pt x="65774" y="129918"/>
                  </a:cubicBezTo>
                  <a:cubicBezTo>
                    <a:pt x="65774" y="129549"/>
                    <a:pt x="65774" y="129175"/>
                    <a:pt x="65703" y="128806"/>
                  </a:cubicBezTo>
                  <a:close/>
                  <a:moveTo>
                    <a:pt x="65851" y="130293"/>
                  </a:moveTo>
                  <a:cubicBezTo>
                    <a:pt x="65703" y="130364"/>
                    <a:pt x="65625" y="130441"/>
                    <a:pt x="65554" y="130513"/>
                  </a:cubicBezTo>
                  <a:cubicBezTo>
                    <a:pt x="65554" y="130887"/>
                    <a:pt x="65477" y="131184"/>
                    <a:pt x="65477" y="131553"/>
                  </a:cubicBezTo>
                  <a:cubicBezTo>
                    <a:pt x="65625" y="131482"/>
                    <a:pt x="65703" y="131333"/>
                    <a:pt x="65851" y="131256"/>
                  </a:cubicBezTo>
                  <a:lnTo>
                    <a:pt x="65851" y="130293"/>
                  </a:lnTo>
                  <a:close/>
                  <a:moveTo>
                    <a:pt x="65554" y="131850"/>
                  </a:moveTo>
                  <a:cubicBezTo>
                    <a:pt x="65554" y="131928"/>
                    <a:pt x="65477" y="131928"/>
                    <a:pt x="65477" y="131999"/>
                  </a:cubicBezTo>
                  <a:cubicBezTo>
                    <a:pt x="65405" y="132296"/>
                    <a:pt x="65405" y="132594"/>
                    <a:pt x="65328" y="132891"/>
                  </a:cubicBezTo>
                  <a:cubicBezTo>
                    <a:pt x="65477" y="132742"/>
                    <a:pt x="65554" y="132594"/>
                    <a:pt x="65703" y="132445"/>
                  </a:cubicBezTo>
                  <a:cubicBezTo>
                    <a:pt x="65703" y="132296"/>
                    <a:pt x="65774" y="132076"/>
                    <a:pt x="65774" y="131928"/>
                  </a:cubicBezTo>
                  <a:cubicBezTo>
                    <a:pt x="65703" y="131928"/>
                    <a:pt x="65625" y="131928"/>
                    <a:pt x="65554" y="1318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5" name="Google Shape;2295;p58"/>
            <p:cNvSpPr/>
            <p:nvPr/>
          </p:nvSpPr>
          <p:spPr>
            <a:xfrm>
              <a:off x="3033975" y="3835350"/>
              <a:ext cx="79850" cy="167250"/>
            </a:xfrm>
            <a:custGeom>
              <a:avLst/>
              <a:gdLst/>
              <a:ahLst/>
              <a:cxnLst/>
              <a:rect l="l" t="t" r="r" b="b"/>
              <a:pathLst>
                <a:path w="3194" h="6690" extrusionOk="0">
                  <a:moveTo>
                    <a:pt x="149" y="1"/>
                  </a:moveTo>
                  <a:cubicBezTo>
                    <a:pt x="72" y="78"/>
                    <a:pt x="72" y="150"/>
                    <a:pt x="1" y="298"/>
                  </a:cubicBezTo>
                  <a:cubicBezTo>
                    <a:pt x="72" y="375"/>
                    <a:pt x="72" y="447"/>
                    <a:pt x="149" y="524"/>
                  </a:cubicBezTo>
                  <a:cubicBezTo>
                    <a:pt x="221" y="447"/>
                    <a:pt x="221" y="298"/>
                    <a:pt x="298" y="227"/>
                  </a:cubicBezTo>
                  <a:cubicBezTo>
                    <a:pt x="221" y="150"/>
                    <a:pt x="221" y="78"/>
                    <a:pt x="149" y="1"/>
                  </a:cubicBezTo>
                  <a:close/>
                  <a:moveTo>
                    <a:pt x="2748" y="6244"/>
                  </a:moveTo>
                  <a:lnTo>
                    <a:pt x="2748" y="6470"/>
                  </a:lnTo>
                  <a:cubicBezTo>
                    <a:pt x="2825" y="6393"/>
                    <a:pt x="2896" y="6393"/>
                    <a:pt x="2896" y="6321"/>
                  </a:cubicBezTo>
                  <a:cubicBezTo>
                    <a:pt x="2896" y="6321"/>
                    <a:pt x="2825" y="6321"/>
                    <a:pt x="2748" y="6244"/>
                  </a:cubicBezTo>
                  <a:close/>
                  <a:moveTo>
                    <a:pt x="3122" y="6541"/>
                  </a:moveTo>
                  <a:cubicBezTo>
                    <a:pt x="3045" y="6619"/>
                    <a:pt x="3045" y="6619"/>
                    <a:pt x="2974" y="6619"/>
                  </a:cubicBezTo>
                  <a:cubicBezTo>
                    <a:pt x="3045" y="6690"/>
                    <a:pt x="3122" y="6690"/>
                    <a:pt x="3194" y="6690"/>
                  </a:cubicBezTo>
                  <a:cubicBezTo>
                    <a:pt x="3122" y="6690"/>
                    <a:pt x="3122" y="6619"/>
                    <a:pt x="3122" y="65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6" name="Google Shape;2296;p58"/>
            <p:cNvSpPr/>
            <p:nvPr/>
          </p:nvSpPr>
          <p:spPr>
            <a:xfrm>
              <a:off x="3048850" y="1471875"/>
              <a:ext cx="1815300" cy="2644150"/>
            </a:xfrm>
            <a:custGeom>
              <a:avLst/>
              <a:gdLst/>
              <a:ahLst/>
              <a:cxnLst/>
              <a:rect l="l" t="t" r="r" b="b"/>
              <a:pathLst>
                <a:path w="72612" h="105766" extrusionOk="0">
                  <a:moveTo>
                    <a:pt x="69341" y="1"/>
                  </a:moveTo>
                  <a:lnTo>
                    <a:pt x="68449" y="227"/>
                  </a:lnTo>
                  <a:lnTo>
                    <a:pt x="68449" y="298"/>
                  </a:lnTo>
                  <a:lnTo>
                    <a:pt x="69192" y="298"/>
                  </a:lnTo>
                  <a:cubicBezTo>
                    <a:pt x="69567" y="227"/>
                    <a:pt x="70013" y="227"/>
                    <a:pt x="70381" y="227"/>
                  </a:cubicBezTo>
                  <a:lnTo>
                    <a:pt x="70756" y="227"/>
                  </a:lnTo>
                  <a:lnTo>
                    <a:pt x="70756" y="78"/>
                  </a:lnTo>
                  <a:lnTo>
                    <a:pt x="70679" y="78"/>
                  </a:lnTo>
                  <a:cubicBezTo>
                    <a:pt x="70381" y="78"/>
                    <a:pt x="70084" y="78"/>
                    <a:pt x="69787" y="1"/>
                  </a:cubicBezTo>
                  <a:close/>
                  <a:moveTo>
                    <a:pt x="71570" y="1"/>
                  </a:moveTo>
                  <a:cubicBezTo>
                    <a:pt x="71422" y="78"/>
                    <a:pt x="71202" y="78"/>
                    <a:pt x="70976" y="78"/>
                  </a:cubicBezTo>
                  <a:lnTo>
                    <a:pt x="70976" y="227"/>
                  </a:lnTo>
                  <a:cubicBezTo>
                    <a:pt x="71273" y="227"/>
                    <a:pt x="71499" y="298"/>
                    <a:pt x="71796" y="298"/>
                  </a:cubicBezTo>
                  <a:lnTo>
                    <a:pt x="72611" y="298"/>
                  </a:lnTo>
                  <a:cubicBezTo>
                    <a:pt x="72242" y="149"/>
                    <a:pt x="71945" y="78"/>
                    <a:pt x="71570" y="1"/>
                  </a:cubicBezTo>
                  <a:close/>
                  <a:moveTo>
                    <a:pt x="298" y="95658"/>
                  </a:moveTo>
                  <a:cubicBezTo>
                    <a:pt x="149" y="95729"/>
                    <a:pt x="72" y="95729"/>
                    <a:pt x="0" y="95806"/>
                  </a:cubicBezTo>
                  <a:cubicBezTo>
                    <a:pt x="0" y="95878"/>
                    <a:pt x="72" y="95955"/>
                    <a:pt x="149" y="96026"/>
                  </a:cubicBezTo>
                  <a:cubicBezTo>
                    <a:pt x="220" y="95955"/>
                    <a:pt x="298" y="95955"/>
                    <a:pt x="446" y="95878"/>
                  </a:cubicBezTo>
                  <a:cubicBezTo>
                    <a:pt x="369" y="95806"/>
                    <a:pt x="298" y="95729"/>
                    <a:pt x="298" y="95658"/>
                  </a:cubicBezTo>
                  <a:close/>
                  <a:moveTo>
                    <a:pt x="2896" y="105540"/>
                  </a:moveTo>
                  <a:cubicBezTo>
                    <a:pt x="2825" y="105617"/>
                    <a:pt x="2747" y="105688"/>
                    <a:pt x="2676" y="105688"/>
                  </a:cubicBezTo>
                  <a:cubicBezTo>
                    <a:pt x="2747" y="105766"/>
                    <a:pt x="2825" y="105766"/>
                    <a:pt x="2896" y="105766"/>
                  </a:cubicBezTo>
                  <a:lnTo>
                    <a:pt x="2896" y="10554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7" name="Google Shape;2297;p58"/>
            <p:cNvSpPr/>
            <p:nvPr/>
          </p:nvSpPr>
          <p:spPr>
            <a:xfrm>
              <a:off x="4752625" y="1440375"/>
              <a:ext cx="289900" cy="38950"/>
            </a:xfrm>
            <a:custGeom>
              <a:avLst/>
              <a:gdLst/>
              <a:ahLst/>
              <a:cxnLst/>
              <a:rect l="l" t="t" r="r" b="b"/>
              <a:pathLst>
                <a:path w="11596" h="1558" extrusionOk="0">
                  <a:moveTo>
                    <a:pt x="11375" y="0"/>
                  </a:moveTo>
                  <a:cubicBezTo>
                    <a:pt x="11298" y="71"/>
                    <a:pt x="11149" y="71"/>
                    <a:pt x="11078" y="149"/>
                  </a:cubicBezTo>
                  <a:lnTo>
                    <a:pt x="11298" y="369"/>
                  </a:lnTo>
                  <a:cubicBezTo>
                    <a:pt x="11446" y="297"/>
                    <a:pt x="11524" y="297"/>
                    <a:pt x="11595" y="297"/>
                  </a:cubicBezTo>
                  <a:cubicBezTo>
                    <a:pt x="11524" y="149"/>
                    <a:pt x="11446" y="71"/>
                    <a:pt x="11375" y="0"/>
                  </a:cubicBezTo>
                  <a:close/>
                  <a:moveTo>
                    <a:pt x="149" y="1261"/>
                  </a:moveTo>
                  <a:cubicBezTo>
                    <a:pt x="78" y="1338"/>
                    <a:pt x="1" y="1409"/>
                    <a:pt x="1" y="1558"/>
                  </a:cubicBezTo>
                  <a:lnTo>
                    <a:pt x="227" y="1558"/>
                  </a:lnTo>
                  <a:cubicBezTo>
                    <a:pt x="227" y="1558"/>
                    <a:pt x="227" y="1487"/>
                    <a:pt x="298" y="1487"/>
                  </a:cubicBezTo>
                  <a:cubicBezTo>
                    <a:pt x="298" y="1409"/>
                    <a:pt x="375" y="1338"/>
                    <a:pt x="375" y="12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8" name="Google Shape;2298;p58"/>
            <p:cNvSpPr/>
            <p:nvPr/>
          </p:nvSpPr>
          <p:spPr>
            <a:xfrm>
              <a:off x="4758275" y="1477525"/>
              <a:ext cx="1800" cy="1800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72" y="1"/>
                  </a:moveTo>
                  <a:cubicBezTo>
                    <a:pt x="1" y="1"/>
                    <a:pt x="1" y="72"/>
                    <a:pt x="1" y="72"/>
                  </a:cubicBezTo>
                  <a:lnTo>
                    <a:pt x="72" y="7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299" name="Google Shape;2299;p58"/>
            <p:cNvSpPr/>
            <p:nvPr/>
          </p:nvSpPr>
          <p:spPr>
            <a:xfrm>
              <a:off x="3072925" y="3909675"/>
              <a:ext cx="9400" cy="9400"/>
            </a:xfrm>
            <a:custGeom>
              <a:avLst/>
              <a:gdLst/>
              <a:ahLst/>
              <a:cxnLst/>
              <a:rect l="l" t="t" r="r" b="b"/>
              <a:pathLst>
                <a:path w="376" h="376" extrusionOk="0">
                  <a:moveTo>
                    <a:pt x="298" y="1"/>
                  </a:moveTo>
                  <a:cubicBezTo>
                    <a:pt x="226" y="1"/>
                    <a:pt x="78" y="78"/>
                    <a:pt x="0" y="78"/>
                  </a:cubicBezTo>
                  <a:cubicBezTo>
                    <a:pt x="78" y="227"/>
                    <a:pt x="78" y="298"/>
                    <a:pt x="149" y="375"/>
                  </a:cubicBezTo>
                  <a:cubicBezTo>
                    <a:pt x="226" y="298"/>
                    <a:pt x="298" y="298"/>
                    <a:pt x="375" y="227"/>
                  </a:cubicBezTo>
                  <a:cubicBezTo>
                    <a:pt x="375" y="149"/>
                    <a:pt x="298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0" name="Google Shape;2300;p58"/>
            <p:cNvSpPr/>
            <p:nvPr/>
          </p:nvSpPr>
          <p:spPr>
            <a:xfrm>
              <a:off x="4815800" y="1477525"/>
              <a:ext cx="7450" cy="3750"/>
            </a:xfrm>
            <a:custGeom>
              <a:avLst/>
              <a:gdLst/>
              <a:ahLst/>
              <a:cxnLst/>
              <a:rect l="l" t="t" r="r" b="b"/>
              <a:pathLst>
                <a:path w="298" h="150" extrusionOk="0">
                  <a:moveTo>
                    <a:pt x="78" y="1"/>
                  </a:moveTo>
                  <a:cubicBezTo>
                    <a:pt x="78" y="1"/>
                    <a:pt x="1" y="72"/>
                    <a:pt x="1" y="149"/>
                  </a:cubicBezTo>
                  <a:lnTo>
                    <a:pt x="298" y="149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1" name="Google Shape;2301;p58"/>
            <p:cNvSpPr/>
            <p:nvPr/>
          </p:nvSpPr>
          <p:spPr>
            <a:xfrm>
              <a:off x="4817725" y="1473800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1" y="1"/>
                  </a:moveTo>
                  <a:lnTo>
                    <a:pt x="1" y="150"/>
                  </a:lnTo>
                  <a:lnTo>
                    <a:pt x="221" y="15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2" name="Google Shape;2302;p58"/>
            <p:cNvSpPr/>
            <p:nvPr/>
          </p:nvSpPr>
          <p:spPr>
            <a:xfrm>
              <a:off x="3091500" y="3952500"/>
              <a:ext cx="9400" cy="9225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227" y="0"/>
                  </a:moveTo>
                  <a:cubicBezTo>
                    <a:pt x="149" y="72"/>
                    <a:pt x="78" y="72"/>
                    <a:pt x="1" y="149"/>
                  </a:cubicBezTo>
                  <a:cubicBezTo>
                    <a:pt x="1" y="220"/>
                    <a:pt x="78" y="297"/>
                    <a:pt x="78" y="369"/>
                  </a:cubicBezTo>
                  <a:cubicBezTo>
                    <a:pt x="149" y="369"/>
                    <a:pt x="227" y="297"/>
                    <a:pt x="375" y="220"/>
                  </a:cubicBezTo>
                  <a:cubicBezTo>
                    <a:pt x="298" y="149"/>
                    <a:pt x="298" y="72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3" name="Google Shape;2303;p58"/>
            <p:cNvSpPr/>
            <p:nvPr/>
          </p:nvSpPr>
          <p:spPr>
            <a:xfrm>
              <a:off x="3104575" y="1470100"/>
              <a:ext cx="1785575" cy="2532500"/>
            </a:xfrm>
            <a:custGeom>
              <a:avLst/>
              <a:gdLst/>
              <a:ahLst/>
              <a:cxnLst/>
              <a:rect l="l" t="t" r="r" b="b"/>
              <a:pathLst>
                <a:path w="71423" h="101300" extrusionOk="0">
                  <a:moveTo>
                    <a:pt x="71203" y="0"/>
                  </a:moveTo>
                  <a:cubicBezTo>
                    <a:pt x="71125" y="72"/>
                    <a:pt x="71125" y="220"/>
                    <a:pt x="71125" y="298"/>
                  </a:cubicBezTo>
                  <a:lnTo>
                    <a:pt x="71351" y="298"/>
                  </a:lnTo>
                  <a:cubicBezTo>
                    <a:pt x="71423" y="220"/>
                    <a:pt x="71423" y="72"/>
                    <a:pt x="71423" y="0"/>
                  </a:cubicBezTo>
                  <a:close/>
                  <a:moveTo>
                    <a:pt x="221" y="100854"/>
                  </a:moveTo>
                  <a:cubicBezTo>
                    <a:pt x="221" y="100931"/>
                    <a:pt x="150" y="100931"/>
                    <a:pt x="72" y="100931"/>
                  </a:cubicBezTo>
                  <a:cubicBezTo>
                    <a:pt x="150" y="101003"/>
                    <a:pt x="221" y="101003"/>
                    <a:pt x="298" y="101003"/>
                  </a:cubicBezTo>
                  <a:cubicBezTo>
                    <a:pt x="221" y="101003"/>
                    <a:pt x="221" y="100931"/>
                    <a:pt x="221" y="100854"/>
                  </a:cubicBezTo>
                  <a:close/>
                  <a:moveTo>
                    <a:pt x="1" y="101151"/>
                  </a:moveTo>
                  <a:lnTo>
                    <a:pt x="1" y="101300"/>
                  </a:lnTo>
                  <a:cubicBezTo>
                    <a:pt x="72" y="101300"/>
                    <a:pt x="150" y="101300"/>
                    <a:pt x="150" y="101229"/>
                  </a:cubicBezTo>
                  <a:cubicBezTo>
                    <a:pt x="72" y="101229"/>
                    <a:pt x="72" y="101229"/>
                    <a:pt x="1" y="1011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4" name="Google Shape;2304;p58"/>
            <p:cNvSpPr/>
            <p:nvPr/>
          </p:nvSpPr>
          <p:spPr>
            <a:xfrm>
              <a:off x="3102650" y="3993375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149" y="0"/>
                  </a:moveTo>
                  <a:cubicBezTo>
                    <a:pt x="149" y="72"/>
                    <a:pt x="78" y="72"/>
                    <a:pt x="1" y="149"/>
                  </a:cubicBezTo>
                  <a:cubicBezTo>
                    <a:pt x="78" y="149"/>
                    <a:pt x="78" y="220"/>
                    <a:pt x="78" y="220"/>
                  </a:cubicBezTo>
                  <a:cubicBezTo>
                    <a:pt x="149" y="298"/>
                    <a:pt x="149" y="298"/>
                    <a:pt x="227" y="298"/>
                  </a:cubicBezTo>
                  <a:cubicBezTo>
                    <a:pt x="298" y="298"/>
                    <a:pt x="298" y="298"/>
                    <a:pt x="375" y="220"/>
                  </a:cubicBezTo>
                  <a:lnTo>
                    <a:pt x="375" y="72"/>
                  </a:lnTo>
                  <a:cubicBezTo>
                    <a:pt x="298" y="72"/>
                    <a:pt x="227" y="72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5" name="Google Shape;2305;p58"/>
            <p:cNvSpPr/>
            <p:nvPr/>
          </p:nvSpPr>
          <p:spPr>
            <a:xfrm>
              <a:off x="3112025" y="1460725"/>
              <a:ext cx="1841300" cy="2582775"/>
            </a:xfrm>
            <a:custGeom>
              <a:avLst/>
              <a:gdLst/>
              <a:ahLst/>
              <a:cxnLst/>
              <a:rect l="l" t="t" r="r" b="b"/>
              <a:pathLst>
                <a:path w="73652" h="103311" extrusionOk="0">
                  <a:moveTo>
                    <a:pt x="73652" y="1"/>
                  </a:moveTo>
                  <a:lnTo>
                    <a:pt x="73652" y="1"/>
                  </a:lnTo>
                  <a:cubicBezTo>
                    <a:pt x="73503" y="78"/>
                    <a:pt x="73432" y="78"/>
                    <a:pt x="73283" y="78"/>
                  </a:cubicBezTo>
                  <a:cubicBezTo>
                    <a:pt x="73283" y="227"/>
                    <a:pt x="73206" y="298"/>
                    <a:pt x="73206" y="375"/>
                  </a:cubicBezTo>
                  <a:lnTo>
                    <a:pt x="73503" y="375"/>
                  </a:lnTo>
                  <a:cubicBezTo>
                    <a:pt x="73580" y="227"/>
                    <a:pt x="73580" y="149"/>
                    <a:pt x="73652" y="1"/>
                  </a:cubicBezTo>
                  <a:close/>
                  <a:moveTo>
                    <a:pt x="220" y="102793"/>
                  </a:moveTo>
                  <a:lnTo>
                    <a:pt x="0" y="103013"/>
                  </a:lnTo>
                  <a:lnTo>
                    <a:pt x="0" y="103310"/>
                  </a:lnTo>
                  <a:cubicBezTo>
                    <a:pt x="72" y="103239"/>
                    <a:pt x="220" y="103161"/>
                    <a:pt x="298" y="103090"/>
                  </a:cubicBezTo>
                  <a:cubicBezTo>
                    <a:pt x="298" y="103013"/>
                    <a:pt x="298" y="102864"/>
                    <a:pt x="220" y="1027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6" name="Google Shape;2306;p58"/>
            <p:cNvSpPr/>
            <p:nvPr/>
          </p:nvSpPr>
          <p:spPr>
            <a:xfrm>
              <a:off x="3113800" y="1449575"/>
              <a:ext cx="1895275" cy="2631075"/>
            </a:xfrm>
            <a:custGeom>
              <a:avLst/>
              <a:gdLst/>
              <a:ahLst/>
              <a:cxnLst/>
              <a:rect l="l" t="t" r="r" b="b"/>
              <a:pathLst>
                <a:path w="75811" h="105243" extrusionOk="0">
                  <a:moveTo>
                    <a:pt x="75810" y="1"/>
                  </a:moveTo>
                  <a:cubicBezTo>
                    <a:pt x="75739" y="1"/>
                    <a:pt x="75590" y="1"/>
                    <a:pt x="75513" y="78"/>
                  </a:cubicBezTo>
                  <a:cubicBezTo>
                    <a:pt x="75442" y="149"/>
                    <a:pt x="75364" y="298"/>
                    <a:pt x="75293" y="447"/>
                  </a:cubicBezTo>
                  <a:cubicBezTo>
                    <a:pt x="75442" y="375"/>
                    <a:pt x="75513" y="375"/>
                    <a:pt x="75662" y="298"/>
                  </a:cubicBezTo>
                  <a:cubicBezTo>
                    <a:pt x="75739" y="227"/>
                    <a:pt x="75739" y="78"/>
                    <a:pt x="75810" y="1"/>
                  </a:cubicBezTo>
                  <a:close/>
                  <a:moveTo>
                    <a:pt x="298" y="104648"/>
                  </a:moveTo>
                  <a:cubicBezTo>
                    <a:pt x="227" y="104725"/>
                    <a:pt x="149" y="104797"/>
                    <a:pt x="1" y="104874"/>
                  </a:cubicBezTo>
                  <a:cubicBezTo>
                    <a:pt x="1" y="105023"/>
                    <a:pt x="78" y="105171"/>
                    <a:pt x="78" y="105243"/>
                  </a:cubicBezTo>
                  <a:cubicBezTo>
                    <a:pt x="149" y="105171"/>
                    <a:pt x="227" y="105094"/>
                    <a:pt x="375" y="105023"/>
                  </a:cubicBezTo>
                  <a:cubicBezTo>
                    <a:pt x="375" y="104874"/>
                    <a:pt x="298" y="104797"/>
                    <a:pt x="298" y="1046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7" name="Google Shape;2307;p58"/>
            <p:cNvSpPr/>
            <p:nvPr/>
          </p:nvSpPr>
          <p:spPr>
            <a:xfrm>
              <a:off x="3113800" y="1432925"/>
              <a:ext cx="1949225" cy="2684875"/>
            </a:xfrm>
            <a:custGeom>
              <a:avLst/>
              <a:gdLst/>
              <a:ahLst/>
              <a:cxnLst/>
              <a:rect l="l" t="t" r="r" b="b"/>
              <a:pathLst>
                <a:path w="77969" h="107395" extrusionOk="0">
                  <a:moveTo>
                    <a:pt x="77969" y="1"/>
                  </a:moveTo>
                  <a:cubicBezTo>
                    <a:pt x="77820" y="1"/>
                    <a:pt x="77671" y="72"/>
                    <a:pt x="77523" y="149"/>
                  </a:cubicBezTo>
                  <a:cubicBezTo>
                    <a:pt x="77445" y="221"/>
                    <a:pt x="77374" y="369"/>
                    <a:pt x="77297" y="518"/>
                  </a:cubicBezTo>
                  <a:cubicBezTo>
                    <a:pt x="77445" y="447"/>
                    <a:pt x="77594" y="447"/>
                    <a:pt x="77743" y="369"/>
                  </a:cubicBezTo>
                  <a:cubicBezTo>
                    <a:pt x="77820" y="221"/>
                    <a:pt x="77891" y="149"/>
                    <a:pt x="77969" y="1"/>
                  </a:cubicBezTo>
                  <a:close/>
                  <a:moveTo>
                    <a:pt x="375" y="106652"/>
                  </a:moveTo>
                  <a:cubicBezTo>
                    <a:pt x="227" y="106729"/>
                    <a:pt x="149" y="106878"/>
                    <a:pt x="1" y="106949"/>
                  </a:cubicBezTo>
                  <a:lnTo>
                    <a:pt x="1" y="107026"/>
                  </a:lnTo>
                  <a:lnTo>
                    <a:pt x="298" y="107026"/>
                  </a:lnTo>
                  <a:cubicBezTo>
                    <a:pt x="298" y="106878"/>
                    <a:pt x="298" y="106800"/>
                    <a:pt x="375" y="106652"/>
                  </a:cubicBezTo>
                  <a:close/>
                  <a:moveTo>
                    <a:pt x="1" y="107246"/>
                  </a:moveTo>
                  <a:lnTo>
                    <a:pt x="1" y="107395"/>
                  </a:lnTo>
                  <a:cubicBezTo>
                    <a:pt x="1" y="107324"/>
                    <a:pt x="78" y="107324"/>
                    <a:pt x="78" y="1072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8" name="Google Shape;2308;p58"/>
            <p:cNvSpPr/>
            <p:nvPr/>
          </p:nvSpPr>
          <p:spPr>
            <a:xfrm>
              <a:off x="3113800" y="41085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1" y="0"/>
                  </a:moveTo>
                  <a:lnTo>
                    <a:pt x="1" y="220"/>
                  </a:lnTo>
                  <a:lnTo>
                    <a:pt x="78" y="220"/>
                  </a:lnTo>
                  <a:cubicBezTo>
                    <a:pt x="149" y="220"/>
                    <a:pt x="227" y="149"/>
                    <a:pt x="298" y="72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09" name="Google Shape;2309;p58"/>
            <p:cNvSpPr/>
            <p:nvPr/>
          </p:nvSpPr>
          <p:spPr>
            <a:xfrm>
              <a:off x="5148475" y="1371550"/>
              <a:ext cx="37175" cy="31675"/>
            </a:xfrm>
            <a:custGeom>
              <a:avLst/>
              <a:gdLst/>
              <a:ahLst/>
              <a:cxnLst/>
              <a:rect l="l" t="t" r="r" b="b"/>
              <a:pathLst>
                <a:path w="1487" h="1267" extrusionOk="0">
                  <a:moveTo>
                    <a:pt x="1487" y="0"/>
                  </a:moveTo>
                  <a:cubicBezTo>
                    <a:pt x="1190" y="226"/>
                    <a:pt x="892" y="375"/>
                    <a:pt x="595" y="523"/>
                  </a:cubicBezTo>
                  <a:cubicBezTo>
                    <a:pt x="595" y="595"/>
                    <a:pt x="518" y="595"/>
                    <a:pt x="518" y="672"/>
                  </a:cubicBezTo>
                  <a:lnTo>
                    <a:pt x="595" y="743"/>
                  </a:lnTo>
                  <a:cubicBezTo>
                    <a:pt x="892" y="523"/>
                    <a:pt x="1190" y="297"/>
                    <a:pt x="1487" y="0"/>
                  </a:cubicBezTo>
                  <a:close/>
                  <a:moveTo>
                    <a:pt x="369" y="892"/>
                  </a:moveTo>
                  <a:cubicBezTo>
                    <a:pt x="236" y="961"/>
                    <a:pt x="165" y="1088"/>
                    <a:pt x="44" y="1221"/>
                  </a:cubicBezTo>
                  <a:lnTo>
                    <a:pt x="44" y="1221"/>
                  </a:lnTo>
                  <a:cubicBezTo>
                    <a:pt x="77" y="1189"/>
                    <a:pt x="92" y="1189"/>
                    <a:pt x="149" y="1189"/>
                  </a:cubicBezTo>
                  <a:lnTo>
                    <a:pt x="369" y="969"/>
                  </a:lnTo>
                  <a:lnTo>
                    <a:pt x="369" y="892"/>
                  </a:lnTo>
                  <a:close/>
                  <a:moveTo>
                    <a:pt x="44" y="1221"/>
                  </a:moveTo>
                  <a:cubicBezTo>
                    <a:pt x="32" y="1232"/>
                    <a:pt x="19" y="1247"/>
                    <a:pt x="0" y="1267"/>
                  </a:cubicBezTo>
                  <a:cubicBezTo>
                    <a:pt x="16" y="1251"/>
                    <a:pt x="30" y="1236"/>
                    <a:pt x="44" y="12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0" name="Google Shape;2310;p58"/>
            <p:cNvSpPr/>
            <p:nvPr/>
          </p:nvSpPr>
          <p:spPr>
            <a:xfrm>
              <a:off x="5157700" y="1388350"/>
              <a:ext cx="5675" cy="7450"/>
            </a:xfrm>
            <a:custGeom>
              <a:avLst/>
              <a:gdLst/>
              <a:ahLst/>
              <a:cxnLst/>
              <a:rect l="l" t="t" r="r" b="b"/>
              <a:pathLst>
                <a:path w="227" h="298" extrusionOk="0">
                  <a:moveTo>
                    <a:pt x="149" y="0"/>
                  </a:moveTo>
                  <a:cubicBezTo>
                    <a:pt x="77" y="71"/>
                    <a:pt x="0" y="149"/>
                    <a:pt x="0" y="220"/>
                  </a:cubicBezTo>
                  <a:lnTo>
                    <a:pt x="0" y="297"/>
                  </a:lnTo>
                  <a:lnTo>
                    <a:pt x="226" y="71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1" name="Google Shape;2311;p58"/>
            <p:cNvSpPr/>
            <p:nvPr/>
          </p:nvSpPr>
          <p:spPr>
            <a:xfrm>
              <a:off x="3091500" y="1395775"/>
              <a:ext cx="2053275" cy="2809450"/>
            </a:xfrm>
            <a:custGeom>
              <a:avLst/>
              <a:gdLst/>
              <a:ahLst/>
              <a:cxnLst/>
              <a:rect l="l" t="t" r="r" b="b"/>
              <a:pathLst>
                <a:path w="82131" h="112378" extrusionOk="0">
                  <a:moveTo>
                    <a:pt x="82131" y="0"/>
                  </a:moveTo>
                  <a:lnTo>
                    <a:pt x="82131" y="0"/>
                  </a:lnTo>
                  <a:cubicBezTo>
                    <a:pt x="81756" y="220"/>
                    <a:pt x="81310" y="446"/>
                    <a:pt x="80864" y="595"/>
                  </a:cubicBezTo>
                  <a:cubicBezTo>
                    <a:pt x="80793" y="815"/>
                    <a:pt x="80644" y="964"/>
                    <a:pt x="80567" y="1112"/>
                  </a:cubicBezTo>
                  <a:cubicBezTo>
                    <a:pt x="80864" y="964"/>
                    <a:pt x="81162" y="815"/>
                    <a:pt x="81536" y="666"/>
                  </a:cubicBezTo>
                  <a:cubicBezTo>
                    <a:pt x="81756" y="446"/>
                    <a:pt x="81905" y="220"/>
                    <a:pt x="82131" y="0"/>
                  </a:cubicBezTo>
                  <a:close/>
                  <a:moveTo>
                    <a:pt x="1041" y="109922"/>
                  </a:moveTo>
                  <a:lnTo>
                    <a:pt x="1041" y="109922"/>
                  </a:lnTo>
                  <a:cubicBezTo>
                    <a:pt x="893" y="110070"/>
                    <a:pt x="744" y="110219"/>
                    <a:pt x="673" y="110367"/>
                  </a:cubicBezTo>
                  <a:lnTo>
                    <a:pt x="447" y="111039"/>
                  </a:lnTo>
                  <a:cubicBezTo>
                    <a:pt x="595" y="110813"/>
                    <a:pt x="821" y="110593"/>
                    <a:pt x="970" y="110367"/>
                  </a:cubicBezTo>
                  <a:cubicBezTo>
                    <a:pt x="970" y="110219"/>
                    <a:pt x="1041" y="110070"/>
                    <a:pt x="1041" y="109922"/>
                  </a:cubicBezTo>
                  <a:close/>
                  <a:moveTo>
                    <a:pt x="524" y="111485"/>
                  </a:moveTo>
                  <a:lnTo>
                    <a:pt x="524" y="111485"/>
                  </a:lnTo>
                  <a:cubicBezTo>
                    <a:pt x="375" y="111634"/>
                    <a:pt x="298" y="111783"/>
                    <a:pt x="149" y="111931"/>
                  </a:cubicBezTo>
                  <a:cubicBezTo>
                    <a:pt x="149" y="112063"/>
                    <a:pt x="93" y="112196"/>
                    <a:pt x="26" y="112328"/>
                  </a:cubicBezTo>
                  <a:lnTo>
                    <a:pt x="26" y="112328"/>
                  </a:lnTo>
                  <a:cubicBezTo>
                    <a:pt x="174" y="112047"/>
                    <a:pt x="384" y="111766"/>
                    <a:pt x="524" y="111485"/>
                  </a:cubicBezTo>
                  <a:close/>
                  <a:moveTo>
                    <a:pt x="26" y="112328"/>
                  </a:moveTo>
                  <a:lnTo>
                    <a:pt x="26" y="112328"/>
                  </a:lnTo>
                  <a:cubicBezTo>
                    <a:pt x="17" y="112344"/>
                    <a:pt x="9" y="112361"/>
                    <a:pt x="1" y="112377"/>
                  </a:cubicBezTo>
                  <a:cubicBezTo>
                    <a:pt x="9" y="112361"/>
                    <a:pt x="18" y="112344"/>
                    <a:pt x="26" y="112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2" name="Google Shape;2312;p58"/>
            <p:cNvSpPr/>
            <p:nvPr/>
          </p:nvSpPr>
          <p:spPr>
            <a:xfrm>
              <a:off x="3108300" y="1410625"/>
              <a:ext cx="2004825" cy="2744350"/>
            </a:xfrm>
            <a:custGeom>
              <a:avLst/>
              <a:gdLst/>
              <a:ahLst/>
              <a:cxnLst/>
              <a:rect l="l" t="t" r="r" b="b"/>
              <a:pathLst>
                <a:path w="80193" h="109774" extrusionOk="0">
                  <a:moveTo>
                    <a:pt x="80192" y="1"/>
                  </a:moveTo>
                  <a:cubicBezTo>
                    <a:pt x="80044" y="72"/>
                    <a:pt x="79895" y="221"/>
                    <a:pt x="79675" y="298"/>
                  </a:cubicBezTo>
                  <a:cubicBezTo>
                    <a:pt x="79598" y="447"/>
                    <a:pt x="79449" y="596"/>
                    <a:pt x="79378" y="744"/>
                  </a:cubicBezTo>
                  <a:cubicBezTo>
                    <a:pt x="79526" y="667"/>
                    <a:pt x="79675" y="596"/>
                    <a:pt x="79895" y="518"/>
                  </a:cubicBezTo>
                  <a:cubicBezTo>
                    <a:pt x="79972" y="370"/>
                    <a:pt x="80121" y="221"/>
                    <a:pt x="80192" y="1"/>
                  </a:cubicBezTo>
                  <a:close/>
                  <a:moveTo>
                    <a:pt x="447" y="108733"/>
                  </a:moveTo>
                  <a:lnTo>
                    <a:pt x="447" y="108733"/>
                  </a:lnTo>
                  <a:cubicBezTo>
                    <a:pt x="298" y="108882"/>
                    <a:pt x="221" y="109030"/>
                    <a:pt x="72" y="109179"/>
                  </a:cubicBezTo>
                  <a:cubicBezTo>
                    <a:pt x="72" y="109405"/>
                    <a:pt x="1" y="109553"/>
                    <a:pt x="1" y="109773"/>
                  </a:cubicBezTo>
                  <a:cubicBezTo>
                    <a:pt x="72" y="109625"/>
                    <a:pt x="221" y="109476"/>
                    <a:pt x="369" y="109328"/>
                  </a:cubicBezTo>
                  <a:cubicBezTo>
                    <a:pt x="369" y="109108"/>
                    <a:pt x="447" y="108959"/>
                    <a:pt x="447" y="1087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3" name="Google Shape;2313;p58"/>
            <p:cNvSpPr/>
            <p:nvPr/>
          </p:nvSpPr>
          <p:spPr>
            <a:xfrm>
              <a:off x="5129900" y="1384625"/>
              <a:ext cx="33475" cy="27825"/>
            </a:xfrm>
            <a:custGeom>
              <a:avLst/>
              <a:gdLst/>
              <a:ahLst/>
              <a:cxnLst/>
              <a:rect l="l" t="t" r="r" b="b"/>
              <a:pathLst>
                <a:path w="1339" h="1113" extrusionOk="0">
                  <a:moveTo>
                    <a:pt x="1338" y="0"/>
                  </a:moveTo>
                  <a:lnTo>
                    <a:pt x="1338" y="0"/>
                  </a:lnTo>
                  <a:cubicBezTo>
                    <a:pt x="1261" y="72"/>
                    <a:pt x="1261" y="72"/>
                    <a:pt x="1189" y="72"/>
                  </a:cubicBezTo>
                  <a:lnTo>
                    <a:pt x="1261" y="149"/>
                  </a:lnTo>
                  <a:cubicBezTo>
                    <a:pt x="1261" y="72"/>
                    <a:pt x="1338" y="72"/>
                    <a:pt x="1338" y="0"/>
                  </a:cubicBezTo>
                  <a:close/>
                  <a:moveTo>
                    <a:pt x="963" y="220"/>
                  </a:moveTo>
                  <a:cubicBezTo>
                    <a:pt x="892" y="298"/>
                    <a:pt x="743" y="369"/>
                    <a:pt x="595" y="446"/>
                  </a:cubicBezTo>
                  <a:cubicBezTo>
                    <a:pt x="369" y="666"/>
                    <a:pt x="220" y="892"/>
                    <a:pt x="0" y="1112"/>
                  </a:cubicBezTo>
                  <a:cubicBezTo>
                    <a:pt x="220" y="964"/>
                    <a:pt x="517" y="815"/>
                    <a:pt x="743" y="744"/>
                  </a:cubicBezTo>
                  <a:cubicBezTo>
                    <a:pt x="892" y="595"/>
                    <a:pt x="963" y="446"/>
                    <a:pt x="1112" y="369"/>
                  </a:cubicBezTo>
                  <a:lnTo>
                    <a:pt x="963" y="22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4" name="Google Shape;2314;p58"/>
            <p:cNvSpPr/>
            <p:nvPr/>
          </p:nvSpPr>
          <p:spPr>
            <a:xfrm>
              <a:off x="5153975" y="1386400"/>
              <a:ext cx="7450" cy="7475"/>
            </a:xfrm>
            <a:custGeom>
              <a:avLst/>
              <a:gdLst/>
              <a:ahLst/>
              <a:cxnLst/>
              <a:rect l="l" t="t" r="r" b="b"/>
              <a:pathLst>
                <a:path w="298" h="299" extrusionOk="0">
                  <a:moveTo>
                    <a:pt x="226" y="1"/>
                  </a:moveTo>
                  <a:cubicBezTo>
                    <a:pt x="149" y="78"/>
                    <a:pt x="78" y="149"/>
                    <a:pt x="0" y="149"/>
                  </a:cubicBezTo>
                  <a:lnTo>
                    <a:pt x="149" y="298"/>
                  </a:lnTo>
                  <a:cubicBezTo>
                    <a:pt x="149" y="227"/>
                    <a:pt x="226" y="149"/>
                    <a:pt x="298" y="7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5" name="Google Shape;2315;p58"/>
            <p:cNvSpPr/>
            <p:nvPr/>
          </p:nvSpPr>
          <p:spPr>
            <a:xfrm>
              <a:off x="3095225" y="4154950"/>
              <a:ext cx="20525" cy="39125"/>
            </a:xfrm>
            <a:custGeom>
              <a:avLst/>
              <a:gdLst/>
              <a:ahLst/>
              <a:cxnLst/>
              <a:rect l="l" t="t" r="r" b="b"/>
              <a:pathLst>
                <a:path w="821" h="1565" extrusionOk="0">
                  <a:moveTo>
                    <a:pt x="821" y="0"/>
                  </a:moveTo>
                  <a:cubicBezTo>
                    <a:pt x="672" y="226"/>
                    <a:pt x="446" y="446"/>
                    <a:pt x="298" y="672"/>
                  </a:cubicBezTo>
                  <a:cubicBezTo>
                    <a:pt x="298" y="744"/>
                    <a:pt x="298" y="821"/>
                    <a:pt x="226" y="821"/>
                  </a:cubicBezTo>
                  <a:cubicBezTo>
                    <a:pt x="226" y="1118"/>
                    <a:pt x="149" y="1338"/>
                    <a:pt x="0" y="1564"/>
                  </a:cubicBezTo>
                  <a:cubicBezTo>
                    <a:pt x="149" y="1416"/>
                    <a:pt x="226" y="1267"/>
                    <a:pt x="375" y="1118"/>
                  </a:cubicBezTo>
                  <a:cubicBezTo>
                    <a:pt x="446" y="892"/>
                    <a:pt x="595" y="672"/>
                    <a:pt x="672" y="524"/>
                  </a:cubicBezTo>
                  <a:cubicBezTo>
                    <a:pt x="744" y="298"/>
                    <a:pt x="744" y="149"/>
                    <a:pt x="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6" name="Google Shape;2316;p58"/>
            <p:cNvSpPr/>
            <p:nvPr/>
          </p:nvSpPr>
          <p:spPr>
            <a:xfrm>
              <a:off x="2402225" y="4318450"/>
              <a:ext cx="620625" cy="327050"/>
            </a:xfrm>
            <a:custGeom>
              <a:avLst/>
              <a:gdLst/>
              <a:ahLst/>
              <a:cxnLst/>
              <a:rect l="l" t="t" r="r" b="b"/>
              <a:pathLst>
                <a:path w="24825" h="13082" extrusionOk="0">
                  <a:moveTo>
                    <a:pt x="24825" y="1"/>
                  </a:moveTo>
                  <a:lnTo>
                    <a:pt x="24825" y="1"/>
                  </a:lnTo>
                  <a:cubicBezTo>
                    <a:pt x="23856" y="1190"/>
                    <a:pt x="22744" y="2231"/>
                    <a:pt x="21555" y="3271"/>
                  </a:cubicBezTo>
                  <a:lnTo>
                    <a:pt x="22000" y="3271"/>
                  </a:lnTo>
                  <a:cubicBezTo>
                    <a:pt x="22964" y="2457"/>
                    <a:pt x="23856" y="1565"/>
                    <a:pt x="24676" y="595"/>
                  </a:cubicBezTo>
                  <a:cubicBezTo>
                    <a:pt x="24747" y="447"/>
                    <a:pt x="24825" y="227"/>
                    <a:pt x="24825" y="1"/>
                  </a:cubicBezTo>
                  <a:close/>
                  <a:moveTo>
                    <a:pt x="21180" y="3497"/>
                  </a:moveTo>
                  <a:cubicBezTo>
                    <a:pt x="19622" y="4758"/>
                    <a:pt x="17910" y="5875"/>
                    <a:pt x="16055" y="6916"/>
                  </a:cubicBezTo>
                  <a:cubicBezTo>
                    <a:pt x="16275" y="6916"/>
                    <a:pt x="16423" y="6987"/>
                    <a:pt x="16572" y="6987"/>
                  </a:cubicBezTo>
                  <a:cubicBezTo>
                    <a:pt x="18433" y="5947"/>
                    <a:pt x="20139" y="4758"/>
                    <a:pt x="21703" y="3497"/>
                  </a:cubicBezTo>
                  <a:close/>
                  <a:moveTo>
                    <a:pt x="15680" y="7136"/>
                  </a:moveTo>
                  <a:cubicBezTo>
                    <a:pt x="13896" y="8105"/>
                    <a:pt x="12041" y="8920"/>
                    <a:pt x="10109" y="9740"/>
                  </a:cubicBezTo>
                  <a:cubicBezTo>
                    <a:pt x="10180" y="9812"/>
                    <a:pt x="10329" y="9812"/>
                    <a:pt x="10477" y="9889"/>
                  </a:cubicBezTo>
                  <a:cubicBezTo>
                    <a:pt x="12410" y="9146"/>
                    <a:pt x="14342" y="8176"/>
                    <a:pt x="16203" y="7213"/>
                  </a:cubicBezTo>
                  <a:cubicBezTo>
                    <a:pt x="16055" y="7136"/>
                    <a:pt x="15906" y="7136"/>
                    <a:pt x="15680" y="7136"/>
                  </a:cubicBezTo>
                  <a:close/>
                  <a:moveTo>
                    <a:pt x="9734" y="9889"/>
                  </a:moveTo>
                  <a:cubicBezTo>
                    <a:pt x="8028" y="10483"/>
                    <a:pt x="6315" y="11078"/>
                    <a:pt x="4680" y="11595"/>
                  </a:cubicBezTo>
                  <a:cubicBezTo>
                    <a:pt x="4680" y="11673"/>
                    <a:pt x="4757" y="11744"/>
                    <a:pt x="4829" y="11744"/>
                  </a:cubicBezTo>
                  <a:cubicBezTo>
                    <a:pt x="4829" y="11821"/>
                    <a:pt x="4829" y="11821"/>
                    <a:pt x="4906" y="11893"/>
                  </a:cubicBezTo>
                  <a:cubicBezTo>
                    <a:pt x="6613" y="11298"/>
                    <a:pt x="8396" y="10703"/>
                    <a:pt x="10109" y="10038"/>
                  </a:cubicBezTo>
                  <a:cubicBezTo>
                    <a:pt x="9960" y="9960"/>
                    <a:pt x="9883" y="9889"/>
                    <a:pt x="9734" y="9889"/>
                  </a:cubicBezTo>
                  <a:close/>
                  <a:moveTo>
                    <a:pt x="4383" y="11673"/>
                  </a:moveTo>
                  <a:cubicBezTo>
                    <a:pt x="2896" y="12119"/>
                    <a:pt x="1410" y="12487"/>
                    <a:pt x="1" y="12862"/>
                  </a:cubicBezTo>
                  <a:cubicBezTo>
                    <a:pt x="72" y="12933"/>
                    <a:pt x="72" y="13010"/>
                    <a:pt x="149" y="13082"/>
                  </a:cubicBezTo>
                  <a:cubicBezTo>
                    <a:pt x="1559" y="12785"/>
                    <a:pt x="3045" y="12416"/>
                    <a:pt x="4609" y="11970"/>
                  </a:cubicBezTo>
                  <a:cubicBezTo>
                    <a:pt x="4532" y="11893"/>
                    <a:pt x="4460" y="11821"/>
                    <a:pt x="4383" y="116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7" name="Google Shape;2317;p58"/>
            <p:cNvSpPr/>
            <p:nvPr/>
          </p:nvSpPr>
          <p:spPr>
            <a:xfrm>
              <a:off x="2931700" y="4400225"/>
              <a:ext cx="20550" cy="5675"/>
            </a:xfrm>
            <a:custGeom>
              <a:avLst/>
              <a:gdLst/>
              <a:ahLst/>
              <a:cxnLst/>
              <a:rect l="l" t="t" r="r" b="b"/>
              <a:pathLst>
                <a:path w="822" h="227" extrusionOk="0">
                  <a:moveTo>
                    <a:pt x="376" y="0"/>
                  </a:moveTo>
                  <a:cubicBezTo>
                    <a:pt x="227" y="77"/>
                    <a:pt x="150" y="149"/>
                    <a:pt x="1" y="226"/>
                  </a:cubicBezTo>
                  <a:lnTo>
                    <a:pt x="524" y="226"/>
                  </a:lnTo>
                  <a:cubicBezTo>
                    <a:pt x="596" y="149"/>
                    <a:pt x="744" y="77"/>
                    <a:pt x="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8" name="Google Shape;2318;p58"/>
            <p:cNvSpPr/>
            <p:nvPr/>
          </p:nvSpPr>
          <p:spPr>
            <a:xfrm>
              <a:off x="2794225" y="4491325"/>
              <a:ext cx="22300" cy="7475"/>
            </a:xfrm>
            <a:custGeom>
              <a:avLst/>
              <a:gdLst/>
              <a:ahLst/>
              <a:cxnLst/>
              <a:rect l="l" t="t" r="r" b="b"/>
              <a:pathLst>
                <a:path w="892" h="299" extrusionOk="0">
                  <a:moveTo>
                    <a:pt x="375" y="1"/>
                  </a:moveTo>
                  <a:cubicBezTo>
                    <a:pt x="297" y="72"/>
                    <a:pt x="149" y="150"/>
                    <a:pt x="0" y="221"/>
                  </a:cubicBezTo>
                  <a:cubicBezTo>
                    <a:pt x="226" y="221"/>
                    <a:pt x="375" y="221"/>
                    <a:pt x="523" y="298"/>
                  </a:cubicBezTo>
                  <a:cubicBezTo>
                    <a:pt x="672" y="221"/>
                    <a:pt x="743" y="150"/>
                    <a:pt x="892" y="72"/>
                  </a:cubicBezTo>
                  <a:cubicBezTo>
                    <a:pt x="743" y="72"/>
                    <a:pt x="595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19" name="Google Shape;2319;p58"/>
            <p:cNvSpPr/>
            <p:nvPr/>
          </p:nvSpPr>
          <p:spPr>
            <a:xfrm>
              <a:off x="2645575" y="4561950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375" y="0"/>
                  </a:moveTo>
                  <a:cubicBezTo>
                    <a:pt x="226" y="0"/>
                    <a:pt x="149" y="72"/>
                    <a:pt x="0" y="149"/>
                  </a:cubicBezTo>
                  <a:cubicBezTo>
                    <a:pt x="149" y="149"/>
                    <a:pt x="226" y="220"/>
                    <a:pt x="375" y="298"/>
                  </a:cubicBezTo>
                  <a:cubicBezTo>
                    <a:pt x="523" y="220"/>
                    <a:pt x="595" y="220"/>
                    <a:pt x="743" y="149"/>
                  </a:cubicBezTo>
                  <a:cubicBezTo>
                    <a:pt x="595" y="72"/>
                    <a:pt x="446" y="72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0" name="Google Shape;2320;p58"/>
            <p:cNvSpPr/>
            <p:nvPr/>
          </p:nvSpPr>
          <p:spPr>
            <a:xfrm>
              <a:off x="2511775" y="4608325"/>
              <a:ext cx="13125" cy="9375"/>
            </a:xfrm>
            <a:custGeom>
              <a:avLst/>
              <a:gdLst/>
              <a:ahLst/>
              <a:cxnLst/>
              <a:rect l="l" t="t" r="r" b="b"/>
              <a:pathLst>
                <a:path w="525" h="375" extrusionOk="0">
                  <a:moveTo>
                    <a:pt x="298" y="0"/>
                  </a:moveTo>
                  <a:cubicBezTo>
                    <a:pt x="150" y="78"/>
                    <a:pt x="78" y="78"/>
                    <a:pt x="1" y="78"/>
                  </a:cubicBezTo>
                  <a:cubicBezTo>
                    <a:pt x="78" y="226"/>
                    <a:pt x="150" y="298"/>
                    <a:pt x="227" y="375"/>
                  </a:cubicBezTo>
                  <a:cubicBezTo>
                    <a:pt x="298" y="298"/>
                    <a:pt x="447" y="298"/>
                    <a:pt x="524" y="298"/>
                  </a:cubicBezTo>
                  <a:cubicBezTo>
                    <a:pt x="447" y="226"/>
                    <a:pt x="447" y="226"/>
                    <a:pt x="447" y="149"/>
                  </a:cubicBezTo>
                  <a:cubicBezTo>
                    <a:pt x="375" y="149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1" name="Google Shape;2321;p58"/>
            <p:cNvSpPr/>
            <p:nvPr/>
          </p:nvSpPr>
          <p:spPr>
            <a:xfrm>
              <a:off x="2240500" y="4212625"/>
              <a:ext cx="856675" cy="468250"/>
            </a:xfrm>
            <a:custGeom>
              <a:avLst/>
              <a:gdLst/>
              <a:ahLst/>
              <a:cxnLst/>
              <a:rect l="l" t="t" r="r" b="b"/>
              <a:pathLst>
                <a:path w="34267" h="18730" extrusionOk="0">
                  <a:moveTo>
                    <a:pt x="34189" y="0"/>
                  </a:moveTo>
                  <a:cubicBezTo>
                    <a:pt x="34041" y="298"/>
                    <a:pt x="33821" y="595"/>
                    <a:pt x="33595" y="892"/>
                  </a:cubicBezTo>
                  <a:cubicBezTo>
                    <a:pt x="33523" y="1261"/>
                    <a:pt x="33375" y="1707"/>
                    <a:pt x="33226" y="2082"/>
                  </a:cubicBezTo>
                  <a:cubicBezTo>
                    <a:pt x="33595" y="1487"/>
                    <a:pt x="33892" y="892"/>
                    <a:pt x="34189" y="220"/>
                  </a:cubicBezTo>
                  <a:cubicBezTo>
                    <a:pt x="34189" y="149"/>
                    <a:pt x="34267" y="72"/>
                    <a:pt x="34267" y="0"/>
                  </a:cubicBezTo>
                  <a:close/>
                  <a:moveTo>
                    <a:pt x="6244" y="17166"/>
                  </a:moveTo>
                  <a:cubicBezTo>
                    <a:pt x="4983" y="17392"/>
                    <a:pt x="3866" y="17612"/>
                    <a:pt x="2754" y="17838"/>
                  </a:cubicBezTo>
                  <a:lnTo>
                    <a:pt x="2754" y="18135"/>
                  </a:lnTo>
                  <a:cubicBezTo>
                    <a:pt x="3866" y="17909"/>
                    <a:pt x="5132" y="17689"/>
                    <a:pt x="6321" y="17392"/>
                  </a:cubicBezTo>
                  <a:cubicBezTo>
                    <a:pt x="6321" y="17315"/>
                    <a:pt x="6244" y="17243"/>
                    <a:pt x="6244" y="17166"/>
                  </a:cubicBezTo>
                  <a:close/>
                  <a:moveTo>
                    <a:pt x="2308" y="17838"/>
                  </a:moveTo>
                  <a:cubicBezTo>
                    <a:pt x="2159" y="17909"/>
                    <a:pt x="1416" y="17987"/>
                    <a:pt x="1339" y="17987"/>
                  </a:cubicBezTo>
                  <a:cubicBezTo>
                    <a:pt x="893" y="18058"/>
                    <a:pt x="524" y="18207"/>
                    <a:pt x="149" y="18284"/>
                  </a:cubicBezTo>
                  <a:cubicBezTo>
                    <a:pt x="78" y="18433"/>
                    <a:pt x="1" y="18581"/>
                    <a:pt x="1" y="18730"/>
                  </a:cubicBezTo>
                  <a:cubicBezTo>
                    <a:pt x="298" y="18581"/>
                    <a:pt x="673" y="18433"/>
                    <a:pt x="1041" y="18355"/>
                  </a:cubicBezTo>
                  <a:lnTo>
                    <a:pt x="2379" y="18135"/>
                  </a:lnTo>
                  <a:lnTo>
                    <a:pt x="2456" y="18135"/>
                  </a:lnTo>
                  <a:lnTo>
                    <a:pt x="2456" y="1783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2" name="Google Shape;2322;p58"/>
            <p:cNvSpPr/>
            <p:nvPr/>
          </p:nvSpPr>
          <p:spPr>
            <a:xfrm>
              <a:off x="3095225" y="4207000"/>
              <a:ext cx="3750" cy="5650"/>
            </a:xfrm>
            <a:custGeom>
              <a:avLst/>
              <a:gdLst/>
              <a:ahLst/>
              <a:cxnLst/>
              <a:rect l="l" t="t" r="r" b="b"/>
              <a:pathLst>
                <a:path w="150" h="226" extrusionOk="0">
                  <a:moveTo>
                    <a:pt x="149" y="1"/>
                  </a:moveTo>
                  <a:cubicBezTo>
                    <a:pt x="148" y="78"/>
                    <a:pt x="77" y="149"/>
                    <a:pt x="0" y="225"/>
                  </a:cubicBezTo>
                  <a:lnTo>
                    <a:pt x="78" y="225"/>
                  </a:lnTo>
                  <a:cubicBezTo>
                    <a:pt x="78" y="149"/>
                    <a:pt x="148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3" name="Google Shape;2323;p58"/>
            <p:cNvSpPr/>
            <p:nvPr/>
          </p:nvSpPr>
          <p:spPr>
            <a:xfrm>
              <a:off x="3030275" y="4290675"/>
              <a:ext cx="14875" cy="29750"/>
            </a:xfrm>
            <a:custGeom>
              <a:avLst/>
              <a:gdLst/>
              <a:ahLst/>
              <a:cxnLst/>
              <a:rect l="l" t="t" r="r" b="b"/>
              <a:pathLst>
                <a:path w="595" h="1190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6" y="149"/>
                    <a:pt x="369" y="297"/>
                    <a:pt x="220" y="446"/>
                  </a:cubicBezTo>
                  <a:lnTo>
                    <a:pt x="446" y="446"/>
                  </a:lnTo>
                  <a:cubicBezTo>
                    <a:pt x="446" y="297"/>
                    <a:pt x="517" y="149"/>
                    <a:pt x="595" y="0"/>
                  </a:cubicBezTo>
                  <a:close/>
                  <a:moveTo>
                    <a:pt x="71" y="743"/>
                  </a:moveTo>
                  <a:cubicBezTo>
                    <a:pt x="71" y="892"/>
                    <a:pt x="71" y="1041"/>
                    <a:pt x="0" y="1189"/>
                  </a:cubicBezTo>
                  <a:lnTo>
                    <a:pt x="297" y="892"/>
                  </a:lnTo>
                  <a:cubicBezTo>
                    <a:pt x="297" y="815"/>
                    <a:pt x="297" y="743"/>
                    <a:pt x="369" y="7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4" name="Google Shape;2324;p58"/>
            <p:cNvSpPr/>
            <p:nvPr/>
          </p:nvSpPr>
          <p:spPr>
            <a:xfrm>
              <a:off x="3032050" y="4301800"/>
              <a:ext cx="9375" cy="7475"/>
            </a:xfrm>
            <a:custGeom>
              <a:avLst/>
              <a:gdLst/>
              <a:ahLst/>
              <a:cxnLst/>
              <a:rect l="l" t="t" r="r" b="b"/>
              <a:pathLst>
                <a:path w="375" h="299" extrusionOk="0">
                  <a:moveTo>
                    <a:pt x="149" y="1"/>
                  </a:moveTo>
                  <a:cubicBezTo>
                    <a:pt x="149" y="72"/>
                    <a:pt x="78" y="72"/>
                    <a:pt x="78" y="150"/>
                  </a:cubicBezTo>
                  <a:cubicBezTo>
                    <a:pt x="78" y="221"/>
                    <a:pt x="78" y="221"/>
                    <a:pt x="0" y="298"/>
                  </a:cubicBezTo>
                  <a:lnTo>
                    <a:pt x="298" y="298"/>
                  </a:lnTo>
                  <a:cubicBezTo>
                    <a:pt x="298" y="150"/>
                    <a:pt x="298" y="72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5" name="Google Shape;2325;p58"/>
            <p:cNvSpPr/>
            <p:nvPr/>
          </p:nvSpPr>
          <p:spPr>
            <a:xfrm>
              <a:off x="3054350" y="4262725"/>
              <a:ext cx="9375" cy="18600"/>
            </a:xfrm>
            <a:custGeom>
              <a:avLst/>
              <a:gdLst/>
              <a:ahLst/>
              <a:cxnLst/>
              <a:rect l="l" t="t" r="r" b="b"/>
              <a:pathLst>
                <a:path w="375" h="744" extrusionOk="0">
                  <a:moveTo>
                    <a:pt x="375" y="0"/>
                  </a:moveTo>
                  <a:lnTo>
                    <a:pt x="375" y="0"/>
                  </a:lnTo>
                  <a:cubicBezTo>
                    <a:pt x="349" y="40"/>
                    <a:pt x="324" y="82"/>
                    <a:pt x="302" y="126"/>
                  </a:cubicBezTo>
                  <a:lnTo>
                    <a:pt x="302" y="126"/>
                  </a:lnTo>
                  <a:cubicBezTo>
                    <a:pt x="326" y="88"/>
                    <a:pt x="350" y="48"/>
                    <a:pt x="375" y="0"/>
                  </a:cubicBezTo>
                  <a:close/>
                  <a:moveTo>
                    <a:pt x="302" y="126"/>
                  </a:moveTo>
                  <a:cubicBezTo>
                    <a:pt x="251" y="206"/>
                    <a:pt x="201" y="274"/>
                    <a:pt x="149" y="375"/>
                  </a:cubicBezTo>
                  <a:cubicBezTo>
                    <a:pt x="78" y="446"/>
                    <a:pt x="78" y="595"/>
                    <a:pt x="0" y="743"/>
                  </a:cubicBezTo>
                  <a:cubicBezTo>
                    <a:pt x="123" y="562"/>
                    <a:pt x="197" y="329"/>
                    <a:pt x="302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6" name="Google Shape;2326;p58"/>
            <p:cNvSpPr/>
            <p:nvPr/>
          </p:nvSpPr>
          <p:spPr>
            <a:xfrm>
              <a:off x="2396575" y="4639975"/>
              <a:ext cx="9400" cy="7475"/>
            </a:xfrm>
            <a:custGeom>
              <a:avLst/>
              <a:gdLst/>
              <a:ahLst/>
              <a:cxnLst/>
              <a:rect l="l" t="t" r="r" b="b"/>
              <a:pathLst>
                <a:path w="376" h="299" extrusionOk="0">
                  <a:moveTo>
                    <a:pt x="227" y="1"/>
                  </a:moveTo>
                  <a:cubicBezTo>
                    <a:pt x="150" y="1"/>
                    <a:pt x="78" y="1"/>
                    <a:pt x="1" y="72"/>
                  </a:cubicBezTo>
                  <a:cubicBezTo>
                    <a:pt x="1" y="149"/>
                    <a:pt x="78" y="221"/>
                    <a:pt x="78" y="298"/>
                  </a:cubicBezTo>
                  <a:cubicBezTo>
                    <a:pt x="150" y="298"/>
                    <a:pt x="298" y="298"/>
                    <a:pt x="375" y="221"/>
                  </a:cubicBezTo>
                  <a:cubicBezTo>
                    <a:pt x="298" y="149"/>
                    <a:pt x="298" y="72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7" name="Google Shape;2327;p58"/>
            <p:cNvSpPr/>
            <p:nvPr/>
          </p:nvSpPr>
          <p:spPr>
            <a:xfrm>
              <a:off x="2301900" y="465857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0" y="0"/>
                  </a:moveTo>
                  <a:lnTo>
                    <a:pt x="0" y="297"/>
                  </a:lnTo>
                  <a:lnTo>
                    <a:pt x="298" y="29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8" name="Google Shape;2328;p58"/>
            <p:cNvSpPr/>
            <p:nvPr/>
          </p:nvSpPr>
          <p:spPr>
            <a:xfrm>
              <a:off x="5152200" y="698925"/>
              <a:ext cx="328825" cy="702375"/>
            </a:xfrm>
            <a:custGeom>
              <a:avLst/>
              <a:gdLst/>
              <a:ahLst/>
              <a:cxnLst/>
              <a:rect l="l" t="t" r="r" b="b"/>
              <a:pathLst>
                <a:path w="13153" h="28095" extrusionOk="0">
                  <a:moveTo>
                    <a:pt x="13152" y="0"/>
                  </a:moveTo>
                  <a:cubicBezTo>
                    <a:pt x="13004" y="77"/>
                    <a:pt x="12855" y="226"/>
                    <a:pt x="12706" y="297"/>
                  </a:cubicBezTo>
                  <a:lnTo>
                    <a:pt x="12486" y="743"/>
                  </a:lnTo>
                  <a:lnTo>
                    <a:pt x="12932" y="523"/>
                  </a:lnTo>
                  <a:cubicBezTo>
                    <a:pt x="13004" y="297"/>
                    <a:pt x="13081" y="149"/>
                    <a:pt x="13152" y="0"/>
                  </a:cubicBezTo>
                  <a:close/>
                  <a:moveTo>
                    <a:pt x="2747" y="25942"/>
                  </a:moveTo>
                  <a:cubicBezTo>
                    <a:pt x="2230" y="26239"/>
                    <a:pt x="1784" y="26608"/>
                    <a:pt x="1338" y="26905"/>
                  </a:cubicBezTo>
                  <a:cubicBezTo>
                    <a:pt x="1041" y="27202"/>
                    <a:pt x="743" y="27428"/>
                    <a:pt x="446" y="27648"/>
                  </a:cubicBezTo>
                  <a:cubicBezTo>
                    <a:pt x="517" y="27726"/>
                    <a:pt x="517" y="27726"/>
                    <a:pt x="517" y="27797"/>
                  </a:cubicBezTo>
                  <a:cubicBezTo>
                    <a:pt x="815" y="27577"/>
                    <a:pt x="1189" y="27351"/>
                    <a:pt x="1487" y="27202"/>
                  </a:cubicBezTo>
                  <a:lnTo>
                    <a:pt x="2747" y="25942"/>
                  </a:lnTo>
                  <a:close/>
                  <a:moveTo>
                    <a:pt x="220" y="27874"/>
                  </a:moveTo>
                  <a:lnTo>
                    <a:pt x="0" y="28094"/>
                  </a:lnTo>
                  <a:cubicBezTo>
                    <a:pt x="71" y="28023"/>
                    <a:pt x="220" y="27946"/>
                    <a:pt x="297" y="278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29" name="Google Shape;2329;p58"/>
            <p:cNvSpPr/>
            <p:nvPr/>
          </p:nvSpPr>
          <p:spPr>
            <a:xfrm>
              <a:off x="5157700" y="139012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226" y="0"/>
                  </a:moveTo>
                  <a:lnTo>
                    <a:pt x="0" y="226"/>
                  </a:lnTo>
                  <a:lnTo>
                    <a:pt x="77" y="226"/>
                  </a:lnTo>
                  <a:cubicBezTo>
                    <a:pt x="149" y="226"/>
                    <a:pt x="226" y="149"/>
                    <a:pt x="297" y="149"/>
                  </a:cubicBezTo>
                  <a:cubicBezTo>
                    <a:pt x="297" y="78"/>
                    <a:pt x="297" y="78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0" name="Google Shape;2330;p58"/>
            <p:cNvSpPr/>
            <p:nvPr/>
          </p:nvSpPr>
          <p:spPr>
            <a:xfrm>
              <a:off x="3080350" y="4175450"/>
              <a:ext cx="29750" cy="59500"/>
            </a:xfrm>
            <a:custGeom>
              <a:avLst/>
              <a:gdLst/>
              <a:ahLst/>
              <a:cxnLst/>
              <a:rect l="l" t="t" r="r" b="b"/>
              <a:pathLst>
                <a:path w="1190" h="2380" extrusionOk="0">
                  <a:moveTo>
                    <a:pt x="1190" y="1"/>
                  </a:moveTo>
                  <a:cubicBezTo>
                    <a:pt x="1119" y="72"/>
                    <a:pt x="1041" y="221"/>
                    <a:pt x="970" y="298"/>
                  </a:cubicBezTo>
                  <a:cubicBezTo>
                    <a:pt x="821" y="596"/>
                    <a:pt x="595" y="893"/>
                    <a:pt x="447" y="1190"/>
                  </a:cubicBezTo>
                  <a:lnTo>
                    <a:pt x="447" y="1262"/>
                  </a:lnTo>
                  <a:cubicBezTo>
                    <a:pt x="524" y="1190"/>
                    <a:pt x="673" y="1190"/>
                    <a:pt x="744" y="1190"/>
                  </a:cubicBezTo>
                  <a:cubicBezTo>
                    <a:pt x="970" y="816"/>
                    <a:pt x="1041" y="370"/>
                    <a:pt x="1190" y="1"/>
                  </a:cubicBezTo>
                  <a:close/>
                  <a:moveTo>
                    <a:pt x="298" y="1487"/>
                  </a:moveTo>
                  <a:cubicBezTo>
                    <a:pt x="298" y="1636"/>
                    <a:pt x="227" y="1785"/>
                    <a:pt x="149" y="1933"/>
                  </a:cubicBezTo>
                  <a:cubicBezTo>
                    <a:pt x="78" y="2082"/>
                    <a:pt x="78" y="2231"/>
                    <a:pt x="1" y="2379"/>
                  </a:cubicBezTo>
                  <a:cubicBezTo>
                    <a:pt x="227" y="2082"/>
                    <a:pt x="447" y="1785"/>
                    <a:pt x="595" y="1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1" name="Google Shape;2331;p58"/>
            <p:cNvSpPr/>
            <p:nvPr/>
          </p:nvSpPr>
          <p:spPr>
            <a:xfrm>
              <a:off x="3087800" y="420520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446" y="0"/>
                  </a:moveTo>
                  <a:cubicBezTo>
                    <a:pt x="375" y="0"/>
                    <a:pt x="226" y="0"/>
                    <a:pt x="149" y="72"/>
                  </a:cubicBezTo>
                  <a:cubicBezTo>
                    <a:pt x="77" y="149"/>
                    <a:pt x="77" y="220"/>
                    <a:pt x="0" y="297"/>
                  </a:cubicBezTo>
                  <a:lnTo>
                    <a:pt x="297" y="297"/>
                  </a:lnTo>
                  <a:cubicBezTo>
                    <a:pt x="375" y="220"/>
                    <a:pt x="446" y="149"/>
                    <a:pt x="446" y="72"/>
                  </a:cubicBezTo>
                  <a:lnTo>
                    <a:pt x="4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2" name="Google Shape;2332;p58"/>
            <p:cNvSpPr/>
            <p:nvPr/>
          </p:nvSpPr>
          <p:spPr>
            <a:xfrm>
              <a:off x="3104575" y="4168025"/>
              <a:ext cx="7475" cy="14900"/>
            </a:xfrm>
            <a:custGeom>
              <a:avLst/>
              <a:gdLst/>
              <a:ahLst/>
              <a:cxnLst/>
              <a:rect l="l" t="t" r="r" b="b"/>
              <a:pathLst>
                <a:path w="299" h="59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221" y="149"/>
                    <a:pt x="72" y="369"/>
                    <a:pt x="1" y="595"/>
                  </a:cubicBezTo>
                  <a:cubicBezTo>
                    <a:pt x="72" y="518"/>
                    <a:pt x="150" y="369"/>
                    <a:pt x="221" y="298"/>
                  </a:cubicBezTo>
                  <a:cubicBezTo>
                    <a:pt x="221" y="221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3" name="Google Shape;2333;p58"/>
            <p:cNvSpPr/>
            <p:nvPr/>
          </p:nvSpPr>
          <p:spPr>
            <a:xfrm>
              <a:off x="2231300" y="4669700"/>
              <a:ext cx="12950" cy="14900"/>
            </a:xfrm>
            <a:custGeom>
              <a:avLst/>
              <a:gdLst/>
              <a:ahLst/>
              <a:cxnLst/>
              <a:rect l="l" t="t" r="r" b="b"/>
              <a:pathLst>
                <a:path w="518" h="596" extrusionOk="0">
                  <a:moveTo>
                    <a:pt x="517" y="1"/>
                  </a:moveTo>
                  <a:cubicBezTo>
                    <a:pt x="369" y="72"/>
                    <a:pt x="220" y="150"/>
                    <a:pt x="149" y="221"/>
                  </a:cubicBezTo>
                  <a:cubicBezTo>
                    <a:pt x="71" y="298"/>
                    <a:pt x="0" y="447"/>
                    <a:pt x="0" y="596"/>
                  </a:cubicBezTo>
                  <a:cubicBezTo>
                    <a:pt x="71" y="518"/>
                    <a:pt x="220" y="447"/>
                    <a:pt x="369" y="447"/>
                  </a:cubicBezTo>
                  <a:cubicBezTo>
                    <a:pt x="369" y="298"/>
                    <a:pt x="446" y="150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4" name="Google Shape;2334;p58"/>
            <p:cNvSpPr/>
            <p:nvPr/>
          </p:nvSpPr>
          <p:spPr>
            <a:xfrm>
              <a:off x="2060350" y="501950"/>
              <a:ext cx="4097000" cy="4682400"/>
            </a:xfrm>
            <a:custGeom>
              <a:avLst/>
              <a:gdLst/>
              <a:ahLst/>
              <a:cxnLst/>
              <a:rect l="l" t="t" r="r" b="b"/>
              <a:pathLst>
                <a:path w="163880" h="187296" extrusionOk="0">
                  <a:moveTo>
                    <a:pt x="145002" y="375"/>
                  </a:moveTo>
                  <a:lnTo>
                    <a:pt x="145002" y="375"/>
                  </a:lnTo>
                  <a:cubicBezTo>
                    <a:pt x="144407" y="524"/>
                    <a:pt x="143813" y="744"/>
                    <a:pt x="143295" y="970"/>
                  </a:cubicBezTo>
                  <a:cubicBezTo>
                    <a:pt x="143147" y="1119"/>
                    <a:pt x="143069" y="1339"/>
                    <a:pt x="142998" y="1487"/>
                  </a:cubicBezTo>
                  <a:cubicBezTo>
                    <a:pt x="143593" y="1119"/>
                    <a:pt x="144259" y="893"/>
                    <a:pt x="144931" y="673"/>
                  </a:cubicBezTo>
                  <a:cubicBezTo>
                    <a:pt x="144931" y="595"/>
                    <a:pt x="145002" y="447"/>
                    <a:pt x="145002" y="375"/>
                  </a:cubicBezTo>
                  <a:close/>
                  <a:moveTo>
                    <a:pt x="142772" y="1267"/>
                  </a:moveTo>
                  <a:lnTo>
                    <a:pt x="142772" y="1267"/>
                  </a:lnTo>
                  <a:cubicBezTo>
                    <a:pt x="141434" y="2082"/>
                    <a:pt x="140322" y="3200"/>
                    <a:pt x="139579" y="4686"/>
                  </a:cubicBezTo>
                  <a:cubicBezTo>
                    <a:pt x="139728" y="4609"/>
                    <a:pt x="139877" y="4538"/>
                    <a:pt x="140097" y="4460"/>
                  </a:cubicBezTo>
                  <a:cubicBezTo>
                    <a:pt x="140691" y="3348"/>
                    <a:pt x="141512" y="2457"/>
                    <a:pt x="142475" y="1785"/>
                  </a:cubicBezTo>
                  <a:cubicBezTo>
                    <a:pt x="142552" y="1636"/>
                    <a:pt x="142701" y="1416"/>
                    <a:pt x="142772" y="1267"/>
                  </a:cubicBezTo>
                  <a:close/>
                  <a:moveTo>
                    <a:pt x="139799" y="4906"/>
                  </a:moveTo>
                  <a:lnTo>
                    <a:pt x="139799" y="4906"/>
                  </a:lnTo>
                  <a:cubicBezTo>
                    <a:pt x="139651" y="5055"/>
                    <a:pt x="139502" y="5132"/>
                    <a:pt x="139282" y="5204"/>
                  </a:cubicBezTo>
                  <a:cubicBezTo>
                    <a:pt x="139056" y="5798"/>
                    <a:pt x="138836" y="6470"/>
                    <a:pt x="138687" y="7136"/>
                  </a:cubicBezTo>
                  <a:lnTo>
                    <a:pt x="138687" y="7285"/>
                  </a:lnTo>
                  <a:cubicBezTo>
                    <a:pt x="138759" y="7285"/>
                    <a:pt x="138907" y="7213"/>
                    <a:pt x="138985" y="7213"/>
                  </a:cubicBezTo>
                  <a:cubicBezTo>
                    <a:pt x="139205" y="6393"/>
                    <a:pt x="139431" y="5649"/>
                    <a:pt x="139799" y="4906"/>
                  </a:cubicBezTo>
                  <a:close/>
                  <a:moveTo>
                    <a:pt x="138907" y="7511"/>
                  </a:moveTo>
                  <a:cubicBezTo>
                    <a:pt x="138836" y="7511"/>
                    <a:pt x="138687" y="7582"/>
                    <a:pt x="138610" y="7582"/>
                  </a:cubicBezTo>
                  <a:cubicBezTo>
                    <a:pt x="138461" y="8551"/>
                    <a:pt x="138390" y="9663"/>
                    <a:pt x="138390" y="10632"/>
                  </a:cubicBezTo>
                  <a:cubicBezTo>
                    <a:pt x="138539" y="10632"/>
                    <a:pt x="138610" y="10632"/>
                    <a:pt x="138759" y="10703"/>
                  </a:cubicBezTo>
                  <a:lnTo>
                    <a:pt x="138759" y="9960"/>
                  </a:lnTo>
                  <a:cubicBezTo>
                    <a:pt x="138687" y="9146"/>
                    <a:pt x="138759" y="8325"/>
                    <a:pt x="138907" y="7511"/>
                  </a:cubicBezTo>
                  <a:close/>
                  <a:moveTo>
                    <a:pt x="138390" y="10929"/>
                  </a:moveTo>
                  <a:cubicBezTo>
                    <a:pt x="138390" y="12339"/>
                    <a:pt x="138313" y="13676"/>
                    <a:pt x="138093" y="15014"/>
                  </a:cubicBezTo>
                  <a:cubicBezTo>
                    <a:pt x="138241" y="15092"/>
                    <a:pt x="138313" y="15163"/>
                    <a:pt x="138390" y="15163"/>
                  </a:cubicBezTo>
                  <a:cubicBezTo>
                    <a:pt x="138610" y="13825"/>
                    <a:pt x="138687" y="12416"/>
                    <a:pt x="138759" y="11001"/>
                  </a:cubicBezTo>
                  <a:cubicBezTo>
                    <a:pt x="138610" y="10929"/>
                    <a:pt x="138539" y="10929"/>
                    <a:pt x="138390" y="10929"/>
                  </a:cubicBezTo>
                  <a:close/>
                  <a:moveTo>
                    <a:pt x="138093" y="15311"/>
                  </a:moveTo>
                  <a:cubicBezTo>
                    <a:pt x="138015" y="15906"/>
                    <a:pt x="137867" y="16429"/>
                    <a:pt x="137795" y="17024"/>
                  </a:cubicBezTo>
                  <a:cubicBezTo>
                    <a:pt x="137570" y="18064"/>
                    <a:pt x="137350" y="19028"/>
                    <a:pt x="137052" y="20068"/>
                  </a:cubicBezTo>
                  <a:cubicBezTo>
                    <a:pt x="137124" y="20145"/>
                    <a:pt x="137201" y="20217"/>
                    <a:pt x="137272" y="20217"/>
                  </a:cubicBezTo>
                  <a:cubicBezTo>
                    <a:pt x="137795" y="18730"/>
                    <a:pt x="138164" y="17095"/>
                    <a:pt x="138390" y="15460"/>
                  </a:cubicBezTo>
                  <a:cubicBezTo>
                    <a:pt x="138241" y="15460"/>
                    <a:pt x="138164" y="15389"/>
                    <a:pt x="138093" y="15311"/>
                  </a:cubicBezTo>
                  <a:close/>
                  <a:moveTo>
                    <a:pt x="136904" y="20365"/>
                  </a:moveTo>
                  <a:cubicBezTo>
                    <a:pt x="136380" y="21929"/>
                    <a:pt x="135786" y="23487"/>
                    <a:pt x="134971" y="24902"/>
                  </a:cubicBezTo>
                  <a:cubicBezTo>
                    <a:pt x="134971" y="24974"/>
                    <a:pt x="135043" y="25051"/>
                    <a:pt x="135120" y="25199"/>
                  </a:cubicBezTo>
                  <a:cubicBezTo>
                    <a:pt x="136012" y="23713"/>
                    <a:pt x="136678" y="22149"/>
                    <a:pt x="137201" y="20514"/>
                  </a:cubicBezTo>
                  <a:cubicBezTo>
                    <a:pt x="137124" y="20443"/>
                    <a:pt x="137052" y="20365"/>
                    <a:pt x="136904" y="20365"/>
                  </a:cubicBezTo>
                  <a:close/>
                  <a:moveTo>
                    <a:pt x="134823" y="25199"/>
                  </a:moveTo>
                  <a:cubicBezTo>
                    <a:pt x="134002" y="26609"/>
                    <a:pt x="133039" y="27875"/>
                    <a:pt x="131921" y="29064"/>
                  </a:cubicBezTo>
                  <a:cubicBezTo>
                    <a:pt x="132218" y="28916"/>
                    <a:pt x="132516" y="28767"/>
                    <a:pt x="132742" y="28618"/>
                  </a:cubicBezTo>
                  <a:cubicBezTo>
                    <a:pt x="133633" y="27578"/>
                    <a:pt x="134377" y="26537"/>
                    <a:pt x="135043" y="25419"/>
                  </a:cubicBezTo>
                  <a:lnTo>
                    <a:pt x="134823" y="25199"/>
                  </a:lnTo>
                  <a:close/>
                  <a:moveTo>
                    <a:pt x="147606" y="1"/>
                  </a:moveTo>
                  <a:cubicBezTo>
                    <a:pt x="146863" y="1"/>
                    <a:pt x="146042" y="78"/>
                    <a:pt x="145376" y="227"/>
                  </a:cubicBezTo>
                  <a:cubicBezTo>
                    <a:pt x="145299" y="375"/>
                    <a:pt x="145299" y="447"/>
                    <a:pt x="145299" y="595"/>
                  </a:cubicBezTo>
                  <a:cubicBezTo>
                    <a:pt x="145971" y="375"/>
                    <a:pt x="146786" y="298"/>
                    <a:pt x="147606" y="298"/>
                  </a:cubicBezTo>
                  <a:lnTo>
                    <a:pt x="148123" y="298"/>
                  </a:lnTo>
                  <a:cubicBezTo>
                    <a:pt x="152957" y="595"/>
                    <a:pt x="156971" y="3866"/>
                    <a:pt x="159569" y="7659"/>
                  </a:cubicBezTo>
                  <a:cubicBezTo>
                    <a:pt x="161282" y="10109"/>
                    <a:pt x="162542" y="12785"/>
                    <a:pt x="163137" y="15609"/>
                  </a:cubicBezTo>
                  <a:cubicBezTo>
                    <a:pt x="163214" y="15757"/>
                    <a:pt x="163214" y="15906"/>
                    <a:pt x="163214" y="15983"/>
                  </a:cubicBezTo>
                  <a:lnTo>
                    <a:pt x="163363" y="16649"/>
                  </a:lnTo>
                  <a:lnTo>
                    <a:pt x="163363" y="17024"/>
                  </a:lnTo>
                  <a:lnTo>
                    <a:pt x="163434" y="17393"/>
                  </a:lnTo>
                  <a:lnTo>
                    <a:pt x="163434" y="17690"/>
                  </a:lnTo>
                  <a:cubicBezTo>
                    <a:pt x="163511" y="17838"/>
                    <a:pt x="163511" y="17987"/>
                    <a:pt x="163511" y="18064"/>
                  </a:cubicBezTo>
                  <a:lnTo>
                    <a:pt x="163511" y="18808"/>
                  </a:lnTo>
                  <a:cubicBezTo>
                    <a:pt x="163511" y="18879"/>
                    <a:pt x="163583" y="19028"/>
                    <a:pt x="163583" y="19105"/>
                  </a:cubicBezTo>
                  <a:lnTo>
                    <a:pt x="163583" y="19474"/>
                  </a:lnTo>
                  <a:lnTo>
                    <a:pt x="163511" y="20217"/>
                  </a:lnTo>
                  <a:cubicBezTo>
                    <a:pt x="163511" y="21555"/>
                    <a:pt x="163363" y="23041"/>
                    <a:pt x="163065" y="24379"/>
                  </a:cubicBezTo>
                  <a:cubicBezTo>
                    <a:pt x="161728" y="30622"/>
                    <a:pt x="158903" y="36419"/>
                    <a:pt x="156376" y="42217"/>
                  </a:cubicBezTo>
                  <a:cubicBezTo>
                    <a:pt x="152957" y="49797"/>
                    <a:pt x="149907" y="57527"/>
                    <a:pt x="147826" y="65554"/>
                  </a:cubicBezTo>
                  <a:cubicBezTo>
                    <a:pt x="143295" y="82874"/>
                    <a:pt x="143813" y="100861"/>
                    <a:pt x="147457" y="118252"/>
                  </a:cubicBezTo>
                  <a:cubicBezTo>
                    <a:pt x="147826" y="120107"/>
                    <a:pt x="148272" y="122040"/>
                    <a:pt x="148647" y="123823"/>
                  </a:cubicBezTo>
                  <a:cubicBezTo>
                    <a:pt x="149015" y="126130"/>
                    <a:pt x="149313" y="128509"/>
                    <a:pt x="149461" y="130887"/>
                  </a:cubicBezTo>
                  <a:cubicBezTo>
                    <a:pt x="149984" y="139211"/>
                    <a:pt x="148349" y="148279"/>
                    <a:pt x="142404" y="154522"/>
                  </a:cubicBezTo>
                  <a:cubicBezTo>
                    <a:pt x="140471" y="156526"/>
                    <a:pt x="138093" y="158161"/>
                    <a:pt x="135637" y="159499"/>
                  </a:cubicBezTo>
                  <a:cubicBezTo>
                    <a:pt x="132367" y="161360"/>
                    <a:pt x="128799" y="162698"/>
                    <a:pt x="125083" y="163363"/>
                  </a:cubicBezTo>
                  <a:cubicBezTo>
                    <a:pt x="122634" y="163809"/>
                    <a:pt x="120178" y="164035"/>
                    <a:pt x="117651" y="164035"/>
                  </a:cubicBezTo>
                  <a:cubicBezTo>
                    <a:pt x="111705" y="164035"/>
                    <a:pt x="105688" y="162846"/>
                    <a:pt x="99962" y="161062"/>
                  </a:cubicBezTo>
                  <a:cubicBezTo>
                    <a:pt x="97810" y="160391"/>
                    <a:pt x="95431" y="159499"/>
                    <a:pt x="93273" y="158684"/>
                  </a:cubicBezTo>
                  <a:cubicBezTo>
                    <a:pt x="89259" y="157269"/>
                    <a:pt x="85097" y="156228"/>
                    <a:pt x="80864" y="155860"/>
                  </a:cubicBezTo>
                  <a:cubicBezTo>
                    <a:pt x="79597" y="155711"/>
                    <a:pt x="78337" y="155634"/>
                    <a:pt x="77070" y="155634"/>
                  </a:cubicBezTo>
                  <a:cubicBezTo>
                    <a:pt x="70756" y="155634"/>
                    <a:pt x="64436" y="157346"/>
                    <a:pt x="58936" y="160391"/>
                  </a:cubicBezTo>
                  <a:cubicBezTo>
                    <a:pt x="48828" y="165742"/>
                    <a:pt x="41247" y="174589"/>
                    <a:pt x="31811" y="180904"/>
                  </a:cubicBezTo>
                  <a:cubicBezTo>
                    <a:pt x="28095" y="183431"/>
                    <a:pt x="24081" y="185440"/>
                    <a:pt x="19693" y="186332"/>
                  </a:cubicBezTo>
                  <a:lnTo>
                    <a:pt x="18950" y="186481"/>
                  </a:lnTo>
                  <a:lnTo>
                    <a:pt x="18284" y="186630"/>
                  </a:lnTo>
                  <a:cubicBezTo>
                    <a:pt x="17612" y="186701"/>
                    <a:pt x="16869" y="186778"/>
                    <a:pt x="16203" y="186850"/>
                  </a:cubicBezTo>
                  <a:lnTo>
                    <a:pt x="15460" y="186927"/>
                  </a:lnTo>
                  <a:lnTo>
                    <a:pt x="12635" y="186927"/>
                  </a:lnTo>
                  <a:cubicBezTo>
                    <a:pt x="7207" y="186778"/>
                    <a:pt x="1707" y="183954"/>
                    <a:pt x="518" y="178305"/>
                  </a:cubicBezTo>
                  <a:cubicBezTo>
                    <a:pt x="369" y="177562"/>
                    <a:pt x="298" y="176819"/>
                    <a:pt x="369" y="176076"/>
                  </a:cubicBezTo>
                  <a:lnTo>
                    <a:pt x="369" y="176076"/>
                  </a:lnTo>
                  <a:cubicBezTo>
                    <a:pt x="220" y="176147"/>
                    <a:pt x="149" y="176147"/>
                    <a:pt x="0" y="176147"/>
                  </a:cubicBezTo>
                  <a:cubicBezTo>
                    <a:pt x="0" y="176890"/>
                    <a:pt x="72" y="177634"/>
                    <a:pt x="220" y="178305"/>
                  </a:cubicBezTo>
                  <a:cubicBezTo>
                    <a:pt x="1487" y="184174"/>
                    <a:pt x="7058" y="187076"/>
                    <a:pt x="12635" y="187224"/>
                  </a:cubicBezTo>
                  <a:cubicBezTo>
                    <a:pt x="13153" y="187224"/>
                    <a:pt x="13599" y="187296"/>
                    <a:pt x="14122" y="187296"/>
                  </a:cubicBezTo>
                  <a:cubicBezTo>
                    <a:pt x="14419" y="187296"/>
                    <a:pt x="14788" y="187224"/>
                    <a:pt x="15162" y="187224"/>
                  </a:cubicBezTo>
                  <a:lnTo>
                    <a:pt x="15460" y="187224"/>
                  </a:lnTo>
                  <a:lnTo>
                    <a:pt x="16203" y="187147"/>
                  </a:lnTo>
                  <a:cubicBezTo>
                    <a:pt x="16869" y="187147"/>
                    <a:pt x="17612" y="187076"/>
                    <a:pt x="18355" y="186927"/>
                  </a:cubicBezTo>
                  <a:lnTo>
                    <a:pt x="19027" y="186778"/>
                  </a:lnTo>
                  <a:lnTo>
                    <a:pt x="19693" y="186630"/>
                  </a:lnTo>
                  <a:cubicBezTo>
                    <a:pt x="22297" y="186106"/>
                    <a:pt x="24747" y="185215"/>
                    <a:pt x="27054" y="184025"/>
                  </a:cubicBezTo>
                  <a:cubicBezTo>
                    <a:pt x="38946" y="178008"/>
                    <a:pt x="47341" y="166931"/>
                    <a:pt x="59084" y="160616"/>
                  </a:cubicBezTo>
                  <a:cubicBezTo>
                    <a:pt x="64584" y="157644"/>
                    <a:pt x="70827" y="155931"/>
                    <a:pt x="77070" y="155931"/>
                  </a:cubicBezTo>
                  <a:cubicBezTo>
                    <a:pt x="78337" y="155931"/>
                    <a:pt x="79597" y="156008"/>
                    <a:pt x="80864" y="156157"/>
                  </a:cubicBezTo>
                  <a:cubicBezTo>
                    <a:pt x="85543" y="156603"/>
                    <a:pt x="90151" y="157864"/>
                    <a:pt x="94539" y="159499"/>
                  </a:cubicBezTo>
                  <a:cubicBezTo>
                    <a:pt x="95800" y="159945"/>
                    <a:pt x="97286" y="160468"/>
                    <a:pt x="98553" y="160914"/>
                  </a:cubicBezTo>
                  <a:cubicBezTo>
                    <a:pt x="103458" y="162549"/>
                    <a:pt x="108584" y="163738"/>
                    <a:pt x="113786" y="164184"/>
                  </a:cubicBezTo>
                  <a:cubicBezTo>
                    <a:pt x="115053" y="164333"/>
                    <a:pt x="116390" y="164333"/>
                    <a:pt x="117651" y="164333"/>
                  </a:cubicBezTo>
                  <a:cubicBezTo>
                    <a:pt x="123971" y="164333"/>
                    <a:pt x="130215" y="162995"/>
                    <a:pt x="135786" y="159796"/>
                  </a:cubicBezTo>
                  <a:cubicBezTo>
                    <a:pt x="138241" y="158387"/>
                    <a:pt x="140620" y="156752"/>
                    <a:pt x="142624" y="154742"/>
                  </a:cubicBezTo>
                  <a:cubicBezTo>
                    <a:pt x="143593" y="153701"/>
                    <a:pt x="144485" y="152512"/>
                    <a:pt x="145228" y="151323"/>
                  </a:cubicBezTo>
                  <a:cubicBezTo>
                    <a:pt x="151245" y="142036"/>
                    <a:pt x="150430" y="129918"/>
                    <a:pt x="148052" y="119590"/>
                  </a:cubicBezTo>
                  <a:cubicBezTo>
                    <a:pt x="143593" y="98851"/>
                    <a:pt x="143444" y="78415"/>
                    <a:pt x="150353" y="58122"/>
                  </a:cubicBezTo>
                  <a:cubicBezTo>
                    <a:pt x="152137" y="52770"/>
                    <a:pt x="154295" y="47496"/>
                    <a:pt x="156596" y="42365"/>
                  </a:cubicBezTo>
                  <a:cubicBezTo>
                    <a:pt x="158903" y="37163"/>
                    <a:pt x="161353" y="32037"/>
                    <a:pt x="162839" y="26537"/>
                  </a:cubicBezTo>
                  <a:cubicBezTo>
                    <a:pt x="163434" y="24456"/>
                    <a:pt x="163809" y="22298"/>
                    <a:pt x="163880" y="20217"/>
                  </a:cubicBezTo>
                  <a:lnTo>
                    <a:pt x="163880" y="19105"/>
                  </a:lnTo>
                  <a:cubicBezTo>
                    <a:pt x="163809" y="18582"/>
                    <a:pt x="163809" y="17916"/>
                    <a:pt x="163731" y="17321"/>
                  </a:cubicBezTo>
                  <a:cubicBezTo>
                    <a:pt x="163434" y="14271"/>
                    <a:pt x="162245" y="11298"/>
                    <a:pt x="160610" y="8700"/>
                  </a:cubicBezTo>
                  <a:cubicBezTo>
                    <a:pt x="158826" y="5875"/>
                    <a:pt x="156596" y="3271"/>
                    <a:pt x="153623" y="1636"/>
                  </a:cubicBezTo>
                  <a:cubicBezTo>
                    <a:pt x="151691" y="595"/>
                    <a:pt x="149610" y="1"/>
                    <a:pt x="147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5" name="Google Shape;2335;p58"/>
            <p:cNvSpPr/>
            <p:nvPr/>
          </p:nvSpPr>
          <p:spPr>
            <a:xfrm>
              <a:off x="5430900" y="1124500"/>
              <a:ext cx="7450" cy="12950"/>
            </a:xfrm>
            <a:custGeom>
              <a:avLst/>
              <a:gdLst/>
              <a:ahLst/>
              <a:cxnLst/>
              <a:rect l="l" t="t" r="r" b="b"/>
              <a:pathLst>
                <a:path w="298" h="518" extrusionOk="0">
                  <a:moveTo>
                    <a:pt x="149" y="0"/>
                  </a:moveTo>
                  <a:cubicBezTo>
                    <a:pt x="72" y="72"/>
                    <a:pt x="1" y="220"/>
                    <a:pt x="1" y="297"/>
                  </a:cubicBezTo>
                  <a:lnTo>
                    <a:pt x="221" y="517"/>
                  </a:lnTo>
                  <a:cubicBezTo>
                    <a:pt x="221" y="446"/>
                    <a:pt x="298" y="369"/>
                    <a:pt x="298" y="297"/>
                  </a:cubicBezTo>
                  <a:cubicBezTo>
                    <a:pt x="221" y="149"/>
                    <a:pt x="149" y="72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6" name="Google Shape;2336;p58"/>
            <p:cNvSpPr/>
            <p:nvPr/>
          </p:nvSpPr>
          <p:spPr>
            <a:xfrm>
              <a:off x="5482925" y="100365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149" y="0"/>
                  </a:moveTo>
                  <a:cubicBezTo>
                    <a:pt x="72" y="77"/>
                    <a:pt x="72" y="149"/>
                    <a:pt x="1" y="297"/>
                  </a:cubicBezTo>
                  <a:cubicBezTo>
                    <a:pt x="149" y="297"/>
                    <a:pt x="221" y="375"/>
                    <a:pt x="298" y="446"/>
                  </a:cubicBezTo>
                  <a:cubicBezTo>
                    <a:pt x="298" y="375"/>
                    <a:pt x="369" y="297"/>
                    <a:pt x="369" y="149"/>
                  </a:cubicBezTo>
                  <a:cubicBezTo>
                    <a:pt x="298" y="149"/>
                    <a:pt x="221" y="77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7" name="Google Shape;2337;p58"/>
            <p:cNvSpPr/>
            <p:nvPr/>
          </p:nvSpPr>
          <p:spPr>
            <a:xfrm>
              <a:off x="5512650" y="877300"/>
              <a:ext cx="7475" cy="11175"/>
            </a:xfrm>
            <a:custGeom>
              <a:avLst/>
              <a:gdLst/>
              <a:ahLst/>
              <a:cxnLst/>
              <a:rect l="l" t="t" r="r" b="b"/>
              <a:pathLst>
                <a:path w="299" h="447" extrusionOk="0">
                  <a:moveTo>
                    <a:pt x="1" y="0"/>
                  </a:moveTo>
                  <a:lnTo>
                    <a:pt x="1" y="297"/>
                  </a:lnTo>
                  <a:cubicBezTo>
                    <a:pt x="72" y="375"/>
                    <a:pt x="149" y="446"/>
                    <a:pt x="298" y="446"/>
                  </a:cubicBezTo>
                  <a:lnTo>
                    <a:pt x="298" y="149"/>
                  </a:lnTo>
                  <a:cubicBezTo>
                    <a:pt x="221" y="149"/>
                    <a:pt x="149" y="7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8" name="Google Shape;2338;p58"/>
            <p:cNvSpPr/>
            <p:nvPr/>
          </p:nvSpPr>
          <p:spPr>
            <a:xfrm>
              <a:off x="5520100" y="767750"/>
              <a:ext cx="9225" cy="9225"/>
            </a:xfrm>
            <a:custGeom>
              <a:avLst/>
              <a:gdLst/>
              <a:ahLst/>
              <a:cxnLst/>
              <a:rect l="l" t="t" r="r" b="b"/>
              <a:pathLst>
                <a:path w="369" h="369" extrusionOk="0">
                  <a:moveTo>
                    <a:pt x="0" y="0"/>
                  </a:moveTo>
                  <a:lnTo>
                    <a:pt x="0" y="71"/>
                  </a:lnTo>
                  <a:lnTo>
                    <a:pt x="0" y="297"/>
                  </a:lnTo>
                  <a:cubicBezTo>
                    <a:pt x="149" y="297"/>
                    <a:pt x="220" y="297"/>
                    <a:pt x="369" y="369"/>
                  </a:cubicBezTo>
                  <a:lnTo>
                    <a:pt x="369" y="71"/>
                  </a:lnTo>
                  <a:cubicBezTo>
                    <a:pt x="220" y="0"/>
                    <a:pt x="14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39" name="Google Shape;2339;p58"/>
            <p:cNvSpPr/>
            <p:nvPr/>
          </p:nvSpPr>
          <p:spPr>
            <a:xfrm>
              <a:off x="5525600" y="682275"/>
              <a:ext cx="9375" cy="9225"/>
            </a:xfrm>
            <a:custGeom>
              <a:avLst/>
              <a:gdLst/>
              <a:ahLst/>
              <a:cxnLst/>
              <a:rect l="l" t="t" r="r" b="b"/>
              <a:pathLst>
                <a:path w="375" h="369" extrusionOk="0">
                  <a:moveTo>
                    <a:pt x="375" y="0"/>
                  </a:moveTo>
                  <a:cubicBezTo>
                    <a:pt x="297" y="0"/>
                    <a:pt x="149" y="72"/>
                    <a:pt x="77" y="72"/>
                  </a:cubicBezTo>
                  <a:cubicBezTo>
                    <a:pt x="0" y="149"/>
                    <a:pt x="0" y="298"/>
                    <a:pt x="0" y="369"/>
                  </a:cubicBezTo>
                  <a:cubicBezTo>
                    <a:pt x="77" y="369"/>
                    <a:pt x="226" y="298"/>
                    <a:pt x="297" y="298"/>
                  </a:cubicBezTo>
                  <a:cubicBezTo>
                    <a:pt x="375" y="220"/>
                    <a:pt x="375" y="72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0" name="Google Shape;2340;p58"/>
            <p:cNvSpPr/>
            <p:nvPr/>
          </p:nvSpPr>
          <p:spPr>
            <a:xfrm>
              <a:off x="5542375" y="613450"/>
              <a:ext cx="20400" cy="18600"/>
            </a:xfrm>
            <a:custGeom>
              <a:avLst/>
              <a:gdLst/>
              <a:ahLst/>
              <a:cxnLst/>
              <a:rect l="l" t="t" r="r" b="b"/>
              <a:pathLst>
                <a:path w="816" h="744" extrusionOk="0">
                  <a:moveTo>
                    <a:pt x="816" y="0"/>
                  </a:moveTo>
                  <a:lnTo>
                    <a:pt x="816" y="0"/>
                  </a:lnTo>
                  <a:cubicBezTo>
                    <a:pt x="596" y="78"/>
                    <a:pt x="447" y="149"/>
                    <a:pt x="298" y="226"/>
                  </a:cubicBezTo>
                  <a:cubicBezTo>
                    <a:pt x="221" y="446"/>
                    <a:pt x="72" y="595"/>
                    <a:pt x="1" y="744"/>
                  </a:cubicBezTo>
                  <a:cubicBezTo>
                    <a:pt x="221" y="672"/>
                    <a:pt x="370" y="595"/>
                    <a:pt x="518" y="446"/>
                  </a:cubicBezTo>
                  <a:cubicBezTo>
                    <a:pt x="596" y="298"/>
                    <a:pt x="667" y="149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1" name="Google Shape;2341;p58"/>
            <p:cNvSpPr/>
            <p:nvPr/>
          </p:nvSpPr>
          <p:spPr>
            <a:xfrm>
              <a:off x="1333775" y="726850"/>
              <a:ext cx="3790500" cy="3439275"/>
            </a:xfrm>
            <a:custGeom>
              <a:avLst/>
              <a:gdLst/>
              <a:ahLst/>
              <a:cxnLst/>
              <a:rect l="l" t="t" r="r" b="b"/>
              <a:pathLst>
                <a:path w="151620" h="137571" extrusionOk="0">
                  <a:moveTo>
                    <a:pt x="151619" y="26163"/>
                  </a:moveTo>
                  <a:lnTo>
                    <a:pt x="151619" y="26163"/>
                  </a:lnTo>
                  <a:cubicBezTo>
                    <a:pt x="151102" y="26383"/>
                    <a:pt x="150507" y="26531"/>
                    <a:pt x="149913" y="26680"/>
                  </a:cubicBezTo>
                  <a:cubicBezTo>
                    <a:pt x="149913" y="26829"/>
                    <a:pt x="149836" y="26906"/>
                    <a:pt x="149764" y="27055"/>
                  </a:cubicBezTo>
                  <a:cubicBezTo>
                    <a:pt x="150281" y="26906"/>
                    <a:pt x="150876" y="26757"/>
                    <a:pt x="151399" y="26531"/>
                  </a:cubicBezTo>
                  <a:cubicBezTo>
                    <a:pt x="151471" y="26460"/>
                    <a:pt x="151548" y="26311"/>
                    <a:pt x="151619" y="26163"/>
                  </a:cubicBezTo>
                  <a:close/>
                  <a:moveTo>
                    <a:pt x="149616" y="26757"/>
                  </a:moveTo>
                  <a:lnTo>
                    <a:pt x="149616" y="26757"/>
                  </a:lnTo>
                  <a:cubicBezTo>
                    <a:pt x="149021" y="26977"/>
                    <a:pt x="148349" y="27055"/>
                    <a:pt x="147754" y="27203"/>
                  </a:cubicBezTo>
                  <a:lnTo>
                    <a:pt x="147683" y="27203"/>
                  </a:lnTo>
                  <a:cubicBezTo>
                    <a:pt x="147683" y="27352"/>
                    <a:pt x="147606" y="27423"/>
                    <a:pt x="147606" y="27572"/>
                  </a:cubicBezTo>
                  <a:lnTo>
                    <a:pt x="148498" y="27352"/>
                  </a:lnTo>
                  <a:lnTo>
                    <a:pt x="149390" y="27126"/>
                  </a:lnTo>
                  <a:cubicBezTo>
                    <a:pt x="149467" y="27055"/>
                    <a:pt x="149538" y="26906"/>
                    <a:pt x="149616" y="26757"/>
                  </a:cubicBezTo>
                  <a:close/>
                  <a:moveTo>
                    <a:pt x="147386" y="27275"/>
                  </a:moveTo>
                  <a:lnTo>
                    <a:pt x="147386" y="27275"/>
                  </a:lnTo>
                  <a:cubicBezTo>
                    <a:pt x="147089" y="27352"/>
                    <a:pt x="146791" y="27352"/>
                    <a:pt x="146565" y="27423"/>
                  </a:cubicBezTo>
                  <a:cubicBezTo>
                    <a:pt x="146643" y="27501"/>
                    <a:pt x="146791" y="27572"/>
                    <a:pt x="146940" y="27649"/>
                  </a:cubicBezTo>
                  <a:cubicBezTo>
                    <a:pt x="147011" y="27649"/>
                    <a:pt x="147160" y="27649"/>
                    <a:pt x="147237" y="27572"/>
                  </a:cubicBezTo>
                  <a:cubicBezTo>
                    <a:pt x="147309" y="27501"/>
                    <a:pt x="147309" y="27352"/>
                    <a:pt x="147386" y="27275"/>
                  </a:cubicBezTo>
                  <a:close/>
                  <a:moveTo>
                    <a:pt x="146119" y="27501"/>
                  </a:moveTo>
                  <a:cubicBezTo>
                    <a:pt x="145822" y="27501"/>
                    <a:pt x="145525" y="27572"/>
                    <a:pt x="145227" y="27572"/>
                  </a:cubicBezTo>
                  <a:cubicBezTo>
                    <a:pt x="145227" y="27649"/>
                    <a:pt x="145227" y="27798"/>
                    <a:pt x="145156" y="27869"/>
                  </a:cubicBezTo>
                  <a:cubicBezTo>
                    <a:pt x="145602" y="27798"/>
                    <a:pt x="146048" y="27798"/>
                    <a:pt x="146494" y="27721"/>
                  </a:cubicBezTo>
                  <a:cubicBezTo>
                    <a:pt x="146417" y="27649"/>
                    <a:pt x="146268" y="27572"/>
                    <a:pt x="146119" y="27501"/>
                  </a:cubicBezTo>
                  <a:close/>
                  <a:moveTo>
                    <a:pt x="138764" y="27649"/>
                  </a:moveTo>
                  <a:cubicBezTo>
                    <a:pt x="138687" y="27798"/>
                    <a:pt x="138538" y="27869"/>
                    <a:pt x="138467" y="27947"/>
                  </a:cubicBezTo>
                  <a:cubicBezTo>
                    <a:pt x="138836" y="28018"/>
                    <a:pt x="139210" y="28018"/>
                    <a:pt x="139579" y="28018"/>
                  </a:cubicBezTo>
                  <a:lnTo>
                    <a:pt x="139579" y="27721"/>
                  </a:lnTo>
                  <a:cubicBezTo>
                    <a:pt x="139359" y="27721"/>
                    <a:pt x="139062" y="27721"/>
                    <a:pt x="138764" y="27649"/>
                  </a:cubicBezTo>
                  <a:close/>
                  <a:moveTo>
                    <a:pt x="139876" y="27721"/>
                  </a:moveTo>
                  <a:cubicBezTo>
                    <a:pt x="139876" y="27869"/>
                    <a:pt x="139805" y="27947"/>
                    <a:pt x="139805" y="28018"/>
                  </a:cubicBezTo>
                  <a:cubicBezTo>
                    <a:pt x="140322" y="28095"/>
                    <a:pt x="140845" y="28095"/>
                    <a:pt x="141363" y="28095"/>
                  </a:cubicBezTo>
                  <a:lnTo>
                    <a:pt x="142332" y="28095"/>
                  </a:lnTo>
                  <a:lnTo>
                    <a:pt x="142332" y="27798"/>
                  </a:lnTo>
                  <a:lnTo>
                    <a:pt x="141511" y="27798"/>
                  </a:lnTo>
                  <a:cubicBezTo>
                    <a:pt x="140917" y="27798"/>
                    <a:pt x="140399" y="27798"/>
                    <a:pt x="139876" y="27721"/>
                  </a:cubicBezTo>
                  <a:close/>
                  <a:moveTo>
                    <a:pt x="145007" y="27572"/>
                  </a:moveTo>
                  <a:lnTo>
                    <a:pt x="145007" y="27572"/>
                  </a:lnTo>
                  <a:cubicBezTo>
                    <a:pt x="144187" y="27649"/>
                    <a:pt x="143444" y="27721"/>
                    <a:pt x="142629" y="27721"/>
                  </a:cubicBezTo>
                  <a:cubicBezTo>
                    <a:pt x="142629" y="27869"/>
                    <a:pt x="142629" y="27947"/>
                    <a:pt x="142552" y="28095"/>
                  </a:cubicBezTo>
                  <a:cubicBezTo>
                    <a:pt x="143372" y="28018"/>
                    <a:pt x="144116" y="28018"/>
                    <a:pt x="144930" y="27947"/>
                  </a:cubicBezTo>
                  <a:cubicBezTo>
                    <a:pt x="144930" y="27798"/>
                    <a:pt x="144930" y="27721"/>
                    <a:pt x="145007" y="27572"/>
                  </a:cubicBezTo>
                  <a:close/>
                  <a:moveTo>
                    <a:pt x="57752" y="1"/>
                  </a:moveTo>
                  <a:cubicBezTo>
                    <a:pt x="44445" y="1"/>
                    <a:pt x="30996" y="3866"/>
                    <a:pt x="21256" y="13153"/>
                  </a:cubicBezTo>
                  <a:cubicBezTo>
                    <a:pt x="7658" y="26311"/>
                    <a:pt x="0" y="46527"/>
                    <a:pt x="6320" y="65031"/>
                  </a:cubicBezTo>
                  <a:cubicBezTo>
                    <a:pt x="9442" y="74396"/>
                    <a:pt x="15459" y="82500"/>
                    <a:pt x="22523" y="89260"/>
                  </a:cubicBezTo>
                  <a:cubicBezTo>
                    <a:pt x="24158" y="90895"/>
                    <a:pt x="26310" y="92756"/>
                    <a:pt x="28094" y="94243"/>
                  </a:cubicBezTo>
                  <a:cubicBezTo>
                    <a:pt x="33077" y="98554"/>
                    <a:pt x="38351" y="102638"/>
                    <a:pt x="43702" y="106503"/>
                  </a:cubicBezTo>
                  <a:cubicBezTo>
                    <a:pt x="48459" y="109999"/>
                    <a:pt x="53441" y="113192"/>
                    <a:pt x="58049" y="116837"/>
                  </a:cubicBezTo>
                  <a:cubicBezTo>
                    <a:pt x="61094" y="119364"/>
                    <a:pt x="64293" y="122557"/>
                    <a:pt x="66594" y="126125"/>
                  </a:cubicBezTo>
                  <a:cubicBezTo>
                    <a:pt x="66742" y="126125"/>
                    <a:pt x="66820" y="126053"/>
                    <a:pt x="66968" y="126053"/>
                  </a:cubicBezTo>
                  <a:cubicBezTo>
                    <a:pt x="65482" y="123824"/>
                    <a:pt x="63769" y="121814"/>
                    <a:pt x="61986" y="119959"/>
                  </a:cubicBezTo>
                  <a:cubicBezTo>
                    <a:pt x="61468" y="119513"/>
                    <a:pt x="60874" y="118918"/>
                    <a:pt x="60428" y="118472"/>
                  </a:cubicBezTo>
                  <a:cubicBezTo>
                    <a:pt x="60053" y="118098"/>
                    <a:pt x="59239" y="117432"/>
                    <a:pt x="58793" y="117057"/>
                  </a:cubicBezTo>
                  <a:cubicBezTo>
                    <a:pt x="57009" y="115571"/>
                    <a:pt x="55076" y="114162"/>
                    <a:pt x="53144" y="112746"/>
                  </a:cubicBezTo>
                  <a:cubicBezTo>
                    <a:pt x="45414" y="107395"/>
                    <a:pt x="37685" y="101895"/>
                    <a:pt x="30473" y="95878"/>
                  </a:cubicBezTo>
                  <a:cubicBezTo>
                    <a:pt x="27874" y="93720"/>
                    <a:pt x="25121" y="91341"/>
                    <a:pt x="22743" y="89040"/>
                  </a:cubicBezTo>
                  <a:cubicBezTo>
                    <a:pt x="15685" y="82351"/>
                    <a:pt x="9662" y="74247"/>
                    <a:pt x="6618" y="64882"/>
                  </a:cubicBezTo>
                  <a:cubicBezTo>
                    <a:pt x="297" y="46527"/>
                    <a:pt x="7956" y="26460"/>
                    <a:pt x="21482" y="13379"/>
                  </a:cubicBezTo>
                  <a:cubicBezTo>
                    <a:pt x="31216" y="4086"/>
                    <a:pt x="44523" y="298"/>
                    <a:pt x="57752" y="298"/>
                  </a:cubicBezTo>
                  <a:cubicBezTo>
                    <a:pt x="61320" y="298"/>
                    <a:pt x="64887" y="596"/>
                    <a:pt x="68377" y="1042"/>
                  </a:cubicBezTo>
                  <a:cubicBezTo>
                    <a:pt x="78860" y="2599"/>
                    <a:pt x="89039" y="6244"/>
                    <a:pt x="98481" y="11001"/>
                  </a:cubicBezTo>
                  <a:cubicBezTo>
                    <a:pt x="99593" y="11595"/>
                    <a:pt x="101080" y="12410"/>
                    <a:pt x="102269" y="12933"/>
                  </a:cubicBezTo>
                  <a:cubicBezTo>
                    <a:pt x="103012" y="13379"/>
                    <a:pt x="105170" y="14640"/>
                    <a:pt x="105913" y="15086"/>
                  </a:cubicBezTo>
                  <a:cubicBezTo>
                    <a:pt x="107323" y="15906"/>
                    <a:pt x="109404" y="17167"/>
                    <a:pt x="110742" y="17987"/>
                  </a:cubicBezTo>
                  <a:cubicBezTo>
                    <a:pt x="118846" y="22893"/>
                    <a:pt x="128430" y="27126"/>
                    <a:pt x="138092" y="27947"/>
                  </a:cubicBezTo>
                  <a:cubicBezTo>
                    <a:pt x="138241" y="27869"/>
                    <a:pt x="138318" y="27721"/>
                    <a:pt x="138390" y="27649"/>
                  </a:cubicBezTo>
                  <a:cubicBezTo>
                    <a:pt x="134305" y="27352"/>
                    <a:pt x="130143" y="26383"/>
                    <a:pt x="126201" y="25045"/>
                  </a:cubicBezTo>
                  <a:cubicBezTo>
                    <a:pt x="119958" y="22964"/>
                    <a:pt x="114089" y="19771"/>
                    <a:pt x="108512" y="16275"/>
                  </a:cubicBezTo>
                  <a:cubicBezTo>
                    <a:pt x="106282" y="14866"/>
                    <a:pt x="103458" y="13231"/>
                    <a:pt x="101157" y="12041"/>
                  </a:cubicBezTo>
                  <a:cubicBezTo>
                    <a:pt x="100782" y="11815"/>
                    <a:pt x="99593" y="11221"/>
                    <a:pt x="99224" y="11072"/>
                  </a:cubicBezTo>
                  <a:cubicBezTo>
                    <a:pt x="98404" y="10555"/>
                    <a:pt x="96251" y="9586"/>
                    <a:pt x="95431" y="9140"/>
                  </a:cubicBezTo>
                  <a:cubicBezTo>
                    <a:pt x="93944" y="8474"/>
                    <a:pt x="92387" y="7802"/>
                    <a:pt x="90900" y="7136"/>
                  </a:cubicBezTo>
                  <a:cubicBezTo>
                    <a:pt x="82796" y="3789"/>
                    <a:pt x="74252" y="1410"/>
                    <a:pt x="65553" y="370"/>
                  </a:cubicBezTo>
                  <a:cubicBezTo>
                    <a:pt x="63026" y="150"/>
                    <a:pt x="60428" y="1"/>
                    <a:pt x="57752" y="1"/>
                  </a:cubicBezTo>
                  <a:close/>
                  <a:moveTo>
                    <a:pt x="67040" y="126273"/>
                  </a:moveTo>
                  <a:cubicBezTo>
                    <a:pt x="66968" y="126273"/>
                    <a:pt x="66891" y="126351"/>
                    <a:pt x="66742" y="126351"/>
                  </a:cubicBezTo>
                  <a:cubicBezTo>
                    <a:pt x="67117" y="126945"/>
                    <a:pt x="67485" y="127540"/>
                    <a:pt x="67783" y="128057"/>
                  </a:cubicBezTo>
                  <a:cubicBezTo>
                    <a:pt x="67860" y="128057"/>
                    <a:pt x="67931" y="128057"/>
                    <a:pt x="68009" y="127986"/>
                  </a:cubicBezTo>
                  <a:cubicBezTo>
                    <a:pt x="68009" y="127908"/>
                    <a:pt x="67931" y="127760"/>
                    <a:pt x="67931" y="127611"/>
                  </a:cubicBezTo>
                  <a:cubicBezTo>
                    <a:pt x="67634" y="127165"/>
                    <a:pt x="67337" y="126719"/>
                    <a:pt x="67117" y="126273"/>
                  </a:cubicBezTo>
                  <a:close/>
                  <a:moveTo>
                    <a:pt x="68157" y="128206"/>
                  </a:moveTo>
                  <a:cubicBezTo>
                    <a:pt x="68080" y="128283"/>
                    <a:pt x="68009" y="128283"/>
                    <a:pt x="67931" y="128283"/>
                  </a:cubicBezTo>
                  <a:cubicBezTo>
                    <a:pt x="68157" y="128878"/>
                    <a:pt x="68455" y="129395"/>
                    <a:pt x="68675" y="129918"/>
                  </a:cubicBezTo>
                  <a:cubicBezTo>
                    <a:pt x="68752" y="129841"/>
                    <a:pt x="68901" y="129841"/>
                    <a:pt x="68972" y="129769"/>
                  </a:cubicBezTo>
                  <a:cubicBezTo>
                    <a:pt x="68901" y="129621"/>
                    <a:pt x="68823" y="129395"/>
                    <a:pt x="68675" y="129246"/>
                  </a:cubicBezTo>
                  <a:cubicBezTo>
                    <a:pt x="68526" y="128949"/>
                    <a:pt x="68377" y="128729"/>
                    <a:pt x="68229" y="128503"/>
                  </a:cubicBezTo>
                  <a:cubicBezTo>
                    <a:pt x="68229" y="128432"/>
                    <a:pt x="68157" y="128354"/>
                    <a:pt x="68157" y="128206"/>
                  </a:cubicBezTo>
                  <a:close/>
                  <a:moveTo>
                    <a:pt x="69049" y="129989"/>
                  </a:moveTo>
                  <a:cubicBezTo>
                    <a:pt x="68972" y="130067"/>
                    <a:pt x="68901" y="130138"/>
                    <a:pt x="68752" y="130138"/>
                  </a:cubicBezTo>
                  <a:cubicBezTo>
                    <a:pt x="68972" y="130661"/>
                    <a:pt x="69198" y="131107"/>
                    <a:pt x="69346" y="131553"/>
                  </a:cubicBezTo>
                  <a:cubicBezTo>
                    <a:pt x="69418" y="131553"/>
                    <a:pt x="69495" y="131476"/>
                    <a:pt x="69566" y="131476"/>
                  </a:cubicBezTo>
                  <a:cubicBezTo>
                    <a:pt x="69418" y="130959"/>
                    <a:pt x="69269" y="130513"/>
                    <a:pt x="69049" y="129989"/>
                  </a:cubicBezTo>
                  <a:close/>
                  <a:moveTo>
                    <a:pt x="69715" y="131702"/>
                  </a:moveTo>
                  <a:cubicBezTo>
                    <a:pt x="69566" y="131773"/>
                    <a:pt x="69495" y="131850"/>
                    <a:pt x="69418" y="131850"/>
                  </a:cubicBezTo>
                  <a:cubicBezTo>
                    <a:pt x="69566" y="132296"/>
                    <a:pt x="69644" y="132742"/>
                    <a:pt x="69792" y="133188"/>
                  </a:cubicBezTo>
                  <a:cubicBezTo>
                    <a:pt x="69864" y="133111"/>
                    <a:pt x="69941" y="133111"/>
                    <a:pt x="70012" y="133040"/>
                  </a:cubicBezTo>
                  <a:cubicBezTo>
                    <a:pt x="69941" y="132594"/>
                    <a:pt x="69792" y="132148"/>
                    <a:pt x="69715" y="131702"/>
                  </a:cubicBezTo>
                  <a:close/>
                  <a:moveTo>
                    <a:pt x="70090" y="133337"/>
                  </a:moveTo>
                  <a:cubicBezTo>
                    <a:pt x="70012" y="133408"/>
                    <a:pt x="69941" y="133408"/>
                    <a:pt x="69792" y="133486"/>
                  </a:cubicBezTo>
                  <a:cubicBezTo>
                    <a:pt x="69941" y="133932"/>
                    <a:pt x="70012" y="134300"/>
                    <a:pt x="70012" y="134746"/>
                  </a:cubicBezTo>
                  <a:cubicBezTo>
                    <a:pt x="70090" y="134675"/>
                    <a:pt x="70238" y="134597"/>
                    <a:pt x="70310" y="134526"/>
                  </a:cubicBezTo>
                  <a:cubicBezTo>
                    <a:pt x="70310" y="134300"/>
                    <a:pt x="70238" y="134080"/>
                    <a:pt x="70238" y="133854"/>
                  </a:cubicBezTo>
                  <a:cubicBezTo>
                    <a:pt x="70161" y="133706"/>
                    <a:pt x="70161" y="133486"/>
                    <a:pt x="70090" y="133337"/>
                  </a:cubicBezTo>
                  <a:close/>
                  <a:moveTo>
                    <a:pt x="70387" y="134823"/>
                  </a:moveTo>
                  <a:cubicBezTo>
                    <a:pt x="70238" y="134895"/>
                    <a:pt x="70161" y="134972"/>
                    <a:pt x="70090" y="135043"/>
                  </a:cubicBezTo>
                  <a:lnTo>
                    <a:pt x="70090" y="135121"/>
                  </a:lnTo>
                  <a:cubicBezTo>
                    <a:pt x="70161" y="135121"/>
                    <a:pt x="70310" y="135121"/>
                    <a:pt x="70387" y="135192"/>
                  </a:cubicBezTo>
                  <a:lnTo>
                    <a:pt x="70387" y="134823"/>
                  </a:lnTo>
                  <a:close/>
                  <a:moveTo>
                    <a:pt x="70090" y="135341"/>
                  </a:moveTo>
                  <a:cubicBezTo>
                    <a:pt x="70090" y="135638"/>
                    <a:pt x="70090" y="135935"/>
                    <a:pt x="70161" y="136161"/>
                  </a:cubicBezTo>
                  <a:cubicBezTo>
                    <a:pt x="70238" y="136084"/>
                    <a:pt x="70310" y="136013"/>
                    <a:pt x="70458" y="135935"/>
                  </a:cubicBezTo>
                  <a:cubicBezTo>
                    <a:pt x="70458" y="135787"/>
                    <a:pt x="70387" y="135567"/>
                    <a:pt x="70387" y="135418"/>
                  </a:cubicBezTo>
                  <a:cubicBezTo>
                    <a:pt x="70310" y="135418"/>
                    <a:pt x="70161" y="135418"/>
                    <a:pt x="70090" y="135341"/>
                  </a:cubicBezTo>
                  <a:close/>
                  <a:moveTo>
                    <a:pt x="70458" y="136310"/>
                  </a:moveTo>
                  <a:lnTo>
                    <a:pt x="70458" y="136310"/>
                  </a:lnTo>
                  <a:cubicBezTo>
                    <a:pt x="70310" y="136381"/>
                    <a:pt x="70238" y="136459"/>
                    <a:pt x="70161" y="136530"/>
                  </a:cubicBezTo>
                  <a:cubicBezTo>
                    <a:pt x="70090" y="136904"/>
                    <a:pt x="70090" y="137273"/>
                    <a:pt x="70090" y="137570"/>
                  </a:cubicBezTo>
                  <a:lnTo>
                    <a:pt x="70387" y="137273"/>
                  </a:lnTo>
                  <a:cubicBezTo>
                    <a:pt x="70458" y="136904"/>
                    <a:pt x="70458" y="136607"/>
                    <a:pt x="70458" y="1363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2" name="Google Shape;2342;p58"/>
            <p:cNvSpPr/>
            <p:nvPr/>
          </p:nvSpPr>
          <p:spPr>
            <a:xfrm>
              <a:off x="3032050" y="3917150"/>
              <a:ext cx="18600" cy="40875"/>
            </a:xfrm>
            <a:custGeom>
              <a:avLst/>
              <a:gdLst/>
              <a:ahLst/>
              <a:cxnLst/>
              <a:rect l="l" t="t" r="r" b="b"/>
              <a:pathLst>
                <a:path w="744" h="1635" extrusionOk="0">
                  <a:moveTo>
                    <a:pt x="0" y="1"/>
                  </a:moveTo>
                  <a:cubicBezTo>
                    <a:pt x="1" y="149"/>
                    <a:pt x="78" y="297"/>
                    <a:pt x="78" y="374"/>
                  </a:cubicBezTo>
                  <a:lnTo>
                    <a:pt x="149" y="374"/>
                  </a:lnTo>
                  <a:cubicBezTo>
                    <a:pt x="78" y="226"/>
                    <a:pt x="1" y="148"/>
                    <a:pt x="0" y="1"/>
                  </a:cubicBezTo>
                  <a:close/>
                  <a:moveTo>
                    <a:pt x="226" y="594"/>
                  </a:moveTo>
                  <a:cubicBezTo>
                    <a:pt x="226" y="742"/>
                    <a:pt x="298" y="820"/>
                    <a:pt x="298" y="891"/>
                  </a:cubicBezTo>
                  <a:cubicBezTo>
                    <a:pt x="446" y="1117"/>
                    <a:pt x="595" y="1337"/>
                    <a:pt x="744" y="1634"/>
                  </a:cubicBezTo>
                  <a:cubicBezTo>
                    <a:pt x="595" y="1266"/>
                    <a:pt x="446" y="968"/>
                    <a:pt x="298" y="5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3" name="Google Shape;2343;p58"/>
            <p:cNvSpPr/>
            <p:nvPr/>
          </p:nvSpPr>
          <p:spPr>
            <a:xfrm>
              <a:off x="2998600" y="3878175"/>
              <a:ext cx="94875" cy="234125"/>
            </a:xfrm>
            <a:custGeom>
              <a:avLst/>
              <a:gdLst/>
              <a:ahLst/>
              <a:cxnLst/>
              <a:rect l="l" t="t" r="r" b="b"/>
              <a:pathLst>
                <a:path w="3795" h="9365" extrusionOk="0">
                  <a:moveTo>
                    <a:pt x="375" y="0"/>
                  </a:moveTo>
                  <a:cubicBezTo>
                    <a:pt x="227" y="0"/>
                    <a:pt x="149" y="72"/>
                    <a:pt x="1" y="72"/>
                  </a:cubicBezTo>
                  <a:cubicBezTo>
                    <a:pt x="78" y="149"/>
                    <a:pt x="149" y="220"/>
                    <a:pt x="149" y="298"/>
                  </a:cubicBezTo>
                  <a:cubicBezTo>
                    <a:pt x="298" y="298"/>
                    <a:pt x="375" y="220"/>
                    <a:pt x="447" y="220"/>
                  </a:cubicBezTo>
                  <a:lnTo>
                    <a:pt x="524" y="220"/>
                  </a:lnTo>
                  <a:cubicBezTo>
                    <a:pt x="447" y="149"/>
                    <a:pt x="375" y="72"/>
                    <a:pt x="375" y="0"/>
                  </a:cubicBezTo>
                  <a:close/>
                  <a:moveTo>
                    <a:pt x="3497" y="9068"/>
                  </a:moveTo>
                  <a:lnTo>
                    <a:pt x="3497" y="9288"/>
                  </a:lnTo>
                  <a:cubicBezTo>
                    <a:pt x="3568" y="9365"/>
                    <a:pt x="3717" y="9365"/>
                    <a:pt x="3794" y="9365"/>
                  </a:cubicBezTo>
                  <a:lnTo>
                    <a:pt x="3794" y="9139"/>
                  </a:lnTo>
                  <a:cubicBezTo>
                    <a:pt x="3717" y="9068"/>
                    <a:pt x="3568" y="9068"/>
                    <a:pt x="3497" y="90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4" name="Google Shape;2344;p58"/>
            <p:cNvSpPr/>
            <p:nvPr/>
          </p:nvSpPr>
          <p:spPr>
            <a:xfrm>
              <a:off x="3028325" y="1412425"/>
              <a:ext cx="1978950" cy="2521500"/>
            </a:xfrm>
            <a:custGeom>
              <a:avLst/>
              <a:gdLst/>
              <a:ahLst/>
              <a:cxnLst/>
              <a:rect l="l" t="t" r="r" b="b"/>
              <a:pathLst>
                <a:path w="79158" h="100860" extrusionOk="0">
                  <a:moveTo>
                    <a:pt x="78783" y="0"/>
                  </a:moveTo>
                  <a:cubicBezTo>
                    <a:pt x="78635" y="0"/>
                    <a:pt x="78486" y="0"/>
                    <a:pt x="78337" y="78"/>
                  </a:cubicBezTo>
                  <a:cubicBezTo>
                    <a:pt x="78486" y="149"/>
                    <a:pt x="78635" y="226"/>
                    <a:pt x="78712" y="298"/>
                  </a:cubicBezTo>
                  <a:cubicBezTo>
                    <a:pt x="78861" y="298"/>
                    <a:pt x="79009" y="226"/>
                    <a:pt x="79158" y="226"/>
                  </a:cubicBezTo>
                  <a:cubicBezTo>
                    <a:pt x="79009" y="149"/>
                    <a:pt x="78861" y="78"/>
                    <a:pt x="78783" y="0"/>
                  </a:cubicBezTo>
                  <a:close/>
                  <a:moveTo>
                    <a:pt x="70608" y="226"/>
                  </a:moveTo>
                  <a:cubicBezTo>
                    <a:pt x="70536" y="298"/>
                    <a:pt x="70459" y="446"/>
                    <a:pt x="70310" y="524"/>
                  </a:cubicBezTo>
                  <a:lnTo>
                    <a:pt x="70685" y="524"/>
                  </a:lnTo>
                  <a:cubicBezTo>
                    <a:pt x="70756" y="446"/>
                    <a:pt x="70905" y="375"/>
                    <a:pt x="70982" y="226"/>
                  </a:cubicBezTo>
                  <a:close/>
                  <a:moveTo>
                    <a:pt x="227" y="100563"/>
                  </a:moveTo>
                  <a:cubicBezTo>
                    <a:pt x="149" y="100634"/>
                    <a:pt x="78" y="100634"/>
                    <a:pt x="1" y="100634"/>
                  </a:cubicBezTo>
                  <a:cubicBezTo>
                    <a:pt x="78" y="100711"/>
                    <a:pt x="78" y="100783"/>
                    <a:pt x="149" y="100860"/>
                  </a:cubicBezTo>
                  <a:cubicBezTo>
                    <a:pt x="227" y="100860"/>
                    <a:pt x="298" y="100860"/>
                    <a:pt x="375" y="100783"/>
                  </a:cubicBezTo>
                  <a:cubicBezTo>
                    <a:pt x="298" y="100711"/>
                    <a:pt x="298" y="100634"/>
                    <a:pt x="227" y="1005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5" name="Google Shape;2345;p58"/>
            <p:cNvSpPr/>
            <p:nvPr/>
          </p:nvSpPr>
          <p:spPr>
            <a:xfrm>
              <a:off x="3033975" y="3926475"/>
              <a:ext cx="5525" cy="5525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" y="1"/>
                  </a:moveTo>
                  <a:cubicBezTo>
                    <a:pt x="72" y="72"/>
                    <a:pt x="72" y="149"/>
                    <a:pt x="149" y="221"/>
                  </a:cubicBezTo>
                  <a:lnTo>
                    <a:pt x="221" y="221"/>
                  </a:lnTo>
                  <a:cubicBezTo>
                    <a:pt x="149" y="149"/>
                    <a:pt x="149" y="72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6" name="Google Shape;2346;p58"/>
            <p:cNvSpPr/>
            <p:nvPr/>
          </p:nvSpPr>
          <p:spPr>
            <a:xfrm>
              <a:off x="3050625" y="1419850"/>
              <a:ext cx="1780075" cy="2560475"/>
            </a:xfrm>
            <a:custGeom>
              <a:avLst/>
              <a:gdLst/>
              <a:ahLst/>
              <a:cxnLst/>
              <a:rect l="l" t="t" r="r" b="b"/>
              <a:pathLst>
                <a:path w="71203" h="102419" extrusionOk="0">
                  <a:moveTo>
                    <a:pt x="70905" y="1"/>
                  </a:moveTo>
                  <a:lnTo>
                    <a:pt x="70905" y="298"/>
                  </a:lnTo>
                  <a:lnTo>
                    <a:pt x="71131" y="298"/>
                  </a:lnTo>
                  <a:cubicBezTo>
                    <a:pt x="71131" y="227"/>
                    <a:pt x="71202" y="149"/>
                    <a:pt x="71202" y="1"/>
                  </a:cubicBezTo>
                  <a:close/>
                  <a:moveTo>
                    <a:pt x="298" y="102049"/>
                  </a:moveTo>
                  <a:cubicBezTo>
                    <a:pt x="227" y="102121"/>
                    <a:pt x="78" y="102121"/>
                    <a:pt x="1" y="102198"/>
                  </a:cubicBezTo>
                  <a:cubicBezTo>
                    <a:pt x="1" y="102269"/>
                    <a:pt x="78" y="102347"/>
                    <a:pt x="78" y="102418"/>
                  </a:cubicBezTo>
                  <a:cubicBezTo>
                    <a:pt x="227" y="102418"/>
                    <a:pt x="298" y="102347"/>
                    <a:pt x="375" y="102269"/>
                  </a:cubicBezTo>
                  <a:cubicBezTo>
                    <a:pt x="375" y="102198"/>
                    <a:pt x="298" y="102121"/>
                    <a:pt x="298" y="1020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7" name="Google Shape;2347;p58"/>
            <p:cNvSpPr/>
            <p:nvPr/>
          </p:nvSpPr>
          <p:spPr>
            <a:xfrm>
              <a:off x="3067425" y="1419850"/>
              <a:ext cx="1832100" cy="2603275"/>
            </a:xfrm>
            <a:custGeom>
              <a:avLst/>
              <a:gdLst/>
              <a:ahLst/>
              <a:cxnLst/>
              <a:rect l="l" t="t" r="r" b="b"/>
              <a:pathLst>
                <a:path w="73284" h="104131" extrusionOk="0">
                  <a:moveTo>
                    <a:pt x="73283" y="1"/>
                  </a:moveTo>
                  <a:lnTo>
                    <a:pt x="73283" y="1"/>
                  </a:lnTo>
                  <a:cubicBezTo>
                    <a:pt x="73206" y="78"/>
                    <a:pt x="73134" y="78"/>
                    <a:pt x="72986" y="78"/>
                  </a:cubicBezTo>
                  <a:lnTo>
                    <a:pt x="72986" y="375"/>
                  </a:lnTo>
                  <a:lnTo>
                    <a:pt x="73206" y="375"/>
                  </a:lnTo>
                  <a:cubicBezTo>
                    <a:pt x="73283" y="227"/>
                    <a:pt x="73283" y="149"/>
                    <a:pt x="73283" y="1"/>
                  </a:cubicBezTo>
                  <a:close/>
                  <a:moveTo>
                    <a:pt x="220" y="103756"/>
                  </a:moveTo>
                  <a:cubicBezTo>
                    <a:pt x="149" y="103756"/>
                    <a:pt x="72" y="103833"/>
                    <a:pt x="0" y="103833"/>
                  </a:cubicBezTo>
                  <a:cubicBezTo>
                    <a:pt x="0" y="103982"/>
                    <a:pt x="0" y="104053"/>
                    <a:pt x="72" y="104130"/>
                  </a:cubicBezTo>
                  <a:cubicBezTo>
                    <a:pt x="149" y="104130"/>
                    <a:pt x="220" y="104053"/>
                    <a:pt x="369" y="103982"/>
                  </a:cubicBezTo>
                  <a:cubicBezTo>
                    <a:pt x="298" y="103905"/>
                    <a:pt x="298" y="103833"/>
                    <a:pt x="220" y="1037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8" name="Google Shape;2348;p58"/>
            <p:cNvSpPr/>
            <p:nvPr/>
          </p:nvSpPr>
          <p:spPr>
            <a:xfrm>
              <a:off x="3078575" y="1416125"/>
              <a:ext cx="1885900" cy="2647875"/>
            </a:xfrm>
            <a:custGeom>
              <a:avLst/>
              <a:gdLst/>
              <a:ahLst/>
              <a:cxnLst/>
              <a:rect l="l" t="t" r="r" b="b"/>
              <a:pathLst>
                <a:path w="75436" h="105915" extrusionOk="0">
                  <a:moveTo>
                    <a:pt x="75215" y="1"/>
                  </a:moveTo>
                  <a:cubicBezTo>
                    <a:pt x="75138" y="150"/>
                    <a:pt x="75138" y="227"/>
                    <a:pt x="75138" y="376"/>
                  </a:cubicBezTo>
                  <a:cubicBezTo>
                    <a:pt x="75215" y="298"/>
                    <a:pt x="75287" y="298"/>
                    <a:pt x="75364" y="298"/>
                  </a:cubicBezTo>
                  <a:cubicBezTo>
                    <a:pt x="75435" y="227"/>
                    <a:pt x="75435" y="78"/>
                    <a:pt x="75435" y="1"/>
                  </a:cubicBezTo>
                  <a:close/>
                  <a:moveTo>
                    <a:pt x="220" y="105469"/>
                  </a:moveTo>
                  <a:cubicBezTo>
                    <a:pt x="149" y="105540"/>
                    <a:pt x="72" y="105540"/>
                    <a:pt x="0" y="105617"/>
                  </a:cubicBezTo>
                  <a:lnTo>
                    <a:pt x="0" y="105915"/>
                  </a:lnTo>
                  <a:cubicBezTo>
                    <a:pt x="149" y="105837"/>
                    <a:pt x="220" y="105837"/>
                    <a:pt x="298" y="105766"/>
                  </a:cubicBezTo>
                  <a:cubicBezTo>
                    <a:pt x="298" y="105617"/>
                    <a:pt x="298" y="105540"/>
                    <a:pt x="220" y="1054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49" name="Google Shape;2349;p58"/>
            <p:cNvSpPr/>
            <p:nvPr/>
          </p:nvSpPr>
          <p:spPr>
            <a:xfrm>
              <a:off x="3084075" y="1406925"/>
              <a:ext cx="1941800" cy="2696025"/>
            </a:xfrm>
            <a:custGeom>
              <a:avLst/>
              <a:gdLst/>
              <a:ahLst/>
              <a:cxnLst/>
              <a:rect l="l" t="t" r="r" b="b"/>
              <a:pathLst>
                <a:path w="77672" h="107841" extrusionOk="0">
                  <a:moveTo>
                    <a:pt x="77671" y="0"/>
                  </a:moveTo>
                  <a:cubicBezTo>
                    <a:pt x="77594" y="0"/>
                    <a:pt x="77445" y="72"/>
                    <a:pt x="77374" y="72"/>
                  </a:cubicBezTo>
                  <a:cubicBezTo>
                    <a:pt x="77297" y="149"/>
                    <a:pt x="77297" y="298"/>
                    <a:pt x="77225" y="369"/>
                  </a:cubicBezTo>
                  <a:lnTo>
                    <a:pt x="77594" y="369"/>
                  </a:lnTo>
                  <a:cubicBezTo>
                    <a:pt x="77594" y="220"/>
                    <a:pt x="77671" y="149"/>
                    <a:pt x="77671" y="0"/>
                  </a:cubicBezTo>
                  <a:close/>
                  <a:moveTo>
                    <a:pt x="298" y="107323"/>
                  </a:moveTo>
                  <a:cubicBezTo>
                    <a:pt x="226" y="107394"/>
                    <a:pt x="78" y="107472"/>
                    <a:pt x="0" y="107543"/>
                  </a:cubicBezTo>
                  <a:cubicBezTo>
                    <a:pt x="0" y="107620"/>
                    <a:pt x="78" y="107769"/>
                    <a:pt x="78" y="107840"/>
                  </a:cubicBezTo>
                  <a:cubicBezTo>
                    <a:pt x="149" y="107769"/>
                    <a:pt x="226" y="107692"/>
                    <a:pt x="375" y="107620"/>
                  </a:cubicBezTo>
                  <a:cubicBezTo>
                    <a:pt x="298" y="107543"/>
                    <a:pt x="298" y="107394"/>
                    <a:pt x="298" y="1073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0" name="Google Shape;2350;p58"/>
            <p:cNvSpPr/>
            <p:nvPr/>
          </p:nvSpPr>
          <p:spPr>
            <a:xfrm>
              <a:off x="3087800" y="1393850"/>
              <a:ext cx="1993800" cy="2746250"/>
            </a:xfrm>
            <a:custGeom>
              <a:avLst/>
              <a:gdLst/>
              <a:ahLst/>
              <a:cxnLst/>
              <a:rect l="l" t="t" r="r" b="b"/>
              <a:pathLst>
                <a:path w="79752" h="109850" extrusionOk="0">
                  <a:moveTo>
                    <a:pt x="79752" y="0"/>
                  </a:moveTo>
                  <a:cubicBezTo>
                    <a:pt x="79675" y="77"/>
                    <a:pt x="79526" y="77"/>
                    <a:pt x="79455" y="77"/>
                  </a:cubicBezTo>
                  <a:cubicBezTo>
                    <a:pt x="79377" y="226"/>
                    <a:pt x="79306" y="375"/>
                    <a:pt x="79229" y="446"/>
                  </a:cubicBezTo>
                  <a:cubicBezTo>
                    <a:pt x="79377" y="446"/>
                    <a:pt x="79455" y="375"/>
                    <a:pt x="79603" y="375"/>
                  </a:cubicBezTo>
                  <a:cubicBezTo>
                    <a:pt x="79675" y="226"/>
                    <a:pt x="79752" y="149"/>
                    <a:pt x="79752" y="0"/>
                  </a:cubicBezTo>
                  <a:close/>
                  <a:moveTo>
                    <a:pt x="297" y="109255"/>
                  </a:moveTo>
                  <a:cubicBezTo>
                    <a:pt x="149" y="109333"/>
                    <a:pt x="77" y="109404"/>
                    <a:pt x="0" y="109481"/>
                  </a:cubicBezTo>
                  <a:lnTo>
                    <a:pt x="0" y="109850"/>
                  </a:lnTo>
                  <a:cubicBezTo>
                    <a:pt x="77" y="109779"/>
                    <a:pt x="149" y="109701"/>
                    <a:pt x="297" y="109630"/>
                  </a:cubicBezTo>
                  <a:lnTo>
                    <a:pt x="297" y="1092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1" name="Google Shape;2351;p58"/>
            <p:cNvSpPr/>
            <p:nvPr/>
          </p:nvSpPr>
          <p:spPr>
            <a:xfrm>
              <a:off x="5265450" y="1267500"/>
              <a:ext cx="66925" cy="50250"/>
            </a:xfrm>
            <a:custGeom>
              <a:avLst/>
              <a:gdLst/>
              <a:ahLst/>
              <a:cxnLst/>
              <a:rect l="l" t="t" r="r" b="b"/>
              <a:pathLst>
                <a:path w="2677" h="2010" extrusionOk="0">
                  <a:moveTo>
                    <a:pt x="2676" y="0"/>
                  </a:moveTo>
                  <a:lnTo>
                    <a:pt x="2676" y="0"/>
                  </a:lnTo>
                  <a:cubicBezTo>
                    <a:pt x="2159" y="297"/>
                    <a:pt x="1565" y="672"/>
                    <a:pt x="1041" y="969"/>
                  </a:cubicBezTo>
                  <a:cubicBezTo>
                    <a:pt x="893" y="1118"/>
                    <a:pt x="673" y="1338"/>
                    <a:pt x="524" y="1564"/>
                  </a:cubicBezTo>
                  <a:cubicBezTo>
                    <a:pt x="298" y="1713"/>
                    <a:pt x="149" y="1861"/>
                    <a:pt x="1" y="2010"/>
                  </a:cubicBezTo>
                  <a:lnTo>
                    <a:pt x="78" y="2010"/>
                  </a:lnTo>
                  <a:cubicBezTo>
                    <a:pt x="524" y="1713"/>
                    <a:pt x="1041" y="1338"/>
                    <a:pt x="1487" y="969"/>
                  </a:cubicBezTo>
                  <a:cubicBezTo>
                    <a:pt x="1933" y="672"/>
                    <a:pt x="2308" y="297"/>
                    <a:pt x="2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2" name="Google Shape;2352;p58"/>
            <p:cNvSpPr/>
            <p:nvPr/>
          </p:nvSpPr>
          <p:spPr>
            <a:xfrm>
              <a:off x="5261750" y="1317725"/>
              <a:ext cx="5675" cy="3750"/>
            </a:xfrm>
            <a:custGeom>
              <a:avLst/>
              <a:gdLst/>
              <a:ahLst/>
              <a:cxnLst/>
              <a:rect l="l" t="t" r="r" b="b"/>
              <a:pathLst>
                <a:path w="227" h="150" extrusionOk="0">
                  <a:moveTo>
                    <a:pt x="149" y="1"/>
                  </a:moveTo>
                  <a:lnTo>
                    <a:pt x="0" y="149"/>
                  </a:lnTo>
                  <a:cubicBezTo>
                    <a:pt x="77" y="149"/>
                    <a:pt x="149" y="72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3" name="Google Shape;2353;p58"/>
            <p:cNvSpPr/>
            <p:nvPr/>
          </p:nvSpPr>
          <p:spPr>
            <a:xfrm>
              <a:off x="5220875" y="1315800"/>
              <a:ext cx="35400" cy="31675"/>
            </a:xfrm>
            <a:custGeom>
              <a:avLst/>
              <a:gdLst/>
              <a:ahLst/>
              <a:cxnLst/>
              <a:rect l="l" t="t" r="r" b="b"/>
              <a:pathLst>
                <a:path w="1416" h="1267" extrusionOk="0">
                  <a:moveTo>
                    <a:pt x="1415" y="0"/>
                  </a:moveTo>
                  <a:lnTo>
                    <a:pt x="1415" y="0"/>
                  </a:lnTo>
                  <a:cubicBezTo>
                    <a:pt x="1118" y="226"/>
                    <a:pt x="892" y="375"/>
                    <a:pt x="595" y="524"/>
                  </a:cubicBezTo>
                  <a:cubicBezTo>
                    <a:pt x="375" y="744"/>
                    <a:pt x="226" y="970"/>
                    <a:pt x="0" y="1267"/>
                  </a:cubicBezTo>
                  <a:cubicBezTo>
                    <a:pt x="446" y="821"/>
                    <a:pt x="969" y="446"/>
                    <a:pt x="1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4" name="Google Shape;2354;p58"/>
            <p:cNvSpPr/>
            <p:nvPr/>
          </p:nvSpPr>
          <p:spPr>
            <a:xfrm>
              <a:off x="5256250" y="131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5" name="Google Shape;2355;p58"/>
            <p:cNvSpPr/>
            <p:nvPr/>
          </p:nvSpPr>
          <p:spPr>
            <a:xfrm>
              <a:off x="5129900" y="1340025"/>
              <a:ext cx="85500" cy="46400"/>
            </a:xfrm>
            <a:custGeom>
              <a:avLst/>
              <a:gdLst/>
              <a:ahLst/>
              <a:cxnLst/>
              <a:rect l="l" t="t" r="r" b="b"/>
              <a:pathLst>
                <a:path w="3420" h="1856" extrusionOk="0">
                  <a:moveTo>
                    <a:pt x="3419" y="1"/>
                  </a:moveTo>
                  <a:lnTo>
                    <a:pt x="3419" y="1"/>
                  </a:lnTo>
                  <a:cubicBezTo>
                    <a:pt x="3044" y="221"/>
                    <a:pt x="2676" y="447"/>
                    <a:pt x="2230" y="595"/>
                  </a:cubicBezTo>
                  <a:cubicBezTo>
                    <a:pt x="2153" y="815"/>
                    <a:pt x="2004" y="964"/>
                    <a:pt x="1855" y="1113"/>
                  </a:cubicBezTo>
                  <a:cubicBezTo>
                    <a:pt x="2153" y="964"/>
                    <a:pt x="2527" y="815"/>
                    <a:pt x="2824" y="667"/>
                  </a:cubicBezTo>
                  <a:cubicBezTo>
                    <a:pt x="3044" y="447"/>
                    <a:pt x="3270" y="221"/>
                    <a:pt x="3419" y="1"/>
                  </a:cubicBezTo>
                  <a:close/>
                  <a:moveTo>
                    <a:pt x="1707" y="893"/>
                  </a:moveTo>
                  <a:cubicBezTo>
                    <a:pt x="1338" y="1041"/>
                    <a:pt x="1041" y="1190"/>
                    <a:pt x="666" y="1338"/>
                  </a:cubicBezTo>
                  <a:lnTo>
                    <a:pt x="892" y="1558"/>
                  </a:lnTo>
                  <a:cubicBezTo>
                    <a:pt x="1041" y="1487"/>
                    <a:pt x="1189" y="1410"/>
                    <a:pt x="1338" y="1410"/>
                  </a:cubicBezTo>
                  <a:cubicBezTo>
                    <a:pt x="1409" y="1190"/>
                    <a:pt x="1558" y="1041"/>
                    <a:pt x="1707" y="893"/>
                  </a:cubicBezTo>
                  <a:close/>
                  <a:moveTo>
                    <a:pt x="446" y="1410"/>
                  </a:moveTo>
                  <a:cubicBezTo>
                    <a:pt x="369" y="1410"/>
                    <a:pt x="297" y="1410"/>
                    <a:pt x="220" y="1487"/>
                  </a:cubicBezTo>
                  <a:cubicBezTo>
                    <a:pt x="149" y="1636"/>
                    <a:pt x="72" y="1784"/>
                    <a:pt x="0" y="1856"/>
                  </a:cubicBezTo>
                  <a:lnTo>
                    <a:pt x="666" y="1636"/>
                  </a:lnTo>
                  <a:lnTo>
                    <a:pt x="446" y="14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6" name="Google Shape;2356;p58"/>
            <p:cNvSpPr/>
            <p:nvPr/>
          </p:nvSpPr>
          <p:spPr>
            <a:xfrm>
              <a:off x="5141050" y="137347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0" y="0"/>
                  </a:moveTo>
                  <a:cubicBezTo>
                    <a:pt x="149" y="0"/>
                    <a:pt x="71" y="0"/>
                    <a:pt x="0" y="72"/>
                  </a:cubicBezTo>
                  <a:lnTo>
                    <a:pt x="220" y="298"/>
                  </a:lnTo>
                  <a:cubicBezTo>
                    <a:pt x="297" y="298"/>
                    <a:pt x="369" y="220"/>
                    <a:pt x="446" y="220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7" name="Google Shape;2357;p58"/>
            <p:cNvSpPr/>
            <p:nvPr/>
          </p:nvSpPr>
          <p:spPr>
            <a:xfrm>
              <a:off x="3072925" y="4168025"/>
              <a:ext cx="20550" cy="65000"/>
            </a:xfrm>
            <a:custGeom>
              <a:avLst/>
              <a:gdLst/>
              <a:ahLst/>
              <a:cxnLst/>
              <a:rect l="l" t="t" r="r" b="b"/>
              <a:pathLst>
                <a:path w="822" h="2600" extrusionOk="0">
                  <a:moveTo>
                    <a:pt x="821" y="1"/>
                  </a:moveTo>
                  <a:lnTo>
                    <a:pt x="821" y="1"/>
                  </a:lnTo>
                  <a:cubicBezTo>
                    <a:pt x="672" y="149"/>
                    <a:pt x="595" y="298"/>
                    <a:pt x="446" y="369"/>
                  </a:cubicBezTo>
                  <a:cubicBezTo>
                    <a:pt x="446" y="667"/>
                    <a:pt x="375" y="964"/>
                    <a:pt x="298" y="1261"/>
                  </a:cubicBezTo>
                  <a:lnTo>
                    <a:pt x="744" y="815"/>
                  </a:lnTo>
                  <a:cubicBezTo>
                    <a:pt x="744" y="518"/>
                    <a:pt x="821" y="298"/>
                    <a:pt x="821" y="1"/>
                  </a:cubicBezTo>
                  <a:close/>
                  <a:moveTo>
                    <a:pt x="595" y="1410"/>
                  </a:moveTo>
                  <a:cubicBezTo>
                    <a:pt x="595" y="1410"/>
                    <a:pt x="524" y="1487"/>
                    <a:pt x="524" y="1559"/>
                  </a:cubicBezTo>
                  <a:lnTo>
                    <a:pt x="595" y="1559"/>
                  </a:lnTo>
                  <a:lnTo>
                    <a:pt x="595" y="1410"/>
                  </a:lnTo>
                  <a:close/>
                  <a:moveTo>
                    <a:pt x="298" y="1784"/>
                  </a:moveTo>
                  <a:cubicBezTo>
                    <a:pt x="226" y="1784"/>
                    <a:pt x="226" y="1856"/>
                    <a:pt x="226" y="1856"/>
                  </a:cubicBezTo>
                  <a:cubicBezTo>
                    <a:pt x="149" y="2082"/>
                    <a:pt x="78" y="2379"/>
                    <a:pt x="0" y="2599"/>
                  </a:cubicBezTo>
                  <a:cubicBezTo>
                    <a:pt x="226" y="2302"/>
                    <a:pt x="375" y="2082"/>
                    <a:pt x="524" y="1856"/>
                  </a:cubicBezTo>
                  <a:lnTo>
                    <a:pt x="524" y="17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8" name="Google Shape;2358;p58"/>
            <p:cNvSpPr/>
            <p:nvPr/>
          </p:nvSpPr>
          <p:spPr>
            <a:xfrm>
              <a:off x="3080350" y="4206975"/>
              <a:ext cx="7475" cy="5675"/>
            </a:xfrm>
            <a:custGeom>
              <a:avLst/>
              <a:gdLst/>
              <a:ahLst/>
              <a:cxnLst/>
              <a:rect l="l" t="t" r="r" b="b"/>
              <a:pathLst>
                <a:path w="299" h="227" extrusionOk="0">
                  <a:moveTo>
                    <a:pt x="227" y="1"/>
                  </a:moveTo>
                  <a:lnTo>
                    <a:pt x="1" y="226"/>
                  </a:lnTo>
                  <a:lnTo>
                    <a:pt x="227" y="226"/>
                  </a:lnTo>
                  <a:cubicBezTo>
                    <a:pt x="298" y="149"/>
                    <a:pt x="298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59" name="Google Shape;2359;p58"/>
            <p:cNvSpPr/>
            <p:nvPr/>
          </p:nvSpPr>
          <p:spPr>
            <a:xfrm>
              <a:off x="3041400" y="4246075"/>
              <a:ext cx="31550" cy="78050"/>
            </a:xfrm>
            <a:custGeom>
              <a:avLst/>
              <a:gdLst/>
              <a:ahLst/>
              <a:cxnLst/>
              <a:rect l="l" t="t" r="r" b="b"/>
              <a:pathLst>
                <a:path w="1262" h="3122" extrusionOk="0">
                  <a:moveTo>
                    <a:pt x="1261" y="0"/>
                  </a:moveTo>
                  <a:lnTo>
                    <a:pt x="1261" y="0"/>
                  </a:lnTo>
                  <a:cubicBezTo>
                    <a:pt x="1190" y="72"/>
                    <a:pt x="1113" y="220"/>
                    <a:pt x="964" y="298"/>
                  </a:cubicBezTo>
                  <a:cubicBezTo>
                    <a:pt x="964" y="446"/>
                    <a:pt x="893" y="518"/>
                    <a:pt x="893" y="666"/>
                  </a:cubicBezTo>
                  <a:cubicBezTo>
                    <a:pt x="964" y="446"/>
                    <a:pt x="1113" y="220"/>
                    <a:pt x="1261" y="0"/>
                  </a:cubicBezTo>
                  <a:close/>
                  <a:moveTo>
                    <a:pt x="1190" y="744"/>
                  </a:moveTo>
                  <a:lnTo>
                    <a:pt x="1190" y="744"/>
                  </a:lnTo>
                  <a:cubicBezTo>
                    <a:pt x="964" y="1112"/>
                    <a:pt x="667" y="1487"/>
                    <a:pt x="447" y="1933"/>
                  </a:cubicBezTo>
                  <a:cubicBezTo>
                    <a:pt x="370" y="2004"/>
                    <a:pt x="370" y="2081"/>
                    <a:pt x="298" y="2230"/>
                  </a:cubicBezTo>
                  <a:cubicBezTo>
                    <a:pt x="370" y="2153"/>
                    <a:pt x="447" y="2153"/>
                    <a:pt x="518" y="2153"/>
                  </a:cubicBezTo>
                  <a:cubicBezTo>
                    <a:pt x="744" y="1707"/>
                    <a:pt x="964" y="1261"/>
                    <a:pt x="1190" y="744"/>
                  </a:cubicBezTo>
                  <a:close/>
                  <a:moveTo>
                    <a:pt x="221" y="2450"/>
                  </a:moveTo>
                  <a:lnTo>
                    <a:pt x="1" y="3122"/>
                  </a:lnTo>
                  <a:cubicBezTo>
                    <a:pt x="150" y="2896"/>
                    <a:pt x="221" y="2676"/>
                    <a:pt x="370" y="2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0" name="Google Shape;2360;p58"/>
            <p:cNvSpPr/>
            <p:nvPr/>
          </p:nvSpPr>
          <p:spPr>
            <a:xfrm>
              <a:off x="3046900" y="4299875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298" y="1"/>
                  </a:moveTo>
                  <a:cubicBezTo>
                    <a:pt x="227" y="1"/>
                    <a:pt x="150" y="1"/>
                    <a:pt x="78" y="78"/>
                  </a:cubicBezTo>
                  <a:cubicBezTo>
                    <a:pt x="78" y="149"/>
                    <a:pt x="78" y="227"/>
                    <a:pt x="1" y="298"/>
                  </a:cubicBezTo>
                  <a:lnTo>
                    <a:pt x="150" y="298"/>
                  </a:lnTo>
                  <a:cubicBezTo>
                    <a:pt x="227" y="227"/>
                    <a:pt x="227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1" name="Google Shape;2361;p58"/>
            <p:cNvSpPr/>
            <p:nvPr/>
          </p:nvSpPr>
          <p:spPr>
            <a:xfrm>
              <a:off x="3084075" y="1377200"/>
              <a:ext cx="2051350" cy="2800075"/>
            </a:xfrm>
            <a:custGeom>
              <a:avLst/>
              <a:gdLst/>
              <a:ahLst/>
              <a:cxnLst/>
              <a:rect l="l" t="t" r="r" b="b"/>
              <a:pathLst>
                <a:path w="82054" h="112003" extrusionOk="0">
                  <a:moveTo>
                    <a:pt x="82053" y="0"/>
                  </a:moveTo>
                  <a:cubicBezTo>
                    <a:pt x="81905" y="0"/>
                    <a:pt x="81756" y="71"/>
                    <a:pt x="81607" y="149"/>
                  </a:cubicBezTo>
                  <a:cubicBezTo>
                    <a:pt x="81536" y="297"/>
                    <a:pt x="81459" y="446"/>
                    <a:pt x="81387" y="517"/>
                  </a:cubicBezTo>
                  <a:cubicBezTo>
                    <a:pt x="81536" y="517"/>
                    <a:pt x="81685" y="446"/>
                    <a:pt x="81833" y="369"/>
                  </a:cubicBezTo>
                  <a:cubicBezTo>
                    <a:pt x="81905" y="297"/>
                    <a:pt x="81982" y="149"/>
                    <a:pt x="82053" y="0"/>
                  </a:cubicBezTo>
                  <a:close/>
                  <a:moveTo>
                    <a:pt x="375" y="111259"/>
                  </a:moveTo>
                  <a:lnTo>
                    <a:pt x="78" y="111556"/>
                  </a:lnTo>
                  <a:cubicBezTo>
                    <a:pt x="78" y="111705"/>
                    <a:pt x="0" y="111854"/>
                    <a:pt x="0" y="112002"/>
                  </a:cubicBezTo>
                  <a:cubicBezTo>
                    <a:pt x="149" y="111931"/>
                    <a:pt x="226" y="111782"/>
                    <a:pt x="375" y="111634"/>
                  </a:cubicBezTo>
                  <a:lnTo>
                    <a:pt x="375" y="11125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2" name="Google Shape;2362;p58"/>
            <p:cNvSpPr/>
            <p:nvPr/>
          </p:nvSpPr>
          <p:spPr>
            <a:xfrm>
              <a:off x="3078575" y="1354900"/>
              <a:ext cx="2107075" cy="2859525"/>
            </a:xfrm>
            <a:custGeom>
              <a:avLst/>
              <a:gdLst/>
              <a:ahLst/>
              <a:cxnLst/>
              <a:rect l="l" t="t" r="r" b="b"/>
              <a:pathLst>
                <a:path w="84283" h="114381" extrusionOk="0">
                  <a:moveTo>
                    <a:pt x="84283" y="0"/>
                  </a:moveTo>
                  <a:lnTo>
                    <a:pt x="84283" y="0"/>
                  </a:lnTo>
                  <a:cubicBezTo>
                    <a:pt x="84134" y="149"/>
                    <a:pt x="83908" y="220"/>
                    <a:pt x="83760" y="298"/>
                  </a:cubicBezTo>
                  <a:cubicBezTo>
                    <a:pt x="83611" y="446"/>
                    <a:pt x="83462" y="595"/>
                    <a:pt x="83391" y="815"/>
                  </a:cubicBezTo>
                  <a:cubicBezTo>
                    <a:pt x="83540" y="743"/>
                    <a:pt x="83760" y="595"/>
                    <a:pt x="83908" y="518"/>
                  </a:cubicBezTo>
                  <a:cubicBezTo>
                    <a:pt x="84057" y="369"/>
                    <a:pt x="84206" y="220"/>
                    <a:pt x="84283" y="0"/>
                  </a:cubicBezTo>
                  <a:close/>
                  <a:moveTo>
                    <a:pt x="518" y="113340"/>
                  </a:moveTo>
                  <a:lnTo>
                    <a:pt x="72" y="113786"/>
                  </a:lnTo>
                  <a:lnTo>
                    <a:pt x="72" y="114084"/>
                  </a:lnTo>
                  <a:lnTo>
                    <a:pt x="298" y="114084"/>
                  </a:lnTo>
                  <a:cubicBezTo>
                    <a:pt x="298" y="114012"/>
                    <a:pt x="369" y="113935"/>
                    <a:pt x="369" y="113935"/>
                  </a:cubicBezTo>
                  <a:cubicBezTo>
                    <a:pt x="446" y="113715"/>
                    <a:pt x="446" y="113489"/>
                    <a:pt x="518" y="113340"/>
                  </a:cubicBezTo>
                  <a:close/>
                  <a:moveTo>
                    <a:pt x="0" y="114309"/>
                  </a:moveTo>
                  <a:lnTo>
                    <a:pt x="0" y="114381"/>
                  </a:lnTo>
                  <a:cubicBezTo>
                    <a:pt x="0" y="114381"/>
                    <a:pt x="0" y="114309"/>
                    <a:pt x="72" y="1143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3" name="Google Shape;2363;p58"/>
            <p:cNvSpPr/>
            <p:nvPr/>
          </p:nvSpPr>
          <p:spPr>
            <a:xfrm>
              <a:off x="3078575" y="420697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72" y="1"/>
                  </a:moveTo>
                  <a:cubicBezTo>
                    <a:pt x="0" y="78"/>
                    <a:pt x="0" y="149"/>
                    <a:pt x="0" y="226"/>
                  </a:cubicBezTo>
                  <a:lnTo>
                    <a:pt x="72" y="226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4" name="Google Shape;2364;p58"/>
            <p:cNvSpPr/>
            <p:nvPr/>
          </p:nvSpPr>
          <p:spPr>
            <a:xfrm>
              <a:off x="3065500" y="1328875"/>
              <a:ext cx="2170250" cy="2924650"/>
            </a:xfrm>
            <a:custGeom>
              <a:avLst/>
              <a:gdLst/>
              <a:ahLst/>
              <a:cxnLst/>
              <a:rect l="l" t="t" r="r" b="b"/>
              <a:pathLst>
                <a:path w="86810" h="116986" extrusionOk="0">
                  <a:moveTo>
                    <a:pt x="86810" y="1"/>
                  </a:moveTo>
                  <a:lnTo>
                    <a:pt x="86810" y="1"/>
                  </a:lnTo>
                  <a:cubicBezTo>
                    <a:pt x="86512" y="149"/>
                    <a:pt x="86292" y="298"/>
                    <a:pt x="85995" y="447"/>
                  </a:cubicBezTo>
                  <a:cubicBezTo>
                    <a:pt x="85846" y="667"/>
                    <a:pt x="85620" y="893"/>
                    <a:pt x="85400" y="1113"/>
                  </a:cubicBezTo>
                  <a:cubicBezTo>
                    <a:pt x="85620" y="964"/>
                    <a:pt x="85918" y="893"/>
                    <a:pt x="86215" y="744"/>
                  </a:cubicBezTo>
                  <a:cubicBezTo>
                    <a:pt x="86441" y="447"/>
                    <a:pt x="86590" y="221"/>
                    <a:pt x="86810" y="1"/>
                  </a:cubicBezTo>
                  <a:close/>
                  <a:moveTo>
                    <a:pt x="821" y="115422"/>
                  </a:moveTo>
                  <a:lnTo>
                    <a:pt x="821" y="115422"/>
                  </a:lnTo>
                  <a:cubicBezTo>
                    <a:pt x="672" y="115648"/>
                    <a:pt x="523" y="115868"/>
                    <a:pt x="297" y="116165"/>
                  </a:cubicBezTo>
                  <a:cubicBezTo>
                    <a:pt x="226" y="116462"/>
                    <a:pt x="149" y="116688"/>
                    <a:pt x="0" y="116986"/>
                  </a:cubicBezTo>
                  <a:cubicBezTo>
                    <a:pt x="149" y="116908"/>
                    <a:pt x="226" y="116760"/>
                    <a:pt x="297" y="116688"/>
                  </a:cubicBezTo>
                  <a:lnTo>
                    <a:pt x="743" y="115796"/>
                  </a:lnTo>
                  <a:cubicBezTo>
                    <a:pt x="743" y="115648"/>
                    <a:pt x="821" y="115499"/>
                    <a:pt x="821" y="115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5" name="Google Shape;2365;p58"/>
            <p:cNvSpPr/>
            <p:nvPr/>
          </p:nvSpPr>
          <p:spPr>
            <a:xfrm>
              <a:off x="5220875" y="1291725"/>
              <a:ext cx="70625" cy="55750"/>
            </a:xfrm>
            <a:custGeom>
              <a:avLst/>
              <a:gdLst/>
              <a:ahLst/>
              <a:cxnLst/>
              <a:rect l="l" t="t" r="r" b="b"/>
              <a:pathLst>
                <a:path w="2825" h="2230" extrusionOk="0">
                  <a:moveTo>
                    <a:pt x="2753" y="0"/>
                  </a:moveTo>
                  <a:cubicBezTo>
                    <a:pt x="2378" y="298"/>
                    <a:pt x="2010" y="595"/>
                    <a:pt x="1635" y="815"/>
                  </a:cubicBezTo>
                  <a:cubicBezTo>
                    <a:pt x="1712" y="892"/>
                    <a:pt x="1784" y="963"/>
                    <a:pt x="1784" y="1041"/>
                  </a:cubicBezTo>
                  <a:cubicBezTo>
                    <a:pt x="1932" y="892"/>
                    <a:pt x="2081" y="744"/>
                    <a:pt x="2307" y="595"/>
                  </a:cubicBezTo>
                  <a:cubicBezTo>
                    <a:pt x="2456" y="369"/>
                    <a:pt x="2676" y="149"/>
                    <a:pt x="2824" y="0"/>
                  </a:cubicBezTo>
                  <a:close/>
                  <a:moveTo>
                    <a:pt x="1415" y="963"/>
                  </a:moveTo>
                  <a:cubicBezTo>
                    <a:pt x="969" y="1409"/>
                    <a:pt x="446" y="1784"/>
                    <a:pt x="0" y="2230"/>
                  </a:cubicBezTo>
                  <a:cubicBezTo>
                    <a:pt x="523" y="1855"/>
                    <a:pt x="1041" y="1558"/>
                    <a:pt x="1564" y="1261"/>
                  </a:cubicBezTo>
                  <a:cubicBezTo>
                    <a:pt x="1564" y="1189"/>
                    <a:pt x="1635" y="1189"/>
                    <a:pt x="1635" y="1189"/>
                  </a:cubicBezTo>
                  <a:lnTo>
                    <a:pt x="1415" y="9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6" name="Google Shape;2366;p58"/>
            <p:cNvSpPr/>
            <p:nvPr/>
          </p:nvSpPr>
          <p:spPr>
            <a:xfrm>
              <a:off x="5256250" y="1312075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20" y="1"/>
                  </a:moveTo>
                  <a:cubicBezTo>
                    <a:pt x="149" y="78"/>
                    <a:pt x="72" y="78"/>
                    <a:pt x="0" y="149"/>
                  </a:cubicBezTo>
                  <a:lnTo>
                    <a:pt x="220" y="375"/>
                  </a:lnTo>
                  <a:lnTo>
                    <a:pt x="369" y="227"/>
                  </a:lnTo>
                  <a:cubicBezTo>
                    <a:pt x="369" y="149"/>
                    <a:pt x="297" y="78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7" name="Google Shape;2367;p58"/>
            <p:cNvSpPr/>
            <p:nvPr/>
          </p:nvSpPr>
          <p:spPr>
            <a:xfrm>
              <a:off x="3052550" y="4234925"/>
              <a:ext cx="27825" cy="59475"/>
            </a:xfrm>
            <a:custGeom>
              <a:avLst/>
              <a:gdLst/>
              <a:ahLst/>
              <a:cxnLst/>
              <a:rect l="l" t="t" r="r" b="b"/>
              <a:pathLst>
                <a:path w="1113" h="2379" extrusionOk="0">
                  <a:moveTo>
                    <a:pt x="1113" y="0"/>
                  </a:moveTo>
                  <a:lnTo>
                    <a:pt x="1113" y="0"/>
                  </a:lnTo>
                  <a:cubicBezTo>
                    <a:pt x="1041" y="149"/>
                    <a:pt x="893" y="298"/>
                    <a:pt x="815" y="446"/>
                  </a:cubicBezTo>
                  <a:cubicBezTo>
                    <a:pt x="667" y="666"/>
                    <a:pt x="518" y="892"/>
                    <a:pt x="447" y="1112"/>
                  </a:cubicBezTo>
                  <a:cubicBezTo>
                    <a:pt x="298" y="1338"/>
                    <a:pt x="221" y="1635"/>
                    <a:pt x="72" y="1855"/>
                  </a:cubicBezTo>
                  <a:cubicBezTo>
                    <a:pt x="72" y="2004"/>
                    <a:pt x="1" y="2153"/>
                    <a:pt x="1" y="2379"/>
                  </a:cubicBezTo>
                  <a:cubicBezTo>
                    <a:pt x="221" y="1933"/>
                    <a:pt x="518" y="1558"/>
                    <a:pt x="744" y="1190"/>
                  </a:cubicBezTo>
                  <a:cubicBezTo>
                    <a:pt x="893" y="815"/>
                    <a:pt x="1041" y="369"/>
                    <a:pt x="1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8" name="Google Shape;2368;p58"/>
            <p:cNvSpPr/>
            <p:nvPr/>
          </p:nvSpPr>
          <p:spPr>
            <a:xfrm>
              <a:off x="3072925" y="4223775"/>
              <a:ext cx="11175" cy="22325"/>
            </a:xfrm>
            <a:custGeom>
              <a:avLst/>
              <a:gdLst/>
              <a:ahLst/>
              <a:cxnLst/>
              <a:rect l="l" t="t" r="r" b="b"/>
              <a:pathLst>
                <a:path w="447" h="893" extrusionOk="0">
                  <a:moveTo>
                    <a:pt x="446" y="0"/>
                  </a:moveTo>
                  <a:lnTo>
                    <a:pt x="0" y="892"/>
                  </a:lnTo>
                  <a:cubicBezTo>
                    <a:pt x="78" y="744"/>
                    <a:pt x="226" y="595"/>
                    <a:pt x="298" y="446"/>
                  </a:cubicBezTo>
                  <a:cubicBezTo>
                    <a:pt x="375" y="298"/>
                    <a:pt x="375" y="149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69" name="Google Shape;2369;p58"/>
            <p:cNvSpPr/>
            <p:nvPr/>
          </p:nvSpPr>
          <p:spPr>
            <a:xfrm>
              <a:off x="5326850" y="1239700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1190" y="0"/>
                  </a:moveTo>
                  <a:lnTo>
                    <a:pt x="1190" y="0"/>
                  </a:lnTo>
                  <a:cubicBezTo>
                    <a:pt x="964" y="72"/>
                    <a:pt x="744" y="220"/>
                    <a:pt x="518" y="298"/>
                  </a:cubicBezTo>
                  <a:cubicBezTo>
                    <a:pt x="369" y="518"/>
                    <a:pt x="220" y="666"/>
                    <a:pt x="0" y="815"/>
                  </a:cubicBezTo>
                  <a:cubicBezTo>
                    <a:pt x="298" y="666"/>
                    <a:pt x="518" y="518"/>
                    <a:pt x="744" y="298"/>
                  </a:cubicBezTo>
                  <a:cubicBezTo>
                    <a:pt x="892" y="220"/>
                    <a:pt x="1041" y="72"/>
                    <a:pt x="1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0" name="Google Shape;2370;p58"/>
            <p:cNvSpPr/>
            <p:nvPr/>
          </p:nvSpPr>
          <p:spPr>
            <a:xfrm>
              <a:off x="5356575" y="1237750"/>
              <a:ext cx="1800" cy="1975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72" y="1"/>
                  </a:moveTo>
                  <a:cubicBezTo>
                    <a:pt x="72" y="78"/>
                    <a:pt x="1" y="78"/>
                    <a:pt x="1" y="78"/>
                  </a:cubicBezTo>
                  <a:lnTo>
                    <a:pt x="1" y="78"/>
                  </a:lnTo>
                  <a:cubicBezTo>
                    <a:pt x="1" y="78"/>
                    <a:pt x="72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1" name="Google Shape;2371;p58"/>
            <p:cNvSpPr/>
            <p:nvPr/>
          </p:nvSpPr>
          <p:spPr>
            <a:xfrm>
              <a:off x="2433750" y="4322175"/>
              <a:ext cx="600250" cy="377300"/>
            </a:xfrm>
            <a:custGeom>
              <a:avLst/>
              <a:gdLst/>
              <a:ahLst/>
              <a:cxnLst/>
              <a:rect l="l" t="t" r="r" b="b"/>
              <a:pathLst>
                <a:path w="24010" h="15092" extrusionOk="0">
                  <a:moveTo>
                    <a:pt x="24010" y="1"/>
                  </a:moveTo>
                  <a:cubicBezTo>
                    <a:pt x="23932" y="78"/>
                    <a:pt x="23861" y="226"/>
                    <a:pt x="23784" y="298"/>
                  </a:cubicBezTo>
                  <a:cubicBezTo>
                    <a:pt x="23784" y="446"/>
                    <a:pt x="23712" y="595"/>
                    <a:pt x="23712" y="672"/>
                  </a:cubicBezTo>
                  <a:cubicBezTo>
                    <a:pt x="23784" y="446"/>
                    <a:pt x="23932" y="226"/>
                    <a:pt x="24010" y="1"/>
                  </a:cubicBezTo>
                  <a:close/>
                  <a:moveTo>
                    <a:pt x="23266" y="1118"/>
                  </a:moveTo>
                  <a:lnTo>
                    <a:pt x="23266" y="1118"/>
                  </a:lnTo>
                  <a:cubicBezTo>
                    <a:pt x="22743" y="1784"/>
                    <a:pt x="22226" y="2456"/>
                    <a:pt x="21703" y="3051"/>
                  </a:cubicBezTo>
                  <a:lnTo>
                    <a:pt x="22149" y="3051"/>
                  </a:lnTo>
                  <a:cubicBezTo>
                    <a:pt x="22446" y="2676"/>
                    <a:pt x="22672" y="2379"/>
                    <a:pt x="22892" y="2082"/>
                  </a:cubicBezTo>
                  <a:cubicBezTo>
                    <a:pt x="23041" y="1784"/>
                    <a:pt x="23118" y="1487"/>
                    <a:pt x="23266" y="1118"/>
                  </a:cubicBezTo>
                  <a:close/>
                  <a:moveTo>
                    <a:pt x="21851" y="3271"/>
                  </a:moveTo>
                  <a:lnTo>
                    <a:pt x="21851" y="3271"/>
                  </a:lnTo>
                  <a:cubicBezTo>
                    <a:pt x="21703" y="3348"/>
                    <a:pt x="21554" y="3348"/>
                    <a:pt x="21405" y="3348"/>
                  </a:cubicBezTo>
                  <a:cubicBezTo>
                    <a:pt x="20216" y="4686"/>
                    <a:pt x="18807" y="5875"/>
                    <a:pt x="17243" y="6987"/>
                  </a:cubicBezTo>
                  <a:lnTo>
                    <a:pt x="17767" y="6987"/>
                  </a:lnTo>
                  <a:cubicBezTo>
                    <a:pt x="19253" y="5875"/>
                    <a:pt x="20662" y="4609"/>
                    <a:pt x="21851" y="3271"/>
                  </a:cubicBezTo>
                  <a:close/>
                  <a:moveTo>
                    <a:pt x="16875" y="7213"/>
                  </a:moveTo>
                  <a:cubicBezTo>
                    <a:pt x="15162" y="8473"/>
                    <a:pt x="13230" y="9591"/>
                    <a:pt x="11375" y="10483"/>
                  </a:cubicBezTo>
                  <a:cubicBezTo>
                    <a:pt x="11523" y="10554"/>
                    <a:pt x="11672" y="10554"/>
                    <a:pt x="11892" y="10632"/>
                  </a:cubicBezTo>
                  <a:cubicBezTo>
                    <a:pt x="13753" y="9663"/>
                    <a:pt x="15608" y="8551"/>
                    <a:pt x="17392" y="7213"/>
                  </a:cubicBezTo>
                  <a:close/>
                  <a:moveTo>
                    <a:pt x="11000" y="10703"/>
                  </a:moveTo>
                  <a:cubicBezTo>
                    <a:pt x="10780" y="10780"/>
                    <a:pt x="10554" y="10929"/>
                    <a:pt x="10257" y="11000"/>
                  </a:cubicBezTo>
                  <a:cubicBezTo>
                    <a:pt x="8699" y="11744"/>
                    <a:pt x="7064" y="12487"/>
                    <a:pt x="5352" y="13081"/>
                  </a:cubicBezTo>
                  <a:cubicBezTo>
                    <a:pt x="5500" y="13159"/>
                    <a:pt x="5578" y="13230"/>
                    <a:pt x="5726" y="13307"/>
                  </a:cubicBezTo>
                  <a:cubicBezTo>
                    <a:pt x="7064" y="12784"/>
                    <a:pt x="8473" y="12190"/>
                    <a:pt x="9811" y="11595"/>
                  </a:cubicBezTo>
                  <a:cubicBezTo>
                    <a:pt x="10334" y="11375"/>
                    <a:pt x="10929" y="11078"/>
                    <a:pt x="11446" y="10780"/>
                  </a:cubicBezTo>
                  <a:cubicBezTo>
                    <a:pt x="11297" y="10780"/>
                    <a:pt x="11149" y="10703"/>
                    <a:pt x="11000" y="10703"/>
                  </a:cubicBezTo>
                  <a:close/>
                  <a:moveTo>
                    <a:pt x="5054" y="13230"/>
                  </a:moveTo>
                  <a:cubicBezTo>
                    <a:pt x="3348" y="13825"/>
                    <a:pt x="1713" y="14348"/>
                    <a:pt x="0" y="14794"/>
                  </a:cubicBezTo>
                  <a:cubicBezTo>
                    <a:pt x="78" y="14943"/>
                    <a:pt x="149" y="15014"/>
                    <a:pt x="226" y="15091"/>
                  </a:cubicBezTo>
                  <a:cubicBezTo>
                    <a:pt x="1933" y="14568"/>
                    <a:pt x="3645" y="14051"/>
                    <a:pt x="5352" y="13456"/>
                  </a:cubicBezTo>
                  <a:cubicBezTo>
                    <a:pt x="5280" y="13379"/>
                    <a:pt x="5132" y="13307"/>
                    <a:pt x="5054" y="13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2" name="Google Shape;2372;p58"/>
            <p:cNvSpPr/>
            <p:nvPr/>
          </p:nvSpPr>
          <p:spPr>
            <a:xfrm>
              <a:off x="2968875" y="4398425"/>
              <a:ext cx="18600" cy="7475"/>
            </a:xfrm>
            <a:custGeom>
              <a:avLst/>
              <a:gdLst/>
              <a:ahLst/>
              <a:cxnLst/>
              <a:rect l="l" t="t" r="r" b="b"/>
              <a:pathLst>
                <a:path w="744" h="299" extrusionOk="0">
                  <a:moveTo>
                    <a:pt x="298" y="1"/>
                  </a:moveTo>
                  <a:cubicBezTo>
                    <a:pt x="226" y="72"/>
                    <a:pt x="149" y="221"/>
                    <a:pt x="0" y="298"/>
                  </a:cubicBezTo>
                  <a:cubicBezTo>
                    <a:pt x="149" y="298"/>
                    <a:pt x="298" y="298"/>
                    <a:pt x="446" y="221"/>
                  </a:cubicBezTo>
                  <a:cubicBezTo>
                    <a:pt x="595" y="149"/>
                    <a:pt x="672" y="72"/>
                    <a:pt x="7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3" name="Google Shape;2373;p58"/>
            <p:cNvSpPr/>
            <p:nvPr/>
          </p:nvSpPr>
          <p:spPr>
            <a:xfrm>
              <a:off x="2855600" y="4496825"/>
              <a:ext cx="22325" cy="5675"/>
            </a:xfrm>
            <a:custGeom>
              <a:avLst/>
              <a:gdLst/>
              <a:ahLst/>
              <a:cxnLst/>
              <a:rect l="l" t="t" r="r" b="b"/>
              <a:pathLst>
                <a:path w="893" h="227" extrusionOk="0">
                  <a:moveTo>
                    <a:pt x="369" y="1"/>
                  </a:moveTo>
                  <a:cubicBezTo>
                    <a:pt x="298" y="78"/>
                    <a:pt x="149" y="150"/>
                    <a:pt x="1" y="227"/>
                  </a:cubicBezTo>
                  <a:lnTo>
                    <a:pt x="518" y="227"/>
                  </a:lnTo>
                  <a:cubicBezTo>
                    <a:pt x="667" y="150"/>
                    <a:pt x="744" y="78"/>
                    <a:pt x="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4" name="Google Shape;2374;p58"/>
            <p:cNvSpPr/>
            <p:nvPr/>
          </p:nvSpPr>
          <p:spPr>
            <a:xfrm>
              <a:off x="2708750" y="4584250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75" y="0"/>
                  </a:moveTo>
                  <a:cubicBezTo>
                    <a:pt x="226" y="71"/>
                    <a:pt x="149" y="149"/>
                    <a:pt x="0" y="220"/>
                  </a:cubicBezTo>
                  <a:cubicBezTo>
                    <a:pt x="149" y="220"/>
                    <a:pt x="297" y="297"/>
                    <a:pt x="446" y="297"/>
                  </a:cubicBezTo>
                  <a:cubicBezTo>
                    <a:pt x="595" y="220"/>
                    <a:pt x="743" y="149"/>
                    <a:pt x="892" y="149"/>
                  </a:cubicBezTo>
                  <a:cubicBezTo>
                    <a:pt x="672" y="71"/>
                    <a:pt x="523" y="71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5" name="Google Shape;2375;p58"/>
            <p:cNvSpPr/>
            <p:nvPr/>
          </p:nvSpPr>
          <p:spPr>
            <a:xfrm>
              <a:off x="2560100" y="4649200"/>
              <a:ext cx="16825" cy="9400"/>
            </a:xfrm>
            <a:custGeom>
              <a:avLst/>
              <a:gdLst/>
              <a:ahLst/>
              <a:cxnLst/>
              <a:rect l="l" t="t" r="r" b="b"/>
              <a:pathLst>
                <a:path w="673" h="376" extrusionOk="0">
                  <a:moveTo>
                    <a:pt x="298" y="0"/>
                  </a:moveTo>
                  <a:cubicBezTo>
                    <a:pt x="226" y="78"/>
                    <a:pt x="78" y="78"/>
                    <a:pt x="0" y="149"/>
                  </a:cubicBezTo>
                  <a:cubicBezTo>
                    <a:pt x="78" y="226"/>
                    <a:pt x="226" y="298"/>
                    <a:pt x="298" y="375"/>
                  </a:cubicBezTo>
                  <a:cubicBezTo>
                    <a:pt x="446" y="298"/>
                    <a:pt x="524" y="226"/>
                    <a:pt x="672" y="226"/>
                  </a:cubicBezTo>
                  <a:cubicBezTo>
                    <a:pt x="524" y="149"/>
                    <a:pt x="446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6" name="Google Shape;2376;p58"/>
            <p:cNvSpPr/>
            <p:nvPr/>
          </p:nvSpPr>
          <p:spPr>
            <a:xfrm>
              <a:off x="2077000" y="4695725"/>
              <a:ext cx="354975" cy="139300"/>
            </a:xfrm>
            <a:custGeom>
              <a:avLst/>
              <a:gdLst/>
              <a:ahLst/>
              <a:cxnLst/>
              <a:rect l="l" t="t" r="r" b="b"/>
              <a:pathLst>
                <a:path w="14199" h="5572" extrusionOk="0">
                  <a:moveTo>
                    <a:pt x="13973" y="1"/>
                  </a:moveTo>
                  <a:cubicBezTo>
                    <a:pt x="12564" y="369"/>
                    <a:pt x="11149" y="666"/>
                    <a:pt x="9740" y="964"/>
                  </a:cubicBezTo>
                  <a:cubicBezTo>
                    <a:pt x="9740" y="1112"/>
                    <a:pt x="9811" y="1190"/>
                    <a:pt x="9811" y="1261"/>
                  </a:cubicBezTo>
                  <a:cubicBezTo>
                    <a:pt x="11297" y="964"/>
                    <a:pt x="12784" y="666"/>
                    <a:pt x="14199" y="221"/>
                  </a:cubicBezTo>
                  <a:lnTo>
                    <a:pt x="13973" y="1"/>
                  </a:lnTo>
                  <a:close/>
                  <a:moveTo>
                    <a:pt x="9442" y="1041"/>
                  </a:moveTo>
                  <a:cubicBezTo>
                    <a:pt x="8324" y="1261"/>
                    <a:pt x="7213" y="1487"/>
                    <a:pt x="6095" y="1636"/>
                  </a:cubicBezTo>
                  <a:lnTo>
                    <a:pt x="6095" y="2004"/>
                  </a:lnTo>
                  <a:cubicBezTo>
                    <a:pt x="7284" y="1784"/>
                    <a:pt x="8402" y="1558"/>
                    <a:pt x="9514" y="1338"/>
                  </a:cubicBezTo>
                  <a:cubicBezTo>
                    <a:pt x="9514" y="1261"/>
                    <a:pt x="9442" y="1190"/>
                    <a:pt x="9442" y="1041"/>
                  </a:cubicBezTo>
                  <a:close/>
                  <a:moveTo>
                    <a:pt x="5797" y="1707"/>
                  </a:moveTo>
                  <a:cubicBezTo>
                    <a:pt x="5500" y="1784"/>
                    <a:pt x="5203" y="1784"/>
                    <a:pt x="4983" y="1856"/>
                  </a:cubicBezTo>
                  <a:cubicBezTo>
                    <a:pt x="4460" y="1933"/>
                    <a:pt x="4014" y="2004"/>
                    <a:pt x="3568" y="2230"/>
                  </a:cubicBezTo>
                  <a:cubicBezTo>
                    <a:pt x="3496" y="2302"/>
                    <a:pt x="3419" y="2450"/>
                    <a:pt x="3348" y="2599"/>
                  </a:cubicBezTo>
                  <a:cubicBezTo>
                    <a:pt x="3865" y="2379"/>
                    <a:pt x="4460" y="2230"/>
                    <a:pt x="4983" y="2153"/>
                  </a:cubicBezTo>
                  <a:cubicBezTo>
                    <a:pt x="5280" y="2082"/>
                    <a:pt x="5500" y="2082"/>
                    <a:pt x="5797" y="2004"/>
                  </a:cubicBezTo>
                  <a:lnTo>
                    <a:pt x="5797" y="1707"/>
                  </a:lnTo>
                  <a:close/>
                  <a:moveTo>
                    <a:pt x="3122" y="2379"/>
                  </a:moveTo>
                  <a:lnTo>
                    <a:pt x="2230" y="2825"/>
                  </a:lnTo>
                  <a:cubicBezTo>
                    <a:pt x="1267" y="3491"/>
                    <a:pt x="446" y="4460"/>
                    <a:pt x="0" y="5572"/>
                  </a:cubicBezTo>
                  <a:lnTo>
                    <a:pt x="446" y="5352"/>
                  </a:lnTo>
                  <a:cubicBezTo>
                    <a:pt x="892" y="4460"/>
                    <a:pt x="1564" y="3717"/>
                    <a:pt x="2456" y="3122"/>
                  </a:cubicBezTo>
                  <a:cubicBezTo>
                    <a:pt x="2605" y="2973"/>
                    <a:pt x="2825" y="2896"/>
                    <a:pt x="2973" y="2747"/>
                  </a:cubicBezTo>
                  <a:cubicBezTo>
                    <a:pt x="3051" y="2676"/>
                    <a:pt x="3122" y="2527"/>
                    <a:pt x="3122" y="23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7" name="Google Shape;2377;p58"/>
            <p:cNvSpPr/>
            <p:nvPr/>
          </p:nvSpPr>
          <p:spPr>
            <a:xfrm>
              <a:off x="2426325" y="4692000"/>
              <a:ext cx="13100" cy="9250"/>
            </a:xfrm>
            <a:custGeom>
              <a:avLst/>
              <a:gdLst/>
              <a:ahLst/>
              <a:cxnLst/>
              <a:rect l="l" t="t" r="r" b="b"/>
              <a:pathLst>
                <a:path w="524" h="370" extrusionOk="0">
                  <a:moveTo>
                    <a:pt x="297" y="1"/>
                  </a:moveTo>
                  <a:cubicBezTo>
                    <a:pt x="226" y="72"/>
                    <a:pt x="149" y="72"/>
                    <a:pt x="0" y="150"/>
                  </a:cubicBezTo>
                  <a:lnTo>
                    <a:pt x="226" y="370"/>
                  </a:lnTo>
                  <a:cubicBezTo>
                    <a:pt x="297" y="370"/>
                    <a:pt x="446" y="298"/>
                    <a:pt x="523" y="298"/>
                  </a:cubicBezTo>
                  <a:cubicBezTo>
                    <a:pt x="446" y="221"/>
                    <a:pt x="375" y="150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8" name="Google Shape;2378;p58"/>
            <p:cNvSpPr/>
            <p:nvPr/>
          </p:nvSpPr>
          <p:spPr>
            <a:xfrm>
              <a:off x="2313050" y="4719800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98" y="1"/>
                  </a:moveTo>
                  <a:cubicBezTo>
                    <a:pt x="220" y="78"/>
                    <a:pt x="72" y="78"/>
                    <a:pt x="0" y="78"/>
                  </a:cubicBezTo>
                  <a:cubicBezTo>
                    <a:pt x="0" y="227"/>
                    <a:pt x="72" y="298"/>
                    <a:pt x="72" y="375"/>
                  </a:cubicBezTo>
                  <a:cubicBezTo>
                    <a:pt x="220" y="375"/>
                    <a:pt x="298" y="375"/>
                    <a:pt x="369" y="298"/>
                  </a:cubicBezTo>
                  <a:cubicBezTo>
                    <a:pt x="369" y="227"/>
                    <a:pt x="298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79" name="Google Shape;2379;p58"/>
            <p:cNvSpPr/>
            <p:nvPr/>
          </p:nvSpPr>
          <p:spPr>
            <a:xfrm>
              <a:off x="2221925" y="473660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298" y="1"/>
                  </a:moveTo>
                  <a:cubicBezTo>
                    <a:pt x="226" y="72"/>
                    <a:pt x="78" y="72"/>
                    <a:pt x="0" y="72"/>
                  </a:cubicBezTo>
                  <a:lnTo>
                    <a:pt x="0" y="369"/>
                  </a:lnTo>
                  <a:lnTo>
                    <a:pt x="298" y="369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0" name="Google Shape;2380;p58"/>
            <p:cNvSpPr/>
            <p:nvPr/>
          </p:nvSpPr>
          <p:spPr>
            <a:xfrm>
              <a:off x="2151325" y="4751475"/>
              <a:ext cx="14875" cy="12950"/>
            </a:xfrm>
            <a:custGeom>
              <a:avLst/>
              <a:gdLst/>
              <a:ahLst/>
              <a:cxnLst/>
              <a:rect l="l" t="t" r="r" b="b"/>
              <a:pathLst>
                <a:path w="595" h="518" extrusionOk="0">
                  <a:moveTo>
                    <a:pt x="595" y="0"/>
                  </a:moveTo>
                  <a:cubicBezTo>
                    <a:pt x="446" y="0"/>
                    <a:pt x="298" y="72"/>
                    <a:pt x="149" y="149"/>
                  </a:cubicBezTo>
                  <a:cubicBezTo>
                    <a:pt x="149" y="297"/>
                    <a:pt x="78" y="446"/>
                    <a:pt x="0" y="517"/>
                  </a:cubicBezTo>
                  <a:cubicBezTo>
                    <a:pt x="149" y="517"/>
                    <a:pt x="298" y="446"/>
                    <a:pt x="375" y="369"/>
                  </a:cubicBezTo>
                  <a:cubicBezTo>
                    <a:pt x="446" y="220"/>
                    <a:pt x="523" y="72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1" name="Google Shape;2381;p58"/>
            <p:cNvSpPr/>
            <p:nvPr/>
          </p:nvSpPr>
          <p:spPr>
            <a:xfrm>
              <a:off x="2062125" y="4840650"/>
              <a:ext cx="20550" cy="57550"/>
            </a:xfrm>
            <a:custGeom>
              <a:avLst/>
              <a:gdLst/>
              <a:ahLst/>
              <a:cxnLst/>
              <a:rect l="l" t="t" r="r" b="b"/>
              <a:pathLst>
                <a:path w="822" h="2302" extrusionOk="0">
                  <a:moveTo>
                    <a:pt x="821" y="1"/>
                  </a:moveTo>
                  <a:cubicBezTo>
                    <a:pt x="673" y="72"/>
                    <a:pt x="524" y="149"/>
                    <a:pt x="447" y="221"/>
                  </a:cubicBezTo>
                  <a:cubicBezTo>
                    <a:pt x="149" y="893"/>
                    <a:pt x="1" y="1559"/>
                    <a:pt x="1" y="2302"/>
                  </a:cubicBezTo>
                  <a:cubicBezTo>
                    <a:pt x="78" y="2230"/>
                    <a:pt x="149" y="2230"/>
                    <a:pt x="298" y="2230"/>
                  </a:cubicBezTo>
                  <a:cubicBezTo>
                    <a:pt x="375" y="1487"/>
                    <a:pt x="524" y="744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2" name="Google Shape;2382;p58"/>
            <p:cNvSpPr/>
            <p:nvPr/>
          </p:nvSpPr>
          <p:spPr>
            <a:xfrm>
              <a:off x="1976650" y="414700"/>
              <a:ext cx="4288475" cy="4866275"/>
            </a:xfrm>
            <a:custGeom>
              <a:avLst/>
              <a:gdLst/>
              <a:ahLst/>
              <a:cxnLst/>
              <a:rect l="l" t="t" r="r" b="b"/>
              <a:pathLst>
                <a:path w="171539" h="194651" extrusionOk="0">
                  <a:moveTo>
                    <a:pt x="149319" y="1339"/>
                  </a:moveTo>
                  <a:cubicBezTo>
                    <a:pt x="147981" y="2153"/>
                    <a:pt x="146863" y="3342"/>
                    <a:pt x="146120" y="4757"/>
                  </a:cubicBezTo>
                  <a:cubicBezTo>
                    <a:pt x="146269" y="4680"/>
                    <a:pt x="146417" y="4609"/>
                    <a:pt x="146643" y="4460"/>
                  </a:cubicBezTo>
                  <a:cubicBezTo>
                    <a:pt x="147238" y="3420"/>
                    <a:pt x="148053" y="2599"/>
                    <a:pt x="149022" y="1856"/>
                  </a:cubicBezTo>
                  <a:cubicBezTo>
                    <a:pt x="149093" y="1707"/>
                    <a:pt x="149170" y="1487"/>
                    <a:pt x="149319" y="1339"/>
                  </a:cubicBezTo>
                  <a:close/>
                  <a:moveTo>
                    <a:pt x="146346" y="4977"/>
                  </a:moveTo>
                  <a:lnTo>
                    <a:pt x="146346" y="4977"/>
                  </a:lnTo>
                  <a:cubicBezTo>
                    <a:pt x="146197" y="5055"/>
                    <a:pt x="146049" y="5203"/>
                    <a:pt x="145823" y="5275"/>
                  </a:cubicBezTo>
                  <a:lnTo>
                    <a:pt x="145157" y="7284"/>
                  </a:lnTo>
                  <a:cubicBezTo>
                    <a:pt x="145306" y="7284"/>
                    <a:pt x="145377" y="7207"/>
                    <a:pt x="145526" y="7207"/>
                  </a:cubicBezTo>
                  <a:cubicBezTo>
                    <a:pt x="145752" y="6392"/>
                    <a:pt x="145972" y="5649"/>
                    <a:pt x="146346" y="4977"/>
                  </a:cubicBezTo>
                  <a:close/>
                  <a:moveTo>
                    <a:pt x="145454" y="7504"/>
                  </a:moveTo>
                  <a:lnTo>
                    <a:pt x="145454" y="7504"/>
                  </a:lnTo>
                  <a:cubicBezTo>
                    <a:pt x="145306" y="7582"/>
                    <a:pt x="145228" y="7582"/>
                    <a:pt x="145080" y="7653"/>
                  </a:cubicBezTo>
                  <a:cubicBezTo>
                    <a:pt x="144931" y="8396"/>
                    <a:pt x="144860" y="9217"/>
                    <a:pt x="144860" y="10031"/>
                  </a:cubicBezTo>
                  <a:lnTo>
                    <a:pt x="144860" y="10555"/>
                  </a:lnTo>
                  <a:cubicBezTo>
                    <a:pt x="145008" y="10555"/>
                    <a:pt x="145080" y="10626"/>
                    <a:pt x="145228" y="10626"/>
                  </a:cubicBezTo>
                  <a:lnTo>
                    <a:pt x="145228" y="10031"/>
                  </a:lnTo>
                  <a:cubicBezTo>
                    <a:pt x="145228" y="9139"/>
                    <a:pt x="145306" y="8325"/>
                    <a:pt x="145454" y="7504"/>
                  </a:cubicBezTo>
                  <a:close/>
                  <a:moveTo>
                    <a:pt x="144860" y="10852"/>
                  </a:moveTo>
                  <a:cubicBezTo>
                    <a:pt x="144860" y="12190"/>
                    <a:pt x="144782" y="13528"/>
                    <a:pt x="144711" y="14865"/>
                  </a:cubicBezTo>
                  <a:cubicBezTo>
                    <a:pt x="144782" y="14937"/>
                    <a:pt x="144860" y="14937"/>
                    <a:pt x="144931" y="15014"/>
                  </a:cubicBezTo>
                  <a:lnTo>
                    <a:pt x="145008" y="15014"/>
                  </a:lnTo>
                  <a:cubicBezTo>
                    <a:pt x="145157" y="13676"/>
                    <a:pt x="145228" y="12261"/>
                    <a:pt x="145228" y="10923"/>
                  </a:cubicBezTo>
                  <a:cubicBezTo>
                    <a:pt x="145080" y="10923"/>
                    <a:pt x="145008" y="10923"/>
                    <a:pt x="144860" y="10852"/>
                  </a:cubicBezTo>
                  <a:close/>
                  <a:moveTo>
                    <a:pt x="144634" y="15234"/>
                  </a:moveTo>
                  <a:cubicBezTo>
                    <a:pt x="144485" y="16798"/>
                    <a:pt x="144188" y="18356"/>
                    <a:pt x="143742" y="19842"/>
                  </a:cubicBezTo>
                  <a:cubicBezTo>
                    <a:pt x="143890" y="19919"/>
                    <a:pt x="143968" y="19991"/>
                    <a:pt x="144039" y="20068"/>
                  </a:cubicBezTo>
                  <a:cubicBezTo>
                    <a:pt x="144485" y="18504"/>
                    <a:pt x="144782" y="16946"/>
                    <a:pt x="144931" y="15311"/>
                  </a:cubicBezTo>
                  <a:cubicBezTo>
                    <a:pt x="144860" y="15311"/>
                    <a:pt x="144711" y="15234"/>
                    <a:pt x="144634" y="15234"/>
                  </a:cubicBezTo>
                  <a:close/>
                  <a:moveTo>
                    <a:pt x="143670" y="20217"/>
                  </a:moveTo>
                  <a:lnTo>
                    <a:pt x="143445" y="20883"/>
                  </a:lnTo>
                  <a:cubicBezTo>
                    <a:pt x="143076" y="22298"/>
                    <a:pt x="142481" y="23635"/>
                    <a:pt x="141887" y="24896"/>
                  </a:cubicBezTo>
                  <a:lnTo>
                    <a:pt x="142107" y="25122"/>
                  </a:lnTo>
                  <a:cubicBezTo>
                    <a:pt x="142779" y="23784"/>
                    <a:pt x="143296" y="22446"/>
                    <a:pt x="143742" y="21031"/>
                  </a:cubicBezTo>
                  <a:lnTo>
                    <a:pt x="143968" y="20365"/>
                  </a:lnTo>
                  <a:cubicBezTo>
                    <a:pt x="143890" y="20288"/>
                    <a:pt x="143742" y="20217"/>
                    <a:pt x="143670" y="20217"/>
                  </a:cubicBezTo>
                  <a:close/>
                  <a:moveTo>
                    <a:pt x="141738" y="25122"/>
                  </a:moveTo>
                  <a:cubicBezTo>
                    <a:pt x="140995" y="26608"/>
                    <a:pt x="140103" y="28018"/>
                    <a:pt x="139062" y="29284"/>
                  </a:cubicBezTo>
                  <a:cubicBezTo>
                    <a:pt x="139134" y="29355"/>
                    <a:pt x="139211" y="29433"/>
                    <a:pt x="139211" y="29504"/>
                  </a:cubicBezTo>
                  <a:cubicBezTo>
                    <a:pt x="140323" y="28244"/>
                    <a:pt x="141215" y="26906"/>
                    <a:pt x="141958" y="25419"/>
                  </a:cubicBezTo>
                  <a:cubicBezTo>
                    <a:pt x="141887" y="25342"/>
                    <a:pt x="141809" y="25193"/>
                    <a:pt x="141738" y="25122"/>
                  </a:cubicBezTo>
                  <a:close/>
                  <a:moveTo>
                    <a:pt x="138836" y="29504"/>
                  </a:moveTo>
                  <a:cubicBezTo>
                    <a:pt x="138242" y="30247"/>
                    <a:pt x="137576" y="30919"/>
                    <a:pt x="136904" y="31585"/>
                  </a:cubicBezTo>
                  <a:lnTo>
                    <a:pt x="138468" y="30473"/>
                  </a:lnTo>
                  <a:cubicBezTo>
                    <a:pt x="138688" y="30247"/>
                    <a:pt x="138836" y="30027"/>
                    <a:pt x="139062" y="29730"/>
                  </a:cubicBezTo>
                  <a:lnTo>
                    <a:pt x="138836" y="29504"/>
                  </a:lnTo>
                  <a:close/>
                  <a:moveTo>
                    <a:pt x="154296" y="1"/>
                  </a:moveTo>
                  <a:cubicBezTo>
                    <a:pt x="152661" y="1"/>
                    <a:pt x="151103" y="369"/>
                    <a:pt x="149836" y="1041"/>
                  </a:cubicBezTo>
                  <a:cubicBezTo>
                    <a:pt x="149688" y="1190"/>
                    <a:pt x="149616" y="1339"/>
                    <a:pt x="149539" y="1559"/>
                  </a:cubicBezTo>
                  <a:cubicBezTo>
                    <a:pt x="150877" y="744"/>
                    <a:pt x="152512" y="298"/>
                    <a:pt x="154296" y="298"/>
                  </a:cubicBezTo>
                  <a:cubicBezTo>
                    <a:pt x="154670" y="298"/>
                    <a:pt x="154968" y="298"/>
                    <a:pt x="155336" y="369"/>
                  </a:cubicBezTo>
                  <a:cubicBezTo>
                    <a:pt x="161359" y="893"/>
                    <a:pt x="165890" y="5721"/>
                    <a:pt x="168566" y="10852"/>
                  </a:cubicBezTo>
                  <a:cubicBezTo>
                    <a:pt x="170427" y="14342"/>
                    <a:pt x="171241" y="18284"/>
                    <a:pt x="170873" y="22149"/>
                  </a:cubicBezTo>
                  <a:cubicBezTo>
                    <a:pt x="170130" y="30099"/>
                    <a:pt x="166265" y="37234"/>
                    <a:pt x="163214" y="44369"/>
                  </a:cubicBezTo>
                  <a:cubicBezTo>
                    <a:pt x="159647" y="52247"/>
                    <a:pt x="156377" y="60274"/>
                    <a:pt x="154224" y="68598"/>
                  </a:cubicBezTo>
                  <a:cubicBezTo>
                    <a:pt x="153404" y="71720"/>
                    <a:pt x="152738" y="74919"/>
                    <a:pt x="152215" y="78040"/>
                  </a:cubicBezTo>
                  <a:cubicBezTo>
                    <a:pt x="149539" y="94165"/>
                    <a:pt x="150805" y="110665"/>
                    <a:pt x="154296" y="126570"/>
                  </a:cubicBezTo>
                  <a:cubicBezTo>
                    <a:pt x="154444" y="127165"/>
                    <a:pt x="154593" y="128057"/>
                    <a:pt x="154742" y="128729"/>
                  </a:cubicBezTo>
                  <a:cubicBezTo>
                    <a:pt x="155859" y="135269"/>
                    <a:pt x="156157" y="142029"/>
                    <a:pt x="154742" y="148499"/>
                  </a:cubicBezTo>
                  <a:cubicBezTo>
                    <a:pt x="154224" y="150877"/>
                    <a:pt x="153481" y="153255"/>
                    <a:pt x="152363" y="155408"/>
                  </a:cubicBezTo>
                  <a:lnTo>
                    <a:pt x="151995" y="156080"/>
                  </a:lnTo>
                  <a:lnTo>
                    <a:pt x="151697" y="156745"/>
                  </a:lnTo>
                  <a:lnTo>
                    <a:pt x="151471" y="157043"/>
                  </a:lnTo>
                  <a:cubicBezTo>
                    <a:pt x="151400" y="157120"/>
                    <a:pt x="151400" y="157269"/>
                    <a:pt x="151323" y="157340"/>
                  </a:cubicBezTo>
                  <a:cubicBezTo>
                    <a:pt x="150954" y="157935"/>
                    <a:pt x="150580" y="158529"/>
                    <a:pt x="150211" y="159052"/>
                  </a:cubicBezTo>
                  <a:cubicBezTo>
                    <a:pt x="149688" y="159718"/>
                    <a:pt x="149242" y="160313"/>
                    <a:pt x="148647" y="160908"/>
                  </a:cubicBezTo>
                  <a:lnTo>
                    <a:pt x="148201" y="161431"/>
                  </a:lnTo>
                  <a:lnTo>
                    <a:pt x="147904" y="161728"/>
                  </a:lnTo>
                  <a:lnTo>
                    <a:pt x="147161" y="162471"/>
                  </a:lnTo>
                  <a:cubicBezTo>
                    <a:pt x="146863" y="162691"/>
                    <a:pt x="146566" y="162989"/>
                    <a:pt x="146269" y="163215"/>
                  </a:cubicBezTo>
                  <a:cubicBezTo>
                    <a:pt x="143968" y="165147"/>
                    <a:pt x="141292" y="166705"/>
                    <a:pt x="138468" y="167894"/>
                  </a:cubicBezTo>
                  <a:cubicBezTo>
                    <a:pt x="134008" y="169678"/>
                    <a:pt x="129323" y="170421"/>
                    <a:pt x="124644" y="170421"/>
                  </a:cubicBezTo>
                  <a:cubicBezTo>
                    <a:pt x="118549" y="170421"/>
                    <a:pt x="112377" y="169160"/>
                    <a:pt x="106658" y="167448"/>
                  </a:cubicBezTo>
                  <a:cubicBezTo>
                    <a:pt x="104796" y="166931"/>
                    <a:pt x="102864" y="166259"/>
                    <a:pt x="101009" y="165593"/>
                  </a:cubicBezTo>
                  <a:cubicBezTo>
                    <a:pt x="98999" y="164850"/>
                    <a:pt x="96847" y="164029"/>
                    <a:pt x="94766" y="163363"/>
                  </a:cubicBezTo>
                  <a:cubicBezTo>
                    <a:pt x="91198" y="162323"/>
                    <a:pt x="87554" y="161579"/>
                    <a:pt x="83837" y="161282"/>
                  </a:cubicBezTo>
                  <a:cubicBezTo>
                    <a:pt x="82797" y="161205"/>
                    <a:pt x="81756" y="161134"/>
                    <a:pt x="80716" y="161134"/>
                  </a:cubicBezTo>
                  <a:cubicBezTo>
                    <a:pt x="69567" y="161134"/>
                    <a:pt x="59983" y="166259"/>
                    <a:pt x="51361" y="173394"/>
                  </a:cubicBezTo>
                  <a:cubicBezTo>
                    <a:pt x="43703" y="179488"/>
                    <a:pt x="36794" y="186772"/>
                    <a:pt x="27875" y="191160"/>
                  </a:cubicBezTo>
                  <a:cubicBezTo>
                    <a:pt x="24379" y="192867"/>
                    <a:pt x="20514" y="193984"/>
                    <a:pt x="16649" y="194282"/>
                  </a:cubicBezTo>
                  <a:cubicBezTo>
                    <a:pt x="15906" y="194282"/>
                    <a:pt x="15240" y="194353"/>
                    <a:pt x="14568" y="194353"/>
                  </a:cubicBezTo>
                  <a:cubicBezTo>
                    <a:pt x="12041" y="194353"/>
                    <a:pt x="9591" y="193984"/>
                    <a:pt x="7285" y="193015"/>
                  </a:cubicBezTo>
                  <a:cubicBezTo>
                    <a:pt x="3943" y="191606"/>
                    <a:pt x="1190" y="188556"/>
                    <a:pt x="595" y="184917"/>
                  </a:cubicBezTo>
                  <a:cubicBezTo>
                    <a:pt x="298" y="183282"/>
                    <a:pt x="524" y="181647"/>
                    <a:pt x="1119" y="180232"/>
                  </a:cubicBezTo>
                  <a:lnTo>
                    <a:pt x="1119" y="180232"/>
                  </a:lnTo>
                  <a:lnTo>
                    <a:pt x="673" y="180458"/>
                  </a:lnTo>
                  <a:cubicBezTo>
                    <a:pt x="149" y="181867"/>
                    <a:pt x="1" y="183353"/>
                    <a:pt x="298" y="184988"/>
                  </a:cubicBezTo>
                  <a:cubicBezTo>
                    <a:pt x="893" y="188705"/>
                    <a:pt x="3717" y="191826"/>
                    <a:pt x="7136" y="193313"/>
                  </a:cubicBezTo>
                  <a:cubicBezTo>
                    <a:pt x="9443" y="194282"/>
                    <a:pt x="12041" y="194650"/>
                    <a:pt x="14568" y="194650"/>
                  </a:cubicBezTo>
                  <a:cubicBezTo>
                    <a:pt x="15240" y="194650"/>
                    <a:pt x="15983" y="194650"/>
                    <a:pt x="16649" y="194579"/>
                  </a:cubicBezTo>
                  <a:cubicBezTo>
                    <a:pt x="20591" y="194353"/>
                    <a:pt x="24456" y="193164"/>
                    <a:pt x="28024" y="191457"/>
                  </a:cubicBezTo>
                  <a:cubicBezTo>
                    <a:pt x="36942" y="187069"/>
                    <a:pt x="43851" y="179714"/>
                    <a:pt x="51581" y="173620"/>
                  </a:cubicBezTo>
                  <a:cubicBezTo>
                    <a:pt x="60131" y="166556"/>
                    <a:pt x="69645" y="161502"/>
                    <a:pt x="80716" y="161502"/>
                  </a:cubicBezTo>
                  <a:cubicBezTo>
                    <a:pt x="81756" y="161502"/>
                    <a:pt x="82797" y="161502"/>
                    <a:pt x="83837" y="161579"/>
                  </a:cubicBezTo>
                  <a:cubicBezTo>
                    <a:pt x="87482" y="161877"/>
                    <a:pt x="91121" y="162620"/>
                    <a:pt x="94689" y="163661"/>
                  </a:cubicBezTo>
                  <a:cubicBezTo>
                    <a:pt x="96770" y="164326"/>
                    <a:pt x="98851" y="165147"/>
                    <a:pt x="100932" y="165890"/>
                  </a:cubicBezTo>
                  <a:cubicBezTo>
                    <a:pt x="102715" y="166556"/>
                    <a:pt x="104725" y="167228"/>
                    <a:pt x="106580" y="167745"/>
                  </a:cubicBezTo>
                  <a:cubicBezTo>
                    <a:pt x="112377" y="169458"/>
                    <a:pt x="118549" y="170718"/>
                    <a:pt x="124644" y="170718"/>
                  </a:cubicBezTo>
                  <a:cubicBezTo>
                    <a:pt x="129400" y="170718"/>
                    <a:pt x="134080" y="169975"/>
                    <a:pt x="138539" y="168191"/>
                  </a:cubicBezTo>
                  <a:cubicBezTo>
                    <a:pt x="141363" y="167002"/>
                    <a:pt x="144039" y="165444"/>
                    <a:pt x="146346" y="163583"/>
                  </a:cubicBezTo>
                  <a:cubicBezTo>
                    <a:pt x="146715" y="163286"/>
                    <a:pt x="147012" y="162989"/>
                    <a:pt x="147387" y="162691"/>
                  </a:cubicBezTo>
                  <a:lnTo>
                    <a:pt x="147904" y="162174"/>
                  </a:lnTo>
                  <a:lnTo>
                    <a:pt x="148130" y="161948"/>
                  </a:lnTo>
                  <a:lnTo>
                    <a:pt x="148427" y="161651"/>
                  </a:lnTo>
                  <a:lnTo>
                    <a:pt x="148944" y="161134"/>
                  </a:lnTo>
                  <a:cubicBezTo>
                    <a:pt x="149390" y="160539"/>
                    <a:pt x="149914" y="159944"/>
                    <a:pt x="150360" y="159350"/>
                  </a:cubicBezTo>
                  <a:lnTo>
                    <a:pt x="150431" y="159201"/>
                  </a:lnTo>
                  <a:lnTo>
                    <a:pt x="150580" y="159052"/>
                  </a:lnTo>
                  <a:lnTo>
                    <a:pt x="150728" y="158755"/>
                  </a:lnTo>
                  <a:cubicBezTo>
                    <a:pt x="151103" y="158309"/>
                    <a:pt x="151471" y="157715"/>
                    <a:pt x="151769" y="157191"/>
                  </a:cubicBezTo>
                  <a:lnTo>
                    <a:pt x="151917" y="156894"/>
                  </a:lnTo>
                  <a:lnTo>
                    <a:pt x="152292" y="156228"/>
                  </a:lnTo>
                  <a:cubicBezTo>
                    <a:pt x="152661" y="155556"/>
                    <a:pt x="152958" y="154890"/>
                    <a:pt x="153255" y="154219"/>
                  </a:cubicBezTo>
                  <a:cubicBezTo>
                    <a:pt x="153778" y="153107"/>
                    <a:pt x="154147" y="151917"/>
                    <a:pt x="154522" y="150728"/>
                  </a:cubicBezTo>
                  <a:lnTo>
                    <a:pt x="154593" y="150580"/>
                  </a:lnTo>
                  <a:lnTo>
                    <a:pt x="154593" y="150354"/>
                  </a:lnTo>
                  <a:lnTo>
                    <a:pt x="154742" y="149985"/>
                  </a:lnTo>
                  <a:lnTo>
                    <a:pt x="154890" y="149313"/>
                  </a:lnTo>
                  <a:lnTo>
                    <a:pt x="155039" y="148570"/>
                  </a:lnTo>
                  <a:cubicBezTo>
                    <a:pt x="156525" y="142029"/>
                    <a:pt x="156157" y="135192"/>
                    <a:pt x="155039" y="128651"/>
                  </a:cubicBezTo>
                  <a:cubicBezTo>
                    <a:pt x="154890" y="128057"/>
                    <a:pt x="154742" y="127093"/>
                    <a:pt x="154593" y="126499"/>
                  </a:cubicBezTo>
                  <a:cubicBezTo>
                    <a:pt x="151174" y="110665"/>
                    <a:pt x="149836" y="94165"/>
                    <a:pt x="152512" y="78111"/>
                  </a:cubicBezTo>
                  <a:cubicBezTo>
                    <a:pt x="153035" y="74919"/>
                    <a:pt x="153701" y="71797"/>
                    <a:pt x="154522" y="68747"/>
                  </a:cubicBezTo>
                  <a:cubicBezTo>
                    <a:pt x="156674" y="60351"/>
                    <a:pt x="159944" y="52324"/>
                    <a:pt x="163440" y="44517"/>
                  </a:cubicBezTo>
                  <a:cubicBezTo>
                    <a:pt x="166562" y="37311"/>
                    <a:pt x="170427" y="30176"/>
                    <a:pt x="171170" y="22220"/>
                  </a:cubicBezTo>
                  <a:cubicBezTo>
                    <a:pt x="171539" y="18207"/>
                    <a:pt x="170724" y="14193"/>
                    <a:pt x="168863" y="10703"/>
                  </a:cubicBezTo>
                  <a:cubicBezTo>
                    <a:pt x="166116" y="5501"/>
                    <a:pt x="161508" y="595"/>
                    <a:pt x="155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3" name="Google Shape;2383;p58"/>
            <p:cNvSpPr/>
            <p:nvPr/>
          </p:nvSpPr>
          <p:spPr>
            <a:xfrm>
              <a:off x="5447550" y="1146800"/>
              <a:ext cx="9400" cy="11150"/>
            </a:xfrm>
            <a:custGeom>
              <a:avLst/>
              <a:gdLst/>
              <a:ahLst/>
              <a:cxnLst/>
              <a:rect l="l" t="t" r="r" b="b"/>
              <a:pathLst>
                <a:path w="376" h="446" extrusionOk="0">
                  <a:moveTo>
                    <a:pt x="226" y="0"/>
                  </a:moveTo>
                  <a:lnTo>
                    <a:pt x="0" y="220"/>
                  </a:lnTo>
                  <a:lnTo>
                    <a:pt x="226" y="446"/>
                  </a:lnTo>
                  <a:cubicBezTo>
                    <a:pt x="298" y="369"/>
                    <a:pt x="375" y="297"/>
                    <a:pt x="375" y="220"/>
                  </a:cubicBezTo>
                  <a:cubicBezTo>
                    <a:pt x="375" y="149"/>
                    <a:pt x="298" y="71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4" name="Google Shape;2384;p58"/>
            <p:cNvSpPr/>
            <p:nvPr/>
          </p:nvSpPr>
          <p:spPr>
            <a:xfrm>
              <a:off x="5520100" y="1037100"/>
              <a:ext cx="9225" cy="13100"/>
            </a:xfrm>
            <a:custGeom>
              <a:avLst/>
              <a:gdLst/>
              <a:ahLst/>
              <a:cxnLst/>
              <a:rect l="l" t="t" r="r" b="b"/>
              <a:pathLst>
                <a:path w="369" h="524" extrusionOk="0">
                  <a:moveTo>
                    <a:pt x="149" y="0"/>
                  </a:moveTo>
                  <a:cubicBezTo>
                    <a:pt x="71" y="77"/>
                    <a:pt x="71" y="149"/>
                    <a:pt x="0" y="226"/>
                  </a:cubicBezTo>
                  <a:cubicBezTo>
                    <a:pt x="71" y="297"/>
                    <a:pt x="149" y="446"/>
                    <a:pt x="220" y="523"/>
                  </a:cubicBezTo>
                  <a:cubicBezTo>
                    <a:pt x="297" y="375"/>
                    <a:pt x="297" y="297"/>
                    <a:pt x="369" y="226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5" name="Google Shape;2385;p58"/>
            <p:cNvSpPr/>
            <p:nvPr/>
          </p:nvSpPr>
          <p:spPr>
            <a:xfrm>
              <a:off x="5568400" y="910750"/>
              <a:ext cx="9250" cy="13100"/>
            </a:xfrm>
            <a:custGeom>
              <a:avLst/>
              <a:gdLst/>
              <a:ahLst/>
              <a:cxnLst/>
              <a:rect l="l" t="t" r="r" b="b"/>
              <a:pathLst>
                <a:path w="370" h="524" extrusionOk="0">
                  <a:moveTo>
                    <a:pt x="72" y="0"/>
                  </a:moveTo>
                  <a:cubicBezTo>
                    <a:pt x="72" y="149"/>
                    <a:pt x="72" y="226"/>
                    <a:pt x="0" y="375"/>
                  </a:cubicBezTo>
                  <a:cubicBezTo>
                    <a:pt x="72" y="375"/>
                    <a:pt x="220" y="446"/>
                    <a:pt x="298" y="523"/>
                  </a:cubicBezTo>
                  <a:cubicBezTo>
                    <a:pt x="298" y="446"/>
                    <a:pt x="369" y="375"/>
                    <a:pt x="369" y="226"/>
                  </a:cubicBezTo>
                  <a:cubicBezTo>
                    <a:pt x="298" y="149"/>
                    <a:pt x="220" y="77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6" name="Google Shape;2386;p58"/>
            <p:cNvSpPr/>
            <p:nvPr/>
          </p:nvSpPr>
          <p:spPr>
            <a:xfrm>
              <a:off x="5592475" y="786325"/>
              <a:ext cx="9400" cy="11175"/>
            </a:xfrm>
            <a:custGeom>
              <a:avLst/>
              <a:gdLst/>
              <a:ahLst/>
              <a:cxnLst/>
              <a:rect l="l" t="t" r="r" b="b"/>
              <a:pathLst>
                <a:path w="376" h="447" extrusionOk="0">
                  <a:moveTo>
                    <a:pt x="78" y="0"/>
                  </a:moveTo>
                  <a:cubicBezTo>
                    <a:pt x="1" y="149"/>
                    <a:pt x="1" y="220"/>
                    <a:pt x="1" y="369"/>
                  </a:cubicBezTo>
                  <a:cubicBezTo>
                    <a:pt x="78" y="369"/>
                    <a:pt x="227" y="446"/>
                    <a:pt x="298" y="446"/>
                  </a:cubicBezTo>
                  <a:cubicBezTo>
                    <a:pt x="298" y="369"/>
                    <a:pt x="298" y="220"/>
                    <a:pt x="375" y="149"/>
                  </a:cubicBezTo>
                  <a:lnTo>
                    <a:pt x="298" y="149"/>
                  </a:lnTo>
                  <a:cubicBezTo>
                    <a:pt x="227" y="72"/>
                    <a:pt x="149" y="72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7" name="Google Shape;2387;p58"/>
            <p:cNvSpPr/>
            <p:nvPr/>
          </p:nvSpPr>
          <p:spPr>
            <a:xfrm>
              <a:off x="5598125" y="678550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1" y="1"/>
                  </a:moveTo>
                  <a:lnTo>
                    <a:pt x="1" y="298"/>
                  </a:lnTo>
                  <a:cubicBezTo>
                    <a:pt x="149" y="369"/>
                    <a:pt x="221" y="369"/>
                    <a:pt x="369" y="369"/>
                  </a:cubicBezTo>
                  <a:lnTo>
                    <a:pt x="369" y="72"/>
                  </a:lnTo>
                  <a:cubicBezTo>
                    <a:pt x="221" y="72"/>
                    <a:pt x="14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8" name="Google Shape;2388;p58"/>
            <p:cNvSpPr/>
            <p:nvPr/>
          </p:nvSpPr>
          <p:spPr>
            <a:xfrm>
              <a:off x="5603625" y="5948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447" y="0"/>
                  </a:moveTo>
                  <a:cubicBezTo>
                    <a:pt x="298" y="0"/>
                    <a:pt x="227" y="77"/>
                    <a:pt x="78" y="77"/>
                  </a:cubicBezTo>
                  <a:cubicBezTo>
                    <a:pt x="78" y="226"/>
                    <a:pt x="78" y="297"/>
                    <a:pt x="1" y="446"/>
                  </a:cubicBezTo>
                  <a:cubicBezTo>
                    <a:pt x="149" y="375"/>
                    <a:pt x="227" y="375"/>
                    <a:pt x="375" y="297"/>
                  </a:cubicBezTo>
                  <a:cubicBezTo>
                    <a:pt x="375" y="226"/>
                    <a:pt x="447" y="149"/>
                    <a:pt x="4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89" name="Google Shape;2389;p58"/>
            <p:cNvSpPr/>
            <p:nvPr/>
          </p:nvSpPr>
          <p:spPr>
            <a:xfrm>
              <a:off x="1324550" y="633950"/>
              <a:ext cx="3822025" cy="3556400"/>
            </a:xfrm>
            <a:custGeom>
              <a:avLst/>
              <a:gdLst/>
              <a:ahLst/>
              <a:cxnLst/>
              <a:rect l="l" t="t" r="r" b="b"/>
              <a:pathLst>
                <a:path w="152881" h="142256" extrusionOk="0">
                  <a:moveTo>
                    <a:pt x="152880" y="28315"/>
                  </a:moveTo>
                  <a:lnTo>
                    <a:pt x="152583" y="28392"/>
                  </a:lnTo>
                  <a:lnTo>
                    <a:pt x="152214" y="28464"/>
                  </a:lnTo>
                  <a:lnTo>
                    <a:pt x="151840" y="28541"/>
                  </a:lnTo>
                  <a:cubicBezTo>
                    <a:pt x="151917" y="28690"/>
                    <a:pt x="152066" y="28761"/>
                    <a:pt x="152137" y="28838"/>
                  </a:cubicBezTo>
                  <a:cubicBezTo>
                    <a:pt x="152286" y="28761"/>
                    <a:pt x="152511" y="28761"/>
                    <a:pt x="152660" y="28690"/>
                  </a:cubicBezTo>
                  <a:cubicBezTo>
                    <a:pt x="152731" y="28541"/>
                    <a:pt x="152809" y="28464"/>
                    <a:pt x="152880" y="28315"/>
                  </a:cubicBezTo>
                  <a:close/>
                  <a:moveTo>
                    <a:pt x="151471" y="28690"/>
                  </a:moveTo>
                  <a:lnTo>
                    <a:pt x="151025" y="28761"/>
                  </a:lnTo>
                  <a:cubicBezTo>
                    <a:pt x="150948" y="28838"/>
                    <a:pt x="150876" y="28987"/>
                    <a:pt x="150876" y="29136"/>
                  </a:cubicBezTo>
                  <a:cubicBezTo>
                    <a:pt x="151174" y="29058"/>
                    <a:pt x="151471" y="28987"/>
                    <a:pt x="151840" y="28910"/>
                  </a:cubicBezTo>
                  <a:cubicBezTo>
                    <a:pt x="151691" y="28838"/>
                    <a:pt x="151620" y="28761"/>
                    <a:pt x="151471" y="28690"/>
                  </a:cubicBezTo>
                  <a:close/>
                  <a:moveTo>
                    <a:pt x="150650" y="28838"/>
                  </a:moveTo>
                  <a:cubicBezTo>
                    <a:pt x="150579" y="28838"/>
                    <a:pt x="150502" y="28838"/>
                    <a:pt x="150430" y="28910"/>
                  </a:cubicBezTo>
                  <a:lnTo>
                    <a:pt x="150056" y="28910"/>
                  </a:lnTo>
                  <a:lnTo>
                    <a:pt x="149313" y="29058"/>
                  </a:lnTo>
                  <a:lnTo>
                    <a:pt x="148569" y="29136"/>
                  </a:lnTo>
                  <a:cubicBezTo>
                    <a:pt x="148569" y="29284"/>
                    <a:pt x="148569" y="29356"/>
                    <a:pt x="148498" y="29504"/>
                  </a:cubicBezTo>
                  <a:cubicBezTo>
                    <a:pt x="148795" y="29433"/>
                    <a:pt x="149093" y="29433"/>
                    <a:pt x="149390" y="29356"/>
                  </a:cubicBezTo>
                  <a:cubicBezTo>
                    <a:pt x="149687" y="29284"/>
                    <a:pt x="150133" y="29207"/>
                    <a:pt x="150502" y="29136"/>
                  </a:cubicBezTo>
                  <a:cubicBezTo>
                    <a:pt x="150579" y="29058"/>
                    <a:pt x="150650" y="28910"/>
                    <a:pt x="150650" y="28838"/>
                  </a:cubicBezTo>
                  <a:close/>
                  <a:moveTo>
                    <a:pt x="147826" y="29207"/>
                  </a:moveTo>
                  <a:cubicBezTo>
                    <a:pt x="147232" y="29284"/>
                    <a:pt x="146637" y="29356"/>
                    <a:pt x="146042" y="29356"/>
                  </a:cubicBezTo>
                  <a:cubicBezTo>
                    <a:pt x="145971" y="29504"/>
                    <a:pt x="145971" y="29581"/>
                    <a:pt x="145971" y="29653"/>
                  </a:cubicBezTo>
                  <a:cubicBezTo>
                    <a:pt x="146637" y="29653"/>
                    <a:pt x="147232" y="29581"/>
                    <a:pt x="147903" y="29581"/>
                  </a:cubicBezTo>
                  <a:cubicBezTo>
                    <a:pt x="147975" y="29504"/>
                    <a:pt x="148123" y="29504"/>
                    <a:pt x="148201" y="29504"/>
                  </a:cubicBezTo>
                  <a:cubicBezTo>
                    <a:pt x="148272" y="29433"/>
                    <a:pt x="148272" y="29284"/>
                    <a:pt x="148272" y="29207"/>
                  </a:cubicBezTo>
                  <a:close/>
                  <a:moveTo>
                    <a:pt x="141137" y="29284"/>
                  </a:moveTo>
                  <a:cubicBezTo>
                    <a:pt x="141066" y="29433"/>
                    <a:pt x="140988" y="29504"/>
                    <a:pt x="140988" y="29581"/>
                  </a:cubicBezTo>
                  <a:cubicBezTo>
                    <a:pt x="141583" y="29653"/>
                    <a:pt x="142255" y="29653"/>
                    <a:pt x="142921" y="29730"/>
                  </a:cubicBezTo>
                  <a:lnTo>
                    <a:pt x="142921" y="29581"/>
                  </a:lnTo>
                  <a:lnTo>
                    <a:pt x="142921" y="29356"/>
                  </a:lnTo>
                  <a:cubicBezTo>
                    <a:pt x="142326" y="29356"/>
                    <a:pt x="141732" y="29356"/>
                    <a:pt x="141137" y="29284"/>
                  </a:cubicBezTo>
                  <a:close/>
                  <a:moveTo>
                    <a:pt x="145745" y="29356"/>
                  </a:moveTo>
                  <a:lnTo>
                    <a:pt x="145745" y="29356"/>
                  </a:lnTo>
                  <a:cubicBezTo>
                    <a:pt x="145228" y="29433"/>
                    <a:pt x="144705" y="29433"/>
                    <a:pt x="144187" y="29433"/>
                  </a:cubicBezTo>
                  <a:lnTo>
                    <a:pt x="143218" y="29433"/>
                  </a:lnTo>
                  <a:cubicBezTo>
                    <a:pt x="143218" y="29504"/>
                    <a:pt x="143218" y="29581"/>
                    <a:pt x="143147" y="29730"/>
                  </a:cubicBezTo>
                  <a:lnTo>
                    <a:pt x="145674" y="29730"/>
                  </a:lnTo>
                  <a:cubicBezTo>
                    <a:pt x="145674" y="29581"/>
                    <a:pt x="145745" y="29504"/>
                    <a:pt x="145745" y="29356"/>
                  </a:cubicBezTo>
                  <a:close/>
                  <a:moveTo>
                    <a:pt x="56783" y="1"/>
                  </a:moveTo>
                  <a:cubicBezTo>
                    <a:pt x="50463" y="1"/>
                    <a:pt x="44220" y="893"/>
                    <a:pt x="38125" y="2748"/>
                  </a:cubicBezTo>
                  <a:lnTo>
                    <a:pt x="37382" y="2974"/>
                  </a:lnTo>
                  <a:lnTo>
                    <a:pt x="37085" y="3122"/>
                  </a:lnTo>
                  <a:cubicBezTo>
                    <a:pt x="36419" y="3342"/>
                    <a:pt x="35230" y="3788"/>
                    <a:pt x="34635" y="4014"/>
                  </a:cubicBezTo>
                  <a:cubicBezTo>
                    <a:pt x="33963" y="4234"/>
                    <a:pt x="32851" y="4680"/>
                    <a:pt x="32257" y="4978"/>
                  </a:cubicBezTo>
                  <a:cubicBezTo>
                    <a:pt x="31513" y="5352"/>
                    <a:pt x="30622" y="5721"/>
                    <a:pt x="29878" y="6095"/>
                  </a:cubicBezTo>
                  <a:lnTo>
                    <a:pt x="28540" y="6839"/>
                  </a:lnTo>
                  <a:cubicBezTo>
                    <a:pt x="28392" y="6910"/>
                    <a:pt x="28166" y="7059"/>
                    <a:pt x="27946" y="7136"/>
                  </a:cubicBezTo>
                  <a:cubicBezTo>
                    <a:pt x="27500" y="7433"/>
                    <a:pt x="26459" y="8028"/>
                    <a:pt x="26013" y="8325"/>
                  </a:cubicBezTo>
                  <a:lnTo>
                    <a:pt x="24747" y="9140"/>
                  </a:lnTo>
                  <a:lnTo>
                    <a:pt x="24152" y="9514"/>
                  </a:lnTo>
                  <a:cubicBezTo>
                    <a:pt x="23706" y="9812"/>
                    <a:pt x="22815" y="10555"/>
                    <a:pt x="22369" y="10852"/>
                  </a:cubicBezTo>
                  <a:cubicBezTo>
                    <a:pt x="21774" y="11298"/>
                    <a:pt x="21180" y="11815"/>
                    <a:pt x="20662" y="12261"/>
                  </a:cubicBezTo>
                  <a:cubicBezTo>
                    <a:pt x="20216" y="12636"/>
                    <a:pt x="19396" y="13379"/>
                    <a:pt x="18950" y="13748"/>
                  </a:cubicBezTo>
                  <a:cubicBezTo>
                    <a:pt x="7653" y="24599"/>
                    <a:pt x="0" y="40135"/>
                    <a:pt x="744" y="56041"/>
                  </a:cubicBezTo>
                  <a:cubicBezTo>
                    <a:pt x="1112" y="63919"/>
                    <a:pt x="3717" y="71648"/>
                    <a:pt x="7801" y="78409"/>
                  </a:cubicBezTo>
                  <a:cubicBezTo>
                    <a:pt x="9811" y="81828"/>
                    <a:pt x="12261" y="85027"/>
                    <a:pt x="14788" y="88000"/>
                  </a:cubicBezTo>
                  <a:cubicBezTo>
                    <a:pt x="16869" y="90301"/>
                    <a:pt x="19027" y="92530"/>
                    <a:pt x="21257" y="94611"/>
                  </a:cubicBezTo>
                  <a:cubicBezTo>
                    <a:pt x="22892" y="96026"/>
                    <a:pt x="24973" y="97810"/>
                    <a:pt x="26608" y="99219"/>
                  </a:cubicBezTo>
                  <a:cubicBezTo>
                    <a:pt x="31513" y="103310"/>
                    <a:pt x="36567" y="107324"/>
                    <a:pt x="41770" y="111040"/>
                  </a:cubicBezTo>
                  <a:cubicBezTo>
                    <a:pt x="45783" y="113864"/>
                    <a:pt x="49868" y="116611"/>
                    <a:pt x="53810" y="119584"/>
                  </a:cubicBezTo>
                  <a:cubicBezTo>
                    <a:pt x="55000" y="120405"/>
                    <a:pt x="56260" y="121368"/>
                    <a:pt x="57301" y="122260"/>
                  </a:cubicBezTo>
                  <a:lnTo>
                    <a:pt x="58418" y="123229"/>
                  </a:lnTo>
                  <a:cubicBezTo>
                    <a:pt x="59013" y="123675"/>
                    <a:pt x="59530" y="124269"/>
                    <a:pt x="60053" y="124715"/>
                  </a:cubicBezTo>
                  <a:cubicBezTo>
                    <a:pt x="62057" y="126719"/>
                    <a:pt x="63918" y="128877"/>
                    <a:pt x="65476" y="131107"/>
                  </a:cubicBezTo>
                  <a:cubicBezTo>
                    <a:pt x="65553" y="131030"/>
                    <a:pt x="65553" y="130958"/>
                    <a:pt x="65625" y="130881"/>
                  </a:cubicBezTo>
                  <a:cubicBezTo>
                    <a:pt x="64287" y="128800"/>
                    <a:pt x="62580" y="126868"/>
                    <a:pt x="60797" y="125084"/>
                  </a:cubicBezTo>
                  <a:cubicBezTo>
                    <a:pt x="59459" y="123675"/>
                    <a:pt x="57895" y="122337"/>
                    <a:pt x="56409" y="121070"/>
                  </a:cubicBezTo>
                  <a:cubicBezTo>
                    <a:pt x="55297" y="120256"/>
                    <a:pt x="53959" y="119215"/>
                    <a:pt x="52841" y="118395"/>
                  </a:cubicBezTo>
                  <a:cubicBezTo>
                    <a:pt x="46003" y="113567"/>
                    <a:pt x="39094" y="108881"/>
                    <a:pt x="32554" y="103679"/>
                  </a:cubicBezTo>
                  <a:cubicBezTo>
                    <a:pt x="30324" y="101895"/>
                    <a:pt x="27797" y="99814"/>
                    <a:pt x="25639" y="98030"/>
                  </a:cubicBezTo>
                  <a:cubicBezTo>
                    <a:pt x="21923" y="94837"/>
                    <a:pt x="18284" y="91490"/>
                    <a:pt x="15085" y="87774"/>
                  </a:cubicBezTo>
                  <a:cubicBezTo>
                    <a:pt x="12487" y="84801"/>
                    <a:pt x="10108" y="81679"/>
                    <a:pt x="8099" y="78260"/>
                  </a:cubicBezTo>
                  <a:cubicBezTo>
                    <a:pt x="4014" y="71571"/>
                    <a:pt x="1487" y="63842"/>
                    <a:pt x="1112" y="56041"/>
                  </a:cubicBezTo>
                  <a:cubicBezTo>
                    <a:pt x="298" y="40207"/>
                    <a:pt x="7950" y="24825"/>
                    <a:pt x="19176" y="13974"/>
                  </a:cubicBezTo>
                  <a:lnTo>
                    <a:pt x="20288" y="13004"/>
                  </a:lnTo>
                  <a:cubicBezTo>
                    <a:pt x="20514" y="12856"/>
                    <a:pt x="20662" y="12636"/>
                    <a:pt x="20811" y="12487"/>
                  </a:cubicBezTo>
                  <a:cubicBezTo>
                    <a:pt x="21405" y="12041"/>
                    <a:pt x="22000" y="11518"/>
                    <a:pt x="22517" y="11072"/>
                  </a:cubicBezTo>
                  <a:lnTo>
                    <a:pt x="23706" y="10257"/>
                  </a:lnTo>
                  <a:cubicBezTo>
                    <a:pt x="23932" y="10109"/>
                    <a:pt x="24152" y="9960"/>
                    <a:pt x="24301" y="9812"/>
                  </a:cubicBezTo>
                  <a:lnTo>
                    <a:pt x="24973" y="9366"/>
                  </a:lnTo>
                  <a:lnTo>
                    <a:pt x="26162" y="8545"/>
                  </a:lnTo>
                  <a:lnTo>
                    <a:pt x="27423" y="7802"/>
                  </a:lnTo>
                  <a:lnTo>
                    <a:pt x="28095" y="7433"/>
                  </a:lnTo>
                  <a:cubicBezTo>
                    <a:pt x="28838" y="7059"/>
                    <a:pt x="29878" y="6393"/>
                    <a:pt x="30693" y="6095"/>
                  </a:cubicBezTo>
                  <a:cubicBezTo>
                    <a:pt x="31216" y="5798"/>
                    <a:pt x="31811" y="5501"/>
                    <a:pt x="32328" y="5275"/>
                  </a:cubicBezTo>
                  <a:cubicBezTo>
                    <a:pt x="33071" y="4978"/>
                    <a:pt x="34040" y="4532"/>
                    <a:pt x="34706" y="4312"/>
                  </a:cubicBezTo>
                  <a:cubicBezTo>
                    <a:pt x="35378" y="4014"/>
                    <a:pt x="36567" y="3640"/>
                    <a:pt x="37162" y="3420"/>
                  </a:cubicBezTo>
                  <a:lnTo>
                    <a:pt x="37531" y="3271"/>
                  </a:lnTo>
                  <a:lnTo>
                    <a:pt x="38202" y="3045"/>
                  </a:lnTo>
                  <a:cubicBezTo>
                    <a:pt x="44297" y="1190"/>
                    <a:pt x="50540" y="298"/>
                    <a:pt x="56783" y="298"/>
                  </a:cubicBezTo>
                  <a:cubicBezTo>
                    <a:pt x="66219" y="298"/>
                    <a:pt x="75733" y="2231"/>
                    <a:pt x="84580" y="5275"/>
                  </a:cubicBezTo>
                  <a:cubicBezTo>
                    <a:pt x="85918" y="5798"/>
                    <a:pt x="87404" y="6315"/>
                    <a:pt x="88742" y="6839"/>
                  </a:cubicBezTo>
                  <a:cubicBezTo>
                    <a:pt x="89854" y="7356"/>
                    <a:pt x="91567" y="8028"/>
                    <a:pt x="92827" y="8545"/>
                  </a:cubicBezTo>
                  <a:cubicBezTo>
                    <a:pt x="93422" y="8842"/>
                    <a:pt x="94837" y="9514"/>
                    <a:pt x="95503" y="9812"/>
                  </a:cubicBezTo>
                  <a:cubicBezTo>
                    <a:pt x="96472" y="10257"/>
                    <a:pt x="97810" y="10923"/>
                    <a:pt x="98773" y="11447"/>
                  </a:cubicBezTo>
                  <a:cubicBezTo>
                    <a:pt x="99891" y="11964"/>
                    <a:pt x="101972" y="13082"/>
                    <a:pt x="103012" y="13676"/>
                  </a:cubicBezTo>
                  <a:cubicBezTo>
                    <a:pt x="103827" y="14122"/>
                    <a:pt x="105165" y="14937"/>
                    <a:pt x="105908" y="15311"/>
                  </a:cubicBezTo>
                  <a:cubicBezTo>
                    <a:pt x="109773" y="17541"/>
                    <a:pt x="113418" y="20068"/>
                    <a:pt x="117354" y="22149"/>
                  </a:cubicBezTo>
                  <a:cubicBezTo>
                    <a:pt x="124566" y="25937"/>
                    <a:pt x="132516" y="28910"/>
                    <a:pt x="140691" y="29581"/>
                  </a:cubicBezTo>
                  <a:cubicBezTo>
                    <a:pt x="140691" y="29504"/>
                    <a:pt x="140768" y="29356"/>
                    <a:pt x="140840" y="29284"/>
                  </a:cubicBezTo>
                  <a:cubicBezTo>
                    <a:pt x="132664" y="28612"/>
                    <a:pt x="124715" y="25639"/>
                    <a:pt x="117502" y="21852"/>
                  </a:cubicBezTo>
                  <a:cubicBezTo>
                    <a:pt x="113566" y="19842"/>
                    <a:pt x="109921" y="17315"/>
                    <a:pt x="106057" y="15085"/>
                  </a:cubicBezTo>
                  <a:cubicBezTo>
                    <a:pt x="105313" y="14568"/>
                    <a:pt x="103976" y="13825"/>
                    <a:pt x="103161" y="13379"/>
                  </a:cubicBezTo>
                  <a:cubicBezTo>
                    <a:pt x="102120" y="12856"/>
                    <a:pt x="100039" y="11667"/>
                    <a:pt x="98922" y="11149"/>
                  </a:cubicBezTo>
                  <a:cubicBezTo>
                    <a:pt x="97958" y="10626"/>
                    <a:pt x="96620" y="9960"/>
                    <a:pt x="95651" y="9514"/>
                  </a:cubicBezTo>
                  <a:cubicBezTo>
                    <a:pt x="94908" y="9217"/>
                    <a:pt x="93570" y="8622"/>
                    <a:pt x="92904" y="8248"/>
                  </a:cubicBezTo>
                  <a:cubicBezTo>
                    <a:pt x="91935" y="7802"/>
                    <a:pt x="89854" y="6987"/>
                    <a:pt x="88814" y="6541"/>
                  </a:cubicBezTo>
                  <a:cubicBezTo>
                    <a:pt x="87476" y="6018"/>
                    <a:pt x="85989" y="5501"/>
                    <a:pt x="84651" y="4978"/>
                  </a:cubicBezTo>
                  <a:cubicBezTo>
                    <a:pt x="75810" y="1933"/>
                    <a:pt x="66297" y="1"/>
                    <a:pt x="56783" y="1"/>
                  </a:cubicBezTo>
                  <a:close/>
                  <a:moveTo>
                    <a:pt x="65773" y="131107"/>
                  </a:moveTo>
                  <a:cubicBezTo>
                    <a:pt x="65773" y="131178"/>
                    <a:pt x="65702" y="131256"/>
                    <a:pt x="65625" y="131404"/>
                  </a:cubicBezTo>
                  <a:cubicBezTo>
                    <a:pt x="65851" y="131702"/>
                    <a:pt x="66071" y="132070"/>
                    <a:pt x="66297" y="132368"/>
                  </a:cubicBezTo>
                  <a:cubicBezTo>
                    <a:pt x="66368" y="132368"/>
                    <a:pt x="66517" y="132368"/>
                    <a:pt x="66594" y="132296"/>
                  </a:cubicBezTo>
                  <a:cubicBezTo>
                    <a:pt x="66368" y="131922"/>
                    <a:pt x="66071" y="131476"/>
                    <a:pt x="65773" y="131107"/>
                  </a:cubicBezTo>
                  <a:close/>
                  <a:moveTo>
                    <a:pt x="66743" y="132516"/>
                  </a:moveTo>
                  <a:cubicBezTo>
                    <a:pt x="66594" y="132594"/>
                    <a:pt x="66517" y="132594"/>
                    <a:pt x="66445" y="132665"/>
                  </a:cubicBezTo>
                  <a:cubicBezTo>
                    <a:pt x="66743" y="133188"/>
                    <a:pt x="67040" y="133705"/>
                    <a:pt x="67337" y="134300"/>
                  </a:cubicBezTo>
                  <a:cubicBezTo>
                    <a:pt x="67409" y="134300"/>
                    <a:pt x="67557" y="134229"/>
                    <a:pt x="67634" y="134229"/>
                  </a:cubicBezTo>
                  <a:cubicBezTo>
                    <a:pt x="67337" y="133634"/>
                    <a:pt x="67040" y="133111"/>
                    <a:pt x="66743" y="132516"/>
                  </a:cubicBezTo>
                  <a:close/>
                  <a:moveTo>
                    <a:pt x="67783" y="134449"/>
                  </a:moveTo>
                  <a:cubicBezTo>
                    <a:pt x="67634" y="134449"/>
                    <a:pt x="67557" y="134526"/>
                    <a:pt x="67486" y="134526"/>
                  </a:cubicBezTo>
                  <a:lnTo>
                    <a:pt x="68152" y="136084"/>
                  </a:lnTo>
                  <a:cubicBezTo>
                    <a:pt x="68229" y="136012"/>
                    <a:pt x="68300" y="136012"/>
                    <a:pt x="68378" y="135935"/>
                  </a:cubicBezTo>
                  <a:cubicBezTo>
                    <a:pt x="68229" y="135418"/>
                    <a:pt x="68003" y="134972"/>
                    <a:pt x="67783" y="134449"/>
                  </a:cubicBezTo>
                  <a:close/>
                  <a:moveTo>
                    <a:pt x="68526" y="136232"/>
                  </a:moveTo>
                  <a:cubicBezTo>
                    <a:pt x="68378" y="136232"/>
                    <a:pt x="68300" y="136310"/>
                    <a:pt x="68229" y="136310"/>
                  </a:cubicBezTo>
                  <a:cubicBezTo>
                    <a:pt x="68378" y="136827"/>
                    <a:pt x="68526" y="137273"/>
                    <a:pt x="68675" y="137719"/>
                  </a:cubicBezTo>
                  <a:cubicBezTo>
                    <a:pt x="68824" y="137719"/>
                    <a:pt x="68895" y="137648"/>
                    <a:pt x="68972" y="137570"/>
                  </a:cubicBezTo>
                  <a:lnTo>
                    <a:pt x="68526" y="136232"/>
                  </a:lnTo>
                  <a:close/>
                  <a:moveTo>
                    <a:pt x="69044" y="137868"/>
                  </a:moveTo>
                  <a:cubicBezTo>
                    <a:pt x="68972" y="137945"/>
                    <a:pt x="68895" y="137945"/>
                    <a:pt x="68746" y="138016"/>
                  </a:cubicBezTo>
                  <a:cubicBezTo>
                    <a:pt x="68824" y="138165"/>
                    <a:pt x="68824" y="138313"/>
                    <a:pt x="68895" y="138462"/>
                  </a:cubicBezTo>
                  <a:cubicBezTo>
                    <a:pt x="68972" y="138462"/>
                    <a:pt x="69121" y="138539"/>
                    <a:pt x="69270" y="138539"/>
                  </a:cubicBezTo>
                  <a:lnTo>
                    <a:pt x="69044" y="137868"/>
                  </a:lnTo>
                  <a:close/>
                  <a:moveTo>
                    <a:pt x="68972" y="138759"/>
                  </a:moveTo>
                  <a:cubicBezTo>
                    <a:pt x="68972" y="138908"/>
                    <a:pt x="69044" y="139134"/>
                    <a:pt x="69121" y="139354"/>
                  </a:cubicBezTo>
                  <a:lnTo>
                    <a:pt x="69341" y="139134"/>
                  </a:lnTo>
                  <a:cubicBezTo>
                    <a:pt x="69341" y="139057"/>
                    <a:pt x="69341" y="138908"/>
                    <a:pt x="69270" y="138837"/>
                  </a:cubicBezTo>
                  <a:cubicBezTo>
                    <a:pt x="69192" y="138837"/>
                    <a:pt x="69044" y="138759"/>
                    <a:pt x="68972" y="138759"/>
                  </a:cubicBezTo>
                  <a:close/>
                  <a:moveTo>
                    <a:pt x="69418" y="139431"/>
                  </a:moveTo>
                  <a:cubicBezTo>
                    <a:pt x="69341" y="139503"/>
                    <a:pt x="69270" y="139580"/>
                    <a:pt x="69121" y="139651"/>
                  </a:cubicBezTo>
                  <a:cubicBezTo>
                    <a:pt x="69192" y="140026"/>
                    <a:pt x="69270" y="140472"/>
                    <a:pt x="69341" y="140840"/>
                  </a:cubicBezTo>
                  <a:lnTo>
                    <a:pt x="69567" y="140620"/>
                  </a:lnTo>
                  <a:cubicBezTo>
                    <a:pt x="69567" y="140246"/>
                    <a:pt x="69490" y="139800"/>
                    <a:pt x="69418" y="139431"/>
                  </a:cubicBezTo>
                  <a:close/>
                  <a:moveTo>
                    <a:pt x="69638" y="140918"/>
                  </a:moveTo>
                  <a:cubicBezTo>
                    <a:pt x="69567" y="140989"/>
                    <a:pt x="69418" y="141066"/>
                    <a:pt x="69341" y="141138"/>
                  </a:cubicBezTo>
                  <a:lnTo>
                    <a:pt x="69341" y="142256"/>
                  </a:lnTo>
                  <a:cubicBezTo>
                    <a:pt x="69490" y="142178"/>
                    <a:pt x="69567" y="142107"/>
                    <a:pt x="69715" y="142030"/>
                  </a:cubicBezTo>
                  <a:cubicBezTo>
                    <a:pt x="69715" y="141661"/>
                    <a:pt x="69638" y="141286"/>
                    <a:pt x="69638" y="1409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0" name="Google Shape;2390;p58"/>
            <p:cNvSpPr/>
            <p:nvPr/>
          </p:nvSpPr>
          <p:spPr>
            <a:xfrm>
              <a:off x="2961450" y="3905975"/>
              <a:ext cx="94850" cy="198900"/>
            </a:xfrm>
            <a:custGeom>
              <a:avLst/>
              <a:gdLst/>
              <a:ahLst/>
              <a:cxnLst/>
              <a:rect l="l" t="t" r="r" b="b"/>
              <a:pathLst>
                <a:path w="3794" h="7956" extrusionOk="0">
                  <a:moveTo>
                    <a:pt x="149" y="0"/>
                  </a:moveTo>
                  <a:cubicBezTo>
                    <a:pt x="77" y="77"/>
                    <a:pt x="77" y="149"/>
                    <a:pt x="0" y="226"/>
                  </a:cubicBezTo>
                  <a:cubicBezTo>
                    <a:pt x="0" y="297"/>
                    <a:pt x="77" y="375"/>
                    <a:pt x="149" y="523"/>
                  </a:cubicBezTo>
                  <a:cubicBezTo>
                    <a:pt x="226" y="375"/>
                    <a:pt x="297" y="297"/>
                    <a:pt x="297" y="226"/>
                  </a:cubicBezTo>
                  <a:cubicBezTo>
                    <a:pt x="297" y="149"/>
                    <a:pt x="226" y="77"/>
                    <a:pt x="149" y="0"/>
                  </a:cubicBezTo>
                  <a:close/>
                  <a:moveTo>
                    <a:pt x="3419" y="7581"/>
                  </a:moveTo>
                  <a:cubicBezTo>
                    <a:pt x="3419" y="7658"/>
                    <a:pt x="3496" y="7730"/>
                    <a:pt x="3496" y="7878"/>
                  </a:cubicBezTo>
                  <a:cubicBezTo>
                    <a:pt x="3568" y="7878"/>
                    <a:pt x="3716" y="7956"/>
                    <a:pt x="3794" y="7956"/>
                  </a:cubicBezTo>
                  <a:lnTo>
                    <a:pt x="3794" y="7658"/>
                  </a:lnTo>
                  <a:cubicBezTo>
                    <a:pt x="3645" y="7658"/>
                    <a:pt x="3496" y="7581"/>
                    <a:pt x="3419" y="75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1" name="Google Shape;2391;p58"/>
            <p:cNvSpPr/>
            <p:nvPr/>
          </p:nvSpPr>
          <p:spPr>
            <a:xfrm>
              <a:off x="2981950" y="3941350"/>
              <a:ext cx="11175" cy="9225"/>
            </a:xfrm>
            <a:custGeom>
              <a:avLst/>
              <a:gdLst/>
              <a:ahLst/>
              <a:cxnLst/>
              <a:rect l="l" t="t" r="r" b="b"/>
              <a:pathLst>
                <a:path w="447" h="369" extrusionOk="0">
                  <a:moveTo>
                    <a:pt x="298" y="0"/>
                  </a:moveTo>
                  <a:cubicBezTo>
                    <a:pt x="221" y="72"/>
                    <a:pt x="72" y="72"/>
                    <a:pt x="1" y="72"/>
                  </a:cubicBezTo>
                  <a:cubicBezTo>
                    <a:pt x="1" y="149"/>
                    <a:pt x="72" y="220"/>
                    <a:pt x="149" y="369"/>
                  </a:cubicBezTo>
                  <a:cubicBezTo>
                    <a:pt x="221" y="298"/>
                    <a:pt x="298" y="298"/>
                    <a:pt x="447" y="220"/>
                  </a:cubicBezTo>
                  <a:cubicBezTo>
                    <a:pt x="369" y="149"/>
                    <a:pt x="369" y="72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2" name="Google Shape;2392;p58"/>
            <p:cNvSpPr/>
            <p:nvPr/>
          </p:nvSpPr>
          <p:spPr>
            <a:xfrm>
              <a:off x="3007975" y="1347450"/>
              <a:ext cx="2120000" cy="2649650"/>
            </a:xfrm>
            <a:custGeom>
              <a:avLst/>
              <a:gdLst/>
              <a:ahLst/>
              <a:cxnLst/>
              <a:rect l="l" t="t" r="r" b="b"/>
              <a:pathLst>
                <a:path w="84800" h="105986" extrusionOk="0">
                  <a:moveTo>
                    <a:pt x="84503" y="1"/>
                  </a:moveTo>
                  <a:lnTo>
                    <a:pt x="84134" y="150"/>
                  </a:lnTo>
                  <a:cubicBezTo>
                    <a:pt x="84283" y="221"/>
                    <a:pt x="84354" y="298"/>
                    <a:pt x="84503" y="370"/>
                  </a:cubicBezTo>
                  <a:cubicBezTo>
                    <a:pt x="84580" y="370"/>
                    <a:pt x="84651" y="298"/>
                    <a:pt x="84800" y="298"/>
                  </a:cubicBezTo>
                  <a:cubicBezTo>
                    <a:pt x="84729" y="221"/>
                    <a:pt x="84580" y="150"/>
                    <a:pt x="84503" y="1"/>
                  </a:cubicBezTo>
                  <a:close/>
                  <a:moveTo>
                    <a:pt x="73503" y="744"/>
                  </a:moveTo>
                  <a:cubicBezTo>
                    <a:pt x="73431" y="816"/>
                    <a:pt x="73354" y="964"/>
                    <a:pt x="73354" y="1041"/>
                  </a:cubicBezTo>
                  <a:lnTo>
                    <a:pt x="73651" y="1041"/>
                  </a:lnTo>
                  <a:cubicBezTo>
                    <a:pt x="73651" y="964"/>
                    <a:pt x="73729" y="893"/>
                    <a:pt x="73800" y="744"/>
                  </a:cubicBezTo>
                  <a:close/>
                  <a:moveTo>
                    <a:pt x="297" y="105689"/>
                  </a:moveTo>
                  <a:cubicBezTo>
                    <a:pt x="220" y="105689"/>
                    <a:pt x="72" y="105760"/>
                    <a:pt x="0" y="105760"/>
                  </a:cubicBezTo>
                  <a:cubicBezTo>
                    <a:pt x="0" y="105837"/>
                    <a:pt x="72" y="105909"/>
                    <a:pt x="149" y="105986"/>
                  </a:cubicBezTo>
                  <a:cubicBezTo>
                    <a:pt x="220" y="105986"/>
                    <a:pt x="297" y="105909"/>
                    <a:pt x="446" y="105909"/>
                  </a:cubicBezTo>
                  <a:cubicBezTo>
                    <a:pt x="369" y="105837"/>
                    <a:pt x="297" y="105760"/>
                    <a:pt x="297" y="1056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3" name="Google Shape;2393;p58"/>
            <p:cNvSpPr/>
            <p:nvPr/>
          </p:nvSpPr>
          <p:spPr>
            <a:xfrm>
              <a:off x="3028325" y="1367825"/>
              <a:ext cx="1876700" cy="2673875"/>
            </a:xfrm>
            <a:custGeom>
              <a:avLst/>
              <a:gdLst/>
              <a:ahLst/>
              <a:cxnLst/>
              <a:rect l="l" t="t" r="r" b="b"/>
              <a:pathLst>
                <a:path w="75068" h="106955" extrusionOk="0">
                  <a:moveTo>
                    <a:pt x="74770" y="1"/>
                  </a:moveTo>
                  <a:lnTo>
                    <a:pt x="74770" y="226"/>
                  </a:lnTo>
                  <a:lnTo>
                    <a:pt x="74770" y="375"/>
                  </a:lnTo>
                  <a:lnTo>
                    <a:pt x="74996" y="375"/>
                  </a:lnTo>
                  <a:cubicBezTo>
                    <a:pt x="75067" y="226"/>
                    <a:pt x="75067" y="149"/>
                    <a:pt x="75067" y="78"/>
                  </a:cubicBezTo>
                  <a:cubicBezTo>
                    <a:pt x="74996" y="78"/>
                    <a:pt x="74847" y="78"/>
                    <a:pt x="74770" y="1"/>
                  </a:cubicBezTo>
                  <a:close/>
                  <a:moveTo>
                    <a:pt x="227" y="106580"/>
                  </a:moveTo>
                  <a:cubicBezTo>
                    <a:pt x="149" y="106657"/>
                    <a:pt x="78" y="106657"/>
                    <a:pt x="1" y="106729"/>
                  </a:cubicBezTo>
                  <a:cubicBezTo>
                    <a:pt x="1" y="106806"/>
                    <a:pt x="1" y="106877"/>
                    <a:pt x="78" y="106955"/>
                  </a:cubicBezTo>
                  <a:cubicBezTo>
                    <a:pt x="149" y="106955"/>
                    <a:pt x="227" y="106877"/>
                    <a:pt x="375" y="106877"/>
                  </a:cubicBezTo>
                  <a:cubicBezTo>
                    <a:pt x="298" y="106729"/>
                    <a:pt x="298" y="106657"/>
                    <a:pt x="227" y="1065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4" name="Google Shape;2394;p58"/>
            <p:cNvSpPr/>
            <p:nvPr/>
          </p:nvSpPr>
          <p:spPr>
            <a:xfrm>
              <a:off x="3041400" y="1367825"/>
              <a:ext cx="1934225" cy="2716550"/>
            </a:xfrm>
            <a:custGeom>
              <a:avLst/>
              <a:gdLst/>
              <a:ahLst/>
              <a:cxnLst/>
              <a:rect l="l" t="t" r="r" b="b"/>
              <a:pathLst>
                <a:path w="77369" h="108662" extrusionOk="0">
                  <a:moveTo>
                    <a:pt x="77071" y="1"/>
                  </a:moveTo>
                  <a:cubicBezTo>
                    <a:pt x="77071" y="149"/>
                    <a:pt x="77000" y="226"/>
                    <a:pt x="77000" y="375"/>
                  </a:cubicBezTo>
                  <a:cubicBezTo>
                    <a:pt x="77071" y="375"/>
                    <a:pt x="77220" y="298"/>
                    <a:pt x="77297" y="298"/>
                  </a:cubicBezTo>
                  <a:cubicBezTo>
                    <a:pt x="77297" y="226"/>
                    <a:pt x="77297" y="149"/>
                    <a:pt x="77368" y="1"/>
                  </a:cubicBezTo>
                  <a:close/>
                  <a:moveTo>
                    <a:pt x="298" y="108215"/>
                  </a:moveTo>
                  <a:cubicBezTo>
                    <a:pt x="221" y="108293"/>
                    <a:pt x="150" y="108364"/>
                    <a:pt x="1" y="108364"/>
                  </a:cubicBezTo>
                  <a:cubicBezTo>
                    <a:pt x="72" y="108513"/>
                    <a:pt x="72" y="108590"/>
                    <a:pt x="72" y="108661"/>
                  </a:cubicBezTo>
                  <a:cubicBezTo>
                    <a:pt x="221" y="108590"/>
                    <a:pt x="298" y="108590"/>
                    <a:pt x="370" y="108513"/>
                  </a:cubicBezTo>
                  <a:cubicBezTo>
                    <a:pt x="370" y="108441"/>
                    <a:pt x="298" y="108364"/>
                    <a:pt x="298" y="1082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5" name="Google Shape;2395;p58"/>
            <p:cNvSpPr/>
            <p:nvPr/>
          </p:nvSpPr>
          <p:spPr>
            <a:xfrm>
              <a:off x="3052550" y="1362325"/>
              <a:ext cx="1986250" cy="2762925"/>
            </a:xfrm>
            <a:custGeom>
              <a:avLst/>
              <a:gdLst/>
              <a:ahLst/>
              <a:cxnLst/>
              <a:rect l="l" t="t" r="r" b="b"/>
              <a:pathLst>
                <a:path w="79450" h="110517" extrusionOk="0">
                  <a:moveTo>
                    <a:pt x="79449" y="1"/>
                  </a:moveTo>
                  <a:lnTo>
                    <a:pt x="79152" y="72"/>
                  </a:lnTo>
                  <a:cubicBezTo>
                    <a:pt x="79152" y="149"/>
                    <a:pt x="79152" y="298"/>
                    <a:pt x="79081" y="369"/>
                  </a:cubicBezTo>
                  <a:lnTo>
                    <a:pt x="79378" y="369"/>
                  </a:lnTo>
                  <a:cubicBezTo>
                    <a:pt x="79449" y="221"/>
                    <a:pt x="79449" y="149"/>
                    <a:pt x="79449" y="1"/>
                  </a:cubicBezTo>
                  <a:close/>
                  <a:moveTo>
                    <a:pt x="221" y="109999"/>
                  </a:moveTo>
                  <a:lnTo>
                    <a:pt x="1" y="110219"/>
                  </a:lnTo>
                  <a:lnTo>
                    <a:pt x="1" y="110516"/>
                  </a:lnTo>
                  <a:cubicBezTo>
                    <a:pt x="150" y="110445"/>
                    <a:pt x="221" y="110368"/>
                    <a:pt x="298" y="110296"/>
                  </a:cubicBezTo>
                  <a:cubicBezTo>
                    <a:pt x="298" y="110219"/>
                    <a:pt x="298" y="110148"/>
                    <a:pt x="221" y="1099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6" name="Google Shape;2396;p58"/>
            <p:cNvSpPr/>
            <p:nvPr/>
          </p:nvSpPr>
          <p:spPr>
            <a:xfrm>
              <a:off x="3058050" y="1352950"/>
              <a:ext cx="2042150" cy="2809450"/>
            </a:xfrm>
            <a:custGeom>
              <a:avLst/>
              <a:gdLst/>
              <a:ahLst/>
              <a:cxnLst/>
              <a:rect l="l" t="t" r="r" b="b"/>
              <a:pathLst>
                <a:path w="81686" h="112378" extrusionOk="0">
                  <a:moveTo>
                    <a:pt x="81685" y="1"/>
                  </a:moveTo>
                  <a:lnTo>
                    <a:pt x="81459" y="78"/>
                  </a:lnTo>
                  <a:lnTo>
                    <a:pt x="81310" y="78"/>
                  </a:lnTo>
                  <a:cubicBezTo>
                    <a:pt x="81310" y="150"/>
                    <a:pt x="81239" y="298"/>
                    <a:pt x="81162" y="376"/>
                  </a:cubicBezTo>
                  <a:lnTo>
                    <a:pt x="81536" y="376"/>
                  </a:lnTo>
                  <a:cubicBezTo>
                    <a:pt x="81536" y="227"/>
                    <a:pt x="81608" y="78"/>
                    <a:pt x="81685" y="1"/>
                  </a:cubicBezTo>
                  <a:close/>
                  <a:moveTo>
                    <a:pt x="227" y="111860"/>
                  </a:moveTo>
                  <a:lnTo>
                    <a:pt x="1" y="112080"/>
                  </a:lnTo>
                  <a:lnTo>
                    <a:pt x="1" y="112378"/>
                  </a:lnTo>
                  <a:cubicBezTo>
                    <a:pt x="78" y="112306"/>
                    <a:pt x="227" y="112229"/>
                    <a:pt x="298" y="112158"/>
                  </a:cubicBezTo>
                  <a:cubicBezTo>
                    <a:pt x="298" y="112080"/>
                    <a:pt x="298" y="111932"/>
                    <a:pt x="227" y="1118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7" name="Google Shape;2397;p58"/>
            <p:cNvSpPr/>
            <p:nvPr/>
          </p:nvSpPr>
          <p:spPr>
            <a:xfrm>
              <a:off x="5248800" y="1260050"/>
              <a:ext cx="78075" cy="52050"/>
            </a:xfrm>
            <a:custGeom>
              <a:avLst/>
              <a:gdLst/>
              <a:ahLst/>
              <a:cxnLst/>
              <a:rect l="l" t="t" r="r" b="b"/>
              <a:pathLst>
                <a:path w="3123" h="2082" extrusionOk="0">
                  <a:moveTo>
                    <a:pt x="3122" y="1"/>
                  </a:moveTo>
                  <a:cubicBezTo>
                    <a:pt x="2897" y="149"/>
                    <a:pt x="2599" y="375"/>
                    <a:pt x="2379" y="524"/>
                  </a:cubicBezTo>
                  <a:cubicBezTo>
                    <a:pt x="2153" y="744"/>
                    <a:pt x="2005" y="970"/>
                    <a:pt x="1785" y="1190"/>
                  </a:cubicBezTo>
                  <a:cubicBezTo>
                    <a:pt x="2231" y="821"/>
                    <a:pt x="2677" y="447"/>
                    <a:pt x="3122" y="1"/>
                  </a:cubicBezTo>
                  <a:close/>
                  <a:moveTo>
                    <a:pt x="1559" y="970"/>
                  </a:moveTo>
                  <a:lnTo>
                    <a:pt x="1559" y="970"/>
                  </a:lnTo>
                  <a:cubicBezTo>
                    <a:pt x="1190" y="1190"/>
                    <a:pt x="744" y="1416"/>
                    <a:pt x="370" y="1565"/>
                  </a:cubicBezTo>
                  <a:cubicBezTo>
                    <a:pt x="298" y="1636"/>
                    <a:pt x="298" y="1713"/>
                    <a:pt x="221" y="1785"/>
                  </a:cubicBezTo>
                  <a:cubicBezTo>
                    <a:pt x="298" y="1785"/>
                    <a:pt x="298" y="1862"/>
                    <a:pt x="370" y="1933"/>
                  </a:cubicBezTo>
                  <a:cubicBezTo>
                    <a:pt x="518" y="1862"/>
                    <a:pt x="744" y="1785"/>
                    <a:pt x="893" y="1713"/>
                  </a:cubicBezTo>
                  <a:cubicBezTo>
                    <a:pt x="964" y="1565"/>
                    <a:pt x="1041" y="1487"/>
                    <a:pt x="1190" y="1416"/>
                  </a:cubicBezTo>
                  <a:lnTo>
                    <a:pt x="1410" y="1119"/>
                  </a:lnTo>
                  <a:lnTo>
                    <a:pt x="1559" y="970"/>
                  </a:lnTo>
                  <a:close/>
                  <a:moveTo>
                    <a:pt x="72" y="2011"/>
                  </a:moveTo>
                  <a:lnTo>
                    <a:pt x="1" y="2082"/>
                  </a:lnTo>
                  <a:lnTo>
                    <a:pt x="150" y="2082"/>
                  </a:lnTo>
                  <a:cubicBezTo>
                    <a:pt x="150" y="2011"/>
                    <a:pt x="72" y="2011"/>
                    <a:pt x="72" y="20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8" name="Google Shape;2398;p58"/>
            <p:cNvSpPr/>
            <p:nvPr/>
          </p:nvSpPr>
          <p:spPr>
            <a:xfrm>
              <a:off x="5250600" y="13046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1"/>
                  </a:moveTo>
                  <a:cubicBezTo>
                    <a:pt x="149" y="78"/>
                    <a:pt x="78" y="149"/>
                    <a:pt x="0" y="227"/>
                  </a:cubicBezTo>
                  <a:cubicBezTo>
                    <a:pt x="0" y="227"/>
                    <a:pt x="78" y="227"/>
                    <a:pt x="78" y="298"/>
                  </a:cubicBezTo>
                  <a:cubicBezTo>
                    <a:pt x="149" y="227"/>
                    <a:pt x="226" y="149"/>
                    <a:pt x="298" y="149"/>
                  </a:cubicBezTo>
                  <a:cubicBezTo>
                    <a:pt x="226" y="78"/>
                    <a:pt x="22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399" name="Google Shape;2399;p58"/>
            <p:cNvSpPr/>
            <p:nvPr/>
          </p:nvSpPr>
          <p:spPr>
            <a:xfrm>
              <a:off x="3056275" y="1306575"/>
              <a:ext cx="2186900" cy="2919000"/>
            </a:xfrm>
            <a:custGeom>
              <a:avLst/>
              <a:gdLst/>
              <a:ahLst/>
              <a:cxnLst/>
              <a:rect l="l" t="t" r="r" b="b"/>
              <a:pathLst>
                <a:path w="87476" h="116760" extrusionOk="0">
                  <a:moveTo>
                    <a:pt x="87476" y="1"/>
                  </a:moveTo>
                  <a:lnTo>
                    <a:pt x="87476" y="1"/>
                  </a:lnTo>
                  <a:cubicBezTo>
                    <a:pt x="87030" y="221"/>
                    <a:pt x="86584" y="369"/>
                    <a:pt x="86067" y="595"/>
                  </a:cubicBezTo>
                  <a:lnTo>
                    <a:pt x="85841" y="1041"/>
                  </a:lnTo>
                  <a:cubicBezTo>
                    <a:pt x="86215" y="893"/>
                    <a:pt x="86661" y="667"/>
                    <a:pt x="87107" y="518"/>
                  </a:cubicBezTo>
                  <a:cubicBezTo>
                    <a:pt x="87256" y="369"/>
                    <a:pt x="87405" y="150"/>
                    <a:pt x="87476" y="1"/>
                  </a:cubicBezTo>
                  <a:close/>
                  <a:moveTo>
                    <a:pt x="85621" y="744"/>
                  </a:moveTo>
                  <a:cubicBezTo>
                    <a:pt x="85175" y="893"/>
                    <a:pt x="84800" y="1041"/>
                    <a:pt x="84354" y="1190"/>
                  </a:cubicBezTo>
                  <a:lnTo>
                    <a:pt x="83986" y="1261"/>
                  </a:lnTo>
                  <a:lnTo>
                    <a:pt x="83760" y="1707"/>
                  </a:lnTo>
                  <a:lnTo>
                    <a:pt x="83760" y="1707"/>
                  </a:lnTo>
                  <a:lnTo>
                    <a:pt x="84432" y="1487"/>
                  </a:lnTo>
                  <a:cubicBezTo>
                    <a:pt x="84729" y="1410"/>
                    <a:pt x="85026" y="1261"/>
                    <a:pt x="85324" y="1190"/>
                  </a:cubicBezTo>
                  <a:cubicBezTo>
                    <a:pt x="85472" y="1041"/>
                    <a:pt x="85544" y="893"/>
                    <a:pt x="85621" y="744"/>
                  </a:cubicBezTo>
                  <a:close/>
                  <a:moveTo>
                    <a:pt x="446" y="115499"/>
                  </a:moveTo>
                  <a:lnTo>
                    <a:pt x="446" y="115499"/>
                  </a:lnTo>
                  <a:cubicBezTo>
                    <a:pt x="298" y="115571"/>
                    <a:pt x="221" y="115648"/>
                    <a:pt x="72" y="115797"/>
                  </a:cubicBezTo>
                  <a:lnTo>
                    <a:pt x="72" y="115945"/>
                  </a:lnTo>
                  <a:lnTo>
                    <a:pt x="369" y="115945"/>
                  </a:lnTo>
                  <a:cubicBezTo>
                    <a:pt x="446" y="115797"/>
                    <a:pt x="446" y="115648"/>
                    <a:pt x="446" y="115499"/>
                  </a:cubicBezTo>
                  <a:close/>
                  <a:moveTo>
                    <a:pt x="72" y="116242"/>
                  </a:moveTo>
                  <a:cubicBezTo>
                    <a:pt x="72" y="116391"/>
                    <a:pt x="72" y="116611"/>
                    <a:pt x="1" y="116760"/>
                  </a:cubicBezTo>
                  <a:cubicBezTo>
                    <a:pt x="149" y="116611"/>
                    <a:pt x="298" y="116540"/>
                    <a:pt x="369" y="116391"/>
                  </a:cubicBezTo>
                  <a:lnTo>
                    <a:pt x="369" y="1162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0" name="Google Shape;2400;p58"/>
            <p:cNvSpPr/>
            <p:nvPr/>
          </p:nvSpPr>
          <p:spPr>
            <a:xfrm>
              <a:off x="3058050" y="420520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1" y="0"/>
                  </a:moveTo>
                  <a:lnTo>
                    <a:pt x="1" y="297"/>
                  </a:lnTo>
                  <a:lnTo>
                    <a:pt x="298" y="29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1" name="Google Shape;2401;p58"/>
            <p:cNvSpPr/>
            <p:nvPr/>
          </p:nvSpPr>
          <p:spPr>
            <a:xfrm>
              <a:off x="3033975" y="4229275"/>
              <a:ext cx="31550" cy="92925"/>
            </a:xfrm>
            <a:custGeom>
              <a:avLst/>
              <a:gdLst/>
              <a:ahLst/>
              <a:cxnLst/>
              <a:rect l="l" t="t" r="r" b="b"/>
              <a:pathLst>
                <a:path w="1262" h="3717" extrusionOk="0">
                  <a:moveTo>
                    <a:pt x="1261" y="0"/>
                  </a:moveTo>
                  <a:cubicBezTo>
                    <a:pt x="1113" y="78"/>
                    <a:pt x="964" y="226"/>
                    <a:pt x="893" y="375"/>
                  </a:cubicBezTo>
                  <a:cubicBezTo>
                    <a:pt x="815" y="595"/>
                    <a:pt x="815" y="892"/>
                    <a:pt x="744" y="1190"/>
                  </a:cubicBezTo>
                  <a:cubicBezTo>
                    <a:pt x="893" y="1041"/>
                    <a:pt x="964" y="892"/>
                    <a:pt x="1113" y="672"/>
                  </a:cubicBezTo>
                  <a:cubicBezTo>
                    <a:pt x="1190" y="446"/>
                    <a:pt x="1190" y="226"/>
                    <a:pt x="1261" y="0"/>
                  </a:cubicBezTo>
                  <a:close/>
                  <a:moveTo>
                    <a:pt x="1041" y="1267"/>
                  </a:moveTo>
                  <a:lnTo>
                    <a:pt x="1041" y="1267"/>
                  </a:lnTo>
                  <a:cubicBezTo>
                    <a:pt x="893" y="1487"/>
                    <a:pt x="744" y="1636"/>
                    <a:pt x="595" y="1784"/>
                  </a:cubicBezTo>
                  <a:cubicBezTo>
                    <a:pt x="518" y="2010"/>
                    <a:pt x="447" y="2230"/>
                    <a:pt x="447" y="2456"/>
                  </a:cubicBezTo>
                  <a:cubicBezTo>
                    <a:pt x="595" y="2230"/>
                    <a:pt x="744" y="1933"/>
                    <a:pt x="964" y="1713"/>
                  </a:cubicBezTo>
                  <a:cubicBezTo>
                    <a:pt x="964" y="1564"/>
                    <a:pt x="964" y="1416"/>
                    <a:pt x="1041" y="1267"/>
                  </a:cubicBezTo>
                  <a:close/>
                  <a:moveTo>
                    <a:pt x="298" y="3122"/>
                  </a:moveTo>
                  <a:lnTo>
                    <a:pt x="298" y="3122"/>
                  </a:lnTo>
                  <a:cubicBezTo>
                    <a:pt x="221" y="3199"/>
                    <a:pt x="149" y="3271"/>
                    <a:pt x="149" y="3348"/>
                  </a:cubicBezTo>
                  <a:cubicBezTo>
                    <a:pt x="72" y="3497"/>
                    <a:pt x="1" y="3568"/>
                    <a:pt x="1" y="3717"/>
                  </a:cubicBezTo>
                  <a:cubicBezTo>
                    <a:pt x="72" y="3497"/>
                    <a:pt x="221" y="3348"/>
                    <a:pt x="298" y="3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2" name="Google Shape;2402;p58"/>
            <p:cNvSpPr/>
            <p:nvPr/>
          </p:nvSpPr>
          <p:spPr>
            <a:xfrm>
              <a:off x="3041400" y="4305525"/>
              <a:ext cx="1825" cy="1800"/>
            </a:xfrm>
            <a:custGeom>
              <a:avLst/>
              <a:gdLst/>
              <a:ahLst/>
              <a:cxnLst/>
              <a:rect l="l" t="t" r="r" b="b"/>
              <a:pathLst>
                <a:path w="73" h="72" extrusionOk="0">
                  <a:moveTo>
                    <a:pt x="72" y="1"/>
                  </a:moveTo>
                  <a:lnTo>
                    <a:pt x="1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3" name="Google Shape;2403;p58"/>
            <p:cNvSpPr/>
            <p:nvPr/>
          </p:nvSpPr>
          <p:spPr>
            <a:xfrm>
              <a:off x="3058050" y="1338100"/>
              <a:ext cx="2097875" cy="2863400"/>
            </a:xfrm>
            <a:custGeom>
              <a:avLst/>
              <a:gdLst/>
              <a:ahLst/>
              <a:cxnLst/>
              <a:rect l="l" t="t" r="r" b="b"/>
              <a:pathLst>
                <a:path w="83915" h="114536" extrusionOk="0">
                  <a:moveTo>
                    <a:pt x="83915" y="0"/>
                  </a:moveTo>
                  <a:lnTo>
                    <a:pt x="83540" y="149"/>
                  </a:lnTo>
                  <a:cubicBezTo>
                    <a:pt x="83469" y="298"/>
                    <a:pt x="83391" y="375"/>
                    <a:pt x="83320" y="524"/>
                  </a:cubicBezTo>
                  <a:lnTo>
                    <a:pt x="83689" y="446"/>
                  </a:lnTo>
                  <a:lnTo>
                    <a:pt x="83915" y="0"/>
                  </a:lnTo>
                  <a:close/>
                  <a:moveTo>
                    <a:pt x="375" y="113864"/>
                  </a:moveTo>
                  <a:cubicBezTo>
                    <a:pt x="227" y="113941"/>
                    <a:pt x="150" y="114012"/>
                    <a:pt x="1" y="114090"/>
                  </a:cubicBezTo>
                  <a:lnTo>
                    <a:pt x="1" y="114536"/>
                  </a:lnTo>
                  <a:cubicBezTo>
                    <a:pt x="150" y="114387"/>
                    <a:pt x="227" y="114310"/>
                    <a:pt x="375" y="114238"/>
                  </a:cubicBezTo>
                  <a:lnTo>
                    <a:pt x="375" y="1138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4" name="Google Shape;2404;p58"/>
            <p:cNvSpPr/>
            <p:nvPr/>
          </p:nvSpPr>
          <p:spPr>
            <a:xfrm>
              <a:off x="3056275" y="1321450"/>
              <a:ext cx="2151675" cy="2917200"/>
            </a:xfrm>
            <a:custGeom>
              <a:avLst/>
              <a:gdLst/>
              <a:ahLst/>
              <a:cxnLst/>
              <a:rect l="l" t="t" r="r" b="b"/>
              <a:pathLst>
                <a:path w="86067" h="116688" extrusionOk="0">
                  <a:moveTo>
                    <a:pt x="86067" y="0"/>
                  </a:moveTo>
                  <a:lnTo>
                    <a:pt x="86067" y="0"/>
                  </a:lnTo>
                  <a:cubicBezTo>
                    <a:pt x="85918" y="72"/>
                    <a:pt x="85769" y="72"/>
                    <a:pt x="85621" y="149"/>
                  </a:cubicBezTo>
                  <a:cubicBezTo>
                    <a:pt x="85544" y="298"/>
                    <a:pt x="85472" y="446"/>
                    <a:pt x="85324" y="595"/>
                  </a:cubicBezTo>
                  <a:cubicBezTo>
                    <a:pt x="85472" y="518"/>
                    <a:pt x="85692" y="518"/>
                    <a:pt x="85841" y="446"/>
                  </a:cubicBezTo>
                  <a:lnTo>
                    <a:pt x="86067" y="0"/>
                  </a:lnTo>
                  <a:close/>
                  <a:moveTo>
                    <a:pt x="369" y="115796"/>
                  </a:moveTo>
                  <a:cubicBezTo>
                    <a:pt x="298" y="115945"/>
                    <a:pt x="149" y="116016"/>
                    <a:pt x="1" y="116165"/>
                  </a:cubicBezTo>
                  <a:lnTo>
                    <a:pt x="1" y="116688"/>
                  </a:lnTo>
                  <a:cubicBezTo>
                    <a:pt x="72" y="116539"/>
                    <a:pt x="221" y="116391"/>
                    <a:pt x="369" y="116313"/>
                  </a:cubicBezTo>
                  <a:lnTo>
                    <a:pt x="369" y="11579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5" name="Google Shape;2405;p58"/>
            <p:cNvSpPr/>
            <p:nvPr/>
          </p:nvSpPr>
          <p:spPr>
            <a:xfrm>
              <a:off x="5233950" y="1299150"/>
              <a:ext cx="24100" cy="20400"/>
            </a:xfrm>
            <a:custGeom>
              <a:avLst/>
              <a:gdLst/>
              <a:ahLst/>
              <a:cxnLst/>
              <a:rect l="l" t="t" r="r" b="b"/>
              <a:pathLst>
                <a:path w="964" h="816" extrusionOk="0">
                  <a:moveTo>
                    <a:pt x="963" y="1"/>
                  </a:moveTo>
                  <a:cubicBezTo>
                    <a:pt x="892" y="72"/>
                    <a:pt x="815" y="72"/>
                    <a:pt x="744" y="149"/>
                  </a:cubicBezTo>
                  <a:cubicBezTo>
                    <a:pt x="815" y="149"/>
                    <a:pt x="815" y="149"/>
                    <a:pt x="815" y="221"/>
                  </a:cubicBezTo>
                  <a:cubicBezTo>
                    <a:pt x="892" y="149"/>
                    <a:pt x="892" y="72"/>
                    <a:pt x="963" y="1"/>
                  </a:cubicBezTo>
                  <a:close/>
                  <a:moveTo>
                    <a:pt x="518" y="221"/>
                  </a:moveTo>
                  <a:cubicBezTo>
                    <a:pt x="446" y="221"/>
                    <a:pt x="446" y="298"/>
                    <a:pt x="369" y="298"/>
                  </a:cubicBezTo>
                  <a:cubicBezTo>
                    <a:pt x="298" y="447"/>
                    <a:pt x="149" y="666"/>
                    <a:pt x="0" y="815"/>
                  </a:cubicBezTo>
                  <a:cubicBezTo>
                    <a:pt x="149" y="744"/>
                    <a:pt x="369" y="666"/>
                    <a:pt x="595" y="518"/>
                  </a:cubicBezTo>
                  <a:lnTo>
                    <a:pt x="666" y="447"/>
                  </a:lnTo>
                  <a:cubicBezTo>
                    <a:pt x="595" y="369"/>
                    <a:pt x="595" y="298"/>
                    <a:pt x="518" y="2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6" name="Google Shape;2406;p58"/>
            <p:cNvSpPr/>
            <p:nvPr/>
          </p:nvSpPr>
          <p:spPr>
            <a:xfrm>
              <a:off x="5246875" y="130287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7" y="0"/>
                  </a:moveTo>
                  <a:cubicBezTo>
                    <a:pt x="149" y="0"/>
                    <a:pt x="78" y="72"/>
                    <a:pt x="1" y="72"/>
                  </a:cubicBezTo>
                  <a:cubicBezTo>
                    <a:pt x="78" y="149"/>
                    <a:pt x="78" y="220"/>
                    <a:pt x="149" y="298"/>
                  </a:cubicBezTo>
                  <a:cubicBezTo>
                    <a:pt x="227" y="220"/>
                    <a:pt x="298" y="149"/>
                    <a:pt x="298" y="72"/>
                  </a:cubicBezTo>
                  <a:cubicBezTo>
                    <a:pt x="298" y="0"/>
                    <a:pt x="29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7" name="Google Shape;2407;p58"/>
            <p:cNvSpPr/>
            <p:nvPr/>
          </p:nvSpPr>
          <p:spPr>
            <a:xfrm>
              <a:off x="3048850" y="4246075"/>
              <a:ext cx="12950" cy="27825"/>
            </a:xfrm>
            <a:custGeom>
              <a:avLst/>
              <a:gdLst/>
              <a:ahLst/>
              <a:cxnLst/>
              <a:rect l="l" t="t" r="r" b="b"/>
              <a:pathLst>
                <a:path w="518" h="1113" extrusionOk="0">
                  <a:moveTo>
                    <a:pt x="518" y="0"/>
                  </a:moveTo>
                  <a:lnTo>
                    <a:pt x="518" y="0"/>
                  </a:lnTo>
                  <a:cubicBezTo>
                    <a:pt x="369" y="220"/>
                    <a:pt x="298" y="369"/>
                    <a:pt x="149" y="518"/>
                  </a:cubicBezTo>
                  <a:cubicBezTo>
                    <a:pt x="72" y="744"/>
                    <a:pt x="72" y="892"/>
                    <a:pt x="0" y="1112"/>
                  </a:cubicBezTo>
                  <a:cubicBezTo>
                    <a:pt x="149" y="964"/>
                    <a:pt x="298" y="815"/>
                    <a:pt x="446" y="595"/>
                  </a:cubicBezTo>
                  <a:cubicBezTo>
                    <a:pt x="446" y="446"/>
                    <a:pt x="518" y="22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8" name="Google Shape;2408;p58"/>
            <p:cNvSpPr/>
            <p:nvPr/>
          </p:nvSpPr>
          <p:spPr>
            <a:xfrm>
              <a:off x="3037700" y="1273150"/>
              <a:ext cx="2270600" cy="3039825"/>
            </a:xfrm>
            <a:custGeom>
              <a:avLst/>
              <a:gdLst/>
              <a:ahLst/>
              <a:cxnLst/>
              <a:rect l="l" t="t" r="r" b="b"/>
              <a:pathLst>
                <a:path w="90824" h="121593" extrusionOk="0">
                  <a:moveTo>
                    <a:pt x="90823" y="0"/>
                  </a:moveTo>
                  <a:lnTo>
                    <a:pt x="90823" y="0"/>
                  </a:lnTo>
                  <a:cubicBezTo>
                    <a:pt x="90526" y="149"/>
                    <a:pt x="90229" y="297"/>
                    <a:pt x="90003" y="446"/>
                  </a:cubicBezTo>
                  <a:lnTo>
                    <a:pt x="89854" y="595"/>
                  </a:lnTo>
                  <a:lnTo>
                    <a:pt x="89634" y="892"/>
                  </a:lnTo>
                  <a:cubicBezTo>
                    <a:pt x="89485" y="963"/>
                    <a:pt x="89408" y="1041"/>
                    <a:pt x="89337" y="1189"/>
                  </a:cubicBezTo>
                  <a:cubicBezTo>
                    <a:pt x="89557" y="1041"/>
                    <a:pt x="89854" y="892"/>
                    <a:pt x="90080" y="743"/>
                  </a:cubicBezTo>
                  <a:cubicBezTo>
                    <a:pt x="90151" y="743"/>
                    <a:pt x="90151" y="666"/>
                    <a:pt x="90229" y="666"/>
                  </a:cubicBezTo>
                  <a:cubicBezTo>
                    <a:pt x="90449" y="446"/>
                    <a:pt x="90597" y="220"/>
                    <a:pt x="90823" y="0"/>
                  </a:cubicBezTo>
                  <a:close/>
                  <a:moveTo>
                    <a:pt x="815" y="119958"/>
                  </a:moveTo>
                  <a:cubicBezTo>
                    <a:pt x="595" y="120178"/>
                    <a:pt x="446" y="120475"/>
                    <a:pt x="298" y="120701"/>
                  </a:cubicBezTo>
                  <a:cubicBezTo>
                    <a:pt x="220" y="120850"/>
                    <a:pt x="149" y="120998"/>
                    <a:pt x="149" y="121147"/>
                  </a:cubicBezTo>
                  <a:lnTo>
                    <a:pt x="298" y="121147"/>
                  </a:lnTo>
                  <a:cubicBezTo>
                    <a:pt x="446" y="120850"/>
                    <a:pt x="595" y="120552"/>
                    <a:pt x="666" y="120326"/>
                  </a:cubicBezTo>
                  <a:cubicBezTo>
                    <a:pt x="744" y="120178"/>
                    <a:pt x="744" y="120029"/>
                    <a:pt x="815" y="119958"/>
                  </a:cubicBezTo>
                  <a:close/>
                  <a:moveTo>
                    <a:pt x="148" y="121368"/>
                  </a:moveTo>
                  <a:lnTo>
                    <a:pt x="72" y="121444"/>
                  </a:lnTo>
                  <a:cubicBezTo>
                    <a:pt x="0" y="121444"/>
                    <a:pt x="0" y="121516"/>
                    <a:pt x="0" y="121593"/>
                  </a:cubicBezTo>
                  <a:cubicBezTo>
                    <a:pt x="0" y="121516"/>
                    <a:pt x="71" y="121445"/>
                    <a:pt x="148" y="1213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09" name="Google Shape;2409;p58"/>
            <p:cNvSpPr/>
            <p:nvPr/>
          </p:nvSpPr>
          <p:spPr>
            <a:xfrm>
              <a:off x="3039475" y="4301800"/>
              <a:ext cx="5675" cy="7475"/>
            </a:xfrm>
            <a:custGeom>
              <a:avLst/>
              <a:gdLst/>
              <a:ahLst/>
              <a:cxnLst/>
              <a:rect l="l" t="t" r="r" b="b"/>
              <a:pathLst>
                <a:path w="227" h="299" extrusionOk="0">
                  <a:moveTo>
                    <a:pt x="78" y="1"/>
                  </a:moveTo>
                  <a:cubicBezTo>
                    <a:pt x="1" y="72"/>
                    <a:pt x="1" y="150"/>
                    <a:pt x="1" y="298"/>
                  </a:cubicBezTo>
                  <a:lnTo>
                    <a:pt x="78" y="221"/>
                  </a:lnTo>
                  <a:lnTo>
                    <a:pt x="149" y="150"/>
                  </a:lnTo>
                  <a:cubicBezTo>
                    <a:pt x="149" y="72"/>
                    <a:pt x="227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0" name="Google Shape;2410;p58"/>
            <p:cNvSpPr/>
            <p:nvPr/>
          </p:nvSpPr>
          <p:spPr>
            <a:xfrm>
              <a:off x="5332350" y="1211750"/>
              <a:ext cx="70625" cy="55775"/>
            </a:xfrm>
            <a:custGeom>
              <a:avLst/>
              <a:gdLst/>
              <a:ahLst/>
              <a:cxnLst/>
              <a:rect l="l" t="t" r="r" b="b"/>
              <a:pathLst>
                <a:path w="2825" h="2231" extrusionOk="0">
                  <a:moveTo>
                    <a:pt x="2825" y="0"/>
                  </a:moveTo>
                  <a:cubicBezTo>
                    <a:pt x="2307" y="375"/>
                    <a:pt x="1784" y="672"/>
                    <a:pt x="1190" y="970"/>
                  </a:cubicBezTo>
                  <a:lnTo>
                    <a:pt x="1416" y="1190"/>
                  </a:lnTo>
                  <a:cubicBezTo>
                    <a:pt x="1862" y="821"/>
                    <a:pt x="2379" y="446"/>
                    <a:pt x="2825" y="0"/>
                  </a:cubicBezTo>
                  <a:close/>
                  <a:moveTo>
                    <a:pt x="1041" y="1190"/>
                  </a:moveTo>
                  <a:lnTo>
                    <a:pt x="0" y="2230"/>
                  </a:lnTo>
                  <a:cubicBezTo>
                    <a:pt x="226" y="2010"/>
                    <a:pt x="446" y="1861"/>
                    <a:pt x="744" y="1713"/>
                  </a:cubicBezTo>
                  <a:cubicBezTo>
                    <a:pt x="892" y="1564"/>
                    <a:pt x="1041" y="1487"/>
                    <a:pt x="1190" y="1338"/>
                  </a:cubicBezTo>
                  <a:cubicBezTo>
                    <a:pt x="1118" y="1267"/>
                    <a:pt x="1041" y="1267"/>
                    <a:pt x="1041" y="11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1" name="Google Shape;2411;p58"/>
            <p:cNvSpPr/>
            <p:nvPr/>
          </p:nvSpPr>
          <p:spPr>
            <a:xfrm>
              <a:off x="5358350" y="1235975"/>
              <a:ext cx="9400" cy="9250"/>
            </a:xfrm>
            <a:custGeom>
              <a:avLst/>
              <a:gdLst/>
              <a:ahLst/>
              <a:cxnLst/>
              <a:rect l="l" t="t" r="r" b="b"/>
              <a:pathLst>
                <a:path w="376" h="370" extrusionOk="0">
                  <a:moveTo>
                    <a:pt x="150" y="1"/>
                  </a:moveTo>
                  <a:cubicBezTo>
                    <a:pt x="78" y="72"/>
                    <a:pt x="78" y="149"/>
                    <a:pt x="1" y="221"/>
                  </a:cubicBezTo>
                  <a:cubicBezTo>
                    <a:pt x="1" y="298"/>
                    <a:pt x="78" y="298"/>
                    <a:pt x="150" y="369"/>
                  </a:cubicBezTo>
                  <a:cubicBezTo>
                    <a:pt x="227" y="369"/>
                    <a:pt x="298" y="298"/>
                    <a:pt x="376" y="221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2" name="Google Shape;2412;p58"/>
            <p:cNvSpPr/>
            <p:nvPr/>
          </p:nvSpPr>
          <p:spPr>
            <a:xfrm>
              <a:off x="2480275" y="4324100"/>
              <a:ext cx="561150" cy="418025"/>
            </a:xfrm>
            <a:custGeom>
              <a:avLst/>
              <a:gdLst/>
              <a:ahLst/>
              <a:cxnLst/>
              <a:rect l="l" t="t" r="r" b="b"/>
              <a:pathLst>
                <a:path w="22446" h="16721" extrusionOk="0">
                  <a:moveTo>
                    <a:pt x="22446" y="1"/>
                  </a:moveTo>
                  <a:lnTo>
                    <a:pt x="22446" y="1"/>
                  </a:lnTo>
                  <a:cubicBezTo>
                    <a:pt x="22220" y="447"/>
                    <a:pt x="21923" y="815"/>
                    <a:pt x="21703" y="1190"/>
                  </a:cubicBezTo>
                  <a:cubicBezTo>
                    <a:pt x="21554" y="1636"/>
                    <a:pt x="21405" y="2005"/>
                    <a:pt x="21257" y="2451"/>
                  </a:cubicBezTo>
                  <a:cubicBezTo>
                    <a:pt x="21703" y="1636"/>
                    <a:pt x="22071" y="815"/>
                    <a:pt x="22446" y="1"/>
                  </a:cubicBezTo>
                  <a:close/>
                  <a:moveTo>
                    <a:pt x="20960" y="2302"/>
                  </a:moveTo>
                  <a:lnTo>
                    <a:pt x="20960" y="2302"/>
                  </a:lnTo>
                  <a:cubicBezTo>
                    <a:pt x="20811" y="2528"/>
                    <a:pt x="20734" y="2676"/>
                    <a:pt x="20585" y="2896"/>
                  </a:cubicBezTo>
                  <a:lnTo>
                    <a:pt x="20662" y="2896"/>
                  </a:lnTo>
                  <a:cubicBezTo>
                    <a:pt x="20811" y="2676"/>
                    <a:pt x="20882" y="2528"/>
                    <a:pt x="20960" y="2302"/>
                  </a:cubicBezTo>
                  <a:close/>
                  <a:moveTo>
                    <a:pt x="20365" y="3194"/>
                  </a:moveTo>
                  <a:cubicBezTo>
                    <a:pt x="20288" y="3342"/>
                    <a:pt x="20139" y="3491"/>
                    <a:pt x="19990" y="3717"/>
                  </a:cubicBezTo>
                  <a:cubicBezTo>
                    <a:pt x="19247" y="4829"/>
                    <a:pt x="18284" y="5869"/>
                    <a:pt x="17243" y="6839"/>
                  </a:cubicBezTo>
                  <a:lnTo>
                    <a:pt x="17689" y="6839"/>
                  </a:lnTo>
                  <a:cubicBezTo>
                    <a:pt x="18581" y="6018"/>
                    <a:pt x="19324" y="5126"/>
                    <a:pt x="19990" y="4234"/>
                  </a:cubicBezTo>
                  <a:cubicBezTo>
                    <a:pt x="20216" y="3866"/>
                    <a:pt x="20365" y="3568"/>
                    <a:pt x="20585" y="3194"/>
                  </a:cubicBezTo>
                  <a:close/>
                  <a:moveTo>
                    <a:pt x="16946" y="7136"/>
                  </a:moveTo>
                  <a:cubicBezTo>
                    <a:pt x="15531" y="8474"/>
                    <a:pt x="13896" y="9663"/>
                    <a:pt x="12189" y="10775"/>
                  </a:cubicBezTo>
                  <a:lnTo>
                    <a:pt x="12784" y="10775"/>
                  </a:lnTo>
                  <a:cubicBezTo>
                    <a:pt x="14419" y="9663"/>
                    <a:pt x="16054" y="8396"/>
                    <a:pt x="17392" y="7136"/>
                  </a:cubicBezTo>
                  <a:close/>
                  <a:moveTo>
                    <a:pt x="11815" y="11001"/>
                  </a:moveTo>
                  <a:cubicBezTo>
                    <a:pt x="9960" y="12190"/>
                    <a:pt x="8027" y="13153"/>
                    <a:pt x="6018" y="14122"/>
                  </a:cubicBezTo>
                  <a:cubicBezTo>
                    <a:pt x="6166" y="14122"/>
                    <a:pt x="6315" y="14194"/>
                    <a:pt x="6541" y="14271"/>
                  </a:cubicBezTo>
                  <a:cubicBezTo>
                    <a:pt x="8545" y="13302"/>
                    <a:pt x="10554" y="12190"/>
                    <a:pt x="12338" y="11072"/>
                  </a:cubicBezTo>
                  <a:cubicBezTo>
                    <a:pt x="12189" y="11001"/>
                    <a:pt x="11963" y="11001"/>
                    <a:pt x="11815" y="11001"/>
                  </a:cubicBezTo>
                  <a:close/>
                  <a:moveTo>
                    <a:pt x="5649" y="14271"/>
                  </a:moveTo>
                  <a:cubicBezTo>
                    <a:pt x="3788" y="15086"/>
                    <a:pt x="1933" y="15829"/>
                    <a:pt x="0" y="16501"/>
                  </a:cubicBezTo>
                  <a:cubicBezTo>
                    <a:pt x="149" y="16572"/>
                    <a:pt x="220" y="16649"/>
                    <a:pt x="369" y="16721"/>
                  </a:cubicBezTo>
                  <a:cubicBezTo>
                    <a:pt x="2301" y="16055"/>
                    <a:pt x="4234" y="15311"/>
                    <a:pt x="6095" y="14420"/>
                  </a:cubicBezTo>
                  <a:cubicBezTo>
                    <a:pt x="5946" y="14342"/>
                    <a:pt x="5798" y="14342"/>
                    <a:pt x="5649" y="14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3" name="Google Shape;2413;p58"/>
            <p:cNvSpPr/>
            <p:nvPr/>
          </p:nvSpPr>
          <p:spPr>
            <a:xfrm>
              <a:off x="2989375" y="439650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221" y="0"/>
                  </a:moveTo>
                  <a:cubicBezTo>
                    <a:pt x="150" y="78"/>
                    <a:pt x="72" y="226"/>
                    <a:pt x="1" y="298"/>
                  </a:cubicBezTo>
                  <a:lnTo>
                    <a:pt x="221" y="298"/>
                  </a:lnTo>
                  <a:cubicBezTo>
                    <a:pt x="221" y="149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4" name="Google Shape;2414;p58"/>
            <p:cNvSpPr/>
            <p:nvPr/>
          </p:nvSpPr>
          <p:spPr>
            <a:xfrm>
              <a:off x="2903925" y="4495050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297" y="1"/>
                  </a:moveTo>
                  <a:lnTo>
                    <a:pt x="0" y="298"/>
                  </a:lnTo>
                  <a:lnTo>
                    <a:pt x="446" y="298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5" name="Google Shape;2415;p58"/>
            <p:cNvSpPr/>
            <p:nvPr/>
          </p:nvSpPr>
          <p:spPr>
            <a:xfrm>
              <a:off x="2775625" y="4593450"/>
              <a:ext cx="24250" cy="7475"/>
            </a:xfrm>
            <a:custGeom>
              <a:avLst/>
              <a:gdLst/>
              <a:ahLst/>
              <a:cxnLst/>
              <a:rect l="l" t="t" r="r" b="b"/>
              <a:pathLst>
                <a:path w="970" h="299" extrusionOk="0">
                  <a:moveTo>
                    <a:pt x="375" y="1"/>
                  </a:moveTo>
                  <a:cubicBezTo>
                    <a:pt x="298" y="78"/>
                    <a:pt x="149" y="149"/>
                    <a:pt x="1" y="227"/>
                  </a:cubicBezTo>
                  <a:cubicBezTo>
                    <a:pt x="149" y="227"/>
                    <a:pt x="375" y="227"/>
                    <a:pt x="524" y="298"/>
                  </a:cubicBezTo>
                  <a:cubicBezTo>
                    <a:pt x="673" y="149"/>
                    <a:pt x="821" y="78"/>
                    <a:pt x="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6" name="Google Shape;2416;p58"/>
            <p:cNvSpPr/>
            <p:nvPr/>
          </p:nvSpPr>
          <p:spPr>
            <a:xfrm>
              <a:off x="2621475" y="4677150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70" y="0"/>
                  </a:moveTo>
                  <a:cubicBezTo>
                    <a:pt x="221" y="72"/>
                    <a:pt x="150" y="72"/>
                    <a:pt x="1" y="149"/>
                  </a:cubicBezTo>
                  <a:cubicBezTo>
                    <a:pt x="150" y="220"/>
                    <a:pt x="298" y="220"/>
                    <a:pt x="447" y="298"/>
                  </a:cubicBezTo>
                  <a:cubicBezTo>
                    <a:pt x="596" y="220"/>
                    <a:pt x="744" y="149"/>
                    <a:pt x="893" y="149"/>
                  </a:cubicBezTo>
                  <a:cubicBezTo>
                    <a:pt x="667" y="72"/>
                    <a:pt x="518" y="0"/>
                    <a:pt x="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7" name="Google Shape;2417;p58"/>
            <p:cNvSpPr/>
            <p:nvPr/>
          </p:nvSpPr>
          <p:spPr>
            <a:xfrm>
              <a:off x="2082650" y="4738375"/>
              <a:ext cx="397650" cy="102300"/>
            </a:xfrm>
            <a:custGeom>
              <a:avLst/>
              <a:gdLst/>
              <a:ahLst/>
              <a:cxnLst/>
              <a:rect l="l" t="t" r="r" b="b"/>
              <a:pathLst>
                <a:path w="15906" h="4092" extrusionOk="0">
                  <a:moveTo>
                    <a:pt x="15608" y="1"/>
                  </a:moveTo>
                  <a:cubicBezTo>
                    <a:pt x="13973" y="596"/>
                    <a:pt x="12261" y="1119"/>
                    <a:pt x="10703" y="1487"/>
                  </a:cubicBezTo>
                  <a:lnTo>
                    <a:pt x="10703" y="1565"/>
                  </a:lnTo>
                  <a:cubicBezTo>
                    <a:pt x="10774" y="1636"/>
                    <a:pt x="10851" y="1713"/>
                    <a:pt x="10851" y="1785"/>
                  </a:cubicBezTo>
                  <a:cubicBezTo>
                    <a:pt x="12558" y="1339"/>
                    <a:pt x="14270" y="821"/>
                    <a:pt x="15905" y="227"/>
                  </a:cubicBezTo>
                  <a:cubicBezTo>
                    <a:pt x="15828" y="150"/>
                    <a:pt x="15679" y="78"/>
                    <a:pt x="15608" y="1"/>
                  </a:cubicBezTo>
                  <a:close/>
                  <a:moveTo>
                    <a:pt x="10405" y="1565"/>
                  </a:moveTo>
                  <a:cubicBezTo>
                    <a:pt x="8990" y="1933"/>
                    <a:pt x="7581" y="2231"/>
                    <a:pt x="6243" y="2528"/>
                  </a:cubicBezTo>
                  <a:cubicBezTo>
                    <a:pt x="6243" y="2605"/>
                    <a:pt x="6315" y="2754"/>
                    <a:pt x="6315" y="2825"/>
                  </a:cubicBezTo>
                  <a:cubicBezTo>
                    <a:pt x="7730" y="2528"/>
                    <a:pt x="9139" y="2231"/>
                    <a:pt x="10554" y="1862"/>
                  </a:cubicBezTo>
                  <a:cubicBezTo>
                    <a:pt x="10477" y="1785"/>
                    <a:pt x="10405" y="1713"/>
                    <a:pt x="10405" y="1565"/>
                  </a:cubicBezTo>
                  <a:close/>
                  <a:moveTo>
                    <a:pt x="5946" y="2605"/>
                  </a:moveTo>
                  <a:cubicBezTo>
                    <a:pt x="4828" y="2825"/>
                    <a:pt x="3716" y="2974"/>
                    <a:pt x="2676" y="3123"/>
                  </a:cubicBezTo>
                  <a:lnTo>
                    <a:pt x="2676" y="3497"/>
                  </a:lnTo>
                  <a:cubicBezTo>
                    <a:pt x="3716" y="3271"/>
                    <a:pt x="4906" y="3123"/>
                    <a:pt x="6017" y="2903"/>
                  </a:cubicBezTo>
                  <a:cubicBezTo>
                    <a:pt x="6017" y="2825"/>
                    <a:pt x="5946" y="2677"/>
                    <a:pt x="5946" y="2605"/>
                  </a:cubicBezTo>
                  <a:close/>
                  <a:moveTo>
                    <a:pt x="2153" y="3200"/>
                  </a:moveTo>
                  <a:cubicBezTo>
                    <a:pt x="1409" y="3271"/>
                    <a:pt x="815" y="3420"/>
                    <a:pt x="220" y="3646"/>
                  </a:cubicBezTo>
                  <a:lnTo>
                    <a:pt x="0" y="4092"/>
                  </a:lnTo>
                  <a:cubicBezTo>
                    <a:pt x="595" y="3866"/>
                    <a:pt x="1189" y="3646"/>
                    <a:pt x="1784" y="3568"/>
                  </a:cubicBezTo>
                  <a:cubicBezTo>
                    <a:pt x="2004" y="3568"/>
                    <a:pt x="2153" y="3568"/>
                    <a:pt x="2379" y="3497"/>
                  </a:cubicBezTo>
                  <a:lnTo>
                    <a:pt x="2379" y="320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8" name="Google Shape;2418;p58"/>
            <p:cNvSpPr/>
            <p:nvPr/>
          </p:nvSpPr>
          <p:spPr>
            <a:xfrm>
              <a:off x="2472850" y="4736600"/>
              <a:ext cx="16675" cy="7450"/>
            </a:xfrm>
            <a:custGeom>
              <a:avLst/>
              <a:gdLst/>
              <a:ahLst/>
              <a:cxnLst/>
              <a:rect l="l" t="t" r="r" b="b"/>
              <a:pathLst>
                <a:path w="667" h="298" extrusionOk="0">
                  <a:moveTo>
                    <a:pt x="297" y="1"/>
                  </a:moveTo>
                  <a:cubicBezTo>
                    <a:pt x="220" y="1"/>
                    <a:pt x="71" y="72"/>
                    <a:pt x="0" y="72"/>
                  </a:cubicBezTo>
                  <a:cubicBezTo>
                    <a:pt x="71" y="149"/>
                    <a:pt x="220" y="221"/>
                    <a:pt x="297" y="298"/>
                  </a:cubicBezTo>
                  <a:cubicBezTo>
                    <a:pt x="446" y="298"/>
                    <a:pt x="517" y="221"/>
                    <a:pt x="666" y="221"/>
                  </a:cubicBezTo>
                  <a:cubicBezTo>
                    <a:pt x="517" y="149"/>
                    <a:pt x="446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19" name="Google Shape;2419;p58"/>
            <p:cNvSpPr/>
            <p:nvPr/>
          </p:nvSpPr>
          <p:spPr>
            <a:xfrm>
              <a:off x="2342775" y="4775550"/>
              <a:ext cx="11175" cy="9400"/>
            </a:xfrm>
            <a:custGeom>
              <a:avLst/>
              <a:gdLst/>
              <a:ahLst/>
              <a:cxnLst/>
              <a:rect l="l" t="t" r="r" b="b"/>
              <a:pathLst>
                <a:path w="447" h="376" extrusionOk="0">
                  <a:moveTo>
                    <a:pt x="298" y="0"/>
                  </a:moveTo>
                  <a:cubicBezTo>
                    <a:pt x="149" y="78"/>
                    <a:pt x="72" y="78"/>
                    <a:pt x="0" y="78"/>
                  </a:cubicBezTo>
                  <a:cubicBezTo>
                    <a:pt x="0" y="226"/>
                    <a:pt x="72" y="298"/>
                    <a:pt x="149" y="375"/>
                  </a:cubicBezTo>
                  <a:cubicBezTo>
                    <a:pt x="298" y="375"/>
                    <a:pt x="369" y="298"/>
                    <a:pt x="446" y="298"/>
                  </a:cubicBezTo>
                  <a:cubicBezTo>
                    <a:pt x="446" y="226"/>
                    <a:pt x="369" y="149"/>
                    <a:pt x="298" y="7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0" name="Google Shape;2420;p58"/>
            <p:cNvSpPr/>
            <p:nvPr/>
          </p:nvSpPr>
          <p:spPr>
            <a:xfrm>
              <a:off x="2231300" y="4801550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97" y="1"/>
                  </a:moveTo>
                  <a:cubicBezTo>
                    <a:pt x="149" y="1"/>
                    <a:pt x="71" y="78"/>
                    <a:pt x="0" y="78"/>
                  </a:cubicBezTo>
                  <a:cubicBezTo>
                    <a:pt x="0" y="150"/>
                    <a:pt x="71" y="298"/>
                    <a:pt x="71" y="376"/>
                  </a:cubicBezTo>
                  <a:cubicBezTo>
                    <a:pt x="149" y="376"/>
                    <a:pt x="297" y="298"/>
                    <a:pt x="369" y="298"/>
                  </a:cubicBezTo>
                  <a:cubicBezTo>
                    <a:pt x="369" y="227"/>
                    <a:pt x="297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1" name="Google Shape;2421;p58"/>
            <p:cNvSpPr/>
            <p:nvPr/>
          </p:nvSpPr>
          <p:spPr>
            <a:xfrm>
              <a:off x="2142100" y="4816425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98" y="1"/>
                  </a:moveTo>
                  <a:cubicBezTo>
                    <a:pt x="149" y="1"/>
                    <a:pt x="72" y="78"/>
                    <a:pt x="1" y="78"/>
                  </a:cubicBezTo>
                  <a:lnTo>
                    <a:pt x="1" y="375"/>
                  </a:lnTo>
                  <a:lnTo>
                    <a:pt x="298" y="375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2" name="Google Shape;2422;p58"/>
            <p:cNvSpPr/>
            <p:nvPr/>
          </p:nvSpPr>
          <p:spPr>
            <a:xfrm>
              <a:off x="1998950" y="4835000"/>
              <a:ext cx="78075" cy="80000"/>
            </a:xfrm>
            <a:custGeom>
              <a:avLst/>
              <a:gdLst/>
              <a:ahLst/>
              <a:cxnLst/>
              <a:rect l="l" t="t" r="r" b="b"/>
              <a:pathLst>
                <a:path w="3123" h="3200" extrusionOk="0">
                  <a:moveTo>
                    <a:pt x="3122" y="1"/>
                  </a:moveTo>
                  <a:lnTo>
                    <a:pt x="3122" y="1"/>
                  </a:lnTo>
                  <a:cubicBezTo>
                    <a:pt x="1713" y="673"/>
                    <a:pt x="595" y="1862"/>
                    <a:pt x="1" y="3200"/>
                  </a:cubicBezTo>
                  <a:cubicBezTo>
                    <a:pt x="149" y="3122"/>
                    <a:pt x="298" y="3051"/>
                    <a:pt x="447" y="3051"/>
                  </a:cubicBezTo>
                  <a:cubicBezTo>
                    <a:pt x="1041" y="1933"/>
                    <a:pt x="1862" y="1041"/>
                    <a:pt x="2974" y="447"/>
                  </a:cubicBezTo>
                  <a:cubicBezTo>
                    <a:pt x="2974" y="298"/>
                    <a:pt x="3051" y="149"/>
                    <a:pt x="3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3" name="Google Shape;2423;p58"/>
            <p:cNvSpPr/>
            <p:nvPr/>
          </p:nvSpPr>
          <p:spPr>
            <a:xfrm>
              <a:off x="5291475" y="526200"/>
              <a:ext cx="351275" cy="765550"/>
            </a:xfrm>
            <a:custGeom>
              <a:avLst/>
              <a:gdLst/>
              <a:ahLst/>
              <a:cxnLst/>
              <a:rect l="l" t="t" r="r" b="b"/>
              <a:pathLst>
                <a:path w="14051" h="30622" extrusionOk="0">
                  <a:moveTo>
                    <a:pt x="14050" y="0"/>
                  </a:moveTo>
                  <a:lnTo>
                    <a:pt x="14050" y="0"/>
                  </a:lnTo>
                  <a:cubicBezTo>
                    <a:pt x="13824" y="149"/>
                    <a:pt x="13676" y="220"/>
                    <a:pt x="13527" y="297"/>
                  </a:cubicBezTo>
                  <a:cubicBezTo>
                    <a:pt x="13456" y="446"/>
                    <a:pt x="13307" y="666"/>
                    <a:pt x="13230" y="815"/>
                  </a:cubicBezTo>
                  <a:cubicBezTo>
                    <a:pt x="13456" y="743"/>
                    <a:pt x="13604" y="595"/>
                    <a:pt x="13753" y="517"/>
                  </a:cubicBezTo>
                  <a:cubicBezTo>
                    <a:pt x="13824" y="369"/>
                    <a:pt x="13902" y="149"/>
                    <a:pt x="14050" y="0"/>
                  </a:cubicBezTo>
                  <a:close/>
                  <a:moveTo>
                    <a:pt x="2605" y="28540"/>
                  </a:moveTo>
                  <a:cubicBezTo>
                    <a:pt x="2456" y="28612"/>
                    <a:pt x="2307" y="28760"/>
                    <a:pt x="2159" y="28838"/>
                  </a:cubicBezTo>
                  <a:cubicBezTo>
                    <a:pt x="1933" y="29058"/>
                    <a:pt x="1713" y="29206"/>
                    <a:pt x="1415" y="29355"/>
                  </a:cubicBezTo>
                  <a:cubicBezTo>
                    <a:pt x="970" y="29801"/>
                    <a:pt x="524" y="30175"/>
                    <a:pt x="78" y="30544"/>
                  </a:cubicBezTo>
                  <a:cubicBezTo>
                    <a:pt x="78" y="30544"/>
                    <a:pt x="0" y="30544"/>
                    <a:pt x="0" y="30621"/>
                  </a:cubicBezTo>
                  <a:cubicBezTo>
                    <a:pt x="524" y="30324"/>
                    <a:pt x="1118" y="29949"/>
                    <a:pt x="1635" y="29652"/>
                  </a:cubicBezTo>
                  <a:lnTo>
                    <a:pt x="2676" y="28612"/>
                  </a:lnTo>
                  <a:cubicBezTo>
                    <a:pt x="2605" y="28612"/>
                    <a:pt x="2605" y="28540"/>
                    <a:pt x="2605" y="285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4" name="Google Shape;2424;p58"/>
            <p:cNvSpPr/>
            <p:nvPr/>
          </p:nvSpPr>
          <p:spPr>
            <a:xfrm>
              <a:off x="5356575" y="1235975"/>
              <a:ext cx="5525" cy="5525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221" y="1"/>
                  </a:moveTo>
                  <a:cubicBezTo>
                    <a:pt x="149" y="1"/>
                    <a:pt x="149" y="72"/>
                    <a:pt x="72" y="72"/>
                  </a:cubicBezTo>
                  <a:cubicBezTo>
                    <a:pt x="72" y="149"/>
                    <a:pt x="1" y="149"/>
                    <a:pt x="1" y="149"/>
                  </a:cubicBezTo>
                  <a:cubicBezTo>
                    <a:pt x="1" y="149"/>
                    <a:pt x="1" y="221"/>
                    <a:pt x="72" y="221"/>
                  </a:cubicBezTo>
                  <a:cubicBezTo>
                    <a:pt x="149" y="149"/>
                    <a:pt x="149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5" name="Google Shape;2425;p58"/>
            <p:cNvSpPr/>
            <p:nvPr/>
          </p:nvSpPr>
          <p:spPr>
            <a:xfrm>
              <a:off x="5289675" y="1289775"/>
              <a:ext cx="3750" cy="1975"/>
            </a:xfrm>
            <a:custGeom>
              <a:avLst/>
              <a:gdLst/>
              <a:ahLst/>
              <a:cxnLst/>
              <a:rect l="l" t="t" r="r" b="b"/>
              <a:pathLst>
                <a:path w="150" h="79" extrusionOk="0">
                  <a:moveTo>
                    <a:pt x="150" y="1"/>
                  </a:moveTo>
                  <a:cubicBezTo>
                    <a:pt x="72" y="1"/>
                    <a:pt x="72" y="78"/>
                    <a:pt x="1" y="78"/>
                  </a:cubicBezTo>
                  <a:lnTo>
                    <a:pt x="72" y="78"/>
                  </a:lnTo>
                  <a:cubicBezTo>
                    <a:pt x="72" y="1"/>
                    <a:pt x="15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6" name="Google Shape;2426;p58"/>
            <p:cNvSpPr/>
            <p:nvPr/>
          </p:nvSpPr>
          <p:spPr>
            <a:xfrm>
              <a:off x="3022825" y="4294375"/>
              <a:ext cx="29750" cy="59500"/>
            </a:xfrm>
            <a:custGeom>
              <a:avLst/>
              <a:gdLst/>
              <a:ahLst/>
              <a:cxnLst/>
              <a:rect l="l" t="t" r="r" b="b"/>
              <a:pathLst>
                <a:path w="1190" h="2380" extrusionOk="0">
                  <a:moveTo>
                    <a:pt x="1190" y="1"/>
                  </a:moveTo>
                  <a:cubicBezTo>
                    <a:pt x="1113" y="72"/>
                    <a:pt x="1041" y="149"/>
                    <a:pt x="964" y="298"/>
                  </a:cubicBezTo>
                  <a:lnTo>
                    <a:pt x="1041" y="298"/>
                  </a:lnTo>
                  <a:cubicBezTo>
                    <a:pt x="1113" y="149"/>
                    <a:pt x="1113" y="72"/>
                    <a:pt x="1190" y="1"/>
                  </a:cubicBezTo>
                  <a:close/>
                  <a:moveTo>
                    <a:pt x="744" y="518"/>
                  </a:moveTo>
                  <a:cubicBezTo>
                    <a:pt x="667" y="744"/>
                    <a:pt x="518" y="893"/>
                    <a:pt x="447" y="1113"/>
                  </a:cubicBezTo>
                  <a:cubicBezTo>
                    <a:pt x="369" y="1338"/>
                    <a:pt x="221" y="1558"/>
                    <a:pt x="149" y="1784"/>
                  </a:cubicBezTo>
                  <a:cubicBezTo>
                    <a:pt x="72" y="2004"/>
                    <a:pt x="1" y="2153"/>
                    <a:pt x="1" y="2379"/>
                  </a:cubicBezTo>
                  <a:cubicBezTo>
                    <a:pt x="221" y="2004"/>
                    <a:pt x="518" y="1636"/>
                    <a:pt x="744" y="1190"/>
                  </a:cubicBezTo>
                  <a:lnTo>
                    <a:pt x="964" y="51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7" name="Google Shape;2427;p58"/>
            <p:cNvSpPr/>
            <p:nvPr/>
          </p:nvSpPr>
          <p:spPr>
            <a:xfrm>
              <a:off x="3041400" y="4301800"/>
              <a:ext cx="7475" cy="5525"/>
            </a:xfrm>
            <a:custGeom>
              <a:avLst/>
              <a:gdLst/>
              <a:ahLst/>
              <a:cxnLst/>
              <a:rect l="l" t="t" r="r" b="b"/>
              <a:pathLst>
                <a:path w="299" h="221" extrusionOk="0">
                  <a:moveTo>
                    <a:pt x="221" y="1"/>
                  </a:moveTo>
                  <a:cubicBezTo>
                    <a:pt x="150" y="1"/>
                    <a:pt x="150" y="72"/>
                    <a:pt x="72" y="150"/>
                  </a:cubicBezTo>
                  <a:lnTo>
                    <a:pt x="1" y="221"/>
                  </a:lnTo>
                  <a:lnTo>
                    <a:pt x="221" y="221"/>
                  </a:ln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8" name="Google Shape;2428;p58"/>
            <p:cNvSpPr/>
            <p:nvPr/>
          </p:nvSpPr>
          <p:spPr>
            <a:xfrm>
              <a:off x="3045125" y="4281300"/>
              <a:ext cx="9250" cy="20525"/>
            </a:xfrm>
            <a:custGeom>
              <a:avLst/>
              <a:gdLst/>
              <a:ahLst/>
              <a:cxnLst/>
              <a:rect l="l" t="t" r="r" b="b"/>
              <a:pathLst>
                <a:path w="370" h="821" extrusionOk="0">
                  <a:moveTo>
                    <a:pt x="369" y="0"/>
                  </a:moveTo>
                  <a:lnTo>
                    <a:pt x="369" y="0"/>
                  </a:lnTo>
                  <a:cubicBezTo>
                    <a:pt x="298" y="226"/>
                    <a:pt x="149" y="524"/>
                    <a:pt x="1" y="821"/>
                  </a:cubicBezTo>
                  <a:lnTo>
                    <a:pt x="72" y="821"/>
                  </a:lnTo>
                  <a:cubicBezTo>
                    <a:pt x="149" y="672"/>
                    <a:pt x="221" y="595"/>
                    <a:pt x="298" y="524"/>
                  </a:cubicBezTo>
                  <a:cubicBezTo>
                    <a:pt x="298" y="298"/>
                    <a:pt x="369" y="149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29" name="Google Shape;2429;p58"/>
            <p:cNvSpPr/>
            <p:nvPr/>
          </p:nvSpPr>
          <p:spPr>
            <a:xfrm>
              <a:off x="3043200" y="4301800"/>
              <a:ext cx="3725" cy="3750"/>
            </a:xfrm>
            <a:custGeom>
              <a:avLst/>
              <a:gdLst/>
              <a:ahLst/>
              <a:cxnLst/>
              <a:rect l="l" t="t" r="r" b="b"/>
              <a:pathLst>
                <a:path w="149" h="150" extrusionOk="0">
                  <a:moveTo>
                    <a:pt x="78" y="1"/>
                  </a:moveTo>
                  <a:cubicBezTo>
                    <a:pt x="78" y="1"/>
                    <a:pt x="0" y="72"/>
                    <a:pt x="0" y="150"/>
                  </a:cubicBezTo>
                  <a:cubicBezTo>
                    <a:pt x="78" y="72"/>
                    <a:pt x="78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0" name="Google Shape;2430;p58"/>
            <p:cNvSpPr/>
            <p:nvPr/>
          </p:nvSpPr>
          <p:spPr>
            <a:xfrm>
              <a:off x="2073275" y="4829500"/>
              <a:ext cx="14900" cy="16675"/>
            </a:xfrm>
            <a:custGeom>
              <a:avLst/>
              <a:gdLst/>
              <a:ahLst/>
              <a:cxnLst/>
              <a:rect l="l" t="t" r="r" b="b"/>
              <a:pathLst>
                <a:path w="596" h="667" extrusionOk="0">
                  <a:moveTo>
                    <a:pt x="595" y="1"/>
                  </a:moveTo>
                  <a:lnTo>
                    <a:pt x="149" y="221"/>
                  </a:lnTo>
                  <a:cubicBezTo>
                    <a:pt x="78" y="369"/>
                    <a:pt x="1" y="518"/>
                    <a:pt x="1" y="667"/>
                  </a:cubicBezTo>
                  <a:cubicBezTo>
                    <a:pt x="78" y="595"/>
                    <a:pt x="227" y="518"/>
                    <a:pt x="375" y="447"/>
                  </a:cubicBezTo>
                  <a:lnTo>
                    <a:pt x="5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1" name="Google Shape;2431;p58"/>
            <p:cNvSpPr/>
            <p:nvPr/>
          </p:nvSpPr>
          <p:spPr>
            <a:xfrm>
              <a:off x="1876325" y="325525"/>
              <a:ext cx="4489150" cy="5052075"/>
            </a:xfrm>
            <a:custGeom>
              <a:avLst/>
              <a:gdLst/>
              <a:ahLst/>
              <a:cxnLst/>
              <a:rect l="l" t="t" r="r" b="b"/>
              <a:pathLst>
                <a:path w="179566" h="202083" extrusionOk="0">
                  <a:moveTo>
                    <a:pt x="153552" y="5126"/>
                  </a:moveTo>
                  <a:cubicBezTo>
                    <a:pt x="153403" y="5203"/>
                    <a:pt x="153183" y="5351"/>
                    <a:pt x="153035" y="5423"/>
                  </a:cubicBezTo>
                  <a:cubicBezTo>
                    <a:pt x="152737" y="6095"/>
                    <a:pt x="152511" y="6689"/>
                    <a:pt x="152363" y="7432"/>
                  </a:cubicBezTo>
                  <a:cubicBezTo>
                    <a:pt x="152511" y="7355"/>
                    <a:pt x="152589" y="7355"/>
                    <a:pt x="152737" y="7284"/>
                  </a:cubicBezTo>
                  <a:cubicBezTo>
                    <a:pt x="152957" y="6541"/>
                    <a:pt x="153183" y="5797"/>
                    <a:pt x="153552" y="5126"/>
                  </a:cubicBezTo>
                  <a:close/>
                  <a:moveTo>
                    <a:pt x="152660" y="7652"/>
                  </a:moveTo>
                  <a:cubicBezTo>
                    <a:pt x="152511" y="7652"/>
                    <a:pt x="152363" y="7730"/>
                    <a:pt x="152292" y="7730"/>
                  </a:cubicBezTo>
                  <a:cubicBezTo>
                    <a:pt x="152143" y="8473"/>
                    <a:pt x="152066" y="9288"/>
                    <a:pt x="151994" y="10108"/>
                  </a:cubicBezTo>
                  <a:lnTo>
                    <a:pt x="151994" y="10625"/>
                  </a:lnTo>
                  <a:lnTo>
                    <a:pt x="152363" y="10625"/>
                  </a:lnTo>
                  <a:cubicBezTo>
                    <a:pt x="152363" y="9959"/>
                    <a:pt x="152363" y="9288"/>
                    <a:pt x="152440" y="8622"/>
                  </a:cubicBezTo>
                  <a:cubicBezTo>
                    <a:pt x="152511" y="8247"/>
                    <a:pt x="152589" y="7950"/>
                    <a:pt x="152660" y="7652"/>
                  </a:cubicBezTo>
                  <a:close/>
                  <a:moveTo>
                    <a:pt x="151994" y="10923"/>
                  </a:moveTo>
                  <a:lnTo>
                    <a:pt x="151994" y="13230"/>
                  </a:lnTo>
                  <a:cubicBezTo>
                    <a:pt x="151994" y="13747"/>
                    <a:pt x="151917" y="14270"/>
                    <a:pt x="151917" y="14788"/>
                  </a:cubicBezTo>
                  <a:cubicBezTo>
                    <a:pt x="151994" y="14865"/>
                    <a:pt x="152066" y="14865"/>
                    <a:pt x="152214" y="14936"/>
                  </a:cubicBezTo>
                  <a:cubicBezTo>
                    <a:pt x="152292" y="13824"/>
                    <a:pt x="152363" y="12784"/>
                    <a:pt x="152363" y="11666"/>
                  </a:cubicBezTo>
                  <a:lnTo>
                    <a:pt x="152363" y="10923"/>
                  </a:lnTo>
                  <a:close/>
                  <a:moveTo>
                    <a:pt x="151846" y="15085"/>
                  </a:moveTo>
                  <a:cubicBezTo>
                    <a:pt x="151768" y="15977"/>
                    <a:pt x="151697" y="16869"/>
                    <a:pt x="151548" y="17760"/>
                  </a:cubicBezTo>
                  <a:lnTo>
                    <a:pt x="151102" y="19770"/>
                  </a:lnTo>
                  <a:cubicBezTo>
                    <a:pt x="151251" y="19842"/>
                    <a:pt x="151322" y="19919"/>
                    <a:pt x="151400" y="19990"/>
                  </a:cubicBezTo>
                  <a:cubicBezTo>
                    <a:pt x="151548" y="19247"/>
                    <a:pt x="151697" y="18581"/>
                    <a:pt x="151846" y="17838"/>
                  </a:cubicBezTo>
                  <a:cubicBezTo>
                    <a:pt x="151994" y="16946"/>
                    <a:pt x="152066" y="16125"/>
                    <a:pt x="152143" y="15233"/>
                  </a:cubicBezTo>
                  <a:cubicBezTo>
                    <a:pt x="152066" y="15233"/>
                    <a:pt x="151994" y="15162"/>
                    <a:pt x="151846" y="15085"/>
                  </a:cubicBezTo>
                  <a:close/>
                  <a:moveTo>
                    <a:pt x="151025" y="20067"/>
                  </a:moveTo>
                  <a:cubicBezTo>
                    <a:pt x="150656" y="21703"/>
                    <a:pt x="150133" y="23338"/>
                    <a:pt x="149467" y="24895"/>
                  </a:cubicBezTo>
                  <a:lnTo>
                    <a:pt x="149687" y="25121"/>
                  </a:lnTo>
                  <a:cubicBezTo>
                    <a:pt x="150359" y="23558"/>
                    <a:pt x="150954" y="21923"/>
                    <a:pt x="151322" y="20287"/>
                  </a:cubicBezTo>
                  <a:cubicBezTo>
                    <a:pt x="151251" y="20216"/>
                    <a:pt x="151174" y="20139"/>
                    <a:pt x="151025" y="20067"/>
                  </a:cubicBezTo>
                  <a:close/>
                  <a:moveTo>
                    <a:pt x="149319" y="25121"/>
                  </a:moveTo>
                  <a:cubicBezTo>
                    <a:pt x="148724" y="26531"/>
                    <a:pt x="147981" y="27868"/>
                    <a:pt x="147089" y="29058"/>
                  </a:cubicBezTo>
                  <a:cubicBezTo>
                    <a:pt x="147012" y="29206"/>
                    <a:pt x="146940" y="29355"/>
                    <a:pt x="146792" y="29504"/>
                  </a:cubicBezTo>
                  <a:lnTo>
                    <a:pt x="147012" y="29729"/>
                  </a:lnTo>
                  <a:lnTo>
                    <a:pt x="147160" y="29581"/>
                  </a:lnTo>
                  <a:cubicBezTo>
                    <a:pt x="148052" y="28243"/>
                    <a:pt x="148873" y="26828"/>
                    <a:pt x="149539" y="25419"/>
                  </a:cubicBezTo>
                  <a:cubicBezTo>
                    <a:pt x="149467" y="25341"/>
                    <a:pt x="149390" y="25193"/>
                    <a:pt x="149319" y="25121"/>
                  </a:cubicBezTo>
                  <a:close/>
                  <a:moveTo>
                    <a:pt x="146643" y="29729"/>
                  </a:moveTo>
                  <a:cubicBezTo>
                    <a:pt x="145674" y="30990"/>
                    <a:pt x="144562" y="32179"/>
                    <a:pt x="143373" y="33220"/>
                  </a:cubicBezTo>
                  <a:cubicBezTo>
                    <a:pt x="143444" y="33368"/>
                    <a:pt x="143521" y="33446"/>
                    <a:pt x="143593" y="33517"/>
                  </a:cubicBezTo>
                  <a:cubicBezTo>
                    <a:pt x="144782" y="32476"/>
                    <a:pt x="145900" y="31287"/>
                    <a:pt x="146863" y="29949"/>
                  </a:cubicBezTo>
                  <a:lnTo>
                    <a:pt x="146643" y="29729"/>
                  </a:lnTo>
                  <a:close/>
                  <a:moveTo>
                    <a:pt x="143147" y="33446"/>
                  </a:moveTo>
                  <a:cubicBezTo>
                    <a:pt x="142927" y="33666"/>
                    <a:pt x="142701" y="33814"/>
                    <a:pt x="142481" y="34040"/>
                  </a:cubicBezTo>
                  <a:lnTo>
                    <a:pt x="141066" y="35449"/>
                  </a:lnTo>
                  <a:cubicBezTo>
                    <a:pt x="141886" y="34932"/>
                    <a:pt x="142629" y="34338"/>
                    <a:pt x="143373" y="33666"/>
                  </a:cubicBezTo>
                  <a:lnTo>
                    <a:pt x="143147" y="33446"/>
                  </a:lnTo>
                  <a:close/>
                  <a:moveTo>
                    <a:pt x="161728" y="0"/>
                  </a:moveTo>
                  <a:cubicBezTo>
                    <a:pt x="157940" y="0"/>
                    <a:pt x="154890" y="1933"/>
                    <a:pt x="153332" y="4906"/>
                  </a:cubicBezTo>
                  <a:cubicBezTo>
                    <a:pt x="153481" y="4757"/>
                    <a:pt x="153629" y="4680"/>
                    <a:pt x="153849" y="4608"/>
                  </a:cubicBezTo>
                  <a:cubicBezTo>
                    <a:pt x="155562" y="1784"/>
                    <a:pt x="158535" y="369"/>
                    <a:pt x="161805" y="369"/>
                  </a:cubicBezTo>
                  <a:cubicBezTo>
                    <a:pt x="164106" y="369"/>
                    <a:pt x="166633" y="1112"/>
                    <a:pt x="168863" y="2527"/>
                  </a:cubicBezTo>
                  <a:cubicBezTo>
                    <a:pt x="172359" y="4680"/>
                    <a:pt x="174886" y="8098"/>
                    <a:pt x="176741" y="11743"/>
                  </a:cubicBezTo>
                  <a:lnTo>
                    <a:pt x="176889" y="12041"/>
                  </a:lnTo>
                  <a:cubicBezTo>
                    <a:pt x="176967" y="12189"/>
                    <a:pt x="177038" y="12261"/>
                    <a:pt x="177038" y="12409"/>
                  </a:cubicBezTo>
                  <a:lnTo>
                    <a:pt x="177335" y="13081"/>
                  </a:lnTo>
                  <a:lnTo>
                    <a:pt x="177484" y="13450"/>
                  </a:lnTo>
                  <a:cubicBezTo>
                    <a:pt x="177561" y="13598"/>
                    <a:pt x="177633" y="13676"/>
                    <a:pt x="177633" y="13824"/>
                  </a:cubicBezTo>
                  <a:lnTo>
                    <a:pt x="177930" y="14490"/>
                  </a:lnTo>
                  <a:cubicBezTo>
                    <a:pt x="178079" y="14865"/>
                    <a:pt x="178305" y="15679"/>
                    <a:pt x="178376" y="15977"/>
                  </a:cubicBezTo>
                  <a:lnTo>
                    <a:pt x="178525" y="16720"/>
                  </a:lnTo>
                  <a:cubicBezTo>
                    <a:pt x="178602" y="16946"/>
                    <a:pt x="178673" y="17243"/>
                    <a:pt x="178673" y="17463"/>
                  </a:cubicBezTo>
                  <a:lnTo>
                    <a:pt x="178822" y="18206"/>
                  </a:lnTo>
                  <a:lnTo>
                    <a:pt x="178822" y="18432"/>
                  </a:lnTo>
                  <a:lnTo>
                    <a:pt x="178899" y="18581"/>
                  </a:lnTo>
                  <a:lnTo>
                    <a:pt x="178899" y="18950"/>
                  </a:lnTo>
                  <a:cubicBezTo>
                    <a:pt x="178971" y="19247"/>
                    <a:pt x="178971" y="19473"/>
                    <a:pt x="178971" y="19770"/>
                  </a:cubicBezTo>
                  <a:lnTo>
                    <a:pt x="179048" y="20513"/>
                  </a:lnTo>
                  <a:lnTo>
                    <a:pt x="179048" y="20882"/>
                  </a:lnTo>
                  <a:lnTo>
                    <a:pt x="179048" y="21257"/>
                  </a:lnTo>
                  <a:lnTo>
                    <a:pt x="179048" y="22071"/>
                  </a:lnTo>
                  <a:cubicBezTo>
                    <a:pt x="178971" y="22517"/>
                    <a:pt x="178971" y="23040"/>
                    <a:pt x="178899" y="23558"/>
                  </a:cubicBezTo>
                  <a:cubicBezTo>
                    <a:pt x="178305" y="29729"/>
                    <a:pt x="175700" y="35378"/>
                    <a:pt x="173251" y="41027"/>
                  </a:cubicBezTo>
                  <a:cubicBezTo>
                    <a:pt x="167079" y="54256"/>
                    <a:pt x="161282" y="67854"/>
                    <a:pt x="159129" y="82422"/>
                  </a:cubicBezTo>
                  <a:cubicBezTo>
                    <a:pt x="158535" y="86215"/>
                    <a:pt x="158089" y="90080"/>
                    <a:pt x="157863" y="93867"/>
                  </a:cubicBezTo>
                  <a:cubicBezTo>
                    <a:pt x="157197" y="106205"/>
                    <a:pt x="158457" y="118543"/>
                    <a:pt x="160913" y="130660"/>
                  </a:cubicBezTo>
                  <a:cubicBezTo>
                    <a:pt x="162697" y="139133"/>
                    <a:pt x="163363" y="148052"/>
                    <a:pt x="161133" y="156525"/>
                  </a:cubicBezTo>
                  <a:cubicBezTo>
                    <a:pt x="159944" y="160907"/>
                    <a:pt x="157863" y="165146"/>
                    <a:pt x="154670" y="168488"/>
                  </a:cubicBezTo>
                  <a:cubicBezTo>
                    <a:pt x="151471" y="171758"/>
                    <a:pt x="147309" y="174137"/>
                    <a:pt x="142927" y="175403"/>
                  </a:cubicBezTo>
                  <a:cubicBezTo>
                    <a:pt x="139431" y="176444"/>
                    <a:pt x="135863" y="176812"/>
                    <a:pt x="132296" y="176812"/>
                  </a:cubicBezTo>
                  <a:cubicBezTo>
                    <a:pt x="127170" y="176812"/>
                    <a:pt x="122039" y="175998"/>
                    <a:pt x="117134" y="174809"/>
                  </a:cubicBezTo>
                  <a:cubicBezTo>
                    <a:pt x="113715" y="173917"/>
                    <a:pt x="110225" y="172799"/>
                    <a:pt x="106877" y="171610"/>
                  </a:cubicBezTo>
                  <a:cubicBezTo>
                    <a:pt x="104945" y="170866"/>
                    <a:pt x="102346" y="169903"/>
                    <a:pt x="100337" y="169231"/>
                  </a:cubicBezTo>
                  <a:cubicBezTo>
                    <a:pt x="96698" y="168119"/>
                    <a:pt x="92904" y="167228"/>
                    <a:pt x="89040" y="166930"/>
                  </a:cubicBezTo>
                  <a:cubicBezTo>
                    <a:pt x="87779" y="166782"/>
                    <a:pt x="86513" y="166704"/>
                    <a:pt x="85323" y="166704"/>
                  </a:cubicBezTo>
                  <a:cubicBezTo>
                    <a:pt x="77742" y="166704"/>
                    <a:pt x="70459" y="168934"/>
                    <a:pt x="63918" y="172876"/>
                  </a:cubicBezTo>
                  <a:cubicBezTo>
                    <a:pt x="48459" y="181718"/>
                    <a:pt x="36567" y="200596"/>
                    <a:pt x="17767" y="201714"/>
                  </a:cubicBezTo>
                  <a:lnTo>
                    <a:pt x="17541" y="201714"/>
                  </a:lnTo>
                  <a:lnTo>
                    <a:pt x="17392" y="201785"/>
                  </a:lnTo>
                  <a:lnTo>
                    <a:pt x="15460" y="201785"/>
                  </a:lnTo>
                  <a:cubicBezTo>
                    <a:pt x="12189" y="201785"/>
                    <a:pt x="8771" y="201042"/>
                    <a:pt x="6024" y="199109"/>
                  </a:cubicBezTo>
                  <a:cubicBezTo>
                    <a:pt x="3568" y="197403"/>
                    <a:pt x="1713" y="194650"/>
                    <a:pt x="1338" y="191606"/>
                  </a:cubicBezTo>
                  <a:cubicBezTo>
                    <a:pt x="892" y="188633"/>
                    <a:pt x="2159" y="185511"/>
                    <a:pt x="4686" y="184025"/>
                  </a:cubicBezTo>
                  <a:lnTo>
                    <a:pt x="4906" y="183579"/>
                  </a:lnTo>
                  <a:lnTo>
                    <a:pt x="4906" y="183579"/>
                  </a:lnTo>
                  <a:cubicBezTo>
                    <a:pt x="892" y="185511"/>
                    <a:pt x="0" y="190714"/>
                    <a:pt x="1861" y="194650"/>
                  </a:cubicBezTo>
                  <a:cubicBezTo>
                    <a:pt x="3645" y="198515"/>
                    <a:pt x="7510" y="200970"/>
                    <a:pt x="11595" y="201714"/>
                  </a:cubicBezTo>
                  <a:cubicBezTo>
                    <a:pt x="12933" y="202011"/>
                    <a:pt x="14419" y="202082"/>
                    <a:pt x="15834" y="202082"/>
                  </a:cubicBezTo>
                  <a:lnTo>
                    <a:pt x="16131" y="202082"/>
                  </a:lnTo>
                  <a:cubicBezTo>
                    <a:pt x="18730" y="202082"/>
                    <a:pt x="21334" y="201714"/>
                    <a:pt x="23861" y="201042"/>
                  </a:cubicBezTo>
                  <a:cubicBezTo>
                    <a:pt x="31888" y="198889"/>
                    <a:pt x="38577" y="193609"/>
                    <a:pt x="44743" y="188335"/>
                  </a:cubicBezTo>
                  <a:cubicBezTo>
                    <a:pt x="54036" y="180380"/>
                    <a:pt x="63252" y="171461"/>
                    <a:pt x="75364" y="168339"/>
                  </a:cubicBezTo>
                  <a:cubicBezTo>
                    <a:pt x="78563" y="167448"/>
                    <a:pt x="81905" y="167079"/>
                    <a:pt x="85252" y="167079"/>
                  </a:cubicBezTo>
                  <a:cubicBezTo>
                    <a:pt x="87553" y="167079"/>
                    <a:pt x="89860" y="167228"/>
                    <a:pt x="92090" y="167596"/>
                  </a:cubicBezTo>
                  <a:cubicBezTo>
                    <a:pt x="95063" y="168119"/>
                    <a:pt x="98107" y="168863"/>
                    <a:pt x="101009" y="169826"/>
                  </a:cubicBezTo>
                  <a:cubicBezTo>
                    <a:pt x="103238" y="170498"/>
                    <a:pt x="105985" y="171687"/>
                    <a:pt x="108215" y="172430"/>
                  </a:cubicBezTo>
                  <a:cubicBezTo>
                    <a:pt x="115647" y="174957"/>
                    <a:pt x="124120" y="177187"/>
                    <a:pt x="132296" y="177187"/>
                  </a:cubicBezTo>
                  <a:cubicBezTo>
                    <a:pt x="138319" y="177187"/>
                    <a:pt x="144187" y="175998"/>
                    <a:pt x="149390" y="172947"/>
                  </a:cubicBezTo>
                  <a:cubicBezTo>
                    <a:pt x="156008" y="169160"/>
                    <a:pt x="159872" y="163137"/>
                    <a:pt x="161656" y="155853"/>
                  </a:cubicBezTo>
                  <a:cubicBezTo>
                    <a:pt x="163660" y="147529"/>
                    <a:pt x="162917" y="138836"/>
                    <a:pt x="161210" y="130583"/>
                  </a:cubicBezTo>
                  <a:cubicBezTo>
                    <a:pt x="159575" y="122556"/>
                    <a:pt x="158457" y="114381"/>
                    <a:pt x="158089" y="106205"/>
                  </a:cubicBezTo>
                  <a:cubicBezTo>
                    <a:pt x="157863" y="99516"/>
                    <a:pt x="158089" y="92904"/>
                    <a:pt x="158903" y="86287"/>
                  </a:cubicBezTo>
                  <a:cubicBezTo>
                    <a:pt x="159052" y="84800"/>
                    <a:pt x="159349" y="83165"/>
                    <a:pt x="159575" y="81678"/>
                  </a:cubicBezTo>
                  <a:cubicBezTo>
                    <a:pt x="161805" y="67486"/>
                    <a:pt x="167525" y="54108"/>
                    <a:pt x="173548" y="41098"/>
                  </a:cubicBezTo>
                  <a:cubicBezTo>
                    <a:pt x="176444" y="34635"/>
                    <a:pt x="179565" y="27797"/>
                    <a:pt x="179345" y="20513"/>
                  </a:cubicBezTo>
                  <a:lnTo>
                    <a:pt x="179345" y="19693"/>
                  </a:lnTo>
                  <a:cubicBezTo>
                    <a:pt x="179268" y="19247"/>
                    <a:pt x="179196" y="18801"/>
                    <a:pt x="179196" y="18355"/>
                  </a:cubicBezTo>
                  <a:cubicBezTo>
                    <a:pt x="179119" y="17838"/>
                    <a:pt x="178971" y="17166"/>
                    <a:pt x="178822" y="16649"/>
                  </a:cubicBezTo>
                  <a:lnTo>
                    <a:pt x="178673" y="15905"/>
                  </a:lnTo>
                  <a:lnTo>
                    <a:pt x="178453" y="15162"/>
                  </a:lnTo>
                  <a:cubicBezTo>
                    <a:pt x="178305" y="14716"/>
                    <a:pt x="178156" y="14122"/>
                    <a:pt x="177930" y="13676"/>
                  </a:cubicBezTo>
                  <a:cubicBezTo>
                    <a:pt x="177930" y="13598"/>
                    <a:pt x="177859" y="13450"/>
                    <a:pt x="177781" y="13301"/>
                  </a:cubicBezTo>
                  <a:lnTo>
                    <a:pt x="177633" y="13004"/>
                  </a:lnTo>
                  <a:cubicBezTo>
                    <a:pt x="175034" y="6987"/>
                    <a:pt x="170129" y="1041"/>
                    <a:pt x="163214" y="149"/>
                  </a:cubicBezTo>
                  <a:cubicBezTo>
                    <a:pt x="162697" y="72"/>
                    <a:pt x="162251" y="0"/>
                    <a:pt x="161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2" name="Google Shape;2432;p58"/>
            <p:cNvSpPr/>
            <p:nvPr/>
          </p:nvSpPr>
          <p:spPr>
            <a:xfrm>
              <a:off x="5454975" y="11560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7" y="1"/>
                  </a:moveTo>
                  <a:lnTo>
                    <a:pt x="1" y="227"/>
                  </a:lnTo>
                  <a:lnTo>
                    <a:pt x="227" y="447"/>
                  </a:lnTo>
                  <a:cubicBezTo>
                    <a:pt x="298" y="447"/>
                    <a:pt x="375" y="375"/>
                    <a:pt x="447" y="298"/>
                  </a:cubicBezTo>
                  <a:cubicBezTo>
                    <a:pt x="375" y="227"/>
                    <a:pt x="298" y="149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3" name="Google Shape;2433;p58"/>
            <p:cNvSpPr/>
            <p:nvPr/>
          </p:nvSpPr>
          <p:spPr>
            <a:xfrm>
              <a:off x="5542375" y="10631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150" y="1"/>
                  </a:moveTo>
                  <a:cubicBezTo>
                    <a:pt x="150" y="78"/>
                    <a:pt x="72" y="149"/>
                    <a:pt x="1" y="226"/>
                  </a:cubicBezTo>
                  <a:lnTo>
                    <a:pt x="221" y="446"/>
                  </a:lnTo>
                  <a:cubicBezTo>
                    <a:pt x="298" y="375"/>
                    <a:pt x="298" y="298"/>
                    <a:pt x="370" y="226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4" name="Google Shape;2434;p58"/>
            <p:cNvSpPr/>
            <p:nvPr/>
          </p:nvSpPr>
          <p:spPr>
            <a:xfrm>
              <a:off x="5609275" y="947900"/>
              <a:ext cx="9250" cy="13100"/>
            </a:xfrm>
            <a:custGeom>
              <a:avLst/>
              <a:gdLst/>
              <a:ahLst/>
              <a:cxnLst/>
              <a:rect l="l" t="t" r="r" b="b"/>
              <a:pathLst>
                <a:path w="370" h="524" extrusionOk="0">
                  <a:moveTo>
                    <a:pt x="149" y="0"/>
                  </a:moveTo>
                  <a:cubicBezTo>
                    <a:pt x="72" y="78"/>
                    <a:pt x="72" y="149"/>
                    <a:pt x="1" y="226"/>
                  </a:cubicBezTo>
                  <a:cubicBezTo>
                    <a:pt x="72" y="298"/>
                    <a:pt x="149" y="446"/>
                    <a:pt x="221" y="524"/>
                  </a:cubicBezTo>
                  <a:cubicBezTo>
                    <a:pt x="298" y="375"/>
                    <a:pt x="298" y="298"/>
                    <a:pt x="369" y="226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5" name="Google Shape;2435;p58"/>
            <p:cNvSpPr/>
            <p:nvPr/>
          </p:nvSpPr>
          <p:spPr>
            <a:xfrm>
              <a:off x="5651950" y="819775"/>
              <a:ext cx="9375" cy="12950"/>
            </a:xfrm>
            <a:custGeom>
              <a:avLst/>
              <a:gdLst/>
              <a:ahLst/>
              <a:cxnLst/>
              <a:rect l="l" t="t" r="r" b="b"/>
              <a:pathLst>
                <a:path w="375" h="518" extrusionOk="0">
                  <a:moveTo>
                    <a:pt x="77" y="0"/>
                  </a:moveTo>
                  <a:cubicBezTo>
                    <a:pt x="77" y="149"/>
                    <a:pt x="77" y="220"/>
                    <a:pt x="0" y="297"/>
                  </a:cubicBezTo>
                  <a:cubicBezTo>
                    <a:pt x="149" y="369"/>
                    <a:pt x="226" y="446"/>
                    <a:pt x="297" y="517"/>
                  </a:cubicBezTo>
                  <a:cubicBezTo>
                    <a:pt x="375" y="446"/>
                    <a:pt x="375" y="297"/>
                    <a:pt x="375" y="220"/>
                  </a:cubicBezTo>
                  <a:cubicBezTo>
                    <a:pt x="297" y="149"/>
                    <a:pt x="226" y="72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6" name="Google Shape;2436;p58"/>
            <p:cNvSpPr/>
            <p:nvPr/>
          </p:nvSpPr>
          <p:spPr>
            <a:xfrm>
              <a:off x="5672450" y="6952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72" y="1"/>
                  </a:moveTo>
                  <a:cubicBezTo>
                    <a:pt x="72" y="149"/>
                    <a:pt x="1" y="226"/>
                    <a:pt x="1" y="298"/>
                  </a:cubicBezTo>
                  <a:cubicBezTo>
                    <a:pt x="149" y="375"/>
                    <a:pt x="221" y="446"/>
                    <a:pt x="298" y="446"/>
                  </a:cubicBezTo>
                  <a:cubicBezTo>
                    <a:pt x="369" y="375"/>
                    <a:pt x="369" y="226"/>
                    <a:pt x="369" y="149"/>
                  </a:cubicBezTo>
                  <a:cubicBezTo>
                    <a:pt x="221" y="78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7" name="Google Shape;2437;p58"/>
            <p:cNvSpPr/>
            <p:nvPr/>
          </p:nvSpPr>
          <p:spPr>
            <a:xfrm>
              <a:off x="5676175" y="591150"/>
              <a:ext cx="9225" cy="7450"/>
            </a:xfrm>
            <a:custGeom>
              <a:avLst/>
              <a:gdLst/>
              <a:ahLst/>
              <a:cxnLst/>
              <a:rect l="l" t="t" r="r" b="b"/>
              <a:pathLst>
                <a:path w="369" h="298" extrusionOk="0">
                  <a:moveTo>
                    <a:pt x="0" y="0"/>
                  </a:moveTo>
                  <a:lnTo>
                    <a:pt x="0" y="298"/>
                  </a:lnTo>
                  <a:lnTo>
                    <a:pt x="369" y="298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8" name="Google Shape;2438;p58"/>
            <p:cNvSpPr/>
            <p:nvPr/>
          </p:nvSpPr>
          <p:spPr>
            <a:xfrm>
              <a:off x="1099650" y="542850"/>
              <a:ext cx="4065500" cy="3671575"/>
            </a:xfrm>
            <a:custGeom>
              <a:avLst/>
              <a:gdLst/>
              <a:ahLst/>
              <a:cxnLst/>
              <a:rect l="l" t="t" r="r" b="b"/>
              <a:pathLst>
                <a:path w="162620" h="146863" extrusionOk="0">
                  <a:moveTo>
                    <a:pt x="162619" y="30324"/>
                  </a:moveTo>
                  <a:lnTo>
                    <a:pt x="162619" y="30324"/>
                  </a:lnTo>
                  <a:cubicBezTo>
                    <a:pt x="161953" y="30473"/>
                    <a:pt x="161210" y="30550"/>
                    <a:pt x="160538" y="30699"/>
                  </a:cubicBezTo>
                  <a:cubicBezTo>
                    <a:pt x="160538" y="30770"/>
                    <a:pt x="160467" y="30918"/>
                    <a:pt x="160467" y="30996"/>
                  </a:cubicBezTo>
                  <a:cubicBezTo>
                    <a:pt x="160913" y="30918"/>
                    <a:pt x="161282" y="30918"/>
                    <a:pt x="161727" y="30847"/>
                  </a:cubicBezTo>
                  <a:cubicBezTo>
                    <a:pt x="161953" y="30770"/>
                    <a:pt x="162173" y="30699"/>
                    <a:pt x="162471" y="30699"/>
                  </a:cubicBezTo>
                  <a:cubicBezTo>
                    <a:pt x="162471" y="30550"/>
                    <a:pt x="162548" y="30473"/>
                    <a:pt x="162619" y="30324"/>
                  </a:cubicBezTo>
                  <a:close/>
                  <a:moveTo>
                    <a:pt x="160241" y="30699"/>
                  </a:moveTo>
                  <a:lnTo>
                    <a:pt x="160241" y="30699"/>
                  </a:lnTo>
                  <a:cubicBezTo>
                    <a:pt x="159724" y="30770"/>
                    <a:pt x="159201" y="30847"/>
                    <a:pt x="158755" y="30918"/>
                  </a:cubicBezTo>
                  <a:cubicBezTo>
                    <a:pt x="158903" y="30996"/>
                    <a:pt x="159052" y="31067"/>
                    <a:pt x="159278" y="31144"/>
                  </a:cubicBezTo>
                  <a:cubicBezTo>
                    <a:pt x="159575" y="31144"/>
                    <a:pt x="159872" y="31067"/>
                    <a:pt x="160170" y="31067"/>
                  </a:cubicBezTo>
                  <a:cubicBezTo>
                    <a:pt x="160170" y="30918"/>
                    <a:pt x="160241" y="30847"/>
                    <a:pt x="160241" y="30699"/>
                  </a:cubicBezTo>
                  <a:close/>
                  <a:moveTo>
                    <a:pt x="152363" y="30996"/>
                  </a:moveTo>
                  <a:lnTo>
                    <a:pt x="151917" y="31216"/>
                  </a:lnTo>
                  <a:lnTo>
                    <a:pt x="152214" y="31216"/>
                  </a:lnTo>
                  <a:cubicBezTo>
                    <a:pt x="152291" y="31144"/>
                    <a:pt x="152291" y="31067"/>
                    <a:pt x="152363" y="30996"/>
                  </a:cubicBezTo>
                  <a:close/>
                  <a:moveTo>
                    <a:pt x="158011" y="30918"/>
                  </a:moveTo>
                  <a:cubicBezTo>
                    <a:pt x="158011" y="31067"/>
                    <a:pt x="157940" y="31144"/>
                    <a:pt x="157940" y="31216"/>
                  </a:cubicBezTo>
                  <a:lnTo>
                    <a:pt x="158755" y="31216"/>
                  </a:lnTo>
                  <a:cubicBezTo>
                    <a:pt x="158535" y="31067"/>
                    <a:pt x="158386" y="30996"/>
                    <a:pt x="158160" y="30918"/>
                  </a:cubicBezTo>
                  <a:close/>
                  <a:moveTo>
                    <a:pt x="152660" y="30918"/>
                  </a:moveTo>
                  <a:cubicBezTo>
                    <a:pt x="152589" y="30996"/>
                    <a:pt x="152589" y="31144"/>
                    <a:pt x="152511" y="31216"/>
                  </a:cubicBezTo>
                  <a:cubicBezTo>
                    <a:pt x="153332" y="31293"/>
                    <a:pt x="154147" y="31293"/>
                    <a:pt x="154967" y="31364"/>
                  </a:cubicBezTo>
                  <a:lnTo>
                    <a:pt x="154967" y="31216"/>
                  </a:lnTo>
                  <a:lnTo>
                    <a:pt x="154967" y="30996"/>
                  </a:lnTo>
                  <a:cubicBezTo>
                    <a:pt x="154224" y="30996"/>
                    <a:pt x="153403" y="30996"/>
                    <a:pt x="152660" y="30918"/>
                  </a:cubicBezTo>
                  <a:close/>
                  <a:moveTo>
                    <a:pt x="157714" y="30918"/>
                  </a:moveTo>
                  <a:lnTo>
                    <a:pt x="157714" y="30918"/>
                  </a:lnTo>
                  <a:cubicBezTo>
                    <a:pt x="156971" y="30996"/>
                    <a:pt x="156228" y="30996"/>
                    <a:pt x="155484" y="30996"/>
                  </a:cubicBezTo>
                  <a:lnTo>
                    <a:pt x="155264" y="30996"/>
                  </a:lnTo>
                  <a:lnTo>
                    <a:pt x="155264" y="31216"/>
                  </a:lnTo>
                  <a:cubicBezTo>
                    <a:pt x="155187" y="31293"/>
                    <a:pt x="155187" y="31293"/>
                    <a:pt x="155187" y="31364"/>
                  </a:cubicBezTo>
                  <a:lnTo>
                    <a:pt x="155413" y="31364"/>
                  </a:lnTo>
                  <a:cubicBezTo>
                    <a:pt x="156156" y="31364"/>
                    <a:pt x="156899" y="31293"/>
                    <a:pt x="157643" y="31293"/>
                  </a:cubicBezTo>
                  <a:cubicBezTo>
                    <a:pt x="157714" y="31144"/>
                    <a:pt x="157714" y="31067"/>
                    <a:pt x="157714" y="30918"/>
                  </a:cubicBezTo>
                  <a:close/>
                  <a:moveTo>
                    <a:pt x="64661" y="0"/>
                  </a:moveTo>
                  <a:cubicBezTo>
                    <a:pt x="50320" y="0"/>
                    <a:pt x="36050" y="4311"/>
                    <a:pt x="25347" y="14270"/>
                  </a:cubicBezTo>
                  <a:cubicBezTo>
                    <a:pt x="8176" y="30621"/>
                    <a:pt x="0" y="55297"/>
                    <a:pt x="11000" y="77445"/>
                  </a:cubicBezTo>
                  <a:cubicBezTo>
                    <a:pt x="14794" y="85323"/>
                    <a:pt x="20442" y="92161"/>
                    <a:pt x="26834" y="98107"/>
                  </a:cubicBezTo>
                  <a:cubicBezTo>
                    <a:pt x="27429" y="98701"/>
                    <a:pt x="28243" y="99373"/>
                    <a:pt x="28838" y="99890"/>
                  </a:cubicBezTo>
                  <a:lnTo>
                    <a:pt x="29135" y="100188"/>
                  </a:lnTo>
                  <a:lnTo>
                    <a:pt x="31513" y="102197"/>
                  </a:lnTo>
                  <a:lnTo>
                    <a:pt x="32037" y="102643"/>
                  </a:lnTo>
                  <a:lnTo>
                    <a:pt x="32334" y="102941"/>
                  </a:lnTo>
                  <a:lnTo>
                    <a:pt x="32631" y="103161"/>
                  </a:lnTo>
                  <a:lnTo>
                    <a:pt x="33820" y="104130"/>
                  </a:lnTo>
                  <a:cubicBezTo>
                    <a:pt x="35081" y="105242"/>
                    <a:pt x="37311" y="107026"/>
                    <a:pt x="38648" y="108066"/>
                  </a:cubicBezTo>
                  <a:cubicBezTo>
                    <a:pt x="45266" y="113346"/>
                    <a:pt x="52252" y="118103"/>
                    <a:pt x="59162" y="123008"/>
                  </a:cubicBezTo>
                  <a:cubicBezTo>
                    <a:pt x="60053" y="123603"/>
                    <a:pt x="61391" y="124566"/>
                    <a:pt x="62283" y="125238"/>
                  </a:cubicBezTo>
                  <a:cubicBezTo>
                    <a:pt x="63401" y="126130"/>
                    <a:pt x="64739" y="127241"/>
                    <a:pt x="65851" y="128133"/>
                  </a:cubicBezTo>
                  <a:lnTo>
                    <a:pt x="67486" y="129768"/>
                  </a:lnTo>
                  <a:cubicBezTo>
                    <a:pt x="69644" y="131850"/>
                    <a:pt x="71648" y="134079"/>
                    <a:pt x="73283" y="136606"/>
                  </a:cubicBezTo>
                  <a:cubicBezTo>
                    <a:pt x="73360" y="136535"/>
                    <a:pt x="73509" y="136535"/>
                    <a:pt x="73580" y="136458"/>
                  </a:cubicBezTo>
                  <a:cubicBezTo>
                    <a:pt x="71428" y="133265"/>
                    <a:pt x="68675" y="130363"/>
                    <a:pt x="65999" y="127913"/>
                  </a:cubicBezTo>
                  <a:cubicBezTo>
                    <a:pt x="64959" y="126944"/>
                    <a:pt x="63621" y="125904"/>
                    <a:pt x="62432" y="125012"/>
                  </a:cubicBezTo>
                  <a:cubicBezTo>
                    <a:pt x="61540" y="124346"/>
                    <a:pt x="60202" y="123377"/>
                    <a:pt x="59310" y="122711"/>
                  </a:cubicBezTo>
                  <a:cubicBezTo>
                    <a:pt x="52401" y="117877"/>
                    <a:pt x="45415" y="113049"/>
                    <a:pt x="38797" y="107769"/>
                  </a:cubicBezTo>
                  <a:cubicBezTo>
                    <a:pt x="37459" y="106728"/>
                    <a:pt x="35307" y="105022"/>
                    <a:pt x="34040" y="103904"/>
                  </a:cubicBezTo>
                  <a:cubicBezTo>
                    <a:pt x="33374" y="103387"/>
                    <a:pt x="32334" y="102495"/>
                    <a:pt x="31662" y="101900"/>
                  </a:cubicBezTo>
                  <a:lnTo>
                    <a:pt x="29361" y="99890"/>
                  </a:lnTo>
                  <a:lnTo>
                    <a:pt x="29064" y="99670"/>
                  </a:lnTo>
                  <a:cubicBezTo>
                    <a:pt x="28469" y="99076"/>
                    <a:pt x="27649" y="98481"/>
                    <a:pt x="27054" y="97887"/>
                  </a:cubicBezTo>
                  <a:cubicBezTo>
                    <a:pt x="20739" y="91941"/>
                    <a:pt x="15091" y="85103"/>
                    <a:pt x="11226" y="77296"/>
                  </a:cubicBezTo>
                  <a:cubicBezTo>
                    <a:pt x="369" y="55297"/>
                    <a:pt x="8550" y="30770"/>
                    <a:pt x="25567" y="14496"/>
                  </a:cubicBezTo>
                  <a:lnTo>
                    <a:pt x="26685" y="13456"/>
                  </a:lnTo>
                  <a:cubicBezTo>
                    <a:pt x="26905" y="13307"/>
                    <a:pt x="27131" y="13158"/>
                    <a:pt x="27280" y="12932"/>
                  </a:cubicBezTo>
                  <a:cubicBezTo>
                    <a:pt x="27726" y="12635"/>
                    <a:pt x="28320" y="12118"/>
                    <a:pt x="28766" y="11743"/>
                  </a:cubicBezTo>
                  <a:cubicBezTo>
                    <a:pt x="28915" y="11672"/>
                    <a:pt x="28986" y="11594"/>
                    <a:pt x="29064" y="11523"/>
                  </a:cubicBezTo>
                  <a:lnTo>
                    <a:pt x="30324" y="10631"/>
                  </a:lnTo>
                  <a:lnTo>
                    <a:pt x="30621" y="10405"/>
                  </a:lnTo>
                  <a:cubicBezTo>
                    <a:pt x="30699" y="10334"/>
                    <a:pt x="30847" y="10257"/>
                    <a:pt x="30919" y="10185"/>
                  </a:cubicBezTo>
                  <a:lnTo>
                    <a:pt x="31591" y="9739"/>
                  </a:lnTo>
                  <a:cubicBezTo>
                    <a:pt x="32257" y="9216"/>
                    <a:pt x="33446" y="8550"/>
                    <a:pt x="34189" y="8104"/>
                  </a:cubicBezTo>
                  <a:lnTo>
                    <a:pt x="34861" y="7730"/>
                  </a:lnTo>
                  <a:lnTo>
                    <a:pt x="35527" y="7361"/>
                  </a:lnTo>
                  <a:cubicBezTo>
                    <a:pt x="37756" y="6095"/>
                    <a:pt x="40063" y="5054"/>
                    <a:pt x="42513" y="4162"/>
                  </a:cubicBezTo>
                  <a:cubicBezTo>
                    <a:pt x="49648" y="1486"/>
                    <a:pt x="57080" y="297"/>
                    <a:pt x="64590" y="297"/>
                  </a:cubicBezTo>
                  <a:cubicBezTo>
                    <a:pt x="76928" y="297"/>
                    <a:pt x="89485" y="3496"/>
                    <a:pt x="100783" y="8473"/>
                  </a:cubicBezTo>
                  <a:cubicBezTo>
                    <a:pt x="103309" y="9591"/>
                    <a:pt x="105914" y="10851"/>
                    <a:pt x="108363" y="12118"/>
                  </a:cubicBezTo>
                  <a:cubicBezTo>
                    <a:pt x="109701" y="12861"/>
                    <a:pt x="111860" y="13973"/>
                    <a:pt x="113120" y="14716"/>
                  </a:cubicBezTo>
                  <a:cubicBezTo>
                    <a:pt x="115130" y="15834"/>
                    <a:pt x="117728" y="17392"/>
                    <a:pt x="119661" y="18658"/>
                  </a:cubicBezTo>
                  <a:cubicBezTo>
                    <a:pt x="128954" y="24753"/>
                    <a:pt x="140174" y="30104"/>
                    <a:pt x="151548" y="31144"/>
                  </a:cubicBezTo>
                  <a:cubicBezTo>
                    <a:pt x="151697" y="31067"/>
                    <a:pt x="151845" y="30918"/>
                    <a:pt x="151994" y="30847"/>
                  </a:cubicBezTo>
                  <a:cubicBezTo>
                    <a:pt x="140471" y="29955"/>
                    <a:pt x="129471" y="24604"/>
                    <a:pt x="119887" y="18432"/>
                  </a:cubicBezTo>
                  <a:cubicBezTo>
                    <a:pt x="117360" y="16797"/>
                    <a:pt x="114535" y="15091"/>
                    <a:pt x="111931" y="13675"/>
                  </a:cubicBezTo>
                  <a:cubicBezTo>
                    <a:pt x="99373" y="6689"/>
                    <a:pt x="85621" y="1564"/>
                    <a:pt x="71202" y="297"/>
                  </a:cubicBezTo>
                  <a:cubicBezTo>
                    <a:pt x="69049" y="77"/>
                    <a:pt x="66891" y="0"/>
                    <a:pt x="64661" y="0"/>
                  </a:cubicBezTo>
                  <a:close/>
                  <a:moveTo>
                    <a:pt x="73729" y="136683"/>
                  </a:moveTo>
                  <a:cubicBezTo>
                    <a:pt x="73658" y="136755"/>
                    <a:pt x="73509" y="136755"/>
                    <a:pt x="73432" y="136832"/>
                  </a:cubicBezTo>
                  <a:lnTo>
                    <a:pt x="73878" y="137498"/>
                  </a:lnTo>
                  <a:cubicBezTo>
                    <a:pt x="73806" y="137278"/>
                    <a:pt x="73806" y="137052"/>
                    <a:pt x="73806" y="136832"/>
                  </a:cubicBezTo>
                  <a:cubicBezTo>
                    <a:pt x="73806" y="136832"/>
                    <a:pt x="73806" y="136755"/>
                    <a:pt x="73729" y="136683"/>
                  </a:cubicBezTo>
                  <a:close/>
                  <a:moveTo>
                    <a:pt x="74103" y="137278"/>
                  </a:moveTo>
                  <a:cubicBezTo>
                    <a:pt x="74103" y="137498"/>
                    <a:pt x="74175" y="137795"/>
                    <a:pt x="74175" y="138021"/>
                  </a:cubicBezTo>
                  <a:cubicBezTo>
                    <a:pt x="74323" y="138241"/>
                    <a:pt x="74401" y="138390"/>
                    <a:pt x="74549" y="138616"/>
                  </a:cubicBezTo>
                  <a:cubicBezTo>
                    <a:pt x="74621" y="138539"/>
                    <a:pt x="74698" y="138539"/>
                    <a:pt x="74847" y="138467"/>
                  </a:cubicBezTo>
                  <a:cubicBezTo>
                    <a:pt x="74621" y="138093"/>
                    <a:pt x="74323" y="137647"/>
                    <a:pt x="74103" y="137278"/>
                  </a:cubicBezTo>
                  <a:close/>
                  <a:moveTo>
                    <a:pt x="74918" y="138687"/>
                  </a:moveTo>
                  <a:cubicBezTo>
                    <a:pt x="74847" y="138765"/>
                    <a:pt x="74769" y="138765"/>
                    <a:pt x="74621" y="138836"/>
                  </a:cubicBezTo>
                  <a:cubicBezTo>
                    <a:pt x="74918" y="139359"/>
                    <a:pt x="75215" y="139876"/>
                    <a:pt x="75441" y="140400"/>
                  </a:cubicBezTo>
                  <a:cubicBezTo>
                    <a:pt x="75590" y="140400"/>
                    <a:pt x="75661" y="140322"/>
                    <a:pt x="75739" y="140322"/>
                  </a:cubicBezTo>
                  <a:cubicBezTo>
                    <a:pt x="75513" y="139805"/>
                    <a:pt x="75215" y="139210"/>
                    <a:pt x="74918" y="138687"/>
                  </a:cubicBezTo>
                  <a:close/>
                  <a:moveTo>
                    <a:pt x="75887" y="140548"/>
                  </a:moveTo>
                  <a:cubicBezTo>
                    <a:pt x="75810" y="140620"/>
                    <a:pt x="75739" y="140620"/>
                    <a:pt x="75661" y="140697"/>
                  </a:cubicBezTo>
                  <a:lnTo>
                    <a:pt x="75887" y="140917"/>
                  </a:lnTo>
                  <a:cubicBezTo>
                    <a:pt x="75959" y="140994"/>
                    <a:pt x="76036" y="140994"/>
                    <a:pt x="76107" y="141066"/>
                  </a:cubicBezTo>
                  <a:cubicBezTo>
                    <a:pt x="76036" y="140917"/>
                    <a:pt x="75959" y="140697"/>
                    <a:pt x="75887" y="140548"/>
                  </a:cubicBezTo>
                  <a:close/>
                  <a:moveTo>
                    <a:pt x="75739" y="141143"/>
                  </a:moveTo>
                  <a:lnTo>
                    <a:pt x="75828" y="141209"/>
                  </a:lnTo>
                  <a:lnTo>
                    <a:pt x="75828" y="141209"/>
                  </a:lnTo>
                  <a:cubicBezTo>
                    <a:pt x="75822" y="141187"/>
                    <a:pt x="75816" y="141165"/>
                    <a:pt x="75810" y="141143"/>
                  </a:cubicBezTo>
                  <a:close/>
                  <a:moveTo>
                    <a:pt x="75828" y="141209"/>
                  </a:moveTo>
                  <a:cubicBezTo>
                    <a:pt x="75909" y="141494"/>
                    <a:pt x="76047" y="141836"/>
                    <a:pt x="76185" y="142183"/>
                  </a:cubicBezTo>
                  <a:cubicBezTo>
                    <a:pt x="76256" y="142106"/>
                    <a:pt x="76333" y="142106"/>
                    <a:pt x="76482" y="142035"/>
                  </a:cubicBezTo>
                  <a:cubicBezTo>
                    <a:pt x="76405" y="141886"/>
                    <a:pt x="76333" y="141660"/>
                    <a:pt x="76256" y="141512"/>
                  </a:cubicBezTo>
                  <a:lnTo>
                    <a:pt x="76036" y="141363"/>
                  </a:lnTo>
                  <a:lnTo>
                    <a:pt x="75828" y="141209"/>
                  </a:lnTo>
                  <a:close/>
                  <a:moveTo>
                    <a:pt x="76553" y="142332"/>
                  </a:moveTo>
                  <a:cubicBezTo>
                    <a:pt x="76482" y="142332"/>
                    <a:pt x="76333" y="142403"/>
                    <a:pt x="76256" y="142403"/>
                  </a:cubicBezTo>
                  <a:cubicBezTo>
                    <a:pt x="76405" y="142927"/>
                    <a:pt x="76553" y="143373"/>
                    <a:pt x="76702" y="143819"/>
                  </a:cubicBezTo>
                  <a:cubicBezTo>
                    <a:pt x="76779" y="143741"/>
                    <a:pt x="76850" y="143741"/>
                    <a:pt x="76999" y="143670"/>
                  </a:cubicBezTo>
                  <a:lnTo>
                    <a:pt x="76553" y="142332"/>
                  </a:lnTo>
                  <a:close/>
                  <a:moveTo>
                    <a:pt x="77076" y="143967"/>
                  </a:moveTo>
                  <a:cubicBezTo>
                    <a:pt x="76928" y="143967"/>
                    <a:pt x="76850" y="144039"/>
                    <a:pt x="76779" y="144116"/>
                  </a:cubicBezTo>
                  <a:cubicBezTo>
                    <a:pt x="76850" y="144484"/>
                    <a:pt x="76928" y="144930"/>
                    <a:pt x="76999" y="145376"/>
                  </a:cubicBezTo>
                  <a:cubicBezTo>
                    <a:pt x="77148" y="145305"/>
                    <a:pt x="77225" y="145228"/>
                    <a:pt x="77296" y="145156"/>
                  </a:cubicBezTo>
                  <a:cubicBezTo>
                    <a:pt x="77225" y="144782"/>
                    <a:pt x="77148" y="144336"/>
                    <a:pt x="77076" y="143967"/>
                  </a:cubicBezTo>
                  <a:close/>
                  <a:moveTo>
                    <a:pt x="77374" y="145525"/>
                  </a:moveTo>
                  <a:cubicBezTo>
                    <a:pt x="77296" y="145525"/>
                    <a:pt x="77148" y="145602"/>
                    <a:pt x="77076" y="145674"/>
                  </a:cubicBezTo>
                  <a:lnTo>
                    <a:pt x="77076" y="145900"/>
                  </a:lnTo>
                  <a:cubicBezTo>
                    <a:pt x="77148" y="146048"/>
                    <a:pt x="77148" y="146268"/>
                    <a:pt x="77148" y="146417"/>
                  </a:cubicBezTo>
                  <a:lnTo>
                    <a:pt x="77522" y="146417"/>
                  </a:lnTo>
                  <a:cubicBezTo>
                    <a:pt x="77445" y="146268"/>
                    <a:pt x="77445" y="146048"/>
                    <a:pt x="77445" y="145900"/>
                  </a:cubicBezTo>
                  <a:cubicBezTo>
                    <a:pt x="77374" y="145751"/>
                    <a:pt x="77374" y="145602"/>
                    <a:pt x="77374" y="145525"/>
                  </a:cubicBezTo>
                  <a:close/>
                  <a:moveTo>
                    <a:pt x="77225" y="146643"/>
                  </a:moveTo>
                  <a:lnTo>
                    <a:pt x="77225" y="146863"/>
                  </a:lnTo>
                  <a:cubicBezTo>
                    <a:pt x="77296" y="146791"/>
                    <a:pt x="77374" y="146791"/>
                    <a:pt x="77445" y="146714"/>
                  </a:cubicBezTo>
                  <a:cubicBezTo>
                    <a:pt x="77374" y="146714"/>
                    <a:pt x="77296" y="146714"/>
                    <a:pt x="77225" y="14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39" name="Google Shape;2439;p58"/>
            <p:cNvSpPr/>
            <p:nvPr/>
          </p:nvSpPr>
          <p:spPr>
            <a:xfrm>
              <a:off x="2944800" y="3963650"/>
              <a:ext cx="61250" cy="117000"/>
            </a:xfrm>
            <a:custGeom>
              <a:avLst/>
              <a:gdLst/>
              <a:ahLst/>
              <a:cxnLst/>
              <a:rect l="l" t="t" r="r" b="b"/>
              <a:pathLst>
                <a:path w="2450" h="4680" extrusionOk="0">
                  <a:moveTo>
                    <a:pt x="0" y="0"/>
                  </a:moveTo>
                  <a:cubicBezTo>
                    <a:pt x="0" y="220"/>
                    <a:pt x="0" y="446"/>
                    <a:pt x="72" y="666"/>
                  </a:cubicBezTo>
                  <a:cubicBezTo>
                    <a:pt x="149" y="815"/>
                    <a:pt x="297" y="1041"/>
                    <a:pt x="369" y="1189"/>
                  </a:cubicBezTo>
                  <a:cubicBezTo>
                    <a:pt x="369" y="963"/>
                    <a:pt x="297" y="666"/>
                    <a:pt x="297" y="446"/>
                  </a:cubicBezTo>
                  <a:cubicBezTo>
                    <a:pt x="220" y="297"/>
                    <a:pt x="149" y="149"/>
                    <a:pt x="0" y="0"/>
                  </a:cubicBezTo>
                  <a:close/>
                  <a:moveTo>
                    <a:pt x="1784" y="3865"/>
                  </a:moveTo>
                  <a:cubicBezTo>
                    <a:pt x="1855" y="4014"/>
                    <a:pt x="1933" y="4162"/>
                    <a:pt x="1933" y="4311"/>
                  </a:cubicBezTo>
                  <a:lnTo>
                    <a:pt x="2230" y="4531"/>
                  </a:lnTo>
                  <a:lnTo>
                    <a:pt x="2450" y="4680"/>
                  </a:lnTo>
                  <a:cubicBezTo>
                    <a:pt x="2379" y="4531"/>
                    <a:pt x="2379" y="4382"/>
                    <a:pt x="2301" y="4234"/>
                  </a:cubicBezTo>
                  <a:cubicBezTo>
                    <a:pt x="2230" y="4162"/>
                    <a:pt x="2153" y="4162"/>
                    <a:pt x="2081" y="4085"/>
                  </a:cubicBezTo>
                  <a:lnTo>
                    <a:pt x="1855" y="386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0" name="Google Shape;2440;p58"/>
            <p:cNvSpPr/>
            <p:nvPr/>
          </p:nvSpPr>
          <p:spPr>
            <a:xfrm>
              <a:off x="2931700" y="3954275"/>
              <a:ext cx="106025" cy="256450"/>
            </a:xfrm>
            <a:custGeom>
              <a:avLst/>
              <a:gdLst/>
              <a:ahLst/>
              <a:cxnLst/>
              <a:rect l="l" t="t" r="r" b="b"/>
              <a:pathLst>
                <a:path w="4241" h="10258" extrusionOk="0">
                  <a:moveTo>
                    <a:pt x="298" y="1"/>
                  </a:moveTo>
                  <a:cubicBezTo>
                    <a:pt x="227" y="78"/>
                    <a:pt x="78" y="78"/>
                    <a:pt x="1" y="149"/>
                  </a:cubicBezTo>
                  <a:cubicBezTo>
                    <a:pt x="78" y="226"/>
                    <a:pt x="78" y="298"/>
                    <a:pt x="150" y="375"/>
                  </a:cubicBezTo>
                  <a:cubicBezTo>
                    <a:pt x="227" y="298"/>
                    <a:pt x="376" y="298"/>
                    <a:pt x="447" y="226"/>
                  </a:cubicBezTo>
                  <a:cubicBezTo>
                    <a:pt x="447" y="149"/>
                    <a:pt x="376" y="78"/>
                    <a:pt x="298" y="1"/>
                  </a:cubicBezTo>
                  <a:close/>
                  <a:moveTo>
                    <a:pt x="3866" y="9960"/>
                  </a:moveTo>
                  <a:cubicBezTo>
                    <a:pt x="3866" y="10037"/>
                    <a:pt x="3866" y="10109"/>
                    <a:pt x="3943" y="10186"/>
                  </a:cubicBezTo>
                  <a:cubicBezTo>
                    <a:pt x="4014" y="10257"/>
                    <a:pt x="4092" y="10257"/>
                    <a:pt x="4163" y="10257"/>
                  </a:cubicBezTo>
                  <a:lnTo>
                    <a:pt x="4240" y="10186"/>
                  </a:lnTo>
                  <a:lnTo>
                    <a:pt x="4240" y="996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1" name="Google Shape;2441;p58"/>
            <p:cNvSpPr/>
            <p:nvPr/>
          </p:nvSpPr>
          <p:spPr>
            <a:xfrm>
              <a:off x="2963375" y="1314025"/>
              <a:ext cx="2118225" cy="2699725"/>
            </a:xfrm>
            <a:custGeom>
              <a:avLst/>
              <a:gdLst/>
              <a:ahLst/>
              <a:cxnLst/>
              <a:rect l="l" t="t" r="r" b="b"/>
              <a:pathLst>
                <a:path w="84729" h="107989" extrusionOk="0">
                  <a:moveTo>
                    <a:pt x="77445" y="0"/>
                  </a:moveTo>
                  <a:cubicBezTo>
                    <a:pt x="77296" y="71"/>
                    <a:pt x="77148" y="220"/>
                    <a:pt x="76999" y="297"/>
                  </a:cubicBezTo>
                  <a:cubicBezTo>
                    <a:pt x="77071" y="297"/>
                    <a:pt x="77219" y="369"/>
                    <a:pt x="77368" y="369"/>
                  </a:cubicBezTo>
                  <a:lnTo>
                    <a:pt x="77814" y="149"/>
                  </a:lnTo>
                  <a:lnTo>
                    <a:pt x="77814" y="71"/>
                  </a:lnTo>
                  <a:cubicBezTo>
                    <a:pt x="77665" y="71"/>
                    <a:pt x="77594" y="0"/>
                    <a:pt x="77445" y="0"/>
                  </a:cubicBezTo>
                  <a:close/>
                  <a:moveTo>
                    <a:pt x="83611" y="71"/>
                  </a:moveTo>
                  <a:cubicBezTo>
                    <a:pt x="83837" y="149"/>
                    <a:pt x="83986" y="220"/>
                    <a:pt x="84206" y="369"/>
                  </a:cubicBezTo>
                  <a:cubicBezTo>
                    <a:pt x="84354" y="297"/>
                    <a:pt x="84503" y="297"/>
                    <a:pt x="84729" y="297"/>
                  </a:cubicBezTo>
                  <a:cubicBezTo>
                    <a:pt x="84503" y="220"/>
                    <a:pt x="84354" y="149"/>
                    <a:pt x="84206" y="71"/>
                  </a:cubicBezTo>
                  <a:close/>
                  <a:moveTo>
                    <a:pt x="298" y="107620"/>
                  </a:moveTo>
                  <a:cubicBezTo>
                    <a:pt x="149" y="107692"/>
                    <a:pt x="72" y="107692"/>
                    <a:pt x="0" y="107769"/>
                  </a:cubicBezTo>
                  <a:cubicBezTo>
                    <a:pt x="0" y="107840"/>
                    <a:pt x="72" y="107918"/>
                    <a:pt x="72" y="107989"/>
                  </a:cubicBezTo>
                  <a:cubicBezTo>
                    <a:pt x="220" y="107918"/>
                    <a:pt x="298" y="107918"/>
                    <a:pt x="369" y="107840"/>
                  </a:cubicBezTo>
                  <a:cubicBezTo>
                    <a:pt x="369" y="107769"/>
                    <a:pt x="298" y="107692"/>
                    <a:pt x="298" y="1076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2" name="Google Shape;2442;p58"/>
            <p:cNvSpPr/>
            <p:nvPr/>
          </p:nvSpPr>
          <p:spPr>
            <a:xfrm>
              <a:off x="4905000" y="131580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97" y="0"/>
                  </a:moveTo>
                  <a:cubicBezTo>
                    <a:pt x="226" y="0"/>
                    <a:pt x="149" y="0"/>
                    <a:pt x="149" y="78"/>
                  </a:cubicBezTo>
                  <a:cubicBezTo>
                    <a:pt x="77" y="149"/>
                    <a:pt x="77" y="226"/>
                    <a:pt x="0" y="298"/>
                  </a:cubicBezTo>
                  <a:lnTo>
                    <a:pt x="297" y="298"/>
                  </a:lnTo>
                  <a:cubicBezTo>
                    <a:pt x="375" y="226"/>
                    <a:pt x="375" y="78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3" name="Google Shape;2443;p58"/>
            <p:cNvSpPr/>
            <p:nvPr/>
          </p:nvSpPr>
          <p:spPr>
            <a:xfrm>
              <a:off x="4908700" y="1315800"/>
              <a:ext cx="3750" cy="1950"/>
            </a:xfrm>
            <a:custGeom>
              <a:avLst/>
              <a:gdLst/>
              <a:ahLst/>
              <a:cxnLst/>
              <a:rect l="l" t="t" r="r" b="b"/>
              <a:pathLst>
                <a:path w="150" h="78" extrusionOk="0">
                  <a:moveTo>
                    <a:pt x="1" y="0"/>
                  </a:moveTo>
                  <a:lnTo>
                    <a:pt x="1" y="78"/>
                  </a:lnTo>
                  <a:cubicBezTo>
                    <a:pt x="1" y="0"/>
                    <a:pt x="78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4" name="Google Shape;2444;p58"/>
            <p:cNvSpPr/>
            <p:nvPr/>
          </p:nvSpPr>
          <p:spPr>
            <a:xfrm>
              <a:off x="2985675" y="4050900"/>
              <a:ext cx="11175" cy="9375"/>
            </a:xfrm>
            <a:custGeom>
              <a:avLst/>
              <a:gdLst/>
              <a:ahLst/>
              <a:cxnLst/>
              <a:rect l="l" t="t" r="r" b="b"/>
              <a:pathLst>
                <a:path w="447" h="375" extrusionOk="0">
                  <a:moveTo>
                    <a:pt x="298" y="0"/>
                  </a:moveTo>
                  <a:cubicBezTo>
                    <a:pt x="220" y="0"/>
                    <a:pt x="149" y="78"/>
                    <a:pt x="0" y="78"/>
                  </a:cubicBezTo>
                  <a:cubicBezTo>
                    <a:pt x="0" y="149"/>
                    <a:pt x="72" y="149"/>
                    <a:pt x="72" y="226"/>
                  </a:cubicBezTo>
                  <a:lnTo>
                    <a:pt x="220" y="375"/>
                  </a:lnTo>
                  <a:cubicBezTo>
                    <a:pt x="298" y="298"/>
                    <a:pt x="369" y="298"/>
                    <a:pt x="446" y="226"/>
                  </a:cubicBezTo>
                  <a:cubicBezTo>
                    <a:pt x="369" y="149"/>
                    <a:pt x="369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5" name="Google Shape;2445;p58"/>
            <p:cNvSpPr/>
            <p:nvPr/>
          </p:nvSpPr>
          <p:spPr>
            <a:xfrm>
              <a:off x="2987450" y="4056550"/>
              <a:ext cx="3750" cy="3725"/>
            </a:xfrm>
            <a:custGeom>
              <a:avLst/>
              <a:gdLst/>
              <a:ahLst/>
              <a:cxnLst/>
              <a:rect l="l" t="t" r="r" b="b"/>
              <a:pathLst>
                <a:path w="150" h="149" extrusionOk="0">
                  <a:moveTo>
                    <a:pt x="1" y="0"/>
                  </a:moveTo>
                  <a:lnTo>
                    <a:pt x="9" y="8"/>
                  </a:lnTo>
                  <a:lnTo>
                    <a:pt x="9" y="8"/>
                  </a:lnTo>
                  <a:cubicBezTo>
                    <a:pt x="4" y="3"/>
                    <a:pt x="1" y="0"/>
                    <a:pt x="1" y="0"/>
                  </a:cubicBezTo>
                  <a:close/>
                  <a:moveTo>
                    <a:pt x="9" y="8"/>
                  </a:moveTo>
                  <a:lnTo>
                    <a:pt x="9" y="8"/>
                  </a:lnTo>
                  <a:cubicBezTo>
                    <a:pt x="28" y="29"/>
                    <a:pt x="78" y="87"/>
                    <a:pt x="78" y="149"/>
                  </a:cubicBezTo>
                  <a:lnTo>
                    <a:pt x="149" y="149"/>
                  </a:lnTo>
                  <a:lnTo>
                    <a:pt x="9" y="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6" name="Google Shape;2446;p58"/>
            <p:cNvSpPr/>
            <p:nvPr/>
          </p:nvSpPr>
          <p:spPr>
            <a:xfrm>
              <a:off x="3004250" y="1317725"/>
              <a:ext cx="1977025" cy="2785225"/>
            </a:xfrm>
            <a:custGeom>
              <a:avLst/>
              <a:gdLst/>
              <a:ahLst/>
              <a:cxnLst/>
              <a:rect l="l" t="t" r="r" b="b"/>
              <a:pathLst>
                <a:path w="79081" h="111409" extrusionOk="0">
                  <a:moveTo>
                    <a:pt x="78783" y="1"/>
                  </a:moveTo>
                  <a:lnTo>
                    <a:pt x="78783" y="221"/>
                  </a:lnTo>
                  <a:lnTo>
                    <a:pt x="78783" y="369"/>
                  </a:lnTo>
                  <a:lnTo>
                    <a:pt x="79003" y="369"/>
                  </a:lnTo>
                  <a:cubicBezTo>
                    <a:pt x="79003" y="298"/>
                    <a:pt x="79003" y="298"/>
                    <a:pt x="79080" y="221"/>
                  </a:cubicBezTo>
                  <a:lnTo>
                    <a:pt x="79080" y="1"/>
                  </a:lnTo>
                  <a:close/>
                  <a:moveTo>
                    <a:pt x="298" y="111040"/>
                  </a:moveTo>
                  <a:cubicBezTo>
                    <a:pt x="149" y="111111"/>
                    <a:pt x="72" y="111111"/>
                    <a:pt x="1" y="111188"/>
                  </a:cubicBezTo>
                  <a:cubicBezTo>
                    <a:pt x="1" y="111260"/>
                    <a:pt x="72" y="111337"/>
                    <a:pt x="72" y="111408"/>
                  </a:cubicBezTo>
                  <a:cubicBezTo>
                    <a:pt x="149" y="111408"/>
                    <a:pt x="298" y="111337"/>
                    <a:pt x="369" y="111337"/>
                  </a:cubicBezTo>
                  <a:cubicBezTo>
                    <a:pt x="369" y="111188"/>
                    <a:pt x="298" y="111111"/>
                    <a:pt x="298" y="1110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7" name="Google Shape;2447;p58"/>
            <p:cNvSpPr/>
            <p:nvPr/>
          </p:nvSpPr>
          <p:spPr>
            <a:xfrm>
              <a:off x="3017175" y="1315800"/>
              <a:ext cx="2032775" cy="2829950"/>
            </a:xfrm>
            <a:custGeom>
              <a:avLst/>
              <a:gdLst/>
              <a:ahLst/>
              <a:cxnLst/>
              <a:rect l="l" t="t" r="r" b="b"/>
              <a:pathLst>
                <a:path w="81311" h="113198" extrusionOk="0">
                  <a:moveTo>
                    <a:pt x="81013" y="0"/>
                  </a:moveTo>
                  <a:cubicBezTo>
                    <a:pt x="81013" y="149"/>
                    <a:pt x="81013" y="226"/>
                    <a:pt x="80942" y="375"/>
                  </a:cubicBezTo>
                  <a:cubicBezTo>
                    <a:pt x="81090" y="375"/>
                    <a:pt x="81162" y="375"/>
                    <a:pt x="81239" y="298"/>
                  </a:cubicBezTo>
                  <a:cubicBezTo>
                    <a:pt x="81239" y="226"/>
                    <a:pt x="81310" y="149"/>
                    <a:pt x="81310" y="0"/>
                  </a:cubicBezTo>
                  <a:close/>
                  <a:moveTo>
                    <a:pt x="298" y="112752"/>
                  </a:moveTo>
                  <a:cubicBezTo>
                    <a:pt x="149" y="112823"/>
                    <a:pt x="78" y="112823"/>
                    <a:pt x="1" y="112901"/>
                  </a:cubicBezTo>
                  <a:cubicBezTo>
                    <a:pt x="1" y="112972"/>
                    <a:pt x="78" y="113121"/>
                    <a:pt x="78" y="113198"/>
                  </a:cubicBezTo>
                  <a:cubicBezTo>
                    <a:pt x="149" y="113121"/>
                    <a:pt x="227" y="113049"/>
                    <a:pt x="375" y="113049"/>
                  </a:cubicBezTo>
                  <a:cubicBezTo>
                    <a:pt x="298" y="112901"/>
                    <a:pt x="298" y="112823"/>
                    <a:pt x="298" y="1127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8" name="Google Shape;2448;p58"/>
            <p:cNvSpPr/>
            <p:nvPr/>
          </p:nvSpPr>
          <p:spPr>
            <a:xfrm>
              <a:off x="3024625" y="1310300"/>
              <a:ext cx="2088500" cy="2874400"/>
            </a:xfrm>
            <a:custGeom>
              <a:avLst/>
              <a:gdLst/>
              <a:ahLst/>
              <a:cxnLst/>
              <a:rect l="l" t="t" r="r" b="b"/>
              <a:pathLst>
                <a:path w="83540" h="114976" extrusionOk="0">
                  <a:moveTo>
                    <a:pt x="83242" y="1"/>
                  </a:moveTo>
                  <a:cubicBezTo>
                    <a:pt x="83242" y="149"/>
                    <a:pt x="83171" y="220"/>
                    <a:pt x="83171" y="369"/>
                  </a:cubicBezTo>
                  <a:cubicBezTo>
                    <a:pt x="83242" y="369"/>
                    <a:pt x="83319" y="298"/>
                    <a:pt x="83468" y="298"/>
                  </a:cubicBezTo>
                  <a:cubicBezTo>
                    <a:pt x="83468" y="220"/>
                    <a:pt x="83539" y="72"/>
                    <a:pt x="83539" y="1"/>
                  </a:cubicBezTo>
                  <a:close/>
                  <a:moveTo>
                    <a:pt x="297" y="114458"/>
                  </a:moveTo>
                  <a:cubicBezTo>
                    <a:pt x="226" y="114530"/>
                    <a:pt x="149" y="114607"/>
                    <a:pt x="0" y="114678"/>
                  </a:cubicBezTo>
                  <a:cubicBezTo>
                    <a:pt x="77" y="114756"/>
                    <a:pt x="77" y="114904"/>
                    <a:pt x="77" y="114976"/>
                  </a:cubicBezTo>
                  <a:cubicBezTo>
                    <a:pt x="149" y="114904"/>
                    <a:pt x="297" y="114827"/>
                    <a:pt x="375" y="114827"/>
                  </a:cubicBezTo>
                  <a:cubicBezTo>
                    <a:pt x="375" y="114678"/>
                    <a:pt x="297" y="114607"/>
                    <a:pt x="297" y="1144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49" name="Google Shape;2449;p58"/>
            <p:cNvSpPr/>
            <p:nvPr/>
          </p:nvSpPr>
          <p:spPr>
            <a:xfrm>
              <a:off x="5319425" y="1232250"/>
              <a:ext cx="33450" cy="26050"/>
            </a:xfrm>
            <a:custGeom>
              <a:avLst/>
              <a:gdLst/>
              <a:ahLst/>
              <a:cxnLst/>
              <a:rect l="l" t="t" r="r" b="b"/>
              <a:pathLst>
                <a:path w="1338" h="1042" extrusionOk="0">
                  <a:moveTo>
                    <a:pt x="1261" y="1"/>
                  </a:moveTo>
                  <a:cubicBezTo>
                    <a:pt x="963" y="221"/>
                    <a:pt x="743" y="370"/>
                    <a:pt x="446" y="518"/>
                  </a:cubicBezTo>
                  <a:cubicBezTo>
                    <a:pt x="297" y="667"/>
                    <a:pt x="149" y="816"/>
                    <a:pt x="0" y="1041"/>
                  </a:cubicBezTo>
                  <a:cubicBezTo>
                    <a:pt x="297" y="893"/>
                    <a:pt x="595" y="744"/>
                    <a:pt x="815" y="596"/>
                  </a:cubicBezTo>
                  <a:cubicBezTo>
                    <a:pt x="963" y="518"/>
                    <a:pt x="1112" y="370"/>
                    <a:pt x="1261" y="221"/>
                  </a:cubicBezTo>
                  <a:lnTo>
                    <a:pt x="1338" y="150"/>
                  </a:lnTo>
                  <a:cubicBezTo>
                    <a:pt x="1338" y="72"/>
                    <a:pt x="1338" y="72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0" name="Google Shape;2450;p58"/>
            <p:cNvSpPr/>
            <p:nvPr/>
          </p:nvSpPr>
          <p:spPr>
            <a:xfrm>
              <a:off x="5350925" y="123032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298" y="1"/>
                  </a:moveTo>
                  <a:cubicBezTo>
                    <a:pt x="149" y="1"/>
                    <a:pt x="78" y="78"/>
                    <a:pt x="1" y="78"/>
                  </a:cubicBezTo>
                  <a:cubicBezTo>
                    <a:pt x="78" y="149"/>
                    <a:pt x="78" y="149"/>
                    <a:pt x="78" y="227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1" name="Google Shape;2451;p58"/>
            <p:cNvSpPr/>
            <p:nvPr/>
          </p:nvSpPr>
          <p:spPr>
            <a:xfrm>
              <a:off x="5222800" y="1250850"/>
              <a:ext cx="92925" cy="42675"/>
            </a:xfrm>
            <a:custGeom>
              <a:avLst/>
              <a:gdLst/>
              <a:ahLst/>
              <a:cxnLst/>
              <a:rect l="l" t="t" r="r" b="b"/>
              <a:pathLst>
                <a:path w="3717" h="1707" extrusionOk="0">
                  <a:moveTo>
                    <a:pt x="3717" y="0"/>
                  </a:moveTo>
                  <a:cubicBezTo>
                    <a:pt x="3193" y="220"/>
                    <a:pt x="2747" y="446"/>
                    <a:pt x="2301" y="595"/>
                  </a:cubicBezTo>
                  <a:cubicBezTo>
                    <a:pt x="2230" y="815"/>
                    <a:pt x="2081" y="963"/>
                    <a:pt x="2004" y="1041"/>
                  </a:cubicBezTo>
                  <a:cubicBezTo>
                    <a:pt x="2450" y="892"/>
                    <a:pt x="2825" y="743"/>
                    <a:pt x="3271" y="595"/>
                  </a:cubicBezTo>
                  <a:lnTo>
                    <a:pt x="3342" y="517"/>
                  </a:lnTo>
                  <a:lnTo>
                    <a:pt x="3419" y="369"/>
                  </a:lnTo>
                  <a:cubicBezTo>
                    <a:pt x="3491" y="220"/>
                    <a:pt x="3639" y="149"/>
                    <a:pt x="3717" y="0"/>
                  </a:cubicBezTo>
                  <a:close/>
                  <a:moveTo>
                    <a:pt x="1784" y="815"/>
                  </a:moveTo>
                  <a:lnTo>
                    <a:pt x="1784" y="815"/>
                  </a:lnTo>
                  <a:cubicBezTo>
                    <a:pt x="1410" y="963"/>
                    <a:pt x="964" y="1112"/>
                    <a:pt x="518" y="1261"/>
                  </a:cubicBezTo>
                  <a:lnTo>
                    <a:pt x="744" y="1487"/>
                  </a:lnTo>
                  <a:cubicBezTo>
                    <a:pt x="1041" y="1409"/>
                    <a:pt x="1261" y="1338"/>
                    <a:pt x="1558" y="1261"/>
                  </a:cubicBezTo>
                  <a:lnTo>
                    <a:pt x="1784" y="815"/>
                  </a:lnTo>
                  <a:close/>
                  <a:moveTo>
                    <a:pt x="220" y="1338"/>
                  </a:moveTo>
                  <a:cubicBezTo>
                    <a:pt x="149" y="1487"/>
                    <a:pt x="72" y="1635"/>
                    <a:pt x="0" y="1707"/>
                  </a:cubicBezTo>
                  <a:cubicBezTo>
                    <a:pt x="149" y="1707"/>
                    <a:pt x="298" y="1635"/>
                    <a:pt x="446" y="1635"/>
                  </a:cubicBezTo>
                  <a:cubicBezTo>
                    <a:pt x="369" y="1558"/>
                    <a:pt x="298" y="1487"/>
                    <a:pt x="220" y="13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2" name="Google Shape;2452;p58"/>
            <p:cNvSpPr/>
            <p:nvPr/>
          </p:nvSpPr>
          <p:spPr>
            <a:xfrm>
              <a:off x="5228300" y="1282350"/>
              <a:ext cx="13100" cy="9400"/>
            </a:xfrm>
            <a:custGeom>
              <a:avLst/>
              <a:gdLst/>
              <a:ahLst/>
              <a:cxnLst/>
              <a:rect l="l" t="t" r="r" b="b"/>
              <a:pathLst>
                <a:path w="524" h="376" extrusionOk="0">
                  <a:moveTo>
                    <a:pt x="298" y="1"/>
                  </a:moveTo>
                  <a:cubicBezTo>
                    <a:pt x="149" y="1"/>
                    <a:pt x="78" y="78"/>
                    <a:pt x="0" y="78"/>
                  </a:cubicBezTo>
                  <a:cubicBezTo>
                    <a:pt x="78" y="227"/>
                    <a:pt x="149" y="298"/>
                    <a:pt x="226" y="375"/>
                  </a:cubicBezTo>
                  <a:cubicBezTo>
                    <a:pt x="298" y="298"/>
                    <a:pt x="446" y="298"/>
                    <a:pt x="524" y="227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3" name="Google Shape;2453;p58"/>
            <p:cNvSpPr/>
            <p:nvPr/>
          </p:nvSpPr>
          <p:spPr>
            <a:xfrm>
              <a:off x="3022825" y="1288000"/>
              <a:ext cx="2196275" cy="3030475"/>
            </a:xfrm>
            <a:custGeom>
              <a:avLst/>
              <a:gdLst/>
              <a:ahLst/>
              <a:cxnLst/>
              <a:rect l="l" t="t" r="r" b="b"/>
              <a:pathLst>
                <a:path w="87851" h="121219" extrusionOk="0">
                  <a:moveTo>
                    <a:pt x="87851" y="1"/>
                  </a:moveTo>
                  <a:lnTo>
                    <a:pt x="87851" y="1"/>
                  </a:lnTo>
                  <a:cubicBezTo>
                    <a:pt x="87327" y="149"/>
                    <a:pt x="86733" y="298"/>
                    <a:pt x="86216" y="369"/>
                  </a:cubicBezTo>
                  <a:cubicBezTo>
                    <a:pt x="86138" y="369"/>
                    <a:pt x="86067" y="447"/>
                    <a:pt x="85990" y="447"/>
                  </a:cubicBezTo>
                  <a:cubicBezTo>
                    <a:pt x="85918" y="595"/>
                    <a:pt x="85918" y="667"/>
                    <a:pt x="85841" y="815"/>
                  </a:cubicBezTo>
                  <a:lnTo>
                    <a:pt x="87625" y="369"/>
                  </a:lnTo>
                  <a:cubicBezTo>
                    <a:pt x="87702" y="221"/>
                    <a:pt x="87773" y="149"/>
                    <a:pt x="87851" y="1"/>
                  </a:cubicBezTo>
                  <a:close/>
                  <a:moveTo>
                    <a:pt x="595" y="117205"/>
                  </a:moveTo>
                  <a:cubicBezTo>
                    <a:pt x="518" y="117283"/>
                    <a:pt x="369" y="117354"/>
                    <a:pt x="298" y="117431"/>
                  </a:cubicBezTo>
                  <a:lnTo>
                    <a:pt x="298" y="118472"/>
                  </a:lnTo>
                  <a:cubicBezTo>
                    <a:pt x="447" y="118395"/>
                    <a:pt x="518" y="118323"/>
                    <a:pt x="667" y="118246"/>
                  </a:cubicBezTo>
                  <a:cubicBezTo>
                    <a:pt x="667" y="117877"/>
                    <a:pt x="595" y="117503"/>
                    <a:pt x="595" y="117205"/>
                  </a:cubicBezTo>
                  <a:close/>
                  <a:moveTo>
                    <a:pt x="595" y="118621"/>
                  </a:moveTo>
                  <a:cubicBezTo>
                    <a:pt x="518" y="118769"/>
                    <a:pt x="447" y="118841"/>
                    <a:pt x="298" y="118918"/>
                  </a:cubicBezTo>
                  <a:cubicBezTo>
                    <a:pt x="298" y="119215"/>
                    <a:pt x="298" y="119584"/>
                    <a:pt x="221" y="119881"/>
                  </a:cubicBezTo>
                  <a:lnTo>
                    <a:pt x="595" y="119512"/>
                  </a:lnTo>
                  <a:lnTo>
                    <a:pt x="595" y="118621"/>
                  </a:lnTo>
                  <a:close/>
                  <a:moveTo>
                    <a:pt x="518" y="120030"/>
                  </a:moveTo>
                  <a:lnTo>
                    <a:pt x="149" y="120404"/>
                  </a:lnTo>
                  <a:lnTo>
                    <a:pt x="149" y="120553"/>
                  </a:lnTo>
                  <a:lnTo>
                    <a:pt x="447" y="120553"/>
                  </a:lnTo>
                  <a:cubicBezTo>
                    <a:pt x="447" y="120404"/>
                    <a:pt x="518" y="120178"/>
                    <a:pt x="518" y="120030"/>
                  </a:cubicBezTo>
                  <a:close/>
                  <a:moveTo>
                    <a:pt x="72" y="120850"/>
                  </a:moveTo>
                  <a:cubicBezTo>
                    <a:pt x="72" y="120999"/>
                    <a:pt x="72" y="121070"/>
                    <a:pt x="1" y="121219"/>
                  </a:cubicBezTo>
                  <a:cubicBezTo>
                    <a:pt x="149" y="121070"/>
                    <a:pt x="221" y="120999"/>
                    <a:pt x="298" y="1208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4" name="Google Shape;2454;p58"/>
            <p:cNvSpPr/>
            <p:nvPr/>
          </p:nvSpPr>
          <p:spPr>
            <a:xfrm>
              <a:off x="3024625" y="4301800"/>
              <a:ext cx="9375" cy="7475"/>
            </a:xfrm>
            <a:custGeom>
              <a:avLst/>
              <a:gdLst/>
              <a:ahLst/>
              <a:cxnLst/>
              <a:rect l="l" t="t" r="r" b="b"/>
              <a:pathLst>
                <a:path w="375" h="299" extrusionOk="0">
                  <a:moveTo>
                    <a:pt x="77" y="1"/>
                  </a:moveTo>
                  <a:cubicBezTo>
                    <a:pt x="77" y="150"/>
                    <a:pt x="0" y="221"/>
                    <a:pt x="0" y="298"/>
                  </a:cubicBezTo>
                  <a:lnTo>
                    <a:pt x="226" y="298"/>
                  </a:lnTo>
                  <a:lnTo>
                    <a:pt x="375" y="150"/>
                  </a:lnTo>
                  <a:lnTo>
                    <a:pt x="3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5" name="Google Shape;2455;p58"/>
            <p:cNvSpPr/>
            <p:nvPr/>
          </p:nvSpPr>
          <p:spPr>
            <a:xfrm>
              <a:off x="3015400" y="4320400"/>
              <a:ext cx="14900" cy="29750"/>
            </a:xfrm>
            <a:custGeom>
              <a:avLst/>
              <a:gdLst/>
              <a:ahLst/>
              <a:cxnLst/>
              <a:rect l="l" t="t" r="r" b="b"/>
              <a:pathLst>
                <a:path w="596" h="1190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6" y="220"/>
                    <a:pt x="298" y="369"/>
                    <a:pt x="149" y="517"/>
                  </a:cubicBezTo>
                  <a:cubicBezTo>
                    <a:pt x="72" y="743"/>
                    <a:pt x="72" y="963"/>
                    <a:pt x="0" y="1189"/>
                  </a:cubicBezTo>
                  <a:cubicBezTo>
                    <a:pt x="149" y="963"/>
                    <a:pt x="369" y="666"/>
                    <a:pt x="518" y="369"/>
                  </a:cubicBezTo>
                  <a:cubicBezTo>
                    <a:pt x="518" y="297"/>
                    <a:pt x="595" y="149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6" name="Google Shape;2456;p58"/>
            <p:cNvSpPr/>
            <p:nvPr/>
          </p:nvSpPr>
          <p:spPr>
            <a:xfrm>
              <a:off x="3030275" y="1299150"/>
              <a:ext cx="2142300" cy="2924650"/>
            </a:xfrm>
            <a:custGeom>
              <a:avLst/>
              <a:gdLst/>
              <a:ahLst/>
              <a:cxnLst/>
              <a:rect l="l" t="t" r="r" b="b"/>
              <a:pathLst>
                <a:path w="85692" h="116986" extrusionOk="0">
                  <a:moveTo>
                    <a:pt x="85692" y="1"/>
                  </a:moveTo>
                  <a:cubicBezTo>
                    <a:pt x="85620" y="1"/>
                    <a:pt x="85472" y="72"/>
                    <a:pt x="85394" y="72"/>
                  </a:cubicBezTo>
                  <a:cubicBezTo>
                    <a:pt x="85323" y="221"/>
                    <a:pt x="85246" y="298"/>
                    <a:pt x="85246" y="447"/>
                  </a:cubicBezTo>
                  <a:cubicBezTo>
                    <a:pt x="85323" y="369"/>
                    <a:pt x="85472" y="369"/>
                    <a:pt x="85543" y="369"/>
                  </a:cubicBezTo>
                  <a:cubicBezTo>
                    <a:pt x="85620" y="221"/>
                    <a:pt x="85620" y="149"/>
                    <a:pt x="85692" y="1"/>
                  </a:cubicBezTo>
                  <a:close/>
                  <a:moveTo>
                    <a:pt x="220" y="116462"/>
                  </a:moveTo>
                  <a:cubicBezTo>
                    <a:pt x="149" y="116539"/>
                    <a:pt x="71" y="116539"/>
                    <a:pt x="0" y="116611"/>
                  </a:cubicBezTo>
                  <a:lnTo>
                    <a:pt x="0" y="116985"/>
                  </a:lnTo>
                  <a:cubicBezTo>
                    <a:pt x="71" y="116908"/>
                    <a:pt x="220" y="116837"/>
                    <a:pt x="297" y="116759"/>
                  </a:cubicBezTo>
                  <a:lnTo>
                    <a:pt x="297" y="1164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7" name="Google Shape;2457;p58"/>
            <p:cNvSpPr/>
            <p:nvPr/>
          </p:nvSpPr>
          <p:spPr>
            <a:xfrm>
              <a:off x="3035775" y="4208900"/>
              <a:ext cx="1950" cy="1825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77" y="1"/>
                  </a:moveTo>
                  <a:lnTo>
                    <a:pt x="0" y="72"/>
                  </a:lnTo>
                  <a:lnTo>
                    <a:pt x="77" y="72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8" name="Google Shape;2458;p58"/>
            <p:cNvSpPr/>
            <p:nvPr/>
          </p:nvSpPr>
          <p:spPr>
            <a:xfrm>
              <a:off x="5213425" y="1284275"/>
              <a:ext cx="14900" cy="12975"/>
            </a:xfrm>
            <a:custGeom>
              <a:avLst/>
              <a:gdLst/>
              <a:ahLst/>
              <a:cxnLst/>
              <a:rect l="l" t="t" r="r" b="b"/>
              <a:pathLst>
                <a:path w="596" h="519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7" y="72"/>
                    <a:pt x="298" y="72"/>
                    <a:pt x="227" y="150"/>
                  </a:cubicBezTo>
                  <a:cubicBezTo>
                    <a:pt x="149" y="298"/>
                    <a:pt x="78" y="370"/>
                    <a:pt x="1" y="518"/>
                  </a:cubicBezTo>
                  <a:cubicBezTo>
                    <a:pt x="149" y="518"/>
                    <a:pt x="227" y="447"/>
                    <a:pt x="375" y="370"/>
                  </a:cubicBezTo>
                  <a:cubicBezTo>
                    <a:pt x="447" y="298"/>
                    <a:pt x="524" y="150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59" name="Google Shape;2459;p58"/>
            <p:cNvSpPr/>
            <p:nvPr/>
          </p:nvSpPr>
          <p:spPr>
            <a:xfrm>
              <a:off x="5228300" y="1284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0" name="Google Shape;2460;p58"/>
            <p:cNvSpPr/>
            <p:nvPr/>
          </p:nvSpPr>
          <p:spPr>
            <a:xfrm>
              <a:off x="3030275" y="4244125"/>
              <a:ext cx="9225" cy="16825"/>
            </a:xfrm>
            <a:custGeom>
              <a:avLst/>
              <a:gdLst/>
              <a:ahLst/>
              <a:cxnLst/>
              <a:rect l="l" t="t" r="r" b="b"/>
              <a:pathLst>
                <a:path w="369" h="673" extrusionOk="0">
                  <a:moveTo>
                    <a:pt x="369" y="1"/>
                  </a:moveTo>
                  <a:lnTo>
                    <a:pt x="369" y="1"/>
                  </a:lnTo>
                  <a:cubicBezTo>
                    <a:pt x="220" y="78"/>
                    <a:pt x="149" y="150"/>
                    <a:pt x="0" y="227"/>
                  </a:cubicBezTo>
                  <a:lnTo>
                    <a:pt x="0" y="673"/>
                  </a:lnTo>
                  <a:cubicBezTo>
                    <a:pt x="149" y="596"/>
                    <a:pt x="220" y="524"/>
                    <a:pt x="297" y="376"/>
                  </a:cubicBezTo>
                  <a:cubicBezTo>
                    <a:pt x="369" y="227"/>
                    <a:pt x="369" y="150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1" name="Google Shape;2461;p58"/>
            <p:cNvSpPr/>
            <p:nvPr/>
          </p:nvSpPr>
          <p:spPr>
            <a:xfrm>
              <a:off x="3026550" y="1265700"/>
              <a:ext cx="2253800" cy="3032425"/>
            </a:xfrm>
            <a:custGeom>
              <a:avLst/>
              <a:gdLst/>
              <a:ahLst/>
              <a:cxnLst/>
              <a:rect l="l" t="t" r="r" b="b"/>
              <a:pathLst>
                <a:path w="90152" h="121297" extrusionOk="0">
                  <a:moveTo>
                    <a:pt x="90151" y="1"/>
                  </a:moveTo>
                  <a:lnTo>
                    <a:pt x="90151" y="1"/>
                  </a:lnTo>
                  <a:cubicBezTo>
                    <a:pt x="90003" y="72"/>
                    <a:pt x="89854" y="149"/>
                    <a:pt x="89634" y="221"/>
                  </a:cubicBezTo>
                  <a:lnTo>
                    <a:pt x="89408" y="667"/>
                  </a:lnTo>
                  <a:lnTo>
                    <a:pt x="89408" y="667"/>
                  </a:lnTo>
                  <a:lnTo>
                    <a:pt x="89854" y="447"/>
                  </a:lnTo>
                  <a:cubicBezTo>
                    <a:pt x="89931" y="369"/>
                    <a:pt x="90080" y="221"/>
                    <a:pt x="90151" y="1"/>
                  </a:cubicBezTo>
                  <a:close/>
                  <a:moveTo>
                    <a:pt x="446" y="120404"/>
                  </a:moveTo>
                  <a:lnTo>
                    <a:pt x="72" y="120773"/>
                  </a:lnTo>
                  <a:cubicBezTo>
                    <a:pt x="72" y="120922"/>
                    <a:pt x="72" y="121070"/>
                    <a:pt x="0" y="121296"/>
                  </a:cubicBezTo>
                  <a:lnTo>
                    <a:pt x="369" y="120922"/>
                  </a:lnTo>
                  <a:cubicBezTo>
                    <a:pt x="369" y="120702"/>
                    <a:pt x="446" y="120553"/>
                    <a:pt x="446" y="120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2" name="Google Shape;2462;p58"/>
            <p:cNvSpPr/>
            <p:nvPr/>
          </p:nvSpPr>
          <p:spPr>
            <a:xfrm>
              <a:off x="3019125" y="1245200"/>
              <a:ext cx="2311475" cy="3088150"/>
            </a:xfrm>
            <a:custGeom>
              <a:avLst/>
              <a:gdLst/>
              <a:ahLst/>
              <a:cxnLst/>
              <a:rect l="l" t="t" r="r" b="b"/>
              <a:pathLst>
                <a:path w="92459" h="123526" extrusionOk="0">
                  <a:moveTo>
                    <a:pt x="92458" y="0"/>
                  </a:moveTo>
                  <a:lnTo>
                    <a:pt x="92458" y="0"/>
                  </a:lnTo>
                  <a:cubicBezTo>
                    <a:pt x="92232" y="78"/>
                    <a:pt x="92012" y="149"/>
                    <a:pt x="91864" y="226"/>
                  </a:cubicBezTo>
                  <a:cubicBezTo>
                    <a:pt x="91786" y="375"/>
                    <a:pt x="91638" y="446"/>
                    <a:pt x="91566" y="595"/>
                  </a:cubicBezTo>
                  <a:lnTo>
                    <a:pt x="91489" y="743"/>
                  </a:lnTo>
                  <a:lnTo>
                    <a:pt x="91418" y="821"/>
                  </a:lnTo>
                  <a:cubicBezTo>
                    <a:pt x="91638" y="672"/>
                    <a:pt x="91786" y="595"/>
                    <a:pt x="92012" y="523"/>
                  </a:cubicBezTo>
                  <a:cubicBezTo>
                    <a:pt x="92161" y="298"/>
                    <a:pt x="92309" y="149"/>
                    <a:pt x="92458" y="0"/>
                  </a:cubicBezTo>
                  <a:close/>
                  <a:moveTo>
                    <a:pt x="446" y="122562"/>
                  </a:moveTo>
                  <a:cubicBezTo>
                    <a:pt x="369" y="122711"/>
                    <a:pt x="297" y="122782"/>
                    <a:pt x="149" y="122931"/>
                  </a:cubicBezTo>
                  <a:cubicBezTo>
                    <a:pt x="149" y="123157"/>
                    <a:pt x="71" y="123377"/>
                    <a:pt x="0" y="123525"/>
                  </a:cubicBezTo>
                  <a:cubicBezTo>
                    <a:pt x="149" y="123377"/>
                    <a:pt x="297" y="123228"/>
                    <a:pt x="446" y="123008"/>
                  </a:cubicBezTo>
                  <a:cubicBezTo>
                    <a:pt x="517" y="122860"/>
                    <a:pt x="517" y="122711"/>
                    <a:pt x="517" y="1225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3" name="Google Shape;2463;p58"/>
            <p:cNvSpPr/>
            <p:nvPr/>
          </p:nvSpPr>
          <p:spPr>
            <a:xfrm>
              <a:off x="3030275" y="4305525"/>
              <a:ext cx="3725" cy="3750"/>
            </a:xfrm>
            <a:custGeom>
              <a:avLst/>
              <a:gdLst/>
              <a:ahLst/>
              <a:cxnLst/>
              <a:rect l="l" t="t" r="r" b="b"/>
              <a:pathLst>
                <a:path w="149" h="150" extrusionOk="0">
                  <a:moveTo>
                    <a:pt x="149" y="1"/>
                  </a:moveTo>
                  <a:lnTo>
                    <a:pt x="0" y="149"/>
                  </a:lnTo>
                  <a:lnTo>
                    <a:pt x="71" y="149"/>
                  </a:lnTo>
                  <a:cubicBezTo>
                    <a:pt x="149" y="72"/>
                    <a:pt x="149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4" name="Google Shape;2464;p58"/>
            <p:cNvSpPr/>
            <p:nvPr/>
          </p:nvSpPr>
          <p:spPr>
            <a:xfrm>
              <a:off x="2541525" y="1204325"/>
              <a:ext cx="2857750" cy="3567525"/>
            </a:xfrm>
            <a:custGeom>
              <a:avLst/>
              <a:gdLst/>
              <a:ahLst/>
              <a:cxnLst/>
              <a:rect l="l" t="t" r="r" b="b"/>
              <a:pathLst>
                <a:path w="114310" h="142701" extrusionOk="0">
                  <a:moveTo>
                    <a:pt x="114309" y="0"/>
                  </a:moveTo>
                  <a:lnTo>
                    <a:pt x="114309" y="0"/>
                  </a:lnTo>
                  <a:cubicBezTo>
                    <a:pt x="114012" y="149"/>
                    <a:pt x="113792" y="375"/>
                    <a:pt x="113495" y="523"/>
                  </a:cubicBezTo>
                  <a:cubicBezTo>
                    <a:pt x="113346" y="743"/>
                    <a:pt x="113197" y="892"/>
                    <a:pt x="112971" y="1118"/>
                  </a:cubicBezTo>
                  <a:lnTo>
                    <a:pt x="114309" y="0"/>
                  </a:lnTo>
                  <a:close/>
                  <a:moveTo>
                    <a:pt x="18807" y="126498"/>
                  </a:moveTo>
                  <a:lnTo>
                    <a:pt x="18807" y="126498"/>
                  </a:lnTo>
                  <a:cubicBezTo>
                    <a:pt x="18730" y="126576"/>
                    <a:pt x="18658" y="126724"/>
                    <a:pt x="18581" y="126796"/>
                  </a:cubicBezTo>
                  <a:cubicBezTo>
                    <a:pt x="18581" y="126873"/>
                    <a:pt x="18510" y="127022"/>
                    <a:pt x="18510" y="127093"/>
                  </a:cubicBezTo>
                  <a:cubicBezTo>
                    <a:pt x="18581" y="126873"/>
                    <a:pt x="18730" y="126724"/>
                    <a:pt x="18807" y="126498"/>
                  </a:cubicBezTo>
                  <a:close/>
                  <a:moveTo>
                    <a:pt x="18807" y="127242"/>
                  </a:moveTo>
                  <a:cubicBezTo>
                    <a:pt x="18729" y="127390"/>
                    <a:pt x="18581" y="127539"/>
                    <a:pt x="18510" y="127616"/>
                  </a:cubicBezTo>
                  <a:lnTo>
                    <a:pt x="18581" y="127616"/>
                  </a:lnTo>
                  <a:cubicBezTo>
                    <a:pt x="18658" y="127468"/>
                    <a:pt x="18729" y="127390"/>
                    <a:pt x="18807" y="127242"/>
                  </a:cubicBezTo>
                  <a:close/>
                  <a:moveTo>
                    <a:pt x="18361" y="127913"/>
                  </a:moveTo>
                  <a:cubicBezTo>
                    <a:pt x="18135" y="128282"/>
                    <a:pt x="17838" y="128657"/>
                    <a:pt x="17618" y="128954"/>
                  </a:cubicBezTo>
                  <a:cubicBezTo>
                    <a:pt x="17618" y="128954"/>
                    <a:pt x="17618" y="129025"/>
                    <a:pt x="17540" y="129025"/>
                  </a:cubicBezTo>
                  <a:cubicBezTo>
                    <a:pt x="17094" y="129917"/>
                    <a:pt x="16500" y="130738"/>
                    <a:pt x="15905" y="131552"/>
                  </a:cubicBezTo>
                  <a:cubicBezTo>
                    <a:pt x="16054" y="131481"/>
                    <a:pt x="16203" y="131481"/>
                    <a:pt x="16351" y="131481"/>
                  </a:cubicBezTo>
                  <a:cubicBezTo>
                    <a:pt x="17243" y="130363"/>
                    <a:pt x="17915" y="129174"/>
                    <a:pt x="18510" y="127913"/>
                  </a:cubicBezTo>
                  <a:close/>
                  <a:moveTo>
                    <a:pt x="16131" y="131778"/>
                  </a:moveTo>
                  <a:cubicBezTo>
                    <a:pt x="15983" y="131778"/>
                    <a:pt x="15834" y="131778"/>
                    <a:pt x="15685" y="131850"/>
                  </a:cubicBezTo>
                  <a:cubicBezTo>
                    <a:pt x="14567" y="133187"/>
                    <a:pt x="13307" y="134377"/>
                    <a:pt x="11969" y="135494"/>
                  </a:cubicBezTo>
                  <a:lnTo>
                    <a:pt x="12564" y="135494"/>
                  </a:lnTo>
                  <a:cubicBezTo>
                    <a:pt x="13901" y="134305"/>
                    <a:pt x="15091" y="133116"/>
                    <a:pt x="16131" y="131778"/>
                  </a:cubicBezTo>
                  <a:close/>
                  <a:moveTo>
                    <a:pt x="11594" y="135792"/>
                  </a:moveTo>
                  <a:cubicBezTo>
                    <a:pt x="9959" y="137130"/>
                    <a:pt x="8176" y="138319"/>
                    <a:pt x="6392" y="139359"/>
                  </a:cubicBezTo>
                  <a:cubicBezTo>
                    <a:pt x="6618" y="139431"/>
                    <a:pt x="6766" y="139431"/>
                    <a:pt x="6986" y="139431"/>
                  </a:cubicBezTo>
                  <a:cubicBezTo>
                    <a:pt x="8770" y="138319"/>
                    <a:pt x="10554" y="137130"/>
                    <a:pt x="12189" y="135792"/>
                  </a:cubicBezTo>
                  <a:close/>
                  <a:moveTo>
                    <a:pt x="5946" y="139657"/>
                  </a:moveTo>
                  <a:cubicBezTo>
                    <a:pt x="4537" y="140471"/>
                    <a:pt x="3122" y="141143"/>
                    <a:pt x="1784" y="141809"/>
                  </a:cubicBezTo>
                  <a:cubicBezTo>
                    <a:pt x="1189" y="142035"/>
                    <a:pt x="595" y="142255"/>
                    <a:pt x="0" y="142552"/>
                  </a:cubicBezTo>
                  <a:cubicBezTo>
                    <a:pt x="149" y="142552"/>
                    <a:pt x="375" y="142629"/>
                    <a:pt x="523" y="142701"/>
                  </a:cubicBezTo>
                  <a:cubicBezTo>
                    <a:pt x="2456" y="141809"/>
                    <a:pt x="4537" y="140846"/>
                    <a:pt x="6541" y="1396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5" name="Google Shape;2465;p58"/>
            <p:cNvSpPr/>
            <p:nvPr/>
          </p:nvSpPr>
          <p:spPr>
            <a:xfrm>
              <a:off x="3000525" y="4394725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150" y="0"/>
                  </a:moveTo>
                  <a:cubicBezTo>
                    <a:pt x="72" y="149"/>
                    <a:pt x="72" y="220"/>
                    <a:pt x="1" y="297"/>
                  </a:cubicBezTo>
                  <a:lnTo>
                    <a:pt x="150" y="297"/>
                  </a:lnTo>
                  <a:cubicBezTo>
                    <a:pt x="150" y="220"/>
                    <a:pt x="221" y="149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6" name="Google Shape;2466;p58"/>
            <p:cNvSpPr/>
            <p:nvPr/>
          </p:nvSpPr>
          <p:spPr>
            <a:xfrm>
              <a:off x="2933650" y="4491325"/>
              <a:ext cx="16675" cy="9250"/>
            </a:xfrm>
            <a:custGeom>
              <a:avLst/>
              <a:gdLst/>
              <a:ahLst/>
              <a:cxnLst/>
              <a:rect l="l" t="t" r="r" b="b"/>
              <a:pathLst>
                <a:path w="667" h="370" extrusionOk="0">
                  <a:moveTo>
                    <a:pt x="666" y="1"/>
                  </a:moveTo>
                  <a:cubicBezTo>
                    <a:pt x="518" y="1"/>
                    <a:pt x="369" y="1"/>
                    <a:pt x="220" y="72"/>
                  </a:cubicBezTo>
                  <a:cubicBezTo>
                    <a:pt x="149" y="150"/>
                    <a:pt x="72" y="221"/>
                    <a:pt x="0" y="370"/>
                  </a:cubicBezTo>
                  <a:cubicBezTo>
                    <a:pt x="149" y="298"/>
                    <a:pt x="298" y="298"/>
                    <a:pt x="446" y="298"/>
                  </a:cubicBezTo>
                  <a:cubicBezTo>
                    <a:pt x="518" y="150"/>
                    <a:pt x="595" y="72"/>
                    <a:pt x="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7" name="Google Shape;2467;p58"/>
            <p:cNvSpPr/>
            <p:nvPr/>
          </p:nvSpPr>
          <p:spPr>
            <a:xfrm>
              <a:off x="2831375" y="4591675"/>
              <a:ext cx="24250" cy="7450"/>
            </a:xfrm>
            <a:custGeom>
              <a:avLst/>
              <a:gdLst/>
              <a:ahLst/>
              <a:cxnLst/>
              <a:rect l="l" t="t" r="r" b="b"/>
              <a:pathLst>
                <a:path w="970" h="298" extrusionOk="0">
                  <a:moveTo>
                    <a:pt x="375" y="0"/>
                  </a:moveTo>
                  <a:cubicBezTo>
                    <a:pt x="298" y="149"/>
                    <a:pt x="149" y="220"/>
                    <a:pt x="0" y="298"/>
                  </a:cubicBezTo>
                  <a:lnTo>
                    <a:pt x="595" y="298"/>
                  </a:lnTo>
                  <a:cubicBezTo>
                    <a:pt x="672" y="220"/>
                    <a:pt x="821" y="72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8" name="Google Shape;2468;p58"/>
            <p:cNvSpPr/>
            <p:nvPr/>
          </p:nvSpPr>
          <p:spPr>
            <a:xfrm>
              <a:off x="2690150" y="4688300"/>
              <a:ext cx="26050" cy="7450"/>
            </a:xfrm>
            <a:custGeom>
              <a:avLst/>
              <a:gdLst/>
              <a:ahLst/>
              <a:cxnLst/>
              <a:rect l="l" t="t" r="r" b="b"/>
              <a:pathLst>
                <a:path w="1042" h="298" extrusionOk="0">
                  <a:moveTo>
                    <a:pt x="447" y="0"/>
                  </a:moveTo>
                  <a:cubicBezTo>
                    <a:pt x="298" y="149"/>
                    <a:pt x="150" y="220"/>
                    <a:pt x="1" y="298"/>
                  </a:cubicBezTo>
                  <a:lnTo>
                    <a:pt x="596" y="298"/>
                  </a:lnTo>
                  <a:lnTo>
                    <a:pt x="1041" y="72"/>
                  </a:lnTo>
                  <a:cubicBezTo>
                    <a:pt x="821" y="72"/>
                    <a:pt x="673" y="72"/>
                    <a:pt x="4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69" name="Google Shape;2469;p58"/>
            <p:cNvSpPr/>
            <p:nvPr/>
          </p:nvSpPr>
          <p:spPr>
            <a:xfrm>
              <a:off x="2069550" y="4771825"/>
              <a:ext cx="473925" cy="132025"/>
            </a:xfrm>
            <a:custGeom>
              <a:avLst/>
              <a:gdLst/>
              <a:ahLst/>
              <a:cxnLst/>
              <a:rect l="l" t="t" r="r" b="b"/>
              <a:pathLst>
                <a:path w="18957" h="5281" extrusionOk="0">
                  <a:moveTo>
                    <a:pt x="18510" y="1"/>
                  </a:moveTo>
                  <a:cubicBezTo>
                    <a:pt x="16727" y="744"/>
                    <a:pt x="14866" y="1416"/>
                    <a:pt x="13011" y="2010"/>
                  </a:cubicBezTo>
                  <a:cubicBezTo>
                    <a:pt x="13082" y="2082"/>
                    <a:pt x="13159" y="2159"/>
                    <a:pt x="13308" y="2230"/>
                  </a:cubicBezTo>
                  <a:cubicBezTo>
                    <a:pt x="14348" y="1933"/>
                    <a:pt x="15460" y="1565"/>
                    <a:pt x="16501" y="1119"/>
                  </a:cubicBezTo>
                  <a:cubicBezTo>
                    <a:pt x="17321" y="821"/>
                    <a:pt x="18136" y="524"/>
                    <a:pt x="18956" y="149"/>
                  </a:cubicBezTo>
                  <a:cubicBezTo>
                    <a:pt x="18808" y="78"/>
                    <a:pt x="18659" y="78"/>
                    <a:pt x="18510" y="1"/>
                  </a:cubicBezTo>
                  <a:close/>
                  <a:moveTo>
                    <a:pt x="12636" y="2159"/>
                  </a:moveTo>
                  <a:cubicBezTo>
                    <a:pt x="11078" y="2605"/>
                    <a:pt x="9443" y="3122"/>
                    <a:pt x="7808" y="3497"/>
                  </a:cubicBezTo>
                  <a:cubicBezTo>
                    <a:pt x="7879" y="3568"/>
                    <a:pt x="7957" y="3717"/>
                    <a:pt x="8028" y="3794"/>
                  </a:cubicBezTo>
                  <a:cubicBezTo>
                    <a:pt x="9663" y="3348"/>
                    <a:pt x="11298" y="2902"/>
                    <a:pt x="12933" y="2379"/>
                  </a:cubicBezTo>
                  <a:cubicBezTo>
                    <a:pt x="12862" y="2308"/>
                    <a:pt x="12785" y="2230"/>
                    <a:pt x="12636" y="2159"/>
                  </a:cubicBezTo>
                  <a:close/>
                  <a:moveTo>
                    <a:pt x="7511" y="3568"/>
                  </a:moveTo>
                  <a:lnTo>
                    <a:pt x="3497" y="4460"/>
                  </a:lnTo>
                  <a:cubicBezTo>
                    <a:pt x="3497" y="4537"/>
                    <a:pt x="3497" y="4609"/>
                    <a:pt x="3569" y="4757"/>
                  </a:cubicBezTo>
                  <a:cubicBezTo>
                    <a:pt x="4906" y="4460"/>
                    <a:pt x="6321" y="4163"/>
                    <a:pt x="7731" y="3866"/>
                  </a:cubicBezTo>
                  <a:cubicBezTo>
                    <a:pt x="7659" y="3717"/>
                    <a:pt x="7582" y="3646"/>
                    <a:pt x="7511" y="3568"/>
                  </a:cubicBezTo>
                  <a:close/>
                  <a:moveTo>
                    <a:pt x="3200" y="4460"/>
                  </a:moveTo>
                  <a:cubicBezTo>
                    <a:pt x="3123" y="4460"/>
                    <a:pt x="3123" y="4460"/>
                    <a:pt x="3051" y="4537"/>
                  </a:cubicBezTo>
                  <a:cubicBezTo>
                    <a:pt x="2082" y="4686"/>
                    <a:pt x="1042" y="4835"/>
                    <a:pt x="1" y="4983"/>
                  </a:cubicBezTo>
                  <a:lnTo>
                    <a:pt x="1" y="5281"/>
                  </a:lnTo>
                  <a:cubicBezTo>
                    <a:pt x="524" y="5203"/>
                    <a:pt x="1042" y="5203"/>
                    <a:pt x="1636" y="5055"/>
                  </a:cubicBezTo>
                  <a:cubicBezTo>
                    <a:pt x="2159" y="4983"/>
                    <a:pt x="2677" y="4906"/>
                    <a:pt x="3271" y="4757"/>
                  </a:cubicBezTo>
                  <a:cubicBezTo>
                    <a:pt x="3200" y="4686"/>
                    <a:pt x="3200" y="4609"/>
                    <a:pt x="3200" y="44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0" name="Google Shape;2470;p58"/>
            <p:cNvSpPr/>
            <p:nvPr/>
          </p:nvSpPr>
          <p:spPr>
            <a:xfrm>
              <a:off x="2532300" y="4768125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69" y="0"/>
                  </a:moveTo>
                  <a:cubicBezTo>
                    <a:pt x="298" y="0"/>
                    <a:pt x="149" y="77"/>
                    <a:pt x="0" y="149"/>
                  </a:cubicBezTo>
                  <a:cubicBezTo>
                    <a:pt x="149" y="226"/>
                    <a:pt x="298" y="226"/>
                    <a:pt x="446" y="297"/>
                  </a:cubicBezTo>
                  <a:cubicBezTo>
                    <a:pt x="595" y="226"/>
                    <a:pt x="744" y="226"/>
                    <a:pt x="892" y="149"/>
                  </a:cubicBezTo>
                  <a:cubicBezTo>
                    <a:pt x="744" y="77"/>
                    <a:pt x="518" y="0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1" name="Google Shape;2471;p58"/>
            <p:cNvSpPr/>
            <p:nvPr/>
          </p:nvSpPr>
          <p:spPr>
            <a:xfrm>
              <a:off x="2385425" y="4822075"/>
              <a:ext cx="16825" cy="9250"/>
            </a:xfrm>
            <a:custGeom>
              <a:avLst/>
              <a:gdLst/>
              <a:ahLst/>
              <a:cxnLst/>
              <a:rect l="l" t="t" r="r" b="b"/>
              <a:pathLst>
                <a:path w="673" h="370" extrusionOk="0">
                  <a:moveTo>
                    <a:pt x="376" y="0"/>
                  </a:moveTo>
                  <a:cubicBezTo>
                    <a:pt x="227" y="72"/>
                    <a:pt x="150" y="72"/>
                    <a:pt x="1" y="149"/>
                  </a:cubicBezTo>
                  <a:cubicBezTo>
                    <a:pt x="150" y="220"/>
                    <a:pt x="227" y="298"/>
                    <a:pt x="298" y="369"/>
                  </a:cubicBezTo>
                  <a:cubicBezTo>
                    <a:pt x="447" y="298"/>
                    <a:pt x="524" y="298"/>
                    <a:pt x="673" y="220"/>
                  </a:cubicBezTo>
                  <a:cubicBezTo>
                    <a:pt x="524" y="149"/>
                    <a:pt x="447" y="72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2" name="Google Shape;2472;p58"/>
            <p:cNvSpPr/>
            <p:nvPr/>
          </p:nvSpPr>
          <p:spPr>
            <a:xfrm>
              <a:off x="2257300" y="4859225"/>
              <a:ext cx="12950" cy="9250"/>
            </a:xfrm>
            <a:custGeom>
              <a:avLst/>
              <a:gdLst/>
              <a:ahLst/>
              <a:cxnLst/>
              <a:rect l="l" t="t" r="r" b="b"/>
              <a:pathLst>
                <a:path w="518" h="370" extrusionOk="0">
                  <a:moveTo>
                    <a:pt x="298" y="1"/>
                  </a:moveTo>
                  <a:cubicBezTo>
                    <a:pt x="221" y="1"/>
                    <a:pt x="72" y="72"/>
                    <a:pt x="1" y="72"/>
                  </a:cubicBezTo>
                  <a:cubicBezTo>
                    <a:pt x="72" y="150"/>
                    <a:pt x="149" y="221"/>
                    <a:pt x="221" y="370"/>
                  </a:cubicBezTo>
                  <a:cubicBezTo>
                    <a:pt x="298" y="298"/>
                    <a:pt x="369" y="298"/>
                    <a:pt x="518" y="298"/>
                  </a:cubicBezTo>
                  <a:cubicBezTo>
                    <a:pt x="447" y="221"/>
                    <a:pt x="369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3" name="Google Shape;2473;p58"/>
            <p:cNvSpPr/>
            <p:nvPr/>
          </p:nvSpPr>
          <p:spPr>
            <a:xfrm>
              <a:off x="2149525" y="4883325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1" y="0"/>
                  </a:moveTo>
                  <a:cubicBezTo>
                    <a:pt x="1" y="149"/>
                    <a:pt x="1" y="226"/>
                    <a:pt x="72" y="297"/>
                  </a:cubicBezTo>
                  <a:lnTo>
                    <a:pt x="370" y="297"/>
                  </a:lnTo>
                  <a:cubicBezTo>
                    <a:pt x="298" y="149"/>
                    <a:pt x="298" y="7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4" name="Google Shape;2474;p58"/>
            <p:cNvSpPr/>
            <p:nvPr/>
          </p:nvSpPr>
          <p:spPr>
            <a:xfrm>
              <a:off x="2004600" y="4898175"/>
              <a:ext cx="57550" cy="22325"/>
            </a:xfrm>
            <a:custGeom>
              <a:avLst/>
              <a:gdLst/>
              <a:ahLst/>
              <a:cxnLst/>
              <a:rect l="l" t="t" r="r" b="b"/>
              <a:pathLst>
                <a:path w="2302" h="893" extrusionOk="0">
                  <a:moveTo>
                    <a:pt x="2302" y="1"/>
                  </a:moveTo>
                  <a:cubicBezTo>
                    <a:pt x="1856" y="1"/>
                    <a:pt x="1487" y="78"/>
                    <a:pt x="1113" y="227"/>
                  </a:cubicBezTo>
                  <a:cubicBezTo>
                    <a:pt x="815" y="298"/>
                    <a:pt x="518" y="375"/>
                    <a:pt x="221" y="524"/>
                  </a:cubicBezTo>
                  <a:cubicBezTo>
                    <a:pt x="149" y="595"/>
                    <a:pt x="72" y="744"/>
                    <a:pt x="1" y="893"/>
                  </a:cubicBezTo>
                  <a:cubicBezTo>
                    <a:pt x="369" y="744"/>
                    <a:pt x="744" y="595"/>
                    <a:pt x="1190" y="524"/>
                  </a:cubicBezTo>
                  <a:cubicBezTo>
                    <a:pt x="1558" y="447"/>
                    <a:pt x="1856" y="375"/>
                    <a:pt x="2230" y="298"/>
                  </a:cubicBezTo>
                  <a:cubicBezTo>
                    <a:pt x="2230" y="227"/>
                    <a:pt x="2302" y="78"/>
                    <a:pt x="2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5" name="Google Shape;2475;p58"/>
            <p:cNvSpPr/>
            <p:nvPr/>
          </p:nvSpPr>
          <p:spPr>
            <a:xfrm>
              <a:off x="5339775" y="507600"/>
              <a:ext cx="355000" cy="739550"/>
            </a:xfrm>
            <a:custGeom>
              <a:avLst/>
              <a:gdLst/>
              <a:ahLst/>
              <a:cxnLst/>
              <a:rect l="l" t="t" r="r" b="b"/>
              <a:pathLst>
                <a:path w="14200" h="29582" extrusionOk="0">
                  <a:moveTo>
                    <a:pt x="14199" y="1"/>
                  </a:moveTo>
                  <a:cubicBezTo>
                    <a:pt x="14051" y="72"/>
                    <a:pt x="13973" y="72"/>
                    <a:pt x="13825" y="149"/>
                  </a:cubicBezTo>
                  <a:cubicBezTo>
                    <a:pt x="13825" y="221"/>
                    <a:pt x="13754" y="369"/>
                    <a:pt x="13754" y="447"/>
                  </a:cubicBezTo>
                  <a:cubicBezTo>
                    <a:pt x="13825" y="447"/>
                    <a:pt x="13973" y="369"/>
                    <a:pt x="14122" y="369"/>
                  </a:cubicBezTo>
                  <a:cubicBezTo>
                    <a:pt x="14122" y="221"/>
                    <a:pt x="14122" y="149"/>
                    <a:pt x="14199" y="1"/>
                  </a:cubicBezTo>
                  <a:close/>
                  <a:moveTo>
                    <a:pt x="1565" y="28392"/>
                  </a:moveTo>
                  <a:cubicBezTo>
                    <a:pt x="1339" y="28541"/>
                    <a:pt x="1041" y="28690"/>
                    <a:pt x="744" y="28838"/>
                  </a:cubicBezTo>
                  <a:lnTo>
                    <a:pt x="744" y="28910"/>
                  </a:lnTo>
                  <a:cubicBezTo>
                    <a:pt x="744" y="28987"/>
                    <a:pt x="821" y="29058"/>
                    <a:pt x="893" y="29136"/>
                  </a:cubicBezTo>
                  <a:lnTo>
                    <a:pt x="1041" y="28987"/>
                  </a:lnTo>
                  <a:cubicBezTo>
                    <a:pt x="1267" y="28761"/>
                    <a:pt x="1416" y="28612"/>
                    <a:pt x="1565" y="28392"/>
                  </a:cubicBezTo>
                  <a:close/>
                  <a:moveTo>
                    <a:pt x="524" y="29136"/>
                  </a:moveTo>
                  <a:lnTo>
                    <a:pt x="447" y="29207"/>
                  </a:lnTo>
                  <a:cubicBezTo>
                    <a:pt x="298" y="29356"/>
                    <a:pt x="149" y="29504"/>
                    <a:pt x="1" y="29582"/>
                  </a:cubicBezTo>
                  <a:cubicBezTo>
                    <a:pt x="227" y="29504"/>
                    <a:pt x="447" y="29356"/>
                    <a:pt x="673" y="29284"/>
                  </a:cubicBezTo>
                  <a:cubicBezTo>
                    <a:pt x="595" y="29207"/>
                    <a:pt x="595" y="29136"/>
                    <a:pt x="524" y="291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6" name="Google Shape;2476;p58"/>
            <p:cNvSpPr/>
            <p:nvPr/>
          </p:nvSpPr>
          <p:spPr>
            <a:xfrm>
              <a:off x="5352850" y="1230325"/>
              <a:ext cx="9250" cy="9400"/>
            </a:xfrm>
            <a:custGeom>
              <a:avLst/>
              <a:gdLst/>
              <a:ahLst/>
              <a:cxnLst/>
              <a:rect l="l" t="t" r="r" b="b"/>
              <a:pathLst>
                <a:path w="370" h="376" extrusionOk="0">
                  <a:moveTo>
                    <a:pt x="221" y="1"/>
                  </a:moveTo>
                  <a:lnTo>
                    <a:pt x="1" y="227"/>
                  </a:lnTo>
                  <a:cubicBezTo>
                    <a:pt x="72" y="227"/>
                    <a:pt x="72" y="298"/>
                    <a:pt x="150" y="375"/>
                  </a:cubicBezTo>
                  <a:cubicBezTo>
                    <a:pt x="150" y="375"/>
                    <a:pt x="221" y="375"/>
                    <a:pt x="221" y="298"/>
                  </a:cubicBezTo>
                  <a:cubicBezTo>
                    <a:pt x="298" y="298"/>
                    <a:pt x="298" y="227"/>
                    <a:pt x="370" y="227"/>
                  </a:cubicBezTo>
                  <a:cubicBezTo>
                    <a:pt x="298" y="149"/>
                    <a:pt x="221" y="78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7" name="Google Shape;2477;p58"/>
            <p:cNvSpPr/>
            <p:nvPr/>
          </p:nvSpPr>
          <p:spPr>
            <a:xfrm>
              <a:off x="2060350" y="4329600"/>
              <a:ext cx="968000" cy="576050"/>
            </a:xfrm>
            <a:custGeom>
              <a:avLst/>
              <a:gdLst/>
              <a:ahLst/>
              <a:cxnLst/>
              <a:rect l="l" t="t" r="r" b="b"/>
              <a:pathLst>
                <a:path w="38720" h="23042" extrusionOk="0">
                  <a:moveTo>
                    <a:pt x="38720" y="1"/>
                  </a:moveTo>
                  <a:lnTo>
                    <a:pt x="38720" y="1"/>
                  </a:lnTo>
                  <a:cubicBezTo>
                    <a:pt x="38571" y="298"/>
                    <a:pt x="38351" y="595"/>
                    <a:pt x="38202" y="821"/>
                  </a:cubicBezTo>
                  <a:cubicBezTo>
                    <a:pt x="38054" y="1190"/>
                    <a:pt x="37977" y="1487"/>
                    <a:pt x="37828" y="1785"/>
                  </a:cubicBezTo>
                  <a:cubicBezTo>
                    <a:pt x="37905" y="1713"/>
                    <a:pt x="37977" y="1565"/>
                    <a:pt x="38054" y="1487"/>
                  </a:cubicBezTo>
                  <a:cubicBezTo>
                    <a:pt x="38274" y="1119"/>
                    <a:pt x="38500" y="744"/>
                    <a:pt x="38648" y="375"/>
                  </a:cubicBezTo>
                  <a:cubicBezTo>
                    <a:pt x="38648" y="298"/>
                    <a:pt x="38720" y="149"/>
                    <a:pt x="38720" y="1"/>
                  </a:cubicBezTo>
                  <a:close/>
                  <a:moveTo>
                    <a:pt x="369" y="22672"/>
                  </a:moveTo>
                  <a:cubicBezTo>
                    <a:pt x="220" y="22672"/>
                    <a:pt x="149" y="22672"/>
                    <a:pt x="72" y="22744"/>
                  </a:cubicBezTo>
                  <a:cubicBezTo>
                    <a:pt x="72" y="22821"/>
                    <a:pt x="0" y="22970"/>
                    <a:pt x="0" y="23041"/>
                  </a:cubicBezTo>
                  <a:cubicBezTo>
                    <a:pt x="149" y="23041"/>
                    <a:pt x="220" y="23041"/>
                    <a:pt x="369" y="22970"/>
                  </a:cubicBezTo>
                  <a:lnTo>
                    <a:pt x="369" y="226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8" name="Google Shape;2478;p58"/>
            <p:cNvSpPr/>
            <p:nvPr/>
          </p:nvSpPr>
          <p:spPr>
            <a:xfrm>
              <a:off x="2980025" y="440725"/>
              <a:ext cx="2742550" cy="3989250"/>
            </a:xfrm>
            <a:custGeom>
              <a:avLst/>
              <a:gdLst/>
              <a:ahLst/>
              <a:cxnLst/>
              <a:rect l="l" t="t" r="r" b="b"/>
              <a:pathLst>
                <a:path w="109702" h="159570" extrusionOk="0">
                  <a:moveTo>
                    <a:pt x="109701" y="0"/>
                  </a:moveTo>
                  <a:lnTo>
                    <a:pt x="109701" y="0"/>
                  </a:lnTo>
                  <a:cubicBezTo>
                    <a:pt x="109481" y="72"/>
                    <a:pt x="109333" y="149"/>
                    <a:pt x="109184" y="298"/>
                  </a:cubicBezTo>
                  <a:cubicBezTo>
                    <a:pt x="109035" y="446"/>
                    <a:pt x="108958" y="666"/>
                    <a:pt x="108887" y="815"/>
                  </a:cubicBezTo>
                  <a:cubicBezTo>
                    <a:pt x="109035" y="743"/>
                    <a:pt x="109255" y="595"/>
                    <a:pt x="109404" y="518"/>
                  </a:cubicBezTo>
                  <a:cubicBezTo>
                    <a:pt x="109481" y="298"/>
                    <a:pt x="109553" y="149"/>
                    <a:pt x="109701" y="0"/>
                  </a:cubicBezTo>
                  <a:close/>
                  <a:moveTo>
                    <a:pt x="98333" y="29432"/>
                  </a:moveTo>
                  <a:lnTo>
                    <a:pt x="96769" y="30544"/>
                  </a:lnTo>
                  <a:lnTo>
                    <a:pt x="95431" y="31662"/>
                  </a:lnTo>
                  <a:lnTo>
                    <a:pt x="95283" y="31811"/>
                  </a:lnTo>
                  <a:cubicBezTo>
                    <a:pt x="95877" y="31513"/>
                    <a:pt x="96400" y="31216"/>
                    <a:pt x="96918" y="30841"/>
                  </a:cubicBezTo>
                  <a:lnTo>
                    <a:pt x="98333" y="29432"/>
                  </a:lnTo>
                  <a:close/>
                  <a:moveTo>
                    <a:pt x="1713" y="156525"/>
                  </a:moveTo>
                  <a:cubicBezTo>
                    <a:pt x="1564" y="156674"/>
                    <a:pt x="1415" y="156894"/>
                    <a:pt x="1267" y="157042"/>
                  </a:cubicBezTo>
                  <a:cubicBezTo>
                    <a:pt x="1190" y="157268"/>
                    <a:pt x="1041" y="157417"/>
                    <a:pt x="970" y="157637"/>
                  </a:cubicBezTo>
                  <a:cubicBezTo>
                    <a:pt x="892" y="157863"/>
                    <a:pt x="821" y="158011"/>
                    <a:pt x="672" y="158231"/>
                  </a:cubicBezTo>
                  <a:cubicBezTo>
                    <a:pt x="821" y="158231"/>
                    <a:pt x="892" y="158231"/>
                    <a:pt x="970" y="158160"/>
                  </a:cubicBezTo>
                  <a:cubicBezTo>
                    <a:pt x="1041" y="158083"/>
                    <a:pt x="1190" y="157934"/>
                    <a:pt x="1267" y="157786"/>
                  </a:cubicBezTo>
                  <a:cubicBezTo>
                    <a:pt x="1415" y="157340"/>
                    <a:pt x="1564" y="156971"/>
                    <a:pt x="1713" y="156525"/>
                  </a:cubicBezTo>
                  <a:close/>
                  <a:moveTo>
                    <a:pt x="821" y="158457"/>
                  </a:moveTo>
                  <a:lnTo>
                    <a:pt x="821" y="158457"/>
                  </a:lnTo>
                  <a:cubicBezTo>
                    <a:pt x="744" y="158529"/>
                    <a:pt x="672" y="158529"/>
                    <a:pt x="595" y="158529"/>
                  </a:cubicBezTo>
                  <a:cubicBezTo>
                    <a:pt x="375" y="158903"/>
                    <a:pt x="226" y="159201"/>
                    <a:pt x="0" y="159569"/>
                  </a:cubicBezTo>
                  <a:cubicBezTo>
                    <a:pt x="78" y="159569"/>
                    <a:pt x="78" y="159498"/>
                    <a:pt x="78" y="159498"/>
                  </a:cubicBezTo>
                  <a:cubicBezTo>
                    <a:pt x="298" y="159201"/>
                    <a:pt x="595" y="158826"/>
                    <a:pt x="821" y="1584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79" name="Google Shape;2479;p58"/>
            <p:cNvSpPr/>
            <p:nvPr/>
          </p:nvSpPr>
          <p:spPr>
            <a:xfrm>
              <a:off x="2994875" y="4394725"/>
              <a:ext cx="9400" cy="9225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376" y="0"/>
                  </a:moveTo>
                  <a:cubicBezTo>
                    <a:pt x="298" y="71"/>
                    <a:pt x="227" y="71"/>
                    <a:pt x="78" y="71"/>
                  </a:cubicBezTo>
                  <a:cubicBezTo>
                    <a:pt x="78" y="149"/>
                    <a:pt x="1" y="220"/>
                    <a:pt x="1" y="369"/>
                  </a:cubicBezTo>
                  <a:cubicBezTo>
                    <a:pt x="78" y="369"/>
                    <a:pt x="150" y="369"/>
                    <a:pt x="227" y="297"/>
                  </a:cubicBezTo>
                  <a:cubicBezTo>
                    <a:pt x="298" y="220"/>
                    <a:pt x="298" y="149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0" name="Google Shape;2480;p58"/>
            <p:cNvSpPr/>
            <p:nvPr/>
          </p:nvSpPr>
          <p:spPr>
            <a:xfrm>
              <a:off x="1993450" y="4911275"/>
              <a:ext cx="16675" cy="14875"/>
            </a:xfrm>
            <a:custGeom>
              <a:avLst/>
              <a:gdLst/>
              <a:ahLst/>
              <a:cxnLst/>
              <a:rect l="l" t="t" r="r" b="b"/>
              <a:pathLst>
                <a:path w="667" h="595" extrusionOk="0">
                  <a:moveTo>
                    <a:pt x="667" y="0"/>
                  </a:moveTo>
                  <a:cubicBezTo>
                    <a:pt x="518" y="0"/>
                    <a:pt x="369" y="71"/>
                    <a:pt x="221" y="149"/>
                  </a:cubicBezTo>
                  <a:lnTo>
                    <a:pt x="1" y="595"/>
                  </a:lnTo>
                  <a:lnTo>
                    <a:pt x="1" y="595"/>
                  </a:lnTo>
                  <a:lnTo>
                    <a:pt x="447" y="369"/>
                  </a:lnTo>
                  <a:cubicBezTo>
                    <a:pt x="518" y="220"/>
                    <a:pt x="595" y="71"/>
                    <a:pt x="6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1" name="Google Shape;2481;p58"/>
            <p:cNvSpPr/>
            <p:nvPr/>
          </p:nvSpPr>
          <p:spPr>
            <a:xfrm>
              <a:off x="5362075" y="1232250"/>
              <a:ext cx="3750" cy="3750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149" y="1"/>
                  </a:moveTo>
                  <a:lnTo>
                    <a:pt x="1" y="150"/>
                  </a:lnTo>
                  <a:lnTo>
                    <a:pt x="1" y="150"/>
                  </a:lnTo>
                  <a:lnTo>
                    <a:pt x="1" y="1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2" name="Google Shape;2482;p58"/>
            <p:cNvSpPr/>
            <p:nvPr/>
          </p:nvSpPr>
          <p:spPr>
            <a:xfrm>
              <a:off x="5358350" y="12359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150" y="1"/>
                  </a:moveTo>
                  <a:cubicBezTo>
                    <a:pt x="78" y="1"/>
                    <a:pt x="78" y="72"/>
                    <a:pt x="1" y="72"/>
                  </a:cubicBezTo>
                  <a:cubicBezTo>
                    <a:pt x="78" y="72"/>
                    <a:pt x="78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3" name="Google Shape;2483;p58"/>
            <p:cNvSpPr/>
            <p:nvPr/>
          </p:nvSpPr>
          <p:spPr>
            <a:xfrm>
              <a:off x="3011675" y="4338975"/>
              <a:ext cx="14900" cy="27825"/>
            </a:xfrm>
            <a:custGeom>
              <a:avLst/>
              <a:gdLst/>
              <a:ahLst/>
              <a:cxnLst/>
              <a:rect l="l" t="t" r="r" b="b"/>
              <a:pathLst>
                <a:path w="596" h="1113" extrusionOk="0">
                  <a:moveTo>
                    <a:pt x="595" y="0"/>
                  </a:moveTo>
                  <a:cubicBezTo>
                    <a:pt x="447" y="369"/>
                    <a:pt x="221" y="744"/>
                    <a:pt x="1" y="1112"/>
                  </a:cubicBezTo>
                  <a:cubicBezTo>
                    <a:pt x="149" y="964"/>
                    <a:pt x="298" y="744"/>
                    <a:pt x="447" y="595"/>
                  </a:cubicBezTo>
                  <a:cubicBezTo>
                    <a:pt x="447" y="369"/>
                    <a:pt x="518" y="220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84" name="Google Shape;2484;p58"/>
            <p:cNvSpPr/>
            <p:nvPr/>
          </p:nvSpPr>
          <p:spPr>
            <a:xfrm>
              <a:off x="1155400" y="238125"/>
              <a:ext cx="5306675" cy="5238025"/>
            </a:xfrm>
            <a:custGeom>
              <a:avLst/>
              <a:gdLst/>
              <a:ahLst/>
              <a:cxnLst/>
              <a:rect l="l" t="t" r="r" b="b"/>
              <a:pathLst>
                <a:path w="212267" h="209521" extrusionOk="0">
                  <a:moveTo>
                    <a:pt x="193983" y="297"/>
                  </a:moveTo>
                  <a:cubicBezTo>
                    <a:pt x="198223" y="297"/>
                    <a:pt x="202980" y="2604"/>
                    <a:pt x="206696" y="7581"/>
                  </a:cubicBezTo>
                  <a:cubicBezTo>
                    <a:pt x="210483" y="12635"/>
                    <a:pt x="211898" y="17320"/>
                    <a:pt x="211898" y="22077"/>
                  </a:cubicBezTo>
                  <a:cubicBezTo>
                    <a:pt x="211898" y="26756"/>
                    <a:pt x="210560" y="31442"/>
                    <a:pt x="208402" y="36644"/>
                  </a:cubicBezTo>
                  <a:cubicBezTo>
                    <a:pt x="202088" y="52252"/>
                    <a:pt x="189304" y="71945"/>
                    <a:pt x="189304" y="105242"/>
                  </a:cubicBezTo>
                  <a:cubicBezTo>
                    <a:pt x="189304" y="114386"/>
                    <a:pt x="190267" y="124494"/>
                    <a:pt x="192574" y="135863"/>
                  </a:cubicBezTo>
                  <a:cubicBezTo>
                    <a:pt x="193615" y="140994"/>
                    <a:pt x="194132" y="145971"/>
                    <a:pt x="194132" y="150728"/>
                  </a:cubicBezTo>
                  <a:cubicBezTo>
                    <a:pt x="194132" y="159872"/>
                    <a:pt x="192128" y="167971"/>
                    <a:pt x="187372" y="173845"/>
                  </a:cubicBezTo>
                  <a:cubicBezTo>
                    <a:pt x="185065" y="176741"/>
                    <a:pt x="182020" y="179119"/>
                    <a:pt x="178304" y="180754"/>
                  </a:cubicBezTo>
                  <a:cubicBezTo>
                    <a:pt x="174511" y="182389"/>
                    <a:pt x="170051" y="183281"/>
                    <a:pt x="164777" y="183281"/>
                  </a:cubicBezTo>
                  <a:cubicBezTo>
                    <a:pt x="156673" y="183281"/>
                    <a:pt x="146791" y="181200"/>
                    <a:pt x="134751" y="176521"/>
                  </a:cubicBezTo>
                  <a:cubicBezTo>
                    <a:pt x="127170" y="173548"/>
                    <a:pt x="120552" y="172281"/>
                    <a:pt x="114535" y="172281"/>
                  </a:cubicBezTo>
                  <a:cubicBezTo>
                    <a:pt x="106431" y="172281"/>
                    <a:pt x="99593" y="174588"/>
                    <a:pt x="93499" y="178079"/>
                  </a:cubicBezTo>
                  <a:cubicBezTo>
                    <a:pt x="84282" y="183281"/>
                    <a:pt x="76701" y="191088"/>
                    <a:pt x="68752" y="197551"/>
                  </a:cubicBezTo>
                  <a:cubicBezTo>
                    <a:pt x="64810" y="200750"/>
                    <a:pt x="60796" y="203646"/>
                    <a:pt x="56486" y="205804"/>
                  </a:cubicBezTo>
                  <a:cubicBezTo>
                    <a:pt x="52104" y="207885"/>
                    <a:pt x="47418" y="209146"/>
                    <a:pt x="42216" y="209146"/>
                  </a:cubicBezTo>
                  <a:lnTo>
                    <a:pt x="40658" y="209146"/>
                  </a:lnTo>
                  <a:cubicBezTo>
                    <a:pt x="35972" y="208926"/>
                    <a:pt x="32482" y="207291"/>
                    <a:pt x="30252" y="205061"/>
                  </a:cubicBezTo>
                  <a:cubicBezTo>
                    <a:pt x="27946" y="202831"/>
                    <a:pt x="26905" y="200007"/>
                    <a:pt x="26905" y="197403"/>
                  </a:cubicBezTo>
                  <a:cubicBezTo>
                    <a:pt x="26905" y="195470"/>
                    <a:pt x="27428" y="193764"/>
                    <a:pt x="28540" y="192426"/>
                  </a:cubicBezTo>
                  <a:cubicBezTo>
                    <a:pt x="29581" y="191088"/>
                    <a:pt x="31144" y="190119"/>
                    <a:pt x="33225" y="189822"/>
                  </a:cubicBezTo>
                  <a:cubicBezTo>
                    <a:pt x="41401" y="188858"/>
                    <a:pt x="51658" y="186034"/>
                    <a:pt x="59833" y="181426"/>
                  </a:cubicBezTo>
                  <a:cubicBezTo>
                    <a:pt x="63918" y="179119"/>
                    <a:pt x="67563" y="176372"/>
                    <a:pt x="70090" y="173173"/>
                  </a:cubicBezTo>
                  <a:cubicBezTo>
                    <a:pt x="72688" y="169980"/>
                    <a:pt x="74252" y="166335"/>
                    <a:pt x="74252" y="162322"/>
                  </a:cubicBezTo>
                  <a:cubicBezTo>
                    <a:pt x="74252" y="159498"/>
                    <a:pt x="73509" y="156453"/>
                    <a:pt x="71796" y="153255"/>
                  </a:cubicBezTo>
                  <a:cubicBezTo>
                    <a:pt x="70161" y="149984"/>
                    <a:pt x="67563" y="146643"/>
                    <a:pt x="63918" y="142998"/>
                  </a:cubicBezTo>
                  <a:cubicBezTo>
                    <a:pt x="60053" y="139210"/>
                    <a:pt x="54928" y="135792"/>
                    <a:pt x="48387" y="131184"/>
                  </a:cubicBezTo>
                  <a:cubicBezTo>
                    <a:pt x="41770" y="126576"/>
                    <a:pt x="33594" y="120701"/>
                    <a:pt x="23712" y="112008"/>
                  </a:cubicBezTo>
                  <a:cubicBezTo>
                    <a:pt x="15013" y="104350"/>
                    <a:pt x="9145" y="96698"/>
                    <a:pt x="5500" y="89117"/>
                  </a:cubicBezTo>
                  <a:cubicBezTo>
                    <a:pt x="1861" y="81607"/>
                    <a:pt x="297" y="74252"/>
                    <a:pt x="297" y="67266"/>
                  </a:cubicBezTo>
                  <a:cubicBezTo>
                    <a:pt x="297" y="57752"/>
                    <a:pt x="3122" y="48982"/>
                    <a:pt x="7064" y="41472"/>
                  </a:cubicBezTo>
                  <a:cubicBezTo>
                    <a:pt x="11000" y="34040"/>
                    <a:pt x="16054" y="27797"/>
                    <a:pt x="20739" y="23563"/>
                  </a:cubicBezTo>
                  <a:cubicBezTo>
                    <a:pt x="29878" y="15013"/>
                    <a:pt x="43851" y="8770"/>
                    <a:pt x="61320" y="8770"/>
                  </a:cubicBezTo>
                  <a:cubicBezTo>
                    <a:pt x="77593" y="8770"/>
                    <a:pt x="97066" y="14199"/>
                    <a:pt x="118620" y="28391"/>
                  </a:cubicBezTo>
                  <a:cubicBezTo>
                    <a:pt x="132295" y="37388"/>
                    <a:pt x="145007" y="41472"/>
                    <a:pt x="155561" y="41472"/>
                  </a:cubicBezTo>
                  <a:cubicBezTo>
                    <a:pt x="164254" y="41472"/>
                    <a:pt x="171389" y="38725"/>
                    <a:pt x="176443" y="33671"/>
                  </a:cubicBezTo>
                  <a:cubicBezTo>
                    <a:pt x="181426" y="28617"/>
                    <a:pt x="184321" y="21334"/>
                    <a:pt x="184321" y="12189"/>
                  </a:cubicBezTo>
                  <a:lnTo>
                    <a:pt x="184321" y="11226"/>
                  </a:lnTo>
                  <a:lnTo>
                    <a:pt x="184321" y="10851"/>
                  </a:lnTo>
                  <a:cubicBezTo>
                    <a:pt x="184321" y="7432"/>
                    <a:pt x="185362" y="4834"/>
                    <a:pt x="187146" y="3050"/>
                  </a:cubicBezTo>
                  <a:cubicBezTo>
                    <a:pt x="188929" y="1266"/>
                    <a:pt x="191308" y="297"/>
                    <a:pt x="193983" y="297"/>
                  </a:cubicBezTo>
                  <a:close/>
                  <a:moveTo>
                    <a:pt x="193983" y="0"/>
                  </a:moveTo>
                  <a:cubicBezTo>
                    <a:pt x="191236" y="0"/>
                    <a:pt x="188709" y="969"/>
                    <a:pt x="186926" y="2824"/>
                  </a:cubicBezTo>
                  <a:cubicBezTo>
                    <a:pt x="185065" y="4685"/>
                    <a:pt x="183953" y="7361"/>
                    <a:pt x="183953" y="10851"/>
                  </a:cubicBezTo>
                  <a:lnTo>
                    <a:pt x="183953" y="11226"/>
                  </a:lnTo>
                  <a:lnTo>
                    <a:pt x="183953" y="12189"/>
                  </a:lnTo>
                  <a:cubicBezTo>
                    <a:pt x="183953" y="21256"/>
                    <a:pt x="181129" y="28469"/>
                    <a:pt x="176223" y="33445"/>
                  </a:cubicBezTo>
                  <a:cubicBezTo>
                    <a:pt x="171241" y="38428"/>
                    <a:pt x="164183" y="41104"/>
                    <a:pt x="155561" y="41104"/>
                  </a:cubicBezTo>
                  <a:cubicBezTo>
                    <a:pt x="145079" y="41104"/>
                    <a:pt x="132444" y="37090"/>
                    <a:pt x="118846" y="28094"/>
                  </a:cubicBezTo>
                  <a:cubicBezTo>
                    <a:pt x="97143" y="13901"/>
                    <a:pt x="77671" y="8473"/>
                    <a:pt x="61320" y="8473"/>
                  </a:cubicBezTo>
                  <a:cubicBezTo>
                    <a:pt x="43779" y="8473"/>
                    <a:pt x="29729" y="14716"/>
                    <a:pt x="20513" y="23338"/>
                  </a:cubicBezTo>
                  <a:cubicBezTo>
                    <a:pt x="15834" y="27648"/>
                    <a:pt x="10703" y="33820"/>
                    <a:pt x="6766" y="41324"/>
                  </a:cubicBezTo>
                  <a:cubicBezTo>
                    <a:pt x="2753" y="48833"/>
                    <a:pt x="0" y="57675"/>
                    <a:pt x="0" y="67266"/>
                  </a:cubicBezTo>
                  <a:cubicBezTo>
                    <a:pt x="0" y="74252"/>
                    <a:pt x="1486" y="81684"/>
                    <a:pt x="5203" y="89265"/>
                  </a:cubicBezTo>
                  <a:cubicBezTo>
                    <a:pt x="8919" y="96846"/>
                    <a:pt x="14793" y="104576"/>
                    <a:pt x="23486" y="112228"/>
                  </a:cubicBezTo>
                  <a:cubicBezTo>
                    <a:pt x="33445" y="120998"/>
                    <a:pt x="41550" y="126873"/>
                    <a:pt x="48161" y="131481"/>
                  </a:cubicBezTo>
                  <a:cubicBezTo>
                    <a:pt x="54779" y="136089"/>
                    <a:pt x="59833" y="139430"/>
                    <a:pt x="63698" y="143224"/>
                  </a:cubicBezTo>
                  <a:cubicBezTo>
                    <a:pt x="67337" y="146791"/>
                    <a:pt x="69864" y="150210"/>
                    <a:pt x="71499" y="153403"/>
                  </a:cubicBezTo>
                  <a:cubicBezTo>
                    <a:pt x="73211" y="156525"/>
                    <a:pt x="73877" y="159498"/>
                    <a:pt x="73877" y="162322"/>
                  </a:cubicBezTo>
                  <a:cubicBezTo>
                    <a:pt x="73877" y="166264"/>
                    <a:pt x="72391" y="169832"/>
                    <a:pt x="69864" y="172953"/>
                  </a:cubicBezTo>
                  <a:cubicBezTo>
                    <a:pt x="66076" y="177710"/>
                    <a:pt x="59982" y="181426"/>
                    <a:pt x="53293" y="184250"/>
                  </a:cubicBezTo>
                  <a:cubicBezTo>
                    <a:pt x="46604" y="186997"/>
                    <a:pt x="39320" y="188781"/>
                    <a:pt x="33225" y="189524"/>
                  </a:cubicBezTo>
                  <a:cubicBezTo>
                    <a:pt x="31067" y="189822"/>
                    <a:pt x="29361" y="190791"/>
                    <a:pt x="28243" y="192200"/>
                  </a:cubicBezTo>
                  <a:cubicBezTo>
                    <a:pt x="27131" y="193615"/>
                    <a:pt x="26536" y="195470"/>
                    <a:pt x="26536" y="197403"/>
                  </a:cubicBezTo>
                  <a:cubicBezTo>
                    <a:pt x="26536" y="200078"/>
                    <a:pt x="27648" y="202980"/>
                    <a:pt x="30027" y="205281"/>
                  </a:cubicBezTo>
                  <a:cubicBezTo>
                    <a:pt x="32334" y="207588"/>
                    <a:pt x="35824" y="209223"/>
                    <a:pt x="40658" y="209443"/>
                  </a:cubicBezTo>
                  <a:cubicBezTo>
                    <a:pt x="41175" y="209443"/>
                    <a:pt x="41698" y="209520"/>
                    <a:pt x="42216" y="209520"/>
                  </a:cubicBezTo>
                  <a:cubicBezTo>
                    <a:pt x="49279" y="209520"/>
                    <a:pt x="55296" y="207142"/>
                    <a:pt x="60874" y="203723"/>
                  </a:cubicBezTo>
                  <a:cubicBezTo>
                    <a:pt x="69269" y="198520"/>
                    <a:pt x="76630" y="190714"/>
                    <a:pt x="84954" y="184250"/>
                  </a:cubicBezTo>
                  <a:cubicBezTo>
                    <a:pt x="89116" y="180980"/>
                    <a:pt x="93499" y="178079"/>
                    <a:pt x="98333" y="175998"/>
                  </a:cubicBezTo>
                  <a:cubicBezTo>
                    <a:pt x="103161" y="173916"/>
                    <a:pt x="108512" y="172579"/>
                    <a:pt x="114535" y="172579"/>
                  </a:cubicBezTo>
                  <a:cubicBezTo>
                    <a:pt x="120481" y="172579"/>
                    <a:pt x="127093" y="173845"/>
                    <a:pt x="134602" y="176818"/>
                  </a:cubicBezTo>
                  <a:cubicBezTo>
                    <a:pt x="146714" y="181497"/>
                    <a:pt x="156673" y="183578"/>
                    <a:pt x="164777" y="183578"/>
                  </a:cubicBezTo>
                  <a:cubicBezTo>
                    <a:pt x="170129" y="183578"/>
                    <a:pt x="174659" y="182687"/>
                    <a:pt x="178453" y="181051"/>
                  </a:cubicBezTo>
                  <a:cubicBezTo>
                    <a:pt x="184101" y="178602"/>
                    <a:pt x="188115" y="174440"/>
                    <a:pt x="190713" y="169160"/>
                  </a:cubicBezTo>
                  <a:cubicBezTo>
                    <a:pt x="193317" y="163957"/>
                    <a:pt x="194507" y="157565"/>
                    <a:pt x="194507" y="150728"/>
                  </a:cubicBezTo>
                  <a:cubicBezTo>
                    <a:pt x="194507" y="145971"/>
                    <a:pt x="193912" y="140917"/>
                    <a:pt x="192872" y="135792"/>
                  </a:cubicBezTo>
                  <a:cubicBezTo>
                    <a:pt x="190565" y="124494"/>
                    <a:pt x="189601" y="114309"/>
                    <a:pt x="189601" y="105242"/>
                  </a:cubicBezTo>
                  <a:cubicBezTo>
                    <a:pt x="189601" y="83093"/>
                    <a:pt x="195250" y="67040"/>
                    <a:pt x="200898" y="54107"/>
                  </a:cubicBezTo>
                  <a:cubicBezTo>
                    <a:pt x="203723" y="47644"/>
                    <a:pt x="206618" y="41996"/>
                    <a:pt x="208699" y="36793"/>
                  </a:cubicBezTo>
                  <a:cubicBezTo>
                    <a:pt x="210858" y="31590"/>
                    <a:pt x="212267" y="26756"/>
                    <a:pt x="212267" y="22077"/>
                  </a:cubicBezTo>
                  <a:cubicBezTo>
                    <a:pt x="212267" y="17243"/>
                    <a:pt x="210709" y="12415"/>
                    <a:pt x="206993" y="7361"/>
                  </a:cubicBezTo>
                  <a:cubicBezTo>
                    <a:pt x="203200" y="2378"/>
                    <a:pt x="198294" y="0"/>
                    <a:pt x="1939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41856"/>
    </mc:Choice>
    <mc:Fallback xmlns="">
      <p:transition spd="slow" advTm="41856"/>
    </mc:Fallback>
  </mc:AlternateContent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249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491" name="Google Shape;2491;p59"/>
          <p:cNvSpPr txBox="1">
            <a:spLocks noGrp="1"/>
          </p:cNvSpPr>
          <p:nvPr>
            <p:ph type="title"/>
          </p:nvPr>
        </p:nvSpPr>
        <p:spPr>
          <a:xfrm>
            <a:off x="712800" y="1258425"/>
            <a:ext cx="6113400" cy="2336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THANK</a:t>
            </a:r>
            <a:endParaRPr/>
          </a:p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>
                <a:solidFill>
                  <a:schemeClr val="accent2"/>
                </a:solidFill>
              </a:rPr>
              <a:t>YOU!</a:t>
            </a:r>
            <a:endParaRPr>
              <a:solidFill>
                <a:schemeClr val="accent2"/>
              </a:solidFill>
            </a:endParaRPr>
          </a:p>
        </p:txBody>
      </p:sp>
      <p:grpSp>
        <p:nvGrpSpPr>
          <p:cNvPr id="2492" name="Google Shape;2492;p59"/>
          <p:cNvGrpSpPr/>
          <p:nvPr/>
        </p:nvGrpSpPr>
        <p:grpSpPr>
          <a:xfrm rot="-425245">
            <a:off x="-552341" y="951154"/>
            <a:ext cx="10392088" cy="5272460"/>
            <a:chOff x="238125" y="632175"/>
            <a:chExt cx="7139275" cy="4450625"/>
          </a:xfrm>
        </p:grpSpPr>
        <p:sp>
          <p:nvSpPr>
            <p:cNvPr id="2493" name="Google Shape;2493;p59"/>
            <p:cNvSpPr/>
            <p:nvPr/>
          </p:nvSpPr>
          <p:spPr>
            <a:xfrm>
              <a:off x="238125" y="2290675"/>
              <a:ext cx="6970800" cy="1751500"/>
            </a:xfrm>
            <a:custGeom>
              <a:avLst/>
              <a:gdLst/>
              <a:ahLst/>
              <a:cxnLst/>
              <a:rect l="l" t="t" r="r" b="b"/>
              <a:pathLst>
                <a:path w="278832" h="70060" extrusionOk="0">
                  <a:moveTo>
                    <a:pt x="235869" y="1"/>
                  </a:moveTo>
                  <a:cubicBezTo>
                    <a:pt x="235588" y="1"/>
                    <a:pt x="235308" y="1"/>
                    <a:pt x="235027" y="68"/>
                  </a:cubicBezTo>
                  <a:cubicBezTo>
                    <a:pt x="234886" y="141"/>
                    <a:pt x="234746" y="209"/>
                    <a:pt x="234538" y="282"/>
                  </a:cubicBezTo>
                  <a:lnTo>
                    <a:pt x="236010" y="282"/>
                  </a:lnTo>
                  <a:cubicBezTo>
                    <a:pt x="236223" y="209"/>
                    <a:pt x="236431" y="141"/>
                    <a:pt x="236571" y="1"/>
                  </a:cubicBezTo>
                  <a:close/>
                  <a:moveTo>
                    <a:pt x="237206" y="68"/>
                  </a:moveTo>
                  <a:cubicBezTo>
                    <a:pt x="236992" y="141"/>
                    <a:pt x="236852" y="209"/>
                    <a:pt x="236644" y="282"/>
                  </a:cubicBezTo>
                  <a:lnTo>
                    <a:pt x="237975" y="282"/>
                  </a:lnTo>
                  <a:cubicBezTo>
                    <a:pt x="238256" y="209"/>
                    <a:pt x="238469" y="141"/>
                    <a:pt x="238677" y="68"/>
                  </a:cubicBezTo>
                  <a:close/>
                  <a:moveTo>
                    <a:pt x="232921" y="68"/>
                  </a:moveTo>
                  <a:cubicBezTo>
                    <a:pt x="232781" y="209"/>
                    <a:pt x="232640" y="282"/>
                    <a:pt x="232500" y="349"/>
                  </a:cubicBezTo>
                  <a:cubicBezTo>
                    <a:pt x="232994" y="349"/>
                    <a:pt x="233483" y="282"/>
                    <a:pt x="234044" y="282"/>
                  </a:cubicBezTo>
                  <a:cubicBezTo>
                    <a:pt x="234184" y="209"/>
                    <a:pt x="234325" y="141"/>
                    <a:pt x="234538" y="68"/>
                  </a:cubicBezTo>
                  <a:close/>
                  <a:moveTo>
                    <a:pt x="239452" y="141"/>
                  </a:moveTo>
                  <a:cubicBezTo>
                    <a:pt x="239171" y="209"/>
                    <a:pt x="238958" y="282"/>
                    <a:pt x="238750" y="349"/>
                  </a:cubicBezTo>
                  <a:cubicBezTo>
                    <a:pt x="239171" y="349"/>
                    <a:pt x="239520" y="349"/>
                    <a:pt x="239941" y="422"/>
                  </a:cubicBezTo>
                  <a:cubicBezTo>
                    <a:pt x="240222" y="349"/>
                    <a:pt x="240502" y="282"/>
                    <a:pt x="240856" y="209"/>
                  </a:cubicBezTo>
                  <a:cubicBezTo>
                    <a:pt x="240362" y="209"/>
                    <a:pt x="239873" y="141"/>
                    <a:pt x="239452" y="141"/>
                  </a:cubicBezTo>
                  <a:close/>
                  <a:moveTo>
                    <a:pt x="232432" y="141"/>
                  </a:moveTo>
                  <a:cubicBezTo>
                    <a:pt x="231871" y="141"/>
                    <a:pt x="231377" y="209"/>
                    <a:pt x="230815" y="209"/>
                  </a:cubicBezTo>
                  <a:cubicBezTo>
                    <a:pt x="230675" y="349"/>
                    <a:pt x="230607" y="422"/>
                    <a:pt x="230467" y="490"/>
                  </a:cubicBezTo>
                  <a:cubicBezTo>
                    <a:pt x="230955" y="422"/>
                    <a:pt x="231517" y="422"/>
                    <a:pt x="232011" y="349"/>
                  </a:cubicBezTo>
                  <a:lnTo>
                    <a:pt x="232432" y="141"/>
                  </a:lnTo>
                  <a:close/>
                  <a:moveTo>
                    <a:pt x="241699" y="282"/>
                  </a:moveTo>
                  <a:lnTo>
                    <a:pt x="240856" y="490"/>
                  </a:lnTo>
                  <a:cubicBezTo>
                    <a:pt x="241137" y="490"/>
                    <a:pt x="241485" y="490"/>
                    <a:pt x="241766" y="563"/>
                  </a:cubicBezTo>
                  <a:cubicBezTo>
                    <a:pt x="242187" y="490"/>
                    <a:pt x="242541" y="490"/>
                    <a:pt x="242962" y="422"/>
                  </a:cubicBezTo>
                  <a:cubicBezTo>
                    <a:pt x="242541" y="349"/>
                    <a:pt x="242120" y="349"/>
                    <a:pt x="241699" y="282"/>
                  </a:cubicBezTo>
                  <a:close/>
                  <a:moveTo>
                    <a:pt x="230394" y="282"/>
                  </a:moveTo>
                  <a:lnTo>
                    <a:pt x="230394" y="282"/>
                  </a:lnTo>
                  <a:cubicBezTo>
                    <a:pt x="229832" y="349"/>
                    <a:pt x="229271" y="349"/>
                    <a:pt x="228782" y="422"/>
                  </a:cubicBezTo>
                  <a:cubicBezTo>
                    <a:pt x="228642" y="490"/>
                    <a:pt x="228501" y="630"/>
                    <a:pt x="228428" y="703"/>
                  </a:cubicBezTo>
                  <a:cubicBezTo>
                    <a:pt x="228922" y="630"/>
                    <a:pt x="229484" y="563"/>
                    <a:pt x="229973" y="563"/>
                  </a:cubicBezTo>
                  <a:cubicBezTo>
                    <a:pt x="230113" y="422"/>
                    <a:pt x="230253" y="349"/>
                    <a:pt x="230394" y="282"/>
                  </a:cubicBezTo>
                  <a:close/>
                  <a:moveTo>
                    <a:pt x="244085" y="563"/>
                  </a:moveTo>
                  <a:cubicBezTo>
                    <a:pt x="243732" y="563"/>
                    <a:pt x="243310" y="630"/>
                    <a:pt x="242962" y="630"/>
                  </a:cubicBezTo>
                  <a:cubicBezTo>
                    <a:pt x="243030" y="703"/>
                    <a:pt x="243170" y="703"/>
                    <a:pt x="243243" y="703"/>
                  </a:cubicBezTo>
                  <a:lnTo>
                    <a:pt x="245068" y="703"/>
                  </a:lnTo>
                  <a:cubicBezTo>
                    <a:pt x="244787" y="630"/>
                    <a:pt x="244434" y="630"/>
                    <a:pt x="244085" y="563"/>
                  </a:cubicBezTo>
                  <a:close/>
                  <a:moveTo>
                    <a:pt x="228361" y="490"/>
                  </a:moveTo>
                  <a:lnTo>
                    <a:pt x="226676" y="703"/>
                  </a:lnTo>
                  <a:cubicBezTo>
                    <a:pt x="226603" y="770"/>
                    <a:pt x="226536" y="911"/>
                    <a:pt x="226395" y="984"/>
                  </a:cubicBezTo>
                  <a:cubicBezTo>
                    <a:pt x="226957" y="911"/>
                    <a:pt x="227445" y="843"/>
                    <a:pt x="228007" y="770"/>
                  </a:cubicBezTo>
                  <a:cubicBezTo>
                    <a:pt x="228080" y="703"/>
                    <a:pt x="228220" y="563"/>
                    <a:pt x="228361" y="490"/>
                  </a:cubicBezTo>
                  <a:close/>
                  <a:moveTo>
                    <a:pt x="246399" y="984"/>
                  </a:moveTo>
                  <a:cubicBezTo>
                    <a:pt x="246560" y="984"/>
                    <a:pt x="246722" y="984"/>
                    <a:pt x="246883" y="997"/>
                  </a:cubicBezTo>
                  <a:lnTo>
                    <a:pt x="246883" y="997"/>
                  </a:lnTo>
                  <a:cubicBezTo>
                    <a:pt x="246836" y="989"/>
                    <a:pt x="246792" y="984"/>
                    <a:pt x="246753" y="984"/>
                  </a:cubicBezTo>
                  <a:close/>
                  <a:moveTo>
                    <a:pt x="246883" y="997"/>
                  </a:moveTo>
                  <a:cubicBezTo>
                    <a:pt x="247004" y="1016"/>
                    <a:pt x="247140" y="1051"/>
                    <a:pt x="247242" y="1051"/>
                  </a:cubicBezTo>
                  <a:cubicBezTo>
                    <a:pt x="247122" y="1022"/>
                    <a:pt x="247003" y="1006"/>
                    <a:pt x="246883" y="997"/>
                  </a:cubicBezTo>
                  <a:close/>
                  <a:moveTo>
                    <a:pt x="226322" y="770"/>
                  </a:moveTo>
                  <a:lnTo>
                    <a:pt x="226322" y="770"/>
                  </a:lnTo>
                  <a:cubicBezTo>
                    <a:pt x="225761" y="843"/>
                    <a:pt x="225199" y="911"/>
                    <a:pt x="224637" y="1051"/>
                  </a:cubicBezTo>
                  <a:cubicBezTo>
                    <a:pt x="224570" y="1124"/>
                    <a:pt x="224497" y="1192"/>
                    <a:pt x="224430" y="1332"/>
                  </a:cubicBezTo>
                  <a:cubicBezTo>
                    <a:pt x="224918" y="1192"/>
                    <a:pt x="225480" y="1124"/>
                    <a:pt x="225974" y="1051"/>
                  </a:cubicBezTo>
                  <a:cubicBezTo>
                    <a:pt x="226114" y="984"/>
                    <a:pt x="226182" y="843"/>
                    <a:pt x="226322" y="770"/>
                  </a:cubicBezTo>
                  <a:close/>
                  <a:moveTo>
                    <a:pt x="224289" y="1124"/>
                  </a:moveTo>
                  <a:cubicBezTo>
                    <a:pt x="223728" y="1192"/>
                    <a:pt x="223233" y="1332"/>
                    <a:pt x="222672" y="1405"/>
                  </a:cubicBezTo>
                  <a:cubicBezTo>
                    <a:pt x="222604" y="1545"/>
                    <a:pt x="222531" y="1613"/>
                    <a:pt x="222391" y="1686"/>
                  </a:cubicBezTo>
                  <a:cubicBezTo>
                    <a:pt x="222953" y="1613"/>
                    <a:pt x="223514" y="1472"/>
                    <a:pt x="224008" y="1405"/>
                  </a:cubicBezTo>
                  <a:lnTo>
                    <a:pt x="224289" y="1124"/>
                  </a:lnTo>
                  <a:close/>
                  <a:moveTo>
                    <a:pt x="222324" y="1472"/>
                  </a:moveTo>
                  <a:lnTo>
                    <a:pt x="220639" y="1894"/>
                  </a:lnTo>
                  <a:cubicBezTo>
                    <a:pt x="220566" y="1967"/>
                    <a:pt x="220498" y="2107"/>
                    <a:pt x="220425" y="2174"/>
                  </a:cubicBezTo>
                  <a:cubicBezTo>
                    <a:pt x="220987" y="2034"/>
                    <a:pt x="221549" y="1894"/>
                    <a:pt x="222043" y="1826"/>
                  </a:cubicBezTo>
                  <a:cubicBezTo>
                    <a:pt x="222110" y="1686"/>
                    <a:pt x="222183" y="1613"/>
                    <a:pt x="222324" y="1472"/>
                  </a:cubicBezTo>
                  <a:close/>
                  <a:moveTo>
                    <a:pt x="220285" y="1967"/>
                  </a:moveTo>
                  <a:lnTo>
                    <a:pt x="220285" y="1967"/>
                  </a:lnTo>
                  <a:cubicBezTo>
                    <a:pt x="219864" y="2107"/>
                    <a:pt x="219443" y="2174"/>
                    <a:pt x="219021" y="2315"/>
                  </a:cubicBezTo>
                  <a:cubicBezTo>
                    <a:pt x="218954" y="2315"/>
                    <a:pt x="218814" y="2388"/>
                    <a:pt x="218673" y="2388"/>
                  </a:cubicBezTo>
                  <a:cubicBezTo>
                    <a:pt x="218600" y="2528"/>
                    <a:pt x="218533" y="2596"/>
                    <a:pt x="218460" y="2669"/>
                  </a:cubicBezTo>
                  <a:cubicBezTo>
                    <a:pt x="218673" y="2669"/>
                    <a:pt x="218881" y="2596"/>
                    <a:pt x="219094" y="2528"/>
                  </a:cubicBezTo>
                  <a:cubicBezTo>
                    <a:pt x="219443" y="2455"/>
                    <a:pt x="219796" y="2315"/>
                    <a:pt x="220077" y="2247"/>
                  </a:cubicBezTo>
                  <a:cubicBezTo>
                    <a:pt x="220145" y="2174"/>
                    <a:pt x="220218" y="2034"/>
                    <a:pt x="220285" y="1967"/>
                  </a:cubicBezTo>
                  <a:close/>
                  <a:moveTo>
                    <a:pt x="218319" y="2528"/>
                  </a:moveTo>
                  <a:cubicBezTo>
                    <a:pt x="217758" y="2669"/>
                    <a:pt x="217269" y="2809"/>
                    <a:pt x="216708" y="3017"/>
                  </a:cubicBezTo>
                  <a:cubicBezTo>
                    <a:pt x="216635" y="3090"/>
                    <a:pt x="216567" y="3157"/>
                    <a:pt x="216494" y="3298"/>
                  </a:cubicBezTo>
                  <a:cubicBezTo>
                    <a:pt x="217056" y="3090"/>
                    <a:pt x="217550" y="2949"/>
                    <a:pt x="218112" y="2809"/>
                  </a:cubicBezTo>
                  <a:cubicBezTo>
                    <a:pt x="218179" y="2669"/>
                    <a:pt x="218252" y="2596"/>
                    <a:pt x="218319" y="2528"/>
                  </a:cubicBezTo>
                  <a:close/>
                  <a:moveTo>
                    <a:pt x="216354" y="3090"/>
                  </a:moveTo>
                  <a:lnTo>
                    <a:pt x="216354" y="3090"/>
                  </a:lnTo>
                  <a:cubicBezTo>
                    <a:pt x="215792" y="3298"/>
                    <a:pt x="215231" y="3438"/>
                    <a:pt x="214742" y="3651"/>
                  </a:cubicBezTo>
                  <a:cubicBezTo>
                    <a:pt x="214669" y="3719"/>
                    <a:pt x="214602" y="3859"/>
                    <a:pt x="214529" y="3932"/>
                  </a:cubicBezTo>
                  <a:cubicBezTo>
                    <a:pt x="215090" y="3719"/>
                    <a:pt x="215652" y="3578"/>
                    <a:pt x="216146" y="3371"/>
                  </a:cubicBezTo>
                  <a:cubicBezTo>
                    <a:pt x="216214" y="3298"/>
                    <a:pt x="216287" y="3230"/>
                    <a:pt x="216354" y="3090"/>
                  </a:cubicBezTo>
                  <a:close/>
                  <a:moveTo>
                    <a:pt x="214388" y="3719"/>
                  </a:moveTo>
                  <a:cubicBezTo>
                    <a:pt x="213827" y="3932"/>
                    <a:pt x="213338" y="4140"/>
                    <a:pt x="212777" y="4353"/>
                  </a:cubicBezTo>
                  <a:cubicBezTo>
                    <a:pt x="212704" y="4421"/>
                    <a:pt x="212636" y="4561"/>
                    <a:pt x="212636" y="4634"/>
                  </a:cubicBezTo>
                  <a:cubicBezTo>
                    <a:pt x="213125" y="4421"/>
                    <a:pt x="213686" y="4213"/>
                    <a:pt x="214248" y="4073"/>
                  </a:cubicBezTo>
                  <a:cubicBezTo>
                    <a:pt x="214248" y="3932"/>
                    <a:pt x="214321" y="3859"/>
                    <a:pt x="214388" y="3719"/>
                  </a:cubicBezTo>
                  <a:close/>
                  <a:moveTo>
                    <a:pt x="212423" y="4421"/>
                  </a:moveTo>
                  <a:cubicBezTo>
                    <a:pt x="211934" y="4634"/>
                    <a:pt x="211373" y="4842"/>
                    <a:pt x="210811" y="5055"/>
                  </a:cubicBezTo>
                  <a:cubicBezTo>
                    <a:pt x="210738" y="5196"/>
                    <a:pt x="210738" y="5263"/>
                    <a:pt x="210671" y="5404"/>
                  </a:cubicBezTo>
                  <a:cubicBezTo>
                    <a:pt x="211232" y="5196"/>
                    <a:pt x="211721" y="4982"/>
                    <a:pt x="212282" y="4775"/>
                  </a:cubicBezTo>
                  <a:cubicBezTo>
                    <a:pt x="212355" y="4634"/>
                    <a:pt x="212423" y="4561"/>
                    <a:pt x="212423" y="4421"/>
                  </a:cubicBezTo>
                  <a:close/>
                  <a:moveTo>
                    <a:pt x="210530" y="5196"/>
                  </a:moveTo>
                  <a:cubicBezTo>
                    <a:pt x="209969" y="5404"/>
                    <a:pt x="209407" y="5684"/>
                    <a:pt x="208913" y="5898"/>
                  </a:cubicBezTo>
                  <a:cubicBezTo>
                    <a:pt x="208845" y="5965"/>
                    <a:pt x="208772" y="6106"/>
                    <a:pt x="208772" y="6179"/>
                  </a:cubicBezTo>
                  <a:cubicBezTo>
                    <a:pt x="209267" y="5965"/>
                    <a:pt x="209828" y="5757"/>
                    <a:pt x="210390" y="5544"/>
                  </a:cubicBezTo>
                  <a:cubicBezTo>
                    <a:pt x="210390" y="5404"/>
                    <a:pt x="210457" y="5336"/>
                    <a:pt x="210530" y="5196"/>
                  </a:cubicBezTo>
                  <a:close/>
                  <a:moveTo>
                    <a:pt x="208565" y="6038"/>
                  </a:moveTo>
                  <a:lnTo>
                    <a:pt x="208565" y="6038"/>
                  </a:lnTo>
                  <a:cubicBezTo>
                    <a:pt x="208003" y="6246"/>
                    <a:pt x="207509" y="6527"/>
                    <a:pt x="206947" y="6740"/>
                  </a:cubicBezTo>
                  <a:cubicBezTo>
                    <a:pt x="206947" y="6881"/>
                    <a:pt x="206880" y="6948"/>
                    <a:pt x="206807" y="7088"/>
                  </a:cubicBezTo>
                  <a:cubicBezTo>
                    <a:pt x="207368" y="6807"/>
                    <a:pt x="207930" y="6600"/>
                    <a:pt x="208424" y="6319"/>
                  </a:cubicBezTo>
                  <a:cubicBezTo>
                    <a:pt x="208492" y="6246"/>
                    <a:pt x="208492" y="6106"/>
                    <a:pt x="208565" y="6038"/>
                  </a:cubicBezTo>
                  <a:close/>
                  <a:moveTo>
                    <a:pt x="247174" y="1265"/>
                  </a:moveTo>
                  <a:lnTo>
                    <a:pt x="247174" y="1265"/>
                  </a:lnTo>
                  <a:cubicBezTo>
                    <a:pt x="249067" y="1613"/>
                    <a:pt x="250965" y="2034"/>
                    <a:pt x="252717" y="2528"/>
                  </a:cubicBezTo>
                  <a:cubicBezTo>
                    <a:pt x="262478" y="5263"/>
                    <a:pt x="270621" y="9896"/>
                    <a:pt x="278691" y="14462"/>
                  </a:cubicBezTo>
                  <a:lnTo>
                    <a:pt x="278831" y="14249"/>
                  </a:lnTo>
                  <a:cubicBezTo>
                    <a:pt x="270761" y="9688"/>
                    <a:pt x="262545" y="5055"/>
                    <a:pt x="252790" y="2315"/>
                  </a:cubicBezTo>
                  <a:cubicBezTo>
                    <a:pt x="252015" y="2107"/>
                    <a:pt x="251246" y="1894"/>
                    <a:pt x="250471" y="1753"/>
                  </a:cubicBezTo>
                  <a:cubicBezTo>
                    <a:pt x="249421" y="1545"/>
                    <a:pt x="248297" y="1405"/>
                    <a:pt x="247174" y="1265"/>
                  </a:cubicBezTo>
                  <a:close/>
                  <a:moveTo>
                    <a:pt x="13759" y="15866"/>
                  </a:moveTo>
                  <a:cubicBezTo>
                    <a:pt x="9407" y="15866"/>
                    <a:pt x="4774" y="16495"/>
                    <a:pt x="0" y="17899"/>
                  </a:cubicBezTo>
                  <a:lnTo>
                    <a:pt x="73" y="18112"/>
                  </a:lnTo>
                  <a:cubicBezTo>
                    <a:pt x="4847" y="16708"/>
                    <a:pt x="9407" y="16147"/>
                    <a:pt x="13759" y="16147"/>
                  </a:cubicBezTo>
                  <a:cubicBezTo>
                    <a:pt x="22396" y="16147"/>
                    <a:pt x="30045" y="18534"/>
                    <a:pt x="36296" y="22251"/>
                  </a:cubicBezTo>
                  <a:cubicBezTo>
                    <a:pt x="33769" y="20640"/>
                    <a:pt x="31101" y="19303"/>
                    <a:pt x="28220" y="18253"/>
                  </a:cubicBezTo>
                  <a:cubicBezTo>
                    <a:pt x="23800" y="16776"/>
                    <a:pt x="18954" y="15866"/>
                    <a:pt x="13759" y="15866"/>
                  </a:cubicBezTo>
                  <a:close/>
                  <a:moveTo>
                    <a:pt x="44439" y="28148"/>
                  </a:moveTo>
                  <a:lnTo>
                    <a:pt x="44439" y="28221"/>
                  </a:lnTo>
                  <a:cubicBezTo>
                    <a:pt x="44468" y="28264"/>
                    <a:pt x="44493" y="28303"/>
                    <a:pt x="44517" y="28342"/>
                  </a:cubicBezTo>
                  <a:lnTo>
                    <a:pt x="44517" y="28342"/>
                  </a:lnTo>
                  <a:cubicBezTo>
                    <a:pt x="44487" y="28277"/>
                    <a:pt x="44459" y="28213"/>
                    <a:pt x="44439" y="28148"/>
                  </a:cubicBezTo>
                  <a:close/>
                  <a:moveTo>
                    <a:pt x="44927" y="28642"/>
                  </a:moveTo>
                  <a:cubicBezTo>
                    <a:pt x="44927" y="28642"/>
                    <a:pt x="44927" y="28667"/>
                    <a:pt x="44944" y="28687"/>
                  </a:cubicBezTo>
                  <a:lnTo>
                    <a:pt x="44944" y="28687"/>
                  </a:lnTo>
                  <a:cubicBezTo>
                    <a:pt x="44938" y="28672"/>
                    <a:pt x="44933" y="28657"/>
                    <a:pt x="44927" y="28642"/>
                  </a:cubicBezTo>
                  <a:close/>
                  <a:moveTo>
                    <a:pt x="44517" y="28342"/>
                  </a:moveTo>
                  <a:lnTo>
                    <a:pt x="44517" y="28342"/>
                  </a:lnTo>
                  <a:cubicBezTo>
                    <a:pt x="44585" y="28488"/>
                    <a:pt x="44669" y="28634"/>
                    <a:pt x="44720" y="28783"/>
                  </a:cubicBezTo>
                  <a:cubicBezTo>
                    <a:pt x="44662" y="28613"/>
                    <a:pt x="44607" y="28489"/>
                    <a:pt x="44517" y="28342"/>
                  </a:cubicBezTo>
                  <a:close/>
                  <a:moveTo>
                    <a:pt x="45422" y="29131"/>
                  </a:moveTo>
                  <a:cubicBezTo>
                    <a:pt x="45422" y="29131"/>
                    <a:pt x="45422" y="29159"/>
                    <a:pt x="45438" y="29180"/>
                  </a:cubicBezTo>
                  <a:lnTo>
                    <a:pt x="45438" y="29180"/>
                  </a:lnTo>
                  <a:cubicBezTo>
                    <a:pt x="45432" y="29164"/>
                    <a:pt x="45427" y="29148"/>
                    <a:pt x="45422" y="29131"/>
                  </a:cubicBezTo>
                  <a:close/>
                  <a:moveTo>
                    <a:pt x="44944" y="28687"/>
                  </a:moveTo>
                  <a:lnTo>
                    <a:pt x="44944" y="28687"/>
                  </a:lnTo>
                  <a:cubicBezTo>
                    <a:pt x="45020" y="28881"/>
                    <a:pt x="45146" y="29078"/>
                    <a:pt x="45208" y="29271"/>
                  </a:cubicBezTo>
                  <a:cubicBezTo>
                    <a:pt x="45141" y="29063"/>
                    <a:pt x="45068" y="28850"/>
                    <a:pt x="45000" y="28710"/>
                  </a:cubicBezTo>
                  <a:cubicBezTo>
                    <a:pt x="44972" y="28710"/>
                    <a:pt x="44955" y="28699"/>
                    <a:pt x="44944" y="28687"/>
                  </a:cubicBezTo>
                  <a:close/>
                  <a:moveTo>
                    <a:pt x="45910" y="29625"/>
                  </a:moveTo>
                  <a:cubicBezTo>
                    <a:pt x="45910" y="29625"/>
                    <a:pt x="45910" y="29659"/>
                    <a:pt x="45937" y="29679"/>
                  </a:cubicBezTo>
                  <a:lnTo>
                    <a:pt x="45937" y="29679"/>
                  </a:lnTo>
                  <a:cubicBezTo>
                    <a:pt x="45928" y="29660"/>
                    <a:pt x="45919" y="29642"/>
                    <a:pt x="45910" y="29625"/>
                  </a:cubicBezTo>
                  <a:close/>
                  <a:moveTo>
                    <a:pt x="45438" y="29180"/>
                  </a:moveTo>
                  <a:cubicBezTo>
                    <a:pt x="45501" y="29367"/>
                    <a:pt x="45567" y="29501"/>
                    <a:pt x="45629" y="29692"/>
                  </a:cubicBezTo>
                  <a:lnTo>
                    <a:pt x="45702" y="29765"/>
                  </a:lnTo>
                  <a:cubicBezTo>
                    <a:pt x="45629" y="29552"/>
                    <a:pt x="45562" y="29344"/>
                    <a:pt x="45489" y="29204"/>
                  </a:cubicBezTo>
                  <a:cubicBezTo>
                    <a:pt x="45464" y="29204"/>
                    <a:pt x="45448" y="29193"/>
                    <a:pt x="45438" y="29180"/>
                  </a:cubicBezTo>
                  <a:close/>
                  <a:moveTo>
                    <a:pt x="45937" y="29679"/>
                  </a:moveTo>
                  <a:lnTo>
                    <a:pt x="45937" y="29679"/>
                  </a:lnTo>
                  <a:cubicBezTo>
                    <a:pt x="45999" y="29814"/>
                    <a:pt x="46058" y="29993"/>
                    <a:pt x="46121" y="30177"/>
                  </a:cubicBezTo>
                  <a:lnTo>
                    <a:pt x="46121" y="30177"/>
                  </a:lnTo>
                  <a:cubicBezTo>
                    <a:pt x="46106" y="29995"/>
                    <a:pt x="46042" y="29816"/>
                    <a:pt x="45983" y="29692"/>
                  </a:cubicBezTo>
                  <a:cubicBezTo>
                    <a:pt x="45962" y="29692"/>
                    <a:pt x="45947" y="29687"/>
                    <a:pt x="45937" y="29679"/>
                  </a:cubicBezTo>
                  <a:close/>
                  <a:moveTo>
                    <a:pt x="46121" y="30177"/>
                  </a:moveTo>
                  <a:cubicBezTo>
                    <a:pt x="46123" y="30203"/>
                    <a:pt x="46124" y="30229"/>
                    <a:pt x="46124" y="30254"/>
                  </a:cubicBezTo>
                  <a:lnTo>
                    <a:pt x="46124" y="30187"/>
                  </a:lnTo>
                  <a:cubicBezTo>
                    <a:pt x="46123" y="30184"/>
                    <a:pt x="46122" y="30180"/>
                    <a:pt x="46121" y="30177"/>
                  </a:cubicBezTo>
                  <a:close/>
                  <a:moveTo>
                    <a:pt x="46331" y="30114"/>
                  </a:moveTo>
                  <a:cubicBezTo>
                    <a:pt x="46404" y="30254"/>
                    <a:pt x="46472" y="30467"/>
                    <a:pt x="46545" y="30675"/>
                  </a:cubicBezTo>
                  <a:cubicBezTo>
                    <a:pt x="46545" y="30675"/>
                    <a:pt x="46576" y="30675"/>
                    <a:pt x="46596" y="30698"/>
                  </a:cubicBezTo>
                  <a:lnTo>
                    <a:pt x="46596" y="30698"/>
                  </a:lnTo>
                  <a:cubicBezTo>
                    <a:pt x="46534" y="30512"/>
                    <a:pt x="46472" y="30378"/>
                    <a:pt x="46472" y="30187"/>
                  </a:cubicBezTo>
                  <a:cubicBezTo>
                    <a:pt x="46404" y="30187"/>
                    <a:pt x="46404" y="30114"/>
                    <a:pt x="46331" y="30114"/>
                  </a:cubicBezTo>
                  <a:close/>
                  <a:moveTo>
                    <a:pt x="46596" y="30698"/>
                  </a:moveTo>
                  <a:cubicBezTo>
                    <a:pt x="46601" y="30714"/>
                    <a:pt x="46607" y="30731"/>
                    <a:pt x="46612" y="30748"/>
                  </a:cubicBezTo>
                  <a:cubicBezTo>
                    <a:pt x="46612" y="30725"/>
                    <a:pt x="46605" y="30709"/>
                    <a:pt x="46596" y="30698"/>
                  </a:cubicBezTo>
                  <a:close/>
                  <a:moveTo>
                    <a:pt x="206666" y="6881"/>
                  </a:moveTo>
                  <a:cubicBezTo>
                    <a:pt x="190942" y="14181"/>
                    <a:pt x="176621" y="26255"/>
                    <a:pt x="163076" y="37414"/>
                  </a:cubicBezTo>
                  <a:cubicBezTo>
                    <a:pt x="146087" y="51454"/>
                    <a:pt x="126218" y="66269"/>
                    <a:pt x="106074" y="69285"/>
                  </a:cubicBezTo>
                  <a:cubicBezTo>
                    <a:pt x="103614" y="69639"/>
                    <a:pt x="101227" y="69779"/>
                    <a:pt x="98913" y="69779"/>
                  </a:cubicBezTo>
                  <a:cubicBezTo>
                    <a:pt x="85081" y="69779"/>
                    <a:pt x="74344" y="63461"/>
                    <a:pt x="66830" y="55666"/>
                  </a:cubicBezTo>
                  <a:cubicBezTo>
                    <a:pt x="62477" y="51106"/>
                    <a:pt x="58827" y="45979"/>
                    <a:pt x="55109" y="40924"/>
                  </a:cubicBezTo>
                  <a:cubicBezTo>
                    <a:pt x="52509" y="37347"/>
                    <a:pt x="49841" y="33837"/>
                    <a:pt x="46826" y="30608"/>
                  </a:cubicBezTo>
                  <a:lnTo>
                    <a:pt x="46826" y="30608"/>
                  </a:lnTo>
                  <a:cubicBezTo>
                    <a:pt x="46893" y="30748"/>
                    <a:pt x="46966" y="30956"/>
                    <a:pt x="46966" y="31096"/>
                  </a:cubicBezTo>
                  <a:cubicBezTo>
                    <a:pt x="49914" y="34258"/>
                    <a:pt x="52442" y="37628"/>
                    <a:pt x="54969" y="41065"/>
                  </a:cubicBezTo>
                  <a:cubicBezTo>
                    <a:pt x="58687" y="46119"/>
                    <a:pt x="62269" y="51246"/>
                    <a:pt x="66622" y="55806"/>
                  </a:cubicBezTo>
                  <a:cubicBezTo>
                    <a:pt x="74203" y="63669"/>
                    <a:pt x="85014" y="70060"/>
                    <a:pt x="98913" y="70060"/>
                  </a:cubicBezTo>
                  <a:cubicBezTo>
                    <a:pt x="101227" y="70060"/>
                    <a:pt x="103614" y="69846"/>
                    <a:pt x="106141" y="69498"/>
                  </a:cubicBezTo>
                  <a:cubicBezTo>
                    <a:pt x="126359" y="66477"/>
                    <a:pt x="146228" y="51668"/>
                    <a:pt x="163216" y="37628"/>
                  </a:cubicBezTo>
                  <a:cubicBezTo>
                    <a:pt x="176694" y="26463"/>
                    <a:pt x="190942" y="14462"/>
                    <a:pt x="206526" y="7229"/>
                  </a:cubicBezTo>
                  <a:cubicBezTo>
                    <a:pt x="206599" y="7088"/>
                    <a:pt x="206599" y="7021"/>
                    <a:pt x="206666" y="688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4" name="Google Shape;2494;p59"/>
            <p:cNvSpPr/>
            <p:nvPr/>
          </p:nvSpPr>
          <p:spPr>
            <a:xfrm>
              <a:off x="257475" y="2304725"/>
              <a:ext cx="6958450" cy="1786600"/>
            </a:xfrm>
            <a:custGeom>
              <a:avLst/>
              <a:gdLst/>
              <a:ahLst/>
              <a:cxnLst/>
              <a:rect l="l" t="t" r="r" b="b"/>
              <a:pathLst>
                <a:path w="278338" h="71464" extrusionOk="0">
                  <a:moveTo>
                    <a:pt x="238184" y="1"/>
                  </a:moveTo>
                  <a:cubicBezTo>
                    <a:pt x="237836" y="1"/>
                    <a:pt x="237415" y="1"/>
                    <a:pt x="237061" y="68"/>
                  </a:cubicBezTo>
                  <a:lnTo>
                    <a:pt x="236218" y="281"/>
                  </a:lnTo>
                  <a:lnTo>
                    <a:pt x="237061" y="281"/>
                  </a:lnTo>
                  <a:cubicBezTo>
                    <a:pt x="237415" y="208"/>
                    <a:pt x="237836" y="68"/>
                    <a:pt x="238184" y="1"/>
                  </a:cubicBezTo>
                  <a:close/>
                  <a:moveTo>
                    <a:pt x="239380" y="1"/>
                  </a:moveTo>
                  <a:cubicBezTo>
                    <a:pt x="238959" y="68"/>
                    <a:pt x="238605" y="208"/>
                    <a:pt x="238257" y="281"/>
                  </a:cubicBezTo>
                  <a:lnTo>
                    <a:pt x="238465" y="281"/>
                  </a:lnTo>
                  <a:cubicBezTo>
                    <a:pt x="239099" y="208"/>
                    <a:pt x="239661" y="141"/>
                    <a:pt x="240290" y="68"/>
                  </a:cubicBezTo>
                  <a:cubicBezTo>
                    <a:pt x="239942" y="68"/>
                    <a:pt x="239661" y="68"/>
                    <a:pt x="239380" y="1"/>
                  </a:cubicBezTo>
                  <a:close/>
                  <a:moveTo>
                    <a:pt x="236151" y="68"/>
                  </a:moveTo>
                  <a:cubicBezTo>
                    <a:pt x="235730" y="68"/>
                    <a:pt x="235309" y="68"/>
                    <a:pt x="234814" y="141"/>
                  </a:cubicBezTo>
                  <a:lnTo>
                    <a:pt x="234185" y="349"/>
                  </a:lnTo>
                  <a:lnTo>
                    <a:pt x="235309" y="349"/>
                  </a:lnTo>
                  <a:cubicBezTo>
                    <a:pt x="235589" y="208"/>
                    <a:pt x="235870" y="141"/>
                    <a:pt x="236151" y="68"/>
                  </a:cubicBezTo>
                  <a:close/>
                  <a:moveTo>
                    <a:pt x="234112" y="141"/>
                  </a:moveTo>
                  <a:lnTo>
                    <a:pt x="234112" y="141"/>
                  </a:lnTo>
                  <a:cubicBezTo>
                    <a:pt x="233691" y="208"/>
                    <a:pt x="233203" y="208"/>
                    <a:pt x="232709" y="281"/>
                  </a:cubicBezTo>
                  <a:cubicBezTo>
                    <a:pt x="232568" y="349"/>
                    <a:pt x="232360" y="422"/>
                    <a:pt x="232147" y="562"/>
                  </a:cubicBezTo>
                  <a:cubicBezTo>
                    <a:pt x="232568" y="489"/>
                    <a:pt x="232989" y="489"/>
                    <a:pt x="233410" y="422"/>
                  </a:cubicBezTo>
                  <a:cubicBezTo>
                    <a:pt x="233691" y="349"/>
                    <a:pt x="233905" y="281"/>
                    <a:pt x="234112" y="141"/>
                  </a:cubicBezTo>
                  <a:close/>
                  <a:moveTo>
                    <a:pt x="232080" y="281"/>
                  </a:moveTo>
                  <a:lnTo>
                    <a:pt x="232080" y="281"/>
                  </a:lnTo>
                  <a:cubicBezTo>
                    <a:pt x="231585" y="349"/>
                    <a:pt x="231164" y="422"/>
                    <a:pt x="230676" y="422"/>
                  </a:cubicBezTo>
                  <a:cubicBezTo>
                    <a:pt x="230462" y="562"/>
                    <a:pt x="230322" y="630"/>
                    <a:pt x="230181" y="770"/>
                  </a:cubicBezTo>
                  <a:cubicBezTo>
                    <a:pt x="230603" y="703"/>
                    <a:pt x="231097" y="630"/>
                    <a:pt x="231518" y="562"/>
                  </a:cubicBezTo>
                  <a:cubicBezTo>
                    <a:pt x="231726" y="489"/>
                    <a:pt x="231939" y="422"/>
                    <a:pt x="232080" y="281"/>
                  </a:cubicBezTo>
                  <a:close/>
                  <a:moveTo>
                    <a:pt x="230114" y="489"/>
                  </a:moveTo>
                  <a:lnTo>
                    <a:pt x="228637" y="703"/>
                  </a:lnTo>
                  <a:cubicBezTo>
                    <a:pt x="228497" y="843"/>
                    <a:pt x="228356" y="910"/>
                    <a:pt x="228216" y="983"/>
                  </a:cubicBezTo>
                  <a:cubicBezTo>
                    <a:pt x="228710" y="910"/>
                    <a:pt x="229131" y="843"/>
                    <a:pt x="229620" y="843"/>
                  </a:cubicBezTo>
                  <a:cubicBezTo>
                    <a:pt x="229760" y="703"/>
                    <a:pt x="229974" y="630"/>
                    <a:pt x="230114" y="489"/>
                  </a:cubicBezTo>
                  <a:close/>
                  <a:moveTo>
                    <a:pt x="228148" y="770"/>
                  </a:moveTo>
                  <a:lnTo>
                    <a:pt x="228148" y="770"/>
                  </a:lnTo>
                  <a:cubicBezTo>
                    <a:pt x="227587" y="843"/>
                    <a:pt x="227093" y="910"/>
                    <a:pt x="226604" y="1051"/>
                  </a:cubicBezTo>
                  <a:cubicBezTo>
                    <a:pt x="226464" y="1124"/>
                    <a:pt x="226391" y="1191"/>
                    <a:pt x="226250" y="1332"/>
                  </a:cubicBezTo>
                  <a:cubicBezTo>
                    <a:pt x="226744" y="1264"/>
                    <a:pt x="227233" y="1191"/>
                    <a:pt x="227727" y="1051"/>
                  </a:cubicBezTo>
                  <a:cubicBezTo>
                    <a:pt x="227868" y="983"/>
                    <a:pt x="228008" y="910"/>
                    <a:pt x="228148" y="770"/>
                  </a:cubicBezTo>
                  <a:close/>
                  <a:moveTo>
                    <a:pt x="226183" y="1124"/>
                  </a:moveTo>
                  <a:lnTo>
                    <a:pt x="226183" y="1124"/>
                  </a:lnTo>
                  <a:cubicBezTo>
                    <a:pt x="225621" y="1191"/>
                    <a:pt x="225127" y="1264"/>
                    <a:pt x="224638" y="1405"/>
                  </a:cubicBezTo>
                  <a:cubicBezTo>
                    <a:pt x="224498" y="1472"/>
                    <a:pt x="224425" y="1612"/>
                    <a:pt x="224285" y="1685"/>
                  </a:cubicBezTo>
                  <a:cubicBezTo>
                    <a:pt x="224779" y="1612"/>
                    <a:pt x="225267" y="1472"/>
                    <a:pt x="225762" y="1405"/>
                  </a:cubicBezTo>
                  <a:cubicBezTo>
                    <a:pt x="225902" y="1332"/>
                    <a:pt x="226042" y="1191"/>
                    <a:pt x="226183" y="1124"/>
                  </a:cubicBezTo>
                  <a:close/>
                  <a:moveTo>
                    <a:pt x="224217" y="1472"/>
                  </a:moveTo>
                  <a:cubicBezTo>
                    <a:pt x="223656" y="1612"/>
                    <a:pt x="223161" y="1685"/>
                    <a:pt x="222673" y="1826"/>
                  </a:cubicBezTo>
                  <a:cubicBezTo>
                    <a:pt x="222532" y="1893"/>
                    <a:pt x="222459" y="2034"/>
                    <a:pt x="222392" y="2107"/>
                  </a:cubicBezTo>
                  <a:cubicBezTo>
                    <a:pt x="222881" y="2034"/>
                    <a:pt x="223375" y="1893"/>
                    <a:pt x="223863" y="1753"/>
                  </a:cubicBezTo>
                  <a:cubicBezTo>
                    <a:pt x="224004" y="1685"/>
                    <a:pt x="224077" y="1612"/>
                    <a:pt x="224217" y="1472"/>
                  </a:cubicBezTo>
                  <a:close/>
                  <a:moveTo>
                    <a:pt x="222252" y="1893"/>
                  </a:moveTo>
                  <a:cubicBezTo>
                    <a:pt x="221757" y="2034"/>
                    <a:pt x="221196" y="2174"/>
                    <a:pt x="220707" y="2314"/>
                  </a:cubicBezTo>
                  <a:cubicBezTo>
                    <a:pt x="220634" y="2387"/>
                    <a:pt x="220567" y="2528"/>
                    <a:pt x="220494" y="2595"/>
                  </a:cubicBezTo>
                  <a:cubicBezTo>
                    <a:pt x="220988" y="2455"/>
                    <a:pt x="221477" y="2314"/>
                    <a:pt x="221971" y="2247"/>
                  </a:cubicBezTo>
                  <a:cubicBezTo>
                    <a:pt x="222038" y="2107"/>
                    <a:pt x="222179" y="2034"/>
                    <a:pt x="222252" y="1893"/>
                  </a:cubicBezTo>
                  <a:close/>
                  <a:moveTo>
                    <a:pt x="220353" y="2387"/>
                  </a:moveTo>
                  <a:cubicBezTo>
                    <a:pt x="219792" y="2528"/>
                    <a:pt x="219303" y="2668"/>
                    <a:pt x="218809" y="2809"/>
                  </a:cubicBezTo>
                  <a:cubicBezTo>
                    <a:pt x="218669" y="2949"/>
                    <a:pt x="218601" y="3016"/>
                    <a:pt x="218528" y="3157"/>
                  </a:cubicBezTo>
                  <a:cubicBezTo>
                    <a:pt x="219090" y="3016"/>
                    <a:pt x="219584" y="2876"/>
                    <a:pt x="220073" y="2736"/>
                  </a:cubicBezTo>
                  <a:cubicBezTo>
                    <a:pt x="220146" y="2595"/>
                    <a:pt x="220213" y="2528"/>
                    <a:pt x="220353" y="2387"/>
                  </a:cubicBezTo>
                  <a:close/>
                  <a:moveTo>
                    <a:pt x="218388" y="2949"/>
                  </a:moveTo>
                  <a:lnTo>
                    <a:pt x="218388" y="2949"/>
                  </a:lnTo>
                  <a:cubicBezTo>
                    <a:pt x="217967" y="3089"/>
                    <a:pt x="217545" y="3157"/>
                    <a:pt x="217124" y="3297"/>
                  </a:cubicBezTo>
                  <a:cubicBezTo>
                    <a:pt x="217057" y="3370"/>
                    <a:pt x="216984" y="3370"/>
                    <a:pt x="216843" y="3438"/>
                  </a:cubicBezTo>
                  <a:cubicBezTo>
                    <a:pt x="216776" y="3511"/>
                    <a:pt x="216703" y="3651"/>
                    <a:pt x="216636" y="3718"/>
                  </a:cubicBezTo>
                  <a:cubicBezTo>
                    <a:pt x="216843" y="3651"/>
                    <a:pt x="217057" y="3578"/>
                    <a:pt x="217197" y="3578"/>
                  </a:cubicBezTo>
                  <a:cubicBezTo>
                    <a:pt x="217545" y="3438"/>
                    <a:pt x="217899" y="3370"/>
                    <a:pt x="218180" y="3230"/>
                  </a:cubicBezTo>
                  <a:cubicBezTo>
                    <a:pt x="218247" y="3157"/>
                    <a:pt x="218320" y="3016"/>
                    <a:pt x="218388" y="2949"/>
                  </a:cubicBezTo>
                  <a:close/>
                  <a:moveTo>
                    <a:pt x="216495" y="3511"/>
                  </a:moveTo>
                  <a:lnTo>
                    <a:pt x="216495" y="3511"/>
                  </a:lnTo>
                  <a:cubicBezTo>
                    <a:pt x="216001" y="3718"/>
                    <a:pt x="215440" y="3859"/>
                    <a:pt x="214951" y="4072"/>
                  </a:cubicBezTo>
                  <a:cubicBezTo>
                    <a:pt x="214878" y="4140"/>
                    <a:pt x="214811" y="4280"/>
                    <a:pt x="214738" y="4353"/>
                  </a:cubicBezTo>
                  <a:cubicBezTo>
                    <a:pt x="215232" y="4213"/>
                    <a:pt x="215793" y="3999"/>
                    <a:pt x="216282" y="3859"/>
                  </a:cubicBezTo>
                  <a:cubicBezTo>
                    <a:pt x="216355" y="3718"/>
                    <a:pt x="216422" y="3651"/>
                    <a:pt x="216495" y="3511"/>
                  </a:cubicBezTo>
                  <a:close/>
                  <a:moveTo>
                    <a:pt x="214597" y="4213"/>
                  </a:moveTo>
                  <a:lnTo>
                    <a:pt x="214597" y="4213"/>
                  </a:lnTo>
                  <a:cubicBezTo>
                    <a:pt x="214036" y="4353"/>
                    <a:pt x="213547" y="4561"/>
                    <a:pt x="213053" y="4774"/>
                  </a:cubicBezTo>
                  <a:cubicBezTo>
                    <a:pt x="212985" y="4842"/>
                    <a:pt x="212912" y="4982"/>
                    <a:pt x="212845" y="5055"/>
                  </a:cubicBezTo>
                  <a:cubicBezTo>
                    <a:pt x="213334" y="4842"/>
                    <a:pt x="213895" y="4701"/>
                    <a:pt x="214389" y="4493"/>
                  </a:cubicBezTo>
                  <a:cubicBezTo>
                    <a:pt x="214457" y="4420"/>
                    <a:pt x="214530" y="4280"/>
                    <a:pt x="214597" y="4213"/>
                  </a:cubicBezTo>
                  <a:close/>
                  <a:moveTo>
                    <a:pt x="212705" y="4915"/>
                  </a:moveTo>
                  <a:lnTo>
                    <a:pt x="212705" y="4915"/>
                  </a:lnTo>
                  <a:cubicBezTo>
                    <a:pt x="212143" y="5055"/>
                    <a:pt x="211649" y="5263"/>
                    <a:pt x="211087" y="5476"/>
                  </a:cubicBezTo>
                  <a:cubicBezTo>
                    <a:pt x="211087" y="5617"/>
                    <a:pt x="211020" y="5684"/>
                    <a:pt x="210947" y="5824"/>
                  </a:cubicBezTo>
                  <a:cubicBezTo>
                    <a:pt x="211508" y="5617"/>
                    <a:pt x="212003" y="5403"/>
                    <a:pt x="212491" y="5195"/>
                  </a:cubicBezTo>
                  <a:cubicBezTo>
                    <a:pt x="212564" y="5122"/>
                    <a:pt x="212632" y="4982"/>
                    <a:pt x="212705" y="4915"/>
                  </a:cubicBezTo>
                  <a:close/>
                  <a:moveTo>
                    <a:pt x="210806" y="5617"/>
                  </a:moveTo>
                  <a:lnTo>
                    <a:pt x="210806" y="5617"/>
                  </a:lnTo>
                  <a:cubicBezTo>
                    <a:pt x="210245" y="5824"/>
                    <a:pt x="209756" y="6105"/>
                    <a:pt x="209262" y="6319"/>
                  </a:cubicBezTo>
                  <a:cubicBezTo>
                    <a:pt x="209195" y="6386"/>
                    <a:pt x="209122" y="6526"/>
                    <a:pt x="209054" y="6599"/>
                  </a:cubicBezTo>
                  <a:cubicBezTo>
                    <a:pt x="209616" y="6386"/>
                    <a:pt x="210104" y="6178"/>
                    <a:pt x="210666" y="5965"/>
                  </a:cubicBezTo>
                  <a:cubicBezTo>
                    <a:pt x="210666" y="5824"/>
                    <a:pt x="210739" y="5757"/>
                    <a:pt x="210806" y="5617"/>
                  </a:cubicBezTo>
                  <a:close/>
                  <a:moveTo>
                    <a:pt x="208914" y="6459"/>
                  </a:moveTo>
                  <a:lnTo>
                    <a:pt x="208914" y="6459"/>
                  </a:lnTo>
                  <a:cubicBezTo>
                    <a:pt x="208352" y="6667"/>
                    <a:pt x="207858" y="6880"/>
                    <a:pt x="207369" y="7161"/>
                  </a:cubicBezTo>
                  <a:cubicBezTo>
                    <a:pt x="207296" y="7228"/>
                    <a:pt x="207229" y="7369"/>
                    <a:pt x="207229" y="7442"/>
                  </a:cubicBezTo>
                  <a:cubicBezTo>
                    <a:pt x="207718" y="7228"/>
                    <a:pt x="208212" y="7020"/>
                    <a:pt x="208773" y="6740"/>
                  </a:cubicBezTo>
                  <a:cubicBezTo>
                    <a:pt x="208841" y="6667"/>
                    <a:pt x="208841" y="6526"/>
                    <a:pt x="208914" y="6459"/>
                  </a:cubicBezTo>
                  <a:close/>
                  <a:moveTo>
                    <a:pt x="207016" y="7301"/>
                  </a:moveTo>
                  <a:lnTo>
                    <a:pt x="207016" y="7301"/>
                  </a:lnTo>
                  <a:cubicBezTo>
                    <a:pt x="206527" y="7509"/>
                    <a:pt x="205965" y="7790"/>
                    <a:pt x="205471" y="8071"/>
                  </a:cubicBezTo>
                  <a:cubicBezTo>
                    <a:pt x="205404" y="8144"/>
                    <a:pt x="205404" y="8284"/>
                    <a:pt x="205331" y="8351"/>
                  </a:cubicBezTo>
                  <a:cubicBezTo>
                    <a:pt x="205892" y="8144"/>
                    <a:pt x="206387" y="7863"/>
                    <a:pt x="206875" y="7582"/>
                  </a:cubicBezTo>
                  <a:cubicBezTo>
                    <a:pt x="206948" y="7509"/>
                    <a:pt x="207016" y="7369"/>
                    <a:pt x="207016" y="7301"/>
                  </a:cubicBezTo>
                  <a:close/>
                  <a:moveTo>
                    <a:pt x="242329" y="349"/>
                  </a:moveTo>
                  <a:cubicBezTo>
                    <a:pt x="243733" y="422"/>
                    <a:pt x="245064" y="562"/>
                    <a:pt x="246400" y="703"/>
                  </a:cubicBezTo>
                  <a:cubicBezTo>
                    <a:pt x="247523" y="843"/>
                    <a:pt x="248647" y="983"/>
                    <a:pt x="249697" y="1191"/>
                  </a:cubicBezTo>
                  <a:cubicBezTo>
                    <a:pt x="249910" y="1191"/>
                    <a:pt x="250051" y="1191"/>
                    <a:pt x="250258" y="1264"/>
                  </a:cubicBezTo>
                  <a:cubicBezTo>
                    <a:pt x="260086" y="2876"/>
                    <a:pt x="269212" y="6178"/>
                    <a:pt x="278271" y="10036"/>
                  </a:cubicBezTo>
                  <a:lnTo>
                    <a:pt x="278338" y="9828"/>
                  </a:lnTo>
                  <a:cubicBezTo>
                    <a:pt x="269285" y="5897"/>
                    <a:pt x="260159" y="2668"/>
                    <a:pt x="250258" y="1051"/>
                  </a:cubicBezTo>
                  <a:cubicBezTo>
                    <a:pt x="248995" y="843"/>
                    <a:pt x="247731" y="630"/>
                    <a:pt x="246468" y="489"/>
                  </a:cubicBezTo>
                  <a:cubicBezTo>
                    <a:pt x="246187" y="422"/>
                    <a:pt x="245906" y="422"/>
                    <a:pt x="245625" y="422"/>
                  </a:cubicBezTo>
                  <a:cubicBezTo>
                    <a:pt x="244856" y="349"/>
                    <a:pt x="244081" y="349"/>
                    <a:pt x="243238" y="349"/>
                  </a:cubicBezTo>
                  <a:close/>
                  <a:moveTo>
                    <a:pt x="12283" y="14810"/>
                  </a:moveTo>
                  <a:cubicBezTo>
                    <a:pt x="8425" y="14810"/>
                    <a:pt x="4280" y="15304"/>
                    <a:pt x="1" y="16354"/>
                  </a:cubicBezTo>
                  <a:lnTo>
                    <a:pt x="68" y="16635"/>
                  </a:lnTo>
                  <a:cubicBezTo>
                    <a:pt x="4353" y="15512"/>
                    <a:pt x="8425" y="15023"/>
                    <a:pt x="12283" y="15023"/>
                  </a:cubicBezTo>
                  <a:cubicBezTo>
                    <a:pt x="17759" y="15023"/>
                    <a:pt x="22886" y="16006"/>
                    <a:pt x="27446" y="17691"/>
                  </a:cubicBezTo>
                  <a:cubicBezTo>
                    <a:pt x="30327" y="18741"/>
                    <a:pt x="32995" y="20078"/>
                    <a:pt x="35522" y="21689"/>
                  </a:cubicBezTo>
                  <a:cubicBezTo>
                    <a:pt x="35690" y="21792"/>
                    <a:pt x="35859" y="21894"/>
                    <a:pt x="36028" y="22003"/>
                  </a:cubicBezTo>
                  <a:lnTo>
                    <a:pt x="36028" y="22003"/>
                  </a:lnTo>
                  <a:cubicBezTo>
                    <a:pt x="33854" y="20480"/>
                    <a:pt x="31440" y="19137"/>
                    <a:pt x="28850" y="17972"/>
                  </a:cubicBezTo>
                  <a:cubicBezTo>
                    <a:pt x="23936" y="16006"/>
                    <a:pt x="18320" y="14810"/>
                    <a:pt x="12283" y="14810"/>
                  </a:cubicBezTo>
                  <a:close/>
                  <a:moveTo>
                    <a:pt x="36028" y="22003"/>
                  </a:moveTo>
                  <a:lnTo>
                    <a:pt x="36028" y="22003"/>
                  </a:lnTo>
                  <a:cubicBezTo>
                    <a:pt x="36211" y="22131"/>
                    <a:pt x="36393" y="22261"/>
                    <a:pt x="36572" y="22391"/>
                  </a:cubicBezTo>
                  <a:cubicBezTo>
                    <a:pt x="36392" y="22246"/>
                    <a:pt x="36210" y="22120"/>
                    <a:pt x="36028" y="22003"/>
                  </a:cubicBezTo>
                  <a:close/>
                  <a:moveTo>
                    <a:pt x="45417" y="29832"/>
                  </a:moveTo>
                  <a:cubicBezTo>
                    <a:pt x="45417" y="29883"/>
                    <a:pt x="45417" y="29898"/>
                    <a:pt x="45441" y="29903"/>
                  </a:cubicBezTo>
                  <a:lnTo>
                    <a:pt x="45441" y="29903"/>
                  </a:lnTo>
                  <a:lnTo>
                    <a:pt x="45417" y="29832"/>
                  </a:lnTo>
                  <a:close/>
                  <a:moveTo>
                    <a:pt x="44928" y="29344"/>
                  </a:moveTo>
                  <a:cubicBezTo>
                    <a:pt x="45069" y="29552"/>
                    <a:pt x="45136" y="29765"/>
                    <a:pt x="45209" y="29973"/>
                  </a:cubicBezTo>
                  <a:cubicBezTo>
                    <a:pt x="45136" y="29765"/>
                    <a:pt x="45069" y="29552"/>
                    <a:pt x="44996" y="29411"/>
                  </a:cubicBezTo>
                  <a:cubicBezTo>
                    <a:pt x="44996" y="29344"/>
                    <a:pt x="44996" y="29344"/>
                    <a:pt x="44928" y="29344"/>
                  </a:cubicBezTo>
                  <a:close/>
                  <a:moveTo>
                    <a:pt x="45441" y="29903"/>
                  </a:moveTo>
                  <a:lnTo>
                    <a:pt x="45630" y="30467"/>
                  </a:lnTo>
                  <a:lnTo>
                    <a:pt x="45698" y="30467"/>
                  </a:lnTo>
                  <a:cubicBezTo>
                    <a:pt x="45630" y="30327"/>
                    <a:pt x="45557" y="30113"/>
                    <a:pt x="45490" y="29905"/>
                  </a:cubicBezTo>
                  <a:cubicBezTo>
                    <a:pt x="45467" y="29905"/>
                    <a:pt x="45452" y="29905"/>
                    <a:pt x="45441" y="29903"/>
                  </a:cubicBezTo>
                  <a:close/>
                  <a:moveTo>
                    <a:pt x="45911" y="30394"/>
                  </a:moveTo>
                  <a:lnTo>
                    <a:pt x="45911" y="30467"/>
                  </a:lnTo>
                  <a:cubicBezTo>
                    <a:pt x="45914" y="30472"/>
                    <a:pt x="45916" y="30477"/>
                    <a:pt x="45918" y="30482"/>
                  </a:cubicBezTo>
                  <a:lnTo>
                    <a:pt x="45918" y="30482"/>
                  </a:lnTo>
                  <a:cubicBezTo>
                    <a:pt x="45914" y="30450"/>
                    <a:pt x="45911" y="30421"/>
                    <a:pt x="45911" y="30394"/>
                  </a:cubicBezTo>
                  <a:close/>
                  <a:moveTo>
                    <a:pt x="45918" y="30482"/>
                  </a:moveTo>
                  <a:cubicBezTo>
                    <a:pt x="45937" y="30615"/>
                    <a:pt x="45993" y="30787"/>
                    <a:pt x="46052" y="30956"/>
                  </a:cubicBezTo>
                  <a:cubicBezTo>
                    <a:pt x="46072" y="30956"/>
                    <a:pt x="46086" y="30956"/>
                    <a:pt x="46096" y="30958"/>
                  </a:cubicBezTo>
                  <a:lnTo>
                    <a:pt x="46096" y="30958"/>
                  </a:lnTo>
                  <a:cubicBezTo>
                    <a:pt x="46038" y="30777"/>
                    <a:pt x="45976" y="30605"/>
                    <a:pt x="45918" y="30482"/>
                  </a:cubicBezTo>
                  <a:close/>
                  <a:moveTo>
                    <a:pt x="46096" y="30958"/>
                  </a:moveTo>
                  <a:cubicBezTo>
                    <a:pt x="46104" y="30981"/>
                    <a:pt x="46112" y="31005"/>
                    <a:pt x="46119" y="31029"/>
                  </a:cubicBezTo>
                  <a:cubicBezTo>
                    <a:pt x="46119" y="30978"/>
                    <a:pt x="46119" y="30962"/>
                    <a:pt x="46096" y="30958"/>
                  </a:cubicBezTo>
                  <a:close/>
                  <a:moveTo>
                    <a:pt x="205190" y="8211"/>
                  </a:moveTo>
                  <a:lnTo>
                    <a:pt x="205190" y="8211"/>
                  </a:lnTo>
                  <a:cubicBezTo>
                    <a:pt x="189960" y="15725"/>
                    <a:pt x="175920" y="27519"/>
                    <a:pt x="162582" y="38677"/>
                  </a:cubicBezTo>
                  <a:cubicBezTo>
                    <a:pt x="145662" y="52790"/>
                    <a:pt x="125865" y="67532"/>
                    <a:pt x="105721" y="70621"/>
                  </a:cubicBezTo>
                  <a:cubicBezTo>
                    <a:pt x="103121" y="71042"/>
                    <a:pt x="100667" y="71183"/>
                    <a:pt x="98280" y="71183"/>
                  </a:cubicBezTo>
                  <a:cubicBezTo>
                    <a:pt x="84167" y="71183"/>
                    <a:pt x="73289" y="64792"/>
                    <a:pt x="65848" y="56721"/>
                  </a:cubicBezTo>
                  <a:cubicBezTo>
                    <a:pt x="61495" y="52015"/>
                    <a:pt x="57913" y="46680"/>
                    <a:pt x="54335" y="41485"/>
                  </a:cubicBezTo>
                  <a:cubicBezTo>
                    <a:pt x="51808" y="37835"/>
                    <a:pt x="49208" y="34258"/>
                    <a:pt x="46332" y="30888"/>
                  </a:cubicBezTo>
                  <a:lnTo>
                    <a:pt x="46332" y="30888"/>
                  </a:lnTo>
                  <a:cubicBezTo>
                    <a:pt x="46400" y="31096"/>
                    <a:pt x="46473" y="31236"/>
                    <a:pt x="46473" y="31450"/>
                  </a:cubicBezTo>
                  <a:cubicBezTo>
                    <a:pt x="49281" y="34679"/>
                    <a:pt x="51735" y="38116"/>
                    <a:pt x="54122" y="41626"/>
                  </a:cubicBezTo>
                  <a:cubicBezTo>
                    <a:pt x="57772" y="46821"/>
                    <a:pt x="61282" y="52156"/>
                    <a:pt x="65707" y="56862"/>
                  </a:cubicBezTo>
                  <a:cubicBezTo>
                    <a:pt x="73149" y="64932"/>
                    <a:pt x="84100" y="71463"/>
                    <a:pt x="98280" y="71463"/>
                  </a:cubicBezTo>
                  <a:cubicBezTo>
                    <a:pt x="100667" y="71463"/>
                    <a:pt x="103194" y="71250"/>
                    <a:pt x="105788" y="70829"/>
                  </a:cubicBezTo>
                  <a:cubicBezTo>
                    <a:pt x="126006" y="67740"/>
                    <a:pt x="145802" y="52998"/>
                    <a:pt x="162723" y="38818"/>
                  </a:cubicBezTo>
                  <a:cubicBezTo>
                    <a:pt x="175988" y="27726"/>
                    <a:pt x="189960" y="16006"/>
                    <a:pt x="205050" y="8492"/>
                  </a:cubicBezTo>
                  <a:cubicBezTo>
                    <a:pt x="205050" y="8424"/>
                    <a:pt x="205123" y="8284"/>
                    <a:pt x="205190" y="821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5" name="Google Shape;2495;p59"/>
            <p:cNvSpPr/>
            <p:nvPr/>
          </p:nvSpPr>
          <p:spPr>
            <a:xfrm>
              <a:off x="276725" y="2308225"/>
              <a:ext cx="6948050" cy="1832225"/>
            </a:xfrm>
            <a:custGeom>
              <a:avLst/>
              <a:gdLst/>
              <a:ahLst/>
              <a:cxnLst/>
              <a:rect l="l" t="t" r="r" b="b"/>
              <a:pathLst>
                <a:path w="277922" h="73289" extrusionOk="0">
                  <a:moveTo>
                    <a:pt x="237274" y="141"/>
                  </a:moveTo>
                  <a:cubicBezTo>
                    <a:pt x="237206" y="141"/>
                    <a:pt x="237133" y="209"/>
                    <a:pt x="237066" y="209"/>
                  </a:cubicBezTo>
                  <a:cubicBezTo>
                    <a:pt x="237206" y="209"/>
                    <a:pt x="237414" y="141"/>
                    <a:pt x="237554" y="141"/>
                  </a:cubicBezTo>
                  <a:close/>
                  <a:moveTo>
                    <a:pt x="235589" y="282"/>
                  </a:moveTo>
                  <a:cubicBezTo>
                    <a:pt x="235308" y="282"/>
                    <a:pt x="235027" y="349"/>
                    <a:pt x="234746" y="349"/>
                  </a:cubicBezTo>
                  <a:cubicBezTo>
                    <a:pt x="234398" y="490"/>
                    <a:pt x="234044" y="563"/>
                    <a:pt x="233696" y="703"/>
                  </a:cubicBezTo>
                  <a:lnTo>
                    <a:pt x="233837" y="703"/>
                  </a:lnTo>
                  <a:cubicBezTo>
                    <a:pt x="234466" y="563"/>
                    <a:pt x="235027" y="422"/>
                    <a:pt x="235589" y="282"/>
                  </a:cubicBezTo>
                  <a:close/>
                  <a:moveTo>
                    <a:pt x="233623" y="490"/>
                  </a:moveTo>
                  <a:cubicBezTo>
                    <a:pt x="233275" y="490"/>
                    <a:pt x="232921" y="563"/>
                    <a:pt x="232573" y="630"/>
                  </a:cubicBezTo>
                  <a:cubicBezTo>
                    <a:pt x="232292" y="703"/>
                    <a:pt x="232012" y="843"/>
                    <a:pt x="231731" y="911"/>
                  </a:cubicBezTo>
                  <a:cubicBezTo>
                    <a:pt x="232012" y="911"/>
                    <a:pt x="232219" y="843"/>
                    <a:pt x="232500" y="843"/>
                  </a:cubicBezTo>
                  <a:cubicBezTo>
                    <a:pt x="232854" y="703"/>
                    <a:pt x="233275" y="563"/>
                    <a:pt x="233623" y="490"/>
                  </a:cubicBezTo>
                  <a:close/>
                  <a:moveTo>
                    <a:pt x="231658" y="703"/>
                  </a:moveTo>
                  <a:lnTo>
                    <a:pt x="231658" y="703"/>
                  </a:lnTo>
                  <a:cubicBezTo>
                    <a:pt x="231237" y="770"/>
                    <a:pt x="230815" y="843"/>
                    <a:pt x="230467" y="911"/>
                  </a:cubicBezTo>
                  <a:cubicBezTo>
                    <a:pt x="230254" y="984"/>
                    <a:pt x="229973" y="1124"/>
                    <a:pt x="229765" y="1265"/>
                  </a:cubicBezTo>
                  <a:lnTo>
                    <a:pt x="230815" y="1051"/>
                  </a:lnTo>
                  <a:cubicBezTo>
                    <a:pt x="231096" y="984"/>
                    <a:pt x="231377" y="843"/>
                    <a:pt x="231658" y="703"/>
                  </a:cubicBezTo>
                  <a:close/>
                  <a:moveTo>
                    <a:pt x="229692" y="984"/>
                  </a:moveTo>
                  <a:lnTo>
                    <a:pt x="229692" y="984"/>
                  </a:lnTo>
                  <a:cubicBezTo>
                    <a:pt x="229271" y="1051"/>
                    <a:pt x="228850" y="1124"/>
                    <a:pt x="228429" y="1265"/>
                  </a:cubicBezTo>
                  <a:cubicBezTo>
                    <a:pt x="228221" y="1332"/>
                    <a:pt x="228080" y="1472"/>
                    <a:pt x="227867" y="1545"/>
                  </a:cubicBezTo>
                  <a:cubicBezTo>
                    <a:pt x="228288" y="1472"/>
                    <a:pt x="228642" y="1405"/>
                    <a:pt x="229063" y="1332"/>
                  </a:cubicBezTo>
                  <a:cubicBezTo>
                    <a:pt x="229271" y="1265"/>
                    <a:pt x="229484" y="1124"/>
                    <a:pt x="229692" y="984"/>
                  </a:cubicBezTo>
                  <a:close/>
                  <a:moveTo>
                    <a:pt x="227800" y="1332"/>
                  </a:moveTo>
                  <a:lnTo>
                    <a:pt x="227800" y="1332"/>
                  </a:lnTo>
                  <a:cubicBezTo>
                    <a:pt x="227305" y="1405"/>
                    <a:pt x="226884" y="1545"/>
                    <a:pt x="226463" y="1613"/>
                  </a:cubicBezTo>
                  <a:cubicBezTo>
                    <a:pt x="226255" y="1753"/>
                    <a:pt x="226115" y="1826"/>
                    <a:pt x="225974" y="1967"/>
                  </a:cubicBezTo>
                  <a:cubicBezTo>
                    <a:pt x="226396" y="1826"/>
                    <a:pt x="226817" y="1753"/>
                    <a:pt x="227238" y="1686"/>
                  </a:cubicBezTo>
                  <a:cubicBezTo>
                    <a:pt x="227446" y="1545"/>
                    <a:pt x="227586" y="1472"/>
                    <a:pt x="227800" y="1332"/>
                  </a:cubicBezTo>
                  <a:close/>
                  <a:moveTo>
                    <a:pt x="225901" y="1753"/>
                  </a:moveTo>
                  <a:cubicBezTo>
                    <a:pt x="225413" y="1826"/>
                    <a:pt x="224919" y="1894"/>
                    <a:pt x="224497" y="2034"/>
                  </a:cubicBezTo>
                  <a:cubicBezTo>
                    <a:pt x="224357" y="2174"/>
                    <a:pt x="224217" y="2247"/>
                    <a:pt x="224076" y="2388"/>
                  </a:cubicBezTo>
                  <a:cubicBezTo>
                    <a:pt x="224570" y="2247"/>
                    <a:pt x="224992" y="2174"/>
                    <a:pt x="225413" y="2034"/>
                  </a:cubicBezTo>
                  <a:cubicBezTo>
                    <a:pt x="225553" y="1967"/>
                    <a:pt x="225761" y="1826"/>
                    <a:pt x="225901" y="1753"/>
                  </a:cubicBezTo>
                  <a:close/>
                  <a:moveTo>
                    <a:pt x="224009" y="2174"/>
                  </a:moveTo>
                  <a:lnTo>
                    <a:pt x="224009" y="2174"/>
                  </a:lnTo>
                  <a:cubicBezTo>
                    <a:pt x="223515" y="2247"/>
                    <a:pt x="223026" y="2388"/>
                    <a:pt x="222605" y="2528"/>
                  </a:cubicBezTo>
                  <a:cubicBezTo>
                    <a:pt x="222464" y="2596"/>
                    <a:pt x="222324" y="2736"/>
                    <a:pt x="222251" y="2809"/>
                  </a:cubicBezTo>
                  <a:cubicBezTo>
                    <a:pt x="222672" y="2736"/>
                    <a:pt x="223166" y="2596"/>
                    <a:pt x="223588" y="2455"/>
                  </a:cubicBezTo>
                  <a:cubicBezTo>
                    <a:pt x="223728" y="2388"/>
                    <a:pt x="223868" y="2247"/>
                    <a:pt x="224009" y="2174"/>
                  </a:cubicBezTo>
                  <a:close/>
                  <a:moveTo>
                    <a:pt x="222111" y="2596"/>
                  </a:moveTo>
                  <a:cubicBezTo>
                    <a:pt x="221622" y="2736"/>
                    <a:pt x="221128" y="2876"/>
                    <a:pt x="220707" y="3017"/>
                  </a:cubicBezTo>
                  <a:lnTo>
                    <a:pt x="220358" y="3371"/>
                  </a:lnTo>
                  <a:cubicBezTo>
                    <a:pt x="220847" y="3230"/>
                    <a:pt x="221341" y="3090"/>
                    <a:pt x="221762" y="2949"/>
                  </a:cubicBezTo>
                  <a:cubicBezTo>
                    <a:pt x="221903" y="2876"/>
                    <a:pt x="222043" y="2736"/>
                    <a:pt x="222111" y="2596"/>
                  </a:cubicBezTo>
                  <a:close/>
                  <a:moveTo>
                    <a:pt x="220285" y="3157"/>
                  </a:moveTo>
                  <a:lnTo>
                    <a:pt x="218814" y="3578"/>
                  </a:lnTo>
                  <a:cubicBezTo>
                    <a:pt x="218741" y="3719"/>
                    <a:pt x="218601" y="3792"/>
                    <a:pt x="218533" y="3932"/>
                  </a:cubicBezTo>
                  <a:cubicBezTo>
                    <a:pt x="219022" y="3792"/>
                    <a:pt x="219516" y="3651"/>
                    <a:pt x="219937" y="3511"/>
                  </a:cubicBezTo>
                  <a:cubicBezTo>
                    <a:pt x="220078" y="3371"/>
                    <a:pt x="220145" y="3230"/>
                    <a:pt x="220285" y="3157"/>
                  </a:cubicBezTo>
                  <a:close/>
                  <a:moveTo>
                    <a:pt x="218393" y="3719"/>
                  </a:moveTo>
                  <a:cubicBezTo>
                    <a:pt x="217899" y="3859"/>
                    <a:pt x="217410" y="4000"/>
                    <a:pt x="216916" y="4213"/>
                  </a:cubicBezTo>
                  <a:cubicBezTo>
                    <a:pt x="216848" y="4280"/>
                    <a:pt x="216775" y="4421"/>
                    <a:pt x="216708" y="4494"/>
                  </a:cubicBezTo>
                  <a:cubicBezTo>
                    <a:pt x="217197" y="4353"/>
                    <a:pt x="217691" y="4213"/>
                    <a:pt x="218112" y="4073"/>
                  </a:cubicBezTo>
                  <a:cubicBezTo>
                    <a:pt x="218252" y="3932"/>
                    <a:pt x="218320" y="3792"/>
                    <a:pt x="218393" y="3719"/>
                  </a:cubicBezTo>
                  <a:close/>
                  <a:moveTo>
                    <a:pt x="216568" y="4280"/>
                  </a:moveTo>
                  <a:lnTo>
                    <a:pt x="216568" y="4280"/>
                  </a:lnTo>
                  <a:cubicBezTo>
                    <a:pt x="216146" y="4494"/>
                    <a:pt x="215652" y="4634"/>
                    <a:pt x="215231" y="4775"/>
                  </a:cubicBezTo>
                  <a:cubicBezTo>
                    <a:pt x="215164" y="4775"/>
                    <a:pt x="215164" y="4842"/>
                    <a:pt x="215091" y="4842"/>
                  </a:cubicBezTo>
                  <a:cubicBezTo>
                    <a:pt x="215023" y="4915"/>
                    <a:pt x="214950" y="5055"/>
                    <a:pt x="214883" y="5196"/>
                  </a:cubicBezTo>
                  <a:lnTo>
                    <a:pt x="215304" y="4982"/>
                  </a:lnTo>
                  <a:cubicBezTo>
                    <a:pt x="215652" y="4842"/>
                    <a:pt x="216006" y="4775"/>
                    <a:pt x="216287" y="4634"/>
                  </a:cubicBezTo>
                  <a:cubicBezTo>
                    <a:pt x="216427" y="4561"/>
                    <a:pt x="216495" y="4421"/>
                    <a:pt x="216568" y="4280"/>
                  </a:cubicBezTo>
                  <a:close/>
                  <a:moveTo>
                    <a:pt x="214670" y="4982"/>
                  </a:moveTo>
                  <a:lnTo>
                    <a:pt x="214670" y="4982"/>
                  </a:lnTo>
                  <a:cubicBezTo>
                    <a:pt x="214181" y="5123"/>
                    <a:pt x="213687" y="5336"/>
                    <a:pt x="213198" y="5544"/>
                  </a:cubicBezTo>
                  <a:cubicBezTo>
                    <a:pt x="213125" y="5617"/>
                    <a:pt x="213058" y="5757"/>
                    <a:pt x="212985" y="5825"/>
                  </a:cubicBezTo>
                  <a:cubicBezTo>
                    <a:pt x="213479" y="5684"/>
                    <a:pt x="213968" y="5477"/>
                    <a:pt x="214462" y="5263"/>
                  </a:cubicBezTo>
                  <a:cubicBezTo>
                    <a:pt x="214529" y="5196"/>
                    <a:pt x="214602" y="5055"/>
                    <a:pt x="214670" y="4982"/>
                  </a:cubicBezTo>
                  <a:close/>
                  <a:moveTo>
                    <a:pt x="240857" y="1"/>
                  </a:moveTo>
                  <a:cubicBezTo>
                    <a:pt x="239801" y="141"/>
                    <a:pt x="238678" y="209"/>
                    <a:pt x="237627" y="349"/>
                  </a:cubicBezTo>
                  <a:cubicBezTo>
                    <a:pt x="238958" y="282"/>
                    <a:pt x="240222" y="209"/>
                    <a:pt x="241559" y="209"/>
                  </a:cubicBezTo>
                  <a:lnTo>
                    <a:pt x="242468" y="209"/>
                  </a:lnTo>
                  <a:cubicBezTo>
                    <a:pt x="243311" y="209"/>
                    <a:pt x="244086" y="209"/>
                    <a:pt x="244855" y="282"/>
                  </a:cubicBezTo>
                  <a:lnTo>
                    <a:pt x="245209" y="282"/>
                  </a:lnTo>
                  <a:cubicBezTo>
                    <a:pt x="246051" y="282"/>
                    <a:pt x="246894" y="349"/>
                    <a:pt x="247736" y="349"/>
                  </a:cubicBezTo>
                  <a:cubicBezTo>
                    <a:pt x="257704" y="984"/>
                    <a:pt x="267813" y="2809"/>
                    <a:pt x="277849" y="6105"/>
                  </a:cubicBezTo>
                  <a:lnTo>
                    <a:pt x="277922" y="5898"/>
                  </a:lnTo>
                  <a:cubicBezTo>
                    <a:pt x="267880" y="2596"/>
                    <a:pt x="257772" y="703"/>
                    <a:pt x="247736" y="141"/>
                  </a:cubicBezTo>
                  <a:cubicBezTo>
                    <a:pt x="246332" y="68"/>
                    <a:pt x="244928" y="1"/>
                    <a:pt x="243524" y="1"/>
                  </a:cubicBezTo>
                  <a:close/>
                  <a:moveTo>
                    <a:pt x="212844" y="5684"/>
                  </a:moveTo>
                  <a:cubicBezTo>
                    <a:pt x="212356" y="5898"/>
                    <a:pt x="211862" y="6105"/>
                    <a:pt x="211373" y="6246"/>
                  </a:cubicBezTo>
                  <a:cubicBezTo>
                    <a:pt x="211300" y="6386"/>
                    <a:pt x="211233" y="6527"/>
                    <a:pt x="211160" y="6600"/>
                  </a:cubicBezTo>
                  <a:lnTo>
                    <a:pt x="212637" y="5965"/>
                  </a:lnTo>
                  <a:cubicBezTo>
                    <a:pt x="212704" y="5898"/>
                    <a:pt x="212777" y="5757"/>
                    <a:pt x="212844" y="5684"/>
                  </a:cubicBezTo>
                  <a:close/>
                  <a:moveTo>
                    <a:pt x="211019" y="6459"/>
                  </a:moveTo>
                  <a:lnTo>
                    <a:pt x="211019" y="6459"/>
                  </a:lnTo>
                  <a:cubicBezTo>
                    <a:pt x="210531" y="6667"/>
                    <a:pt x="210036" y="6880"/>
                    <a:pt x="209475" y="7088"/>
                  </a:cubicBezTo>
                  <a:cubicBezTo>
                    <a:pt x="209475" y="7161"/>
                    <a:pt x="209407" y="7302"/>
                    <a:pt x="209334" y="7369"/>
                  </a:cubicBezTo>
                  <a:lnTo>
                    <a:pt x="210811" y="6740"/>
                  </a:lnTo>
                  <a:cubicBezTo>
                    <a:pt x="210879" y="6667"/>
                    <a:pt x="210952" y="6527"/>
                    <a:pt x="211019" y="6459"/>
                  </a:cubicBezTo>
                  <a:close/>
                  <a:moveTo>
                    <a:pt x="209194" y="7229"/>
                  </a:moveTo>
                  <a:lnTo>
                    <a:pt x="209194" y="7229"/>
                  </a:lnTo>
                  <a:cubicBezTo>
                    <a:pt x="208705" y="7442"/>
                    <a:pt x="208144" y="7650"/>
                    <a:pt x="207650" y="7931"/>
                  </a:cubicBezTo>
                  <a:cubicBezTo>
                    <a:pt x="207650" y="8004"/>
                    <a:pt x="207582" y="8144"/>
                    <a:pt x="207509" y="8284"/>
                  </a:cubicBezTo>
                  <a:cubicBezTo>
                    <a:pt x="208003" y="8004"/>
                    <a:pt x="208492" y="7790"/>
                    <a:pt x="208986" y="7582"/>
                  </a:cubicBezTo>
                  <a:cubicBezTo>
                    <a:pt x="209054" y="7442"/>
                    <a:pt x="209127" y="7369"/>
                    <a:pt x="209194" y="7229"/>
                  </a:cubicBezTo>
                  <a:close/>
                  <a:moveTo>
                    <a:pt x="207369" y="8071"/>
                  </a:moveTo>
                  <a:lnTo>
                    <a:pt x="207369" y="8071"/>
                  </a:lnTo>
                  <a:cubicBezTo>
                    <a:pt x="206807" y="8284"/>
                    <a:pt x="206319" y="8565"/>
                    <a:pt x="205824" y="8773"/>
                  </a:cubicBezTo>
                  <a:cubicBezTo>
                    <a:pt x="205757" y="8913"/>
                    <a:pt x="205757" y="9054"/>
                    <a:pt x="205684" y="9127"/>
                  </a:cubicBezTo>
                  <a:cubicBezTo>
                    <a:pt x="206178" y="8913"/>
                    <a:pt x="206667" y="8633"/>
                    <a:pt x="207161" y="8425"/>
                  </a:cubicBezTo>
                  <a:cubicBezTo>
                    <a:pt x="207228" y="8284"/>
                    <a:pt x="207301" y="8211"/>
                    <a:pt x="207369" y="8071"/>
                  </a:cubicBezTo>
                  <a:close/>
                  <a:moveTo>
                    <a:pt x="205544" y="8986"/>
                  </a:moveTo>
                  <a:lnTo>
                    <a:pt x="205544" y="8986"/>
                  </a:lnTo>
                  <a:cubicBezTo>
                    <a:pt x="204982" y="9194"/>
                    <a:pt x="204493" y="9475"/>
                    <a:pt x="203999" y="9756"/>
                  </a:cubicBezTo>
                  <a:cubicBezTo>
                    <a:pt x="203932" y="9829"/>
                    <a:pt x="203932" y="9969"/>
                    <a:pt x="203859" y="10037"/>
                  </a:cubicBezTo>
                  <a:cubicBezTo>
                    <a:pt x="204353" y="9829"/>
                    <a:pt x="204842" y="9548"/>
                    <a:pt x="205403" y="9267"/>
                  </a:cubicBezTo>
                  <a:cubicBezTo>
                    <a:pt x="205403" y="9194"/>
                    <a:pt x="205476" y="9054"/>
                    <a:pt x="205544" y="8986"/>
                  </a:cubicBezTo>
                  <a:close/>
                  <a:moveTo>
                    <a:pt x="10884" y="14041"/>
                  </a:moveTo>
                  <a:cubicBezTo>
                    <a:pt x="7441" y="14041"/>
                    <a:pt x="3791" y="14462"/>
                    <a:pt x="0" y="15304"/>
                  </a:cubicBezTo>
                  <a:lnTo>
                    <a:pt x="73" y="15585"/>
                  </a:lnTo>
                  <a:cubicBezTo>
                    <a:pt x="3864" y="14670"/>
                    <a:pt x="7441" y="14322"/>
                    <a:pt x="10884" y="14322"/>
                  </a:cubicBezTo>
                  <a:cubicBezTo>
                    <a:pt x="17202" y="14322"/>
                    <a:pt x="23026" y="15653"/>
                    <a:pt x="28080" y="17832"/>
                  </a:cubicBezTo>
                  <a:cubicBezTo>
                    <a:pt x="30888" y="19095"/>
                    <a:pt x="33488" y="20567"/>
                    <a:pt x="35802" y="22251"/>
                  </a:cubicBezTo>
                  <a:cubicBezTo>
                    <a:pt x="36181" y="22504"/>
                    <a:pt x="36506" y="22702"/>
                    <a:pt x="36821" y="22944"/>
                  </a:cubicBezTo>
                  <a:lnTo>
                    <a:pt x="36821" y="22944"/>
                  </a:lnTo>
                  <a:cubicBezTo>
                    <a:pt x="34538" y="21153"/>
                    <a:pt x="32111" y="19563"/>
                    <a:pt x="29417" y="18180"/>
                  </a:cubicBezTo>
                  <a:cubicBezTo>
                    <a:pt x="24009" y="15653"/>
                    <a:pt x="17764" y="14041"/>
                    <a:pt x="10884" y="14041"/>
                  </a:cubicBezTo>
                  <a:close/>
                  <a:moveTo>
                    <a:pt x="36821" y="22944"/>
                  </a:moveTo>
                  <a:cubicBezTo>
                    <a:pt x="36856" y="22972"/>
                    <a:pt x="36890" y="22999"/>
                    <a:pt x="36925" y="23026"/>
                  </a:cubicBezTo>
                  <a:cubicBezTo>
                    <a:pt x="36890" y="22998"/>
                    <a:pt x="36856" y="22971"/>
                    <a:pt x="36821" y="22944"/>
                  </a:cubicBezTo>
                  <a:close/>
                  <a:moveTo>
                    <a:pt x="44928" y="30535"/>
                  </a:moveTo>
                  <a:cubicBezTo>
                    <a:pt x="45001" y="30748"/>
                    <a:pt x="45068" y="30956"/>
                    <a:pt x="45209" y="31169"/>
                  </a:cubicBezTo>
                  <a:lnTo>
                    <a:pt x="45001" y="30535"/>
                  </a:lnTo>
                  <a:close/>
                  <a:moveTo>
                    <a:pt x="45422" y="31029"/>
                  </a:moveTo>
                  <a:lnTo>
                    <a:pt x="45422" y="31096"/>
                  </a:lnTo>
                  <a:lnTo>
                    <a:pt x="45630" y="31731"/>
                  </a:lnTo>
                  <a:lnTo>
                    <a:pt x="45630" y="31658"/>
                  </a:lnTo>
                  <a:lnTo>
                    <a:pt x="45422" y="31029"/>
                  </a:lnTo>
                  <a:close/>
                  <a:moveTo>
                    <a:pt x="203718" y="9896"/>
                  </a:moveTo>
                  <a:cubicBezTo>
                    <a:pt x="188909" y="17618"/>
                    <a:pt x="175150" y="29271"/>
                    <a:pt x="162020" y="40363"/>
                  </a:cubicBezTo>
                  <a:cubicBezTo>
                    <a:pt x="145245" y="54543"/>
                    <a:pt x="125517" y="69285"/>
                    <a:pt x="105372" y="72446"/>
                  </a:cubicBezTo>
                  <a:cubicBezTo>
                    <a:pt x="102705" y="72868"/>
                    <a:pt x="100104" y="73075"/>
                    <a:pt x="97577" y="73075"/>
                  </a:cubicBezTo>
                  <a:cubicBezTo>
                    <a:pt x="83330" y="73075"/>
                    <a:pt x="72306" y="66477"/>
                    <a:pt x="64864" y="58193"/>
                  </a:cubicBezTo>
                  <a:cubicBezTo>
                    <a:pt x="60512" y="53352"/>
                    <a:pt x="57002" y="47877"/>
                    <a:pt x="53492" y="42469"/>
                  </a:cubicBezTo>
                  <a:cubicBezTo>
                    <a:pt x="51038" y="38751"/>
                    <a:pt x="48578" y="35101"/>
                    <a:pt x="45843" y="31591"/>
                  </a:cubicBezTo>
                  <a:lnTo>
                    <a:pt x="45843" y="31591"/>
                  </a:lnTo>
                  <a:cubicBezTo>
                    <a:pt x="45911" y="31798"/>
                    <a:pt x="45984" y="32012"/>
                    <a:pt x="45984" y="32220"/>
                  </a:cubicBezTo>
                  <a:cubicBezTo>
                    <a:pt x="48651" y="35522"/>
                    <a:pt x="50965" y="39032"/>
                    <a:pt x="53284" y="42609"/>
                  </a:cubicBezTo>
                  <a:cubicBezTo>
                    <a:pt x="56862" y="48017"/>
                    <a:pt x="60304" y="53493"/>
                    <a:pt x="64724" y="58334"/>
                  </a:cubicBezTo>
                  <a:cubicBezTo>
                    <a:pt x="72165" y="66690"/>
                    <a:pt x="83257" y="73289"/>
                    <a:pt x="97577" y="73289"/>
                  </a:cubicBezTo>
                  <a:cubicBezTo>
                    <a:pt x="100104" y="73289"/>
                    <a:pt x="102705" y="73075"/>
                    <a:pt x="105440" y="72654"/>
                  </a:cubicBezTo>
                  <a:cubicBezTo>
                    <a:pt x="125657" y="69498"/>
                    <a:pt x="145386" y="54683"/>
                    <a:pt x="162161" y="40503"/>
                  </a:cubicBezTo>
                  <a:cubicBezTo>
                    <a:pt x="175218" y="29485"/>
                    <a:pt x="188909" y="17972"/>
                    <a:pt x="203578" y="10250"/>
                  </a:cubicBezTo>
                  <a:cubicBezTo>
                    <a:pt x="203578" y="10110"/>
                    <a:pt x="203651" y="10037"/>
                    <a:pt x="203718" y="98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6" name="Google Shape;2496;p59"/>
            <p:cNvSpPr/>
            <p:nvPr/>
          </p:nvSpPr>
          <p:spPr>
            <a:xfrm>
              <a:off x="297775" y="2288850"/>
              <a:ext cx="6934025" cy="1900750"/>
            </a:xfrm>
            <a:custGeom>
              <a:avLst/>
              <a:gdLst/>
              <a:ahLst/>
              <a:cxnLst/>
              <a:rect l="l" t="t" r="r" b="b"/>
              <a:pathLst>
                <a:path w="277361" h="76030" extrusionOk="0">
                  <a:moveTo>
                    <a:pt x="232922" y="1478"/>
                  </a:moveTo>
                  <a:cubicBezTo>
                    <a:pt x="232858" y="1478"/>
                    <a:pt x="232789" y="1478"/>
                    <a:pt x="232725" y="1535"/>
                  </a:cubicBezTo>
                  <a:lnTo>
                    <a:pt x="232725" y="1535"/>
                  </a:lnTo>
                  <a:cubicBezTo>
                    <a:pt x="232790" y="1526"/>
                    <a:pt x="232856" y="1509"/>
                    <a:pt x="232922" y="1478"/>
                  </a:cubicBezTo>
                  <a:close/>
                  <a:moveTo>
                    <a:pt x="232725" y="1535"/>
                  </a:moveTo>
                  <a:lnTo>
                    <a:pt x="232725" y="1535"/>
                  </a:lnTo>
                  <a:cubicBezTo>
                    <a:pt x="232650" y="1545"/>
                    <a:pt x="232575" y="1545"/>
                    <a:pt x="232500" y="1545"/>
                  </a:cubicBezTo>
                  <a:lnTo>
                    <a:pt x="232714" y="1545"/>
                  </a:lnTo>
                  <a:cubicBezTo>
                    <a:pt x="232717" y="1542"/>
                    <a:pt x="232721" y="1538"/>
                    <a:pt x="232725" y="1535"/>
                  </a:cubicBezTo>
                  <a:close/>
                  <a:moveTo>
                    <a:pt x="231029" y="1826"/>
                  </a:moveTo>
                  <a:lnTo>
                    <a:pt x="231029" y="1826"/>
                  </a:lnTo>
                  <a:cubicBezTo>
                    <a:pt x="230748" y="1899"/>
                    <a:pt x="230535" y="1899"/>
                    <a:pt x="230254" y="1967"/>
                  </a:cubicBezTo>
                  <a:cubicBezTo>
                    <a:pt x="229946" y="2091"/>
                    <a:pt x="229634" y="2215"/>
                    <a:pt x="229324" y="2390"/>
                  </a:cubicBezTo>
                  <a:lnTo>
                    <a:pt x="229324" y="2390"/>
                  </a:lnTo>
                  <a:cubicBezTo>
                    <a:pt x="229330" y="2388"/>
                    <a:pt x="229337" y="2388"/>
                    <a:pt x="229344" y="2388"/>
                  </a:cubicBezTo>
                  <a:cubicBezTo>
                    <a:pt x="229906" y="2180"/>
                    <a:pt x="230468" y="2040"/>
                    <a:pt x="231029" y="1826"/>
                  </a:cubicBezTo>
                  <a:close/>
                  <a:moveTo>
                    <a:pt x="229324" y="2390"/>
                  </a:moveTo>
                  <a:cubicBezTo>
                    <a:pt x="229306" y="2394"/>
                    <a:pt x="229293" y="2403"/>
                    <a:pt x="229282" y="2414"/>
                  </a:cubicBezTo>
                  <a:lnTo>
                    <a:pt x="229282" y="2414"/>
                  </a:lnTo>
                  <a:cubicBezTo>
                    <a:pt x="229296" y="2406"/>
                    <a:pt x="229310" y="2398"/>
                    <a:pt x="229324" y="2390"/>
                  </a:cubicBezTo>
                  <a:close/>
                  <a:moveTo>
                    <a:pt x="229282" y="2414"/>
                  </a:moveTo>
                  <a:cubicBezTo>
                    <a:pt x="229256" y="2429"/>
                    <a:pt x="229230" y="2445"/>
                    <a:pt x="229204" y="2461"/>
                  </a:cubicBezTo>
                  <a:cubicBezTo>
                    <a:pt x="229244" y="2461"/>
                    <a:pt x="229260" y="2435"/>
                    <a:pt x="229282" y="2414"/>
                  </a:cubicBezTo>
                  <a:close/>
                  <a:moveTo>
                    <a:pt x="229131" y="2180"/>
                  </a:moveTo>
                  <a:lnTo>
                    <a:pt x="229131" y="2180"/>
                  </a:lnTo>
                  <a:cubicBezTo>
                    <a:pt x="228783" y="2247"/>
                    <a:pt x="228502" y="2320"/>
                    <a:pt x="228148" y="2461"/>
                  </a:cubicBezTo>
                  <a:cubicBezTo>
                    <a:pt x="227867" y="2601"/>
                    <a:pt x="227587" y="2742"/>
                    <a:pt x="227379" y="2882"/>
                  </a:cubicBezTo>
                  <a:lnTo>
                    <a:pt x="228008" y="2669"/>
                  </a:lnTo>
                  <a:cubicBezTo>
                    <a:pt x="228429" y="2528"/>
                    <a:pt x="228783" y="2388"/>
                    <a:pt x="229131" y="2180"/>
                  </a:cubicBezTo>
                  <a:close/>
                  <a:moveTo>
                    <a:pt x="251875" y="1"/>
                  </a:moveTo>
                  <a:cubicBezTo>
                    <a:pt x="249629" y="1"/>
                    <a:pt x="247383" y="74"/>
                    <a:pt x="245136" y="214"/>
                  </a:cubicBezTo>
                  <a:cubicBezTo>
                    <a:pt x="243665" y="282"/>
                    <a:pt x="242121" y="355"/>
                    <a:pt x="240576" y="495"/>
                  </a:cubicBezTo>
                  <a:cubicBezTo>
                    <a:pt x="240155" y="563"/>
                    <a:pt x="239801" y="563"/>
                    <a:pt x="239380" y="636"/>
                  </a:cubicBezTo>
                  <a:cubicBezTo>
                    <a:pt x="239172" y="636"/>
                    <a:pt x="238891" y="636"/>
                    <a:pt x="238678" y="703"/>
                  </a:cubicBezTo>
                  <a:cubicBezTo>
                    <a:pt x="238049" y="776"/>
                    <a:pt x="237487" y="843"/>
                    <a:pt x="236853" y="916"/>
                  </a:cubicBezTo>
                  <a:lnTo>
                    <a:pt x="236712" y="916"/>
                  </a:lnTo>
                  <a:cubicBezTo>
                    <a:pt x="236572" y="916"/>
                    <a:pt x="236364" y="984"/>
                    <a:pt x="236224" y="984"/>
                  </a:cubicBezTo>
                  <a:cubicBezTo>
                    <a:pt x="235101" y="1197"/>
                    <a:pt x="234045" y="1478"/>
                    <a:pt x="232995" y="1686"/>
                  </a:cubicBezTo>
                  <a:cubicBezTo>
                    <a:pt x="234258" y="1478"/>
                    <a:pt x="235522" y="1338"/>
                    <a:pt x="236785" y="1124"/>
                  </a:cubicBezTo>
                  <a:cubicBezTo>
                    <a:pt x="237836" y="984"/>
                    <a:pt x="238959" y="916"/>
                    <a:pt x="240015" y="776"/>
                  </a:cubicBezTo>
                  <a:lnTo>
                    <a:pt x="240363" y="776"/>
                  </a:lnTo>
                  <a:cubicBezTo>
                    <a:pt x="240436" y="776"/>
                    <a:pt x="240503" y="703"/>
                    <a:pt x="240576" y="703"/>
                  </a:cubicBezTo>
                  <a:cubicBezTo>
                    <a:pt x="240924" y="703"/>
                    <a:pt x="241346" y="636"/>
                    <a:pt x="241699" y="636"/>
                  </a:cubicBezTo>
                  <a:cubicBezTo>
                    <a:pt x="242890" y="563"/>
                    <a:pt x="244013" y="495"/>
                    <a:pt x="245136" y="422"/>
                  </a:cubicBezTo>
                  <a:cubicBezTo>
                    <a:pt x="247383" y="355"/>
                    <a:pt x="249629" y="282"/>
                    <a:pt x="251875" y="282"/>
                  </a:cubicBezTo>
                  <a:cubicBezTo>
                    <a:pt x="260092" y="282"/>
                    <a:pt x="268723" y="984"/>
                    <a:pt x="277288" y="3022"/>
                  </a:cubicBezTo>
                  <a:lnTo>
                    <a:pt x="277361" y="2809"/>
                  </a:lnTo>
                  <a:cubicBezTo>
                    <a:pt x="268796" y="776"/>
                    <a:pt x="260159" y="1"/>
                    <a:pt x="251875" y="1"/>
                  </a:cubicBezTo>
                  <a:close/>
                  <a:moveTo>
                    <a:pt x="227306" y="2601"/>
                  </a:moveTo>
                  <a:cubicBezTo>
                    <a:pt x="226885" y="2742"/>
                    <a:pt x="226536" y="2809"/>
                    <a:pt x="226115" y="2882"/>
                  </a:cubicBezTo>
                  <a:cubicBezTo>
                    <a:pt x="225975" y="3022"/>
                    <a:pt x="225761" y="3163"/>
                    <a:pt x="225554" y="3303"/>
                  </a:cubicBezTo>
                  <a:cubicBezTo>
                    <a:pt x="225834" y="3230"/>
                    <a:pt x="226183" y="3163"/>
                    <a:pt x="226463" y="3090"/>
                  </a:cubicBezTo>
                  <a:cubicBezTo>
                    <a:pt x="226744" y="2949"/>
                    <a:pt x="227025" y="2742"/>
                    <a:pt x="227306" y="2601"/>
                  </a:cubicBezTo>
                  <a:close/>
                  <a:moveTo>
                    <a:pt x="225413" y="3090"/>
                  </a:moveTo>
                  <a:lnTo>
                    <a:pt x="225413" y="3090"/>
                  </a:lnTo>
                  <a:cubicBezTo>
                    <a:pt x="225059" y="3163"/>
                    <a:pt x="224638" y="3303"/>
                    <a:pt x="224217" y="3444"/>
                  </a:cubicBezTo>
                  <a:cubicBezTo>
                    <a:pt x="224077" y="3511"/>
                    <a:pt x="223869" y="3651"/>
                    <a:pt x="223728" y="3792"/>
                  </a:cubicBezTo>
                  <a:cubicBezTo>
                    <a:pt x="224077" y="3724"/>
                    <a:pt x="224430" y="3584"/>
                    <a:pt x="224779" y="3511"/>
                  </a:cubicBezTo>
                  <a:lnTo>
                    <a:pt x="225413" y="3090"/>
                  </a:lnTo>
                  <a:close/>
                  <a:moveTo>
                    <a:pt x="223588" y="3584"/>
                  </a:moveTo>
                  <a:lnTo>
                    <a:pt x="223588" y="3584"/>
                  </a:lnTo>
                  <a:cubicBezTo>
                    <a:pt x="223167" y="3724"/>
                    <a:pt x="222746" y="3792"/>
                    <a:pt x="222324" y="3932"/>
                  </a:cubicBezTo>
                  <a:lnTo>
                    <a:pt x="221903" y="4353"/>
                  </a:lnTo>
                  <a:cubicBezTo>
                    <a:pt x="222324" y="4213"/>
                    <a:pt x="222673" y="4073"/>
                    <a:pt x="223094" y="4005"/>
                  </a:cubicBezTo>
                  <a:cubicBezTo>
                    <a:pt x="223234" y="3865"/>
                    <a:pt x="223448" y="3724"/>
                    <a:pt x="223588" y="3584"/>
                  </a:cubicBezTo>
                  <a:close/>
                  <a:moveTo>
                    <a:pt x="221763" y="4146"/>
                  </a:moveTo>
                  <a:lnTo>
                    <a:pt x="221763" y="4146"/>
                  </a:lnTo>
                  <a:cubicBezTo>
                    <a:pt x="221342" y="4213"/>
                    <a:pt x="220920" y="4353"/>
                    <a:pt x="220499" y="4494"/>
                  </a:cubicBezTo>
                  <a:cubicBezTo>
                    <a:pt x="220359" y="4634"/>
                    <a:pt x="220218" y="4775"/>
                    <a:pt x="220145" y="4915"/>
                  </a:cubicBezTo>
                  <a:cubicBezTo>
                    <a:pt x="220567" y="4775"/>
                    <a:pt x="220920" y="4634"/>
                    <a:pt x="221342" y="4494"/>
                  </a:cubicBezTo>
                  <a:cubicBezTo>
                    <a:pt x="221482" y="4353"/>
                    <a:pt x="221622" y="4213"/>
                    <a:pt x="221763" y="4146"/>
                  </a:cubicBezTo>
                  <a:close/>
                  <a:moveTo>
                    <a:pt x="220005" y="4707"/>
                  </a:moveTo>
                  <a:lnTo>
                    <a:pt x="220005" y="4707"/>
                  </a:lnTo>
                  <a:cubicBezTo>
                    <a:pt x="219516" y="4848"/>
                    <a:pt x="219095" y="4988"/>
                    <a:pt x="218674" y="5128"/>
                  </a:cubicBezTo>
                  <a:lnTo>
                    <a:pt x="218320" y="5477"/>
                  </a:lnTo>
                  <a:cubicBezTo>
                    <a:pt x="218741" y="5336"/>
                    <a:pt x="219163" y="5196"/>
                    <a:pt x="219657" y="5055"/>
                  </a:cubicBezTo>
                  <a:cubicBezTo>
                    <a:pt x="219724" y="4915"/>
                    <a:pt x="219865" y="4775"/>
                    <a:pt x="220005" y="4707"/>
                  </a:cubicBezTo>
                  <a:close/>
                  <a:moveTo>
                    <a:pt x="218180" y="5269"/>
                  </a:moveTo>
                  <a:lnTo>
                    <a:pt x="218180" y="5269"/>
                  </a:lnTo>
                  <a:cubicBezTo>
                    <a:pt x="217759" y="5409"/>
                    <a:pt x="217270" y="5617"/>
                    <a:pt x="216849" y="5757"/>
                  </a:cubicBezTo>
                  <a:cubicBezTo>
                    <a:pt x="216776" y="5898"/>
                    <a:pt x="216635" y="5971"/>
                    <a:pt x="216568" y="6111"/>
                  </a:cubicBezTo>
                  <a:cubicBezTo>
                    <a:pt x="216989" y="5971"/>
                    <a:pt x="217478" y="5830"/>
                    <a:pt x="217899" y="5617"/>
                  </a:cubicBezTo>
                  <a:cubicBezTo>
                    <a:pt x="217972" y="5550"/>
                    <a:pt x="218112" y="5409"/>
                    <a:pt x="218180" y="5269"/>
                  </a:cubicBezTo>
                  <a:close/>
                  <a:moveTo>
                    <a:pt x="216428" y="5898"/>
                  </a:moveTo>
                  <a:lnTo>
                    <a:pt x="216428" y="5898"/>
                  </a:lnTo>
                  <a:cubicBezTo>
                    <a:pt x="215933" y="6111"/>
                    <a:pt x="215512" y="6252"/>
                    <a:pt x="215024" y="6459"/>
                  </a:cubicBezTo>
                  <a:cubicBezTo>
                    <a:pt x="214951" y="6532"/>
                    <a:pt x="214883" y="6673"/>
                    <a:pt x="214810" y="6813"/>
                  </a:cubicBezTo>
                  <a:cubicBezTo>
                    <a:pt x="215231" y="6600"/>
                    <a:pt x="215726" y="6459"/>
                    <a:pt x="216147" y="6252"/>
                  </a:cubicBezTo>
                  <a:cubicBezTo>
                    <a:pt x="216214" y="6179"/>
                    <a:pt x="216355" y="6038"/>
                    <a:pt x="216428" y="5898"/>
                  </a:cubicBezTo>
                  <a:close/>
                  <a:moveTo>
                    <a:pt x="214603" y="6600"/>
                  </a:moveTo>
                  <a:lnTo>
                    <a:pt x="214603" y="6600"/>
                  </a:lnTo>
                  <a:cubicBezTo>
                    <a:pt x="214181" y="6740"/>
                    <a:pt x="213760" y="6954"/>
                    <a:pt x="213266" y="7161"/>
                  </a:cubicBezTo>
                  <a:cubicBezTo>
                    <a:pt x="213126" y="7234"/>
                    <a:pt x="213058" y="7375"/>
                    <a:pt x="212985" y="7515"/>
                  </a:cubicBezTo>
                  <a:cubicBezTo>
                    <a:pt x="213126" y="7442"/>
                    <a:pt x="213266" y="7375"/>
                    <a:pt x="213339" y="7375"/>
                  </a:cubicBezTo>
                  <a:lnTo>
                    <a:pt x="214389" y="6954"/>
                  </a:lnTo>
                  <a:cubicBezTo>
                    <a:pt x="214462" y="6813"/>
                    <a:pt x="214529" y="6740"/>
                    <a:pt x="214603" y="6600"/>
                  </a:cubicBezTo>
                  <a:close/>
                  <a:moveTo>
                    <a:pt x="212845" y="7302"/>
                  </a:moveTo>
                  <a:lnTo>
                    <a:pt x="212845" y="7302"/>
                  </a:lnTo>
                  <a:cubicBezTo>
                    <a:pt x="212356" y="7515"/>
                    <a:pt x="211935" y="7723"/>
                    <a:pt x="211441" y="7936"/>
                  </a:cubicBezTo>
                  <a:cubicBezTo>
                    <a:pt x="211373" y="8004"/>
                    <a:pt x="211300" y="8144"/>
                    <a:pt x="211233" y="8217"/>
                  </a:cubicBezTo>
                  <a:cubicBezTo>
                    <a:pt x="211722" y="8077"/>
                    <a:pt x="212143" y="7863"/>
                    <a:pt x="212637" y="7655"/>
                  </a:cubicBezTo>
                  <a:cubicBezTo>
                    <a:pt x="212704" y="7515"/>
                    <a:pt x="212777" y="7442"/>
                    <a:pt x="212845" y="7302"/>
                  </a:cubicBezTo>
                  <a:close/>
                  <a:moveTo>
                    <a:pt x="211093" y="8077"/>
                  </a:moveTo>
                  <a:lnTo>
                    <a:pt x="209616" y="8706"/>
                  </a:lnTo>
                  <a:cubicBezTo>
                    <a:pt x="209548" y="8846"/>
                    <a:pt x="209548" y="8919"/>
                    <a:pt x="209475" y="9059"/>
                  </a:cubicBezTo>
                  <a:cubicBezTo>
                    <a:pt x="209896" y="8846"/>
                    <a:pt x="210391" y="8638"/>
                    <a:pt x="210879" y="8425"/>
                  </a:cubicBezTo>
                  <a:cubicBezTo>
                    <a:pt x="210952" y="8284"/>
                    <a:pt x="211020" y="8144"/>
                    <a:pt x="211093" y="8077"/>
                  </a:cubicBezTo>
                  <a:close/>
                  <a:moveTo>
                    <a:pt x="209267" y="8846"/>
                  </a:moveTo>
                  <a:cubicBezTo>
                    <a:pt x="208773" y="9059"/>
                    <a:pt x="208352" y="9340"/>
                    <a:pt x="207863" y="9548"/>
                  </a:cubicBezTo>
                  <a:cubicBezTo>
                    <a:pt x="207790" y="9688"/>
                    <a:pt x="207723" y="9761"/>
                    <a:pt x="207650" y="9902"/>
                  </a:cubicBezTo>
                  <a:cubicBezTo>
                    <a:pt x="208144" y="9621"/>
                    <a:pt x="208633" y="9408"/>
                    <a:pt x="209127" y="9200"/>
                  </a:cubicBezTo>
                  <a:cubicBezTo>
                    <a:pt x="209194" y="9059"/>
                    <a:pt x="209267" y="8986"/>
                    <a:pt x="209267" y="8846"/>
                  </a:cubicBezTo>
                  <a:close/>
                  <a:moveTo>
                    <a:pt x="207510" y="9688"/>
                  </a:moveTo>
                  <a:cubicBezTo>
                    <a:pt x="207021" y="9969"/>
                    <a:pt x="206527" y="10183"/>
                    <a:pt x="206038" y="10463"/>
                  </a:cubicBezTo>
                  <a:cubicBezTo>
                    <a:pt x="206038" y="10531"/>
                    <a:pt x="205965" y="10671"/>
                    <a:pt x="205898" y="10744"/>
                  </a:cubicBezTo>
                  <a:cubicBezTo>
                    <a:pt x="206386" y="10531"/>
                    <a:pt x="206881" y="10323"/>
                    <a:pt x="207369" y="10042"/>
                  </a:cubicBezTo>
                  <a:cubicBezTo>
                    <a:pt x="207369" y="9969"/>
                    <a:pt x="207442" y="9829"/>
                    <a:pt x="207510" y="9688"/>
                  </a:cubicBezTo>
                  <a:close/>
                  <a:moveTo>
                    <a:pt x="205757" y="10604"/>
                  </a:moveTo>
                  <a:cubicBezTo>
                    <a:pt x="205263" y="10885"/>
                    <a:pt x="204775" y="11092"/>
                    <a:pt x="204280" y="11373"/>
                  </a:cubicBezTo>
                  <a:cubicBezTo>
                    <a:pt x="204213" y="11446"/>
                    <a:pt x="204140" y="11587"/>
                    <a:pt x="204140" y="11727"/>
                  </a:cubicBezTo>
                  <a:cubicBezTo>
                    <a:pt x="204634" y="11446"/>
                    <a:pt x="205123" y="11165"/>
                    <a:pt x="205544" y="10952"/>
                  </a:cubicBezTo>
                  <a:cubicBezTo>
                    <a:pt x="205617" y="10812"/>
                    <a:pt x="205684" y="10744"/>
                    <a:pt x="205757" y="10604"/>
                  </a:cubicBezTo>
                  <a:close/>
                  <a:moveTo>
                    <a:pt x="203932" y="11514"/>
                  </a:moveTo>
                  <a:lnTo>
                    <a:pt x="202455" y="12356"/>
                  </a:lnTo>
                  <a:cubicBezTo>
                    <a:pt x="202455" y="12429"/>
                    <a:pt x="202388" y="12569"/>
                    <a:pt x="202388" y="12637"/>
                  </a:cubicBezTo>
                  <a:cubicBezTo>
                    <a:pt x="202809" y="12356"/>
                    <a:pt x="203298" y="12148"/>
                    <a:pt x="203792" y="11867"/>
                  </a:cubicBezTo>
                  <a:cubicBezTo>
                    <a:pt x="203859" y="11727"/>
                    <a:pt x="203932" y="11654"/>
                    <a:pt x="203932" y="11514"/>
                  </a:cubicBezTo>
                  <a:close/>
                  <a:moveTo>
                    <a:pt x="9407" y="14254"/>
                  </a:moveTo>
                  <a:cubicBezTo>
                    <a:pt x="6392" y="14254"/>
                    <a:pt x="3230" y="14535"/>
                    <a:pt x="1" y="15164"/>
                  </a:cubicBezTo>
                  <a:lnTo>
                    <a:pt x="1" y="15377"/>
                  </a:lnTo>
                  <a:cubicBezTo>
                    <a:pt x="3303" y="14743"/>
                    <a:pt x="6392" y="14462"/>
                    <a:pt x="9407" y="14462"/>
                  </a:cubicBezTo>
                  <a:cubicBezTo>
                    <a:pt x="16641" y="14462"/>
                    <a:pt x="23026" y="16147"/>
                    <a:pt x="28575" y="18955"/>
                  </a:cubicBezTo>
                  <a:cubicBezTo>
                    <a:pt x="31310" y="20359"/>
                    <a:pt x="33769" y="21976"/>
                    <a:pt x="36083" y="23801"/>
                  </a:cubicBezTo>
                  <a:cubicBezTo>
                    <a:pt x="36286" y="23962"/>
                    <a:pt x="36486" y="24123"/>
                    <a:pt x="36673" y="24283"/>
                  </a:cubicBezTo>
                  <a:lnTo>
                    <a:pt x="36673" y="24283"/>
                  </a:lnTo>
                  <a:cubicBezTo>
                    <a:pt x="34657" y="22463"/>
                    <a:pt x="32346" y="20825"/>
                    <a:pt x="29906" y="19376"/>
                  </a:cubicBezTo>
                  <a:cubicBezTo>
                    <a:pt x="24082" y="16220"/>
                    <a:pt x="17202" y="14254"/>
                    <a:pt x="9407" y="14254"/>
                  </a:cubicBezTo>
                  <a:close/>
                  <a:moveTo>
                    <a:pt x="36673" y="24283"/>
                  </a:moveTo>
                  <a:cubicBezTo>
                    <a:pt x="36805" y="24403"/>
                    <a:pt x="36936" y="24523"/>
                    <a:pt x="37066" y="24644"/>
                  </a:cubicBezTo>
                  <a:cubicBezTo>
                    <a:pt x="36946" y="24523"/>
                    <a:pt x="36813" y="24403"/>
                    <a:pt x="36673" y="24283"/>
                  </a:cubicBezTo>
                  <a:close/>
                  <a:moveTo>
                    <a:pt x="44861" y="32646"/>
                  </a:moveTo>
                  <a:lnTo>
                    <a:pt x="44861" y="32714"/>
                  </a:lnTo>
                  <a:cubicBezTo>
                    <a:pt x="44861" y="32786"/>
                    <a:pt x="44928" y="32926"/>
                    <a:pt x="44928" y="32994"/>
                  </a:cubicBezTo>
                  <a:lnTo>
                    <a:pt x="44928" y="32994"/>
                  </a:lnTo>
                  <a:cubicBezTo>
                    <a:pt x="44928" y="32926"/>
                    <a:pt x="44861" y="32786"/>
                    <a:pt x="44861" y="32646"/>
                  </a:cubicBezTo>
                  <a:close/>
                  <a:moveTo>
                    <a:pt x="202174" y="12496"/>
                  </a:moveTo>
                  <a:lnTo>
                    <a:pt x="202174" y="12496"/>
                  </a:lnTo>
                  <a:cubicBezTo>
                    <a:pt x="187854" y="20432"/>
                    <a:pt x="174308" y="31871"/>
                    <a:pt x="161392" y="42895"/>
                  </a:cubicBezTo>
                  <a:cubicBezTo>
                    <a:pt x="144752" y="57143"/>
                    <a:pt x="125096" y="71818"/>
                    <a:pt x="104951" y="75114"/>
                  </a:cubicBezTo>
                  <a:cubicBezTo>
                    <a:pt x="102143" y="75608"/>
                    <a:pt x="99476" y="75816"/>
                    <a:pt x="96876" y="75816"/>
                  </a:cubicBezTo>
                  <a:cubicBezTo>
                    <a:pt x="82415" y="75816"/>
                    <a:pt x="71256" y="69077"/>
                    <a:pt x="63815" y="60586"/>
                  </a:cubicBezTo>
                  <a:cubicBezTo>
                    <a:pt x="59462" y="55599"/>
                    <a:pt x="56020" y="49983"/>
                    <a:pt x="52583" y="44440"/>
                  </a:cubicBezTo>
                  <a:cubicBezTo>
                    <a:pt x="50263" y="40576"/>
                    <a:pt x="47877" y="36785"/>
                    <a:pt x="45209" y="33208"/>
                  </a:cubicBezTo>
                  <a:lnTo>
                    <a:pt x="45209" y="33208"/>
                  </a:lnTo>
                  <a:cubicBezTo>
                    <a:pt x="45282" y="33416"/>
                    <a:pt x="45349" y="33697"/>
                    <a:pt x="45422" y="33910"/>
                  </a:cubicBezTo>
                  <a:cubicBezTo>
                    <a:pt x="47950" y="37280"/>
                    <a:pt x="50196" y="40930"/>
                    <a:pt x="52369" y="44507"/>
                  </a:cubicBezTo>
                  <a:cubicBezTo>
                    <a:pt x="55879" y="50123"/>
                    <a:pt x="59249" y="55739"/>
                    <a:pt x="63674" y="60793"/>
                  </a:cubicBezTo>
                  <a:cubicBezTo>
                    <a:pt x="71115" y="69290"/>
                    <a:pt x="82347" y="76029"/>
                    <a:pt x="96876" y="76029"/>
                  </a:cubicBezTo>
                  <a:cubicBezTo>
                    <a:pt x="99476" y="76029"/>
                    <a:pt x="102211" y="75816"/>
                    <a:pt x="105019" y="75327"/>
                  </a:cubicBezTo>
                  <a:cubicBezTo>
                    <a:pt x="125236" y="72025"/>
                    <a:pt x="144892" y="57283"/>
                    <a:pt x="161532" y="43103"/>
                  </a:cubicBezTo>
                  <a:cubicBezTo>
                    <a:pt x="174449" y="32085"/>
                    <a:pt x="187854" y="20780"/>
                    <a:pt x="202034" y="12850"/>
                  </a:cubicBezTo>
                  <a:cubicBezTo>
                    <a:pt x="202107" y="12710"/>
                    <a:pt x="202107" y="12637"/>
                    <a:pt x="202174" y="1249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7" name="Google Shape;2497;p59"/>
            <p:cNvSpPr/>
            <p:nvPr/>
          </p:nvSpPr>
          <p:spPr>
            <a:xfrm>
              <a:off x="317150" y="2236225"/>
              <a:ext cx="6923350" cy="2002525"/>
            </a:xfrm>
            <a:custGeom>
              <a:avLst/>
              <a:gdLst/>
              <a:ahLst/>
              <a:cxnLst/>
              <a:rect l="l" t="t" r="r" b="b"/>
              <a:pathLst>
                <a:path w="276934" h="80101" extrusionOk="0">
                  <a:moveTo>
                    <a:pt x="228356" y="4566"/>
                  </a:moveTo>
                  <a:cubicBezTo>
                    <a:pt x="228320" y="4566"/>
                    <a:pt x="228303" y="4585"/>
                    <a:pt x="228284" y="4604"/>
                  </a:cubicBezTo>
                  <a:lnTo>
                    <a:pt x="228284" y="4604"/>
                  </a:lnTo>
                  <a:cubicBezTo>
                    <a:pt x="228381" y="4566"/>
                    <a:pt x="228441" y="4566"/>
                    <a:pt x="228496" y="4566"/>
                  </a:cubicBezTo>
                  <a:close/>
                  <a:moveTo>
                    <a:pt x="228284" y="4604"/>
                  </a:moveTo>
                  <a:cubicBezTo>
                    <a:pt x="228263" y="4612"/>
                    <a:pt x="228240" y="4621"/>
                    <a:pt x="228216" y="4633"/>
                  </a:cubicBezTo>
                  <a:cubicBezTo>
                    <a:pt x="228249" y="4633"/>
                    <a:pt x="228267" y="4619"/>
                    <a:pt x="228284" y="4604"/>
                  </a:cubicBezTo>
                  <a:close/>
                  <a:moveTo>
                    <a:pt x="262405" y="0"/>
                  </a:moveTo>
                  <a:cubicBezTo>
                    <a:pt x="255526" y="0"/>
                    <a:pt x="248854" y="635"/>
                    <a:pt x="242609" y="1544"/>
                  </a:cubicBezTo>
                  <a:cubicBezTo>
                    <a:pt x="240992" y="1825"/>
                    <a:pt x="239307" y="2106"/>
                    <a:pt x="237695" y="2387"/>
                  </a:cubicBezTo>
                  <a:cubicBezTo>
                    <a:pt x="237341" y="2460"/>
                    <a:pt x="237061" y="2527"/>
                    <a:pt x="236780" y="2600"/>
                  </a:cubicBezTo>
                  <a:cubicBezTo>
                    <a:pt x="236432" y="2668"/>
                    <a:pt x="236151" y="2668"/>
                    <a:pt x="235797" y="2741"/>
                  </a:cubicBezTo>
                  <a:cubicBezTo>
                    <a:pt x="235449" y="2808"/>
                    <a:pt x="235028" y="2948"/>
                    <a:pt x="234674" y="3021"/>
                  </a:cubicBezTo>
                  <a:cubicBezTo>
                    <a:pt x="234466" y="3089"/>
                    <a:pt x="234185" y="3089"/>
                    <a:pt x="233972" y="3162"/>
                  </a:cubicBezTo>
                  <a:cubicBezTo>
                    <a:pt x="233410" y="3302"/>
                    <a:pt x="232849" y="3443"/>
                    <a:pt x="232220" y="3583"/>
                  </a:cubicBezTo>
                  <a:lnTo>
                    <a:pt x="232147" y="3583"/>
                  </a:lnTo>
                  <a:cubicBezTo>
                    <a:pt x="232006" y="3650"/>
                    <a:pt x="231866" y="3650"/>
                    <a:pt x="231725" y="3650"/>
                  </a:cubicBezTo>
                  <a:cubicBezTo>
                    <a:pt x="230675" y="4004"/>
                    <a:pt x="229620" y="4352"/>
                    <a:pt x="228569" y="4774"/>
                  </a:cubicBezTo>
                  <a:cubicBezTo>
                    <a:pt x="229760" y="4425"/>
                    <a:pt x="231023" y="4072"/>
                    <a:pt x="232220" y="3791"/>
                  </a:cubicBezTo>
                  <a:cubicBezTo>
                    <a:pt x="233270" y="3583"/>
                    <a:pt x="234326" y="3302"/>
                    <a:pt x="235449" y="3089"/>
                  </a:cubicBezTo>
                  <a:cubicBezTo>
                    <a:pt x="235516" y="3089"/>
                    <a:pt x="235589" y="3021"/>
                    <a:pt x="235657" y="3021"/>
                  </a:cubicBezTo>
                  <a:lnTo>
                    <a:pt x="235870" y="3021"/>
                  </a:lnTo>
                  <a:cubicBezTo>
                    <a:pt x="236218" y="2948"/>
                    <a:pt x="236572" y="2808"/>
                    <a:pt x="236993" y="2741"/>
                  </a:cubicBezTo>
                  <a:cubicBezTo>
                    <a:pt x="237201" y="2741"/>
                    <a:pt x="237482" y="2668"/>
                    <a:pt x="237695" y="2668"/>
                  </a:cubicBezTo>
                  <a:lnTo>
                    <a:pt x="238538" y="2460"/>
                  </a:lnTo>
                  <a:cubicBezTo>
                    <a:pt x="239942" y="2246"/>
                    <a:pt x="241273" y="1966"/>
                    <a:pt x="242677" y="1825"/>
                  </a:cubicBezTo>
                  <a:cubicBezTo>
                    <a:pt x="248854" y="842"/>
                    <a:pt x="255526" y="213"/>
                    <a:pt x="262405" y="213"/>
                  </a:cubicBezTo>
                  <a:cubicBezTo>
                    <a:pt x="267179" y="213"/>
                    <a:pt x="272020" y="494"/>
                    <a:pt x="276866" y="1337"/>
                  </a:cubicBezTo>
                  <a:lnTo>
                    <a:pt x="276934" y="1056"/>
                  </a:lnTo>
                  <a:cubicBezTo>
                    <a:pt x="272020" y="281"/>
                    <a:pt x="267179" y="0"/>
                    <a:pt x="262405" y="0"/>
                  </a:cubicBezTo>
                  <a:close/>
                  <a:moveTo>
                    <a:pt x="226671" y="5054"/>
                  </a:moveTo>
                  <a:lnTo>
                    <a:pt x="226042" y="5268"/>
                  </a:lnTo>
                  <a:cubicBezTo>
                    <a:pt x="225688" y="5408"/>
                    <a:pt x="225340" y="5616"/>
                    <a:pt x="224986" y="5829"/>
                  </a:cubicBezTo>
                  <a:lnTo>
                    <a:pt x="225059" y="5829"/>
                  </a:lnTo>
                  <a:cubicBezTo>
                    <a:pt x="225621" y="5549"/>
                    <a:pt x="226183" y="5268"/>
                    <a:pt x="226671" y="5054"/>
                  </a:cubicBezTo>
                  <a:close/>
                  <a:moveTo>
                    <a:pt x="224919" y="5616"/>
                  </a:moveTo>
                  <a:lnTo>
                    <a:pt x="224919" y="5616"/>
                  </a:lnTo>
                  <a:cubicBezTo>
                    <a:pt x="224638" y="5689"/>
                    <a:pt x="224284" y="5756"/>
                    <a:pt x="224004" y="5897"/>
                  </a:cubicBezTo>
                  <a:cubicBezTo>
                    <a:pt x="223796" y="6037"/>
                    <a:pt x="223515" y="6251"/>
                    <a:pt x="223234" y="6391"/>
                  </a:cubicBezTo>
                  <a:lnTo>
                    <a:pt x="223863" y="6178"/>
                  </a:lnTo>
                  <a:cubicBezTo>
                    <a:pt x="224217" y="5970"/>
                    <a:pt x="224565" y="5756"/>
                    <a:pt x="224919" y="5616"/>
                  </a:cubicBezTo>
                  <a:close/>
                  <a:moveTo>
                    <a:pt x="223161" y="6178"/>
                  </a:moveTo>
                  <a:cubicBezTo>
                    <a:pt x="222813" y="6318"/>
                    <a:pt x="222459" y="6391"/>
                    <a:pt x="222111" y="6531"/>
                  </a:cubicBezTo>
                  <a:cubicBezTo>
                    <a:pt x="221898" y="6672"/>
                    <a:pt x="221690" y="6812"/>
                    <a:pt x="221549" y="6953"/>
                  </a:cubicBezTo>
                  <a:cubicBezTo>
                    <a:pt x="221830" y="6880"/>
                    <a:pt x="222111" y="6812"/>
                    <a:pt x="222392" y="6672"/>
                  </a:cubicBezTo>
                  <a:cubicBezTo>
                    <a:pt x="222600" y="6531"/>
                    <a:pt x="222880" y="6318"/>
                    <a:pt x="223161" y="6178"/>
                  </a:cubicBezTo>
                  <a:close/>
                  <a:moveTo>
                    <a:pt x="221409" y="6739"/>
                  </a:moveTo>
                  <a:cubicBezTo>
                    <a:pt x="221055" y="6880"/>
                    <a:pt x="220634" y="7020"/>
                    <a:pt x="220286" y="7160"/>
                  </a:cubicBezTo>
                  <a:cubicBezTo>
                    <a:pt x="220145" y="7301"/>
                    <a:pt x="219932" y="7441"/>
                    <a:pt x="219792" y="7582"/>
                  </a:cubicBezTo>
                  <a:cubicBezTo>
                    <a:pt x="220145" y="7441"/>
                    <a:pt x="220494" y="7374"/>
                    <a:pt x="220774" y="7233"/>
                  </a:cubicBezTo>
                  <a:cubicBezTo>
                    <a:pt x="220988" y="7093"/>
                    <a:pt x="221196" y="6953"/>
                    <a:pt x="221409" y="6739"/>
                  </a:cubicBezTo>
                  <a:close/>
                  <a:moveTo>
                    <a:pt x="219651" y="7374"/>
                  </a:moveTo>
                  <a:lnTo>
                    <a:pt x="219651" y="7374"/>
                  </a:lnTo>
                  <a:cubicBezTo>
                    <a:pt x="219303" y="7514"/>
                    <a:pt x="218882" y="7722"/>
                    <a:pt x="218461" y="7862"/>
                  </a:cubicBezTo>
                  <a:cubicBezTo>
                    <a:pt x="218320" y="8003"/>
                    <a:pt x="218247" y="8143"/>
                    <a:pt x="218107" y="8284"/>
                  </a:cubicBezTo>
                  <a:lnTo>
                    <a:pt x="219163" y="7862"/>
                  </a:lnTo>
                  <a:lnTo>
                    <a:pt x="219651" y="7374"/>
                  </a:lnTo>
                  <a:close/>
                  <a:moveTo>
                    <a:pt x="217966" y="8076"/>
                  </a:moveTo>
                  <a:lnTo>
                    <a:pt x="217966" y="8076"/>
                  </a:lnTo>
                  <a:cubicBezTo>
                    <a:pt x="217545" y="8216"/>
                    <a:pt x="217124" y="8357"/>
                    <a:pt x="216703" y="8564"/>
                  </a:cubicBezTo>
                  <a:lnTo>
                    <a:pt x="216355" y="8918"/>
                  </a:lnTo>
                  <a:cubicBezTo>
                    <a:pt x="216776" y="8778"/>
                    <a:pt x="217124" y="8637"/>
                    <a:pt x="217545" y="8497"/>
                  </a:cubicBezTo>
                  <a:lnTo>
                    <a:pt x="217966" y="8076"/>
                  </a:lnTo>
                  <a:close/>
                  <a:moveTo>
                    <a:pt x="216214" y="8705"/>
                  </a:moveTo>
                  <a:lnTo>
                    <a:pt x="216214" y="8705"/>
                  </a:lnTo>
                  <a:cubicBezTo>
                    <a:pt x="215793" y="8918"/>
                    <a:pt x="215372" y="9059"/>
                    <a:pt x="214951" y="9266"/>
                  </a:cubicBezTo>
                  <a:cubicBezTo>
                    <a:pt x="214878" y="9407"/>
                    <a:pt x="214737" y="9480"/>
                    <a:pt x="214670" y="9620"/>
                  </a:cubicBezTo>
                  <a:cubicBezTo>
                    <a:pt x="215091" y="9480"/>
                    <a:pt x="215512" y="9266"/>
                    <a:pt x="215860" y="9126"/>
                  </a:cubicBezTo>
                  <a:cubicBezTo>
                    <a:pt x="216001" y="8985"/>
                    <a:pt x="216141" y="8845"/>
                    <a:pt x="216214" y="8705"/>
                  </a:cubicBezTo>
                  <a:close/>
                  <a:moveTo>
                    <a:pt x="214529" y="9480"/>
                  </a:moveTo>
                  <a:cubicBezTo>
                    <a:pt x="214108" y="9620"/>
                    <a:pt x="213687" y="9828"/>
                    <a:pt x="213193" y="10041"/>
                  </a:cubicBezTo>
                  <a:cubicBezTo>
                    <a:pt x="213126" y="10109"/>
                    <a:pt x="213053" y="10249"/>
                    <a:pt x="212985" y="10389"/>
                  </a:cubicBezTo>
                  <a:cubicBezTo>
                    <a:pt x="213406" y="10182"/>
                    <a:pt x="213828" y="10041"/>
                    <a:pt x="214249" y="9828"/>
                  </a:cubicBezTo>
                  <a:cubicBezTo>
                    <a:pt x="214316" y="9687"/>
                    <a:pt x="214389" y="9547"/>
                    <a:pt x="214529" y="9480"/>
                  </a:cubicBezTo>
                  <a:close/>
                  <a:moveTo>
                    <a:pt x="212772" y="10182"/>
                  </a:moveTo>
                  <a:lnTo>
                    <a:pt x="212772" y="10182"/>
                  </a:lnTo>
                  <a:cubicBezTo>
                    <a:pt x="212351" y="10389"/>
                    <a:pt x="211929" y="10603"/>
                    <a:pt x="211508" y="10743"/>
                  </a:cubicBezTo>
                  <a:cubicBezTo>
                    <a:pt x="211441" y="10884"/>
                    <a:pt x="211300" y="11024"/>
                    <a:pt x="211227" y="11164"/>
                  </a:cubicBezTo>
                  <a:cubicBezTo>
                    <a:pt x="211300" y="11091"/>
                    <a:pt x="211368" y="11091"/>
                    <a:pt x="211441" y="11024"/>
                  </a:cubicBezTo>
                  <a:cubicBezTo>
                    <a:pt x="211862" y="10884"/>
                    <a:pt x="212210" y="10743"/>
                    <a:pt x="212564" y="10530"/>
                  </a:cubicBezTo>
                  <a:cubicBezTo>
                    <a:pt x="212631" y="10462"/>
                    <a:pt x="212704" y="10322"/>
                    <a:pt x="212772" y="10182"/>
                  </a:cubicBezTo>
                  <a:close/>
                  <a:moveTo>
                    <a:pt x="211087" y="10951"/>
                  </a:moveTo>
                  <a:lnTo>
                    <a:pt x="211087" y="10951"/>
                  </a:lnTo>
                  <a:cubicBezTo>
                    <a:pt x="210666" y="11164"/>
                    <a:pt x="210177" y="11372"/>
                    <a:pt x="209756" y="11586"/>
                  </a:cubicBezTo>
                  <a:cubicBezTo>
                    <a:pt x="209683" y="11726"/>
                    <a:pt x="209616" y="11793"/>
                    <a:pt x="209543" y="11934"/>
                  </a:cubicBezTo>
                  <a:cubicBezTo>
                    <a:pt x="209964" y="11726"/>
                    <a:pt x="210458" y="11513"/>
                    <a:pt x="210879" y="11305"/>
                  </a:cubicBezTo>
                  <a:cubicBezTo>
                    <a:pt x="210947" y="11232"/>
                    <a:pt x="211020" y="11091"/>
                    <a:pt x="211087" y="10951"/>
                  </a:cubicBezTo>
                  <a:close/>
                  <a:moveTo>
                    <a:pt x="209402" y="11793"/>
                  </a:moveTo>
                  <a:lnTo>
                    <a:pt x="209402" y="11793"/>
                  </a:lnTo>
                  <a:cubicBezTo>
                    <a:pt x="208914" y="12007"/>
                    <a:pt x="208492" y="12215"/>
                    <a:pt x="207998" y="12428"/>
                  </a:cubicBezTo>
                  <a:cubicBezTo>
                    <a:pt x="207931" y="12568"/>
                    <a:pt x="207858" y="12636"/>
                    <a:pt x="207790" y="12776"/>
                  </a:cubicBezTo>
                  <a:cubicBezTo>
                    <a:pt x="208279" y="12568"/>
                    <a:pt x="208700" y="12355"/>
                    <a:pt x="209194" y="12147"/>
                  </a:cubicBezTo>
                  <a:cubicBezTo>
                    <a:pt x="209262" y="12007"/>
                    <a:pt x="209335" y="11866"/>
                    <a:pt x="209402" y="11793"/>
                  </a:cubicBezTo>
                  <a:close/>
                  <a:moveTo>
                    <a:pt x="207650" y="12636"/>
                  </a:moveTo>
                  <a:lnTo>
                    <a:pt x="207650" y="12636"/>
                  </a:lnTo>
                  <a:cubicBezTo>
                    <a:pt x="207156" y="12849"/>
                    <a:pt x="206735" y="13057"/>
                    <a:pt x="206246" y="13338"/>
                  </a:cubicBezTo>
                  <a:cubicBezTo>
                    <a:pt x="206173" y="13411"/>
                    <a:pt x="206173" y="13551"/>
                    <a:pt x="206106" y="13692"/>
                  </a:cubicBezTo>
                  <a:cubicBezTo>
                    <a:pt x="206527" y="13411"/>
                    <a:pt x="207015" y="13197"/>
                    <a:pt x="207437" y="12990"/>
                  </a:cubicBezTo>
                  <a:cubicBezTo>
                    <a:pt x="207510" y="12849"/>
                    <a:pt x="207577" y="12709"/>
                    <a:pt x="207650" y="12636"/>
                  </a:cubicBezTo>
                  <a:close/>
                  <a:moveTo>
                    <a:pt x="205892" y="13478"/>
                  </a:moveTo>
                  <a:lnTo>
                    <a:pt x="205892" y="13478"/>
                  </a:lnTo>
                  <a:cubicBezTo>
                    <a:pt x="205471" y="13759"/>
                    <a:pt x="204982" y="13972"/>
                    <a:pt x="204488" y="14253"/>
                  </a:cubicBezTo>
                  <a:cubicBezTo>
                    <a:pt x="204488" y="14394"/>
                    <a:pt x="204421" y="14461"/>
                    <a:pt x="204348" y="14601"/>
                  </a:cubicBezTo>
                  <a:cubicBezTo>
                    <a:pt x="204842" y="14321"/>
                    <a:pt x="205263" y="14113"/>
                    <a:pt x="205752" y="13832"/>
                  </a:cubicBezTo>
                  <a:cubicBezTo>
                    <a:pt x="205825" y="13759"/>
                    <a:pt x="205892" y="13619"/>
                    <a:pt x="205892" y="13478"/>
                  </a:cubicBezTo>
                  <a:close/>
                  <a:moveTo>
                    <a:pt x="204207" y="14461"/>
                  </a:moveTo>
                  <a:lnTo>
                    <a:pt x="204207" y="14461"/>
                  </a:lnTo>
                  <a:cubicBezTo>
                    <a:pt x="203719" y="14674"/>
                    <a:pt x="203225" y="14955"/>
                    <a:pt x="202803" y="15236"/>
                  </a:cubicBezTo>
                  <a:cubicBezTo>
                    <a:pt x="202736" y="15303"/>
                    <a:pt x="202663" y="15444"/>
                    <a:pt x="202663" y="15584"/>
                  </a:cubicBezTo>
                  <a:cubicBezTo>
                    <a:pt x="203084" y="15303"/>
                    <a:pt x="203578" y="15023"/>
                    <a:pt x="204000" y="14815"/>
                  </a:cubicBezTo>
                  <a:cubicBezTo>
                    <a:pt x="204067" y="14674"/>
                    <a:pt x="204140" y="14534"/>
                    <a:pt x="204207" y="14461"/>
                  </a:cubicBezTo>
                  <a:close/>
                  <a:moveTo>
                    <a:pt x="202455" y="15376"/>
                  </a:moveTo>
                  <a:cubicBezTo>
                    <a:pt x="201961" y="15657"/>
                    <a:pt x="201540" y="15938"/>
                    <a:pt x="201051" y="16219"/>
                  </a:cubicBezTo>
                  <a:cubicBezTo>
                    <a:pt x="200978" y="16359"/>
                    <a:pt x="200978" y="16427"/>
                    <a:pt x="200911" y="16567"/>
                  </a:cubicBezTo>
                  <a:cubicBezTo>
                    <a:pt x="201399" y="16286"/>
                    <a:pt x="201821" y="16005"/>
                    <a:pt x="202315" y="15725"/>
                  </a:cubicBezTo>
                  <a:cubicBezTo>
                    <a:pt x="202382" y="15657"/>
                    <a:pt x="202382" y="15517"/>
                    <a:pt x="202455" y="15376"/>
                  </a:cubicBezTo>
                  <a:close/>
                  <a:moveTo>
                    <a:pt x="8071" y="15657"/>
                  </a:moveTo>
                  <a:cubicBezTo>
                    <a:pt x="5476" y="15657"/>
                    <a:pt x="2736" y="15865"/>
                    <a:pt x="1" y="16359"/>
                  </a:cubicBezTo>
                  <a:lnTo>
                    <a:pt x="1" y="16567"/>
                  </a:lnTo>
                  <a:cubicBezTo>
                    <a:pt x="2809" y="16146"/>
                    <a:pt x="5476" y="15938"/>
                    <a:pt x="8071" y="15938"/>
                  </a:cubicBezTo>
                  <a:cubicBezTo>
                    <a:pt x="16147" y="15938"/>
                    <a:pt x="23167" y="18044"/>
                    <a:pt x="29131" y="21481"/>
                  </a:cubicBezTo>
                  <a:cubicBezTo>
                    <a:pt x="31731" y="23025"/>
                    <a:pt x="34185" y="24783"/>
                    <a:pt x="36291" y="26749"/>
                  </a:cubicBezTo>
                  <a:cubicBezTo>
                    <a:pt x="36645" y="27097"/>
                    <a:pt x="36993" y="27378"/>
                    <a:pt x="37347" y="27731"/>
                  </a:cubicBezTo>
                  <a:cubicBezTo>
                    <a:pt x="35241" y="25626"/>
                    <a:pt x="32921" y="23660"/>
                    <a:pt x="30327" y="21975"/>
                  </a:cubicBezTo>
                  <a:cubicBezTo>
                    <a:pt x="24149" y="18111"/>
                    <a:pt x="16708" y="15657"/>
                    <a:pt x="8071" y="15657"/>
                  </a:cubicBezTo>
                  <a:close/>
                  <a:moveTo>
                    <a:pt x="200697" y="16427"/>
                  </a:moveTo>
                  <a:cubicBezTo>
                    <a:pt x="186871" y="24570"/>
                    <a:pt x="173601" y="35802"/>
                    <a:pt x="160897" y="46826"/>
                  </a:cubicBezTo>
                  <a:cubicBezTo>
                    <a:pt x="144398" y="61073"/>
                    <a:pt x="124742" y="75748"/>
                    <a:pt x="104598" y="79185"/>
                  </a:cubicBezTo>
                  <a:cubicBezTo>
                    <a:pt x="101717" y="79679"/>
                    <a:pt x="98909" y="79887"/>
                    <a:pt x="96241" y="79887"/>
                  </a:cubicBezTo>
                  <a:cubicBezTo>
                    <a:pt x="81572" y="79887"/>
                    <a:pt x="70200" y="73007"/>
                    <a:pt x="62826" y="64375"/>
                  </a:cubicBezTo>
                  <a:cubicBezTo>
                    <a:pt x="58474" y="59248"/>
                    <a:pt x="55104" y="53424"/>
                    <a:pt x="51808" y="47668"/>
                  </a:cubicBezTo>
                  <a:cubicBezTo>
                    <a:pt x="49488" y="43804"/>
                    <a:pt x="47242" y="39873"/>
                    <a:pt x="44715" y="36223"/>
                  </a:cubicBezTo>
                  <a:lnTo>
                    <a:pt x="44715" y="36223"/>
                  </a:lnTo>
                  <a:cubicBezTo>
                    <a:pt x="44788" y="36436"/>
                    <a:pt x="44855" y="36644"/>
                    <a:pt x="44928" y="36925"/>
                  </a:cubicBezTo>
                  <a:cubicBezTo>
                    <a:pt x="47315" y="40435"/>
                    <a:pt x="49421" y="44085"/>
                    <a:pt x="51594" y="47808"/>
                  </a:cubicBezTo>
                  <a:cubicBezTo>
                    <a:pt x="54897" y="53565"/>
                    <a:pt x="58266" y="59321"/>
                    <a:pt x="62686" y="64516"/>
                  </a:cubicBezTo>
                  <a:cubicBezTo>
                    <a:pt x="70060" y="73221"/>
                    <a:pt x="81499" y="80100"/>
                    <a:pt x="96241" y="80100"/>
                  </a:cubicBezTo>
                  <a:cubicBezTo>
                    <a:pt x="98909" y="80100"/>
                    <a:pt x="101717" y="79887"/>
                    <a:pt x="104598" y="79398"/>
                  </a:cubicBezTo>
                  <a:cubicBezTo>
                    <a:pt x="124882" y="75955"/>
                    <a:pt x="144538" y="61287"/>
                    <a:pt x="161038" y="47033"/>
                  </a:cubicBezTo>
                  <a:cubicBezTo>
                    <a:pt x="173674" y="36082"/>
                    <a:pt x="186871" y="24924"/>
                    <a:pt x="200630" y="16780"/>
                  </a:cubicBezTo>
                  <a:cubicBezTo>
                    <a:pt x="200630" y="16640"/>
                    <a:pt x="200697" y="16500"/>
                    <a:pt x="200697" y="16427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8" name="Google Shape;2498;p59"/>
            <p:cNvSpPr/>
            <p:nvPr/>
          </p:nvSpPr>
          <p:spPr>
            <a:xfrm>
              <a:off x="336400" y="2157300"/>
              <a:ext cx="6911125" cy="2130575"/>
            </a:xfrm>
            <a:custGeom>
              <a:avLst/>
              <a:gdLst/>
              <a:ahLst/>
              <a:cxnLst/>
              <a:rect l="l" t="t" r="r" b="b"/>
              <a:pathLst>
                <a:path w="276445" h="85223" extrusionOk="0">
                  <a:moveTo>
                    <a:pt x="268796" y="1"/>
                  </a:moveTo>
                  <a:cubicBezTo>
                    <a:pt x="258614" y="1"/>
                    <a:pt x="248719" y="1826"/>
                    <a:pt x="240154" y="3999"/>
                  </a:cubicBezTo>
                  <a:cubicBezTo>
                    <a:pt x="238329" y="4421"/>
                    <a:pt x="236571" y="4915"/>
                    <a:pt x="234746" y="5403"/>
                  </a:cubicBezTo>
                  <a:cubicBezTo>
                    <a:pt x="234538" y="5476"/>
                    <a:pt x="234325" y="5544"/>
                    <a:pt x="234044" y="5617"/>
                  </a:cubicBezTo>
                  <a:cubicBezTo>
                    <a:pt x="233696" y="5757"/>
                    <a:pt x="233342" y="5825"/>
                    <a:pt x="232994" y="5965"/>
                  </a:cubicBezTo>
                  <a:cubicBezTo>
                    <a:pt x="232713" y="6038"/>
                    <a:pt x="232432" y="6105"/>
                    <a:pt x="232152" y="6246"/>
                  </a:cubicBezTo>
                  <a:cubicBezTo>
                    <a:pt x="231871" y="6319"/>
                    <a:pt x="231517" y="6386"/>
                    <a:pt x="231236" y="6527"/>
                  </a:cubicBezTo>
                  <a:cubicBezTo>
                    <a:pt x="230888" y="6600"/>
                    <a:pt x="230467" y="6740"/>
                    <a:pt x="230113" y="6880"/>
                  </a:cubicBezTo>
                  <a:lnTo>
                    <a:pt x="229484" y="7088"/>
                  </a:lnTo>
                  <a:cubicBezTo>
                    <a:pt x="228923" y="7302"/>
                    <a:pt x="228361" y="7442"/>
                    <a:pt x="227799" y="7650"/>
                  </a:cubicBezTo>
                  <a:cubicBezTo>
                    <a:pt x="227799" y="7650"/>
                    <a:pt x="227726" y="7650"/>
                    <a:pt x="227726" y="7723"/>
                  </a:cubicBezTo>
                  <a:cubicBezTo>
                    <a:pt x="227659" y="7723"/>
                    <a:pt x="227586" y="7723"/>
                    <a:pt x="227446" y="7790"/>
                  </a:cubicBezTo>
                  <a:cubicBezTo>
                    <a:pt x="226463" y="8211"/>
                    <a:pt x="225413" y="8706"/>
                    <a:pt x="224357" y="9194"/>
                  </a:cubicBezTo>
                  <a:cubicBezTo>
                    <a:pt x="225553" y="8706"/>
                    <a:pt x="226676" y="8284"/>
                    <a:pt x="227799" y="7931"/>
                  </a:cubicBezTo>
                  <a:cubicBezTo>
                    <a:pt x="228850" y="7509"/>
                    <a:pt x="229905" y="7161"/>
                    <a:pt x="230955" y="6807"/>
                  </a:cubicBezTo>
                  <a:lnTo>
                    <a:pt x="231169" y="6807"/>
                  </a:lnTo>
                  <a:cubicBezTo>
                    <a:pt x="231236" y="6740"/>
                    <a:pt x="231236" y="6740"/>
                    <a:pt x="231309" y="6740"/>
                  </a:cubicBezTo>
                  <a:cubicBezTo>
                    <a:pt x="231657" y="6600"/>
                    <a:pt x="232011" y="6527"/>
                    <a:pt x="232359" y="6386"/>
                  </a:cubicBezTo>
                  <a:cubicBezTo>
                    <a:pt x="232640" y="6319"/>
                    <a:pt x="232854" y="6246"/>
                    <a:pt x="233061" y="6178"/>
                  </a:cubicBezTo>
                  <a:lnTo>
                    <a:pt x="233904" y="5965"/>
                  </a:lnTo>
                  <a:cubicBezTo>
                    <a:pt x="234185" y="5825"/>
                    <a:pt x="234538" y="5757"/>
                    <a:pt x="234819" y="5684"/>
                  </a:cubicBezTo>
                  <a:cubicBezTo>
                    <a:pt x="235027" y="5617"/>
                    <a:pt x="235240" y="5544"/>
                    <a:pt x="235521" y="5476"/>
                  </a:cubicBezTo>
                  <a:lnTo>
                    <a:pt x="240154" y="4213"/>
                  </a:lnTo>
                  <a:cubicBezTo>
                    <a:pt x="248786" y="2107"/>
                    <a:pt x="258614" y="282"/>
                    <a:pt x="268796" y="282"/>
                  </a:cubicBezTo>
                  <a:cubicBezTo>
                    <a:pt x="271323" y="282"/>
                    <a:pt x="273850" y="349"/>
                    <a:pt x="276445" y="630"/>
                  </a:cubicBezTo>
                  <a:lnTo>
                    <a:pt x="276445" y="422"/>
                  </a:lnTo>
                  <a:cubicBezTo>
                    <a:pt x="273850" y="141"/>
                    <a:pt x="271323" y="1"/>
                    <a:pt x="268796" y="1"/>
                  </a:cubicBezTo>
                  <a:close/>
                  <a:moveTo>
                    <a:pt x="222605" y="9615"/>
                  </a:moveTo>
                  <a:lnTo>
                    <a:pt x="222605" y="9615"/>
                  </a:lnTo>
                  <a:cubicBezTo>
                    <a:pt x="222391" y="9688"/>
                    <a:pt x="222183" y="9756"/>
                    <a:pt x="222043" y="9829"/>
                  </a:cubicBezTo>
                  <a:cubicBezTo>
                    <a:pt x="221689" y="10037"/>
                    <a:pt x="221341" y="10250"/>
                    <a:pt x="221060" y="10458"/>
                  </a:cubicBezTo>
                  <a:cubicBezTo>
                    <a:pt x="221549" y="10177"/>
                    <a:pt x="222043" y="9896"/>
                    <a:pt x="222605" y="9615"/>
                  </a:cubicBezTo>
                  <a:close/>
                  <a:moveTo>
                    <a:pt x="220920" y="10317"/>
                  </a:moveTo>
                  <a:cubicBezTo>
                    <a:pt x="220639" y="10390"/>
                    <a:pt x="220358" y="10531"/>
                    <a:pt x="220077" y="10671"/>
                  </a:cubicBezTo>
                  <a:cubicBezTo>
                    <a:pt x="219864" y="10812"/>
                    <a:pt x="219583" y="11019"/>
                    <a:pt x="219375" y="11233"/>
                  </a:cubicBezTo>
                  <a:cubicBezTo>
                    <a:pt x="219516" y="11160"/>
                    <a:pt x="219724" y="11092"/>
                    <a:pt x="219864" y="11019"/>
                  </a:cubicBezTo>
                  <a:cubicBezTo>
                    <a:pt x="220218" y="10739"/>
                    <a:pt x="220566" y="10531"/>
                    <a:pt x="220920" y="10317"/>
                  </a:cubicBezTo>
                  <a:close/>
                  <a:moveTo>
                    <a:pt x="219235" y="11019"/>
                  </a:moveTo>
                  <a:lnTo>
                    <a:pt x="219235" y="11019"/>
                  </a:lnTo>
                  <a:cubicBezTo>
                    <a:pt x="218881" y="11160"/>
                    <a:pt x="218600" y="11300"/>
                    <a:pt x="218252" y="11441"/>
                  </a:cubicBezTo>
                  <a:cubicBezTo>
                    <a:pt x="218112" y="11581"/>
                    <a:pt x="217898" y="11794"/>
                    <a:pt x="217691" y="11935"/>
                  </a:cubicBezTo>
                  <a:cubicBezTo>
                    <a:pt x="217971" y="11794"/>
                    <a:pt x="218252" y="11721"/>
                    <a:pt x="218460" y="11581"/>
                  </a:cubicBezTo>
                  <a:cubicBezTo>
                    <a:pt x="218741" y="11373"/>
                    <a:pt x="218954" y="11233"/>
                    <a:pt x="219235" y="11019"/>
                  </a:cubicBezTo>
                  <a:close/>
                  <a:moveTo>
                    <a:pt x="217550" y="11721"/>
                  </a:moveTo>
                  <a:cubicBezTo>
                    <a:pt x="217196" y="11862"/>
                    <a:pt x="216848" y="12002"/>
                    <a:pt x="216494" y="12216"/>
                  </a:cubicBezTo>
                  <a:lnTo>
                    <a:pt x="216073" y="12637"/>
                  </a:lnTo>
                  <a:cubicBezTo>
                    <a:pt x="216354" y="12496"/>
                    <a:pt x="216708" y="12356"/>
                    <a:pt x="216989" y="12216"/>
                  </a:cubicBezTo>
                  <a:cubicBezTo>
                    <a:pt x="217196" y="12075"/>
                    <a:pt x="217410" y="11935"/>
                    <a:pt x="217550" y="11721"/>
                  </a:cubicBezTo>
                  <a:close/>
                  <a:moveTo>
                    <a:pt x="215933" y="12496"/>
                  </a:moveTo>
                  <a:lnTo>
                    <a:pt x="215933" y="12496"/>
                  </a:lnTo>
                  <a:cubicBezTo>
                    <a:pt x="215585" y="12637"/>
                    <a:pt x="215163" y="12777"/>
                    <a:pt x="214810" y="12985"/>
                  </a:cubicBezTo>
                  <a:cubicBezTo>
                    <a:pt x="214669" y="13125"/>
                    <a:pt x="214529" y="13266"/>
                    <a:pt x="214461" y="13406"/>
                  </a:cubicBezTo>
                  <a:cubicBezTo>
                    <a:pt x="214742" y="13266"/>
                    <a:pt x="215090" y="13125"/>
                    <a:pt x="215444" y="12917"/>
                  </a:cubicBezTo>
                  <a:cubicBezTo>
                    <a:pt x="215585" y="12777"/>
                    <a:pt x="215792" y="12637"/>
                    <a:pt x="215933" y="12496"/>
                  </a:cubicBezTo>
                  <a:close/>
                  <a:moveTo>
                    <a:pt x="214321" y="13198"/>
                  </a:moveTo>
                  <a:cubicBezTo>
                    <a:pt x="213900" y="13406"/>
                    <a:pt x="213479" y="13619"/>
                    <a:pt x="213125" y="13760"/>
                  </a:cubicBezTo>
                  <a:cubicBezTo>
                    <a:pt x="212984" y="13900"/>
                    <a:pt x="212917" y="14041"/>
                    <a:pt x="212777" y="14181"/>
                  </a:cubicBezTo>
                  <a:cubicBezTo>
                    <a:pt x="213198" y="14041"/>
                    <a:pt x="213546" y="13827"/>
                    <a:pt x="213900" y="13687"/>
                  </a:cubicBezTo>
                  <a:cubicBezTo>
                    <a:pt x="214040" y="13546"/>
                    <a:pt x="214181" y="13406"/>
                    <a:pt x="214321" y="13198"/>
                  </a:cubicBezTo>
                  <a:close/>
                  <a:moveTo>
                    <a:pt x="212636" y="14041"/>
                  </a:moveTo>
                  <a:lnTo>
                    <a:pt x="212636" y="14041"/>
                  </a:lnTo>
                  <a:cubicBezTo>
                    <a:pt x="212215" y="14181"/>
                    <a:pt x="211861" y="14389"/>
                    <a:pt x="211440" y="14602"/>
                  </a:cubicBezTo>
                  <a:cubicBezTo>
                    <a:pt x="211373" y="14743"/>
                    <a:pt x="211232" y="14883"/>
                    <a:pt x="211159" y="15023"/>
                  </a:cubicBezTo>
                  <a:cubicBezTo>
                    <a:pt x="211513" y="14810"/>
                    <a:pt x="211934" y="14602"/>
                    <a:pt x="212283" y="14462"/>
                  </a:cubicBezTo>
                  <a:cubicBezTo>
                    <a:pt x="212423" y="14321"/>
                    <a:pt x="212563" y="14181"/>
                    <a:pt x="212636" y="14041"/>
                  </a:cubicBezTo>
                  <a:close/>
                  <a:moveTo>
                    <a:pt x="211019" y="14810"/>
                  </a:moveTo>
                  <a:lnTo>
                    <a:pt x="209755" y="15445"/>
                  </a:lnTo>
                  <a:cubicBezTo>
                    <a:pt x="209688" y="15585"/>
                    <a:pt x="209615" y="15652"/>
                    <a:pt x="209548" y="15793"/>
                  </a:cubicBezTo>
                  <a:lnTo>
                    <a:pt x="209615" y="15793"/>
                  </a:lnTo>
                  <a:cubicBezTo>
                    <a:pt x="209969" y="15585"/>
                    <a:pt x="210317" y="15372"/>
                    <a:pt x="210738" y="15231"/>
                  </a:cubicBezTo>
                  <a:cubicBezTo>
                    <a:pt x="210811" y="15091"/>
                    <a:pt x="210879" y="14950"/>
                    <a:pt x="211019" y="14810"/>
                  </a:cubicBezTo>
                  <a:close/>
                  <a:moveTo>
                    <a:pt x="209334" y="15652"/>
                  </a:moveTo>
                  <a:lnTo>
                    <a:pt x="208071" y="16287"/>
                  </a:lnTo>
                  <a:cubicBezTo>
                    <a:pt x="208003" y="16427"/>
                    <a:pt x="207930" y="16568"/>
                    <a:pt x="207863" y="16635"/>
                  </a:cubicBezTo>
                  <a:lnTo>
                    <a:pt x="209126" y="16006"/>
                  </a:lnTo>
                  <a:cubicBezTo>
                    <a:pt x="209194" y="15866"/>
                    <a:pt x="209267" y="15793"/>
                    <a:pt x="209334" y="15652"/>
                  </a:cubicBezTo>
                  <a:close/>
                  <a:moveTo>
                    <a:pt x="207722" y="16495"/>
                  </a:moveTo>
                  <a:lnTo>
                    <a:pt x="207722" y="16495"/>
                  </a:lnTo>
                  <a:cubicBezTo>
                    <a:pt x="207228" y="16708"/>
                    <a:pt x="206807" y="16989"/>
                    <a:pt x="206386" y="17197"/>
                  </a:cubicBezTo>
                  <a:cubicBezTo>
                    <a:pt x="206318" y="17337"/>
                    <a:pt x="206245" y="17410"/>
                    <a:pt x="206178" y="17551"/>
                  </a:cubicBezTo>
                  <a:cubicBezTo>
                    <a:pt x="206599" y="17337"/>
                    <a:pt x="207020" y="17129"/>
                    <a:pt x="207442" y="16849"/>
                  </a:cubicBezTo>
                  <a:cubicBezTo>
                    <a:pt x="207582" y="16776"/>
                    <a:pt x="207649" y="16635"/>
                    <a:pt x="207722" y="16495"/>
                  </a:cubicBezTo>
                  <a:close/>
                  <a:moveTo>
                    <a:pt x="206038" y="17410"/>
                  </a:moveTo>
                  <a:cubicBezTo>
                    <a:pt x="205616" y="17618"/>
                    <a:pt x="205122" y="17899"/>
                    <a:pt x="204701" y="18112"/>
                  </a:cubicBezTo>
                  <a:cubicBezTo>
                    <a:pt x="204634" y="18253"/>
                    <a:pt x="204561" y="18393"/>
                    <a:pt x="204561" y="18460"/>
                  </a:cubicBezTo>
                  <a:cubicBezTo>
                    <a:pt x="204982" y="18253"/>
                    <a:pt x="205403" y="18039"/>
                    <a:pt x="205824" y="17758"/>
                  </a:cubicBezTo>
                  <a:cubicBezTo>
                    <a:pt x="205897" y="17618"/>
                    <a:pt x="205965" y="17551"/>
                    <a:pt x="206038" y="17410"/>
                  </a:cubicBezTo>
                  <a:close/>
                  <a:moveTo>
                    <a:pt x="204353" y="18320"/>
                  </a:moveTo>
                  <a:cubicBezTo>
                    <a:pt x="203932" y="18601"/>
                    <a:pt x="203437" y="18814"/>
                    <a:pt x="203016" y="19095"/>
                  </a:cubicBezTo>
                  <a:cubicBezTo>
                    <a:pt x="202949" y="19235"/>
                    <a:pt x="202876" y="19376"/>
                    <a:pt x="202876" y="19443"/>
                  </a:cubicBezTo>
                  <a:cubicBezTo>
                    <a:pt x="203297" y="19235"/>
                    <a:pt x="203718" y="18955"/>
                    <a:pt x="204139" y="18674"/>
                  </a:cubicBezTo>
                  <a:cubicBezTo>
                    <a:pt x="204212" y="18601"/>
                    <a:pt x="204280" y="18460"/>
                    <a:pt x="204353" y="18320"/>
                  </a:cubicBezTo>
                  <a:close/>
                  <a:moveTo>
                    <a:pt x="202668" y="19303"/>
                  </a:moveTo>
                  <a:lnTo>
                    <a:pt x="202668" y="19303"/>
                  </a:lnTo>
                  <a:cubicBezTo>
                    <a:pt x="202247" y="19584"/>
                    <a:pt x="201753" y="19864"/>
                    <a:pt x="201331" y="20078"/>
                  </a:cubicBezTo>
                  <a:cubicBezTo>
                    <a:pt x="201264" y="20218"/>
                    <a:pt x="201191" y="20359"/>
                    <a:pt x="201191" y="20499"/>
                  </a:cubicBezTo>
                  <a:cubicBezTo>
                    <a:pt x="201612" y="20218"/>
                    <a:pt x="202033" y="19937"/>
                    <a:pt x="202528" y="19657"/>
                  </a:cubicBezTo>
                  <a:cubicBezTo>
                    <a:pt x="202528" y="19516"/>
                    <a:pt x="202595" y="19443"/>
                    <a:pt x="202668" y="19303"/>
                  </a:cubicBezTo>
                  <a:close/>
                  <a:moveTo>
                    <a:pt x="200983" y="20286"/>
                  </a:moveTo>
                  <a:cubicBezTo>
                    <a:pt x="200562" y="20566"/>
                    <a:pt x="200068" y="20847"/>
                    <a:pt x="199647" y="21128"/>
                  </a:cubicBezTo>
                  <a:cubicBezTo>
                    <a:pt x="199579" y="21268"/>
                    <a:pt x="199506" y="21409"/>
                    <a:pt x="199506" y="21482"/>
                  </a:cubicBezTo>
                  <a:cubicBezTo>
                    <a:pt x="199927" y="21201"/>
                    <a:pt x="200422" y="20920"/>
                    <a:pt x="200843" y="20639"/>
                  </a:cubicBezTo>
                  <a:cubicBezTo>
                    <a:pt x="200910" y="20566"/>
                    <a:pt x="200910" y="20426"/>
                    <a:pt x="200983" y="20286"/>
                  </a:cubicBezTo>
                  <a:close/>
                  <a:moveTo>
                    <a:pt x="6672" y="18112"/>
                  </a:moveTo>
                  <a:cubicBezTo>
                    <a:pt x="4566" y="18112"/>
                    <a:pt x="2320" y="18253"/>
                    <a:pt x="0" y="18601"/>
                  </a:cubicBezTo>
                  <a:lnTo>
                    <a:pt x="0" y="18814"/>
                  </a:lnTo>
                  <a:cubicBezTo>
                    <a:pt x="2320" y="18533"/>
                    <a:pt x="4566" y="18320"/>
                    <a:pt x="6672" y="18320"/>
                  </a:cubicBezTo>
                  <a:cubicBezTo>
                    <a:pt x="15657" y="18320"/>
                    <a:pt x="23306" y="20988"/>
                    <a:pt x="29557" y="25132"/>
                  </a:cubicBezTo>
                  <a:cubicBezTo>
                    <a:pt x="32151" y="26817"/>
                    <a:pt x="34471" y="28783"/>
                    <a:pt x="36577" y="30888"/>
                  </a:cubicBezTo>
                  <a:lnTo>
                    <a:pt x="37560" y="31871"/>
                  </a:lnTo>
                  <a:cubicBezTo>
                    <a:pt x="35521" y="29625"/>
                    <a:pt x="33275" y="27519"/>
                    <a:pt x="30747" y="25621"/>
                  </a:cubicBezTo>
                  <a:cubicBezTo>
                    <a:pt x="24289" y="21128"/>
                    <a:pt x="16219" y="18112"/>
                    <a:pt x="6672" y="18112"/>
                  </a:cubicBezTo>
                  <a:close/>
                  <a:moveTo>
                    <a:pt x="199298" y="21341"/>
                  </a:moveTo>
                  <a:lnTo>
                    <a:pt x="199298" y="21341"/>
                  </a:lnTo>
                  <a:cubicBezTo>
                    <a:pt x="185961" y="29692"/>
                    <a:pt x="172904" y="40784"/>
                    <a:pt x="160335" y="51808"/>
                  </a:cubicBezTo>
                  <a:cubicBezTo>
                    <a:pt x="143982" y="66128"/>
                    <a:pt x="124393" y="80797"/>
                    <a:pt x="104249" y="84240"/>
                  </a:cubicBezTo>
                  <a:cubicBezTo>
                    <a:pt x="101227" y="84728"/>
                    <a:pt x="98352" y="85009"/>
                    <a:pt x="95611" y="85009"/>
                  </a:cubicBezTo>
                  <a:cubicBezTo>
                    <a:pt x="80729" y="85009"/>
                    <a:pt x="69217" y="78062"/>
                    <a:pt x="61848" y="69144"/>
                  </a:cubicBezTo>
                  <a:cubicBezTo>
                    <a:pt x="57496" y="63882"/>
                    <a:pt x="54194" y="57912"/>
                    <a:pt x="50965" y="51948"/>
                  </a:cubicBezTo>
                  <a:cubicBezTo>
                    <a:pt x="48791" y="48017"/>
                    <a:pt x="46612" y="44013"/>
                    <a:pt x="44226" y="40222"/>
                  </a:cubicBezTo>
                  <a:lnTo>
                    <a:pt x="44226" y="40222"/>
                  </a:lnTo>
                  <a:cubicBezTo>
                    <a:pt x="44299" y="40503"/>
                    <a:pt x="44366" y="40716"/>
                    <a:pt x="44439" y="40997"/>
                  </a:cubicBezTo>
                  <a:cubicBezTo>
                    <a:pt x="46685" y="44574"/>
                    <a:pt x="48718" y="48298"/>
                    <a:pt x="50757" y="52089"/>
                  </a:cubicBezTo>
                  <a:cubicBezTo>
                    <a:pt x="53986" y="58053"/>
                    <a:pt x="57356" y="64022"/>
                    <a:pt x="61708" y="69285"/>
                  </a:cubicBezTo>
                  <a:cubicBezTo>
                    <a:pt x="69076" y="78203"/>
                    <a:pt x="80662" y="85223"/>
                    <a:pt x="95611" y="85223"/>
                  </a:cubicBezTo>
                  <a:cubicBezTo>
                    <a:pt x="98352" y="85223"/>
                    <a:pt x="101300" y="85009"/>
                    <a:pt x="104249" y="84448"/>
                  </a:cubicBezTo>
                  <a:cubicBezTo>
                    <a:pt x="124534" y="81011"/>
                    <a:pt x="144122" y="66269"/>
                    <a:pt x="160476" y="51948"/>
                  </a:cubicBezTo>
                  <a:cubicBezTo>
                    <a:pt x="172971" y="41065"/>
                    <a:pt x="185888" y="30046"/>
                    <a:pt x="199158" y="21690"/>
                  </a:cubicBezTo>
                  <a:cubicBezTo>
                    <a:pt x="199225" y="21549"/>
                    <a:pt x="199225" y="21482"/>
                    <a:pt x="199298" y="2134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499" name="Google Shape;2499;p59"/>
            <p:cNvSpPr/>
            <p:nvPr/>
          </p:nvSpPr>
          <p:spPr>
            <a:xfrm>
              <a:off x="355775" y="2069550"/>
              <a:ext cx="6900600" cy="2267475"/>
            </a:xfrm>
            <a:custGeom>
              <a:avLst/>
              <a:gdLst/>
              <a:ahLst/>
              <a:cxnLst/>
              <a:rect l="l" t="t" r="r" b="b"/>
              <a:pathLst>
                <a:path w="276024" h="90699" extrusionOk="0">
                  <a:moveTo>
                    <a:pt x="272935" y="1"/>
                  </a:moveTo>
                  <a:cubicBezTo>
                    <a:pt x="260158" y="1"/>
                    <a:pt x="247871" y="3230"/>
                    <a:pt x="237622" y="6740"/>
                  </a:cubicBezTo>
                  <a:cubicBezTo>
                    <a:pt x="235656" y="7442"/>
                    <a:pt x="233763" y="8144"/>
                    <a:pt x="231865" y="8846"/>
                  </a:cubicBezTo>
                  <a:cubicBezTo>
                    <a:pt x="231725" y="8986"/>
                    <a:pt x="231517" y="9054"/>
                    <a:pt x="231304" y="9127"/>
                  </a:cubicBezTo>
                  <a:cubicBezTo>
                    <a:pt x="230955" y="9267"/>
                    <a:pt x="230534" y="9408"/>
                    <a:pt x="230180" y="9548"/>
                  </a:cubicBezTo>
                  <a:cubicBezTo>
                    <a:pt x="229973" y="9688"/>
                    <a:pt x="229759" y="9756"/>
                    <a:pt x="229478" y="9829"/>
                  </a:cubicBezTo>
                  <a:cubicBezTo>
                    <a:pt x="229198" y="9969"/>
                    <a:pt x="228850" y="10110"/>
                    <a:pt x="228496" y="10250"/>
                  </a:cubicBezTo>
                  <a:cubicBezTo>
                    <a:pt x="228215" y="10390"/>
                    <a:pt x="227934" y="10531"/>
                    <a:pt x="227653" y="10598"/>
                  </a:cubicBezTo>
                  <a:cubicBezTo>
                    <a:pt x="227373" y="10739"/>
                    <a:pt x="227092" y="10879"/>
                    <a:pt x="226811" y="10952"/>
                  </a:cubicBezTo>
                  <a:cubicBezTo>
                    <a:pt x="226463" y="11160"/>
                    <a:pt x="226109" y="11300"/>
                    <a:pt x="225688" y="11441"/>
                  </a:cubicBezTo>
                  <a:cubicBezTo>
                    <a:pt x="225547" y="11581"/>
                    <a:pt x="225340" y="11654"/>
                    <a:pt x="225126" y="11721"/>
                  </a:cubicBezTo>
                  <a:cubicBezTo>
                    <a:pt x="224638" y="11935"/>
                    <a:pt x="224076" y="12216"/>
                    <a:pt x="223514" y="12496"/>
                  </a:cubicBezTo>
                  <a:lnTo>
                    <a:pt x="223374" y="12496"/>
                  </a:lnTo>
                  <a:cubicBezTo>
                    <a:pt x="222391" y="13058"/>
                    <a:pt x="221408" y="13620"/>
                    <a:pt x="220353" y="14249"/>
                  </a:cubicBezTo>
                  <a:cubicBezTo>
                    <a:pt x="221476" y="13687"/>
                    <a:pt x="222532" y="13198"/>
                    <a:pt x="223582" y="12704"/>
                  </a:cubicBezTo>
                  <a:cubicBezTo>
                    <a:pt x="224638" y="12216"/>
                    <a:pt x="225688" y="11721"/>
                    <a:pt x="226671" y="11300"/>
                  </a:cubicBezTo>
                  <a:cubicBezTo>
                    <a:pt x="226744" y="11300"/>
                    <a:pt x="226744" y="11233"/>
                    <a:pt x="226811" y="11233"/>
                  </a:cubicBezTo>
                  <a:lnTo>
                    <a:pt x="226884" y="11233"/>
                  </a:lnTo>
                  <a:cubicBezTo>
                    <a:pt x="227232" y="11019"/>
                    <a:pt x="227586" y="10879"/>
                    <a:pt x="227934" y="10739"/>
                  </a:cubicBezTo>
                  <a:cubicBezTo>
                    <a:pt x="228148" y="10671"/>
                    <a:pt x="228355" y="10598"/>
                    <a:pt x="228569" y="10458"/>
                  </a:cubicBezTo>
                  <a:cubicBezTo>
                    <a:pt x="228850" y="10390"/>
                    <a:pt x="229130" y="10250"/>
                    <a:pt x="229411" y="10177"/>
                  </a:cubicBezTo>
                  <a:lnTo>
                    <a:pt x="230253" y="9756"/>
                  </a:lnTo>
                  <a:lnTo>
                    <a:pt x="230882" y="9548"/>
                  </a:lnTo>
                  <a:lnTo>
                    <a:pt x="231938" y="9127"/>
                  </a:lnTo>
                  <a:cubicBezTo>
                    <a:pt x="232146" y="9054"/>
                    <a:pt x="232286" y="8986"/>
                    <a:pt x="232500" y="8913"/>
                  </a:cubicBezTo>
                  <a:cubicBezTo>
                    <a:pt x="234252" y="8211"/>
                    <a:pt x="235937" y="7582"/>
                    <a:pt x="237695" y="7021"/>
                  </a:cubicBezTo>
                  <a:cubicBezTo>
                    <a:pt x="247944" y="3438"/>
                    <a:pt x="260226" y="209"/>
                    <a:pt x="272935" y="209"/>
                  </a:cubicBezTo>
                  <a:cubicBezTo>
                    <a:pt x="273985" y="209"/>
                    <a:pt x="274968" y="282"/>
                    <a:pt x="275950" y="282"/>
                  </a:cubicBezTo>
                  <a:lnTo>
                    <a:pt x="276023" y="68"/>
                  </a:lnTo>
                  <a:cubicBezTo>
                    <a:pt x="274968" y="1"/>
                    <a:pt x="273985" y="1"/>
                    <a:pt x="272935" y="1"/>
                  </a:cubicBezTo>
                  <a:close/>
                  <a:moveTo>
                    <a:pt x="218668" y="14810"/>
                  </a:moveTo>
                  <a:lnTo>
                    <a:pt x="218668" y="14810"/>
                  </a:lnTo>
                  <a:cubicBezTo>
                    <a:pt x="218460" y="14883"/>
                    <a:pt x="218320" y="14951"/>
                    <a:pt x="218179" y="15024"/>
                  </a:cubicBezTo>
                  <a:lnTo>
                    <a:pt x="217337" y="15652"/>
                  </a:lnTo>
                  <a:cubicBezTo>
                    <a:pt x="217758" y="15372"/>
                    <a:pt x="218247" y="15091"/>
                    <a:pt x="218668" y="14810"/>
                  </a:cubicBezTo>
                  <a:close/>
                  <a:moveTo>
                    <a:pt x="217056" y="15585"/>
                  </a:moveTo>
                  <a:lnTo>
                    <a:pt x="217056" y="15585"/>
                  </a:lnTo>
                  <a:cubicBezTo>
                    <a:pt x="216843" y="15726"/>
                    <a:pt x="216562" y="15866"/>
                    <a:pt x="216354" y="15933"/>
                  </a:cubicBezTo>
                  <a:cubicBezTo>
                    <a:pt x="216073" y="16147"/>
                    <a:pt x="215860" y="16354"/>
                    <a:pt x="215652" y="16568"/>
                  </a:cubicBezTo>
                  <a:lnTo>
                    <a:pt x="216073" y="16354"/>
                  </a:lnTo>
                  <a:cubicBezTo>
                    <a:pt x="216421" y="16074"/>
                    <a:pt x="216775" y="15866"/>
                    <a:pt x="217056" y="15585"/>
                  </a:cubicBezTo>
                  <a:close/>
                  <a:moveTo>
                    <a:pt x="215512" y="16427"/>
                  </a:moveTo>
                  <a:cubicBezTo>
                    <a:pt x="215231" y="16568"/>
                    <a:pt x="214877" y="16708"/>
                    <a:pt x="214596" y="16849"/>
                  </a:cubicBezTo>
                  <a:cubicBezTo>
                    <a:pt x="214456" y="17056"/>
                    <a:pt x="214248" y="17197"/>
                    <a:pt x="214035" y="17410"/>
                  </a:cubicBezTo>
                  <a:cubicBezTo>
                    <a:pt x="214315" y="17270"/>
                    <a:pt x="214529" y="17197"/>
                    <a:pt x="214737" y="17056"/>
                  </a:cubicBezTo>
                  <a:cubicBezTo>
                    <a:pt x="215017" y="16849"/>
                    <a:pt x="215231" y="16635"/>
                    <a:pt x="215512" y="16427"/>
                  </a:cubicBezTo>
                  <a:close/>
                  <a:moveTo>
                    <a:pt x="213894" y="17197"/>
                  </a:moveTo>
                  <a:cubicBezTo>
                    <a:pt x="213613" y="17410"/>
                    <a:pt x="213265" y="17551"/>
                    <a:pt x="212911" y="17758"/>
                  </a:cubicBezTo>
                  <a:cubicBezTo>
                    <a:pt x="212771" y="17899"/>
                    <a:pt x="212631" y="18112"/>
                    <a:pt x="212490" y="18253"/>
                  </a:cubicBezTo>
                  <a:cubicBezTo>
                    <a:pt x="212771" y="18112"/>
                    <a:pt x="213052" y="17972"/>
                    <a:pt x="213333" y="17758"/>
                  </a:cubicBezTo>
                  <a:cubicBezTo>
                    <a:pt x="213546" y="17618"/>
                    <a:pt x="213754" y="17410"/>
                    <a:pt x="213894" y="17197"/>
                  </a:cubicBezTo>
                  <a:close/>
                  <a:moveTo>
                    <a:pt x="212350" y="18039"/>
                  </a:moveTo>
                  <a:cubicBezTo>
                    <a:pt x="212002" y="18253"/>
                    <a:pt x="211648" y="18460"/>
                    <a:pt x="211300" y="18601"/>
                  </a:cubicBezTo>
                  <a:cubicBezTo>
                    <a:pt x="211159" y="18814"/>
                    <a:pt x="211019" y="18955"/>
                    <a:pt x="210946" y="19095"/>
                  </a:cubicBezTo>
                  <a:cubicBezTo>
                    <a:pt x="211227" y="18882"/>
                    <a:pt x="211581" y="18741"/>
                    <a:pt x="211861" y="18601"/>
                  </a:cubicBezTo>
                  <a:cubicBezTo>
                    <a:pt x="212069" y="18393"/>
                    <a:pt x="212209" y="18253"/>
                    <a:pt x="212350" y="18039"/>
                  </a:cubicBezTo>
                  <a:close/>
                  <a:moveTo>
                    <a:pt x="210738" y="18882"/>
                  </a:moveTo>
                  <a:lnTo>
                    <a:pt x="209682" y="19516"/>
                  </a:lnTo>
                  <a:cubicBezTo>
                    <a:pt x="209542" y="19657"/>
                    <a:pt x="209475" y="19797"/>
                    <a:pt x="209334" y="19937"/>
                  </a:cubicBezTo>
                  <a:cubicBezTo>
                    <a:pt x="209682" y="19797"/>
                    <a:pt x="210036" y="19584"/>
                    <a:pt x="210384" y="19376"/>
                  </a:cubicBezTo>
                  <a:cubicBezTo>
                    <a:pt x="210525" y="19235"/>
                    <a:pt x="210665" y="19095"/>
                    <a:pt x="210738" y="18882"/>
                  </a:cubicBezTo>
                  <a:close/>
                  <a:moveTo>
                    <a:pt x="209194" y="19797"/>
                  </a:moveTo>
                  <a:lnTo>
                    <a:pt x="209194" y="19797"/>
                  </a:lnTo>
                  <a:cubicBezTo>
                    <a:pt x="208840" y="20005"/>
                    <a:pt x="208419" y="20218"/>
                    <a:pt x="208071" y="20426"/>
                  </a:cubicBezTo>
                  <a:cubicBezTo>
                    <a:pt x="207930" y="20566"/>
                    <a:pt x="207857" y="20707"/>
                    <a:pt x="207790" y="20847"/>
                  </a:cubicBezTo>
                  <a:lnTo>
                    <a:pt x="208840" y="20218"/>
                  </a:lnTo>
                  <a:cubicBezTo>
                    <a:pt x="208980" y="20078"/>
                    <a:pt x="209053" y="19937"/>
                    <a:pt x="209194" y="19797"/>
                  </a:cubicBezTo>
                  <a:close/>
                  <a:moveTo>
                    <a:pt x="207576" y="20639"/>
                  </a:moveTo>
                  <a:lnTo>
                    <a:pt x="207576" y="20639"/>
                  </a:lnTo>
                  <a:cubicBezTo>
                    <a:pt x="207228" y="20920"/>
                    <a:pt x="206807" y="21128"/>
                    <a:pt x="206453" y="21341"/>
                  </a:cubicBezTo>
                  <a:cubicBezTo>
                    <a:pt x="206313" y="21482"/>
                    <a:pt x="206245" y="21622"/>
                    <a:pt x="206172" y="21763"/>
                  </a:cubicBezTo>
                  <a:cubicBezTo>
                    <a:pt x="206594" y="21482"/>
                    <a:pt x="206947" y="21268"/>
                    <a:pt x="207369" y="21061"/>
                  </a:cubicBezTo>
                  <a:lnTo>
                    <a:pt x="207576" y="20639"/>
                  </a:lnTo>
                  <a:close/>
                  <a:moveTo>
                    <a:pt x="206032" y="21549"/>
                  </a:moveTo>
                  <a:cubicBezTo>
                    <a:pt x="205611" y="21763"/>
                    <a:pt x="205190" y="22043"/>
                    <a:pt x="204768" y="22251"/>
                  </a:cubicBezTo>
                  <a:lnTo>
                    <a:pt x="204561" y="22672"/>
                  </a:lnTo>
                  <a:cubicBezTo>
                    <a:pt x="204982" y="22465"/>
                    <a:pt x="205403" y="22184"/>
                    <a:pt x="205751" y="21970"/>
                  </a:cubicBezTo>
                  <a:cubicBezTo>
                    <a:pt x="205824" y="21830"/>
                    <a:pt x="205965" y="21690"/>
                    <a:pt x="206032" y="21549"/>
                  </a:cubicBezTo>
                  <a:close/>
                  <a:moveTo>
                    <a:pt x="204420" y="22532"/>
                  </a:moveTo>
                  <a:lnTo>
                    <a:pt x="204420" y="22532"/>
                  </a:lnTo>
                  <a:cubicBezTo>
                    <a:pt x="203999" y="22745"/>
                    <a:pt x="203578" y="23026"/>
                    <a:pt x="203157" y="23234"/>
                  </a:cubicBezTo>
                  <a:lnTo>
                    <a:pt x="202943" y="23655"/>
                  </a:lnTo>
                  <a:cubicBezTo>
                    <a:pt x="203364" y="23374"/>
                    <a:pt x="203786" y="23167"/>
                    <a:pt x="204207" y="22886"/>
                  </a:cubicBezTo>
                  <a:cubicBezTo>
                    <a:pt x="204280" y="22745"/>
                    <a:pt x="204347" y="22605"/>
                    <a:pt x="204420" y="22532"/>
                  </a:cubicBezTo>
                  <a:close/>
                  <a:moveTo>
                    <a:pt x="202803" y="23447"/>
                  </a:moveTo>
                  <a:lnTo>
                    <a:pt x="202803" y="23447"/>
                  </a:lnTo>
                  <a:cubicBezTo>
                    <a:pt x="202382" y="23728"/>
                    <a:pt x="201960" y="24009"/>
                    <a:pt x="201472" y="24290"/>
                  </a:cubicBezTo>
                  <a:cubicBezTo>
                    <a:pt x="201472" y="24430"/>
                    <a:pt x="201399" y="24498"/>
                    <a:pt x="201331" y="24638"/>
                  </a:cubicBezTo>
                  <a:cubicBezTo>
                    <a:pt x="201753" y="24357"/>
                    <a:pt x="202174" y="24149"/>
                    <a:pt x="202595" y="23869"/>
                  </a:cubicBezTo>
                  <a:lnTo>
                    <a:pt x="202803" y="23447"/>
                  </a:lnTo>
                  <a:close/>
                  <a:moveTo>
                    <a:pt x="201118" y="24498"/>
                  </a:moveTo>
                  <a:lnTo>
                    <a:pt x="199854" y="25340"/>
                  </a:lnTo>
                  <a:cubicBezTo>
                    <a:pt x="199787" y="25413"/>
                    <a:pt x="199787" y="25553"/>
                    <a:pt x="199714" y="25694"/>
                  </a:cubicBezTo>
                  <a:lnTo>
                    <a:pt x="200978" y="24851"/>
                  </a:lnTo>
                  <a:cubicBezTo>
                    <a:pt x="201051" y="24778"/>
                    <a:pt x="201118" y="24638"/>
                    <a:pt x="201118" y="24498"/>
                  </a:cubicBezTo>
                  <a:close/>
                  <a:moveTo>
                    <a:pt x="199506" y="25553"/>
                  </a:moveTo>
                  <a:lnTo>
                    <a:pt x="198243" y="26396"/>
                  </a:lnTo>
                  <a:cubicBezTo>
                    <a:pt x="198170" y="26536"/>
                    <a:pt x="198102" y="26604"/>
                    <a:pt x="198102" y="26744"/>
                  </a:cubicBezTo>
                  <a:lnTo>
                    <a:pt x="199366" y="25902"/>
                  </a:lnTo>
                  <a:cubicBezTo>
                    <a:pt x="199433" y="25761"/>
                    <a:pt x="199433" y="25694"/>
                    <a:pt x="199506" y="25553"/>
                  </a:cubicBezTo>
                  <a:close/>
                  <a:moveTo>
                    <a:pt x="5335" y="20920"/>
                  </a:moveTo>
                  <a:cubicBezTo>
                    <a:pt x="3651" y="20920"/>
                    <a:pt x="1825" y="20988"/>
                    <a:pt x="0" y="21201"/>
                  </a:cubicBezTo>
                  <a:lnTo>
                    <a:pt x="0" y="21409"/>
                  </a:lnTo>
                  <a:cubicBezTo>
                    <a:pt x="1825" y="21201"/>
                    <a:pt x="3651" y="21128"/>
                    <a:pt x="5335" y="21128"/>
                  </a:cubicBezTo>
                  <a:cubicBezTo>
                    <a:pt x="13125" y="21128"/>
                    <a:pt x="19864" y="23094"/>
                    <a:pt x="25620" y="26323"/>
                  </a:cubicBezTo>
                  <a:cubicBezTo>
                    <a:pt x="27164" y="27165"/>
                    <a:pt x="28568" y="28148"/>
                    <a:pt x="29972" y="29131"/>
                  </a:cubicBezTo>
                  <a:cubicBezTo>
                    <a:pt x="32500" y="31029"/>
                    <a:pt x="34746" y="33135"/>
                    <a:pt x="36785" y="35381"/>
                  </a:cubicBezTo>
                  <a:cubicBezTo>
                    <a:pt x="37065" y="35729"/>
                    <a:pt x="37346" y="36083"/>
                    <a:pt x="37694" y="36431"/>
                  </a:cubicBezTo>
                  <a:cubicBezTo>
                    <a:pt x="35729" y="34045"/>
                    <a:pt x="33555" y="31731"/>
                    <a:pt x="31096" y="29765"/>
                  </a:cubicBezTo>
                  <a:cubicBezTo>
                    <a:pt x="29411" y="28429"/>
                    <a:pt x="27659" y="27165"/>
                    <a:pt x="25760" y="26115"/>
                  </a:cubicBezTo>
                  <a:cubicBezTo>
                    <a:pt x="20004" y="22886"/>
                    <a:pt x="13198" y="20920"/>
                    <a:pt x="5403" y="20920"/>
                  </a:cubicBezTo>
                  <a:close/>
                  <a:moveTo>
                    <a:pt x="197889" y="26604"/>
                  </a:moveTo>
                  <a:cubicBezTo>
                    <a:pt x="184972" y="35168"/>
                    <a:pt x="172129" y="46192"/>
                    <a:pt x="159774" y="57070"/>
                  </a:cubicBezTo>
                  <a:cubicBezTo>
                    <a:pt x="143555" y="71464"/>
                    <a:pt x="124039" y="86132"/>
                    <a:pt x="103895" y="89715"/>
                  </a:cubicBezTo>
                  <a:cubicBezTo>
                    <a:pt x="100806" y="90204"/>
                    <a:pt x="97785" y="90485"/>
                    <a:pt x="94909" y="90485"/>
                  </a:cubicBezTo>
                  <a:cubicBezTo>
                    <a:pt x="79887" y="90485"/>
                    <a:pt x="68234" y="83397"/>
                    <a:pt x="60933" y="74272"/>
                  </a:cubicBezTo>
                  <a:cubicBezTo>
                    <a:pt x="56581" y="68863"/>
                    <a:pt x="53279" y="62759"/>
                    <a:pt x="50122" y="56649"/>
                  </a:cubicBezTo>
                  <a:cubicBezTo>
                    <a:pt x="48016" y="52577"/>
                    <a:pt x="45978" y="48506"/>
                    <a:pt x="43664" y="44648"/>
                  </a:cubicBezTo>
                  <a:lnTo>
                    <a:pt x="43664" y="44648"/>
                  </a:lnTo>
                  <a:cubicBezTo>
                    <a:pt x="43731" y="44855"/>
                    <a:pt x="43804" y="45136"/>
                    <a:pt x="43872" y="45417"/>
                  </a:cubicBezTo>
                  <a:cubicBezTo>
                    <a:pt x="46051" y="49067"/>
                    <a:pt x="47943" y="52931"/>
                    <a:pt x="49909" y="56722"/>
                  </a:cubicBezTo>
                  <a:cubicBezTo>
                    <a:pt x="53071" y="62899"/>
                    <a:pt x="56367" y="69004"/>
                    <a:pt x="60720" y="74412"/>
                  </a:cubicBezTo>
                  <a:cubicBezTo>
                    <a:pt x="68093" y="83605"/>
                    <a:pt x="79814" y="90698"/>
                    <a:pt x="94909" y="90698"/>
                  </a:cubicBezTo>
                  <a:cubicBezTo>
                    <a:pt x="97785" y="90698"/>
                    <a:pt x="100806" y="90485"/>
                    <a:pt x="103895" y="89923"/>
                  </a:cubicBezTo>
                  <a:cubicBezTo>
                    <a:pt x="124112" y="86346"/>
                    <a:pt x="143695" y="71671"/>
                    <a:pt x="159981" y="57283"/>
                  </a:cubicBezTo>
                  <a:cubicBezTo>
                    <a:pt x="172196" y="46400"/>
                    <a:pt x="184972" y="35522"/>
                    <a:pt x="197748" y="26957"/>
                  </a:cubicBezTo>
                  <a:cubicBezTo>
                    <a:pt x="197821" y="26884"/>
                    <a:pt x="197821" y="26744"/>
                    <a:pt x="197889" y="2660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0" name="Google Shape;2500;p59"/>
            <p:cNvSpPr/>
            <p:nvPr/>
          </p:nvSpPr>
          <p:spPr>
            <a:xfrm>
              <a:off x="375000" y="1974800"/>
              <a:ext cx="6888400" cy="2413050"/>
            </a:xfrm>
            <a:custGeom>
              <a:avLst/>
              <a:gdLst/>
              <a:ahLst/>
              <a:cxnLst/>
              <a:rect l="l" t="t" r="r" b="b"/>
              <a:pathLst>
                <a:path w="275536" h="96522" extrusionOk="0">
                  <a:moveTo>
                    <a:pt x="275535" y="0"/>
                  </a:moveTo>
                  <a:cubicBezTo>
                    <a:pt x="260720" y="141"/>
                    <a:pt x="246540" y="4774"/>
                    <a:pt x="235100" y="9828"/>
                  </a:cubicBezTo>
                  <a:cubicBezTo>
                    <a:pt x="233062" y="10738"/>
                    <a:pt x="231029" y="11721"/>
                    <a:pt x="229063" y="12703"/>
                  </a:cubicBezTo>
                  <a:cubicBezTo>
                    <a:pt x="228850" y="12776"/>
                    <a:pt x="228709" y="12844"/>
                    <a:pt x="228569" y="12917"/>
                  </a:cubicBezTo>
                  <a:cubicBezTo>
                    <a:pt x="228148" y="13125"/>
                    <a:pt x="227800" y="13338"/>
                    <a:pt x="227379" y="13478"/>
                  </a:cubicBezTo>
                  <a:cubicBezTo>
                    <a:pt x="227238" y="13619"/>
                    <a:pt x="227025" y="13686"/>
                    <a:pt x="226817" y="13759"/>
                  </a:cubicBezTo>
                  <a:cubicBezTo>
                    <a:pt x="226463" y="13967"/>
                    <a:pt x="226115" y="14180"/>
                    <a:pt x="225761" y="14321"/>
                  </a:cubicBezTo>
                  <a:cubicBezTo>
                    <a:pt x="225553" y="14461"/>
                    <a:pt x="225340" y="14602"/>
                    <a:pt x="225132" y="14669"/>
                  </a:cubicBezTo>
                  <a:cubicBezTo>
                    <a:pt x="224778" y="14882"/>
                    <a:pt x="224498" y="15023"/>
                    <a:pt x="224217" y="15163"/>
                  </a:cubicBezTo>
                  <a:cubicBezTo>
                    <a:pt x="223936" y="15304"/>
                    <a:pt x="223655" y="15511"/>
                    <a:pt x="223374" y="15652"/>
                  </a:cubicBezTo>
                  <a:cubicBezTo>
                    <a:pt x="223094" y="15792"/>
                    <a:pt x="222886" y="15933"/>
                    <a:pt x="222605" y="16073"/>
                  </a:cubicBezTo>
                  <a:cubicBezTo>
                    <a:pt x="222251" y="16213"/>
                    <a:pt x="221903" y="16427"/>
                    <a:pt x="221549" y="16635"/>
                  </a:cubicBezTo>
                  <a:cubicBezTo>
                    <a:pt x="221341" y="16708"/>
                    <a:pt x="221201" y="16848"/>
                    <a:pt x="221061" y="16915"/>
                  </a:cubicBezTo>
                  <a:cubicBezTo>
                    <a:pt x="220499" y="17196"/>
                    <a:pt x="220005" y="17477"/>
                    <a:pt x="219516" y="17758"/>
                  </a:cubicBezTo>
                  <a:cubicBezTo>
                    <a:pt x="218533" y="18460"/>
                    <a:pt x="217551" y="19094"/>
                    <a:pt x="216568" y="19796"/>
                  </a:cubicBezTo>
                  <a:cubicBezTo>
                    <a:pt x="217551" y="19162"/>
                    <a:pt x="218601" y="18600"/>
                    <a:pt x="219584" y="18039"/>
                  </a:cubicBezTo>
                  <a:cubicBezTo>
                    <a:pt x="220639" y="17410"/>
                    <a:pt x="221622" y="16848"/>
                    <a:pt x="222605" y="16286"/>
                  </a:cubicBezTo>
                  <a:lnTo>
                    <a:pt x="222672" y="16286"/>
                  </a:lnTo>
                  <a:cubicBezTo>
                    <a:pt x="223026" y="16073"/>
                    <a:pt x="223374" y="15865"/>
                    <a:pt x="223728" y="15725"/>
                  </a:cubicBezTo>
                  <a:cubicBezTo>
                    <a:pt x="223936" y="15584"/>
                    <a:pt x="224076" y="15511"/>
                    <a:pt x="224290" y="15444"/>
                  </a:cubicBezTo>
                  <a:cubicBezTo>
                    <a:pt x="224498" y="15304"/>
                    <a:pt x="224778" y="15163"/>
                    <a:pt x="225059" y="15023"/>
                  </a:cubicBezTo>
                  <a:cubicBezTo>
                    <a:pt x="225340" y="14882"/>
                    <a:pt x="225621" y="14742"/>
                    <a:pt x="225834" y="14602"/>
                  </a:cubicBezTo>
                  <a:cubicBezTo>
                    <a:pt x="226042" y="14461"/>
                    <a:pt x="226323" y="14321"/>
                    <a:pt x="226536" y="14248"/>
                  </a:cubicBezTo>
                  <a:cubicBezTo>
                    <a:pt x="226817" y="14040"/>
                    <a:pt x="227165" y="13900"/>
                    <a:pt x="227446" y="13759"/>
                  </a:cubicBezTo>
                  <a:cubicBezTo>
                    <a:pt x="227659" y="13619"/>
                    <a:pt x="227867" y="13546"/>
                    <a:pt x="228008" y="13478"/>
                  </a:cubicBezTo>
                  <a:cubicBezTo>
                    <a:pt x="228361" y="13265"/>
                    <a:pt x="228709" y="13057"/>
                    <a:pt x="229063" y="12917"/>
                  </a:cubicBezTo>
                  <a:cubicBezTo>
                    <a:pt x="229271" y="12844"/>
                    <a:pt x="229411" y="12776"/>
                    <a:pt x="229552" y="12703"/>
                  </a:cubicBezTo>
                  <a:cubicBezTo>
                    <a:pt x="231450" y="11794"/>
                    <a:pt x="233275" y="10878"/>
                    <a:pt x="235168" y="10036"/>
                  </a:cubicBezTo>
                  <a:cubicBezTo>
                    <a:pt x="246613" y="4981"/>
                    <a:pt x="260793" y="348"/>
                    <a:pt x="275535" y="208"/>
                  </a:cubicBezTo>
                  <a:lnTo>
                    <a:pt x="275535" y="0"/>
                  </a:lnTo>
                  <a:close/>
                  <a:moveTo>
                    <a:pt x="214950" y="20425"/>
                  </a:moveTo>
                  <a:cubicBezTo>
                    <a:pt x="214900" y="20468"/>
                    <a:pt x="214851" y="20509"/>
                    <a:pt x="214802" y="20549"/>
                  </a:cubicBezTo>
                  <a:lnTo>
                    <a:pt x="214802" y="20549"/>
                  </a:lnTo>
                  <a:cubicBezTo>
                    <a:pt x="214854" y="20514"/>
                    <a:pt x="214902" y="20474"/>
                    <a:pt x="214950" y="20425"/>
                  </a:cubicBezTo>
                  <a:close/>
                  <a:moveTo>
                    <a:pt x="214802" y="20549"/>
                  </a:moveTo>
                  <a:cubicBezTo>
                    <a:pt x="214705" y="20615"/>
                    <a:pt x="214598" y="20662"/>
                    <a:pt x="214462" y="20706"/>
                  </a:cubicBezTo>
                  <a:cubicBezTo>
                    <a:pt x="214248" y="20919"/>
                    <a:pt x="214041" y="21127"/>
                    <a:pt x="213760" y="21341"/>
                  </a:cubicBezTo>
                  <a:cubicBezTo>
                    <a:pt x="214131" y="21093"/>
                    <a:pt x="214445" y="20846"/>
                    <a:pt x="214802" y="20549"/>
                  </a:cubicBezTo>
                  <a:close/>
                  <a:moveTo>
                    <a:pt x="213406" y="21341"/>
                  </a:moveTo>
                  <a:lnTo>
                    <a:pt x="212777" y="21762"/>
                  </a:lnTo>
                  <a:cubicBezTo>
                    <a:pt x="212496" y="21970"/>
                    <a:pt x="212283" y="22183"/>
                    <a:pt x="212075" y="22464"/>
                  </a:cubicBezTo>
                  <a:cubicBezTo>
                    <a:pt x="212215" y="22323"/>
                    <a:pt x="212356" y="22250"/>
                    <a:pt x="212496" y="22183"/>
                  </a:cubicBezTo>
                  <a:cubicBezTo>
                    <a:pt x="212777" y="21902"/>
                    <a:pt x="213125" y="21621"/>
                    <a:pt x="213406" y="21341"/>
                  </a:cubicBezTo>
                  <a:close/>
                  <a:moveTo>
                    <a:pt x="211935" y="22250"/>
                  </a:moveTo>
                  <a:lnTo>
                    <a:pt x="211935" y="22250"/>
                  </a:lnTo>
                  <a:cubicBezTo>
                    <a:pt x="211654" y="22391"/>
                    <a:pt x="211373" y="22604"/>
                    <a:pt x="211092" y="22745"/>
                  </a:cubicBezTo>
                  <a:cubicBezTo>
                    <a:pt x="210952" y="22952"/>
                    <a:pt x="210739" y="23166"/>
                    <a:pt x="210531" y="23374"/>
                  </a:cubicBezTo>
                  <a:cubicBezTo>
                    <a:pt x="210812" y="23233"/>
                    <a:pt x="211019" y="23093"/>
                    <a:pt x="211233" y="22952"/>
                  </a:cubicBezTo>
                  <a:cubicBezTo>
                    <a:pt x="211440" y="22745"/>
                    <a:pt x="211654" y="22464"/>
                    <a:pt x="211935" y="22250"/>
                  </a:cubicBezTo>
                  <a:close/>
                  <a:moveTo>
                    <a:pt x="210390" y="23166"/>
                  </a:moveTo>
                  <a:lnTo>
                    <a:pt x="210390" y="23166"/>
                  </a:lnTo>
                  <a:cubicBezTo>
                    <a:pt x="210110" y="23374"/>
                    <a:pt x="209829" y="23514"/>
                    <a:pt x="209475" y="23727"/>
                  </a:cubicBezTo>
                  <a:cubicBezTo>
                    <a:pt x="209335" y="23868"/>
                    <a:pt x="209194" y="24076"/>
                    <a:pt x="209054" y="24216"/>
                  </a:cubicBezTo>
                  <a:cubicBezTo>
                    <a:pt x="209335" y="24076"/>
                    <a:pt x="209615" y="23935"/>
                    <a:pt x="209896" y="23727"/>
                  </a:cubicBezTo>
                  <a:cubicBezTo>
                    <a:pt x="210037" y="23587"/>
                    <a:pt x="210250" y="23374"/>
                    <a:pt x="210390" y="23166"/>
                  </a:cubicBezTo>
                  <a:close/>
                  <a:moveTo>
                    <a:pt x="208913" y="24076"/>
                  </a:moveTo>
                  <a:lnTo>
                    <a:pt x="208913" y="24076"/>
                  </a:lnTo>
                  <a:cubicBezTo>
                    <a:pt x="208565" y="24289"/>
                    <a:pt x="208211" y="24497"/>
                    <a:pt x="207931" y="24710"/>
                  </a:cubicBezTo>
                  <a:cubicBezTo>
                    <a:pt x="207790" y="24851"/>
                    <a:pt x="207650" y="24991"/>
                    <a:pt x="207582" y="25199"/>
                  </a:cubicBezTo>
                  <a:cubicBezTo>
                    <a:pt x="207863" y="24991"/>
                    <a:pt x="208144" y="24778"/>
                    <a:pt x="208492" y="24637"/>
                  </a:cubicBezTo>
                  <a:cubicBezTo>
                    <a:pt x="208633" y="24429"/>
                    <a:pt x="208773" y="24289"/>
                    <a:pt x="208913" y="24076"/>
                  </a:cubicBezTo>
                  <a:close/>
                  <a:moveTo>
                    <a:pt x="207369" y="24991"/>
                  </a:moveTo>
                  <a:lnTo>
                    <a:pt x="206319" y="25620"/>
                  </a:lnTo>
                  <a:cubicBezTo>
                    <a:pt x="206246" y="25760"/>
                    <a:pt x="206178" y="25974"/>
                    <a:pt x="206038" y="26114"/>
                  </a:cubicBezTo>
                  <a:cubicBezTo>
                    <a:pt x="206386" y="25901"/>
                    <a:pt x="206740" y="25693"/>
                    <a:pt x="207021" y="25480"/>
                  </a:cubicBezTo>
                  <a:cubicBezTo>
                    <a:pt x="207161" y="25339"/>
                    <a:pt x="207302" y="25131"/>
                    <a:pt x="207369" y="24991"/>
                  </a:cubicBezTo>
                  <a:close/>
                  <a:moveTo>
                    <a:pt x="205898" y="25901"/>
                  </a:moveTo>
                  <a:cubicBezTo>
                    <a:pt x="205825" y="25974"/>
                    <a:pt x="205757" y="26041"/>
                    <a:pt x="205684" y="26041"/>
                  </a:cubicBezTo>
                  <a:cubicBezTo>
                    <a:pt x="205403" y="26255"/>
                    <a:pt x="205055" y="26395"/>
                    <a:pt x="204774" y="26603"/>
                  </a:cubicBezTo>
                  <a:cubicBezTo>
                    <a:pt x="204701" y="26743"/>
                    <a:pt x="204634" y="26884"/>
                    <a:pt x="204494" y="27024"/>
                  </a:cubicBezTo>
                  <a:lnTo>
                    <a:pt x="205544" y="26395"/>
                  </a:lnTo>
                  <a:cubicBezTo>
                    <a:pt x="205684" y="26255"/>
                    <a:pt x="205757" y="26114"/>
                    <a:pt x="205898" y="25901"/>
                  </a:cubicBezTo>
                  <a:close/>
                  <a:moveTo>
                    <a:pt x="204353" y="26884"/>
                  </a:moveTo>
                  <a:lnTo>
                    <a:pt x="204353" y="26884"/>
                  </a:lnTo>
                  <a:cubicBezTo>
                    <a:pt x="203932" y="27097"/>
                    <a:pt x="203578" y="27378"/>
                    <a:pt x="203230" y="27586"/>
                  </a:cubicBezTo>
                  <a:cubicBezTo>
                    <a:pt x="203157" y="27726"/>
                    <a:pt x="203017" y="27866"/>
                    <a:pt x="202949" y="28007"/>
                  </a:cubicBezTo>
                  <a:cubicBezTo>
                    <a:pt x="203370" y="27799"/>
                    <a:pt x="203719" y="27586"/>
                    <a:pt x="204072" y="27305"/>
                  </a:cubicBezTo>
                  <a:cubicBezTo>
                    <a:pt x="204140" y="27164"/>
                    <a:pt x="204280" y="27024"/>
                    <a:pt x="204353" y="26884"/>
                  </a:cubicBezTo>
                  <a:close/>
                  <a:moveTo>
                    <a:pt x="202809" y="27866"/>
                  </a:moveTo>
                  <a:cubicBezTo>
                    <a:pt x="202388" y="28147"/>
                    <a:pt x="202034" y="28361"/>
                    <a:pt x="201613" y="28641"/>
                  </a:cubicBezTo>
                  <a:lnTo>
                    <a:pt x="201405" y="29063"/>
                  </a:lnTo>
                  <a:cubicBezTo>
                    <a:pt x="201826" y="28782"/>
                    <a:pt x="202174" y="28568"/>
                    <a:pt x="202595" y="28288"/>
                  </a:cubicBezTo>
                  <a:lnTo>
                    <a:pt x="202809" y="27866"/>
                  </a:lnTo>
                  <a:close/>
                  <a:moveTo>
                    <a:pt x="201191" y="28922"/>
                  </a:moveTo>
                  <a:lnTo>
                    <a:pt x="201191" y="28922"/>
                  </a:lnTo>
                  <a:cubicBezTo>
                    <a:pt x="200843" y="29130"/>
                    <a:pt x="200422" y="29411"/>
                    <a:pt x="200001" y="29692"/>
                  </a:cubicBezTo>
                  <a:cubicBezTo>
                    <a:pt x="199928" y="29832"/>
                    <a:pt x="199928" y="29972"/>
                    <a:pt x="199860" y="30113"/>
                  </a:cubicBezTo>
                  <a:cubicBezTo>
                    <a:pt x="200209" y="29832"/>
                    <a:pt x="200630" y="29551"/>
                    <a:pt x="201051" y="29270"/>
                  </a:cubicBezTo>
                  <a:cubicBezTo>
                    <a:pt x="201124" y="29130"/>
                    <a:pt x="201191" y="29063"/>
                    <a:pt x="201191" y="28922"/>
                  </a:cubicBezTo>
                  <a:close/>
                  <a:moveTo>
                    <a:pt x="199647" y="29972"/>
                  </a:moveTo>
                  <a:lnTo>
                    <a:pt x="198383" y="30815"/>
                  </a:lnTo>
                  <a:cubicBezTo>
                    <a:pt x="198383" y="30888"/>
                    <a:pt x="198316" y="31028"/>
                    <a:pt x="198243" y="31169"/>
                  </a:cubicBezTo>
                  <a:cubicBezTo>
                    <a:pt x="198664" y="30888"/>
                    <a:pt x="199085" y="30607"/>
                    <a:pt x="199439" y="30326"/>
                  </a:cubicBezTo>
                  <a:cubicBezTo>
                    <a:pt x="199507" y="30186"/>
                    <a:pt x="199580" y="30045"/>
                    <a:pt x="199647" y="29972"/>
                  </a:cubicBezTo>
                  <a:close/>
                  <a:moveTo>
                    <a:pt x="198035" y="31028"/>
                  </a:moveTo>
                  <a:lnTo>
                    <a:pt x="198035" y="31028"/>
                  </a:lnTo>
                  <a:cubicBezTo>
                    <a:pt x="197681" y="31309"/>
                    <a:pt x="197260" y="31590"/>
                    <a:pt x="196839" y="31871"/>
                  </a:cubicBezTo>
                  <a:cubicBezTo>
                    <a:pt x="196772" y="32011"/>
                    <a:pt x="196699" y="32151"/>
                    <a:pt x="196699" y="32292"/>
                  </a:cubicBezTo>
                  <a:cubicBezTo>
                    <a:pt x="197052" y="32011"/>
                    <a:pt x="197474" y="31730"/>
                    <a:pt x="197895" y="31449"/>
                  </a:cubicBezTo>
                  <a:cubicBezTo>
                    <a:pt x="197962" y="31309"/>
                    <a:pt x="198035" y="31169"/>
                    <a:pt x="198035" y="31028"/>
                  </a:cubicBezTo>
                  <a:close/>
                  <a:moveTo>
                    <a:pt x="4072" y="23868"/>
                  </a:moveTo>
                  <a:cubicBezTo>
                    <a:pt x="2741" y="23868"/>
                    <a:pt x="1405" y="23935"/>
                    <a:pt x="1" y="24076"/>
                  </a:cubicBezTo>
                  <a:lnTo>
                    <a:pt x="1" y="24289"/>
                  </a:lnTo>
                  <a:cubicBezTo>
                    <a:pt x="1405" y="24149"/>
                    <a:pt x="2741" y="24149"/>
                    <a:pt x="4072" y="24149"/>
                  </a:cubicBezTo>
                  <a:cubicBezTo>
                    <a:pt x="12148" y="24149"/>
                    <a:pt x="19168" y="26255"/>
                    <a:pt x="24991" y="29765"/>
                  </a:cubicBezTo>
                  <a:cubicBezTo>
                    <a:pt x="26890" y="30888"/>
                    <a:pt x="28642" y="32151"/>
                    <a:pt x="30327" y="33555"/>
                  </a:cubicBezTo>
                  <a:cubicBezTo>
                    <a:pt x="32786" y="35521"/>
                    <a:pt x="34960" y="37835"/>
                    <a:pt x="36925" y="40221"/>
                  </a:cubicBezTo>
                  <a:cubicBezTo>
                    <a:pt x="37206" y="40575"/>
                    <a:pt x="37487" y="40996"/>
                    <a:pt x="37768" y="41345"/>
                  </a:cubicBezTo>
                  <a:cubicBezTo>
                    <a:pt x="35943" y="38817"/>
                    <a:pt x="33837" y="36363"/>
                    <a:pt x="31450" y="34117"/>
                  </a:cubicBezTo>
                  <a:cubicBezTo>
                    <a:pt x="29484" y="32432"/>
                    <a:pt x="27378" y="30888"/>
                    <a:pt x="25132" y="29551"/>
                  </a:cubicBezTo>
                  <a:cubicBezTo>
                    <a:pt x="19235" y="26041"/>
                    <a:pt x="12215" y="23868"/>
                    <a:pt x="4072" y="23868"/>
                  </a:cubicBezTo>
                  <a:close/>
                  <a:moveTo>
                    <a:pt x="196491" y="32151"/>
                  </a:moveTo>
                  <a:lnTo>
                    <a:pt x="196491" y="32151"/>
                  </a:lnTo>
                  <a:cubicBezTo>
                    <a:pt x="184063" y="40856"/>
                    <a:pt x="171427" y="51807"/>
                    <a:pt x="159285" y="62685"/>
                  </a:cubicBezTo>
                  <a:cubicBezTo>
                    <a:pt x="143207" y="77146"/>
                    <a:pt x="123624" y="91748"/>
                    <a:pt x="103547" y="95398"/>
                  </a:cubicBezTo>
                  <a:cubicBezTo>
                    <a:pt x="100318" y="95960"/>
                    <a:pt x="97229" y="96240"/>
                    <a:pt x="94281" y="96240"/>
                  </a:cubicBezTo>
                  <a:cubicBezTo>
                    <a:pt x="79045" y="96240"/>
                    <a:pt x="67251" y="89013"/>
                    <a:pt x="59951" y="79673"/>
                  </a:cubicBezTo>
                  <a:cubicBezTo>
                    <a:pt x="55598" y="74130"/>
                    <a:pt x="52369" y="67880"/>
                    <a:pt x="49353" y="61562"/>
                  </a:cubicBezTo>
                  <a:cubicBezTo>
                    <a:pt x="47315" y="57423"/>
                    <a:pt x="45349" y="53278"/>
                    <a:pt x="43103" y="49280"/>
                  </a:cubicBezTo>
                  <a:lnTo>
                    <a:pt x="43103" y="49280"/>
                  </a:lnTo>
                  <a:cubicBezTo>
                    <a:pt x="43176" y="49561"/>
                    <a:pt x="43243" y="49842"/>
                    <a:pt x="43316" y="50190"/>
                  </a:cubicBezTo>
                  <a:cubicBezTo>
                    <a:pt x="43384" y="50190"/>
                    <a:pt x="43384" y="50263"/>
                    <a:pt x="43457" y="50330"/>
                  </a:cubicBezTo>
                  <a:cubicBezTo>
                    <a:pt x="45422" y="54053"/>
                    <a:pt x="47247" y="57844"/>
                    <a:pt x="49140" y="61635"/>
                  </a:cubicBezTo>
                  <a:cubicBezTo>
                    <a:pt x="52161" y="67953"/>
                    <a:pt x="55391" y="74271"/>
                    <a:pt x="59743" y="79814"/>
                  </a:cubicBezTo>
                  <a:cubicBezTo>
                    <a:pt x="67044" y="89220"/>
                    <a:pt x="78904" y="96521"/>
                    <a:pt x="94281" y="96521"/>
                  </a:cubicBezTo>
                  <a:cubicBezTo>
                    <a:pt x="97229" y="96521"/>
                    <a:pt x="100318" y="96240"/>
                    <a:pt x="103547" y="95611"/>
                  </a:cubicBezTo>
                  <a:cubicBezTo>
                    <a:pt x="123765" y="91961"/>
                    <a:pt x="143347" y="77287"/>
                    <a:pt x="159426" y="62899"/>
                  </a:cubicBezTo>
                  <a:cubicBezTo>
                    <a:pt x="171500" y="52088"/>
                    <a:pt x="184063" y="41204"/>
                    <a:pt x="196350" y="32500"/>
                  </a:cubicBezTo>
                  <a:cubicBezTo>
                    <a:pt x="196418" y="32359"/>
                    <a:pt x="196418" y="32292"/>
                    <a:pt x="196491" y="3215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1" name="Google Shape;2501;p59"/>
            <p:cNvSpPr/>
            <p:nvPr/>
          </p:nvSpPr>
          <p:spPr>
            <a:xfrm>
              <a:off x="394375" y="1878200"/>
              <a:ext cx="6877725" cy="2558775"/>
            </a:xfrm>
            <a:custGeom>
              <a:avLst/>
              <a:gdLst/>
              <a:ahLst/>
              <a:cxnLst/>
              <a:rect l="l" t="t" r="r" b="b"/>
              <a:pathLst>
                <a:path w="275109" h="102351" extrusionOk="0">
                  <a:moveTo>
                    <a:pt x="275108" y="0"/>
                  </a:moveTo>
                  <a:cubicBezTo>
                    <a:pt x="259316" y="843"/>
                    <a:pt x="244361" y="6672"/>
                    <a:pt x="232568" y="12990"/>
                  </a:cubicBezTo>
                  <a:cubicBezTo>
                    <a:pt x="230394" y="14113"/>
                    <a:pt x="228288" y="15377"/>
                    <a:pt x="226182" y="16640"/>
                  </a:cubicBezTo>
                  <a:lnTo>
                    <a:pt x="225761" y="16848"/>
                  </a:lnTo>
                  <a:cubicBezTo>
                    <a:pt x="225407" y="17129"/>
                    <a:pt x="224986" y="17342"/>
                    <a:pt x="224638" y="17550"/>
                  </a:cubicBezTo>
                  <a:cubicBezTo>
                    <a:pt x="224498" y="17691"/>
                    <a:pt x="224284" y="17764"/>
                    <a:pt x="224144" y="17904"/>
                  </a:cubicBezTo>
                  <a:lnTo>
                    <a:pt x="223094" y="18533"/>
                  </a:lnTo>
                  <a:cubicBezTo>
                    <a:pt x="222880" y="18673"/>
                    <a:pt x="222740" y="18746"/>
                    <a:pt x="222532" y="18887"/>
                  </a:cubicBezTo>
                  <a:cubicBezTo>
                    <a:pt x="222251" y="19095"/>
                    <a:pt x="221897" y="19308"/>
                    <a:pt x="221549" y="19516"/>
                  </a:cubicBezTo>
                  <a:lnTo>
                    <a:pt x="220915" y="19937"/>
                  </a:lnTo>
                  <a:cubicBezTo>
                    <a:pt x="220634" y="20077"/>
                    <a:pt x="220353" y="20291"/>
                    <a:pt x="220072" y="20499"/>
                  </a:cubicBezTo>
                  <a:cubicBezTo>
                    <a:pt x="219791" y="20639"/>
                    <a:pt x="219511" y="20852"/>
                    <a:pt x="219303" y="20993"/>
                  </a:cubicBezTo>
                  <a:cubicBezTo>
                    <a:pt x="219022" y="21133"/>
                    <a:pt x="218809" y="21341"/>
                    <a:pt x="218601" y="21481"/>
                  </a:cubicBezTo>
                  <a:cubicBezTo>
                    <a:pt x="218247" y="21695"/>
                    <a:pt x="217899" y="21903"/>
                    <a:pt x="217545" y="22183"/>
                  </a:cubicBezTo>
                  <a:cubicBezTo>
                    <a:pt x="217405" y="22256"/>
                    <a:pt x="217264" y="22324"/>
                    <a:pt x="217124" y="22464"/>
                  </a:cubicBezTo>
                  <a:cubicBezTo>
                    <a:pt x="216703" y="22745"/>
                    <a:pt x="216214" y="23026"/>
                    <a:pt x="215793" y="23306"/>
                  </a:cubicBezTo>
                  <a:cubicBezTo>
                    <a:pt x="214810" y="24081"/>
                    <a:pt x="213895" y="24783"/>
                    <a:pt x="212912" y="25553"/>
                  </a:cubicBezTo>
                  <a:cubicBezTo>
                    <a:pt x="213895" y="24924"/>
                    <a:pt x="214810" y="24289"/>
                    <a:pt x="215793" y="23660"/>
                  </a:cubicBezTo>
                  <a:cubicBezTo>
                    <a:pt x="216776" y="22958"/>
                    <a:pt x="217758" y="22324"/>
                    <a:pt x="218741" y="21622"/>
                  </a:cubicBezTo>
                  <a:cubicBezTo>
                    <a:pt x="219022" y="21414"/>
                    <a:pt x="219370" y="21201"/>
                    <a:pt x="219724" y="20993"/>
                  </a:cubicBezTo>
                  <a:cubicBezTo>
                    <a:pt x="219864" y="20920"/>
                    <a:pt x="220005" y="20779"/>
                    <a:pt x="220145" y="20712"/>
                  </a:cubicBezTo>
                  <a:cubicBezTo>
                    <a:pt x="220426" y="20572"/>
                    <a:pt x="220707" y="20358"/>
                    <a:pt x="220915" y="20218"/>
                  </a:cubicBezTo>
                  <a:cubicBezTo>
                    <a:pt x="221195" y="20077"/>
                    <a:pt x="221409" y="19870"/>
                    <a:pt x="221690" y="19729"/>
                  </a:cubicBezTo>
                  <a:cubicBezTo>
                    <a:pt x="221897" y="19589"/>
                    <a:pt x="222111" y="19448"/>
                    <a:pt x="222251" y="19308"/>
                  </a:cubicBezTo>
                  <a:cubicBezTo>
                    <a:pt x="222599" y="19168"/>
                    <a:pt x="222880" y="18954"/>
                    <a:pt x="223161" y="18746"/>
                  </a:cubicBezTo>
                  <a:cubicBezTo>
                    <a:pt x="223374" y="18673"/>
                    <a:pt x="223515" y="18533"/>
                    <a:pt x="223723" y="18466"/>
                  </a:cubicBezTo>
                  <a:cubicBezTo>
                    <a:pt x="224003" y="18252"/>
                    <a:pt x="224357" y="18044"/>
                    <a:pt x="224705" y="17831"/>
                  </a:cubicBezTo>
                  <a:cubicBezTo>
                    <a:pt x="224846" y="17691"/>
                    <a:pt x="224986" y="17623"/>
                    <a:pt x="225200" y="17483"/>
                  </a:cubicBezTo>
                  <a:lnTo>
                    <a:pt x="226250" y="16848"/>
                  </a:lnTo>
                  <a:cubicBezTo>
                    <a:pt x="226390" y="16781"/>
                    <a:pt x="226531" y="16708"/>
                    <a:pt x="226671" y="16567"/>
                  </a:cubicBezTo>
                  <a:cubicBezTo>
                    <a:pt x="228636" y="15444"/>
                    <a:pt x="230602" y="14254"/>
                    <a:pt x="232708" y="13198"/>
                  </a:cubicBezTo>
                  <a:cubicBezTo>
                    <a:pt x="244434" y="6880"/>
                    <a:pt x="259384" y="1056"/>
                    <a:pt x="275108" y="281"/>
                  </a:cubicBezTo>
                  <a:lnTo>
                    <a:pt x="275108" y="0"/>
                  </a:lnTo>
                  <a:close/>
                  <a:moveTo>
                    <a:pt x="211367" y="26328"/>
                  </a:moveTo>
                  <a:cubicBezTo>
                    <a:pt x="211227" y="26468"/>
                    <a:pt x="211087" y="26536"/>
                    <a:pt x="210946" y="26609"/>
                  </a:cubicBezTo>
                  <a:lnTo>
                    <a:pt x="210317" y="27238"/>
                  </a:lnTo>
                  <a:cubicBezTo>
                    <a:pt x="210665" y="26957"/>
                    <a:pt x="211019" y="26676"/>
                    <a:pt x="211367" y="26328"/>
                  </a:cubicBezTo>
                  <a:close/>
                  <a:moveTo>
                    <a:pt x="209896" y="27311"/>
                  </a:moveTo>
                  <a:lnTo>
                    <a:pt x="209262" y="27732"/>
                  </a:lnTo>
                  <a:cubicBezTo>
                    <a:pt x="209054" y="28013"/>
                    <a:pt x="208840" y="28220"/>
                    <a:pt x="208633" y="28501"/>
                  </a:cubicBezTo>
                  <a:cubicBezTo>
                    <a:pt x="208773" y="28434"/>
                    <a:pt x="208840" y="28361"/>
                    <a:pt x="208981" y="28220"/>
                  </a:cubicBezTo>
                  <a:cubicBezTo>
                    <a:pt x="209335" y="27940"/>
                    <a:pt x="209615" y="27659"/>
                    <a:pt x="209896" y="27311"/>
                  </a:cubicBezTo>
                  <a:close/>
                  <a:moveTo>
                    <a:pt x="208492" y="28293"/>
                  </a:moveTo>
                  <a:lnTo>
                    <a:pt x="208492" y="28293"/>
                  </a:lnTo>
                  <a:cubicBezTo>
                    <a:pt x="208211" y="28501"/>
                    <a:pt x="207998" y="28642"/>
                    <a:pt x="207717" y="28855"/>
                  </a:cubicBezTo>
                  <a:cubicBezTo>
                    <a:pt x="207509" y="29063"/>
                    <a:pt x="207369" y="29276"/>
                    <a:pt x="207229" y="29484"/>
                  </a:cubicBezTo>
                  <a:cubicBezTo>
                    <a:pt x="207436" y="29344"/>
                    <a:pt x="207577" y="29203"/>
                    <a:pt x="207790" y="29063"/>
                  </a:cubicBezTo>
                  <a:cubicBezTo>
                    <a:pt x="208071" y="28782"/>
                    <a:pt x="208279" y="28574"/>
                    <a:pt x="208492" y="28293"/>
                  </a:cubicBezTo>
                  <a:close/>
                  <a:moveTo>
                    <a:pt x="207015" y="29276"/>
                  </a:moveTo>
                  <a:lnTo>
                    <a:pt x="206173" y="29905"/>
                  </a:lnTo>
                  <a:cubicBezTo>
                    <a:pt x="206032" y="30046"/>
                    <a:pt x="205892" y="30259"/>
                    <a:pt x="205752" y="30467"/>
                  </a:cubicBezTo>
                  <a:cubicBezTo>
                    <a:pt x="206032" y="30259"/>
                    <a:pt x="206246" y="30119"/>
                    <a:pt x="206527" y="29905"/>
                  </a:cubicBezTo>
                  <a:cubicBezTo>
                    <a:pt x="206667" y="29697"/>
                    <a:pt x="206875" y="29484"/>
                    <a:pt x="207015" y="29276"/>
                  </a:cubicBezTo>
                  <a:close/>
                  <a:moveTo>
                    <a:pt x="205611" y="30259"/>
                  </a:moveTo>
                  <a:lnTo>
                    <a:pt x="205611" y="30259"/>
                  </a:lnTo>
                  <a:cubicBezTo>
                    <a:pt x="205263" y="30467"/>
                    <a:pt x="204982" y="30680"/>
                    <a:pt x="204628" y="30888"/>
                  </a:cubicBezTo>
                  <a:cubicBezTo>
                    <a:pt x="204561" y="31101"/>
                    <a:pt x="204421" y="31242"/>
                    <a:pt x="204280" y="31450"/>
                  </a:cubicBezTo>
                  <a:cubicBezTo>
                    <a:pt x="204628" y="31242"/>
                    <a:pt x="204909" y="31028"/>
                    <a:pt x="205190" y="30821"/>
                  </a:cubicBezTo>
                  <a:cubicBezTo>
                    <a:pt x="205330" y="30680"/>
                    <a:pt x="205471" y="30467"/>
                    <a:pt x="205611" y="30259"/>
                  </a:cubicBezTo>
                  <a:close/>
                  <a:moveTo>
                    <a:pt x="204140" y="31242"/>
                  </a:moveTo>
                  <a:cubicBezTo>
                    <a:pt x="203999" y="31309"/>
                    <a:pt x="203926" y="31450"/>
                    <a:pt x="203786" y="31523"/>
                  </a:cubicBezTo>
                  <a:lnTo>
                    <a:pt x="203157" y="31944"/>
                  </a:lnTo>
                  <a:cubicBezTo>
                    <a:pt x="203017" y="32084"/>
                    <a:pt x="202944" y="32225"/>
                    <a:pt x="202876" y="32432"/>
                  </a:cubicBezTo>
                  <a:cubicBezTo>
                    <a:pt x="203157" y="32225"/>
                    <a:pt x="203505" y="32011"/>
                    <a:pt x="203786" y="31730"/>
                  </a:cubicBezTo>
                  <a:cubicBezTo>
                    <a:pt x="203926" y="31590"/>
                    <a:pt x="203999" y="31450"/>
                    <a:pt x="204140" y="31242"/>
                  </a:cubicBezTo>
                  <a:close/>
                  <a:moveTo>
                    <a:pt x="202663" y="32225"/>
                  </a:moveTo>
                  <a:lnTo>
                    <a:pt x="202663" y="32225"/>
                  </a:lnTo>
                  <a:cubicBezTo>
                    <a:pt x="202315" y="32505"/>
                    <a:pt x="201961" y="32713"/>
                    <a:pt x="201613" y="32994"/>
                  </a:cubicBezTo>
                  <a:cubicBezTo>
                    <a:pt x="201540" y="33134"/>
                    <a:pt x="201472" y="33275"/>
                    <a:pt x="201332" y="33415"/>
                  </a:cubicBezTo>
                  <a:cubicBezTo>
                    <a:pt x="201680" y="33207"/>
                    <a:pt x="202034" y="32994"/>
                    <a:pt x="202382" y="32713"/>
                  </a:cubicBezTo>
                  <a:cubicBezTo>
                    <a:pt x="202455" y="32573"/>
                    <a:pt x="202595" y="32432"/>
                    <a:pt x="202663" y="32225"/>
                  </a:cubicBezTo>
                  <a:close/>
                  <a:moveTo>
                    <a:pt x="201191" y="33275"/>
                  </a:moveTo>
                  <a:cubicBezTo>
                    <a:pt x="200838" y="33556"/>
                    <a:pt x="200416" y="33769"/>
                    <a:pt x="200068" y="34050"/>
                  </a:cubicBezTo>
                  <a:lnTo>
                    <a:pt x="199855" y="34471"/>
                  </a:lnTo>
                  <a:cubicBezTo>
                    <a:pt x="200209" y="34258"/>
                    <a:pt x="200557" y="33977"/>
                    <a:pt x="200911" y="33769"/>
                  </a:cubicBezTo>
                  <a:cubicBezTo>
                    <a:pt x="200978" y="33556"/>
                    <a:pt x="201118" y="33415"/>
                    <a:pt x="201191" y="33275"/>
                  </a:cubicBezTo>
                  <a:close/>
                  <a:moveTo>
                    <a:pt x="199647" y="34331"/>
                  </a:moveTo>
                  <a:lnTo>
                    <a:pt x="199647" y="34331"/>
                  </a:lnTo>
                  <a:cubicBezTo>
                    <a:pt x="199293" y="34611"/>
                    <a:pt x="198872" y="34892"/>
                    <a:pt x="198524" y="35173"/>
                  </a:cubicBezTo>
                  <a:lnTo>
                    <a:pt x="198310" y="35594"/>
                  </a:lnTo>
                  <a:cubicBezTo>
                    <a:pt x="198732" y="35313"/>
                    <a:pt x="199085" y="35033"/>
                    <a:pt x="199434" y="34819"/>
                  </a:cubicBezTo>
                  <a:cubicBezTo>
                    <a:pt x="199507" y="34611"/>
                    <a:pt x="199574" y="34471"/>
                    <a:pt x="199647" y="34331"/>
                  </a:cubicBezTo>
                  <a:close/>
                  <a:moveTo>
                    <a:pt x="198170" y="35454"/>
                  </a:moveTo>
                  <a:lnTo>
                    <a:pt x="198170" y="35454"/>
                  </a:lnTo>
                  <a:cubicBezTo>
                    <a:pt x="197749" y="35735"/>
                    <a:pt x="197328" y="36015"/>
                    <a:pt x="196979" y="36296"/>
                  </a:cubicBezTo>
                  <a:lnTo>
                    <a:pt x="196766" y="36717"/>
                  </a:lnTo>
                  <a:cubicBezTo>
                    <a:pt x="197187" y="36437"/>
                    <a:pt x="197541" y="36156"/>
                    <a:pt x="197962" y="35875"/>
                  </a:cubicBezTo>
                  <a:lnTo>
                    <a:pt x="198170" y="35454"/>
                  </a:lnTo>
                  <a:close/>
                  <a:moveTo>
                    <a:pt x="196626" y="36577"/>
                  </a:moveTo>
                  <a:cubicBezTo>
                    <a:pt x="196204" y="36858"/>
                    <a:pt x="195783" y="37139"/>
                    <a:pt x="195435" y="37419"/>
                  </a:cubicBezTo>
                  <a:cubicBezTo>
                    <a:pt x="195362" y="37560"/>
                    <a:pt x="195295" y="37700"/>
                    <a:pt x="195295" y="37841"/>
                  </a:cubicBezTo>
                  <a:cubicBezTo>
                    <a:pt x="195643" y="37560"/>
                    <a:pt x="196064" y="37279"/>
                    <a:pt x="196418" y="36998"/>
                  </a:cubicBezTo>
                  <a:lnTo>
                    <a:pt x="196626" y="36577"/>
                  </a:lnTo>
                  <a:close/>
                  <a:moveTo>
                    <a:pt x="2735" y="26957"/>
                  </a:moveTo>
                  <a:cubicBezTo>
                    <a:pt x="1826" y="26957"/>
                    <a:pt x="910" y="26957"/>
                    <a:pt x="1" y="27030"/>
                  </a:cubicBezTo>
                  <a:lnTo>
                    <a:pt x="1" y="27238"/>
                  </a:lnTo>
                  <a:cubicBezTo>
                    <a:pt x="983" y="27170"/>
                    <a:pt x="1826" y="27170"/>
                    <a:pt x="2735" y="27170"/>
                  </a:cubicBezTo>
                  <a:cubicBezTo>
                    <a:pt x="11232" y="27170"/>
                    <a:pt x="18460" y="29484"/>
                    <a:pt x="24430" y="33207"/>
                  </a:cubicBezTo>
                  <a:cubicBezTo>
                    <a:pt x="26676" y="34611"/>
                    <a:pt x="28709" y="36223"/>
                    <a:pt x="30675" y="37981"/>
                  </a:cubicBezTo>
                  <a:cubicBezTo>
                    <a:pt x="33062" y="40227"/>
                    <a:pt x="35168" y="42681"/>
                    <a:pt x="36993" y="45209"/>
                  </a:cubicBezTo>
                  <a:lnTo>
                    <a:pt x="37835" y="46472"/>
                  </a:lnTo>
                  <a:cubicBezTo>
                    <a:pt x="36083" y="43664"/>
                    <a:pt x="34044" y="41070"/>
                    <a:pt x="31658" y="38683"/>
                  </a:cubicBezTo>
                  <a:cubicBezTo>
                    <a:pt x="29552" y="36577"/>
                    <a:pt x="27165" y="34679"/>
                    <a:pt x="24497" y="32994"/>
                  </a:cubicBezTo>
                  <a:cubicBezTo>
                    <a:pt x="18533" y="29276"/>
                    <a:pt x="11300" y="26957"/>
                    <a:pt x="2735" y="26957"/>
                  </a:cubicBezTo>
                  <a:close/>
                  <a:moveTo>
                    <a:pt x="195081" y="37700"/>
                  </a:moveTo>
                  <a:cubicBezTo>
                    <a:pt x="183147" y="46613"/>
                    <a:pt x="170725" y="57496"/>
                    <a:pt x="158718" y="68374"/>
                  </a:cubicBezTo>
                  <a:cubicBezTo>
                    <a:pt x="142786" y="82835"/>
                    <a:pt x="123270" y="97437"/>
                    <a:pt x="103193" y="101228"/>
                  </a:cubicBezTo>
                  <a:cubicBezTo>
                    <a:pt x="99891" y="101789"/>
                    <a:pt x="96662" y="102143"/>
                    <a:pt x="93646" y="102143"/>
                  </a:cubicBezTo>
                  <a:cubicBezTo>
                    <a:pt x="78129" y="102143"/>
                    <a:pt x="66196" y="94702"/>
                    <a:pt x="58968" y="85222"/>
                  </a:cubicBezTo>
                  <a:cubicBezTo>
                    <a:pt x="54616" y="79466"/>
                    <a:pt x="51454" y="73080"/>
                    <a:pt x="48505" y="66549"/>
                  </a:cubicBezTo>
                  <a:cubicBezTo>
                    <a:pt x="46613" y="62410"/>
                    <a:pt x="44715" y="58198"/>
                    <a:pt x="42682" y="54194"/>
                  </a:cubicBezTo>
                  <a:cubicBezTo>
                    <a:pt x="42609" y="54127"/>
                    <a:pt x="42609" y="54054"/>
                    <a:pt x="42541" y="54054"/>
                  </a:cubicBezTo>
                  <a:cubicBezTo>
                    <a:pt x="42609" y="54267"/>
                    <a:pt x="42682" y="54548"/>
                    <a:pt x="42749" y="54829"/>
                  </a:cubicBezTo>
                  <a:lnTo>
                    <a:pt x="42749" y="54896"/>
                  </a:lnTo>
                  <a:cubicBezTo>
                    <a:pt x="42962" y="55250"/>
                    <a:pt x="43103" y="55531"/>
                    <a:pt x="43243" y="55879"/>
                  </a:cubicBezTo>
                  <a:cubicBezTo>
                    <a:pt x="44995" y="59462"/>
                    <a:pt x="46613" y="63039"/>
                    <a:pt x="48298" y="66690"/>
                  </a:cubicBezTo>
                  <a:cubicBezTo>
                    <a:pt x="51246" y="73148"/>
                    <a:pt x="54402" y="79606"/>
                    <a:pt x="58754" y="85363"/>
                  </a:cubicBezTo>
                  <a:cubicBezTo>
                    <a:pt x="66055" y="94910"/>
                    <a:pt x="78062" y="102351"/>
                    <a:pt x="93646" y="102351"/>
                  </a:cubicBezTo>
                  <a:cubicBezTo>
                    <a:pt x="96662" y="102351"/>
                    <a:pt x="99891" y="102070"/>
                    <a:pt x="103193" y="101441"/>
                  </a:cubicBezTo>
                  <a:cubicBezTo>
                    <a:pt x="123411" y="97650"/>
                    <a:pt x="142926" y="83049"/>
                    <a:pt x="158858" y="68515"/>
                  </a:cubicBezTo>
                  <a:cubicBezTo>
                    <a:pt x="170792" y="57777"/>
                    <a:pt x="183080" y="46966"/>
                    <a:pt x="194941" y="38121"/>
                  </a:cubicBezTo>
                  <a:cubicBezTo>
                    <a:pt x="194941" y="37981"/>
                    <a:pt x="195014" y="37841"/>
                    <a:pt x="195081" y="3770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2" name="Google Shape;2502;p59"/>
            <p:cNvSpPr/>
            <p:nvPr/>
          </p:nvSpPr>
          <p:spPr>
            <a:xfrm>
              <a:off x="413600" y="1783425"/>
              <a:ext cx="6865525" cy="2702700"/>
            </a:xfrm>
            <a:custGeom>
              <a:avLst/>
              <a:gdLst/>
              <a:ahLst/>
              <a:cxnLst/>
              <a:rect l="l" t="t" r="r" b="b"/>
              <a:pathLst>
                <a:path w="274621" h="108108" extrusionOk="0">
                  <a:moveTo>
                    <a:pt x="274620" y="1"/>
                  </a:moveTo>
                  <a:cubicBezTo>
                    <a:pt x="257913" y="1405"/>
                    <a:pt x="242188" y="8425"/>
                    <a:pt x="230046" y="16006"/>
                  </a:cubicBezTo>
                  <a:cubicBezTo>
                    <a:pt x="227727" y="17483"/>
                    <a:pt x="225554" y="19027"/>
                    <a:pt x="223375" y="20572"/>
                  </a:cubicBezTo>
                  <a:cubicBezTo>
                    <a:pt x="223234" y="20639"/>
                    <a:pt x="223094" y="20712"/>
                    <a:pt x="222954" y="20853"/>
                  </a:cubicBezTo>
                  <a:cubicBezTo>
                    <a:pt x="222605" y="21133"/>
                    <a:pt x="222252" y="21341"/>
                    <a:pt x="221903" y="21622"/>
                  </a:cubicBezTo>
                  <a:cubicBezTo>
                    <a:pt x="221763" y="21762"/>
                    <a:pt x="221623" y="21835"/>
                    <a:pt x="221482" y="21903"/>
                  </a:cubicBezTo>
                  <a:lnTo>
                    <a:pt x="220426" y="22745"/>
                  </a:lnTo>
                  <a:cubicBezTo>
                    <a:pt x="220286" y="22818"/>
                    <a:pt x="220078" y="22959"/>
                    <a:pt x="219938" y="23026"/>
                  </a:cubicBezTo>
                  <a:cubicBezTo>
                    <a:pt x="219657" y="23307"/>
                    <a:pt x="219303" y="23520"/>
                    <a:pt x="218955" y="23801"/>
                  </a:cubicBezTo>
                  <a:cubicBezTo>
                    <a:pt x="218815" y="23941"/>
                    <a:pt x="218601" y="24082"/>
                    <a:pt x="218461" y="24222"/>
                  </a:cubicBezTo>
                  <a:cubicBezTo>
                    <a:pt x="218180" y="24430"/>
                    <a:pt x="217832" y="24643"/>
                    <a:pt x="217551" y="24851"/>
                  </a:cubicBezTo>
                  <a:cubicBezTo>
                    <a:pt x="217338" y="25065"/>
                    <a:pt x="217130" y="25205"/>
                    <a:pt x="216916" y="25345"/>
                  </a:cubicBezTo>
                  <a:cubicBezTo>
                    <a:pt x="216709" y="25553"/>
                    <a:pt x="216428" y="25767"/>
                    <a:pt x="216147" y="25974"/>
                  </a:cubicBezTo>
                  <a:cubicBezTo>
                    <a:pt x="215866" y="26188"/>
                    <a:pt x="215653" y="26328"/>
                    <a:pt x="215372" y="26536"/>
                  </a:cubicBezTo>
                  <a:cubicBezTo>
                    <a:pt x="215164" y="26676"/>
                    <a:pt x="214951" y="26890"/>
                    <a:pt x="214743" y="27030"/>
                  </a:cubicBezTo>
                  <a:cubicBezTo>
                    <a:pt x="214462" y="27311"/>
                    <a:pt x="214108" y="27519"/>
                    <a:pt x="213760" y="27799"/>
                  </a:cubicBezTo>
                  <a:cubicBezTo>
                    <a:pt x="213620" y="27940"/>
                    <a:pt x="213479" y="28013"/>
                    <a:pt x="213406" y="28080"/>
                  </a:cubicBezTo>
                  <a:cubicBezTo>
                    <a:pt x="212985" y="28434"/>
                    <a:pt x="212637" y="28715"/>
                    <a:pt x="212216" y="28996"/>
                  </a:cubicBezTo>
                  <a:cubicBezTo>
                    <a:pt x="211300" y="29838"/>
                    <a:pt x="210391" y="30607"/>
                    <a:pt x="209408" y="31450"/>
                  </a:cubicBezTo>
                  <a:cubicBezTo>
                    <a:pt x="210391" y="30748"/>
                    <a:pt x="211233" y="30046"/>
                    <a:pt x="212143" y="29344"/>
                  </a:cubicBezTo>
                  <a:cubicBezTo>
                    <a:pt x="213126" y="28574"/>
                    <a:pt x="214041" y="27872"/>
                    <a:pt x="215024" y="27097"/>
                  </a:cubicBezTo>
                  <a:lnTo>
                    <a:pt x="215866" y="26469"/>
                  </a:lnTo>
                  <a:cubicBezTo>
                    <a:pt x="216007" y="26396"/>
                    <a:pt x="216147" y="26255"/>
                    <a:pt x="216287" y="26188"/>
                  </a:cubicBezTo>
                  <a:cubicBezTo>
                    <a:pt x="216495" y="25974"/>
                    <a:pt x="216776" y="25767"/>
                    <a:pt x="216989" y="25626"/>
                  </a:cubicBezTo>
                  <a:cubicBezTo>
                    <a:pt x="217197" y="25413"/>
                    <a:pt x="217411" y="25272"/>
                    <a:pt x="217691" y="25065"/>
                  </a:cubicBezTo>
                  <a:cubicBezTo>
                    <a:pt x="217832" y="24924"/>
                    <a:pt x="218040" y="24784"/>
                    <a:pt x="218253" y="24643"/>
                  </a:cubicBezTo>
                  <a:lnTo>
                    <a:pt x="219095" y="24009"/>
                  </a:lnTo>
                  <a:cubicBezTo>
                    <a:pt x="219236" y="23868"/>
                    <a:pt x="219444" y="23728"/>
                    <a:pt x="219584" y="23661"/>
                  </a:cubicBezTo>
                  <a:cubicBezTo>
                    <a:pt x="219865" y="23380"/>
                    <a:pt x="220219" y="23166"/>
                    <a:pt x="220499" y="22959"/>
                  </a:cubicBezTo>
                  <a:cubicBezTo>
                    <a:pt x="220640" y="22818"/>
                    <a:pt x="220780" y="22745"/>
                    <a:pt x="220988" y="22605"/>
                  </a:cubicBezTo>
                  <a:cubicBezTo>
                    <a:pt x="221269" y="22324"/>
                    <a:pt x="221623" y="22116"/>
                    <a:pt x="221971" y="21835"/>
                  </a:cubicBezTo>
                  <a:cubicBezTo>
                    <a:pt x="222111" y="21762"/>
                    <a:pt x="222252" y="21695"/>
                    <a:pt x="222392" y="21555"/>
                  </a:cubicBezTo>
                  <a:cubicBezTo>
                    <a:pt x="222746" y="21274"/>
                    <a:pt x="223094" y="21060"/>
                    <a:pt x="223448" y="20780"/>
                  </a:cubicBezTo>
                  <a:cubicBezTo>
                    <a:pt x="223588" y="20712"/>
                    <a:pt x="223656" y="20639"/>
                    <a:pt x="223796" y="20499"/>
                  </a:cubicBezTo>
                  <a:cubicBezTo>
                    <a:pt x="225902" y="19027"/>
                    <a:pt x="228008" y="17623"/>
                    <a:pt x="230187" y="16219"/>
                  </a:cubicBezTo>
                  <a:cubicBezTo>
                    <a:pt x="242261" y="8638"/>
                    <a:pt x="257986" y="1685"/>
                    <a:pt x="274620" y="214"/>
                  </a:cubicBezTo>
                  <a:lnTo>
                    <a:pt x="274620" y="1"/>
                  </a:lnTo>
                  <a:close/>
                  <a:moveTo>
                    <a:pt x="207931" y="32365"/>
                  </a:moveTo>
                  <a:lnTo>
                    <a:pt x="207931" y="32365"/>
                  </a:lnTo>
                  <a:cubicBezTo>
                    <a:pt x="207791" y="32433"/>
                    <a:pt x="207723" y="32506"/>
                    <a:pt x="207583" y="32573"/>
                  </a:cubicBezTo>
                  <a:cubicBezTo>
                    <a:pt x="207369" y="32786"/>
                    <a:pt x="207229" y="32994"/>
                    <a:pt x="207021" y="33208"/>
                  </a:cubicBezTo>
                  <a:cubicBezTo>
                    <a:pt x="207302" y="32927"/>
                    <a:pt x="207650" y="32646"/>
                    <a:pt x="207931" y="32365"/>
                  </a:cubicBezTo>
                  <a:close/>
                  <a:moveTo>
                    <a:pt x="206527" y="33348"/>
                  </a:moveTo>
                  <a:lnTo>
                    <a:pt x="206527" y="33348"/>
                  </a:lnTo>
                  <a:cubicBezTo>
                    <a:pt x="206490" y="33394"/>
                    <a:pt x="206452" y="33441"/>
                    <a:pt x="206415" y="33487"/>
                  </a:cubicBezTo>
                  <a:lnTo>
                    <a:pt x="206415" y="33487"/>
                  </a:lnTo>
                  <a:cubicBezTo>
                    <a:pt x="206455" y="33444"/>
                    <a:pt x="206493" y="33398"/>
                    <a:pt x="206527" y="33348"/>
                  </a:cubicBezTo>
                  <a:close/>
                  <a:moveTo>
                    <a:pt x="206415" y="33487"/>
                  </a:moveTo>
                  <a:cubicBezTo>
                    <a:pt x="206286" y="33623"/>
                    <a:pt x="206127" y="33730"/>
                    <a:pt x="205965" y="33837"/>
                  </a:cubicBezTo>
                  <a:cubicBezTo>
                    <a:pt x="205758" y="34050"/>
                    <a:pt x="205544" y="34331"/>
                    <a:pt x="205336" y="34612"/>
                  </a:cubicBezTo>
                  <a:cubicBezTo>
                    <a:pt x="205477" y="34539"/>
                    <a:pt x="205544" y="34398"/>
                    <a:pt x="205685" y="34331"/>
                  </a:cubicBezTo>
                  <a:cubicBezTo>
                    <a:pt x="205928" y="34087"/>
                    <a:pt x="206171" y="33789"/>
                    <a:pt x="206415" y="33487"/>
                  </a:cubicBezTo>
                  <a:close/>
                  <a:moveTo>
                    <a:pt x="205196" y="34398"/>
                  </a:moveTo>
                  <a:lnTo>
                    <a:pt x="205196" y="34398"/>
                  </a:lnTo>
                  <a:cubicBezTo>
                    <a:pt x="204915" y="34612"/>
                    <a:pt x="204702" y="34752"/>
                    <a:pt x="204421" y="34960"/>
                  </a:cubicBezTo>
                  <a:lnTo>
                    <a:pt x="204000" y="35594"/>
                  </a:lnTo>
                  <a:cubicBezTo>
                    <a:pt x="204140" y="35454"/>
                    <a:pt x="204354" y="35314"/>
                    <a:pt x="204561" y="35173"/>
                  </a:cubicBezTo>
                  <a:cubicBezTo>
                    <a:pt x="204775" y="34960"/>
                    <a:pt x="204983" y="34679"/>
                    <a:pt x="205196" y="34398"/>
                  </a:cubicBezTo>
                  <a:close/>
                  <a:moveTo>
                    <a:pt x="203792" y="35454"/>
                  </a:moveTo>
                  <a:lnTo>
                    <a:pt x="202950" y="36083"/>
                  </a:lnTo>
                  <a:cubicBezTo>
                    <a:pt x="202809" y="36296"/>
                    <a:pt x="202736" y="36437"/>
                    <a:pt x="202596" y="36645"/>
                  </a:cubicBezTo>
                  <a:cubicBezTo>
                    <a:pt x="202809" y="36504"/>
                    <a:pt x="203090" y="36296"/>
                    <a:pt x="203298" y="36083"/>
                  </a:cubicBezTo>
                  <a:cubicBezTo>
                    <a:pt x="203511" y="35875"/>
                    <a:pt x="203652" y="35662"/>
                    <a:pt x="203792" y="35454"/>
                  </a:cubicBezTo>
                  <a:close/>
                  <a:moveTo>
                    <a:pt x="202388" y="36504"/>
                  </a:moveTo>
                  <a:cubicBezTo>
                    <a:pt x="202248" y="36645"/>
                    <a:pt x="202034" y="36718"/>
                    <a:pt x="201894" y="36858"/>
                  </a:cubicBezTo>
                  <a:cubicBezTo>
                    <a:pt x="201753" y="36998"/>
                    <a:pt x="201613" y="37066"/>
                    <a:pt x="201473" y="37139"/>
                  </a:cubicBezTo>
                  <a:cubicBezTo>
                    <a:pt x="201405" y="37347"/>
                    <a:pt x="201265" y="37487"/>
                    <a:pt x="201192" y="37700"/>
                  </a:cubicBezTo>
                  <a:lnTo>
                    <a:pt x="202034" y="37066"/>
                  </a:lnTo>
                  <a:cubicBezTo>
                    <a:pt x="202175" y="36858"/>
                    <a:pt x="202315" y="36718"/>
                    <a:pt x="202388" y="36504"/>
                  </a:cubicBezTo>
                  <a:close/>
                  <a:moveTo>
                    <a:pt x="200984" y="37560"/>
                  </a:moveTo>
                  <a:cubicBezTo>
                    <a:pt x="200703" y="37768"/>
                    <a:pt x="200349" y="37981"/>
                    <a:pt x="200001" y="38262"/>
                  </a:cubicBezTo>
                  <a:cubicBezTo>
                    <a:pt x="199928" y="38402"/>
                    <a:pt x="199861" y="38610"/>
                    <a:pt x="199720" y="38751"/>
                  </a:cubicBezTo>
                  <a:cubicBezTo>
                    <a:pt x="200069" y="38543"/>
                    <a:pt x="200349" y="38262"/>
                    <a:pt x="200703" y="38049"/>
                  </a:cubicBezTo>
                  <a:cubicBezTo>
                    <a:pt x="200771" y="37908"/>
                    <a:pt x="200911" y="37700"/>
                    <a:pt x="200984" y="37560"/>
                  </a:cubicBezTo>
                  <a:close/>
                  <a:moveTo>
                    <a:pt x="199580" y="38610"/>
                  </a:moveTo>
                  <a:lnTo>
                    <a:pt x="199580" y="38610"/>
                  </a:lnTo>
                  <a:cubicBezTo>
                    <a:pt x="199226" y="38891"/>
                    <a:pt x="198878" y="39104"/>
                    <a:pt x="198524" y="39385"/>
                  </a:cubicBezTo>
                  <a:cubicBezTo>
                    <a:pt x="198457" y="39526"/>
                    <a:pt x="198384" y="39733"/>
                    <a:pt x="198316" y="39874"/>
                  </a:cubicBezTo>
                  <a:cubicBezTo>
                    <a:pt x="198665" y="39593"/>
                    <a:pt x="198945" y="39385"/>
                    <a:pt x="199299" y="39104"/>
                  </a:cubicBezTo>
                  <a:cubicBezTo>
                    <a:pt x="199367" y="38964"/>
                    <a:pt x="199507" y="38751"/>
                    <a:pt x="199580" y="38610"/>
                  </a:cubicBezTo>
                  <a:close/>
                  <a:moveTo>
                    <a:pt x="198103" y="39733"/>
                  </a:moveTo>
                  <a:lnTo>
                    <a:pt x="198103" y="39733"/>
                  </a:lnTo>
                  <a:cubicBezTo>
                    <a:pt x="197755" y="39947"/>
                    <a:pt x="197401" y="40228"/>
                    <a:pt x="197053" y="40508"/>
                  </a:cubicBezTo>
                  <a:cubicBezTo>
                    <a:pt x="196980" y="40716"/>
                    <a:pt x="196912" y="40857"/>
                    <a:pt x="196839" y="40997"/>
                  </a:cubicBezTo>
                  <a:lnTo>
                    <a:pt x="197895" y="40155"/>
                  </a:lnTo>
                  <a:lnTo>
                    <a:pt x="198103" y="39733"/>
                  </a:lnTo>
                  <a:close/>
                  <a:moveTo>
                    <a:pt x="196632" y="40857"/>
                  </a:moveTo>
                  <a:lnTo>
                    <a:pt x="196632" y="40857"/>
                  </a:lnTo>
                  <a:cubicBezTo>
                    <a:pt x="196278" y="41137"/>
                    <a:pt x="195930" y="41418"/>
                    <a:pt x="195508" y="41699"/>
                  </a:cubicBezTo>
                  <a:cubicBezTo>
                    <a:pt x="195508" y="41839"/>
                    <a:pt x="195435" y="41980"/>
                    <a:pt x="195368" y="42120"/>
                  </a:cubicBezTo>
                  <a:lnTo>
                    <a:pt x="196418" y="41278"/>
                  </a:lnTo>
                  <a:lnTo>
                    <a:pt x="196632" y="40857"/>
                  </a:lnTo>
                  <a:close/>
                  <a:moveTo>
                    <a:pt x="195155" y="41980"/>
                  </a:moveTo>
                  <a:cubicBezTo>
                    <a:pt x="194806" y="42261"/>
                    <a:pt x="194385" y="42614"/>
                    <a:pt x="194031" y="42895"/>
                  </a:cubicBezTo>
                  <a:cubicBezTo>
                    <a:pt x="193964" y="43036"/>
                    <a:pt x="193891" y="43176"/>
                    <a:pt x="193891" y="43316"/>
                  </a:cubicBezTo>
                  <a:cubicBezTo>
                    <a:pt x="194245" y="43036"/>
                    <a:pt x="194593" y="42755"/>
                    <a:pt x="194947" y="42401"/>
                  </a:cubicBezTo>
                  <a:lnTo>
                    <a:pt x="195155" y="41980"/>
                  </a:lnTo>
                  <a:close/>
                  <a:moveTo>
                    <a:pt x="1478" y="29838"/>
                  </a:moveTo>
                  <a:cubicBezTo>
                    <a:pt x="984" y="29838"/>
                    <a:pt x="495" y="29838"/>
                    <a:pt x="1" y="29905"/>
                  </a:cubicBezTo>
                  <a:lnTo>
                    <a:pt x="1" y="30119"/>
                  </a:lnTo>
                  <a:lnTo>
                    <a:pt x="1478" y="30119"/>
                  </a:lnTo>
                  <a:cubicBezTo>
                    <a:pt x="10323" y="30119"/>
                    <a:pt x="17764" y="32573"/>
                    <a:pt x="23801" y="36577"/>
                  </a:cubicBezTo>
                  <a:cubicBezTo>
                    <a:pt x="26396" y="38262"/>
                    <a:pt x="28783" y="40295"/>
                    <a:pt x="30889" y="42474"/>
                  </a:cubicBezTo>
                  <a:cubicBezTo>
                    <a:pt x="33275" y="44861"/>
                    <a:pt x="35314" y="47455"/>
                    <a:pt x="37066" y="50263"/>
                  </a:cubicBezTo>
                  <a:lnTo>
                    <a:pt x="37908" y="51527"/>
                  </a:lnTo>
                  <a:cubicBezTo>
                    <a:pt x="36224" y="48578"/>
                    <a:pt x="34191" y="45770"/>
                    <a:pt x="31871" y="43176"/>
                  </a:cubicBezTo>
                  <a:cubicBezTo>
                    <a:pt x="29558" y="40649"/>
                    <a:pt x="26890" y="38329"/>
                    <a:pt x="23942" y="36364"/>
                  </a:cubicBezTo>
                  <a:cubicBezTo>
                    <a:pt x="17832" y="32365"/>
                    <a:pt x="10390" y="29838"/>
                    <a:pt x="1478" y="29838"/>
                  </a:cubicBezTo>
                  <a:close/>
                  <a:moveTo>
                    <a:pt x="193683" y="43176"/>
                  </a:moveTo>
                  <a:lnTo>
                    <a:pt x="193683" y="43176"/>
                  </a:lnTo>
                  <a:cubicBezTo>
                    <a:pt x="182238" y="52229"/>
                    <a:pt x="170023" y="63180"/>
                    <a:pt x="158230" y="73991"/>
                  </a:cubicBezTo>
                  <a:cubicBezTo>
                    <a:pt x="142365" y="88525"/>
                    <a:pt x="122923" y="103126"/>
                    <a:pt x="102846" y="106917"/>
                  </a:cubicBezTo>
                  <a:cubicBezTo>
                    <a:pt x="99403" y="107546"/>
                    <a:pt x="96106" y="107900"/>
                    <a:pt x="92945" y="107900"/>
                  </a:cubicBezTo>
                  <a:cubicBezTo>
                    <a:pt x="77293" y="107900"/>
                    <a:pt x="65219" y="100318"/>
                    <a:pt x="57985" y="90631"/>
                  </a:cubicBezTo>
                  <a:cubicBezTo>
                    <a:pt x="53633" y="84801"/>
                    <a:pt x="50544" y="78202"/>
                    <a:pt x="47669" y="71536"/>
                  </a:cubicBezTo>
                  <a:cubicBezTo>
                    <a:pt x="45984" y="67532"/>
                    <a:pt x="44299" y="63534"/>
                    <a:pt x="42474" y="59670"/>
                  </a:cubicBezTo>
                  <a:cubicBezTo>
                    <a:pt x="42334" y="59322"/>
                    <a:pt x="42193" y="59041"/>
                    <a:pt x="41980" y="58687"/>
                  </a:cubicBezTo>
                  <a:lnTo>
                    <a:pt x="41980" y="58687"/>
                  </a:lnTo>
                  <a:lnTo>
                    <a:pt x="42193" y="59529"/>
                  </a:lnTo>
                  <a:lnTo>
                    <a:pt x="43036" y="61428"/>
                  </a:lnTo>
                  <a:cubicBezTo>
                    <a:pt x="44580" y="64797"/>
                    <a:pt x="45984" y="68234"/>
                    <a:pt x="47456" y="71604"/>
                  </a:cubicBezTo>
                  <a:cubicBezTo>
                    <a:pt x="50337" y="78275"/>
                    <a:pt x="53425" y="84874"/>
                    <a:pt x="57778" y="90771"/>
                  </a:cubicBezTo>
                  <a:cubicBezTo>
                    <a:pt x="65078" y="100526"/>
                    <a:pt x="77220" y="108107"/>
                    <a:pt x="92945" y="108107"/>
                  </a:cubicBezTo>
                  <a:cubicBezTo>
                    <a:pt x="96106" y="108107"/>
                    <a:pt x="99403" y="107827"/>
                    <a:pt x="102846" y="107125"/>
                  </a:cubicBezTo>
                  <a:cubicBezTo>
                    <a:pt x="123063" y="103334"/>
                    <a:pt x="142505" y="88665"/>
                    <a:pt x="158370" y="74131"/>
                  </a:cubicBezTo>
                  <a:cubicBezTo>
                    <a:pt x="170023" y="63393"/>
                    <a:pt x="182171" y="52650"/>
                    <a:pt x="193543" y="43597"/>
                  </a:cubicBezTo>
                  <a:cubicBezTo>
                    <a:pt x="193543" y="43457"/>
                    <a:pt x="193610" y="43316"/>
                    <a:pt x="193683" y="4317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3" name="Google Shape;2503;p59"/>
            <p:cNvSpPr/>
            <p:nvPr/>
          </p:nvSpPr>
          <p:spPr>
            <a:xfrm>
              <a:off x="434675" y="1686975"/>
              <a:ext cx="6853275" cy="2848275"/>
            </a:xfrm>
            <a:custGeom>
              <a:avLst/>
              <a:gdLst/>
              <a:ahLst/>
              <a:cxnLst/>
              <a:rect l="l" t="t" r="r" b="b"/>
              <a:pathLst>
                <a:path w="274131" h="113931" extrusionOk="0">
                  <a:moveTo>
                    <a:pt x="274131" y="0"/>
                  </a:moveTo>
                  <a:cubicBezTo>
                    <a:pt x="256441" y="2106"/>
                    <a:pt x="239874" y="10250"/>
                    <a:pt x="227519" y="19162"/>
                  </a:cubicBezTo>
                  <a:cubicBezTo>
                    <a:pt x="225059" y="20920"/>
                    <a:pt x="222745" y="22745"/>
                    <a:pt x="220499" y="24638"/>
                  </a:cubicBezTo>
                  <a:cubicBezTo>
                    <a:pt x="220358" y="24711"/>
                    <a:pt x="220218" y="24851"/>
                    <a:pt x="220145" y="24918"/>
                  </a:cubicBezTo>
                  <a:cubicBezTo>
                    <a:pt x="219797" y="25199"/>
                    <a:pt x="219443" y="25480"/>
                    <a:pt x="219095" y="25834"/>
                  </a:cubicBezTo>
                  <a:cubicBezTo>
                    <a:pt x="218954" y="25901"/>
                    <a:pt x="218814" y="26042"/>
                    <a:pt x="218674" y="26115"/>
                  </a:cubicBezTo>
                  <a:cubicBezTo>
                    <a:pt x="218393" y="26395"/>
                    <a:pt x="218039" y="26676"/>
                    <a:pt x="217691" y="27024"/>
                  </a:cubicBezTo>
                  <a:cubicBezTo>
                    <a:pt x="217550" y="27097"/>
                    <a:pt x="217410" y="27238"/>
                    <a:pt x="217270" y="27305"/>
                  </a:cubicBezTo>
                  <a:cubicBezTo>
                    <a:pt x="216989" y="27586"/>
                    <a:pt x="216635" y="27867"/>
                    <a:pt x="216287" y="28221"/>
                  </a:cubicBezTo>
                  <a:cubicBezTo>
                    <a:pt x="216146" y="28288"/>
                    <a:pt x="216006" y="28428"/>
                    <a:pt x="215866" y="28569"/>
                  </a:cubicBezTo>
                  <a:cubicBezTo>
                    <a:pt x="215585" y="28850"/>
                    <a:pt x="215304" y="29130"/>
                    <a:pt x="214950" y="29344"/>
                  </a:cubicBezTo>
                  <a:lnTo>
                    <a:pt x="214462" y="29832"/>
                  </a:lnTo>
                  <a:cubicBezTo>
                    <a:pt x="214181" y="30046"/>
                    <a:pt x="213900" y="30327"/>
                    <a:pt x="213619" y="30534"/>
                  </a:cubicBezTo>
                  <a:cubicBezTo>
                    <a:pt x="213479" y="30748"/>
                    <a:pt x="213265" y="30888"/>
                    <a:pt x="213058" y="31029"/>
                  </a:cubicBezTo>
                  <a:lnTo>
                    <a:pt x="212356" y="31730"/>
                  </a:lnTo>
                  <a:cubicBezTo>
                    <a:pt x="212075" y="31938"/>
                    <a:pt x="211861" y="32152"/>
                    <a:pt x="211581" y="32359"/>
                  </a:cubicBezTo>
                  <a:cubicBezTo>
                    <a:pt x="211440" y="32500"/>
                    <a:pt x="211232" y="32713"/>
                    <a:pt x="211019" y="32854"/>
                  </a:cubicBezTo>
                  <a:cubicBezTo>
                    <a:pt x="210738" y="33134"/>
                    <a:pt x="210390" y="33415"/>
                    <a:pt x="210109" y="33696"/>
                  </a:cubicBezTo>
                  <a:cubicBezTo>
                    <a:pt x="209969" y="33836"/>
                    <a:pt x="209828" y="33904"/>
                    <a:pt x="209755" y="33977"/>
                  </a:cubicBezTo>
                  <a:cubicBezTo>
                    <a:pt x="209407" y="34325"/>
                    <a:pt x="209053" y="34606"/>
                    <a:pt x="208705" y="34887"/>
                  </a:cubicBezTo>
                  <a:cubicBezTo>
                    <a:pt x="207863" y="35802"/>
                    <a:pt x="206948" y="36644"/>
                    <a:pt x="206038" y="37554"/>
                  </a:cubicBezTo>
                  <a:cubicBezTo>
                    <a:pt x="206880" y="36785"/>
                    <a:pt x="207723" y="36083"/>
                    <a:pt x="208565" y="35308"/>
                  </a:cubicBezTo>
                  <a:cubicBezTo>
                    <a:pt x="209548" y="34465"/>
                    <a:pt x="210457" y="33696"/>
                    <a:pt x="211373" y="32854"/>
                  </a:cubicBezTo>
                  <a:cubicBezTo>
                    <a:pt x="211654" y="32640"/>
                    <a:pt x="211861" y="32432"/>
                    <a:pt x="212075" y="32219"/>
                  </a:cubicBezTo>
                  <a:cubicBezTo>
                    <a:pt x="212215" y="32079"/>
                    <a:pt x="212356" y="32011"/>
                    <a:pt x="212496" y="31871"/>
                  </a:cubicBezTo>
                  <a:cubicBezTo>
                    <a:pt x="212704" y="31657"/>
                    <a:pt x="212917" y="31450"/>
                    <a:pt x="213198" y="31236"/>
                  </a:cubicBezTo>
                  <a:cubicBezTo>
                    <a:pt x="213406" y="31096"/>
                    <a:pt x="213546" y="30888"/>
                    <a:pt x="213760" y="30748"/>
                  </a:cubicBezTo>
                  <a:cubicBezTo>
                    <a:pt x="213967" y="30607"/>
                    <a:pt x="214181" y="30394"/>
                    <a:pt x="214321" y="30254"/>
                  </a:cubicBezTo>
                  <a:cubicBezTo>
                    <a:pt x="214602" y="30046"/>
                    <a:pt x="214883" y="29765"/>
                    <a:pt x="215091" y="29552"/>
                  </a:cubicBezTo>
                  <a:cubicBezTo>
                    <a:pt x="215231" y="29411"/>
                    <a:pt x="215444" y="29271"/>
                    <a:pt x="215585" y="29130"/>
                  </a:cubicBezTo>
                  <a:cubicBezTo>
                    <a:pt x="215866" y="28923"/>
                    <a:pt x="216146" y="28642"/>
                    <a:pt x="216427" y="28428"/>
                  </a:cubicBezTo>
                  <a:lnTo>
                    <a:pt x="216848" y="28007"/>
                  </a:lnTo>
                  <a:cubicBezTo>
                    <a:pt x="217197" y="27726"/>
                    <a:pt x="217477" y="27519"/>
                    <a:pt x="217758" y="27238"/>
                  </a:cubicBezTo>
                  <a:cubicBezTo>
                    <a:pt x="217899" y="27097"/>
                    <a:pt x="218039" y="27024"/>
                    <a:pt x="218179" y="26884"/>
                  </a:cubicBezTo>
                  <a:cubicBezTo>
                    <a:pt x="218533" y="26603"/>
                    <a:pt x="218814" y="26322"/>
                    <a:pt x="219162" y="26042"/>
                  </a:cubicBezTo>
                  <a:cubicBezTo>
                    <a:pt x="219303" y="25901"/>
                    <a:pt x="219376" y="25834"/>
                    <a:pt x="219516" y="25761"/>
                  </a:cubicBezTo>
                  <a:cubicBezTo>
                    <a:pt x="219864" y="25413"/>
                    <a:pt x="220218" y="25132"/>
                    <a:pt x="220566" y="24851"/>
                  </a:cubicBezTo>
                  <a:cubicBezTo>
                    <a:pt x="220639" y="24778"/>
                    <a:pt x="220780" y="24638"/>
                    <a:pt x="220920" y="24570"/>
                  </a:cubicBezTo>
                  <a:cubicBezTo>
                    <a:pt x="223026" y="22812"/>
                    <a:pt x="225272" y="21060"/>
                    <a:pt x="227586" y="19375"/>
                  </a:cubicBezTo>
                  <a:cubicBezTo>
                    <a:pt x="240014" y="10457"/>
                    <a:pt x="256508" y="2387"/>
                    <a:pt x="274131" y="208"/>
                  </a:cubicBezTo>
                  <a:lnTo>
                    <a:pt x="274131" y="0"/>
                  </a:lnTo>
                  <a:close/>
                  <a:moveTo>
                    <a:pt x="204555" y="38475"/>
                  </a:moveTo>
                  <a:lnTo>
                    <a:pt x="204280" y="38750"/>
                  </a:lnTo>
                  <a:cubicBezTo>
                    <a:pt x="204241" y="38790"/>
                    <a:pt x="204204" y="38829"/>
                    <a:pt x="204168" y="38869"/>
                  </a:cubicBezTo>
                  <a:lnTo>
                    <a:pt x="204168" y="38869"/>
                  </a:lnTo>
                  <a:cubicBezTo>
                    <a:pt x="204297" y="38733"/>
                    <a:pt x="204426" y="38604"/>
                    <a:pt x="204555" y="38475"/>
                  </a:cubicBezTo>
                  <a:close/>
                  <a:moveTo>
                    <a:pt x="204168" y="38869"/>
                  </a:moveTo>
                  <a:cubicBezTo>
                    <a:pt x="204018" y="39027"/>
                    <a:pt x="203868" y="39193"/>
                    <a:pt x="203718" y="39379"/>
                  </a:cubicBezTo>
                  <a:cubicBezTo>
                    <a:pt x="203891" y="39211"/>
                    <a:pt x="204016" y="39039"/>
                    <a:pt x="204168" y="38869"/>
                  </a:cubicBezTo>
                  <a:close/>
                  <a:moveTo>
                    <a:pt x="203230" y="39593"/>
                  </a:moveTo>
                  <a:lnTo>
                    <a:pt x="203230" y="39593"/>
                  </a:lnTo>
                  <a:cubicBezTo>
                    <a:pt x="203089" y="39733"/>
                    <a:pt x="202876" y="39874"/>
                    <a:pt x="202736" y="40014"/>
                  </a:cubicBezTo>
                  <a:lnTo>
                    <a:pt x="202107" y="40856"/>
                  </a:lnTo>
                  <a:cubicBezTo>
                    <a:pt x="202174" y="40783"/>
                    <a:pt x="202314" y="40716"/>
                    <a:pt x="202387" y="40643"/>
                  </a:cubicBezTo>
                  <a:lnTo>
                    <a:pt x="203230" y="39593"/>
                  </a:lnTo>
                  <a:close/>
                  <a:moveTo>
                    <a:pt x="201893" y="40716"/>
                  </a:moveTo>
                  <a:lnTo>
                    <a:pt x="201893" y="40716"/>
                  </a:lnTo>
                  <a:cubicBezTo>
                    <a:pt x="201685" y="40856"/>
                    <a:pt x="201472" y="41064"/>
                    <a:pt x="201264" y="41278"/>
                  </a:cubicBezTo>
                  <a:cubicBezTo>
                    <a:pt x="201051" y="41485"/>
                    <a:pt x="200910" y="41699"/>
                    <a:pt x="200770" y="41907"/>
                  </a:cubicBezTo>
                  <a:cubicBezTo>
                    <a:pt x="200983" y="41766"/>
                    <a:pt x="201124" y="41626"/>
                    <a:pt x="201332" y="41485"/>
                  </a:cubicBezTo>
                  <a:cubicBezTo>
                    <a:pt x="201545" y="41205"/>
                    <a:pt x="201753" y="40924"/>
                    <a:pt x="201893" y="40716"/>
                  </a:cubicBezTo>
                  <a:close/>
                  <a:moveTo>
                    <a:pt x="200630" y="41766"/>
                  </a:moveTo>
                  <a:cubicBezTo>
                    <a:pt x="200349" y="41980"/>
                    <a:pt x="200141" y="42120"/>
                    <a:pt x="199928" y="42328"/>
                  </a:cubicBezTo>
                  <a:cubicBezTo>
                    <a:pt x="199860" y="42328"/>
                    <a:pt x="199860" y="42401"/>
                    <a:pt x="199787" y="42401"/>
                  </a:cubicBezTo>
                  <a:cubicBezTo>
                    <a:pt x="199720" y="42609"/>
                    <a:pt x="199579" y="42822"/>
                    <a:pt x="199439" y="43030"/>
                  </a:cubicBezTo>
                  <a:cubicBezTo>
                    <a:pt x="199647" y="42822"/>
                    <a:pt x="199860" y="42682"/>
                    <a:pt x="200068" y="42541"/>
                  </a:cubicBezTo>
                  <a:cubicBezTo>
                    <a:pt x="200068" y="42468"/>
                    <a:pt x="200141" y="42468"/>
                    <a:pt x="200141" y="42468"/>
                  </a:cubicBezTo>
                  <a:cubicBezTo>
                    <a:pt x="200281" y="42187"/>
                    <a:pt x="200422" y="41980"/>
                    <a:pt x="200630" y="41766"/>
                  </a:cubicBezTo>
                  <a:close/>
                  <a:moveTo>
                    <a:pt x="199299" y="42822"/>
                  </a:moveTo>
                  <a:cubicBezTo>
                    <a:pt x="198945" y="43103"/>
                    <a:pt x="198664" y="43311"/>
                    <a:pt x="198383" y="43591"/>
                  </a:cubicBezTo>
                  <a:cubicBezTo>
                    <a:pt x="198316" y="43732"/>
                    <a:pt x="198175" y="43945"/>
                    <a:pt x="198102" y="44086"/>
                  </a:cubicBezTo>
                  <a:cubicBezTo>
                    <a:pt x="198316" y="43872"/>
                    <a:pt x="198597" y="43664"/>
                    <a:pt x="198877" y="43451"/>
                  </a:cubicBezTo>
                  <a:lnTo>
                    <a:pt x="199299" y="42822"/>
                  </a:lnTo>
                  <a:close/>
                  <a:moveTo>
                    <a:pt x="197895" y="43945"/>
                  </a:moveTo>
                  <a:lnTo>
                    <a:pt x="197895" y="43945"/>
                  </a:lnTo>
                  <a:cubicBezTo>
                    <a:pt x="197541" y="44226"/>
                    <a:pt x="197260" y="44507"/>
                    <a:pt x="196912" y="44715"/>
                  </a:cubicBezTo>
                  <a:cubicBezTo>
                    <a:pt x="196839" y="44928"/>
                    <a:pt x="196771" y="45068"/>
                    <a:pt x="196698" y="45276"/>
                  </a:cubicBezTo>
                  <a:cubicBezTo>
                    <a:pt x="196979" y="44995"/>
                    <a:pt x="197260" y="44788"/>
                    <a:pt x="197541" y="44507"/>
                  </a:cubicBezTo>
                  <a:cubicBezTo>
                    <a:pt x="197681" y="44366"/>
                    <a:pt x="197754" y="44153"/>
                    <a:pt x="197895" y="43945"/>
                  </a:cubicBezTo>
                  <a:close/>
                  <a:moveTo>
                    <a:pt x="196491" y="45136"/>
                  </a:moveTo>
                  <a:lnTo>
                    <a:pt x="196491" y="45136"/>
                  </a:lnTo>
                  <a:cubicBezTo>
                    <a:pt x="196137" y="45417"/>
                    <a:pt x="195789" y="45630"/>
                    <a:pt x="195508" y="45911"/>
                  </a:cubicBezTo>
                  <a:cubicBezTo>
                    <a:pt x="195435" y="46119"/>
                    <a:pt x="195367" y="46259"/>
                    <a:pt x="195227" y="46399"/>
                  </a:cubicBezTo>
                  <a:cubicBezTo>
                    <a:pt x="195575" y="46192"/>
                    <a:pt x="195929" y="45911"/>
                    <a:pt x="196210" y="45630"/>
                  </a:cubicBezTo>
                  <a:cubicBezTo>
                    <a:pt x="196277" y="45490"/>
                    <a:pt x="196418" y="45276"/>
                    <a:pt x="196491" y="45136"/>
                  </a:cubicBezTo>
                  <a:close/>
                  <a:moveTo>
                    <a:pt x="195087" y="46259"/>
                  </a:moveTo>
                  <a:lnTo>
                    <a:pt x="195087" y="46259"/>
                  </a:lnTo>
                  <a:cubicBezTo>
                    <a:pt x="194733" y="46540"/>
                    <a:pt x="194385" y="46821"/>
                    <a:pt x="194031" y="47174"/>
                  </a:cubicBezTo>
                  <a:lnTo>
                    <a:pt x="193823" y="47596"/>
                  </a:lnTo>
                  <a:cubicBezTo>
                    <a:pt x="194171" y="47315"/>
                    <a:pt x="194525" y="47034"/>
                    <a:pt x="194806" y="46753"/>
                  </a:cubicBezTo>
                  <a:cubicBezTo>
                    <a:pt x="194946" y="46613"/>
                    <a:pt x="195014" y="46472"/>
                    <a:pt x="195087" y="46259"/>
                  </a:cubicBezTo>
                  <a:close/>
                  <a:moveTo>
                    <a:pt x="193610" y="47455"/>
                  </a:moveTo>
                  <a:lnTo>
                    <a:pt x="193610" y="47455"/>
                  </a:lnTo>
                  <a:cubicBezTo>
                    <a:pt x="193261" y="47736"/>
                    <a:pt x="192908" y="48084"/>
                    <a:pt x="192559" y="48365"/>
                  </a:cubicBezTo>
                  <a:cubicBezTo>
                    <a:pt x="192486" y="48505"/>
                    <a:pt x="192486" y="48646"/>
                    <a:pt x="192419" y="48786"/>
                  </a:cubicBezTo>
                  <a:lnTo>
                    <a:pt x="193469" y="47944"/>
                  </a:lnTo>
                  <a:cubicBezTo>
                    <a:pt x="193542" y="47803"/>
                    <a:pt x="193542" y="47663"/>
                    <a:pt x="193610" y="47455"/>
                  </a:cubicBezTo>
                  <a:close/>
                  <a:moveTo>
                    <a:pt x="0" y="32781"/>
                  </a:moveTo>
                  <a:lnTo>
                    <a:pt x="0" y="33061"/>
                  </a:lnTo>
                  <a:lnTo>
                    <a:pt x="73" y="33061"/>
                  </a:lnTo>
                  <a:cubicBezTo>
                    <a:pt x="9340" y="33061"/>
                    <a:pt x="16989" y="35729"/>
                    <a:pt x="23239" y="40014"/>
                  </a:cubicBezTo>
                  <a:cubicBezTo>
                    <a:pt x="26114" y="42047"/>
                    <a:pt x="28782" y="44366"/>
                    <a:pt x="31028" y="47034"/>
                  </a:cubicBezTo>
                  <a:cubicBezTo>
                    <a:pt x="33348" y="49628"/>
                    <a:pt x="35381" y="52436"/>
                    <a:pt x="37065" y="55385"/>
                  </a:cubicBezTo>
                  <a:lnTo>
                    <a:pt x="37537" y="56169"/>
                  </a:lnTo>
                  <a:lnTo>
                    <a:pt x="37537" y="56169"/>
                  </a:lnTo>
                  <a:cubicBezTo>
                    <a:pt x="35928" y="53265"/>
                    <a:pt x="34124" y="50376"/>
                    <a:pt x="32011" y="47736"/>
                  </a:cubicBezTo>
                  <a:cubicBezTo>
                    <a:pt x="29484" y="44788"/>
                    <a:pt x="26609" y="42047"/>
                    <a:pt x="23306" y="39801"/>
                  </a:cubicBezTo>
                  <a:cubicBezTo>
                    <a:pt x="17129" y="35521"/>
                    <a:pt x="9407" y="32781"/>
                    <a:pt x="73" y="32781"/>
                  </a:cubicBezTo>
                  <a:close/>
                  <a:moveTo>
                    <a:pt x="37537" y="56169"/>
                  </a:moveTo>
                  <a:cubicBezTo>
                    <a:pt x="37592" y="56268"/>
                    <a:pt x="37646" y="56367"/>
                    <a:pt x="37701" y="56466"/>
                  </a:cubicBezTo>
                  <a:lnTo>
                    <a:pt x="37701" y="56466"/>
                  </a:lnTo>
                  <a:cubicBezTo>
                    <a:pt x="37700" y="56458"/>
                    <a:pt x="37700" y="56449"/>
                    <a:pt x="37700" y="56441"/>
                  </a:cubicBezTo>
                  <a:lnTo>
                    <a:pt x="37537" y="56169"/>
                  </a:lnTo>
                  <a:close/>
                  <a:moveTo>
                    <a:pt x="37701" y="56466"/>
                  </a:moveTo>
                  <a:cubicBezTo>
                    <a:pt x="37709" y="56590"/>
                    <a:pt x="37772" y="56653"/>
                    <a:pt x="37840" y="56721"/>
                  </a:cubicBezTo>
                  <a:cubicBezTo>
                    <a:pt x="37794" y="56636"/>
                    <a:pt x="37748" y="56551"/>
                    <a:pt x="37701" y="56466"/>
                  </a:cubicBezTo>
                  <a:close/>
                  <a:moveTo>
                    <a:pt x="192206" y="48646"/>
                  </a:moveTo>
                  <a:cubicBezTo>
                    <a:pt x="181187" y="57912"/>
                    <a:pt x="169180" y="68863"/>
                    <a:pt x="157600" y="79606"/>
                  </a:cubicBezTo>
                  <a:cubicBezTo>
                    <a:pt x="141876" y="94208"/>
                    <a:pt x="122501" y="108809"/>
                    <a:pt x="102424" y="112740"/>
                  </a:cubicBezTo>
                  <a:cubicBezTo>
                    <a:pt x="98841" y="113369"/>
                    <a:pt x="95471" y="113723"/>
                    <a:pt x="92242" y="113723"/>
                  </a:cubicBezTo>
                  <a:cubicBezTo>
                    <a:pt x="76377" y="113723"/>
                    <a:pt x="64162" y="106069"/>
                    <a:pt x="56935" y="96100"/>
                  </a:cubicBezTo>
                  <a:cubicBezTo>
                    <a:pt x="52582" y="90136"/>
                    <a:pt x="49561" y="83397"/>
                    <a:pt x="46826" y="76518"/>
                  </a:cubicBezTo>
                  <a:cubicBezTo>
                    <a:pt x="45282" y="72794"/>
                    <a:pt x="43805" y="69003"/>
                    <a:pt x="42193" y="65286"/>
                  </a:cubicBezTo>
                  <a:lnTo>
                    <a:pt x="41350" y="63387"/>
                  </a:lnTo>
                  <a:lnTo>
                    <a:pt x="41350" y="63387"/>
                  </a:lnTo>
                  <a:cubicBezTo>
                    <a:pt x="41418" y="63741"/>
                    <a:pt x="41491" y="64022"/>
                    <a:pt x="41558" y="64303"/>
                  </a:cubicBezTo>
                  <a:cubicBezTo>
                    <a:pt x="41979" y="65213"/>
                    <a:pt x="42333" y="66128"/>
                    <a:pt x="42681" y="67111"/>
                  </a:cubicBezTo>
                  <a:cubicBezTo>
                    <a:pt x="44018" y="70200"/>
                    <a:pt x="45282" y="73429"/>
                    <a:pt x="46545" y="76585"/>
                  </a:cubicBezTo>
                  <a:cubicBezTo>
                    <a:pt x="49353" y="83464"/>
                    <a:pt x="52369" y="90204"/>
                    <a:pt x="56721" y="96241"/>
                  </a:cubicBezTo>
                  <a:cubicBezTo>
                    <a:pt x="64022" y="106209"/>
                    <a:pt x="76310" y="113931"/>
                    <a:pt x="92242" y="113931"/>
                  </a:cubicBezTo>
                  <a:cubicBezTo>
                    <a:pt x="95471" y="113931"/>
                    <a:pt x="98914" y="113650"/>
                    <a:pt x="102424" y="112948"/>
                  </a:cubicBezTo>
                  <a:cubicBezTo>
                    <a:pt x="122641" y="109017"/>
                    <a:pt x="142016" y="94416"/>
                    <a:pt x="157741" y="79814"/>
                  </a:cubicBezTo>
                  <a:cubicBezTo>
                    <a:pt x="169253" y="69144"/>
                    <a:pt x="181114" y="58333"/>
                    <a:pt x="191998" y="49140"/>
                  </a:cubicBezTo>
                  <a:cubicBezTo>
                    <a:pt x="192065" y="48999"/>
                    <a:pt x="192138" y="48859"/>
                    <a:pt x="192206" y="48646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4" name="Google Shape;2504;p59"/>
            <p:cNvSpPr/>
            <p:nvPr/>
          </p:nvSpPr>
          <p:spPr>
            <a:xfrm>
              <a:off x="454050" y="1590375"/>
              <a:ext cx="6842625" cy="2995850"/>
            </a:xfrm>
            <a:custGeom>
              <a:avLst/>
              <a:gdLst/>
              <a:ahLst/>
              <a:cxnLst/>
              <a:rect l="l" t="t" r="r" b="b"/>
              <a:pathLst>
                <a:path w="273705" h="119834" extrusionOk="0">
                  <a:moveTo>
                    <a:pt x="273637" y="1"/>
                  </a:moveTo>
                  <a:cubicBezTo>
                    <a:pt x="255031" y="2809"/>
                    <a:pt x="237622" y="12075"/>
                    <a:pt x="224986" y="22324"/>
                  </a:cubicBezTo>
                  <a:cubicBezTo>
                    <a:pt x="222391" y="24363"/>
                    <a:pt x="220005" y="26536"/>
                    <a:pt x="217685" y="28782"/>
                  </a:cubicBezTo>
                  <a:cubicBezTo>
                    <a:pt x="217545" y="28855"/>
                    <a:pt x="217477" y="28996"/>
                    <a:pt x="217337" y="29063"/>
                  </a:cubicBezTo>
                  <a:cubicBezTo>
                    <a:pt x="217056" y="29417"/>
                    <a:pt x="216702" y="29698"/>
                    <a:pt x="216354" y="30046"/>
                  </a:cubicBezTo>
                  <a:cubicBezTo>
                    <a:pt x="216214" y="30186"/>
                    <a:pt x="216141" y="30259"/>
                    <a:pt x="216000" y="30327"/>
                  </a:cubicBezTo>
                  <a:cubicBezTo>
                    <a:pt x="215720" y="30681"/>
                    <a:pt x="215371" y="31029"/>
                    <a:pt x="215018" y="31310"/>
                  </a:cubicBezTo>
                  <a:cubicBezTo>
                    <a:pt x="214950" y="31450"/>
                    <a:pt x="214810" y="31590"/>
                    <a:pt x="214669" y="31663"/>
                  </a:cubicBezTo>
                  <a:cubicBezTo>
                    <a:pt x="214389" y="32012"/>
                    <a:pt x="214035" y="32292"/>
                    <a:pt x="213754" y="32646"/>
                  </a:cubicBezTo>
                  <a:cubicBezTo>
                    <a:pt x="213614" y="32714"/>
                    <a:pt x="213473" y="32854"/>
                    <a:pt x="213406" y="32994"/>
                  </a:cubicBezTo>
                  <a:cubicBezTo>
                    <a:pt x="213052" y="33275"/>
                    <a:pt x="212771" y="33556"/>
                    <a:pt x="212490" y="33910"/>
                  </a:cubicBezTo>
                  <a:lnTo>
                    <a:pt x="212069" y="34331"/>
                  </a:lnTo>
                  <a:lnTo>
                    <a:pt x="211227" y="35173"/>
                  </a:lnTo>
                  <a:cubicBezTo>
                    <a:pt x="211086" y="35314"/>
                    <a:pt x="210879" y="35454"/>
                    <a:pt x="210738" y="35594"/>
                  </a:cubicBezTo>
                  <a:cubicBezTo>
                    <a:pt x="210525" y="35875"/>
                    <a:pt x="210244" y="36156"/>
                    <a:pt x="209963" y="36364"/>
                  </a:cubicBezTo>
                  <a:cubicBezTo>
                    <a:pt x="209823" y="36577"/>
                    <a:pt x="209615" y="36785"/>
                    <a:pt x="209402" y="36925"/>
                  </a:cubicBezTo>
                  <a:cubicBezTo>
                    <a:pt x="209194" y="37206"/>
                    <a:pt x="208980" y="37420"/>
                    <a:pt x="208773" y="37627"/>
                  </a:cubicBezTo>
                  <a:cubicBezTo>
                    <a:pt x="208492" y="37841"/>
                    <a:pt x="208278" y="38122"/>
                    <a:pt x="208071" y="38329"/>
                  </a:cubicBezTo>
                  <a:cubicBezTo>
                    <a:pt x="207857" y="38470"/>
                    <a:pt x="207717" y="38683"/>
                    <a:pt x="207509" y="38824"/>
                  </a:cubicBezTo>
                  <a:cubicBezTo>
                    <a:pt x="207228" y="39172"/>
                    <a:pt x="206948" y="39453"/>
                    <a:pt x="206594" y="39733"/>
                  </a:cubicBezTo>
                  <a:cubicBezTo>
                    <a:pt x="206526" y="39874"/>
                    <a:pt x="206386" y="39947"/>
                    <a:pt x="206313" y="40087"/>
                  </a:cubicBezTo>
                  <a:cubicBezTo>
                    <a:pt x="206032" y="40368"/>
                    <a:pt x="205684" y="40649"/>
                    <a:pt x="205403" y="40930"/>
                  </a:cubicBezTo>
                  <a:cubicBezTo>
                    <a:pt x="204561" y="41839"/>
                    <a:pt x="203718" y="42822"/>
                    <a:pt x="202803" y="43738"/>
                  </a:cubicBezTo>
                  <a:cubicBezTo>
                    <a:pt x="203645" y="42963"/>
                    <a:pt x="204420" y="42193"/>
                    <a:pt x="205263" y="41418"/>
                  </a:cubicBezTo>
                  <a:cubicBezTo>
                    <a:pt x="206173" y="40508"/>
                    <a:pt x="207088" y="39666"/>
                    <a:pt x="207930" y="38751"/>
                  </a:cubicBezTo>
                  <a:lnTo>
                    <a:pt x="208559" y="38122"/>
                  </a:lnTo>
                  <a:cubicBezTo>
                    <a:pt x="208700" y="38049"/>
                    <a:pt x="208773" y="37908"/>
                    <a:pt x="208913" y="37841"/>
                  </a:cubicBezTo>
                  <a:cubicBezTo>
                    <a:pt x="209121" y="37560"/>
                    <a:pt x="209334" y="37347"/>
                    <a:pt x="209615" y="37139"/>
                  </a:cubicBezTo>
                  <a:cubicBezTo>
                    <a:pt x="209755" y="36925"/>
                    <a:pt x="209963" y="36785"/>
                    <a:pt x="210104" y="36577"/>
                  </a:cubicBezTo>
                  <a:cubicBezTo>
                    <a:pt x="210317" y="36364"/>
                    <a:pt x="210525" y="36223"/>
                    <a:pt x="210665" y="36016"/>
                  </a:cubicBezTo>
                  <a:cubicBezTo>
                    <a:pt x="210879" y="35802"/>
                    <a:pt x="211159" y="35594"/>
                    <a:pt x="211367" y="35314"/>
                  </a:cubicBezTo>
                  <a:lnTo>
                    <a:pt x="211788" y="34893"/>
                  </a:lnTo>
                  <a:cubicBezTo>
                    <a:pt x="212069" y="34612"/>
                    <a:pt x="212350" y="34331"/>
                    <a:pt x="212631" y="34118"/>
                  </a:cubicBezTo>
                  <a:cubicBezTo>
                    <a:pt x="212771" y="33977"/>
                    <a:pt x="212844" y="33837"/>
                    <a:pt x="212985" y="33696"/>
                  </a:cubicBezTo>
                  <a:cubicBezTo>
                    <a:pt x="213265" y="33416"/>
                    <a:pt x="213614" y="33135"/>
                    <a:pt x="213894" y="32854"/>
                  </a:cubicBezTo>
                  <a:cubicBezTo>
                    <a:pt x="213967" y="32714"/>
                    <a:pt x="214108" y="32573"/>
                    <a:pt x="214248" y="32433"/>
                  </a:cubicBezTo>
                  <a:lnTo>
                    <a:pt x="215158" y="31523"/>
                  </a:lnTo>
                  <a:cubicBezTo>
                    <a:pt x="215231" y="31450"/>
                    <a:pt x="215371" y="31310"/>
                    <a:pt x="215512" y="31242"/>
                  </a:cubicBezTo>
                  <a:cubicBezTo>
                    <a:pt x="215793" y="30888"/>
                    <a:pt x="216141" y="30608"/>
                    <a:pt x="216422" y="30259"/>
                  </a:cubicBezTo>
                  <a:cubicBezTo>
                    <a:pt x="216562" y="30186"/>
                    <a:pt x="216635" y="30046"/>
                    <a:pt x="216775" y="29979"/>
                  </a:cubicBezTo>
                  <a:lnTo>
                    <a:pt x="217758" y="28996"/>
                  </a:lnTo>
                  <a:cubicBezTo>
                    <a:pt x="217899" y="28923"/>
                    <a:pt x="217966" y="28782"/>
                    <a:pt x="218039" y="28715"/>
                  </a:cubicBezTo>
                  <a:cubicBezTo>
                    <a:pt x="220285" y="26536"/>
                    <a:pt x="222599" y="24503"/>
                    <a:pt x="225126" y="22464"/>
                  </a:cubicBezTo>
                  <a:cubicBezTo>
                    <a:pt x="237762" y="12288"/>
                    <a:pt x="255104" y="3022"/>
                    <a:pt x="273704" y="282"/>
                  </a:cubicBezTo>
                  <a:lnTo>
                    <a:pt x="273637" y="1"/>
                  </a:lnTo>
                  <a:close/>
                  <a:moveTo>
                    <a:pt x="201399" y="44788"/>
                  </a:moveTo>
                  <a:lnTo>
                    <a:pt x="201399" y="44788"/>
                  </a:lnTo>
                  <a:cubicBezTo>
                    <a:pt x="201259" y="44861"/>
                    <a:pt x="201191" y="44928"/>
                    <a:pt x="201118" y="45001"/>
                  </a:cubicBezTo>
                  <a:cubicBezTo>
                    <a:pt x="200978" y="45209"/>
                    <a:pt x="200770" y="45422"/>
                    <a:pt x="200630" y="45630"/>
                  </a:cubicBezTo>
                  <a:cubicBezTo>
                    <a:pt x="200910" y="45349"/>
                    <a:pt x="201118" y="45069"/>
                    <a:pt x="201399" y="44788"/>
                  </a:cubicBezTo>
                  <a:close/>
                  <a:moveTo>
                    <a:pt x="200135" y="45911"/>
                  </a:moveTo>
                  <a:lnTo>
                    <a:pt x="200135" y="45911"/>
                  </a:lnTo>
                  <a:cubicBezTo>
                    <a:pt x="199928" y="46051"/>
                    <a:pt x="199787" y="46192"/>
                    <a:pt x="199574" y="46332"/>
                  </a:cubicBezTo>
                  <a:cubicBezTo>
                    <a:pt x="199433" y="46613"/>
                    <a:pt x="199226" y="46894"/>
                    <a:pt x="199012" y="47175"/>
                  </a:cubicBezTo>
                  <a:cubicBezTo>
                    <a:pt x="199085" y="47107"/>
                    <a:pt x="199226" y="47034"/>
                    <a:pt x="199293" y="46967"/>
                  </a:cubicBezTo>
                  <a:lnTo>
                    <a:pt x="200135" y="45911"/>
                  </a:lnTo>
                  <a:close/>
                  <a:moveTo>
                    <a:pt x="198872" y="47034"/>
                  </a:moveTo>
                  <a:cubicBezTo>
                    <a:pt x="198664" y="47248"/>
                    <a:pt x="198451" y="47388"/>
                    <a:pt x="198170" y="47596"/>
                  </a:cubicBezTo>
                  <a:cubicBezTo>
                    <a:pt x="198029" y="47877"/>
                    <a:pt x="197889" y="48090"/>
                    <a:pt x="197749" y="48298"/>
                  </a:cubicBezTo>
                  <a:cubicBezTo>
                    <a:pt x="197889" y="48157"/>
                    <a:pt x="198029" y="48090"/>
                    <a:pt x="198170" y="47950"/>
                  </a:cubicBezTo>
                  <a:lnTo>
                    <a:pt x="198243" y="47877"/>
                  </a:lnTo>
                  <a:lnTo>
                    <a:pt x="198872" y="47034"/>
                  </a:lnTo>
                  <a:close/>
                  <a:moveTo>
                    <a:pt x="197608" y="48157"/>
                  </a:moveTo>
                  <a:lnTo>
                    <a:pt x="197608" y="48157"/>
                  </a:lnTo>
                  <a:cubicBezTo>
                    <a:pt x="197327" y="48371"/>
                    <a:pt x="197047" y="48579"/>
                    <a:pt x="196839" y="48859"/>
                  </a:cubicBezTo>
                  <a:lnTo>
                    <a:pt x="196418" y="49494"/>
                  </a:lnTo>
                  <a:cubicBezTo>
                    <a:pt x="196698" y="49281"/>
                    <a:pt x="196906" y="49073"/>
                    <a:pt x="197120" y="48859"/>
                  </a:cubicBezTo>
                  <a:cubicBezTo>
                    <a:pt x="197260" y="48652"/>
                    <a:pt x="197400" y="48371"/>
                    <a:pt x="197608" y="48157"/>
                  </a:cubicBezTo>
                  <a:close/>
                  <a:moveTo>
                    <a:pt x="196277" y="49281"/>
                  </a:moveTo>
                  <a:cubicBezTo>
                    <a:pt x="195996" y="49561"/>
                    <a:pt x="195716" y="49842"/>
                    <a:pt x="195435" y="50056"/>
                  </a:cubicBezTo>
                  <a:cubicBezTo>
                    <a:pt x="195294" y="50263"/>
                    <a:pt x="195221" y="50477"/>
                    <a:pt x="195081" y="50617"/>
                  </a:cubicBezTo>
                  <a:lnTo>
                    <a:pt x="195923" y="49983"/>
                  </a:lnTo>
                  <a:cubicBezTo>
                    <a:pt x="195996" y="49775"/>
                    <a:pt x="196137" y="49494"/>
                    <a:pt x="196277" y="49281"/>
                  </a:cubicBezTo>
                  <a:close/>
                  <a:moveTo>
                    <a:pt x="194941" y="50477"/>
                  </a:moveTo>
                  <a:lnTo>
                    <a:pt x="194941" y="50477"/>
                  </a:lnTo>
                  <a:cubicBezTo>
                    <a:pt x="194592" y="50758"/>
                    <a:pt x="194312" y="51038"/>
                    <a:pt x="194031" y="51319"/>
                  </a:cubicBezTo>
                  <a:cubicBezTo>
                    <a:pt x="193890" y="51460"/>
                    <a:pt x="193817" y="51667"/>
                    <a:pt x="193750" y="51881"/>
                  </a:cubicBezTo>
                  <a:cubicBezTo>
                    <a:pt x="194031" y="51600"/>
                    <a:pt x="194312" y="51319"/>
                    <a:pt x="194592" y="51106"/>
                  </a:cubicBezTo>
                  <a:cubicBezTo>
                    <a:pt x="194733" y="50898"/>
                    <a:pt x="194800" y="50685"/>
                    <a:pt x="194941" y="50477"/>
                  </a:cubicBezTo>
                  <a:close/>
                  <a:moveTo>
                    <a:pt x="193537" y="51740"/>
                  </a:moveTo>
                  <a:lnTo>
                    <a:pt x="193537" y="51740"/>
                  </a:lnTo>
                  <a:cubicBezTo>
                    <a:pt x="193256" y="52021"/>
                    <a:pt x="192908" y="52302"/>
                    <a:pt x="192627" y="52583"/>
                  </a:cubicBezTo>
                  <a:cubicBezTo>
                    <a:pt x="192554" y="52723"/>
                    <a:pt x="192413" y="52931"/>
                    <a:pt x="192346" y="53071"/>
                  </a:cubicBezTo>
                  <a:cubicBezTo>
                    <a:pt x="192694" y="52790"/>
                    <a:pt x="192975" y="52510"/>
                    <a:pt x="193329" y="52229"/>
                  </a:cubicBezTo>
                  <a:cubicBezTo>
                    <a:pt x="193396" y="52088"/>
                    <a:pt x="193469" y="51881"/>
                    <a:pt x="193537" y="51740"/>
                  </a:cubicBezTo>
                  <a:close/>
                  <a:moveTo>
                    <a:pt x="192206" y="52931"/>
                  </a:moveTo>
                  <a:lnTo>
                    <a:pt x="192206" y="52931"/>
                  </a:lnTo>
                  <a:cubicBezTo>
                    <a:pt x="191852" y="53212"/>
                    <a:pt x="191504" y="53492"/>
                    <a:pt x="191150" y="53846"/>
                  </a:cubicBezTo>
                  <a:cubicBezTo>
                    <a:pt x="191150" y="53987"/>
                    <a:pt x="191083" y="54127"/>
                    <a:pt x="191009" y="54335"/>
                  </a:cubicBezTo>
                  <a:cubicBezTo>
                    <a:pt x="191290" y="53987"/>
                    <a:pt x="191644" y="53706"/>
                    <a:pt x="191992" y="53425"/>
                  </a:cubicBezTo>
                  <a:cubicBezTo>
                    <a:pt x="192065" y="53285"/>
                    <a:pt x="192133" y="53071"/>
                    <a:pt x="192206" y="52931"/>
                  </a:cubicBezTo>
                  <a:close/>
                  <a:moveTo>
                    <a:pt x="0" y="35735"/>
                  </a:moveTo>
                  <a:lnTo>
                    <a:pt x="0" y="36016"/>
                  </a:lnTo>
                  <a:cubicBezTo>
                    <a:pt x="9334" y="36223"/>
                    <a:pt x="16916" y="39172"/>
                    <a:pt x="23093" y="43665"/>
                  </a:cubicBezTo>
                  <a:cubicBezTo>
                    <a:pt x="26182" y="45984"/>
                    <a:pt x="28849" y="48652"/>
                    <a:pt x="31236" y="51600"/>
                  </a:cubicBezTo>
                  <a:cubicBezTo>
                    <a:pt x="33483" y="54408"/>
                    <a:pt x="35381" y="57497"/>
                    <a:pt x="37065" y="60585"/>
                  </a:cubicBezTo>
                  <a:cubicBezTo>
                    <a:pt x="37133" y="60726"/>
                    <a:pt x="37133" y="60793"/>
                    <a:pt x="37206" y="60866"/>
                  </a:cubicBezTo>
                  <a:cubicBezTo>
                    <a:pt x="37299" y="61098"/>
                    <a:pt x="37423" y="61363"/>
                    <a:pt x="37558" y="61618"/>
                  </a:cubicBezTo>
                  <a:lnTo>
                    <a:pt x="37558" y="61618"/>
                  </a:lnTo>
                  <a:cubicBezTo>
                    <a:pt x="37532" y="61559"/>
                    <a:pt x="37509" y="61497"/>
                    <a:pt x="37487" y="61428"/>
                  </a:cubicBezTo>
                  <a:cubicBezTo>
                    <a:pt x="36010" y="58266"/>
                    <a:pt x="34185" y="55250"/>
                    <a:pt x="32152" y="52369"/>
                  </a:cubicBezTo>
                  <a:cubicBezTo>
                    <a:pt x="29624" y="49073"/>
                    <a:pt x="26603" y="46051"/>
                    <a:pt x="23233" y="43524"/>
                  </a:cubicBezTo>
                  <a:cubicBezTo>
                    <a:pt x="17056" y="38964"/>
                    <a:pt x="9407" y="36016"/>
                    <a:pt x="0" y="35735"/>
                  </a:cubicBezTo>
                  <a:close/>
                  <a:moveTo>
                    <a:pt x="37558" y="61618"/>
                  </a:moveTo>
                  <a:lnTo>
                    <a:pt x="37558" y="61618"/>
                  </a:lnTo>
                  <a:cubicBezTo>
                    <a:pt x="37610" y="61737"/>
                    <a:pt x="37674" y="61847"/>
                    <a:pt x="37767" y="61989"/>
                  </a:cubicBezTo>
                  <a:cubicBezTo>
                    <a:pt x="37696" y="61871"/>
                    <a:pt x="37626" y="61746"/>
                    <a:pt x="37558" y="61618"/>
                  </a:cubicBezTo>
                  <a:close/>
                  <a:moveTo>
                    <a:pt x="190802" y="54194"/>
                  </a:moveTo>
                  <a:cubicBezTo>
                    <a:pt x="180272" y="63601"/>
                    <a:pt x="168478" y="74552"/>
                    <a:pt x="157033" y="85295"/>
                  </a:cubicBezTo>
                  <a:cubicBezTo>
                    <a:pt x="141522" y="99964"/>
                    <a:pt x="122147" y="114498"/>
                    <a:pt x="102070" y="118497"/>
                  </a:cubicBezTo>
                  <a:cubicBezTo>
                    <a:pt x="98420" y="119199"/>
                    <a:pt x="94910" y="119553"/>
                    <a:pt x="91607" y="119553"/>
                  </a:cubicBezTo>
                  <a:cubicBezTo>
                    <a:pt x="75535" y="119553"/>
                    <a:pt x="63180" y="111758"/>
                    <a:pt x="55946" y="101582"/>
                  </a:cubicBezTo>
                  <a:cubicBezTo>
                    <a:pt x="51594" y="95472"/>
                    <a:pt x="48646" y="88592"/>
                    <a:pt x="45978" y="81505"/>
                  </a:cubicBezTo>
                  <a:cubicBezTo>
                    <a:pt x="44574" y="77995"/>
                    <a:pt x="43310" y="74412"/>
                    <a:pt x="41906" y="70975"/>
                  </a:cubicBezTo>
                  <a:cubicBezTo>
                    <a:pt x="41558" y="69992"/>
                    <a:pt x="41204" y="69077"/>
                    <a:pt x="40783" y="68167"/>
                  </a:cubicBezTo>
                  <a:lnTo>
                    <a:pt x="40783" y="68167"/>
                  </a:lnTo>
                  <a:lnTo>
                    <a:pt x="40997" y="69009"/>
                  </a:lnTo>
                  <a:cubicBezTo>
                    <a:pt x="41485" y="70273"/>
                    <a:pt x="41906" y="71536"/>
                    <a:pt x="42401" y="72800"/>
                  </a:cubicBezTo>
                  <a:cubicBezTo>
                    <a:pt x="43524" y="75675"/>
                    <a:pt x="44647" y="78697"/>
                    <a:pt x="45770" y="81645"/>
                  </a:cubicBezTo>
                  <a:cubicBezTo>
                    <a:pt x="48438" y="88665"/>
                    <a:pt x="51386" y="95612"/>
                    <a:pt x="55806" y="101722"/>
                  </a:cubicBezTo>
                  <a:cubicBezTo>
                    <a:pt x="62966" y="111898"/>
                    <a:pt x="75462" y="119833"/>
                    <a:pt x="91607" y="119833"/>
                  </a:cubicBezTo>
                  <a:cubicBezTo>
                    <a:pt x="94977" y="119833"/>
                    <a:pt x="98420" y="119480"/>
                    <a:pt x="102070" y="118710"/>
                  </a:cubicBezTo>
                  <a:cubicBezTo>
                    <a:pt x="122287" y="114706"/>
                    <a:pt x="141662" y="100105"/>
                    <a:pt x="157246" y="85503"/>
                  </a:cubicBezTo>
                  <a:cubicBezTo>
                    <a:pt x="168546" y="74833"/>
                    <a:pt x="180199" y="64022"/>
                    <a:pt x="190588" y="54689"/>
                  </a:cubicBezTo>
                  <a:cubicBezTo>
                    <a:pt x="190661" y="54475"/>
                    <a:pt x="190729" y="54335"/>
                    <a:pt x="190802" y="5419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5" name="Google Shape;2505;p59"/>
            <p:cNvSpPr/>
            <p:nvPr/>
          </p:nvSpPr>
          <p:spPr>
            <a:xfrm>
              <a:off x="473275" y="1495600"/>
              <a:ext cx="6830400" cy="3139775"/>
            </a:xfrm>
            <a:custGeom>
              <a:avLst/>
              <a:gdLst/>
              <a:ahLst/>
              <a:cxnLst/>
              <a:rect l="l" t="t" r="r" b="b"/>
              <a:pathLst>
                <a:path w="273216" h="125591" extrusionOk="0">
                  <a:moveTo>
                    <a:pt x="273216" y="1"/>
                  </a:moveTo>
                  <a:cubicBezTo>
                    <a:pt x="253633" y="3444"/>
                    <a:pt x="235308" y="13833"/>
                    <a:pt x="222465" y="25346"/>
                  </a:cubicBezTo>
                  <a:cubicBezTo>
                    <a:pt x="219724" y="27800"/>
                    <a:pt x="217270" y="30327"/>
                    <a:pt x="214883" y="32927"/>
                  </a:cubicBezTo>
                  <a:lnTo>
                    <a:pt x="214602" y="33208"/>
                  </a:lnTo>
                  <a:cubicBezTo>
                    <a:pt x="214322" y="33556"/>
                    <a:pt x="213968" y="33910"/>
                    <a:pt x="213620" y="34258"/>
                  </a:cubicBezTo>
                  <a:cubicBezTo>
                    <a:pt x="213547" y="34399"/>
                    <a:pt x="213406" y="34472"/>
                    <a:pt x="213339" y="34612"/>
                  </a:cubicBezTo>
                  <a:cubicBezTo>
                    <a:pt x="213058" y="34960"/>
                    <a:pt x="212704" y="35314"/>
                    <a:pt x="212423" y="35662"/>
                  </a:cubicBezTo>
                  <a:cubicBezTo>
                    <a:pt x="212283" y="35735"/>
                    <a:pt x="212216" y="35876"/>
                    <a:pt x="212075" y="36016"/>
                  </a:cubicBezTo>
                  <a:cubicBezTo>
                    <a:pt x="211794" y="36297"/>
                    <a:pt x="211514" y="36645"/>
                    <a:pt x="211160" y="36999"/>
                  </a:cubicBezTo>
                  <a:cubicBezTo>
                    <a:pt x="211092" y="37139"/>
                    <a:pt x="210952" y="37280"/>
                    <a:pt x="210879" y="37347"/>
                  </a:cubicBezTo>
                  <a:cubicBezTo>
                    <a:pt x="210598" y="37701"/>
                    <a:pt x="210250" y="38049"/>
                    <a:pt x="209969" y="38330"/>
                  </a:cubicBezTo>
                  <a:cubicBezTo>
                    <a:pt x="209896" y="38470"/>
                    <a:pt x="209756" y="38610"/>
                    <a:pt x="209615" y="38751"/>
                  </a:cubicBezTo>
                  <a:cubicBezTo>
                    <a:pt x="209335" y="39105"/>
                    <a:pt x="209054" y="39385"/>
                    <a:pt x="208846" y="39666"/>
                  </a:cubicBezTo>
                  <a:cubicBezTo>
                    <a:pt x="208706" y="39874"/>
                    <a:pt x="208565" y="40014"/>
                    <a:pt x="208425" y="40155"/>
                  </a:cubicBezTo>
                  <a:cubicBezTo>
                    <a:pt x="208144" y="40436"/>
                    <a:pt x="207931" y="40716"/>
                    <a:pt x="207650" y="40997"/>
                  </a:cubicBezTo>
                  <a:cubicBezTo>
                    <a:pt x="207509" y="41211"/>
                    <a:pt x="207369" y="41351"/>
                    <a:pt x="207161" y="41559"/>
                  </a:cubicBezTo>
                  <a:cubicBezTo>
                    <a:pt x="206948" y="41772"/>
                    <a:pt x="206740" y="42053"/>
                    <a:pt x="206459" y="42334"/>
                  </a:cubicBezTo>
                  <a:cubicBezTo>
                    <a:pt x="206319" y="42542"/>
                    <a:pt x="206106" y="42755"/>
                    <a:pt x="205965" y="42895"/>
                  </a:cubicBezTo>
                  <a:cubicBezTo>
                    <a:pt x="205757" y="43176"/>
                    <a:pt x="205544" y="43384"/>
                    <a:pt x="205336" y="43597"/>
                  </a:cubicBezTo>
                  <a:cubicBezTo>
                    <a:pt x="205123" y="43878"/>
                    <a:pt x="204915" y="44086"/>
                    <a:pt x="204634" y="44367"/>
                  </a:cubicBezTo>
                  <a:cubicBezTo>
                    <a:pt x="204494" y="44507"/>
                    <a:pt x="204353" y="44721"/>
                    <a:pt x="204140" y="44861"/>
                  </a:cubicBezTo>
                  <a:cubicBezTo>
                    <a:pt x="203859" y="45209"/>
                    <a:pt x="203578" y="45563"/>
                    <a:pt x="203298" y="45844"/>
                  </a:cubicBezTo>
                  <a:lnTo>
                    <a:pt x="203017" y="46125"/>
                  </a:lnTo>
                  <a:cubicBezTo>
                    <a:pt x="202736" y="46405"/>
                    <a:pt x="202455" y="46686"/>
                    <a:pt x="202174" y="47034"/>
                  </a:cubicBezTo>
                  <a:cubicBezTo>
                    <a:pt x="201405" y="48017"/>
                    <a:pt x="200563" y="49000"/>
                    <a:pt x="199647" y="49983"/>
                  </a:cubicBezTo>
                  <a:cubicBezTo>
                    <a:pt x="200490" y="49140"/>
                    <a:pt x="201265" y="48371"/>
                    <a:pt x="202034" y="47529"/>
                  </a:cubicBezTo>
                  <a:cubicBezTo>
                    <a:pt x="202949" y="46613"/>
                    <a:pt x="203792" y="45630"/>
                    <a:pt x="204634" y="44721"/>
                  </a:cubicBezTo>
                  <a:cubicBezTo>
                    <a:pt x="204842" y="44507"/>
                    <a:pt x="204982" y="44299"/>
                    <a:pt x="205196" y="44086"/>
                  </a:cubicBezTo>
                  <a:lnTo>
                    <a:pt x="205477" y="43805"/>
                  </a:lnTo>
                  <a:cubicBezTo>
                    <a:pt x="205684" y="43524"/>
                    <a:pt x="205898" y="43317"/>
                    <a:pt x="206106" y="43036"/>
                  </a:cubicBezTo>
                  <a:cubicBezTo>
                    <a:pt x="206319" y="42895"/>
                    <a:pt x="206459" y="42682"/>
                    <a:pt x="206600" y="42542"/>
                  </a:cubicBezTo>
                  <a:cubicBezTo>
                    <a:pt x="206808" y="42334"/>
                    <a:pt x="207021" y="42120"/>
                    <a:pt x="207161" y="41913"/>
                  </a:cubicBezTo>
                  <a:cubicBezTo>
                    <a:pt x="207369" y="41699"/>
                    <a:pt x="207583" y="41418"/>
                    <a:pt x="207790" y="41211"/>
                  </a:cubicBezTo>
                  <a:cubicBezTo>
                    <a:pt x="207931" y="41070"/>
                    <a:pt x="208071" y="40857"/>
                    <a:pt x="208211" y="40716"/>
                  </a:cubicBezTo>
                  <a:cubicBezTo>
                    <a:pt x="208492" y="40436"/>
                    <a:pt x="208706" y="40155"/>
                    <a:pt x="208986" y="39874"/>
                  </a:cubicBezTo>
                  <a:cubicBezTo>
                    <a:pt x="209054" y="39734"/>
                    <a:pt x="209194" y="39593"/>
                    <a:pt x="209335" y="39453"/>
                  </a:cubicBezTo>
                  <a:cubicBezTo>
                    <a:pt x="209615" y="39172"/>
                    <a:pt x="209896" y="38824"/>
                    <a:pt x="210110" y="38543"/>
                  </a:cubicBezTo>
                  <a:lnTo>
                    <a:pt x="210458" y="38189"/>
                  </a:lnTo>
                  <a:cubicBezTo>
                    <a:pt x="210739" y="37841"/>
                    <a:pt x="211019" y="37560"/>
                    <a:pt x="211300" y="37207"/>
                  </a:cubicBezTo>
                  <a:lnTo>
                    <a:pt x="211654" y="36858"/>
                  </a:lnTo>
                  <a:cubicBezTo>
                    <a:pt x="211935" y="36505"/>
                    <a:pt x="212216" y="36156"/>
                    <a:pt x="212496" y="35876"/>
                  </a:cubicBezTo>
                  <a:lnTo>
                    <a:pt x="212845" y="35522"/>
                  </a:lnTo>
                  <a:cubicBezTo>
                    <a:pt x="213125" y="35174"/>
                    <a:pt x="213406" y="34820"/>
                    <a:pt x="213760" y="34472"/>
                  </a:cubicBezTo>
                  <a:cubicBezTo>
                    <a:pt x="213827" y="34399"/>
                    <a:pt x="213900" y="34258"/>
                    <a:pt x="214041" y="34191"/>
                  </a:cubicBezTo>
                  <a:cubicBezTo>
                    <a:pt x="214322" y="33837"/>
                    <a:pt x="214670" y="33489"/>
                    <a:pt x="215024" y="33135"/>
                  </a:cubicBezTo>
                  <a:cubicBezTo>
                    <a:pt x="215091" y="32995"/>
                    <a:pt x="215164" y="32927"/>
                    <a:pt x="215231" y="32854"/>
                  </a:cubicBezTo>
                  <a:cubicBezTo>
                    <a:pt x="217618" y="30327"/>
                    <a:pt x="220005" y="27873"/>
                    <a:pt x="222605" y="25553"/>
                  </a:cubicBezTo>
                  <a:cubicBezTo>
                    <a:pt x="235449" y="13973"/>
                    <a:pt x="253701" y="3651"/>
                    <a:pt x="273216" y="214"/>
                  </a:cubicBezTo>
                  <a:lnTo>
                    <a:pt x="273216" y="1"/>
                  </a:lnTo>
                  <a:close/>
                  <a:moveTo>
                    <a:pt x="198316" y="51039"/>
                  </a:moveTo>
                  <a:lnTo>
                    <a:pt x="198316" y="51039"/>
                  </a:lnTo>
                  <a:cubicBezTo>
                    <a:pt x="198243" y="51106"/>
                    <a:pt x="198176" y="51179"/>
                    <a:pt x="198035" y="51246"/>
                  </a:cubicBezTo>
                  <a:lnTo>
                    <a:pt x="197614" y="51881"/>
                  </a:lnTo>
                  <a:cubicBezTo>
                    <a:pt x="197895" y="51600"/>
                    <a:pt x="198103" y="51319"/>
                    <a:pt x="198316" y="51039"/>
                  </a:cubicBezTo>
                  <a:close/>
                  <a:moveTo>
                    <a:pt x="197120" y="52229"/>
                  </a:moveTo>
                  <a:lnTo>
                    <a:pt x="197120" y="52229"/>
                  </a:lnTo>
                  <a:cubicBezTo>
                    <a:pt x="196912" y="52370"/>
                    <a:pt x="196772" y="52510"/>
                    <a:pt x="196631" y="52650"/>
                  </a:cubicBezTo>
                  <a:cubicBezTo>
                    <a:pt x="196418" y="52931"/>
                    <a:pt x="196278" y="53212"/>
                    <a:pt x="196070" y="53493"/>
                  </a:cubicBezTo>
                  <a:cubicBezTo>
                    <a:pt x="196137" y="53493"/>
                    <a:pt x="196210" y="53425"/>
                    <a:pt x="196278" y="53352"/>
                  </a:cubicBezTo>
                  <a:cubicBezTo>
                    <a:pt x="196278" y="53285"/>
                    <a:pt x="196278" y="53285"/>
                    <a:pt x="196351" y="53285"/>
                  </a:cubicBezTo>
                  <a:cubicBezTo>
                    <a:pt x="196558" y="52931"/>
                    <a:pt x="196839" y="52583"/>
                    <a:pt x="197120" y="52229"/>
                  </a:cubicBezTo>
                  <a:close/>
                  <a:moveTo>
                    <a:pt x="195856" y="53352"/>
                  </a:moveTo>
                  <a:lnTo>
                    <a:pt x="195227" y="53987"/>
                  </a:lnTo>
                  <a:cubicBezTo>
                    <a:pt x="195087" y="54195"/>
                    <a:pt x="194947" y="54476"/>
                    <a:pt x="194806" y="54689"/>
                  </a:cubicBezTo>
                  <a:cubicBezTo>
                    <a:pt x="195014" y="54549"/>
                    <a:pt x="195154" y="54408"/>
                    <a:pt x="195295" y="54268"/>
                  </a:cubicBezTo>
                  <a:cubicBezTo>
                    <a:pt x="195508" y="53987"/>
                    <a:pt x="195716" y="53633"/>
                    <a:pt x="195856" y="53352"/>
                  </a:cubicBezTo>
                  <a:close/>
                  <a:moveTo>
                    <a:pt x="194666" y="54549"/>
                  </a:moveTo>
                  <a:lnTo>
                    <a:pt x="194666" y="54549"/>
                  </a:lnTo>
                  <a:cubicBezTo>
                    <a:pt x="194385" y="54829"/>
                    <a:pt x="194172" y="55037"/>
                    <a:pt x="193891" y="55251"/>
                  </a:cubicBezTo>
                  <a:cubicBezTo>
                    <a:pt x="193750" y="55531"/>
                    <a:pt x="193683" y="55739"/>
                    <a:pt x="193543" y="55952"/>
                  </a:cubicBezTo>
                  <a:lnTo>
                    <a:pt x="194172" y="55318"/>
                  </a:lnTo>
                  <a:cubicBezTo>
                    <a:pt x="194312" y="55037"/>
                    <a:pt x="194452" y="54829"/>
                    <a:pt x="194666" y="54549"/>
                  </a:cubicBezTo>
                  <a:close/>
                  <a:moveTo>
                    <a:pt x="193329" y="55812"/>
                  </a:moveTo>
                  <a:lnTo>
                    <a:pt x="193329" y="55812"/>
                  </a:lnTo>
                  <a:cubicBezTo>
                    <a:pt x="193048" y="56020"/>
                    <a:pt x="192841" y="56301"/>
                    <a:pt x="192560" y="56581"/>
                  </a:cubicBezTo>
                  <a:cubicBezTo>
                    <a:pt x="192419" y="56795"/>
                    <a:pt x="192346" y="57003"/>
                    <a:pt x="192206" y="57143"/>
                  </a:cubicBezTo>
                  <a:cubicBezTo>
                    <a:pt x="192487" y="56935"/>
                    <a:pt x="192768" y="56722"/>
                    <a:pt x="192981" y="56441"/>
                  </a:cubicBezTo>
                  <a:cubicBezTo>
                    <a:pt x="193121" y="56233"/>
                    <a:pt x="193262" y="56020"/>
                    <a:pt x="193329" y="55812"/>
                  </a:cubicBezTo>
                  <a:close/>
                  <a:moveTo>
                    <a:pt x="192066" y="57003"/>
                  </a:moveTo>
                  <a:cubicBezTo>
                    <a:pt x="191785" y="57283"/>
                    <a:pt x="191437" y="57564"/>
                    <a:pt x="191156" y="57845"/>
                  </a:cubicBezTo>
                  <a:cubicBezTo>
                    <a:pt x="191083" y="58058"/>
                    <a:pt x="191015" y="58266"/>
                    <a:pt x="190942" y="58407"/>
                  </a:cubicBezTo>
                  <a:cubicBezTo>
                    <a:pt x="191223" y="58199"/>
                    <a:pt x="191437" y="57918"/>
                    <a:pt x="191717" y="57637"/>
                  </a:cubicBezTo>
                  <a:cubicBezTo>
                    <a:pt x="191858" y="57424"/>
                    <a:pt x="191925" y="57216"/>
                    <a:pt x="192066" y="57003"/>
                  </a:cubicBezTo>
                  <a:close/>
                  <a:moveTo>
                    <a:pt x="190735" y="58266"/>
                  </a:moveTo>
                  <a:lnTo>
                    <a:pt x="189819" y="59182"/>
                  </a:lnTo>
                  <a:cubicBezTo>
                    <a:pt x="189752" y="59322"/>
                    <a:pt x="189679" y="59530"/>
                    <a:pt x="189612" y="59670"/>
                  </a:cubicBezTo>
                  <a:lnTo>
                    <a:pt x="190454" y="58828"/>
                  </a:lnTo>
                  <a:cubicBezTo>
                    <a:pt x="190521" y="58687"/>
                    <a:pt x="190662" y="58480"/>
                    <a:pt x="190735" y="58266"/>
                  </a:cubicBezTo>
                  <a:close/>
                  <a:moveTo>
                    <a:pt x="1" y="38610"/>
                  </a:moveTo>
                  <a:lnTo>
                    <a:pt x="1" y="38891"/>
                  </a:lnTo>
                  <a:cubicBezTo>
                    <a:pt x="9407" y="39312"/>
                    <a:pt x="16922" y="42542"/>
                    <a:pt x="22959" y="47315"/>
                  </a:cubicBezTo>
                  <a:cubicBezTo>
                    <a:pt x="26188" y="49915"/>
                    <a:pt x="28996" y="52864"/>
                    <a:pt x="31383" y="56160"/>
                  </a:cubicBezTo>
                  <a:cubicBezTo>
                    <a:pt x="33416" y="59041"/>
                    <a:pt x="35241" y="62057"/>
                    <a:pt x="36718" y="65219"/>
                  </a:cubicBezTo>
                  <a:cubicBezTo>
                    <a:pt x="36785" y="65427"/>
                    <a:pt x="36858" y="65567"/>
                    <a:pt x="36998" y="65780"/>
                  </a:cubicBezTo>
                  <a:cubicBezTo>
                    <a:pt x="35662" y="62759"/>
                    <a:pt x="34050" y="59811"/>
                    <a:pt x="32225" y="57003"/>
                  </a:cubicBezTo>
                  <a:cubicBezTo>
                    <a:pt x="29698" y="53352"/>
                    <a:pt x="26676" y="49983"/>
                    <a:pt x="23099" y="47107"/>
                  </a:cubicBezTo>
                  <a:cubicBezTo>
                    <a:pt x="17062" y="42334"/>
                    <a:pt x="9480" y="39105"/>
                    <a:pt x="1" y="38610"/>
                  </a:cubicBezTo>
                  <a:close/>
                  <a:moveTo>
                    <a:pt x="36998" y="65780"/>
                  </a:moveTo>
                  <a:lnTo>
                    <a:pt x="36998" y="65780"/>
                  </a:lnTo>
                  <a:cubicBezTo>
                    <a:pt x="37206" y="66269"/>
                    <a:pt x="37420" y="66690"/>
                    <a:pt x="37627" y="67184"/>
                  </a:cubicBezTo>
                  <a:cubicBezTo>
                    <a:pt x="37420" y="66690"/>
                    <a:pt x="37206" y="66202"/>
                    <a:pt x="36998" y="65780"/>
                  </a:cubicBezTo>
                  <a:close/>
                  <a:moveTo>
                    <a:pt x="189398" y="59603"/>
                  </a:moveTo>
                  <a:lnTo>
                    <a:pt x="189398" y="59603"/>
                  </a:lnTo>
                  <a:cubicBezTo>
                    <a:pt x="179362" y="69150"/>
                    <a:pt x="167777" y="80168"/>
                    <a:pt x="156545" y="90912"/>
                  </a:cubicBezTo>
                  <a:cubicBezTo>
                    <a:pt x="141101" y="105580"/>
                    <a:pt x="121799" y="120182"/>
                    <a:pt x="101722" y="124253"/>
                  </a:cubicBezTo>
                  <a:cubicBezTo>
                    <a:pt x="97931" y="124955"/>
                    <a:pt x="94348" y="125377"/>
                    <a:pt x="90979" y="125377"/>
                  </a:cubicBezTo>
                  <a:cubicBezTo>
                    <a:pt x="74693" y="125377"/>
                    <a:pt x="62130" y="117374"/>
                    <a:pt x="54969" y="106984"/>
                  </a:cubicBezTo>
                  <a:cubicBezTo>
                    <a:pt x="50685" y="100740"/>
                    <a:pt x="47736" y="93647"/>
                    <a:pt x="45142" y="86486"/>
                  </a:cubicBezTo>
                  <a:cubicBezTo>
                    <a:pt x="43945" y="83190"/>
                    <a:pt x="42822" y="79820"/>
                    <a:pt x="41632" y="76591"/>
                  </a:cubicBezTo>
                  <a:cubicBezTo>
                    <a:pt x="41137" y="75327"/>
                    <a:pt x="40716" y="74064"/>
                    <a:pt x="40228" y="72800"/>
                  </a:cubicBezTo>
                  <a:lnTo>
                    <a:pt x="40228" y="72800"/>
                  </a:lnTo>
                  <a:cubicBezTo>
                    <a:pt x="40295" y="73081"/>
                    <a:pt x="40368" y="73429"/>
                    <a:pt x="40435" y="73710"/>
                  </a:cubicBezTo>
                  <a:cubicBezTo>
                    <a:pt x="40997" y="75254"/>
                    <a:pt x="41491" y="76799"/>
                    <a:pt x="42053" y="78416"/>
                  </a:cubicBezTo>
                  <a:cubicBezTo>
                    <a:pt x="43036" y="81084"/>
                    <a:pt x="43945" y="83819"/>
                    <a:pt x="44928" y="86559"/>
                  </a:cubicBezTo>
                  <a:cubicBezTo>
                    <a:pt x="47528" y="93787"/>
                    <a:pt x="50477" y="100880"/>
                    <a:pt x="54829" y="107125"/>
                  </a:cubicBezTo>
                  <a:cubicBezTo>
                    <a:pt x="61989" y="117587"/>
                    <a:pt x="74625" y="125590"/>
                    <a:pt x="90979" y="125590"/>
                  </a:cubicBezTo>
                  <a:cubicBezTo>
                    <a:pt x="94421" y="125590"/>
                    <a:pt x="97999" y="125236"/>
                    <a:pt x="101722" y="124467"/>
                  </a:cubicBezTo>
                  <a:cubicBezTo>
                    <a:pt x="121866" y="120395"/>
                    <a:pt x="141241" y="105794"/>
                    <a:pt x="156685" y="91052"/>
                  </a:cubicBezTo>
                  <a:cubicBezTo>
                    <a:pt x="167850" y="80449"/>
                    <a:pt x="179222" y="69571"/>
                    <a:pt x="189190" y="60091"/>
                  </a:cubicBezTo>
                  <a:cubicBezTo>
                    <a:pt x="189258" y="59884"/>
                    <a:pt x="189331" y="59743"/>
                    <a:pt x="189398" y="5960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6" name="Google Shape;2506;p59"/>
            <p:cNvSpPr/>
            <p:nvPr/>
          </p:nvSpPr>
          <p:spPr>
            <a:xfrm>
              <a:off x="492650" y="1399150"/>
              <a:ext cx="6819875" cy="3285350"/>
            </a:xfrm>
            <a:custGeom>
              <a:avLst/>
              <a:gdLst/>
              <a:ahLst/>
              <a:cxnLst/>
              <a:rect l="l" t="t" r="r" b="b"/>
              <a:pathLst>
                <a:path w="272795" h="131414" extrusionOk="0">
                  <a:moveTo>
                    <a:pt x="272722" y="1"/>
                  </a:moveTo>
                  <a:cubicBezTo>
                    <a:pt x="252224" y="4140"/>
                    <a:pt x="232989" y="15652"/>
                    <a:pt x="219932" y="28502"/>
                  </a:cubicBezTo>
                  <a:cubicBezTo>
                    <a:pt x="217057" y="31310"/>
                    <a:pt x="214529" y="34185"/>
                    <a:pt x="212143" y="37133"/>
                  </a:cubicBezTo>
                  <a:cubicBezTo>
                    <a:pt x="212002" y="37274"/>
                    <a:pt x="211929" y="37347"/>
                    <a:pt x="211862" y="37487"/>
                  </a:cubicBezTo>
                  <a:cubicBezTo>
                    <a:pt x="211581" y="37835"/>
                    <a:pt x="211227" y="38257"/>
                    <a:pt x="210946" y="38610"/>
                  </a:cubicBezTo>
                  <a:cubicBezTo>
                    <a:pt x="210806" y="38751"/>
                    <a:pt x="210739" y="38818"/>
                    <a:pt x="210666" y="38959"/>
                  </a:cubicBezTo>
                  <a:cubicBezTo>
                    <a:pt x="210385" y="39312"/>
                    <a:pt x="210037" y="39661"/>
                    <a:pt x="209756" y="40082"/>
                  </a:cubicBezTo>
                  <a:cubicBezTo>
                    <a:pt x="209683" y="40155"/>
                    <a:pt x="209615" y="40295"/>
                    <a:pt x="209475" y="40436"/>
                  </a:cubicBezTo>
                  <a:lnTo>
                    <a:pt x="208633" y="41486"/>
                  </a:lnTo>
                  <a:cubicBezTo>
                    <a:pt x="208560" y="41626"/>
                    <a:pt x="208419" y="41767"/>
                    <a:pt x="208352" y="41840"/>
                  </a:cubicBezTo>
                  <a:cubicBezTo>
                    <a:pt x="208071" y="42188"/>
                    <a:pt x="207790" y="42542"/>
                    <a:pt x="207509" y="42963"/>
                  </a:cubicBezTo>
                  <a:cubicBezTo>
                    <a:pt x="207369" y="43030"/>
                    <a:pt x="207296" y="43170"/>
                    <a:pt x="207229" y="43311"/>
                  </a:cubicBezTo>
                  <a:lnTo>
                    <a:pt x="206386" y="44367"/>
                  </a:lnTo>
                  <a:cubicBezTo>
                    <a:pt x="206313" y="44507"/>
                    <a:pt x="206173" y="44647"/>
                    <a:pt x="206033" y="44788"/>
                  </a:cubicBezTo>
                  <a:cubicBezTo>
                    <a:pt x="205825" y="45069"/>
                    <a:pt x="205544" y="45417"/>
                    <a:pt x="205263" y="45698"/>
                  </a:cubicBezTo>
                  <a:cubicBezTo>
                    <a:pt x="205190" y="45911"/>
                    <a:pt x="205050" y="46051"/>
                    <a:pt x="204909" y="46192"/>
                  </a:cubicBezTo>
                  <a:cubicBezTo>
                    <a:pt x="204702" y="46473"/>
                    <a:pt x="204421" y="46821"/>
                    <a:pt x="204207" y="47102"/>
                  </a:cubicBezTo>
                  <a:cubicBezTo>
                    <a:pt x="204067" y="47315"/>
                    <a:pt x="203927" y="47455"/>
                    <a:pt x="203786" y="47663"/>
                  </a:cubicBezTo>
                  <a:cubicBezTo>
                    <a:pt x="203578" y="47877"/>
                    <a:pt x="203365" y="48157"/>
                    <a:pt x="203084" y="48438"/>
                  </a:cubicBezTo>
                  <a:cubicBezTo>
                    <a:pt x="202944" y="48646"/>
                    <a:pt x="202736" y="48859"/>
                    <a:pt x="202596" y="49067"/>
                  </a:cubicBezTo>
                  <a:cubicBezTo>
                    <a:pt x="202382" y="49348"/>
                    <a:pt x="202242" y="49561"/>
                    <a:pt x="202034" y="49769"/>
                  </a:cubicBezTo>
                  <a:cubicBezTo>
                    <a:pt x="201821" y="50050"/>
                    <a:pt x="201613" y="50331"/>
                    <a:pt x="201399" y="50544"/>
                  </a:cubicBezTo>
                  <a:cubicBezTo>
                    <a:pt x="201259" y="50752"/>
                    <a:pt x="201051" y="50892"/>
                    <a:pt x="200911" y="51106"/>
                  </a:cubicBezTo>
                  <a:lnTo>
                    <a:pt x="200068" y="52156"/>
                  </a:lnTo>
                  <a:cubicBezTo>
                    <a:pt x="199995" y="52229"/>
                    <a:pt x="199928" y="52296"/>
                    <a:pt x="199855" y="52437"/>
                  </a:cubicBezTo>
                  <a:cubicBezTo>
                    <a:pt x="199574" y="52718"/>
                    <a:pt x="199366" y="52998"/>
                    <a:pt x="199086" y="53279"/>
                  </a:cubicBezTo>
                  <a:cubicBezTo>
                    <a:pt x="198311" y="54262"/>
                    <a:pt x="197468" y="55318"/>
                    <a:pt x="196626" y="56368"/>
                  </a:cubicBezTo>
                  <a:cubicBezTo>
                    <a:pt x="197401" y="55526"/>
                    <a:pt x="198170" y="54683"/>
                    <a:pt x="198872" y="53841"/>
                  </a:cubicBezTo>
                  <a:cubicBezTo>
                    <a:pt x="199788" y="52858"/>
                    <a:pt x="200630" y="51875"/>
                    <a:pt x="201399" y="50892"/>
                  </a:cubicBezTo>
                  <a:cubicBezTo>
                    <a:pt x="201613" y="50685"/>
                    <a:pt x="201753" y="50471"/>
                    <a:pt x="201961" y="50263"/>
                  </a:cubicBezTo>
                  <a:cubicBezTo>
                    <a:pt x="202034" y="50190"/>
                    <a:pt x="202101" y="50050"/>
                    <a:pt x="202174" y="49983"/>
                  </a:cubicBezTo>
                  <a:cubicBezTo>
                    <a:pt x="202382" y="49702"/>
                    <a:pt x="202596" y="49421"/>
                    <a:pt x="202803" y="49208"/>
                  </a:cubicBezTo>
                  <a:cubicBezTo>
                    <a:pt x="202944" y="49000"/>
                    <a:pt x="203084" y="48786"/>
                    <a:pt x="203298" y="48646"/>
                  </a:cubicBezTo>
                  <a:cubicBezTo>
                    <a:pt x="203438" y="48438"/>
                    <a:pt x="203578" y="48225"/>
                    <a:pt x="203786" y="48017"/>
                  </a:cubicBezTo>
                  <a:cubicBezTo>
                    <a:pt x="204000" y="47736"/>
                    <a:pt x="204140" y="47523"/>
                    <a:pt x="204348" y="47242"/>
                  </a:cubicBezTo>
                  <a:cubicBezTo>
                    <a:pt x="204488" y="47102"/>
                    <a:pt x="204629" y="46894"/>
                    <a:pt x="204769" y="46753"/>
                  </a:cubicBezTo>
                  <a:cubicBezTo>
                    <a:pt x="204982" y="46473"/>
                    <a:pt x="205190" y="46192"/>
                    <a:pt x="205471" y="45911"/>
                  </a:cubicBezTo>
                  <a:cubicBezTo>
                    <a:pt x="205544" y="45771"/>
                    <a:pt x="205684" y="45630"/>
                    <a:pt x="205825" y="45417"/>
                  </a:cubicBezTo>
                  <a:cubicBezTo>
                    <a:pt x="206033" y="45136"/>
                    <a:pt x="206313" y="44855"/>
                    <a:pt x="206527" y="44507"/>
                  </a:cubicBezTo>
                  <a:cubicBezTo>
                    <a:pt x="206667" y="44367"/>
                    <a:pt x="206734" y="44226"/>
                    <a:pt x="206875" y="44086"/>
                  </a:cubicBezTo>
                  <a:cubicBezTo>
                    <a:pt x="207156" y="43805"/>
                    <a:pt x="207369" y="43451"/>
                    <a:pt x="207650" y="43103"/>
                  </a:cubicBezTo>
                  <a:cubicBezTo>
                    <a:pt x="207717" y="42963"/>
                    <a:pt x="207858" y="42890"/>
                    <a:pt x="207931" y="42749"/>
                  </a:cubicBezTo>
                  <a:lnTo>
                    <a:pt x="208773" y="41699"/>
                  </a:lnTo>
                  <a:cubicBezTo>
                    <a:pt x="208840" y="41559"/>
                    <a:pt x="208981" y="41486"/>
                    <a:pt x="209054" y="41345"/>
                  </a:cubicBezTo>
                  <a:lnTo>
                    <a:pt x="209896" y="40295"/>
                  </a:lnTo>
                  <a:cubicBezTo>
                    <a:pt x="209964" y="40155"/>
                    <a:pt x="210104" y="40082"/>
                    <a:pt x="210177" y="39941"/>
                  </a:cubicBezTo>
                  <a:cubicBezTo>
                    <a:pt x="210458" y="39593"/>
                    <a:pt x="210739" y="39172"/>
                    <a:pt x="211087" y="38818"/>
                  </a:cubicBezTo>
                  <a:cubicBezTo>
                    <a:pt x="211160" y="38751"/>
                    <a:pt x="211227" y="38610"/>
                    <a:pt x="211300" y="38537"/>
                  </a:cubicBezTo>
                  <a:cubicBezTo>
                    <a:pt x="211648" y="38116"/>
                    <a:pt x="211929" y="37768"/>
                    <a:pt x="212210" y="37347"/>
                  </a:cubicBezTo>
                  <a:cubicBezTo>
                    <a:pt x="212350" y="37274"/>
                    <a:pt x="212423" y="37206"/>
                    <a:pt x="212491" y="37066"/>
                  </a:cubicBezTo>
                  <a:cubicBezTo>
                    <a:pt x="214878" y="34185"/>
                    <a:pt x="217337" y="31377"/>
                    <a:pt x="220145" y="28642"/>
                  </a:cubicBezTo>
                  <a:cubicBezTo>
                    <a:pt x="233129" y="15793"/>
                    <a:pt x="252297" y="4353"/>
                    <a:pt x="272795" y="209"/>
                  </a:cubicBezTo>
                  <a:lnTo>
                    <a:pt x="272722" y="1"/>
                  </a:lnTo>
                  <a:close/>
                  <a:moveTo>
                    <a:pt x="195362" y="57424"/>
                  </a:moveTo>
                  <a:lnTo>
                    <a:pt x="195362" y="57424"/>
                  </a:lnTo>
                  <a:cubicBezTo>
                    <a:pt x="195295" y="57491"/>
                    <a:pt x="195154" y="57564"/>
                    <a:pt x="195081" y="57705"/>
                  </a:cubicBezTo>
                  <a:cubicBezTo>
                    <a:pt x="195014" y="57845"/>
                    <a:pt x="194874" y="58053"/>
                    <a:pt x="194733" y="58266"/>
                  </a:cubicBezTo>
                  <a:lnTo>
                    <a:pt x="195362" y="57424"/>
                  </a:lnTo>
                  <a:close/>
                  <a:moveTo>
                    <a:pt x="194172" y="58614"/>
                  </a:moveTo>
                  <a:lnTo>
                    <a:pt x="194172" y="58614"/>
                  </a:lnTo>
                  <a:cubicBezTo>
                    <a:pt x="194031" y="58828"/>
                    <a:pt x="193891" y="58968"/>
                    <a:pt x="193750" y="59109"/>
                  </a:cubicBezTo>
                  <a:cubicBezTo>
                    <a:pt x="193537" y="59389"/>
                    <a:pt x="193329" y="59737"/>
                    <a:pt x="193189" y="60018"/>
                  </a:cubicBezTo>
                  <a:cubicBezTo>
                    <a:pt x="193256" y="59951"/>
                    <a:pt x="193329" y="59878"/>
                    <a:pt x="193397" y="59737"/>
                  </a:cubicBezTo>
                  <a:cubicBezTo>
                    <a:pt x="193677" y="59389"/>
                    <a:pt x="193958" y="59035"/>
                    <a:pt x="194172" y="58614"/>
                  </a:cubicBezTo>
                  <a:close/>
                  <a:moveTo>
                    <a:pt x="192975" y="59878"/>
                  </a:moveTo>
                  <a:cubicBezTo>
                    <a:pt x="192768" y="60091"/>
                    <a:pt x="192554" y="60299"/>
                    <a:pt x="192414" y="60512"/>
                  </a:cubicBezTo>
                  <a:cubicBezTo>
                    <a:pt x="192206" y="60793"/>
                    <a:pt x="192066" y="61001"/>
                    <a:pt x="191925" y="61282"/>
                  </a:cubicBezTo>
                  <a:cubicBezTo>
                    <a:pt x="192133" y="61141"/>
                    <a:pt x="192273" y="60934"/>
                    <a:pt x="192414" y="60793"/>
                  </a:cubicBezTo>
                  <a:cubicBezTo>
                    <a:pt x="192627" y="60512"/>
                    <a:pt x="192835" y="60159"/>
                    <a:pt x="192975" y="59878"/>
                  </a:cubicBezTo>
                  <a:close/>
                  <a:moveTo>
                    <a:pt x="191785" y="61141"/>
                  </a:moveTo>
                  <a:lnTo>
                    <a:pt x="191785" y="61141"/>
                  </a:lnTo>
                  <a:cubicBezTo>
                    <a:pt x="191504" y="61355"/>
                    <a:pt x="191291" y="61636"/>
                    <a:pt x="191083" y="61843"/>
                  </a:cubicBezTo>
                  <a:cubicBezTo>
                    <a:pt x="190942" y="62124"/>
                    <a:pt x="190802" y="62338"/>
                    <a:pt x="190729" y="62545"/>
                  </a:cubicBezTo>
                  <a:cubicBezTo>
                    <a:pt x="190942" y="62338"/>
                    <a:pt x="191150" y="62124"/>
                    <a:pt x="191291" y="61916"/>
                  </a:cubicBezTo>
                  <a:cubicBezTo>
                    <a:pt x="191504" y="61636"/>
                    <a:pt x="191644" y="61422"/>
                    <a:pt x="191785" y="61141"/>
                  </a:cubicBezTo>
                  <a:close/>
                  <a:moveTo>
                    <a:pt x="190521" y="62405"/>
                  </a:moveTo>
                  <a:lnTo>
                    <a:pt x="190521" y="62405"/>
                  </a:lnTo>
                  <a:cubicBezTo>
                    <a:pt x="190240" y="62686"/>
                    <a:pt x="189960" y="62967"/>
                    <a:pt x="189746" y="63247"/>
                  </a:cubicBezTo>
                  <a:cubicBezTo>
                    <a:pt x="189606" y="63461"/>
                    <a:pt x="189539" y="63669"/>
                    <a:pt x="189465" y="63809"/>
                  </a:cubicBezTo>
                  <a:lnTo>
                    <a:pt x="190167" y="63107"/>
                  </a:lnTo>
                  <a:cubicBezTo>
                    <a:pt x="190308" y="62899"/>
                    <a:pt x="190381" y="62618"/>
                    <a:pt x="190521" y="62405"/>
                  </a:cubicBezTo>
                  <a:close/>
                  <a:moveTo>
                    <a:pt x="189258" y="63742"/>
                  </a:moveTo>
                  <a:lnTo>
                    <a:pt x="188415" y="64584"/>
                  </a:lnTo>
                  <a:cubicBezTo>
                    <a:pt x="188342" y="64792"/>
                    <a:pt x="188275" y="64932"/>
                    <a:pt x="188202" y="65146"/>
                  </a:cubicBezTo>
                  <a:cubicBezTo>
                    <a:pt x="188415" y="64865"/>
                    <a:pt x="188696" y="64584"/>
                    <a:pt x="188977" y="64303"/>
                  </a:cubicBezTo>
                  <a:cubicBezTo>
                    <a:pt x="189044" y="64163"/>
                    <a:pt x="189185" y="63949"/>
                    <a:pt x="189258" y="63742"/>
                  </a:cubicBezTo>
                  <a:close/>
                  <a:moveTo>
                    <a:pt x="1" y="41559"/>
                  </a:moveTo>
                  <a:lnTo>
                    <a:pt x="1" y="41767"/>
                  </a:lnTo>
                  <a:cubicBezTo>
                    <a:pt x="9407" y="42542"/>
                    <a:pt x="16916" y="45978"/>
                    <a:pt x="22886" y="51033"/>
                  </a:cubicBezTo>
                  <a:cubicBezTo>
                    <a:pt x="26182" y="53841"/>
                    <a:pt x="29063" y="57210"/>
                    <a:pt x="31450" y="60861"/>
                  </a:cubicBezTo>
                  <a:cubicBezTo>
                    <a:pt x="33275" y="63669"/>
                    <a:pt x="34887" y="66617"/>
                    <a:pt x="36223" y="69638"/>
                  </a:cubicBezTo>
                  <a:cubicBezTo>
                    <a:pt x="36431" y="70127"/>
                    <a:pt x="36645" y="70548"/>
                    <a:pt x="36852" y="71042"/>
                  </a:cubicBezTo>
                  <a:lnTo>
                    <a:pt x="37100" y="71617"/>
                  </a:lnTo>
                  <a:lnTo>
                    <a:pt x="37100" y="71617"/>
                  </a:lnTo>
                  <a:cubicBezTo>
                    <a:pt x="36905" y="71144"/>
                    <a:pt x="36717" y="70671"/>
                    <a:pt x="36504" y="70200"/>
                  </a:cubicBezTo>
                  <a:cubicBezTo>
                    <a:pt x="35308" y="67252"/>
                    <a:pt x="33904" y="64444"/>
                    <a:pt x="32292" y="61703"/>
                  </a:cubicBezTo>
                  <a:cubicBezTo>
                    <a:pt x="29765" y="57705"/>
                    <a:pt x="26676" y="53981"/>
                    <a:pt x="23026" y="50825"/>
                  </a:cubicBezTo>
                  <a:cubicBezTo>
                    <a:pt x="17056" y="45771"/>
                    <a:pt x="9475" y="42328"/>
                    <a:pt x="1" y="41559"/>
                  </a:cubicBezTo>
                  <a:close/>
                  <a:moveTo>
                    <a:pt x="37100" y="71617"/>
                  </a:moveTo>
                  <a:cubicBezTo>
                    <a:pt x="37224" y="71916"/>
                    <a:pt x="37350" y="72215"/>
                    <a:pt x="37487" y="72514"/>
                  </a:cubicBezTo>
                  <a:lnTo>
                    <a:pt x="37100" y="71617"/>
                  </a:lnTo>
                  <a:close/>
                  <a:moveTo>
                    <a:pt x="187994" y="65005"/>
                  </a:moveTo>
                  <a:lnTo>
                    <a:pt x="187994" y="65005"/>
                  </a:lnTo>
                  <a:cubicBezTo>
                    <a:pt x="178374" y="74760"/>
                    <a:pt x="167142" y="85852"/>
                    <a:pt x="155983" y="96595"/>
                  </a:cubicBezTo>
                  <a:cubicBezTo>
                    <a:pt x="140680" y="111337"/>
                    <a:pt x="121445" y="125865"/>
                    <a:pt x="101368" y="130010"/>
                  </a:cubicBezTo>
                  <a:cubicBezTo>
                    <a:pt x="97505" y="130852"/>
                    <a:pt x="93787" y="131200"/>
                    <a:pt x="90277" y="131200"/>
                  </a:cubicBezTo>
                  <a:cubicBezTo>
                    <a:pt x="73850" y="131200"/>
                    <a:pt x="61141" y="123057"/>
                    <a:pt x="54054" y="112527"/>
                  </a:cubicBezTo>
                  <a:cubicBezTo>
                    <a:pt x="49702" y="106069"/>
                    <a:pt x="46821" y="98841"/>
                    <a:pt x="44294" y="91467"/>
                  </a:cubicBezTo>
                  <a:cubicBezTo>
                    <a:pt x="43311" y="88379"/>
                    <a:pt x="42261" y="85363"/>
                    <a:pt x="41278" y="82274"/>
                  </a:cubicBezTo>
                  <a:cubicBezTo>
                    <a:pt x="40716" y="80657"/>
                    <a:pt x="40222" y="79112"/>
                    <a:pt x="39660" y="77568"/>
                  </a:cubicBezTo>
                  <a:lnTo>
                    <a:pt x="39660" y="77568"/>
                  </a:lnTo>
                  <a:cubicBezTo>
                    <a:pt x="39660" y="77849"/>
                    <a:pt x="39733" y="78130"/>
                    <a:pt x="39801" y="78410"/>
                  </a:cubicBezTo>
                  <a:cubicBezTo>
                    <a:pt x="40435" y="80309"/>
                    <a:pt x="41064" y="82201"/>
                    <a:pt x="41626" y="84167"/>
                  </a:cubicBezTo>
                  <a:cubicBezTo>
                    <a:pt x="42468" y="86627"/>
                    <a:pt x="43243" y="89081"/>
                    <a:pt x="44086" y="91541"/>
                  </a:cubicBezTo>
                  <a:cubicBezTo>
                    <a:pt x="46613" y="98909"/>
                    <a:pt x="49488" y="106209"/>
                    <a:pt x="53841" y="112668"/>
                  </a:cubicBezTo>
                  <a:cubicBezTo>
                    <a:pt x="61001" y="123271"/>
                    <a:pt x="73777" y="131414"/>
                    <a:pt x="90277" y="131414"/>
                  </a:cubicBezTo>
                  <a:cubicBezTo>
                    <a:pt x="93854" y="131414"/>
                    <a:pt x="97505" y="131060"/>
                    <a:pt x="101368" y="130290"/>
                  </a:cubicBezTo>
                  <a:cubicBezTo>
                    <a:pt x="121513" y="126078"/>
                    <a:pt x="140888" y="111544"/>
                    <a:pt x="156124" y="96735"/>
                  </a:cubicBezTo>
                  <a:cubicBezTo>
                    <a:pt x="167142" y="86132"/>
                    <a:pt x="178234" y="75254"/>
                    <a:pt x="187713" y="65567"/>
                  </a:cubicBezTo>
                  <a:cubicBezTo>
                    <a:pt x="187781" y="65426"/>
                    <a:pt x="187921" y="65213"/>
                    <a:pt x="187994" y="6500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7" name="Google Shape;2507;p59"/>
            <p:cNvSpPr/>
            <p:nvPr/>
          </p:nvSpPr>
          <p:spPr>
            <a:xfrm>
              <a:off x="511900" y="1302575"/>
              <a:ext cx="6807650" cy="3431075"/>
            </a:xfrm>
            <a:custGeom>
              <a:avLst/>
              <a:gdLst/>
              <a:ahLst/>
              <a:cxnLst/>
              <a:rect l="l" t="t" r="r" b="b"/>
              <a:pathLst>
                <a:path w="272306" h="137243" extrusionOk="0">
                  <a:moveTo>
                    <a:pt x="272306" y="0"/>
                  </a:moveTo>
                  <a:cubicBezTo>
                    <a:pt x="250825" y="4847"/>
                    <a:pt x="230675" y="17482"/>
                    <a:pt x="217410" y="31590"/>
                  </a:cubicBezTo>
                  <a:cubicBezTo>
                    <a:pt x="214461" y="34819"/>
                    <a:pt x="211861" y="38121"/>
                    <a:pt x="209334" y="41491"/>
                  </a:cubicBezTo>
                  <a:cubicBezTo>
                    <a:pt x="209267" y="41558"/>
                    <a:pt x="209194" y="41698"/>
                    <a:pt x="209126" y="41771"/>
                  </a:cubicBezTo>
                  <a:cubicBezTo>
                    <a:pt x="208845" y="42193"/>
                    <a:pt x="208565" y="42614"/>
                    <a:pt x="208211" y="43035"/>
                  </a:cubicBezTo>
                  <a:cubicBezTo>
                    <a:pt x="208143" y="43102"/>
                    <a:pt x="208070" y="43243"/>
                    <a:pt x="208003" y="43316"/>
                  </a:cubicBezTo>
                  <a:cubicBezTo>
                    <a:pt x="207722" y="43737"/>
                    <a:pt x="207441" y="44158"/>
                    <a:pt x="207161" y="44506"/>
                  </a:cubicBezTo>
                  <a:cubicBezTo>
                    <a:pt x="207088" y="44647"/>
                    <a:pt x="207020" y="44787"/>
                    <a:pt x="206880" y="44860"/>
                  </a:cubicBezTo>
                  <a:cubicBezTo>
                    <a:pt x="206599" y="45281"/>
                    <a:pt x="206318" y="45630"/>
                    <a:pt x="206038" y="46051"/>
                  </a:cubicBezTo>
                  <a:cubicBezTo>
                    <a:pt x="205964" y="46191"/>
                    <a:pt x="205897" y="46264"/>
                    <a:pt x="205824" y="46405"/>
                  </a:cubicBezTo>
                  <a:cubicBezTo>
                    <a:pt x="205543" y="46753"/>
                    <a:pt x="205263" y="47174"/>
                    <a:pt x="204982" y="47528"/>
                  </a:cubicBezTo>
                  <a:cubicBezTo>
                    <a:pt x="204914" y="47668"/>
                    <a:pt x="204841" y="47808"/>
                    <a:pt x="204774" y="47876"/>
                  </a:cubicBezTo>
                  <a:cubicBezTo>
                    <a:pt x="204493" y="48297"/>
                    <a:pt x="204212" y="48651"/>
                    <a:pt x="203999" y="48999"/>
                  </a:cubicBezTo>
                  <a:cubicBezTo>
                    <a:pt x="203859" y="49139"/>
                    <a:pt x="203791" y="49280"/>
                    <a:pt x="203718" y="49420"/>
                  </a:cubicBezTo>
                  <a:cubicBezTo>
                    <a:pt x="203437" y="49774"/>
                    <a:pt x="203230" y="50122"/>
                    <a:pt x="202949" y="50476"/>
                  </a:cubicBezTo>
                  <a:cubicBezTo>
                    <a:pt x="202808" y="50616"/>
                    <a:pt x="202735" y="50757"/>
                    <a:pt x="202595" y="50897"/>
                  </a:cubicBezTo>
                  <a:cubicBezTo>
                    <a:pt x="202387" y="51245"/>
                    <a:pt x="202174" y="51526"/>
                    <a:pt x="201893" y="51880"/>
                  </a:cubicBezTo>
                  <a:cubicBezTo>
                    <a:pt x="201826" y="52020"/>
                    <a:pt x="201685" y="52228"/>
                    <a:pt x="201545" y="52369"/>
                  </a:cubicBezTo>
                  <a:cubicBezTo>
                    <a:pt x="201331" y="52649"/>
                    <a:pt x="201124" y="53003"/>
                    <a:pt x="200910" y="53284"/>
                  </a:cubicBezTo>
                  <a:cubicBezTo>
                    <a:pt x="200770" y="53492"/>
                    <a:pt x="200629" y="53705"/>
                    <a:pt x="200489" y="53846"/>
                  </a:cubicBezTo>
                  <a:lnTo>
                    <a:pt x="199860" y="54688"/>
                  </a:lnTo>
                  <a:cubicBezTo>
                    <a:pt x="199720" y="54896"/>
                    <a:pt x="199579" y="55109"/>
                    <a:pt x="199366" y="55317"/>
                  </a:cubicBezTo>
                  <a:cubicBezTo>
                    <a:pt x="199225" y="55598"/>
                    <a:pt x="199018" y="55811"/>
                    <a:pt x="198804" y="56092"/>
                  </a:cubicBezTo>
                  <a:cubicBezTo>
                    <a:pt x="198664" y="56300"/>
                    <a:pt x="198456" y="56581"/>
                    <a:pt x="198243" y="56861"/>
                  </a:cubicBezTo>
                  <a:cubicBezTo>
                    <a:pt x="198102" y="57075"/>
                    <a:pt x="197962" y="57215"/>
                    <a:pt x="197821" y="57423"/>
                  </a:cubicBezTo>
                  <a:lnTo>
                    <a:pt x="196979" y="58479"/>
                  </a:lnTo>
                  <a:cubicBezTo>
                    <a:pt x="196912" y="58546"/>
                    <a:pt x="196839" y="58687"/>
                    <a:pt x="196771" y="58760"/>
                  </a:cubicBezTo>
                  <a:cubicBezTo>
                    <a:pt x="196558" y="59040"/>
                    <a:pt x="196350" y="59321"/>
                    <a:pt x="196069" y="59602"/>
                  </a:cubicBezTo>
                  <a:cubicBezTo>
                    <a:pt x="195367" y="60652"/>
                    <a:pt x="194525" y="61708"/>
                    <a:pt x="193750" y="62758"/>
                  </a:cubicBezTo>
                  <a:cubicBezTo>
                    <a:pt x="194452" y="61916"/>
                    <a:pt x="195227" y="61073"/>
                    <a:pt x="195856" y="60231"/>
                  </a:cubicBezTo>
                  <a:cubicBezTo>
                    <a:pt x="196698" y="59181"/>
                    <a:pt x="197541" y="58125"/>
                    <a:pt x="198316" y="57142"/>
                  </a:cubicBezTo>
                  <a:cubicBezTo>
                    <a:pt x="198456" y="56934"/>
                    <a:pt x="198664" y="56721"/>
                    <a:pt x="198804" y="56513"/>
                  </a:cubicBezTo>
                  <a:cubicBezTo>
                    <a:pt x="198877" y="56440"/>
                    <a:pt x="198945" y="56300"/>
                    <a:pt x="199018" y="56232"/>
                  </a:cubicBezTo>
                  <a:lnTo>
                    <a:pt x="199647" y="55390"/>
                  </a:lnTo>
                  <a:cubicBezTo>
                    <a:pt x="199787" y="55250"/>
                    <a:pt x="199927" y="55036"/>
                    <a:pt x="200068" y="54828"/>
                  </a:cubicBezTo>
                  <a:lnTo>
                    <a:pt x="200489" y="54194"/>
                  </a:lnTo>
                  <a:cubicBezTo>
                    <a:pt x="200702" y="53986"/>
                    <a:pt x="200910" y="53705"/>
                    <a:pt x="201051" y="53492"/>
                  </a:cubicBezTo>
                  <a:cubicBezTo>
                    <a:pt x="201191" y="53284"/>
                    <a:pt x="201331" y="53071"/>
                    <a:pt x="201472" y="52930"/>
                  </a:cubicBezTo>
                  <a:lnTo>
                    <a:pt x="202106" y="52088"/>
                  </a:lnTo>
                  <a:cubicBezTo>
                    <a:pt x="202174" y="51880"/>
                    <a:pt x="202314" y="51740"/>
                    <a:pt x="202455" y="51599"/>
                  </a:cubicBezTo>
                  <a:cubicBezTo>
                    <a:pt x="202668" y="51245"/>
                    <a:pt x="202876" y="50965"/>
                    <a:pt x="203089" y="50616"/>
                  </a:cubicBezTo>
                  <a:cubicBezTo>
                    <a:pt x="203230" y="50476"/>
                    <a:pt x="203297" y="50336"/>
                    <a:pt x="203437" y="50195"/>
                  </a:cubicBezTo>
                  <a:cubicBezTo>
                    <a:pt x="203651" y="49841"/>
                    <a:pt x="203932" y="49493"/>
                    <a:pt x="204139" y="49212"/>
                  </a:cubicBezTo>
                  <a:cubicBezTo>
                    <a:pt x="204212" y="49072"/>
                    <a:pt x="204353" y="48932"/>
                    <a:pt x="204420" y="48791"/>
                  </a:cubicBezTo>
                  <a:cubicBezTo>
                    <a:pt x="204701" y="48437"/>
                    <a:pt x="204914" y="48089"/>
                    <a:pt x="205195" y="47735"/>
                  </a:cubicBezTo>
                  <a:cubicBezTo>
                    <a:pt x="205263" y="47595"/>
                    <a:pt x="205336" y="47455"/>
                    <a:pt x="205403" y="47387"/>
                  </a:cubicBezTo>
                  <a:cubicBezTo>
                    <a:pt x="205684" y="46966"/>
                    <a:pt x="205964" y="46612"/>
                    <a:pt x="206245" y="46264"/>
                  </a:cubicBezTo>
                  <a:cubicBezTo>
                    <a:pt x="206318" y="46124"/>
                    <a:pt x="206386" y="45983"/>
                    <a:pt x="206459" y="45910"/>
                  </a:cubicBezTo>
                  <a:cubicBezTo>
                    <a:pt x="206739" y="45489"/>
                    <a:pt x="207020" y="45141"/>
                    <a:pt x="207301" y="44720"/>
                  </a:cubicBezTo>
                  <a:cubicBezTo>
                    <a:pt x="207368" y="44647"/>
                    <a:pt x="207441" y="44506"/>
                    <a:pt x="207509" y="44439"/>
                  </a:cubicBezTo>
                  <a:cubicBezTo>
                    <a:pt x="207790" y="44018"/>
                    <a:pt x="208070" y="43597"/>
                    <a:pt x="208351" y="43243"/>
                  </a:cubicBezTo>
                  <a:cubicBezTo>
                    <a:pt x="208424" y="43102"/>
                    <a:pt x="208492" y="43035"/>
                    <a:pt x="208632" y="42895"/>
                  </a:cubicBezTo>
                  <a:cubicBezTo>
                    <a:pt x="208913" y="42541"/>
                    <a:pt x="209194" y="42120"/>
                    <a:pt x="209474" y="41698"/>
                  </a:cubicBezTo>
                  <a:cubicBezTo>
                    <a:pt x="209547" y="41631"/>
                    <a:pt x="209615" y="41491"/>
                    <a:pt x="209688" y="41418"/>
                  </a:cubicBezTo>
                  <a:cubicBezTo>
                    <a:pt x="212142" y="38121"/>
                    <a:pt x="214669" y="34892"/>
                    <a:pt x="217618" y="31803"/>
                  </a:cubicBezTo>
                  <a:cubicBezTo>
                    <a:pt x="230815" y="17623"/>
                    <a:pt x="250892" y="5054"/>
                    <a:pt x="272306" y="281"/>
                  </a:cubicBezTo>
                  <a:lnTo>
                    <a:pt x="272306" y="0"/>
                  </a:lnTo>
                  <a:close/>
                  <a:moveTo>
                    <a:pt x="192486" y="63881"/>
                  </a:moveTo>
                  <a:lnTo>
                    <a:pt x="192486" y="63881"/>
                  </a:lnTo>
                  <a:cubicBezTo>
                    <a:pt x="192428" y="63945"/>
                    <a:pt x="192365" y="64004"/>
                    <a:pt x="192349" y="64066"/>
                  </a:cubicBezTo>
                  <a:lnTo>
                    <a:pt x="192349" y="64066"/>
                  </a:lnTo>
                  <a:cubicBezTo>
                    <a:pt x="192395" y="64005"/>
                    <a:pt x="192441" y="63943"/>
                    <a:pt x="192486" y="63881"/>
                  </a:cubicBezTo>
                  <a:close/>
                  <a:moveTo>
                    <a:pt x="192349" y="64066"/>
                  </a:moveTo>
                  <a:cubicBezTo>
                    <a:pt x="192342" y="64076"/>
                    <a:pt x="192335" y="64085"/>
                    <a:pt x="192328" y="64095"/>
                  </a:cubicBezTo>
                  <a:lnTo>
                    <a:pt x="192328" y="64095"/>
                  </a:lnTo>
                  <a:cubicBezTo>
                    <a:pt x="192334" y="64095"/>
                    <a:pt x="192339" y="64095"/>
                    <a:pt x="192346" y="64095"/>
                  </a:cubicBezTo>
                  <a:cubicBezTo>
                    <a:pt x="192346" y="64085"/>
                    <a:pt x="192347" y="64076"/>
                    <a:pt x="192349" y="64066"/>
                  </a:cubicBezTo>
                  <a:close/>
                  <a:moveTo>
                    <a:pt x="192328" y="64095"/>
                  </a:moveTo>
                  <a:cubicBezTo>
                    <a:pt x="192278" y="64095"/>
                    <a:pt x="192278" y="64101"/>
                    <a:pt x="192278" y="64162"/>
                  </a:cubicBezTo>
                  <a:cubicBezTo>
                    <a:pt x="192138" y="64302"/>
                    <a:pt x="191998" y="64516"/>
                    <a:pt x="191925" y="64724"/>
                  </a:cubicBezTo>
                  <a:cubicBezTo>
                    <a:pt x="192029" y="64514"/>
                    <a:pt x="192175" y="64304"/>
                    <a:pt x="192328" y="64095"/>
                  </a:cubicBezTo>
                  <a:close/>
                  <a:moveTo>
                    <a:pt x="191363" y="65145"/>
                  </a:moveTo>
                  <a:lnTo>
                    <a:pt x="190874" y="65639"/>
                  </a:lnTo>
                  <a:cubicBezTo>
                    <a:pt x="190734" y="65987"/>
                    <a:pt x="190521" y="66268"/>
                    <a:pt x="190380" y="66622"/>
                  </a:cubicBezTo>
                  <a:cubicBezTo>
                    <a:pt x="190453" y="66549"/>
                    <a:pt x="190521" y="66408"/>
                    <a:pt x="190594" y="66341"/>
                  </a:cubicBezTo>
                  <a:cubicBezTo>
                    <a:pt x="190801" y="65987"/>
                    <a:pt x="191082" y="65566"/>
                    <a:pt x="191363" y="65145"/>
                  </a:cubicBezTo>
                  <a:close/>
                  <a:moveTo>
                    <a:pt x="190172" y="66481"/>
                  </a:moveTo>
                  <a:lnTo>
                    <a:pt x="190172" y="66481"/>
                  </a:lnTo>
                  <a:cubicBezTo>
                    <a:pt x="189959" y="66689"/>
                    <a:pt x="189751" y="66903"/>
                    <a:pt x="189611" y="67110"/>
                  </a:cubicBezTo>
                  <a:cubicBezTo>
                    <a:pt x="189470" y="67391"/>
                    <a:pt x="189330" y="67672"/>
                    <a:pt x="189190" y="67885"/>
                  </a:cubicBezTo>
                  <a:cubicBezTo>
                    <a:pt x="189330" y="67745"/>
                    <a:pt x="189470" y="67605"/>
                    <a:pt x="189611" y="67391"/>
                  </a:cubicBezTo>
                  <a:cubicBezTo>
                    <a:pt x="189819" y="67110"/>
                    <a:pt x="189959" y="66762"/>
                    <a:pt x="190172" y="66481"/>
                  </a:cubicBezTo>
                  <a:close/>
                  <a:moveTo>
                    <a:pt x="188976" y="67812"/>
                  </a:moveTo>
                  <a:lnTo>
                    <a:pt x="188976" y="67812"/>
                  </a:lnTo>
                  <a:cubicBezTo>
                    <a:pt x="188769" y="68026"/>
                    <a:pt x="188555" y="68307"/>
                    <a:pt x="188274" y="68514"/>
                  </a:cubicBezTo>
                  <a:cubicBezTo>
                    <a:pt x="188207" y="68795"/>
                    <a:pt x="188067" y="69009"/>
                    <a:pt x="187994" y="69216"/>
                  </a:cubicBezTo>
                  <a:cubicBezTo>
                    <a:pt x="188134" y="69009"/>
                    <a:pt x="188347" y="68795"/>
                    <a:pt x="188555" y="68587"/>
                  </a:cubicBezTo>
                  <a:cubicBezTo>
                    <a:pt x="188695" y="68307"/>
                    <a:pt x="188836" y="68026"/>
                    <a:pt x="188976" y="67812"/>
                  </a:cubicBezTo>
                  <a:close/>
                  <a:moveTo>
                    <a:pt x="187786" y="69076"/>
                  </a:moveTo>
                  <a:cubicBezTo>
                    <a:pt x="187505" y="69357"/>
                    <a:pt x="187292" y="69638"/>
                    <a:pt x="187011" y="69918"/>
                  </a:cubicBezTo>
                  <a:cubicBezTo>
                    <a:pt x="186943" y="70132"/>
                    <a:pt x="186870" y="70340"/>
                    <a:pt x="186730" y="70553"/>
                  </a:cubicBezTo>
                  <a:lnTo>
                    <a:pt x="187432" y="69851"/>
                  </a:lnTo>
                  <a:cubicBezTo>
                    <a:pt x="187572" y="69570"/>
                    <a:pt x="187645" y="69357"/>
                    <a:pt x="187786" y="69076"/>
                  </a:cubicBezTo>
                  <a:close/>
                  <a:moveTo>
                    <a:pt x="0" y="44506"/>
                  </a:moveTo>
                  <a:lnTo>
                    <a:pt x="0" y="44720"/>
                  </a:lnTo>
                  <a:cubicBezTo>
                    <a:pt x="9480" y="45703"/>
                    <a:pt x="16921" y="49420"/>
                    <a:pt x="22745" y="54755"/>
                  </a:cubicBezTo>
                  <a:cubicBezTo>
                    <a:pt x="26187" y="57844"/>
                    <a:pt x="29136" y="61568"/>
                    <a:pt x="31522" y="65566"/>
                  </a:cubicBezTo>
                  <a:cubicBezTo>
                    <a:pt x="33134" y="68307"/>
                    <a:pt x="34538" y="71115"/>
                    <a:pt x="35734" y="74063"/>
                  </a:cubicBezTo>
                  <a:cubicBezTo>
                    <a:pt x="36082" y="74832"/>
                    <a:pt x="36363" y="75607"/>
                    <a:pt x="36717" y="76377"/>
                  </a:cubicBezTo>
                  <a:cubicBezTo>
                    <a:pt x="36857" y="76871"/>
                    <a:pt x="37065" y="77360"/>
                    <a:pt x="37279" y="77854"/>
                  </a:cubicBezTo>
                  <a:cubicBezTo>
                    <a:pt x="36857" y="76731"/>
                    <a:pt x="36504" y="75675"/>
                    <a:pt x="36082" y="74625"/>
                  </a:cubicBezTo>
                  <a:cubicBezTo>
                    <a:pt x="34959" y="71817"/>
                    <a:pt x="33769" y="69076"/>
                    <a:pt x="32292" y="66481"/>
                  </a:cubicBezTo>
                  <a:cubicBezTo>
                    <a:pt x="29765" y="62056"/>
                    <a:pt x="26676" y="57985"/>
                    <a:pt x="22885" y="54548"/>
                  </a:cubicBezTo>
                  <a:cubicBezTo>
                    <a:pt x="17061" y="49280"/>
                    <a:pt x="9547" y="45489"/>
                    <a:pt x="0" y="44506"/>
                  </a:cubicBezTo>
                  <a:close/>
                  <a:moveTo>
                    <a:pt x="186522" y="70413"/>
                  </a:moveTo>
                  <a:lnTo>
                    <a:pt x="186522" y="70413"/>
                  </a:lnTo>
                  <a:cubicBezTo>
                    <a:pt x="177396" y="80381"/>
                    <a:pt x="166445" y="91540"/>
                    <a:pt x="155494" y="102210"/>
                  </a:cubicBezTo>
                  <a:cubicBezTo>
                    <a:pt x="140331" y="117025"/>
                    <a:pt x="121023" y="131626"/>
                    <a:pt x="101020" y="135838"/>
                  </a:cubicBezTo>
                  <a:cubicBezTo>
                    <a:pt x="97015" y="136681"/>
                    <a:pt x="93298" y="137029"/>
                    <a:pt x="89647" y="137029"/>
                  </a:cubicBezTo>
                  <a:cubicBezTo>
                    <a:pt x="73007" y="137029"/>
                    <a:pt x="60164" y="128745"/>
                    <a:pt x="53071" y="118008"/>
                  </a:cubicBezTo>
                  <a:cubicBezTo>
                    <a:pt x="48718" y="111476"/>
                    <a:pt x="45910" y="104035"/>
                    <a:pt x="43524" y="96454"/>
                  </a:cubicBezTo>
                  <a:cubicBezTo>
                    <a:pt x="42614" y="93646"/>
                    <a:pt x="41771" y="90838"/>
                    <a:pt x="40856" y="88030"/>
                  </a:cubicBezTo>
                  <a:cubicBezTo>
                    <a:pt x="40294" y="86064"/>
                    <a:pt x="39665" y="84172"/>
                    <a:pt x="39031" y="82273"/>
                  </a:cubicBezTo>
                  <a:lnTo>
                    <a:pt x="39031" y="82273"/>
                  </a:lnTo>
                  <a:cubicBezTo>
                    <a:pt x="39104" y="82554"/>
                    <a:pt x="39171" y="82835"/>
                    <a:pt x="39244" y="83189"/>
                  </a:cubicBezTo>
                  <a:cubicBezTo>
                    <a:pt x="39873" y="85362"/>
                    <a:pt x="40575" y="87609"/>
                    <a:pt x="41210" y="89855"/>
                  </a:cubicBezTo>
                  <a:cubicBezTo>
                    <a:pt x="41912" y="92101"/>
                    <a:pt x="42541" y="94348"/>
                    <a:pt x="43316" y="96527"/>
                  </a:cubicBezTo>
                  <a:cubicBezTo>
                    <a:pt x="45703" y="104108"/>
                    <a:pt x="48511" y="111549"/>
                    <a:pt x="52863" y="118148"/>
                  </a:cubicBezTo>
                  <a:cubicBezTo>
                    <a:pt x="60023" y="128959"/>
                    <a:pt x="72940" y="137242"/>
                    <a:pt x="89647" y="137242"/>
                  </a:cubicBezTo>
                  <a:cubicBezTo>
                    <a:pt x="93298" y="137242"/>
                    <a:pt x="97088" y="136888"/>
                    <a:pt x="101020" y="136046"/>
                  </a:cubicBezTo>
                  <a:cubicBezTo>
                    <a:pt x="121164" y="131834"/>
                    <a:pt x="140471" y="117233"/>
                    <a:pt x="155634" y="102423"/>
                  </a:cubicBezTo>
                  <a:cubicBezTo>
                    <a:pt x="166445" y="91821"/>
                    <a:pt x="177183" y="80942"/>
                    <a:pt x="186309" y="71115"/>
                  </a:cubicBezTo>
                  <a:cubicBezTo>
                    <a:pt x="186382" y="70834"/>
                    <a:pt x="186449" y="70620"/>
                    <a:pt x="186522" y="70413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8" name="Google Shape;2508;p59"/>
            <p:cNvSpPr/>
            <p:nvPr/>
          </p:nvSpPr>
          <p:spPr>
            <a:xfrm>
              <a:off x="531275" y="1207800"/>
              <a:ext cx="6796975" cy="3576675"/>
            </a:xfrm>
            <a:custGeom>
              <a:avLst/>
              <a:gdLst/>
              <a:ahLst/>
              <a:cxnLst/>
              <a:rect l="l" t="t" r="r" b="b"/>
              <a:pathLst>
                <a:path w="271879" h="143067" extrusionOk="0">
                  <a:moveTo>
                    <a:pt x="271811" y="0"/>
                  </a:moveTo>
                  <a:cubicBezTo>
                    <a:pt x="249348" y="5476"/>
                    <a:pt x="228288" y="19235"/>
                    <a:pt x="214950" y="34679"/>
                  </a:cubicBezTo>
                  <a:cubicBezTo>
                    <a:pt x="211788" y="38329"/>
                    <a:pt x="209121" y="42052"/>
                    <a:pt x="206593" y="45843"/>
                  </a:cubicBezTo>
                  <a:cubicBezTo>
                    <a:pt x="206526" y="45911"/>
                    <a:pt x="206453" y="45984"/>
                    <a:pt x="206386" y="46124"/>
                  </a:cubicBezTo>
                  <a:lnTo>
                    <a:pt x="205543" y="47388"/>
                  </a:lnTo>
                  <a:cubicBezTo>
                    <a:pt x="205470" y="47528"/>
                    <a:pt x="205403" y="47595"/>
                    <a:pt x="205330" y="47736"/>
                  </a:cubicBezTo>
                  <a:lnTo>
                    <a:pt x="204488" y="48999"/>
                  </a:lnTo>
                  <a:cubicBezTo>
                    <a:pt x="204420" y="49072"/>
                    <a:pt x="204347" y="49213"/>
                    <a:pt x="204280" y="49280"/>
                  </a:cubicBezTo>
                  <a:cubicBezTo>
                    <a:pt x="204066" y="49701"/>
                    <a:pt x="203786" y="50122"/>
                    <a:pt x="203505" y="50544"/>
                  </a:cubicBezTo>
                  <a:cubicBezTo>
                    <a:pt x="203437" y="50684"/>
                    <a:pt x="203364" y="50757"/>
                    <a:pt x="203297" y="50897"/>
                  </a:cubicBezTo>
                  <a:cubicBezTo>
                    <a:pt x="203016" y="51319"/>
                    <a:pt x="202803" y="51667"/>
                    <a:pt x="202522" y="52088"/>
                  </a:cubicBezTo>
                  <a:cubicBezTo>
                    <a:pt x="202455" y="52228"/>
                    <a:pt x="202382" y="52369"/>
                    <a:pt x="202314" y="52442"/>
                  </a:cubicBezTo>
                  <a:cubicBezTo>
                    <a:pt x="202033" y="52863"/>
                    <a:pt x="201820" y="53211"/>
                    <a:pt x="201539" y="53632"/>
                  </a:cubicBezTo>
                  <a:cubicBezTo>
                    <a:pt x="201472" y="53773"/>
                    <a:pt x="201399" y="53846"/>
                    <a:pt x="201331" y="53986"/>
                  </a:cubicBezTo>
                  <a:cubicBezTo>
                    <a:pt x="201051" y="54407"/>
                    <a:pt x="200837" y="54756"/>
                    <a:pt x="200556" y="55109"/>
                  </a:cubicBezTo>
                  <a:lnTo>
                    <a:pt x="200349" y="55531"/>
                  </a:lnTo>
                  <a:cubicBezTo>
                    <a:pt x="200068" y="55879"/>
                    <a:pt x="199854" y="56233"/>
                    <a:pt x="199647" y="56581"/>
                  </a:cubicBezTo>
                  <a:cubicBezTo>
                    <a:pt x="199506" y="56794"/>
                    <a:pt x="199433" y="56935"/>
                    <a:pt x="199293" y="57075"/>
                  </a:cubicBezTo>
                  <a:cubicBezTo>
                    <a:pt x="199085" y="57423"/>
                    <a:pt x="198872" y="57704"/>
                    <a:pt x="198664" y="58058"/>
                  </a:cubicBezTo>
                  <a:cubicBezTo>
                    <a:pt x="198523" y="58266"/>
                    <a:pt x="198450" y="58406"/>
                    <a:pt x="198310" y="58546"/>
                  </a:cubicBezTo>
                  <a:cubicBezTo>
                    <a:pt x="198102" y="58900"/>
                    <a:pt x="197889" y="59181"/>
                    <a:pt x="197681" y="59529"/>
                  </a:cubicBezTo>
                  <a:cubicBezTo>
                    <a:pt x="197608" y="59743"/>
                    <a:pt x="197468" y="59883"/>
                    <a:pt x="197327" y="60091"/>
                  </a:cubicBezTo>
                  <a:cubicBezTo>
                    <a:pt x="197119" y="60372"/>
                    <a:pt x="196906" y="60652"/>
                    <a:pt x="196766" y="60933"/>
                  </a:cubicBezTo>
                  <a:cubicBezTo>
                    <a:pt x="196558" y="61147"/>
                    <a:pt x="196417" y="61354"/>
                    <a:pt x="196277" y="61635"/>
                  </a:cubicBezTo>
                  <a:cubicBezTo>
                    <a:pt x="196137" y="61849"/>
                    <a:pt x="195923" y="62129"/>
                    <a:pt x="195783" y="62337"/>
                  </a:cubicBezTo>
                  <a:lnTo>
                    <a:pt x="195154" y="63180"/>
                  </a:lnTo>
                  <a:cubicBezTo>
                    <a:pt x="195081" y="63320"/>
                    <a:pt x="194940" y="63533"/>
                    <a:pt x="194800" y="63741"/>
                  </a:cubicBezTo>
                  <a:cubicBezTo>
                    <a:pt x="194519" y="64095"/>
                    <a:pt x="194238" y="64443"/>
                    <a:pt x="194031" y="64797"/>
                  </a:cubicBezTo>
                  <a:cubicBezTo>
                    <a:pt x="193958" y="64864"/>
                    <a:pt x="193890" y="65005"/>
                    <a:pt x="193817" y="65078"/>
                  </a:cubicBezTo>
                  <a:lnTo>
                    <a:pt x="193188" y="65920"/>
                  </a:lnTo>
                  <a:cubicBezTo>
                    <a:pt x="192486" y="66970"/>
                    <a:pt x="191711" y="68093"/>
                    <a:pt x="190942" y="69217"/>
                  </a:cubicBezTo>
                  <a:cubicBezTo>
                    <a:pt x="191644" y="68307"/>
                    <a:pt x="192273" y="67464"/>
                    <a:pt x="192975" y="66549"/>
                  </a:cubicBezTo>
                  <a:cubicBezTo>
                    <a:pt x="193750" y="65499"/>
                    <a:pt x="194592" y="64443"/>
                    <a:pt x="195294" y="63393"/>
                  </a:cubicBezTo>
                  <a:lnTo>
                    <a:pt x="195715" y="62758"/>
                  </a:lnTo>
                  <a:cubicBezTo>
                    <a:pt x="195783" y="62691"/>
                    <a:pt x="195856" y="62618"/>
                    <a:pt x="195923" y="62478"/>
                  </a:cubicBezTo>
                  <a:cubicBezTo>
                    <a:pt x="196137" y="62197"/>
                    <a:pt x="196344" y="61916"/>
                    <a:pt x="196485" y="61635"/>
                  </a:cubicBezTo>
                  <a:cubicBezTo>
                    <a:pt x="196625" y="61495"/>
                    <a:pt x="196766" y="61287"/>
                    <a:pt x="196906" y="61074"/>
                  </a:cubicBezTo>
                  <a:cubicBezTo>
                    <a:pt x="197046" y="60866"/>
                    <a:pt x="197187" y="60652"/>
                    <a:pt x="197400" y="60445"/>
                  </a:cubicBezTo>
                  <a:cubicBezTo>
                    <a:pt x="197541" y="60164"/>
                    <a:pt x="197681" y="59950"/>
                    <a:pt x="197889" y="59670"/>
                  </a:cubicBezTo>
                  <a:cubicBezTo>
                    <a:pt x="198029" y="59462"/>
                    <a:pt x="198102" y="59321"/>
                    <a:pt x="198243" y="59108"/>
                  </a:cubicBezTo>
                  <a:cubicBezTo>
                    <a:pt x="198450" y="58827"/>
                    <a:pt x="198664" y="58546"/>
                    <a:pt x="198804" y="58266"/>
                  </a:cubicBezTo>
                  <a:cubicBezTo>
                    <a:pt x="198945" y="58058"/>
                    <a:pt x="199085" y="57917"/>
                    <a:pt x="199152" y="57704"/>
                  </a:cubicBezTo>
                  <a:cubicBezTo>
                    <a:pt x="199366" y="57423"/>
                    <a:pt x="199574" y="57075"/>
                    <a:pt x="199787" y="56794"/>
                  </a:cubicBezTo>
                  <a:cubicBezTo>
                    <a:pt x="199927" y="56654"/>
                    <a:pt x="199995" y="56440"/>
                    <a:pt x="200068" y="56300"/>
                  </a:cubicBezTo>
                  <a:cubicBezTo>
                    <a:pt x="200349" y="55952"/>
                    <a:pt x="200556" y="55671"/>
                    <a:pt x="200770" y="55317"/>
                  </a:cubicBezTo>
                  <a:cubicBezTo>
                    <a:pt x="200837" y="55177"/>
                    <a:pt x="200910" y="55036"/>
                    <a:pt x="201051" y="54896"/>
                  </a:cubicBezTo>
                  <a:cubicBezTo>
                    <a:pt x="201258" y="54548"/>
                    <a:pt x="201472" y="54127"/>
                    <a:pt x="201753" y="53773"/>
                  </a:cubicBezTo>
                  <a:cubicBezTo>
                    <a:pt x="201820" y="53632"/>
                    <a:pt x="201893" y="53565"/>
                    <a:pt x="201960" y="53425"/>
                  </a:cubicBezTo>
                  <a:cubicBezTo>
                    <a:pt x="202241" y="53003"/>
                    <a:pt x="202455" y="52650"/>
                    <a:pt x="202662" y="52301"/>
                  </a:cubicBezTo>
                  <a:cubicBezTo>
                    <a:pt x="202735" y="52161"/>
                    <a:pt x="202876" y="52021"/>
                    <a:pt x="202943" y="51880"/>
                  </a:cubicBezTo>
                  <a:cubicBezTo>
                    <a:pt x="203157" y="51526"/>
                    <a:pt x="203437" y="51105"/>
                    <a:pt x="203645" y="50757"/>
                  </a:cubicBezTo>
                  <a:cubicBezTo>
                    <a:pt x="203718" y="50617"/>
                    <a:pt x="203786" y="50476"/>
                    <a:pt x="203926" y="50403"/>
                  </a:cubicBezTo>
                  <a:cubicBezTo>
                    <a:pt x="204139" y="49982"/>
                    <a:pt x="204420" y="49561"/>
                    <a:pt x="204701" y="49213"/>
                  </a:cubicBezTo>
                  <a:cubicBezTo>
                    <a:pt x="204768" y="49072"/>
                    <a:pt x="204841" y="48932"/>
                    <a:pt x="204909" y="48859"/>
                  </a:cubicBezTo>
                  <a:cubicBezTo>
                    <a:pt x="205189" y="48438"/>
                    <a:pt x="205403" y="48017"/>
                    <a:pt x="205684" y="47595"/>
                  </a:cubicBezTo>
                  <a:cubicBezTo>
                    <a:pt x="205751" y="47528"/>
                    <a:pt x="205824" y="47388"/>
                    <a:pt x="205891" y="47315"/>
                  </a:cubicBezTo>
                  <a:cubicBezTo>
                    <a:pt x="206172" y="46893"/>
                    <a:pt x="206453" y="46472"/>
                    <a:pt x="206734" y="45984"/>
                  </a:cubicBezTo>
                  <a:cubicBezTo>
                    <a:pt x="206807" y="45911"/>
                    <a:pt x="206874" y="45843"/>
                    <a:pt x="206947" y="45703"/>
                  </a:cubicBezTo>
                  <a:cubicBezTo>
                    <a:pt x="209401" y="41979"/>
                    <a:pt x="212002" y="38402"/>
                    <a:pt x="215090" y="34819"/>
                  </a:cubicBezTo>
                  <a:cubicBezTo>
                    <a:pt x="228428" y="19448"/>
                    <a:pt x="249488" y="5689"/>
                    <a:pt x="271879" y="214"/>
                  </a:cubicBezTo>
                  <a:lnTo>
                    <a:pt x="271811" y="0"/>
                  </a:lnTo>
                  <a:close/>
                  <a:moveTo>
                    <a:pt x="189678" y="70340"/>
                  </a:moveTo>
                  <a:lnTo>
                    <a:pt x="189678" y="70340"/>
                  </a:lnTo>
                  <a:cubicBezTo>
                    <a:pt x="189605" y="70413"/>
                    <a:pt x="189538" y="70480"/>
                    <a:pt x="189465" y="70621"/>
                  </a:cubicBezTo>
                  <a:cubicBezTo>
                    <a:pt x="189397" y="70761"/>
                    <a:pt x="189257" y="70974"/>
                    <a:pt x="189184" y="71115"/>
                  </a:cubicBezTo>
                  <a:cubicBezTo>
                    <a:pt x="189324" y="70901"/>
                    <a:pt x="189465" y="70621"/>
                    <a:pt x="189678" y="70340"/>
                  </a:cubicBezTo>
                  <a:close/>
                  <a:moveTo>
                    <a:pt x="188555" y="71676"/>
                  </a:moveTo>
                  <a:cubicBezTo>
                    <a:pt x="188415" y="71884"/>
                    <a:pt x="188274" y="72025"/>
                    <a:pt x="188134" y="72165"/>
                  </a:cubicBezTo>
                  <a:cubicBezTo>
                    <a:pt x="187994" y="72519"/>
                    <a:pt x="187780" y="72867"/>
                    <a:pt x="187640" y="73221"/>
                  </a:cubicBezTo>
                  <a:cubicBezTo>
                    <a:pt x="187713" y="73148"/>
                    <a:pt x="187713" y="73080"/>
                    <a:pt x="187780" y="73007"/>
                  </a:cubicBezTo>
                  <a:cubicBezTo>
                    <a:pt x="188061" y="72519"/>
                    <a:pt x="188274" y="72098"/>
                    <a:pt x="188555" y="71676"/>
                  </a:cubicBezTo>
                  <a:close/>
                  <a:moveTo>
                    <a:pt x="187432" y="73080"/>
                  </a:moveTo>
                  <a:lnTo>
                    <a:pt x="187432" y="73080"/>
                  </a:lnTo>
                  <a:cubicBezTo>
                    <a:pt x="187219" y="73288"/>
                    <a:pt x="187078" y="73502"/>
                    <a:pt x="186870" y="73709"/>
                  </a:cubicBezTo>
                  <a:lnTo>
                    <a:pt x="186449" y="74552"/>
                  </a:lnTo>
                  <a:cubicBezTo>
                    <a:pt x="186590" y="74411"/>
                    <a:pt x="186730" y="74204"/>
                    <a:pt x="186870" y="74063"/>
                  </a:cubicBezTo>
                  <a:cubicBezTo>
                    <a:pt x="187078" y="73709"/>
                    <a:pt x="187219" y="73361"/>
                    <a:pt x="187432" y="73080"/>
                  </a:cubicBezTo>
                  <a:close/>
                  <a:moveTo>
                    <a:pt x="186236" y="74411"/>
                  </a:moveTo>
                  <a:lnTo>
                    <a:pt x="186236" y="74411"/>
                  </a:lnTo>
                  <a:cubicBezTo>
                    <a:pt x="186028" y="74692"/>
                    <a:pt x="185815" y="74906"/>
                    <a:pt x="185607" y="75186"/>
                  </a:cubicBezTo>
                  <a:cubicBezTo>
                    <a:pt x="185534" y="75394"/>
                    <a:pt x="185393" y="75675"/>
                    <a:pt x="185326" y="75888"/>
                  </a:cubicBezTo>
                  <a:cubicBezTo>
                    <a:pt x="185466" y="75675"/>
                    <a:pt x="185674" y="75467"/>
                    <a:pt x="185888" y="75254"/>
                  </a:cubicBezTo>
                  <a:cubicBezTo>
                    <a:pt x="186028" y="74973"/>
                    <a:pt x="186168" y="74692"/>
                    <a:pt x="186236" y="74411"/>
                  </a:cubicBezTo>
                  <a:close/>
                  <a:moveTo>
                    <a:pt x="0" y="47388"/>
                  </a:moveTo>
                  <a:lnTo>
                    <a:pt x="0" y="47595"/>
                  </a:lnTo>
                  <a:cubicBezTo>
                    <a:pt x="9547" y="48859"/>
                    <a:pt x="16915" y="52863"/>
                    <a:pt x="22672" y="58339"/>
                  </a:cubicBezTo>
                  <a:cubicBezTo>
                    <a:pt x="26255" y="61849"/>
                    <a:pt x="29130" y="65847"/>
                    <a:pt x="31517" y="70272"/>
                  </a:cubicBezTo>
                  <a:cubicBezTo>
                    <a:pt x="32994" y="72867"/>
                    <a:pt x="34184" y="75608"/>
                    <a:pt x="35307" y="78416"/>
                  </a:cubicBezTo>
                  <a:cubicBezTo>
                    <a:pt x="35729" y="79466"/>
                    <a:pt x="36082" y="80522"/>
                    <a:pt x="36504" y="81645"/>
                  </a:cubicBezTo>
                  <a:cubicBezTo>
                    <a:pt x="36596" y="81966"/>
                    <a:pt x="36718" y="82290"/>
                    <a:pt x="36830" y="82634"/>
                  </a:cubicBezTo>
                  <a:lnTo>
                    <a:pt x="36830" y="82634"/>
                  </a:lnTo>
                  <a:cubicBezTo>
                    <a:pt x="36448" y="81358"/>
                    <a:pt x="36020" y="80131"/>
                    <a:pt x="35588" y="78904"/>
                  </a:cubicBezTo>
                  <a:cubicBezTo>
                    <a:pt x="34605" y="76310"/>
                    <a:pt x="33555" y="73709"/>
                    <a:pt x="32292" y="71182"/>
                  </a:cubicBezTo>
                  <a:cubicBezTo>
                    <a:pt x="32292" y="71115"/>
                    <a:pt x="32219" y="71042"/>
                    <a:pt x="32219" y="71042"/>
                  </a:cubicBezTo>
                  <a:cubicBezTo>
                    <a:pt x="29765" y="66268"/>
                    <a:pt x="26676" y="61916"/>
                    <a:pt x="22812" y="58198"/>
                  </a:cubicBezTo>
                  <a:cubicBezTo>
                    <a:pt x="17056" y="52650"/>
                    <a:pt x="9615" y="48651"/>
                    <a:pt x="0" y="47388"/>
                  </a:cubicBezTo>
                  <a:close/>
                  <a:moveTo>
                    <a:pt x="36830" y="82634"/>
                  </a:moveTo>
                  <a:lnTo>
                    <a:pt x="36830" y="82634"/>
                  </a:lnTo>
                  <a:cubicBezTo>
                    <a:pt x="36885" y="82818"/>
                    <a:pt x="36939" y="83003"/>
                    <a:pt x="36992" y="83189"/>
                  </a:cubicBezTo>
                  <a:cubicBezTo>
                    <a:pt x="36944" y="82997"/>
                    <a:pt x="36888" y="82813"/>
                    <a:pt x="36830" y="82634"/>
                  </a:cubicBezTo>
                  <a:close/>
                  <a:moveTo>
                    <a:pt x="185113" y="75748"/>
                  </a:moveTo>
                  <a:cubicBezTo>
                    <a:pt x="176408" y="85924"/>
                    <a:pt x="165738" y="97089"/>
                    <a:pt x="154927" y="107826"/>
                  </a:cubicBezTo>
                  <a:cubicBezTo>
                    <a:pt x="139904" y="122708"/>
                    <a:pt x="120670" y="137242"/>
                    <a:pt x="100666" y="141522"/>
                  </a:cubicBezTo>
                  <a:cubicBezTo>
                    <a:pt x="96594" y="142437"/>
                    <a:pt x="92730" y="142785"/>
                    <a:pt x="89013" y="142785"/>
                  </a:cubicBezTo>
                  <a:cubicBezTo>
                    <a:pt x="72165" y="142785"/>
                    <a:pt x="59175" y="134361"/>
                    <a:pt x="52088" y="123410"/>
                  </a:cubicBezTo>
                  <a:cubicBezTo>
                    <a:pt x="47736" y="116744"/>
                    <a:pt x="44995" y="109163"/>
                    <a:pt x="42681" y="101441"/>
                  </a:cubicBezTo>
                  <a:cubicBezTo>
                    <a:pt x="41906" y="98841"/>
                    <a:pt x="41204" y="96246"/>
                    <a:pt x="40435" y="93646"/>
                  </a:cubicBezTo>
                  <a:cubicBezTo>
                    <a:pt x="39800" y="91400"/>
                    <a:pt x="39098" y="89153"/>
                    <a:pt x="38469" y="86980"/>
                  </a:cubicBezTo>
                  <a:lnTo>
                    <a:pt x="38469" y="86980"/>
                  </a:lnTo>
                  <a:cubicBezTo>
                    <a:pt x="38537" y="87261"/>
                    <a:pt x="38537" y="87541"/>
                    <a:pt x="38610" y="87822"/>
                  </a:cubicBezTo>
                  <a:cubicBezTo>
                    <a:pt x="39379" y="90417"/>
                    <a:pt x="40014" y="93017"/>
                    <a:pt x="40716" y="95612"/>
                  </a:cubicBezTo>
                  <a:cubicBezTo>
                    <a:pt x="41277" y="97577"/>
                    <a:pt x="41839" y="99543"/>
                    <a:pt x="42468" y="101508"/>
                  </a:cubicBezTo>
                  <a:cubicBezTo>
                    <a:pt x="44787" y="109230"/>
                    <a:pt x="47522" y="116812"/>
                    <a:pt x="51874" y="123551"/>
                  </a:cubicBezTo>
                  <a:cubicBezTo>
                    <a:pt x="59035" y="134575"/>
                    <a:pt x="72024" y="143066"/>
                    <a:pt x="89013" y="143066"/>
                  </a:cubicBezTo>
                  <a:cubicBezTo>
                    <a:pt x="92730" y="143066"/>
                    <a:pt x="96594" y="142645"/>
                    <a:pt x="100666" y="141803"/>
                  </a:cubicBezTo>
                  <a:cubicBezTo>
                    <a:pt x="120810" y="137450"/>
                    <a:pt x="140045" y="122922"/>
                    <a:pt x="155067" y="108040"/>
                  </a:cubicBezTo>
                  <a:cubicBezTo>
                    <a:pt x="165670" y="97510"/>
                    <a:pt x="176127" y="86486"/>
                    <a:pt x="184764" y="76517"/>
                  </a:cubicBezTo>
                  <a:cubicBezTo>
                    <a:pt x="184905" y="76237"/>
                    <a:pt x="184972" y="76029"/>
                    <a:pt x="185113" y="75748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09" name="Google Shape;2509;p59"/>
            <p:cNvSpPr/>
            <p:nvPr/>
          </p:nvSpPr>
          <p:spPr>
            <a:xfrm>
              <a:off x="550500" y="1111350"/>
              <a:ext cx="6786600" cy="3722250"/>
            </a:xfrm>
            <a:custGeom>
              <a:avLst/>
              <a:gdLst/>
              <a:ahLst/>
              <a:cxnLst/>
              <a:rect l="l" t="t" r="r" b="b"/>
              <a:pathLst>
                <a:path w="271464" h="148890" extrusionOk="0">
                  <a:moveTo>
                    <a:pt x="271391" y="0"/>
                  </a:moveTo>
                  <a:cubicBezTo>
                    <a:pt x="247944" y="6178"/>
                    <a:pt x="225901" y="21060"/>
                    <a:pt x="212423" y="37835"/>
                  </a:cubicBezTo>
                  <a:cubicBezTo>
                    <a:pt x="209127" y="41906"/>
                    <a:pt x="206386" y="46051"/>
                    <a:pt x="203859" y="50263"/>
                  </a:cubicBezTo>
                  <a:cubicBezTo>
                    <a:pt x="203792" y="50403"/>
                    <a:pt x="203719" y="50471"/>
                    <a:pt x="203651" y="50544"/>
                  </a:cubicBezTo>
                  <a:cubicBezTo>
                    <a:pt x="203438" y="51032"/>
                    <a:pt x="203157" y="51453"/>
                    <a:pt x="202876" y="51948"/>
                  </a:cubicBezTo>
                  <a:cubicBezTo>
                    <a:pt x="202809" y="52015"/>
                    <a:pt x="202736" y="52155"/>
                    <a:pt x="202668" y="52228"/>
                  </a:cubicBezTo>
                  <a:cubicBezTo>
                    <a:pt x="202455" y="52650"/>
                    <a:pt x="202174" y="53138"/>
                    <a:pt x="201893" y="53559"/>
                  </a:cubicBezTo>
                  <a:cubicBezTo>
                    <a:pt x="201826" y="53632"/>
                    <a:pt x="201753" y="53773"/>
                    <a:pt x="201686" y="53840"/>
                  </a:cubicBezTo>
                  <a:cubicBezTo>
                    <a:pt x="201472" y="54334"/>
                    <a:pt x="201191" y="54755"/>
                    <a:pt x="200984" y="55177"/>
                  </a:cubicBezTo>
                  <a:cubicBezTo>
                    <a:pt x="200911" y="55244"/>
                    <a:pt x="200843" y="55384"/>
                    <a:pt x="200770" y="55525"/>
                  </a:cubicBezTo>
                  <a:cubicBezTo>
                    <a:pt x="200489" y="55946"/>
                    <a:pt x="200282" y="56367"/>
                    <a:pt x="200068" y="56788"/>
                  </a:cubicBezTo>
                  <a:cubicBezTo>
                    <a:pt x="200001" y="56861"/>
                    <a:pt x="199928" y="57002"/>
                    <a:pt x="199860" y="57142"/>
                  </a:cubicBezTo>
                  <a:cubicBezTo>
                    <a:pt x="199580" y="57490"/>
                    <a:pt x="199366" y="57912"/>
                    <a:pt x="199158" y="58333"/>
                  </a:cubicBezTo>
                  <a:cubicBezTo>
                    <a:pt x="199085" y="58473"/>
                    <a:pt x="199018" y="58614"/>
                    <a:pt x="198878" y="58687"/>
                  </a:cubicBezTo>
                  <a:cubicBezTo>
                    <a:pt x="198664" y="59108"/>
                    <a:pt x="198456" y="59529"/>
                    <a:pt x="198243" y="59877"/>
                  </a:cubicBezTo>
                  <a:cubicBezTo>
                    <a:pt x="198176" y="60018"/>
                    <a:pt x="198035" y="60158"/>
                    <a:pt x="197962" y="60298"/>
                  </a:cubicBezTo>
                  <a:cubicBezTo>
                    <a:pt x="197754" y="60652"/>
                    <a:pt x="197541" y="61073"/>
                    <a:pt x="197333" y="61422"/>
                  </a:cubicBezTo>
                  <a:cubicBezTo>
                    <a:pt x="197260" y="61562"/>
                    <a:pt x="197120" y="61702"/>
                    <a:pt x="197052" y="61843"/>
                  </a:cubicBezTo>
                  <a:lnTo>
                    <a:pt x="196418" y="62899"/>
                  </a:lnTo>
                  <a:cubicBezTo>
                    <a:pt x="196350" y="63106"/>
                    <a:pt x="196210" y="63247"/>
                    <a:pt x="196137" y="63387"/>
                  </a:cubicBezTo>
                  <a:lnTo>
                    <a:pt x="195508" y="64443"/>
                  </a:lnTo>
                  <a:cubicBezTo>
                    <a:pt x="195435" y="64583"/>
                    <a:pt x="195295" y="64791"/>
                    <a:pt x="195227" y="64932"/>
                  </a:cubicBezTo>
                  <a:cubicBezTo>
                    <a:pt x="195014" y="65285"/>
                    <a:pt x="194806" y="65566"/>
                    <a:pt x="194666" y="65847"/>
                  </a:cubicBezTo>
                  <a:lnTo>
                    <a:pt x="194244" y="66476"/>
                  </a:lnTo>
                  <a:cubicBezTo>
                    <a:pt x="194104" y="66757"/>
                    <a:pt x="193891" y="67038"/>
                    <a:pt x="193750" y="67318"/>
                  </a:cubicBezTo>
                  <a:cubicBezTo>
                    <a:pt x="193542" y="67532"/>
                    <a:pt x="193402" y="67813"/>
                    <a:pt x="193262" y="68020"/>
                  </a:cubicBezTo>
                  <a:cubicBezTo>
                    <a:pt x="193121" y="68301"/>
                    <a:pt x="192981" y="68515"/>
                    <a:pt x="192767" y="68722"/>
                  </a:cubicBezTo>
                  <a:cubicBezTo>
                    <a:pt x="192627" y="69003"/>
                    <a:pt x="192419" y="69357"/>
                    <a:pt x="192206" y="69638"/>
                  </a:cubicBezTo>
                  <a:cubicBezTo>
                    <a:pt x="192138" y="69778"/>
                    <a:pt x="191998" y="69986"/>
                    <a:pt x="191858" y="70126"/>
                  </a:cubicBezTo>
                  <a:cubicBezTo>
                    <a:pt x="191644" y="70547"/>
                    <a:pt x="191363" y="70901"/>
                    <a:pt x="191083" y="71249"/>
                  </a:cubicBezTo>
                  <a:cubicBezTo>
                    <a:pt x="191015" y="71390"/>
                    <a:pt x="191015" y="71463"/>
                    <a:pt x="190942" y="71530"/>
                  </a:cubicBezTo>
                  <a:cubicBezTo>
                    <a:pt x="190734" y="71811"/>
                    <a:pt x="190521" y="72092"/>
                    <a:pt x="190381" y="72373"/>
                  </a:cubicBezTo>
                  <a:cubicBezTo>
                    <a:pt x="189679" y="73496"/>
                    <a:pt x="188909" y="74619"/>
                    <a:pt x="188207" y="75742"/>
                  </a:cubicBezTo>
                  <a:cubicBezTo>
                    <a:pt x="188348" y="75534"/>
                    <a:pt x="188555" y="75254"/>
                    <a:pt x="188696" y="75040"/>
                  </a:cubicBezTo>
                  <a:cubicBezTo>
                    <a:pt x="189190" y="74338"/>
                    <a:pt x="189679" y="73709"/>
                    <a:pt x="190173" y="73075"/>
                  </a:cubicBezTo>
                  <a:cubicBezTo>
                    <a:pt x="190942" y="71951"/>
                    <a:pt x="191717" y="70828"/>
                    <a:pt x="192419" y="69778"/>
                  </a:cubicBezTo>
                  <a:cubicBezTo>
                    <a:pt x="192560" y="69565"/>
                    <a:pt x="192700" y="69357"/>
                    <a:pt x="192767" y="69217"/>
                  </a:cubicBezTo>
                  <a:cubicBezTo>
                    <a:pt x="192840" y="69076"/>
                    <a:pt x="192908" y="69003"/>
                    <a:pt x="192981" y="68863"/>
                  </a:cubicBezTo>
                  <a:cubicBezTo>
                    <a:pt x="193189" y="68582"/>
                    <a:pt x="193329" y="68301"/>
                    <a:pt x="193542" y="68020"/>
                  </a:cubicBezTo>
                  <a:cubicBezTo>
                    <a:pt x="193683" y="67880"/>
                    <a:pt x="193750" y="67672"/>
                    <a:pt x="193891" y="67459"/>
                  </a:cubicBezTo>
                  <a:cubicBezTo>
                    <a:pt x="194031" y="67251"/>
                    <a:pt x="194171" y="67038"/>
                    <a:pt x="194312" y="66757"/>
                  </a:cubicBezTo>
                  <a:cubicBezTo>
                    <a:pt x="194525" y="66549"/>
                    <a:pt x="194666" y="66268"/>
                    <a:pt x="194806" y="66055"/>
                  </a:cubicBezTo>
                  <a:cubicBezTo>
                    <a:pt x="194946" y="65847"/>
                    <a:pt x="195087" y="65634"/>
                    <a:pt x="195154" y="65426"/>
                  </a:cubicBezTo>
                  <a:cubicBezTo>
                    <a:pt x="195368" y="65145"/>
                    <a:pt x="195508" y="64864"/>
                    <a:pt x="195716" y="64583"/>
                  </a:cubicBezTo>
                  <a:cubicBezTo>
                    <a:pt x="195789" y="64370"/>
                    <a:pt x="195929" y="64230"/>
                    <a:pt x="195997" y="64022"/>
                  </a:cubicBezTo>
                  <a:cubicBezTo>
                    <a:pt x="196210" y="63741"/>
                    <a:pt x="196418" y="63387"/>
                    <a:pt x="196631" y="63106"/>
                  </a:cubicBezTo>
                  <a:cubicBezTo>
                    <a:pt x="196699" y="62899"/>
                    <a:pt x="196772" y="62758"/>
                    <a:pt x="196912" y="62618"/>
                  </a:cubicBezTo>
                  <a:cubicBezTo>
                    <a:pt x="197120" y="62264"/>
                    <a:pt x="197333" y="61916"/>
                    <a:pt x="197474" y="61562"/>
                  </a:cubicBezTo>
                  <a:cubicBezTo>
                    <a:pt x="197614" y="61422"/>
                    <a:pt x="197681" y="61281"/>
                    <a:pt x="197754" y="61141"/>
                  </a:cubicBezTo>
                  <a:lnTo>
                    <a:pt x="198383" y="60091"/>
                  </a:lnTo>
                  <a:cubicBezTo>
                    <a:pt x="198456" y="59950"/>
                    <a:pt x="198524" y="59810"/>
                    <a:pt x="198664" y="59669"/>
                  </a:cubicBezTo>
                  <a:cubicBezTo>
                    <a:pt x="198878" y="59248"/>
                    <a:pt x="199085" y="58894"/>
                    <a:pt x="199299" y="58473"/>
                  </a:cubicBezTo>
                  <a:cubicBezTo>
                    <a:pt x="199366" y="58406"/>
                    <a:pt x="199439" y="58265"/>
                    <a:pt x="199507" y="58125"/>
                  </a:cubicBezTo>
                  <a:cubicBezTo>
                    <a:pt x="199720" y="57704"/>
                    <a:pt x="200001" y="57350"/>
                    <a:pt x="200209" y="56929"/>
                  </a:cubicBezTo>
                  <a:cubicBezTo>
                    <a:pt x="200282" y="56788"/>
                    <a:pt x="200349" y="56721"/>
                    <a:pt x="200422" y="56581"/>
                  </a:cubicBezTo>
                  <a:cubicBezTo>
                    <a:pt x="200630" y="56159"/>
                    <a:pt x="200911" y="55738"/>
                    <a:pt x="201124" y="55317"/>
                  </a:cubicBezTo>
                  <a:cubicBezTo>
                    <a:pt x="201191" y="55244"/>
                    <a:pt x="201264" y="55104"/>
                    <a:pt x="201332" y="55036"/>
                  </a:cubicBezTo>
                  <a:cubicBezTo>
                    <a:pt x="201545" y="54615"/>
                    <a:pt x="201826" y="54121"/>
                    <a:pt x="202034" y="53700"/>
                  </a:cubicBezTo>
                  <a:cubicBezTo>
                    <a:pt x="202107" y="53632"/>
                    <a:pt x="202174" y="53492"/>
                    <a:pt x="202247" y="53419"/>
                  </a:cubicBezTo>
                  <a:cubicBezTo>
                    <a:pt x="202528" y="52998"/>
                    <a:pt x="202736" y="52509"/>
                    <a:pt x="203017" y="52088"/>
                  </a:cubicBezTo>
                  <a:cubicBezTo>
                    <a:pt x="203090" y="52015"/>
                    <a:pt x="203157" y="51875"/>
                    <a:pt x="203230" y="51807"/>
                  </a:cubicBezTo>
                  <a:cubicBezTo>
                    <a:pt x="203511" y="51313"/>
                    <a:pt x="203719" y="50892"/>
                    <a:pt x="203999" y="50471"/>
                  </a:cubicBezTo>
                  <a:cubicBezTo>
                    <a:pt x="204072" y="50330"/>
                    <a:pt x="204140" y="50263"/>
                    <a:pt x="204213" y="50190"/>
                  </a:cubicBezTo>
                  <a:cubicBezTo>
                    <a:pt x="206740" y="46051"/>
                    <a:pt x="209407" y="41979"/>
                    <a:pt x="212637" y="37975"/>
                  </a:cubicBezTo>
                  <a:cubicBezTo>
                    <a:pt x="226042" y="21268"/>
                    <a:pt x="248084" y="6385"/>
                    <a:pt x="271464" y="208"/>
                  </a:cubicBezTo>
                  <a:lnTo>
                    <a:pt x="271391" y="0"/>
                  </a:lnTo>
                  <a:close/>
                  <a:moveTo>
                    <a:pt x="186944" y="77006"/>
                  </a:moveTo>
                  <a:lnTo>
                    <a:pt x="186730" y="77219"/>
                  </a:lnTo>
                  <a:cubicBezTo>
                    <a:pt x="186663" y="77360"/>
                    <a:pt x="186590" y="77567"/>
                    <a:pt x="186523" y="77708"/>
                  </a:cubicBezTo>
                  <a:cubicBezTo>
                    <a:pt x="186663" y="77500"/>
                    <a:pt x="186803" y="77219"/>
                    <a:pt x="186944" y="77006"/>
                  </a:cubicBezTo>
                  <a:close/>
                  <a:moveTo>
                    <a:pt x="185888" y="78410"/>
                  </a:moveTo>
                  <a:lnTo>
                    <a:pt x="185888" y="78410"/>
                  </a:lnTo>
                  <a:cubicBezTo>
                    <a:pt x="185748" y="78550"/>
                    <a:pt x="185607" y="78691"/>
                    <a:pt x="185467" y="78904"/>
                  </a:cubicBezTo>
                  <a:cubicBezTo>
                    <a:pt x="185334" y="79233"/>
                    <a:pt x="185141" y="79502"/>
                    <a:pt x="185002" y="79830"/>
                  </a:cubicBezTo>
                  <a:lnTo>
                    <a:pt x="185002" y="79830"/>
                  </a:lnTo>
                  <a:cubicBezTo>
                    <a:pt x="185028" y="79805"/>
                    <a:pt x="185072" y="79789"/>
                    <a:pt x="185119" y="79746"/>
                  </a:cubicBezTo>
                  <a:lnTo>
                    <a:pt x="185119" y="79673"/>
                  </a:lnTo>
                  <a:cubicBezTo>
                    <a:pt x="185399" y="79252"/>
                    <a:pt x="185607" y="78831"/>
                    <a:pt x="185888" y="78410"/>
                  </a:cubicBezTo>
                  <a:close/>
                  <a:moveTo>
                    <a:pt x="185002" y="79830"/>
                  </a:moveTo>
                  <a:cubicBezTo>
                    <a:pt x="184987" y="79844"/>
                    <a:pt x="184978" y="79860"/>
                    <a:pt x="184978" y="79887"/>
                  </a:cubicBezTo>
                  <a:cubicBezTo>
                    <a:pt x="184986" y="79868"/>
                    <a:pt x="184994" y="79848"/>
                    <a:pt x="185002" y="79830"/>
                  </a:cubicBezTo>
                  <a:close/>
                  <a:moveTo>
                    <a:pt x="184765" y="79746"/>
                  </a:moveTo>
                  <a:lnTo>
                    <a:pt x="184765" y="79746"/>
                  </a:lnTo>
                  <a:cubicBezTo>
                    <a:pt x="184624" y="80027"/>
                    <a:pt x="184417" y="80235"/>
                    <a:pt x="184276" y="80448"/>
                  </a:cubicBezTo>
                  <a:lnTo>
                    <a:pt x="183855" y="81291"/>
                  </a:lnTo>
                  <a:cubicBezTo>
                    <a:pt x="183995" y="81150"/>
                    <a:pt x="184136" y="80937"/>
                    <a:pt x="184203" y="80797"/>
                  </a:cubicBezTo>
                  <a:cubicBezTo>
                    <a:pt x="184417" y="80448"/>
                    <a:pt x="184624" y="80095"/>
                    <a:pt x="184765" y="79746"/>
                  </a:cubicBezTo>
                  <a:close/>
                  <a:moveTo>
                    <a:pt x="0" y="50330"/>
                  </a:moveTo>
                  <a:lnTo>
                    <a:pt x="0" y="50544"/>
                  </a:lnTo>
                  <a:cubicBezTo>
                    <a:pt x="9548" y="52015"/>
                    <a:pt x="16921" y="56300"/>
                    <a:pt x="22537" y="62056"/>
                  </a:cubicBezTo>
                  <a:cubicBezTo>
                    <a:pt x="26188" y="65774"/>
                    <a:pt x="29136" y="70199"/>
                    <a:pt x="31450" y="74900"/>
                  </a:cubicBezTo>
                  <a:cubicBezTo>
                    <a:pt x="31450" y="74900"/>
                    <a:pt x="31523" y="74973"/>
                    <a:pt x="31523" y="75040"/>
                  </a:cubicBezTo>
                  <a:cubicBezTo>
                    <a:pt x="32786" y="77567"/>
                    <a:pt x="33836" y="80168"/>
                    <a:pt x="34819" y="82762"/>
                  </a:cubicBezTo>
                  <a:cubicBezTo>
                    <a:pt x="35313" y="84166"/>
                    <a:pt x="35802" y="85570"/>
                    <a:pt x="36223" y="87047"/>
                  </a:cubicBezTo>
                  <a:cubicBezTo>
                    <a:pt x="36364" y="87536"/>
                    <a:pt x="36577" y="88097"/>
                    <a:pt x="36717" y="88591"/>
                  </a:cubicBezTo>
                  <a:cubicBezTo>
                    <a:pt x="36223" y="86834"/>
                    <a:pt x="35662" y="85082"/>
                    <a:pt x="35100" y="83324"/>
                  </a:cubicBezTo>
                  <a:cubicBezTo>
                    <a:pt x="34258" y="80870"/>
                    <a:pt x="33348" y="78410"/>
                    <a:pt x="32225" y="75956"/>
                  </a:cubicBezTo>
                  <a:cubicBezTo>
                    <a:pt x="32152" y="75742"/>
                    <a:pt x="32011" y="75534"/>
                    <a:pt x="31944" y="75321"/>
                  </a:cubicBezTo>
                  <a:cubicBezTo>
                    <a:pt x="29557" y="70407"/>
                    <a:pt x="26536" y="65847"/>
                    <a:pt x="22678" y="61916"/>
                  </a:cubicBezTo>
                  <a:cubicBezTo>
                    <a:pt x="17062" y="56086"/>
                    <a:pt x="9688" y="51807"/>
                    <a:pt x="0" y="50330"/>
                  </a:cubicBezTo>
                  <a:close/>
                  <a:moveTo>
                    <a:pt x="183642" y="81150"/>
                  </a:moveTo>
                  <a:cubicBezTo>
                    <a:pt x="175358" y="91540"/>
                    <a:pt x="165042" y="102772"/>
                    <a:pt x="154371" y="113509"/>
                  </a:cubicBezTo>
                  <a:cubicBezTo>
                    <a:pt x="139556" y="128465"/>
                    <a:pt x="120322" y="142993"/>
                    <a:pt x="100245" y="147345"/>
                  </a:cubicBezTo>
                  <a:cubicBezTo>
                    <a:pt x="96106" y="148261"/>
                    <a:pt x="92175" y="148682"/>
                    <a:pt x="88384" y="148682"/>
                  </a:cubicBezTo>
                  <a:cubicBezTo>
                    <a:pt x="71255" y="148682"/>
                    <a:pt x="58198" y="140118"/>
                    <a:pt x="51105" y="128886"/>
                  </a:cubicBezTo>
                  <a:cubicBezTo>
                    <a:pt x="46753" y="122074"/>
                    <a:pt x="44086" y="114352"/>
                    <a:pt x="41839" y="106422"/>
                  </a:cubicBezTo>
                  <a:lnTo>
                    <a:pt x="39947" y="99470"/>
                  </a:lnTo>
                  <a:cubicBezTo>
                    <a:pt x="39245" y="96875"/>
                    <a:pt x="38610" y="94275"/>
                    <a:pt x="37841" y="91680"/>
                  </a:cubicBezTo>
                  <a:lnTo>
                    <a:pt x="37841" y="91680"/>
                  </a:lnTo>
                  <a:lnTo>
                    <a:pt x="38048" y="92523"/>
                  </a:lnTo>
                  <a:cubicBezTo>
                    <a:pt x="38823" y="95471"/>
                    <a:pt x="39525" y="98419"/>
                    <a:pt x="40227" y="101368"/>
                  </a:cubicBezTo>
                  <a:cubicBezTo>
                    <a:pt x="40716" y="103053"/>
                    <a:pt x="41137" y="104805"/>
                    <a:pt x="41631" y="106489"/>
                  </a:cubicBezTo>
                  <a:cubicBezTo>
                    <a:pt x="43878" y="114425"/>
                    <a:pt x="46545" y="122147"/>
                    <a:pt x="50898" y="129026"/>
                  </a:cubicBezTo>
                  <a:cubicBezTo>
                    <a:pt x="57985" y="140258"/>
                    <a:pt x="71182" y="148890"/>
                    <a:pt x="88384" y="148890"/>
                  </a:cubicBezTo>
                  <a:cubicBezTo>
                    <a:pt x="92175" y="148890"/>
                    <a:pt x="96173" y="148469"/>
                    <a:pt x="100318" y="147559"/>
                  </a:cubicBezTo>
                  <a:cubicBezTo>
                    <a:pt x="120462" y="143206"/>
                    <a:pt x="139697" y="128605"/>
                    <a:pt x="154579" y="113650"/>
                  </a:cubicBezTo>
                  <a:cubicBezTo>
                    <a:pt x="164969" y="103193"/>
                    <a:pt x="175077" y="92169"/>
                    <a:pt x="183293" y="82060"/>
                  </a:cubicBezTo>
                  <a:cubicBezTo>
                    <a:pt x="183434" y="81712"/>
                    <a:pt x="183501" y="81431"/>
                    <a:pt x="183642" y="81150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0" name="Google Shape;2510;p59"/>
            <p:cNvSpPr/>
            <p:nvPr/>
          </p:nvSpPr>
          <p:spPr>
            <a:xfrm>
              <a:off x="569875" y="1014750"/>
              <a:ext cx="6774250" cy="3868000"/>
            </a:xfrm>
            <a:custGeom>
              <a:avLst/>
              <a:gdLst/>
              <a:ahLst/>
              <a:cxnLst/>
              <a:rect l="l" t="t" r="r" b="b"/>
              <a:pathLst>
                <a:path w="270970" h="154720" extrusionOk="0">
                  <a:moveTo>
                    <a:pt x="270896" y="0"/>
                  </a:moveTo>
                  <a:cubicBezTo>
                    <a:pt x="246540" y="6880"/>
                    <a:pt x="223515" y="22958"/>
                    <a:pt x="209896" y="40929"/>
                  </a:cubicBezTo>
                  <a:cubicBezTo>
                    <a:pt x="206453" y="45489"/>
                    <a:pt x="203719" y="50123"/>
                    <a:pt x="201118" y="54756"/>
                  </a:cubicBezTo>
                  <a:cubicBezTo>
                    <a:pt x="201051" y="54896"/>
                    <a:pt x="200978" y="54969"/>
                    <a:pt x="200978" y="55110"/>
                  </a:cubicBezTo>
                  <a:cubicBezTo>
                    <a:pt x="200697" y="55531"/>
                    <a:pt x="200416" y="56019"/>
                    <a:pt x="200209" y="56514"/>
                  </a:cubicBezTo>
                  <a:cubicBezTo>
                    <a:pt x="200136" y="56581"/>
                    <a:pt x="200068" y="56721"/>
                    <a:pt x="199995" y="56794"/>
                  </a:cubicBezTo>
                  <a:cubicBezTo>
                    <a:pt x="199787" y="57283"/>
                    <a:pt x="199507" y="57704"/>
                    <a:pt x="199293" y="58198"/>
                  </a:cubicBezTo>
                  <a:cubicBezTo>
                    <a:pt x="199226" y="58266"/>
                    <a:pt x="199153" y="58406"/>
                    <a:pt x="199085" y="58479"/>
                  </a:cubicBezTo>
                  <a:cubicBezTo>
                    <a:pt x="198872" y="58968"/>
                    <a:pt x="198664" y="59389"/>
                    <a:pt x="198383" y="59810"/>
                  </a:cubicBezTo>
                  <a:cubicBezTo>
                    <a:pt x="198383" y="59950"/>
                    <a:pt x="198310" y="60023"/>
                    <a:pt x="198243" y="60164"/>
                  </a:cubicBezTo>
                  <a:cubicBezTo>
                    <a:pt x="198030" y="60585"/>
                    <a:pt x="197749" y="61006"/>
                    <a:pt x="197541" y="61495"/>
                  </a:cubicBezTo>
                  <a:cubicBezTo>
                    <a:pt x="197468" y="61568"/>
                    <a:pt x="197401" y="61708"/>
                    <a:pt x="197328" y="61849"/>
                  </a:cubicBezTo>
                  <a:lnTo>
                    <a:pt x="196699" y="63112"/>
                  </a:lnTo>
                  <a:cubicBezTo>
                    <a:pt x="196626" y="63253"/>
                    <a:pt x="196558" y="63320"/>
                    <a:pt x="196485" y="63460"/>
                  </a:cubicBezTo>
                  <a:lnTo>
                    <a:pt x="195856" y="64724"/>
                  </a:lnTo>
                  <a:cubicBezTo>
                    <a:pt x="195783" y="64797"/>
                    <a:pt x="195716" y="64937"/>
                    <a:pt x="195643" y="65078"/>
                  </a:cubicBezTo>
                  <a:cubicBezTo>
                    <a:pt x="195435" y="65499"/>
                    <a:pt x="195222" y="65847"/>
                    <a:pt x="195014" y="66268"/>
                  </a:cubicBezTo>
                  <a:lnTo>
                    <a:pt x="194800" y="66690"/>
                  </a:lnTo>
                  <a:cubicBezTo>
                    <a:pt x="194593" y="67043"/>
                    <a:pt x="194379" y="67465"/>
                    <a:pt x="194171" y="67813"/>
                  </a:cubicBezTo>
                  <a:cubicBezTo>
                    <a:pt x="194098" y="67953"/>
                    <a:pt x="193958" y="68094"/>
                    <a:pt x="193891" y="68307"/>
                  </a:cubicBezTo>
                  <a:cubicBezTo>
                    <a:pt x="193750" y="68655"/>
                    <a:pt x="193537" y="69009"/>
                    <a:pt x="193329" y="69357"/>
                  </a:cubicBezTo>
                  <a:cubicBezTo>
                    <a:pt x="193256" y="69498"/>
                    <a:pt x="193116" y="69711"/>
                    <a:pt x="193048" y="69851"/>
                  </a:cubicBezTo>
                  <a:cubicBezTo>
                    <a:pt x="192835" y="70200"/>
                    <a:pt x="192694" y="70553"/>
                    <a:pt x="192487" y="70834"/>
                  </a:cubicBezTo>
                  <a:cubicBezTo>
                    <a:pt x="192346" y="71042"/>
                    <a:pt x="192273" y="71255"/>
                    <a:pt x="192133" y="71396"/>
                  </a:cubicBezTo>
                  <a:cubicBezTo>
                    <a:pt x="191992" y="71744"/>
                    <a:pt x="191785" y="72025"/>
                    <a:pt x="191644" y="72306"/>
                  </a:cubicBezTo>
                  <a:cubicBezTo>
                    <a:pt x="191504" y="72519"/>
                    <a:pt x="191363" y="72800"/>
                    <a:pt x="191290" y="73008"/>
                  </a:cubicBezTo>
                  <a:cubicBezTo>
                    <a:pt x="191083" y="73221"/>
                    <a:pt x="190942" y="73502"/>
                    <a:pt x="190802" y="73783"/>
                  </a:cubicBezTo>
                  <a:cubicBezTo>
                    <a:pt x="190588" y="74063"/>
                    <a:pt x="190448" y="74271"/>
                    <a:pt x="190308" y="74552"/>
                  </a:cubicBezTo>
                  <a:cubicBezTo>
                    <a:pt x="190167" y="74765"/>
                    <a:pt x="190027" y="75046"/>
                    <a:pt x="189886" y="75254"/>
                  </a:cubicBezTo>
                  <a:cubicBezTo>
                    <a:pt x="189746" y="75535"/>
                    <a:pt x="189538" y="75888"/>
                    <a:pt x="189325" y="76169"/>
                  </a:cubicBezTo>
                  <a:cubicBezTo>
                    <a:pt x="189257" y="76310"/>
                    <a:pt x="189117" y="76517"/>
                    <a:pt x="189044" y="76658"/>
                  </a:cubicBezTo>
                  <a:cubicBezTo>
                    <a:pt x="188763" y="77079"/>
                    <a:pt x="188482" y="77500"/>
                    <a:pt x="188275" y="77854"/>
                  </a:cubicBezTo>
                  <a:cubicBezTo>
                    <a:pt x="188202" y="77921"/>
                    <a:pt x="188202" y="77994"/>
                    <a:pt x="188134" y="78062"/>
                  </a:cubicBezTo>
                  <a:cubicBezTo>
                    <a:pt x="187921" y="78343"/>
                    <a:pt x="187780" y="78623"/>
                    <a:pt x="187640" y="78837"/>
                  </a:cubicBezTo>
                  <a:cubicBezTo>
                    <a:pt x="187011" y="79960"/>
                    <a:pt x="186376" y="81010"/>
                    <a:pt x="185675" y="82066"/>
                  </a:cubicBezTo>
                  <a:cubicBezTo>
                    <a:pt x="185607" y="82206"/>
                    <a:pt x="185534" y="82274"/>
                    <a:pt x="185467" y="82414"/>
                  </a:cubicBezTo>
                  <a:cubicBezTo>
                    <a:pt x="185888" y="81785"/>
                    <a:pt x="186376" y="81151"/>
                    <a:pt x="186798" y="80449"/>
                  </a:cubicBezTo>
                  <a:lnTo>
                    <a:pt x="187432" y="79606"/>
                  </a:lnTo>
                  <a:cubicBezTo>
                    <a:pt x="188134" y="78483"/>
                    <a:pt x="188904" y="77360"/>
                    <a:pt x="189606" y="76237"/>
                  </a:cubicBezTo>
                  <a:cubicBezTo>
                    <a:pt x="189679" y="76029"/>
                    <a:pt x="189819" y="75815"/>
                    <a:pt x="189959" y="75675"/>
                  </a:cubicBezTo>
                  <a:cubicBezTo>
                    <a:pt x="189959" y="75535"/>
                    <a:pt x="190027" y="75467"/>
                    <a:pt x="190100" y="75394"/>
                  </a:cubicBezTo>
                  <a:cubicBezTo>
                    <a:pt x="190240" y="75113"/>
                    <a:pt x="190448" y="74765"/>
                    <a:pt x="190661" y="74485"/>
                  </a:cubicBezTo>
                  <a:cubicBezTo>
                    <a:pt x="190729" y="74344"/>
                    <a:pt x="190869" y="74131"/>
                    <a:pt x="190942" y="73923"/>
                  </a:cubicBezTo>
                  <a:cubicBezTo>
                    <a:pt x="191083" y="73710"/>
                    <a:pt x="191223" y="73429"/>
                    <a:pt x="191363" y="73221"/>
                  </a:cubicBezTo>
                  <a:cubicBezTo>
                    <a:pt x="191504" y="72940"/>
                    <a:pt x="191644" y="72727"/>
                    <a:pt x="191785" y="72519"/>
                  </a:cubicBezTo>
                  <a:lnTo>
                    <a:pt x="192206" y="71884"/>
                  </a:lnTo>
                  <a:cubicBezTo>
                    <a:pt x="192346" y="71604"/>
                    <a:pt x="192487" y="71323"/>
                    <a:pt x="192694" y="70975"/>
                  </a:cubicBezTo>
                  <a:cubicBezTo>
                    <a:pt x="192767" y="70834"/>
                    <a:pt x="192908" y="70621"/>
                    <a:pt x="192975" y="70480"/>
                  </a:cubicBezTo>
                  <a:cubicBezTo>
                    <a:pt x="193189" y="70132"/>
                    <a:pt x="193329" y="69851"/>
                    <a:pt x="193469" y="69498"/>
                  </a:cubicBezTo>
                  <a:cubicBezTo>
                    <a:pt x="193610" y="69357"/>
                    <a:pt x="193677" y="69149"/>
                    <a:pt x="193750" y="69009"/>
                  </a:cubicBezTo>
                  <a:cubicBezTo>
                    <a:pt x="193958" y="68655"/>
                    <a:pt x="194171" y="68307"/>
                    <a:pt x="194312" y="67953"/>
                  </a:cubicBezTo>
                  <a:cubicBezTo>
                    <a:pt x="194452" y="67813"/>
                    <a:pt x="194520" y="67672"/>
                    <a:pt x="194593" y="67532"/>
                  </a:cubicBezTo>
                  <a:cubicBezTo>
                    <a:pt x="194800" y="67184"/>
                    <a:pt x="195014" y="66763"/>
                    <a:pt x="195154" y="66409"/>
                  </a:cubicBezTo>
                  <a:cubicBezTo>
                    <a:pt x="195222" y="66268"/>
                    <a:pt x="195362" y="66128"/>
                    <a:pt x="195435" y="65988"/>
                  </a:cubicBezTo>
                  <a:cubicBezTo>
                    <a:pt x="195643" y="65639"/>
                    <a:pt x="195783" y="65218"/>
                    <a:pt x="195997" y="64864"/>
                  </a:cubicBezTo>
                  <a:lnTo>
                    <a:pt x="196204" y="64443"/>
                  </a:lnTo>
                  <a:cubicBezTo>
                    <a:pt x="196418" y="64095"/>
                    <a:pt x="196626" y="63674"/>
                    <a:pt x="196839" y="63253"/>
                  </a:cubicBezTo>
                  <a:cubicBezTo>
                    <a:pt x="196906" y="63112"/>
                    <a:pt x="196979" y="63039"/>
                    <a:pt x="197047" y="62899"/>
                  </a:cubicBezTo>
                  <a:lnTo>
                    <a:pt x="197681" y="61635"/>
                  </a:lnTo>
                  <a:cubicBezTo>
                    <a:pt x="197749" y="61495"/>
                    <a:pt x="197822" y="61427"/>
                    <a:pt x="197889" y="61287"/>
                  </a:cubicBezTo>
                  <a:cubicBezTo>
                    <a:pt x="198103" y="60866"/>
                    <a:pt x="198383" y="60445"/>
                    <a:pt x="198591" y="60023"/>
                  </a:cubicBezTo>
                  <a:cubicBezTo>
                    <a:pt x="198664" y="59883"/>
                    <a:pt x="198664" y="59810"/>
                    <a:pt x="198732" y="59670"/>
                  </a:cubicBezTo>
                  <a:cubicBezTo>
                    <a:pt x="199012" y="59248"/>
                    <a:pt x="199226" y="58760"/>
                    <a:pt x="199434" y="58339"/>
                  </a:cubicBezTo>
                  <a:cubicBezTo>
                    <a:pt x="199507" y="58266"/>
                    <a:pt x="199574" y="58125"/>
                    <a:pt x="199647" y="57985"/>
                  </a:cubicBezTo>
                  <a:cubicBezTo>
                    <a:pt x="199855" y="57564"/>
                    <a:pt x="200136" y="57143"/>
                    <a:pt x="200349" y="56654"/>
                  </a:cubicBezTo>
                  <a:cubicBezTo>
                    <a:pt x="200416" y="56581"/>
                    <a:pt x="200489" y="56441"/>
                    <a:pt x="200557" y="56373"/>
                  </a:cubicBezTo>
                  <a:cubicBezTo>
                    <a:pt x="200770" y="55879"/>
                    <a:pt x="201051" y="55458"/>
                    <a:pt x="201259" y="54969"/>
                  </a:cubicBezTo>
                  <a:cubicBezTo>
                    <a:pt x="201332" y="54896"/>
                    <a:pt x="201399" y="54756"/>
                    <a:pt x="201472" y="54688"/>
                  </a:cubicBezTo>
                  <a:cubicBezTo>
                    <a:pt x="203999" y="50055"/>
                    <a:pt x="206734" y="45562"/>
                    <a:pt x="210104" y="41070"/>
                  </a:cubicBezTo>
                  <a:cubicBezTo>
                    <a:pt x="223655" y="23166"/>
                    <a:pt x="246680" y="7093"/>
                    <a:pt x="270969" y="281"/>
                  </a:cubicBezTo>
                  <a:lnTo>
                    <a:pt x="270896" y="0"/>
                  </a:lnTo>
                  <a:close/>
                  <a:moveTo>
                    <a:pt x="184270" y="83751"/>
                  </a:moveTo>
                  <a:lnTo>
                    <a:pt x="184270" y="83751"/>
                  </a:lnTo>
                  <a:cubicBezTo>
                    <a:pt x="184203" y="83818"/>
                    <a:pt x="184130" y="83818"/>
                    <a:pt x="184130" y="83891"/>
                  </a:cubicBezTo>
                  <a:lnTo>
                    <a:pt x="184091" y="83971"/>
                  </a:lnTo>
                  <a:lnTo>
                    <a:pt x="184091" y="83971"/>
                  </a:lnTo>
                  <a:cubicBezTo>
                    <a:pt x="184146" y="83888"/>
                    <a:pt x="184208" y="83813"/>
                    <a:pt x="184270" y="83751"/>
                  </a:cubicBezTo>
                  <a:close/>
                  <a:moveTo>
                    <a:pt x="184091" y="83971"/>
                  </a:moveTo>
                  <a:lnTo>
                    <a:pt x="184091" y="83971"/>
                  </a:lnTo>
                  <a:cubicBezTo>
                    <a:pt x="184020" y="84076"/>
                    <a:pt x="183960" y="84193"/>
                    <a:pt x="183922" y="84312"/>
                  </a:cubicBezTo>
                  <a:lnTo>
                    <a:pt x="184091" y="83971"/>
                  </a:lnTo>
                  <a:close/>
                  <a:moveTo>
                    <a:pt x="183220" y="85155"/>
                  </a:moveTo>
                  <a:cubicBezTo>
                    <a:pt x="183080" y="85295"/>
                    <a:pt x="183007" y="85436"/>
                    <a:pt x="182867" y="85643"/>
                  </a:cubicBezTo>
                  <a:cubicBezTo>
                    <a:pt x="182726" y="85997"/>
                    <a:pt x="182586" y="86345"/>
                    <a:pt x="182378" y="86699"/>
                  </a:cubicBezTo>
                  <a:cubicBezTo>
                    <a:pt x="182445" y="86626"/>
                    <a:pt x="182445" y="86559"/>
                    <a:pt x="182518" y="86486"/>
                  </a:cubicBezTo>
                  <a:cubicBezTo>
                    <a:pt x="182726" y="86065"/>
                    <a:pt x="183007" y="85576"/>
                    <a:pt x="183220" y="85155"/>
                  </a:cubicBezTo>
                  <a:close/>
                  <a:moveTo>
                    <a:pt x="68" y="53284"/>
                  </a:moveTo>
                  <a:lnTo>
                    <a:pt x="0" y="53492"/>
                  </a:lnTo>
                  <a:cubicBezTo>
                    <a:pt x="9615" y="55250"/>
                    <a:pt x="16916" y="59743"/>
                    <a:pt x="22464" y="65780"/>
                  </a:cubicBezTo>
                  <a:cubicBezTo>
                    <a:pt x="26042" y="69711"/>
                    <a:pt x="28923" y="74344"/>
                    <a:pt x="31169" y="79258"/>
                  </a:cubicBezTo>
                  <a:cubicBezTo>
                    <a:pt x="31309" y="79466"/>
                    <a:pt x="31377" y="79606"/>
                    <a:pt x="31450" y="79820"/>
                  </a:cubicBezTo>
                  <a:cubicBezTo>
                    <a:pt x="32573" y="82274"/>
                    <a:pt x="33483" y="84734"/>
                    <a:pt x="34325" y="87188"/>
                  </a:cubicBezTo>
                  <a:cubicBezTo>
                    <a:pt x="34887" y="88946"/>
                    <a:pt x="35448" y="90698"/>
                    <a:pt x="35942" y="92455"/>
                  </a:cubicBezTo>
                  <a:cubicBezTo>
                    <a:pt x="36083" y="93017"/>
                    <a:pt x="36223" y="93506"/>
                    <a:pt x="36364" y="94067"/>
                  </a:cubicBezTo>
                  <a:cubicBezTo>
                    <a:pt x="35869" y="91961"/>
                    <a:pt x="35240" y="89855"/>
                    <a:pt x="34606" y="87749"/>
                  </a:cubicBezTo>
                  <a:cubicBezTo>
                    <a:pt x="33904" y="85436"/>
                    <a:pt x="33061" y="83116"/>
                    <a:pt x="32152" y="80802"/>
                  </a:cubicBezTo>
                  <a:cubicBezTo>
                    <a:pt x="32079" y="80729"/>
                    <a:pt x="32079" y="80589"/>
                    <a:pt x="32011" y="80449"/>
                  </a:cubicBezTo>
                  <a:cubicBezTo>
                    <a:pt x="31938" y="80381"/>
                    <a:pt x="31938" y="80308"/>
                    <a:pt x="31938" y="80308"/>
                  </a:cubicBezTo>
                  <a:cubicBezTo>
                    <a:pt x="31871" y="80100"/>
                    <a:pt x="31730" y="79887"/>
                    <a:pt x="31657" y="79679"/>
                  </a:cubicBezTo>
                  <a:cubicBezTo>
                    <a:pt x="29344" y="74552"/>
                    <a:pt x="26395" y="69711"/>
                    <a:pt x="22605" y="65639"/>
                  </a:cubicBezTo>
                  <a:cubicBezTo>
                    <a:pt x="17056" y="59529"/>
                    <a:pt x="9688" y="55037"/>
                    <a:pt x="68" y="53284"/>
                  </a:cubicBezTo>
                  <a:close/>
                  <a:moveTo>
                    <a:pt x="182165" y="86559"/>
                  </a:moveTo>
                  <a:cubicBezTo>
                    <a:pt x="174302" y="97156"/>
                    <a:pt x="164407" y="108461"/>
                    <a:pt x="153877" y="119199"/>
                  </a:cubicBezTo>
                  <a:cubicBezTo>
                    <a:pt x="139135" y="134154"/>
                    <a:pt x="119968" y="148682"/>
                    <a:pt x="99891" y="153108"/>
                  </a:cubicBezTo>
                  <a:cubicBezTo>
                    <a:pt x="95679" y="154090"/>
                    <a:pt x="91608" y="154512"/>
                    <a:pt x="87749" y="154512"/>
                  </a:cubicBezTo>
                  <a:cubicBezTo>
                    <a:pt x="70407" y="154512"/>
                    <a:pt x="57210" y="145807"/>
                    <a:pt x="50123" y="134435"/>
                  </a:cubicBezTo>
                  <a:cubicBezTo>
                    <a:pt x="45770" y="127415"/>
                    <a:pt x="43170" y="119552"/>
                    <a:pt x="41064" y="111409"/>
                  </a:cubicBezTo>
                  <a:cubicBezTo>
                    <a:pt x="40503" y="109371"/>
                    <a:pt x="39941" y="107265"/>
                    <a:pt x="39452" y="105232"/>
                  </a:cubicBezTo>
                  <a:cubicBezTo>
                    <a:pt x="38750" y="102283"/>
                    <a:pt x="38048" y="99335"/>
                    <a:pt x="37273" y="96387"/>
                  </a:cubicBezTo>
                  <a:lnTo>
                    <a:pt x="37273" y="96387"/>
                  </a:lnTo>
                  <a:cubicBezTo>
                    <a:pt x="37273" y="96667"/>
                    <a:pt x="37346" y="96948"/>
                    <a:pt x="37414" y="97296"/>
                  </a:cubicBezTo>
                  <a:cubicBezTo>
                    <a:pt x="38189" y="100526"/>
                    <a:pt x="38958" y="103828"/>
                    <a:pt x="39660" y="107124"/>
                  </a:cubicBezTo>
                  <a:cubicBezTo>
                    <a:pt x="40081" y="108601"/>
                    <a:pt x="40435" y="110073"/>
                    <a:pt x="40783" y="111477"/>
                  </a:cubicBezTo>
                  <a:cubicBezTo>
                    <a:pt x="42962" y="119620"/>
                    <a:pt x="45557" y="127555"/>
                    <a:pt x="49909" y="134502"/>
                  </a:cubicBezTo>
                  <a:cubicBezTo>
                    <a:pt x="57002" y="145947"/>
                    <a:pt x="70340" y="154719"/>
                    <a:pt x="87749" y="154719"/>
                  </a:cubicBezTo>
                  <a:cubicBezTo>
                    <a:pt x="91608" y="154719"/>
                    <a:pt x="95679" y="154298"/>
                    <a:pt x="99964" y="153388"/>
                  </a:cubicBezTo>
                  <a:cubicBezTo>
                    <a:pt x="120108" y="148896"/>
                    <a:pt x="139276" y="134362"/>
                    <a:pt x="154017" y="119339"/>
                  </a:cubicBezTo>
                  <a:cubicBezTo>
                    <a:pt x="164267" y="108949"/>
                    <a:pt x="173954" y="97931"/>
                    <a:pt x="181676" y="87609"/>
                  </a:cubicBezTo>
                  <a:cubicBezTo>
                    <a:pt x="181816" y="87328"/>
                    <a:pt x="181957" y="86980"/>
                    <a:pt x="182097" y="86699"/>
                  </a:cubicBezTo>
                  <a:cubicBezTo>
                    <a:pt x="182165" y="86626"/>
                    <a:pt x="182165" y="86626"/>
                    <a:pt x="182165" y="86559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1" name="Google Shape;2511;p59"/>
            <p:cNvSpPr/>
            <p:nvPr/>
          </p:nvSpPr>
          <p:spPr>
            <a:xfrm>
              <a:off x="589100" y="919975"/>
              <a:ext cx="6763725" cy="4013725"/>
            </a:xfrm>
            <a:custGeom>
              <a:avLst/>
              <a:gdLst/>
              <a:ahLst/>
              <a:cxnLst/>
              <a:rect l="l" t="t" r="r" b="b"/>
              <a:pathLst>
                <a:path w="270549" h="160549" extrusionOk="0">
                  <a:moveTo>
                    <a:pt x="270481" y="1"/>
                  </a:moveTo>
                  <a:cubicBezTo>
                    <a:pt x="245136" y="7515"/>
                    <a:pt x="221128" y="24784"/>
                    <a:pt x="207369" y="44018"/>
                  </a:cubicBezTo>
                  <a:cubicBezTo>
                    <a:pt x="203792" y="49000"/>
                    <a:pt x="200984" y="54127"/>
                    <a:pt x="198384" y="59249"/>
                  </a:cubicBezTo>
                  <a:cubicBezTo>
                    <a:pt x="198384" y="59389"/>
                    <a:pt x="198316" y="59462"/>
                    <a:pt x="198243" y="59603"/>
                  </a:cubicBezTo>
                  <a:cubicBezTo>
                    <a:pt x="198036" y="60091"/>
                    <a:pt x="197755" y="60512"/>
                    <a:pt x="197541" y="61007"/>
                  </a:cubicBezTo>
                  <a:cubicBezTo>
                    <a:pt x="197474" y="61147"/>
                    <a:pt x="197401" y="61214"/>
                    <a:pt x="197401" y="61355"/>
                  </a:cubicBezTo>
                  <a:cubicBezTo>
                    <a:pt x="197120" y="61849"/>
                    <a:pt x="196912" y="62270"/>
                    <a:pt x="196699" y="62759"/>
                  </a:cubicBezTo>
                  <a:cubicBezTo>
                    <a:pt x="196632" y="62899"/>
                    <a:pt x="196559" y="62972"/>
                    <a:pt x="196491" y="63112"/>
                  </a:cubicBezTo>
                  <a:cubicBezTo>
                    <a:pt x="196278" y="63534"/>
                    <a:pt x="196070" y="64022"/>
                    <a:pt x="195857" y="64443"/>
                  </a:cubicBezTo>
                  <a:cubicBezTo>
                    <a:pt x="195789" y="64584"/>
                    <a:pt x="195716" y="64724"/>
                    <a:pt x="195716" y="64797"/>
                  </a:cubicBezTo>
                  <a:cubicBezTo>
                    <a:pt x="195508" y="65286"/>
                    <a:pt x="195228" y="65707"/>
                    <a:pt x="195014" y="66128"/>
                  </a:cubicBezTo>
                  <a:cubicBezTo>
                    <a:pt x="195014" y="66269"/>
                    <a:pt x="194947" y="66409"/>
                    <a:pt x="194874" y="66482"/>
                  </a:cubicBezTo>
                  <a:cubicBezTo>
                    <a:pt x="194666" y="66971"/>
                    <a:pt x="194453" y="67392"/>
                    <a:pt x="194245" y="67813"/>
                  </a:cubicBezTo>
                  <a:cubicBezTo>
                    <a:pt x="194172" y="67953"/>
                    <a:pt x="194104" y="68094"/>
                    <a:pt x="194031" y="68167"/>
                  </a:cubicBezTo>
                  <a:cubicBezTo>
                    <a:pt x="193891" y="68588"/>
                    <a:pt x="193683" y="69009"/>
                    <a:pt x="193470" y="69430"/>
                  </a:cubicBezTo>
                  <a:lnTo>
                    <a:pt x="193262" y="69852"/>
                  </a:lnTo>
                  <a:lnTo>
                    <a:pt x="192627" y="71115"/>
                  </a:lnTo>
                  <a:cubicBezTo>
                    <a:pt x="192627" y="71256"/>
                    <a:pt x="192560" y="71323"/>
                    <a:pt x="192487" y="71463"/>
                  </a:cubicBezTo>
                  <a:cubicBezTo>
                    <a:pt x="192279" y="71885"/>
                    <a:pt x="192066" y="72306"/>
                    <a:pt x="191858" y="72660"/>
                  </a:cubicBezTo>
                  <a:cubicBezTo>
                    <a:pt x="191785" y="72800"/>
                    <a:pt x="191718" y="72940"/>
                    <a:pt x="191645" y="73148"/>
                  </a:cubicBezTo>
                  <a:cubicBezTo>
                    <a:pt x="191504" y="73502"/>
                    <a:pt x="191296" y="73850"/>
                    <a:pt x="191083" y="74271"/>
                  </a:cubicBezTo>
                  <a:lnTo>
                    <a:pt x="190875" y="74693"/>
                  </a:lnTo>
                  <a:cubicBezTo>
                    <a:pt x="190662" y="75114"/>
                    <a:pt x="190521" y="75468"/>
                    <a:pt x="190314" y="75816"/>
                  </a:cubicBezTo>
                  <a:cubicBezTo>
                    <a:pt x="190241" y="75956"/>
                    <a:pt x="190100" y="76170"/>
                    <a:pt x="190033" y="76310"/>
                  </a:cubicBezTo>
                  <a:cubicBezTo>
                    <a:pt x="189892" y="76658"/>
                    <a:pt x="189679" y="77012"/>
                    <a:pt x="189539" y="77293"/>
                  </a:cubicBezTo>
                  <a:cubicBezTo>
                    <a:pt x="189398" y="77501"/>
                    <a:pt x="189331" y="77714"/>
                    <a:pt x="189190" y="77922"/>
                  </a:cubicBezTo>
                  <a:cubicBezTo>
                    <a:pt x="189050" y="78202"/>
                    <a:pt x="188910" y="78483"/>
                    <a:pt x="188696" y="78837"/>
                  </a:cubicBezTo>
                  <a:cubicBezTo>
                    <a:pt x="188629" y="79045"/>
                    <a:pt x="188488" y="79258"/>
                    <a:pt x="188348" y="79466"/>
                  </a:cubicBezTo>
                  <a:lnTo>
                    <a:pt x="187927" y="80308"/>
                  </a:lnTo>
                  <a:cubicBezTo>
                    <a:pt x="187786" y="80589"/>
                    <a:pt x="187646" y="80803"/>
                    <a:pt x="187433" y="81083"/>
                  </a:cubicBezTo>
                  <a:cubicBezTo>
                    <a:pt x="187365" y="81291"/>
                    <a:pt x="187225" y="81505"/>
                    <a:pt x="187084" y="81785"/>
                  </a:cubicBezTo>
                  <a:cubicBezTo>
                    <a:pt x="186871" y="82066"/>
                    <a:pt x="186731" y="82414"/>
                    <a:pt x="186523" y="82695"/>
                  </a:cubicBezTo>
                  <a:cubicBezTo>
                    <a:pt x="186450" y="82909"/>
                    <a:pt x="186309" y="83049"/>
                    <a:pt x="186242" y="83189"/>
                  </a:cubicBezTo>
                  <a:cubicBezTo>
                    <a:pt x="185961" y="83611"/>
                    <a:pt x="185748" y="84032"/>
                    <a:pt x="185467" y="84520"/>
                  </a:cubicBezTo>
                  <a:cubicBezTo>
                    <a:pt x="185467" y="84520"/>
                    <a:pt x="185400" y="84593"/>
                    <a:pt x="185400" y="84661"/>
                  </a:cubicBezTo>
                  <a:cubicBezTo>
                    <a:pt x="185259" y="84874"/>
                    <a:pt x="185119" y="85155"/>
                    <a:pt x="184979" y="85363"/>
                  </a:cubicBezTo>
                  <a:cubicBezTo>
                    <a:pt x="184557" y="86065"/>
                    <a:pt x="184204" y="86767"/>
                    <a:pt x="183782" y="87401"/>
                  </a:cubicBezTo>
                  <a:cubicBezTo>
                    <a:pt x="183502" y="87963"/>
                    <a:pt x="183153" y="88525"/>
                    <a:pt x="182873" y="89086"/>
                  </a:cubicBezTo>
                  <a:cubicBezTo>
                    <a:pt x="183502" y="88103"/>
                    <a:pt x="184063" y="87188"/>
                    <a:pt x="184698" y="86205"/>
                  </a:cubicBezTo>
                  <a:cubicBezTo>
                    <a:pt x="184765" y="86065"/>
                    <a:pt x="184838" y="85997"/>
                    <a:pt x="184906" y="85857"/>
                  </a:cubicBezTo>
                  <a:cubicBezTo>
                    <a:pt x="185607" y="84801"/>
                    <a:pt x="186242" y="83751"/>
                    <a:pt x="186871" y="82628"/>
                  </a:cubicBezTo>
                  <a:cubicBezTo>
                    <a:pt x="186944" y="82487"/>
                    <a:pt x="187084" y="82274"/>
                    <a:pt x="187152" y="82134"/>
                  </a:cubicBezTo>
                  <a:cubicBezTo>
                    <a:pt x="187225" y="82066"/>
                    <a:pt x="187225" y="81993"/>
                    <a:pt x="187292" y="81926"/>
                  </a:cubicBezTo>
                  <a:cubicBezTo>
                    <a:pt x="187433" y="81572"/>
                    <a:pt x="187646" y="81291"/>
                    <a:pt x="187786" y="80943"/>
                  </a:cubicBezTo>
                  <a:cubicBezTo>
                    <a:pt x="187927" y="80803"/>
                    <a:pt x="187994" y="80589"/>
                    <a:pt x="188067" y="80449"/>
                  </a:cubicBezTo>
                  <a:cubicBezTo>
                    <a:pt x="188208" y="80168"/>
                    <a:pt x="188348" y="79960"/>
                    <a:pt x="188556" y="79679"/>
                  </a:cubicBezTo>
                  <a:cubicBezTo>
                    <a:pt x="188629" y="79466"/>
                    <a:pt x="188769" y="79185"/>
                    <a:pt x="188910" y="78977"/>
                  </a:cubicBezTo>
                  <a:cubicBezTo>
                    <a:pt x="189050" y="78764"/>
                    <a:pt x="189117" y="78556"/>
                    <a:pt x="189258" y="78276"/>
                  </a:cubicBezTo>
                  <a:lnTo>
                    <a:pt x="189679" y="77433"/>
                  </a:lnTo>
                  <a:cubicBezTo>
                    <a:pt x="189819" y="77293"/>
                    <a:pt x="189892" y="77079"/>
                    <a:pt x="190033" y="76872"/>
                  </a:cubicBezTo>
                  <a:cubicBezTo>
                    <a:pt x="190173" y="76591"/>
                    <a:pt x="190314" y="76237"/>
                    <a:pt x="190521" y="75956"/>
                  </a:cubicBezTo>
                  <a:cubicBezTo>
                    <a:pt x="190594" y="75748"/>
                    <a:pt x="190662" y="75608"/>
                    <a:pt x="190735" y="75395"/>
                  </a:cubicBezTo>
                  <a:cubicBezTo>
                    <a:pt x="190943" y="75046"/>
                    <a:pt x="191083" y="74766"/>
                    <a:pt x="191296" y="74412"/>
                  </a:cubicBezTo>
                  <a:cubicBezTo>
                    <a:pt x="191364" y="74271"/>
                    <a:pt x="191437" y="74064"/>
                    <a:pt x="191504" y="73923"/>
                  </a:cubicBezTo>
                  <a:cubicBezTo>
                    <a:pt x="191718" y="73569"/>
                    <a:pt x="191858" y="73221"/>
                    <a:pt x="192066" y="72800"/>
                  </a:cubicBezTo>
                  <a:lnTo>
                    <a:pt x="192279" y="72379"/>
                  </a:lnTo>
                  <a:cubicBezTo>
                    <a:pt x="192487" y="72025"/>
                    <a:pt x="192627" y="71604"/>
                    <a:pt x="192841" y="71256"/>
                  </a:cubicBezTo>
                  <a:lnTo>
                    <a:pt x="193049" y="70834"/>
                  </a:lnTo>
                  <a:cubicBezTo>
                    <a:pt x="193262" y="70413"/>
                    <a:pt x="193402" y="70059"/>
                    <a:pt x="193610" y="69638"/>
                  </a:cubicBezTo>
                  <a:lnTo>
                    <a:pt x="193824" y="69217"/>
                  </a:lnTo>
                  <a:lnTo>
                    <a:pt x="194453" y="67953"/>
                  </a:lnTo>
                  <a:cubicBezTo>
                    <a:pt x="194453" y="67886"/>
                    <a:pt x="194526" y="67746"/>
                    <a:pt x="194593" y="67605"/>
                  </a:cubicBezTo>
                  <a:lnTo>
                    <a:pt x="195228" y="66342"/>
                  </a:lnTo>
                  <a:cubicBezTo>
                    <a:pt x="195295" y="66201"/>
                    <a:pt x="195295" y="66061"/>
                    <a:pt x="195368" y="65988"/>
                  </a:cubicBezTo>
                  <a:cubicBezTo>
                    <a:pt x="195576" y="65499"/>
                    <a:pt x="195789" y="65078"/>
                    <a:pt x="195997" y="64657"/>
                  </a:cubicBezTo>
                  <a:cubicBezTo>
                    <a:pt x="196070" y="64516"/>
                    <a:pt x="196137" y="64443"/>
                    <a:pt x="196210" y="64303"/>
                  </a:cubicBezTo>
                  <a:cubicBezTo>
                    <a:pt x="196418" y="63814"/>
                    <a:pt x="196632" y="63393"/>
                    <a:pt x="196839" y="62899"/>
                  </a:cubicBezTo>
                  <a:cubicBezTo>
                    <a:pt x="196912" y="62832"/>
                    <a:pt x="196980" y="62691"/>
                    <a:pt x="196980" y="62618"/>
                  </a:cubicBezTo>
                  <a:cubicBezTo>
                    <a:pt x="197261" y="62130"/>
                    <a:pt x="197474" y="61709"/>
                    <a:pt x="197682" y="61214"/>
                  </a:cubicBezTo>
                  <a:cubicBezTo>
                    <a:pt x="197755" y="61074"/>
                    <a:pt x="197822" y="61007"/>
                    <a:pt x="197822" y="60866"/>
                  </a:cubicBezTo>
                  <a:cubicBezTo>
                    <a:pt x="198103" y="60445"/>
                    <a:pt x="198316" y="59951"/>
                    <a:pt x="198597" y="59462"/>
                  </a:cubicBezTo>
                  <a:cubicBezTo>
                    <a:pt x="198597" y="59389"/>
                    <a:pt x="198665" y="59249"/>
                    <a:pt x="198738" y="59181"/>
                  </a:cubicBezTo>
                  <a:cubicBezTo>
                    <a:pt x="201265" y="54054"/>
                    <a:pt x="204073" y="49073"/>
                    <a:pt x="207583" y="44159"/>
                  </a:cubicBezTo>
                  <a:cubicBezTo>
                    <a:pt x="221269" y="24924"/>
                    <a:pt x="245277" y="7723"/>
                    <a:pt x="270549" y="214"/>
                  </a:cubicBezTo>
                  <a:lnTo>
                    <a:pt x="270481" y="1"/>
                  </a:lnTo>
                  <a:close/>
                  <a:moveTo>
                    <a:pt x="181676" y="90417"/>
                  </a:moveTo>
                  <a:cubicBezTo>
                    <a:pt x="181609" y="90490"/>
                    <a:pt x="181609" y="90558"/>
                    <a:pt x="181536" y="90631"/>
                  </a:cubicBezTo>
                  <a:cubicBezTo>
                    <a:pt x="181485" y="90682"/>
                    <a:pt x="181472" y="90776"/>
                    <a:pt x="181437" y="90880"/>
                  </a:cubicBezTo>
                  <a:lnTo>
                    <a:pt x="181437" y="90880"/>
                  </a:lnTo>
                  <a:cubicBezTo>
                    <a:pt x="181513" y="90722"/>
                    <a:pt x="181620" y="90595"/>
                    <a:pt x="181676" y="90417"/>
                  </a:cubicBezTo>
                  <a:close/>
                  <a:moveTo>
                    <a:pt x="181437" y="90880"/>
                  </a:moveTo>
                  <a:lnTo>
                    <a:pt x="181437" y="90880"/>
                  </a:lnTo>
                  <a:cubicBezTo>
                    <a:pt x="181422" y="90911"/>
                    <a:pt x="181408" y="90944"/>
                    <a:pt x="181396" y="90979"/>
                  </a:cubicBezTo>
                  <a:cubicBezTo>
                    <a:pt x="181413" y="90945"/>
                    <a:pt x="181426" y="90912"/>
                    <a:pt x="181437" y="90880"/>
                  </a:cubicBezTo>
                  <a:close/>
                  <a:moveTo>
                    <a:pt x="74" y="56160"/>
                  </a:moveTo>
                  <a:lnTo>
                    <a:pt x="1" y="56373"/>
                  </a:lnTo>
                  <a:cubicBezTo>
                    <a:pt x="9688" y="58339"/>
                    <a:pt x="16922" y="63112"/>
                    <a:pt x="22324" y="69430"/>
                  </a:cubicBezTo>
                  <a:cubicBezTo>
                    <a:pt x="25907" y="73569"/>
                    <a:pt x="28715" y="78416"/>
                    <a:pt x="30961" y="83538"/>
                  </a:cubicBezTo>
                  <a:cubicBezTo>
                    <a:pt x="31029" y="83678"/>
                    <a:pt x="31102" y="83891"/>
                    <a:pt x="31169" y="84099"/>
                  </a:cubicBezTo>
                  <a:cubicBezTo>
                    <a:pt x="31169" y="84172"/>
                    <a:pt x="31242" y="84172"/>
                    <a:pt x="31242" y="84240"/>
                  </a:cubicBezTo>
                  <a:cubicBezTo>
                    <a:pt x="31310" y="84380"/>
                    <a:pt x="31310" y="84520"/>
                    <a:pt x="31383" y="84593"/>
                  </a:cubicBezTo>
                  <a:cubicBezTo>
                    <a:pt x="32292" y="86907"/>
                    <a:pt x="33135" y="89227"/>
                    <a:pt x="33837" y="91540"/>
                  </a:cubicBezTo>
                  <a:cubicBezTo>
                    <a:pt x="34471" y="93646"/>
                    <a:pt x="35100" y="95752"/>
                    <a:pt x="35595" y="97858"/>
                  </a:cubicBezTo>
                  <a:cubicBezTo>
                    <a:pt x="35735" y="98420"/>
                    <a:pt x="35875" y="98914"/>
                    <a:pt x="36016" y="99476"/>
                  </a:cubicBezTo>
                  <a:cubicBezTo>
                    <a:pt x="35454" y="97016"/>
                    <a:pt x="34820" y="94562"/>
                    <a:pt x="34118" y="92102"/>
                  </a:cubicBezTo>
                  <a:cubicBezTo>
                    <a:pt x="33556" y="89929"/>
                    <a:pt x="32854" y="87750"/>
                    <a:pt x="32085" y="85644"/>
                  </a:cubicBezTo>
                  <a:cubicBezTo>
                    <a:pt x="32012" y="85576"/>
                    <a:pt x="32012" y="85576"/>
                    <a:pt x="32012" y="85503"/>
                  </a:cubicBezTo>
                  <a:cubicBezTo>
                    <a:pt x="32012" y="85503"/>
                    <a:pt x="31944" y="85436"/>
                    <a:pt x="31944" y="85363"/>
                  </a:cubicBezTo>
                  <a:cubicBezTo>
                    <a:pt x="31871" y="85155"/>
                    <a:pt x="31804" y="84942"/>
                    <a:pt x="31663" y="84734"/>
                  </a:cubicBezTo>
                  <a:cubicBezTo>
                    <a:pt x="31663" y="84661"/>
                    <a:pt x="31663" y="84593"/>
                    <a:pt x="31590" y="84520"/>
                  </a:cubicBezTo>
                  <a:cubicBezTo>
                    <a:pt x="31523" y="84313"/>
                    <a:pt x="31450" y="84172"/>
                    <a:pt x="31383" y="83959"/>
                  </a:cubicBezTo>
                  <a:cubicBezTo>
                    <a:pt x="29136" y="78624"/>
                    <a:pt x="26255" y="73569"/>
                    <a:pt x="22538" y="69290"/>
                  </a:cubicBezTo>
                  <a:cubicBezTo>
                    <a:pt x="17062" y="62972"/>
                    <a:pt x="9761" y="58126"/>
                    <a:pt x="74" y="56160"/>
                  </a:cubicBezTo>
                  <a:close/>
                  <a:moveTo>
                    <a:pt x="36645" y="101087"/>
                  </a:moveTo>
                  <a:lnTo>
                    <a:pt x="36645" y="101087"/>
                  </a:lnTo>
                  <a:cubicBezTo>
                    <a:pt x="36672" y="101202"/>
                    <a:pt x="36700" y="101316"/>
                    <a:pt x="36727" y="101430"/>
                  </a:cubicBezTo>
                  <a:lnTo>
                    <a:pt x="36727" y="101430"/>
                  </a:lnTo>
                  <a:cubicBezTo>
                    <a:pt x="36703" y="101316"/>
                    <a:pt x="36675" y="101202"/>
                    <a:pt x="36645" y="101087"/>
                  </a:cubicBezTo>
                  <a:close/>
                  <a:moveTo>
                    <a:pt x="180694" y="91821"/>
                  </a:moveTo>
                  <a:cubicBezTo>
                    <a:pt x="173252" y="102632"/>
                    <a:pt x="163705" y="114077"/>
                    <a:pt x="153316" y="124747"/>
                  </a:cubicBezTo>
                  <a:cubicBezTo>
                    <a:pt x="138787" y="139837"/>
                    <a:pt x="119620" y="154298"/>
                    <a:pt x="99543" y="158864"/>
                  </a:cubicBezTo>
                  <a:cubicBezTo>
                    <a:pt x="95191" y="159847"/>
                    <a:pt x="91052" y="160268"/>
                    <a:pt x="87048" y="160268"/>
                  </a:cubicBezTo>
                  <a:cubicBezTo>
                    <a:pt x="69571" y="160268"/>
                    <a:pt x="56160" y="151423"/>
                    <a:pt x="49140" y="139837"/>
                  </a:cubicBezTo>
                  <a:cubicBezTo>
                    <a:pt x="44861" y="132677"/>
                    <a:pt x="42261" y="124674"/>
                    <a:pt x="40228" y="116391"/>
                  </a:cubicBezTo>
                  <a:cubicBezTo>
                    <a:pt x="39807" y="114566"/>
                    <a:pt x="39312" y="112740"/>
                    <a:pt x="38891" y="110915"/>
                  </a:cubicBezTo>
                  <a:cubicBezTo>
                    <a:pt x="38214" y="107735"/>
                    <a:pt x="37474" y="104550"/>
                    <a:pt x="36727" y="101430"/>
                  </a:cubicBezTo>
                  <a:lnTo>
                    <a:pt x="36727" y="101430"/>
                  </a:lnTo>
                  <a:cubicBezTo>
                    <a:pt x="36761" y="101597"/>
                    <a:pt x="36785" y="101763"/>
                    <a:pt x="36785" y="101930"/>
                  </a:cubicBezTo>
                  <a:cubicBezTo>
                    <a:pt x="37628" y="105580"/>
                    <a:pt x="38330" y="109231"/>
                    <a:pt x="39105" y="112813"/>
                  </a:cubicBezTo>
                  <a:cubicBezTo>
                    <a:pt x="39385" y="114004"/>
                    <a:pt x="39734" y="115268"/>
                    <a:pt x="40014" y="116464"/>
                  </a:cubicBezTo>
                  <a:cubicBezTo>
                    <a:pt x="42053" y="124747"/>
                    <a:pt x="44580" y="132817"/>
                    <a:pt x="48932" y="139910"/>
                  </a:cubicBezTo>
                  <a:cubicBezTo>
                    <a:pt x="56020" y="151631"/>
                    <a:pt x="69498" y="160549"/>
                    <a:pt x="87048" y="160549"/>
                  </a:cubicBezTo>
                  <a:cubicBezTo>
                    <a:pt x="91052" y="160549"/>
                    <a:pt x="95264" y="160055"/>
                    <a:pt x="99616" y="159072"/>
                  </a:cubicBezTo>
                  <a:cubicBezTo>
                    <a:pt x="119693" y="154512"/>
                    <a:pt x="138928" y="139978"/>
                    <a:pt x="153456" y="124955"/>
                  </a:cubicBezTo>
                  <a:cubicBezTo>
                    <a:pt x="163498" y="114639"/>
                    <a:pt x="172691" y="103688"/>
                    <a:pt x="179992" y="93225"/>
                  </a:cubicBezTo>
                  <a:cubicBezTo>
                    <a:pt x="180272" y="92804"/>
                    <a:pt x="180486" y="92315"/>
                    <a:pt x="180694" y="9182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2" name="Google Shape;2512;p59"/>
            <p:cNvSpPr/>
            <p:nvPr/>
          </p:nvSpPr>
          <p:spPr>
            <a:xfrm>
              <a:off x="608475" y="823525"/>
              <a:ext cx="6751375" cy="4159325"/>
            </a:xfrm>
            <a:custGeom>
              <a:avLst/>
              <a:gdLst/>
              <a:ahLst/>
              <a:cxnLst/>
              <a:rect l="l" t="t" r="r" b="b"/>
              <a:pathLst>
                <a:path w="270055" h="166373" extrusionOk="0">
                  <a:moveTo>
                    <a:pt x="269987" y="1"/>
                  </a:moveTo>
                  <a:cubicBezTo>
                    <a:pt x="243732" y="8211"/>
                    <a:pt x="218742" y="26603"/>
                    <a:pt x="204909" y="47101"/>
                  </a:cubicBezTo>
                  <a:cubicBezTo>
                    <a:pt x="201192" y="52650"/>
                    <a:pt x="198311" y="58266"/>
                    <a:pt x="195716" y="63882"/>
                  </a:cubicBezTo>
                  <a:cubicBezTo>
                    <a:pt x="195643" y="64022"/>
                    <a:pt x="195576" y="64090"/>
                    <a:pt x="195576" y="64230"/>
                  </a:cubicBezTo>
                  <a:cubicBezTo>
                    <a:pt x="195295" y="64724"/>
                    <a:pt x="195082" y="65213"/>
                    <a:pt x="194874" y="65707"/>
                  </a:cubicBezTo>
                  <a:cubicBezTo>
                    <a:pt x="194801" y="65774"/>
                    <a:pt x="194801" y="65915"/>
                    <a:pt x="194733" y="65988"/>
                  </a:cubicBezTo>
                  <a:lnTo>
                    <a:pt x="194099" y="67459"/>
                  </a:lnTo>
                  <a:cubicBezTo>
                    <a:pt x="194031" y="67599"/>
                    <a:pt x="193958" y="67672"/>
                    <a:pt x="193891" y="67813"/>
                  </a:cubicBezTo>
                  <a:cubicBezTo>
                    <a:pt x="193678" y="68234"/>
                    <a:pt x="193537" y="68723"/>
                    <a:pt x="193329" y="69217"/>
                  </a:cubicBezTo>
                  <a:cubicBezTo>
                    <a:pt x="193256" y="69357"/>
                    <a:pt x="193189" y="69425"/>
                    <a:pt x="193116" y="69565"/>
                  </a:cubicBezTo>
                  <a:cubicBezTo>
                    <a:pt x="192908" y="69986"/>
                    <a:pt x="192768" y="70480"/>
                    <a:pt x="192554" y="70969"/>
                  </a:cubicBezTo>
                  <a:cubicBezTo>
                    <a:pt x="192487" y="71042"/>
                    <a:pt x="192414" y="71182"/>
                    <a:pt x="192347" y="71323"/>
                  </a:cubicBezTo>
                  <a:cubicBezTo>
                    <a:pt x="192206" y="71744"/>
                    <a:pt x="191993" y="72233"/>
                    <a:pt x="191785" y="72654"/>
                  </a:cubicBezTo>
                  <a:cubicBezTo>
                    <a:pt x="191712" y="72794"/>
                    <a:pt x="191645" y="72867"/>
                    <a:pt x="191645" y="73008"/>
                  </a:cubicBezTo>
                  <a:cubicBezTo>
                    <a:pt x="191431" y="73429"/>
                    <a:pt x="191223" y="73917"/>
                    <a:pt x="191010" y="74339"/>
                  </a:cubicBezTo>
                  <a:cubicBezTo>
                    <a:pt x="191010" y="74479"/>
                    <a:pt x="190943" y="74619"/>
                    <a:pt x="190870" y="74692"/>
                  </a:cubicBezTo>
                  <a:cubicBezTo>
                    <a:pt x="190662" y="75114"/>
                    <a:pt x="190521" y="75602"/>
                    <a:pt x="190308" y="76023"/>
                  </a:cubicBezTo>
                  <a:cubicBezTo>
                    <a:pt x="190241" y="76096"/>
                    <a:pt x="190168" y="76237"/>
                    <a:pt x="190100" y="76377"/>
                  </a:cubicBezTo>
                  <a:cubicBezTo>
                    <a:pt x="189960" y="76798"/>
                    <a:pt x="189746" y="77220"/>
                    <a:pt x="189606" y="77641"/>
                  </a:cubicBezTo>
                  <a:lnTo>
                    <a:pt x="189398" y="78062"/>
                  </a:lnTo>
                  <a:cubicBezTo>
                    <a:pt x="189185" y="78483"/>
                    <a:pt x="189044" y="78831"/>
                    <a:pt x="188837" y="79253"/>
                  </a:cubicBezTo>
                  <a:lnTo>
                    <a:pt x="188623" y="79674"/>
                  </a:lnTo>
                  <a:cubicBezTo>
                    <a:pt x="188483" y="80095"/>
                    <a:pt x="188275" y="80449"/>
                    <a:pt x="188135" y="80797"/>
                  </a:cubicBezTo>
                  <a:cubicBezTo>
                    <a:pt x="188062" y="81010"/>
                    <a:pt x="187994" y="81151"/>
                    <a:pt x="187854" y="81291"/>
                  </a:cubicBezTo>
                  <a:cubicBezTo>
                    <a:pt x="187713" y="81639"/>
                    <a:pt x="187573" y="82060"/>
                    <a:pt x="187360" y="82414"/>
                  </a:cubicBezTo>
                  <a:cubicBezTo>
                    <a:pt x="187292" y="82555"/>
                    <a:pt x="187219" y="82762"/>
                    <a:pt x="187152" y="82903"/>
                  </a:cubicBezTo>
                  <a:cubicBezTo>
                    <a:pt x="186938" y="83257"/>
                    <a:pt x="186798" y="83605"/>
                    <a:pt x="186658" y="83886"/>
                  </a:cubicBezTo>
                  <a:cubicBezTo>
                    <a:pt x="186517" y="84099"/>
                    <a:pt x="186450" y="84307"/>
                    <a:pt x="186309" y="84520"/>
                  </a:cubicBezTo>
                  <a:cubicBezTo>
                    <a:pt x="186169" y="84801"/>
                    <a:pt x="186029" y="85149"/>
                    <a:pt x="185888" y="85430"/>
                  </a:cubicBezTo>
                  <a:cubicBezTo>
                    <a:pt x="185748" y="85643"/>
                    <a:pt x="185675" y="85924"/>
                    <a:pt x="185534" y="86132"/>
                  </a:cubicBezTo>
                  <a:lnTo>
                    <a:pt x="185113" y="86974"/>
                  </a:lnTo>
                  <a:cubicBezTo>
                    <a:pt x="184973" y="87188"/>
                    <a:pt x="184832" y="87469"/>
                    <a:pt x="184692" y="87749"/>
                  </a:cubicBezTo>
                  <a:cubicBezTo>
                    <a:pt x="184552" y="87957"/>
                    <a:pt x="184484" y="88171"/>
                    <a:pt x="184344" y="88451"/>
                  </a:cubicBezTo>
                  <a:cubicBezTo>
                    <a:pt x="184131" y="88732"/>
                    <a:pt x="183990" y="89080"/>
                    <a:pt x="183782" y="89434"/>
                  </a:cubicBezTo>
                  <a:cubicBezTo>
                    <a:pt x="183709" y="89575"/>
                    <a:pt x="183642" y="89715"/>
                    <a:pt x="183569" y="89923"/>
                  </a:cubicBezTo>
                  <a:cubicBezTo>
                    <a:pt x="183288" y="90344"/>
                    <a:pt x="183080" y="90765"/>
                    <a:pt x="182800" y="91186"/>
                  </a:cubicBezTo>
                  <a:lnTo>
                    <a:pt x="182800" y="91259"/>
                  </a:lnTo>
                  <a:cubicBezTo>
                    <a:pt x="182727" y="91259"/>
                    <a:pt x="182727" y="91327"/>
                    <a:pt x="182727" y="91400"/>
                  </a:cubicBezTo>
                  <a:cubicBezTo>
                    <a:pt x="182586" y="91540"/>
                    <a:pt x="182446" y="91748"/>
                    <a:pt x="182378" y="91961"/>
                  </a:cubicBezTo>
                  <a:cubicBezTo>
                    <a:pt x="182238" y="92310"/>
                    <a:pt x="182025" y="92590"/>
                    <a:pt x="181884" y="92871"/>
                  </a:cubicBezTo>
                  <a:cubicBezTo>
                    <a:pt x="181396" y="93854"/>
                    <a:pt x="180834" y="94910"/>
                    <a:pt x="180272" y="95893"/>
                  </a:cubicBezTo>
                  <a:cubicBezTo>
                    <a:pt x="180901" y="94910"/>
                    <a:pt x="181463" y="93927"/>
                    <a:pt x="182098" y="92944"/>
                  </a:cubicBezTo>
                  <a:cubicBezTo>
                    <a:pt x="182378" y="92383"/>
                    <a:pt x="182727" y="91821"/>
                    <a:pt x="183007" y="91259"/>
                  </a:cubicBezTo>
                  <a:cubicBezTo>
                    <a:pt x="183429" y="90625"/>
                    <a:pt x="183782" y="89923"/>
                    <a:pt x="184204" y="89221"/>
                  </a:cubicBezTo>
                  <a:cubicBezTo>
                    <a:pt x="184271" y="89080"/>
                    <a:pt x="184344" y="88873"/>
                    <a:pt x="184411" y="88732"/>
                  </a:cubicBezTo>
                  <a:cubicBezTo>
                    <a:pt x="184484" y="88659"/>
                    <a:pt x="184484" y="88592"/>
                    <a:pt x="184552" y="88592"/>
                  </a:cubicBezTo>
                  <a:cubicBezTo>
                    <a:pt x="184692" y="88238"/>
                    <a:pt x="184906" y="87890"/>
                    <a:pt x="185046" y="87536"/>
                  </a:cubicBezTo>
                  <a:cubicBezTo>
                    <a:pt x="185113" y="87396"/>
                    <a:pt x="185254" y="87255"/>
                    <a:pt x="185327" y="87047"/>
                  </a:cubicBezTo>
                  <a:cubicBezTo>
                    <a:pt x="185467" y="86834"/>
                    <a:pt x="185607" y="86553"/>
                    <a:pt x="185748" y="86272"/>
                  </a:cubicBezTo>
                  <a:cubicBezTo>
                    <a:pt x="185815" y="86065"/>
                    <a:pt x="185956" y="85784"/>
                    <a:pt x="186096" y="85570"/>
                  </a:cubicBezTo>
                  <a:cubicBezTo>
                    <a:pt x="186169" y="85363"/>
                    <a:pt x="186309" y="85149"/>
                    <a:pt x="186450" y="84868"/>
                  </a:cubicBezTo>
                  <a:cubicBezTo>
                    <a:pt x="186590" y="84588"/>
                    <a:pt x="186658" y="84307"/>
                    <a:pt x="186798" y="84026"/>
                  </a:cubicBezTo>
                  <a:cubicBezTo>
                    <a:pt x="186938" y="83886"/>
                    <a:pt x="187011" y="83678"/>
                    <a:pt x="187152" y="83464"/>
                  </a:cubicBezTo>
                  <a:cubicBezTo>
                    <a:pt x="187292" y="83116"/>
                    <a:pt x="187433" y="82835"/>
                    <a:pt x="187573" y="82555"/>
                  </a:cubicBezTo>
                  <a:cubicBezTo>
                    <a:pt x="187640" y="82341"/>
                    <a:pt x="187713" y="82134"/>
                    <a:pt x="187854" y="81993"/>
                  </a:cubicBezTo>
                  <a:lnTo>
                    <a:pt x="188275" y="80937"/>
                  </a:lnTo>
                  <a:cubicBezTo>
                    <a:pt x="188415" y="80797"/>
                    <a:pt x="188483" y="80657"/>
                    <a:pt x="188556" y="80449"/>
                  </a:cubicBezTo>
                  <a:cubicBezTo>
                    <a:pt x="188696" y="80095"/>
                    <a:pt x="188904" y="79747"/>
                    <a:pt x="189044" y="79393"/>
                  </a:cubicBezTo>
                  <a:cubicBezTo>
                    <a:pt x="189117" y="79253"/>
                    <a:pt x="189185" y="79112"/>
                    <a:pt x="189258" y="78904"/>
                  </a:cubicBezTo>
                  <a:cubicBezTo>
                    <a:pt x="189398" y="78551"/>
                    <a:pt x="189606" y="78129"/>
                    <a:pt x="189746" y="77781"/>
                  </a:cubicBezTo>
                  <a:lnTo>
                    <a:pt x="189960" y="77360"/>
                  </a:lnTo>
                  <a:cubicBezTo>
                    <a:pt x="190168" y="76939"/>
                    <a:pt x="190308" y="76518"/>
                    <a:pt x="190521" y="76164"/>
                  </a:cubicBezTo>
                  <a:cubicBezTo>
                    <a:pt x="190589" y="76023"/>
                    <a:pt x="190589" y="75883"/>
                    <a:pt x="190662" y="75743"/>
                  </a:cubicBezTo>
                  <a:cubicBezTo>
                    <a:pt x="190870" y="75321"/>
                    <a:pt x="191010" y="74900"/>
                    <a:pt x="191223" y="74479"/>
                  </a:cubicBezTo>
                  <a:cubicBezTo>
                    <a:pt x="191291" y="74339"/>
                    <a:pt x="191364" y="74271"/>
                    <a:pt x="191364" y="74131"/>
                  </a:cubicBezTo>
                  <a:cubicBezTo>
                    <a:pt x="191572" y="73710"/>
                    <a:pt x="191785" y="73215"/>
                    <a:pt x="191993" y="72794"/>
                  </a:cubicBezTo>
                  <a:cubicBezTo>
                    <a:pt x="191993" y="72727"/>
                    <a:pt x="192066" y="72586"/>
                    <a:pt x="192133" y="72446"/>
                  </a:cubicBezTo>
                  <a:cubicBezTo>
                    <a:pt x="192347" y="72025"/>
                    <a:pt x="192487" y="71531"/>
                    <a:pt x="192695" y="71109"/>
                  </a:cubicBezTo>
                  <a:cubicBezTo>
                    <a:pt x="192768" y="70969"/>
                    <a:pt x="192835" y="70902"/>
                    <a:pt x="192835" y="70761"/>
                  </a:cubicBezTo>
                  <a:cubicBezTo>
                    <a:pt x="193049" y="70267"/>
                    <a:pt x="193256" y="69846"/>
                    <a:pt x="193470" y="69357"/>
                  </a:cubicBezTo>
                  <a:cubicBezTo>
                    <a:pt x="193537" y="69284"/>
                    <a:pt x="193610" y="69144"/>
                    <a:pt x="193610" y="69076"/>
                  </a:cubicBezTo>
                  <a:cubicBezTo>
                    <a:pt x="193818" y="68582"/>
                    <a:pt x="194031" y="68094"/>
                    <a:pt x="194239" y="67672"/>
                  </a:cubicBezTo>
                  <a:cubicBezTo>
                    <a:pt x="194312" y="67532"/>
                    <a:pt x="194380" y="67392"/>
                    <a:pt x="194380" y="67319"/>
                  </a:cubicBezTo>
                  <a:lnTo>
                    <a:pt x="195014" y="65847"/>
                  </a:lnTo>
                  <a:cubicBezTo>
                    <a:pt x="195082" y="65774"/>
                    <a:pt x="195155" y="65634"/>
                    <a:pt x="195222" y="65567"/>
                  </a:cubicBezTo>
                  <a:lnTo>
                    <a:pt x="195857" y="64090"/>
                  </a:lnTo>
                  <a:cubicBezTo>
                    <a:pt x="195924" y="63949"/>
                    <a:pt x="195924" y="63882"/>
                    <a:pt x="195997" y="63741"/>
                  </a:cubicBezTo>
                  <a:cubicBezTo>
                    <a:pt x="198592" y="58193"/>
                    <a:pt x="201400" y="52717"/>
                    <a:pt x="205123" y="47242"/>
                  </a:cubicBezTo>
                  <a:cubicBezTo>
                    <a:pt x="218882" y="26817"/>
                    <a:pt x="243873" y="8351"/>
                    <a:pt x="270054" y="208"/>
                  </a:cubicBezTo>
                  <a:lnTo>
                    <a:pt x="269987" y="1"/>
                  </a:lnTo>
                  <a:close/>
                  <a:moveTo>
                    <a:pt x="68" y="59108"/>
                  </a:moveTo>
                  <a:lnTo>
                    <a:pt x="1" y="59316"/>
                  </a:lnTo>
                  <a:cubicBezTo>
                    <a:pt x="9756" y="61562"/>
                    <a:pt x="16916" y="66549"/>
                    <a:pt x="22251" y="73148"/>
                  </a:cubicBezTo>
                  <a:cubicBezTo>
                    <a:pt x="25761" y="77500"/>
                    <a:pt x="28502" y="82555"/>
                    <a:pt x="30675" y="87890"/>
                  </a:cubicBezTo>
                  <a:cubicBezTo>
                    <a:pt x="30748" y="88030"/>
                    <a:pt x="30815" y="88238"/>
                    <a:pt x="30888" y="88451"/>
                  </a:cubicBezTo>
                  <a:cubicBezTo>
                    <a:pt x="30888" y="88519"/>
                    <a:pt x="30956" y="88592"/>
                    <a:pt x="30956" y="88659"/>
                  </a:cubicBezTo>
                  <a:cubicBezTo>
                    <a:pt x="31029" y="88800"/>
                    <a:pt x="31096" y="89013"/>
                    <a:pt x="31169" y="89221"/>
                  </a:cubicBezTo>
                  <a:cubicBezTo>
                    <a:pt x="31169" y="89294"/>
                    <a:pt x="31237" y="89361"/>
                    <a:pt x="31237" y="89361"/>
                  </a:cubicBezTo>
                  <a:cubicBezTo>
                    <a:pt x="31237" y="89434"/>
                    <a:pt x="31237" y="89434"/>
                    <a:pt x="31310" y="89502"/>
                  </a:cubicBezTo>
                  <a:cubicBezTo>
                    <a:pt x="32079" y="91608"/>
                    <a:pt x="32781" y="93787"/>
                    <a:pt x="33343" y="95960"/>
                  </a:cubicBezTo>
                  <a:cubicBezTo>
                    <a:pt x="34045" y="98420"/>
                    <a:pt x="34679" y="100874"/>
                    <a:pt x="35241" y="103334"/>
                  </a:cubicBezTo>
                  <a:cubicBezTo>
                    <a:pt x="35261" y="103413"/>
                    <a:pt x="35280" y="103492"/>
                    <a:pt x="35300" y="103572"/>
                  </a:cubicBezTo>
                  <a:lnTo>
                    <a:pt x="35300" y="103572"/>
                  </a:lnTo>
                  <a:cubicBezTo>
                    <a:pt x="34814" y="101193"/>
                    <a:pt x="34280" y="98858"/>
                    <a:pt x="33696" y="96522"/>
                  </a:cubicBezTo>
                  <a:cubicBezTo>
                    <a:pt x="33135" y="94489"/>
                    <a:pt x="32573" y="92523"/>
                    <a:pt x="31939" y="90557"/>
                  </a:cubicBezTo>
                  <a:cubicBezTo>
                    <a:pt x="31798" y="90344"/>
                    <a:pt x="31731" y="90136"/>
                    <a:pt x="31658" y="89923"/>
                  </a:cubicBezTo>
                  <a:cubicBezTo>
                    <a:pt x="31658" y="89855"/>
                    <a:pt x="31658" y="89782"/>
                    <a:pt x="31590" y="89715"/>
                  </a:cubicBezTo>
                  <a:lnTo>
                    <a:pt x="31377" y="89080"/>
                  </a:lnTo>
                  <a:cubicBezTo>
                    <a:pt x="31377" y="89013"/>
                    <a:pt x="31310" y="88940"/>
                    <a:pt x="31310" y="88873"/>
                  </a:cubicBezTo>
                  <a:cubicBezTo>
                    <a:pt x="31237" y="88659"/>
                    <a:pt x="31169" y="88451"/>
                    <a:pt x="31096" y="88311"/>
                  </a:cubicBezTo>
                  <a:cubicBezTo>
                    <a:pt x="28923" y="82762"/>
                    <a:pt x="26115" y="77500"/>
                    <a:pt x="22392" y="72935"/>
                  </a:cubicBezTo>
                  <a:cubicBezTo>
                    <a:pt x="17056" y="66409"/>
                    <a:pt x="9829" y="61355"/>
                    <a:pt x="68" y="59108"/>
                  </a:cubicBezTo>
                  <a:close/>
                  <a:moveTo>
                    <a:pt x="35300" y="103572"/>
                  </a:moveTo>
                  <a:cubicBezTo>
                    <a:pt x="35398" y="104052"/>
                    <a:pt x="35495" y="104534"/>
                    <a:pt x="35589" y="105018"/>
                  </a:cubicBezTo>
                  <a:cubicBezTo>
                    <a:pt x="35531" y="104536"/>
                    <a:pt x="35419" y="104054"/>
                    <a:pt x="35300" y="103572"/>
                  </a:cubicBezTo>
                  <a:close/>
                  <a:moveTo>
                    <a:pt x="36010" y="105788"/>
                  </a:moveTo>
                  <a:lnTo>
                    <a:pt x="36010" y="105788"/>
                  </a:lnTo>
                  <a:cubicBezTo>
                    <a:pt x="36129" y="106303"/>
                    <a:pt x="36245" y="106818"/>
                    <a:pt x="36359" y="107333"/>
                  </a:cubicBezTo>
                  <a:lnTo>
                    <a:pt x="36359" y="107333"/>
                  </a:lnTo>
                  <a:lnTo>
                    <a:pt x="36224" y="106630"/>
                  </a:lnTo>
                  <a:lnTo>
                    <a:pt x="36010" y="105788"/>
                  </a:lnTo>
                  <a:close/>
                  <a:moveTo>
                    <a:pt x="179217" y="97224"/>
                  </a:moveTo>
                  <a:cubicBezTo>
                    <a:pt x="172197" y="108315"/>
                    <a:pt x="163003" y="119760"/>
                    <a:pt x="152754" y="130431"/>
                  </a:cubicBezTo>
                  <a:cubicBezTo>
                    <a:pt x="138361" y="145594"/>
                    <a:pt x="119199" y="160055"/>
                    <a:pt x="99189" y="164615"/>
                  </a:cubicBezTo>
                  <a:cubicBezTo>
                    <a:pt x="94770" y="165670"/>
                    <a:pt x="90485" y="166159"/>
                    <a:pt x="86413" y="166159"/>
                  </a:cubicBezTo>
                  <a:cubicBezTo>
                    <a:pt x="68723" y="166159"/>
                    <a:pt x="55177" y="157106"/>
                    <a:pt x="48157" y="145313"/>
                  </a:cubicBezTo>
                  <a:cubicBezTo>
                    <a:pt x="43873" y="138079"/>
                    <a:pt x="41345" y="129869"/>
                    <a:pt x="39380" y="121372"/>
                  </a:cubicBezTo>
                  <a:cubicBezTo>
                    <a:pt x="39032" y="119828"/>
                    <a:pt x="38678" y="118283"/>
                    <a:pt x="38330" y="116671"/>
                  </a:cubicBezTo>
                  <a:cubicBezTo>
                    <a:pt x="37664" y="113594"/>
                    <a:pt x="37052" y="110467"/>
                    <a:pt x="36359" y="107333"/>
                  </a:cubicBezTo>
                  <a:lnTo>
                    <a:pt x="36359" y="107333"/>
                  </a:lnTo>
                  <a:lnTo>
                    <a:pt x="38537" y="118637"/>
                  </a:lnTo>
                  <a:cubicBezTo>
                    <a:pt x="38751" y="119547"/>
                    <a:pt x="38959" y="120462"/>
                    <a:pt x="39172" y="121445"/>
                  </a:cubicBezTo>
                  <a:cubicBezTo>
                    <a:pt x="41138" y="129936"/>
                    <a:pt x="43665" y="138152"/>
                    <a:pt x="47944" y="145453"/>
                  </a:cubicBezTo>
                  <a:cubicBezTo>
                    <a:pt x="55037" y="157314"/>
                    <a:pt x="68656" y="166372"/>
                    <a:pt x="86413" y="166372"/>
                  </a:cubicBezTo>
                  <a:cubicBezTo>
                    <a:pt x="90485" y="166372"/>
                    <a:pt x="94770" y="165878"/>
                    <a:pt x="99262" y="164895"/>
                  </a:cubicBezTo>
                  <a:cubicBezTo>
                    <a:pt x="119339" y="160262"/>
                    <a:pt x="138574" y="145734"/>
                    <a:pt x="152962" y="130638"/>
                  </a:cubicBezTo>
                  <a:cubicBezTo>
                    <a:pt x="162442" y="120670"/>
                    <a:pt x="170933" y="110213"/>
                    <a:pt x="177745" y="99891"/>
                  </a:cubicBezTo>
                  <a:cubicBezTo>
                    <a:pt x="177953" y="99543"/>
                    <a:pt x="178166" y="99122"/>
                    <a:pt x="178447" y="98701"/>
                  </a:cubicBezTo>
                  <a:cubicBezTo>
                    <a:pt x="178655" y="98206"/>
                    <a:pt x="178936" y="97718"/>
                    <a:pt x="179217" y="97224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3" name="Google Shape;2513;p59"/>
            <p:cNvSpPr/>
            <p:nvPr/>
          </p:nvSpPr>
          <p:spPr>
            <a:xfrm>
              <a:off x="627725" y="726925"/>
              <a:ext cx="6740975" cy="4305075"/>
            </a:xfrm>
            <a:custGeom>
              <a:avLst/>
              <a:gdLst/>
              <a:ahLst/>
              <a:cxnLst/>
              <a:rect l="l" t="t" r="r" b="b"/>
              <a:pathLst>
                <a:path w="269639" h="172203" extrusionOk="0">
                  <a:moveTo>
                    <a:pt x="269565" y="1"/>
                  </a:moveTo>
                  <a:cubicBezTo>
                    <a:pt x="242328" y="8846"/>
                    <a:pt x="216287" y="28502"/>
                    <a:pt x="202387" y="50263"/>
                  </a:cubicBezTo>
                  <a:cubicBezTo>
                    <a:pt x="198524" y="56300"/>
                    <a:pt x="195575" y="62411"/>
                    <a:pt x="192981" y="68588"/>
                  </a:cubicBezTo>
                  <a:cubicBezTo>
                    <a:pt x="192908" y="68656"/>
                    <a:pt x="192908" y="68796"/>
                    <a:pt x="192840" y="68869"/>
                  </a:cubicBezTo>
                  <a:cubicBezTo>
                    <a:pt x="192627" y="69431"/>
                    <a:pt x="192419" y="69919"/>
                    <a:pt x="192206" y="70413"/>
                  </a:cubicBezTo>
                  <a:cubicBezTo>
                    <a:pt x="192206" y="70481"/>
                    <a:pt x="192138" y="70621"/>
                    <a:pt x="192065" y="70694"/>
                  </a:cubicBezTo>
                  <a:cubicBezTo>
                    <a:pt x="191857" y="71256"/>
                    <a:pt x="191644" y="71744"/>
                    <a:pt x="191504" y="72238"/>
                  </a:cubicBezTo>
                  <a:cubicBezTo>
                    <a:pt x="191436" y="72306"/>
                    <a:pt x="191363" y="72446"/>
                    <a:pt x="191363" y="72519"/>
                  </a:cubicBezTo>
                  <a:lnTo>
                    <a:pt x="190734" y="73991"/>
                  </a:lnTo>
                  <a:cubicBezTo>
                    <a:pt x="190734" y="74131"/>
                    <a:pt x="190661" y="74204"/>
                    <a:pt x="190594" y="74344"/>
                  </a:cubicBezTo>
                  <a:cubicBezTo>
                    <a:pt x="190380" y="74833"/>
                    <a:pt x="190240" y="75327"/>
                    <a:pt x="190032" y="75748"/>
                  </a:cubicBezTo>
                  <a:cubicBezTo>
                    <a:pt x="189959" y="75889"/>
                    <a:pt x="189959" y="76029"/>
                    <a:pt x="189892" y="76097"/>
                  </a:cubicBezTo>
                  <a:cubicBezTo>
                    <a:pt x="189678" y="76591"/>
                    <a:pt x="189538" y="77079"/>
                    <a:pt x="189330" y="77501"/>
                  </a:cubicBezTo>
                  <a:cubicBezTo>
                    <a:pt x="189257" y="77641"/>
                    <a:pt x="189257" y="77781"/>
                    <a:pt x="189190" y="77854"/>
                  </a:cubicBezTo>
                  <a:cubicBezTo>
                    <a:pt x="188976" y="78343"/>
                    <a:pt x="188836" y="78764"/>
                    <a:pt x="188628" y="79258"/>
                  </a:cubicBezTo>
                  <a:cubicBezTo>
                    <a:pt x="188555" y="79399"/>
                    <a:pt x="188555" y="79466"/>
                    <a:pt x="188488" y="79607"/>
                  </a:cubicBezTo>
                  <a:cubicBezTo>
                    <a:pt x="188347" y="80028"/>
                    <a:pt x="188134" y="80522"/>
                    <a:pt x="187926" y="80943"/>
                  </a:cubicBezTo>
                  <a:cubicBezTo>
                    <a:pt x="187926" y="81084"/>
                    <a:pt x="187853" y="81224"/>
                    <a:pt x="187786" y="81364"/>
                  </a:cubicBezTo>
                  <a:cubicBezTo>
                    <a:pt x="187645" y="81786"/>
                    <a:pt x="187432" y="82207"/>
                    <a:pt x="187292" y="82628"/>
                  </a:cubicBezTo>
                  <a:lnTo>
                    <a:pt x="187084" y="83049"/>
                  </a:lnTo>
                  <a:cubicBezTo>
                    <a:pt x="186943" y="83470"/>
                    <a:pt x="186803" y="83819"/>
                    <a:pt x="186590" y="84240"/>
                  </a:cubicBezTo>
                  <a:lnTo>
                    <a:pt x="186382" y="84661"/>
                  </a:lnTo>
                  <a:cubicBezTo>
                    <a:pt x="186241" y="85082"/>
                    <a:pt x="186101" y="85503"/>
                    <a:pt x="185888" y="85857"/>
                  </a:cubicBezTo>
                  <a:cubicBezTo>
                    <a:pt x="185820" y="86065"/>
                    <a:pt x="185820" y="86205"/>
                    <a:pt x="185747" y="86346"/>
                  </a:cubicBezTo>
                  <a:cubicBezTo>
                    <a:pt x="185539" y="86699"/>
                    <a:pt x="185399" y="87121"/>
                    <a:pt x="185259" y="87469"/>
                  </a:cubicBezTo>
                  <a:cubicBezTo>
                    <a:pt x="185186" y="87609"/>
                    <a:pt x="185118" y="87823"/>
                    <a:pt x="185045" y="87963"/>
                  </a:cubicBezTo>
                  <a:cubicBezTo>
                    <a:pt x="184837" y="88311"/>
                    <a:pt x="184697" y="88665"/>
                    <a:pt x="184557" y="89013"/>
                  </a:cubicBezTo>
                  <a:cubicBezTo>
                    <a:pt x="184484" y="89227"/>
                    <a:pt x="184343" y="89434"/>
                    <a:pt x="184276" y="89575"/>
                  </a:cubicBezTo>
                  <a:lnTo>
                    <a:pt x="183855" y="90631"/>
                  </a:lnTo>
                  <a:cubicBezTo>
                    <a:pt x="183782" y="90838"/>
                    <a:pt x="183641" y="91052"/>
                    <a:pt x="183574" y="91192"/>
                  </a:cubicBezTo>
                  <a:cubicBezTo>
                    <a:pt x="183434" y="91540"/>
                    <a:pt x="183293" y="91821"/>
                    <a:pt x="183153" y="92102"/>
                  </a:cubicBezTo>
                  <a:cubicBezTo>
                    <a:pt x="183012" y="92383"/>
                    <a:pt x="182939" y="92596"/>
                    <a:pt x="182799" y="92877"/>
                  </a:cubicBezTo>
                  <a:cubicBezTo>
                    <a:pt x="182659" y="93085"/>
                    <a:pt x="182518" y="93366"/>
                    <a:pt x="182378" y="93646"/>
                  </a:cubicBezTo>
                  <a:cubicBezTo>
                    <a:pt x="182310" y="93927"/>
                    <a:pt x="182170" y="94208"/>
                    <a:pt x="182030" y="94489"/>
                  </a:cubicBezTo>
                  <a:cubicBezTo>
                    <a:pt x="181889" y="94702"/>
                    <a:pt x="181816" y="94910"/>
                    <a:pt x="181676" y="95123"/>
                  </a:cubicBezTo>
                  <a:cubicBezTo>
                    <a:pt x="181535" y="95472"/>
                    <a:pt x="181328" y="95825"/>
                    <a:pt x="181114" y="96174"/>
                  </a:cubicBezTo>
                  <a:lnTo>
                    <a:pt x="180906" y="96595"/>
                  </a:lnTo>
                  <a:lnTo>
                    <a:pt x="180906" y="96668"/>
                  </a:lnTo>
                  <a:cubicBezTo>
                    <a:pt x="180693" y="97089"/>
                    <a:pt x="180412" y="97578"/>
                    <a:pt x="180204" y="97999"/>
                  </a:cubicBezTo>
                  <a:cubicBezTo>
                    <a:pt x="180204" y="98072"/>
                    <a:pt x="180131" y="98072"/>
                    <a:pt x="180131" y="98139"/>
                  </a:cubicBezTo>
                  <a:cubicBezTo>
                    <a:pt x="180064" y="98353"/>
                    <a:pt x="179924" y="98493"/>
                    <a:pt x="179851" y="98701"/>
                  </a:cubicBezTo>
                  <a:cubicBezTo>
                    <a:pt x="179222" y="100037"/>
                    <a:pt x="178520" y="101368"/>
                    <a:pt x="177885" y="102705"/>
                  </a:cubicBezTo>
                  <a:cubicBezTo>
                    <a:pt x="178447" y="101722"/>
                    <a:pt x="179008" y="100739"/>
                    <a:pt x="179502" y="99757"/>
                  </a:cubicBezTo>
                  <a:cubicBezTo>
                    <a:pt x="180064" y="98774"/>
                    <a:pt x="180626" y="97718"/>
                    <a:pt x="181114" y="96735"/>
                  </a:cubicBezTo>
                  <a:cubicBezTo>
                    <a:pt x="181255" y="96454"/>
                    <a:pt x="181468" y="96174"/>
                    <a:pt x="181608" y="95825"/>
                  </a:cubicBezTo>
                  <a:lnTo>
                    <a:pt x="181816" y="95404"/>
                  </a:lnTo>
                  <a:cubicBezTo>
                    <a:pt x="181816" y="95404"/>
                    <a:pt x="181816" y="95331"/>
                    <a:pt x="181889" y="95264"/>
                  </a:cubicBezTo>
                  <a:cubicBezTo>
                    <a:pt x="182030" y="94910"/>
                    <a:pt x="182237" y="94629"/>
                    <a:pt x="182378" y="94281"/>
                  </a:cubicBezTo>
                  <a:cubicBezTo>
                    <a:pt x="182451" y="94068"/>
                    <a:pt x="182518" y="93927"/>
                    <a:pt x="182591" y="93787"/>
                  </a:cubicBezTo>
                  <a:lnTo>
                    <a:pt x="183012" y="92944"/>
                  </a:lnTo>
                  <a:cubicBezTo>
                    <a:pt x="183153" y="92737"/>
                    <a:pt x="183220" y="92523"/>
                    <a:pt x="183361" y="92242"/>
                  </a:cubicBezTo>
                  <a:cubicBezTo>
                    <a:pt x="183434" y="92035"/>
                    <a:pt x="183574" y="91821"/>
                    <a:pt x="183641" y="91540"/>
                  </a:cubicBezTo>
                  <a:lnTo>
                    <a:pt x="184062" y="90698"/>
                  </a:lnTo>
                  <a:cubicBezTo>
                    <a:pt x="184136" y="90558"/>
                    <a:pt x="184203" y="90350"/>
                    <a:pt x="184343" y="90136"/>
                  </a:cubicBezTo>
                  <a:cubicBezTo>
                    <a:pt x="184484" y="89788"/>
                    <a:pt x="184624" y="89507"/>
                    <a:pt x="184764" y="89154"/>
                  </a:cubicBezTo>
                  <a:cubicBezTo>
                    <a:pt x="184837" y="89013"/>
                    <a:pt x="184905" y="88805"/>
                    <a:pt x="184978" y="88592"/>
                  </a:cubicBezTo>
                  <a:cubicBezTo>
                    <a:pt x="185118" y="88311"/>
                    <a:pt x="185259" y="87963"/>
                    <a:pt x="185399" y="87609"/>
                  </a:cubicBezTo>
                  <a:cubicBezTo>
                    <a:pt x="185466" y="87469"/>
                    <a:pt x="185607" y="87261"/>
                    <a:pt x="185680" y="87121"/>
                  </a:cubicBezTo>
                  <a:cubicBezTo>
                    <a:pt x="185820" y="86767"/>
                    <a:pt x="185961" y="86346"/>
                    <a:pt x="186101" y="85998"/>
                  </a:cubicBezTo>
                  <a:lnTo>
                    <a:pt x="186309" y="85576"/>
                  </a:lnTo>
                  <a:cubicBezTo>
                    <a:pt x="186449" y="85155"/>
                    <a:pt x="186663" y="84801"/>
                    <a:pt x="186803" y="84380"/>
                  </a:cubicBezTo>
                  <a:cubicBezTo>
                    <a:pt x="186870" y="84240"/>
                    <a:pt x="186943" y="84099"/>
                    <a:pt x="186943" y="83959"/>
                  </a:cubicBezTo>
                  <a:cubicBezTo>
                    <a:pt x="187151" y="83538"/>
                    <a:pt x="187292" y="83190"/>
                    <a:pt x="187432" y="82768"/>
                  </a:cubicBezTo>
                  <a:lnTo>
                    <a:pt x="187645" y="82347"/>
                  </a:lnTo>
                  <a:cubicBezTo>
                    <a:pt x="187786" y="81926"/>
                    <a:pt x="187994" y="81505"/>
                    <a:pt x="188134" y="81084"/>
                  </a:cubicBezTo>
                  <a:cubicBezTo>
                    <a:pt x="188207" y="80943"/>
                    <a:pt x="188274" y="80803"/>
                    <a:pt x="188274" y="80730"/>
                  </a:cubicBezTo>
                  <a:cubicBezTo>
                    <a:pt x="188488" y="80241"/>
                    <a:pt x="188628" y="79820"/>
                    <a:pt x="188836" y="79399"/>
                  </a:cubicBezTo>
                  <a:cubicBezTo>
                    <a:pt x="188909" y="79258"/>
                    <a:pt x="188909" y="79118"/>
                    <a:pt x="188976" y="79045"/>
                  </a:cubicBezTo>
                  <a:cubicBezTo>
                    <a:pt x="189190" y="78556"/>
                    <a:pt x="189330" y="78135"/>
                    <a:pt x="189538" y="77714"/>
                  </a:cubicBezTo>
                  <a:cubicBezTo>
                    <a:pt x="189538" y="77574"/>
                    <a:pt x="189611" y="77433"/>
                    <a:pt x="189678" y="77293"/>
                  </a:cubicBezTo>
                  <a:cubicBezTo>
                    <a:pt x="189819" y="76872"/>
                    <a:pt x="190032" y="76377"/>
                    <a:pt x="190240" y="75956"/>
                  </a:cubicBezTo>
                  <a:cubicBezTo>
                    <a:pt x="190240" y="75816"/>
                    <a:pt x="190313" y="75675"/>
                    <a:pt x="190380" y="75608"/>
                  </a:cubicBezTo>
                  <a:cubicBezTo>
                    <a:pt x="190521" y="75114"/>
                    <a:pt x="190734" y="74625"/>
                    <a:pt x="190942" y="74204"/>
                  </a:cubicBezTo>
                  <a:cubicBezTo>
                    <a:pt x="190942" y="74064"/>
                    <a:pt x="191015" y="73923"/>
                    <a:pt x="191082" y="73850"/>
                  </a:cubicBezTo>
                  <a:cubicBezTo>
                    <a:pt x="191296" y="73362"/>
                    <a:pt x="191436" y="72867"/>
                    <a:pt x="191644" y="72379"/>
                  </a:cubicBezTo>
                  <a:cubicBezTo>
                    <a:pt x="191717" y="72306"/>
                    <a:pt x="191717" y="72165"/>
                    <a:pt x="191784" y="72025"/>
                  </a:cubicBezTo>
                  <a:lnTo>
                    <a:pt x="192419" y="70554"/>
                  </a:lnTo>
                  <a:cubicBezTo>
                    <a:pt x="192419" y="70481"/>
                    <a:pt x="192486" y="70340"/>
                    <a:pt x="192559" y="70273"/>
                  </a:cubicBezTo>
                  <a:cubicBezTo>
                    <a:pt x="192767" y="69779"/>
                    <a:pt x="192981" y="69290"/>
                    <a:pt x="193188" y="68729"/>
                  </a:cubicBezTo>
                  <a:cubicBezTo>
                    <a:pt x="193188" y="68656"/>
                    <a:pt x="193261" y="68515"/>
                    <a:pt x="193329" y="68448"/>
                  </a:cubicBezTo>
                  <a:cubicBezTo>
                    <a:pt x="195856" y="62411"/>
                    <a:pt x="198737" y="56373"/>
                    <a:pt x="202595" y="50404"/>
                  </a:cubicBezTo>
                  <a:cubicBezTo>
                    <a:pt x="216427" y="28715"/>
                    <a:pt x="242468" y="9059"/>
                    <a:pt x="269638" y="214"/>
                  </a:cubicBezTo>
                  <a:lnTo>
                    <a:pt x="269565" y="1"/>
                  </a:lnTo>
                  <a:close/>
                  <a:moveTo>
                    <a:pt x="73" y="62057"/>
                  </a:moveTo>
                  <a:lnTo>
                    <a:pt x="0" y="62270"/>
                  </a:lnTo>
                  <a:cubicBezTo>
                    <a:pt x="9761" y="64724"/>
                    <a:pt x="16921" y="70059"/>
                    <a:pt x="22116" y="76799"/>
                  </a:cubicBezTo>
                  <a:cubicBezTo>
                    <a:pt x="25693" y="81432"/>
                    <a:pt x="28361" y="86699"/>
                    <a:pt x="30399" y="92242"/>
                  </a:cubicBezTo>
                  <a:cubicBezTo>
                    <a:pt x="30467" y="92383"/>
                    <a:pt x="30540" y="92596"/>
                    <a:pt x="30540" y="92804"/>
                  </a:cubicBezTo>
                  <a:cubicBezTo>
                    <a:pt x="30607" y="92877"/>
                    <a:pt x="30607" y="92944"/>
                    <a:pt x="30680" y="93017"/>
                  </a:cubicBezTo>
                  <a:cubicBezTo>
                    <a:pt x="30747" y="93225"/>
                    <a:pt x="30820" y="93439"/>
                    <a:pt x="30888" y="93579"/>
                  </a:cubicBezTo>
                  <a:cubicBezTo>
                    <a:pt x="30888" y="93646"/>
                    <a:pt x="30888" y="93719"/>
                    <a:pt x="30961" y="93787"/>
                  </a:cubicBezTo>
                  <a:lnTo>
                    <a:pt x="31169" y="94421"/>
                  </a:lnTo>
                  <a:cubicBezTo>
                    <a:pt x="31803" y="96387"/>
                    <a:pt x="32365" y="98353"/>
                    <a:pt x="32926" y="100386"/>
                  </a:cubicBezTo>
                  <a:cubicBezTo>
                    <a:pt x="33628" y="103193"/>
                    <a:pt x="34257" y="106001"/>
                    <a:pt x="34819" y="108882"/>
                  </a:cubicBezTo>
                  <a:cubicBezTo>
                    <a:pt x="34897" y="109193"/>
                    <a:pt x="34974" y="109503"/>
                    <a:pt x="35040" y="109813"/>
                  </a:cubicBezTo>
                  <a:lnTo>
                    <a:pt x="35040" y="109813"/>
                  </a:lnTo>
                  <a:cubicBezTo>
                    <a:pt x="34512" y="106835"/>
                    <a:pt x="33917" y="103863"/>
                    <a:pt x="33207" y="100947"/>
                  </a:cubicBezTo>
                  <a:cubicBezTo>
                    <a:pt x="32786" y="99122"/>
                    <a:pt x="32292" y="97297"/>
                    <a:pt x="31730" y="95472"/>
                  </a:cubicBezTo>
                  <a:cubicBezTo>
                    <a:pt x="31730" y="95404"/>
                    <a:pt x="31663" y="95264"/>
                    <a:pt x="31663" y="95123"/>
                  </a:cubicBezTo>
                  <a:cubicBezTo>
                    <a:pt x="31590" y="95050"/>
                    <a:pt x="31590" y="94983"/>
                    <a:pt x="31590" y="94910"/>
                  </a:cubicBezTo>
                  <a:lnTo>
                    <a:pt x="31382" y="94281"/>
                  </a:lnTo>
                  <a:cubicBezTo>
                    <a:pt x="31309" y="94208"/>
                    <a:pt x="31309" y="94141"/>
                    <a:pt x="31242" y="94068"/>
                  </a:cubicBezTo>
                  <a:cubicBezTo>
                    <a:pt x="31169" y="93860"/>
                    <a:pt x="31101" y="93646"/>
                    <a:pt x="31101" y="93506"/>
                  </a:cubicBezTo>
                  <a:cubicBezTo>
                    <a:pt x="31028" y="93366"/>
                    <a:pt x="31028" y="93298"/>
                    <a:pt x="30961" y="93225"/>
                  </a:cubicBezTo>
                  <a:cubicBezTo>
                    <a:pt x="30888" y="93017"/>
                    <a:pt x="30820" y="92804"/>
                    <a:pt x="30747" y="92664"/>
                  </a:cubicBezTo>
                  <a:cubicBezTo>
                    <a:pt x="28714" y="86907"/>
                    <a:pt x="25974" y="81432"/>
                    <a:pt x="22324" y="76658"/>
                  </a:cubicBezTo>
                  <a:cubicBezTo>
                    <a:pt x="17061" y="69852"/>
                    <a:pt x="9901" y="64517"/>
                    <a:pt x="73" y="62057"/>
                  </a:cubicBezTo>
                  <a:close/>
                  <a:moveTo>
                    <a:pt x="35040" y="109813"/>
                  </a:moveTo>
                  <a:lnTo>
                    <a:pt x="35040" y="109813"/>
                  </a:lnTo>
                  <a:cubicBezTo>
                    <a:pt x="35085" y="110064"/>
                    <a:pt x="35129" y="110316"/>
                    <a:pt x="35173" y="110567"/>
                  </a:cubicBezTo>
                  <a:cubicBezTo>
                    <a:pt x="35140" y="110316"/>
                    <a:pt x="35094" y="110064"/>
                    <a:pt x="35040" y="109813"/>
                  </a:cubicBezTo>
                  <a:close/>
                  <a:moveTo>
                    <a:pt x="177677" y="102565"/>
                  </a:moveTo>
                  <a:lnTo>
                    <a:pt x="177677" y="102565"/>
                  </a:lnTo>
                  <a:cubicBezTo>
                    <a:pt x="177396" y="102986"/>
                    <a:pt x="177183" y="103407"/>
                    <a:pt x="176975" y="103755"/>
                  </a:cubicBezTo>
                  <a:cubicBezTo>
                    <a:pt x="170444" y="114706"/>
                    <a:pt x="162020" y="125730"/>
                    <a:pt x="152265" y="136120"/>
                  </a:cubicBezTo>
                  <a:cubicBezTo>
                    <a:pt x="138012" y="151283"/>
                    <a:pt x="118850" y="165811"/>
                    <a:pt x="98841" y="170444"/>
                  </a:cubicBezTo>
                  <a:cubicBezTo>
                    <a:pt x="94281" y="171500"/>
                    <a:pt x="89928" y="171989"/>
                    <a:pt x="85784" y="171989"/>
                  </a:cubicBezTo>
                  <a:cubicBezTo>
                    <a:pt x="67886" y="171989"/>
                    <a:pt x="54194" y="162795"/>
                    <a:pt x="47174" y="150788"/>
                  </a:cubicBezTo>
                  <a:cubicBezTo>
                    <a:pt x="42895" y="143420"/>
                    <a:pt x="40435" y="135064"/>
                    <a:pt x="38610" y="126359"/>
                  </a:cubicBezTo>
                  <a:cubicBezTo>
                    <a:pt x="38329" y="125096"/>
                    <a:pt x="38048" y="123765"/>
                    <a:pt x="37767" y="122501"/>
                  </a:cubicBezTo>
                  <a:lnTo>
                    <a:pt x="35454" y="110494"/>
                  </a:lnTo>
                  <a:lnTo>
                    <a:pt x="35454" y="110494"/>
                  </a:lnTo>
                  <a:cubicBezTo>
                    <a:pt x="36296" y="115127"/>
                    <a:pt x="37065" y="119760"/>
                    <a:pt x="37908" y="124394"/>
                  </a:cubicBezTo>
                  <a:cubicBezTo>
                    <a:pt x="38048" y="125096"/>
                    <a:pt x="38189" y="125730"/>
                    <a:pt x="38329" y="126432"/>
                  </a:cubicBezTo>
                  <a:cubicBezTo>
                    <a:pt x="40227" y="135064"/>
                    <a:pt x="42681" y="143488"/>
                    <a:pt x="46966" y="150929"/>
                  </a:cubicBezTo>
                  <a:cubicBezTo>
                    <a:pt x="54054" y="163003"/>
                    <a:pt x="67813" y="172202"/>
                    <a:pt x="85784" y="172202"/>
                  </a:cubicBezTo>
                  <a:cubicBezTo>
                    <a:pt x="89928" y="172202"/>
                    <a:pt x="94348" y="171708"/>
                    <a:pt x="98914" y="170658"/>
                  </a:cubicBezTo>
                  <a:cubicBezTo>
                    <a:pt x="118991" y="166025"/>
                    <a:pt x="138152" y="151490"/>
                    <a:pt x="152405" y="136260"/>
                  </a:cubicBezTo>
                  <a:cubicBezTo>
                    <a:pt x="161318" y="126780"/>
                    <a:pt x="169180" y="116745"/>
                    <a:pt x="175431" y="106776"/>
                  </a:cubicBezTo>
                  <a:cubicBezTo>
                    <a:pt x="176200" y="105372"/>
                    <a:pt x="176975" y="103968"/>
                    <a:pt x="177677" y="102565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2514" name="Google Shape;2514;p59"/>
            <p:cNvSpPr/>
            <p:nvPr/>
          </p:nvSpPr>
          <p:spPr>
            <a:xfrm>
              <a:off x="647100" y="632175"/>
              <a:ext cx="6730300" cy="4450625"/>
            </a:xfrm>
            <a:custGeom>
              <a:avLst/>
              <a:gdLst/>
              <a:ahLst/>
              <a:cxnLst/>
              <a:rect l="l" t="t" r="r" b="b"/>
              <a:pathLst>
                <a:path w="269212" h="178025" extrusionOk="0">
                  <a:moveTo>
                    <a:pt x="269144" y="0"/>
                  </a:moveTo>
                  <a:cubicBezTo>
                    <a:pt x="240924" y="9480"/>
                    <a:pt x="213894" y="30326"/>
                    <a:pt x="199855" y="53351"/>
                  </a:cubicBezTo>
                  <a:cubicBezTo>
                    <a:pt x="195856" y="59950"/>
                    <a:pt x="192908" y="66549"/>
                    <a:pt x="190307" y="73221"/>
                  </a:cubicBezTo>
                  <a:cubicBezTo>
                    <a:pt x="190240" y="73361"/>
                    <a:pt x="190240" y="73428"/>
                    <a:pt x="190167" y="73569"/>
                  </a:cubicBezTo>
                  <a:cubicBezTo>
                    <a:pt x="189959" y="74063"/>
                    <a:pt x="189746" y="74551"/>
                    <a:pt x="189605" y="75113"/>
                  </a:cubicBezTo>
                  <a:cubicBezTo>
                    <a:pt x="189538" y="75186"/>
                    <a:pt x="189465" y="75326"/>
                    <a:pt x="189465" y="75394"/>
                  </a:cubicBezTo>
                  <a:cubicBezTo>
                    <a:pt x="189257" y="75955"/>
                    <a:pt x="189044" y="76450"/>
                    <a:pt x="188903" y="76938"/>
                  </a:cubicBezTo>
                  <a:cubicBezTo>
                    <a:pt x="188836" y="77079"/>
                    <a:pt x="188763" y="77152"/>
                    <a:pt x="188763" y="77292"/>
                  </a:cubicBezTo>
                  <a:cubicBezTo>
                    <a:pt x="188555" y="77781"/>
                    <a:pt x="188415" y="78275"/>
                    <a:pt x="188201" y="78763"/>
                  </a:cubicBezTo>
                  <a:cubicBezTo>
                    <a:pt x="188134" y="78904"/>
                    <a:pt x="188134" y="78977"/>
                    <a:pt x="188061" y="79117"/>
                  </a:cubicBezTo>
                  <a:cubicBezTo>
                    <a:pt x="187921" y="79606"/>
                    <a:pt x="187713" y="80100"/>
                    <a:pt x="187499" y="80589"/>
                  </a:cubicBezTo>
                  <a:cubicBezTo>
                    <a:pt x="187499" y="80662"/>
                    <a:pt x="187432" y="80802"/>
                    <a:pt x="187432" y="80942"/>
                  </a:cubicBezTo>
                  <a:cubicBezTo>
                    <a:pt x="187219" y="81364"/>
                    <a:pt x="187078" y="81852"/>
                    <a:pt x="186870" y="82346"/>
                  </a:cubicBezTo>
                  <a:cubicBezTo>
                    <a:pt x="186797" y="82487"/>
                    <a:pt x="186797" y="82554"/>
                    <a:pt x="186730" y="82695"/>
                  </a:cubicBezTo>
                  <a:cubicBezTo>
                    <a:pt x="186590" y="83189"/>
                    <a:pt x="186376" y="83610"/>
                    <a:pt x="186236" y="84099"/>
                  </a:cubicBezTo>
                  <a:cubicBezTo>
                    <a:pt x="186168" y="84239"/>
                    <a:pt x="186168" y="84379"/>
                    <a:pt x="186095" y="84452"/>
                  </a:cubicBezTo>
                  <a:cubicBezTo>
                    <a:pt x="185955" y="84941"/>
                    <a:pt x="185747" y="85362"/>
                    <a:pt x="185607" y="85856"/>
                  </a:cubicBezTo>
                  <a:cubicBezTo>
                    <a:pt x="185534" y="85997"/>
                    <a:pt x="185534" y="86064"/>
                    <a:pt x="185466" y="86205"/>
                  </a:cubicBezTo>
                  <a:cubicBezTo>
                    <a:pt x="185326" y="86626"/>
                    <a:pt x="185113" y="87120"/>
                    <a:pt x="184972" y="87541"/>
                  </a:cubicBezTo>
                  <a:cubicBezTo>
                    <a:pt x="184905" y="87682"/>
                    <a:pt x="184832" y="87822"/>
                    <a:pt x="184832" y="87962"/>
                  </a:cubicBezTo>
                  <a:cubicBezTo>
                    <a:pt x="184624" y="88384"/>
                    <a:pt x="184484" y="88805"/>
                    <a:pt x="184343" y="89226"/>
                  </a:cubicBezTo>
                  <a:cubicBezTo>
                    <a:pt x="184270" y="89366"/>
                    <a:pt x="184203" y="89507"/>
                    <a:pt x="184203" y="89647"/>
                  </a:cubicBezTo>
                  <a:cubicBezTo>
                    <a:pt x="183989" y="90068"/>
                    <a:pt x="183849" y="90489"/>
                    <a:pt x="183709" y="90838"/>
                  </a:cubicBezTo>
                  <a:cubicBezTo>
                    <a:pt x="183641" y="91051"/>
                    <a:pt x="183568" y="91191"/>
                    <a:pt x="183501" y="91332"/>
                  </a:cubicBezTo>
                  <a:cubicBezTo>
                    <a:pt x="183361" y="91680"/>
                    <a:pt x="183220" y="92101"/>
                    <a:pt x="183080" y="92522"/>
                  </a:cubicBezTo>
                  <a:cubicBezTo>
                    <a:pt x="183007" y="92663"/>
                    <a:pt x="182939" y="92803"/>
                    <a:pt x="182866" y="93017"/>
                  </a:cubicBezTo>
                  <a:cubicBezTo>
                    <a:pt x="182726" y="93365"/>
                    <a:pt x="182586" y="93719"/>
                    <a:pt x="182445" y="94140"/>
                  </a:cubicBezTo>
                  <a:cubicBezTo>
                    <a:pt x="182378" y="94280"/>
                    <a:pt x="182305" y="94421"/>
                    <a:pt x="182237" y="94628"/>
                  </a:cubicBezTo>
                  <a:lnTo>
                    <a:pt x="181816" y="95684"/>
                  </a:lnTo>
                  <a:cubicBezTo>
                    <a:pt x="181743" y="95892"/>
                    <a:pt x="181603" y="96105"/>
                    <a:pt x="181535" y="96246"/>
                  </a:cubicBezTo>
                  <a:cubicBezTo>
                    <a:pt x="181395" y="96594"/>
                    <a:pt x="181255" y="96948"/>
                    <a:pt x="181114" y="97229"/>
                  </a:cubicBezTo>
                  <a:cubicBezTo>
                    <a:pt x="181041" y="97436"/>
                    <a:pt x="180974" y="97650"/>
                    <a:pt x="180901" y="97931"/>
                  </a:cubicBezTo>
                  <a:lnTo>
                    <a:pt x="180480" y="98773"/>
                  </a:lnTo>
                  <a:cubicBezTo>
                    <a:pt x="180339" y="99054"/>
                    <a:pt x="180272" y="99262"/>
                    <a:pt x="180131" y="99542"/>
                  </a:cubicBezTo>
                  <a:cubicBezTo>
                    <a:pt x="180058" y="99823"/>
                    <a:pt x="179918" y="100037"/>
                    <a:pt x="179778" y="100317"/>
                  </a:cubicBezTo>
                  <a:cubicBezTo>
                    <a:pt x="179637" y="100598"/>
                    <a:pt x="179570" y="100879"/>
                    <a:pt x="179429" y="101227"/>
                  </a:cubicBezTo>
                  <a:cubicBezTo>
                    <a:pt x="179289" y="101441"/>
                    <a:pt x="179216" y="101648"/>
                    <a:pt x="179076" y="101862"/>
                  </a:cubicBezTo>
                  <a:cubicBezTo>
                    <a:pt x="179076" y="101929"/>
                    <a:pt x="179076" y="101929"/>
                    <a:pt x="179008" y="102002"/>
                  </a:cubicBezTo>
                  <a:cubicBezTo>
                    <a:pt x="178868" y="102283"/>
                    <a:pt x="178727" y="102631"/>
                    <a:pt x="178587" y="102912"/>
                  </a:cubicBezTo>
                  <a:lnTo>
                    <a:pt x="178374" y="103333"/>
                  </a:lnTo>
                  <a:cubicBezTo>
                    <a:pt x="178166" y="103827"/>
                    <a:pt x="177952" y="104316"/>
                    <a:pt x="177672" y="104737"/>
                  </a:cubicBezTo>
                  <a:lnTo>
                    <a:pt x="177672" y="104878"/>
                  </a:lnTo>
                  <a:cubicBezTo>
                    <a:pt x="177391" y="105372"/>
                    <a:pt x="177110" y="105860"/>
                    <a:pt x="176902" y="106355"/>
                  </a:cubicBezTo>
                  <a:cubicBezTo>
                    <a:pt x="176200" y="107758"/>
                    <a:pt x="175425" y="109162"/>
                    <a:pt x="174656" y="110566"/>
                  </a:cubicBezTo>
                  <a:cubicBezTo>
                    <a:pt x="168619" y="121237"/>
                    <a:pt x="160897" y="131834"/>
                    <a:pt x="151698" y="141735"/>
                  </a:cubicBezTo>
                  <a:cubicBezTo>
                    <a:pt x="137591" y="156965"/>
                    <a:pt x="118496" y="171426"/>
                    <a:pt x="98487" y="176132"/>
                  </a:cubicBezTo>
                  <a:cubicBezTo>
                    <a:pt x="93854" y="177256"/>
                    <a:pt x="89361" y="177744"/>
                    <a:pt x="85149" y="177744"/>
                  </a:cubicBezTo>
                  <a:cubicBezTo>
                    <a:pt x="67038" y="177744"/>
                    <a:pt x="53211" y="168411"/>
                    <a:pt x="46191" y="156196"/>
                  </a:cubicBezTo>
                  <a:cubicBezTo>
                    <a:pt x="41906" y="148682"/>
                    <a:pt x="39520" y="140117"/>
                    <a:pt x="37767" y="131345"/>
                  </a:cubicBezTo>
                  <a:lnTo>
                    <a:pt x="37133" y="128184"/>
                  </a:lnTo>
                  <a:cubicBezTo>
                    <a:pt x="36290" y="123550"/>
                    <a:pt x="35521" y="118917"/>
                    <a:pt x="34679" y="114284"/>
                  </a:cubicBezTo>
                  <a:lnTo>
                    <a:pt x="34465" y="113442"/>
                  </a:lnTo>
                  <a:cubicBezTo>
                    <a:pt x="34465" y="113161"/>
                    <a:pt x="34398" y="112880"/>
                    <a:pt x="34325" y="112599"/>
                  </a:cubicBezTo>
                  <a:cubicBezTo>
                    <a:pt x="34257" y="112251"/>
                    <a:pt x="34184" y="111970"/>
                    <a:pt x="34184" y="111690"/>
                  </a:cubicBezTo>
                  <a:lnTo>
                    <a:pt x="33977" y="110847"/>
                  </a:lnTo>
                  <a:cubicBezTo>
                    <a:pt x="33904" y="110566"/>
                    <a:pt x="33904" y="110286"/>
                    <a:pt x="33836" y="110005"/>
                  </a:cubicBezTo>
                  <a:cubicBezTo>
                    <a:pt x="33763" y="109651"/>
                    <a:pt x="33696" y="109370"/>
                    <a:pt x="33623" y="109089"/>
                  </a:cubicBezTo>
                  <a:cubicBezTo>
                    <a:pt x="33555" y="108809"/>
                    <a:pt x="33482" y="108528"/>
                    <a:pt x="33482" y="108247"/>
                  </a:cubicBezTo>
                  <a:cubicBezTo>
                    <a:pt x="33415" y="107966"/>
                    <a:pt x="33342" y="107618"/>
                    <a:pt x="33275" y="107337"/>
                  </a:cubicBezTo>
                  <a:lnTo>
                    <a:pt x="33061" y="106495"/>
                  </a:lnTo>
                  <a:cubicBezTo>
                    <a:pt x="32994" y="106214"/>
                    <a:pt x="32921" y="105933"/>
                    <a:pt x="32853" y="105579"/>
                  </a:cubicBezTo>
                  <a:lnTo>
                    <a:pt x="32640" y="104737"/>
                  </a:lnTo>
                  <a:lnTo>
                    <a:pt x="32640" y="104670"/>
                  </a:lnTo>
                  <a:cubicBezTo>
                    <a:pt x="32573" y="104389"/>
                    <a:pt x="32500" y="104108"/>
                    <a:pt x="32432" y="103895"/>
                  </a:cubicBezTo>
                  <a:cubicBezTo>
                    <a:pt x="32359" y="103547"/>
                    <a:pt x="32292" y="103266"/>
                    <a:pt x="32219" y="102985"/>
                  </a:cubicBezTo>
                  <a:lnTo>
                    <a:pt x="32219" y="102912"/>
                  </a:lnTo>
                  <a:cubicBezTo>
                    <a:pt x="32151" y="102631"/>
                    <a:pt x="32078" y="102350"/>
                    <a:pt x="32011" y="102143"/>
                  </a:cubicBezTo>
                  <a:lnTo>
                    <a:pt x="32011" y="102002"/>
                  </a:lnTo>
                  <a:cubicBezTo>
                    <a:pt x="31938" y="101721"/>
                    <a:pt x="31871" y="101508"/>
                    <a:pt x="31798" y="101227"/>
                  </a:cubicBezTo>
                  <a:cubicBezTo>
                    <a:pt x="31730" y="101160"/>
                    <a:pt x="31730" y="101160"/>
                    <a:pt x="31730" y="101087"/>
                  </a:cubicBezTo>
                  <a:cubicBezTo>
                    <a:pt x="31657" y="100806"/>
                    <a:pt x="31590" y="100598"/>
                    <a:pt x="31517" y="100385"/>
                  </a:cubicBezTo>
                  <a:cubicBezTo>
                    <a:pt x="31517" y="100317"/>
                    <a:pt x="31517" y="100244"/>
                    <a:pt x="31449" y="100177"/>
                  </a:cubicBezTo>
                  <a:cubicBezTo>
                    <a:pt x="31376" y="99964"/>
                    <a:pt x="31309" y="99683"/>
                    <a:pt x="31236" y="99475"/>
                  </a:cubicBezTo>
                  <a:cubicBezTo>
                    <a:pt x="31236" y="99402"/>
                    <a:pt x="31236" y="99335"/>
                    <a:pt x="31169" y="99262"/>
                  </a:cubicBezTo>
                  <a:cubicBezTo>
                    <a:pt x="31169" y="99054"/>
                    <a:pt x="31096" y="98840"/>
                    <a:pt x="31028" y="98633"/>
                  </a:cubicBezTo>
                  <a:cubicBezTo>
                    <a:pt x="30955" y="98560"/>
                    <a:pt x="30955" y="98419"/>
                    <a:pt x="30888" y="98352"/>
                  </a:cubicBezTo>
                  <a:cubicBezTo>
                    <a:pt x="30888" y="98138"/>
                    <a:pt x="30815" y="97998"/>
                    <a:pt x="30747" y="97790"/>
                  </a:cubicBezTo>
                  <a:cubicBezTo>
                    <a:pt x="30674" y="97650"/>
                    <a:pt x="30674" y="97577"/>
                    <a:pt x="30607" y="97436"/>
                  </a:cubicBezTo>
                  <a:cubicBezTo>
                    <a:pt x="30607" y="97296"/>
                    <a:pt x="30534" y="97088"/>
                    <a:pt x="30467" y="96948"/>
                  </a:cubicBezTo>
                  <a:cubicBezTo>
                    <a:pt x="28501" y="90978"/>
                    <a:pt x="25834" y="85295"/>
                    <a:pt x="22183" y="80308"/>
                  </a:cubicBezTo>
                  <a:cubicBezTo>
                    <a:pt x="17056" y="73221"/>
                    <a:pt x="9969" y="67672"/>
                    <a:pt x="68" y="64864"/>
                  </a:cubicBezTo>
                  <a:lnTo>
                    <a:pt x="0" y="65145"/>
                  </a:lnTo>
                  <a:cubicBezTo>
                    <a:pt x="9828" y="67885"/>
                    <a:pt x="16915" y="73428"/>
                    <a:pt x="22043" y="80448"/>
                  </a:cubicBezTo>
                  <a:cubicBezTo>
                    <a:pt x="25553" y="85295"/>
                    <a:pt x="28147" y="90770"/>
                    <a:pt x="30113" y="96527"/>
                  </a:cubicBezTo>
                  <a:cubicBezTo>
                    <a:pt x="30113" y="96734"/>
                    <a:pt x="30186" y="96875"/>
                    <a:pt x="30253" y="97088"/>
                  </a:cubicBezTo>
                  <a:cubicBezTo>
                    <a:pt x="30253" y="97156"/>
                    <a:pt x="30326" y="97229"/>
                    <a:pt x="30326" y="97369"/>
                  </a:cubicBezTo>
                  <a:cubicBezTo>
                    <a:pt x="30394" y="97509"/>
                    <a:pt x="30467" y="97717"/>
                    <a:pt x="30534" y="97931"/>
                  </a:cubicBezTo>
                  <a:cubicBezTo>
                    <a:pt x="30534" y="97998"/>
                    <a:pt x="30607" y="98071"/>
                    <a:pt x="30607" y="98138"/>
                  </a:cubicBezTo>
                  <a:lnTo>
                    <a:pt x="30815" y="98773"/>
                  </a:lnTo>
                  <a:cubicBezTo>
                    <a:pt x="30815" y="98840"/>
                    <a:pt x="30815" y="98913"/>
                    <a:pt x="30888" y="98981"/>
                  </a:cubicBezTo>
                  <a:cubicBezTo>
                    <a:pt x="30888" y="99054"/>
                    <a:pt x="30955" y="99194"/>
                    <a:pt x="30955" y="99262"/>
                  </a:cubicBezTo>
                  <a:cubicBezTo>
                    <a:pt x="31517" y="101087"/>
                    <a:pt x="32011" y="102912"/>
                    <a:pt x="32432" y="104737"/>
                  </a:cubicBezTo>
                  <a:cubicBezTo>
                    <a:pt x="33202" y="107899"/>
                    <a:pt x="33836" y="111128"/>
                    <a:pt x="34398" y="114357"/>
                  </a:cubicBezTo>
                  <a:cubicBezTo>
                    <a:pt x="35448" y="120041"/>
                    <a:pt x="36363" y="125729"/>
                    <a:pt x="37554" y="131345"/>
                  </a:cubicBezTo>
                  <a:cubicBezTo>
                    <a:pt x="39312" y="140190"/>
                    <a:pt x="41699" y="148755"/>
                    <a:pt x="46051" y="156336"/>
                  </a:cubicBezTo>
                  <a:cubicBezTo>
                    <a:pt x="53071" y="168618"/>
                    <a:pt x="66970" y="178025"/>
                    <a:pt x="85149" y="178025"/>
                  </a:cubicBezTo>
                  <a:cubicBezTo>
                    <a:pt x="89361" y="178025"/>
                    <a:pt x="93854" y="177463"/>
                    <a:pt x="98560" y="176413"/>
                  </a:cubicBezTo>
                  <a:cubicBezTo>
                    <a:pt x="118637" y="171640"/>
                    <a:pt x="137731" y="157106"/>
                    <a:pt x="151911" y="141875"/>
                  </a:cubicBezTo>
                  <a:cubicBezTo>
                    <a:pt x="162301" y="130643"/>
                    <a:pt x="170865" y="118637"/>
                    <a:pt x="177110" y="106495"/>
                  </a:cubicBezTo>
                  <a:cubicBezTo>
                    <a:pt x="177745" y="105158"/>
                    <a:pt x="178447" y="103827"/>
                    <a:pt x="179076" y="102491"/>
                  </a:cubicBezTo>
                  <a:cubicBezTo>
                    <a:pt x="179149" y="102350"/>
                    <a:pt x="179149" y="102210"/>
                    <a:pt x="179216" y="102143"/>
                  </a:cubicBezTo>
                  <a:lnTo>
                    <a:pt x="179216" y="102070"/>
                  </a:lnTo>
                  <a:cubicBezTo>
                    <a:pt x="179289" y="102070"/>
                    <a:pt x="179289" y="102002"/>
                    <a:pt x="179289" y="102002"/>
                  </a:cubicBezTo>
                  <a:cubicBezTo>
                    <a:pt x="179497" y="101648"/>
                    <a:pt x="179637" y="101300"/>
                    <a:pt x="179778" y="100946"/>
                  </a:cubicBezTo>
                  <a:cubicBezTo>
                    <a:pt x="179851" y="100739"/>
                    <a:pt x="179918" y="100598"/>
                    <a:pt x="179991" y="100458"/>
                  </a:cubicBezTo>
                  <a:lnTo>
                    <a:pt x="180412" y="99615"/>
                  </a:lnTo>
                  <a:cubicBezTo>
                    <a:pt x="180480" y="99402"/>
                    <a:pt x="180553" y="99121"/>
                    <a:pt x="180693" y="98913"/>
                  </a:cubicBezTo>
                  <a:cubicBezTo>
                    <a:pt x="180760" y="98700"/>
                    <a:pt x="180901" y="98419"/>
                    <a:pt x="180974" y="98211"/>
                  </a:cubicBezTo>
                  <a:cubicBezTo>
                    <a:pt x="181114" y="97931"/>
                    <a:pt x="181255" y="97650"/>
                    <a:pt x="181322" y="97369"/>
                  </a:cubicBezTo>
                  <a:cubicBezTo>
                    <a:pt x="181462" y="97156"/>
                    <a:pt x="181535" y="96948"/>
                    <a:pt x="181603" y="96734"/>
                  </a:cubicBezTo>
                  <a:cubicBezTo>
                    <a:pt x="181743" y="96454"/>
                    <a:pt x="181884" y="96105"/>
                    <a:pt x="182024" y="95825"/>
                  </a:cubicBezTo>
                  <a:cubicBezTo>
                    <a:pt x="182097" y="95611"/>
                    <a:pt x="182164" y="95471"/>
                    <a:pt x="182237" y="95263"/>
                  </a:cubicBezTo>
                  <a:lnTo>
                    <a:pt x="182659" y="94207"/>
                  </a:lnTo>
                  <a:cubicBezTo>
                    <a:pt x="182726" y="94067"/>
                    <a:pt x="182799" y="93859"/>
                    <a:pt x="182866" y="93719"/>
                  </a:cubicBezTo>
                  <a:lnTo>
                    <a:pt x="183287" y="92663"/>
                  </a:lnTo>
                  <a:cubicBezTo>
                    <a:pt x="183361" y="92455"/>
                    <a:pt x="183428" y="92315"/>
                    <a:pt x="183428" y="92174"/>
                  </a:cubicBezTo>
                  <a:cubicBezTo>
                    <a:pt x="183641" y="91753"/>
                    <a:pt x="183782" y="91399"/>
                    <a:pt x="183922" y="90978"/>
                  </a:cubicBezTo>
                  <a:cubicBezTo>
                    <a:pt x="183989" y="90838"/>
                    <a:pt x="183989" y="90697"/>
                    <a:pt x="184062" y="90557"/>
                  </a:cubicBezTo>
                  <a:cubicBezTo>
                    <a:pt x="184203" y="90136"/>
                    <a:pt x="184411" y="89788"/>
                    <a:pt x="184551" y="89366"/>
                  </a:cubicBezTo>
                  <a:cubicBezTo>
                    <a:pt x="184551" y="89226"/>
                    <a:pt x="184624" y="89086"/>
                    <a:pt x="184691" y="88945"/>
                  </a:cubicBezTo>
                  <a:cubicBezTo>
                    <a:pt x="184832" y="88524"/>
                    <a:pt x="184972" y="88103"/>
                    <a:pt x="185186" y="87682"/>
                  </a:cubicBezTo>
                  <a:cubicBezTo>
                    <a:pt x="185186" y="87541"/>
                    <a:pt x="185253" y="87401"/>
                    <a:pt x="185326" y="87260"/>
                  </a:cubicBezTo>
                  <a:cubicBezTo>
                    <a:pt x="185466" y="86839"/>
                    <a:pt x="185607" y="86418"/>
                    <a:pt x="185815" y="85997"/>
                  </a:cubicBezTo>
                  <a:cubicBezTo>
                    <a:pt x="185815" y="85856"/>
                    <a:pt x="185888" y="85716"/>
                    <a:pt x="185955" y="85576"/>
                  </a:cubicBezTo>
                  <a:cubicBezTo>
                    <a:pt x="186095" y="85154"/>
                    <a:pt x="186236" y="84733"/>
                    <a:pt x="186449" y="84239"/>
                  </a:cubicBezTo>
                  <a:cubicBezTo>
                    <a:pt x="186449" y="84099"/>
                    <a:pt x="186517" y="84031"/>
                    <a:pt x="186590" y="83891"/>
                  </a:cubicBezTo>
                  <a:cubicBezTo>
                    <a:pt x="186730" y="83397"/>
                    <a:pt x="186870" y="82975"/>
                    <a:pt x="187078" y="82487"/>
                  </a:cubicBezTo>
                  <a:cubicBezTo>
                    <a:pt x="187078" y="82414"/>
                    <a:pt x="187151" y="82273"/>
                    <a:pt x="187219" y="82133"/>
                  </a:cubicBezTo>
                  <a:cubicBezTo>
                    <a:pt x="187359" y="81644"/>
                    <a:pt x="187572" y="81223"/>
                    <a:pt x="187713" y="80729"/>
                  </a:cubicBezTo>
                  <a:cubicBezTo>
                    <a:pt x="187780" y="80589"/>
                    <a:pt x="187780" y="80521"/>
                    <a:pt x="187853" y="80381"/>
                  </a:cubicBezTo>
                  <a:cubicBezTo>
                    <a:pt x="187994" y="79887"/>
                    <a:pt x="188201" y="79398"/>
                    <a:pt x="188415" y="78904"/>
                  </a:cubicBezTo>
                  <a:cubicBezTo>
                    <a:pt x="188415" y="78836"/>
                    <a:pt x="188482" y="78696"/>
                    <a:pt x="188482" y="78623"/>
                  </a:cubicBezTo>
                  <a:cubicBezTo>
                    <a:pt x="188696" y="78061"/>
                    <a:pt x="188903" y="77573"/>
                    <a:pt x="189044" y="77079"/>
                  </a:cubicBezTo>
                  <a:cubicBezTo>
                    <a:pt x="189117" y="77011"/>
                    <a:pt x="189117" y="76871"/>
                    <a:pt x="189184" y="76798"/>
                  </a:cubicBezTo>
                  <a:cubicBezTo>
                    <a:pt x="189398" y="76309"/>
                    <a:pt x="189538" y="75748"/>
                    <a:pt x="189746" y="75253"/>
                  </a:cubicBezTo>
                  <a:cubicBezTo>
                    <a:pt x="189819" y="75186"/>
                    <a:pt x="189819" y="75046"/>
                    <a:pt x="189886" y="74973"/>
                  </a:cubicBezTo>
                  <a:cubicBezTo>
                    <a:pt x="190100" y="74411"/>
                    <a:pt x="190307" y="73922"/>
                    <a:pt x="190448" y="73428"/>
                  </a:cubicBezTo>
                  <a:cubicBezTo>
                    <a:pt x="190521" y="73288"/>
                    <a:pt x="190588" y="73221"/>
                    <a:pt x="190588" y="73080"/>
                  </a:cubicBezTo>
                  <a:cubicBezTo>
                    <a:pt x="193188" y="66549"/>
                    <a:pt x="196137" y="59950"/>
                    <a:pt x="200068" y="53424"/>
                  </a:cubicBezTo>
                  <a:cubicBezTo>
                    <a:pt x="214035" y="30539"/>
                    <a:pt x="241064" y="9687"/>
                    <a:pt x="269211" y="213"/>
                  </a:cubicBezTo>
                  <a:lnTo>
                    <a:pt x="269144" y="0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4868"/>
    </mc:Choice>
    <mc:Fallback xmlns="">
      <p:transition spd="slow" advTm="4868"/>
    </mc:Fallback>
  </mc:AlternateContent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875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876" name="Google Shape;876;p43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/>
              <a:t>INTRODUCTION</a:t>
            </a:r>
            <a:endParaRPr/>
          </a:p>
        </p:txBody>
      </p:sp>
      <p:sp>
        <p:nvSpPr>
          <p:cNvPr id="877" name="Google Shape;877;p43"/>
          <p:cNvSpPr txBox="1">
            <a:spLocks noGrp="1"/>
          </p:cNvSpPr>
          <p:nvPr>
            <p:ph type="subTitle" idx="2"/>
          </p:nvPr>
        </p:nvSpPr>
        <p:spPr>
          <a:xfrm>
            <a:off x="720000" y="1387350"/>
            <a:ext cx="5226000" cy="2368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The project delves into AI's potential to enhance Treatment, Payment, and Operations (TPO) in healthcare.</a:t>
            </a:r>
          </a:p>
          <a:p>
            <a:pPr marL="457200" lvl="0" indent="-336550" algn="l" rtl="0">
              <a:spcBef>
                <a:spcPts val="100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Examining AI-driven tools that aid in recognizing patterns and making accurate predictions.</a:t>
            </a:r>
          </a:p>
          <a:p>
            <a:pPr marL="457200" lvl="0" indent="-336550" algn="l" rtl="0">
              <a:spcBef>
                <a:spcPts val="100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The role of pattern recognition and anomaly detection in improving healthcare outcomes. </a:t>
            </a:r>
          </a:p>
        </p:txBody>
      </p:sp>
      <p:grpSp>
        <p:nvGrpSpPr>
          <p:cNvPr id="878" name="Google Shape;878;p43"/>
          <p:cNvGrpSpPr/>
          <p:nvPr/>
        </p:nvGrpSpPr>
        <p:grpSpPr>
          <a:xfrm rot="-3887904" flipH="1">
            <a:off x="4314400" y="654694"/>
            <a:ext cx="9124419" cy="3406679"/>
            <a:chOff x="241175" y="1350250"/>
            <a:chExt cx="7160375" cy="3322175"/>
          </a:xfrm>
        </p:grpSpPr>
        <p:sp>
          <p:nvSpPr>
            <p:cNvPr id="879" name="Google Shape;879;p43"/>
            <p:cNvSpPr/>
            <p:nvPr/>
          </p:nvSpPr>
          <p:spPr>
            <a:xfrm>
              <a:off x="686975" y="1583775"/>
              <a:ext cx="6714575" cy="3088650"/>
            </a:xfrm>
            <a:custGeom>
              <a:avLst/>
              <a:gdLst/>
              <a:ahLst/>
              <a:cxnLst/>
              <a:rect l="l" t="t" r="r" b="b"/>
              <a:pathLst>
                <a:path w="268583" h="123546" fill="none" extrusionOk="0">
                  <a:moveTo>
                    <a:pt x="267547" y="34140"/>
                  </a:moveTo>
                  <a:cubicBezTo>
                    <a:pt x="267791" y="42324"/>
                    <a:pt x="268583" y="53497"/>
                    <a:pt x="258631" y="58260"/>
                  </a:cubicBezTo>
                  <a:cubicBezTo>
                    <a:pt x="250018" y="62291"/>
                    <a:pt x="243119" y="61191"/>
                    <a:pt x="237071" y="57894"/>
                  </a:cubicBezTo>
                  <a:cubicBezTo>
                    <a:pt x="236402" y="57469"/>
                    <a:pt x="235727" y="57102"/>
                    <a:pt x="235058" y="56672"/>
                  </a:cubicBezTo>
                  <a:cubicBezTo>
                    <a:pt x="234506" y="56247"/>
                    <a:pt x="234017" y="55881"/>
                    <a:pt x="233529" y="55515"/>
                  </a:cubicBezTo>
                  <a:cubicBezTo>
                    <a:pt x="231575" y="54171"/>
                    <a:pt x="229928" y="52827"/>
                    <a:pt x="228585" y="51298"/>
                  </a:cubicBezTo>
                  <a:cubicBezTo>
                    <a:pt x="224188" y="45621"/>
                    <a:pt x="218936" y="41102"/>
                    <a:pt x="214050" y="35973"/>
                  </a:cubicBezTo>
                  <a:cubicBezTo>
                    <a:pt x="211607" y="33652"/>
                    <a:pt x="209898" y="31087"/>
                    <a:pt x="208188" y="28336"/>
                  </a:cubicBezTo>
                  <a:cubicBezTo>
                    <a:pt x="202628" y="19240"/>
                    <a:pt x="199149" y="1222"/>
                    <a:pt x="180887" y="1"/>
                  </a:cubicBezTo>
                  <a:cubicBezTo>
                    <a:pt x="174414" y="10202"/>
                    <a:pt x="163544" y="20153"/>
                    <a:pt x="154994" y="29924"/>
                  </a:cubicBezTo>
                  <a:cubicBezTo>
                    <a:pt x="138505" y="48553"/>
                    <a:pt x="142111" y="62843"/>
                    <a:pt x="133439" y="81774"/>
                  </a:cubicBezTo>
                  <a:cubicBezTo>
                    <a:pt x="133195" y="82443"/>
                    <a:pt x="132950" y="83118"/>
                    <a:pt x="132643" y="83787"/>
                  </a:cubicBezTo>
                  <a:cubicBezTo>
                    <a:pt x="132398" y="84461"/>
                    <a:pt x="132095" y="85194"/>
                    <a:pt x="131788" y="85863"/>
                  </a:cubicBezTo>
                  <a:cubicBezTo>
                    <a:pt x="129467" y="90446"/>
                    <a:pt x="127146" y="95087"/>
                    <a:pt x="121469" y="97466"/>
                  </a:cubicBezTo>
                  <a:cubicBezTo>
                    <a:pt x="112734" y="101130"/>
                    <a:pt x="107179" y="94598"/>
                    <a:pt x="103696" y="89772"/>
                  </a:cubicBezTo>
                  <a:cubicBezTo>
                    <a:pt x="93500" y="75911"/>
                    <a:pt x="79698" y="60581"/>
                    <a:pt x="62965" y="87148"/>
                  </a:cubicBezTo>
                  <a:cubicBezTo>
                    <a:pt x="62721" y="87515"/>
                    <a:pt x="62413" y="87940"/>
                    <a:pt x="62110" y="88369"/>
                  </a:cubicBezTo>
                  <a:cubicBezTo>
                    <a:pt x="54596" y="98995"/>
                    <a:pt x="32431" y="123545"/>
                    <a:pt x="0" y="10339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0" name="Google Shape;880;p43"/>
            <p:cNvSpPr/>
            <p:nvPr/>
          </p:nvSpPr>
          <p:spPr>
            <a:xfrm>
              <a:off x="677800" y="1599050"/>
              <a:ext cx="6693225" cy="3055050"/>
            </a:xfrm>
            <a:custGeom>
              <a:avLst/>
              <a:gdLst/>
              <a:ahLst/>
              <a:cxnLst/>
              <a:rect l="l" t="t" r="r" b="b"/>
              <a:pathLst>
                <a:path w="267729" h="122202" fill="none" extrusionOk="0">
                  <a:moveTo>
                    <a:pt x="267606" y="32552"/>
                  </a:moveTo>
                  <a:cubicBezTo>
                    <a:pt x="267670" y="32919"/>
                    <a:pt x="267670" y="33285"/>
                    <a:pt x="267670" y="33652"/>
                  </a:cubicBezTo>
                  <a:lnTo>
                    <a:pt x="267670" y="34995"/>
                  </a:lnTo>
                  <a:cubicBezTo>
                    <a:pt x="267728" y="42871"/>
                    <a:pt x="267484" y="52519"/>
                    <a:pt x="258568" y="56858"/>
                  </a:cubicBezTo>
                  <a:cubicBezTo>
                    <a:pt x="257957" y="57224"/>
                    <a:pt x="257288" y="57468"/>
                    <a:pt x="256677" y="57713"/>
                  </a:cubicBezTo>
                  <a:cubicBezTo>
                    <a:pt x="248982" y="60888"/>
                    <a:pt x="242690" y="59848"/>
                    <a:pt x="237013" y="56858"/>
                  </a:cubicBezTo>
                  <a:cubicBezTo>
                    <a:pt x="236339" y="56491"/>
                    <a:pt x="235669" y="56125"/>
                    <a:pt x="235059" y="55695"/>
                  </a:cubicBezTo>
                  <a:cubicBezTo>
                    <a:pt x="234507" y="55329"/>
                    <a:pt x="234018" y="54962"/>
                    <a:pt x="233471" y="54596"/>
                  </a:cubicBezTo>
                  <a:cubicBezTo>
                    <a:pt x="231575" y="53252"/>
                    <a:pt x="229807" y="52031"/>
                    <a:pt x="228522" y="50565"/>
                  </a:cubicBezTo>
                  <a:cubicBezTo>
                    <a:pt x="223822" y="45191"/>
                    <a:pt x="218873" y="40428"/>
                    <a:pt x="213807" y="35606"/>
                  </a:cubicBezTo>
                  <a:cubicBezTo>
                    <a:pt x="212277" y="34140"/>
                    <a:pt x="210934" y="32674"/>
                    <a:pt x="209835" y="31145"/>
                  </a:cubicBezTo>
                  <a:cubicBezTo>
                    <a:pt x="209102" y="30168"/>
                    <a:pt x="208491" y="29191"/>
                    <a:pt x="207822" y="28155"/>
                  </a:cubicBezTo>
                  <a:cubicBezTo>
                    <a:pt x="201959" y="19239"/>
                    <a:pt x="198295" y="1407"/>
                    <a:pt x="180277" y="0"/>
                  </a:cubicBezTo>
                  <a:cubicBezTo>
                    <a:pt x="177834" y="3542"/>
                    <a:pt x="174844" y="7148"/>
                    <a:pt x="171605" y="10626"/>
                  </a:cubicBezTo>
                  <a:cubicBezTo>
                    <a:pt x="171239" y="11056"/>
                    <a:pt x="170814" y="11545"/>
                    <a:pt x="170384" y="11970"/>
                  </a:cubicBezTo>
                  <a:cubicBezTo>
                    <a:pt x="168430" y="14046"/>
                    <a:pt x="166353" y="16186"/>
                    <a:pt x="164277" y="18262"/>
                  </a:cubicBezTo>
                  <a:cubicBezTo>
                    <a:pt x="161531" y="21008"/>
                    <a:pt x="158722" y="23817"/>
                    <a:pt x="156035" y="26626"/>
                  </a:cubicBezTo>
                  <a:lnTo>
                    <a:pt x="154384" y="28458"/>
                  </a:lnTo>
                  <a:cubicBezTo>
                    <a:pt x="143577" y="40428"/>
                    <a:pt x="141437" y="50932"/>
                    <a:pt x="138691" y="61802"/>
                  </a:cubicBezTo>
                  <a:cubicBezTo>
                    <a:pt x="137226" y="67606"/>
                    <a:pt x="135638" y="73527"/>
                    <a:pt x="132585" y="79942"/>
                  </a:cubicBezTo>
                  <a:cubicBezTo>
                    <a:pt x="132277" y="80611"/>
                    <a:pt x="132032" y="81285"/>
                    <a:pt x="131730" y="81896"/>
                  </a:cubicBezTo>
                  <a:cubicBezTo>
                    <a:pt x="131485" y="82565"/>
                    <a:pt x="131178" y="83239"/>
                    <a:pt x="130875" y="83909"/>
                  </a:cubicBezTo>
                  <a:cubicBezTo>
                    <a:pt x="128613" y="88428"/>
                    <a:pt x="126170" y="92825"/>
                    <a:pt x="120493" y="95087"/>
                  </a:cubicBezTo>
                  <a:cubicBezTo>
                    <a:pt x="116521" y="96675"/>
                    <a:pt x="113223" y="96186"/>
                    <a:pt x="110478" y="94720"/>
                  </a:cubicBezTo>
                  <a:cubicBezTo>
                    <a:pt x="107238" y="93010"/>
                    <a:pt x="104737" y="89893"/>
                    <a:pt x="102783" y="87329"/>
                  </a:cubicBezTo>
                  <a:cubicBezTo>
                    <a:pt x="100277" y="84031"/>
                    <a:pt x="97589" y="80611"/>
                    <a:pt x="94722" y="77802"/>
                  </a:cubicBezTo>
                  <a:cubicBezTo>
                    <a:pt x="86231" y="69682"/>
                    <a:pt x="76460" y="66018"/>
                    <a:pt x="65164" y="81344"/>
                  </a:cubicBezTo>
                  <a:cubicBezTo>
                    <a:pt x="64920" y="81710"/>
                    <a:pt x="64612" y="82140"/>
                    <a:pt x="64309" y="82565"/>
                  </a:cubicBezTo>
                  <a:cubicBezTo>
                    <a:pt x="63699" y="83484"/>
                    <a:pt x="63088" y="84397"/>
                    <a:pt x="62477" y="85374"/>
                  </a:cubicBezTo>
                  <a:cubicBezTo>
                    <a:pt x="62169" y="85804"/>
                    <a:pt x="61925" y="86229"/>
                    <a:pt x="61622" y="86659"/>
                  </a:cubicBezTo>
                  <a:cubicBezTo>
                    <a:pt x="54050" y="97529"/>
                    <a:pt x="32187" y="122201"/>
                    <a:pt x="1" y="102049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1" name="Google Shape;881;p43"/>
            <p:cNvSpPr/>
            <p:nvPr/>
          </p:nvSpPr>
          <p:spPr>
            <a:xfrm>
              <a:off x="667175" y="1612850"/>
              <a:ext cx="6694675" cy="3021325"/>
            </a:xfrm>
            <a:custGeom>
              <a:avLst/>
              <a:gdLst/>
              <a:ahLst/>
              <a:cxnLst/>
              <a:rect l="l" t="t" r="r" b="b"/>
              <a:pathLst>
                <a:path w="267787" h="120853" fill="none" extrusionOk="0">
                  <a:moveTo>
                    <a:pt x="267728" y="31023"/>
                  </a:moveTo>
                  <a:lnTo>
                    <a:pt x="267728" y="32181"/>
                  </a:lnTo>
                  <a:cubicBezTo>
                    <a:pt x="267787" y="32611"/>
                    <a:pt x="267787" y="33036"/>
                    <a:pt x="267787" y="33525"/>
                  </a:cubicBezTo>
                  <a:cubicBezTo>
                    <a:pt x="267728" y="41405"/>
                    <a:pt x="267420" y="51112"/>
                    <a:pt x="258568" y="55573"/>
                  </a:cubicBezTo>
                  <a:cubicBezTo>
                    <a:pt x="257957" y="55876"/>
                    <a:pt x="257283" y="56184"/>
                    <a:pt x="256672" y="56428"/>
                  </a:cubicBezTo>
                  <a:cubicBezTo>
                    <a:pt x="249041" y="59662"/>
                    <a:pt x="242748" y="58807"/>
                    <a:pt x="237071" y="55939"/>
                  </a:cubicBezTo>
                  <a:cubicBezTo>
                    <a:pt x="236397" y="55573"/>
                    <a:pt x="235728" y="55206"/>
                    <a:pt x="235054" y="54777"/>
                  </a:cubicBezTo>
                  <a:cubicBezTo>
                    <a:pt x="234507" y="54474"/>
                    <a:pt x="234018" y="54044"/>
                    <a:pt x="233466" y="53741"/>
                  </a:cubicBezTo>
                  <a:cubicBezTo>
                    <a:pt x="231575" y="52456"/>
                    <a:pt x="229802" y="51298"/>
                    <a:pt x="228458" y="49832"/>
                  </a:cubicBezTo>
                  <a:cubicBezTo>
                    <a:pt x="223695" y="44639"/>
                    <a:pt x="218687" y="39998"/>
                    <a:pt x="213557" y="35298"/>
                  </a:cubicBezTo>
                  <a:cubicBezTo>
                    <a:pt x="212033" y="33891"/>
                    <a:pt x="210690" y="32489"/>
                    <a:pt x="209527" y="30960"/>
                  </a:cubicBezTo>
                  <a:cubicBezTo>
                    <a:pt x="208794" y="30046"/>
                    <a:pt x="208183" y="29069"/>
                    <a:pt x="207450" y="28092"/>
                  </a:cubicBezTo>
                  <a:cubicBezTo>
                    <a:pt x="201407" y="19357"/>
                    <a:pt x="197499" y="1647"/>
                    <a:pt x="179725" y="0"/>
                  </a:cubicBezTo>
                  <a:cubicBezTo>
                    <a:pt x="177282" y="3420"/>
                    <a:pt x="174292" y="6777"/>
                    <a:pt x="171053" y="10074"/>
                  </a:cubicBezTo>
                  <a:cubicBezTo>
                    <a:pt x="170687" y="10504"/>
                    <a:pt x="170262" y="10929"/>
                    <a:pt x="169895" y="11359"/>
                  </a:cubicBezTo>
                  <a:cubicBezTo>
                    <a:pt x="167878" y="13313"/>
                    <a:pt x="165865" y="15268"/>
                    <a:pt x="163788" y="17280"/>
                  </a:cubicBezTo>
                  <a:cubicBezTo>
                    <a:pt x="161101" y="19909"/>
                    <a:pt x="158292" y="22532"/>
                    <a:pt x="155542" y="25283"/>
                  </a:cubicBezTo>
                  <a:cubicBezTo>
                    <a:pt x="154931" y="25893"/>
                    <a:pt x="154384" y="26504"/>
                    <a:pt x="153832" y="27115"/>
                  </a:cubicBezTo>
                  <a:cubicBezTo>
                    <a:pt x="142961" y="38840"/>
                    <a:pt x="140885" y="49525"/>
                    <a:pt x="138076" y="60273"/>
                  </a:cubicBezTo>
                  <a:cubicBezTo>
                    <a:pt x="136552" y="66077"/>
                    <a:pt x="134842" y="71876"/>
                    <a:pt x="131725" y="78168"/>
                  </a:cubicBezTo>
                  <a:cubicBezTo>
                    <a:pt x="131480" y="78779"/>
                    <a:pt x="131177" y="79448"/>
                    <a:pt x="130933" y="80059"/>
                  </a:cubicBezTo>
                  <a:cubicBezTo>
                    <a:pt x="130625" y="80733"/>
                    <a:pt x="130381" y="81403"/>
                    <a:pt x="130015" y="82013"/>
                  </a:cubicBezTo>
                  <a:cubicBezTo>
                    <a:pt x="127758" y="86410"/>
                    <a:pt x="125193" y="90626"/>
                    <a:pt x="119574" y="92825"/>
                  </a:cubicBezTo>
                  <a:cubicBezTo>
                    <a:pt x="115666" y="94290"/>
                    <a:pt x="112368" y="93738"/>
                    <a:pt x="109618" y="92273"/>
                  </a:cubicBezTo>
                  <a:cubicBezTo>
                    <a:pt x="106383" y="90563"/>
                    <a:pt x="103877" y="87451"/>
                    <a:pt x="101986" y="84944"/>
                  </a:cubicBezTo>
                  <a:cubicBezTo>
                    <a:pt x="99480" y="81647"/>
                    <a:pt x="96734" y="78290"/>
                    <a:pt x="93803" y="75603"/>
                  </a:cubicBezTo>
                  <a:cubicBezTo>
                    <a:pt x="85253" y="67723"/>
                    <a:pt x="75727" y="64425"/>
                    <a:pt x="64671" y="79634"/>
                  </a:cubicBezTo>
                  <a:lnTo>
                    <a:pt x="63757" y="80914"/>
                  </a:lnTo>
                  <a:cubicBezTo>
                    <a:pt x="63205" y="81832"/>
                    <a:pt x="62594" y="82746"/>
                    <a:pt x="61984" y="83723"/>
                  </a:cubicBezTo>
                  <a:cubicBezTo>
                    <a:pt x="61739" y="84153"/>
                    <a:pt x="61436" y="84519"/>
                    <a:pt x="61129" y="85008"/>
                  </a:cubicBezTo>
                  <a:cubicBezTo>
                    <a:pt x="53556" y="96059"/>
                    <a:pt x="31938" y="120853"/>
                    <a:pt x="1" y="10076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2" name="Google Shape;882;p43"/>
            <p:cNvSpPr/>
            <p:nvPr/>
          </p:nvSpPr>
          <p:spPr>
            <a:xfrm>
              <a:off x="658025" y="1626525"/>
              <a:ext cx="6694675" cy="2989350"/>
            </a:xfrm>
            <a:custGeom>
              <a:avLst/>
              <a:gdLst/>
              <a:ahLst/>
              <a:cxnLst/>
              <a:rect l="l" t="t" r="r" b="b"/>
              <a:pathLst>
                <a:path w="267787" h="119574" fill="none" extrusionOk="0">
                  <a:moveTo>
                    <a:pt x="267786" y="29499"/>
                  </a:moveTo>
                  <a:lnTo>
                    <a:pt x="267786" y="30657"/>
                  </a:lnTo>
                  <a:lnTo>
                    <a:pt x="267786" y="32001"/>
                  </a:lnTo>
                  <a:cubicBezTo>
                    <a:pt x="267664" y="39939"/>
                    <a:pt x="267361" y="49710"/>
                    <a:pt x="258504" y="54293"/>
                  </a:cubicBezTo>
                  <a:cubicBezTo>
                    <a:pt x="257893" y="54596"/>
                    <a:pt x="257224" y="54904"/>
                    <a:pt x="256613" y="55207"/>
                  </a:cubicBezTo>
                  <a:cubicBezTo>
                    <a:pt x="249099" y="58504"/>
                    <a:pt x="242748" y="57713"/>
                    <a:pt x="237071" y="54962"/>
                  </a:cubicBezTo>
                  <a:cubicBezTo>
                    <a:pt x="236397" y="54659"/>
                    <a:pt x="235664" y="54293"/>
                    <a:pt x="235053" y="53927"/>
                  </a:cubicBezTo>
                  <a:cubicBezTo>
                    <a:pt x="234506" y="53560"/>
                    <a:pt x="233954" y="53194"/>
                    <a:pt x="233465" y="52886"/>
                  </a:cubicBezTo>
                  <a:cubicBezTo>
                    <a:pt x="231511" y="51665"/>
                    <a:pt x="229743" y="50507"/>
                    <a:pt x="228399" y="49100"/>
                  </a:cubicBezTo>
                  <a:cubicBezTo>
                    <a:pt x="223572" y="44092"/>
                    <a:pt x="218442" y="39573"/>
                    <a:pt x="213254" y="34995"/>
                  </a:cubicBezTo>
                  <a:cubicBezTo>
                    <a:pt x="211725" y="33652"/>
                    <a:pt x="210381" y="32245"/>
                    <a:pt x="209160" y="30779"/>
                  </a:cubicBezTo>
                  <a:cubicBezTo>
                    <a:pt x="208427" y="29866"/>
                    <a:pt x="207816" y="28947"/>
                    <a:pt x="207084" y="27970"/>
                  </a:cubicBezTo>
                  <a:cubicBezTo>
                    <a:pt x="200732" y="19420"/>
                    <a:pt x="196643" y="1955"/>
                    <a:pt x="179114" y="1"/>
                  </a:cubicBezTo>
                  <a:cubicBezTo>
                    <a:pt x="176671" y="3240"/>
                    <a:pt x="173681" y="6415"/>
                    <a:pt x="170506" y="9527"/>
                  </a:cubicBezTo>
                  <a:cubicBezTo>
                    <a:pt x="170076" y="9957"/>
                    <a:pt x="169709" y="10324"/>
                    <a:pt x="169284" y="10690"/>
                  </a:cubicBezTo>
                  <a:cubicBezTo>
                    <a:pt x="167330" y="12581"/>
                    <a:pt x="165312" y="14413"/>
                    <a:pt x="163299" y="16308"/>
                  </a:cubicBezTo>
                  <a:cubicBezTo>
                    <a:pt x="160612" y="18751"/>
                    <a:pt x="157803" y="21252"/>
                    <a:pt x="154931" y="24003"/>
                  </a:cubicBezTo>
                  <a:lnTo>
                    <a:pt x="153221" y="25713"/>
                  </a:lnTo>
                  <a:cubicBezTo>
                    <a:pt x="142292" y="37194"/>
                    <a:pt x="140274" y="48123"/>
                    <a:pt x="137406" y="58749"/>
                  </a:cubicBezTo>
                  <a:cubicBezTo>
                    <a:pt x="135818" y="64553"/>
                    <a:pt x="134045" y="70293"/>
                    <a:pt x="130869" y="76400"/>
                  </a:cubicBezTo>
                  <a:cubicBezTo>
                    <a:pt x="130625" y="77011"/>
                    <a:pt x="130322" y="77621"/>
                    <a:pt x="130014" y="78291"/>
                  </a:cubicBezTo>
                  <a:cubicBezTo>
                    <a:pt x="129711" y="78901"/>
                    <a:pt x="129467" y="79512"/>
                    <a:pt x="129101" y="80123"/>
                  </a:cubicBezTo>
                  <a:cubicBezTo>
                    <a:pt x="126780" y="84397"/>
                    <a:pt x="124215" y="88492"/>
                    <a:pt x="118597" y="90504"/>
                  </a:cubicBezTo>
                  <a:cubicBezTo>
                    <a:pt x="114688" y="91911"/>
                    <a:pt x="111449" y="91359"/>
                    <a:pt x="108704" y="89835"/>
                  </a:cubicBezTo>
                  <a:cubicBezTo>
                    <a:pt x="105528" y="88125"/>
                    <a:pt x="103022" y="85072"/>
                    <a:pt x="101068" y="82507"/>
                  </a:cubicBezTo>
                  <a:cubicBezTo>
                    <a:pt x="98566" y="79268"/>
                    <a:pt x="95816" y="75970"/>
                    <a:pt x="92884" y="73346"/>
                  </a:cubicBezTo>
                  <a:cubicBezTo>
                    <a:pt x="84212" y="65833"/>
                    <a:pt x="74930" y="62901"/>
                    <a:pt x="64060" y="77988"/>
                  </a:cubicBezTo>
                  <a:cubicBezTo>
                    <a:pt x="63815" y="78413"/>
                    <a:pt x="63512" y="78843"/>
                    <a:pt x="63205" y="79268"/>
                  </a:cubicBezTo>
                  <a:cubicBezTo>
                    <a:pt x="62594" y="80123"/>
                    <a:pt x="62047" y="81100"/>
                    <a:pt x="61436" y="82077"/>
                  </a:cubicBezTo>
                  <a:cubicBezTo>
                    <a:pt x="61192" y="82443"/>
                    <a:pt x="60884" y="82873"/>
                    <a:pt x="60581" y="83298"/>
                  </a:cubicBezTo>
                  <a:cubicBezTo>
                    <a:pt x="53067" y="94657"/>
                    <a:pt x="31693" y="119573"/>
                    <a:pt x="0" y="9948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3" name="Google Shape;883;p43"/>
            <p:cNvSpPr/>
            <p:nvPr/>
          </p:nvSpPr>
          <p:spPr>
            <a:xfrm>
              <a:off x="647275" y="1640325"/>
              <a:ext cx="6697850" cy="2955750"/>
            </a:xfrm>
            <a:custGeom>
              <a:avLst/>
              <a:gdLst/>
              <a:ahLst/>
              <a:cxnLst/>
              <a:rect l="l" t="t" r="r" b="b"/>
              <a:pathLst>
                <a:path w="267914" h="118230" fill="none" extrusionOk="0">
                  <a:moveTo>
                    <a:pt x="267913" y="28029"/>
                  </a:moveTo>
                  <a:lnTo>
                    <a:pt x="267913" y="29128"/>
                  </a:lnTo>
                  <a:lnTo>
                    <a:pt x="267913" y="30471"/>
                  </a:lnTo>
                  <a:cubicBezTo>
                    <a:pt x="267669" y="38474"/>
                    <a:pt x="267303" y="48303"/>
                    <a:pt x="258509" y="53008"/>
                  </a:cubicBezTo>
                  <a:cubicBezTo>
                    <a:pt x="257898" y="53311"/>
                    <a:pt x="257224" y="53619"/>
                    <a:pt x="256613" y="53922"/>
                  </a:cubicBezTo>
                  <a:cubicBezTo>
                    <a:pt x="249163" y="57283"/>
                    <a:pt x="242875" y="56672"/>
                    <a:pt x="237071" y="54044"/>
                  </a:cubicBezTo>
                  <a:cubicBezTo>
                    <a:pt x="236402" y="53741"/>
                    <a:pt x="235728" y="53375"/>
                    <a:pt x="235058" y="53008"/>
                  </a:cubicBezTo>
                  <a:cubicBezTo>
                    <a:pt x="234506" y="52700"/>
                    <a:pt x="234018" y="52334"/>
                    <a:pt x="233470" y="52031"/>
                  </a:cubicBezTo>
                  <a:cubicBezTo>
                    <a:pt x="231516" y="50868"/>
                    <a:pt x="229743" y="49769"/>
                    <a:pt x="228341" y="48367"/>
                  </a:cubicBezTo>
                  <a:cubicBezTo>
                    <a:pt x="223455" y="43540"/>
                    <a:pt x="218262" y="39143"/>
                    <a:pt x="213073" y="34688"/>
                  </a:cubicBezTo>
                  <a:cubicBezTo>
                    <a:pt x="211486" y="33344"/>
                    <a:pt x="210142" y="32059"/>
                    <a:pt x="208921" y="30594"/>
                  </a:cubicBezTo>
                  <a:cubicBezTo>
                    <a:pt x="208188" y="29739"/>
                    <a:pt x="207455" y="28762"/>
                    <a:pt x="206781" y="27848"/>
                  </a:cubicBezTo>
                  <a:cubicBezTo>
                    <a:pt x="200185" y="19479"/>
                    <a:pt x="195852" y="2199"/>
                    <a:pt x="178508" y="1"/>
                  </a:cubicBezTo>
                  <a:cubicBezTo>
                    <a:pt x="176065" y="3054"/>
                    <a:pt x="173134" y="6044"/>
                    <a:pt x="169959" y="9039"/>
                  </a:cubicBezTo>
                  <a:cubicBezTo>
                    <a:pt x="169529" y="9342"/>
                    <a:pt x="169162" y="9708"/>
                    <a:pt x="168737" y="10074"/>
                  </a:cubicBezTo>
                  <a:cubicBezTo>
                    <a:pt x="166842" y="11848"/>
                    <a:pt x="164829" y="13558"/>
                    <a:pt x="162811" y="15326"/>
                  </a:cubicBezTo>
                  <a:cubicBezTo>
                    <a:pt x="160124" y="17647"/>
                    <a:pt x="157315" y="19968"/>
                    <a:pt x="154447" y="22655"/>
                  </a:cubicBezTo>
                  <a:cubicBezTo>
                    <a:pt x="153836" y="23207"/>
                    <a:pt x="153226" y="23754"/>
                    <a:pt x="152673" y="24365"/>
                  </a:cubicBezTo>
                  <a:cubicBezTo>
                    <a:pt x="141681" y="35601"/>
                    <a:pt x="139727" y="46716"/>
                    <a:pt x="136795" y="57220"/>
                  </a:cubicBezTo>
                  <a:cubicBezTo>
                    <a:pt x="135149" y="63023"/>
                    <a:pt x="133253" y="68642"/>
                    <a:pt x="130078" y="74627"/>
                  </a:cubicBezTo>
                  <a:lnTo>
                    <a:pt x="129164" y="76459"/>
                  </a:lnTo>
                  <a:cubicBezTo>
                    <a:pt x="128857" y="77006"/>
                    <a:pt x="128612" y="77680"/>
                    <a:pt x="128246" y="78227"/>
                  </a:cubicBezTo>
                  <a:cubicBezTo>
                    <a:pt x="125867" y="82380"/>
                    <a:pt x="123238" y="86288"/>
                    <a:pt x="117742" y="88184"/>
                  </a:cubicBezTo>
                  <a:cubicBezTo>
                    <a:pt x="113833" y="89527"/>
                    <a:pt x="110599" y="88917"/>
                    <a:pt x="107912" y="87387"/>
                  </a:cubicBezTo>
                  <a:cubicBezTo>
                    <a:pt x="104737" y="85678"/>
                    <a:pt x="102230" y="82624"/>
                    <a:pt x="100276" y="80123"/>
                  </a:cubicBezTo>
                  <a:cubicBezTo>
                    <a:pt x="97711" y="76884"/>
                    <a:pt x="94966" y="73649"/>
                    <a:pt x="91971" y="71143"/>
                  </a:cubicBezTo>
                  <a:cubicBezTo>
                    <a:pt x="83240" y="63878"/>
                    <a:pt x="74202" y="61314"/>
                    <a:pt x="63576" y="76336"/>
                  </a:cubicBezTo>
                  <a:cubicBezTo>
                    <a:pt x="63268" y="76703"/>
                    <a:pt x="63024" y="77128"/>
                    <a:pt x="62721" y="77616"/>
                  </a:cubicBezTo>
                  <a:cubicBezTo>
                    <a:pt x="62110" y="78471"/>
                    <a:pt x="61558" y="79449"/>
                    <a:pt x="60948" y="80426"/>
                  </a:cubicBezTo>
                  <a:cubicBezTo>
                    <a:pt x="60703" y="80792"/>
                    <a:pt x="60400" y="81222"/>
                    <a:pt x="60156" y="81647"/>
                  </a:cubicBezTo>
                  <a:cubicBezTo>
                    <a:pt x="52584" y="93191"/>
                    <a:pt x="31454" y="118230"/>
                    <a:pt x="1" y="98199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4" name="Google Shape;884;p43"/>
            <p:cNvSpPr/>
            <p:nvPr/>
          </p:nvSpPr>
          <p:spPr>
            <a:xfrm>
              <a:off x="638125" y="1655600"/>
              <a:ext cx="6699300" cy="2922150"/>
            </a:xfrm>
            <a:custGeom>
              <a:avLst/>
              <a:gdLst/>
              <a:ahLst/>
              <a:cxnLst/>
              <a:rect l="l" t="t" r="r" b="b"/>
              <a:pathLst>
                <a:path w="267972" h="116886" fill="none" extrusionOk="0">
                  <a:moveTo>
                    <a:pt x="267972" y="26441"/>
                  </a:moveTo>
                  <a:lnTo>
                    <a:pt x="267972" y="27603"/>
                  </a:lnTo>
                  <a:cubicBezTo>
                    <a:pt x="267972" y="28028"/>
                    <a:pt x="267972" y="28458"/>
                    <a:pt x="267913" y="28947"/>
                  </a:cubicBezTo>
                  <a:cubicBezTo>
                    <a:pt x="267547" y="37008"/>
                    <a:pt x="267180" y="46838"/>
                    <a:pt x="258445" y="51664"/>
                  </a:cubicBezTo>
                  <a:cubicBezTo>
                    <a:pt x="257776" y="51967"/>
                    <a:pt x="257165" y="52275"/>
                    <a:pt x="256554" y="52578"/>
                  </a:cubicBezTo>
                  <a:cubicBezTo>
                    <a:pt x="249162" y="56061"/>
                    <a:pt x="242875" y="55509"/>
                    <a:pt x="237071" y="53067"/>
                  </a:cubicBezTo>
                  <a:cubicBezTo>
                    <a:pt x="236401" y="52764"/>
                    <a:pt x="235669" y="52456"/>
                    <a:pt x="234994" y="52089"/>
                  </a:cubicBezTo>
                  <a:cubicBezTo>
                    <a:pt x="234447" y="51787"/>
                    <a:pt x="233959" y="51420"/>
                    <a:pt x="233407" y="51112"/>
                  </a:cubicBezTo>
                  <a:cubicBezTo>
                    <a:pt x="231452" y="50013"/>
                    <a:pt x="229684" y="48914"/>
                    <a:pt x="228277" y="47634"/>
                  </a:cubicBezTo>
                  <a:cubicBezTo>
                    <a:pt x="223269" y="42929"/>
                    <a:pt x="218081" y="38654"/>
                    <a:pt x="212765" y="34380"/>
                  </a:cubicBezTo>
                  <a:cubicBezTo>
                    <a:pt x="211177" y="33036"/>
                    <a:pt x="209775" y="31756"/>
                    <a:pt x="208554" y="30349"/>
                  </a:cubicBezTo>
                  <a:cubicBezTo>
                    <a:pt x="207821" y="29494"/>
                    <a:pt x="207088" y="28580"/>
                    <a:pt x="206355" y="27725"/>
                  </a:cubicBezTo>
                  <a:cubicBezTo>
                    <a:pt x="199516" y="19479"/>
                    <a:pt x="194996" y="2379"/>
                    <a:pt x="177897" y="0"/>
                  </a:cubicBezTo>
                  <a:cubicBezTo>
                    <a:pt x="175454" y="2809"/>
                    <a:pt x="172523" y="5619"/>
                    <a:pt x="169347" y="8428"/>
                  </a:cubicBezTo>
                  <a:cubicBezTo>
                    <a:pt x="168981" y="8731"/>
                    <a:pt x="168551" y="9097"/>
                    <a:pt x="168185" y="9405"/>
                  </a:cubicBezTo>
                  <a:cubicBezTo>
                    <a:pt x="166230" y="11051"/>
                    <a:pt x="164276" y="12639"/>
                    <a:pt x="162263" y="14290"/>
                  </a:cubicBezTo>
                  <a:cubicBezTo>
                    <a:pt x="159635" y="16425"/>
                    <a:pt x="156826" y="18624"/>
                    <a:pt x="153836" y="21252"/>
                  </a:cubicBezTo>
                  <a:cubicBezTo>
                    <a:pt x="153225" y="21799"/>
                    <a:pt x="152614" y="22351"/>
                    <a:pt x="152062" y="22962"/>
                  </a:cubicBezTo>
                  <a:cubicBezTo>
                    <a:pt x="141011" y="33954"/>
                    <a:pt x="139179" y="45250"/>
                    <a:pt x="136126" y="55573"/>
                  </a:cubicBezTo>
                  <a:cubicBezTo>
                    <a:pt x="134416" y="61435"/>
                    <a:pt x="132398" y="66990"/>
                    <a:pt x="129223" y="72731"/>
                  </a:cubicBezTo>
                  <a:lnTo>
                    <a:pt x="128309" y="74563"/>
                  </a:lnTo>
                  <a:cubicBezTo>
                    <a:pt x="128001" y="75115"/>
                    <a:pt x="127698" y="75725"/>
                    <a:pt x="127332" y="76273"/>
                  </a:cubicBezTo>
                  <a:cubicBezTo>
                    <a:pt x="124889" y="80303"/>
                    <a:pt x="122261" y="84031"/>
                    <a:pt x="116764" y="85799"/>
                  </a:cubicBezTo>
                  <a:cubicBezTo>
                    <a:pt x="112919" y="87084"/>
                    <a:pt x="109680" y="86410"/>
                    <a:pt x="106993" y="84944"/>
                  </a:cubicBezTo>
                  <a:cubicBezTo>
                    <a:pt x="103881" y="83176"/>
                    <a:pt x="101375" y="80122"/>
                    <a:pt x="99362" y="77616"/>
                  </a:cubicBezTo>
                  <a:cubicBezTo>
                    <a:pt x="96797" y="74441"/>
                    <a:pt x="94047" y="71265"/>
                    <a:pt x="91057" y="68886"/>
                  </a:cubicBezTo>
                  <a:cubicBezTo>
                    <a:pt x="82199" y="61924"/>
                    <a:pt x="73405" y="59725"/>
                    <a:pt x="62965" y="74563"/>
                  </a:cubicBezTo>
                  <a:cubicBezTo>
                    <a:pt x="62721" y="74993"/>
                    <a:pt x="62413" y="75418"/>
                    <a:pt x="62169" y="75848"/>
                  </a:cubicBezTo>
                  <a:cubicBezTo>
                    <a:pt x="61558" y="76761"/>
                    <a:pt x="61011" y="77680"/>
                    <a:pt x="60400" y="78657"/>
                  </a:cubicBezTo>
                  <a:cubicBezTo>
                    <a:pt x="60156" y="79082"/>
                    <a:pt x="59911" y="79512"/>
                    <a:pt x="59604" y="79937"/>
                  </a:cubicBezTo>
                  <a:cubicBezTo>
                    <a:pt x="52031" y="91725"/>
                    <a:pt x="31209" y="116886"/>
                    <a:pt x="0" y="9685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5" name="Google Shape;885;p43"/>
            <p:cNvSpPr/>
            <p:nvPr/>
          </p:nvSpPr>
          <p:spPr>
            <a:xfrm>
              <a:off x="627500" y="1669275"/>
              <a:ext cx="6702350" cy="2888575"/>
            </a:xfrm>
            <a:custGeom>
              <a:avLst/>
              <a:gdLst/>
              <a:ahLst/>
              <a:cxnLst/>
              <a:rect l="l" t="t" r="r" b="b"/>
              <a:pathLst>
                <a:path w="268094" h="115543" fill="none" extrusionOk="0">
                  <a:moveTo>
                    <a:pt x="268094" y="24916"/>
                  </a:moveTo>
                  <a:lnTo>
                    <a:pt x="268094" y="26079"/>
                  </a:lnTo>
                  <a:cubicBezTo>
                    <a:pt x="268030" y="26504"/>
                    <a:pt x="268030" y="26993"/>
                    <a:pt x="268030" y="27423"/>
                  </a:cubicBezTo>
                  <a:cubicBezTo>
                    <a:pt x="267542" y="35542"/>
                    <a:pt x="267117" y="45436"/>
                    <a:pt x="258381" y="50385"/>
                  </a:cubicBezTo>
                  <a:lnTo>
                    <a:pt x="256549" y="51298"/>
                  </a:lnTo>
                  <a:cubicBezTo>
                    <a:pt x="249221" y="54840"/>
                    <a:pt x="242933" y="54474"/>
                    <a:pt x="237129" y="52095"/>
                  </a:cubicBezTo>
                  <a:cubicBezTo>
                    <a:pt x="236396" y="51850"/>
                    <a:pt x="235727" y="51542"/>
                    <a:pt x="235053" y="51176"/>
                  </a:cubicBezTo>
                  <a:lnTo>
                    <a:pt x="233406" y="50262"/>
                  </a:lnTo>
                  <a:cubicBezTo>
                    <a:pt x="231452" y="49163"/>
                    <a:pt x="229679" y="48186"/>
                    <a:pt x="228213" y="46901"/>
                  </a:cubicBezTo>
                  <a:cubicBezTo>
                    <a:pt x="223205" y="42382"/>
                    <a:pt x="217895" y="38229"/>
                    <a:pt x="212521" y="34077"/>
                  </a:cubicBezTo>
                  <a:cubicBezTo>
                    <a:pt x="210933" y="32797"/>
                    <a:pt x="209526" y="31575"/>
                    <a:pt x="208246" y="30168"/>
                  </a:cubicBezTo>
                  <a:cubicBezTo>
                    <a:pt x="207513" y="29377"/>
                    <a:pt x="206780" y="28458"/>
                    <a:pt x="206047" y="27604"/>
                  </a:cubicBezTo>
                  <a:cubicBezTo>
                    <a:pt x="198963" y="19542"/>
                    <a:pt x="194200" y="2687"/>
                    <a:pt x="177345" y="0"/>
                  </a:cubicBezTo>
                  <a:cubicBezTo>
                    <a:pt x="174839" y="2629"/>
                    <a:pt x="171971" y="5252"/>
                    <a:pt x="168795" y="7881"/>
                  </a:cubicBezTo>
                  <a:cubicBezTo>
                    <a:pt x="168429" y="8184"/>
                    <a:pt x="167999" y="8491"/>
                    <a:pt x="167633" y="8794"/>
                  </a:cubicBezTo>
                  <a:cubicBezTo>
                    <a:pt x="165742" y="10323"/>
                    <a:pt x="163788" y="11789"/>
                    <a:pt x="161770" y="13313"/>
                  </a:cubicBezTo>
                  <a:cubicBezTo>
                    <a:pt x="159205" y="15331"/>
                    <a:pt x="156396" y="17407"/>
                    <a:pt x="153342" y="19909"/>
                  </a:cubicBezTo>
                  <a:lnTo>
                    <a:pt x="151510" y="21560"/>
                  </a:lnTo>
                  <a:cubicBezTo>
                    <a:pt x="140396" y="32308"/>
                    <a:pt x="138627" y="43848"/>
                    <a:pt x="135510" y="54049"/>
                  </a:cubicBezTo>
                  <a:cubicBezTo>
                    <a:pt x="133742" y="59911"/>
                    <a:pt x="131665" y="65344"/>
                    <a:pt x="128367" y="70962"/>
                  </a:cubicBezTo>
                  <a:cubicBezTo>
                    <a:pt x="128060" y="71573"/>
                    <a:pt x="127757" y="72125"/>
                    <a:pt x="127449" y="72736"/>
                  </a:cubicBezTo>
                  <a:cubicBezTo>
                    <a:pt x="127146" y="73283"/>
                    <a:pt x="126838" y="73835"/>
                    <a:pt x="126472" y="74382"/>
                  </a:cubicBezTo>
                  <a:cubicBezTo>
                    <a:pt x="123971" y="78291"/>
                    <a:pt x="121283" y="81896"/>
                    <a:pt x="115846" y="83542"/>
                  </a:cubicBezTo>
                  <a:cubicBezTo>
                    <a:pt x="112060" y="84705"/>
                    <a:pt x="108825" y="83972"/>
                    <a:pt x="106197" y="82507"/>
                  </a:cubicBezTo>
                  <a:cubicBezTo>
                    <a:pt x="103085" y="80733"/>
                    <a:pt x="100579" y="77743"/>
                    <a:pt x="98566" y="75237"/>
                  </a:cubicBezTo>
                  <a:cubicBezTo>
                    <a:pt x="96001" y="72125"/>
                    <a:pt x="93192" y="68949"/>
                    <a:pt x="90138" y="66687"/>
                  </a:cubicBezTo>
                  <a:cubicBezTo>
                    <a:pt x="81222" y="60033"/>
                    <a:pt x="72672" y="58138"/>
                    <a:pt x="62471" y="72916"/>
                  </a:cubicBezTo>
                  <a:cubicBezTo>
                    <a:pt x="62169" y="73346"/>
                    <a:pt x="61924" y="73771"/>
                    <a:pt x="61616" y="74201"/>
                  </a:cubicBezTo>
                  <a:cubicBezTo>
                    <a:pt x="61069" y="75115"/>
                    <a:pt x="60517" y="76033"/>
                    <a:pt x="59907" y="77011"/>
                  </a:cubicBezTo>
                  <a:cubicBezTo>
                    <a:pt x="59662" y="77436"/>
                    <a:pt x="59418" y="77802"/>
                    <a:pt x="59115" y="78291"/>
                  </a:cubicBezTo>
                  <a:cubicBezTo>
                    <a:pt x="51601" y="90260"/>
                    <a:pt x="31023" y="115542"/>
                    <a:pt x="0" y="9557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6" name="Google Shape;886;p43"/>
            <p:cNvSpPr/>
            <p:nvPr/>
          </p:nvSpPr>
          <p:spPr>
            <a:xfrm>
              <a:off x="618325" y="1683075"/>
              <a:ext cx="6703825" cy="2856450"/>
            </a:xfrm>
            <a:custGeom>
              <a:avLst/>
              <a:gdLst/>
              <a:ahLst/>
              <a:cxnLst/>
              <a:rect l="l" t="t" r="r" b="b"/>
              <a:pathLst>
                <a:path w="268153" h="114258" fill="none" extrusionOk="0">
                  <a:moveTo>
                    <a:pt x="268153" y="23387"/>
                  </a:moveTo>
                  <a:cubicBezTo>
                    <a:pt x="268153" y="23695"/>
                    <a:pt x="268153" y="24120"/>
                    <a:pt x="268094" y="24550"/>
                  </a:cubicBezTo>
                  <a:lnTo>
                    <a:pt x="268094" y="25952"/>
                  </a:lnTo>
                  <a:cubicBezTo>
                    <a:pt x="267484" y="34077"/>
                    <a:pt x="266995" y="44029"/>
                    <a:pt x="258323" y="49036"/>
                  </a:cubicBezTo>
                  <a:cubicBezTo>
                    <a:pt x="257713" y="49403"/>
                    <a:pt x="257102" y="49710"/>
                    <a:pt x="256491" y="50013"/>
                  </a:cubicBezTo>
                  <a:cubicBezTo>
                    <a:pt x="249222" y="53619"/>
                    <a:pt x="242934" y="53375"/>
                    <a:pt x="237071" y="51176"/>
                  </a:cubicBezTo>
                  <a:cubicBezTo>
                    <a:pt x="236397" y="50932"/>
                    <a:pt x="235664" y="50624"/>
                    <a:pt x="234995" y="50258"/>
                  </a:cubicBezTo>
                  <a:cubicBezTo>
                    <a:pt x="234443" y="50013"/>
                    <a:pt x="233954" y="49710"/>
                    <a:pt x="233407" y="49403"/>
                  </a:cubicBezTo>
                  <a:cubicBezTo>
                    <a:pt x="231389" y="48367"/>
                    <a:pt x="229621" y="47390"/>
                    <a:pt x="228155" y="46168"/>
                  </a:cubicBezTo>
                  <a:cubicBezTo>
                    <a:pt x="223025" y="41894"/>
                    <a:pt x="217651" y="37800"/>
                    <a:pt x="212277" y="33769"/>
                  </a:cubicBezTo>
                  <a:cubicBezTo>
                    <a:pt x="210626" y="32548"/>
                    <a:pt x="209224" y="31326"/>
                    <a:pt x="207880" y="29983"/>
                  </a:cubicBezTo>
                  <a:cubicBezTo>
                    <a:pt x="207147" y="29191"/>
                    <a:pt x="206414" y="28336"/>
                    <a:pt x="205618" y="27481"/>
                  </a:cubicBezTo>
                  <a:cubicBezTo>
                    <a:pt x="198290" y="19601"/>
                    <a:pt x="193346" y="2932"/>
                    <a:pt x="176735" y="0"/>
                  </a:cubicBezTo>
                  <a:cubicBezTo>
                    <a:pt x="174229" y="2443"/>
                    <a:pt x="171297" y="4886"/>
                    <a:pt x="168185" y="7329"/>
                  </a:cubicBezTo>
                  <a:cubicBezTo>
                    <a:pt x="167819" y="7573"/>
                    <a:pt x="167452" y="7876"/>
                    <a:pt x="167022" y="8184"/>
                  </a:cubicBezTo>
                  <a:cubicBezTo>
                    <a:pt x="165190" y="9586"/>
                    <a:pt x="163236" y="10871"/>
                    <a:pt x="161282" y="12336"/>
                  </a:cubicBezTo>
                  <a:cubicBezTo>
                    <a:pt x="158658" y="14168"/>
                    <a:pt x="155849" y="16123"/>
                    <a:pt x="152732" y="18565"/>
                  </a:cubicBezTo>
                  <a:lnTo>
                    <a:pt x="150900" y="20212"/>
                  </a:lnTo>
                  <a:cubicBezTo>
                    <a:pt x="139727" y="30716"/>
                    <a:pt x="138017" y="42382"/>
                    <a:pt x="134841" y="52520"/>
                  </a:cubicBezTo>
                  <a:cubicBezTo>
                    <a:pt x="133009" y="58382"/>
                    <a:pt x="130811" y="63693"/>
                    <a:pt x="127513" y="69189"/>
                  </a:cubicBezTo>
                  <a:cubicBezTo>
                    <a:pt x="127205" y="69741"/>
                    <a:pt x="126902" y="70352"/>
                    <a:pt x="126536" y="70899"/>
                  </a:cubicBezTo>
                  <a:cubicBezTo>
                    <a:pt x="126228" y="71451"/>
                    <a:pt x="125925" y="71998"/>
                    <a:pt x="125559" y="72550"/>
                  </a:cubicBezTo>
                  <a:cubicBezTo>
                    <a:pt x="122994" y="76273"/>
                    <a:pt x="120307" y="79693"/>
                    <a:pt x="114869" y="81222"/>
                  </a:cubicBezTo>
                  <a:cubicBezTo>
                    <a:pt x="111083" y="82321"/>
                    <a:pt x="107907" y="81588"/>
                    <a:pt x="105284" y="80059"/>
                  </a:cubicBezTo>
                  <a:cubicBezTo>
                    <a:pt x="102230" y="78291"/>
                    <a:pt x="99724" y="75296"/>
                    <a:pt x="97648" y="72853"/>
                  </a:cubicBezTo>
                  <a:cubicBezTo>
                    <a:pt x="95083" y="69741"/>
                    <a:pt x="92274" y="66624"/>
                    <a:pt x="89220" y="64489"/>
                  </a:cubicBezTo>
                  <a:cubicBezTo>
                    <a:pt x="80182" y="58074"/>
                    <a:pt x="71877" y="56609"/>
                    <a:pt x="61861" y="71265"/>
                  </a:cubicBezTo>
                  <a:cubicBezTo>
                    <a:pt x="61617" y="71695"/>
                    <a:pt x="61314" y="72120"/>
                    <a:pt x="61070" y="72550"/>
                  </a:cubicBezTo>
                  <a:cubicBezTo>
                    <a:pt x="60518" y="73405"/>
                    <a:pt x="59971" y="74382"/>
                    <a:pt x="59360" y="75359"/>
                  </a:cubicBezTo>
                  <a:cubicBezTo>
                    <a:pt x="59174" y="75726"/>
                    <a:pt x="58871" y="76151"/>
                    <a:pt x="58564" y="76639"/>
                  </a:cubicBezTo>
                  <a:cubicBezTo>
                    <a:pt x="51055" y="88853"/>
                    <a:pt x="30716" y="114258"/>
                    <a:pt x="1" y="9429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7" name="Google Shape;887;p43"/>
            <p:cNvSpPr/>
            <p:nvPr/>
          </p:nvSpPr>
          <p:spPr>
            <a:xfrm>
              <a:off x="607575" y="1696750"/>
              <a:ext cx="6707025" cy="2823000"/>
            </a:xfrm>
            <a:custGeom>
              <a:avLst/>
              <a:gdLst/>
              <a:ahLst/>
              <a:cxnLst/>
              <a:rect l="l" t="t" r="r" b="b"/>
              <a:pathLst>
                <a:path w="268281" h="112920" fill="none" extrusionOk="0">
                  <a:moveTo>
                    <a:pt x="268280" y="21863"/>
                  </a:moveTo>
                  <a:cubicBezTo>
                    <a:pt x="268280" y="22171"/>
                    <a:pt x="268280" y="22596"/>
                    <a:pt x="268217" y="23085"/>
                  </a:cubicBezTo>
                  <a:cubicBezTo>
                    <a:pt x="268217" y="23515"/>
                    <a:pt x="268217" y="23940"/>
                    <a:pt x="268158" y="24428"/>
                  </a:cubicBezTo>
                  <a:cubicBezTo>
                    <a:pt x="267484" y="32611"/>
                    <a:pt x="266937" y="42627"/>
                    <a:pt x="258323" y="47756"/>
                  </a:cubicBezTo>
                  <a:cubicBezTo>
                    <a:pt x="257713" y="48123"/>
                    <a:pt x="257102" y="48489"/>
                    <a:pt x="256491" y="48797"/>
                  </a:cubicBezTo>
                  <a:cubicBezTo>
                    <a:pt x="249349" y="52461"/>
                    <a:pt x="242997" y="52276"/>
                    <a:pt x="237135" y="50199"/>
                  </a:cubicBezTo>
                  <a:cubicBezTo>
                    <a:pt x="236402" y="49955"/>
                    <a:pt x="235728" y="49711"/>
                    <a:pt x="235058" y="49408"/>
                  </a:cubicBezTo>
                  <a:cubicBezTo>
                    <a:pt x="234506" y="49100"/>
                    <a:pt x="233959" y="48856"/>
                    <a:pt x="233407" y="48553"/>
                  </a:cubicBezTo>
                  <a:cubicBezTo>
                    <a:pt x="231394" y="47576"/>
                    <a:pt x="229621" y="46657"/>
                    <a:pt x="228097" y="45499"/>
                  </a:cubicBezTo>
                  <a:cubicBezTo>
                    <a:pt x="222967" y="41347"/>
                    <a:pt x="217471" y="37375"/>
                    <a:pt x="212033" y="33466"/>
                  </a:cubicBezTo>
                  <a:cubicBezTo>
                    <a:pt x="210387" y="32308"/>
                    <a:pt x="208921" y="31146"/>
                    <a:pt x="207636" y="29866"/>
                  </a:cubicBezTo>
                  <a:cubicBezTo>
                    <a:pt x="206844" y="29069"/>
                    <a:pt x="206112" y="28214"/>
                    <a:pt x="205315" y="27423"/>
                  </a:cubicBezTo>
                  <a:cubicBezTo>
                    <a:pt x="197684" y="19665"/>
                    <a:pt x="192554" y="3176"/>
                    <a:pt x="176124" y="1"/>
                  </a:cubicBezTo>
                  <a:cubicBezTo>
                    <a:pt x="173623" y="2263"/>
                    <a:pt x="170750" y="4520"/>
                    <a:pt x="167638" y="6782"/>
                  </a:cubicBezTo>
                  <a:cubicBezTo>
                    <a:pt x="167272" y="7026"/>
                    <a:pt x="166905" y="7270"/>
                    <a:pt x="166539" y="7573"/>
                  </a:cubicBezTo>
                  <a:cubicBezTo>
                    <a:pt x="164643" y="8795"/>
                    <a:pt x="162753" y="10016"/>
                    <a:pt x="160798" y="11359"/>
                  </a:cubicBezTo>
                  <a:cubicBezTo>
                    <a:pt x="158233" y="13069"/>
                    <a:pt x="155424" y="14843"/>
                    <a:pt x="152249" y="17286"/>
                  </a:cubicBezTo>
                  <a:cubicBezTo>
                    <a:pt x="151574" y="17774"/>
                    <a:pt x="150964" y="18263"/>
                    <a:pt x="150353" y="18810"/>
                  </a:cubicBezTo>
                  <a:cubicBezTo>
                    <a:pt x="139116" y="29133"/>
                    <a:pt x="137470" y="40980"/>
                    <a:pt x="134231" y="50996"/>
                  </a:cubicBezTo>
                  <a:cubicBezTo>
                    <a:pt x="132340" y="56858"/>
                    <a:pt x="130078" y="62110"/>
                    <a:pt x="126722" y="67421"/>
                  </a:cubicBezTo>
                  <a:cubicBezTo>
                    <a:pt x="126414" y="67973"/>
                    <a:pt x="126048" y="68520"/>
                    <a:pt x="125745" y="69072"/>
                  </a:cubicBezTo>
                  <a:cubicBezTo>
                    <a:pt x="125378" y="69619"/>
                    <a:pt x="125070" y="70108"/>
                    <a:pt x="124704" y="70660"/>
                  </a:cubicBezTo>
                  <a:cubicBezTo>
                    <a:pt x="122080" y="74260"/>
                    <a:pt x="119330" y="77499"/>
                    <a:pt x="114019" y="78901"/>
                  </a:cubicBezTo>
                  <a:cubicBezTo>
                    <a:pt x="110233" y="79942"/>
                    <a:pt x="107057" y="79146"/>
                    <a:pt x="104429" y="77621"/>
                  </a:cubicBezTo>
                  <a:cubicBezTo>
                    <a:pt x="101376" y="75848"/>
                    <a:pt x="98874" y="72858"/>
                    <a:pt x="96856" y="70415"/>
                  </a:cubicBezTo>
                  <a:cubicBezTo>
                    <a:pt x="94233" y="67362"/>
                    <a:pt x="91424" y="64308"/>
                    <a:pt x="88307" y="62232"/>
                  </a:cubicBezTo>
                  <a:cubicBezTo>
                    <a:pt x="79210" y="56184"/>
                    <a:pt x="71149" y="55085"/>
                    <a:pt x="61378" y="69560"/>
                  </a:cubicBezTo>
                  <a:cubicBezTo>
                    <a:pt x="61070" y="69985"/>
                    <a:pt x="60826" y="70415"/>
                    <a:pt x="60581" y="70840"/>
                  </a:cubicBezTo>
                  <a:cubicBezTo>
                    <a:pt x="60034" y="71759"/>
                    <a:pt x="59482" y="72736"/>
                    <a:pt x="58871" y="73713"/>
                  </a:cubicBezTo>
                  <a:cubicBezTo>
                    <a:pt x="58691" y="74079"/>
                    <a:pt x="58383" y="74505"/>
                    <a:pt x="58139" y="74934"/>
                  </a:cubicBezTo>
                  <a:cubicBezTo>
                    <a:pt x="50630" y="87392"/>
                    <a:pt x="30535" y="112919"/>
                    <a:pt x="1" y="9301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8" name="Google Shape;888;p43"/>
            <p:cNvSpPr/>
            <p:nvPr/>
          </p:nvSpPr>
          <p:spPr>
            <a:xfrm>
              <a:off x="598425" y="1710550"/>
              <a:ext cx="6708475" cy="2790875"/>
            </a:xfrm>
            <a:custGeom>
              <a:avLst/>
              <a:gdLst/>
              <a:ahLst/>
              <a:cxnLst/>
              <a:rect l="l" t="t" r="r" b="b"/>
              <a:pathLst>
                <a:path w="268339" h="111635" fill="none" extrusionOk="0">
                  <a:moveTo>
                    <a:pt x="268338" y="20334"/>
                  </a:moveTo>
                  <a:cubicBezTo>
                    <a:pt x="268338" y="20642"/>
                    <a:pt x="268338" y="21067"/>
                    <a:pt x="268280" y="21556"/>
                  </a:cubicBezTo>
                  <a:cubicBezTo>
                    <a:pt x="268216" y="21985"/>
                    <a:pt x="268216" y="22474"/>
                    <a:pt x="268216" y="22963"/>
                  </a:cubicBezTo>
                  <a:cubicBezTo>
                    <a:pt x="267361" y="31146"/>
                    <a:pt x="266814" y="41220"/>
                    <a:pt x="258264" y="46472"/>
                  </a:cubicBezTo>
                  <a:cubicBezTo>
                    <a:pt x="257654" y="46838"/>
                    <a:pt x="257043" y="47204"/>
                    <a:pt x="256432" y="47512"/>
                  </a:cubicBezTo>
                  <a:cubicBezTo>
                    <a:pt x="249348" y="51235"/>
                    <a:pt x="243056" y="51235"/>
                    <a:pt x="237134" y="49281"/>
                  </a:cubicBezTo>
                  <a:cubicBezTo>
                    <a:pt x="236402" y="49036"/>
                    <a:pt x="235727" y="48792"/>
                    <a:pt x="234995" y="48489"/>
                  </a:cubicBezTo>
                  <a:cubicBezTo>
                    <a:pt x="234447" y="48245"/>
                    <a:pt x="233895" y="47937"/>
                    <a:pt x="233348" y="47693"/>
                  </a:cubicBezTo>
                  <a:cubicBezTo>
                    <a:pt x="231394" y="46779"/>
                    <a:pt x="229562" y="45924"/>
                    <a:pt x="228033" y="44762"/>
                  </a:cubicBezTo>
                  <a:cubicBezTo>
                    <a:pt x="222781" y="40795"/>
                    <a:pt x="217284" y="36945"/>
                    <a:pt x="211730" y="33159"/>
                  </a:cubicBezTo>
                  <a:cubicBezTo>
                    <a:pt x="210078" y="32059"/>
                    <a:pt x="208613" y="30902"/>
                    <a:pt x="207269" y="29680"/>
                  </a:cubicBezTo>
                  <a:cubicBezTo>
                    <a:pt x="206478" y="28884"/>
                    <a:pt x="205745" y="28092"/>
                    <a:pt x="204890" y="27296"/>
                  </a:cubicBezTo>
                  <a:cubicBezTo>
                    <a:pt x="197009" y="19723"/>
                    <a:pt x="191635" y="3479"/>
                    <a:pt x="175513" y="1"/>
                  </a:cubicBezTo>
                  <a:cubicBezTo>
                    <a:pt x="173012" y="2136"/>
                    <a:pt x="170139" y="4153"/>
                    <a:pt x="167027" y="6230"/>
                  </a:cubicBezTo>
                  <a:cubicBezTo>
                    <a:pt x="166661" y="6474"/>
                    <a:pt x="166294" y="6718"/>
                    <a:pt x="165928" y="6899"/>
                  </a:cubicBezTo>
                  <a:cubicBezTo>
                    <a:pt x="164096" y="8062"/>
                    <a:pt x="162200" y="9161"/>
                    <a:pt x="160246" y="10382"/>
                  </a:cubicBezTo>
                  <a:cubicBezTo>
                    <a:pt x="157744" y="11907"/>
                    <a:pt x="154935" y="13558"/>
                    <a:pt x="151638" y="15937"/>
                  </a:cubicBezTo>
                  <a:cubicBezTo>
                    <a:pt x="151027" y="16426"/>
                    <a:pt x="150353" y="16914"/>
                    <a:pt x="149742" y="17466"/>
                  </a:cubicBezTo>
                  <a:cubicBezTo>
                    <a:pt x="138447" y="27482"/>
                    <a:pt x="136859" y="39573"/>
                    <a:pt x="133561" y="49466"/>
                  </a:cubicBezTo>
                  <a:cubicBezTo>
                    <a:pt x="131607" y="55329"/>
                    <a:pt x="129223" y="60459"/>
                    <a:pt x="125866" y="65647"/>
                  </a:cubicBezTo>
                  <a:cubicBezTo>
                    <a:pt x="125500" y="66199"/>
                    <a:pt x="125192" y="66688"/>
                    <a:pt x="124826" y="67235"/>
                  </a:cubicBezTo>
                  <a:cubicBezTo>
                    <a:pt x="124459" y="67724"/>
                    <a:pt x="124156" y="68276"/>
                    <a:pt x="123790" y="68764"/>
                  </a:cubicBezTo>
                  <a:cubicBezTo>
                    <a:pt x="121103" y="72243"/>
                    <a:pt x="118352" y="75360"/>
                    <a:pt x="113042" y="76640"/>
                  </a:cubicBezTo>
                  <a:cubicBezTo>
                    <a:pt x="109314" y="77558"/>
                    <a:pt x="106139" y="76703"/>
                    <a:pt x="103574" y="75174"/>
                  </a:cubicBezTo>
                  <a:cubicBezTo>
                    <a:pt x="100520" y="73405"/>
                    <a:pt x="98019" y="70411"/>
                    <a:pt x="95942" y="68031"/>
                  </a:cubicBezTo>
                  <a:cubicBezTo>
                    <a:pt x="93314" y="64978"/>
                    <a:pt x="90505" y="62047"/>
                    <a:pt x="87329" y="60029"/>
                  </a:cubicBezTo>
                  <a:cubicBezTo>
                    <a:pt x="78169" y="54288"/>
                    <a:pt x="70293" y="53497"/>
                    <a:pt x="60767" y="67909"/>
                  </a:cubicBezTo>
                  <a:cubicBezTo>
                    <a:pt x="60522" y="68334"/>
                    <a:pt x="60278" y="68764"/>
                    <a:pt x="59970" y="69189"/>
                  </a:cubicBezTo>
                  <a:cubicBezTo>
                    <a:pt x="59482" y="70108"/>
                    <a:pt x="58935" y="71021"/>
                    <a:pt x="58382" y="71998"/>
                  </a:cubicBezTo>
                  <a:cubicBezTo>
                    <a:pt x="58138" y="72428"/>
                    <a:pt x="57835" y="72853"/>
                    <a:pt x="57591" y="73283"/>
                  </a:cubicBezTo>
                  <a:cubicBezTo>
                    <a:pt x="50077" y="85986"/>
                    <a:pt x="30232" y="111634"/>
                    <a:pt x="0" y="9172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89" name="Google Shape;889;p43"/>
            <p:cNvSpPr/>
            <p:nvPr/>
          </p:nvSpPr>
          <p:spPr>
            <a:xfrm>
              <a:off x="587800" y="1725825"/>
              <a:ext cx="6711525" cy="2755700"/>
            </a:xfrm>
            <a:custGeom>
              <a:avLst/>
              <a:gdLst/>
              <a:ahLst/>
              <a:cxnLst/>
              <a:rect l="l" t="t" r="r" b="b"/>
              <a:pathLst>
                <a:path w="268461" h="110228" fill="none" extrusionOk="0">
                  <a:moveTo>
                    <a:pt x="268460" y="18810"/>
                  </a:moveTo>
                  <a:cubicBezTo>
                    <a:pt x="268460" y="19054"/>
                    <a:pt x="268397" y="19479"/>
                    <a:pt x="268397" y="19967"/>
                  </a:cubicBezTo>
                  <a:cubicBezTo>
                    <a:pt x="268338" y="20397"/>
                    <a:pt x="268338" y="20886"/>
                    <a:pt x="268275" y="21374"/>
                  </a:cubicBezTo>
                  <a:cubicBezTo>
                    <a:pt x="267361" y="29616"/>
                    <a:pt x="266750" y="39754"/>
                    <a:pt x="258259" y="45128"/>
                  </a:cubicBezTo>
                  <a:cubicBezTo>
                    <a:pt x="257649" y="45494"/>
                    <a:pt x="257038" y="45861"/>
                    <a:pt x="256427" y="46168"/>
                  </a:cubicBezTo>
                  <a:cubicBezTo>
                    <a:pt x="249407" y="50013"/>
                    <a:pt x="243114" y="50077"/>
                    <a:pt x="237129" y="48303"/>
                  </a:cubicBezTo>
                  <a:cubicBezTo>
                    <a:pt x="236460" y="48059"/>
                    <a:pt x="235727" y="47815"/>
                    <a:pt x="235053" y="47512"/>
                  </a:cubicBezTo>
                  <a:cubicBezTo>
                    <a:pt x="234506" y="47326"/>
                    <a:pt x="233954" y="47023"/>
                    <a:pt x="233407" y="46779"/>
                  </a:cubicBezTo>
                  <a:cubicBezTo>
                    <a:pt x="231389" y="45924"/>
                    <a:pt x="229498" y="45069"/>
                    <a:pt x="228033" y="43970"/>
                  </a:cubicBezTo>
                  <a:cubicBezTo>
                    <a:pt x="222717" y="40184"/>
                    <a:pt x="217099" y="36456"/>
                    <a:pt x="211544" y="32792"/>
                  </a:cubicBezTo>
                  <a:cubicBezTo>
                    <a:pt x="209834" y="31693"/>
                    <a:pt x="208368" y="30593"/>
                    <a:pt x="206961" y="29436"/>
                  </a:cubicBezTo>
                  <a:cubicBezTo>
                    <a:pt x="206170" y="28703"/>
                    <a:pt x="205373" y="27906"/>
                    <a:pt x="204582" y="27115"/>
                  </a:cubicBezTo>
                  <a:cubicBezTo>
                    <a:pt x="196399" y="19787"/>
                    <a:pt x="190839" y="3665"/>
                    <a:pt x="174961" y="0"/>
                  </a:cubicBezTo>
                  <a:cubicBezTo>
                    <a:pt x="172396" y="1891"/>
                    <a:pt x="169587" y="3787"/>
                    <a:pt x="166533" y="5619"/>
                  </a:cubicBezTo>
                  <a:cubicBezTo>
                    <a:pt x="166167" y="5800"/>
                    <a:pt x="165742" y="6044"/>
                    <a:pt x="165376" y="6229"/>
                  </a:cubicBezTo>
                  <a:cubicBezTo>
                    <a:pt x="163544" y="7265"/>
                    <a:pt x="161711" y="8242"/>
                    <a:pt x="159816" y="9283"/>
                  </a:cubicBezTo>
                  <a:cubicBezTo>
                    <a:pt x="157314" y="10749"/>
                    <a:pt x="154442" y="12214"/>
                    <a:pt x="151144" y="14535"/>
                  </a:cubicBezTo>
                  <a:cubicBezTo>
                    <a:pt x="150475" y="15023"/>
                    <a:pt x="149864" y="15512"/>
                    <a:pt x="149253" y="16059"/>
                  </a:cubicBezTo>
                  <a:cubicBezTo>
                    <a:pt x="137894" y="25830"/>
                    <a:pt x="136307" y="38107"/>
                    <a:pt x="132945" y="47878"/>
                  </a:cubicBezTo>
                  <a:cubicBezTo>
                    <a:pt x="130933" y="53741"/>
                    <a:pt x="128490" y="58807"/>
                    <a:pt x="125006" y="63815"/>
                  </a:cubicBezTo>
                  <a:cubicBezTo>
                    <a:pt x="124704" y="64303"/>
                    <a:pt x="124337" y="64855"/>
                    <a:pt x="123971" y="65344"/>
                  </a:cubicBezTo>
                  <a:cubicBezTo>
                    <a:pt x="123663" y="65833"/>
                    <a:pt x="123297" y="66321"/>
                    <a:pt x="122930" y="66810"/>
                  </a:cubicBezTo>
                  <a:cubicBezTo>
                    <a:pt x="120184" y="70166"/>
                    <a:pt x="117375" y="73097"/>
                    <a:pt x="112123" y="74260"/>
                  </a:cubicBezTo>
                  <a:cubicBezTo>
                    <a:pt x="108396" y="75115"/>
                    <a:pt x="105284" y="74196"/>
                    <a:pt x="102719" y="72672"/>
                  </a:cubicBezTo>
                  <a:cubicBezTo>
                    <a:pt x="99724" y="70899"/>
                    <a:pt x="97222" y="67967"/>
                    <a:pt x="95146" y="65525"/>
                  </a:cubicBezTo>
                  <a:cubicBezTo>
                    <a:pt x="92518" y="62535"/>
                    <a:pt x="89650" y="59662"/>
                    <a:pt x="86474" y="57771"/>
                  </a:cubicBezTo>
                  <a:cubicBezTo>
                    <a:pt x="77192" y="52275"/>
                    <a:pt x="69556" y="51909"/>
                    <a:pt x="60273" y="66199"/>
                  </a:cubicBezTo>
                  <a:cubicBezTo>
                    <a:pt x="60029" y="66624"/>
                    <a:pt x="59726" y="67054"/>
                    <a:pt x="59482" y="67479"/>
                  </a:cubicBezTo>
                  <a:cubicBezTo>
                    <a:pt x="58930" y="68397"/>
                    <a:pt x="58441" y="69311"/>
                    <a:pt x="57894" y="70288"/>
                  </a:cubicBezTo>
                  <a:cubicBezTo>
                    <a:pt x="57650" y="70718"/>
                    <a:pt x="57405" y="71143"/>
                    <a:pt x="57098" y="71573"/>
                  </a:cubicBezTo>
                  <a:cubicBezTo>
                    <a:pt x="49647" y="84520"/>
                    <a:pt x="30046" y="110227"/>
                    <a:pt x="0" y="9038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0" name="Google Shape;890;p43"/>
            <p:cNvSpPr/>
            <p:nvPr/>
          </p:nvSpPr>
          <p:spPr>
            <a:xfrm>
              <a:off x="578625" y="1739500"/>
              <a:ext cx="6713000" cy="2723700"/>
            </a:xfrm>
            <a:custGeom>
              <a:avLst/>
              <a:gdLst/>
              <a:ahLst/>
              <a:cxnLst/>
              <a:rect l="l" t="t" r="r" b="b"/>
              <a:pathLst>
                <a:path w="268520" h="108948" fill="none" extrusionOk="0">
                  <a:moveTo>
                    <a:pt x="268520" y="17285"/>
                  </a:moveTo>
                  <a:cubicBezTo>
                    <a:pt x="268520" y="17530"/>
                    <a:pt x="268461" y="17955"/>
                    <a:pt x="268461" y="18443"/>
                  </a:cubicBezTo>
                  <a:cubicBezTo>
                    <a:pt x="268397" y="18932"/>
                    <a:pt x="268397" y="19362"/>
                    <a:pt x="268339" y="19909"/>
                  </a:cubicBezTo>
                  <a:cubicBezTo>
                    <a:pt x="267298" y="28156"/>
                    <a:pt x="266629" y="38352"/>
                    <a:pt x="258201" y="43848"/>
                  </a:cubicBezTo>
                  <a:cubicBezTo>
                    <a:pt x="257591" y="44214"/>
                    <a:pt x="256980" y="44581"/>
                    <a:pt x="256369" y="44889"/>
                  </a:cubicBezTo>
                  <a:cubicBezTo>
                    <a:pt x="249407" y="48797"/>
                    <a:pt x="243115" y="49041"/>
                    <a:pt x="237130" y="47331"/>
                  </a:cubicBezTo>
                  <a:cubicBezTo>
                    <a:pt x="236397" y="47146"/>
                    <a:pt x="235728" y="46901"/>
                    <a:pt x="234995" y="46657"/>
                  </a:cubicBezTo>
                  <a:lnTo>
                    <a:pt x="233344" y="45924"/>
                  </a:lnTo>
                  <a:cubicBezTo>
                    <a:pt x="231331" y="45133"/>
                    <a:pt x="229435" y="44336"/>
                    <a:pt x="227911" y="43237"/>
                  </a:cubicBezTo>
                  <a:cubicBezTo>
                    <a:pt x="222537" y="39637"/>
                    <a:pt x="216855" y="36031"/>
                    <a:pt x="211237" y="32553"/>
                  </a:cubicBezTo>
                  <a:cubicBezTo>
                    <a:pt x="209527" y="31453"/>
                    <a:pt x="208002" y="30413"/>
                    <a:pt x="206659" y="29255"/>
                  </a:cubicBezTo>
                  <a:cubicBezTo>
                    <a:pt x="205804" y="28581"/>
                    <a:pt x="205008" y="27789"/>
                    <a:pt x="204153" y="27056"/>
                  </a:cubicBezTo>
                  <a:cubicBezTo>
                    <a:pt x="195725" y="19850"/>
                    <a:pt x="189985" y="3909"/>
                    <a:pt x="174351" y="1"/>
                  </a:cubicBezTo>
                  <a:cubicBezTo>
                    <a:pt x="171786" y="1711"/>
                    <a:pt x="168977" y="3420"/>
                    <a:pt x="165923" y="5072"/>
                  </a:cubicBezTo>
                  <a:lnTo>
                    <a:pt x="164824" y="5619"/>
                  </a:lnTo>
                  <a:cubicBezTo>
                    <a:pt x="162992" y="6537"/>
                    <a:pt x="161160" y="7329"/>
                    <a:pt x="159269" y="8306"/>
                  </a:cubicBezTo>
                  <a:cubicBezTo>
                    <a:pt x="156827" y="9591"/>
                    <a:pt x="153954" y="10934"/>
                    <a:pt x="150534" y="13191"/>
                  </a:cubicBezTo>
                  <a:cubicBezTo>
                    <a:pt x="149865" y="13680"/>
                    <a:pt x="149254" y="14169"/>
                    <a:pt x="148643" y="14657"/>
                  </a:cubicBezTo>
                  <a:cubicBezTo>
                    <a:pt x="137221" y="24247"/>
                    <a:pt x="135697" y="36705"/>
                    <a:pt x="132277" y="46354"/>
                  </a:cubicBezTo>
                  <a:cubicBezTo>
                    <a:pt x="130200" y="52217"/>
                    <a:pt x="127635" y="57161"/>
                    <a:pt x="124152" y="62046"/>
                  </a:cubicBezTo>
                  <a:cubicBezTo>
                    <a:pt x="123786" y="62535"/>
                    <a:pt x="123483" y="63024"/>
                    <a:pt x="123116" y="63512"/>
                  </a:cubicBezTo>
                  <a:cubicBezTo>
                    <a:pt x="122750" y="64001"/>
                    <a:pt x="122384" y="64489"/>
                    <a:pt x="122017" y="64919"/>
                  </a:cubicBezTo>
                  <a:cubicBezTo>
                    <a:pt x="119208" y="68153"/>
                    <a:pt x="116399" y="70904"/>
                    <a:pt x="111147" y="71940"/>
                  </a:cubicBezTo>
                  <a:cubicBezTo>
                    <a:pt x="107483" y="72672"/>
                    <a:pt x="104366" y="71817"/>
                    <a:pt x="101864" y="70230"/>
                  </a:cubicBezTo>
                  <a:cubicBezTo>
                    <a:pt x="98869" y="68461"/>
                    <a:pt x="96368" y="65530"/>
                    <a:pt x="94228" y="63146"/>
                  </a:cubicBezTo>
                  <a:cubicBezTo>
                    <a:pt x="91605" y="60214"/>
                    <a:pt x="88732" y="57347"/>
                    <a:pt x="85498" y="55573"/>
                  </a:cubicBezTo>
                  <a:cubicBezTo>
                    <a:pt x="76152" y="50385"/>
                    <a:pt x="68765" y="50385"/>
                    <a:pt x="59663" y="64553"/>
                  </a:cubicBezTo>
                  <a:cubicBezTo>
                    <a:pt x="59419" y="64919"/>
                    <a:pt x="59174" y="65344"/>
                    <a:pt x="58930" y="65833"/>
                  </a:cubicBezTo>
                  <a:cubicBezTo>
                    <a:pt x="58383" y="66688"/>
                    <a:pt x="57894" y="67665"/>
                    <a:pt x="57342" y="68642"/>
                  </a:cubicBezTo>
                  <a:cubicBezTo>
                    <a:pt x="57098" y="69072"/>
                    <a:pt x="56854" y="69438"/>
                    <a:pt x="56610" y="69927"/>
                  </a:cubicBezTo>
                  <a:cubicBezTo>
                    <a:pt x="49100" y="83054"/>
                    <a:pt x="29739" y="108947"/>
                    <a:pt x="1" y="891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1" name="Google Shape;891;p43"/>
            <p:cNvSpPr/>
            <p:nvPr/>
          </p:nvSpPr>
          <p:spPr>
            <a:xfrm>
              <a:off x="567875" y="1753300"/>
              <a:ext cx="6716175" cy="2690100"/>
            </a:xfrm>
            <a:custGeom>
              <a:avLst/>
              <a:gdLst/>
              <a:ahLst/>
              <a:cxnLst/>
              <a:rect l="l" t="t" r="r" b="b"/>
              <a:pathLst>
                <a:path w="268647" h="107604" fill="none" extrusionOk="0">
                  <a:moveTo>
                    <a:pt x="268647" y="15756"/>
                  </a:moveTo>
                  <a:cubicBezTo>
                    <a:pt x="268647" y="16001"/>
                    <a:pt x="268583" y="16426"/>
                    <a:pt x="268525" y="16978"/>
                  </a:cubicBezTo>
                  <a:cubicBezTo>
                    <a:pt x="268525" y="17403"/>
                    <a:pt x="268461" y="17891"/>
                    <a:pt x="268402" y="18380"/>
                  </a:cubicBezTo>
                  <a:cubicBezTo>
                    <a:pt x="267303" y="26685"/>
                    <a:pt x="266570" y="36945"/>
                    <a:pt x="258143" y="42504"/>
                  </a:cubicBezTo>
                  <a:cubicBezTo>
                    <a:pt x="257591" y="42930"/>
                    <a:pt x="256980" y="43296"/>
                    <a:pt x="256369" y="43604"/>
                  </a:cubicBezTo>
                  <a:cubicBezTo>
                    <a:pt x="249471" y="47634"/>
                    <a:pt x="243178" y="47937"/>
                    <a:pt x="237135" y="46413"/>
                  </a:cubicBezTo>
                  <a:cubicBezTo>
                    <a:pt x="236461" y="46227"/>
                    <a:pt x="235728" y="45983"/>
                    <a:pt x="235059" y="45739"/>
                  </a:cubicBezTo>
                  <a:cubicBezTo>
                    <a:pt x="234448" y="45558"/>
                    <a:pt x="233896" y="45314"/>
                    <a:pt x="233349" y="45069"/>
                  </a:cubicBezTo>
                  <a:cubicBezTo>
                    <a:pt x="231331" y="44337"/>
                    <a:pt x="229440" y="43540"/>
                    <a:pt x="227911" y="42563"/>
                  </a:cubicBezTo>
                  <a:cubicBezTo>
                    <a:pt x="222478" y="39085"/>
                    <a:pt x="216674" y="35601"/>
                    <a:pt x="210997" y="32245"/>
                  </a:cubicBezTo>
                  <a:cubicBezTo>
                    <a:pt x="209287" y="31204"/>
                    <a:pt x="207758" y="30169"/>
                    <a:pt x="206356" y="29069"/>
                  </a:cubicBezTo>
                  <a:cubicBezTo>
                    <a:pt x="205501" y="28395"/>
                    <a:pt x="204705" y="27662"/>
                    <a:pt x="203850" y="26930"/>
                  </a:cubicBezTo>
                  <a:cubicBezTo>
                    <a:pt x="195119" y="19909"/>
                    <a:pt x="189193" y="4212"/>
                    <a:pt x="173745" y="1"/>
                  </a:cubicBezTo>
                  <a:cubicBezTo>
                    <a:pt x="171239" y="1525"/>
                    <a:pt x="168371" y="3054"/>
                    <a:pt x="165376" y="4520"/>
                  </a:cubicBezTo>
                  <a:cubicBezTo>
                    <a:pt x="165010" y="4701"/>
                    <a:pt x="164643" y="4823"/>
                    <a:pt x="164277" y="5008"/>
                  </a:cubicBezTo>
                  <a:cubicBezTo>
                    <a:pt x="162508" y="5800"/>
                    <a:pt x="160676" y="6474"/>
                    <a:pt x="158781" y="7329"/>
                  </a:cubicBezTo>
                  <a:cubicBezTo>
                    <a:pt x="156338" y="8487"/>
                    <a:pt x="153470" y="9708"/>
                    <a:pt x="150050" y="11907"/>
                  </a:cubicBezTo>
                  <a:cubicBezTo>
                    <a:pt x="149376" y="12337"/>
                    <a:pt x="148707" y="12825"/>
                    <a:pt x="148096" y="13314"/>
                  </a:cubicBezTo>
                  <a:cubicBezTo>
                    <a:pt x="136615" y="22596"/>
                    <a:pt x="135149" y="35298"/>
                    <a:pt x="131666" y="44762"/>
                  </a:cubicBezTo>
                  <a:cubicBezTo>
                    <a:pt x="129531" y="50688"/>
                    <a:pt x="126903" y="55510"/>
                    <a:pt x="123361" y="60273"/>
                  </a:cubicBezTo>
                  <a:cubicBezTo>
                    <a:pt x="122994" y="60762"/>
                    <a:pt x="122628" y="61192"/>
                    <a:pt x="122261" y="61680"/>
                  </a:cubicBezTo>
                  <a:cubicBezTo>
                    <a:pt x="121895" y="62169"/>
                    <a:pt x="121529" y="62594"/>
                    <a:pt x="121162" y="63024"/>
                  </a:cubicBezTo>
                  <a:cubicBezTo>
                    <a:pt x="118353" y="66136"/>
                    <a:pt x="115422" y="68701"/>
                    <a:pt x="110292" y="69678"/>
                  </a:cubicBezTo>
                  <a:cubicBezTo>
                    <a:pt x="106628" y="70288"/>
                    <a:pt x="103574" y="69375"/>
                    <a:pt x="101009" y="67787"/>
                  </a:cubicBezTo>
                  <a:cubicBezTo>
                    <a:pt x="98078" y="66014"/>
                    <a:pt x="95577" y="63082"/>
                    <a:pt x="93437" y="60762"/>
                  </a:cubicBezTo>
                  <a:cubicBezTo>
                    <a:pt x="90750" y="57830"/>
                    <a:pt x="87882" y="55021"/>
                    <a:pt x="84643" y="53375"/>
                  </a:cubicBezTo>
                  <a:cubicBezTo>
                    <a:pt x="75180" y="48489"/>
                    <a:pt x="68096" y="48792"/>
                    <a:pt x="59179" y="62838"/>
                  </a:cubicBezTo>
                  <a:lnTo>
                    <a:pt x="58447" y="64123"/>
                  </a:lnTo>
                  <a:cubicBezTo>
                    <a:pt x="57895" y="65036"/>
                    <a:pt x="57406" y="66014"/>
                    <a:pt x="56859" y="66991"/>
                  </a:cubicBezTo>
                  <a:cubicBezTo>
                    <a:pt x="56615" y="67357"/>
                    <a:pt x="56370" y="67787"/>
                    <a:pt x="56126" y="68275"/>
                  </a:cubicBezTo>
                  <a:cubicBezTo>
                    <a:pt x="48676" y="81647"/>
                    <a:pt x="29558" y="107604"/>
                    <a:pt x="1" y="8775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2" name="Google Shape;892;p43"/>
            <p:cNvSpPr/>
            <p:nvPr/>
          </p:nvSpPr>
          <p:spPr>
            <a:xfrm>
              <a:off x="558725" y="1766975"/>
              <a:ext cx="6717625" cy="2658100"/>
            </a:xfrm>
            <a:custGeom>
              <a:avLst/>
              <a:gdLst/>
              <a:ahLst/>
              <a:cxnLst/>
              <a:rect l="l" t="t" r="r" b="b"/>
              <a:pathLst>
                <a:path w="268705" h="106324" fill="none" extrusionOk="0">
                  <a:moveTo>
                    <a:pt x="268705" y="14232"/>
                  </a:moveTo>
                  <a:cubicBezTo>
                    <a:pt x="268705" y="14477"/>
                    <a:pt x="268646" y="14902"/>
                    <a:pt x="268583" y="15454"/>
                  </a:cubicBezTo>
                  <a:cubicBezTo>
                    <a:pt x="268524" y="15879"/>
                    <a:pt x="268524" y="16367"/>
                    <a:pt x="268461" y="16856"/>
                  </a:cubicBezTo>
                  <a:cubicBezTo>
                    <a:pt x="267181" y="25225"/>
                    <a:pt x="266448" y="35543"/>
                    <a:pt x="258079" y="41225"/>
                  </a:cubicBezTo>
                  <a:cubicBezTo>
                    <a:pt x="257532" y="41650"/>
                    <a:pt x="256921" y="42016"/>
                    <a:pt x="256310" y="42383"/>
                  </a:cubicBezTo>
                  <a:cubicBezTo>
                    <a:pt x="249471" y="46413"/>
                    <a:pt x="243178" y="46902"/>
                    <a:pt x="237135" y="45436"/>
                  </a:cubicBezTo>
                  <a:cubicBezTo>
                    <a:pt x="236402" y="45314"/>
                    <a:pt x="235728" y="45133"/>
                    <a:pt x="234995" y="44889"/>
                  </a:cubicBezTo>
                  <a:cubicBezTo>
                    <a:pt x="234448" y="44645"/>
                    <a:pt x="233895" y="44459"/>
                    <a:pt x="233348" y="44278"/>
                  </a:cubicBezTo>
                  <a:cubicBezTo>
                    <a:pt x="231272" y="43482"/>
                    <a:pt x="229376" y="42812"/>
                    <a:pt x="227789" y="41835"/>
                  </a:cubicBezTo>
                  <a:cubicBezTo>
                    <a:pt x="222292" y="38538"/>
                    <a:pt x="216493" y="35176"/>
                    <a:pt x="210689" y="31942"/>
                  </a:cubicBezTo>
                  <a:cubicBezTo>
                    <a:pt x="208979" y="30965"/>
                    <a:pt x="207455" y="29988"/>
                    <a:pt x="205989" y="28889"/>
                  </a:cubicBezTo>
                  <a:cubicBezTo>
                    <a:pt x="205134" y="28278"/>
                    <a:pt x="204338" y="27545"/>
                    <a:pt x="203424" y="26871"/>
                  </a:cubicBezTo>
                  <a:cubicBezTo>
                    <a:pt x="194445" y="19973"/>
                    <a:pt x="188338" y="4461"/>
                    <a:pt x="173134" y="1"/>
                  </a:cubicBezTo>
                  <a:cubicBezTo>
                    <a:pt x="170569" y="1344"/>
                    <a:pt x="167760" y="2688"/>
                    <a:pt x="164765" y="3973"/>
                  </a:cubicBezTo>
                  <a:cubicBezTo>
                    <a:pt x="164399" y="4095"/>
                    <a:pt x="164032" y="4276"/>
                    <a:pt x="163666" y="4398"/>
                  </a:cubicBezTo>
                  <a:cubicBezTo>
                    <a:pt x="161897" y="5072"/>
                    <a:pt x="160124" y="5619"/>
                    <a:pt x="158233" y="6352"/>
                  </a:cubicBezTo>
                  <a:cubicBezTo>
                    <a:pt x="155849" y="7329"/>
                    <a:pt x="152981" y="8428"/>
                    <a:pt x="149439" y="10568"/>
                  </a:cubicBezTo>
                  <a:cubicBezTo>
                    <a:pt x="148765" y="10993"/>
                    <a:pt x="148096" y="11423"/>
                    <a:pt x="147485" y="11912"/>
                  </a:cubicBezTo>
                  <a:cubicBezTo>
                    <a:pt x="135941" y="21008"/>
                    <a:pt x="134538" y="33896"/>
                    <a:pt x="130996" y="43237"/>
                  </a:cubicBezTo>
                  <a:cubicBezTo>
                    <a:pt x="128798" y="49164"/>
                    <a:pt x="126047" y="53927"/>
                    <a:pt x="122505" y="58446"/>
                  </a:cubicBezTo>
                  <a:cubicBezTo>
                    <a:pt x="122139" y="58935"/>
                    <a:pt x="121772" y="59423"/>
                    <a:pt x="121347" y="59848"/>
                  </a:cubicBezTo>
                  <a:cubicBezTo>
                    <a:pt x="120981" y="60278"/>
                    <a:pt x="120615" y="60767"/>
                    <a:pt x="120248" y="61133"/>
                  </a:cubicBezTo>
                  <a:cubicBezTo>
                    <a:pt x="117375" y="64123"/>
                    <a:pt x="114444" y="66566"/>
                    <a:pt x="109314" y="67362"/>
                  </a:cubicBezTo>
                  <a:cubicBezTo>
                    <a:pt x="105714" y="67909"/>
                    <a:pt x="102660" y="66932"/>
                    <a:pt x="100095" y="65408"/>
                  </a:cubicBezTo>
                  <a:cubicBezTo>
                    <a:pt x="97223" y="63576"/>
                    <a:pt x="94721" y="60703"/>
                    <a:pt x="92523" y="58324"/>
                  </a:cubicBezTo>
                  <a:cubicBezTo>
                    <a:pt x="89836" y="55451"/>
                    <a:pt x="86963" y="52706"/>
                    <a:pt x="83665" y="51118"/>
                  </a:cubicBezTo>
                  <a:cubicBezTo>
                    <a:pt x="74139" y="46535"/>
                    <a:pt x="67299" y="47268"/>
                    <a:pt x="58568" y="61192"/>
                  </a:cubicBezTo>
                  <a:lnTo>
                    <a:pt x="57835" y="62477"/>
                  </a:lnTo>
                  <a:cubicBezTo>
                    <a:pt x="57347" y="63390"/>
                    <a:pt x="56858" y="64309"/>
                    <a:pt x="56306" y="65286"/>
                  </a:cubicBezTo>
                  <a:cubicBezTo>
                    <a:pt x="56126" y="65711"/>
                    <a:pt x="55818" y="66141"/>
                    <a:pt x="55573" y="66566"/>
                  </a:cubicBezTo>
                  <a:cubicBezTo>
                    <a:pt x="48123" y="80245"/>
                    <a:pt x="29255" y="106324"/>
                    <a:pt x="1" y="8647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3" name="Google Shape;893;p43"/>
            <p:cNvSpPr/>
            <p:nvPr/>
          </p:nvSpPr>
          <p:spPr>
            <a:xfrm>
              <a:off x="548100" y="1782250"/>
              <a:ext cx="6720675" cy="2622925"/>
            </a:xfrm>
            <a:custGeom>
              <a:avLst/>
              <a:gdLst/>
              <a:ahLst/>
              <a:cxnLst/>
              <a:rect l="l" t="t" r="r" b="b"/>
              <a:pathLst>
                <a:path w="268827" h="104917" fill="none" extrusionOk="0">
                  <a:moveTo>
                    <a:pt x="268827" y="12644"/>
                  </a:moveTo>
                  <a:cubicBezTo>
                    <a:pt x="268827" y="12888"/>
                    <a:pt x="268763" y="13314"/>
                    <a:pt x="268705" y="13866"/>
                  </a:cubicBezTo>
                  <a:cubicBezTo>
                    <a:pt x="268641" y="14354"/>
                    <a:pt x="268641" y="14779"/>
                    <a:pt x="268583" y="15331"/>
                  </a:cubicBezTo>
                  <a:cubicBezTo>
                    <a:pt x="267176" y="23695"/>
                    <a:pt x="266384" y="34077"/>
                    <a:pt x="258079" y="39881"/>
                  </a:cubicBezTo>
                  <a:cubicBezTo>
                    <a:pt x="257527" y="40306"/>
                    <a:pt x="256916" y="40672"/>
                    <a:pt x="256305" y="41039"/>
                  </a:cubicBezTo>
                  <a:cubicBezTo>
                    <a:pt x="249588" y="45133"/>
                    <a:pt x="243300" y="45743"/>
                    <a:pt x="237193" y="44459"/>
                  </a:cubicBezTo>
                  <a:cubicBezTo>
                    <a:pt x="236460" y="44336"/>
                    <a:pt x="235728" y="44156"/>
                    <a:pt x="235053" y="43911"/>
                  </a:cubicBezTo>
                  <a:cubicBezTo>
                    <a:pt x="234443" y="43726"/>
                    <a:pt x="233895" y="43545"/>
                    <a:pt x="233343" y="43359"/>
                  </a:cubicBezTo>
                  <a:cubicBezTo>
                    <a:pt x="231267" y="42626"/>
                    <a:pt x="229376" y="41957"/>
                    <a:pt x="227789" y="41039"/>
                  </a:cubicBezTo>
                  <a:cubicBezTo>
                    <a:pt x="222229" y="37927"/>
                    <a:pt x="216308" y="34688"/>
                    <a:pt x="210503" y="31575"/>
                  </a:cubicBezTo>
                  <a:cubicBezTo>
                    <a:pt x="208735" y="30657"/>
                    <a:pt x="207147" y="29680"/>
                    <a:pt x="205681" y="28644"/>
                  </a:cubicBezTo>
                  <a:cubicBezTo>
                    <a:pt x="204827" y="28034"/>
                    <a:pt x="204030" y="27301"/>
                    <a:pt x="203117" y="26690"/>
                  </a:cubicBezTo>
                  <a:cubicBezTo>
                    <a:pt x="193834" y="19972"/>
                    <a:pt x="187541" y="4642"/>
                    <a:pt x="172582" y="1"/>
                  </a:cubicBezTo>
                  <a:cubicBezTo>
                    <a:pt x="170017" y="1100"/>
                    <a:pt x="167208" y="2263"/>
                    <a:pt x="164213" y="3362"/>
                  </a:cubicBezTo>
                  <a:cubicBezTo>
                    <a:pt x="163847" y="3484"/>
                    <a:pt x="163480" y="3606"/>
                    <a:pt x="163177" y="3728"/>
                  </a:cubicBezTo>
                  <a:cubicBezTo>
                    <a:pt x="161404" y="4275"/>
                    <a:pt x="159635" y="4705"/>
                    <a:pt x="157803" y="5316"/>
                  </a:cubicBezTo>
                  <a:cubicBezTo>
                    <a:pt x="155419" y="6171"/>
                    <a:pt x="152551" y="7084"/>
                    <a:pt x="148946" y="9161"/>
                  </a:cubicBezTo>
                  <a:cubicBezTo>
                    <a:pt x="148276" y="9591"/>
                    <a:pt x="147544" y="10016"/>
                    <a:pt x="146933" y="10504"/>
                  </a:cubicBezTo>
                  <a:cubicBezTo>
                    <a:pt x="135388" y="19362"/>
                    <a:pt x="133923" y="32367"/>
                    <a:pt x="130381" y="41649"/>
                  </a:cubicBezTo>
                  <a:cubicBezTo>
                    <a:pt x="128124" y="47576"/>
                    <a:pt x="125314" y="52217"/>
                    <a:pt x="121650" y="56614"/>
                  </a:cubicBezTo>
                  <a:cubicBezTo>
                    <a:pt x="121284" y="57102"/>
                    <a:pt x="120917" y="57527"/>
                    <a:pt x="120551" y="57957"/>
                  </a:cubicBezTo>
                  <a:cubicBezTo>
                    <a:pt x="120121" y="58382"/>
                    <a:pt x="119755" y="58812"/>
                    <a:pt x="119388" y="59237"/>
                  </a:cubicBezTo>
                  <a:cubicBezTo>
                    <a:pt x="116457" y="62046"/>
                    <a:pt x="113467" y="64308"/>
                    <a:pt x="108396" y="64978"/>
                  </a:cubicBezTo>
                  <a:cubicBezTo>
                    <a:pt x="104795" y="65466"/>
                    <a:pt x="101800" y="64430"/>
                    <a:pt x="99299" y="62901"/>
                  </a:cubicBezTo>
                  <a:cubicBezTo>
                    <a:pt x="96426" y="61069"/>
                    <a:pt x="93861" y="58201"/>
                    <a:pt x="91726" y="55881"/>
                  </a:cubicBezTo>
                  <a:cubicBezTo>
                    <a:pt x="89039" y="53008"/>
                    <a:pt x="86108" y="50321"/>
                    <a:pt x="82810" y="48856"/>
                  </a:cubicBezTo>
                  <a:cubicBezTo>
                    <a:pt x="73098" y="44581"/>
                    <a:pt x="66566" y="45680"/>
                    <a:pt x="58075" y="59481"/>
                  </a:cubicBezTo>
                  <a:cubicBezTo>
                    <a:pt x="57831" y="59848"/>
                    <a:pt x="57586" y="60336"/>
                    <a:pt x="57342" y="60766"/>
                  </a:cubicBezTo>
                  <a:cubicBezTo>
                    <a:pt x="56853" y="61680"/>
                    <a:pt x="56365" y="62598"/>
                    <a:pt x="55818" y="63576"/>
                  </a:cubicBezTo>
                  <a:cubicBezTo>
                    <a:pt x="55632" y="64001"/>
                    <a:pt x="55388" y="64430"/>
                    <a:pt x="55144" y="64856"/>
                  </a:cubicBezTo>
                  <a:cubicBezTo>
                    <a:pt x="47693" y="78779"/>
                    <a:pt x="29069" y="104917"/>
                    <a:pt x="0" y="8513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4" name="Google Shape;894;p43"/>
            <p:cNvSpPr/>
            <p:nvPr/>
          </p:nvSpPr>
          <p:spPr>
            <a:xfrm>
              <a:off x="538950" y="1796050"/>
              <a:ext cx="6722150" cy="2590800"/>
            </a:xfrm>
            <a:custGeom>
              <a:avLst/>
              <a:gdLst/>
              <a:ahLst/>
              <a:cxnLst/>
              <a:rect l="l" t="t" r="r" b="b"/>
              <a:pathLst>
                <a:path w="268886" h="103632" fill="none" extrusionOk="0">
                  <a:moveTo>
                    <a:pt x="268885" y="11115"/>
                  </a:moveTo>
                  <a:cubicBezTo>
                    <a:pt x="268885" y="11359"/>
                    <a:pt x="268827" y="11784"/>
                    <a:pt x="268763" y="12395"/>
                  </a:cubicBezTo>
                  <a:cubicBezTo>
                    <a:pt x="268704" y="12825"/>
                    <a:pt x="268641" y="13314"/>
                    <a:pt x="268582" y="13802"/>
                  </a:cubicBezTo>
                  <a:cubicBezTo>
                    <a:pt x="267117" y="22288"/>
                    <a:pt x="266262" y="32670"/>
                    <a:pt x="258015" y="38596"/>
                  </a:cubicBezTo>
                  <a:cubicBezTo>
                    <a:pt x="257404" y="39021"/>
                    <a:pt x="256857" y="39387"/>
                    <a:pt x="256246" y="39754"/>
                  </a:cubicBezTo>
                  <a:cubicBezTo>
                    <a:pt x="249587" y="43970"/>
                    <a:pt x="243300" y="44703"/>
                    <a:pt x="237129" y="43540"/>
                  </a:cubicBezTo>
                  <a:cubicBezTo>
                    <a:pt x="236460" y="43359"/>
                    <a:pt x="235727" y="43237"/>
                    <a:pt x="234994" y="42993"/>
                  </a:cubicBezTo>
                  <a:cubicBezTo>
                    <a:pt x="234442" y="42871"/>
                    <a:pt x="233832" y="42685"/>
                    <a:pt x="233284" y="42504"/>
                  </a:cubicBezTo>
                  <a:cubicBezTo>
                    <a:pt x="231208" y="41830"/>
                    <a:pt x="229312" y="41220"/>
                    <a:pt x="227666" y="40365"/>
                  </a:cubicBezTo>
                  <a:cubicBezTo>
                    <a:pt x="222048" y="37375"/>
                    <a:pt x="216063" y="34258"/>
                    <a:pt x="210200" y="31268"/>
                  </a:cubicBezTo>
                  <a:cubicBezTo>
                    <a:pt x="208427" y="30413"/>
                    <a:pt x="206839" y="29494"/>
                    <a:pt x="205373" y="28517"/>
                  </a:cubicBezTo>
                  <a:cubicBezTo>
                    <a:pt x="204460" y="27907"/>
                    <a:pt x="203605" y="27174"/>
                    <a:pt x="202686" y="26563"/>
                  </a:cubicBezTo>
                  <a:cubicBezTo>
                    <a:pt x="193101" y="20090"/>
                    <a:pt x="186686" y="4945"/>
                    <a:pt x="171907" y="1"/>
                  </a:cubicBezTo>
                  <a:cubicBezTo>
                    <a:pt x="169342" y="914"/>
                    <a:pt x="166597" y="1891"/>
                    <a:pt x="163602" y="2810"/>
                  </a:cubicBezTo>
                  <a:cubicBezTo>
                    <a:pt x="163299" y="2932"/>
                    <a:pt x="162933" y="2991"/>
                    <a:pt x="162566" y="3113"/>
                  </a:cubicBezTo>
                  <a:cubicBezTo>
                    <a:pt x="160856" y="3543"/>
                    <a:pt x="159083" y="3845"/>
                    <a:pt x="157251" y="4334"/>
                  </a:cubicBezTo>
                  <a:cubicBezTo>
                    <a:pt x="154930" y="5008"/>
                    <a:pt x="151999" y="5800"/>
                    <a:pt x="148398" y="7817"/>
                  </a:cubicBezTo>
                  <a:cubicBezTo>
                    <a:pt x="147665" y="8242"/>
                    <a:pt x="146991" y="8672"/>
                    <a:pt x="146322" y="9161"/>
                  </a:cubicBezTo>
                  <a:cubicBezTo>
                    <a:pt x="134719" y="17769"/>
                    <a:pt x="133312" y="30960"/>
                    <a:pt x="129711" y="40120"/>
                  </a:cubicBezTo>
                  <a:cubicBezTo>
                    <a:pt x="127390" y="46046"/>
                    <a:pt x="124459" y="50624"/>
                    <a:pt x="120795" y="54840"/>
                  </a:cubicBezTo>
                  <a:cubicBezTo>
                    <a:pt x="120428" y="55265"/>
                    <a:pt x="120062" y="55695"/>
                    <a:pt x="119632" y="56120"/>
                  </a:cubicBezTo>
                  <a:cubicBezTo>
                    <a:pt x="119266" y="56550"/>
                    <a:pt x="118841" y="56917"/>
                    <a:pt x="118411" y="57342"/>
                  </a:cubicBezTo>
                  <a:cubicBezTo>
                    <a:pt x="115479" y="60029"/>
                    <a:pt x="112489" y="62105"/>
                    <a:pt x="107418" y="62716"/>
                  </a:cubicBezTo>
                  <a:cubicBezTo>
                    <a:pt x="103876" y="63082"/>
                    <a:pt x="100886" y="62046"/>
                    <a:pt x="98380" y="60459"/>
                  </a:cubicBezTo>
                  <a:cubicBezTo>
                    <a:pt x="95512" y="58627"/>
                    <a:pt x="93006" y="55754"/>
                    <a:pt x="90807" y="53433"/>
                  </a:cubicBezTo>
                  <a:cubicBezTo>
                    <a:pt x="88120" y="50624"/>
                    <a:pt x="85189" y="48001"/>
                    <a:pt x="81833" y="46657"/>
                  </a:cubicBezTo>
                  <a:cubicBezTo>
                    <a:pt x="72062" y="42685"/>
                    <a:pt x="65769" y="44151"/>
                    <a:pt x="57464" y="57772"/>
                  </a:cubicBezTo>
                  <a:cubicBezTo>
                    <a:pt x="57219" y="58197"/>
                    <a:pt x="57039" y="58627"/>
                    <a:pt x="56794" y="59052"/>
                  </a:cubicBezTo>
                  <a:cubicBezTo>
                    <a:pt x="56306" y="59970"/>
                    <a:pt x="55817" y="60947"/>
                    <a:pt x="55265" y="61924"/>
                  </a:cubicBezTo>
                  <a:cubicBezTo>
                    <a:pt x="55084" y="62349"/>
                    <a:pt x="54840" y="62716"/>
                    <a:pt x="54596" y="63204"/>
                  </a:cubicBezTo>
                  <a:cubicBezTo>
                    <a:pt x="47204" y="77314"/>
                    <a:pt x="28761" y="103632"/>
                    <a:pt x="0" y="838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5" name="Google Shape;895;p43"/>
            <p:cNvSpPr/>
            <p:nvPr/>
          </p:nvSpPr>
          <p:spPr>
            <a:xfrm>
              <a:off x="528200" y="1809725"/>
              <a:ext cx="6725325" cy="2557350"/>
            </a:xfrm>
            <a:custGeom>
              <a:avLst/>
              <a:gdLst/>
              <a:ahLst/>
              <a:cxnLst/>
              <a:rect l="l" t="t" r="r" b="b"/>
              <a:pathLst>
                <a:path w="269013" h="102294" fill="none" extrusionOk="0">
                  <a:moveTo>
                    <a:pt x="269012" y="9650"/>
                  </a:moveTo>
                  <a:cubicBezTo>
                    <a:pt x="269012" y="9894"/>
                    <a:pt x="268949" y="10260"/>
                    <a:pt x="268827" y="10871"/>
                  </a:cubicBezTo>
                  <a:cubicBezTo>
                    <a:pt x="268827" y="11301"/>
                    <a:pt x="268768" y="11789"/>
                    <a:pt x="268705" y="12337"/>
                  </a:cubicBezTo>
                  <a:cubicBezTo>
                    <a:pt x="267117" y="20828"/>
                    <a:pt x="266203" y="31268"/>
                    <a:pt x="258020" y="37316"/>
                  </a:cubicBezTo>
                  <a:cubicBezTo>
                    <a:pt x="257409" y="37741"/>
                    <a:pt x="256857" y="38108"/>
                    <a:pt x="256246" y="38474"/>
                  </a:cubicBezTo>
                  <a:cubicBezTo>
                    <a:pt x="249651" y="42749"/>
                    <a:pt x="243363" y="43604"/>
                    <a:pt x="237193" y="42568"/>
                  </a:cubicBezTo>
                  <a:cubicBezTo>
                    <a:pt x="236460" y="42446"/>
                    <a:pt x="235727" y="42324"/>
                    <a:pt x="235058" y="42138"/>
                  </a:cubicBezTo>
                  <a:cubicBezTo>
                    <a:pt x="234447" y="41957"/>
                    <a:pt x="233895" y="41772"/>
                    <a:pt x="233284" y="41650"/>
                  </a:cubicBezTo>
                  <a:cubicBezTo>
                    <a:pt x="231272" y="41039"/>
                    <a:pt x="229317" y="40428"/>
                    <a:pt x="227666" y="39637"/>
                  </a:cubicBezTo>
                  <a:cubicBezTo>
                    <a:pt x="221989" y="36828"/>
                    <a:pt x="215941" y="33896"/>
                    <a:pt x="209956" y="31024"/>
                  </a:cubicBezTo>
                  <a:cubicBezTo>
                    <a:pt x="208187" y="30110"/>
                    <a:pt x="206600" y="29255"/>
                    <a:pt x="205070" y="28337"/>
                  </a:cubicBezTo>
                  <a:cubicBezTo>
                    <a:pt x="204157" y="27726"/>
                    <a:pt x="203302" y="27057"/>
                    <a:pt x="202383" y="26505"/>
                  </a:cubicBezTo>
                  <a:cubicBezTo>
                    <a:pt x="192490" y="20153"/>
                    <a:pt x="185895" y="5194"/>
                    <a:pt x="171360" y="1"/>
                  </a:cubicBezTo>
                  <a:cubicBezTo>
                    <a:pt x="168795" y="734"/>
                    <a:pt x="165986" y="1589"/>
                    <a:pt x="163055" y="2263"/>
                  </a:cubicBezTo>
                  <a:cubicBezTo>
                    <a:pt x="162752" y="2321"/>
                    <a:pt x="162386" y="2385"/>
                    <a:pt x="162019" y="2444"/>
                  </a:cubicBezTo>
                  <a:cubicBezTo>
                    <a:pt x="160309" y="2751"/>
                    <a:pt x="158599" y="2932"/>
                    <a:pt x="156767" y="3362"/>
                  </a:cubicBezTo>
                  <a:cubicBezTo>
                    <a:pt x="154505" y="3909"/>
                    <a:pt x="151574" y="4520"/>
                    <a:pt x="147851" y="6474"/>
                  </a:cubicBezTo>
                  <a:cubicBezTo>
                    <a:pt x="147118" y="6904"/>
                    <a:pt x="146444" y="7329"/>
                    <a:pt x="145775" y="7759"/>
                  </a:cubicBezTo>
                  <a:cubicBezTo>
                    <a:pt x="134108" y="16123"/>
                    <a:pt x="132765" y="29558"/>
                    <a:pt x="129100" y="38596"/>
                  </a:cubicBezTo>
                  <a:cubicBezTo>
                    <a:pt x="126658" y="44522"/>
                    <a:pt x="123668" y="48978"/>
                    <a:pt x="120004" y="53072"/>
                  </a:cubicBezTo>
                  <a:cubicBezTo>
                    <a:pt x="119574" y="53497"/>
                    <a:pt x="119207" y="53927"/>
                    <a:pt x="118782" y="54293"/>
                  </a:cubicBezTo>
                  <a:cubicBezTo>
                    <a:pt x="118416" y="54718"/>
                    <a:pt x="117986" y="55085"/>
                    <a:pt x="117561" y="55451"/>
                  </a:cubicBezTo>
                  <a:cubicBezTo>
                    <a:pt x="114566" y="58016"/>
                    <a:pt x="111512" y="59970"/>
                    <a:pt x="106568" y="60400"/>
                  </a:cubicBezTo>
                  <a:cubicBezTo>
                    <a:pt x="103026" y="60703"/>
                    <a:pt x="100031" y="59604"/>
                    <a:pt x="97589" y="58016"/>
                  </a:cubicBezTo>
                  <a:cubicBezTo>
                    <a:pt x="94721" y="56184"/>
                    <a:pt x="92215" y="53316"/>
                    <a:pt x="90016" y="51054"/>
                  </a:cubicBezTo>
                  <a:cubicBezTo>
                    <a:pt x="87270" y="48309"/>
                    <a:pt x="84276" y="45680"/>
                    <a:pt x="80978" y="44459"/>
                  </a:cubicBezTo>
                  <a:cubicBezTo>
                    <a:pt x="71085" y="40736"/>
                    <a:pt x="65041" y="42568"/>
                    <a:pt x="56980" y="56125"/>
                  </a:cubicBezTo>
                  <a:lnTo>
                    <a:pt x="56247" y="57405"/>
                  </a:lnTo>
                  <a:cubicBezTo>
                    <a:pt x="55817" y="58324"/>
                    <a:pt x="55329" y="59301"/>
                    <a:pt x="54840" y="60278"/>
                  </a:cubicBezTo>
                  <a:cubicBezTo>
                    <a:pt x="54596" y="60644"/>
                    <a:pt x="54352" y="61069"/>
                    <a:pt x="54107" y="61558"/>
                  </a:cubicBezTo>
                  <a:cubicBezTo>
                    <a:pt x="46721" y="75912"/>
                    <a:pt x="28581" y="102293"/>
                    <a:pt x="0" y="8256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6" name="Google Shape;896;p43"/>
            <p:cNvSpPr/>
            <p:nvPr/>
          </p:nvSpPr>
          <p:spPr>
            <a:xfrm>
              <a:off x="519025" y="1823525"/>
              <a:ext cx="6726800" cy="2525225"/>
            </a:xfrm>
            <a:custGeom>
              <a:avLst/>
              <a:gdLst/>
              <a:ahLst/>
              <a:cxnLst/>
              <a:rect l="l" t="t" r="r" b="b"/>
              <a:pathLst>
                <a:path w="269072" h="101009" fill="none" extrusionOk="0">
                  <a:moveTo>
                    <a:pt x="269072" y="8121"/>
                  </a:moveTo>
                  <a:cubicBezTo>
                    <a:pt x="269072" y="8365"/>
                    <a:pt x="269013" y="8795"/>
                    <a:pt x="268891" y="9342"/>
                  </a:cubicBezTo>
                  <a:cubicBezTo>
                    <a:pt x="268827" y="9830"/>
                    <a:pt x="268827" y="10319"/>
                    <a:pt x="268705" y="10808"/>
                  </a:cubicBezTo>
                  <a:cubicBezTo>
                    <a:pt x="266995" y="19357"/>
                    <a:pt x="266082" y="29861"/>
                    <a:pt x="257957" y="36031"/>
                  </a:cubicBezTo>
                  <a:cubicBezTo>
                    <a:pt x="257346" y="36456"/>
                    <a:pt x="256799" y="36823"/>
                    <a:pt x="256247" y="37189"/>
                  </a:cubicBezTo>
                  <a:cubicBezTo>
                    <a:pt x="249652" y="41586"/>
                    <a:pt x="243364" y="42505"/>
                    <a:pt x="237193" y="41650"/>
                  </a:cubicBezTo>
                  <a:cubicBezTo>
                    <a:pt x="236461" y="41528"/>
                    <a:pt x="235728" y="41405"/>
                    <a:pt x="234995" y="41220"/>
                  </a:cubicBezTo>
                  <a:cubicBezTo>
                    <a:pt x="234448" y="41098"/>
                    <a:pt x="233837" y="40917"/>
                    <a:pt x="233285" y="40795"/>
                  </a:cubicBezTo>
                  <a:cubicBezTo>
                    <a:pt x="231209" y="40243"/>
                    <a:pt x="229254" y="39695"/>
                    <a:pt x="227544" y="38899"/>
                  </a:cubicBezTo>
                  <a:cubicBezTo>
                    <a:pt x="221867" y="36276"/>
                    <a:pt x="215697" y="33466"/>
                    <a:pt x="209712" y="30716"/>
                  </a:cubicBezTo>
                  <a:cubicBezTo>
                    <a:pt x="207880" y="29861"/>
                    <a:pt x="206234" y="29070"/>
                    <a:pt x="204705" y="28151"/>
                  </a:cubicBezTo>
                  <a:cubicBezTo>
                    <a:pt x="203791" y="27604"/>
                    <a:pt x="202936" y="26930"/>
                    <a:pt x="201959" y="26383"/>
                  </a:cubicBezTo>
                  <a:cubicBezTo>
                    <a:pt x="191758" y="20212"/>
                    <a:pt x="185040" y="5433"/>
                    <a:pt x="170750" y="1"/>
                  </a:cubicBezTo>
                  <a:cubicBezTo>
                    <a:pt x="168127" y="612"/>
                    <a:pt x="165376" y="1222"/>
                    <a:pt x="162508" y="1711"/>
                  </a:cubicBezTo>
                  <a:cubicBezTo>
                    <a:pt x="162142" y="1769"/>
                    <a:pt x="161775" y="1833"/>
                    <a:pt x="161468" y="1833"/>
                  </a:cubicBezTo>
                  <a:cubicBezTo>
                    <a:pt x="159758" y="2014"/>
                    <a:pt x="158048" y="2077"/>
                    <a:pt x="156216" y="2380"/>
                  </a:cubicBezTo>
                  <a:cubicBezTo>
                    <a:pt x="154017" y="2746"/>
                    <a:pt x="151086" y="3235"/>
                    <a:pt x="147300" y="5189"/>
                  </a:cubicBezTo>
                  <a:cubicBezTo>
                    <a:pt x="146567" y="5556"/>
                    <a:pt x="145834" y="5922"/>
                    <a:pt x="145165" y="6411"/>
                  </a:cubicBezTo>
                  <a:cubicBezTo>
                    <a:pt x="133498" y="14535"/>
                    <a:pt x="132154" y="28151"/>
                    <a:pt x="128432" y="37067"/>
                  </a:cubicBezTo>
                  <a:cubicBezTo>
                    <a:pt x="125925" y="42993"/>
                    <a:pt x="122872" y="47327"/>
                    <a:pt x="119149" y="51299"/>
                  </a:cubicBezTo>
                  <a:cubicBezTo>
                    <a:pt x="118719" y="51724"/>
                    <a:pt x="118294" y="52090"/>
                    <a:pt x="117928" y="52456"/>
                  </a:cubicBezTo>
                  <a:lnTo>
                    <a:pt x="116643" y="53556"/>
                  </a:lnTo>
                  <a:cubicBezTo>
                    <a:pt x="113589" y="55998"/>
                    <a:pt x="110536" y="57772"/>
                    <a:pt x="105592" y="58075"/>
                  </a:cubicBezTo>
                  <a:cubicBezTo>
                    <a:pt x="102108" y="58319"/>
                    <a:pt x="99118" y="57161"/>
                    <a:pt x="96676" y="55573"/>
                  </a:cubicBezTo>
                  <a:cubicBezTo>
                    <a:pt x="93866" y="53741"/>
                    <a:pt x="91360" y="50932"/>
                    <a:pt x="89103" y="48670"/>
                  </a:cubicBezTo>
                  <a:cubicBezTo>
                    <a:pt x="86353" y="45925"/>
                    <a:pt x="83363" y="43360"/>
                    <a:pt x="80001" y="42260"/>
                  </a:cubicBezTo>
                  <a:cubicBezTo>
                    <a:pt x="70050" y="38841"/>
                    <a:pt x="64246" y="41039"/>
                    <a:pt x="56370" y="54474"/>
                  </a:cubicBezTo>
                  <a:cubicBezTo>
                    <a:pt x="56126" y="54841"/>
                    <a:pt x="55940" y="55329"/>
                    <a:pt x="55696" y="55754"/>
                  </a:cubicBezTo>
                  <a:cubicBezTo>
                    <a:pt x="55207" y="56673"/>
                    <a:pt x="54782" y="57586"/>
                    <a:pt x="54294" y="58627"/>
                  </a:cubicBezTo>
                  <a:cubicBezTo>
                    <a:pt x="54049" y="58993"/>
                    <a:pt x="53805" y="59418"/>
                    <a:pt x="53619" y="59848"/>
                  </a:cubicBezTo>
                  <a:cubicBezTo>
                    <a:pt x="46233" y="74505"/>
                    <a:pt x="28278" y="101008"/>
                    <a:pt x="1" y="8128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7" name="Google Shape;897;p43"/>
            <p:cNvSpPr/>
            <p:nvPr/>
          </p:nvSpPr>
          <p:spPr>
            <a:xfrm>
              <a:off x="508400" y="1837200"/>
              <a:ext cx="6729850" cy="2491650"/>
            </a:xfrm>
            <a:custGeom>
              <a:avLst/>
              <a:gdLst/>
              <a:ahLst/>
              <a:cxnLst/>
              <a:rect l="l" t="t" r="r" b="b"/>
              <a:pathLst>
                <a:path w="269194" h="99666" fill="none" extrusionOk="0">
                  <a:moveTo>
                    <a:pt x="269130" y="6596"/>
                  </a:moveTo>
                  <a:cubicBezTo>
                    <a:pt x="269194" y="6841"/>
                    <a:pt x="269071" y="7271"/>
                    <a:pt x="269008" y="7881"/>
                  </a:cubicBezTo>
                  <a:cubicBezTo>
                    <a:pt x="268949" y="8306"/>
                    <a:pt x="268886" y="8795"/>
                    <a:pt x="268827" y="9347"/>
                  </a:cubicBezTo>
                  <a:cubicBezTo>
                    <a:pt x="266995" y="17897"/>
                    <a:pt x="266018" y="28459"/>
                    <a:pt x="257893" y="34688"/>
                  </a:cubicBezTo>
                  <a:cubicBezTo>
                    <a:pt x="257346" y="35177"/>
                    <a:pt x="256794" y="35543"/>
                    <a:pt x="256247" y="35973"/>
                  </a:cubicBezTo>
                  <a:cubicBezTo>
                    <a:pt x="249710" y="40370"/>
                    <a:pt x="243422" y="41469"/>
                    <a:pt x="237193" y="40673"/>
                  </a:cubicBezTo>
                  <a:cubicBezTo>
                    <a:pt x="236461" y="40614"/>
                    <a:pt x="235728" y="40492"/>
                    <a:pt x="235054" y="40370"/>
                  </a:cubicBezTo>
                  <a:cubicBezTo>
                    <a:pt x="234443" y="40248"/>
                    <a:pt x="233832" y="40062"/>
                    <a:pt x="233285" y="39940"/>
                  </a:cubicBezTo>
                  <a:cubicBezTo>
                    <a:pt x="231209" y="39451"/>
                    <a:pt x="229254" y="38963"/>
                    <a:pt x="227544" y="38171"/>
                  </a:cubicBezTo>
                  <a:cubicBezTo>
                    <a:pt x="221740" y="35729"/>
                    <a:pt x="215511" y="33042"/>
                    <a:pt x="209468" y="30413"/>
                  </a:cubicBezTo>
                  <a:cubicBezTo>
                    <a:pt x="207636" y="29622"/>
                    <a:pt x="205985" y="28825"/>
                    <a:pt x="204460" y="27970"/>
                  </a:cubicBezTo>
                  <a:cubicBezTo>
                    <a:pt x="203483" y="27423"/>
                    <a:pt x="202628" y="26813"/>
                    <a:pt x="201651" y="26261"/>
                  </a:cubicBezTo>
                  <a:cubicBezTo>
                    <a:pt x="191147" y="20339"/>
                    <a:pt x="184244" y="5741"/>
                    <a:pt x="170198" y="1"/>
                  </a:cubicBezTo>
                  <a:cubicBezTo>
                    <a:pt x="167575" y="431"/>
                    <a:pt x="164824" y="856"/>
                    <a:pt x="161956" y="1164"/>
                  </a:cubicBezTo>
                  <a:cubicBezTo>
                    <a:pt x="161590" y="1222"/>
                    <a:pt x="161282" y="1222"/>
                    <a:pt x="160916" y="1222"/>
                  </a:cubicBezTo>
                  <a:cubicBezTo>
                    <a:pt x="159206" y="1286"/>
                    <a:pt x="157559" y="1222"/>
                    <a:pt x="155786" y="1408"/>
                  </a:cubicBezTo>
                  <a:cubicBezTo>
                    <a:pt x="153587" y="1652"/>
                    <a:pt x="150597" y="2019"/>
                    <a:pt x="146747" y="3851"/>
                  </a:cubicBezTo>
                  <a:cubicBezTo>
                    <a:pt x="146015" y="4217"/>
                    <a:pt x="145282" y="4584"/>
                    <a:pt x="144613" y="5009"/>
                  </a:cubicBezTo>
                  <a:cubicBezTo>
                    <a:pt x="132887" y="12948"/>
                    <a:pt x="131602" y="26749"/>
                    <a:pt x="127816" y="35543"/>
                  </a:cubicBezTo>
                  <a:cubicBezTo>
                    <a:pt x="125251" y="41469"/>
                    <a:pt x="122076" y="45744"/>
                    <a:pt x="118289" y="49530"/>
                  </a:cubicBezTo>
                  <a:cubicBezTo>
                    <a:pt x="117923" y="49897"/>
                    <a:pt x="117498" y="50263"/>
                    <a:pt x="117068" y="50629"/>
                  </a:cubicBezTo>
                  <a:cubicBezTo>
                    <a:pt x="116643" y="50996"/>
                    <a:pt x="116213" y="51362"/>
                    <a:pt x="115788" y="51665"/>
                  </a:cubicBezTo>
                  <a:cubicBezTo>
                    <a:pt x="112671" y="53986"/>
                    <a:pt x="109559" y="55574"/>
                    <a:pt x="104673" y="55818"/>
                  </a:cubicBezTo>
                  <a:cubicBezTo>
                    <a:pt x="101190" y="55940"/>
                    <a:pt x="98259" y="54719"/>
                    <a:pt x="95816" y="53131"/>
                  </a:cubicBezTo>
                  <a:cubicBezTo>
                    <a:pt x="93070" y="51299"/>
                    <a:pt x="90564" y="48490"/>
                    <a:pt x="88307" y="46232"/>
                  </a:cubicBezTo>
                  <a:cubicBezTo>
                    <a:pt x="85556" y="43545"/>
                    <a:pt x="82503" y="41039"/>
                    <a:pt x="79146" y="40003"/>
                  </a:cubicBezTo>
                  <a:cubicBezTo>
                    <a:pt x="69067" y="36950"/>
                    <a:pt x="63513" y="39515"/>
                    <a:pt x="55877" y="52764"/>
                  </a:cubicBezTo>
                  <a:cubicBezTo>
                    <a:pt x="55632" y="53194"/>
                    <a:pt x="55452" y="53619"/>
                    <a:pt x="55207" y="54108"/>
                  </a:cubicBezTo>
                  <a:cubicBezTo>
                    <a:pt x="54719" y="54963"/>
                    <a:pt x="54289" y="55940"/>
                    <a:pt x="53800" y="56917"/>
                  </a:cubicBezTo>
                  <a:cubicBezTo>
                    <a:pt x="53556" y="57347"/>
                    <a:pt x="53375" y="57772"/>
                    <a:pt x="53131" y="58202"/>
                  </a:cubicBezTo>
                  <a:cubicBezTo>
                    <a:pt x="45803" y="73103"/>
                    <a:pt x="28093" y="99665"/>
                    <a:pt x="1" y="8000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8" name="Google Shape;898;p43"/>
            <p:cNvSpPr/>
            <p:nvPr/>
          </p:nvSpPr>
          <p:spPr>
            <a:xfrm>
              <a:off x="499250" y="1852475"/>
              <a:ext cx="6729850" cy="2458050"/>
            </a:xfrm>
            <a:custGeom>
              <a:avLst/>
              <a:gdLst/>
              <a:ahLst/>
              <a:cxnLst/>
              <a:rect l="l" t="t" r="r" b="b"/>
              <a:pathLst>
                <a:path w="269194" h="98322" fill="none" extrusionOk="0">
                  <a:moveTo>
                    <a:pt x="269193" y="5008"/>
                  </a:moveTo>
                  <a:cubicBezTo>
                    <a:pt x="269193" y="5253"/>
                    <a:pt x="269130" y="5683"/>
                    <a:pt x="269071" y="6293"/>
                  </a:cubicBezTo>
                  <a:cubicBezTo>
                    <a:pt x="269008" y="6718"/>
                    <a:pt x="268949" y="7207"/>
                    <a:pt x="268827" y="7759"/>
                  </a:cubicBezTo>
                  <a:cubicBezTo>
                    <a:pt x="266931" y="16367"/>
                    <a:pt x="265895" y="26993"/>
                    <a:pt x="257834" y="33344"/>
                  </a:cubicBezTo>
                  <a:cubicBezTo>
                    <a:pt x="257282" y="33833"/>
                    <a:pt x="256735" y="34199"/>
                    <a:pt x="256183" y="34629"/>
                  </a:cubicBezTo>
                  <a:cubicBezTo>
                    <a:pt x="249773" y="39148"/>
                    <a:pt x="243481" y="40306"/>
                    <a:pt x="237193" y="39695"/>
                  </a:cubicBezTo>
                  <a:cubicBezTo>
                    <a:pt x="236460" y="39637"/>
                    <a:pt x="235727" y="39515"/>
                    <a:pt x="234994" y="39392"/>
                  </a:cubicBezTo>
                  <a:cubicBezTo>
                    <a:pt x="234384" y="39270"/>
                    <a:pt x="233832" y="39148"/>
                    <a:pt x="233221" y="39026"/>
                  </a:cubicBezTo>
                  <a:cubicBezTo>
                    <a:pt x="231145" y="38596"/>
                    <a:pt x="229190" y="38108"/>
                    <a:pt x="227422" y="37438"/>
                  </a:cubicBezTo>
                  <a:cubicBezTo>
                    <a:pt x="221618" y="35118"/>
                    <a:pt x="215267" y="32553"/>
                    <a:pt x="209160" y="30046"/>
                  </a:cubicBezTo>
                  <a:cubicBezTo>
                    <a:pt x="207328" y="29314"/>
                    <a:pt x="205681" y="28581"/>
                    <a:pt x="204093" y="27726"/>
                  </a:cubicBezTo>
                  <a:cubicBezTo>
                    <a:pt x="203116" y="27237"/>
                    <a:pt x="202198" y="26627"/>
                    <a:pt x="201284" y="26138"/>
                  </a:cubicBezTo>
                  <a:cubicBezTo>
                    <a:pt x="190414" y="20339"/>
                    <a:pt x="183389" y="5927"/>
                    <a:pt x="169528" y="1"/>
                  </a:cubicBezTo>
                  <a:cubicBezTo>
                    <a:pt x="166900" y="186"/>
                    <a:pt x="164154" y="431"/>
                    <a:pt x="161345" y="553"/>
                  </a:cubicBezTo>
                  <a:lnTo>
                    <a:pt x="160304" y="553"/>
                  </a:lnTo>
                  <a:cubicBezTo>
                    <a:pt x="158658" y="489"/>
                    <a:pt x="157007" y="308"/>
                    <a:pt x="155238" y="367"/>
                  </a:cubicBezTo>
                  <a:cubicBezTo>
                    <a:pt x="153040" y="431"/>
                    <a:pt x="150108" y="675"/>
                    <a:pt x="146200" y="2443"/>
                  </a:cubicBezTo>
                  <a:cubicBezTo>
                    <a:pt x="145404" y="2810"/>
                    <a:pt x="144671" y="3176"/>
                    <a:pt x="144001" y="3606"/>
                  </a:cubicBezTo>
                  <a:cubicBezTo>
                    <a:pt x="132276" y="11301"/>
                    <a:pt x="130933" y="25225"/>
                    <a:pt x="127146" y="33896"/>
                  </a:cubicBezTo>
                  <a:cubicBezTo>
                    <a:pt x="124518" y="39881"/>
                    <a:pt x="121284" y="44034"/>
                    <a:pt x="117434" y="47698"/>
                  </a:cubicBezTo>
                  <a:cubicBezTo>
                    <a:pt x="117009" y="48064"/>
                    <a:pt x="116579" y="48431"/>
                    <a:pt x="116154" y="48734"/>
                  </a:cubicBezTo>
                  <a:cubicBezTo>
                    <a:pt x="115724" y="49100"/>
                    <a:pt x="115299" y="49408"/>
                    <a:pt x="114869" y="49711"/>
                  </a:cubicBezTo>
                  <a:cubicBezTo>
                    <a:pt x="111693" y="51909"/>
                    <a:pt x="108581" y="53375"/>
                    <a:pt x="103696" y="53438"/>
                  </a:cubicBezTo>
                  <a:cubicBezTo>
                    <a:pt x="100276" y="53497"/>
                    <a:pt x="97345" y="52276"/>
                    <a:pt x="94960" y="50629"/>
                  </a:cubicBezTo>
                  <a:cubicBezTo>
                    <a:pt x="92215" y="48797"/>
                    <a:pt x="89708" y="45988"/>
                    <a:pt x="87388" y="43789"/>
                  </a:cubicBezTo>
                  <a:cubicBezTo>
                    <a:pt x="84642" y="41102"/>
                    <a:pt x="81589" y="38660"/>
                    <a:pt x="78169" y="37741"/>
                  </a:cubicBezTo>
                  <a:cubicBezTo>
                    <a:pt x="68031" y="34996"/>
                    <a:pt x="62716" y="37927"/>
                    <a:pt x="55265" y="51054"/>
                  </a:cubicBezTo>
                  <a:cubicBezTo>
                    <a:pt x="55085" y="51484"/>
                    <a:pt x="54840" y="51909"/>
                    <a:pt x="54655" y="52339"/>
                  </a:cubicBezTo>
                  <a:cubicBezTo>
                    <a:pt x="54166" y="53253"/>
                    <a:pt x="53741" y="54230"/>
                    <a:pt x="53253" y="55207"/>
                  </a:cubicBezTo>
                  <a:cubicBezTo>
                    <a:pt x="53067" y="55637"/>
                    <a:pt x="52823" y="56062"/>
                    <a:pt x="52578" y="56492"/>
                  </a:cubicBezTo>
                  <a:cubicBezTo>
                    <a:pt x="45314" y="71637"/>
                    <a:pt x="27848" y="98321"/>
                    <a:pt x="0" y="78657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899" name="Google Shape;899;p43"/>
            <p:cNvSpPr/>
            <p:nvPr/>
          </p:nvSpPr>
          <p:spPr>
            <a:xfrm>
              <a:off x="488500" y="1849425"/>
              <a:ext cx="6732900" cy="2441300"/>
            </a:xfrm>
            <a:custGeom>
              <a:avLst/>
              <a:gdLst/>
              <a:ahLst/>
              <a:cxnLst/>
              <a:rect l="l" t="t" r="r" b="b"/>
              <a:pathLst>
                <a:path w="269316" h="97652" fill="none" extrusionOk="0">
                  <a:moveTo>
                    <a:pt x="269315" y="4153"/>
                  </a:moveTo>
                  <a:cubicBezTo>
                    <a:pt x="269315" y="4397"/>
                    <a:pt x="269257" y="4827"/>
                    <a:pt x="269193" y="5438"/>
                  </a:cubicBezTo>
                  <a:cubicBezTo>
                    <a:pt x="269071" y="5863"/>
                    <a:pt x="269071" y="6415"/>
                    <a:pt x="268949" y="6962"/>
                  </a:cubicBezTo>
                  <a:cubicBezTo>
                    <a:pt x="266936" y="15576"/>
                    <a:pt x="265837" y="26260"/>
                    <a:pt x="257834" y="32733"/>
                  </a:cubicBezTo>
                  <a:lnTo>
                    <a:pt x="256188" y="34018"/>
                  </a:lnTo>
                  <a:cubicBezTo>
                    <a:pt x="249837" y="38596"/>
                    <a:pt x="243544" y="39939"/>
                    <a:pt x="237257" y="39451"/>
                  </a:cubicBezTo>
                  <a:cubicBezTo>
                    <a:pt x="236524" y="39392"/>
                    <a:pt x="235791" y="39270"/>
                    <a:pt x="235058" y="39148"/>
                  </a:cubicBezTo>
                  <a:cubicBezTo>
                    <a:pt x="234447" y="39085"/>
                    <a:pt x="233837" y="38962"/>
                    <a:pt x="233285" y="38840"/>
                  </a:cubicBezTo>
                  <a:cubicBezTo>
                    <a:pt x="231150" y="38415"/>
                    <a:pt x="229195" y="38049"/>
                    <a:pt x="227422" y="37375"/>
                  </a:cubicBezTo>
                  <a:cubicBezTo>
                    <a:pt x="221501" y="35240"/>
                    <a:pt x="215150" y="32797"/>
                    <a:pt x="208979" y="30413"/>
                  </a:cubicBezTo>
                  <a:cubicBezTo>
                    <a:pt x="207088" y="29743"/>
                    <a:pt x="205378" y="29011"/>
                    <a:pt x="203791" y="28214"/>
                  </a:cubicBezTo>
                  <a:cubicBezTo>
                    <a:pt x="202814" y="27789"/>
                    <a:pt x="201895" y="27179"/>
                    <a:pt x="200918" y="26690"/>
                  </a:cubicBezTo>
                  <a:cubicBezTo>
                    <a:pt x="189803" y="21130"/>
                    <a:pt x="182597" y="6840"/>
                    <a:pt x="168981" y="675"/>
                  </a:cubicBezTo>
                  <a:cubicBezTo>
                    <a:pt x="166353" y="675"/>
                    <a:pt x="163607" y="733"/>
                    <a:pt x="160798" y="675"/>
                  </a:cubicBezTo>
                  <a:cubicBezTo>
                    <a:pt x="160432" y="675"/>
                    <a:pt x="160124" y="611"/>
                    <a:pt x="159821" y="611"/>
                  </a:cubicBezTo>
                  <a:cubicBezTo>
                    <a:pt x="158170" y="430"/>
                    <a:pt x="156523" y="123"/>
                    <a:pt x="154750" y="64"/>
                  </a:cubicBezTo>
                  <a:cubicBezTo>
                    <a:pt x="152615" y="1"/>
                    <a:pt x="149683" y="64"/>
                    <a:pt x="145653" y="1774"/>
                  </a:cubicBezTo>
                  <a:cubicBezTo>
                    <a:pt x="144920" y="2140"/>
                    <a:pt x="144187" y="2507"/>
                    <a:pt x="143513" y="2932"/>
                  </a:cubicBezTo>
                  <a:cubicBezTo>
                    <a:pt x="131665" y="10382"/>
                    <a:pt x="130385" y="24492"/>
                    <a:pt x="126536" y="33041"/>
                  </a:cubicBezTo>
                  <a:cubicBezTo>
                    <a:pt x="123849" y="39026"/>
                    <a:pt x="120492" y="43115"/>
                    <a:pt x="116642" y="46598"/>
                  </a:cubicBezTo>
                  <a:cubicBezTo>
                    <a:pt x="116217" y="46901"/>
                    <a:pt x="115788" y="47268"/>
                    <a:pt x="115362" y="47576"/>
                  </a:cubicBezTo>
                  <a:cubicBezTo>
                    <a:pt x="114933" y="47942"/>
                    <a:pt x="114507" y="48245"/>
                    <a:pt x="114019" y="48489"/>
                  </a:cubicBezTo>
                  <a:cubicBezTo>
                    <a:pt x="110780" y="50565"/>
                    <a:pt x="107604" y="51850"/>
                    <a:pt x="102841" y="51787"/>
                  </a:cubicBezTo>
                  <a:cubicBezTo>
                    <a:pt x="99421" y="51787"/>
                    <a:pt x="96490" y="50507"/>
                    <a:pt x="94110" y="48856"/>
                  </a:cubicBezTo>
                  <a:cubicBezTo>
                    <a:pt x="91423" y="47023"/>
                    <a:pt x="88917" y="44278"/>
                    <a:pt x="86596" y="42016"/>
                  </a:cubicBezTo>
                  <a:cubicBezTo>
                    <a:pt x="83787" y="39392"/>
                    <a:pt x="80734" y="37008"/>
                    <a:pt x="77314" y="36217"/>
                  </a:cubicBezTo>
                  <a:cubicBezTo>
                    <a:pt x="66996" y="33710"/>
                    <a:pt x="61988" y="37072"/>
                    <a:pt x="54782" y="50077"/>
                  </a:cubicBezTo>
                  <a:cubicBezTo>
                    <a:pt x="54538" y="50507"/>
                    <a:pt x="54352" y="50932"/>
                    <a:pt x="54108" y="51362"/>
                  </a:cubicBezTo>
                  <a:cubicBezTo>
                    <a:pt x="53683" y="52275"/>
                    <a:pt x="53253" y="53252"/>
                    <a:pt x="52764" y="54230"/>
                  </a:cubicBezTo>
                  <a:cubicBezTo>
                    <a:pt x="52583" y="54659"/>
                    <a:pt x="52339" y="55026"/>
                    <a:pt x="52153" y="55514"/>
                  </a:cubicBezTo>
                  <a:cubicBezTo>
                    <a:pt x="44825" y="70904"/>
                    <a:pt x="27604" y="97652"/>
                    <a:pt x="0" y="780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0" name="Google Shape;900;p43"/>
            <p:cNvSpPr/>
            <p:nvPr/>
          </p:nvSpPr>
          <p:spPr>
            <a:xfrm>
              <a:off x="479325" y="1832700"/>
              <a:ext cx="6734500" cy="2439725"/>
            </a:xfrm>
            <a:custGeom>
              <a:avLst/>
              <a:gdLst/>
              <a:ahLst/>
              <a:cxnLst/>
              <a:rect l="l" t="t" r="r" b="b"/>
              <a:pathLst>
                <a:path w="269380" h="97589" fill="none" extrusionOk="0">
                  <a:moveTo>
                    <a:pt x="269380" y="3909"/>
                  </a:moveTo>
                  <a:cubicBezTo>
                    <a:pt x="269380" y="4089"/>
                    <a:pt x="269316" y="4519"/>
                    <a:pt x="269194" y="5130"/>
                  </a:cubicBezTo>
                  <a:cubicBezTo>
                    <a:pt x="269135" y="5619"/>
                    <a:pt x="269072" y="6107"/>
                    <a:pt x="269013" y="6654"/>
                  </a:cubicBezTo>
                  <a:cubicBezTo>
                    <a:pt x="266815" y="15326"/>
                    <a:pt x="265715" y="26074"/>
                    <a:pt x="257776" y="32670"/>
                  </a:cubicBezTo>
                  <a:lnTo>
                    <a:pt x="256125" y="33954"/>
                  </a:lnTo>
                  <a:cubicBezTo>
                    <a:pt x="249837" y="38596"/>
                    <a:pt x="243545" y="40061"/>
                    <a:pt x="237194" y="39695"/>
                  </a:cubicBezTo>
                  <a:cubicBezTo>
                    <a:pt x="236461" y="39695"/>
                    <a:pt x="235728" y="39573"/>
                    <a:pt x="234995" y="39509"/>
                  </a:cubicBezTo>
                  <a:cubicBezTo>
                    <a:pt x="234384" y="39387"/>
                    <a:pt x="233837" y="39328"/>
                    <a:pt x="233227" y="39206"/>
                  </a:cubicBezTo>
                  <a:cubicBezTo>
                    <a:pt x="231087" y="38840"/>
                    <a:pt x="229132" y="38474"/>
                    <a:pt x="227364" y="37863"/>
                  </a:cubicBezTo>
                  <a:cubicBezTo>
                    <a:pt x="221379" y="35909"/>
                    <a:pt x="214906" y="33588"/>
                    <a:pt x="208677" y="31390"/>
                  </a:cubicBezTo>
                  <a:cubicBezTo>
                    <a:pt x="206781" y="30715"/>
                    <a:pt x="205071" y="29983"/>
                    <a:pt x="203425" y="29313"/>
                  </a:cubicBezTo>
                  <a:cubicBezTo>
                    <a:pt x="202448" y="28825"/>
                    <a:pt x="201529" y="28273"/>
                    <a:pt x="200552" y="27784"/>
                  </a:cubicBezTo>
                  <a:cubicBezTo>
                    <a:pt x="189071" y="22474"/>
                    <a:pt x="181743" y="8364"/>
                    <a:pt x="168371" y="1891"/>
                  </a:cubicBezTo>
                  <a:cubicBezTo>
                    <a:pt x="165743" y="1710"/>
                    <a:pt x="162933" y="1647"/>
                    <a:pt x="160188" y="1344"/>
                  </a:cubicBezTo>
                  <a:cubicBezTo>
                    <a:pt x="159880" y="1344"/>
                    <a:pt x="159514" y="1280"/>
                    <a:pt x="159211" y="1222"/>
                  </a:cubicBezTo>
                  <a:cubicBezTo>
                    <a:pt x="157559" y="914"/>
                    <a:pt x="155972" y="489"/>
                    <a:pt x="154262" y="303"/>
                  </a:cubicBezTo>
                  <a:cubicBezTo>
                    <a:pt x="152127" y="122"/>
                    <a:pt x="149132" y="0"/>
                    <a:pt x="145101" y="1647"/>
                  </a:cubicBezTo>
                  <a:cubicBezTo>
                    <a:pt x="144310" y="2013"/>
                    <a:pt x="143577" y="2321"/>
                    <a:pt x="142903" y="2746"/>
                  </a:cubicBezTo>
                  <a:cubicBezTo>
                    <a:pt x="130997" y="10016"/>
                    <a:pt x="129775" y="24306"/>
                    <a:pt x="125867" y="32733"/>
                  </a:cubicBezTo>
                  <a:cubicBezTo>
                    <a:pt x="123058" y="38718"/>
                    <a:pt x="119697" y="42685"/>
                    <a:pt x="115788" y="46046"/>
                  </a:cubicBezTo>
                  <a:cubicBezTo>
                    <a:pt x="115300" y="46349"/>
                    <a:pt x="114874" y="46657"/>
                    <a:pt x="114445" y="46960"/>
                  </a:cubicBezTo>
                  <a:cubicBezTo>
                    <a:pt x="114020" y="47267"/>
                    <a:pt x="113590" y="47570"/>
                    <a:pt x="113101" y="47815"/>
                  </a:cubicBezTo>
                  <a:cubicBezTo>
                    <a:pt x="109803" y="49769"/>
                    <a:pt x="106569" y="50868"/>
                    <a:pt x="101864" y="50746"/>
                  </a:cubicBezTo>
                  <a:cubicBezTo>
                    <a:pt x="98444" y="50624"/>
                    <a:pt x="95577" y="49280"/>
                    <a:pt x="93256" y="47692"/>
                  </a:cubicBezTo>
                  <a:cubicBezTo>
                    <a:pt x="90505" y="45802"/>
                    <a:pt x="88004" y="43051"/>
                    <a:pt x="85683" y="40853"/>
                  </a:cubicBezTo>
                  <a:cubicBezTo>
                    <a:pt x="82874" y="38288"/>
                    <a:pt x="79821" y="35967"/>
                    <a:pt x="76337" y="35234"/>
                  </a:cubicBezTo>
                  <a:cubicBezTo>
                    <a:pt x="65956" y="33036"/>
                    <a:pt x="61256" y="36764"/>
                    <a:pt x="54172" y="49588"/>
                  </a:cubicBezTo>
                  <a:cubicBezTo>
                    <a:pt x="53986" y="50013"/>
                    <a:pt x="53742" y="50502"/>
                    <a:pt x="53561" y="50932"/>
                  </a:cubicBezTo>
                  <a:cubicBezTo>
                    <a:pt x="53131" y="51845"/>
                    <a:pt x="52706" y="52764"/>
                    <a:pt x="52218" y="53799"/>
                  </a:cubicBezTo>
                  <a:cubicBezTo>
                    <a:pt x="52032" y="54166"/>
                    <a:pt x="51788" y="54596"/>
                    <a:pt x="51607" y="55084"/>
                  </a:cubicBezTo>
                  <a:cubicBezTo>
                    <a:pt x="44337" y="70654"/>
                    <a:pt x="27360" y="97588"/>
                    <a:pt x="1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1" name="Google Shape;901;p43"/>
            <p:cNvSpPr/>
            <p:nvPr/>
          </p:nvSpPr>
          <p:spPr>
            <a:xfrm>
              <a:off x="468700" y="1814375"/>
              <a:ext cx="6737425" cy="2438125"/>
            </a:xfrm>
            <a:custGeom>
              <a:avLst/>
              <a:gdLst/>
              <a:ahLst/>
              <a:cxnLst/>
              <a:rect l="l" t="t" r="r" b="b"/>
              <a:pathLst>
                <a:path w="269497" h="97525" fill="none" extrusionOk="0">
                  <a:moveTo>
                    <a:pt x="269497" y="3665"/>
                  </a:moveTo>
                  <a:cubicBezTo>
                    <a:pt x="269497" y="3845"/>
                    <a:pt x="269438" y="4275"/>
                    <a:pt x="269316" y="4945"/>
                  </a:cubicBezTo>
                  <a:cubicBezTo>
                    <a:pt x="269252" y="5374"/>
                    <a:pt x="269194" y="5863"/>
                    <a:pt x="269072" y="6410"/>
                  </a:cubicBezTo>
                  <a:cubicBezTo>
                    <a:pt x="266810" y="15145"/>
                    <a:pt x="265652" y="25894"/>
                    <a:pt x="257771" y="32670"/>
                  </a:cubicBezTo>
                  <a:cubicBezTo>
                    <a:pt x="257224" y="33100"/>
                    <a:pt x="256672" y="33588"/>
                    <a:pt x="256125" y="33955"/>
                  </a:cubicBezTo>
                  <a:cubicBezTo>
                    <a:pt x="249896" y="38718"/>
                    <a:pt x="243603" y="40242"/>
                    <a:pt x="237252" y="40061"/>
                  </a:cubicBezTo>
                  <a:cubicBezTo>
                    <a:pt x="236519" y="39998"/>
                    <a:pt x="235787" y="39998"/>
                    <a:pt x="234995" y="39876"/>
                  </a:cubicBezTo>
                  <a:cubicBezTo>
                    <a:pt x="234443" y="39817"/>
                    <a:pt x="233832" y="39754"/>
                    <a:pt x="233222" y="39632"/>
                  </a:cubicBezTo>
                  <a:cubicBezTo>
                    <a:pt x="231145" y="39329"/>
                    <a:pt x="229132" y="39021"/>
                    <a:pt x="227300" y="38474"/>
                  </a:cubicBezTo>
                  <a:cubicBezTo>
                    <a:pt x="221252" y="36642"/>
                    <a:pt x="214720" y="34443"/>
                    <a:pt x="208428" y="32367"/>
                  </a:cubicBezTo>
                  <a:cubicBezTo>
                    <a:pt x="206537" y="31693"/>
                    <a:pt x="204827" y="31082"/>
                    <a:pt x="203176" y="30413"/>
                  </a:cubicBezTo>
                  <a:cubicBezTo>
                    <a:pt x="202140" y="29983"/>
                    <a:pt x="201221" y="29436"/>
                    <a:pt x="200186" y="29006"/>
                  </a:cubicBezTo>
                  <a:cubicBezTo>
                    <a:pt x="188460" y="23817"/>
                    <a:pt x="180888" y="9894"/>
                    <a:pt x="167819" y="3176"/>
                  </a:cubicBezTo>
                  <a:cubicBezTo>
                    <a:pt x="165132" y="2810"/>
                    <a:pt x="162381" y="2565"/>
                    <a:pt x="159636" y="2077"/>
                  </a:cubicBezTo>
                  <a:cubicBezTo>
                    <a:pt x="159328" y="2013"/>
                    <a:pt x="159025" y="1955"/>
                    <a:pt x="158659" y="1832"/>
                  </a:cubicBezTo>
                  <a:cubicBezTo>
                    <a:pt x="157071" y="1466"/>
                    <a:pt x="155483" y="914"/>
                    <a:pt x="153773" y="611"/>
                  </a:cubicBezTo>
                  <a:cubicBezTo>
                    <a:pt x="151697" y="245"/>
                    <a:pt x="148702" y="0"/>
                    <a:pt x="144549" y="1647"/>
                  </a:cubicBezTo>
                  <a:cubicBezTo>
                    <a:pt x="143758" y="1955"/>
                    <a:pt x="143025" y="2258"/>
                    <a:pt x="142351" y="2687"/>
                  </a:cubicBezTo>
                  <a:cubicBezTo>
                    <a:pt x="130445" y="9649"/>
                    <a:pt x="129223" y="24184"/>
                    <a:pt x="125251" y="32489"/>
                  </a:cubicBezTo>
                  <a:cubicBezTo>
                    <a:pt x="122384" y="38474"/>
                    <a:pt x="118900" y="42382"/>
                    <a:pt x="114933" y="45494"/>
                  </a:cubicBezTo>
                  <a:cubicBezTo>
                    <a:pt x="114503" y="45861"/>
                    <a:pt x="114078" y="46168"/>
                    <a:pt x="113590" y="46413"/>
                  </a:cubicBezTo>
                  <a:cubicBezTo>
                    <a:pt x="113160" y="46716"/>
                    <a:pt x="112735" y="47023"/>
                    <a:pt x="112246" y="47268"/>
                  </a:cubicBezTo>
                  <a:cubicBezTo>
                    <a:pt x="108948" y="49036"/>
                    <a:pt x="105651" y="49955"/>
                    <a:pt x="100946" y="49710"/>
                  </a:cubicBezTo>
                  <a:cubicBezTo>
                    <a:pt x="97589" y="49525"/>
                    <a:pt x="94717" y="48123"/>
                    <a:pt x="92396" y="46535"/>
                  </a:cubicBezTo>
                  <a:cubicBezTo>
                    <a:pt x="89709" y="44639"/>
                    <a:pt x="87208" y="41894"/>
                    <a:pt x="84887" y="39754"/>
                  </a:cubicBezTo>
                  <a:cubicBezTo>
                    <a:pt x="82078" y="37189"/>
                    <a:pt x="78961" y="34932"/>
                    <a:pt x="75482" y="34258"/>
                  </a:cubicBezTo>
                  <a:cubicBezTo>
                    <a:pt x="64978" y="32425"/>
                    <a:pt x="60518" y="36456"/>
                    <a:pt x="53678" y="49222"/>
                  </a:cubicBezTo>
                  <a:cubicBezTo>
                    <a:pt x="53434" y="49647"/>
                    <a:pt x="53253" y="50077"/>
                    <a:pt x="53068" y="50565"/>
                  </a:cubicBezTo>
                  <a:cubicBezTo>
                    <a:pt x="52643" y="51420"/>
                    <a:pt x="52213" y="52397"/>
                    <a:pt x="51724" y="53374"/>
                  </a:cubicBezTo>
                  <a:cubicBezTo>
                    <a:pt x="51543" y="53800"/>
                    <a:pt x="51358" y="54229"/>
                    <a:pt x="51113" y="54654"/>
                  </a:cubicBezTo>
                  <a:cubicBezTo>
                    <a:pt x="43907" y="70532"/>
                    <a:pt x="27116" y="97525"/>
                    <a:pt x="1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2" name="Google Shape;902;p43"/>
            <p:cNvSpPr/>
            <p:nvPr/>
          </p:nvSpPr>
          <p:spPr>
            <a:xfrm>
              <a:off x="459550" y="1796050"/>
              <a:ext cx="6739000" cy="2438125"/>
            </a:xfrm>
            <a:custGeom>
              <a:avLst/>
              <a:gdLst/>
              <a:ahLst/>
              <a:cxnLst/>
              <a:rect l="l" t="t" r="r" b="b"/>
              <a:pathLst>
                <a:path w="269560" h="97525" fill="none" extrusionOk="0">
                  <a:moveTo>
                    <a:pt x="269560" y="3420"/>
                  </a:moveTo>
                  <a:cubicBezTo>
                    <a:pt x="269560" y="3601"/>
                    <a:pt x="269496" y="4031"/>
                    <a:pt x="269374" y="4700"/>
                  </a:cubicBezTo>
                  <a:cubicBezTo>
                    <a:pt x="269316" y="5130"/>
                    <a:pt x="269252" y="5678"/>
                    <a:pt x="269130" y="6230"/>
                  </a:cubicBezTo>
                  <a:cubicBezTo>
                    <a:pt x="266751" y="14960"/>
                    <a:pt x="265529" y="25772"/>
                    <a:pt x="257712" y="32670"/>
                  </a:cubicBezTo>
                  <a:cubicBezTo>
                    <a:pt x="257160" y="33100"/>
                    <a:pt x="256613" y="33588"/>
                    <a:pt x="256061" y="34013"/>
                  </a:cubicBezTo>
                  <a:cubicBezTo>
                    <a:pt x="249896" y="38777"/>
                    <a:pt x="243666" y="40487"/>
                    <a:pt x="237193" y="40365"/>
                  </a:cubicBezTo>
                  <a:cubicBezTo>
                    <a:pt x="236460" y="40365"/>
                    <a:pt x="235727" y="40365"/>
                    <a:pt x="234995" y="40306"/>
                  </a:cubicBezTo>
                  <a:cubicBezTo>
                    <a:pt x="234384" y="40242"/>
                    <a:pt x="233773" y="40120"/>
                    <a:pt x="233163" y="40062"/>
                  </a:cubicBezTo>
                  <a:cubicBezTo>
                    <a:pt x="231086" y="39817"/>
                    <a:pt x="229069" y="39510"/>
                    <a:pt x="227236" y="39021"/>
                  </a:cubicBezTo>
                  <a:cubicBezTo>
                    <a:pt x="221130" y="37311"/>
                    <a:pt x="214534" y="35298"/>
                    <a:pt x="208183" y="33344"/>
                  </a:cubicBezTo>
                  <a:cubicBezTo>
                    <a:pt x="206229" y="32733"/>
                    <a:pt x="204460" y="32123"/>
                    <a:pt x="202809" y="31512"/>
                  </a:cubicBezTo>
                  <a:cubicBezTo>
                    <a:pt x="201773" y="31082"/>
                    <a:pt x="200796" y="30594"/>
                    <a:pt x="199819" y="30169"/>
                  </a:cubicBezTo>
                  <a:cubicBezTo>
                    <a:pt x="187727" y="25220"/>
                    <a:pt x="180032" y="11418"/>
                    <a:pt x="167144" y="4520"/>
                  </a:cubicBezTo>
                  <a:cubicBezTo>
                    <a:pt x="164521" y="3909"/>
                    <a:pt x="161770" y="3479"/>
                    <a:pt x="159025" y="2810"/>
                  </a:cubicBezTo>
                  <a:cubicBezTo>
                    <a:pt x="158717" y="2746"/>
                    <a:pt x="158414" y="2624"/>
                    <a:pt x="158048" y="2502"/>
                  </a:cubicBezTo>
                  <a:cubicBezTo>
                    <a:pt x="156460" y="2013"/>
                    <a:pt x="154931" y="1344"/>
                    <a:pt x="153221" y="914"/>
                  </a:cubicBezTo>
                  <a:cubicBezTo>
                    <a:pt x="151208" y="426"/>
                    <a:pt x="148154" y="1"/>
                    <a:pt x="144002" y="1588"/>
                  </a:cubicBezTo>
                  <a:cubicBezTo>
                    <a:pt x="143205" y="1891"/>
                    <a:pt x="142414" y="2199"/>
                    <a:pt x="141740" y="2624"/>
                  </a:cubicBezTo>
                  <a:cubicBezTo>
                    <a:pt x="129770" y="9342"/>
                    <a:pt x="128549" y="23998"/>
                    <a:pt x="124582" y="32245"/>
                  </a:cubicBezTo>
                  <a:cubicBezTo>
                    <a:pt x="121650" y="38230"/>
                    <a:pt x="118108" y="42016"/>
                    <a:pt x="114078" y="45006"/>
                  </a:cubicBezTo>
                  <a:cubicBezTo>
                    <a:pt x="113648" y="45314"/>
                    <a:pt x="113159" y="45616"/>
                    <a:pt x="112734" y="45861"/>
                  </a:cubicBezTo>
                  <a:cubicBezTo>
                    <a:pt x="112246" y="46169"/>
                    <a:pt x="111816" y="46413"/>
                    <a:pt x="111327" y="46657"/>
                  </a:cubicBezTo>
                  <a:cubicBezTo>
                    <a:pt x="107971" y="48304"/>
                    <a:pt x="104610" y="49100"/>
                    <a:pt x="99968" y="48670"/>
                  </a:cubicBezTo>
                  <a:cubicBezTo>
                    <a:pt x="96671" y="48426"/>
                    <a:pt x="93803" y="46960"/>
                    <a:pt x="91482" y="45372"/>
                  </a:cubicBezTo>
                  <a:cubicBezTo>
                    <a:pt x="88854" y="43482"/>
                    <a:pt x="86352" y="40731"/>
                    <a:pt x="83968" y="38596"/>
                  </a:cubicBezTo>
                  <a:cubicBezTo>
                    <a:pt x="81159" y="36090"/>
                    <a:pt x="78047" y="33891"/>
                    <a:pt x="74505" y="33344"/>
                  </a:cubicBezTo>
                  <a:cubicBezTo>
                    <a:pt x="63937" y="31815"/>
                    <a:pt x="59726" y="36212"/>
                    <a:pt x="53067" y="48856"/>
                  </a:cubicBezTo>
                  <a:cubicBezTo>
                    <a:pt x="52886" y="49281"/>
                    <a:pt x="52701" y="49711"/>
                    <a:pt x="52456" y="50136"/>
                  </a:cubicBezTo>
                  <a:cubicBezTo>
                    <a:pt x="52090" y="51054"/>
                    <a:pt x="51665" y="52031"/>
                    <a:pt x="51176" y="53008"/>
                  </a:cubicBezTo>
                  <a:lnTo>
                    <a:pt x="50624" y="54288"/>
                  </a:lnTo>
                  <a:cubicBezTo>
                    <a:pt x="43418" y="70410"/>
                    <a:pt x="26871" y="97525"/>
                    <a:pt x="0" y="7798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3" name="Google Shape;903;p43"/>
            <p:cNvSpPr/>
            <p:nvPr/>
          </p:nvSpPr>
          <p:spPr>
            <a:xfrm>
              <a:off x="448800" y="1779200"/>
              <a:ext cx="6742075" cy="2435200"/>
            </a:xfrm>
            <a:custGeom>
              <a:avLst/>
              <a:gdLst/>
              <a:ahLst/>
              <a:cxnLst/>
              <a:rect l="l" t="t" r="r" b="b"/>
              <a:pathLst>
                <a:path w="269683" h="97408" fill="none" extrusionOk="0">
                  <a:moveTo>
                    <a:pt x="269682" y="3117"/>
                  </a:moveTo>
                  <a:cubicBezTo>
                    <a:pt x="269682" y="3298"/>
                    <a:pt x="269623" y="3728"/>
                    <a:pt x="269501" y="4397"/>
                  </a:cubicBezTo>
                  <a:cubicBezTo>
                    <a:pt x="269379" y="4886"/>
                    <a:pt x="269316" y="5374"/>
                    <a:pt x="269193" y="5926"/>
                  </a:cubicBezTo>
                  <a:cubicBezTo>
                    <a:pt x="266751" y="14720"/>
                    <a:pt x="265471" y="25591"/>
                    <a:pt x="257654" y="32552"/>
                  </a:cubicBezTo>
                  <a:cubicBezTo>
                    <a:pt x="257165" y="33041"/>
                    <a:pt x="256613" y="33530"/>
                    <a:pt x="256066" y="33955"/>
                  </a:cubicBezTo>
                  <a:cubicBezTo>
                    <a:pt x="250018" y="38840"/>
                    <a:pt x="243730" y="40614"/>
                    <a:pt x="237257" y="40672"/>
                  </a:cubicBezTo>
                  <a:cubicBezTo>
                    <a:pt x="236524" y="40672"/>
                    <a:pt x="235791" y="40672"/>
                    <a:pt x="234995" y="40614"/>
                  </a:cubicBezTo>
                  <a:cubicBezTo>
                    <a:pt x="234448" y="40550"/>
                    <a:pt x="233837" y="40491"/>
                    <a:pt x="233226" y="40428"/>
                  </a:cubicBezTo>
                  <a:cubicBezTo>
                    <a:pt x="231086" y="40247"/>
                    <a:pt x="229073" y="40003"/>
                    <a:pt x="227178" y="39514"/>
                  </a:cubicBezTo>
                  <a:cubicBezTo>
                    <a:pt x="221012" y="37985"/>
                    <a:pt x="214353" y="36094"/>
                    <a:pt x="207944" y="34262"/>
                  </a:cubicBezTo>
                  <a:cubicBezTo>
                    <a:pt x="205989" y="33710"/>
                    <a:pt x="204216" y="33163"/>
                    <a:pt x="202506" y="32552"/>
                  </a:cubicBezTo>
                  <a:cubicBezTo>
                    <a:pt x="201470" y="32186"/>
                    <a:pt x="200493" y="31697"/>
                    <a:pt x="199452" y="31331"/>
                  </a:cubicBezTo>
                  <a:cubicBezTo>
                    <a:pt x="187058" y="26568"/>
                    <a:pt x="179241" y="12947"/>
                    <a:pt x="166597" y="5741"/>
                  </a:cubicBezTo>
                  <a:cubicBezTo>
                    <a:pt x="163910" y="5008"/>
                    <a:pt x="161165" y="4339"/>
                    <a:pt x="158536" y="3484"/>
                  </a:cubicBezTo>
                  <a:cubicBezTo>
                    <a:pt x="158170" y="3420"/>
                    <a:pt x="157867" y="3239"/>
                    <a:pt x="157559" y="3117"/>
                  </a:cubicBezTo>
                  <a:cubicBezTo>
                    <a:pt x="155971" y="2443"/>
                    <a:pt x="154447" y="1652"/>
                    <a:pt x="152737" y="1163"/>
                  </a:cubicBezTo>
                  <a:cubicBezTo>
                    <a:pt x="150783" y="552"/>
                    <a:pt x="147729" y="0"/>
                    <a:pt x="143454" y="1466"/>
                  </a:cubicBezTo>
                  <a:cubicBezTo>
                    <a:pt x="142658" y="1774"/>
                    <a:pt x="141925" y="2077"/>
                    <a:pt x="141192" y="2443"/>
                  </a:cubicBezTo>
                  <a:cubicBezTo>
                    <a:pt x="129223" y="8980"/>
                    <a:pt x="128002" y="23817"/>
                    <a:pt x="123971" y="31942"/>
                  </a:cubicBezTo>
                  <a:cubicBezTo>
                    <a:pt x="120981" y="37927"/>
                    <a:pt x="117317" y="41591"/>
                    <a:pt x="113286" y="44458"/>
                  </a:cubicBezTo>
                  <a:cubicBezTo>
                    <a:pt x="112798" y="44766"/>
                    <a:pt x="112368" y="45010"/>
                    <a:pt x="111879" y="45255"/>
                  </a:cubicBezTo>
                  <a:cubicBezTo>
                    <a:pt x="111391" y="45558"/>
                    <a:pt x="110966" y="45743"/>
                    <a:pt x="110477" y="45988"/>
                  </a:cubicBezTo>
                  <a:cubicBezTo>
                    <a:pt x="107057" y="47512"/>
                    <a:pt x="103696" y="48123"/>
                    <a:pt x="99118" y="47634"/>
                  </a:cubicBezTo>
                  <a:cubicBezTo>
                    <a:pt x="95821" y="47268"/>
                    <a:pt x="92948" y="45802"/>
                    <a:pt x="90691" y="44156"/>
                  </a:cubicBezTo>
                  <a:cubicBezTo>
                    <a:pt x="88062" y="42260"/>
                    <a:pt x="85561" y="39573"/>
                    <a:pt x="83177" y="37438"/>
                  </a:cubicBezTo>
                  <a:cubicBezTo>
                    <a:pt x="80309" y="34932"/>
                    <a:pt x="77192" y="32797"/>
                    <a:pt x="73650" y="32367"/>
                  </a:cubicBezTo>
                  <a:cubicBezTo>
                    <a:pt x="62965" y="31087"/>
                    <a:pt x="58993" y="35909"/>
                    <a:pt x="52584" y="48367"/>
                  </a:cubicBezTo>
                  <a:cubicBezTo>
                    <a:pt x="52339" y="48797"/>
                    <a:pt x="52154" y="49285"/>
                    <a:pt x="51973" y="49710"/>
                  </a:cubicBezTo>
                  <a:cubicBezTo>
                    <a:pt x="51543" y="50629"/>
                    <a:pt x="51177" y="51606"/>
                    <a:pt x="50751" y="52583"/>
                  </a:cubicBezTo>
                  <a:cubicBezTo>
                    <a:pt x="50566" y="53008"/>
                    <a:pt x="50322" y="53438"/>
                    <a:pt x="50141" y="53863"/>
                  </a:cubicBezTo>
                  <a:cubicBezTo>
                    <a:pt x="42993" y="70229"/>
                    <a:pt x="26627" y="97407"/>
                    <a:pt x="1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4" name="Google Shape;904;p43"/>
            <p:cNvSpPr/>
            <p:nvPr/>
          </p:nvSpPr>
          <p:spPr>
            <a:xfrm>
              <a:off x="439650" y="1760875"/>
              <a:ext cx="6743650" cy="2435200"/>
            </a:xfrm>
            <a:custGeom>
              <a:avLst/>
              <a:gdLst/>
              <a:ahLst/>
              <a:cxnLst/>
              <a:rect l="l" t="t" r="r" b="b"/>
              <a:pathLst>
                <a:path w="269746" h="97408" fill="none" extrusionOk="0">
                  <a:moveTo>
                    <a:pt x="269745" y="2873"/>
                  </a:moveTo>
                  <a:cubicBezTo>
                    <a:pt x="269745" y="3054"/>
                    <a:pt x="269682" y="3484"/>
                    <a:pt x="269559" y="4217"/>
                  </a:cubicBezTo>
                  <a:cubicBezTo>
                    <a:pt x="269437" y="4642"/>
                    <a:pt x="269379" y="5130"/>
                    <a:pt x="269257" y="5741"/>
                  </a:cubicBezTo>
                  <a:cubicBezTo>
                    <a:pt x="266628" y="14598"/>
                    <a:pt x="265348" y="25469"/>
                    <a:pt x="257590" y="32553"/>
                  </a:cubicBezTo>
                  <a:cubicBezTo>
                    <a:pt x="257043" y="33041"/>
                    <a:pt x="256554" y="33530"/>
                    <a:pt x="256002" y="33955"/>
                  </a:cubicBezTo>
                  <a:cubicBezTo>
                    <a:pt x="250017" y="38904"/>
                    <a:pt x="243730" y="40858"/>
                    <a:pt x="237256" y="41039"/>
                  </a:cubicBezTo>
                  <a:cubicBezTo>
                    <a:pt x="236523" y="41039"/>
                    <a:pt x="235727" y="41039"/>
                    <a:pt x="234994" y="40980"/>
                  </a:cubicBezTo>
                  <a:cubicBezTo>
                    <a:pt x="234384" y="40980"/>
                    <a:pt x="233773" y="40917"/>
                    <a:pt x="233162" y="40858"/>
                  </a:cubicBezTo>
                  <a:cubicBezTo>
                    <a:pt x="231027" y="40736"/>
                    <a:pt x="229010" y="40492"/>
                    <a:pt x="227119" y="40062"/>
                  </a:cubicBezTo>
                  <a:cubicBezTo>
                    <a:pt x="220890" y="38718"/>
                    <a:pt x="214109" y="36950"/>
                    <a:pt x="207635" y="35240"/>
                  </a:cubicBezTo>
                  <a:cubicBezTo>
                    <a:pt x="205681" y="34751"/>
                    <a:pt x="203913" y="34199"/>
                    <a:pt x="202203" y="33652"/>
                  </a:cubicBezTo>
                  <a:cubicBezTo>
                    <a:pt x="201103" y="33285"/>
                    <a:pt x="200126" y="32856"/>
                    <a:pt x="199086" y="32489"/>
                  </a:cubicBezTo>
                  <a:cubicBezTo>
                    <a:pt x="186383" y="27970"/>
                    <a:pt x="178386" y="14476"/>
                    <a:pt x="165986" y="7026"/>
                  </a:cubicBezTo>
                  <a:cubicBezTo>
                    <a:pt x="163299" y="6107"/>
                    <a:pt x="160553" y="5252"/>
                    <a:pt x="157925" y="4217"/>
                  </a:cubicBezTo>
                  <a:cubicBezTo>
                    <a:pt x="157559" y="4095"/>
                    <a:pt x="157256" y="3972"/>
                    <a:pt x="156948" y="3787"/>
                  </a:cubicBezTo>
                  <a:cubicBezTo>
                    <a:pt x="155360" y="2995"/>
                    <a:pt x="153894" y="2077"/>
                    <a:pt x="152248" y="1466"/>
                  </a:cubicBezTo>
                  <a:cubicBezTo>
                    <a:pt x="150294" y="675"/>
                    <a:pt x="147240" y="1"/>
                    <a:pt x="142902" y="1408"/>
                  </a:cubicBezTo>
                  <a:cubicBezTo>
                    <a:pt x="142047" y="1710"/>
                    <a:pt x="141314" y="2018"/>
                    <a:pt x="140581" y="2385"/>
                  </a:cubicBezTo>
                  <a:cubicBezTo>
                    <a:pt x="128553" y="8672"/>
                    <a:pt x="127390" y="23695"/>
                    <a:pt x="123301" y="31698"/>
                  </a:cubicBezTo>
                  <a:cubicBezTo>
                    <a:pt x="120248" y="37682"/>
                    <a:pt x="116520" y="41283"/>
                    <a:pt x="112431" y="43970"/>
                  </a:cubicBezTo>
                  <a:cubicBezTo>
                    <a:pt x="111942" y="44278"/>
                    <a:pt x="111454" y="44522"/>
                    <a:pt x="110965" y="44766"/>
                  </a:cubicBezTo>
                  <a:cubicBezTo>
                    <a:pt x="110535" y="44947"/>
                    <a:pt x="110047" y="45191"/>
                    <a:pt x="109558" y="45377"/>
                  </a:cubicBezTo>
                  <a:cubicBezTo>
                    <a:pt x="106080" y="46721"/>
                    <a:pt x="102660" y="47209"/>
                    <a:pt x="98141" y="46598"/>
                  </a:cubicBezTo>
                  <a:cubicBezTo>
                    <a:pt x="94843" y="46110"/>
                    <a:pt x="92092" y="44644"/>
                    <a:pt x="89772" y="42993"/>
                  </a:cubicBezTo>
                  <a:cubicBezTo>
                    <a:pt x="87207" y="41102"/>
                    <a:pt x="84706" y="38415"/>
                    <a:pt x="82263" y="36275"/>
                  </a:cubicBezTo>
                  <a:cubicBezTo>
                    <a:pt x="79390" y="33833"/>
                    <a:pt x="76278" y="31756"/>
                    <a:pt x="72672" y="31453"/>
                  </a:cubicBezTo>
                  <a:cubicBezTo>
                    <a:pt x="61866" y="30476"/>
                    <a:pt x="58202" y="35665"/>
                    <a:pt x="51972" y="48001"/>
                  </a:cubicBezTo>
                  <a:cubicBezTo>
                    <a:pt x="51787" y="48431"/>
                    <a:pt x="51606" y="48856"/>
                    <a:pt x="51420" y="49344"/>
                  </a:cubicBezTo>
                  <a:cubicBezTo>
                    <a:pt x="50995" y="50263"/>
                    <a:pt x="50629" y="51176"/>
                    <a:pt x="50199" y="52217"/>
                  </a:cubicBezTo>
                  <a:cubicBezTo>
                    <a:pt x="50018" y="52583"/>
                    <a:pt x="49774" y="53008"/>
                    <a:pt x="49588" y="53497"/>
                  </a:cubicBezTo>
                  <a:cubicBezTo>
                    <a:pt x="42504" y="70107"/>
                    <a:pt x="26382" y="97408"/>
                    <a:pt x="0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5" name="Google Shape;905;p43"/>
            <p:cNvSpPr/>
            <p:nvPr/>
          </p:nvSpPr>
          <p:spPr>
            <a:xfrm>
              <a:off x="429025" y="1742550"/>
              <a:ext cx="6746575" cy="2433625"/>
            </a:xfrm>
            <a:custGeom>
              <a:avLst/>
              <a:gdLst/>
              <a:ahLst/>
              <a:cxnLst/>
              <a:rect l="l" t="t" r="r" b="b"/>
              <a:pathLst>
                <a:path w="269863" h="97345" fill="none" extrusionOk="0">
                  <a:moveTo>
                    <a:pt x="269862" y="2629"/>
                  </a:moveTo>
                  <a:cubicBezTo>
                    <a:pt x="269862" y="2810"/>
                    <a:pt x="269804" y="3240"/>
                    <a:pt x="269618" y="3973"/>
                  </a:cubicBezTo>
                  <a:cubicBezTo>
                    <a:pt x="269559" y="4398"/>
                    <a:pt x="269437" y="4950"/>
                    <a:pt x="269374" y="5497"/>
                  </a:cubicBezTo>
                  <a:cubicBezTo>
                    <a:pt x="266628" y="14413"/>
                    <a:pt x="265285" y="25347"/>
                    <a:pt x="257590" y="32553"/>
                  </a:cubicBezTo>
                  <a:cubicBezTo>
                    <a:pt x="257038" y="33041"/>
                    <a:pt x="256549" y="33530"/>
                    <a:pt x="256002" y="33955"/>
                  </a:cubicBezTo>
                  <a:cubicBezTo>
                    <a:pt x="250076" y="39026"/>
                    <a:pt x="243788" y="41039"/>
                    <a:pt x="237251" y="41347"/>
                  </a:cubicBezTo>
                  <a:cubicBezTo>
                    <a:pt x="236519" y="41405"/>
                    <a:pt x="235786" y="41405"/>
                    <a:pt x="234994" y="41405"/>
                  </a:cubicBezTo>
                  <a:cubicBezTo>
                    <a:pt x="234384" y="41347"/>
                    <a:pt x="233773" y="41347"/>
                    <a:pt x="233162" y="41283"/>
                  </a:cubicBezTo>
                  <a:cubicBezTo>
                    <a:pt x="231022" y="41161"/>
                    <a:pt x="229010" y="41039"/>
                    <a:pt x="227055" y="40673"/>
                  </a:cubicBezTo>
                  <a:cubicBezTo>
                    <a:pt x="220763" y="39451"/>
                    <a:pt x="213986" y="37805"/>
                    <a:pt x="207391" y="36217"/>
                  </a:cubicBezTo>
                  <a:cubicBezTo>
                    <a:pt x="205437" y="35787"/>
                    <a:pt x="203663" y="35298"/>
                    <a:pt x="201895" y="34751"/>
                  </a:cubicBezTo>
                  <a:cubicBezTo>
                    <a:pt x="200796" y="34443"/>
                    <a:pt x="199755" y="34018"/>
                    <a:pt x="198719" y="33652"/>
                  </a:cubicBezTo>
                  <a:cubicBezTo>
                    <a:pt x="185709" y="29377"/>
                    <a:pt x="177589" y="16001"/>
                    <a:pt x="165434" y="8306"/>
                  </a:cubicBezTo>
                  <a:cubicBezTo>
                    <a:pt x="162688" y="7207"/>
                    <a:pt x="159938" y="6171"/>
                    <a:pt x="157373" y="5008"/>
                  </a:cubicBezTo>
                  <a:cubicBezTo>
                    <a:pt x="157070" y="4828"/>
                    <a:pt x="156762" y="4642"/>
                    <a:pt x="156396" y="4461"/>
                  </a:cubicBezTo>
                  <a:cubicBezTo>
                    <a:pt x="154872" y="3543"/>
                    <a:pt x="153406" y="2507"/>
                    <a:pt x="151755" y="1774"/>
                  </a:cubicBezTo>
                  <a:cubicBezTo>
                    <a:pt x="149864" y="856"/>
                    <a:pt x="146747" y="1"/>
                    <a:pt x="142350" y="1344"/>
                  </a:cubicBezTo>
                  <a:cubicBezTo>
                    <a:pt x="141558" y="1652"/>
                    <a:pt x="140762" y="1896"/>
                    <a:pt x="140029" y="2263"/>
                  </a:cubicBezTo>
                  <a:cubicBezTo>
                    <a:pt x="128001" y="8370"/>
                    <a:pt x="126780" y="23573"/>
                    <a:pt x="122686" y="31390"/>
                  </a:cubicBezTo>
                  <a:cubicBezTo>
                    <a:pt x="119510" y="37438"/>
                    <a:pt x="115724" y="40917"/>
                    <a:pt x="111571" y="43482"/>
                  </a:cubicBezTo>
                  <a:cubicBezTo>
                    <a:pt x="111146" y="43726"/>
                    <a:pt x="110657" y="43970"/>
                    <a:pt x="110169" y="44214"/>
                  </a:cubicBezTo>
                  <a:lnTo>
                    <a:pt x="108703" y="44767"/>
                  </a:lnTo>
                  <a:cubicBezTo>
                    <a:pt x="105161" y="45988"/>
                    <a:pt x="101741" y="46291"/>
                    <a:pt x="97222" y="45558"/>
                  </a:cubicBezTo>
                  <a:cubicBezTo>
                    <a:pt x="93983" y="45011"/>
                    <a:pt x="91237" y="43482"/>
                    <a:pt x="88975" y="41835"/>
                  </a:cubicBezTo>
                  <a:cubicBezTo>
                    <a:pt x="86411" y="39940"/>
                    <a:pt x="83909" y="37253"/>
                    <a:pt x="81466" y="35176"/>
                  </a:cubicBezTo>
                  <a:cubicBezTo>
                    <a:pt x="78594" y="32734"/>
                    <a:pt x="75418" y="30721"/>
                    <a:pt x="71817" y="30535"/>
                  </a:cubicBezTo>
                  <a:cubicBezTo>
                    <a:pt x="60884" y="29866"/>
                    <a:pt x="57527" y="35421"/>
                    <a:pt x="51479" y="47634"/>
                  </a:cubicBezTo>
                  <a:lnTo>
                    <a:pt x="50932" y="48919"/>
                  </a:lnTo>
                  <a:cubicBezTo>
                    <a:pt x="50502" y="49833"/>
                    <a:pt x="50135" y="50810"/>
                    <a:pt x="49710" y="51787"/>
                  </a:cubicBezTo>
                  <a:lnTo>
                    <a:pt x="49158" y="53072"/>
                  </a:lnTo>
                  <a:cubicBezTo>
                    <a:pt x="42074" y="69985"/>
                    <a:pt x="26138" y="97344"/>
                    <a:pt x="0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6" name="Google Shape;906;p43"/>
            <p:cNvSpPr/>
            <p:nvPr/>
          </p:nvSpPr>
          <p:spPr>
            <a:xfrm>
              <a:off x="419850" y="1724225"/>
              <a:ext cx="6748175" cy="2433625"/>
            </a:xfrm>
            <a:custGeom>
              <a:avLst/>
              <a:gdLst/>
              <a:ahLst/>
              <a:cxnLst/>
              <a:rect l="l" t="t" r="r" b="b"/>
              <a:pathLst>
                <a:path w="269927" h="97345" fill="none" extrusionOk="0">
                  <a:moveTo>
                    <a:pt x="269926" y="2444"/>
                  </a:moveTo>
                  <a:cubicBezTo>
                    <a:pt x="269926" y="2566"/>
                    <a:pt x="269804" y="3054"/>
                    <a:pt x="269682" y="3729"/>
                  </a:cubicBezTo>
                  <a:cubicBezTo>
                    <a:pt x="269619" y="4217"/>
                    <a:pt x="269497" y="4706"/>
                    <a:pt x="269374" y="5316"/>
                  </a:cubicBezTo>
                  <a:cubicBezTo>
                    <a:pt x="266565" y="14232"/>
                    <a:pt x="265163" y="25225"/>
                    <a:pt x="257527" y="32553"/>
                  </a:cubicBezTo>
                  <a:cubicBezTo>
                    <a:pt x="256980" y="33042"/>
                    <a:pt x="256428" y="33530"/>
                    <a:pt x="255939" y="33955"/>
                  </a:cubicBezTo>
                  <a:cubicBezTo>
                    <a:pt x="250077" y="39085"/>
                    <a:pt x="243789" y="41225"/>
                    <a:pt x="237252" y="41713"/>
                  </a:cubicBezTo>
                  <a:cubicBezTo>
                    <a:pt x="236519" y="41772"/>
                    <a:pt x="235728" y="41772"/>
                    <a:pt x="234995" y="41772"/>
                  </a:cubicBezTo>
                  <a:cubicBezTo>
                    <a:pt x="234384" y="41772"/>
                    <a:pt x="233773" y="41772"/>
                    <a:pt x="233163" y="41713"/>
                  </a:cubicBezTo>
                  <a:cubicBezTo>
                    <a:pt x="231023" y="41650"/>
                    <a:pt x="228947" y="41528"/>
                    <a:pt x="226992" y="41225"/>
                  </a:cubicBezTo>
                  <a:cubicBezTo>
                    <a:pt x="220641" y="40184"/>
                    <a:pt x="213743" y="38660"/>
                    <a:pt x="207147" y="37253"/>
                  </a:cubicBezTo>
                  <a:cubicBezTo>
                    <a:pt x="205130" y="36764"/>
                    <a:pt x="203298" y="36339"/>
                    <a:pt x="201529" y="35851"/>
                  </a:cubicBezTo>
                  <a:cubicBezTo>
                    <a:pt x="200430" y="35606"/>
                    <a:pt x="199389" y="35176"/>
                    <a:pt x="198353" y="34874"/>
                  </a:cubicBezTo>
                  <a:cubicBezTo>
                    <a:pt x="184977" y="30780"/>
                    <a:pt x="176735" y="17589"/>
                    <a:pt x="164765" y="9591"/>
                  </a:cubicBezTo>
                  <a:cubicBezTo>
                    <a:pt x="162078" y="8306"/>
                    <a:pt x="159328" y="7085"/>
                    <a:pt x="156763" y="5741"/>
                  </a:cubicBezTo>
                  <a:cubicBezTo>
                    <a:pt x="156460" y="5561"/>
                    <a:pt x="156152" y="5316"/>
                    <a:pt x="155849" y="5131"/>
                  </a:cubicBezTo>
                  <a:cubicBezTo>
                    <a:pt x="154320" y="4095"/>
                    <a:pt x="152854" y="2932"/>
                    <a:pt x="151208" y="2077"/>
                  </a:cubicBezTo>
                  <a:cubicBezTo>
                    <a:pt x="149312" y="1042"/>
                    <a:pt x="146259" y="1"/>
                    <a:pt x="141803" y="1344"/>
                  </a:cubicBezTo>
                  <a:cubicBezTo>
                    <a:pt x="140948" y="1589"/>
                    <a:pt x="140152" y="1833"/>
                    <a:pt x="139419" y="2199"/>
                  </a:cubicBezTo>
                  <a:cubicBezTo>
                    <a:pt x="127327" y="8062"/>
                    <a:pt x="126170" y="23393"/>
                    <a:pt x="122017" y="31146"/>
                  </a:cubicBezTo>
                  <a:cubicBezTo>
                    <a:pt x="118778" y="37194"/>
                    <a:pt x="114869" y="40614"/>
                    <a:pt x="110717" y="42993"/>
                  </a:cubicBezTo>
                  <a:cubicBezTo>
                    <a:pt x="110228" y="43238"/>
                    <a:pt x="109740" y="43423"/>
                    <a:pt x="109251" y="43667"/>
                  </a:cubicBezTo>
                  <a:cubicBezTo>
                    <a:pt x="108762" y="43848"/>
                    <a:pt x="108274" y="44034"/>
                    <a:pt x="107785" y="44156"/>
                  </a:cubicBezTo>
                  <a:cubicBezTo>
                    <a:pt x="104185" y="45255"/>
                    <a:pt x="100701" y="45436"/>
                    <a:pt x="96246" y="44522"/>
                  </a:cubicBezTo>
                  <a:cubicBezTo>
                    <a:pt x="93070" y="43912"/>
                    <a:pt x="90320" y="42324"/>
                    <a:pt x="88062" y="40673"/>
                  </a:cubicBezTo>
                  <a:cubicBezTo>
                    <a:pt x="85556" y="38841"/>
                    <a:pt x="83055" y="36095"/>
                    <a:pt x="80548" y="34077"/>
                  </a:cubicBezTo>
                  <a:cubicBezTo>
                    <a:pt x="77681" y="31698"/>
                    <a:pt x="74442" y="29680"/>
                    <a:pt x="70841" y="29558"/>
                  </a:cubicBezTo>
                  <a:cubicBezTo>
                    <a:pt x="59848" y="29255"/>
                    <a:pt x="56731" y="35176"/>
                    <a:pt x="50869" y="47268"/>
                  </a:cubicBezTo>
                  <a:cubicBezTo>
                    <a:pt x="50688" y="47635"/>
                    <a:pt x="50502" y="48123"/>
                    <a:pt x="50322" y="48553"/>
                  </a:cubicBezTo>
                  <a:cubicBezTo>
                    <a:pt x="49955" y="49467"/>
                    <a:pt x="49589" y="50444"/>
                    <a:pt x="49159" y="51421"/>
                  </a:cubicBezTo>
                  <a:lnTo>
                    <a:pt x="48612" y="52706"/>
                  </a:lnTo>
                  <a:cubicBezTo>
                    <a:pt x="41586" y="69864"/>
                    <a:pt x="25894" y="97344"/>
                    <a:pt x="1" y="7792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7" name="Google Shape;907;p43"/>
            <p:cNvSpPr/>
            <p:nvPr/>
          </p:nvSpPr>
          <p:spPr>
            <a:xfrm>
              <a:off x="409100" y="1705925"/>
              <a:ext cx="6751225" cy="2432125"/>
            </a:xfrm>
            <a:custGeom>
              <a:avLst/>
              <a:gdLst/>
              <a:ahLst/>
              <a:cxnLst/>
              <a:rect l="l" t="t" r="r" b="b"/>
              <a:pathLst>
                <a:path w="270049" h="97285" fill="none" extrusionOk="0">
                  <a:moveTo>
                    <a:pt x="270049" y="2199"/>
                  </a:moveTo>
                  <a:cubicBezTo>
                    <a:pt x="270049" y="2321"/>
                    <a:pt x="269927" y="2809"/>
                    <a:pt x="269804" y="3542"/>
                  </a:cubicBezTo>
                  <a:cubicBezTo>
                    <a:pt x="269682" y="3972"/>
                    <a:pt x="269624" y="4519"/>
                    <a:pt x="269501" y="5071"/>
                  </a:cubicBezTo>
                  <a:cubicBezTo>
                    <a:pt x="266570" y="14046"/>
                    <a:pt x="265104" y="25102"/>
                    <a:pt x="257532" y="32552"/>
                  </a:cubicBezTo>
                  <a:cubicBezTo>
                    <a:pt x="256980" y="33041"/>
                    <a:pt x="256433" y="33529"/>
                    <a:pt x="255944" y="34018"/>
                  </a:cubicBezTo>
                  <a:cubicBezTo>
                    <a:pt x="250140" y="39206"/>
                    <a:pt x="243911" y="41468"/>
                    <a:pt x="237316" y="42015"/>
                  </a:cubicBezTo>
                  <a:cubicBezTo>
                    <a:pt x="236524" y="42138"/>
                    <a:pt x="235791" y="42138"/>
                    <a:pt x="234995" y="42201"/>
                  </a:cubicBezTo>
                  <a:cubicBezTo>
                    <a:pt x="234384" y="42201"/>
                    <a:pt x="233774" y="42201"/>
                    <a:pt x="233163" y="42138"/>
                  </a:cubicBezTo>
                  <a:cubicBezTo>
                    <a:pt x="231028" y="42138"/>
                    <a:pt x="228952" y="42079"/>
                    <a:pt x="226934" y="41771"/>
                  </a:cubicBezTo>
                  <a:cubicBezTo>
                    <a:pt x="220524" y="40916"/>
                    <a:pt x="213562" y="39514"/>
                    <a:pt x="206903" y="38229"/>
                  </a:cubicBezTo>
                  <a:cubicBezTo>
                    <a:pt x="204890" y="37804"/>
                    <a:pt x="203058" y="37438"/>
                    <a:pt x="201226" y="37008"/>
                  </a:cubicBezTo>
                  <a:cubicBezTo>
                    <a:pt x="200127" y="36705"/>
                    <a:pt x="199086" y="36338"/>
                    <a:pt x="197987" y="36031"/>
                  </a:cubicBezTo>
                  <a:cubicBezTo>
                    <a:pt x="184371" y="32186"/>
                    <a:pt x="175943" y="19117"/>
                    <a:pt x="164218" y="10934"/>
                  </a:cubicBezTo>
                  <a:cubicBezTo>
                    <a:pt x="161468" y="9405"/>
                    <a:pt x="158722" y="8003"/>
                    <a:pt x="156216" y="6473"/>
                  </a:cubicBezTo>
                  <a:cubicBezTo>
                    <a:pt x="155913" y="6229"/>
                    <a:pt x="155605" y="5985"/>
                    <a:pt x="155302" y="5804"/>
                  </a:cubicBezTo>
                  <a:cubicBezTo>
                    <a:pt x="153773" y="4641"/>
                    <a:pt x="152371" y="3361"/>
                    <a:pt x="150719" y="2384"/>
                  </a:cubicBezTo>
                  <a:cubicBezTo>
                    <a:pt x="148887" y="1221"/>
                    <a:pt x="145834" y="0"/>
                    <a:pt x="141256" y="1285"/>
                  </a:cubicBezTo>
                  <a:cubicBezTo>
                    <a:pt x="140401" y="1529"/>
                    <a:pt x="139605" y="1774"/>
                    <a:pt x="138872" y="2140"/>
                  </a:cubicBezTo>
                  <a:cubicBezTo>
                    <a:pt x="126780" y="7758"/>
                    <a:pt x="125559" y="23270"/>
                    <a:pt x="121406" y="30901"/>
                  </a:cubicBezTo>
                  <a:cubicBezTo>
                    <a:pt x="118109" y="36949"/>
                    <a:pt x="114141" y="40247"/>
                    <a:pt x="109925" y="42504"/>
                  </a:cubicBezTo>
                  <a:cubicBezTo>
                    <a:pt x="109437" y="42690"/>
                    <a:pt x="108948" y="42934"/>
                    <a:pt x="108401" y="43115"/>
                  </a:cubicBezTo>
                  <a:cubicBezTo>
                    <a:pt x="107912" y="43300"/>
                    <a:pt x="107424" y="43422"/>
                    <a:pt x="106935" y="43545"/>
                  </a:cubicBezTo>
                  <a:cubicBezTo>
                    <a:pt x="103271" y="44522"/>
                    <a:pt x="99788" y="44522"/>
                    <a:pt x="95391" y="43545"/>
                  </a:cubicBezTo>
                  <a:cubicBezTo>
                    <a:pt x="92157" y="42812"/>
                    <a:pt x="89470" y="41224"/>
                    <a:pt x="87208" y="39514"/>
                  </a:cubicBezTo>
                  <a:cubicBezTo>
                    <a:pt x="84706" y="37682"/>
                    <a:pt x="82200" y="34995"/>
                    <a:pt x="79757" y="32919"/>
                  </a:cubicBezTo>
                  <a:cubicBezTo>
                    <a:pt x="76826" y="30598"/>
                    <a:pt x="73592" y="28644"/>
                    <a:pt x="69986" y="28644"/>
                  </a:cubicBezTo>
                  <a:cubicBezTo>
                    <a:pt x="58871" y="28644"/>
                    <a:pt x="56004" y="34931"/>
                    <a:pt x="50385" y="46842"/>
                  </a:cubicBezTo>
                  <a:cubicBezTo>
                    <a:pt x="50200" y="47267"/>
                    <a:pt x="50019" y="47697"/>
                    <a:pt x="49833" y="48186"/>
                  </a:cubicBezTo>
                  <a:cubicBezTo>
                    <a:pt x="49467" y="49099"/>
                    <a:pt x="49100" y="50076"/>
                    <a:pt x="48675" y="51054"/>
                  </a:cubicBezTo>
                  <a:lnTo>
                    <a:pt x="48123" y="52338"/>
                  </a:lnTo>
                  <a:cubicBezTo>
                    <a:pt x="41161" y="69741"/>
                    <a:pt x="25650" y="97285"/>
                    <a:pt x="1" y="7792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8" name="Google Shape;908;p43"/>
            <p:cNvSpPr/>
            <p:nvPr/>
          </p:nvSpPr>
          <p:spPr>
            <a:xfrm>
              <a:off x="399950" y="1687600"/>
              <a:ext cx="6752800" cy="2432150"/>
            </a:xfrm>
            <a:custGeom>
              <a:avLst/>
              <a:gdLst/>
              <a:ahLst/>
              <a:cxnLst/>
              <a:rect l="l" t="t" r="r" b="b"/>
              <a:pathLst>
                <a:path w="270112" h="97286" fill="none" extrusionOk="0">
                  <a:moveTo>
                    <a:pt x="270112" y="1954"/>
                  </a:moveTo>
                  <a:cubicBezTo>
                    <a:pt x="270112" y="2077"/>
                    <a:pt x="269990" y="2565"/>
                    <a:pt x="269867" y="3298"/>
                  </a:cubicBezTo>
                  <a:cubicBezTo>
                    <a:pt x="269745" y="3728"/>
                    <a:pt x="269623" y="4275"/>
                    <a:pt x="269501" y="4886"/>
                  </a:cubicBezTo>
                  <a:cubicBezTo>
                    <a:pt x="266448" y="13865"/>
                    <a:pt x="264982" y="24980"/>
                    <a:pt x="257409" y="32552"/>
                  </a:cubicBezTo>
                  <a:cubicBezTo>
                    <a:pt x="256921" y="33041"/>
                    <a:pt x="256369" y="33529"/>
                    <a:pt x="255880" y="34018"/>
                  </a:cubicBezTo>
                  <a:cubicBezTo>
                    <a:pt x="250203" y="39270"/>
                    <a:pt x="243911" y="41649"/>
                    <a:pt x="237257" y="42382"/>
                  </a:cubicBezTo>
                  <a:cubicBezTo>
                    <a:pt x="236524" y="42445"/>
                    <a:pt x="235727" y="42504"/>
                    <a:pt x="234995" y="42568"/>
                  </a:cubicBezTo>
                  <a:cubicBezTo>
                    <a:pt x="234384" y="42568"/>
                    <a:pt x="233715" y="42568"/>
                    <a:pt x="233104" y="42626"/>
                  </a:cubicBezTo>
                  <a:cubicBezTo>
                    <a:pt x="230964" y="42626"/>
                    <a:pt x="228888" y="42568"/>
                    <a:pt x="226875" y="42382"/>
                  </a:cubicBezTo>
                  <a:cubicBezTo>
                    <a:pt x="220401" y="41649"/>
                    <a:pt x="213376" y="40369"/>
                    <a:pt x="206600" y="39206"/>
                  </a:cubicBezTo>
                  <a:cubicBezTo>
                    <a:pt x="204582" y="38840"/>
                    <a:pt x="202750" y="38474"/>
                    <a:pt x="200918" y="38107"/>
                  </a:cubicBezTo>
                  <a:cubicBezTo>
                    <a:pt x="199760" y="37863"/>
                    <a:pt x="198719" y="37496"/>
                    <a:pt x="197620" y="37194"/>
                  </a:cubicBezTo>
                  <a:cubicBezTo>
                    <a:pt x="183638" y="33652"/>
                    <a:pt x="175088" y="20641"/>
                    <a:pt x="163607" y="12214"/>
                  </a:cubicBezTo>
                  <a:cubicBezTo>
                    <a:pt x="160857" y="10504"/>
                    <a:pt x="158111" y="8916"/>
                    <a:pt x="155605" y="7206"/>
                  </a:cubicBezTo>
                  <a:cubicBezTo>
                    <a:pt x="155302" y="6962"/>
                    <a:pt x="154994" y="6718"/>
                    <a:pt x="154691" y="6415"/>
                  </a:cubicBezTo>
                  <a:cubicBezTo>
                    <a:pt x="153225" y="5194"/>
                    <a:pt x="151818" y="3787"/>
                    <a:pt x="150231" y="2687"/>
                  </a:cubicBezTo>
                  <a:cubicBezTo>
                    <a:pt x="148398" y="1344"/>
                    <a:pt x="145286" y="0"/>
                    <a:pt x="140704" y="1222"/>
                  </a:cubicBezTo>
                  <a:cubicBezTo>
                    <a:pt x="139849" y="1466"/>
                    <a:pt x="139057" y="1710"/>
                    <a:pt x="138261" y="2018"/>
                  </a:cubicBezTo>
                  <a:cubicBezTo>
                    <a:pt x="126111" y="7451"/>
                    <a:pt x="124948" y="23148"/>
                    <a:pt x="120737" y="30657"/>
                  </a:cubicBezTo>
                  <a:cubicBezTo>
                    <a:pt x="117317" y="36641"/>
                    <a:pt x="113286" y="39881"/>
                    <a:pt x="109070" y="42016"/>
                  </a:cubicBezTo>
                  <a:cubicBezTo>
                    <a:pt x="108523" y="42201"/>
                    <a:pt x="108034" y="42382"/>
                    <a:pt x="107546" y="42568"/>
                  </a:cubicBezTo>
                  <a:cubicBezTo>
                    <a:pt x="106994" y="42690"/>
                    <a:pt x="106505" y="42871"/>
                    <a:pt x="106016" y="42993"/>
                  </a:cubicBezTo>
                  <a:cubicBezTo>
                    <a:pt x="102294" y="43789"/>
                    <a:pt x="98752" y="43603"/>
                    <a:pt x="94413" y="42504"/>
                  </a:cubicBezTo>
                  <a:cubicBezTo>
                    <a:pt x="91238" y="41713"/>
                    <a:pt x="88551" y="40061"/>
                    <a:pt x="86352" y="38415"/>
                  </a:cubicBezTo>
                  <a:cubicBezTo>
                    <a:pt x="83851" y="36519"/>
                    <a:pt x="81344" y="33832"/>
                    <a:pt x="78843" y="31820"/>
                  </a:cubicBezTo>
                  <a:cubicBezTo>
                    <a:pt x="75970" y="29499"/>
                    <a:pt x="72673" y="27667"/>
                    <a:pt x="69009" y="27725"/>
                  </a:cubicBezTo>
                  <a:cubicBezTo>
                    <a:pt x="57772" y="28033"/>
                    <a:pt x="55270" y="34687"/>
                    <a:pt x="49774" y="46476"/>
                  </a:cubicBezTo>
                  <a:cubicBezTo>
                    <a:pt x="49589" y="46901"/>
                    <a:pt x="49466" y="47331"/>
                    <a:pt x="49286" y="47820"/>
                  </a:cubicBezTo>
                  <a:cubicBezTo>
                    <a:pt x="48919" y="48733"/>
                    <a:pt x="48553" y="49652"/>
                    <a:pt x="48123" y="50687"/>
                  </a:cubicBezTo>
                  <a:lnTo>
                    <a:pt x="47576" y="51972"/>
                  </a:lnTo>
                  <a:cubicBezTo>
                    <a:pt x="40672" y="69619"/>
                    <a:pt x="25405" y="97285"/>
                    <a:pt x="0" y="7786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09" name="Google Shape;909;p43"/>
            <p:cNvSpPr/>
            <p:nvPr/>
          </p:nvSpPr>
          <p:spPr>
            <a:xfrm>
              <a:off x="389325" y="1670850"/>
              <a:ext cx="6755725" cy="2428975"/>
            </a:xfrm>
            <a:custGeom>
              <a:avLst/>
              <a:gdLst/>
              <a:ahLst/>
              <a:cxnLst/>
              <a:rect l="l" t="t" r="r" b="b"/>
              <a:pathLst>
                <a:path w="270229" h="97159" fill="none" extrusionOk="0">
                  <a:moveTo>
                    <a:pt x="270229" y="1647"/>
                  </a:moveTo>
                  <a:cubicBezTo>
                    <a:pt x="270229" y="1769"/>
                    <a:pt x="270107" y="2258"/>
                    <a:pt x="269926" y="2991"/>
                  </a:cubicBezTo>
                  <a:cubicBezTo>
                    <a:pt x="269863" y="3479"/>
                    <a:pt x="269740" y="3968"/>
                    <a:pt x="269618" y="4579"/>
                  </a:cubicBezTo>
                  <a:cubicBezTo>
                    <a:pt x="266443" y="13617"/>
                    <a:pt x="264918" y="24795"/>
                    <a:pt x="257404" y="32426"/>
                  </a:cubicBezTo>
                  <a:cubicBezTo>
                    <a:pt x="256916" y="32978"/>
                    <a:pt x="256369" y="33467"/>
                    <a:pt x="255880" y="33955"/>
                  </a:cubicBezTo>
                  <a:cubicBezTo>
                    <a:pt x="250262" y="39266"/>
                    <a:pt x="243969" y="41772"/>
                    <a:pt x="237315" y="42686"/>
                  </a:cubicBezTo>
                  <a:cubicBezTo>
                    <a:pt x="236519" y="42749"/>
                    <a:pt x="235786" y="42871"/>
                    <a:pt x="234994" y="42871"/>
                  </a:cubicBezTo>
                  <a:cubicBezTo>
                    <a:pt x="234384" y="42930"/>
                    <a:pt x="233773" y="42930"/>
                    <a:pt x="233162" y="42993"/>
                  </a:cubicBezTo>
                  <a:cubicBezTo>
                    <a:pt x="230964" y="43052"/>
                    <a:pt x="228888" y="43052"/>
                    <a:pt x="226811" y="42871"/>
                  </a:cubicBezTo>
                  <a:cubicBezTo>
                    <a:pt x="220274" y="42261"/>
                    <a:pt x="213190" y="41220"/>
                    <a:pt x="206414" y="40121"/>
                  </a:cubicBezTo>
                  <a:cubicBezTo>
                    <a:pt x="204338" y="39818"/>
                    <a:pt x="202442" y="39510"/>
                    <a:pt x="200610" y="39144"/>
                  </a:cubicBezTo>
                  <a:cubicBezTo>
                    <a:pt x="199452" y="38899"/>
                    <a:pt x="198353" y="38596"/>
                    <a:pt x="197254" y="38352"/>
                  </a:cubicBezTo>
                  <a:cubicBezTo>
                    <a:pt x="182964" y="34991"/>
                    <a:pt x="174292" y="22166"/>
                    <a:pt x="163055" y="13436"/>
                  </a:cubicBezTo>
                  <a:cubicBezTo>
                    <a:pt x="160304" y="11540"/>
                    <a:pt x="157495" y="9772"/>
                    <a:pt x="155052" y="7876"/>
                  </a:cubicBezTo>
                  <a:cubicBezTo>
                    <a:pt x="154750" y="7632"/>
                    <a:pt x="154505" y="7329"/>
                    <a:pt x="154198" y="7021"/>
                  </a:cubicBezTo>
                  <a:cubicBezTo>
                    <a:pt x="152732" y="5619"/>
                    <a:pt x="151330" y="4154"/>
                    <a:pt x="149742" y="2932"/>
                  </a:cubicBezTo>
                  <a:cubicBezTo>
                    <a:pt x="147968" y="1467"/>
                    <a:pt x="144856" y="1"/>
                    <a:pt x="140152" y="1100"/>
                  </a:cubicBezTo>
                  <a:cubicBezTo>
                    <a:pt x="139297" y="1344"/>
                    <a:pt x="138505" y="1525"/>
                    <a:pt x="137772" y="1892"/>
                  </a:cubicBezTo>
                  <a:cubicBezTo>
                    <a:pt x="125559" y="7085"/>
                    <a:pt x="124337" y="22963"/>
                    <a:pt x="120121" y="30350"/>
                  </a:cubicBezTo>
                  <a:cubicBezTo>
                    <a:pt x="116642" y="36334"/>
                    <a:pt x="112548" y="39510"/>
                    <a:pt x="108215" y="41406"/>
                  </a:cubicBezTo>
                  <a:cubicBezTo>
                    <a:pt x="107726" y="41650"/>
                    <a:pt x="107238" y="41772"/>
                    <a:pt x="106686" y="41953"/>
                  </a:cubicBezTo>
                  <a:cubicBezTo>
                    <a:pt x="106197" y="42075"/>
                    <a:pt x="105650" y="42197"/>
                    <a:pt x="105161" y="42319"/>
                  </a:cubicBezTo>
                  <a:cubicBezTo>
                    <a:pt x="101434" y="42993"/>
                    <a:pt x="97833" y="42627"/>
                    <a:pt x="93495" y="41406"/>
                  </a:cubicBezTo>
                  <a:cubicBezTo>
                    <a:pt x="90383" y="40551"/>
                    <a:pt x="87696" y="38841"/>
                    <a:pt x="85497" y="37189"/>
                  </a:cubicBezTo>
                  <a:cubicBezTo>
                    <a:pt x="83054" y="35299"/>
                    <a:pt x="80548" y="32612"/>
                    <a:pt x="78047" y="30657"/>
                  </a:cubicBezTo>
                  <a:cubicBezTo>
                    <a:pt x="75115" y="28337"/>
                    <a:pt x="71818" y="26563"/>
                    <a:pt x="68153" y="26749"/>
                  </a:cubicBezTo>
                  <a:cubicBezTo>
                    <a:pt x="56795" y="27296"/>
                    <a:pt x="54533" y="34380"/>
                    <a:pt x="49281" y="46047"/>
                  </a:cubicBezTo>
                  <a:lnTo>
                    <a:pt x="48733" y="47327"/>
                  </a:lnTo>
                  <a:cubicBezTo>
                    <a:pt x="48426" y="48245"/>
                    <a:pt x="48059" y="49222"/>
                    <a:pt x="47634" y="50199"/>
                  </a:cubicBezTo>
                  <a:cubicBezTo>
                    <a:pt x="47512" y="50624"/>
                    <a:pt x="47326" y="51054"/>
                    <a:pt x="47146" y="51543"/>
                  </a:cubicBezTo>
                  <a:cubicBezTo>
                    <a:pt x="40242" y="69434"/>
                    <a:pt x="25161" y="97159"/>
                    <a:pt x="0" y="7780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0" name="Google Shape;910;p43"/>
            <p:cNvSpPr/>
            <p:nvPr/>
          </p:nvSpPr>
          <p:spPr>
            <a:xfrm>
              <a:off x="380150" y="1652550"/>
              <a:ext cx="6757350" cy="2428975"/>
            </a:xfrm>
            <a:custGeom>
              <a:avLst/>
              <a:gdLst/>
              <a:ahLst/>
              <a:cxnLst/>
              <a:rect l="l" t="t" r="r" b="b"/>
              <a:pathLst>
                <a:path w="270294" h="97159" fill="none" extrusionOk="0">
                  <a:moveTo>
                    <a:pt x="270293" y="1402"/>
                  </a:moveTo>
                  <a:cubicBezTo>
                    <a:pt x="270293" y="1524"/>
                    <a:pt x="270171" y="2013"/>
                    <a:pt x="269985" y="2809"/>
                  </a:cubicBezTo>
                  <a:cubicBezTo>
                    <a:pt x="269927" y="3234"/>
                    <a:pt x="269805" y="3786"/>
                    <a:pt x="269619" y="4334"/>
                  </a:cubicBezTo>
                  <a:cubicBezTo>
                    <a:pt x="266385" y="13435"/>
                    <a:pt x="264797" y="24672"/>
                    <a:pt x="257346" y="32425"/>
                  </a:cubicBezTo>
                  <a:cubicBezTo>
                    <a:pt x="256858" y="32977"/>
                    <a:pt x="256306" y="33466"/>
                    <a:pt x="255817" y="33954"/>
                  </a:cubicBezTo>
                  <a:cubicBezTo>
                    <a:pt x="250262" y="39387"/>
                    <a:pt x="243970" y="42015"/>
                    <a:pt x="237316" y="42993"/>
                  </a:cubicBezTo>
                  <a:cubicBezTo>
                    <a:pt x="236519" y="43115"/>
                    <a:pt x="235728" y="43237"/>
                    <a:pt x="234995" y="43295"/>
                  </a:cubicBezTo>
                  <a:cubicBezTo>
                    <a:pt x="234321" y="43359"/>
                    <a:pt x="233710" y="43359"/>
                    <a:pt x="233099" y="43418"/>
                  </a:cubicBezTo>
                  <a:cubicBezTo>
                    <a:pt x="230901" y="43481"/>
                    <a:pt x="228825" y="43540"/>
                    <a:pt x="226748" y="43418"/>
                  </a:cubicBezTo>
                  <a:cubicBezTo>
                    <a:pt x="220153" y="42993"/>
                    <a:pt x="212947" y="42074"/>
                    <a:pt x="206107" y="41097"/>
                  </a:cubicBezTo>
                  <a:cubicBezTo>
                    <a:pt x="204094" y="40853"/>
                    <a:pt x="202140" y="40550"/>
                    <a:pt x="200244" y="40242"/>
                  </a:cubicBezTo>
                  <a:cubicBezTo>
                    <a:pt x="199086" y="40061"/>
                    <a:pt x="197987" y="39753"/>
                    <a:pt x="196888" y="39509"/>
                  </a:cubicBezTo>
                  <a:cubicBezTo>
                    <a:pt x="182290" y="36397"/>
                    <a:pt x="173437" y="23695"/>
                    <a:pt x="162381" y="14715"/>
                  </a:cubicBezTo>
                  <a:cubicBezTo>
                    <a:pt x="159636" y="12639"/>
                    <a:pt x="156885" y="10685"/>
                    <a:pt x="154506" y="8608"/>
                  </a:cubicBezTo>
                  <a:cubicBezTo>
                    <a:pt x="154139" y="8305"/>
                    <a:pt x="153895" y="7998"/>
                    <a:pt x="153587" y="7695"/>
                  </a:cubicBezTo>
                  <a:cubicBezTo>
                    <a:pt x="152122" y="6166"/>
                    <a:pt x="150778" y="4578"/>
                    <a:pt x="149190" y="3176"/>
                  </a:cubicBezTo>
                  <a:cubicBezTo>
                    <a:pt x="147422" y="1647"/>
                    <a:pt x="144368" y="0"/>
                    <a:pt x="139605" y="1036"/>
                  </a:cubicBezTo>
                  <a:cubicBezTo>
                    <a:pt x="138687" y="1280"/>
                    <a:pt x="137895" y="1466"/>
                    <a:pt x="137162" y="1769"/>
                  </a:cubicBezTo>
                  <a:cubicBezTo>
                    <a:pt x="124885" y="6776"/>
                    <a:pt x="123727" y="22776"/>
                    <a:pt x="119452" y="30105"/>
                  </a:cubicBezTo>
                  <a:cubicBezTo>
                    <a:pt x="115910" y="36089"/>
                    <a:pt x="111694" y="39143"/>
                    <a:pt x="107360" y="40916"/>
                  </a:cubicBezTo>
                  <a:cubicBezTo>
                    <a:pt x="106872" y="41097"/>
                    <a:pt x="106320" y="41283"/>
                    <a:pt x="105773" y="41405"/>
                  </a:cubicBezTo>
                  <a:cubicBezTo>
                    <a:pt x="105284" y="41527"/>
                    <a:pt x="104732" y="41649"/>
                    <a:pt x="104244" y="41708"/>
                  </a:cubicBezTo>
                  <a:cubicBezTo>
                    <a:pt x="100457" y="42260"/>
                    <a:pt x="96793" y="41771"/>
                    <a:pt x="92518" y="40428"/>
                  </a:cubicBezTo>
                  <a:cubicBezTo>
                    <a:pt x="89465" y="39451"/>
                    <a:pt x="86778" y="37741"/>
                    <a:pt x="84643" y="36031"/>
                  </a:cubicBezTo>
                  <a:cubicBezTo>
                    <a:pt x="82200" y="34135"/>
                    <a:pt x="79694" y="31448"/>
                    <a:pt x="77129" y="29494"/>
                  </a:cubicBezTo>
                  <a:cubicBezTo>
                    <a:pt x="74197" y="27237"/>
                    <a:pt x="70900" y="25527"/>
                    <a:pt x="67177" y="25830"/>
                  </a:cubicBezTo>
                  <a:cubicBezTo>
                    <a:pt x="55755" y="26685"/>
                    <a:pt x="53800" y="34135"/>
                    <a:pt x="48671" y="45616"/>
                  </a:cubicBezTo>
                  <a:cubicBezTo>
                    <a:pt x="48490" y="46046"/>
                    <a:pt x="48368" y="46534"/>
                    <a:pt x="48182" y="46960"/>
                  </a:cubicBezTo>
                  <a:cubicBezTo>
                    <a:pt x="47816" y="47878"/>
                    <a:pt x="47513" y="48855"/>
                    <a:pt x="47083" y="49832"/>
                  </a:cubicBezTo>
                  <a:cubicBezTo>
                    <a:pt x="46961" y="50257"/>
                    <a:pt x="46780" y="50687"/>
                    <a:pt x="46594" y="51112"/>
                  </a:cubicBezTo>
                  <a:cubicBezTo>
                    <a:pt x="39754" y="69311"/>
                    <a:pt x="24917" y="97158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1" name="Google Shape;911;p43"/>
            <p:cNvSpPr/>
            <p:nvPr/>
          </p:nvSpPr>
          <p:spPr>
            <a:xfrm>
              <a:off x="369400" y="1634225"/>
              <a:ext cx="6760400" cy="2427500"/>
            </a:xfrm>
            <a:custGeom>
              <a:avLst/>
              <a:gdLst/>
              <a:ahLst/>
              <a:cxnLst/>
              <a:rect l="l" t="t" r="r" b="b"/>
              <a:pathLst>
                <a:path w="270416" h="97100" fill="none" extrusionOk="0">
                  <a:moveTo>
                    <a:pt x="270415" y="1222"/>
                  </a:moveTo>
                  <a:cubicBezTo>
                    <a:pt x="270415" y="1280"/>
                    <a:pt x="270293" y="1769"/>
                    <a:pt x="270112" y="2565"/>
                  </a:cubicBezTo>
                  <a:cubicBezTo>
                    <a:pt x="269990" y="2990"/>
                    <a:pt x="269868" y="3542"/>
                    <a:pt x="269746" y="4153"/>
                  </a:cubicBezTo>
                  <a:cubicBezTo>
                    <a:pt x="266385" y="13250"/>
                    <a:pt x="264738" y="24550"/>
                    <a:pt x="257346" y="32425"/>
                  </a:cubicBezTo>
                  <a:cubicBezTo>
                    <a:pt x="256858" y="32977"/>
                    <a:pt x="256311" y="33466"/>
                    <a:pt x="255822" y="33955"/>
                  </a:cubicBezTo>
                  <a:cubicBezTo>
                    <a:pt x="250326" y="39451"/>
                    <a:pt x="244033" y="42196"/>
                    <a:pt x="237316" y="43359"/>
                  </a:cubicBezTo>
                  <a:cubicBezTo>
                    <a:pt x="236583" y="43481"/>
                    <a:pt x="235791" y="43603"/>
                    <a:pt x="234995" y="43662"/>
                  </a:cubicBezTo>
                  <a:cubicBezTo>
                    <a:pt x="234384" y="43726"/>
                    <a:pt x="233715" y="43784"/>
                    <a:pt x="233104" y="43848"/>
                  </a:cubicBezTo>
                  <a:cubicBezTo>
                    <a:pt x="230906" y="43970"/>
                    <a:pt x="228830" y="44092"/>
                    <a:pt x="226690" y="43970"/>
                  </a:cubicBezTo>
                  <a:cubicBezTo>
                    <a:pt x="220036" y="43726"/>
                    <a:pt x="212829" y="42929"/>
                    <a:pt x="205868" y="42138"/>
                  </a:cubicBezTo>
                  <a:cubicBezTo>
                    <a:pt x="203850" y="41893"/>
                    <a:pt x="201896" y="41649"/>
                    <a:pt x="200005" y="41341"/>
                  </a:cubicBezTo>
                  <a:cubicBezTo>
                    <a:pt x="198784" y="41161"/>
                    <a:pt x="197684" y="40916"/>
                    <a:pt x="196522" y="40731"/>
                  </a:cubicBezTo>
                  <a:cubicBezTo>
                    <a:pt x="181621" y="37863"/>
                    <a:pt x="172646" y="25219"/>
                    <a:pt x="161834" y="16000"/>
                  </a:cubicBezTo>
                  <a:cubicBezTo>
                    <a:pt x="159089" y="13802"/>
                    <a:pt x="156338" y="11540"/>
                    <a:pt x="153959" y="9341"/>
                  </a:cubicBezTo>
                  <a:cubicBezTo>
                    <a:pt x="153651" y="9038"/>
                    <a:pt x="153348" y="8672"/>
                    <a:pt x="153040" y="8364"/>
                  </a:cubicBezTo>
                  <a:cubicBezTo>
                    <a:pt x="151638" y="6718"/>
                    <a:pt x="150295" y="5008"/>
                    <a:pt x="148765" y="3479"/>
                  </a:cubicBezTo>
                  <a:cubicBezTo>
                    <a:pt x="146997" y="1769"/>
                    <a:pt x="143880" y="0"/>
                    <a:pt x="139058" y="1036"/>
                  </a:cubicBezTo>
                  <a:cubicBezTo>
                    <a:pt x="138203" y="1222"/>
                    <a:pt x="137348" y="1402"/>
                    <a:pt x="136615" y="1710"/>
                  </a:cubicBezTo>
                  <a:cubicBezTo>
                    <a:pt x="124338" y="6532"/>
                    <a:pt x="123116" y="22654"/>
                    <a:pt x="118842" y="29860"/>
                  </a:cubicBezTo>
                  <a:cubicBezTo>
                    <a:pt x="115177" y="35845"/>
                    <a:pt x="110966" y="38840"/>
                    <a:pt x="106569" y="40428"/>
                  </a:cubicBezTo>
                  <a:cubicBezTo>
                    <a:pt x="106017" y="40609"/>
                    <a:pt x="105470" y="40731"/>
                    <a:pt x="104981" y="40853"/>
                  </a:cubicBezTo>
                  <a:cubicBezTo>
                    <a:pt x="104429" y="40975"/>
                    <a:pt x="103882" y="41038"/>
                    <a:pt x="103394" y="41097"/>
                  </a:cubicBezTo>
                  <a:cubicBezTo>
                    <a:pt x="99544" y="41527"/>
                    <a:pt x="95880" y="40853"/>
                    <a:pt x="91668" y="39387"/>
                  </a:cubicBezTo>
                  <a:cubicBezTo>
                    <a:pt x="88551" y="38351"/>
                    <a:pt x="85928" y="36578"/>
                    <a:pt x="83788" y="34868"/>
                  </a:cubicBezTo>
                  <a:cubicBezTo>
                    <a:pt x="81409" y="32977"/>
                    <a:pt x="78902" y="30349"/>
                    <a:pt x="76337" y="28395"/>
                  </a:cubicBezTo>
                  <a:cubicBezTo>
                    <a:pt x="73347" y="26138"/>
                    <a:pt x="70050" y="24486"/>
                    <a:pt x="66322" y="24853"/>
                  </a:cubicBezTo>
                  <a:cubicBezTo>
                    <a:pt x="54782" y="26074"/>
                    <a:pt x="53073" y="33891"/>
                    <a:pt x="48187" y="45250"/>
                  </a:cubicBezTo>
                  <a:cubicBezTo>
                    <a:pt x="48001" y="45680"/>
                    <a:pt x="47879" y="46105"/>
                    <a:pt x="47698" y="46593"/>
                  </a:cubicBezTo>
                  <a:cubicBezTo>
                    <a:pt x="47332" y="47512"/>
                    <a:pt x="46966" y="48489"/>
                    <a:pt x="46658" y="49466"/>
                  </a:cubicBezTo>
                  <a:lnTo>
                    <a:pt x="46111" y="50746"/>
                  </a:lnTo>
                  <a:cubicBezTo>
                    <a:pt x="39329" y="69189"/>
                    <a:pt x="24736" y="97100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2" name="Google Shape;912;p43"/>
            <p:cNvSpPr/>
            <p:nvPr/>
          </p:nvSpPr>
          <p:spPr>
            <a:xfrm>
              <a:off x="360250" y="1615900"/>
              <a:ext cx="6761975" cy="2427500"/>
            </a:xfrm>
            <a:custGeom>
              <a:avLst/>
              <a:gdLst/>
              <a:ahLst/>
              <a:cxnLst/>
              <a:rect l="l" t="t" r="r" b="b"/>
              <a:pathLst>
                <a:path w="270479" h="97100" fill="none" extrusionOk="0">
                  <a:moveTo>
                    <a:pt x="270478" y="978"/>
                  </a:moveTo>
                  <a:cubicBezTo>
                    <a:pt x="270478" y="1036"/>
                    <a:pt x="270356" y="1525"/>
                    <a:pt x="270171" y="2321"/>
                  </a:cubicBezTo>
                  <a:cubicBezTo>
                    <a:pt x="270048" y="2810"/>
                    <a:pt x="269926" y="3298"/>
                    <a:pt x="269804" y="3909"/>
                  </a:cubicBezTo>
                  <a:cubicBezTo>
                    <a:pt x="266262" y="13069"/>
                    <a:pt x="264616" y="24428"/>
                    <a:pt x="257287" y="32426"/>
                  </a:cubicBezTo>
                  <a:cubicBezTo>
                    <a:pt x="256799" y="32978"/>
                    <a:pt x="256247" y="33466"/>
                    <a:pt x="255758" y="34013"/>
                  </a:cubicBezTo>
                  <a:cubicBezTo>
                    <a:pt x="250326" y="39573"/>
                    <a:pt x="244096" y="42382"/>
                    <a:pt x="237315" y="43726"/>
                  </a:cubicBezTo>
                  <a:cubicBezTo>
                    <a:pt x="236524" y="43848"/>
                    <a:pt x="235791" y="43970"/>
                    <a:pt x="234995" y="44029"/>
                  </a:cubicBezTo>
                  <a:cubicBezTo>
                    <a:pt x="234325" y="44151"/>
                    <a:pt x="233715" y="44214"/>
                    <a:pt x="233041" y="44273"/>
                  </a:cubicBezTo>
                  <a:cubicBezTo>
                    <a:pt x="230906" y="44459"/>
                    <a:pt x="228707" y="44581"/>
                    <a:pt x="226631" y="44581"/>
                  </a:cubicBezTo>
                  <a:cubicBezTo>
                    <a:pt x="219913" y="44459"/>
                    <a:pt x="212585" y="43784"/>
                    <a:pt x="205623" y="43115"/>
                  </a:cubicBezTo>
                  <a:cubicBezTo>
                    <a:pt x="203547" y="42871"/>
                    <a:pt x="201529" y="42685"/>
                    <a:pt x="199638" y="42441"/>
                  </a:cubicBezTo>
                  <a:cubicBezTo>
                    <a:pt x="198417" y="42319"/>
                    <a:pt x="197317" y="42074"/>
                    <a:pt x="196155" y="41894"/>
                  </a:cubicBezTo>
                  <a:cubicBezTo>
                    <a:pt x="180887" y="39265"/>
                    <a:pt x="171791" y="26807"/>
                    <a:pt x="161223" y="17344"/>
                  </a:cubicBezTo>
                  <a:cubicBezTo>
                    <a:pt x="158414" y="14901"/>
                    <a:pt x="155668" y="12458"/>
                    <a:pt x="153348" y="10074"/>
                  </a:cubicBezTo>
                  <a:cubicBezTo>
                    <a:pt x="153040" y="9771"/>
                    <a:pt x="152737" y="9405"/>
                    <a:pt x="152493" y="9039"/>
                  </a:cubicBezTo>
                  <a:cubicBezTo>
                    <a:pt x="151027" y="7265"/>
                    <a:pt x="149742" y="5433"/>
                    <a:pt x="148218" y="3787"/>
                  </a:cubicBezTo>
                  <a:cubicBezTo>
                    <a:pt x="146508" y="1955"/>
                    <a:pt x="143391" y="0"/>
                    <a:pt x="138505" y="978"/>
                  </a:cubicBezTo>
                  <a:cubicBezTo>
                    <a:pt x="137592" y="1158"/>
                    <a:pt x="136795" y="1344"/>
                    <a:pt x="136004" y="1647"/>
                  </a:cubicBezTo>
                  <a:cubicBezTo>
                    <a:pt x="123668" y="6229"/>
                    <a:pt x="122505" y="22532"/>
                    <a:pt x="118108" y="29616"/>
                  </a:cubicBezTo>
                  <a:cubicBezTo>
                    <a:pt x="114444" y="35601"/>
                    <a:pt x="110111" y="38474"/>
                    <a:pt x="105714" y="39939"/>
                  </a:cubicBezTo>
                  <a:lnTo>
                    <a:pt x="104062" y="40306"/>
                  </a:lnTo>
                  <a:lnTo>
                    <a:pt x="102416" y="40487"/>
                  </a:lnTo>
                  <a:cubicBezTo>
                    <a:pt x="98566" y="40794"/>
                    <a:pt x="94843" y="39939"/>
                    <a:pt x="90691" y="38352"/>
                  </a:cubicBezTo>
                  <a:cubicBezTo>
                    <a:pt x="87637" y="37252"/>
                    <a:pt x="85009" y="35420"/>
                    <a:pt x="82874" y="33710"/>
                  </a:cubicBezTo>
                  <a:cubicBezTo>
                    <a:pt x="80490" y="31815"/>
                    <a:pt x="78047" y="29191"/>
                    <a:pt x="75423" y="27237"/>
                  </a:cubicBezTo>
                  <a:cubicBezTo>
                    <a:pt x="72492" y="25097"/>
                    <a:pt x="69131" y="23451"/>
                    <a:pt x="65345" y="23939"/>
                  </a:cubicBezTo>
                  <a:cubicBezTo>
                    <a:pt x="53741" y="25464"/>
                    <a:pt x="52339" y="33647"/>
                    <a:pt x="47576" y="44884"/>
                  </a:cubicBezTo>
                  <a:cubicBezTo>
                    <a:pt x="47390" y="45313"/>
                    <a:pt x="47268" y="45739"/>
                    <a:pt x="47146" y="46168"/>
                  </a:cubicBezTo>
                  <a:cubicBezTo>
                    <a:pt x="46780" y="47146"/>
                    <a:pt x="46413" y="48059"/>
                    <a:pt x="46110" y="49100"/>
                  </a:cubicBezTo>
                  <a:cubicBezTo>
                    <a:pt x="45925" y="49525"/>
                    <a:pt x="45744" y="49955"/>
                    <a:pt x="45622" y="50380"/>
                  </a:cubicBezTo>
                  <a:cubicBezTo>
                    <a:pt x="38904" y="69067"/>
                    <a:pt x="24428" y="97100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3" name="Google Shape;913;p43"/>
            <p:cNvSpPr/>
            <p:nvPr/>
          </p:nvSpPr>
          <p:spPr>
            <a:xfrm>
              <a:off x="349625" y="1597575"/>
              <a:ext cx="6764900" cy="2425925"/>
            </a:xfrm>
            <a:custGeom>
              <a:avLst/>
              <a:gdLst/>
              <a:ahLst/>
              <a:cxnLst/>
              <a:rect l="l" t="t" r="r" b="b"/>
              <a:pathLst>
                <a:path w="270596" h="97037" fill="none" extrusionOk="0">
                  <a:moveTo>
                    <a:pt x="270596" y="733"/>
                  </a:moveTo>
                  <a:cubicBezTo>
                    <a:pt x="270596" y="792"/>
                    <a:pt x="270473" y="1281"/>
                    <a:pt x="270293" y="2077"/>
                  </a:cubicBezTo>
                  <a:cubicBezTo>
                    <a:pt x="270171" y="2566"/>
                    <a:pt x="270048" y="3113"/>
                    <a:pt x="269863" y="3723"/>
                  </a:cubicBezTo>
                  <a:cubicBezTo>
                    <a:pt x="266262" y="12884"/>
                    <a:pt x="264552" y="24306"/>
                    <a:pt x="257283" y="32426"/>
                  </a:cubicBezTo>
                  <a:cubicBezTo>
                    <a:pt x="256794" y="32978"/>
                    <a:pt x="256247" y="33466"/>
                    <a:pt x="255758" y="34013"/>
                  </a:cubicBezTo>
                  <a:cubicBezTo>
                    <a:pt x="250384" y="39632"/>
                    <a:pt x="244155" y="42627"/>
                    <a:pt x="237315" y="44029"/>
                  </a:cubicBezTo>
                  <a:cubicBezTo>
                    <a:pt x="236582" y="44214"/>
                    <a:pt x="235786" y="44337"/>
                    <a:pt x="234995" y="44459"/>
                  </a:cubicBezTo>
                  <a:cubicBezTo>
                    <a:pt x="234384" y="44517"/>
                    <a:pt x="233710" y="44639"/>
                    <a:pt x="233099" y="44703"/>
                  </a:cubicBezTo>
                  <a:cubicBezTo>
                    <a:pt x="230901" y="44947"/>
                    <a:pt x="228702" y="45128"/>
                    <a:pt x="226626" y="45128"/>
                  </a:cubicBezTo>
                  <a:cubicBezTo>
                    <a:pt x="219786" y="45192"/>
                    <a:pt x="212399" y="44639"/>
                    <a:pt x="205374" y="44092"/>
                  </a:cubicBezTo>
                  <a:cubicBezTo>
                    <a:pt x="203297" y="43907"/>
                    <a:pt x="201285" y="43784"/>
                    <a:pt x="199330" y="43540"/>
                  </a:cubicBezTo>
                  <a:cubicBezTo>
                    <a:pt x="198109" y="43482"/>
                    <a:pt x="196946" y="43237"/>
                    <a:pt x="195847" y="43052"/>
                  </a:cubicBezTo>
                  <a:cubicBezTo>
                    <a:pt x="180277" y="40731"/>
                    <a:pt x="170931" y="28337"/>
                    <a:pt x="160671" y="18624"/>
                  </a:cubicBezTo>
                  <a:cubicBezTo>
                    <a:pt x="157862" y="16001"/>
                    <a:pt x="155116" y="13372"/>
                    <a:pt x="152796" y="10807"/>
                  </a:cubicBezTo>
                  <a:cubicBezTo>
                    <a:pt x="152488" y="10441"/>
                    <a:pt x="152244" y="10075"/>
                    <a:pt x="151941" y="9708"/>
                  </a:cubicBezTo>
                  <a:cubicBezTo>
                    <a:pt x="150534" y="7817"/>
                    <a:pt x="149254" y="5863"/>
                    <a:pt x="147724" y="4090"/>
                  </a:cubicBezTo>
                  <a:cubicBezTo>
                    <a:pt x="146014" y="2136"/>
                    <a:pt x="142961" y="1"/>
                    <a:pt x="137953" y="914"/>
                  </a:cubicBezTo>
                  <a:cubicBezTo>
                    <a:pt x="137098" y="1036"/>
                    <a:pt x="136243" y="1281"/>
                    <a:pt x="135452" y="1525"/>
                  </a:cubicBezTo>
                  <a:cubicBezTo>
                    <a:pt x="123116" y="5922"/>
                    <a:pt x="121895" y="22352"/>
                    <a:pt x="117498" y="29314"/>
                  </a:cubicBezTo>
                  <a:cubicBezTo>
                    <a:pt x="113711" y="35357"/>
                    <a:pt x="109373" y="38108"/>
                    <a:pt x="104854" y="39451"/>
                  </a:cubicBezTo>
                  <a:cubicBezTo>
                    <a:pt x="104307" y="39573"/>
                    <a:pt x="103755" y="39695"/>
                    <a:pt x="103207" y="39754"/>
                  </a:cubicBezTo>
                  <a:cubicBezTo>
                    <a:pt x="102655" y="39817"/>
                    <a:pt x="102108" y="39876"/>
                    <a:pt x="101556" y="39876"/>
                  </a:cubicBezTo>
                  <a:cubicBezTo>
                    <a:pt x="97648" y="40062"/>
                    <a:pt x="93925" y="39021"/>
                    <a:pt x="89772" y="37375"/>
                  </a:cubicBezTo>
                  <a:cubicBezTo>
                    <a:pt x="86777" y="36090"/>
                    <a:pt x="84154" y="34258"/>
                    <a:pt x="82077" y="32548"/>
                  </a:cubicBezTo>
                  <a:cubicBezTo>
                    <a:pt x="79693" y="30657"/>
                    <a:pt x="77251" y="28029"/>
                    <a:pt x="74627" y="26138"/>
                  </a:cubicBezTo>
                  <a:cubicBezTo>
                    <a:pt x="71632" y="23998"/>
                    <a:pt x="68276" y="22410"/>
                    <a:pt x="64490" y="23021"/>
                  </a:cubicBezTo>
                  <a:cubicBezTo>
                    <a:pt x="52764" y="24853"/>
                    <a:pt x="51602" y="33403"/>
                    <a:pt x="47082" y="44459"/>
                  </a:cubicBezTo>
                  <a:cubicBezTo>
                    <a:pt x="46902" y="44884"/>
                    <a:pt x="46779" y="45372"/>
                    <a:pt x="46594" y="45802"/>
                  </a:cubicBezTo>
                  <a:cubicBezTo>
                    <a:pt x="46291" y="46716"/>
                    <a:pt x="45925" y="47693"/>
                    <a:pt x="45617" y="48670"/>
                  </a:cubicBezTo>
                  <a:cubicBezTo>
                    <a:pt x="45436" y="49100"/>
                    <a:pt x="45314" y="49525"/>
                    <a:pt x="45128" y="50013"/>
                  </a:cubicBezTo>
                  <a:cubicBezTo>
                    <a:pt x="38474" y="68945"/>
                    <a:pt x="24243" y="97036"/>
                    <a:pt x="0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4" name="Google Shape;914;p43"/>
            <p:cNvSpPr/>
            <p:nvPr/>
          </p:nvSpPr>
          <p:spPr>
            <a:xfrm>
              <a:off x="340475" y="1580725"/>
              <a:ext cx="6766475" cy="2424450"/>
            </a:xfrm>
            <a:custGeom>
              <a:avLst/>
              <a:gdLst/>
              <a:ahLst/>
              <a:cxnLst/>
              <a:rect l="l" t="t" r="r" b="b"/>
              <a:pathLst>
                <a:path w="270659" h="96978" fill="none" extrusionOk="0">
                  <a:moveTo>
                    <a:pt x="270659" y="430"/>
                  </a:moveTo>
                  <a:cubicBezTo>
                    <a:pt x="270659" y="489"/>
                    <a:pt x="270537" y="978"/>
                    <a:pt x="270292" y="1833"/>
                  </a:cubicBezTo>
                  <a:cubicBezTo>
                    <a:pt x="270229" y="2262"/>
                    <a:pt x="270048" y="2810"/>
                    <a:pt x="269926" y="3420"/>
                  </a:cubicBezTo>
                  <a:cubicBezTo>
                    <a:pt x="266198" y="12703"/>
                    <a:pt x="264430" y="24125"/>
                    <a:pt x="257160" y="32308"/>
                  </a:cubicBezTo>
                  <a:cubicBezTo>
                    <a:pt x="256671" y="32919"/>
                    <a:pt x="256183" y="33407"/>
                    <a:pt x="255694" y="33955"/>
                  </a:cubicBezTo>
                  <a:cubicBezTo>
                    <a:pt x="250442" y="39695"/>
                    <a:pt x="244155" y="42749"/>
                    <a:pt x="237315" y="44336"/>
                  </a:cubicBezTo>
                  <a:cubicBezTo>
                    <a:pt x="236519" y="44522"/>
                    <a:pt x="235786" y="44644"/>
                    <a:pt x="234994" y="44766"/>
                  </a:cubicBezTo>
                  <a:cubicBezTo>
                    <a:pt x="234320" y="44888"/>
                    <a:pt x="233709" y="45011"/>
                    <a:pt x="233040" y="45069"/>
                  </a:cubicBezTo>
                  <a:cubicBezTo>
                    <a:pt x="230842" y="45377"/>
                    <a:pt x="228643" y="45558"/>
                    <a:pt x="226503" y="45621"/>
                  </a:cubicBezTo>
                  <a:cubicBezTo>
                    <a:pt x="219605" y="45866"/>
                    <a:pt x="212213" y="45436"/>
                    <a:pt x="205070" y="45011"/>
                  </a:cubicBezTo>
                  <a:cubicBezTo>
                    <a:pt x="202994" y="44888"/>
                    <a:pt x="200976" y="44766"/>
                    <a:pt x="198963" y="44644"/>
                  </a:cubicBezTo>
                  <a:cubicBezTo>
                    <a:pt x="197742" y="44522"/>
                    <a:pt x="196579" y="44336"/>
                    <a:pt x="195421" y="44214"/>
                  </a:cubicBezTo>
                  <a:cubicBezTo>
                    <a:pt x="179543" y="42138"/>
                    <a:pt x="170075" y="29802"/>
                    <a:pt x="160001" y="19850"/>
                  </a:cubicBezTo>
                  <a:cubicBezTo>
                    <a:pt x="157192" y="17041"/>
                    <a:pt x="154505" y="14232"/>
                    <a:pt x="152184" y="11481"/>
                  </a:cubicBezTo>
                  <a:cubicBezTo>
                    <a:pt x="151877" y="11115"/>
                    <a:pt x="151632" y="10690"/>
                    <a:pt x="151330" y="10260"/>
                  </a:cubicBezTo>
                  <a:cubicBezTo>
                    <a:pt x="149986" y="8306"/>
                    <a:pt x="148701" y="6229"/>
                    <a:pt x="147177" y="4339"/>
                  </a:cubicBezTo>
                  <a:cubicBezTo>
                    <a:pt x="145525" y="2199"/>
                    <a:pt x="142413" y="0"/>
                    <a:pt x="137406" y="797"/>
                  </a:cubicBezTo>
                  <a:cubicBezTo>
                    <a:pt x="136487" y="919"/>
                    <a:pt x="135632" y="1100"/>
                    <a:pt x="134841" y="1407"/>
                  </a:cubicBezTo>
                  <a:cubicBezTo>
                    <a:pt x="122505" y="5560"/>
                    <a:pt x="121283" y="22171"/>
                    <a:pt x="116823" y="29011"/>
                  </a:cubicBezTo>
                  <a:cubicBezTo>
                    <a:pt x="112978" y="35054"/>
                    <a:pt x="108518" y="37741"/>
                    <a:pt x="103998" y="38904"/>
                  </a:cubicBezTo>
                  <a:cubicBezTo>
                    <a:pt x="103451" y="39026"/>
                    <a:pt x="102899" y="39084"/>
                    <a:pt x="102352" y="39148"/>
                  </a:cubicBezTo>
                  <a:cubicBezTo>
                    <a:pt x="101800" y="39207"/>
                    <a:pt x="101189" y="39207"/>
                    <a:pt x="100642" y="39207"/>
                  </a:cubicBezTo>
                  <a:cubicBezTo>
                    <a:pt x="96670" y="39270"/>
                    <a:pt x="92884" y="38107"/>
                    <a:pt x="88795" y="36275"/>
                  </a:cubicBezTo>
                  <a:cubicBezTo>
                    <a:pt x="85800" y="34932"/>
                    <a:pt x="83235" y="33100"/>
                    <a:pt x="81159" y="31331"/>
                  </a:cubicBezTo>
                  <a:cubicBezTo>
                    <a:pt x="78838" y="29436"/>
                    <a:pt x="76395" y="26812"/>
                    <a:pt x="73708" y="24980"/>
                  </a:cubicBezTo>
                  <a:cubicBezTo>
                    <a:pt x="70718" y="22840"/>
                    <a:pt x="67357" y="21316"/>
                    <a:pt x="63512" y="22049"/>
                  </a:cubicBezTo>
                  <a:cubicBezTo>
                    <a:pt x="51665" y="24184"/>
                    <a:pt x="50868" y="33100"/>
                    <a:pt x="46471" y="44033"/>
                  </a:cubicBezTo>
                  <a:cubicBezTo>
                    <a:pt x="46349" y="44458"/>
                    <a:pt x="46227" y="44888"/>
                    <a:pt x="46046" y="45377"/>
                  </a:cubicBezTo>
                  <a:cubicBezTo>
                    <a:pt x="45738" y="46291"/>
                    <a:pt x="45372" y="47268"/>
                    <a:pt x="45069" y="48245"/>
                  </a:cubicBezTo>
                  <a:cubicBezTo>
                    <a:pt x="44947" y="48675"/>
                    <a:pt x="44761" y="49100"/>
                    <a:pt x="44581" y="49588"/>
                  </a:cubicBezTo>
                  <a:cubicBezTo>
                    <a:pt x="37985" y="68764"/>
                    <a:pt x="23939" y="96978"/>
                    <a:pt x="0" y="77743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5" name="Google Shape;915;p43"/>
            <p:cNvSpPr/>
            <p:nvPr/>
          </p:nvSpPr>
          <p:spPr>
            <a:xfrm>
              <a:off x="329725" y="1562400"/>
              <a:ext cx="6769525" cy="2423000"/>
            </a:xfrm>
            <a:custGeom>
              <a:avLst/>
              <a:gdLst/>
              <a:ahLst/>
              <a:cxnLst/>
              <a:rect l="l" t="t" r="r" b="b"/>
              <a:pathLst>
                <a:path w="270781" h="96920" fill="none" extrusionOk="0">
                  <a:moveTo>
                    <a:pt x="270722" y="186"/>
                  </a:moveTo>
                  <a:cubicBezTo>
                    <a:pt x="270781" y="245"/>
                    <a:pt x="270659" y="733"/>
                    <a:pt x="270414" y="1588"/>
                  </a:cubicBezTo>
                  <a:cubicBezTo>
                    <a:pt x="270292" y="2077"/>
                    <a:pt x="270170" y="2629"/>
                    <a:pt x="269989" y="3240"/>
                  </a:cubicBezTo>
                  <a:cubicBezTo>
                    <a:pt x="266203" y="12522"/>
                    <a:pt x="264371" y="24003"/>
                    <a:pt x="257165" y="32308"/>
                  </a:cubicBezTo>
                  <a:cubicBezTo>
                    <a:pt x="256676" y="32919"/>
                    <a:pt x="256188" y="33408"/>
                    <a:pt x="255699" y="33955"/>
                  </a:cubicBezTo>
                  <a:cubicBezTo>
                    <a:pt x="250506" y="39759"/>
                    <a:pt x="244218" y="42993"/>
                    <a:pt x="237378" y="44644"/>
                  </a:cubicBezTo>
                  <a:lnTo>
                    <a:pt x="234994" y="45191"/>
                  </a:lnTo>
                  <a:cubicBezTo>
                    <a:pt x="234384" y="45314"/>
                    <a:pt x="233714" y="45377"/>
                    <a:pt x="233040" y="45499"/>
                  </a:cubicBezTo>
                  <a:cubicBezTo>
                    <a:pt x="230842" y="45866"/>
                    <a:pt x="228643" y="46110"/>
                    <a:pt x="226508" y="46169"/>
                  </a:cubicBezTo>
                  <a:cubicBezTo>
                    <a:pt x="219546" y="46535"/>
                    <a:pt x="212032" y="46291"/>
                    <a:pt x="204890" y="45988"/>
                  </a:cubicBezTo>
                  <a:cubicBezTo>
                    <a:pt x="202750" y="45924"/>
                    <a:pt x="200673" y="45802"/>
                    <a:pt x="198719" y="45744"/>
                  </a:cubicBezTo>
                  <a:cubicBezTo>
                    <a:pt x="197439" y="45680"/>
                    <a:pt x="196276" y="45499"/>
                    <a:pt x="195119" y="45377"/>
                  </a:cubicBezTo>
                  <a:cubicBezTo>
                    <a:pt x="178933" y="43545"/>
                    <a:pt x="169284" y="31390"/>
                    <a:pt x="159454" y="21130"/>
                  </a:cubicBezTo>
                  <a:cubicBezTo>
                    <a:pt x="156645" y="18140"/>
                    <a:pt x="153894" y="15146"/>
                    <a:pt x="151637" y="12214"/>
                  </a:cubicBezTo>
                  <a:cubicBezTo>
                    <a:pt x="151330" y="11789"/>
                    <a:pt x="151085" y="11359"/>
                    <a:pt x="150841" y="10934"/>
                  </a:cubicBezTo>
                  <a:cubicBezTo>
                    <a:pt x="149439" y="8858"/>
                    <a:pt x="148154" y="6660"/>
                    <a:pt x="146752" y="4642"/>
                  </a:cubicBezTo>
                  <a:cubicBezTo>
                    <a:pt x="145101" y="2385"/>
                    <a:pt x="141988" y="1"/>
                    <a:pt x="136859" y="797"/>
                  </a:cubicBezTo>
                  <a:cubicBezTo>
                    <a:pt x="135940" y="856"/>
                    <a:pt x="135085" y="1041"/>
                    <a:pt x="134294" y="1286"/>
                  </a:cubicBezTo>
                  <a:cubicBezTo>
                    <a:pt x="121894" y="5253"/>
                    <a:pt x="120673" y="21985"/>
                    <a:pt x="116217" y="28766"/>
                  </a:cubicBezTo>
                  <a:cubicBezTo>
                    <a:pt x="112309" y="34751"/>
                    <a:pt x="107726" y="37375"/>
                    <a:pt x="103207" y="38415"/>
                  </a:cubicBezTo>
                  <a:cubicBezTo>
                    <a:pt x="102660" y="38474"/>
                    <a:pt x="102049" y="38537"/>
                    <a:pt x="101497" y="38596"/>
                  </a:cubicBezTo>
                  <a:cubicBezTo>
                    <a:pt x="100950" y="38660"/>
                    <a:pt x="100398" y="38660"/>
                    <a:pt x="99787" y="38660"/>
                  </a:cubicBezTo>
                  <a:cubicBezTo>
                    <a:pt x="95820" y="38537"/>
                    <a:pt x="91970" y="37194"/>
                    <a:pt x="87940" y="35240"/>
                  </a:cubicBezTo>
                  <a:cubicBezTo>
                    <a:pt x="84950" y="33833"/>
                    <a:pt x="82385" y="31942"/>
                    <a:pt x="80367" y="30169"/>
                  </a:cubicBezTo>
                  <a:cubicBezTo>
                    <a:pt x="78047" y="28278"/>
                    <a:pt x="75545" y="25713"/>
                    <a:pt x="72917" y="23817"/>
                  </a:cubicBezTo>
                  <a:cubicBezTo>
                    <a:pt x="69927" y="21741"/>
                    <a:pt x="66507" y="20339"/>
                    <a:pt x="62657" y="21130"/>
                  </a:cubicBezTo>
                  <a:cubicBezTo>
                    <a:pt x="50688" y="23573"/>
                    <a:pt x="50140" y="32856"/>
                    <a:pt x="45988" y="43667"/>
                  </a:cubicBezTo>
                  <a:cubicBezTo>
                    <a:pt x="45802" y="44092"/>
                    <a:pt x="45680" y="44522"/>
                    <a:pt x="45558" y="45011"/>
                  </a:cubicBezTo>
                  <a:cubicBezTo>
                    <a:pt x="45255" y="45924"/>
                    <a:pt x="44888" y="46901"/>
                    <a:pt x="44581" y="47879"/>
                  </a:cubicBezTo>
                  <a:cubicBezTo>
                    <a:pt x="44459" y="48308"/>
                    <a:pt x="44278" y="48733"/>
                    <a:pt x="44156" y="49163"/>
                  </a:cubicBezTo>
                  <a:cubicBezTo>
                    <a:pt x="37619" y="68642"/>
                    <a:pt x="23759" y="96919"/>
                    <a:pt x="0" y="77744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6" name="Google Shape;916;p43"/>
            <p:cNvSpPr/>
            <p:nvPr/>
          </p:nvSpPr>
          <p:spPr>
            <a:xfrm>
              <a:off x="320550" y="1542625"/>
              <a:ext cx="6769550" cy="2424450"/>
            </a:xfrm>
            <a:custGeom>
              <a:avLst/>
              <a:gdLst/>
              <a:ahLst/>
              <a:cxnLst/>
              <a:rect l="l" t="t" r="r" b="b"/>
              <a:pathLst>
                <a:path w="270782" h="96978" fill="none" extrusionOk="0">
                  <a:moveTo>
                    <a:pt x="270781" y="0"/>
                  </a:moveTo>
                  <a:cubicBezTo>
                    <a:pt x="270781" y="122"/>
                    <a:pt x="270659" y="611"/>
                    <a:pt x="270479" y="1402"/>
                  </a:cubicBezTo>
                  <a:cubicBezTo>
                    <a:pt x="270356" y="1891"/>
                    <a:pt x="270234" y="2443"/>
                    <a:pt x="270049" y="3054"/>
                  </a:cubicBezTo>
                  <a:cubicBezTo>
                    <a:pt x="266082" y="12395"/>
                    <a:pt x="264250" y="23876"/>
                    <a:pt x="257102" y="32367"/>
                  </a:cubicBezTo>
                  <a:cubicBezTo>
                    <a:pt x="256613" y="32914"/>
                    <a:pt x="256125" y="33524"/>
                    <a:pt x="255636" y="34013"/>
                  </a:cubicBezTo>
                  <a:cubicBezTo>
                    <a:pt x="250507" y="39876"/>
                    <a:pt x="244219" y="43237"/>
                    <a:pt x="237316" y="45069"/>
                  </a:cubicBezTo>
                  <a:cubicBezTo>
                    <a:pt x="236583" y="45250"/>
                    <a:pt x="235791" y="45435"/>
                    <a:pt x="234995" y="45616"/>
                  </a:cubicBezTo>
                  <a:cubicBezTo>
                    <a:pt x="234326" y="45738"/>
                    <a:pt x="233651" y="45860"/>
                    <a:pt x="233041" y="45982"/>
                  </a:cubicBezTo>
                  <a:cubicBezTo>
                    <a:pt x="230784" y="46349"/>
                    <a:pt x="228585" y="46657"/>
                    <a:pt x="226387" y="46837"/>
                  </a:cubicBezTo>
                  <a:cubicBezTo>
                    <a:pt x="219361" y="47326"/>
                    <a:pt x="211789" y="47204"/>
                    <a:pt x="204582" y="47023"/>
                  </a:cubicBezTo>
                  <a:cubicBezTo>
                    <a:pt x="202448" y="47023"/>
                    <a:pt x="200371" y="46960"/>
                    <a:pt x="198353" y="46901"/>
                  </a:cubicBezTo>
                  <a:cubicBezTo>
                    <a:pt x="197132" y="46837"/>
                    <a:pt x="195911" y="46715"/>
                    <a:pt x="194689" y="46593"/>
                  </a:cubicBezTo>
                  <a:cubicBezTo>
                    <a:pt x="178201" y="45069"/>
                    <a:pt x="168430" y="32977"/>
                    <a:pt x="158844" y="22532"/>
                  </a:cubicBezTo>
                  <a:cubicBezTo>
                    <a:pt x="155971" y="19298"/>
                    <a:pt x="153284" y="16122"/>
                    <a:pt x="151027" y="13005"/>
                  </a:cubicBezTo>
                  <a:cubicBezTo>
                    <a:pt x="150719" y="12580"/>
                    <a:pt x="150475" y="12092"/>
                    <a:pt x="150231" y="11662"/>
                  </a:cubicBezTo>
                  <a:cubicBezTo>
                    <a:pt x="148887" y="9405"/>
                    <a:pt x="147607" y="7143"/>
                    <a:pt x="146200" y="5008"/>
                  </a:cubicBezTo>
                  <a:cubicBezTo>
                    <a:pt x="144554" y="2624"/>
                    <a:pt x="141437" y="59"/>
                    <a:pt x="136307" y="792"/>
                  </a:cubicBezTo>
                  <a:cubicBezTo>
                    <a:pt x="135394" y="855"/>
                    <a:pt x="134475" y="1036"/>
                    <a:pt x="133684" y="1280"/>
                  </a:cubicBezTo>
                  <a:cubicBezTo>
                    <a:pt x="121284" y="5008"/>
                    <a:pt x="120063" y="21921"/>
                    <a:pt x="115544" y="28580"/>
                  </a:cubicBezTo>
                  <a:cubicBezTo>
                    <a:pt x="111513" y="34565"/>
                    <a:pt x="106935" y="37130"/>
                    <a:pt x="102353" y="37985"/>
                  </a:cubicBezTo>
                  <a:cubicBezTo>
                    <a:pt x="101742" y="38044"/>
                    <a:pt x="101195" y="38107"/>
                    <a:pt x="100584" y="38107"/>
                  </a:cubicBezTo>
                  <a:lnTo>
                    <a:pt x="98874" y="38107"/>
                  </a:lnTo>
                  <a:cubicBezTo>
                    <a:pt x="94844" y="37863"/>
                    <a:pt x="90935" y="36334"/>
                    <a:pt x="86963" y="34321"/>
                  </a:cubicBezTo>
                  <a:cubicBezTo>
                    <a:pt x="84032" y="32792"/>
                    <a:pt x="81467" y="30837"/>
                    <a:pt x="79454" y="29128"/>
                  </a:cubicBezTo>
                  <a:cubicBezTo>
                    <a:pt x="77192" y="27173"/>
                    <a:pt x="74691" y="24608"/>
                    <a:pt x="72004" y="22776"/>
                  </a:cubicBezTo>
                  <a:cubicBezTo>
                    <a:pt x="69009" y="20700"/>
                    <a:pt x="65589" y="19357"/>
                    <a:pt x="61681" y="20211"/>
                  </a:cubicBezTo>
                  <a:cubicBezTo>
                    <a:pt x="49652" y="23021"/>
                    <a:pt x="49408" y="32733"/>
                    <a:pt x="45378" y="43295"/>
                  </a:cubicBezTo>
                  <a:cubicBezTo>
                    <a:pt x="45255" y="43725"/>
                    <a:pt x="45133" y="44214"/>
                    <a:pt x="44948" y="44639"/>
                  </a:cubicBezTo>
                  <a:cubicBezTo>
                    <a:pt x="44703" y="45616"/>
                    <a:pt x="44337" y="46593"/>
                    <a:pt x="44034" y="47570"/>
                  </a:cubicBezTo>
                  <a:cubicBezTo>
                    <a:pt x="43912" y="48000"/>
                    <a:pt x="43726" y="48425"/>
                    <a:pt x="43604" y="48855"/>
                  </a:cubicBezTo>
                  <a:cubicBezTo>
                    <a:pt x="37131" y="68578"/>
                    <a:pt x="23451" y="96977"/>
                    <a:pt x="1" y="7780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7" name="Google Shape;917;p43"/>
            <p:cNvSpPr/>
            <p:nvPr/>
          </p:nvSpPr>
          <p:spPr>
            <a:xfrm>
              <a:off x="309925" y="1519650"/>
              <a:ext cx="6772600" cy="2427500"/>
            </a:xfrm>
            <a:custGeom>
              <a:avLst/>
              <a:gdLst/>
              <a:ahLst/>
              <a:cxnLst/>
              <a:rect l="l" t="t" r="r" b="b"/>
              <a:pathLst>
                <a:path w="270904" h="97100" fill="none" extrusionOk="0">
                  <a:moveTo>
                    <a:pt x="270904" y="1"/>
                  </a:moveTo>
                  <a:cubicBezTo>
                    <a:pt x="270904" y="64"/>
                    <a:pt x="270781" y="553"/>
                    <a:pt x="270596" y="1408"/>
                  </a:cubicBezTo>
                  <a:cubicBezTo>
                    <a:pt x="270474" y="1833"/>
                    <a:pt x="270293" y="2385"/>
                    <a:pt x="270107" y="3054"/>
                  </a:cubicBezTo>
                  <a:cubicBezTo>
                    <a:pt x="266077" y="12400"/>
                    <a:pt x="264186" y="23940"/>
                    <a:pt x="257102" y="32553"/>
                  </a:cubicBezTo>
                  <a:cubicBezTo>
                    <a:pt x="256613" y="33100"/>
                    <a:pt x="256125" y="33711"/>
                    <a:pt x="255636" y="34263"/>
                  </a:cubicBezTo>
                  <a:cubicBezTo>
                    <a:pt x="250565" y="40184"/>
                    <a:pt x="244336" y="43604"/>
                    <a:pt x="237374" y="45621"/>
                  </a:cubicBezTo>
                  <a:lnTo>
                    <a:pt x="234995" y="46169"/>
                  </a:lnTo>
                  <a:cubicBezTo>
                    <a:pt x="234321" y="46354"/>
                    <a:pt x="233710" y="46476"/>
                    <a:pt x="233041" y="46599"/>
                  </a:cubicBezTo>
                  <a:cubicBezTo>
                    <a:pt x="230842" y="47024"/>
                    <a:pt x="228580" y="47390"/>
                    <a:pt x="226382" y="47576"/>
                  </a:cubicBezTo>
                  <a:cubicBezTo>
                    <a:pt x="219298" y="48245"/>
                    <a:pt x="211666" y="48245"/>
                    <a:pt x="204338" y="48245"/>
                  </a:cubicBezTo>
                  <a:cubicBezTo>
                    <a:pt x="202198" y="48245"/>
                    <a:pt x="200122" y="48186"/>
                    <a:pt x="198046" y="48186"/>
                  </a:cubicBezTo>
                  <a:cubicBezTo>
                    <a:pt x="196824" y="48186"/>
                    <a:pt x="195544" y="48064"/>
                    <a:pt x="194381" y="48001"/>
                  </a:cubicBezTo>
                  <a:cubicBezTo>
                    <a:pt x="177590" y="46721"/>
                    <a:pt x="167633" y="34688"/>
                    <a:pt x="158292" y="24003"/>
                  </a:cubicBezTo>
                  <a:cubicBezTo>
                    <a:pt x="155419" y="20583"/>
                    <a:pt x="152732" y="17222"/>
                    <a:pt x="150534" y="13924"/>
                  </a:cubicBezTo>
                  <a:cubicBezTo>
                    <a:pt x="150231" y="13499"/>
                    <a:pt x="149987" y="13011"/>
                    <a:pt x="149679" y="12522"/>
                  </a:cubicBezTo>
                  <a:cubicBezTo>
                    <a:pt x="148335" y="10138"/>
                    <a:pt x="147114" y="7759"/>
                    <a:pt x="145712" y="5497"/>
                  </a:cubicBezTo>
                  <a:cubicBezTo>
                    <a:pt x="144124" y="2932"/>
                    <a:pt x="141007" y="245"/>
                    <a:pt x="135755" y="919"/>
                  </a:cubicBezTo>
                  <a:cubicBezTo>
                    <a:pt x="134841" y="978"/>
                    <a:pt x="133986" y="1163"/>
                    <a:pt x="133132" y="1408"/>
                  </a:cubicBezTo>
                  <a:cubicBezTo>
                    <a:pt x="120673" y="4950"/>
                    <a:pt x="119452" y="21985"/>
                    <a:pt x="114933" y="28522"/>
                  </a:cubicBezTo>
                  <a:cubicBezTo>
                    <a:pt x="110839" y="34507"/>
                    <a:pt x="106139" y="36950"/>
                    <a:pt x="101498" y="37619"/>
                  </a:cubicBezTo>
                  <a:cubicBezTo>
                    <a:pt x="100946" y="37741"/>
                    <a:pt x="100335" y="37741"/>
                    <a:pt x="99788" y="37741"/>
                  </a:cubicBezTo>
                  <a:cubicBezTo>
                    <a:pt x="99177" y="37741"/>
                    <a:pt x="98625" y="37741"/>
                    <a:pt x="98014" y="37683"/>
                  </a:cubicBezTo>
                  <a:cubicBezTo>
                    <a:pt x="93925" y="37253"/>
                    <a:pt x="90017" y="35606"/>
                    <a:pt x="86045" y="33466"/>
                  </a:cubicBezTo>
                  <a:cubicBezTo>
                    <a:pt x="83177" y="31879"/>
                    <a:pt x="80612" y="29866"/>
                    <a:pt x="78594" y="28156"/>
                  </a:cubicBezTo>
                  <a:cubicBezTo>
                    <a:pt x="76396" y="26202"/>
                    <a:pt x="73894" y="23637"/>
                    <a:pt x="71207" y="21805"/>
                  </a:cubicBezTo>
                  <a:cubicBezTo>
                    <a:pt x="68154" y="19787"/>
                    <a:pt x="64671" y="18507"/>
                    <a:pt x="60826" y="19484"/>
                  </a:cubicBezTo>
                  <a:cubicBezTo>
                    <a:pt x="48670" y="22596"/>
                    <a:pt x="48670" y="32675"/>
                    <a:pt x="44884" y="43115"/>
                  </a:cubicBezTo>
                  <a:cubicBezTo>
                    <a:pt x="44703" y="43545"/>
                    <a:pt x="44581" y="44034"/>
                    <a:pt x="44459" y="44459"/>
                  </a:cubicBezTo>
                  <a:cubicBezTo>
                    <a:pt x="44151" y="45377"/>
                    <a:pt x="43848" y="46354"/>
                    <a:pt x="43541" y="47390"/>
                  </a:cubicBezTo>
                  <a:cubicBezTo>
                    <a:pt x="43418" y="47820"/>
                    <a:pt x="43296" y="48245"/>
                    <a:pt x="43116" y="48675"/>
                  </a:cubicBezTo>
                  <a:cubicBezTo>
                    <a:pt x="36764" y="68642"/>
                    <a:pt x="23266" y="97100"/>
                    <a:pt x="1" y="77988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8" name="Google Shape;918;p43"/>
            <p:cNvSpPr/>
            <p:nvPr/>
          </p:nvSpPr>
          <p:spPr>
            <a:xfrm>
              <a:off x="300775" y="1495225"/>
              <a:ext cx="6774050" cy="2433625"/>
            </a:xfrm>
            <a:custGeom>
              <a:avLst/>
              <a:gdLst/>
              <a:ahLst/>
              <a:cxnLst/>
              <a:rect l="l" t="t" r="r" b="b"/>
              <a:pathLst>
                <a:path w="270962" h="97345" fill="none" extrusionOk="0">
                  <a:moveTo>
                    <a:pt x="270962" y="1"/>
                  </a:moveTo>
                  <a:cubicBezTo>
                    <a:pt x="270962" y="64"/>
                    <a:pt x="270840" y="553"/>
                    <a:pt x="270595" y="1408"/>
                  </a:cubicBezTo>
                  <a:cubicBezTo>
                    <a:pt x="270473" y="1896"/>
                    <a:pt x="270351" y="2443"/>
                    <a:pt x="270170" y="3054"/>
                  </a:cubicBezTo>
                  <a:cubicBezTo>
                    <a:pt x="266018" y="12459"/>
                    <a:pt x="264063" y="24062"/>
                    <a:pt x="257038" y="32797"/>
                  </a:cubicBezTo>
                  <a:cubicBezTo>
                    <a:pt x="256549" y="33344"/>
                    <a:pt x="256061" y="33955"/>
                    <a:pt x="255572" y="34507"/>
                  </a:cubicBezTo>
                  <a:cubicBezTo>
                    <a:pt x="250565" y="40492"/>
                    <a:pt x="244336" y="44092"/>
                    <a:pt x="237374" y="46169"/>
                  </a:cubicBezTo>
                  <a:cubicBezTo>
                    <a:pt x="236582" y="46413"/>
                    <a:pt x="235786" y="46657"/>
                    <a:pt x="234994" y="46843"/>
                  </a:cubicBezTo>
                  <a:cubicBezTo>
                    <a:pt x="234320" y="46965"/>
                    <a:pt x="233651" y="47146"/>
                    <a:pt x="232977" y="47268"/>
                  </a:cubicBezTo>
                  <a:cubicBezTo>
                    <a:pt x="230778" y="47756"/>
                    <a:pt x="228521" y="48123"/>
                    <a:pt x="226259" y="48367"/>
                  </a:cubicBezTo>
                  <a:cubicBezTo>
                    <a:pt x="219116" y="49222"/>
                    <a:pt x="211422" y="49344"/>
                    <a:pt x="204093" y="49466"/>
                  </a:cubicBezTo>
                  <a:cubicBezTo>
                    <a:pt x="201895" y="49466"/>
                    <a:pt x="199755" y="49530"/>
                    <a:pt x="197742" y="49530"/>
                  </a:cubicBezTo>
                  <a:cubicBezTo>
                    <a:pt x="196457" y="49530"/>
                    <a:pt x="195177" y="49466"/>
                    <a:pt x="193956" y="49408"/>
                  </a:cubicBezTo>
                  <a:cubicBezTo>
                    <a:pt x="176857" y="48431"/>
                    <a:pt x="166778" y="36520"/>
                    <a:pt x="157617" y="25527"/>
                  </a:cubicBezTo>
                  <a:cubicBezTo>
                    <a:pt x="154808" y="21985"/>
                    <a:pt x="152063" y="18385"/>
                    <a:pt x="149923" y="14901"/>
                  </a:cubicBezTo>
                  <a:cubicBezTo>
                    <a:pt x="149620" y="14413"/>
                    <a:pt x="149375" y="13924"/>
                    <a:pt x="149131" y="13436"/>
                  </a:cubicBezTo>
                  <a:cubicBezTo>
                    <a:pt x="147788" y="10934"/>
                    <a:pt x="146566" y="8428"/>
                    <a:pt x="145159" y="6049"/>
                  </a:cubicBezTo>
                  <a:cubicBezTo>
                    <a:pt x="143635" y="3362"/>
                    <a:pt x="140518" y="489"/>
                    <a:pt x="135207" y="1100"/>
                  </a:cubicBezTo>
                  <a:cubicBezTo>
                    <a:pt x="134230" y="1163"/>
                    <a:pt x="133375" y="1344"/>
                    <a:pt x="132520" y="1530"/>
                  </a:cubicBezTo>
                  <a:cubicBezTo>
                    <a:pt x="120062" y="4886"/>
                    <a:pt x="118841" y="22049"/>
                    <a:pt x="114258" y="28522"/>
                  </a:cubicBezTo>
                  <a:cubicBezTo>
                    <a:pt x="110047" y="34507"/>
                    <a:pt x="105342" y="36827"/>
                    <a:pt x="100642" y="37375"/>
                  </a:cubicBezTo>
                  <a:cubicBezTo>
                    <a:pt x="100032" y="37438"/>
                    <a:pt x="99480" y="37438"/>
                    <a:pt x="98869" y="37438"/>
                  </a:cubicBezTo>
                  <a:cubicBezTo>
                    <a:pt x="98258" y="37438"/>
                    <a:pt x="97711" y="37375"/>
                    <a:pt x="97100" y="37316"/>
                  </a:cubicBezTo>
                  <a:cubicBezTo>
                    <a:pt x="92948" y="36764"/>
                    <a:pt x="88976" y="34995"/>
                    <a:pt x="85067" y="32675"/>
                  </a:cubicBezTo>
                  <a:cubicBezTo>
                    <a:pt x="82199" y="31024"/>
                    <a:pt x="79757" y="29011"/>
                    <a:pt x="77739" y="27237"/>
                  </a:cubicBezTo>
                  <a:cubicBezTo>
                    <a:pt x="75482" y="25283"/>
                    <a:pt x="73039" y="22718"/>
                    <a:pt x="70288" y="20950"/>
                  </a:cubicBezTo>
                  <a:cubicBezTo>
                    <a:pt x="67235" y="18932"/>
                    <a:pt x="63757" y="17711"/>
                    <a:pt x="59848" y="18810"/>
                  </a:cubicBezTo>
                  <a:cubicBezTo>
                    <a:pt x="47634" y="22171"/>
                    <a:pt x="47937" y="32675"/>
                    <a:pt x="44273" y="42993"/>
                  </a:cubicBezTo>
                  <a:cubicBezTo>
                    <a:pt x="44151" y="43423"/>
                    <a:pt x="44029" y="43848"/>
                    <a:pt x="43907" y="44336"/>
                  </a:cubicBezTo>
                  <a:cubicBezTo>
                    <a:pt x="43604" y="45255"/>
                    <a:pt x="43296" y="46232"/>
                    <a:pt x="42993" y="47209"/>
                  </a:cubicBezTo>
                  <a:cubicBezTo>
                    <a:pt x="42871" y="47634"/>
                    <a:pt x="42749" y="48064"/>
                    <a:pt x="42627" y="48553"/>
                  </a:cubicBezTo>
                  <a:cubicBezTo>
                    <a:pt x="36275" y="68764"/>
                    <a:pt x="22962" y="97344"/>
                    <a:pt x="0" y="78232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19" name="Google Shape;919;p43"/>
            <p:cNvSpPr/>
            <p:nvPr/>
          </p:nvSpPr>
          <p:spPr>
            <a:xfrm>
              <a:off x="290025" y="1470800"/>
              <a:ext cx="6777225" cy="2438250"/>
            </a:xfrm>
            <a:custGeom>
              <a:avLst/>
              <a:gdLst/>
              <a:ahLst/>
              <a:cxnLst/>
              <a:rect l="l" t="t" r="r" b="b"/>
              <a:pathLst>
                <a:path w="271089" h="97530" fill="none" extrusionOk="0">
                  <a:moveTo>
                    <a:pt x="271089" y="0"/>
                  </a:moveTo>
                  <a:cubicBezTo>
                    <a:pt x="271089" y="64"/>
                    <a:pt x="270967" y="553"/>
                    <a:pt x="270722" y="1408"/>
                  </a:cubicBezTo>
                  <a:cubicBezTo>
                    <a:pt x="270600" y="1896"/>
                    <a:pt x="270478" y="2443"/>
                    <a:pt x="270293" y="3054"/>
                  </a:cubicBezTo>
                  <a:cubicBezTo>
                    <a:pt x="265959" y="12522"/>
                    <a:pt x="264005" y="24184"/>
                    <a:pt x="257043" y="33041"/>
                  </a:cubicBezTo>
                  <a:cubicBezTo>
                    <a:pt x="256554" y="33588"/>
                    <a:pt x="256066" y="34199"/>
                    <a:pt x="255577" y="34751"/>
                  </a:cubicBezTo>
                  <a:cubicBezTo>
                    <a:pt x="250692" y="40858"/>
                    <a:pt x="244399" y="44522"/>
                    <a:pt x="237379" y="46779"/>
                  </a:cubicBezTo>
                  <a:cubicBezTo>
                    <a:pt x="236582" y="47023"/>
                    <a:pt x="235791" y="47268"/>
                    <a:pt x="234995" y="47453"/>
                  </a:cubicBezTo>
                  <a:cubicBezTo>
                    <a:pt x="234325" y="47634"/>
                    <a:pt x="233651" y="47820"/>
                    <a:pt x="232982" y="47942"/>
                  </a:cubicBezTo>
                  <a:cubicBezTo>
                    <a:pt x="230783" y="48489"/>
                    <a:pt x="228521" y="48919"/>
                    <a:pt x="226264" y="49222"/>
                  </a:cubicBezTo>
                  <a:cubicBezTo>
                    <a:pt x="218994" y="50199"/>
                    <a:pt x="211300" y="50443"/>
                    <a:pt x="203849" y="50688"/>
                  </a:cubicBezTo>
                  <a:cubicBezTo>
                    <a:pt x="201651" y="50751"/>
                    <a:pt x="199516" y="50810"/>
                    <a:pt x="197439" y="50873"/>
                  </a:cubicBezTo>
                  <a:cubicBezTo>
                    <a:pt x="196155" y="50932"/>
                    <a:pt x="194875" y="50873"/>
                    <a:pt x="193653" y="50810"/>
                  </a:cubicBezTo>
                  <a:cubicBezTo>
                    <a:pt x="176246" y="50140"/>
                    <a:pt x="165986" y="38293"/>
                    <a:pt x="157070" y="27056"/>
                  </a:cubicBezTo>
                  <a:cubicBezTo>
                    <a:pt x="154202" y="23329"/>
                    <a:pt x="151515" y="19542"/>
                    <a:pt x="149376" y="15878"/>
                  </a:cubicBezTo>
                  <a:cubicBezTo>
                    <a:pt x="149073" y="15390"/>
                    <a:pt x="148828" y="14843"/>
                    <a:pt x="148584" y="14354"/>
                  </a:cubicBezTo>
                  <a:cubicBezTo>
                    <a:pt x="147299" y="11726"/>
                    <a:pt x="146078" y="9102"/>
                    <a:pt x="144734" y="6596"/>
                  </a:cubicBezTo>
                  <a:cubicBezTo>
                    <a:pt x="143147" y="3787"/>
                    <a:pt x="140034" y="733"/>
                    <a:pt x="134660" y="1285"/>
                  </a:cubicBezTo>
                  <a:cubicBezTo>
                    <a:pt x="133742" y="1344"/>
                    <a:pt x="132828" y="1466"/>
                    <a:pt x="132032" y="1710"/>
                  </a:cubicBezTo>
                  <a:cubicBezTo>
                    <a:pt x="119452" y="4827"/>
                    <a:pt x="118230" y="22171"/>
                    <a:pt x="113653" y="28522"/>
                  </a:cubicBezTo>
                  <a:cubicBezTo>
                    <a:pt x="109378" y="34443"/>
                    <a:pt x="104551" y="36764"/>
                    <a:pt x="99851" y="37130"/>
                  </a:cubicBezTo>
                  <a:cubicBezTo>
                    <a:pt x="99240" y="37194"/>
                    <a:pt x="98630" y="37194"/>
                    <a:pt x="98019" y="37130"/>
                  </a:cubicBezTo>
                  <a:cubicBezTo>
                    <a:pt x="97467" y="37130"/>
                    <a:pt x="96856" y="37072"/>
                    <a:pt x="96245" y="36950"/>
                  </a:cubicBezTo>
                  <a:cubicBezTo>
                    <a:pt x="92034" y="36275"/>
                    <a:pt x="88062" y="34321"/>
                    <a:pt x="84217" y="31942"/>
                  </a:cubicBezTo>
                  <a:cubicBezTo>
                    <a:pt x="81344" y="30168"/>
                    <a:pt x="78902" y="28092"/>
                    <a:pt x="76889" y="26324"/>
                  </a:cubicBezTo>
                  <a:cubicBezTo>
                    <a:pt x="74690" y="24369"/>
                    <a:pt x="72248" y="21863"/>
                    <a:pt x="69497" y="20095"/>
                  </a:cubicBezTo>
                  <a:cubicBezTo>
                    <a:pt x="66444" y="18140"/>
                    <a:pt x="62902" y="16919"/>
                    <a:pt x="58935" y="18140"/>
                  </a:cubicBezTo>
                  <a:cubicBezTo>
                    <a:pt x="46657" y="21804"/>
                    <a:pt x="47268" y="32675"/>
                    <a:pt x="43789" y="42812"/>
                  </a:cubicBezTo>
                  <a:cubicBezTo>
                    <a:pt x="43604" y="43301"/>
                    <a:pt x="43545" y="43726"/>
                    <a:pt x="43423" y="44156"/>
                  </a:cubicBezTo>
                  <a:cubicBezTo>
                    <a:pt x="43115" y="45133"/>
                    <a:pt x="42812" y="46110"/>
                    <a:pt x="42568" y="47087"/>
                  </a:cubicBezTo>
                  <a:cubicBezTo>
                    <a:pt x="42382" y="47512"/>
                    <a:pt x="42260" y="47942"/>
                    <a:pt x="42138" y="48367"/>
                  </a:cubicBezTo>
                  <a:cubicBezTo>
                    <a:pt x="35909" y="68886"/>
                    <a:pt x="22782" y="97530"/>
                    <a:pt x="0" y="7847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0" name="Google Shape;920;p43"/>
            <p:cNvSpPr/>
            <p:nvPr/>
          </p:nvSpPr>
          <p:spPr>
            <a:xfrm>
              <a:off x="280850" y="1446375"/>
              <a:ext cx="6778725" cy="2444350"/>
            </a:xfrm>
            <a:custGeom>
              <a:avLst/>
              <a:gdLst/>
              <a:ahLst/>
              <a:cxnLst/>
              <a:rect l="l" t="t" r="r" b="b"/>
              <a:pathLst>
                <a:path w="271149" h="97774" fill="none" extrusionOk="0">
                  <a:moveTo>
                    <a:pt x="271148" y="0"/>
                  </a:moveTo>
                  <a:cubicBezTo>
                    <a:pt x="271148" y="64"/>
                    <a:pt x="271026" y="552"/>
                    <a:pt x="270782" y="1466"/>
                  </a:cubicBezTo>
                  <a:cubicBezTo>
                    <a:pt x="270660" y="1896"/>
                    <a:pt x="270479" y="2443"/>
                    <a:pt x="270293" y="3117"/>
                  </a:cubicBezTo>
                  <a:cubicBezTo>
                    <a:pt x="265896" y="12581"/>
                    <a:pt x="263883" y="24306"/>
                    <a:pt x="256921" y="33222"/>
                  </a:cubicBezTo>
                  <a:cubicBezTo>
                    <a:pt x="256491" y="33832"/>
                    <a:pt x="256003" y="34443"/>
                    <a:pt x="255514" y="34995"/>
                  </a:cubicBezTo>
                  <a:cubicBezTo>
                    <a:pt x="250692" y="41161"/>
                    <a:pt x="244400" y="44947"/>
                    <a:pt x="237379" y="47331"/>
                  </a:cubicBezTo>
                  <a:cubicBezTo>
                    <a:pt x="236583" y="47634"/>
                    <a:pt x="235791" y="47878"/>
                    <a:pt x="234937" y="48123"/>
                  </a:cubicBezTo>
                  <a:cubicBezTo>
                    <a:pt x="234326" y="48308"/>
                    <a:pt x="233652" y="48489"/>
                    <a:pt x="232982" y="48611"/>
                  </a:cubicBezTo>
                  <a:cubicBezTo>
                    <a:pt x="230720" y="49163"/>
                    <a:pt x="228463" y="49652"/>
                    <a:pt x="226143" y="50018"/>
                  </a:cubicBezTo>
                  <a:cubicBezTo>
                    <a:pt x="218873" y="51117"/>
                    <a:pt x="211056" y="51542"/>
                    <a:pt x="203547" y="51909"/>
                  </a:cubicBezTo>
                  <a:cubicBezTo>
                    <a:pt x="201348" y="52031"/>
                    <a:pt x="199209" y="52153"/>
                    <a:pt x="197074" y="52275"/>
                  </a:cubicBezTo>
                  <a:cubicBezTo>
                    <a:pt x="195789" y="52339"/>
                    <a:pt x="194509" y="52275"/>
                    <a:pt x="193224" y="52275"/>
                  </a:cubicBezTo>
                  <a:cubicBezTo>
                    <a:pt x="175514" y="51787"/>
                    <a:pt x="165132" y="40061"/>
                    <a:pt x="156460" y="28581"/>
                  </a:cubicBezTo>
                  <a:cubicBezTo>
                    <a:pt x="153592" y="24672"/>
                    <a:pt x="150905" y="20705"/>
                    <a:pt x="148765" y="16855"/>
                  </a:cubicBezTo>
                  <a:cubicBezTo>
                    <a:pt x="148463" y="16367"/>
                    <a:pt x="148218" y="15756"/>
                    <a:pt x="147974" y="15268"/>
                  </a:cubicBezTo>
                  <a:cubicBezTo>
                    <a:pt x="146689" y="12522"/>
                    <a:pt x="145531" y="9771"/>
                    <a:pt x="144188" y="7148"/>
                  </a:cubicBezTo>
                  <a:cubicBezTo>
                    <a:pt x="142659" y="4153"/>
                    <a:pt x="139546" y="1041"/>
                    <a:pt x="134109" y="1530"/>
                  </a:cubicBezTo>
                  <a:cubicBezTo>
                    <a:pt x="133132" y="1530"/>
                    <a:pt x="132218" y="1652"/>
                    <a:pt x="131422" y="1832"/>
                  </a:cubicBezTo>
                  <a:cubicBezTo>
                    <a:pt x="118842" y="4827"/>
                    <a:pt x="117620" y="22229"/>
                    <a:pt x="112979" y="28458"/>
                  </a:cubicBezTo>
                  <a:cubicBezTo>
                    <a:pt x="108582" y="34443"/>
                    <a:pt x="103760" y="36642"/>
                    <a:pt x="98997" y="36886"/>
                  </a:cubicBezTo>
                  <a:cubicBezTo>
                    <a:pt x="98386" y="36886"/>
                    <a:pt x="97775" y="36886"/>
                    <a:pt x="97164" y="36827"/>
                  </a:cubicBezTo>
                  <a:cubicBezTo>
                    <a:pt x="96554" y="36764"/>
                    <a:pt x="95943" y="36705"/>
                    <a:pt x="95332" y="36583"/>
                  </a:cubicBezTo>
                  <a:cubicBezTo>
                    <a:pt x="91058" y="35787"/>
                    <a:pt x="87027" y="33652"/>
                    <a:pt x="83241" y="31145"/>
                  </a:cubicBezTo>
                  <a:cubicBezTo>
                    <a:pt x="80431" y="29313"/>
                    <a:pt x="77989" y="27178"/>
                    <a:pt x="76035" y="25405"/>
                  </a:cubicBezTo>
                  <a:cubicBezTo>
                    <a:pt x="73836" y="23451"/>
                    <a:pt x="71393" y="20949"/>
                    <a:pt x="68584" y="19176"/>
                  </a:cubicBezTo>
                  <a:cubicBezTo>
                    <a:pt x="65531" y="17285"/>
                    <a:pt x="61989" y="16123"/>
                    <a:pt x="58017" y="17466"/>
                  </a:cubicBezTo>
                  <a:cubicBezTo>
                    <a:pt x="45559" y="21438"/>
                    <a:pt x="46477" y="32675"/>
                    <a:pt x="43179" y="42690"/>
                  </a:cubicBezTo>
                  <a:cubicBezTo>
                    <a:pt x="43057" y="43115"/>
                    <a:pt x="42935" y="43603"/>
                    <a:pt x="42813" y="44033"/>
                  </a:cubicBezTo>
                  <a:cubicBezTo>
                    <a:pt x="42569" y="45010"/>
                    <a:pt x="42261" y="45988"/>
                    <a:pt x="42017" y="46965"/>
                  </a:cubicBezTo>
                  <a:cubicBezTo>
                    <a:pt x="41894" y="47390"/>
                    <a:pt x="41714" y="47820"/>
                    <a:pt x="41591" y="48245"/>
                  </a:cubicBezTo>
                  <a:cubicBezTo>
                    <a:pt x="35421" y="69008"/>
                    <a:pt x="22474" y="97774"/>
                    <a:pt x="1" y="7872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1" name="Google Shape;921;p43"/>
            <p:cNvSpPr/>
            <p:nvPr/>
          </p:nvSpPr>
          <p:spPr>
            <a:xfrm>
              <a:off x="270225" y="1421950"/>
              <a:ext cx="6781775" cy="2448875"/>
            </a:xfrm>
            <a:custGeom>
              <a:avLst/>
              <a:gdLst/>
              <a:ahLst/>
              <a:cxnLst/>
              <a:rect l="l" t="t" r="r" b="b"/>
              <a:pathLst>
                <a:path w="271271" h="97955" fill="none" extrusionOk="0">
                  <a:moveTo>
                    <a:pt x="271270" y="0"/>
                  </a:moveTo>
                  <a:cubicBezTo>
                    <a:pt x="271270" y="64"/>
                    <a:pt x="271148" y="552"/>
                    <a:pt x="270904" y="1466"/>
                  </a:cubicBezTo>
                  <a:cubicBezTo>
                    <a:pt x="270782" y="1896"/>
                    <a:pt x="270596" y="2507"/>
                    <a:pt x="270415" y="3117"/>
                  </a:cubicBezTo>
                  <a:cubicBezTo>
                    <a:pt x="265896" y="12644"/>
                    <a:pt x="263820" y="24428"/>
                    <a:pt x="256916" y="33466"/>
                  </a:cubicBezTo>
                  <a:cubicBezTo>
                    <a:pt x="256491" y="34077"/>
                    <a:pt x="256003" y="34687"/>
                    <a:pt x="255514" y="35239"/>
                  </a:cubicBezTo>
                  <a:cubicBezTo>
                    <a:pt x="250751" y="41527"/>
                    <a:pt x="244458" y="45377"/>
                    <a:pt x="237438" y="47942"/>
                  </a:cubicBezTo>
                  <a:cubicBezTo>
                    <a:pt x="236642" y="48245"/>
                    <a:pt x="235787" y="48489"/>
                    <a:pt x="234995" y="48733"/>
                  </a:cubicBezTo>
                  <a:lnTo>
                    <a:pt x="232977" y="49285"/>
                  </a:lnTo>
                  <a:cubicBezTo>
                    <a:pt x="230720" y="49896"/>
                    <a:pt x="228458" y="50443"/>
                    <a:pt x="226138" y="50809"/>
                  </a:cubicBezTo>
                  <a:cubicBezTo>
                    <a:pt x="218751" y="52094"/>
                    <a:pt x="210870" y="52642"/>
                    <a:pt x="203298" y="53130"/>
                  </a:cubicBezTo>
                  <a:cubicBezTo>
                    <a:pt x="201099" y="53316"/>
                    <a:pt x="198901" y="53438"/>
                    <a:pt x="196824" y="53619"/>
                  </a:cubicBezTo>
                  <a:cubicBezTo>
                    <a:pt x="195481" y="53682"/>
                    <a:pt x="194137" y="53682"/>
                    <a:pt x="192916" y="53682"/>
                  </a:cubicBezTo>
                  <a:cubicBezTo>
                    <a:pt x="174903" y="53497"/>
                    <a:pt x="164336" y="41893"/>
                    <a:pt x="155849" y="30168"/>
                  </a:cubicBezTo>
                  <a:cubicBezTo>
                    <a:pt x="152977" y="26016"/>
                    <a:pt x="150353" y="21863"/>
                    <a:pt x="148213" y="17832"/>
                  </a:cubicBezTo>
                  <a:cubicBezTo>
                    <a:pt x="147910" y="17285"/>
                    <a:pt x="147725" y="16733"/>
                    <a:pt x="147481" y="16122"/>
                  </a:cubicBezTo>
                  <a:cubicBezTo>
                    <a:pt x="146201" y="13313"/>
                    <a:pt x="145038" y="10445"/>
                    <a:pt x="143694" y="7695"/>
                  </a:cubicBezTo>
                  <a:cubicBezTo>
                    <a:pt x="142229" y="4583"/>
                    <a:pt x="139116" y="1285"/>
                    <a:pt x="133557" y="1710"/>
                  </a:cubicBezTo>
                  <a:cubicBezTo>
                    <a:pt x="132580" y="1710"/>
                    <a:pt x="131725" y="1832"/>
                    <a:pt x="130870" y="2018"/>
                  </a:cubicBezTo>
                  <a:cubicBezTo>
                    <a:pt x="118231" y="4764"/>
                    <a:pt x="117009" y="22351"/>
                    <a:pt x="112368" y="28458"/>
                  </a:cubicBezTo>
                  <a:cubicBezTo>
                    <a:pt x="107908" y="34443"/>
                    <a:pt x="102964" y="36583"/>
                    <a:pt x="98137" y="36642"/>
                  </a:cubicBezTo>
                  <a:cubicBezTo>
                    <a:pt x="97526" y="36642"/>
                    <a:pt x="96915" y="36583"/>
                    <a:pt x="96305" y="36519"/>
                  </a:cubicBezTo>
                  <a:cubicBezTo>
                    <a:pt x="95694" y="36461"/>
                    <a:pt x="95083" y="36397"/>
                    <a:pt x="94472" y="36216"/>
                  </a:cubicBezTo>
                  <a:cubicBezTo>
                    <a:pt x="90198" y="35298"/>
                    <a:pt x="86108" y="32977"/>
                    <a:pt x="82322" y="30354"/>
                  </a:cubicBezTo>
                  <a:cubicBezTo>
                    <a:pt x="79572" y="28400"/>
                    <a:pt x="77129" y="26260"/>
                    <a:pt x="75175" y="24491"/>
                  </a:cubicBezTo>
                  <a:cubicBezTo>
                    <a:pt x="73040" y="22537"/>
                    <a:pt x="70597" y="20031"/>
                    <a:pt x="67788" y="18321"/>
                  </a:cubicBezTo>
                  <a:cubicBezTo>
                    <a:pt x="64671" y="16430"/>
                    <a:pt x="61129" y="15390"/>
                    <a:pt x="57098" y="16733"/>
                  </a:cubicBezTo>
                  <a:cubicBezTo>
                    <a:pt x="44581" y="21071"/>
                    <a:pt x="45803" y="32675"/>
                    <a:pt x="42686" y="42568"/>
                  </a:cubicBezTo>
                  <a:cubicBezTo>
                    <a:pt x="42564" y="42993"/>
                    <a:pt x="42442" y="43423"/>
                    <a:pt x="42319" y="43911"/>
                  </a:cubicBezTo>
                  <a:cubicBezTo>
                    <a:pt x="42075" y="44825"/>
                    <a:pt x="41772" y="45802"/>
                    <a:pt x="41528" y="46842"/>
                  </a:cubicBezTo>
                  <a:lnTo>
                    <a:pt x="41162" y="48122"/>
                  </a:lnTo>
                  <a:cubicBezTo>
                    <a:pt x="35055" y="69194"/>
                    <a:pt x="22289" y="97955"/>
                    <a:pt x="1" y="78965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2" name="Google Shape;922;p43"/>
            <p:cNvSpPr/>
            <p:nvPr/>
          </p:nvSpPr>
          <p:spPr>
            <a:xfrm>
              <a:off x="261075" y="1399100"/>
              <a:ext cx="6783225" cy="2453400"/>
            </a:xfrm>
            <a:custGeom>
              <a:avLst/>
              <a:gdLst/>
              <a:ahLst/>
              <a:cxnLst/>
              <a:rect l="l" t="t" r="r" b="b"/>
              <a:pathLst>
                <a:path w="271329" h="98136" fill="none" extrusionOk="0">
                  <a:moveTo>
                    <a:pt x="271328" y="1"/>
                  </a:moveTo>
                  <a:cubicBezTo>
                    <a:pt x="271328" y="1"/>
                    <a:pt x="271206" y="489"/>
                    <a:pt x="270962" y="1403"/>
                  </a:cubicBezTo>
                  <a:cubicBezTo>
                    <a:pt x="270781" y="1891"/>
                    <a:pt x="270659" y="2443"/>
                    <a:pt x="270415" y="3113"/>
                  </a:cubicBezTo>
                  <a:cubicBezTo>
                    <a:pt x="265832" y="12639"/>
                    <a:pt x="263697" y="24487"/>
                    <a:pt x="256857" y="33647"/>
                  </a:cubicBezTo>
                  <a:cubicBezTo>
                    <a:pt x="256428" y="34258"/>
                    <a:pt x="255939" y="34869"/>
                    <a:pt x="255450" y="35479"/>
                  </a:cubicBezTo>
                  <a:cubicBezTo>
                    <a:pt x="250751" y="41772"/>
                    <a:pt x="244521" y="45802"/>
                    <a:pt x="237374" y="48489"/>
                  </a:cubicBezTo>
                  <a:cubicBezTo>
                    <a:pt x="236582" y="48734"/>
                    <a:pt x="235786" y="49036"/>
                    <a:pt x="234931" y="49281"/>
                  </a:cubicBezTo>
                  <a:cubicBezTo>
                    <a:pt x="234262" y="49525"/>
                    <a:pt x="233588" y="49711"/>
                    <a:pt x="232918" y="49891"/>
                  </a:cubicBezTo>
                  <a:cubicBezTo>
                    <a:pt x="230656" y="50566"/>
                    <a:pt x="228399" y="51113"/>
                    <a:pt x="226015" y="51543"/>
                  </a:cubicBezTo>
                  <a:cubicBezTo>
                    <a:pt x="218628" y="53008"/>
                    <a:pt x="210689" y="53678"/>
                    <a:pt x="203053" y="54352"/>
                  </a:cubicBezTo>
                  <a:cubicBezTo>
                    <a:pt x="200796" y="54533"/>
                    <a:pt x="198597" y="54718"/>
                    <a:pt x="196458" y="54899"/>
                  </a:cubicBezTo>
                  <a:cubicBezTo>
                    <a:pt x="195114" y="55021"/>
                    <a:pt x="193771" y="55021"/>
                    <a:pt x="192491" y="55085"/>
                  </a:cubicBezTo>
                  <a:cubicBezTo>
                    <a:pt x="174228" y="55143"/>
                    <a:pt x="163480" y="43604"/>
                    <a:pt x="155238" y="31634"/>
                  </a:cubicBezTo>
                  <a:cubicBezTo>
                    <a:pt x="152366" y="27296"/>
                    <a:pt x="149679" y="22899"/>
                    <a:pt x="147602" y="18746"/>
                  </a:cubicBezTo>
                  <a:cubicBezTo>
                    <a:pt x="147358" y="18199"/>
                    <a:pt x="147114" y="17589"/>
                    <a:pt x="146869" y="16978"/>
                  </a:cubicBezTo>
                  <a:cubicBezTo>
                    <a:pt x="145648" y="14047"/>
                    <a:pt x="144490" y="10993"/>
                    <a:pt x="143205" y="8184"/>
                  </a:cubicBezTo>
                  <a:cubicBezTo>
                    <a:pt x="141681" y="4945"/>
                    <a:pt x="138564" y="1466"/>
                    <a:pt x="133009" y="1833"/>
                  </a:cubicBezTo>
                  <a:cubicBezTo>
                    <a:pt x="132032" y="1833"/>
                    <a:pt x="131114" y="1955"/>
                    <a:pt x="130259" y="2136"/>
                  </a:cubicBezTo>
                  <a:cubicBezTo>
                    <a:pt x="117620" y="4642"/>
                    <a:pt x="116335" y="22352"/>
                    <a:pt x="111694" y="28395"/>
                  </a:cubicBezTo>
                  <a:cubicBezTo>
                    <a:pt x="107116" y="34380"/>
                    <a:pt x="102167" y="36398"/>
                    <a:pt x="97281" y="36334"/>
                  </a:cubicBezTo>
                  <a:cubicBezTo>
                    <a:pt x="96671" y="36334"/>
                    <a:pt x="96060" y="36276"/>
                    <a:pt x="95391" y="36153"/>
                  </a:cubicBezTo>
                  <a:cubicBezTo>
                    <a:pt x="94780" y="36090"/>
                    <a:pt x="94169" y="35968"/>
                    <a:pt x="93558" y="35846"/>
                  </a:cubicBezTo>
                  <a:cubicBezTo>
                    <a:pt x="89220" y="34746"/>
                    <a:pt x="85067" y="32245"/>
                    <a:pt x="81345" y="29558"/>
                  </a:cubicBezTo>
                  <a:cubicBezTo>
                    <a:pt x="78594" y="27482"/>
                    <a:pt x="76215" y="25342"/>
                    <a:pt x="74261" y="23510"/>
                  </a:cubicBezTo>
                  <a:cubicBezTo>
                    <a:pt x="72184" y="21556"/>
                    <a:pt x="69741" y="19054"/>
                    <a:pt x="66869" y="17344"/>
                  </a:cubicBezTo>
                  <a:cubicBezTo>
                    <a:pt x="63815" y="15512"/>
                    <a:pt x="60215" y="14535"/>
                    <a:pt x="56184" y="16001"/>
                  </a:cubicBezTo>
                  <a:cubicBezTo>
                    <a:pt x="43540" y="20642"/>
                    <a:pt x="45070" y="32611"/>
                    <a:pt x="42075" y="42319"/>
                  </a:cubicBezTo>
                  <a:cubicBezTo>
                    <a:pt x="41953" y="42807"/>
                    <a:pt x="41894" y="43237"/>
                    <a:pt x="41772" y="43726"/>
                  </a:cubicBezTo>
                  <a:cubicBezTo>
                    <a:pt x="41528" y="44640"/>
                    <a:pt x="41220" y="45617"/>
                    <a:pt x="40975" y="46594"/>
                  </a:cubicBezTo>
                  <a:cubicBezTo>
                    <a:pt x="40853" y="47024"/>
                    <a:pt x="40731" y="47512"/>
                    <a:pt x="40609" y="47937"/>
                  </a:cubicBezTo>
                  <a:cubicBezTo>
                    <a:pt x="34624" y="69253"/>
                    <a:pt x="21985" y="98136"/>
                    <a:pt x="0" y="79146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3" name="Google Shape;923;p43"/>
            <p:cNvSpPr/>
            <p:nvPr/>
          </p:nvSpPr>
          <p:spPr>
            <a:xfrm>
              <a:off x="250325" y="1374675"/>
              <a:ext cx="6786400" cy="2458050"/>
            </a:xfrm>
            <a:custGeom>
              <a:avLst/>
              <a:gdLst/>
              <a:ahLst/>
              <a:cxnLst/>
              <a:rect l="l" t="t" r="r" b="b"/>
              <a:pathLst>
                <a:path w="271456" h="98322" fill="none" extrusionOk="0">
                  <a:moveTo>
                    <a:pt x="271455" y="1"/>
                  </a:moveTo>
                  <a:cubicBezTo>
                    <a:pt x="271455" y="1"/>
                    <a:pt x="271333" y="489"/>
                    <a:pt x="271026" y="1403"/>
                  </a:cubicBezTo>
                  <a:cubicBezTo>
                    <a:pt x="270903" y="1891"/>
                    <a:pt x="270723" y="2443"/>
                    <a:pt x="270537" y="3113"/>
                  </a:cubicBezTo>
                  <a:cubicBezTo>
                    <a:pt x="265774" y="12703"/>
                    <a:pt x="263639" y="24609"/>
                    <a:pt x="256858" y="33891"/>
                  </a:cubicBezTo>
                  <a:cubicBezTo>
                    <a:pt x="256432" y="34502"/>
                    <a:pt x="255944" y="35113"/>
                    <a:pt x="255455" y="35723"/>
                  </a:cubicBezTo>
                  <a:cubicBezTo>
                    <a:pt x="250814" y="42075"/>
                    <a:pt x="244585" y="46227"/>
                    <a:pt x="237438" y="49036"/>
                  </a:cubicBezTo>
                  <a:cubicBezTo>
                    <a:pt x="236646" y="49344"/>
                    <a:pt x="235791" y="49647"/>
                    <a:pt x="234995" y="49955"/>
                  </a:cubicBezTo>
                  <a:cubicBezTo>
                    <a:pt x="234325" y="50199"/>
                    <a:pt x="233651" y="50380"/>
                    <a:pt x="232982" y="50624"/>
                  </a:cubicBezTo>
                  <a:cubicBezTo>
                    <a:pt x="230720" y="51298"/>
                    <a:pt x="228399" y="51846"/>
                    <a:pt x="226020" y="52398"/>
                  </a:cubicBezTo>
                  <a:cubicBezTo>
                    <a:pt x="218506" y="53985"/>
                    <a:pt x="210508" y="54777"/>
                    <a:pt x="202814" y="55573"/>
                  </a:cubicBezTo>
                  <a:cubicBezTo>
                    <a:pt x="200552" y="55754"/>
                    <a:pt x="198353" y="55998"/>
                    <a:pt x="196155" y="56242"/>
                  </a:cubicBezTo>
                  <a:cubicBezTo>
                    <a:pt x="194811" y="56365"/>
                    <a:pt x="193468" y="56428"/>
                    <a:pt x="192188" y="56487"/>
                  </a:cubicBezTo>
                  <a:cubicBezTo>
                    <a:pt x="173559" y="56853"/>
                    <a:pt x="162689" y="45372"/>
                    <a:pt x="154691" y="33158"/>
                  </a:cubicBezTo>
                  <a:cubicBezTo>
                    <a:pt x="151760" y="28639"/>
                    <a:pt x="149131" y="24062"/>
                    <a:pt x="147055" y="19723"/>
                  </a:cubicBezTo>
                  <a:cubicBezTo>
                    <a:pt x="146811" y="19176"/>
                    <a:pt x="146567" y="18502"/>
                    <a:pt x="146322" y="17891"/>
                  </a:cubicBezTo>
                  <a:cubicBezTo>
                    <a:pt x="145101" y="14779"/>
                    <a:pt x="143943" y="11662"/>
                    <a:pt x="142722" y="8731"/>
                  </a:cubicBezTo>
                  <a:cubicBezTo>
                    <a:pt x="141256" y="5311"/>
                    <a:pt x="138139" y="1711"/>
                    <a:pt x="132462" y="2013"/>
                  </a:cubicBezTo>
                  <a:cubicBezTo>
                    <a:pt x="131485" y="2013"/>
                    <a:pt x="130566" y="2136"/>
                    <a:pt x="129711" y="2258"/>
                  </a:cubicBezTo>
                  <a:cubicBezTo>
                    <a:pt x="117009" y="4642"/>
                    <a:pt x="115788" y="22474"/>
                    <a:pt x="111088" y="28395"/>
                  </a:cubicBezTo>
                  <a:cubicBezTo>
                    <a:pt x="106447" y="34321"/>
                    <a:pt x="101375" y="36275"/>
                    <a:pt x="96490" y="36090"/>
                  </a:cubicBezTo>
                  <a:cubicBezTo>
                    <a:pt x="95821" y="36031"/>
                    <a:pt x="95210" y="35968"/>
                    <a:pt x="94599" y="35846"/>
                  </a:cubicBezTo>
                  <a:cubicBezTo>
                    <a:pt x="93925" y="35787"/>
                    <a:pt x="93314" y="35601"/>
                    <a:pt x="92704" y="35479"/>
                  </a:cubicBezTo>
                  <a:cubicBezTo>
                    <a:pt x="88307" y="34258"/>
                    <a:pt x="84154" y="31634"/>
                    <a:pt x="80490" y="28762"/>
                  </a:cubicBezTo>
                  <a:cubicBezTo>
                    <a:pt x="77744" y="26627"/>
                    <a:pt x="75360" y="24428"/>
                    <a:pt x="73469" y="22596"/>
                  </a:cubicBezTo>
                  <a:cubicBezTo>
                    <a:pt x="71393" y="20642"/>
                    <a:pt x="68950" y="18136"/>
                    <a:pt x="66077" y="16489"/>
                  </a:cubicBezTo>
                  <a:cubicBezTo>
                    <a:pt x="62965" y="14657"/>
                    <a:pt x="59360" y="13739"/>
                    <a:pt x="55271" y="15326"/>
                  </a:cubicBezTo>
                  <a:cubicBezTo>
                    <a:pt x="42568" y="20275"/>
                    <a:pt x="44400" y="32611"/>
                    <a:pt x="41591" y="42197"/>
                  </a:cubicBezTo>
                  <a:cubicBezTo>
                    <a:pt x="41469" y="42627"/>
                    <a:pt x="41347" y="43115"/>
                    <a:pt x="41225" y="43540"/>
                  </a:cubicBezTo>
                  <a:cubicBezTo>
                    <a:pt x="41039" y="44517"/>
                    <a:pt x="40736" y="45494"/>
                    <a:pt x="40492" y="46471"/>
                  </a:cubicBezTo>
                  <a:cubicBezTo>
                    <a:pt x="40370" y="46901"/>
                    <a:pt x="40248" y="47326"/>
                    <a:pt x="40125" y="47815"/>
                  </a:cubicBezTo>
                  <a:cubicBezTo>
                    <a:pt x="34199" y="69375"/>
                    <a:pt x="21805" y="98321"/>
                    <a:pt x="1" y="79390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24" name="Google Shape;924;p43"/>
            <p:cNvSpPr/>
            <p:nvPr/>
          </p:nvSpPr>
          <p:spPr>
            <a:xfrm>
              <a:off x="241175" y="1350250"/>
              <a:ext cx="6787850" cy="2494675"/>
            </a:xfrm>
            <a:custGeom>
              <a:avLst/>
              <a:gdLst/>
              <a:ahLst/>
              <a:cxnLst/>
              <a:rect l="l" t="t" r="r" b="b"/>
              <a:pathLst>
                <a:path w="271514" h="99787" fill="none" extrusionOk="0">
                  <a:moveTo>
                    <a:pt x="271514" y="1"/>
                  </a:moveTo>
                  <a:cubicBezTo>
                    <a:pt x="271514" y="1"/>
                    <a:pt x="271392" y="489"/>
                    <a:pt x="271089" y="1466"/>
                  </a:cubicBezTo>
                  <a:cubicBezTo>
                    <a:pt x="270967" y="1891"/>
                    <a:pt x="270781" y="2502"/>
                    <a:pt x="270600" y="3176"/>
                  </a:cubicBezTo>
                  <a:cubicBezTo>
                    <a:pt x="265715" y="12761"/>
                    <a:pt x="263516" y="24731"/>
                    <a:pt x="256798" y="34135"/>
                  </a:cubicBezTo>
                  <a:cubicBezTo>
                    <a:pt x="256310" y="34746"/>
                    <a:pt x="255880" y="35357"/>
                    <a:pt x="255391" y="35968"/>
                  </a:cubicBezTo>
                  <a:cubicBezTo>
                    <a:pt x="242875" y="53741"/>
                    <a:pt x="217284" y="54899"/>
                    <a:pt x="195788" y="57586"/>
                  </a:cubicBezTo>
                  <a:cubicBezTo>
                    <a:pt x="166905" y="61069"/>
                    <a:pt x="154994" y="37741"/>
                    <a:pt x="146508" y="20700"/>
                  </a:cubicBezTo>
                  <a:cubicBezTo>
                    <a:pt x="146200" y="20090"/>
                    <a:pt x="145955" y="19420"/>
                    <a:pt x="145775" y="18810"/>
                  </a:cubicBezTo>
                  <a:cubicBezTo>
                    <a:pt x="144553" y="15571"/>
                    <a:pt x="143454" y="12336"/>
                    <a:pt x="142169" y="9283"/>
                  </a:cubicBezTo>
                  <a:cubicBezTo>
                    <a:pt x="140826" y="5677"/>
                    <a:pt x="137650" y="1955"/>
                    <a:pt x="131910" y="2199"/>
                  </a:cubicBezTo>
                  <a:cubicBezTo>
                    <a:pt x="130874" y="2199"/>
                    <a:pt x="129955" y="2258"/>
                    <a:pt x="129100" y="2443"/>
                  </a:cubicBezTo>
                  <a:cubicBezTo>
                    <a:pt x="116398" y="4578"/>
                    <a:pt x="115118" y="22532"/>
                    <a:pt x="110413" y="28395"/>
                  </a:cubicBezTo>
                  <a:cubicBezTo>
                    <a:pt x="96734" y="45372"/>
                    <a:pt x="80489" y="29191"/>
                    <a:pt x="72550" y="21741"/>
                  </a:cubicBezTo>
                  <a:cubicBezTo>
                    <a:pt x="68339" y="17588"/>
                    <a:pt x="62291" y="11418"/>
                    <a:pt x="54352" y="14657"/>
                  </a:cubicBezTo>
                  <a:cubicBezTo>
                    <a:pt x="41527" y="19968"/>
                    <a:pt x="44033" y="32792"/>
                    <a:pt x="40980" y="42074"/>
                  </a:cubicBezTo>
                  <a:cubicBezTo>
                    <a:pt x="40916" y="42504"/>
                    <a:pt x="40794" y="42993"/>
                    <a:pt x="40672" y="43418"/>
                  </a:cubicBezTo>
                  <a:cubicBezTo>
                    <a:pt x="35362" y="65403"/>
                    <a:pt x="22962" y="99787"/>
                    <a:pt x="0" y="79571"/>
                  </a:cubicBezTo>
                </a:path>
              </a:pathLst>
            </a:custGeom>
            <a:noFill/>
            <a:ln w="6100" cap="flat" cmpd="sng">
              <a:solidFill>
                <a:schemeClr val="accent4"/>
              </a:solidFill>
              <a:prstDash val="solid"/>
              <a:miter lim="4885"/>
              <a:headEnd type="none" w="sm" len="sm"/>
              <a:tailEnd type="none" w="sm" len="sm"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9179"/>
    </mc:Choice>
    <mc:Fallback xmlns="">
      <p:transition spd="slow" advTm="9179"/>
    </mc:Fallback>
  </mc:AlternateContent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30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32" name="Google Shape;932;p44"/>
          <p:cNvSpPr txBox="1">
            <a:spLocks noGrp="1"/>
          </p:cNvSpPr>
          <p:nvPr>
            <p:ph type="subTitle" idx="1"/>
          </p:nvPr>
        </p:nvSpPr>
        <p:spPr>
          <a:xfrm>
            <a:off x="657829" y="459744"/>
            <a:ext cx="4699200" cy="40278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49250" algn="l" rtl="0">
              <a:spcBef>
                <a:spcPts val="1000"/>
              </a:spcBef>
              <a:spcAft>
                <a:spcPts val="0"/>
              </a:spcAft>
              <a:buSzPts val="1900"/>
              <a:buChar char="●"/>
            </a:pPr>
            <a:r>
              <a:rPr lang="en-US" sz="1500" dirty="0"/>
              <a:t>The Changing Landscape of Healthcare:</a:t>
            </a:r>
          </a:p>
          <a:p>
            <a:pPr marL="850900" lvl="1" indent="-285750" algn="l">
              <a:spcBef>
                <a:spcPts val="1000"/>
              </a:spcBef>
              <a:buSzPts val="1900"/>
              <a:buFont typeface="Courier New" panose="02070309020205020404" pitchFamily="49" charset="0"/>
              <a:buChar char="o"/>
            </a:pPr>
            <a:r>
              <a:rPr lang="en-US" sz="1500" dirty="0"/>
              <a:t>Introduction to the complexities of modern clinical decision-making.</a:t>
            </a:r>
          </a:p>
          <a:p>
            <a:pPr marL="850900" lvl="1" indent="-285750" algn="l">
              <a:spcBef>
                <a:spcPts val="1000"/>
              </a:spcBef>
              <a:buSzPts val="1900"/>
              <a:buFont typeface="Courier New" panose="02070309020205020404" pitchFamily="49" charset="0"/>
              <a:buChar char="o"/>
            </a:pPr>
            <a:r>
              <a:rPr lang="en-US" sz="1500" dirty="0"/>
              <a:t>The challenges faced by healthcare providers in managing vast amounts of patient data.</a:t>
            </a:r>
          </a:p>
          <a:p>
            <a:pPr marL="457200" lvl="0" indent="-349250" algn="l" rtl="0">
              <a:spcBef>
                <a:spcPts val="1000"/>
              </a:spcBef>
              <a:spcAft>
                <a:spcPts val="0"/>
              </a:spcAft>
              <a:buSzPts val="1900"/>
              <a:buChar char="●"/>
            </a:pPr>
            <a:r>
              <a:rPr lang="en-US" sz="1500" dirty="0"/>
              <a:t>AI &amp; Machine Learning in Healthcare:</a:t>
            </a:r>
          </a:p>
          <a:p>
            <a:pPr marL="914400" lvl="1" indent="-323850" algn="l" rtl="0">
              <a:spcBef>
                <a:spcPts val="1000"/>
              </a:spcBef>
              <a:spcAft>
                <a:spcPts val="0"/>
              </a:spcAft>
              <a:buSzPts val="1500"/>
              <a:buChar char="○"/>
            </a:pPr>
            <a:r>
              <a:rPr lang="en-US" sz="1500" dirty="0"/>
              <a:t>Overview of how AI is revolutionizing healthcare by providing tools that augment human decision-making.</a:t>
            </a:r>
            <a:r>
              <a:rPr lang="en" sz="1500" dirty="0"/>
              <a:t> </a:t>
            </a:r>
          </a:p>
          <a:p>
            <a:pPr marL="914400" lvl="1" indent="-323850" algn="l" rtl="0">
              <a:spcBef>
                <a:spcPts val="1000"/>
              </a:spcBef>
              <a:spcAft>
                <a:spcPts val="0"/>
              </a:spcAft>
              <a:buSzPts val="1500"/>
              <a:buChar char="○"/>
            </a:pPr>
            <a:r>
              <a:rPr lang="en-US" sz="1500" dirty="0"/>
              <a:t>Key benefits include faster diagnosis, personalized treatment plans, and improved operational efficiency.</a:t>
            </a:r>
            <a:endParaRPr sz="1500" dirty="0"/>
          </a:p>
        </p:txBody>
      </p:sp>
      <p:grpSp>
        <p:nvGrpSpPr>
          <p:cNvPr id="933" name="Google Shape;933;p44"/>
          <p:cNvGrpSpPr/>
          <p:nvPr/>
        </p:nvGrpSpPr>
        <p:grpSpPr>
          <a:xfrm rot="-4797167">
            <a:off x="5702592" y="411049"/>
            <a:ext cx="6423163" cy="6329572"/>
            <a:chOff x="1293825" y="238125"/>
            <a:chExt cx="5029550" cy="5236500"/>
          </a:xfrm>
        </p:grpSpPr>
        <p:sp>
          <p:nvSpPr>
            <p:cNvPr id="934" name="Google Shape;934;p44"/>
            <p:cNvSpPr/>
            <p:nvPr/>
          </p:nvSpPr>
          <p:spPr>
            <a:xfrm>
              <a:off x="2254325" y="920425"/>
              <a:ext cx="2994200" cy="3693050"/>
            </a:xfrm>
            <a:custGeom>
              <a:avLst/>
              <a:gdLst/>
              <a:ahLst/>
              <a:cxnLst/>
              <a:rect l="l" t="t" r="r" b="b"/>
              <a:pathLst>
                <a:path w="119768" h="147722" extrusionOk="0">
                  <a:moveTo>
                    <a:pt x="94134" y="3445"/>
                  </a:moveTo>
                  <a:lnTo>
                    <a:pt x="94065" y="3514"/>
                  </a:lnTo>
                  <a:lnTo>
                    <a:pt x="94134" y="3514"/>
                  </a:lnTo>
                  <a:lnTo>
                    <a:pt x="94134" y="3445"/>
                  </a:lnTo>
                  <a:close/>
                  <a:moveTo>
                    <a:pt x="93074" y="3911"/>
                  </a:moveTo>
                  <a:cubicBezTo>
                    <a:pt x="93074" y="3911"/>
                    <a:pt x="93006" y="3911"/>
                    <a:pt x="93006" y="3975"/>
                  </a:cubicBezTo>
                  <a:lnTo>
                    <a:pt x="93339" y="3975"/>
                  </a:lnTo>
                  <a:lnTo>
                    <a:pt x="93403" y="3911"/>
                  </a:lnTo>
                  <a:close/>
                  <a:moveTo>
                    <a:pt x="92677" y="4107"/>
                  </a:moveTo>
                  <a:cubicBezTo>
                    <a:pt x="92677" y="4176"/>
                    <a:pt x="92608" y="4176"/>
                    <a:pt x="92608" y="4176"/>
                  </a:cubicBezTo>
                  <a:cubicBezTo>
                    <a:pt x="92677" y="4176"/>
                    <a:pt x="92809" y="4176"/>
                    <a:pt x="92942" y="4240"/>
                  </a:cubicBezTo>
                  <a:cubicBezTo>
                    <a:pt x="92942" y="4176"/>
                    <a:pt x="93006" y="4176"/>
                    <a:pt x="93006" y="4176"/>
                  </a:cubicBezTo>
                  <a:cubicBezTo>
                    <a:pt x="92942" y="4107"/>
                    <a:pt x="92809" y="4107"/>
                    <a:pt x="92677" y="4107"/>
                  </a:cubicBezTo>
                  <a:close/>
                  <a:moveTo>
                    <a:pt x="92343" y="4372"/>
                  </a:moveTo>
                  <a:cubicBezTo>
                    <a:pt x="92279" y="4372"/>
                    <a:pt x="92211" y="4372"/>
                    <a:pt x="92211" y="4441"/>
                  </a:cubicBezTo>
                  <a:lnTo>
                    <a:pt x="92544" y="4441"/>
                  </a:lnTo>
                  <a:cubicBezTo>
                    <a:pt x="92544" y="4441"/>
                    <a:pt x="92608" y="4372"/>
                    <a:pt x="92677" y="4372"/>
                  </a:cubicBezTo>
                  <a:close/>
                  <a:moveTo>
                    <a:pt x="91946" y="4573"/>
                  </a:moveTo>
                  <a:cubicBezTo>
                    <a:pt x="91882" y="4637"/>
                    <a:pt x="91813" y="4637"/>
                    <a:pt x="91813" y="4637"/>
                  </a:cubicBezTo>
                  <a:cubicBezTo>
                    <a:pt x="91882" y="4706"/>
                    <a:pt x="92015" y="4706"/>
                    <a:pt x="92147" y="4706"/>
                  </a:cubicBezTo>
                  <a:cubicBezTo>
                    <a:pt x="92211" y="4706"/>
                    <a:pt x="92211" y="4637"/>
                    <a:pt x="92279" y="4637"/>
                  </a:cubicBezTo>
                  <a:cubicBezTo>
                    <a:pt x="92147" y="4573"/>
                    <a:pt x="92078" y="4573"/>
                    <a:pt x="91946" y="4573"/>
                  </a:cubicBezTo>
                  <a:close/>
                  <a:moveTo>
                    <a:pt x="91548" y="4838"/>
                  </a:moveTo>
                  <a:cubicBezTo>
                    <a:pt x="91485" y="4838"/>
                    <a:pt x="91485" y="4902"/>
                    <a:pt x="91416" y="4902"/>
                  </a:cubicBezTo>
                  <a:cubicBezTo>
                    <a:pt x="91548" y="4902"/>
                    <a:pt x="91617" y="4971"/>
                    <a:pt x="91750" y="4971"/>
                  </a:cubicBezTo>
                  <a:cubicBezTo>
                    <a:pt x="91813" y="4902"/>
                    <a:pt x="91882" y="4902"/>
                    <a:pt x="91882" y="4838"/>
                  </a:cubicBezTo>
                  <a:close/>
                  <a:moveTo>
                    <a:pt x="91220" y="5035"/>
                  </a:moveTo>
                  <a:cubicBezTo>
                    <a:pt x="91151" y="5103"/>
                    <a:pt x="91087" y="5103"/>
                    <a:pt x="91018" y="5167"/>
                  </a:cubicBezTo>
                  <a:cubicBezTo>
                    <a:pt x="91151" y="5167"/>
                    <a:pt x="91220" y="5236"/>
                    <a:pt x="91352" y="5236"/>
                  </a:cubicBezTo>
                  <a:cubicBezTo>
                    <a:pt x="91416" y="5167"/>
                    <a:pt x="91485" y="5167"/>
                    <a:pt x="91548" y="5103"/>
                  </a:cubicBezTo>
                  <a:cubicBezTo>
                    <a:pt x="91416" y="5103"/>
                    <a:pt x="91283" y="5103"/>
                    <a:pt x="91220" y="5035"/>
                  </a:cubicBezTo>
                  <a:close/>
                  <a:moveTo>
                    <a:pt x="90822" y="5299"/>
                  </a:moveTo>
                  <a:cubicBezTo>
                    <a:pt x="90753" y="5368"/>
                    <a:pt x="90690" y="5368"/>
                    <a:pt x="90621" y="5432"/>
                  </a:cubicBezTo>
                  <a:cubicBezTo>
                    <a:pt x="90753" y="5432"/>
                    <a:pt x="90822" y="5501"/>
                    <a:pt x="90955" y="5501"/>
                  </a:cubicBezTo>
                  <a:cubicBezTo>
                    <a:pt x="91018" y="5432"/>
                    <a:pt x="91087" y="5432"/>
                    <a:pt x="91151" y="5368"/>
                  </a:cubicBezTo>
                  <a:cubicBezTo>
                    <a:pt x="91018" y="5368"/>
                    <a:pt x="90955" y="5299"/>
                    <a:pt x="90822" y="5299"/>
                  </a:cubicBezTo>
                  <a:close/>
                  <a:moveTo>
                    <a:pt x="90488" y="5564"/>
                  </a:moveTo>
                  <a:cubicBezTo>
                    <a:pt x="90425" y="5564"/>
                    <a:pt x="90356" y="5633"/>
                    <a:pt x="90292" y="5697"/>
                  </a:cubicBezTo>
                  <a:cubicBezTo>
                    <a:pt x="90356" y="5697"/>
                    <a:pt x="90488" y="5766"/>
                    <a:pt x="90557" y="5766"/>
                  </a:cubicBezTo>
                  <a:cubicBezTo>
                    <a:pt x="90621" y="5697"/>
                    <a:pt x="90690" y="5697"/>
                    <a:pt x="90753" y="5633"/>
                  </a:cubicBezTo>
                  <a:cubicBezTo>
                    <a:pt x="90690" y="5633"/>
                    <a:pt x="90557" y="5564"/>
                    <a:pt x="90488" y="5564"/>
                  </a:cubicBezTo>
                  <a:close/>
                  <a:moveTo>
                    <a:pt x="90091" y="5829"/>
                  </a:moveTo>
                  <a:cubicBezTo>
                    <a:pt x="90027" y="5829"/>
                    <a:pt x="89958" y="5898"/>
                    <a:pt x="89895" y="5962"/>
                  </a:cubicBezTo>
                  <a:cubicBezTo>
                    <a:pt x="89958" y="5962"/>
                    <a:pt x="90091" y="6031"/>
                    <a:pt x="90160" y="6031"/>
                  </a:cubicBezTo>
                  <a:cubicBezTo>
                    <a:pt x="90223" y="6031"/>
                    <a:pt x="90292" y="5962"/>
                    <a:pt x="90356" y="5898"/>
                  </a:cubicBezTo>
                  <a:cubicBezTo>
                    <a:pt x="90292" y="5898"/>
                    <a:pt x="90223" y="5829"/>
                    <a:pt x="90091" y="5829"/>
                  </a:cubicBezTo>
                  <a:close/>
                  <a:moveTo>
                    <a:pt x="89762" y="6094"/>
                  </a:moveTo>
                  <a:cubicBezTo>
                    <a:pt x="89630" y="6163"/>
                    <a:pt x="89561" y="6163"/>
                    <a:pt x="89497" y="6227"/>
                  </a:cubicBezTo>
                  <a:cubicBezTo>
                    <a:pt x="89561" y="6296"/>
                    <a:pt x="89693" y="6296"/>
                    <a:pt x="89762" y="6359"/>
                  </a:cubicBezTo>
                  <a:cubicBezTo>
                    <a:pt x="89826" y="6296"/>
                    <a:pt x="89895" y="6227"/>
                    <a:pt x="90027" y="6163"/>
                  </a:cubicBezTo>
                  <a:cubicBezTo>
                    <a:pt x="89895" y="6163"/>
                    <a:pt x="89826" y="6094"/>
                    <a:pt x="89762" y="6094"/>
                  </a:cubicBezTo>
                  <a:close/>
                  <a:moveTo>
                    <a:pt x="89365" y="6359"/>
                  </a:moveTo>
                  <a:cubicBezTo>
                    <a:pt x="89296" y="6428"/>
                    <a:pt x="89232" y="6428"/>
                    <a:pt x="89100" y="6492"/>
                  </a:cubicBezTo>
                  <a:cubicBezTo>
                    <a:pt x="89232" y="6561"/>
                    <a:pt x="89296" y="6561"/>
                    <a:pt x="89365" y="6624"/>
                  </a:cubicBezTo>
                  <a:cubicBezTo>
                    <a:pt x="89428" y="6561"/>
                    <a:pt x="89561" y="6492"/>
                    <a:pt x="89630" y="6428"/>
                  </a:cubicBezTo>
                  <a:cubicBezTo>
                    <a:pt x="89497" y="6428"/>
                    <a:pt x="89428" y="6359"/>
                    <a:pt x="89365" y="6359"/>
                  </a:cubicBezTo>
                  <a:close/>
                  <a:moveTo>
                    <a:pt x="88967" y="6624"/>
                  </a:moveTo>
                  <a:cubicBezTo>
                    <a:pt x="88898" y="6693"/>
                    <a:pt x="88835" y="6757"/>
                    <a:pt x="88702" y="6826"/>
                  </a:cubicBezTo>
                  <a:cubicBezTo>
                    <a:pt x="88835" y="6826"/>
                    <a:pt x="88898" y="6889"/>
                    <a:pt x="88967" y="6889"/>
                  </a:cubicBezTo>
                  <a:cubicBezTo>
                    <a:pt x="89031" y="6826"/>
                    <a:pt x="89163" y="6757"/>
                    <a:pt x="89232" y="6757"/>
                  </a:cubicBezTo>
                  <a:cubicBezTo>
                    <a:pt x="89163" y="6693"/>
                    <a:pt x="89031" y="6624"/>
                    <a:pt x="88967" y="6624"/>
                  </a:cubicBezTo>
                  <a:close/>
                  <a:moveTo>
                    <a:pt x="88570" y="6889"/>
                  </a:moveTo>
                  <a:lnTo>
                    <a:pt x="88369" y="7091"/>
                  </a:lnTo>
                  <a:cubicBezTo>
                    <a:pt x="88437" y="7154"/>
                    <a:pt x="88501" y="7154"/>
                    <a:pt x="88570" y="7223"/>
                  </a:cubicBezTo>
                  <a:cubicBezTo>
                    <a:pt x="88633" y="7154"/>
                    <a:pt x="88766" y="7091"/>
                    <a:pt x="88835" y="7022"/>
                  </a:cubicBezTo>
                  <a:cubicBezTo>
                    <a:pt x="88766" y="6958"/>
                    <a:pt x="88702" y="6958"/>
                    <a:pt x="88570" y="6889"/>
                  </a:cubicBezTo>
                  <a:close/>
                  <a:moveTo>
                    <a:pt x="88236" y="7154"/>
                  </a:moveTo>
                  <a:cubicBezTo>
                    <a:pt x="88104" y="7223"/>
                    <a:pt x="88040" y="7287"/>
                    <a:pt x="87971" y="7356"/>
                  </a:cubicBezTo>
                  <a:cubicBezTo>
                    <a:pt x="88040" y="7419"/>
                    <a:pt x="88104" y="7488"/>
                    <a:pt x="88172" y="7488"/>
                  </a:cubicBezTo>
                  <a:cubicBezTo>
                    <a:pt x="88236" y="7419"/>
                    <a:pt x="88369" y="7356"/>
                    <a:pt x="88437" y="7287"/>
                  </a:cubicBezTo>
                  <a:cubicBezTo>
                    <a:pt x="88369" y="7287"/>
                    <a:pt x="88305" y="7223"/>
                    <a:pt x="88236" y="7154"/>
                  </a:cubicBezTo>
                  <a:close/>
                  <a:moveTo>
                    <a:pt x="87839" y="7488"/>
                  </a:moveTo>
                  <a:cubicBezTo>
                    <a:pt x="87775" y="7552"/>
                    <a:pt x="87643" y="7621"/>
                    <a:pt x="87574" y="7684"/>
                  </a:cubicBezTo>
                  <a:cubicBezTo>
                    <a:pt x="87643" y="7753"/>
                    <a:pt x="87706" y="7753"/>
                    <a:pt x="87775" y="7817"/>
                  </a:cubicBezTo>
                  <a:cubicBezTo>
                    <a:pt x="87839" y="7753"/>
                    <a:pt x="87971" y="7684"/>
                    <a:pt x="88040" y="7621"/>
                  </a:cubicBezTo>
                  <a:cubicBezTo>
                    <a:pt x="87971" y="7552"/>
                    <a:pt x="87907" y="7488"/>
                    <a:pt x="87839" y="7488"/>
                  </a:cubicBezTo>
                  <a:close/>
                  <a:moveTo>
                    <a:pt x="87441" y="7753"/>
                  </a:moveTo>
                  <a:cubicBezTo>
                    <a:pt x="87378" y="7817"/>
                    <a:pt x="87245" y="7886"/>
                    <a:pt x="87176" y="8018"/>
                  </a:cubicBezTo>
                  <a:cubicBezTo>
                    <a:pt x="87245" y="8018"/>
                    <a:pt x="87309" y="8082"/>
                    <a:pt x="87378" y="8082"/>
                  </a:cubicBezTo>
                  <a:cubicBezTo>
                    <a:pt x="87510" y="8018"/>
                    <a:pt x="87574" y="7949"/>
                    <a:pt x="87643" y="7886"/>
                  </a:cubicBezTo>
                  <a:cubicBezTo>
                    <a:pt x="87574" y="7886"/>
                    <a:pt x="87510" y="7817"/>
                    <a:pt x="87441" y="7753"/>
                  </a:cubicBezTo>
                  <a:close/>
                  <a:moveTo>
                    <a:pt x="87044" y="8082"/>
                  </a:moveTo>
                  <a:cubicBezTo>
                    <a:pt x="86980" y="8151"/>
                    <a:pt x="86848" y="8214"/>
                    <a:pt x="86779" y="8283"/>
                  </a:cubicBezTo>
                  <a:cubicBezTo>
                    <a:pt x="86848" y="8347"/>
                    <a:pt x="86911" y="8347"/>
                    <a:pt x="86980" y="8416"/>
                  </a:cubicBezTo>
                  <a:cubicBezTo>
                    <a:pt x="87113" y="8347"/>
                    <a:pt x="87176" y="8283"/>
                    <a:pt x="87245" y="8214"/>
                  </a:cubicBezTo>
                  <a:cubicBezTo>
                    <a:pt x="87176" y="8151"/>
                    <a:pt x="87113" y="8082"/>
                    <a:pt x="87044" y="8082"/>
                  </a:cubicBezTo>
                  <a:close/>
                  <a:moveTo>
                    <a:pt x="86646" y="8347"/>
                  </a:moveTo>
                  <a:cubicBezTo>
                    <a:pt x="86583" y="8479"/>
                    <a:pt x="86450" y="8548"/>
                    <a:pt x="86381" y="8612"/>
                  </a:cubicBezTo>
                  <a:cubicBezTo>
                    <a:pt x="86450" y="8681"/>
                    <a:pt x="86514" y="8681"/>
                    <a:pt x="86583" y="8744"/>
                  </a:cubicBezTo>
                  <a:cubicBezTo>
                    <a:pt x="86715" y="8681"/>
                    <a:pt x="86779" y="8612"/>
                    <a:pt x="86848" y="8479"/>
                  </a:cubicBezTo>
                  <a:cubicBezTo>
                    <a:pt x="86779" y="8479"/>
                    <a:pt x="86715" y="8416"/>
                    <a:pt x="86646" y="8347"/>
                  </a:cubicBezTo>
                  <a:close/>
                  <a:moveTo>
                    <a:pt x="86249" y="8681"/>
                  </a:moveTo>
                  <a:lnTo>
                    <a:pt x="85984" y="8945"/>
                  </a:lnTo>
                  <a:cubicBezTo>
                    <a:pt x="86053" y="8945"/>
                    <a:pt x="86116" y="9009"/>
                    <a:pt x="86185" y="9078"/>
                  </a:cubicBezTo>
                  <a:lnTo>
                    <a:pt x="86450" y="8813"/>
                  </a:lnTo>
                  <a:cubicBezTo>
                    <a:pt x="86381" y="8744"/>
                    <a:pt x="86318" y="8744"/>
                    <a:pt x="86249" y="8681"/>
                  </a:cubicBezTo>
                  <a:close/>
                  <a:moveTo>
                    <a:pt x="85920" y="9009"/>
                  </a:moveTo>
                  <a:cubicBezTo>
                    <a:pt x="85788" y="9078"/>
                    <a:pt x="85719" y="9142"/>
                    <a:pt x="85586" y="9210"/>
                  </a:cubicBezTo>
                  <a:lnTo>
                    <a:pt x="85788" y="9407"/>
                  </a:lnTo>
                  <a:cubicBezTo>
                    <a:pt x="85851" y="9274"/>
                    <a:pt x="85984" y="9210"/>
                    <a:pt x="86053" y="9142"/>
                  </a:cubicBezTo>
                  <a:cubicBezTo>
                    <a:pt x="86053" y="9078"/>
                    <a:pt x="85984" y="9009"/>
                    <a:pt x="85920" y="9009"/>
                  </a:cubicBezTo>
                  <a:close/>
                  <a:moveTo>
                    <a:pt x="85523" y="9343"/>
                  </a:moveTo>
                  <a:cubicBezTo>
                    <a:pt x="85390" y="9407"/>
                    <a:pt x="85321" y="9475"/>
                    <a:pt x="85189" y="9539"/>
                  </a:cubicBezTo>
                  <a:lnTo>
                    <a:pt x="85390" y="9740"/>
                  </a:lnTo>
                  <a:cubicBezTo>
                    <a:pt x="85454" y="9608"/>
                    <a:pt x="85586" y="9539"/>
                    <a:pt x="85655" y="9475"/>
                  </a:cubicBezTo>
                  <a:cubicBezTo>
                    <a:pt x="85655" y="9407"/>
                    <a:pt x="85586" y="9343"/>
                    <a:pt x="85523" y="9343"/>
                  </a:cubicBezTo>
                  <a:close/>
                  <a:moveTo>
                    <a:pt x="85125" y="9608"/>
                  </a:moveTo>
                  <a:cubicBezTo>
                    <a:pt x="84993" y="9740"/>
                    <a:pt x="84924" y="9804"/>
                    <a:pt x="84791" y="9873"/>
                  </a:cubicBezTo>
                  <a:cubicBezTo>
                    <a:pt x="84860" y="9936"/>
                    <a:pt x="84924" y="10005"/>
                    <a:pt x="84993" y="10005"/>
                  </a:cubicBezTo>
                  <a:cubicBezTo>
                    <a:pt x="85056" y="9936"/>
                    <a:pt x="85189" y="9873"/>
                    <a:pt x="85258" y="9804"/>
                  </a:cubicBezTo>
                  <a:cubicBezTo>
                    <a:pt x="85258" y="9740"/>
                    <a:pt x="85189" y="9672"/>
                    <a:pt x="85125" y="9608"/>
                  </a:cubicBezTo>
                  <a:close/>
                  <a:moveTo>
                    <a:pt x="84728" y="9936"/>
                  </a:moveTo>
                  <a:cubicBezTo>
                    <a:pt x="84595" y="10069"/>
                    <a:pt x="84526" y="10138"/>
                    <a:pt x="84394" y="10201"/>
                  </a:cubicBezTo>
                  <a:lnTo>
                    <a:pt x="84595" y="10403"/>
                  </a:lnTo>
                  <a:cubicBezTo>
                    <a:pt x="84659" y="10270"/>
                    <a:pt x="84791" y="10201"/>
                    <a:pt x="84860" y="10138"/>
                  </a:cubicBezTo>
                  <a:cubicBezTo>
                    <a:pt x="84860" y="10069"/>
                    <a:pt x="84791" y="10005"/>
                    <a:pt x="84728" y="9936"/>
                  </a:cubicBezTo>
                  <a:close/>
                  <a:moveTo>
                    <a:pt x="84330" y="10270"/>
                  </a:moveTo>
                  <a:cubicBezTo>
                    <a:pt x="84198" y="10403"/>
                    <a:pt x="84129" y="10466"/>
                    <a:pt x="83997" y="10535"/>
                  </a:cubicBezTo>
                  <a:lnTo>
                    <a:pt x="84198" y="10731"/>
                  </a:lnTo>
                  <a:cubicBezTo>
                    <a:pt x="84261" y="10599"/>
                    <a:pt x="84394" y="10535"/>
                    <a:pt x="84463" y="10466"/>
                  </a:cubicBezTo>
                  <a:cubicBezTo>
                    <a:pt x="84463" y="10403"/>
                    <a:pt x="84394" y="10334"/>
                    <a:pt x="84330" y="10270"/>
                  </a:cubicBezTo>
                  <a:close/>
                  <a:moveTo>
                    <a:pt x="83933" y="10599"/>
                  </a:moveTo>
                  <a:cubicBezTo>
                    <a:pt x="83800" y="10731"/>
                    <a:pt x="83732" y="10800"/>
                    <a:pt x="83599" y="10864"/>
                  </a:cubicBezTo>
                  <a:cubicBezTo>
                    <a:pt x="83668" y="10933"/>
                    <a:pt x="83732" y="10996"/>
                    <a:pt x="83732" y="11065"/>
                  </a:cubicBezTo>
                  <a:cubicBezTo>
                    <a:pt x="83864" y="10933"/>
                    <a:pt x="83997" y="10864"/>
                    <a:pt x="84065" y="10800"/>
                  </a:cubicBezTo>
                  <a:cubicBezTo>
                    <a:pt x="83997" y="10731"/>
                    <a:pt x="83997" y="10668"/>
                    <a:pt x="83933" y="10599"/>
                  </a:cubicBezTo>
                  <a:close/>
                  <a:moveTo>
                    <a:pt x="83535" y="10933"/>
                  </a:moveTo>
                  <a:cubicBezTo>
                    <a:pt x="83403" y="11065"/>
                    <a:pt x="83270" y="11129"/>
                    <a:pt x="83202" y="11198"/>
                  </a:cubicBezTo>
                  <a:cubicBezTo>
                    <a:pt x="83270" y="11261"/>
                    <a:pt x="83334" y="11330"/>
                    <a:pt x="83334" y="11394"/>
                  </a:cubicBezTo>
                  <a:cubicBezTo>
                    <a:pt x="83467" y="11330"/>
                    <a:pt x="83599" y="11198"/>
                    <a:pt x="83668" y="11129"/>
                  </a:cubicBezTo>
                  <a:cubicBezTo>
                    <a:pt x="83599" y="11065"/>
                    <a:pt x="83599" y="10996"/>
                    <a:pt x="83535" y="10933"/>
                  </a:cubicBezTo>
                  <a:close/>
                  <a:moveTo>
                    <a:pt x="83138" y="11261"/>
                  </a:moveTo>
                  <a:cubicBezTo>
                    <a:pt x="83006" y="11394"/>
                    <a:pt x="82873" y="11463"/>
                    <a:pt x="82804" y="11595"/>
                  </a:cubicBezTo>
                  <a:cubicBezTo>
                    <a:pt x="82873" y="11595"/>
                    <a:pt x="82873" y="11659"/>
                    <a:pt x="82937" y="11728"/>
                  </a:cubicBezTo>
                  <a:cubicBezTo>
                    <a:pt x="83069" y="11659"/>
                    <a:pt x="83202" y="11526"/>
                    <a:pt x="83270" y="11463"/>
                  </a:cubicBezTo>
                  <a:cubicBezTo>
                    <a:pt x="83202" y="11394"/>
                    <a:pt x="83202" y="11330"/>
                    <a:pt x="83138" y="11261"/>
                  </a:cubicBezTo>
                  <a:close/>
                  <a:moveTo>
                    <a:pt x="82741" y="11659"/>
                  </a:moveTo>
                  <a:cubicBezTo>
                    <a:pt x="82608" y="11728"/>
                    <a:pt x="82476" y="11791"/>
                    <a:pt x="82407" y="11924"/>
                  </a:cubicBezTo>
                  <a:cubicBezTo>
                    <a:pt x="82407" y="11993"/>
                    <a:pt x="82476" y="12056"/>
                    <a:pt x="82539" y="12056"/>
                  </a:cubicBezTo>
                  <a:cubicBezTo>
                    <a:pt x="82672" y="11993"/>
                    <a:pt x="82741" y="11924"/>
                    <a:pt x="82873" y="11791"/>
                  </a:cubicBezTo>
                  <a:lnTo>
                    <a:pt x="82741" y="11659"/>
                  </a:lnTo>
                  <a:close/>
                  <a:moveTo>
                    <a:pt x="82343" y="11993"/>
                  </a:moveTo>
                  <a:cubicBezTo>
                    <a:pt x="82211" y="12056"/>
                    <a:pt x="82078" y="12189"/>
                    <a:pt x="82009" y="12258"/>
                  </a:cubicBezTo>
                  <a:cubicBezTo>
                    <a:pt x="82009" y="12321"/>
                    <a:pt x="82078" y="12390"/>
                    <a:pt x="82142" y="12454"/>
                  </a:cubicBezTo>
                  <a:lnTo>
                    <a:pt x="82476" y="12125"/>
                  </a:lnTo>
                  <a:cubicBezTo>
                    <a:pt x="82407" y="12056"/>
                    <a:pt x="82343" y="12056"/>
                    <a:pt x="82343" y="11993"/>
                  </a:cubicBezTo>
                  <a:close/>
                  <a:moveTo>
                    <a:pt x="81946" y="12321"/>
                  </a:moveTo>
                  <a:cubicBezTo>
                    <a:pt x="81813" y="12390"/>
                    <a:pt x="81681" y="12523"/>
                    <a:pt x="81548" y="12586"/>
                  </a:cubicBezTo>
                  <a:lnTo>
                    <a:pt x="81744" y="12788"/>
                  </a:lnTo>
                  <a:cubicBezTo>
                    <a:pt x="81813" y="12719"/>
                    <a:pt x="81946" y="12586"/>
                    <a:pt x="82078" y="12523"/>
                  </a:cubicBezTo>
                  <a:cubicBezTo>
                    <a:pt x="82009" y="12454"/>
                    <a:pt x="81946" y="12390"/>
                    <a:pt x="81946" y="12321"/>
                  </a:cubicBezTo>
                  <a:close/>
                  <a:moveTo>
                    <a:pt x="103806" y="0"/>
                  </a:moveTo>
                  <a:cubicBezTo>
                    <a:pt x="101686" y="0"/>
                    <a:pt x="99301" y="662"/>
                    <a:pt x="96848" y="1791"/>
                  </a:cubicBezTo>
                  <a:cubicBezTo>
                    <a:pt x="98241" y="1192"/>
                    <a:pt x="99699" y="795"/>
                    <a:pt x="101024" y="599"/>
                  </a:cubicBezTo>
                  <a:cubicBezTo>
                    <a:pt x="101951" y="334"/>
                    <a:pt x="102942" y="201"/>
                    <a:pt x="103806" y="201"/>
                  </a:cubicBezTo>
                  <a:cubicBezTo>
                    <a:pt x="105925" y="201"/>
                    <a:pt x="107844" y="864"/>
                    <a:pt x="109503" y="2321"/>
                  </a:cubicBezTo>
                  <a:cubicBezTo>
                    <a:pt x="111553" y="4107"/>
                    <a:pt x="112947" y="6094"/>
                    <a:pt x="113806" y="8214"/>
                  </a:cubicBezTo>
                  <a:cubicBezTo>
                    <a:pt x="114405" y="9672"/>
                    <a:pt x="114802" y="11129"/>
                    <a:pt x="114934" y="12719"/>
                  </a:cubicBezTo>
                  <a:cubicBezTo>
                    <a:pt x="115131" y="13847"/>
                    <a:pt x="115263" y="15040"/>
                    <a:pt x="115263" y="16232"/>
                  </a:cubicBezTo>
                  <a:cubicBezTo>
                    <a:pt x="115263" y="16693"/>
                    <a:pt x="115199" y="17160"/>
                    <a:pt x="115199" y="17621"/>
                  </a:cubicBezTo>
                  <a:cubicBezTo>
                    <a:pt x="115263" y="16762"/>
                    <a:pt x="115332" y="15898"/>
                    <a:pt x="115332" y="15103"/>
                  </a:cubicBezTo>
                  <a:cubicBezTo>
                    <a:pt x="115332" y="12655"/>
                    <a:pt x="114934" y="10334"/>
                    <a:pt x="114071" y="8151"/>
                  </a:cubicBezTo>
                  <a:cubicBezTo>
                    <a:pt x="113143" y="5962"/>
                    <a:pt x="111755" y="3975"/>
                    <a:pt x="109635" y="2120"/>
                  </a:cubicBezTo>
                  <a:cubicBezTo>
                    <a:pt x="107976" y="662"/>
                    <a:pt x="105989" y="0"/>
                    <a:pt x="103806" y="0"/>
                  </a:cubicBezTo>
                  <a:close/>
                  <a:moveTo>
                    <a:pt x="114405" y="21198"/>
                  </a:moveTo>
                  <a:cubicBezTo>
                    <a:pt x="114468" y="21267"/>
                    <a:pt x="114468" y="21330"/>
                    <a:pt x="114537" y="21399"/>
                  </a:cubicBezTo>
                  <a:cubicBezTo>
                    <a:pt x="114537" y="21330"/>
                    <a:pt x="114468" y="21267"/>
                    <a:pt x="114405" y="21198"/>
                  </a:cubicBezTo>
                  <a:close/>
                  <a:moveTo>
                    <a:pt x="114336" y="21463"/>
                  </a:moveTo>
                  <a:lnTo>
                    <a:pt x="114336" y="21532"/>
                  </a:lnTo>
                  <a:cubicBezTo>
                    <a:pt x="114405" y="21595"/>
                    <a:pt x="114468" y="21664"/>
                    <a:pt x="114468" y="21728"/>
                  </a:cubicBezTo>
                  <a:cubicBezTo>
                    <a:pt x="114468" y="21595"/>
                    <a:pt x="114405" y="21532"/>
                    <a:pt x="114336" y="21463"/>
                  </a:cubicBezTo>
                  <a:close/>
                  <a:moveTo>
                    <a:pt x="114336" y="21797"/>
                  </a:moveTo>
                  <a:cubicBezTo>
                    <a:pt x="114336" y="21797"/>
                    <a:pt x="114272" y="21797"/>
                    <a:pt x="114272" y="21860"/>
                  </a:cubicBezTo>
                  <a:cubicBezTo>
                    <a:pt x="114336" y="21929"/>
                    <a:pt x="114405" y="21993"/>
                    <a:pt x="114405" y="22062"/>
                  </a:cubicBezTo>
                  <a:cubicBezTo>
                    <a:pt x="114405" y="21993"/>
                    <a:pt x="114468" y="21993"/>
                    <a:pt x="114468" y="21993"/>
                  </a:cubicBezTo>
                  <a:cubicBezTo>
                    <a:pt x="114405" y="21929"/>
                    <a:pt x="114336" y="21860"/>
                    <a:pt x="114336" y="21797"/>
                  </a:cubicBezTo>
                  <a:close/>
                  <a:moveTo>
                    <a:pt x="114272" y="22062"/>
                  </a:moveTo>
                  <a:cubicBezTo>
                    <a:pt x="114272" y="22125"/>
                    <a:pt x="114203" y="22125"/>
                    <a:pt x="114203" y="22125"/>
                  </a:cubicBezTo>
                  <a:lnTo>
                    <a:pt x="114405" y="22327"/>
                  </a:lnTo>
                  <a:lnTo>
                    <a:pt x="114405" y="22258"/>
                  </a:lnTo>
                  <a:cubicBezTo>
                    <a:pt x="114336" y="22194"/>
                    <a:pt x="114272" y="22125"/>
                    <a:pt x="114272" y="22062"/>
                  </a:cubicBezTo>
                  <a:close/>
                  <a:moveTo>
                    <a:pt x="114203" y="22390"/>
                  </a:moveTo>
                  <a:lnTo>
                    <a:pt x="114140" y="22459"/>
                  </a:lnTo>
                  <a:lnTo>
                    <a:pt x="114336" y="22655"/>
                  </a:lnTo>
                  <a:lnTo>
                    <a:pt x="114336" y="22592"/>
                  </a:lnTo>
                  <a:cubicBezTo>
                    <a:pt x="114272" y="22523"/>
                    <a:pt x="114203" y="22459"/>
                    <a:pt x="114203" y="22390"/>
                  </a:cubicBezTo>
                  <a:close/>
                  <a:moveTo>
                    <a:pt x="114140" y="22655"/>
                  </a:moveTo>
                  <a:cubicBezTo>
                    <a:pt x="114140" y="22724"/>
                    <a:pt x="114071" y="22724"/>
                    <a:pt x="114071" y="22788"/>
                  </a:cubicBezTo>
                  <a:lnTo>
                    <a:pt x="114272" y="22989"/>
                  </a:lnTo>
                  <a:lnTo>
                    <a:pt x="114272" y="22856"/>
                  </a:lnTo>
                  <a:cubicBezTo>
                    <a:pt x="114203" y="22788"/>
                    <a:pt x="114140" y="22724"/>
                    <a:pt x="114140" y="22655"/>
                  </a:cubicBezTo>
                  <a:close/>
                  <a:moveTo>
                    <a:pt x="114071" y="22989"/>
                  </a:moveTo>
                  <a:cubicBezTo>
                    <a:pt x="114007" y="22989"/>
                    <a:pt x="114007" y="23053"/>
                    <a:pt x="114007" y="23053"/>
                  </a:cubicBezTo>
                  <a:lnTo>
                    <a:pt x="114203" y="23254"/>
                  </a:lnTo>
                  <a:lnTo>
                    <a:pt x="114203" y="23121"/>
                  </a:lnTo>
                  <a:lnTo>
                    <a:pt x="114071" y="22989"/>
                  </a:lnTo>
                  <a:close/>
                  <a:moveTo>
                    <a:pt x="114007" y="23254"/>
                  </a:moveTo>
                  <a:cubicBezTo>
                    <a:pt x="113938" y="23318"/>
                    <a:pt x="113938" y="23318"/>
                    <a:pt x="113938" y="23386"/>
                  </a:cubicBezTo>
                  <a:lnTo>
                    <a:pt x="114140" y="23583"/>
                  </a:lnTo>
                  <a:lnTo>
                    <a:pt x="114140" y="23450"/>
                  </a:lnTo>
                  <a:cubicBezTo>
                    <a:pt x="114071" y="23386"/>
                    <a:pt x="114007" y="23318"/>
                    <a:pt x="114007" y="23254"/>
                  </a:cubicBezTo>
                  <a:close/>
                  <a:moveTo>
                    <a:pt x="113875" y="23583"/>
                  </a:moveTo>
                  <a:lnTo>
                    <a:pt x="113875" y="23715"/>
                  </a:lnTo>
                  <a:cubicBezTo>
                    <a:pt x="113938" y="23715"/>
                    <a:pt x="114007" y="23784"/>
                    <a:pt x="114071" y="23847"/>
                  </a:cubicBezTo>
                  <a:lnTo>
                    <a:pt x="114071" y="23715"/>
                  </a:lnTo>
                  <a:cubicBezTo>
                    <a:pt x="114007" y="23651"/>
                    <a:pt x="113938" y="23583"/>
                    <a:pt x="113875" y="23583"/>
                  </a:cubicBezTo>
                  <a:close/>
                  <a:moveTo>
                    <a:pt x="113806" y="23847"/>
                  </a:moveTo>
                  <a:lnTo>
                    <a:pt x="113806" y="23980"/>
                  </a:lnTo>
                  <a:lnTo>
                    <a:pt x="114007" y="24181"/>
                  </a:lnTo>
                  <a:lnTo>
                    <a:pt x="114007" y="24049"/>
                  </a:lnTo>
                  <a:lnTo>
                    <a:pt x="113806" y="23847"/>
                  </a:lnTo>
                  <a:close/>
                  <a:moveTo>
                    <a:pt x="113742" y="24181"/>
                  </a:moveTo>
                  <a:cubicBezTo>
                    <a:pt x="113742" y="24181"/>
                    <a:pt x="113742" y="24245"/>
                    <a:pt x="113673" y="24314"/>
                  </a:cubicBezTo>
                  <a:cubicBezTo>
                    <a:pt x="113742" y="24377"/>
                    <a:pt x="113806" y="24377"/>
                    <a:pt x="113875" y="24446"/>
                  </a:cubicBezTo>
                  <a:cubicBezTo>
                    <a:pt x="113938" y="24446"/>
                    <a:pt x="113938" y="24377"/>
                    <a:pt x="113938" y="24314"/>
                  </a:cubicBezTo>
                  <a:cubicBezTo>
                    <a:pt x="113875" y="24245"/>
                    <a:pt x="113806" y="24181"/>
                    <a:pt x="113742" y="24181"/>
                  </a:cubicBezTo>
                  <a:close/>
                  <a:moveTo>
                    <a:pt x="113673" y="24446"/>
                  </a:moveTo>
                  <a:cubicBezTo>
                    <a:pt x="113673" y="24510"/>
                    <a:pt x="113610" y="24579"/>
                    <a:pt x="113610" y="24642"/>
                  </a:cubicBezTo>
                  <a:cubicBezTo>
                    <a:pt x="113673" y="24642"/>
                    <a:pt x="113742" y="24711"/>
                    <a:pt x="113806" y="24775"/>
                  </a:cubicBezTo>
                  <a:cubicBezTo>
                    <a:pt x="113806" y="24711"/>
                    <a:pt x="113875" y="24642"/>
                    <a:pt x="113875" y="24642"/>
                  </a:cubicBezTo>
                  <a:lnTo>
                    <a:pt x="113673" y="24446"/>
                  </a:lnTo>
                  <a:close/>
                  <a:moveTo>
                    <a:pt x="113610" y="24775"/>
                  </a:moveTo>
                  <a:cubicBezTo>
                    <a:pt x="113541" y="24844"/>
                    <a:pt x="113541" y="24844"/>
                    <a:pt x="113541" y="24907"/>
                  </a:cubicBezTo>
                  <a:cubicBezTo>
                    <a:pt x="113610" y="24976"/>
                    <a:pt x="113673" y="25040"/>
                    <a:pt x="113742" y="25040"/>
                  </a:cubicBezTo>
                  <a:cubicBezTo>
                    <a:pt x="113742" y="25040"/>
                    <a:pt x="113742" y="24976"/>
                    <a:pt x="113806" y="24907"/>
                  </a:cubicBezTo>
                  <a:cubicBezTo>
                    <a:pt x="113742" y="24844"/>
                    <a:pt x="113673" y="24775"/>
                    <a:pt x="113610" y="24775"/>
                  </a:cubicBezTo>
                  <a:close/>
                  <a:moveTo>
                    <a:pt x="113477" y="25040"/>
                  </a:moveTo>
                  <a:lnTo>
                    <a:pt x="113477" y="25241"/>
                  </a:lnTo>
                  <a:cubicBezTo>
                    <a:pt x="113541" y="25305"/>
                    <a:pt x="113610" y="25305"/>
                    <a:pt x="113673" y="25374"/>
                  </a:cubicBezTo>
                  <a:lnTo>
                    <a:pt x="113673" y="25172"/>
                  </a:lnTo>
                  <a:cubicBezTo>
                    <a:pt x="113610" y="25172"/>
                    <a:pt x="113541" y="25109"/>
                    <a:pt x="113477" y="25040"/>
                  </a:cubicBezTo>
                  <a:close/>
                  <a:moveTo>
                    <a:pt x="113408" y="25374"/>
                  </a:moveTo>
                  <a:cubicBezTo>
                    <a:pt x="113408" y="25437"/>
                    <a:pt x="113408" y="25506"/>
                    <a:pt x="113345" y="25570"/>
                  </a:cubicBezTo>
                  <a:cubicBezTo>
                    <a:pt x="113408" y="25570"/>
                    <a:pt x="113477" y="25639"/>
                    <a:pt x="113541" y="25702"/>
                  </a:cubicBezTo>
                  <a:cubicBezTo>
                    <a:pt x="113610" y="25639"/>
                    <a:pt x="113610" y="25570"/>
                    <a:pt x="113610" y="25506"/>
                  </a:cubicBezTo>
                  <a:cubicBezTo>
                    <a:pt x="113541" y="25437"/>
                    <a:pt x="113477" y="25437"/>
                    <a:pt x="113408" y="25374"/>
                  </a:cubicBezTo>
                  <a:close/>
                  <a:moveTo>
                    <a:pt x="113345" y="25702"/>
                  </a:moveTo>
                  <a:cubicBezTo>
                    <a:pt x="113345" y="25771"/>
                    <a:pt x="113276" y="25771"/>
                    <a:pt x="113276" y="25835"/>
                  </a:cubicBezTo>
                  <a:cubicBezTo>
                    <a:pt x="113345" y="25904"/>
                    <a:pt x="113408" y="25967"/>
                    <a:pt x="113477" y="25967"/>
                  </a:cubicBezTo>
                  <a:cubicBezTo>
                    <a:pt x="113477" y="25904"/>
                    <a:pt x="113541" y="25835"/>
                    <a:pt x="113541" y="25771"/>
                  </a:cubicBezTo>
                  <a:cubicBezTo>
                    <a:pt x="113477" y="25771"/>
                    <a:pt x="113408" y="25702"/>
                    <a:pt x="113345" y="25702"/>
                  </a:cubicBezTo>
                  <a:close/>
                  <a:moveTo>
                    <a:pt x="113276" y="25967"/>
                  </a:moveTo>
                  <a:cubicBezTo>
                    <a:pt x="113212" y="26036"/>
                    <a:pt x="113212" y="26100"/>
                    <a:pt x="113212" y="26169"/>
                  </a:cubicBezTo>
                  <a:cubicBezTo>
                    <a:pt x="113276" y="26232"/>
                    <a:pt x="113345" y="26232"/>
                    <a:pt x="113408" y="26301"/>
                  </a:cubicBezTo>
                  <a:cubicBezTo>
                    <a:pt x="113408" y="26232"/>
                    <a:pt x="113408" y="26169"/>
                    <a:pt x="113477" y="26100"/>
                  </a:cubicBezTo>
                  <a:cubicBezTo>
                    <a:pt x="113408" y="26036"/>
                    <a:pt x="113345" y="26036"/>
                    <a:pt x="113276" y="25967"/>
                  </a:cubicBezTo>
                  <a:close/>
                  <a:moveTo>
                    <a:pt x="113143" y="26301"/>
                  </a:moveTo>
                  <a:cubicBezTo>
                    <a:pt x="113143" y="26365"/>
                    <a:pt x="113143" y="26434"/>
                    <a:pt x="113080" y="26497"/>
                  </a:cubicBezTo>
                  <a:cubicBezTo>
                    <a:pt x="113143" y="26497"/>
                    <a:pt x="113212" y="26566"/>
                    <a:pt x="113276" y="26566"/>
                  </a:cubicBezTo>
                  <a:cubicBezTo>
                    <a:pt x="113345" y="26566"/>
                    <a:pt x="113345" y="26497"/>
                    <a:pt x="113345" y="26434"/>
                  </a:cubicBezTo>
                  <a:cubicBezTo>
                    <a:pt x="113276" y="26365"/>
                    <a:pt x="113212" y="26301"/>
                    <a:pt x="113143" y="26301"/>
                  </a:cubicBezTo>
                  <a:close/>
                  <a:moveTo>
                    <a:pt x="113080" y="26630"/>
                  </a:moveTo>
                  <a:cubicBezTo>
                    <a:pt x="113011" y="26699"/>
                    <a:pt x="113011" y="26762"/>
                    <a:pt x="113011" y="26831"/>
                  </a:cubicBezTo>
                  <a:cubicBezTo>
                    <a:pt x="113080" y="26831"/>
                    <a:pt x="113143" y="26895"/>
                    <a:pt x="113212" y="26895"/>
                  </a:cubicBezTo>
                  <a:cubicBezTo>
                    <a:pt x="113212" y="26831"/>
                    <a:pt x="113276" y="26762"/>
                    <a:pt x="113276" y="26699"/>
                  </a:cubicBezTo>
                  <a:cubicBezTo>
                    <a:pt x="113212" y="26699"/>
                    <a:pt x="113143" y="26630"/>
                    <a:pt x="113080" y="26630"/>
                  </a:cubicBezTo>
                  <a:close/>
                  <a:moveTo>
                    <a:pt x="112947" y="26895"/>
                  </a:moveTo>
                  <a:cubicBezTo>
                    <a:pt x="112947" y="26964"/>
                    <a:pt x="112947" y="27027"/>
                    <a:pt x="112878" y="27096"/>
                  </a:cubicBezTo>
                  <a:cubicBezTo>
                    <a:pt x="112947" y="27160"/>
                    <a:pt x="113080" y="27160"/>
                    <a:pt x="113143" y="27229"/>
                  </a:cubicBezTo>
                  <a:cubicBezTo>
                    <a:pt x="113143" y="27160"/>
                    <a:pt x="113143" y="27096"/>
                    <a:pt x="113212" y="27027"/>
                  </a:cubicBezTo>
                  <a:cubicBezTo>
                    <a:pt x="113143" y="26964"/>
                    <a:pt x="113011" y="26964"/>
                    <a:pt x="112947" y="26895"/>
                  </a:cubicBezTo>
                  <a:close/>
                  <a:moveTo>
                    <a:pt x="112878" y="27229"/>
                  </a:moveTo>
                  <a:cubicBezTo>
                    <a:pt x="112878" y="27292"/>
                    <a:pt x="112815" y="27361"/>
                    <a:pt x="112815" y="27425"/>
                  </a:cubicBezTo>
                  <a:cubicBezTo>
                    <a:pt x="112878" y="27493"/>
                    <a:pt x="112947" y="27493"/>
                    <a:pt x="113011" y="27557"/>
                  </a:cubicBezTo>
                  <a:cubicBezTo>
                    <a:pt x="113080" y="27425"/>
                    <a:pt x="113080" y="27361"/>
                    <a:pt x="113080" y="27292"/>
                  </a:cubicBezTo>
                  <a:cubicBezTo>
                    <a:pt x="113011" y="27292"/>
                    <a:pt x="112947" y="27229"/>
                    <a:pt x="112878" y="27229"/>
                  </a:cubicBezTo>
                  <a:close/>
                  <a:moveTo>
                    <a:pt x="112746" y="27557"/>
                  </a:moveTo>
                  <a:cubicBezTo>
                    <a:pt x="112746" y="27626"/>
                    <a:pt x="112746" y="27690"/>
                    <a:pt x="112682" y="27758"/>
                  </a:cubicBezTo>
                  <a:cubicBezTo>
                    <a:pt x="112815" y="27758"/>
                    <a:pt x="112878" y="27822"/>
                    <a:pt x="112947" y="27822"/>
                  </a:cubicBezTo>
                  <a:cubicBezTo>
                    <a:pt x="112947" y="27758"/>
                    <a:pt x="112947" y="27690"/>
                    <a:pt x="113011" y="27626"/>
                  </a:cubicBezTo>
                  <a:cubicBezTo>
                    <a:pt x="112947" y="27626"/>
                    <a:pt x="112878" y="27557"/>
                    <a:pt x="112746" y="27557"/>
                  </a:cubicBezTo>
                  <a:close/>
                  <a:moveTo>
                    <a:pt x="112682" y="27822"/>
                  </a:moveTo>
                  <a:cubicBezTo>
                    <a:pt x="112682" y="27955"/>
                    <a:pt x="112613" y="28023"/>
                    <a:pt x="112613" y="28087"/>
                  </a:cubicBezTo>
                  <a:cubicBezTo>
                    <a:pt x="112682" y="28087"/>
                    <a:pt x="112746" y="28156"/>
                    <a:pt x="112815" y="28156"/>
                  </a:cubicBezTo>
                  <a:cubicBezTo>
                    <a:pt x="112878" y="28087"/>
                    <a:pt x="112878" y="28023"/>
                    <a:pt x="112878" y="27955"/>
                  </a:cubicBezTo>
                  <a:cubicBezTo>
                    <a:pt x="112815" y="27891"/>
                    <a:pt x="112746" y="27891"/>
                    <a:pt x="112682" y="27822"/>
                  </a:cubicBezTo>
                  <a:close/>
                  <a:moveTo>
                    <a:pt x="112613" y="28156"/>
                  </a:moveTo>
                  <a:cubicBezTo>
                    <a:pt x="112550" y="28220"/>
                    <a:pt x="112550" y="28352"/>
                    <a:pt x="112481" y="28421"/>
                  </a:cubicBezTo>
                  <a:cubicBezTo>
                    <a:pt x="112613" y="28421"/>
                    <a:pt x="112682" y="28421"/>
                    <a:pt x="112746" y="28484"/>
                  </a:cubicBezTo>
                  <a:cubicBezTo>
                    <a:pt x="112746" y="28421"/>
                    <a:pt x="112746" y="28352"/>
                    <a:pt x="112815" y="28220"/>
                  </a:cubicBezTo>
                  <a:cubicBezTo>
                    <a:pt x="112746" y="28220"/>
                    <a:pt x="112682" y="28220"/>
                    <a:pt x="112613" y="28156"/>
                  </a:cubicBezTo>
                  <a:close/>
                  <a:moveTo>
                    <a:pt x="112481" y="28484"/>
                  </a:moveTo>
                  <a:cubicBezTo>
                    <a:pt x="112481" y="28553"/>
                    <a:pt x="112417" y="28617"/>
                    <a:pt x="112417" y="28749"/>
                  </a:cubicBezTo>
                  <a:cubicBezTo>
                    <a:pt x="112481" y="28749"/>
                    <a:pt x="112550" y="28749"/>
                    <a:pt x="112613" y="28818"/>
                  </a:cubicBezTo>
                  <a:cubicBezTo>
                    <a:pt x="112682" y="28686"/>
                    <a:pt x="112682" y="28617"/>
                    <a:pt x="112682" y="28553"/>
                  </a:cubicBezTo>
                  <a:cubicBezTo>
                    <a:pt x="112613" y="28553"/>
                    <a:pt x="112550" y="28484"/>
                    <a:pt x="112481" y="28484"/>
                  </a:cubicBezTo>
                  <a:close/>
                  <a:moveTo>
                    <a:pt x="112348" y="28818"/>
                  </a:moveTo>
                  <a:cubicBezTo>
                    <a:pt x="112348" y="28882"/>
                    <a:pt x="112348" y="28951"/>
                    <a:pt x="112285" y="29014"/>
                  </a:cubicBezTo>
                  <a:cubicBezTo>
                    <a:pt x="112348" y="29083"/>
                    <a:pt x="112481" y="29083"/>
                    <a:pt x="112550" y="29083"/>
                  </a:cubicBezTo>
                  <a:cubicBezTo>
                    <a:pt x="112550" y="29014"/>
                    <a:pt x="112550" y="28951"/>
                    <a:pt x="112613" y="28882"/>
                  </a:cubicBezTo>
                  <a:cubicBezTo>
                    <a:pt x="112550" y="28882"/>
                    <a:pt x="112481" y="28818"/>
                    <a:pt x="112348" y="28818"/>
                  </a:cubicBezTo>
                  <a:close/>
                  <a:moveTo>
                    <a:pt x="112285" y="29147"/>
                  </a:moveTo>
                  <a:cubicBezTo>
                    <a:pt x="112285" y="29216"/>
                    <a:pt x="112216" y="29279"/>
                    <a:pt x="112216" y="29348"/>
                  </a:cubicBezTo>
                  <a:cubicBezTo>
                    <a:pt x="112285" y="29412"/>
                    <a:pt x="112348" y="29412"/>
                    <a:pt x="112417" y="29412"/>
                  </a:cubicBezTo>
                  <a:cubicBezTo>
                    <a:pt x="112417" y="29348"/>
                    <a:pt x="112481" y="29279"/>
                    <a:pt x="112481" y="29216"/>
                  </a:cubicBezTo>
                  <a:cubicBezTo>
                    <a:pt x="112417" y="29147"/>
                    <a:pt x="112348" y="29147"/>
                    <a:pt x="112285" y="29147"/>
                  </a:cubicBezTo>
                  <a:close/>
                  <a:moveTo>
                    <a:pt x="15570" y="37297"/>
                  </a:moveTo>
                  <a:cubicBezTo>
                    <a:pt x="15570" y="37297"/>
                    <a:pt x="15570" y="37297"/>
                    <a:pt x="15570" y="37297"/>
                  </a:cubicBezTo>
                  <a:lnTo>
                    <a:pt x="15570" y="37297"/>
                  </a:lnTo>
                  <a:close/>
                  <a:moveTo>
                    <a:pt x="15173" y="37361"/>
                  </a:moveTo>
                  <a:cubicBezTo>
                    <a:pt x="15173" y="37361"/>
                    <a:pt x="15173" y="37361"/>
                    <a:pt x="15173" y="37361"/>
                  </a:cubicBezTo>
                  <a:lnTo>
                    <a:pt x="15173" y="37361"/>
                  </a:lnTo>
                  <a:close/>
                  <a:moveTo>
                    <a:pt x="15570" y="37297"/>
                  </a:moveTo>
                  <a:cubicBezTo>
                    <a:pt x="15570" y="37324"/>
                    <a:pt x="15568" y="37347"/>
                    <a:pt x="15563" y="37369"/>
                  </a:cubicBezTo>
                  <a:lnTo>
                    <a:pt x="15563" y="37369"/>
                  </a:lnTo>
                  <a:cubicBezTo>
                    <a:pt x="15565" y="37366"/>
                    <a:pt x="15568" y="37364"/>
                    <a:pt x="15570" y="37361"/>
                  </a:cubicBezTo>
                  <a:lnTo>
                    <a:pt x="15570" y="37297"/>
                  </a:lnTo>
                  <a:close/>
                  <a:moveTo>
                    <a:pt x="15173" y="37361"/>
                  </a:moveTo>
                  <a:cubicBezTo>
                    <a:pt x="15173" y="37389"/>
                    <a:pt x="15170" y="37415"/>
                    <a:pt x="15165" y="37438"/>
                  </a:cubicBezTo>
                  <a:lnTo>
                    <a:pt x="15165" y="37438"/>
                  </a:lnTo>
                  <a:cubicBezTo>
                    <a:pt x="15168" y="37435"/>
                    <a:pt x="15170" y="37433"/>
                    <a:pt x="15173" y="37430"/>
                  </a:cubicBezTo>
                  <a:lnTo>
                    <a:pt x="15173" y="37361"/>
                  </a:lnTo>
                  <a:close/>
                  <a:moveTo>
                    <a:pt x="15563" y="37369"/>
                  </a:moveTo>
                  <a:cubicBezTo>
                    <a:pt x="15501" y="37435"/>
                    <a:pt x="15499" y="37496"/>
                    <a:pt x="15438" y="37562"/>
                  </a:cubicBezTo>
                  <a:cubicBezTo>
                    <a:pt x="15489" y="37507"/>
                    <a:pt x="15543" y="37455"/>
                    <a:pt x="15563" y="37369"/>
                  </a:cubicBezTo>
                  <a:close/>
                  <a:moveTo>
                    <a:pt x="15767" y="37297"/>
                  </a:moveTo>
                  <a:cubicBezTo>
                    <a:pt x="15703" y="37361"/>
                    <a:pt x="15703" y="37494"/>
                    <a:pt x="15634" y="37562"/>
                  </a:cubicBezTo>
                  <a:cubicBezTo>
                    <a:pt x="15703" y="37494"/>
                    <a:pt x="15767" y="37361"/>
                    <a:pt x="15767" y="37297"/>
                  </a:cubicBezTo>
                  <a:close/>
                  <a:moveTo>
                    <a:pt x="14177" y="37562"/>
                  </a:moveTo>
                  <a:cubicBezTo>
                    <a:pt x="14177" y="37562"/>
                    <a:pt x="14177" y="37562"/>
                    <a:pt x="14177" y="37562"/>
                  </a:cubicBezTo>
                  <a:lnTo>
                    <a:pt x="14177" y="37562"/>
                  </a:lnTo>
                  <a:close/>
                  <a:moveTo>
                    <a:pt x="15165" y="37438"/>
                  </a:moveTo>
                  <a:lnTo>
                    <a:pt x="15165" y="37438"/>
                  </a:lnTo>
                  <a:cubicBezTo>
                    <a:pt x="15104" y="37499"/>
                    <a:pt x="15102" y="37565"/>
                    <a:pt x="15041" y="37626"/>
                  </a:cubicBezTo>
                  <a:lnTo>
                    <a:pt x="15104" y="37626"/>
                  </a:lnTo>
                  <a:cubicBezTo>
                    <a:pt x="15104" y="37576"/>
                    <a:pt x="15147" y="37523"/>
                    <a:pt x="15165" y="37438"/>
                  </a:cubicBezTo>
                  <a:close/>
                  <a:moveTo>
                    <a:pt x="15369" y="37361"/>
                  </a:moveTo>
                  <a:lnTo>
                    <a:pt x="15369" y="37361"/>
                  </a:lnTo>
                  <a:cubicBezTo>
                    <a:pt x="15305" y="37430"/>
                    <a:pt x="15305" y="37562"/>
                    <a:pt x="15237" y="37626"/>
                  </a:cubicBezTo>
                  <a:lnTo>
                    <a:pt x="15305" y="37626"/>
                  </a:lnTo>
                  <a:cubicBezTo>
                    <a:pt x="15305" y="37562"/>
                    <a:pt x="15369" y="37430"/>
                    <a:pt x="15369" y="37361"/>
                  </a:cubicBezTo>
                  <a:close/>
                  <a:moveTo>
                    <a:pt x="14177" y="37562"/>
                  </a:moveTo>
                  <a:cubicBezTo>
                    <a:pt x="14177" y="37586"/>
                    <a:pt x="14177" y="37607"/>
                    <a:pt x="14176" y="37626"/>
                  </a:cubicBezTo>
                  <a:lnTo>
                    <a:pt x="14176" y="37626"/>
                  </a:lnTo>
                  <a:cubicBezTo>
                    <a:pt x="14176" y="37626"/>
                    <a:pt x="14177" y="37626"/>
                    <a:pt x="14177" y="37626"/>
                  </a:cubicBezTo>
                  <a:lnTo>
                    <a:pt x="14177" y="37562"/>
                  </a:lnTo>
                  <a:close/>
                  <a:moveTo>
                    <a:pt x="14776" y="37494"/>
                  </a:moveTo>
                  <a:cubicBezTo>
                    <a:pt x="14707" y="37562"/>
                    <a:pt x="14707" y="37626"/>
                    <a:pt x="14643" y="37695"/>
                  </a:cubicBezTo>
                  <a:lnTo>
                    <a:pt x="14707" y="37695"/>
                  </a:lnTo>
                  <a:cubicBezTo>
                    <a:pt x="14707" y="37626"/>
                    <a:pt x="14776" y="37562"/>
                    <a:pt x="14776" y="37494"/>
                  </a:cubicBezTo>
                  <a:close/>
                  <a:moveTo>
                    <a:pt x="14972" y="37430"/>
                  </a:moveTo>
                  <a:lnTo>
                    <a:pt x="14972" y="37430"/>
                  </a:lnTo>
                  <a:cubicBezTo>
                    <a:pt x="14908" y="37494"/>
                    <a:pt x="14908" y="37626"/>
                    <a:pt x="14839" y="37695"/>
                  </a:cubicBezTo>
                  <a:lnTo>
                    <a:pt x="14908" y="37695"/>
                  </a:lnTo>
                  <a:cubicBezTo>
                    <a:pt x="14908" y="37626"/>
                    <a:pt x="14972" y="37494"/>
                    <a:pt x="14972" y="37430"/>
                  </a:cubicBezTo>
                  <a:close/>
                  <a:moveTo>
                    <a:pt x="14574" y="37494"/>
                  </a:moveTo>
                  <a:lnTo>
                    <a:pt x="14574" y="37494"/>
                  </a:lnTo>
                  <a:cubicBezTo>
                    <a:pt x="14511" y="37626"/>
                    <a:pt x="14511" y="37695"/>
                    <a:pt x="14442" y="37758"/>
                  </a:cubicBezTo>
                  <a:lnTo>
                    <a:pt x="14511" y="37758"/>
                  </a:lnTo>
                  <a:cubicBezTo>
                    <a:pt x="14511" y="37695"/>
                    <a:pt x="14574" y="37562"/>
                    <a:pt x="14574" y="37494"/>
                  </a:cubicBezTo>
                  <a:close/>
                  <a:moveTo>
                    <a:pt x="14176" y="37626"/>
                  </a:moveTo>
                  <a:cubicBezTo>
                    <a:pt x="14113" y="37695"/>
                    <a:pt x="14113" y="37759"/>
                    <a:pt x="14044" y="37827"/>
                  </a:cubicBezTo>
                  <a:lnTo>
                    <a:pt x="14113" y="37827"/>
                  </a:lnTo>
                  <a:cubicBezTo>
                    <a:pt x="14166" y="37771"/>
                    <a:pt x="14175" y="37717"/>
                    <a:pt x="14176" y="37626"/>
                  </a:cubicBezTo>
                  <a:close/>
                  <a:moveTo>
                    <a:pt x="14378" y="37562"/>
                  </a:moveTo>
                  <a:lnTo>
                    <a:pt x="14378" y="37562"/>
                  </a:lnTo>
                  <a:cubicBezTo>
                    <a:pt x="14309" y="37626"/>
                    <a:pt x="14309" y="37758"/>
                    <a:pt x="14246" y="37827"/>
                  </a:cubicBezTo>
                  <a:lnTo>
                    <a:pt x="14309" y="37827"/>
                  </a:lnTo>
                  <a:cubicBezTo>
                    <a:pt x="14309" y="37695"/>
                    <a:pt x="14378" y="37626"/>
                    <a:pt x="14378" y="37562"/>
                  </a:cubicBezTo>
                  <a:close/>
                  <a:moveTo>
                    <a:pt x="13912" y="37626"/>
                  </a:moveTo>
                  <a:cubicBezTo>
                    <a:pt x="13912" y="37758"/>
                    <a:pt x="13912" y="37827"/>
                    <a:pt x="13848" y="37891"/>
                  </a:cubicBezTo>
                  <a:lnTo>
                    <a:pt x="13912" y="37891"/>
                  </a:lnTo>
                  <a:cubicBezTo>
                    <a:pt x="13981" y="37827"/>
                    <a:pt x="13981" y="37695"/>
                    <a:pt x="13981" y="37626"/>
                  </a:cubicBezTo>
                  <a:close/>
                  <a:moveTo>
                    <a:pt x="13779" y="37695"/>
                  </a:moveTo>
                  <a:cubicBezTo>
                    <a:pt x="13716" y="37758"/>
                    <a:pt x="13716" y="37891"/>
                    <a:pt x="13647" y="37960"/>
                  </a:cubicBezTo>
                  <a:lnTo>
                    <a:pt x="13716" y="37960"/>
                  </a:lnTo>
                  <a:cubicBezTo>
                    <a:pt x="13779" y="37827"/>
                    <a:pt x="13779" y="37758"/>
                    <a:pt x="13779" y="37695"/>
                  </a:cubicBezTo>
                  <a:close/>
                  <a:moveTo>
                    <a:pt x="13583" y="37758"/>
                  </a:moveTo>
                  <a:cubicBezTo>
                    <a:pt x="13514" y="37827"/>
                    <a:pt x="13514" y="37960"/>
                    <a:pt x="13514" y="38023"/>
                  </a:cubicBezTo>
                  <a:cubicBezTo>
                    <a:pt x="13583" y="37891"/>
                    <a:pt x="13583" y="37827"/>
                    <a:pt x="13647" y="37758"/>
                  </a:cubicBezTo>
                  <a:close/>
                  <a:moveTo>
                    <a:pt x="13451" y="37758"/>
                  </a:moveTo>
                  <a:lnTo>
                    <a:pt x="13382" y="37827"/>
                  </a:lnTo>
                  <a:cubicBezTo>
                    <a:pt x="13318" y="37891"/>
                    <a:pt x="13318" y="37960"/>
                    <a:pt x="13318" y="38092"/>
                  </a:cubicBezTo>
                  <a:cubicBezTo>
                    <a:pt x="13318" y="38092"/>
                    <a:pt x="13318" y="38023"/>
                    <a:pt x="13382" y="38023"/>
                  </a:cubicBezTo>
                  <a:cubicBezTo>
                    <a:pt x="13382" y="37960"/>
                    <a:pt x="13382" y="37891"/>
                    <a:pt x="13451" y="37758"/>
                  </a:cubicBezTo>
                  <a:close/>
                  <a:moveTo>
                    <a:pt x="13249" y="37827"/>
                  </a:moveTo>
                  <a:cubicBezTo>
                    <a:pt x="13186" y="37827"/>
                    <a:pt x="13186" y="37891"/>
                    <a:pt x="13117" y="37891"/>
                  </a:cubicBezTo>
                  <a:cubicBezTo>
                    <a:pt x="13117" y="37960"/>
                    <a:pt x="13117" y="38023"/>
                    <a:pt x="13053" y="38156"/>
                  </a:cubicBezTo>
                  <a:lnTo>
                    <a:pt x="13117" y="38156"/>
                  </a:lnTo>
                  <a:cubicBezTo>
                    <a:pt x="13117" y="38092"/>
                    <a:pt x="13117" y="38092"/>
                    <a:pt x="13186" y="38092"/>
                  </a:cubicBezTo>
                  <a:cubicBezTo>
                    <a:pt x="13186" y="38023"/>
                    <a:pt x="13186" y="37960"/>
                    <a:pt x="13249" y="37827"/>
                  </a:cubicBezTo>
                  <a:close/>
                  <a:moveTo>
                    <a:pt x="13053" y="37891"/>
                  </a:moveTo>
                  <a:cubicBezTo>
                    <a:pt x="12984" y="37891"/>
                    <a:pt x="12984" y="37891"/>
                    <a:pt x="12921" y="37960"/>
                  </a:cubicBezTo>
                  <a:lnTo>
                    <a:pt x="12921" y="38225"/>
                  </a:lnTo>
                  <a:cubicBezTo>
                    <a:pt x="12921" y="38156"/>
                    <a:pt x="12921" y="38156"/>
                    <a:pt x="12984" y="38156"/>
                  </a:cubicBezTo>
                  <a:cubicBezTo>
                    <a:pt x="12984" y="38092"/>
                    <a:pt x="12984" y="38023"/>
                    <a:pt x="13053" y="37891"/>
                  </a:cubicBezTo>
                  <a:close/>
                  <a:moveTo>
                    <a:pt x="12852" y="37960"/>
                  </a:moveTo>
                  <a:cubicBezTo>
                    <a:pt x="12788" y="37960"/>
                    <a:pt x="12788" y="37960"/>
                    <a:pt x="12788" y="38023"/>
                  </a:cubicBezTo>
                  <a:cubicBezTo>
                    <a:pt x="12719" y="38092"/>
                    <a:pt x="12719" y="38156"/>
                    <a:pt x="12719" y="38288"/>
                  </a:cubicBezTo>
                  <a:cubicBezTo>
                    <a:pt x="12719" y="38225"/>
                    <a:pt x="12719" y="38225"/>
                    <a:pt x="12788" y="38225"/>
                  </a:cubicBezTo>
                  <a:cubicBezTo>
                    <a:pt x="12788" y="38156"/>
                    <a:pt x="12788" y="38023"/>
                    <a:pt x="12852" y="37960"/>
                  </a:cubicBezTo>
                  <a:close/>
                  <a:moveTo>
                    <a:pt x="12656" y="38023"/>
                  </a:moveTo>
                  <a:cubicBezTo>
                    <a:pt x="12587" y="38023"/>
                    <a:pt x="12587" y="38023"/>
                    <a:pt x="12587" y="38092"/>
                  </a:cubicBezTo>
                  <a:cubicBezTo>
                    <a:pt x="12523" y="38156"/>
                    <a:pt x="12523" y="38225"/>
                    <a:pt x="12523" y="38357"/>
                  </a:cubicBezTo>
                  <a:cubicBezTo>
                    <a:pt x="12523" y="38288"/>
                    <a:pt x="12587" y="38288"/>
                    <a:pt x="12587" y="38288"/>
                  </a:cubicBezTo>
                  <a:cubicBezTo>
                    <a:pt x="12587" y="38225"/>
                    <a:pt x="12656" y="38092"/>
                    <a:pt x="12656" y="38023"/>
                  </a:cubicBezTo>
                  <a:close/>
                  <a:moveTo>
                    <a:pt x="12454" y="38092"/>
                  </a:moveTo>
                  <a:lnTo>
                    <a:pt x="12454" y="38092"/>
                  </a:lnTo>
                  <a:cubicBezTo>
                    <a:pt x="12454" y="38092"/>
                    <a:pt x="12391" y="38092"/>
                    <a:pt x="12391" y="38156"/>
                  </a:cubicBezTo>
                  <a:cubicBezTo>
                    <a:pt x="12391" y="38225"/>
                    <a:pt x="12322" y="38288"/>
                    <a:pt x="12322" y="38421"/>
                  </a:cubicBezTo>
                  <a:cubicBezTo>
                    <a:pt x="12322" y="38357"/>
                    <a:pt x="12391" y="38357"/>
                    <a:pt x="12391" y="38357"/>
                  </a:cubicBezTo>
                  <a:cubicBezTo>
                    <a:pt x="12454" y="38288"/>
                    <a:pt x="12454" y="38156"/>
                    <a:pt x="12454" y="38092"/>
                  </a:cubicBezTo>
                  <a:close/>
                  <a:moveTo>
                    <a:pt x="12258" y="38156"/>
                  </a:moveTo>
                  <a:cubicBezTo>
                    <a:pt x="12258" y="38156"/>
                    <a:pt x="12189" y="38156"/>
                    <a:pt x="12189" y="38225"/>
                  </a:cubicBezTo>
                  <a:cubicBezTo>
                    <a:pt x="12189" y="38288"/>
                    <a:pt x="12189" y="38357"/>
                    <a:pt x="12126" y="38490"/>
                  </a:cubicBezTo>
                  <a:cubicBezTo>
                    <a:pt x="12189" y="38421"/>
                    <a:pt x="12189" y="38421"/>
                    <a:pt x="12258" y="38421"/>
                  </a:cubicBezTo>
                  <a:lnTo>
                    <a:pt x="12258" y="38156"/>
                  </a:lnTo>
                  <a:close/>
                  <a:moveTo>
                    <a:pt x="12126" y="38225"/>
                  </a:moveTo>
                  <a:cubicBezTo>
                    <a:pt x="12057" y="38225"/>
                    <a:pt x="12057" y="38225"/>
                    <a:pt x="11993" y="38288"/>
                  </a:cubicBezTo>
                  <a:lnTo>
                    <a:pt x="11993" y="38553"/>
                  </a:lnTo>
                  <a:cubicBezTo>
                    <a:pt x="11993" y="38553"/>
                    <a:pt x="11993" y="38490"/>
                    <a:pt x="12057" y="38490"/>
                  </a:cubicBezTo>
                  <a:cubicBezTo>
                    <a:pt x="12057" y="38421"/>
                    <a:pt x="12057" y="38288"/>
                    <a:pt x="12126" y="38225"/>
                  </a:cubicBezTo>
                  <a:close/>
                  <a:moveTo>
                    <a:pt x="81479" y="12655"/>
                  </a:moveTo>
                  <a:cubicBezTo>
                    <a:pt x="78236" y="15501"/>
                    <a:pt x="74988" y="18617"/>
                    <a:pt x="71808" y="21532"/>
                  </a:cubicBezTo>
                  <a:cubicBezTo>
                    <a:pt x="68565" y="24579"/>
                    <a:pt x="65449" y="27493"/>
                    <a:pt x="62603" y="29942"/>
                  </a:cubicBezTo>
                  <a:cubicBezTo>
                    <a:pt x="59752" y="32459"/>
                    <a:pt x="57171" y="34446"/>
                    <a:pt x="54919" y="35639"/>
                  </a:cubicBezTo>
                  <a:cubicBezTo>
                    <a:pt x="49948" y="38421"/>
                    <a:pt x="44982" y="39216"/>
                    <a:pt x="40213" y="39216"/>
                  </a:cubicBezTo>
                  <a:cubicBezTo>
                    <a:pt x="36371" y="39216"/>
                    <a:pt x="32661" y="38686"/>
                    <a:pt x="29084" y="38156"/>
                  </a:cubicBezTo>
                  <a:cubicBezTo>
                    <a:pt x="27028" y="37891"/>
                    <a:pt x="25041" y="37562"/>
                    <a:pt x="23122" y="37361"/>
                  </a:cubicBezTo>
                  <a:cubicBezTo>
                    <a:pt x="22460" y="37297"/>
                    <a:pt x="21797" y="37297"/>
                    <a:pt x="21135" y="37297"/>
                  </a:cubicBezTo>
                  <a:cubicBezTo>
                    <a:pt x="20605" y="37297"/>
                    <a:pt x="20075" y="37297"/>
                    <a:pt x="19545" y="37361"/>
                  </a:cubicBezTo>
                  <a:cubicBezTo>
                    <a:pt x="22523" y="37430"/>
                    <a:pt x="25703" y="37891"/>
                    <a:pt x="29084" y="38421"/>
                  </a:cubicBezTo>
                  <a:cubicBezTo>
                    <a:pt x="32592" y="38951"/>
                    <a:pt x="36371" y="39481"/>
                    <a:pt x="40213" y="39481"/>
                  </a:cubicBezTo>
                  <a:cubicBezTo>
                    <a:pt x="45046" y="39481"/>
                    <a:pt x="50017" y="38622"/>
                    <a:pt x="55051" y="35904"/>
                  </a:cubicBezTo>
                  <a:cubicBezTo>
                    <a:pt x="58029" y="34250"/>
                    <a:pt x="61675" y="31203"/>
                    <a:pt x="65714" y="27557"/>
                  </a:cubicBezTo>
                  <a:cubicBezTo>
                    <a:pt x="70615" y="23053"/>
                    <a:pt x="76180" y="17621"/>
                    <a:pt x="81681" y="12851"/>
                  </a:cubicBezTo>
                  <a:lnTo>
                    <a:pt x="81479" y="12655"/>
                  </a:lnTo>
                  <a:close/>
                  <a:moveTo>
                    <a:pt x="11924" y="38288"/>
                  </a:moveTo>
                  <a:cubicBezTo>
                    <a:pt x="10467" y="38887"/>
                    <a:pt x="9079" y="39746"/>
                    <a:pt x="7817" y="40875"/>
                  </a:cubicBezTo>
                  <a:cubicBezTo>
                    <a:pt x="5963" y="42528"/>
                    <a:pt x="4044" y="45114"/>
                    <a:pt x="2518" y="48559"/>
                  </a:cubicBezTo>
                  <a:cubicBezTo>
                    <a:pt x="2471" y="48701"/>
                    <a:pt x="2415" y="48843"/>
                    <a:pt x="2357" y="48985"/>
                  </a:cubicBezTo>
                  <a:lnTo>
                    <a:pt x="2357" y="48985"/>
                  </a:lnTo>
                  <a:cubicBezTo>
                    <a:pt x="3097" y="47455"/>
                    <a:pt x="3934" y="46044"/>
                    <a:pt x="4770" y="44849"/>
                  </a:cubicBezTo>
                  <a:cubicBezTo>
                    <a:pt x="5767" y="43323"/>
                    <a:pt x="6890" y="41998"/>
                    <a:pt x="7950" y="41071"/>
                  </a:cubicBezTo>
                  <a:cubicBezTo>
                    <a:pt x="9211" y="39947"/>
                    <a:pt x="10467" y="39152"/>
                    <a:pt x="11861" y="38553"/>
                  </a:cubicBezTo>
                  <a:cubicBezTo>
                    <a:pt x="11861" y="38490"/>
                    <a:pt x="11924" y="38421"/>
                    <a:pt x="11924" y="38288"/>
                  </a:cubicBezTo>
                  <a:close/>
                  <a:moveTo>
                    <a:pt x="2357" y="48985"/>
                  </a:moveTo>
                  <a:lnTo>
                    <a:pt x="2357" y="48985"/>
                  </a:lnTo>
                  <a:cubicBezTo>
                    <a:pt x="2277" y="49151"/>
                    <a:pt x="2198" y="49318"/>
                    <a:pt x="2121" y="49486"/>
                  </a:cubicBezTo>
                  <a:cubicBezTo>
                    <a:pt x="2121" y="49550"/>
                    <a:pt x="2057" y="49682"/>
                    <a:pt x="2057" y="49751"/>
                  </a:cubicBezTo>
                  <a:cubicBezTo>
                    <a:pt x="2142" y="49496"/>
                    <a:pt x="2254" y="49240"/>
                    <a:pt x="2357" y="48985"/>
                  </a:cubicBezTo>
                  <a:close/>
                  <a:moveTo>
                    <a:pt x="1061" y="53726"/>
                  </a:moveTo>
                  <a:cubicBezTo>
                    <a:pt x="1035" y="53751"/>
                    <a:pt x="1020" y="53778"/>
                    <a:pt x="1006" y="53805"/>
                  </a:cubicBezTo>
                  <a:lnTo>
                    <a:pt x="1006" y="53805"/>
                  </a:lnTo>
                  <a:cubicBezTo>
                    <a:pt x="1023" y="53795"/>
                    <a:pt x="1042" y="53789"/>
                    <a:pt x="1061" y="53789"/>
                  </a:cubicBezTo>
                  <a:lnTo>
                    <a:pt x="1061" y="53726"/>
                  </a:lnTo>
                  <a:close/>
                  <a:moveTo>
                    <a:pt x="1006" y="53805"/>
                  </a:moveTo>
                  <a:cubicBezTo>
                    <a:pt x="963" y="53829"/>
                    <a:pt x="928" y="53877"/>
                    <a:pt x="928" y="53922"/>
                  </a:cubicBezTo>
                  <a:cubicBezTo>
                    <a:pt x="969" y="53884"/>
                    <a:pt x="986" y="53844"/>
                    <a:pt x="1006" y="53805"/>
                  </a:cubicBezTo>
                  <a:close/>
                  <a:moveTo>
                    <a:pt x="928" y="54256"/>
                  </a:moveTo>
                  <a:cubicBezTo>
                    <a:pt x="796" y="54388"/>
                    <a:pt x="732" y="54584"/>
                    <a:pt x="600" y="54717"/>
                  </a:cubicBezTo>
                  <a:lnTo>
                    <a:pt x="600" y="54786"/>
                  </a:lnTo>
                  <a:cubicBezTo>
                    <a:pt x="732" y="54584"/>
                    <a:pt x="796" y="54452"/>
                    <a:pt x="928" y="54319"/>
                  </a:cubicBezTo>
                  <a:lnTo>
                    <a:pt x="928" y="54256"/>
                  </a:lnTo>
                  <a:close/>
                  <a:moveTo>
                    <a:pt x="796" y="54786"/>
                  </a:moveTo>
                  <a:cubicBezTo>
                    <a:pt x="732" y="54918"/>
                    <a:pt x="600" y="55050"/>
                    <a:pt x="531" y="55182"/>
                  </a:cubicBezTo>
                  <a:lnTo>
                    <a:pt x="531" y="55182"/>
                  </a:lnTo>
                  <a:cubicBezTo>
                    <a:pt x="641" y="55071"/>
                    <a:pt x="742" y="54960"/>
                    <a:pt x="796" y="54849"/>
                  </a:cubicBezTo>
                  <a:lnTo>
                    <a:pt x="796" y="54786"/>
                  </a:lnTo>
                  <a:close/>
                  <a:moveTo>
                    <a:pt x="531" y="55182"/>
                  </a:moveTo>
                  <a:lnTo>
                    <a:pt x="531" y="55182"/>
                  </a:lnTo>
                  <a:cubicBezTo>
                    <a:pt x="510" y="55204"/>
                    <a:pt x="489" y="55225"/>
                    <a:pt x="467" y="55247"/>
                  </a:cubicBezTo>
                  <a:cubicBezTo>
                    <a:pt x="467" y="55247"/>
                    <a:pt x="531" y="55247"/>
                    <a:pt x="531" y="55183"/>
                  </a:cubicBezTo>
                  <a:cubicBezTo>
                    <a:pt x="531" y="55183"/>
                    <a:pt x="531" y="55183"/>
                    <a:pt x="531" y="55182"/>
                  </a:cubicBezTo>
                  <a:close/>
                  <a:moveTo>
                    <a:pt x="732" y="55247"/>
                  </a:moveTo>
                  <a:cubicBezTo>
                    <a:pt x="600" y="55379"/>
                    <a:pt x="531" y="55512"/>
                    <a:pt x="398" y="55644"/>
                  </a:cubicBezTo>
                  <a:lnTo>
                    <a:pt x="398" y="55777"/>
                  </a:lnTo>
                  <a:cubicBezTo>
                    <a:pt x="531" y="55644"/>
                    <a:pt x="600" y="55512"/>
                    <a:pt x="732" y="55379"/>
                  </a:cubicBezTo>
                  <a:lnTo>
                    <a:pt x="732" y="55247"/>
                  </a:lnTo>
                  <a:close/>
                  <a:moveTo>
                    <a:pt x="663" y="55777"/>
                  </a:moveTo>
                  <a:cubicBezTo>
                    <a:pt x="531" y="55909"/>
                    <a:pt x="467" y="56042"/>
                    <a:pt x="335" y="56174"/>
                  </a:cubicBezTo>
                  <a:lnTo>
                    <a:pt x="335" y="56306"/>
                  </a:lnTo>
                  <a:cubicBezTo>
                    <a:pt x="398" y="56174"/>
                    <a:pt x="531" y="56042"/>
                    <a:pt x="600" y="55909"/>
                  </a:cubicBezTo>
                  <a:cubicBezTo>
                    <a:pt x="600" y="55909"/>
                    <a:pt x="600" y="55845"/>
                    <a:pt x="663" y="55777"/>
                  </a:cubicBezTo>
                  <a:close/>
                  <a:moveTo>
                    <a:pt x="531" y="56306"/>
                  </a:moveTo>
                  <a:cubicBezTo>
                    <a:pt x="467" y="56375"/>
                    <a:pt x="398" y="56508"/>
                    <a:pt x="266" y="56640"/>
                  </a:cubicBezTo>
                  <a:lnTo>
                    <a:pt x="266" y="56773"/>
                  </a:lnTo>
                  <a:cubicBezTo>
                    <a:pt x="335" y="56704"/>
                    <a:pt x="467" y="56571"/>
                    <a:pt x="531" y="56439"/>
                  </a:cubicBezTo>
                  <a:lnTo>
                    <a:pt x="531" y="56306"/>
                  </a:lnTo>
                  <a:close/>
                  <a:moveTo>
                    <a:pt x="467" y="56773"/>
                  </a:moveTo>
                  <a:cubicBezTo>
                    <a:pt x="398" y="56905"/>
                    <a:pt x="335" y="57038"/>
                    <a:pt x="202" y="57101"/>
                  </a:cubicBezTo>
                  <a:lnTo>
                    <a:pt x="202" y="57303"/>
                  </a:lnTo>
                  <a:cubicBezTo>
                    <a:pt x="266" y="57234"/>
                    <a:pt x="398" y="57101"/>
                    <a:pt x="467" y="56969"/>
                  </a:cubicBezTo>
                  <a:lnTo>
                    <a:pt x="467" y="56773"/>
                  </a:lnTo>
                  <a:close/>
                  <a:moveTo>
                    <a:pt x="398" y="57303"/>
                  </a:moveTo>
                  <a:cubicBezTo>
                    <a:pt x="335" y="57435"/>
                    <a:pt x="266" y="57499"/>
                    <a:pt x="133" y="57631"/>
                  </a:cubicBezTo>
                  <a:lnTo>
                    <a:pt x="133" y="57833"/>
                  </a:lnTo>
                  <a:cubicBezTo>
                    <a:pt x="202" y="57700"/>
                    <a:pt x="335" y="57631"/>
                    <a:pt x="398" y="57499"/>
                  </a:cubicBezTo>
                  <a:lnTo>
                    <a:pt x="398" y="57303"/>
                  </a:lnTo>
                  <a:close/>
                  <a:moveTo>
                    <a:pt x="398" y="57833"/>
                  </a:moveTo>
                  <a:lnTo>
                    <a:pt x="398" y="57833"/>
                  </a:lnTo>
                  <a:cubicBezTo>
                    <a:pt x="266" y="57896"/>
                    <a:pt x="202" y="58029"/>
                    <a:pt x="133" y="58098"/>
                  </a:cubicBezTo>
                  <a:cubicBezTo>
                    <a:pt x="133" y="58161"/>
                    <a:pt x="70" y="58230"/>
                    <a:pt x="70" y="58363"/>
                  </a:cubicBezTo>
                  <a:cubicBezTo>
                    <a:pt x="202" y="58230"/>
                    <a:pt x="266" y="58161"/>
                    <a:pt x="335" y="58029"/>
                  </a:cubicBezTo>
                  <a:cubicBezTo>
                    <a:pt x="335" y="57965"/>
                    <a:pt x="335" y="57896"/>
                    <a:pt x="398" y="57833"/>
                  </a:cubicBezTo>
                  <a:close/>
                  <a:moveTo>
                    <a:pt x="335" y="58294"/>
                  </a:moveTo>
                  <a:cubicBezTo>
                    <a:pt x="266" y="58426"/>
                    <a:pt x="133" y="58495"/>
                    <a:pt x="70" y="58628"/>
                  </a:cubicBezTo>
                  <a:lnTo>
                    <a:pt x="70" y="58824"/>
                  </a:lnTo>
                  <a:lnTo>
                    <a:pt x="335" y="58559"/>
                  </a:lnTo>
                  <a:lnTo>
                    <a:pt x="335" y="58294"/>
                  </a:lnTo>
                  <a:close/>
                  <a:moveTo>
                    <a:pt x="266" y="58824"/>
                  </a:moveTo>
                  <a:cubicBezTo>
                    <a:pt x="202" y="58956"/>
                    <a:pt x="133" y="59025"/>
                    <a:pt x="70" y="59089"/>
                  </a:cubicBezTo>
                  <a:cubicBezTo>
                    <a:pt x="1" y="59158"/>
                    <a:pt x="1" y="59290"/>
                    <a:pt x="1" y="59354"/>
                  </a:cubicBezTo>
                  <a:cubicBezTo>
                    <a:pt x="133" y="59290"/>
                    <a:pt x="202" y="59158"/>
                    <a:pt x="266" y="59089"/>
                  </a:cubicBezTo>
                  <a:lnTo>
                    <a:pt x="266" y="58824"/>
                  </a:lnTo>
                  <a:close/>
                  <a:moveTo>
                    <a:pt x="266" y="59354"/>
                  </a:moveTo>
                  <a:cubicBezTo>
                    <a:pt x="202" y="59423"/>
                    <a:pt x="70" y="59486"/>
                    <a:pt x="1" y="59619"/>
                  </a:cubicBezTo>
                  <a:lnTo>
                    <a:pt x="1" y="59884"/>
                  </a:lnTo>
                  <a:cubicBezTo>
                    <a:pt x="70" y="59820"/>
                    <a:pt x="133" y="59688"/>
                    <a:pt x="266" y="59619"/>
                  </a:cubicBezTo>
                  <a:lnTo>
                    <a:pt x="266" y="59354"/>
                  </a:lnTo>
                  <a:close/>
                  <a:moveTo>
                    <a:pt x="202" y="59884"/>
                  </a:moveTo>
                  <a:lnTo>
                    <a:pt x="1" y="60085"/>
                  </a:lnTo>
                  <a:lnTo>
                    <a:pt x="1" y="60350"/>
                  </a:lnTo>
                  <a:lnTo>
                    <a:pt x="202" y="60149"/>
                  </a:lnTo>
                  <a:lnTo>
                    <a:pt x="202" y="59884"/>
                  </a:lnTo>
                  <a:close/>
                  <a:moveTo>
                    <a:pt x="202" y="60350"/>
                  </a:moveTo>
                  <a:cubicBezTo>
                    <a:pt x="133" y="60414"/>
                    <a:pt x="70" y="60546"/>
                    <a:pt x="1" y="60615"/>
                  </a:cubicBezTo>
                  <a:lnTo>
                    <a:pt x="1" y="60880"/>
                  </a:lnTo>
                  <a:lnTo>
                    <a:pt x="202" y="60679"/>
                  </a:lnTo>
                  <a:lnTo>
                    <a:pt x="202" y="60350"/>
                  </a:lnTo>
                  <a:close/>
                  <a:moveTo>
                    <a:pt x="202" y="60880"/>
                  </a:moveTo>
                  <a:lnTo>
                    <a:pt x="1" y="61076"/>
                  </a:lnTo>
                  <a:lnTo>
                    <a:pt x="1" y="61145"/>
                  </a:lnTo>
                  <a:lnTo>
                    <a:pt x="1" y="61410"/>
                  </a:lnTo>
                  <a:cubicBezTo>
                    <a:pt x="70" y="61341"/>
                    <a:pt x="133" y="61277"/>
                    <a:pt x="202" y="61145"/>
                  </a:cubicBezTo>
                  <a:lnTo>
                    <a:pt x="202" y="60880"/>
                  </a:lnTo>
                  <a:close/>
                  <a:moveTo>
                    <a:pt x="202" y="61341"/>
                  </a:moveTo>
                  <a:cubicBezTo>
                    <a:pt x="133" y="61473"/>
                    <a:pt x="70" y="61542"/>
                    <a:pt x="1" y="61606"/>
                  </a:cubicBezTo>
                  <a:lnTo>
                    <a:pt x="1" y="61871"/>
                  </a:lnTo>
                  <a:lnTo>
                    <a:pt x="202" y="61675"/>
                  </a:lnTo>
                  <a:lnTo>
                    <a:pt x="202" y="61341"/>
                  </a:lnTo>
                  <a:close/>
                  <a:moveTo>
                    <a:pt x="202" y="61871"/>
                  </a:moveTo>
                  <a:lnTo>
                    <a:pt x="1" y="62072"/>
                  </a:lnTo>
                  <a:lnTo>
                    <a:pt x="1" y="62401"/>
                  </a:lnTo>
                  <a:lnTo>
                    <a:pt x="202" y="62205"/>
                  </a:lnTo>
                  <a:lnTo>
                    <a:pt x="202" y="61871"/>
                  </a:lnTo>
                  <a:close/>
                  <a:moveTo>
                    <a:pt x="202" y="62401"/>
                  </a:moveTo>
                  <a:lnTo>
                    <a:pt x="1" y="62602"/>
                  </a:lnTo>
                  <a:lnTo>
                    <a:pt x="1" y="62931"/>
                  </a:lnTo>
                  <a:lnTo>
                    <a:pt x="266" y="62666"/>
                  </a:lnTo>
                  <a:cubicBezTo>
                    <a:pt x="266" y="62602"/>
                    <a:pt x="266" y="62470"/>
                    <a:pt x="202" y="62401"/>
                  </a:cubicBezTo>
                  <a:close/>
                  <a:moveTo>
                    <a:pt x="266" y="62867"/>
                  </a:moveTo>
                  <a:cubicBezTo>
                    <a:pt x="202" y="62931"/>
                    <a:pt x="133" y="63000"/>
                    <a:pt x="1" y="63063"/>
                  </a:cubicBezTo>
                  <a:cubicBezTo>
                    <a:pt x="70" y="63196"/>
                    <a:pt x="70" y="63265"/>
                    <a:pt x="70" y="63397"/>
                  </a:cubicBezTo>
                  <a:lnTo>
                    <a:pt x="266" y="63196"/>
                  </a:lnTo>
                  <a:lnTo>
                    <a:pt x="266" y="62867"/>
                  </a:lnTo>
                  <a:close/>
                  <a:moveTo>
                    <a:pt x="266" y="63397"/>
                  </a:moveTo>
                  <a:lnTo>
                    <a:pt x="70" y="63593"/>
                  </a:lnTo>
                  <a:lnTo>
                    <a:pt x="70" y="63927"/>
                  </a:lnTo>
                  <a:cubicBezTo>
                    <a:pt x="133" y="63795"/>
                    <a:pt x="202" y="63726"/>
                    <a:pt x="335" y="63662"/>
                  </a:cubicBezTo>
                  <a:cubicBezTo>
                    <a:pt x="266" y="63593"/>
                    <a:pt x="266" y="63461"/>
                    <a:pt x="266" y="63397"/>
                  </a:cubicBezTo>
                  <a:close/>
                  <a:moveTo>
                    <a:pt x="335" y="63858"/>
                  </a:moveTo>
                  <a:cubicBezTo>
                    <a:pt x="266" y="63927"/>
                    <a:pt x="202" y="63991"/>
                    <a:pt x="70" y="64060"/>
                  </a:cubicBezTo>
                  <a:cubicBezTo>
                    <a:pt x="133" y="64192"/>
                    <a:pt x="133" y="64256"/>
                    <a:pt x="133" y="64388"/>
                  </a:cubicBezTo>
                  <a:lnTo>
                    <a:pt x="335" y="64192"/>
                  </a:lnTo>
                  <a:lnTo>
                    <a:pt x="335" y="63858"/>
                  </a:lnTo>
                  <a:close/>
                  <a:moveTo>
                    <a:pt x="335" y="64325"/>
                  </a:moveTo>
                  <a:lnTo>
                    <a:pt x="133" y="64521"/>
                  </a:lnTo>
                  <a:cubicBezTo>
                    <a:pt x="133" y="64653"/>
                    <a:pt x="133" y="64786"/>
                    <a:pt x="202" y="64854"/>
                  </a:cubicBezTo>
                  <a:lnTo>
                    <a:pt x="398" y="64653"/>
                  </a:lnTo>
                  <a:cubicBezTo>
                    <a:pt x="398" y="64589"/>
                    <a:pt x="398" y="64457"/>
                    <a:pt x="335" y="64325"/>
                  </a:cubicBezTo>
                  <a:close/>
                  <a:moveTo>
                    <a:pt x="398" y="64786"/>
                  </a:moveTo>
                  <a:lnTo>
                    <a:pt x="202" y="64987"/>
                  </a:lnTo>
                  <a:lnTo>
                    <a:pt x="202" y="65316"/>
                  </a:lnTo>
                  <a:cubicBezTo>
                    <a:pt x="335" y="65252"/>
                    <a:pt x="398" y="65183"/>
                    <a:pt x="467" y="65119"/>
                  </a:cubicBezTo>
                  <a:cubicBezTo>
                    <a:pt x="398" y="65051"/>
                    <a:pt x="398" y="64918"/>
                    <a:pt x="398" y="64786"/>
                  </a:cubicBezTo>
                  <a:close/>
                  <a:moveTo>
                    <a:pt x="467" y="65316"/>
                  </a:moveTo>
                  <a:lnTo>
                    <a:pt x="266" y="65517"/>
                  </a:lnTo>
                  <a:lnTo>
                    <a:pt x="266" y="65845"/>
                  </a:lnTo>
                  <a:cubicBezTo>
                    <a:pt x="335" y="65782"/>
                    <a:pt x="398" y="65713"/>
                    <a:pt x="531" y="65649"/>
                  </a:cubicBezTo>
                  <a:cubicBezTo>
                    <a:pt x="467" y="65517"/>
                    <a:pt x="467" y="65384"/>
                    <a:pt x="467" y="65316"/>
                  </a:cubicBezTo>
                  <a:close/>
                  <a:moveTo>
                    <a:pt x="531" y="65782"/>
                  </a:moveTo>
                  <a:lnTo>
                    <a:pt x="335" y="65978"/>
                  </a:lnTo>
                  <a:lnTo>
                    <a:pt x="335" y="66312"/>
                  </a:lnTo>
                  <a:lnTo>
                    <a:pt x="531" y="66110"/>
                  </a:lnTo>
                  <a:lnTo>
                    <a:pt x="531" y="65782"/>
                  </a:lnTo>
                  <a:close/>
                  <a:moveTo>
                    <a:pt x="600" y="66243"/>
                  </a:moveTo>
                  <a:lnTo>
                    <a:pt x="398" y="66444"/>
                  </a:lnTo>
                  <a:lnTo>
                    <a:pt x="398" y="66773"/>
                  </a:lnTo>
                  <a:lnTo>
                    <a:pt x="600" y="66577"/>
                  </a:lnTo>
                  <a:lnTo>
                    <a:pt x="600" y="66243"/>
                  </a:lnTo>
                  <a:close/>
                  <a:moveTo>
                    <a:pt x="663" y="66640"/>
                  </a:moveTo>
                  <a:lnTo>
                    <a:pt x="467" y="66842"/>
                  </a:lnTo>
                  <a:cubicBezTo>
                    <a:pt x="467" y="66974"/>
                    <a:pt x="467" y="67107"/>
                    <a:pt x="531" y="67170"/>
                  </a:cubicBezTo>
                  <a:lnTo>
                    <a:pt x="732" y="66974"/>
                  </a:lnTo>
                  <a:cubicBezTo>
                    <a:pt x="663" y="66905"/>
                    <a:pt x="663" y="66773"/>
                    <a:pt x="663" y="66640"/>
                  </a:cubicBezTo>
                  <a:close/>
                  <a:moveTo>
                    <a:pt x="732" y="67107"/>
                  </a:moveTo>
                  <a:lnTo>
                    <a:pt x="531" y="67303"/>
                  </a:lnTo>
                  <a:cubicBezTo>
                    <a:pt x="531" y="67435"/>
                    <a:pt x="531" y="67568"/>
                    <a:pt x="600" y="67637"/>
                  </a:cubicBezTo>
                  <a:lnTo>
                    <a:pt x="796" y="67435"/>
                  </a:lnTo>
                  <a:cubicBezTo>
                    <a:pt x="732" y="67303"/>
                    <a:pt x="732" y="67239"/>
                    <a:pt x="732" y="67107"/>
                  </a:cubicBezTo>
                  <a:close/>
                  <a:moveTo>
                    <a:pt x="796" y="67568"/>
                  </a:moveTo>
                  <a:lnTo>
                    <a:pt x="600" y="67769"/>
                  </a:lnTo>
                  <a:cubicBezTo>
                    <a:pt x="600" y="67902"/>
                    <a:pt x="663" y="67965"/>
                    <a:pt x="663" y="68098"/>
                  </a:cubicBezTo>
                  <a:lnTo>
                    <a:pt x="865" y="67902"/>
                  </a:lnTo>
                  <a:cubicBezTo>
                    <a:pt x="865" y="67769"/>
                    <a:pt x="796" y="67700"/>
                    <a:pt x="796" y="67568"/>
                  </a:cubicBezTo>
                  <a:close/>
                  <a:moveTo>
                    <a:pt x="865" y="67965"/>
                  </a:moveTo>
                  <a:cubicBezTo>
                    <a:pt x="796" y="68034"/>
                    <a:pt x="732" y="68098"/>
                    <a:pt x="663" y="68230"/>
                  </a:cubicBezTo>
                  <a:cubicBezTo>
                    <a:pt x="732" y="68299"/>
                    <a:pt x="732" y="68432"/>
                    <a:pt x="732" y="68495"/>
                  </a:cubicBezTo>
                  <a:lnTo>
                    <a:pt x="928" y="68299"/>
                  </a:lnTo>
                  <a:cubicBezTo>
                    <a:pt x="928" y="68230"/>
                    <a:pt x="928" y="68098"/>
                    <a:pt x="865" y="67965"/>
                  </a:cubicBezTo>
                  <a:close/>
                  <a:moveTo>
                    <a:pt x="928" y="68432"/>
                  </a:moveTo>
                  <a:cubicBezTo>
                    <a:pt x="928" y="68495"/>
                    <a:pt x="865" y="68564"/>
                    <a:pt x="796" y="68628"/>
                  </a:cubicBezTo>
                  <a:cubicBezTo>
                    <a:pt x="796" y="68697"/>
                    <a:pt x="796" y="68829"/>
                    <a:pt x="865" y="68962"/>
                  </a:cubicBezTo>
                  <a:cubicBezTo>
                    <a:pt x="928" y="68829"/>
                    <a:pt x="928" y="68760"/>
                    <a:pt x="997" y="68697"/>
                  </a:cubicBezTo>
                  <a:cubicBezTo>
                    <a:pt x="997" y="68628"/>
                    <a:pt x="997" y="68495"/>
                    <a:pt x="928" y="68432"/>
                  </a:cubicBezTo>
                  <a:close/>
                  <a:moveTo>
                    <a:pt x="1061" y="68829"/>
                  </a:moveTo>
                  <a:lnTo>
                    <a:pt x="865" y="69025"/>
                  </a:lnTo>
                  <a:cubicBezTo>
                    <a:pt x="865" y="69158"/>
                    <a:pt x="928" y="69226"/>
                    <a:pt x="928" y="69359"/>
                  </a:cubicBezTo>
                  <a:cubicBezTo>
                    <a:pt x="997" y="69290"/>
                    <a:pt x="1061" y="69158"/>
                    <a:pt x="1130" y="69094"/>
                  </a:cubicBezTo>
                  <a:cubicBezTo>
                    <a:pt x="1061" y="69025"/>
                    <a:pt x="1061" y="68893"/>
                    <a:pt x="1061" y="68829"/>
                  </a:cubicBezTo>
                  <a:close/>
                  <a:moveTo>
                    <a:pt x="1130" y="69226"/>
                  </a:moveTo>
                  <a:lnTo>
                    <a:pt x="928" y="69423"/>
                  </a:lnTo>
                  <a:cubicBezTo>
                    <a:pt x="2518" y="76179"/>
                    <a:pt x="6032" y="83731"/>
                    <a:pt x="12587" y="91813"/>
                  </a:cubicBezTo>
                  <a:cubicBezTo>
                    <a:pt x="15570" y="95591"/>
                    <a:pt x="16561" y="99566"/>
                    <a:pt x="16561" y="103673"/>
                  </a:cubicBezTo>
                  <a:cubicBezTo>
                    <a:pt x="16561" y="108108"/>
                    <a:pt x="15369" y="112682"/>
                    <a:pt x="14177" y="117186"/>
                  </a:cubicBezTo>
                  <a:cubicBezTo>
                    <a:pt x="12984" y="121754"/>
                    <a:pt x="11728" y="126195"/>
                    <a:pt x="11728" y="130435"/>
                  </a:cubicBezTo>
                  <a:cubicBezTo>
                    <a:pt x="11728" y="130832"/>
                    <a:pt x="11728" y="131293"/>
                    <a:pt x="11792" y="131691"/>
                  </a:cubicBezTo>
                  <a:cubicBezTo>
                    <a:pt x="11993" y="133811"/>
                    <a:pt x="12523" y="135930"/>
                    <a:pt x="13647" y="137918"/>
                  </a:cubicBezTo>
                  <a:cubicBezTo>
                    <a:pt x="13779" y="138119"/>
                    <a:pt x="13848" y="138315"/>
                    <a:pt x="13981" y="138517"/>
                  </a:cubicBezTo>
                  <a:cubicBezTo>
                    <a:pt x="13981" y="138448"/>
                    <a:pt x="13912" y="138384"/>
                    <a:pt x="13848" y="138252"/>
                  </a:cubicBezTo>
                  <a:cubicBezTo>
                    <a:pt x="12523" y="135798"/>
                    <a:pt x="11993" y="133217"/>
                    <a:pt x="11993" y="130435"/>
                  </a:cubicBezTo>
                  <a:cubicBezTo>
                    <a:pt x="11993" y="126259"/>
                    <a:pt x="13186" y="121823"/>
                    <a:pt x="14378" y="117250"/>
                  </a:cubicBezTo>
                  <a:cubicBezTo>
                    <a:pt x="15634" y="112745"/>
                    <a:pt x="16826" y="108108"/>
                    <a:pt x="16826" y="103673"/>
                  </a:cubicBezTo>
                  <a:cubicBezTo>
                    <a:pt x="16826" y="99497"/>
                    <a:pt x="15767" y="95459"/>
                    <a:pt x="12719" y="91680"/>
                  </a:cubicBezTo>
                  <a:cubicBezTo>
                    <a:pt x="6164" y="83535"/>
                    <a:pt x="2650" y="75914"/>
                    <a:pt x="1130" y="69226"/>
                  </a:cubicBezTo>
                  <a:close/>
                  <a:moveTo>
                    <a:pt x="112152" y="29412"/>
                  </a:moveTo>
                  <a:cubicBezTo>
                    <a:pt x="111553" y="31336"/>
                    <a:pt x="110891" y="33190"/>
                    <a:pt x="110229" y="35109"/>
                  </a:cubicBezTo>
                  <a:cubicBezTo>
                    <a:pt x="107780" y="41998"/>
                    <a:pt x="105327" y="48887"/>
                    <a:pt x="105327" y="54982"/>
                  </a:cubicBezTo>
                  <a:cubicBezTo>
                    <a:pt x="105327" y="58628"/>
                    <a:pt x="106254" y="61940"/>
                    <a:pt x="108506" y="64854"/>
                  </a:cubicBezTo>
                  <a:cubicBezTo>
                    <a:pt x="112550" y="69953"/>
                    <a:pt x="115332" y="74393"/>
                    <a:pt x="117054" y="78500"/>
                  </a:cubicBezTo>
                  <a:cubicBezTo>
                    <a:pt x="118777" y="82539"/>
                    <a:pt x="119503" y="86185"/>
                    <a:pt x="119503" y="89560"/>
                  </a:cubicBezTo>
                  <a:cubicBezTo>
                    <a:pt x="119503" y="92941"/>
                    <a:pt x="118777" y="96052"/>
                    <a:pt x="117584" y="99099"/>
                  </a:cubicBezTo>
                  <a:cubicBezTo>
                    <a:pt x="116392" y="102083"/>
                    <a:pt x="114733" y="104998"/>
                    <a:pt x="112947" y="107912"/>
                  </a:cubicBezTo>
                  <a:cubicBezTo>
                    <a:pt x="108374" y="115464"/>
                    <a:pt x="98109" y="122221"/>
                    <a:pt x="84659" y="122221"/>
                  </a:cubicBezTo>
                  <a:cubicBezTo>
                    <a:pt x="80552" y="122221"/>
                    <a:pt x="76116" y="121622"/>
                    <a:pt x="71410" y="120165"/>
                  </a:cubicBezTo>
                  <a:cubicBezTo>
                    <a:pt x="70218" y="119767"/>
                    <a:pt x="69026" y="119571"/>
                    <a:pt x="67833" y="119571"/>
                  </a:cubicBezTo>
                  <a:cubicBezTo>
                    <a:pt x="65978" y="119571"/>
                    <a:pt x="64256" y="120032"/>
                    <a:pt x="62534" y="120763"/>
                  </a:cubicBezTo>
                  <a:cubicBezTo>
                    <a:pt x="59556" y="122152"/>
                    <a:pt x="56773" y="124473"/>
                    <a:pt x="54055" y="127255"/>
                  </a:cubicBezTo>
                  <a:cubicBezTo>
                    <a:pt x="49948" y="131362"/>
                    <a:pt x="45973" y="136460"/>
                    <a:pt x="41866" y="140504"/>
                  </a:cubicBezTo>
                  <a:cubicBezTo>
                    <a:pt x="41140" y="141230"/>
                    <a:pt x="40409" y="141892"/>
                    <a:pt x="39683" y="142491"/>
                  </a:cubicBezTo>
                  <a:cubicBezTo>
                    <a:pt x="39746" y="142555"/>
                    <a:pt x="39815" y="142555"/>
                    <a:pt x="39948" y="142555"/>
                  </a:cubicBezTo>
                  <a:cubicBezTo>
                    <a:pt x="44452" y="138649"/>
                    <a:pt x="48692" y="133217"/>
                    <a:pt x="53064" y="128580"/>
                  </a:cubicBezTo>
                  <a:cubicBezTo>
                    <a:pt x="55380" y="126126"/>
                    <a:pt x="57701" y="123943"/>
                    <a:pt x="60149" y="122353"/>
                  </a:cubicBezTo>
                  <a:cubicBezTo>
                    <a:pt x="62603" y="120763"/>
                    <a:pt x="65120" y="119767"/>
                    <a:pt x="67833" y="119767"/>
                  </a:cubicBezTo>
                  <a:cubicBezTo>
                    <a:pt x="68962" y="119767"/>
                    <a:pt x="70154" y="119969"/>
                    <a:pt x="71347" y="120366"/>
                  </a:cubicBezTo>
                  <a:cubicBezTo>
                    <a:pt x="76047" y="121823"/>
                    <a:pt x="80488" y="122486"/>
                    <a:pt x="84659" y="122486"/>
                  </a:cubicBezTo>
                  <a:cubicBezTo>
                    <a:pt x="98172" y="122486"/>
                    <a:pt x="108506" y="115660"/>
                    <a:pt x="113143" y="108045"/>
                  </a:cubicBezTo>
                  <a:cubicBezTo>
                    <a:pt x="114934" y="105130"/>
                    <a:pt x="116588" y="102215"/>
                    <a:pt x="117780" y="99168"/>
                  </a:cubicBezTo>
                  <a:cubicBezTo>
                    <a:pt x="118973" y="96121"/>
                    <a:pt x="119768" y="93005"/>
                    <a:pt x="119768" y="89560"/>
                  </a:cubicBezTo>
                  <a:cubicBezTo>
                    <a:pt x="119768" y="86185"/>
                    <a:pt x="119042" y="82475"/>
                    <a:pt x="117250" y="78368"/>
                  </a:cubicBezTo>
                  <a:cubicBezTo>
                    <a:pt x="115528" y="74325"/>
                    <a:pt x="112746" y="69820"/>
                    <a:pt x="108708" y="64722"/>
                  </a:cubicBezTo>
                  <a:cubicBezTo>
                    <a:pt x="106455" y="61871"/>
                    <a:pt x="105592" y="58559"/>
                    <a:pt x="105592" y="54982"/>
                  </a:cubicBezTo>
                  <a:cubicBezTo>
                    <a:pt x="105592" y="48956"/>
                    <a:pt x="107976" y="42067"/>
                    <a:pt x="110430" y="35178"/>
                  </a:cubicBezTo>
                  <a:cubicBezTo>
                    <a:pt x="111092" y="33323"/>
                    <a:pt x="111755" y="31399"/>
                    <a:pt x="112417" y="29481"/>
                  </a:cubicBezTo>
                  <a:cubicBezTo>
                    <a:pt x="112348" y="29481"/>
                    <a:pt x="112216" y="29481"/>
                    <a:pt x="112152" y="29412"/>
                  </a:cubicBezTo>
                  <a:close/>
                  <a:moveTo>
                    <a:pt x="39550" y="142555"/>
                  </a:moveTo>
                  <a:cubicBezTo>
                    <a:pt x="39550" y="142624"/>
                    <a:pt x="39481" y="142624"/>
                    <a:pt x="39418" y="142687"/>
                  </a:cubicBezTo>
                  <a:cubicBezTo>
                    <a:pt x="39550" y="142687"/>
                    <a:pt x="39614" y="142756"/>
                    <a:pt x="39683" y="142756"/>
                  </a:cubicBezTo>
                  <a:cubicBezTo>
                    <a:pt x="39746" y="142687"/>
                    <a:pt x="39815" y="142687"/>
                    <a:pt x="39815" y="142624"/>
                  </a:cubicBezTo>
                  <a:cubicBezTo>
                    <a:pt x="39746" y="142624"/>
                    <a:pt x="39683" y="142624"/>
                    <a:pt x="39550" y="142555"/>
                  </a:cubicBezTo>
                  <a:close/>
                  <a:moveTo>
                    <a:pt x="39349" y="142756"/>
                  </a:moveTo>
                  <a:cubicBezTo>
                    <a:pt x="39349" y="142756"/>
                    <a:pt x="39285" y="142820"/>
                    <a:pt x="39216" y="142820"/>
                  </a:cubicBezTo>
                  <a:cubicBezTo>
                    <a:pt x="39349" y="142889"/>
                    <a:pt x="39418" y="142889"/>
                    <a:pt x="39481" y="142952"/>
                  </a:cubicBezTo>
                  <a:cubicBezTo>
                    <a:pt x="39550" y="142889"/>
                    <a:pt x="39614" y="142889"/>
                    <a:pt x="39614" y="142820"/>
                  </a:cubicBezTo>
                  <a:cubicBezTo>
                    <a:pt x="39550" y="142820"/>
                    <a:pt x="39481" y="142756"/>
                    <a:pt x="39349" y="142756"/>
                  </a:cubicBezTo>
                  <a:close/>
                  <a:moveTo>
                    <a:pt x="39153" y="142889"/>
                  </a:moveTo>
                  <a:cubicBezTo>
                    <a:pt x="39084" y="142952"/>
                    <a:pt x="39084" y="143021"/>
                    <a:pt x="39020" y="143021"/>
                  </a:cubicBezTo>
                  <a:cubicBezTo>
                    <a:pt x="39153" y="143021"/>
                    <a:pt x="39216" y="143085"/>
                    <a:pt x="39285" y="143085"/>
                  </a:cubicBezTo>
                  <a:cubicBezTo>
                    <a:pt x="39349" y="143085"/>
                    <a:pt x="39349" y="143021"/>
                    <a:pt x="39418" y="143021"/>
                  </a:cubicBezTo>
                  <a:cubicBezTo>
                    <a:pt x="39349" y="142952"/>
                    <a:pt x="39216" y="142952"/>
                    <a:pt x="39153" y="142889"/>
                  </a:cubicBezTo>
                  <a:close/>
                  <a:moveTo>
                    <a:pt x="38951" y="143085"/>
                  </a:moveTo>
                  <a:lnTo>
                    <a:pt x="38819" y="143217"/>
                  </a:lnTo>
                  <a:cubicBezTo>
                    <a:pt x="38888" y="143217"/>
                    <a:pt x="39020" y="143217"/>
                    <a:pt x="39084" y="143286"/>
                  </a:cubicBezTo>
                  <a:lnTo>
                    <a:pt x="39216" y="143154"/>
                  </a:lnTo>
                  <a:cubicBezTo>
                    <a:pt x="39153" y="143154"/>
                    <a:pt x="39020" y="143085"/>
                    <a:pt x="38951" y="143085"/>
                  </a:cubicBezTo>
                  <a:close/>
                  <a:moveTo>
                    <a:pt x="38755" y="143286"/>
                  </a:moveTo>
                  <a:cubicBezTo>
                    <a:pt x="38687" y="143286"/>
                    <a:pt x="38623" y="143350"/>
                    <a:pt x="38623" y="143350"/>
                  </a:cubicBezTo>
                  <a:cubicBezTo>
                    <a:pt x="38687" y="143350"/>
                    <a:pt x="38819" y="143418"/>
                    <a:pt x="38888" y="143418"/>
                  </a:cubicBezTo>
                  <a:cubicBezTo>
                    <a:pt x="38888" y="143418"/>
                    <a:pt x="38951" y="143418"/>
                    <a:pt x="38951" y="143350"/>
                  </a:cubicBezTo>
                  <a:lnTo>
                    <a:pt x="39020" y="143350"/>
                  </a:lnTo>
                  <a:cubicBezTo>
                    <a:pt x="38888" y="143286"/>
                    <a:pt x="38819" y="143286"/>
                    <a:pt x="38755" y="143286"/>
                  </a:cubicBezTo>
                  <a:close/>
                  <a:moveTo>
                    <a:pt x="38490" y="143418"/>
                  </a:moveTo>
                  <a:cubicBezTo>
                    <a:pt x="38490" y="143482"/>
                    <a:pt x="38422" y="143482"/>
                    <a:pt x="38422" y="143551"/>
                  </a:cubicBezTo>
                  <a:cubicBezTo>
                    <a:pt x="38490" y="143551"/>
                    <a:pt x="38554" y="143551"/>
                    <a:pt x="38687" y="143615"/>
                  </a:cubicBezTo>
                  <a:cubicBezTo>
                    <a:pt x="38687" y="143551"/>
                    <a:pt x="38755" y="143551"/>
                    <a:pt x="38755" y="143482"/>
                  </a:cubicBezTo>
                  <a:cubicBezTo>
                    <a:pt x="38687" y="143482"/>
                    <a:pt x="38623" y="143482"/>
                    <a:pt x="38490" y="143418"/>
                  </a:cubicBezTo>
                  <a:close/>
                  <a:moveTo>
                    <a:pt x="38289" y="143615"/>
                  </a:moveTo>
                  <a:cubicBezTo>
                    <a:pt x="38289" y="143615"/>
                    <a:pt x="38225" y="143683"/>
                    <a:pt x="38157" y="143683"/>
                  </a:cubicBezTo>
                  <a:cubicBezTo>
                    <a:pt x="38289" y="143683"/>
                    <a:pt x="38358" y="143747"/>
                    <a:pt x="38490" y="143747"/>
                  </a:cubicBezTo>
                  <a:lnTo>
                    <a:pt x="38554" y="143683"/>
                  </a:lnTo>
                  <a:cubicBezTo>
                    <a:pt x="38490" y="143683"/>
                    <a:pt x="38422" y="143615"/>
                    <a:pt x="38289" y="143615"/>
                  </a:cubicBezTo>
                  <a:close/>
                  <a:moveTo>
                    <a:pt x="38093" y="143747"/>
                  </a:moveTo>
                  <a:cubicBezTo>
                    <a:pt x="38024" y="143816"/>
                    <a:pt x="38024" y="143816"/>
                    <a:pt x="37960" y="143816"/>
                  </a:cubicBezTo>
                  <a:cubicBezTo>
                    <a:pt x="38093" y="143880"/>
                    <a:pt x="38157" y="143880"/>
                    <a:pt x="38225" y="143948"/>
                  </a:cubicBezTo>
                  <a:cubicBezTo>
                    <a:pt x="38289" y="143880"/>
                    <a:pt x="38358" y="143880"/>
                    <a:pt x="38358" y="143816"/>
                  </a:cubicBezTo>
                  <a:cubicBezTo>
                    <a:pt x="38289" y="143816"/>
                    <a:pt x="38157" y="143816"/>
                    <a:pt x="38093" y="143747"/>
                  </a:cubicBezTo>
                  <a:close/>
                  <a:moveTo>
                    <a:pt x="37892" y="143948"/>
                  </a:moveTo>
                  <a:cubicBezTo>
                    <a:pt x="37828" y="143948"/>
                    <a:pt x="37828" y="143948"/>
                    <a:pt x="37759" y="144012"/>
                  </a:cubicBezTo>
                  <a:cubicBezTo>
                    <a:pt x="37828" y="144012"/>
                    <a:pt x="37960" y="144081"/>
                    <a:pt x="38024" y="144081"/>
                  </a:cubicBezTo>
                  <a:cubicBezTo>
                    <a:pt x="38093" y="144081"/>
                    <a:pt x="38093" y="144012"/>
                    <a:pt x="38157" y="144012"/>
                  </a:cubicBezTo>
                  <a:cubicBezTo>
                    <a:pt x="38024" y="144012"/>
                    <a:pt x="37960" y="143948"/>
                    <a:pt x="37892" y="143948"/>
                  </a:cubicBezTo>
                  <a:close/>
                  <a:moveTo>
                    <a:pt x="37627" y="144081"/>
                  </a:moveTo>
                  <a:lnTo>
                    <a:pt x="37563" y="144145"/>
                  </a:lnTo>
                  <a:cubicBezTo>
                    <a:pt x="37627" y="144213"/>
                    <a:pt x="37759" y="144213"/>
                    <a:pt x="37828" y="144213"/>
                  </a:cubicBezTo>
                  <a:cubicBezTo>
                    <a:pt x="37892" y="144213"/>
                    <a:pt x="37892" y="144213"/>
                    <a:pt x="37960" y="144145"/>
                  </a:cubicBezTo>
                  <a:cubicBezTo>
                    <a:pt x="37828" y="144145"/>
                    <a:pt x="37759" y="144145"/>
                    <a:pt x="37627" y="144081"/>
                  </a:cubicBezTo>
                  <a:close/>
                  <a:moveTo>
                    <a:pt x="37431" y="144277"/>
                  </a:moveTo>
                  <a:cubicBezTo>
                    <a:pt x="37362" y="144277"/>
                    <a:pt x="37362" y="144277"/>
                    <a:pt x="37362" y="144346"/>
                  </a:cubicBezTo>
                  <a:cubicBezTo>
                    <a:pt x="37431" y="144346"/>
                    <a:pt x="37494" y="144346"/>
                    <a:pt x="37627" y="144409"/>
                  </a:cubicBezTo>
                  <a:cubicBezTo>
                    <a:pt x="37627" y="144346"/>
                    <a:pt x="37696" y="144346"/>
                    <a:pt x="37696" y="144346"/>
                  </a:cubicBezTo>
                  <a:cubicBezTo>
                    <a:pt x="37627" y="144277"/>
                    <a:pt x="37494" y="144277"/>
                    <a:pt x="37431" y="144277"/>
                  </a:cubicBezTo>
                  <a:close/>
                  <a:moveTo>
                    <a:pt x="37229" y="144409"/>
                  </a:moveTo>
                  <a:cubicBezTo>
                    <a:pt x="37166" y="144409"/>
                    <a:pt x="37166" y="144409"/>
                    <a:pt x="37097" y="144478"/>
                  </a:cubicBezTo>
                  <a:cubicBezTo>
                    <a:pt x="37229" y="144478"/>
                    <a:pt x="37298" y="144542"/>
                    <a:pt x="37431" y="144542"/>
                  </a:cubicBezTo>
                  <a:lnTo>
                    <a:pt x="37494" y="144478"/>
                  </a:lnTo>
                  <a:cubicBezTo>
                    <a:pt x="37362" y="144478"/>
                    <a:pt x="37298" y="144409"/>
                    <a:pt x="37229" y="144409"/>
                  </a:cubicBezTo>
                  <a:close/>
                  <a:moveTo>
                    <a:pt x="36964" y="144542"/>
                  </a:moveTo>
                  <a:lnTo>
                    <a:pt x="36901" y="144611"/>
                  </a:lnTo>
                  <a:cubicBezTo>
                    <a:pt x="36964" y="144611"/>
                    <a:pt x="37097" y="144674"/>
                    <a:pt x="37166" y="144674"/>
                  </a:cubicBezTo>
                  <a:cubicBezTo>
                    <a:pt x="37229" y="144674"/>
                    <a:pt x="37229" y="144674"/>
                    <a:pt x="37298" y="144611"/>
                  </a:cubicBezTo>
                  <a:cubicBezTo>
                    <a:pt x="37166" y="144611"/>
                    <a:pt x="37097" y="144611"/>
                    <a:pt x="36964" y="144542"/>
                  </a:cubicBezTo>
                  <a:close/>
                  <a:moveTo>
                    <a:pt x="36768" y="144674"/>
                  </a:moveTo>
                  <a:lnTo>
                    <a:pt x="36699" y="144743"/>
                  </a:lnTo>
                  <a:cubicBezTo>
                    <a:pt x="36768" y="144807"/>
                    <a:pt x="36901" y="144807"/>
                    <a:pt x="36964" y="144807"/>
                  </a:cubicBezTo>
                  <a:lnTo>
                    <a:pt x="37033" y="144807"/>
                  </a:lnTo>
                  <a:cubicBezTo>
                    <a:pt x="36964" y="144743"/>
                    <a:pt x="36832" y="144743"/>
                    <a:pt x="36768" y="144674"/>
                  </a:cubicBezTo>
                  <a:close/>
                  <a:moveTo>
                    <a:pt x="36434" y="144876"/>
                  </a:moveTo>
                  <a:cubicBezTo>
                    <a:pt x="36567" y="144939"/>
                    <a:pt x="36636" y="144939"/>
                    <a:pt x="36768" y="145008"/>
                  </a:cubicBezTo>
                  <a:cubicBezTo>
                    <a:pt x="36768" y="144939"/>
                    <a:pt x="36832" y="144939"/>
                    <a:pt x="36832" y="144939"/>
                  </a:cubicBezTo>
                  <a:cubicBezTo>
                    <a:pt x="36699" y="144939"/>
                    <a:pt x="36636" y="144876"/>
                    <a:pt x="36503" y="144876"/>
                  </a:cubicBezTo>
                  <a:close/>
                  <a:moveTo>
                    <a:pt x="36238" y="145008"/>
                  </a:moveTo>
                  <a:cubicBezTo>
                    <a:pt x="36371" y="145072"/>
                    <a:pt x="36434" y="145072"/>
                    <a:pt x="36567" y="145141"/>
                  </a:cubicBezTo>
                  <a:cubicBezTo>
                    <a:pt x="36567" y="145072"/>
                    <a:pt x="36567" y="145072"/>
                    <a:pt x="36636" y="145072"/>
                  </a:cubicBezTo>
                  <a:cubicBezTo>
                    <a:pt x="36503" y="145072"/>
                    <a:pt x="36434" y="145008"/>
                    <a:pt x="36302" y="145008"/>
                  </a:cubicBezTo>
                  <a:close/>
                  <a:moveTo>
                    <a:pt x="36037" y="145141"/>
                  </a:moveTo>
                  <a:lnTo>
                    <a:pt x="36037" y="145204"/>
                  </a:lnTo>
                  <a:cubicBezTo>
                    <a:pt x="36106" y="145204"/>
                    <a:pt x="36238" y="145204"/>
                    <a:pt x="36302" y="145273"/>
                  </a:cubicBezTo>
                  <a:cubicBezTo>
                    <a:pt x="36371" y="145273"/>
                    <a:pt x="36371" y="145204"/>
                    <a:pt x="36371" y="145204"/>
                  </a:cubicBezTo>
                  <a:cubicBezTo>
                    <a:pt x="36302" y="145204"/>
                    <a:pt x="36169" y="145141"/>
                    <a:pt x="36037" y="145141"/>
                  </a:cubicBezTo>
                  <a:close/>
                  <a:moveTo>
                    <a:pt x="35841" y="145273"/>
                  </a:moveTo>
                  <a:lnTo>
                    <a:pt x="35772" y="145337"/>
                  </a:lnTo>
                  <a:cubicBezTo>
                    <a:pt x="35904" y="145337"/>
                    <a:pt x="36037" y="145337"/>
                    <a:pt x="36106" y="145406"/>
                  </a:cubicBezTo>
                  <a:lnTo>
                    <a:pt x="36169" y="145337"/>
                  </a:lnTo>
                  <a:cubicBezTo>
                    <a:pt x="36037" y="145337"/>
                    <a:pt x="35973" y="145337"/>
                    <a:pt x="35841" y="145273"/>
                  </a:cubicBezTo>
                  <a:close/>
                  <a:moveTo>
                    <a:pt x="35576" y="145406"/>
                  </a:moveTo>
                  <a:lnTo>
                    <a:pt x="35576" y="145469"/>
                  </a:lnTo>
                  <a:cubicBezTo>
                    <a:pt x="35708" y="145469"/>
                    <a:pt x="35772" y="145469"/>
                    <a:pt x="35904" y="145538"/>
                  </a:cubicBezTo>
                  <a:lnTo>
                    <a:pt x="35904" y="145469"/>
                  </a:lnTo>
                  <a:cubicBezTo>
                    <a:pt x="35841" y="145469"/>
                    <a:pt x="35708" y="145469"/>
                    <a:pt x="35576" y="145406"/>
                  </a:cubicBezTo>
                  <a:close/>
                  <a:moveTo>
                    <a:pt x="35374" y="145538"/>
                  </a:moveTo>
                  <a:cubicBezTo>
                    <a:pt x="35443" y="145602"/>
                    <a:pt x="35576" y="145602"/>
                    <a:pt x="35708" y="145671"/>
                  </a:cubicBezTo>
                  <a:lnTo>
                    <a:pt x="35708" y="145602"/>
                  </a:lnTo>
                  <a:cubicBezTo>
                    <a:pt x="35576" y="145602"/>
                    <a:pt x="35507" y="145602"/>
                    <a:pt x="35374" y="145538"/>
                  </a:cubicBezTo>
                  <a:close/>
                  <a:moveTo>
                    <a:pt x="35112" y="145672"/>
                  </a:moveTo>
                  <a:lnTo>
                    <a:pt x="35112" y="145672"/>
                  </a:lnTo>
                  <a:cubicBezTo>
                    <a:pt x="35243" y="145734"/>
                    <a:pt x="35375" y="145734"/>
                    <a:pt x="35443" y="145734"/>
                  </a:cubicBezTo>
                  <a:lnTo>
                    <a:pt x="35507" y="145734"/>
                  </a:lnTo>
                  <a:cubicBezTo>
                    <a:pt x="35375" y="145734"/>
                    <a:pt x="35243" y="145734"/>
                    <a:pt x="35112" y="145672"/>
                  </a:cubicBezTo>
                  <a:close/>
                  <a:moveTo>
                    <a:pt x="14044" y="139046"/>
                  </a:moveTo>
                  <a:cubicBezTo>
                    <a:pt x="15438" y="141299"/>
                    <a:pt x="17558" y="143418"/>
                    <a:pt x="20668" y="145337"/>
                  </a:cubicBezTo>
                  <a:cubicBezTo>
                    <a:pt x="23451" y="146996"/>
                    <a:pt x="26037" y="147722"/>
                    <a:pt x="28485" y="147722"/>
                  </a:cubicBezTo>
                  <a:cubicBezTo>
                    <a:pt x="29280" y="147722"/>
                    <a:pt x="30075" y="147658"/>
                    <a:pt x="30870" y="147526"/>
                  </a:cubicBezTo>
                  <a:lnTo>
                    <a:pt x="30870" y="147526"/>
                  </a:lnTo>
                  <a:cubicBezTo>
                    <a:pt x="30207" y="147589"/>
                    <a:pt x="29614" y="147658"/>
                    <a:pt x="28951" y="147658"/>
                  </a:cubicBezTo>
                  <a:cubicBezTo>
                    <a:pt x="26365" y="147658"/>
                    <a:pt x="23716" y="146927"/>
                    <a:pt x="20870" y="145204"/>
                  </a:cubicBezTo>
                  <a:cubicBezTo>
                    <a:pt x="17690" y="143350"/>
                    <a:pt x="15502" y="141299"/>
                    <a:pt x="14044" y="13904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5" name="Google Shape;935;p44"/>
            <p:cNvSpPr/>
            <p:nvPr/>
          </p:nvSpPr>
          <p:spPr>
            <a:xfrm>
              <a:off x="2241075" y="930350"/>
              <a:ext cx="3030625" cy="3681550"/>
            </a:xfrm>
            <a:custGeom>
              <a:avLst/>
              <a:gdLst/>
              <a:ahLst/>
              <a:cxnLst/>
              <a:rect l="l" t="t" r="r" b="b"/>
              <a:pathLst>
                <a:path w="121225" h="147262" extrusionOk="0">
                  <a:moveTo>
                    <a:pt x="93271" y="3514"/>
                  </a:moveTo>
                  <a:cubicBezTo>
                    <a:pt x="93207" y="3514"/>
                    <a:pt x="93207" y="3514"/>
                    <a:pt x="93207" y="3578"/>
                  </a:cubicBezTo>
                  <a:lnTo>
                    <a:pt x="93536" y="3578"/>
                  </a:lnTo>
                  <a:cubicBezTo>
                    <a:pt x="93536" y="3514"/>
                    <a:pt x="93604" y="3514"/>
                    <a:pt x="93604" y="3514"/>
                  </a:cubicBezTo>
                  <a:close/>
                  <a:moveTo>
                    <a:pt x="92873" y="3710"/>
                  </a:moveTo>
                  <a:cubicBezTo>
                    <a:pt x="92873" y="3779"/>
                    <a:pt x="92809" y="3779"/>
                    <a:pt x="92809" y="3779"/>
                  </a:cubicBezTo>
                  <a:lnTo>
                    <a:pt x="93138" y="3779"/>
                  </a:lnTo>
                  <a:cubicBezTo>
                    <a:pt x="93138" y="3779"/>
                    <a:pt x="93207" y="3779"/>
                    <a:pt x="93207" y="3710"/>
                  </a:cubicBezTo>
                  <a:close/>
                  <a:moveTo>
                    <a:pt x="92476" y="3911"/>
                  </a:moveTo>
                  <a:cubicBezTo>
                    <a:pt x="92476" y="3975"/>
                    <a:pt x="92412" y="3975"/>
                    <a:pt x="92412" y="3975"/>
                  </a:cubicBezTo>
                  <a:cubicBezTo>
                    <a:pt x="92476" y="3975"/>
                    <a:pt x="92608" y="4044"/>
                    <a:pt x="92741" y="4044"/>
                  </a:cubicBezTo>
                  <a:cubicBezTo>
                    <a:pt x="92741" y="3975"/>
                    <a:pt x="92809" y="3975"/>
                    <a:pt x="92873" y="3975"/>
                  </a:cubicBezTo>
                  <a:cubicBezTo>
                    <a:pt x="92741" y="3975"/>
                    <a:pt x="92608" y="3975"/>
                    <a:pt x="92476" y="3911"/>
                  </a:cubicBezTo>
                  <a:close/>
                  <a:moveTo>
                    <a:pt x="92147" y="4176"/>
                  </a:moveTo>
                  <a:cubicBezTo>
                    <a:pt x="92078" y="4176"/>
                    <a:pt x="92015" y="4176"/>
                    <a:pt x="92015" y="4240"/>
                  </a:cubicBezTo>
                  <a:lnTo>
                    <a:pt x="92343" y="4240"/>
                  </a:lnTo>
                  <a:cubicBezTo>
                    <a:pt x="92343" y="4240"/>
                    <a:pt x="92412" y="4240"/>
                    <a:pt x="92476" y="4176"/>
                  </a:cubicBezTo>
                  <a:close/>
                  <a:moveTo>
                    <a:pt x="91750" y="4373"/>
                  </a:moveTo>
                  <a:cubicBezTo>
                    <a:pt x="91681" y="4373"/>
                    <a:pt x="91681" y="4441"/>
                    <a:pt x="91617" y="4441"/>
                  </a:cubicBezTo>
                  <a:cubicBezTo>
                    <a:pt x="91681" y="4505"/>
                    <a:pt x="91813" y="4505"/>
                    <a:pt x="91946" y="4505"/>
                  </a:cubicBezTo>
                  <a:cubicBezTo>
                    <a:pt x="92015" y="4505"/>
                    <a:pt x="92015" y="4441"/>
                    <a:pt x="92078" y="4441"/>
                  </a:cubicBezTo>
                  <a:cubicBezTo>
                    <a:pt x="91946" y="4373"/>
                    <a:pt x="91882" y="4373"/>
                    <a:pt x="91750" y="4373"/>
                  </a:cubicBezTo>
                  <a:close/>
                  <a:moveTo>
                    <a:pt x="91352" y="4574"/>
                  </a:moveTo>
                  <a:cubicBezTo>
                    <a:pt x="91352" y="4638"/>
                    <a:pt x="91283" y="4638"/>
                    <a:pt x="91220" y="4706"/>
                  </a:cubicBezTo>
                  <a:cubicBezTo>
                    <a:pt x="91352" y="4706"/>
                    <a:pt x="91416" y="4770"/>
                    <a:pt x="91548" y="4770"/>
                  </a:cubicBezTo>
                  <a:cubicBezTo>
                    <a:pt x="91617" y="4706"/>
                    <a:pt x="91681" y="4706"/>
                    <a:pt x="91681" y="4638"/>
                  </a:cubicBezTo>
                  <a:cubicBezTo>
                    <a:pt x="91617" y="4638"/>
                    <a:pt x="91485" y="4638"/>
                    <a:pt x="91352" y="4574"/>
                  </a:cubicBezTo>
                  <a:close/>
                  <a:moveTo>
                    <a:pt x="91018" y="4839"/>
                  </a:moveTo>
                  <a:cubicBezTo>
                    <a:pt x="90955" y="4839"/>
                    <a:pt x="90886" y="4902"/>
                    <a:pt x="90822" y="4971"/>
                  </a:cubicBezTo>
                  <a:cubicBezTo>
                    <a:pt x="90955" y="4971"/>
                    <a:pt x="91018" y="4971"/>
                    <a:pt x="91151" y="5035"/>
                  </a:cubicBezTo>
                  <a:cubicBezTo>
                    <a:pt x="91220" y="4971"/>
                    <a:pt x="91283" y="4902"/>
                    <a:pt x="91352" y="4902"/>
                  </a:cubicBezTo>
                  <a:cubicBezTo>
                    <a:pt x="91220" y="4902"/>
                    <a:pt x="91087" y="4839"/>
                    <a:pt x="91018" y="4839"/>
                  </a:cubicBezTo>
                  <a:close/>
                  <a:moveTo>
                    <a:pt x="90621" y="5035"/>
                  </a:moveTo>
                  <a:cubicBezTo>
                    <a:pt x="90557" y="5104"/>
                    <a:pt x="90488" y="5167"/>
                    <a:pt x="90425" y="5167"/>
                  </a:cubicBezTo>
                  <a:cubicBezTo>
                    <a:pt x="90557" y="5236"/>
                    <a:pt x="90621" y="5236"/>
                    <a:pt x="90753" y="5300"/>
                  </a:cubicBezTo>
                  <a:cubicBezTo>
                    <a:pt x="90822" y="5236"/>
                    <a:pt x="90886" y="5167"/>
                    <a:pt x="90955" y="5167"/>
                  </a:cubicBezTo>
                  <a:cubicBezTo>
                    <a:pt x="90822" y="5104"/>
                    <a:pt x="90753" y="5104"/>
                    <a:pt x="90621" y="5035"/>
                  </a:cubicBezTo>
                  <a:close/>
                  <a:moveTo>
                    <a:pt x="90292" y="5300"/>
                  </a:moveTo>
                  <a:cubicBezTo>
                    <a:pt x="90223" y="5369"/>
                    <a:pt x="90160" y="5432"/>
                    <a:pt x="90091" y="5432"/>
                  </a:cubicBezTo>
                  <a:cubicBezTo>
                    <a:pt x="90160" y="5501"/>
                    <a:pt x="90223" y="5501"/>
                    <a:pt x="90356" y="5565"/>
                  </a:cubicBezTo>
                  <a:lnTo>
                    <a:pt x="90557" y="5369"/>
                  </a:lnTo>
                  <a:cubicBezTo>
                    <a:pt x="90488" y="5369"/>
                    <a:pt x="90356" y="5369"/>
                    <a:pt x="90292" y="5300"/>
                  </a:cubicBezTo>
                  <a:close/>
                  <a:moveTo>
                    <a:pt x="89895" y="5565"/>
                  </a:moveTo>
                  <a:cubicBezTo>
                    <a:pt x="89826" y="5634"/>
                    <a:pt x="89762" y="5634"/>
                    <a:pt x="89693" y="5697"/>
                  </a:cubicBezTo>
                  <a:cubicBezTo>
                    <a:pt x="89762" y="5766"/>
                    <a:pt x="89895" y="5766"/>
                    <a:pt x="89958" y="5830"/>
                  </a:cubicBezTo>
                  <a:lnTo>
                    <a:pt x="90160" y="5634"/>
                  </a:lnTo>
                  <a:cubicBezTo>
                    <a:pt x="90091" y="5634"/>
                    <a:pt x="90027" y="5565"/>
                    <a:pt x="89895" y="5565"/>
                  </a:cubicBezTo>
                  <a:close/>
                  <a:moveTo>
                    <a:pt x="89561" y="5830"/>
                  </a:moveTo>
                  <a:cubicBezTo>
                    <a:pt x="89428" y="5899"/>
                    <a:pt x="89365" y="5899"/>
                    <a:pt x="89296" y="5962"/>
                  </a:cubicBezTo>
                  <a:cubicBezTo>
                    <a:pt x="89365" y="6031"/>
                    <a:pt x="89497" y="6031"/>
                    <a:pt x="89561" y="6095"/>
                  </a:cubicBezTo>
                  <a:lnTo>
                    <a:pt x="89762" y="5899"/>
                  </a:lnTo>
                  <a:cubicBezTo>
                    <a:pt x="89693" y="5899"/>
                    <a:pt x="89630" y="5830"/>
                    <a:pt x="89561" y="5830"/>
                  </a:cubicBezTo>
                  <a:close/>
                  <a:moveTo>
                    <a:pt x="89163" y="6095"/>
                  </a:moveTo>
                  <a:cubicBezTo>
                    <a:pt x="89100" y="6164"/>
                    <a:pt x="88967" y="6164"/>
                    <a:pt x="88899" y="6227"/>
                  </a:cubicBezTo>
                  <a:cubicBezTo>
                    <a:pt x="88967" y="6296"/>
                    <a:pt x="89100" y="6296"/>
                    <a:pt x="89163" y="6360"/>
                  </a:cubicBezTo>
                  <a:cubicBezTo>
                    <a:pt x="89232" y="6296"/>
                    <a:pt x="89296" y="6227"/>
                    <a:pt x="89428" y="6164"/>
                  </a:cubicBezTo>
                  <a:cubicBezTo>
                    <a:pt x="89296" y="6164"/>
                    <a:pt x="89232" y="6095"/>
                    <a:pt x="89163" y="6095"/>
                  </a:cubicBezTo>
                  <a:close/>
                  <a:moveTo>
                    <a:pt x="88766" y="6360"/>
                  </a:moveTo>
                  <a:cubicBezTo>
                    <a:pt x="88702" y="6429"/>
                    <a:pt x="88634" y="6492"/>
                    <a:pt x="88501" y="6492"/>
                  </a:cubicBezTo>
                  <a:cubicBezTo>
                    <a:pt x="88634" y="6561"/>
                    <a:pt x="88702" y="6625"/>
                    <a:pt x="88766" y="6625"/>
                  </a:cubicBezTo>
                  <a:cubicBezTo>
                    <a:pt x="88835" y="6561"/>
                    <a:pt x="88899" y="6492"/>
                    <a:pt x="89031" y="6429"/>
                  </a:cubicBezTo>
                  <a:cubicBezTo>
                    <a:pt x="88967" y="6429"/>
                    <a:pt x="88835" y="6360"/>
                    <a:pt x="88766" y="6360"/>
                  </a:cubicBezTo>
                  <a:close/>
                  <a:moveTo>
                    <a:pt x="88369" y="6625"/>
                  </a:moveTo>
                  <a:cubicBezTo>
                    <a:pt x="88305" y="6694"/>
                    <a:pt x="88236" y="6757"/>
                    <a:pt x="88104" y="6826"/>
                  </a:cubicBezTo>
                  <a:cubicBezTo>
                    <a:pt x="88236" y="6826"/>
                    <a:pt x="88305" y="6890"/>
                    <a:pt x="88369" y="6890"/>
                  </a:cubicBezTo>
                  <a:cubicBezTo>
                    <a:pt x="88437" y="6826"/>
                    <a:pt x="88570" y="6826"/>
                    <a:pt x="88634" y="6757"/>
                  </a:cubicBezTo>
                  <a:cubicBezTo>
                    <a:pt x="88570" y="6694"/>
                    <a:pt x="88501" y="6625"/>
                    <a:pt x="88369" y="6625"/>
                  </a:cubicBezTo>
                  <a:close/>
                  <a:moveTo>
                    <a:pt x="88040" y="6890"/>
                  </a:moveTo>
                  <a:cubicBezTo>
                    <a:pt x="87908" y="6959"/>
                    <a:pt x="87839" y="7022"/>
                    <a:pt x="87775" y="7091"/>
                  </a:cubicBezTo>
                  <a:cubicBezTo>
                    <a:pt x="87839" y="7155"/>
                    <a:pt x="87908" y="7155"/>
                    <a:pt x="87971" y="7224"/>
                  </a:cubicBezTo>
                  <a:cubicBezTo>
                    <a:pt x="88040" y="7155"/>
                    <a:pt x="88173" y="7091"/>
                    <a:pt x="88236" y="7022"/>
                  </a:cubicBezTo>
                  <a:cubicBezTo>
                    <a:pt x="88173" y="6959"/>
                    <a:pt x="88104" y="6959"/>
                    <a:pt x="88040" y="6890"/>
                  </a:cubicBezTo>
                  <a:close/>
                  <a:moveTo>
                    <a:pt x="87643" y="7155"/>
                  </a:moveTo>
                  <a:cubicBezTo>
                    <a:pt x="87510" y="7224"/>
                    <a:pt x="87441" y="7287"/>
                    <a:pt x="87378" y="7356"/>
                  </a:cubicBezTo>
                  <a:cubicBezTo>
                    <a:pt x="87441" y="7420"/>
                    <a:pt x="87510" y="7489"/>
                    <a:pt x="87574" y="7489"/>
                  </a:cubicBezTo>
                  <a:cubicBezTo>
                    <a:pt x="87643" y="7420"/>
                    <a:pt x="87775" y="7356"/>
                    <a:pt x="87839" y="7287"/>
                  </a:cubicBezTo>
                  <a:cubicBezTo>
                    <a:pt x="87775" y="7224"/>
                    <a:pt x="87706" y="7224"/>
                    <a:pt x="87643" y="7155"/>
                  </a:cubicBezTo>
                  <a:close/>
                  <a:moveTo>
                    <a:pt x="87245" y="7489"/>
                  </a:moveTo>
                  <a:cubicBezTo>
                    <a:pt x="87113" y="7552"/>
                    <a:pt x="87044" y="7621"/>
                    <a:pt x="86980" y="7685"/>
                  </a:cubicBezTo>
                  <a:cubicBezTo>
                    <a:pt x="87044" y="7685"/>
                    <a:pt x="87113" y="7754"/>
                    <a:pt x="87176" y="7817"/>
                  </a:cubicBezTo>
                  <a:cubicBezTo>
                    <a:pt x="87245" y="7754"/>
                    <a:pt x="87378" y="7685"/>
                    <a:pt x="87441" y="7552"/>
                  </a:cubicBezTo>
                  <a:cubicBezTo>
                    <a:pt x="87378" y="7552"/>
                    <a:pt x="87309" y="7489"/>
                    <a:pt x="87245" y="7489"/>
                  </a:cubicBezTo>
                  <a:close/>
                  <a:moveTo>
                    <a:pt x="86848" y="7754"/>
                  </a:moveTo>
                  <a:cubicBezTo>
                    <a:pt x="86779" y="7817"/>
                    <a:pt x="86646" y="7886"/>
                    <a:pt x="86583" y="7950"/>
                  </a:cubicBezTo>
                  <a:cubicBezTo>
                    <a:pt x="86646" y="8019"/>
                    <a:pt x="86715" y="8082"/>
                    <a:pt x="86779" y="8082"/>
                  </a:cubicBezTo>
                  <a:cubicBezTo>
                    <a:pt x="86848" y="8019"/>
                    <a:pt x="86980" y="7950"/>
                    <a:pt x="87044" y="7886"/>
                  </a:cubicBezTo>
                  <a:cubicBezTo>
                    <a:pt x="86980" y="7817"/>
                    <a:pt x="86911" y="7817"/>
                    <a:pt x="86848" y="7754"/>
                  </a:cubicBezTo>
                  <a:close/>
                  <a:moveTo>
                    <a:pt x="86450" y="8019"/>
                  </a:moveTo>
                  <a:lnTo>
                    <a:pt x="86185" y="8284"/>
                  </a:lnTo>
                  <a:cubicBezTo>
                    <a:pt x="86249" y="8284"/>
                    <a:pt x="86318" y="8347"/>
                    <a:pt x="86381" y="8416"/>
                  </a:cubicBezTo>
                  <a:cubicBezTo>
                    <a:pt x="86450" y="8347"/>
                    <a:pt x="86583" y="8284"/>
                    <a:pt x="86646" y="8151"/>
                  </a:cubicBezTo>
                  <a:cubicBezTo>
                    <a:pt x="86583" y="8151"/>
                    <a:pt x="86514" y="8082"/>
                    <a:pt x="86450" y="8019"/>
                  </a:cubicBezTo>
                  <a:close/>
                  <a:moveTo>
                    <a:pt x="86053" y="8347"/>
                  </a:moveTo>
                  <a:cubicBezTo>
                    <a:pt x="85984" y="8416"/>
                    <a:pt x="85851" y="8480"/>
                    <a:pt x="85788" y="8548"/>
                  </a:cubicBezTo>
                  <a:cubicBezTo>
                    <a:pt x="85851" y="8612"/>
                    <a:pt x="85920" y="8681"/>
                    <a:pt x="85984" y="8681"/>
                  </a:cubicBezTo>
                  <a:cubicBezTo>
                    <a:pt x="86053" y="8612"/>
                    <a:pt x="86185" y="8548"/>
                    <a:pt x="86249" y="8480"/>
                  </a:cubicBezTo>
                  <a:cubicBezTo>
                    <a:pt x="86185" y="8416"/>
                    <a:pt x="86116" y="8416"/>
                    <a:pt x="86053" y="8347"/>
                  </a:cubicBezTo>
                  <a:close/>
                  <a:moveTo>
                    <a:pt x="85655" y="8612"/>
                  </a:moveTo>
                  <a:cubicBezTo>
                    <a:pt x="85586" y="8745"/>
                    <a:pt x="85454" y="8813"/>
                    <a:pt x="85390" y="8877"/>
                  </a:cubicBezTo>
                  <a:cubicBezTo>
                    <a:pt x="85454" y="8946"/>
                    <a:pt x="85523" y="8946"/>
                    <a:pt x="85523" y="9010"/>
                  </a:cubicBezTo>
                  <a:cubicBezTo>
                    <a:pt x="85655" y="8946"/>
                    <a:pt x="85788" y="8877"/>
                    <a:pt x="85851" y="8813"/>
                  </a:cubicBezTo>
                  <a:lnTo>
                    <a:pt x="85655" y="8612"/>
                  </a:lnTo>
                  <a:close/>
                  <a:moveTo>
                    <a:pt x="85258" y="8946"/>
                  </a:moveTo>
                  <a:cubicBezTo>
                    <a:pt x="85189" y="9010"/>
                    <a:pt x="85056" y="9078"/>
                    <a:pt x="84993" y="9211"/>
                  </a:cubicBezTo>
                  <a:cubicBezTo>
                    <a:pt x="85056" y="9211"/>
                    <a:pt x="85125" y="9275"/>
                    <a:pt x="85125" y="9343"/>
                  </a:cubicBezTo>
                  <a:cubicBezTo>
                    <a:pt x="85189" y="9275"/>
                    <a:pt x="85258" y="9275"/>
                    <a:pt x="85258" y="9211"/>
                  </a:cubicBezTo>
                  <a:cubicBezTo>
                    <a:pt x="85321" y="9211"/>
                    <a:pt x="85390" y="9142"/>
                    <a:pt x="85454" y="9078"/>
                  </a:cubicBezTo>
                  <a:cubicBezTo>
                    <a:pt x="85390" y="9078"/>
                    <a:pt x="85321" y="9010"/>
                    <a:pt x="85258" y="8946"/>
                  </a:cubicBezTo>
                  <a:close/>
                  <a:moveTo>
                    <a:pt x="84860" y="9275"/>
                  </a:moveTo>
                  <a:cubicBezTo>
                    <a:pt x="84791" y="9343"/>
                    <a:pt x="84659" y="9407"/>
                    <a:pt x="84595" y="9476"/>
                  </a:cubicBezTo>
                  <a:cubicBezTo>
                    <a:pt x="84659" y="9539"/>
                    <a:pt x="84659" y="9608"/>
                    <a:pt x="84728" y="9672"/>
                  </a:cubicBezTo>
                  <a:cubicBezTo>
                    <a:pt x="84860" y="9539"/>
                    <a:pt x="84924" y="9476"/>
                    <a:pt x="85056" y="9407"/>
                  </a:cubicBezTo>
                  <a:cubicBezTo>
                    <a:pt x="84993" y="9343"/>
                    <a:pt x="84924" y="9275"/>
                    <a:pt x="84860" y="9275"/>
                  </a:cubicBezTo>
                  <a:close/>
                  <a:moveTo>
                    <a:pt x="84463" y="9539"/>
                  </a:moveTo>
                  <a:cubicBezTo>
                    <a:pt x="84394" y="9672"/>
                    <a:pt x="84262" y="9741"/>
                    <a:pt x="84198" y="9804"/>
                  </a:cubicBezTo>
                  <a:cubicBezTo>
                    <a:pt x="84198" y="9873"/>
                    <a:pt x="84262" y="9937"/>
                    <a:pt x="84330" y="10006"/>
                  </a:cubicBezTo>
                  <a:cubicBezTo>
                    <a:pt x="84463" y="9873"/>
                    <a:pt x="84527" y="9804"/>
                    <a:pt x="84659" y="9741"/>
                  </a:cubicBezTo>
                  <a:lnTo>
                    <a:pt x="84463" y="9539"/>
                  </a:lnTo>
                  <a:close/>
                  <a:moveTo>
                    <a:pt x="84065" y="9873"/>
                  </a:moveTo>
                  <a:cubicBezTo>
                    <a:pt x="83997" y="10006"/>
                    <a:pt x="83864" y="10069"/>
                    <a:pt x="83800" y="10138"/>
                  </a:cubicBezTo>
                  <a:cubicBezTo>
                    <a:pt x="83800" y="10202"/>
                    <a:pt x="83864" y="10271"/>
                    <a:pt x="83933" y="10334"/>
                  </a:cubicBezTo>
                  <a:cubicBezTo>
                    <a:pt x="84065" y="10202"/>
                    <a:pt x="84129" y="10138"/>
                    <a:pt x="84262" y="10069"/>
                  </a:cubicBezTo>
                  <a:lnTo>
                    <a:pt x="84065" y="9873"/>
                  </a:lnTo>
                  <a:close/>
                  <a:moveTo>
                    <a:pt x="83668" y="10202"/>
                  </a:moveTo>
                  <a:cubicBezTo>
                    <a:pt x="83599" y="10271"/>
                    <a:pt x="83467" y="10403"/>
                    <a:pt x="83334" y="10467"/>
                  </a:cubicBezTo>
                  <a:cubicBezTo>
                    <a:pt x="83403" y="10536"/>
                    <a:pt x="83467" y="10599"/>
                    <a:pt x="83536" y="10599"/>
                  </a:cubicBezTo>
                  <a:cubicBezTo>
                    <a:pt x="83668" y="10536"/>
                    <a:pt x="83732" y="10467"/>
                    <a:pt x="83864" y="10334"/>
                  </a:cubicBezTo>
                  <a:cubicBezTo>
                    <a:pt x="83800" y="10334"/>
                    <a:pt x="83732" y="10271"/>
                    <a:pt x="83668" y="10202"/>
                  </a:cubicBezTo>
                  <a:close/>
                  <a:moveTo>
                    <a:pt x="83271" y="10536"/>
                  </a:moveTo>
                  <a:cubicBezTo>
                    <a:pt x="83202" y="10599"/>
                    <a:pt x="83069" y="10732"/>
                    <a:pt x="82937" y="10801"/>
                  </a:cubicBezTo>
                  <a:lnTo>
                    <a:pt x="83138" y="10997"/>
                  </a:lnTo>
                  <a:cubicBezTo>
                    <a:pt x="83202" y="10864"/>
                    <a:pt x="83334" y="10801"/>
                    <a:pt x="83467" y="10668"/>
                  </a:cubicBezTo>
                  <a:cubicBezTo>
                    <a:pt x="83403" y="10668"/>
                    <a:pt x="83334" y="10599"/>
                    <a:pt x="83271" y="10536"/>
                  </a:cubicBezTo>
                  <a:close/>
                  <a:moveTo>
                    <a:pt x="82873" y="10864"/>
                  </a:moveTo>
                  <a:cubicBezTo>
                    <a:pt x="82804" y="10933"/>
                    <a:pt x="82672" y="11066"/>
                    <a:pt x="82539" y="11129"/>
                  </a:cubicBezTo>
                  <a:lnTo>
                    <a:pt x="82741" y="11331"/>
                  </a:lnTo>
                  <a:cubicBezTo>
                    <a:pt x="82804" y="11198"/>
                    <a:pt x="82937" y="11129"/>
                    <a:pt x="83069" y="10997"/>
                  </a:cubicBezTo>
                  <a:cubicBezTo>
                    <a:pt x="83006" y="10997"/>
                    <a:pt x="82937" y="10933"/>
                    <a:pt x="82873" y="10864"/>
                  </a:cubicBezTo>
                  <a:close/>
                  <a:moveTo>
                    <a:pt x="82476" y="11198"/>
                  </a:moveTo>
                  <a:cubicBezTo>
                    <a:pt x="82343" y="11262"/>
                    <a:pt x="82274" y="11394"/>
                    <a:pt x="82142" y="11463"/>
                  </a:cubicBezTo>
                  <a:cubicBezTo>
                    <a:pt x="82211" y="11527"/>
                    <a:pt x="82274" y="11596"/>
                    <a:pt x="82274" y="11659"/>
                  </a:cubicBezTo>
                  <a:cubicBezTo>
                    <a:pt x="82407" y="11527"/>
                    <a:pt x="82539" y="11463"/>
                    <a:pt x="82672" y="11331"/>
                  </a:cubicBezTo>
                  <a:cubicBezTo>
                    <a:pt x="82608" y="11331"/>
                    <a:pt x="82539" y="11262"/>
                    <a:pt x="82476" y="11198"/>
                  </a:cubicBezTo>
                  <a:close/>
                  <a:moveTo>
                    <a:pt x="82078" y="11527"/>
                  </a:moveTo>
                  <a:cubicBezTo>
                    <a:pt x="81946" y="11596"/>
                    <a:pt x="81877" y="11728"/>
                    <a:pt x="81744" y="11792"/>
                  </a:cubicBezTo>
                  <a:cubicBezTo>
                    <a:pt x="81813" y="11861"/>
                    <a:pt x="81813" y="11924"/>
                    <a:pt x="81877" y="11993"/>
                  </a:cubicBezTo>
                  <a:cubicBezTo>
                    <a:pt x="82009" y="11861"/>
                    <a:pt x="82142" y="11792"/>
                    <a:pt x="82211" y="11728"/>
                  </a:cubicBezTo>
                  <a:cubicBezTo>
                    <a:pt x="82211" y="11659"/>
                    <a:pt x="82142" y="11596"/>
                    <a:pt x="82078" y="11527"/>
                  </a:cubicBezTo>
                  <a:close/>
                  <a:moveTo>
                    <a:pt x="103604" y="1"/>
                  </a:moveTo>
                  <a:cubicBezTo>
                    <a:pt x="102942" y="1"/>
                    <a:pt x="102280" y="69"/>
                    <a:pt x="101554" y="202"/>
                  </a:cubicBezTo>
                  <a:cubicBezTo>
                    <a:pt x="100229" y="398"/>
                    <a:pt x="98771" y="795"/>
                    <a:pt x="97378" y="1394"/>
                  </a:cubicBezTo>
                  <a:cubicBezTo>
                    <a:pt x="97113" y="1527"/>
                    <a:pt x="96917" y="1590"/>
                    <a:pt x="96652" y="1723"/>
                  </a:cubicBezTo>
                  <a:cubicBezTo>
                    <a:pt x="98109" y="1129"/>
                    <a:pt x="99497" y="732"/>
                    <a:pt x="100822" y="530"/>
                  </a:cubicBezTo>
                  <a:cubicBezTo>
                    <a:pt x="101750" y="334"/>
                    <a:pt x="102746" y="202"/>
                    <a:pt x="103604" y="202"/>
                  </a:cubicBezTo>
                  <a:cubicBezTo>
                    <a:pt x="105857" y="202"/>
                    <a:pt x="107844" y="864"/>
                    <a:pt x="109635" y="2385"/>
                  </a:cubicBezTo>
                  <a:cubicBezTo>
                    <a:pt x="111818" y="4240"/>
                    <a:pt x="113276" y="6360"/>
                    <a:pt x="114203" y="8612"/>
                  </a:cubicBezTo>
                  <a:cubicBezTo>
                    <a:pt x="114802" y="10006"/>
                    <a:pt x="115131" y="11463"/>
                    <a:pt x="115332" y="12984"/>
                  </a:cubicBezTo>
                  <a:cubicBezTo>
                    <a:pt x="115597" y="14309"/>
                    <a:pt x="115729" y="15634"/>
                    <a:pt x="115729" y="17028"/>
                  </a:cubicBezTo>
                  <a:cubicBezTo>
                    <a:pt x="115729" y="17224"/>
                    <a:pt x="115729" y="17489"/>
                    <a:pt x="115661" y="17754"/>
                  </a:cubicBezTo>
                  <a:cubicBezTo>
                    <a:pt x="115729" y="17558"/>
                    <a:pt x="115729" y="17425"/>
                    <a:pt x="115729" y="17224"/>
                  </a:cubicBezTo>
                  <a:cubicBezTo>
                    <a:pt x="115729" y="16763"/>
                    <a:pt x="115793" y="16296"/>
                    <a:pt x="115793" y="15835"/>
                  </a:cubicBezTo>
                  <a:cubicBezTo>
                    <a:pt x="115793" y="14643"/>
                    <a:pt x="115661" y="13450"/>
                    <a:pt x="115464" y="12322"/>
                  </a:cubicBezTo>
                  <a:cubicBezTo>
                    <a:pt x="115263" y="10997"/>
                    <a:pt x="114935" y="9741"/>
                    <a:pt x="114405" y="8548"/>
                  </a:cubicBezTo>
                  <a:cubicBezTo>
                    <a:pt x="113477" y="6227"/>
                    <a:pt x="111951" y="4108"/>
                    <a:pt x="109768" y="2189"/>
                  </a:cubicBezTo>
                  <a:cubicBezTo>
                    <a:pt x="107976" y="663"/>
                    <a:pt x="105857" y="1"/>
                    <a:pt x="103604" y="1"/>
                  </a:cubicBezTo>
                  <a:close/>
                  <a:moveTo>
                    <a:pt x="114998" y="21596"/>
                  </a:moveTo>
                  <a:cubicBezTo>
                    <a:pt x="114998" y="21596"/>
                    <a:pt x="114935" y="21596"/>
                    <a:pt x="114935" y="21665"/>
                  </a:cubicBezTo>
                  <a:cubicBezTo>
                    <a:pt x="114998" y="21728"/>
                    <a:pt x="115067" y="21797"/>
                    <a:pt x="115067" y="21861"/>
                  </a:cubicBezTo>
                  <a:lnTo>
                    <a:pt x="115131" y="21797"/>
                  </a:lnTo>
                  <a:cubicBezTo>
                    <a:pt x="115067" y="21728"/>
                    <a:pt x="114998" y="21665"/>
                    <a:pt x="114998" y="21596"/>
                  </a:cubicBezTo>
                  <a:close/>
                  <a:moveTo>
                    <a:pt x="114935" y="21861"/>
                  </a:moveTo>
                  <a:lnTo>
                    <a:pt x="114935" y="21930"/>
                  </a:lnTo>
                  <a:cubicBezTo>
                    <a:pt x="114935" y="21993"/>
                    <a:pt x="114998" y="22062"/>
                    <a:pt x="115067" y="22126"/>
                  </a:cubicBezTo>
                  <a:lnTo>
                    <a:pt x="115067" y="22062"/>
                  </a:lnTo>
                  <a:cubicBezTo>
                    <a:pt x="114998" y="21993"/>
                    <a:pt x="114935" y="21930"/>
                    <a:pt x="114935" y="21861"/>
                  </a:cubicBezTo>
                  <a:close/>
                  <a:moveTo>
                    <a:pt x="114866" y="22195"/>
                  </a:moveTo>
                  <a:lnTo>
                    <a:pt x="114866" y="22258"/>
                  </a:lnTo>
                  <a:cubicBezTo>
                    <a:pt x="114866" y="22327"/>
                    <a:pt x="114935" y="22391"/>
                    <a:pt x="114998" y="22459"/>
                  </a:cubicBezTo>
                  <a:lnTo>
                    <a:pt x="114998" y="22391"/>
                  </a:lnTo>
                  <a:cubicBezTo>
                    <a:pt x="114935" y="22327"/>
                    <a:pt x="114935" y="22258"/>
                    <a:pt x="114866" y="22195"/>
                  </a:cubicBezTo>
                  <a:close/>
                  <a:moveTo>
                    <a:pt x="114802" y="22459"/>
                  </a:moveTo>
                  <a:lnTo>
                    <a:pt x="114802" y="22592"/>
                  </a:lnTo>
                  <a:cubicBezTo>
                    <a:pt x="114866" y="22592"/>
                    <a:pt x="114866" y="22656"/>
                    <a:pt x="114935" y="22724"/>
                  </a:cubicBezTo>
                  <a:lnTo>
                    <a:pt x="114998" y="22656"/>
                  </a:lnTo>
                  <a:lnTo>
                    <a:pt x="114802" y="22459"/>
                  </a:lnTo>
                  <a:close/>
                  <a:moveTo>
                    <a:pt x="114733" y="22724"/>
                  </a:moveTo>
                  <a:lnTo>
                    <a:pt x="114733" y="22857"/>
                  </a:lnTo>
                  <a:lnTo>
                    <a:pt x="114935" y="23053"/>
                  </a:lnTo>
                  <a:lnTo>
                    <a:pt x="114935" y="22921"/>
                  </a:lnTo>
                  <a:lnTo>
                    <a:pt x="114733" y="22724"/>
                  </a:lnTo>
                  <a:close/>
                  <a:moveTo>
                    <a:pt x="114670" y="23053"/>
                  </a:moveTo>
                  <a:lnTo>
                    <a:pt x="114670" y="23186"/>
                  </a:lnTo>
                  <a:lnTo>
                    <a:pt x="114866" y="23387"/>
                  </a:lnTo>
                  <a:lnTo>
                    <a:pt x="114866" y="23254"/>
                  </a:lnTo>
                  <a:lnTo>
                    <a:pt x="114670" y="23053"/>
                  </a:lnTo>
                  <a:close/>
                  <a:moveTo>
                    <a:pt x="114601" y="23318"/>
                  </a:moveTo>
                  <a:lnTo>
                    <a:pt x="114601" y="23450"/>
                  </a:lnTo>
                  <a:lnTo>
                    <a:pt x="114802" y="23652"/>
                  </a:lnTo>
                  <a:lnTo>
                    <a:pt x="114802" y="23519"/>
                  </a:lnTo>
                  <a:lnTo>
                    <a:pt x="114601" y="23318"/>
                  </a:lnTo>
                  <a:close/>
                  <a:moveTo>
                    <a:pt x="114537" y="23652"/>
                  </a:moveTo>
                  <a:lnTo>
                    <a:pt x="114537" y="23784"/>
                  </a:lnTo>
                  <a:cubicBezTo>
                    <a:pt x="114601" y="23848"/>
                    <a:pt x="114670" y="23917"/>
                    <a:pt x="114733" y="23917"/>
                  </a:cubicBezTo>
                  <a:lnTo>
                    <a:pt x="114733" y="23848"/>
                  </a:lnTo>
                  <a:lnTo>
                    <a:pt x="114537" y="23652"/>
                  </a:lnTo>
                  <a:close/>
                  <a:moveTo>
                    <a:pt x="114468" y="23917"/>
                  </a:moveTo>
                  <a:lnTo>
                    <a:pt x="114468" y="24113"/>
                  </a:lnTo>
                  <a:cubicBezTo>
                    <a:pt x="114537" y="24113"/>
                    <a:pt x="114601" y="24182"/>
                    <a:pt x="114670" y="24245"/>
                  </a:cubicBezTo>
                  <a:lnTo>
                    <a:pt x="114670" y="24113"/>
                  </a:lnTo>
                  <a:lnTo>
                    <a:pt x="114468" y="23917"/>
                  </a:lnTo>
                  <a:close/>
                  <a:moveTo>
                    <a:pt x="114405" y="24245"/>
                  </a:moveTo>
                  <a:lnTo>
                    <a:pt x="114405" y="24378"/>
                  </a:lnTo>
                  <a:cubicBezTo>
                    <a:pt x="114468" y="24447"/>
                    <a:pt x="114537" y="24510"/>
                    <a:pt x="114601" y="24510"/>
                  </a:cubicBezTo>
                  <a:lnTo>
                    <a:pt x="114601" y="24378"/>
                  </a:lnTo>
                  <a:cubicBezTo>
                    <a:pt x="114537" y="24314"/>
                    <a:pt x="114468" y="24314"/>
                    <a:pt x="114405" y="24245"/>
                  </a:cubicBezTo>
                  <a:close/>
                  <a:moveTo>
                    <a:pt x="114336" y="24510"/>
                  </a:moveTo>
                  <a:lnTo>
                    <a:pt x="114336" y="24712"/>
                  </a:lnTo>
                  <a:cubicBezTo>
                    <a:pt x="114405" y="24712"/>
                    <a:pt x="114468" y="24775"/>
                    <a:pt x="114537" y="24844"/>
                  </a:cubicBezTo>
                  <a:lnTo>
                    <a:pt x="114537" y="24712"/>
                  </a:lnTo>
                  <a:lnTo>
                    <a:pt x="114336" y="24510"/>
                  </a:lnTo>
                  <a:close/>
                  <a:moveTo>
                    <a:pt x="114272" y="24844"/>
                  </a:moveTo>
                  <a:lnTo>
                    <a:pt x="114272" y="24977"/>
                  </a:lnTo>
                  <a:cubicBezTo>
                    <a:pt x="114336" y="25040"/>
                    <a:pt x="114405" y="25109"/>
                    <a:pt x="114468" y="25109"/>
                  </a:cubicBezTo>
                  <a:lnTo>
                    <a:pt x="114468" y="24977"/>
                  </a:lnTo>
                  <a:cubicBezTo>
                    <a:pt x="114405" y="24908"/>
                    <a:pt x="114336" y="24908"/>
                    <a:pt x="114272" y="24844"/>
                  </a:cubicBezTo>
                  <a:close/>
                  <a:moveTo>
                    <a:pt x="114203" y="25109"/>
                  </a:moveTo>
                  <a:cubicBezTo>
                    <a:pt x="114203" y="25173"/>
                    <a:pt x="114203" y="25242"/>
                    <a:pt x="114140" y="25305"/>
                  </a:cubicBezTo>
                  <a:cubicBezTo>
                    <a:pt x="114203" y="25374"/>
                    <a:pt x="114272" y="25374"/>
                    <a:pt x="114336" y="25438"/>
                  </a:cubicBezTo>
                  <a:cubicBezTo>
                    <a:pt x="114405" y="25374"/>
                    <a:pt x="114405" y="25305"/>
                    <a:pt x="114405" y="25242"/>
                  </a:cubicBezTo>
                  <a:cubicBezTo>
                    <a:pt x="114336" y="25242"/>
                    <a:pt x="114272" y="25173"/>
                    <a:pt x="114203" y="25109"/>
                  </a:cubicBezTo>
                  <a:close/>
                  <a:moveTo>
                    <a:pt x="114140" y="25438"/>
                  </a:moveTo>
                  <a:cubicBezTo>
                    <a:pt x="114140" y="25507"/>
                    <a:pt x="114071" y="25570"/>
                    <a:pt x="114071" y="25639"/>
                  </a:cubicBezTo>
                  <a:cubicBezTo>
                    <a:pt x="114140" y="25639"/>
                    <a:pt x="114203" y="25703"/>
                    <a:pt x="114272" y="25703"/>
                  </a:cubicBezTo>
                  <a:cubicBezTo>
                    <a:pt x="114272" y="25703"/>
                    <a:pt x="114336" y="25639"/>
                    <a:pt x="114336" y="25570"/>
                  </a:cubicBezTo>
                  <a:cubicBezTo>
                    <a:pt x="114272" y="25507"/>
                    <a:pt x="114203" y="25507"/>
                    <a:pt x="114140" y="25438"/>
                  </a:cubicBezTo>
                  <a:close/>
                  <a:moveTo>
                    <a:pt x="114071" y="25772"/>
                  </a:moveTo>
                  <a:cubicBezTo>
                    <a:pt x="114007" y="25835"/>
                    <a:pt x="114007" y="25835"/>
                    <a:pt x="114007" y="25904"/>
                  </a:cubicBezTo>
                  <a:cubicBezTo>
                    <a:pt x="114071" y="25968"/>
                    <a:pt x="114140" y="26037"/>
                    <a:pt x="114203" y="26037"/>
                  </a:cubicBezTo>
                  <a:cubicBezTo>
                    <a:pt x="114203" y="25968"/>
                    <a:pt x="114272" y="25904"/>
                    <a:pt x="114272" y="25835"/>
                  </a:cubicBezTo>
                  <a:cubicBezTo>
                    <a:pt x="114203" y="25835"/>
                    <a:pt x="114140" y="25772"/>
                    <a:pt x="114071" y="25772"/>
                  </a:cubicBezTo>
                  <a:close/>
                  <a:moveTo>
                    <a:pt x="113938" y="26037"/>
                  </a:moveTo>
                  <a:lnTo>
                    <a:pt x="113938" y="26233"/>
                  </a:lnTo>
                  <a:cubicBezTo>
                    <a:pt x="114007" y="26302"/>
                    <a:pt x="114071" y="26302"/>
                    <a:pt x="114140" y="26365"/>
                  </a:cubicBezTo>
                  <a:cubicBezTo>
                    <a:pt x="114140" y="26302"/>
                    <a:pt x="114140" y="26233"/>
                    <a:pt x="114203" y="26169"/>
                  </a:cubicBezTo>
                  <a:cubicBezTo>
                    <a:pt x="114140" y="26100"/>
                    <a:pt x="114071" y="26100"/>
                    <a:pt x="113938" y="26037"/>
                  </a:cubicBezTo>
                  <a:close/>
                  <a:moveTo>
                    <a:pt x="113875" y="26365"/>
                  </a:moveTo>
                  <a:cubicBezTo>
                    <a:pt x="113875" y="26434"/>
                    <a:pt x="113875" y="26498"/>
                    <a:pt x="113806" y="26567"/>
                  </a:cubicBezTo>
                  <a:cubicBezTo>
                    <a:pt x="113938" y="26567"/>
                    <a:pt x="114007" y="26630"/>
                    <a:pt x="114071" y="26630"/>
                  </a:cubicBezTo>
                  <a:lnTo>
                    <a:pt x="114071" y="26434"/>
                  </a:lnTo>
                  <a:cubicBezTo>
                    <a:pt x="114007" y="26434"/>
                    <a:pt x="113938" y="26365"/>
                    <a:pt x="113875" y="26365"/>
                  </a:cubicBezTo>
                  <a:close/>
                  <a:moveTo>
                    <a:pt x="113806" y="26630"/>
                  </a:moveTo>
                  <a:cubicBezTo>
                    <a:pt x="113806" y="26699"/>
                    <a:pt x="113742" y="26763"/>
                    <a:pt x="113742" y="26895"/>
                  </a:cubicBezTo>
                  <a:cubicBezTo>
                    <a:pt x="113806" y="26895"/>
                    <a:pt x="113875" y="26895"/>
                    <a:pt x="113938" y="26964"/>
                  </a:cubicBezTo>
                  <a:cubicBezTo>
                    <a:pt x="114007" y="26895"/>
                    <a:pt x="114007" y="26832"/>
                    <a:pt x="114007" y="26763"/>
                  </a:cubicBezTo>
                  <a:cubicBezTo>
                    <a:pt x="113938" y="26699"/>
                    <a:pt x="113875" y="26699"/>
                    <a:pt x="113806" y="26630"/>
                  </a:cubicBezTo>
                  <a:close/>
                  <a:moveTo>
                    <a:pt x="113742" y="26964"/>
                  </a:moveTo>
                  <a:cubicBezTo>
                    <a:pt x="113673" y="27028"/>
                    <a:pt x="113673" y="27096"/>
                    <a:pt x="113673" y="27160"/>
                  </a:cubicBezTo>
                  <a:cubicBezTo>
                    <a:pt x="113742" y="27229"/>
                    <a:pt x="113806" y="27229"/>
                    <a:pt x="113875" y="27293"/>
                  </a:cubicBezTo>
                  <a:cubicBezTo>
                    <a:pt x="113875" y="27229"/>
                    <a:pt x="113938" y="27160"/>
                    <a:pt x="113938" y="27028"/>
                  </a:cubicBezTo>
                  <a:cubicBezTo>
                    <a:pt x="113875" y="27028"/>
                    <a:pt x="113806" y="27028"/>
                    <a:pt x="113742" y="26964"/>
                  </a:cubicBezTo>
                  <a:close/>
                  <a:moveTo>
                    <a:pt x="113610" y="27293"/>
                  </a:moveTo>
                  <a:lnTo>
                    <a:pt x="113610" y="27494"/>
                  </a:lnTo>
                  <a:cubicBezTo>
                    <a:pt x="113673" y="27494"/>
                    <a:pt x="113742" y="27558"/>
                    <a:pt x="113806" y="27558"/>
                  </a:cubicBezTo>
                  <a:cubicBezTo>
                    <a:pt x="113806" y="27494"/>
                    <a:pt x="113806" y="27425"/>
                    <a:pt x="113875" y="27361"/>
                  </a:cubicBezTo>
                  <a:cubicBezTo>
                    <a:pt x="113806" y="27361"/>
                    <a:pt x="113742" y="27293"/>
                    <a:pt x="113610" y="27293"/>
                  </a:cubicBezTo>
                  <a:close/>
                  <a:moveTo>
                    <a:pt x="113541" y="27558"/>
                  </a:moveTo>
                  <a:cubicBezTo>
                    <a:pt x="113541" y="27690"/>
                    <a:pt x="113541" y="27759"/>
                    <a:pt x="113477" y="27823"/>
                  </a:cubicBezTo>
                  <a:cubicBezTo>
                    <a:pt x="113541" y="27823"/>
                    <a:pt x="113610" y="27891"/>
                    <a:pt x="113673" y="27891"/>
                  </a:cubicBezTo>
                  <a:cubicBezTo>
                    <a:pt x="113742" y="27823"/>
                    <a:pt x="113742" y="27759"/>
                    <a:pt x="113742" y="27690"/>
                  </a:cubicBezTo>
                  <a:cubicBezTo>
                    <a:pt x="113673" y="27626"/>
                    <a:pt x="113610" y="27626"/>
                    <a:pt x="113541" y="27558"/>
                  </a:cubicBezTo>
                  <a:close/>
                  <a:moveTo>
                    <a:pt x="113477" y="27891"/>
                  </a:moveTo>
                  <a:cubicBezTo>
                    <a:pt x="113408" y="27955"/>
                    <a:pt x="113408" y="28024"/>
                    <a:pt x="113408" y="28087"/>
                  </a:cubicBezTo>
                  <a:cubicBezTo>
                    <a:pt x="113477" y="28156"/>
                    <a:pt x="113541" y="28156"/>
                    <a:pt x="113610" y="28220"/>
                  </a:cubicBezTo>
                  <a:cubicBezTo>
                    <a:pt x="113610" y="28087"/>
                    <a:pt x="113673" y="28024"/>
                    <a:pt x="113673" y="27955"/>
                  </a:cubicBezTo>
                  <a:cubicBezTo>
                    <a:pt x="113610" y="27955"/>
                    <a:pt x="113541" y="27955"/>
                    <a:pt x="113477" y="27891"/>
                  </a:cubicBezTo>
                  <a:close/>
                  <a:moveTo>
                    <a:pt x="113345" y="28220"/>
                  </a:moveTo>
                  <a:cubicBezTo>
                    <a:pt x="113345" y="28289"/>
                    <a:pt x="113345" y="28352"/>
                    <a:pt x="113276" y="28421"/>
                  </a:cubicBezTo>
                  <a:cubicBezTo>
                    <a:pt x="113408" y="28485"/>
                    <a:pt x="113477" y="28485"/>
                    <a:pt x="113541" y="28485"/>
                  </a:cubicBezTo>
                  <a:cubicBezTo>
                    <a:pt x="113541" y="28421"/>
                    <a:pt x="113541" y="28352"/>
                    <a:pt x="113610" y="28289"/>
                  </a:cubicBezTo>
                  <a:cubicBezTo>
                    <a:pt x="113541" y="28289"/>
                    <a:pt x="113477" y="28220"/>
                    <a:pt x="113345" y="28220"/>
                  </a:cubicBezTo>
                  <a:close/>
                  <a:moveTo>
                    <a:pt x="113276" y="28554"/>
                  </a:moveTo>
                  <a:cubicBezTo>
                    <a:pt x="113276" y="28617"/>
                    <a:pt x="113212" y="28686"/>
                    <a:pt x="113212" y="28750"/>
                  </a:cubicBezTo>
                  <a:cubicBezTo>
                    <a:pt x="113276" y="28750"/>
                    <a:pt x="113345" y="28819"/>
                    <a:pt x="113408" y="28819"/>
                  </a:cubicBezTo>
                  <a:cubicBezTo>
                    <a:pt x="113477" y="28750"/>
                    <a:pt x="113477" y="28686"/>
                    <a:pt x="113477" y="28617"/>
                  </a:cubicBezTo>
                  <a:cubicBezTo>
                    <a:pt x="113408" y="28554"/>
                    <a:pt x="113345" y="28554"/>
                    <a:pt x="113276" y="28554"/>
                  </a:cubicBezTo>
                  <a:close/>
                  <a:moveTo>
                    <a:pt x="113212" y="28819"/>
                  </a:moveTo>
                  <a:cubicBezTo>
                    <a:pt x="113143" y="28882"/>
                    <a:pt x="113143" y="29015"/>
                    <a:pt x="113143" y="29084"/>
                  </a:cubicBezTo>
                  <a:cubicBezTo>
                    <a:pt x="113212" y="29084"/>
                    <a:pt x="113276" y="29084"/>
                    <a:pt x="113345" y="29147"/>
                  </a:cubicBezTo>
                  <a:cubicBezTo>
                    <a:pt x="113345" y="29084"/>
                    <a:pt x="113408" y="28951"/>
                    <a:pt x="113408" y="28882"/>
                  </a:cubicBezTo>
                  <a:cubicBezTo>
                    <a:pt x="113345" y="28882"/>
                    <a:pt x="113276" y="28882"/>
                    <a:pt x="113212" y="28819"/>
                  </a:cubicBezTo>
                  <a:close/>
                  <a:moveTo>
                    <a:pt x="16164" y="37165"/>
                  </a:moveTo>
                  <a:lnTo>
                    <a:pt x="16164" y="37165"/>
                  </a:lnTo>
                  <a:cubicBezTo>
                    <a:pt x="16100" y="37229"/>
                    <a:pt x="16100" y="37361"/>
                    <a:pt x="16032" y="37430"/>
                  </a:cubicBezTo>
                  <a:cubicBezTo>
                    <a:pt x="16100" y="37361"/>
                    <a:pt x="16164" y="37229"/>
                    <a:pt x="16164" y="37165"/>
                  </a:cubicBezTo>
                  <a:close/>
                  <a:moveTo>
                    <a:pt x="15767" y="37229"/>
                  </a:moveTo>
                  <a:lnTo>
                    <a:pt x="15767" y="37229"/>
                  </a:lnTo>
                  <a:cubicBezTo>
                    <a:pt x="15703" y="37361"/>
                    <a:pt x="15703" y="37430"/>
                    <a:pt x="15634" y="37494"/>
                  </a:cubicBezTo>
                  <a:lnTo>
                    <a:pt x="15703" y="37494"/>
                  </a:lnTo>
                  <a:cubicBezTo>
                    <a:pt x="15703" y="37430"/>
                    <a:pt x="15767" y="37361"/>
                    <a:pt x="15767" y="37229"/>
                  </a:cubicBezTo>
                  <a:close/>
                  <a:moveTo>
                    <a:pt x="15968" y="37229"/>
                  </a:moveTo>
                  <a:lnTo>
                    <a:pt x="15968" y="37229"/>
                  </a:lnTo>
                  <a:cubicBezTo>
                    <a:pt x="15899" y="37298"/>
                    <a:pt x="15899" y="37361"/>
                    <a:pt x="15835" y="37494"/>
                  </a:cubicBezTo>
                  <a:cubicBezTo>
                    <a:pt x="15899" y="37361"/>
                    <a:pt x="15968" y="37298"/>
                    <a:pt x="15968" y="37229"/>
                  </a:cubicBezTo>
                  <a:close/>
                  <a:moveTo>
                    <a:pt x="15571" y="37298"/>
                  </a:moveTo>
                  <a:cubicBezTo>
                    <a:pt x="15502" y="37361"/>
                    <a:pt x="15502" y="37494"/>
                    <a:pt x="15438" y="37563"/>
                  </a:cubicBezTo>
                  <a:lnTo>
                    <a:pt x="15502" y="37563"/>
                  </a:lnTo>
                  <a:cubicBezTo>
                    <a:pt x="15502" y="37494"/>
                    <a:pt x="15571" y="37361"/>
                    <a:pt x="15571" y="37298"/>
                  </a:cubicBezTo>
                  <a:close/>
                  <a:moveTo>
                    <a:pt x="15369" y="37361"/>
                  </a:moveTo>
                  <a:lnTo>
                    <a:pt x="15369" y="37361"/>
                  </a:lnTo>
                  <a:cubicBezTo>
                    <a:pt x="15306" y="37430"/>
                    <a:pt x="15306" y="37563"/>
                    <a:pt x="15237" y="37626"/>
                  </a:cubicBezTo>
                  <a:lnTo>
                    <a:pt x="15306" y="37626"/>
                  </a:lnTo>
                  <a:cubicBezTo>
                    <a:pt x="15306" y="37494"/>
                    <a:pt x="15369" y="37430"/>
                    <a:pt x="15369" y="37361"/>
                  </a:cubicBezTo>
                  <a:close/>
                  <a:moveTo>
                    <a:pt x="14972" y="37430"/>
                  </a:moveTo>
                  <a:lnTo>
                    <a:pt x="14972" y="37430"/>
                  </a:lnTo>
                  <a:cubicBezTo>
                    <a:pt x="14908" y="37563"/>
                    <a:pt x="14908" y="37626"/>
                    <a:pt x="14839" y="37695"/>
                  </a:cubicBezTo>
                  <a:lnTo>
                    <a:pt x="14908" y="37695"/>
                  </a:lnTo>
                  <a:cubicBezTo>
                    <a:pt x="14972" y="37626"/>
                    <a:pt x="14972" y="37563"/>
                    <a:pt x="14972" y="37430"/>
                  </a:cubicBezTo>
                  <a:close/>
                  <a:moveTo>
                    <a:pt x="15173" y="37430"/>
                  </a:moveTo>
                  <a:lnTo>
                    <a:pt x="15173" y="37430"/>
                  </a:lnTo>
                  <a:cubicBezTo>
                    <a:pt x="15104" y="37494"/>
                    <a:pt x="15104" y="37563"/>
                    <a:pt x="15041" y="37695"/>
                  </a:cubicBezTo>
                  <a:cubicBezTo>
                    <a:pt x="15104" y="37695"/>
                    <a:pt x="15104" y="37626"/>
                    <a:pt x="15104" y="37626"/>
                  </a:cubicBezTo>
                  <a:cubicBezTo>
                    <a:pt x="15104" y="37563"/>
                    <a:pt x="15173" y="37494"/>
                    <a:pt x="15173" y="37430"/>
                  </a:cubicBezTo>
                  <a:close/>
                  <a:moveTo>
                    <a:pt x="14776" y="37494"/>
                  </a:moveTo>
                  <a:cubicBezTo>
                    <a:pt x="14707" y="37626"/>
                    <a:pt x="14707" y="37695"/>
                    <a:pt x="14707" y="37759"/>
                  </a:cubicBezTo>
                  <a:cubicBezTo>
                    <a:pt x="14776" y="37695"/>
                    <a:pt x="14776" y="37563"/>
                    <a:pt x="14839" y="37494"/>
                  </a:cubicBezTo>
                  <a:close/>
                  <a:moveTo>
                    <a:pt x="14574" y="37563"/>
                  </a:moveTo>
                  <a:cubicBezTo>
                    <a:pt x="14511" y="37626"/>
                    <a:pt x="14511" y="37759"/>
                    <a:pt x="14511" y="37828"/>
                  </a:cubicBezTo>
                  <a:cubicBezTo>
                    <a:pt x="14574" y="37759"/>
                    <a:pt x="14574" y="37626"/>
                    <a:pt x="14643" y="37563"/>
                  </a:cubicBezTo>
                  <a:close/>
                  <a:moveTo>
                    <a:pt x="81681" y="11861"/>
                  </a:moveTo>
                  <a:cubicBezTo>
                    <a:pt x="78432" y="14574"/>
                    <a:pt x="75120" y="17558"/>
                    <a:pt x="72009" y="20340"/>
                  </a:cubicBezTo>
                  <a:cubicBezTo>
                    <a:pt x="68830" y="23254"/>
                    <a:pt x="65782" y="25968"/>
                    <a:pt x="62931" y="28352"/>
                  </a:cubicBezTo>
                  <a:cubicBezTo>
                    <a:pt x="60086" y="30674"/>
                    <a:pt x="57499" y="32592"/>
                    <a:pt x="55316" y="33721"/>
                  </a:cubicBezTo>
                  <a:cubicBezTo>
                    <a:pt x="49418" y="36832"/>
                    <a:pt x="43657" y="37626"/>
                    <a:pt x="38226" y="37626"/>
                  </a:cubicBezTo>
                  <a:lnTo>
                    <a:pt x="38157" y="37626"/>
                  </a:lnTo>
                  <a:cubicBezTo>
                    <a:pt x="32857" y="37626"/>
                    <a:pt x="27823" y="36832"/>
                    <a:pt x="23122" y="36699"/>
                  </a:cubicBezTo>
                  <a:cubicBezTo>
                    <a:pt x="21993" y="36768"/>
                    <a:pt x="20870" y="36832"/>
                    <a:pt x="19741" y="36964"/>
                  </a:cubicBezTo>
                  <a:lnTo>
                    <a:pt x="20075" y="36964"/>
                  </a:lnTo>
                  <a:cubicBezTo>
                    <a:pt x="20605" y="36900"/>
                    <a:pt x="21135" y="36900"/>
                    <a:pt x="21665" y="36900"/>
                  </a:cubicBezTo>
                  <a:cubicBezTo>
                    <a:pt x="22327" y="36900"/>
                    <a:pt x="22990" y="36900"/>
                    <a:pt x="23652" y="36964"/>
                  </a:cubicBezTo>
                  <a:cubicBezTo>
                    <a:pt x="28157" y="37097"/>
                    <a:pt x="33059" y="37828"/>
                    <a:pt x="38226" y="37828"/>
                  </a:cubicBezTo>
                  <a:cubicBezTo>
                    <a:pt x="43657" y="37828"/>
                    <a:pt x="49487" y="37033"/>
                    <a:pt x="55380" y="33917"/>
                  </a:cubicBezTo>
                  <a:cubicBezTo>
                    <a:pt x="58363" y="32396"/>
                    <a:pt x="62004" y="29481"/>
                    <a:pt x="65979" y="26037"/>
                  </a:cubicBezTo>
                  <a:cubicBezTo>
                    <a:pt x="70881" y="21728"/>
                    <a:pt x="76381" y="16630"/>
                    <a:pt x="81813" y="12057"/>
                  </a:cubicBezTo>
                  <a:cubicBezTo>
                    <a:pt x="81744" y="11993"/>
                    <a:pt x="81744" y="11924"/>
                    <a:pt x="81681" y="11861"/>
                  </a:cubicBezTo>
                  <a:close/>
                  <a:moveTo>
                    <a:pt x="14378" y="37626"/>
                  </a:moveTo>
                  <a:cubicBezTo>
                    <a:pt x="14309" y="37695"/>
                    <a:pt x="14309" y="37828"/>
                    <a:pt x="14309" y="37891"/>
                  </a:cubicBezTo>
                  <a:cubicBezTo>
                    <a:pt x="14378" y="37759"/>
                    <a:pt x="14378" y="37695"/>
                    <a:pt x="14442" y="37626"/>
                  </a:cubicBezTo>
                  <a:close/>
                  <a:moveTo>
                    <a:pt x="14177" y="37695"/>
                  </a:moveTo>
                  <a:cubicBezTo>
                    <a:pt x="14177" y="37759"/>
                    <a:pt x="14113" y="37891"/>
                    <a:pt x="14113" y="37960"/>
                  </a:cubicBezTo>
                  <a:lnTo>
                    <a:pt x="14177" y="37960"/>
                  </a:lnTo>
                  <a:cubicBezTo>
                    <a:pt x="14177" y="37828"/>
                    <a:pt x="14177" y="37759"/>
                    <a:pt x="14246" y="37695"/>
                  </a:cubicBezTo>
                  <a:close/>
                  <a:moveTo>
                    <a:pt x="13981" y="37759"/>
                  </a:moveTo>
                  <a:cubicBezTo>
                    <a:pt x="13981" y="37828"/>
                    <a:pt x="13912" y="37960"/>
                    <a:pt x="13912" y="38024"/>
                  </a:cubicBezTo>
                  <a:lnTo>
                    <a:pt x="13981" y="38024"/>
                  </a:lnTo>
                  <a:cubicBezTo>
                    <a:pt x="13981" y="37891"/>
                    <a:pt x="14044" y="37828"/>
                    <a:pt x="14044" y="37759"/>
                  </a:cubicBezTo>
                  <a:close/>
                  <a:moveTo>
                    <a:pt x="13779" y="37828"/>
                  </a:moveTo>
                  <a:cubicBezTo>
                    <a:pt x="13779" y="37891"/>
                    <a:pt x="13716" y="38024"/>
                    <a:pt x="13716" y="38093"/>
                  </a:cubicBezTo>
                  <a:lnTo>
                    <a:pt x="13779" y="38093"/>
                  </a:lnTo>
                  <a:cubicBezTo>
                    <a:pt x="13779" y="37960"/>
                    <a:pt x="13848" y="37891"/>
                    <a:pt x="13848" y="37828"/>
                  </a:cubicBezTo>
                  <a:close/>
                  <a:moveTo>
                    <a:pt x="13583" y="37891"/>
                  </a:moveTo>
                  <a:cubicBezTo>
                    <a:pt x="13514" y="37960"/>
                    <a:pt x="13514" y="38093"/>
                    <a:pt x="13514" y="38156"/>
                  </a:cubicBezTo>
                  <a:lnTo>
                    <a:pt x="13583" y="38156"/>
                  </a:lnTo>
                  <a:cubicBezTo>
                    <a:pt x="13647" y="38024"/>
                    <a:pt x="13647" y="37960"/>
                    <a:pt x="13647" y="37891"/>
                  </a:cubicBezTo>
                  <a:close/>
                  <a:moveTo>
                    <a:pt x="13382" y="37960"/>
                  </a:moveTo>
                  <a:cubicBezTo>
                    <a:pt x="13382" y="38024"/>
                    <a:pt x="13318" y="38156"/>
                    <a:pt x="13318" y="38225"/>
                  </a:cubicBezTo>
                  <a:lnTo>
                    <a:pt x="13382" y="38225"/>
                  </a:lnTo>
                  <a:cubicBezTo>
                    <a:pt x="13382" y="38093"/>
                    <a:pt x="13451" y="38024"/>
                    <a:pt x="13451" y="37960"/>
                  </a:cubicBezTo>
                  <a:close/>
                  <a:moveTo>
                    <a:pt x="13186" y="38024"/>
                  </a:moveTo>
                  <a:cubicBezTo>
                    <a:pt x="13186" y="38156"/>
                    <a:pt x="13186" y="38225"/>
                    <a:pt x="13117" y="38289"/>
                  </a:cubicBezTo>
                  <a:lnTo>
                    <a:pt x="13186" y="38289"/>
                  </a:lnTo>
                  <a:cubicBezTo>
                    <a:pt x="13249" y="38156"/>
                    <a:pt x="13249" y="38093"/>
                    <a:pt x="13249" y="38024"/>
                  </a:cubicBezTo>
                  <a:close/>
                  <a:moveTo>
                    <a:pt x="12984" y="38093"/>
                  </a:moveTo>
                  <a:cubicBezTo>
                    <a:pt x="12984" y="38225"/>
                    <a:pt x="12984" y="38289"/>
                    <a:pt x="12921" y="38358"/>
                  </a:cubicBezTo>
                  <a:lnTo>
                    <a:pt x="13053" y="38358"/>
                  </a:lnTo>
                  <a:lnTo>
                    <a:pt x="13053" y="38093"/>
                  </a:lnTo>
                  <a:close/>
                  <a:moveTo>
                    <a:pt x="12852" y="38156"/>
                  </a:moveTo>
                  <a:cubicBezTo>
                    <a:pt x="12788" y="38289"/>
                    <a:pt x="12788" y="38358"/>
                    <a:pt x="12788" y="38490"/>
                  </a:cubicBezTo>
                  <a:cubicBezTo>
                    <a:pt x="12788" y="38421"/>
                    <a:pt x="12788" y="38421"/>
                    <a:pt x="12852" y="38421"/>
                  </a:cubicBezTo>
                  <a:cubicBezTo>
                    <a:pt x="12852" y="38358"/>
                    <a:pt x="12852" y="38225"/>
                    <a:pt x="12921" y="38156"/>
                  </a:cubicBezTo>
                  <a:close/>
                  <a:moveTo>
                    <a:pt x="12719" y="38225"/>
                  </a:moveTo>
                  <a:lnTo>
                    <a:pt x="12719" y="38225"/>
                  </a:lnTo>
                  <a:cubicBezTo>
                    <a:pt x="12719" y="38225"/>
                    <a:pt x="12656" y="38225"/>
                    <a:pt x="12656" y="38289"/>
                  </a:cubicBezTo>
                  <a:cubicBezTo>
                    <a:pt x="12587" y="38358"/>
                    <a:pt x="12587" y="38421"/>
                    <a:pt x="12587" y="38554"/>
                  </a:cubicBezTo>
                  <a:lnTo>
                    <a:pt x="12656" y="38490"/>
                  </a:lnTo>
                  <a:cubicBezTo>
                    <a:pt x="12656" y="38421"/>
                    <a:pt x="12719" y="38358"/>
                    <a:pt x="12719" y="38225"/>
                  </a:cubicBezTo>
                  <a:close/>
                  <a:moveTo>
                    <a:pt x="12523" y="38289"/>
                  </a:moveTo>
                  <a:lnTo>
                    <a:pt x="12454" y="38358"/>
                  </a:lnTo>
                  <a:cubicBezTo>
                    <a:pt x="12454" y="38421"/>
                    <a:pt x="12391" y="38554"/>
                    <a:pt x="12391" y="38623"/>
                  </a:cubicBezTo>
                  <a:cubicBezTo>
                    <a:pt x="12454" y="38623"/>
                    <a:pt x="12454" y="38623"/>
                    <a:pt x="12523" y="38554"/>
                  </a:cubicBezTo>
                  <a:lnTo>
                    <a:pt x="12523" y="38289"/>
                  </a:lnTo>
                  <a:close/>
                  <a:moveTo>
                    <a:pt x="12391" y="38421"/>
                  </a:moveTo>
                  <a:lnTo>
                    <a:pt x="12391" y="38421"/>
                  </a:lnTo>
                  <a:cubicBezTo>
                    <a:pt x="10865" y="39084"/>
                    <a:pt x="9476" y="39948"/>
                    <a:pt x="8151" y="41204"/>
                  </a:cubicBezTo>
                  <a:cubicBezTo>
                    <a:pt x="7224" y="42067"/>
                    <a:pt x="6228" y="43127"/>
                    <a:pt x="5300" y="44452"/>
                  </a:cubicBezTo>
                  <a:cubicBezTo>
                    <a:pt x="4373" y="45777"/>
                    <a:pt x="3445" y="47367"/>
                    <a:pt x="2651" y="49089"/>
                  </a:cubicBezTo>
                  <a:cubicBezTo>
                    <a:pt x="2651" y="49140"/>
                    <a:pt x="2610" y="49235"/>
                    <a:pt x="2593" y="49306"/>
                  </a:cubicBezTo>
                  <a:lnTo>
                    <a:pt x="2593" y="49306"/>
                  </a:lnTo>
                  <a:cubicBezTo>
                    <a:pt x="3307" y="47872"/>
                    <a:pt x="4105" y="46583"/>
                    <a:pt x="4903" y="45443"/>
                  </a:cubicBezTo>
                  <a:cubicBezTo>
                    <a:pt x="6032" y="43721"/>
                    <a:pt x="7224" y="42332"/>
                    <a:pt x="8347" y="41336"/>
                  </a:cubicBezTo>
                  <a:cubicBezTo>
                    <a:pt x="9609" y="40213"/>
                    <a:pt x="10934" y="39285"/>
                    <a:pt x="12322" y="38686"/>
                  </a:cubicBezTo>
                  <a:cubicBezTo>
                    <a:pt x="12322" y="38554"/>
                    <a:pt x="12322" y="38490"/>
                    <a:pt x="12391" y="38421"/>
                  </a:cubicBezTo>
                  <a:close/>
                  <a:moveTo>
                    <a:pt x="2593" y="49306"/>
                  </a:moveTo>
                  <a:cubicBezTo>
                    <a:pt x="2478" y="49539"/>
                    <a:pt x="2364" y="49776"/>
                    <a:pt x="2253" y="50017"/>
                  </a:cubicBezTo>
                  <a:cubicBezTo>
                    <a:pt x="2253" y="50149"/>
                    <a:pt x="2189" y="50213"/>
                    <a:pt x="2189" y="50281"/>
                  </a:cubicBezTo>
                  <a:cubicBezTo>
                    <a:pt x="2322" y="49948"/>
                    <a:pt x="2454" y="49683"/>
                    <a:pt x="2587" y="49354"/>
                  </a:cubicBezTo>
                  <a:cubicBezTo>
                    <a:pt x="2587" y="49340"/>
                    <a:pt x="2589" y="49324"/>
                    <a:pt x="2593" y="49306"/>
                  </a:cubicBezTo>
                  <a:close/>
                  <a:moveTo>
                    <a:pt x="1130" y="54320"/>
                  </a:moveTo>
                  <a:cubicBezTo>
                    <a:pt x="1077" y="54420"/>
                    <a:pt x="1028" y="54484"/>
                    <a:pt x="978" y="54536"/>
                  </a:cubicBezTo>
                  <a:lnTo>
                    <a:pt x="978" y="54536"/>
                  </a:lnTo>
                  <a:lnTo>
                    <a:pt x="1130" y="54389"/>
                  </a:lnTo>
                  <a:lnTo>
                    <a:pt x="1130" y="54320"/>
                  </a:lnTo>
                  <a:close/>
                  <a:moveTo>
                    <a:pt x="978" y="54536"/>
                  </a:moveTo>
                  <a:lnTo>
                    <a:pt x="928" y="54585"/>
                  </a:lnTo>
                  <a:cubicBezTo>
                    <a:pt x="945" y="54569"/>
                    <a:pt x="961" y="54553"/>
                    <a:pt x="978" y="54536"/>
                  </a:cubicBezTo>
                  <a:close/>
                  <a:moveTo>
                    <a:pt x="997" y="54850"/>
                  </a:moveTo>
                  <a:cubicBezTo>
                    <a:pt x="865" y="54982"/>
                    <a:pt x="796" y="55183"/>
                    <a:pt x="663" y="55316"/>
                  </a:cubicBezTo>
                  <a:cubicBezTo>
                    <a:pt x="796" y="55183"/>
                    <a:pt x="865" y="55051"/>
                    <a:pt x="997" y="54918"/>
                  </a:cubicBezTo>
                  <a:lnTo>
                    <a:pt x="997" y="54850"/>
                  </a:lnTo>
                  <a:close/>
                  <a:moveTo>
                    <a:pt x="928" y="55316"/>
                  </a:moveTo>
                  <a:lnTo>
                    <a:pt x="928" y="55316"/>
                  </a:lnTo>
                  <a:cubicBezTo>
                    <a:pt x="906" y="55339"/>
                    <a:pt x="891" y="55362"/>
                    <a:pt x="882" y="55383"/>
                  </a:cubicBezTo>
                  <a:lnTo>
                    <a:pt x="882" y="55383"/>
                  </a:lnTo>
                  <a:cubicBezTo>
                    <a:pt x="897" y="55361"/>
                    <a:pt x="913" y="55339"/>
                    <a:pt x="928" y="55316"/>
                  </a:cubicBezTo>
                  <a:close/>
                  <a:moveTo>
                    <a:pt x="882" y="55383"/>
                  </a:moveTo>
                  <a:lnTo>
                    <a:pt x="882" y="55383"/>
                  </a:lnTo>
                  <a:cubicBezTo>
                    <a:pt x="766" y="55543"/>
                    <a:pt x="656" y="55660"/>
                    <a:pt x="600" y="55776"/>
                  </a:cubicBezTo>
                  <a:lnTo>
                    <a:pt x="600" y="55776"/>
                  </a:lnTo>
                  <a:cubicBezTo>
                    <a:pt x="708" y="55667"/>
                    <a:pt x="808" y="55558"/>
                    <a:pt x="865" y="55448"/>
                  </a:cubicBezTo>
                  <a:cubicBezTo>
                    <a:pt x="865" y="55448"/>
                    <a:pt x="865" y="55420"/>
                    <a:pt x="882" y="55383"/>
                  </a:cubicBezTo>
                  <a:close/>
                  <a:moveTo>
                    <a:pt x="600" y="55776"/>
                  </a:moveTo>
                  <a:lnTo>
                    <a:pt x="600" y="55776"/>
                  </a:lnTo>
                  <a:cubicBezTo>
                    <a:pt x="577" y="55800"/>
                    <a:pt x="554" y="55823"/>
                    <a:pt x="531" y="55846"/>
                  </a:cubicBezTo>
                  <a:cubicBezTo>
                    <a:pt x="600" y="55846"/>
                    <a:pt x="600" y="55777"/>
                    <a:pt x="600" y="55777"/>
                  </a:cubicBezTo>
                  <a:cubicBezTo>
                    <a:pt x="600" y="55777"/>
                    <a:pt x="600" y="55777"/>
                    <a:pt x="600" y="55776"/>
                  </a:cubicBezTo>
                  <a:close/>
                  <a:moveTo>
                    <a:pt x="796" y="55846"/>
                  </a:moveTo>
                  <a:cubicBezTo>
                    <a:pt x="663" y="55978"/>
                    <a:pt x="600" y="56111"/>
                    <a:pt x="467" y="56243"/>
                  </a:cubicBezTo>
                  <a:lnTo>
                    <a:pt x="467" y="56376"/>
                  </a:lnTo>
                  <a:cubicBezTo>
                    <a:pt x="600" y="56243"/>
                    <a:pt x="663" y="56111"/>
                    <a:pt x="796" y="55978"/>
                  </a:cubicBezTo>
                  <a:lnTo>
                    <a:pt x="796" y="55846"/>
                  </a:lnTo>
                  <a:close/>
                  <a:moveTo>
                    <a:pt x="732" y="56376"/>
                  </a:moveTo>
                  <a:cubicBezTo>
                    <a:pt x="708" y="56398"/>
                    <a:pt x="692" y="56413"/>
                    <a:pt x="682" y="56425"/>
                  </a:cubicBezTo>
                  <a:lnTo>
                    <a:pt x="682" y="56425"/>
                  </a:lnTo>
                  <a:lnTo>
                    <a:pt x="732" y="56376"/>
                  </a:lnTo>
                  <a:close/>
                  <a:moveTo>
                    <a:pt x="682" y="56425"/>
                  </a:moveTo>
                  <a:lnTo>
                    <a:pt x="398" y="56704"/>
                  </a:lnTo>
                  <a:lnTo>
                    <a:pt x="398" y="56837"/>
                  </a:lnTo>
                  <a:cubicBezTo>
                    <a:pt x="467" y="56773"/>
                    <a:pt x="600" y="56641"/>
                    <a:pt x="663" y="56508"/>
                  </a:cubicBezTo>
                  <a:cubicBezTo>
                    <a:pt x="663" y="56464"/>
                    <a:pt x="663" y="56448"/>
                    <a:pt x="682" y="56425"/>
                  </a:cubicBezTo>
                  <a:close/>
                  <a:moveTo>
                    <a:pt x="600" y="56906"/>
                  </a:moveTo>
                  <a:cubicBezTo>
                    <a:pt x="531" y="56969"/>
                    <a:pt x="398" y="57102"/>
                    <a:pt x="335" y="57234"/>
                  </a:cubicBezTo>
                  <a:lnTo>
                    <a:pt x="335" y="57367"/>
                  </a:lnTo>
                  <a:cubicBezTo>
                    <a:pt x="398" y="57303"/>
                    <a:pt x="467" y="57171"/>
                    <a:pt x="600" y="57038"/>
                  </a:cubicBezTo>
                  <a:lnTo>
                    <a:pt x="600" y="56906"/>
                  </a:lnTo>
                  <a:close/>
                  <a:moveTo>
                    <a:pt x="531" y="57367"/>
                  </a:moveTo>
                  <a:cubicBezTo>
                    <a:pt x="467" y="57499"/>
                    <a:pt x="335" y="57568"/>
                    <a:pt x="266" y="57701"/>
                  </a:cubicBezTo>
                  <a:lnTo>
                    <a:pt x="266" y="57897"/>
                  </a:lnTo>
                  <a:cubicBezTo>
                    <a:pt x="335" y="57764"/>
                    <a:pt x="398" y="57701"/>
                    <a:pt x="531" y="57568"/>
                  </a:cubicBezTo>
                  <a:lnTo>
                    <a:pt x="531" y="57367"/>
                  </a:lnTo>
                  <a:close/>
                  <a:moveTo>
                    <a:pt x="467" y="57897"/>
                  </a:moveTo>
                  <a:lnTo>
                    <a:pt x="202" y="58162"/>
                  </a:lnTo>
                  <a:lnTo>
                    <a:pt x="202" y="58427"/>
                  </a:lnTo>
                  <a:cubicBezTo>
                    <a:pt x="266" y="58294"/>
                    <a:pt x="335" y="58231"/>
                    <a:pt x="467" y="58098"/>
                  </a:cubicBezTo>
                  <a:lnTo>
                    <a:pt x="467" y="57897"/>
                  </a:lnTo>
                  <a:close/>
                  <a:moveTo>
                    <a:pt x="398" y="58427"/>
                  </a:moveTo>
                  <a:cubicBezTo>
                    <a:pt x="335" y="58496"/>
                    <a:pt x="266" y="58628"/>
                    <a:pt x="133" y="58692"/>
                  </a:cubicBezTo>
                  <a:lnTo>
                    <a:pt x="133" y="58957"/>
                  </a:lnTo>
                  <a:cubicBezTo>
                    <a:pt x="202" y="58824"/>
                    <a:pt x="335" y="58761"/>
                    <a:pt x="398" y="58628"/>
                  </a:cubicBezTo>
                  <a:lnTo>
                    <a:pt x="398" y="58427"/>
                  </a:lnTo>
                  <a:close/>
                  <a:moveTo>
                    <a:pt x="335" y="58893"/>
                  </a:moveTo>
                  <a:cubicBezTo>
                    <a:pt x="266" y="59026"/>
                    <a:pt x="202" y="59089"/>
                    <a:pt x="133" y="59158"/>
                  </a:cubicBezTo>
                  <a:cubicBezTo>
                    <a:pt x="133" y="59291"/>
                    <a:pt x="70" y="59354"/>
                    <a:pt x="70" y="59423"/>
                  </a:cubicBezTo>
                  <a:cubicBezTo>
                    <a:pt x="202" y="59354"/>
                    <a:pt x="266" y="59291"/>
                    <a:pt x="335" y="59158"/>
                  </a:cubicBezTo>
                  <a:lnTo>
                    <a:pt x="335" y="58893"/>
                  </a:lnTo>
                  <a:close/>
                  <a:moveTo>
                    <a:pt x="335" y="59423"/>
                  </a:moveTo>
                  <a:lnTo>
                    <a:pt x="70" y="59688"/>
                  </a:lnTo>
                  <a:lnTo>
                    <a:pt x="70" y="59953"/>
                  </a:lnTo>
                  <a:cubicBezTo>
                    <a:pt x="133" y="59884"/>
                    <a:pt x="202" y="59820"/>
                    <a:pt x="266" y="59688"/>
                  </a:cubicBezTo>
                  <a:cubicBezTo>
                    <a:pt x="335" y="59619"/>
                    <a:pt x="335" y="59555"/>
                    <a:pt x="335" y="59423"/>
                  </a:cubicBezTo>
                  <a:close/>
                  <a:moveTo>
                    <a:pt x="266" y="59953"/>
                  </a:moveTo>
                  <a:cubicBezTo>
                    <a:pt x="202" y="60017"/>
                    <a:pt x="133" y="60085"/>
                    <a:pt x="70" y="60218"/>
                  </a:cubicBezTo>
                  <a:cubicBezTo>
                    <a:pt x="70" y="60282"/>
                    <a:pt x="1" y="60350"/>
                    <a:pt x="1" y="60483"/>
                  </a:cubicBezTo>
                  <a:cubicBezTo>
                    <a:pt x="133" y="60414"/>
                    <a:pt x="202" y="60282"/>
                    <a:pt x="266" y="60218"/>
                  </a:cubicBezTo>
                  <a:lnTo>
                    <a:pt x="266" y="59953"/>
                  </a:lnTo>
                  <a:close/>
                  <a:moveTo>
                    <a:pt x="266" y="60483"/>
                  </a:moveTo>
                  <a:cubicBezTo>
                    <a:pt x="202" y="60546"/>
                    <a:pt x="70" y="60615"/>
                    <a:pt x="1" y="60679"/>
                  </a:cubicBezTo>
                  <a:lnTo>
                    <a:pt x="1" y="61013"/>
                  </a:lnTo>
                  <a:cubicBezTo>
                    <a:pt x="70" y="60880"/>
                    <a:pt x="133" y="60811"/>
                    <a:pt x="266" y="60748"/>
                  </a:cubicBezTo>
                  <a:lnTo>
                    <a:pt x="266" y="60483"/>
                  </a:lnTo>
                  <a:close/>
                  <a:moveTo>
                    <a:pt x="266" y="60944"/>
                  </a:moveTo>
                  <a:cubicBezTo>
                    <a:pt x="133" y="61013"/>
                    <a:pt x="70" y="61145"/>
                    <a:pt x="1" y="61209"/>
                  </a:cubicBezTo>
                  <a:lnTo>
                    <a:pt x="1" y="61474"/>
                  </a:lnTo>
                  <a:lnTo>
                    <a:pt x="202" y="61278"/>
                  </a:lnTo>
                  <a:cubicBezTo>
                    <a:pt x="202" y="61145"/>
                    <a:pt x="202" y="61076"/>
                    <a:pt x="266" y="60944"/>
                  </a:cubicBezTo>
                  <a:close/>
                  <a:moveTo>
                    <a:pt x="202" y="61474"/>
                  </a:moveTo>
                  <a:lnTo>
                    <a:pt x="1" y="61675"/>
                  </a:lnTo>
                  <a:lnTo>
                    <a:pt x="1" y="62004"/>
                  </a:lnTo>
                  <a:lnTo>
                    <a:pt x="202" y="61808"/>
                  </a:lnTo>
                  <a:lnTo>
                    <a:pt x="202" y="61474"/>
                  </a:lnTo>
                  <a:close/>
                  <a:moveTo>
                    <a:pt x="202" y="62004"/>
                  </a:moveTo>
                  <a:lnTo>
                    <a:pt x="1" y="62205"/>
                  </a:lnTo>
                  <a:lnTo>
                    <a:pt x="1" y="62534"/>
                  </a:lnTo>
                  <a:cubicBezTo>
                    <a:pt x="70" y="62470"/>
                    <a:pt x="133" y="62338"/>
                    <a:pt x="202" y="62269"/>
                  </a:cubicBezTo>
                  <a:lnTo>
                    <a:pt x="202" y="62004"/>
                  </a:lnTo>
                  <a:close/>
                  <a:moveTo>
                    <a:pt x="202" y="62470"/>
                  </a:moveTo>
                  <a:lnTo>
                    <a:pt x="1" y="62666"/>
                  </a:lnTo>
                  <a:lnTo>
                    <a:pt x="1" y="63000"/>
                  </a:lnTo>
                  <a:lnTo>
                    <a:pt x="202" y="62799"/>
                  </a:lnTo>
                  <a:lnTo>
                    <a:pt x="202" y="62470"/>
                  </a:lnTo>
                  <a:close/>
                  <a:moveTo>
                    <a:pt x="266" y="63000"/>
                  </a:moveTo>
                  <a:cubicBezTo>
                    <a:pt x="133" y="63064"/>
                    <a:pt x="70" y="63133"/>
                    <a:pt x="1" y="63196"/>
                  </a:cubicBezTo>
                  <a:lnTo>
                    <a:pt x="1" y="63530"/>
                  </a:lnTo>
                  <a:cubicBezTo>
                    <a:pt x="70" y="63461"/>
                    <a:pt x="202" y="63398"/>
                    <a:pt x="266" y="63329"/>
                  </a:cubicBezTo>
                  <a:lnTo>
                    <a:pt x="266" y="63000"/>
                  </a:lnTo>
                  <a:close/>
                  <a:moveTo>
                    <a:pt x="266" y="63461"/>
                  </a:moveTo>
                  <a:cubicBezTo>
                    <a:pt x="202" y="63530"/>
                    <a:pt x="133" y="63594"/>
                    <a:pt x="1" y="63663"/>
                  </a:cubicBezTo>
                  <a:cubicBezTo>
                    <a:pt x="70" y="63795"/>
                    <a:pt x="70" y="63928"/>
                    <a:pt x="70" y="63991"/>
                  </a:cubicBezTo>
                  <a:lnTo>
                    <a:pt x="266" y="63795"/>
                  </a:lnTo>
                  <a:lnTo>
                    <a:pt x="266" y="63461"/>
                  </a:lnTo>
                  <a:close/>
                  <a:moveTo>
                    <a:pt x="266" y="63991"/>
                  </a:moveTo>
                  <a:lnTo>
                    <a:pt x="70" y="64192"/>
                  </a:lnTo>
                  <a:lnTo>
                    <a:pt x="70" y="64521"/>
                  </a:lnTo>
                  <a:lnTo>
                    <a:pt x="266" y="64325"/>
                  </a:lnTo>
                  <a:lnTo>
                    <a:pt x="266" y="63991"/>
                  </a:lnTo>
                  <a:close/>
                  <a:moveTo>
                    <a:pt x="335" y="64457"/>
                  </a:moveTo>
                  <a:cubicBezTo>
                    <a:pt x="266" y="64521"/>
                    <a:pt x="133" y="64590"/>
                    <a:pt x="70" y="64654"/>
                  </a:cubicBezTo>
                  <a:cubicBezTo>
                    <a:pt x="133" y="64786"/>
                    <a:pt x="133" y="64919"/>
                    <a:pt x="133" y="64987"/>
                  </a:cubicBezTo>
                  <a:lnTo>
                    <a:pt x="335" y="64786"/>
                  </a:lnTo>
                  <a:lnTo>
                    <a:pt x="335" y="64457"/>
                  </a:lnTo>
                  <a:close/>
                  <a:moveTo>
                    <a:pt x="335" y="64987"/>
                  </a:moveTo>
                  <a:lnTo>
                    <a:pt x="133" y="65183"/>
                  </a:lnTo>
                  <a:cubicBezTo>
                    <a:pt x="133" y="65252"/>
                    <a:pt x="133" y="65385"/>
                    <a:pt x="202" y="65517"/>
                  </a:cubicBezTo>
                  <a:lnTo>
                    <a:pt x="398" y="65316"/>
                  </a:lnTo>
                  <a:cubicBezTo>
                    <a:pt x="398" y="65183"/>
                    <a:pt x="335" y="65051"/>
                    <a:pt x="335" y="64987"/>
                  </a:cubicBezTo>
                  <a:close/>
                  <a:moveTo>
                    <a:pt x="398" y="65448"/>
                  </a:moveTo>
                  <a:lnTo>
                    <a:pt x="202" y="65650"/>
                  </a:lnTo>
                  <a:lnTo>
                    <a:pt x="202" y="65978"/>
                  </a:lnTo>
                  <a:lnTo>
                    <a:pt x="398" y="65782"/>
                  </a:lnTo>
                  <a:lnTo>
                    <a:pt x="398" y="65448"/>
                  </a:lnTo>
                  <a:close/>
                  <a:moveTo>
                    <a:pt x="467" y="65915"/>
                  </a:moveTo>
                  <a:lnTo>
                    <a:pt x="266" y="66111"/>
                  </a:lnTo>
                  <a:lnTo>
                    <a:pt x="266" y="66445"/>
                  </a:lnTo>
                  <a:lnTo>
                    <a:pt x="467" y="66243"/>
                  </a:lnTo>
                  <a:lnTo>
                    <a:pt x="467" y="65915"/>
                  </a:lnTo>
                  <a:close/>
                  <a:moveTo>
                    <a:pt x="531" y="66376"/>
                  </a:moveTo>
                  <a:cubicBezTo>
                    <a:pt x="398" y="66445"/>
                    <a:pt x="335" y="66508"/>
                    <a:pt x="266" y="66577"/>
                  </a:cubicBezTo>
                  <a:cubicBezTo>
                    <a:pt x="335" y="66710"/>
                    <a:pt x="335" y="66842"/>
                    <a:pt x="335" y="66906"/>
                  </a:cubicBezTo>
                  <a:cubicBezTo>
                    <a:pt x="398" y="66842"/>
                    <a:pt x="467" y="66842"/>
                    <a:pt x="531" y="66773"/>
                  </a:cubicBezTo>
                  <a:lnTo>
                    <a:pt x="531" y="66376"/>
                  </a:lnTo>
                  <a:close/>
                  <a:moveTo>
                    <a:pt x="531" y="66842"/>
                  </a:moveTo>
                  <a:lnTo>
                    <a:pt x="335" y="67038"/>
                  </a:lnTo>
                  <a:cubicBezTo>
                    <a:pt x="398" y="67171"/>
                    <a:pt x="398" y="67303"/>
                    <a:pt x="398" y="67436"/>
                  </a:cubicBezTo>
                  <a:lnTo>
                    <a:pt x="600" y="67240"/>
                  </a:lnTo>
                  <a:cubicBezTo>
                    <a:pt x="600" y="67107"/>
                    <a:pt x="600" y="66975"/>
                    <a:pt x="531" y="66842"/>
                  </a:cubicBezTo>
                  <a:close/>
                  <a:moveTo>
                    <a:pt x="600" y="67303"/>
                  </a:moveTo>
                  <a:lnTo>
                    <a:pt x="398" y="67505"/>
                  </a:lnTo>
                  <a:cubicBezTo>
                    <a:pt x="467" y="67637"/>
                    <a:pt x="467" y="67770"/>
                    <a:pt x="467" y="67902"/>
                  </a:cubicBezTo>
                  <a:lnTo>
                    <a:pt x="663" y="67701"/>
                  </a:lnTo>
                  <a:cubicBezTo>
                    <a:pt x="663" y="67568"/>
                    <a:pt x="663" y="67436"/>
                    <a:pt x="600" y="67303"/>
                  </a:cubicBezTo>
                  <a:close/>
                  <a:moveTo>
                    <a:pt x="732" y="67770"/>
                  </a:moveTo>
                  <a:lnTo>
                    <a:pt x="531" y="67966"/>
                  </a:lnTo>
                  <a:lnTo>
                    <a:pt x="531" y="68300"/>
                  </a:lnTo>
                  <a:lnTo>
                    <a:pt x="732" y="68098"/>
                  </a:lnTo>
                  <a:lnTo>
                    <a:pt x="732" y="67770"/>
                  </a:lnTo>
                  <a:close/>
                  <a:moveTo>
                    <a:pt x="796" y="68231"/>
                  </a:moveTo>
                  <a:lnTo>
                    <a:pt x="600" y="68432"/>
                  </a:lnTo>
                  <a:cubicBezTo>
                    <a:pt x="600" y="68565"/>
                    <a:pt x="600" y="68628"/>
                    <a:pt x="663" y="68761"/>
                  </a:cubicBezTo>
                  <a:lnTo>
                    <a:pt x="865" y="68565"/>
                  </a:lnTo>
                  <a:cubicBezTo>
                    <a:pt x="796" y="68496"/>
                    <a:pt x="796" y="68363"/>
                    <a:pt x="796" y="68231"/>
                  </a:cubicBezTo>
                  <a:close/>
                  <a:moveTo>
                    <a:pt x="865" y="68697"/>
                  </a:moveTo>
                  <a:lnTo>
                    <a:pt x="663" y="68893"/>
                  </a:lnTo>
                  <a:cubicBezTo>
                    <a:pt x="663" y="68962"/>
                    <a:pt x="732" y="69094"/>
                    <a:pt x="732" y="69227"/>
                  </a:cubicBezTo>
                  <a:lnTo>
                    <a:pt x="928" y="69026"/>
                  </a:lnTo>
                  <a:cubicBezTo>
                    <a:pt x="928" y="68893"/>
                    <a:pt x="865" y="68829"/>
                    <a:pt x="865" y="68697"/>
                  </a:cubicBezTo>
                  <a:close/>
                  <a:moveTo>
                    <a:pt x="928" y="69094"/>
                  </a:moveTo>
                  <a:lnTo>
                    <a:pt x="732" y="69291"/>
                  </a:lnTo>
                  <a:cubicBezTo>
                    <a:pt x="796" y="69423"/>
                    <a:pt x="796" y="69556"/>
                    <a:pt x="796" y="69624"/>
                  </a:cubicBezTo>
                  <a:lnTo>
                    <a:pt x="997" y="69423"/>
                  </a:lnTo>
                  <a:cubicBezTo>
                    <a:pt x="997" y="69359"/>
                    <a:pt x="928" y="69227"/>
                    <a:pt x="928" y="69094"/>
                  </a:cubicBezTo>
                  <a:close/>
                  <a:moveTo>
                    <a:pt x="997" y="69556"/>
                  </a:moveTo>
                  <a:cubicBezTo>
                    <a:pt x="997" y="69624"/>
                    <a:pt x="928" y="69688"/>
                    <a:pt x="865" y="69757"/>
                  </a:cubicBezTo>
                  <a:cubicBezTo>
                    <a:pt x="2253" y="76312"/>
                    <a:pt x="5565" y="83731"/>
                    <a:pt x="11861" y="91750"/>
                  </a:cubicBezTo>
                  <a:cubicBezTo>
                    <a:pt x="14908" y="95655"/>
                    <a:pt x="15899" y="99831"/>
                    <a:pt x="15899" y="104134"/>
                  </a:cubicBezTo>
                  <a:cubicBezTo>
                    <a:pt x="15899" y="108310"/>
                    <a:pt x="14972" y="112613"/>
                    <a:pt x="13981" y="116922"/>
                  </a:cubicBezTo>
                  <a:cubicBezTo>
                    <a:pt x="12984" y="121161"/>
                    <a:pt x="11993" y="125332"/>
                    <a:pt x="11993" y="129307"/>
                  </a:cubicBezTo>
                  <a:cubicBezTo>
                    <a:pt x="11993" y="130101"/>
                    <a:pt x="12057" y="130833"/>
                    <a:pt x="12126" y="131628"/>
                  </a:cubicBezTo>
                  <a:cubicBezTo>
                    <a:pt x="12391" y="133546"/>
                    <a:pt x="12921" y="135337"/>
                    <a:pt x="13912" y="137123"/>
                  </a:cubicBezTo>
                  <a:cubicBezTo>
                    <a:pt x="14056" y="137363"/>
                    <a:pt x="14198" y="137600"/>
                    <a:pt x="14365" y="137861"/>
                  </a:cubicBezTo>
                  <a:lnTo>
                    <a:pt x="14365" y="137861"/>
                  </a:lnTo>
                  <a:cubicBezTo>
                    <a:pt x="14307" y="137748"/>
                    <a:pt x="14252" y="137635"/>
                    <a:pt x="14177" y="137521"/>
                  </a:cubicBezTo>
                  <a:cubicBezTo>
                    <a:pt x="13053" y="135533"/>
                    <a:pt x="12523" y="133414"/>
                    <a:pt x="12322" y="131294"/>
                  </a:cubicBezTo>
                  <a:cubicBezTo>
                    <a:pt x="12258" y="130631"/>
                    <a:pt x="12258" y="129969"/>
                    <a:pt x="12258" y="129307"/>
                  </a:cubicBezTo>
                  <a:cubicBezTo>
                    <a:pt x="12258" y="125401"/>
                    <a:pt x="13186" y="121225"/>
                    <a:pt x="14177" y="116922"/>
                  </a:cubicBezTo>
                  <a:cubicBezTo>
                    <a:pt x="15173" y="112682"/>
                    <a:pt x="16164" y="108374"/>
                    <a:pt x="16164" y="104134"/>
                  </a:cubicBezTo>
                  <a:cubicBezTo>
                    <a:pt x="16164" y="99831"/>
                    <a:pt x="15104" y="95592"/>
                    <a:pt x="12057" y="91617"/>
                  </a:cubicBezTo>
                  <a:cubicBezTo>
                    <a:pt x="5767" y="83535"/>
                    <a:pt x="2386" y="76116"/>
                    <a:pt x="997" y="69556"/>
                  </a:cubicBezTo>
                  <a:close/>
                  <a:moveTo>
                    <a:pt x="14365" y="137861"/>
                  </a:moveTo>
                  <a:cubicBezTo>
                    <a:pt x="14408" y="137947"/>
                    <a:pt x="14454" y="138033"/>
                    <a:pt x="14511" y="138120"/>
                  </a:cubicBezTo>
                  <a:cubicBezTo>
                    <a:pt x="14511" y="138183"/>
                    <a:pt x="14511" y="138183"/>
                    <a:pt x="14574" y="138183"/>
                  </a:cubicBezTo>
                  <a:cubicBezTo>
                    <a:pt x="14499" y="138071"/>
                    <a:pt x="14430" y="137964"/>
                    <a:pt x="14365" y="137861"/>
                  </a:cubicBezTo>
                  <a:close/>
                  <a:moveTo>
                    <a:pt x="113080" y="29147"/>
                  </a:moveTo>
                  <a:cubicBezTo>
                    <a:pt x="112550" y="31071"/>
                    <a:pt x="111887" y="32989"/>
                    <a:pt x="111289" y="34913"/>
                  </a:cubicBezTo>
                  <a:cubicBezTo>
                    <a:pt x="109169" y="41469"/>
                    <a:pt x="107049" y="48029"/>
                    <a:pt x="107049" y="53859"/>
                  </a:cubicBezTo>
                  <a:cubicBezTo>
                    <a:pt x="107049" y="57701"/>
                    <a:pt x="107913" y="61209"/>
                    <a:pt x="110298" y="64256"/>
                  </a:cubicBezTo>
                  <a:cubicBezTo>
                    <a:pt x="118114" y="74325"/>
                    <a:pt x="120960" y="82274"/>
                    <a:pt x="120960" y="89100"/>
                  </a:cubicBezTo>
                  <a:cubicBezTo>
                    <a:pt x="120960" y="92677"/>
                    <a:pt x="120234" y="95920"/>
                    <a:pt x="118909" y="99100"/>
                  </a:cubicBezTo>
                  <a:cubicBezTo>
                    <a:pt x="117648" y="102216"/>
                    <a:pt x="115926" y="105194"/>
                    <a:pt x="113938" y="108178"/>
                  </a:cubicBezTo>
                  <a:cubicBezTo>
                    <a:pt x="111490" y="112020"/>
                    <a:pt x="107711" y="115793"/>
                    <a:pt x="102746" y="118575"/>
                  </a:cubicBezTo>
                  <a:cubicBezTo>
                    <a:pt x="97844" y="121357"/>
                    <a:pt x="91813" y="123212"/>
                    <a:pt x="84924" y="123212"/>
                  </a:cubicBezTo>
                  <a:cubicBezTo>
                    <a:pt x="80949" y="123212"/>
                    <a:pt x="76779" y="122619"/>
                    <a:pt x="72274" y="121225"/>
                  </a:cubicBezTo>
                  <a:cubicBezTo>
                    <a:pt x="71013" y="120827"/>
                    <a:pt x="69757" y="120631"/>
                    <a:pt x="68565" y="120631"/>
                  </a:cubicBezTo>
                  <a:cubicBezTo>
                    <a:pt x="64919" y="120631"/>
                    <a:pt x="61607" y="122285"/>
                    <a:pt x="58427" y="124802"/>
                  </a:cubicBezTo>
                  <a:cubicBezTo>
                    <a:pt x="53657" y="128512"/>
                    <a:pt x="49222" y="134076"/>
                    <a:pt x="44585" y="138713"/>
                  </a:cubicBezTo>
                  <a:cubicBezTo>
                    <a:pt x="43324" y="139974"/>
                    <a:pt x="41999" y="141167"/>
                    <a:pt x="40674" y="142290"/>
                  </a:cubicBezTo>
                  <a:cubicBezTo>
                    <a:pt x="40806" y="142290"/>
                    <a:pt x="40875" y="142290"/>
                    <a:pt x="40939" y="142359"/>
                  </a:cubicBezTo>
                  <a:cubicBezTo>
                    <a:pt x="45443" y="138649"/>
                    <a:pt x="49619" y="133483"/>
                    <a:pt x="53922" y="129174"/>
                  </a:cubicBezTo>
                  <a:cubicBezTo>
                    <a:pt x="56244" y="126858"/>
                    <a:pt x="58559" y="124802"/>
                    <a:pt x="60944" y="123281"/>
                  </a:cubicBezTo>
                  <a:cubicBezTo>
                    <a:pt x="63398" y="121824"/>
                    <a:pt x="65915" y="120896"/>
                    <a:pt x="68565" y="120896"/>
                  </a:cubicBezTo>
                  <a:cubicBezTo>
                    <a:pt x="69757" y="120896"/>
                    <a:pt x="70949" y="121029"/>
                    <a:pt x="72205" y="121426"/>
                  </a:cubicBezTo>
                  <a:cubicBezTo>
                    <a:pt x="76710" y="122884"/>
                    <a:pt x="80949" y="123477"/>
                    <a:pt x="84924" y="123477"/>
                  </a:cubicBezTo>
                  <a:cubicBezTo>
                    <a:pt x="91813" y="123477"/>
                    <a:pt x="97908" y="121622"/>
                    <a:pt x="102878" y="118777"/>
                  </a:cubicBezTo>
                  <a:cubicBezTo>
                    <a:pt x="107844" y="115926"/>
                    <a:pt x="111686" y="112152"/>
                    <a:pt x="114140" y="108310"/>
                  </a:cubicBezTo>
                  <a:cubicBezTo>
                    <a:pt x="116127" y="105327"/>
                    <a:pt x="117849" y="102348"/>
                    <a:pt x="119174" y="99169"/>
                  </a:cubicBezTo>
                  <a:cubicBezTo>
                    <a:pt x="120430" y="95989"/>
                    <a:pt x="121225" y="92677"/>
                    <a:pt x="121225" y="89100"/>
                  </a:cubicBezTo>
                  <a:cubicBezTo>
                    <a:pt x="121225" y="82211"/>
                    <a:pt x="118310" y="74193"/>
                    <a:pt x="110494" y="64124"/>
                  </a:cubicBezTo>
                  <a:cubicBezTo>
                    <a:pt x="108109" y="61145"/>
                    <a:pt x="107250" y="57632"/>
                    <a:pt x="107250" y="53859"/>
                  </a:cubicBezTo>
                  <a:cubicBezTo>
                    <a:pt x="107250" y="48029"/>
                    <a:pt x="109370" y="41537"/>
                    <a:pt x="111490" y="34977"/>
                  </a:cubicBezTo>
                  <a:cubicBezTo>
                    <a:pt x="112152" y="33058"/>
                    <a:pt x="112746" y="31135"/>
                    <a:pt x="113345" y="29216"/>
                  </a:cubicBezTo>
                  <a:cubicBezTo>
                    <a:pt x="113212" y="29216"/>
                    <a:pt x="113143" y="29147"/>
                    <a:pt x="113080" y="29147"/>
                  </a:cubicBezTo>
                  <a:close/>
                  <a:moveTo>
                    <a:pt x="40610" y="142359"/>
                  </a:moveTo>
                  <a:cubicBezTo>
                    <a:pt x="40541" y="142359"/>
                    <a:pt x="40541" y="142423"/>
                    <a:pt x="40478" y="142423"/>
                  </a:cubicBezTo>
                  <a:cubicBezTo>
                    <a:pt x="40541" y="142492"/>
                    <a:pt x="40674" y="142492"/>
                    <a:pt x="40743" y="142492"/>
                  </a:cubicBezTo>
                  <a:cubicBezTo>
                    <a:pt x="40806" y="142492"/>
                    <a:pt x="40806" y="142423"/>
                    <a:pt x="40875" y="142423"/>
                  </a:cubicBezTo>
                  <a:cubicBezTo>
                    <a:pt x="40806" y="142359"/>
                    <a:pt x="40674" y="142359"/>
                    <a:pt x="40610" y="142359"/>
                  </a:cubicBezTo>
                  <a:close/>
                  <a:moveTo>
                    <a:pt x="40409" y="142492"/>
                  </a:moveTo>
                  <a:lnTo>
                    <a:pt x="40276" y="142624"/>
                  </a:lnTo>
                  <a:cubicBezTo>
                    <a:pt x="40345" y="142624"/>
                    <a:pt x="40478" y="142688"/>
                    <a:pt x="40541" y="142688"/>
                  </a:cubicBezTo>
                  <a:cubicBezTo>
                    <a:pt x="40541" y="142624"/>
                    <a:pt x="40610" y="142624"/>
                    <a:pt x="40674" y="142555"/>
                  </a:cubicBezTo>
                  <a:cubicBezTo>
                    <a:pt x="40541" y="142555"/>
                    <a:pt x="40478" y="142555"/>
                    <a:pt x="40409" y="142492"/>
                  </a:cubicBezTo>
                  <a:close/>
                  <a:moveTo>
                    <a:pt x="40213" y="142688"/>
                  </a:moveTo>
                  <a:cubicBezTo>
                    <a:pt x="40144" y="142688"/>
                    <a:pt x="40080" y="142757"/>
                    <a:pt x="40080" y="142757"/>
                  </a:cubicBezTo>
                  <a:cubicBezTo>
                    <a:pt x="40144" y="142820"/>
                    <a:pt x="40213" y="142820"/>
                    <a:pt x="40345" y="142820"/>
                  </a:cubicBezTo>
                  <a:cubicBezTo>
                    <a:pt x="40345" y="142820"/>
                    <a:pt x="40409" y="142757"/>
                    <a:pt x="40478" y="142757"/>
                  </a:cubicBezTo>
                  <a:cubicBezTo>
                    <a:pt x="40345" y="142757"/>
                    <a:pt x="40276" y="142688"/>
                    <a:pt x="40213" y="142688"/>
                  </a:cubicBezTo>
                  <a:close/>
                  <a:moveTo>
                    <a:pt x="39948" y="142820"/>
                  </a:moveTo>
                  <a:cubicBezTo>
                    <a:pt x="39948" y="142889"/>
                    <a:pt x="39879" y="142889"/>
                    <a:pt x="39815" y="142953"/>
                  </a:cubicBezTo>
                  <a:cubicBezTo>
                    <a:pt x="39948" y="142953"/>
                    <a:pt x="40011" y="143021"/>
                    <a:pt x="40080" y="143021"/>
                  </a:cubicBezTo>
                  <a:cubicBezTo>
                    <a:pt x="40144" y="143021"/>
                    <a:pt x="40213" y="142953"/>
                    <a:pt x="40213" y="142953"/>
                  </a:cubicBezTo>
                  <a:cubicBezTo>
                    <a:pt x="40144" y="142889"/>
                    <a:pt x="40080" y="142889"/>
                    <a:pt x="39948" y="142820"/>
                  </a:cubicBezTo>
                  <a:close/>
                  <a:moveTo>
                    <a:pt x="39746" y="143021"/>
                  </a:moveTo>
                  <a:cubicBezTo>
                    <a:pt x="39683" y="143021"/>
                    <a:pt x="39683" y="143085"/>
                    <a:pt x="39614" y="143085"/>
                  </a:cubicBezTo>
                  <a:cubicBezTo>
                    <a:pt x="39683" y="143154"/>
                    <a:pt x="39815" y="143154"/>
                    <a:pt x="39879" y="143154"/>
                  </a:cubicBezTo>
                  <a:cubicBezTo>
                    <a:pt x="39948" y="143154"/>
                    <a:pt x="39948" y="143154"/>
                    <a:pt x="39948" y="143085"/>
                  </a:cubicBezTo>
                  <a:lnTo>
                    <a:pt x="40011" y="143085"/>
                  </a:lnTo>
                  <a:cubicBezTo>
                    <a:pt x="39948" y="143085"/>
                    <a:pt x="39815" y="143021"/>
                    <a:pt x="39746" y="143021"/>
                  </a:cubicBezTo>
                  <a:close/>
                  <a:moveTo>
                    <a:pt x="39550" y="143154"/>
                  </a:moveTo>
                  <a:cubicBezTo>
                    <a:pt x="39481" y="143218"/>
                    <a:pt x="39418" y="143218"/>
                    <a:pt x="39418" y="143286"/>
                  </a:cubicBezTo>
                  <a:cubicBezTo>
                    <a:pt x="39481" y="143286"/>
                    <a:pt x="39614" y="143286"/>
                    <a:pt x="39683" y="143350"/>
                  </a:cubicBezTo>
                  <a:cubicBezTo>
                    <a:pt x="39683" y="143286"/>
                    <a:pt x="39746" y="143286"/>
                    <a:pt x="39815" y="143286"/>
                  </a:cubicBezTo>
                  <a:cubicBezTo>
                    <a:pt x="39683" y="143218"/>
                    <a:pt x="39614" y="143218"/>
                    <a:pt x="39550" y="143154"/>
                  </a:cubicBezTo>
                  <a:close/>
                  <a:moveTo>
                    <a:pt x="39285" y="143350"/>
                  </a:moveTo>
                  <a:cubicBezTo>
                    <a:pt x="39285" y="143350"/>
                    <a:pt x="39217" y="143419"/>
                    <a:pt x="39153" y="143419"/>
                  </a:cubicBezTo>
                  <a:cubicBezTo>
                    <a:pt x="39285" y="143419"/>
                    <a:pt x="39349" y="143483"/>
                    <a:pt x="39481" y="143483"/>
                  </a:cubicBezTo>
                  <a:lnTo>
                    <a:pt x="39550" y="143419"/>
                  </a:lnTo>
                  <a:cubicBezTo>
                    <a:pt x="39481" y="143419"/>
                    <a:pt x="39418" y="143350"/>
                    <a:pt x="39285" y="143350"/>
                  </a:cubicBezTo>
                  <a:close/>
                  <a:moveTo>
                    <a:pt x="39084" y="143483"/>
                  </a:moveTo>
                  <a:cubicBezTo>
                    <a:pt x="39020" y="143551"/>
                    <a:pt x="39020" y="143551"/>
                    <a:pt x="38952" y="143551"/>
                  </a:cubicBezTo>
                  <a:cubicBezTo>
                    <a:pt x="39084" y="143615"/>
                    <a:pt x="39153" y="143615"/>
                    <a:pt x="39217" y="143684"/>
                  </a:cubicBezTo>
                  <a:cubicBezTo>
                    <a:pt x="39285" y="143615"/>
                    <a:pt x="39285" y="143615"/>
                    <a:pt x="39349" y="143615"/>
                  </a:cubicBezTo>
                  <a:cubicBezTo>
                    <a:pt x="39285" y="143551"/>
                    <a:pt x="39153" y="143551"/>
                    <a:pt x="39084" y="143483"/>
                  </a:cubicBezTo>
                  <a:close/>
                  <a:moveTo>
                    <a:pt x="38819" y="143684"/>
                  </a:moveTo>
                  <a:cubicBezTo>
                    <a:pt x="38819" y="143684"/>
                    <a:pt x="38755" y="143684"/>
                    <a:pt x="38755" y="143748"/>
                  </a:cubicBezTo>
                  <a:cubicBezTo>
                    <a:pt x="38819" y="143748"/>
                    <a:pt x="38952" y="143816"/>
                    <a:pt x="39020" y="143816"/>
                  </a:cubicBezTo>
                  <a:cubicBezTo>
                    <a:pt x="39084" y="143816"/>
                    <a:pt x="39084" y="143748"/>
                    <a:pt x="39153" y="143748"/>
                  </a:cubicBezTo>
                  <a:cubicBezTo>
                    <a:pt x="39020" y="143748"/>
                    <a:pt x="38952" y="143684"/>
                    <a:pt x="38819" y="143684"/>
                  </a:cubicBezTo>
                  <a:close/>
                  <a:moveTo>
                    <a:pt x="38623" y="143816"/>
                  </a:moveTo>
                  <a:cubicBezTo>
                    <a:pt x="38554" y="143816"/>
                    <a:pt x="38554" y="143880"/>
                    <a:pt x="38490" y="143880"/>
                  </a:cubicBezTo>
                  <a:cubicBezTo>
                    <a:pt x="38623" y="143880"/>
                    <a:pt x="38687" y="143949"/>
                    <a:pt x="38819" y="143949"/>
                  </a:cubicBezTo>
                  <a:cubicBezTo>
                    <a:pt x="38819" y="143949"/>
                    <a:pt x="38888" y="143949"/>
                    <a:pt x="38888" y="143880"/>
                  </a:cubicBezTo>
                  <a:cubicBezTo>
                    <a:pt x="38819" y="143880"/>
                    <a:pt x="38687" y="143816"/>
                    <a:pt x="38623" y="143816"/>
                  </a:cubicBezTo>
                  <a:close/>
                  <a:moveTo>
                    <a:pt x="38358" y="143949"/>
                  </a:moveTo>
                  <a:cubicBezTo>
                    <a:pt x="38358" y="144012"/>
                    <a:pt x="38358" y="144012"/>
                    <a:pt x="38289" y="144012"/>
                  </a:cubicBezTo>
                  <a:cubicBezTo>
                    <a:pt x="38422" y="144081"/>
                    <a:pt x="38490" y="144081"/>
                    <a:pt x="38554" y="144145"/>
                  </a:cubicBezTo>
                  <a:cubicBezTo>
                    <a:pt x="38623" y="144081"/>
                    <a:pt x="38623" y="144081"/>
                    <a:pt x="38687" y="144081"/>
                  </a:cubicBezTo>
                  <a:cubicBezTo>
                    <a:pt x="38554" y="144012"/>
                    <a:pt x="38490" y="144012"/>
                    <a:pt x="38358" y="143949"/>
                  </a:cubicBezTo>
                  <a:close/>
                  <a:moveTo>
                    <a:pt x="38157" y="144145"/>
                  </a:moveTo>
                  <a:cubicBezTo>
                    <a:pt x="38157" y="144145"/>
                    <a:pt x="38093" y="144145"/>
                    <a:pt x="38093" y="144214"/>
                  </a:cubicBezTo>
                  <a:cubicBezTo>
                    <a:pt x="38157" y="144214"/>
                    <a:pt x="38289" y="144214"/>
                    <a:pt x="38358" y="144277"/>
                  </a:cubicBezTo>
                  <a:lnTo>
                    <a:pt x="38422" y="144214"/>
                  </a:lnTo>
                  <a:cubicBezTo>
                    <a:pt x="38358" y="144214"/>
                    <a:pt x="38226" y="144145"/>
                    <a:pt x="38157" y="144145"/>
                  </a:cubicBezTo>
                  <a:close/>
                  <a:moveTo>
                    <a:pt x="37961" y="144277"/>
                  </a:moveTo>
                  <a:cubicBezTo>
                    <a:pt x="37892" y="144277"/>
                    <a:pt x="37892" y="144277"/>
                    <a:pt x="37828" y="144346"/>
                  </a:cubicBezTo>
                  <a:cubicBezTo>
                    <a:pt x="37961" y="144346"/>
                    <a:pt x="38024" y="144410"/>
                    <a:pt x="38157" y="144410"/>
                  </a:cubicBezTo>
                  <a:lnTo>
                    <a:pt x="38226" y="144346"/>
                  </a:lnTo>
                  <a:cubicBezTo>
                    <a:pt x="38093" y="144346"/>
                    <a:pt x="38024" y="144277"/>
                    <a:pt x="37961" y="144277"/>
                  </a:cubicBezTo>
                  <a:close/>
                  <a:moveTo>
                    <a:pt x="37696" y="144410"/>
                  </a:moveTo>
                  <a:lnTo>
                    <a:pt x="37627" y="144479"/>
                  </a:lnTo>
                  <a:cubicBezTo>
                    <a:pt x="37696" y="144479"/>
                    <a:pt x="37828" y="144542"/>
                    <a:pt x="37892" y="144542"/>
                  </a:cubicBezTo>
                  <a:cubicBezTo>
                    <a:pt x="37961" y="144542"/>
                    <a:pt x="37961" y="144542"/>
                    <a:pt x="38024" y="144479"/>
                  </a:cubicBezTo>
                  <a:cubicBezTo>
                    <a:pt x="37892" y="144479"/>
                    <a:pt x="37828" y="144479"/>
                    <a:pt x="37696" y="144410"/>
                  </a:cubicBezTo>
                  <a:close/>
                  <a:moveTo>
                    <a:pt x="37431" y="144542"/>
                  </a:moveTo>
                  <a:cubicBezTo>
                    <a:pt x="37431" y="144611"/>
                    <a:pt x="37431" y="144611"/>
                    <a:pt x="37362" y="144611"/>
                  </a:cubicBezTo>
                  <a:cubicBezTo>
                    <a:pt x="37494" y="144611"/>
                    <a:pt x="37627" y="144675"/>
                    <a:pt x="37696" y="144675"/>
                  </a:cubicBezTo>
                  <a:lnTo>
                    <a:pt x="37759" y="144675"/>
                  </a:lnTo>
                  <a:cubicBezTo>
                    <a:pt x="37696" y="144611"/>
                    <a:pt x="37563" y="144611"/>
                    <a:pt x="37431" y="144542"/>
                  </a:cubicBezTo>
                  <a:close/>
                  <a:moveTo>
                    <a:pt x="37229" y="144675"/>
                  </a:moveTo>
                  <a:cubicBezTo>
                    <a:pt x="37229" y="144744"/>
                    <a:pt x="37166" y="144744"/>
                    <a:pt x="37166" y="144744"/>
                  </a:cubicBezTo>
                  <a:cubicBezTo>
                    <a:pt x="37298" y="144744"/>
                    <a:pt x="37362" y="144807"/>
                    <a:pt x="37494" y="144807"/>
                  </a:cubicBezTo>
                  <a:lnTo>
                    <a:pt x="37563" y="144807"/>
                  </a:lnTo>
                  <a:cubicBezTo>
                    <a:pt x="37431" y="144744"/>
                    <a:pt x="37298" y="144744"/>
                    <a:pt x="37229" y="144675"/>
                  </a:cubicBezTo>
                  <a:close/>
                  <a:moveTo>
                    <a:pt x="36964" y="144876"/>
                  </a:moveTo>
                  <a:cubicBezTo>
                    <a:pt x="37033" y="144876"/>
                    <a:pt x="37166" y="144940"/>
                    <a:pt x="37229" y="144940"/>
                  </a:cubicBezTo>
                  <a:lnTo>
                    <a:pt x="37298" y="144940"/>
                  </a:lnTo>
                  <a:cubicBezTo>
                    <a:pt x="37166" y="144876"/>
                    <a:pt x="37097" y="144876"/>
                    <a:pt x="36964" y="144876"/>
                  </a:cubicBezTo>
                  <a:close/>
                  <a:moveTo>
                    <a:pt x="36699" y="145009"/>
                  </a:moveTo>
                  <a:cubicBezTo>
                    <a:pt x="36832" y="145009"/>
                    <a:pt x="36901" y="145072"/>
                    <a:pt x="37033" y="145072"/>
                  </a:cubicBezTo>
                  <a:lnTo>
                    <a:pt x="37097" y="145072"/>
                  </a:lnTo>
                  <a:cubicBezTo>
                    <a:pt x="36964" y="145009"/>
                    <a:pt x="36832" y="145009"/>
                    <a:pt x="36768" y="145009"/>
                  </a:cubicBezTo>
                  <a:close/>
                  <a:moveTo>
                    <a:pt x="36503" y="145141"/>
                  </a:moveTo>
                  <a:cubicBezTo>
                    <a:pt x="36567" y="145141"/>
                    <a:pt x="36699" y="145205"/>
                    <a:pt x="36832" y="145205"/>
                  </a:cubicBezTo>
                  <a:cubicBezTo>
                    <a:pt x="36699" y="145141"/>
                    <a:pt x="36636" y="145141"/>
                    <a:pt x="36503" y="145141"/>
                  </a:cubicBezTo>
                  <a:close/>
                  <a:moveTo>
                    <a:pt x="36238" y="145205"/>
                  </a:moveTo>
                  <a:lnTo>
                    <a:pt x="36238" y="145274"/>
                  </a:lnTo>
                  <a:cubicBezTo>
                    <a:pt x="36371" y="145274"/>
                    <a:pt x="36503" y="145274"/>
                    <a:pt x="36567" y="145337"/>
                  </a:cubicBezTo>
                  <a:lnTo>
                    <a:pt x="36636" y="145337"/>
                  </a:lnTo>
                  <a:cubicBezTo>
                    <a:pt x="36503" y="145274"/>
                    <a:pt x="36371" y="145274"/>
                    <a:pt x="36238" y="145205"/>
                  </a:cubicBezTo>
                  <a:close/>
                  <a:moveTo>
                    <a:pt x="36037" y="145337"/>
                  </a:moveTo>
                  <a:lnTo>
                    <a:pt x="36037" y="145337"/>
                  </a:lnTo>
                  <a:cubicBezTo>
                    <a:pt x="36106" y="145406"/>
                    <a:pt x="36238" y="145406"/>
                    <a:pt x="36371" y="145470"/>
                  </a:cubicBezTo>
                  <a:cubicBezTo>
                    <a:pt x="36238" y="145406"/>
                    <a:pt x="36169" y="145406"/>
                    <a:pt x="36037" y="145337"/>
                  </a:cubicBezTo>
                  <a:close/>
                  <a:moveTo>
                    <a:pt x="31866" y="147060"/>
                  </a:moveTo>
                  <a:cubicBezTo>
                    <a:pt x="31825" y="147060"/>
                    <a:pt x="31778" y="147066"/>
                    <a:pt x="31727" y="147075"/>
                  </a:cubicBezTo>
                  <a:lnTo>
                    <a:pt x="31727" y="147075"/>
                  </a:lnTo>
                  <a:cubicBezTo>
                    <a:pt x="31774" y="147070"/>
                    <a:pt x="31820" y="147065"/>
                    <a:pt x="31866" y="147060"/>
                  </a:cubicBezTo>
                  <a:close/>
                  <a:moveTo>
                    <a:pt x="14574" y="138649"/>
                  </a:moveTo>
                  <a:cubicBezTo>
                    <a:pt x="16032" y="140902"/>
                    <a:pt x="18220" y="142953"/>
                    <a:pt x="21400" y="144807"/>
                  </a:cubicBezTo>
                  <a:cubicBezTo>
                    <a:pt x="24246" y="146530"/>
                    <a:pt x="26895" y="147261"/>
                    <a:pt x="29481" y="147261"/>
                  </a:cubicBezTo>
                  <a:cubicBezTo>
                    <a:pt x="30144" y="147261"/>
                    <a:pt x="30737" y="147192"/>
                    <a:pt x="31400" y="147129"/>
                  </a:cubicBezTo>
                  <a:cubicBezTo>
                    <a:pt x="31491" y="147129"/>
                    <a:pt x="31616" y="147096"/>
                    <a:pt x="31727" y="147075"/>
                  </a:cubicBezTo>
                  <a:lnTo>
                    <a:pt x="31727" y="147075"/>
                  </a:lnTo>
                  <a:cubicBezTo>
                    <a:pt x="31166" y="147138"/>
                    <a:pt x="30554" y="147192"/>
                    <a:pt x="29943" y="147192"/>
                  </a:cubicBezTo>
                  <a:cubicBezTo>
                    <a:pt x="27293" y="147192"/>
                    <a:pt x="24511" y="146397"/>
                    <a:pt x="21532" y="144675"/>
                  </a:cubicBezTo>
                  <a:cubicBezTo>
                    <a:pt x="18353" y="142889"/>
                    <a:pt x="16164" y="140833"/>
                    <a:pt x="14643" y="138649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6" name="Google Shape;936;p44"/>
            <p:cNvSpPr/>
            <p:nvPr/>
          </p:nvSpPr>
          <p:spPr>
            <a:xfrm>
              <a:off x="2227825" y="940275"/>
              <a:ext cx="3067075" cy="3669900"/>
            </a:xfrm>
            <a:custGeom>
              <a:avLst/>
              <a:gdLst/>
              <a:ahLst/>
              <a:cxnLst/>
              <a:rect l="l" t="t" r="r" b="b"/>
              <a:pathLst>
                <a:path w="122683" h="146796" extrusionOk="0">
                  <a:moveTo>
                    <a:pt x="93801" y="3117"/>
                  </a:moveTo>
                  <a:cubicBezTo>
                    <a:pt x="93668" y="3117"/>
                    <a:pt x="93604" y="3117"/>
                    <a:pt x="93536" y="3181"/>
                  </a:cubicBezTo>
                  <a:lnTo>
                    <a:pt x="93737" y="3181"/>
                  </a:lnTo>
                  <a:cubicBezTo>
                    <a:pt x="93737" y="3117"/>
                    <a:pt x="93737" y="3117"/>
                    <a:pt x="93801" y="3117"/>
                  </a:cubicBezTo>
                  <a:close/>
                  <a:moveTo>
                    <a:pt x="93075" y="3313"/>
                  </a:moveTo>
                  <a:cubicBezTo>
                    <a:pt x="93006" y="3313"/>
                    <a:pt x="93006" y="3382"/>
                    <a:pt x="93006" y="3382"/>
                  </a:cubicBezTo>
                  <a:lnTo>
                    <a:pt x="93339" y="3382"/>
                  </a:lnTo>
                  <a:cubicBezTo>
                    <a:pt x="93339" y="3382"/>
                    <a:pt x="93403" y="3382"/>
                    <a:pt x="93403" y="3313"/>
                  </a:cubicBezTo>
                  <a:close/>
                  <a:moveTo>
                    <a:pt x="92677" y="3514"/>
                  </a:moveTo>
                  <a:lnTo>
                    <a:pt x="92608" y="3578"/>
                  </a:lnTo>
                  <a:lnTo>
                    <a:pt x="92942" y="3578"/>
                  </a:lnTo>
                  <a:cubicBezTo>
                    <a:pt x="92942" y="3578"/>
                    <a:pt x="93006" y="3578"/>
                    <a:pt x="93006" y="3514"/>
                  </a:cubicBezTo>
                  <a:close/>
                  <a:moveTo>
                    <a:pt x="92280" y="3711"/>
                  </a:moveTo>
                  <a:cubicBezTo>
                    <a:pt x="92280" y="3779"/>
                    <a:pt x="92211" y="3779"/>
                    <a:pt x="92211" y="3779"/>
                  </a:cubicBezTo>
                  <a:cubicBezTo>
                    <a:pt x="92280" y="3779"/>
                    <a:pt x="92412" y="3843"/>
                    <a:pt x="92545" y="3843"/>
                  </a:cubicBezTo>
                  <a:cubicBezTo>
                    <a:pt x="92545" y="3779"/>
                    <a:pt x="92608" y="3779"/>
                    <a:pt x="92677" y="3779"/>
                  </a:cubicBezTo>
                  <a:cubicBezTo>
                    <a:pt x="92545" y="3779"/>
                    <a:pt x="92412" y="3711"/>
                    <a:pt x="92280" y="3711"/>
                  </a:cubicBezTo>
                  <a:close/>
                  <a:moveTo>
                    <a:pt x="91946" y="3912"/>
                  </a:moveTo>
                  <a:cubicBezTo>
                    <a:pt x="91882" y="3976"/>
                    <a:pt x="91813" y="3976"/>
                    <a:pt x="91813" y="3976"/>
                  </a:cubicBezTo>
                  <a:cubicBezTo>
                    <a:pt x="91882" y="4044"/>
                    <a:pt x="92015" y="4044"/>
                    <a:pt x="92147" y="4044"/>
                  </a:cubicBezTo>
                  <a:cubicBezTo>
                    <a:pt x="92211" y="4044"/>
                    <a:pt x="92211" y="3976"/>
                    <a:pt x="92280" y="3976"/>
                  </a:cubicBezTo>
                  <a:cubicBezTo>
                    <a:pt x="92147" y="3976"/>
                    <a:pt x="92015" y="3976"/>
                    <a:pt x="91946" y="3912"/>
                  </a:cubicBezTo>
                  <a:close/>
                  <a:moveTo>
                    <a:pt x="91548" y="4108"/>
                  </a:moveTo>
                  <a:cubicBezTo>
                    <a:pt x="91485" y="4177"/>
                    <a:pt x="91416" y="4177"/>
                    <a:pt x="91416" y="4241"/>
                  </a:cubicBezTo>
                  <a:cubicBezTo>
                    <a:pt x="91485" y="4241"/>
                    <a:pt x="91617" y="4241"/>
                    <a:pt x="91750" y="4309"/>
                  </a:cubicBezTo>
                  <a:cubicBezTo>
                    <a:pt x="91750" y="4241"/>
                    <a:pt x="91813" y="4241"/>
                    <a:pt x="91882" y="4177"/>
                  </a:cubicBezTo>
                  <a:cubicBezTo>
                    <a:pt x="91750" y="4177"/>
                    <a:pt x="91681" y="4177"/>
                    <a:pt x="91548" y="4108"/>
                  </a:cubicBezTo>
                  <a:close/>
                  <a:moveTo>
                    <a:pt x="91151" y="4373"/>
                  </a:moveTo>
                  <a:cubicBezTo>
                    <a:pt x="91151" y="4373"/>
                    <a:pt x="91087" y="4442"/>
                    <a:pt x="91018" y="4442"/>
                  </a:cubicBezTo>
                  <a:cubicBezTo>
                    <a:pt x="91151" y="4505"/>
                    <a:pt x="91220" y="4505"/>
                    <a:pt x="91352" y="4505"/>
                  </a:cubicBezTo>
                  <a:cubicBezTo>
                    <a:pt x="91416" y="4505"/>
                    <a:pt x="91416" y="4442"/>
                    <a:pt x="91485" y="4442"/>
                  </a:cubicBezTo>
                  <a:cubicBezTo>
                    <a:pt x="91416" y="4373"/>
                    <a:pt x="91283" y="4373"/>
                    <a:pt x="91151" y="4373"/>
                  </a:cubicBezTo>
                  <a:close/>
                  <a:moveTo>
                    <a:pt x="90822" y="4574"/>
                  </a:moveTo>
                  <a:cubicBezTo>
                    <a:pt x="90753" y="4638"/>
                    <a:pt x="90690" y="4638"/>
                    <a:pt x="90621" y="4707"/>
                  </a:cubicBezTo>
                  <a:cubicBezTo>
                    <a:pt x="90753" y="4707"/>
                    <a:pt x="90822" y="4770"/>
                    <a:pt x="90955" y="4770"/>
                  </a:cubicBezTo>
                  <a:cubicBezTo>
                    <a:pt x="91018" y="4707"/>
                    <a:pt x="91087" y="4707"/>
                    <a:pt x="91151" y="4638"/>
                  </a:cubicBezTo>
                  <a:cubicBezTo>
                    <a:pt x="91018" y="4638"/>
                    <a:pt x="90955" y="4574"/>
                    <a:pt x="90822" y="4574"/>
                  </a:cubicBezTo>
                  <a:close/>
                  <a:moveTo>
                    <a:pt x="90425" y="4839"/>
                  </a:moveTo>
                  <a:cubicBezTo>
                    <a:pt x="90356" y="4839"/>
                    <a:pt x="90292" y="4903"/>
                    <a:pt x="90223" y="4903"/>
                  </a:cubicBezTo>
                  <a:cubicBezTo>
                    <a:pt x="90356" y="4972"/>
                    <a:pt x="90425" y="4972"/>
                    <a:pt x="90557" y="5035"/>
                  </a:cubicBezTo>
                  <a:cubicBezTo>
                    <a:pt x="90621" y="4972"/>
                    <a:pt x="90690" y="4972"/>
                    <a:pt x="90753" y="4903"/>
                  </a:cubicBezTo>
                  <a:cubicBezTo>
                    <a:pt x="90621" y="4839"/>
                    <a:pt x="90557" y="4839"/>
                    <a:pt x="90425" y="4839"/>
                  </a:cubicBezTo>
                  <a:close/>
                  <a:moveTo>
                    <a:pt x="90091" y="5035"/>
                  </a:moveTo>
                  <a:cubicBezTo>
                    <a:pt x="90027" y="5104"/>
                    <a:pt x="89958" y="5168"/>
                    <a:pt x="89895" y="5168"/>
                  </a:cubicBezTo>
                  <a:cubicBezTo>
                    <a:pt x="89958" y="5237"/>
                    <a:pt x="90027" y="5237"/>
                    <a:pt x="90160" y="5300"/>
                  </a:cubicBezTo>
                  <a:cubicBezTo>
                    <a:pt x="90223" y="5237"/>
                    <a:pt x="90292" y="5168"/>
                    <a:pt x="90356" y="5168"/>
                  </a:cubicBezTo>
                  <a:cubicBezTo>
                    <a:pt x="90292" y="5104"/>
                    <a:pt x="90160" y="5104"/>
                    <a:pt x="90091" y="5035"/>
                  </a:cubicBezTo>
                  <a:close/>
                  <a:moveTo>
                    <a:pt x="89693" y="5300"/>
                  </a:moveTo>
                  <a:cubicBezTo>
                    <a:pt x="89630" y="5369"/>
                    <a:pt x="89561" y="5369"/>
                    <a:pt x="89497" y="5433"/>
                  </a:cubicBezTo>
                  <a:cubicBezTo>
                    <a:pt x="89561" y="5502"/>
                    <a:pt x="89630" y="5502"/>
                    <a:pt x="89762" y="5565"/>
                  </a:cubicBezTo>
                  <a:lnTo>
                    <a:pt x="89958" y="5369"/>
                  </a:lnTo>
                  <a:cubicBezTo>
                    <a:pt x="89895" y="5369"/>
                    <a:pt x="89762" y="5300"/>
                    <a:pt x="89693" y="5300"/>
                  </a:cubicBezTo>
                  <a:close/>
                  <a:moveTo>
                    <a:pt x="89296" y="5565"/>
                  </a:moveTo>
                  <a:cubicBezTo>
                    <a:pt x="89232" y="5565"/>
                    <a:pt x="89164" y="5634"/>
                    <a:pt x="89100" y="5698"/>
                  </a:cubicBezTo>
                  <a:cubicBezTo>
                    <a:pt x="89164" y="5698"/>
                    <a:pt x="89232" y="5767"/>
                    <a:pt x="89365" y="5767"/>
                  </a:cubicBezTo>
                  <a:cubicBezTo>
                    <a:pt x="89429" y="5767"/>
                    <a:pt x="89497" y="5698"/>
                    <a:pt x="89561" y="5634"/>
                  </a:cubicBezTo>
                  <a:cubicBezTo>
                    <a:pt x="89497" y="5634"/>
                    <a:pt x="89429" y="5565"/>
                    <a:pt x="89296" y="5565"/>
                  </a:cubicBezTo>
                  <a:close/>
                  <a:moveTo>
                    <a:pt x="88967" y="5767"/>
                  </a:moveTo>
                  <a:cubicBezTo>
                    <a:pt x="88899" y="5830"/>
                    <a:pt x="88766" y="5899"/>
                    <a:pt x="88703" y="5963"/>
                  </a:cubicBezTo>
                  <a:cubicBezTo>
                    <a:pt x="88766" y="5963"/>
                    <a:pt x="88835" y="6032"/>
                    <a:pt x="88967" y="6095"/>
                  </a:cubicBezTo>
                  <a:lnTo>
                    <a:pt x="89164" y="5899"/>
                  </a:lnTo>
                  <a:cubicBezTo>
                    <a:pt x="89100" y="5830"/>
                    <a:pt x="89031" y="5830"/>
                    <a:pt x="88967" y="5767"/>
                  </a:cubicBezTo>
                  <a:close/>
                  <a:moveTo>
                    <a:pt x="88570" y="6032"/>
                  </a:moveTo>
                  <a:cubicBezTo>
                    <a:pt x="88501" y="6095"/>
                    <a:pt x="88369" y="6164"/>
                    <a:pt x="88305" y="6228"/>
                  </a:cubicBezTo>
                  <a:cubicBezTo>
                    <a:pt x="88369" y="6228"/>
                    <a:pt x="88438" y="6297"/>
                    <a:pt x="88570" y="6360"/>
                  </a:cubicBezTo>
                  <a:lnTo>
                    <a:pt x="88766" y="6164"/>
                  </a:lnTo>
                  <a:cubicBezTo>
                    <a:pt x="88703" y="6095"/>
                    <a:pt x="88634" y="6095"/>
                    <a:pt x="88570" y="6032"/>
                  </a:cubicBezTo>
                  <a:close/>
                  <a:moveTo>
                    <a:pt x="88173" y="6297"/>
                  </a:moveTo>
                  <a:cubicBezTo>
                    <a:pt x="88104" y="6360"/>
                    <a:pt x="88040" y="6429"/>
                    <a:pt x="87908" y="6493"/>
                  </a:cubicBezTo>
                  <a:cubicBezTo>
                    <a:pt x="87971" y="6493"/>
                    <a:pt x="88040" y="6562"/>
                    <a:pt x="88173" y="6625"/>
                  </a:cubicBezTo>
                  <a:cubicBezTo>
                    <a:pt x="88236" y="6562"/>
                    <a:pt x="88305" y="6493"/>
                    <a:pt x="88438" y="6429"/>
                  </a:cubicBezTo>
                  <a:cubicBezTo>
                    <a:pt x="88305" y="6360"/>
                    <a:pt x="88236" y="6360"/>
                    <a:pt x="88173" y="6297"/>
                  </a:cubicBezTo>
                  <a:close/>
                  <a:moveTo>
                    <a:pt x="87775" y="6562"/>
                  </a:moveTo>
                  <a:cubicBezTo>
                    <a:pt x="87706" y="6625"/>
                    <a:pt x="87643" y="6694"/>
                    <a:pt x="87510" y="6758"/>
                  </a:cubicBezTo>
                  <a:cubicBezTo>
                    <a:pt x="87574" y="6827"/>
                    <a:pt x="87643" y="6827"/>
                    <a:pt x="87706" y="6890"/>
                  </a:cubicBezTo>
                  <a:cubicBezTo>
                    <a:pt x="87839" y="6827"/>
                    <a:pt x="87908" y="6758"/>
                    <a:pt x="88040" y="6694"/>
                  </a:cubicBezTo>
                  <a:cubicBezTo>
                    <a:pt x="87971" y="6625"/>
                    <a:pt x="87839" y="6625"/>
                    <a:pt x="87775" y="6562"/>
                  </a:cubicBezTo>
                  <a:close/>
                  <a:moveTo>
                    <a:pt x="87441" y="6827"/>
                  </a:moveTo>
                  <a:cubicBezTo>
                    <a:pt x="87309" y="6890"/>
                    <a:pt x="87245" y="6959"/>
                    <a:pt x="87113" y="7023"/>
                  </a:cubicBezTo>
                  <a:cubicBezTo>
                    <a:pt x="87176" y="7092"/>
                    <a:pt x="87245" y="7155"/>
                    <a:pt x="87309" y="7155"/>
                  </a:cubicBezTo>
                  <a:cubicBezTo>
                    <a:pt x="87441" y="7092"/>
                    <a:pt x="87510" y="7023"/>
                    <a:pt x="87643" y="6959"/>
                  </a:cubicBezTo>
                  <a:cubicBezTo>
                    <a:pt x="87574" y="6959"/>
                    <a:pt x="87510" y="6890"/>
                    <a:pt x="87441" y="6827"/>
                  </a:cubicBezTo>
                  <a:close/>
                  <a:moveTo>
                    <a:pt x="87044" y="7092"/>
                  </a:moveTo>
                  <a:cubicBezTo>
                    <a:pt x="86911" y="7155"/>
                    <a:pt x="86848" y="7224"/>
                    <a:pt x="86715" y="7288"/>
                  </a:cubicBezTo>
                  <a:cubicBezTo>
                    <a:pt x="86779" y="7357"/>
                    <a:pt x="86848" y="7420"/>
                    <a:pt x="86911" y="7420"/>
                  </a:cubicBezTo>
                  <a:cubicBezTo>
                    <a:pt x="87044" y="7357"/>
                    <a:pt x="87113" y="7288"/>
                    <a:pt x="87245" y="7224"/>
                  </a:cubicBezTo>
                  <a:cubicBezTo>
                    <a:pt x="87176" y="7224"/>
                    <a:pt x="87113" y="7155"/>
                    <a:pt x="87044" y="7092"/>
                  </a:cubicBezTo>
                  <a:close/>
                  <a:moveTo>
                    <a:pt x="86646" y="7420"/>
                  </a:moveTo>
                  <a:cubicBezTo>
                    <a:pt x="86514" y="7489"/>
                    <a:pt x="86450" y="7553"/>
                    <a:pt x="86318" y="7622"/>
                  </a:cubicBezTo>
                  <a:cubicBezTo>
                    <a:pt x="86381" y="7622"/>
                    <a:pt x="86450" y="7685"/>
                    <a:pt x="86514" y="7754"/>
                  </a:cubicBezTo>
                  <a:cubicBezTo>
                    <a:pt x="86646" y="7685"/>
                    <a:pt x="86715" y="7622"/>
                    <a:pt x="86848" y="7553"/>
                  </a:cubicBezTo>
                  <a:cubicBezTo>
                    <a:pt x="86779" y="7489"/>
                    <a:pt x="86715" y="7420"/>
                    <a:pt x="86646" y="7420"/>
                  </a:cubicBezTo>
                  <a:close/>
                  <a:moveTo>
                    <a:pt x="86249" y="7685"/>
                  </a:moveTo>
                  <a:cubicBezTo>
                    <a:pt x="86116" y="7754"/>
                    <a:pt x="86053" y="7818"/>
                    <a:pt x="85920" y="7887"/>
                  </a:cubicBezTo>
                  <a:cubicBezTo>
                    <a:pt x="85984" y="7950"/>
                    <a:pt x="86053" y="8019"/>
                    <a:pt x="86116" y="8019"/>
                  </a:cubicBezTo>
                  <a:cubicBezTo>
                    <a:pt x="86249" y="7950"/>
                    <a:pt x="86318" y="7887"/>
                    <a:pt x="86450" y="7818"/>
                  </a:cubicBezTo>
                  <a:cubicBezTo>
                    <a:pt x="86381" y="7754"/>
                    <a:pt x="86318" y="7754"/>
                    <a:pt x="86249" y="7685"/>
                  </a:cubicBezTo>
                  <a:close/>
                  <a:moveTo>
                    <a:pt x="85851" y="7950"/>
                  </a:moveTo>
                  <a:cubicBezTo>
                    <a:pt x="85719" y="8019"/>
                    <a:pt x="85655" y="8083"/>
                    <a:pt x="85523" y="8215"/>
                  </a:cubicBezTo>
                  <a:cubicBezTo>
                    <a:pt x="85586" y="8215"/>
                    <a:pt x="85655" y="8284"/>
                    <a:pt x="85719" y="8348"/>
                  </a:cubicBezTo>
                  <a:cubicBezTo>
                    <a:pt x="85851" y="8284"/>
                    <a:pt x="85920" y="8215"/>
                    <a:pt x="86053" y="8083"/>
                  </a:cubicBezTo>
                  <a:cubicBezTo>
                    <a:pt x="85984" y="8083"/>
                    <a:pt x="85920" y="8019"/>
                    <a:pt x="85851" y="7950"/>
                  </a:cubicBezTo>
                  <a:close/>
                  <a:moveTo>
                    <a:pt x="85454" y="8284"/>
                  </a:moveTo>
                  <a:cubicBezTo>
                    <a:pt x="85321" y="8348"/>
                    <a:pt x="85258" y="8416"/>
                    <a:pt x="85125" y="8480"/>
                  </a:cubicBezTo>
                  <a:cubicBezTo>
                    <a:pt x="85189" y="8549"/>
                    <a:pt x="85258" y="8613"/>
                    <a:pt x="85321" y="8613"/>
                  </a:cubicBezTo>
                  <a:cubicBezTo>
                    <a:pt x="85454" y="8549"/>
                    <a:pt x="85523" y="8480"/>
                    <a:pt x="85655" y="8416"/>
                  </a:cubicBezTo>
                  <a:cubicBezTo>
                    <a:pt x="85586" y="8348"/>
                    <a:pt x="85523" y="8284"/>
                    <a:pt x="85454" y="8284"/>
                  </a:cubicBezTo>
                  <a:close/>
                  <a:moveTo>
                    <a:pt x="85057" y="8549"/>
                  </a:moveTo>
                  <a:cubicBezTo>
                    <a:pt x="84924" y="8613"/>
                    <a:pt x="84860" y="8681"/>
                    <a:pt x="84728" y="8814"/>
                  </a:cubicBezTo>
                  <a:cubicBezTo>
                    <a:pt x="84792" y="8814"/>
                    <a:pt x="84860" y="8878"/>
                    <a:pt x="84924" y="8946"/>
                  </a:cubicBezTo>
                  <a:cubicBezTo>
                    <a:pt x="84993" y="8878"/>
                    <a:pt x="85125" y="8814"/>
                    <a:pt x="85258" y="8681"/>
                  </a:cubicBezTo>
                  <a:cubicBezTo>
                    <a:pt x="85189" y="8681"/>
                    <a:pt x="85125" y="8613"/>
                    <a:pt x="85057" y="8549"/>
                  </a:cubicBezTo>
                  <a:close/>
                  <a:moveTo>
                    <a:pt x="84659" y="8878"/>
                  </a:moveTo>
                  <a:cubicBezTo>
                    <a:pt x="84527" y="8946"/>
                    <a:pt x="84463" y="9010"/>
                    <a:pt x="84330" y="9079"/>
                  </a:cubicBezTo>
                  <a:lnTo>
                    <a:pt x="84527" y="9275"/>
                  </a:lnTo>
                  <a:cubicBezTo>
                    <a:pt x="84595" y="9142"/>
                    <a:pt x="84728" y="9079"/>
                    <a:pt x="84860" y="9010"/>
                  </a:cubicBezTo>
                  <a:cubicBezTo>
                    <a:pt x="84792" y="8946"/>
                    <a:pt x="84728" y="8878"/>
                    <a:pt x="84659" y="8878"/>
                  </a:cubicBezTo>
                  <a:close/>
                  <a:moveTo>
                    <a:pt x="84262" y="9142"/>
                  </a:moveTo>
                  <a:cubicBezTo>
                    <a:pt x="84129" y="9211"/>
                    <a:pt x="84066" y="9344"/>
                    <a:pt x="83933" y="9407"/>
                  </a:cubicBezTo>
                  <a:cubicBezTo>
                    <a:pt x="83997" y="9476"/>
                    <a:pt x="84066" y="9476"/>
                    <a:pt x="84129" y="9540"/>
                  </a:cubicBezTo>
                  <a:cubicBezTo>
                    <a:pt x="84198" y="9476"/>
                    <a:pt x="84330" y="9407"/>
                    <a:pt x="84394" y="9344"/>
                  </a:cubicBezTo>
                  <a:cubicBezTo>
                    <a:pt x="84394" y="9275"/>
                    <a:pt x="84330" y="9211"/>
                    <a:pt x="84262" y="9142"/>
                  </a:cubicBezTo>
                  <a:close/>
                  <a:moveTo>
                    <a:pt x="83864" y="9476"/>
                  </a:moveTo>
                  <a:cubicBezTo>
                    <a:pt x="83732" y="9540"/>
                    <a:pt x="83668" y="9609"/>
                    <a:pt x="83536" y="9741"/>
                  </a:cubicBezTo>
                  <a:cubicBezTo>
                    <a:pt x="83599" y="9741"/>
                    <a:pt x="83668" y="9805"/>
                    <a:pt x="83668" y="9874"/>
                  </a:cubicBezTo>
                  <a:cubicBezTo>
                    <a:pt x="83801" y="9805"/>
                    <a:pt x="83933" y="9672"/>
                    <a:pt x="83997" y="9609"/>
                  </a:cubicBezTo>
                  <a:cubicBezTo>
                    <a:pt x="83997" y="9540"/>
                    <a:pt x="83933" y="9540"/>
                    <a:pt x="83864" y="9476"/>
                  </a:cubicBezTo>
                  <a:close/>
                  <a:moveTo>
                    <a:pt x="83467" y="9741"/>
                  </a:moveTo>
                  <a:cubicBezTo>
                    <a:pt x="83334" y="9874"/>
                    <a:pt x="83271" y="9937"/>
                    <a:pt x="83138" y="10006"/>
                  </a:cubicBezTo>
                  <a:cubicBezTo>
                    <a:pt x="83202" y="10070"/>
                    <a:pt x="83202" y="10139"/>
                    <a:pt x="83271" y="10202"/>
                  </a:cubicBezTo>
                  <a:cubicBezTo>
                    <a:pt x="83403" y="10070"/>
                    <a:pt x="83536" y="10006"/>
                    <a:pt x="83599" y="9937"/>
                  </a:cubicBezTo>
                  <a:cubicBezTo>
                    <a:pt x="83536" y="9874"/>
                    <a:pt x="83536" y="9805"/>
                    <a:pt x="83467" y="9741"/>
                  </a:cubicBezTo>
                  <a:close/>
                  <a:moveTo>
                    <a:pt x="83069" y="10070"/>
                  </a:moveTo>
                  <a:cubicBezTo>
                    <a:pt x="82937" y="10139"/>
                    <a:pt x="82804" y="10271"/>
                    <a:pt x="82741" y="10335"/>
                  </a:cubicBezTo>
                  <a:cubicBezTo>
                    <a:pt x="82804" y="10404"/>
                    <a:pt x="82804" y="10467"/>
                    <a:pt x="82873" y="10536"/>
                  </a:cubicBezTo>
                  <a:cubicBezTo>
                    <a:pt x="83006" y="10404"/>
                    <a:pt x="83069" y="10335"/>
                    <a:pt x="83202" y="10271"/>
                  </a:cubicBezTo>
                  <a:cubicBezTo>
                    <a:pt x="83138" y="10202"/>
                    <a:pt x="83138" y="10139"/>
                    <a:pt x="83069" y="10070"/>
                  </a:cubicBezTo>
                  <a:close/>
                  <a:moveTo>
                    <a:pt x="82672" y="10404"/>
                  </a:moveTo>
                  <a:cubicBezTo>
                    <a:pt x="82539" y="10467"/>
                    <a:pt x="82407" y="10600"/>
                    <a:pt x="82343" y="10669"/>
                  </a:cubicBezTo>
                  <a:cubicBezTo>
                    <a:pt x="82343" y="10732"/>
                    <a:pt x="82407" y="10801"/>
                    <a:pt x="82476" y="10865"/>
                  </a:cubicBezTo>
                  <a:lnTo>
                    <a:pt x="82804" y="10536"/>
                  </a:lnTo>
                  <a:cubicBezTo>
                    <a:pt x="82741" y="10536"/>
                    <a:pt x="82672" y="10467"/>
                    <a:pt x="82672" y="10404"/>
                  </a:cubicBezTo>
                  <a:close/>
                  <a:moveTo>
                    <a:pt x="82274" y="10732"/>
                  </a:moveTo>
                  <a:cubicBezTo>
                    <a:pt x="82142" y="10801"/>
                    <a:pt x="82009" y="10865"/>
                    <a:pt x="81877" y="10997"/>
                  </a:cubicBezTo>
                  <a:cubicBezTo>
                    <a:pt x="81946" y="11066"/>
                    <a:pt x="82009" y="11130"/>
                    <a:pt x="82078" y="11130"/>
                  </a:cubicBezTo>
                  <a:cubicBezTo>
                    <a:pt x="82142" y="11066"/>
                    <a:pt x="82274" y="10997"/>
                    <a:pt x="82407" y="10865"/>
                  </a:cubicBezTo>
                  <a:cubicBezTo>
                    <a:pt x="82343" y="10801"/>
                    <a:pt x="82274" y="10801"/>
                    <a:pt x="82274" y="10732"/>
                  </a:cubicBezTo>
                  <a:close/>
                  <a:moveTo>
                    <a:pt x="103408" y="1"/>
                  </a:moveTo>
                  <a:cubicBezTo>
                    <a:pt x="102746" y="1"/>
                    <a:pt x="102015" y="70"/>
                    <a:pt x="101352" y="133"/>
                  </a:cubicBezTo>
                  <a:cubicBezTo>
                    <a:pt x="100027" y="335"/>
                    <a:pt x="98639" y="732"/>
                    <a:pt x="97182" y="1326"/>
                  </a:cubicBezTo>
                  <a:cubicBezTo>
                    <a:pt x="96980" y="1395"/>
                    <a:pt x="96715" y="1458"/>
                    <a:pt x="96519" y="1591"/>
                  </a:cubicBezTo>
                  <a:cubicBezTo>
                    <a:pt x="97908" y="1061"/>
                    <a:pt x="99301" y="732"/>
                    <a:pt x="100557" y="531"/>
                  </a:cubicBezTo>
                  <a:cubicBezTo>
                    <a:pt x="101554" y="335"/>
                    <a:pt x="102481" y="202"/>
                    <a:pt x="103408" y="202"/>
                  </a:cubicBezTo>
                  <a:cubicBezTo>
                    <a:pt x="105724" y="202"/>
                    <a:pt x="107844" y="865"/>
                    <a:pt x="109699" y="2455"/>
                  </a:cubicBezTo>
                  <a:cubicBezTo>
                    <a:pt x="112084" y="4442"/>
                    <a:pt x="113610" y="6625"/>
                    <a:pt x="114601" y="9010"/>
                  </a:cubicBezTo>
                  <a:cubicBezTo>
                    <a:pt x="115200" y="10404"/>
                    <a:pt x="115528" y="11792"/>
                    <a:pt x="115793" y="13250"/>
                  </a:cubicBezTo>
                  <a:cubicBezTo>
                    <a:pt x="116058" y="14707"/>
                    <a:pt x="116191" y="16297"/>
                    <a:pt x="116191" y="17887"/>
                  </a:cubicBezTo>
                  <a:lnTo>
                    <a:pt x="116191" y="17357"/>
                  </a:lnTo>
                  <a:cubicBezTo>
                    <a:pt x="116259" y="17092"/>
                    <a:pt x="116259" y="16827"/>
                    <a:pt x="116259" y="16631"/>
                  </a:cubicBezTo>
                  <a:cubicBezTo>
                    <a:pt x="116259" y="15237"/>
                    <a:pt x="116127" y="13912"/>
                    <a:pt x="115862" y="12587"/>
                  </a:cubicBezTo>
                  <a:cubicBezTo>
                    <a:pt x="115661" y="11331"/>
                    <a:pt x="115332" y="10139"/>
                    <a:pt x="114802" y="8946"/>
                  </a:cubicBezTo>
                  <a:cubicBezTo>
                    <a:pt x="113806" y="6562"/>
                    <a:pt x="112216" y="4309"/>
                    <a:pt x="109831" y="2253"/>
                  </a:cubicBezTo>
                  <a:cubicBezTo>
                    <a:pt x="107976" y="663"/>
                    <a:pt x="105793" y="1"/>
                    <a:pt x="103408" y="1"/>
                  </a:cubicBezTo>
                  <a:close/>
                  <a:moveTo>
                    <a:pt x="115661" y="21400"/>
                  </a:moveTo>
                  <a:lnTo>
                    <a:pt x="115597" y="21464"/>
                  </a:lnTo>
                  <a:cubicBezTo>
                    <a:pt x="115661" y="21533"/>
                    <a:pt x="115730" y="21596"/>
                    <a:pt x="115730" y="21665"/>
                  </a:cubicBezTo>
                  <a:lnTo>
                    <a:pt x="115730" y="21596"/>
                  </a:lnTo>
                  <a:cubicBezTo>
                    <a:pt x="115730" y="21533"/>
                    <a:pt x="115661" y="21464"/>
                    <a:pt x="115661" y="21400"/>
                  </a:cubicBezTo>
                  <a:close/>
                  <a:moveTo>
                    <a:pt x="115597" y="21665"/>
                  </a:moveTo>
                  <a:lnTo>
                    <a:pt x="115597" y="21729"/>
                  </a:lnTo>
                  <a:cubicBezTo>
                    <a:pt x="115597" y="21798"/>
                    <a:pt x="115661" y="21861"/>
                    <a:pt x="115730" y="21930"/>
                  </a:cubicBezTo>
                  <a:cubicBezTo>
                    <a:pt x="115661" y="21861"/>
                    <a:pt x="115661" y="21798"/>
                    <a:pt x="115597" y="21665"/>
                  </a:cubicBezTo>
                  <a:close/>
                  <a:moveTo>
                    <a:pt x="115528" y="21994"/>
                  </a:moveTo>
                  <a:lnTo>
                    <a:pt x="115528" y="22062"/>
                  </a:lnTo>
                  <a:cubicBezTo>
                    <a:pt x="115597" y="22126"/>
                    <a:pt x="115661" y="22195"/>
                    <a:pt x="115661" y="22259"/>
                  </a:cubicBezTo>
                  <a:lnTo>
                    <a:pt x="115661" y="22195"/>
                  </a:lnTo>
                  <a:cubicBezTo>
                    <a:pt x="115661" y="22126"/>
                    <a:pt x="115597" y="22062"/>
                    <a:pt x="115528" y="21994"/>
                  </a:cubicBezTo>
                  <a:close/>
                  <a:moveTo>
                    <a:pt x="115528" y="22259"/>
                  </a:moveTo>
                  <a:lnTo>
                    <a:pt x="115465" y="22327"/>
                  </a:lnTo>
                  <a:lnTo>
                    <a:pt x="115661" y="22524"/>
                  </a:lnTo>
                  <a:lnTo>
                    <a:pt x="115661" y="22460"/>
                  </a:lnTo>
                  <a:cubicBezTo>
                    <a:pt x="115597" y="22391"/>
                    <a:pt x="115528" y="22327"/>
                    <a:pt x="115528" y="22259"/>
                  </a:cubicBezTo>
                  <a:close/>
                  <a:moveTo>
                    <a:pt x="115465" y="22524"/>
                  </a:moveTo>
                  <a:lnTo>
                    <a:pt x="115465" y="22656"/>
                  </a:lnTo>
                  <a:cubicBezTo>
                    <a:pt x="115465" y="22725"/>
                    <a:pt x="115528" y="22789"/>
                    <a:pt x="115597" y="22857"/>
                  </a:cubicBezTo>
                  <a:lnTo>
                    <a:pt x="115597" y="22725"/>
                  </a:lnTo>
                  <a:cubicBezTo>
                    <a:pt x="115528" y="22656"/>
                    <a:pt x="115528" y="22592"/>
                    <a:pt x="115465" y="22524"/>
                  </a:cubicBezTo>
                  <a:close/>
                  <a:moveTo>
                    <a:pt x="115396" y="22857"/>
                  </a:moveTo>
                  <a:lnTo>
                    <a:pt x="115396" y="22990"/>
                  </a:lnTo>
                  <a:cubicBezTo>
                    <a:pt x="115465" y="22990"/>
                    <a:pt x="115528" y="23053"/>
                    <a:pt x="115597" y="23122"/>
                  </a:cubicBezTo>
                  <a:lnTo>
                    <a:pt x="115597" y="23053"/>
                  </a:lnTo>
                  <a:lnTo>
                    <a:pt x="115396" y="22857"/>
                  </a:lnTo>
                  <a:close/>
                  <a:moveTo>
                    <a:pt x="115332" y="23122"/>
                  </a:moveTo>
                  <a:lnTo>
                    <a:pt x="115332" y="23255"/>
                  </a:lnTo>
                  <a:lnTo>
                    <a:pt x="115528" y="23451"/>
                  </a:lnTo>
                  <a:lnTo>
                    <a:pt x="115528" y="23387"/>
                  </a:lnTo>
                  <a:lnTo>
                    <a:pt x="115528" y="23318"/>
                  </a:lnTo>
                  <a:lnTo>
                    <a:pt x="115332" y="23122"/>
                  </a:lnTo>
                  <a:close/>
                  <a:moveTo>
                    <a:pt x="115263" y="23451"/>
                  </a:moveTo>
                  <a:lnTo>
                    <a:pt x="115263" y="23583"/>
                  </a:lnTo>
                  <a:cubicBezTo>
                    <a:pt x="115332" y="23583"/>
                    <a:pt x="115396" y="23652"/>
                    <a:pt x="115465" y="23716"/>
                  </a:cubicBezTo>
                  <a:lnTo>
                    <a:pt x="115465" y="23583"/>
                  </a:lnTo>
                  <a:cubicBezTo>
                    <a:pt x="115396" y="23520"/>
                    <a:pt x="115332" y="23520"/>
                    <a:pt x="115263" y="23451"/>
                  </a:cubicBezTo>
                  <a:close/>
                  <a:moveTo>
                    <a:pt x="115263" y="23716"/>
                  </a:moveTo>
                  <a:cubicBezTo>
                    <a:pt x="115200" y="23785"/>
                    <a:pt x="115200" y="23785"/>
                    <a:pt x="115200" y="23848"/>
                  </a:cubicBezTo>
                  <a:lnTo>
                    <a:pt x="115396" y="24050"/>
                  </a:lnTo>
                  <a:lnTo>
                    <a:pt x="115396" y="23917"/>
                  </a:lnTo>
                  <a:cubicBezTo>
                    <a:pt x="115396" y="23848"/>
                    <a:pt x="115332" y="23785"/>
                    <a:pt x="115263" y="23716"/>
                  </a:cubicBezTo>
                  <a:close/>
                  <a:moveTo>
                    <a:pt x="115200" y="24050"/>
                  </a:moveTo>
                  <a:cubicBezTo>
                    <a:pt x="115200" y="24050"/>
                    <a:pt x="115131" y="24113"/>
                    <a:pt x="115131" y="24182"/>
                  </a:cubicBezTo>
                  <a:cubicBezTo>
                    <a:pt x="115200" y="24182"/>
                    <a:pt x="115263" y="24246"/>
                    <a:pt x="115332" y="24315"/>
                  </a:cubicBezTo>
                  <a:cubicBezTo>
                    <a:pt x="115332" y="24246"/>
                    <a:pt x="115332" y="24246"/>
                    <a:pt x="115396" y="24182"/>
                  </a:cubicBezTo>
                  <a:cubicBezTo>
                    <a:pt x="115332" y="24113"/>
                    <a:pt x="115263" y="24050"/>
                    <a:pt x="115200" y="24050"/>
                  </a:cubicBezTo>
                  <a:close/>
                  <a:moveTo>
                    <a:pt x="115131" y="24315"/>
                  </a:moveTo>
                  <a:cubicBezTo>
                    <a:pt x="115131" y="24378"/>
                    <a:pt x="115067" y="24447"/>
                    <a:pt x="115067" y="24447"/>
                  </a:cubicBezTo>
                  <a:cubicBezTo>
                    <a:pt x="115131" y="24511"/>
                    <a:pt x="115200" y="24580"/>
                    <a:pt x="115263" y="24580"/>
                  </a:cubicBezTo>
                  <a:cubicBezTo>
                    <a:pt x="115263" y="24580"/>
                    <a:pt x="115332" y="24511"/>
                    <a:pt x="115332" y="24447"/>
                  </a:cubicBezTo>
                  <a:cubicBezTo>
                    <a:pt x="115263" y="24378"/>
                    <a:pt x="115200" y="24378"/>
                    <a:pt x="115131" y="24315"/>
                  </a:cubicBezTo>
                  <a:close/>
                  <a:moveTo>
                    <a:pt x="115067" y="24580"/>
                  </a:moveTo>
                  <a:cubicBezTo>
                    <a:pt x="115067" y="24643"/>
                    <a:pt x="114998" y="24712"/>
                    <a:pt x="114998" y="24776"/>
                  </a:cubicBezTo>
                  <a:cubicBezTo>
                    <a:pt x="115067" y="24845"/>
                    <a:pt x="115131" y="24845"/>
                    <a:pt x="115200" y="24908"/>
                  </a:cubicBezTo>
                  <a:cubicBezTo>
                    <a:pt x="115200" y="24845"/>
                    <a:pt x="115263" y="24776"/>
                    <a:pt x="115263" y="24776"/>
                  </a:cubicBezTo>
                  <a:lnTo>
                    <a:pt x="115067" y="24580"/>
                  </a:lnTo>
                  <a:close/>
                  <a:moveTo>
                    <a:pt x="114998" y="24908"/>
                  </a:moveTo>
                  <a:cubicBezTo>
                    <a:pt x="114998" y="24977"/>
                    <a:pt x="114935" y="25041"/>
                    <a:pt x="114935" y="25041"/>
                  </a:cubicBezTo>
                  <a:cubicBezTo>
                    <a:pt x="114998" y="25110"/>
                    <a:pt x="115067" y="25173"/>
                    <a:pt x="115131" y="25173"/>
                  </a:cubicBezTo>
                  <a:cubicBezTo>
                    <a:pt x="115200" y="25173"/>
                    <a:pt x="115200" y="25110"/>
                    <a:pt x="115200" y="25041"/>
                  </a:cubicBezTo>
                  <a:cubicBezTo>
                    <a:pt x="115131" y="24977"/>
                    <a:pt x="115067" y="24977"/>
                    <a:pt x="114998" y="24908"/>
                  </a:cubicBezTo>
                  <a:close/>
                  <a:moveTo>
                    <a:pt x="114935" y="25173"/>
                  </a:moveTo>
                  <a:cubicBezTo>
                    <a:pt x="114935" y="25242"/>
                    <a:pt x="114866" y="25306"/>
                    <a:pt x="114866" y="25375"/>
                  </a:cubicBezTo>
                  <a:cubicBezTo>
                    <a:pt x="114935" y="25438"/>
                    <a:pt x="114998" y="25438"/>
                    <a:pt x="115067" y="25507"/>
                  </a:cubicBezTo>
                  <a:cubicBezTo>
                    <a:pt x="115131" y="25438"/>
                    <a:pt x="115131" y="25375"/>
                    <a:pt x="115131" y="25306"/>
                  </a:cubicBezTo>
                  <a:cubicBezTo>
                    <a:pt x="115067" y="25306"/>
                    <a:pt x="114998" y="25242"/>
                    <a:pt x="114935" y="25173"/>
                  </a:cubicBezTo>
                  <a:close/>
                  <a:moveTo>
                    <a:pt x="114866" y="25507"/>
                  </a:moveTo>
                  <a:cubicBezTo>
                    <a:pt x="114866" y="25571"/>
                    <a:pt x="114802" y="25640"/>
                    <a:pt x="114802" y="25703"/>
                  </a:cubicBezTo>
                  <a:cubicBezTo>
                    <a:pt x="114866" y="25703"/>
                    <a:pt x="114935" y="25772"/>
                    <a:pt x="114998" y="25772"/>
                  </a:cubicBezTo>
                  <a:cubicBezTo>
                    <a:pt x="115067" y="25703"/>
                    <a:pt x="115067" y="25703"/>
                    <a:pt x="115067" y="25640"/>
                  </a:cubicBezTo>
                  <a:cubicBezTo>
                    <a:pt x="114998" y="25571"/>
                    <a:pt x="114935" y="25571"/>
                    <a:pt x="114866" y="25507"/>
                  </a:cubicBezTo>
                  <a:close/>
                  <a:moveTo>
                    <a:pt x="114802" y="25836"/>
                  </a:moveTo>
                  <a:cubicBezTo>
                    <a:pt x="114802" y="25836"/>
                    <a:pt x="114733" y="25905"/>
                    <a:pt x="114733" y="25968"/>
                  </a:cubicBezTo>
                  <a:cubicBezTo>
                    <a:pt x="114802" y="26037"/>
                    <a:pt x="114866" y="26037"/>
                    <a:pt x="114935" y="26101"/>
                  </a:cubicBezTo>
                  <a:cubicBezTo>
                    <a:pt x="114935" y="26037"/>
                    <a:pt x="114998" y="25968"/>
                    <a:pt x="114998" y="25905"/>
                  </a:cubicBezTo>
                  <a:cubicBezTo>
                    <a:pt x="114935" y="25905"/>
                    <a:pt x="114866" y="25836"/>
                    <a:pt x="114802" y="25836"/>
                  </a:cubicBezTo>
                  <a:close/>
                  <a:moveTo>
                    <a:pt x="114733" y="26101"/>
                  </a:moveTo>
                  <a:cubicBezTo>
                    <a:pt x="114733" y="26170"/>
                    <a:pt x="114670" y="26233"/>
                    <a:pt x="114670" y="26302"/>
                  </a:cubicBezTo>
                  <a:cubicBezTo>
                    <a:pt x="114733" y="26302"/>
                    <a:pt x="114802" y="26366"/>
                    <a:pt x="114866" y="26366"/>
                  </a:cubicBezTo>
                  <a:cubicBezTo>
                    <a:pt x="114866" y="26302"/>
                    <a:pt x="114935" y="26302"/>
                    <a:pt x="114935" y="26233"/>
                  </a:cubicBezTo>
                  <a:cubicBezTo>
                    <a:pt x="114866" y="26170"/>
                    <a:pt x="114802" y="26170"/>
                    <a:pt x="114733" y="26101"/>
                  </a:cubicBezTo>
                  <a:close/>
                  <a:moveTo>
                    <a:pt x="114670" y="26435"/>
                  </a:moveTo>
                  <a:cubicBezTo>
                    <a:pt x="114601" y="26498"/>
                    <a:pt x="114601" y="26567"/>
                    <a:pt x="114601" y="26631"/>
                  </a:cubicBezTo>
                  <a:cubicBezTo>
                    <a:pt x="114670" y="26631"/>
                    <a:pt x="114733" y="26699"/>
                    <a:pt x="114802" y="26699"/>
                  </a:cubicBezTo>
                  <a:cubicBezTo>
                    <a:pt x="114802" y="26631"/>
                    <a:pt x="114866" y="26567"/>
                    <a:pt x="114866" y="26498"/>
                  </a:cubicBezTo>
                  <a:cubicBezTo>
                    <a:pt x="114802" y="26498"/>
                    <a:pt x="114733" y="26435"/>
                    <a:pt x="114670" y="26435"/>
                  </a:cubicBezTo>
                  <a:close/>
                  <a:moveTo>
                    <a:pt x="114601" y="26699"/>
                  </a:moveTo>
                  <a:cubicBezTo>
                    <a:pt x="114537" y="26763"/>
                    <a:pt x="114537" y="26832"/>
                    <a:pt x="114537" y="26896"/>
                  </a:cubicBezTo>
                  <a:cubicBezTo>
                    <a:pt x="114601" y="26964"/>
                    <a:pt x="114670" y="26964"/>
                    <a:pt x="114733" y="27028"/>
                  </a:cubicBezTo>
                  <a:cubicBezTo>
                    <a:pt x="114733" y="26964"/>
                    <a:pt x="114733" y="26896"/>
                    <a:pt x="114802" y="26832"/>
                  </a:cubicBezTo>
                  <a:cubicBezTo>
                    <a:pt x="114733" y="26763"/>
                    <a:pt x="114670" y="26763"/>
                    <a:pt x="114601" y="26699"/>
                  </a:cubicBezTo>
                  <a:close/>
                  <a:moveTo>
                    <a:pt x="114468" y="27028"/>
                  </a:moveTo>
                  <a:lnTo>
                    <a:pt x="114468" y="27229"/>
                  </a:lnTo>
                  <a:cubicBezTo>
                    <a:pt x="114537" y="27229"/>
                    <a:pt x="114601" y="27293"/>
                    <a:pt x="114670" y="27293"/>
                  </a:cubicBezTo>
                  <a:cubicBezTo>
                    <a:pt x="114670" y="27229"/>
                    <a:pt x="114670" y="27161"/>
                    <a:pt x="114733" y="27097"/>
                  </a:cubicBezTo>
                  <a:cubicBezTo>
                    <a:pt x="114670" y="27097"/>
                    <a:pt x="114537" y="27028"/>
                    <a:pt x="114468" y="27028"/>
                  </a:cubicBezTo>
                  <a:close/>
                  <a:moveTo>
                    <a:pt x="114405" y="27293"/>
                  </a:moveTo>
                  <a:cubicBezTo>
                    <a:pt x="114405" y="27362"/>
                    <a:pt x="114405" y="27494"/>
                    <a:pt x="114336" y="27558"/>
                  </a:cubicBezTo>
                  <a:cubicBezTo>
                    <a:pt x="114468" y="27558"/>
                    <a:pt x="114537" y="27558"/>
                    <a:pt x="114601" y="27627"/>
                  </a:cubicBezTo>
                  <a:lnTo>
                    <a:pt x="114601" y="27426"/>
                  </a:lnTo>
                  <a:cubicBezTo>
                    <a:pt x="114537" y="27362"/>
                    <a:pt x="114468" y="27362"/>
                    <a:pt x="114405" y="27293"/>
                  </a:cubicBezTo>
                  <a:close/>
                  <a:moveTo>
                    <a:pt x="114336" y="27627"/>
                  </a:moveTo>
                  <a:cubicBezTo>
                    <a:pt x="114336" y="27690"/>
                    <a:pt x="114336" y="27759"/>
                    <a:pt x="114272" y="27823"/>
                  </a:cubicBezTo>
                  <a:cubicBezTo>
                    <a:pt x="114336" y="27892"/>
                    <a:pt x="114405" y="27892"/>
                    <a:pt x="114468" y="27892"/>
                  </a:cubicBezTo>
                  <a:cubicBezTo>
                    <a:pt x="114537" y="27823"/>
                    <a:pt x="114537" y="27759"/>
                    <a:pt x="114537" y="27690"/>
                  </a:cubicBezTo>
                  <a:cubicBezTo>
                    <a:pt x="114468" y="27690"/>
                    <a:pt x="114405" y="27627"/>
                    <a:pt x="114336" y="27627"/>
                  </a:cubicBezTo>
                  <a:close/>
                  <a:moveTo>
                    <a:pt x="114272" y="27955"/>
                  </a:moveTo>
                  <a:cubicBezTo>
                    <a:pt x="114272" y="28024"/>
                    <a:pt x="114203" y="28088"/>
                    <a:pt x="114203" y="28157"/>
                  </a:cubicBezTo>
                  <a:cubicBezTo>
                    <a:pt x="114272" y="28157"/>
                    <a:pt x="114336" y="28220"/>
                    <a:pt x="114405" y="28220"/>
                  </a:cubicBezTo>
                  <a:cubicBezTo>
                    <a:pt x="114468" y="28157"/>
                    <a:pt x="114468" y="28088"/>
                    <a:pt x="114468" y="28024"/>
                  </a:cubicBezTo>
                  <a:cubicBezTo>
                    <a:pt x="114405" y="27955"/>
                    <a:pt x="114336" y="27955"/>
                    <a:pt x="114272" y="27955"/>
                  </a:cubicBezTo>
                  <a:close/>
                  <a:moveTo>
                    <a:pt x="114203" y="28220"/>
                  </a:moveTo>
                  <a:cubicBezTo>
                    <a:pt x="114140" y="28289"/>
                    <a:pt x="114140" y="28422"/>
                    <a:pt x="114140" y="28485"/>
                  </a:cubicBezTo>
                  <a:cubicBezTo>
                    <a:pt x="114203" y="28485"/>
                    <a:pt x="114272" y="28485"/>
                    <a:pt x="114336" y="28554"/>
                  </a:cubicBezTo>
                  <a:cubicBezTo>
                    <a:pt x="114336" y="28485"/>
                    <a:pt x="114405" y="28353"/>
                    <a:pt x="114405" y="28289"/>
                  </a:cubicBezTo>
                  <a:cubicBezTo>
                    <a:pt x="114336" y="28289"/>
                    <a:pt x="114272" y="28289"/>
                    <a:pt x="114203" y="28220"/>
                  </a:cubicBezTo>
                  <a:close/>
                  <a:moveTo>
                    <a:pt x="114071" y="28554"/>
                  </a:moveTo>
                  <a:lnTo>
                    <a:pt x="114071" y="28819"/>
                  </a:lnTo>
                  <a:lnTo>
                    <a:pt x="114272" y="28819"/>
                  </a:lnTo>
                  <a:cubicBezTo>
                    <a:pt x="114272" y="28750"/>
                    <a:pt x="114272" y="28687"/>
                    <a:pt x="114336" y="28618"/>
                  </a:cubicBezTo>
                  <a:cubicBezTo>
                    <a:pt x="114272" y="28618"/>
                    <a:pt x="114203" y="28554"/>
                    <a:pt x="114071" y="28554"/>
                  </a:cubicBezTo>
                  <a:close/>
                  <a:moveTo>
                    <a:pt x="81877" y="11066"/>
                  </a:moveTo>
                  <a:cubicBezTo>
                    <a:pt x="78565" y="13647"/>
                    <a:pt x="75321" y="16429"/>
                    <a:pt x="72205" y="19148"/>
                  </a:cubicBezTo>
                  <a:cubicBezTo>
                    <a:pt x="69026" y="21861"/>
                    <a:pt x="66048" y="24511"/>
                    <a:pt x="63196" y="26699"/>
                  </a:cubicBezTo>
                  <a:cubicBezTo>
                    <a:pt x="60414" y="28883"/>
                    <a:pt x="57897" y="30738"/>
                    <a:pt x="55645" y="31798"/>
                  </a:cubicBezTo>
                  <a:cubicBezTo>
                    <a:pt x="48029" y="35576"/>
                    <a:pt x="40875" y="36106"/>
                    <a:pt x="34251" y="36106"/>
                  </a:cubicBezTo>
                  <a:cubicBezTo>
                    <a:pt x="31532" y="36106"/>
                    <a:pt x="28883" y="36037"/>
                    <a:pt x="26365" y="36037"/>
                  </a:cubicBezTo>
                  <a:cubicBezTo>
                    <a:pt x="25374" y="36037"/>
                    <a:pt x="24378" y="36037"/>
                    <a:pt x="23387" y="36106"/>
                  </a:cubicBezTo>
                  <a:cubicBezTo>
                    <a:pt x="22258" y="36238"/>
                    <a:pt x="21199" y="36371"/>
                    <a:pt x="20139" y="36567"/>
                  </a:cubicBezTo>
                  <a:lnTo>
                    <a:pt x="20271" y="36567"/>
                  </a:lnTo>
                  <a:cubicBezTo>
                    <a:pt x="21400" y="36435"/>
                    <a:pt x="22523" y="36371"/>
                    <a:pt x="23652" y="36302"/>
                  </a:cubicBezTo>
                  <a:cubicBezTo>
                    <a:pt x="24580" y="36302"/>
                    <a:pt x="25438" y="36238"/>
                    <a:pt x="26365" y="36238"/>
                  </a:cubicBezTo>
                  <a:cubicBezTo>
                    <a:pt x="28883" y="36238"/>
                    <a:pt x="31532" y="36371"/>
                    <a:pt x="34251" y="36371"/>
                  </a:cubicBezTo>
                  <a:cubicBezTo>
                    <a:pt x="40875" y="36371"/>
                    <a:pt x="48093" y="35841"/>
                    <a:pt x="55777" y="31999"/>
                  </a:cubicBezTo>
                  <a:cubicBezTo>
                    <a:pt x="58761" y="30542"/>
                    <a:pt x="62338" y="27823"/>
                    <a:pt x="66244" y="24511"/>
                  </a:cubicBezTo>
                  <a:cubicBezTo>
                    <a:pt x="71146" y="20473"/>
                    <a:pt x="76577" y="15571"/>
                    <a:pt x="82009" y="11199"/>
                  </a:cubicBezTo>
                  <a:cubicBezTo>
                    <a:pt x="81946" y="11130"/>
                    <a:pt x="81877" y="11130"/>
                    <a:pt x="81877" y="11066"/>
                  </a:cubicBezTo>
                  <a:close/>
                  <a:moveTo>
                    <a:pt x="15968" y="37231"/>
                  </a:moveTo>
                  <a:cubicBezTo>
                    <a:pt x="15967" y="37299"/>
                    <a:pt x="15899" y="37363"/>
                    <a:pt x="15836" y="37494"/>
                  </a:cubicBezTo>
                  <a:lnTo>
                    <a:pt x="15899" y="37494"/>
                  </a:lnTo>
                  <a:cubicBezTo>
                    <a:pt x="15899" y="37363"/>
                    <a:pt x="15967" y="37299"/>
                    <a:pt x="15968" y="37231"/>
                  </a:cubicBezTo>
                  <a:close/>
                  <a:moveTo>
                    <a:pt x="15438" y="37362"/>
                  </a:moveTo>
                  <a:cubicBezTo>
                    <a:pt x="15369" y="37362"/>
                    <a:pt x="15369" y="37431"/>
                    <a:pt x="15369" y="37431"/>
                  </a:cubicBezTo>
                  <a:cubicBezTo>
                    <a:pt x="15369" y="37481"/>
                    <a:pt x="15330" y="37534"/>
                    <a:pt x="15313" y="37619"/>
                  </a:cubicBezTo>
                  <a:lnTo>
                    <a:pt x="15313" y="37619"/>
                  </a:lnTo>
                  <a:cubicBezTo>
                    <a:pt x="15369" y="37558"/>
                    <a:pt x="15372" y="37489"/>
                    <a:pt x="15438" y="37362"/>
                  </a:cubicBezTo>
                  <a:close/>
                  <a:moveTo>
                    <a:pt x="15634" y="37298"/>
                  </a:moveTo>
                  <a:lnTo>
                    <a:pt x="15571" y="37362"/>
                  </a:lnTo>
                  <a:cubicBezTo>
                    <a:pt x="15571" y="37431"/>
                    <a:pt x="15502" y="37494"/>
                    <a:pt x="15502" y="37627"/>
                  </a:cubicBezTo>
                  <a:cubicBezTo>
                    <a:pt x="15502" y="37494"/>
                    <a:pt x="15571" y="37431"/>
                    <a:pt x="15634" y="37298"/>
                  </a:cubicBezTo>
                  <a:close/>
                  <a:moveTo>
                    <a:pt x="14643" y="37627"/>
                  </a:moveTo>
                  <a:lnTo>
                    <a:pt x="14643" y="37627"/>
                  </a:lnTo>
                  <a:cubicBezTo>
                    <a:pt x="14643" y="37645"/>
                    <a:pt x="14642" y="37663"/>
                    <a:pt x="14640" y="37679"/>
                  </a:cubicBezTo>
                  <a:lnTo>
                    <a:pt x="14640" y="37679"/>
                  </a:lnTo>
                  <a:cubicBezTo>
                    <a:pt x="14643" y="37669"/>
                    <a:pt x="14643" y="37653"/>
                    <a:pt x="14643" y="37627"/>
                  </a:cubicBezTo>
                  <a:close/>
                  <a:moveTo>
                    <a:pt x="15237" y="37431"/>
                  </a:moveTo>
                  <a:lnTo>
                    <a:pt x="15173" y="37494"/>
                  </a:lnTo>
                  <a:cubicBezTo>
                    <a:pt x="15173" y="37550"/>
                    <a:pt x="15129" y="37602"/>
                    <a:pt x="15111" y="37689"/>
                  </a:cubicBezTo>
                  <a:lnTo>
                    <a:pt x="15111" y="37689"/>
                  </a:lnTo>
                  <a:cubicBezTo>
                    <a:pt x="15173" y="37622"/>
                    <a:pt x="15175" y="37559"/>
                    <a:pt x="15237" y="37431"/>
                  </a:cubicBezTo>
                  <a:close/>
                  <a:moveTo>
                    <a:pt x="15313" y="37619"/>
                  </a:moveTo>
                  <a:lnTo>
                    <a:pt x="15313" y="37619"/>
                  </a:lnTo>
                  <a:cubicBezTo>
                    <a:pt x="15311" y="37622"/>
                    <a:pt x="15308" y="37624"/>
                    <a:pt x="15306" y="37627"/>
                  </a:cubicBezTo>
                  <a:lnTo>
                    <a:pt x="15306" y="37696"/>
                  </a:lnTo>
                  <a:cubicBezTo>
                    <a:pt x="15306" y="37668"/>
                    <a:pt x="15308" y="37642"/>
                    <a:pt x="15313" y="37619"/>
                  </a:cubicBezTo>
                  <a:close/>
                  <a:moveTo>
                    <a:pt x="15111" y="37689"/>
                  </a:moveTo>
                  <a:cubicBezTo>
                    <a:pt x="15109" y="37691"/>
                    <a:pt x="15107" y="37693"/>
                    <a:pt x="15104" y="37696"/>
                  </a:cubicBezTo>
                  <a:lnTo>
                    <a:pt x="15104" y="37759"/>
                  </a:lnTo>
                  <a:cubicBezTo>
                    <a:pt x="15104" y="37733"/>
                    <a:pt x="15107" y="37710"/>
                    <a:pt x="15111" y="37689"/>
                  </a:cubicBezTo>
                  <a:close/>
                  <a:moveTo>
                    <a:pt x="15041" y="37494"/>
                  </a:moveTo>
                  <a:lnTo>
                    <a:pt x="14972" y="37563"/>
                  </a:lnTo>
                  <a:cubicBezTo>
                    <a:pt x="14972" y="37627"/>
                    <a:pt x="14908" y="37696"/>
                    <a:pt x="14908" y="37828"/>
                  </a:cubicBezTo>
                  <a:lnTo>
                    <a:pt x="14972" y="37759"/>
                  </a:lnTo>
                  <a:cubicBezTo>
                    <a:pt x="14972" y="37696"/>
                    <a:pt x="14972" y="37627"/>
                    <a:pt x="15041" y="37494"/>
                  </a:cubicBezTo>
                  <a:close/>
                  <a:moveTo>
                    <a:pt x="14839" y="37563"/>
                  </a:moveTo>
                  <a:lnTo>
                    <a:pt x="14839" y="37563"/>
                  </a:lnTo>
                  <a:cubicBezTo>
                    <a:pt x="14839" y="37627"/>
                    <a:pt x="14776" y="37627"/>
                    <a:pt x="14776" y="37627"/>
                  </a:cubicBezTo>
                  <a:cubicBezTo>
                    <a:pt x="14776" y="37696"/>
                    <a:pt x="14707" y="37759"/>
                    <a:pt x="14707" y="37892"/>
                  </a:cubicBezTo>
                  <a:lnTo>
                    <a:pt x="14776" y="37892"/>
                  </a:lnTo>
                  <a:cubicBezTo>
                    <a:pt x="14776" y="37759"/>
                    <a:pt x="14839" y="37696"/>
                    <a:pt x="14839" y="37563"/>
                  </a:cubicBezTo>
                  <a:close/>
                  <a:moveTo>
                    <a:pt x="14640" y="37679"/>
                  </a:moveTo>
                  <a:cubicBezTo>
                    <a:pt x="14633" y="37696"/>
                    <a:pt x="14617" y="37696"/>
                    <a:pt x="14574" y="37696"/>
                  </a:cubicBezTo>
                  <a:cubicBezTo>
                    <a:pt x="14574" y="37759"/>
                    <a:pt x="14574" y="37892"/>
                    <a:pt x="14511" y="37961"/>
                  </a:cubicBezTo>
                  <a:lnTo>
                    <a:pt x="14574" y="37961"/>
                  </a:lnTo>
                  <a:cubicBezTo>
                    <a:pt x="14574" y="37847"/>
                    <a:pt x="14625" y="37780"/>
                    <a:pt x="14640" y="37679"/>
                  </a:cubicBezTo>
                  <a:close/>
                  <a:moveTo>
                    <a:pt x="14378" y="37759"/>
                  </a:moveTo>
                  <a:cubicBezTo>
                    <a:pt x="14378" y="37828"/>
                    <a:pt x="14378" y="37961"/>
                    <a:pt x="14309" y="38024"/>
                  </a:cubicBezTo>
                  <a:lnTo>
                    <a:pt x="14378" y="38024"/>
                  </a:lnTo>
                  <a:cubicBezTo>
                    <a:pt x="14442" y="37892"/>
                    <a:pt x="14442" y="37828"/>
                    <a:pt x="14442" y="37759"/>
                  </a:cubicBezTo>
                  <a:close/>
                  <a:moveTo>
                    <a:pt x="14177" y="37828"/>
                  </a:moveTo>
                  <a:cubicBezTo>
                    <a:pt x="14177" y="37892"/>
                    <a:pt x="14177" y="38024"/>
                    <a:pt x="14113" y="38093"/>
                  </a:cubicBezTo>
                  <a:lnTo>
                    <a:pt x="14177" y="38093"/>
                  </a:lnTo>
                  <a:cubicBezTo>
                    <a:pt x="14246" y="37961"/>
                    <a:pt x="14246" y="37892"/>
                    <a:pt x="14246" y="37828"/>
                  </a:cubicBezTo>
                  <a:close/>
                  <a:moveTo>
                    <a:pt x="13848" y="37961"/>
                  </a:moveTo>
                  <a:lnTo>
                    <a:pt x="13779" y="38024"/>
                  </a:lnTo>
                  <a:lnTo>
                    <a:pt x="13779" y="38226"/>
                  </a:lnTo>
                  <a:cubicBezTo>
                    <a:pt x="13848" y="38157"/>
                    <a:pt x="13848" y="38093"/>
                    <a:pt x="13848" y="37961"/>
                  </a:cubicBezTo>
                  <a:close/>
                  <a:moveTo>
                    <a:pt x="13981" y="37892"/>
                  </a:moveTo>
                  <a:cubicBezTo>
                    <a:pt x="13981" y="38024"/>
                    <a:pt x="13981" y="38093"/>
                    <a:pt x="13912" y="38226"/>
                  </a:cubicBezTo>
                  <a:cubicBezTo>
                    <a:pt x="13981" y="38157"/>
                    <a:pt x="13981" y="38157"/>
                    <a:pt x="14044" y="38157"/>
                  </a:cubicBezTo>
                  <a:cubicBezTo>
                    <a:pt x="14044" y="38093"/>
                    <a:pt x="14044" y="37961"/>
                    <a:pt x="14113" y="37892"/>
                  </a:cubicBezTo>
                  <a:close/>
                  <a:moveTo>
                    <a:pt x="13716" y="38024"/>
                  </a:moveTo>
                  <a:lnTo>
                    <a:pt x="13647" y="38093"/>
                  </a:lnTo>
                  <a:cubicBezTo>
                    <a:pt x="13583" y="38157"/>
                    <a:pt x="13583" y="38289"/>
                    <a:pt x="13583" y="38358"/>
                  </a:cubicBezTo>
                  <a:lnTo>
                    <a:pt x="13647" y="38358"/>
                  </a:lnTo>
                  <a:cubicBezTo>
                    <a:pt x="13647" y="38226"/>
                    <a:pt x="13647" y="38157"/>
                    <a:pt x="13716" y="38024"/>
                  </a:cubicBezTo>
                  <a:close/>
                  <a:moveTo>
                    <a:pt x="13451" y="38157"/>
                  </a:moveTo>
                  <a:cubicBezTo>
                    <a:pt x="13451" y="38226"/>
                    <a:pt x="13382" y="38358"/>
                    <a:pt x="13382" y="38422"/>
                  </a:cubicBezTo>
                  <a:lnTo>
                    <a:pt x="13451" y="38422"/>
                  </a:lnTo>
                  <a:cubicBezTo>
                    <a:pt x="13451" y="38289"/>
                    <a:pt x="13514" y="38226"/>
                    <a:pt x="13514" y="38157"/>
                  </a:cubicBezTo>
                  <a:close/>
                  <a:moveTo>
                    <a:pt x="13249" y="38226"/>
                  </a:moveTo>
                  <a:cubicBezTo>
                    <a:pt x="13249" y="38358"/>
                    <a:pt x="13249" y="38422"/>
                    <a:pt x="13186" y="38554"/>
                  </a:cubicBezTo>
                  <a:lnTo>
                    <a:pt x="13249" y="38491"/>
                  </a:lnTo>
                  <a:cubicBezTo>
                    <a:pt x="13318" y="38422"/>
                    <a:pt x="13318" y="38289"/>
                    <a:pt x="13318" y="38226"/>
                  </a:cubicBezTo>
                  <a:close/>
                  <a:moveTo>
                    <a:pt x="13186" y="38289"/>
                  </a:moveTo>
                  <a:cubicBezTo>
                    <a:pt x="13117" y="38289"/>
                    <a:pt x="13117" y="38289"/>
                    <a:pt x="13053" y="38358"/>
                  </a:cubicBezTo>
                  <a:lnTo>
                    <a:pt x="13053" y="38623"/>
                  </a:lnTo>
                  <a:cubicBezTo>
                    <a:pt x="13053" y="38623"/>
                    <a:pt x="13053" y="38554"/>
                    <a:pt x="13117" y="38554"/>
                  </a:cubicBezTo>
                  <a:cubicBezTo>
                    <a:pt x="13117" y="38491"/>
                    <a:pt x="13117" y="38422"/>
                    <a:pt x="13186" y="38289"/>
                  </a:cubicBezTo>
                  <a:close/>
                  <a:moveTo>
                    <a:pt x="12984" y="38358"/>
                  </a:moveTo>
                  <a:cubicBezTo>
                    <a:pt x="12984" y="38422"/>
                    <a:pt x="12921" y="38422"/>
                    <a:pt x="12921" y="38422"/>
                  </a:cubicBezTo>
                  <a:cubicBezTo>
                    <a:pt x="12852" y="38491"/>
                    <a:pt x="12852" y="38623"/>
                    <a:pt x="12852" y="38687"/>
                  </a:cubicBezTo>
                  <a:lnTo>
                    <a:pt x="12921" y="38687"/>
                  </a:lnTo>
                  <a:cubicBezTo>
                    <a:pt x="12921" y="38554"/>
                    <a:pt x="12984" y="38491"/>
                    <a:pt x="12984" y="38358"/>
                  </a:cubicBezTo>
                  <a:close/>
                  <a:moveTo>
                    <a:pt x="12788" y="38491"/>
                  </a:moveTo>
                  <a:cubicBezTo>
                    <a:pt x="11331" y="39217"/>
                    <a:pt x="9874" y="40213"/>
                    <a:pt x="8549" y="41469"/>
                  </a:cubicBezTo>
                  <a:cubicBezTo>
                    <a:pt x="7553" y="42396"/>
                    <a:pt x="6493" y="43589"/>
                    <a:pt x="5433" y="45046"/>
                  </a:cubicBezTo>
                  <a:cubicBezTo>
                    <a:pt x="4505" y="46371"/>
                    <a:pt x="3578" y="47897"/>
                    <a:pt x="2783" y="49620"/>
                  </a:cubicBezTo>
                  <a:cubicBezTo>
                    <a:pt x="2783" y="49752"/>
                    <a:pt x="2719" y="49816"/>
                    <a:pt x="2719" y="49884"/>
                  </a:cubicBezTo>
                  <a:cubicBezTo>
                    <a:pt x="2574" y="50171"/>
                    <a:pt x="2465" y="50458"/>
                    <a:pt x="2341" y="50745"/>
                  </a:cubicBezTo>
                  <a:lnTo>
                    <a:pt x="2341" y="50745"/>
                  </a:lnTo>
                  <a:cubicBezTo>
                    <a:pt x="2373" y="50699"/>
                    <a:pt x="2410" y="50655"/>
                    <a:pt x="2455" y="50611"/>
                  </a:cubicBezTo>
                  <a:cubicBezTo>
                    <a:pt x="3181" y="48957"/>
                    <a:pt x="4044" y="47431"/>
                    <a:pt x="4972" y="46175"/>
                  </a:cubicBezTo>
                  <a:cubicBezTo>
                    <a:pt x="6164" y="44251"/>
                    <a:pt x="7489" y="42730"/>
                    <a:pt x="8681" y="41601"/>
                  </a:cubicBezTo>
                  <a:cubicBezTo>
                    <a:pt x="10006" y="40409"/>
                    <a:pt x="11331" y="39482"/>
                    <a:pt x="12788" y="38756"/>
                  </a:cubicBezTo>
                  <a:lnTo>
                    <a:pt x="12788" y="38491"/>
                  </a:lnTo>
                  <a:close/>
                  <a:moveTo>
                    <a:pt x="2341" y="50745"/>
                  </a:moveTo>
                  <a:cubicBezTo>
                    <a:pt x="2277" y="50839"/>
                    <a:pt x="2232" y="50943"/>
                    <a:pt x="2190" y="51077"/>
                  </a:cubicBezTo>
                  <a:cubicBezTo>
                    <a:pt x="2244" y="50966"/>
                    <a:pt x="2294" y="50856"/>
                    <a:pt x="2341" y="50745"/>
                  </a:cubicBezTo>
                  <a:close/>
                  <a:moveTo>
                    <a:pt x="1193" y="54919"/>
                  </a:moveTo>
                  <a:cubicBezTo>
                    <a:pt x="1172" y="54964"/>
                    <a:pt x="1149" y="55009"/>
                    <a:pt x="1124" y="55052"/>
                  </a:cubicBezTo>
                  <a:lnTo>
                    <a:pt x="1124" y="55052"/>
                  </a:lnTo>
                  <a:lnTo>
                    <a:pt x="1193" y="54983"/>
                  </a:lnTo>
                  <a:lnTo>
                    <a:pt x="1193" y="54919"/>
                  </a:lnTo>
                  <a:close/>
                  <a:moveTo>
                    <a:pt x="1124" y="55052"/>
                  </a:moveTo>
                  <a:lnTo>
                    <a:pt x="928" y="55248"/>
                  </a:lnTo>
                  <a:cubicBezTo>
                    <a:pt x="1016" y="55206"/>
                    <a:pt x="1075" y="55134"/>
                    <a:pt x="1124" y="55052"/>
                  </a:cubicBezTo>
                  <a:close/>
                  <a:moveTo>
                    <a:pt x="1061" y="55449"/>
                  </a:moveTo>
                  <a:cubicBezTo>
                    <a:pt x="928" y="55581"/>
                    <a:pt x="865" y="55714"/>
                    <a:pt x="732" y="55910"/>
                  </a:cubicBezTo>
                  <a:cubicBezTo>
                    <a:pt x="865" y="55777"/>
                    <a:pt x="928" y="55645"/>
                    <a:pt x="1061" y="55512"/>
                  </a:cubicBezTo>
                  <a:lnTo>
                    <a:pt x="1061" y="55449"/>
                  </a:lnTo>
                  <a:close/>
                  <a:moveTo>
                    <a:pt x="928" y="55910"/>
                  </a:moveTo>
                  <a:cubicBezTo>
                    <a:pt x="866" y="56040"/>
                    <a:pt x="736" y="56171"/>
                    <a:pt x="667" y="56367"/>
                  </a:cubicBezTo>
                  <a:lnTo>
                    <a:pt x="667" y="56367"/>
                  </a:lnTo>
                  <a:cubicBezTo>
                    <a:pt x="758" y="56259"/>
                    <a:pt x="820" y="56151"/>
                    <a:pt x="928" y="56042"/>
                  </a:cubicBezTo>
                  <a:lnTo>
                    <a:pt x="928" y="55910"/>
                  </a:lnTo>
                  <a:close/>
                  <a:moveTo>
                    <a:pt x="667" y="56367"/>
                  </a:moveTo>
                  <a:lnTo>
                    <a:pt x="667" y="56367"/>
                  </a:lnTo>
                  <a:cubicBezTo>
                    <a:pt x="664" y="56370"/>
                    <a:pt x="661" y="56373"/>
                    <a:pt x="658" y="56377"/>
                  </a:cubicBezTo>
                  <a:lnTo>
                    <a:pt x="658" y="56377"/>
                  </a:lnTo>
                  <a:cubicBezTo>
                    <a:pt x="661" y="56376"/>
                    <a:pt x="663" y="56376"/>
                    <a:pt x="663" y="56376"/>
                  </a:cubicBezTo>
                  <a:cubicBezTo>
                    <a:pt x="664" y="56373"/>
                    <a:pt x="665" y="56370"/>
                    <a:pt x="667" y="56367"/>
                  </a:cubicBezTo>
                  <a:close/>
                  <a:moveTo>
                    <a:pt x="658" y="56377"/>
                  </a:moveTo>
                  <a:cubicBezTo>
                    <a:pt x="643" y="56378"/>
                    <a:pt x="600" y="56387"/>
                    <a:pt x="600" y="56440"/>
                  </a:cubicBezTo>
                  <a:cubicBezTo>
                    <a:pt x="621" y="56419"/>
                    <a:pt x="640" y="56398"/>
                    <a:pt x="658" y="56377"/>
                  </a:cubicBezTo>
                  <a:close/>
                  <a:moveTo>
                    <a:pt x="865" y="56440"/>
                  </a:moveTo>
                  <a:cubicBezTo>
                    <a:pt x="732" y="56572"/>
                    <a:pt x="663" y="56705"/>
                    <a:pt x="531" y="56837"/>
                  </a:cubicBezTo>
                  <a:lnTo>
                    <a:pt x="531" y="56970"/>
                  </a:lnTo>
                  <a:cubicBezTo>
                    <a:pt x="600" y="56837"/>
                    <a:pt x="732" y="56705"/>
                    <a:pt x="796" y="56572"/>
                  </a:cubicBezTo>
                  <a:cubicBezTo>
                    <a:pt x="865" y="56509"/>
                    <a:pt x="865" y="56509"/>
                    <a:pt x="865" y="56440"/>
                  </a:cubicBezTo>
                  <a:close/>
                  <a:moveTo>
                    <a:pt x="732" y="56970"/>
                  </a:moveTo>
                  <a:cubicBezTo>
                    <a:pt x="663" y="57039"/>
                    <a:pt x="531" y="57171"/>
                    <a:pt x="467" y="57304"/>
                  </a:cubicBezTo>
                  <a:lnTo>
                    <a:pt x="467" y="57436"/>
                  </a:lnTo>
                  <a:cubicBezTo>
                    <a:pt x="531" y="57367"/>
                    <a:pt x="600" y="57235"/>
                    <a:pt x="732" y="57102"/>
                  </a:cubicBezTo>
                  <a:lnTo>
                    <a:pt x="732" y="56970"/>
                  </a:lnTo>
                  <a:close/>
                  <a:moveTo>
                    <a:pt x="663" y="57436"/>
                  </a:moveTo>
                  <a:cubicBezTo>
                    <a:pt x="600" y="57569"/>
                    <a:pt x="467" y="57701"/>
                    <a:pt x="398" y="57765"/>
                  </a:cubicBezTo>
                  <a:cubicBezTo>
                    <a:pt x="398" y="57834"/>
                    <a:pt x="335" y="57897"/>
                    <a:pt x="335" y="57966"/>
                  </a:cubicBezTo>
                  <a:cubicBezTo>
                    <a:pt x="467" y="57897"/>
                    <a:pt x="531" y="57765"/>
                    <a:pt x="600" y="57632"/>
                  </a:cubicBezTo>
                  <a:cubicBezTo>
                    <a:pt x="663" y="57569"/>
                    <a:pt x="663" y="57500"/>
                    <a:pt x="663" y="57436"/>
                  </a:cubicBezTo>
                  <a:close/>
                  <a:moveTo>
                    <a:pt x="600" y="57966"/>
                  </a:moveTo>
                  <a:cubicBezTo>
                    <a:pt x="467" y="58099"/>
                    <a:pt x="398" y="58162"/>
                    <a:pt x="335" y="58295"/>
                  </a:cubicBezTo>
                  <a:cubicBezTo>
                    <a:pt x="266" y="58364"/>
                    <a:pt x="266" y="58427"/>
                    <a:pt x="266" y="58496"/>
                  </a:cubicBezTo>
                  <a:cubicBezTo>
                    <a:pt x="398" y="58364"/>
                    <a:pt x="467" y="58295"/>
                    <a:pt x="531" y="58162"/>
                  </a:cubicBezTo>
                  <a:cubicBezTo>
                    <a:pt x="531" y="58099"/>
                    <a:pt x="600" y="58030"/>
                    <a:pt x="600" y="57966"/>
                  </a:cubicBezTo>
                  <a:close/>
                  <a:moveTo>
                    <a:pt x="531" y="58496"/>
                  </a:moveTo>
                  <a:lnTo>
                    <a:pt x="531" y="58496"/>
                  </a:lnTo>
                  <a:cubicBezTo>
                    <a:pt x="398" y="58560"/>
                    <a:pt x="335" y="58692"/>
                    <a:pt x="266" y="58761"/>
                  </a:cubicBezTo>
                  <a:cubicBezTo>
                    <a:pt x="266" y="58825"/>
                    <a:pt x="202" y="58957"/>
                    <a:pt x="202" y="59026"/>
                  </a:cubicBezTo>
                  <a:lnTo>
                    <a:pt x="467" y="58761"/>
                  </a:lnTo>
                  <a:cubicBezTo>
                    <a:pt x="467" y="58629"/>
                    <a:pt x="467" y="58560"/>
                    <a:pt x="531" y="58496"/>
                  </a:cubicBezTo>
                  <a:close/>
                  <a:moveTo>
                    <a:pt x="467" y="59026"/>
                  </a:moveTo>
                  <a:lnTo>
                    <a:pt x="467" y="59026"/>
                  </a:lnTo>
                  <a:cubicBezTo>
                    <a:pt x="335" y="59090"/>
                    <a:pt x="266" y="59158"/>
                    <a:pt x="202" y="59291"/>
                  </a:cubicBezTo>
                  <a:cubicBezTo>
                    <a:pt x="202" y="59355"/>
                    <a:pt x="202" y="59423"/>
                    <a:pt x="133" y="59556"/>
                  </a:cubicBezTo>
                  <a:lnTo>
                    <a:pt x="398" y="59291"/>
                  </a:lnTo>
                  <a:cubicBezTo>
                    <a:pt x="398" y="59158"/>
                    <a:pt x="467" y="59090"/>
                    <a:pt x="467" y="59026"/>
                  </a:cubicBezTo>
                  <a:close/>
                  <a:moveTo>
                    <a:pt x="398" y="59487"/>
                  </a:moveTo>
                  <a:cubicBezTo>
                    <a:pt x="335" y="59620"/>
                    <a:pt x="202" y="59688"/>
                    <a:pt x="133" y="59752"/>
                  </a:cubicBezTo>
                  <a:lnTo>
                    <a:pt x="133" y="60017"/>
                  </a:lnTo>
                  <a:cubicBezTo>
                    <a:pt x="202" y="59953"/>
                    <a:pt x="266" y="59885"/>
                    <a:pt x="335" y="59752"/>
                  </a:cubicBezTo>
                  <a:cubicBezTo>
                    <a:pt x="398" y="59688"/>
                    <a:pt x="398" y="59620"/>
                    <a:pt x="398" y="59487"/>
                  </a:cubicBezTo>
                  <a:close/>
                  <a:moveTo>
                    <a:pt x="335" y="60017"/>
                  </a:moveTo>
                  <a:cubicBezTo>
                    <a:pt x="266" y="60086"/>
                    <a:pt x="202" y="60218"/>
                    <a:pt x="70" y="60282"/>
                  </a:cubicBezTo>
                  <a:lnTo>
                    <a:pt x="70" y="60547"/>
                  </a:lnTo>
                  <a:cubicBezTo>
                    <a:pt x="133" y="60483"/>
                    <a:pt x="266" y="60414"/>
                    <a:pt x="335" y="60282"/>
                  </a:cubicBezTo>
                  <a:lnTo>
                    <a:pt x="335" y="60017"/>
                  </a:lnTo>
                  <a:close/>
                  <a:moveTo>
                    <a:pt x="266" y="60547"/>
                  </a:moveTo>
                  <a:cubicBezTo>
                    <a:pt x="202" y="60616"/>
                    <a:pt x="133" y="60679"/>
                    <a:pt x="70" y="60812"/>
                  </a:cubicBezTo>
                  <a:lnTo>
                    <a:pt x="70" y="61077"/>
                  </a:lnTo>
                  <a:cubicBezTo>
                    <a:pt x="133" y="61013"/>
                    <a:pt x="202" y="60944"/>
                    <a:pt x="266" y="60812"/>
                  </a:cubicBezTo>
                  <a:lnTo>
                    <a:pt x="266" y="60547"/>
                  </a:lnTo>
                  <a:close/>
                  <a:moveTo>
                    <a:pt x="266" y="61077"/>
                  </a:moveTo>
                  <a:cubicBezTo>
                    <a:pt x="202" y="61146"/>
                    <a:pt x="133" y="61209"/>
                    <a:pt x="1" y="61278"/>
                  </a:cubicBezTo>
                  <a:lnTo>
                    <a:pt x="1" y="61607"/>
                  </a:lnTo>
                  <a:lnTo>
                    <a:pt x="266" y="61342"/>
                  </a:lnTo>
                  <a:lnTo>
                    <a:pt x="266" y="61077"/>
                  </a:lnTo>
                  <a:close/>
                  <a:moveTo>
                    <a:pt x="266" y="61543"/>
                  </a:moveTo>
                  <a:lnTo>
                    <a:pt x="1" y="61808"/>
                  </a:lnTo>
                  <a:lnTo>
                    <a:pt x="1" y="62073"/>
                  </a:lnTo>
                  <a:lnTo>
                    <a:pt x="202" y="61872"/>
                  </a:lnTo>
                  <a:cubicBezTo>
                    <a:pt x="202" y="61808"/>
                    <a:pt x="266" y="61676"/>
                    <a:pt x="266" y="61543"/>
                  </a:cubicBezTo>
                  <a:close/>
                  <a:moveTo>
                    <a:pt x="202" y="62073"/>
                  </a:moveTo>
                  <a:lnTo>
                    <a:pt x="1" y="62269"/>
                  </a:lnTo>
                  <a:lnTo>
                    <a:pt x="1" y="62603"/>
                  </a:lnTo>
                  <a:lnTo>
                    <a:pt x="202" y="62402"/>
                  </a:lnTo>
                  <a:lnTo>
                    <a:pt x="202" y="62073"/>
                  </a:lnTo>
                  <a:close/>
                  <a:moveTo>
                    <a:pt x="202" y="62603"/>
                  </a:moveTo>
                  <a:lnTo>
                    <a:pt x="1" y="62799"/>
                  </a:lnTo>
                  <a:lnTo>
                    <a:pt x="1" y="62868"/>
                  </a:lnTo>
                  <a:lnTo>
                    <a:pt x="1" y="63133"/>
                  </a:lnTo>
                  <a:lnTo>
                    <a:pt x="202" y="62932"/>
                  </a:lnTo>
                  <a:lnTo>
                    <a:pt x="202" y="62868"/>
                  </a:lnTo>
                  <a:lnTo>
                    <a:pt x="202" y="62603"/>
                  </a:lnTo>
                  <a:close/>
                  <a:moveTo>
                    <a:pt x="202" y="63064"/>
                  </a:moveTo>
                  <a:cubicBezTo>
                    <a:pt x="133" y="63197"/>
                    <a:pt x="70" y="63266"/>
                    <a:pt x="1" y="63329"/>
                  </a:cubicBezTo>
                  <a:lnTo>
                    <a:pt x="1" y="63663"/>
                  </a:lnTo>
                  <a:lnTo>
                    <a:pt x="202" y="63462"/>
                  </a:lnTo>
                  <a:lnTo>
                    <a:pt x="202" y="63064"/>
                  </a:lnTo>
                  <a:close/>
                  <a:moveTo>
                    <a:pt x="202" y="63594"/>
                  </a:moveTo>
                  <a:lnTo>
                    <a:pt x="1" y="63795"/>
                  </a:lnTo>
                  <a:lnTo>
                    <a:pt x="1" y="64124"/>
                  </a:lnTo>
                  <a:lnTo>
                    <a:pt x="202" y="63928"/>
                  </a:lnTo>
                  <a:lnTo>
                    <a:pt x="202" y="63594"/>
                  </a:lnTo>
                  <a:close/>
                  <a:moveTo>
                    <a:pt x="266" y="64124"/>
                  </a:moveTo>
                  <a:cubicBezTo>
                    <a:pt x="133" y="64193"/>
                    <a:pt x="70" y="64257"/>
                    <a:pt x="1" y="64325"/>
                  </a:cubicBezTo>
                  <a:cubicBezTo>
                    <a:pt x="1" y="64389"/>
                    <a:pt x="1" y="64522"/>
                    <a:pt x="70" y="64654"/>
                  </a:cubicBezTo>
                  <a:lnTo>
                    <a:pt x="266" y="64458"/>
                  </a:lnTo>
                  <a:lnTo>
                    <a:pt x="266" y="64124"/>
                  </a:lnTo>
                  <a:close/>
                  <a:moveTo>
                    <a:pt x="266" y="64590"/>
                  </a:moveTo>
                  <a:lnTo>
                    <a:pt x="70" y="64786"/>
                  </a:lnTo>
                  <a:lnTo>
                    <a:pt x="70" y="65120"/>
                  </a:lnTo>
                  <a:lnTo>
                    <a:pt x="266" y="64919"/>
                  </a:lnTo>
                  <a:lnTo>
                    <a:pt x="266" y="64590"/>
                  </a:lnTo>
                  <a:close/>
                  <a:moveTo>
                    <a:pt x="266" y="65120"/>
                  </a:moveTo>
                  <a:lnTo>
                    <a:pt x="70" y="65316"/>
                  </a:lnTo>
                  <a:lnTo>
                    <a:pt x="70" y="65650"/>
                  </a:lnTo>
                  <a:cubicBezTo>
                    <a:pt x="202" y="65581"/>
                    <a:pt x="266" y="65518"/>
                    <a:pt x="335" y="65449"/>
                  </a:cubicBezTo>
                  <a:cubicBezTo>
                    <a:pt x="335" y="65316"/>
                    <a:pt x="266" y="65253"/>
                    <a:pt x="266" y="65120"/>
                  </a:cubicBezTo>
                  <a:close/>
                  <a:moveTo>
                    <a:pt x="335" y="65581"/>
                  </a:moveTo>
                  <a:lnTo>
                    <a:pt x="133" y="65783"/>
                  </a:lnTo>
                  <a:lnTo>
                    <a:pt x="133" y="66111"/>
                  </a:lnTo>
                  <a:cubicBezTo>
                    <a:pt x="202" y="66048"/>
                    <a:pt x="266" y="65979"/>
                    <a:pt x="335" y="65979"/>
                  </a:cubicBezTo>
                  <a:lnTo>
                    <a:pt x="335" y="65581"/>
                  </a:lnTo>
                  <a:close/>
                  <a:moveTo>
                    <a:pt x="335" y="66111"/>
                  </a:moveTo>
                  <a:cubicBezTo>
                    <a:pt x="266" y="66180"/>
                    <a:pt x="202" y="66244"/>
                    <a:pt x="133" y="66244"/>
                  </a:cubicBezTo>
                  <a:cubicBezTo>
                    <a:pt x="133" y="66376"/>
                    <a:pt x="202" y="66509"/>
                    <a:pt x="202" y="66641"/>
                  </a:cubicBezTo>
                  <a:lnTo>
                    <a:pt x="398" y="66445"/>
                  </a:lnTo>
                  <a:cubicBezTo>
                    <a:pt x="398" y="66313"/>
                    <a:pt x="398" y="66180"/>
                    <a:pt x="335" y="66111"/>
                  </a:cubicBezTo>
                  <a:close/>
                  <a:moveTo>
                    <a:pt x="398" y="66578"/>
                  </a:moveTo>
                  <a:lnTo>
                    <a:pt x="202" y="66774"/>
                  </a:lnTo>
                  <a:cubicBezTo>
                    <a:pt x="202" y="66906"/>
                    <a:pt x="202" y="66975"/>
                    <a:pt x="266" y="67108"/>
                  </a:cubicBezTo>
                  <a:lnTo>
                    <a:pt x="467" y="66906"/>
                  </a:lnTo>
                  <a:cubicBezTo>
                    <a:pt x="467" y="66774"/>
                    <a:pt x="398" y="66710"/>
                    <a:pt x="398" y="66578"/>
                  </a:cubicBezTo>
                  <a:close/>
                  <a:moveTo>
                    <a:pt x="467" y="67039"/>
                  </a:moveTo>
                  <a:lnTo>
                    <a:pt x="266" y="67240"/>
                  </a:lnTo>
                  <a:cubicBezTo>
                    <a:pt x="266" y="67373"/>
                    <a:pt x="266" y="67436"/>
                    <a:pt x="335" y="67569"/>
                  </a:cubicBezTo>
                  <a:cubicBezTo>
                    <a:pt x="398" y="67505"/>
                    <a:pt x="467" y="67436"/>
                    <a:pt x="531" y="67436"/>
                  </a:cubicBezTo>
                  <a:cubicBezTo>
                    <a:pt x="467" y="67304"/>
                    <a:pt x="467" y="67171"/>
                    <a:pt x="467" y="67039"/>
                  </a:cubicBezTo>
                  <a:close/>
                  <a:moveTo>
                    <a:pt x="531" y="67505"/>
                  </a:moveTo>
                  <a:lnTo>
                    <a:pt x="335" y="67701"/>
                  </a:lnTo>
                  <a:cubicBezTo>
                    <a:pt x="335" y="67834"/>
                    <a:pt x="335" y="67966"/>
                    <a:pt x="398" y="68035"/>
                  </a:cubicBezTo>
                  <a:cubicBezTo>
                    <a:pt x="467" y="68035"/>
                    <a:pt x="531" y="67966"/>
                    <a:pt x="600" y="67903"/>
                  </a:cubicBezTo>
                  <a:cubicBezTo>
                    <a:pt x="531" y="67770"/>
                    <a:pt x="531" y="67638"/>
                    <a:pt x="531" y="67505"/>
                  </a:cubicBezTo>
                  <a:close/>
                  <a:moveTo>
                    <a:pt x="600" y="68035"/>
                  </a:moveTo>
                  <a:cubicBezTo>
                    <a:pt x="531" y="68035"/>
                    <a:pt x="467" y="68099"/>
                    <a:pt x="398" y="68168"/>
                  </a:cubicBezTo>
                  <a:cubicBezTo>
                    <a:pt x="398" y="68300"/>
                    <a:pt x="398" y="68432"/>
                    <a:pt x="467" y="68565"/>
                  </a:cubicBezTo>
                  <a:lnTo>
                    <a:pt x="663" y="68364"/>
                  </a:lnTo>
                  <a:cubicBezTo>
                    <a:pt x="600" y="68231"/>
                    <a:pt x="600" y="68099"/>
                    <a:pt x="600" y="68035"/>
                  </a:cubicBezTo>
                  <a:close/>
                  <a:moveTo>
                    <a:pt x="663" y="68496"/>
                  </a:moveTo>
                  <a:cubicBezTo>
                    <a:pt x="600" y="68496"/>
                    <a:pt x="531" y="68565"/>
                    <a:pt x="467" y="68629"/>
                  </a:cubicBezTo>
                  <a:cubicBezTo>
                    <a:pt x="467" y="68761"/>
                    <a:pt x="531" y="68894"/>
                    <a:pt x="531" y="69026"/>
                  </a:cubicBezTo>
                  <a:lnTo>
                    <a:pt x="732" y="68830"/>
                  </a:lnTo>
                  <a:cubicBezTo>
                    <a:pt x="732" y="68697"/>
                    <a:pt x="663" y="68565"/>
                    <a:pt x="663" y="68496"/>
                  </a:cubicBezTo>
                  <a:close/>
                  <a:moveTo>
                    <a:pt x="732" y="68894"/>
                  </a:moveTo>
                  <a:lnTo>
                    <a:pt x="531" y="69095"/>
                  </a:lnTo>
                  <a:cubicBezTo>
                    <a:pt x="531" y="69227"/>
                    <a:pt x="600" y="69360"/>
                    <a:pt x="600" y="69492"/>
                  </a:cubicBezTo>
                  <a:lnTo>
                    <a:pt x="796" y="69291"/>
                  </a:lnTo>
                  <a:cubicBezTo>
                    <a:pt x="796" y="69159"/>
                    <a:pt x="732" y="69026"/>
                    <a:pt x="732" y="68894"/>
                  </a:cubicBezTo>
                  <a:close/>
                  <a:moveTo>
                    <a:pt x="796" y="69360"/>
                  </a:moveTo>
                  <a:lnTo>
                    <a:pt x="600" y="69556"/>
                  </a:lnTo>
                  <a:cubicBezTo>
                    <a:pt x="663" y="69688"/>
                    <a:pt x="663" y="69821"/>
                    <a:pt x="663" y="69890"/>
                  </a:cubicBezTo>
                  <a:lnTo>
                    <a:pt x="865" y="69688"/>
                  </a:lnTo>
                  <a:cubicBezTo>
                    <a:pt x="865" y="69625"/>
                    <a:pt x="865" y="69492"/>
                    <a:pt x="796" y="69360"/>
                  </a:cubicBezTo>
                  <a:close/>
                  <a:moveTo>
                    <a:pt x="928" y="69821"/>
                  </a:moveTo>
                  <a:lnTo>
                    <a:pt x="732" y="70022"/>
                  </a:lnTo>
                  <a:cubicBezTo>
                    <a:pt x="1988" y="76514"/>
                    <a:pt x="5168" y="83801"/>
                    <a:pt x="11130" y="91681"/>
                  </a:cubicBezTo>
                  <a:cubicBezTo>
                    <a:pt x="14309" y="95788"/>
                    <a:pt x="15306" y="100229"/>
                    <a:pt x="15306" y="104734"/>
                  </a:cubicBezTo>
                  <a:cubicBezTo>
                    <a:pt x="15306" y="108639"/>
                    <a:pt x="14511" y="112614"/>
                    <a:pt x="13716" y="116588"/>
                  </a:cubicBezTo>
                  <a:cubicBezTo>
                    <a:pt x="12984" y="120499"/>
                    <a:pt x="12190" y="124405"/>
                    <a:pt x="12190" y="128115"/>
                  </a:cubicBezTo>
                  <a:cubicBezTo>
                    <a:pt x="12190" y="129243"/>
                    <a:pt x="12258" y="130436"/>
                    <a:pt x="12455" y="131559"/>
                  </a:cubicBezTo>
                  <a:cubicBezTo>
                    <a:pt x="12788" y="133149"/>
                    <a:pt x="13318" y="134739"/>
                    <a:pt x="14113" y="136265"/>
                  </a:cubicBezTo>
                  <a:cubicBezTo>
                    <a:pt x="14442" y="136795"/>
                    <a:pt x="14707" y="137256"/>
                    <a:pt x="15104" y="137786"/>
                  </a:cubicBezTo>
                  <a:cubicBezTo>
                    <a:pt x="14839" y="137389"/>
                    <a:pt x="14643" y="137060"/>
                    <a:pt x="14442" y="136726"/>
                  </a:cubicBezTo>
                  <a:cubicBezTo>
                    <a:pt x="13451" y="134940"/>
                    <a:pt x="12921" y="133149"/>
                    <a:pt x="12656" y="131231"/>
                  </a:cubicBezTo>
                  <a:cubicBezTo>
                    <a:pt x="12523" y="130171"/>
                    <a:pt x="12455" y="129175"/>
                    <a:pt x="12455" y="128115"/>
                  </a:cubicBezTo>
                  <a:cubicBezTo>
                    <a:pt x="12455" y="124405"/>
                    <a:pt x="13186" y="120563"/>
                    <a:pt x="13981" y="116588"/>
                  </a:cubicBezTo>
                  <a:cubicBezTo>
                    <a:pt x="14707" y="112683"/>
                    <a:pt x="15502" y="108639"/>
                    <a:pt x="15502" y="104734"/>
                  </a:cubicBezTo>
                  <a:cubicBezTo>
                    <a:pt x="15502" y="100160"/>
                    <a:pt x="14511" y="95725"/>
                    <a:pt x="11331" y="91549"/>
                  </a:cubicBezTo>
                  <a:cubicBezTo>
                    <a:pt x="5300" y="83599"/>
                    <a:pt x="2190" y="76313"/>
                    <a:pt x="928" y="69821"/>
                  </a:cubicBezTo>
                  <a:close/>
                  <a:moveTo>
                    <a:pt x="114007" y="28883"/>
                  </a:moveTo>
                  <a:cubicBezTo>
                    <a:pt x="113477" y="30807"/>
                    <a:pt x="112947" y="32725"/>
                    <a:pt x="112348" y="34712"/>
                  </a:cubicBezTo>
                  <a:cubicBezTo>
                    <a:pt x="110494" y="40875"/>
                    <a:pt x="108708" y="47102"/>
                    <a:pt x="108708" y="52730"/>
                  </a:cubicBezTo>
                  <a:cubicBezTo>
                    <a:pt x="108708" y="56774"/>
                    <a:pt x="109635" y="60483"/>
                    <a:pt x="112084" y="63727"/>
                  </a:cubicBezTo>
                  <a:cubicBezTo>
                    <a:pt x="119635" y="73663"/>
                    <a:pt x="122486" y="81681"/>
                    <a:pt x="122486" y="88570"/>
                  </a:cubicBezTo>
                  <a:cubicBezTo>
                    <a:pt x="122486" y="92344"/>
                    <a:pt x="121622" y="95788"/>
                    <a:pt x="120298" y="99037"/>
                  </a:cubicBezTo>
                  <a:cubicBezTo>
                    <a:pt x="118909" y="102349"/>
                    <a:pt x="117054" y="105396"/>
                    <a:pt x="114935" y="108507"/>
                  </a:cubicBezTo>
                  <a:cubicBezTo>
                    <a:pt x="112348" y="112285"/>
                    <a:pt x="108443" y="116260"/>
                    <a:pt x="103408" y="119238"/>
                  </a:cubicBezTo>
                  <a:cubicBezTo>
                    <a:pt x="98374" y="122222"/>
                    <a:pt x="92280" y="124209"/>
                    <a:pt x="85189" y="124209"/>
                  </a:cubicBezTo>
                  <a:cubicBezTo>
                    <a:pt x="81416" y="124209"/>
                    <a:pt x="77441" y="123679"/>
                    <a:pt x="73133" y="122354"/>
                  </a:cubicBezTo>
                  <a:cubicBezTo>
                    <a:pt x="71808" y="121888"/>
                    <a:pt x="70552" y="121692"/>
                    <a:pt x="69291" y="121692"/>
                  </a:cubicBezTo>
                  <a:cubicBezTo>
                    <a:pt x="65714" y="121692"/>
                    <a:pt x="62402" y="123282"/>
                    <a:pt x="59291" y="125597"/>
                  </a:cubicBezTo>
                  <a:cubicBezTo>
                    <a:pt x="54585" y="129111"/>
                    <a:pt x="50213" y="134341"/>
                    <a:pt x="45576" y="138714"/>
                  </a:cubicBezTo>
                  <a:cubicBezTo>
                    <a:pt x="44320" y="139906"/>
                    <a:pt x="43059" y="141035"/>
                    <a:pt x="41734" y="142026"/>
                  </a:cubicBezTo>
                  <a:cubicBezTo>
                    <a:pt x="41803" y="142026"/>
                    <a:pt x="41935" y="142095"/>
                    <a:pt x="41999" y="142095"/>
                  </a:cubicBezTo>
                  <a:cubicBezTo>
                    <a:pt x="46503" y="138650"/>
                    <a:pt x="50610" y="133812"/>
                    <a:pt x="54850" y="129773"/>
                  </a:cubicBezTo>
                  <a:cubicBezTo>
                    <a:pt x="57102" y="127585"/>
                    <a:pt x="59354" y="125666"/>
                    <a:pt x="61808" y="124209"/>
                  </a:cubicBezTo>
                  <a:cubicBezTo>
                    <a:pt x="64193" y="122815"/>
                    <a:pt x="66641" y="121957"/>
                    <a:pt x="69291" y="121957"/>
                  </a:cubicBezTo>
                  <a:cubicBezTo>
                    <a:pt x="70483" y="121957"/>
                    <a:pt x="71808" y="122153"/>
                    <a:pt x="73069" y="122550"/>
                  </a:cubicBezTo>
                  <a:cubicBezTo>
                    <a:pt x="77372" y="123875"/>
                    <a:pt x="81416" y="124474"/>
                    <a:pt x="85189" y="124474"/>
                  </a:cubicBezTo>
                  <a:cubicBezTo>
                    <a:pt x="92280" y="124474"/>
                    <a:pt x="98438" y="122418"/>
                    <a:pt x="103541" y="119439"/>
                  </a:cubicBezTo>
                  <a:cubicBezTo>
                    <a:pt x="108575" y="116392"/>
                    <a:pt x="112481" y="112481"/>
                    <a:pt x="115131" y="108639"/>
                  </a:cubicBezTo>
                  <a:cubicBezTo>
                    <a:pt x="117250" y="105528"/>
                    <a:pt x="119105" y="102412"/>
                    <a:pt x="120499" y="99169"/>
                  </a:cubicBezTo>
                  <a:cubicBezTo>
                    <a:pt x="121887" y="95857"/>
                    <a:pt x="122682" y="92412"/>
                    <a:pt x="122682" y="88570"/>
                  </a:cubicBezTo>
                  <a:cubicBezTo>
                    <a:pt x="122682" y="81612"/>
                    <a:pt x="119837" y="73531"/>
                    <a:pt x="112285" y="63594"/>
                  </a:cubicBezTo>
                  <a:cubicBezTo>
                    <a:pt x="109831" y="60351"/>
                    <a:pt x="108904" y="56705"/>
                    <a:pt x="108904" y="52730"/>
                  </a:cubicBezTo>
                  <a:cubicBezTo>
                    <a:pt x="108904" y="47166"/>
                    <a:pt x="110759" y="40939"/>
                    <a:pt x="112550" y="34781"/>
                  </a:cubicBezTo>
                  <a:cubicBezTo>
                    <a:pt x="113143" y="32794"/>
                    <a:pt x="113742" y="30870"/>
                    <a:pt x="114203" y="28952"/>
                  </a:cubicBezTo>
                  <a:cubicBezTo>
                    <a:pt x="114140" y="28883"/>
                    <a:pt x="114071" y="28883"/>
                    <a:pt x="114007" y="28883"/>
                  </a:cubicBezTo>
                  <a:close/>
                  <a:moveTo>
                    <a:pt x="41670" y="142095"/>
                  </a:moveTo>
                  <a:cubicBezTo>
                    <a:pt x="41601" y="142095"/>
                    <a:pt x="41601" y="142158"/>
                    <a:pt x="41538" y="142227"/>
                  </a:cubicBezTo>
                  <a:cubicBezTo>
                    <a:pt x="41601" y="142227"/>
                    <a:pt x="41670" y="142227"/>
                    <a:pt x="41803" y="142291"/>
                  </a:cubicBezTo>
                  <a:cubicBezTo>
                    <a:pt x="41803" y="142227"/>
                    <a:pt x="41866" y="142227"/>
                    <a:pt x="41935" y="142158"/>
                  </a:cubicBezTo>
                  <a:cubicBezTo>
                    <a:pt x="41866" y="142158"/>
                    <a:pt x="41734" y="142095"/>
                    <a:pt x="41670" y="142095"/>
                  </a:cubicBezTo>
                  <a:close/>
                  <a:moveTo>
                    <a:pt x="41469" y="142291"/>
                  </a:moveTo>
                  <a:cubicBezTo>
                    <a:pt x="41405" y="142291"/>
                    <a:pt x="41336" y="142360"/>
                    <a:pt x="41273" y="142360"/>
                  </a:cubicBezTo>
                  <a:cubicBezTo>
                    <a:pt x="41405" y="142423"/>
                    <a:pt x="41469" y="142423"/>
                    <a:pt x="41538" y="142423"/>
                  </a:cubicBezTo>
                  <a:cubicBezTo>
                    <a:pt x="41601" y="142423"/>
                    <a:pt x="41670" y="142360"/>
                    <a:pt x="41670" y="142360"/>
                  </a:cubicBezTo>
                  <a:cubicBezTo>
                    <a:pt x="41601" y="142291"/>
                    <a:pt x="41538" y="142291"/>
                    <a:pt x="41469" y="142291"/>
                  </a:cubicBezTo>
                  <a:close/>
                  <a:moveTo>
                    <a:pt x="41204" y="142423"/>
                  </a:moveTo>
                  <a:lnTo>
                    <a:pt x="41071" y="142556"/>
                  </a:lnTo>
                  <a:cubicBezTo>
                    <a:pt x="41140" y="142556"/>
                    <a:pt x="41273" y="142556"/>
                    <a:pt x="41336" y="142624"/>
                  </a:cubicBezTo>
                  <a:lnTo>
                    <a:pt x="41469" y="142492"/>
                  </a:lnTo>
                  <a:cubicBezTo>
                    <a:pt x="41405" y="142492"/>
                    <a:pt x="41273" y="142492"/>
                    <a:pt x="41204" y="142423"/>
                  </a:cubicBezTo>
                  <a:close/>
                  <a:moveTo>
                    <a:pt x="41008" y="142624"/>
                  </a:moveTo>
                  <a:cubicBezTo>
                    <a:pt x="40939" y="142624"/>
                    <a:pt x="40875" y="142688"/>
                    <a:pt x="40875" y="142688"/>
                  </a:cubicBezTo>
                  <a:cubicBezTo>
                    <a:pt x="40939" y="142688"/>
                    <a:pt x="41008" y="142757"/>
                    <a:pt x="41140" y="142757"/>
                  </a:cubicBezTo>
                  <a:cubicBezTo>
                    <a:pt x="41140" y="142757"/>
                    <a:pt x="41204" y="142688"/>
                    <a:pt x="41273" y="142688"/>
                  </a:cubicBezTo>
                  <a:cubicBezTo>
                    <a:pt x="41140" y="142624"/>
                    <a:pt x="41071" y="142624"/>
                    <a:pt x="41008" y="142624"/>
                  </a:cubicBezTo>
                  <a:close/>
                  <a:moveTo>
                    <a:pt x="40743" y="142757"/>
                  </a:moveTo>
                  <a:cubicBezTo>
                    <a:pt x="40743" y="142821"/>
                    <a:pt x="40674" y="142821"/>
                    <a:pt x="40610" y="142821"/>
                  </a:cubicBezTo>
                  <a:cubicBezTo>
                    <a:pt x="40743" y="142889"/>
                    <a:pt x="40806" y="142889"/>
                    <a:pt x="40875" y="142953"/>
                  </a:cubicBezTo>
                  <a:cubicBezTo>
                    <a:pt x="40939" y="142889"/>
                    <a:pt x="40939" y="142889"/>
                    <a:pt x="41008" y="142889"/>
                  </a:cubicBezTo>
                  <a:lnTo>
                    <a:pt x="41008" y="142821"/>
                  </a:lnTo>
                  <a:cubicBezTo>
                    <a:pt x="40939" y="142821"/>
                    <a:pt x="40875" y="142821"/>
                    <a:pt x="40743" y="142757"/>
                  </a:cubicBezTo>
                  <a:close/>
                  <a:moveTo>
                    <a:pt x="40541" y="142953"/>
                  </a:moveTo>
                  <a:cubicBezTo>
                    <a:pt x="40478" y="142953"/>
                    <a:pt x="40478" y="142953"/>
                    <a:pt x="40409" y="143022"/>
                  </a:cubicBezTo>
                  <a:cubicBezTo>
                    <a:pt x="40478" y="143022"/>
                    <a:pt x="40610" y="143086"/>
                    <a:pt x="40674" y="143086"/>
                  </a:cubicBezTo>
                  <a:cubicBezTo>
                    <a:pt x="40743" y="143086"/>
                    <a:pt x="40743" y="143022"/>
                    <a:pt x="40806" y="143022"/>
                  </a:cubicBezTo>
                  <a:cubicBezTo>
                    <a:pt x="40674" y="142953"/>
                    <a:pt x="40610" y="142953"/>
                    <a:pt x="40541" y="142953"/>
                  </a:cubicBezTo>
                  <a:close/>
                  <a:moveTo>
                    <a:pt x="40276" y="143086"/>
                  </a:moveTo>
                  <a:cubicBezTo>
                    <a:pt x="40276" y="143086"/>
                    <a:pt x="40213" y="143154"/>
                    <a:pt x="40144" y="143154"/>
                  </a:cubicBezTo>
                  <a:cubicBezTo>
                    <a:pt x="40276" y="143218"/>
                    <a:pt x="40345" y="143218"/>
                    <a:pt x="40478" y="143218"/>
                  </a:cubicBezTo>
                  <a:cubicBezTo>
                    <a:pt x="40478" y="143218"/>
                    <a:pt x="40541" y="143218"/>
                    <a:pt x="40541" y="143154"/>
                  </a:cubicBezTo>
                  <a:cubicBezTo>
                    <a:pt x="40478" y="143154"/>
                    <a:pt x="40409" y="143086"/>
                    <a:pt x="40276" y="143086"/>
                  </a:cubicBezTo>
                  <a:close/>
                  <a:moveTo>
                    <a:pt x="40080" y="143218"/>
                  </a:moveTo>
                  <a:lnTo>
                    <a:pt x="39948" y="143351"/>
                  </a:lnTo>
                  <a:cubicBezTo>
                    <a:pt x="40011" y="143351"/>
                    <a:pt x="40144" y="143351"/>
                    <a:pt x="40213" y="143419"/>
                  </a:cubicBezTo>
                  <a:cubicBezTo>
                    <a:pt x="40276" y="143351"/>
                    <a:pt x="40276" y="143351"/>
                    <a:pt x="40345" y="143351"/>
                  </a:cubicBezTo>
                  <a:cubicBezTo>
                    <a:pt x="40213" y="143287"/>
                    <a:pt x="40144" y="143287"/>
                    <a:pt x="40080" y="143218"/>
                  </a:cubicBezTo>
                  <a:close/>
                  <a:moveTo>
                    <a:pt x="39815" y="143419"/>
                  </a:moveTo>
                  <a:cubicBezTo>
                    <a:pt x="39815" y="143419"/>
                    <a:pt x="39747" y="143419"/>
                    <a:pt x="39747" y="143483"/>
                  </a:cubicBezTo>
                  <a:cubicBezTo>
                    <a:pt x="39815" y="143483"/>
                    <a:pt x="39879" y="143552"/>
                    <a:pt x="40011" y="143552"/>
                  </a:cubicBezTo>
                  <a:lnTo>
                    <a:pt x="40080" y="143483"/>
                  </a:lnTo>
                  <a:cubicBezTo>
                    <a:pt x="40011" y="143483"/>
                    <a:pt x="39948" y="143419"/>
                    <a:pt x="39815" y="143419"/>
                  </a:cubicBezTo>
                  <a:close/>
                  <a:moveTo>
                    <a:pt x="39614" y="143552"/>
                  </a:moveTo>
                  <a:cubicBezTo>
                    <a:pt x="39550" y="143552"/>
                    <a:pt x="39550" y="143615"/>
                    <a:pt x="39482" y="143615"/>
                  </a:cubicBezTo>
                  <a:cubicBezTo>
                    <a:pt x="39614" y="143615"/>
                    <a:pt x="39683" y="143684"/>
                    <a:pt x="39747" y="143684"/>
                  </a:cubicBezTo>
                  <a:cubicBezTo>
                    <a:pt x="39815" y="143684"/>
                    <a:pt x="39815" y="143684"/>
                    <a:pt x="39879" y="143615"/>
                  </a:cubicBezTo>
                  <a:cubicBezTo>
                    <a:pt x="39747" y="143615"/>
                    <a:pt x="39683" y="143552"/>
                    <a:pt x="39614" y="143552"/>
                  </a:cubicBezTo>
                  <a:close/>
                  <a:moveTo>
                    <a:pt x="39349" y="143684"/>
                  </a:moveTo>
                  <a:cubicBezTo>
                    <a:pt x="39349" y="143748"/>
                    <a:pt x="39285" y="143748"/>
                    <a:pt x="39285" y="143748"/>
                  </a:cubicBezTo>
                  <a:cubicBezTo>
                    <a:pt x="39349" y="143817"/>
                    <a:pt x="39482" y="143817"/>
                    <a:pt x="39550" y="143817"/>
                  </a:cubicBezTo>
                  <a:lnTo>
                    <a:pt x="39614" y="143817"/>
                  </a:lnTo>
                  <a:cubicBezTo>
                    <a:pt x="39550" y="143748"/>
                    <a:pt x="39482" y="143748"/>
                    <a:pt x="39349" y="143684"/>
                  </a:cubicBezTo>
                  <a:close/>
                  <a:moveTo>
                    <a:pt x="39020" y="143880"/>
                  </a:moveTo>
                  <a:cubicBezTo>
                    <a:pt x="39153" y="143949"/>
                    <a:pt x="39217" y="143949"/>
                    <a:pt x="39349" y="144013"/>
                  </a:cubicBezTo>
                  <a:cubicBezTo>
                    <a:pt x="39349" y="143949"/>
                    <a:pt x="39349" y="143949"/>
                    <a:pt x="39418" y="143949"/>
                  </a:cubicBezTo>
                  <a:cubicBezTo>
                    <a:pt x="39285" y="143880"/>
                    <a:pt x="39217" y="143880"/>
                    <a:pt x="39084" y="143880"/>
                  </a:cubicBezTo>
                  <a:close/>
                  <a:moveTo>
                    <a:pt x="38819" y="144013"/>
                  </a:moveTo>
                  <a:cubicBezTo>
                    <a:pt x="38888" y="144082"/>
                    <a:pt x="39020" y="144082"/>
                    <a:pt x="39084" y="144145"/>
                  </a:cubicBezTo>
                  <a:lnTo>
                    <a:pt x="39153" y="144082"/>
                  </a:lnTo>
                  <a:cubicBezTo>
                    <a:pt x="39084" y="144082"/>
                    <a:pt x="38952" y="144013"/>
                    <a:pt x="38888" y="144013"/>
                  </a:cubicBezTo>
                  <a:close/>
                  <a:moveTo>
                    <a:pt x="38623" y="144145"/>
                  </a:moveTo>
                  <a:cubicBezTo>
                    <a:pt x="38623" y="144145"/>
                    <a:pt x="38554" y="144145"/>
                    <a:pt x="38554" y="144214"/>
                  </a:cubicBezTo>
                  <a:cubicBezTo>
                    <a:pt x="38687" y="144214"/>
                    <a:pt x="38756" y="144214"/>
                    <a:pt x="38888" y="144278"/>
                  </a:cubicBezTo>
                  <a:cubicBezTo>
                    <a:pt x="38888" y="144278"/>
                    <a:pt x="38888" y="144214"/>
                    <a:pt x="38952" y="144214"/>
                  </a:cubicBezTo>
                  <a:cubicBezTo>
                    <a:pt x="38819" y="144214"/>
                    <a:pt x="38756" y="144145"/>
                    <a:pt x="38623" y="144145"/>
                  </a:cubicBezTo>
                  <a:close/>
                  <a:moveTo>
                    <a:pt x="38422" y="144278"/>
                  </a:moveTo>
                  <a:cubicBezTo>
                    <a:pt x="38358" y="144278"/>
                    <a:pt x="38358" y="144278"/>
                    <a:pt x="38358" y="144347"/>
                  </a:cubicBezTo>
                  <a:cubicBezTo>
                    <a:pt x="38422" y="144347"/>
                    <a:pt x="38554" y="144347"/>
                    <a:pt x="38623" y="144410"/>
                  </a:cubicBezTo>
                  <a:cubicBezTo>
                    <a:pt x="38687" y="144410"/>
                    <a:pt x="38687" y="144347"/>
                    <a:pt x="38687" y="144347"/>
                  </a:cubicBezTo>
                  <a:cubicBezTo>
                    <a:pt x="38623" y="144347"/>
                    <a:pt x="38491" y="144278"/>
                    <a:pt x="38422" y="144278"/>
                  </a:cubicBezTo>
                  <a:close/>
                  <a:moveTo>
                    <a:pt x="38157" y="144410"/>
                  </a:moveTo>
                  <a:cubicBezTo>
                    <a:pt x="38157" y="144410"/>
                    <a:pt x="38093" y="144410"/>
                    <a:pt x="38093" y="144479"/>
                  </a:cubicBezTo>
                  <a:cubicBezTo>
                    <a:pt x="38226" y="144479"/>
                    <a:pt x="38289" y="144479"/>
                    <a:pt x="38422" y="144543"/>
                  </a:cubicBezTo>
                  <a:cubicBezTo>
                    <a:pt x="38422" y="144543"/>
                    <a:pt x="38422" y="144479"/>
                    <a:pt x="38491" y="144479"/>
                  </a:cubicBezTo>
                  <a:cubicBezTo>
                    <a:pt x="38358" y="144479"/>
                    <a:pt x="38289" y="144410"/>
                    <a:pt x="38157" y="144410"/>
                  </a:cubicBezTo>
                  <a:close/>
                  <a:moveTo>
                    <a:pt x="37828" y="144543"/>
                  </a:moveTo>
                  <a:cubicBezTo>
                    <a:pt x="37961" y="144612"/>
                    <a:pt x="38093" y="144612"/>
                    <a:pt x="38157" y="144675"/>
                  </a:cubicBezTo>
                  <a:cubicBezTo>
                    <a:pt x="38226" y="144675"/>
                    <a:pt x="38226" y="144612"/>
                    <a:pt x="38226" y="144612"/>
                  </a:cubicBezTo>
                  <a:cubicBezTo>
                    <a:pt x="38093" y="144612"/>
                    <a:pt x="38024" y="144543"/>
                    <a:pt x="37892" y="144543"/>
                  </a:cubicBezTo>
                  <a:close/>
                  <a:moveTo>
                    <a:pt x="37627" y="144675"/>
                  </a:moveTo>
                  <a:cubicBezTo>
                    <a:pt x="37759" y="144744"/>
                    <a:pt x="37828" y="144744"/>
                    <a:pt x="37961" y="144744"/>
                  </a:cubicBezTo>
                  <a:cubicBezTo>
                    <a:pt x="37892" y="144744"/>
                    <a:pt x="37759" y="144675"/>
                    <a:pt x="37627" y="144675"/>
                  </a:cubicBezTo>
                  <a:close/>
                  <a:moveTo>
                    <a:pt x="37362" y="144808"/>
                  </a:moveTo>
                  <a:cubicBezTo>
                    <a:pt x="37494" y="144877"/>
                    <a:pt x="37627" y="144877"/>
                    <a:pt x="37696" y="144877"/>
                  </a:cubicBezTo>
                  <a:lnTo>
                    <a:pt x="37759" y="144877"/>
                  </a:lnTo>
                  <a:cubicBezTo>
                    <a:pt x="37627" y="144877"/>
                    <a:pt x="37494" y="144808"/>
                    <a:pt x="37431" y="144808"/>
                  </a:cubicBezTo>
                  <a:close/>
                  <a:moveTo>
                    <a:pt x="37166" y="144940"/>
                  </a:moveTo>
                  <a:cubicBezTo>
                    <a:pt x="37229" y="144940"/>
                    <a:pt x="37362" y="145009"/>
                    <a:pt x="37494" y="145009"/>
                  </a:cubicBezTo>
                  <a:cubicBezTo>
                    <a:pt x="37362" y="145009"/>
                    <a:pt x="37298" y="144940"/>
                    <a:pt x="37166" y="144940"/>
                  </a:cubicBezTo>
                  <a:close/>
                  <a:moveTo>
                    <a:pt x="32857" y="146599"/>
                  </a:moveTo>
                  <a:cubicBezTo>
                    <a:pt x="32754" y="146599"/>
                    <a:pt x="32652" y="146599"/>
                    <a:pt x="32519" y="146629"/>
                  </a:cubicBezTo>
                  <a:lnTo>
                    <a:pt x="32519" y="146629"/>
                  </a:lnTo>
                  <a:cubicBezTo>
                    <a:pt x="32632" y="146621"/>
                    <a:pt x="32745" y="146611"/>
                    <a:pt x="32857" y="146599"/>
                  </a:cubicBezTo>
                  <a:close/>
                  <a:moveTo>
                    <a:pt x="15173" y="138252"/>
                  </a:moveTo>
                  <a:lnTo>
                    <a:pt x="15173" y="138252"/>
                  </a:lnTo>
                  <a:cubicBezTo>
                    <a:pt x="16694" y="140436"/>
                    <a:pt x="18883" y="142492"/>
                    <a:pt x="22062" y="144278"/>
                  </a:cubicBezTo>
                  <a:cubicBezTo>
                    <a:pt x="25041" y="146000"/>
                    <a:pt x="27823" y="146795"/>
                    <a:pt x="30473" y="146795"/>
                  </a:cubicBezTo>
                  <a:cubicBezTo>
                    <a:pt x="31135" y="146795"/>
                    <a:pt x="31797" y="146732"/>
                    <a:pt x="32396" y="146663"/>
                  </a:cubicBezTo>
                  <a:cubicBezTo>
                    <a:pt x="32440" y="146648"/>
                    <a:pt x="32481" y="146637"/>
                    <a:pt x="32519" y="146629"/>
                  </a:cubicBezTo>
                  <a:lnTo>
                    <a:pt x="32519" y="146629"/>
                  </a:lnTo>
                  <a:cubicBezTo>
                    <a:pt x="32035" y="146663"/>
                    <a:pt x="31539" y="146663"/>
                    <a:pt x="31002" y="146663"/>
                  </a:cubicBezTo>
                  <a:cubicBezTo>
                    <a:pt x="28289" y="146663"/>
                    <a:pt x="25374" y="145937"/>
                    <a:pt x="22195" y="144145"/>
                  </a:cubicBezTo>
                  <a:cubicBezTo>
                    <a:pt x="19015" y="142360"/>
                    <a:pt x="16763" y="140436"/>
                    <a:pt x="15173" y="138252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7" name="Google Shape;937;p44"/>
            <p:cNvSpPr/>
            <p:nvPr/>
          </p:nvSpPr>
          <p:spPr>
            <a:xfrm>
              <a:off x="2214575" y="948625"/>
              <a:ext cx="3105225" cy="3658225"/>
            </a:xfrm>
            <a:custGeom>
              <a:avLst/>
              <a:gdLst/>
              <a:ahLst/>
              <a:cxnLst/>
              <a:rect l="l" t="t" r="r" b="b"/>
              <a:pathLst>
                <a:path w="124209" h="146329" extrusionOk="0">
                  <a:moveTo>
                    <a:pt x="93605" y="2979"/>
                  </a:moveTo>
                  <a:cubicBezTo>
                    <a:pt x="93472" y="2979"/>
                    <a:pt x="93340" y="2979"/>
                    <a:pt x="93207" y="3048"/>
                  </a:cubicBezTo>
                  <a:lnTo>
                    <a:pt x="93536" y="3048"/>
                  </a:lnTo>
                  <a:cubicBezTo>
                    <a:pt x="93536" y="3048"/>
                    <a:pt x="93536" y="2979"/>
                    <a:pt x="93605" y="2979"/>
                  </a:cubicBezTo>
                  <a:close/>
                  <a:moveTo>
                    <a:pt x="92810" y="3180"/>
                  </a:moveTo>
                  <a:cubicBezTo>
                    <a:pt x="92942" y="3244"/>
                    <a:pt x="93006" y="3244"/>
                    <a:pt x="93138" y="3244"/>
                  </a:cubicBezTo>
                  <a:lnTo>
                    <a:pt x="93207" y="3180"/>
                  </a:lnTo>
                  <a:close/>
                  <a:moveTo>
                    <a:pt x="92476" y="3377"/>
                  </a:moveTo>
                  <a:cubicBezTo>
                    <a:pt x="92412" y="3377"/>
                    <a:pt x="92412" y="3377"/>
                    <a:pt x="92412" y="3445"/>
                  </a:cubicBezTo>
                  <a:lnTo>
                    <a:pt x="92741" y="3445"/>
                  </a:lnTo>
                  <a:cubicBezTo>
                    <a:pt x="92741" y="3445"/>
                    <a:pt x="92810" y="3445"/>
                    <a:pt x="92810" y="3377"/>
                  </a:cubicBezTo>
                  <a:close/>
                  <a:moveTo>
                    <a:pt x="92078" y="3578"/>
                  </a:moveTo>
                  <a:cubicBezTo>
                    <a:pt x="92078" y="3578"/>
                    <a:pt x="92015" y="3578"/>
                    <a:pt x="91946" y="3642"/>
                  </a:cubicBezTo>
                  <a:lnTo>
                    <a:pt x="92343" y="3642"/>
                  </a:lnTo>
                  <a:cubicBezTo>
                    <a:pt x="92343" y="3642"/>
                    <a:pt x="92412" y="3642"/>
                    <a:pt x="92476" y="3578"/>
                  </a:cubicBezTo>
                  <a:close/>
                  <a:moveTo>
                    <a:pt x="91681" y="3774"/>
                  </a:moveTo>
                  <a:cubicBezTo>
                    <a:pt x="91617" y="3774"/>
                    <a:pt x="91617" y="3774"/>
                    <a:pt x="91548" y="3843"/>
                  </a:cubicBezTo>
                  <a:cubicBezTo>
                    <a:pt x="91681" y="3843"/>
                    <a:pt x="91813" y="3843"/>
                    <a:pt x="91882" y="3907"/>
                  </a:cubicBezTo>
                  <a:cubicBezTo>
                    <a:pt x="91946" y="3843"/>
                    <a:pt x="92015" y="3843"/>
                    <a:pt x="92078" y="3774"/>
                  </a:cubicBezTo>
                  <a:close/>
                  <a:moveTo>
                    <a:pt x="91352" y="3975"/>
                  </a:moveTo>
                  <a:cubicBezTo>
                    <a:pt x="91283" y="3975"/>
                    <a:pt x="91220" y="4039"/>
                    <a:pt x="91220" y="4039"/>
                  </a:cubicBezTo>
                  <a:cubicBezTo>
                    <a:pt x="91283" y="4039"/>
                    <a:pt x="91416" y="4108"/>
                    <a:pt x="91485" y="4108"/>
                  </a:cubicBezTo>
                  <a:cubicBezTo>
                    <a:pt x="91548" y="4108"/>
                    <a:pt x="91617" y="4039"/>
                    <a:pt x="91681" y="4039"/>
                  </a:cubicBezTo>
                  <a:cubicBezTo>
                    <a:pt x="91548" y="3975"/>
                    <a:pt x="91485" y="3975"/>
                    <a:pt x="91352" y="3975"/>
                  </a:cubicBezTo>
                  <a:close/>
                  <a:moveTo>
                    <a:pt x="91018" y="4171"/>
                  </a:moveTo>
                  <a:cubicBezTo>
                    <a:pt x="90955" y="4171"/>
                    <a:pt x="90886" y="4240"/>
                    <a:pt x="90822" y="4240"/>
                  </a:cubicBezTo>
                  <a:cubicBezTo>
                    <a:pt x="90886" y="4304"/>
                    <a:pt x="91018" y="4304"/>
                    <a:pt x="91087" y="4373"/>
                  </a:cubicBezTo>
                  <a:cubicBezTo>
                    <a:pt x="91151" y="4304"/>
                    <a:pt x="91220" y="4304"/>
                    <a:pt x="91283" y="4240"/>
                  </a:cubicBezTo>
                  <a:cubicBezTo>
                    <a:pt x="91220" y="4240"/>
                    <a:pt x="91087" y="4171"/>
                    <a:pt x="91018" y="4171"/>
                  </a:cubicBezTo>
                  <a:close/>
                  <a:moveTo>
                    <a:pt x="90621" y="4373"/>
                  </a:moveTo>
                  <a:cubicBezTo>
                    <a:pt x="90557" y="4436"/>
                    <a:pt x="90488" y="4436"/>
                    <a:pt x="90425" y="4505"/>
                  </a:cubicBezTo>
                  <a:cubicBezTo>
                    <a:pt x="90557" y="4505"/>
                    <a:pt x="90621" y="4569"/>
                    <a:pt x="90690" y="4569"/>
                  </a:cubicBezTo>
                  <a:cubicBezTo>
                    <a:pt x="90753" y="4569"/>
                    <a:pt x="90822" y="4505"/>
                    <a:pt x="90886" y="4436"/>
                  </a:cubicBezTo>
                  <a:cubicBezTo>
                    <a:pt x="90822" y="4436"/>
                    <a:pt x="90690" y="4436"/>
                    <a:pt x="90621" y="4373"/>
                  </a:cubicBezTo>
                  <a:close/>
                  <a:moveTo>
                    <a:pt x="90223" y="4569"/>
                  </a:moveTo>
                  <a:cubicBezTo>
                    <a:pt x="90160" y="4638"/>
                    <a:pt x="90091" y="4701"/>
                    <a:pt x="90027" y="4701"/>
                  </a:cubicBezTo>
                  <a:cubicBezTo>
                    <a:pt x="90160" y="4770"/>
                    <a:pt x="90223" y="4770"/>
                    <a:pt x="90292" y="4834"/>
                  </a:cubicBezTo>
                  <a:cubicBezTo>
                    <a:pt x="90356" y="4770"/>
                    <a:pt x="90488" y="4701"/>
                    <a:pt x="90557" y="4701"/>
                  </a:cubicBezTo>
                  <a:cubicBezTo>
                    <a:pt x="90425" y="4638"/>
                    <a:pt x="90356" y="4638"/>
                    <a:pt x="90223" y="4569"/>
                  </a:cubicBezTo>
                  <a:close/>
                  <a:moveTo>
                    <a:pt x="89895" y="4834"/>
                  </a:moveTo>
                  <a:cubicBezTo>
                    <a:pt x="89826" y="4903"/>
                    <a:pt x="89762" y="4903"/>
                    <a:pt x="89630" y="4966"/>
                  </a:cubicBezTo>
                  <a:cubicBezTo>
                    <a:pt x="89762" y="4966"/>
                    <a:pt x="89826" y="5035"/>
                    <a:pt x="89895" y="5035"/>
                  </a:cubicBezTo>
                  <a:cubicBezTo>
                    <a:pt x="89959" y="5035"/>
                    <a:pt x="90091" y="4966"/>
                    <a:pt x="90160" y="4903"/>
                  </a:cubicBezTo>
                  <a:cubicBezTo>
                    <a:pt x="90027" y="4903"/>
                    <a:pt x="89959" y="4834"/>
                    <a:pt x="89895" y="4834"/>
                  </a:cubicBezTo>
                  <a:close/>
                  <a:moveTo>
                    <a:pt x="89497" y="5035"/>
                  </a:moveTo>
                  <a:cubicBezTo>
                    <a:pt x="89429" y="5099"/>
                    <a:pt x="89365" y="5168"/>
                    <a:pt x="89296" y="5168"/>
                  </a:cubicBezTo>
                  <a:cubicBezTo>
                    <a:pt x="89365" y="5231"/>
                    <a:pt x="89429" y="5300"/>
                    <a:pt x="89497" y="5300"/>
                  </a:cubicBezTo>
                  <a:cubicBezTo>
                    <a:pt x="89630" y="5231"/>
                    <a:pt x="89694" y="5231"/>
                    <a:pt x="89762" y="5168"/>
                  </a:cubicBezTo>
                  <a:cubicBezTo>
                    <a:pt x="89694" y="5099"/>
                    <a:pt x="89561" y="5099"/>
                    <a:pt x="89497" y="5035"/>
                  </a:cubicBezTo>
                  <a:close/>
                  <a:moveTo>
                    <a:pt x="89100" y="5300"/>
                  </a:moveTo>
                  <a:cubicBezTo>
                    <a:pt x="89031" y="5364"/>
                    <a:pt x="88968" y="5364"/>
                    <a:pt x="88899" y="5433"/>
                  </a:cubicBezTo>
                  <a:cubicBezTo>
                    <a:pt x="88968" y="5496"/>
                    <a:pt x="89031" y="5496"/>
                    <a:pt x="89100" y="5565"/>
                  </a:cubicBezTo>
                  <a:cubicBezTo>
                    <a:pt x="89233" y="5496"/>
                    <a:pt x="89296" y="5433"/>
                    <a:pt x="89365" y="5433"/>
                  </a:cubicBezTo>
                  <a:cubicBezTo>
                    <a:pt x="89296" y="5364"/>
                    <a:pt x="89233" y="5300"/>
                    <a:pt x="89100" y="5300"/>
                  </a:cubicBezTo>
                  <a:close/>
                  <a:moveTo>
                    <a:pt x="88766" y="5565"/>
                  </a:moveTo>
                  <a:cubicBezTo>
                    <a:pt x="88634" y="5565"/>
                    <a:pt x="88570" y="5629"/>
                    <a:pt x="88501" y="5698"/>
                  </a:cubicBezTo>
                  <a:cubicBezTo>
                    <a:pt x="88570" y="5761"/>
                    <a:pt x="88634" y="5761"/>
                    <a:pt x="88703" y="5830"/>
                  </a:cubicBezTo>
                  <a:cubicBezTo>
                    <a:pt x="88835" y="5761"/>
                    <a:pt x="88899" y="5698"/>
                    <a:pt x="88968" y="5629"/>
                  </a:cubicBezTo>
                  <a:cubicBezTo>
                    <a:pt x="88899" y="5629"/>
                    <a:pt x="88835" y="5565"/>
                    <a:pt x="88766" y="5565"/>
                  </a:cubicBezTo>
                  <a:close/>
                  <a:moveTo>
                    <a:pt x="88369" y="5761"/>
                  </a:moveTo>
                  <a:cubicBezTo>
                    <a:pt x="88305" y="5830"/>
                    <a:pt x="88173" y="5894"/>
                    <a:pt x="88104" y="5963"/>
                  </a:cubicBezTo>
                  <a:cubicBezTo>
                    <a:pt x="88173" y="5963"/>
                    <a:pt x="88236" y="6026"/>
                    <a:pt x="88305" y="6095"/>
                  </a:cubicBezTo>
                  <a:cubicBezTo>
                    <a:pt x="88438" y="6026"/>
                    <a:pt x="88501" y="5963"/>
                    <a:pt x="88570" y="5894"/>
                  </a:cubicBezTo>
                  <a:cubicBezTo>
                    <a:pt x="88501" y="5830"/>
                    <a:pt x="88438" y="5830"/>
                    <a:pt x="88369" y="5761"/>
                  </a:cubicBezTo>
                  <a:close/>
                  <a:moveTo>
                    <a:pt x="87971" y="6026"/>
                  </a:moveTo>
                  <a:cubicBezTo>
                    <a:pt x="87908" y="6095"/>
                    <a:pt x="87775" y="6159"/>
                    <a:pt x="87706" y="6228"/>
                  </a:cubicBezTo>
                  <a:cubicBezTo>
                    <a:pt x="87775" y="6228"/>
                    <a:pt x="87839" y="6291"/>
                    <a:pt x="87908" y="6360"/>
                  </a:cubicBezTo>
                  <a:cubicBezTo>
                    <a:pt x="87971" y="6291"/>
                    <a:pt x="88104" y="6228"/>
                    <a:pt x="88173" y="6159"/>
                  </a:cubicBezTo>
                  <a:cubicBezTo>
                    <a:pt x="88104" y="6095"/>
                    <a:pt x="88040" y="6095"/>
                    <a:pt x="87971" y="6026"/>
                  </a:cubicBezTo>
                  <a:close/>
                  <a:moveTo>
                    <a:pt x="87574" y="6291"/>
                  </a:moveTo>
                  <a:cubicBezTo>
                    <a:pt x="87510" y="6360"/>
                    <a:pt x="87378" y="6424"/>
                    <a:pt x="87309" y="6493"/>
                  </a:cubicBezTo>
                  <a:cubicBezTo>
                    <a:pt x="87378" y="6493"/>
                    <a:pt x="87441" y="6556"/>
                    <a:pt x="87510" y="6625"/>
                  </a:cubicBezTo>
                  <a:cubicBezTo>
                    <a:pt x="87574" y="6556"/>
                    <a:pt x="87706" y="6493"/>
                    <a:pt x="87775" y="6424"/>
                  </a:cubicBezTo>
                  <a:cubicBezTo>
                    <a:pt x="87706" y="6360"/>
                    <a:pt x="87643" y="6360"/>
                    <a:pt x="87574" y="6291"/>
                  </a:cubicBezTo>
                  <a:close/>
                  <a:moveTo>
                    <a:pt x="87176" y="6556"/>
                  </a:moveTo>
                  <a:cubicBezTo>
                    <a:pt x="87113" y="6625"/>
                    <a:pt x="86980" y="6689"/>
                    <a:pt x="86911" y="6758"/>
                  </a:cubicBezTo>
                  <a:cubicBezTo>
                    <a:pt x="86980" y="6758"/>
                    <a:pt x="87044" y="6821"/>
                    <a:pt x="87113" y="6890"/>
                  </a:cubicBezTo>
                  <a:cubicBezTo>
                    <a:pt x="87176" y="6821"/>
                    <a:pt x="87309" y="6758"/>
                    <a:pt x="87378" y="6689"/>
                  </a:cubicBezTo>
                  <a:cubicBezTo>
                    <a:pt x="87309" y="6625"/>
                    <a:pt x="87245" y="6625"/>
                    <a:pt x="87176" y="6556"/>
                  </a:cubicBezTo>
                  <a:close/>
                  <a:moveTo>
                    <a:pt x="86779" y="6821"/>
                  </a:moveTo>
                  <a:cubicBezTo>
                    <a:pt x="86715" y="6890"/>
                    <a:pt x="86583" y="6954"/>
                    <a:pt x="86514" y="7023"/>
                  </a:cubicBezTo>
                  <a:cubicBezTo>
                    <a:pt x="86583" y="7023"/>
                    <a:pt x="86646" y="7086"/>
                    <a:pt x="86715" y="7155"/>
                  </a:cubicBezTo>
                  <a:cubicBezTo>
                    <a:pt x="86779" y="7086"/>
                    <a:pt x="86911" y="7023"/>
                    <a:pt x="86980" y="6954"/>
                  </a:cubicBezTo>
                  <a:cubicBezTo>
                    <a:pt x="86911" y="6890"/>
                    <a:pt x="86848" y="6890"/>
                    <a:pt x="86779" y="6821"/>
                  </a:cubicBezTo>
                  <a:close/>
                  <a:moveTo>
                    <a:pt x="86381" y="7086"/>
                  </a:moveTo>
                  <a:cubicBezTo>
                    <a:pt x="86318" y="7155"/>
                    <a:pt x="86249" y="7219"/>
                    <a:pt x="86116" y="7288"/>
                  </a:cubicBezTo>
                  <a:cubicBezTo>
                    <a:pt x="86185" y="7351"/>
                    <a:pt x="86249" y="7351"/>
                    <a:pt x="86318" y="7420"/>
                  </a:cubicBezTo>
                  <a:cubicBezTo>
                    <a:pt x="86381" y="7351"/>
                    <a:pt x="86514" y="7288"/>
                    <a:pt x="86583" y="7219"/>
                  </a:cubicBezTo>
                  <a:cubicBezTo>
                    <a:pt x="86514" y="7155"/>
                    <a:pt x="86450" y="7155"/>
                    <a:pt x="86381" y="7086"/>
                  </a:cubicBezTo>
                  <a:close/>
                  <a:moveTo>
                    <a:pt x="85984" y="7351"/>
                  </a:moveTo>
                  <a:cubicBezTo>
                    <a:pt x="85920" y="7420"/>
                    <a:pt x="85851" y="7484"/>
                    <a:pt x="85719" y="7553"/>
                  </a:cubicBezTo>
                  <a:cubicBezTo>
                    <a:pt x="85788" y="7616"/>
                    <a:pt x="85851" y="7685"/>
                    <a:pt x="85920" y="7685"/>
                  </a:cubicBezTo>
                  <a:cubicBezTo>
                    <a:pt x="85984" y="7616"/>
                    <a:pt x="86116" y="7553"/>
                    <a:pt x="86185" y="7484"/>
                  </a:cubicBezTo>
                  <a:cubicBezTo>
                    <a:pt x="86116" y="7420"/>
                    <a:pt x="86053" y="7420"/>
                    <a:pt x="85984" y="7351"/>
                  </a:cubicBezTo>
                  <a:close/>
                  <a:moveTo>
                    <a:pt x="85655" y="7616"/>
                  </a:moveTo>
                  <a:cubicBezTo>
                    <a:pt x="85523" y="7685"/>
                    <a:pt x="85390" y="7749"/>
                    <a:pt x="85322" y="7817"/>
                  </a:cubicBezTo>
                  <a:lnTo>
                    <a:pt x="85523" y="8014"/>
                  </a:lnTo>
                  <a:lnTo>
                    <a:pt x="85788" y="7749"/>
                  </a:lnTo>
                  <a:cubicBezTo>
                    <a:pt x="85719" y="7749"/>
                    <a:pt x="85655" y="7685"/>
                    <a:pt x="85655" y="7616"/>
                  </a:cubicBezTo>
                  <a:close/>
                  <a:moveTo>
                    <a:pt x="85258" y="7881"/>
                  </a:moveTo>
                  <a:cubicBezTo>
                    <a:pt x="85125" y="8014"/>
                    <a:pt x="84993" y="8082"/>
                    <a:pt x="84924" y="8146"/>
                  </a:cubicBezTo>
                  <a:cubicBezTo>
                    <a:pt x="84993" y="8146"/>
                    <a:pt x="85057" y="8215"/>
                    <a:pt x="85057" y="8279"/>
                  </a:cubicBezTo>
                  <a:cubicBezTo>
                    <a:pt x="85125" y="8279"/>
                    <a:pt x="85125" y="8215"/>
                    <a:pt x="85189" y="8215"/>
                  </a:cubicBezTo>
                  <a:cubicBezTo>
                    <a:pt x="85258" y="8146"/>
                    <a:pt x="85322" y="8082"/>
                    <a:pt x="85390" y="8082"/>
                  </a:cubicBezTo>
                  <a:cubicBezTo>
                    <a:pt x="85322" y="8014"/>
                    <a:pt x="85258" y="7950"/>
                    <a:pt x="85258" y="7881"/>
                  </a:cubicBezTo>
                  <a:close/>
                  <a:moveTo>
                    <a:pt x="84860" y="8215"/>
                  </a:moveTo>
                  <a:cubicBezTo>
                    <a:pt x="84728" y="8279"/>
                    <a:pt x="84596" y="8347"/>
                    <a:pt x="84527" y="8411"/>
                  </a:cubicBezTo>
                  <a:cubicBezTo>
                    <a:pt x="84596" y="8480"/>
                    <a:pt x="84596" y="8544"/>
                    <a:pt x="84659" y="8544"/>
                  </a:cubicBezTo>
                  <a:cubicBezTo>
                    <a:pt x="84792" y="8480"/>
                    <a:pt x="84860" y="8411"/>
                    <a:pt x="84993" y="8347"/>
                  </a:cubicBezTo>
                  <a:lnTo>
                    <a:pt x="84860" y="8215"/>
                  </a:lnTo>
                  <a:close/>
                  <a:moveTo>
                    <a:pt x="84463" y="8480"/>
                  </a:moveTo>
                  <a:cubicBezTo>
                    <a:pt x="84331" y="8544"/>
                    <a:pt x="84198" y="8612"/>
                    <a:pt x="84129" y="8745"/>
                  </a:cubicBezTo>
                  <a:cubicBezTo>
                    <a:pt x="84198" y="8745"/>
                    <a:pt x="84198" y="8808"/>
                    <a:pt x="84262" y="8877"/>
                  </a:cubicBezTo>
                  <a:cubicBezTo>
                    <a:pt x="84394" y="8808"/>
                    <a:pt x="84463" y="8745"/>
                    <a:pt x="84596" y="8612"/>
                  </a:cubicBezTo>
                  <a:cubicBezTo>
                    <a:pt x="84527" y="8612"/>
                    <a:pt x="84463" y="8544"/>
                    <a:pt x="84463" y="8480"/>
                  </a:cubicBezTo>
                  <a:close/>
                  <a:moveTo>
                    <a:pt x="83997" y="8745"/>
                  </a:moveTo>
                  <a:cubicBezTo>
                    <a:pt x="83933" y="8877"/>
                    <a:pt x="83801" y="8941"/>
                    <a:pt x="83732" y="9010"/>
                  </a:cubicBezTo>
                  <a:cubicBezTo>
                    <a:pt x="83732" y="9073"/>
                    <a:pt x="83801" y="9142"/>
                    <a:pt x="83864" y="9142"/>
                  </a:cubicBezTo>
                  <a:cubicBezTo>
                    <a:pt x="83997" y="9073"/>
                    <a:pt x="84066" y="9010"/>
                    <a:pt x="84198" y="8941"/>
                  </a:cubicBezTo>
                  <a:lnTo>
                    <a:pt x="83997" y="8745"/>
                  </a:lnTo>
                  <a:close/>
                  <a:moveTo>
                    <a:pt x="83599" y="9073"/>
                  </a:moveTo>
                  <a:cubicBezTo>
                    <a:pt x="83536" y="9142"/>
                    <a:pt x="83403" y="9206"/>
                    <a:pt x="83334" y="9338"/>
                  </a:cubicBezTo>
                  <a:lnTo>
                    <a:pt x="83467" y="9471"/>
                  </a:lnTo>
                  <a:cubicBezTo>
                    <a:pt x="83536" y="9407"/>
                    <a:pt x="83668" y="9338"/>
                    <a:pt x="83801" y="9206"/>
                  </a:cubicBezTo>
                  <a:cubicBezTo>
                    <a:pt x="83732" y="9142"/>
                    <a:pt x="83668" y="9142"/>
                    <a:pt x="83599" y="9073"/>
                  </a:cubicBezTo>
                  <a:close/>
                  <a:moveTo>
                    <a:pt x="83202" y="9338"/>
                  </a:moveTo>
                  <a:cubicBezTo>
                    <a:pt x="83138" y="9471"/>
                    <a:pt x="83006" y="9540"/>
                    <a:pt x="82873" y="9603"/>
                  </a:cubicBezTo>
                  <a:lnTo>
                    <a:pt x="83069" y="9805"/>
                  </a:lnTo>
                  <a:cubicBezTo>
                    <a:pt x="83138" y="9672"/>
                    <a:pt x="83271" y="9603"/>
                    <a:pt x="83403" y="9540"/>
                  </a:cubicBezTo>
                  <a:lnTo>
                    <a:pt x="83202" y="9338"/>
                  </a:lnTo>
                  <a:close/>
                  <a:moveTo>
                    <a:pt x="82804" y="9672"/>
                  </a:moveTo>
                  <a:cubicBezTo>
                    <a:pt x="82741" y="9736"/>
                    <a:pt x="82608" y="9805"/>
                    <a:pt x="82476" y="9937"/>
                  </a:cubicBezTo>
                  <a:cubicBezTo>
                    <a:pt x="82539" y="10001"/>
                    <a:pt x="82608" y="10001"/>
                    <a:pt x="82608" y="10070"/>
                  </a:cubicBezTo>
                  <a:cubicBezTo>
                    <a:pt x="82741" y="10001"/>
                    <a:pt x="82873" y="9937"/>
                    <a:pt x="82937" y="9805"/>
                  </a:cubicBezTo>
                  <a:lnTo>
                    <a:pt x="82804" y="9672"/>
                  </a:lnTo>
                  <a:close/>
                  <a:moveTo>
                    <a:pt x="82407" y="10001"/>
                  </a:moveTo>
                  <a:cubicBezTo>
                    <a:pt x="82274" y="10070"/>
                    <a:pt x="82211" y="10133"/>
                    <a:pt x="82078" y="10202"/>
                  </a:cubicBezTo>
                  <a:cubicBezTo>
                    <a:pt x="82142" y="10266"/>
                    <a:pt x="82142" y="10335"/>
                    <a:pt x="82211" y="10398"/>
                  </a:cubicBezTo>
                  <a:cubicBezTo>
                    <a:pt x="82343" y="10335"/>
                    <a:pt x="82476" y="10202"/>
                    <a:pt x="82539" y="10133"/>
                  </a:cubicBezTo>
                  <a:cubicBezTo>
                    <a:pt x="82539" y="10070"/>
                    <a:pt x="82476" y="10001"/>
                    <a:pt x="82407" y="10001"/>
                  </a:cubicBezTo>
                  <a:close/>
                  <a:moveTo>
                    <a:pt x="103207" y="1"/>
                  </a:moveTo>
                  <a:cubicBezTo>
                    <a:pt x="102481" y="1"/>
                    <a:pt x="101819" y="64"/>
                    <a:pt x="101087" y="197"/>
                  </a:cubicBezTo>
                  <a:cubicBezTo>
                    <a:pt x="99831" y="398"/>
                    <a:pt x="98438" y="727"/>
                    <a:pt x="97049" y="1257"/>
                  </a:cubicBezTo>
                  <a:cubicBezTo>
                    <a:pt x="96784" y="1326"/>
                    <a:pt x="96583" y="1389"/>
                    <a:pt x="96318" y="1522"/>
                  </a:cubicBezTo>
                  <a:cubicBezTo>
                    <a:pt x="97712" y="1061"/>
                    <a:pt x="99036" y="727"/>
                    <a:pt x="100361" y="531"/>
                  </a:cubicBezTo>
                  <a:cubicBezTo>
                    <a:pt x="101352" y="329"/>
                    <a:pt x="102280" y="266"/>
                    <a:pt x="103207" y="266"/>
                  </a:cubicBezTo>
                  <a:cubicBezTo>
                    <a:pt x="105592" y="266"/>
                    <a:pt x="107844" y="928"/>
                    <a:pt x="109831" y="2582"/>
                  </a:cubicBezTo>
                  <a:cubicBezTo>
                    <a:pt x="112349" y="4701"/>
                    <a:pt x="114007" y="7023"/>
                    <a:pt x="115067" y="9540"/>
                  </a:cubicBezTo>
                  <a:cubicBezTo>
                    <a:pt x="115597" y="10865"/>
                    <a:pt x="115995" y="12190"/>
                    <a:pt x="116191" y="13578"/>
                  </a:cubicBezTo>
                  <a:cubicBezTo>
                    <a:pt x="116524" y="15035"/>
                    <a:pt x="116657" y="16562"/>
                    <a:pt x="116721" y="18082"/>
                  </a:cubicBezTo>
                  <a:lnTo>
                    <a:pt x="116721" y="17553"/>
                  </a:lnTo>
                  <a:cubicBezTo>
                    <a:pt x="116721" y="15963"/>
                    <a:pt x="116588" y="14373"/>
                    <a:pt x="116323" y="12916"/>
                  </a:cubicBezTo>
                  <a:cubicBezTo>
                    <a:pt x="116058" y="11723"/>
                    <a:pt x="115730" y="10600"/>
                    <a:pt x="115263" y="9471"/>
                  </a:cubicBezTo>
                  <a:cubicBezTo>
                    <a:pt x="114203" y="6890"/>
                    <a:pt x="112481" y="4569"/>
                    <a:pt x="109964" y="2449"/>
                  </a:cubicBezTo>
                  <a:cubicBezTo>
                    <a:pt x="107977" y="727"/>
                    <a:pt x="105661" y="1"/>
                    <a:pt x="103207" y="1"/>
                  </a:cubicBezTo>
                  <a:close/>
                  <a:moveTo>
                    <a:pt x="116260" y="21262"/>
                  </a:moveTo>
                  <a:lnTo>
                    <a:pt x="116260" y="21331"/>
                  </a:lnTo>
                  <a:cubicBezTo>
                    <a:pt x="116323" y="21394"/>
                    <a:pt x="116392" y="21395"/>
                    <a:pt x="116392" y="21463"/>
                  </a:cubicBezTo>
                  <a:lnTo>
                    <a:pt x="116392" y="21463"/>
                  </a:lnTo>
                  <a:cubicBezTo>
                    <a:pt x="116392" y="21394"/>
                    <a:pt x="116323" y="21331"/>
                    <a:pt x="116260" y="21262"/>
                  </a:cubicBezTo>
                  <a:close/>
                  <a:moveTo>
                    <a:pt x="116191" y="21861"/>
                  </a:moveTo>
                  <a:lnTo>
                    <a:pt x="116191" y="21925"/>
                  </a:lnTo>
                  <a:lnTo>
                    <a:pt x="116392" y="22126"/>
                  </a:lnTo>
                  <a:lnTo>
                    <a:pt x="116392" y="22057"/>
                  </a:lnTo>
                  <a:lnTo>
                    <a:pt x="116191" y="21861"/>
                  </a:lnTo>
                  <a:close/>
                  <a:moveTo>
                    <a:pt x="116191" y="22126"/>
                  </a:moveTo>
                  <a:lnTo>
                    <a:pt x="116191" y="22190"/>
                  </a:lnTo>
                  <a:cubicBezTo>
                    <a:pt x="116260" y="22258"/>
                    <a:pt x="116260" y="22322"/>
                    <a:pt x="116323" y="22391"/>
                  </a:cubicBezTo>
                  <a:lnTo>
                    <a:pt x="116323" y="22322"/>
                  </a:lnTo>
                  <a:cubicBezTo>
                    <a:pt x="116323" y="22258"/>
                    <a:pt x="116260" y="22190"/>
                    <a:pt x="116191" y="22126"/>
                  </a:cubicBezTo>
                  <a:close/>
                  <a:moveTo>
                    <a:pt x="116127" y="22391"/>
                  </a:moveTo>
                  <a:lnTo>
                    <a:pt x="116127" y="22523"/>
                  </a:lnTo>
                  <a:lnTo>
                    <a:pt x="116323" y="22719"/>
                  </a:lnTo>
                  <a:lnTo>
                    <a:pt x="116323" y="22587"/>
                  </a:lnTo>
                  <a:cubicBezTo>
                    <a:pt x="116260" y="22523"/>
                    <a:pt x="116191" y="22523"/>
                    <a:pt x="116127" y="22391"/>
                  </a:cubicBezTo>
                  <a:close/>
                  <a:moveTo>
                    <a:pt x="116127" y="22719"/>
                  </a:moveTo>
                  <a:lnTo>
                    <a:pt x="116127" y="22788"/>
                  </a:lnTo>
                  <a:cubicBezTo>
                    <a:pt x="116127" y="22852"/>
                    <a:pt x="116191" y="22921"/>
                    <a:pt x="116260" y="22984"/>
                  </a:cubicBezTo>
                  <a:lnTo>
                    <a:pt x="116260" y="22921"/>
                  </a:lnTo>
                  <a:cubicBezTo>
                    <a:pt x="116260" y="22852"/>
                    <a:pt x="116191" y="22788"/>
                    <a:pt x="116127" y="22719"/>
                  </a:cubicBezTo>
                  <a:close/>
                  <a:moveTo>
                    <a:pt x="116058" y="22984"/>
                  </a:moveTo>
                  <a:lnTo>
                    <a:pt x="116058" y="23053"/>
                  </a:lnTo>
                  <a:lnTo>
                    <a:pt x="116058" y="23117"/>
                  </a:lnTo>
                  <a:lnTo>
                    <a:pt x="116260" y="23318"/>
                  </a:lnTo>
                  <a:lnTo>
                    <a:pt x="116260" y="23186"/>
                  </a:lnTo>
                  <a:lnTo>
                    <a:pt x="116058" y="22984"/>
                  </a:lnTo>
                  <a:close/>
                  <a:moveTo>
                    <a:pt x="115995" y="23249"/>
                  </a:moveTo>
                  <a:lnTo>
                    <a:pt x="115995" y="23382"/>
                  </a:lnTo>
                  <a:lnTo>
                    <a:pt x="116191" y="23583"/>
                  </a:lnTo>
                  <a:lnTo>
                    <a:pt x="116191" y="23451"/>
                  </a:lnTo>
                  <a:lnTo>
                    <a:pt x="115995" y="23249"/>
                  </a:lnTo>
                  <a:close/>
                  <a:moveTo>
                    <a:pt x="115995" y="23583"/>
                  </a:moveTo>
                  <a:cubicBezTo>
                    <a:pt x="115995" y="23583"/>
                    <a:pt x="115995" y="23647"/>
                    <a:pt x="115926" y="23716"/>
                  </a:cubicBezTo>
                  <a:cubicBezTo>
                    <a:pt x="115995" y="23779"/>
                    <a:pt x="116058" y="23779"/>
                    <a:pt x="116127" y="23848"/>
                  </a:cubicBezTo>
                  <a:cubicBezTo>
                    <a:pt x="116127" y="23848"/>
                    <a:pt x="116191" y="23779"/>
                    <a:pt x="116191" y="23716"/>
                  </a:cubicBezTo>
                  <a:cubicBezTo>
                    <a:pt x="116127" y="23716"/>
                    <a:pt x="116058" y="23647"/>
                    <a:pt x="115995" y="23583"/>
                  </a:cubicBezTo>
                  <a:close/>
                  <a:moveTo>
                    <a:pt x="115926" y="23848"/>
                  </a:moveTo>
                  <a:lnTo>
                    <a:pt x="115926" y="23981"/>
                  </a:lnTo>
                  <a:lnTo>
                    <a:pt x="116127" y="24177"/>
                  </a:lnTo>
                  <a:lnTo>
                    <a:pt x="116127" y="24044"/>
                  </a:lnTo>
                  <a:lnTo>
                    <a:pt x="115926" y="23848"/>
                  </a:lnTo>
                  <a:close/>
                  <a:moveTo>
                    <a:pt x="115862" y="24177"/>
                  </a:moveTo>
                  <a:lnTo>
                    <a:pt x="115862" y="24309"/>
                  </a:lnTo>
                  <a:cubicBezTo>
                    <a:pt x="115926" y="24378"/>
                    <a:pt x="115995" y="24378"/>
                    <a:pt x="116058" y="24442"/>
                  </a:cubicBezTo>
                  <a:lnTo>
                    <a:pt x="116058" y="24309"/>
                  </a:lnTo>
                  <a:cubicBezTo>
                    <a:pt x="115995" y="24246"/>
                    <a:pt x="115926" y="24177"/>
                    <a:pt x="115862" y="24177"/>
                  </a:cubicBezTo>
                  <a:close/>
                  <a:moveTo>
                    <a:pt x="115793" y="24442"/>
                  </a:moveTo>
                  <a:lnTo>
                    <a:pt x="115793" y="24574"/>
                  </a:lnTo>
                  <a:cubicBezTo>
                    <a:pt x="115862" y="24643"/>
                    <a:pt x="115926" y="24707"/>
                    <a:pt x="115995" y="24707"/>
                  </a:cubicBezTo>
                  <a:lnTo>
                    <a:pt x="115995" y="24574"/>
                  </a:lnTo>
                  <a:cubicBezTo>
                    <a:pt x="115926" y="24511"/>
                    <a:pt x="115862" y="24511"/>
                    <a:pt x="115793" y="24442"/>
                  </a:cubicBezTo>
                  <a:close/>
                  <a:moveTo>
                    <a:pt x="115793" y="24707"/>
                  </a:moveTo>
                  <a:cubicBezTo>
                    <a:pt x="115793" y="24776"/>
                    <a:pt x="115730" y="24839"/>
                    <a:pt x="115730" y="24908"/>
                  </a:cubicBezTo>
                  <a:cubicBezTo>
                    <a:pt x="115793" y="24908"/>
                    <a:pt x="115862" y="24972"/>
                    <a:pt x="115926" y="25041"/>
                  </a:cubicBezTo>
                  <a:cubicBezTo>
                    <a:pt x="115926" y="24972"/>
                    <a:pt x="115995" y="24908"/>
                    <a:pt x="115995" y="24839"/>
                  </a:cubicBezTo>
                  <a:cubicBezTo>
                    <a:pt x="115926" y="24839"/>
                    <a:pt x="115862" y="24776"/>
                    <a:pt x="115793" y="24707"/>
                  </a:cubicBezTo>
                  <a:close/>
                  <a:moveTo>
                    <a:pt x="115730" y="25041"/>
                  </a:moveTo>
                  <a:cubicBezTo>
                    <a:pt x="115730" y="25104"/>
                    <a:pt x="115730" y="25173"/>
                    <a:pt x="115661" y="25173"/>
                  </a:cubicBezTo>
                  <a:cubicBezTo>
                    <a:pt x="115730" y="25237"/>
                    <a:pt x="115793" y="25306"/>
                    <a:pt x="115862" y="25306"/>
                  </a:cubicBezTo>
                  <a:cubicBezTo>
                    <a:pt x="115926" y="25237"/>
                    <a:pt x="115926" y="25237"/>
                    <a:pt x="115926" y="25173"/>
                  </a:cubicBezTo>
                  <a:cubicBezTo>
                    <a:pt x="115862" y="25104"/>
                    <a:pt x="115793" y="25041"/>
                    <a:pt x="115730" y="25041"/>
                  </a:cubicBezTo>
                  <a:close/>
                  <a:moveTo>
                    <a:pt x="115661" y="25306"/>
                  </a:moveTo>
                  <a:cubicBezTo>
                    <a:pt x="115661" y="25369"/>
                    <a:pt x="115661" y="25438"/>
                    <a:pt x="115597" y="25502"/>
                  </a:cubicBezTo>
                  <a:cubicBezTo>
                    <a:pt x="115730" y="25502"/>
                    <a:pt x="115793" y="25571"/>
                    <a:pt x="115862" y="25634"/>
                  </a:cubicBezTo>
                  <a:lnTo>
                    <a:pt x="115862" y="25438"/>
                  </a:lnTo>
                  <a:cubicBezTo>
                    <a:pt x="115793" y="25369"/>
                    <a:pt x="115730" y="25369"/>
                    <a:pt x="115661" y="25306"/>
                  </a:cubicBezTo>
                  <a:close/>
                  <a:moveTo>
                    <a:pt x="115597" y="25634"/>
                  </a:moveTo>
                  <a:lnTo>
                    <a:pt x="115597" y="25836"/>
                  </a:lnTo>
                  <a:cubicBezTo>
                    <a:pt x="115661" y="25836"/>
                    <a:pt x="115730" y="25899"/>
                    <a:pt x="115793" y="25899"/>
                  </a:cubicBezTo>
                  <a:lnTo>
                    <a:pt x="115793" y="25703"/>
                  </a:lnTo>
                  <a:cubicBezTo>
                    <a:pt x="115730" y="25703"/>
                    <a:pt x="115661" y="25634"/>
                    <a:pt x="115597" y="25634"/>
                  </a:cubicBezTo>
                  <a:close/>
                  <a:moveTo>
                    <a:pt x="115528" y="25899"/>
                  </a:moveTo>
                  <a:lnTo>
                    <a:pt x="115528" y="26101"/>
                  </a:lnTo>
                  <a:cubicBezTo>
                    <a:pt x="115597" y="26164"/>
                    <a:pt x="115661" y="26164"/>
                    <a:pt x="115730" y="26233"/>
                  </a:cubicBezTo>
                  <a:lnTo>
                    <a:pt x="115730" y="26032"/>
                  </a:lnTo>
                  <a:cubicBezTo>
                    <a:pt x="115661" y="25968"/>
                    <a:pt x="115597" y="25968"/>
                    <a:pt x="115528" y="25899"/>
                  </a:cubicBezTo>
                  <a:close/>
                  <a:moveTo>
                    <a:pt x="115465" y="26233"/>
                  </a:moveTo>
                  <a:lnTo>
                    <a:pt x="115465" y="26429"/>
                  </a:lnTo>
                  <a:cubicBezTo>
                    <a:pt x="115528" y="26429"/>
                    <a:pt x="115597" y="26498"/>
                    <a:pt x="115661" y="26498"/>
                  </a:cubicBezTo>
                  <a:lnTo>
                    <a:pt x="115661" y="26297"/>
                  </a:lnTo>
                  <a:cubicBezTo>
                    <a:pt x="115597" y="26297"/>
                    <a:pt x="115528" y="26233"/>
                    <a:pt x="115465" y="26233"/>
                  </a:cubicBezTo>
                  <a:close/>
                  <a:moveTo>
                    <a:pt x="115396" y="26498"/>
                  </a:moveTo>
                  <a:lnTo>
                    <a:pt x="115396" y="26694"/>
                  </a:lnTo>
                  <a:cubicBezTo>
                    <a:pt x="115465" y="26763"/>
                    <a:pt x="115528" y="26763"/>
                    <a:pt x="115597" y="26827"/>
                  </a:cubicBezTo>
                  <a:lnTo>
                    <a:pt x="115597" y="26630"/>
                  </a:lnTo>
                  <a:cubicBezTo>
                    <a:pt x="115528" y="26562"/>
                    <a:pt x="115465" y="26562"/>
                    <a:pt x="115396" y="26498"/>
                  </a:cubicBezTo>
                  <a:close/>
                  <a:moveTo>
                    <a:pt x="115332" y="26827"/>
                  </a:moveTo>
                  <a:lnTo>
                    <a:pt x="115332" y="27028"/>
                  </a:lnTo>
                  <a:cubicBezTo>
                    <a:pt x="115396" y="27028"/>
                    <a:pt x="115465" y="27092"/>
                    <a:pt x="115528" y="27092"/>
                  </a:cubicBezTo>
                  <a:cubicBezTo>
                    <a:pt x="115528" y="27028"/>
                    <a:pt x="115528" y="26959"/>
                    <a:pt x="115597" y="26895"/>
                  </a:cubicBezTo>
                  <a:cubicBezTo>
                    <a:pt x="115465" y="26895"/>
                    <a:pt x="115396" y="26827"/>
                    <a:pt x="115332" y="26827"/>
                  </a:cubicBezTo>
                  <a:close/>
                  <a:moveTo>
                    <a:pt x="115263" y="27092"/>
                  </a:moveTo>
                  <a:lnTo>
                    <a:pt x="115263" y="27293"/>
                  </a:lnTo>
                  <a:cubicBezTo>
                    <a:pt x="115332" y="27356"/>
                    <a:pt x="115396" y="27356"/>
                    <a:pt x="115465" y="27425"/>
                  </a:cubicBezTo>
                  <a:cubicBezTo>
                    <a:pt x="115465" y="27356"/>
                    <a:pt x="115465" y="27293"/>
                    <a:pt x="115528" y="27224"/>
                  </a:cubicBezTo>
                  <a:cubicBezTo>
                    <a:pt x="115465" y="27160"/>
                    <a:pt x="115332" y="27160"/>
                    <a:pt x="115263" y="27092"/>
                  </a:cubicBezTo>
                  <a:close/>
                  <a:moveTo>
                    <a:pt x="115200" y="27425"/>
                  </a:moveTo>
                  <a:lnTo>
                    <a:pt x="115200" y="27621"/>
                  </a:lnTo>
                  <a:cubicBezTo>
                    <a:pt x="115263" y="27621"/>
                    <a:pt x="115332" y="27690"/>
                    <a:pt x="115396" y="27690"/>
                  </a:cubicBezTo>
                  <a:cubicBezTo>
                    <a:pt x="115396" y="27621"/>
                    <a:pt x="115396" y="27558"/>
                    <a:pt x="115465" y="27489"/>
                  </a:cubicBezTo>
                  <a:cubicBezTo>
                    <a:pt x="115396" y="27489"/>
                    <a:pt x="115263" y="27425"/>
                    <a:pt x="115200" y="27425"/>
                  </a:cubicBezTo>
                  <a:close/>
                  <a:moveTo>
                    <a:pt x="115131" y="27754"/>
                  </a:moveTo>
                  <a:lnTo>
                    <a:pt x="115131" y="27955"/>
                  </a:lnTo>
                  <a:cubicBezTo>
                    <a:pt x="115200" y="27955"/>
                    <a:pt x="115263" y="27955"/>
                    <a:pt x="115332" y="28019"/>
                  </a:cubicBezTo>
                  <a:cubicBezTo>
                    <a:pt x="115332" y="27955"/>
                    <a:pt x="115332" y="27886"/>
                    <a:pt x="115396" y="27823"/>
                  </a:cubicBezTo>
                  <a:cubicBezTo>
                    <a:pt x="115263" y="27754"/>
                    <a:pt x="115200" y="27754"/>
                    <a:pt x="115131" y="27754"/>
                  </a:cubicBezTo>
                  <a:close/>
                  <a:moveTo>
                    <a:pt x="115067" y="28019"/>
                  </a:moveTo>
                  <a:lnTo>
                    <a:pt x="115067" y="28220"/>
                  </a:lnTo>
                  <a:cubicBezTo>
                    <a:pt x="115131" y="28284"/>
                    <a:pt x="115200" y="28284"/>
                    <a:pt x="115263" y="28284"/>
                  </a:cubicBezTo>
                  <a:cubicBezTo>
                    <a:pt x="115263" y="28220"/>
                    <a:pt x="115263" y="28151"/>
                    <a:pt x="115332" y="28088"/>
                  </a:cubicBezTo>
                  <a:cubicBezTo>
                    <a:pt x="115200" y="28088"/>
                    <a:pt x="115131" y="28019"/>
                    <a:pt x="115067" y="28019"/>
                  </a:cubicBezTo>
                  <a:close/>
                  <a:moveTo>
                    <a:pt x="114998" y="28353"/>
                  </a:moveTo>
                  <a:cubicBezTo>
                    <a:pt x="114998" y="28416"/>
                    <a:pt x="114998" y="28485"/>
                    <a:pt x="114935" y="28549"/>
                  </a:cubicBezTo>
                  <a:cubicBezTo>
                    <a:pt x="115067" y="28549"/>
                    <a:pt x="115131" y="28618"/>
                    <a:pt x="115200" y="28618"/>
                  </a:cubicBezTo>
                  <a:lnTo>
                    <a:pt x="115200" y="28416"/>
                  </a:lnTo>
                  <a:cubicBezTo>
                    <a:pt x="115131" y="28353"/>
                    <a:pt x="115067" y="28353"/>
                    <a:pt x="114998" y="28353"/>
                  </a:cubicBezTo>
                  <a:close/>
                  <a:moveTo>
                    <a:pt x="82009" y="10266"/>
                  </a:moveTo>
                  <a:cubicBezTo>
                    <a:pt x="78766" y="12783"/>
                    <a:pt x="75518" y="15433"/>
                    <a:pt x="72338" y="18019"/>
                  </a:cubicBezTo>
                  <a:cubicBezTo>
                    <a:pt x="66180" y="23117"/>
                    <a:pt x="60414" y="27886"/>
                    <a:pt x="56042" y="29943"/>
                  </a:cubicBezTo>
                  <a:cubicBezTo>
                    <a:pt x="46238" y="34580"/>
                    <a:pt x="37494" y="34712"/>
                    <a:pt x="29678" y="35110"/>
                  </a:cubicBezTo>
                  <a:cubicBezTo>
                    <a:pt x="27494" y="35242"/>
                    <a:pt x="25375" y="35375"/>
                    <a:pt x="23318" y="35639"/>
                  </a:cubicBezTo>
                  <a:cubicBezTo>
                    <a:pt x="22308" y="35826"/>
                    <a:pt x="21297" y="36018"/>
                    <a:pt x="20346" y="36321"/>
                  </a:cubicBezTo>
                  <a:lnTo>
                    <a:pt x="20346" y="36321"/>
                  </a:lnTo>
                  <a:cubicBezTo>
                    <a:pt x="20456" y="36295"/>
                    <a:pt x="20577" y="36281"/>
                    <a:pt x="20669" y="36233"/>
                  </a:cubicBezTo>
                  <a:cubicBezTo>
                    <a:pt x="21729" y="36037"/>
                    <a:pt x="22788" y="35904"/>
                    <a:pt x="23917" y="35772"/>
                  </a:cubicBezTo>
                  <a:cubicBezTo>
                    <a:pt x="27627" y="35375"/>
                    <a:pt x="31532" y="35306"/>
                    <a:pt x="35772" y="34977"/>
                  </a:cubicBezTo>
                  <a:cubicBezTo>
                    <a:pt x="41999" y="34580"/>
                    <a:pt x="48756" y="33583"/>
                    <a:pt x="56111" y="30139"/>
                  </a:cubicBezTo>
                  <a:cubicBezTo>
                    <a:pt x="59089" y="28750"/>
                    <a:pt x="62603" y="26164"/>
                    <a:pt x="66509" y="23117"/>
                  </a:cubicBezTo>
                  <a:cubicBezTo>
                    <a:pt x="71347" y="19211"/>
                    <a:pt x="76779" y="14574"/>
                    <a:pt x="82142" y="10467"/>
                  </a:cubicBezTo>
                  <a:cubicBezTo>
                    <a:pt x="82078" y="10398"/>
                    <a:pt x="82078" y="10335"/>
                    <a:pt x="82009" y="10266"/>
                  </a:cubicBezTo>
                  <a:close/>
                  <a:moveTo>
                    <a:pt x="20346" y="36321"/>
                  </a:moveTo>
                  <a:cubicBezTo>
                    <a:pt x="20296" y="36332"/>
                    <a:pt x="20249" y="36346"/>
                    <a:pt x="20208" y="36366"/>
                  </a:cubicBezTo>
                  <a:cubicBezTo>
                    <a:pt x="20253" y="36350"/>
                    <a:pt x="20300" y="36335"/>
                    <a:pt x="20346" y="36321"/>
                  </a:cubicBezTo>
                  <a:close/>
                  <a:moveTo>
                    <a:pt x="15968" y="37362"/>
                  </a:moveTo>
                  <a:cubicBezTo>
                    <a:pt x="15968" y="37388"/>
                    <a:pt x="15956" y="37427"/>
                    <a:pt x="15942" y="37467"/>
                  </a:cubicBezTo>
                  <a:lnTo>
                    <a:pt x="15942" y="37467"/>
                  </a:lnTo>
                  <a:cubicBezTo>
                    <a:pt x="15967" y="37426"/>
                    <a:pt x="16000" y="37393"/>
                    <a:pt x="16032" y="37362"/>
                  </a:cubicBezTo>
                  <a:close/>
                  <a:moveTo>
                    <a:pt x="16366" y="37160"/>
                  </a:moveTo>
                  <a:cubicBezTo>
                    <a:pt x="16366" y="37293"/>
                    <a:pt x="16297" y="37362"/>
                    <a:pt x="16233" y="37494"/>
                  </a:cubicBezTo>
                  <a:lnTo>
                    <a:pt x="16233" y="37494"/>
                  </a:lnTo>
                  <a:cubicBezTo>
                    <a:pt x="16297" y="37362"/>
                    <a:pt x="16366" y="37293"/>
                    <a:pt x="16366" y="37229"/>
                  </a:cubicBezTo>
                  <a:lnTo>
                    <a:pt x="16366" y="37160"/>
                  </a:lnTo>
                  <a:close/>
                  <a:moveTo>
                    <a:pt x="15942" y="37467"/>
                  </a:moveTo>
                  <a:cubicBezTo>
                    <a:pt x="15917" y="37509"/>
                    <a:pt x="15899" y="37560"/>
                    <a:pt x="15899" y="37627"/>
                  </a:cubicBezTo>
                  <a:cubicBezTo>
                    <a:pt x="15899" y="37587"/>
                    <a:pt x="15923" y="37525"/>
                    <a:pt x="15942" y="37467"/>
                  </a:cubicBezTo>
                  <a:close/>
                  <a:moveTo>
                    <a:pt x="15767" y="37425"/>
                  </a:moveTo>
                  <a:cubicBezTo>
                    <a:pt x="15767" y="37494"/>
                    <a:pt x="15703" y="37627"/>
                    <a:pt x="15703" y="37690"/>
                  </a:cubicBezTo>
                  <a:cubicBezTo>
                    <a:pt x="15767" y="37627"/>
                    <a:pt x="15767" y="37494"/>
                    <a:pt x="15836" y="37425"/>
                  </a:cubicBezTo>
                  <a:close/>
                  <a:moveTo>
                    <a:pt x="15237" y="37627"/>
                  </a:moveTo>
                  <a:cubicBezTo>
                    <a:pt x="15237" y="37653"/>
                    <a:pt x="15234" y="37676"/>
                    <a:pt x="15230" y="37698"/>
                  </a:cubicBezTo>
                  <a:lnTo>
                    <a:pt x="15230" y="37698"/>
                  </a:lnTo>
                  <a:cubicBezTo>
                    <a:pt x="15232" y="37695"/>
                    <a:pt x="15235" y="37693"/>
                    <a:pt x="15237" y="37690"/>
                  </a:cubicBezTo>
                  <a:lnTo>
                    <a:pt x="15237" y="37627"/>
                  </a:lnTo>
                  <a:close/>
                  <a:moveTo>
                    <a:pt x="15571" y="37494"/>
                  </a:moveTo>
                  <a:cubicBezTo>
                    <a:pt x="15571" y="37627"/>
                    <a:pt x="15502" y="37690"/>
                    <a:pt x="15502" y="37759"/>
                  </a:cubicBezTo>
                  <a:cubicBezTo>
                    <a:pt x="15571" y="37690"/>
                    <a:pt x="15571" y="37558"/>
                    <a:pt x="15634" y="37494"/>
                  </a:cubicBezTo>
                  <a:close/>
                  <a:moveTo>
                    <a:pt x="15369" y="37558"/>
                  </a:moveTo>
                  <a:cubicBezTo>
                    <a:pt x="15369" y="37690"/>
                    <a:pt x="15369" y="37759"/>
                    <a:pt x="15306" y="37823"/>
                  </a:cubicBezTo>
                  <a:lnTo>
                    <a:pt x="15369" y="37823"/>
                  </a:lnTo>
                  <a:cubicBezTo>
                    <a:pt x="15369" y="37759"/>
                    <a:pt x="15438" y="37627"/>
                    <a:pt x="15438" y="37558"/>
                  </a:cubicBezTo>
                  <a:close/>
                  <a:moveTo>
                    <a:pt x="15230" y="37698"/>
                  </a:moveTo>
                  <a:lnTo>
                    <a:pt x="15230" y="37698"/>
                  </a:lnTo>
                  <a:cubicBezTo>
                    <a:pt x="15173" y="37764"/>
                    <a:pt x="15171" y="37827"/>
                    <a:pt x="15104" y="37955"/>
                  </a:cubicBezTo>
                  <a:cubicBezTo>
                    <a:pt x="15104" y="37955"/>
                    <a:pt x="15173" y="37955"/>
                    <a:pt x="15173" y="37892"/>
                  </a:cubicBezTo>
                  <a:cubicBezTo>
                    <a:pt x="15173" y="37836"/>
                    <a:pt x="15214" y="37784"/>
                    <a:pt x="15230" y="37698"/>
                  </a:cubicBezTo>
                  <a:close/>
                  <a:moveTo>
                    <a:pt x="15041" y="37759"/>
                  </a:moveTo>
                  <a:lnTo>
                    <a:pt x="15041" y="37759"/>
                  </a:lnTo>
                  <a:cubicBezTo>
                    <a:pt x="14972" y="37823"/>
                    <a:pt x="14972" y="37955"/>
                    <a:pt x="14908" y="38024"/>
                  </a:cubicBezTo>
                  <a:lnTo>
                    <a:pt x="14972" y="38024"/>
                  </a:lnTo>
                  <a:cubicBezTo>
                    <a:pt x="15041" y="37892"/>
                    <a:pt x="15041" y="37823"/>
                    <a:pt x="15041" y="37759"/>
                  </a:cubicBezTo>
                  <a:close/>
                  <a:moveTo>
                    <a:pt x="14839" y="37823"/>
                  </a:moveTo>
                  <a:cubicBezTo>
                    <a:pt x="14776" y="37955"/>
                    <a:pt x="14776" y="38024"/>
                    <a:pt x="14776" y="38088"/>
                  </a:cubicBezTo>
                  <a:cubicBezTo>
                    <a:pt x="14839" y="38024"/>
                    <a:pt x="14839" y="37892"/>
                    <a:pt x="14908" y="37823"/>
                  </a:cubicBezTo>
                  <a:close/>
                  <a:moveTo>
                    <a:pt x="14643" y="37892"/>
                  </a:moveTo>
                  <a:cubicBezTo>
                    <a:pt x="14643" y="38008"/>
                    <a:pt x="14590" y="38071"/>
                    <a:pt x="14577" y="38175"/>
                  </a:cubicBezTo>
                  <a:lnTo>
                    <a:pt x="14577" y="38175"/>
                  </a:lnTo>
                  <a:cubicBezTo>
                    <a:pt x="14583" y="38157"/>
                    <a:pt x="14598" y="38157"/>
                    <a:pt x="14643" y="38157"/>
                  </a:cubicBezTo>
                  <a:cubicBezTo>
                    <a:pt x="14643" y="38088"/>
                    <a:pt x="14643" y="37955"/>
                    <a:pt x="14707" y="37892"/>
                  </a:cubicBezTo>
                  <a:close/>
                  <a:moveTo>
                    <a:pt x="14577" y="38175"/>
                  </a:moveTo>
                  <a:cubicBezTo>
                    <a:pt x="14574" y="38184"/>
                    <a:pt x="14574" y="38198"/>
                    <a:pt x="14574" y="38220"/>
                  </a:cubicBezTo>
                  <a:cubicBezTo>
                    <a:pt x="14574" y="38204"/>
                    <a:pt x="14575" y="38189"/>
                    <a:pt x="14577" y="38175"/>
                  </a:cubicBezTo>
                  <a:close/>
                  <a:moveTo>
                    <a:pt x="14511" y="37955"/>
                  </a:moveTo>
                  <a:lnTo>
                    <a:pt x="14511" y="37955"/>
                  </a:lnTo>
                  <a:cubicBezTo>
                    <a:pt x="14511" y="38024"/>
                    <a:pt x="14442" y="38024"/>
                    <a:pt x="14442" y="38024"/>
                  </a:cubicBezTo>
                  <a:cubicBezTo>
                    <a:pt x="14378" y="38088"/>
                    <a:pt x="14378" y="38220"/>
                    <a:pt x="14378" y="38289"/>
                  </a:cubicBezTo>
                  <a:lnTo>
                    <a:pt x="14442" y="38289"/>
                  </a:lnTo>
                  <a:cubicBezTo>
                    <a:pt x="14442" y="38157"/>
                    <a:pt x="14511" y="38088"/>
                    <a:pt x="14511" y="37955"/>
                  </a:cubicBezTo>
                  <a:close/>
                  <a:moveTo>
                    <a:pt x="14246" y="38088"/>
                  </a:moveTo>
                  <a:cubicBezTo>
                    <a:pt x="14246" y="38220"/>
                    <a:pt x="14177" y="38289"/>
                    <a:pt x="14177" y="38353"/>
                  </a:cubicBezTo>
                  <a:lnTo>
                    <a:pt x="14246" y="38353"/>
                  </a:lnTo>
                  <a:cubicBezTo>
                    <a:pt x="14246" y="38289"/>
                    <a:pt x="14309" y="38157"/>
                    <a:pt x="14309" y="38088"/>
                  </a:cubicBezTo>
                  <a:close/>
                  <a:moveTo>
                    <a:pt x="14113" y="38157"/>
                  </a:moveTo>
                  <a:lnTo>
                    <a:pt x="14044" y="38220"/>
                  </a:lnTo>
                  <a:cubicBezTo>
                    <a:pt x="14044" y="38289"/>
                    <a:pt x="14044" y="38353"/>
                    <a:pt x="13981" y="38485"/>
                  </a:cubicBezTo>
                  <a:cubicBezTo>
                    <a:pt x="14044" y="38485"/>
                    <a:pt x="14044" y="38485"/>
                    <a:pt x="14044" y="38422"/>
                  </a:cubicBezTo>
                  <a:cubicBezTo>
                    <a:pt x="14113" y="38353"/>
                    <a:pt x="14113" y="38289"/>
                    <a:pt x="14113" y="38157"/>
                  </a:cubicBezTo>
                  <a:close/>
                  <a:moveTo>
                    <a:pt x="13981" y="38220"/>
                  </a:moveTo>
                  <a:lnTo>
                    <a:pt x="13981" y="38220"/>
                  </a:lnTo>
                  <a:cubicBezTo>
                    <a:pt x="13912" y="38289"/>
                    <a:pt x="13912" y="38289"/>
                    <a:pt x="13848" y="38289"/>
                  </a:cubicBezTo>
                  <a:lnTo>
                    <a:pt x="13848" y="38554"/>
                  </a:lnTo>
                  <a:lnTo>
                    <a:pt x="13912" y="38554"/>
                  </a:lnTo>
                  <a:cubicBezTo>
                    <a:pt x="13912" y="38422"/>
                    <a:pt x="13912" y="38353"/>
                    <a:pt x="13981" y="38220"/>
                  </a:cubicBezTo>
                  <a:close/>
                  <a:moveTo>
                    <a:pt x="13716" y="38353"/>
                  </a:moveTo>
                  <a:cubicBezTo>
                    <a:pt x="13647" y="38485"/>
                    <a:pt x="13647" y="38554"/>
                    <a:pt x="13647" y="38687"/>
                  </a:cubicBezTo>
                  <a:cubicBezTo>
                    <a:pt x="13647" y="38618"/>
                    <a:pt x="13716" y="38618"/>
                    <a:pt x="13716" y="38618"/>
                  </a:cubicBezTo>
                  <a:cubicBezTo>
                    <a:pt x="13716" y="38554"/>
                    <a:pt x="13779" y="38422"/>
                    <a:pt x="13779" y="38353"/>
                  </a:cubicBezTo>
                  <a:close/>
                  <a:moveTo>
                    <a:pt x="13583" y="38422"/>
                  </a:moveTo>
                  <a:lnTo>
                    <a:pt x="13514" y="38485"/>
                  </a:lnTo>
                  <a:cubicBezTo>
                    <a:pt x="13514" y="38554"/>
                    <a:pt x="13514" y="38687"/>
                    <a:pt x="13451" y="38750"/>
                  </a:cubicBezTo>
                  <a:cubicBezTo>
                    <a:pt x="13514" y="38750"/>
                    <a:pt x="13514" y="38750"/>
                    <a:pt x="13514" y="38687"/>
                  </a:cubicBezTo>
                  <a:cubicBezTo>
                    <a:pt x="13583" y="38618"/>
                    <a:pt x="13583" y="38554"/>
                    <a:pt x="13583" y="38422"/>
                  </a:cubicBezTo>
                  <a:close/>
                  <a:moveTo>
                    <a:pt x="13318" y="38554"/>
                  </a:moveTo>
                  <a:lnTo>
                    <a:pt x="13318" y="38883"/>
                  </a:lnTo>
                  <a:cubicBezTo>
                    <a:pt x="13318" y="38819"/>
                    <a:pt x="13318" y="38819"/>
                    <a:pt x="13382" y="38819"/>
                  </a:cubicBezTo>
                  <a:cubicBezTo>
                    <a:pt x="13382" y="38687"/>
                    <a:pt x="13382" y="38618"/>
                    <a:pt x="13451" y="38554"/>
                  </a:cubicBezTo>
                  <a:close/>
                  <a:moveTo>
                    <a:pt x="13249" y="38618"/>
                  </a:moveTo>
                  <a:lnTo>
                    <a:pt x="13249" y="38618"/>
                  </a:lnTo>
                  <a:cubicBezTo>
                    <a:pt x="11729" y="39482"/>
                    <a:pt x="10335" y="40473"/>
                    <a:pt x="8946" y="41797"/>
                  </a:cubicBezTo>
                  <a:cubicBezTo>
                    <a:pt x="7818" y="42857"/>
                    <a:pt x="6625" y="44182"/>
                    <a:pt x="5502" y="45841"/>
                  </a:cubicBezTo>
                  <a:cubicBezTo>
                    <a:pt x="4574" y="47097"/>
                    <a:pt x="3711" y="48623"/>
                    <a:pt x="2985" y="50277"/>
                  </a:cubicBezTo>
                  <a:cubicBezTo>
                    <a:pt x="2852" y="50409"/>
                    <a:pt x="2783" y="50541"/>
                    <a:pt x="2720" y="50743"/>
                  </a:cubicBezTo>
                  <a:cubicBezTo>
                    <a:pt x="2655" y="50873"/>
                    <a:pt x="2605" y="51002"/>
                    <a:pt x="2556" y="51132"/>
                  </a:cubicBezTo>
                  <a:lnTo>
                    <a:pt x="2556" y="51132"/>
                  </a:lnTo>
                  <a:cubicBezTo>
                    <a:pt x="3407" y="49506"/>
                    <a:pt x="4254" y="48004"/>
                    <a:pt x="5168" y="46636"/>
                  </a:cubicBezTo>
                  <a:cubicBezTo>
                    <a:pt x="6493" y="44712"/>
                    <a:pt x="7818" y="43122"/>
                    <a:pt x="9079" y="41930"/>
                  </a:cubicBezTo>
                  <a:cubicBezTo>
                    <a:pt x="10404" y="40738"/>
                    <a:pt x="11792" y="39747"/>
                    <a:pt x="13186" y="38883"/>
                  </a:cubicBezTo>
                  <a:cubicBezTo>
                    <a:pt x="13186" y="38819"/>
                    <a:pt x="13249" y="38750"/>
                    <a:pt x="13249" y="38618"/>
                  </a:cubicBezTo>
                  <a:close/>
                  <a:moveTo>
                    <a:pt x="2556" y="51132"/>
                  </a:moveTo>
                  <a:cubicBezTo>
                    <a:pt x="2543" y="51156"/>
                    <a:pt x="2531" y="51180"/>
                    <a:pt x="2518" y="51204"/>
                  </a:cubicBezTo>
                  <a:cubicBezTo>
                    <a:pt x="2518" y="51214"/>
                    <a:pt x="2518" y="51223"/>
                    <a:pt x="2517" y="51233"/>
                  </a:cubicBezTo>
                  <a:lnTo>
                    <a:pt x="2517" y="51233"/>
                  </a:lnTo>
                  <a:cubicBezTo>
                    <a:pt x="2530" y="51199"/>
                    <a:pt x="2543" y="51166"/>
                    <a:pt x="2556" y="51132"/>
                  </a:cubicBezTo>
                  <a:close/>
                  <a:moveTo>
                    <a:pt x="2517" y="51233"/>
                  </a:moveTo>
                  <a:cubicBezTo>
                    <a:pt x="2478" y="51335"/>
                    <a:pt x="2436" y="51436"/>
                    <a:pt x="2386" y="51538"/>
                  </a:cubicBezTo>
                  <a:cubicBezTo>
                    <a:pt x="2450" y="51474"/>
                    <a:pt x="2509" y="51356"/>
                    <a:pt x="2517" y="51233"/>
                  </a:cubicBezTo>
                  <a:close/>
                  <a:moveTo>
                    <a:pt x="1262" y="55576"/>
                  </a:moveTo>
                  <a:cubicBezTo>
                    <a:pt x="1130" y="55708"/>
                    <a:pt x="1061" y="55841"/>
                    <a:pt x="928" y="56042"/>
                  </a:cubicBezTo>
                  <a:cubicBezTo>
                    <a:pt x="1061" y="55910"/>
                    <a:pt x="1130" y="55709"/>
                    <a:pt x="1262" y="55576"/>
                  </a:cubicBezTo>
                  <a:close/>
                  <a:moveTo>
                    <a:pt x="1130" y="56042"/>
                  </a:moveTo>
                  <a:cubicBezTo>
                    <a:pt x="997" y="56238"/>
                    <a:pt x="928" y="56371"/>
                    <a:pt x="796" y="56503"/>
                  </a:cubicBezTo>
                  <a:lnTo>
                    <a:pt x="796" y="56572"/>
                  </a:lnTo>
                  <a:cubicBezTo>
                    <a:pt x="928" y="56440"/>
                    <a:pt x="997" y="56307"/>
                    <a:pt x="1130" y="56175"/>
                  </a:cubicBezTo>
                  <a:lnTo>
                    <a:pt x="1130" y="56042"/>
                  </a:lnTo>
                  <a:close/>
                  <a:moveTo>
                    <a:pt x="997" y="56572"/>
                  </a:moveTo>
                  <a:cubicBezTo>
                    <a:pt x="928" y="56705"/>
                    <a:pt x="796" y="56837"/>
                    <a:pt x="732" y="56970"/>
                  </a:cubicBezTo>
                  <a:cubicBezTo>
                    <a:pt x="663" y="57033"/>
                    <a:pt x="663" y="57033"/>
                    <a:pt x="663" y="57102"/>
                  </a:cubicBezTo>
                  <a:cubicBezTo>
                    <a:pt x="796" y="56970"/>
                    <a:pt x="865" y="56837"/>
                    <a:pt x="997" y="56705"/>
                  </a:cubicBezTo>
                  <a:lnTo>
                    <a:pt x="997" y="56572"/>
                  </a:lnTo>
                  <a:close/>
                  <a:moveTo>
                    <a:pt x="928" y="57102"/>
                  </a:moveTo>
                  <a:cubicBezTo>
                    <a:pt x="889" y="57102"/>
                    <a:pt x="874" y="57127"/>
                    <a:pt x="868" y="57162"/>
                  </a:cubicBezTo>
                  <a:lnTo>
                    <a:pt x="868" y="57162"/>
                  </a:lnTo>
                  <a:lnTo>
                    <a:pt x="928" y="57102"/>
                  </a:lnTo>
                  <a:close/>
                  <a:moveTo>
                    <a:pt x="868" y="57162"/>
                  </a:moveTo>
                  <a:lnTo>
                    <a:pt x="600" y="57431"/>
                  </a:lnTo>
                  <a:lnTo>
                    <a:pt x="600" y="57563"/>
                  </a:lnTo>
                  <a:cubicBezTo>
                    <a:pt x="663" y="57500"/>
                    <a:pt x="796" y="57367"/>
                    <a:pt x="865" y="57235"/>
                  </a:cubicBezTo>
                  <a:cubicBezTo>
                    <a:pt x="865" y="57209"/>
                    <a:pt x="865" y="57184"/>
                    <a:pt x="868" y="57162"/>
                  </a:cubicBezTo>
                  <a:close/>
                  <a:moveTo>
                    <a:pt x="796" y="57563"/>
                  </a:moveTo>
                  <a:lnTo>
                    <a:pt x="796" y="57563"/>
                  </a:lnTo>
                  <a:cubicBezTo>
                    <a:pt x="732" y="57696"/>
                    <a:pt x="600" y="57828"/>
                    <a:pt x="531" y="57961"/>
                  </a:cubicBezTo>
                  <a:cubicBezTo>
                    <a:pt x="467" y="58030"/>
                    <a:pt x="467" y="58030"/>
                    <a:pt x="467" y="58093"/>
                  </a:cubicBezTo>
                  <a:cubicBezTo>
                    <a:pt x="600" y="58030"/>
                    <a:pt x="663" y="57897"/>
                    <a:pt x="732" y="57765"/>
                  </a:cubicBezTo>
                  <a:cubicBezTo>
                    <a:pt x="796" y="57696"/>
                    <a:pt x="796" y="57632"/>
                    <a:pt x="796" y="57563"/>
                  </a:cubicBezTo>
                  <a:close/>
                  <a:moveTo>
                    <a:pt x="732" y="58093"/>
                  </a:moveTo>
                  <a:lnTo>
                    <a:pt x="398" y="58427"/>
                  </a:lnTo>
                  <a:lnTo>
                    <a:pt x="398" y="58623"/>
                  </a:lnTo>
                  <a:cubicBezTo>
                    <a:pt x="467" y="58491"/>
                    <a:pt x="600" y="58427"/>
                    <a:pt x="663" y="58295"/>
                  </a:cubicBezTo>
                  <a:cubicBezTo>
                    <a:pt x="663" y="58226"/>
                    <a:pt x="663" y="58162"/>
                    <a:pt x="732" y="58093"/>
                  </a:cubicBezTo>
                  <a:close/>
                  <a:moveTo>
                    <a:pt x="600" y="58623"/>
                  </a:moveTo>
                  <a:cubicBezTo>
                    <a:pt x="531" y="58692"/>
                    <a:pt x="467" y="58824"/>
                    <a:pt x="335" y="58957"/>
                  </a:cubicBezTo>
                  <a:lnTo>
                    <a:pt x="335" y="59153"/>
                  </a:lnTo>
                  <a:cubicBezTo>
                    <a:pt x="398" y="59021"/>
                    <a:pt x="467" y="58957"/>
                    <a:pt x="600" y="58824"/>
                  </a:cubicBezTo>
                  <a:lnTo>
                    <a:pt x="600" y="58623"/>
                  </a:lnTo>
                  <a:close/>
                  <a:moveTo>
                    <a:pt x="531" y="59153"/>
                  </a:moveTo>
                  <a:lnTo>
                    <a:pt x="266" y="59418"/>
                  </a:lnTo>
                  <a:lnTo>
                    <a:pt x="266" y="59683"/>
                  </a:lnTo>
                  <a:cubicBezTo>
                    <a:pt x="335" y="59551"/>
                    <a:pt x="398" y="59487"/>
                    <a:pt x="531" y="59354"/>
                  </a:cubicBezTo>
                  <a:lnTo>
                    <a:pt x="531" y="59153"/>
                  </a:lnTo>
                  <a:close/>
                  <a:moveTo>
                    <a:pt x="467" y="59683"/>
                  </a:moveTo>
                  <a:lnTo>
                    <a:pt x="467" y="59683"/>
                  </a:lnTo>
                  <a:cubicBezTo>
                    <a:pt x="398" y="59752"/>
                    <a:pt x="266" y="59815"/>
                    <a:pt x="202" y="59948"/>
                  </a:cubicBezTo>
                  <a:lnTo>
                    <a:pt x="202" y="60149"/>
                  </a:lnTo>
                  <a:lnTo>
                    <a:pt x="398" y="59948"/>
                  </a:lnTo>
                  <a:cubicBezTo>
                    <a:pt x="467" y="59815"/>
                    <a:pt x="467" y="59752"/>
                    <a:pt x="467" y="59683"/>
                  </a:cubicBezTo>
                  <a:close/>
                  <a:moveTo>
                    <a:pt x="398" y="60149"/>
                  </a:moveTo>
                  <a:cubicBezTo>
                    <a:pt x="335" y="60282"/>
                    <a:pt x="266" y="60345"/>
                    <a:pt x="133" y="60414"/>
                  </a:cubicBezTo>
                  <a:lnTo>
                    <a:pt x="133" y="60679"/>
                  </a:lnTo>
                  <a:cubicBezTo>
                    <a:pt x="202" y="60610"/>
                    <a:pt x="266" y="60547"/>
                    <a:pt x="398" y="60478"/>
                  </a:cubicBezTo>
                  <a:lnTo>
                    <a:pt x="398" y="60149"/>
                  </a:lnTo>
                  <a:close/>
                  <a:moveTo>
                    <a:pt x="335" y="60679"/>
                  </a:moveTo>
                  <a:cubicBezTo>
                    <a:pt x="266" y="60743"/>
                    <a:pt x="202" y="60875"/>
                    <a:pt x="133" y="60944"/>
                  </a:cubicBezTo>
                  <a:cubicBezTo>
                    <a:pt x="70" y="61008"/>
                    <a:pt x="70" y="61140"/>
                    <a:pt x="70" y="61209"/>
                  </a:cubicBezTo>
                  <a:cubicBezTo>
                    <a:pt x="133" y="61140"/>
                    <a:pt x="266" y="61077"/>
                    <a:pt x="335" y="61008"/>
                  </a:cubicBezTo>
                  <a:lnTo>
                    <a:pt x="335" y="60679"/>
                  </a:lnTo>
                  <a:close/>
                  <a:moveTo>
                    <a:pt x="335" y="61209"/>
                  </a:moveTo>
                  <a:lnTo>
                    <a:pt x="335" y="61209"/>
                  </a:lnTo>
                  <a:cubicBezTo>
                    <a:pt x="202" y="61273"/>
                    <a:pt x="133" y="61342"/>
                    <a:pt x="70" y="61405"/>
                  </a:cubicBezTo>
                  <a:lnTo>
                    <a:pt x="70" y="61739"/>
                  </a:lnTo>
                  <a:cubicBezTo>
                    <a:pt x="133" y="61670"/>
                    <a:pt x="202" y="61607"/>
                    <a:pt x="266" y="61474"/>
                  </a:cubicBezTo>
                  <a:cubicBezTo>
                    <a:pt x="266" y="61405"/>
                    <a:pt x="266" y="61273"/>
                    <a:pt x="335" y="61209"/>
                  </a:cubicBezTo>
                  <a:close/>
                  <a:moveTo>
                    <a:pt x="266" y="61739"/>
                  </a:moveTo>
                  <a:cubicBezTo>
                    <a:pt x="202" y="61803"/>
                    <a:pt x="133" y="61872"/>
                    <a:pt x="1" y="61935"/>
                  </a:cubicBezTo>
                  <a:lnTo>
                    <a:pt x="1" y="62269"/>
                  </a:lnTo>
                  <a:cubicBezTo>
                    <a:pt x="70" y="62200"/>
                    <a:pt x="202" y="62137"/>
                    <a:pt x="266" y="62004"/>
                  </a:cubicBezTo>
                  <a:lnTo>
                    <a:pt x="266" y="61739"/>
                  </a:lnTo>
                  <a:close/>
                  <a:moveTo>
                    <a:pt x="266" y="62269"/>
                  </a:moveTo>
                  <a:cubicBezTo>
                    <a:pt x="133" y="62333"/>
                    <a:pt x="70" y="62402"/>
                    <a:pt x="1" y="62465"/>
                  </a:cubicBezTo>
                  <a:lnTo>
                    <a:pt x="1" y="62799"/>
                  </a:lnTo>
                  <a:cubicBezTo>
                    <a:pt x="70" y="62667"/>
                    <a:pt x="133" y="62598"/>
                    <a:pt x="202" y="62534"/>
                  </a:cubicBezTo>
                  <a:cubicBezTo>
                    <a:pt x="202" y="62465"/>
                    <a:pt x="202" y="62333"/>
                    <a:pt x="266" y="62269"/>
                  </a:cubicBezTo>
                  <a:close/>
                  <a:moveTo>
                    <a:pt x="202" y="62730"/>
                  </a:moveTo>
                  <a:lnTo>
                    <a:pt x="1" y="62932"/>
                  </a:lnTo>
                  <a:lnTo>
                    <a:pt x="1" y="63260"/>
                  </a:lnTo>
                  <a:lnTo>
                    <a:pt x="202" y="63064"/>
                  </a:lnTo>
                  <a:lnTo>
                    <a:pt x="202" y="62730"/>
                  </a:lnTo>
                  <a:close/>
                  <a:moveTo>
                    <a:pt x="202" y="63260"/>
                  </a:moveTo>
                  <a:lnTo>
                    <a:pt x="1" y="63461"/>
                  </a:lnTo>
                  <a:lnTo>
                    <a:pt x="1" y="63790"/>
                  </a:lnTo>
                  <a:lnTo>
                    <a:pt x="202" y="63594"/>
                  </a:lnTo>
                  <a:lnTo>
                    <a:pt x="202" y="63260"/>
                  </a:lnTo>
                  <a:close/>
                  <a:moveTo>
                    <a:pt x="202" y="63790"/>
                  </a:moveTo>
                  <a:lnTo>
                    <a:pt x="1" y="63991"/>
                  </a:lnTo>
                  <a:lnTo>
                    <a:pt x="1" y="64320"/>
                  </a:lnTo>
                  <a:lnTo>
                    <a:pt x="202" y="64124"/>
                  </a:lnTo>
                  <a:lnTo>
                    <a:pt x="202" y="63859"/>
                  </a:lnTo>
                  <a:lnTo>
                    <a:pt x="202" y="63790"/>
                  </a:lnTo>
                  <a:close/>
                  <a:moveTo>
                    <a:pt x="202" y="64256"/>
                  </a:moveTo>
                  <a:lnTo>
                    <a:pt x="1" y="64452"/>
                  </a:lnTo>
                  <a:lnTo>
                    <a:pt x="1" y="64786"/>
                  </a:lnTo>
                  <a:cubicBezTo>
                    <a:pt x="70" y="64786"/>
                    <a:pt x="133" y="64717"/>
                    <a:pt x="202" y="64654"/>
                  </a:cubicBezTo>
                  <a:lnTo>
                    <a:pt x="202" y="64256"/>
                  </a:lnTo>
                  <a:close/>
                  <a:moveTo>
                    <a:pt x="202" y="64786"/>
                  </a:moveTo>
                  <a:lnTo>
                    <a:pt x="1" y="64982"/>
                  </a:lnTo>
                  <a:lnTo>
                    <a:pt x="1" y="65316"/>
                  </a:lnTo>
                  <a:lnTo>
                    <a:pt x="202" y="65115"/>
                  </a:lnTo>
                  <a:lnTo>
                    <a:pt x="202" y="64786"/>
                  </a:lnTo>
                  <a:close/>
                  <a:moveTo>
                    <a:pt x="202" y="65316"/>
                  </a:moveTo>
                  <a:cubicBezTo>
                    <a:pt x="133" y="65380"/>
                    <a:pt x="70" y="65449"/>
                    <a:pt x="1" y="65449"/>
                  </a:cubicBezTo>
                  <a:lnTo>
                    <a:pt x="1" y="65846"/>
                  </a:lnTo>
                  <a:cubicBezTo>
                    <a:pt x="133" y="65777"/>
                    <a:pt x="202" y="65714"/>
                    <a:pt x="266" y="65645"/>
                  </a:cubicBezTo>
                  <a:cubicBezTo>
                    <a:pt x="266" y="65512"/>
                    <a:pt x="202" y="65380"/>
                    <a:pt x="202" y="65316"/>
                  </a:cubicBezTo>
                  <a:close/>
                  <a:moveTo>
                    <a:pt x="266" y="65777"/>
                  </a:moveTo>
                  <a:lnTo>
                    <a:pt x="70" y="65979"/>
                  </a:lnTo>
                  <a:lnTo>
                    <a:pt x="70" y="66307"/>
                  </a:lnTo>
                  <a:cubicBezTo>
                    <a:pt x="133" y="66244"/>
                    <a:pt x="202" y="66244"/>
                    <a:pt x="266" y="66175"/>
                  </a:cubicBezTo>
                  <a:lnTo>
                    <a:pt x="266" y="65777"/>
                  </a:lnTo>
                  <a:close/>
                  <a:moveTo>
                    <a:pt x="266" y="66307"/>
                  </a:moveTo>
                  <a:cubicBezTo>
                    <a:pt x="202" y="66376"/>
                    <a:pt x="133" y="66440"/>
                    <a:pt x="70" y="66440"/>
                  </a:cubicBezTo>
                  <a:cubicBezTo>
                    <a:pt x="70" y="66572"/>
                    <a:pt x="70" y="66705"/>
                    <a:pt x="133" y="66837"/>
                  </a:cubicBezTo>
                  <a:lnTo>
                    <a:pt x="335" y="66641"/>
                  </a:lnTo>
                  <a:cubicBezTo>
                    <a:pt x="266" y="66509"/>
                    <a:pt x="266" y="66440"/>
                    <a:pt x="266" y="66307"/>
                  </a:cubicBezTo>
                  <a:close/>
                  <a:moveTo>
                    <a:pt x="335" y="66774"/>
                  </a:moveTo>
                  <a:lnTo>
                    <a:pt x="133" y="66970"/>
                  </a:lnTo>
                  <a:lnTo>
                    <a:pt x="133" y="67304"/>
                  </a:lnTo>
                  <a:cubicBezTo>
                    <a:pt x="202" y="67235"/>
                    <a:pt x="266" y="67235"/>
                    <a:pt x="335" y="67171"/>
                  </a:cubicBezTo>
                  <a:lnTo>
                    <a:pt x="335" y="66774"/>
                  </a:lnTo>
                  <a:close/>
                  <a:moveTo>
                    <a:pt x="335" y="67304"/>
                  </a:moveTo>
                  <a:cubicBezTo>
                    <a:pt x="266" y="67304"/>
                    <a:pt x="202" y="67367"/>
                    <a:pt x="133" y="67436"/>
                  </a:cubicBezTo>
                  <a:cubicBezTo>
                    <a:pt x="202" y="67569"/>
                    <a:pt x="202" y="67701"/>
                    <a:pt x="202" y="67834"/>
                  </a:cubicBezTo>
                  <a:lnTo>
                    <a:pt x="398" y="67632"/>
                  </a:lnTo>
                  <a:cubicBezTo>
                    <a:pt x="398" y="67500"/>
                    <a:pt x="398" y="67367"/>
                    <a:pt x="335" y="67304"/>
                  </a:cubicBezTo>
                  <a:close/>
                  <a:moveTo>
                    <a:pt x="398" y="67765"/>
                  </a:moveTo>
                  <a:lnTo>
                    <a:pt x="202" y="67966"/>
                  </a:lnTo>
                  <a:cubicBezTo>
                    <a:pt x="202" y="68030"/>
                    <a:pt x="266" y="68162"/>
                    <a:pt x="266" y="68295"/>
                  </a:cubicBezTo>
                  <a:lnTo>
                    <a:pt x="467" y="68098"/>
                  </a:lnTo>
                  <a:cubicBezTo>
                    <a:pt x="467" y="68030"/>
                    <a:pt x="398" y="67897"/>
                    <a:pt x="398" y="67765"/>
                  </a:cubicBezTo>
                  <a:close/>
                  <a:moveTo>
                    <a:pt x="467" y="68231"/>
                  </a:moveTo>
                  <a:lnTo>
                    <a:pt x="266" y="68427"/>
                  </a:lnTo>
                  <a:cubicBezTo>
                    <a:pt x="266" y="68560"/>
                    <a:pt x="335" y="68692"/>
                    <a:pt x="335" y="68761"/>
                  </a:cubicBezTo>
                  <a:cubicBezTo>
                    <a:pt x="398" y="68761"/>
                    <a:pt x="467" y="68692"/>
                    <a:pt x="531" y="68628"/>
                  </a:cubicBezTo>
                  <a:cubicBezTo>
                    <a:pt x="531" y="68496"/>
                    <a:pt x="467" y="68363"/>
                    <a:pt x="467" y="68231"/>
                  </a:cubicBezTo>
                  <a:close/>
                  <a:moveTo>
                    <a:pt x="531" y="68692"/>
                  </a:moveTo>
                  <a:lnTo>
                    <a:pt x="335" y="68893"/>
                  </a:lnTo>
                  <a:cubicBezTo>
                    <a:pt x="335" y="69026"/>
                    <a:pt x="398" y="69158"/>
                    <a:pt x="398" y="69291"/>
                  </a:cubicBezTo>
                  <a:lnTo>
                    <a:pt x="600" y="69089"/>
                  </a:lnTo>
                  <a:cubicBezTo>
                    <a:pt x="600" y="68957"/>
                    <a:pt x="531" y="68825"/>
                    <a:pt x="531" y="68692"/>
                  </a:cubicBezTo>
                  <a:close/>
                  <a:moveTo>
                    <a:pt x="600" y="69222"/>
                  </a:moveTo>
                  <a:cubicBezTo>
                    <a:pt x="531" y="69291"/>
                    <a:pt x="467" y="69291"/>
                    <a:pt x="398" y="69354"/>
                  </a:cubicBezTo>
                  <a:cubicBezTo>
                    <a:pt x="398" y="69487"/>
                    <a:pt x="467" y="69619"/>
                    <a:pt x="467" y="69752"/>
                  </a:cubicBezTo>
                  <a:lnTo>
                    <a:pt x="663" y="69556"/>
                  </a:lnTo>
                  <a:cubicBezTo>
                    <a:pt x="663" y="69423"/>
                    <a:pt x="600" y="69291"/>
                    <a:pt x="600" y="69222"/>
                  </a:cubicBezTo>
                  <a:close/>
                  <a:moveTo>
                    <a:pt x="663" y="69688"/>
                  </a:moveTo>
                  <a:cubicBezTo>
                    <a:pt x="600" y="69752"/>
                    <a:pt x="531" y="69752"/>
                    <a:pt x="467" y="69821"/>
                  </a:cubicBezTo>
                  <a:cubicBezTo>
                    <a:pt x="531" y="69953"/>
                    <a:pt x="531" y="70086"/>
                    <a:pt x="531" y="70218"/>
                  </a:cubicBezTo>
                  <a:lnTo>
                    <a:pt x="732" y="70017"/>
                  </a:lnTo>
                  <a:cubicBezTo>
                    <a:pt x="732" y="69884"/>
                    <a:pt x="732" y="69752"/>
                    <a:pt x="663" y="69688"/>
                  </a:cubicBezTo>
                  <a:close/>
                  <a:moveTo>
                    <a:pt x="732" y="70149"/>
                  </a:moveTo>
                  <a:cubicBezTo>
                    <a:pt x="663" y="70218"/>
                    <a:pt x="600" y="70218"/>
                    <a:pt x="600" y="70282"/>
                  </a:cubicBezTo>
                  <a:cubicBezTo>
                    <a:pt x="1723" y="76641"/>
                    <a:pt x="4707" y="83864"/>
                    <a:pt x="10404" y="91612"/>
                  </a:cubicBezTo>
                  <a:cubicBezTo>
                    <a:pt x="13647" y="96053"/>
                    <a:pt x="14643" y="100754"/>
                    <a:pt x="14643" y="105459"/>
                  </a:cubicBezTo>
                  <a:cubicBezTo>
                    <a:pt x="14643" y="109100"/>
                    <a:pt x="14113" y="112746"/>
                    <a:pt x="13514" y="116323"/>
                  </a:cubicBezTo>
                  <a:cubicBezTo>
                    <a:pt x="12921" y="119900"/>
                    <a:pt x="12391" y="123409"/>
                    <a:pt x="12391" y="126790"/>
                  </a:cubicBezTo>
                  <a:cubicBezTo>
                    <a:pt x="12391" y="128379"/>
                    <a:pt x="12523" y="129969"/>
                    <a:pt x="12852" y="131490"/>
                  </a:cubicBezTo>
                  <a:cubicBezTo>
                    <a:pt x="13186" y="132815"/>
                    <a:pt x="13647" y="134140"/>
                    <a:pt x="14309" y="135401"/>
                  </a:cubicBezTo>
                  <a:cubicBezTo>
                    <a:pt x="14707" y="136064"/>
                    <a:pt x="15104" y="136790"/>
                    <a:pt x="15634" y="137452"/>
                  </a:cubicBezTo>
                  <a:cubicBezTo>
                    <a:pt x="15237" y="136922"/>
                    <a:pt x="14972" y="136461"/>
                    <a:pt x="14643" y="135931"/>
                  </a:cubicBezTo>
                  <a:cubicBezTo>
                    <a:pt x="13848" y="134405"/>
                    <a:pt x="13318" y="132815"/>
                    <a:pt x="12985" y="131225"/>
                  </a:cubicBezTo>
                  <a:cubicBezTo>
                    <a:pt x="12720" y="129768"/>
                    <a:pt x="12587" y="128311"/>
                    <a:pt x="12587" y="126790"/>
                  </a:cubicBezTo>
                  <a:cubicBezTo>
                    <a:pt x="12587" y="123409"/>
                    <a:pt x="13186" y="119900"/>
                    <a:pt x="13716" y="116323"/>
                  </a:cubicBezTo>
                  <a:cubicBezTo>
                    <a:pt x="14309" y="112746"/>
                    <a:pt x="14839" y="109100"/>
                    <a:pt x="14839" y="105459"/>
                  </a:cubicBezTo>
                  <a:cubicBezTo>
                    <a:pt x="14839" y="100690"/>
                    <a:pt x="13848" y="95984"/>
                    <a:pt x="10600" y="91480"/>
                  </a:cubicBezTo>
                  <a:cubicBezTo>
                    <a:pt x="4839" y="83663"/>
                    <a:pt x="1925" y="76509"/>
                    <a:pt x="732" y="70149"/>
                  </a:cubicBezTo>
                  <a:close/>
                  <a:moveTo>
                    <a:pt x="114935" y="28618"/>
                  </a:moveTo>
                  <a:cubicBezTo>
                    <a:pt x="114468" y="30605"/>
                    <a:pt x="113938" y="32592"/>
                    <a:pt x="113408" y="34580"/>
                  </a:cubicBezTo>
                  <a:cubicBezTo>
                    <a:pt x="111888" y="40409"/>
                    <a:pt x="110361" y="46238"/>
                    <a:pt x="110361" y="51601"/>
                  </a:cubicBezTo>
                  <a:cubicBezTo>
                    <a:pt x="110361" y="55841"/>
                    <a:pt x="111289" y="59752"/>
                    <a:pt x="113875" y="63260"/>
                  </a:cubicBezTo>
                  <a:cubicBezTo>
                    <a:pt x="121161" y="73064"/>
                    <a:pt x="123944" y="81146"/>
                    <a:pt x="123944" y="88167"/>
                  </a:cubicBezTo>
                  <a:cubicBezTo>
                    <a:pt x="123944" y="92078"/>
                    <a:pt x="123080" y="95719"/>
                    <a:pt x="121623" y="99100"/>
                  </a:cubicBezTo>
                  <a:cubicBezTo>
                    <a:pt x="120234" y="102476"/>
                    <a:pt x="118247" y="105724"/>
                    <a:pt x="115926" y="108835"/>
                  </a:cubicBezTo>
                  <a:cubicBezTo>
                    <a:pt x="113143" y="112677"/>
                    <a:pt x="109169" y="116784"/>
                    <a:pt x="104071" y="119964"/>
                  </a:cubicBezTo>
                  <a:cubicBezTo>
                    <a:pt x="98968" y="123080"/>
                    <a:pt x="92741" y="125332"/>
                    <a:pt x="85587" y="125332"/>
                  </a:cubicBezTo>
                  <a:cubicBezTo>
                    <a:pt x="81946" y="125332"/>
                    <a:pt x="78104" y="124733"/>
                    <a:pt x="73997" y="123478"/>
                  </a:cubicBezTo>
                  <a:cubicBezTo>
                    <a:pt x="72603" y="123080"/>
                    <a:pt x="71278" y="122879"/>
                    <a:pt x="70022" y="122879"/>
                  </a:cubicBezTo>
                  <a:cubicBezTo>
                    <a:pt x="66445" y="122879"/>
                    <a:pt x="63196" y="124336"/>
                    <a:pt x="60086" y="126525"/>
                  </a:cubicBezTo>
                  <a:cubicBezTo>
                    <a:pt x="55449" y="129768"/>
                    <a:pt x="51140" y="134739"/>
                    <a:pt x="46572" y="138777"/>
                  </a:cubicBezTo>
                  <a:cubicBezTo>
                    <a:pt x="45311" y="139906"/>
                    <a:pt x="44055" y="140966"/>
                    <a:pt x="42794" y="141893"/>
                  </a:cubicBezTo>
                  <a:cubicBezTo>
                    <a:pt x="42863" y="141893"/>
                    <a:pt x="42995" y="141893"/>
                    <a:pt x="43059" y="141957"/>
                  </a:cubicBezTo>
                  <a:cubicBezTo>
                    <a:pt x="47500" y="138713"/>
                    <a:pt x="51538" y="134209"/>
                    <a:pt x="55714" y="130430"/>
                  </a:cubicBezTo>
                  <a:cubicBezTo>
                    <a:pt x="57966" y="128379"/>
                    <a:pt x="60218" y="126525"/>
                    <a:pt x="62603" y="125200"/>
                  </a:cubicBezTo>
                  <a:cubicBezTo>
                    <a:pt x="64919" y="123875"/>
                    <a:pt x="67372" y="123080"/>
                    <a:pt x="70022" y="123080"/>
                  </a:cubicBezTo>
                  <a:cubicBezTo>
                    <a:pt x="71278" y="123080"/>
                    <a:pt x="72603" y="123276"/>
                    <a:pt x="73928" y="123674"/>
                  </a:cubicBezTo>
                  <a:cubicBezTo>
                    <a:pt x="78035" y="124998"/>
                    <a:pt x="81946" y="125528"/>
                    <a:pt x="85587" y="125528"/>
                  </a:cubicBezTo>
                  <a:cubicBezTo>
                    <a:pt x="92810" y="125528"/>
                    <a:pt x="99036" y="123345"/>
                    <a:pt x="104203" y="120165"/>
                  </a:cubicBezTo>
                  <a:cubicBezTo>
                    <a:pt x="109301" y="116986"/>
                    <a:pt x="113345" y="112810"/>
                    <a:pt x="116127" y="108968"/>
                  </a:cubicBezTo>
                  <a:cubicBezTo>
                    <a:pt x="118379" y="105857"/>
                    <a:pt x="120430" y="102608"/>
                    <a:pt x="121824" y="99164"/>
                  </a:cubicBezTo>
                  <a:cubicBezTo>
                    <a:pt x="123281" y="95788"/>
                    <a:pt x="124209" y="92142"/>
                    <a:pt x="124209" y="88167"/>
                  </a:cubicBezTo>
                  <a:cubicBezTo>
                    <a:pt x="124209" y="81082"/>
                    <a:pt x="121358" y="72932"/>
                    <a:pt x="114071" y="63128"/>
                  </a:cubicBezTo>
                  <a:cubicBezTo>
                    <a:pt x="111490" y="59683"/>
                    <a:pt x="110563" y="55777"/>
                    <a:pt x="110563" y="51601"/>
                  </a:cubicBezTo>
                  <a:cubicBezTo>
                    <a:pt x="110563" y="46238"/>
                    <a:pt x="112084" y="40473"/>
                    <a:pt x="113673" y="34643"/>
                  </a:cubicBezTo>
                  <a:cubicBezTo>
                    <a:pt x="114140" y="32656"/>
                    <a:pt x="114670" y="30669"/>
                    <a:pt x="115131" y="28681"/>
                  </a:cubicBezTo>
                  <a:cubicBezTo>
                    <a:pt x="115067" y="28681"/>
                    <a:pt x="114998" y="28681"/>
                    <a:pt x="114935" y="28618"/>
                  </a:cubicBezTo>
                  <a:close/>
                  <a:moveTo>
                    <a:pt x="42730" y="141957"/>
                  </a:moveTo>
                  <a:cubicBezTo>
                    <a:pt x="42661" y="141957"/>
                    <a:pt x="42598" y="142026"/>
                    <a:pt x="42598" y="142026"/>
                  </a:cubicBezTo>
                  <a:cubicBezTo>
                    <a:pt x="42661" y="142089"/>
                    <a:pt x="42730" y="142089"/>
                    <a:pt x="42794" y="142089"/>
                  </a:cubicBezTo>
                  <a:cubicBezTo>
                    <a:pt x="42863" y="142089"/>
                    <a:pt x="42926" y="142026"/>
                    <a:pt x="42995" y="142026"/>
                  </a:cubicBezTo>
                  <a:cubicBezTo>
                    <a:pt x="42863" y="141957"/>
                    <a:pt x="42794" y="141957"/>
                    <a:pt x="42730" y="141957"/>
                  </a:cubicBezTo>
                  <a:close/>
                  <a:moveTo>
                    <a:pt x="42465" y="142089"/>
                  </a:moveTo>
                  <a:cubicBezTo>
                    <a:pt x="42465" y="142158"/>
                    <a:pt x="42396" y="142158"/>
                    <a:pt x="42333" y="142222"/>
                  </a:cubicBezTo>
                  <a:cubicBezTo>
                    <a:pt x="42396" y="142222"/>
                    <a:pt x="42529" y="142222"/>
                    <a:pt x="42598" y="142290"/>
                  </a:cubicBezTo>
                  <a:lnTo>
                    <a:pt x="42730" y="142158"/>
                  </a:lnTo>
                  <a:cubicBezTo>
                    <a:pt x="42661" y="142158"/>
                    <a:pt x="42598" y="142158"/>
                    <a:pt x="42465" y="142089"/>
                  </a:cubicBezTo>
                  <a:close/>
                  <a:moveTo>
                    <a:pt x="42264" y="142290"/>
                  </a:moveTo>
                  <a:cubicBezTo>
                    <a:pt x="42200" y="142290"/>
                    <a:pt x="42131" y="142354"/>
                    <a:pt x="42131" y="142354"/>
                  </a:cubicBezTo>
                  <a:cubicBezTo>
                    <a:pt x="42200" y="142354"/>
                    <a:pt x="42264" y="142423"/>
                    <a:pt x="42396" y="142423"/>
                  </a:cubicBezTo>
                  <a:cubicBezTo>
                    <a:pt x="42396" y="142423"/>
                    <a:pt x="42465" y="142354"/>
                    <a:pt x="42529" y="142354"/>
                  </a:cubicBezTo>
                  <a:cubicBezTo>
                    <a:pt x="42396" y="142290"/>
                    <a:pt x="42333" y="142290"/>
                    <a:pt x="42264" y="142290"/>
                  </a:cubicBezTo>
                  <a:close/>
                  <a:moveTo>
                    <a:pt x="41999" y="142423"/>
                  </a:moveTo>
                  <a:cubicBezTo>
                    <a:pt x="41935" y="142487"/>
                    <a:pt x="41935" y="142487"/>
                    <a:pt x="41866" y="142487"/>
                  </a:cubicBezTo>
                  <a:cubicBezTo>
                    <a:pt x="41935" y="142555"/>
                    <a:pt x="42068" y="142555"/>
                    <a:pt x="42131" y="142619"/>
                  </a:cubicBezTo>
                  <a:lnTo>
                    <a:pt x="42264" y="142487"/>
                  </a:lnTo>
                  <a:cubicBezTo>
                    <a:pt x="42200" y="142487"/>
                    <a:pt x="42068" y="142423"/>
                    <a:pt x="41999" y="142423"/>
                  </a:cubicBezTo>
                  <a:close/>
                  <a:moveTo>
                    <a:pt x="41803" y="142555"/>
                  </a:moveTo>
                  <a:cubicBezTo>
                    <a:pt x="41734" y="142619"/>
                    <a:pt x="41670" y="142619"/>
                    <a:pt x="41670" y="142688"/>
                  </a:cubicBezTo>
                  <a:cubicBezTo>
                    <a:pt x="41734" y="142688"/>
                    <a:pt x="41803" y="142752"/>
                    <a:pt x="41935" y="142752"/>
                  </a:cubicBezTo>
                  <a:lnTo>
                    <a:pt x="41999" y="142688"/>
                  </a:lnTo>
                  <a:lnTo>
                    <a:pt x="42068" y="142688"/>
                  </a:lnTo>
                  <a:cubicBezTo>
                    <a:pt x="41935" y="142619"/>
                    <a:pt x="41866" y="142619"/>
                    <a:pt x="41803" y="142555"/>
                  </a:cubicBezTo>
                  <a:close/>
                  <a:moveTo>
                    <a:pt x="41538" y="142752"/>
                  </a:moveTo>
                  <a:cubicBezTo>
                    <a:pt x="41469" y="142752"/>
                    <a:pt x="41469" y="142820"/>
                    <a:pt x="41405" y="142820"/>
                  </a:cubicBezTo>
                  <a:cubicBezTo>
                    <a:pt x="41469" y="142884"/>
                    <a:pt x="41601" y="142884"/>
                    <a:pt x="41670" y="142884"/>
                  </a:cubicBezTo>
                  <a:cubicBezTo>
                    <a:pt x="41734" y="142884"/>
                    <a:pt x="41734" y="142884"/>
                    <a:pt x="41803" y="142820"/>
                  </a:cubicBezTo>
                  <a:cubicBezTo>
                    <a:pt x="41734" y="142820"/>
                    <a:pt x="41601" y="142752"/>
                    <a:pt x="41538" y="142752"/>
                  </a:cubicBezTo>
                  <a:close/>
                  <a:moveTo>
                    <a:pt x="41273" y="142884"/>
                  </a:moveTo>
                  <a:cubicBezTo>
                    <a:pt x="41273" y="142953"/>
                    <a:pt x="41204" y="142953"/>
                    <a:pt x="41204" y="142953"/>
                  </a:cubicBezTo>
                  <a:cubicBezTo>
                    <a:pt x="41273" y="143017"/>
                    <a:pt x="41336" y="143017"/>
                    <a:pt x="41469" y="143085"/>
                  </a:cubicBezTo>
                  <a:cubicBezTo>
                    <a:pt x="41469" y="143017"/>
                    <a:pt x="41538" y="143017"/>
                    <a:pt x="41538" y="143017"/>
                  </a:cubicBezTo>
                  <a:cubicBezTo>
                    <a:pt x="41469" y="142953"/>
                    <a:pt x="41405" y="142953"/>
                    <a:pt x="41273" y="142884"/>
                  </a:cubicBezTo>
                  <a:close/>
                  <a:moveTo>
                    <a:pt x="41071" y="143085"/>
                  </a:moveTo>
                  <a:cubicBezTo>
                    <a:pt x="41008" y="143085"/>
                    <a:pt x="41008" y="143085"/>
                    <a:pt x="40939" y="143149"/>
                  </a:cubicBezTo>
                  <a:cubicBezTo>
                    <a:pt x="41008" y="143149"/>
                    <a:pt x="41140" y="143218"/>
                    <a:pt x="41204" y="143218"/>
                  </a:cubicBezTo>
                  <a:cubicBezTo>
                    <a:pt x="41273" y="143218"/>
                    <a:pt x="41273" y="143149"/>
                    <a:pt x="41336" y="143149"/>
                  </a:cubicBezTo>
                  <a:cubicBezTo>
                    <a:pt x="41273" y="143085"/>
                    <a:pt x="41140" y="143085"/>
                    <a:pt x="41071" y="143085"/>
                  </a:cubicBezTo>
                  <a:close/>
                  <a:moveTo>
                    <a:pt x="40806" y="143218"/>
                  </a:moveTo>
                  <a:cubicBezTo>
                    <a:pt x="40806" y="143218"/>
                    <a:pt x="40743" y="143281"/>
                    <a:pt x="40674" y="143281"/>
                  </a:cubicBezTo>
                  <a:cubicBezTo>
                    <a:pt x="40806" y="143281"/>
                    <a:pt x="40875" y="143350"/>
                    <a:pt x="41008" y="143350"/>
                  </a:cubicBezTo>
                  <a:lnTo>
                    <a:pt x="41071" y="143281"/>
                  </a:lnTo>
                  <a:cubicBezTo>
                    <a:pt x="41008" y="143281"/>
                    <a:pt x="40875" y="143218"/>
                    <a:pt x="40806" y="143218"/>
                  </a:cubicBezTo>
                  <a:close/>
                  <a:moveTo>
                    <a:pt x="40541" y="143350"/>
                  </a:moveTo>
                  <a:lnTo>
                    <a:pt x="40478" y="143414"/>
                  </a:lnTo>
                  <a:cubicBezTo>
                    <a:pt x="40541" y="143414"/>
                    <a:pt x="40674" y="143483"/>
                    <a:pt x="40743" y="143483"/>
                  </a:cubicBezTo>
                  <a:cubicBezTo>
                    <a:pt x="40806" y="143483"/>
                    <a:pt x="40806" y="143483"/>
                    <a:pt x="40875" y="143414"/>
                  </a:cubicBezTo>
                  <a:cubicBezTo>
                    <a:pt x="40743" y="143414"/>
                    <a:pt x="40674" y="143414"/>
                    <a:pt x="40541" y="143350"/>
                  </a:cubicBezTo>
                  <a:close/>
                  <a:moveTo>
                    <a:pt x="40345" y="143483"/>
                  </a:moveTo>
                  <a:cubicBezTo>
                    <a:pt x="40277" y="143546"/>
                    <a:pt x="40277" y="143546"/>
                    <a:pt x="40213" y="143546"/>
                  </a:cubicBezTo>
                  <a:cubicBezTo>
                    <a:pt x="40345" y="143615"/>
                    <a:pt x="40409" y="143615"/>
                    <a:pt x="40541" y="143615"/>
                  </a:cubicBezTo>
                  <a:lnTo>
                    <a:pt x="40610" y="143615"/>
                  </a:lnTo>
                  <a:cubicBezTo>
                    <a:pt x="40541" y="143546"/>
                    <a:pt x="40409" y="143546"/>
                    <a:pt x="40345" y="143483"/>
                  </a:cubicBezTo>
                  <a:close/>
                  <a:moveTo>
                    <a:pt x="40080" y="143615"/>
                  </a:moveTo>
                  <a:cubicBezTo>
                    <a:pt x="40080" y="143679"/>
                    <a:pt x="40012" y="143679"/>
                    <a:pt x="40012" y="143679"/>
                  </a:cubicBezTo>
                  <a:cubicBezTo>
                    <a:pt x="40080" y="143748"/>
                    <a:pt x="40213" y="143748"/>
                    <a:pt x="40277" y="143748"/>
                  </a:cubicBezTo>
                  <a:lnTo>
                    <a:pt x="40345" y="143748"/>
                  </a:lnTo>
                  <a:cubicBezTo>
                    <a:pt x="40277" y="143679"/>
                    <a:pt x="40144" y="143679"/>
                    <a:pt x="40080" y="143615"/>
                  </a:cubicBezTo>
                  <a:close/>
                  <a:moveTo>
                    <a:pt x="39747" y="143811"/>
                  </a:moveTo>
                  <a:cubicBezTo>
                    <a:pt x="39879" y="143880"/>
                    <a:pt x="39948" y="143880"/>
                    <a:pt x="40080" y="143944"/>
                  </a:cubicBezTo>
                  <a:cubicBezTo>
                    <a:pt x="40080" y="143880"/>
                    <a:pt x="40080" y="143880"/>
                    <a:pt x="40144" y="143880"/>
                  </a:cubicBezTo>
                  <a:cubicBezTo>
                    <a:pt x="40012" y="143811"/>
                    <a:pt x="39948" y="143811"/>
                    <a:pt x="39815" y="143811"/>
                  </a:cubicBezTo>
                  <a:close/>
                  <a:moveTo>
                    <a:pt x="39482" y="143944"/>
                  </a:moveTo>
                  <a:cubicBezTo>
                    <a:pt x="39614" y="144013"/>
                    <a:pt x="39683" y="144013"/>
                    <a:pt x="39815" y="144013"/>
                  </a:cubicBezTo>
                  <a:lnTo>
                    <a:pt x="39879" y="144013"/>
                  </a:lnTo>
                  <a:cubicBezTo>
                    <a:pt x="39815" y="143944"/>
                    <a:pt x="39683" y="143944"/>
                    <a:pt x="39614" y="143944"/>
                  </a:cubicBezTo>
                  <a:close/>
                  <a:moveTo>
                    <a:pt x="39286" y="144076"/>
                  </a:moveTo>
                  <a:cubicBezTo>
                    <a:pt x="39349" y="144145"/>
                    <a:pt x="39482" y="144145"/>
                    <a:pt x="39550" y="144145"/>
                  </a:cubicBezTo>
                  <a:lnTo>
                    <a:pt x="39614" y="144145"/>
                  </a:lnTo>
                  <a:cubicBezTo>
                    <a:pt x="39550" y="144076"/>
                    <a:pt x="39418" y="144076"/>
                    <a:pt x="39349" y="144076"/>
                  </a:cubicBezTo>
                  <a:close/>
                  <a:moveTo>
                    <a:pt x="39021" y="144209"/>
                  </a:moveTo>
                  <a:cubicBezTo>
                    <a:pt x="39153" y="144209"/>
                    <a:pt x="39217" y="144278"/>
                    <a:pt x="39349" y="144278"/>
                  </a:cubicBezTo>
                  <a:lnTo>
                    <a:pt x="39418" y="144278"/>
                  </a:lnTo>
                  <a:cubicBezTo>
                    <a:pt x="39286" y="144209"/>
                    <a:pt x="39217" y="144209"/>
                    <a:pt x="39084" y="144209"/>
                  </a:cubicBezTo>
                  <a:close/>
                  <a:moveTo>
                    <a:pt x="38756" y="144341"/>
                  </a:moveTo>
                  <a:cubicBezTo>
                    <a:pt x="38888" y="144341"/>
                    <a:pt x="39021" y="144410"/>
                    <a:pt x="39084" y="144410"/>
                  </a:cubicBezTo>
                  <a:lnTo>
                    <a:pt x="39153" y="144410"/>
                  </a:lnTo>
                  <a:cubicBezTo>
                    <a:pt x="39021" y="144341"/>
                    <a:pt x="38952" y="144341"/>
                    <a:pt x="38819" y="144341"/>
                  </a:cubicBezTo>
                  <a:close/>
                  <a:moveTo>
                    <a:pt x="38554" y="144410"/>
                  </a:moveTo>
                  <a:lnTo>
                    <a:pt x="38554" y="144474"/>
                  </a:lnTo>
                  <a:cubicBezTo>
                    <a:pt x="38623" y="144474"/>
                    <a:pt x="38756" y="144474"/>
                    <a:pt x="38888" y="144543"/>
                  </a:cubicBezTo>
                  <a:cubicBezTo>
                    <a:pt x="38819" y="144474"/>
                    <a:pt x="38687" y="144474"/>
                    <a:pt x="38554" y="144410"/>
                  </a:cubicBezTo>
                  <a:close/>
                  <a:moveTo>
                    <a:pt x="38289" y="144543"/>
                  </a:moveTo>
                  <a:cubicBezTo>
                    <a:pt x="38422" y="144606"/>
                    <a:pt x="38491" y="144606"/>
                    <a:pt x="38623" y="144675"/>
                  </a:cubicBezTo>
                  <a:cubicBezTo>
                    <a:pt x="38623" y="144675"/>
                    <a:pt x="38623" y="144606"/>
                    <a:pt x="38687" y="144606"/>
                  </a:cubicBezTo>
                  <a:cubicBezTo>
                    <a:pt x="38554" y="144606"/>
                    <a:pt x="38422" y="144606"/>
                    <a:pt x="38289" y="144543"/>
                  </a:cubicBezTo>
                  <a:close/>
                  <a:moveTo>
                    <a:pt x="15703" y="137918"/>
                  </a:moveTo>
                  <a:lnTo>
                    <a:pt x="15703" y="137918"/>
                  </a:lnTo>
                  <a:cubicBezTo>
                    <a:pt x="17293" y="140102"/>
                    <a:pt x="19545" y="142026"/>
                    <a:pt x="22725" y="143811"/>
                  </a:cubicBezTo>
                  <a:cubicBezTo>
                    <a:pt x="25904" y="145603"/>
                    <a:pt x="28819" y="146329"/>
                    <a:pt x="31532" y="146329"/>
                  </a:cubicBezTo>
                  <a:cubicBezTo>
                    <a:pt x="32195" y="146329"/>
                    <a:pt x="32794" y="146329"/>
                    <a:pt x="33387" y="146265"/>
                  </a:cubicBezTo>
                  <a:cubicBezTo>
                    <a:pt x="33589" y="146196"/>
                    <a:pt x="33721" y="146196"/>
                    <a:pt x="33917" y="146133"/>
                  </a:cubicBezTo>
                  <a:lnTo>
                    <a:pt x="33917" y="146133"/>
                  </a:lnTo>
                  <a:cubicBezTo>
                    <a:pt x="33324" y="146196"/>
                    <a:pt x="32725" y="146265"/>
                    <a:pt x="32062" y="146265"/>
                  </a:cubicBezTo>
                  <a:cubicBezTo>
                    <a:pt x="29217" y="146265"/>
                    <a:pt x="26233" y="145534"/>
                    <a:pt x="22921" y="143748"/>
                  </a:cubicBezTo>
                  <a:cubicBezTo>
                    <a:pt x="19678" y="141957"/>
                    <a:pt x="17357" y="140038"/>
                    <a:pt x="15703" y="137918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8" name="Google Shape;938;p44"/>
            <p:cNvSpPr/>
            <p:nvPr/>
          </p:nvSpPr>
          <p:spPr>
            <a:xfrm>
              <a:off x="2199750" y="958575"/>
              <a:ext cx="3143250" cy="3646700"/>
            </a:xfrm>
            <a:custGeom>
              <a:avLst/>
              <a:gdLst/>
              <a:ahLst/>
              <a:cxnLst/>
              <a:rect l="l" t="t" r="r" b="b"/>
              <a:pathLst>
                <a:path w="125730" h="145868" extrusionOk="0">
                  <a:moveTo>
                    <a:pt x="92671" y="2979"/>
                  </a:moveTo>
                  <a:cubicBezTo>
                    <a:pt x="92740" y="2979"/>
                    <a:pt x="92873" y="2979"/>
                    <a:pt x="93005" y="3047"/>
                  </a:cubicBezTo>
                  <a:cubicBezTo>
                    <a:pt x="93005" y="2979"/>
                    <a:pt x="93005" y="2979"/>
                    <a:pt x="93069" y="2979"/>
                  </a:cubicBezTo>
                  <a:close/>
                  <a:moveTo>
                    <a:pt x="92343" y="3111"/>
                  </a:moveTo>
                  <a:cubicBezTo>
                    <a:pt x="92274" y="3111"/>
                    <a:pt x="92274" y="3180"/>
                    <a:pt x="92210" y="3180"/>
                  </a:cubicBezTo>
                  <a:cubicBezTo>
                    <a:pt x="92343" y="3180"/>
                    <a:pt x="92475" y="3180"/>
                    <a:pt x="92539" y="3244"/>
                  </a:cubicBezTo>
                  <a:cubicBezTo>
                    <a:pt x="92608" y="3180"/>
                    <a:pt x="92671" y="3180"/>
                    <a:pt x="92671" y="3180"/>
                  </a:cubicBezTo>
                  <a:cubicBezTo>
                    <a:pt x="92539" y="3180"/>
                    <a:pt x="92475" y="3111"/>
                    <a:pt x="92343" y="3111"/>
                  </a:cubicBezTo>
                  <a:close/>
                  <a:moveTo>
                    <a:pt x="91945" y="3312"/>
                  </a:moveTo>
                  <a:cubicBezTo>
                    <a:pt x="91876" y="3312"/>
                    <a:pt x="91876" y="3312"/>
                    <a:pt x="91813" y="3376"/>
                  </a:cubicBezTo>
                  <a:cubicBezTo>
                    <a:pt x="91945" y="3376"/>
                    <a:pt x="92078" y="3376"/>
                    <a:pt x="92141" y="3445"/>
                  </a:cubicBezTo>
                  <a:cubicBezTo>
                    <a:pt x="92210" y="3376"/>
                    <a:pt x="92210" y="3376"/>
                    <a:pt x="92274" y="3376"/>
                  </a:cubicBezTo>
                  <a:cubicBezTo>
                    <a:pt x="92210" y="3312"/>
                    <a:pt x="92078" y="3312"/>
                    <a:pt x="91945" y="3312"/>
                  </a:cubicBezTo>
                  <a:close/>
                  <a:moveTo>
                    <a:pt x="91548" y="3509"/>
                  </a:moveTo>
                  <a:cubicBezTo>
                    <a:pt x="91548" y="3509"/>
                    <a:pt x="91479" y="3509"/>
                    <a:pt x="91415" y="3577"/>
                  </a:cubicBezTo>
                  <a:cubicBezTo>
                    <a:pt x="91548" y="3577"/>
                    <a:pt x="91680" y="3641"/>
                    <a:pt x="91744" y="3641"/>
                  </a:cubicBezTo>
                  <a:cubicBezTo>
                    <a:pt x="91813" y="3577"/>
                    <a:pt x="91876" y="3577"/>
                    <a:pt x="91945" y="3577"/>
                  </a:cubicBezTo>
                  <a:cubicBezTo>
                    <a:pt x="91813" y="3509"/>
                    <a:pt x="91680" y="3509"/>
                    <a:pt x="91548" y="3509"/>
                  </a:cubicBezTo>
                  <a:close/>
                  <a:moveTo>
                    <a:pt x="91214" y="3710"/>
                  </a:moveTo>
                  <a:cubicBezTo>
                    <a:pt x="91150" y="3710"/>
                    <a:pt x="91081" y="3710"/>
                    <a:pt x="91081" y="3773"/>
                  </a:cubicBezTo>
                  <a:cubicBezTo>
                    <a:pt x="91150" y="3773"/>
                    <a:pt x="91283" y="3842"/>
                    <a:pt x="91346" y="3842"/>
                  </a:cubicBezTo>
                  <a:cubicBezTo>
                    <a:pt x="91415" y="3842"/>
                    <a:pt x="91479" y="3773"/>
                    <a:pt x="91548" y="3773"/>
                  </a:cubicBezTo>
                  <a:cubicBezTo>
                    <a:pt x="91415" y="3710"/>
                    <a:pt x="91346" y="3710"/>
                    <a:pt x="91214" y="3710"/>
                  </a:cubicBezTo>
                  <a:close/>
                  <a:moveTo>
                    <a:pt x="90816" y="3906"/>
                  </a:moveTo>
                  <a:cubicBezTo>
                    <a:pt x="90816" y="3906"/>
                    <a:pt x="90753" y="3975"/>
                    <a:pt x="90684" y="3975"/>
                  </a:cubicBezTo>
                  <a:cubicBezTo>
                    <a:pt x="90753" y="4038"/>
                    <a:pt x="90885" y="4038"/>
                    <a:pt x="90949" y="4038"/>
                  </a:cubicBezTo>
                  <a:cubicBezTo>
                    <a:pt x="91018" y="4038"/>
                    <a:pt x="91081" y="3975"/>
                    <a:pt x="91150" y="3975"/>
                  </a:cubicBezTo>
                  <a:cubicBezTo>
                    <a:pt x="91081" y="3906"/>
                    <a:pt x="90949" y="3906"/>
                    <a:pt x="90816" y="3906"/>
                  </a:cubicBezTo>
                  <a:close/>
                  <a:moveTo>
                    <a:pt x="90488" y="4107"/>
                  </a:moveTo>
                  <a:cubicBezTo>
                    <a:pt x="90419" y="4107"/>
                    <a:pt x="90355" y="4171"/>
                    <a:pt x="90287" y="4171"/>
                  </a:cubicBezTo>
                  <a:cubicBezTo>
                    <a:pt x="90355" y="4240"/>
                    <a:pt x="90488" y="4240"/>
                    <a:pt x="90552" y="4303"/>
                  </a:cubicBezTo>
                  <a:cubicBezTo>
                    <a:pt x="90620" y="4240"/>
                    <a:pt x="90684" y="4240"/>
                    <a:pt x="90753" y="4171"/>
                  </a:cubicBezTo>
                  <a:cubicBezTo>
                    <a:pt x="90684" y="4171"/>
                    <a:pt x="90552" y="4107"/>
                    <a:pt x="90488" y="4107"/>
                  </a:cubicBezTo>
                  <a:close/>
                  <a:moveTo>
                    <a:pt x="90090" y="4303"/>
                  </a:moveTo>
                  <a:cubicBezTo>
                    <a:pt x="90022" y="4372"/>
                    <a:pt x="89958" y="4372"/>
                    <a:pt x="89889" y="4436"/>
                  </a:cubicBezTo>
                  <a:cubicBezTo>
                    <a:pt x="89958" y="4436"/>
                    <a:pt x="90090" y="4505"/>
                    <a:pt x="90154" y="4505"/>
                  </a:cubicBezTo>
                  <a:cubicBezTo>
                    <a:pt x="90223" y="4505"/>
                    <a:pt x="90287" y="4436"/>
                    <a:pt x="90355" y="4372"/>
                  </a:cubicBezTo>
                  <a:cubicBezTo>
                    <a:pt x="90287" y="4372"/>
                    <a:pt x="90223" y="4303"/>
                    <a:pt x="90090" y="4303"/>
                  </a:cubicBezTo>
                  <a:close/>
                  <a:moveTo>
                    <a:pt x="89757" y="4505"/>
                  </a:moveTo>
                  <a:cubicBezTo>
                    <a:pt x="89624" y="4568"/>
                    <a:pt x="89561" y="4568"/>
                    <a:pt x="89492" y="4637"/>
                  </a:cubicBezTo>
                  <a:cubicBezTo>
                    <a:pt x="89624" y="4701"/>
                    <a:pt x="89693" y="4701"/>
                    <a:pt x="89757" y="4770"/>
                  </a:cubicBezTo>
                  <a:cubicBezTo>
                    <a:pt x="89826" y="4701"/>
                    <a:pt x="89889" y="4637"/>
                    <a:pt x="89958" y="4637"/>
                  </a:cubicBezTo>
                  <a:cubicBezTo>
                    <a:pt x="89889" y="4568"/>
                    <a:pt x="89826" y="4568"/>
                    <a:pt x="89757" y="4505"/>
                  </a:cubicBezTo>
                  <a:close/>
                  <a:moveTo>
                    <a:pt x="89359" y="4770"/>
                  </a:moveTo>
                  <a:cubicBezTo>
                    <a:pt x="89296" y="4770"/>
                    <a:pt x="89227" y="4833"/>
                    <a:pt x="89094" y="4902"/>
                  </a:cubicBezTo>
                  <a:cubicBezTo>
                    <a:pt x="89227" y="4902"/>
                    <a:pt x="89296" y="4966"/>
                    <a:pt x="89359" y="4966"/>
                  </a:cubicBezTo>
                  <a:cubicBezTo>
                    <a:pt x="89428" y="4966"/>
                    <a:pt x="89492" y="4902"/>
                    <a:pt x="89624" y="4833"/>
                  </a:cubicBezTo>
                  <a:cubicBezTo>
                    <a:pt x="89492" y="4833"/>
                    <a:pt x="89428" y="4770"/>
                    <a:pt x="89359" y="4770"/>
                  </a:cubicBezTo>
                  <a:close/>
                  <a:moveTo>
                    <a:pt x="88962" y="4966"/>
                  </a:moveTo>
                  <a:cubicBezTo>
                    <a:pt x="88898" y="5035"/>
                    <a:pt x="88829" y="5035"/>
                    <a:pt x="88697" y="5098"/>
                  </a:cubicBezTo>
                  <a:cubicBezTo>
                    <a:pt x="88829" y="5167"/>
                    <a:pt x="88898" y="5167"/>
                    <a:pt x="88962" y="5231"/>
                  </a:cubicBezTo>
                  <a:cubicBezTo>
                    <a:pt x="89031" y="5167"/>
                    <a:pt x="89094" y="5098"/>
                    <a:pt x="89227" y="5098"/>
                  </a:cubicBezTo>
                  <a:cubicBezTo>
                    <a:pt x="89163" y="5035"/>
                    <a:pt x="89031" y="5035"/>
                    <a:pt x="88962" y="4966"/>
                  </a:cubicBezTo>
                  <a:close/>
                  <a:moveTo>
                    <a:pt x="88564" y="5167"/>
                  </a:moveTo>
                  <a:lnTo>
                    <a:pt x="88368" y="5363"/>
                  </a:lnTo>
                  <a:cubicBezTo>
                    <a:pt x="88432" y="5363"/>
                    <a:pt x="88501" y="5432"/>
                    <a:pt x="88564" y="5496"/>
                  </a:cubicBezTo>
                  <a:cubicBezTo>
                    <a:pt x="88633" y="5432"/>
                    <a:pt x="88697" y="5363"/>
                    <a:pt x="88829" y="5300"/>
                  </a:cubicBezTo>
                  <a:cubicBezTo>
                    <a:pt x="88766" y="5300"/>
                    <a:pt x="88633" y="5231"/>
                    <a:pt x="88564" y="5167"/>
                  </a:cubicBezTo>
                  <a:close/>
                  <a:moveTo>
                    <a:pt x="88236" y="5432"/>
                  </a:moveTo>
                  <a:cubicBezTo>
                    <a:pt x="88103" y="5496"/>
                    <a:pt x="88034" y="5565"/>
                    <a:pt x="87971" y="5565"/>
                  </a:cubicBezTo>
                  <a:cubicBezTo>
                    <a:pt x="88034" y="5628"/>
                    <a:pt x="88103" y="5697"/>
                    <a:pt x="88167" y="5697"/>
                  </a:cubicBezTo>
                  <a:cubicBezTo>
                    <a:pt x="88236" y="5628"/>
                    <a:pt x="88299" y="5628"/>
                    <a:pt x="88432" y="5565"/>
                  </a:cubicBezTo>
                  <a:cubicBezTo>
                    <a:pt x="88368" y="5496"/>
                    <a:pt x="88299" y="5496"/>
                    <a:pt x="88236" y="5432"/>
                  </a:cubicBezTo>
                  <a:close/>
                  <a:moveTo>
                    <a:pt x="87838" y="5697"/>
                  </a:moveTo>
                  <a:cubicBezTo>
                    <a:pt x="87706" y="5697"/>
                    <a:pt x="87637" y="5761"/>
                    <a:pt x="87573" y="5830"/>
                  </a:cubicBezTo>
                  <a:cubicBezTo>
                    <a:pt x="87637" y="5893"/>
                    <a:pt x="87706" y="5893"/>
                    <a:pt x="87769" y="5962"/>
                  </a:cubicBezTo>
                  <a:cubicBezTo>
                    <a:pt x="87838" y="5893"/>
                    <a:pt x="87902" y="5830"/>
                    <a:pt x="88034" y="5830"/>
                  </a:cubicBezTo>
                  <a:cubicBezTo>
                    <a:pt x="87971" y="5761"/>
                    <a:pt x="87902" y="5697"/>
                    <a:pt x="87838" y="5697"/>
                  </a:cubicBezTo>
                  <a:close/>
                  <a:moveTo>
                    <a:pt x="87441" y="5893"/>
                  </a:moveTo>
                  <a:cubicBezTo>
                    <a:pt x="87308" y="5962"/>
                    <a:pt x="87239" y="6026"/>
                    <a:pt x="87176" y="6095"/>
                  </a:cubicBezTo>
                  <a:cubicBezTo>
                    <a:pt x="87239" y="6158"/>
                    <a:pt x="87308" y="6158"/>
                    <a:pt x="87372" y="6227"/>
                  </a:cubicBezTo>
                  <a:cubicBezTo>
                    <a:pt x="87441" y="6158"/>
                    <a:pt x="87504" y="6095"/>
                    <a:pt x="87637" y="6026"/>
                  </a:cubicBezTo>
                  <a:cubicBezTo>
                    <a:pt x="87573" y="6026"/>
                    <a:pt x="87504" y="5962"/>
                    <a:pt x="87441" y="5893"/>
                  </a:cubicBezTo>
                  <a:close/>
                  <a:moveTo>
                    <a:pt x="87043" y="6158"/>
                  </a:moveTo>
                  <a:cubicBezTo>
                    <a:pt x="86974" y="6227"/>
                    <a:pt x="86842" y="6291"/>
                    <a:pt x="86778" y="6360"/>
                  </a:cubicBezTo>
                  <a:cubicBezTo>
                    <a:pt x="86842" y="6360"/>
                    <a:pt x="86911" y="6423"/>
                    <a:pt x="86911" y="6492"/>
                  </a:cubicBezTo>
                  <a:cubicBezTo>
                    <a:pt x="87043" y="6423"/>
                    <a:pt x="87107" y="6360"/>
                    <a:pt x="87239" y="6291"/>
                  </a:cubicBezTo>
                  <a:cubicBezTo>
                    <a:pt x="87176" y="6227"/>
                    <a:pt x="87107" y="6227"/>
                    <a:pt x="87043" y="6158"/>
                  </a:cubicBezTo>
                  <a:close/>
                  <a:moveTo>
                    <a:pt x="86646" y="6423"/>
                  </a:moveTo>
                  <a:cubicBezTo>
                    <a:pt x="86577" y="6492"/>
                    <a:pt x="86444" y="6556"/>
                    <a:pt x="86381" y="6625"/>
                  </a:cubicBezTo>
                  <a:cubicBezTo>
                    <a:pt x="86444" y="6625"/>
                    <a:pt x="86444" y="6688"/>
                    <a:pt x="86513" y="6757"/>
                  </a:cubicBezTo>
                  <a:cubicBezTo>
                    <a:pt x="86646" y="6688"/>
                    <a:pt x="86709" y="6625"/>
                    <a:pt x="86842" y="6556"/>
                  </a:cubicBezTo>
                  <a:cubicBezTo>
                    <a:pt x="86778" y="6492"/>
                    <a:pt x="86709" y="6492"/>
                    <a:pt x="86646" y="6423"/>
                  </a:cubicBezTo>
                  <a:close/>
                  <a:moveTo>
                    <a:pt x="86248" y="6688"/>
                  </a:moveTo>
                  <a:cubicBezTo>
                    <a:pt x="86180" y="6757"/>
                    <a:pt x="86047" y="6821"/>
                    <a:pt x="85983" y="6890"/>
                  </a:cubicBezTo>
                  <a:lnTo>
                    <a:pt x="86116" y="7022"/>
                  </a:lnTo>
                  <a:cubicBezTo>
                    <a:pt x="86248" y="6953"/>
                    <a:pt x="86312" y="6890"/>
                    <a:pt x="86444" y="6821"/>
                  </a:cubicBezTo>
                  <a:cubicBezTo>
                    <a:pt x="86381" y="6757"/>
                    <a:pt x="86312" y="6688"/>
                    <a:pt x="86248" y="6688"/>
                  </a:cubicBezTo>
                  <a:close/>
                  <a:moveTo>
                    <a:pt x="85851" y="6953"/>
                  </a:moveTo>
                  <a:cubicBezTo>
                    <a:pt x="85782" y="7022"/>
                    <a:pt x="85650" y="7086"/>
                    <a:pt x="85586" y="7155"/>
                  </a:cubicBezTo>
                  <a:lnTo>
                    <a:pt x="85718" y="7287"/>
                  </a:lnTo>
                  <a:cubicBezTo>
                    <a:pt x="85851" y="7218"/>
                    <a:pt x="85915" y="7155"/>
                    <a:pt x="86047" y="7086"/>
                  </a:cubicBezTo>
                  <a:cubicBezTo>
                    <a:pt x="85983" y="7022"/>
                    <a:pt x="85915" y="6953"/>
                    <a:pt x="85851" y="6953"/>
                  </a:cubicBezTo>
                  <a:close/>
                  <a:moveTo>
                    <a:pt x="85453" y="7218"/>
                  </a:moveTo>
                  <a:cubicBezTo>
                    <a:pt x="85385" y="7287"/>
                    <a:pt x="85252" y="7351"/>
                    <a:pt x="85120" y="7419"/>
                  </a:cubicBezTo>
                  <a:cubicBezTo>
                    <a:pt x="85189" y="7483"/>
                    <a:pt x="85252" y="7483"/>
                    <a:pt x="85321" y="7552"/>
                  </a:cubicBezTo>
                  <a:cubicBezTo>
                    <a:pt x="85453" y="7483"/>
                    <a:pt x="85517" y="7419"/>
                    <a:pt x="85650" y="7351"/>
                  </a:cubicBezTo>
                  <a:cubicBezTo>
                    <a:pt x="85586" y="7287"/>
                    <a:pt x="85517" y="7218"/>
                    <a:pt x="85453" y="7218"/>
                  </a:cubicBezTo>
                  <a:close/>
                  <a:moveTo>
                    <a:pt x="85056" y="7483"/>
                  </a:moveTo>
                  <a:cubicBezTo>
                    <a:pt x="84987" y="7552"/>
                    <a:pt x="84855" y="7616"/>
                    <a:pt x="84722" y="7684"/>
                  </a:cubicBezTo>
                  <a:cubicBezTo>
                    <a:pt x="84791" y="7748"/>
                    <a:pt x="84855" y="7748"/>
                    <a:pt x="84924" y="7817"/>
                  </a:cubicBezTo>
                  <a:cubicBezTo>
                    <a:pt x="84987" y="7748"/>
                    <a:pt x="85056" y="7684"/>
                    <a:pt x="85189" y="7684"/>
                  </a:cubicBezTo>
                  <a:cubicBezTo>
                    <a:pt x="85189" y="7616"/>
                    <a:pt x="85189" y="7616"/>
                    <a:pt x="85252" y="7616"/>
                  </a:cubicBezTo>
                  <a:cubicBezTo>
                    <a:pt x="85189" y="7552"/>
                    <a:pt x="85120" y="7552"/>
                    <a:pt x="85056" y="7483"/>
                  </a:cubicBezTo>
                  <a:close/>
                  <a:moveTo>
                    <a:pt x="84659" y="7748"/>
                  </a:moveTo>
                  <a:cubicBezTo>
                    <a:pt x="84526" y="7817"/>
                    <a:pt x="84457" y="7881"/>
                    <a:pt x="84325" y="7949"/>
                  </a:cubicBezTo>
                  <a:cubicBezTo>
                    <a:pt x="84394" y="8013"/>
                    <a:pt x="84457" y="8082"/>
                    <a:pt x="84526" y="8082"/>
                  </a:cubicBezTo>
                  <a:cubicBezTo>
                    <a:pt x="84590" y="8013"/>
                    <a:pt x="84722" y="7949"/>
                    <a:pt x="84791" y="7881"/>
                  </a:cubicBezTo>
                  <a:cubicBezTo>
                    <a:pt x="84791" y="7817"/>
                    <a:pt x="84722" y="7817"/>
                    <a:pt x="84659" y="7748"/>
                  </a:cubicBezTo>
                  <a:close/>
                  <a:moveTo>
                    <a:pt x="84261" y="8013"/>
                  </a:moveTo>
                  <a:cubicBezTo>
                    <a:pt x="84129" y="8082"/>
                    <a:pt x="84060" y="8146"/>
                    <a:pt x="83927" y="8214"/>
                  </a:cubicBezTo>
                  <a:cubicBezTo>
                    <a:pt x="83996" y="8278"/>
                    <a:pt x="84060" y="8347"/>
                    <a:pt x="84060" y="8410"/>
                  </a:cubicBezTo>
                  <a:cubicBezTo>
                    <a:pt x="84192" y="8347"/>
                    <a:pt x="84325" y="8214"/>
                    <a:pt x="84394" y="8146"/>
                  </a:cubicBezTo>
                  <a:lnTo>
                    <a:pt x="84261" y="8013"/>
                  </a:lnTo>
                  <a:close/>
                  <a:moveTo>
                    <a:pt x="83864" y="8278"/>
                  </a:moveTo>
                  <a:cubicBezTo>
                    <a:pt x="83731" y="8347"/>
                    <a:pt x="83662" y="8479"/>
                    <a:pt x="83530" y="8543"/>
                  </a:cubicBezTo>
                  <a:cubicBezTo>
                    <a:pt x="83599" y="8543"/>
                    <a:pt x="83662" y="8612"/>
                    <a:pt x="83662" y="8675"/>
                  </a:cubicBezTo>
                  <a:cubicBezTo>
                    <a:pt x="83795" y="8612"/>
                    <a:pt x="83927" y="8543"/>
                    <a:pt x="83996" y="8479"/>
                  </a:cubicBezTo>
                  <a:cubicBezTo>
                    <a:pt x="83996" y="8410"/>
                    <a:pt x="83927" y="8347"/>
                    <a:pt x="83864" y="8278"/>
                  </a:cubicBezTo>
                  <a:close/>
                  <a:moveTo>
                    <a:pt x="83466" y="8543"/>
                  </a:moveTo>
                  <a:cubicBezTo>
                    <a:pt x="83334" y="8675"/>
                    <a:pt x="83265" y="8744"/>
                    <a:pt x="83132" y="8808"/>
                  </a:cubicBezTo>
                  <a:cubicBezTo>
                    <a:pt x="83201" y="8877"/>
                    <a:pt x="83201" y="8940"/>
                    <a:pt x="83265" y="8940"/>
                  </a:cubicBezTo>
                  <a:cubicBezTo>
                    <a:pt x="83397" y="8877"/>
                    <a:pt x="83466" y="8808"/>
                    <a:pt x="83599" y="8744"/>
                  </a:cubicBezTo>
                  <a:cubicBezTo>
                    <a:pt x="83530" y="8675"/>
                    <a:pt x="83530" y="8612"/>
                    <a:pt x="83466" y="8543"/>
                  </a:cubicBezTo>
                  <a:close/>
                  <a:moveTo>
                    <a:pt x="83069" y="8877"/>
                  </a:moveTo>
                  <a:cubicBezTo>
                    <a:pt x="82936" y="8940"/>
                    <a:pt x="82804" y="9009"/>
                    <a:pt x="82735" y="9073"/>
                  </a:cubicBezTo>
                  <a:cubicBezTo>
                    <a:pt x="82735" y="9142"/>
                    <a:pt x="82804" y="9205"/>
                    <a:pt x="82867" y="9274"/>
                  </a:cubicBezTo>
                  <a:cubicBezTo>
                    <a:pt x="83000" y="9205"/>
                    <a:pt x="83069" y="9073"/>
                    <a:pt x="83201" y="9009"/>
                  </a:cubicBezTo>
                  <a:lnTo>
                    <a:pt x="83069" y="8877"/>
                  </a:lnTo>
                  <a:close/>
                  <a:moveTo>
                    <a:pt x="82671" y="9142"/>
                  </a:moveTo>
                  <a:cubicBezTo>
                    <a:pt x="82539" y="9205"/>
                    <a:pt x="82406" y="9338"/>
                    <a:pt x="82337" y="9407"/>
                  </a:cubicBezTo>
                  <a:cubicBezTo>
                    <a:pt x="82337" y="9470"/>
                    <a:pt x="82406" y="9470"/>
                    <a:pt x="82470" y="9539"/>
                  </a:cubicBezTo>
                  <a:cubicBezTo>
                    <a:pt x="82539" y="9470"/>
                    <a:pt x="82671" y="9407"/>
                    <a:pt x="82804" y="9338"/>
                  </a:cubicBezTo>
                  <a:cubicBezTo>
                    <a:pt x="82735" y="9274"/>
                    <a:pt x="82671" y="9205"/>
                    <a:pt x="82671" y="9142"/>
                  </a:cubicBezTo>
                  <a:close/>
                  <a:moveTo>
                    <a:pt x="103005" y="0"/>
                  </a:moveTo>
                  <a:cubicBezTo>
                    <a:pt x="102343" y="0"/>
                    <a:pt x="101617" y="64"/>
                    <a:pt x="100954" y="133"/>
                  </a:cubicBezTo>
                  <a:cubicBezTo>
                    <a:pt x="99629" y="329"/>
                    <a:pt x="98305" y="663"/>
                    <a:pt x="96911" y="1124"/>
                  </a:cubicBezTo>
                  <a:cubicBezTo>
                    <a:pt x="96715" y="1193"/>
                    <a:pt x="96450" y="1256"/>
                    <a:pt x="96248" y="1389"/>
                  </a:cubicBezTo>
                  <a:cubicBezTo>
                    <a:pt x="97573" y="928"/>
                    <a:pt x="98898" y="663"/>
                    <a:pt x="100159" y="461"/>
                  </a:cubicBezTo>
                  <a:cubicBezTo>
                    <a:pt x="101150" y="329"/>
                    <a:pt x="102078" y="196"/>
                    <a:pt x="103005" y="196"/>
                  </a:cubicBezTo>
                  <a:cubicBezTo>
                    <a:pt x="105522" y="196"/>
                    <a:pt x="107907" y="928"/>
                    <a:pt x="109963" y="2650"/>
                  </a:cubicBezTo>
                  <a:cubicBezTo>
                    <a:pt x="112677" y="4902"/>
                    <a:pt x="114468" y="7351"/>
                    <a:pt x="115591" y="10000"/>
                  </a:cubicBezTo>
                  <a:cubicBezTo>
                    <a:pt x="116121" y="11262"/>
                    <a:pt x="116455" y="12518"/>
                    <a:pt x="116720" y="13842"/>
                  </a:cubicBezTo>
                  <a:cubicBezTo>
                    <a:pt x="117049" y="15236"/>
                    <a:pt x="117250" y="16693"/>
                    <a:pt x="117314" y="18214"/>
                  </a:cubicBezTo>
                  <a:lnTo>
                    <a:pt x="117314" y="17684"/>
                  </a:lnTo>
                  <a:cubicBezTo>
                    <a:pt x="117250" y="16164"/>
                    <a:pt x="117117" y="14637"/>
                    <a:pt x="116784" y="13180"/>
                  </a:cubicBezTo>
                  <a:cubicBezTo>
                    <a:pt x="116519" y="12056"/>
                    <a:pt x="116190" y="10997"/>
                    <a:pt x="115793" y="9937"/>
                  </a:cubicBezTo>
                  <a:cubicBezTo>
                    <a:pt x="114664" y="7287"/>
                    <a:pt x="112878" y="4770"/>
                    <a:pt x="110096" y="2518"/>
                  </a:cubicBezTo>
                  <a:cubicBezTo>
                    <a:pt x="107976" y="726"/>
                    <a:pt x="105591" y="0"/>
                    <a:pt x="103005" y="0"/>
                  </a:cubicBezTo>
                  <a:close/>
                  <a:moveTo>
                    <a:pt x="116985" y="21659"/>
                  </a:moveTo>
                  <a:lnTo>
                    <a:pt x="116985" y="21728"/>
                  </a:lnTo>
                  <a:cubicBezTo>
                    <a:pt x="116985" y="21792"/>
                    <a:pt x="117049" y="21860"/>
                    <a:pt x="117117" y="21924"/>
                  </a:cubicBezTo>
                  <a:lnTo>
                    <a:pt x="117117" y="21860"/>
                  </a:lnTo>
                  <a:cubicBezTo>
                    <a:pt x="117049" y="21792"/>
                    <a:pt x="116985" y="21728"/>
                    <a:pt x="116985" y="21659"/>
                  </a:cubicBezTo>
                  <a:close/>
                  <a:moveTo>
                    <a:pt x="116916" y="21924"/>
                  </a:moveTo>
                  <a:lnTo>
                    <a:pt x="116916" y="21993"/>
                  </a:lnTo>
                  <a:lnTo>
                    <a:pt x="117117" y="22189"/>
                  </a:lnTo>
                  <a:lnTo>
                    <a:pt x="117117" y="22125"/>
                  </a:lnTo>
                  <a:lnTo>
                    <a:pt x="116916" y="21924"/>
                  </a:lnTo>
                  <a:close/>
                  <a:moveTo>
                    <a:pt x="116916" y="22189"/>
                  </a:moveTo>
                  <a:lnTo>
                    <a:pt x="116916" y="22321"/>
                  </a:lnTo>
                  <a:cubicBezTo>
                    <a:pt x="116985" y="22390"/>
                    <a:pt x="116985" y="22454"/>
                    <a:pt x="117049" y="22454"/>
                  </a:cubicBezTo>
                  <a:cubicBezTo>
                    <a:pt x="117049" y="22390"/>
                    <a:pt x="116985" y="22321"/>
                    <a:pt x="116916" y="22189"/>
                  </a:cubicBezTo>
                  <a:close/>
                  <a:moveTo>
                    <a:pt x="116853" y="22523"/>
                  </a:moveTo>
                  <a:lnTo>
                    <a:pt x="116853" y="22586"/>
                  </a:lnTo>
                  <a:lnTo>
                    <a:pt x="117049" y="22788"/>
                  </a:lnTo>
                  <a:lnTo>
                    <a:pt x="117049" y="22719"/>
                  </a:lnTo>
                  <a:lnTo>
                    <a:pt x="116853" y="22523"/>
                  </a:lnTo>
                  <a:close/>
                  <a:moveTo>
                    <a:pt x="116853" y="22788"/>
                  </a:moveTo>
                  <a:lnTo>
                    <a:pt x="116853" y="22920"/>
                  </a:lnTo>
                  <a:cubicBezTo>
                    <a:pt x="116916" y="22920"/>
                    <a:pt x="116985" y="22984"/>
                    <a:pt x="117049" y="23053"/>
                  </a:cubicBezTo>
                  <a:lnTo>
                    <a:pt x="117049" y="22984"/>
                  </a:lnTo>
                  <a:lnTo>
                    <a:pt x="116853" y="22788"/>
                  </a:lnTo>
                  <a:close/>
                  <a:moveTo>
                    <a:pt x="116784" y="23053"/>
                  </a:moveTo>
                  <a:lnTo>
                    <a:pt x="116784" y="23185"/>
                  </a:lnTo>
                  <a:lnTo>
                    <a:pt x="116985" y="23381"/>
                  </a:lnTo>
                  <a:lnTo>
                    <a:pt x="116985" y="23249"/>
                  </a:lnTo>
                  <a:lnTo>
                    <a:pt x="116784" y="23053"/>
                  </a:lnTo>
                  <a:close/>
                  <a:moveTo>
                    <a:pt x="116784" y="23381"/>
                  </a:moveTo>
                  <a:lnTo>
                    <a:pt x="116784" y="23450"/>
                  </a:lnTo>
                  <a:lnTo>
                    <a:pt x="116985" y="23646"/>
                  </a:lnTo>
                  <a:lnTo>
                    <a:pt x="116985" y="23514"/>
                  </a:lnTo>
                  <a:cubicBezTo>
                    <a:pt x="116916" y="23450"/>
                    <a:pt x="116853" y="23381"/>
                    <a:pt x="116784" y="23381"/>
                  </a:cubicBezTo>
                  <a:close/>
                  <a:moveTo>
                    <a:pt x="116720" y="23646"/>
                  </a:moveTo>
                  <a:lnTo>
                    <a:pt x="116720" y="23779"/>
                  </a:lnTo>
                  <a:cubicBezTo>
                    <a:pt x="116784" y="23848"/>
                    <a:pt x="116853" y="23848"/>
                    <a:pt x="116916" y="23911"/>
                  </a:cubicBezTo>
                  <a:lnTo>
                    <a:pt x="116916" y="23779"/>
                  </a:lnTo>
                  <a:cubicBezTo>
                    <a:pt x="116853" y="23779"/>
                    <a:pt x="116784" y="23715"/>
                    <a:pt x="116720" y="23646"/>
                  </a:cubicBezTo>
                  <a:close/>
                  <a:moveTo>
                    <a:pt x="116720" y="23911"/>
                  </a:moveTo>
                  <a:cubicBezTo>
                    <a:pt x="116720" y="23980"/>
                    <a:pt x="116720" y="24044"/>
                    <a:pt x="116651" y="24044"/>
                  </a:cubicBezTo>
                  <a:cubicBezTo>
                    <a:pt x="116720" y="24113"/>
                    <a:pt x="116784" y="24176"/>
                    <a:pt x="116853" y="24176"/>
                  </a:cubicBezTo>
                  <a:cubicBezTo>
                    <a:pt x="116916" y="24176"/>
                    <a:pt x="116916" y="24113"/>
                    <a:pt x="116916" y="24044"/>
                  </a:cubicBezTo>
                  <a:cubicBezTo>
                    <a:pt x="116853" y="24044"/>
                    <a:pt x="116784" y="23980"/>
                    <a:pt x="116720" y="23911"/>
                  </a:cubicBezTo>
                  <a:close/>
                  <a:moveTo>
                    <a:pt x="116651" y="24245"/>
                  </a:moveTo>
                  <a:lnTo>
                    <a:pt x="116651" y="24378"/>
                  </a:lnTo>
                  <a:cubicBezTo>
                    <a:pt x="116720" y="24378"/>
                    <a:pt x="116784" y="24441"/>
                    <a:pt x="116853" y="24510"/>
                  </a:cubicBezTo>
                  <a:lnTo>
                    <a:pt x="116853" y="24378"/>
                  </a:lnTo>
                  <a:cubicBezTo>
                    <a:pt x="116784" y="24309"/>
                    <a:pt x="116720" y="24245"/>
                    <a:pt x="116651" y="24245"/>
                  </a:cubicBezTo>
                  <a:close/>
                  <a:moveTo>
                    <a:pt x="116588" y="24510"/>
                  </a:moveTo>
                  <a:lnTo>
                    <a:pt x="116588" y="24643"/>
                  </a:lnTo>
                  <a:cubicBezTo>
                    <a:pt x="116651" y="24706"/>
                    <a:pt x="116720" y="24706"/>
                    <a:pt x="116784" y="24775"/>
                  </a:cubicBezTo>
                  <a:cubicBezTo>
                    <a:pt x="116784" y="24706"/>
                    <a:pt x="116784" y="24706"/>
                    <a:pt x="116853" y="24643"/>
                  </a:cubicBezTo>
                  <a:cubicBezTo>
                    <a:pt x="116784" y="24574"/>
                    <a:pt x="116720" y="24574"/>
                    <a:pt x="116588" y="24510"/>
                  </a:cubicBezTo>
                  <a:close/>
                  <a:moveTo>
                    <a:pt x="116588" y="24775"/>
                  </a:moveTo>
                  <a:cubicBezTo>
                    <a:pt x="116588" y="24839"/>
                    <a:pt x="116588" y="24908"/>
                    <a:pt x="116519" y="24971"/>
                  </a:cubicBezTo>
                  <a:cubicBezTo>
                    <a:pt x="116588" y="24971"/>
                    <a:pt x="116651" y="25040"/>
                    <a:pt x="116720" y="25040"/>
                  </a:cubicBezTo>
                  <a:cubicBezTo>
                    <a:pt x="116784" y="25040"/>
                    <a:pt x="116784" y="24971"/>
                    <a:pt x="116784" y="24908"/>
                  </a:cubicBezTo>
                  <a:cubicBezTo>
                    <a:pt x="116720" y="24908"/>
                    <a:pt x="116651" y="24839"/>
                    <a:pt x="116588" y="24775"/>
                  </a:cubicBezTo>
                  <a:close/>
                  <a:moveTo>
                    <a:pt x="116519" y="25104"/>
                  </a:moveTo>
                  <a:lnTo>
                    <a:pt x="116519" y="25236"/>
                  </a:lnTo>
                  <a:cubicBezTo>
                    <a:pt x="116588" y="25305"/>
                    <a:pt x="116651" y="25305"/>
                    <a:pt x="116720" y="25369"/>
                  </a:cubicBezTo>
                  <a:lnTo>
                    <a:pt x="116720" y="25173"/>
                  </a:lnTo>
                  <a:cubicBezTo>
                    <a:pt x="116651" y="25173"/>
                    <a:pt x="116588" y="25104"/>
                    <a:pt x="116519" y="25104"/>
                  </a:cubicBezTo>
                  <a:close/>
                  <a:moveTo>
                    <a:pt x="116455" y="25369"/>
                  </a:moveTo>
                  <a:lnTo>
                    <a:pt x="116455" y="25570"/>
                  </a:lnTo>
                  <a:cubicBezTo>
                    <a:pt x="116519" y="25570"/>
                    <a:pt x="116588" y="25634"/>
                    <a:pt x="116651" y="25634"/>
                  </a:cubicBezTo>
                  <a:lnTo>
                    <a:pt x="116651" y="25501"/>
                  </a:lnTo>
                  <a:cubicBezTo>
                    <a:pt x="116588" y="25438"/>
                    <a:pt x="116519" y="25438"/>
                    <a:pt x="116455" y="25369"/>
                  </a:cubicBezTo>
                  <a:close/>
                  <a:moveTo>
                    <a:pt x="116455" y="25703"/>
                  </a:moveTo>
                  <a:cubicBezTo>
                    <a:pt x="116455" y="25703"/>
                    <a:pt x="116386" y="25766"/>
                    <a:pt x="116386" y="25835"/>
                  </a:cubicBezTo>
                  <a:cubicBezTo>
                    <a:pt x="116455" y="25899"/>
                    <a:pt x="116519" y="25899"/>
                    <a:pt x="116588" y="25967"/>
                  </a:cubicBezTo>
                  <a:cubicBezTo>
                    <a:pt x="116588" y="25899"/>
                    <a:pt x="116651" y="25835"/>
                    <a:pt x="116651" y="25766"/>
                  </a:cubicBezTo>
                  <a:cubicBezTo>
                    <a:pt x="116588" y="25766"/>
                    <a:pt x="116519" y="25703"/>
                    <a:pt x="116455" y="25703"/>
                  </a:cubicBezTo>
                  <a:close/>
                  <a:moveTo>
                    <a:pt x="116386" y="25967"/>
                  </a:moveTo>
                  <a:cubicBezTo>
                    <a:pt x="116386" y="26031"/>
                    <a:pt x="116386" y="26100"/>
                    <a:pt x="116323" y="26164"/>
                  </a:cubicBezTo>
                  <a:cubicBezTo>
                    <a:pt x="116386" y="26164"/>
                    <a:pt x="116519" y="26232"/>
                    <a:pt x="116588" y="26232"/>
                  </a:cubicBezTo>
                  <a:lnTo>
                    <a:pt x="116588" y="26031"/>
                  </a:lnTo>
                  <a:cubicBezTo>
                    <a:pt x="116519" y="26031"/>
                    <a:pt x="116455" y="25967"/>
                    <a:pt x="116386" y="25967"/>
                  </a:cubicBezTo>
                  <a:close/>
                  <a:moveTo>
                    <a:pt x="116323" y="26232"/>
                  </a:moveTo>
                  <a:lnTo>
                    <a:pt x="116323" y="26429"/>
                  </a:lnTo>
                  <a:cubicBezTo>
                    <a:pt x="116386" y="26497"/>
                    <a:pt x="116455" y="26497"/>
                    <a:pt x="116519" y="26561"/>
                  </a:cubicBezTo>
                  <a:lnTo>
                    <a:pt x="116519" y="26365"/>
                  </a:lnTo>
                  <a:cubicBezTo>
                    <a:pt x="116455" y="26296"/>
                    <a:pt x="116386" y="26296"/>
                    <a:pt x="116323" y="26232"/>
                  </a:cubicBezTo>
                  <a:close/>
                  <a:moveTo>
                    <a:pt x="116254" y="26561"/>
                  </a:moveTo>
                  <a:lnTo>
                    <a:pt x="116254" y="26762"/>
                  </a:lnTo>
                  <a:cubicBezTo>
                    <a:pt x="116323" y="26762"/>
                    <a:pt x="116386" y="26826"/>
                    <a:pt x="116455" y="26826"/>
                  </a:cubicBezTo>
                  <a:lnTo>
                    <a:pt x="116455" y="26630"/>
                  </a:lnTo>
                  <a:cubicBezTo>
                    <a:pt x="116386" y="26630"/>
                    <a:pt x="116323" y="26561"/>
                    <a:pt x="116254" y="26561"/>
                  </a:cubicBezTo>
                  <a:close/>
                  <a:moveTo>
                    <a:pt x="116254" y="26826"/>
                  </a:moveTo>
                  <a:cubicBezTo>
                    <a:pt x="116190" y="26895"/>
                    <a:pt x="116190" y="26958"/>
                    <a:pt x="116190" y="27027"/>
                  </a:cubicBezTo>
                  <a:cubicBezTo>
                    <a:pt x="116254" y="27091"/>
                    <a:pt x="116323" y="27091"/>
                    <a:pt x="116386" y="27091"/>
                  </a:cubicBezTo>
                  <a:cubicBezTo>
                    <a:pt x="116386" y="27027"/>
                    <a:pt x="116386" y="26958"/>
                    <a:pt x="116455" y="26958"/>
                  </a:cubicBezTo>
                  <a:cubicBezTo>
                    <a:pt x="116386" y="26895"/>
                    <a:pt x="116323" y="26895"/>
                    <a:pt x="116254" y="26826"/>
                  </a:cubicBezTo>
                  <a:close/>
                  <a:moveTo>
                    <a:pt x="116190" y="27160"/>
                  </a:moveTo>
                  <a:cubicBezTo>
                    <a:pt x="116121" y="27223"/>
                    <a:pt x="116121" y="27292"/>
                    <a:pt x="116121" y="27356"/>
                  </a:cubicBezTo>
                  <a:cubicBezTo>
                    <a:pt x="116190" y="27356"/>
                    <a:pt x="116254" y="27425"/>
                    <a:pt x="116323" y="27425"/>
                  </a:cubicBezTo>
                  <a:cubicBezTo>
                    <a:pt x="116323" y="27356"/>
                    <a:pt x="116386" y="27292"/>
                    <a:pt x="116386" y="27223"/>
                  </a:cubicBezTo>
                  <a:cubicBezTo>
                    <a:pt x="116323" y="27223"/>
                    <a:pt x="116254" y="27160"/>
                    <a:pt x="116190" y="27160"/>
                  </a:cubicBezTo>
                  <a:close/>
                  <a:moveTo>
                    <a:pt x="116121" y="27425"/>
                  </a:moveTo>
                  <a:cubicBezTo>
                    <a:pt x="116121" y="27488"/>
                    <a:pt x="116058" y="27557"/>
                    <a:pt x="116058" y="27690"/>
                  </a:cubicBezTo>
                  <a:lnTo>
                    <a:pt x="116254" y="27690"/>
                  </a:lnTo>
                  <a:cubicBezTo>
                    <a:pt x="116323" y="27621"/>
                    <a:pt x="116323" y="27557"/>
                    <a:pt x="116323" y="27488"/>
                  </a:cubicBezTo>
                  <a:cubicBezTo>
                    <a:pt x="116254" y="27488"/>
                    <a:pt x="116190" y="27488"/>
                    <a:pt x="116121" y="27425"/>
                  </a:cubicBezTo>
                  <a:close/>
                  <a:moveTo>
                    <a:pt x="116058" y="27753"/>
                  </a:moveTo>
                  <a:cubicBezTo>
                    <a:pt x="116058" y="27822"/>
                    <a:pt x="116058" y="27886"/>
                    <a:pt x="115989" y="27955"/>
                  </a:cubicBezTo>
                  <a:cubicBezTo>
                    <a:pt x="116058" y="27955"/>
                    <a:pt x="116121" y="28018"/>
                    <a:pt x="116190" y="28018"/>
                  </a:cubicBezTo>
                  <a:cubicBezTo>
                    <a:pt x="116254" y="27955"/>
                    <a:pt x="116254" y="27886"/>
                    <a:pt x="116254" y="27822"/>
                  </a:cubicBezTo>
                  <a:cubicBezTo>
                    <a:pt x="116190" y="27822"/>
                    <a:pt x="116121" y="27753"/>
                    <a:pt x="116058" y="27753"/>
                  </a:cubicBezTo>
                  <a:close/>
                  <a:moveTo>
                    <a:pt x="115989" y="28018"/>
                  </a:moveTo>
                  <a:cubicBezTo>
                    <a:pt x="115989" y="28087"/>
                    <a:pt x="115989" y="28220"/>
                    <a:pt x="115925" y="28283"/>
                  </a:cubicBezTo>
                  <a:cubicBezTo>
                    <a:pt x="115989" y="28283"/>
                    <a:pt x="116058" y="28283"/>
                    <a:pt x="116190" y="28352"/>
                  </a:cubicBezTo>
                  <a:lnTo>
                    <a:pt x="116190" y="28087"/>
                  </a:lnTo>
                  <a:cubicBezTo>
                    <a:pt x="116121" y="28087"/>
                    <a:pt x="116058" y="28087"/>
                    <a:pt x="115989" y="28018"/>
                  </a:cubicBezTo>
                  <a:close/>
                  <a:moveTo>
                    <a:pt x="82274" y="9470"/>
                  </a:moveTo>
                  <a:cubicBezTo>
                    <a:pt x="78962" y="11792"/>
                    <a:pt x="75713" y="14372"/>
                    <a:pt x="72534" y="16826"/>
                  </a:cubicBezTo>
                  <a:cubicBezTo>
                    <a:pt x="66508" y="21595"/>
                    <a:pt x="60875" y="26031"/>
                    <a:pt x="56439" y="28018"/>
                  </a:cubicBezTo>
                  <a:cubicBezTo>
                    <a:pt x="46434" y="32523"/>
                    <a:pt x="37690" y="33122"/>
                    <a:pt x="30006" y="34049"/>
                  </a:cubicBezTo>
                  <a:cubicBezTo>
                    <a:pt x="27753" y="34378"/>
                    <a:pt x="25570" y="34643"/>
                    <a:pt x="23450" y="35109"/>
                  </a:cubicBezTo>
                  <a:cubicBezTo>
                    <a:pt x="22454" y="35374"/>
                    <a:pt x="21463" y="35703"/>
                    <a:pt x="20467" y="36036"/>
                  </a:cubicBezTo>
                  <a:cubicBezTo>
                    <a:pt x="20536" y="36036"/>
                    <a:pt x="20668" y="35968"/>
                    <a:pt x="20801" y="35968"/>
                  </a:cubicBezTo>
                  <a:cubicBezTo>
                    <a:pt x="21792" y="35639"/>
                    <a:pt x="22851" y="35438"/>
                    <a:pt x="23911" y="35241"/>
                  </a:cubicBezTo>
                  <a:cubicBezTo>
                    <a:pt x="27690" y="34447"/>
                    <a:pt x="31664" y="34113"/>
                    <a:pt x="35968" y="33583"/>
                  </a:cubicBezTo>
                  <a:cubicBezTo>
                    <a:pt x="42194" y="32788"/>
                    <a:pt x="49020" y="31595"/>
                    <a:pt x="56572" y="28220"/>
                  </a:cubicBezTo>
                  <a:cubicBezTo>
                    <a:pt x="59486" y="26895"/>
                    <a:pt x="62995" y="24441"/>
                    <a:pt x="66773" y="21595"/>
                  </a:cubicBezTo>
                  <a:cubicBezTo>
                    <a:pt x="71675" y="17886"/>
                    <a:pt x="77038" y="13445"/>
                    <a:pt x="82406" y="9603"/>
                  </a:cubicBezTo>
                  <a:lnTo>
                    <a:pt x="82274" y="9470"/>
                  </a:lnTo>
                  <a:close/>
                  <a:moveTo>
                    <a:pt x="16227" y="37361"/>
                  </a:moveTo>
                  <a:cubicBezTo>
                    <a:pt x="16227" y="37427"/>
                    <a:pt x="16227" y="37476"/>
                    <a:pt x="16219" y="37517"/>
                  </a:cubicBezTo>
                  <a:lnTo>
                    <a:pt x="16219" y="37517"/>
                  </a:lnTo>
                  <a:cubicBezTo>
                    <a:pt x="16239" y="37459"/>
                    <a:pt x="16256" y="37399"/>
                    <a:pt x="16296" y="37361"/>
                  </a:cubicBezTo>
                  <a:close/>
                  <a:moveTo>
                    <a:pt x="16429" y="37292"/>
                  </a:moveTo>
                  <a:cubicBezTo>
                    <a:pt x="16429" y="37361"/>
                    <a:pt x="16360" y="37494"/>
                    <a:pt x="16360" y="37557"/>
                  </a:cubicBezTo>
                  <a:cubicBezTo>
                    <a:pt x="16429" y="37494"/>
                    <a:pt x="16429" y="37361"/>
                    <a:pt x="16492" y="37292"/>
                  </a:cubicBezTo>
                  <a:close/>
                  <a:moveTo>
                    <a:pt x="16219" y="37517"/>
                  </a:moveTo>
                  <a:cubicBezTo>
                    <a:pt x="16205" y="37558"/>
                    <a:pt x="16190" y="37598"/>
                    <a:pt x="16164" y="37626"/>
                  </a:cubicBezTo>
                  <a:cubicBezTo>
                    <a:pt x="16195" y="37592"/>
                    <a:pt x="16211" y="37559"/>
                    <a:pt x="16219" y="37517"/>
                  </a:cubicBezTo>
                  <a:close/>
                  <a:moveTo>
                    <a:pt x="16095" y="37425"/>
                  </a:moveTo>
                  <a:cubicBezTo>
                    <a:pt x="16031" y="37557"/>
                    <a:pt x="16031" y="37626"/>
                    <a:pt x="15962" y="37759"/>
                  </a:cubicBezTo>
                  <a:lnTo>
                    <a:pt x="16031" y="37759"/>
                  </a:lnTo>
                  <a:cubicBezTo>
                    <a:pt x="16031" y="37626"/>
                    <a:pt x="16095" y="37557"/>
                    <a:pt x="16095" y="37425"/>
                  </a:cubicBezTo>
                  <a:close/>
                  <a:moveTo>
                    <a:pt x="15899" y="37557"/>
                  </a:moveTo>
                  <a:lnTo>
                    <a:pt x="15899" y="37557"/>
                  </a:lnTo>
                  <a:cubicBezTo>
                    <a:pt x="15830" y="37626"/>
                    <a:pt x="15830" y="37759"/>
                    <a:pt x="15766" y="37822"/>
                  </a:cubicBezTo>
                  <a:lnTo>
                    <a:pt x="15830" y="37822"/>
                  </a:lnTo>
                  <a:cubicBezTo>
                    <a:pt x="15830" y="37690"/>
                    <a:pt x="15899" y="37626"/>
                    <a:pt x="15899" y="37557"/>
                  </a:cubicBezTo>
                  <a:close/>
                  <a:moveTo>
                    <a:pt x="15697" y="37626"/>
                  </a:moveTo>
                  <a:cubicBezTo>
                    <a:pt x="15645" y="37736"/>
                    <a:pt x="15636" y="37798"/>
                    <a:pt x="15634" y="37891"/>
                  </a:cubicBezTo>
                  <a:lnTo>
                    <a:pt x="15634" y="37891"/>
                  </a:lnTo>
                  <a:cubicBezTo>
                    <a:pt x="15697" y="37822"/>
                    <a:pt x="15697" y="37690"/>
                    <a:pt x="15697" y="37626"/>
                  </a:cubicBezTo>
                  <a:close/>
                  <a:moveTo>
                    <a:pt x="15634" y="37891"/>
                  </a:moveTo>
                  <a:lnTo>
                    <a:pt x="15634" y="37891"/>
                  </a:lnTo>
                  <a:cubicBezTo>
                    <a:pt x="15634" y="37891"/>
                    <a:pt x="15634" y="37891"/>
                    <a:pt x="15634" y="37891"/>
                  </a:cubicBezTo>
                  <a:lnTo>
                    <a:pt x="15634" y="37955"/>
                  </a:lnTo>
                  <a:cubicBezTo>
                    <a:pt x="15634" y="37932"/>
                    <a:pt x="15634" y="37911"/>
                    <a:pt x="15634" y="37891"/>
                  </a:cubicBezTo>
                  <a:close/>
                  <a:moveTo>
                    <a:pt x="15565" y="37690"/>
                  </a:moveTo>
                  <a:cubicBezTo>
                    <a:pt x="15501" y="37690"/>
                    <a:pt x="15501" y="37759"/>
                    <a:pt x="15501" y="37759"/>
                  </a:cubicBezTo>
                  <a:cubicBezTo>
                    <a:pt x="15501" y="37822"/>
                    <a:pt x="15432" y="37955"/>
                    <a:pt x="15432" y="38024"/>
                  </a:cubicBezTo>
                  <a:cubicBezTo>
                    <a:pt x="15501" y="37891"/>
                    <a:pt x="15501" y="37822"/>
                    <a:pt x="15565" y="37690"/>
                  </a:cubicBezTo>
                  <a:close/>
                  <a:moveTo>
                    <a:pt x="15300" y="37822"/>
                  </a:moveTo>
                  <a:cubicBezTo>
                    <a:pt x="15300" y="37955"/>
                    <a:pt x="15236" y="38024"/>
                    <a:pt x="15236" y="38087"/>
                  </a:cubicBezTo>
                  <a:lnTo>
                    <a:pt x="15300" y="38087"/>
                  </a:lnTo>
                  <a:cubicBezTo>
                    <a:pt x="15300" y="38024"/>
                    <a:pt x="15300" y="37891"/>
                    <a:pt x="15369" y="37822"/>
                  </a:cubicBezTo>
                  <a:close/>
                  <a:moveTo>
                    <a:pt x="15167" y="37891"/>
                  </a:moveTo>
                  <a:lnTo>
                    <a:pt x="15104" y="37955"/>
                  </a:lnTo>
                  <a:cubicBezTo>
                    <a:pt x="15104" y="38024"/>
                    <a:pt x="15104" y="38087"/>
                    <a:pt x="15035" y="38220"/>
                  </a:cubicBezTo>
                  <a:cubicBezTo>
                    <a:pt x="15104" y="38220"/>
                    <a:pt x="15104" y="38220"/>
                    <a:pt x="15104" y="38156"/>
                  </a:cubicBezTo>
                  <a:cubicBezTo>
                    <a:pt x="15104" y="38087"/>
                    <a:pt x="15167" y="38024"/>
                    <a:pt x="15167" y="37891"/>
                  </a:cubicBezTo>
                  <a:close/>
                  <a:moveTo>
                    <a:pt x="14902" y="38024"/>
                  </a:moveTo>
                  <a:cubicBezTo>
                    <a:pt x="14902" y="38156"/>
                    <a:pt x="14902" y="38220"/>
                    <a:pt x="14839" y="38352"/>
                  </a:cubicBezTo>
                  <a:lnTo>
                    <a:pt x="14902" y="38289"/>
                  </a:lnTo>
                  <a:cubicBezTo>
                    <a:pt x="14971" y="38156"/>
                    <a:pt x="14971" y="38087"/>
                    <a:pt x="14971" y="38024"/>
                  </a:cubicBezTo>
                  <a:close/>
                  <a:moveTo>
                    <a:pt x="14770" y="38087"/>
                  </a:moveTo>
                  <a:cubicBezTo>
                    <a:pt x="14770" y="38088"/>
                    <a:pt x="14770" y="38156"/>
                    <a:pt x="14706" y="38156"/>
                  </a:cubicBezTo>
                  <a:cubicBezTo>
                    <a:pt x="14706" y="38220"/>
                    <a:pt x="14706" y="38352"/>
                    <a:pt x="14637" y="38421"/>
                  </a:cubicBezTo>
                  <a:lnTo>
                    <a:pt x="14706" y="38421"/>
                  </a:lnTo>
                  <a:cubicBezTo>
                    <a:pt x="14770" y="38289"/>
                    <a:pt x="14770" y="38220"/>
                    <a:pt x="14770" y="38087"/>
                  </a:cubicBezTo>
                  <a:close/>
                  <a:moveTo>
                    <a:pt x="14574" y="38220"/>
                  </a:moveTo>
                  <a:cubicBezTo>
                    <a:pt x="14505" y="38352"/>
                    <a:pt x="14505" y="38421"/>
                    <a:pt x="14505" y="38485"/>
                  </a:cubicBezTo>
                  <a:lnTo>
                    <a:pt x="14574" y="38485"/>
                  </a:lnTo>
                  <a:cubicBezTo>
                    <a:pt x="14574" y="38421"/>
                    <a:pt x="14574" y="38289"/>
                    <a:pt x="14637" y="38220"/>
                  </a:cubicBezTo>
                  <a:close/>
                  <a:moveTo>
                    <a:pt x="14441" y="38289"/>
                  </a:moveTo>
                  <a:lnTo>
                    <a:pt x="14372" y="38352"/>
                  </a:lnTo>
                  <a:cubicBezTo>
                    <a:pt x="14372" y="38421"/>
                    <a:pt x="14309" y="38554"/>
                    <a:pt x="14309" y="38617"/>
                  </a:cubicBezTo>
                  <a:cubicBezTo>
                    <a:pt x="14309" y="38617"/>
                    <a:pt x="14372" y="38617"/>
                    <a:pt x="14372" y="38554"/>
                  </a:cubicBezTo>
                  <a:cubicBezTo>
                    <a:pt x="14372" y="38485"/>
                    <a:pt x="14441" y="38421"/>
                    <a:pt x="14441" y="38289"/>
                  </a:cubicBezTo>
                  <a:close/>
                  <a:moveTo>
                    <a:pt x="14176" y="38421"/>
                  </a:moveTo>
                  <a:lnTo>
                    <a:pt x="14176" y="38750"/>
                  </a:lnTo>
                  <a:cubicBezTo>
                    <a:pt x="14176" y="38686"/>
                    <a:pt x="14176" y="38686"/>
                    <a:pt x="14240" y="38686"/>
                  </a:cubicBezTo>
                  <a:lnTo>
                    <a:pt x="14240" y="38421"/>
                  </a:lnTo>
                  <a:close/>
                  <a:moveTo>
                    <a:pt x="14107" y="38485"/>
                  </a:moveTo>
                  <a:cubicBezTo>
                    <a:pt x="14044" y="38485"/>
                    <a:pt x="14044" y="38554"/>
                    <a:pt x="14044" y="38554"/>
                  </a:cubicBezTo>
                  <a:cubicBezTo>
                    <a:pt x="13975" y="38617"/>
                    <a:pt x="13975" y="38750"/>
                    <a:pt x="13975" y="38819"/>
                  </a:cubicBezTo>
                  <a:cubicBezTo>
                    <a:pt x="13975" y="38819"/>
                    <a:pt x="14044" y="38819"/>
                    <a:pt x="14044" y="38750"/>
                  </a:cubicBezTo>
                  <a:cubicBezTo>
                    <a:pt x="14044" y="38686"/>
                    <a:pt x="14107" y="38617"/>
                    <a:pt x="14107" y="38485"/>
                  </a:cubicBezTo>
                  <a:close/>
                  <a:moveTo>
                    <a:pt x="13842" y="38617"/>
                  </a:moveTo>
                  <a:cubicBezTo>
                    <a:pt x="13842" y="38750"/>
                    <a:pt x="13842" y="38819"/>
                    <a:pt x="13779" y="38951"/>
                  </a:cubicBezTo>
                  <a:lnTo>
                    <a:pt x="13842" y="38882"/>
                  </a:lnTo>
                  <a:cubicBezTo>
                    <a:pt x="13911" y="38819"/>
                    <a:pt x="13911" y="38686"/>
                    <a:pt x="13911" y="38617"/>
                  </a:cubicBezTo>
                  <a:close/>
                  <a:moveTo>
                    <a:pt x="13779" y="38686"/>
                  </a:moveTo>
                  <a:lnTo>
                    <a:pt x="13779" y="38686"/>
                  </a:lnTo>
                  <a:cubicBezTo>
                    <a:pt x="12253" y="39614"/>
                    <a:pt x="10795" y="40737"/>
                    <a:pt x="9338" y="42062"/>
                  </a:cubicBezTo>
                  <a:cubicBezTo>
                    <a:pt x="8215" y="43191"/>
                    <a:pt x="6953" y="44579"/>
                    <a:pt x="5761" y="46238"/>
                  </a:cubicBezTo>
                  <a:cubicBezTo>
                    <a:pt x="4833" y="47626"/>
                    <a:pt x="3975" y="49152"/>
                    <a:pt x="3111" y="50806"/>
                  </a:cubicBezTo>
                  <a:cubicBezTo>
                    <a:pt x="3111" y="50938"/>
                    <a:pt x="3048" y="51071"/>
                    <a:pt x="2979" y="51140"/>
                  </a:cubicBezTo>
                  <a:cubicBezTo>
                    <a:pt x="2937" y="51243"/>
                    <a:pt x="2896" y="51346"/>
                    <a:pt x="2852" y="51450"/>
                  </a:cubicBezTo>
                  <a:lnTo>
                    <a:pt x="2852" y="51450"/>
                  </a:lnTo>
                  <a:cubicBezTo>
                    <a:pt x="3615" y="49912"/>
                    <a:pt x="4489" y="48542"/>
                    <a:pt x="5363" y="47229"/>
                  </a:cubicBezTo>
                  <a:cubicBezTo>
                    <a:pt x="6757" y="45178"/>
                    <a:pt x="8215" y="43519"/>
                    <a:pt x="9539" y="42263"/>
                  </a:cubicBezTo>
                  <a:cubicBezTo>
                    <a:pt x="10864" y="40938"/>
                    <a:pt x="12253" y="39878"/>
                    <a:pt x="13710" y="39015"/>
                  </a:cubicBezTo>
                  <a:cubicBezTo>
                    <a:pt x="13710" y="38882"/>
                    <a:pt x="13710" y="38819"/>
                    <a:pt x="13779" y="38686"/>
                  </a:cubicBezTo>
                  <a:close/>
                  <a:moveTo>
                    <a:pt x="2852" y="51450"/>
                  </a:moveTo>
                  <a:cubicBezTo>
                    <a:pt x="2806" y="51544"/>
                    <a:pt x="2759" y="51638"/>
                    <a:pt x="2714" y="51733"/>
                  </a:cubicBezTo>
                  <a:lnTo>
                    <a:pt x="2518" y="52131"/>
                  </a:lnTo>
                  <a:cubicBezTo>
                    <a:pt x="2652" y="51905"/>
                    <a:pt x="2757" y="51677"/>
                    <a:pt x="2852" y="51450"/>
                  </a:cubicBezTo>
                  <a:close/>
                  <a:moveTo>
                    <a:pt x="1389" y="56105"/>
                  </a:moveTo>
                  <a:cubicBezTo>
                    <a:pt x="1256" y="56307"/>
                    <a:pt x="1124" y="56439"/>
                    <a:pt x="1060" y="56635"/>
                  </a:cubicBezTo>
                  <a:cubicBezTo>
                    <a:pt x="1124" y="56503"/>
                    <a:pt x="1256" y="56307"/>
                    <a:pt x="1389" y="56174"/>
                  </a:cubicBezTo>
                  <a:lnTo>
                    <a:pt x="1389" y="56105"/>
                  </a:lnTo>
                  <a:close/>
                  <a:moveTo>
                    <a:pt x="1256" y="56635"/>
                  </a:moveTo>
                  <a:cubicBezTo>
                    <a:pt x="1124" y="56768"/>
                    <a:pt x="991" y="56969"/>
                    <a:pt x="928" y="57102"/>
                  </a:cubicBezTo>
                  <a:lnTo>
                    <a:pt x="928" y="57165"/>
                  </a:lnTo>
                  <a:cubicBezTo>
                    <a:pt x="991" y="57033"/>
                    <a:pt x="1124" y="56900"/>
                    <a:pt x="1193" y="56768"/>
                  </a:cubicBezTo>
                  <a:cubicBezTo>
                    <a:pt x="1256" y="56704"/>
                    <a:pt x="1256" y="56704"/>
                    <a:pt x="1256" y="56635"/>
                  </a:cubicBezTo>
                  <a:close/>
                  <a:moveTo>
                    <a:pt x="1124" y="57165"/>
                  </a:moveTo>
                  <a:lnTo>
                    <a:pt x="1124" y="57165"/>
                  </a:lnTo>
                  <a:cubicBezTo>
                    <a:pt x="991" y="57298"/>
                    <a:pt x="928" y="57430"/>
                    <a:pt x="795" y="57563"/>
                  </a:cubicBezTo>
                  <a:lnTo>
                    <a:pt x="795" y="57695"/>
                  </a:lnTo>
                  <a:cubicBezTo>
                    <a:pt x="859" y="57563"/>
                    <a:pt x="991" y="57430"/>
                    <a:pt x="1060" y="57298"/>
                  </a:cubicBezTo>
                  <a:cubicBezTo>
                    <a:pt x="1124" y="57234"/>
                    <a:pt x="1124" y="57234"/>
                    <a:pt x="1124" y="57165"/>
                  </a:cubicBezTo>
                  <a:close/>
                  <a:moveTo>
                    <a:pt x="991" y="57695"/>
                  </a:moveTo>
                  <a:cubicBezTo>
                    <a:pt x="928" y="57764"/>
                    <a:pt x="795" y="57897"/>
                    <a:pt x="726" y="58029"/>
                  </a:cubicBezTo>
                  <a:cubicBezTo>
                    <a:pt x="663" y="58093"/>
                    <a:pt x="663" y="58162"/>
                    <a:pt x="663" y="58162"/>
                  </a:cubicBezTo>
                  <a:cubicBezTo>
                    <a:pt x="795" y="58093"/>
                    <a:pt x="859" y="57960"/>
                    <a:pt x="991" y="57828"/>
                  </a:cubicBezTo>
                  <a:lnTo>
                    <a:pt x="991" y="57695"/>
                  </a:lnTo>
                  <a:close/>
                  <a:moveTo>
                    <a:pt x="859" y="58162"/>
                  </a:moveTo>
                  <a:cubicBezTo>
                    <a:pt x="795" y="58294"/>
                    <a:pt x="663" y="58426"/>
                    <a:pt x="594" y="58559"/>
                  </a:cubicBezTo>
                  <a:lnTo>
                    <a:pt x="594" y="58691"/>
                  </a:lnTo>
                  <a:cubicBezTo>
                    <a:pt x="663" y="58623"/>
                    <a:pt x="726" y="58490"/>
                    <a:pt x="859" y="58358"/>
                  </a:cubicBezTo>
                  <a:lnTo>
                    <a:pt x="859" y="58162"/>
                  </a:lnTo>
                  <a:close/>
                  <a:moveTo>
                    <a:pt x="795" y="58691"/>
                  </a:moveTo>
                  <a:cubicBezTo>
                    <a:pt x="663" y="58824"/>
                    <a:pt x="594" y="58888"/>
                    <a:pt x="530" y="59020"/>
                  </a:cubicBezTo>
                  <a:cubicBezTo>
                    <a:pt x="461" y="59089"/>
                    <a:pt x="461" y="59153"/>
                    <a:pt x="461" y="59221"/>
                  </a:cubicBezTo>
                  <a:cubicBezTo>
                    <a:pt x="594" y="59089"/>
                    <a:pt x="663" y="59020"/>
                    <a:pt x="726" y="58888"/>
                  </a:cubicBezTo>
                  <a:cubicBezTo>
                    <a:pt x="726" y="58824"/>
                    <a:pt x="795" y="58755"/>
                    <a:pt x="795" y="58691"/>
                  </a:cubicBezTo>
                  <a:close/>
                  <a:moveTo>
                    <a:pt x="663" y="59221"/>
                  </a:moveTo>
                  <a:cubicBezTo>
                    <a:pt x="594" y="59285"/>
                    <a:pt x="530" y="59417"/>
                    <a:pt x="398" y="59486"/>
                  </a:cubicBezTo>
                  <a:lnTo>
                    <a:pt x="398" y="59751"/>
                  </a:lnTo>
                  <a:cubicBezTo>
                    <a:pt x="461" y="59619"/>
                    <a:pt x="594" y="59550"/>
                    <a:pt x="663" y="59486"/>
                  </a:cubicBezTo>
                  <a:lnTo>
                    <a:pt x="663" y="59221"/>
                  </a:lnTo>
                  <a:close/>
                  <a:moveTo>
                    <a:pt x="594" y="59751"/>
                  </a:moveTo>
                  <a:cubicBezTo>
                    <a:pt x="530" y="59815"/>
                    <a:pt x="461" y="59947"/>
                    <a:pt x="329" y="60016"/>
                  </a:cubicBezTo>
                  <a:lnTo>
                    <a:pt x="329" y="60281"/>
                  </a:lnTo>
                  <a:cubicBezTo>
                    <a:pt x="398" y="60149"/>
                    <a:pt x="461" y="60080"/>
                    <a:pt x="594" y="60016"/>
                  </a:cubicBezTo>
                  <a:lnTo>
                    <a:pt x="594" y="59751"/>
                  </a:lnTo>
                  <a:close/>
                  <a:moveTo>
                    <a:pt x="530" y="60281"/>
                  </a:moveTo>
                  <a:lnTo>
                    <a:pt x="530" y="60281"/>
                  </a:lnTo>
                  <a:cubicBezTo>
                    <a:pt x="461" y="60345"/>
                    <a:pt x="329" y="60414"/>
                    <a:pt x="265" y="60546"/>
                  </a:cubicBezTo>
                  <a:lnTo>
                    <a:pt x="265" y="60742"/>
                  </a:lnTo>
                  <a:lnTo>
                    <a:pt x="461" y="60546"/>
                  </a:lnTo>
                  <a:cubicBezTo>
                    <a:pt x="530" y="60414"/>
                    <a:pt x="530" y="60345"/>
                    <a:pt x="530" y="60281"/>
                  </a:cubicBezTo>
                  <a:close/>
                  <a:moveTo>
                    <a:pt x="461" y="60742"/>
                  </a:moveTo>
                  <a:cubicBezTo>
                    <a:pt x="398" y="60875"/>
                    <a:pt x="329" y="60944"/>
                    <a:pt x="196" y="61007"/>
                  </a:cubicBezTo>
                  <a:lnTo>
                    <a:pt x="196" y="61272"/>
                  </a:lnTo>
                  <a:lnTo>
                    <a:pt x="398" y="61076"/>
                  </a:lnTo>
                  <a:cubicBezTo>
                    <a:pt x="461" y="60944"/>
                    <a:pt x="461" y="60875"/>
                    <a:pt x="461" y="60742"/>
                  </a:cubicBezTo>
                  <a:close/>
                  <a:moveTo>
                    <a:pt x="398" y="61272"/>
                  </a:moveTo>
                  <a:cubicBezTo>
                    <a:pt x="329" y="61341"/>
                    <a:pt x="265" y="61474"/>
                    <a:pt x="133" y="61537"/>
                  </a:cubicBezTo>
                  <a:lnTo>
                    <a:pt x="133" y="61802"/>
                  </a:lnTo>
                  <a:cubicBezTo>
                    <a:pt x="196" y="61739"/>
                    <a:pt x="265" y="61670"/>
                    <a:pt x="398" y="61606"/>
                  </a:cubicBezTo>
                  <a:lnTo>
                    <a:pt x="398" y="61272"/>
                  </a:lnTo>
                  <a:close/>
                  <a:moveTo>
                    <a:pt x="329" y="61802"/>
                  </a:moveTo>
                  <a:lnTo>
                    <a:pt x="133" y="62004"/>
                  </a:lnTo>
                  <a:cubicBezTo>
                    <a:pt x="133" y="62136"/>
                    <a:pt x="133" y="62269"/>
                    <a:pt x="64" y="62332"/>
                  </a:cubicBezTo>
                  <a:cubicBezTo>
                    <a:pt x="196" y="62269"/>
                    <a:pt x="265" y="62200"/>
                    <a:pt x="329" y="62136"/>
                  </a:cubicBezTo>
                  <a:lnTo>
                    <a:pt x="329" y="61802"/>
                  </a:lnTo>
                  <a:close/>
                  <a:moveTo>
                    <a:pt x="329" y="62332"/>
                  </a:moveTo>
                  <a:lnTo>
                    <a:pt x="329" y="62332"/>
                  </a:lnTo>
                  <a:cubicBezTo>
                    <a:pt x="265" y="62401"/>
                    <a:pt x="133" y="62465"/>
                    <a:pt x="64" y="62534"/>
                  </a:cubicBezTo>
                  <a:lnTo>
                    <a:pt x="64" y="62862"/>
                  </a:lnTo>
                  <a:lnTo>
                    <a:pt x="265" y="62666"/>
                  </a:lnTo>
                  <a:cubicBezTo>
                    <a:pt x="265" y="62534"/>
                    <a:pt x="329" y="62401"/>
                    <a:pt x="329" y="62332"/>
                  </a:cubicBezTo>
                  <a:close/>
                  <a:moveTo>
                    <a:pt x="265" y="62862"/>
                  </a:moveTo>
                  <a:lnTo>
                    <a:pt x="64" y="63063"/>
                  </a:lnTo>
                  <a:cubicBezTo>
                    <a:pt x="64" y="63127"/>
                    <a:pt x="64" y="63260"/>
                    <a:pt x="0" y="63392"/>
                  </a:cubicBezTo>
                  <a:cubicBezTo>
                    <a:pt x="133" y="63328"/>
                    <a:pt x="196" y="63260"/>
                    <a:pt x="265" y="63196"/>
                  </a:cubicBezTo>
                  <a:lnTo>
                    <a:pt x="265" y="62862"/>
                  </a:lnTo>
                  <a:close/>
                  <a:moveTo>
                    <a:pt x="265" y="63328"/>
                  </a:moveTo>
                  <a:cubicBezTo>
                    <a:pt x="196" y="63461"/>
                    <a:pt x="133" y="63525"/>
                    <a:pt x="0" y="63593"/>
                  </a:cubicBezTo>
                  <a:lnTo>
                    <a:pt x="0" y="63922"/>
                  </a:lnTo>
                  <a:cubicBezTo>
                    <a:pt x="64" y="63858"/>
                    <a:pt x="133" y="63790"/>
                    <a:pt x="265" y="63726"/>
                  </a:cubicBezTo>
                  <a:lnTo>
                    <a:pt x="265" y="63328"/>
                  </a:lnTo>
                  <a:close/>
                  <a:moveTo>
                    <a:pt x="265" y="63858"/>
                  </a:moveTo>
                  <a:lnTo>
                    <a:pt x="265" y="63858"/>
                  </a:lnTo>
                  <a:cubicBezTo>
                    <a:pt x="133" y="63922"/>
                    <a:pt x="64" y="63991"/>
                    <a:pt x="0" y="64054"/>
                  </a:cubicBezTo>
                  <a:lnTo>
                    <a:pt x="0" y="64388"/>
                  </a:lnTo>
                  <a:lnTo>
                    <a:pt x="196" y="64187"/>
                  </a:lnTo>
                  <a:cubicBezTo>
                    <a:pt x="196" y="64123"/>
                    <a:pt x="196" y="63991"/>
                    <a:pt x="265" y="63858"/>
                  </a:cubicBezTo>
                  <a:close/>
                  <a:moveTo>
                    <a:pt x="196" y="64388"/>
                  </a:moveTo>
                  <a:lnTo>
                    <a:pt x="0" y="64584"/>
                  </a:lnTo>
                  <a:lnTo>
                    <a:pt x="0" y="64786"/>
                  </a:lnTo>
                  <a:lnTo>
                    <a:pt x="0" y="64918"/>
                  </a:lnTo>
                  <a:lnTo>
                    <a:pt x="196" y="64717"/>
                  </a:lnTo>
                  <a:lnTo>
                    <a:pt x="196" y="64388"/>
                  </a:lnTo>
                  <a:close/>
                  <a:moveTo>
                    <a:pt x="196" y="64918"/>
                  </a:moveTo>
                  <a:lnTo>
                    <a:pt x="0" y="65114"/>
                  </a:lnTo>
                  <a:lnTo>
                    <a:pt x="0" y="65448"/>
                  </a:lnTo>
                  <a:lnTo>
                    <a:pt x="196" y="65247"/>
                  </a:lnTo>
                  <a:lnTo>
                    <a:pt x="196" y="64918"/>
                  </a:lnTo>
                  <a:close/>
                  <a:moveTo>
                    <a:pt x="196" y="65379"/>
                  </a:moveTo>
                  <a:lnTo>
                    <a:pt x="0" y="65581"/>
                  </a:lnTo>
                  <a:lnTo>
                    <a:pt x="0" y="65978"/>
                  </a:lnTo>
                  <a:cubicBezTo>
                    <a:pt x="64" y="65909"/>
                    <a:pt x="133" y="65846"/>
                    <a:pt x="265" y="65777"/>
                  </a:cubicBezTo>
                  <a:cubicBezTo>
                    <a:pt x="196" y="65644"/>
                    <a:pt x="196" y="65512"/>
                    <a:pt x="196" y="65379"/>
                  </a:cubicBezTo>
                  <a:close/>
                  <a:moveTo>
                    <a:pt x="265" y="65909"/>
                  </a:moveTo>
                  <a:cubicBezTo>
                    <a:pt x="196" y="65978"/>
                    <a:pt x="64" y="66042"/>
                    <a:pt x="0" y="66111"/>
                  </a:cubicBezTo>
                  <a:cubicBezTo>
                    <a:pt x="0" y="66243"/>
                    <a:pt x="64" y="66307"/>
                    <a:pt x="64" y="66439"/>
                  </a:cubicBezTo>
                  <a:cubicBezTo>
                    <a:pt x="133" y="66376"/>
                    <a:pt x="196" y="66307"/>
                    <a:pt x="265" y="66307"/>
                  </a:cubicBezTo>
                  <a:lnTo>
                    <a:pt x="265" y="65909"/>
                  </a:lnTo>
                  <a:close/>
                  <a:moveTo>
                    <a:pt x="265" y="66439"/>
                  </a:moveTo>
                  <a:cubicBezTo>
                    <a:pt x="196" y="66508"/>
                    <a:pt x="133" y="66572"/>
                    <a:pt x="64" y="66572"/>
                  </a:cubicBezTo>
                  <a:lnTo>
                    <a:pt x="64" y="66969"/>
                  </a:lnTo>
                  <a:lnTo>
                    <a:pt x="265" y="66773"/>
                  </a:lnTo>
                  <a:lnTo>
                    <a:pt x="265" y="66439"/>
                  </a:lnTo>
                  <a:close/>
                  <a:moveTo>
                    <a:pt x="265" y="66906"/>
                  </a:moveTo>
                  <a:lnTo>
                    <a:pt x="64" y="67102"/>
                  </a:lnTo>
                  <a:cubicBezTo>
                    <a:pt x="64" y="67234"/>
                    <a:pt x="64" y="67367"/>
                    <a:pt x="133" y="67436"/>
                  </a:cubicBezTo>
                  <a:cubicBezTo>
                    <a:pt x="196" y="67436"/>
                    <a:pt x="265" y="67367"/>
                    <a:pt x="329" y="67303"/>
                  </a:cubicBezTo>
                  <a:cubicBezTo>
                    <a:pt x="329" y="67171"/>
                    <a:pt x="265" y="67038"/>
                    <a:pt x="265" y="66906"/>
                  </a:cubicBezTo>
                  <a:close/>
                  <a:moveTo>
                    <a:pt x="329" y="67436"/>
                  </a:moveTo>
                  <a:cubicBezTo>
                    <a:pt x="265" y="67499"/>
                    <a:pt x="196" y="67499"/>
                    <a:pt x="133" y="67568"/>
                  </a:cubicBezTo>
                  <a:lnTo>
                    <a:pt x="133" y="67965"/>
                  </a:lnTo>
                  <a:lnTo>
                    <a:pt x="329" y="67764"/>
                  </a:lnTo>
                  <a:lnTo>
                    <a:pt x="329" y="67436"/>
                  </a:lnTo>
                  <a:close/>
                  <a:moveTo>
                    <a:pt x="329" y="67897"/>
                  </a:moveTo>
                  <a:lnTo>
                    <a:pt x="133" y="68098"/>
                  </a:lnTo>
                  <a:cubicBezTo>
                    <a:pt x="196" y="68230"/>
                    <a:pt x="196" y="68363"/>
                    <a:pt x="196" y="68495"/>
                  </a:cubicBezTo>
                  <a:lnTo>
                    <a:pt x="398" y="68294"/>
                  </a:lnTo>
                  <a:cubicBezTo>
                    <a:pt x="398" y="68162"/>
                    <a:pt x="398" y="68029"/>
                    <a:pt x="329" y="67897"/>
                  </a:cubicBezTo>
                  <a:close/>
                  <a:moveTo>
                    <a:pt x="398" y="68427"/>
                  </a:moveTo>
                  <a:cubicBezTo>
                    <a:pt x="329" y="68495"/>
                    <a:pt x="265" y="68495"/>
                    <a:pt x="196" y="68559"/>
                  </a:cubicBezTo>
                  <a:cubicBezTo>
                    <a:pt x="196" y="68691"/>
                    <a:pt x="265" y="68824"/>
                    <a:pt x="265" y="68956"/>
                  </a:cubicBezTo>
                  <a:lnTo>
                    <a:pt x="461" y="68760"/>
                  </a:lnTo>
                  <a:cubicBezTo>
                    <a:pt x="461" y="68691"/>
                    <a:pt x="398" y="68559"/>
                    <a:pt x="398" y="68427"/>
                  </a:cubicBezTo>
                  <a:close/>
                  <a:moveTo>
                    <a:pt x="461" y="68893"/>
                  </a:moveTo>
                  <a:lnTo>
                    <a:pt x="265" y="69089"/>
                  </a:lnTo>
                  <a:cubicBezTo>
                    <a:pt x="265" y="69221"/>
                    <a:pt x="329" y="69290"/>
                    <a:pt x="329" y="69423"/>
                  </a:cubicBezTo>
                  <a:cubicBezTo>
                    <a:pt x="398" y="69423"/>
                    <a:pt x="461" y="69354"/>
                    <a:pt x="530" y="69290"/>
                  </a:cubicBezTo>
                  <a:cubicBezTo>
                    <a:pt x="530" y="69158"/>
                    <a:pt x="461" y="69025"/>
                    <a:pt x="461" y="68893"/>
                  </a:cubicBezTo>
                  <a:close/>
                  <a:moveTo>
                    <a:pt x="530" y="69354"/>
                  </a:moveTo>
                  <a:lnTo>
                    <a:pt x="329" y="69555"/>
                  </a:lnTo>
                  <a:cubicBezTo>
                    <a:pt x="329" y="69688"/>
                    <a:pt x="398" y="69820"/>
                    <a:pt x="398" y="69953"/>
                  </a:cubicBezTo>
                  <a:lnTo>
                    <a:pt x="594" y="69751"/>
                  </a:lnTo>
                  <a:cubicBezTo>
                    <a:pt x="530" y="69619"/>
                    <a:pt x="530" y="69486"/>
                    <a:pt x="530" y="69354"/>
                  </a:cubicBezTo>
                  <a:close/>
                  <a:moveTo>
                    <a:pt x="594" y="69884"/>
                  </a:moveTo>
                  <a:cubicBezTo>
                    <a:pt x="530" y="69953"/>
                    <a:pt x="461" y="69953"/>
                    <a:pt x="398" y="70016"/>
                  </a:cubicBezTo>
                  <a:cubicBezTo>
                    <a:pt x="398" y="70149"/>
                    <a:pt x="461" y="70281"/>
                    <a:pt x="461" y="70414"/>
                  </a:cubicBezTo>
                  <a:lnTo>
                    <a:pt x="663" y="70218"/>
                  </a:lnTo>
                  <a:cubicBezTo>
                    <a:pt x="663" y="70149"/>
                    <a:pt x="594" y="70016"/>
                    <a:pt x="594" y="69884"/>
                  </a:cubicBezTo>
                  <a:close/>
                  <a:moveTo>
                    <a:pt x="663" y="70350"/>
                  </a:moveTo>
                  <a:cubicBezTo>
                    <a:pt x="594" y="70414"/>
                    <a:pt x="530" y="70483"/>
                    <a:pt x="461" y="70483"/>
                  </a:cubicBezTo>
                  <a:cubicBezTo>
                    <a:pt x="1521" y="76773"/>
                    <a:pt x="4304" y="83864"/>
                    <a:pt x="9804" y="91548"/>
                  </a:cubicBezTo>
                  <a:cubicBezTo>
                    <a:pt x="13116" y="96317"/>
                    <a:pt x="14107" y="101283"/>
                    <a:pt x="14107" y="106386"/>
                  </a:cubicBezTo>
                  <a:cubicBezTo>
                    <a:pt x="14107" y="112746"/>
                    <a:pt x="12587" y="119237"/>
                    <a:pt x="12587" y="125263"/>
                  </a:cubicBezTo>
                  <a:cubicBezTo>
                    <a:pt x="12587" y="127383"/>
                    <a:pt x="12783" y="129439"/>
                    <a:pt x="13249" y="131426"/>
                  </a:cubicBezTo>
                  <a:cubicBezTo>
                    <a:pt x="13578" y="132417"/>
                    <a:pt x="13975" y="133413"/>
                    <a:pt x="14441" y="134341"/>
                  </a:cubicBezTo>
                  <a:cubicBezTo>
                    <a:pt x="14971" y="135268"/>
                    <a:pt x="15501" y="136196"/>
                    <a:pt x="16227" y="137054"/>
                  </a:cubicBezTo>
                  <a:cubicBezTo>
                    <a:pt x="15697" y="136392"/>
                    <a:pt x="15300" y="135666"/>
                    <a:pt x="14902" y="135003"/>
                  </a:cubicBezTo>
                  <a:cubicBezTo>
                    <a:pt x="14240" y="133742"/>
                    <a:pt x="13779" y="132417"/>
                    <a:pt x="13445" y="131092"/>
                  </a:cubicBezTo>
                  <a:cubicBezTo>
                    <a:pt x="12984" y="129237"/>
                    <a:pt x="12783" y="127250"/>
                    <a:pt x="12783" y="125263"/>
                  </a:cubicBezTo>
                  <a:cubicBezTo>
                    <a:pt x="12783" y="119301"/>
                    <a:pt x="14309" y="112809"/>
                    <a:pt x="14309" y="106386"/>
                  </a:cubicBezTo>
                  <a:cubicBezTo>
                    <a:pt x="14309" y="101283"/>
                    <a:pt x="13381" y="96185"/>
                    <a:pt x="9937" y="91415"/>
                  </a:cubicBezTo>
                  <a:cubicBezTo>
                    <a:pt x="4436" y="83662"/>
                    <a:pt x="1654" y="76641"/>
                    <a:pt x="663" y="70350"/>
                  </a:cubicBezTo>
                  <a:close/>
                  <a:moveTo>
                    <a:pt x="16296" y="137520"/>
                  </a:moveTo>
                  <a:cubicBezTo>
                    <a:pt x="16296" y="137564"/>
                    <a:pt x="16325" y="137578"/>
                    <a:pt x="16344" y="137582"/>
                  </a:cubicBezTo>
                  <a:lnTo>
                    <a:pt x="16344" y="137582"/>
                  </a:lnTo>
                  <a:cubicBezTo>
                    <a:pt x="16328" y="137561"/>
                    <a:pt x="16312" y="137541"/>
                    <a:pt x="16296" y="137520"/>
                  </a:cubicBezTo>
                  <a:close/>
                  <a:moveTo>
                    <a:pt x="115925" y="28352"/>
                  </a:moveTo>
                  <a:cubicBezTo>
                    <a:pt x="115528" y="30340"/>
                    <a:pt x="115061" y="32327"/>
                    <a:pt x="114600" y="34378"/>
                  </a:cubicBezTo>
                  <a:cubicBezTo>
                    <a:pt x="113339" y="39810"/>
                    <a:pt x="112083" y="45242"/>
                    <a:pt x="112083" y="50345"/>
                  </a:cubicBezTo>
                  <a:cubicBezTo>
                    <a:pt x="112083" y="54780"/>
                    <a:pt x="113010" y="58956"/>
                    <a:pt x="115724" y="62666"/>
                  </a:cubicBezTo>
                  <a:cubicBezTo>
                    <a:pt x="122814" y="72401"/>
                    <a:pt x="125528" y="80552"/>
                    <a:pt x="125528" y="87637"/>
                  </a:cubicBezTo>
                  <a:cubicBezTo>
                    <a:pt x="125528" y="95851"/>
                    <a:pt x="121887" y="102740"/>
                    <a:pt x="116985" y="109100"/>
                  </a:cubicBezTo>
                  <a:cubicBezTo>
                    <a:pt x="114070" y="112942"/>
                    <a:pt x="109963" y="117250"/>
                    <a:pt x="104796" y="120626"/>
                  </a:cubicBezTo>
                  <a:cubicBezTo>
                    <a:pt x="99629" y="123938"/>
                    <a:pt x="93334" y="126323"/>
                    <a:pt x="86047" y="126323"/>
                  </a:cubicBezTo>
                  <a:cubicBezTo>
                    <a:pt x="82602" y="126323"/>
                    <a:pt x="78893" y="125793"/>
                    <a:pt x="74918" y="124600"/>
                  </a:cubicBezTo>
                  <a:cubicBezTo>
                    <a:pt x="73461" y="124139"/>
                    <a:pt x="72072" y="123938"/>
                    <a:pt x="70748" y="123938"/>
                  </a:cubicBezTo>
                  <a:cubicBezTo>
                    <a:pt x="67234" y="123938"/>
                    <a:pt x="64054" y="125332"/>
                    <a:pt x="61007" y="127319"/>
                  </a:cubicBezTo>
                  <a:cubicBezTo>
                    <a:pt x="56439" y="130430"/>
                    <a:pt x="52131" y="135003"/>
                    <a:pt x="47626" y="138776"/>
                  </a:cubicBezTo>
                  <a:cubicBezTo>
                    <a:pt x="46434" y="139836"/>
                    <a:pt x="45178" y="140764"/>
                    <a:pt x="43917" y="141628"/>
                  </a:cubicBezTo>
                  <a:cubicBezTo>
                    <a:pt x="43986" y="141691"/>
                    <a:pt x="44118" y="141691"/>
                    <a:pt x="44182" y="141760"/>
                  </a:cubicBezTo>
                  <a:cubicBezTo>
                    <a:pt x="48554" y="138713"/>
                    <a:pt x="52597" y="134537"/>
                    <a:pt x="56635" y="131029"/>
                  </a:cubicBezTo>
                  <a:cubicBezTo>
                    <a:pt x="58888" y="129105"/>
                    <a:pt x="61076" y="127383"/>
                    <a:pt x="63392" y="126127"/>
                  </a:cubicBezTo>
                  <a:cubicBezTo>
                    <a:pt x="65777" y="124934"/>
                    <a:pt x="68161" y="124139"/>
                    <a:pt x="70748" y="124139"/>
                  </a:cubicBezTo>
                  <a:cubicBezTo>
                    <a:pt x="72072" y="124139"/>
                    <a:pt x="73461" y="124335"/>
                    <a:pt x="74855" y="124802"/>
                  </a:cubicBezTo>
                  <a:cubicBezTo>
                    <a:pt x="78829" y="125994"/>
                    <a:pt x="82539" y="126524"/>
                    <a:pt x="86047" y="126524"/>
                  </a:cubicBezTo>
                  <a:cubicBezTo>
                    <a:pt x="93403" y="126524"/>
                    <a:pt x="99693" y="124139"/>
                    <a:pt x="104929" y="120827"/>
                  </a:cubicBezTo>
                  <a:cubicBezTo>
                    <a:pt x="110159" y="117446"/>
                    <a:pt x="114203" y="113143"/>
                    <a:pt x="117181" y="109232"/>
                  </a:cubicBezTo>
                  <a:cubicBezTo>
                    <a:pt x="122019" y="102873"/>
                    <a:pt x="125729" y="95920"/>
                    <a:pt x="125729" y="87637"/>
                  </a:cubicBezTo>
                  <a:cubicBezTo>
                    <a:pt x="125729" y="80483"/>
                    <a:pt x="123010" y="72337"/>
                    <a:pt x="115856" y="62534"/>
                  </a:cubicBezTo>
                  <a:cubicBezTo>
                    <a:pt x="113207" y="58888"/>
                    <a:pt x="112279" y="54717"/>
                    <a:pt x="112279" y="50345"/>
                  </a:cubicBezTo>
                  <a:cubicBezTo>
                    <a:pt x="112279" y="45242"/>
                    <a:pt x="113540" y="39878"/>
                    <a:pt x="114796" y="34447"/>
                  </a:cubicBezTo>
                  <a:cubicBezTo>
                    <a:pt x="115263" y="32390"/>
                    <a:pt x="115724" y="30403"/>
                    <a:pt x="116121" y="28416"/>
                  </a:cubicBezTo>
                  <a:cubicBezTo>
                    <a:pt x="116058" y="28416"/>
                    <a:pt x="115989" y="28352"/>
                    <a:pt x="115925" y="28352"/>
                  </a:cubicBezTo>
                  <a:close/>
                  <a:moveTo>
                    <a:pt x="43853" y="141691"/>
                  </a:moveTo>
                  <a:cubicBezTo>
                    <a:pt x="43784" y="141760"/>
                    <a:pt x="43721" y="141760"/>
                    <a:pt x="43652" y="141824"/>
                  </a:cubicBezTo>
                  <a:cubicBezTo>
                    <a:pt x="43784" y="141824"/>
                    <a:pt x="43853" y="141892"/>
                    <a:pt x="43917" y="141892"/>
                  </a:cubicBezTo>
                  <a:cubicBezTo>
                    <a:pt x="43986" y="141892"/>
                    <a:pt x="44049" y="141824"/>
                    <a:pt x="44118" y="141824"/>
                  </a:cubicBezTo>
                  <a:cubicBezTo>
                    <a:pt x="43986" y="141760"/>
                    <a:pt x="43917" y="141760"/>
                    <a:pt x="43853" y="141691"/>
                  </a:cubicBezTo>
                  <a:close/>
                  <a:moveTo>
                    <a:pt x="43588" y="141892"/>
                  </a:moveTo>
                  <a:cubicBezTo>
                    <a:pt x="43519" y="141892"/>
                    <a:pt x="43519" y="141956"/>
                    <a:pt x="43456" y="141956"/>
                  </a:cubicBezTo>
                  <a:cubicBezTo>
                    <a:pt x="43519" y="142025"/>
                    <a:pt x="43588" y="142025"/>
                    <a:pt x="43721" y="142089"/>
                  </a:cubicBezTo>
                  <a:lnTo>
                    <a:pt x="43853" y="141956"/>
                  </a:lnTo>
                  <a:cubicBezTo>
                    <a:pt x="43784" y="141956"/>
                    <a:pt x="43652" y="141892"/>
                    <a:pt x="43588" y="141892"/>
                  </a:cubicBezTo>
                  <a:close/>
                  <a:moveTo>
                    <a:pt x="43323" y="142025"/>
                  </a:moveTo>
                  <a:cubicBezTo>
                    <a:pt x="43323" y="142089"/>
                    <a:pt x="43254" y="142089"/>
                    <a:pt x="43191" y="142157"/>
                  </a:cubicBezTo>
                  <a:cubicBezTo>
                    <a:pt x="43323" y="142157"/>
                    <a:pt x="43387" y="142157"/>
                    <a:pt x="43456" y="142221"/>
                  </a:cubicBezTo>
                  <a:cubicBezTo>
                    <a:pt x="43519" y="142157"/>
                    <a:pt x="43588" y="142157"/>
                    <a:pt x="43588" y="142157"/>
                  </a:cubicBezTo>
                  <a:cubicBezTo>
                    <a:pt x="43519" y="142089"/>
                    <a:pt x="43456" y="142089"/>
                    <a:pt x="43323" y="142025"/>
                  </a:cubicBezTo>
                  <a:close/>
                  <a:moveTo>
                    <a:pt x="43122" y="142221"/>
                  </a:moveTo>
                  <a:cubicBezTo>
                    <a:pt x="43058" y="142221"/>
                    <a:pt x="42989" y="142221"/>
                    <a:pt x="42989" y="142290"/>
                  </a:cubicBezTo>
                  <a:cubicBezTo>
                    <a:pt x="43058" y="142290"/>
                    <a:pt x="43122" y="142354"/>
                    <a:pt x="43254" y="142354"/>
                  </a:cubicBezTo>
                  <a:cubicBezTo>
                    <a:pt x="43254" y="142354"/>
                    <a:pt x="43323" y="142290"/>
                    <a:pt x="43387" y="142290"/>
                  </a:cubicBezTo>
                  <a:cubicBezTo>
                    <a:pt x="43254" y="142221"/>
                    <a:pt x="43191" y="142221"/>
                    <a:pt x="43122" y="142221"/>
                  </a:cubicBezTo>
                  <a:close/>
                  <a:moveTo>
                    <a:pt x="42857" y="142354"/>
                  </a:moveTo>
                  <a:cubicBezTo>
                    <a:pt x="42793" y="142354"/>
                    <a:pt x="42793" y="142422"/>
                    <a:pt x="42724" y="142422"/>
                  </a:cubicBezTo>
                  <a:cubicBezTo>
                    <a:pt x="42793" y="142486"/>
                    <a:pt x="42926" y="142486"/>
                    <a:pt x="42989" y="142555"/>
                  </a:cubicBezTo>
                  <a:cubicBezTo>
                    <a:pt x="43058" y="142486"/>
                    <a:pt x="43058" y="142486"/>
                    <a:pt x="43122" y="142486"/>
                  </a:cubicBezTo>
                  <a:lnTo>
                    <a:pt x="43122" y="142422"/>
                  </a:lnTo>
                  <a:cubicBezTo>
                    <a:pt x="43058" y="142422"/>
                    <a:pt x="42926" y="142354"/>
                    <a:pt x="42857" y="142354"/>
                  </a:cubicBezTo>
                  <a:close/>
                  <a:moveTo>
                    <a:pt x="42592" y="142486"/>
                  </a:moveTo>
                  <a:cubicBezTo>
                    <a:pt x="42592" y="142555"/>
                    <a:pt x="42528" y="142555"/>
                    <a:pt x="42459" y="142555"/>
                  </a:cubicBezTo>
                  <a:cubicBezTo>
                    <a:pt x="42592" y="142619"/>
                    <a:pt x="42661" y="142619"/>
                    <a:pt x="42724" y="142687"/>
                  </a:cubicBezTo>
                  <a:cubicBezTo>
                    <a:pt x="42793" y="142619"/>
                    <a:pt x="42857" y="142619"/>
                    <a:pt x="42857" y="142619"/>
                  </a:cubicBezTo>
                  <a:cubicBezTo>
                    <a:pt x="42793" y="142555"/>
                    <a:pt x="42724" y="142555"/>
                    <a:pt x="42592" y="142486"/>
                  </a:cubicBezTo>
                  <a:close/>
                  <a:moveTo>
                    <a:pt x="42396" y="142687"/>
                  </a:moveTo>
                  <a:cubicBezTo>
                    <a:pt x="42327" y="142687"/>
                    <a:pt x="42263" y="142687"/>
                    <a:pt x="42263" y="142751"/>
                  </a:cubicBezTo>
                  <a:cubicBezTo>
                    <a:pt x="42327" y="142751"/>
                    <a:pt x="42396" y="142820"/>
                    <a:pt x="42528" y="142820"/>
                  </a:cubicBezTo>
                  <a:cubicBezTo>
                    <a:pt x="42528" y="142820"/>
                    <a:pt x="42592" y="142751"/>
                    <a:pt x="42661" y="142751"/>
                  </a:cubicBezTo>
                  <a:cubicBezTo>
                    <a:pt x="42528" y="142687"/>
                    <a:pt x="42459" y="142687"/>
                    <a:pt x="42396" y="142687"/>
                  </a:cubicBezTo>
                  <a:close/>
                  <a:moveTo>
                    <a:pt x="42131" y="142820"/>
                  </a:moveTo>
                  <a:cubicBezTo>
                    <a:pt x="42062" y="142820"/>
                    <a:pt x="42062" y="142820"/>
                    <a:pt x="41998" y="142883"/>
                  </a:cubicBezTo>
                  <a:cubicBezTo>
                    <a:pt x="42062" y="142883"/>
                    <a:pt x="42194" y="142952"/>
                    <a:pt x="42263" y="142952"/>
                  </a:cubicBezTo>
                  <a:cubicBezTo>
                    <a:pt x="42327" y="142952"/>
                    <a:pt x="42327" y="142883"/>
                    <a:pt x="42396" y="142883"/>
                  </a:cubicBezTo>
                  <a:cubicBezTo>
                    <a:pt x="42327" y="142883"/>
                    <a:pt x="42194" y="142820"/>
                    <a:pt x="42131" y="142820"/>
                  </a:cubicBezTo>
                  <a:close/>
                  <a:moveTo>
                    <a:pt x="41866" y="142952"/>
                  </a:moveTo>
                  <a:cubicBezTo>
                    <a:pt x="41797" y="142952"/>
                    <a:pt x="41797" y="143016"/>
                    <a:pt x="41733" y="143016"/>
                  </a:cubicBezTo>
                  <a:cubicBezTo>
                    <a:pt x="41866" y="143016"/>
                    <a:pt x="41929" y="143085"/>
                    <a:pt x="42062" y="143085"/>
                  </a:cubicBezTo>
                  <a:cubicBezTo>
                    <a:pt x="42062" y="143085"/>
                    <a:pt x="42131" y="143085"/>
                    <a:pt x="42131" y="143016"/>
                  </a:cubicBezTo>
                  <a:cubicBezTo>
                    <a:pt x="42062" y="143016"/>
                    <a:pt x="41929" y="142952"/>
                    <a:pt x="41866" y="142952"/>
                  </a:cubicBezTo>
                  <a:close/>
                  <a:moveTo>
                    <a:pt x="41601" y="143085"/>
                  </a:moveTo>
                  <a:lnTo>
                    <a:pt x="41532" y="143148"/>
                  </a:lnTo>
                  <a:cubicBezTo>
                    <a:pt x="41601" y="143148"/>
                    <a:pt x="41733" y="143217"/>
                    <a:pt x="41797" y="143217"/>
                  </a:cubicBezTo>
                  <a:cubicBezTo>
                    <a:pt x="41797" y="143217"/>
                    <a:pt x="41866" y="143217"/>
                    <a:pt x="41929" y="143148"/>
                  </a:cubicBezTo>
                  <a:cubicBezTo>
                    <a:pt x="41797" y="143148"/>
                    <a:pt x="41733" y="143148"/>
                    <a:pt x="41601" y="143085"/>
                  </a:cubicBezTo>
                  <a:close/>
                  <a:moveTo>
                    <a:pt x="41336" y="143217"/>
                  </a:moveTo>
                  <a:cubicBezTo>
                    <a:pt x="41336" y="143281"/>
                    <a:pt x="41267" y="143281"/>
                    <a:pt x="41267" y="143281"/>
                  </a:cubicBezTo>
                  <a:cubicBezTo>
                    <a:pt x="41336" y="143350"/>
                    <a:pt x="41468" y="143350"/>
                    <a:pt x="41532" y="143350"/>
                  </a:cubicBezTo>
                  <a:lnTo>
                    <a:pt x="41664" y="143350"/>
                  </a:lnTo>
                  <a:cubicBezTo>
                    <a:pt x="41532" y="143281"/>
                    <a:pt x="41468" y="143281"/>
                    <a:pt x="41336" y="143217"/>
                  </a:cubicBezTo>
                  <a:close/>
                  <a:moveTo>
                    <a:pt x="41134" y="143350"/>
                  </a:moveTo>
                  <a:cubicBezTo>
                    <a:pt x="41071" y="143413"/>
                    <a:pt x="41071" y="143413"/>
                    <a:pt x="41002" y="143413"/>
                  </a:cubicBezTo>
                  <a:cubicBezTo>
                    <a:pt x="41134" y="143482"/>
                    <a:pt x="41203" y="143482"/>
                    <a:pt x="41336" y="143482"/>
                  </a:cubicBezTo>
                  <a:lnTo>
                    <a:pt x="41399" y="143482"/>
                  </a:lnTo>
                  <a:cubicBezTo>
                    <a:pt x="41336" y="143413"/>
                    <a:pt x="41203" y="143413"/>
                    <a:pt x="41134" y="143350"/>
                  </a:cubicBezTo>
                  <a:close/>
                  <a:moveTo>
                    <a:pt x="40870" y="143482"/>
                  </a:moveTo>
                  <a:cubicBezTo>
                    <a:pt x="40806" y="143546"/>
                    <a:pt x="40806" y="143546"/>
                    <a:pt x="40737" y="143546"/>
                  </a:cubicBezTo>
                  <a:cubicBezTo>
                    <a:pt x="40870" y="143546"/>
                    <a:pt x="41002" y="143615"/>
                    <a:pt x="41071" y="143615"/>
                  </a:cubicBezTo>
                  <a:lnTo>
                    <a:pt x="41134" y="143615"/>
                  </a:lnTo>
                  <a:cubicBezTo>
                    <a:pt x="41071" y="143546"/>
                    <a:pt x="40938" y="143546"/>
                    <a:pt x="40870" y="143482"/>
                  </a:cubicBezTo>
                  <a:close/>
                  <a:moveTo>
                    <a:pt x="40605" y="143615"/>
                  </a:moveTo>
                  <a:lnTo>
                    <a:pt x="40541" y="143678"/>
                  </a:lnTo>
                  <a:cubicBezTo>
                    <a:pt x="40605" y="143678"/>
                    <a:pt x="40737" y="143747"/>
                    <a:pt x="40806" y="143747"/>
                  </a:cubicBezTo>
                  <a:lnTo>
                    <a:pt x="40870" y="143747"/>
                  </a:lnTo>
                  <a:cubicBezTo>
                    <a:pt x="40806" y="143678"/>
                    <a:pt x="40673" y="143678"/>
                    <a:pt x="40605" y="143615"/>
                  </a:cubicBezTo>
                  <a:close/>
                  <a:moveTo>
                    <a:pt x="40340" y="143747"/>
                  </a:moveTo>
                  <a:lnTo>
                    <a:pt x="40276" y="143811"/>
                  </a:lnTo>
                  <a:cubicBezTo>
                    <a:pt x="40408" y="143811"/>
                    <a:pt x="40472" y="143880"/>
                    <a:pt x="40605" y="143880"/>
                  </a:cubicBezTo>
                  <a:lnTo>
                    <a:pt x="40673" y="143880"/>
                  </a:lnTo>
                  <a:cubicBezTo>
                    <a:pt x="40541" y="143811"/>
                    <a:pt x="40472" y="143811"/>
                    <a:pt x="40340" y="143747"/>
                  </a:cubicBezTo>
                  <a:close/>
                  <a:moveTo>
                    <a:pt x="40075" y="143880"/>
                  </a:moveTo>
                  <a:cubicBezTo>
                    <a:pt x="40075" y="143880"/>
                    <a:pt x="40011" y="143880"/>
                    <a:pt x="40011" y="143943"/>
                  </a:cubicBezTo>
                  <a:cubicBezTo>
                    <a:pt x="40143" y="143943"/>
                    <a:pt x="40207" y="143943"/>
                    <a:pt x="40340" y="144012"/>
                  </a:cubicBezTo>
                  <a:cubicBezTo>
                    <a:pt x="40340" y="144012"/>
                    <a:pt x="40408" y="144012"/>
                    <a:pt x="40408" y="143943"/>
                  </a:cubicBezTo>
                  <a:cubicBezTo>
                    <a:pt x="40276" y="143943"/>
                    <a:pt x="40207" y="143943"/>
                    <a:pt x="40075" y="143880"/>
                  </a:cubicBezTo>
                  <a:close/>
                  <a:moveTo>
                    <a:pt x="39746" y="144012"/>
                  </a:moveTo>
                  <a:cubicBezTo>
                    <a:pt x="39879" y="144076"/>
                    <a:pt x="40011" y="144076"/>
                    <a:pt x="40075" y="144145"/>
                  </a:cubicBezTo>
                  <a:cubicBezTo>
                    <a:pt x="40143" y="144145"/>
                    <a:pt x="40143" y="144076"/>
                    <a:pt x="40143" y="144076"/>
                  </a:cubicBezTo>
                  <a:cubicBezTo>
                    <a:pt x="40011" y="144076"/>
                    <a:pt x="39942" y="144012"/>
                    <a:pt x="39810" y="144012"/>
                  </a:cubicBezTo>
                  <a:close/>
                  <a:moveTo>
                    <a:pt x="39481" y="144145"/>
                  </a:moveTo>
                  <a:cubicBezTo>
                    <a:pt x="39614" y="144145"/>
                    <a:pt x="39746" y="144208"/>
                    <a:pt x="39879" y="144208"/>
                  </a:cubicBezTo>
                  <a:cubicBezTo>
                    <a:pt x="39810" y="144208"/>
                    <a:pt x="39677" y="144145"/>
                    <a:pt x="39545" y="144145"/>
                  </a:cubicBezTo>
                  <a:close/>
                  <a:moveTo>
                    <a:pt x="39280" y="144277"/>
                  </a:moveTo>
                  <a:lnTo>
                    <a:pt x="39280" y="144277"/>
                  </a:lnTo>
                  <a:cubicBezTo>
                    <a:pt x="39412" y="144277"/>
                    <a:pt x="39481" y="144277"/>
                    <a:pt x="39614" y="144341"/>
                  </a:cubicBezTo>
                  <a:cubicBezTo>
                    <a:pt x="39545" y="144277"/>
                    <a:pt x="39412" y="144277"/>
                    <a:pt x="39280" y="144277"/>
                  </a:cubicBezTo>
                  <a:close/>
                  <a:moveTo>
                    <a:pt x="16344" y="137582"/>
                  </a:moveTo>
                  <a:lnTo>
                    <a:pt x="16344" y="137582"/>
                  </a:lnTo>
                  <a:cubicBezTo>
                    <a:pt x="17995" y="139677"/>
                    <a:pt x="20302" y="141576"/>
                    <a:pt x="23514" y="143350"/>
                  </a:cubicBezTo>
                  <a:cubicBezTo>
                    <a:pt x="26826" y="145136"/>
                    <a:pt x="29810" y="145867"/>
                    <a:pt x="32655" y="145867"/>
                  </a:cubicBezTo>
                  <a:cubicBezTo>
                    <a:pt x="33318" y="145867"/>
                    <a:pt x="33917" y="145798"/>
                    <a:pt x="34510" y="145735"/>
                  </a:cubicBezTo>
                  <a:cubicBezTo>
                    <a:pt x="34712" y="145735"/>
                    <a:pt x="34844" y="145735"/>
                    <a:pt x="35040" y="145666"/>
                  </a:cubicBezTo>
                  <a:lnTo>
                    <a:pt x="35040" y="145666"/>
                  </a:lnTo>
                  <a:cubicBezTo>
                    <a:pt x="34447" y="145735"/>
                    <a:pt x="33848" y="145798"/>
                    <a:pt x="33254" y="145798"/>
                  </a:cubicBezTo>
                  <a:cubicBezTo>
                    <a:pt x="30271" y="145798"/>
                    <a:pt x="27160" y="145003"/>
                    <a:pt x="23646" y="143217"/>
                  </a:cubicBezTo>
                  <a:cubicBezTo>
                    <a:pt x="20403" y="141495"/>
                    <a:pt x="18082" y="139640"/>
                    <a:pt x="16360" y="137584"/>
                  </a:cubicBezTo>
                  <a:cubicBezTo>
                    <a:pt x="16360" y="137584"/>
                    <a:pt x="16353" y="137584"/>
                    <a:pt x="16344" y="137582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39" name="Google Shape;939;p44"/>
            <p:cNvSpPr/>
            <p:nvPr/>
          </p:nvSpPr>
          <p:spPr>
            <a:xfrm>
              <a:off x="2184775" y="966775"/>
              <a:ext cx="3183000" cy="3636775"/>
            </a:xfrm>
            <a:custGeom>
              <a:avLst/>
              <a:gdLst/>
              <a:ahLst/>
              <a:cxnLst/>
              <a:rect l="l" t="t" r="r" b="b"/>
              <a:pathLst>
                <a:path w="127320" h="145471" extrusionOk="0">
                  <a:moveTo>
                    <a:pt x="96887" y="1047"/>
                  </a:moveTo>
                  <a:lnTo>
                    <a:pt x="96887" y="1047"/>
                  </a:lnTo>
                  <a:cubicBezTo>
                    <a:pt x="96632" y="1114"/>
                    <a:pt x="96377" y="1186"/>
                    <a:pt x="96121" y="1262"/>
                  </a:cubicBezTo>
                  <a:cubicBezTo>
                    <a:pt x="96386" y="1193"/>
                    <a:pt x="96582" y="1130"/>
                    <a:pt x="96847" y="1061"/>
                  </a:cubicBezTo>
                  <a:cubicBezTo>
                    <a:pt x="96860" y="1056"/>
                    <a:pt x="96874" y="1052"/>
                    <a:pt x="96887" y="1047"/>
                  </a:cubicBezTo>
                  <a:close/>
                  <a:moveTo>
                    <a:pt x="92942" y="2587"/>
                  </a:moveTo>
                  <a:lnTo>
                    <a:pt x="92942" y="2651"/>
                  </a:lnTo>
                  <a:lnTo>
                    <a:pt x="93270" y="2651"/>
                  </a:lnTo>
                  <a:cubicBezTo>
                    <a:pt x="93207" y="2651"/>
                    <a:pt x="93074" y="2651"/>
                    <a:pt x="92942" y="2587"/>
                  </a:cubicBezTo>
                  <a:close/>
                  <a:moveTo>
                    <a:pt x="92475" y="2783"/>
                  </a:moveTo>
                  <a:cubicBezTo>
                    <a:pt x="92608" y="2783"/>
                    <a:pt x="92740" y="2852"/>
                    <a:pt x="92809" y="2852"/>
                  </a:cubicBezTo>
                  <a:cubicBezTo>
                    <a:pt x="92873" y="2852"/>
                    <a:pt x="92873" y="2783"/>
                    <a:pt x="92942" y="2783"/>
                  </a:cubicBezTo>
                  <a:close/>
                  <a:moveTo>
                    <a:pt x="92210" y="2916"/>
                  </a:moveTo>
                  <a:cubicBezTo>
                    <a:pt x="92147" y="2916"/>
                    <a:pt x="92147" y="2984"/>
                    <a:pt x="92078" y="2984"/>
                  </a:cubicBezTo>
                  <a:cubicBezTo>
                    <a:pt x="92210" y="2984"/>
                    <a:pt x="92343" y="2984"/>
                    <a:pt x="92412" y="3048"/>
                  </a:cubicBezTo>
                  <a:cubicBezTo>
                    <a:pt x="92475" y="2984"/>
                    <a:pt x="92475" y="2984"/>
                    <a:pt x="92544" y="2984"/>
                  </a:cubicBezTo>
                  <a:cubicBezTo>
                    <a:pt x="92412" y="2984"/>
                    <a:pt x="92279" y="2916"/>
                    <a:pt x="92210" y="2916"/>
                  </a:cubicBezTo>
                  <a:close/>
                  <a:moveTo>
                    <a:pt x="91813" y="3117"/>
                  </a:moveTo>
                  <a:cubicBezTo>
                    <a:pt x="91749" y="3117"/>
                    <a:pt x="91749" y="3117"/>
                    <a:pt x="91680" y="3181"/>
                  </a:cubicBezTo>
                  <a:cubicBezTo>
                    <a:pt x="91813" y="3181"/>
                    <a:pt x="91882" y="3181"/>
                    <a:pt x="92014" y="3249"/>
                  </a:cubicBezTo>
                  <a:cubicBezTo>
                    <a:pt x="92078" y="3181"/>
                    <a:pt x="92147" y="3181"/>
                    <a:pt x="92147" y="3181"/>
                  </a:cubicBezTo>
                  <a:cubicBezTo>
                    <a:pt x="92014" y="3117"/>
                    <a:pt x="91945" y="3117"/>
                    <a:pt x="91813" y="3117"/>
                  </a:cubicBezTo>
                  <a:close/>
                  <a:moveTo>
                    <a:pt x="91415" y="3249"/>
                  </a:moveTo>
                  <a:cubicBezTo>
                    <a:pt x="91415" y="3313"/>
                    <a:pt x="91352" y="3313"/>
                    <a:pt x="91283" y="3382"/>
                  </a:cubicBezTo>
                  <a:cubicBezTo>
                    <a:pt x="91415" y="3382"/>
                    <a:pt x="91484" y="3382"/>
                    <a:pt x="91617" y="3445"/>
                  </a:cubicBezTo>
                  <a:cubicBezTo>
                    <a:pt x="91680" y="3382"/>
                    <a:pt x="91749" y="3382"/>
                    <a:pt x="91749" y="3382"/>
                  </a:cubicBezTo>
                  <a:cubicBezTo>
                    <a:pt x="91680" y="3313"/>
                    <a:pt x="91548" y="3313"/>
                    <a:pt x="91415" y="3249"/>
                  </a:cubicBezTo>
                  <a:close/>
                  <a:moveTo>
                    <a:pt x="91087" y="3445"/>
                  </a:moveTo>
                  <a:cubicBezTo>
                    <a:pt x="91018" y="3514"/>
                    <a:pt x="90954" y="3514"/>
                    <a:pt x="90886" y="3514"/>
                  </a:cubicBezTo>
                  <a:cubicBezTo>
                    <a:pt x="91018" y="3578"/>
                    <a:pt x="91087" y="3578"/>
                    <a:pt x="91219" y="3647"/>
                  </a:cubicBezTo>
                  <a:cubicBezTo>
                    <a:pt x="91283" y="3578"/>
                    <a:pt x="91352" y="3578"/>
                    <a:pt x="91415" y="3514"/>
                  </a:cubicBezTo>
                  <a:cubicBezTo>
                    <a:pt x="91283" y="3514"/>
                    <a:pt x="91151" y="3514"/>
                    <a:pt x="91087" y="3445"/>
                  </a:cubicBezTo>
                  <a:close/>
                  <a:moveTo>
                    <a:pt x="90689" y="3647"/>
                  </a:moveTo>
                  <a:lnTo>
                    <a:pt x="90557" y="3779"/>
                  </a:lnTo>
                  <a:cubicBezTo>
                    <a:pt x="90621" y="3779"/>
                    <a:pt x="90689" y="3779"/>
                    <a:pt x="90822" y="3843"/>
                  </a:cubicBezTo>
                  <a:cubicBezTo>
                    <a:pt x="90886" y="3779"/>
                    <a:pt x="90954" y="3779"/>
                    <a:pt x="91018" y="3710"/>
                  </a:cubicBezTo>
                  <a:cubicBezTo>
                    <a:pt x="90886" y="3710"/>
                    <a:pt x="90822" y="3710"/>
                    <a:pt x="90689" y="3647"/>
                  </a:cubicBezTo>
                  <a:close/>
                  <a:moveTo>
                    <a:pt x="90356" y="3843"/>
                  </a:moveTo>
                  <a:cubicBezTo>
                    <a:pt x="90292" y="3912"/>
                    <a:pt x="90223" y="3912"/>
                    <a:pt x="90160" y="3975"/>
                  </a:cubicBezTo>
                  <a:cubicBezTo>
                    <a:pt x="90223" y="3975"/>
                    <a:pt x="90292" y="4044"/>
                    <a:pt x="90425" y="4044"/>
                  </a:cubicBezTo>
                  <a:cubicBezTo>
                    <a:pt x="90488" y="4044"/>
                    <a:pt x="90557" y="3975"/>
                    <a:pt x="90621" y="3912"/>
                  </a:cubicBezTo>
                  <a:cubicBezTo>
                    <a:pt x="90557" y="3912"/>
                    <a:pt x="90425" y="3843"/>
                    <a:pt x="90356" y="3843"/>
                  </a:cubicBezTo>
                  <a:close/>
                  <a:moveTo>
                    <a:pt x="89958" y="4044"/>
                  </a:moveTo>
                  <a:cubicBezTo>
                    <a:pt x="89895" y="4108"/>
                    <a:pt x="89826" y="4108"/>
                    <a:pt x="89762" y="4177"/>
                  </a:cubicBezTo>
                  <a:cubicBezTo>
                    <a:pt x="89826" y="4177"/>
                    <a:pt x="89895" y="4240"/>
                    <a:pt x="90027" y="4240"/>
                  </a:cubicBezTo>
                  <a:cubicBezTo>
                    <a:pt x="90091" y="4240"/>
                    <a:pt x="90160" y="4177"/>
                    <a:pt x="90223" y="4177"/>
                  </a:cubicBezTo>
                  <a:cubicBezTo>
                    <a:pt x="90160" y="4108"/>
                    <a:pt x="90027" y="4108"/>
                    <a:pt x="89958" y="4044"/>
                  </a:cubicBezTo>
                  <a:close/>
                  <a:moveTo>
                    <a:pt x="89561" y="4240"/>
                  </a:moveTo>
                  <a:cubicBezTo>
                    <a:pt x="89497" y="4309"/>
                    <a:pt x="89428" y="4309"/>
                    <a:pt x="89365" y="4373"/>
                  </a:cubicBezTo>
                  <a:cubicBezTo>
                    <a:pt x="89428" y="4442"/>
                    <a:pt x="89497" y="4442"/>
                    <a:pt x="89630" y="4505"/>
                  </a:cubicBezTo>
                  <a:cubicBezTo>
                    <a:pt x="89693" y="4442"/>
                    <a:pt x="89762" y="4373"/>
                    <a:pt x="89826" y="4373"/>
                  </a:cubicBezTo>
                  <a:cubicBezTo>
                    <a:pt x="89762" y="4309"/>
                    <a:pt x="89693" y="4309"/>
                    <a:pt x="89561" y="4240"/>
                  </a:cubicBezTo>
                  <a:close/>
                  <a:moveTo>
                    <a:pt x="89232" y="4442"/>
                  </a:moveTo>
                  <a:cubicBezTo>
                    <a:pt x="89100" y="4505"/>
                    <a:pt x="89031" y="4574"/>
                    <a:pt x="88967" y="4574"/>
                  </a:cubicBezTo>
                  <a:cubicBezTo>
                    <a:pt x="89031" y="4638"/>
                    <a:pt x="89100" y="4707"/>
                    <a:pt x="89232" y="4707"/>
                  </a:cubicBezTo>
                  <a:cubicBezTo>
                    <a:pt x="89296" y="4638"/>
                    <a:pt x="89365" y="4638"/>
                    <a:pt x="89428" y="4574"/>
                  </a:cubicBezTo>
                  <a:cubicBezTo>
                    <a:pt x="89365" y="4505"/>
                    <a:pt x="89296" y="4505"/>
                    <a:pt x="89232" y="4442"/>
                  </a:cubicBezTo>
                  <a:close/>
                  <a:moveTo>
                    <a:pt x="88835" y="4707"/>
                  </a:moveTo>
                  <a:cubicBezTo>
                    <a:pt x="88766" y="4707"/>
                    <a:pt x="88633" y="4770"/>
                    <a:pt x="88570" y="4839"/>
                  </a:cubicBezTo>
                  <a:cubicBezTo>
                    <a:pt x="88633" y="4839"/>
                    <a:pt x="88702" y="4903"/>
                    <a:pt x="88766" y="4972"/>
                  </a:cubicBezTo>
                  <a:cubicBezTo>
                    <a:pt x="88898" y="4903"/>
                    <a:pt x="88967" y="4839"/>
                    <a:pt x="89031" y="4770"/>
                  </a:cubicBezTo>
                  <a:cubicBezTo>
                    <a:pt x="88967" y="4770"/>
                    <a:pt x="88898" y="4707"/>
                    <a:pt x="88835" y="4707"/>
                  </a:cubicBezTo>
                  <a:close/>
                  <a:moveTo>
                    <a:pt x="88437" y="4903"/>
                  </a:moveTo>
                  <a:cubicBezTo>
                    <a:pt x="88368" y="4972"/>
                    <a:pt x="88305" y="4972"/>
                    <a:pt x="88172" y="5035"/>
                  </a:cubicBezTo>
                  <a:cubicBezTo>
                    <a:pt x="88236" y="5104"/>
                    <a:pt x="88305" y="5104"/>
                    <a:pt x="88368" y="5168"/>
                  </a:cubicBezTo>
                  <a:cubicBezTo>
                    <a:pt x="88501" y="5104"/>
                    <a:pt x="88570" y="5104"/>
                    <a:pt x="88633" y="5035"/>
                  </a:cubicBezTo>
                  <a:cubicBezTo>
                    <a:pt x="88570" y="4972"/>
                    <a:pt x="88501" y="4972"/>
                    <a:pt x="88437" y="4903"/>
                  </a:cubicBezTo>
                  <a:close/>
                  <a:moveTo>
                    <a:pt x="88040" y="5104"/>
                  </a:moveTo>
                  <a:cubicBezTo>
                    <a:pt x="87971" y="5168"/>
                    <a:pt x="87907" y="5237"/>
                    <a:pt x="87775" y="5300"/>
                  </a:cubicBezTo>
                  <a:cubicBezTo>
                    <a:pt x="87838" y="5300"/>
                    <a:pt x="87907" y="5369"/>
                    <a:pt x="87971" y="5433"/>
                  </a:cubicBezTo>
                  <a:cubicBezTo>
                    <a:pt x="88103" y="5369"/>
                    <a:pt x="88172" y="5300"/>
                    <a:pt x="88236" y="5237"/>
                  </a:cubicBezTo>
                  <a:cubicBezTo>
                    <a:pt x="88172" y="5237"/>
                    <a:pt x="88103" y="5168"/>
                    <a:pt x="88040" y="5104"/>
                  </a:cubicBezTo>
                  <a:close/>
                  <a:moveTo>
                    <a:pt x="87642" y="5369"/>
                  </a:moveTo>
                  <a:cubicBezTo>
                    <a:pt x="87573" y="5433"/>
                    <a:pt x="87510" y="5433"/>
                    <a:pt x="87377" y="5502"/>
                  </a:cubicBezTo>
                  <a:cubicBezTo>
                    <a:pt x="87441" y="5565"/>
                    <a:pt x="87510" y="5634"/>
                    <a:pt x="87573" y="5634"/>
                  </a:cubicBezTo>
                  <a:cubicBezTo>
                    <a:pt x="87706" y="5565"/>
                    <a:pt x="87775" y="5565"/>
                    <a:pt x="87838" y="5502"/>
                  </a:cubicBezTo>
                  <a:cubicBezTo>
                    <a:pt x="87775" y="5433"/>
                    <a:pt x="87706" y="5369"/>
                    <a:pt x="87642" y="5369"/>
                  </a:cubicBezTo>
                  <a:close/>
                  <a:moveTo>
                    <a:pt x="87245" y="5565"/>
                  </a:moveTo>
                  <a:cubicBezTo>
                    <a:pt x="87176" y="5634"/>
                    <a:pt x="87112" y="5698"/>
                    <a:pt x="86980" y="5767"/>
                  </a:cubicBezTo>
                  <a:cubicBezTo>
                    <a:pt x="87043" y="5767"/>
                    <a:pt x="87112" y="5830"/>
                    <a:pt x="87176" y="5899"/>
                  </a:cubicBezTo>
                  <a:cubicBezTo>
                    <a:pt x="87245" y="5830"/>
                    <a:pt x="87377" y="5767"/>
                    <a:pt x="87441" y="5698"/>
                  </a:cubicBezTo>
                  <a:cubicBezTo>
                    <a:pt x="87377" y="5698"/>
                    <a:pt x="87308" y="5634"/>
                    <a:pt x="87245" y="5565"/>
                  </a:cubicBezTo>
                  <a:close/>
                  <a:moveTo>
                    <a:pt x="86911" y="5830"/>
                  </a:moveTo>
                  <a:cubicBezTo>
                    <a:pt x="86779" y="5899"/>
                    <a:pt x="86715" y="5963"/>
                    <a:pt x="86582" y="5963"/>
                  </a:cubicBezTo>
                  <a:lnTo>
                    <a:pt x="86779" y="6164"/>
                  </a:lnTo>
                  <a:cubicBezTo>
                    <a:pt x="86847" y="6095"/>
                    <a:pt x="86980" y="6032"/>
                    <a:pt x="87043" y="5963"/>
                  </a:cubicBezTo>
                  <a:cubicBezTo>
                    <a:pt x="86980" y="5899"/>
                    <a:pt x="86911" y="5899"/>
                    <a:pt x="86911" y="5830"/>
                  </a:cubicBezTo>
                  <a:close/>
                  <a:moveTo>
                    <a:pt x="86514" y="6032"/>
                  </a:moveTo>
                  <a:cubicBezTo>
                    <a:pt x="86381" y="6095"/>
                    <a:pt x="86317" y="6164"/>
                    <a:pt x="86185" y="6228"/>
                  </a:cubicBezTo>
                  <a:cubicBezTo>
                    <a:pt x="86249" y="6297"/>
                    <a:pt x="86317" y="6360"/>
                    <a:pt x="86381" y="6360"/>
                  </a:cubicBezTo>
                  <a:cubicBezTo>
                    <a:pt x="86450" y="6297"/>
                    <a:pt x="86582" y="6297"/>
                    <a:pt x="86646" y="6228"/>
                  </a:cubicBezTo>
                  <a:cubicBezTo>
                    <a:pt x="86582" y="6164"/>
                    <a:pt x="86582" y="6095"/>
                    <a:pt x="86514" y="6032"/>
                  </a:cubicBezTo>
                  <a:close/>
                  <a:moveTo>
                    <a:pt x="86116" y="6297"/>
                  </a:moveTo>
                  <a:cubicBezTo>
                    <a:pt x="85984" y="6360"/>
                    <a:pt x="85920" y="6429"/>
                    <a:pt x="85788" y="6493"/>
                  </a:cubicBezTo>
                  <a:cubicBezTo>
                    <a:pt x="85851" y="6562"/>
                    <a:pt x="85920" y="6562"/>
                    <a:pt x="85984" y="6625"/>
                  </a:cubicBezTo>
                  <a:cubicBezTo>
                    <a:pt x="86052" y="6562"/>
                    <a:pt x="86185" y="6493"/>
                    <a:pt x="86249" y="6429"/>
                  </a:cubicBezTo>
                  <a:cubicBezTo>
                    <a:pt x="86185" y="6429"/>
                    <a:pt x="86185" y="6360"/>
                    <a:pt x="86116" y="6297"/>
                  </a:cubicBezTo>
                  <a:close/>
                  <a:moveTo>
                    <a:pt x="85719" y="6562"/>
                  </a:moveTo>
                  <a:cubicBezTo>
                    <a:pt x="85586" y="6625"/>
                    <a:pt x="85523" y="6694"/>
                    <a:pt x="85390" y="6758"/>
                  </a:cubicBezTo>
                  <a:cubicBezTo>
                    <a:pt x="85454" y="6827"/>
                    <a:pt x="85523" y="6827"/>
                    <a:pt x="85586" y="6890"/>
                  </a:cubicBezTo>
                  <a:cubicBezTo>
                    <a:pt x="85655" y="6827"/>
                    <a:pt x="85788" y="6758"/>
                    <a:pt x="85851" y="6694"/>
                  </a:cubicBezTo>
                  <a:cubicBezTo>
                    <a:pt x="85788" y="6625"/>
                    <a:pt x="85719" y="6625"/>
                    <a:pt x="85719" y="6562"/>
                  </a:cubicBezTo>
                  <a:close/>
                  <a:moveTo>
                    <a:pt x="85321" y="6827"/>
                  </a:moveTo>
                  <a:cubicBezTo>
                    <a:pt x="85189" y="6890"/>
                    <a:pt x="85125" y="6959"/>
                    <a:pt x="84993" y="7023"/>
                  </a:cubicBezTo>
                  <a:cubicBezTo>
                    <a:pt x="85056" y="7023"/>
                    <a:pt x="85125" y="7091"/>
                    <a:pt x="85125" y="7155"/>
                  </a:cubicBezTo>
                  <a:cubicBezTo>
                    <a:pt x="85258" y="7091"/>
                    <a:pt x="85390" y="7023"/>
                    <a:pt x="85454" y="6959"/>
                  </a:cubicBezTo>
                  <a:lnTo>
                    <a:pt x="85321" y="6827"/>
                  </a:lnTo>
                  <a:close/>
                  <a:moveTo>
                    <a:pt x="84924" y="7091"/>
                  </a:moveTo>
                  <a:cubicBezTo>
                    <a:pt x="84791" y="7155"/>
                    <a:pt x="84659" y="7224"/>
                    <a:pt x="84595" y="7288"/>
                  </a:cubicBezTo>
                  <a:cubicBezTo>
                    <a:pt x="84659" y="7288"/>
                    <a:pt x="84659" y="7356"/>
                    <a:pt x="84728" y="7420"/>
                  </a:cubicBezTo>
                  <a:cubicBezTo>
                    <a:pt x="84860" y="7356"/>
                    <a:pt x="84924" y="7288"/>
                    <a:pt x="85056" y="7224"/>
                  </a:cubicBezTo>
                  <a:lnTo>
                    <a:pt x="84924" y="7091"/>
                  </a:lnTo>
                  <a:close/>
                  <a:moveTo>
                    <a:pt x="84526" y="7356"/>
                  </a:moveTo>
                  <a:cubicBezTo>
                    <a:pt x="84394" y="7420"/>
                    <a:pt x="84261" y="7489"/>
                    <a:pt x="84198" y="7553"/>
                  </a:cubicBezTo>
                  <a:cubicBezTo>
                    <a:pt x="84261" y="7553"/>
                    <a:pt x="84261" y="7621"/>
                    <a:pt x="84330" y="7685"/>
                  </a:cubicBezTo>
                  <a:cubicBezTo>
                    <a:pt x="84463" y="7621"/>
                    <a:pt x="84526" y="7553"/>
                    <a:pt x="84659" y="7489"/>
                  </a:cubicBezTo>
                  <a:lnTo>
                    <a:pt x="84526" y="7356"/>
                  </a:lnTo>
                  <a:close/>
                  <a:moveTo>
                    <a:pt x="84129" y="7553"/>
                  </a:moveTo>
                  <a:cubicBezTo>
                    <a:pt x="83996" y="7685"/>
                    <a:pt x="83864" y="7754"/>
                    <a:pt x="83800" y="7818"/>
                  </a:cubicBezTo>
                  <a:cubicBezTo>
                    <a:pt x="83800" y="7886"/>
                    <a:pt x="83864" y="7886"/>
                    <a:pt x="83933" y="7950"/>
                  </a:cubicBezTo>
                  <a:cubicBezTo>
                    <a:pt x="83996" y="7886"/>
                    <a:pt x="84129" y="7818"/>
                    <a:pt x="84261" y="7754"/>
                  </a:cubicBezTo>
                  <a:cubicBezTo>
                    <a:pt x="84198" y="7685"/>
                    <a:pt x="84129" y="7621"/>
                    <a:pt x="84129" y="7553"/>
                  </a:cubicBezTo>
                  <a:close/>
                  <a:moveTo>
                    <a:pt x="83668" y="7818"/>
                  </a:moveTo>
                  <a:cubicBezTo>
                    <a:pt x="83599" y="7950"/>
                    <a:pt x="83466" y="8019"/>
                    <a:pt x="83334" y="8082"/>
                  </a:cubicBezTo>
                  <a:cubicBezTo>
                    <a:pt x="83403" y="8151"/>
                    <a:pt x="83466" y="8151"/>
                    <a:pt x="83535" y="8215"/>
                  </a:cubicBezTo>
                  <a:cubicBezTo>
                    <a:pt x="83599" y="8151"/>
                    <a:pt x="83731" y="8082"/>
                    <a:pt x="83864" y="8019"/>
                  </a:cubicBezTo>
                  <a:lnTo>
                    <a:pt x="83668" y="7818"/>
                  </a:lnTo>
                  <a:close/>
                  <a:moveTo>
                    <a:pt x="83270" y="8151"/>
                  </a:moveTo>
                  <a:cubicBezTo>
                    <a:pt x="83201" y="8215"/>
                    <a:pt x="83069" y="8284"/>
                    <a:pt x="82936" y="8347"/>
                  </a:cubicBezTo>
                  <a:lnTo>
                    <a:pt x="83069" y="8480"/>
                  </a:lnTo>
                  <a:cubicBezTo>
                    <a:pt x="83201" y="8416"/>
                    <a:pt x="83334" y="8347"/>
                    <a:pt x="83403" y="8284"/>
                  </a:cubicBezTo>
                  <a:cubicBezTo>
                    <a:pt x="83403" y="8215"/>
                    <a:pt x="83334" y="8151"/>
                    <a:pt x="83270" y="8151"/>
                  </a:cubicBezTo>
                  <a:close/>
                  <a:moveTo>
                    <a:pt x="82873" y="8416"/>
                  </a:moveTo>
                  <a:cubicBezTo>
                    <a:pt x="82804" y="8480"/>
                    <a:pt x="82671" y="8549"/>
                    <a:pt x="82539" y="8612"/>
                  </a:cubicBezTo>
                  <a:cubicBezTo>
                    <a:pt x="82608" y="8681"/>
                    <a:pt x="82608" y="8745"/>
                    <a:pt x="82671" y="8814"/>
                  </a:cubicBezTo>
                  <a:cubicBezTo>
                    <a:pt x="82804" y="8681"/>
                    <a:pt x="82936" y="8612"/>
                    <a:pt x="83005" y="8549"/>
                  </a:cubicBezTo>
                  <a:cubicBezTo>
                    <a:pt x="83005" y="8480"/>
                    <a:pt x="82936" y="8416"/>
                    <a:pt x="82873" y="8416"/>
                  </a:cubicBezTo>
                  <a:close/>
                  <a:moveTo>
                    <a:pt x="102746" y="1"/>
                  </a:moveTo>
                  <a:cubicBezTo>
                    <a:pt x="102083" y="1"/>
                    <a:pt x="101421" y="70"/>
                    <a:pt x="100758" y="133"/>
                  </a:cubicBezTo>
                  <a:cubicBezTo>
                    <a:pt x="99510" y="333"/>
                    <a:pt x="98198" y="594"/>
                    <a:pt x="96887" y="1047"/>
                  </a:cubicBezTo>
                  <a:lnTo>
                    <a:pt x="96887" y="1047"/>
                  </a:lnTo>
                  <a:cubicBezTo>
                    <a:pt x="97954" y="767"/>
                    <a:pt x="99013" y="574"/>
                    <a:pt x="100027" y="467"/>
                  </a:cubicBezTo>
                  <a:cubicBezTo>
                    <a:pt x="100954" y="335"/>
                    <a:pt x="101818" y="266"/>
                    <a:pt x="102746" y="266"/>
                  </a:cubicBezTo>
                  <a:cubicBezTo>
                    <a:pt x="105459" y="266"/>
                    <a:pt x="107913" y="997"/>
                    <a:pt x="110165" y="2783"/>
                  </a:cubicBezTo>
                  <a:cubicBezTo>
                    <a:pt x="113080" y="5168"/>
                    <a:pt x="114998" y="7818"/>
                    <a:pt x="116127" y="10669"/>
                  </a:cubicBezTo>
                  <a:cubicBezTo>
                    <a:pt x="116657" y="11792"/>
                    <a:pt x="116985" y="12921"/>
                    <a:pt x="117250" y="14177"/>
                  </a:cubicBezTo>
                  <a:cubicBezTo>
                    <a:pt x="117527" y="15277"/>
                    <a:pt x="117757" y="16468"/>
                    <a:pt x="117903" y="17674"/>
                  </a:cubicBezTo>
                  <a:lnTo>
                    <a:pt x="117903" y="17674"/>
                  </a:lnTo>
                  <a:cubicBezTo>
                    <a:pt x="117830" y="16230"/>
                    <a:pt x="117632" y="14843"/>
                    <a:pt x="117319" y="13514"/>
                  </a:cubicBezTo>
                  <a:cubicBezTo>
                    <a:pt x="117054" y="12523"/>
                    <a:pt x="116720" y="11527"/>
                    <a:pt x="116323" y="10536"/>
                  </a:cubicBezTo>
                  <a:cubicBezTo>
                    <a:pt x="115130" y="7685"/>
                    <a:pt x="113212" y="5035"/>
                    <a:pt x="110297" y="2651"/>
                  </a:cubicBezTo>
                  <a:cubicBezTo>
                    <a:pt x="108045" y="796"/>
                    <a:pt x="105459" y="1"/>
                    <a:pt x="102746" y="1"/>
                  </a:cubicBezTo>
                  <a:close/>
                  <a:moveTo>
                    <a:pt x="117903" y="17674"/>
                  </a:moveTo>
                  <a:cubicBezTo>
                    <a:pt x="117906" y="17745"/>
                    <a:pt x="117910" y="17816"/>
                    <a:pt x="117913" y="17886"/>
                  </a:cubicBezTo>
                  <a:cubicBezTo>
                    <a:pt x="117913" y="17972"/>
                    <a:pt x="117942" y="18087"/>
                    <a:pt x="117962" y="18211"/>
                  </a:cubicBezTo>
                  <a:lnTo>
                    <a:pt x="117962" y="18211"/>
                  </a:lnTo>
                  <a:cubicBezTo>
                    <a:pt x="117944" y="18032"/>
                    <a:pt x="117924" y="17853"/>
                    <a:pt x="117903" y="17674"/>
                  </a:cubicBezTo>
                  <a:close/>
                  <a:moveTo>
                    <a:pt x="117962" y="18211"/>
                  </a:moveTo>
                  <a:lnTo>
                    <a:pt x="117962" y="18211"/>
                  </a:lnTo>
                  <a:cubicBezTo>
                    <a:pt x="117969" y="18279"/>
                    <a:pt x="117975" y="18348"/>
                    <a:pt x="117981" y="18416"/>
                  </a:cubicBezTo>
                  <a:cubicBezTo>
                    <a:pt x="117981" y="18347"/>
                    <a:pt x="117973" y="18278"/>
                    <a:pt x="117962" y="18211"/>
                  </a:cubicBezTo>
                  <a:close/>
                  <a:moveTo>
                    <a:pt x="117716" y="21532"/>
                  </a:moveTo>
                  <a:lnTo>
                    <a:pt x="117716" y="21596"/>
                  </a:lnTo>
                  <a:lnTo>
                    <a:pt x="117835" y="21714"/>
                  </a:lnTo>
                  <a:lnTo>
                    <a:pt x="117835" y="21714"/>
                  </a:lnTo>
                  <a:cubicBezTo>
                    <a:pt x="117780" y="21655"/>
                    <a:pt x="117775" y="21591"/>
                    <a:pt x="117716" y="21532"/>
                  </a:cubicBezTo>
                  <a:close/>
                  <a:moveTo>
                    <a:pt x="117835" y="21714"/>
                  </a:moveTo>
                  <a:cubicBezTo>
                    <a:pt x="117839" y="21719"/>
                    <a:pt x="117844" y="21724"/>
                    <a:pt x="117849" y="21729"/>
                  </a:cubicBezTo>
                  <a:lnTo>
                    <a:pt x="117835" y="21714"/>
                  </a:lnTo>
                  <a:close/>
                  <a:moveTo>
                    <a:pt x="117716" y="21797"/>
                  </a:moveTo>
                  <a:lnTo>
                    <a:pt x="117716" y="21861"/>
                  </a:lnTo>
                  <a:cubicBezTo>
                    <a:pt x="117716" y="21930"/>
                    <a:pt x="117780" y="21993"/>
                    <a:pt x="117849" y="22062"/>
                  </a:cubicBezTo>
                  <a:lnTo>
                    <a:pt x="117849" y="21993"/>
                  </a:lnTo>
                  <a:cubicBezTo>
                    <a:pt x="117780" y="21930"/>
                    <a:pt x="117716" y="21861"/>
                    <a:pt x="117716" y="21797"/>
                  </a:cubicBezTo>
                  <a:close/>
                  <a:moveTo>
                    <a:pt x="117648" y="22391"/>
                  </a:moveTo>
                  <a:lnTo>
                    <a:pt x="117648" y="22460"/>
                  </a:lnTo>
                  <a:lnTo>
                    <a:pt x="117849" y="22656"/>
                  </a:lnTo>
                  <a:lnTo>
                    <a:pt x="117849" y="22592"/>
                  </a:lnTo>
                  <a:lnTo>
                    <a:pt x="117648" y="22391"/>
                  </a:lnTo>
                  <a:close/>
                  <a:moveTo>
                    <a:pt x="117648" y="22656"/>
                  </a:moveTo>
                  <a:lnTo>
                    <a:pt x="117648" y="22725"/>
                  </a:lnTo>
                  <a:lnTo>
                    <a:pt x="117849" y="22921"/>
                  </a:lnTo>
                  <a:lnTo>
                    <a:pt x="117849" y="22857"/>
                  </a:lnTo>
                  <a:lnTo>
                    <a:pt x="117648" y="22656"/>
                  </a:lnTo>
                  <a:close/>
                  <a:moveTo>
                    <a:pt x="117584" y="22921"/>
                  </a:moveTo>
                  <a:lnTo>
                    <a:pt x="117584" y="23053"/>
                  </a:lnTo>
                  <a:cubicBezTo>
                    <a:pt x="117648" y="23122"/>
                    <a:pt x="117716" y="23122"/>
                    <a:pt x="117780" y="23186"/>
                  </a:cubicBezTo>
                  <a:lnTo>
                    <a:pt x="117780" y="23122"/>
                  </a:lnTo>
                  <a:lnTo>
                    <a:pt x="117584" y="22921"/>
                  </a:lnTo>
                  <a:close/>
                  <a:moveTo>
                    <a:pt x="117584" y="23186"/>
                  </a:moveTo>
                  <a:lnTo>
                    <a:pt x="117584" y="23318"/>
                  </a:lnTo>
                  <a:cubicBezTo>
                    <a:pt x="117648" y="23387"/>
                    <a:pt x="117716" y="23451"/>
                    <a:pt x="117780" y="23451"/>
                  </a:cubicBezTo>
                  <a:lnTo>
                    <a:pt x="117780" y="23387"/>
                  </a:lnTo>
                  <a:lnTo>
                    <a:pt x="117584" y="23186"/>
                  </a:lnTo>
                  <a:close/>
                  <a:moveTo>
                    <a:pt x="117584" y="23520"/>
                  </a:moveTo>
                  <a:cubicBezTo>
                    <a:pt x="117584" y="23520"/>
                    <a:pt x="117584" y="23583"/>
                    <a:pt x="117515" y="23583"/>
                  </a:cubicBezTo>
                  <a:lnTo>
                    <a:pt x="117716" y="23785"/>
                  </a:lnTo>
                  <a:cubicBezTo>
                    <a:pt x="117780" y="23716"/>
                    <a:pt x="117780" y="23716"/>
                    <a:pt x="117780" y="23652"/>
                  </a:cubicBezTo>
                  <a:cubicBezTo>
                    <a:pt x="117716" y="23583"/>
                    <a:pt x="117648" y="23520"/>
                    <a:pt x="117584" y="23520"/>
                  </a:cubicBezTo>
                  <a:close/>
                  <a:moveTo>
                    <a:pt x="117515" y="23785"/>
                  </a:moveTo>
                  <a:lnTo>
                    <a:pt x="117515" y="23917"/>
                  </a:lnTo>
                  <a:cubicBezTo>
                    <a:pt x="117584" y="23981"/>
                    <a:pt x="117648" y="23981"/>
                    <a:pt x="117716" y="24050"/>
                  </a:cubicBezTo>
                  <a:lnTo>
                    <a:pt x="117716" y="23917"/>
                  </a:lnTo>
                  <a:cubicBezTo>
                    <a:pt x="117648" y="23848"/>
                    <a:pt x="117584" y="23848"/>
                    <a:pt x="117515" y="23785"/>
                  </a:cubicBezTo>
                  <a:close/>
                  <a:moveTo>
                    <a:pt x="117515" y="24050"/>
                  </a:moveTo>
                  <a:lnTo>
                    <a:pt x="117515" y="24182"/>
                  </a:lnTo>
                  <a:cubicBezTo>
                    <a:pt x="117584" y="24246"/>
                    <a:pt x="117648" y="24315"/>
                    <a:pt x="117716" y="24315"/>
                  </a:cubicBezTo>
                  <a:lnTo>
                    <a:pt x="117716" y="24182"/>
                  </a:lnTo>
                  <a:cubicBezTo>
                    <a:pt x="117648" y="24182"/>
                    <a:pt x="117584" y="24113"/>
                    <a:pt x="117515" y="24050"/>
                  </a:cubicBezTo>
                  <a:close/>
                  <a:moveTo>
                    <a:pt x="117452" y="24315"/>
                  </a:moveTo>
                  <a:lnTo>
                    <a:pt x="117452" y="24511"/>
                  </a:lnTo>
                  <a:cubicBezTo>
                    <a:pt x="117515" y="24511"/>
                    <a:pt x="117584" y="24580"/>
                    <a:pt x="117648" y="24580"/>
                  </a:cubicBezTo>
                  <a:lnTo>
                    <a:pt x="117648" y="24447"/>
                  </a:lnTo>
                  <a:cubicBezTo>
                    <a:pt x="117584" y="24447"/>
                    <a:pt x="117515" y="24378"/>
                    <a:pt x="117452" y="24315"/>
                  </a:cubicBezTo>
                  <a:close/>
                  <a:moveTo>
                    <a:pt x="117452" y="24643"/>
                  </a:moveTo>
                  <a:lnTo>
                    <a:pt x="117452" y="24776"/>
                  </a:lnTo>
                  <a:cubicBezTo>
                    <a:pt x="117515" y="24845"/>
                    <a:pt x="117584" y="24845"/>
                    <a:pt x="117648" y="24908"/>
                  </a:cubicBezTo>
                  <a:lnTo>
                    <a:pt x="117648" y="24776"/>
                  </a:lnTo>
                  <a:cubicBezTo>
                    <a:pt x="117584" y="24712"/>
                    <a:pt x="117515" y="24643"/>
                    <a:pt x="117452" y="24643"/>
                  </a:cubicBezTo>
                  <a:close/>
                  <a:moveTo>
                    <a:pt x="117383" y="24908"/>
                  </a:moveTo>
                  <a:lnTo>
                    <a:pt x="117383" y="25041"/>
                  </a:lnTo>
                  <a:cubicBezTo>
                    <a:pt x="117452" y="25110"/>
                    <a:pt x="117515" y="25173"/>
                    <a:pt x="117584" y="25173"/>
                  </a:cubicBezTo>
                  <a:lnTo>
                    <a:pt x="117584" y="25041"/>
                  </a:lnTo>
                  <a:cubicBezTo>
                    <a:pt x="117515" y="24977"/>
                    <a:pt x="117452" y="24977"/>
                    <a:pt x="117383" y="24908"/>
                  </a:cubicBezTo>
                  <a:close/>
                  <a:moveTo>
                    <a:pt x="117383" y="25173"/>
                  </a:moveTo>
                  <a:cubicBezTo>
                    <a:pt x="117383" y="25242"/>
                    <a:pt x="117383" y="25306"/>
                    <a:pt x="117319" y="25375"/>
                  </a:cubicBezTo>
                  <a:cubicBezTo>
                    <a:pt x="117383" y="25375"/>
                    <a:pt x="117452" y="25438"/>
                    <a:pt x="117515" y="25438"/>
                  </a:cubicBezTo>
                  <a:cubicBezTo>
                    <a:pt x="117584" y="25438"/>
                    <a:pt x="117584" y="25375"/>
                    <a:pt x="117584" y="25306"/>
                  </a:cubicBezTo>
                  <a:cubicBezTo>
                    <a:pt x="117515" y="25242"/>
                    <a:pt x="117452" y="25242"/>
                    <a:pt x="117383" y="25173"/>
                  </a:cubicBezTo>
                  <a:close/>
                  <a:moveTo>
                    <a:pt x="117319" y="25507"/>
                  </a:moveTo>
                  <a:lnTo>
                    <a:pt x="117319" y="25639"/>
                  </a:lnTo>
                  <a:cubicBezTo>
                    <a:pt x="117383" y="25703"/>
                    <a:pt x="117452" y="25703"/>
                    <a:pt x="117515" y="25772"/>
                  </a:cubicBezTo>
                  <a:lnTo>
                    <a:pt x="117515" y="25571"/>
                  </a:lnTo>
                  <a:cubicBezTo>
                    <a:pt x="117452" y="25571"/>
                    <a:pt x="117383" y="25507"/>
                    <a:pt x="117319" y="25507"/>
                  </a:cubicBezTo>
                  <a:close/>
                  <a:moveTo>
                    <a:pt x="117319" y="25772"/>
                  </a:moveTo>
                  <a:cubicBezTo>
                    <a:pt x="117250" y="25836"/>
                    <a:pt x="117250" y="25904"/>
                    <a:pt x="117250" y="25968"/>
                  </a:cubicBezTo>
                  <a:cubicBezTo>
                    <a:pt x="117319" y="25968"/>
                    <a:pt x="117383" y="26037"/>
                    <a:pt x="117452" y="26037"/>
                  </a:cubicBezTo>
                  <a:cubicBezTo>
                    <a:pt x="117452" y="25968"/>
                    <a:pt x="117452" y="25904"/>
                    <a:pt x="117515" y="25904"/>
                  </a:cubicBezTo>
                  <a:cubicBezTo>
                    <a:pt x="117452" y="25836"/>
                    <a:pt x="117383" y="25836"/>
                    <a:pt x="117319" y="25772"/>
                  </a:cubicBezTo>
                  <a:close/>
                  <a:moveTo>
                    <a:pt x="117250" y="26037"/>
                  </a:moveTo>
                  <a:lnTo>
                    <a:pt x="117250" y="26233"/>
                  </a:lnTo>
                  <a:cubicBezTo>
                    <a:pt x="117319" y="26302"/>
                    <a:pt x="117383" y="26302"/>
                    <a:pt x="117452" y="26302"/>
                  </a:cubicBezTo>
                  <a:lnTo>
                    <a:pt x="117452" y="26169"/>
                  </a:lnTo>
                  <a:cubicBezTo>
                    <a:pt x="117383" y="26101"/>
                    <a:pt x="117319" y="26101"/>
                    <a:pt x="117250" y="26037"/>
                  </a:cubicBezTo>
                  <a:close/>
                  <a:moveTo>
                    <a:pt x="117187" y="26366"/>
                  </a:moveTo>
                  <a:lnTo>
                    <a:pt x="117187" y="26567"/>
                  </a:lnTo>
                  <a:cubicBezTo>
                    <a:pt x="117250" y="26567"/>
                    <a:pt x="117319" y="26567"/>
                    <a:pt x="117383" y="26630"/>
                  </a:cubicBezTo>
                  <a:lnTo>
                    <a:pt x="117383" y="26434"/>
                  </a:lnTo>
                  <a:cubicBezTo>
                    <a:pt x="117319" y="26434"/>
                    <a:pt x="117250" y="26366"/>
                    <a:pt x="117187" y="26366"/>
                  </a:cubicBezTo>
                  <a:close/>
                  <a:moveTo>
                    <a:pt x="117187" y="26630"/>
                  </a:moveTo>
                  <a:cubicBezTo>
                    <a:pt x="117187" y="26699"/>
                    <a:pt x="117118" y="26763"/>
                    <a:pt x="117118" y="26832"/>
                  </a:cubicBezTo>
                  <a:cubicBezTo>
                    <a:pt x="117187" y="26895"/>
                    <a:pt x="117250" y="26895"/>
                    <a:pt x="117319" y="26895"/>
                  </a:cubicBezTo>
                  <a:cubicBezTo>
                    <a:pt x="117319" y="26832"/>
                    <a:pt x="117383" y="26763"/>
                    <a:pt x="117383" y="26699"/>
                  </a:cubicBezTo>
                  <a:cubicBezTo>
                    <a:pt x="117319" y="26699"/>
                    <a:pt x="117250" y="26699"/>
                    <a:pt x="117187" y="26630"/>
                  </a:cubicBezTo>
                  <a:close/>
                  <a:moveTo>
                    <a:pt x="117118" y="26964"/>
                  </a:moveTo>
                  <a:lnTo>
                    <a:pt x="117118" y="27160"/>
                  </a:lnTo>
                  <a:cubicBezTo>
                    <a:pt x="117187" y="27160"/>
                    <a:pt x="117250" y="27160"/>
                    <a:pt x="117319" y="27229"/>
                  </a:cubicBezTo>
                  <a:lnTo>
                    <a:pt x="117319" y="27028"/>
                  </a:lnTo>
                  <a:cubicBezTo>
                    <a:pt x="117250" y="26964"/>
                    <a:pt x="117187" y="26964"/>
                    <a:pt x="117118" y="26964"/>
                  </a:cubicBezTo>
                  <a:close/>
                  <a:moveTo>
                    <a:pt x="117054" y="27229"/>
                  </a:moveTo>
                  <a:lnTo>
                    <a:pt x="117054" y="27425"/>
                  </a:lnTo>
                  <a:cubicBezTo>
                    <a:pt x="117118" y="27494"/>
                    <a:pt x="117187" y="27494"/>
                    <a:pt x="117250" y="27494"/>
                  </a:cubicBezTo>
                  <a:lnTo>
                    <a:pt x="117250" y="27293"/>
                  </a:lnTo>
                  <a:cubicBezTo>
                    <a:pt x="117187" y="27293"/>
                    <a:pt x="117118" y="27229"/>
                    <a:pt x="117054" y="27229"/>
                  </a:cubicBezTo>
                  <a:close/>
                  <a:moveTo>
                    <a:pt x="117054" y="27558"/>
                  </a:moveTo>
                  <a:cubicBezTo>
                    <a:pt x="116985" y="27627"/>
                    <a:pt x="116985" y="27690"/>
                    <a:pt x="116985" y="27759"/>
                  </a:cubicBezTo>
                  <a:cubicBezTo>
                    <a:pt x="117054" y="27759"/>
                    <a:pt x="117118" y="27759"/>
                    <a:pt x="117187" y="27823"/>
                  </a:cubicBezTo>
                  <a:cubicBezTo>
                    <a:pt x="117187" y="27759"/>
                    <a:pt x="117250" y="27690"/>
                    <a:pt x="117250" y="27627"/>
                  </a:cubicBezTo>
                  <a:cubicBezTo>
                    <a:pt x="117187" y="27558"/>
                    <a:pt x="117118" y="27558"/>
                    <a:pt x="117054" y="27558"/>
                  </a:cubicBezTo>
                  <a:close/>
                  <a:moveTo>
                    <a:pt x="116985" y="27823"/>
                  </a:moveTo>
                  <a:cubicBezTo>
                    <a:pt x="116985" y="27892"/>
                    <a:pt x="116922" y="27955"/>
                    <a:pt x="116922" y="28024"/>
                  </a:cubicBezTo>
                  <a:cubicBezTo>
                    <a:pt x="116985" y="28088"/>
                    <a:pt x="117054" y="28088"/>
                    <a:pt x="117118" y="28088"/>
                  </a:cubicBezTo>
                  <a:cubicBezTo>
                    <a:pt x="117187" y="28024"/>
                    <a:pt x="117187" y="27955"/>
                    <a:pt x="117187" y="27892"/>
                  </a:cubicBezTo>
                  <a:cubicBezTo>
                    <a:pt x="117118" y="27892"/>
                    <a:pt x="117054" y="27823"/>
                    <a:pt x="116985" y="27823"/>
                  </a:cubicBezTo>
                  <a:close/>
                  <a:moveTo>
                    <a:pt x="82475" y="8681"/>
                  </a:moveTo>
                  <a:cubicBezTo>
                    <a:pt x="79227" y="10934"/>
                    <a:pt x="75915" y="13318"/>
                    <a:pt x="72735" y="15703"/>
                  </a:cubicBezTo>
                  <a:cubicBezTo>
                    <a:pt x="66842" y="20139"/>
                    <a:pt x="61278" y="24315"/>
                    <a:pt x="56906" y="26169"/>
                  </a:cubicBezTo>
                  <a:cubicBezTo>
                    <a:pt x="46572" y="30541"/>
                    <a:pt x="37960" y="31601"/>
                    <a:pt x="30276" y="33122"/>
                  </a:cubicBezTo>
                  <a:cubicBezTo>
                    <a:pt x="28024" y="33589"/>
                    <a:pt x="25772" y="34050"/>
                    <a:pt x="23652" y="34649"/>
                  </a:cubicBezTo>
                  <a:lnTo>
                    <a:pt x="20781" y="35796"/>
                  </a:lnTo>
                  <a:lnTo>
                    <a:pt x="20781" y="35796"/>
                  </a:lnTo>
                  <a:cubicBezTo>
                    <a:pt x="20876" y="35767"/>
                    <a:pt x="20971" y="35754"/>
                    <a:pt x="21066" y="35708"/>
                  </a:cubicBezTo>
                  <a:cubicBezTo>
                    <a:pt x="22062" y="35375"/>
                    <a:pt x="23053" y="35046"/>
                    <a:pt x="24049" y="34781"/>
                  </a:cubicBezTo>
                  <a:cubicBezTo>
                    <a:pt x="27891" y="33721"/>
                    <a:pt x="31866" y="33059"/>
                    <a:pt x="36238" y="32195"/>
                  </a:cubicBezTo>
                  <a:cubicBezTo>
                    <a:pt x="42396" y="31071"/>
                    <a:pt x="49222" y="29678"/>
                    <a:pt x="56969" y="26366"/>
                  </a:cubicBezTo>
                  <a:cubicBezTo>
                    <a:pt x="59953" y="25110"/>
                    <a:pt x="63397" y="22857"/>
                    <a:pt x="67107" y="20139"/>
                  </a:cubicBezTo>
                  <a:cubicBezTo>
                    <a:pt x="71940" y="16630"/>
                    <a:pt x="77240" y="12455"/>
                    <a:pt x="82608" y="8814"/>
                  </a:cubicBezTo>
                  <a:lnTo>
                    <a:pt x="82475" y="8681"/>
                  </a:lnTo>
                  <a:close/>
                  <a:moveTo>
                    <a:pt x="20781" y="35796"/>
                  </a:moveTo>
                  <a:cubicBezTo>
                    <a:pt x="20743" y="35807"/>
                    <a:pt x="20706" y="35821"/>
                    <a:pt x="20668" y="35841"/>
                  </a:cubicBezTo>
                  <a:lnTo>
                    <a:pt x="20781" y="35796"/>
                  </a:lnTo>
                  <a:close/>
                  <a:moveTo>
                    <a:pt x="16561" y="37494"/>
                  </a:moveTo>
                  <a:cubicBezTo>
                    <a:pt x="16498" y="37563"/>
                    <a:pt x="16498" y="37696"/>
                    <a:pt x="16429" y="37759"/>
                  </a:cubicBezTo>
                  <a:lnTo>
                    <a:pt x="16498" y="37759"/>
                  </a:lnTo>
                  <a:cubicBezTo>
                    <a:pt x="16498" y="37696"/>
                    <a:pt x="16561" y="37563"/>
                    <a:pt x="16561" y="37494"/>
                  </a:cubicBezTo>
                  <a:close/>
                  <a:moveTo>
                    <a:pt x="16164" y="37696"/>
                  </a:moveTo>
                  <a:cubicBezTo>
                    <a:pt x="16164" y="37759"/>
                    <a:pt x="16100" y="37892"/>
                    <a:pt x="16100" y="37961"/>
                  </a:cubicBezTo>
                  <a:cubicBezTo>
                    <a:pt x="16164" y="37892"/>
                    <a:pt x="16164" y="37759"/>
                    <a:pt x="16233" y="37696"/>
                  </a:cubicBezTo>
                  <a:close/>
                  <a:moveTo>
                    <a:pt x="15968" y="37759"/>
                  </a:moveTo>
                  <a:cubicBezTo>
                    <a:pt x="15968" y="37892"/>
                    <a:pt x="15968" y="37961"/>
                    <a:pt x="15899" y="38093"/>
                  </a:cubicBezTo>
                  <a:lnTo>
                    <a:pt x="15968" y="38093"/>
                  </a:lnTo>
                  <a:cubicBezTo>
                    <a:pt x="15968" y="37961"/>
                    <a:pt x="16031" y="37892"/>
                    <a:pt x="16031" y="37759"/>
                  </a:cubicBezTo>
                  <a:close/>
                  <a:moveTo>
                    <a:pt x="15835" y="37892"/>
                  </a:moveTo>
                  <a:cubicBezTo>
                    <a:pt x="15766" y="38024"/>
                    <a:pt x="15766" y="38093"/>
                    <a:pt x="15703" y="38157"/>
                  </a:cubicBezTo>
                  <a:lnTo>
                    <a:pt x="15766" y="38157"/>
                  </a:lnTo>
                  <a:cubicBezTo>
                    <a:pt x="15766" y="38093"/>
                    <a:pt x="15835" y="37961"/>
                    <a:pt x="15835" y="37892"/>
                  </a:cubicBezTo>
                  <a:close/>
                  <a:moveTo>
                    <a:pt x="15703" y="37961"/>
                  </a:moveTo>
                  <a:cubicBezTo>
                    <a:pt x="15634" y="37961"/>
                    <a:pt x="15634" y="38024"/>
                    <a:pt x="15634" y="38024"/>
                  </a:cubicBezTo>
                  <a:cubicBezTo>
                    <a:pt x="15570" y="38093"/>
                    <a:pt x="15570" y="38226"/>
                    <a:pt x="15570" y="38289"/>
                  </a:cubicBezTo>
                  <a:cubicBezTo>
                    <a:pt x="15634" y="38157"/>
                    <a:pt x="15634" y="38093"/>
                    <a:pt x="15703" y="37961"/>
                  </a:cubicBezTo>
                  <a:close/>
                  <a:moveTo>
                    <a:pt x="15438" y="38093"/>
                  </a:moveTo>
                  <a:cubicBezTo>
                    <a:pt x="15369" y="38226"/>
                    <a:pt x="15369" y="38289"/>
                    <a:pt x="15369" y="38422"/>
                  </a:cubicBezTo>
                  <a:cubicBezTo>
                    <a:pt x="15369" y="38422"/>
                    <a:pt x="15369" y="38358"/>
                    <a:pt x="15438" y="38358"/>
                  </a:cubicBezTo>
                  <a:cubicBezTo>
                    <a:pt x="15438" y="38289"/>
                    <a:pt x="15438" y="38157"/>
                    <a:pt x="15501" y="38093"/>
                  </a:cubicBezTo>
                  <a:close/>
                  <a:moveTo>
                    <a:pt x="15236" y="38226"/>
                  </a:moveTo>
                  <a:cubicBezTo>
                    <a:pt x="15236" y="38358"/>
                    <a:pt x="15173" y="38422"/>
                    <a:pt x="15173" y="38491"/>
                  </a:cubicBezTo>
                  <a:lnTo>
                    <a:pt x="15236" y="38491"/>
                  </a:lnTo>
                  <a:cubicBezTo>
                    <a:pt x="15236" y="38422"/>
                    <a:pt x="15236" y="38289"/>
                    <a:pt x="15305" y="38226"/>
                  </a:cubicBezTo>
                  <a:close/>
                  <a:moveTo>
                    <a:pt x="15104" y="38289"/>
                  </a:moveTo>
                  <a:cubicBezTo>
                    <a:pt x="15104" y="38290"/>
                    <a:pt x="15104" y="38358"/>
                    <a:pt x="15040" y="38358"/>
                  </a:cubicBezTo>
                  <a:cubicBezTo>
                    <a:pt x="15040" y="38422"/>
                    <a:pt x="15040" y="38554"/>
                    <a:pt x="14971" y="38623"/>
                  </a:cubicBezTo>
                  <a:lnTo>
                    <a:pt x="15040" y="38623"/>
                  </a:lnTo>
                  <a:cubicBezTo>
                    <a:pt x="15040" y="38491"/>
                    <a:pt x="15104" y="38422"/>
                    <a:pt x="15104" y="38289"/>
                  </a:cubicBezTo>
                  <a:close/>
                  <a:moveTo>
                    <a:pt x="14908" y="38422"/>
                  </a:moveTo>
                  <a:cubicBezTo>
                    <a:pt x="14839" y="38554"/>
                    <a:pt x="14839" y="38623"/>
                    <a:pt x="14839" y="38756"/>
                  </a:cubicBezTo>
                  <a:cubicBezTo>
                    <a:pt x="14839" y="38756"/>
                    <a:pt x="14839" y="38687"/>
                    <a:pt x="14908" y="38687"/>
                  </a:cubicBezTo>
                  <a:cubicBezTo>
                    <a:pt x="14908" y="38623"/>
                    <a:pt x="14908" y="38491"/>
                    <a:pt x="14971" y="38422"/>
                  </a:cubicBezTo>
                  <a:close/>
                  <a:moveTo>
                    <a:pt x="14775" y="38491"/>
                  </a:moveTo>
                  <a:cubicBezTo>
                    <a:pt x="14775" y="38554"/>
                    <a:pt x="14706" y="38554"/>
                    <a:pt x="14706" y="38554"/>
                  </a:cubicBezTo>
                  <a:cubicBezTo>
                    <a:pt x="14706" y="38623"/>
                    <a:pt x="14643" y="38756"/>
                    <a:pt x="14643" y="38819"/>
                  </a:cubicBezTo>
                  <a:lnTo>
                    <a:pt x="14706" y="38819"/>
                  </a:lnTo>
                  <a:cubicBezTo>
                    <a:pt x="14706" y="38687"/>
                    <a:pt x="14775" y="38623"/>
                    <a:pt x="14775" y="38491"/>
                  </a:cubicBezTo>
                  <a:close/>
                  <a:moveTo>
                    <a:pt x="14574" y="38623"/>
                  </a:moveTo>
                  <a:lnTo>
                    <a:pt x="14510" y="38687"/>
                  </a:lnTo>
                  <a:lnTo>
                    <a:pt x="14510" y="38952"/>
                  </a:lnTo>
                  <a:lnTo>
                    <a:pt x="14574" y="38888"/>
                  </a:lnTo>
                  <a:lnTo>
                    <a:pt x="14574" y="38623"/>
                  </a:lnTo>
                  <a:close/>
                  <a:moveTo>
                    <a:pt x="14378" y="38756"/>
                  </a:moveTo>
                  <a:cubicBezTo>
                    <a:pt x="14378" y="38888"/>
                    <a:pt x="14309" y="38952"/>
                    <a:pt x="14309" y="39084"/>
                  </a:cubicBezTo>
                  <a:lnTo>
                    <a:pt x="14378" y="39021"/>
                  </a:lnTo>
                  <a:cubicBezTo>
                    <a:pt x="14378" y="38952"/>
                    <a:pt x="14441" y="38819"/>
                    <a:pt x="14441" y="38756"/>
                  </a:cubicBezTo>
                  <a:close/>
                  <a:moveTo>
                    <a:pt x="14245" y="38819"/>
                  </a:moveTo>
                  <a:cubicBezTo>
                    <a:pt x="12719" y="39815"/>
                    <a:pt x="11262" y="41008"/>
                    <a:pt x="9804" y="42396"/>
                  </a:cubicBezTo>
                  <a:cubicBezTo>
                    <a:pt x="8612" y="43589"/>
                    <a:pt x="7287" y="45115"/>
                    <a:pt x="5962" y="46901"/>
                  </a:cubicBezTo>
                  <a:cubicBezTo>
                    <a:pt x="5035" y="48295"/>
                    <a:pt x="4108" y="49752"/>
                    <a:pt x="3313" y="51405"/>
                  </a:cubicBezTo>
                  <a:lnTo>
                    <a:pt x="3117" y="51803"/>
                  </a:lnTo>
                  <a:lnTo>
                    <a:pt x="2719" y="52799"/>
                  </a:lnTo>
                  <a:lnTo>
                    <a:pt x="2915" y="52402"/>
                  </a:lnTo>
                  <a:cubicBezTo>
                    <a:pt x="3710" y="50743"/>
                    <a:pt x="4638" y="49286"/>
                    <a:pt x="5565" y="47897"/>
                  </a:cubicBezTo>
                  <a:cubicBezTo>
                    <a:pt x="7022" y="45708"/>
                    <a:pt x="8549" y="43923"/>
                    <a:pt x="9937" y="42598"/>
                  </a:cubicBezTo>
                  <a:cubicBezTo>
                    <a:pt x="11331" y="41273"/>
                    <a:pt x="12788" y="40080"/>
                    <a:pt x="14245" y="39153"/>
                  </a:cubicBezTo>
                  <a:lnTo>
                    <a:pt x="14245" y="38819"/>
                  </a:lnTo>
                  <a:close/>
                  <a:moveTo>
                    <a:pt x="1458" y="56774"/>
                  </a:moveTo>
                  <a:cubicBezTo>
                    <a:pt x="1444" y="56817"/>
                    <a:pt x="1426" y="56858"/>
                    <a:pt x="1406" y="56896"/>
                  </a:cubicBezTo>
                  <a:lnTo>
                    <a:pt x="1406" y="56896"/>
                  </a:lnTo>
                  <a:cubicBezTo>
                    <a:pt x="1422" y="56876"/>
                    <a:pt x="1439" y="56856"/>
                    <a:pt x="1458" y="56837"/>
                  </a:cubicBezTo>
                  <a:lnTo>
                    <a:pt x="1458" y="56774"/>
                  </a:lnTo>
                  <a:close/>
                  <a:moveTo>
                    <a:pt x="1406" y="56896"/>
                  </a:moveTo>
                  <a:cubicBezTo>
                    <a:pt x="1361" y="56954"/>
                    <a:pt x="1323" y="57020"/>
                    <a:pt x="1285" y="57085"/>
                  </a:cubicBezTo>
                  <a:lnTo>
                    <a:pt x="1285" y="57085"/>
                  </a:lnTo>
                  <a:cubicBezTo>
                    <a:pt x="1331" y="57022"/>
                    <a:pt x="1372" y="56962"/>
                    <a:pt x="1406" y="56896"/>
                  </a:cubicBezTo>
                  <a:close/>
                  <a:moveTo>
                    <a:pt x="1285" y="57085"/>
                  </a:moveTo>
                  <a:cubicBezTo>
                    <a:pt x="1236" y="57152"/>
                    <a:pt x="1183" y="57222"/>
                    <a:pt x="1129" y="57304"/>
                  </a:cubicBezTo>
                  <a:cubicBezTo>
                    <a:pt x="1192" y="57241"/>
                    <a:pt x="1239" y="57163"/>
                    <a:pt x="1285" y="57085"/>
                  </a:cubicBezTo>
                  <a:close/>
                  <a:moveTo>
                    <a:pt x="1325" y="57304"/>
                  </a:moveTo>
                  <a:cubicBezTo>
                    <a:pt x="1262" y="57436"/>
                    <a:pt x="1129" y="57569"/>
                    <a:pt x="997" y="57765"/>
                  </a:cubicBezTo>
                  <a:lnTo>
                    <a:pt x="997" y="57834"/>
                  </a:lnTo>
                  <a:cubicBezTo>
                    <a:pt x="1129" y="57701"/>
                    <a:pt x="1193" y="57569"/>
                    <a:pt x="1325" y="57436"/>
                  </a:cubicBezTo>
                  <a:lnTo>
                    <a:pt x="1325" y="57304"/>
                  </a:lnTo>
                  <a:close/>
                  <a:moveTo>
                    <a:pt x="1193" y="57834"/>
                  </a:moveTo>
                  <a:cubicBezTo>
                    <a:pt x="1129" y="57966"/>
                    <a:pt x="997" y="58098"/>
                    <a:pt x="864" y="58231"/>
                  </a:cubicBezTo>
                  <a:lnTo>
                    <a:pt x="864" y="58295"/>
                  </a:lnTo>
                  <a:cubicBezTo>
                    <a:pt x="997" y="58231"/>
                    <a:pt x="1060" y="58098"/>
                    <a:pt x="1193" y="57966"/>
                  </a:cubicBezTo>
                  <a:lnTo>
                    <a:pt x="1193" y="57834"/>
                  </a:lnTo>
                  <a:close/>
                  <a:moveTo>
                    <a:pt x="1060" y="58363"/>
                  </a:moveTo>
                  <a:cubicBezTo>
                    <a:pt x="997" y="58427"/>
                    <a:pt x="864" y="58560"/>
                    <a:pt x="795" y="58692"/>
                  </a:cubicBezTo>
                  <a:cubicBezTo>
                    <a:pt x="795" y="58761"/>
                    <a:pt x="732" y="58825"/>
                    <a:pt x="732" y="58825"/>
                  </a:cubicBezTo>
                  <a:cubicBezTo>
                    <a:pt x="864" y="58761"/>
                    <a:pt x="928" y="58628"/>
                    <a:pt x="1060" y="58496"/>
                  </a:cubicBezTo>
                  <a:lnTo>
                    <a:pt x="1060" y="58363"/>
                  </a:lnTo>
                  <a:close/>
                  <a:moveTo>
                    <a:pt x="997" y="58825"/>
                  </a:moveTo>
                  <a:lnTo>
                    <a:pt x="997" y="58825"/>
                  </a:lnTo>
                  <a:cubicBezTo>
                    <a:pt x="864" y="58957"/>
                    <a:pt x="795" y="59089"/>
                    <a:pt x="663" y="59158"/>
                  </a:cubicBezTo>
                  <a:lnTo>
                    <a:pt x="663" y="59354"/>
                  </a:lnTo>
                  <a:cubicBezTo>
                    <a:pt x="732" y="59291"/>
                    <a:pt x="795" y="59158"/>
                    <a:pt x="928" y="59026"/>
                  </a:cubicBezTo>
                  <a:cubicBezTo>
                    <a:pt x="928" y="58957"/>
                    <a:pt x="928" y="58893"/>
                    <a:pt x="997" y="58825"/>
                  </a:cubicBezTo>
                  <a:close/>
                  <a:moveTo>
                    <a:pt x="864" y="59354"/>
                  </a:moveTo>
                  <a:cubicBezTo>
                    <a:pt x="795" y="59487"/>
                    <a:pt x="663" y="59556"/>
                    <a:pt x="599" y="59688"/>
                  </a:cubicBezTo>
                  <a:cubicBezTo>
                    <a:pt x="599" y="59752"/>
                    <a:pt x="531" y="59821"/>
                    <a:pt x="531" y="59884"/>
                  </a:cubicBezTo>
                  <a:lnTo>
                    <a:pt x="795" y="59619"/>
                  </a:lnTo>
                  <a:cubicBezTo>
                    <a:pt x="795" y="59487"/>
                    <a:pt x="864" y="59423"/>
                    <a:pt x="864" y="59354"/>
                  </a:cubicBezTo>
                  <a:close/>
                  <a:moveTo>
                    <a:pt x="732" y="59884"/>
                  </a:moveTo>
                  <a:cubicBezTo>
                    <a:pt x="663" y="59953"/>
                    <a:pt x="599" y="60086"/>
                    <a:pt x="467" y="60149"/>
                  </a:cubicBezTo>
                  <a:lnTo>
                    <a:pt x="467" y="60414"/>
                  </a:lnTo>
                  <a:cubicBezTo>
                    <a:pt x="531" y="60282"/>
                    <a:pt x="599" y="60218"/>
                    <a:pt x="732" y="60149"/>
                  </a:cubicBezTo>
                  <a:lnTo>
                    <a:pt x="732" y="59884"/>
                  </a:lnTo>
                  <a:close/>
                  <a:moveTo>
                    <a:pt x="663" y="60414"/>
                  </a:moveTo>
                  <a:lnTo>
                    <a:pt x="398" y="60679"/>
                  </a:lnTo>
                  <a:lnTo>
                    <a:pt x="398" y="60944"/>
                  </a:lnTo>
                  <a:cubicBezTo>
                    <a:pt x="467" y="60812"/>
                    <a:pt x="531" y="60748"/>
                    <a:pt x="599" y="60679"/>
                  </a:cubicBezTo>
                  <a:cubicBezTo>
                    <a:pt x="663" y="60547"/>
                    <a:pt x="663" y="60483"/>
                    <a:pt x="663" y="60414"/>
                  </a:cubicBezTo>
                  <a:close/>
                  <a:moveTo>
                    <a:pt x="599" y="60944"/>
                  </a:moveTo>
                  <a:cubicBezTo>
                    <a:pt x="531" y="61013"/>
                    <a:pt x="398" y="61077"/>
                    <a:pt x="334" y="61209"/>
                  </a:cubicBezTo>
                  <a:cubicBezTo>
                    <a:pt x="334" y="61278"/>
                    <a:pt x="334" y="61342"/>
                    <a:pt x="266" y="61474"/>
                  </a:cubicBezTo>
                  <a:lnTo>
                    <a:pt x="531" y="61209"/>
                  </a:lnTo>
                  <a:cubicBezTo>
                    <a:pt x="531" y="61077"/>
                    <a:pt x="599" y="61013"/>
                    <a:pt x="599" y="60944"/>
                  </a:cubicBezTo>
                  <a:close/>
                  <a:moveTo>
                    <a:pt x="531" y="61474"/>
                  </a:moveTo>
                  <a:cubicBezTo>
                    <a:pt x="398" y="61543"/>
                    <a:pt x="334" y="61607"/>
                    <a:pt x="266" y="61676"/>
                  </a:cubicBezTo>
                  <a:cubicBezTo>
                    <a:pt x="266" y="61808"/>
                    <a:pt x="266" y="61872"/>
                    <a:pt x="202" y="61941"/>
                  </a:cubicBezTo>
                  <a:cubicBezTo>
                    <a:pt x="334" y="61872"/>
                    <a:pt x="398" y="61808"/>
                    <a:pt x="467" y="61739"/>
                  </a:cubicBezTo>
                  <a:cubicBezTo>
                    <a:pt x="467" y="61607"/>
                    <a:pt x="531" y="61543"/>
                    <a:pt x="531" y="61474"/>
                  </a:cubicBezTo>
                  <a:close/>
                  <a:moveTo>
                    <a:pt x="467" y="61941"/>
                  </a:moveTo>
                  <a:lnTo>
                    <a:pt x="467" y="61941"/>
                  </a:lnTo>
                  <a:cubicBezTo>
                    <a:pt x="398" y="62073"/>
                    <a:pt x="266" y="62137"/>
                    <a:pt x="202" y="62206"/>
                  </a:cubicBezTo>
                  <a:lnTo>
                    <a:pt x="202" y="62471"/>
                  </a:lnTo>
                  <a:lnTo>
                    <a:pt x="398" y="62269"/>
                  </a:lnTo>
                  <a:cubicBezTo>
                    <a:pt x="398" y="62137"/>
                    <a:pt x="467" y="62073"/>
                    <a:pt x="467" y="61941"/>
                  </a:cubicBezTo>
                  <a:close/>
                  <a:moveTo>
                    <a:pt x="398" y="62471"/>
                  </a:moveTo>
                  <a:lnTo>
                    <a:pt x="398" y="62471"/>
                  </a:lnTo>
                  <a:cubicBezTo>
                    <a:pt x="334" y="62534"/>
                    <a:pt x="202" y="62603"/>
                    <a:pt x="133" y="62735"/>
                  </a:cubicBezTo>
                  <a:lnTo>
                    <a:pt x="133" y="63000"/>
                  </a:lnTo>
                  <a:lnTo>
                    <a:pt x="334" y="62799"/>
                  </a:lnTo>
                  <a:cubicBezTo>
                    <a:pt x="398" y="62667"/>
                    <a:pt x="398" y="62603"/>
                    <a:pt x="398" y="62471"/>
                  </a:cubicBezTo>
                  <a:close/>
                  <a:moveTo>
                    <a:pt x="334" y="63000"/>
                  </a:moveTo>
                  <a:lnTo>
                    <a:pt x="133" y="63197"/>
                  </a:lnTo>
                  <a:cubicBezTo>
                    <a:pt x="133" y="63329"/>
                    <a:pt x="69" y="63398"/>
                    <a:pt x="69" y="63530"/>
                  </a:cubicBezTo>
                  <a:cubicBezTo>
                    <a:pt x="133" y="63462"/>
                    <a:pt x="266" y="63398"/>
                    <a:pt x="334" y="63329"/>
                  </a:cubicBezTo>
                  <a:lnTo>
                    <a:pt x="334" y="63000"/>
                  </a:lnTo>
                  <a:close/>
                  <a:moveTo>
                    <a:pt x="334" y="63530"/>
                  </a:moveTo>
                  <a:lnTo>
                    <a:pt x="334" y="63530"/>
                  </a:lnTo>
                  <a:cubicBezTo>
                    <a:pt x="202" y="63594"/>
                    <a:pt x="133" y="63663"/>
                    <a:pt x="69" y="63726"/>
                  </a:cubicBezTo>
                  <a:lnTo>
                    <a:pt x="69" y="64060"/>
                  </a:lnTo>
                  <a:lnTo>
                    <a:pt x="266" y="63859"/>
                  </a:lnTo>
                  <a:cubicBezTo>
                    <a:pt x="266" y="63726"/>
                    <a:pt x="266" y="63663"/>
                    <a:pt x="334" y="63530"/>
                  </a:cubicBezTo>
                  <a:close/>
                  <a:moveTo>
                    <a:pt x="266" y="64060"/>
                  </a:moveTo>
                  <a:lnTo>
                    <a:pt x="69" y="64256"/>
                  </a:lnTo>
                  <a:cubicBezTo>
                    <a:pt x="69" y="64325"/>
                    <a:pt x="69" y="64458"/>
                    <a:pt x="1" y="64590"/>
                  </a:cubicBezTo>
                  <a:cubicBezTo>
                    <a:pt x="133" y="64521"/>
                    <a:pt x="202" y="64458"/>
                    <a:pt x="266" y="64389"/>
                  </a:cubicBezTo>
                  <a:lnTo>
                    <a:pt x="266" y="64060"/>
                  </a:lnTo>
                  <a:close/>
                  <a:moveTo>
                    <a:pt x="266" y="64590"/>
                  </a:moveTo>
                  <a:cubicBezTo>
                    <a:pt x="202" y="64590"/>
                    <a:pt x="133" y="64654"/>
                    <a:pt x="1" y="64723"/>
                  </a:cubicBezTo>
                  <a:lnTo>
                    <a:pt x="1" y="65120"/>
                  </a:lnTo>
                  <a:cubicBezTo>
                    <a:pt x="69" y="65051"/>
                    <a:pt x="133" y="64988"/>
                    <a:pt x="266" y="64919"/>
                  </a:cubicBezTo>
                  <a:lnTo>
                    <a:pt x="266" y="64590"/>
                  </a:lnTo>
                  <a:close/>
                  <a:moveTo>
                    <a:pt x="266" y="65051"/>
                  </a:moveTo>
                  <a:lnTo>
                    <a:pt x="266" y="65051"/>
                  </a:lnTo>
                  <a:cubicBezTo>
                    <a:pt x="133" y="65120"/>
                    <a:pt x="69" y="65184"/>
                    <a:pt x="1" y="65253"/>
                  </a:cubicBezTo>
                  <a:lnTo>
                    <a:pt x="1" y="65581"/>
                  </a:lnTo>
                  <a:cubicBezTo>
                    <a:pt x="69" y="65581"/>
                    <a:pt x="133" y="65518"/>
                    <a:pt x="202" y="65449"/>
                  </a:cubicBezTo>
                  <a:cubicBezTo>
                    <a:pt x="202" y="65316"/>
                    <a:pt x="202" y="65184"/>
                    <a:pt x="266" y="65051"/>
                  </a:cubicBezTo>
                  <a:close/>
                  <a:moveTo>
                    <a:pt x="202" y="65581"/>
                  </a:moveTo>
                  <a:lnTo>
                    <a:pt x="1" y="65783"/>
                  </a:lnTo>
                  <a:lnTo>
                    <a:pt x="1" y="66111"/>
                  </a:lnTo>
                  <a:cubicBezTo>
                    <a:pt x="69" y="66048"/>
                    <a:pt x="133" y="65979"/>
                    <a:pt x="202" y="65979"/>
                  </a:cubicBezTo>
                  <a:lnTo>
                    <a:pt x="202" y="65783"/>
                  </a:lnTo>
                  <a:lnTo>
                    <a:pt x="202" y="65581"/>
                  </a:lnTo>
                  <a:close/>
                  <a:moveTo>
                    <a:pt x="202" y="66111"/>
                  </a:moveTo>
                  <a:lnTo>
                    <a:pt x="1" y="66313"/>
                  </a:lnTo>
                  <a:lnTo>
                    <a:pt x="1" y="66641"/>
                  </a:lnTo>
                  <a:cubicBezTo>
                    <a:pt x="69" y="66578"/>
                    <a:pt x="133" y="66509"/>
                    <a:pt x="266" y="66445"/>
                  </a:cubicBezTo>
                  <a:cubicBezTo>
                    <a:pt x="202" y="66376"/>
                    <a:pt x="202" y="66244"/>
                    <a:pt x="202" y="66111"/>
                  </a:cubicBezTo>
                  <a:close/>
                  <a:moveTo>
                    <a:pt x="266" y="66641"/>
                  </a:moveTo>
                  <a:cubicBezTo>
                    <a:pt x="202" y="66641"/>
                    <a:pt x="69" y="66710"/>
                    <a:pt x="1" y="66774"/>
                  </a:cubicBezTo>
                  <a:cubicBezTo>
                    <a:pt x="1" y="66906"/>
                    <a:pt x="69" y="67039"/>
                    <a:pt x="69" y="67171"/>
                  </a:cubicBezTo>
                  <a:lnTo>
                    <a:pt x="266" y="66975"/>
                  </a:lnTo>
                  <a:lnTo>
                    <a:pt x="266" y="66641"/>
                  </a:lnTo>
                  <a:close/>
                  <a:moveTo>
                    <a:pt x="266" y="67108"/>
                  </a:moveTo>
                  <a:lnTo>
                    <a:pt x="69" y="67304"/>
                  </a:lnTo>
                  <a:lnTo>
                    <a:pt x="69" y="67637"/>
                  </a:lnTo>
                  <a:cubicBezTo>
                    <a:pt x="133" y="67569"/>
                    <a:pt x="202" y="67569"/>
                    <a:pt x="266" y="67505"/>
                  </a:cubicBezTo>
                  <a:lnTo>
                    <a:pt x="266" y="67108"/>
                  </a:lnTo>
                  <a:close/>
                  <a:moveTo>
                    <a:pt x="266" y="67637"/>
                  </a:moveTo>
                  <a:cubicBezTo>
                    <a:pt x="202" y="67701"/>
                    <a:pt x="133" y="67701"/>
                    <a:pt x="69" y="67770"/>
                  </a:cubicBezTo>
                  <a:lnTo>
                    <a:pt x="69" y="68167"/>
                  </a:lnTo>
                  <a:cubicBezTo>
                    <a:pt x="133" y="68099"/>
                    <a:pt x="202" y="68035"/>
                    <a:pt x="334" y="68035"/>
                  </a:cubicBezTo>
                  <a:cubicBezTo>
                    <a:pt x="266" y="67902"/>
                    <a:pt x="266" y="67770"/>
                    <a:pt x="266" y="67637"/>
                  </a:cubicBezTo>
                  <a:close/>
                  <a:moveTo>
                    <a:pt x="334" y="68099"/>
                  </a:moveTo>
                  <a:lnTo>
                    <a:pt x="133" y="68300"/>
                  </a:lnTo>
                  <a:lnTo>
                    <a:pt x="133" y="68697"/>
                  </a:lnTo>
                  <a:lnTo>
                    <a:pt x="334" y="68496"/>
                  </a:lnTo>
                  <a:lnTo>
                    <a:pt x="334" y="68099"/>
                  </a:lnTo>
                  <a:close/>
                  <a:moveTo>
                    <a:pt x="334" y="68628"/>
                  </a:moveTo>
                  <a:cubicBezTo>
                    <a:pt x="266" y="68697"/>
                    <a:pt x="202" y="68761"/>
                    <a:pt x="133" y="68761"/>
                  </a:cubicBezTo>
                  <a:cubicBezTo>
                    <a:pt x="133" y="68893"/>
                    <a:pt x="202" y="69026"/>
                    <a:pt x="202" y="69158"/>
                  </a:cubicBezTo>
                  <a:cubicBezTo>
                    <a:pt x="266" y="69095"/>
                    <a:pt x="334" y="69095"/>
                    <a:pt x="398" y="69026"/>
                  </a:cubicBezTo>
                  <a:cubicBezTo>
                    <a:pt x="398" y="68893"/>
                    <a:pt x="334" y="68761"/>
                    <a:pt x="334" y="68628"/>
                  </a:cubicBezTo>
                  <a:close/>
                  <a:moveTo>
                    <a:pt x="398" y="69158"/>
                  </a:moveTo>
                  <a:cubicBezTo>
                    <a:pt x="334" y="69158"/>
                    <a:pt x="266" y="69227"/>
                    <a:pt x="202" y="69291"/>
                  </a:cubicBezTo>
                  <a:cubicBezTo>
                    <a:pt x="202" y="69423"/>
                    <a:pt x="202" y="69556"/>
                    <a:pt x="266" y="69688"/>
                  </a:cubicBezTo>
                  <a:lnTo>
                    <a:pt x="467" y="69492"/>
                  </a:lnTo>
                  <a:cubicBezTo>
                    <a:pt x="398" y="69360"/>
                    <a:pt x="398" y="69227"/>
                    <a:pt x="398" y="69158"/>
                  </a:cubicBezTo>
                  <a:close/>
                  <a:moveTo>
                    <a:pt x="467" y="69625"/>
                  </a:moveTo>
                  <a:cubicBezTo>
                    <a:pt x="398" y="69688"/>
                    <a:pt x="334" y="69757"/>
                    <a:pt x="266" y="69757"/>
                  </a:cubicBezTo>
                  <a:lnTo>
                    <a:pt x="266" y="70155"/>
                  </a:lnTo>
                  <a:cubicBezTo>
                    <a:pt x="334" y="70155"/>
                    <a:pt x="398" y="70086"/>
                    <a:pt x="467" y="70022"/>
                  </a:cubicBezTo>
                  <a:lnTo>
                    <a:pt x="467" y="69625"/>
                  </a:lnTo>
                  <a:close/>
                  <a:moveTo>
                    <a:pt x="531" y="70086"/>
                  </a:moveTo>
                  <a:lnTo>
                    <a:pt x="334" y="70287"/>
                  </a:lnTo>
                  <a:lnTo>
                    <a:pt x="334" y="70685"/>
                  </a:lnTo>
                  <a:lnTo>
                    <a:pt x="531" y="70483"/>
                  </a:lnTo>
                  <a:lnTo>
                    <a:pt x="531" y="70086"/>
                  </a:lnTo>
                  <a:close/>
                  <a:moveTo>
                    <a:pt x="599" y="70616"/>
                  </a:moveTo>
                  <a:cubicBezTo>
                    <a:pt x="531" y="70685"/>
                    <a:pt x="467" y="70685"/>
                    <a:pt x="398" y="70748"/>
                  </a:cubicBezTo>
                  <a:cubicBezTo>
                    <a:pt x="1262" y="76975"/>
                    <a:pt x="3843" y="83933"/>
                    <a:pt x="9142" y="91548"/>
                  </a:cubicBezTo>
                  <a:cubicBezTo>
                    <a:pt x="12656" y="96715"/>
                    <a:pt x="13583" y="102147"/>
                    <a:pt x="13583" y="107579"/>
                  </a:cubicBezTo>
                  <a:cubicBezTo>
                    <a:pt x="13583" y="113011"/>
                    <a:pt x="12719" y="118379"/>
                    <a:pt x="12719" y="123478"/>
                  </a:cubicBezTo>
                  <a:cubicBezTo>
                    <a:pt x="12719" y="126196"/>
                    <a:pt x="12921" y="128846"/>
                    <a:pt x="13715" y="131363"/>
                  </a:cubicBezTo>
                  <a:cubicBezTo>
                    <a:pt x="13980" y="131957"/>
                    <a:pt x="14177" y="132555"/>
                    <a:pt x="14510" y="133149"/>
                  </a:cubicBezTo>
                  <a:cubicBezTo>
                    <a:pt x="15104" y="134410"/>
                    <a:pt x="15899" y="135603"/>
                    <a:pt x="16826" y="136795"/>
                  </a:cubicBezTo>
                  <a:lnTo>
                    <a:pt x="16826" y="136726"/>
                  </a:lnTo>
                  <a:cubicBezTo>
                    <a:pt x="16100" y="135868"/>
                    <a:pt x="15570" y="134940"/>
                    <a:pt x="15040" y="134013"/>
                  </a:cubicBezTo>
                  <a:cubicBezTo>
                    <a:pt x="14574" y="133085"/>
                    <a:pt x="14177" y="132089"/>
                    <a:pt x="13848" y="131098"/>
                  </a:cubicBezTo>
                  <a:cubicBezTo>
                    <a:pt x="13117" y="128644"/>
                    <a:pt x="12921" y="126127"/>
                    <a:pt x="12921" y="123478"/>
                  </a:cubicBezTo>
                  <a:cubicBezTo>
                    <a:pt x="12921" y="118443"/>
                    <a:pt x="13779" y="113011"/>
                    <a:pt x="13779" y="107579"/>
                  </a:cubicBezTo>
                  <a:cubicBezTo>
                    <a:pt x="13779" y="102147"/>
                    <a:pt x="12921" y="96583"/>
                    <a:pt x="9275" y="91416"/>
                  </a:cubicBezTo>
                  <a:cubicBezTo>
                    <a:pt x="4044" y="83732"/>
                    <a:pt x="1458" y="76779"/>
                    <a:pt x="599" y="70616"/>
                  </a:cubicBezTo>
                  <a:close/>
                  <a:moveTo>
                    <a:pt x="116922" y="28157"/>
                  </a:moveTo>
                  <a:cubicBezTo>
                    <a:pt x="116588" y="30144"/>
                    <a:pt x="116190" y="32195"/>
                    <a:pt x="115729" y="34251"/>
                  </a:cubicBezTo>
                  <a:cubicBezTo>
                    <a:pt x="114733" y="39217"/>
                    <a:pt x="113742" y="44251"/>
                    <a:pt x="113742" y="49021"/>
                  </a:cubicBezTo>
                  <a:cubicBezTo>
                    <a:pt x="113742" y="53726"/>
                    <a:pt x="114733" y="58162"/>
                    <a:pt x="117584" y="62206"/>
                  </a:cubicBezTo>
                  <a:cubicBezTo>
                    <a:pt x="124404" y="71808"/>
                    <a:pt x="127123" y="80022"/>
                    <a:pt x="127123" y="87176"/>
                  </a:cubicBezTo>
                  <a:cubicBezTo>
                    <a:pt x="127123" y="95788"/>
                    <a:pt x="123281" y="102942"/>
                    <a:pt x="118114" y="109434"/>
                  </a:cubicBezTo>
                  <a:cubicBezTo>
                    <a:pt x="114998" y="113345"/>
                    <a:pt x="110827" y="117850"/>
                    <a:pt x="105591" y="121358"/>
                  </a:cubicBezTo>
                  <a:cubicBezTo>
                    <a:pt x="100361" y="124871"/>
                    <a:pt x="94002" y="127389"/>
                    <a:pt x="86514" y="127389"/>
                  </a:cubicBezTo>
                  <a:cubicBezTo>
                    <a:pt x="83201" y="127389"/>
                    <a:pt x="79624" y="126922"/>
                    <a:pt x="75851" y="125730"/>
                  </a:cubicBezTo>
                  <a:cubicBezTo>
                    <a:pt x="74325" y="125269"/>
                    <a:pt x="72868" y="125067"/>
                    <a:pt x="71479" y="125067"/>
                  </a:cubicBezTo>
                  <a:cubicBezTo>
                    <a:pt x="68034" y="125067"/>
                    <a:pt x="64918" y="126329"/>
                    <a:pt x="61871" y="128247"/>
                  </a:cubicBezTo>
                  <a:cubicBezTo>
                    <a:pt x="57367" y="131098"/>
                    <a:pt x="53196" y="135338"/>
                    <a:pt x="48692" y="138915"/>
                  </a:cubicBezTo>
                  <a:cubicBezTo>
                    <a:pt x="47499" y="139842"/>
                    <a:pt x="46307" y="140701"/>
                    <a:pt x="45046" y="141496"/>
                  </a:cubicBezTo>
                  <a:cubicBezTo>
                    <a:pt x="45115" y="141564"/>
                    <a:pt x="45247" y="141564"/>
                    <a:pt x="45311" y="141628"/>
                  </a:cubicBezTo>
                  <a:cubicBezTo>
                    <a:pt x="49619" y="138782"/>
                    <a:pt x="53594" y="134940"/>
                    <a:pt x="57632" y="131628"/>
                  </a:cubicBezTo>
                  <a:cubicBezTo>
                    <a:pt x="59751" y="129906"/>
                    <a:pt x="62004" y="128316"/>
                    <a:pt x="64256" y="127124"/>
                  </a:cubicBezTo>
                  <a:cubicBezTo>
                    <a:pt x="66577" y="125995"/>
                    <a:pt x="68962" y="125269"/>
                    <a:pt x="71479" y="125269"/>
                  </a:cubicBezTo>
                  <a:cubicBezTo>
                    <a:pt x="72868" y="125269"/>
                    <a:pt x="74325" y="125465"/>
                    <a:pt x="75782" y="125931"/>
                  </a:cubicBezTo>
                  <a:cubicBezTo>
                    <a:pt x="79624" y="127124"/>
                    <a:pt x="83201" y="127653"/>
                    <a:pt x="86514" y="127653"/>
                  </a:cubicBezTo>
                  <a:cubicBezTo>
                    <a:pt x="94065" y="127653"/>
                    <a:pt x="100425" y="125067"/>
                    <a:pt x="105724" y="121490"/>
                  </a:cubicBezTo>
                  <a:cubicBezTo>
                    <a:pt x="110960" y="117982"/>
                    <a:pt x="115130" y="113478"/>
                    <a:pt x="118246" y="109567"/>
                  </a:cubicBezTo>
                  <a:cubicBezTo>
                    <a:pt x="123477" y="103075"/>
                    <a:pt x="127319" y="95857"/>
                    <a:pt x="127319" y="87176"/>
                  </a:cubicBezTo>
                  <a:cubicBezTo>
                    <a:pt x="127319" y="79959"/>
                    <a:pt x="124606" y="71745"/>
                    <a:pt x="117716" y="62073"/>
                  </a:cubicBezTo>
                  <a:cubicBezTo>
                    <a:pt x="114934" y="58098"/>
                    <a:pt x="113938" y="53726"/>
                    <a:pt x="113938" y="49021"/>
                  </a:cubicBezTo>
                  <a:cubicBezTo>
                    <a:pt x="113938" y="44320"/>
                    <a:pt x="114934" y="39286"/>
                    <a:pt x="115994" y="34315"/>
                  </a:cubicBezTo>
                  <a:cubicBezTo>
                    <a:pt x="116392" y="32264"/>
                    <a:pt x="116789" y="30208"/>
                    <a:pt x="117118" y="28157"/>
                  </a:cubicBezTo>
                  <a:close/>
                  <a:moveTo>
                    <a:pt x="44982" y="141564"/>
                  </a:moveTo>
                  <a:cubicBezTo>
                    <a:pt x="44913" y="141628"/>
                    <a:pt x="44850" y="141628"/>
                    <a:pt x="44781" y="141697"/>
                  </a:cubicBezTo>
                  <a:cubicBezTo>
                    <a:pt x="44913" y="141697"/>
                    <a:pt x="44982" y="141761"/>
                    <a:pt x="45046" y="141761"/>
                  </a:cubicBezTo>
                  <a:cubicBezTo>
                    <a:pt x="45115" y="141761"/>
                    <a:pt x="45178" y="141697"/>
                    <a:pt x="45247" y="141628"/>
                  </a:cubicBezTo>
                  <a:cubicBezTo>
                    <a:pt x="45115" y="141628"/>
                    <a:pt x="45046" y="141628"/>
                    <a:pt x="44982" y="141564"/>
                  </a:cubicBezTo>
                  <a:close/>
                  <a:moveTo>
                    <a:pt x="44717" y="141761"/>
                  </a:moveTo>
                  <a:cubicBezTo>
                    <a:pt x="44648" y="141761"/>
                    <a:pt x="44585" y="141761"/>
                    <a:pt x="44585" y="141829"/>
                  </a:cubicBezTo>
                  <a:cubicBezTo>
                    <a:pt x="44648" y="141829"/>
                    <a:pt x="44717" y="141893"/>
                    <a:pt x="44850" y="141893"/>
                  </a:cubicBezTo>
                  <a:cubicBezTo>
                    <a:pt x="44850" y="141893"/>
                    <a:pt x="44913" y="141829"/>
                    <a:pt x="44982" y="141829"/>
                  </a:cubicBezTo>
                  <a:cubicBezTo>
                    <a:pt x="44913" y="141761"/>
                    <a:pt x="44781" y="141761"/>
                    <a:pt x="44717" y="141761"/>
                  </a:cubicBezTo>
                  <a:close/>
                  <a:moveTo>
                    <a:pt x="44452" y="141893"/>
                  </a:moveTo>
                  <a:cubicBezTo>
                    <a:pt x="44383" y="141893"/>
                    <a:pt x="44383" y="141962"/>
                    <a:pt x="44320" y="141962"/>
                  </a:cubicBezTo>
                  <a:cubicBezTo>
                    <a:pt x="44383" y="142026"/>
                    <a:pt x="44516" y="142026"/>
                    <a:pt x="44585" y="142094"/>
                  </a:cubicBezTo>
                  <a:lnTo>
                    <a:pt x="44717" y="141962"/>
                  </a:lnTo>
                  <a:cubicBezTo>
                    <a:pt x="44648" y="141962"/>
                    <a:pt x="44585" y="141893"/>
                    <a:pt x="44452" y="141893"/>
                  </a:cubicBezTo>
                  <a:close/>
                  <a:moveTo>
                    <a:pt x="44187" y="142026"/>
                  </a:moveTo>
                  <a:cubicBezTo>
                    <a:pt x="44187" y="142094"/>
                    <a:pt x="44118" y="142094"/>
                    <a:pt x="44055" y="142158"/>
                  </a:cubicBezTo>
                  <a:cubicBezTo>
                    <a:pt x="44187" y="142158"/>
                    <a:pt x="44251" y="142158"/>
                    <a:pt x="44320" y="142227"/>
                  </a:cubicBezTo>
                  <a:cubicBezTo>
                    <a:pt x="44383" y="142158"/>
                    <a:pt x="44452" y="142158"/>
                    <a:pt x="44452" y="142158"/>
                  </a:cubicBezTo>
                  <a:cubicBezTo>
                    <a:pt x="44383" y="142094"/>
                    <a:pt x="44320" y="142094"/>
                    <a:pt x="44187" y="142026"/>
                  </a:cubicBezTo>
                  <a:close/>
                  <a:moveTo>
                    <a:pt x="43986" y="142158"/>
                  </a:moveTo>
                  <a:cubicBezTo>
                    <a:pt x="43922" y="142227"/>
                    <a:pt x="43853" y="142227"/>
                    <a:pt x="43790" y="142291"/>
                  </a:cubicBezTo>
                  <a:cubicBezTo>
                    <a:pt x="43922" y="142291"/>
                    <a:pt x="43986" y="142359"/>
                    <a:pt x="44055" y="142359"/>
                  </a:cubicBezTo>
                  <a:cubicBezTo>
                    <a:pt x="44118" y="142359"/>
                    <a:pt x="44187" y="142291"/>
                    <a:pt x="44187" y="142291"/>
                  </a:cubicBezTo>
                  <a:lnTo>
                    <a:pt x="44251" y="142291"/>
                  </a:lnTo>
                  <a:cubicBezTo>
                    <a:pt x="44118" y="142227"/>
                    <a:pt x="44055" y="142227"/>
                    <a:pt x="43986" y="142158"/>
                  </a:cubicBezTo>
                  <a:close/>
                  <a:moveTo>
                    <a:pt x="43721" y="142359"/>
                  </a:moveTo>
                  <a:cubicBezTo>
                    <a:pt x="43657" y="142359"/>
                    <a:pt x="43588" y="142423"/>
                    <a:pt x="43588" y="142423"/>
                  </a:cubicBezTo>
                  <a:cubicBezTo>
                    <a:pt x="43657" y="142423"/>
                    <a:pt x="43721" y="142492"/>
                    <a:pt x="43853" y="142492"/>
                  </a:cubicBezTo>
                  <a:cubicBezTo>
                    <a:pt x="43853" y="142492"/>
                    <a:pt x="43922" y="142492"/>
                    <a:pt x="43986" y="142423"/>
                  </a:cubicBezTo>
                  <a:cubicBezTo>
                    <a:pt x="43853" y="142423"/>
                    <a:pt x="43790" y="142359"/>
                    <a:pt x="43721" y="142359"/>
                  </a:cubicBezTo>
                  <a:close/>
                  <a:moveTo>
                    <a:pt x="43456" y="142492"/>
                  </a:moveTo>
                  <a:cubicBezTo>
                    <a:pt x="43392" y="142492"/>
                    <a:pt x="43392" y="142555"/>
                    <a:pt x="43323" y="142555"/>
                  </a:cubicBezTo>
                  <a:cubicBezTo>
                    <a:pt x="43392" y="142555"/>
                    <a:pt x="43525" y="142624"/>
                    <a:pt x="43588" y="142624"/>
                  </a:cubicBezTo>
                  <a:cubicBezTo>
                    <a:pt x="43657" y="142624"/>
                    <a:pt x="43657" y="142624"/>
                    <a:pt x="43721" y="142555"/>
                  </a:cubicBezTo>
                  <a:cubicBezTo>
                    <a:pt x="43657" y="142555"/>
                    <a:pt x="43525" y="142492"/>
                    <a:pt x="43456" y="142492"/>
                  </a:cubicBezTo>
                  <a:close/>
                  <a:moveTo>
                    <a:pt x="43191" y="142624"/>
                  </a:moveTo>
                  <a:cubicBezTo>
                    <a:pt x="43127" y="142624"/>
                    <a:pt x="43127" y="142688"/>
                    <a:pt x="43058" y="142688"/>
                  </a:cubicBezTo>
                  <a:cubicBezTo>
                    <a:pt x="43191" y="142757"/>
                    <a:pt x="43260" y="142757"/>
                    <a:pt x="43323" y="142757"/>
                  </a:cubicBezTo>
                  <a:cubicBezTo>
                    <a:pt x="43392" y="142757"/>
                    <a:pt x="43456" y="142757"/>
                    <a:pt x="43456" y="142688"/>
                  </a:cubicBezTo>
                  <a:cubicBezTo>
                    <a:pt x="43392" y="142688"/>
                    <a:pt x="43260" y="142688"/>
                    <a:pt x="43191" y="142624"/>
                  </a:cubicBezTo>
                  <a:close/>
                  <a:moveTo>
                    <a:pt x="42926" y="142757"/>
                  </a:moveTo>
                  <a:cubicBezTo>
                    <a:pt x="42862" y="142820"/>
                    <a:pt x="42862" y="142820"/>
                    <a:pt x="42793" y="142820"/>
                  </a:cubicBezTo>
                  <a:cubicBezTo>
                    <a:pt x="42926" y="142889"/>
                    <a:pt x="42995" y="142889"/>
                    <a:pt x="43127" y="142953"/>
                  </a:cubicBezTo>
                  <a:cubicBezTo>
                    <a:pt x="43127" y="142889"/>
                    <a:pt x="43191" y="142889"/>
                    <a:pt x="43191" y="142889"/>
                  </a:cubicBezTo>
                  <a:cubicBezTo>
                    <a:pt x="43127" y="142820"/>
                    <a:pt x="42995" y="142820"/>
                    <a:pt x="42926" y="142757"/>
                  </a:cubicBezTo>
                  <a:close/>
                  <a:moveTo>
                    <a:pt x="42661" y="142889"/>
                  </a:moveTo>
                  <a:cubicBezTo>
                    <a:pt x="42661" y="142953"/>
                    <a:pt x="42597" y="142953"/>
                    <a:pt x="42528" y="142953"/>
                  </a:cubicBezTo>
                  <a:cubicBezTo>
                    <a:pt x="42661" y="143022"/>
                    <a:pt x="42730" y="143022"/>
                    <a:pt x="42862" y="143085"/>
                  </a:cubicBezTo>
                  <a:cubicBezTo>
                    <a:pt x="42862" y="143022"/>
                    <a:pt x="42926" y="143022"/>
                    <a:pt x="42926" y="143022"/>
                  </a:cubicBezTo>
                  <a:cubicBezTo>
                    <a:pt x="42862" y="142953"/>
                    <a:pt x="42793" y="142953"/>
                    <a:pt x="42661" y="142889"/>
                  </a:cubicBezTo>
                  <a:close/>
                  <a:moveTo>
                    <a:pt x="42396" y="143022"/>
                  </a:moveTo>
                  <a:cubicBezTo>
                    <a:pt x="42396" y="143085"/>
                    <a:pt x="42332" y="143085"/>
                    <a:pt x="42332" y="143085"/>
                  </a:cubicBezTo>
                  <a:cubicBezTo>
                    <a:pt x="42396" y="143154"/>
                    <a:pt x="42528" y="143154"/>
                    <a:pt x="42597" y="143154"/>
                  </a:cubicBezTo>
                  <a:lnTo>
                    <a:pt x="42730" y="143154"/>
                  </a:lnTo>
                  <a:cubicBezTo>
                    <a:pt x="42597" y="143085"/>
                    <a:pt x="42528" y="143085"/>
                    <a:pt x="42396" y="143022"/>
                  </a:cubicBezTo>
                  <a:close/>
                  <a:moveTo>
                    <a:pt x="42131" y="143154"/>
                  </a:moveTo>
                  <a:cubicBezTo>
                    <a:pt x="42131" y="143218"/>
                    <a:pt x="42067" y="143218"/>
                    <a:pt x="42067" y="143218"/>
                  </a:cubicBezTo>
                  <a:cubicBezTo>
                    <a:pt x="42131" y="143218"/>
                    <a:pt x="42263" y="143287"/>
                    <a:pt x="42332" y="143287"/>
                  </a:cubicBezTo>
                  <a:lnTo>
                    <a:pt x="42465" y="143287"/>
                  </a:lnTo>
                  <a:cubicBezTo>
                    <a:pt x="42332" y="143218"/>
                    <a:pt x="42263" y="143218"/>
                    <a:pt x="42131" y="143154"/>
                  </a:cubicBezTo>
                  <a:close/>
                  <a:moveTo>
                    <a:pt x="41866" y="143287"/>
                  </a:moveTo>
                  <a:lnTo>
                    <a:pt x="41802" y="143350"/>
                  </a:lnTo>
                  <a:cubicBezTo>
                    <a:pt x="41866" y="143350"/>
                    <a:pt x="41998" y="143419"/>
                    <a:pt x="42131" y="143419"/>
                  </a:cubicBezTo>
                  <a:lnTo>
                    <a:pt x="42200" y="143419"/>
                  </a:lnTo>
                  <a:cubicBezTo>
                    <a:pt x="42067" y="143350"/>
                    <a:pt x="41998" y="143350"/>
                    <a:pt x="41866" y="143287"/>
                  </a:cubicBezTo>
                  <a:close/>
                  <a:moveTo>
                    <a:pt x="41601" y="143419"/>
                  </a:moveTo>
                  <a:lnTo>
                    <a:pt x="41537" y="143483"/>
                  </a:lnTo>
                  <a:cubicBezTo>
                    <a:pt x="41670" y="143483"/>
                    <a:pt x="41733" y="143552"/>
                    <a:pt x="41866" y="143552"/>
                  </a:cubicBezTo>
                  <a:lnTo>
                    <a:pt x="41935" y="143552"/>
                  </a:lnTo>
                  <a:cubicBezTo>
                    <a:pt x="41802" y="143483"/>
                    <a:pt x="41733" y="143483"/>
                    <a:pt x="41601" y="143419"/>
                  </a:cubicBezTo>
                  <a:close/>
                  <a:moveTo>
                    <a:pt x="41272" y="143552"/>
                  </a:moveTo>
                  <a:cubicBezTo>
                    <a:pt x="41405" y="143615"/>
                    <a:pt x="41469" y="143615"/>
                    <a:pt x="41601" y="143684"/>
                  </a:cubicBezTo>
                  <a:lnTo>
                    <a:pt x="41670" y="143615"/>
                  </a:lnTo>
                  <a:cubicBezTo>
                    <a:pt x="41537" y="143615"/>
                    <a:pt x="41469" y="143552"/>
                    <a:pt x="41336" y="143552"/>
                  </a:cubicBezTo>
                  <a:close/>
                  <a:moveTo>
                    <a:pt x="41007" y="143684"/>
                  </a:moveTo>
                  <a:cubicBezTo>
                    <a:pt x="41140" y="143748"/>
                    <a:pt x="41272" y="143748"/>
                    <a:pt x="41336" y="143748"/>
                  </a:cubicBezTo>
                  <a:lnTo>
                    <a:pt x="41405" y="143748"/>
                  </a:lnTo>
                  <a:cubicBezTo>
                    <a:pt x="41272" y="143748"/>
                    <a:pt x="41204" y="143684"/>
                    <a:pt x="41071" y="143684"/>
                  </a:cubicBezTo>
                  <a:close/>
                  <a:moveTo>
                    <a:pt x="40742" y="143817"/>
                  </a:moveTo>
                  <a:cubicBezTo>
                    <a:pt x="40875" y="143817"/>
                    <a:pt x="41007" y="143880"/>
                    <a:pt x="41140" y="143880"/>
                  </a:cubicBezTo>
                  <a:cubicBezTo>
                    <a:pt x="41007" y="143817"/>
                    <a:pt x="40939" y="143817"/>
                    <a:pt x="40806" y="143817"/>
                  </a:cubicBezTo>
                  <a:close/>
                  <a:moveTo>
                    <a:pt x="40478" y="143880"/>
                  </a:moveTo>
                  <a:cubicBezTo>
                    <a:pt x="40610" y="143949"/>
                    <a:pt x="40742" y="143949"/>
                    <a:pt x="40875" y="144013"/>
                  </a:cubicBezTo>
                  <a:cubicBezTo>
                    <a:pt x="40742" y="143949"/>
                    <a:pt x="40674" y="143949"/>
                    <a:pt x="40541" y="143880"/>
                  </a:cubicBezTo>
                  <a:close/>
                  <a:moveTo>
                    <a:pt x="40213" y="144013"/>
                  </a:moveTo>
                  <a:cubicBezTo>
                    <a:pt x="40345" y="144013"/>
                    <a:pt x="40478" y="144082"/>
                    <a:pt x="40610" y="144082"/>
                  </a:cubicBezTo>
                  <a:cubicBezTo>
                    <a:pt x="40478" y="144082"/>
                    <a:pt x="40409" y="144013"/>
                    <a:pt x="40276" y="144013"/>
                  </a:cubicBezTo>
                  <a:close/>
                  <a:moveTo>
                    <a:pt x="16959" y="137256"/>
                  </a:moveTo>
                  <a:lnTo>
                    <a:pt x="16959" y="137256"/>
                  </a:lnTo>
                  <a:cubicBezTo>
                    <a:pt x="18681" y="139312"/>
                    <a:pt x="21002" y="141167"/>
                    <a:pt x="24245" y="142889"/>
                  </a:cubicBezTo>
                  <a:cubicBezTo>
                    <a:pt x="27759" y="144675"/>
                    <a:pt x="30870" y="145470"/>
                    <a:pt x="33853" y="145470"/>
                  </a:cubicBezTo>
                  <a:cubicBezTo>
                    <a:pt x="34447" y="145470"/>
                    <a:pt x="35046" y="145407"/>
                    <a:pt x="35639" y="145338"/>
                  </a:cubicBezTo>
                  <a:cubicBezTo>
                    <a:pt x="35772" y="145338"/>
                    <a:pt x="35973" y="145338"/>
                    <a:pt x="36169" y="145274"/>
                  </a:cubicBezTo>
                  <a:lnTo>
                    <a:pt x="36169" y="145274"/>
                  </a:lnTo>
                  <a:cubicBezTo>
                    <a:pt x="35576" y="145338"/>
                    <a:pt x="35046" y="145407"/>
                    <a:pt x="34447" y="145407"/>
                  </a:cubicBezTo>
                  <a:cubicBezTo>
                    <a:pt x="31400" y="145407"/>
                    <a:pt x="28087" y="144612"/>
                    <a:pt x="24447" y="142757"/>
                  </a:cubicBezTo>
                  <a:cubicBezTo>
                    <a:pt x="21135" y="141098"/>
                    <a:pt x="18750" y="139243"/>
                    <a:pt x="16959" y="13725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0" name="Google Shape;940;p44"/>
            <p:cNvSpPr/>
            <p:nvPr/>
          </p:nvSpPr>
          <p:spPr>
            <a:xfrm>
              <a:off x="2169950" y="976725"/>
              <a:ext cx="3222725" cy="3625225"/>
            </a:xfrm>
            <a:custGeom>
              <a:avLst/>
              <a:gdLst/>
              <a:ahLst/>
              <a:cxnLst/>
              <a:rect l="l" t="t" r="r" b="b"/>
              <a:pathLst>
                <a:path w="128909" h="145009" extrusionOk="0">
                  <a:moveTo>
                    <a:pt x="96052" y="1043"/>
                  </a:moveTo>
                  <a:cubicBezTo>
                    <a:pt x="96029" y="1049"/>
                    <a:pt x="96006" y="1055"/>
                    <a:pt x="95983" y="1060"/>
                  </a:cubicBezTo>
                  <a:cubicBezTo>
                    <a:pt x="96006" y="1055"/>
                    <a:pt x="96029" y="1049"/>
                    <a:pt x="96052" y="1043"/>
                  </a:cubicBezTo>
                  <a:close/>
                  <a:moveTo>
                    <a:pt x="93333" y="2189"/>
                  </a:moveTo>
                  <a:cubicBezTo>
                    <a:pt x="93402" y="2189"/>
                    <a:pt x="93466" y="2189"/>
                    <a:pt x="93535" y="2253"/>
                  </a:cubicBezTo>
                  <a:lnTo>
                    <a:pt x="93535" y="2189"/>
                  </a:lnTo>
                  <a:close/>
                  <a:moveTo>
                    <a:pt x="92803" y="2321"/>
                  </a:moveTo>
                  <a:cubicBezTo>
                    <a:pt x="92803" y="2321"/>
                    <a:pt x="92803" y="2385"/>
                    <a:pt x="92740" y="2385"/>
                  </a:cubicBezTo>
                  <a:lnTo>
                    <a:pt x="93137" y="2385"/>
                  </a:lnTo>
                  <a:cubicBezTo>
                    <a:pt x="93005" y="2385"/>
                    <a:pt x="92936" y="2385"/>
                    <a:pt x="92803" y="2321"/>
                  </a:cubicBezTo>
                  <a:close/>
                  <a:moveTo>
                    <a:pt x="92342" y="2518"/>
                  </a:moveTo>
                  <a:cubicBezTo>
                    <a:pt x="92475" y="2518"/>
                    <a:pt x="92538" y="2586"/>
                    <a:pt x="92671" y="2586"/>
                  </a:cubicBezTo>
                  <a:cubicBezTo>
                    <a:pt x="92740" y="2586"/>
                    <a:pt x="92740" y="2518"/>
                    <a:pt x="92803" y="2518"/>
                  </a:cubicBezTo>
                  <a:close/>
                  <a:moveTo>
                    <a:pt x="92008" y="2650"/>
                  </a:moveTo>
                  <a:cubicBezTo>
                    <a:pt x="92008" y="2650"/>
                    <a:pt x="91945" y="2650"/>
                    <a:pt x="91945" y="2719"/>
                  </a:cubicBezTo>
                  <a:cubicBezTo>
                    <a:pt x="92008" y="2719"/>
                    <a:pt x="92141" y="2719"/>
                    <a:pt x="92273" y="2783"/>
                  </a:cubicBezTo>
                  <a:cubicBezTo>
                    <a:pt x="92273" y="2719"/>
                    <a:pt x="92342" y="2719"/>
                    <a:pt x="92406" y="2719"/>
                  </a:cubicBezTo>
                  <a:cubicBezTo>
                    <a:pt x="92273" y="2650"/>
                    <a:pt x="92141" y="2650"/>
                    <a:pt x="92008" y="2650"/>
                  </a:cubicBezTo>
                  <a:close/>
                  <a:moveTo>
                    <a:pt x="91680" y="2783"/>
                  </a:moveTo>
                  <a:cubicBezTo>
                    <a:pt x="91611" y="2851"/>
                    <a:pt x="91547" y="2851"/>
                    <a:pt x="91547" y="2851"/>
                  </a:cubicBezTo>
                  <a:cubicBezTo>
                    <a:pt x="91611" y="2915"/>
                    <a:pt x="91744" y="2915"/>
                    <a:pt x="91876" y="2915"/>
                  </a:cubicBezTo>
                  <a:cubicBezTo>
                    <a:pt x="91876" y="2915"/>
                    <a:pt x="91945" y="2915"/>
                    <a:pt x="92008" y="2851"/>
                  </a:cubicBezTo>
                  <a:cubicBezTo>
                    <a:pt x="91876" y="2851"/>
                    <a:pt x="91744" y="2851"/>
                    <a:pt x="91680" y="2783"/>
                  </a:cubicBezTo>
                  <a:close/>
                  <a:moveTo>
                    <a:pt x="91282" y="2984"/>
                  </a:moveTo>
                  <a:cubicBezTo>
                    <a:pt x="91282" y="2984"/>
                    <a:pt x="91214" y="3047"/>
                    <a:pt x="91150" y="3047"/>
                  </a:cubicBezTo>
                  <a:cubicBezTo>
                    <a:pt x="91282" y="3047"/>
                    <a:pt x="91346" y="3116"/>
                    <a:pt x="91479" y="3116"/>
                  </a:cubicBezTo>
                  <a:cubicBezTo>
                    <a:pt x="91479" y="3116"/>
                    <a:pt x="91547" y="3047"/>
                    <a:pt x="91611" y="3047"/>
                  </a:cubicBezTo>
                  <a:cubicBezTo>
                    <a:pt x="91547" y="3047"/>
                    <a:pt x="91415" y="2984"/>
                    <a:pt x="91282" y="2984"/>
                  </a:cubicBezTo>
                  <a:close/>
                  <a:moveTo>
                    <a:pt x="90949" y="3116"/>
                  </a:moveTo>
                  <a:cubicBezTo>
                    <a:pt x="90885" y="3180"/>
                    <a:pt x="90816" y="3180"/>
                    <a:pt x="90753" y="3249"/>
                  </a:cubicBezTo>
                  <a:cubicBezTo>
                    <a:pt x="90885" y="3249"/>
                    <a:pt x="90949" y="3312"/>
                    <a:pt x="91018" y="3312"/>
                  </a:cubicBezTo>
                  <a:cubicBezTo>
                    <a:pt x="91081" y="3312"/>
                    <a:pt x="91150" y="3249"/>
                    <a:pt x="91214" y="3249"/>
                  </a:cubicBezTo>
                  <a:cubicBezTo>
                    <a:pt x="91150" y="3180"/>
                    <a:pt x="91018" y="3180"/>
                    <a:pt x="90949" y="3116"/>
                  </a:cubicBezTo>
                  <a:close/>
                  <a:moveTo>
                    <a:pt x="90551" y="3312"/>
                  </a:moveTo>
                  <a:cubicBezTo>
                    <a:pt x="90488" y="3381"/>
                    <a:pt x="90419" y="3381"/>
                    <a:pt x="90355" y="3445"/>
                  </a:cubicBezTo>
                  <a:cubicBezTo>
                    <a:pt x="90488" y="3445"/>
                    <a:pt x="90551" y="3514"/>
                    <a:pt x="90620" y="3514"/>
                  </a:cubicBezTo>
                  <a:cubicBezTo>
                    <a:pt x="90684" y="3514"/>
                    <a:pt x="90753" y="3445"/>
                    <a:pt x="90816" y="3445"/>
                  </a:cubicBezTo>
                  <a:cubicBezTo>
                    <a:pt x="90753" y="3381"/>
                    <a:pt x="90684" y="3381"/>
                    <a:pt x="90551" y="3312"/>
                  </a:cubicBezTo>
                  <a:close/>
                  <a:moveTo>
                    <a:pt x="90223" y="3514"/>
                  </a:moveTo>
                  <a:cubicBezTo>
                    <a:pt x="90154" y="3514"/>
                    <a:pt x="90090" y="3577"/>
                    <a:pt x="89958" y="3577"/>
                  </a:cubicBezTo>
                  <a:cubicBezTo>
                    <a:pt x="90090" y="3646"/>
                    <a:pt x="90154" y="3710"/>
                    <a:pt x="90223" y="3710"/>
                  </a:cubicBezTo>
                  <a:cubicBezTo>
                    <a:pt x="90286" y="3710"/>
                    <a:pt x="90355" y="3646"/>
                    <a:pt x="90488" y="3577"/>
                  </a:cubicBezTo>
                  <a:cubicBezTo>
                    <a:pt x="90355" y="3577"/>
                    <a:pt x="90286" y="3514"/>
                    <a:pt x="90223" y="3514"/>
                  </a:cubicBezTo>
                  <a:close/>
                  <a:moveTo>
                    <a:pt x="89825" y="3710"/>
                  </a:moveTo>
                  <a:cubicBezTo>
                    <a:pt x="89756" y="3710"/>
                    <a:pt x="89693" y="3779"/>
                    <a:pt x="89624" y="3779"/>
                  </a:cubicBezTo>
                  <a:cubicBezTo>
                    <a:pt x="89693" y="3842"/>
                    <a:pt x="89756" y="3911"/>
                    <a:pt x="89825" y="3911"/>
                  </a:cubicBezTo>
                  <a:cubicBezTo>
                    <a:pt x="89889" y="3911"/>
                    <a:pt x="90021" y="3842"/>
                    <a:pt x="90090" y="3779"/>
                  </a:cubicBezTo>
                  <a:cubicBezTo>
                    <a:pt x="89958" y="3779"/>
                    <a:pt x="89889" y="3710"/>
                    <a:pt x="89825" y="3710"/>
                  </a:cubicBezTo>
                  <a:close/>
                  <a:moveTo>
                    <a:pt x="89428" y="3911"/>
                  </a:moveTo>
                  <a:cubicBezTo>
                    <a:pt x="89359" y="3911"/>
                    <a:pt x="89295" y="3975"/>
                    <a:pt x="89226" y="4044"/>
                  </a:cubicBezTo>
                  <a:cubicBezTo>
                    <a:pt x="89295" y="4044"/>
                    <a:pt x="89359" y="4107"/>
                    <a:pt x="89428" y="4107"/>
                  </a:cubicBezTo>
                  <a:cubicBezTo>
                    <a:pt x="89491" y="4107"/>
                    <a:pt x="89624" y="4044"/>
                    <a:pt x="89693" y="3975"/>
                  </a:cubicBezTo>
                  <a:cubicBezTo>
                    <a:pt x="89624" y="3975"/>
                    <a:pt x="89491" y="3911"/>
                    <a:pt x="89428" y="3911"/>
                  </a:cubicBezTo>
                  <a:close/>
                  <a:moveTo>
                    <a:pt x="89030" y="4107"/>
                  </a:moveTo>
                  <a:cubicBezTo>
                    <a:pt x="88961" y="4107"/>
                    <a:pt x="88898" y="4176"/>
                    <a:pt x="88829" y="4240"/>
                  </a:cubicBezTo>
                  <a:cubicBezTo>
                    <a:pt x="88898" y="4240"/>
                    <a:pt x="88961" y="4309"/>
                    <a:pt x="89030" y="4309"/>
                  </a:cubicBezTo>
                  <a:cubicBezTo>
                    <a:pt x="89094" y="4309"/>
                    <a:pt x="89226" y="4240"/>
                    <a:pt x="89295" y="4240"/>
                  </a:cubicBezTo>
                  <a:cubicBezTo>
                    <a:pt x="89226" y="4176"/>
                    <a:pt x="89163" y="4107"/>
                    <a:pt x="89030" y="4107"/>
                  </a:cubicBezTo>
                  <a:close/>
                  <a:moveTo>
                    <a:pt x="88696" y="4309"/>
                  </a:moveTo>
                  <a:cubicBezTo>
                    <a:pt x="88564" y="4309"/>
                    <a:pt x="88500" y="4372"/>
                    <a:pt x="88431" y="4441"/>
                  </a:cubicBezTo>
                  <a:cubicBezTo>
                    <a:pt x="88500" y="4441"/>
                    <a:pt x="88564" y="4505"/>
                    <a:pt x="88633" y="4574"/>
                  </a:cubicBezTo>
                  <a:cubicBezTo>
                    <a:pt x="88696" y="4505"/>
                    <a:pt x="88829" y="4441"/>
                    <a:pt x="88898" y="4441"/>
                  </a:cubicBezTo>
                  <a:cubicBezTo>
                    <a:pt x="88829" y="4372"/>
                    <a:pt x="88765" y="4309"/>
                    <a:pt x="88696" y="4309"/>
                  </a:cubicBezTo>
                  <a:close/>
                  <a:moveTo>
                    <a:pt x="88299" y="4505"/>
                  </a:moveTo>
                  <a:cubicBezTo>
                    <a:pt x="88166" y="4574"/>
                    <a:pt x="88103" y="4574"/>
                    <a:pt x="88034" y="4637"/>
                  </a:cubicBezTo>
                  <a:cubicBezTo>
                    <a:pt x="88103" y="4706"/>
                    <a:pt x="88166" y="4706"/>
                    <a:pt x="88235" y="4770"/>
                  </a:cubicBezTo>
                  <a:cubicBezTo>
                    <a:pt x="88299" y="4706"/>
                    <a:pt x="88431" y="4706"/>
                    <a:pt x="88500" y="4637"/>
                  </a:cubicBezTo>
                  <a:cubicBezTo>
                    <a:pt x="88431" y="4574"/>
                    <a:pt x="88368" y="4574"/>
                    <a:pt x="88299" y="4505"/>
                  </a:cubicBezTo>
                  <a:close/>
                  <a:moveTo>
                    <a:pt x="87901" y="4706"/>
                  </a:moveTo>
                  <a:cubicBezTo>
                    <a:pt x="87838" y="4770"/>
                    <a:pt x="87705" y="4839"/>
                    <a:pt x="87636" y="4839"/>
                  </a:cubicBezTo>
                  <a:cubicBezTo>
                    <a:pt x="87705" y="4902"/>
                    <a:pt x="87769" y="4971"/>
                    <a:pt x="87838" y="4971"/>
                  </a:cubicBezTo>
                  <a:cubicBezTo>
                    <a:pt x="87901" y="4971"/>
                    <a:pt x="87970" y="4902"/>
                    <a:pt x="88103" y="4839"/>
                  </a:cubicBezTo>
                  <a:cubicBezTo>
                    <a:pt x="88034" y="4770"/>
                    <a:pt x="87970" y="4770"/>
                    <a:pt x="87901" y="4706"/>
                  </a:cubicBezTo>
                  <a:close/>
                  <a:moveTo>
                    <a:pt x="87504" y="4902"/>
                  </a:moveTo>
                  <a:cubicBezTo>
                    <a:pt x="87440" y="4971"/>
                    <a:pt x="87308" y="5035"/>
                    <a:pt x="87239" y="5104"/>
                  </a:cubicBezTo>
                  <a:cubicBezTo>
                    <a:pt x="87308" y="5104"/>
                    <a:pt x="87372" y="5167"/>
                    <a:pt x="87440" y="5236"/>
                  </a:cubicBezTo>
                  <a:cubicBezTo>
                    <a:pt x="87504" y="5167"/>
                    <a:pt x="87573" y="5104"/>
                    <a:pt x="87705" y="5035"/>
                  </a:cubicBezTo>
                  <a:cubicBezTo>
                    <a:pt x="87636" y="5035"/>
                    <a:pt x="87573" y="4971"/>
                    <a:pt x="87504" y="4902"/>
                  </a:cubicBezTo>
                  <a:close/>
                  <a:moveTo>
                    <a:pt x="87107" y="5167"/>
                  </a:moveTo>
                  <a:cubicBezTo>
                    <a:pt x="87043" y="5236"/>
                    <a:pt x="86910" y="5236"/>
                    <a:pt x="86842" y="5300"/>
                  </a:cubicBezTo>
                  <a:lnTo>
                    <a:pt x="86974" y="5432"/>
                  </a:lnTo>
                  <a:cubicBezTo>
                    <a:pt x="87107" y="5369"/>
                    <a:pt x="87175" y="5369"/>
                    <a:pt x="87308" y="5300"/>
                  </a:cubicBezTo>
                  <a:cubicBezTo>
                    <a:pt x="87239" y="5236"/>
                    <a:pt x="87175" y="5167"/>
                    <a:pt x="87107" y="5167"/>
                  </a:cubicBezTo>
                  <a:close/>
                  <a:moveTo>
                    <a:pt x="86709" y="5369"/>
                  </a:moveTo>
                  <a:cubicBezTo>
                    <a:pt x="86645" y="5432"/>
                    <a:pt x="86513" y="5501"/>
                    <a:pt x="86444" y="5565"/>
                  </a:cubicBezTo>
                  <a:cubicBezTo>
                    <a:pt x="86513" y="5565"/>
                    <a:pt x="86513" y="5634"/>
                    <a:pt x="86577" y="5697"/>
                  </a:cubicBezTo>
                  <a:cubicBezTo>
                    <a:pt x="86709" y="5634"/>
                    <a:pt x="86778" y="5565"/>
                    <a:pt x="86910" y="5501"/>
                  </a:cubicBezTo>
                  <a:cubicBezTo>
                    <a:pt x="86842" y="5501"/>
                    <a:pt x="86778" y="5432"/>
                    <a:pt x="86709" y="5369"/>
                  </a:cubicBezTo>
                  <a:close/>
                  <a:moveTo>
                    <a:pt x="86312" y="5634"/>
                  </a:moveTo>
                  <a:cubicBezTo>
                    <a:pt x="86248" y="5634"/>
                    <a:pt x="86116" y="5697"/>
                    <a:pt x="86047" y="5766"/>
                  </a:cubicBezTo>
                  <a:cubicBezTo>
                    <a:pt x="86116" y="5830"/>
                    <a:pt x="86116" y="5899"/>
                    <a:pt x="86179" y="5899"/>
                  </a:cubicBezTo>
                  <a:cubicBezTo>
                    <a:pt x="86312" y="5899"/>
                    <a:pt x="86381" y="5830"/>
                    <a:pt x="86513" y="5766"/>
                  </a:cubicBezTo>
                  <a:cubicBezTo>
                    <a:pt x="86444" y="5697"/>
                    <a:pt x="86381" y="5634"/>
                    <a:pt x="86312" y="5634"/>
                  </a:cubicBezTo>
                  <a:close/>
                  <a:moveTo>
                    <a:pt x="85914" y="5830"/>
                  </a:moveTo>
                  <a:cubicBezTo>
                    <a:pt x="85851" y="5899"/>
                    <a:pt x="85718" y="5962"/>
                    <a:pt x="85649" y="6031"/>
                  </a:cubicBezTo>
                  <a:cubicBezTo>
                    <a:pt x="85649" y="6095"/>
                    <a:pt x="85718" y="6095"/>
                    <a:pt x="85782" y="6164"/>
                  </a:cubicBezTo>
                  <a:cubicBezTo>
                    <a:pt x="85914" y="6095"/>
                    <a:pt x="85983" y="6031"/>
                    <a:pt x="86116" y="5962"/>
                  </a:cubicBezTo>
                  <a:cubicBezTo>
                    <a:pt x="86047" y="5962"/>
                    <a:pt x="85983" y="5899"/>
                    <a:pt x="85914" y="5830"/>
                  </a:cubicBezTo>
                  <a:close/>
                  <a:moveTo>
                    <a:pt x="85517" y="6095"/>
                  </a:moveTo>
                  <a:cubicBezTo>
                    <a:pt x="85453" y="6164"/>
                    <a:pt x="85321" y="6227"/>
                    <a:pt x="85252" y="6227"/>
                  </a:cubicBezTo>
                  <a:cubicBezTo>
                    <a:pt x="85252" y="6296"/>
                    <a:pt x="85321" y="6360"/>
                    <a:pt x="85384" y="6429"/>
                  </a:cubicBezTo>
                  <a:cubicBezTo>
                    <a:pt x="85453" y="6360"/>
                    <a:pt x="85586" y="6296"/>
                    <a:pt x="85718" y="6227"/>
                  </a:cubicBezTo>
                  <a:cubicBezTo>
                    <a:pt x="85649" y="6164"/>
                    <a:pt x="85586" y="6095"/>
                    <a:pt x="85517" y="6095"/>
                  </a:cubicBezTo>
                  <a:close/>
                  <a:moveTo>
                    <a:pt x="85119" y="6296"/>
                  </a:moveTo>
                  <a:cubicBezTo>
                    <a:pt x="85056" y="6360"/>
                    <a:pt x="84923" y="6429"/>
                    <a:pt x="84791" y="6492"/>
                  </a:cubicBezTo>
                  <a:cubicBezTo>
                    <a:pt x="84854" y="6561"/>
                    <a:pt x="84923" y="6625"/>
                    <a:pt x="84987" y="6625"/>
                  </a:cubicBezTo>
                  <a:cubicBezTo>
                    <a:pt x="84987" y="6625"/>
                    <a:pt x="85056" y="6625"/>
                    <a:pt x="85056" y="6561"/>
                  </a:cubicBezTo>
                  <a:cubicBezTo>
                    <a:pt x="85119" y="6561"/>
                    <a:pt x="85188" y="6492"/>
                    <a:pt x="85252" y="6492"/>
                  </a:cubicBezTo>
                  <a:cubicBezTo>
                    <a:pt x="85252" y="6429"/>
                    <a:pt x="85188" y="6360"/>
                    <a:pt x="85119" y="6296"/>
                  </a:cubicBezTo>
                  <a:close/>
                  <a:moveTo>
                    <a:pt x="84722" y="6561"/>
                  </a:moveTo>
                  <a:cubicBezTo>
                    <a:pt x="84589" y="6625"/>
                    <a:pt x="84526" y="6693"/>
                    <a:pt x="84393" y="6757"/>
                  </a:cubicBezTo>
                  <a:cubicBezTo>
                    <a:pt x="84457" y="6826"/>
                    <a:pt x="84526" y="6826"/>
                    <a:pt x="84589" y="6890"/>
                  </a:cubicBezTo>
                  <a:cubicBezTo>
                    <a:pt x="84658" y="6826"/>
                    <a:pt x="84791" y="6757"/>
                    <a:pt x="84854" y="6693"/>
                  </a:cubicBezTo>
                  <a:lnTo>
                    <a:pt x="84722" y="6561"/>
                  </a:lnTo>
                  <a:close/>
                  <a:moveTo>
                    <a:pt x="84324" y="6826"/>
                  </a:moveTo>
                  <a:cubicBezTo>
                    <a:pt x="84192" y="6890"/>
                    <a:pt x="84128" y="6958"/>
                    <a:pt x="83996" y="7022"/>
                  </a:cubicBezTo>
                  <a:cubicBezTo>
                    <a:pt x="84059" y="7022"/>
                    <a:pt x="84128" y="7091"/>
                    <a:pt x="84128" y="7155"/>
                  </a:cubicBezTo>
                  <a:cubicBezTo>
                    <a:pt x="84261" y="7091"/>
                    <a:pt x="84393" y="7022"/>
                    <a:pt x="84457" y="6958"/>
                  </a:cubicBezTo>
                  <a:cubicBezTo>
                    <a:pt x="84457" y="6890"/>
                    <a:pt x="84393" y="6826"/>
                    <a:pt x="84324" y="6826"/>
                  </a:cubicBezTo>
                  <a:close/>
                  <a:moveTo>
                    <a:pt x="83927" y="7022"/>
                  </a:moveTo>
                  <a:cubicBezTo>
                    <a:pt x="83794" y="7091"/>
                    <a:pt x="83731" y="7155"/>
                    <a:pt x="83598" y="7287"/>
                  </a:cubicBezTo>
                  <a:cubicBezTo>
                    <a:pt x="83662" y="7287"/>
                    <a:pt x="83662" y="7356"/>
                    <a:pt x="83731" y="7420"/>
                  </a:cubicBezTo>
                  <a:cubicBezTo>
                    <a:pt x="83863" y="7356"/>
                    <a:pt x="83927" y="7287"/>
                    <a:pt x="84059" y="7223"/>
                  </a:cubicBezTo>
                  <a:cubicBezTo>
                    <a:pt x="83996" y="7155"/>
                    <a:pt x="83996" y="7091"/>
                    <a:pt x="83927" y="7022"/>
                  </a:cubicBezTo>
                  <a:close/>
                  <a:moveTo>
                    <a:pt x="83529" y="7287"/>
                  </a:moveTo>
                  <a:cubicBezTo>
                    <a:pt x="83397" y="7356"/>
                    <a:pt x="83333" y="7420"/>
                    <a:pt x="83201" y="7488"/>
                  </a:cubicBezTo>
                  <a:cubicBezTo>
                    <a:pt x="83264" y="7552"/>
                    <a:pt x="83264" y="7621"/>
                    <a:pt x="83333" y="7684"/>
                  </a:cubicBezTo>
                  <a:cubicBezTo>
                    <a:pt x="83466" y="7621"/>
                    <a:pt x="83529" y="7552"/>
                    <a:pt x="83662" y="7488"/>
                  </a:cubicBezTo>
                  <a:cubicBezTo>
                    <a:pt x="83598" y="7420"/>
                    <a:pt x="83598" y="7356"/>
                    <a:pt x="83529" y="7287"/>
                  </a:cubicBezTo>
                  <a:close/>
                  <a:moveTo>
                    <a:pt x="83132" y="7552"/>
                  </a:moveTo>
                  <a:cubicBezTo>
                    <a:pt x="82999" y="7621"/>
                    <a:pt x="82867" y="7684"/>
                    <a:pt x="82803" y="7753"/>
                  </a:cubicBezTo>
                  <a:cubicBezTo>
                    <a:pt x="82803" y="7817"/>
                    <a:pt x="82867" y="7886"/>
                    <a:pt x="82936" y="7949"/>
                  </a:cubicBezTo>
                  <a:cubicBezTo>
                    <a:pt x="82999" y="7886"/>
                    <a:pt x="83132" y="7817"/>
                    <a:pt x="83264" y="7753"/>
                  </a:cubicBezTo>
                  <a:cubicBezTo>
                    <a:pt x="83201" y="7684"/>
                    <a:pt x="83132" y="7621"/>
                    <a:pt x="83132" y="7552"/>
                  </a:cubicBezTo>
                  <a:close/>
                  <a:moveTo>
                    <a:pt x="102475" y="0"/>
                  </a:moveTo>
                  <a:cubicBezTo>
                    <a:pt x="101812" y="0"/>
                    <a:pt x="101219" y="0"/>
                    <a:pt x="100620" y="69"/>
                  </a:cubicBezTo>
                  <a:cubicBezTo>
                    <a:pt x="99364" y="202"/>
                    <a:pt x="98039" y="467"/>
                    <a:pt x="96714" y="864"/>
                  </a:cubicBezTo>
                  <a:cubicBezTo>
                    <a:pt x="96473" y="922"/>
                    <a:pt x="96284" y="985"/>
                    <a:pt x="96052" y="1043"/>
                  </a:cubicBezTo>
                  <a:lnTo>
                    <a:pt x="96052" y="1043"/>
                  </a:lnTo>
                  <a:cubicBezTo>
                    <a:pt x="97351" y="725"/>
                    <a:pt x="98591" y="528"/>
                    <a:pt x="99825" y="398"/>
                  </a:cubicBezTo>
                  <a:cubicBezTo>
                    <a:pt x="100689" y="265"/>
                    <a:pt x="101616" y="202"/>
                    <a:pt x="102411" y="202"/>
                  </a:cubicBezTo>
                  <a:lnTo>
                    <a:pt x="102475" y="202"/>
                  </a:lnTo>
                  <a:cubicBezTo>
                    <a:pt x="105326" y="202"/>
                    <a:pt x="107976" y="997"/>
                    <a:pt x="110291" y="2851"/>
                  </a:cubicBezTo>
                  <a:cubicBezTo>
                    <a:pt x="113471" y="5432"/>
                    <a:pt x="115527" y="8214"/>
                    <a:pt x="116783" y="11262"/>
                  </a:cubicBezTo>
                  <a:cubicBezTo>
                    <a:pt x="117181" y="12258"/>
                    <a:pt x="117515" y="13318"/>
                    <a:pt x="117780" y="14378"/>
                  </a:cubicBezTo>
                  <a:cubicBezTo>
                    <a:pt x="118177" y="15766"/>
                    <a:pt x="118442" y="17091"/>
                    <a:pt x="118574" y="18485"/>
                  </a:cubicBezTo>
                  <a:lnTo>
                    <a:pt x="118574" y="18018"/>
                  </a:lnTo>
                  <a:cubicBezTo>
                    <a:pt x="118442" y="16561"/>
                    <a:pt x="118177" y="15104"/>
                    <a:pt x="117843" y="13779"/>
                  </a:cubicBezTo>
                  <a:cubicBezTo>
                    <a:pt x="117578" y="12851"/>
                    <a:pt x="117313" y="11993"/>
                    <a:pt x="116985" y="11129"/>
                  </a:cubicBezTo>
                  <a:cubicBezTo>
                    <a:pt x="115723" y="8151"/>
                    <a:pt x="113673" y="5300"/>
                    <a:pt x="110424" y="2719"/>
                  </a:cubicBezTo>
                  <a:cubicBezTo>
                    <a:pt x="108039" y="795"/>
                    <a:pt x="105326" y="0"/>
                    <a:pt x="102475" y="0"/>
                  </a:cubicBezTo>
                  <a:close/>
                  <a:moveTo>
                    <a:pt x="118442" y="21595"/>
                  </a:moveTo>
                  <a:lnTo>
                    <a:pt x="118442" y="21664"/>
                  </a:lnTo>
                  <a:cubicBezTo>
                    <a:pt x="118506" y="21728"/>
                    <a:pt x="118574" y="21797"/>
                    <a:pt x="118574" y="21860"/>
                  </a:cubicBezTo>
                  <a:cubicBezTo>
                    <a:pt x="118574" y="21728"/>
                    <a:pt x="118506" y="21664"/>
                    <a:pt x="118442" y="21595"/>
                  </a:cubicBezTo>
                  <a:close/>
                  <a:moveTo>
                    <a:pt x="118442" y="22194"/>
                  </a:moveTo>
                  <a:lnTo>
                    <a:pt x="118442" y="22258"/>
                  </a:lnTo>
                  <a:cubicBezTo>
                    <a:pt x="118505" y="22327"/>
                    <a:pt x="118574" y="22327"/>
                    <a:pt x="118574" y="22390"/>
                  </a:cubicBezTo>
                  <a:lnTo>
                    <a:pt x="118574" y="22390"/>
                  </a:lnTo>
                  <a:cubicBezTo>
                    <a:pt x="118574" y="22326"/>
                    <a:pt x="118505" y="22258"/>
                    <a:pt x="118442" y="22194"/>
                  </a:cubicBezTo>
                  <a:close/>
                  <a:moveTo>
                    <a:pt x="118442" y="22459"/>
                  </a:moveTo>
                  <a:lnTo>
                    <a:pt x="118442" y="22523"/>
                  </a:lnTo>
                  <a:cubicBezTo>
                    <a:pt x="118506" y="22592"/>
                    <a:pt x="118506" y="22655"/>
                    <a:pt x="118574" y="22724"/>
                  </a:cubicBezTo>
                  <a:lnTo>
                    <a:pt x="118574" y="22655"/>
                  </a:lnTo>
                  <a:cubicBezTo>
                    <a:pt x="118506" y="22592"/>
                    <a:pt x="118506" y="22523"/>
                    <a:pt x="118442" y="22459"/>
                  </a:cubicBezTo>
                  <a:close/>
                  <a:moveTo>
                    <a:pt x="118373" y="22724"/>
                  </a:moveTo>
                  <a:lnTo>
                    <a:pt x="118373" y="22788"/>
                  </a:lnTo>
                  <a:lnTo>
                    <a:pt x="118574" y="22989"/>
                  </a:lnTo>
                  <a:lnTo>
                    <a:pt x="118574" y="22920"/>
                  </a:lnTo>
                  <a:lnTo>
                    <a:pt x="118373" y="22724"/>
                  </a:lnTo>
                  <a:close/>
                  <a:moveTo>
                    <a:pt x="118373" y="22989"/>
                  </a:moveTo>
                  <a:lnTo>
                    <a:pt x="118373" y="23122"/>
                  </a:lnTo>
                  <a:cubicBezTo>
                    <a:pt x="118442" y="23122"/>
                    <a:pt x="118506" y="23185"/>
                    <a:pt x="118574" y="23254"/>
                  </a:cubicBezTo>
                  <a:lnTo>
                    <a:pt x="118574" y="23185"/>
                  </a:lnTo>
                  <a:lnTo>
                    <a:pt x="118373" y="22989"/>
                  </a:lnTo>
                  <a:close/>
                  <a:moveTo>
                    <a:pt x="118373" y="23254"/>
                  </a:moveTo>
                  <a:lnTo>
                    <a:pt x="118373" y="23387"/>
                  </a:lnTo>
                  <a:cubicBezTo>
                    <a:pt x="118442" y="23450"/>
                    <a:pt x="118506" y="23519"/>
                    <a:pt x="118574" y="23519"/>
                  </a:cubicBezTo>
                  <a:lnTo>
                    <a:pt x="118574" y="23450"/>
                  </a:lnTo>
                  <a:lnTo>
                    <a:pt x="118373" y="23254"/>
                  </a:lnTo>
                  <a:close/>
                  <a:moveTo>
                    <a:pt x="118373" y="23519"/>
                  </a:moveTo>
                  <a:lnTo>
                    <a:pt x="118373" y="23652"/>
                  </a:lnTo>
                  <a:cubicBezTo>
                    <a:pt x="118442" y="23715"/>
                    <a:pt x="118506" y="23784"/>
                    <a:pt x="118574" y="23784"/>
                  </a:cubicBezTo>
                  <a:lnTo>
                    <a:pt x="118574" y="23715"/>
                  </a:lnTo>
                  <a:lnTo>
                    <a:pt x="118373" y="23519"/>
                  </a:lnTo>
                  <a:close/>
                  <a:moveTo>
                    <a:pt x="118309" y="23848"/>
                  </a:moveTo>
                  <a:lnTo>
                    <a:pt x="118309" y="23980"/>
                  </a:lnTo>
                  <a:cubicBezTo>
                    <a:pt x="118373" y="23980"/>
                    <a:pt x="118442" y="24049"/>
                    <a:pt x="118506" y="24113"/>
                  </a:cubicBezTo>
                  <a:lnTo>
                    <a:pt x="118506" y="23980"/>
                  </a:lnTo>
                  <a:cubicBezTo>
                    <a:pt x="118442" y="23917"/>
                    <a:pt x="118373" y="23848"/>
                    <a:pt x="118309" y="23848"/>
                  </a:cubicBezTo>
                  <a:close/>
                  <a:moveTo>
                    <a:pt x="118309" y="24113"/>
                  </a:moveTo>
                  <a:lnTo>
                    <a:pt x="118309" y="24245"/>
                  </a:lnTo>
                  <a:cubicBezTo>
                    <a:pt x="118373" y="24314"/>
                    <a:pt x="118442" y="24314"/>
                    <a:pt x="118506" y="24378"/>
                  </a:cubicBezTo>
                  <a:lnTo>
                    <a:pt x="118506" y="24245"/>
                  </a:lnTo>
                  <a:cubicBezTo>
                    <a:pt x="118442" y="24182"/>
                    <a:pt x="118373" y="24182"/>
                    <a:pt x="118309" y="24113"/>
                  </a:cubicBezTo>
                  <a:close/>
                  <a:moveTo>
                    <a:pt x="118309" y="24378"/>
                  </a:moveTo>
                  <a:lnTo>
                    <a:pt x="118309" y="24510"/>
                  </a:lnTo>
                  <a:cubicBezTo>
                    <a:pt x="118373" y="24579"/>
                    <a:pt x="118442" y="24579"/>
                    <a:pt x="118506" y="24643"/>
                  </a:cubicBezTo>
                  <a:lnTo>
                    <a:pt x="118506" y="24510"/>
                  </a:lnTo>
                  <a:cubicBezTo>
                    <a:pt x="118442" y="24447"/>
                    <a:pt x="118373" y="24447"/>
                    <a:pt x="118309" y="24378"/>
                  </a:cubicBezTo>
                  <a:close/>
                  <a:moveTo>
                    <a:pt x="118241" y="24643"/>
                  </a:moveTo>
                  <a:lnTo>
                    <a:pt x="118241" y="24844"/>
                  </a:lnTo>
                  <a:cubicBezTo>
                    <a:pt x="118309" y="24844"/>
                    <a:pt x="118373" y="24908"/>
                    <a:pt x="118442" y="24908"/>
                  </a:cubicBezTo>
                  <a:lnTo>
                    <a:pt x="118442" y="24775"/>
                  </a:lnTo>
                  <a:cubicBezTo>
                    <a:pt x="118373" y="24775"/>
                    <a:pt x="118309" y="24712"/>
                    <a:pt x="118241" y="24643"/>
                  </a:cubicBezTo>
                  <a:close/>
                  <a:moveTo>
                    <a:pt x="118241" y="24977"/>
                  </a:moveTo>
                  <a:lnTo>
                    <a:pt x="118241" y="25109"/>
                  </a:lnTo>
                  <a:cubicBezTo>
                    <a:pt x="118309" y="25173"/>
                    <a:pt x="118373" y="25173"/>
                    <a:pt x="118442" y="25241"/>
                  </a:cubicBezTo>
                  <a:lnTo>
                    <a:pt x="118442" y="25040"/>
                  </a:lnTo>
                  <a:cubicBezTo>
                    <a:pt x="118373" y="25040"/>
                    <a:pt x="118309" y="24977"/>
                    <a:pt x="118241" y="24977"/>
                  </a:cubicBezTo>
                  <a:close/>
                  <a:moveTo>
                    <a:pt x="118241" y="25241"/>
                  </a:moveTo>
                  <a:cubicBezTo>
                    <a:pt x="118241" y="25305"/>
                    <a:pt x="118177" y="25374"/>
                    <a:pt x="118177" y="25374"/>
                  </a:cubicBezTo>
                  <a:cubicBezTo>
                    <a:pt x="118241" y="25438"/>
                    <a:pt x="118309" y="25438"/>
                    <a:pt x="118373" y="25506"/>
                  </a:cubicBezTo>
                  <a:cubicBezTo>
                    <a:pt x="118373" y="25438"/>
                    <a:pt x="118442" y="25374"/>
                    <a:pt x="118442" y="25305"/>
                  </a:cubicBezTo>
                  <a:cubicBezTo>
                    <a:pt x="118373" y="25305"/>
                    <a:pt x="118309" y="25241"/>
                    <a:pt x="118241" y="25241"/>
                  </a:cubicBezTo>
                  <a:close/>
                  <a:moveTo>
                    <a:pt x="118177" y="25506"/>
                  </a:moveTo>
                  <a:lnTo>
                    <a:pt x="118177" y="25703"/>
                  </a:lnTo>
                  <a:cubicBezTo>
                    <a:pt x="118241" y="25703"/>
                    <a:pt x="118309" y="25771"/>
                    <a:pt x="118373" y="25771"/>
                  </a:cubicBezTo>
                  <a:lnTo>
                    <a:pt x="118373" y="25639"/>
                  </a:lnTo>
                  <a:cubicBezTo>
                    <a:pt x="118309" y="25570"/>
                    <a:pt x="118241" y="25570"/>
                    <a:pt x="118177" y="25506"/>
                  </a:cubicBezTo>
                  <a:close/>
                  <a:moveTo>
                    <a:pt x="118177" y="25835"/>
                  </a:moveTo>
                  <a:cubicBezTo>
                    <a:pt x="118177" y="25835"/>
                    <a:pt x="118177" y="25904"/>
                    <a:pt x="118108" y="25968"/>
                  </a:cubicBezTo>
                  <a:cubicBezTo>
                    <a:pt x="118177" y="26036"/>
                    <a:pt x="118241" y="26036"/>
                    <a:pt x="118309" y="26036"/>
                  </a:cubicBezTo>
                  <a:cubicBezTo>
                    <a:pt x="118373" y="26036"/>
                    <a:pt x="118373" y="25968"/>
                    <a:pt x="118373" y="25904"/>
                  </a:cubicBezTo>
                  <a:cubicBezTo>
                    <a:pt x="118309" y="25835"/>
                    <a:pt x="118241" y="25835"/>
                    <a:pt x="118177" y="25835"/>
                  </a:cubicBezTo>
                  <a:close/>
                  <a:moveTo>
                    <a:pt x="118108" y="26100"/>
                  </a:moveTo>
                  <a:lnTo>
                    <a:pt x="118108" y="26301"/>
                  </a:lnTo>
                  <a:cubicBezTo>
                    <a:pt x="118177" y="26301"/>
                    <a:pt x="118241" y="26301"/>
                    <a:pt x="118309" y="26365"/>
                  </a:cubicBezTo>
                  <a:lnTo>
                    <a:pt x="118309" y="26169"/>
                  </a:lnTo>
                  <a:cubicBezTo>
                    <a:pt x="118241" y="26169"/>
                    <a:pt x="118177" y="26100"/>
                    <a:pt x="118108" y="26100"/>
                  </a:cubicBezTo>
                  <a:close/>
                  <a:moveTo>
                    <a:pt x="118108" y="26365"/>
                  </a:moveTo>
                  <a:cubicBezTo>
                    <a:pt x="118108" y="26434"/>
                    <a:pt x="118108" y="26497"/>
                    <a:pt x="118045" y="26566"/>
                  </a:cubicBezTo>
                  <a:cubicBezTo>
                    <a:pt x="118108" y="26566"/>
                    <a:pt x="118177" y="26630"/>
                    <a:pt x="118309" y="26630"/>
                  </a:cubicBezTo>
                  <a:lnTo>
                    <a:pt x="118309" y="26434"/>
                  </a:lnTo>
                  <a:cubicBezTo>
                    <a:pt x="118241" y="26434"/>
                    <a:pt x="118177" y="26434"/>
                    <a:pt x="118108" y="26365"/>
                  </a:cubicBezTo>
                  <a:close/>
                  <a:moveTo>
                    <a:pt x="118045" y="26699"/>
                  </a:moveTo>
                  <a:lnTo>
                    <a:pt x="118045" y="26831"/>
                  </a:lnTo>
                  <a:cubicBezTo>
                    <a:pt x="118108" y="26895"/>
                    <a:pt x="118177" y="26895"/>
                    <a:pt x="118241" y="26895"/>
                  </a:cubicBezTo>
                  <a:lnTo>
                    <a:pt x="118241" y="26762"/>
                  </a:lnTo>
                  <a:cubicBezTo>
                    <a:pt x="118177" y="26699"/>
                    <a:pt x="118108" y="26699"/>
                    <a:pt x="118045" y="26699"/>
                  </a:cubicBezTo>
                  <a:close/>
                  <a:moveTo>
                    <a:pt x="118045" y="26964"/>
                  </a:moveTo>
                  <a:cubicBezTo>
                    <a:pt x="118045" y="27027"/>
                    <a:pt x="117976" y="27096"/>
                    <a:pt x="117976" y="27160"/>
                  </a:cubicBezTo>
                  <a:cubicBezTo>
                    <a:pt x="118045" y="27160"/>
                    <a:pt x="118108" y="27229"/>
                    <a:pt x="118177" y="27229"/>
                  </a:cubicBezTo>
                  <a:cubicBezTo>
                    <a:pt x="118241" y="27160"/>
                    <a:pt x="118241" y="27096"/>
                    <a:pt x="118241" y="27027"/>
                  </a:cubicBezTo>
                  <a:cubicBezTo>
                    <a:pt x="118177" y="27027"/>
                    <a:pt x="118108" y="26964"/>
                    <a:pt x="118045" y="26964"/>
                  </a:cubicBezTo>
                  <a:close/>
                  <a:moveTo>
                    <a:pt x="117976" y="27229"/>
                  </a:moveTo>
                  <a:lnTo>
                    <a:pt x="117976" y="27425"/>
                  </a:lnTo>
                  <a:cubicBezTo>
                    <a:pt x="118045" y="27494"/>
                    <a:pt x="118108" y="27494"/>
                    <a:pt x="118177" y="27494"/>
                  </a:cubicBezTo>
                  <a:lnTo>
                    <a:pt x="118177" y="27292"/>
                  </a:lnTo>
                  <a:cubicBezTo>
                    <a:pt x="118108" y="27292"/>
                    <a:pt x="118045" y="27292"/>
                    <a:pt x="117976" y="27229"/>
                  </a:cubicBezTo>
                  <a:close/>
                  <a:moveTo>
                    <a:pt x="117976" y="27557"/>
                  </a:moveTo>
                  <a:cubicBezTo>
                    <a:pt x="117912" y="27626"/>
                    <a:pt x="117912" y="27690"/>
                    <a:pt x="117912" y="27759"/>
                  </a:cubicBezTo>
                  <a:cubicBezTo>
                    <a:pt x="117976" y="27759"/>
                    <a:pt x="118045" y="27759"/>
                    <a:pt x="118108" y="27822"/>
                  </a:cubicBezTo>
                  <a:cubicBezTo>
                    <a:pt x="118108" y="27759"/>
                    <a:pt x="118177" y="27690"/>
                    <a:pt x="118177" y="27626"/>
                  </a:cubicBezTo>
                  <a:cubicBezTo>
                    <a:pt x="118108" y="27557"/>
                    <a:pt x="118045" y="27557"/>
                    <a:pt x="117976" y="27557"/>
                  </a:cubicBezTo>
                  <a:close/>
                  <a:moveTo>
                    <a:pt x="82735" y="7817"/>
                  </a:moveTo>
                  <a:cubicBezTo>
                    <a:pt x="79422" y="9937"/>
                    <a:pt x="76110" y="12258"/>
                    <a:pt x="72931" y="14510"/>
                  </a:cubicBezTo>
                  <a:cubicBezTo>
                    <a:pt x="67101" y="18617"/>
                    <a:pt x="61669" y="22459"/>
                    <a:pt x="57297" y="24245"/>
                  </a:cubicBezTo>
                  <a:cubicBezTo>
                    <a:pt x="46767" y="28485"/>
                    <a:pt x="38156" y="30075"/>
                    <a:pt x="30604" y="32062"/>
                  </a:cubicBezTo>
                  <a:cubicBezTo>
                    <a:pt x="28219" y="32724"/>
                    <a:pt x="26031" y="33387"/>
                    <a:pt x="23847" y="34182"/>
                  </a:cubicBezTo>
                  <a:cubicBezTo>
                    <a:pt x="23021" y="34569"/>
                    <a:pt x="22242" y="34952"/>
                    <a:pt x="21434" y="35374"/>
                  </a:cubicBezTo>
                  <a:lnTo>
                    <a:pt x="21434" y="35374"/>
                  </a:lnTo>
                  <a:lnTo>
                    <a:pt x="24245" y="34251"/>
                  </a:lnTo>
                  <a:cubicBezTo>
                    <a:pt x="26296" y="33519"/>
                    <a:pt x="28416" y="32857"/>
                    <a:pt x="30668" y="32263"/>
                  </a:cubicBezTo>
                  <a:cubicBezTo>
                    <a:pt x="38156" y="30276"/>
                    <a:pt x="46831" y="28686"/>
                    <a:pt x="57366" y="24447"/>
                  </a:cubicBezTo>
                  <a:cubicBezTo>
                    <a:pt x="60344" y="23254"/>
                    <a:pt x="63726" y="21134"/>
                    <a:pt x="67366" y="18617"/>
                  </a:cubicBezTo>
                  <a:cubicBezTo>
                    <a:pt x="72205" y="15369"/>
                    <a:pt x="77504" y="11394"/>
                    <a:pt x="82867" y="7949"/>
                  </a:cubicBezTo>
                  <a:cubicBezTo>
                    <a:pt x="82803" y="7949"/>
                    <a:pt x="82735" y="7886"/>
                    <a:pt x="82735" y="7817"/>
                  </a:cubicBezTo>
                  <a:close/>
                  <a:moveTo>
                    <a:pt x="21434" y="35374"/>
                  </a:moveTo>
                  <a:lnTo>
                    <a:pt x="21261" y="35443"/>
                  </a:lnTo>
                  <a:cubicBezTo>
                    <a:pt x="21238" y="35466"/>
                    <a:pt x="21206" y="35490"/>
                    <a:pt x="21168" y="35514"/>
                  </a:cubicBezTo>
                  <a:lnTo>
                    <a:pt x="21168" y="35514"/>
                  </a:lnTo>
                  <a:cubicBezTo>
                    <a:pt x="21257" y="35467"/>
                    <a:pt x="21346" y="35420"/>
                    <a:pt x="21434" y="35374"/>
                  </a:cubicBezTo>
                  <a:close/>
                  <a:moveTo>
                    <a:pt x="21168" y="35514"/>
                  </a:moveTo>
                  <a:cubicBezTo>
                    <a:pt x="21090" y="35555"/>
                    <a:pt x="21011" y="35597"/>
                    <a:pt x="20933" y="35639"/>
                  </a:cubicBezTo>
                  <a:cubicBezTo>
                    <a:pt x="21017" y="35599"/>
                    <a:pt x="21101" y="35556"/>
                    <a:pt x="21168" y="35514"/>
                  </a:cubicBezTo>
                  <a:close/>
                  <a:moveTo>
                    <a:pt x="17022" y="37430"/>
                  </a:moveTo>
                  <a:lnTo>
                    <a:pt x="17022" y="37430"/>
                  </a:lnTo>
                  <a:cubicBezTo>
                    <a:pt x="17022" y="37494"/>
                    <a:pt x="16958" y="37626"/>
                    <a:pt x="16958" y="37758"/>
                  </a:cubicBezTo>
                  <a:lnTo>
                    <a:pt x="16958" y="37758"/>
                  </a:lnTo>
                  <a:cubicBezTo>
                    <a:pt x="16958" y="37626"/>
                    <a:pt x="17022" y="37563"/>
                    <a:pt x="17022" y="37430"/>
                  </a:cubicBezTo>
                  <a:close/>
                  <a:moveTo>
                    <a:pt x="16826" y="37563"/>
                  </a:moveTo>
                  <a:cubicBezTo>
                    <a:pt x="16826" y="37626"/>
                    <a:pt x="16757" y="37759"/>
                    <a:pt x="16757" y="37828"/>
                  </a:cubicBezTo>
                  <a:cubicBezTo>
                    <a:pt x="16826" y="37759"/>
                    <a:pt x="16826" y="37626"/>
                    <a:pt x="16889" y="37563"/>
                  </a:cubicBezTo>
                  <a:close/>
                  <a:moveTo>
                    <a:pt x="16693" y="37626"/>
                  </a:moveTo>
                  <a:cubicBezTo>
                    <a:pt x="16624" y="37759"/>
                    <a:pt x="16624" y="37828"/>
                    <a:pt x="16561" y="37960"/>
                  </a:cubicBezTo>
                  <a:cubicBezTo>
                    <a:pt x="16624" y="37891"/>
                    <a:pt x="16624" y="37759"/>
                    <a:pt x="16693" y="37626"/>
                  </a:cubicBezTo>
                  <a:close/>
                  <a:moveTo>
                    <a:pt x="16492" y="37759"/>
                  </a:moveTo>
                  <a:lnTo>
                    <a:pt x="16492" y="37759"/>
                  </a:lnTo>
                  <a:cubicBezTo>
                    <a:pt x="16428" y="37891"/>
                    <a:pt x="16428" y="37960"/>
                    <a:pt x="16359" y="38093"/>
                  </a:cubicBezTo>
                  <a:lnTo>
                    <a:pt x="16428" y="38093"/>
                  </a:lnTo>
                  <a:cubicBezTo>
                    <a:pt x="16428" y="37960"/>
                    <a:pt x="16492" y="37828"/>
                    <a:pt x="16492" y="37759"/>
                  </a:cubicBezTo>
                  <a:close/>
                  <a:moveTo>
                    <a:pt x="16296" y="37891"/>
                  </a:moveTo>
                  <a:cubicBezTo>
                    <a:pt x="16296" y="37960"/>
                    <a:pt x="16227" y="38093"/>
                    <a:pt x="16227" y="38156"/>
                  </a:cubicBezTo>
                  <a:cubicBezTo>
                    <a:pt x="16296" y="38093"/>
                    <a:pt x="16296" y="37960"/>
                    <a:pt x="16359" y="37891"/>
                  </a:cubicBezTo>
                  <a:close/>
                  <a:moveTo>
                    <a:pt x="16163" y="37960"/>
                  </a:moveTo>
                  <a:lnTo>
                    <a:pt x="16094" y="38024"/>
                  </a:lnTo>
                  <a:cubicBezTo>
                    <a:pt x="16094" y="38093"/>
                    <a:pt x="16031" y="38225"/>
                    <a:pt x="16031" y="38289"/>
                  </a:cubicBezTo>
                  <a:lnTo>
                    <a:pt x="16094" y="38289"/>
                  </a:lnTo>
                  <a:cubicBezTo>
                    <a:pt x="16094" y="38156"/>
                    <a:pt x="16094" y="38093"/>
                    <a:pt x="16163" y="37960"/>
                  </a:cubicBezTo>
                  <a:close/>
                  <a:moveTo>
                    <a:pt x="15962" y="38093"/>
                  </a:moveTo>
                  <a:lnTo>
                    <a:pt x="15898" y="38156"/>
                  </a:lnTo>
                  <a:cubicBezTo>
                    <a:pt x="15898" y="38225"/>
                    <a:pt x="15829" y="38358"/>
                    <a:pt x="15829" y="38421"/>
                  </a:cubicBezTo>
                  <a:lnTo>
                    <a:pt x="15898" y="38421"/>
                  </a:lnTo>
                  <a:cubicBezTo>
                    <a:pt x="15898" y="38289"/>
                    <a:pt x="15962" y="38225"/>
                    <a:pt x="15962" y="38093"/>
                  </a:cubicBezTo>
                  <a:close/>
                  <a:moveTo>
                    <a:pt x="15432" y="38421"/>
                  </a:moveTo>
                  <a:lnTo>
                    <a:pt x="15432" y="38421"/>
                  </a:lnTo>
                  <a:cubicBezTo>
                    <a:pt x="15432" y="38440"/>
                    <a:pt x="15431" y="38457"/>
                    <a:pt x="15429" y="38473"/>
                  </a:cubicBezTo>
                  <a:lnTo>
                    <a:pt x="15429" y="38473"/>
                  </a:lnTo>
                  <a:cubicBezTo>
                    <a:pt x="15432" y="38463"/>
                    <a:pt x="15432" y="38447"/>
                    <a:pt x="15432" y="38421"/>
                  </a:cubicBezTo>
                  <a:close/>
                  <a:moveTo>
                    <a:pt x="15766" y="38225"/>
                  </a:moveTo>
                  <a:lnTo>
                    <a:pt x="15766" y="38225"/>
                  </a:lnTo>
                  <a:cubicBezTo>
                    <a:pt x="15697" y="38358"/>
                    <a:pt x="15697" y="38421"/>
                    <a:pt x="15633" y="38554"/>
                  </a:cubicBezTo>
                  <a:lnTo>
                    <a:pt x="15697" y="38554"/>
                  </a:lnTo>
                  <a:cubicBezTo>
                    <a:pt x="15697" y="38421"/>
                    <a:pt x="15766" y="38289"/>
                    <a:pt x="15766" y="38225"/>
                  </a:cubicBezTo>
                  <a:close/>
                  <a:moveTo>
                    <a:pt x="15564" y="38358"/>
                  </a:moveTo>
                  <a:cubicBezTo>
                    <a:pt x="15564" y="38490"/>
                    <a:pt x="15501" y="38554"/>
                    <a:pt x="15501" y="38686"/>
                  </a:cubicBezTo>
                  <a:lnTo>
                    <a:pt x="15501" y="38686"/>
                  </a:lnTo>
                  <a:cubicBezTo>
                    <a:pt x="15501" y="38686"/>
                    <a:pt x="15501" y="38623"/>
                    <a:pt x="15564" y="38623"/>
                  </a:cubicBezTo>
                  <a:cubicBezTo>
                    <a:pt x="15564" y="38554"/>
                    <a:pt x="15564" y="38421"/>
                    <a:pt x="15633" y="38358"/>
                  </a:cubicBezTo>
                  <a:close/>
                  <a:moveTo>
                    <a:pt x="15429" y="38473"/>
                  </a:moveTo>
                  <a:cubicBezTo>
                    <a:pt x="15423" y="38490"/>
                    <a:pt x="15408" y="38490"/>
                    <a:pt x="15368" y="38490"/>
                  </a:cubicBezTo>
                  <a:cubicBezTo>
                    <a:pt x="15368" y="38554"/>
                    <a:pt x="15368" y="38686"/>
                    <a:pt x="15299" y="38755"/>
                  </a:cubicBezTo>
                  <a:lnTo>
                    <a:pt x="15368" y="38755"/>
                  </a:lnTo>
                  <a:cubicBezTo>
                    <a:pt x="15368" y="38641"/>
                    <a:pt x="15415" y="38574"/>
                    <a:pt x="15429" y="38473"/>
                  </a:cubicBezTo>
                  <a:close/>
                  <a:moveTo>
                    <a:pt x="15299" y="38554"/>
                  </a:moveTo>
                  <a:cubicBezTo>
                    <a:pt x="15236" y="38554"/>
                    <a:pt x="15236" y="38623"/>
                    <a:pt x="15236" y="38623"/>
                  </a:cubicBezTo>
                  <a:cubicBezTo>
                    <a:pt x="15167" y="38686"/>
                    <a:pt x="15167" y="38819"/>
                    <a:pt x="15167" y="38888"/>
                  </a:cubicBezTo>
                  <a:lnTo>
                    <a:pt x="15236" y="38888"/>
                  </a:lnTo>
                  <a:cubicBezTo>
                    <a:pt x="15236" y="38755"/>
                    <a:pt x="15236" y="38686"/>
                    <a:pt x="15299" y="38554"/>
                  </a:cubicBezTo>
                  <a:close/>
                  <a:moveTo>
                    <a:pt x="15103" y="38686"/>
                  </a:moveTo>
                  <a:cubicBezTo>
                    <a:pt x="15103" y="38686"/>
                    <a:pt x="15034" y="38686"/>
                    <a:pt x="15034" y="38755"/>
                  </a:cubicBezTo>
                  <a:cubicBezTo>
                    <a:pt x="15034" y="38819"/>
                    <a:pt x="14971" y="38951"/>
                    <a:pt x="14971" y="39020"/>
                  </a:cubicBezTo>
                  <a:cubicBezTo>
                    <a:pt x="14971" y="39020"/>
                    <a:pt x="15034" y="39020"/>
                    <a:pt x="15034" y="38951"/>
                  </a:cubicBezTo>
                  <a:cubicBezTo>
                    <a:pt x="15034" y="38888"/>
                    <a:pt x="15103" y="38755"/>
                    <a:pt x="15103" y="38686"/>
                  </a:cubicBezTo>
                  <a:close/>
                  <a:moveTo>
                    <a:pt x="14838" y="38819"/>
                  </a:moveTo>
                  <a:lnTo>
                    <a:pt x="14838" y="39152"/>
                  </a:lnTo>
                  <a:cubicBezTo>
                    <a:pt x="14838" y="39152"/>
                    <a:pt x="14838" y="39084"/>
                    <a:pt x="14902" y="39084"/>
                  </a:cubicBezTo>
                  <a:cubicBezTo>
                    <a:pt x="14902" y="39020"/>
                    <a:pt x="14902" y="38888"/>
                    <a:pt x="14971" y="38819"/>
                  </a:cubicBezTo>
                  <a:close/>
                  <a:moveTo>
                    <a:pt x="14770" y="38888"/>
                  </a:moveTo>
                  <a:lnTo>
                    <a:pt x="14770" y="38888"/>
                  </a:lnTo>
                  <a:cubicBezTo>
                    <a:pt x="13249" y="40011"/>
                    <a:pt x="11722" y="41272"/>
                    <a:pt x="10265" y="42730"/>
                  </a:cubicBezTo>
                  <a:cubicBezTo>
                    <a:pt x="8940" y="43986"/>
                    <a:pt x="7552" y="45575"/>
                    <a:pt x="6158" y="47499"/>
                  </a:cubicBezTo>
                  <a:cubicBezTo>
                    <a:pt x="5231" y="48888"/>
                    <a:pt x="4303" y="50345"/>
                    <a:pt x="3508" y="52004"/>
                  </a:cubicBezTo>
                  <a:lnTo>
                    <a:pt x="3312" y="52401"/>
                  </a:lnTo>
                  <a:cubicBezTo>
                    <a:pt x="3111" y="52666"/>
                    <a:pt x="2978" y="52995"/>
                    <a:pt x="2846" y="53328"/>
                  </a:cubicBezTo>
                  <a:lnTo>
                    <a:pt x="3047" y="52931"/>
                  </a:lnTo>
                  <a:cubicBezTo>
                    <a:pt x="3842" y="51341"/>
                    <a:pt x="4770" y="49884"/>
                    <a:pt x="5697" y="48559"/>
                  </a:cubicBezTo>
                  <a:cubicBezTo>
                    <a:pt x="7287" y="46238"/>
                    <a:pt x="8940" y="44319"/>
                    <a:pt x="10397" y="42862"/>
                  </a:cubicBezTo>
                  <a:cubicBezTo>
                    <a:pt x="11791" y="41468"/>
                    <a:pt x="13249" y="40276"/>
                    <a:pt x="14706" y="39216"/>
                  </a:cubicBezTo>
                  <a:cubicBezTo>
                    <a:pt x="14706" y="39084"/>
                    <a:pt x="14770" y="39020"/>
                    <a:pt x="14770" y="38888"/>
                  </a:cubicBezTo>
                  <a:close/>
                  <a:moveTo>
                    <a:pt x="1590" y="57367"/>
                  </a:moveTo>
                  <a:lnTo>
                    <a:pt x="1590" y="57367"/>
                  </a:lnTo>
                  <a:cubicBezTo>
                    <a:pt x="1575" y="57389"/>
                    <a:pt x="1561" y="57410"/>
                    <a:pt x="1546" y="57431"/>
                  </a:cubicBezTo>
                  <a:lnTo>
                    <a:pt x="1546" y="57431"/>
                  </a:lnTo>
                  <a:cubicBezTo>
                    <a:pt x="1566" y="57424"/>
                    <a:pt x="1590" y="57407"/>
                    <a:pt x="1590" y="57367"/>
                  </a:cubicBezTo>
                  <a:close/>
                  <a:moveTo>
                    <a:pt x="1546" y="57431"/>
                  </a:moveTo>
                  <a:lnTo>
                    <a:pt x="1546" y="57431"/>
                  </a:lnTo>
                  <a:cubicBezTo>
                    <a:pt x="1532" y="57436"/>
                    <a:pt x="1521" y="57436"/>
                    <a:pt x="1521" y="57436"/>
                  </a:cubicBezTo>
                  <a:cubicBezTo>
                    <a:pt x="1514" y="57456"/>
                    <a:pt x="1507" y="57476"/>
                    <a:pt x="1499" y="57495"/>
                  </a:cubicBezTo>
                  <a:lnTo>
                    <a:pt x="1499" y="57495"/>
                  </a:lnTo>
                  <a:cubicBezTo>
                    <a:pt x="1515" y="57474"/>
                    <a:pt x="1530" y="57453"/>
                    <a:pt x="1546" y="57431"/>
                  </a:cubicBezTo>
                  <a:close/>
                  <a:moveTo>
                    <a:pt x="1499" y="57495"/>
                  </a:moveTo>
                  <a:cubicBezTo>
                    <a:pt x="1397" y="57629"/>
                    <a:pt x="1295" y="57731"/>
                    <a:pt x="1192" y="57833"/>
                  </a:cubicBezTo>
                  <a:lnTo>
                    <a:pt x="1192" y="57897"/>
                  </a:lnTo>
                  <a:cubicBezTo>
                    <a:pt x="1311" y="57778"/>
                    <a:pt x="1430" y="57659"/>
                    <a:pt x="1499" y="57495"/>
                  </a:cubicBezTo>
                  <a:close/>
                  <a:moveTo>
                    <a:pt x="1388" y="57897"/>
                  </a:moveTo>
                  <a:cubicBezTo>
                    <a:pt x="1325" y="58029"/>
                    <a:pt x="1192" y="58162"/>
                    <a:pt x="1060" y="58294"/>
                  </a:cubicBezTo>
                  <a:lnTo>
                    <a:pt x="1060" y="58427"/>
                  </a:lnTo>
                  <a:cubicBezTo>
                    <a:pt x="1192" y="58294"/>
                    <a:pt x="1256" y="58162"/>
                    <a:pt x="1388" y="58029"/>
                  </a:cubicBezTo>
                  <a:lnTo>
                    <a:pt x="1388" y="57897"/>
                  </a:lnTo>
                  <a:close/>
                  <a:moveTo>
                    <a:pt x="1256" y="58427"/>
                  </a:moveTo>
                  <a:cubicBezTo>
                    <a:pt x="1192" y="58559"/>
                    <a:pt x="1060" y="58691"/>
                    <a:pt x="991" y="58824"/>
                  </a:cubicBezTo>
                  <a:cubicBezTo>
                    <a:pt x="927" y="58824"/>
                    <a:pt x="927" y="58893"/>
                    <a:pt x="927" y="58893"/>
                  </a:cubicBezTo>
                  <a:cubicBezTo>
                    <a:pt x="1060" y="58824"/>
                    <a:pt x="1124" y="58691"/>
                    <a:pt x="1256" y="58559"/>
                  </a:cubicBezTo>
                  <a:lnTo>
                    <a:pt x="1256" y="58427"/>
                  </a:lnTo>
                  <a:close/>
                  <a:moveTo>
                    <a:pt x="1124" y="58956"/>
                  </a:moveTo>
                  <a:cubicBezTo>
                    <a:pt x="1060" y="59025"/>
                    <a:pt x="927" y="59158"/>
                    <a:pt x="859" y="59290"/>
                  </a:cubicBezTo>
                  <a:cubicBezTo>
                    <a:pt x="859" y="59354"/>
                    <a:pt x="795" y="59354"/>
                    <a:pt x="795" y="59423"/>
                  </a:cubicBezTo>
                  <a:cubicBezTo>
                    <a:pt x="927" y="59354"/>
                    <a:pt x="991" y="59221"/>
                    <a:pt x="1124" y="59089"/>
                  </a:cubicBezTo>
                  <a:lnTo>
                    <a:pt x="1124" y="58956"/>
                  </a:lnTo>
                  <a:close/>
                  <a:moveTo>
                    <a:pt x="991" y="59423"/>
                  </a:moveTo>
                  <a:cubicBezTo>
                    <a:pt x="927" y="59555"/>
                    <a:pt x="859" y="59688"/>
                    <a:pt x="726" y="59751"/>
                  </a:cubicBezTo>
                  <a:lnTo>
                    <a:pt x="726" y="59953"/>
                  </a:lnTo>
                  <a:cubicBezTo>
                    <a:pt x="795" y="59884"/>
                    <a:pt x="859" y="59751"/>
                    <a:pt x="991" y="59688"/>
                  </a:cubicBezTo>
                  <a:lnTo>
                    <a:pt x="991" y="59423"/>
                  </a:lnTo>
                  <a:close/>
                  <a:moveTo>
                    <a:pt x="927" y="59953"/>
                  </a:moveTo>
                  <a:cubicBezTo>
                    <a:pt x="925" y="59955"/>
                    <a:pt x="922" y="59958"/>
                    <a:pt x="920" y="59960"/>
                  </a:cubicBezTo>
                  <a:lnTo>
                    <a:pt x="920" y="59960"/>
                  </a:lnTo>
                  <a:cubicBezTo>
                    <a:pt x="922" y="59958"/>
                    <a:pt x="925" y="59955"/>
                    <a:pt x="927" y="59953"/>
                  </a:cubicBezTo>
                  <a:close/>
                  <a:moveTo>
                    <a:pt x="920" y="59960"/>
                  </a:moveTo>
                  <a:cubicBezTo>
                    <a:pt x="792" y="60088"/>
                    <a:pt x="725" y="60151"/>
                    <a:pt x="662" y="60281"/>
                  </a:cubicBezTo>
                  <a:cubicBezTo>
                    <a:pt x="594" y="60350"/>
                    <a:pt x="594" y="60414"/>
                    <a:pt x="594" y="60483"/>
                  </a:cubicBezTo>
                  <a:lnTo>
                    <a:pt x="859" y="60218"/>
                  </a:lnTo>
                  <a:cubicBezTo>
                    <a:pt x="859" y="60152"/>
                    <a:pt x="859" y="60027"/>
                    <a:pt x="920" y="59960"/>
                  </a:cubicBezTo>
                  <a:close/>
                  <a:moveTo>
                    <a:pt x="795" y="60483"/>
                  </a:moveTo>
                  <a:lnTo>
                    <a:pt x="530" y="60748"/>
                  </a:lnTo>
                  <a:cubicBezTo>
                    <a:pt x="530" y="60811"/>
                    <a:pt x="530" y="60944"/>
                    <a:pt x="461" y="61013"/>
                  </a:cubicBezTo>
                  <a:cubicBezTo>
                    <a:pt x="594" y="60944"/>
                    <a:pt x="662" y="60811"/>
                    <a:pt x="726" y="60748"/>
                  </a:cubicBezTo>
                  <a:cubicBezTo>
                    <a:pt x="795" y="60679"/>
                    <a:pt x="795" y="60546"/>
                    <a:pt x="795" y="60483"/>
                  </a:cubicBezTo>
                  <a:close/>
                  <a:moveTo>
                    <a:pt x="726" y="61013"/>
                  </a:moveTo>
                  <a:lnTo>
                    <a:pt x="726" y="61013"/>
                  </a:lnTo>
                  <a:cubicBezTo>
                    <a:pt x="594" y="61076"/>
                    <a:pt x="530" y="61209"/>
                    <a:pt x="461" y="61278"/>
                  </a:cubicBezTo>
                  <a:cubicBezTo>
                    <a:pt x="461" y="61341"/>
                    <a:pt x="397" y="61410"/>
                    <a:pt x="397" y="61543"/>
                  </a:cubicBezTo>
                  <a:lnTo>
                    <a:pt x="662" y="61278"/>
                  </a:lnTo>
                  <a:cubicBezTo>
                    <a:pt x="662" y="61209"/>
                    <a:pt x="662" y="61076"/>
                    <a:pt x="726" y="61013"/>
                  </a:cubicBezTo>
                  <a:close/>
                  <a:moveTo>
                    <a:pt x="594" y="61543"/>
                  </a:moveTo>
                  <a:cubicBezTo>
                    <a:pt x="530" y="61606"/>
                    <a:pt x="461" y="61675"/>
                    <a:pt x="397" y="61808"/>
                  </a:cubicBezTo>
                  <a:cubicBezTo>
                    <a:pt x="329" y="61871"/>
                    <a:pt x="329" y="61940"/>
                    <a:pt x="329" y="62073"/>
                  </a:cubicBezTo>
                  <a:cubicBezTo>
                    <a:pt x="397" y="61940"/>
                    <a:pt x="461" y="61871"/>
                    <a:pt x="594" y="61808"/>
                  </a:cubicBezTo>
                  <a:lnTo>
                    <a:pt x="594" y="61543"/>
                  </a:lnTo>
                  <a:close/>
                  <a:moveTo>
                    <a:pt x="530" y="62073"/>
                  </a:moveTo>
                  <a:cubicBezTo>
                    <a:pt x="461" y="62136"/>
                    <a:pt x="397" y="62205"/>
                    <a:pt x="265" y="62269"/>
                  </a:cubicBezTo>
                  <a:lnTo>
                    <a:pt x="265" y="62602"/>
                  </a:lnTo>
                  <a:cubicBezTo>
                    <a:pt x="329" y="62470"/>
                    <a:pt x="397" y="62401"/>
                    <a:pt x="530" y="62337"/>
                  </a:cubicBezTo>
                  <a:lnTo>
                    <a:pt x="530" y="62073"/>
                  </a:lnTo>
                  <a:close/>
                  <a:moveTo>
                    <a:pt x="461" y="62602"/>
                  </a:moveTo>
                  <a:cubicBezTo>
                    <a:pt x="397" y="62666"/>
                    <a:pt x="329" y="62735"/>
                    <a:pt x="196" y="62799"/>
                  </a:cubicBezTo>
                  <a:lnTo>
                    <a:pt x="196" y="63132"/>
                  </a:lnTo>
                  <a:cubicBezTo>
                    <a:pt x="265" y="63000"/>
                    <a:pt x="329" y="62931"/>
                    <a:pt x="461" y="62867"/>
                  </a:cubicBezTo>
                  <a:lnTo>
                    <a:pt x="461" y="62602"/>
                  </a:lnTo>
                  <a:close/>
                  <a:moveTo>
                    <a:pt x="397" y="63064"/>
                  </a:moveTo>
                  <a:cubicBezTo>
                    <a:pt x="329" y="63132"/>
                    <a:pt x="265" y="63265"/>
                    <a:pt x="196" y="63328"/>
                  </a:cubicBezTo>
                  <a:cubicBezTo>
                    <a:pt x="133" y="63397"/>
                    <a:pt x="133" y="63530"/>
                    <a:pt x="133" y="63593"/>
                  </a:cubicBezTo>
                  <a:cubicBezTo>
                    <a:pt x="196" y="63530"/>
                    <a:pt x="265" y="63461"/>
                    <a:pt x="397" y="63397"/>
                  </a:cubicBezTo>
                  <a:lnTo>
                    <a:pt x="397" y="63064"/>
                  </a:lnTo>
                  <a:close/>
                  <a:moveTo>
                    <a:pt x="329" y="63593"/>
                  </a:moveTo>
                  <a:lnTo>
                    <a:pt x="133" y="63795"/>
                  </a:lnTo>
                  <a:cubicBezTo>
                    <a:pt x="133" y="63927"/>
                    <a:pt x="133" y="64060"/>
                    <a:pt x="64" y="64123"/>
                  </a:cubicBezTo>
                  <a:cubicBezTo>
                    <a:pt x="196" y="64060"/>
                    <a:pt x="265" y="63991"/>
                    <a:pt x="329" y="63927"/>
                  </a:cubicBezTo>
                  <a:lnTo>
                    <a:pt x="329" y="63593"/>
                  </a:lnTo>
                  <a:close/>
                  <a:moveTo>
                    <a:pt x="329" y="64123"/>
                  </a:moveTo>
                  <a:lnTo>
                    <a:pt x="329" y="64123"/>
                  </a:lnTo>
                  <a:cubicBezTo>
                    <a:pt x="265" y="64192"/>
                    <a:pt x="133" y="64256"/>
                    <a:pt x="64" y="64325"/>
                  </a:cubicBezTo>
                  <a:lnTo>
                    <a:pt x="64" y="64653"/>
                  </a:lnTo>
                  <a:lnTo>
                    <a:pt x="265" y="64457"/>
                  </a:lnTo>
                  <a:cubicBezTo>
                    <a:pt x="265" y="64388"/>
                    <a:pt x="329" y="64256"/>
                    <a:pt x="329" y="64123"/>
                  </a:cubicBezTo>
                  <a:close/>
                  <a:moveTo>
                    <a:pt x="265" y="64653"/>
                  </a:moveTo>
                  <a:lnTo>
                    <a:pt x="64" y="64855"/>
                  </a:lnTo>
                  <a:lnTo>
                    <a:pt x="64" y="65183"/>
                  </a:lnTo>
                  <a:lnTo>
                    <a:pt x="265" y="64987"/>
                  </a:lnTo>
                  <a:lnTo>
                    <a:pt x="265" y="64653"/>
                  </a:lnTo>
                  <a:close/>
                  <a:moveTo>
                    <a:pt x="265" y="65183"/>
                  </a:moveTo>
                  <a:lnTo>
                    <a:pt x="265" y="65183"/>
                  </a:lnTo>
                  <a:cubicBezTo>
                    <a:pt x="196" y="65252"/>
                    <a:pt x="64" y="65316"/>
                    <a:pt x="0" y="65385"/>
                  </a:cubicBezTo>
                  <a:lnTo>
                    <a:pt x="0" y="65713"/>
                  </a:lnTo>
                  <a:lnTo>
                    <a:pt x="196" y="65517"/>
                  </a:lnTo>
                  <a:cubicBezTo>
                    <a:pt x="265" y="65385"/>
                    <a:pt x="265" y="65316"/>
                    <a:pt x="265" y="65183"/>
                  </a:cubicBezTo>
                  <a:close/>
                  <a:moveTo>
                    <a:pt x="196" y="65713"/>
                  </a:moveTo>
                  <a:cubicBezTo>
                    <a:pt x="133" y="65782"/>
                    <a:pt x="64" y="65782"/>
                    <a:pt x="0" y="65846"/>
                  </a:cubicBezTo>
                  <a:lnTo>
                    <a:pt x="0" y="66243"/>
                  </a:lnTo>
                  <a:lnTo>
                    <a:pt x="196" y="66047"/>
                  </a:lnTo>
                  <a:lnTo>
                    <a:pt x="196" y="65713"/>
                  </a:lnTo>
                  <a:close/>
                  <a:moveTo>
                    <a:pt x="196" y="66180"/>
                  </a:moveTo>
                  <a:lnTo>
                    <a:pt x="0" y="66376"/>
                  </a:lnTo>
                  <a:lnTo>
                    <a:pt x="0" y="66710"/>
                  </a:lnTo>
                  <a:lnTo>
                    <a:pt x="0" y="66773"/>
                  </a:lnTo>
                  <a:lnTo>
                    <a:pt x="196" y="66577"/>
                  </a:lnTo>
                  <a:lnTo>
                    <a:pt x="196" y="66180"/>
                  </a:lnTo>
                  <a:close/>
                  <a:moveTo>
                    <a:pt x="196" y="66710"/>
                  </a:moveTo>
                  <a:lnTo>
                    <a:pt x="0" y="66906"/>
                  </a:lnTo>
                  <a:lnTo>
                    <a:pt x="0" y="67239"/>
                  </a:lnTo>
                  <a:cubicBezTo>
                    <a:pt x="64" y="67239"/>
                    <a:pt x="133" y="67171"/>
                    <a:pt x="196" y="67107"/>
                  </a:cubicBezTo>
                  <a:lnTo>
                    <a:pt x="196" y="66710"/>
                  </a:lnTo>
                  <a:close/>
                  <a:moveTo>
                    <a:pt x="196" y="67239"/>
                  </a:moveTo>
                  <a:lnTo>
                    <a:pt x="0" y="67436"/>
                  </a:lnTo>
                  <a:lnTo>
                    <a:pt x="0" y="67769"/>
                  </a:lnTo>
                  <a:cubicBezTo>
                    <a:pt x="64" y="67701"/>
                    <a:pt x="133" y="67637"/>
                    <a:pt x="196" y="67637"/>
                  </a:cubicBezTo>
                  <a:lnTo>
                    <a:pt x="196" y="67239"/>
                  </a:lnTo>
                  <a:close/>
                  <a:moveTo>
                    <a:pt x="196" y="67769"/>
                  </a:moveTo>
                  <a:cubicBezTo>
                    <a:pt x="133" y="67769"/>
                    <a:pt x="64" y="67833"/>
                    <a:pt x="0" y="67902"/>
                  </a:cubicBezTo>
                  <a:cubicBezTo>
                    <a:pt x="0" y="68034"/>
                    <a:pt x="0" y="68167"/>
                    <a:pt x="64" y="68299"/>
                  </a:cubicBezTo>
                  <a:lnTo>
                    <a:pt x="265" y="68098"/>
                  </a:lnTo>
                  <a:cubicBezTo>
                    <a:pt x="265" y="68034"/>
                    <a:pt x="196" y="67902"/>
                    <a:pt x="196" y="67769"/>
                  </a:cubicBezTo>
                  <a:close/>
                  <a:moveTo>
                    <a:pt x="265" y="68230"/>
                  </a:moveTo>
                  <a:lnTo>
                    <a:pt x="64" y="68432"/>
                  </a:lnTo>
                  <a:lnTo>
                    <a:pt x="64" y="68829"/>
                  </a:lnTo>
                  <a:lnTo>
                    <a:pt x="265" y="68628"/>
                  </a:lnTo>
                  <a:lnTo>
                    <a:pt x="265" y="68230"/>
                  </a:lnTo>
                  <a:close/>
                  <a:moveTo>
                    <a:pt x="265" y="68760"/>
                  </a:moveTo>
                  <a:cubicBezTo>
                    <a:pt x="196" y="68829"/>
                    <a:pt x="133" y="68893"/>
                    <a:pt x="64" y="68893"/>
                  </a:cubicBezTo>
                  <a:cubicBezTo>
                    <a:pt x="64" y="69025"/>
                    <a:pt x="64" y="69158"/>
                    <a:pt x="133" y="69290"/>
                  </a:cubicBezTo>
                  <a:cubicBezTo>
                    <a:pt x="196" y="69290"/>
                    <a:pt x="265" y="69227"/>
                    <a:pt x="329" y="69158"/>
                  </a:cubicBezTo>
                  <a:cubicBezTo>
                    <a:pt x="265" y="69025"/>
                    <a:pt x="265" y="68893"/>
                    <a:pt x="265" y="68760"/>
                  </a:cubicBezTo>
                  <a:close/>
                  <a:moveTo>
                    <a:pt x="329" y="69290"/>
                  </a:moveTo>
                  <a:cubicBezTo>
                    <a:pt x="265" y="69290"/>
                    <a:pt x="196" y="69359"/>
                    <a:pt x="133" y="69423"/>
                  </a:cubicBezTo>
                  <a:lnTo>
                    <a:pt x="133" y="69820"/>
                  </a:lnTo>
                  <a:cubicBezTo>
                    <a:pt x="196" y="69757"/>
                    <a:pt x="265" y="69688"/>
                    <a:pt x="329" y="69688"/>
                  </a:cubicBezTo>
                  <a:lnTo>
                    <a:pt x="329" y="69290"/>
                  </a:lnTo>
                  <a:close/>
                  <a:moveTo>
                    <a:pt x="329" y="69757"/>
                  </a:moveTo>
                  <a:lnTo>
                    <a:pt x="133" y="69953"/>
                  </a:lnTo>
                  <a:cubicBezTo>
                    <a:pt x="196" y="70085"/>
                    <a:pt x="196" y="70218"/>
                    <a:pt x="196" y="70350"/>
                  </a:cubicBezTo>
                  <a:lnTo>
                    <a:pt x="397" y="70154"/>
                  </a:lnTo>
                  <a:cubicBezTo>
                    <a:pt x="397" y="70022"/>
                    <a:pt x="329" y="69889"/>
                    <a:pt x="329" y="69757"/>
                  </a:cubicBezTo>
                  <a:close/>
                  <a:moveTo>
                    <a:pt x="397" y="70287"/>
                  </a:moveTo>
                  <a:cubicBezTo>
                    <a:pt x="329" y="70350"/>
                    <a:pt x="265" y="70350"/>
                    <a:pt x="196" y="70419"/>
                  </a:cubicBezTo>
                  <a:cubicBezTo>
                    <a:pt x="196" y="70552"/>
                    <a:pt x="265" y="70684"/>
                    <a:pt x="265" y="70817"/>
                  </a:cubicBezTo>
                  <a:cubicBezTo>
                    <a:pt x="329" y="70748"/>
                    <a:pt x="397" y="70748"/>
                    <a:pt x="461" y="70684"/>
                  </a:cubicBezTo>
                  <a:cubicBezTo>
                    <a:pt x="397" y="70552"/>
                    <a:pt x="397" y="70419"/>
                    <a:pt x="397" y="70287"/>
                  </a:cubicBezTo>
                  <a:close/>
                  <a:moveTo>
                    <a:pt x="461" y="70748"/>
                  </a:moveTo>
                  <a:lnTo>
                    <a:pt x="265" y="70949"/>
                  </a:lnTo>
                  <a:cubicBezTo>
                    <a:pt x="991" y="77043"/>
                    <a:pt x="3445" y="83933"/>
                    <a:pt x="8479" y="91484"/>
                  </a:cubicBezTo>
                  <a:cubicBezTo>
                    <a:pt x="12321" y="97181"/>
                    <a:pt x="13116" y="103276"/>
                    <a:pt x="13116" y="109237"/>
                  </a:cubicBezTo>
                  <a:cubicBezTo>
                    <a:pt x="13116" y="113276"/>
                    <a:pt x="12719" y="117250"/>
                    <a:pt x="12719" y="121092"/>
                  </a:cubicBezTo>
                  <a:cubicBezTo>
                    <a:pt x="12719" y="124669"/>
                    <a:pt x="13047" y="128050"/>
                    <a:pt x="14176" y="131230"/>
                  </a:cubicBezTo>
                  <a:cubicBezTo>
                    <a:pt x="14971" y="133016"/>
                    <a:pt x="16031" y="134738"/>
                    <a:pt x="17419" y="136397"/>
                  </a:cubicBezTo>
                  <a:cubicBezTo>
                    <a:pt x="16492" y="135205"/>
                    <a:pt x="15697" y="134012"/>
                    <a:pt x="15103" y="132751"/>
                  </a:cubicBezTo>
                  <a:cubicBezTo>
                    <a:pt x="14770" y="132157"/>
                    <a:pt x="14573" y="131559"/>
                    <a:pt x="14308" y="130965"/>
                  </a:cubicBezTo>
                  <a:cubicBezTo>
                    <a:pt x="13249" y="127849"/>
                    <a:pt x="12915" y="124537"/>
                    <a:pt x="12915" y="121092"/>
                  </a:cubicBezTo>
                  <a:cubicBezTo>
                    <a:pt x="12915" y="117319"/>
                    <a:pt x="13312" y="113276"/>
                    <a:pt x="13312" y="109237"/>
                  </a:cubicBezTo>
                  <a:cubicBezTo>
                    <a:pt x="13312" y="103276"/>
                    <a:pt x="12517" y="97112"/>
                    <a:pt x="8675" y="91352"/>
                  </a:cubicBezTo>
                  <a:cubicBezTo>
                    <a:pt x="3577" y="83731"/>
                    <a:pt x="1192" y="76842"/>
                    <a:pt x="461" y="70748"/>
                  </a:cubicBezTo>
                  <a:close/>
                  <a:moveTo>
                    <a:pt x="117912" y="27822"/>
                  </a:moveTo>
                  <a:cubicBezTo>
                    <a:pt x="117647" y="29878"/>
                    <a:pt x="117313" y="31998"/>
                    <a:pt x="116916" y="34049"/>
                  </a:cubicBezTo>
                  <a:cubicBezTo>
                    <a:pt x="116190" y="38623"/>
                    <a:pt x="115395" y="43127"/>
                    <a:pt x="115395" y="47563"/>
                  </a:cubicBezTo>
                  <a:cubicBezTo>
                    <a:pt x="115395" y="52534"/>
                    <a:pt x="116386" y="57303"/>
                    <a:pt x="119433" y="61675"/>
                  </a:cubicBezTo>
                  <a:cubicBezTo>
                    <a:pt x="126057" y="71145"/>
                    <a:pt x="128643" y="79428"/>
                    <a:pt x="128643" y="86646"/>
                  </a:cubicBezTo>
                  <a:cubicBezTo>
                    <a:pt x="128643" y="95655"/>
                    <a:pt x="124669" y="103143"/>
                    <a:pt x="119168" y="109698"/>
                  </a:cubicBezTo>
                  <a:cubicBezTo>
                    <a:pt x="115856" y="113609"/>
                    <a:pt x="111685" y="118310"/>
                    <a:pt x="106386" y="122020"/>
                  </a:cubicBezTo>
                  <a:cubicBezTo>
                    <a:pt x="101086" y="125729"/>
                    <a:pt x="94727" y="128448"/>
                    <a:pt x="87107" y="128448"/>
                  </a:cubicBezTo>
                  <a:cubicBezTo>
                    <a:pt x="83863" y="128448"/>
                    <a:pt x="80419" y="127982"/>
                    <a:pt x="76773" y="126858"/>
                  </a:cubicBezTo>
                  <a:cubicBezTo>
                    <a:pt x="75183" y="126328"/>
                    <a:pt x="73662" y="126127"/>
                    <a:pt x="72205" y="126127"/>
                  </a:cubicBezTo>
                  <a:cubicBezTo>
                    <a:pt x="68824" y="126127"/>
                    <a:pt x="65713" y="127319"/>
                    <a:pt x="62798" y="129041"/>
                  </a:cubicBezTo>
                  <a:cubicBezTo>
                    <a:pt x="58357" y="131691"/>
                    <a:pt x="54187" y="135602"/>
                    <a:pt x="49746" y="138914"/>
                  </a:cubicBezTo>
                  <a:cubicBezTo>
                    <a:pt x="48622" y="139773"/>
                    <a:pt x="47430" y="140568"/>
                    <a:pt x="46169" y="141299"/>
                  </a:cubicBezTo>
                  <a:cubicBezTo>
                    <a:pt x="46301" y="141363"/>
                    <a:pt x="46370" y="141363"/>
                    <a:pt x="46434" y="141431"/>
                  </a:cubicBezTo>
                  <a:cubicBezTo>
                    <a:pt x="50742" y="138782"/>
                    <a:pt x="54584" y="135205"/>
                    <a:pt x="58559" y="132221"/>
                  </a:cubicBezTo>
                  <a:cubicBezTo>
                    <a:pt x="60678" y="130568"/>
                    <a:pt x="62862" y="129110"/>
                    <a:pt x="65114" y="128050"/>
                  </a:cubicBezTo>
                  <a:cubicBezTo>
                    <a:pt x="67366" y="126991"/>
                    <a:pt x="69687" y="126328"/>
                    <a:pt x="72205" y="126328"/>
                  </a:cubicBezTo>
                  <a:cubicBezTo>
                    <a:pt x="73662" y="126328"/>
                    <a:pt x="75183" y="126593"/>
                    <a:pt x="76709" y="127054"/>
                  </a:cubicBezTo>
                  <a:cubicBezTo>
                    <a:pt x="80419" y="128183"/>
                    <a:pt x="83863" y="128644"/>
                    <a:pt x="87107" y="128644"/>
                  </a:cubicBezTo>
                  <a:cubicBezTo>
                    <a:pt x="94727" y="128644"/>
                    <a:pt x="101150" y="125931"/>
                    <a:pt x="106518" y="122152"/>
                  </a:cubicBezTo>
                  <a:cubicBezTo>
                    <a:pt x="111818" y="118443"/>
                    <a:pt x="116057" y="113742"/>
                    <a:pt x="119300" y="109831"/>
                  </a:cubicBezTo>
                  <a:cubicBezTo>
                    <a:pt x="124865" y="103276"/>
                    <a:pt x="128908" y="95724"/>
                    <a:pt x="128908" y="86646"/>
                  </a:cubicBezTo>
                  <a:cubicBezTo>
                    <a:pt x="128908" y="79359"/>
                    <a:pt x="126190" y="71082"/>
                    <a:pt x="119565" y="61543"/>
                  </a:cubicBezTo>
                  <a:cubicBezTo>
                    <a:pt x="116587" y="57234"/>
                    <a:pt x="115660" y="52465"/>
                    <a:pt x="115660" y="47563"/>
                  </a:cubicBezTo>
                  <a:cubicBezTo>
                    <a:pt x="115660" y="43191"/>
                    <a:pt x="116386" y="38623"/>
                    <a:pt x="117117" y="34118"/>
                  </a:cubicBezTo>
                  <a:cubicBezTo>
                    <a:pt x="117515" y="32062"/>
                    <a:pt x="117843" y="29942"/>
                    <a:pt x="118108" y="27891"/>
                  </a:cubicBezTo>
                  <a:cubicBezTo>
                    <a:pt x="118045" y="27891"/>
                    <a:pt x="117976" y="27822"/>
                    <a:pt x="117912" y="27822"/>
                  </a:cubicBezTo>
                  <a:close/>
                  <a:moveTo>
                    <a:pt x="46105" y="141363"/>
                  </a:moveTo>
                  <a:cubicBezTo>
                    <a:pt x="46036" y="141431"/>
                    <a:pt x="45972" y="141431"/>
                    <a:pt x="45904" y="141495"/>
                  </a:cubicBezTo>
                  <a:cubicBezTo>
                    <a:pt x="46036" y="141495"/>
                    <a:pt x="46105" y="141564"/>
                    <a:pt x="46169" y="141564"/>
                  </a:cubicBezTo>
                  <a:cubicBezTo>
                    <a:pt x="46237" y="141564"/>
                    <a:pt x="46301" y="141495"/>
                    <a:pt x="46370" y="141495"/>
                  </a:cubicBezTo>
                  <a:cubicBezTo>
                    <a:pt x="46237" y="141431"/>
                    <a:pt x="46169" y="141431"/>
                    <a:pt x="46105" y="141363"/>
                  </a:cubicBezTo>
                  <a:close/>
                  <a:moveTo>
                    <a:pt x="45840" y="141495"/>
                  </a:moveTo>
                  <a:cubicBezTo>
                    <a:pt x="45771" y="141564"/>
                    <a:pt x="45708" y="141564"/>
                    <a:pt x="45708" y="141628"/>
                  </a:cubicBezTo>
                  <a:cubicBezTo>
                    <a:pt x="45771" y="141628"/>
                    <a:pt x="45840" y="141696"/>
                    <a:pt x="45904" y="141696"/>
                  </a:cubicBezTo>
                  <a:cubicBezTo>
                    <a:pt x="45972" y="141696"/>
                    <a:pt x="46036" y="141628"/>
                    <a:pt x="46105" y="141628"/>
                  </a:cubicBezTo>
                  <a:cubicBezTo>
                    <a:pt x="46036" y="141564"/>
                    <a:pt x="45904" y="141564"/>
                    <a:pt x="45840" y="141495"/>
                  </a:cubicBezTo>
                  <a:close/>
                  <a:moveTo>
                    <a:pt x="45575" y="141696"/>
                  </a:moveTo>
                  <a:cubicBezTo>
                    <a:pt x="45506" y="141696"/>
                    <a:pt x="45506" y="141760"/>
                    <a:pt x="45443" y="141760"/>
                  </a:cubicBezTo>
                  <a:cubicBezTo>
                    <a:pt x="45506" y="141829"/>
                    <a:pt x="45575" y="141829"/>
                    <a:pt x="45708" y="141829"/>
                  </a:cubicBezTo>
                  <a:cubicBezTo>
                    <a:pt x="45708" y="141829"/>
                    <a:pt x="45771" y="141829"/>
                    <a:pt x="45840" y="141760"/>
                  </a:cubicBezTo>
                  <a:cubicBezTo>
                    <a:pt x="45771" y="141760"/>
                    <a:pt x="45639" y="141696"/>
                    <a:pt x="45575" y="141696"/>
                  </a:cubicBezTo>
                  <a:close/>
                  <a:moveTo>
                    <a:pt x="45310" y="141829"/>
                  </a:moveTo>
                  <a:cubicBezTo>
                    <a:pt x="45241" y="141829"/>
                    <a:pt x="45241" y="141893"/>
                    <a:pt x="45178" y="141893"/>
                  </a:cubicBezTo>
                  <a:cubicBezTo>
                    <a:pt x="45241" y="141961"/>
                    <a:pt x="45374" y="141961"/>
                    <a:pt x="45443" y="142025"/>
                  </a:cubicBezTo>
                  <a:lnTo>
                    <a:pt x="45575" y="141893"/>
                  </a:lnTo>
                  <a:cubicBezTo>
                    <a:pt x="45506" y="141893"/>
                    <a:pt x="45374" y="141829"/>
                    <a:pt x="45310" y="141829"/>
                  </a:cubicBezTo>
                  <a:close/>
                  <a:moveTo>
                    <a:pt x="45045" y="141961"/>
                  </a:moveTo>
                  <a:cubicBezTo>
                    <a:pt x="44976" y="142025"/>
                    <a:pt x="44976" y="142025"/>
                    <a:pt x="44913" y="142025"/>
                  </a:cubicBezTo>
                  <a:cubicBezTo>
                    <a:pt x="44976" y="142094"/>
                    <a:pt x="45109" y="142094"/>
                    <a:pt x="45178" y="142157"/>
                  </a:cubicBezTo>
                  <a:cubicBezTo>
                    <a:pt x="45241" y="142094"/>
                    <a:pt x="45241" y="142094"/>
                    <a:pt x="45310" y="142094"/>
                  </a:cubicBezTo>
                  <a:cubicBezTo>
                    <a:pt x="45241" y="142025"/>
                    <a:pt x="45109" y="142025"/>
                    <a:pt x="45045" y="141961"/>
                  </a:cubicBezTo>
                  <a:close/>
                  <a:moveTo>
                    <a:pt x="44780" y="142094"/>
                  </a:moveTo>
                  <a:cubicBezTo>
                    <a:pt x="44711" y="142157"/>
                    <a:pt x="44711" y="142157"/>
                    <a:pt x="44648" y="142157"/>
                  </a:cubicBezTo>
                  <a:cubicBezTo>
                    <a:pt x="44711" y="142226"/>
                    <a:pt x="44844" y="142226"/>
                    <a:pt x="44913" y="142290"/>
                  </a:cubicBezTo>
                  <a:cubicBezTo>
                    <a:pt x="44976" y="142226"/>
                    <a:pt x="45045" y="142226"/>
                    <a:pt x="45045" y="142226"/>
                  </a:cubicBezTo>
                  <a:cubicBezTo>
                    <a:pt x="44976" y="142157"/>
                    <a:pt x="44913" y="142157"/>
                    <a:pt x="44780" y="142094"/>
                  </a:cubicBezTo>
                  <a:close/>
                  <a:moveTo>
                    <a:pt x="44515" y="142226"/>
                  </a:moveTo>
                  <a:cubicBezTo>
                    <a:pt x="44515" y="142290"/>
                    <a:pt x="44446" y="142290"/>
                    <a:pt x="44383" y="142290"/>
                  </a:cubicBezTo>
                  <a:cubicBezTo>
                    <a:pt x="44515" y="142359"/>
                    <a:pt x="44579" y="142359"/>
                    <a:pt x="44648" y="142422"/>
                  </a:cubicBezTo>
                  <a:cubicBezTo>
                    <a:pt x="44711" y="142422"/>
                    <a:pt x="44780" y="142359"/>
                    <a:pt x="44780" y="142359"/>
                  </a:cubicBezTo>
                  <a:cubicBezTo>
                    <a:pt x="44711" y="142290"/>
                    <a:pt x="44648" y="142290"/>
                    <a:pt x="44515" y="142226"/>
                  </a:cubicBezTo>
                  <a:close/>
                  <a:moveTo>
                    <a:pt x="44118" y="142422"/>
                  </a:moveTo>
                  <a:cubicBezTo>
                    <a:pt x="44250" y="142491"/>
                    <a:pt x="44314" y="142491"/>
                    <a:pt x="44383" y="142555"/>
                  </a:cubicBezTo>
                  <a:cubicBezTo>
                    <a:pt x="44446" y="142555"/>
                    <a:pt x="44515" y="142491"/>
                    <a:pt x="44515" y="142491"/>
                  </a:cubicBezTo>
                  <a:cubicBezTo>
                    <a:pt x="44446" y="142422"/>
                    <a:pt x="44383" y="142422"/>
                    <a:pt x="44250" y="142422"/>
                  </a:cubicBezTo>
                  <a:close/>
                  <a:moveTo>
                    <a:pt x="43853" y="142555"/>
                  </a:moveTo>
                  <a:cubicBezTo>
                    <a:pt x="43985" y="142624"/>
                    <a:pt x="44049" y="142624"/>
                    <a:pt x="44181" y="142687"/>
                  </a:cubicBezTo>
                  <a:lnTo>
                    <a:pt x="44250" y="142624"/>
                  </a:lnTo>
                  <a:cubicBezTo>
                    <a:pt x="44181" y="142555"/>
                    <a:pt x="44118" y="142555"/>
                    <a:pt x="43985" y="142555"/>
                  </a:cubicBezTo>
                  <a:close/>
                  <a:moveTo>
                    <a:pt x="43588" y="142687"/>
                  </a:moveTo>
                  <a:cubicBezTo>
                    <a:pt x="43720" y="142756"/>
                    <a:pt x="43784" y="142756"/>
                    <a:pt x="43916" y="142820"/>
                  </a:cubicBezTo>
                  <a:cubicBezTo>
                    <a:pt x="43916" y="142756"/>
                    <a:pt x="43985" y="142756"/>
                    <a:pt x="43985" y="142756"/>
                  </a:cubicBezTo>
                  <a:cubicBezTo>
                    <a:pt x="43916" y="142687"/>
                    <a:pt x="43784" y="142687"/>
                    <a:pt x="43720" y="142687"/>
                  </a:cubicBezTo>
                  <a:close/>
                  <a:moveTo>
                    <a:pt x="43455" y="142756"/>
                  </a:moveTo>
                  <a:cubicBezTo>
                    <a:pt x="43386" y="142820"/>
                    <a:pt x="43386" y="142820"/>
                    <a:pt x="43323" y="142820"/>
                  </a:cubicBezTo>
                  <a:cubicBezTo>
                    <a:pt x="43455" y="142889"/>
                    <a:pt x="43519" y="142889"/>
                    <a:pt x="43651" y="142952"/>
                  </a:cubicBezTo>
                  <a:cubicBezTo>
                    <a:pt x="43651" y="142889"/>
                    <a:pt x="43720" y="142889"/>
                    <a:pt x="43720" y="142889"/>
                  </a:cubicBezTo>
                  <a:cubicBezTo>
                    <a:pt x="43651" y="142820"/>
                    <a:pt x="43519" y="142820"/>
                    <a:pt x="43455" y="142756"/>
                  </a:cubicBezTo>
                  <a:close/>
                  <a:moveTo>
                    <a:pt x="43190" y="142889"/>
                  </a:moveTo>
                  <a:cubicBezTo>
                    <a:pt x="43121" y="142952"/>
                    <a:pt x="43121" y="142952"/>
                    <a:pt x="43058" y="142952"/>
                  </a:cubicBezTo>
                  <a:cubicBezTo>
                    <a:pt x="43190" y="142952"/>
                    <a:pt x="43323" y="143021"/>
                    <a:pt x="43386" y="143021"/>
                  </a:cubicBezTo>
                  <a:lnTo>
                    <a:pt x="43455" y="143021"/>
                  </a:lnTo>
                  <a:cubicBezTo>
                    <a:pt x="43386" y="142952"/>
                    <a:pt x="43254" y="142952"/>
                    <a:pt x="43190" y="142889"/>
                  </a:cubicBezTo>
                  <a:close/>
                  <a:moveTo>
                    <a:pt x="42925" y="143021"/>
                  </a:moveTo>
                  <a:cubicBezTo>
                    <a:pt x="42856" y="143021"/>
                    <a:pt x="42856" y="143021"/>
                    <a:pt x="42856" y="143085"/>
                  </a:cubicBezTo>
                  <a:lnTo>
                    <a:pt x="42793" y="143085"/>
                  </a:lnTo>
                  <a:cubicBezTo>
                    <a:pt x="42925" y="143085"/>
                    <a:pt x="43058" y="143154"/>
                    <a:pt x="43121" y="143154"/>
                  </a:cubicBezTo>
                  <a:lnTo>
                    <a:pt x="43190" y="143154"/>
                  </a:lnTo>
                  <a:cubicBezTo>
                    <a:pt x="43121" y="143085"/>
                    <a:pt x="42989" y="143085"/>
                    <a:pt x="42925" y="143021"/>
                  </a:cubicBezTo>
                  <a:close/>
                  <a:moveTo>
                    <a:pt x="42528" y="143154"/>
                  </a:moveTo>
                  <a:cubicBezTo>
                    <a:pt x="42660" y="143217"/>
                    <a:pt x="42793" y="143217"/>
                    <a:pt x="42856" y="143286"/>
                  </a:cubicBezTo>
                  <a:cubicBezTo>
                    <a:pt x="42925" y="143286"/>
                    <a:pt x="42925" y="143286"/>
                    <a:pt x="42925" y="143217"/>
                  </a:cubicBezTo>
                  <a:cubicBezTo>
                    <a:pt x="42856" y="143217"/>
                    <a:pt x="42724" y="143154"/>
                    <a:pt x="42660" y="143154"/>
                  </a:cubicBezTo>
                  <a:close/>
                  <a:moveTo>
                    <a:pt x="42263" y="143286"/>
                  </a:moveTo>
                  <a:cubicBezTo>
                    <a:pt x="42395" y="143350"/>
                    <a:pt x="42528" y="143350"/>
                    <a:pt x="42591" y="143350"/>
                  </a:cubicBezTo>
                  <a:lnTo>
                    <a:pt x="42660" y="143350"/>
                  </a:lnTo>
                  <a:cubicBezTo>
                    <a:pt x="42591" y="143350"/>
                    <a:pt x="42459" y="143286"/>
                    <a:pt x="42326" y="143286"/>
                  </a:cubicBezTo>
                  <a:close/>
                  <a:moveTo>
                    <a:pt x="42062" y="143350"/>
                  </a:moveTo>
                  <a:cubicBezTo>
                    <a:pt x="42062" y="143419"/>
                    <a:pt x="42062" y="143419"/>
                    <a:pt x="41998" y="143419"/>
                  </a:cubicBezTo>
                  <a:cubicBezTo>
                    <a:pt x="42130" y="143419"/>
                    <a:pt x="42263" y="143482"/>
                    <a:pt x="42395" y="143482"/>
                  </a:cubicBezTo>
                  <a:cubicBezTo>
                    <a:pt x="42326" y="143419"/>
                    <a:pt x="42194" y="143419"/>
                    <a:pt x="42062" y="143350"/>
                  </a:cubicBezTo>
                  <a:close/>
                  <a:moveTo>
                    <a:pt x="41733" y="143482"/>
                  </a:moveTo>
                  <a:cubicBezTo>
                    <a:pt x="41865" y="143551"/>
                    <a:pt x="41998" y="143551"/>
                    <a:pt x="42130" y="143615"/>
                  </a:cubicBezTo>
                  <a:lnTo>
                    <a:pt x="42130" y="143551"/>
                  </a:lnTo>
                  <a:cubicBezTo>
                    <a:pt x="41998" y="143551"/>
                    <a:pt x="41929" y="143551"/>
                    <a:pt x="41797" y="143482"/>
                  </a:cubicBezTo>
                  <a:close/>
                  <a:moveTo>
                    <a:pt x="41468" y="143615"/>
                  </a:moveTo>
                  <a:cubicBezTo>
                    <a:pt x="41600" y="143615"/>
                    <a:pt x="41733" y="143684"/>
                    <a:pt x="41865" y="143684"/>
                  </a:cubicBezTo>
                  <a:cubicBezTo>
                    <a:pt x="41733" y="143684"/>
                    <a:pt x="41664" y="143615"/>
                    <a:pt x="41532" y="143615"/>
                  </a:cubicBezTo>
                  <a:close/>
                  <a:moveTo>
                    <a:pt x="36762" y="144876"/>
                  </a:moveTo>
                  <a:cubicBezTo>
                    <a:pt x="36653" y="144888"/>
                    <a:pt x="36545" y="144900"/>
                    <a:pt x="36439" y="144911"/>
                  </a:cubicBezTo>
                  <a:lnTo>
                    <a:pt x="36439" y="144911"/>
                  </a:lnTo>
                  <a:cubicBezTo>
                    <a:pt x="36724" y="144894"/>
                    <a:pt x="37008" y="144876"/>
                    <a:pt x="37292" y="144876"/>
                  </a:cubicBezTo>
                  <a:close/>
                  <a:moveTo>
                    <a:pt x="17552" y="136858"/>
                  </a:moveTo>
                  <a:cubicBezTo>
                    <a:pt x="19343" y="138845"/>
                    <a:pt x="21728" y="140700"/>
                    <a:pt x="25040" y="142359"/>
                  </a:cubicBezTo>
                  <a:cubicBezTo>
                    <a:pt x="28680" y="144214"/>
                    <a:pt x="31993" y="145009"/>
                    <a:pt x="35040" y="145009"/>
                  </a:cubicBezTo>
                  <a:cubicBezTo>
                    <a:pt x="35528" y="145009"/>
                    <a:pt x="35971" y="144963"/>
                    <a:pt x="36439" y="144911"/>
                  </a:cubicBezTo>
                  <a:lnTo>
                    <a:pt x="36439" y="144911"/>
                  </a:lnTo>
                  <a:cubicBezTo>
                    <a:pt x="36194" y="144926"/>
                    <a:pt x="35948" y="144940"/>
                    <a:pt x="35702" y="144940"/>
                  </a:cubicBezTo>
                  <a:cubicBezTo>
                    <a:pt x="32523" y="144940"/>
                    <a:pt x="29014" y="144145"/>
                    <a:pt x="25172" y="142226"/>
                  </a:cubicBezTo>
                  <a:cubicBezTo>
                    <a:pt x="21924" y="140637"/>
                    <a:pt x="19406" y="138845"/>
                    <a:pt x="17552" y="136858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1" name="Google Shape;941;p44"/>
            <p:cNvSpPr/>
            <p:nvPr/>
          </p:nvSpPr>
          <p:spPr>
            <a:xfrm>
              <a:off x="2153375" y="985075"/>
              <a:ext cx="3264075" cy="3615150"/>
            </a:xfrm>
            <a:custGeom>
              <a:avLst/>
              <a:gdLst/>
              <a:ahLst/>
              <a:cxnLst/>
              <a:rect l="l" t="t" r="r" b="b"/>
              <a:pathLst>
                <a:path w="130563" h="144606" extrusionOk="0">
                  <a:moveTo>
                    <a:pt x="93201" y="1987"/>
                  </a:moveTo>
                  <a:cubicBezTo>
                    <a:pt x="93270" y="1987"/>
                    <a:pt x="93334" y="1987"/>
                    <a:pt x="93403" y="2051"/>
                  </a:cubicBezTo>
                  <a:cubicBezTo>
                    <a:pt x="93466" y="2051"/>
                    <a:pt x="93466" y="1987"/>
                    <a:pt x="93466" y="1987"/>
                  </a:cubicBezTo>
                  <a:close/>
                  <a:moveTo>
                    <a:pt x="92671" y="2120"/>
                  </a:moveTo>
                  <a:cubicBezTo>
                    <a:pt x="92804" y="2184"/>
                    <a:pt x="92873" y="2184"/>
                    <a:pt x="93005" y="2184"/>
                  </a:cubicBezTo>
                  <a:lnTo>
                    <a:pt x="93069" y="2184"/>
                  </a:lnTo>
                  <a:cubicBezTo>
                    <a:pt x="92936" y="2120"/>
                    <a:pt x="92804" y="2120"/>
                    <a:pt x="92740" y="2120"/>
                  </a:cubicBezTo>
                  <a:close/>
                  <a:moveTo>
                    <a:pt x="92343" y="2252"/>
                  </a:moveTo>
                  <a:cubicBezTo>
                    <a:pt x="92274" y="2252"/>
                    <a:pt x="92274" y="2252"/>
                    <a:pt x="92274" y="2316"/>
                  </a:cubicBezTo>
                  <a:cubicBezTo>
                    <a:pt x="92343" y="2316"/>
                    <a:pt x="92475" y="2316"/>
                    <a:pt x="92608" y="2385"/>
                  </a:cubicBezTo>
                  <a:cubicBezTo>
                    <a:pt x="92608" y="2316"/>
                    <a:pt x="92671" y="2316"/>
                    <a:pt x="92671" y="2316"/>
                  </a:cubicBezTo>
                  <a:cubicBezTo>
                    <a:pt x="92539" y="2316"/>
                    <a:pt x="92475" y="2252"/>
                    <a:pt x="92343" y="2252"/>
                  </a:cubicBezTo>
                  <a:close/>
                  <a:moveTo>
                    <a:pt x="91945" y="2385"/>
                  </a:moveTo>
                  <a:cubicBezTo>
                    <a:pt x="91877" y="2449"/>
                    <a:pt x="91877" y="2449"/>
                    <a:pt x="91813" y="2449"/>
                  </a:cubicBezTo>
                  <a:cubicBezTo>
                    <a:pt x="91945" y="2449"/>
                    <a:pt x="92078" y="2517"/>
                    <a:pt x="92210" y="2517"/>
                  </a:cubicBezTo>
                  <a:cubicBezTo>
                    <a:pt x="92210" y="2517"/>
                    <a:pt x="92274" y="2517"/>
                    <a:pt x="92343" y="2449"/>
                  </a:cubicBezTo>
                  <a:cubicBezTo>
                    <a:pt x="92210" y="2449"/>
                    <a:pt x="92078" y="2449"/>
                    <a:pt x="91945" y="2385"/>
                  </a:cubicBezTo>
                  <a:close/>
                  <a:moveTo>
                    <a:pt x="91612" y="2517"/>
                  </a:moveTo>
                  <a:cubicBezTo>
                    <a:pt x="91548" y="2581"/>
                    <a:pt x="91479" y="2581"/>
                    <a:pt x="91479" y="2581"/>
                  </a:cubicBezTo>
                  <a:cubicBezTo>
                    <a:pt x="91548" y="2650"/>
                    <a:pt x="91681" y="2650"/>
                    <a:pt x="91744" y="2713"/>
                  </a:cubicBezTo>
                  <a:cubicBezTo>
                    <a:pt x="91813" y="2650"/>
                    <a:pt x="91877" y="2650"/>
                    <a:pt x="91945" y="2650"/>
                  </a:cubicBezTo>
                  <a:cubicBezTo>
                    <a:pt x="91813" y="2581"/>
                    <a:pt x="91681" y="2581"/>
                    <a:pt x="91612" y="2517"/>
                  </a:cubicBezTo>
                  <a:close/>
                  <a:moveTo>
                    <a:pt x="91214" y="2713"/>
                  </a:moveTo>
                  <a:cubicBezTo>
                    <a:pt x="91151" y="2713"/>
                    <a:pt x="91151" y="2782"/>
                    <a:pt x="91082" y="2782"/>
                  </a:cubicBezTo>
                  <a:cubicBezTo>
                    <a:pt x="91151" y="2782"/>
                    <a:pt x="91283" y="2846"/>
                    <a:pt x="91347" y="2846"/>
                  </a:cubicBezTo>
                  <a:cubicBezTo>
                    <a:pt x="91416" y="2846"/>
                    <a:pt x="91479" y="2846"/>
                    <a:pt x="91548" y="2782"/>
                  </a:cubicBezTo>
                  <a:cubicBezTo>
                    <a:pt x="91416" y="2782"/>
                    <a:pt x="91347" y="2713"/>
                    <a:pt x="91214" y="2713"/>
                  </a:cubicBezTo>
                  <a:close/>
                  <a:moveTo>
                    <a:pt x="90886" y="2846"/>
                  </a:moveTo>
                  <a:cubicBezTo>
                    <a:pt x="90817" y="2915"/>
                    <a:pt x="90753" y="2915"/>
                    <a:pt x="90684" y="2915"/>
                  </a:cubicBezTo>
                  <a:cubicBezTo>
                    <a:pt x="90753" y="2978"/>
                    <a:pt x="90886" y="3047"/>
                    <a:pt x="90949" y="3047"/>
                  </a:cubicBezTo>
                  <a:cubicBezTo>
                    <a:pt x="91018" y="3047"/>
                    <a:pt x="91082" y="2978"/>
                    <a:pt x="91151" y="2978"/>
                  </a:cubicBezTo>
                  <a:cubicBezTo>
                    <a:pt x="91082" y="2915"/>
                    <a:pt x="90949" y="2915"/>
                    <a:pt x="90886" y="2846"/>
                  </a:cubicBezTo>
                  <a:close/>
                  <a:moveTo>
                    <a:pt x="90488" y="3047"/>
                  </a:moveTo>
                  <a:cubicBezTo>
                    <a:pt x="90419" y="3047"/>
                    <a:pt x="90356" y="3111"/>
                    <a:pt x="90287" y="3111"/>
                  </a:cubicBezTo>
                  <a:cubicBezTo>
                    <a:pt x="90356" y="3180"/>
                    <a:pt x="90488" y="3180"/>
                    <a:pt x="90552" y="3243"/>
                  </a:cubicBezTo>
                  <a:cubicBezTo>
                    <a:pt x="90621" y="3180"/>
                    <a:pt x="90684" y="3180"/>
                    <a:pt x="90753" y="3111"/>
                  </a:cubicBezTo>
                  <a:cubicBezTo>
                    <a:pt x="90684" y="3111"/>
                    <a:pt x="90552" y="3047"/>
                    <a:pt x="90488" y="3047"/>
                  </a:cubicBezTo>
                  <a:close/>
                  <a:moveTo>
                    <a:pt x="90091" y="3180"/>
                  </a:moveTo>
                  <a:cubicBezTo>
                    <a:pt x="90022" y="3243"/>
                    <a:pt x="89958" y="3243"/>
                    <a:pt x="89889" y="3312"/>
                  </a:cubicBezTo>
                  <a:cubicBezTo>
                    <a:pt x="89958" y="3312"/>
                    <a:pt x="90091" y="3376"/>
                    <a:pt x="90154" y="3445"/>
                  </a:cubicBezTo>
                  <a:cubicBezTo>
                    <a:pt x="90223" y="3376"/>
                    <a:pt x="90287" y="3376"/>
                    <a:pt x="90356" y="3312"/>
                  </a:cubicBezTo>
                  <a:cubicBezTo>
                    <a:pt x="90287" y="3312"/>
                    <a:pt x="90223" y="3243"/>
                    <a:pt x="90091" y="3180"/>
                  </a:cubicBezTo>
                  <a:close/>
                  <a:moveTo>
                    <a:pt x="89757" y="3376"/>
                  </a:moveTo>
                  <a:cubicBezTo>
                    <a:pt x="89624" y="3445"/>
                    <a:pt x="89561" y="3445"/>
                    <a:pt x="89492" y="3508"/>
                  </a:cubicBezTo>
                  <a:cubicBezTo>
                    <a:pt x="89561" y="3508"/>
                    <a:pt x="89693" y="3577"/>
                    <a:pt x="89757" y="3641"/>
                  </a:cubicBezTo>
                  <a:cubicBezTo>
                    <a:pt x="89826" y="3577"/>
                    <a:pt x="89889" y="3508"/>
                    <a:pt x="89958" y="3508"/>
                  </a:cubicBezTo>
                  <a:cubicBezTo>
                    <a:pt x="89889" y="3445"/>
                    <a:pt x="89826" y="3445"/>
                    <a:pt x="89757" y="3376"/>
                  </a:cubicBezTo>
                  <a:close/>
                  <a:moveTo>
                    <a:pt x="89359" y="3577"/>
                  </a:moveTo>
                  <a:cubicBezTo>
                    <a:pt x="89296" y="3577"/>
                    <a:pt x="89163" y="3641"/>
                    <a:pt x="89094" y="3710"/>
                  </a:cubicBezTo>
                  <a:cubicBezTo>
                    <a:pt x="89163" y="3710"/>
                    <a:pt x="89296" y="3773"/>
                    <a:pt x="89359" y="3773"/>
                  </a:cubicBezTo>
                  <a:cubicBezTo>
                    <a:pt x="89428" y="3773"/>
                    <a:pt x="89492" y="3710"/>
                    <a:pt x="89561" y="3710"/>
                  </a:cubicBezTo>
                  <a:cubicBezTo>
                    <a:pt x="89492" y="3641"/>
                    <a:pt x="89428" y="3577"/>
                    <a:pt x="89359" y="3577"/>
                  </a:cubicBezTo>
                  <a:close/>
                  <a:moveTo>
                    <a:pt x="88962" y="3773"/>
                  </a:moveTo>
                  <a:cubicBezTo>
                    <a:pt x="88898" y="3773"/>
                    <a:pt x="88829" y="3842"/>
                    <a:pt x="88697" y="3906"/>
                  </a:cubicBezTo>
                  <a:cubicBezTo>
                    <a:pt x="88766" y="3906"/>
                    <a:pt x="88829" y="3975"/>
                    <a:pt x="88962" y="3975"/>
                  </a:cubicBezTo>
                  <a:cubicBezTo>
                    <a:pt x="89031" y="3975"/>
                    <a:pt x="89094" y="3906"/>
                    <a:pt x="89163" y="3906"/>
                  </a:cubicBezTo>
                  <a:cubicBezTo>
                    <a:pt x="89094" y="3842"/>
                    <a:pt x="89031" y="3773"/>
                    <a:pt x="88962" y="3773"/>
                  </a:cubicBezTo>
                  <a:close/>
                  <a:moveTo>
                    <a:pt x="88564" y="3975"/>
                  </a:moveTo>
                  <a:cubicBezTo>
                    <a:pt x="88501" y="3975"/>
                    <a:pt x="88432" y="4038"/>
                    <a:pt x="88299" y="4107"/>
                  </a:cubicBezTo>
                  <a:cubicBezTo>
                    <a:pt x="88368" y="4107"/>
                    <a:pt x="88432" y="4171"/>
                    <a:pt x="88501" y="4240"/>
                  </a:cubicBezTo>
                  <a:cubicBezTo>
                    <a:pt x="88633" y="4171"/>
                    <a:pt x="88697" y="4107"/>
                    <a:pt x="88766" y="4107"/>
                  </a:cubicBezTo>
                  <a:cubicBezTo>
                    <a:pt x="88697" y="4038"/>
                    <a:pt x="88633" y="3975"/>
                    <a:pt x="88564" y="3975"/>
                  </a:cubicBezTo>
                  <a:close/>
                  <a:moveTo>
                    <a:pt x="88167" y="4171"/>
                  </a:moveTo>
                  <a:cubicBezTo>
                    <a:pt x="88103" y="4171"/>
                    <a:pt x="88035" y="4240"/>
                    <a:pt x="87902" y="4303"/>
                  </a:cubicBezTo>
                  <a:cubicBezTo>
                    <a:pt x="87971" y="4303"/>
                    <a:pt x="88035" y="4372"/>
                    <a:pt x="88103" y="4436"/>
                  </a:cubicBezTo>
                  <a:cubicBezTo>
                    <a:pt x="88236" y="4372"/>
                    <a:pt x="88299" y="4303"/>
                    <a:pt x="88368" y="4303"/>
                  </a:cubicBezTo>
                  <a:cubicBezTo>
                    <a:pt x="88299" y="4240"/>
                    <a:pt x="88236" y="4171"/>
                    <a:pt x="88167" y="4171"/>
                  </a:cubicBezTo>
                  <a:close/>
                  <a:moveTo>
                    <a:pt x="87770" y="4372"/>
                  </a:moveTo>
                  <a:cubicBezTo>
                    <a:pt x="87706" y="4372"/>
                    <a:pt x="87637" y="4436"/>
                    <a:pt x="87505" y="4505"/>
                  </a:cubicBezTo>
                  <a:cubicBezTo>
                    <a:pt x="87573" y="4505"/>
                    <a:pt x="87637" y="4568"/>
                    <a:pt x="87706" y="4637"/>
                  </a:cubicBezTo>
                  <a:cubicBezTo>
                    <a:pt x="87838" y="4568"/>
                    <a:pt x="87902" y="4505"/>
                    <a:pt x="87971" y="4505"/>
                  </a:cubicBezTo>
                  <a:cubicBezTo>
                    <a:pt x="87902" y="4436"/>
                    <a:pt x="87838" y="4372"/>
                    <a:pt x="87770" y="4372"/>
                  </a:cubicBezTo>
                  <a:close/>
                  <a:moveTo>
                    <a:pt x="87441" y="4568"/>
                  </a:moveTo>
                  <a:cubicBezTo>
                    <a:pt x="87308" y="4568"/>
                    <a:pt x="87240" y="4637"/>
                    <a:pt x="87107" y="4701"/>
                  </a:cubicBezTo>
                  <a:cubicBezTo>
                    <a:pt x="87176" y="4770"/>
                    <a:pt x="87240" y="4770"/>
                    <a:pt x="87308" y="4833"/>
                  </a:cubicBezTo>
                  <a:cubicBezTo>
                    <a:pt x="87372" y="4770"/>
                    <a:pt x="87505" y="4701"/>
                    <a:pt x="87573" y="4701"/>
                  </a:cubicBezTo>
                  <a:lnTo>
                    <a:pt x="87441" y="4568"/>
                  </a:lnTo>
                  <a:close/>
                  <a:moveTo>
                    <a:pt x="87044" y="4770"/>
                  </a:moveTo>
                  <a:cubicBezTo>
                    <a:pt x="86911" y="4833"/>
                    <a:pt x="86842" y="4833"/>
                    <a:pt x="86710" y="4902"/>
                  </a:cubicBezTo>
                  <a:cubicBezTo>
                    <a:pt x="86779" y="4966"/>
                    <a:pt x="86842" y="5035"/>
                    <a:pt x="86911" y="5035"/>
                  </a:cubicBezTo>
                  <a:cubicBezTo>
                    <a:pt x="86975" y="4966"/>
                    <a:pt x="87107" y="4966"/>
                    <a:pt x="87176" y="4902"/>
                  </a:cubicBezTo>
                  <a:lnTo>
                    <a:pt x="87044" y="4770"/>
                  </a:lnTo>
                  <a:close/>
                  <a:moveTo>
                    <a:pt x="86646" y="4966"/>
                  </a:moveTo>
                  <a:cubicBezTo>
                    <a:pt x="86514" y="5035"/>
                    <a:pt x="86445" y="5098"/>
                    <a:pt x="86312" y="5098"/>
                  </a:cubicBezTo>
                  <a:lnTo>
                    <a:pt x="86514" y="5300"/>
                  </a:lnTo>
                  <a:cubicBezTo>
                    <a:pt x="86577" y="5231"/>
                    <a:pt x="86710" y="5167"/>
                    <a:pt x="86779" y="5098"/>
                  </a:cubicBezTo>
                  <a:lnTo>
                    <a:pt x="86646" y="4966"/>
                  </a:lnTo>
                  <a:close/>
                  <a:moveTo>
                    <a:pt x="86249" y="5167"/>
                  </a:moveTo>
                  <a:cubicBezTo>
                    <a:pt x="86116" y="5231"/>
                    <a:pt x="86047" y="5300"/>
                    <a:pt x="85915" y="5363"/>
                  </a:cubicBezTo>
                  <a:cubicBezTo>
                    <a:pt x="85984" y="5363"/>
                    <a:pt x="86047" y="5432"/>
                    <a:pt x="86116" y="5496"/>
                  </a:cubicBezTo>
                  <a:cubicBezTo>
                    <a:pt x="86180" y="5432"/>
                    <a:pt x="86312" y="5363"/>
                    <a:pt x="86381" y="5300"/>
                  </a:cubicBezTo>
                  <a:cubicBezTo>
                    <a:pt x="86312" y="5300"/>
                    <a:pt x="86249" y="5231"/>
                    <a:pt x="86249" y="5167"/>
                  </a:cubicBezTo>
                  <a:close/>
                  <a:moveTo>
                    <a:pt x="85851" y="5432"/>
                  </a:moveTo>
                  <a:cubicBezTo>
                    <a:pt x="85719" y="5432"/>
                    <a:pt x="85650" y="5496"/>
                    <a:pt x="85517" y="5565"/>
                  </a:cubicBezTo>
                  <a:lnTo>
                    <a:pt x="85650" y="5697"/>
                  </a:lnTo>
                  <a:cubicBezTo>
                    <a:pt x="85782" y="5697"/>
                    <a:pt x="85915" y="5628"/>
                    <a:pt x="85984" y="5565"/>
                  </a:cubicBezTo>
                  <a:lnTo>
                    <a:pt x="85851" y="5432"/>
                  </a:lnTo>
                  <a:close/>
                  <a:moveTo>
                    <a:pt x="85454" y="5628"/>
                  </a:moveTo>
                  <a:cubicBezTo>
                    <a:pt x="85321" y="5697"/>
                    <a:pt x="85252" y="5761"/>
                    <a:pt x="85120" y="5830"/>
                  </a:cubicBezTo>
                  <a:cubicBezTo>
                    <a:pt x="85189" y="5830"/>
                    <a:pt x="85189" y="5893"/>
                    <a:pt x="85252" y="5962"/>
                  </a:cubicBezTo>
                  <a:cubicBezTo>
                    <a:pt x="85385" y="5893"/>
                    <a:pt x="85454" y="5830"/>
                    <a:pt x="85586" y="5761"/>
                  </a:cubicBezTo>
                  <a:cubicBezTo>
                    <a:pt x="85517" y="5697"/>
                    <a:pt x="85454" y="5697"/>
                    <a:pt x="85454" y="5628"/>
                  </a:cubicBezTo>
                  <a:close/>
                  <a:moveTo>
                    <a:pt x="85056" y="5830"/>
                  </a:moveTo>
                  <a:cubicBezTo>
                    <a:pt x="84924" y="5893"/>
                    <a:pt x="84791" y="5962"/>
                    <a:pt x="84722" y="6026"/>
                  </a:cubicBezTo>
                  <a:cubicBezTo>
                    <a:pt x="84791" y="6095"/>
                    <a:pt x="84791" y="6158"/>
                    <a:pt x="84855" y="6158"/>
                  </a:cubicBezTo>
                  <a:cubicBezTo>
                    <a:pt x="84924" y="6158"/>
                    <a:pt x="84987" y="6095"/>
                    <a:pt x="85056" y="6095"/>
                  </a:cubicBezTo>
                  <a:cubicBezTo>
                    <a:pt x="85120" y="6026"/>
                    <a:pt x="85120" y="6026"/>
                    <a:pt x="85189" y="6026"/>
                  </a:cubicBezTo>
                  <a:cubicBezTo>
                    <a:pt x="85120" y="5962"/>
                    <a:pt x="85056" y="5893"/>
                    <a:pt x="85056" y="5830"/>
                  </a:cubicBezTo>
                  <a:close/>
                  <a:moveTo>
                    <a:pt x="84659" y="6095"/>
                  </a:moveTo>
                  <a:cubicBezTo>
                    <a:pt x="84526" y="6158"/>
                    <a:pt x="84394" y="6227"/>
                    <a:pt x="84325" y="6291"/>
                  </a:cubicBezTo>
                  <a:lnTo>
                    <a:pt x="84457" y="6423"/>
                  </a:lnTo>
                  <a:cubicBezTo>
                    <a:pt x="84526" y="6359"/>
                    <a:pt x="84659" y="6291"/>
                    <a:pt x="84791" y="6227"/>
                  </a:cubicBezTo>
                  <a:cubicBezTo>
                    <a:pt x="84722" y="6158"/>
                    <a:pt x="84659" y="6158"/>
                    <a:pt x="84659" y="6095"/>
                  </a:cubicBezTo>
                  <a:close/>
                  <a:moveTo>
                    <a:pt x="84192" y="6291"/>
                  </a:moveTo>
                  <a:cubicBezTo>
                    <a:pt x="84129" y="6359"/>
                    <a:pt x="83996" y="6423"/>
                    <a:pt x="83927" y="6492"/>
                  </a:cubicBezTo>
                  <a:cubicBezTo>
                    <a:pt x="83927" y="6556"/>
                    <a:pt x="83996" y="6624"/>
                    <a:pt x="84060" y="6688"/>
                  </a:cubicBezTo>
                  <a:cubicBezTo>
                    <a:pt x="84129" y="6624"/>
                    <a:pt x="84261" y="6556"/>
                    <a:pt x="84394" y="6492"/>
                  </a:cubicBezTo>
                  <a:lnTo>
                    <a:pt x="84192" y="6291"/>
                  </a:lnTo>
                  <a:close/>
                  <a:moveTo>
                    <a:pt x="83795" y="6556"/>
                  </a:moveTo>
                  <a:cubicBezTo>
                    <a:pt x="83731" y="6624"/>
                    <a:pt x="83599" y="6688"/>
                    <a:pt x="83466" y="6757"/>
                  </a:cubicBezTo>
                  <a:cubicBezTo>
                    <a:pt x="83530" y="6821"/>
                    <a:pt x="83599" y="6821"/>
                    <a:pt x="83599" y="6889"/>
                  </a:cubicBezTo>
                  <a:cubicBezTo>
                    <a:pt x="83731" y="6821"/>
                    <a:pt x="83864" y="6757"/>
                    <a:pt x="83927" y="6688"/>
                  </a:cubicBezTo>
                  <a:cubicBezTo>
                    <a:pt x="83927" y="6624"/>
                    <a:pt x="83864" y="6624"/>
                    <a:pt x="83795" y="6556"/>
                  </a:cubicBezTo>
                  <a:close/>
                  <a:moveTo>
                    <a:pt x="83398" y="6757"/>
                  </a:moveTo>
                  <a:cubicBezTo>
                    <a:pt x="83334" y="6821"/>
                    <a:pt x="83201" y="6889"/>
                    <a:pt x="83069" y="6953"/>
                  </a:cubicBezTo>
                  <a:cubicBezTo>
                    <a:pt x="83133" y="7022"/>
                    <a:pt x="83201" y="7086"/>
                    <a:pt x="83201" y="7154"/>
                  </a:cubicBezTo>
                  <a:cubicBezTo>
                    <a:pt x="83334" y="7086"/>
                    <a:pt x="83466" y="7022"/>
                    <a:pt x="83530" y="6953"/>
                  </a:cubicBezTo>
                  <a:cubicBezTo>
                    <a:pt x="83530" y="6889"/>
                    <a:pt x="83466" y="6821"/>
                    <a:pt x="83398" y="6757"/>
                  </a:cubicBezTo>
                  <a:close/>
                  <a:moveTo>
                    <a:pt x="102210" y="0"/>
                  </a:moveTo>
                  <a:cubicBezTo>
                    <a:pt x="101617" y="0"/>
                    <a:pt x="101087" y="0"/>
                    <a:pt x="100488" y="64"/>
                  </a:cubicBezTo>
                  <a:cubicBezTo>
                    <a:pt x="99232" y="196"/>
                    <a:pt x="97971" y="398"/>
                    <a:pt x="96646" y="726"/>
                  </a:cubicBezTo>
                  <a:cubicBezTo>
                    <a:pt x="96450" y="795"/>
                    <a:pt x="96185" y="859"/>
                    <a:pt x="95920" y="991"/>
                  </a:cubicBezTo>
                  <a:cubicBezTo>
                    <a:pt x="97245" y="663"/>
                    <a:pt x="98501" y="461"/>
                    <a:pt x="99693" y="329"/>
                  </a:cubicBezTo>
                  <a:cubicBezTo>
                    <a:pt x="100557" y="265"/>
                    <a:pt x="101352" y="196"/>
                    <a:pt x="102147" y="196"/>
                  </a:cubicBezTo>
                  <a:lnTo>
                    <a:pt x="102210" y="196"/>
                  </a:lnTo>
                  <a:cubicBezTo>
                    <a:pt x="105194" y="196"/>
                    <a:pt x="108040" y="991"/>
                    <a:pt x="110557" y="2978"/>
                  </a:cubicBezTo>
                  <a:cubicBezTo>
                    <a:pt x="114002" y="5761"/>
                    <a:pt x="116190" y="8744"/>
                    <a:pt x="117515" y="11987"/>
                  </a:cubicBezTo>
                  <a:cubicBezTo>
                    <a:pt x="117844" y="12851"/>
                    <a:pt x="118178" y="13779"/>
                    <a:pt x="118374" y="14706"/>
                  </a:cubicBezTo>
                  <a:cubicBezTo>
                    <a:pt x="118840" y="15962"/>
                    <a:pt x="119105" y="17287"/>
                    <a:pt x="119301" y="18681"/>
                  </a:cubicBezTo>
                  <a:cubicBezTo>
                    <a:pt x="119301" y="18479"/>
                    <a:pt x="119237" y="18347"/>
                    <a:pt x="119237" y="18151"/>
                  </a:cubicBezTo>
                  <a:cubicBezTo>
                    <a:pt x="119105" y="16757"/>
                    <a:pt x="118840" y="15432"/>
                    <a:pt x="118443" y="14044"/>
                  </a:cubicBezTo>
                  <a:cubicBezTo>
                    <a:pt x="118241" y="13312"/>
                    <a:pt x="117976" y="12650"/>
                    <a:pt x="117711" y="11924"/>
                  </a:cubicBezTo>
                  <a:cubicBezTo>
                    <a:pt x="116386" y="8675"/>
                    <a:pt x="114134" y="5628"/>
                    <a:pt x="110690" y="2846"/>
                  </a:cubicBezTo>
                  <a:cubicBezTo>
                    <a:pt x="108109" y="795"/>
                    <a:pt x="105258" y="0"/>
                    <a:pt x="102210" y="0"/>
                  </a:cubicBezTo>
                  <a:close/>
                  <a:moveTo>
                    <a:pt x="119237" y="22321"/>
                  </a:moveTo>
                  <a:lnTo>
                    <a:pt x="119237" y="22390"/>
                  </a:lnTo>
                  <a:cubicBezTo>
                    <a:pt x="119298" y="22451"/>
                    <a:pt x="119363" y="22454"/>
                    <a:pt x="119424" y="22513"/>
                  </a:cubicBezTo>
                  <a:lnTo>
                    <a:pt x="119424" y="22513"/>
                  </a:lnTo>
                  <a:lnTo>
                    <a:pt x="119237" y="22321"/>
                  </a:lnTo>
                  <a:close/>
                  <a:moveTo>
                    <a:pt x="119424" y="22513"/>
                  </a:moveTo>
                  <a:lnTo>
                    <a:pt x="119434" y="22523"/>
                  </a:lnTo>
                  <a:cubicBezTo>
                    <a:pt x="119430" y="22519"/>
                    <a:pt x="119427" y="22516"/>
                    <a:pt x="119424" y="22513"/>
                  </a:cubicBezTo>
                  <a:close/>
                  <a:moveTo>
                    <a:pt x="119237" y="22586"/>
                  </a:moveTo>
                  <a:lnTo>
                    <a:pt x="119237" y="22655"/>
                  </a:lnTo>
                  <a:lnTo>
                    <a:pt x="119434" y="22851"/>
                  </a:lnTo>
                  <a:lnTo>
                    <a:pt x="119434" y="22788"/>
                  </a:lnTo>
                  <a:lnTo>
                    <a:pt x="119237" y="22586"/>
                  </a:lnTo>
                  <a:close/>
                  <a:moveTo>
                    <a:pt x="119237" y="22851"/>
                  </a:moveTo>
                  <a:lnTo>
                    <a:pt x="119237" y="22920"/>
                  </a:lnTo>
                  <a:lnTo>
                    <a:pt x="119434" y="23116"/>
                  </a:lnTo>
                  <a:lnTo>
                    <a:pt x="119434" y="23053"/>
                  </a:lnTo>
                  <a:lnTo>
                    <a:pt x="119237" y="22851"/>
                  </a:lnTo>
                  <a:close/>
                  <a:moveTo>
                    <a:pt x="119237" y="23116"/>
                  </a:moveTo>
                  <a:lnTo>
                    <a:pt x="119237" y="23249"/>
                  </a:lnTo>
                  <a:cubicBezTo>
                    <a:pt x="119301" y="23249"/>
                    <a:pt x="119370" y="23318"/>
                    <a:pt x="119434" y="23381"/>
                  </a:cubicBezTo>
                  <a:lnTo>
                    <a:pt x="119434" y="23249"/>
                  </a:lnTo>
                  <a:cubicBezTo>
                    <a:pt x="119370" y="23249"/>
                    <a:pt x="119301" y="23185"/>
                    <a:pt x="119237" y="23116"/>
                  </a:cubicBezTo>
                  <a:close/>
                  <a:moveTo>
                    <a:pt x="119237" y="23381"/>
                  </a:moveTo>
                  <a:lnTo>
                    <a:pt x="119237" y="23514"/>
                  </a:lnTo>
                  <a:cubicBezTo>
                    <a:pt x="119301" y="23583"/>
                    <a:pt x="119370" y="23583"/>
                    <a:pt x="119434" y="23646"/>
                  </a:cubicBezTo>
                  <a:lnTo>
                    <a:pt x="119434" y="23514"/>
                  </a:lnTo>
                  <a:cubicBezTo>
                    <a:pt x="119370" y="23514"/>
                    <a:pt x="119301" y="23450"/>
                    <a:pt x="119237" y="23381"/>
                  </a:cubicBezTo>
                  <a:close/>
                  <a:moveTo>
                    <a:pt x="119237" y="23646"/>
                  </a:moveTo>
                  <a:lnTo>
                    <a:pt x="119237" y="23779"/>
                  </a:lnTo>
                  <a:cubicBezTo>
                    <a:pt x="119301" y="23848"/>
                    <a:pt x="119370" y="23848"/>
                    <a:pt x="119434" y="23911"/>
                  </a:cubicBezTo>
                  <a:lnTo>
                    <a:pt x="119434" y="23779"/>
                  </a:lnTo>
                  <a:cubicBezTo>
                    <a:pt x="119370" y="23779"/>
                    <a:pt x="119301" y="23715"/>
                    <a:pt x="119237" y="23646"/>
                  </a:cubicBezTo>
                  <a:close/>
                  <a:moveTo>
                    <a:pt x="119237" y="23911"/>
                  </a:moveTo>
                  <a:lnTo>
                    <a:pt x="119237" y="24044"/>
                  </a:lnTo>
                  <a:cubicBezTo>
                    <a:pt x="119301" y="24113"/>
                    <a:pt x="119370" y="24176"/>
                    <a:pt x="119434" y="24176"/>
                  </a:cubicBezTo>
                  <a:lnTo>
                    <a:pt x="119434" y="24044"/>
                  </a:lnTo>
                  <a:cubicBezTo>
                    <a:pt x="119370" y="24044"/>
                    <a:pt x="119301" y="23980"/>
                    <a:pt x="119237" y="23911"/>
                  </a:cubicBezTo>
                  <a:close/>
                  <a:moveTo>
                    <a:pt x="119237" y="24245"/>
                  </a:moveTo>
                  <a:lnTo>
                    <a:pt x="119237" y="24378"/>
                  </a:lnTo>
                  <a:cubicBezTo>
                    <a:pt x="119301" y="24378"/>
                    <a:pt x="119370" y="24441"/>
                    <a:pt x="119434" y="24441"/>
                  </a:cubicBezTo>
                  <a:lnTo>
                    <a:pt x="119434" y="24309"/>
                  </a:lnTo>
                  <a:cubicBezTo>
                    <a:pt x="119370" y="24309"/>
                    <a:pt x="119301" y="24245"/>
                    <a:pt x="119237" y="24245"/>
                  </a:cubicBezTo>
                  <a:close/>
                  <a:moveTo>
                    <a:pt x="119237" y="24510"/>
                  </a:moveTo>
                  <a:cubicBezTo>
                    <a:pt x="119169" y="24510"/>
                    <a:pt x="119169" y="24574"/>
                    <a:pt x="119169" y="24643"/>
                  </a:cubicBezTo>
                  <a:cubicBezTo>
                    <a:pt x="119237" y="24643"/>
                    <a:pt x="119301" y="24706"/>
                    <a:pt x="119370" y="24775"/>
                  </a:cubicBezTo>
                  <a:cubicBezTo>
                    <a:pt x="119370" y="24706"/>
                    <a:pt x="119370" y="24643"/>
                    <a:pt x="119434" y="24574"/>
                  </a:cubicBezTo>
                  <a:cubicBezTo>
                    <a:pt x="119370" y="24574"/>
                    <a:pt x="119301" y="24510"/>
                    <a:pt x="119237" y="24510"/>
                  </a:cubicBezTo>
                  <a:close/>
                  <a:moveTo>
                    <a:pt x="119169" y="24775"/>
                  </a:moveTo>
                  <a:lnTo>
                    <a:pt x="119169" y="24907"/>
                  </a:lnTo>
                  <a:cubicBezTo>
                    <a:pt x="119237" y="24971"/>
                    <a:pt x="119301" y="24971"/>
                    <a:pt x="119370" y="25040"/>
                  </a:cubicBezTo>
                  <a:lnTo>
                    <a:pt x="119370" y="24907"/>
                  </a:lnTo>
                  <a:cubicBezTo>
                    <a:pt x="119301" y="24839"/>
                    <a:pt x="119237" y="24775"/>
                    <a:pt x="119169" y="24775"/>
                  </a:cubicBezTo>
                  <a:close/>
                  <a:moveTo>
                    <a:pt x="119169" y="25040"/>
                  </a:moveTo>
                  <a:lnTo>
                    <a:pt x="119169" y="25236"/>
                  </a:lnTo>
                  <a:cubicBezTo>
                    <a:pt x="119237" y="25236"/>
                    <a:pt x="119301" y="25236"/>
                    <a:pt x="119370" y="25305"/>
                  </a:cubicBezTo>
                  <a:lnTo>
                    <a:pt x="119370" y="25172"/>
                  </a:lnTo>
                  <a:cubicBezTo>
                    <a:pt x="119301" y="25104"/>
                    <a:pt x="119237" y="25104"/>
                    <a:pt x="119169" y="25040"/>
                  </a:cubicBezTo>
                  <a:close/>
                  <a:moveTo>
                    <a:pt x="119169" y="25305"/>
                  </a:moveTo>
                  <a:lnTo>
                    <a:pt x="119169" y="25501"/>
                  </a:lnTo>
                  <a:cubicBezTo>
                    <a:pt x="119237" y="25501"/>
                    <a:pt x="119301" y="25570"/>
                    <a:pt x="119370" y="25570"/>
                  </a:cubicBezTo>
                  <a:lnTo>
                    <a:pt x="119370" y="25437"/>
                  </a:lnTo>
                  <a:cubicBezTo>
                    <a:pt x="119301" y="25369"/>
                    <a:pt x="119237" y="25369"/>
                    <a:pt x="119169" y="25305"/>
                  </a:cubicBezTo>
                  <a:close/>
                  <a:moveTo>
                    <a:pt x="119169" y="25634"/>
                  </a:moveTo>
                  <a:cubicBezTo>
                    <a:pt x="119105" y="25634"/>
                    <a:pt x="119105" y="25702"/>
                    <a:pt x="119105" y="25766"/>
                  </a:cubicBezTo>
                  <a:cubicBezTo>
                    <a:pt x="119169" y="25835"/>
                    <a:pt x="119237" y="25835"/>
                    <a:pt x="119301" y="25835"/>
                  </a:cubicBezTo>
                  <a:cubicBezTo>
                    <a:pt x="119301" y="25835"/>
                    <a:pt x="119301" y="25766"/>
                    <a:pt x="119370" y="25702"/>
                  </a:cubicBezTo>
                  <a:cubicBezTo>
                    <a:pt x="119301" y="25634"/>
                    <a:pt x="119237" y="25634"/>
                    <a:pt x="119169" y="25634"/>
                  </a:cubicBezTo>
                  <a:close/>
                  <a:moveTo>
                    <a:pt x="119105" y="25898"/>
                  </a:moveTo>
                  <a:lnTo>
                    <a:pt x="119105" y="26100"/>
                  </a:lnTo>
                  <a:cubicBezTo>
                    <a:pt x="119169" y="26100"/>
                    <a:pt x="119237" y="26100"/>
                    <a:pt x="119301" y="26163"/>
                  </a:cubicBezTo>
                  <a:lnTo>
                    <a:pt x="119301" y="25967"/>
                  </a:lnTo>
                  <a:cubicBezTo>
                    <a:pt x="119237" y="25967"/>
                    <a:pt x="119169" y="25898"/>
                    <a:pt x="119105" y="25898"/>
                  </a:cubicBezTo>
                  <a:close/>
                  <a:moveTo>
                    <a:pt x="119105" y="26163"/>
                  </a:moveTo>
                  <a:lnTo>
                    <a:pt x="119105" y="26365"/>
                  </a:lnTo>
                  <a:cubicBezTo>
                    <a:pt x="119169" y="26365"/>
                    <a:pt x="119237" y="26428"/>
                    <a:pt x="119301" y="26428"/>
                  </a:cubicBezTo>
                  <a:lnTo>
                    <a:pt x="119301" y="26232"/>
                  </a:lnTo>
                  <a:cubicBezTo>
                    <a:pt x="119237" y="26232"/>
                    <a:pt x="119169" y="26232"/>
                    <a:pt x="119105" y="26163"/>
                  </a:cubicBezTo>
                  <a:close/>
                  <a:moveTo>
                    <a:pt x="119105" y="26428"/>
                  </a:moveTo>
                  <a:cubicBezTo>
                    <a:pt x="119036" y="26497"/>
                    <a:pt x="119036" y="26561"/>
                    <a:pt x="119036" y="26630"/>
                  </a:cubicBezTo>
                  <a:cubicBezTo>
                    <a:pt x="119105" y="26693"/>
                    <a:pt x="119169" y="26693"/>
                    <a:pt x="119237" y="26693"/>
                  </a:cubicBezTo>
                  <a:cubicBezTo>
                    <a:pt x="119237" y="26630"/>
                    <a:pt x="119301" y="26561"/>
                    <a:pt x="119301" y="26497"/>
                  </a:cubicBezTo>
                  <a:cubicBezTo>
                    <a:pt x="119237" y="26497"/>
                    <a:pt x="119169" y="26497"/>
                    <a:pt x="119105" y="26428"/>
                  </a:cubicBezTo>
                  <a:close/>
                  <a:moveTo>
                    <a:pt x="119036" y="26762"/>
                  </a:moveTo>
                  <a:lnTo>
                    <a:pt x="119036" y="26958"/>
                  </a:lnTo>
                  <a:cubicBezTo>
                    <a:pt x="119105" y="26958"/>
                    <a:pt x="119169" y="26958"/>
                    <a:pt x="119237" y="27027"/>
                  </a:cubicBezTo>
                  <a:lnTo>
                    <a:pt x="119237" y="26826"/>
                  </a:lnTo>
                  <a:cubicBezTo>
                    <a:pt x="119169" y="26762"/>
                    <a:pt x="119105" y="26762"/>
                    <a:pt x="119036" y="26762"/>
                  </a:cubicBezTo>
                  <a:close/>
                  <a:moveTo>
                    <a:pt x="119036" y="27027"/>
                  </a:moveTo>
                  <a:lnTo>
                    <a:pt x="119036" y="27223"/>
                  </a:lnTo>
                  <a:cubicBezTo>
                    <a:pt x="119105" y="27223"/>
                    <a:pt x="119169" y="27292"/>
                    <a:pt x="119237" y="27292"/>
                  </a:cubicBezTo>
                  <a:lnTo>
                    <a:pt x="119237" y="27091"/>
                  </a:lnTo>
                  <a:cubicBezTo>
                    <a:pt x="119169" y="27091"/>
                    <a:pt x="119105" y="27027"/>
                    <a:pt x="119036" y="27027"/>
                  </a:cubicBezTo>
                  <a:close/>
                  <a:moveTo>
                    <a:pt x="118972" y="27292"/>
                  </a:moveTo>
                  <a:lnTo>
                    <a:pt x="118972" y="27488"/>
                  </a:lnTo>
                  <a:cubicBezTo>
                    <a:pt x="119036" y="27557"/>
                    <a:pt x="119105" y="27557"/>
                    <a:pt x="119169" y="27557"/>
                  </a:cubicBezTo>
                  <a:lnTo>
                    <a:pt x="119169" y="27356"/>
                  </a:lnTo>
                  <a:cubicBezTo>
                    <a:pt x="119105" y="27356"/>
                    <a:pt x="119036" y="27356"/>
                    <a:pt x="118972" y="27292"/>
                  </a:cubicBezTo>
                  <a:close/>
                  <a:moveTo>
                    <a:pt x="83000" y="7022"/>
                  </a:moveTo>
                  <a:cubicBezTo>
                    <a:pt x="79688" y="9009"/>
                    <a:pt x="76376" y="11193"/>
                    <a:pt x="73196" y="13312"/>
                  </a:cubicBezTo>
                  <a:cubicBezTo>
                    <a:pt x="67499" y="17154"/>
                    <a:pt x="62136" y="20668"/>
                    <a:pt x="57828" y="22321"/>
                  </a:cubicBezTo>
                  <a:cubicBezTo>
                    <a:pt x="46964" y="26497"/>
                    <a:pt x="38421" y="28548"/>
                    <a:pt x="30933" y="31065"/>
                  </a:cubicBezTo>
                  <a:cubicBezTo>
                    <a:pt x="28549" y="31929"/>
                    <a:pt x="26296" y="32788"/>
                    <a:pt x="24113" y="33784"/>
                  </a:cubicBezTo>
                  <a:cubicBezTo>
                    <a:pt x="23117" y="34314"/>
                    <a:pt x="22189" y="34908"/>
                    <a:pt x="21262" y="35437"/>
                  </a:cubicBezTo>
                  <a:cubicBezTo>
                    <a:pt x="21394" y="35374"/>
                    <a:pt x="21463" y="35305"/>
                    <a:pt x="21596" y="35305"/>
                  </a:cubicBezTo>
                  <a:cubicBezTo>
                    <a:pt x="22587" y="34775"/>
                    <a:pt x="23514" y="34314"/>
                    <a:pt x="24510" y="33848"/>
                  </a:cubicBezTo>
                  <a:cubicBezTo>
                    <a:pt x="26630" y="32920"/>
                    <a:pt x="28750" y="32062"/>
                    <a:pt x="31002" y="31267"/>
                  </a:cubicBezTo>
                  <a:cubicBezTo>
                    <a:pt x="38485" y="28750"/>
                    <a:pt x="47033" y="26693"/>
                    <a:pt x="57897" y="22523"/>
                  </a:cubicBezTo>
                  <a:cubicBezTo>
                    <a:pt x="60811" y="21463"/>
                    <a:pt x="64124" y="19476"/>
                    <a:pt x="67764" y="17154"/>
                  </a:cubicBezTo>
                  <a:cubicBezTo>
                    <a:pt x="72534" y="14044"/>
                    <a:pt x="77833" y="10334"/>
                    <a:pt x="83133" y="7218"/>
                  </a:cubicBezTo>
                  <a:cubicBezTo>
                    <a:pt x="83069" y="7154"/>
                    <a:pt x="83069" y="7086"/>
                    <a:pt x="83000" y="7022"/>
                  </a:cubicBezTo>
                  <a:close/>
                  <a:moveTo>
                    <a:pt x="17552" y="37425"/>
                  </a:moveTo>
                  <a:lnTo>
                    <a:pt x="17552" y="37626"/>
                  </a:lnTo>
                  <a:cubicBezTo>
                    <a:pt x="17552" y="37557"/>
                    <a:pt x="17552" y="37494"/>
                    <a:pt x="17621" y="37425"/>
                  </a:cubicBezTo>
                  <a:close/>
                  <a:moveTo>
                    <a:pt x="16890" y="37891"/>
                  </a:moveTo>
                  <a:lnTo>
                    <a:pt x="16890" y="37891"/>
                  </a:lnTo>
                  <a:cubicBezTo>
                    <a:pt x="16880" y="37912"/>
                    <a:pt x="16871" y="37933"/>
                    <a:pt x="16864" y="37954"/>
                  </a:cubicBezTo>
                  <a:lnTo>
                    <a:pt x="16864" y="37954"/>
                  </a:lnTo>
                  <a:cubicBezTo>
                    <a:pt x="16890" y="37950"/>
                    <a:pt x="16890" y="37938"/>
                    <a:pt x="16890" y="37891"/>
                  </a:cubicBezTo>
                  <a:close/>
                  <a:moveTo>
                    <a:pt x="17224" y="37690"/>
                  </a:moveTo>
                  <a:lnTo>
                    <a:pt x="17224" y="37690"/>
                  </a:lnTo>
                  <a:cubicBezTo>
                    <a:pt x="17155" y="37822"/>
                    <a:pt x="17155" y="37891"/>
                    <a:pt x="17091" y="38024"/>
                  </a:cubicBezTo>
                  <a:lnTo>
                    <a:pt x="17155" y="38024"/>
                  </a:lnTo>
                  <a:cubicBezTo>
                    <a:pt x="17155" y="37891"/>
                    <a:pt x="17224" y="37759"/>
                    <a:pt x="17224" y="37690"/>
                  </a:cubicBezTo>
                  <a:close/>
                  <a:moveTo>
                    <a:pt x="17022" y="37822"/>
                  </a:moveTo>
                  <a:cubicBezTo>
                    <a:pt x="17022" y="37878"/>
                    <a:pt x="16981" y="37975"/>
                    <a:pt x="16965" y="38081"/>
                  </a:cubicBezTo>
                  <a:lnTo>
                    <a:pt x="16965" y="38081"/>
                  </a:lnTo>
                  <a:cubicBezTo>
                    <a:pt x="17022" y="38015"/>
                    <a:pt x="17025" y="37889"/>
                    <a:pt x="17091" y="37822"/>
                  </a:cubicBezTo>
                  <a:close/>
                  <a:moveTo>
                    <a:pt x="16694" y="38024"/>
                  </a:moveTo>
                  <a:cubicBezTo>
                    <a:pt x="16694" y="38050"/>
                    <a:pt x="16691" y="38073"/>
                    <a:pt x="16687" y="38095"/>
                  </a:cubicBezTo>
                  <a:lnTo>
                    <a:pt x="16687" y="38095"/>
                  </a:lnTo>
                  <a:cubicBezTo>
                    <a:pt x="16689" y="38092"/>
                    <a:pt x="16691" y="38090"/>
                    <a:pt x="16694" y="38087"/>
                  </a:cubicBezTo>
                  <a:lnTo>
                    <a:pt x="16694" y="38024"/>
                  </a:lnTo>
                  <a:close/>
                  <a:moveTo>
                    <a:pt x="16965" y="38081"/>
                  </a:moveTo>
                  <a:lnTo>
                    <a:pt x="16965" y="38081"/>
                  </a:lnTo>
                  <a:cubicBezTo>
                    <a:pt x="16963" y="38083"/>
                    <a:pt x="16961" y="38085"/>
                    <a:pt x="16959" y="38087"/>
                  </a:cubicBezTo>
                  <a:lnTo>
                    <a:pt x="16959" y="38156"/>
                  </a:lnTo>
                  <a:cubicBezTo>
                    <a:pt x="16959" y="38131"/>
                    <a:pt x="16961" y="38106"/>
                    <a:pt x="16965" y="38081"/>
                  </a:cubicBezTo>
                  <a:close/>
                  <a:moveTo>
                    <a:pt x="16864" y="37954"/>
                  </a:moveTo>
                  <a:cubicBezTo>
                    <a:pt x="16855" y="37955"/>
                    <a:pt x="16843" y="37955"/>
                    <a:pt x="16826" y="37955"/>
                  </a:cubicBezTo>
                  <a:cubicBezTo>
                    <a:pt x="16826" y="38024"/>
                    <a:pt x="16826" y="38156"/>
                    <a:pt x="16757" y="38220"/>
                  </a:cubicBezTo>
                  <a:lnTo>
                    <a:pt x="16826" y="38220"/>
                  </a:lnTo>
                  <a:cubicBezTo>
                    <a:pt x="16826" y="38166"/>
                    <a:pt x="16826" y="38064"/>
                    <a:pt x="16864" y="37954"/>
                  </a:cubicBezTo>
                  <a:close/>
                  <a:moveTo>
                    <a:pt x="16687" y="38095"/>
                  </a:moveTo>
                  <a:cubicBezTo>
                    <a:pt x="16625" y="38165"/>
                    <a:pt x="16623" y="38291"/>
                    <a:pt x="16561" y="38352"/>
                  </a:cubicBezTo>
                  <a:lnTo>
                    <a:pt x="16625" y="38352"/>
                  </a:lnTo>
                  <a:cubicBezTo>
                    <a:pt x="16625" y="38246"/>
                    <a:pt x="16669" y="38184"/>
                    <a:pt x="16687" y="38095"/>
                  </a:cubicBezTo>
                  <a:close/>
                  <a:moveTo>
                    <a:pt x="16561" y="38156"/>
                  </a:moveTo>
                  <a:cubicBezTo>
                    <a:pt x="16492" y="38156"/>
                    <a:pt x="16492" y="38220"/>
                    <a:pt x="16492" y="38220"/>
                  </a:cubicBezTo>
                  <a:cubicBezTo>
                    <a:pt x="16429" y="38289"/>
                    <a:pt x="16429" y="38421"/>
                    <a:pt x="16360" y="38554"/>
                  </a:cubicBezTo>
                  <a:lnTo>
                    <a:pt x="16429" y="38485"/>
                  </a:lnTo>
                  <a:cubicBezTo>
                    <a:pt x="16492" y="38352"/>
                    <a:pt x="16492" y="38289"/>
                    <a:pt x="16561" y="38156"/>
                  </a:cubicBezTo>
                  <a:close/>
                  <a:moveTo>
                    <a:pt x="16360" y="38289"/>
                  </a:moveTo>
                  <a:cubicBezTo>
                    <a:pt x="16296" y="38289"/>
                    <a:pt x="16296" y="38352"/>
                    <a:pt x="16296" y="38352"/>
                  </a:cubicBezTo>
                  <a:cubicBezTo>
                    <a:pt x="16296" y="38421"/>
                    <a:pt x="16227" y="38554"/>
                    <a:pt x="16227" y="38617"/>
                  </a:cubicBezTo>
                  <a:cubicBezTo>
                    <a:pt x="16296" y="38485"/>
                    <a:pt x="16296" y="38421"/>
                    <a:pt x="16360" y="38289"/>
                  </a:cubicBezTo>
                  <a:close/>
                  <a:moveTo>
                    <a:pt x="16164" y="38421"/>
                  </a:moveTo>
                  <a:lnTo>
                    <a:pt x="16095" y="38485"/>
                  </a:lnTo>
                  <a:cubicBezTo>
                    <a:pt x="16095" y="38554"/>
                    <a:pt x="16095" y="38686"/>
                    <a:pt x="16031" y="38750"/>
                  </a:cubicBezTo>
                  <a:lnTo>
                    <a:pt x="16095" y="38750"/>
                  </a:lnTo>
                  <a:cubicBezTo>
                    <a:pt x="16095" y="38617"/>
                    <a:pt x="16164" y="38554"/>
                    <a:pt x="16164" y="38421"/>
                  </a:cubicBezTo>
                  <a:close/>
                  <a:moveTo>
                    <a:pt x="16031" y="38554"/>
                  </a:moveTo>
                  <a:cubicBezTo>
                    <a:pt x="15962" y="38554"/>
                    <a:pt x="15962" y="38554"/>
                    <a:pt x="15962" y="38617"/>
                  </a:cubicBezTo>
                  <a:cubicBezTo>
                    <a:pt x="15962" y="38686"/>
                    <a:pt x="15899" y="38818"/>
                    <a:pt x="15899" y="38882"/>
                  </a:cubicBezTo>
                  <a:lnTo>
                    <a:pt x="15962" y="38882"/>
                  </a:lnTo>
                  <a:cubicBezTo>
                    <a:pt x="15962" y="38750"/>
                    <a:pt x="15962" y="38686"/>
                    <a:pt x="16031" y="38554"/>
                  </a:cubicBezTo>
                  <a:close/>
                  <a:moveTo>
                    <a:pt x="15766" y="38686"/>
                  </a:moveTo>
                  <a:cubicBezTo>
                    <a:pt x="15766" y="38818"/>
                    <a:pt x="15766" y="38882"/>
                    <a:pt x="15697" y="39015"/>
                  </a:cubicBezTo>
                  <a:cubicBezTo>
                    <a:pt x="15766" y="39015"/>
                    <a:pt x="15766" y="39015"/>
                    <a:pt x="15766" y="38951"/>
                  </a:cubicBezTo>
                  <a:cubicBezTo>
                    <a:pt x="15766" y="38882"/>
                    <a:pt x="15830" y="38750"/>
                    <a:pt x="15830" y="38686"/>
                  </a:cubicBezTo>
                  <a:close/>
                  <a:moveTo>
                    <a:pt x="15634" y="38818"/>
                  </a:moveTo>
                  <a:cubicBezTo>
                    <a:pt x="15565" y="38951"/>
                    <a:pt x="15565" y="39015"/>
                    <a:pt x="15565" y="39147"/>
                  </a:cubicBezTo>
                  <a:lnTo>
                    <a:pt x="15634" y="39083"/>
                  </a:lnTo>
                  <a:cubicBezTo>
                    <a:pt x="15634" y="39015"/>
                    <a:pt x="15634" y="38882"/>
                    <a:pt x="15697" y="38818"/>
                  </a:cubicBezTo>
                  <a:close/>
                  <a:moveTo>
                    <a:pt x="15433" y="38951"/>
                  </a:moveTo>
                  <a:cubicBezTo>
                    <a:pt x="15433" y="39083"/>
                    <a:pt x="15433" y="39147"/>
                    <a:pt x="15369" y="39280"/>
                  </a:cubicBezTo>
                  <a:cubicBezTo>
                    <a:pt x="15433" y="39280"/>
                    <a:pt x="15433" y="39216"/>
                    <a:pt x="15433" y="39216"/>
                  </a:cubicBezTo>
                  <a:cubicBezTo>
                    <a:pt x="15501" y="39147"/>
                    <a:pt x="15501" y="39015"/>
                    <a:pt x="15501" y="38951"/>
                  </a:cubicBezTo>
                  <a:close/>
                  <a:moveTo>
                    <a:pt x="15369" y="39015"/>
                  </a:moveTo>
                  <a:lnTo>
                    <a:pt x="15369" y="39015"/>
                  </a:lnTo>
                  <a:cubicBezTo>
                    <a:pt x="13779" y="40207"/>
                    <a:pt x="12253" y="41532"/>
                    <a:pt x="10732" y="43058"/>
                  </a:cubicBezTo>
                  <a:cubicBezTo>
                    <a:pt x="9407" y="44383"/>
                    <a:pt x="7817" y="46105"/>
                    <a:pt x="6360" y="48225"/>
                  </a:cubicBezTo>
                  <a:cubicBezTo>
                    <a:pt x="5433" y="49550"/>
                    <a:pt x="4505" y="51007"/>
                    <a:pt x="3710" y="52597"/>
                  </a:cubicBezTo>
                  <a:lnTo>
                    <a:pt x="3509" y="52994"/>
                  </a:lnTo>
                  <a:cubicBezTo>
                    <a:pt x="3376" y="53323"/>
                    <a:pt x="3180" y="53657"/>
                    <a:pt x="3048" y="53985"/>
                  </a:cubicBezTo>
                  <a:lnTo>
                    <a:pt x="3244" y="53588"/>
                  </a:lnTo>
                  <a:cubicBezTo>
                    <a:pt x="4108" y="51998"/>
                    <a:pt x="4966" y="50541"/>
                    <a:pt x="5894" y="49216"/>
                  </a:cubicBezTo>
                  <a:cubicBezTo>
                    <a:pt x="7552" y="46768"/>
                    <a:pt x="9338" y="44711"/>
                    <a:pt x="10928" y="43191"/>
                  </a:cubicBezTo>
                  <a:cubicBezTo>
                    <a:pt x="12385" y="41733"/>
                    <a:pt x="13843" y="40472"/>
                    <a:pt x="15300" y="39348"/>
                  </a:cubicBezTo>
                  <a:cubicBezTo>
                    <a:pt x="15300" y="39216"/>
                    <a:pt x="15300" y="39147"/>
                    <a:pt x="15369" y="39015"/>
                  </a:cubicBezTo>
                  <a:close/>
                  <a:moveTo>
                    <a:pt x="1855" y="57563"/>
                  </a:moveTo>
                  <a:lnTo>
                    <a:pt x="1855" y="57563"/>
                  </a:lnTo>
                  <a:cubicBezTo>
                    <a:pt x="1787" y="57631"/>
                    <a:pt x="1723" y="57764"/>
                    <a:pt x="1654" y="57896"/>
                  </a:cubicBezTo>
                  <a:cubicBezTo>
                    <a:pt x="1723" y="57764"/>
                    <a:pt x="1787" y="57695"/>
                    <a:pt x="1855" y="57563"/>
                  </a:cubicBezTo>
                  <a:close/>
                  <a:moveTo>
                    <a:pt x="1723" y="58029"/>
                  </a:moveTo>
                  <a:lnTo>
                    <a:pt x="1723" y="58029"/>
                  </a:lnTo>
                  <a:cubicBezTo>
                    <a:pt x="1590" y="58225"/>
                    <a:pt x="1458" y="58357"/>
                    <a:pt x="1325" y="58490"/>
                  </a:cubicBezTo>
                  <a:lnTo>
                    <a:pt x="1325" y="58559"/>
                  </a:lnTo>
                  <a:cubicBezTo>
                    <a:pt x="1458" y="58426"/>
                    <a:pt x="1590" y="58294"/>
                    <a:pt x="1654" y="58161"/>
                  </a:cubicBezTo>
                  <a:cubicBezTo>
                    <a:pt x="1654" y="58093"/>
                    <a:pt x="1723" y="58093"/>
                    <a:pt x="1723" y="58029"/>
                  </a:cubicBezTo>
                  <a:close/>
                  <a:moveTo>
                    <a:pt x="1522" y="58559"/>
                  </a:moveTo>
                  <a:cubicBezTo>
                    <a:pt x="1458" y="58691"/>
                    <a:pt x="1325" y="58824"/>
                    <a:pt x="1193" y="58956"/>
                  </a:cubicBezTo>
                  <a:lnTo>
                    <a:pt x="1193" y="59089"/>
                  </a:lnTo>
                  <a:cubicBezTo>
                    <a:pt x="1325" y="58956"/>
                    <a:pt x="1389" y="58824"/>
                    <a:pt x="1522" y="58691"/>
                  </a:cubicBezTo>
                  <a:lnTo>
                    <a:pt x="1522" y="58559"/>
                  </a:lnTo>
                  <a:close/>
                  <a:moveTo>
                    <a:pt x="1389" y="59089"/>
                  </a:moveTo>
                  <a:cubicBezTo>
                    <a:pt x="1325" y="59221"/>
                    <a:pt x="1193" y="59354"/>
                    <a:pt x="1060" y="59417"/>
                  </a:cubicBezTo>
                  <a:lnTo>
                    <a:pt x="1060" y="59619"/>
                  </a:lnTo>
                  <a:cubicBezTo>
                    <a:pt x="1124" y="59486"/>
                    <a:pt x="1257" y="59354"/>
                    <a:pt x="1389" y="59221"/>
                  </a:cubicBezTo>
                  <a:lnTo>
                    <a:pt x="1389" y="59089"/>
                  </a:lnTo>
                  <a:close/>
                  <a:moveTo>
                    <a:pt x="1257" y="59619"/>
                  </a:moveTo>
                  <a:lnTo>
                    <a:pt x="1257" y="59619"/>
                  </a:lnTo>
                  <a:cubicBezTo>
                    <a:pt x="1193" y="59682"/>
                    <a:pt x="1060" y="59815"/>
                    <a:pt x="992" y="59947"/>
                  </a:cubicBezTo>
                  <a:cubicBezTo>
                    <a:pt x="928" y="60016"/>
                    <a:pt x="928" y="60080"/>
                    <a:pt x="928" y="60080"/>
                  </a:cubicBezTo>
                  <a:lnTo>
                    <a:pt x="1193" y="59815"/>
                  </a:lnTo>
                  <a:cubicBezTo>
                    <a:pt x="1257" y="59751"/>
                    <a:pt x="1257" y="59682"/>
                    <a:pt x="1257" y="59619"/>
                  </a:cubicBezTo>
                  <a:close/>
                  <a:moveTo>
                    <a:pt x="1124" y="60080"/>
                  </a:moveTo>
                  <a:lnTo>
                    <a:pt x="1124" y="60080"/>
                  </a:lnTo>
                  <a:cubicBezTo>
                    <a:pt x="1060" y="60212"/>
                    <a:pt x="928" y="60345"/>
                    <a:pt x="859" y="60414"/>
                  </a:cubicBezTo>
                  <a:cubicBezTo>
                    <a:pt x="859" y="60477"/>
                    <a:pt x="796" y="60546"/>
                    <a:pt x="796" y="60610"/>
                  </a:cubicBezTo>
                  <a:cubicBezTo>
                    <a:pt x="928" y="60546"/>
                    <a:pt x="992" y="60414"/>
                    <a:pt x="1060" y="60345"/>
                  </a:cubicBezTo>
                  <a:cubicBezTo>
                    <a:pt x="1124" y="60281"/>
                    <a:pt x="1124" y="60212"/>
                    <a:pt x="1124" y="60080"/>
                  </a:cubicBezTo>
                  <a:close/>
                  <a:moveTo>
                    <a:pt x="992" y="60610"/>
                  </a:moveTo>
                  <a:cubicBezTo>
                    <a:pt x="928" y="60742"/>
                    <a:pt x="859" y="60811"/>
                    <a:pt x="727" y="60944"/>
                  </a:cubicBezTo>
                  <a:cubicBezTo>
                    <a:pt x="727" y="61007"/>
                    <a:pt x="727" y="61076"/>
                    <a:pt x="663" y="61140"/>
                  </a:cubicBezTo>
                  <a:cubicBezTo>
                    <a:pt x="796" y="61076"/>
                    <a:pt x="859" y="60944"/>
                    <a:pt x="992" y="60875"/>
                  </a:cubicBezTo>
                  <a:lnTo>
                    <a:pt x="992" y="60610"/>
                  </a:lnTo>
                  <a:close/>
                  <a:moveTo>
                    <a:pt x="928" y="61140"/>
                  </a:moveTo>
                  <a:lnTo>
                    <a:pt x="663" y="61405"/>
                  </a:lnTo>
                  <a:cubicBezTo>
                    <a:pt x="594" y="61537"/>
                    <a:pt x="594" y="61606"/>
                    <a:pt x="594" y="61670"/>
                  </a:cubicBezTo>
                  <a:lnTo>
                    <a:pt x="859" y="61405"/>
                  </a:lnTo>
                  <a:cubicBezTo>
                    <a:pt x="859" y="61341"/>
                    <a:pt x="859" y="61209"/>
                    <a:pt x="928" y="61140"/>
                  </a:cubicBezTo>
                  <a:close/>
                  <a:moveTo>
                    <a:pt x="796" y="61670"/>
                  </a:moveTo>
                  <a:lnTo>
                    <a:pt x="531" y="61935"/>
                  </a:lnTo>
                  <a:cubicBezTo>
                    <a:pt x="531" y="62003"/>
                    <a:pt x="531" y="62136"/>
                    <a:pt x="462" y="62200"/>
                  </a:cubicBezTo>
                  <a:cubicBezTo>
                    <a:pt x="594" y="62136"/>
                    <a:pt x="663" y="62003"/>
                    <a:pt x="727" y="61935"/>
                  </a:cubicBezTo>
                  <a:cubicBezTo>
                    <a:pt x="796" y="61871"/>
                    <a:pt x="796" y="61739"/>
                    <a:pt x="796" y="61670"/>
                  </a:cubicBezTo>
                  <a:close/>
                  <a:moveTo>
                    <a:pt x="727" y="62200"/>
                  </a:moveTo>
                  <a:cubicBezTo>
                    <a:pt x="594" y="62268"/>
                    <a:pt x="531" y="62332"/>
                    <a:pt x="462" y="62465"/>
                  </a:cubicBezTo>
                  <a:cubicBezTo>
                    <a:pt x="462" y="62533"/>
                    <a:pt x="398" y="62597"/>
                    <a:pt x="398" y="62730"/>
                  </a:cubicBezTo>
                  <a:cubicBezTo>
                    <a:pt x="462" y="62666"/>
                    <a:pt x="594" y="62597"/>
                    <a:pt x="663" y="62465"/>
                  </a:cubicBezTo>
                  <a:cubicBezTo>
                    <a:pt x="663" y="62401"/>
                    <a:pt x="663" y="62268"/>
                    <a:pt x="727" y="62200"/>
                  </a:cubicBezTo>
                  <a:close/>
                  <a:moveTo>
                    <a:pt x="594" y="62730"/>
                  </a:moveTo>
                  <a:lnTo>
                    <a:pt x="398" y="62931"/>
                  </a:lnTo>
                  <a:cubicBezTo>
                    <a:pt x="329" y="63063"/>
                    <a:pt x="329" y="63127"/>
                    <a:pt x="329" y="63259"/>
                  </a:cubicBezTo>
                  <a:lnTo>
                    <a:pt x="594" y="62994"/>
                  </a:lnTo>
                  <a:lnTo>
                    <a:pt x="594" y="62730"/>
                  </a:lnTo>
                  <a:close/>
                  <a:moveTo>
                    <a:pt x="531" y="63259"/>
                  </a:moveTo>
                  <a:lnTo>
                    <a:pt x="329" y="63461"/>
                  </a:lnTo>
                  <a:cubicBezTo>
                    <a:pt x="266" y="63593"/>
                    <a:pt x="266" y="63657"/>
                    <a:pt x="266" y="63789"/>
                  </a:cubicBezTo>
                  <a:cubicBezTo>
                    <a:pt x="329" y="63726"/>
                    <a:pt x="398" y="63657"/>
                    <a:pt x="531" y="63593"/>
                  </a:cubicBezTo>
                  <a:lnTo>
                    <a:pt x="531" y="63259"/>
                  </a:lnTo>
                  <a:close/>
                  <a:moveTo>
                    <a:pt x="462" y="63789"/>
                  </a:moveTo>
                  <a:lnTo>
                    <a:pt x="266" y="63991"/>
                  </a:lnTo>
                  <a:cubicBezTo>
                    <a:pt x="197" y="64054"/>
                    <a:pt x="197" y="64187"/>
                    <a:pt x="197" y="64319"/>
                  </a:cubicBezTo>
                  <a:cubicBezTo>
                    <a:pt x="266" y="64256"/>
                    <a:pt x="329" y="64187"/>
                    <a:pt x="462" y="64123"/>
                  </a:cubicBezTo>
                  <a:lnTo>
                    <a:pt x="462" y="63789"/>
                  </a:lnTo>
                  <a:close/>
                  <a:moveTo>
                    <a:pt x="398" y="64256"/>
                  </a:moveTo>
                  <a:lnTo>
                    <a:pt x="197" y="64452"/>
                  </a:lnTo>
                  <a:cubicBezTo>
                    <a:pt x="197" y="64584"/>
                    <a:pt x="197" y="64717"/>
                    <a:pt x="133" y="64849"/>
                  </a:cubicBezTo>
                  <a:cubicBezTo>
                    <a:pt x="266" y="64786"/>
                    <a:pt x="329" y="64717"/>
                    <a:pt x="398" y="64653"/>
                  </a:cubicBezTo>
                  <a:lnTo>
                    <a:pt x="398" y="64256"/>
                  </a:lnTo>
                  <a:close/>
                  <a:moveTo>
                    <a:pt x="398" y="64786"/>
                  </a:moveTo>
                  <a:cubicBezTo>
                    <a:pt x="266" y="64849"/>
                    <a:pt x="197" y="64918"/>
                    <a:pt x="133" y="64982"/>
                  </a:cubicBezTo>
                  <a:lnTo>
                    <a:pt x="133" y="65316"/>
                  </a:lnTo>
                  <a:cubicBezTo>
                    <a:pt x="197" y="65316"/>
                    <a:pt x="266" y="65247"/>
                    <a:pt x="329" y="65183"/>
                  </a:cubicBezTo>
                  <a:cubicBezTo>
                    <a:pt x="329" y="65051"/>
                    <a:pt x="329" y="64918"/>
                    <a:pt x="398" y="64786"/>
                  </a:cubicBezTo>
                  <a:close/>
                  <a:moveTo>
                    <a:pt x="329" y="65316"/>
                  </a:moveTo>
                  <a:lnTo>
                    <a:pt x="133" y="65512"/>
                  </a:lnTo>
                  <a:cubicBezTo>
                    <a:pt x="64" y="65644"/>
                    <a:pt x="64" y="65777"/>
                    <a:pt x="64" y="65846"/>
                  </a:cubicBezTo>
                  <a:cubicBezTo>
                    <a:pt x="133" y="65777"/>
                    <a:pt x="197" y="65777"/>
                    <a:pt x="329" y="65713"/>
                  </a:cubicBezTo>
                  <a:lnTo>
                    <a:pt x="329" y="65316"/>
                  </a:lnTo>
                  <a:close/>
                  <a:moveTo>
                    <a:pt x="266" y="65846"/>
                  </a:moveTo>
                  <a:lnTo>
                    <a:pt x="64" y="66042"/>
                  </a:lnTo>
                  <a:lnTo>
                    <a:pt x="64" y="66376"/>
                  </a:lnTo>
                  <a:cubicBezTo>
                    <a:pt x="133" y="66307"/>
                    <a:pt x="197" y="66307"/>
                    <a:pt x="266" y="66243"/>
                  </a:cubicBezTo>
                  <a:lnTo>
                    <a:pt x="266" y="65846"/>
                  </a:lnTo>
                  <a:close/>
                  <a:moveTo>
                    <a:pt x="266" y="66376"/>
                  </a:moveTo>
                  <a:lnTo>
                    <a:pt x="64" y="66572"/>
                  </a:lnTo>
                  <a:lnTo>
                    <a:pt x="64" y="66905"/>
                  </a:lnTo>
                  <a:cubicBezTo>
                    <a:pt x="133" y="66837"/>
                    <a:pt x="197" y="66773"/>
                    <a:pt x="266" y="66773"/>
                  </a:cubicBezTo>
                  <a:lnTo>
                    <a:pt x="266" y="66376"/>
                  </a:lnTo>
                  <a:close/>
                  <a:moveTo>
                    <a:pt x="266" y="66905"/>
                  </a:moveTo>
                  <a:cubicBezTo>
                    <a:pt x="197" y="66969"/>
                    <a:pt x="133" y="67038"/>
                    <a:pt x="64" y="67038"/>
                  </a:cubicBezTo>
                  <a:lnTo>
                    <a:pt x="64" y="67435"/>
                  </a:lnTo>
                  <a:cubicBezTo>
                    <a:pt x="133" y="67367"/>
                    <a:pt x="197" y="67303"/>
                    <a:pt x="266" y="67303"/>
                  </a:cubicBezTo>
                  <a:lnTo>
                    <a:pt x="266" y="66905"/>
                  </a:lnTo>
                  <a:close/>
                  <a:moveTo>
                    <a:pt x="266" y="67435"/>
                  </a:moveTo>
                  <a:cubicBezTo>
                    <a:pt x="197" y="67499"/>
                    <a:pt x="133" y="67499"/>
                    <a:pt x="1" y="67568"/>
                  </a:cubicBezTo>
                  <a:lnTo>
                    <a:pt x="1" y="67700"/>
                  </a:lnTo>
                  <a:cubicBezTo>
                    <a:pt x="1" y="67764"/>
                    <a:pt x="1" y="67833"/>
                    <a:pt x="64" y="67965"/>
                  </a:cubicBezTo>
                  <a:lnTo>
                    <a:pt x="266" y="67764"/>
                  </a:lnTo>
                  <a:lnTo>
                    <a:pt x="266" y="67700"/>
                  </a:lnTo>
                  <a:lnTo>
                    <a:pt x="266" y="67435"/>
                  </a:lnTo>
                  <a:close/>
                  <a:moveTo>
                    <a:pt x="266" y="67896"/>
                  </a:moveTo>
                  <a:lnTo>
                    <a:pt x="64" y="68098"/>
                  </a:lnTo>
                  <a:lnTo>
                    <a:pt x="64" y="68495"/>
                  </a:lnTo>
                  <a:lnTo>
                    <a:pt x="266" y="68294"/>
                  </a:lnTo>
                  <a:lnTo>
                    <a:pt x="266" y="67896"/>
                  </a:lnTo>
                  <a:close/>
                  <a:moveTo>
                    <a:pt x="266" y="68426"/>
                  </a:moveTo>
                  <a:lnTo>
                    <a:pt x="64" y="68628"/>
                  </a:lnTo>
                  <a:lnTo>
                    <a:pt x="64" y="68956"/>
                  </a:lnTo>
                  <a:cubicBezTo>
                    <a:pt x="133" y="68956"/>
                    <a:pt x="197" y="68893"/>
                    <a:pt x="266" y="68824"/>
                  </a:cubicBezTo>
                  <a:lnTo>
                    <a:pt x="266" y="68426"/>
                  </a:lnTo>
                  <a:close/>
                  <a:moveTo>
                    <a:pt x="266" y="68956"/>
                  </a:moveTo>
                  <a:cubicBezTo>
                    <a:pt x="197" y="69025"/>
                    <a:pt x="133" y="69025"/>
                    <a:pt x="64" y="69089"/>
                  </a:cubicBezTo>
                  <a:lnTo>
                    <a:pt x="64" y="69486"/>
                  </a:lnTo>
                  <a:cubicBezTo>
                    <a:pt x="133" y="69423"/>
                    <a:pt x="197" y="69423"/>
                    <a:pt x="266" y="69354"/>
                  </a:cubicBezTo>
                  <a:lnTo>
                    <a:pt x="266" y="68956"/>
                  </a:lnTo>
                  <a:close/>
                  <a:moveTo>
                    <a:pt x="266" y="69486"/>
                  </a:moveTo>
                  <a:cubicBezTo>
                    <a:pt x="197" y="69486"/>
                    <a:pt x="133" y="69555"/>
                    <a:pt x="64" y="69619"/>
                  </a:cubicBezTo>
                  <a:cubicBezTo>
                    <a:pt x="64" y="69751"/>
                    <a:pt x="133" y="69884"/>
                    <a:pt x="133" y="70016"/>
                  </a:cubicBezTo>
                  <a:cubicBezTo>
                    <a:pt x="197" y="69953"/>
                    <a:pt x="266" y="69953"/>
                    <a:pt x="329" y="69884"/>
                  </a:cubicBezTo>
                  <a:cubicBezTo>
                    <a:pt x="329" y="69751"/>
                    <a:pt x="266" y="69619"/>
                    <a:pt x="266" y="69486"/>
                  </a:cubicBezTo>
                  <a:close/>
                  <a:moveTo>
                    <a:pt x="329" y="69953"/>
                  </a:moveTo>
                  <a:lnTo>
                    <a:pt x="133" y="70149"/>
                  </a:lnTo>
                  <a:lnTo>
                    <a:pt x="133" y="70546"/>
                  </a:lnTo>
                  <a:cubicBezTo>
                    <a:pt x="197" y="70483"/>
                    <a:pt x="266" y="70414"/>
                    <a:pt x="329" y="70414"/>
                  </a:cubicBezTo>
                  <a:lnTo>
                    <a:pt x="329" y="69953"/>
                  </a:lnTo>
                  <a:close/>
                  <a:moveTo>
                    <a:pt x="329" y="70483"/>
                  </a:moveTo>
                  <a:cubicBezTo>
                    <a:pt x="266" y="70546"/>
                    <a:pt x="197" y="70615"/>
                    <a:pt x="133" y="70615"/>
                  </a:cubicBezTo>
                  <a:cubicBezTo>
                    <a:pt x="197" y="70748"/>
                    <a:pt x="197" y="70880"/>
                    <a:pt x="197" y="71013"/>
                  </a:cubicBezTo>
                  <a:cubicBezTo>
                    <a:pt x="266" y="71013"/>
                    <a:pt x="329" y="70944"/>
                    <a:pt x="398" y="70880"/>
                  </a:cubicBezTo>
                  <a:cubicBezTo>
                    <a:pt x="398" y="70748"/>
                    <a:pt x="398" y="70615"/>
                    <a:pt x="329" y="70483"/>
                  </a:cubicBezTo>
                  <a:close/>
                  <a:moveTo>
                    <a:pt x="398" y="71013"/>
                  </a:moveTo>
                  <a:cubicBezTo>
                    <a:pt x="329" y="71013"/>
                    <a:pt x="266" y="71076"/>
                    <a:pt x="197" y="71145"/>
                  </a:cubicBezTo>
                  <a:cubicBezTo>
                    <a:pt x="796" y="77170"/>
                    <a:pt x="3111" y="83927"/>
                    <a:pt x="7881" y="91415"/>
                  </a:cubicBezTo>
                  <a:cubicBezTo>
                    <a:pt x="10133" y="94860"/>
                    <a:pt x="11325" y="98437"/>
                    <a:pt x="11988" y="102014"/>
                  </a:cubicBezTo>
                  <a:cubicBezTo>
                    <a:pt x="12650" y="105522"/>
                    <a:pt x="12719" y="109100"/>
                    <a:pt x="12719" y="112613"/>
                  </a:cubicBezTo>
                  <a:lnTo>
                    <a:pt x="12719" y="117118"/>
                  </a:lnTo>
                  <a:cubicBezTo>
                    <a:pt x="12719" y="122020"/>
                    <a:pt x="12915" y="126720"/>
                    <a:pt x="14638" y="130960"/>
                  </a:cubicBezTo>
                  <a:cubicBezTo>
                    <a:pt x="14706" y="130960"/>
                    <a:pt x="14706" y="131029"/>
                    <a:pt x="14706" y="131092"/>
                  </a:cubicBezTo>
                  <a:lnTo>
                    <a:pt x="15104" y="131887"/>
                  </a:lnTo>
                  <a:cubicBezTo>
                    <a:pt x="15768" y="133104"/>
                    <a:pt x="16568" y="134276"/>
                    <a:pt x="17548" y="135401"/>
                  </a:cubicBezTo>
                  <a:lnTo>
                    <a:pt x="17548" y="135401"/>
                  </a:lnTo>
                  <a:cubicBezTo>
                    <a:pt x="16418" y="133947"/>
                    <a:pt x="15529" y="132446"/>
                    <a:pt x="14839" y="130896"/>
                  </a:cubicBezTo>
                  <a:lnTo>
                    <a:pt x="14839" y="130827"/>
                  </a:lnTo>
                  <a:cubicBezTo>
                    <a:pt x="13117" y="126657"/>
                    <a:pt x="12915" y="122020"/>
                    <a:pt x="12915" y="117118"/>
                  </a:cubicBezTo>
                  <a:lnTo>
                    <a:pt x="12915" y="112613"/>
                  </a:lnTo>
                  <a:cubicBezTo>
                    <a:pt x="12915" y="109100"/>
                    <a:pt x="12852" y="105522"/>
                    <a:pt x="12189" y="101945"/>
                  </a:cubicBezTo>
                  <a:cubicBezTo>
                    <a:pt x="11527" y="98368"/>
                    <a:pt x="10334" y="94791"/>
                    <a:pt x="8082" y="91346"/>
                  </a:cubicBezTo>
                  <a:cubicBezTo>
                    <a:pt x="3244" y="83795"/>
                    <a:pt x="992" y="77038"/>
                    <a:pt x="398" y="71013"/>
                  </a:cubicBezTo>
                  <a:close/>
                  <a:moveTo>
                    <a:pt x="17548" y="135401"/>
                  </a:moveTo>
                  <a:lnTo>
                    <a:pt x="17548" y="135401"/>
                  </a:lnTo>
                  <a:cubicBezTo>
                    <a:pt x="17720" y="135623"/>
                    <a:pt x="17898" y="135843"/>
                    <a:pt x="18082" y="136063"/>
                  </a:cubicBezTo>
                  <a:lnTo>
                    <a:pt x="18151" y="136063"/>
                  </a:lnTo>
                  <a:cubicBezTo>
                    <a:pt x="17943" y="135844"/>
                    <a:pt x="17742" y="135623"/>
                    <a:pt x="17548" y="135401"/>
                  </a:cubicBezTo>
                  <a:close/>
                  <a:moveTo>
                    <a:pt x="118972" y="27621"/>
                  </a:moveTo>
                  <a:cubicBezTo>
                    <a:pt x="118374" y="33652"/>
                    <a:pt x="117118" y="39878"/>
                    <a:pt x="117118" y="45973"/>
                  </a:cubicBezTo>
                  <a:cubicBezTo>
                    <a:pt x="117118" y="51272"/>
                    <a:pt x="118109" y="56439"/>
                    <a:pt x="121357" y="61140"/>
                  </a:cubicBezTo>
                  <a:cubicBezTo>
                    <a:pt x="127717" y="70546"/>
                    <a:pt x="130297" y="78829"/>
                    <a:pt x="130297" y="86179"/>
                  </a:cubicBezTo>
                  <a:cubicBezTo>
                    <a:pt x="130297" y="95522"/>
                    <a:pt x="126127" y="103339"/>
                    <a:pt x="120297" y="110027"/>
                  </a:cubicBezTo>
                  <a:cubicBezTo>
                    <a:pt x="116853" y="113938"/>
                    <a:pt x="112613" y="118840"/>
                    <a:pt x="107245" y="122746"/>
                  </a:cubicBezTo>
                  <a:cubicBezTo>
                    <a:pt x="101882" y="126588"/>
                    <a:pt x="95454" y="129571"/>
                    <a:pt x="87770" y="129571"/>
                  </a:cubicBezTo>
                  <a:cubicBezTo>
                    <a:pt x="84659" y="129571"/>
                    <a:pt x="81347" y="129041"/>
                    <a:pt x="77770" y="127981"/>
                  </a:cubicBezTo>
                  <a:cubicBezTo>
                    <a:pt x="76111" y="127515"/>
                    <a:pt x="74521" y="127250"/>
                    <a:pt x="73000" y="127250"/>
                  </a:cubicBezTo>
                  <a:cubicBezTo>
                    <a:pt x="69688" y="127250"/>
                    <a:pt x="66641" y="128379"/>
                    <a:pt x="63726" y="129969"/>
                  </a:cubicBezTo>
                  <a:cubicBezTo>
                    <a:pt x="59354" y="132353"/>
                    <a:pt x="55311" y="135994"/>
                    <a:pt x="50939" y="138978"/>
                  </a:cubicBezTo>
                  <a:cubicBezTo>
                    <a:pt x="49746" y="139773"/>
                    <a:pt x="48623" y="140499"/>
                    <a:pt x="47430" y="141161"/>
                  </a:cubicBezTo>
                  <a:cubicBezTo>
                    <a:pt x="47494" y="141230"/>
                    <a:pt x="47563" y="141230"/>
                    <a:pt x="47626" y="141294"/>
                  </a:cubicBezTo>
                  <a:cubicBezTo>
                    <a:pt x="51866" y="138909"/>
                    <a:pt x="55708" y="135597"/>
                    <a:pt x="59550" y="132883"/>
                  </a:cubicBezTo>
                  <a:cubicBezTo>
                    <a:pt x="61670" y="131357"/>
                    <a:pt x="63790" y="130032"/>
                    <a:pt x="65978" y="129041"/>
                  </a:cubicBezTo>
                  <a:cubicBezTo>
                    <a:pt x="68231" y="128045"/>
                    <a:pt x="70546" y="127451"/>
                    <a:pt x="73000" y="127451"/>
                  </a:cubicBezTo>
                  <a:cubicBezTo>
                    <a:pt x="74521" y="127451"/>
                    <a:pt x="76047" y="127716"/>
                    <a:pt x="77701" y="128177"/>
                  </a:cubicBezTo>
                  <a:cubicBezTo>
                    <a:pt x="81278" y="129306"/>
                    <a:pt x="84590" y="129767"/>
                    <a:pt x="87770" y="129767"/>
                  </a:cubicBezTo>
                  <a:cubicBezTo>
                    <a:pt x="95523" y="129767"/>
                    <a:pt x="102014" y="126789"/>
                    <a:pt x="107377" y="122878"/>
                  </a:cubicBezTo>
                  <a:cubicBezTo>
                    <a:pt x="112746" y="118972"/>
                    <a:pt x="116985" y="114070"/>
                    <a:pt x="120430" y="110228"/>
                  </a:cubicBezTo>
                  <a:cubicBezTo>
                    <a:pt x="126323" y="103472"/>
                    <a:pt x="130562" y="95586"/>
                    <a:pt x="130562" y="86179"/>
                  </a:cubicBezTo>
                  <a:cubicBezTo>
                    <a:pt x="130562" y="78829"/>
                    <a:pt x="127913" y="70483"/>
                    <a:pt x="121490" y="61007"/>
                  </a:cubicBezTo>
                  <a:cubicBezTo>
                    <a:pt x="118310" y="56370"/>
                    <a:pt x="117314" y="51203"/>
                    <a:pt x="117314" y="45973"/>
                  </a:cubicBezTo>
                  <a:cubicBezTo>
                    <a:pt x="117314" y="39942"/>
                    <a:pt x="118575" y="33715"/>
                    <a:pt x="119169" y="27690"/>
                  </a:cubicBezTo>
                  <a:cubicBezTo>
                    <a:pt x="119105" y="27621"/>
                    <a:pt x="119036" y="27621"/>
                    <a:pt x="118972" y="27621"/>
                  </a:cubicBezTo>
                  <a:close/>
                  <a:moveTo>
                    <a:pt x="47298" y="141230"/>
                  </a:moveTo>
                  <a:cubicBezTo>
                    <a:pt x="47229" y="141294"/>
                    <a:pt x="47165" y="141294"/>
                    <a:pt x="47165" y="141362"/>
                  </a:cubicBezTo>
                  <a:cubicBezTo>
                    <a:pt x="47229" y="141362"/>
                    <a:pt x="47298" y="141426"/>
                    <a:pt x="47361" y="141426"/>
                  </a:cubicBezTo>
                  <a:cubicBezTo>
                    <a:pt x="47430" y="141426"/>
                    <a:pt x="47494" y="141362"/>
                    <a:pt x="47563" y="141362"/>
                  </a:cubicBezTo>
                  <a:cubicBezTo>
                    <a:pt x="47494" y="141294"/>
                    <a:pt x="47361" y="141294"/>
                    <a:pt x="47298" y="141230"/>
                  </a:cubicBezTo>
                  <a:close/>
                  <a:moveTo>
                    <a:pt x="47033" y="141362"/>
                  </a:moveTo>
                  <a:cubicBezTo>
                    <a:pt x="46964" y="141426"/>
                    <a:pt x="46900" y="141426"/>
                    <a:pt x="46900" y="141495"/>
                  </a:cubicBezTo>
                  <a:cubicBezTo>
                    <a:pt x="46964" y="141495"/>
                    <a:pt x="47033" y="141559"/>
                    <a:pt x="47097" y="141559"/>
                  </a:cubicBezTo>
                  <a:cubicBezTo>
                    <a:pt x="47165" y="141559"/>
                    <a:pt x="47229" y="141495"/>
                    <a:pt x="47298" y="141495"/>
                  </a:cubicBezTo>
                  <a:cubicBezTo>
                    <a:pt x="47229" y="141426"/>
                    <a:pt x="47097" y="141426"/>
                    <a:pt x="47033" y="141362"/>
                  </a:cubicBezTo>
                  <a:close/>
                  <a:moveTo>
                    <a:pt x="46768" y="141559"/>
                  </a:moveTo>
                  <a:cubicBezTo>
                    <a:pt x="46699" y="141559"/>
                    <a:pt x="46635" y="141627"/>
                    <a:pt x="46635" y="141627"/>
                  </a:cubicBezTo>
                  <a:cubicBezTo>
                    <a:pt x="46699" y="141627"/>
                    <a:pt x="46768" y="141691"/>
                    <a:pt x="46832" y="141691"/>
                  </a:cubicBezTo>
                  <a:cubicBezTo>
                    <a:pt x="46900" y="141691"/>
                    <a:pt x="46964" y="141691"/>
                    <a:pt x="47033" y="141627"/>
                  </a:cubicBezTo>
                  <a:cubicBezTo>
                    <a:pt x="46964" y="141627"/>
                    <a:pt x="46832" y="141559"/>
                    <a:pt x="46768" y="141559"/>
                  </a:cubicBezTo>
                  <a:close/>
                  <a:moveTo>
                    <a:pt x="46503" y="141691"/>
                  </a:moveTo>
                  <a:cubicBezTo>
                    <a:pt x="46434" y="141691"/>
                    <a:pt x="46371" y="141760"/>
                    <a:pt x="46371" y="141760"/>
                  </a:cubicBezTo>
                  <a:cubicBezTo>
                    <a:pt x="46434" y="141823"/>
                    <a:pt x="46503" y="141823"/>
                    <a:pt x="46635" y="141823"/>
                  </a:cubicBezTo>
                  <a:cubicBezTo>
                    <a:pt x="46635" y="141823"/>
                    <a:pt x="46699" y="141823"/>
                    <a:pt x="46768" y="141760"/>
                  </a:cubicBezTo>
                  <a:cubicBezTo>
                    <a:pt x="46699" y="141760"/>
                    <a:pt x="46567" y="141691"/>
                    <a:pt x="46503" y="141691"/>
                  </a:cubicBezTo>
                  <a:close/>
                  <a:moveTo>
                    <a:pt x="46238" y="141823"/>
                  </a:moveTo>
                  <a:cubicBezTo>
                    <a:pt x="46169" y="141823"/>
                    <a:pt x="46106" y="141892"/>
                    <a:pt x="46106" y="141892"/>
                  </a:cubicBezTo>
                  <a:cubicBezTo>
                    <a:pt x="46169" y="141956"/>
                    <a:pt x="46238" y="141956"/>
                    <a:pt x="46371" y="142025"/>
                  </a:cubicBezTo>
                  <a:cubicBezTo>
                    <a:pt x="46371" y="141956"/>
                    <a:pt x="46434" y="141956"/>
                    <a:pt x="46503" y="141892"/>
                  </a:cubicBezTo>
                  <a:cubicBezTo>
                    <a:pt x="46371" y="141892"/>
                    <a:pt x="46302" y="141823"/>
                    <a:pt x="46238" y="141823"/>
                  </a:cubicBezTo>
                  <a:close/>
                  <a:moveTo>
                    <a:pt x="45973" y="141956"/>
                  </a:moveTo>
                  <a:cubicBezTo>
                    <a:pt x="45904" y="141956"/>
                    <a:pt x="45841" y="142025"/>
                    <a:pt x="45841" y="142025"/>
                  </a:cubicBezTo>
                  <a:cubicBezTo>
                    <a:pt x="45904" y="142088"/>
                    <a:pt x="45973" y="142088"/>
                    <a:pt x="46106" y="142157"/>
                  </a:cubicBezTo>
                  <a:cubicBezTo>
                    <a:pt x="46106" y="142088"/>
                    <a:pt x="46169" y="142088"/>
                    <a:pt x="46238" y="142025"/>
                  </a:cubicBezTo>
                  <a:cubicBezTo>
                    <a:pt x="46106" y="142025"/>
                    <a:pt x="46037" y="141956"/>
                    <a:pt x="45973" y="141956"/>
                  </a:cubicBezTo>
                  <a:close/>
                  <a:moveTo>
                    <a:pt x="45708" y="142088"/>
                  </a:moveTo>
                  <a:cubicBezTo>
                    <a:pt x="45639" y="142088"/>
                    <a:pt x="45576" y="142157"/>
                    <a:pt x="45576" y="142157"/>
                  </a:cubicBezTo>
                  <a:cubicBezTo>
                    <a:pt x="45639" y="142157"/>
                    <a:pt x="45708" y="142221"/>
                    <a:pt x="45841" y="142221"/>
                  </a:cubicBezTo>
                  <a:cubicBezTo>
                    <a:pt x="45841" y="142221"/>
                    <a:pt x="45904" y="142221"/>
                    <a:pt x="45973" y="142157"/>
                  </a:cubicBezTo>
                  <a:cubicBezTo>
                    <a:pt x="45841" y="142157"/>
                    <a:pt x="45772" y="142157"/>
                    <a:pt x="45708" y="142088"/>
                  </a:cubicBezTo>
                  <a:close/>
                  <a:moveTo>
                    <a:pt x="45374" y="142221"/>
                  </a:moveTo>
                  <a:cubicBezTo>
                    <a:pt x="45374" y="142221"/>
                    <a:pt x="45311" y="142290"/>
                    <a:pt x="45242" y="142290"/>
                  </a:cubicBezTo>
                  <a:cubicBezTo>
                    <a:pt x="45374" y="142290"/>
                    <a:pt x="45443" y="142353"/>
                    <a:pt x="45576" y="142353"/>
                  </a:cubicBezTo>
                  <a:cubicBezTo>
                    <a:pt x="45576" y="142353"/>
                    <a:pt x="45639" y="142353"/>
                    <a:pt x="45708" y="142290"/>
                  </a:cubicBezTo>
                  <a:cubicBezTo>
                    <a:pt x="45576" y="142290"/>
                    <a:pt x="45507" y="142221"/>
                    <a:pt x="45374" y="142221"/>
                  </a:cubicBezTo>
                  <a:close/>
                  <a:moveTo>
                    <a:pt x="45109" y="142353"/>
                  </a:moveTo>
                  <a:cubicBezTo>
                    <a:pt x="45109" y="142353"/>
                    <a:pt x="45046" y="142353"/>
                    <a:pt x="44977" y="142422"/>
                  </a:cubicBezTo>
                  <a:cubicBezTo>
                    <a:pt x="45109" y="142422"/>
                    <a:pt x="45178" y="142486"/>
                    <a:pt x="45311" y="142486"/>
                  </a:cubicBezTo>
                  <a:cubicBezTo>
                    <a:pt x="45311" y="142486"/>
                    <a:pt x="45374" y="142486"/>
                    <a:pt x="45374" y="142422"/>
                  </a:cubicBezTo>
                  <a:cubicBezTo>
                    <a:pt x="45311" y="142422"/>
                    <a:pt x="45242" y="142353"/>
                    <a:pt x="45109" y="142353"/>
                  </a:cubicBezTo>
                  <a:close/>
                  <a:moveTo>
                    <a:pt x="44844" y="142486"/>
                  </a:moveTo>
                  <a:cubicBezTo>
                    <a:pt x="44781" y="142486"/>
                    <a:pt x="44781" y="142486"/>
                    <a:pt x="44712" y="142555"/>
                  </a:cubicBezTo>
                  <a:cubicBezTo>
                    <a:pt x="44844" y="142555"/>
                    <a:pt x="44913" y="142618"/>
                    <a:pt x="45046" y="142618"/>
                  </a:cubicBezTo>
                  <a:cubicBezTo>
                    <a:pt x="45046" y="142618"/>
                    <a:pt x="45109" y="142618"/>
                    <a:pt x="45109" y="142555"/>
                  </a:cubicBezTo>
                  <a:cubicBezTo>
                    <a:pt x="45046" y="142555"/>
                    <a:pt x="44913" y="142486"/>
                    <a:pt x="44844" y="142486"/>
                  </a:cubicBezTo>
                  <a:close/>
                  <a:moveTo>
                    <a:pt x="44447" y="142618"/>
                  </a:moveTo>
                  <a:cubicBezTo>
                    <a:pt x="44579" y="142687"/>
                    <a:pt x="44648" y="142687"/>
                    <a:pt x="44781" y="142751"/>
                  </a:cubicBezTo>
                  <a:lnTo>
                    <a:pt x="44844" y="142687"/>
                  </a:lnTo>
                  <a:cubicBezTo>
                    <a:pt x="44781" y="142687"/>
                    <a:pt x="44648" y="142618"/>
                    <a:pt x="44579" y="142618"/>
                  </a:cubicBezTo>
                  <a:close/>
                  <a:moveTo>
                    <a:pt x="44314" y="142687"/>
                  </a:moveTo>
                  <a:cubicBezTo>
                    <a:pt x="44251" y="142751"/>
                    <a:pt x="44251" y="142751"/>
                    <a:pt x="44182" y="142751"/>
                  </a:cubicBezTo>
                  <a:cubicBezTo>
                    <a:pt x="44314" y="142751"/>
                    <a:pt x="44383" y="142820"/>
                    <a:pt x="44516" y="142820"/>
                  </a:cubicBezTo>
                  <a:lnTo>
                    <a:pt x="44579" y="142820"/>
                  </a:lnTo>
                  <a:cubicBezTo>
                    <a:pt x="44516" y="142751"/>
                    <a:pt x="44383" y="142751"/>
                    <a:pt x="44314" y="142687"/>
                  </a:cubicBezTo>
                  <a:close/>
                  <a:moveTo>
                    <a:pt x="43986" y="142820"/>
                  </a:moveTo>
                  <a:lnTo>
                    <a:pt x="43917" y="142883"/>
                  </a:lnTo>
                  <a:cubicBezTo>
                    <a:pt x="44049" y="142883"/>
                    <a:pt x="44118" y="142952"/>
                    <a:pt x="44251" y="142952"/>
                  </a:cubicBezTo>
                  <a:lnTo>
                    <a:pt x="44314" y="142952"/>
                  </a:lnTo>
                  <a:cubicBezTo>
                    <a:pt x="44182" y="142883"/>
                    <a:pt x="44118" y="142883"/>
                    <a:pt x="43986" y="142820"/>
                  </a:cubicBezTo>
                  <a:close/>
                  <a:moveTo>
                    <a:pt x="43652" y="142952"/>
                  </a:moveTo>
                  <a:cubicBezTo>
                    <a:pt x="43784" y="143016"/>
                    <a:pt x="43853" y="143016"/>
                    <a:pt x="43986" y="143085"/>
                  </a:cubicBezTo>
                  <a:lnTo>
                    <a:pt x="44049" y="143016"/>
                  </a:lnTo>
                  <a:cubicBezTo>
                    <a:pt x="43917" y="143016"/>
                    <a:pt x="43853" y="142952"/>
                    <a:pt x="43721" y="142952"/>
                  </a:cubicBezTo>
                  <a:close/>
                  <a:moveTo>
                    <a:pt x="43456" y="143016"/>
                  </a:moveTo>
                  <a:lnTo>
                    <a:pt x="43387" y="143085"/>
                  </a:lnTo>
                  <a:cubicBezTo>
                    <a:pt x="43519" y="143085"/>
                    <a:pt x="43588" y="143148"/>
                    <a:pt x="43721" y="143148"/>
                  </a:cubicBezTo>
                  <a:lnTo>
                    <a:pt x="43784" y="143148"/>
                  </a:lnTo>
                  <a:cubicBezTo>
                    <a:pt x="43652" y="143085"/>
                    <a:pt x="43519" y="143085"/>
                    <a:pt x="43456" y="143016"/>
                  </a:cubicBezTo>
                  <a:close/>
                  <a:moveTo>
                    <a:pt x="43122" y="143148"/>
                  </a:moveTo>
                  <a:cubicBezTo>
                    <a:pt x="43191" y="143217"/>
                    <a:pt x="43323" y="143217"/>
                    <a:pt x="43456" y="143281"/>
                  </a:cubicBezTo>
                  <a:lnTo>
                    <a:pt x="43519" y="143217"/>
                  </a:lnTo>
                  <a:cubicBezTo>
                    <a:pt x="43387" y="143217"/>
                    <a:pt x="43254" y="143217"/>
                    <a:pt x="43122" y="143148"/>
                  </a:cubicBezTo>
                  <a:close/>
                  <a:moveTo>
                    <a:pt x="42793" y="143281"/>
                  </a:moveTo>
                  <a:cubicBezTo>
                    <a:pt x="42926" y="143281"/>
                    <a:pt x="43058" y="143350"/>
                    <a:pt x="43191" y="143350"/>
                  </a:cubicBezTo>
                  <a:cubicBezTo>
                    <a:pt x="43122" y="143350"/>
                    <a:pt x="42989" y="143281"/>
                    <a:pt x="42857" y="143281"/>
                  </a:cubicBezTo>
                  <a:close/>
                  <a:moveTo>
                    <a:pt x="42528" y="143350"/>
                  </a:moveTo>
                  <a:cubicBezTo>
                    <a:pt x="42661" y="143413"/>
                    <a:pt x="42793" y="143413"/>
                    <a:pt x="42926" y="143482"/>
                  </a:cubicBezTo>
                  <a:lnTo>
                    <a:pt x="42926" y="143413"/>
                  </a:lnTo>
                  <a:cubicBezTo>
                    <a:pt x="42793" y="143413"/>
                    <a:pt x="42661" y="143413"/>
                    <a:pt x="42592" y="143350"/>
                  </a:cubicBezTo>
                  <a:close/>
                  <a:moveTo>
                    <a:pt x="38485" y="144473"/>
                  </a:moveTo>
                  <a:cubicBezTo>
                    <a:pt x="38407" y="144473"/>
                    <a:pt x="38339" y="144473"/>
                    <a:pt x="38273" y="144478"/>
                  </a:cubicBezTo>
                  <a:lnTo>
                    <a:pt x="38273" y="144478"/>
                  </a:lnTo>
                  <a:cubicBezTo>
                    <a:pt x="38344" y="144475"/>
                    <a:pt x="38414" y="144473"/>
                    <a:pt x="38485" y="144473"/>
                  </a:cubicBezTo>
                  <a:close/>
                  <a:moveTo>
                    <a:pt x="18215" y="136524"/>
                  </a:moveTo>
                  <a:cubicBezTo>
                    <a:pt x="20069" y="138511"/>
                    <a:pt x="22587" y="140303"/>
                    <a:pt x="25835" y="141892"/>
                  </a:cubicBezTo>
                  <a:cubicBezTo>
                    <a:pt x="29677" y="143811"/>
                    <a:pt x="33186" y="144606"/>
                    <a:pt x="36365" y="144606"/>
                  </a:cubicBezTo>
                  <a:cubicBezTo>
                    <a:pt x="36895" y="144606"/>
                    <a:pt x="37425" y="144542"/>
                    <a:pt x="37955" y="144542"/>
                  </a:cubicBezTo>
                  <a:cubicBezTo>
                    <a:pt x="38076" y="144501"/>
                    <a:pt x="38172" y="144484"/>
                    <a:pt x="38273" y="144478"/>
                  </a:cubicBezTo>
                  <a:lnTo>
                    <a:pt x="38273" y="144478"/>
                  </a:lnTo>
                  <a:cubicBezTo>
                    <a:pt x="37880" y="144493"/>
                    <a:pt x="37476" y="144542"/>
                    <a:pt x="37028" y="144542"/>
                  </a:cubicBezTo>
                  <a:cubicBezTo>
                    <a:pt x="33715" y="144542"/>
                    <a:pt x="30075" y="143747"/>
                    <a:pt x="25968" y="141760"/>
                  </a:cubicBezTo>
                  <a:cubicBezTo>
                    <a:pt x="22719" y="140234"/>
                    <a:pt x="20202" y="138448"/>
                    <a:pt x="18284" y="136524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2" name="Google Shape;942;p44"/>
            <p:cNvSpPr/>
            <p:nvPr/>
          </p:nvSpPr>
          <p:spPr>
            <a:xfrm>
              <a:off x="2138400" y="991700"/>
              <a:ext cx="3303950" cy="3606950"/>
            </a:xfrm>
            <a:custGeom>
              <a:avLst/>
              <a:gdLst/>
              <a:ahLst/>
              <a:cxnLst/>
              <a:rect l="l" t="t" r="r" b="b"/>
              <a:pathLst>
                <a:path w="132158" h="144278" extrusionOk="0">
                  <a:moveTo>
                    <a:pt x="96610" y="704"/>
                  </a:moveTo>
                  <a:lnTo>
                    <a:pt x="96610" y="704"/>
                  </a:lnTo>
                  <a:cubicBezTo>
                    <a:pt x="96564" y="712"/>
                    <a:pt x="96518" y="719"/>
                    <a:pt x="96472" y="727"/>
                  </a:cubicBezTo>
                  <a:lnTo>
                    <a:pt x="96472" y="727"/>
                  </a:lnTo>
                  <a:cubicBezTo>
                    <a:pt x="96488" y="727"/>
                    <a:pt x="96504" y="726"/>
                    <a:pt x="96519" y="726"/>
                  </a:cubicBezTo>
                  <a:cubicBezTo>
                    <a:pt x="96549" y="719"/>
                    <a:pt x="96580" y="711"/>
                    <a:pt x="96610" y="704"/>
                  </a:cubicBezTo>
                  <a:close/>
                  <a:moveTo>
                    <a:pt x="96472" y="727"/>
                  </a:moveTo>
                  <a:cubicBezTo>
                    <a:pt x="96278" y="737"/>
                    <a:pt x="96033" y="800"/>
                    <a:pt x="95788" y="859"/>
                  </a:cubicBezTo>
                  <a:cubicBezTo>
                    <a:pt x="96016" y="811"/>
                    <a:pt x="96245" y="767"/>
                    <a:pt x="96472" y="727"/>
                  </a:cubicBezTo>
                  <a:close/>
                  <a:moveTo>
                    <a:pt x="92544" y="1919"/>
                  </a:moveTo>
                  <a:lnTo>
                    <a:pt x="92544" y="1987"/>
                  </a:lnTo>
                  <a:cubicBezTo>
                    <a:pt x="92608" y="1987"/>
                    <a:pt x="92741" y="1987"/>
                    <a:pt x="92873" y="2051"/>
                  </a:cubicBezTo>
                  <a:cubicBezTo>
                    <a:pt x="92873" y="1987"/>
                    <a:pt x="92873" y="1987"/>
                    <a:pt x="92942" y="1987"/>
                  </a:cubicBezTo>
                  <a:cubicBezTo>
                    <a:pt x="92809" y="1987"/>
                    <a:pt x="92677" y="1987"/>
                    <a:pt x="92544" y="1919"/>
                  </a:cubicBezTo>
                  <a:close/>
                  <a:moveTo>
                    <a:pt x="92147" y="2051"/>
                  </a:moveTo>
                  <a:lnTo>
                    <a:pt x="92078" y="2120"/>
                  </a:lnTo>
                  <a:cubicBezTo>
                    <a:pt x="92211" y="2120"/>
                    <a:pt x="92343" y="2120"/>
                    <a:pt x="92412" y="2184"/>
                  </a:cubicBezTo>
                  <a:cubicBezTo>
                    <a:pt x="92476" y="2184"/>
                    <a:pt x="92476" y="2184"/>
                    <a:pt x="92544" y="2120"/>
                  </a:cubicBezTo>
                  <a:cubicBezTo>
                    <a:pt x="92412" y="2120"/>
                    <a:pt x="92280" y="2120"/>
                    <a:pt x="92147" y="2051"/>
                  </a:cubicBezTo>
                  <a:close/>
                  <a:moveTo>
                    <a:pt x="91813" y="2184"/>
                  </a:moveTo>
                  <a:cubicBezTo>
                    <a:pt x="91750" y="2184"/>
                    <a:pt x="91750" y="2252"/>
                    <a:pt x="91681" y="2252"/>
                  </a:cubicBezTo>
                  <a:cubicBezTo>
                    <a:pt x="91813" y="2252"/>
                    <a:pt x="91882" y="2316"/>
                    <a:pt x="92015" y="2316"/>
                  </a:cubicBezTo>
                  <a:cubicBezTo>
                    <a:pt x="92078" y="2316"/>
                    <a:pt x="92078" y="2316"/>
                    <a:pt x="92147" y="2252"/>
                  </a:cubicBezTo>
                  <a:cubicBezTo>
                    <a:pt x="92015" y="2252"/>
                    <a:pt x="91946" y="2252"/>
                    <a:pt x="91813" y="2184"/>
                  </a:cubicBezTo>
                  <a:close/>
                  <a:moveTo>
                    <a:pt x="91416" y="2316"/>
                  </a:moveTo>
                  <a:cubicBezTo>
                    <a:pt x="91416" y="2385"/>
                    <a:pt x="91352" y="2385"/>
                    <a:pt x="91283" y="2385"/>
                  </a:cubicBezTo>
                  <a:cubicBezTo>
                    <a:pt x="91416" y="2448"/>
                    <a:pt x="91485" y="2448"/>
                    <a:pt x="91617" y="2517"/>
                  </a:cubicBezTo>
                  <a:cubicBezTo>
                    <a:pt x="91681" y="2448"/>
                    <a:pt x="91681" y="2448"/>
                    <a:pt x="91750" y="2448"/>
                  </a:cubicBezTo>
                  <a:cubicBezTo>
                    <a:pt x="91681" y="2385"/>
                    <a:pt x="91548" y="2385"/>
                    <a:pt x="91416" y="2316"/>
                  </a:cubicBezTo>
                  <a:close/>
                  <a:moveTo>
                    <a:pt x="91087" y="2448"/>
                  </a:moveTo>
                  <a:cubicBezTo>
                    <a:pt x="91018" y="2517"/>
                    <a:pt x="90955" y="2517"/>
                    <a:pt x="90886" y="2517"/>
                  </a:cubicBezTo>
                  <a:cubicBezTo>
                    <a:pt x="91018" y="2581"/>
                    <a:pt x="91087" y="2650"/>
                    <a:pt x="91220" y="2650"/>
                  </a:cubicBezTo>
                  <a:cubicBezTo>
                    <a:pt x="91283" y="2650"/>
                    <a:pt x="91352" y="2581"/>
                    <a:pt x="91352" y="2581"/>
                  </a:cubicBezTo>
                  <a:cubicBezTo>
                    <a:pt x="91283" y="2517"/>
                    <a:pt x="91151" y="2517"/>
                    <a:pt x="91087" y="2448"/>
                  </a:cubicBezTo>
                  <a:close/>
                  <a:moveTo>
                    <a:pt x="90621" y="2650"/>
                  </a:moveTo>
                  <a:lnTo>
                    <a:pt x="90557" y="2713"/>
                  </a:lnTo>
                  <a:cubicBezTo>
                    <a:pt x="90621" y="2713"/>
                    <a:pt x="90690" y="2782"/>
                    <a:pt x="90822" y="2846"/>
                  </a:cubicBezTo>
                  <a:cubicBezTo>
                    <a:pt x="90886" y="2782"/>
                    <a:pt x="90955" y="2782"/>
                    <a:pt x="91018" y="2713"/>
                  </a:cubicBezTo>
                  <a:cubicBezTo>
                    <a:pt x="90886" y="2713"/>
                    <a:pt x="90822" y="2650"/>
                    <a:pt x="90690" y="2650"/>
                  </a:cubicBezTo>
                  <a:close/>
                  <a:moveTo>
                    <a:pt x="90356" y="2782"/>
                  </a:moveTo>
                  <a:cubicBezTo>
                    <a:pt x="90292" y="2846"/>
                    <a:pt x="90223" y="2846"/>
                    <a:pt x="90160" y="2846"/>
                  </a:cubicBezTo>
                  <a:cubicBezTo>
                    <a:pt x="90223" y="2915"/>
                    <a:pt x="90292" y="2978"/>
                    <a:pt x="90356" y="2978"/>
                  </a:cubicBezTo>
                  <a:cubicBezTo>
                    <a:pt x="90488" y="2978"/>
                    <a:pt x="90557" y="2915"/>
                    <a:pt x="90621" y="2915"/>
                  </a:cubicBezTo>
                  <a:cubicBezTo>
                    <a:pt x="90488" y="2846"/>
                    <a:pt x="90425" y="2846"/>
                    <a:pt x="90356" y="2782"/>
                  </a:cubicBezTo>
                  <a:close/>
                  <a:moveTo>
                    <a:pt x="89958" y="2978"/>
                  </a:moveTo>
                  <a:cubicBezTo>
                    <a:pt x="89895" y="2978"/>
                    <a:pt x="89826" y="2978"/>
                    <a:pt x="89762" y="3047"/>
                  </a:cubicBezTo>
                  <a:cubicBezTo>
                    <a:pt x="89826" y="3111"/>
                    <a:pt x="89895" y="3111"/>
                    <a:pt x="89958" y="3180"/>
                  </a:cubicBezTo>
                  <a:cubicBezTo>
                    <a:pt x="90027" y="3111"/>
                    <a:pt x="90160" y="3111"/>
                    <a:pt x="90223" y="3047"/>
                  </a:cubicBezTo>
                  <a:cubicBezTo>
                    <a:pt x="90091" y="3047"/>
                    <a:pt x="90027" y="2978"/>
                    <a:pt x="89958" y="2978"/>
                  </a:cubicBezTo>
                  <a:close/>
                  <a:moveTo>
                    <a:pt x="89561" y="3111"/>
                  </a:moveTo>
                  <a:cubicBezTo>
                    <a:pt x="89497" y="3180"/>
                    <a:pt x="89428" y="3180"/>
                    <a:pt x="89365" y="3243"/>
                  </a:cubicBezTo>
                  <a:cubicBezTo>
                    <a:pt x="89428" y="3243"/>
                    <a:pt x="89497" y="3312"/>
                    <a:pt x="89561" y="3312"/>
                  </a:cubicBezTo>
                  <a:cubicBezTo>
                    <a:pt x="89630" y="3312"/>
                    <a:pt x="89762" y="3243"/>
                    <a:pt x="89826" y="3243"/>
                  </a:cubicBezTo>
                  <a:cubicBezTo>
                    <a:pt x="89762" y="3180"/>
                    <a:pt x="89630" y="3180"/>
                    <a:pt x="89561" y="3111"/>
                  </a:cubicBezTo>
                  <a:close/>
                  <a:moveTo>
                    <a:pt x="89163" y="3312"/>
                  </a:moveTo>
                  <a:cubicBezTo>
                    <a:pt x="89100" y="3312"/>
                    <a:pt x="89031" y="3376"/>
                    <a:pt x="88967" y="3376"/>
                  </a:cubicBezTo>
                  <a:cubicBezTo>
                    <a:pt x="89031" y="3445"/>
                    <a:pt x="89100" y="3508"/>
                    <a:pt x="89163" y="3508"/>
                  </a:cubicBezTo>
                  <a:cubicBezTo>
                    <a:pt x="89232" y="3508"/>
                    <a:pt x="89365" y="3445"/>
                    <a:pt x="89428" y="3376"/>
                  </a:cubicBezTo>
                  <a:cubicBezTo>
                    <a:pt x="89365" y="3376"/>
                    <a:pt x="89296" y="3312"/>
                    <a:pt x="89163" y="3312"/>
                  </a:cubicBezTo>
                  <a:close/>
                  <a:moveTo>
                    <a:pt x="88835" y="3445"/>
                  </a:moveTo>
                  <a:cubicBezTo>
                    <a:pt x="88702" y="3508"/>
                    <a:pt x="88634" y="3508"/>
                    <a:pt x="88570" y="3577"/>
                  </a:cubicBezTo>
                  <a:cubicBezTo>
                    <a:pt x="88634" y="3641"/>
                    <a:pt x="88702" y="3641"/>
                    <a:pt x="88766" y="3710"/>
                  </a:cubicBezTo>
                  <a:cubicBezTo>
                    <a:pt x="88835" y="3641"/>
                    <a:pt x="88967" y="3641"/>
                    <a:pt x="89031" y="3577"/>
                  </a:cubicBezTo>
                  <a:cubicBezTo>
                    <a:pt x="88967" y="3577"/>
                    <a:pt x="88898" y="3508"/>
                    <a:pt x="88835" y="3445"/>
                  </a:cubicBezTo>
                  <a:close/>
                  <a:moveTo>
                    <a:pt x="88437" y="3641"/>
                  </a:moveTo>
                  <a:cubicBezTo>
                    <a:pt x="88369" y="3710"/>
                    <a:pt x="88236" y="3710"/>
                    <a:pt x="88172" y="3773"/>
                  </a:cubicBezTo>
                  <a:cubicBezTo>
                    <a:pt x="88236" y="3773"/>
                    <a:pt x="88305" y="3842"/>
                    <a:pt x="88369" y="3906"/>
                  </a:cubicBezTo>
                  <a:cubicBezTo>
                    <a:pt x="88437" y="3842"/>
                    <a:pt x="88501" y="3842"/>
                    <a:pt x="88634" y="3773"/>
                  </a:cubicBezTo>
                  <a:cubicBezTo>
                    <a:pt x="88570" y="3710"/>
                    <a:pt x="88501" y="3710"/>
                    <a:pt x="88437" y="3641"/>
                  </a:cubicBezTo>
                  <a:close/>
                  <a:moveTo>
                    <a:pt x="88040" y="3842"/>
                  </a:moveTo>
                  <a:cubicBezTo>
                    <a:pt x="87971" y="3842"/>
                    <a:pt x="87839" y="3906"/>
                    <a:pt x="87775" y="3975"/>
                  </a:cubicBezTo>
                  <a:cubicBezTo>
                    <a:pt x="87839" y="3975"/>
                    <a:pt x="87907" y="4038"/>
                    <a:pt x="87971" y="4107"/>
                  </a:cubicBezTo>
                  <a:cubicBezTo>
                    <a:pt x="88040" y="4038"/>
                    <a:pt x="88104" y="3975"/>
                    <a:pt x="88236" y="3975"/>
                  </a:cubicBezTo>
                  <a:cubicBezTo>
                    <a:pt x="88172" y="3906"/>
                    <a:pt x="88104" y="3842"/>
                    <a:pt x="88040" y="3842"/>
                  </a:cubicBezTo>
                  <a:close/>
                  <a:moveTo>
                    <a:pt x="87643" y="4038"/>
                  </a:moveTo>
                  <a:cubicBezTo>
                    <a:pt x="87574" y="4038"/>
                    <a:pt x="87441" y="4107"/>
                    <a:pt x="87378" y="4171"/>
                  </a:cubicBezTo>
                  <a:cubicBezTo>
                    <a:pt x="87441" y="4171"/>
                    <a:pt x="87510" y="4240"/>
                    <a:pt x="87574" y="4303"/>
                  </a:cubicBezTo>
                  <a:cubicBezTo>
                    <a:pt x="87643" y="4240"/>
                    <a:pt x="87706" y="4171"/>
                    <a:pt x="87839" y="4171"/>
                  </a:cubicBezTo>
                  <a:cubicBezTo>
                    <a:pt x="87775" y="4107"/>
                    <a:pt x="87706" y="4038"/>
                    <a:pt x="87643" y="4038"/>
                  </a:cubicBezTo>
                  <a:close/>
                  <a:moveTo>
                    <a:pt x="87245" y="4171"/>
                  </a:moveTo>
                  <a:cubicBezTo>
                    <a:pt x="87176" y="4240"/>
                    <a:pt x="87044" y="4303"/>
                    <a:pt x="86980" y="4372"/>
                  </a:cubicBezTo>
                  <a:cubicBezTo>
                    <a:pt x="87044" y="4372"/>
                    <a:pt x="87113" y="4436"/>
                    <a:pt x="87113" y="4505"/>
                  </a:cubicBezTo>
                  <a:cubicBezTo>
                    <a:pt x="87245" y="4436"/>
                    <a:pt x="87309" y="4372"/>
                    <a:pt x="87441" y="4372"/>
                  </a:cubicBezTo>
                  <a:lnTo>
                    <a:pt x="87245" y="4171"/>
                  </a:lnTo>
                  <a:close/>
                  <a:moveTo>
                    <a:pt x="86848" y="4372"/>
                  </a:moveTo>
                  <a:cubicBezTo>
                    <a:pt x="86779" y="4436"/>
                    <a:pt x="86646" y="4505"/>
                    <a:pt x="86583" y="4568"/>
                  </a:cubicBezTo>
                  <a:cubicBezTo>
                    <a:pt x="86646" y="4568"/>
                    <a:pt x="86646" y="4637"/>
                    <a:pt x="86715" y="4701"/>
                  </a:cubicBezTo>
                  <a:cubicBezTo>
                    <a:pt x="86848" y="4637"/>
                    <a:pt x="86911" y="4568"/>
                    <a:pt x="87044" y="4568"/>
                  </a:cubicBezTo>
                  <a:lnTo>
                    <a:pt x="86848" y="4372"/>
                  </a:lnTo>
                  <a:close/>
                  <a:moveTo>
                    <a:pt x="86450" y="4568"/>
                  </a:moveTo>
                  <a:cubicBezTo>
                    <a:pt x="86381" y="4637"/>
                    <a:pt x="86249" y="4701"/>
                    <a:pt x="86185" y="4770"/>
                  </a:cubicBezTo>
                  <a:cubicBezTo>
                    <a:pt x="86249" y="4770"/>
                    <a:pt x="86249" y="4833"/>
                    <a:pt x="86318" y="4902"/>
                  </a:cubicBezTo>
                  <a:cubicBezTo>
                    <a:pt x="86450" y="4833"/>
                    <a:pt x="86514" y="4770"/>
                    <a:pt x="86646" y="4770"/>
                  </a:cubicBezTo>
                  <a:lnTo>
                    <a:pt x="86450" y="4568"/>
                  </a:lnTo>
                  <a:close/>
                  <a:moveTo>
                    <a:pt x="86053" y="4770"/>
                  </a:moveTo>
                  <a:cubicBezTo>
                    <a:pt x="85984" y="4833"/>
                    <a:pt x="85851" y="4902"/>
                    <a:pt x="85788" y="4966"/>
                  </a:cubicBezTo>
                  <a:lnTo>
                    <a:pt x="85920" y="5098"/>
                  </a:lnTo>
                  <a:cubicBezTo>
                    <a:pt x="85984" y="5035"/>
                    <a:pt x="86116" y="4966"/>
                    <a:pt x="86249" y="4966"/>
                  </a:cubicBezTo>
                  <a:lnTo>
                    <a:pt x="86053" y="4770"/>
                  </a:lnTo>
                  <a:close/>
                  <a:moveTo>
                    <a:pt x="85655" y="4966"/>
                  </a:moveTo>
                  <a:cubicBezTo>
                    <a:pt x="85586" y="5035"/>
                    <a:pt x="85454" y="5098"/>
                    <a:pt x="85390" y="5167"/>
                  </a:cubicBezTo>
                  <a:cubicBezTo>
                    <a:pt x="85390" y="5231"/>
                    <a:pt x="85454" y="5231"/>
                    <a:pt x="85523" y="5300"/>
                  </a:cubicBezTo>
                  <a:cubicBezTo>
                    <a:pt x="85586" y="5231"/>
                    <a:pt x="85719" y="5231"/>
                    <a:pt x="85788" y="5167"/>
                  </a:cubicBezTo>
                  <a:cubicBezTo>
                    <a:pt x="85788" y="5098"/>
                    <a:pt x="85719" y="5035"/>
                    <a:pt x="85655" y="4966"/>
                  </a:cubicBezTo>
                  <a:close/>
                  <a:moveTo>
                    <a:pt x="85258" y="5231"/>
                  </a:moveTo>
                  <a:cubicBezTo>
                    <a:pt x="85189" y="5231"/>
                    <a:pt x="85056" y="5300"/>
                    <a:pt x="84924" y="5363"/>
                  </a:cubicBezTo>
                  <a:cubicBezTo>
                    <a:pt x="84993" y="5432"/>
                    <a:pt x="85056" y="5496"/>
                    <a:pt x="85125" y="5496"/>
                  </a:cubicBezTo>
                  <a:cubicBezTo>
                    <a:pt x="85189" y="5496"/>
                    <a:pt x="85321" y="5432"/>
                    <a:pt x="85390" y="5363"/>
                  </a:cubicBezTo>
                  <a:cubicBezTo>
                    <a:pt x="85390" y="5300"/>
                    <a:pt x="85321" y="5231"/>
                    <a:pt x="85258" y="5231"/>
                  </a:cubicBezTo>
                  <a:close/>
                  <a:moveTo>
                    <a:pt x="84860" y="5432"/>
                  </a:moveTo>
                  <a:cubicBezTo>
                    <a:pt x="84728" y="5496"/>
                    <a:pt x="84659" y="5565"/>
                    <a:pt x="84526" y="5565"/>
                  </a:cubicBezTo>
                  <a:cubicBezTo>
                    <a:pt x="84595" y="5628"/>
                    <a:pt x="84659" y="5697"/>
                    <a:pt x="84659" y="5761"/>
                  </a:cubicBezTo>
                  <a:cubicBezTo>
                    <a:pt x="84791" y="5697"/>
                    <a:pt x="84860" y="5628"/>
                    <a:pt x="84924" y="5628"/>
                  </a:cubicBezTo>
                  <a:lnTo>
                    <a:pt x="84993" y="5565"/>
                  </a:lnTo>
                  <a:lnTo>
                    <a:pt x="84860" y="5432"/>
                  </a:lnTo>
                  <a:close/>
                  <a:moveTo>
                    <a:pt x="84463" y="5628"/>
                  </a:moveTo>
                  <a:cubicBezTo>
                    <a:pt x="84330" y="5697"/>
                    <a:pt x="84261" y="5761"/>
                    <a:pt x="84129" y="5830"/>
                  </a:cubicBezTo>
                  <a:cubicBezTo>
                    <a:pt x="84198" y="5830"/>
                    <a:pt x="84198" y="5893"/>
                    <a:pt x="84261" y="5962"/>
                  </a:cubicBezTo>
                  <a:cubicBezTo>
                    <a:pt x="84394" y="5893"/>
                    <a:pt x="84463" y="5830"/>
                    <a:pt x="84595" y="5761"/>
                  </a:cubicBezTo>
                  <a:cubicBezTo>
                    <a:pt x="84526" y="5761"/>
                    <a:pt x="84526" y="5697"/>
                    <a:pt x="84463" y="5628"/>
                  </a:cubicBezTo>
                  <a:close/>
                  <a:moveTo>
                    <a:pt x="84065" y="5830"/>
                  </a:moveTo>
                  <a:cubicBezTo>
                    <a:pt x="83933" y="5893"/>
                    <a:pt x="83864" y="5962"/>
                    <a:pt x="83732" y="6026"/>
                  </a:cubicBezTo>
                  <a:cubicBezTo>
                    <a:pt x="83800" y="6094"/>
                    <a:pt x="83800" y="6158"/>
                    <a:pt x="83864" y="6158"/>
                  </a:cubicBezTo>
                  <a:cubicBezTo>
                    <a:pt x="83997" y="6158"/>
                    <a:pt x="84065" y="6094"/>
                    <a:pt x="84198" y="6026"/>
                  </a:cubicBezTo>
                  <a:cubicBezTo>
                    <a:pt x="84129" y="5962"/>
                    <a:pt x="84129" y="5893"/>
                    <a:pt x="84065" y="5830"/>
                  </a:cubicBezTo>
                  <a:close/>
                  <a:moveTo>
                    <a:pt x="83668" y="6094"/>
                  </a:moveTo>
                  <a:cubicBezTo>
                    <a:pt x="83535" y="6158"/>
                    <a:pt x="83403" y="6227"/>
                    <a:pt x="83334" y="6227"/>
                  </a:cubicBezTo>
                  <a:cubicBezTo>
                    <a:pt x="83334" y="6291"/>
                    <a:pt x="83403" y="6359"/>
                    <a:pt x="83467" y="6423"/>
                  </a:cubicBezTo>
                  <a:cubicBezTo>
                    <a:pt x="83535" y="6359"/>
                    <a:pt x="83668" y="6291"/>
                    <a:pt x="83800" y="6227"/>
                  </a:cubicBezTo>
                  <a:cubicBezTo>
                    <a:pt x="83732" y="6158"/>
                    <a:pt x="83668" y="6158"/>
                    <a:pt x="83668" y="6094"/>
                  </a:cubicBezTo>
                  <a:close/>
                  <a:moveTo>
                    <a:pt x="101818" y="0"/>
                  </a:moveTo>
                  <a:cubicBezTo>
                    <a:pt x="101289" y="0"/>
                    <a:pt x="100822" y="64"/>
                    <a:pt x="100292" y="64"/>
                  </a:cubicBezTo>
                  <a:cubicBezTo>
                    <a:pt x="99127" y="193"/>
                    <a:pt x="97901" y="388"/>
                    <a:pt x="96610" y="704"/>
                  </a:cubicBezTo>
                  <a:lnTo>
                    <a:pt x="96610" y="704"/>
                  </a:lnTo>
                  <a:cubicBezTo>
                    <a:pt x="97593" y="539"/>
                    <a:pt x="98564" y="447"/>
                    <a:pt x="99497" y="398"/>
                  </a:cubicBezTo>
                  <a:cubicBezTo>
                    <a:pt x="100292" y="265"/>
                    <a:pt x="101024" y="265"/>
                    <a:pt x="101818" y="265"/>
                  </a:cubicBezTo>
                  <a:cubicBezTo>
                    <a:pt x="104998" y="265"/>
                    <a:pt x="108045" y="1124"/>
                    <a:pt x="110695" y="3180"/>
                  </a:cubicBezTo>
                  <a:cubicBezTo>
                    <a:pt x="114537" y="6158"/>
                    <a:pt x="116853" y="9470"/>
                    <a:pt x="118247" y="12915"/>
                  </a:cubicBezTo>
                  <a:cubicBezTo>
                    <a:pt x="118512" y="13646"/>
                    <a:pt x="118777" y="14372"/>
                    <a:pt x="118973" y="15035"/>
                  </a:cubicBezTo>
                  <a:cubicBezTo>
                    <a:pt x="119439" y="16296"/>
                    <a:pt x="119704" y="17621"/>
                    <a:pt x="119969" y="18877"/>
                  </a:cubicBezTo>
                  <a:cubicBezTo>
                    <a:pt x="119969" y="18744"/>
                    <a:pt x="119900" y="18548"/>
                    <a:pt x="119900" y="18416"/>
                  </a:cubicBezTo>
                  <a:cubicBezTo>
                    <a:pt x="119704" y="17022"/>
                    <a:pt x="119439" y="15697"/>
                    <a:pt x="118973" y="14441"/>
                  </a:cubicBezTo>
                  <a:cubicBezTo>
                    <a:pt x="118840" y="13911"/>
                    <a:pt x="118644" y="13381"/>
                    <a:pt x="118443" y="12851"/>
                  </a:cubicBezTo>
                  <a:cubicBezTo>
                    <a:pt x="117054" y="9338"/>
                    <a:pt x="114670" y="6026"/>
                    <a:pt x="110827" y="3047"/>
                  </a:cubicBezTo>
                  <a:cubicBezTo>
                    <a:pt x="108109" y="928"/>
                    <a:pt x="105062" y="0"/>
                    <a:pt x="101818" y="0"/>
                  </a:cubicBezTo>
                  <a:close/>
                  <a:moveTo>
                    <a:pt x="120033" y="21728"/>
                  </a:moveTo>
                  <a:cubicBezTo>
                    <a:pt x="120033" y="21787"/>
                    <a:pt x="120091" y="21791"/>
                    <a:pt x="120150" y="21846"/>
                  </a:cubicBezTo>
                  <a:lnTo>
                    <a:pt x="120150" y="21846"/>
                  </a:lnTo>
                  <a:lnTo>
                    <a:pt x="120033" y="21728"/>
                  </a:lnTo>
                  <a:close/>
                  <a:moveTo>
                    <a:pt x="120150" y="21846"/>
                  </a:moveTo>
                  <a:lnTo>
                    <a:pt x="120165" y="21860"/>
                  </a:lnTo>
                  <a:cubicBezTo>
                    <a:pt x="120160" y="21855"/>
                    <a:pt x="120155" y="21850"/>
                    <a:pt x="120150" y="21846"/>
                  </a:cubicBezTo>
                  <a:close/>
                  <a:moveTo>
                    <a:pt x="120033" y="22258"/>
                  </a:moveTo>
                  <a:lnTo>
                    <a:pt x="120234" y="22454"/>
                  </a:lnTo>
                  <a:lnTo>
                    <a:pt x="120234" y="22390"/>
                  </a:lnTo>
                  <a:cubicBezTo>
                    <a:pt x="120165" y="22390"/>
                    <a:pt x="120101" y="22321"/>
                    <a:pt x="120033" y="22258"/>
                  </a:cubicBezTo>
                  <a:close/>
                  <a:moveTo>
                    <a:pt x="120033" y="22523"/>
                  </a:moveTo>
                  <a:lnTo>
                    <a:pt x="120033" y="22586"/>
                  </a:lnTo>
                  <a:cubicBezTo>
                    <a:pt x="120101" y="22655"/>
                    <a:pt x="120165" y="22655"/>
                    <a:pt x="120234" y="22719"/>
                  </a:cubicBezTo>
                  <a:lnTo>
                    <a:pt x="120234" y="22655"/>
                  </a:lnTo>
                  <a:cubicBezTo>
                    <a:pt x="120165" y="22586"/>
                    <a:pt x="120101" y="22586"/>
                    <a:pt x="120033" y="22523"/>
                  </a:cubicBezTo>
                  <a:close/>
                  <a:moveTo>
                    <a:pt x="120033" y="22788"/>
                  </a:moveTo>
                  <a:lnTo>
                    <a:pt x="120033" y="22851"/>
                  </a:lnTo>
                  <a:cubicBezTo>
                    <a:pt x="120165" y="22920"/>
                    <a:pt x="120234" y="22984"/>
                    <a:pt x="120298" y="22984"/>
                  </a:cubicBezTo>
                  <a:lnTo>
                    <a:pt x="120298" y="22920"/>
                  </a:lnTo>
                  <a:cubicBezTo>
                    <a:pt x="120165" y="22851"/>
                    <a:pt x="120101" y="22851"/>
                    <a:pt x="120033" y="22788"/>
                  </a:cubicBezTo>
                  <a:close/>
                  <a:moveTo>
                    <a:pt x="120101" y="23053"/>
                  </a:moveTo>
                  <a:lnTo>
                    <a:pt x="120101" y="23116"/>
                  </a:lnTo>
                  <a:cubicBezTo>
                    <a:pt x="120165" y="23185"/>
                    <a:pt x="120234" y="23249"/>
                    <a:pt x="120298" y="23249"/>
                  </a:cubicBezTo>
                  <a:lnTo>
                    <a:pt x="120298" y="23185"/>
                  </a:lnTo>
                  <a:cubicBezTo>
                    <a:pt x="120234" y="23116"/>
                    <a:pt x="120165" y="23116"/>
                    <a:pt x="120101" y="23053"/>
                  </a:cubicBezTo>
                  <a:close/>
                  <a:moveTo>
                    <a:pt x="120101" y="23318"/>
                  </a:moveTo>
                  <a:lnTo>
                    <a:pt x="120101" y="23381"/>
                  </a:lnTo>
                  <a:cubicBezTo>
                    <a:pt x="120165" y="23450"/>
                    <a:pt x="120234" y="23514"/>
                    <a:pt x="120298" y="23514"/>
                  </a:cubicBezTo>
                  <a:lnTo>
                    <a:pt x="120298" y="23450"/>
                  </a:lnTo>
                  <a:cubicBezTo>
                    <a:pt x="120234" y="23381"/>
                    <a:pt x="120165" y="23381"/>
                    <a:pt x="120101" y="23318"/>
                  </a:cubicBezTo>
                  <a:close/>
                  <a:moveTo>
                    <a:pt x="120101" y="23583"/>
                  </a:moveTo>
                  <a:lnTo>
                    <a:pt x="120101" y="23715"/>
                  </a:lnTo>
                  <a:cubicBezTo>
                    <a:pt x="120165" y="23715"/>
                    <a:pt x="120234" y="23779"/>
                    <a:pt x="120298" y="23848"/>
                  </a:cubicBezTo>
                  <a:lnTo>
                    <a:pt x="120298" y="23715"/>
                  </a:lnTo>
                  <a:cubicBezTo>
                    <a:pt x="120234" y="23646"/>
                    <a:pt x="120165" y="23646"/>
                    <a:pt x="120101" y="23583"/>
                  </a:cubicBezTo>
                  <a:close/>
                  <a:moveTo>
                    <a:pt x="120101" y="23848"/>
                  </a:moveTo>
                  <a:lnTo>
                    <a:pt x="120101" y="23911"/>
                  </a:lnTo>
                  <a:lnTo>
                    <a:pt x="120101" y="23980"/>
                  </a:lnTo>
                  <a:cubicBezTo>
                    <a:pt x="120165" y="23980"/>
                    <a:pt x="120234" y="24044"/>
                    <a:pt x="120298" y="24113"/>
                  </a:cubicBezTo>
                  <a:lnTo>
                    <a:pt x="120298" y="23980"/>
                  </a:lnTo>
                  <a:cubicBezTo>
                    <a:pt x="120234" y="23911"/>
                    <a:pt x="120165" y="23911"/>
                    <a:pt x="120101" y="23848"/>
                  </a:cubicBezTo>
                  <a:close/>
                  <a:moveTo>
                    <a:pt x="120101" y="24113"/>
                  </a:moveTo>
                  <a:lnTo>
                    <a:pt x="120101" y="24245"/>
                  </a:lnTo>
                  <a:cubicBezTo>
                    <a:pt x="120165" y="24309"/>
                    <a:pt x="120234" y="24309"/>
                    <a:pt x="120298" y="24378"/>
                  </a:cubicBezTo>
                  <a:lnTo>
                    <a:pt x="120298" y="24245"/>
                  </a:lnTo>
                  <a:cubicBezTo>
                    <a:pt x="120234" y="24176"/>
                    <a:pt x="120165" y="24176"/>
                    <a:pt x="120101" y="24113"/>
                  </a:cubicBezTo>
                  <a:close/>
                  <a:moveTo>
                    <a:pt x="120101" y="24378"/>
                  </a:moveTo>
                  <a:lnTo>
                    <a:pt x="120101" y="24510"/>
                  </a:lnTo>
                  <a:cubicBezTo>
                    <a:pt x="120165" y="24574"/>
                    <a:pt x="120234" y="24574"/>
                    <a:pt x="120298" y="24642"/>
                  </a:cubicBezTo>
                  <a:lnTo>
                    <a:pt x="120298" y="24510"/>
                  </a:lnTo>
                  <a:cubicBezTo>
                    <a:pt x="120234" y="24441"/>
                    <a:pt x="120165" y="24441"/>
                    <a:pt x="120101" y="24378"/>
                  </a:cubicBezTo>
                  <a:close/>
                  <a:moveTo>
                    <a:pt x="120101" y="24642"/>
                  </a:moveTo>
                  <a:lnTo>
                    <a:pt x="120101" y="24775"/>
                  </a:lnTo>
                  <a:cubicBezTo>
                    <a:pt x="120165" y="24839"/>
                    <a:pt x="120234" y="24839"/>
                    <a:pt x="120298" y="24907"/>
                  </a:cubicBezTo>
                  <a:lnTo>
                    <a:pt x="120298" y="24775"/>
                  </a:lnTo>
                  <a:cubicBezTo>
                    <a:pt x="120234" y="24706"/>
                    <a:pt x="120165" y="24706"/>
                    <a:pt x="120101" y="24642"/>
                  </a:cubicBezTo>
                  <a:close/>
                  <a:moveTo>
                    <a:pt x="120033" y="24907"/>
                  </a:moveTo>
                  <a:lnTo>
                    <a:pt x="120033" y="25104"/>
                  </a:lnTo>
                  <a:cubicBezTo>
                    <a:pt x="120101" y="25104"/>
                    <a:pt x="120165" y="25172"/>
                    <a:pt x="120234" y="25172"/>
                  </a:cubicBezTo>
                  <a:cubicBezTo>
                    <a:pt x="120234" y="25104"/>
                    <a:pt x="120234" y="25104"/>
                    <a:pt x="120298" y="25040"/>
                  </a:cubicBezTo>
                  <a:cubicBezTo>
                    <a:pt x="120234" y="24971"/>
                    <a:pt x="120101" y="24971"/>
                    <a:pt x="120033" y="24907"/>
                  </a:cubicBezTo>
                  <a:close/>
                  <a:moveTo>
                    <a:pt x="120033" y="25236"/>
                  </a:moveTo>
                  <a:lnTo>
                    <a:pt x="120033" y="25369"/>
                  </a:lnTo>
                  <a:cubicBezTo>
                    <a:pt x="120101" y="25369"/>
                    <a:pt x="120165" y="25437"/>
                    <a:pt x="120234" y="25437"/>
                  </a:cubicBezTo>
                  <a:lnTo>
                    <a:pt x="120234" y="25305"/>
                  </a:lnTo>
                  <a:cubicBezTo>
                    <a:pt x="120165" y="25236"/>
                    <a:pt x="120101" y="25236"/>
                    <a:pt x="120033" y="25236"/>
                  </a:cubicBezTo>
                  <a:close/>
                  <a:moveTo>
                    <a:pt x="120033" y="25501"/>
                  </a:moveTo>
                  <a:lnTo>
                    <a:pt x="120033" y="25633"/>
                  </a:lnTo>
                  <a:cubicBezTo>
                    <a:pt x="120101" y="25702"/>
                    <a:pt x="120165" y="25702"/>
                    <a:pt x="120234" y="25702"/>
                  </a:cubicBezTo>
                  <a:lnTo>
                    <a:pt x="120234" y="25570"/>
                  </a:lnTo>
                  <a:cubicBezTo>
                    <a:pt x="120165" y="25570"/>
                    <a:pt x="120101" y="25501"/>
                    <a:pt x="120033" y="25501"/>
                  </a:cubicBezTo>
                  <a:close/>
                  <a:moveTo>
                    <a:pt x="120033" y="25766"/>
                  </a:moveTo>
                  <a:lnTo>
                    <a:pt x="120033" y="25898"/>
                  </a:lnTo>
                  <a:cubicBezTo>
                    <a:pt x="120101" y="25967"/>
                    <a:pt x="120165" y="25967"/>
                    <a:pt x="120234" y="26031"/>
                  </a:cubicBezTo>
                  <a:lnTo>
                    <a:pt x="120234" y="25835"/>
                  </a:lnTo>
                  <a:cubicBezTo>
                    <a:pt x="120165" y="25835"/>
                    <a:pt x="120101" y="25766"/>
                    <a:pt x="120033" y="25766"/>
                  </a:cubicBezTo>
                  <a:close/>
                  <a:moveTo>
                    <a:pt x="120033" y="26031"/>
                  </a:moveTo>
                  <a:lnTo>
                    <a:pt x="120033" y="26232"/>
                  </a:lnTo>
                  <a:cubicBezTo>
                    <a:pt x="120101" y="26232"/>
                    <a:pt x="120165" y="26232"/>
                    <a:pt x="120234" y="26296"/>
                  </a:cubicBezTo>
                  <a:lnTo>
                    <a:pt x="120234" y="26100"/>
                  </a:lnTo>
                  <a:cubicBezTo>
                    <a:pt x="120165" y="26100"/>
                    <a:pt x="120101" y="26031"/>
                    <a:pt x="120033" y="26031"/>
                  </a:cubicBezTo>
                  <a:close/>
                  <a:moveTo>
                    <a:pt x="120033" y="26296"/>
                  </a:moveTo>
                  <a:lnTo>
                    <a:pt x="120033" y="26497"/>
                  </a:lnTo>
                  <a:cubicBezTo>
                    <a:pt x="120101" y="26497"/>
                    <a:pt x="120165" y="26561"/>
                    <a:pt x="120234" y="26561"/>
                  </a:cubicBezTo>
                  <a:lnTo>
                    <a:pt x="120234" y="26365"/>
                  </a:lnTo>
                  <a:cubicBezTo>
                    <a:pt x="120165" y="26365"/>
                    <a:pt x="120101" y="26365"/>
                    <a:pt x="120033" y="26296"/>
                  </a:cubicBezTo>
                  <a:close/>
                  <a:moveTo>
                    <a:pt x="120033" y="26630"/>
                  </a:moveTo>
                  <a:lnTo>
                    <a:pt x="120033" y="26762"/>
                  </a:lnTo>
                  <a:cubicBezTo>
                    <a:pt x="120101" y="26826"/>
                    <a:pt x="120165" y="26826"/>
                    <a:pt x="120234" y="26826"/>
                  </a:cubicBezTo>
                  <a:lnTo>
                    <a:pt x="120234" y="26630"/>
                  </a:lnTo>
                  <a:close/>
                  <a:moveTo>
                    <a:pt x="119969" y="26895"/>
                  </a:moveTo>
                  <a:lnTo>
                    <a:pt x="119969" y="27091"/>
                  </a:lnTo>
                  <a:lnTo>
                    <a:pt x="120165" y="27091"/>
                  </a:lnTo>
                  <a:lnTo>
                    <a:pt x="120165" y="26958"/>
                  </a:lnTo>
                  <a:cubicBezTo>
                    <a:pt x="120101" y="26895"/>
                    <a:pt x="120033" y="26895"/>
                    <a:pt x="119969" y="26895"/>
                  </a:cubicBezTo>
                  <a:close/>
                  <a:moveTo>
                    <a:pt x="119969" y="27160"/>
                  </a:moveTo>
                  <a:lnTo>
                    <a:pt x="119969" y="27356"/>
                  </a:lnTo>
                  <a:cubicBezTo>
                    <a:pt x="120033" y="27356"/>
                    <a:pt x="120101" y="27425"/>
                    <a:pt x="120165" y="27425"/>
                  </a:cubicBezTo>
                  <a:lnTo>
                    <a:pt x="120165" y="27223"/>
                  </a:lnTo>
                  <a:cubicBezTo>
                    <a:pt x="120101" y="27160"/>
                    <a:pt x="120033" y="27160"/>
                    <a:pt x="119969" y="27160"/>
                  </a:cubicBezTo>
                  <a:close/>
                  <a:moveTo>
                    <a:pt x="83270" y="6291"/>
                  </a:moveTo>
                  <a:cubicBezTo>
                    <a:pt x="79889" y="8145"/>
                    <a:pt x="76577" y="10202"/>
                    <a:pt x="73334" y="12252"/>
                  </a:cubicBezTo>
                  <a:cubicBezTo>
                    <a:pt x="67770" y="15697"/>
                    <a:pt x="62534" y="19009"/>
                    <a:pt x="58231" y="20535"/>
                  </a:cubicBezTo>
                  <a:cubicBezTo>
                    <a:pt x="47166" y="24574"/>
                    <a:pt x="38623" y="27091"/>
                    <a:pt x="31267" y="30207"/>
                  </a:cubicBezTo>
                  <a:cubicBezTo>
                    <a:pt x="28819" y="31198"/>
                    <a:pt x="26567" y="32258"/>
                    <a:pt x="24314" y="33519"/>
                  </a:cubicBezTo>
                  <a:cubicBezTo>
                    <a:pt x="23571" y="33995"/>
                    <a:pt x="22828" y="34515"/>
                    <a:pt x="22085" y="35043"/>
                  </a:cubicBezTo>
                  <a:lnTo>
                    <a:pt x="22085" y="35043"/>
                  </a:lnTo>
                  <a:cubicBezTo>
                    <a:pt x="22938" y="34547"/>
                    <a:pt x="23796" y="34006"/>
                    <a:pt x="24712" y="33519"/>
                  </a:cubicBezTo>
                  <a:cubicBezTo>
                    <a:pt x="26832" y="32390"/>
                    <a:pt x="29015" y="31330"/>
                    <a:pt x="31336" y="30403"/>
                  </a:cubicBezTo>
                  <a:cubicBezTo>
                    <a:pt x="38687" y="27292"/>
                    <a:pt x="47234" y="24775"/>
                    <a:pt x="58294" y="20732"/>
                  </a:cubicBezTo>
                  <a:cubicBezTo>
                    <a:pt x="61209" y="19672"/>
                    <a:pt x="64458" y="17886"/>
                    <a:pt x="67966" y="15766"/>
                  </a:cubicBezTo>
                  <a:cubicBezTo>
                    <a:pt x="72804" y="12851"/>
                    <a:pt x="78104" y="9407"/>
                    <a:pt x="83403" y="6492"/>
                  </a:cubicBezTo>
                  <a:cubicBezTo>
                    <a:pt x="83334" y="6423"/>
                    <a:pt x="83270" y="6359"/>
                    <a:pt x="83270" y="6291"/>
                  </a:cubicBezTo>
                  <a:close/>
                  <a:moveTo>
                    <a:pt x="22085" y="35043"/>
                  </a:moveTo>
                  <a:cubicBezTo>
                    <a:pt x="22010" y="35087"/>
                    <a:pt x="21935" y="35130"/>
                    <a:pt x="21861" y="35172"/>
                  </a:cubicBezTo>
                  <a:cubicBezTo>
                    <a:pt x="21728" y="35241"/>
                    <a:pt x="21596" y="35374"/>
                    <a:pt x="21532" y="35437"/>
                  </a:cubicBezTo>
                  <a:cubicBezTo>
                    <a:pt x="21716" y="35306"/>
                    <a:pt x="21901" y="35174"/>
                    <a:pt x="22085" y="35043"/>
                  </a:cubicBezTo>
                  <a:close/>
                  <a:moveTo>
                    <a:pt x="17886" y="37626"/>
                  </a:moveTo>
                  <a:cubicBezTo>
                    <a:pt x="17886" y="37690"/>
                    <a:pt x="17823" y="37759"/>
                    <a:pt x="17823" y="37822"/>
                  </a:cubicBezTo>
                  <a:cubicBezTo>
                    <a:pt x="17886" y="37759"/>
                    <a:pt x="17886" y="37690"/>
                    <a:pt x="17886" y="37626"/>
                  </a:cubicBezTo>
                  <a:close/>
                  <a:moveTo>
                    <a:pt x="17356" y="38024"/>
                  </a:moveTo>
                  <a:cubicBezTo>
                    <a:pt x="17356" y="38047"/>
                    <a:pt x="17354" y="38070"/>
                    <a:pt x="17351" y="38093"/>
                  </a:cubicBezTo>
                  <a:lnTo>
                    <a:pt x="17351" y="38093"/>
                  </a:lnTo>
                  <a:cubicBezTo>
                    <a:pt x="17353" y="38091"/>
                    <a:pt x="17355" y="38089"/>
                    <a:pt x="17356" y="38087"/>
                  </a:cubicBezTo>
                  <a:lnTo>
                    <a:pt x="17356" y="38024"/>
                  </a:lnTo>
                  <a:close/>
                  <a:moveTo>
                    <a:pt x="17351" y="38093"/>
                  </a:moveTo>
                  <a:cubicBezTo>
                    <a:pt x="17293" y="38163"/>
                    <a:pt x="17293" y="38290"/>
                    <a:pt x="17293" y="38352"/>
                  </a:cubicBezTo>
                  <a:cubicBezTo>
                    <a:pt x="17293" y="38300"/>
                    <a:pt x="17336" y="38201"/>
                    <a:pt x="17351" y="38093"/>
                  </a:cubicBezTo>
                  <a:close/>
                  <a:moveTo>
                    <a:pt x="17224" y="38156"/>
                  </a:moveTo>
                  <a:cubicBezTo>
                    <a:pt x="17160" y="38156"/>
                    <a:pt x="17160" y="38156"/>
                    <a:pt x="17160" y="38220"/>
                  </a:cubicBezTo>
                  <a:cubicBezTo>
                    <a:pt x="17160" y="38289"/>
                    <a:pt x="17091" y="38421"/>
                    <a:pt x="17091" y="38485"/>
                  </a:cubicBezTo>
                  <a:cubicBezTo>
                    <a:pt x="17160" y="38421"/>
                    <a:pt x="17160" y="38289"/>
                    <a:pt x="17224" y="38156"/>
                  </a:cubicBezTo>
                  <a:close/>
                  <a:moveTo>
                    <a:pt x="17028" y="38289"/>
                  </a:moveTo>
                  <a:lnTo>
                    <a:pt x="16959" y="38352"/>
                  </a:lnTo>
                  <a:cubicBezTo>
                    <a:pt x="16959" y="38485"/>
                    <a:pt x="16895" y="38553"/>
                    <a:pt x="16895" y="38686"/>
                  </a:cubicBezTo>
                  <a:lnTo>
                    <a:pt x="16895" y="38686"/>
                  </a:lnTo>
                  <a:cubicBezTo>
                    <a:pt x="16895" y="38686"/>
                    <a:pt x="16895" y="38617"/>
                    <a:pt x="16959" y="38617"/>
                  </a:cubicBezTo>
                  <a:cubicBezTo>
                    <a:pt x="16959" y="38485"/>
                    <a:pt x="17028" y="38421"/>
                    <a:pt x="17028" y="38289"/>
                  </a:cubicBezTo>
                  <a:close/>
                  <a:moveTo>
                    <a:pt x="16498" y="38686"/>
                  </a:moveTo>
                  <a:cubicBezTo>
                    <a:pt x="16498" y="38701"/>
                    <a:pt x="16497" y="38715"/>
                    <a:pt x="16496" y="38730"/>
                  </a:cubicBezTo>
                  <a:lnTo>
                    <a:pt x="16496" y="38730"/>
                  </a:lnTo>
                  <a:cubicBezTo>
                    <a:pt x="16498" y="38721"/>
                    <a:pt x="16498" y="38707"/>
                    <a:pt x="16498" y="38686"/>
                  </a:cubicBezTo>
                  <a:close/>
                  <a:moveTo>
                    <a:pt x="16826" y="38485"/>
                  </a:moveTo>
                  <a:lnTo>
                    <a:pt x="16826" y="38485"/>
                  </a:lnTo>
                  <a:cubicBezTo>
                    <a:pt x="16763" y="38617"/>
                    <a:pt x="16763" y="38686"/>
                    <a:pt x="16694" y="38818"/>
                  </a:cubicBezTo>
                  <a:cubicBezTo>
                    <a:pt x="16763" y="38818"/>
                    <a:pt x="16763" y="38818"/>
                    <a:pt x="16763" y="38750"/>
                  </a:cubicBezTo>
                  <a:cubicBezTo>
                    <a:pt x="16763" y="38686"/>
                    <a:pt x="16826" y="38553"/>
                    <a:pt x="16826" y="38485"/>
                  </a:cubicBezTo>
                  <a:close/>
                  <a:moveTo>
                    <a:pt x="16694" y="38553"/>
                  </a:moveTo>
                  <a:lnTo>
                    <a:pt x="16630" y="38617"/>
                  </a:lnTo>
                  <a:cubicBezTo>
                    <a:pt x="16630" y="38721"/>
                    <a:pt x="16588" y="38786"/>
                    <a:pt x="16569" y="38874"/>
                  </a:cubicBezTo>
                  <a:lnTo>
                    <a:pt x="16569" y="38874"/>
                  </a:lnTo>
                  <a:cubicBezTo>
                    <a:pt x="16630" y="38808"/>
                    <a:pt x="16633" y="38681"/>
                    <a:pt x="16694" y="38553"/>
                  </a:cubicBezTo>
                  <a:close/>
                  <a:moveTo>
                    <a:pt x="16569" y="38874"/>
                  </a:moveTo>
                  <a:cubicBezTo>
                    <a:pt x="16567" y="38877"/>
                    <a:pt x="16564" y="38880"/>
                    <a:pt x="16561" y="38882"/>
                  </a:cubicBezTo>
                  <a:lnTo>
                    <a:pt x="16561" y="38951"/>
                  </a:lnTo>
                  <a:cubicBezTo>
                    <a:pt x="16561" y="38923"/>
                    <a:pt x="16565" y="38898"/>
                    <a:pt x="16569" y="38874"/>
                  </a:cubicBezTo>
                  <a:close/>
                  <a:moveTo>
                    <a:pt x="16496" y="38730"/>
                  </a:moveTo>
                  <a:lnTo>
                    <a:pt x="16496" y="38730"/>
                  </a:lnTo>
                  <a:cubicBezTo>
                    <a:pt x="16491" y="38750"/>
                    <a:pt x="16475" y="38750"/>
                    <a:pt x="16429" y="38750"/>
                  </a:cubicBezTo>
                  <a:cubicBezTo>
                    <a:pt x="16429" y="38882"/>
                    <a:pt x="16429" y="38951"/>
                    <a:pt x="16365" y="39083"/>
                  </a:cubicBezTo>
                  <a:cubicBezTo>
                    <a:pt x="16429" y="39083"/>
                    <a:pt x="16429" y="39015"/>
                    <a:pt x="16429" y="39015"/>
                  </a:cubicBezTo>
                  <a:cubicBezTo>
                    <a:pt x="16429" y="38958"/>
                    <a:pt x="16483" y="38847"/>
                    <a:pt x="16496" y="38730"/>
                  </a:cubicBezTo>
                  <a:close/>
                  <a:moveTo>
                    <a:pt x="16365" y="38818"/>
                  </a:moveTo>
                  <a:lnTo>
                    <a:pt x="16296" y="38882"/>
                  </a:lnTo>
                  <a:cubicBezTo>
                    <a:pt x="16296" y="39015"/>
                    <a:pt x="16233" y="39083"/>
                    <a:pt x="16233" y="39216"/>
                  </a:cubicBezTo>
                  <a:lnTo>
                    <a:pt x="16233" y="39216"/>
                  </a:lnTo>
                  <a:cubicBezTo>
                    <a:pt x="16233" y="39216"/>
                    <a:pt x="16233" y="39147"/>
                    <a:pt x="16296" y="39147"/>
                  </a:cubicBezTo>
                  <a:cubicBezTo>
                    <a:pt x="16296" y="39083"/>
                    <a:pt x="16296" y="38951"/>
                    <a:pt x="16365" y="38818"/>
                  </a:cubicBezTo>
                  <a:close/>
                  <a:moveTo>
                    <a:pt x="16164" y="38952"/>
                  </a:moveTo>
                  <a:cubicBezTo>
                    <a:pt x="16164" y="39015"/>
                    <a:pt x="16164" y="39015"/>
                    <a:pt x="16100" y="39015"/>
                  </a:cubicBezTo>
                  <a:cubicBezTo>
                    <a:pt x="16100" y="39147"/>
                    <a:pt x="16100" y="39216"/>
                    <a:pt x="16032" y="39348"/>
                  </a:cubicBezTo>
                  <a:cubicBezTo>
                    <a:pt x="16100" y="39348"/>
                    <a:pt x="16100" y="39280"/>
                    <a:pt x="16100" y="39280"/>
                  </a:cubicBezTo>
                  <a:cubicBezTo>
                    <a:pt x="16164" y="39216"/>
                    <a:pt x="16164" y="39084"/>
                    <a:pt x="16164" y="38952"/>
                  </a:cubicBezTo>
                  <a:close/>
                  <a:moveTo>
                    <a:pt x="16032" y="39083"/>
                  </a:moveTo>
                  <a:lnTo>
                    <a:pt x="15968" y="39147"/>
                  </a:lnTo>
                  <a:cubicBezTo>
                    <a:pt x="15968" y="39280"/>
                    <a:pt x="15899" y="39348"/>
                    <a:pt x="15899" y="39481"/>
                  </a:cubicBezTo>
                  <a:lnTo>
                    <a:pt x="15968" y="39412"/>
                  </a:lnTo>
                  <a:cubicBezTo>
                    <a:pt x="15968" y="39348"/>
                    <a:pt x="15968" y="39216"/>
                    <a:pt x="16032" y="39083"/>
                  </a:cubicBezTo>
                  <a:close/>
                  <a:moveTo>
                    <a:pt x="15835" y="39216"/>
                  </a:moveTo>
                  <a:lnTo>
                    <a:pt x="15835" y="39216"/>
                  </a:lnTo>
                  <a:cubicBezTo>
                    <a:pt x="14309" y="40472"/>
                    <a:pt x="12788" y="41929"/>
                    <a:pt x="11198" y="43455"/>
                  </a:cubicBezTo>
                  <a:cubicBezTo>
                    <a:pt x="9741" y="44913"/>
                    <a:pt x="8082" y="46768"/>
                    <a:pt x="6493" y="48951"/>
                  </a:cubicBezTo>
                  <a:cubicBezTo>
                    <a:pt x="5565" y="50276"/>
                    <a:pt x="4707" y="51733"/>
                    <a:pt x="3843" y="53323"/>
                  </a:cubicBezTo>
                  <a:lnTo>
                    <a:pt x="3647" y="53720"/>
                  </a:lnTo>
                  <a:cubicBezTo>
                    <a:pt x="3445" y="54054"/>
                    <a:pt x="3313" y="54383"/>
                    <a:pt x="3180" y="54717"/>
                  </a:cubicBezTo>
                  <a:cubicBezTo>
                    <a:pt x="3249" y="54584"/>
                    <a:pt x="3313" y="54452"/>
                    <a:pt x="3382" y="54250"/>
                  </a:cubicBezTo>
                  <a:cubicBezTo>
                    <a:pt x="4240" y="52729"/>
                    <a:pt x="5104" y="51336"/>
                    <a:pt x="6032" y="50011"/>
                  </a:cubicBezTo>
                  <a:cubicBezTo>
                    <a:pt x="7817" y="47430"/>
                    <a:pt x="9672" y="45241"/>
                    <a:pt x="11331" y="43588"/>
                  </a:cubicBezTo>
                  <a:cubicBezTo>
                    <a:pt x="12852" y="42131"/>
                    <a:pt x="14309" y="40806"/>
                    <a:pt x="15767" y="39544"/>
                  </a:cubicBezTo>
                  <a:cubicBezTo>
                    <a:pt x="15835" y="39412"/>
                    <a:pt x="15835" y="39348"/>
                    <a:pt x="15835" y="39216"/>
                  </a:cubicBezTo>
                  <a:close/>
                  <a:moveTo>
                    <a:pt x="1792" y="58755"/>
                  </a:moveTo>
                  <a:lnTo>
                    <a:pt x="1792" y="58755"/>
                  </a:lnTo>
                  <a:cubicBezTo>
                    <a:pt x="1739" y="58808"/>
                    <a:pt x="1727" y="58820"/>
                    <a:pt x="1724" y="58853"/>
                  </a:cubicBezTo>
                  <a:lnTo>
                    <a:pt x="1724" y="58853"/>
                  </a:lnTo>
                  <a:cubicBezTo>
                    <a:pt x="1747" y="58822"/>
                    <a:pt x="1769" y="58789"/>
                    <a:pt x="1792" y="58755"/>
                  </a:cubicBezTo>
                  <a:close/>
                  <a:moveTo>
                    <a:pt x="1724" y="58853"/>
                  </a:moveTo>
                  <a:lnTo>
                    <a:pt x="1724" y="58853"/>
                  </a:lnTo>
                  <a:cubicBezTo>
                    <a:pt x="1614" y="59002"/>
                    <a:pt x="1504" y="59111"/>
                    <a:pt x="1395" y="59221"/>
                  </a:cubicBezTo>
                  <a:lnTo>
                    <a:pt x="1395" y="59285"/>
                  </a:lnTo>
                  <a:cubicBezTo>
                    <a:pt x="1527" y="59152"/>
                    <a:pt x="1591" y="59020"/>
                    <a:pt x="1723" y="58887"/>
                  </a:cubicBezTo>
                  <a:cubicBezTo>
                    <a:pt x="1723" y="58873"/>
                    <a:pt x="1723" y="58862"/>
                    <a:pt x="1724" y="58853"/>
                  </a:cubicBezTo>
                  <a:close/>
                  <a:moveTo>
                    <a:pt x="1591" y="59285"/>
                  </a:moveTo>
                  <a:lnTo>
                    <a:pt x="1591" y="59285"/>
                  </a:lnTo>
                  <a:cubicBezTo>
                    <a:pt x="1458" y="59417"/>
                    <a:pt x="1395" y="59550"/>
                    <a:pt x="1262" y="59682"/>
                  </a:cubicBezTo>
                  <a:lnTo>
                    <a:pt x="1262" y="59815"/>
                  </a:lnTo>
                  <a:cubicBezTo>
                    <a:pt x="1326" y="59682"/>
                    <a:pt x="1458" y="59550"/>
                    <a:pt x="1527" y="59417"/>
                  </a:cubicBezTo>
                  <a:cubicBezTo>
                    <a:pt x="1591" y="59354"/>
                    <a:pt x="1591" y="59354"/>
                    <a:pt x="1591" y="59285"/>
                  </a:cubicBezTo>
                  <a:close/>
                  <a:moveTo>
                    <a:pt x="1458" y="59815"/>
                  </a:moveTo>
                  <a:lnTo>
                    <a:pt x="1458" y="59815"/>
                  </a:lnTo>
                  <a:cubicBezTo>
                    <a:pt x="1326" y="59947"/>
                    <a:pt x="1262" y="60080"/>
                    <a:pt x="1130" y="60149"/>
                  </a:cubicBezTo>
                  <a:cubicBezTo>
                    <a:pt x="1130" y="60208"/>
                    <a:pt x="1130" y="60271"/>
                    <a:pt x="1075" y="60331"/>
                  </a:cubicBezTo>
                  <a:lnTo>
                    <a:pt x="1075" y="60331"/>
                  </a:lnTo>
                  <a:cubicBezTo>
                    <a:pt x="1202" y="60203"/>
                    <a:pt x="1328" y="60075"/>
                    <a:pt x="1395" y="59947"/>
                  </a:cubicBezTo>
                  <a:cubicBezTo>
                    <a:pt x="1395" y="59947"/>
                    <a:pt x="1458" y="59884"/>
                    <a:pt x="1458" y="59815"/>
                  </a:cubicBezTo>
                  <a:close/>
                  <a:moveTo>
                    <a:pt x="1075" y="60331"/>
                  </a:moveTo>
                  <a:cubicBezTo>
                    <a:pt x="1070" y="60335"/>
                    <a:pt x="1065" y="60340"/>
                    <a:pt x="1061" y="60345"/>
                  </a:cubicBezTo>
                  <a:cubicBezTo>
                    <a:pt x="1066" y="60340"/>
                    <a:pt x="1070" y="60335"/>
                    <a:pt x="1075" y="60331"/>
                  </a:cubicBezTo>
                  <a:close/>
                  <a:moveTo>
                    <a:pt x="1326" y="60345"/>
                  </a:moveTo>
                  <a:cubicBezTo>
                    <a:pt x="1193" y="60414"/>
                    <a:pt x="1130" y="60546"/>
                    <a:pt x="997" y="60679"/>
                  </a:cubicBezTo>
                  <a:cubicBezTo>
                    <a:pt x="997" y="60713"/>
                    <a:pt x="997" y="60749"/>
                    <a:pt x="986" y="60775"/>
                  </a:cubicBezTo>
                  <a:lnTo>
                    <a:pt x="986" y="60775"/>
                  </a:lnTo>
                  <a:cubicBezTo>
                    <a:pt x="1084" y="60702"/>
                    <a:pt x="1150" y="60600"/>
                    <a:pt x="1262" y="60546"/>
                  </a:cubicBezTo>
                  <a:cubicBezTo>
                    <a:pt x="1262" y="60477"/>
                    <a:pt x="1262" y="60414"/>
                    <a:pt x="1326" y="60345"/>
                  </a:cubicBezTo>
                  <a:close/>
                  <a:moveTo>
                    <a:pt x="986" y="60775"/>
                  </a:moveTo>
                  <a:cubicBezTo>
                    <a:pt x="968" y="60788"/>
                    <a:pt x="949" y="60800"/>
                    <a:pt x="928" y="60811"/>
                  </a:cubicBezTo>
                  <a:cubicBezTo>
                    <a:pt x="960" y="60811"/>
                    <a:pt x="977" y="60797"/>
                    <a:pt x="986" y="60775"/>
                  </a:cubicBezTo>
                  <a:close/>
                  <a:moveTo>
                    <a:pt x="1193" y="60875"/>
                  </a:moveTo>
                  <a:lnTo>
                    <a:pt x="1193" y="60875"/>
                  </a:lnTo>
                  <a:cubicBezTo>
                    <a:pt x="1061" y="60944"/>
                    <a:pt x="997" y="61076"/>
                    <a:pt x="865" y="61140"/>
                  </a:cubicBezTo>
                  <a:cubicBezTo>
                    <a:pt x="865" y="61209"/>
                    <a:pt x="865" y="61272"/>
                    <a:pt x="796" y="61341"/>
                  </a:cubicBezTo>
                  <a:cubicBezTo>
                    <a:pt x="928" y="61272"/>
                    <a:pt x="997" y="61140"/>
                    <a:pt x="1130" y="61076"/>
                  </a:cubicBezTo>
                  <a:cubicBezTo>
                    <a:pt x="1130" y="61007"/>
                    <a:pt x="1130" y="60944"/>
                    <a:pt x="1193" y="60875"/>
                  </a:cubicBezTo>
                  <a:close/>
                  <a:moveTo>
                    <a:pt x="1061" y="61341"/>
                  </a:moveTo>
                  <a:lnTo>
                    <a:pt x="732" y="61670"/>
                  </a:lnTo>
                  <a:lnTo>
                    <a:pt x="732" y="61871"/>
                  </a:lnTo>
                  <a:lnTo>
                    <a:pt x="997" y="61606"/>
                  </a:lnTo>
                  <a:cubicBezTo>
                    <a:pt x="997" y="61537"/>
                    <a:pt x="997" y="61474"/>
                    <a:pt x="1061" y="61341"/>
                  </a:cubicBezTo>
                  <a:close/>
                  <a:moveTo>
                    <a:pt x="928" y="61871"/>
                  </a:moveTo>
                  <a:cubicBezTo>
                    <a:pt x="865" y="62003"/>
                    <a:pt x="732" y="62067"/>
                    <a:pt x="663" y="62136"/>
                  </a:cubicBezTo>
                  <a:cubicBezTo>
                    <a:pt x="663" y="62268"/>
                    <a:pt x="600" y="62332"/>
                    <a:pt x="600" y="62401"/>
                  </a:cubicBezTo>
                  <a:cubicBezTo>
                    <a:pt x="663" y="62332"/>
                    <a:pt x="796" y="62268"/>
                    <a:pt x="865" y="62136"/>
                  </a:cubicBezTo>
                  <a:cubicBezTo>
                    <a:pt x="865" y="62067"/>
                    <a:pt x="928" y="62003"/>
                    <a:pt x="928" y="61871"/>
                  </a:cubicBezTo>
                  <a:close/>
                  <a:moveTo>
                    <a:pt x="796" y="62401"/>
                  </a:moveTo>
                  <a:lnTo>
                    <a:pt x="796" y="62401"/>
                  </a:lnTo>
                  <a:cubicBezTo>
                    <a:pt x="732" y="62465"/>
                    <a:pt x="663" y="62597"/>
                    <a:pt x="531" y="62666"/>
                  </a:cubicBezTo>
                  <a:lnTo>
                    <a:pt x="531" y="62931"/>
                  </a:lnTo>
                  <a:cubicBezTo>
                    <a:pt x="600" y="62862"/>
                    <a:pt x="663" y="62798"/>
                    <a:pt x="732" y="62666"/>
                  </a:cubicBezTo>
                  <a:cubicBezTo>
                    <a:pt x="796" y="62597"/>
                    <a:pt x="796" y="62533"/>
                    <a:pt x="796" y="62401"/>
                  </a:cubicBezTo>
                  <a:close/>
                  <a:moveTo>
                    <a:pt x="732" y="62931"/>
                  </a:moveTo>
                  <a:cubicBezTo>
                    <a:pt x="600" y="62994"/>
                    <a:pt x="531" y="63063"/>
                    <a:pt x="467" y="63196"/>
                  </a:cubicBezTo>
                  <a:cubicBezTo>
                    <a:pt x="467" y="63259"/>
                    <a:pt x="398" y="63392"/>
                    <a:pt x="398" y="63461"/>
                  </a:cubicBezTo>
                  <a:cubicBezTo>
                    <a:pt x="467" y="63392"/>
                    <a:pt x="600" y="63328"/>
                    <a:pt x="663" y="63259"/>
                  </a:cubicBezTo>
                  <a:cubicBezTo>
                    <a:pt x="663" y="63127"/>
                    <a:pt x="663" y="63063"/>
                    <a:pt x="732" y="62931"/>
                  </a:cubicBezTo>
                  <a:close/>
                  <a:moveTo>
                    <a:pt x="600" y="63461"/>
                  </a:moveTo>
                  <a:lnTo>
                    <a:pt x="398" y="63657"/>
                  </a:lnTo>
                  <a:cubicBezTo>
                    <a:pt x="335" y="63789"/>
                    <a:pt x="335" y="63858"/>
                    <a:pt x="335" y="63991"/>
                  </a:cubicBezTo>
                  <a:cubicBezTo>
                    <a:pt x="398" y="63922"/>
                    <a:pt x="467" y="63858"/>
                    <a:pt x="600" y="63789"/>
                  </a:cubicBezTo>
                  <a:lnTo>
                    <a:pt x="600" y="63461"/>
                  </a:lnTo>
                  <a:close/>
                  <a:moveTo>
                    <a:pt x="531" y="63991"/>
                  </a:moveTo>
                  <a:lnTo>
                    <a:pt x="531" y="63991"/>
                  </a:lnTo>
                  <a:cubicBezTo>
                    <a:pt x="467" y="64054"/>
                    <a:pt x="398" y="64123"/>
                    <a:pt x="266" y="64187"/>
                  </a:cubicBezTo>
                  <a:lnTo>
                    <a:pt x="266" y="64521"/>
                  </a:lnTo>
                  <a:lnTo>
                    <a:pt x="467" y="64319"/>
                  </a:lnTo>
                  <a:cubicBezTo>
                    <a:pt x="531" y="64187"/>
                    <a:pt x="531" y="64123"/>
                    <a:pt x="531" y="63991"/>
                  </a:cubicBezTo>
                  <a:close/>
                  <a:moveTo>
                    <a:pt x="467" y="64521"/>
                  </a:moveTo>
                  <a:lnTo>
                    <a:pt x="467" y="64521"/>
                  </a:lnTo>
                  <a:cubicBezTo>
                    <a:pt x="398" y="64584"/>
                    <a:pt x="335" y="64653"/>
                    <a:pt x="202" y="64717"/>
                  </a:cubicBezTo>
                  <a:lnTo>
                    <a:pt x="202" y="65051"/>
                  </a:lnTo>
                  <a:lnTo>
                    <a:pt x="398" y="64849"/>
                  </a:lnTo>
                  <a:cubicBezTo>
                    <a:pt x="398" y="64717"/>
                    <a:pt x="467" y="64584"/>
                    <a:pt x="467" y="64521"/>
                  </a:cubicBezTo>
                  <a:close/>
                  <a:moveTo>
                    <a:pt x="398" y="65051"/>
                  </a:moveTo>
                  <a:lnTo>
                    <a:pt x="202" y="65247"/>
                  </a:lnTo>
                  <a:cubicBezTo>
                    <a:pt x="133" y="65316"/>
                    <a:pt x="133" y="65448"/>
                    <a:pt x="133" y="65581"/>
                  </a:cubicBezTo>
                  <a:lnTo>
                    <a:pt x="335" y="65379"/>
                  </a:lnTo>
                  <a:cubicBezTo>
                    <a:pt x="398" y="65247"/>
                    <a:pt x="398" y="65114"/>
                    <a:pt x="398" y="65051"/>
                  </a:cubicBezTo>
                  <a:close/>
                  <a:moveTo>
                    <a:pt x="335" y="65581"/>
                  </a:moveTo>
                  <a:cubicBezTo>
                    <a:pt x="266" y="65644"/>
                    <a:pt x="202" y="65644"/>
                    <a:pt x="133" y="65713"/>
                  </a:cubicBezTo>
                  <a:cubicBezTo>
                    <a:pt x="133" y="65846"/>
                    <a:pt x="70" y="65978"/>
                    <a:pt x="70" y="66111"/>
                  </a:cubicBezTo>
                  <a:cubicBezTo>
                    <a:pt x="133" y="66042"/>
                    <a:pt x="202" y="65978"/>
                    <a:pt x="335" y="65909"/>
                  </a:cubicBezTo>
                  <a:lnTo>
                    <a:pt x="335" y="65581"/>
                  </a:lnTo>
                  <a:close/>
                  <a:moveTo>
                    <a:pt x="266" y="66111"/>
                  </a:moveTo>
                  <a:cubicBezTo>
                    <a:pt x="202" y="66111"/>
                    <a:pt x="133" y="66174"/>
                    <a:pt x="70" y="66243"/>
                  </a:cubicBezTo>
                  <a:lnTo>
                    <a:pt x="70" y="66640"/>
                  </a:lnTo>
                  <a:lnTo>
                    <a:pt x="266" y="66439"/>
                  </a:lnTo>
                  <a:lnTo>
                    <a:pt x="266" y="66111"/>
                  </a:lnTo>
                  <a:close/>
                  <a:moveTo>
                    <a:pt x="266" y="66572"/>
                  </a:moveTo>
                  <a:lnTo>
                    <a:pt x="70" y="66773"/>
                  </a:lnTo>
                  <a:cubicBezTo>
                    <a:pt x="1" y="66905"/>
                    <a:pt x="1" y="67038"/>
                    <a:pt x="1" y="67170"/>
                  </a:cubicBezTo>
                  <a:lnTo>
                    <a:pt x="202" y="66969"/>
                  </a:lnTo>
                  <a:cubicBezTo>
                    <a:pt x="266" y="66837"/>
                    <a:pt x="266" y="66704"/>
                    <a:pt x="266" y="66572"/>
                  </a:cubicBezTo>
                  <a:close/>
                  <a:moveTo>
                    <a:pt x="202" y="67102"/>
                  </a:moveTo>
                  <a:lnTo>
                    <a:pt x="1" y="67303"/>
                  </a:lnTo>
                  <a:lnTo>
                    <a:pt x="1" y="67700"/>
                  </a:lnTo>
                  <a:lnTo>
                    <a:pt x="202" y="67499"/>
                  </a:lnTo>
                  <a:lnTo>
                    <a:pt x="202" y="67102"/>
                  </a:lnTo>
                  <a:close/>
                  <a:moveTo>
                    <a:pt x="202" y="67631"/>
                  </a:moveTo>
                  <a:lnTo>
                    <a:pt x="1" y="67833"/>
                  </a:lnTo>
                  <a:lnTo>
                    <a:pt x="1" y="68161"/>
                  </a:lnTo>
                  <a:cubicBezTo>
                    <a:pt x="70" y="68098"/>
                    <a:pt x="133" y="68098"/>
                    <a:pt x="202" y="68029"/>
                  </a:cubicBezTo>
                  <a:lnTo>
                    <a:pt x="202" y="67631"/>
                  </a:lnTo>
                  <a:close/>
                  <a:moveTo>
                    <a:pt x="202" y="68161"/>
                  </a:moveTo>
                  <a:cubicBezTo>
                    <a:pt x="133" y="68230"/>
                    <a:pt x="70" y="68230"/>
                    <a:pt x="1" y="68294"/>
                  </a:cubicBezTo>
                  <a:lnTo>
                    <a:pt x="1" y="68691"/>
                  </a:lnTo>
                  <a:cubicBezTo>
                    <a:pt x="70" y="68628"/>
                    <a:pt x="133" y="68628"/>
                    <a:pt x="202" y="68559"/>
                  </a:cubicBezTo>
                  <a:lnTo>
                    <a:pt x="202" y="68161"/>
                  </a:lnTo>
                  <a:close/>
                  <a:moveTo>
                    <a:pt x="202" y="68691"/>
                  </a:moveTo>
                  <a:cubicBezTo>
                    <a:pt x="133" y="68760"/>
                    <a:pt x="70" y="68760"/>
                    <a:pt x="1" y="68824"/>
                  </a:cubicBezTo>
                  <a:lnTo>
                    <a:pt x="1" y="69221"/>
                  </a:lnTo>
                  <a:cubicBezTo>
                    <a:pt x="70" y="69158"/>
                    <a:pt x="133" y="69158"/>
                    <a:pt x="202" y="69089"/>
                  </a:cubicBezTo>
                  <a:lnTo>
                    <a:pt x="202" y="68760"/>
                  </a:lnTo>
                  <a:lnTo>
                    <a:pt x="202" y="68691"/>
                  </a:lnTo>
                  <a:close/>
                  <a:moveTo>
                    <a:pt x="202" y="69221"/>
                  </a:moveTo>
                  <a:cubicBezTo>
                    <a:pt x="133" y="69221"/>
                    <a:pt x="70" y="69290"/>
                    <a:pt x="1" y="69354"/>
                  </a:cubicBezTo>
                  <a:lnTo>
                    <a:pt x="1" y="69751"/>
                  </a:lnTo>
                  <a:cubicBezTo>
                    <a:pt x="70" y="69688"/>
                    <a:pt x="133" y="69619"/>
                    <a:pt x="202" y="69619"/>
                  </a:cubicBezTo>
                  <a:lnTo>
                    <a:pt x="202" y="69221"/>
                  </a:lnTo>
                  <a:close/>
                  <a:moveTo>
                    <a:pt x="202" y="69688"/>
                  </a:moveTo>
                  <a:lnTo>
                    <a:pt x="1" y="69884"/>
                  </a:lnTo>
                  <a:lnTo>
                    <a:pt x="1" y="70281"/>
                  </a:lnTo>
                  <a:cubicBezTo>
                    <a:pt x="70" y="70218"/>
                    <a:pt x="133" y="70149"/>
                    <a:pt x="202" y="70149"/>
                  </a:cubicBezTo>
                  <a:lnTo>
                    <a:pt x="202" y="69688"/>
                  </a:lnTo>
                  <a:close/>
                  <a:moveTo>
                    <a:pt x="202" y="70218"/>
                  </a:moveTo>
                  <a:cubicBezTo>
                    <a:pt x="133" y="70281"/>
                    <a:pt x="70" y="70350"/>
                    <a:pt x="1" y="70350"/>
                  </a:cubicBezTo>
                  <a:cubicBezTo>
                    <a:pt x="1" y="70546"/>
                    <a:pt x="1" y="70679"/>
                    <a:pt x="70" y="70811"/>
                  </a:cubicBezTo>
                  <a:lnTo>
                    <a:pt x="266" y="70615"/>
                  </a:lnTo>
                  <a:cubicBezTo>
                    <a:pt x="202" y="70483"/>
                    <a:pt x="202" y="70350"/>
                    <a:pt x="202" y="70218"/>
                  </a:cubicBezTo>
                  <a:close/>
                  <a:moveTo>
                    <a:pt x="266" y="70748"/>
                  </a:moveTo>
                  <a:cubicBezTo>
                    <a:pt x="202" y="70811"/>
                    <a:pt x="133" y="70811"/>
                    <a:pt x="70" y="70880"/>
                  </a:cubicBezTo>
                  <a:lnTo>
                    <a:pt x="70" y="71277"/>
                  </a:lnTo>
                  <a:cubicBezTo>
                    <a:pt x="133" y="71277"/>
                    <a:pt x="202" y="71209"/>
                    <a:pt x="266" y="71145"/>
                  </a:cubicBezTo>
                  <a:lnTo>
                    <a:pt x="266" y="70748"/>
                  </a:lnTo>
                  <a:close/>
                  <a:moveTo>
                    <a:pt x="266" y="71277"/>
                  </a:moveTo>
                  <a:cubicBezTo>
                    <a:pt x="202" y="71277"/>
                    <a:pt x="133" y="71341"/>
                    <a:pt x="70" y="71410"/>
                  </a:cubicBezTo>
                  <a:cubicBezTo>
                    <a:pt x="531" y="77372"/>
                    <a:pt x="2650" y="84060"/>
                    <a:pt x="7287" y="91479"/>
                  </a:cubicBezTo>
                  <a:cubicBezTo>
                    <a:pt x="10139" y="96052"/>
                    <a:pt x="11331" y="100822"/>
                    <a:pt x="11924" y="105522"/>
                  </a:cubicBezTo>
                  <a:cubicBezTo>
                    <a:pt x="12788" y="112544"/>
                    <a:pt x="12126" y="119566"/>
                    <a:pt x="13451" y="125729"/>
                  </a:cubicBezTo>
                  <a:cubicBezTo>
                    <a:pt x="13848" y="127584"/>
                    <a:pt x="14378" y="129370"/>
                    <a:pt x="15237" y="131029"/>
                  </a:cubicBezTo>
                  <a:cubicBezTo>
                    <a:pt x="15305" y="131293"/>
                    <a:pt x="15438" y="131490"/>
                    <a:pt x="15570" y="131755"/>
                  </a:cubicBezTo>
                  <a:cubicBezTo>
                    <a:pt x="16429" y="133148"/>
                    <a:pt x="17425" y="134537"/>
                    <a:pt x="18750" y="135798"/>
                  </a:cubicBezTo>
                  <a:cubicBezTo>
                    <a:pt x="17489" y="134473"/>
                    <a:pt x="16498" y="133079"/>
                    <a:pt x="15703" y="131622"/>
                  </a:cubicBezTo>
                  <a:lnTo>
                    <a:pt x="15305" y="130827"/>
                  </a:lnTo>
                  <a:cubicBezTo>
                    <a:pt x="14113" y="128246"/>
                    <a:pt x="13514" y="125464"/>
                    <a:pt x="13117" y="122549"/>
                  </a:cubicBezTo>
                  <a:cubicBezTo>
                    <a:pt x="12587" y="117780"/>
                    <a:pt x="12788" y="112544"/>
                    <a:pt x="12322" y="107245"/>
                  </a:cubicBezTo>
                  <a:cubicBezTo>
                    <a:pt x="11792" y="101945"/>
                    <a:pt x="10669" y="96582"/>
                    <a:pt x="7420" y="91346"/>
                  </a:cubicBezTo>
                  <a:cubicBezTo>
                    <a:pt x="2783" y="83927"/>
                    <a:pt x="732" y="77239"/>
                    <a:pt x="266" y="71277"/>
                  </a:cubicBezTo>
                  <a:close/>
                  <a:moveTo>
                    <a:pt x="119969" y="27425"/>
                  </a:moveTo>
                  <a:cubicBezTo>
                    <a:pt x="119635" y="32920"/>
                    <a:pt x="118777" y="38617"/>
                    <a:pt x="118777" y="44181"/>
                  </a:cubicBezTo>
                  <a:cubicBezTo>
                    <a:pt x="118777" y="49878"/>
                    <a:pt x="119704" y="55512"/>
                    <a:pt x="123149" y="60742"/>
                  </a:cubicBezTo>
                  <a:cubicBezTo>
                    <a:pt x="129375" y="70016"/>
                    <a:pt x="131893" y="78363"/>
                    <a:pt x="131893" y="85782"/>
                  </a:cubicBezTo>
                  <a:cubicBezTo>
                    <a:pt x="131893" y="95522"/>
                    <a:pt x="127584" y="103668"/>
                    <a:pt x="121357" y="110493"/>
                  </a:cubicBezTo>
                  <a:cubicBezTo>
                    <a:pt x="117780" y="114399"/>
                    <a:pt x="113408" y="119433"/>
                    <a:pt x="108045" y="123540"/>
                  </a:cubicBezTo>
                  <a:cubicBezTo>
                    <a:pt x="102677" y="127584"/>
                    <a:pt x="96185" y="130695"/>
                    <a:pt x="88369" y="130695"/>
                  </a:cubicBezTo>
                  <a:cubicBezTo>
                    <a:pt x="85321" y="130695"/>
                    <a:pt x="82142" y="130234"/>
                    <a:pt x="78697" y="129237"/>
                  </a:cubicBezTo>
                  <a:cubicBezTo>
                    <a:pt x="76975" y="128707"/>
                    <a:pt x="75252" y="128442"/>
                    <a:pt x="73663" y="128442"/>
                  </a:cubicBezTo>
                  <a:cubicBezTo>
                    <a:pt x="70419" y="128442"/>
                    <a:pt x="67436" y="129439"/>
                    <a:pt x="64590" y="130896"/>
                  </a:cubicBezTo>
                  <a:cubicBezTo>
                    <a:pt x="60351" y="133079"/>
                    <a:pt x="56307" y="136392"/>
                    <a:pt x="52004" y="139110"/>
                  </a:cubicBezTo>
                  <a:cubicBezTo>
                    <a:pt x="50875" y="139836"/>
                    <a:pt x="49752" y="140567"/>
                    <a:pt x="48559" y="141161"/>
                  </a:cubicBezTo>
                  <a:cubicBezTo>
                    <a:pt x="48623" y="141161"/>
                    <a:pt x="48692" y="141230"/>
                    <a:pt x="48824" y="141230"/>
                  </a:cubicBezTo>
                  <a:cubicBezTo>
                    <a:pt x="52931" y="139110"/>
                    <a:pt x="56705" y="136063"/>
                    <a:pt x="60483" y="133546"/>
                  </a:cubicBezTo>
                  <a:cubicBezTo>
                    <a:pt x="62603" y="132221"/>
                    <a:pt x="64654" y="130960"/>
                    <a:pt x="66842" y="130101"/>
                  </a:cubicBezTo>
                  <a:cubicBezTo>
                    <a:pt x="69026" y="129237"/>
                    <a:pt x="71278" y="128644"/>
                    <a:pt x="73663" y="128644"/>
                  </a:cubicBezTo>
                  <a:cubicBezTo>
                    <a:pt x="75252" y="128644"/>
                    <a:pt x="76911" y="128909"/>
                    <a:pt x="78634" y="129439"/>
                  </a:cubicBezTo>
                  <a:cubicBezTo>
                    <a:pt x="82078" y="130430"/>
                    <a:pt x="85321" y="130896"/>
                    <a:pt x="88369" y="130896"/>
                  </a:cubicBezTo>
                  <a:cubicBezTo>
                    <a:pt x="96254" y="130896"/>
                    <a:pt x="102746" y="127780"/>
                    <a:pt x="108178" y="123673"/>
                  </a:cubicBezTo>
                  <a:cubicBezTo>
                    <a:pt x="113610" y="119566"/>
                    <a:pt x="117913" y="114531"/>
                    <a:pt x="121490" y="110626"/>
                  </a:cubicBezTo>
                  <a:cubicBezTo>
                    <a:pt x="127717" y="103736"/>
                    <a:pt x="132158" y="95586"/>
                    <a:pt x="132158" y="85782"/>
                  </a:cubicBezTo>
                  <a:cubicBezTo>
                    <a:pt x="132158" y="78299"/>
                    <a:pt x="129571" y="69953"/>
                    <a:pt x="123345" y="60610"/>
                  </a:cubicBezTo>
                  <a:cubicBezTo>
                    <a:pt x="119900" y="55443"/>
                    <a:pt x="118973" y="49878"/>
                    <a:pt x="118973" y="44181"/>
                  </a:cubicBezTo>
                  <a:cubicBezTo>
                    <a:pt x="118973" y="38617"/>
                    <a:pt x="119836" y="32989"/>
                    <a:pt x="120165" y="27488"/>
                  </a:cubicBezTo>
                  <a:cubicBezTo>
                    <a:pt x="120101" y="27488"/>
                    <a:pt x="120033" y="27488"/>
                    <a:pt x="119969" y="27425"/>
                  </a:cubicBezTo>
                  <a:close/>
                  <a:moveTo>
                    <a:pt x="48427" y="141230"/>
                  </a:moveTo>
                  <a:cubicBezTo>
                    <a:pt x="48358" y="141230"/>
                    <a:pt x="48358" y="141230"/>
                    <a:pt x="48294" y="141294"/>
                  </a:cubicBezTo>
                  <a:cubicBezTo>
                    <a:pt x="48358" y="141294"/>
                    <a:pt x="48427" y="141362"/>
                    <a:pt x="48490" y="141362"/>
                  </a:cubicBezTo>
                  <a:cubicBezTo>
                    <a:pt x="48559" y="141362"/>
                    <a:pt x="48623" y="141362"/>
                    <a:pt x="48692" y="141294"/>
                  </a:cubicBezTo>
                  <a:cubicBezTo>
                    <a:pt x="48623" y="141294"/>
                    <a:pt x="48559" y="141230"/>
                    <a:pt x="48427" y="141230"/>
                  </a:cubicBezTo>
                  <a:close/>
                  <a:moveTo>
                    <a:pt x="48162" y="141362"/>
                  </a:moveTo>
                  <a:cubicBezTo>
                    <a:pt x="48093" y="141362"/>
                    <a:pt x="48029" y="141426"/>
                    <a:pt x="48029" y="141426"/>
                  </a:cubicBezTo>
                  <a:cubicBezTo>
                    <a:pt x="48093" y="141426"/>
                    <a:pt x="48162" y="141495"/>
                    <a:pt x="48225" y="141495"/>
                  </a:cubicBezTo>
                  <a:cubicBezTo>
                    <a:pt x="48294" y="141495"/>
                    <a:pt x="48358" y="141495"/>
                    <a:pt x="48427" y="141426"/>
                  </a:cubicBezTo>
                  <a:cubicBezTo>
                    <a:pt x="48358" y="141426"/>
                    <a:pt x="48225" y="141362"/>
                    <a:pt x="48162" y="141362"/>
                  </a:cubicBezTo>
                  <a:close/>
                  <a:moveTo>
                    <a:pt x="47897" y="141495"/>
                  </a:moveTo>
                  <a:cubicBezTo>
                    <a:pt x="47828" y="141495"/>
                    <a:pt x="47764" y="141558"/>
                    <a:pt x="47764" y="141558"/>
                  </a:cubicBezTo>
                  <a:cubicBezTo>
                    <a:pt x="47828" y="141558"/>
                    <a:pt x="47897" y="141627"/>
                    <a:pt x="47960" y="141627"/>
                  </a:cubicBezTo>
                  <a:cubicBezTo>
                    <a:pt x="48029" y="141627"/>
                    <a:pt x="48093" y="141627"/>
                    <a:pt x="48162" y="141558"/>
                  </a:cubicBezTo>
                  <a:cubicBezTo>
                    <a:pt x="48093" y="141558"/>
                    <a:pt x="47960" y="141495"/>
                    <a:pt x="47897" y="141495"/>
                  </a:cubicBezTo>
                  <a:close/>
                  <a:moveTo>
                    <a:pt x="47632" y="141627"/>
                  </a:moveTo>
                  <a:cubicBezTo>
                    <a:pt x="47563" y="141627"/>
                    <a:pt x="47499" y="141691"/>
                    <a:pt x="47431" y="141691"/>
                  </a:cubicBezTo>
                  <a:cubicBezTo>
                    <a:pt x="47563" y="141691"/>
                    <a:pt x="47632" y="141760"/>
                    <a:pt x="47696" y="141760"/>
                  </a:cubicBezTo>
                  <a:cubicBezTo>
                    <a:pt x="47764" y="141760"/>
                    <a:pt x="47828" y="141760"/>
                    <a:pt x="47897" y="141691"/>
                  </a:cubicBezTo>
                  <a:cubicBezTo>
                    <a:pt x="47764" y="141691"/>
                    <a:pt x="47696" y="141627"/>
                    <a:pt x="47632" y="141627"/>
                  </a:cubicBezTo>
                  <a:close/>
                  <a:moveTo>
                    <a:pt x="47367" y="141760"/>
                  </a:moveTo>
                  <a:cubicBezTo>
                    <a:pt x="47298" y="141760"/>
                    <a:pt x="47234" y="141823"/>
                    <a:pt x="47166" y="141823"/>
                  </a:cubicBezTo>
                  <a:cubicBezTo>
                    <a:pt x="47298" y="141823"/>
                    <a:pt x="47367" y="141892"/>
                    <a:pt x="47431" y="141892"/>
                  </a:cubicBezTo>
                  <a:cubicBezTo>
                    <a:pt x="47499" y="141892"/>
                    <a:pt x="47563" y="141892"/>
                    <a:pt x="47563" y="141823"/>
                  </a:cubicBezTo>
                  <a:cubicBezTo>
                    <a:pt x="47499" y="141823"/>
                    <a:pt x="47431" y="141760"/>
                    <a:pt x="47367" y="141760"/>
                  </a:cubicBezTo>
                  <a:close/>
                  <a:moveTo>
                    <a:pt x="47033" y="141892"/>
                  </a:moveTo>
                  <a:cubicBezTo>
                    <a:pt x="47033" y="141892"/>
                    <a:pt x="46970" y="141892"/>
                    <a:pt x="46901" y="141956"/>
                  </a:cubicBezTo>
                  <a:cubicBezTo>
                    <a:pt x="46970" y="141956"/>
                    <a:pt x="47102" y="142025"/>
                    <a:pt x="47166" y="142025"/>
                  </a:cubicBezTo>
                  <a:cubicBezTo>
                    <a:pt x="47234" y="142025"/>
                    <a:pt x="47298" y="142025"/>
                    <a:pt x="47298" y="141956"/>
                  </a:cubicBezTo>
                  <a:cubicBezTo>
                    <a:pt x="47234" y="141956"/>
                    <a:pt x="47166" y="141892"/>
                    <a:pt x="47033" y="141892"/>
                  </a:cubicBezTo>
                  <a:close/>
                  <a:moveTo>
                    <a:pt x="46768" y="142025"/>
                  </a:moveTo>
                  <a:cubicBezTo>
                    <a:pt x="46705" y="142025"/>
                    <a:pt x="46705" y="142025"/>
                    <a:pt x="46636" y="142088"/>
                  </a:cubicBezTo>
                  <a:cubicBezTo>
                    <a:pt x="46705" y="142088"/>
                    <a:pt x="46837" y="142157"/>
                    <a:pt x="46901" y="142157"/>
                  </a:cubicBezTo>
                  <a:cubicBezTo>
                    <a:pt x="46970" y="142157"/>
                    <a:pt x="46970" y="142157"/>
                    <a:pt x="47033" y="142088"/>
                  </a:cubicBezTo>
                  <a:cubicBezTo>
                    <a:pt x="46970" y="142088"/>
                    <a:pt x="46837" y="142025"/>
                    <a:pt x="46768" y="142025"/>
                  </a:cubicBezTo>
                  <a:close/>
                  <a:moveTo>
                    <a:pt x="46371" y="142157"/>
                  </a:moveTo>
                  <a:cubicBezTo>
                    <a:pt x="46440" y="142221"/>
                    <a:pt x="46572" y="142221"/>
                    <a:pt x="46636" y="142290"/>
                  </a:cubicBezTo>
                  <a:cubicBezTo>
                    <a:pt x="46705" y="142290"/>
                    <a:pt x="46705" y="142221"/>
                    <a:pt x="46768" y="142221"/>
                  </a:cubicBezTo>
                  <a:cubicBezTo>
                    <a:pt x="46636" y="142221"/>
                    <a:pt x="46572" y="142157"/>
                    <a:pt x="46503" y="142157"/>
                  </a:cubicBezTo>
                  <a:close/>
                  <a:moveTo>
                    <a:pt x="46175" y="142221"/>
                  </a:moveTo>
                  <a:cubicBezTo>
                    <a:pt x="46175" y="142290"/>
                    <a:pt x="46106" y="142290"/>
                    <a:pt x="46106" y="142290"/>
                  </a:cubicBezTo>
                  <a:cubicBezTo>
                    <a:pt x="46175" y="142353"/>
                    <a:pt x="46238" y="142353"/>
                    <a:pt x="46371" y="142422"/>
                  </a:cubicBezTo>
                  <a:cubicBezTo>
                    <a:pt x="46440" y="142353"/>
                    <a:pt x="46440" y="142353"/>
                    <a:pt x="46503" y="142353"/>
                  </a:cubicBezTo>
                  <a:cubicBezTo>
                    <a:pt x="46371" y="142290"/>
                    <a:pt x="46307" y="142290"/>
                    <a:pt x="46175" y="142221"/>
                  </a:cubicBezTo>
                  <a:close/>
                  <a:moveTo>
                    <a:pt x="45910" y="142353"/>
                  </a:moveTo>
                  <a:cubicBezTo>
                    <a:pt x="45841" y="142353"/>
                    <a:pt x="45841" y="142422"/>
                    <a:pt x="45777" y="142422"/>
                  </a:cubicBezTo>
                  <a:cubicBezTo>
                    <a:pt x="45910" y="142422"/>
                    <a:pt x="45973" y="142486"/>
                    <a:pt x="46106" y="142486"/>
                  </a:cubicBezTo>
                  <a:lnTo>
                    <a:pt x="46175" y="142486"/>
                  </a:lnTo>
                  <a:cubicBezTo>
                    <a:pt x="46106" y="142422"/>
                    <a:pt x="46042" y="142422"/>
                    <a:pt x="45910" y="142353"/>
                  </a:cubicBezTo>
                  <a:close/>
                  <a:moveTo>
                    <a:pt x="45512" y="142486"/>
                  </a:moveTo>
                  <a:cubicBezTo>
                    <a:pt x="45645" y="142555"/>
                    <a:pt x="45708" y="142555"/>
                    <a:pt x="45841" y="142618"/>
                  </a:cubicBezTo>
                  <a:cubicBezTo>
                    <a:pt x="45841" y="142618"/>
                    <a:pt x="45910" y="142618"/>
                    <a:pt x="45910" y="142555"/>
                  </a:cubicBezTo>
                  <a:cubicBezTo>
                    <a:pt x="45841" y="142555"/>
                    <a:pt x="45708" y="142486"/>
                    <a:pt x="45645" y="142486"/>
                  </a:cubicBezTo>
                  <a:close/>
                  <a:moveTo>
                    <a:pt x="45247" y="142618"/>
                  </a:moveTo>
                  <a:cubicBezTo>
                    <a:pt x="45311" y="142687"/>
                    <a:pt x="45443" y="142687"/>
                    <a:pt x="45576" y="142751"/>
                  </a:cubicBezTo>
                  <a:cubicBezTo>
                    <a:pt x="45576" y="142687"/>
                    <a:pt x="45645" y="142687"/>
                    <a:pt x="45645" y="142687"/>
                  </a:cubicBezTo>
                  <a:cubicBezTo>
                    <a:pt x="45512" y="142687"/>
                    <a:pt x="45443" y="142618"/>
                    <a:pt x="45311" y="142618"/>
                  </a:cubicBezTo>
                  <a:close/>
                  <a:moveTo>
                    <a:pt x="45046" y="142687"/>
                  </a:moveTo>
                  <a:cubicBezTo>
                    <a:pt x="45046" y="142687"/>
                    <a:pt x="44982" y="142687"/>
                    <a:pt x="44982" y="142751"/>
                  </a:cubicBezTo>
                  <a:cubicBezTo>
                    <a:pt x="45046" y="142751"/>
                    <a:pt x="45178" y="142820"/>
                    <a:pt x="45311" y="142820"/>
                  </a:cubicBezTo>
                  <a:lnTo>
                    <a:pt x="45380" y="142820"/>
                  </a:lnTo>
                  <a:cubicBezTo>
                    <a:pt x="45247" y="142751"/>
                    <a:pt x="45178" y="142751"/>
                    <a:pt x="45046" y="142687"/>
                  </a:cubicBezTo>
                  <a:close/>
                  <a:moveTo>
                    <a:pt x="44648" y="142820"/>
                  </a:moveTo>
                  <a:cubicBezTo>
                    <a:pt x="44781" y="142883"/>
                    <a:pt x="44913" y="142883"/>
                    <a:pt x="45046" y="142952"/>
                  </a:cubicBezTo>
                  <a:lnTo>
                    <a:pt x="45046" y="142883"/>
                  </a:lnTo>
                  <a:cubicBezTo>
                    <a:pt x="44982" y="142883"/>
                    <a:pt x="44850" y="142820"/>
                    <a:pt x="44717" y="142820"/>
                  </a:cubicBezTo>
                  <a:close/>
                  <a:moveTo>
                    <a:pt x="44452" y="142883"/>
                  </a:moveTo>
                  <a:cubicBezTo>
                    <a:pt x="44452" y="142883"/>
                    <a:pt x="44383" y="142883"/>
                    <a:pt x="44383" y="142952"/>
                  </a:cubicBezTo>
                  <a:cubicBezTo>
                    <a:pt x="44516" y="142952"/>
                    <a:pt x="44648" y="143016"/>
                    <a:pt x="44717" y="143016"/>
                  </a:cubicBezTo>
                  <a:lnTo>
                    <a:pt x="44781" y="143016"/>
                  </a:lnTo>
                  <a:cubicBezTo>
                    <a:pt x="44648" y="142952"/>
                    <a:pt x="44585" y="142952"/>
                    <a:pt x="44452" y="142883"/>
                  </a:cubicBezTo>
                  <a:close/>
                  <a:moveTo>
                    <a:pt x="44118" y="143016"/>
                  </a:moveTo>
                  <a:cubicBezTo>
                    <a:pt x="44251" y="143016"/>
                    <a:pt x="44320" y="143085"/>
                    <a:pt x="44452" y="143085"/>
                  </a:cubicBezTo>
                  <a:lnTo>
                    <a:pt x="44516" y="143085"/>
                  </a:lnTo>
                  <a:cubicBezTo>
                    <a:pt x="44383" y="143085"/>
                    <a:pt x="44251" y="143016"/>
                    <a:pt x="44187" y="143016"/>
                  </a:cubicBezTo>
                  <a:close/>
                  <a:moveTo>
                    <a:pt x="43853" y="143085"/>
                  </a:moveTo>
                  <a:cubicBezTo>
                    <a:pt x="43922" y="143148"/>
                    <a:pt x="44055" y="143148"/>
                    <a:pt x="44187" y="143217"/>
                  </a:cubicBezTo>
                  <a:lnTo>
                    <a:pt x="44251" y="143217"/>
                  </a:lnTo>
                  <a:cubicBezTo>
                    <a:pt x="44118" y="143148"/>
                    <a:pt x="43986" y="143148"/>
                    <a:pt x="43853" y="143085"/>
                  </a:cubicBezTo>
                  <a:close/>
                  <a:moveTo>
                    <a:pt x="18883" y="136259"/>
                  </a:moveTo>
                  <a:lnTo>
                    <a:pt x="18883" y="136259"/>
                  </a:lnTo>
                  <a:cubicBezTo>
                    <a:pt x="20801" y="138183"/>
                    <a:pt x="23318" y="139969"/>
                    <a:pt x="26567" y="141495"/>
                  </a:cubicBezTo>
                  <a:cubicBezTo>
                    <a:pt x="30674" y="143482"/>
                    <a:pt x="34314" y="144277"/>
                    <a:pt x="37627" y="144277"/>
                  </a:cubicBezTo>
                  <a:cubicBezTo>
                    <a:pt x="38157" y="144277"/>
                    <a:pt x="38623" y="144208"/>
                    <a:pt x="39084" y="144208"/>
                  </a:cubicBezTo>
                  <a:cubicBezTo>
                    <a:pt x="39285" y="144208"/>
                    <a:pt x="39481" y="144145"/>
                    <a:pt x="39683" y="144145"/>
                  </a:cubicBezTo>
                  <a:cubicBezTo>
                    <a:pt x="39216" y="144145"/>
                    <a:pt x="38819" y="144208"/>
                    <a:pt x="38358" y="144208"/>
                  </a:cubicBezTo>
                  <a:cubicBezTo>
                    <a:pt x="34913" y="144208"/>
                    <a:pt x="31071" y="143350"/>
                    <a:pt x="26763" y="141426"/>
                  </a:cubicBezTo>
                  <a:cubicBezTo>
                    <a:pt x="23451" y="139905"/>
                    <a:pt x="20870" y="138183"/>
                    <a:pt x="18883" y="136259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3" name="Google Shape;943;p44"/>
            <p:cNvSpPr/>
            <p:nvPr/>
          </p:nvSpPr>
          <p:spPr>
            <a:xfrm>
              <a:off x="2120250" y="999900"/>
              <a:ext cx="3346875" cy="3597025"/>
            </a:xfrm>
            <a:custGeom>
              <a:avLst/>
              <a:gdLst/>
              <a:ahLst/>
              <a:cxnLst/>
              <a:rect l="l" t="t" r="r" b="b"/>
              <a:pathLst>
                <a:path w="133875" h="143881" extrusionOk="0">
                  <a:moveTo>
                    <a:pt x="92937" y="1591"/>
                  </a:moveTo>
                  <a:cubicBezTo>
                    <a:pt x="93006" y="1591"/>
                    <a:pt x="93138" y="1591"/>
                    <a:pt x="93270" y="1659"/>
                  </a:cubicBezTo>
                  <a:lnTo>
                    <a:pt x="93270" y="1591"/>
                  </a:lnTo>
                  <a:close/>
                  <a:moveTo>
                    <a:pt x="92476" y="1659"/>
                  </a:moveTo>
                  <a:cubicBezTo>
                    <a:pt x="92608" y="1723"/>
                    <a:pt x="92672" y="1723"/>
                    <a:pt x="92804" y="1792"/>
                  </a:cubicBezTo>
                  <a:lnTo>
                    <a:pt x="92873" y="1723"/>
                  </a:lnTo>
                  <a:cubicBezTo>
                    <a:pt x="92804" y="1723"/>
                    <a:pt x="92672" y="1723"/>
                    <a:pt x="92539" y="1659"/>
                  </a:cubicBezTo>
                  <a:close/>
                  <a:moveTo>
                    <a:pt x="92078" y="1792"/>
                  </a:moveTo>
                  <a:cubicBezTo>
                    <a:pt x="92142" y="1856"/>
                    <a:pt x="92274" y="1856"/>
                    <a:pt x="92407" y="1924"/>
                  </a:cubicBezTo>
                  <a:cubicBezTo>
                    <a:pt x="92407" y="1924"/>
                    <a:pt x="92476" y="1856"/>
                    <a:pt x="92539" y="1856"/>
                  </a:cubicBezTo>
                  <a:cubicBezTo>
                    <a:pt x="92407" y="1856"/>
                    <a:pt x="92274" y="1792"/>
                    <a:pt x="92142" y="1792"/>
                  </a:cubicBezTo>
                  <a:close/>
                  <a:moveTo>
                    <a:pt x="91681" y="1924"/>
                  </a:moveTo>
                  <a:cubicBezTo>
                    <a:pt x="91744" y="1988"/>
                    <a:pt x="91877" y="1988"/>
                    <a:pt x="92009" y="2057"/>
                  </a:cubicBezTo>
                  <a:cubicBezTo>
                    <a:pt x="92009" y="2057"/>
                    <a:pt x="92078" y="1988"/>
                    <a:pt x="92142" y="1988"/>
                  </a:cubicBezTo>
                  <a:cubicBezTo>
                    <a:pt x="92009" y="1988"/>
                    <a:pt x="91877" y="1924"/>
                    <a:pt x="91813" y="1924"/>
                  </a:cubicBezTo>
                  <a:close/>
                  <a:moveTo>
                    <a:pt x="91283" y="2057"/>
                  </a:moveTo>
                  <a:cubicBezTo>
                    <a:pt x="91347" y="2120"/>
                    <a:pt x="91479" y="2189"/>
                    <a:pt x="91548" y="2189"/>
                  </a:cubicBezTo>
                  <a:cubicBezTo>
                    <a:pt x="91612" y="2189"/>
                    <a:pt x="91681" y="2120"/>
                    <a:pt x="91744" y="2120"/>
                  </a:cubicBezTo>
                  <a:cubicBezTo>
                    <a:pt x="91612" y="2120"/>
                    <a:pt x="91548" y="2057"/>
                    <a:pt x="91416" y="2057"/>
                  </a:cubicBezTo>
                  <a:close/>
                  <a:moveTo>
                    <a:pt x="91082" y="2189"/>
                  </a:moveTo>
                  <a:cubicBezTo>
                    <a:pt x="91018" y="2189"/>
                    <a:pt x="90949" y="2189"/>
                    <a:pt x="90886" y="2253"/>
                  </a:cubicBezTo>
                  <a:cubicBezTo>
                    <a:pt x="90949" y="2253"/>
                    <a:pt x="91082" y="2322"/>
                    <a:pt x="91151" y="2322"/>
                  </a:cubicBezTo>
                  <a:cubicBezTo>
                    <a:pt x="91214" y="2322"/>
                    <a:pt x="91283" y="2322"/>
                    <a:pt x="91347" y="2253"/>
                  </a:cubicBezTo>
                  <a:cubicBezTo>
                    <a:pt x="91283" y="2253"/>
                    <a:pt x="91151" y="2189"/>
                    <a:pt x="91082" y="2189"/>
                  </a:cubicBezTo>
                  <a:close/>
                  <a:moveTo>
                    <a:pt x="90684" y="2322"/>
                  </a:moveTo>
                  <a:cubicBezTo>
                    <a:pt x="90621" y="2322"/>
                    <a:pt x="90552" y="2385"/>
                    <a:pt x="90488" y="2385"/>
                  </a:cubicBezTo>
                  <a:cubicBezTo>
                    <a:pt x="90552" y="2385"/>
                    <a:pt x="90684" y="2454"/>
                    <a:pt x="90753" y="2518"/>
                  </a:cubicBezTo>
                  <a:cubicBezTo>
                    <a:pt x="90817" y="2454"/>
                    <a:pt x="90886" y="2454"/>
                    <a:pt x="90949" y="2385"/>
                  </a:cubicBezTo>
                  <a:cubicBezTo>
                    <a:pt x="90886" y="2385"/>
                    <a:pt x="90753" y="2322"/>
                    <a:pt x="90684" y="2322"/>
                  </a:cubicBezTo>
                  <a:close/>
                  <a:moveTo>
                    <a:pt x="90287" y="2454"/>
                  </a:moveTo>
                  <a:cubicBezTo>
                    <a:pt x="90223" y="2454"/>
                    <a:pt x="90154" y="2518"/>
                    <a:pt x="90091" y="2518"/>
                  </a:cubicBezTo>
                  <a:cubicBezTo>
                    <a:pt x="90154" y="2587"/>
                    <a:pt x="90287" y="2587"/>
                    <a:pt x="90356" y="2650"/>
                  </a:cubicBezTo>
                  <a:cubicBezTo>
                    <a:pt x="90419" y="2650"/>
                    <a:pt x="90488" y="2587"/>
                    <a:pt x="90552" y="2587"/>
                  </a:cubicBezTo>
                  <a:cubicBezTo>
                    <a:pt x="90488" y="2518"/>
                    <a:pt x="90419" y="2518"/>
                    <a:pt x="90287" y="2454"/>
                  </a:cubicBezTo>
                  <a:close/>
                  <a:moveTo>
                    <a:pt x="89958" y="2587"/>
                  </a:moveTo>
                  <a:cubicBezTo>
                    <a:pt x="89889" y="2650"/>
                    <a:pt x="89757" y="2650"/>
                    <a:pt x="89693" y="2719"/>
                  </a:cubicBezTo>
                  <a:cubicBezTo>
                    <a:pt x="89757" y="2719"/>
                    <a:pt x="89889" y="2783"/>
                    <a:pt x="89958" y="2783"/>
                  </a:cubicBezTo>
                  <a:cubicBezTo>
                    <a:pt x="90022" y="2783"/>
                    <a:pt x="90091" y="2719"/>
                    <a:pt x="90154" y="2719"/>
                  </a:cubicBezTo>
                  <a:cubicBezTo>
                    <a:pt x="90091" y="2650"/>
                    <a:pt x="90022" y="2650"/>
                    <a:pt x="89958" y="2587"/>
                  </a:cubicBezTo>
                  <a:close/>
                  <a:moveTo>
                    <a:pt x="89561" y="2783"/>
                  </a:moveTo>
                  <a:cubicBezTo>
                    <a:pt x="89492" y="2783"/>
                    <a:pt x="89428" y="2783"/>
                    <a:pt x="89296" y="2852"/>
                  </a:cubicBezTo>
                  <a:cubicBezTo>
                    <a:pt x="89360" y="2915"/>
                    <a:pt x="89492" y="2915"/>
                    <a:pt x="89561" y="2984"/>
                  </a:cubicBezTo>
                  <a:cubicBezTo>
                    <a:pt x="89624" y="2915"/>
                    <a:pt x="89693" y="2915"/>
                    <a:pt x="89757" y="2852"/>
                  </a:cubicBezTo>
                  <a:cubicBezTo>
                    <a:pt x="89693" y="2852"/>
                    <a:pt x="89624" y="2783"/>
                    <a:pt x="89561" y="2783"/>
                  </a:cubicBezTo>
                  <a:close/>
                  <a:moveTo>
                    <a:pt x="89163" y="2915"/>
                  </a:moveTo>
                  <a:cubicBezTo>
                    <a:pt x="89095" y="2915"/>
                    <a:pt x="89031" y="2984"/>
                    <a:pt x="88898" y="2984"/>
                  </a:cubicBezTo>
                  <a:cubicBezTo>
                    <a:pt x="88962" y="3048"/>
                    <a:pt x="89031" y="3117"/>
                    <a:pt x="89095" y="3117"/>
                  </a:cubicBezTo>
                  <a:cubicBezTo>
                    <a:pt x="89227" y="3117"/>
                    <a:pt x="89296" y="3048"/>
                    <a:pt x="89360" y="3048"/>
                  </a:cubicBezTo>
                  <a:cubicBezTo>
                    <a:pt x="89296" y="2984"/>
                    <a:pt x="89227" y="2984"/>
                    <a:pt x="89163" y="2915"/>
                  </a:cubicBezTo>
                  <a:close/>
                  <a:moveTo>
                    <a:pt x="88766" y="3048"/>
                  </a:moveTo>
                  <a:cubicBezTo>
                    <a:pt x="88697" y="3117"/>
                    <a:pt x="88633" y="3117"/>
                    <a:pt x="88501" y="3180"/>
                  </a:cubicBezTo>
                  <a:cubicBezTo>
                    <a:pt x="88565" y="3249"/>
                    <a:pt x="88633" y="3249"/>
                    <a:pt x="88697" y="3313"/>
                  </a:cubicBezTo>
                  <a:cubicBezTo>
                    <a:pt x="88830" y="3249"/>
                    <a:pt x="88898" y="3249"/>
                    <a:pt x="88962" y="3180"/>
                  </a:cubicBezTo>
                  <a:cubicBezTo>
                    <a:pt x="88898" y="3180"/>
                    <a:pt x="88830" y="3117"/>
                    <a:pt x="88766" y="3048"/>
                  </a:cubicBezTo>
                  <a:close/>
                  <a:moveTo>
                    <a:pt x="88369" y="3249"/>
                  </a:moveTo>
                  <a:cubicBezTo>
                    <a:pt x="88300" y="3249"/>
                    <a:pt x="88236" y="3313"/>
                    <a:pt x="88104" y="3382"/>
                  </a:cubicBezTo>
                  <a:cubicBezTo>
                    <a:pt x="88167" y="3382"/>
                    <a:pt x="88236" y="3445"/>
                    <a:pt x="88300" y="3514"/>
                  </a:cubicBezTo>
                  <a:cubicBezTo>
                    <a:pt x="88432" y="3445"/>
                    <a:pt x="88501" y="3382"/>
                    <a:pt x="88565" y="3382"/>
                  </a:cubicBezTo>
                  <a:cubicBezTo>
                    <a:pt x="88501" y="3313"/>
                    <a:pt x="88432" y="3313"/>
                    <a:pt x="88369" y="3249"/>
                  </a:cubicBezTo>
                  <a:close/>
                  <a:moveTo>
                    <a:pt x="87971" y="3382"/>
                  </a:moveTo>
                  <a:cubicBezTo>
                    <a:pt x="87902" y="3445"/>
                    <a:pt x="87839" y="3514"/>
                    <a:pt x="87706" y="3514"/>
                  </a:cubicBezTo>
                  <a:cubicBezTo>
                    <a:pt x="87770" y="3578"/>
                    <a:pt x="87839" y="3647"/>
                    <a:pt x="87902" y="3647"/>
                  </a:cubicBezTo>
                  <a:cubicBezTo>
                    <a:pt x="87971" y="3647"/>
                    <a:pt x="88104" y="3578"/>
                    <a:pt x="88167" y="3514"/>
                  </a:cubicBezTo>
                  <a:cubicBezTo>
                    <a:pt x="88104" y="3514"/>
                    <a:pt x="88035" y="3445"/>
                    <a:pt x="87971" y="3382"/>
                  </a:cubicBezTo>
                  <a:close/>
                  <a:moveTo>
                    <a:pt x="87637" y="3578"/>
                  </a:moveTo>
                  <a:cubicBezTo>
                    <a:pt x="87505" y="3647"/>
                    <a:pt x="87441" y="3647"/>
                    <a:pt x="87309" y="3710"/>
                  </a:cubicBezTo>
                  <a:cubicBezTo>
                    <a:pt x="87372" y="3779"/>
                    <a:pt x="87441" y="3779"/>
                    <a:pt x="87505" y="3843"/>
                  </a:cubicBezTo>
                  <a:cubicBezTo>
                    <a:pt x="87574" y="3779"/>
                    <a:pt x="87706" y="3779"/>
                    <a:pt x="87770" y="3710"/>
                  </a:cubicBezTo>
                  <a:cubicBezTo>
                    <a:pt x="87706" y="3647"/>
                    <a:pt x="87637" y="3647"/>
                    <a:pt x="87637" y="3578"/>
                  </a:cubicBezTo>
                  <a:close/>
                  <a:moveTo>
                    <a:pt x="87240" y="3779"/>
                  </a:moveTo>
                  <a:cubicBezTo>
                    <a:pt x="87107" y="3779"/>
                    <a:pt x="87044" y="3843"/>
                    <a:pt x="86911" y="3912"/>
                  </a:cubicBezTo>
                  <a:cubicBezTo>
                    <a:pt x="86975" y="3912"/>
                    <a:pt x="87044" y="3975"/>
                    <a:pt x="87107" y="4044"/>
                  </a:cubicBezTo>
                  <a:cubicBezTo>
                    <a:pt x="87176" y="3975"/>
                    <a:pt x="87309" y="3975"/>
                    <a:pt x="87372" y="3912"/>
                  </a:cubicBezTo>
                  <a:lnTo>
                    <a:pt x="87240" y="3779"/>
                  </a:lnTo>
                  <a:close/>
                  <a:moveTo>
                    <a:pt x="86842" y="3912"/>
                  </a:moveTo>
                  <a:cubicBezTo>
                    <a:pt x="86710" y="3975"/>
                    <a:pt x="86646" y="4044"/>
                    <a:pt x="86514" y="4044"/>
                  </a:cubicBezTo>
                  <a:lnTo>
                    <a:pt x="86710" y="4240"/>
                  </a:lnTo>
                  <a:cubicBezTo>
                    <a:pt x="86779" y="4177"/>
                    <a:pt x="86911" y="4108"/>
                    <a:pt x="86975" y="4108"/>
                  </a:cubicBezTo>
                  <a:cubicBezTo>
                    <a:pt x="86911" y="4044"/>
                    <a:pt x="86842" y="3975"/>
                    <a:pt x="86842" y="3912"/>
                  </a:cubicBezTo>
                  <a:close/>
                  <a:moveTo>
                    <a:pt x="86445" y="4108"/>
                  </a:moveTo>
                  <a:cubicBezTo>
                    <a:pt x="86312" y="4177"/>
                    <a:pt x="86249" y="4240"/>
                    <a:pt x="86116" y="4240"/>
                  </a:cubicBezTo>
                  <a:cubicBezTo>
                    <a:pt x="86180" y="4309"/>
                    <a:pt x="86249" y="4373"/>
                    <a:pt x="86249" y="4442"/>
                  </a:cubicBezTo>
                  <a:cubicBezTo>
                    <a:pt x="86381" y="4373"/>
                    <a:pt x="86445" y="4309"/>
                    <a:pt x="86577" y="4240"/>
                  </a:cubicBezTo>
                  <a:cubicBezTo>
                    <a:pt x="86514" y="4240"/>
                    <a:pt x="86445" y="4177"/>
                    <a:pt x="86445" y="4108"/>
                  </a:cubicBezTo>
                  <a:close/>
                  <a:moveTo>
                    <a:pt x="86047" y="4309"/>
                  </a:moveTo>
                  <a:cubicBezTo>
                    <a:pt x="85915" y="4373"/>
                    <a:pt x="85851" y="4373"/>
                    <a:pt x="85719" y="4442"/>
                  </a:cubicBezTo>
                  <a:lnTo>
                    <a:pt x="85851" y="4574"/>
                  </a:lnTo>
                  <a:cubicBezTo>
                    <a:pt x="85984" y="4574"/>
                    <a:pt x="86047" y="4505"/>
                    <a:pt x="86180" y="4442"/>
                  </a:cubicBezTo>
                  <a:cubicBezTo>
                    <a:pt x="86116" y="4442"/>
                    <a:pt x="86047" y="4373"/>
                    <a:pt x="86047" y="4309"/>
                  </a:cubicBezTo>
                  <a:close/>
                  <a:moveTo>
                    <a:pt x="85650" y="4505"/>
                  </a:moveTo>
                  <a:cubicBezTo>
                    <a:pt x="85517" y="4574"/>
                    <a:pt x="85385" y="4574"/>
                    <a:pt x="85321" y="4638"/>
                  </a:cubicBezTo>
                  <a:cubicBezTo>
                    <a:pt x="85385" y="4707"/>
                    <a:pt x="85385" y="4770"/>
                    <a:pt x="85454" y="4770"/>
                  </a:cubicBezTo>
                  <a:cubicBezTo>
                    <a:pt x="85586" y="4770"/>
                    <a:pt x="85650" y="4707"/>
                    <a:pt x="85782" y="4638"/>
                  </a:cubicBezTo>
                  <a:cubicBezTo>
                    <a:pt x="85719" y="4574"/>
                    <a:pt x="85650" y="4574"/>
                    <a:pt x="85650" y="4505"/>
                  </a:cubicBezTo>
                  <a:close/>
                  <a:moveTo>
                    <a:pt x="85252" y="4707"/>
                  </a:moveTo>
                  <a:cubicBezTo>
                    <a:pt x="85120" y="4770"/>
                    <a:pt x="84987" y="4770"/>
                    <a:pt x="84924" y="4839"/>
                  </a:cubicBezTo>
                  <a:cubicBezTo>
                    <a:pt x="84924" y="4903"/>
                    <a:pt x="84987" y="4972"/>
                    <a:pt x="85056" y="4972"/>
                  </a:cubicBezTo>
                  <a:cubicBezTo>
                    <a:pt x="85120" y="4972"/>
                    <a:pt x="85252" y="4903"/>
                    <a:pt x="85385" y="4839"/>
                  </a:cubicBezTo>
                  <a:cubicBezTo>
                    <a:pt x="85321" y="4770"/>
                    <a:pt x="85252" y="4770"/>
                    <a:pt x="85252" y="4707"/>
                  </a:cubicBezTo>
                  <a:close/>
                  <a:moveTo>
                    <a:pt x="84791" y="4903"/>
                  </a:moveTo>
                  <a:cubicBezTo>
                    <a:pt x="84723" y="4972"/>
                    <a:pt x="84590" y="4972"/>
                    <a:pt x="84526" y="5035"/>
                  </a:cubicBezTo>
                  <a:cubicBezTo>
                    <a:pt x="84526" y="5104"/>
                    <a:pt x="84590" y="5168"/>
                    <a:pt x="84659" y="5237"/>
                  </a:cubicBezTo>
                  <a:cubicBezTo>
                    <a:pt x="84723" y="5168"/>
                    <a:pt x="84855" y="5104"/>
                    <a:pt x="84987" y="5035"/>
                  </a:cubicBezTo>
                  <a:cubicBezTo>
                    <a:pt x="84924" y="4972"/>
                    <a:pt x="84855" y="4972"/>
                    <a:pt x="84791" y="4903"/>
                  </a:cubicBezTo>
                  <a:close/>
                  <a:moveTo>
                    <a:pt x="84394" y="5104"/>
                  </a:moveTo>
                  <a:cubicBezTo>
                    <a:pt x="84325" y="5168"/>
                    <a:pt x="84193" y="5168"/>
                    <a:pt x="84129" y="5237"/>
                  </a:cubicBezTo>
                  <a:cubicBezTo>
                    <a:pt x="84129" y="5300"/>
                    <a:pt x="84193" y="5369"/>
                    <a:pt x="84193" y="5433"/>
                  </a:cubicBezTo>
                  <a:cubicBezTo>
                    <a:pt x="84325" y="5369"/>
                    <a:pt x="84458" y="5300"/>
                    <a:pt x="84526" y="5237"/>
                  </a:cubicBezTo>
                  <a:cubicBezTo>
                    <a:pt x="84526" y="5168"/>
                    <a:pt x="84458" y="5168"/>
                    <a:pt x="84394" y="5104"/>
                  </a:cubicBezTo>
                  <a:close/>
                  <a:moveTo>
                    <a:pt x="83996" y="5300"/>
                  </a:moveTo>
                  <a:cubicBezTo>
                    <a:pt x="83928" y="5369"/>
                    <a:pt x="83795" y="5433"/>
                    <a:pt x="83663" y="5433"/>
                  </a:cubicBezTo>
                  <a:cubicBezTo>
                    <a:pt x="83732" y="5502"/>
                    <a:pt x="83795" y="5565"/>
                    <a:pt x="83795" y="5634"/>
                  </a:cubicBezTo>
                  <a:cubicBezTo>
                    <a:pt x="83928" y="5565"/>
                    <a:pt x="84060" y="5502"/>
                    <a:pt x="84129" y="5433"/>
                  </a:cubicBezTo>
                  <a:cubicBezTo>
                    <a:pt x="84129" y="5369"/>
                    <a:pt x="84060" y="5369"/>
                    <a:pt x="83996" y="5300"/>
                  </a:cubicBezTo>
                  <a:close/>
                  <a:moveTo>
                    <a:pt x="101485" y="1"/>
                  </a:moveTo>
                  <a:cubicBezTo>
                    <a:pt x="101018" y="1"/>
                    <a:pt x="100621" y="1"/>
                    <a:pt x="100223" y="70"/>
                  </a:cubicBezTo>
                  <a:cubicBezTo>
                    <a:pt x="99031" y="133"/>
                    <a:pt x="97775" y="266"/>
                    <a:pt x="96514" y="531"/>
                  </a:cubicBezTo>
                  <a:cubicBezTo>
                    <a:pt x="96318" y="600"/>
                    <a:pt x="96053" y="663"/>
                    <a:pt x="95788" y="732"/>
                  </a:cubicBezTo>
                  <a:cubicBezTo>
                    <a:pt x="97044" y="467"/>
                    <a:pt x="98236" y="335"/>
                    <a:pt x="99428" y="335"/>
                  </a:cubicBezTo>
                  <a:lnTo>
                    <a:pt x="99497" y="266"/>
                  </a:lnTo>
                  <a:cubicBezTo>
                    <a:pt x="100160" y="266"/>
                    <a:pt x="100822" y="202"/>
                    <a:pt x="101485" y="202"/>
                  </a:cubicBezTo>
                  <a:cubicBezTo>
                    <a:pt x="104929" y="202"/>
                    <a:pt x="108109" y="1129"/>
                    <a:pt x="111024" y="3382"/>
                  </a:cubicBezTo>
                  <a:cubicBezTo>
                    <a:pt x="115263" y="6625"/>
                    <a:pt x="117780" y="10202"/>
                    <a:pt x="119238" y="14044"/>
                  </a:cubicBezTo>
                  <a:cubicBezTo>
                    <a:pt x="119370" y="14442"/>
                    <a:pt x="119566" y="14908"/>
                    <a:pt x="119699" y="15369"/>
                  </a:cubicBezTo>
                  <a:cubicBezTo>
                    <a:pt x="119768" y="15502"/>
                    <a:pt x="119831" y="15634"/>
                    <a:pt x="119831" y="15835"/>
                  </a:cubicBezTo>
                  <a:cubicBezTo>
                    <a:pt x="120229" y="16895"/>
                    <a:pt x="120562" y="17955"/>
                    <a:pt x="120759" y="19079"/>
                  </a:cubicBezTo>
                  <a:cubicBezTo>
                    <a:pt x="120759" y="18883"/>
                    <a:pt x="120759" y="18750"/>
                    <a:pt x="120695" y="18549"/>
                  </a:cubicBezTo>
                  <a:cubicBezTo>
                    <a:pt x="120430" y="17293"/>
                    <a:pt x="120165" y="15968"/>
                    <a:pt x="119699" y="14707"/>
                  </a:cubicBezTo>
                  <a:cubicBezTo>
                    <a:pt x="119635" y="14442"/>
                    <a:pt x="119503" y="14177"/>
                    <a:pt x="119434" y="13981"/>
                  </a:cubicBezTo>
                  <a:cubicBezTo>
                    <a:pt x="117913" y="10139"/>
                    <a:pt x="115396" y="6493"/>
                    <a:pt x="111156" y="3180"/>
                  </a:cubicBezTo>
                  <a:cubicBezTo>
                    <a:pt x="108241" y="928"/>
                    <a:pt x="104929" y="1"/>
                    <a:pt x="101485" y="1"/>
                  </a:cubicBezTo>
                  <a:close/>
                  <a:moveTo>
                    <a:pt x="120960" y="21862"/>
                  </a:moveTo>
                  <a:cubicBezTo>
                    <a:pt x="120960" y="21930"/>
                    <a:pt x="121024" y="21993"/>
                    <a:pt x="121092" y="21993"/>
                  </a:cubicBezTo>
                  <a:cubicBezTo>
                    <a:pt x="121024" y="21930"/>
                    <a:pt x="120960" y="21930"/>
                    <a:pt x="120960" y="21862"/>
                  </a:cubicBezTo>
                  <a:close/>
                  <a:moveTo>
                    <a:pt x="120960" y="22062"/>
                  </a:moveTo>
                  <a:lnTo>
                    <a:pt x="120960" y="22126"/>
                  </a:lnTo>
                  <a:lnTo>
                    <a:pt x="121156" y="22327"/>
                  </a:lnTo>
                  <a:lnTo>
                    <a:pt x="121156" y="22258"/>
                  </a:lnTo>
                  <a:lnTo>
                    <a:pt x="120960" y="22062"/>
                  </a:lnTo>
                  <a:close/>
                  <a:moveTo>
                    <a:pt x="120960" y="22327"/>
                  </a:moveTo>
                  <a:lnTo>
                    <a:pt x="120960" y="22391"/>
                  </a:lnTo>
                  <a:lnTo>
                    <a:pt x="121156" y="22592"/>
                  </a:lnTo>
                  <a:lnTo>
                    <a:pt x="121156" y="22523"/>
                  </a:lnTo>
                  <a:lnTo>
                    <a:pt x="120960" y="22327"/>
                  </a:lnTo>
                  <a:close/>
                  <a:moveTo>
                    <a:pt x="121024" y="22592"/>
                  </a:moveTo>
                  <a:lnTo>
                    <a:pt x="121024" y="22656"/>
                  </a:lnTo>
                  <a:lnTo>
                    <a:pt x="121225" y="22857"/>
                  </a:lnTo>
                  <a:lnTo>
                    <a:pt x="121225" y="22788"/>
                  </a:lnTo>
                  <a:lnTo>
                    <a:pt x="121024" y="22592"/>
                  </a:lnTo>
                  <a:close/>
                  <a:moveTo>
                    <a:pt x="121024" y="22857"/>
                  </a:moveTo>
                  <a:lnTo>
                    <a:pt x="121024" y="22990"/>
                  </a:lnTo>
                  <a:cubicBezTo>
                    <a:pt x="121092" y="22990"/>
                    <a:pt x="121156" y="23053"/>
                    <a:pt x="121225" y="23122"/>
                  </a:cubicBezTo>
                  <a:lnTo>
                    <a:pt x="121225" y="23053"/>
                  </a:lnTo>
                  <a:lnTo>
                    <a:pt x="121024" y="22857"/>
                  </a:lnTo>
                  <a:close/>
                  <a:moveTo>
                    <a:pt x="121024" y="23122"/>
                  </a:moveTo>
                  <a:lnTo>
                    <a:pt x="121024" y="23255"/>
                  </a:lnTo>
                  <a:cubicBezTo>
                    <a:pt x="121092" y="23318"/>
                    <a:pt x="121156" y="23318"/>
                    <a:pt x="121225" y="23387"/>
                  </a:cubicBezTo>
                  <a:lnTo>
                    <a:pt x="121225" y="23318"/>
                  </a:lnTo>
                  <a:lnTo>
                    <a:pt x="121024" y="23122"/>
                  </a:lnTo>
                  <a:close/>
                  <a:moveTo>
                    <a:pt x="121024" y="23387"/>
                  </a:moveTo>
                  <a:lnTo>
                    <a:pt x="121024" y="23520"/>
                  </a:lnTo>
                  <a:cubicBezTo>
                    <a:pt x="121092" y="23583"/>
                    <a:pt x="121156" y="23583"/>
                    <a:pt x="121225" y="23652"/>
                  </a:cubicBezTo>
                  <a:lnTo>
                    <a:pt x="121225" y="23583"/>
                  </a:lnTo>
                  <a:lnTo>
                    <a:pt x="121024" y="23387"/>
                  </a:lnTo>
                  <a:close/>
                  <a:moveTo>
                    <a:pt x="121024" y="23652"/>
                  </a:moveTo>
                  <a:lnTo>
                    <a:pt x="121024" y="23785"/>
                  </a:lnTo>
                  <a:cubicBezTo>
                    <a:pt x="121092" y="23848"/>
                    <a:pt x="121225" y="23848"/>
                    <a:pt x="121288" y="23917"/>
                  </a:cubicBezTo>
                  <a:cubicBezTo>
                    <a:pt x="121288" y="23848"/>
                    <a:pt x="121288" y="23848"/>
                    <a:pt x="121225" y="23785"/>
                  </a:cubicBezTo>
                  <a:cubicBezTo>
                    <a:pt x="121156" y="23785"/>
                    <a:pt x="121092" y="23716"/>
                    <a:pt x="121024" y="23652"/>
                  </a:cubicBezTo>
                  <a:close/>
                  <a:moveTo>
                    <a:pt x="121092" y="23917"/>
                  </a:moveTo>
                  <a:lnTo>
                    <a:pt x="121092" y="24050"/>
                  </a:lnTo>
                  <a:cubicBezTo>
                    <a:pt x="121156" y="24113"/>
                    <a:pt x="121225" y="24113"/>
                    <a:pt x="121288" y="24182"/>
                  </a:cubicBezTo>
                  <a:lnTo>
                    <a:pt x="121288" y="24050"/>
                  </a:lnTo>
                  <a:cubicBezTo>
                    <a:pt x="121225" y="24050"/>
                    <a:pt x="121156" y="23981"/>
                    <a:pt x="121092" y="23917"/>
                  </a:cubicBezTo>
                  <a:close/>
                  <a:moveTo>
                    <a:pt x="121092" y="24182"/>
                  </a:moveTo>
                  <a:lnTo>
                    <a:pt x="121092" y="24314"/>
                  </a:lnTo>
                  <a:cubicBezTo>
                    <a:pt x="121156" y="24378"/>
                    <a:pt x="121225" y="24378"/>
                    <a:pt x="121288" y="24447"/>
                  </a:cubicBezTo>
                  <a:lnTo>
                    <a:pt x="121288" y="24314"/>
                  </a:lnTo>
                  <a:cubicBezTo>
                    <a:pt x="121225" y="24314"/>
                    <a:pt x="121156" y="24246"/>
                    <a:pt x="121092" y="24182"/>
                  </a:cubicBezTo>
                  <a:close/>
                  <a:moveTo>
                    <a:pt x="121092" y="24447"/>
                  </a:moveTo>
                  <a:lnTo>
                    <a:pt x="121092" y="24643"/>
                  </a:lnTo>
                  <a:cubicBezTo>
                    <a:pt x="121156" y="24643"/>
                    <a:pt x="121225" y="24712"/>
                    <a:pt x="121288" y="24712"/>
                  </a:cubicBezTo>
                  <a:lnTo>
                    <a:pt x="121288" y="24579"/>
                  </a:lnTo>
                  <a:cubicBezTo>
                    <a:pt x="121225" y="24579"/>
                    <a:pt x="121156" y="24511"/>
                    <a:pt x="121092" y="24447"/>
                  </a:cubicBezTo>
                  <a:close/>
                  <a:moveTo>
                    <a:pt x="121092" y="24776"/>
                  </a:moveTo>
                  <a:lnTo>
                    <a:pt x="121092" y="24908"/>
                  </a:lnTo>
                  <a:cubicBezTo>
                    <a:pt x="121156" y="24908"/>
                    <a:pt x="121225" y="24977"/>
                    <a:pt x="121288" y="24977"/>
                  </a:cubicBezTo>
                  <a:lnTo>
                    <a:pt x="121288" y="24844"/>
                  </a:lnTo>
                  <a:cubicBezTo>
                    <a:pt x="121225" y="24844"/>
                    <a:pt x="121156" y="24776"/>
                    <a:pt x="121092" y="24776"/>
                  </a:cubicBezTo>
                  <a:close/>
                  <a:moveTo>
                    <a:pt x="121092" y="25041"/>
                  </a:moveTo>
                  <a:lnTo>
                    <a:pt x="121092" y="25173"/>
                  </a:lnTo>
                  <a:cubicBezTo>
                    <a:pt x="121156" y="25173"/>
                    <a:pt x="121225" y="25242"/>
                    <a:pt x="121288" y="25242"/>
                  </a:cubicBezTo>
                  <a:lnTo>
                    <a:pt x="121288" y="25109"/>
                  </a:lnTo>
                  <a:cubicBezTo>
                    <a:pt x="121225" y="25109"/>
                    <a:pt x="121156" y="25041"/>
                    <a:pt x="121092" y="25041"/>
                  </a:cubicBezTo>
                  <a:close/>
                  <a:moveTo>
                    <a:pt x="121092" y="25305"/>
                  </a:moveTo>
                  <a:lnTo>
                    <a:pt x="121092" y="25438"/>
                  </a:lnTo>
                  <a:cubicBezTo>
                    <a:pt x="121156" y="25507"/>
                    <a:pt x="121225" y="25507"/>
                    <a:pt x="121288" y="25507"/>
                  </a:cubicBezTo>
                  <a:lnTo>
                    <a:pt x="121288" y="25374"/>
                  </a:lnTo>
                  <a:cubicBezTo>
                    <a:pt x="121225" y="25374"/>
                    <a:pt x="121156" y="25305"/>
                    <a:pt x="121092" y="25305"/>
                  </a:cubicBezTo>
                  <a:close/>
                  <a:moveTo>
                    <a:pt x="121092" y="25570"/>
                  </a:moveTo>
                  <a:lnTo>
                    <a:pt x="121092" y="25703"/>
                  </a:lnTo>
                  <a:cubicBezTo>
                    <a:pt x="121156" y="25772"/>
                    <a:pt x="121225" y="25772"/>
                    <a:pt x="121288" y="25772"/>
                  </a:cubicBezTo>
                  <a:lnTo>
                    <a:pt x="121288" y="25639"/>
                  </a:lnTo>
                  <a:cubicBezTo>
                    <a:pt x="121225" y="25639"/>
                    <a:pt x="121156" y="25570"/>
                    <a:pt x="121092" y="25570"/>
                  </a:cubicBezTo>
                  <a:close/>
                  <a:moveTo>
                    <a:pt x="121092" y="25835"/>
                  </a:moveTo>
                  <a:lnTo>
                    <a:pt x="121092" y="25968"/>
                  </a:lnTo>
                  <a:lnTo>
                    <a:pt x="121092" y="26037"/>
                  </a:lnTo>
                  <a:cubicBezTo>
                    <a:pt x="121156" y="26037"/>
                    <a:pt x="121225" y="26037"/>
                    <a:pt x="121288" y="26100"/>
                  </a:cubicBezTo>
                  <a:lnTo>
                    <a:pt x="121288" y="25968"/>
                  </a:lnTo>
                  <a:lnTo>
                    <a:pt x="121288" y="25904"/>
                  </a:lnTo>
                  <a:cubicBezTo>
                    <a:pt x="121225" y="25904"/>
                    <a:pt x="121156" y="25835"/>
                    <a:pt x="121092" y="25835"/>
                  </a:cubicBezTo>
                  <a:close/>
                  <a:moveTo>
                    <a:pt x="121092" y="26100"/>
                  </a:moveTo>
                  <a:lnTo>
                    <a:pt x="121092" y="26302"/>
                  </a:lnTo>
                  <a:cubicBezTo>
                    <a:pt x="121156" y="26302"/>
                    <a:pt x="121225" y="26302"/>
                    <a:pt x="121288" y="26365"/>
                  </a:cubicBezTo>
                  <a:lnTo>
                    <a:pt x="121288" y="26169"/>
                  </a:lnTo>
                  <a:cubicBezTo>
                    <a:pt x="121225" y="26169"/>
                    <a:pt x="121156" y="26100"/>
                    <a:pt x="121092" y="26100"/>
                  </a:cubicBezTo>
                  <a:close/>
                  <a:moveTo>
                    <a:pt x="121092" y="26365"/>
                  </a:moveTo>
                  <a:lnTo>
                    <a:pt x="121092" y="26567"/>
                  </a:lnTo>
                  <a:cubicBezTo>
                    <a:pt x="121156" y="26567"/>
                    <a:pt x="121225" y="26630"/>
                    <a:pt x="121288" y="26630"/>
                  </a:cubicBezTo>
                  <a:lnTo>
                    <a:pt x="121288" y="26434"/>
                  </a:lnTo>
                  <a:cubicBezTo>
                    <a:pt x="121225" y="26434"/>
                    <a:pt x="121156" y="26434"/>
                    <a:pt x="121092" y="26365"/>
                  </a:cubicBezTo>
                  <a:close/>
                  <a:moveTo>
                    <a:pt x="121092" y="26630"/>
                  </a:moveTo>
                  <a:lnTo>
                    <a:pt x="121092" y="26832"/>
                  </a:lnTo>
                  <a:cubicBezTo>
                    <a:pt x="121156" y="26832"/>
                    <a:pt x="121225" y="26895"/>
                    <a:pt x="121288" y="26895"/>
                  </a:cubicBezTo>
                  <a:lnTo>
                    <a:pt x="121288" y="26699"/>
                  </a:lnTo>
                  <a:cubicBezTo>
                    <a:pt x="121225" y="26699"/>
                    <a:pt x="121156" y="26699"/>
                    <a:pt x="121092" y="26630"/>
                  </a:cubicBezTo>
                  <a:close/>
                  <a:moveTo>
                    <a:pt x="121092" y="26964"/>
                  </a:moveTo>
                  <a:lnTo>
                    <a:pt x="121092" y="27160"/>
                  </a:lnTo>
                  <a:lnTo>
                    <a:pt x="121288" y="27160"/>
                  </a:lnTo>
                  <a:lnTo>
                    <a:pt x="121288" y="26964"/>
                  </a:lnTo>
                  <a:close/>
                  <a:moveTo>
                    <a:pt x="83599" y="5502"/>
                  </a:moveTo>
                  <a:cubicBezTo>
                    <a:pt x="82142" y="6296"/>
                    <a:pt x="80615" y="7091"/>
                    <a:pt x="79158" y="7886"/>
                  </a:cubicBezTo>
                  <a:cubicBezTo>
                    <a:pt x="71606" y="12057"/>
                    <a:pt x="64452" y="16763"/>
                    <a:pt x="58824" y="18681"/>
                  </a:cubicBezTo>
                  <a:cubicBezTo>
                    <a:pt x="47431" y="22656"/>
                    <a:pt x="38951" y="25570"/>
                    <a:pt x="31665" y="29216"/>
                  </a:cubicBezTo>
                  <a:cubicBezTo>
                    <a:pt x="29211" y="30409"/>
                    <a:pt x="26959" y="31734"/>
                    <a:pt x="24707" y="33191"/>
                  </a:cubicBezTo>
                  <a:cubicBezTo>
                    <a:pt x="23779" y="33853"/>
                    <a:pt x="22788" y="34579"/>
                    <a:pt x="21861" y="35311"/>
                  </a:cubicBezTo>
                  <a:lnTo>
                    <a:pt x="22258" y="35109"/>
                  </a:lnTo>
                  <a:cubicBezTo>
                    <a:pt x="23186" y="34447"/>
                    <a:pt x="24113" y="33785"/>
                    <a:pt x="25040" y="33191"/>
                  </a:cubicBezTo>
                  <a:cubicBezTo>
                    <a:pt x="27224" y="31797"/>
                    <a:pt x="29413" y="30541"/>
                    <a:pt x="31797" y="29413"/>
                  </a:cubicBezTo>
                  <a:cubicBezTo>
                    <a:pt x="39015" y="25772"/>
                    <a:pt x="47494" y="22788"/>
                    <a:pt x="58888" y="18883"/>
                  </a:cubicBezTo>
                  <a:cubicBezTo>
                    <a:pt x="64585" y="16895"/>
                    <a:pt x="71739" y="12258"/>
                    <a:pt x="79227" y="8082"/>
                  </a:cubicBezTo>
                  <a:cubicBezTo>
                    <a:pt x="80748" y="7224"/>
                    <a:pt x="82205" y="6429"/>
                    <a:pt x="83732" y="5634"/>
                  </a:cubicBezTo>
                  <a:cubicBezTo>
                    <a:pt x="83663" y="5634"/>
                    <a:pt x="83663" y="5565"/>
                    <a:pt x="83599" y="5502"/>
                  </a:cubicBezTo>
                  <a:close/>
                  <a:moveTo>
                    <a:pt x="18151" y="37961"/>
                  </a:moveTo>
                  <a:cubicBezTo>
                    <a:pt x="18082" y="38093"/>
                    <a:pt x="18082" y="38157"/>
                    <a:pt x="18019" y="38289"/>
                  </a:cubicBezTo>
                  <a:cubicBezTo>
                    <a:pt x="18082" y="38157"/>
                    <a:pt x="18151" y="38093"/>
                    <a:pt x="18151" y="37961"/>
                  </a:cubicBezTo>
                  <a:close/>
                  <a:moveTo>
                    <a:pt x="17950" y="38093"/>
                  </a:moveTo>
                  <a:cubicBezTo>
                    <a:pt x="17950" y="38225"/>
                    <a:pt x="17886" y="38358"/>
                    <a:pt x="17886" y="38422"/>
                  </a:cubicBezTo>
                  <a:cubicBezTo>
                    <a:pt x="17950" y="38289"/>
                    <a:pt x="17950" y="38225"/>
                    <a:pt x="18019" y="38093"/>
                  </a:cubicBezTo>
                  <a:close/>
                  <a:moveTo>
                    <a:pt x="17621" y="38358"/>
                  </a:moveTo>
                  <a:cubicBezTo>
                    <a:pt x="17621" y="38379"/>
                    <a:pt x="17621" y="38401"/>
                    <a:pt x="17621" y="38422"/>
                  </a:cubicBezTo>
                  <a:lnTo>
                    <a:pt x="17621" y="38422"/>
                  </a:lnTo>
                  <a:cubicBezTo>
                    <a:pt x="17621" y="38422"/>
                    <a:pt x="17621" y="38422"/>
                    <a:pt x="17621" y="38422"/>
                  </a:cubicBezTo>
                  <a:lnTo>
                    <a:pt x="17621" y="38358"/>
                  </a:lnTo>
                  <a:close/>
                  <a:moveTo>
                    <a:pt x="17817" y="38225"/>
                  </a:moveTo>
                  <a:lnTo>
                    <a:pt x="17817" y="38225"/>
                  </a:lnTo>
                  <a:cubicBezTo>
                    <a:pt x="17754" y="38358"/>
                    <a:pt x="17754" y="38490"/>
                    <a:pt x="17685" y="38554"/>
                  </a:cubicBezTo>
                  <a:lnTo>
                    <a:pt x="17754" y="38554"/>
                  </a:lnTo>
                  <a:cubicBezTo>
                    <a:pt x="17754" y="38490"/>
                    <a:pt x="17817" y="38358"/>
                    <a:pt x="17817" y="38225"/>
                  </a:cubicBezTo>
                  <a:close/>
                  <a:moveTo>
                    <a:pt x="17621" y="38422"/>
                  </a:moveTo>
                  <a:lnTo>
                    <a:pt x="17621" y="38422"/>
                  </a:lnTo>
                  <a:cubicBezTo>
                    <a:pt x="17552" y="38554"/>
                    <a:pt x="17552" y="38623"/>
                    <a:pt x="17489" y="38755"/>
                  </a:cubicBezTo>
                  <a:cubicBezTo>
                    <a:pt x="17552" y="38755"/>
                    <a:pt x="17552" y="38755"/>
                    <a:pt x="17552" y="38687"/>
                  </a:cubicBezTo>
                  <a:cubicBezTo>
                    <a:pt x="17610" y="38633"/>
                    <a:pt x="17620" y="38532"/>
                    <a:pt x="17621" y="38422"/>
                  </a:cubicBezTo>
                  <a:close/>
                  <a:moveTo>
                    <a:pt x="17420" y="38554"/>
                  </a:moveTo>
                  <a:cubicBezTo>
                    <a:pt x="17420" y="38687"/>
                    <a:pt x="17356" y="38755"/>
                    <a:pt x="17356" y="38888"/>
                  </a:cubicBezTo>
                  <a:cubicBezTo>
                    <a:pt x="17420" y="38755"/>
                    <a:pt x="17420" y="38623"/>
                    <a:pt x="17489" y="38554"/>
                  </a:cubicBezTo>
                  <a:close/>
                  <a:moveTo>
                    <a:pt x="17287" y="38687"/>
                  </a:moveTo>
                  <a:cubicBezTo>
                    <a:pt x="17224" y="38819"/>
                    <a:pt x="17224" y="38952"/>
                    <a:pt x="17155" y="39020"/>
                  </a:cubicBezTo>
                  <a:lnTo>
                    <a:pt x="17224" y="39020"/>
                  </a:lnTo>
                  <a:cubicBezTo>
                    <a:pt x="17224" y="38888"/>
                    <a:pt x="17287" y="38755"/>
                    <a:pt x="17287" y="38687"/>
                  </a:cubicBezTo>
                  <a:close/>
                  <a:moveTo>
                    <a:pt x="16959" y="38952"/>
                  </a:moveTo>
                  <a:cubicBezTo>
                    <a:pt x="16959" y="38980"/>
                    <a:pt x="16956" y="39005"/>
                    <a:pt x="16951" y="39028"/>
                  </a:cubicBezTo>
                  <a:lnTo>
                    <a:pt x="16951" y="39028"/>
                  </a:lnTo>
                  <a:cubicBezTo>
                    <a:pt x="16953" y="39026"/>
                    <a:pt x="16956" y="39023"/>
                    <a:pt x="16959" y="39020"/>
                  </a:cubicBezTo>
                  <a:lnTo>
                    <a:pt x="16959" y="38952"/>
                  </a:lnTo>
                  <a:close/>
                  <a:moveTo>
                    <a:pt x="17091" y="38819"/>
                  </a:moveTo>
                  <a:cubicBezTo>
                    <a:pt x="17091" y="38952"/>
                    <a:pt x="17022" y="39084"/>
                    <a:pt x="17022" y="39153"/>
                  </a:cubicBezTo>
                  <a:lnTo>
                    <a:pt x="17091" y="39153"/>
                  </a:lnTo>
                  <a:cubicBezTo>
                    <a:pt x="17091" y="39020"/>
                    <a:pt x="17091" y="38952"/>
                    <a:pt x="17155" y="38819"/>
                  </a:cubicBezTo>
                  <a:close/>
                  <a:moveTo>
                    <a:pt x="16951" y="39028"/>
                  </a:moveTo>
                  <a:cubicBezTo>
                    <a:pt x="16890" y="39095"/>
                    <a:pt x="16887" y="39219"/>
                    <a:pt x="16826" y="39285"/>
                  </a:cubicBezTo>
                  <a:lnTo>
                    <a:pt x="16890" y="39285"/>
                  </a:lnTo>
                  <a:cubicBezTo>
                    <a:pt x="16890" y="39181"/>
                    <a:pt x="16933" y="39116"/>
                    <a:pt x="16951" y="39028"/>
                  </a:cubicBezTo>
                  <a:close/>
                  <a:moveTo>
                    <a:pt x="16625" y="39216"/>
                  </a:moveTo>
                  <a:cubicBezTo>
                    <a:pt x="16625" y="39242"/>
                    <a:pt x="16625" y="39264"/>
                    <a:pt x="16625" y="39286"/>
                  </a:cubicBezTo>
                  <a:lnTo>
                    <a:pt x="16625" y="39286"/>
                  </a:lnTo>
                  <a:cubicBezTo>
                    <a:pt x="16625" y="39286"/>
                    <a:pt x="16625" y="39286"/>
                    <a:pt x="16625" y="39285"/>
                  </a:cubicBezTo>
                  <a:lnTo>
                    <a:pt x="16625" y="39216"/>
                  </a:lnTo>
                  <a:close/>
                  <a:moveTo>
                    <a:pt x="16826" y="39084"/>
                  </a:moveTo>
                  <a:cubicBezTo>
                    <a:pt x="16826" y="39084"/>
                    <a:pt x="16758" y="39084"/>
                    <a:pt x="16758" y="39153"/>
                  </a:cubicBezTo>
                  <a:cubicBezTo>
                    <a:pt x="16758" y="39216"/>
                    <a:pt x="16694" y="39349"/>
                    <a:pt x="16694" y="39481"/>
                  </a:cubicBezTo>
                  <a:cubicBezTo>
                    <a:pt x="16694" y="39418"/>
                    <a:pt x="16758" y="39418"/>
                    <a:pt x="16758" y="39418"/>
                  </a:cubicBezTo>
                  <a:cubicBezTo>
                    <a:pt x="16758" y="39285"/>
                    <a:pt x="16758" y="39216"/>
                    <a:pt x="16826" y="39084"/>
                  </a:cubicBezTo>
                  <a:close/>
                  <a:moveTo>
                    <a:pt x="16625" y="39286"/>
                  </a:moveTo>
                  <a:cubicBezTo>
                    <a:pt x="16572" y="39339"/>
                    <a:pt x="16563" y="39441"/>
                    <a:pt x="16562" y="39550"/>
                  </a:cubicBezTo>
                  <a:lnTo>
                    <a:pt x="16562" y="39550"/>
                  </a:lnTo>
                  <a:cubicBezTo>
                    <a:pt x="16613" y="39443"/>
                    <a:pt x="16623" y="39377"/>
                    <a:pt x="16625" y="39286"/>
                  </a:cubicBezTo>
                  <a:close/>
                  <a:moveTo>
                    <a:pt x="16562" y="39550"/>
                  </a:moveTo>
                  <a:cubicBezTo>
                    <a:pt x="16562" y="39550"/>
                    <a:pt x="16562" y="39550"/>
                    <a:pt x="16561" y="39550"/>
                  </a:cubicBezTo>
                  <a:lnTo>
                    <a:pt x="16561" y="39614"/>
                  </a:lnTo>
                  <a:cubicBezTo>
                    <a:pt x="16561" y="39592"/>
                    <a:pt x="16561" y="39571"/>
                    <a:pt x="16562" y="39550"/>
                  </a:cubicBezTo>
                  <a:close/>
                  <a:moveTo>
                    <a:pt x="16493" y="39349"/>
                  </a:moveTo>
                  <a:lnTo>
                    <a:pt x="16493" y="39349"/>
                  </a:lnTo>
                  <a:cubicBezTo>
                    <a:pt x="14903" y="40743"/>
                    <a:pt x="13382" y="42200"/>
                    <a:pt x="11792" y="43790"/>
                  </a:cubicBezTo>
                  <a:cubicBezTo>
                    <a:pt x="10202" y="45380"/>
                    <a:pt x="8480" y="47298"/>
                    <a:pt x="6758" y="49683"/>
                  </a:cubicBezTo>
                  <a:cubicBezTo>
                    <a:pt x="5830" y="51008"/>
                    <a:pt x="4966" y="52401"/>
                    <a:pt x="4108" y="53922"/>
                  </a:cubicBezTo>
                  <a:cubicBezTo>
                    <a:pt x="4039" y="54124"/>
                    <a:pt x="3975" y="54256"/>
                    <a:pt x="3906" y="54389"/>
                  </a:cubicBezTo>
                  <a:cubicBezTo>
                    <a:pt x="3746" y="54657"/>
                    <a:pt x="3629" y="54929"/>
                    <a:pt x="3481" y="55198"/>
                  </a:cubicBezTo>
                  <a:lnTo>
                    <a:pt x="3481" y="55198"/>
                  </a:lnTo>
                  <a:cubicBezTo>
                    <a:pt x="3540" y="55100"/>
                    <a:pt x="3603" y="54998"/>
                    <a:pt x="3641" y="54919"/>
                  </a:cubicBezTo>
                  <a:cubicBezTo>
                    <a:pt x="4436" y="53392"/>
                    <a:pt x="5364" y="52004"/>
                    <a:pt x="6291" y="50743"/>
                  </a:cubicBezTo>
                  <a:cubicBezTo>
                    <a:pt x="6360" y="50679"/>
                    <a:pt x="6360" y="50610"/>
                    <a:pt x="6424" y="50547"/>
                  </a:cubicBezTo>
                  <a:cubicBezTo>
                    <a:pt x="8215" y="47897"/>
                    <a:pt x="10202" y="45645"/>
                    <a:pt x="11924" y="43986"/>
                  </a:cubicBezTo>
                  <a:cubicBezTo>
                    <a:pt x="13445" y="42396"/>
                    <a:pt x="14972" y="41008"/>
                    <a:pt x="16429" y="39683"/>
                  </a:cubicBezTo>
                  <a:cubicBezTo>
                    <a:pt x="16429" y="39550"/>
                    <a:pt x="16493" y="39481"/>
                    <a:pt x="16493" y="39349"/>
                  </a:cubicBezTo>
                  <a:close/>
                  <a:moveTo>
                    <a:pt x="3481" y="55198"/>
                  </a:moveTo>
                  <a:lnTo>
                    <a:pt x="3481" y="55198"/>
                  </a:lnTo>
                  <a:cubicBezTo>
                    <a:pt x="3442" y="55263"/>
                    <a:pt x="3404" y="55327"/>
                    <a:pt x="3376" y="55380"/>
                  </a:cubicBezTo>
                  <a:cubicBezTo>
                    <a:pt x="3413" y="55319"/>
                    <a:pt x="3448" y="55259"/>
                    <a:pt x="3481" y="55198"/>
                  </a:cubicBezTo>
                  <a:close/>
                  <a:moveTo>
                    <a:pt x="2121" y="58957"/>
                  </a:moveTo>
                  <a:lnTo>
                    <a:pt x="2121" y="58957"/>
                  </a:lnTo>
                  <a:cubicBezTo>
                    <a:pt x="1988" y="59089"/>
                    <a:pt x="1856" y="59222"/>
                    <a:pt x="1723" y="59423"/>
                  </a:cubicBezTo>
                  <a:cubicBezTo>
                    <a:pt x="1856" y="59291"/>
                    <a:pt x="1988" y="59158"/>
                    <a:pt x="2121" y="58957"/>
                  </a:cubicBezTo>
                  <a:close/>
                  <a:moveTo>
                    <a:pt x="1919" y="59423"/>
                  </a:moveTo>
                  <a:cubicBezTo>
                    <a:pt x="1787" y="59619"/>
                    <a:pt x="1723" y="59752"/>
                    <a:pt x="1591" y="59884"/>
                  </a:cubicBezTo>
                  <a:lnTo>
                    <a:pt x="1591" y="59884"/>
                  </a:lnTo>
                  <a:lnTo>
                    <a:pt x="1919" y="59556"/>
                  </a:lnTo>
                  <a:lnTo>
                    <a:pt x="1919" y="59423"/>
                  </a:lnTo>
                  <a:close/>
                  <a:moveTo>
                    <a:pt x="1591" y="59884"/>
                  </a:moveTo>
                  <a:lnTo>
                    <a:pt x="1522" y="59953"/>
                  </a:lnTo>
                  <a:cubicBezTo>
                    <a:pt x="1591" y="59953"/>
                    <a:pt x="1591" y="59884"/>
                    <a:pt x="1591" y="59884"/>
                  </a:cubicBezTo>
                  <a:close/>
                  <a:moveTo>
                    <a:pt x="1787" y="59953"/>
                  </a:moveTo>
                  <a:cubicBezTo>
                    <a:pt x="1654" y="60086"/>
                    <a:pt x="1522" y="60218"/>
                    <a:pt x="1458" y="60351"/>
                  </a:cubicBezTo>
                  <a:cubicBezTo>
                    <a:pt x="1389" y="60414"/>
                    <a:pt x="1389" y="60414"/>
                    <a:pt x="1389" y="60483"/>
                  </a:cubicBezTo>
                  <a:cubicBezTo>
                    <a:pt x="1522" y="60351"/>
                    <a:pt x="1591" y="60218"/>
                    <a:pt x="1723" y="60086"/>
                  </a:cubicBezTo>
                  <a:cubicBezTo>
                    <a:pt x="1723" y="60086"/>
                    <a:pt x="1723" y="60017"/>
                    <a:pt x="1787" y="59953"/>
                  </a:cubicBezTo>
                  <a:close/>
                  <a:moveTo>
                    <a:pt x="1591" y="60483"/>
                  </a:moveTo>
                  <a:lnTo>
                    <a:pt x="1591" y="60483"/>
                  </a:lnTo>
                  <a:cubicBezTo>
                    <a:pt x="1522" y="60616"/>
                    <a:pt x="1389" y="60679"/>
                    <a:pt x="1257" y="60812"/>
                  </a:cubicBezTo>
                  <a:lnTo>
                    <a:pt x="1257" y="61013"/>
                  </a:lnTo>
                  <a:cubicBezTo>
                    <a:pt x="1326" y="60881"/>
                    <a:pt x="1458" y="60748"/>
                    <a:pt x="1522" y="60679"/>
                  </a:cubicBezTo>
                  <a:cubicBezTo>
                    <a:pt x="1591" y="60616"/>
                    <a:pt x="1591" y="60547"/>
                    <a:pt x="1591" y="60483"/>
                  </a:cubicBezTo>
                  <a:close/>
                  <a:moveTo>
                    <a:pt x="1458" y="61013"/>
                  </a:moveTo>
                  <a:lnTo>
                    <a:pt x="1458" y="61013"/>
                  </a:lnTo>
                  <a:cubicBezTo>
                    <a:pt x="1326" y="61077"/>
                    <a:pt x="1257" y="61209"/>
                    <a:pt x="1124" y="61342"/>
                  </a:cubicBezTo>
                  <a:lnTo>
                    <a:pt x="1124" y="61543"/>
                  </a:lnTo>
                  <a:cubicBezTo>
                    <a:pt x="1193" y="61410"/>
                    <a:pt x="1326" y="61278"/>
                    <a:pt x="1389" y="61209"/>
                  </a:cubicBezTo>
                  <a:cubicBezTo>
                    <a:pt x="1389" y="61146"/>
                    <a:pt x="1458" y="61077"/>
                    <a:pt x="1458" y="61013"/>
                  </a:cubicBezTo>
                  <a:close/>
                  <a:moveTo>
                    <a:pt x="1326" y="61543"/>
                  </a:moveTo>
                  <a:lnTo>
                    <a:pt x="1326" y="61543"/>
                  </a:lnTo>
                  <a:cubicBezTo>
                    <a:pt x="1193" y="61607"/>
                    <a:pt x="1124" y="61739"/>
                    <a:pt x="992" y="61808"/>
                  </a:cubicBezTo>
                  <a:lnTo>
                    <a:pt x="992" y="62004"/>
                  </a:lnTo>
                  <a:lnTo>
                    <a:pt x="1257" y="61739"/>
                  </a:lnTo>
                  <a:cubicBezTo>
                    <a:pt x="1257" y="61675"/>
                    <a:pt x="1257" y="61607"/>
                    <a:pt x="1326" y="61543"/>
                  </a:cubicBezTo>
                  <a:close/>
                  <a:moveTo>
                    <a:pt x="1193" y="62004"/>
                  </a:moveTo>
                  <a:lnTo>
                    <a:pt x="1193" y="62004"/>
                  </a:lnTo>
                  <a:cubicBezTo>
                    <a:pt x="1061" y="62137"/>
                    <a:pt x="992" y="62205"/>
                    <a:pt x="928" y="62338"/>
                  </a:cubicBezTo>
                  <a:cubicBezTo>
                    <a:pt x="859" y="62401"/>
                    <a:pt x="859" y="62470"/>
                    <a:pt x="859" y="62534"/>
                  </a:cubicBezTo>
                  <a:lnTo>
                    <a:pt x="1124" y="62269"/>
                  </a:lnTo>
                  <a:cubicBezTo>
                    <a:pt x="1124" y="62205"/>
                    <a:pt x="1124" y="62137"/>
                    <a:pt x="1193" y="62004"/>
                  </a:cubicBezTo>
                  <a:close/>
                  <a:moveTo>
                    <a:pt x="1061" y="62534"/>
                  </a:moveTo>
                  <a:lnTo>
                    <a:pt x="796" y="62799"/>
                  </a:lnTo>
                  <a:cubicBezTo>
                    <a:pt x="796" y="62931"/>
                    <a:pt x="727" y="63000"/>
                    <a:pt x="727" y="63064"/>
                  </a:cubicBezTo>
                  <a:cubicBezTo>
                    <a:pt x="796" y="63000"/>
                    <a:pt x="928" y="62931"/>
                    <a:pt x="992" y="62868"/>
                  </a:cubicBezTo>
                  <a:cubicBezTo>
                    <a:pt x="992" y="62735"/>
                    <a:pt x="992" y="62666"/>
                    <a:pt x="1061" y="62534"/>
                  </a:cubicBezTo>
                  <a:close/>
                  <a:moveTo>
                    <a:pt x="928" y="63064"/>
                  </a:moveTo>
                  <a:cubicBezTo>
                    <a:pt x="859" y="63196"/>
                    <a:pt x="727" y="63265"/>
                    <a:pt x="663" y="63329"/>
                  </a:cubicBezTo>
                  <a:cubicBezTo>
                    <a:pt x="663" y="63398"/>
                    <a:pt x="663" y="63530"/>
                    <a:pt x="594" y="63594"/>
                  </a:cubicBezTo>
                  <a:cubicBezTo>
                    <a:pt x="727" y="63530"/>
                    <a:pt x="796" y="63461"/>
                    <a:pt x="859" y="63398"/>
                  </a:cubicBezTo>
                  <a:cubicBezTo>
                    <a:pt x="859" y="63265"/>
                    <a:pt x="928" y="63196"/>
                    <a:pt x="928" y="63064"/>
                  </a:cubicBezTo>
                  <a:close/>
                  <a:moveTo>
                    <a:pt x="796" y="63594"/>
                  </a:moveTo>
                  <a:cubicBezTo>
                    <a:pt x="727" y="63663"/>
                    <a:pt x="663" y="63795"/>
                    <a:pt x="594" y="63859"/>
                  </a:cubicBezTo>
                  <a:cubicBezTo>
                    <a:pt x="531" y="63928"/>
                    <a:pt x="531" y="64060"/>
                    <a:pt x="531" y="64124"/>
                  </a:cubicBezTo>
                  <a:cubicBezTo>
                    <a:pt x="594" y="64060"/>
                    <a:pt x="663" y="63991"/>
                    <a:pt x="796" y="63928"/>
                  </a:cubicBezTo>
                  <a:lnTo>
                    <a:pt x="796" y="63594"/>
                  </a:lnTo>
                  <a:close/>
                  <a:moveTo>
                    <a:pt x="727" y="64124"/>
                  </a:moveTo>
                  <a:lnTo>
                    <a:pt x="727" y="64124"/>
                  </a:lnTo>
                  <a:cubicBezTo>
                    <a:pt x="663" y="64193"/>
                    <a:pt x="594" y="64256"/>
                    <a:pt x="462" y="64325"/>
                  </a:cubicBezTo>
                  <a:lnTo>
                    <a:pt x="462" y="64654"/>
                  </a:lnTo>
                  <a:lnTo>
                    <a:pt x="663" y="64458"/>
                  </a:lnTo>
                  <a:cubicBezTo>
                    <a:pt x="663" y="64325"/>
                    <a:pt x="727" y="64256"/>
                    <a:pt x="727" y="64124"/>
                  </a:cubicBezTo>
                  <a:close/>
                  <a:moveTo>
                    <a:pt x="663" y="64654"/>
                  </a:moveTo>
                  <a:lnTo>
                    <a:pt x="663" y="64654"/>
                  </a:lnTo>
                  <a:cubicBezTo>
                    <a:pt x="531" y="64723"/>
                    <a:pt x="462" y="64786"/>
                    <a:pt x="398" y="64855"/>
                  </a:cubicBezTo>
                  <a:cubicBezTo>
                    <a:pt x="398" y="64988"/>
                    <a:pt x="398" y="65051"/>
                    <a:pt x="329" y="65184"/>
                  </a:cubicBezTo>
                  <a:cubicBezTo>
                    <a:pt x="398" y="65120"/>
                    <a:pt x="531" y="65051"/>
                    <a:pt x="594" y="64988"/>
                  </a:cubicBezTo>
                  <a:cubicBezTo>
                    <a:pt x="594" y="64855"/>
                    <a:pt x="594" y="64786"/>
                    <a:pt x="663" y="64654"/>
                  </a:cubicBezTo>
                  <a:close/>
                  <a:moveTo>
                    <a:pt x="531" y="65184"/>
                  </a:moveTo>
                  <a:lnTo>
                    <a:pt x="329" y="65385"/>
                  </a:lnTo>
                  <a:cubicBezTo>
                    <a:pt x="329" y="65518"/>
                    <a:pt x="266" y="65581"/>
                    <a:pt x="266" y="65714"/>
                  </a:cubicBezTo>
                  <a:cubicBezTo>
                    <a:pt x="329" y="65650"/>
                    <a:pt x="462" y="65581"/>
                    <a:pt x="531" y="65518"/>
                  </a:cubicBezTo>
                  <a:lnTo>
                    <a:pt x="531" y="65184"/>
                  </a:lnTo>
                  <a:close/>
                  <a:moveTo>
                    <a:pt x="462" y="65714"/>
                  </a:moveTo>
                  <a:lnTo>
                    <a:pt x="266" y="65915"/>
                  </a:lnTo>
                  <a:cubicBezTo>
                    <a:pt x="266" y="66047"/>
                    <a:pt x="266" y="66111"/>
                    <a:pt x="197" y="66244"/>
                  </a:cubicBezTo>
                  <a:cubicBezTo>
                    <a:pt x="266" y="66180"/>
                    <a:pt x="398" y="66111"/>
                    <a:pt x="462" y="66047"/>
                  </a:cubicBezTo>
                  <a:lnTo>
                    <a:pt x="462" y="65714"/>
                  </a:lnTo>
                  <a:close/>
                  <a:moveTo>
                    <a:pt x="398" y="66244"/>
                  </a:moveTo>
                  <a:lnTo>
                    <a:pt x="197" y="66445"/>
                  </a:lnTo>
                  <a:lnTo>
                    <a:pt x="197" y="66774"/>
                  </a:lnTo>
                  <a:lnTo>
                    <a:pt x="398" y="66577"/>
                  </a:lnTo>
                  <a:lnTo>
                    <a:pt x="398" y="66244"/>
                  </a:lnTo>
                  <a:close/>
                  <a:moveTo>
                    <a:pt x="398" y="66774"/>
                  </a:moveTo>
                  <a:lnTo>
                    <a:pt x="398" y="66774"/>
                  </a:lnTo>
                  <a:cubicBezTo>
                    <a:pt x="266" y="66842"/>
                    <a:pt x="197" y="66906"/>
                    <a:pt x="133" y="66906"/>
                  </a:cubicBezTo>
                  <a:lnTo>
                    <a:pt x="133" y="67303"/>
                  </a:lnTo>
                  <a:lnTo>
                    <a:pt x="329" y="67107"/>
                  </a:lnTo>
                  <a:cubicBezTo>
                    <a:pt x="329" y="67038"/>
                    <a:pt x="329" y="66906"/>
                    <a:pt x="398" y="66774"/>
                  </a:cubicBezTo>
                  <a:close/>
                  <a:moveTo>
                    <a:pt x="329" y="67303"/>
                  </a:moveTo>
                  <a:cubicBezTo>
                    <a:pt x="266" y="67372"/>
                    <a:pt x="197" y="67372"/>
                    <a:pt x="133" y="67436"/>
                  </a:cubicBezTo>
                  <a:cubicBezTo>
                    <a:pt x="133" y="67568"/>
                    <a:pt x="64" y="67701"/>
                    <a:pt x="64" y="67833"/>
                  </a:cubicBezTo>
                  <a:lnTo>
                    <a:pt x="266" y="67637"/>
                  </a:lnTo>
                  <a:cubicBezTo>
                    <a:pt x="329" y="67568"/>
                    <a:pt x="329" y="67436"/>
                    <a:pt x="329" y="67303"/>
                  </a:cubicBezTo>
                  <a:close/>
                  <a:moveTo>
                    <a:pt x="266" y="67833"/>
                  </a:moveTo>
                  <a:cubicBezTo>
                    <a:pt x="197" y="67833"/>
                    <a:pt x="133" y="67902"/>
                    <a:pt x="64" y="67966"/>
                  </a:cubicBezTo>
                  <a:lnTo>
                    <a:pt x="64" y="68363"/>
                  </a:lnTo>
                  <a:lnTo>
                    <a:pt x="266" y="68167"/>
                  </a:lnTo>
                  <a:lnTo>
                    <a:pt x="266" y="67833"/>
                  </a:lnTo>
                  <a:close/>
                  <a:moveTo>
                    <a:pt x="266" y="68300"/>
                  </a:moveTo>
                  <a:lnTo>
                    <a:pt x="64" y="68496"/>
                  </a:lnTo>
                  <a:lnTo>
                    <a:pt x="64" y="68893"/>
                  </a:lnTo>
                  <a:lnTo>
                    <a:pt x="266" y="68697"/>
                  </a:lnTo>
                  <a:lnTo>
                    <a:pt x="266" y="68300"/>
                  </a:lnTo>
                  <a:close/>
                  <a:moveTo>
                    <a:pt x="266" y="68830"/>
                  </a:moveTo>
                  <a:lnTo>
                    <a:pt x="64" y="69026"/>
                  </a:lnTo>
                  <a:lnTo>
                    <a:pt x="64" y="69423"/>
                  </a:lnTo>
                  <a:lnTo>
                    <a:pt x="266" y="69227"/>
                  </a:lnTo>
                  <a:lnTo>
                    <a:pt x="266" y="68830"/>
                  </a:lnTo>
                  <a:close/>
                  <a:moveTo>
                    <a:pt x="266" y="69360"/>
                  </a:moveTo>
                  <a:lnTo>
                    <a:pt x="266" y="69360"/>
                  </a:lnTo>
                  <a:cubicBezTo>
                    <a:pt x="197" y="69423"/>
                    <a:pt x="133" y="69492"/>
                    <a:pt x="1" y="69492"/>
                  </a:cubicBezTo>
                  <a:lnTo>
                    <a:pt x="1" y="69757"/>
                  </a:lnTo>
                  <a:lnTo>
                    <a:pt x="1" y="69953"/>
                  </a:lnTo>
                  <a:lnTo>
                    <a:pt x="197" y="69757"/>
                  </a:lnTo>
                  <a:cubicBezTo>
                    <a:pt x="197" y="69625"/>
                    <a:pt x="197" y="69492"/>
                    <a:pt x="266" y="69360"/>
                  </a:cubicBezTo>
                  <a:close/>
                  <a:moveTo>
                    <a:pt x="197" y="69890"/>
                  </a:moveTo>
                  <a:lnTo>
                    <a:pt x="64" y="70022"/>
                  </a:lnTo>
                  <a:lnTo>
                    <a:pt x="64" y="70420"/>
                  </a:lnTo>
                  <a:cubicBezTo>
                    <a:pt x="133" y="70420"/>
                    <a:pt x="197" y="70351"/>
                    <a:pt x="266" y="70287"/>
                  </a:cubicBezTo>
                  <a:cubicBezTo>
                    <a:pt x="266" y="70155"/>
                    <a:pt x="266" y="70022"/>
                    <a:pt x="197" y="69890"/>
                  </a:cubicBezTo>
                  <a:close/>
                  <a:moveTo>
                    <a:pt x="266" y="70420"/>
                  </a:moveTo>
                  <a:cubicBezTo>
                    <a:pt x="197" y="70483"/>
                    <a:pt x="133" y="70483"/>
                    <a:pt x="64" y="70552"/>
                  </a:cubicBezTo>
                  <a:lnTo>
                    <a:pt x="64" y="70949"/>
                  </a:lnTo>
                  <a:cubicBezTo>
                    <a:pt x="133" y="70949"/>
                    <a:pt x="197" y="70881"/>
                    <a:pt x="266" y="70817"/>
                  </a:cubicBezTo>
                  <a:lnTo>
                    <a:pt x="266" y="70420"/>
                  </a:lnTo>
                  <a:close/>
                  <a:moveTo>
                    <a:pt x="266" y="70949"/>
                  </a:moveTo>
                  <a:cubicBezTo>
                    <a:pt x="197" y="71013"/>
                    <a:pt x="133" y="71013"/>
                    <a:pt x="64" y="71082"/>
                  </a:cubicBezTo>
                  <a:lnTo>
                    <a:pt x="64" y="71479"/>
                  </a:lnTo>
                  <a:cubicBezTo>
                    <a:pt x="133" y="71479"/>
                    <a:pt x="197" y="71411"/>
                    <a:pt x="266" y="71347"/>
                  </a:cubicBezTo>
                  <a:lnTo>
                    <a:pt x="266" y="70949"/>
                  </a:lnTo>
                  <a:close/>
                  <a:moveTo>
                    <a:pt x="266" y="71479"/>
                  </a:moveTo>
                  <a:cubicBezTo>
                    <a:pt x="197" y="71479"/>
                    <a:pt x="133" y="71543"/>
                    <a:pt x="64" y="71612"/>
                  </a:cubicBezTo>
                  <a:cubicBezTo>
                    <a:pt x="398" y="77441"/>
                    <a:pt x="2317" y="84129"/>
                    <a:pt x="6758" y="91485"/>
                  </a:cubicBezTo>
                  <a:cubicBezTo>
                    <a:pt x="9540" y="96122"/>
                    <a:pt x="10796" y="100891"/>
                    <a:pt x="11458" y="105592"/>
                  </a:cubicBezTo>
                  <a:cubicBezTo>
                    <a:pt x="12518" y="112614"/>
                    <a:pt x="12189" y="119503"/>
                    <a:pt x="13779" y="125666"/>
                  </a:cubicBezTo>
                  <a:cubicBezTo>
                    <a:pt x="14240" y="127521"/>
                    <a:pt x="14903" y="129243"/>
                    <a:pt x="15830" y="130965"/>
                  </a:cubicBezTo>
                  <a:cubicBezTo>
                    <a:pt x="15963" y="131162"/>
                    <a:pt x="16031" y="131294"/>
                    <a:pt x="16164" y="131495"/>
                  </a:cubicBezTo>
                  <a:cubicBezTo>
                    <a:pt x="17091" y="132953"/>
                    <a:pt x="18151" y="134278"/>
                    <a:pt x="19476" y="135534"/>
                  </a:cubicBezTo>
                  <a:lnTo>
                    <a:pt x="19476" y="135470"/>
                  </a:lnTo>
                  <a:cubicBezTo>
                    <a:pt x="18151" y="134209"/>
                    <a:pt x="17155" y="132820"/>
                    <a:pt x="16296" y="131427"/>
                  </a:cubicBezTo>
                  <a:cubicBezTo>
                    <a:pt x="16164" y="131162"/>
                    <a:pt x="16031" y="130965"/>
                    <a:pt x="15963" y="130701"/>
                  </a:cubicBezTo>
                  <a:cubicBezTo>
                    <a:pt x="14574" y="128183"/>
                    <a:pt x="13843" y="125401"/>
                    <a:pt x="13313" y="122486"/>
                  </a:cubicBezTo>
                  <a:cubicBezTo>
                    <a:pt x="12518" y="117717"/>
                    <a:pt x="12518" y="112614"/>
                    <a:pt x="11924" y="107314"/>
                  </a:cubicBezTo>
                  <a:cubicBezTo>
                    <a:pt x="11262" y="102015"/>
                    <a:pt x="10070" y="96652"/>
                    <a:pt x="6890" y="91352"/>
                  </a:cubicBezTo>
                  <a:cubicBezTo>
                    <a:pt x="2518" y="83997"/>
                    <a:pt x="594" y="77309"/>
                    <a:pt x="266" y="71479"/>
                  </a:cubicBezTo>
                  <a:close/>
                  <a:moveTo>
                    <a:pt x="121092" y="27229"/>
                  </a:moveTo>
                  <a:cubicBezTo>
                    <a:pt x="121024" y="31999"/>
                    <a:pt x="120430" y="36964"/>
                    <a:pt x="120430" y="41866"/>
                  </a:cubicBezTo>
                  <a:cubicBezTo>
                    <a:pt x="120430" y="48162"/>
                    <a:pt x="121357" y="54389"/>
                    <a:pt x="125131" y="60218"/>
                  </a:cubicBezTo>
                  <a:cubicBezTo>
                    <a:pt x="131161" y="69492"/>
                    <a:pt x="133679" y="77839"/>
                    <a:pt x="133679" y="85322"/>
                  </a:cubicBezTo>
                  <a:cubicBezTo>
                    <a:pt x="133679" y="95390"/>
                    <a:pt x="129105" y="103870"/>
                    <a:pt x="122550" y="110828"/>
                  </a:cubicBezTo>
                  <a:cubicBezTo>
                    <a:pt x="118771" y="114733"/>
                    <a:pt x="114468" y="119969"/>
                    <a:pt x="109036" y="124272"/>
                  </a:cubicBezTo>
                  <a:cubicBezTo>
                    <a:pt x="103604" y="128512"/>
                    <a:pt x="97113" y="131824"/>
                    <a:pt x="89095" y="131824"/>
                  </a:cubicBezTo>
                  <a:cubicBezTo>
                    <a:pt x="86180" y="131824"/>
                    <a:pt x="83069" y="131363"/>
                    <a:pt x="79757" y="130367"/>
                  </a:cubicBezTo>
                  <a:cubicBezTo>
                    <a:pt x="77902" y="129837"/>
                    <a:pt x="76111" y="129572"/>
                    <a:pt x="74458" y="129572"/>
                  </a:cubicBezTo>
                  <a:cubicBezTo>
                    <a:pt x="71278" y="129572"/>
                    <a:pt x="68363" y="130499"/>
                    <a:pt x="65581" y="131824"/>
                  </a:cubicBezTo>
                  <a:cubicBezTo>
                    <a:pt x="61405" y="133811"/>
                    <a:pt x="57499" y="136726"/>
                    <a:pt x="53260" y="139243"/>
                  </a:cubicBezTo>
                  <a:cubicBezTo>
                    <a:pt x="52131" y="139842"/>
                    <a:pt x="51008" y="140504"/>
                    <a:pt x="49815" y="141034"/>
                  </a:cubicBezTo>
                  <a:cubicBezTo>
                    <a:pt x="49879" y="141098"/>
                    <a:pt x="50011" y="141098"/>
                    <a:pt x="50080" y="141167"/>
                  </a:cubicBezTo>
                  <a:cubicBezTo>
                    <a:pt x="54187" y="139180"/>
                    <a:pt x="57828" y="136530"/>
                    <a:pt x="61606" y="134209"/>
                  </a:cubicBezTo>
                  <a:cubicBezTo>
                    <a:pt x="65645" y="131760"/>
                    <a:pt x="69752" y="129773"/>
                    <a:pt x="74458" y="129773"/>
                  </a:cubicBezTo>
                  <a:cubicBezTo>
                    <a:pt x="76111" y="129773"/>
                    <a:pt x="77833" y="130038"/>
                    <a:pt x="79688" y="130568"/>
                  </a:cubicBezTo>
                  <a:cubicBezTo>
                    <a:pt x="83069" y="131559"/>
                    <a:pt x="86180" y="132025"/>
                    <a:pt x="89095" y="132025"/>
                  </a:cubicBezTo>
                  <a:cubicBezTo>
                    <a:pt x="97176" y="132025"/>
                    <a:pt x="103668" y="128713"/>
                    <a:pt x="109169" y="124405"/>
                  </a:cubicBezTo>
                  <a:cubicBezTo>
                    <a:pt x="114601" y="120102"/>
                    <a:pt x="118973" y="114866"/>
                    <a:pt x="122682" y="110960"/>
                  </a:cubicBezTo>
                  <a:cubicBezTo>
                    <a:pt x="129307" y="104002"/>
                    <a:pt x="133875" y="95459"/>
                    <a:pt x="133875" y="85322"/>
                  </a:cubicBezTo>
                  <a:cubicBezTo>
                    <a:pt x="133875" y="77770"/>
                    <a:pt x="131357" y="69360"/>
                    <a:pt x="125332" y="60149"/>
                  </a:cubicBezTo>
                  <a:cubicBezTo>
                    <a:pt x="121553" y="54320"/>
                    <a:pt x="120626" y="48162"/>
                    <a:pt x="120626" y="41866"/>
                  </a:cubicBezTo>
                  <a:cubicBezTo>
                    <a:pt x="120626" y="36964"/>
                    <a:pt x="121225" y="32062"/>
                    <a:pt x="121288" y="27293"/>
                  </a:cubicBezTo>
                  <a:cubicBezTo>
                    <a:pt x="121225" y="27229"/>
                    <a:pt x="121156" y="27229"/>
                    <a:pt x="121092" y="27229"/>
                  </a:cubicBezTo>
                  <a:close/>
                  <a:moveTo>
                    <a:pt x="49746" y="141098"/>
                  </a:moveTo>
                  <a:cubicBezTo>
                    <a:pt x="49683" y="141098"/>
                    <a:pt x="49614" y="141167"/>
                    <a:pt x="49550" y="141167"/>
                  </a:cubicBezTo>
                  <a:cubicBezTo>
                    <a:pt x="49614" y="141230"/>
                    <a:pt x="49683" y="141230"/>
                    <a:pt x="49815" y="141299"/>
                  </a:cubicBezTo>
                  <a:cubicBezTo>
                    <a:pt x="49879" y="141230"/>
                    <a:pt x="49948" y="141230"/>
                    <a:pt x="49948" y="141230"/>
                  </a:cubicBezTo>
                  <a:cubicBezTo>
                    <a:pt x="49879" y="141167"/>
                    <a:pt x="49815" y="141167"/>
                    <a:pt x="49746" y="141098"/>
                  </a:cubicBezTo>
                  <a:close/>
                  <a:moveTo>
                    <a:pt x="49418" y="141230"/>
                  </a:moveTo>
                  <a:cubicBezTo>
                    <a:pt x="49349" y="141230"/>
                    <a:pt x="49349" y="141299"/>
                    <a:pt x="49285" y="141299"/>
                  </a:cubicBezTo>
                  <a:cubicBezTo>
                    <a:pt x="49349" y="141363"/>
                    <a:pt x="49418" y="141363"/>
                    <a:pt x="49550" y="141432"/>
                  </a:cubicBezTo>
                  <a:cubicBezTo>
                    <a:pt x="49550" y="141363"/>
                    <a:pt x="49614" y="141363"/>
                    <a:pt x="49683" y="141363"/>
                  </a:cubicBezTo>
                  <a:cubicBezTo>
                    <a:pt x="49614" y="141299"/>
                    <a:pt x="49550" y="141299"/>
                    <a:pt x="49418" y="141230"/>
                  </a:cubicBezTo>
                  <a:close/>
                  <a:moveTo>
                    <a:pt x="49153" y="141363"/>
                  </a:moveTo>
                  <a:cubicBezTo>
                    <a:pt x="49084" y="141363"/>
                    <a:pt x="49020" y="141432"/>
                    <a:pt x="48951" y="141432"/>
                  </a:cubicBezTo>
                  <a:cubicBezTo>
                    <a:pt x="49084" y="141495"/>
                    <a:pt x="49153" y="141495"/>
                    <a:pt x="49216" y="141564"/>
                  </a:cubicBezTo>
                  <a:cubicBezTo>
                    <a:pt x="49285" y="141495"/>
                    <a:pt x="49349" y="141495"/>
                    <a:pt x="49418" y="141495"/>
                  </a:cubicBezTo>
                  <a:cubicBezTo>
                    <a:pt x="49349" y="141432"/>
                    <a:pt x="49216" y="141432"/>
                    <a:pt x="49153" y="141363"/>
                  </a:cubicBezTo>
                  <a:close/>
                  <a:moveTo>
                    <a:pt x="48888" y="141495"/>
                  </a:moveTo>
                  <a:cubicBezTo>
                    <a:pt x="48819" y="141495"/>
                    <a:pt x="48755" y="141564"/>
                    <a:pt x="48686" y="141564"/>
                  </a:cubicBezTo>
                  <a:cubicBezTo>
                    <a:pt x="48819" y="141628"/>
                    <a:pt x="48888" y="141628"/>
                    <a:pt x="48951" y="141697"/>
                  </a:cubicBezTo>
                  <a:cubicBezTo>
                    <a:pt x="48951" y="141628"/>
                    <a:pt x="49020" y="141628"/>
                    <a:pt x="49020" y="141628"/>
                  </a:cubicBezTo>
                  <a:lnTo>
                    <a:pt x="49153" y="141628"/>
                  </a:lnTo>
                  <a:cubicBezTo>
                    <a:pt x="49020" y="141564"/>
                    <a:pt x="48951" y="141495"/>
                    <a:pt x="48888" y="141495"/>
                  </a:cubicBezTo>
                  <a:close/>
                  <a:moveTo>
                    <a:pt x="48554" y="141628"/>
                  </a:moveTo>
                  <a:cubicBezTo>
                    <a:pt x="48554" y="141628"/>
                    <a:pt x="48490" y="141628"/>
                    <a:pt x="48422" y="141697"/>
                  </a:cubicBezTo>
                  <a:cubicBezTo>
                    <a:pt x="48490" y="141697"/>
                    <a:pt x="48623" y="141760"/>
                    <a:pt x="48686" y="141760"/>
                  </a:cubicBezTo>
                  <a:cubicBezTo>
                    <a:pt x="48755" y="141760"/>
                    <a:pt x="48755" y="141760"/>
                    <a:pt x="48819" y="141697"/>
                  </a:cubicBezTo>
                  <a:cubicBezTo>
                    <a:pt x="48755" y="141697"/>
                    <a:pt x="48686" y="141628"/>
                    <a:pt x="48554" y="141628"/>
                  </a:cubicBezTo>
                  <a:close/>
                  <a:moveTo>
                    <a:pt x="48289" y="141760"/>
                  </a:moveTo>
                  <a:cubicBezTo>
                    <a:pt x="48225" y="141760"/>
                    <a:pt x="48157" y="141760"/>
                    <a:pt x="48157" y="141829"/>
                  </a:cubicBezTo>
                  <a:cubicBezTo>
                    <a:pt x="48225" y="141829"/>
                    <a:pt x="48289" y="141893"/>
                    <a:pt x="48422" y="141893"/>
                  </a:cubicBezTo>
                  <a:cubicBezTo>
                    <a:pt x="48422" y="141893"/>
                    <a:pt x="48490" y="141893"/>
                    <a:pt x="48554" y="141829"/>
                  </a:cubicBezTo>
                  <a:cubicBezTo>
                    <a:pt x="48490" y="141829"/>
                    <a:pt x="48358" y="141760"/>
                    <a:pt x="48289" y="141760"/>
                  </a:cubicBezTo>
                  <a:close/>
                  <a:moveTo>
                    <a:pt x="47960" y="141829"/>
                  </a:moveTo>
                  <a:cubicBezTo>
                    <a:pt x="47960" y="141893"/>
                    <a:pt x="47892" y="141893"/>
                    <a:pt x="47828" y="141893"/>
                  </a:cubicBezTo>
                  <a:cubicBezTo>
                    <a:pt x="47960" y="141962"/>
                    <a:pt x="48024" y="141962"/>
                    <a:pt x="48157" y="142025"/>
                  </a:cubicBezTo>
                  <a:cubicBezTo>
                    <a:pt x="48157" y="142025"/>
                    <a:pt x="48225" y="141962"/>
                    <a:pt x="48289" y="141962"/>
                  </a:cubicBezTo>
                  <a:cubicBezTo>
                    <a:pt x="48157" y="141962"/>
                    <a:pt x="48093" y="141893"/>
                    <a:pt x="47960" y="141829"/>
                  </a:cubicBezTo>
                  <a:close/>
                  <a:moveTo>
                    <a:pt x="47696" y="141962"/>
                  </a:moveTo>
                  <a:cubicBezTo>
                    <a:pt x="47627" y="141962"/>
                    <a:pt x="47627" y="142025"/>
                    <a:pt x="47563" y="142025"/>
                  </a:cubicBezTo>
                  <a:cubicBezTo>
                    <a:pt x="47627" y="142025"/>
                    <a:pt x="47759" y="142094"/>
                    <a:pt x="47828" y="142158"/>
                  </a:cubicBezTo>
                  <a:cubicBezTo>
                    <a:pt x="47892" y="142094"/>
                    <a:pt x="47960" y="142094"/>
                    <a:pt x="47960" y="142094"/>
                  </a:cubicBezTo>
                  <a:cubicBezTo>
                    <a:pt x="47892" y="142025"/>
                    <a:pt x="47759" y="142025"/>
                    <a:pt x="47696" y="141962"/>
                  </a:cubicBezTo>
                  <a:close/>
                  <a:moveTo>
                    <a:pt x="47431" y="142094"/>
                  </a:moveTo>
                  <a:cubicBezTo>
                    <a:pt x="47362" y="142094"/>
                    <a:pt x="47298" y="142094"/>
                    <a:pt x="47298" y="142158"/>
                  </a:cubicBezTo>
                  <a:cubicBezTo>
                    <a:pt x="47362" y="142158"/>
                    <a:pt x="47494" y="142227"/>
                    <a:pt x="47563" y="142227"/>
                  </a:cubicBezTo>
                  <a:cubicBezTo>
                    <a:pt x="47627" y="142227"/>
                    <a:pt x="47627" y="142227"/>
                    <a:pt x="47696" y="142158"/>
                  </a:cubicBezTo>
                  <a:cubicBezTo>
                    <a:pt x="47563" y="142158"/>
                    <a:pt x="47494" y="142094"/>
                    <a:pt x="47431" y="142094"/>
                  </a:cubicBezTo>
                  <a:close/>
                  <a:moveTo>
                    <a:pt x="46964" y="142227"/>
                  </a:moveTo>
                  <a:cubicBezTo>
                    <a:pt x="47097" y="142290"/>
                    <a:pt x="47166" y="142290"/>
                    <a:pt x="47298" y="142359"/>
                  </a:cubicBezTo>
                  <a:cubicBezTo>
                    <a:pt x="47298" y="142359"/>
                    <a:pt x="47362" y="142290"/>
                    <a:pt x="47431" y="142290"/>
                  </a:cubicBezTo>
                  <a:cubicBezTo>
                    <a:pt x="47298" y="142290"/>
                    <a:pt x="47229" y="142227"/>
                    <a:pt x="47097" y="142227"/>
                  </a:cubicBezTo>
                  <a:close/>
                  <a:moveTo>
                    <a:pt x="46832" y="142290"/>
                  </a:moveTo>
                  <a:cubicBezTo>
                    <a:pt x="46768" y="142290"/>
                    <a:pt x="46768" y="142359"/>
                    <a:pt x="46699" y="142359"/>
                  </a:cubicBezTo>
                  <a:cubicBezTo>
                    <a:pt x="46832" y="142359"/>
                    <a:pt x="46901" y="142423"/>
                    <a:pt x="47033" y="142423"/>
                  </a:cubicBezTo>
                  <a:lnTo>
                    <a:pt x="47097" y="142423"/>
                  </a:lnTo>
                  <a:cubicBezTo>
                    <a:pt x="47033" y="142359"/>
                    <a:pt x="46901" y="142359"/>
                    <a:pt x="46832" y="142290"/>
                  </a:cubicBezTo>
                  <a:close/>
                  <a:moveTo>
                    <a:pt x="46434" y="142423"/>
                  </a:moveTo>
                  <a:cubicBezTo>
                    <a:pt x="46503" y="142492"/>
                    <a:pt x="46636" y="142492"/>
                    <a:pt x="46768" y="142555"/>
                  </a:cubicBezTo>
                  <a:cubicBezTo>
                    <a:pt x="46768" y="142555"/>
                    <a:pt x="46768" y="142492"/>
                    <a:pt x="46832" y="142492"/>
                  </a:cubicBezTo>
                  <a:cubicBezTo>
                    <a:pt x="46699" y="142492"/>
                    <a:pt x="46636" y="142423"/>
                    <a:pt x="46503" y="142423"/>
                  </a:cubicBezTo>
                  <a:close/>
                  <a:moveTo>
                    <a:pt x="46238" y="142492"/>
                  </a:moveTo>
                  <a:cubicBezTo>
                    <a:pt x="46169" y="142492"/>
                    <a:pt x="46169" y="142492"/>
                    <a:pt x="46106" y="142555"/>
                  </a:cubicBezTo>
                  <a:cubicBezTo>
                    <a:pt x="46238" y="142555"/>
                    <a:pt x="46371" y="142624"/>
                    <a:pt x="46434" y="142624"/>
                  </a:cubicBezTo>
                  <a:lnTo>
                    <a:pt x="46503" y="142624"/>
                  </a:lnTo>
                  <a:cubicBezTo>
                    <a:pt x="46434" y="142555"/>
                    <a:pt x="46302" y="142555"/>
                    <a:pt x="46238" y="142492"/>
                  </a:cubicBezTo>
                  <a:close/>
                  <a:moveTo>
                    <a:pt x="45841" y="142624"/>
                  </a:moveTo>
                  <a:cubicBezTo>
                    <a:pt x="45973" y="142624"/>
                    <a:pt x="46037" y="142688"/>
                    <a:pt x="46169" y="142688"/>
                  </a:cubicBezTo>
                  <a:lnTo>
                    <a:pt x="46238" y="142688"/>
                  </a:lnTo>
                  <a:cubicBezTo>
                    <a:pt x="46106" y="142688"/>
                    <a:pt x="46037" y="142624"/>
                    <a:pt x="45904" y="142624"/>
                  </a:cubicBezTo>
                  <a:close/>
                  <a:moveTo>
                    <a:pt x="45576" y="142688"/>
                  </a:moveTo>
                  <a:cubicBezTo>
                    <a:pt x="45639" y="142757"/>
                    <a:pt x="45772" y="142757"/>
                    <a:pt x="45904" y="142820"/>
                  </a:cubicBezTo>
                  <a:lnTo>
                    <a:pt x="45973" y="142820"/>
                  </a:lnTo>
                  <a:cubicBezTo>
                    <a:pt x="45841" y="142757"/>
                    <a:pt x="45708" y="142757"/>
                    <a:pt x="45576" y="142688"/>
                  </a:cubicBezTo>
                  <a:close/>
                  <a:moveTo>
                    <a:pt x="45311" y="142757"/>
                  </a:moveTo>
                  <a:lnTo>
                    <a:pt x="45242" y="142820"/>
                  </a:lnTo>
                  <a:cubicBezTo>
                    <a:pt x="45374" y="142820"/>
                    <a:pt x="45507" y="142889"/>
                    <a:pt x="45639" y="142889"/>
                  </a:cubicBezTo>
                  <a:cubicBezTo>
                    <a:pt x="45507" y="142820"/>
                    <a:pt x="45443" y="142820"/>
                    <a:pt x="45311" y="142757"/>
                  </a:cubicBezTo>
                  <a:close/>
                  <a:moveTo>
                    <a:pt x="19609" y="135931"/>
                  </a:moveTo>
                  <a:lnTo>
                    <a:pt x="19609" y="135931"/>
                  </a:lnTo>
                  <a:cubicBezTo>
                    <a:pt x="21596" y="137855"/>
                    <a:pt x="24177" y="139577"/>
                    <a:pt x="27489" y="141098"/>
                  </a:cubicBezTo>
                  <a:cubicBezTo>
                    <a:pt x="31797" y="143022"/>
                    <a:pt x="35639" y="143880"/>
                    <a:pt x="39084" y="143880"/>
                  </a:cubicBezTo>
                  <a:cubicBezTo>
                    <a:pt x="39545" y="143880"/>
                    <a:pt x="39942" y="143817"/>
                    <a:pt x="40409" y="143817"/>
                  </a:cubicBezTo>
                  <a:cubicBezTo>
                    <a:pt x="40605" y="143817"/>
                    <a:pt x="40806" y="143817"/>
                    <a:pt x="41002" y="143748"/>
                  </a:cubicBezTo>
                  <a:lnTo>
                    <a:pt x="41002" y="143748"/>
                  </a:lnTo>
                  <a:cubicBezTo>
                    <a:pt x="40605" y="143817"/>
                    <a:pt x="40276" y="143817"/>
                    <a:pt x="39879" y="143817"/>
                  </a:cubicBezTo>
                  <a:cubicBezTo>
                    <a:pt x="36302" y="143817"/>
                    <a:pt x="32258" y="142953"/>
                    <a:pt x="27621" y="140966"/>
                  </a:cubicBezTo>
                  <a:cubicBezTo>
                    <a:pt x="24309" y="139508"/>
                    <a:pt x="21659" y="137786"/>
                    <a:pt x="19609" y="135931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4" name="Google Shape;944;p44"/>
            <p:cNvSpPr/>
            <p:nvPr/>
          </p:nvSpPr>
          <p:spPr>
            <a:xfrm>
              <a:off x="2103700" y="1006525"/>
              <a:ext cx="3388325" cy="3588800"/>
            </a:xfrm>
            <a:custGeom>
              <a:avLst/>
              <a:gdLst/>
              <a:ahLst/>
              <a:cxnLst/>
              <a:rect l="l" t="t" r="r" b="b"/>
              <a:pathLst>
                <a:path w="135533" h="143552" extrusionOk="0">
                  <a:moveTo>
                    <a:pt x="92804" y="1326"/>
                  </a:moveTo>
                  <a:cubicBezTo>
                    <a:pt x="92936" y="1394"/>
                    <a:pt x="93005" y="1394"/>
                    <a:pt x="93138" y="1394"/>
                  </a:cubicBezTo>
                  <a:lnTo>
                    <a:pt x="93201" y="1394"/>
                  </a:lnTo>
                  <a:cubicBezTo>
                    <a:pt x="93069" y="1394"/>
                    <a:pt x="92936" y="1394"/>
                    <a:pt x="92804" y="1326"/>
                  </a:cubicBezTo>
                  <a:close/>
                  <a:moveTo>
                    <a:pt x="92343" y="1458"/>
                  </a:moveTo>
                  <a:cubicBezTo>
                    <a:pt x="92475" y="1458"/>
                    <a:pt x="92608" y="1527"/>
                    <a:pt x="92740" y="1527"/>
                  </a:cubicBezTo>
                  <a:lnTo>
                    <a:pt x="92804" y="1527"/>
                  </a:lnTo>
                  <a:cubicBezTo>
                    <a:pt x="92671" y="1458"/>
                    <a:pt x="92539" y="1458"/>
                    <a:pt x="92406" y="1458"/>
                  </a:cubicBezTo>
                  <a:close/>
                  <a:moveTo>
                    <a:pt x="92078" y="1527"/>
                  </a:moveTo>
                  <a:cubicBezTo>
                    <a:pt x="92009" y="1527"/>
                    <a:pt x="92009" y="1527"/>
                    <a:pt x="91945" y="1591"/>
                  </a:cubicBezTo>
                  <a:cubicBezTo>
                    <a:pt x="92078" y="1591"/>
                    <a:pt x="92210" y="1659"/>
                    <a:pt x="92274" y="1659"/>
                  </a:cubicBezTo>
                  <a:lnTo>
                    <a:pt x="92406" y="1659"/>
                  </a:lnTo>
                  <a:cubicBezTo>
                    <a:pt x="92274" y="1591"/>
                    <a:pt x="92210" y="1591"/>
                    <a:pt x="92078" y="1527"/>
                  </a:cubicBezTo>
                  <a:close/>
                  <a:moveTo>
                    <a:pt x="91548" y="1659"/>
                  </a:moveTo>
                  <a:cubicBezTo>
                    <a:pt x="91680" y="1723"/>
                    <a:pt x="91744" y="1792"/>
                    <a:pt x="91876" y="1792"/>
                  </a:cubicBezTo>
                  <a:cubicBezTo>
                    <a:pt x="91945" y="1792"/>
                    <a:pt x="92009" y="1792"/>
                    <a:pt x="92009" y="1723"/>
                  </a:cubicBezTo>
                  <a:cubicBezTo>
                    <a:pt x="91945" y="1723"/>
                    <a:pt x="91813" y="1659"/>
                    <a:pt x="91680" y="1659"/>
                  </a:cubicBezTo>
                  <a:close/>
                  <a:moveTo>
                    <a:pt x="91214" y="1792"/>
                  </a:moveTo>
                  <a:cubicBezTo>
                    <a:pt x="91283" y="1855"/>
                    <a:pt x="91346" y="1924"/>
                    <a:pt x="91479" y="1924"/>
                  </a:cubicBezTo>
                  <a:cubicBezTo>
                    <a:pt x="91548" y="1924"/>
                    <a:pt x="91611" y="1924"/>
                    <a:pt x="91611" y="1855"/>
                  </a:cubicBezTo>
                  <a:cubicBezTo>
                    <a:pt x="91548" y="1855"/>
                    <a:pt x="91415" y="1792"/>
                    <a:pt x="91346" y="1792"/>
                  </a:cubicBezTo>
                  <a:close/>
                  <a:moveTo>
                    <a:pt x="90949" y="1855"/>
                  </a:moveTo>
                  <a:cubicBezTo>
                    <a:pt x="90885" y="1924"/>
                    <a:pt x="90885" y="1924"/>
                    <a:pt x="90816" y="1924"/>
                  </a:cubicBezTo>
                  <a:cubicBezTo>
                    <a:pt x="90885" y="1988"/>
                    <a:pt x="90949" y="2057"/>
                    <a:pt x="91081" y="2057"/>
                  </a:cubicBezTo>
                  <a:cubicBezTo>
                    <a:pt x="91150" y="2057"/>
                    <a:pt x="91214" y="2057"/>
                    <a:pt x="91283" y="1988"/>
                  </a:cubicBezTo>
                  <a:cubicBezTo>
                    <a:pt x="91150" y="1988"/>
                    <a:pt x="91081" y="1924"/>
                    <a:pt x="90949" y="1855"/>
                  </a:cubicBezTo>
                  <a:close/>
                  <a:moveTo>
                    <a:pt x="90620" y="1988"/>
                  </a:moveTo>
                  <a:cubicBezTo>
                    <a:pt x="90551" y="2057"/>
                    <a:pt x="90488" y="2057"/>
                    <a:pt x="90419" y="2057"/>
                  </a:cubicBezTo>
                  <a:cubicBezTo>
                    <a:pt x="90488" y="2120"/>
                    <a:pt x="90551" y="2189"/>
                    <a:pt x="90620" y="2189"/>
                  </a:cubicBezTo>
                  <a:cubicBezTo>
                    <a:pt x="90753" y="2189"/>
                    <a:pt x="90816" y="2189"/>
                    <a:pt x="90885" y="2120"/>
                  </a:cubicBezTo>
                  <a:cubicBezTo>
                    <a:pt x="90753" y="2120"/>
                    <a:pt x="90684" y="2057"/>
                    <a:pt x="90620" y="1988"/>
                  </a:cubicBezTo>
                  <a:close/>
                  <a:moveTo>
                    <a:pt x="90223" y="2120"/>
                  </a:moveTo>
                  <a:cubicBezTo>
                    <a:pt x="90154" y="2189"/>
                    <a:pt x="90090" y="2189"/>
                    <a:pt x="90022" y="2189"/>
                  </a:cubicBezTo>
                  <a:cubicBezTo>
                    <a:pt x="90090" y="2253"/>
                    <a:pt x="90154" y="2322"/>
                    <a:pt x="90223" y="2322"/>
                  </a:cubicBezTo>
                  <a:cubicBezTo>
                    <a:pt x="90286" y="2322"/>
                    <a:pt x="90419" y="2322"/>
                    <a:pt x="90488" y="2253"/>
                  </a:cubicBezTo>
                  <a:cubicBezTo>
                    <a:pt x="90355" y="2253"/>
                    <a:pt x="90286" y="2189"/>
                    <a:pt x="90223" y="2120"/>
                  </a:cubicBezTo>
                  <a:close/>
                  <a:moveTo>
                    <a:pt x="89825" y="2253"/>
                  </a:moveTo>
                  <a:cubicBezTo>
                    <a:pt x="89757" y="2322"/>
                    <a:pt x="89693" y="2322"/>
                    <a:pt x="89624" y="2385"/>
                  </a:cubicBezTo>
                  <a:cubicBezTo>
                    <a:pt x="89693" y="2385"/>
                    <a:pt x="89757" y="2454"/>
                    <a:pt x="89825" y="2518"/>
                  </a:cubicBezTo>
                  <a:cubicBezTo>
                    <a:pt x="89889" y="2454"/>
                    <a:pt x="90022" y="2454"/>
                    <a:pt x="90090" y="2385"/>
                  </a:cubicBezTo>
                  <a:cubicBezTo>
                    <a:pt x="90022" y="2385"/>
                    <a:pt x="89889" y="2322"/>
                    <a:pt x="89825" y="2253"/>
                  </a:cubicBezTo>
                  <a:close/>
                  <a:moveTo>
                    <a:pt x="89428" y="2454"/>
                  </a:moveTo>
                  <a:cubicBezTo>
                    <a:pt x="89359" y="2454"/>
                    <a:pt x="89295" y="2454"/>
                    <a:pt x="89227" y="2518"/>
                  </a:cubicBezTo>
                  <a:cubicBezTo>
                    <a:pt x="89295" y="2587"/>
                    <a:pt x="89359" y="2587"/>
                    <a:pt x="89428" y="2650"/>
                  </a:cubicBezTo>
                  <a:cubicBezTo>
                    <a:pt x="89492" y="2587"/>
                    <a:pt x="89560" y="2587"/>
                    <a:pt x="89693" y="2518"/>
                  </a:cubicBezTo>
                  <a:cubicBezTo>
                    <a:pt x="89624" y="2518"/>
                    <a:pt x="89560" y="2454"/>
                    <a:pt x="89428" y="2454"/>
                  </a:cubicBezTo>
                  <a:close/>
                  <a:moveTo>
                    <a:pt x="89094" y="2587"/>
                  </a:moveTo>
                  <a:cubicBezTo>
                    <a:pt x="88962" y="2587"/>
                    <a:pt x="88898" y="2650"/>
                    <a:pt x="88829" y="2650"/>
                  </a:cubicBezTo>
                  <a:cubicBezTo>
                    <a:pt x="88898" y="2719"/>
                    <a:pt x="88962" y="2719"/>
                    <a:pt x="89031" y="2783"/>
                  </a:cubicBezTo>
                  <a:cubicBezTo>
                    <a:pt x="89094" y="2783"/>
                    <a:pt x="89163" y="2719"/>
                    <a:pt x="89295" y="2719"/>
                  </a:cubicBezTo>
                  <a:cubicBezTo>
                    <a:pt x="89227" y="2650"/>
                    <a:pt x="89163" y="2587"/>
                    <a:pt x="89094" y="2587"/>
                  </a:cubicBezTo>
                  <a:close/>
                  <a:moveTo>
                    <a:pt x="88697" y="2719"/>
                  </a:moveTo>
                  <a:cubicBezTo>
                    <a:pt x="88633" y="2719"/>
                    <a:pt x="88501" y="2783"/>
                    <a:pt x="88432" y="2783"/>
                  </a:cubicBezTo>
                  <a:lnTo>
                    <a:pt x="88633" y="2984"/>
                  </a:lnTo>
                  <a:cubicBezTo>
                    <a:pt x="88697" y="2915"/>
                    <a:pt x="88766" y="2915"/>
                    <a:pt x="88898" y="2852"/>
                  </a:cubicBezTo>
                  <a:cubicBezTo>
                    <a:pt x="88829" y="2783"/>
                    <a:pt x="88766" y="2783"/>
                    <a:pt x="88697" y="2719"/>
                  </a:cubicBezTo>
                  <a:close/>
                  <a:moveTo>
                    <a:pt x="88299" y="2852"/>
                  </a:moveTo>
                  <a:cubicBezTo>
                    <a:pt x="88236" y="2915"/>
                    <a:pt x="88103" y="2915"/>
                    <a:pt x="88034" y="2984"/>
                  </a:cubicBezTo>
                  <a:cubicBezTo>
                    <a:pt x="88103" y="3048"/>
                    <a:pt x="88167" y="3048"/>
                    <a:pt x="88236" y="3117"/>
                  </a:cubicBezTo>
                  <a:cubicBezTo>
                    <a:pt x="88299" y="3048"/>
                    <a:pt x="88368" y="3048"/>
                    <a:pt x="88501" y="2984"/>
                  </a:cubicBezTo>
                  <a:cubicBezTo>
                    <a:pt x="88432" y="2984"/>
                    <a:pt x="88368" y="2915"/>
                    <a:pt x="88299" y="2852"/>
                  </a:cubicBezTo>
                  <a:close/>
                  <a:moveTo>
                    <a:pt x="87902" y="3048"/>
                  </a:moveTo>
                  <a:cubicBezTo>
                    <a:pt x="87838" y="3048"/>
                    <a:pt x="87706" y="3117"/>
                    <a:pt x="87637" y="3117"/>
                  </a:cubicBezTo>
                  <a:lnTo>
                    <a:pt x="87769" y="3249"/>
                  </a:lnTo>
                  <a:cubicBezTo>
                    <a:pt x="87902" y="3249"/>
                    <a:pt x="87971" y="3180"/>
                    <a:pt x="88103" y="3180"/>
                  </a:cubicBezTo>
                  <a:cubicBezTo>
                    <a:pt x="88034" y="3117"/>
                    <a:pt x="87971" y="3048"/>
                    <a:pt x="87902" y="3048"/>
                  </a:cubicBezTo>
                  <a:close/>
                  <a:moveTo>
                    <a:pt x="87504" y="3180"/>
                  </a:moveTo>
                  <a:cubicBezTo>
                    <a:pt x="87441" y="3249"/>
                    <a:pt x="87308" y="3249"/>
                    <a:pt x="87239" y="3313"/>
                  </a:cubicBezTo>
                  <a:cubicBezTo>
                    <a:pt x="87308" y="3313"/>
                    <a:pt x="87308" y="3382"/>
                    <a:pt x="87372" y="3445"/>
                  </a:cubicBezTo>
                  <a:cubicBezTo>
                    <a:pt x="87504" y="3382"/>
                    <a:pt x="87573" y="3382"/>
                    <a:pt x="87706" y="3313"/>
                  </a:cubicBezTo>
                  <a:cubicBezTo>
                    <a:pt x="87637" y="3249"/>
                    <a:pt x="87573" y="3249"/>
                    <a:pt x="87504" y="3180"/>
                  </a:cubicBezTo>
                  <a:close/>
                  <a:moveTo>
                    <a:pt x="87107" y="3313"/>
                  </a:moveTo>
                  <a:cubicBezTo>
                    <a:pt x="87043" y="3382"/>
                    <a:pt x="86911" y="3445"/>
                    <a:pt x="86842" y="3445"/>
                  </a:cubicBezTo>
                  <a:cubicBezTo>
                    <a:pt x="86911" y="3514"/>
                    <a:pt x="86911" y="3578"/>
                    <a:pt x="86974" y="3578"/>
                  </a:cubicBezTo>
                  <a:cubicBezTo>
                    <a:pt x="87107" y="3578"/>
                    <a:pt x="87176" y="3514"/>
                    <a:pt x="87308" y="3514"/>
                  </a:cubicBezTo>
                  <a:lnTo>
                    <a:pt x="87107" y="3313"/>
                  </a:lnTo>
                  <a:close/>
                  <a:moveTo>
                    <a:pt x="86709" y="3514"/>
                  </a:moveTo>
                  <a:cubicBezTo>
                    <a:pt x="86646" y="3578"/>
                    <a:pt x="86513" y="3578"/>
                    <a:pt x="86444" y="3647"/>
                  </a:cubicBezTo>
                  <a:cubicBezTo>
                    <a:pt x="86444" y="3710"/>
                    <a:pt x="86513" y="3710"/>
                    <a:pt x="86577" y="3779"/>
                  </a:cubicBezTo>
                  <a:cubicBezTo>
                    <a:pt x="86646" y="3710"/>
                    <a:pt x="86778" y="3710"/>
                    <a:pt x="86842" y="3647"/>
                  </a:cubicBezTo>
                  <a:cubicBezTo>
                    <a:pt x="86842" y="3578"/>
                    <a:pt x="86778" y="3578"/>
                    <a:pt x="86709" y="3514"/>
                  </a:cubicBezTo>
                  <a:close/>
                  <a:moveTo>
                    <a:pt x="86312" y="3647"/>
                  </a:moveTo>
                  <a:cubicBezTo>
                    <a:pt x="86248" y="3710"/>
                    <a:pt x="86116" y="3779"/>
                    <a:pt x="86047" y="3779"/>
                  </a:cubicBezTo>
                  <a:cubicBezTo>
                    <a:pt x="86047" y="3843"/>
                    <a:pt x="86116" y="3912"/>
                    <a:pt x="86179" y="3975"/>
                  </a:cubicBezTo>
                  <a:cubicBezTo>
                    <a:pt x="86248" y="3912"/>
                    <a:pt x="86381" y="3843"/>
                    <a:pt x="86444" y="3843"/>
                  </a:cubicBezTo>
                  <a:cubicBezTo>
                    <a:pt x="86444" y="3779"/>
                    <a:pt x="86381" y="3710"/>
                    <a:pt x="86312" y="3647"/>
                  </a:cubicBezTo>
                  <a:close/>
                  <a:moveTo>
                    <a:pt x="85914" y="3843"/>
                  </a:moveTo>
                  <a:cubicBezTo>
                    <a:pt x="85851" y="3912"/>
                    <a:pt x="85718" y="3912"/>
                    <a:pt x="85586" y="3975"/>
                  </a:cubicBezTo>
                  <a:cubicBezTo>
                    <a:pt x="85649" y="4044"/>
                    <a:pt x="85718" y="4108"/>
                    <a:pt x="85782" y="4108"/>
                  </a:cubicBezTo>
                  <a:cubicBezTo>
                    <a:pt x="85851" y="4108"/>
                    <a:pt x="85983" y="4044"/>
                    <a:pt x="86047" y="3975"/>
                  </a:cubicBezTo>
                  <a:lnTo>
                    <a:pt x="85914" y="3843"/>
                  </a:lnTo>
                  <a:close/>
                  <a:moveTo>
                    <a:pt x="85517" y="4044"/>
                  </a:moveTo>
                  <a:cubicBezTo>
                    <a:pt x="85453" y="4044"/>
                    <a:pt x="85321" y="4108"/>
                    <a:pt x="85188" y="4177"/>
                  </a:cubicBezTo>
                  <a:cubicBezTo>
                    <a:pt x="85252" y="4240"/>
                    <a:pt x="85321" y="4240"/>
                    <a:pt x="85321" y="4309"/>
                  </a:cubicBezTo>
                  <a:cubicBezTo>
                    <a:pt x="85453" y="4240"/>
                    <a:pt x="85586" y="4240"/>
                    <a:pt x="85649" y="4177"/>
                  </a:cubicBezTo>
                  <a:lnTo>
                    <a:pt x="85517" y="4044"/>
                  </a:lnTo>
                  <a:close/>
                  <a:moveTo>
                    <a:pt x="85120" y="4177"/>
                  </a:moveTo>
                  <a:cubicBezTo>
                    <a:pt x="84987" y="4240"/>
                    <a:pt x="84923" y="4309"/>
                    <a:pt x="84791" y="4373"/>
                  </a:cubicBezTo>
                  <a:cubicBezTo>
                    <a:pt x="84855" y="4373"/>
                    <a:pt x="84923" y="4442"/>
                    <a:pt x="84923" y="4505"/>
                  </a:cubicBezTo>
                  <a:cubicBezTo>
                    <a:pt x="85056" y="4442"/>
                    <a:pt x="85120" y="4373"/>
                    <a:pt x="85252" y="4373"/>
                  </a:cubicBezTo>
                  <a:cubicBezTo>
                    <a:pt x="85188" y="4309"/>
                    <a:pt x="85188" y="4240"/>
                    <a:pt x="85120" y="4177"/>
                  </a:cubicBezTo>
                  <a:close/>
                  <a:moveTo>
                    <a:pt x="84722" y="4373"/>
                  </a:moveTo>
                  <a:cubicBezTo>
                    <a:pt x="84590" y="4442"/>
                    <a:pt x="84526" y="4505"/>
                    <a:pt x="84394" y="4505"/>
                  </a:cubicBezTo>
                  <a:cubicBezTo>
                    <a:pt x="84457" y="4574"/>
                    <a:pt x="84457" y="4638"/>
                    <a:pt x="84526" y="4707"/>
                  </a:cubicBezTo>
                  <a:cubicBezTo>
                    <a:pt x="84658" y="4638"/>
                    <a:pt x="84722" y="4574"/>
                    <a:pt x="84855" y="4574"/>
                  </a:cubicBezTo>
                  <a:cubicBezTo>
                    <a:pt x="84791" y="4505"/>
                    <a:pt x="84791" y="4442"/>
                    <a:pt x="84722" y="4373"/>
                  </a:cubicBezTo>
                  <a:close/>
                  <a:moveTo>
                    <a:pt x="84325" y="4574"/>
                  </a:moveTo>
                  <a:cubicBezTo>
                    <a:pt x="84192" y="4638"/>
                    <a:pt x="84129" y="4638"/>
                    <a:pt x="83996" y="4707"/>
                  </a:cubicBezTo>
                  <a:cubicBezTo>
                    <a:pt x="84060" y="4770"/>
                    <a:pt x="84060" y="4839"/>
                    <a:pt x="84129" y="4903"/>
                  </a:cubicBezTo>
                  <a:cubicBezTo>
                    <a:pt x="84192" y="4839"/>
                    <a:pt x="84325" y="4770"/>
                    <a:pt x="84457" y="4707"/>
                  </a:cubicBezTo>
                  <a:cubicBezTo>
                    <a:pt x="84394" y="4707"/>
                    <a:pt x="84325" y="4638"/>
                    <a:pt x="84325" y="4574"/>
                  </a:cubicBezTo>
                  <a:close/>
                  <a:moveTo>
                    <a:pt x="100954" y="1"/>
                  </a:moveTo>
                  <a:cubicBezTo>
                    <a:pt x="100689" y="1"/>
                    <a:pt x="100424" y="1"/>
                    <a:pt x="100159" y="70"/>
                  </a:cubicBezTo>
                  <a:lnTo>
                    <a:pt x="100090" y="70"/>
                  </a:lnTo>
                  <a:cubicBezTo>
                    <a:pt x="98898" y="70"/>
                    <a:pt x="97706" y="202"/>
                    <a:pt x="96450" y="467"/>
                  </a:cubicBezTo>
                  <a:cubicBezTo>
                    <a:pt x="96248" y="467"/>
                    <a:pt x="95983" y="531"/>
                    <a:pt x="95718" y="600"/>
                  </a:cubicBezTo>
                  <a:cubicBezTo>
                    <a:pt x="96911" y="398"/>
                    <a:pt x="98103" y="335"/>
                    <a:pt x="99295" y="266"/>
                  </a:cubicBezTo>
                  <a:lnTo>
                    <a:pt x="99825" y="266"/>
                  </a:lnTo>
                  <a:cubicBezTo>
                    <a:pt x="100223" y="202"/>
                    <a:pt x="100557" y="202"/>
                    <a:pt x="100954" y="202"/>
                  </a:cubicBezTo>
                  <a:cubicBezTo>
                    <a:pt x="104664" y="202"/>
                    <a:pt x="108172" y="1193"/>
                    <a:pt x="111219" y="3578"/>
                  </a:cubicBezTo>
                  <a:cubicBezTo>
                    <a:pt x="116121" y="7287"/>
                    <a:pt x="118840" y="11331"/>
                    <a:pt x="120361" y="15634"/>
                  </a:cubicBezTo>
                  <a:lnTo>
                    <a:pt x="120361" y="15703"/>
                  </a:lnTo>
                  <a:cubicBezTo>
                    <a:pt x="120766" y="16738"/>
                    <a:pt x="121119" y="17774"/>
                    <a:pt x="121420" y="18810"/>
                  </a:cubicBezTo>
                  <a:lnTo>
                    <a:pt x="121420" y="18810"/>
                  </a:lnTo>
                  <a:cubicBezTo>
                    <a:pt x="121224" y="17688"/>
                    <a:pt x="120890" y="16629"/>
                    <a:pt x="120493" y="15570"/>
                  </a:cubicBezTo>
                  <a:cubicBezTo>
                    <a:pt x="120493" y="15369"/>
                    <a:pt x="120430" y="15237"/>
                    <a:pt x="120361" y="15104"/>
                  </a:cubicBezTo>
                  <a:cubicBezTo>
                    <a:pt x="118771" y="10933"/>
                    <a:pt x="116058" y="7022"/>
                    <a:pt x="111352" y="3382"/>
                  </a:cubicBezTo>
                  <a:cubicBezTo>
                    <a:pt x="108241" y="997"/>
                    <a:pt x="104727" y="1"/>
                    <a:pt x="100954" y="1"/>
                  </a:cubicBezTo>
                  <a:close/>
                  <a:moveTo>
                    <a:pt x="121420" y="18810"/>
                  </a:moveTo>
                  <a:cubicBezTo>
                    <a:pt x="121420" y="18811"/>
                    <a:pt x="121420" y="18812"/>
                    <a:pt x="121421" y="18814"/>
                  </a:cubicBezTo>
                  <a:cubicBezTo>
                    <a:pt x="121421" y="18814"/>
                    <a:pt x="121421" y="18815"/>
                    <a:pt x="121422" y="18816"/>
                  </a:cubicBezTo>
                  <a:lnTo>
                    <a:pt x="121422" y="18816"/>
                  </a:lnTo>
                  <a:cubicBezTo>
                    <a:pt x="121421" y="18814"/>
                    <a:pt x="121420" y="18812"/>
                    <a:pt x="121420" y="18810"/>
                  </a:cubicBezTo>
                  <a:close/>
                  <a:moveTo>
                    <a:pt x="121422" y="18816"/>
                  </a:moveTo>
                  <a:lnTo>
                    <a:pt x="121422" y="18816"/>
                  </a:lnTo>
                  <a:cubicBezTo>
                    <a:pt x="121445" y="18896"/>
                    <a:pt x="121468" y="18977"/>
                    <a:pt x="121491" y="19057"/>
                  </a:cubicBezTo>
                  <a:lnTo>
                    <a:pt x="121491" y="19057"/>
                  </a:lnTo>
                  <a:cubicBezTo>
                    <a:pt x="121474" y="18971"/>
                    <a:pt x="121457" y="18884"/>
                    <a:pt x="121422" y="18816"/>
                  </a:cubicBezTo>
                  <a:close/>
                  <a:moveTo>
                    <a:pt x="121491" y="19057"/>
                  </a:moveTo>
                  <a:cubicBezTo>
                    <a:pt x="121507" y="19137"/>
                    <a:pt x="121523" y="19216"/>
                    <a:pt x="121553" y="19280"/>
                  </a:cubicBezTo>
                  <a:cubicBezTo>
                    <a:pt x="121533" y="19206"/>
                    <a:pt x="121512" y="19131"/>
                    <a:pt x="121491" y="19057"/>
                  </a:cubicBezTo>
                  <a:close/>
                  <a:moveTo>
                    <a:pt x="121818" y="21993"/>
                  </a:moveTo>
                  <a:lnTo>
                    <a:pt x="121818" y="22062"/>
                  </a:lnTo>
                  <a:cubicBezTo>
                    <a:pt x="121887" y="22126"/>
                    <a:pt x="121950" y="22126"/>
                    <a:pt x="121950" y="22194"/>
                  </a:cubicBezTo>
                  <a:lnTo>
                    <a:pt x="121950" y="22194"/>
                  </a:lnTo>
                  <a:cubicBezTo>
                    <a:pt x="121950" y="22125"/>
                    <a:pt x="121887" y="22062"/>
                    <a:pt x="121818" y="21993"/>
                  </a:cubicBezTo>
                  <a:close/>
                  <a:moveTo>
                    <a:pt x="121818" y="22258"/>
                  </a:moveTo>
                  <a:lnTo>
                    <a:pt x="121818" y="22327"/>
                  </a:lnTo>
                  <a:cubicBezTo>
                    <a:pt x="121887" y="22391"/>
                    <a:pt x="121950" y="22460"/>
                    <a:pt x="122019" y="22460"/>
                  </a:cubicBezTo>
                  <a:lnTo>
                    <a:pt x="121818" y="22258"/>
                  </a:lnTo>
                  <a:close/>
                  <a:moveTo>
                    <a:pt x="121887" y="22523"/>
                  </a:moveTo>
                  <a:lnTo>
                    <a:pt x="121887" y="22592"/>
                  </a:lnTo>
                  <a:lnTo>
                    <a:pt x="122083" y="22788"/>
                  </a:lnTo>
                  <a:lnTo>
                    <a:pt x="122083" y="22725"/>
                  </a:lnTo>
                  <a:lnTo>
                    <a:pt x="121887" y="22523"/>
                  </a:lnTo>
                  <a:close/>
                  <a:moveTo>
                    <a:pt x="121887" y="22788"/>
                  </a:moveTo>
                  <a:lnTo>
                    <a:pt x="121887" y="22857"/>
                  </a:lnTo>
                  <a:lnTo>
                    <a:pt x="122083" y="23053"/>
                  </a:lnTo>
                  <a:lnTo>
                    <a:pt x="122083" y="22990"/>
                  </a:lnTo>
                  <a:lnTo>
                    <a:pt x="121887" y="22788"/>
                  </a:lnTo>
                  <a:close/>
                  <a:moveTo>
                    <a:pt x="121887" y="23053"/>
                  </a:moveTo>
                  <a:cubicBezTo>
                    <a:pt x="121887" y="23053"/>
                    <a:pt x="121887" y="23122"/>
                    <a:pt x="121950" y="23122"/>
                  </a:cubicBezTo>
                  <a:lnTo>
                    <a:pt x="122152" y="23318"/>
                  </a:lnTo>
                  <a:lnTo>
                    <a:pt x="122152" y="23186"/>
                  </a:lnTo>
                  <a:cubicBezTo>
                    <a:pt x="122083" y="23186"/>
                    <a:pt x="121950" y="23122"/>
                    <a:pt x="121887" y="23053"/>
                  </a:cubicBezTo>
                  <a:close/>
                  <a:moveTo>
                    <a:pt x="121950" y="23318"/>
                  </a:moveTo>
                  <a:lnTo>
                    <a:pt x="121950" y="23387"/>
                  </a:lnTo>
                  <a:cubicBezTo>
                    <a:pt x="122019" y="23451"/>
                    <a:pt x="122083" y="23520"/>
                    <a:pt x="122152" y="23520"/>
                  </a:cubicBezTo>
                  <a:lnTo>
                    <a:pt x="122152" y="23451"/>
                  </a:lnTo>
                  <a:cubicBezTo>
                    <a:pt x="122083" y="23387"/>
                    <a:pt x="122019" y="23387"/>
                    <a:pt x="121950" y="23318"/>
                  </a:cubicBezTo>
                  <a:close/>
                  <a:moveTo>
                    <a:pt x="121950" y="23583"/>
                  </a:moveTo>
                  <a:lnTo>
                    <a:pt x="121950" y="23652"/>
                  </a:lnTo>
                  <a:cubicBezTo>
                    <a:pt x="122019" y="23716"/>
                    <a:pt x="122083" y="23785"/>
                    <a:pt x="122152" y="23785"/>
                  </a:cubicBezTo>
                  <a:lnTo>
                    <a:pt x="122152" y="23716"/>
                  </a:lnTo>
                  <a:cubicBezTo>
                    <a:pt x="122083" y="23652"/>
                    <a:pt x="122019" y="23652"/>
                    <a:pt x="121950" y="23583"/>
                  </a:cubicBezTo>
                  <a:close/>
                  <a:moveTo>
                    <a:pt x="121950" y="23848"/>
                  </a:moveTo>
                  <a:cubicBezTo>
                    <a:pt x="122019" y="23848"/>
                    <a:pt x="122019" y="23917"/>
                    <a:pt x="122019" y="23981"/>
                  </a:cubicBezTo>
                  <a:cubicBezTo>
                    <a:pt x="122083" y="23981"/>
                    <a:pt x="122152" y="24049"/>
                    <a:pt x="122215" y="24049"/>
                  </a:cubicBezTo>
                  <a:lnTo>
                    <a:pt x="122215" y="23981"/>
                  </a:lnTo>
                  <a:cubicBezTo>
                    <a:pt x="122152" y="23917"/>
                    <a:pt x="122083" y="23848"/>
                    <a:pt x="121950" y="23848"/>
                  </a:cubicBezTo>
                  <a:close/>
                  <a:moveTo>
                    <a:pt x="122019" y="24113"/>
                  </a:moveTo>
                  <a:lnTo>
                    <a:pt x="122019" y="24246"/>
                  </a:lnTo>
                  <a:cubicBezTo>
                    <a:pt x="122083" y="24246"/>
                    <a:pt x="122152" y="24314"/>
                    <a:pt x="122215" y="24314"/>
                  </a:cubicBezTo>
                  <a:lnTo>
                    <a:pt x="122215" y="24246"/>
                  </a:lnTo>
                  <a:cubicBezTo>
                    <a:pt x="122152" y="24182"/>
                    <a:pt x="122083" y="24113"/>
                    <a:pt x="122019" y="24113"/>
                  </a:cubicBezTo>
                  <a:close/>
                  <a:moveTo>
                    <a:pt x="122019" y="24378"/>
                  </a:moveTo>
                  <a:lnTo>
                    <a:pt x="122019" y="24511"/>
                  </a:lnTo>
                  <a:cubicBezTo>
                    <a:pt x="122083" y="24511"/>
                    <a:pt x="122152" y="24579"/>
                    <a:pt x="122215" y="24579"/>
                  </a:cubicBezTo>
                  <a:lnTo>
                    <a:pt x="122215" y="24447"/>
                  </a:lnTo>
                  <a:cubicBezTo>
                    <a:pt x="122152" y="24447"/>
                    <a:pt x="122083" y="24378"/>
                    <a:pt x="122019" y="24378"/>
                  </a:cubicBezTo>
                  <a:close/>
                  <a:moveTo>
                    <a:pt x="122019" y="24643"/>
                  </a:moveTo>
                  <a:lnTo>
                    <a:pt x="122019" y="24776"/>
                  </a:lnTo>
                  <a:cubicBezTo>
                    <a:pt x="122083" y="24776"/>
                    <a:pt x="122152" y="24844"/>
                    <a:pt x="122284" y="24844"/>
                  </a:cubicBezTo>
                  <a:cubicBezTo>
                    <a:pt x="122215" y="24844"/>
                    <a:pt x="122215" y="24776"/>
                    <a:pt x="122215" y="24712"/>
                  </a:cubicBezTo>
                  <a:cubicBezTo>
                    <a:pt x="122152" y="24712"/>
                    <a:pt x="122083" y="24643"/>
                    <a:pt x="122019" y="24643"/>
                  </a:cubicBezTo>
                  <a:close/>
                  <a:moveTo>
                    <a:pt x="122083" y="24908"/>
                  </a:moveTo>
                  <a:lnTo>
                    <a:pt x="122083" y="25040"/>
                  </a:lnTo>
                  <a:cubicBezTo>
                    <a:pt x="122152" y="25040"/>
                    <a:pt x="122215" y="25109"/>
                    <a:pt x="122284" y="25109"/>
                  </a:cubicBezTo>
                  <a:lnTo>
                    <a:pt x="122284" y="24977"/>
                  </a:lnTo>
                  <a:cubicBezTo>
                    <a:pt x="122215" y="24977"/>
                    <a:pt x="122152" y="24908"/>
                    <a:pt x="122083" y="24908"/>
                  </a:cubicBezTo>
                  <a:close/>
                  <a:moveTo>
                    <a:pt x="122083" y="25173"/>
                  </a:moveTo>
                  <a:lnTo>
                    <a:pt x="122083" y="25305"/>
                  </a:lnTo>
                  <a:cubicBezTo>
                    <a:pt x="122152" y="25305"/>
                    <a:pt x="122215" y="25374"/>
                    <a:pt x="122284" y="25374"/>
                  </a:cubicBezTo>
                  <a:lnTo>
                    <a:pt x="122284" y="25242"/>
                  </a:lnTo>
                  <a:cubicBezTo>
                    <a:pt x="122215" y="25242"/>
                    <a:pt x="122152" y="25173"/>
                    <a:pt x="122083" y="25173"/>
                  </a:cubicBezTo>
                  <a:close/>
                  <a:moveTo>
                    <a:pt x="122083" y="25438"/>
                  </a:moveTo>
                  <a:lnTo>
                    <a:pt x="122083" y="25570"/>
                  </a:lnTo>
                  <a:cubicBezTo>
                    <a:pt x="122152" y="25639"/>
                    <a:pt x="122215" y="25639"/>
                    <a:pt x="122284" y="25639"/>
                  </a:cubicBezTo>
                  <a:lnTo>
                    <a:pt x="122284" y="25507"/>
                  </a:lnTo>
                  <a:cubicBezTo>
                    <a:pt x="122215" y="25507"/>
                    <a:pt x="122152" y="25438"/>
                    <a:pt x="122083" y="25438"/>
                  </a:cubicBezTo>
                  <a:close/>
                  <a:moveTo>
                    <a:pt x="122083" y="25703"/>
                  </a:moveTo>
                  <a:lnTo>
                    <a:pt x="122083" y="25835"/>
                  </a:lnTo>
                  <a:cubicBezTo>
                    <a:pt x="122152" y="25904"/>
                    <a:pt x="122215" y="25904"/>
                    <a:pt x="122284" y="25904"/>
                  </a:cubicBezTo>
                  <a:lnTo>
                    <a:pt x="122284" y="25772"/>
                  </a:lnTo>
                  <a:cubicBezTo>
                    <a:pt x="122215" y="25772"/>
                    <a:pt x="122152" y="25703"/>
                    <a:pt x="122083" y="25703"/>
                  </a:cubicBezTo>
                  <a:close/>
                  <a:moveTo>
                    <a:pt x="122083" y="25968"/>
                  </a:moveTo>
                  <a:lnTo>
                    <a:pt x="122083" y="26169"/>
                  </a:lnTo>
                  <a:lnTo>
                    <a:pt x="122284" y="26169"/>
                  </a:lnTo>
                  <a:lnTo>
                    <a:pt x="122284" y="26037"/>
                  </a:lnTo>
                  <a:cubicBezTo>
                    <a:pt x="122215" y="26037"/>
                    <a:pt x="122152" y="25968"/>
                    <a:pt x="122083" y="25968"/>
                  </a:cubicBezTo>
                  <a:close/>
                  <a:moveTo>
                    <a:pt x="122152" y="26233"/>
                  </a:moveTo>
                  <a:lnTo>
                    <a:pt x="122152" y="26434"/>
                  </a:lnTo>
                  <a:cubicBezTo>
                    <a:pt x="122215" y="26434"/>
                    <a:pt x="122284" y="26434"/>
                    <a:pt x="122348" y="26498"/>
                  </a:cubicBezTo>
                  <a:lnTo>
                    <a:pt x="122348" y="26302"/>
                  </a:lnTo>
                  <a:cubicBezTo>
                    <a:pt x="122284" y="26302"/>
                    <a:pt x="122215" y="26233"/>
                    <a:pt x="122152" y="26233"/>
                  </a:cubicBezTo>
                  <a:close/>
                  <a:moveTo>
                    <a:pt x="122152" y="26498"/>
                  </a:moveTo>
                  <a:lnTo>
                    <a:pt x="122152" y="26699"/>
                  </a:lnTo>
                  <a:cubicBezTo>
                    <a:pt x="122215" y="26699"/>
                    <a:pt x="122284" y="26699"/>
                    <a:pt x="122348" y="26763"/>
                  </a:cubicBezTo>
                  <a:lnTo>
                    <a:pt x="122348" y="26567"/>
                  </a:lnTo>
                  <a:cubicBezTo>
                    <a:pt x="122284" y="26567"/>
                    <a:pt x="122215" y="26498"/>
                    <a:pt x="122152" y="26498"/>
                  </a:cubicBezTo>
                  <a:close/>
                  <a:moveTo>
                    <a:pt x="122152" y="26763"/>
                  </a:moveTo>
                  <a:lnTo>
                    <a:pt x="122152" y="26964"/>
                  </a:lnTo>
                  <a:cubicBezTo>
                    <a:pt x="122215" y="26964"/>
                    <a:pt x="122284" y="27028"/>
                    <a:pt x="122348" y="27028"/>
                  </a:cubicBezTo>
                  <a:lnTo>
                    <a:pt x="122348" y="26832"/>
                  </a:lnTo>
                  <a:cubicBezTo>
                    <a:pt x="122284" y="26832"/>
                    <a:pt x="122215" y="26763"/>
                    <a:pt x="122152" y="26763"/>
                  </a:cubicBezTo>
                  <a:close/>
                  <a:moveTo>
                    <a:pt x="83927" y="4770"/>
                  </a:moveTo>
                  <a:cubicBezTo>
                    <a:pt x="82337" y="5501"/>
                    <a:pt x="80748" y="6296"/>
                    <a:pt x="79158" y="7091"/>
                  </a:cubicBezTo>
                  <a:cubicBezTo>
                    <a:pt x="71871" y="10865"/>
                    <a:pt x="64849" y="15104"/>
                    <a:pt x="59285" y="16895"/>
                  </a:cubicBezTo>
                  <a:cubicBezTo>
                    <a:pt x="47626" y="20737"/>
                    <a:pt x="39216" y="24113"/>
                    <a:pt x="32062" y="28289"/>
                  </a:cubicBezTo>
                  <a:cubicBezTo>
                    <a:pt x="29608" y="29746"/>
                    <a:pt x="27292" y="31267"/>
                    <a:pt x="25040" y="32926"/>
                  </a:cubicBezTo>
                  <a:cubicBezTo>
                    <a:pt x="24230" y="33573"/>
                    <a:pt x="23465" y="34219"/>
                    <a:pt x="22708" y="34900"/>
                  </a:cubicBezTo>
                  <a:lnTo>
                    <a:pt x="22708" y="34900"/>
                  </a:lnTo>
                  <a:cubicBezTo>
                    <a:pt x="23581" y="34218"/>
                    <a:pt x="24503" y="33545"/>
                    <a:pt x="25369" y="32926"/>
                  </a:cubicBezTo>
                  <a:cubicBezTo>
                    <a:pt x="27557" y="31336"/>
                    <a:pt x="29741" y="29879"/>
                    <a:pt x="32125" y="28485"/>
                  </a:cubicBezTo>
                  <a:cubicBezTo>
                    <a:pt x="39280" y="24314"/>
                    <a:pt x="47695" y="20870"/>
                    <a:pt x="59354" y="17091"/>
                  </a:cubicBezTo>
                  <a:cubicBezTo>
                    <a:pt x="64982" y="15237"/>
                    <a:pt x="71940" y="11066"/>
                    <a:pt x="79227" y="7287"/>
                  </a:cubicBezTo>
                  <a:cubicBezTo>
                    <a:pt x="80816" y="6429"/>
                    <a:pt x="82406" y="5634"/>
                    <a:pt x="84060" y="4903"/>
                  </a:cubicBezTo>
                  <a:cubicBezTo>
                    <a:pt x="83996" y="4839"/>
                    <a:pt x="83927" y="4839"/>
                    <a:pt x="83927" y="4770"/>
                  </a:cubicBezTo>
                  <a:close/>
                  <a:moveTo>
                    <a:pt x="22708" y="34900"/>
                  </a:moveTo>
                  <a:cubicBezTo>
                    <a:pt x="22646" y="34949"/>
                    <a:pt x="22584" y="34997"/>
                    <a:pt x="22523" y="35046"/>
                  </a:cubicBezTo>
                  <a:cubicBezTo>
                    <a:pt x="22513" y="35064"/>
                    <a:pt x="22503" y="35081"/>
                    <a:pt x="22491" y="35097"/>
                  </a:cubicBezTo>
                  <a:lnTo>
                    <a:pt x="22491" y="35097"/>
                  </a:lnTo>
                  <a:cubicBezTo>
                    <a:pt x="22563" y="35031"/>
                    <a:pt x="22636" y="34966"/>
                    <a:pt x="22708" y="34900"/>
                  </a:cubicBezTo>
                  <a:close/>
                  <a:moveTo>
                    <a:pt x="22491" y="35097"/>
                  </a:moveTo>
                  <a:cubicBezTo>
                    <a:pt x="22413" y="35168"/>
                    <a:pt x="22336" y="35239"/>
                    <a:pt x="22258" y="35310"/>
                  </a:cubicBezTo>
                  <a:lnTo>
                    <a:pt x="22258" y="35310"/>
                  </a:lnTo>
                  <a:cubicBezTo>
                    <a:pt x="22348" y="35233"/>
                    <a:pt x="22432" y="35177"/>
                    <a:pt x="22491" y="35097"/>
                  </a:cubicBezTo>
                  <a:close/>
                  <a:moveTo>
                    <a:pt x="22258" y="35310"/>
                  </a:moveTo>
                  <a:cubicBezTo>
                    <a:pt x="22235" y="35330"/>
                    <a:pt x="22212" y="35351"/>
                    <a:pt x="22189" y="35374"/>
                  </a:cubicBezTo>
                  <a:cubicBezTo>
                    <a:pt x="22212" y="35353"/>
                    <a:pt x="22235" y="35332"/>
                    <a:pt x="22258" y="35310"/>
                  </a:cubicBezTo>
                  <a:close/>
                  <a:moveTo>
                    <a:pt x="18214" y="38490"/>
                  </a:moveTo>
                  <a:lnTo>
                    <a:pt x="18214" y="38490"/>
                  </a:lnTo>
                  <a:cubicBezTo>
                    <a:pt x="18207" y="38507"/>
                    <a:pt x="18200" y="38523"/>
                    <a:pt x="18194" y="38539"/>
                  </a:cubicBezTo>
                  <a:lnTo>
                    <a:pt x="18194" y="38539"/>
                  </a:lnTo>
                  <a:cubicBezTo>
                    <a:pt x="18205" y="38530"/>
                    <a:pt x="18214" y="38515"/>
                    <a:pt x="18214" y="38490"/>
                  </a:cubicBezTo>
                  <a:close/>
                  <a:moveTo>
                    <a:pt x="18548" y="38225"/>
                  </a:moveTo>
                  <a:cubicBezTo>
                    <a:pt x="18479" y="38289"/>
                    <a:pt x="18479" y="38422"/>
                    <a:pt x="18416" y="38490"/>
                  </a:cubicBezTo>
                  <a:lnTo>
                    <a:pt x="18416" y="38554"/>
                  </a:lnTo>
                  <a:cubicBezTo>
                    <a:pt x="18479" y="38422"/>
                    <a:pt x="18479" y="38358"/>
                    <a:pt x="18548" y="38225"/>
                  </a:cubicBezTo>
                  <a:close/>
                  <a:moveTo>
                    <a:pt x="18347" y="38366"/>
                  </a:moveTo>
                  <a:cubicBezTo>
                    <a:pt x="18344" y="38496"/>
                    <a:pt x="18283" y="38624"/>
                    <a:pt x="18283" y="38687"/>
                  </a:cubicBezTo>
                  <a:lnTo>
                    <a:pt x="18283" y="38755"/>
                  </a:lnTo>
                  <a:cubicBezTo>
                    <a:pt x="18283" y="38626"/>
                    <a:pt x="18344" y="38496"/>
                    <a:pt x="18347" y="38366"/>
                  </a:cubicBezTo>
                  <a:close/>
                  <a:moveTo>
                    <a:pt x="18194" y="38539"/>
                  </a:moveTo>
                  <a:cubicBezTo>
                    <a:pt x="18175" y="38554"/>
                    <a:pt x="18151" y="38554"/>
                    <a:pt x="18151" y="38554"/>
                  </a:cubicBezTo>
                  <a:cubicBezTo>
                    <a:pt x="18151" y="38687"/>
                    <a:pt x="18082" y="38755"/>
                    <a:pt x="18082" y="38888"/>
                  </a:cubicBezTo>
                  <a:cubicBezTo>
                    <a:pt x="18142" y="38772"/>
                    <a:pt x="18150" y="38655"/>
                    <a:pt x="18194" y="38539"/>
                  </a:cubicBezTo>
                  <a:close/>
                  <a:moveTo>
                    <a:pt x="18018" y="38687"/>
                  </a:moveTo>
                  <a:cubicBezTo>
                    <a:pt x="17949" y="38819"/>
                    <a:pt x="17949" y="38951"/>
                    <a:pt x="17886" y="39020"/>
                  </a:cubicBezTo>
                  <a:lnTo>
                    <a:pt x="17949" y="39020"/>
                  </a:lnTo>
                  <a:cubicBezTo>
                    <a:pt x="17949" y="38888"/>
                    <a:pt x="18018" y="38819"/>
                    <a:pt x="18018" y="38687"/>
                  </a:cubicBezTo>
                  <a:close/>
                  <a:moveTo>
                    <a:pt x="17684" y="38951"/>
                  </a:moveTo>
                  <a:cubicBezTo>
                    <a:pt x="17684" y="38977"/>
                    <a:pt x="17682" y="39002"/>
                    <a:pt x="17678" y="39027"/>
                  </a:cubicBezTo>
                  <a:lnTo>
                    <a:pt x="17678" y="39027"/>
                  </a:lnTo>
                  <a:cubicBezTo>
                    <a:pt x="17680" y="39025"/>
                    <a:pt x="17682" y="39022"/>
                    <a:pt x="17684" y="39020"/>
                  </a:cubicBezTo>
                  <a:lnTo>
                    <a:pt x="17684" y="38951"/>
                  </a:lnTo>
                  <a:close/>
                  <a:moveTo>
                    <a:pt x="17552" y="39084"/>
                  </a:moveTo>
                  <a:cubicBezTo>
                    <a:pt x="17543" y="39102"/>
                    <a:pt x="17536" y="39120"/>
                    <a:pt x="17529" y="39138"/>
                  </a:cubicBezTo>
                  <a:lnTo>
                    <a:pt x="17529" y="39138"/>
                  </a:lnTo>
                  <a:cubicBezTo>
                    <a:pt x="17542" y="39128"/>
                    <a:pt x="17552" y="39112"/>
                    <a:pt x="17552" y="39084"/>
                  </a:cubicBezTo>
                  <a:close/>
                  <a:moveTo>
                    <a:pt x="17817" y="38819"/>
                  </a:moveTo>
                  <a:cubicBezTo>
                    <a:pt x="17817" y="38928"/>
                    <a:pt x="17774" y="39038"/>
                    <a:pt x="17759" y="39147"/>
                  </a:cubicBezTo>
                  <a:lnTo>
                    <a:pt x="17759" y="39147"/>
                  </a:lnTo>
                  <a:cubicBezTo>
                    <a:pt x="17817" y="39077"/>
                    <a:pt x="17819" y="38948"/>
                    <a:pt x="17886" y="38819"/>
                  </a:cubicBezTo>
                  <a:close/>
                  <a:moveTo>
                    <a:pt x="17759" y="39147"/>
                  </a:moveTo>
                  <a:cubicBezTo>
                    <a:pt x="17757" y="39149"/>
                    <a:pt x="17755" y="39151"/>
                    <a:pt x="17753" y="39153"/>
                  </a:cubicBezTo>
                  <a:lnTo>
                    <a:pt x="17753" y="39216"/>
                  </a:lnTo>
                  <a:cubicBezTo>
                    <a:pt x="17753" y="39193"/>
                    <a:pt x="17755" y="39170"/>
                    <a:pt x="17759" y="39147"/>
                  </a:cubicBezTo>
                  <a:close/>
                  <a:moveTo>
                    <a:pt x="17678" y="39027"/>
                  </a:moveTo>
                  <a:cubicBezTo>
                    <a:pt x="17621" y="39093"/>
                    <a:pt x="17619" y="39221"/>
                    <a:pt x="17552" y="39349"/>
                  </a:cubicBezTo>
                  <a:cubicBezTo>
                    <a:pt x="17621" y="39349"/>
                    <a:pt x="17621" y="39349"/>
                    <a:pt x="17621" y="39285"/>
                  </a:cubicBezTo>
                  <a:cubicBezTo>
                    <a:pt x="17621" y="39230"/>
                    <a:pt x="17663" y="39132"/>
                    <a:pt x="17678" y="39027"/>
                  </a:cubicBezTo>
                  <a:close/>
                  <a:moveTo>
                    <a:pt x="17529" y="39138"/>
                  </a:moveTo>
                  <a:cubicBezTo>
                    <a:pt x="17511" y="39153"/>
                    <a:pt x="17488" y="39153"/>
                    <a:pt x="17488" y="39153"/>
                  </a:cubicBezTo>
                  <a:cubicBezTo>
                    <a:pt x="17488" y="39285"/>
                    <a:pt x="17420" y="39349"/>
                    <a:pt x="17420" y="39481"/>
                  </a:cubicBezTo>
                  <a:lnTo>
                    <a:pt x="17488" y="39481"/>
                  </a:lnTo>
                  <a:cubicBezTo>
                    <a:pt x="17488" y="39367"/>
                    <a:pt x="17488" y="39253"/>
                    <a:pt x="17529" y="39138"/>
                  </a:cubicBezTo>
                  <a:close/>
                  <a:moveTo>
                    <a:pt x="17356" y="39285"/>
                  </a:moveTo>
                  <a:lnTo>
                    <a:pt x="17356" y="39285"/>
                  </a:lnTo>
                  <a:cubicBezTo>
                    <a:pt x="17287" y="39418"/>
                    <a:pt x="17287" y="39550"/>
                    <a:pt x="17287" y="39614"/>
                  </a:cubicBezTo>
                  <a:cubicBezTo>
                    <a:pt x="17356" y="39481"/>
                    <a:pt x="17356" y="39349"/>
                    <a:pt x="17356" y="39285"/>
                  </a:cubicBezTo>
                  <a:close/>
                  <a:moveTo>
                    <a:pt x="17223" y="39418"/>
                  </a:moveTo>
                  <a:lnTo>
                    <a:pt x="17155" y="39481"/>
                  </a:lnTo>
                  <a:cubicBezTo>
                    <a:pt x="17155" y="39550"/>
                    <a:pt x="17155" y="39683"/>
                    <a:pt x="17091" y="39746"/>
                  </a:cubicBezTo>
                  <a:lnTo>
                    <a:pt x="17155" y="39746"/>
                  </a:lnTo>
                  <a:cubicBezTo>
                    <a:pt x="17155" y="39614"/>
                    <a:pt x="17223" y="39481"/>
                    <a:pt x="17223" y="39418"/>
                  </a:cubicBezTo>
                  <a:close/>
                  <a:moveTo>
                    <a:pt x="17091" y="39550"/>
                  </a:moveTo>
                  <a:lnTo>
                    <a:pt x="17091" y="39550"/>
                  </a:lnTo>
                  <a:cubicBezTo>
                    <a:pt x="15501" y="41008"/>
                    <a:pt x="13911" y="42529"/>
                    <a:pt x="12253" y="44251"/>
                  </a:cubicBezTo>
                  <a:cubicBezTo>
                    <a:pt x="10663" y="45841"/>
                    <a:pt x="8808" y="47897"/>
                    <a:pt x="7086" y="50345"/>
                  </a:cubicBezTo>
                  <a:cubicBezTo>
                    <a:pt x="7022" y="50345"/>
                    <a:pt x="6953" y="50414"/>
                    <a:pt x="6953" y="50478"/>
                  </a:cubicBezTo>
                  <a:cubicBezTo>
                    <a:pt x="6026" y="51739"/>
                    <a:pt x="5098" y="53127"/>
                    <a:pt x="4303" y="54654"/>
                  </a:cubicBezTo>
                  <a:cubicBezTo>
                    <a:pt x="4240" y="54786"/>
                    <a:pt x="4107" y="54982"/>
                    <a:pt x="4038" y="55115"/>
                  </a:cubicBezTo>
                  <a:cubicBezTo>
                    <a:pt x="3842" y="55449"/>
                    <a:pt x="3710" y="55777"/>
                    <a:pt x="3509" y="56111"/>
                  </a:cubicBezTo>
                  <a:cubicBezTo>
                    <a:pt x="3641" y="55910"/>
                    <a:pt x="3710" y="55777"/>
                    <a:pt x="3842" y="55581"/>
                  </a:cubicBezTo>
                  <a:cubicBezTo>
                    <a:pt x="4637" y="54187"/>
                    <a:pt x="5496" y="52799"/>
                    <a:pt x="6423" y="51538"/>
                  </a:cubicBezTo>
                  <a:cubicBezTo>
                    <a:pt x="6492" y="51474"/>
                    <a:pt x="6556" y="51405"/>
                    <a:pt x="6625" y="51273"/>
                  </a:cubicBezTo>
                  <a:cubicBezTo>
                    <a:pt x="6757" y="51140"/>
                    <a:pt x="6821" y="50944"/>
                    <a:pt x="6953" y="50812"/>
                  </a:cubicBezTo>
                  <a:cubicBezTo>
                    <a:pt x="8808" y="48225"/>
                    <a:pt x="10732" y="46042"/>
                    <a:pt x="12385" y="44383"/>
                  </a:cubicBezTo>
                  <a:cubicBezTo>
                    <a:pt x="13975" y="42794"/>
                    <a:pt x="15501" y="41273"/>
                    <a:pt x="17022" y="39879"/>
                  </a:cubicBezTo>
                  <a:cubicBezTo>
                    <a:pt x="17022" y="39746"/>
                    <a:pt x="17022" y="39683"/>
                    <a:pt x="17091" y="39550"/>
                  </a:cubicBezTo>
                  <a:close/>
                  <a:moveTo>
                    <a:pt x="2184" y="59688"/>
                  </a:moveTo>
                  <a:cubicBezTo>
                    <a:pt x="2080" y="59792"/>
                    <a:pt x="1976" y="59896"/>
                    <a:pt x="1906" y="60030"/>
                  </a:cubicBezTo>
                  <a:lnTo>
                    <a:pt x="1906" y="60030"/>
                  </a:lnTo>
                  <a:lnTo>
                    <a:pt x="2184" y="59752"/>
                  </a:lnTo>
                  <a:lnTo>
                    <a:pt x="2184" y="59688"/>
                  </a:lnTo>
                  <a:close/>
                  <a:moveTo>
                    <a:pt x="1906" y="60030"/>
                  </a:moveTo>
                  <a:lnTo>
                    <a:pt x="1786" y="60149"/>
                  </a:lnTo>
                  <a:lnTo>
                    <a:pt x="1855" y="60149"/>
                  </a:lnTo>
                  <a:cubicBezTo>
                    <a:pt x="1869" y="60107"/>
                    <a:pt x="1886" y="60067"/>
                    <a:pt x="1906" y="60030"/>
                  </a:cubicBezTo>
                  <a:close/>
                  <a:moveTo>
                    <a:pt x="1988" y="60149"/>
                  </a:moveTo>
                  <a:cubicBezTo>
                    <a:pt x="1919" y="60351"/>
                    <a:pt x="1786" y="60483"/>
                    <a:pt x="1654" y="60616"/>
                  </a:cubicBezTo>
                  <a:lnTo>
                    <a:pt x="1654" y="60679"/>
                  </a:lnTo>
                  <a:cubicBezTo>
                    <a:pt x="1723" y="60547"/>
                    <a:pt x="1855" y="60414"/>
                    <a:pt x="1988" y="60282"/>
                  </a:cubicBezTo>
                  <a:lnTo>
                    <a:pt x="1988" y="60149"/>
                  </a:lnTo>
                  <a:close/>
                  <a:moveTo>
                    <a:pt x="1855" y="60679"/>
                  </a:moveTo>
                  <a:lnTo>
                    <a:pt x="1855" y="60679"/>
                  </a:lnTo>
                  <a:cubicBezTo>
                    <a:pt x="1723" y="60812"/>
                    <a:pt x="1590" y="60944"/>
                    <a:pt x="1521" y="61077"/>
                  </a:cubicBezTo>
                  <a:cubicBezTo>
                    <a:pt x="1521" y="61145"/>
                    <a:pt x="1458" y="61145"/>
                    <a:pt x="1458" y="61209"/>
                  </a:cubicBezTo>
                  <a:cubicBezTo>
                    <a:pt x="1590" y="61077"/>
                    <a:pt x="1654" y="60944"/>
                    <a:pt x="1786" y="60881"/>
                  </a:cubicBezTo>
                  <a:cubicBezTo>
                    <a:pt x="1786" y="60812"/>
                    <a:pt x="1855" y="60748"/>
                    <a:pt x="1855" y="60679"/>
                  </a:cubicBezTo>
                  <a:close/>
                  <a:moveTo>
                    <a:pt x="1654" y="61209"/>
                  </a:moveTo>
                  <a:lnTo>
                    <a:pt x="1654" y="61209"/>
                  </a:lnTo>
                  <a:cubicBezTo>
                    <a:pt x="1590" y="61342"/>
                    <a:pt x="1458" y="61474"/>
                    <a:pt x="1389" y="61543"/>
                  </a:cubicBezTo>
                  <a:cubicBezTo>
                    <a:pt x="1325" y="61607"/>
                    <a:pt x="1325" y="61675"/>
                    <a:pt x="1325" y="61739"/>
                  </a:cubicBezTo>
                  <a:cubicBezTo>
                    <a:pt x="1389" y="61607"/>
                    <a:pt x="1521" y="61543"/>
                    <a:pt x="1590" y="61410"/>
                  </a:cubicBezTo>
                  <a:cubicBezTo>
                    <a:pt x="1654" y="61342"/>
                    <a:pt x="1654" y="61278"/>
                    <a:pt x="1654" y="61209"/>
                  </a:cubicBezTo>
                  <a:close/>
                  <a:moveTo>
                    <a:pt x="1521" y="61739"/>
                  </a:moveTo>
                  <a:cubicBezTo>
                    <a:pt x="1389" y="61808"/>
                    <a:pt x="1325" y="61940"/>
                    <a:pt x="1193" y="62073"/>
                  </a:cubicBezTo>
                  <a:lnTo>
                    <a:pt x="1193" y="62269"/>
                  </a:lnTo>
                  <a:cubicBezTo>
                    <a:pt x="1256" y="62136"/>
                    <a:pt x="1325" y="62073"/>
                    <a:pt x="1458" y="61940"/>
                  </a:cubicBezTo>
                  <a:cubicBezTo>
                    <a:pt x="1458" y="61872"/>
                    <a:pt x="1521" y="61808"/>
                    <a:pt x="1521" y="61739"/>
                  </a:cubicBezTo>
                  <a:close/>
                  <a:moveTo>
                    <a:pt x="1389" y="62269"/>
                  </a:moveTo>
                  <a:lnTo>
                    <a:pt x="1389" y="62269"/>
                  </a:lnTo>
                  <a:cubicBezTo>
                    <a:pt x="1256" y="62338"/>
                    <a:pt x="1193" y="62470"/>
                    <a:pt x="1060" y="62534"/>
                  </a:cubicBezTo>
                  <a:cubicBezTo>
                    <a:pt x="1060" y="62603"/>
                    <a:pt x="1060" y="62666"/>
                    <a:pt x="991" y="62799"/>
                  </a:cubicBezTo>
                  <a:lnTo>
                    <a:pt x="1325" y="62470"/>
                  </a:lnTo>
                  <a:cubicBezTo>
                    <a:pt x="1325" y="62401"/>
                    <a:pt x="1325" y="62338"/>
                    <a:pt x="1389" y="62269"/>
                  </a:cubicBezTo>
                  <a:close/>
                  <a:moveTo>
                    <a:pt x="1193" y="62799"/>
                  </a:moveTo>
                  <a:lnTo>
                    <a:pt x="928" y="63064"/>
                  </a:lnTo>
                  <a:cubicBezTo>
                    <a:pt x="928" y="63133"/>
                    <a:pt x="928" y="63196"/>
                    <a:pt x="859" y="63265"/>
                  </a:cubicBezTo>
                  <a:cubicBezTo>
                    <a:pt x="991" y="63196"/>
                    <a:pt x="1060" y="63133"/>
                    <a:pt x="1124" y="63064"/>
                  </a:cubicBezTo>
                  <a:cubicBezTo>
                    <a:pt x="1193" y="62931"/>
                    <a:pt x="1193" y="62868"/>
                    <a:pt x="1193" y="62799"/>
                  </a:cubicBezTo>
                  <a:close/>
                  <a:moveTo>
                    <a:pt x="1060" y="63329"/>
                  </a:moveTo>
                  <a:lnTo>
                    <a:pt x="859" y="63530"/>
                  </a:lnTo>
                  <a:cubicBezTo>
                    <a:pt x="795" y="63663"/>
                    <a:pt x="795" y="63726"/>
                    <a:pt x="795" y="63795"/>
                  </a:cubicBezTo>
                  <a:lnTo>
                    <a:pt x="991" y="63594"/>
                  </a:lnTo>
                  <a:cubicBezTo>
                    <a:pt x="1060" y="63461"/>
                    <a:pt x="1060" y="63398"/>
                    <a:pt x="1060" y="63329"/>
                  </a:cubicBezTo>
                  <a:close/>
                  <a:moveTo>
                    <a:pt x="991" y="63795"/>
                  </a:moveTo>
                  <a:lnTo>
                    <a:pt x="726" y="64060"/>
                  </a:lnTo>
                  <a:cubicBezTo>
                    <a:pt x="663" y="64124"/>
                    <a:pt x="663" y="64256"/>
                    <a:pt x="663" y="64325"/>
                  </a:cubicBezTo>
                  <a:cubicBezTo>
                    <a:pt x="726" y="64256"/>
                    <a:pt x="795" y="64193"/>
                    <a:pt x="928" y="64124"/>
                  </a:cubicBezTo>
                  <a:cubicBezTo>
                    <a:pt x="928" y="63991"/>
                    <a:pt x="928" y="63928"/>
                    <a:pt x="991" y="63795"/>
                  </a:cubicBezTo>
                  <a:close/>
                  <a:moveTo>
                    <a:pt x="859" y="64325"/>
                  </a:moveTo>
                  <a:lnTo>
                    <a:pt x="594" y="64590"/>
                  </a:lnTo>
                  <a:cubicBezTo>
                    <a:pt x="594" y="64654"/>
                    <a:pt x="594" y="64786"/>
                    <a:pt x="530" y="64855"/>
                  </a:cubicBezTo>
                  <a:cubicBezTo>
                    <a:pt x="663" y="64786"/>
                    <a:pt x="726" y="64723"/>
                    <a:pt x="795" y="64654"/>
                  </a:cubicBezTo>
                  <a:cubicBezTo>
                    <a:pt x="795" y="64590"/>
                    <a:pt x="859" y="64458"/>
                    <a:pt x="859" y="64325"/>
                  </a:cubicBezTo>
                  <a:close/>
                  <a:moveTo>
                    <a:pt x="726" y="64855"/>
                  </a:moveTo>
                  <a:lnTo>
                    <a:pt x="530" y="65051"/>
                  </a:lnTo>
                  <a:cubicBezTo>
                    <a:pt x="461" y="65184"/>
                    <a:pt x="461" y="65316"/>
                    <a:pt x="461" y="65385"/>
                  </a:cubicBezTo>
                  <a:lnTo>
                    <a:pt x="663" y="65184"/>
                  </a:lnTo>
                  <a:cubicBezTo>
                    <a:pt x="726" y="65120"/>
                    <a:pt x="726" y="64988"/>
                    <a:pt x="726" y="64855"/>
                  </a:cubicBezTo>
                  <a:close/>
                  <a:moveTo>
                    <a:pt x="663" y="65385"/>
                  </a:moveTo>
                  <a:lnTo>
                    <a:pt x="663" y="65385"/>
                  </a:lnTo>
                  <a:cubicBezTo>
                    <a:pt x="594" y="65449"/>
                    <a:pt x="530" y="65518"/>
                    <a:pt x="398" y="65581"/>
                  </a:cubicBezTo>
                  <a:lnTo>
                    <a:pt x="398" y="65915"/>
                  </a:lnTo>
                  <a:lnTo>
                    <a:pt x="594" y="65714"/>
                  </a:lnTo>
                  <a:cubicBezTo>
                    <a:pt x="594" y="65650"/>
                    <a:pt x="663" y="65518"/>
                    <a:pt x="663" y="65385"/>
                  </a:cubicBezTo>
                  <a:close/>
                  <a:moveTo>
                    <a:pt x="594" y="65915"/>
                  </a:moveTo>
                  <a:lnTo>
                    <a:pt x="594" y="65915"/>
                  </a:lnTo>
                  <a:cubicBezTo>
                    <a:pt x="461" y="65979"/>
                    <a:pt x="398" y="66047"/>
                    <a:pt x="329" y="66111"/>
                  </a:cubicBezTo>
                  <a:cubicBezTo>
                    <a:pt x="329" y="66244"/>
                    <a:pt x="329" y="66376"/>
                    <a:pt x="265" y="66445"/>
                  </a:cubicBezTo>
                  <a:cubicBezTo>
                    <a:pt x="398" y="66376"/>
                    <a:pt x="461" y="66312"/>
                    <a:pt x="530" y="66312"/>
                  </a:cubicBezTo>
                  <a:cubicBezTo>
                    <a:pt x="530" y="66180"/>
                    <a:pt x="530" y="66047"/>
                    <a:pt x="594" y="65915"/>
                  </a:cubicBezTo>
                  <a:close/>
                  <a:moveTo>
                    <a:pt x="461" y="66445"/>
                  </a:moveTo>
                  <a:lnTo>
                    <a:pt x="265" y="66641"/>
                  </a:lnTo>
                  <a:cubicBezTo>
                    <a:pt x="265" y="66773"/>
                    <a:pt x="265" y="66842"/>
                    <a:pt x="196" y="66975"/>
                  </a:cubicBezTo>
                  <a:cubicBezTo>
                    <a:pt x="265" y="66906"/>
                    <a:pt x="398" y="66906"/>
                    <a:pt x="461" y="66842"/>
                  </a:cubicBezTo>
                  <a:lnTo>
                    <a:pt x="461" y="66445"/>
                  </a:lnTo>
                  <a:close/>
                  <a:moveTo>
                    <a:pt x="398" y="66975"/>
                  </a:moveTo>
                  <a:lnTo>
                    <a:pt x="196" y="67171"/>
                  </a:lnTo>
                  <a:cubicBezTo>
                    <a:pt x="196" y="67303"/>
                    <a:pt x="196" y="67372"/>
                    <a:pt x="133" y="67505"/>
                  </a:cubicBezTo>
                  <a:cubicBezTo>
                    <a:pt x="265" y="67436"/>
                    <a:pt x="329" y="67436"/>
                    <a:pt x="398" y="67372"/>
                  </a:cubicBezTo>
                  <a:lnTo>
                    <a:pt x="398" y="66975"/>
                  </a:lnTo>
                  <a:close/>
                  <a:moveTo>
                    <a:pt x="329" y="67505"/>
                  </a:moveTo>
                  <a:lnTo>
                    <a:pt x="133" y="67701"/>
                  </a:lnTo>
                  <a:lnTo>
                    <a:pt x="133" y="68035"/>
                  </a:lnTo>
                  <a:cubicBezTo>
                    <a:pt x="196" y="67966"/>
                    <a:pt x="265" y="67966"/>
                    <a:pt x="329" y="67902"/>
                  </a:cubicBezTo>
                  <a:lnTo>
                    <a:pt x="329" y="67505"/>
                  </a:lnTo>
                  <a:close/>
                  <a:moveTo>
                    <a:pt x="329" y="68035"/>
                  </a:moveTo>
                  <a:lnTo>
                    <a:pt x="329" y="68035"/>
                  </a:lnTo>
                  <a:cubicBezTo>
                    <a:pt x="265" y="68098"/>
                    <a:pt x="196" y="68167"/>
                    <a:pt x="133" y="68167"/>
                  </a:cubicBezTo>
                  <a:cubicBezTo>
                    <a:pt x="64" y="68300"/>
                    <a:pt x="64" y="68432"/>
                    <a:pt x="64" y="68565"/>
                  </a:cubicBezTo>
                  <a:cubicBezTo>
                    <a:pt x="133" y="68496"/>
                    <a:pt x="196" y="68432"/>
                    <a:pt x="265" y="68432"/>
                  </a:cubicBezTo>
                  <a:cubicBezTo>
                    <a:pt x="265" y="68300"/>
                    <a:pt x="329" y="68167"/>
                    <a:pt x="329" y="68035"/>
                  </a:cubicBezTo>
                  <a:close/>
                  <a:moveTo>
                    <a:pt x="265" y="68565"/>
                  </a:moveTo>
                  <a:cubicBezTo>
                    <a:pt x="196" y="68628"/>
                    <a:pt x="133" y="68628"/>
                    <a:pt x="64" y="68697"/>
                  </a:cubicBezTo>
                  <a:lnTo>
                    <a:pt x="64" y="69095"/>
                  </a:lnTo>
                  <a:cubicBezTo>
                    <a:pt x="133" y="69026"/>
                    <a:pt x="196" y="68962"/>
                    <a:pt x="265" y="68962"/>
                  </a:cubicBezTo>
                  <a:lnTo>
                    <a:pt x="265" y="68565"/>
                  </a:lnTo>
                  <a:close/>
                  <a:moveTo>
                    <a:pt x="265" y="69095"/>
                  </a:moveTo>
                  <a:cubicBezTo>
                    <a:pt x="196" y="69095"/>
                    <a:pt x="133" y="69158"/>
                    <a:pt x="64" y="69227"/>
                  </a:cubicBezTo>
                  <a:cubicBezTo>
                    <a:pt x="0" y="69360"/>
                    <a:pt x="0" y="69492"/>
                    <a:pt x="0" y="69625"/>
                  </a:cubicBezTo>
                  <a:cubicBezTo>
                    <a:pt x="64" y="69556"/>
                    <a:pt x="133" y="69556"/>
                    <a:pt x="196" y="69492"/>
                  </a:cubicBezTo>
                  <a:cubicBezTo>
                    <a:pt x="196" y="69360"/>
                    <a:pt x="196" y="69227"/>
                    <a:pt x="265" y="69095"/>
                  </a:cubicBezTo>
                  <a:close/>
                  <a:moveTo>
                    <a:pt x="196" y="69625"/>
                  </a:moveTo>
                  <a:cubicBezTo>
                    <a:pt x="133" y="69625"/>
                    <a:pt x="64" y="69688"/>
                    <a:pt x="0" y="69757"/>
                  </a:cubicBezTo>
                  <a:lnTo>
                    <a:pt x="0" y="70155"/>
                  </a:lnTo>
                  <a:cubicBezTo>
                    <a:pt x="64" y="70086"/>
                    <a:pt x="133" y="70086"/>
                    <a:pt x="196" y="70022"/>
                  </a:cubicBezTo>
                  <a:lnTo>
                    <a:pt x="196" y="69625"/>
                  </a:lnTo>
                  <a:close/>
                  <a:moveTo>
                    <a:pt x="196" y="70155"/>
                  </a:moveTo>
                  <a:cubicBezTo>
                    <a:pt x="133" y="70155"/>
                    <a:pt x="64" y="70218"/>
                    <a:pt x="0" y="70287"/>
                  </a:cubicBezTo>
                  <a:lnTo>
                    <a:pt x="0" y="70684"/>
                  </a:lnTo>
                  <a:cubicBezTo>
                    <a:pt x="64" y="70616"/>
                    <a:pt x="133" y="70616"/>
                    <a:pt x="196" y="70552"/>
                  </a:cubicBezTo>
                  <a:lnTo>
                    <a:pt x="196" y="70155"/>
                  </a:lnTo>
                  <a:close/>
                  <a:moveTo>
                    <a:pt x="196" y="70684"/>
                  </a:moveTo>
                  <a:cubicBezTo>
                    <a:pt x="133" y="70684"/>
                    <a:pt x="64" y="70748"/>
                    <a:pt x="0" y="70817"/>
                  </a:cubicBezTo>
                  <a:lnTo>
                    <a:pt x="0" y="71214"/>
                  </a:lnTo>
                  <a:cubicBezTo>
                    <a:pt x="64" y="71146"/>
                    <a:pt x="133" y="71146"/>
                    <a:pt x="196" y="71082"/>
                  </a:cubicBezTo>
                  <a:lnTo>
                    <a:pt x="196" y="70817"/>
                  </a:lnTo>
                  <a:lnTo>
                    <a:pt x="196" y="70684"/>
                  </a:lnTo>
                  <a:close/>
                  <a:moveTo>
                    <a:pt x="196" y="71146"/>
                  </a:moveTo>
                  <a:cubicBezTo>
                    <a:pt x="133" y="71214"/>
                    <a:pt x="64" y="71278"/>
                    <a:pt x="0" y="71278"/>
                  </a:cubicBezTo>
                  <a:lnTo>
                    <a:pt x="0" y="71744"/>
                  </a:lnTo>
                  <a:cubicBezTo>
                    <a:pt x="64" y="71675"/>
                    <a:pt x="133" y="71612"/>
                    <a:pt x="196" y="71612"/>
                  </a:cubicBezTo>
                  <a:lnTo>
                    <a:pt x="196" y="71146"/>
                  </a:lnTo>
                  <a:close/>
                  <a:moveTo>
                    <a:pt x="196" y="71675"/>
                  </a:moveTo>
                  <a:cubicBezTo>
                    <a:pt x="133" y="71744"/>
                    <a:pt x="64" y="71808"/>
                    <a:pt x="0" y="71808"/>
                  </a:cubicBezTo>
                  <a:cubicBezTo>
                    <a:pt x="196" y="77637"/>
                    <a:pt x="1919" y="84198"/>
                    <a:pt x="6158" y="91485"/>
                  </a:cubicBezTo>
                  <a:cubicBezTo>
                    <a:pt x="8877" y="96185"/>
                    <a:pt x="10202" y="100955"/>
                    <a:pt x="10997" y="105661"/>
                  </a:cubicBezTo>
                  <a:cubicBezTo>
                    <a:pt x="12189" y="112746"/>
                    <a:pt x="12189" y="119572"/>
                    <a:pt x="14044" y="125597"/>
                  </a:cubicBezTo>
                  <a:cubicBezTo>
                    <a:pt x="14637" y="127452"/>
                    <a:pt x="15369" y="129174"/>
                    <a:pt x="16360" y="130897"/>
                  </a:cubicBezTo>
                  <a:cubicBezTo>
                    <a:pt x="16492" y="131029"/>
                    <a:pt x="16625" y="131230"/>
                    <a:pt x="16693" y="131363"/>
                  </a:cubicBezTo>
                  <a:cubicBezTo>
                    <a:pt x="17503" y="132497"/>
                    <a:pt x="18405" y="133589"/>
                    <a:pt x="19465" y="134601"/>
                  </a:cubicBezTo>
                  <a:lnTo>
                    <a:pt x="19465" y="134601"/>
                  </a:lnTo>
                  <a:cubicBezTo>
                    <a:pt x="18446" y="133544"/>
                    <a:pt x="17591" y="132432"/>
                    <a:pt x="16826" y="131230"/>
                  </a:cubicBezTo>
                  <a:cubicBezTo>
                    <a:pt x="16693" y="131029"/>
                    <a:pt x="16625" y="130897"/>
                    <a:pt x="16492" y="130700"/>
                  </a:cubicBezTo>
                  <a:cubicBezTo>
                    <a:pt x="14971" y="128114"/>
                    <a:pt x="14107" y="125401"/>
                    <a:pt x="13445" y="122486"/>
                  </a:cubicBezTo>
                  <a:cubicBezTo>
                    <a:pt x="12454" y="117780"/>
                    <a:pt x="12189" y="112682"/>
                    <a:pt x="11458" y="107383"/>
                  </a:cubicBezTo>
                  <a:cubicBezTo>
                    <a:pt x="10663" y="102147"/>
                    <a:pt x="9407" y="96715"/>
                    <a:pt x="6360" y="91416"/>
                  </a:cubicBezTo>
                  <a:cubicBezTo>
                    <a:pt x="2120" y="84066"/>
                    <a:pt x="398" y="77505"/>
                    <a:pt x="196" y="71675"/>
                  </a:cubicBezTo>
                  <a:close/>
                  <a:moveTo>
                    <a:pt x="19465" y="134601"/>
                  </a:moveTo>
                  <a:cubicBezTo>
                    <a:pt x="19682" y="134826"/>
                    <a:pt x="19906" y="135048"/>
                    <a:pt x="20138" y="135269"/>
                  </a:cubicBezTo>
                  <a:lnTo>
                    <a:pt x="20202" y="135269"/>
                  </a:lnTo>
                  <a:cubicBezTo>
                    <a:pt x="19948" y="135050"/>
                    <a:pt x="19702" y="134828"/>
                    <a:pt x="19465" y="134601"/>
                  </a:cubicBezTo>
                  <a:close/>
                  <a:moveTo>
                    <a:pt x="122152" y="27028"/>
                  </a:moveTo>
                  <a:lnTo>
                    <a:pt x="122152" y="29084"/>
                  </a:lnTo>
                  <a:cubicBezTo>
                    <a:pt x="122152" y="32264"/>
                    <a:pt x="122019" y="35507"/>
                    <a:pt x="122019" y="38687"/>
                  </a:cubicBezTo>
                  <a:cubicBezTo>
                    <a:pt x="122019" y="45777"/>
                    <a:pt x="122682" y="52995"/>
                    <a:pt x="127054" y="59821"/>
                  </a:cubicBezTo>
                  <a:cubicBezTo>
                    <a:pt x="132883" y="68962"/>
                    <a:pt x="135332" y="77309"/>
                    <a:pt x="135332" y="84860"/>
                  </a:cubicBezTo>
                  <a:cubicBezTo>
                    <a:pt x="135332" y="95327"/>
                    <a:pt x="130631" y="104203"/>
                    <a:pt x="123673" y="111225"/>
                  </a:cubicBezTo>
                  <a:cubicBezTo>
                    <a:pt x="119767" y="115131"/>
                    <a:pt x="115395" y="120563"/>
                    <a:pt x="109894" y="125067"/>
                  </a:cubicBezTo>
                  <a:cubicBezTo>
                    <a:pt x="104462" y="129508"/>
                    <a:pt x="97971" y="133016"/>
                    <a:pt x="89825" y="133016"/>
                  </a:cubicBezTo>
                  <a:cubicBezTo>
                    <a:pt x="87043" y="133016"/>
                    <a:pt x="83996" y="132555"/>
                    <a:pt x="80748" y="131628"/>
                  </a:cubicBezTo>
                  <a:cubicBezTo>
                    <a:pt x="78760" y="131029"/>
                    <a:pt x="76905" y="130764"/>
                    <a:pt x="75120" y="130764"/>
                  </a:cubicBezTo>
                  <a:cubicBezTo>
                    <a:pt x="72003" y="130764"/>
                    <a:pt x="69221" y="131559"/>
                    <a:pt x="66508" y="132751"/>
                  </a:cubicBezTo>
                  <a:cubicBezTo>
                    <a:pt x="62401" y="134543"/>
                    <a:pt x="58622" y="137192"/>
                    <a:pt x="54452" y="139376"/>
                  </a:cubicBezTo>
                  <a:cubicBezTo>
                    <a:pt x="53323" y="139974"/>
                    <a:pt x="52200" y="140504"/>
                    <a:pt x="51071" y="141034"/>
                  </a:cubicBezTo>
                  <a:cubicBezTo>
                    <a:pt x="51140" y="141098"/>
                    <a:pt x="51203" y="141098"/>
                    <a:pt x="51272" y="141167"/>
                  </a:cubicBezTo>
                  <a:cubicBezTo>
                    <a:pt x="55310" y="139376"/>
                    <a:pt x="58956" y="136991"/>
                    <a:pt x="62597" y="134940"/>
                  </a:cubicBezTo>
                  <a:cubicBezTo>
                    <a:pt x="66508" y="132751"/>
                    <a:pt x="70546" y="130965"/>
                    <a:pt x="75120" y="130965"/>
                  </a:cubicBezTo>
                  <a:cubicBezTo>
                    <a:pt x="76905" y="130965"/>
                    <a:pt x="78760" y="131230"/>
                    <a:pt x="80684" y="131824"/>
                  </a:cubicBezTo>
                  <a:cubicBezTo>
                    <a:pt x="83927" y="132751"/>
                    <a:pt x="86974" y="133218"/>
                    <a:pt x="89825" y="133218"/>
                  </a:cubicBezTo>
                  <a:cubicBezTo>
                    <a:pt x="98040" y="133218"/>
                    <a:pt x="104595" y="129704"/>
                    <a:pt x="110027" y="125200"/>
                  </a:cubicBezTo>
                  <a:cubicBezTo>
                    <a:pt x="115528" y="120695"/>
                    <a:pt x="119900" y="115263"/>
                    <a:pt x="123805" y="111358"/>
                  </a:cubicBezTo>
                  <a:cubicBezTo>
                    <a:pt x="130827" y="104336"/>
                    <a:pt x="135533" y="95390"/>
                    <a:pt x="135533" y="84860"/>
                  </a:cubicBezTo>
                  <a:cubicBezTo>
                    <a:pt x="135533" y="77309"/>
                    <a:pt x="133079" y="68830"/>
                    <a:pt x="127250" y="59688"/>
                  </a:cubicBezTo>
                  <a:cubicBezTo>
                    <a:pt x="122878" y="52931"/>
                    <a:pt x="122215" y="45777"/>
                    <a:pt x="122215" y="38687"/>
                  </a:cubicBezTo>
                  <a:cubicBezTo>
                    <a:pt x="122215" y="35507"/>
                    <a:pt x="122348" y="32264"/>
                    <a:pt x="122348" y="29084"/>
                  </a:cubicBezTo>
                  <a:lnTo>
                    <a:pt x="122348" y="27097"/>
                  </a:lnTo>
                  <a:cubicBezTo>
                    <a:pt x="122284" y="27097"/>
                    <a:pt x="122215" y="27097"/>
                    <a:pt x="122152" y="27028"/>
                  </a:cubicBezTo>
                  <a:close/>
                  <a:moveTo>
                    <a:pt x="50938" y="141098"/>
                  </a:moveTo>
                  <a:cubicBezTo>
                    <a:pt x="50875" y="141098"/>
                    <a:pt x="50806" y="141098"/>
                    <a:pt x="50742" y="141167"/>
                  </a:cubicBezTo>
                  <a:cubicBezTo>
                    <a:pt x="50875" y="141167"/>
                    <a:pt x="50938" y="141230"/>
                    <a:pt x="51007" y="141230"/>
                  </a:cubicBezTo>
                  <a:cubicBezTo>
                    <a:pt x="51071" y="141230"/>
                    <a:pt x="51140" y="141230"/>
                    <a:pt x="51203" y="141167"/>
                  </a:cubicBezTo>
                  <a:cubicBezTo>
                    <a:pt x="51140" y="141167"/>
                    <a:pt x="51007" y="141098"/>
                    <a:pt x="50938" y="141098"/>
                  </a:cubicBezTo>
                  <a:close/>
                  <a:moveTo>
                    <a:pt x="50673" y="141230"/>
                  </a:moveTo>
                  <a:cubicBezTo>
                    <a:pt x="50610" y="141230"/>
                    <a:pt x="50541" y="141230"/>
                    <a:pt x="50477" y="141299"/>
                  </a:cubicBezTo>
                  <a:cubicBezTo>
                    <a:pt x="50541" y="141299"/>
                    <a:pt x="50610" y="141363"/>
                    <a:pt x="50742" y="141363"/>
                  </a:cubicBezTo>
                  <a:cubicBezTo>
                    <a:pt x="50806" y="141363"/>
                    <a:pt x="50806" y="141363"/>
                    <a:pt x="50875" y="141299"/>
                  </a:cubicBezTo>
                  <a:cubicBezTo>
                    <a:pt x="50806" y="141299"/>
                    <a:pt x="50742" y="141230"/>
                    <a:pt x="50673" y="141230"/>
                  </a:cubicBezTo>
                  <a:close/>
                  <a:moveTo>
                    <a:pt x="50345" y="141299"/>
                  </a:moveTo>
                  <a:cubicBezTo>
                    <a:pt x="50276" y="141363"/>
                    <a:pt x="50212" y="141363"/>
                    <a:pt x="50212" y="141363"/>
                  </a:cubicBezTo>
                  <a:cubicBezTo>
                    <a:pt x="50276" y="141432"/>
                    <a:pt x="50345" y="141495"/>
                    <a:pt x="50408" y="141495"/>
                  </a:cubicBezTo>
                  <a:cubicBezTo>
                    <a:pt x="50477" y="141495"/>
                    <a:pt x="50541" y="141432"/>
                    <a:pt x="50610" y="141432"/>
                  </a:cubicBezTo>
                  <a:cubicBezTo>
                    <a:pt x="50541" y="141363"/>
                    <a:pt x="50408" y="141363"/>
                    <a:pt x="50345" y="141299"/>
                  </a:cubicBezTo>
                  <a:close/>
                  <a:moveTo>
                    <a:pt x="50080" y="141432"/>
                  </a:moveTo>
                  <a:cubicBezTo>
                    <a:pt x="50011" y="141495"/>
                    <a:pt x="49947" y="141495"/>
                    <a:pt x="49878" y="141495"/>
                  </a:cubicBezTo>
                  <a:cubicBezTo>
                    <a:pt x="49947" y="141564"/>
                    <a:pt x="50080" y="141564"/>
                    <a:pt x="50143" y="141628"/>
                  </a:cubicBezTo>
                  <a:cubicBezTo>
                    <a:pt x="50212" y="141628"/>
                    <a:pt x="50212" y="141564"/>
                    <a:pt x="50276" y="141564"/>
                  </a:cubicBezTo>
                  <a:lnTo>
                    <a:pt x="50345" y="141564"/>
                  </a:lnTo>
                  <a:cubicBezTo>
                    <a:pt x="50212" y="141495"/>
                    <a:pt x="50143" y="141495"/>
                    <a:pt x="50080" y="141432"/>
                  </a:cubicBezTo>
                  <a:close/>
                  <a:moveTo>
                    <a:pt x="49746" y="141564"/>
                  </a:moveTo>
                  <a:cubicBezTo>
                    <a:pt x="49682" y="141564"/>
                    <a:pt x="49613" y="141628"/>
                    <a:pt x="49613" y="141628"/>
                  </a:cubicBezTo>
                  <a:cubicBezTo>
                    <a:pt x="49682" y="141628"/>
                    <a:pt x="49746" y="141697"/>
                    <a:pt x="49878" y="141697"/>
                  </a:cubicBezTo>
                  <a:lnTo>
                    <a:pt x="50011" y="141697"/>
                  </a:lnTo>
                  <a:cubicBezTo>
                    <a:pt x="49947" y="141628"/>
                    <a:pt x="49815" y="141564"/>
                    <a:pt x="49746" y="141564"/>
                  </a:cubicBezTo>
                  <a:close/>
                  <a:moveTo>
                    <a:pt x="49481" y="141697"/>
                  </a:moveTo>
                  <a:cubicBezTo>
                    <a:pt x="49417" y="141697"/>
                    <a:pt x="49348" y="141697"/>
                    <a:pt x="49285" y="141760"/>
                  </a:cubicBezTo>
                  <a:cubicBezTo>
                    <a:pt x="49417" y="141760"/>
                    <a:pt x="49481" y="141829"/>
                    <a:pt x="49550" y="141829"/>
                  </a:cubicBezTo>
                  <a:cubicBezTo>
                    <a:pt x="49613" y="141829"/>
                    <a:pt x="49682" y="141829"/>
                    <a:pt x="49746" y="141760"/>
                  </a:cubicBezTo>
                  <a:cubicBezTo>
                    <a:pt x="49613" y="141760"/>
                    <a:pt x="49550" y="141697"/>
                    <a:pt x="49481" y="141697"/>
                  </a:cubicBezTo>
                  <a:close/>
                  <a:moveTo>
                    <a:pt x="49152" y="141760"/>
                  </a:moveTo>
                  <a:cubicBezTo>
                    <a:pt x="49084" y="141829"/>
                    <a:pt x="49084" y="141829"/>
                    <a:pt x="49020" y="141829"/>
                  </a:cubicBezTo>
                  <a:cubicBezTo>
                    <a:pt x="49084" y="141893"/>
                    <a:pt x="49216" y="141893"/>
                    <a:pt x="49285" y="141962"/>
                  </a:cubicBezTo>
                  <a:cubicBezTo>
                    <a:pt x="49348" y="141893"/>
                    <a:pt x="49348" y="141893"/>
                    <a:pt x="49417" y="141893"/>
                  </a:cubicBezTo>
                  <a:cubicBezTo>
                    <a:pt x="49348" y="141829"/>
                    <a:pt x="49216" y="141829"/>
                    <a:pt x="49152" y="141760"/>
                  </a:cubicBezTo>
                  <a:close/>
                  <a:moveTo>
                    <a:pt x="48819" y="141893"/>
                  </a:moveTo>
                  <a:cubicBezTo>
                    <a:pt x="48819" y="141893"/>
                    <a:pt x="48755" y="141893"/>
                    <a:pt x="48686" y="141962"/>
                  </a:cubicBezTo>
                  <a:cubicBezTo>
                    <a:pt x="48819" y="141962"/>
                    <a:pt x="48887" y="142025"/>
                    <a:pt x="49020" y="142025"/>
                  </a:cubicBezTo>
                  <a:lnTo>
                    <a:pt x="49152" y="142025"/>
                  </a:lnTo>
                  <a:cubicBezTo>
                    <a:pt x="49020" y="141962"/>
                    <a:pt x="48951" y="141893"/>
                    <a:pt x="48819" y="141893"/>
                  </a:cubicBezTo>
                  <a:close/>
                  <a:moveTo>
                    <a:pt x="48421" y="142025"/>
                  </a:moveTo>
                  <a:cubicBezTo>
                    <a:pt x="48490" y="142094"/>
                    <a:pt x="48622" y="142094"/>
                    <a:pt x="48686" y="142158"/>
                  </a:cubicBezTo>
                  <a:cubicBezTo>
                    <a:pt x="48755" y="142158"/>
                    <a:pt x="48819" y="142094"/>
                    <a:pt x="48819" y="142094"/>
                  </a:cubicBezTo>
                  <a:cubicBezTo>
                    <a:pt x="48755" y="142094"/>
                    <a:pt x="48622" y="142025"/>
                    <a:pt x="48554" y="142025"/>
                  </a:cubicBezTo>
                  <a:close/>
                  <a:moveTo>
                    <a:pt x="48225" y="142094"/>
                  </a:moveTo>
                  <a:cubicBezTo>
                    <a:pt x="48225" y="142094"/>
                    <a:pt x="48156" y="142094"/>
                    <a:pt x="48093" y="142158"/>
                  </a:cubicBezTo>
                  <a:cubicBezTo>
                    <a:pt x="48225" y="142158"/>
                    <a:pt x="48358" y="142227"/>
                    <a:pt x="48421" y="142227"/>
                  </a:cubicBezTo>
                  <a:lnTo>
                    <a:pt x="48554" y="142227"/>
                  </a:lnTo>
                  <a:cubicBezTo>
                    <a:pt x="48421" y="142158"/>
                    <a:pt x="48358" y="142158"/>
                    <a:pt x="48225" y="142094"/>
                  </a:cubicBezTo>
                  <a:close/>
                  <a:moveTo>
                    <a:pt x="47828" y="142227"/>
                  </a:moveTo>
                  <a:cubicBezTo>
                    <a:pt x="47960" y="142290"/>
                    <a:pt x="48024" y="142290"/>
                    <a:pt x="48156" y="142359"/>
                  </a:cubicBezTo>
                  <a:cubicBezTo>
                    <a:pt x="48156" y="142290"/>
                    <a:pt x="48225" y="142290"/>
                    <a:pt x="48225" y="142290"/>
                  </a:cubicBezTo>
                  <a:cubicBezTo>
                    <a:pt x="48156" y="142290"/>
                    <a:pt x="48024" y="142227"/>
                    <a:pt x="47960" y="142227"/>
                  </a:cubicBezTo>
                  <a:close/>
                  <a:moveTo>
                    <a:pt x="47563" y="142290"/>
                  </a:moveTo>
                  <a:cubicBezTo>
                    <a:pt x="47626" y="142359"/>
                    <a:pt x="47759" y="142359"/>
                    <a:pt x="47828" y="142423"/>
                  </a:cubicBezTo>
                  <a:lnTo>
                    <a:pt x="47960" y="142423"/>
                  </a:lnTo>
                  <a:cubicBezTo>
                    <a:pt x="47828" y="142359"/>
                    <a:pt x="47759" y="142290"/>
                    <a:pt x="47626" y="142290"/>
                  </a:cubicBezTo>
                  <a:close/>
                  <a:moveTo>
                    <a:pt x="47298" y="142359"/>
                  </a:moveTo>
                  <a:lnTo>
                    <a:pt x="47229" y="142423"/>
                  </a:lnTo>
                  <a:cubicBezTo>
                    <a:pt x="47361" y="142423"/>
                    <a:pt x="47430" y="142492"/>
                    <a:pt x="47563" y="142492"/>
                  </a:cubicBezTo>
                  <a:lnTo>
                    <a:pt x="47626" y="142492"/>
                  </a:lnTo>
                  <a:cubicBezTo>
                    <a:pt x="47563" y="142423"/>
                    <a:pt x="47430" y="142423"/>
                    <a:pt x="47298" y="142359"/>
                  </a:cubicBezTo>
                  <a:close/>
                  <a:moveTo>
                    <a:pt x="46964" y="142492"/>
                  </a:moveTo>
                  <a:cubicBezTo>
                    <a:pt x="47033" y="142492"/>
                    <a:pt x="47165" y="142555"/>
                    <a:pt x="47298" y="142555"/>
                  </a:cubicBezTo>
                  <a:lnTo>
                    <a:pt x="47361" y="142555"/>
                  </a:lnTo>
                  <a:cubicBezTo>
                    <a:pt x="47229" y="142555"/>
                    <a:pt x="47096" y="142492"/>
                    <a:pt x="46964" y="142492"/>
                  </a:cubicBezTo>
                  <a:close/>
                  <a:moveTo>
                    <a:pt x="46635" y="142555"/>
                  </a:moveTo>
                  <a:cubicBezTo>
                    <a:pt x="46768" y="142624"/>
                    <a:pt x="46900" y="142624"/>
                    <a:pt x="47033" y="142688"/>
                  </a:cubicBezTo>
                  <a:lnTo>
                    <a:pt x="47033" y="142624"/>
                  </a:lnTo>
                  <a:cubicBezTo>
                    <a:pt x="46900" y="142624"/>
                    <a:pt x="46831" y="142555"/>
                    <a:pt x="46699" y="142555"/>
                  </a:cubicBezTo>
                  <a:close/>
                  <a:moveTo>
                    <a:pt x="46301" y="142624"/>
                  </a:moveTo>
                  <a:cubicBezTo>
                    <a:pt x="46434" y="142688"/>
                    <a:pt x="46566" y="142688"/>
                    <a:pt x="46699" y="142757"/>
                  </a:cubicBezTo>
                  <a:lnTo>
                    <a:pt x="46768" y="142757"/>
                  </a:lnTo>
                  <a:cubicBezTo>
                    <a:pt x="46635" y="142688"/>
                    <a:pt x="46503" y="142688"/>
                    <a:pt x="46370" y="142624"/>
                  </a:cubicBezTo>
                  <a:close/>
                  <a:moveTo>
                    <a:pt x="20271" y="135666"/>
                  </a:moveTo>
                  <a:cubicBezTo>
                    <a:pt x="22321" y="137521"/>
                    <a:pt x="24971" y="139243"/>
                    <a:pt x="28283" y="140701"/>
                  </a:cubicBezTo>
                  <a:cubicBezTo>
                    <a:pt x="32920" y="142688"/>
                    <a:pt x="36964" y="143552"/>
                    <a:pt x="40541" y="143552"/>
                  </a:cubicBezTo>
                  <a:cubicBezTo>
                    <a:pt x="40938" y="143552"/>
                    <a:pt x="41267" y="143552"/>
                    <a:pt x="41664" y="143483"/>
                  </a:cubicBezTo>
                  <a:lnTo>
                    <a:pt x="41399" y="143483"/>
                  </a:lnTo>
                  <a:cubicBezTo>
                    <a:pt x="37626" y="143483"/>
                    <a:pt x="33387" y="142688"/>
                    <a:pt x="28485" y="140568"/>
                  </a:cubicBezTo>
                  <a:cubicBezTo>
                    <a:pt x="25104" y="139111"/>
                    <a:pt x="22454" y="137521"/>
                    <a:pt x="20334" y="13566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5" name="Google Shape;945;p44"/>
            <p:cNvSpPr/>
            <p:nvPr/>
          </p:nvSpPr>
          <p:spPr>
            <a:xfrm>
              <a:off x="2085425" y="1013150"/>
              <a:ext cx="3431375" cy="3580450"/>
            </a:xfrm>
            <a:custGeom>
              <a:avLst/>
              <a:gdLst/>
              <a:ahLst/>
              <a:cxnLst/>
              <a:rect l="l" t="t" r="r" b="b"/>
              <a:pathLst>
                <a:path w="137255" h="143218" extrusionOk="0">
                  <a:moveTo>
                    <a:pt x="92740" y="1129"/>
                  </a:moveTo>
                  <a:cubicBezTo>
                    <a:pt x="92872" y="1129"/>
                    <a:pt x="93005" y="1193"/>
                    <a:pt x="93074" y="1193"/>
                  </a:cubicBezTo>
                  <a:lnTo>
                    <a:pt x="93137" y="1193"/>
                  </a:lnTo>
                  <a:cubicBezTo>
                    <a:pt x="93074" y="1129"/>
                    <a:pt x="92941" y="1129"/>
                    <a:pt x="92809" y="1129"/>
                  </a:cubicBezTo>
                  <a:close/>
                  <a:moveTo>
                    <a:pt x="92342" y="1193"/>
                  </a:moveTo>
                  <a:cubicBezTo>
                    <a:pt x="92475" y="1262"/>
                    <a:pt x="92544" y="1262"/>
                    <a:pt x="92676" y="1326"/>
                  </a:cubicBezTo>
                  <a:cubicBezTo>
                    <a:pt x="92740" y="1262"/>
                    <a:pt x="92740" y="1262"/>
                    <a:pt x="92809" y="1262"/>
                  </a:cubicBezTo>
                  <a:cubicBezTo>
                    <a:pt x="92676" y="1262"/>
                    <a:pt x="92544" y="1193"/>
                    <a:pt x="92411" y="1193"/>
                  </a:cubicBezTo>
                  <a:close/>
                  <a:moveTo>
                    <a:pt x="92014" y="1262"/>
                  </a:moveTo>
                  <a:cubicBezTo>
                    <a:pt x="92014" y="1262"/>
                    <a:pt x="91945" y="1262"/>
                    <a:pt x="91945" y="1326"/>
                  </a:cubicBezTo>
                  <a:cubicBezTo>
                    <a:pt x="92014" y="1326"/>
                    <a:pt x="92146" y="1394"/>
                    <a:pt x="92279" y="1394"/>
                  </a:cubicBezTo>
                  <a:lnTo>
                    <a:pt x="92411" y="1394"/>
                  </a:lnTo>
                  <a:cubicBezTo>
                    <a:pt x="92279" y="1326"/>
                    <a:pt x="92146" y="1326"/>
                    <a:pt x="92014" y="1262"/>
                  </a:cubicBezTo>
                  <a:close/>
                  <a:moveTo>
                    <a:pt x="91547" y="1394"/>
                  </a:moveTo>
                  <a:cubicBezTo>
                    <a:pt x="91616" y="1458"/>
                    <a:pt x="91749" y="1458"/>
                    <a:pt x="91812" y="1527"/>
                  </a:cubicBezTo>
                  <a:cubicBezTo>
                    <a:pt x="91881" y="1527"/>
                    <a:pt x="91945" y="1527"/>
                    <a:pt x="92014" y="1458"/>
                  </a:cubicBezTo>
                  <a:cubicBezTo>
                    <a:pt x="91881" y="1458"/>
                    <a:pt x="91812" y="1394"/>
                    <a:pt x="91680" y="1394"/>
                  </a:cubicBezTo>
                  <a:close/>
                  <a:moveTo>
                    <a:pt x="91282" y="1458"/>
                  </a:moveTo>
                  <a:cubicBezTo>
                    <a:pt x="91282" y="1458"/>
                    <a:pt x="91219" y="1527"/>
                    <a:pt x="91150" y="1527"/>
                  </a:cubicBezTo>
                  <a:cubicBezTo>
                    <a:pt x="91282" y="1590"/>
                    <a:pt x="91351" y="1590"/>
                    <a:pt x="91415" y="1659"/>
                  </a:cubicBezTo>
                  <a:cubicBezTo>
                    <a:pt x="91484" y="1590"/>
                    <a:pt x="91547" y="1590"/>
                    <a:pt x="91616" y="1590"/>
                  </a:cubicBezTo>
                  <a:cubicBezTo>
                    <a:pt x="91484" y="1527"/>
                    <a:pt x="91415" y="1527"/>
                    <a:pt x="91282" y="1458"/>
                  </a:cubicBezTo>
                  <a:close/>
                  <a:moveTo>
                    <a:pt x="90954" y="1590"/>
                  </a:moveTo>
                  <a:cubicBezTo>
                    <a:pt x="90885" y="1590"/>
                    <a:pt x="90821" y="1590"/>
                    <a:pt x="90753" y="1659"/>
                  </a:cubicBezTo>
                  <a:cubicBezTo>
                    <a:pt x="90821" y="1659"/>
                    <a:pt x="90954" y="1723"/>
                    <a:pt x="91017" y="1792"/>
                  </a:cubicBezTo>
                  <a:cubicBezTo>
                    <a:pt x="91086" y="1723"/>
                    <a:pt x="91150" y="1723"/>
                    <a:pt x="91219" y="1723"/>
                  </a:cubicBezTo>
                  <a:cubicBezTo>
                    <a:pt x="91150" y="1659"/>
                    <a:pt x="91017" y="1590"/>
                    <a:pt x="90954" y="1590"/>
                  </a:cubicBezTo>
                  <a:close/>
                  <a:moveTo>
                    <a:pt x="90355" y="1723"/>
                  </a:moveTo>
                  <a:cubicBezTo>
                    <a:pt x="90424" y="1792"/>
                    <a:pt x="90556" y="1855"/>
                    <a:pt x="90620" y="1855"/>
                  </a:cubicBezTo>
                  <a:cubicBezTo>
                    <a:pt x="90689" y="1855"/>
                    <a:pt x="90753" y="1855"/>
                    <a:pt x="90821" y="1792"/>
                  </a:cubicBezTo>
                  <a:cubicBezTo>
                    <a:pt x="90753" y="1792"/>
                    <a:pt x="90689" y="1723"/>
                    <a:pt x="90556" y="1723"/>
                  </a:cubicBezTo>
                  <a:close/>
                  <a:moveTo>
                    <a:pt x="90223" y="1792"/>
                  </a:moveTo>
                  <a:cubicBezTo>
                    <a:pt x="90090" y="1855"/>
                    <a:pt x="90026" y="1855"/>
                    <a:pt x="89958" y="1855"/>
                  </a:cubicBezTo>
                  <a:cubicBezTo>
                    <a:pt x="90026" y="1924"/>
                    <a:pt x="90159" y="1988"/>
                    <a:pt x="90223" y="1988"/>
                  </a:cubicBezTo>
                  <a:cubicBezTo>
                    <a:pt x="90291" y="1988"/>
                    <a:pt x="90355" y="1988"/>
                    <a:pt x="90424" y="1924"/>
                  </a:cubicBezTo>
                  <a:cubicBezTo>
                    <a:pt x="90355" y="1924"/>
                    <a:pt x="90291" y="1855"/>
                    <a:pt x="90223" y="1792"/>
                  </a:cubicBezTo>
                  <a:close/>
                  <a:moveTo>
                    <a:pt x="89825" y="1924"/>
                  </a:moveTo>
                  <a:cubicBezTo>
                    <a:pt x="89762" y="1988"/>
                    <a:pt x="89693" y="1988"/>
                    <a:pt x="89560" y="1988"/>
                  </a:cubicBezTo>
                  <a:cubicBezTo>
                    <a:pt x="89629" y="2057"/>
                    <a:pt x="89693" y="2120"/>
                    <a:pt x="89825" y="2120"/>
                  </a:cubicBezTo>
                  <a:cubicBezTo>
                    <a:pt x="89894" y="2120"/>
                    <a:pt x="89958" y="2120"/>
                    <a:pt x="90026" y="2057"/>
                  </a:cubicBezTo>
                  <a:cubicBezTo>
                    <a:pt x="89958" y="2057"/>
                    <a:pt x="89894" y="1988"/>
                    <a:pt x="89825" y="1924"/>
                  </a:cubicBezTo>
                  <a:close/>
                  <a:moveTo>
                    <a:pt x="89428" y="2057"/>
                  </a:moveTo>
                  <a:cubicBezTo>
                    <a:pt x="89364" y="2057"/>
                    <a:pt x="89295" y="2120"/>
                    <a:pt x="89163" y="2120"/>
                  </a:cubicBezTo>
                  <a:cubicBezTo>
                    <a:pt x="89232" y="2189"/>
                    <a:pt x="89295" y="2253"/>
                    <a:pt x="89364" y="2253"/>
                  </a:cubicBezTo>
                  <a:cubicBezTo>
                    <a:pt x="89497" y="2253"/>
                    <a:pt x="89560" y="2253"/>
                    <a:pt x="89629" y="2189"/>
                  </a:cubicBezTo>
                  <a:cubicBezTo>
                    <a:pt x="89560" y="2120"/>
                    <a:pt x="89497" y="2120"/>
                    <a:pt x="89428" y="2057"/>
                  </a:cubicBezTo>
                  <a:close/>
                  <a:moveTo>
                    <a:pt x="89030" y="2189"/>
                  </a:moveTo>
                  <a:cubicBezTo>
                    <a:pt x="88967" y="2189"/>
                    <a:pt x="88898" y="2253"/>
                    <a:pt x="88765" y="2253"/>
                  </a:cubicBezTo>
                  <a:cubicBezTo>
                    <a:pt x="88834" y="2322"/>
                    <a:pt x="88898" y="2385"/>
                    <a:pt x="88967" y="2385"/>
                  </a:cubicBezTo>
                  <a:cubicBezTo>
                    <a:pt x="89099" y="2385"/>
                    <a:pt x="89163" y="2385"/>
                    <a:pt x="89232" y="2322"/>
                  </a:cubicBezTo>
                  <a:cubicBezTo>
                    <a:pt x="89163" y="2253"/>
                    <a:pt x="89099" y="2253"/>
                    <a:pt x="89030" y="2189"/>
                  </a:cubicBezTo>
                  <a:close/>
                  <a:moveTo>
                    <a:pt x="88633" y="2322"/>
                  </a:moveTo>
                  <a:cubicBezTo>
                    <a:pt x="88569" y="2385"/>
                    <a:pt x="88500" y="2385"/>
                    <a:pt x="88368" y="2385"/>
                  </a:cubicBezTo>
                  <a:lnTo>
                    <a:pt x="88569" y="2587"/>
                  </a:lnTo>
                  <a:cubicBezTo>
                    <a:pt x="88633" y="2518"/>
                    <a:pt x="88765" y="2518"/>
                    <a:pt x="88834" y="2454"/>
                  </a:cubicBezTo>
                  <a:cubicBezTo>
                    <a:pt x="88765" y="2385"/>
                    <a:pt x="88702" y="2385"/>
                    <a:pt x="88633" y="2322"/>
                  </a:cubicBezTo>
                  <a:close/>
                  <a:moveTo>
                    <a:pt x="88235" y="2454"/>
                  </a:moveTo>
                  <a:cubicBezTo>
                    <a:pt x="88172" y="2518"/>
                    <a:pt x="88103" y="2518"/>
                    <a:pt x="87970" y="2587"/>
                  </a:cubicBezTo>
                  <a:cubicBezTo>
                    <a:pt x="88039" y="2587"/>
                    <a:pt x="88103" y="2650"/>
                    <a:pt x="88172" y="2719"/>
                  </a:cubicBezTo>
                  <a:cubicBezTo>
                    <a:pt x="88235" y="2650"/>
                    <a:pt x="88368" y="2650"/>
                    <a:pt x="88437" y="2587"/>
                  </a:cubicBezTo>
                  <a:cubicBezTo>
                    <a:pt x="88368" y="2587"/>
                    <a:pt x="88304" y="2518"/>
                    <a:pt x="88235" y="2454"/>
                  </a:cubicBezTo>
                  <a:close/>
                  <a:moveTo>
                    <a:pt x="87838" y="2587"/>
                  </a:moveTo>
                  <a:cubicBezTo>
                    <a:pt x="87774" y="2650"/>
                    <a:pt x="87705" y="2650"/>
                    <a:pt x="87573" y="2719"/>
                  </a:cubicBezTo>
                  <a:cubicBezTo>
                    <a:pt x="87642" y="2719"/>
                    <a:pt x="87705" y="2783"/>
                    <a:pt x="87774" y="2852"/>
                  </a:cubicBezTo>
                  <a:cubicBezTo>
                    <a:pt x="87838" y="2783"/>
                    <a:pt x="87970" y="2783"/>
                    <a:pt x="88039" y="2719"/>
                  </a:cubicBezTo>
                  <a:cubicBezTo>
                    <a:pt x="87970" y="2719"/>
                    <a:pt x="87907" y="2650"/>
                    <a:pt x="87838" y="2587"/>
                  </a:cubicBezTo>
                  <a:close/>
                  <a:moveTo>
                    <a:pt x="87509" y="2719"/>
                  </a:moveTo>
                  <a:cubicBezTo>
                    <a:pt x="87377" y="2783"/>
                    <a:pt x="87308" y="2783"/>
                    <a:pt x="87175" y="2852"/>
                  </a:cubicBezTo>
                  <a:cubicBezTo>
                    <a:pt x="87244" y="2915"/>
                    <a:pt x="87308" y="2915"/>
                    <a:pt x="87377" y="2984"/>
                  </a:cubicBezTo>
                  <a:cubicBezTo>
                    <a:pt x="87440" y="2984"/>
                    <a:pt x="87573" y="2915"/>
                    <a:pt x="87642" y="2915"/>
                  </a:cubicBezTo>
                  <a:cubicBezTo>
                    <a:pt x="87573" y="2852"/>
                    <a:pt x="87509" y="2783"/>
                    <a:pt x="87509" y="2719"/>
                  </a:cubicBezTo>
                  <a:close/>
                  <a:moveTo>
                    <a:pt x="87112" y="2915"/>
                  </a:moveTo>
                  <a:cubicBezTo>
                    <a:pt x="86979" y="2915"/>
                    <a:pt x="86910" y="2984"/>
                    <a:pt x="86778" y="2984"/>
                  </a:cubicBezTo>
                  <a:cubicBezTo>
                    <a:pt x="86847" y="3048"/>
                    <a:pt x="86910" y="3117"/>
                    <a:pt x="86910" y="3180"/>
                  </a:cubicBezTo>
                  <a:cubicBezTo>
                    <a:pt x="87043" y="3117"/>
                    <a:pt x="87112" y="3048"/>
                    <a:pt x="87244" y="3048"/>
                  </a:cubicBezTo>
                  <a:lnTo>
                    <a:pt x="87112" y="2915"/>
                  </a:lnTo>
                  <a:close/>
                  <a:moveTo>
                    <a:pt x="86714" y="3048"/>
                  </a:moveTo>
                  <a:cubicBezTo>
                    <a:pt x="86582" y="3048"/>
                    <a:pt x="86513" y="3117"/>
                    <a:pt x="86380" y="3180"/>
                  </a:cubicBezTo>
                  <a:cubicBezTo>
                    <a:pt x="86449" y="3180"/>
                    <a:pt x="86513" y="3249"/>
                    <a:pt x="86513" y="3313"/>
                  </a:cubicBezTo>
                  <a:cubicBezTo>
                    <a:pt x="86645" y="3249"/>
                    <a:pt x="86714" y="3249"/>
                    <a:pt x="86847" y="3180"/>
                  </a:cubicBezTo>
                  <a:cubicBezTo>
                    <a:pt x="86778" y="3117"/>
                    <a:pt x="86714" y="3117"/>
                    <a:pt x="86714" y="3048"/>
                  </a:cubicBezTo>
                  <a:close/>
                  <a:moveTo>
                    <a:pt x="86317" y="3180"/>
                  </a:moveTo>
                  <a:cubicBezTo>
                    <a:pt x="86184" y="3249"/>
                    <a:pt x="86116" y="3249"/>
                    <a:pt x="85983" y="3313"/>
                  </a:cubicBezTo>
                  <a:cubicBezTo>
                    <a:pt x="86052" y="3382"/>
                    <a:pt x="86052" y="3445"/>
                    <a:pt x="86116" y="3445"/>
                  </a:cubicBezTo>
                  <a:cubicBezTo>
                    <a:pt x="86248" y="3445"/>
                    <a:pt x="86317" y="3382"/>
                    <a:pt x="86449" y="3382"/>
                  </a:cubicBezTo>
                  <a:cubicBezTo>
                    <a:pt x="86380" y="3313"/>
                    <a:pt x="86317" y="3249"/>
                    <a:pt x="86317" y="3180"/>
                  </a:cubicBezTo>
                  <a:close/>
                  <a:moveTo>
                    <a:pt x="85919" y="3382"/>
                  </a:moveTo>
                  <a:cubicBezTo>
                    <a:pt x="85787" y="3382"/>
                    <a:pt x="85654" y="3445"/>
                    <a:pt x="85586" y="3445"/>
                  </a:cubicBezTo>
                  <a:cubicBezTo>
                    <a:pt x="85654" y="3514"/>
                    <a:pt x="85654" y="3578"/>
                    <a:pt x="85718" y="3647"/>
                  </a:cubicBezTo>
                  <a:cubicBezTo>
                    <a:pt x="85787" y="3578"/>
                    <a:pt x="85919" y="3578"/>
                    <a:pt x="86052" y="3514"/>
                  </a:cubicBezTo>
                  <a:lnTo>
                    <a:pt x="85919" y="3382"/>
                  </a:lnTo>
                  <a:close/>
                  <a:moveTo>
                    <a:pt x="85522" y="3514"/>
                  </a:moveTo>
                  <a:cubicBezTo>
                    <a:pt x="85389" y="3578"/>
                    <a:pt x="85257" y="3578"/>
                    <a:pt x="85188" y="3647"/>
                  </a:cubicBezTo>
                  <a:cubicBezTo>
                    <a:pt x="85188" y="3710"/>
                    <a:pt x="85257" y="3710"/>
                    <a:pt x="85321" y="3779"/>
                  </a:cubicBezTo>
                  <a:cubicBezTo>
                    <a:pt x="85389" y="3779"/>
                    <a:pt x="85522" y="3710"/>
                    <a:pt x="85654" y="3647"/>
                  </a:cubicBezTo>
                  <a:cubicBezTo>
                    <a:pt x="85586" y="3647"/>
                    <a:pt x="85522" y="3578"/>
                    <a:pt x="85522" y="3514"/>
                  </a:cubicBezTo>
                  <a:close/>
                  <a:moveTo>
                    <a:pt x="85056" y="3647"/>
                  </a:moveTo>
                  <a:cubicBezTo>
                    <a:pt x="84992" y="3710"/>
                    <a:pt x="84860" y="3779"/>
                    <a:pt x="84791" y="3779"/>
                  </a:cubicBezTo>
                  <a:cubicBezTo>
                    <a:pt x="84791" y="3843"/>
                    <a:pt x="84860" y="3912"/>
                    <a:pt x="84860" y="3975"/>
                  </a:cubicBezTo>
                  <a:cubicBezTo>
                    <a:pt x="84992" y="3912"/>
                    <a:pt x="85125" y="3843"/>
                    <a:pt x="85188" y="3843"/>
                  </a:cubicBezTo>
                  <a:cubicBezTo>
                    <a:pt x="85188" y="3779"/>
                    <a:pt x="85125" y="3710"/>
                    <a:pt x="85056" y="3647"/>
                  </a:cubicBezTo>
                  <a:close/>
                  <a:moveTo>
                    <a:pt x="84658" y="3843"/>
                  </a:moveTo>
                  <a:cubicBezTo>
                    <a:pt x="84595" y="3912"/>
                    <a:pt x="84462" y="3912"/>
                    <a:pt x="84330" y="3975"/>
                  </a:cubicBezTo>
                  <a:lnTo>
                    <a:pt x="84462" y="4108"/>
                  </a:lnTo>
                  <a:cubicBezTo>
                    <a:pt x="84595" y="4108"/>
                    <a:pt x="84727" y="4044"/>
                    <a:pt x="84791" y="3975"/>
                  </a:cubicBezTo>
                  <a:lnTo>
                    <a:pt x="84658" y="3843"/>
                  </a:lnTo>
                  <a:close/>
                  <a:moveTo>
                    <a:pt x="100026" y="1"/>
                  </a:moveTo>
                  <a:cubicBezTo>
                    <a:pt x="98834" y="70"/>
                    <a:pt x="97642" y="133"/>
                    <a:pt x="96449" y="335"/>
                  </a:cubicBezTo>
                  <a:cubicBezTo>
                    <a:pt x="96253" y="335"/>
                    <a:pt x="95988" y="398"/>
                    <a:pt x="95723" y="467"/>
                  </a:cubicBezTo>
                  <a:cubicBezTo>
                    <a:pt x="96847" y="335"/>
                    <a:pt x="97976" y="266"/>
                    <a:pt x="99099" y="266"/>
                  </a:cubicBezTo>
                  <a:lnTo>
                    <a:pt x="99232" y="266"/>
                  </a:lnTo>
                  <a:cubicBezTo>
                    <a:pt x="99300" y="202"/>
                    <a:pt x="99364" y="202"/>
                    <a:pt x="99497" y="202"/>
                  </a:cubicBezTo>
                  <a:lnTo>
                    <a:pt x="100493" y="202"/>
                  </a:lnTo>
                  <a:cubicBezTo>
                    <a:pt x="104467" y="202"/>
                    <a:pt x="108177" y="1193"/>
                    <a:pt x="111553" y="3779"/>
                  </a:cubicBezTo>
                  <a:cubicBezTo>
                    <a:pt x="116587" y="7552"/>
                    <a:pt x="119502" y="11659"/>
                    <a:pt x="121161" y="16031"/>
                  </a:cubicBezTo>
                  <a:cubicBezTo>
                    <a:pt x="121608" y="17126"/>
                    <a:pt x="121995" y="18281"/>
                    <a:pt x="122381" y="19375"/>
                  </a:cubicBezTo>
                  <a:lnTo>
                    <a:pt x="122381" y="19375"/>
                  </a:lnTo>
                  <a:cubicBezTo>
                    <a:pt x="122349" y="19256"/>
                    <a:pt x="122337" y="19117"/>
                    <a:pt x="122284" y="19015"/>
                  </a:cubicBezTo>
                  <a:cubicBezTo>
                    <a:pt x="121955" y="17823"/>
                    <a:pt x="121558" y="16630"/>
                    <a:pt x="121092" y="15438"/>
                  </a:cubicBezTo>
                  <a:cubicBezTo>
                    <a:pt x="120763" y="14574"/>
                    <a:pt x="120366" y="13716"/>
                    <a:pt x="119899" y="12852"/>
                  </a:cubicBezTo>
                  <a:cubicBezTo>
                    <a:pt x="118113" y="9609"/>
                    <a:pt x="115527" y="6492"/>
                    <a:pt x="111685" y="3578"/>
                  </a:cubicBezTo>
                  <a:cubicBezTo>
                    <a:pt x="108309" y="1061"/>
                    <a:pt x="104467" y="1"/>
                    <a:pt x="100493" y="1"/>
                  </a:cubicBezTo>
                  <a:close/>
                  <a:moveTo>
                    <a:pt x="122381" y="19375"/>
                  </a:moveTo>
                  <a:cubicBezTo>
                    <a:pt x="122390" y="19411"/>
                    <a:pt x="122402" y="19445"/>
                    <a:pt x="122417" y="19476"/>
                  </a:cubicBezTo>
                  <a:cubicBezTo>
                    <a:pt x="122405" y="19442"/>
                    <a:pt x="122393" y="19409"/>
                    <a:pt x="122381" y="19375"/>
                  </a:cubicBezTo>
                  <a:close/>
                  <a:moveTo>
                    <a:pt x="122814" y="22460"/>
                  </a:moveTo>
                  <a:lnTo>
                    <a:pt x="122814" y="22523"/>
                  </a:lnTo>
                  <a:cubicBezTo>
                    <a:pt x="122883" y="22523"/>
                    <a:pt x="122946" y="22592"/>
                    <a:pt x="123015" y="22656"/>
                  </a:cubicBezTo>
                  <a:lnTo>
                    <a:pt x="122814" y="22460"/>
                  </a:lnTo>
                  <a:close/>
                  <a:moveTo>
                    <a:pt x="122814" y="22725"/>
                  </a:moveTo>
                  <a:lnTo>
                    <a:pt x="122814" y="22788"/>
                  </a:lnTo>
                  <a:cubicBezTo>
                    <a:pt x="122841" y="22788"/>
                    <a:pt x="122877" y="22799"/>
                    <a:pt x="122915" y="22815"/>
                  </a:cubicBezTo>
                  <a:lnTo>
                    <a:pt x="122915" y="22815"/>
                  </a:lnTo>
                  <a:cubicBezTo>
                    <a:pt x="122882" y="22790"/>
                    <a:pt x="122848" y="22756"/>
                    <a:pt x="122814" y="22725"/>
                  </a:cubicBezTo>
                  <a:close/>
                  <a:moveTo>
                    <a:pt x="122915" y="22815"/>
                  </a:moveTo>
                  <a:cubicBezTo>
                    <a:pt x="122940" y="22834"/>
                    <a:pt x="122965" y="22849"/>
                    <a:pt x="122991" y="22854"/>
                  </a:cubicBezTo>
                  <a:lnTo>
                    <a:pt x="122991" y="22854"/>
                  </a:lnTo>
                  <a:cubicBezTo>
                    <a:pt x="122966" y="22839"/>
                    <a:pt x="122940" y="22826"/>
                    <a:pt x="122915" y="22815"/>
                  </a:cubicBezTo>
                  <a:close/>
                  <a:moveTo>
                    <a:pt x="122991" y="22854"/>
                  </a:moveTo>
                  <a:lnTo>
                    <a:pt x="122991" y="22854"/>
                  </a:lnTo>
                  <a:cubicBezTo>
                    <a:pt x="123000" y="22860"/>
                    <a:pt x="123008" y="22865"/>
                    <a:pt x="123016" y="22870"/>
                  </a:cubicBezTo>
                  <a:lnTo>
                    <a:pt x="123016" y="22870"/>
                  </a:lnTo>
                  <a:cubicBezTo>
                    <a:pt x="123016" y="22866"/>
                    <a:pt x="123015" y="22862"/>
                    <a:pt x="123015" y="22857"/>
                  </a:cubicBezTo>
                  <a:cubicBezTo>
                    <a:pt x="123007" y="22857"/>
                    <a:pt x="122999" y="22856"/>
                    <a:pt x="122991" y="22854"/>
                  </a:cubicBezTo>
                  <a:close/>
                  <a:moveTo>
                    <a:pt x="123016" y="22870"/>
                  </a:moveTo>
                  <a:lnTo>
                    <a:pt x="123016" y="22870"/>
                  </a:lnTo>
                  <a:cubicBezTo>
                    <a:pt x="123025" y="22921"/>
                    <a:pt x="123079" y="22921"/>
                    <a:pt x="123079" y="22921"/>
                  </a:cubicBezTo>
                  <a:cubicBezTo>
                    <a:pt x="123062" y="22904"/>
                    <a:pt x="123040" y="22887"/>
                    <a:pt x="123016" y="22870"/>
                  </a:cubicBezTo>
                  <a:close/>
                  <a:moveTo>
                    <a:pt x="122883" y="22990"/>
                  </a:moveTo>
                  <a:lnTo>
                    <a:pt x="122883" y="23053"/>
                  </a:lnTo>
                  <a:cubicBezTo>
                    <a:pt x="122946" y="23053"/>
                    <a:pt x="123015" y="23122"/>
                    <a:pt x="123079" y="23186"/>
                  </a:cubicBezTo>
                  <a:lnTo>
                    <a:pt x="123079" y="23122"/>
                  </a:lnTo>
                  <a:cubicBezTo>
                    <a:pt x="123015" y="23053"/>
                    <a:pt x="122946" y="22990"/>
                    <a:pt x="122883" y="22990"/>
                  </a:cubicBezTo>
                  <a:close/>
                  <a:moveTo>
                    <a:pt x="122883" y="23186"/>
                  </a:moveTo>
                  <a:cubicBezTo>
                    <a:pt x="122883" y="23255"/>
                    <a:pt x="122883" y="23255"/>
                    <a:pt x="122946" y="23318"/>
                  </a:cubicBezTo>
                  <a:cubicBezTo>
                    <a:pt x="123015" y="23318"/>
                    <a:pt x="123079" y="23387"/>
                    <a:pt x="123148" y="23451"/>
                  </a:cubicBezTo>
                  <a:lnTo>
                    <a:pt x="123148" y="23387"/>
                  </a:lnTo>
                  <a:cubicBezTo>
                    <a:pt x="123079" y="23318"/>
                    <a:pt x="122946" y="23255"/>
                    <a:pt x="122883" y="23186"/>
                  </a:cubicBezTo>
                  <a:close/>
                  <a:moveTo>
                    <a:pt x="122946" y="23451"/>
                  </a:moveTo>
                  <a:lnTo>
                    <a:pt x="122946" y="23583"/>
                  </a:lnTo>
                  <a:cubicBezTo>
                    <a:pt x="123015" y="23583"/>
                    <a:pt x="123079" y="23652"/>
                    <a:pt x="123148" y="23716"/>
                  </a:cubicBezTo>
                  <a:lnTo>
                    <a:pt x="123148" y="23583"/>
                  </a:lnTo>
                  <a:cubicBezTo>
                    <a:pt x="123079" y="23583"/>
                    <a:pt x="123015" y="23520"/>
                    <a:pt x="122946" y="23451"/>
                  </a:cubicBezTo>
                  <a:close/>
                  <a:moveTo>
                    <a:pt x="122946" y="23716"/>
                  </a:moveTo>
                  <a:cubicBezTo>
                    <a:pt x="122946" y="23784"/>
                    <a:pt x="123015" y="23784"/>
                    <a:pt x="123015" y="23848"/>
                  </a:cubicBezTo>
                  <a:cubicBezTo>
                    <a:pt x="123079" y="23848"/>
                    <a:pt x="123148" y="23917"/>
                    <a:pt x="123211" y="23981"/>
                  </a:cubicBezTo>
                  <a:lnTo>
                    <a:pt x="123211" y="23848"/>
                  </a:lnTo>
                  <a:cubicBezTo>
                    <a:pt x="123079" y="23848"/>
                    <a:pt x="123015" y="23784"/>
                    <a:pt x="122946" y="23716"/>
                  </a:cubicBezTo>
                  <a:close/>
                  <a:moveTo>
                    <a:pt x="123015" y="23981"/>
                  </a:moveTo>
                  <a:lnTo>
                    <a:pt x="123015" y="24113"/>
                  </a:lnTo>
                  <a:cubicBezTo>
                    <a:pt x="123079" y="24113"/>
                    <a:pt x="123148" y="24182"/>
                    <a:pt x="123211" y="24246"/>
                  </a:cubicBezTo>
                  <a:lnTo>
                    <a:pt x="123211" y="24113"/>
                  </a:lnTo>
                  <a:cubicBezTo>
                    <a:pt x="123148" y="24049"/>
                    <a:pt x="123079" y="24049"/>
                    <a:pt x="123015" y="23981"/>
                  </a:cubicBezTo>
                  <a:close/>
                  <a:moveTo>
                    <a:pt x="123015" y="24246"/>
                  </a:moveTo>
                  <a:cubicBezTo>
                    <a:pt x="123015" y="24314"/>
                    <a:pt x="123015" y="24314"/>
                    <a:pt x="123079" y="24378"/>
                  </a:cubicBezTo>
                  <a:cubicBezTo>
                    <a:pt x="123148" y="24378"/>
                    <a:pt x="123211" y="24447"/>
                    <a:pt x="123280" y="24447"/>
                  </a:cubicBezTo>
                  <a:lnTo>
                    <a:pt x="123211" y="24378"/>
                  </a:lnTo>
                  <a:cubicBezTo>
                    <a:pt x="123148" y="24314"/>
                    <a:pt x="123079" y="24314"/>
                    <a:pt x="123015" y="24246"/>
                  </a:cubicBezTo>
                  <a:close/>
                  <a:moveTo>
                    <a:pt x="123079" y="24511"/>
                  </a:moveTo>
                  <a:lnTo>
                    <a:pt x="123079" y="24643"/>
                  </a:lnTo>
                  <a:cubicBezTo>
                    <a:pt x="123148" y="24643"/>
                    <a:pt x="123211" y="24712"/>
                    <a:pt x="123280" y="24712"/>
                  </a:cubicBezTo>
                  <a:lnTo>
                    <a:pt x="123280" y="24643"/>
                  </a:lnTo>
                  <a:cubicBezTo>
                    <a:pt x="123211" y="24579"/>
                    <a:pt x="123148" y="24511"/>
                    <a:pt x="123079" y="24511"/>
                  </a:cubicBezTo>
                  <a:close/>
                  <a:moveTo>
                    <a:pt x="123079" y="24775"/>
                  </a:moveTo>
                  <a:lnTo>
                    <a:pt x="123079" y="24908"/>
                  </a:lnTo>
                  <a:cubicBezTo>
                    <a:pt x="123148" y="24908"/>
                    <a:pt x="123211" y="24977"/>
                    <a:pt x="123280" y="24977"/>
                  </a:cubicBezTo>
                  <a:lnTo>
                    <a:pt x="123280" y="24844"/>
                  </a:lnTo>
                  <a:cubicBezTo>
                    <a:pt x="123211" y="24844"/>
                    <a:pt x="123148" y="24775"/>
                    <a:pt x="123079" y="24775"/>
                  </a:cubicBezTo>
                  <a:close/>
                  <a:moveTo>
                    <a:pt x="123148" y="25040"/>
                  </a:moveTo>
                  <a:lnTo>
                    <a:pt x="123148" y="25173"/>
                  </a:lnTo>
                  <a:cubicBezTo>
                    <a:pt x="123211" y="25173"/>
                    <a:pt x="123280" y="25242"/>
                    <a:pt x="123344" y="25242"/>
                  </a:cubicBezTo>
                  <a:lnTo>
                    <a:pt x="123344" y="25109"/>
                  </a:lnTo>
                  <a:cubicBezTo>
                    <a:pt x="123280" y="25109"/>
                    <a:pt x="123211" y="25040"/>
                    <a:pt x="123148" y="25040"/>
                  </a:cubicBezTo>
                  <a:close/>
                  <a:moveTo>
                    <a:pt x="123148" y="25305"/>
                  </a:moveTo>
                  <a:lnTo>
                    <a:pt x="123148" y="25438"/>
                  </a:lnTo>
                  <a:cubicBezTo>
                    <a:pt x="123211" y="25438"/>
                    <a:pt x="123280" y="25507"/>
                    <a:pt x="123344" y="25507"/>
                  </a:cubicBezTo>
                  <a:lnTo>
                    <a:pt x="123344" y="25374"/>
                  </a:lnTo>
                  <a:cubicBezTo>
                    <a:pt x="123280" y="25374"/>
                    <a:pt x="123211" y="25305"/>
                    <a:pt x="123148" y="25305"/>
                  </a:cubicBezTo>
                  <a:close/>
                  <a:moveTo>
                    <a:pt x="123148" y="25570"/>
                  </a:moveTo>
                  <a:cubicBezTo>
                    <a:pt x="123148" y="25639"/>
                    <a:pt x="123148" y="25639"/>
                    <a:pt x="123211" y="25703"/>
                  </a:cubicBezTo>
                  <a:cubicBezTo>
                    <a:pt x="123280" y="25772"/>
                    <a:pt x="123344" y="25772"/>
                    <a:pt x="123413" y="25772"/>
                  </a:cubicBezTo>
                  <a:cubicBezTo>
                    <a:pt x="123344" y="25703"/>
                    <a:pt x="123344" y="25703"/>
                    <a:pt x="123344" y="25639"/>
                  </a:cubicBezTo>
                  <a:cubicBezTo>
                    <a:pt x="123280" y="25639"/>
                    <a:pt x="123211" y="25570"/>
                    <a:pt x="123148" y="25570"/>
                  </a:cubicBezTo>
                  <a:close/>
                  <a:moveTo>
                    <a:pt x="123211" y="25835"/>
                  </a:moveTo>
                  <a:lnTo>
                    <a:pt x="123211" y="25968"/>
                  </a:lnTo>
                  <a:cubicBezTo>
                    <a:pt x="123280" y="26037"/>
                    <a:pt x="123344" y="26037"/>
                    <a:pt x="123413" y="26037"/>
                  </a:cubicBezTo>
                  <a:lnTo>
                    <a:pt x="123413" y="25904"/>
                  </a:lnTo>
                  <a:cubicBezTo>
                    <a:pt x="123344" y="25835"/>
                    <a:pt x="123280" y="25835"/>
                    <a:pt x="123211" y="25835"/>
                  </a:cubicBezTo>
                  <a:close/>
                  <a:moveTo>
                    <a:pt x="123211" y="26100"/>
                  </a:moveTo>
                  <a:lnTo>
                    <a:pt x="123211" y="26233"/>
                  </a:lnTo>
                  <a:cubicBezTo>
                    <a:pt x="123280" y="26302"/>
                    <a:pt x="123344" y="26302"/>
                    <a:pt x="123413" y="26302"/>
                  </a:cubicBezTo>
                  <a:lnTo>
                    <a:pt x="123413" y="26169"/>
                  </a:lnTo>
                  <a:cubicBezTo>
                    <a:pt x="123344" y="26100"/>
                    <a:pt x="123280" y="26100"/>
                    <a:pt x="123211" y="26100"/>
                  </a:cubicBezTo>
                  <a:close/>
                  <a:moveTo>
                    <a:pt x="123211" y="26365"/>
                  </a:moveTo>
                  <a:lnTo>
                    <a:pt x="123211" y="26498"/>
                  </a:lnTo>
                  <a:cubicBezTo>
                    <a:pt x="123280" y="26567"/>
                    <a:pt x="123344" y="26567"/>
                    <a:pt x="123413" y="26567"/>
                  </a:cubicBezTo>
                  <a:lnTo>
                    <a:pt x="123413" y="26434"/>
                  </a:lnTo>
                  <a:cubicBezTo>
                    <a:pt x="123344" y="26365"/>
                    <a:pt x="123280" y="26365"/>
                    <a:pt x="123211" y="26365"/>
                  </a:cubicBezTo>
                  <a:close/>
                  <a:moveTo>
                    <a:pt x="123280" y="26630"/>
                  </a:moveTo>
                  <a:lnTo>
                    <a:pt x="123280" y="26832"/>
                  </a:lnTo>
                  <a:lnTo>
                    <a:pt x="123476" y="26832"/>
                  </a:lnTo>
                  <a:lnTo>
                    <a:pt x="123476" y="26699"/>
                  </a:lnTo>
                  <a:cubicBezTo>
                    <a:pt x="123413" y="26630"/>
                    <a:pt x="123344" y="26630"/>
                    <a:pt x="123280" y="26630"/>
                  </a:cubicBezTo>
                  <a:close/>
                  <a:moveTo>
                    <a:pt x="84261" y="3975"/>
                  </a:moveTo>
                  <a:cubicBezTo>
                    <a:pt x="82538" y="4707"/>
                    <a:pt x="80885" y="5501"/>
                    <a:pt x="79163" y="6296"/>
                  </a:cubicBezTo>
                  <a:cubicBezTo>
                    <a:pt x="72072" y="9672"/>
                    <a:pt x="65315" y="13451"/>
                    <a:pt x="59883" y="15104"/>
                  </a:cubicBezTo>
                  <a:cubicBezTo>
                    <a:pt x="47896" y="18750"/>
                    <a:pt x="39550" y="22656"/>
                    <a:pt x="32459" y="27362"/>
                  </a:cubicBezTo>
                  <a:cubicBezTo>
                    <a:pt x="30011" y="29015"/>
                    <a:pt x="27689" y="30806"/>
                    <a:pt x="25374" y="32725"/>
                  </a:cubicBezTo>
                  <a:cubicBezTo>
                    <a:pt x="24446" y="33588"/>
                    <a:pt x="23519" y="34447"/>
                    <a:pt x="22591" y="35374"/>
                  </a:cubicBezTo>
                  <a:cubicBezTo>
                    <a:pt x="22724" y="35311"/>
                    <a:pt x="22856" y="35178"/>
                    <a:pt x="22920" y="35109"/>
                  </a:cubicBezTo>
                  <a:cubicBezTo>
                    <a:pt x="23847" y="34251"/>
                    <a:pt x="24775" y="33456"/>
                    <a:pt x="25771" y="32661"/>
                  </a:cubicBezTo>
                  <a:cubicBezTo>
                    <a:pt x="27954" y="30870"/>
                    <a:pt x="30207" y="29148"/>
                    <a:pt x="32591" y="27558"/>
                  </a:cubicBezTo>
                  <a:cubicBezTo>
                    <a:pt x="39613" y="22857"/>
                    <a:pt x="48029" y="18946"/>
                    <a:pt x="59952" y="15305"/>
                  </a:cubicBezTo>
                  <a:cubicBezTo>
                    <a:pt x="65448" y="13583"/>
                    <a:pt x="72205" y="9805"/>
                    <a:pt x="79226" y="6492"/>
                  </a:cubicBezTo>
                  <a:cubicBezTo>
                    <a:pt x="80949" y="5698"/>
                    <a:pt x="82671" y="4903"/>
                    <a:pt x="84393" y="4177"/>
                  </a:cubicBezTo>
                  <a:cubicBezTo>
                    <a:pt x="84330" y="4108"/>
                    <a:pt x="84330" y="4044"/>
                    <a:pt x="84261" y="3975"/>
                  </a:cubicBezTo>
                  <a:close/>
                  <a:moveTo>
                    <a:pt x="18813" y="38623"/>
                  </a:moveTo>
                  <a:cubicBezTo>
                    <a:pt x="18813" y="38648"/>
                    <a:pt x="18811" y="38674"/>
                    <a:pt x="18807" y="38700"/>
                  </a:cubicBezTo>
                  <a:lnTo>
                    <a:pt x="18807" y="38700"/>
                  </a:lnTo>
                  <a:cubicBezTo>
                    <a:pt x="18809" y="38695"/>
                    <a:pt x="18811" y="38691"/>
                    <a:pt x="18813" y="38686"/>
                  </a:cubicBezTo>
                  <a:lnTo>
                    <a:pt x="18813" y="38623"/>
                  </a:lnTo>
                  <a:close/>
                  <a:moveTo>
                    <a:pt x="18807" y="38700"/>
                  </a:moveTo>
                  <a:cubicBezTo>
                    <a:pt x="18749" y="38824"/>
                    <a:pt x="18747" y="38892"/>
                    <a:pt x="18680" y="39020"/>
                  </a:cubicBezTo>
                  <a:lnTo>
                    <a:pt x="18749" y="39020"/>
                  </a:lnTo>
                  <a:cubicBezTo>
                    <a:pt x="18749" y="38913"/>
                    <a:pt x="18791" y="38807"/>
                    <a:pt x="18807" y="38700"/>
                  </a:cubicBezTo>
                  <a:close/>
                  <a:moveTo>
                    <a:pt x="18484" y="38951"/>
                  </a:moveTo>
                  <a:cubicBezTo>
                    <a:pt x="18484" y="38976"/>
                    <a:pt x="18482" y="39001"/>
                    <a:pt x="18478" y="39026"/>
                  </a:cubicBezTo>
                  <a:lnTo>
                    <a:pt x="18478" y="39026"/>
                  </a:lnTo>
                  <a:lnTo>
                    <a:pt x="18484" y="39020"/>
                  </a:lnTo>
                  <a:lnTo>
                    <a:pt x="18484" y="38951"/>
                  </a:lnTo>
                  <a:close/>
                  <a:moveTo>
                    <a:pt x="18617" y="38819"/>
                  </a:moveTo>
                  <a:cubicBezTo>
                    <a:pt x="18617" y="38951"/>
                    <a:pt x="18548" y="39084"/>
                    <a:pt x="18548" y="39153"/>
                  </a:cubicBezTo>
                  <a:lnTo>
                    <a:pt x="18548" y="39216"/>
                  </a:lnTo>
                  <a:cubicBezTo>
                    <a:pt x="18548" y="39084"/>
                    <a:pt x="18617" y="38951"/>
                    <a:pt x="18617" y="38888"/>
                  </a:cubicBezTo>
                  <a:lnTo>
                    <a:pt x="18617" y="38819"/>
                  </a:lnTo>
                  <a:close/>
                  <a:moveTo>
                    <a:pt x="18478" y="39026"/>
                  </a:moveTo>
                  <a:lnTo>
                    <a:pt x="18415" y="39084"/>
                  </a:lnTo>
                  <a:cubicBezTo>
                    <a:pt x="18415" y="39153"/>
                    <a:pt x="18415" y="39285"/>
                    <a:pt x="18352" y="39349"/>
                  </a:cubicBezTo>
                  <a:lnTo>
                    <a:pt x="18415" y="39349"/>
                  </a:lnTo>
                  <a:cubicBezTo>
                    <a:pt x="18415" y="39241"/>
                    <a:pt x="18461" y="39134"/>
                    <a:pt x="18478" y="39026"/>
                  </a:cubicBezTo>
                  <a:close/>
                  <a:moveTo>
                    <a:pt x="18283" y="39153"/>
                  </a:moveTo>
                  <a:lnTo>
                    <a:pt x="18283" y="39285"/>
                  </a:lnTo>
                  <a:cubicBezTo>
                    <a:pt x="18219" y="39349"/>
                    <a:pt x="18219" y="39418"/>
                    <a:pt x="18219" y="39481"/>
                  </a:cubicBezTo>
                  <a:cubicBezTo>
                    <a:pt x="18283" y="39349"/>
                    <a:pt x="18283" y="39216"/>
                    <a:pt x="18352" y="39153"/>
                  </a:cubicBezTo>
                  <a:close/>
                  <a:moveTo>
                    <a:pt x="18151" y="39285"/>
                  </a:moveTo>
                  <a:cubicBezTo>
                    <a:pt x="18150" y="39349"/>
                    <a:pt x="18087" y="39418"/>
                    <a:pt x="18087" y="39481"/>
                  </a:cubicBezTo>
                  <a:lnTo>
                    <a:pt x="18087" y="39614"/>
                  </a:lnTo>
                  <a:cubicBezTo>
                    <a:pt x="18151" y="39481"/>
                    <a:pt x="18151" y="39418"/>
                    <a:pt x="18151" y="39285"/>
                  </a:cubicBezTo>
                  <a:close/>
                  <a:moveTo>
                    <a:pt x="18018" y="39418"/>
                  </a:moveTo>
                  <a:lnTo>
                    <a:pt x="18018" y="39418"/>
                  </a:lnTo>
                  <a:cubicBezTo>
                    <a:pt x="18018" y="39418"/>
                    <a:pt x="18018" y="39481"/>
                    <a:pt x="17954" y="39481"/>
                  </a:cubicBezTo>
                  <a:lnTo>
                    <a:pt x="17954" y="39683"/>
                  </a:lnTo>
                  <a:cubicBezTo>
                    <a:pt x="17886" y="39746"/>
                    <a:pt x="17886" y="39746"/>
                    <a:pt x="17886" y="39815"/>
                  </a:cubicBezTo>
                  <a:cubicBezTo>
                    <a:pt x="17886" y="39815"/>
                    <a:pt x="17954" y="39815"/>
                    <a:pt x="17954" y="39746"/>
                  </a:cubicBezTo>
                  <a:cubicBezTo>
                    <a:pt x="17954" y="39683"/>
                    <a:pt x="18018" y="39550"/>
                    <a:pt x="18018" y="39418"/>
                  </a:cubicBezTo>
                  <a:close/>
                  <a:moveTo>
                    <a:pt x="17886" y="39550"/>
                  </a:moveTo>
                  <a:lnTo>
                    <a:pt x="17822" y="39614"/>
                  </a:lnTo>
                  <a:cubicBezTo>
                    <a:pt x="17822" y="39746"/>
                    <a:pt x="17753" y="39815"/>
                    <a:pt x="17753" y="39948"/>
                  </a:cubicBezTo>
                  <a:lnTo>
                    <a:pt x="17822" y="39948"/>
                  </a:lnTo>
                  <a:cubicBezTo>
                    <a:pt x="17822" y="39815"/>
                    <a:pt x="17822" y="39683"/>
                    <a:pt x="17886" y="39550"/>
                  </a:cubicBezTo>
                  <a:close/>
                  <a:moveTo>
                    <a:pt x="17689" y="39746"/>
                  </a:moveTo>
                  <a:lnTo>
                    <a:pt x="17689" y="39746"/>
                  </a:lnTo>
                  <a:cubicBezTo>
                    <a:pt x="16100" y="41273"/>
                    <a:pt x="14510" y="42926"/>
                    <a:pt x="12851" y="44648"/>
                  </a:cubicBezTo>
                  <a:cubicBezTo>
                    <a:pt x="11261" y="46238"/>
                    <a:pt x="9475" y="48225"/>
                    <a:pt x="7684" y="50610"/>
                  </a:cubicBezTo>
                  <a:cubicBezTo>
                    <a:pt x="7552" y="50743"/>
                    <a:pt x="7488" y="50875"/>
                    <a:pt x="7356" y="51077"/>
                  </a:cubicBezTo>
                  <a:lnTo>
                    <a:pt x="7154" y="51273"/>
                  </a:lnTo>
                  <a:cubicBezTo>
                    <a:pt x="6227" y="52534"/>
                    <a:pt x="5368" y="53922"/>
                    <a:pt x="4573" y="55316"/>
                  </a:cubicBezTo>
                  <a:cubicBezTo>
                    <a:pt x="4441" y="55512"/>
                    <a:pt x="4372" y="55645"/>
                    <a:pt x="4240" y="55846"/>
                  </a:cubicBezTo>
                  <a:cubicBezTo>
                    <a:pt x="4107" y="56175"/>
                    <a:pt x="3911" y="56508"/>
                    <a:pt x="3710" y="56837"/>
                  </a:cubicBezTo>
                  <a:cubicBezTo>
                    <a:pt x="3842" y="56641"/>
                    <a:pt x="3911" y="56508"/>
                    <a:pt x="4043" y="56307"/>
                  </a:cubicBezTo>
                  <a:cubicBezTo>
                    <a:pt x="4838" y="54919"/>
                    <a:pt x="5766" y="53594"/>
                    <a:pt x="6624" y="52333"/>
                  </a:cubicBezTo>
                  <a:cubicBezTo>
                    <a:pt x="6757" y="52269"/>
                    <a:pt x="6826" y="52136"/>
                    <a:pt x="6889" y="52004"/>
                  </a:cubicBezTo>
                  <a:cubicBezTo>
                    <a:pt x="7022" y="51871"/>
                    <a:pt x="7091" y="51670"/>
                    <a:pt x="7223" y="51538"/>
                  </a:cubicBezTo>
                  <a:cubicBezTo>
                    <a:pt x="7223" y="51538"/>
                    <a:pt x="7223" y="51474"/>
                    <a:pt x="7287" y="51474"/>
                  </a:cubicBezTo>
                  <a:cubicBezTo>
                    <a:pt x="7356" y="51342"/>
                    <a:pt x="7488" y="51209"/>
                    <a:pt x="7552" y="51077"/>
                  </a:cubicBezTo>
                  <a:cubicBezTo>
                    <a:pt x="9406" y="48559"/>
                    <a:pt x="11330" y="46440"/>
                    <a:pt x="12984" y="44781"/>
                  </a:cubicBezTo>
                  <a:cubicBezTo>
                    <a:pt x="14573" y="43127"/>
                    <a:pt x="16100" y="41538"/>
                    <a:pt x="17621" y="40080"/>
                  </a:cubicBezTo>
                  <a:cubicBezTo>
                    <a:pt x="17689" y="39948"/>
                    <a:pt x="17689" y="39815"/>
                    <a:pt x="17689" y="39746"/>
                  </a:cubicBezTo>
                  <a:close/>
                  <a:moveTo>
                    <a:pt x="2517" y="59884"/>
                  </a:moveTo>
                  <a:cubicBezTo>
                    <a:pt x="2517" y="59953"/>
                    <a:pt x="2454" y="60017"/>
                    <a:pt x="2385" y="60086"/>
                  </a:cubicBezTo>
                  <a:lnTo>
                    <a:pt x="2385" y="60086"/>
                  </a:lnTo>
                  <a:lnTo>
                    <a:pt x="2586" y="59884"/>
                  </a:lnTo>
                  <a:close/>
                  <a:moveTo>
                    <a:pt x="2321" y="60414"/>
                  </a:moveTo>
                  <a:cubicBezTo>
                    <a:pt x="2279" y="60496"/>
                    <a:pt x="2212" y="60577"/>
                    <a:pt x="2137" y="60675"/>
                  </a:cubicBezTo>
                  <a:lnTo>
                    <a:pt x="2137" y="60675"/>
                  </a:lnTo>
                  <a:cubicBezTo>
                    <a:pt x="2193" y="60611"/>
                    <a:pt x="2257" y="60547"/>
                    <a:pt x="2321" y="60483"/>
                  </a:cubicBezTo>
                  <a:lnTo>
                    <a:pt x="2321" y="60414"/>
                  </a:lnTo>
                  <a:close/>
                  <a:moveTo>
                    <a:pt x="2137" y="60675"/>
                  </a:moveTo>
                  <a:cubicBezTo>
                    <a:pt x="2076" y="60743"/>
                    <a:pt x="2023" y="60812"/>
                    <a:pt x="1987" y="60880"/>
                  </a:cubicBezTo>
                  <a:cubicBezTo>
                    <a:pt x="2038" y="60803"/>
                    <a:pt x="2089" y="60736"/>
                    <a:pt x="2137" y="60675"/>
                  </a:cubicBezTo>
                  <a:close/>
                  <a:moveTo>
                    <a:pt x="2189" y="60880"/>
                  </a:moveTo>
                  <a:lnTo>
                    <a:pt x="2189" y="60880"/>
                  </a:lnTo>
                  <a:cubicBezTo>
                    <a:pt x="2159" y="60908"/>
                    <a:pt x="2142" y="60937"/>
                    <a:pt x="2132" y="60960"/>
                  </a:cubicBezTo>
                  <a:lnTo>
                    <a:pt x="2132" y="60960"/>
                  </a:lnTo>
                  <a:cubicBezTo>
                    <a:pt x="2151" y="60935"/>
                    <a:pt x="2170" y="60908"/>
                    <a:pt x="2189" y="60880"/>
                  </a:cubicBezTo>
                  <a:close/>
                  <a:moveTo>
                    <a:pt x="2132" y="60960"/>
                  </a:moveTo>
                  <a:lnTo>
                    <a:pt x="2132" y="60960"/>
                  </a:lnTo>
                  <a:cubicBezTo>
                    <a:pt x="2019" y="61114"/>
                    <a:pt x="1905" y="61228"/>
                    <a:pt x="1791" y="61342"/>
                  </a:cubicBezTo>
                  <a:lnTo>
                    <a:pt x="1791" y="61410"/>
                  </a:lnTo>
                  <a:cubicBezTo>
                    <a:pt x="1855" y="61278"/>
                    <a:pt x="1987" y="61145"/>
                    <a:pt x="2120" y="61013"/>
                  </a:cubicBezTo>
                  <a:cubicBezTo>
                    <a:pt x="2120" y="61013"/>
                    <a:pt x="2120" y="60991"/>
                    <a:pt x="2132" y="60960"/>
                  </a:cubicBezTo>
                  <a:close/>
                  <a:moveTo>
                    <a:pt x="1987" y="61410"/>
                  </a:moveTo>
                  <a:lnTo>
                    <a:pt x="1987" y="61410"/>
                  </a:lnTo>
                  <a:cubicBezTo>
                    <a:pt x="1855" y="61543"/>
                    <a:pt x="1722" y="61675"/>
                    <a:pt x="1659" y="61808"/>
                  </a:cubicBezTo>
                  <a:cubicBezTo>
                    <a:pt x="1659" y="61871"/>
                    <a:pt x="1590" y="61871"/>
                    <a:pt x="1590" y="61940"/>
                  </a:cubicBezTo>
                  <a:lnTo>
                    <a:pt x="1924" y="61607"/>
                  </a:lnTo>
                  <a:cubicBezTo>
                    <a:pt x="1924" y="61543"/>
                    <a:pt x="1924" y="61474"/>
                    <a:pt x="1987" y="61410"/>
                  </a:cubicBezTo>
                  <a:close/>
                  <a:moveTo>
                    <a:pt x="1791" y="61940"/>
                  </a:moveTo>
                  <a:cubicBezTo>
                    <a:pt x="1722" y="62073"/>
                    <a:pt x="1590" y="62205"/>
                    <a:pt x="1457" y="62269"/>
                  </a:cubicBezTo>
                  <a:lnTo>
                    <a:pt x="1457" y="62470"/>
                  </a:lnTo>
                  <a:cubicBezTo>
                    <a:pt x="1526" y="62338"/>
                    <a:pt x="1659" y="62269"/>
                    <a:pt x="1722" y="62136"/>
                  </a:cubicBezTo>
                  <a:cubicBezTo>
                    <a:pt x="1722" y="62073"/>
                    <a:pt x="1791" y="62004"/>
                    <a:pt x="1791" y="61940"/>
                  </a:cubicBezTo>
                  <a:close/>
                  <a:moveTo>
                    <a:pt x="1659" y="62470"/>
                  </a:moveTo>
                  <a:lnTo>
                    <a:pt x="1659" y="62470"/>
                  </a:lnTo>
                  <a:cubicBezTo>
                    <a:pt x="1655" y="62474"/>
                    <a:pt x="1651" y="62478"/>
                    <a:pt x="1647" y="62482"/>
                  </a:cubicBezTo>
                  <a:lnTo>
                    <a:pt x="1647" y="62482"/>
                  </a:lnTo>
                  <a:lnTo>
                    <a:pt x="1659" y="62470"/>
                  </a:lnTo>
                  <a:close/>
                  <a:moveTo>
                    <a:pt x="1647" y="62482"/>
                  </a:moveTo>
                  <a:lnTo>
                    <a:pt x="1325" y="62799"/>
                  </a:lnTo>
                  <a:cubicBezTo>
                    <a:pt x="1325" y="62868"/>
                    <a:pt x="1325" y="62931"/>
                    <a:pt x="1261" y="63000"/>
                  </a:cubicBezTo>
                  <a:lnTo>
                    <a:pt x="1590" y="62666"/>
                  </a:lnTo>
                  <a:cubicBezTo>
                    <a:pt x="1590" y="62607"/>
                    <a:pt x="1590" y="62542"/>
                    <a:pt x="1647" y="62482"/>
                  </a:cubicBezTo>
                  <a:close/>
                  <a:moveTo>
                    <a:pt x="1457" y="63000"/>
                  </a:moveTo>
                  <a:lnTo>
                    <a:pt x="1192" y="63265"/>
                  </a:lnTo>
                  <a:cubicBezTo>
                    <a:pt x="1192" y="63329"/>
                    <a:pt x="1129" y="63398"/>
                    <a:pt x="1129" y="63530"/>
                  </a:cubicBezTo>
                  <a:cubicBezTo>
                    <a:pt x="1192" y="63398"/>
                    <a:pt x="1325" y="63329"/>
                    <a:pt x="1394" y="63265"/>
                  </a:cubicBezTo>
                  <a:cubicBezTo>
                    <a:pt x="1394" y="63133"/>
                    <a:pt x="1457" y="63064"/>
                    <a:pt x="1457" y="63000"/>
                  </a:cubicBezTo>
                  <a:close/>
                  <a:moveTo>
                    <a:pt x="1325" y="63530"/>
                  </a:moveTo>
                  <a:lnTo>
                    <a:pt x="1325" y="63530"/>
                  </a:lnTo>
                  <a:cubicBezTo>
                    <a:pt x="1261" y="63594"/>
                    <a:pt x="1129" y="63663"/>
                    <a:pt x="1060" y="63795"/>
                  </a:cubicBezTo>
                  <a:cubicBezTo>
                    <a:pt x="1060" y="63859"/>
                    <a:pt x="996" y="63928"/>
                    <a:pt x="996" y="64060"/>
                  </a:cubicBezTo>
                  <a:cubicBezTo>
                    <a:pt x="1060" y="63928"/>
                    <a:pt x="1192" y="63859"/>
                    <a:pt x="1261" y="63795"/>
                  </a:cubicBezTo>
                  <a:cubicBezTo>
                    <a:pt x="1261" y="63726"/>
                    <a:pt x="1325" y="63594"/>
                    <a:pt x="1325" y="63530"/>
                  </a:cubicBezTo>
                  <a:close/>
                  <a:moveTo>
                    <a:pt x="1192" y="64060"/>
                  </a:moveTo>
                  <a:cubicBezTo>
                    <a:pt x="1129" y="64124"/>
                    <a:pt x="996" y="64193"/>
                    <a:pt x="927" y="64256"/>
                  </a:cubicBezTo>
                  <a:cubicBezTo>
                    <a:pt x="927" y="64389"/>
                    <a:pt x="864" y="64458"/>
                    <a:pt x="864" y="64590"/>
                  </a:cubicBezTo>
                  <a:cubicBezTo>
                    <a:pt x="927" y="64458"/>
                    <a:pt x="996" y="64389"/>
                    <a:pt x="1129" y="64325"/>
                  </a:cubicBezTo>
                  <a:cubicBezTo>
                    <a:pt x="1129" y="64256"/>
                    <a:pt x="1129" y="64124"/>
                    <a:pt x="1192" y="64060"/>
                  </a:cubicBezTo>
                  <a:close/>
                  <a:moveTo>
                    <a:pt x="1060" y="64590"/>
                  </a:moveTo>
                  <a:lnTo>
                    <a:pt x="1060" y="64590"/>
                  </a:lnTo>
                  <a:cubicBezTo>
                    <a:pt x="996" y="64654"/>
                    <a:pt x="864" y="64723"/>
                    <a:pt x="795" y="64786"/>
                  </a:cubicBezTo>
                  <a:cubicBezTo>
                    <a:pt x="795" y="64919"/>
                    <a:pt x="731" y="64988"/>
                    <a:pt x="731" y="65120"/>
                  </a:cubicBezTo>
                  <a:cubicBezTo>
                    <a:pt x="795" y="64988"/>
                    <a:pt x="927" y="64919"/>
                    <a:pt x="996" y="64855"/>
                  </a:cubicBezTo>
                  <a:cubicBezTo>
                    <a:pt x="996" y="64786"/>
                    <a:pt x="1060" y="64654"/>
                    <a:pt x="1060" y="64590"/>
                  </a:cubicBezTo>
                  <a:close/>
                  <a:moveTo>
                    <a:pt x="927" y="65120"/>
                  </a:moveTo>
                  <a:lnTo>
                    <a:pt x="927" y="65120"/>
                  </a:lnTo>
                  <a:cubicBezTo>
                    <a:pt x="864" y="65184"/>
                    <a:pt x="795" y="65253"/>
                    <a:pt x="662" y="65316"/>
                  </a:cubicBezTo>
                  <a:cubicBezTo>
                    <a:pt x="662" y="65385"/>
                    <a:pt x="662" y="65517"/>
                    <a:pt x="599" y="65581"/>
                  </a:cubicBezTo>
                  <a:cubicBezTo>
                    <a:pt x="731" y="65517"/>
                    <a:pt x="795" y="65449"/>
                    <a:pt x="864" y="65385"/>
                  </a:cubicBezTo>
                  <a:cubicBezTo>
                    <a:pt x="864" y="65316"/>
                    <a:pt x="927" y="65184"/>
                    <a:pt x="927" y="65120"/>
                  </a:cubicBezTo>
                  <a:close/>
                  <a:moveTo>
                    <a:pt x="795" y="65581"/>
                  </a:moveTo>
                  <a:lnTo>
                    <a:pt x="795" y="65581"/>
                  </a:lnTo>
                  <a:cubicBezTo>
                    <a:pt x="731" y="65650"/>
                    <a:pt x="662" y="65714"/>
                    <a:pt x="599" y="65846"/>
                  </a:cubicBezTo>
                  <a:cubicBezTo>
                    <a:pt x="599" y="65915"/>
                    <a:pt x="530" y="66047"/>
                    <a:pt x="530" y="66111"/>
                  </a:cubicBezTo>
                  <a:cubicBezTo>
                    <a:pt x="599" y="66047"/>
                    <a:pt x="662" y="66047"/>
                    <a:pt x="731" y="65979"/>
                  </a:cubicBezTo>
                  <a:cubicBezTo>
                    <a:pt x="795" y="65846"/>
                    <a:pt x="795" y="65714"/>
                    <a:pt x="795" y="65581"/>
                  </a:cubicBezTo>
                  <a:close/>
                  <a:moveTo>
                    <a:pt x="731" y="66111"/>
                  </a:moveTo>
                  <a:cubicBezTo>
                    <a:pt x="662" y="66180"/>
                    <a:pt x="599" y="66244"/>
                    <a:pt x="466" y="66312"/>
                  </a:cubicBezTo>
                  <a:lnTo>
                    <a:pt x="466" y="66641"/>
                  </a:lnTo>
                  <a:cubicBezTo>
                    <a:pt x="530" y="66641"/>
                    <a:pt x="599" y="66577"/>
                    <a:pt x="662" y="66508"/>
                  </a:cubicBezTo>
                  <a:cubicBezTo>
                    <a:pt x="662" y="66376"/>
                    <a:pt x="731" y="66244"/>
                    <a:pt x="731" y="66111"/>
                  </a:cubicBezTo>
                  <a:close/>
                  <a:moveTo>
                    <a:pt x="599" y="66641"/>
                  </a:moveTo>
                  <a:lnTo>
                    <a:pt x="397" y="66842"/>
                  </a:lnTo>
                  <a:cubicBezTo>
                    <a:pt x="397" y="66975"/>
                    <a:pt x="397" y="67107"/>
                    <a:pt x="334" y="67171"/>
                  </a:cubicBezTo>
                  <a:cubicBezTo>
                    <a:pt x="397" y="67171"/>
                    <a:pt x="466" y="67107"/>
                    <a:pt x="599" y="67038"/>
                  </a:cubicBezTo>
                  <a:lnTo>
                    <a:pt x="599" y="66641"/>
                  </a:lnTo>
                  <a:close/>
                  <a:moveTo>
                    <a:pt x="530" y="67171"/>
                  </a:moveTo>
                  <a:lnTo>
                    <a:pt x="334" y="67372"/>
                  </a:lnTo>
                  <a:cubicBezTo>
                    <a:pt x="334" y="67505"/>
                    <a:pt x="265" y="67637"/>
                    <a:pt x="265" y="67701"/>
                  </a:cubicBezTo>
                  <a:cubicBezTo>
                    <a:pt x="334" y="67701"/>
                    <a:pt x="397" y="67637"/>
                    <a:pt x="466" y="67568"/>
                  </a:cubicBezTo>
                  <a:cubicBezTo>
                    <a:pt x="530" y="67436"/>
                    <a:pt x="530" y="67303"/>
                    <a:pt x="530" y="67171"/>
                  </a:cubicBezTo>
                  <a:close/>
                  <a:moveTo>
                    <a:pt x="466" y="67701"/>
                  </a:moveTo>
                  <a:lnTo>
                    <a:pt x="265" y="67902"/>
                  </a:lnTo>
                  <a:cubicBezTo>
                    <a:pt x="265" y="68035"/>
                    <a:pt x="201" y="68167"/>
                    <a:pt x="201" y="68231"/>
                  </a:cubicBezTo>
                  <a:cubicBezTo>
                    <a:pt x="265" y="68231"/>
                    <a:pt x="334" y="68167"/>
                    <a:pt x="397" y="68098"/>
                  </a:cubicBezTo>
                  <a:cubicBezTo>
                    <a:pt x="466" y="67966"/>
                    <a:pt x="466" y="67833"/>
                    <a:pt x="466" y="67701"/>
                  </a:cubicBezTo>
                  <a:close/>
                  <a:moveTo>
                    <a:pt x="397" y="68231"/>
                  </a:moveTo>
                  <a:lnTo>
                    <a:pt x="201" y="68432"/>
                  </a:lnTo>
                  <a:cubicBezTo>
                    <a:pt x="201" y="68565"/>
                    <a:pt x="201" y="68628"/>
                    <a:pt x="132" y="68761"/>
                  </a:cubicBezTo>
                  <a:cubicBezTo>
                    <a:pt x="201" y="68697"/>
                    <a:pt x="265" y="68697"/>
                    <a:pt x="334" y="68628"/>
                  </a:cubicBezTo>
                  <a:cubicBezTo>
                    <a:pt x="397" y="68496"/>
                    <a:pt x="397" y="68363"/>
                    <a:pt x="397" y="68231"/>
                  </a:cubicBezTo>
                  <a:close/>
                  <a:moveTo>
                    <a:pt x="334" y="68761"/>
                  </a:moveTo>
                  <a:cubicBezTo>
                    <a:pt x="265" y="68830"/>
                    <a:pt x="201" y="68893"/>
                    <a:pt x="132" y="68893"/>
                  </a:cubicBezTo>
                  <a:lnTo>
                    <a:pt x="132" y="69291"/>
                  </a:lnTo>
                  <a:cubicBezTo>
                    <a:pt x="201" y="69291"/>
                    <a:pt x="265" y="69227"/>
                    <a:pt x="334" y="69158"/>
                  </a:cubicBezTo>
                  <a:lnTo>
                    <a:pt x="334" y="68761"/>
                  </a:lnTo>
                  <a:close/>
                  <a:moveTo>
                    <a:pt x="334" y="69291"/>
                  </a:moveTo>
                  <a:lnTo>
                    <a:pt x="334" y="69291"/>
                  </a:lnTo>
                  <a:cubicBezTo>
                    <a:pt x="265" y="69360"/>
                    <a:pt x="132" y="69423"/>
                    <a:pt x="69" y="69423"/>
                  </a:cubicBezTo>
                  <a:lnTo>
                    <a:pt x="69" y="69821"/>
                  </a:lnTo>
                  <a:cubicBezTo>
                    <a:pt x="132" y="69821"/>
                    <a:pt x="201" y="69757"/>
                    <a:pt x="265" y="69688"/>
                  </a:cubicBezTo>
                  <a:cubicBezTo>
                    <a:pt x="265" y="69556"/>
                    <a:pt x="265" y="69423"/>
                    <a:pt x="334" y="69291"/>
                  </a:cubicBezTo>
                  <a:close/>
                  <a:moveTo>
                    <a:pt x="265" y="69821"/>
                  </a:moveTo>
                  <a:cubicBezTo>
                    <a:pt x="201" y="69890"/>
                    <a:pt x="132" y="69890"/>
                    <a:pt x="69" y="69953"/>
                  </a:cubicBezTo>
                  <a:lnTo>
                    <a:pt x="69" y="70351"/>
                  </a:lnTo>
                  <a:cubicBezTo>
                    <a:pt x="132" y="70351"/>
                    <a:pt x="201" y="70287"/>
                    <a:pt x="265" y="70218"/>
                  </a:cubicBezTo>
                  <a:lnTo>
                    <a:pt x="265" y="69821"/>
                  </a:lnTo>
                  <a:close/>
                  <a:moveTo>
                    <a:pt x="265" y="70351"/>
                  </a:moveTo>
                  <a:cubicBezTo>
                    <a:pt x="201" y="70419"/>
                    <a:pt x="132" y="70419"/>
                    <a:pt x="69" y="70483"/>
                  </a:cubicBezTo>
                  <a:cubicBezTo>
                    <a:pt x="0" y="70616"/>
                    <a:pt x="0" y="70748"/>
                    <a:pt x="0" y="70881"/>
                  </a:cubicBezTo>
                  <a:cubicBezTo>
                    <a:pt x="69" y="70881"/>
                    <a:pt x="132" y="70817"/>
                    <a:pt x="201" y="70748"/>
                  </a:cubicBezTo>
                  <a:cubicBezTo>
                    <a:pt x="201" y="70616"/>
                    <a:pt x="201" y="70483"/>
                    <a:pt x="265" y="70351"/>
                  </a:cubicBezTo>
                  <a:close/>
                  <a:moveTo>
                    <a:pt x="201" y="70881"/>
                  </a:moveTo>
                  <a:cubicBezTo>
                    <a:pt x="132" y="70949"/>
                    <a:pt x="69" y="70949"/>
                    <a:pt x="0" y="71013"/>
                  </a:cubicBezTo>
                  <a:lnTo>
                    <a:pt x="0" y="71410"/>
                  </a:lnTo>
                  <a:cubicBezTo>
                    <a:pt x="69" y="71410"/>
                    <a:pt x="132" y="71347"/>
                    <a:pt x="201" y="71278"/>
                  </a:cubicBezTo>
                  <a:lnTo>
                    <a:pt x="201" y="70881"/>
                  </a:lnTo>
                  <a:close/>
                  <a:moveTo>
                    <a:pt x="201" y="71410"/>
                  </a:moveTo>
                  <a:cubicBezTo>
                    <a:pt x="132" y="71479"/>
                    <a:pt x="69" y="71479"/>
                    <a:pt x="0" y="71543"/>
                  </a:cubicBezTo>
                  <a:lnTo>
                    <a:pt x="0" y="71877"/>
                  </a:lnTo>
                  <a:lnTo>
                    <a:pt x="0" y="71940"/>
                  </a:lnTo>
                  <a:cubicBezTo>
                    <a:pt x="69" y="71940"/>
                    <a:pt x="132" y="71877"/>
                    <a:pt x="201" y="71808"/>
                  </a:cubicBezTo>
                  <a:lnTo>
                    <a:pt x="201" y="71410"/>
                  </a:lnTo>
                  <a:close/>
                  <a:moveTo>
                    <a:pt x="201" y="71940"/>
                  </a:moveTo>
                  <a:cubicBezTo>
                    <a:pt x="132" y="72009"/>
                    <a:pt x="69" y="72009"/>
                    <a:pt x="0" y="72073"/>
                  </a:cubicBezTo>
                  <a:cubicBezTo>
                    <a:pt x="69" y="77839"/>
                    <a:pt x="1590" y="84330"/>
                    <a:pt x="5633" y="91548"/>
                  </a:cubicBezTo>
                  <a:cubicBezTo>
                    <a:pt x="10933" y="101024"/>
                    <a:pt x="11065" y="110759"/>
                    <a:pt x="12719" y="119370"/>
                  </a:cubicBezTo>
                  <a:cubicBezTo>
                    <a:pt x="13582" y="123477"/>
                    <a:pt x="14706" y="127319"/>
                    <a:pt x="17027" y="130833"/>
                  </a:cubicBezTo>
                  <a:cubicBezTo>
                    <a:pt x="17091" y="130965"/>
                    <a:pt x="17223" y="131098"/>
                    <a:pt x="17292" y="131230"/>
                  </a:cubicBezTo>
                  <a:cubicBezTo>
                    <a:pt x="18352" y="132555"/>
                    <a:pt x="19544" y="133811"/>
                    <a:pt x="20933" y="135004"/>
                  </a:cubicBezTo>
                  <a:cubicBezTo>
                    <a:pt x="19544" y="133811"/>
                    <a:pt x="18415" y="132486"/>
                    <a:pt x="17424" y="131098"/>
                  </a:cubicBezTo>
                  <a:cubicBezTo>
                    <a:pt x="17356" y="130965"/>
                    <a:pt x="17223" y="130764"/>
                    <a:pt x="17091" y="130632"/>
                  </a:cubicBezTo>
                  <a:cubicBezTo>
                    <a:pt x="13715" y="125401"/>
                    <a:pt x="12851" y="119307"/>
                    <a:pt x="11860" y="112682"/>
                  </a:cubicBezTo>
                  <a:cubicBezTo>
                    <a:pt x="10864" y="105926"/>
                    <a:pt x="9804" y="98639"/>
                    <a:pt x="5829" y="91485"/>
                  </a:cubicBezTo>
                  <a:cubicBezTo>
                    <a:pt x="1791" y="84198"/>
                    <a:pt x="201" y="77706"/>
                    <a:pt x="201" y="71940"/>
                  </a:cubicBezTo>
                  <a:close/>
                  <a:moveTo>
                    <a:pt x="123280" y="26895"/>
                  </a:moveTo>
                  <a:cubicBezTo>
                    <a:pt x="123476" y="30276"/>
                    <a:pt x="123476" y="33785"/>
                    <a:pt x="123609" y="37298"/>
                  </a:cubicBezTo>
                  <a:cubicBezTo>
                    <a:pt x="123810" y="44585"/>
                    <a:pt x="124473" y="52068"/>
                    <a:pt x="129041" y="59423"/>
                  </a:cubicBezTo>
                  <a:cubicBezTo>
                    <a:pt x="134674" y="68432"/>
                    <a:pt x="137059" y="76842"/>
                    <a:pt x="137059" y="84463"/>
                  </a:cubicBezTo>
                  <a:cubicBezTo>
                    <a:pt x="137059" y="95258"/>
                    <a:pt x="132220" y="104532"/>
                    <a:pt x="124870" y="111623"/>
                  </a:cubicBezTo>
                  <a:cubicBezTo>
                    <a:pt x="120827" y="115528"/>
                    <a:pt x="116391" y="121161"/>
                    <a:pt x="110890" y="125862"/>
                  </a:cubicBezTo>
                  <a:cubicBezTo>
                    <a:pt x="105395" y="130499"/>
                    <a:pt x="98903" y="134209"/>
                    <a:pt x="90689" y="134209"/>
                  </a:cubicBezTo>
                  <a:cubicBezTo>
                    <a:pt x="87907" y="134209"/>
                    <a:pt x="84992" y="133748"/>
                    <a:pt x="81812" y="132884"/>
                  </a:cubicBezTo>
                  <a:cubicBezTo>
                    <a:pt x="79693" y="132221"/>
                    <a:pt x="77705" y="131956"/>
                    <a:pt x="75851" y="131956"/>
                  </a:cubicBezTo>
                  <a:cubicBezTo>
                    <a:pt x="72803" y="131956"/>
                    <a:pt x="70085" y="132619"/>
                    <a:pt x="67435" y="133679"/>
                  </a:cubicBezTo>
                  <a:cubicBezTo>
                    <a:pt x="63529" y="135269"/>
                    <a:pt x="59751" y="137590"/>
                    <a:pt x="55713" y="139508"/>
                  </a:cubicBezTo>
                  <a:cubicBezTo>
                    <a:pt x="54653" y="140038"/>
                    <a:pt x="53524" y="140568"/>
                    <a:pt x="52332" y="141034"/>
                  </a:cubicBezTo>
                  <a:cubicBezTo>
                    <a:pt x="52401" y="141034"/>
                    <a:pt x="52533" y="141098"/>
                    <a:pt x="52597" y="141167"/>
                  </a:cubicBezTo>
                  <a:cubicBezTo>
                    <a:pt x="55114" y="140171"/>
                    <a:pt x="57499" y="138915"/>
                    <a:pt x="59751" y="137653"/>
                  </a:cubicBezTo>
                  <a:cubicBezTo>
                    <a:pt x="62401" y="136265"/>
                    <a:pt x="64918" y="134871"/>
                    <a:pt x="67504" y="133880"/>
                  </a:cubicBezTo>
                  <a:cubicBezTo>
                    <a:pt x="70154" y="132820"/>
                    <a:pt x="72867" y="132158"/>
                    <a:pt x="75851" y="132158"/>
                  </a:cubicBezTo>
                  <a:cubicBezTo>
                    <a:pt x="77705" y="132158"/>
                    <a:pt x="79624" y="132423"/>
                    <a:pt x="81744" y="133016"/>
                  </a:cubicBezTo>
                  <a:cubicBezTo>
                    <a:pt x="84923" y="133944"/>
                    <a:pt x="87907" y="134410"/>
                    <a:pt x="90689" y="134410"/>
                  </a:cubicBezTo>
                  <a:cubicBezTo>
                    <a:pt x="98967" y="134410"/>
                    <a:pt x="105527" y="130700"/>
                    <a:pt x="111023" y="125995"/>
                  </a:cubicBezTo>
                  <a:cubicBezTo>
                    <a:pt x="116524" y="121294"/>
                    <a:pt x="120959" y="115661"/>
                    <a:pt x="125003" y="111755"/>
                  </a:cubicBezTo>
                  <a:cubicBezTo>
                    <a:pt x="132353" y="104601"/>
                    <a:pt x="137255" y="95327"/>
                    <a:pt x="137255" y="84463"/>
                  </a:cubicBezTo>
                  <a:cubicBezTo>
                    <a:pt x="137255" y="76779"/>
                    <a:pt x="134870" y="68363"/>
                    <a:pt x="129242" y="59291"/>
                  </a:cubicBezTo>
                  <a:cubicBezTo>
                    <a:pt x="126195" y="54452"/>
                    <a:pt x="124870" y="49550"/>
                    <a:pt x="124271" y="44648"/>
                  </a:cubicBezTo>
                  <a:cubicBezTo>
                    <a:pt x="123545" y="38623"/>
                    <a:pt x="123874" y="32661"/>
                    <a:pt x="123476" y="26964"/>
                  </a:cubicBezTo>
                  <a:cubicBezTo>
                    <a:pt x="123413" y="26895"/>
                    <a:pt x="123344" y="26895"/>
                    <a:pt x="123280" y="26895"/>
                  </a:cubicBezTo>
                  <a:close/>
                  <a:moveTo>
                    <a:pt x="52268" y="141034"/>
                  </a:moveTo>
                  <a:cubicBezTo>
                    <a:pt x="52199" y="141098"/>
                    <a:pt x="52136" y="141098"/>
                    <a:pt x="52067" y="141167"/>
                  </a:cubicBezTo>
                  <a:cubicBezTo>
                    <a:pt x="52136" y="141167"/>
                    <a:pt x="52199" y="141230"/>
                    <a:pt x="52268" y="141230"/>
                  </a:cubicBezTo>
                  <a:cubicBezTo>
                    <a:pt x="52332" y="141230"/>
                    <a:pt x="52401" y="141230"/>
                    <a:pt x="52464" y="141167"/>
                  </a:cubicBezTo>
                  <a:cubicBezTo>
                    <a:pt x="52401" y="141167"/>
                    <a:pt x="52332" y="141098"/>
                    <a:pt x="52268" y="141034"/>
                  </a:cubicBezTo>
                  <a:close/>
                  <a:moveTo>
                    <a:pt x="51934" y="141167"/>
                  </a:moveTo>
                  <a:cubicBezTo>
                    <a:pt x="51871" y="141230"/>
                    <a:pt x="51802" y="141230"/>
                    <a:pt x="51738" y="141230"/>
                  </a:cubicBezTo>
                  <a:cubicBezTo>
                    <a:pt x="51802" y="141299"/>
                    <a:pt x="51934" y="141299"/>
                    <a:pt x="52003" y="141363"/>
                  </a:cubicBezTo>
                  <a:cubicBezTo>
                    <a:pt x="52067" y="141363"/>
                    <a:pt x="52136" y="141299"/>
                    <a:pt x="52199" y="141299"/>
                  </a:cubicBezTo>
                  <a:cubicBezTo>
                    <a:pt x="52067" y="141230"/>
                    <a:pt x="52003" y="141230"/>
                    <a:pt x="51934" y="141167"/>
                  </a:cubicBezTo>
                  <a:close/>
                  <a:moveTo>
                    <a:pt x="51606" y="141299"/>
                  </a:moveTo>
                  <a:cubicBezTo>
                    <a:pt x="51537" y="141299"/>
                    <a:pt x="51537" y="141363"/>
                    <a:pt x="51473" y="141363"/>
                  </a:cubicBezTo>
                  <a:cubicBezTo>
                    <a:pt x="51537" y="141363"/>
                    <a:pt x="51606" y="141432"/>
                    <a:pt x="51669" y="141495"/>
                  </a:cubicBezTo>
                  <a:cubicBezTo>
                    <a:pt x="51738" y="141432"/>
                    <a:pt x="51802" y="141432"/>
                    <a:pt x="51871" y="141432"/>
                  </a:cubicBezTo>
                  <a:cubicBezTo>
                    <a:pt x="51802" y="141363"/>
                    <a:pt x="51738" y="141299"/>
                    <a:pt x="51606" y="141299"/>
                  </a:cubicBezTo>
                  <a:close/>
                  <a:moveTo>
                    <a:pt x="51139" y="141432"/>
                  </a:moveTo>
                  <a:cubicBezTo>
                    <a:pt x="51208" y="141495"/>
                    <a:pt x="51341" y="141564"/>
                    <a:pt x="51404" y="141564"/>
                  </a:cubicBezTo>
                  <a:cubicBezTo>
                    <a:pt x="51473" y="141564"/>
                    <a:pt x="51537" y="141564"/>
                    <a:pt x="51606" y="141495"/>
                  </a:cubicBezTo>
                  <a:cubicBezTo>
                    <a:pt x="51473" y="141495"/>
                    <a:pt x="51404" y="141432"/>
                    <a:pt x="51341" y="141432"/>
                  </a:cubicBezTo>
                  <a:close/>
                  <a:moveTo>
                    <a:pt x="51007" y="141495"/>
                  </a:moveTo>
                  <a:cubicBezTo>
                    <a:pt x="50943" y="141495"/>
                    <a:pt x="50874" y="141564"/>
                    <a:pt x="50874" y="141564"/>
                  </a:cubicBezTo>
                  <a:cubicBezTo>
                    <a:pt x="50943" y="141628"/>
                    <a:pt x="51007" y="141628"/>
                    <a:pt x="51139" y="141697"/>
                  </a:cubicBezTo>
                  <a:cubicBezTo>
                    <a:pt x="51139" y="141628"/>
                    <a:pt x="51208" y="141628"/>
                    <a:pt x="51272" y="141628"/>
                  </a:cubicBezTo>
                  <a:cubicBezTo>
                    <a:pt x="51208" y="141564"/>
                    <a:pt x="51076" y="141564"/>
                    <a:pt x="51007" y="141495"/>
                  </a:cubicBezTo>
                  <a:close/>
                  <a:moveTo>
                    <a:pt x="50678" y="141628"/>
                  </a:moveTo>
                  <a:cubicBezTo>
                    <a:pt x="50678" y="141628"/>
                    <a:pt x="50609" y="141628"/>
                    <a:pt x="50546" y="141697"/>
                  </a:cubicBezTo>
                  <a:cubicBezTo>
                    <a:pt x="50609" y="141697"/>
                    <a:pt x="50742" y="141760"/>
                    <a:pt x="50811" y="141760"/>
                  </a:cubicBezTo>
                  <a:cubicBezTo>
                    <a:pt x="50874" y="141760"/>
                    <a:pt x="50943" y="141760"/>
                    <a:pt x="50943" y="141697"/>
                  </a:cubicBezTo>
                  <a:cubicBezTo>
                    <a:pt x="50874" y="141697"/>
                    <a:pt x="50811" y="141628"/>
                    <a:pt x="50678" y="141628"/>
                  </a:cubicBezTo>
                  <a:close/>
                  <a:moveTo>
                    <a:pt x="50413" y="141697"/>
                  </a:moveTo>
                  <a:cubicBezTo>
                    <a:pt x="50344" y="141760"/>
                    <a:pt x="50281" y="141760"/>
                    <a:pt x="50212" y="141760"/>
                  </a:cubicBezTo>
                  <a:cubicBezTo>
                    <a:pt x="50344" y="141829"/>
                    <a:pt x="50413" y="141829"/>
                    <a:pt x="50546" y="141893"/>
                  </a:cubicBezTo>
                  <a:cubicBezTo>
                    <a:pt x="50546" y="141829"/>
                    <a:pt x="50609" y="141829"/>
                    <a:pt x="50678" y="141829"/>
                  </a:cubicBezTo>
                  <a:cubicBezTo>
                    <a:pt x="50546" y="141760"/>
                    <a:pt x="50477" y="141760"/>
                    <a:pt x="50413" y="141697"/>
                  </a:cubicBezTo>
                  <a:close/>
                  <a:moveTo>
                    <a:pt x="49947" y="141829"/>
                  </a:moveTo>
                  <a:cubicBezTo>
                    <a:pt x="50016" y="141893"/>
                    <a:pt x="50148" y="141962"/>
                    <a:pt x="50212" y="141962"/>
                  </a:cubicBezTo>
                  <a:cubicBezTo>
                    <a:pt x="50281" y="141962"/>
                    <a:pt x="50344" y="141962"/>
                    <a:pt x="50344" y="141893"/>
                  </a:cubicBezTo>
                  <a:cubicBezTo>
                    <a:pt x="50281" y="141893"/>
                    <a:pt x="50148" y="141829"/>
                    <a:pt x="50079" y="141829"/>
                  </a:cubicBezTo>
                  <a:close/>
                  <a:moveTo>
                    <a:pt x="49751" y="141893"/>
                  </a:moveTo>
                  <a:cubicBezTo>
                    <a:pt x="49682" y="141893"/>
                    <a:pt x="49682" y="141962"/>
                    <a:pt x="49618" y="141962"/>
                  </a:cubicBezTo>
                  <a:cubicBezTo>
                    <a:pt x="49751" y="141962"/>
                    <a:pt x="49815" y="142025"/>
                    <a:pt x="49947" y="142025"/>
                  </a:cubicBezTo>
                  <a:lnTo>
                    <a:pt x="50079" y="142025"/>
                  </a:lnTo>
                  <a:cubicBezTo>
                    <a:pt x="49947" y="141962"/>
                    <a:pt x="49883" y="141962"/>
                    <a:pt x="49751" y="141893"/>
                  </a:cubicBezTo>
                  <a:close/>
                  <a:moveTo>
                    <a:pt x="49353" y="142025"/>
                  </a:moveTo>
                  <a:cubicBezTo>
                    <a:pt x="49417" y="142094"/>
                    <a:pt x="49550" y="142094"/>
                    <a:pt x="49618" y="142158"/>
                  </a:cubicBezTo>
                  <a:cubicBezTo>
                    <a:pt x="49682" y="142158"/>
                    <a:pt x="49682" y="142094"/>
                    <a:pt x="49751" y="142094"/>
                  </a:cubicBezTo>
                  <a:cubicBezTo>
                    <a:pt x="49618" y="142094"/>
                    <a:pt x="49550" y="142025"/>
                    <a:pt x="49417" y="142025"/>
                  </a:cubicBezTo>
                  <a:close/>
                  <a:moveTo>
                    <a:pt x="49020" y="142094"/>
                  </a:moveTo>
                  <a:cubicBezTo>
                    <a:pt x="49152" y="142158"/>
                    <a:pt x="49221" y="142158"/>
                    <a:pt x="49353" y="142227"/>
                  </a:cubicBezTo>
                  <a:lnTo>
                    <a:pt x="49417" y="142227"/>
                  </a:lnTo>
                  <a:cubicBezTo>
                    <a:pt x="49353" y="142158"/>
                    <a:pt x="49221" y="142094"/>
                    <a:pt x="49152" y="142094"/>
                  </a:cubicBezTo>
                  <a:close/>
                  <a:moveTo>
                    <a:pt x="48824" y="142158"/>
                  </a:moveTo>
                  <a:cubicBezTo>
                    <a:pt x="48755" y="142158"/>
                    <a:pt x="48755" y="142158"/>
                    <a:pt x="48691" y="142227"/>
                  </a:cubicBezTo>
                  <a:cubicBezTo>
                    <a:pt x="48824" y="142227"/>
                    <a:pt x="48956" y="142290"/>
                    <a:pt x="49020" y="142290"/>
                  </a:cubicBezTo>
                  <a:lnTo>
                    <a:pt x="49152" y="142290"/>
                  </a:lnTo>
                  <a:cubicBezTo>
                    <a:pt x="49020" y="142227"/>
                    <a:pt x="48887" y="142227"/>
                    <a:pt x="48824" y="142158"/>
                  </a:cubicBezTo>
                  <a:close/>
                  <a:moveTo>
                    <a:pt x="48490" y="142227"/>
                  </a:moveTo>
                  <a:cubicBezTo>
                    <a:pt x="48490" y="142290"/>
                    <a:pt x="48426" y="142290"/>
                    <a:pt x="48426" y="142290"/>
                  </a:cubicBezTo>
                  <a:cubicBezTo>
                    <a:pt x="48559" y="142290"/>
                    <a:pt x="48622" y="142359"/>
                    <a:pt x="48755" y="142359"/>
                  </a:cubicBezTo>
                  <a:lnTo>
                    <a:pt x="48824" y="142359"/>
                  </a:lnTo>
                  <a:cubicBezTo>
                    <a:pt x="48691" y="142359"/>
                    <a:pt x="48622" y="142290"/>
                    <a:pt x="48490" y="142227"/>
                  </a:cubicBezTo>
                  <a:close/>
                  <a:moveTo>
                    <a:pt x="48092" y="142359"/>
                  </a:moveTo>
                  <a:cubicBezTo>
                    <a:pt x="48225" y="142359"/>
                    <a:pt x="48357" y="142423"/>
                    <a:pt x="48490" y="142423"/>
                  </a:cubicBezTo>
                  <a:cubicBezTo>
                    <a:pt x="48426" y="142423"/>
                    <a:pt x="48294" y="142359"/>
                    <a:pt x="48161" y="142359"/>
                  </a:cubicBezTo>
                  <a:close/>
                  <a:moveTo>
                    <a:pt x="47827" y="142423"/>
                  </a:moveTo>
                  <a:cubicBezTo>
                    <a:pt x="47896" y="142423"/>
                    <a:pt x="48029" y="142492"/>
                    <a:pt x="48161" y="142492"/>
                  </a:cubicBezTo>
                  <a:lnTo>
                    <a:pt x="48225" y="142492"/>
                  </a:lnTo>
                  <a:cubicBezTo>
                    <a:pt x="48092" y="142492"/>
                    <a:pt x="47960" y="142423"/>
                    <a:pt x="47827" y="142423"/>
                  </a:cubicBezTo>
                  <a:close/>
                  <a:moveTo>
                    <a:pt x="21065" y="135401"/>
                  </a:moveTo>
                  <a:lnTo>
                    <a:pt x="21065" y="135401"/>
                  </a:lnTo>
                  <a:cubicBezTo>
                    <a:pt x="23185" y="137256"/>
                    <a:pt x="25835" y="138846"/>
                    <a:pt x="29216" y="140303"/>
                  </a:cubicBezTo>
                  <a:cubicBezTo>
                    <a:pt x="34118" y="142423"/>
                    <a:pt x="38357" y="143218"/>
                    <a:pt x="42130" y="143218"/>
                  </a:cubicBezTo>
                  <a:lnTo>
                    <a:pt x="43127" y="143218"/>
                  </a:lnTo>
                  <a:cubicBezTo>
                    <a:pt x="40541" y="143218"/>
                    <a:pt x="37695" y="142820"/>
                    <a:pt x="34515" y="141962"/>
                  </a:cubicBezTo>
                  <a:cubicBezTo>
                    <a:pt x="33651" y="141760"/>
                    <a:pt x="32793" y="141432"/>
                    <a:pt x="31865" y="141167"/>
                  </a:cubicBezTo>
                  <a:cubicBezTo>
                    <a:pt x="31070" y="140833"/>
                    <a:pt x="30207" y="140568"/>
                    <a:pt x="29348" y="140171"/>
                  </a:cubicBezTo>
                  <a:cubicBezTo>
                    <a:pt x="25967" y="138782"/>
                    <a:pt x="23254" y="137192"/>
                    <a:pt x="21065" y="135401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6" name="Google Shape;946;p44"/>
            <p:cNvSpPr/>
            <p:nvPr/>
          </p:nvSpPr>
          <p:spPr>
            <a:xfrm>
              <a:off x="2067250" y="1019775"/>
              <a:ext cx="3474475" cy="3573825"/>
            </a:xfrm>
            <a:custGeom>
              <a:avLst/>
              <a:gdLst/>
              <a:ahLst/>
              <a:cxnLst/>
              <a:rect l="l" t="t" r="r" b="b"/>
              <a:pathLst>
                <a:path w="138979" h="142953" extrusionOk="0">
                  <a:moveTo>
                    <a:pt x="93334" y="796"/>
                  </a:moveTo>
                  <a:cubicBezTo>
                    <a:pt x="93403" y="796"/>
                    <a:pt x="93403" y="796"/>
                    <a:pt x="93467" y="864"/>
                  </a:cubicBezTo>
                  <a:lnTo>
                    <a:pt x="93536" y="864"/>
                  </a:lnTo>
                  <a:cubicBezTo>
                    <a:pt x="93467" y="796"/>
                    <a:pt x="93403" y="796"/>
                    <a:pt x="93334" y="796"/>
                  </a:cubicBezTo>
                  <a:close/>
                  <a:moveTo>
                    <a:pt x="92741" y="796"/>
                  </a:moveTo>
                  <a:cubicBezTo>
                    <a:pt x="92804" y="864"/>
                    <a:pt x="92937" y="864"/>
                    <a:pt x="93069" y="928"/>
                  </a:cubicBezTo>
                  <a:lnTo>
                    <a:pt x="93138" y="928"/>
                  </a:lnTo>
                  <a:cubicBezTo>
                    <a:pt x="93006" y="864"/>
                    <a:pt x="92873" y="864"/>
                    <a:pt x="92741" y="796"/>
                  </a:cubicBezTo>
                  <a:close/>
                  <a:moveTo>
                    <a:pt x="92343" y="864"/>
                  </a:moveTo>
                  <a:cubicBezTo>
                    <a:pt x="92343" y="928"/>
                    <a:pt x="92343" y="928"/>
                    <a:pt x="92274" y="928"/>
                  </a:cubicBezTo>
                  <a:cubicBezTo>
                    <a:pt x="92407" y="928"/>
                    <a:pt x="92539" y="997"/>
                    <a:pt x="92608" y="997"/>
                  </a:cubicBezTo>
                  <a:lnTo>
                    <a:pt x="92741" y="997"/>
                  </a:lnTo>
                  <a:cubicBezTo>
                    <a:pt x="92608" y="928"/>
                    <a:pt x="92476" y="928"/>
                    <a:pt x="92343" y="864"/>
                  </a:cubicBezTo>
                  <a:close/>
                  <a:moveTo>
                    <a:pt x="91877" y="997"/>
                  </a:moveTo>
                  <a:cubicBezTo>
                    <a:pt x="92009" y="1061"/>
                    <a:pt x="92142" y="1061"/>
                    <a:pt x="92211" y="1129"/>
                  </a:cubicBezTo>
                  <a:cubicBezTo>
                    <a:pt x="92274" y="1129"/>
                    <a:pt x="92274" y="1129"/>
                    <a:pt x="92343" y="1061"/>
                  </a:cubicBezTo>
                  <a:cubicBezTo>
                    <a:pt x="92211" y="1061"/>
                    <a:pt x="92142" y="997"/>
                    <a:pt x="92009" y="997"/>
                  </a:cubicBezTo>
                  <a:close/>
                  <a:moveTo>
                    <a:pt x="91548" y="1061"/>
                  </a:moveTo>
                  <a:cubicBezTo>
                    <a:pt x="91612" y="1129"/>
                    <a:pt x="91681" y="1193"/>
                    <a:pt x="91813" y="1193"/>
                  </a:cubicBezTo>
                  <a:lnTo>
                    <a:pt x="91946" y="1193"/>
                  </a:lnTo>
                  <a:cubicBezTo>
                    <a:pt x="91877" y="1129"/>
                    <a:pt x="91744" y="1129"/>
                    <a:pt x="91681" y="1061"/>
                  </a:cubicBezTo>
                  <a:close/>
                  <a:moveTo>
                    <a:pt x="91283" y="1129"/>
                  </a:moveTo>
                  <a:cubicBezTo>
                    <a:pt x="91215" y="1193"/>
                    <a:pt x="91151" y="1193"/>
                    <a:pt x="91151" y="1193"/>
                  </a:cubicBezTo>
                  <a:cubicBezTo>
                    <a:pt x="91215" y="1262"/>
                    <a:pt x="91283" y="1262"/>
                    <a:pt x="91416" y="1325"/>
                  </a:cubicBezTo>
                  <a:cubicBezTo>
                    <a:pt x="91480" y="1325"/>
                    <a:pt x="91480" y="1262"/>
                    <a:pt x="91548" y="1262"/>
                  </a:cubicBezTo>
                  <a:cubicBezTo>
                    <a:pt x="91480" y="1262"/>
                    <a:pt x="91416" y="1193"/>
                    <a:pt x="91283" y="1129"/>
                  </a:cubicBezTo>
                  <a:close/>
                  <a:moveTo>
                    <a:pt x="90753" y="1262"/>
                  </a:moveTo>
                  <a:cubicBezTo>
                    <a:pt x="90817" y="1325"/>
                    <a:pt x="90886" y="1394"/>
                    <a:pt x="90950" y="1394"/>
                  </a:cubicBezTo>
                  <a:lnTo>
                    <a:pt x="91151" y="1394"/>
                  </a:lnTo>
                  <a:cubicBezTo>
                    <a:pt x="91082" y="1325"/>
                    <a:pt x="91018" y="1262"/>
                    <a:pt x="90950" y="1262"/>
                  </a:cubicBezTo>
                  <a:close/>
                  <a:moveTo>
                    <a:pt x="90552" y="1325"/>
                  </a:moveTo>
                  <a:cubicBezTo>
                    <a:pt x="90489" y="1394"/>
                    <a:pt x="90420" y="1394"/>
                    <a:pt x="90356" y="1394"/>
                  </a:cubicBezTo>
                  <a:cubicBezTo>
                    <a:pt x="90420" y="1458"/>
                    <a:pt x="90489" y="1458"/>
                    <a:pt x="90552" y="1527"/>
                  </a:cubicBezTo>
                  <a:cubicBezTo>
                    <a:pt x="90621" y="1527"/>
                    <a:pt x="90685" y="1527"/>
                    <a:pt x="90753" y="1458"/>
                  </a:cubicBezTo>
                  <a:cubicBezTo>
                    <a:pt x="90685" y="1458"/>
                    <a:pt x="90621" y="1394"/>
                    <a:pt x="90552" y="1325"/>
                  </a:cubicBezTo>
                  <a:close/>
                  <a:moveTo>
                    <a:pt x="90155" y="1458"/>
                  </a:moveTo>
                  <a:cubicBezTo>
                    <a:pt x="90091" y="1458"/>
                    <a:pt x="90022" y="1458"/>
                    <a:pt x="89959" y="1527"/>
                  </a:cubicBezTo>
                  <a:cubicBezTo>
                    <a:pt x="90022" y="1527"/>
                    <a:pt x="90091" y="1590"/>
                    <a:pt x="90155" y="1659"/>
                  </a:cubicBezTo>
                  <a:cubicBezTo>
                    <a:pt x="90224" y="1590"/>
                    <a:pt x="90287" y="1590"/>
                    <a:pt x="90420" y="1590"/>
                  </a:cubicBezTo>
                  <a:cubicBezTo>
                    <a:pt x="90287" y="1527"/>
                    <a:pt x="90224" y="1458"/>
                    <a:pt x="90155" y="1458"/>
                  </a:cubicBezTo>
                  <a:close/>
                  <a:moveTo>
                    <a:pt x="89757" y="1527"/>
                  </a:moveTo>
                  <a:cubicBezTo>
                    <a:pt x="89694" y="1590"/>
                    <a:pt x="89625" y="1590"/>
                    <a:pt x="89561" y="1590"/>
                  </a:cubicBezTo>
                  <a:lnTo>
                    <a:pt x="89757" y="1792"/>
                  </a:lnTo>
                  <a:cubicBezTo>
                    <a:pt x="89826" y="1723"/>
                    <a:pt x="89890" y="1723"/>
                    <a:pt x="90022" y="1659"/>
                  </a:cubicBezTo>
                  <a:cubicBezTo>
                    <a:pt x="89890" y="1659"/>
                    <a:pt x="89826" y="1590"/>
                    <a:pt x="89757" y="1527"/>
                  </a:cubicBezTo>
                  <a:close/>
                  <a:moveTo>
                    <a:pt x="89429" y="1659"/>
                  </a:moveTo>
                  <a:cubicBezTo>
                    <a:pt x="89296" y="1659"/>
                    <a:pt x="89227" y="1723"/>
                    <a:pt x="89164" y="1723"/>
                  </a:cubicBezTo>
                  <a:cubicBezTo>
                    <a:pt x="89227" y="1792"/>
                    <a:pt x="89296" y="1855"/>
                    <a:pt x="89360" y="1855"/>
                  </a:cubicBezTo>
                  <a:cubicBezTo>
                    <a:pt x="89429" y="1855"/>
                    <a:pt x="89492" y="1855"/>
                    <a:pt x="89625" y="1792"/>
                  </a:cubicBezTo>
                  <a:cubicBezTo>
                    <a:pt x="89561" y="1792"/>
                    <a:pt x="89492" y="1723"/>
                    <a:pt x="89429" y="1659"/>
                  </a:cubicBezTo>
                  <a:close/>
                  <a:moveTo>
                    <a:pt x="89031" y="1792"/>
                  </a:moveTo>
                  <a:cubicBezTo>
                    <a:pt x="88899" y="1792"/>
                    <a:pt x="88830" y="1855"/>
                    <a:pt x="88766" y="1855"/>
                  </a:cubicBezTo>
                  <a:cubicBezTo>
                    <a:pt x="88830" y="1924"/>
                    <a:pt x="88899" y="1924"/>
                    <a:pt x="88962" y="1988"/>
                  </a:cubicBezTo>
                  <a:cubicBezTo>
                    <a:pt x="89031" y="1988"/>
                    <a:pt x="89095" y="1924"/>
                    <a:pt x="89227" y="1924"/>
                  </a:cubicBezTo>
                  <a:cubicBezTo>
                    <a:pt x="89164" y="1855"/>
                    <a:pt x="89095" y="1855"/>
                    <a:pt x="89031" y="1792"/>
                  </a:cubicBezTo>
                  <a:close/>
                  <a:moveTo>
                    <a:pt x="88634" y="1924"/>
                  </a:moveTo>
                  <a:cubicBezTo>
                    <a:pt x="88565" y="1924"/>
                    <a:pt x="88432" y="1924"/>
                    <a:pt x="88369" y="1988"/>
                  </a:cubicBezTo>
                  <a:cubicBezTo>
                    <a:pt x="88432" y="2057"/>
                    <a:pt x="88501" y="2057"/>
                    <a:pt x="88501" y="2120"/>
                  </a:cubicBezTo>
                  <a:cubicBezTo>
                    <a:pt x="88634" y="2120"/>
                    <a:pt x="88697" y="2057"/>
                    <a:pt x="88830" y="2057"/>
                  </a:cubicBezTo>
                  <a:cubicBezTo>
                    <a:pt x="88766" y="1988"/>
                    <a:pt x="88697" y="1924"/>
                    <a:pt x="88634" y="1924"/>
                  </a:cubicBezTo>
                  <a:close/>
                  <a:moveTo>
                    <a:pt x="88236" y="1988"/>
                  </a:moveTo>
                  <a:cubicBezTo>
                    <a:pt x="88167" y="2057"/>
                    <a:pt x="88035" y="2057"/>
                    <a:pt x="87971" y="2120"/>
                  </a:cubicBezTo>
                  <a:lnTo>
                    <a:pt x="88104" y="2253"/>
                  </a:lnTo>
                  <a:cubicBezTo>
                    <a:pt x="88236" y="2253"/>
                    <a:pt x="88300" y="2189"/>
                    <a:pt x="88369" y="2189"/>
                  </a:cubicBezTo>
                  <a:cubicBezTo>
                    <a:pt x="88369" y="2120"/>
                    <a:pt x="88300" y="2057"/>
                    <a:pt x="88236" y="1988"/>
                  </a:cubicBezTo>
                  <a:close/>
                  <a:moveTo>
                    <a:pt x="87839" y="2120"/>
                  </a:moveTo>
                  <a:cubicBezTo>
                    <a:pt x="87770" y="2189"/>
                    <a:pt x="87637" y="2189"/>
                    <a:pt x="87574" y="2253"/>
                  </a:cubicBezTo>
                  <a:cubicBezTo>
                    <a:pt x="87637" y="2253"/>
                    <a:pt x="87637" y="2322"/>
                    <a:pt x="87706" y="2385"/>
                  </a:cubicBezTo>
                  <a:cubicBezTo>
                    <a:pt x="87839" y="2322"/>
                    <a:pt x="87902" y="2322"/>
                    <a:pt x="87971" y="2322"/>
                  </a:cubicBezTo>
                  <a:cubicBezTo>
                    <a:pt x="87971" y="2253"/>
                    <a:pt x="87902" y="2189"/>
                    <a:pt x="87839" y="2120"/>
                  </a:cubicBezTo>
                  <a:close/>
                  <a:moveTo>
                    <a:pt x="87441" y="2253"/>
                  </a:moveTo>
                  <a:cubicBezTo>
                    <a:pt x="87372" y="2322"/>
                    <a:pt x="87240" y="2322"/>
                    <a:pt x="87176" y="2385"/>
                  </a:cubicBezTo>
                  <a:lnTo>
                    <a:pt x="87309" y="2518"/>
                  </a:lnTo>
                  <a:cubicBezTo>
                    <a:pt x="87372" y="2518"/>
                    <a:pt x="87505" y="2454"/>
                    <a:pt x="87574" y="2454"/>
                  </a:cubicBezTo>
                  <a:cubicBezTo>
                    <a:pt x="87574" y="2385"/>
                    <a:pt x="87505" y="2322"/>
                    <a:pt x="87441" y="2253"/>
                  </a:cubicBezTo>
                  <a:close/>
                  <a:moveTo>
                    <a:pt x="87044" y="2385"/>
                  </a:moveTo>
                  <a:cubicBezTo>
                    <a:pt x="86975" y="2454"/>
                    <a:pt x="86843" y="2454"/>
                    <a:pt x="86779" y="2518"/>
                  </a:cubicBezTo>
                  <a:cubicBezTo>
                    <a:pt x="86779" y="2587"/>
                    <a:pt x="86843" y="2587"/>
                    <a:pt x="86911" y="2650"/>
                  </a:cubicBezTo>
                  <a:cubicBezTo>
                    <a:pt x="86975" y="2650"/>
                    <a:pt x="87107" y="2587"/>
                    <a:pt x="87176" y="2587"/>
                  </a:cubicBezTo>
                  <a:cubicBezTo>
                    <a:pt x="87176" y="2518"/>
                    <a:pt x="87107" y="2454"/>
                    <a:pt x="87044" y="2385"/>
                  </a:cubicBezTo>
                  <a:close/>
                  <a:moveTo>
                    <a:pt x="86646" y="2518"/>
                  </a:moveTo>
                  <a:cubicBezTo>
                    <a:pt x="86578" y="2587"/>
                    <a:pt x="86445" y="2587"/>
                    <a:pt x="86381" y="2650"/>
                  </a:cubicBezTo>
                  <a:cubicBezTo>
                    <a:pt x="86381" y="2719"/>
                    <a:pt x="86445" y="2719"/>
                    <a:pt x="86514" y="2783"/>
                  </a:cubicBezTo>
                  <a:cubicBezTo>
                    <a:pt x="86578" y="2783"/>
                    <a:pt x="86710" y="2719"/>
                    <a:pt x="86779" y="2719"/>
                  </a:cubicBezTo>
                  <a:cubicBezTo>
                    <a:pt x="86710" y="2650"/>
                    <a:pt x="86710" y="2587"/>
                    <a:pt x="86646" y="2518"/>
                  </a:cubicBezTo>
                  <a:close/>
                  <a:moveTo>
                    <a:pt x="86249" y="2650"/>
                  </a:moveTo>
                  <a:cubicBezTo>
                    <a:pt x="86180" y="2719"/>
                    <a:pt x="86048" y="2719"/>
                    <a:pt x="85915" y="2783"/>
                  </a:cubicBezTo>
                  <a:lnTo>
                    <a:pt x="86048" y="2915"/>
                  </a:lnTo>
                  <a:cubicBezTo>
                    <a:pt x="86180" y="2915"/>
                    <a:pt x="86313" y="2852"/>
                    <a:pt x="86381" y="2852"/>
                  </a:cubicBezTo>
                  <a:cubicBezTo>
                    <a:pt x="86313" y="2783"/>
                    <a:pt x="86313" y="2719"/>
                    <a:pt x="86249" y="2650"/>
                  </a:cubicBezTo>
                  <a:close/>
                  <a:moveTo>
                    <a:pt x="85852" y="2852"/>
                  </a:moveTo>
                  <a:cubicBezTo>
                    <a:pt x="85719" y="2852"/>
                    <a:pt x="85650" y="2915"/>
                    <a:pt x="85518" y="2915"/>
                  </a:cubicBezTo>
                  <a:cubicBezTo>
                    <a:pt x="85587" y="2984"/>
                    <a:pt x="85650" y="3048"/>
                    <a:pt x="85650" y="3117"/>
                  </a:cubicBezTo>
                  <a:cubicBezTo>
                    <a:pt x="85783" y="3048"/>
                    <a:pt x="85852" y="2984"/>
                    <a:pt x="85984" y="2984"/>
                  </a:cubicBezTo>
                  <a:cubicBezTo>
                    <a:pt x="85915" y="2915"/>
                    <a:pt x="85915" y="2852"/>
                    <a:pt x="85852" y="2852"/>
                  </a:cubicBezTo>
                  <a:close/>
                  <a:moveTo>
                    <a:pt x="85454" y="2984"/>
                  </a:moveTo>
                  <a:cubicBezTo>
                    <a:pt x="85322" y="2984"/>
                    <a:pt x="85253" y="3048"/>
                    <a:pt x="85120" y="3048"/>
                  </a:cubicBezTo>
                  <a:cubicBezTo>
                    <a:pt x="85189" y="3117"/>
                    <a:pt x="85189" y="3180"/>
                    <a:pt x="85253" y="3249"/>
                  </a:cubicBezTo>
                  <a:cubicBezTo>
                    <a:pt x="85385" y="3180"/>
                    <a:pt x="85454" y="3180"/>
                    <a:pt x="85587" y="3117"/>
                  </a:cubicBezTo>
                  <a:cubicBezTo>
                    <a:pt x="85518" y="3048"/>
                    <a:pt x="85518" y="2984"/>
                    <a:pt x="85454" y="2984"/>
                  </a:cubicBezTo>
                  <a:close/>
                  <a:moveTo>
                    <a:pt x="85057" y="3117"/>
                  </a:moveTo>
                  <a:cubicBezTo>
                    <a:pt x="84924" y="3117"/>
                    <a:pt x="84855" y="3180"/>
                    <a:pt x="84723" y="3249"/>
                  </a:cubicBezTo>
                  <a:cubicBezTo>
                    <a:pt x="84792" y="3249"/>
                    <a:pt x="84792" y="3313"/>
                    <a:pt x="84855" y="3382"/>
                  </a:cubicBezTo>
                  <a:cubicBezTo>
                    <a:pt x="84924" y="3313"/>
                    <a:pt x="85057" y="3313"/>
                    <a:pt x="85189" y="3249"/>
                  </a:cubicBezTo>
                  <a:lnTo>
                    <a:pt x="85057" y="3117"/>
                  </a:lnTo>
                  <a:close/>
                  <a:moveTo>
                    <a:pt x="99826" y="1"/>
                  </a:moveTo>
                  <a:cubicBezTo>
                    <a:pt x="98703" y="1"/>
                    <a:pt x="97574" y="70"/>
                    <a:pt x="96450" y="202"/>
                  </a:cubicBezTo>
                  <a:cubicBezTo>
                    <a:pt x="96249" y="202"/>
                    <a:pt x="95984" y="202"/>
                    <a:pt x="95719" y="266"/>
                  </a:cubicBezTo>
                  <a:cubicBezTo>
                    <a:pt x="96583" y="202"/>
                    <a:pt x="97441" y="133"/>
                    <a:pt x="98305" y="133"/>
                  </a:cubicBezTo>
                  <a:cubicBezTo>
                    <a:pt x="98570" y="133"/>
                    <a:pt x="98835" y="133"/>
                    <a:pt x="99100" y="202"/>
                  </a:cubicBezTo>
                  <a:cubicBezTo>
                    <a:pt x="99233" y="133"/>
                    <a:pt x="99365" y="133"/>
                    <a:pt x="99498" y="133"/>
                  </a:cubicBezTo>
                  <a:lnTo>
                    <a:pt x="100160" y="133"/>
                  </a:lnTo>
                  <a:cubicBezTo>
                    <a:pt x="100292" y="133"/>
                    <a:pt x="100425" y="133"/>
                    <a:pt x="100489" y="202"/>
                  </a:cubicBezTo>
                  <a:cubicBezTo>
                    <a:pt x="104532" y="266"/>
                    <a:pt x="108374" y="1394"/>
                    <a:pt x="111819" y="3975"/>
                  </a:cubicBezTo>
                  <a:cubicBezTo>
                    <a:pt x="116986" y="7817"/>
                    <a:pt x="120033" y="11924"/>
                    <a:pt x="121888" y="16296"/>
                  </a:cubicBezTo>
                  <a:lnTo>
                    <a:pt x="121888" y="16365"/>
                  </a:lnTo>
                  <a:cubicBezTo>
                    <a:pt x="121951" y="16429"/>
                    <a:pt x="121951" y="16498"/>
                    <a:pt x="121951" y="16498"/>
                  </a:cubicBezTo>
                  <a:cubicBezTo>
                    <a:pt x="122428" y="17452"/>
                    <a:pt x="122798" y="18407"/>
                    <a:pt x="123157" y="19361"/>
                  </a:cubicBezTo>
                  <a:lnTo>
                    <a:pt x="123157" y="19361"/>
                  </a:lnTo>
                  <a:cubicBezTo>
                    <a:pt x="123149" y="19315"/>
                    <a:pt x="123144" y="19266"/>
                    <a:pt x="123144" y="19211"/>
                  </a:cubicBezTo>
                  <a:cubicBezTo>
                    <a:pt x="122746" y="18088"/>
                    <a:pt x="122349" y="16895"/>
                    <a:pt x="121888" y="15766"/>
                  </a:cubicBezTo>
                  <a:cubicBezTo>
                    <a:pt x="121421" y="14839"/>
                    <a:pt x="120960" y="13912"/>
                    <a:pt x="120430" y="12984"/>
                  </a:cubicBezTo>
                  <a:cubicBezTo>
                    <a:pt x="118575" y="9805"/>
                    <a:pt x="115857" y="6694"/>
                    <a:pt x="111951" y="3779"/>
                  </a:cubicBezTo>
                  <a:cubicBezTo>
                    <a:pt x="108570" y="1262"/>
                    <a:pt x="104797" y="133"/>
                    <a:pt x="100822" y="1"/>
                  </a:cubicBezTo>
                  <a:close/>
                  <a:moveTo>
                    <a:pt x="123157" y="19361"/>
                  </a:moveTo>
                  <a:cubicBezTo>
                    <a:pt x="123180" y="19484"/>
                    <a:pt x="123230" y="19581"/>
                    <a:pt x="123276" y="19677"/>
                  </a:cubicBezTo>
                  <a:cubicBezTo>
                    <a:pt x="123236" y="19572"/>
                    <a:pt x="123197" y="19466"/>
                    <a:pt x="123157" y="19361"/>
                  </a:cubicBezTo>
                  <a:close/>
                  <a:moveTo>
                    <a:pt x="123742" y="22592"/>
                  </a:moveTo>
                  <a:cubicBezTo>
                    <a:pt x="123742" y="22656"/>
                    <a:pt x="123806" y="22656"/>
                    <a:pt x="123806" y="22656"/>
                  </a:cubicBezTo>
                  <a:lnTo>
                    <a:pt x="124007" y="22857"/>
                  </a:lnTo>
                  <a:lnTo>
                    <a:pt x="124007" y="22788"/>
                  </a:lnTo>
                  <a:cubicBezTo>
                    <a:pt x="123938" y="22725"/>
                    <a:pt x="123875" y="22656"/>
                    <a:pt x="123742" y="22592"/>
                  </a:cubicBezTo>
                  <a:close/>
                  <a:moveTo>
                    <a:pt x="123806" y="22857"/>
                  </a:moveTo>
                  <a:lnTo>
                    <a:pt x="123806" y="22921"/>
                  </a:lnTo>
                  <a:cubicBezTo>
                    <a:pt x="123875" y="22990"/>
                    <a:pt x="124007" y="23053"/>
                    <a:pt x="124071" y="23122"/>
                  </a:cubicBezTo>
                  <a:lnTo>
                    <a:pt x="124071" y="23053"/>
                  </a:lnTo>
                  <a:cubicBezTo>
                    <a:pt x="123938" y="22990"/>
                    <a:pt x="123875" y="22921"/>
                    <a:pt x="123806" y="22857"/>
                  </a:cubicBezTo>
                  <a:close/>
                  <a:moveTo>
                    <a:pt x="123875" y="23122"/>
                  </a:moveTo>
                  <a:lnTo>
                    <a:pt x="123875" y="23186"/>
                  </a:lnTo>
                  <a:cubicBezTo>
                    <a:pt x="123938" y="23255"/>
                    <a:pt x="124007" y="23318"/>
                    <a:pt x="124071" y="23318"/>
                  </a:cubicBezTo>
                  <a:lnTo>
                    <a:pt x="124071" y="23255"/>
                  </a:lnTo>
                  <a:cubicBezTo>
                    <a:pt x="124007" y="23255"/>
                    <a:pt x="123938" y="23186"/>
                    <a:pt x="123875" y="23122"/>
                  </a:cubicBezTo>
                  <a:close/>
                  <a:moveTo>
                    <a:pt x="123938" y="23387"/>
                  </a:moveTo>
                  <a:lnTo>
                    <a:pt x="123938" y="23451"/>
                  </a:lnTo>
                  <a:cubicBezTo>
                    <a:pt x="124007" y="23519"/>
                    <a:pt x="124071" y="23519"/>
                    <a:pt x="124140" y="23583"/>
                  </a:cubicBezTo>
                  <a:lnTo>
                    <a:pt x="124140" y="23519"/>
                  </a:lnTo>
                  <a:cubicBezTo>
                    <a:pt x="124071" y="23451"/>
                    <a:pt x="124007" y="23451"/>
                    <a:pt x="123938" y="23387"/>
                  </a:cubicBezTo>
                  <a:close/>
                  <a:moveTo>
                    <a:pt x="123938" y="23652"/>
                  </a:moveTo>
                  <a:cubicBezTo>
                    <a:pt x="123938" y="23652"/>
                    <a:pt x="123938" y="23716"/>
                    <a:pt x="124007" y="23716"/>
                  </a:cubicBezTo>
                  <a:cubicBezTo>
                    <a:pt x="124071" y="23784"/>
                    <a:pt x="124140" y="23784"/>
                    <a:pt x="124203" y="23848"/>
                  </a:cubicBezTo>
                  <a:cubicBezTo>
                    <a:pt x="124203" y="23848"/>
                    <a:pt x="124203" y="23784"/>
                    <a:pt x="124140" y="23784"/>
                  </a:cubicBezTo>
                  <a:cubicBezTo>
                    <a:pt x="124071" y="23716"/>
                    <a:pt x="124007" y="23652"/>
                    <a:pt x="123938" y="23652"/>
                  </a:cubicBezTo>
                  <a:close/>
                  <a:moveTo>
                    <a:pt x="124007" y="23848"/>
                  </a:moveTo>
                  <a:lnTo>
                    <a:pt x="124007" y="23981"/>
                  </a:lnTo>
                  <a:cubicBezTo>
                    <a:pt x="124071" y="24049"/>
                    <a:pt x="124140" y="24049"/>
                    <a:pt x="124203" y="24113"/>
                  </a:cubicBezTo>
                  <a:lnTo>
                    <a:pt x="124203" y="23981"/>
                  </a:lnTo>
                  <a:cubicBezTo>
                    <a:pt x="124140" y="23981"/>
                    <a:pt x="124071" y="23917"/>
                    <a:pt x="124007" y="23848"/>
                  </a:cubicBezTo>
                  <a:close/>
                  <a:moveTo>
                    <a:pt x="124071" y="24113"/>
                  </a:moveTo>
                  <a:lnTo>
                    <a:pt x="124071" y="24246"/>
                  </a:lnTo>
                  <a:cubicBezTo>
                    <a:pt x="124140" y="24314"/>
                    <a:pt x="124203" y="24314"/>
                    <a:pt x="124272" y="24378"/>
                  </a:cubicBezTo>
                  <a:lnTo>
                    <a:pt x="124272" y="24246"/>
                  </a:lnTo>
                  <a:cubicBezTo>
                    <a:pt x="124203" y="24182"/>
                    <a:pt x="124140" y="24182"/>
                    <a:pt x="124071" y="24113"/>
                  </a:cubicBezTo>
                  <a:close/>
                  <a:moveTo>
                    <a:pt x="124071" y="24378"/>
                  </a:moveTo>
                  <a:lnTo>
                    <a:pt x="124071" y="24510"/>
                  </a:lnTo>
                  <a:cubicBezTo>
                    <a:pt x="124140" y="24510"/>
                    <a:pt x="124272" y="24579"/>
                    <a:pt x="124336" y="24579"/>
                  </a:cubicBezTo>
                  <a:cubicBezTo>
                    <a:pt x="124272" y="24579"/>
                    <a:pt x="124272" y="24510"/>
                    <a:pt x="124272" y="24510"/>
                  </a:cubicBezTo>
                  <a:cubicBezTo>
                    <a:pt x="124203" y="24447"/>
                    <a:pt x="124140" y="24447"/>
                    <a:pt x="124071" y="24378"/>
                  </a:cubicBezTo>
                  <a:close/>
                  <a:moveTo>
                    <a:pt x="124140" y="24643"/>
                  </a:moveTo>
                  <a:lnTo>
                    <a:pt x="124140" y="24775"/>
                  </a:lnTo>
                  <a:cubicBezTo>
                    <a:pt x="124203" y="24775"/>
                    <a:pt x="124272" y="24844"/>
                    <a:pt x="124336" y="24844"/>
                  </a:cubicBezTo>
                  <a:lnTo>
                    <a:pt x="124336" y="24712"/>
                  </a:lnTo>
                  <a:cubicBezTo>
                    <a:pt x="124272" y="24712"/>
                    <a:pt x="124203" y="24712"/>
                    <a:pt x="124140" y="24643"/>
                  </a:cubicBezTo>
                  <a:close/>
                  <a:moveTo>
                    <a:pt x="124140" y="24908"/>
                  </a:moveTo>
                  <a:cubicBezTo>
                    <a:pt x="124140" y="24977"/>
                    <a:pt x="124203" y="24977"/>
                    <a:pt x="124203" y="25040"/>
                  </a:cubicBezTo>
                  <a:cubicBezTo>
                    <a:pt x="124272" y="25040"/>
                    <a:pt x="124336" y="25109"/>
                    <a:pt x="124405" y="25109"/>
                  </a:cubicBezTo>
                  <a:cubicBezTo>
                    <a:pt x="124405" y="25109"/>
                    <a:pt x="124336" y="25040"/>
                    <a:pt x="124336" y="24977"/>
                  </a:cubicBezTo>
                  <a:cubicBezTo>
                    <a:pt x="124272" y="24977"/>
                    <a:pt x="124203" y="24908"/>
                    <a:pt x="124140" y="24908"/>
                  </a:cubicBezTo>
                  <a:close/>
                  <a:moveTo>
                    <a:pt x="124203" y="25173"/>
                  </a:moveTo>
                  <a:lnTo>
                    <a:pt x="124203" y="25305"/>
                  </a:lnTo>
                  <a:cubicBezTo>
                    <a:pt x="124272" y="25305"/>
                    <a:pt x="124336" y="25374"/>
                    <a:pt x="124405" y="25374"/>
                  </a:cubicBezTo>
                  <a:lnTo>
                    <a:pt x="124405" y="25242"/>
                  </a:lnTo>
                  <a:cubicBezTo>
                    <a:pt x="124336" y="25242"/>
                    <a:pt x="124272" y="25173"/>
                    <a:pt x="124203" y="25173"/>
                  </a:cubicBezTo>
                  <a:close/>
                  <a:moveTo>
                    <a:pt x="124203" y="25438"/>
                  </a:moveTo>
                  <a:cubicBezTo>
                    <a:pt x="124272" y="25438"/>
                    <a:pt x="124272" y="25507"/>
                    <a:pt x="124272" y="25570"/>
                  </a:cubicBezTo>
                  <a:cubicBezTo>
                    <a:pt x="124336" y="25570"/>
                    <a:pt x="124405" y="25639"/>
                    <a:pt x="124468" y="25639"/>
                  </a:cubicBezTo>
                  <a:cubicBezTo>
                    <a:pt x="124468" y="25570"/>
                    <a:pt x="124468" y="25570"/>
                    <a:pt x="124405" y="25507"/>
                  </a:cubicBezTo>
                  <a:cubicBezTo>
                    <a:pt x="124336" y="25438"/>
                    <a:pt x="124272" y="25438"/>
                    <a:pt x="124203" y="25438"/>
                  </a:cubicBezTo>
                  <a:close/>
                  <a:moveTo>
                    <a:pt x="124272" y="25703"/>
                  </a:moveTo>
                  <a:lnTo>
                    <a:pt x="124272" y="25835"/>
                  </a:lnTo>
                  <a:cubicBezTo>
                    <a:pt x="124336" y="25835"/>
                    <a:pt x="124405" y="25904"/>
                    <a:pt x="124468" y="25904"/>
                  </a:cubicBezTo>
                  <a:lnTo>
                    <a:pt x="124468" y="25772"/>
                  </a:lnTo>
                  <a:cubicBezTo>
                    <a:pt x="124405" y="25703"/>
                    <a:pt x="124336" y="25703"/>
                    <a:pt x="124272" y="25703"/>
                  </a:cubicBezTo>
                  <a:close/>
                  <a:moveTo>
                    <a:pt x="124272" y="25968"/>
                  </a:moveTo>
                  <a:cubicBezTo>
                    <a:pt x="124336" y="25968"/>
                    <a:pt x="124336" y="26037"/>
                    <a:pt x="124336" y="26100"/>
                  </a:cubicBezTo>
                  <a:cubicBezTo>
                    <a:pt x="124405" y="26100"/>
                    <a:pt x="124468" y="26169"/>
                    <a:pt x="124537" y="26169"/>
                  </a:cubicBezTo>
                  <a:cubicBezTo>
                    <a:pt x="124537" y="26100"/>
                    <a:pt x="124537" y="26037"/>
                    <a:pt x="124468" y="25968"/>
                  </a:cubicBezTo>
                  <a:close/>
                  <a:moveTo>
                    <a:pt x="124336" y="26169"/>
                  </a:moveTo>
                  <a:lnTo>
                    <a:pt x="124336" y="26365"/>
                  </a:lnTo>
                  <a:cubicBezTo>
                    <a:pt x="124405" y="26365"/>
                    <a:pt x="124468" y="26365"/>
                    <a:pt x="124537" y="26434"/>
                  </a:cubicBezTo>
                  <a:lnTo>
                    <a:pt x="124537" y="26233"/>
                  </a:lnTo>
                  <a:cubicBezTo>
                    <a:pt x="124468" y="26233"/>
                    <a:pt x="124405" y="26233"/>
                    <a:pt x="124336" y="26169"/>
                  </a:cubicBezTo>
                  <a:close/>
                  <a:moveTo>
                    <a:pt x="124336" y="26434"/>
                  </a:moveTo>
                  <a:cubicBezTo>
                    <a:pt x="124336" y="26498"/>
                    <a:pt x="124405" y="26567"/>
                    <a:pt x="124405" y="26630"/>
                  </a:cubicBezTo>
                  <a:cubicBezTo>
                    <a:pt x="124468" y="26630"/>
                    <a:pt x="124537" y="26699"/>
                    <a:pt x="124601" y="26699"/>
                  </a:cubicBezTo>
                  <a:cubicBezTo>
                    <a:pt x="124601" y="26630"/>
                    <a:pt x="124537" y="26567"/>
                    <a:pt x="124537" y="26498"/>
                  </a:cubicBezTo>
                  <a:cubicBezTo>
                    <a:pt x="124468" y="26498"/>
                    <a:pt x="124405" y="26498"/>
                    <a:pt x="124336" y="26434"/>
                  </a:cubicBezTo>
                  <a:close/>
                  <a:moveTo>
                    <a:pt x="84659" y="3249"/>
                  </a:moveTo>
                  <a:cubicBezTo>
                    <a:pt x="82804" y="3912"/>
                    <a:pt x="80950" y="4707"/>
                    <a:pt x="79158" y="5501"/>
                  </a:cubicBezTo>
                  <a:cubicBezTo>
                    <a:pt x="72338" y="8416"/>
                    <a:pt x="65777" y="11728"/>
                    <a:pt x="60478" y="13318"/>
                  </a:cubicBezTo>
                  <a:cubicBezTo>
                    <a:pt x="48226" y="16826"/>
                    <a:pt x="39879" y="21198"/>
                    <a:pt x="32921" y="26498"/>
                  </a:cubicBezTo>
                  <a:cubicBezTo>
                    <a:pt x="30404" y="28353"/>
                    <a:pt x="28088" y="30340"/>
                    <a:pt x="25767" y="32460"/>
                  </a:cubicBezTo>
                  <a:lnTo>
                    <a:pt x="22985" y="35443"/>
                  </a:lnTo>
                  <a:lnTo>
                    <a:pt x="23318" y="35109"/>
                  </a:lnTo>
                  <a:cubicBezTo>
                    <a:pt x="24246" y="34182"/>
                    <a:pt x="25173" y="33323"/>
                    <a:pt x="26101" y="32460"/>
                  </a:cubicBezTo>
                  <a:cubicBezTo>
                    <a:pt x="28353" y="30409"/>
                    <a:pt x="30605" y="28421"/>
                    <a:pt x="32990" y="26630"/>
                  </a:cubicBezTo>
                  <a:cubicBezTo>
                    <a:pt x="39943" y="21400"/>
                    <a:pt x="48289" y="17028"/>
                    <a:pt x="60478" y="13514"/>
                  </a:cubicBezTo>
                  <a:cubicBezTo>
                    <a:pt x="65910" y="11924"/>
                    <a:pt x="72402" y="8612"/>
                    <a:pt x="79227" y="5634"/>
                  </a:cubicBezTo>
                  <a:cubicBezTo>
                    <a:pt x="81082" y="4839"/>
                    <a:pt x="82937" y="4108"/>
                    <a:pt x="84792" y="3445"/>
                  </a:cubicBezTo>
                  <a:cubicBezTo>
                    <a:pt x="84723" y="3382"/>
                    <a:pt x="84659" y="3313"/>
                    <a:pt x="84659" y="3249"/>
                  </a:cubicBezTo>
                  <a:close/>
                  <a:moveTo>
                    <a:pt x="19609" y="38623"/>
                  </a:moveTo>
                  <a:cubicBezTo>
                    <a:pt x="19609" y="38624"/>
                    <a:pt x="19608" y="38687"/>
                    <a:pt x="19540" y="38755"/>
                  </a:cubicBezTo>
                  <a:cubicBezTo>
                    <a:pt x="19609" y="38686"/>
                    <a:pt x="19609" y="38686"/>
                    <a:pt x="19609" y="38623"/>
                  </a:cubicBezTo>
                  <a:close/>
                  <a:moveTo>
                    <a:pt x="19476" y="38755"/>
                  </a:moveTo>
                  <a:cubicBezTo>
                    <a:pt x="19407" y="38755"/>
                    <a:pt x="19407" y="38819"/>
                    <a:pt x="19407" y="38819"/>
                  </a:cubicBezTo>
                  <a:cubicBezTo>
                    <a:pt x="19407" y="38951"/>
                    <a:pt x="19344" y="39020"/>
                    <a:pt x="19344" y="39153"/>
                  </a:cubicBezTo>
                  <a:cubicBezTo>
                    <a:pt x="19407" y="39020"/>
                    <a:pt x="19407" y="38888"/>
                    <a:pt x="19476" y="38755"/>
                  </a:cubicBezTo>
                  <a:close/>
                  <a:moveTo>
                    <a:pt x="19079" y="39084"/>
                  </a:moveTo>
                  <a:cubicBezTo>
                    <a:pt x="19079" y="39116"/>
                    <a:pt x="19079" y="39148"/>
                    <a:pt x="19078" y="39180"/>
                  </a:cubicBezTo>
                  <a:lnTo>
                    <a:pt x="19078" y="39180"/>
                  </a:lnTo>
                  <a:cubicBezTo>
                    <a:pt x="19079" y="39171"/>
                    <a:pt x="19079" y="39162"/>
                    <a:pt x="19079" y="39153"/>
                  </a:cubicBezTo>
                  <a:lnTo>
                    <a:pt x="19079" y="39084"/>
                  </a:lnTo>
                  <a:close/>
                  <a:moveTo>
                    <a:pt x="18814" y="39418"/>
                  </a:moveTo>
                  <a:lnTo>
                    <a:pt x="18814" y="39418"/>
                  </a:lnTo>
                  <a:cubicBezTo>
                    <a:pt x="18805" y="39434"/>
                    <a:pt x="18798" y="39450"/>
                    <a:pt x="18792" y="39467"/>
                  </a:cubicBezTo>
                  <a:lnTo>
                    <a:pt x="18792" y="39467"/>
                  </a:lnTo>
                  <a:cubicBezTo>
                    <a:pt x="18814" y="39448"/>
                    <a:pt x="18814" y="39418"/>
                    <a:pt x="18814" y="39418"/>
                  </a:cubicBezTo>
                  <a:close/>
                  <a:moveTo>
                    <a:pt x="19078" y="39180"/>
                  </a:moveTo>
                  <a:cubicBezTo>
                    <a:pt x="19070" y="39295"/>
                    <a:pt x="19010" y="39358"/>
                    <a:pt x="19010" y="39481"/>
                  </a:cubicBezTo>
                  <a:cubicBezTo>
                    <a:pt x="19062" y="39381"/>
                    <a:pt x="19075" y="39280"/>
                    <a:pt x="19078" y="39180"/>
                  </a:cubicBezTo>
                  <a:close/>
                  <a:moveTo>
                    <a:pt x="18946" y="39285"/>
                  </a:moveTo>
                  <a:lnTo>
                    <a:pt x="18946" y="39285"/>
                  </a:lnTo>
                  <a:cubicBezTo>
                    <a:pt x="18891" y="39391"/>
                    <a:pt x="18880" y="39497"/>
                    <a:pt x="18878" y="39603"/>
                  </a:cubicBezTo>
                  <a:lnTo>
                    <a:pt x="18878" y="39603"/>
                  </a:lnTo>
                  <a:cubicBezTo>
                    <a:pt x="18885" y="39536"/>
                    <a:pt x="18946" y="39411"/>
                    <a:pt x="18946" y="39285"/>
                  </a:cubicBezTo>
                  <a:close/>
                  <a:moveTo>
                    <a:pt x="18878" y="39603"/>
                  </a:moveTo>
                  <a:cubicBezTo>
                    <a:pt x="18878" y="39607"/>
                    <a:pt x="18878" y="39611"/>
                    <a:pt x="18878" y="39614"/>
                  </a:cubicBezTo>
                  <a:lnTo>
                    <a:pt x="18878" y="39683"/>
                  </a:lnTo>
                  <a:cubicBezTo>
                    <a:pt x="18878" y="39656"/>
                    <a:pt x="18878" y="39630"/>
                    <a:pt x="18878" y="39603"/>
                  </a:cubicBezTo>
                  <a:close/>
                  <a:moveTo>
                    <a:pt x="18792" y="39467"/>
                  </a:moveTo>
                  <a:cubicBezTo>
                    <a:pt x="18781" y="39475"/>
                    <a:pt x="18767" y="39481"/>
                    <a:pt x="18745" y="39481"/>
                  </a:cubicBezTo>
                  <a:cubicBezTo>
                    <a:pt x="18745" y="39614"/>
                    <a:pt x="18745" y="39683"/>
                    <a:pt x="18681" y="39815"/>
                  </a:cubicBezTo>
                  <a:lnTo>
                    <a:pt x="18745" y="39815"/>
                  </a:lnTo>
                  <a:cubicBezTo>
                    <a:pt x="18745" y="39699"/>
                    <a:pt x="18745" y="39583"/>
                    <a:pt x="18792" y="39467"/>
                  </a:cubicBezTo>
                  <a:close/>
                  <a:moveTo>
                    <a:pt x="18480" y="39746"/>
                  </a:moveTo>
                  <a:cubicBezTo>
                    <a:pt x="18480" y="39770"/>
                    <a:pt x="18480" y="39793"/>
                    <a:pt x="18480" y="39816"/>
                  </a:cubicBezTo>
                  <a:lnTo>
                    <a:pt x="18480" y="39816"/>
                  </a:lnTo>
                  <a:cubicBezTo>
                    <a:pt x="18480" y="39815"/>
                    <a:pt x="18480" y="39815"/>
                    <a:pt x="18480" y="39815"/>
                  </a:cubicBezTo>
                  <a:lnTo>
                    <a:pt x="18480" y="39746"/>
                  </a:lnTo>
                  <a:close/>
                  <a:moveTo>
                    <a:pt x="18613" y="39614"/>
                  </a:moveTo>
                  <a:cubicBezTo>
                    <a:pt x="18613" y="39746"/>
                    <a:pt x="18549" y="39879"/>
                    <a:pt x="18549" y="39948"/>
                  </a:cubicBezTo>
                  <a:cubicBezTo>
                    <a:pt x="18613" y="39815"/>
                    <a:pt x="18613" y="39683"/>
                    <a:pt x="18681" y="39614"/>
                  </a:cubicBezTo>
                  <a:close/>
                  <a:moveTo>
                    <a:pt x="18480" y="39816"/>
                  </a:moveTo>
                  <a:cubicBezTo>
                    <a:pt x="18427" y="39869"/>
                    <a:pt x="18418" y="39971"/>
                    <a:pt x="18417" y="40080"/>
                  </a:cubicBezTo>
                  <a:lnTo>
                    <a:pt x="18417" y="40080"/>
                  </a:lnTo>
                  <a:cubicBezTo>
                    <a:pt x="18469" y="40023"/>
                    <a:pt x="18478" y="39923"/>
                    <a:pt x="18480" y="39816"/>
                  </a:cubicBezTo>
                  <a:close/>
                  <a:moveTo>
                    <a:pt x="18417" y="40080"/>
                  </a:moveTo>
                  <a:cubicBezTo>
                    <a:pt x="18417" y="40080"/>
                    <a:pt x="18417" y="40080"/>
                    <a:pt x="18416" y="40080"/>
                  </a:cubicBezTo>
                  <a:lnTo>
                    <a:pt x="18416" y="40144"/>
                  </a:lnTo>
                  <a:cubicBezTo>
                    <a:pt x="18416" y="40122"/>
                    <a:pt x="18416" y="40101"/>
                    <a:pt x="18417" y="40080"/>
                  </a:cubicBezTo>
                  <a:close/>
                  <a:moveTo>
                    <a:pt x="18348" y="39879"/>
                  </a:moveTo>
                  <a:lnTo>
                    <a:pt x="18348" y="39879"/>
                  </a:lnTo>
                  <a:cubicBezTo>
                    <a:pt x="16758" y="41538"/>
                    <a:pt x="15104" y="43260"/>
                    <a:pt x="13446" y="45046"/>
                  </a:cubicBezTo>
                  <a:cubicBezTo>
                    <a:pt x="11856" y="46636"/>
                    <a:pt x="10070" y="48623"/>
                    <a:pt x="8279" y="50875"/>
                  </a:cubicBezTo>
                  <a:cubicBezTo>
                    <a:pt x="8215" y="51008"/>
                    <a:pt x="8083" y="51140"/>
                    <a:pt x="7950" y="51273"/>
                  </a:cubicBezTo>
                  <a:lnTo>
                    <a:pt x="7950" y="51341"/>
                  </a:lnTo>
                  <a:cubicBezTo>
                    <a:pt x="7818" y="51474"/>
                    <a:pt x="7749" y="51606"/>
                    <a:pt x="7616" y="51739"/>
                  </a:cubicBezTo>
                  <a:lnTo>
                    <a:pt x="7616" y="51803"/>
                  </a:lnTo>
                  <a:lnTo>
                    <a:pt x="7351" y="52068"/>
                  </a:lnTo>
                  <a:cubicBezTo>
                    <a:pt x="6493" y="53329"/>
                    <a:pt x="5565" y="54654"/>
                    <a:pt x="4770" y="56042"/>
                  </a:cubicBezTo>
                  <a:cubicBezTo>
                    <a:pt x="4638" y="56243"/>
                    <a:pt x="4569" y="56376"/>
                    <a:pt x="4437" y="56572"/>
                  </a:cubicBezTo>
                  <a:cubicBezTo>
                    <a:pt x="4399" y="56666"/>
                    <a:pt x="4357" y="56759"/>
                    <a:pt x="4311" y="56853"/>
                  </a:cubicBezTo>
                  <a:lnTo>
                    <a:pt x="4311" y="56853"/>
                  </a:lnTo>
                  <a:cubicBezTo>
                    <a:pt x="5090" y="55571"/>
                    <a:pt x="5988" y="54354"/>
                    <a:pt x="6821" y="53196"/>
                  </a:cubicBezTo>
                  <a:cubicBezTo>
                    <a:pt x="6954" y="52995"/>
                    <a:pt x="7023" y="52862"/>
                    <a:pt x="7155" y="52730"/>
                  </a:cubicBezTo>
                  <a:cubicBezTo>
                    <a:pt x="7288" y="52534"/>
                    <a:pt x="7351" y="52401"/>
                    <a:pt x="7484" y="52269"/>
                  </a:cubicBezTo>
                  <a:cubicBezTo>
                    <a:pt x="7484" y="52200"/>
                    <a:pt x="7553" y="52200"/>
                    <a:pt x="7553" y="52200"/>
                  </a:cubicBezTo>
                  <a:cubicBezTo>
                    <a:pt x="7616" y="52068"/>
                    <a:pt x="7749" y="51935"/>
                    <a:pt x="7881" y="51739"/>
                  </a:cubicBezTo>
                  <a:lnTo>
                    <a:pt x="7881" y="51670"/>
                  </a:lnTo>
                  <a:cubicBezTo>
                    <a:pt x="8014" y="51538"/>
                    <a:pt x="8083" y="51405"/>
                    <a:pt x="8215" y="51273"/>
                  </a:cubicBezTo>
                  <a:cubicBezTo>
                    <a:pt x="10070" y="48888"/>
                    <a:pt x="11988" y="46837"/>
                    <a:pt x="13578" y="45178"/>
                  </a:cubicBezTo>
                  <a:cubicBezTo>
                    <a:pt x="15168" y="43456"/>
                    <a:pt x="16758" y="41866"/>
                    <a:pt x="18284" y="40276"/>
                  </a:cubicBezTo>
                  <a:cubicBezTo>
                    <a:pt x="18284" y="40144"/>
                    <a:pt x="18348" y="40011"/>
                    <a:pt x="18348" y="39879"/>
                  </a:cubicBezTo>
                  <a:close/>
                  <a:moveTo>
                    <a:pt x="4311" y="56853"/>
                  </a:moveTo>
                  <a:cubicBezTo>
                    <a:pt x="4287" y="56892"/>
                    <a:pt x="4264" y="56931"/>
                    <a:pt x="4241" y="56969"/>
                  </a:cubicBezTo>
                  <a:cubicBezTo>
                    <a:pt x="4232" y="56993"/>
                    <a:pt x="4223" y="57017"/>
                    <a:pt x="4214" y="57041"/>
                  </a:cubicBezTo>
                  <a:lnTo>
                    <a:pt x="4214" y="57041"/>
                  </a:lnTo>
                  <a:cubicBezTo>
                    <a:pt x="4247" y="56978"/>
                    <a:pt x="4280" y="56916"/>
                    <a:pt x="4311" y="56853"/>
                  </a:cubicBezTo>
                  <a:close/>
                  <a:moveTo>
                    <a:pt x="4214" y="57041"/>
                  </a:moveTo>
                  <a:cubicBezTo>
                    <a:pt x="4119" y="57216"/>
                    <a:pt x="4013" y="57391"/>
                    <a:pt x="3907" y="57568"/>
                  </a:cubicBezTo>
                  <a:cubicBezTo>
                    <a:pt x="4023" y="57391"/>
                    <a:pt x="4140" y="57217"/>
                    <a:pt x="4214" y="57041"/>
                  </a:cubicBezTo>
                  <a:close/>
                  <a:moveTo>
                    <a:pt x="2714" y="60615"/>
                  </a:moveTo>
                  <a:cubicBezTo>
                    <a:pt x="2651" y="60615"/>
                    <a:pt x="2651" y="60615"/>
                    <a:pt x="2651" y="60679"/>
                  </a:cubicBezTo>
                  <a:cubicBezTo>
                    <a:pt x="2582" y="60748"/>
                    <a:pt x="2518" y="60812"/>
                    <a:pt x="2449" y="60944"/>
                  </a:cubicBezTo>
                  <a:cubicBezTo>
                    <a:pt x="2518" y="60812"/>
                    <a:pt x="2582" y="60748"/>
                    <a:pt x="2714" y="60615"/>
                  </a:cubicBezTo>
                  <a:close/>
                  <a:moveTo>
                    <a:pt x="2449" y="61145"/>
                  </a:moveTo>
                  <a:cubicBezTo>
                    <a:pt x="2366" y="61229"/>
                    <a:pt x="2310" y="61313"/>
                    <a:pt x="2246" y="61412"/>
                  </a:cubicBezTo>
                  <a:lnTo>
                    <a:pt x="2246" y="61412"/>
                  </a:lnTo>
                  <a:lnTo>
                    <a:pt x="2449" y="61209"/>
                  </a:lnTo>
                  <a:lnTo>
                    <a:pt x="2449" y="61145"/>
                  </a:lnTo>
                  <a:close/>
                  <a:moveTo>
                    <a:pt x="2246" y="61412"/>
                  </a:moveTo>
                  <a:lnTo>
                    <a:pt x="2052" y="61606"/>
                  </a:lnTo>
                  <a:lnTo>
                    <a:pt x="2121" y="61606"/>
                  </a:lnTo>
                  <a:cubicBezTo>
                    <a:pt x="2170" y="61534"/>
                    <a:pt x="2209" y="61470"/>
                    <a:pt x="2246" y="61412"/>
                  </a:cubicBezTo>
                  <a:close/>
                  <a:moveTo>
                    <a:pt x="2253" y="61675"/>
                  </a:moveTo>
                  <a:cubicBezTo>
                    <a:pt x="2184" y="61808"/>
                    <a:pt x="2052" y="61940"/>
                    <a:pt x="1919" y="62073"/>
                  </a:cubicBezTo>
                  <a:cubicBezTo>
                    <a:pt x="1919" y="62073"/>
                    <a:pt x="1919" y="62075"/>
                    <a:pt x="1919" y="62078"/>
                  </a:cubicBezTo>
                  <a:lnTo>
                    <a:pt x="1919" y="62078"/>
                  </a:lnTo>
                  <a:cubicBezTo>
                    <a:pt x="2030" y="61982"/>
                    <a:pt x="2142" y="61919"/>
                    <a:pt x="2253" y="61808"/>
                  </a:cubicBezTo>
                  <a:lnTo>
                    <a:pt x="2253" y="61675"/>
                  </a:lnTo>
                  <a:close/>
                  <a:moveTo>
                    <a:pt x="1919" y="62078"/>
                  </a:moveTo>
                  <a:cubicBezTo>
                    <a:pt x="1898" y="62096"/>
                    <a:pt x="1877" y="62115"/>
                    <a:pt x="1856" y="62136"/>
                  </a:cubicBezTo>
                  <a:cubicBezTo>
                    <a:pt x="1908" y="62136"/>
                    <a:pt x="1917" y="62093"/>
                    <a:pt x="1919" y="62078"/>
                  </a:cubicBezTo>
                  <a:close/>
                  <a:moveTo>
                    <a:pt x="2052" y="62136"/>
                  </a:moveTo>
                  <a:lnTo>
                    <a:pt x="2052" y="62136"/>
                  </a:lnTo>
                  <a:cubicBezTo>
                    <a:pt x="1988" y="62269"/>
                    <a:pt x="1856" y="62401"/>
                    <a:pt x="1723" y="62534"/>
                  </a:cubicBezTo>
                  <a:lnTo>
                    <a:pt x="1723" y="62666"/>
                  </a:lnTo>
                  <a:cubicBezTo>
                    <a:pt x="1787" y="62534"/>
                    <a:pt x="1919" y="62470"/>
                    <a:pt x="1988" y="62338"/>
                  </a:cubicBezTo>
                  <a:cubicBezTo>
                    <a:pt x="2052" y="62269"/>
                    <a:pt x="2052" y="62205"/>
                    <a:pt x="2052" y="62136"/>
                  </a:cubicBezTo>
                  <a:close/>
                  <a:moveTo>
                    <a:pt x="1919" y="62666"/>
                  </a:moveTo>
                  <a:lnTo>
                    <a:pt x="1919" y="62666"/>
                  </a:lnTo>
                  <a:cubicBezTo>
                    <a:pt x="1787" y="62799"/>
                    <a:pt x="1723" y="62931"/>
                    <a:pt x="1591" y="63000"/>
                  </a:cubicBezTo>
                  <a:cubicBezTo>
                    <a:pt x="1591" y="63064"/>
                    <a:pt x="1522" y="63133"/>
                    <a:pt x="1522" y="63196"/>
                  </a:cubicBezTo>
                  <a:lnTo>
                    <a:pt x="1856" y="62868"/>
                  </a:lnTo>
                  <a:cubicBezTo>
                    <a:pt x="1856" y="62799"/>
                    <a:pt x="1856" y="62735"/>
                    <a:pt x="1919" y="62666"/>
                  </a:cubicBezTo>
                  <a:close/>
                  <a:moveTo>
                    <a:pt x="1723" y="63196"/>
                  </a:moveTo>
                  <a:cubicBezTo>
                    <a:pt x="1654" y="63329"/>
                    <a:pt x="1522" y="63398"/>
                    <a:pt x="1458" y="63530"/>
                  </a:cubicBezTo>
                  <a:cubicBezTo>
                    <a:pt x="1389" y="63594"/>
                    <a:pt x="1389" y="63663"/>
                    <a:pt x="1389" y="63726"/>
                  </a:cubicBezTo>
                  <a:cubicBezTo>
                    <a:pt x="1458" y="63594"/>
                    <a:pt x="1522" y="63530"/>
                    <a:pt x="1654" y="63461"/>
                  </a:cubicBezTo>
                  <a:cubicBezTo>
                    <a:pt x="1654" y="63329"/>
                    <a:pt x="1723" y="63265"/>
                    <a:pt x="1723" y="63196"/>
                  </a:cubicBezTo>
                  <a:close/>
                  <a:moveTo>
                    <a:pt x="1591" y="63726"/>
                  </a:moveTo>
                  <a:lnTo>
                    <a:pt x="1591" y="63726"/>
                  </a:lnTo>
                  <a:cubicBezTo>
                    <a:pt x="1458" y="63795"/>
                    <a:pt x="1389" y="63928"/>
                    <a:pt x="1257" y="63991"/>
                  </a:cubicBezTo>
                  <a:cubicBezTo>
                    <a:pt x="1257" y="64060"/>
                    <a:pt x="1257" y="64193"/>
                    <a:pt x="1193" y="64256"/>
                  </a:cubicBezTo>
                  <a:cubicBezTo>
                    <a:pt x="1326" y="64193"/>
                    <a:pt x="1389" y="64060"/>
                    <a:pt x="1458" y="63991"/>
                  </a:cubicBezTo>
                  <a:cubicBezTo>
                    <a:pt x="1522" y="63928"/>
                    <a:pt x="1522" y="63795"/>
                    <a:pt x="1591" y="63726"/>
                  </a:cubicBezTo>
                  <a:close/>
                  <a:moveTo>
                    <a:pt x="1389" y="64256"/>
                  </a:moveTo>
                  <a:lnTo>
                    <a:pt x="1389" y="64256"/>
                  </a:lnTo>
                  <a:cubicBezTo>
                    <a:pt x="1326" y="64325"/>
                    <a:pt x="1193" y="64389"/>
                    <a:pt x="1124" y="64521"/>
                  </a:cubicBezTo>
                  <a:cubicBezTo>
                    <a:pt x="1124" y="64590"/>
                    <a:pt x="1061" y="64654"/>
                    <a:pt x="1061" y="64786"/>
                  </a:cubicBezTo>
                  <a:lnTo>
                    <a:pt x="1326" y="64521"/>
                  </a:lnTo>
                  <a:cubicBezTo>
                    <a:pt x="1326" y="64458"/>
                    <a:pt x="1389" y="64325"/>
                    <a:pt x="1389" y="64256"/>
                  </a:cubicBezTo>
                  <a:close/>
                  <a:moveTo>
                    <a:pt x="1257" y="64786"/>
                  </a:moveTo>
                  <a:cubicBezTo>
                    <a:pt x="1193" y="64855"/>
                    <a:pt x="1061" y="64919"/>
                    <a:pt x="992" y="64988"/>
                  </a:cubicBezTo>
                  <a:cubicBezTo>
                    <a:pt x="992" y="65120"/>
                    <a:pt x="928" y="65184"/>
                    <a:pt x="928" y="65316"/>
                  </a:cubicBezTo>
                  <a:lnTo>
                    <a:pt x="1193" y="65051"/>
                  </a:lnTo>
                  <a:cubicBezTo>
                    <a:pt x="1193" y="64988"/>
                    <a:pt x="1257" y="64855"/>
                    <a:pt x="1257" y="64786"/>
                  </a:cubicBezTo>
                  <a:close/>
                  <a:moveTo>
                    <a:pt x="1124" y="65316"/>
                  </a:moveTo>
                  <a:lnTo>
                    <a:pt x="1124" y="65316"/>
                  </a:lnTo>
                  <a:cubicBezTo>
                    <a:pt x="1061" y="65385"/>
                    <a:pt x="928" y="65449"/>
                    <a:pt x="859" y="65517"/>
                  </a:cubicBezTo>
                  <a:cubicBezTo>
                    <a:pt x="859" y="65650"/>
                    <a:pt x="796" y="65714"/>
                    <a:pt x="796" y="65846"/>
                  </a:cubicBezTo>
                  <a:cubicBezTo>
                    <a:pt x="859" y="65782"/>
                    <a:pt x="992" y="65714"/>
                    <a:pt x="1061" y="65650"/>
                  </a:cubicBezTo>
                  <a:cubicBezTo>
                    <a:pt x="1061" y="65517"/>
                    <a:pt x="1124" y="65385"/>
                    <a:pt x="1124" y="65316"/>
                  </a:cubicBezTo>
                  <a:close/>
                  <a:moveTo>
                    <a:pt x="992" y="65846"/>
                  </a:moveTo>
                  <a:cubicBezTo>
                    <a:pt x="928" y="65915"/>
                    <a:pt x="859" y="65979"/>
                    <a:pt x="727" y="66047"/>
                  </a:cubicBezTo>
                  <a:cubicBezTo>
                    <a:pt x="727" y="66111"/>
                    <a:pt x="727" y="66243"/>
                    <a:pt x="663" y="66376"/>
                  </a:cubicBezTo>
                  <a:cubicBezTo>
                    <a:pt x="727" y="66312"/>
                    <a:pt x="859" y="66243"/>
                    <a:pt x="928" y="66180"/>
                  </a:cubicBezTo>
                  <a:cubicBezTo>
                    <a:pt x="928" y="66047"/>
                    <a:pt x="992" y="65915"/>
                    <a:pt x="992" y="65846"/>
                  </a:cubicBezTo>
                  <a:close/>
                  <a:moveTo>
                    <a:pt x="859" y="66376"/>
                  </a:moveTo>
                  <a:lnTo>
                    <a:pt x="663" y="66577"/>
                  </a:lnTo>
                  <a:cubicBezTo>
                    <a:pt x="595" y="66641"/>
                    <a:pt x="595" y="66773"/>
                    <a:pt x="595" y="66906"/>
                  </a:cubicBezTo>
                  <a:lnTo>
                    <a:pt x="796" y="66710"/>
                  </a:lnTo>
                  <a:cubicBezTo>
                    <a:pt x="796" y="66577"/>
                    <a:pt x="859" y="66445"/>
                    <a:pt x="859" y="66376"/>
                  </a:cubicBezTo>
                  <a:close/>
                  <a:moveTo>
                    <a:pt x="796" y="66906"/>
                  </a:moveTo>
                  <a:lnTo>
                    <a:pt x="796" y="66906"/>
                  </a:lnTo>
                  <a:cubicBezTo>
                    <a:pt x="663" y="66975"/>
                    <a:pt x="595" y="66975"/>
                    <a:pt x="531" y="67038"/>
                  </a:cubicBezTo>
                  <a:cubicBezTo>
                    <a:pt x="531" y="67171"/>
                    <a:pt x="462" y="67303"/>
                    <a:pt x="462" y="67436"/>
                  </a:cubicBezTo>
                  <a:cubicBezTo>
                    <a:pt x="531" y="67372"/>
                    <a:pt x="595" y="67303"/>
                    <a:pt x="727" y="67240"/>
                  </a:cubicBezTo>
                  <a:cubicBezTo>
                    <a:pt x="727" y="67107"/>
                    <a:pt x="727" y="66975"/>
                    <a:pt x="796" y="66906"/>
                  </a:cubicBezTo>
                  <a:close/>
                  <a:moveTo>
                    <a:pt x="663" y="67436"/>
                  </a:moveTo>
                  <a:cubicBezTo>
                    <a:pt x="595" y="67436"/>
                    <a:pt x="531" y="67505"/>
                    <a:pt x="462" y="67568"/>
                  </a:cubicBezTo>
                  <a:cubicBezTo>
                    <a:pt x="398" y="67701"/>
                    <a:pt x="398" y="67833"/>
                    <a:pt x="398" y="67966"/>
                  </a:cubicBezTo>
                  <a:lnTo>
                    <a:pt x="595" y="67770"/>
                  </a:lnTo>
                  <a:cubicBezTo>
                    <a:pt x="595" y="67637"/>
                    <a:pt x="663" y="67505"/>
                    <a:pt x="663" y="67436"/>
                  </a:cubicBezTo>
                  <a:close/>
                  <a:moveTo>
                    <a:pt x="595" y="67966"/>
                  </a:moveTo>
                  <a:cubicBezTo>
                    <a:pt x="531" y="67966"/>
                    <a:pt x="462" y="68035"/>
                    <a:pt x="330" y="68098"/>
                  </a:cubicBezTo>
                  <a:lnTo>
                    <a:pt x="330" y="68496"/>
                  </a:lnTo>
                  <a:lnTo>
                    <a:pt x="531" y="68300"/>
                  </a:lnTo>
                  <a:cubicBezTo>
                    <a:pt x="531" y="68167"/>
                    <a:pt x="531" y="68035"/>
                    <a:pt x="595" y="67966"/>
                  </a:cubicBezTo>
                  <a:close/>
                  <a:moveTo>
                    <a:pt x="462" y="68432"/>
                  </a:moveTo>
                  <a:lnTo>
                    <a:pt x="266" y="68628"/>
                  </a:lnTo>
                  <a:lnTo>
                    <a:pt x="266" y="68962"/>
                  </a:lnTo>
                  <a:cubicBezTo>
                    <a:pt x="330" y="68962"/>
                    <a:pt x="398" y="68893"/>
                    <a:pt x="462" y="68830"/>
                  </a:cubicBezTo>
                  <a:lnTo>
                    <a:pt x="462" y="68432"/>
                  </a:lnTo>
                  <a:close/>
                  <a:moveTo>
                    <a:pt x="398" y="68962"/>
                  </a:moveTo>
                  <a:lnTo>
                    <a:pt x="197" y="69158"/>
                  </a:lnTo>
                  <a:lnTo>
                    <a:pt x="197" y="69492"/>
                  </a:lnTo>
                  <a:cubicBezTo>
                    <a:pt x="266" y="69492"/>
                    <a:pt x="330" y="69423"/>
                    <a:pt x="398" y="69360"/>
                  </a:cubicBezTo>
                  <a:lnTo>
                    <a:pt x="398" y="68962"/>
                  </a:lnTo>
                  <a:close/>
                  <a:moveTo>
                    <a:pt x="330" y="69492"/>
                  </a:moveTo>
                  <a:cubicBezTo>
                    <a:pt x="266" y="69556"/>
                    <a:pt x="197" y="69625"/>
                    <a:pt x="133" y="69625"/>
                  </a:cubicBezTo>
                  <a:lnTo>
                    <a:pt x="133" y="70022"/>
                  </a:lnTo>
                  <a:cubicBezTo>
                    <a:pt x="197" y="70022"/>
                    <a:pt x="266" y="69953"/>
                    <a:pt x="330" y="69889"/>
                  </a:cubicBezTo>
                  <a:lnTo>
                    <a:pt x="330" y="69492"/>
                  </a:lnTo>
                  <a:close/>
                  <a:moveTo>
                    <a:pt x="330" y="70022"/>
                  </a:moveTo>
                  <a:lnTo>
                    <a:pt x="330" y="70022"/>
                  </a:lnTo>
                  <a:cubicBezTo>
                    <a:pt x="266" y="70086"/>
                    <a:pt x="197" y="70154"/>
                    <a:pt x="133" y="70154"/>
                  </a:cubicBezTo>
                  <a:cubicBezTo>
                    <a:pt x="65" y="70287"/>
                    <a:pt x="65" y="70419"/>
                    <a:pt x="65" y="70616"/>
                  </a:cubicBezTo>
                  <a:lnTo>
                    <a:pt x="266" y="70419"/>
                  </a:lnTo>
                  <a:cubicBezTo>
                    <a:pt x="266" y="70287"/>
                    <a:pt x="266" y="70154"/>
                    <a:pt x="330" y="70022"/>
                  </a:cubicBezTo>
                  <a:close/>
                  <a:moveTo>
                    <a:pt x="266" y="70552"/>
                  </a:moveTo>
                  <a:cubicBezTo>
                    <a:pt x="197" y="70616"/>
                    <a:pt x="133" y="70684"/>
                    <a:pt x="65" y="70684"/>
                  </a:cubicBezTo>
                  <a:lnTo>
                    <a:pt x="65" y="71145"/>
                  </a:lnTo>
                  <a:cubicBezTo>
                    <a:pt x="133" y="71082"/>
                    <a:pt x="197" y="71013"/>
                    <a:pt x="266" y="71013"/>
                  </a:cubicBezTo>
                  <a:lnTo>
                    <a:pt x="266" y="70552"/>
                  </a:lnTo>
                  <a:close/>
                  <a:moveTo>
                    <a:pt x="197" y="71082"/>
                  </a:moveTo>
                  <a:cubicBezTo>
                    <a:pt x="133" y="71145"/>
                    <a:pt x="65" y="71214"/>
                    <a:pt x="1" y="71214"/>
                  </a:cubicBezTo>
                  <a:lnTo>
                    <a:pt x="1" y="71675"/>
                  </a:lnTo>
                  <a:cubicBezTo>
                    <a:pt x="65" y="71612"/>
                    <a:pt x="133" y="71543"/>
                    <a:pt x="197" y="71543"/>
                  </a:cubicBezTo>
                  <a:lnTo>
                    <a:pt x="197" y="71082"/>
                  </a:lnTo>
                  <a:close/>
                  <a:moveTo>
                    <a:pt x="197" y="71612"/>
                  </a:moveTo>
                  <a:cubicBezTo>
                    <a:pt x="133" y="71675"/>
                    <a:pt x="65" y="71744"/>
                    <a:pt x="1" y="71744"/>
                  </a:cubicBezTo>
                  <a:lnTo>
                    <a:pt x="1" y="72205"/>
                  </a:lnTo>
                  <a:cubicBezTo>
                    <a:pt x="65" y="72142"/>
                    <a:pt x="133" y="72073"/>
                    <a:pt x="197" y="72073"/>
                  </a:cubicBezTo>
                  <a:lnTo>
                    <a:pt x="197" y="71612"/>
                  </a:lnTo>
                  <a:close/>
                  <a:moveTo>
                    <a:pt x="197" y="72142"/>
                  </a:moveTo>
                  <a:cubicBezTo>
                    <a:pt x="133" y="72205"/>
                    <a:pt x="65" y="72205"/>
                    <a:pt x="1" y="72274"/>
                  </a:cubicBezTo>
                  <a:lnTo>
                    <a:pt x="1" y="72937"/>
                  </a:lnTo>
                  <a:cubicBezTo>
                    <a:pt x="1" y="78432"/>
                    <a:pt x="1458" y="84659"/>
                    <a:pt x="5168" y="91617"/>
                  </a:cubicBezTo>
                  <a:cubicBezTo>
                    <a:pt x="10266" y="101220"/>
                    <a:pt x="10732" y="110891"/>
                    <a:pt x="12783" y="119370"/>
                  </a:cubicBezTo>
                  <a:cubicBezTo>
                    <a:pt x="13779" y="123477"/>
                    <a:pt x="15168" y="127319"/>
                    <a:pt x="17622" y="130700"/>
                  </a:cubicBezTo>
                  <a:cubicBezTo>
                    <a:pt x="17754" y="130833"/>
                    <a:pt x="17818" y="130965"/>
                    <a:pt x="17887" y="131029"/>
                  </a:cubicBezTo>
                  <a:cubicBezTo>
                    <a:pt x="19010" y="132354"/>
                    <a:pt x="20202" y="133615"/>
                    <a:pt x="21660" y="134807"/>
                  </a:cubicBezTo>
                  <a:lnTo>
                    <a:pt x="21660" y="134739"/>
                  </a:lnTo>
                  <a:cubicBezTo>
                    <a:pt x="20271" y="133546"/>
                    <a:pt x="19079" y="132290"/>
                    <a:pt x="18019" y="130965"/>
                  </a:cubicBezTo>
                  <a:cubicBezTo>
                    <a:pt x="17950" y="130833"/>
                    <a:pt x="17818" y="130700"/>
                    <a:pt x="17754" y="130568"/>
                  </a:cubicBezTo>
                  <a:cubicBezTo>
                    <a:pt x="14108" y="125465"/>
                    <a:pt x="12852" y="119370"/>
                    <a:pt x="11660" y="112746"/>
                  </a:cubicBezTo>
                  <a:cubicBezTo>
                    <a:pt x="10398" y="105989"/>
                    <a:pt x="9142" y="98771"/>
                    <a:pt x="5300" y="91548"/>
                  </a:cubicBezTo>
                  <a:cubicBezTo>
                    <a:pt x="1591" y="84595"/>
                    <a:pt x="197" y="78432"/>
                    <a:pt x="197" y="72937"/>
                  </a:cubicBezTo>
                  <a:lnTo>
                    <a:pt x="197" y="72142"/>
                  </a:lnTo>
                  <a:close/>
                  <a:moveTo>
                    <a:pt x="124405" y="26699"/>
                  </a:moveTo>
                  <a:lnTo>
                    <a:pt x="124405" y="26699"/>
                  </a:lnTo>
                  <a:cubicBezTo>
                    <a:pt x="124802" y="30075"/>
                    <a:pt x="124866" y="33456"/>
                    <a:pt x="125131" y="36901"/>
                  </a:cubicBezTo>
                  <a:cubicBezTo>
                    <a:pt x="125597" y="44118"/>
                    <a:pt x="126525" y="51538"/>
                    <a:pt x="131029" y="58957"/>
                  </a:cubicBezTo>
                  <a:cubicBezTo>
                    <a:pt x="136461" y="67902"/>
                    <a:pt x="138777" y="76312"/>
                    <a:pt x="138777" y="83997"/>
                  </a:cubicBezTo>
                  <a:cubicBezTo>
                    <a:pt x="138777" y="95194"/>
                    <a:pt x="133811" y="104797"/>
                    <a:pt x="126058" y="112020"/>
                  </a:cubicBezTo>
                  <a:cubicBezTo>
                    <a:pt x="121888" y="115926"/>
                    <a:pt x="117383" y="121755"/>
                    <a:pt x="111882" y="126657"/>
                  </a:cubicBezTo>
                  <a:cubicBezTo>
                    <a:pt x="106387" y="131495"/>
                    <a:pt x="99826" y="135401"/>
                    <a:pt x="91480" y="135401"/>
                  </a:cubicBezTo>
                  <a:cubicBezTo>
                    <a:pt x="88830" y="135401"/>
                    <a:pt x="85984" y="135004"/>
                    <a:pt x="82868" y="134076"/>
                  </a:cubicBezTo>
                  <a:cubicBezTo>
                    <a:pt x="80616" y="133414"/>
                    <a:pt x="78496" y="133149"/>
                    <a:pt x="76509" y="133149"/>
                  </a:cubicBezTo>
                  <a:cubicBezTo>
                    <a:pt x="73594" y="133149"/>
                    <a:pt x="70944" y="133748"/>
                    <a:pt x="68427" y="134606"/>
                  </a:cubicBezTo>
                  <a:cubicBezTo>
                    <a:pt x="64585" y="136000"/>
                    <a:pt x="60944" y="138051"/>
                    <a:pt x="57033" y="139709"/>
                  </a:cubicBezTo>
                  <a:cubicBezTo>
                    <a:pt x="55973" y="140171"/>
                    <a:pt x="54850" y="140637"/>
                    <a:pt x="53658" y="141034"/>
                  </a:cubicBezTo>
                  <a:cubicBezTo>
                    <a:pt x="53721" y="141098"/>
                    <a:pt x="53790" y="141098"/>
                    <a:pt x="53923" y="141167"/>
                  </a:cubicBezTo>
                  <a:cubicBezTo>
                    <a:pt x="56371" y="140303"/>
                    <a:pt x="58692" y="139180"/>
                    <a:pt x="60944" y="138120"/>
                  </a:cubicBezTo>
                  <a:cubicBezTo>
                    <a:pt x="63461" y="136927"/>
                    <a:pt x="65910" y="135735"/>
                    <a:pt x="68496" y="134807"/>
                  </a:cubicBezTo>
                  <a:cubicBezTo>
                    <a:pt x="71013" y="133944"/>
                    <a:pt x="73663" y="133350"/>
                    <a:pt x="76509" y="133350"/>
                  </a:cubicBezTo>
                  <a:cubicBezTo>
                    <a:pt x="78496" y="133350"/>
                    <a:pt x="80552" y="133615"/>
                    <a:pt x="82804" y="134278"/>
                  </a:cubicBezTo>
                  <a:cubicBezTo>
                    <a:pt x="85915" y="135205"/>
                    <a:pt x="88830" y="135602"/>
                    <a:pt x="91480" y="135602"/>
                  </a:cubicBezTo>
                  <a:cubicBezTo>
                    <a:pt x="99895" y="135602"/>
                    <a:pt x="106519" y="131691"/>
                    <a:pt x="112015" y="126789"/>
                  </a:cubicBezTo>
                  <a:cubicBezTo>
                    <a:pt x="117516" y="121887"/>
                    <a:pt x="122020" y="116058"/>
                    <a:pt x="126191" y="112152"/>
                  </a:cubicBezTo>
                  <a:cubicBezTo>
                    <a:pt x="133944" y="104929"/>
                    <a:pt x="138978" y="95258"/>
                    <a:pt x="138978" y="83997"/>
                  </a:cubicBezTo>
                  <a:cubicBezTo>
                    <a:pt x="138978" y="76312"/>
                    <a:pt x="136657" y="67833"/>
                    <a:pt x="131162" y="58893"/>
                  </a:cubicBezTo>
                  <a:cubicBezTo>
                    <a:pt x="128178" y="53922"/>
                    <a:pt x="126790" y="49020"/>
                    <a:pt x="126058" y="44187"/>
                  </a:cubicBezTo>
                  <a:cubicBezTo>
                    <a:pt x="125131" y="38225"/>
                    <a:pt x="125200" y="32396"/>
                    <a:pt x="124601" y="26763"/>
                  </a:cubicBezTo>
                  <a:cubicBezTo>
                    <a:pt x="124537" y="26763"/>
                    <a:pt x="124468" y="26763"/>
                    <a:pt x="124405" y="26699"/>
                  </a:cubicBezTo>
                  <a:close/>
                  <a:moveTo>
                    <a:pt x="53525" y="141098"/>
                  </a:moveTo>
                  <a:cubicBezTo>
                    <a:pt x="53456" y="141098"/>
                    <a:pt x="53393" y="141098"/>
                    <a:pt x="53324" y="141167"/>
                  </a:cubicBezTo>
                  <a:cubicBezTo>
                    <a:pt x="53456" y="141167"/>
                    <a:pt x="53525" y="141230"/>
                    <a:pt x="53589" y="141230"/>
                  </a:cubicBezTo>
                  <a:cubicBezTo>
                    <a:pt x="53658" y="141230"/>
                    <a:pt x="53721" y="141230"/>
                    <a:pt x="53790" y="141167"/>
                  </a:cubicBezTo>
                  <a:cubicBezTo>
                    <a:pt x="53721" y="141167"/>
                    <a:pt x="53589" y="141098"/>
                    <a:pt x="53525" y="141098"/>
                  </a:cubicBezTo>
                  <a:close/>
                  <a:moveTo>
                    <a:pt x="53191" y="141167"/>
                  </a:moveTo>
                  <a:cubicBezTo>
                    <a:pt x="53191" y="141167"/>
                    <a:pt x="53128" y="141230"/>
                    <a:pt x="53059" y="141230"/>
                  </a:cubicBezTo>
                  <a:cubicBezTo>
                    <a:pt x="53128" y="141299"/>
                    <a:pt x="53191" y="141299"/>
                    <a:pt x="53260" y="141363"/>
                  </a:cubicBezTo>
                  <a:cubicBezTo>
                    <a:pt x="53324" y="141363"/>
                    <a:pt x="53393" y="141299"/>
                    <a:pt x="53456" y="141299"/>
                  </a:cubicBezTo>
                  <a:cubicBezTo>
                    <a:pt x="53393" y="141230"/>
                    <a:pt x="53324" y="141230"/>
                    <a:pt x="53191" y="141167"/>
                  </a:cubicBezTo>
                  <a:close/>
                  <a:moveTo>
                    <a:pt x="52926" y="141299"/>
                  </a:moveTo>
                  <a:cubicBezTo>
                    <a:pt x="52863" y="141299"/>
                    <a:pt x="52794" y="141299"/>
                    <a:pt x="52730" y="141363"/>
                  </a:cubicBezTo>
                  <a:cubicBezTo>
                    <a:pt x="52794" y="141363"/>
                    <a:pt x="52926" y="141432"/>
                    <a:pt x="52995" y="141432"/>
                  </a:cubicBezTo>
                  <a:cubicBezTo>
                    <a:pt x="53059" y="141432"/>
                    <a:pt x="53128" y="141432"/>
                    <a:pt x="53128" y="141363"/>
                  </a:cubicBezTo>
                  <a:cubicBezTo>
                    <a:pt x="53059" y="141363"/>
                    <a:pt x="52995" y="141299"/>
                    <a:pt x="52926" y="141299"/>
                  </a:cubicBezTo>
                  <a:close/>
                  <a:moveTo>
                    <a:pt x="52598" y="141363"/>
                  </a:moveTo>
                  <a:cubicBezTo>
                    <a:pt x="52529" y="141363"/>
                    <a:pt x="52465" y="141432"/>
                    <a:pt x="52396" y="141432"/>
                  </a:cubicBezTo>
                  <a:cubicBezTo>
                    <a:pt x="52529" y="141495"/>
                    <a:pt x="52598" y="141495"/>
                    <a:pt x="52661" y="141564"/>
                  </a:cubicBezTo>
                  <a:cubicBezTo>
                    <a:pt x="52730" y="141495"/>
                    <a:pt x="52794" y="141495"/>
                    <a:pt x="52863" y="141495"/>
                  </a:cubicBezTo>
                  <a:cubicBezTo>
                    <a:pt x="52794" y="141432"/>
                    <a:pt x="52661" y="141432"/>
                    <a:pt x="52598" y="141363"/>
                  </a:cubicBezTo>
                  <a:close/>
                  <a:moveTo>
                    <a:pt x="52131" y="141495"/>
                  </a:moveTo>
                  <a:cubicBezTo>
                    <a:pt x="52200" y="141564"/>
                    <a:pt x="52264" y="141628"/>
                    <a:pt x="52396" y="141628"/>
                  </a:cubicBezTo>
                  <a:cubicBezTo>
                    <a:pt x="52396" y="141628"/>
                    <a:pt x="52465" y="141628"/>
                    <a:pt x="52529" y="141564"/>
                  </a:cubicBezTo>
                  <a:cubicBezTo>
                    <a:pt x="52465" y="141564"/>
                    <a:pt x="52333" y="141495"/>
                    <a:pt x="52264" y="141495"/>
                  </a:cubicBezTo>
                  <a:close/>
                  <a:moveTo>
                    <a:pt x="51935" y="141564"/>
                  </a:moveTo>
                  <a:cubicBezTo>
                    <a:pt x="51866" y="141564"/>
                    <a:pt x="51866" y="141628"/>
                    <a:pt x="51803" y="141628"/>
                  </a:cubicBezTo>
                  <a:cubicBezTo>
                    <a:pt x="51866" y="141628"/>
                    <a:pt x="51999" y="141697"/>
                    <a:pt x="52068" y="141697"/>
                  </a:cubicBezTo>
                  <a:lnTo>
                    <a:pt x="52200" y="141697"/>
                  </a:lnTo>
                  <a:cubicBezTo>
                    <a:pt x="52131" y="141628"/>
                    <a:pt x="52068" y="141628"/>
                    <a:pt x="51935" y="141564"/>
                  </a:cubicBezTo>
                  <a:close/>
                  <a:moveTo>
                    <a:pt x="51601" y="141628"/>
                  </a:moveTo>
                  <a:cubicBezTo>
                    <a:pt x="51601" y="141697"/>
                    <a:pt x="51538" y="141697"/>
                    <a:pt x="51469" y="141697"/>
                  </a:cubicBezTo>
                  <a:cubicBezTo>
                    <a:pt x="51601" y="141760"/>
                    <a:pt x="51670" y="141760"/>
                    <a:pt x="51803" y="141829"/>
                  </a:cubicBezTo>
                  <a:cubicBezTo>
                    <a:pt x="51803" y="141829"/>
                    <a:pt x="51866" y="141760"/>
                    <a:pt x="51935" y="141760"/>
                  </a:cubicBezTo>
                  <a:cubicBezTo>
                    <a:pt x="51803" y="141760"/>
                    <a:pt x="51734" y="141697"/>
                    <a:pt x="51601" y="141628"/>
                  </a:cubicBezTo>
                  <a:close/>
                  <a:moveTo>
                    <a:pt x="51140" y="141760"/>
                  </a:moveTo>
                  <a:cubicBezTo>
                    <a:pt x="51273" y="141829"/>
                    <a:pt x="51336" y="141829"/>
                    <a:pt x="51469" y="141893"/>
                  </a:cubicBezTo>
                  <a:lnTo>
                    <a:pt x="51601" y="141893"/>
                  </a:lnTo>
                  <a:cubicBezTo>
                    <a:pt x="51469" y="141829"/>
                    <a:pt x="51405" y="141760"/>
                    <a:pt x="51336" y="141760"/>
                  </a:cubicBezTo>
                  <a:close/>
                  <a:moveTo>
                    <a:pt x="51008" y="141829"/>
                  </a:moveTo>
                  <a:cubicBezTo>
                    <a:pt x="50939" y="141829"/>
                    <a:pt x="50875" y="141829"/>
                    <a:pt x="50875" y="141893"/>
                  </a:cubicBezTo>
                  <a:cubicBezTo>
                    <a:pt x="50939" y="141893"/>
                    <a:pt x="51071" y="141962"/>
                    <a:pt x="51140" y="141962"/>
                  </a:cubicBezTo>
                  <a:lnTo>
                    <a:pt x="51273" y="141962"/>
                  </a:lnTo>
                  <a:cubicBezTo>
                    <a:pt x="51204" y="141893"/>
                    <a:pt x="51071" y="141893"/>
                    <a:pt x="51008" y="141829"/>
                  </a:cubicBezTo>
                  <a:close/>
                  <a:moveTo>
                    <a:pt x="50674" y="141893"/>
                  </a:moveTo>
                  <a:cubicBezTo>
                    <a:pt x="50610" y="141893"/>
                    <a:pt x="50610" y="141962"/>
                    <a:pt x="50542" y="141962"/>
                  </a:cubicBezTo>
                  <a:cubicBezTo>
                    <a:pt x="50674" y="141962"/>
                    <a:pt x="50743" y="142025"/>
                    <a:pt x="50875" y="142025"/>
                  </a:cubicBezTo>
                  <a:lnTo>
                    <a:pt x="50939" y="142025"/>
                  </a:lnTo>
                  <a:cubicBezTo>
                    <a:pt x="50875" y="141962"/>
                    <a:pt x="50743" y="141962"/>
                    <a:pt x="50674" y="141893"/>
                  </a:cubicBezTo>
                  <a:close/>
                  <a:moveTo>
                    <a:pt x="50345" y="141962"/>
                  </a:moveTo>
                  <a:cubicBezTo>
                    <a:pt x="50277" y="142025"/>
                    <a:pt x="50277" y="142025"/>
                    <a:pt x="50213" y="142025"/>
                  </a:cubicBezTo>
                  <a:cubicBezTo>
                    <a:pt x="50345" y="142025"/>
                    <a:pt x="50478" y="142094"/>
                    <a:pt x="50542" y="142158"/>
                  </a:cubicBezTo>
                  <a:cubicBezTo>
                    <a:pt x="50610" y="142094"/>
                    <a:pt x="50610" y="142094"/>
                    <a:pt x="50674" y="142094"/>
                  </a:cubicBezTo>
                  <a:cubicBezTo>
                    <a:pt x="50542" y="142094"/>
                    <a:pt x="50409" y="142025"/>
                    <a:pt x="50345" y="141962"/>
                  </a:cubicBezTo>
                  <a:close/>
                  <a:moveTo>
                    <a:pt x="49879" y="142094"/>
                  </a:moveTo>
                  <a:cubicBezTo>
                    <a:pt x="50012" y="142094"/>
                    <a:pt x="50144" y="142158"/>
                    <a:pt x="50277" y="142227"/>
                  </a:cubicBezTo>
                  <a:cubicBezTo>
                    <a:pt x="50277" y="142158"/>
                    <a:pt x="50345" y="142158"/>
                    <a:pt x="50345" y="142158"/>
                  </a:cubicBezTo>
                  <a:cubicBezTo>
                    <a:pt x="50213" y="142158"/>
                    <a:pt x="50080" y="142094"/>
                    <a:pt x="50012" y="142094"/>
                  </a:cubicBezTo>
                  <a:close/>
                  <a:moveTo>
                    <a:pt x="49614" y="142158"/>
                  </a:moveTo>
                  <a:cubicBezTo>
                    <a:pt x="49747" y="142158"/>
                    <a:pt x="49816" y="142227"/>
                    <a:pt x="49948" y="142290"/>
                  </a:cubicBezTo>
                  <a:cubicBezTo>
                    <a:pt x="50012" y="142290"/>
                    <a:pt x="50012" y="142227"/>
                    <a:pt x="50012" y="142227"/>
                  </a:cubicBezTo>
                  <a:cubicBezTo>
                    <a:pt x="49879" y="142227"/>
                    <a:pt x="49816" y="142158"/>
                    <a:pt x="49683" y="142158"/>
                  </a:cubicBezTo>
                  <a:close/>
                  <a:moveTo>
                    <a:pt x="48952" y="142290"/>
                  </a:moveTo>
                  <a:cubicBezTo>
                    <a:pt x="49084" y="142290"/>
                    <a:pt x="49217" y="142359"/>
                    <a:pt x="49349" y="142359"/>
                  </a:cubicBezTo>
                  <a:lnTo>
                    <a:pt x="49418" y="142359"/>
                  </a:lnTo>
                  <a:cubicBezTo>
                    <a:pt x="49286" y="142359"/>
                    <a:pt x="49153" y="142290"/>
                    <a:pt x="49021" y="142290"/>
                  </a:cubicBezTo>
                  <a:close/>
                  <a:moveTo>
                    <a:pt x="49286" y="142227"/>
                  </a:moveTo>
                  <a:cubicBezTo>
                    <a:pt x="49418" y="142227"/>
                    <a:pt x="49551" y="142290"/>
                    <a:pt x="49683" y="142359"/>
                  </a:cubicBezTo>
                  <a:lnTo>
                    <a:pt x="49683" y="142290"/>
                  </a:lnTo>
                  <a:cubicBezTo>
                    <a:pt x="49551" y="142290"/>
                    <a:pt x="49482" y="142227"/>
                    <a:pt x="49349" y="142227"/>
                  </a:cubicBezTo>
                  <a:close/>
                  <a:moveTo>
                    <a:pt x="21792" y="135136"/>
                  </a:moveTo>
                  <a:lnTo>
                    <a:pt x="21792" y="135136"/>
                  </a:lnTo>
                  <a:cubicBezTo>
                    <a:pt x="23981" y="136927"/>
                    <a:pt x="26694" y="138517"/>
                    <a:pt x="30075" y="139906"/>
                  </a:cubicBezTo>
                  <a:cubicBezTo>
                    <a:pt x="30934" y="140303"/>
                    <a:pt x="31797" y="140568"/>
                    <a:pt x="32592" y="140902"/>
                  </a:cubicBezTo>
                  <a:cubicBezTo>
                    <a:pt x="33520" y="141167"/>
                    <a:pt x="34378" y="141495"/>
                    <a:pt x="35242" y="141697"/>
                  </a:cubicBezTo>
                  <a:cubicBezTo>
                    <a:pt x="38422" y="142555"/>
                    <a:pt x="41268" y="142953"/>
                    <a:pt x="43854" y="142953"/>
                  </a:cubicBezTo>
                  <a:lnTo>
                    <a:pt x="44182" y="142953"/>
                  </a:lnTo>
                  <a:cubicBezTo>
                    <a:pt x="44447" y="142953"/>
                    <a:pt x="44712" y="142889"/>
                    <a:pt x="44914" y="142889"/>
                  </a:cubicBezTo>
                  <a:cubicBezTo>
                    <a:pt x="42327" y="142889"/>
                    <a:pt x="39545" y="142555"/>
                    <a:pt x="36434" y="141829"/>
                  </a:cubicBezTo>
                  <a:cubicBezTo>
                    <a:pt x="35110" y="141495"/>
                    <a:pt x="33716" y="141098"/>
                    <a:pt x="32195" y="140568"/>
                  </a:cubicBezTo>
                  <a:cubicBezTo>
                    <a:pt x="31596" y="140303"/>
                    <a:pt x="30934" y="140038"/>
                    <a:pt x="30208" y="139773"/>
                  </a:cubicBezTo>
                  <a:cubicBezTo>
                    <a:pt x="26827" y="138448"/>
                    <a:pt x="24113" y="136858"/>
                    <a:pt x="21792" y="13513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7" name="Google Shape;947;p44"/>
            <p:cNvSpPr/>
            <p:nvPr/>
          </p:nvSpPr>
          <p:spPr>
            <a:xfrm>
              <a:off x="2047400" y="1023100"/>
              <a:ext cx="3520825" cy="3568925"/>
            </a:xfrm>
            <a:custGeom>
              <a:avLst/>
              <a:gdLst/>
              <a:ahLst/>
              <a:cxnLst/>
              <a:rect l="l" t="t" r="r" b="b"/>
              <a:pathLst>
                <a:path w="140833" h="142757" extrusionOk="0">
                  <a:moveTo>
                    <a:pt x="92740" y="663"/>
                  </a:moveTo>
                  <a:cubicBezTo>
                    <a:pt x="92872" y="663"/>
                    <a:pt x="93005" y="731"/>
                    <a:pt x="93068" y="795"/>
                  </a:cubicBezTo>
                  <a:cubicBezTo>
                    <a:pt x="93137" y="795"/>
                    <a:pt x="93137" y="731"/>
                    <a:pt x="93137" y="731"/>
                  </a:cubicBezTo>
                  <a:cubicBezTo>
                    <a:pt x="93068" y="731"/>
                    <a:pt x="92936" y="663"/>
                    <a:pt x="92803" y="663"/>
                  </a:cubicBezTo>
                  <a:close/>
                  <a:moveTo>
                    <a:pt x="92342" y="731"/>
                  </a:moveTo>
                  <a:cubicBezTo>
                    <a:pt x="92475" y="731"/>
                    <a:pt x="92538" y="795"/>
                    <a:pt x="92671" y="864"/>
                  </a:cubicBezTo>
                  <a:cubicBezTo>
                    <a:pt x="92671" y="864"/>
                    <a:pt x="92740" y="864"/>
                    <a:pt x="92803" y="795"/>
                  </a:cubicBezTo>
                  <a:cubicBezTo>
                    <a:pt x="92671" y="795"/>
                    <a:pt x="92538" y="731"/>
                    <a:pt x="92406" y="731"/>
                  </a:cubicBezTo>
                  <a:close/>
                  <a:moveTo>
                    <a:pt x="91945" y="795"/>
                  </a:moveTo>
                  <a:cubicBezTo>
                    <a:pt x="92077" y="864"/>
                    <a:pt x="92141" y="864"/>
                    <a:pt x="92210" y="928"/>
                  </a:cubicBezTo>
                  <a:lnTo>
                    <a:pt x="92406" y="928"/>
                  </a:lnTo>
                  <a:cubicBezTo>
                    <a:pt x="92274" y="864"/>
                    <a:pt x="92141" y="795"/>
                    <a:pt x="92077" y="795"/>
                  </a:cubicBezTo>
                  <a:close/>
                  <a:moveTo>
                    <a:pt x="91547" y="864"/>
                  </a:moveTo>
                  <a:cubicBezTo>
                    <a:pt x="91611" y="928"/>
                    <a:pt x="91744" y="996"/>
                    <a:pt x="91812" y="996"/>
                  </a:cubicBezTo>
                  <a:lnTo>
                    <a:pt x="92009" y="996"/>
                  </a:lnTo>
                  <a:cubicBezTo>
                    <a:pt x="91876" y="928"/>
                    <a:pt x="91812" y="864"/>
                    <a:pt x="91680" y="864"/>
                  </a:cubicBezTo>
                  <a:close/>
                  <a:moveTo>
                    <a:pt x="91150" y="928"/>
                  </a:moveTo>
                  <a:cubicBezTo>
                    <a:pt x="91214" y="996"/>
                    <a:pt x="91346" y="1060"/>
                    <a:pt x="91415" y="1129"/>
                  </a:cubicBezTo>
                  <a:cubicBezTo>
                    <a:pt x="91479" y="1060"/>
                    <a:pt x="91547" y="1060"/>
                    <a:pt x="91611" y="1060"/>
                  </a:cubicBezTo>
                  <a:cubicBezTo>
                    <a:pt x="91479" y="996"/>
                    <a:pt x="91415" y="996"/>
                    <a:pt x="91346" y="928"/>
                  </a:cubicBezTo>
                  <a:close/>
                  <a:moveTo>
                    <a:pt x="90949" y="996"/>
                  </a:moveTo>
                  <a:cubicBezTo>
                    <a:pt x="90885" y="996"/>
                    <a:pt x="90816" y="1060"/>
                    <a:pt x="90753" y="1060"/>
                  </a:cubicBezTo>
                  <a:cubicBezTo>
                    <a:pt x="90816" y="1060"/>
                    <a:pt x="90949" y="1129"/>
                    <a:pt x="91018" y="1192"/>
                  </a:cubicBezTo>
                  <a:cubicBezTo>
                    <a:pt x="91081" y="1192"/>
                    <a:pt x="91150" y="1129"/>
                    <a:pt x="91214" y="1129"/>
                  </a:cubicBezTo>
                  <a:cubicBezTo>
                    <a:pt x="91150" y="1129"/>
                    <a:pt x="91018" y="1060"/>
                    <a:pt x="90949" y="996"/>
                  </a:cubicBezTo>
                  <a:close/>
                  <a:moveTo>
                    <a:pt x="90551" y="1060"/>
                  </a:moveTo>
                  <a:cubicBezTo>
                    <a:pt x="90488" y="1129"/>
                    <a:pt x="90419" y="1129"/>
                    <a:pt x="90355" y="1129"/>
                  </a:cubicBezTo>
                  <a:cubicBezTo>
                    <a:pt x="90419" y="1192"/>
                    <a:pt x="90551" y="1261"/>
                    <a:pt x="90620" y="1261"/>
                  </a:cubicBezTo>
                  <a:lnTo>
                    <a:pt x="90816" y="1261"/>
                  </a:lnTo>
                  <a:cubicBezTo>
                    <a:pt x="90753" y="1192"/>
                    <a:pt x="90684" y="1129"/>
                    <a:pt x="90551" y="1060"/>
                  </a:cubicBezTo>
                  <a:close/>
                  <a:moveTo>
                    <a:pt x="90223" y="1192"/>
                  </a:moveTo>
                  <a:cubicBezTo>
                    <a:pt x="90154" y="1192"/>
                    <a:pt x="90021" y="1192"/>
                    <a:pt x="89958" y="1261"/>
                  </a:cubicBezTo>
                  <a:cubicBezTo>
                    <a:pt x="90021" y="1261"/>
                    <a:pt x="90090" y="1325"/>
                    <a:pt x="90154" y="1394"/>
                  </a:cubicBezTo>
                  <a:cubicBezTo>
                    <a:pt x="90286" y="1325"/>
                    <a:pt x="90355" y="1325"/>
                    <a:pt x="90419" y="1325"/>
                  </a:cubicBezTo>
                  <a:cubicBezTo>
                    <a:pt x="90355" y="1261"/>
                    <a:pt x="90286" y="1192"/>
                    <a:pt x="90223" y="1192"/>
                  </a:cubicBezTo>
                  <a:close/>
                  <a:moveTo>
                    <a:pt x="89825" y="1261"/>
                  </a:moveTo>
                  <a:cubicBezTo>
                    <a:pt x="89756" y="1261"/>
                    <a:pt x="89693" y="1325"/>
                    <a:pt x="89560" y="1325"/>
                  </a:cubicBezTo>
                  <a:cubicBezTo>
                    <a:pt x="89624" y="1394"/>
                    <a:pt x="89693" y="1394"/>
                    <a:pt x="89756" y="1457"/>
                  </a:cubicBezTo>
                  <a:cubicBezTo>
                    <a:pt x="89825" y="1457"/>
                    <a:pt x="89958" y="1457"/>
                    <a:pt x="90021" y="1394"/>
                  </a:cubicBezTo>
                  <a:cubicBezTo>
                    <a:pt x="89958" y="1394"/>
                    <a:pt x="89889" y="1325"/>
                    <a:pt x="89825" y="1261"/>
                  </a:cubicBezTo>
                  <a:close/>
                  <a:moveTo>
                    <a:pt x="89428" y="1394"/>
                  </a:moveTo>
                  <a:cubicBezTo>
                    <a:pt x="89359" y="1394"/>
                    <a:pt x="89295" y="1394"/>
                    <a:pt x="89163" y="1457"/>
                  </a:cubicBezTo>
                  <a:cubicBezTo>
                    <a:pt x="89226" y="1457"/>
                    <a:pt x="89295" y="1526"/>
                    <a:pt x="89359" y="1590"/>
                  </a:cubicBezTo>
                  <a:cubicBezTo>
                    <a:pt x="89428" y="1526"/>
                    <a:pt x="89560" y="1526"/>
                    <a:pt x="89624" y="1526"/>
                  </a:cubicBezTo>
                  <a:cubicBezTo>
                    <a:pt x="89560" y="1457"/>
                    <a:pt x="89491" y="1394"/>
                    <a:pt x="89428" y="1394"/>
                  </a:cubicBezTo>
                  <a:close/>
                  <a:moveTo>
                    <a:pt x="89030" y="1457"/>
                  </a:moveTo>
                  <a:cubicBezTo>
                    <a:pt x="88961" y="1457"/>
                    <a:pt x="88898" y="1526"/>
                    <a:pt x="88765" y="1526"/>
                  </a:cubicBezTo>
                  <a:cubicBezTo>
                    <a:pt x="88829" y="1590"/>
                    <a:pt x="88898" y="1659"/>
                    <a:pt x="88961" y="1659"/>
                  </a:cubicBezTo>
                  <a:cubicBezTo>
                    <a:pt x="89030" y="1659"/>
                    <a:pt x="89163" y="1659"/>
                    <a:pt x="89226" y="1590"/>
                  </a:cubicBezTo>
                  <a:cubicBezTo>
                    <a:pt x="89163" y="1590"/>
                    <a:pt x="89094" y="1526"/>
                    <a:pt x="89030" y="1457"/>
                  </a:cubicBezTo>
                  <a:close/>
                  <a:moveTo>
                    <a:pt x="88633" y="1590"/>
                  </a:moveTo>
                  <a:cubicBezTo>
                    <a:pt x="88564" y="1590"/>
                    <a:pt x="88500" y="1590"/>
                    <a:pt x="88368" y="1659"/>
                  </a:cubicBezTo>
                  <a:cubicBezTo>
                    <a:pt x="88431" y="1722"/>
                    <a:pt x="88500" y="1722"/>
                    <a:pt x="88564" y="1791"/>
                  </a:cubicBezTo>
                  <a:cubicBezTo>
                    <a:pt x="88633" y="1791"/>
                    <a:pt x="88765" y="1722"/>
                    <a:pt x="88829" y="1722"/>
                  </a:cubicBezTo>
                  <a:cubicBezTo>
                    <a:pt x="88765" y="1659"/>
                    <a:pt x="88696" y="1590"/>
                    <a:pt x="88633" y="1590"/>
                  </a:cubicBezTo>
                  <a:close/>
                  <a:moveTo>
                    <a:pt x="88235" y="1659"/>
                  </a:moveTo>
                  <a:cubicBezTo>
                    <a:pt x="88166" y="1722"/>
                    <a:pt x="88103" y="1722"/>
                    <a:pt x="87970" y="1722"/>
                  </a:cubicBezTo>
                  <a:lnTo>
                    <a:pt x="88166" y="1924"/>
                  </a:lnTo>
                  <a:cubicBezTo>
                    <a:pt x="88235" y="1855"/>
                    <a:pt x="88299" y="1855"/>
                    <a:pt x="88431" y="1855"/>
                  </a:cubicBezTo>
                  <a:lnTo>
                    <a:pt x="88235" y="1659"/>
                  </a:lnTo>
                  <a:close/>
                  <a:moveTo>
                    <a:pt x="87838" y="1791"/>
                  </a:moveTo>
                  <a:cubicBezTo>
                    <a:pt x="87769" y="1791"/>
                    <a:pt x="87705" y="1855"/>
                    <a:pt x="87573" y="1855"/>
                  </a:cubicBezTo>
                  <a:lnTo>
                    <a:pt x="87705" y="1987"/>
                  </a:lnTo>
                  <a:cubicBezTo>
                    <a:pt x="87838" y="1987"/>
                    <a:pt x="87901" y="1987"/>
                    <a:pt x="88034" y="1924"/>
                  </a:cubicBezTo>
                  <a:cubicBezTo>
                    <a:pt x="87970" y="1855"/>
                    <a:pt x="87901" y="1855"/>
                    <a:pt x="87838" y="1791"/>
                  </a:cubicBezTo>
                  <a:close/>
                  <a:moveTo>
                    <a:pt x="87504" y="1924"/>
                  </a:moveTo>
                  <a:cubicBezTo>
                    <a:pt x="87372" y="1924"/>
                    <a:pt x="87308" y="1924"/>
                    <a:pt x="87175" y="1987"/>
                  </a:cubicBezTo>
                  <a:cubicBezTo>
                    <a:pt x="87239" y="2056"/>
                    <a:pt x="87308" y="2056"/>
                    <a:pt x="87308" y="2120"/>
                  </a:cubicBezTo>
                  <a:cubicBezTo>
                    <a:pt x="87440" y="2120"/>
                    <a:pt x="87504" y="2056"/>
                    <a:pt x="87637" y="2056"/>
                  </a:cubicBezTo>
                  <a:lnTo>
                    <a:pt x="87504" y="1924"/>
                  </a:lnTo>
                  <a:close/>
                  <a:moveTo>
                    <a:pt x="87107" y="1987"/>
                  </a:moveTo>
                  <a:cubicBezTo>
                    <a:pt x="86974" y="2056"/>
                    <a:pt x="86910" y="2056"/>
                    <a:pt x="86778" y="2120"/>
                  </a:cubicBezTo>
                  <a:cubicBezTo>
                    <a:pt x="86842" y="2120"/>
                    <a:pt x="86842" y="2189"/>
                    <a:pt x="86910" y="2252"/>
                  </a:cubicBezTo>
                  <a:cubicBezTo>
                    <a:pt x="87043" y="2252"/>
                    <a:pt x="87107" y="2189"/>
                    <a:pt x="87239" y="2189"/>
                  </a:cubicBezTo>
                  <a:cubicBezTo>
                    <a:pt x="87175" y="2120"/>
                    <a:pt x="87107" y="2056"/>
                    <a:pt x="87107" y="1987"/>
                  </a:cubicBezTo>
                  <a:close/>
                  <a:moveTo>
                    <a:pt x="86709" y="2120"/>
                  </a:moveTo>
                  <a:cubicBezTo>
                    <a:pt x="86577" y="2189"/>
                    <a:pt x="86513" y="2189"/>
                    <a:pt x="86381" y="2252"/>
                  </a:cubicBezTo>
                  <a:cubicBezTo>
                    <a:pt x="86444" y="2252"/>
                    <a:pt x="86444" y="2321"/>
                    <a:pt x="86513" y="2385"/>
                  </a:cubicBezTo>
                  <a:cubicBezTo>
                    <a:pt x="86646" y="2321"/>
                    <a:pt x="86709" y="2321"/>
                    <a:pt x="86842" y="2252"/>
                  </a:cubicBezTo>
                  <a:cubicBezTo>
                    <a:pt x="86778" y="2252"/>
                    <a:pt x="86709" y="2189"/>
                    <a:pt x="86709" y="2120"/>
                  </a:cubicBezTo>
                  <a:close/>
                  <a:moveTo>
                    <a:pt x="86312" y="2252"/>
                  </a:moveTo>
                  <a:cubicBezTo>
                    <a:pt x="86179" y="2252"/>
                    <a:pt x="86047" y="2321"/>
                    <a:pt x="85983" y="2321"/>
                  </a:cubicBezTo>
                  <a:cubicBezTo>
                    <a:pt x="86047" y="2385"/>
                    <a:pt x="86047" y="2454"/>
                    <a:pt x="86116" y="2517"/>
                  </a:cubicBezTo>
                  <a:cubicBezTo>
                    <a:pt x="86179" y="2454"/>
                    <a:pt x="86312" y="2454"/>
                    <a:pt x="86381" y="2385"/>
                  </a:cubicBezTo>
                  <a:cubicBezTo>
                    <a:pt x="86381" y="2385"/>
                    <a:pt x="86312" y="2321"/>
                    <a:pt x="86312" y="2252"/>
                  </a:cubicBezTo>
                  <a:close/>
                  <a:moveTo>
                    <a:pt x="85914" y="2385"/>
                  </a:moveTo>
                  <a:cubicBezTo>
                    <a:pt x="85782" y="2385"/>
                    <a:pt x="85649" y="2454"/>
                    <a:pt x="85586" y="2454"/>
                  </a:cubicBezTo>
                  <a:cubicBezTo>
                    <a:pt x="85586" y="2517"/>
                    <a:pt x="85649" y="2586"/>
                    <a:pt x="85718" y="2650"/>
                  </a:cubicBezTo>
                  <a:cubicBezTo>
                    <a:pt x="85782" y="2586"/>
                    <a:pt x="85914" y="2586"/>
                    <a:pt x="85983" y="2517"/>
                  </a:cubicBezTo>
                  <a:cubicBezTo>
                    <a:pt x="85983" y="2454"/>
                    <a:pt x="85914" y="2454"/>
                    <a:pt x="85914" y="2385"/>
                  </a:cubicBezTo>
                  <a:close/>
                  <a:moveTo>
                    <a:pt x="85453" y="2517"/>
                  </a:moveTo>
                  <a:cubicBezTo>
                    <a:pt x="85384" y="2517"/>
                    <a:pt x="85252" y="2586"/>
                    <a:pt x="85188" y="2586"/>
                  </a:cubicBezTo>
                  <a:cubicBezTo>
                    <a:pt x="85188" y="2650"/>
                    <a:pt x="85252" y="2719"/>
                    <a:pt x="85252" y="2782"/>
                  </a:cubicBezTo>
                  <a:cubicBezTo>
                    <a:pt x="85384" y="2719"/>
                    <a:pt x="85517" y="2719"/>
                    <a:pt x="85586" y="2650"/>
                  </a:cubicBezTo>
                  <a:cubicBezTo>
                    <a:pt x="85586" y="2586"/>
                    <a:pt x="85517" y="2586"/>
                    <a:pt x="85453" y="2517"/>
                  </a:cubicBezTo>
                  <a:close/>
                  <a:moveTo>
                    <a:pt x="99099" y="0"/>
                  </a:moveTo>
                  <a:cubicBezTo>
                    <a:pt x="98235" y="0"/>
                    <a:pt x="97377" y="69"/>
                    <a:pt x="96513" y="133"/>
                  </a:cubicBezTo>
                  <a:cubicBezTo>
                    <a:pt x="96248" y="133"/>
                    <a:pt x="96052" y="201"/>
                    <a:pt x="95787" y="201"/>
                  </a:cubicBezTo>
                  <a:cubicBezTo>
                    <a:pt x="96317" y="201"/>
                    <a:pt x="96847" y="133"/>
                    <a:pt x="97440" y="133"/>
                  </a:cubicBezTo>
                  <a:cubicBezTo>
                    <a:pt x="97970" y="133"/>
                    <a:pt x="98569" y="201"/>
                    <a:pt x="99099" y="201"/>
                  </a:cubicBezTo>
                  <a:lnTo>
                    <a:pt x="100223" y="201"/>
                  </a:lnTo>
                  <a:cubicBezTo>
                    <a:pt x="100355" y="265"/>
                    <a:pt x="100488" y="265"/>
                    <a:pt x="100620" y="265"/>
                  </a:cubicBezTo>
                  <a:lnTo>
                    <a:pt x="100954" y="265"/>
                  </a:lnTo>
                  <a:cubicBezTo>
                    <a:pt x="104929" y="530"/>
                    <a:pt x="108771" y="1722"/>
                    <a:pt x="112215" y="4309"/>
                  </a:cubicBezTo>
                  <a:cubicBezTo>
                    <a:pt x="117446" y="8151"/>
                    <a:pt x="120625" y="12258"/>
                    <a:pt x="122613" y="16497"/>
                  </a:cubicBezTo>
                  <a:cubicBezTo>
                    <a:pt x="122682" y="16561"/>
                    <a:pt x="122682" y="16693"/>
                    <a:pt x="122745" y="16762"/>
                  </a:cubicBezTo>
                  <a:lnTo>
                    <a:pt x="122745" y="16826"/>
                  </a:lnTo>
                  <a:cubicBezTo>
                    <a:pt x="123325" y="17852"/>
                    <a:pt x="123776" y="18879"/>
                    <a:pt x="124165" y="19905"/>
                  </a:cubicBezTo>
                  <a:lnTo>
                    <a:pt x="124165" y="19905"/>
                  </a:lnTo>
                  <a:cubicBezTo>
                    <a:pt x="124135" y="19803"/>
                    <a:pt x="124122" y="19691"/>
                    <a:pt x="124070" y="19544"/>
                  </a:cubicBezTo>
                  <a:cubicBezTo>
                    <a:pt x="123673" y="18485"/>
                    <a:pt x="123275" y="17425"/>
                    <a:pt x="122745" y="16365"/>
                  </a:cubicBezTo>
                  <a:cubicBezTo>
                    <a:pt x="122745" y="16365"/>
                    <a:pt x="122745" y="16296"/>
                    <a:pt x="122682" y="16232"/>
                  </a:cubicBezTo>
                  <a:cubicBezTo>
                    <a:pt x="120694" y="11993"/>
                    <a:pt x="117515" y="7949"/>
                    <a:pt x="112348" y="4176"/>
                  </a:cubicBezTo>
                  <a:cubicBezTo>
                    <a:pt x="108903" y="1590"/>
                    <a:pt x="105125" y="398"/>
                    <a:pt x="101219" y="133"/>
                  </a:cubicBezTo>
                  <a:cubicBezTo>
                    <a:pt x="101086" y="69"/>
                    <a:pt x="100954" y="69"/>
                    <a:pt x="100885" y="69"/>
                  </a:cubicBezTo>
                  <a:lnTo>
                    <a:pt x="99894" y="69"/>
                  </a:lnTo>
                  <a:cubicBezTo>
                    <a:pt x="99629" y="0"/>
                    <a:pt x="99364" y="0"/>
                    <a:pt x="99099" y="0"/>
                  </a:cubicBezTo>
                  <a:close/>
                  <a:moveTo>
                    <a:pt x="124165" y="19905"/>
                  </a:moveTo>
                  <a:cubicBezTo>
                    <a:pt x="124175" y="19939"/>
                    <a:pt x="124187" y="19972"/>
                    <a:pt x="124202" y="20005"/>
                  </a:cubicBezTo>
                  <a:cubicBezTo>
                    <a:pt x="124190" y="19972"/>
                    <a:pt x="124177" y="19938"/>
                    <a:pt x="124165" y="19905"/>
                  </a:cubicBezTo>
                  <a:close/>
                  <a:moveTo>
                    <a:pt x="124801" y="22655"/>
                  </a:moveTo>
                  <a:lnTo>
                    <a:pt x="124801" y="22724"/>
                  </a:lnTo>
                  <a:cubicBezTo>
                    <a:pt x="124849" y="22724"/>
                    <a:pt x="124900" y="22760"/>
                    <a:pt x="124950" y="22808"/>
                  </a:cubicBezTo>
                  <a:lnTo>
                    <a:pt x="124950" y="22808"/>
                  </a:lnTo>
                  <a:lnTo>
                    <a:pt x="124801" y="22655"/>
                  </a:lnTo>
                  <a:close/>
                  <a:moveTo>
                    <a:pt x="124950" y="22808"/>
                  </a:moveTo>
                  <a:lnTo>
                    <a:pt x="124997" y="22857"/>
                  </a:lnTo>
                  <a:cubicBezTo>
                    <a:pt x="124982" y="22840"/>
                    <a:pt x="124966" y="22823"/>
                    <a:pt x="124950" y="22808"/>
                  </a:cubicBezTo>
                  <a:close/>
                  <a:moveTo>
                    <a:pt x="124865" y="22920"/>
                  </a:moveTo>
                  <a:lnTo>
                    <a:pt x="124865" y="22989"/>
                  </a:lnTo>
                  <a:cubicBezTo>
                    <a:pt x="124934" y="22989"/>
                    <a:pt x="124997" y="23053"/>
                    <a:pt x="125066" y="23122"/>
                  </a:cubicBezTo>
                  <a:lnTo>
                    <a:pt x="124865" y="22920"/>
                  </a:lnTo>
                  <a:close/>
                  <a:moveTo>
                    <a:pt x="124865" y="23185"/>
                  </a:moveTo>
                  <a:cubicBezTo>
                    <a:pt x="124884" y="23185"/>
                    <a:pt x="124901" y="23187"/>
                    <a:pt x="124918" y="23189"/>
                  </a:cubicBezTo>
                  <a:lnTo>
                    <a:pt x="124918" y="23189"/>
                  </a:lnTo>
                  <a:cubicBezTo>
                    <a:pt x="124908" y="23185"/>
                    <a:pt x="124892" y="23185"/>
                    <a:pt x="124865" y="23185"/>
                  </a:cubicBezTo>
                  <a:close/>
                  <a:moveTo>
                    <a:pt x="124918" y="23189"/>
                  </a:moveTo>
                  <a:cubicBezTo>
                    <a:pt x="124934" y="23195"/>
                    <a:pt x="124934" y="23212"/>
                    <a:pt x="124934" y="23254"/>
                  </a:cubicBezTo>
                  <a:cubicBezTo>
                    <a:pt x="124997" y="23254"/>
                    <a:pt x="125066" y="23318"/>
                    <a:pt x="125130" y="23386"/>
                  </a:cubicBezTo>
                  <a:lnTo>
                    <a:pt x="125130" y="23318"/>
                  </a:lnTo>
                  <a:cubicBezTo>
                    <a:pt x="125075" y="23263"/>
                    <a:pt x="125017" y="23205"/>
                    <a:pt x="124918" y="23189"/>
                  </a:cubicBezTo>
                  <a:close/>
                  <a:moveTo>
                    <a:pt x="124934" y="23386"/>
                  </a:moveTo>
                  <a:cubicBezTo>
                    <a:pt x="124934" y="23450"/>
                    <a:pt x="124934" y="23450"/>
                    <a:pt x="124997" y="23450"/>
                  </a:cubicBezTo>
                  <a:lnTo>
                    <a:pt x="125199" y="23651"/>
                  </a:lnTo>
                  <a:lnTo>
                    <a:pt x="125199" y="23583"/>
                  </a:lnTo>
                  <a:cubicBezTo>
                    <a:pt x="125130" y="23519"/>
                    <a:pt x="124997" y="23450"/>
                    <a:pt x="124934" y="23386"/>
                  </a:cubicBezTo>
                  <a:close/>
                  <a:moveTo>
                    <a:pt x="124997" y="23651"/>
                  </a:moveTo>
                  <a:lnTo>
                    <a:pt x="124997" y="23715"/>
                  </a:lnTo>
                  <a:cubicBezTo>
                    <a:pt x="125130" y="23784"/>
                    <a:pt x="125199" y="23848"/>
                    <a:pt x="125262" y="23848"/>
                  </a:cubicBezTo>
                  <a:lnTo>
                    <a:pt x="125199" y="23784"/>
                  </a:lnTo>
                  <a:cubicBezTo>
                    <a:pt x="125130" y="23715"/>
                    <a:pt x="125066" y="23715"/>
                    <a:pt x="124997" y="23651"/>
                  </a:cubicBezTo>
                  <a:close/>
                  <a:moveTo>
                    <a:pt x="125066" y="23916"/>
                  </a:moveTo>
                  <a:lnTo>
                    <a:pt x="125066" y="23980"/>
                  </a:lnTo>
                  <a:cubicBezTo>
                    <a:pt x="125130" y="24049"/>
                    <a:pt x="125199" y="24049"/>
                    <a:pt x="125262" y="24113"/>
                  </a:cubicBezTo>
                  <a:lnTo>
                    <a:pt x="125262" y="24049"/>
                  </a:lnTo>
                  <a:cubicBezTo>
                    <a:pt x="125199" y="23980"/>
                    <a:pt x="125130" y="23916"/>
                    <a:pt x="125066" y="23916"/>
                  </a:cubicBezTo>
                  <a:close/>
                  <a:moveTo>
                    <a:pt x="125130" y="24181"/>
                  </a:moveTo>
                  <a:lnTo>
                    <a:pt x="125130" y="24245"/>
                  </a:lnTo>
                  <a:cubicBezTo>
                    <a:pt x="125199" y="24314"/>
                    <a:pt x="125262" y="24314"/>
                    <a:pt x="125331" y="24377"/>
                  </a:cubicBezTo>
                  <a:lnTo>
                    <a:pt x="125331" y="24245"/>
                  </a:lnTo>
                  <a:cubicBezTo>
                    <a:pt x="125262" y="24245"/>
                    <a:pt x="125199" y="24181"/>
                    <a:pt x="125130" y="24181"/>
                  </a:cubicBezTo>
                  <a:close/>
                  <a:moveTo>
                    <a:pt x="125199" y="24377"/>
                  </a:moveTo>
                  <a:lnTo>
                    <a:pt x="125199" y="24510"/>
                  </a:lnTo>
                  <a:cubicBezTo>
                    <a:pt x="125262" y="24579"/>
                    <a:pt x="125331" y="24579"/>
                    <a:pt x="125395" y="24642"/>
                  </a:cubicBezTo>
                  <a:lnTo>
                    <a:pt x="125395" y="24510"/>
                  </a:lnTo>
                  <a:cubicBezTo>
                    <a:pt x="125331" y="24446"/>
                    <a:pt x="125262" y="24446"/>
                    <a:pt x="125199" y="24377"/>
                  </a:cubicBezTo>
                  <a:close/>
                  <a:moveTo>
                    <a:pt x="125199" y="24642"/>
                  </a:moveTo>
                  <a:cubicBezTo>
                    <a:pt x="125199" y="24711"/>
                    <a:pt x="125262" y="24711"/>
                    <a:pt x="125262" y="24775"/>
                  </a:cubicBezTo>
                  <a:cubicBezTo>
                    <a:pt x="125331" y="24775"/>
                    <a:pt x="125395" y="24844"/>
                    <a:pt x="125464" y="24844"/>
                  </a:cubicBezTo>
                  <a:cubicBezTo>
                    <a:pt x="125464" y="24844"/>
                    <a:pt x="125464" y="24775"/>
                    <a:pt x="125395" y="24775"/>
                  </a:cubicBezTo>
                  <a:cubicBezTo>
                    <a:pt x="125331" y="24711"/>
                    <a:pt x="125262" y="24711"/>
                    <a:pt x="125199" y="24642"/>
                  </a:cubicBezTo>
                  <a:close/>
                  <a:moveTo>
                    <a:pt x="125262" y="24907"/>
                  </a:moveTo>
                  <a:lnTo>
                    <a:pt x="125262" y="25040"/>
                  </a:lnTo>
                  <a:cubicBezTo>
                    <a:pt x="125331" y="25040"/>
                    <a:pt x="125395" y="25109"/>
                    <a:pt x="125527" y="25109"/>
                  </a:cubicBezTo>
                  <a:cubicBezTo>
                    <a:pt x="125464" y="25109"/>
                    <a:pt x="125464" y="25040"/>
                    <a:pt x="125464" y="24976"/>
                  </a:cubicBezTo>
                  <a:cubicBezTo>
                    <a:pt x="125395" y="24976"/>
                    <a:pt x="125331" y="24907"/>
                    <a:pt x="125262" y="24907"/>
                  </a:cubicBezTo>
                  <a:close/>
                  <a:moveTo>
                    <a:pt x="125331" y="25172"/>
                  </a:moveTo>
                  <a:lnTo>
                    <a:pt x="125331" y="25305"/>
                  </a:lnTo>
                  <a:cubicBezTo>
                    <a:pt x="125395" y="25305"/>
                    <a:pt x="125464" y="25374"/>
                    <a:pt x="125527" y="25374"/>
                  </a:cubicBezTo>
                  <a:lnTo>
                    <a:pt x="125527" y="25241"/>
                  </a:lnTo>
                  <a:cubicBezTo>
                    <a:pt x="125464" y="25241"/>
                    <a:pt x="125395" y="25172"/>
                    <a:pt x="125331" y="25172"/>
                  </a:cubicBezTo>
                  <a:close/>
                  <a:moveTo>
                    <a:pt x="125331" y="25437"/>
                  </a:moveTo>
                  <a:cubicBezTo>
                    <a:pt x="125395" y="25437"/>
                    <a:pt x="125395" y="25506"/>
                    <a:pt x="125395" y="25570"/>
                  </a:cubicBezTo>
                  <a:cubicBezTo>
                    <a:pt x="125464" y="25570"/>
                    <a:pt x="125527" y="25570"/>
                    <a:pt x="125596" y="25639"/>
                  </a:cubicBezTo>
                  <a:lnTo>
                    <a:pt x="125596" y="25506"/>
                  </a:lnTo>
                  <a:cubicBezTo>
                    <a:pt x="125527" y="25437"/>
                    <a:pt x="125464" y="25437"/>
                    <a:pt x="125331" y="25437"/>
                  </a:cubicBezTo>
                  <a:close/>
                  <a:moveTo>
                    <a:pt x="125395" y="25639"/>
                  </a:moveTo>
                  <a:cubicBezTo>
                    <a:pt x="125395" y="25702"/>
                    <a:pt x="125395" y="25771"/>
                    <a:pt x="125464" y="25835"/>
                  </a:cubicBezTo>
                  <a:cubicBezTo>
                    <a:pt x="125527" y="25835"/>
                    <a:pt x="125596" y="25835"/>
                    <a:pt x="125660" y="25904"/>
                  </a:cubicBezTo>
                  <a:cubicBezTo>
                    <a:pt x="125596" y="25835"/>
                    <a:pt x="125596" y="25771"/>
                    <a:pt x="125596" y="25702"/>
                  </a:cubicBezTo>
                  <a:cubicBezTo>
                    <a:pt x="125527" y="25702"/>
                    <a:pt x="125464" y="25702"/>
                    <a:pt x="125395" y="25639"/>
                  </a:cubicBezTo>
                  <a:close/>
                  <a:moveTo>
                    <a:pt x="125464" y="25904"/>
                  </a:moveTo>
                  <a:lnTo>
                    <a:pt x="125464" y="26100"/>
                  </a:lnTo>
                  <a:cubicBezTo>
                    <a:pt x="125527" y="26100"/>
                    <a:pt x="125596" y="26100"/>
                    <a:pt x="125660" y="26169"/>
                  </a:cubicBezTo>
                  <a:lnTo>
                    <a:pt x="125660" y="25967"/>
                  </a:lnTo>
                  <a:cubicBezTo>
                    <a:pt x="125596" y="25967"/>
                    <a:pt x="125527" y="25967"/>
                    <a:pt x="125464" y="25904"/>
                  </a:cubicBezTo>
                  <a:close/>
                  <a:moveTo>
                    <a:pt x="125527" y="26169"/>
                  </a:moveTo>
                  <a:lnTo>
                    <a:pt x="125527" y="26365"/>
                  </a:lnTo>
                  <a:lnTo>
                    <a:pt x="125729" y="26365"/>
                  </a:lnTo>
                  <a:lnTo>
                    <a:pt x="125729" y="26232"/>
                  </a:lnTo>
                  <a:cubicBezTo>
                    <a:pt x="125660" y="26232"/>
                    <a:pt x="125596" y="26169"/>
                    <a:pt x="125527" y="26169"/>
                  </a:cubicBezTo>
                  <a:close/>
                  <a:moveTo>
                    <a:pt x="125527" y="26434"/>
                  </a:moveTo>
                  <a:cubicBezTo>
                    <a:pt x="125527" y="26497"/>
                    <a:pt x="125527" y="26566"/>
                    <a:pt x="125596" y="26630"/>
                  </a:cubicBezTo>
                  <a:lnTo>
                    <a:pt x="125792" y="26630"/>
                  </a:lnTo>
                  <a:cubicBezTo>
                    <a:pt x="125729" y="26566"/>
                    <a:pt x="125729" y="26566"/>
                    <a:pt x="125729" y="26497"/>
                  </a:cubicBezTo>
                  <a:cubicBezTo>
                    <a:pt x="125660" y="26434"/>
                    <a:pt x="125596" y="26434"/>
                    <a:pt x="125527" y="26434"/>
                  </a:cubicBezTo>
                  <a:close/>
                  <a:moveTo>
                    <a:pt x="85056" y="2650"/>
                  </a:moveTo>
                  <a:cubicBezTo>
                    <a:pt x="83068" y="3249"/>
                    <a:pt x="81081" y="3975"/>
                    <a:pt x="79157" y="4770"/>
                  </a:cubicBezTo>
                  <a:cubicBezTo>
                    <a:pt x="72533" y="7287"/>
                    <a:pt x="66306" y="10202"/>
                    <a:pt x="61076" y="11659"/>
                  </a:cubicBezTo>
                  <a:cubicBezTo>
                    <a:pt x="48553" y="15040"/>
                    <a:pt x="40276" y="19873"/>
                    <a:pt x="33386" y="25702"/>
                  </a:cubicBezTo>
                  <a:cubicBezTo>
                    <a:pt x="30869" y="27822"/>
                    <a:pt x="28548" y="30074"/>
                    <a:pt x="26232" y="32396"/>
                  </a:cubicBezTo>
                  <a:cubicBezTo>
                    <a:pt x="25305" y="33519"/>
                    <a:pt x="24377" y="34579"/>
                    <a:pt x="23450" y="35639"/>
                  </a:cubicBezTo>
                  <a:cubicBezTo>
                    <a:pt x="23582" y="35575"/>
                    <a:pt x="23646" y="35443"/>
                    <a:pt x="23779" y="35310"/>
                  </a:cubicBezTo>
                  <a:lnTo>
                    <a:pt x="26561" y="32327"/>
                  </a:lnTo>
                  <a:cubicBezTo>
                    <a:pt x="28813" y="30074"/>
                    <a:pt x="31065" y="27891"/>
                    <a:pt x="33519" y="25835"/>
                  </a:cubicBezTo>
                  <a:cubicBezTo>
                    <a:pt x="40339" y="20005"/>
                    <a:pt x="48622" y="15236"/>
                    <a:pt x="61139" y="11791"/>
                  </a:cubicBezTo>
                  <a:cubicBezTo>
                    <a:pt x="66375" y="10403"/>
                    <a:pt x="72602" y="7488"/>
                    <a:pt x="79226" y="4971"/>
                  </a:cubicBezTo>
                  <a:cubicBezTo>
                    <a:pt x="81145" y="4176"/>
                    <a:pt x="83201" y="3445"/>
                    <a:pt x="85188" y="2782"/>
                  </a:cubicBezTo>
                  <a:cubicBezTo>
                    <a:pt x="85188" y="2719"/>
                    <a:pt x="85119" y="2650"/>
                    <a:pt x="85056" y="2650"/>
                  </a:cubicBezTo>
                  <a:close/>
                  <a:moveTo>
                    <a:pt x="20138" y="39020"/>
                  </a:moveTo>
                  <a:cubicBezTo>
                    <a:pt x="20069" y="39151"/>
                    <a:pt x="20069" y="39283"/>
                    <a:pt x="20007" y="39415"/>
                  </a:cubicBezTo>
                  <a:lnTo>
                    <a:pt x="20007" y="39415"/>
                  </a:lnTo>
                  <a:cubicBezTo>
                    <a:pt x="20069" y="39283"/>
                    <a:pt x="20069" y="39152"/>
                    <a:pt x="20138" y="39083"/>
                  </a:cubicBezTo>
                  <a:lnTo>
                    <a:pt x="20138" y="39020"/>
                  </a:lnTo>
                  <a:close/>
                  <a:moveTo>
                    <a:pt x="19804" y="39417"/>
                  </a:moveTo>
                  <a:lnTo>
                    <a:pt x="19804" y="39417"/>
                  </a:lnTo>
                  <a:cubicBezTo>
                    <a:pt x="19740" y="39550"/>
                    <a:pt x="19740" y="39613"/>
                    <a:pt x="19672" y="39746"/>
                  </a:cubicBezTo>
                  <a:cubicBezTo>
                    <a:pt x="19740" y="39682"/>
                    <a:pt x="19740" y="39550"/>
                    <a:pt x="19804" y="39417"/>
                  </a:cubicBezTo>
                  <a:close/>
                  <a:moveTo>
                    <a:pt x="19608" y="39550"/>
                  </a:moveTo>
                  <a:cubicBezTo>
                    <a:pt x="19608" y="39682"/>
                    <a:pt x="19539" y="39815"/>
                    <a:pt x="19539" y="39947"/>
                  </a:cubicBezTo>
                  <a:cubicBezTo>
                    <a:pt x="19608" y="39815"/>
                    <a:pt x="19608" y="39682"/>
                    <a:pt x="19672" y="39550"/>
                  </a:cubicBezTo>
                  <a:close/>
                  <a:moveTo>
                    <a:pt x="19343" y="39878"/>
                  </a:moveTo>
                  <a:cubicBezTo>
                    <a:pt x="19343" y="39903"/>
                    <a:pt x="19340" y="39929"/>
                    <a:pt x="19336" y="39954"/>
                  </a:cubicBezTo>
                  <a:lnTo>
                    <a:pt x="19336" y="39954"/>
                  </a:lnTo>
                  <a:cubicBezTo>
                    <a:pt x="19339" y="39951"/>
                    <a:pt x="19341" y="39949"/>
                    <a:pt x="19343" y="39947"/>
                  </a:cubicBezTo>
                  <a:lnTo>
                    <a:pt x="19343" y="39878"/>
                  </a:lnTo>
                  <a:close/>
                  <a:moveTo>
                    <a:pt x="19475" y="39746"/>
                  </a:moveTo>
                  <a:lnTo>
                    <a:pt x="19475" y="39746"/>
                  </a:lnTo>
                  <a:cubicBezTo>
                    <a:pt x="19475" y="39853"/>
                    <a:pt x="19431" y="39959"/>
                    <a:pt x="19413" y="40066"/>
                  </a:cubicBezTo>
                  <a:lnTo>
                    <a:pt x="19413" y="40066"/>
                  </a:lnTo>
                  <a:cubicBezTo>
                    <a:pt x="19475" y="39938"/>
                    <a:pt x="19475" y="39813"/>
                    <a:pt x="19475" y="39746"/>
                  </a:cubicBezTo>
                  <a:close/>
                  <a:moveTo>
                    <a:pt x="19413" y="40066"/>
                  </a:moveTo>
                  <a:cubicBezTo>
                    <a:pt x="19411" y="40071"/>
                    <a:pt x="19409" y="40075"/>
                    <a:pt x="19407" y="40080"/>
                  </a:cubicBezTo>
                  <a:lnTo>
                    <a:pt x="19407" y="40143"/>
                  </a:lnTo>
                  <a:cubicBezTo>
                    <a:pt x="19407" y="40118"/>
                    <a:pt x="19409" y="40092"/>
                    <a:pt x="19413" y="40066"/>
                  </a:cubicBezTo>
                  <a:close/>
                  <a:moveTo>
                    <a:pt x="19336" y="39954"/>
                  </a:moveTo>
                  <a:lnTo>
                    <a:pt x="19336" y="39954"/>
                  </a:lnTo>
                  <a:cubicBezTo>
                    <a:pt x="19274" y="40019"/>
                    <a:pt x="19272" y="40148"/>
                    <a:pt x="19210" y="40276"/>
                  </a:cubicBezTo>
                  <a:lnTo>
                    <a:pt x="19274" y="40276"/>
                  </a:lnTo>
                  <a:cubicBezTo>
                    <a:pt x="19274" y="40168"/>
                    <a:pt x="19319" y="40061"/>
                    <a:pt x="19336" y="39954"/>
                  </a:cubicBezTo>
                  <a:close/>
                  <a:moveTo>
                    <a:pt x="19142" y="40080"/>
                  </a:moveTo>
                  <a:cubicBezTo>
                    <a:pt x="19142" y="40194"/>
                    <a:pt x="19142" y="40309"/>
                    <a:pt x="19101" y="40423"/>
                  </a:cubicBezTo>
                  <a:lnTo>
                    <a:pt x="19101" y="40423"/>
                  </a:lnTo>
                  <a:cubicBezTo>
                    <a:pt x="19119" y="40408"/>
                    <a:pt x="19142" y="40408"/>
                    <a:pt x="19142" y="40408"/>
                  </a:cubicBezTo>
                  <a:cubicBezTo>
                    <a:pt x="19142" y="40276"/>
                    <a:pt x="19142" y="40143"/>
                    <a:pt x="19210" y="40080"/>
                  </a:cubicBezTo>
                  <a:close/>
                  <a:moveTo>
                    <a:pt x="19101" y="40423"/>
                  </a:moveTo>
                  <a:cubicBezTo>
                    <a:pt x="19088" y="40433"/>
                    <a:pt x="19078" y="40449"/>
                    <a:pt x="19078" y="40477"/>
                  </a:cubicBezTo>
                  <a:cubicBezTo>
                    <a:pt x="19087" y="40459"/>
                    <a:pt x="19094" y="40441"/>
                    <a:pt x="19101" y="40423"/>
                  </a:cubicBezTo>
                  <a:close/>
                  <a:moveTo>
                    <a:pt x="19078" y="40212"/>
                  </a:moveTo>
                  <a:lnTo>
                    <a:pt x="19078" y="40212"/>
                  </a:lnTo>
                  <a:cubicBezTo>
                    <a:pt x="17419" y="41998"/>
                    <a:pt x="15829" y="43789"/>
                    <a:pt x="14044" y="45575"/>
                  </a:cubicBezTo>
                  <a:cubicBezTo>
                    <a:pt x="12586" y="47165"/>
                    <a:pt x="10795" y="49089"/>
                    <a:pt x="9009" y="51272"/>
                  </a:cubicBezTo>
                  <a:cubicBezTo>
                    <a:pt x="8877" y="51405"/>
                    <a:pt x="8808" y="51537"/>
                    <a:pt x="8675" y="51670"/>
                  </a:cubicBezTo>
                  <a:lnTo>
                    <a:pt x="8612" y="51738"/>
                  </a:lnTo>
                  <a:cubicBezTo>
                    <a:pt x="8543" y="51871"/>
                    <a:pt x="8410" y="52003"/>
                    <a:pt x="8278" y="52136"/>
                  </a:cubicBezTo>
                  <a:lnTo>
                    <a:pt x="8278" y="52199"/>
                  </a:lnTo>
                  <a:cubicBezTo>
                    <a:pt x="8145" y="52332"/>
                    <a:pt x="8082" y="52464"/>
                    <a:pt x="7949" y="52597"/>
                  </a:cubicBezTo>
                  <a:cubicBezTo>
                    <a:pt x="7817" y="52729"/>
                    <a:pt x="7748" y="52931"/>
                    <a:pt x="7615" y="53063"/>
                  </a:cubicBezTo>
                  <a:cubicBezTo>
                    <a:pt x="6757" y="54256"/>
                    <a:pt x="5829" y="55512"/>
                    <a:pt x="5035" y="56836"/>
                  </a:cubicBezTo>
                  <a:cubicBezTo>
                    <a:pt x="4966" y="57038"/>
                    <a:pt x="4833" y="57234"/>
                    <a:pt x="4701" y="57435"/>
                  </a:cubicBezTo>
                  <a:cubicBezTo>
                    <a:pt x="4505" y="57764"/>
                    <a:pt x="4303" y="58098"/>
                    <a:pt x="4171" y="58426"/>
                  </a:cubicBezTo>
                  <a:cubicBezTo>
                    <a:pt x="4303" y="58230"/>
                    <a:pt x="4372" y="58029"/>
                    <a:pt x="4505" y="57833"/>
                  </a:cubicBezTo>
                  <a:cubicBezTo>
                    <a:pt x="5299" y="56508"/>
                    <a:pt x="6158" y="55316"/>
                    <a:pt x="7022" y="54123"/>
                  </a:cubicBezTo>
                  <a:cubicBezTo>
                    <a:pt x="7085" y="54123"/>
                    <a:pt x="7085" y="54054"/>
                    <a:pt x="7154" y="54054"/>
                  </a:cubicBezTo>
                  <a:cubicBezTo>
                    <a:pt x="7218" y="53858"/>
                    <a:pt x="7350" y="53726"/>
                    <a:pt x="7483" y="53524"/>
                  </a:cubicBezTo>
                  <a:cubicBezTo>
                    <a:pt x="7615" y="53392"/>
                    <a:pt x="7684" y="53259"/>
                    <a:pt x="7817" y="53063"/>
                  </a:cubicBezTo>
                  <a:lnTo>
                    <a:pt x="7880" y="53063"/>
                  </a:lnTo>
                  <a:cubicBezTo>
                    <a:pt x="7949" y="52862"/>
                    <a:pt x="8082" y="52729"/>
                    <a:pt x="8145" y="52597"/>
                  </a:cubicBezTo>
                  <a:cubicBezTo>
                    <a:pt x="8214" y="52597"/>
                    <a:pt x="8214" y="52533"/>
                    <a:pt x="8214" y="52533"/>
                  </a:cubicBezTo>
                  <a:cubicBezTo>
                    <a:pt x="8347" y="52401"/>
                    <a:pt x="8410" y="52268"/>
                    <a:pt x="8543" y="52136"/>
                  </a:cubicBezTo>
                  <a:lnTo>
                    <a:pt x="8612" y="52067"/>
                  </a:lnTo>
                  <a:cubicBezTo>
                    <a:pt x="8744" y="51935"/>
                    <a:pt x="8808" y="51802"/>
                    <a:pt x="8940" y="51670"/>
                  </a:cubicBezTo>
                  <a:cubicBezTo>
                    <a:pt x="10795" y="49354"/>
                    <a:pt x="12650" y="47366"/>
                    <a:pt x="14176" y="45708"/>
                  </a:cubicBezTo>
                  <a:cubicBezTo>
                    <a:pt x="15898" y="43985"/>
                    <a:pt x="17419" y="42263"/>
                    <a:pt x="19009" y="40541"/>
                  </a:cubicBezTo>
                  <a:cubicBezTo>
                    <a:pt x="19009" y="40477"/>
                    <a:pt x="19009" y="40345"/>
                    <a:pt x="19078" y="40212"/>
                  </a:cubicBezTo>
                  <a:close/>
                  <a:moveTo>
                    <a:pt x="2846" y="61473"/>
                  </a:moveTo>
                  <a:cubicBezTo>
                    <a:pt x="2782" y="61606"/>
                    <a:pt x="2650" y="61738"/>
                    <a:pt x="2517" y="61871"/>
                  </a:cubicBezTo>
                  <a:lnTo>
                    <a:pt x="2517" y="61871"/>
                  </a:lnTo>
                  <a:lnTo>
                    <a:pt x="2846" y="61542"/>
                  </a:lnTo>
                  <a:lnTo>
                    <a:pt x="2846" y="61473"/>
                  </a:lnTo>
                  <a:close/>
                  <a:moveTo>
                    <a:pt x="2650" y="62003"/>
                  </a:moveTo>
                  <a:lnTo>
                    <a:pt x="2650" y="62003"/>
                  </a:lnTo>
                  <a:cubicBezTo>
                    <a:pt x="2627" y="62026"/>
                    <a:pt x="2604" y="62049"/>
                    <a:pt x="2581" y="62072"/>
                  </a:cubicBezTo>
                  <a:lnTo>
                    <a:pt x="2581" y="62072"/>
                  </a:lnTo>
                  <a:cubicBezTo>
                    <a:pt x="2650" y="62072"/>
                    <a:pt x="2650" y="62003"/>
                    <a:pt x="2650" y="62003"/>
                  </a:cubicBezTo>
                  <a:close/>
                  <a:moveTo>
                    <a:pt x="2581" y="62072"/>
                  </a:moveTo>
                  <a:cubicBezTo>
                    <a:pt x="2581" y="62072"/>
                    <a:pt x="2581" y="62072"/>
                    <a:pt x="2581" y="62072"/>
                  </a:cubicBezTo>
                  <a:cubicBezTo>
                    <a:pt x="2581" y="62073"/>
                    <a:pt x="2581" y="62073"/>
                    <a:pt x="2581" y="62073"/>
                  </a:cubicBezTo>
                  <a:lnTo>
                    <a:pt x="2581" y="62073"/>
                  </a:lnTo>
                  <a:cubicBezTo>
                    <a:pt x="2581" y="62073"/>
                    <a:pt x="2581" y="62073"/>
                    <a:pt x="2581" y="62072"/>
                  </a:cubicBezTo>
                  <a:close/>
                  <a:moveTo>
                    <a:pt x="2581" y="62073"/>
                  </a:moveTo>
                  <a:lnTo>
                    <a:pt x="2581" y="62073"/>
                  </a:lnTo>
                  <a:cubicBezTo>
                    <a:pt x="2471" y="62184"/>
                    <a:pt x="2362" y="62303"/>
                    <a:pt x="2252" y="62470"/>
                  </a:cubicBezTo>
                  <a:lnTo>
                    <a:pt x="2252" y="62533"/>
                  </a:lnTo>
                  <a:cubicBezTo>
                    <a:pt x="2385" y="62338"/>
                    <a:pt x="2517" y="62205"/>
                    <a:pt x="2581" y="62073"/>
                  </a:cubicBezTo>
                  <a:close/>
                  <a:moveTo>
                    <a:pt x="2448" y="62533"/>
                  </a:moveTo>
                  <a:lnTo>
                    <a:pt x="2448" y="62533"/>
                  </a:lnTo>
                  <a:cubicBezTo>
                    <a:pt x="2316" y="62666"/>
                    <a:pt x="2183" y="62798"/>
                    <a:pt x="2120" y="62931"/>
                  </a:cubicBezTo>
                  <a:cubicBezTo>
                    <a:pt x="2051" y="62931"/>
                    <a:pt x="2051" y="63000"/>
                    <a:pt x="2051" y="63000"/>
                  </a:cubicBezTo>
                  <a:cubicBezTo>
                    <a:pt x="2183" y="62931"/>
                    <a:pt x="2252" y="62798"/>
                    <a:pt x="2385" y="62666"/>
                  </a:cubicBezTo>
                  <a:cubicBezTo>
                    <a:pt x="2385" y="62602"/>
                    <a:pt x="2448" y="62533"/>
                    <a:pt x="2448" y="62533"/>
                  </a:cubicBezTo>
                  <a:close/>
                  <a:moveTo>
                    <a:pt x="2252" y="63063"/>
                  </a:moveTo>
                  <a:cubicBezTo>
                    <a:pt x="2220" y="63063"/>
                    <a:pt x="2203" y="63078"/>
                    <a:pt x="2194" y="63100"/>
                  </a:cubicBezTo>
                  <a:lnTo>
                    <a:pt x="2194" y="63100"/>
                  </a:lnTo>
                  <a:cubicBezTo>
                    <a:pt x="2212" y="63087"/>
                    <a:pt x="2232" y="63074"/>
                    <a:pt x="2252" y="63063"/>
                  </a:cubicBezTo>
                  <a:close/>
                  <a:moveTo>
                    <a:pt x="2194" y="63100"/>
                  </a:moveTo>
                  <a:cubicBezTo>
                    <a:pt x="2097" y="63174"/>
                    <a:pt x="2030" y="63286"/>
                    <a:pt x="1918" y="63397"/>
                  </a:cubicBezTo>
                  <a:cubicBezTo>
                    <a:pt x="1918" y="63461"/>
                    <a:pt x="1855" y="63461"/>
                    <a:pt x="1855" y="63530"/>
                  </a:cubicBezTo>
                  <a:cubicBezTo>
                    <a:pt x="1987" y="63461"/>
                    <a:pt x="2051" y="63328"/>
                    <a:pt x="2183" y="63196"/>
                  </a:cubicBezTo>
                  <a:cubicBezTo>
                    <a:pt x="2183" y="63162"/>
                    <a:pt x="2183" y="63126"/>
                    <a:pt x="2194" y="63100"/>
                  </a:cubicBezTo>
                  <a:close/>
                  <a:moveTo>
                    <a:pt x="2051" y="63530"/>
                  </a:moveTo>
                  <a:cubicBezTo>
                    <a:pt x="1918" y="63662"/>
                    <a:pt x="1855" y="63795"/>
                    <a:pt x="1722" y="63858"/>
                  </a:cubicBezTo>
                  <a:cubicBezTo>
                    <a:pt x="1722" y="63927"/>
                    <a:pt x="1722" y="63991"/>
                    <a:pt x="1653" y="64060"/>
                  </a:cubicBezTo>
                  <a:cubicBezTo>
                    <a:pt x="1786" y="63991"/>
                    <a:pt x="1855" y="63858"/>
                    <a:pt x="1987" y="63795"/>
                  </a:cubicBezTo>
                  <a:cubicBezTo>
                    <a:pt x="1987" y="63726"/>
                    <a:pt x="2051" y="63593"/>
                    <a:pt x="2051" y="63530"/>
                  </a:cubicBezTo>
                  <a:close/>
                  <a:moveTo>
                    <a:pt x="1855" y="64060"/>
                  </a:moveTo>
                  <a:lnTo>
                    <a:pt x="1855" y="64060"/>
                  </a:lnTo>
                  <a:cubicBezTo>
                    <a:pt x="1786" y="64192"/>
                    <a:pt x="1653" y="64256"/>
                    <a:pt x="1590" y="64388"/>
                  </a:cubicBezTo>
                  <a:cubicBezTo>
                    <a:pt x="1521" y="64457"/>
                    <a:pt x="1521" y="64521"/>
                    <a:pt x="1521" y="64590"/>
                  </a:cubicBezTo>
                  <a:lnTo>
                    <a:pt x="1786" y="64325"/>
                  </a:lnTo>
                  <a:cubicBezTo>
                    <a:pt x="1786" y="64256"/>
                    <a:pt x="1855" y="64123"/>
                    <a:pt x="1855" y="64060"/>
                  </a:cubicBezTo>
                  <a:close/>
                  <a:moveTo>
                    <a:pt x="1722" y="64590"/>
                  </a:moveTo>
                  <a:lnTo>
                    <a:pt x="1722" y="64590"/>
                  </a:lnTo>
                  <a:cubicBezTo>
                    <a:pt x="1590" y="64653"/>
                    <a:pt x="1521" y="64786"/>
                    <a:pt x="1389" y="64855"/>
                  </a:cubicBezTo>
                  <a:cubicBezTo>
                    <a:pt x="1389" y="64918"/>
                    <a:pt x="1389" y="65051"/>
                    <a:pt x="1325" y="65119"/>
                  </a:cubicBezTo>
                  <a:cubicBezTo>
                    <a:pt x="1457" y="65051"/>
                    <a:pt x="1521" y="64918"/>
                    <a:pt x="1590" y="64855"/>
                  </a:cubicBezTo>
                  <a:cubicBezTo>
                    <a:pt x="1653" y="64786"/>
                    <a:pt x="1653" y="64653"/>
                    <a:pt x="1722" y="64590"/>
                  </a:cubicBezTo>
                  <a:close/>
                  <a:moveTo>
                    <a:pt x="1521" y="65119"/>
                  </a:moveTo>
                  <a:cubicBezTo>
                    <a:pt x="1457" y="65183"/>
                    <a:pt x="1325" y="65252"/>
                    <a:pt x="1256" y="65384"/>
                  </a:cubicBezTo>
                  <a:cubicBezTo>
                    <a:pt x="1256" y="65448"/>
                    <a:pt x="1192" y="65517"/>
                    <a:pt x="1192" y="65649"/>
                  </a:cubicBezTo>
                  <a:cubicBezTo>
                    <a:pt x="1256" y="65581"/>
                    <a:pt x="1389" y="65517"/>
                    <a:pt x="1457" y="65384"/>
                  </a:cubicBezTo>
                  <a:cubicBezTo>
                    <a:pt x="1457" y="65316"/>
                    <a:pt x="1521" y="65183"/>
                    <a:pt x="1521" y="65119"/>
                  </a:cubicBezTo>
                  <a:close/>
                  <a:moveTo>
                    <a:pt x="1389" y="65649"/>
                  </a:moveTo>
                  <a:cubicBezTo>
                    <a:pt x="1325" y="65713"/>
                    <a:pt x="1192" y="65782"/>
                    <a:pt x="1124" y="65846"/>
                  </a:cubicBezTo>
                  <a:cubicBezTo>
                    <a:pt x="1124" y="65978"/>
                    <a:pt x="1060" y="66047"/>
                    <a:pt x="1060" y="66179"/>
                  </a:cubicBezTo>
                  <a:cubicBezTo>
                    <a:pt x="1124" y="66110"/>
                    <a:pt x="1192" y="66047"/>
                    <a:pt x="1325" y="65978"/>
                  </a:cubicBezTo>
                  <a:cubicBezTo>
                    <a:pt x="1325" y="65846"/>
                    <a:pt x="1325" y="65713"/>
                    <a:pt x="1389" y="65649"/>
                  </a:cubicBezTo>
                  <a:close/>
                  <a:moveTo>
                    <a:pt x="1256" y="66179"/>
                  </a:moveTo>
                  <a:cubicBezTo>
                    <a:pt x="1124" y="66243"/>
                    <a:pt x="1060" y="66312"/>
                    <a:pt x="991" y="66375"/>
                  </a:cubicBezTo>
                  <a:cubicBezTo>
                    <a:pt x="991" y="66508"/>
                    <a:pt x="927" y="66577"/>
                    <a:pt x="927" y="66709"/>
                  </a:cubicBezTo>
                  <a:lnTo>
                    <a:pt x="1124" y="66508"/>
                  </a:lnTo>
                  <a:cubicBezTo>
                    <a:pt x="1192" y="66375"/>
                    <a:pt x="1192" y="66243"/>
                    <a:pt x="1256" y="66179"/>
                  </a:cubicBezTo>
                  <a:close/>
                  <a:moveTo>
                    <a:pt x="1124" y="66709"/>
                  </a:moveTo>
                  <a:lnTo>
                    <a:pt x="1124" y="66709"/>
                  </a:lnTo>
                  <a:cubicBezTo>
                    <a:pt x="991" y="66773"/>
                    <a:pt x="927" y="66842"/>
                    <a:pt x="859" y="66905"/>
                  </a:cubicBezTo>
                  <a:cubicBezTo>
                    <a:pt x="859" y="66974"/>
                    <a:pt x="795" y="67107"/>
                    <a:pt x="795" y="67239"/>
                  </a:cubicBezTo>
                  <a:lnTo>
                    <a:pt x="991" y="67038"/>
                  </a:lnTo>
                  <a:cubicBezTo>
                    <a:pt x="1060" y="66905"/>
                    <a:pt x="1060" y="66773"/>
                    <a:pt x="1124" y="66709"/>
                  </a:cubicBezTo>
                  <a:close/>
                  <a:moveTo>
                    <a:pt x="991" y="67239"/>
                  </a:moveTo>
                  <a:cubicBezTo>
                    <a:pt x="927" y="67303"/>
                    <a:pt x="795" y="67372"/>
                    <a:pt x="726" y="67435"/>
                  </a:cubicBezTo>
                  <a:cubicBezTo>
                    <a:pt x="726" y="67504"/>
                    <a:pt x="663" y="67637"/>
                    <a:pt x="663" y="67769"/>
                  </a:cubicBezTo>
                  <a:cubicBezTo>
                    <a:pt x="726" y="67700"/>
                    <a:pt x="795" y="67637"/>
                    <a:pt x="927" y="67568"/>
                  </a:cubicBezTo>
                  <a:cubicBezTo>
                    <a:pt x="927" y="67435"/>
                    <a:pt x="927" y="67303"/>
                    <a:pt x="991" y="67239"/>
                  </a:cubicBezTo>
                  <a:close/>
                  <a:moveTo>
                    <a:pt x="859" y="67769"/>
                  </a:moveTo>
                  <a:lnTo>
                    <a:pt x="859" y="67769"/>
                  </a:lnTo>
                  <a:cubicBezTo>
                    <a:pt x="795" y="67833"/>
                    <a:pt x="726" y="67833"/>
                    <a:pt x="663" y="67902"/>
                  </a:cubicBezTo>
                  <a:cubicBezTo>
                    <a:pt x="594" y="68034"/>
                    <a:pt x="594" y="68167"/>
                    <a:pt x="530" y="68299"/>
                  </a:cubicBezTo>
                  <a:cubicBezTo>
                    <a:pt x="663" y="68230"/>
                    <a:pt x="726" y="68167"/>
                    <a:pt x="795" y="68098"/>
                  </a:cubicBezTo>
                  <a:cubicBezTo>
                    <a:pt x="795" y="67965"/>
                    <a:pt x="859" y="67902"/>
                    <a:pt x="859" y="67769"/>
                  </a:cubicBezTo>
                  <a:close/>
                  <a:moveTo>
                    <a:pt x="726" y="68299"/>
                  </a:moveTo>
                  <a:cubicBezTo>
                    <a:pt x="663" y="68363"/>
                    <a:pt x="594" y="68363"/>
                    <a:pt x="530" y="68432"/>
                  </a:cubicBezTo>
                  <a:cubicBezTo>
                    <a:pt x="530" y="68564"/>
                    <a:pt x="461" y="68697"/>
                    <a:pt x="461" y="68829"/>
                  </a:cubicBezTo>
                  <a:lnTo>
                    <a:pt x="663" y="68628"/>
                  </a:lnTo>
                  <a:cubicBezTo>
                    <a:pt x="726" y="68495"/>
                    <a:pt x="726" y="68432"/>
                    <a:pt x="726" y="68299"/>
                  </a:cubicBezTo>
                  <a:close/>
                  <a:moveTo>
                    <a:pt x="663" y="68829"/>
                  </a:moveTo>
                  <a:cubicBezTo>
                    <a:pt x="594" y="68829"/>
                    <a:pt x="530" y="68893"/>
                    <a:pt x="461" y="68962"/>
                  </a:cubicBezTo>
                  <a:cubicBezTo>
                    <a:pt x="398" y="69094"/>
                    <a:pt x="398" y="69227"/>
                    <a:pt x="398" y="69359"/>
                  </a:cubicBezTo>
                  <a:lnTo>
                    <a:pt x="594" y="69158"/>
                  </a:lnTo>
                  <a:cubicBezTo>
                    <a:pt x="594" y="69025"/>
                    <a:pt x="663" y="68893"/>
                    <a:pt x="663" y="68829"/>
                  </a:cubicBezTo>
                  <a:close/>
                  <a:moveTo>
                    <a:pt x="594" y="69290"/>
                  </a:moveTo>
                  <a:lnTo>
                    <a:pt x="594" y="69290"/>
                  </a:lnTo>
                  <a:cubicBezTo>
                    <a:pt x="530" y="69359"/>
                    <a:pt x="398" y="69423"/>
                    <a:pt x="329" y="69492"/>
                  </a:cubicBezTo>
                  <a:lnTo>
                    <a:pt x="329" y="69889"/>
                  </a:lnTo>
                  <a:lnTo>
                    <a:pt x="530" y="69688"/>
                  </a:lnTo>
                  <a:cubicBezTo>
                    <a:pt x="530" y="69555"/>
                    <a:pt x="530" y="69423"/>
                    <a:pt x="594" y="69290"/>
                  </a:cubicBezTo>
                  <a:close/>
                  <a:moveTo>
                    <a:pt x="461" y="69820"/>
                  </a:moveTo>
                  <a:lnTo>
                    <a:pt x="265" y="70021"/>
                  </a:lnTo>
                  <a:lnTo>
                    <a:pt x="265" y="70419"/>
                  </a:lnTo>
                  <a:lnTo>
                    <a:pt x="461" y="70218"/>
                  </a:lnTo>
                  <a:lnTo>
                    <a:pt x="461" y="69820"/>
                  </a:lnTo>
                  <a:close/>
                  <a:moveTo>
                    <a:pt x="398" y="70350"/>
                  </a:moveTo>
                  <a:lnTo>
                    <a:pt x="196" y="70551"/>
                  </a:lnTo>
                  <a:lnTo>
                    <a:pt x="196" y="70949"/>
                  </a:lnTo>
                  <a:cubicBezTo>
                    <a:pt x="265" y="70880"/>
                    <a:pt x="329" y="70816"/>
                    <a:pt x="398" y="70816"/>
                  </a:cubicBezTo>
                  <a:lnTo>
                    <a:pt x="398" y="70350"/>
                  </a:lnTo>
                  <a:close/>
                  <a:moveTo>
                    <a:pt x="329" y="70880"/>
                  </a:moveTo>
                  <a:lnTo>
                    <a:pt x="133" y="71081"/>
                  </a:lnTo>
                  <a:lnTo>
                    <a:pt x="133" y="71479"/>
                  </a:lnTo>
                  <a:cubicBezTo>
                    <a:pt x="196" y="71410"/>
                    <a:pt x="265" y="71346"/>
                    <a:pt x="329" y="71346"/>
                  </a:cubicBezTo>
                  <a:lnTo>
                    <a:pt x="329" y="70880"/>
                  </a:lnTo>
                  <a:close/>
                  <a:moveTo>
                    <a:pt x="329" y="71410"/>
                  </a:moveTo>
                  <a:lnTo>
                    <a:pt x="329" y="71410"/>
                  </a:lnTo>
                  <a:cubicBezTo>
                    <a:pt x="265" y="71479"/>
                    <a:pt x="196" y="71542"/>
                    <a:pt x="133" y="71542"/>
                  </a:cubicBezTo>
                  <a:cubicBezTo>
                    <a:pt x="133" y="71744"/>
                    <a:pt x="64" y="71876"/>
                    <a:pt x="64" y="72009"/>
                  </a:cubicBezTo>
                  <a:cubicBezTo>
                    <a:pt x="133" y="71940"/>
                    <a:pt x="196" y="71876"/>
                    <a:pt x="265" y="71876"/>
                  </a:cubicBezTo>
                  <a:cubicBezTo>
                    <a:pt x="265" y="71744"/>
                    <a:pt x="329" y="71611"/>
                    <a:pt x="329" y="71410"/>
                  </a:cubicBezTo>
                  <a:close/>
                  <a:moveTo>
                    <a:pt x="265" y="71940"/>
                  </a:moveTo>
                  <a:cubicBezTo>
                    <a:pt x="196" y="72009"/>
                    <a:pt x="133" y="72072"/>
                    <a:pt x="64" y="72072"/>
                  </a:cubicBezTo>
                  <a:lnTo>
                    <a:pt x="64" y="72539"/>
                  </a:lnTo>
                  <a:cubicBezTo>
                    <a:pt x="133" y="72470"/>
                    <a:pt x="196" y="72470"/>
                    <a:pt x="265" y="72406"/>
                  </a:cubicBezTo>
                  <a:lnTo>
                    <a:pt x="265" y="71940"/>
                  </a:lnTo>
                  <a:close/>
                  <a:moveTo>
                    <a:pt x="265" y="72470"/>
                  </a:moveTo>
                  <a:lnTo>
                    <a:pt x="265" y="72470"/>
                  </a:lnTo>
                  <a:cubicBezTo>
                    <a:pt x="196" y="72539"/>
                    <a:pt x="133" y="72602"/>
                    <a:pt x="64" y="72602"/>
                  </a:cubicBezTo>
                  <a:cubicBezTo>
                    <a:pt x="0" y="73132"/>
                    <a:pt x="0" y="73599"/>
                    <a:pt x="0" y="74060"/>
                  </a:cubicBezTo>
                  <a:cubicBezTo>
                    <a:pt x="0" y="79359"/>
                    <a:pt x="1325" y="85257"/>
                    <a:pt x="4701" y="91813"/>
                  </a:cubicBezTo>
                  <a:cubicBezTo>
                    <a:pt x="9672" y="101484"/>
                    <a:pt x="10466" y="111156"/>
                    <a:pt x="12915" y="119571"/>
                  </a:cubicBezTo>
                  <a:cubicBezTo>
                    <a:pt x="14107" y="123609"/>
                    <a:pt x="15697" y="127451"/>
                    <a:pt x="18347" y="130764"/>
                  </a:cubicBezTo>
                  <a:cubicBezTo>
                    <a:pt x="18416" y="130832"/>
                    <a:pt x="18479" y="130965"/>
                    <a:pt x="18548" y="131028"/>
                  </a:cubicBezTo>
                  <a:cubicBezTo>
                    <a:pt x="19546" y="132137"/>
                    <a:pt x="20588" y="133152"/>
                    <a:pt x="21795" y="134116"/>
                  </a:cubicBezTo>
                  <a:lnTo>
                    <a:pt x="21795" y="134116"/>
                  </a:lnTo>
                  <a:cubicBezTo>
                    <a:pt x="20629" y="133090"/>
                    <a:pt x="19630" y="132016"/>
                    <a:pt x="18681" y="130896"/>
                  </a:cubicBezTo>
                  <a:cubicBezTo>
                    <a:pt x="18612" y="130832"/>
                    <a:pt x="18548" y="130700"/>
                    <a:pt x="18416" y="130567"/>
                  </a:cubicBezTo>
                  <a:cubicBezTo>
                    <a:pt x="14505" y="125597"/>
                    <a:pt x="12915" y="119571"/>
                    <a:pt x="11457" y="113010"/>
                  </a:cubicBezTo>
                  <a:cubicBezTo>
                    <a:pt x="10000" y="106254"/>
                    <a:pt x="8612" y="99036"/>
                    <a:pt x="4833" y="91680"/>
                  </a:cubicBezTo>
                  <a:cubicBezTo>
                    <a:pt x="1521" y="85188"/>
                    <a:pt x="196" y="79295"/>
                    <a:pt x="196" y="74060"/>
                  </a:cubicBezTo>
                  <a:cubicBezTo>
                    <a:pt x="196" y="73530"/>
                    <a:pt x="196" y="73000"/>
                    <a:pt x="265" y="72470"/>
                  </a:cubicBezTo>
                  <a:close/>
                  <a:moveTo>
                    <a:pt x="21795" y="134116"/>
                  </a:moveTo>
                  <a:cubicBezTo>
                    <a:pt x="22009" y="134304"/>
                    <a:pt x="22228" y="134490"/>
                    <a:pt x="22454" y="134674"/>
                  </a:cubicBezTo>
                  <a:lnTo>
                    <a:pt x="22523" y="134674"/>
                  </a:lnTo>
                  <a:cubicBezTo>
                    <a:pt x="22273" y="134490"/>
                    <a:pt x="22031" y="134304"/>
                    <a:pt x="21795" y="134116"/>
                  </a:cubicBezTo>
                  <a:close/>
                  <a:moveTo>
                    <a:pt x="125596" y="26699"/>
                  </a:moveTo>
                  <a:cubicBezTo>
                    <a:pt x="126126" y="29942"/>
                    <a:pt x="126391" y="33323"/>
                    <a:pt x="126720" y="36699"/>
                  </a:cubicBezTo>
                  <a:cubicBezTo>
                    <a:pt x="127451" y="43789"/>
                    <a:pt x="128575" y="51140"/>
                    <a:pt x="133079" y="58691"/>
                  </a:cubicBezTo>
                  <a:cubicBezTo>
                    <a:pt x="138315" y="67504"/>
                    <a:pt x="140631" y="75983"/>
                    <a:pt x="140631" y="83667"/>
                  </a:cubicBezTo>
                  <a:cubicBezTo>
                    <a:pt x="140631" y="95257"/>
                    <a:pt x="135464" y="105263"/>
                    <a:pt x="127319" y="112613"/>
                  </a:cubicBezTo>
                  <a:cubicBezTo>
                    <a:pt x="122947" y="116455"/>
                    <a:pt x="118506" y="122486"/>
                    <a:pt x="112941" y="127584"/>
                  </a:cubicBezTo>
                  <a:cubicBezTo>
                    <a:pt x="110159" y="130101"/>
                    <a:pt x="107181" y="132422"/>
                    <a:pt x="103800" y="134012"/>
                  </a:cubicBezTo>
                  <a:cubicBezTo>
                    <a:pt x="100424" y="135665"/>
                    <a:pt x="96646" y="136725"/>
                    <a:pt x="92406" y="136725"/>
                  </a:cubicBezTo>
                  <a:cubicBezTo>
                    <a:pt x="89825" y="136725"/>
                    <a:pt x="86974" y="136328"/>
                    <a:pt x="83996" y="135469"/>
                  </a:cubicBezTo>
                  <a:cubicBezTo>
                    <a:pt x="81542" y="134738"/>
                    <a:pt x="79290" y="134410"/>
                    <a:pt x="77170" y="134410"/>
                  </a:cubicBezTo>
                  <a:cubicBezTo>
                    <a:pt x="71606" y="134410"/>
                    <a:pt x="66969" y="136460"/>
                    <a:pt x="62136" y="138517"/>
                  </a:cubicBezTo>
                  <a:cubicBezTo>
                    <a:pt x="59883" y="139444"/>
                    <a:pt x="57499" y="140435"/>
                    <a:pt x="55045" y="141166"/>
                  </a:cubicBezTo>
                  <a:cubicBezTo>
                    <a:pt x="55114" y="141230"/>
                    <a:pt x="55178" y="141230"/>
                    <a:pt x="55246" y="141299"/>
                  </a:cubicBezTo>
                  <a:cubicBezTo>
                    <a:pt x="57695" y="140567"/>
                    <a:pt x="60016" y="139640"/>
                    <a:pt x="62199" y="138713"/>
                  </a:cubicBezTo>
                  <a:cubicBezTo>
                    <a:pt x="67038" y="136662"/>
                    <a:pt x="71675" y="134606"/>
                    <a:pt x="77170" y="134606"/>
                  </a:cubicBezTo>
                  <a:cubicBezTo>
                    <a:pt x="79290" y="134606"/>
                    <a:pt x="81479" y="134939"/>
                    <a:pt x="83927" y="135602"/>
                  </a:cubicBezTo>
                  <a:cubicBezTo>
                    <a:pt x="86974" y="136529"/>
                    <a:pt x="89756" y="136927"/>
                    <a:pt x="92406" y="136927"/>
                  </a:cubicBezTo>
                  <a:cubicBezTo>
                    <a:pt x="100954" y="136927"/>
                    <a:pt x="107509" y="132751"/>
                    <a:pt x="113074" y="127716"/>
                  </a:cubicBezTo>
                  <a:cubicBezTo>
                    <a:pt x="118638" y="122618"/>
                    <a:pt x="123143" y="116588"/>
                    <a:pt x="127451" y="112745"/>
                  </a:cubicBezTo>
                  <a:cubicBezTo>
                    <a:pt x="135596" y="105395"/>
                    <a:pt x="140832" y="95326"/>
                    <a:pt x="140832" y="83667"/>
                  </a:cubicBezTo>
                  <a:cubicBezTo>
                    <a:pt x="140832" y="75914"/>
                    <a:pt x="138511" y="67435"/>
                    <a:pt x="133211" y="58559"/>
                  </a:cubicBezTo>
                  <a:cubicBezTo>
                    <a:pt x="127250" y="48559"/>
                    <a:pt x="127319" y="38887"/>
                    <a:pt x="126190" y="29677"/>
                  </a:cubicBezTo>
                  <a:cubicBezTo>
                    <a:pt x="126057" y="28686"/>
                    <a:pt x="125925" y="27690"/>
                    <a:pt x="125792" y="26762"/>
                  </a:cubicBezTo>
                  <a:cubicBezTo>
                    <a:pt x="125729" y="26699"/>
                    <a:pt x="125660" y="26699"/>
                    <a:pt x="125596" y="26699"/>
                  </a:cubicBezTo>
                  <a:close/>
                  <a:moveTo>
                    <a:pt x="54913" y="141230"/>
                  </a:moveTo>
                  <a:cubicBezTo>
                    <a:pt x="54849" y="141230"/>
                    <a:pt x="54780" y="141230"/>
                    <a:pt x="54717" y="141299"/>
                  </a:cubicBezTo>
                  <a:cubicBezTo>
                    <a:pt x="54780" y="141299"/>
                    <a:pt x="54849" y="141362"/>
                    <a:pt x="54913" y="141362"/>
                  </a:cubicBezTo>
                  <a:lnTo>
                    <a:pt x="55114" y="141362"/>
                  </a:lnTo>
                  <a:cubicBezTo>
                    <a:pt x="55045" y="141299"/>
                    <a:pt x="54982" y="141230"/>
                    <a:pt x="54913" y="141230"/>
                  </a:cubicBezTo>
                  <a:close/>
                  <a:moveTo>
                    <a:pt x="54584" y="141299"/>
                  </a:moveTo>
                  <a:cubicBezTo>
                    <a:pt x="54515" y="141299"/>
                    <a:pt x="54452" y="141362"/>
                    <a:pt x="54383" y="141362"/>
                  </a:cubicBezTo>
                  <a:cubicBezTo>
                    <a:pt x="54452" y="141431"/>
                    <a:pt x="54584" y="141431"/>
                    <a:pt x="54648" y="141495"/>
                  </a:cubicBezTo>
                  <a:cubicBezTo>
                    <a:pt x="54717" y="141495"/>
                    <a:pt x="54780" y="141431"/>
                    <a:pt x="54849" y="141431"/>
                  </a:cubicBezTo>
                  <a:cubicBezTo>
                    <a:pt x="54717" y="141362"/>
                    <a:pt x="54648" y="141362"/>
                    <a:pt x="54584" y="141299"/>
                  </a:cubicBezTo>
                  <a:close/>
                  <a:moveTo>
                    <a:pt x="54054" y="141431"/>
                  </a:moveTo>
                  <a:cubicBezTo>
                    <a:pt x="54118" y="141495"/>
                    <a:pt x="54250" y="141564"/>
                    <a:pt x="54319" y="141564"/>
                  </a:cubicBezTo>
                  <a:cubicBezTo>
                    <a:pt x="54383" y="141564"/>
                    <a:pt x="54452" y="141564"/>
                    <a:pt x="54515" y="141495"/>
                  </a:cubicBezTo>
                  <a:cubicBezTo>
                    <a:pt x="54452" y="141495"/>
                    <a:pt x="54319" y="141431"/>
                    <a:pt x="54250" y="141431"/>
                  </a:cubicBezTo>
                  <a:close/>
                  <a:moveTo>
                    <a:pt x="53922" y="141495"/>
                  </a:moveTo>
                  <a:cubicBezTo>
                    <a:pt x="53853" y="141495"/>
                    <a:pt x="53789" y="141495"/>
                    <a:pt x="53720" y="141564"/>
                  </a:cubicBezTo>
                  <a:cubicBezTo>
                    <a:pt x="53853" y="141564"/>
                    <a:pt x="53922" y="141627"/>
                    <a:pt x="53985" y="141627"/>
                  </a:cubicBezTo>
                  <a:lnTo>
                    <a:pt x="54187" y="141627"/>
                  </a:lnTo>
                  <a:cubicBezTo>
                    <a:pt x="54118" y="141564"/>
                    <a:pt x="53985" y="141495"/>
                    <a:pt x="53922" y="141495"/>
                  </a:cubicBezTo>
                  <a:close/>
                  <a:moveTo>
                    <a:pt x="53588" y="141564"/>
                  </a:moveTo>
                  <a:cubicBezTo>
                    <a:pt x="53524" y="141564"/>
                    <a:pt x="53455" y="141627"/>
                    <a:pt x="53455" y="141627"/>
                  </a:cubicBezTo>
                  <a:cubicBezTo>
                    <a:pt x="53524" y="141627"/>
                    <a:pt x="53588" y="141696"/>
                    <a:pt x="53720" y="141760"/>
                  </a:cubicBezTo>
                  <a:cubicBezTo>
                    <a:pt x="53720" y="141696"/>
                    <a:pt x="53789" y="141696"/>
                    <a:pt x="53853" y="141696"/>
                  </a:cubicBezTo>
                  <a:cubicBezTo>
                    <a:pt x="53789" y="141627"/>
                    <a:pt x="53657" y="141627"/>
                    <a:pt x="53588" y="141564"/>
                  </a:cubicBezTo>
                  <a:close/>
                  <a:moveTo>
                    <a:pt x="53259" y="141627"/>
                  </a:moveTo>
                  <a:cubicBezTo>
                    <a:pt x="53190" y="141696"/>
                    <a:pt x="53127" y="141696"/>
                    <a:pt x="53127" y="141696"/>
                  </a:cubicBezTo>
                  <a:cubicBezTo>
                    <a:pt x="53190" y="141760"/>
                    <a:pt x="53323" y="141760"/>
                    <a:pt x="53392" y="141829"/>
                  </a:cubicBezTo>
                  <a:cubicBezTo>
                    <a:pt x="53455" y="141829"/>
                    <a:pt x="53455" y="141760"/>
                    <a:pt x="53524" y="141760"/>
                  </a:cubicBezTo>
                  <a:cubicBezTo>
                    <a:pt x="53455" y="141760"/>
                    <a:pt x="53323" y="141696"/>
                    <a:pt x="53259" y="141627"/>
                  </a:cubicBezTo>
                  <a:close/>
                  <a:moveTo>
                    <a:pt x="52793" y="141760"/>
                  </a:moveTo>
                  <a:cubicBezTo>
                    <a:pt x="52862" y="141829"/>
                    <a:pt x="52994" y="141829"/>
                    <a:pt x="53058" y="141892"/>
                  </a:cubicBezTo>
                  <a:cubicBezTo>
                    <a:pt x="53127" y="141892"/>
                    <a:pt x="53190" y="141892"/>
                    <a:pt x="53190" y="141829"/>
                  </a:cubicBezTo>
                  <a:cubicBezTo>
                    <a:pt x="53127" y="141829"/>
                    <a:pt x="53058" y="141760"/>
                    <a:pt x="52925" y="141760"/>
                  </a:cubicBezTo>
                  <a:close/>
                  <a:moveTo>
                    <a:pt x="52464" y="141829"/>
                  </a:moveTo>
                  <a:cubicBezTo>
                    <a:pt x="52528" y="141892"/>
                    <a:pt x="52660" y="141892"/>
                    <a:pt x="52793" y="141961"/>
                  </a:cubicBezTo>
                  <a:lnTo>
                    <a:pt x="52925" y="141961"/>
                  </a:lnTo>
                  <a:cubicBezTo>
                    <a:pt x="52793" y="141892"/>
                    <a:pt x="52729" y="141829"/>
                    <a:pt x="52597" y="141829"/>
                  </a:cubicBezTo>
                  <a:close/>
                  <a:moveTo>
                    <a:pt x="52130" y="141892"/>
                  </a:moveTo>
                  <a:cubicBezTo>
                    <a:pt x="52263" y="141961"/>
                    <a:pt x="52332" y="142025"/>
                    <a:pt x="52464" y="142025"/>
                  </a:cubicBezTo>
                  <a:lnTo>
                    <a:pt x="52597" y="142025"/>
                  </a:lnTo>
                  <a:cubicBezTo>
                    <a:pt x="52464" y="141961"/>
                    <a:pt x="52395" y="141961"/>
                    <a:pt x="52263" y="141892"/>
                  </a:cubicBezTo>
                  <a:close/>
                  <a:moveTo>
                    <a:pt x="51802" y="141961"/>
                  </a:moveTo>
                  <a:cubicBezTo>
                    <a:pt x="51934" y="142025"/>
                    <a:pt x="52067" y="142094"/>
                    <a:pt x="52130" y="142094"/>
                  </a:cubicBezTo>
                  <a:lnTo>
                    <a:pt x="52263" y="142094"/>
                  </a:lnTo>
                  <a:cubicBezTo>
                    <a:pt x="52130" y="142025"/>
                    <a:pt x="52067" y="142025"/>
                    <a:pt x="51934" y="141961"/>
                  </a:cubicBezTo>
                  <a:close/>
                  <a:moveTo>
                    <a:pt x="51468" y="142025"/>
                  </a:moveTo>
                  <a:cubicBezTo>
                    <a:pt x="51600" y="142094"/>
                    <a:pt x="51733" y="142094"/>
                    <a:pt x="51865" y="142157"/>
                  </a:cubicBezTo>
                  <a:lnTo>
                    <a:pt x="51934" y="142157"/>
                  </a:lnTo>
                  <a:cubicBezTo>
                    <a:pt x="51802" y="142094"/>
                    <a:pt x="51669" y="142094"/>
                    <a:pt x="51600" y="142025"/>
                  </a:cubicBezTo>
                  <a:close/>
                  <a:moveTo>
                    <a:pt x="51139" y="142094"/>
                  </a:moveTo>
                  <a:cubicBezTo>
                    <a:pt x="51272" y="142157"/>
                    <a:pt x="51404" y="142157"/>
                    <a:pt x="51537" y="142226"/>
                  </a:cubicBezTo>
                  <a:lnTo>
                    <a:pt x="51600" y="142226"/>
                  </a:lnTo>
                  <a:cubicBezTo>
                    <a:pt x="51468" y="142157"/>
                    <a:pt x="51336" y="142157"/>
                    <a:pt x="51272" y="142094"/>
                  </a:cubicBezTo>
                  <a:close/>
                  <a:moveTo>
                    <a:pt x="50874" y="142157"/>
                  </a:moveTo>
                  <a:cubicBezTo>
                    <a:pt x="51007" y="142226"/>
                    <a:pt x="51071" y="142226"/>
                    <a:pt x="51203" y="142290"/>
                  </a:cubicBezTo>
                  <a:lnTo>
                    <a:pt x="51272" y="142290"/>
                  </a:lnTo>
                  <a:cubicBezTo>
                    <a:pt x="51139" y="142226"/>
                    <a:pt x="51007" y="142157"/>
                    <a:pt x="50874" y="142157"/>
                  </a:cubicBezTo>
                  <a:close/>
                  <a:moveTo>
                    <a:pt x="50212" y="142290"/>
                  </a:moveTo>
                  <a:lnTo>
                    <a:pt x="50212" y="142290"/>
                  </a:lnTo>
                  <a:cubicBezTo>
                    <a:pt x="50345" y="142290"/>
                    <a:pt x="50408" y="142359"/>
                    <a:pt x="50541" y="142359"/>
                  </a:cubicBezTo>
                  <a:cubicBezTo>
                    <a:pt x="50477" y="142359"/>
                    <a:pt x="50345" y="142290"/>
                    <a:pt x="50212" y="142290"/>
                  </a:cubicBezTo>
                  <a:close/>
                  <a:moveTo>
                    <a:pt x="22586" y="135003"/>
                  </a:moveTo>
                  <a:cubicBezTo>
                    <a:pt x="24907" y="136725"/>
                    <a:pt x="27621" y="138315"/>
                    <a:pt x="31002" y="139640"/>
                  </a:cubicBezTo>
                  <a:cubicBezTo>
                    <a:pt x="31728" y="139905"/>
                    <a:pt x="32390" y="140170"/>
                    <a:pt x="32989" y="140435"/>
                  </a:cubicBezTo>
                  <a:cubicBezTo>
                    <a:pt x="34446" y="140901"/>
                    <a:pt x="35904" y="141362"/>
                    <a:pt x="37228" y="141696"/>
                  </a:cubicBezTo>
                  <a:cubicBezTo>
                    <a:pt x="40339" y="142422"/>
                    <a:pt x="43121" y="142756"/>
                    <a:pt x="45708" y="142756"/>
                  </a:cubicBezTo>
                  <a:lnTo>
                    <a:pt x="46370" y="142756"/>
                  </a:lnTo>
                  <a:cubicBezTo>
                    <a:pt x="43853" y="142756"/>
                    <a:pt x="41134" y="142422"/>
                    <a:pt x="38156" y="141696"/>
                  </a:cubicBezTo>
                  <a:cubicBezTo>
                    <a:pt x="36497" y="141362"/>
                    <a:pt x="34711" y="140832"/>
                    <a:pt x="32788" y="140170"/>
                  </a:cubicBezTo>
                  <a:lnTo>
                    <a:pt x="31198" y="139576"/>
                  </a:lnTo>
                  <a:cubicBezTo>
                    <a:pt x="27753" y="138252"/>
                    <a:pt x="24971" y="136725"/>
                    <a:pt x="22655" y="135003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8" name="Google Shape;948;p44"/>
            <p:cNvSpPr/>
            <p:nvPr/>
          </p:nvSpPr>
          <p:spPr>
            <a:xfrm>
              <a:off x="2027525" y="1026400"/>
              <a:ext cx="3565475" cy="3565625"/>
            </a:xfrm>
            <a:custGeom>
              <a:avLst/>
              <a:gdLst/>
              <a:ahLst/>
              <a:cxnLst/>
              <a:rect l="l" t="t" r="r" b="b"/>
              <a:pathLst>
                <a:path w="142619" h="142625" extrusionOk="0">
                  <a:moveTo>
                    <a:pt x="93271" y="399"/>
                  </a:moveTo>
                  <a:lnTo>
                    <a:pt x="93271" y="399"/>
                  </a:lnTo>
                  <a:cubicBezTo>
                    <a:pt x="93335" y="467"/>
                    <a:pt x="93466" y="467"/>
                    <a:pt x="93535" y="531"/>
                  </a:cubicBezTo>
                  <a:lnTo>
                    <a:pt x="93598" y="531"/>
                  </a:lnTo>
                  <a:cubicBezTo>
                    <a:pt x="93467" y="467"/>
                    <a:pt x="93335" y="467"/>
                    <a:pt x="93271" y="399"/>
                  </a:cubicBezTo>
                  <a:close/>
                  <a:moveTo>
                    <a:pt x="92740" y="467"/>
                  </a:moveTo>
                  <a:cubicBezTo>
                    <a:pt x="92872" y="467"/>
                    <a:pt x="93005" y="531"/>
                    <a:pt x="93137" y="599"/>
                  </a:cubicBezTo>
                  <a:lnTo>
                    <a:pt x="93201" y="599"/>
                  </a:lnTo>
                  <a:cubicBezTo>
                    <a:pt x="93069" y="531"/>
                    <a:pt x="92936" y="467"/>
                    <a:pt x="92804" y="467"/>
                  </a:cubicBezTo>
                  <a:close/>
                  <a:moveTo>
                    <a:pt x="92475" y="467"/>
                  </a:moveTo>
                  <a:cubicBezTo>
                    <a:pt x="92406" y="467"/>
                    <a:pt x="92406" y="531"/>
                    <a:pt x="92342" y="531"/>
                  </a:cubicBezTo>
                  <a:cubicBezTo>
                    <a:pt x="92475" y="531"/>
                    <a:pt x="92607" y="599"/>
                    <a:pt x="92671" y="663"/>
                  </a:cubicBezTo>
                  <a:cubicBezTo>
                    <a:pt x="92740" y="663"/>
                    <a:pt x="92740" y="599"/>
                    <a:pt x="92804" y="599"/>
                  </a:cubicBezTo>
                  <a:cubicBezTo>
                    <a:pt x="92671" y="599"/>
                    <a:pt x="92539" y="531"/>
                    <a:pt x="92475" y="467"/>
                  </a:cubicBezTo>
                  <a:close/>
                  <a:moveTo>
                    <a:pt x="92078" y="531"/>
                  </a:moveTo>
                  <a:cubicBezTo>
                    <a:pt x="92078" y="531"/>
                    <a:pt x="92009" y="531"/>
                    <a:pt x="92009" y="599"/>
                  </a:cubicBezTo>
                  <a:cubicBezTo>
                    <a:pt x="92078" y="599"/>
                    <a:pt x="92141" y="663"/>
                    <a:pt x="92274" y="732"/>
                  </a:cubicBezTo>
                  <a:cubicBezTo>
                    <a:pt x="92342" y="663"/>
                    <a:pt x="92342" y="663"/>
                    <a:pt x="92406" y="663"/>
                  </a:cubicBezTo>
                  <a:cubicBezTo>
                    <a:pt x="92274" y="663"/>
                    <a:pt x="92210" y="599"/>
                    <a:pt x="92078" y="531"/>
                  </a:cubicBezTo>
                  <a:close/>
                  <a:moveTo>
                    <a:pt x="91611" y="599"/>
                  </a:moveTo>
                  <a:cubicBezTo>
                    <a:pt x="91680" y="663"/>
                    <a:pt x="91744" y="732"/>
                    <a:pt x="91876" y="796"/>
                  </a:cubicBezTo>
                  <a:cubicBezTo>
                    <a:pt x="91876" y="732"/>
                    <a:pt x="91945" y="732"/>
                    <a:pt x="92009" y="732"/>
                  </a:cubicBezTo>
                  <a:cubicBezTo>
                    <a:pt x="91945" y="663"/>
                    <a:pt x="91813" y="663"/>
                    <a:pt x="91744" y="599"/>
                  </a:cubicBezTo>
                  <a:close/>
                  <a:moveTo>
                    <a:pt x="91346" y="663"/>
                  </a:moveTo>
                  <a:cubicBezTo>
                    <a:pt x="91283" y="663"/>
                    <a:pt x="91283" y="663"/>
                    <a:pt x="91214" y="732"/>
                  </a:cubicBezTo>
                  <a:cubicBezTo>
                    <a:pt x="91283" y="732"/>
                    <a:pt x="91346" y="796"/>
                    <a:pt x="91415" y="864"/>
                  </a:cubicBezTo>
                  <a:cubicBezTo>
                    <a:pt x="91479" y="796"/>
                    <a:pt x="91548" y="796"/>
                    <a:pt x="91611" y="796"/>
                  </a:cubicBezTo>
                  <a:cubicBezTo>
                    <a:pt x="91548" y="732"/>
                    <a:pt x="91479" y="732"/>
                    <a:pt x="91346" y="663"/>
                  </a:cubicBezTo>
                  <a:close/>
                  <a:moveTo>
                    <a:pt x="91018" y="732"/>
                  </a:moveTo>
                  <a:cubicBezTo>
                    <a:pt x="90949" y="732"/>
                    <a:pt x="90885" y="732"/>
                    <a:pt x="90816" y="796"/>
                  </a:cubicBezTo>
                  <a:cubicBezTo>
                    <a:pt x="90885" y="796"/>
                    <a:pt x="90949" y="864"/>
                    <a:pt x="91018" y="928"/>
                  </a:cubicBezTo>
                  <a:cubicBezTo>
                    <a:pt x="91081" y="928"/>
                    <a:pt x="91150" y="864"/>
                    <a:pt x="91214" y="864"/>
                  </a:cubicBezTo>
                  <a:cubicBezTo>
                    <a:pt x="91150" y="796"/>
                    <a:pt x="91081" y="796"/>
                    <a:pt x="91018" y="732"/>
                  </a:cubicBezTo>
                  <a:close/>
                  <a:moveTo>
                    <a:pt x="90620" y="796"/>
                  </a:moveTo>
                  <a:cubicBezTo>
                    <a:pt x="90551" y="796"/>
                    <a:pt x="90488" y="864"/>
                    <a:pt x="90419" y="864"/>
                  </a:cubicBezTo>
                  <a:cubicBezTo>
                    <a:pt x="90488" y="864"/>
                    <a:pt x="90551" y="928"/>
                    <a:pt x="90620" y="997"/>
                  </a:cubicBezTo>
                  <a:cubicBezTo>
                    <a:pt x="90684" y="997"/>
                    <a:pt x="90753" y="928"/>
                    <a:pt x="90816" y="928"/>
                  </a:cubicBezTo>
                  <a:cubicBezTo>
                    <a:pt x="90753" y="928"/>
                    <a:pt x="90684" y="864"/>
                    <a:pt x="90620" y="796"/>
                  </a:cubicBezTo>
                  <a:close/>
                  <a:moveTo>
                    <a:pt x="90223" y="864"/>
                  </a:moveTo>
                  <a:cubicBezTo>
                    <a:pt x="90154" y="864"/>
                    <a:pt x="90090" y="928"/>
                    <a:pt x="90021" y="928"/>
                  </a:cubicBezTo>
                  <a:cubicBezTo>
                    <a:pt x="90090" y="997"/>
                    <a:pt x="90154" y="997"/>
                    <a:pt x="90223" y="1060"/>
                  </a:cubicBezTo>
                  <a:cubicBezTo>
                    <a:pt x="90286" y="1060"/>
                    <a:pt x="90355" y="1060"/>
                    <a:pt x="90419" y="997"/>
                  </a:cubicBezTo>
                  <a:cubicBezTo>
                    <a:pt x="90355" y="997"/>
                    <a:pt x="90286" y="928"/>
                    <a:pt x="90223" y="864"/>
                  </a:cubicBezTo>
                  <a:close/>
                  <a:moveTo>
                    <a:pt x="89825" y="928"/>
                  </a:moveTo>
                  <a:cubicBezTo>
                    <a:pt x="89756" y="997"/>
                    <a:pt x="89693" y="997"/>
                    <a:pt x="89624" y="997"/>
                  </a:cubicBezTo>
                  <a:cubicBezTo>
                    <a:pt x="89693" y="1060"/>
                    <a:pt x="89756" y="1129"/>
                    <a:pt x="89825" y="1129"/>
                  </a:cubicBezTo>
                  <a:lnTo>
                    <a:pt x="90021" y="1129"/>
                  </a:lnTo>
                  <a:lnTo>
                    <a:pt x="89825" y="928"/>
                  </a:lnTo>
                  <a:close/>
                  <a:moveTo>
                    <a:pt x="89226" y="1060"/>
                  </a:moveTo>
                  <a:cubicBezTo>
                    <a:pt x="89295" y="1129"/>
                    <a:pt x="89359" y="1193"/>
                    <a:pt x="89359" y="1262"/>
                  </a:cubicBezTo>
                  <a:cubicBezTo>
                    <a:pt x="89491" y="1193"/>
                    <a:pt x="89560" y="1193"/>
                    <a:pt x="89624" y="1193"/>
                  </a:cubicBezTo>
                  <a:lnTo>
                    <a:pt x="89491" y="1060"/>
                  </a:lnTo>
                  <a:close/>
                  <a:moveTo>
                    <a:pt x="89094" y="1129"/>
                  </a:moveTo>
                  <a:cubicBezTo>
                    <a:pt x="88961" y="1129"/>
                    <a:pt x="88898" y="1129"/>
                    <a:pt x="88829" y="1193"/>
                  </a:cubicBezTo>
                  <a:cubicBezTo>
                    <a:pt x="88898" y="1193"/>
                    <a:pt x="88898" y="1262"/>
                    <a:pt x="88961" y="1325"/>
                  </a:cubicBezTo>
                  <a:cubicBezTo>
                    <a:pt x="89094" y="1325"/>
                    <a:pt x="89163" y="1262"/>
                    <a:pt x="89226" y="1262"/>
                  </a:cubicBezTo>
                  <a:lnTo>
                    <a:pt x="89094" y="1129"/>
                  </a:lnTo>
                  <a:close/>
                  <a:moveTo>
                    <a:pt x="88696" y="1193"/>
                  </a:moveTo>
                  <a:cubicBezTo>
                    <a:pt x="88564" y="1193"/>
                    <a:pt x="88500" y="1262"/>
                    <a:pt x="88432" y="1262"/>
                  </a:cubicBezTo>
                  <a:cubicBezTo>
                    <a:pt x="88500" y="1325"/>
                    <a:pt x="88500" y="1394"/>
                    <a:pt x="88564" y="1394"/>
                  </a:cubicBezTo>
                  <a:cubicBezTo>
                    <a:pt x="88696" y="1394"/>
                    <a:pt x="88765" y="1394"/>
                    <a:pt x="88829" y="1325"/>
                  </a:cubicBezTo>
                  <a:cubicBezTo>
                    <a:pt x="88765" y="1325"/>
                    <a:pt x="88765" y="1262"/>
                    <a:pt x="88696" y="1193"/>
                  </a:cubicBezTo>
                  <a:close/>
                  <a:moveTo>
                    <a:pt x="88034" y="1325"/>
                  </a:moveTo>
                  <a:cubicBezTo>
                    <a:pt x="88103" y="1394"/>
                    <a:pt x="88103" y="1458"/>
                    <a:pt x="88167" y="1527"/>
                  </a:cubicBezTo>
                  <a:cubicBezTo>
                    <a:pt x="88235" y="1458"/>
                    <a:pt x="88368" y="1458"/>
                    <a:pt x="88432" y="1458"/>
                  </a:cubicBezTo>
                  <a:cubicBezTo>
                    <a:pt x="88368" y="1394"/>
                    <a:pt x="88368" y="1325"/>
                    <a:pt x="88299" y="1325"/>
                  </a:cubicBezTo>
                  <a:close/>
                  <a:moveTo>
                    <a:pt x="87902" y="1394"/>
                  </a:moveTo>
                  <a:cubicBezTo>
                    <a:pt x="87838" y="1394"/>
                    <a:pt x="87705" y="1458"/>
                    <a:pt x="87637" y="1458"/>
                  </a:cubicBezTo>
                  <a:cubicBezTo>
                    <a:pt x="87637" y="1527"/>
                    <a:pt x="87705" y="1527"/>
                    <a:pt x="87769" y="1590"/>
                  </a:cubicBezTo>
                  <a:cubicBezTo>
                    <a:pt x="87838" y="1590"/>
                    <a:pt x="87970" y="1590"/>
                    <a:pt x="88034" y="1527"/>
                  </a:cubicBezTo>
                  <a:lnTo>
                    <a:pt x="87902" y="1394"/>
                  </a:lnTo>
                  <a:close/>
                  <a:moveTo>
                    <a:pt x="87504" y="1458"/>
                  </a:moveTo>
                  <a:cubicBezTo>
                    <a:pt x="87441" y="1527"/>
                    <a:pt x="87308" y="1527"/>
                    <a:pt x="87239" y="1527"/>
                  </a:cubicBezTo>
                  <a:cubicBezTo>
                    <a:pt x="87239" y="1590"/>
                    <a:pt x="87308" y="1659"/>
                    <a:pt x="87372" y="1723"/>
                  </a:cubicBezTo>
                  <a:cubicBezTo>
                    <a:pt x="87441" y="1659"/>
                    <a:pt x="87573" y="1659"/>
                    <a:pt x="87637" y="1659"/>
                  </a:cubicBezTo>
                  <a:cubicBezTo>
                    <a:pt x="87573" y="1590"/>
                    <a:pt x="87573" y="1527"/>
                    <a:pt x="87504" y="1458"/>
                  </a:cubicBezTo>
                  <a:close/>
                  <a:moveTo>
                    <a:pt x="87107" y="1590"/>
                  </a:moveTo>
                  <a:cubicBezTo>
                    <a:pt x="87043" y="1590"/>
                    <a:pt x="86911" y="1659"/>
                    <a:pt x="86842" y="1659"/>
                  </a:cubicBezTo>
                  <a:cubicBezTo>
                    <a:pt x="86842" y="1723"/>
                    <a:pt x="86911" y="1792"/>
                    <a:pt x="86974" y="1792"/>
                  </a:cubicBezTo>
                  <a:cubicBezTo>
                    <a:pt x="87043" y="1792"/>
                    <a:pt x="87176" y="1792"/>
                    <a:pt x="87239" y="1723"/>
                  </a:cubicBezTo>
                  <a:lnTo>
                    <a:pt x="87107" y="1590"/>
                  </a:lnTo>
                  <a:close/>
                  <a:moveTo>
                    <a:pt x="86709" y="1659"/>
                  </a:moveTo>
                  <a:cubicBezTo>
                    <a:pt x="86646" y="1723"/>
                    <a:pt x="86513" y="1723"/>
                    <a:pt x="86444" y="1792"/>
                  </a:cubicBezTo>
                  <a:cubicBezTo>
                    <a:pt x="86444" y="1792"/>
                    <a:pt x="86513" y="1855"/>
                    <a:pt x="86513" y="1924"/>
                  </a:cubicBezTo>
                  <a:cubicBezTo>
                    <a:pt x="86646" y="1855"/>
                    <a:pt x="86709" y="1855"/>
                    <a:pt x="86842" y="1855"/>
                  </a:cubicBezTo>
                  <a:cubicBezTo>
                    <a:pt x="86778" y="1792"/>
                    <a:pt x="86778" y="1723"/>
                    <a:pt x="86709" y="1659"/>
                  </a:cubicBezTo>
                  <a:close/>
                  <a:moveTo>
                    <a:pt x="86312" y="1792"/>
                  </a:moveTo>
                  <a:cubicBezTo>
                    <a:pt x="86248" y="1792"/>
                    <a:pt x="86116" y="1855"/>
                    <a:pt x="85983" y="1855"/>
                  </a:cubicBezTo>
                  <a:cubicBezTo>
                    <a:pt x="86047" y="1924"/>
                    <a:pt x="86116" y="1988"/>
                    <a:pt x="86116" y="2057"/>
                  </a:cubicBezTo>
                  <a:cubicBezTo>
                    <a:pt x="86248" y="1988"/>
                    <a:pt x="86312" y="1988"/>
                    <a:pt x="86444" y="1924"/>
                  </a:cubicBezTo>
                  <a:cubicBezTo>
                    <a:pt x="86381" y="1924"/>
                    <a:pt x="86381" y="1855"/>
                    <a:pt x="86312" y="1792"/>
                  </a:cubicBezTo>
                  <a:close/>
                  <a:moveTo>
                    <a:pt x="85914" y="1924"/>
                  </a:moveTo>
                  <a:cubicBezTo>
                    <a:pt x="85782" y="1924"/>
                    <a:pt x="85718" y="1924"/>
                    <a:pt x="85586" y="1988"/>
                  </a:cubicBezTo>
                  <a:lnTo>
                    <a:pt x="85718" y="2120"/>
                  </a:lnTo>
                  <a:cubicBezTo>
                    <a:pt x="85851" y="2120"/>
                    <a:pt x="85914" y="2057"/>
                    <a:pt x="86047" y="2057"/>
                  </a:cubicBezTo>
                  <a:cubicBezTo>
                    <a:pt x="85983" y="1988"/>
                    <a:pt x="85983" y="1924"/>
                    <a:pt x="85914" y="1924"/>
                  </a:cubicBezTo>
                  <a:close/>
                  <a:moveTo>
                    <a:pt x="98235" y="1"/>
                  </a:moveTo>
                  <a:cubicBezTo>
                    <a:pt x="97642" y="1"/>
                    <a:pt x="97112" y="69"/>
                    <a:pt x="96582" y="69"/>
                  </a:cubicBezTo>
                  <a:cubicBezTo>
                    <a:pt x="96317" y="69"/>
                    <a:pt x="96052" y="69"/>
                    <a:pt x="95787" y="133"/>
                  </a:cubicBezTo>
                  <a:lnTo>
                    <a:pt x="96317" y="133"/>
                  </a:lnTo>
                  <a:cubicBezTo>
                    <a:pt x="97244" y="133"/>
                    <a:pt x="98172" y="133"/>
                    <a:pt x="99030" y="202"/>
                  </a:cubicBezTo>
                  <a:lnTo>
                    <a:pt x="99232" y="202"/>
                  </a:lnTo>
                  <a:cubicBezTo>
                    <a:pt x="99364" y="266"/>
                    <a:pt x="99497" y="266"/>
                    <a:pt x="99560" y="266"/>
                  </a:cubicBezTo>
                  <a:lnTo>
                    <a:pt x="100292" y="266"/>
                  </a:lnTo>
                  <a:cubicBezTo>
                    <a:pt x="100424" y="266"/>
                    <a:pt x="100557" y="334"/>
                    <a:pt x="100689" y="334"/>
                  </a:cubicBezTo>
                  <a:lnTo>
                    <a:pt x="101018" y="334"/>
                  </a:lnTo>
                  <a:cubicBezTo>
                    <a:pt x="101150" y="334"/>
                    <a:pt x="101219" y="334"/>
                    <a:pt x="101351" y="398"/>
                  </a:cubicBezTo>
                  <a:cubicBezTo>
                    <a:pt x="105326" y="796"/>
                    <a:pt x="109099" y="2057"/>
                    <a:pt x="112613" y="4638"/>
                  </a:cubicBezTo>
                  <a:cubicBezTo>
                    <a:pt x="117843" y="8480"/>
                    <a:pt x="121155" y="12523"/>
                    <a:pt x="123344" y="16694"/>
                  </a:cubicBezTo>
                  <a:cubicBezTo>
                    <a:pt x="123408" y="16763"/>
                    <a:pt x="123477" y="16826"/>
                    <a:pt x="123477" y="16959"/>
                  </a:cubicBezTo>
                  <a:cubicBezTo>
                    <a:pt x="123540" y="17028"/>
                    <a:pt x="123609" y="17091"/>
                    <a:pt x="123609" y="17160"/>
                  </a:cubicBezTo>
                  <a:cubicBezTo>
                    <a:pt x="123609" y="17224"/>
                    <a:pt x="123673" y="17224"/>
                    <a:pt x="123673" y="17293"/>
                  </a:cubicBezTo>
                  <a:cubicBezTo>
                    <a:pt x="124154" y="18193"/>
                    <a:pt x="124635" y="19150"/>
                    <a:pt x="125069" y="20064"/>
                  </a:cubicBezTo>
                  <a:lnTo>
                    <a:pt x="125069" y="20064"/>
                  </a:lnTo>
                  <a:cubicBezTo>
                    <a:pt x="125046" y="20007"/>
                    <a:pt x="125022" y="19945"/>
                    <a:pt x="124997" y="19873"/>
                  </a:cubicBezTo>
                  <a:cubicBezTo>
                    <a:pt x="124600" y="18814"/>
                    <a:pt x="124139" y="17754"/>
                    <a:pt x="123540" y="16694"/>
                  </a:cubicBezTo>
                  <a:lnTo>
                    <a:pt x="123540" y="16561"/>
                  </a:lnTo>
                  <a:cubicBezTo>
                    <a:pt x="121357" y="12391"/>
                    <a:pt x="117976" y="8347"/>
                    <a:pt x="112676" y="4505"/>
                  </a:cubicBezTo>
                  <a:cubicBezTo>
                    <a:pt x="109232" y="1988"/>
                    <a:pt x="105522" y="663"/>
                    <a:pt x="101616" y="202"/>
                  </a:cubicBezTo>
                  <a:lnTo>
                    <a:pt x="101283" y="202"/>
                  </a:lnTo>
                  <a:cubicBezTo>
                    <a:pt x="101150" y="202"/>
                    <a:pt x="101018" y="133"/>
                    <a:pt x="100954" y="133"/>
                  </a:cubicBezTo>
                  <a:lnTo>
                    <a:pt x="100620" y="133"/>
                  </a:lnTo>
                  <a:cubicBezTo>
                    <a:pt x="100488" y="133"/>
                    <a:pt x="100424" y="133"/>
                    <a:pt x="100292" y="69"/>
                  </a:cubicBezTo>
                  <a:lnTo>
                    <a:pt x="99894" y="69"/>
                  </a:lnTo>
                  <a:cubicBezTo>
                    <a:pt x="99364" y="69"/>
                    <a:pt x="98765" y="1"/>
                    <a:pt x="98235" y="1"/>
                  </a:cubicBezTo>
                  <a:close/>
                  <a:moveTo>
                    <a:pt x="125069" y="20064"/>
                  </a:moveTo>
                  <a:cubicBezTo>
                    <a:pt x="125112" y="20169"/>
                    <a:pt x="125154" y="20254"/>
                    <a:pt x="125199" y="20340"/>
                  </a:cubicBezTo>
                  <a:cubicBezTo>
                    <a:pt x="125156" y="20248"/>
                    <a:pt x="125113" y="20157"/>
                    <a:pt x="125069" y="20064"/>
                  </a:cubicBezTo>
                  <a:close/>
                  <a:moveTo>
                    <a:pt x="125792" y="22725"/>
                  </a:moveTo>
                  <a:cubicBezTo>
                    <a:pt x="125792" y="22783"/>
                    <a:pt x="125851" y="22788"/>
                    <a:pt x="125910" y="22842"/>
                  </a:cubicBezTo>
                  <a:lnTo>
                    <a:pt x="125910" y="22842"/>
                  </a:lnTo>
                  <a:lnTo>
                    <a:pt x="125792" y="22725"/>
                  </a:lnTo>
                  <a:close/>
                  <a:moveTo>
                    <a:pt x="125910" y="22842"/>
                  </a:moveTo>
                  <a:lnTo>
                    <a:pt x="125925" y="22857"/>
                  </a:lnTo>
                  <a:cubicBezTo>
                    <a:pt x="125920" y="22852"/>
                    <a:pt x="125915" y="22847"/>
                    <a:pt x="125910" y="22842"/>
                  </a:cubicBezTo>
                  <a:close/>
                  <a:moveTo>
                    <a:pt x="125861" y="22990"/>
                  </a:moveTo>
                  <a:cubicBezTo>
                    <a:pt x="125925" y="23053"/>
                    <a:pt x="125994" y="23122"/>
                    <a:pt x="126057" y="23122"/>
                  </a:cubicBezTo>
                  <a:cubicBezTo>
                    <a:pt x="125994" y="23053"/>
                    <a:pt x="125925" y="22990"/>
                    <a:pt x="125861" y="22990"/>
                  </a:cubicBezTo>
                  <a:close/>
                  <a:moveTo>
                    <a:pt x="125925" y="23186"/>
                  </a:moveTo>
                  <a:lnTo>
                    <a:pt x="125925" y="23254"/>
                  </a:lnTo>
                  <a:cubicBezTo>
                    <a:pt x="125970" y="23296"/>
                    <a:pt x="126013" y="23310"/>
                    <a:pt x="126074" y="23335"/>
                  </a:cubicBezTo>
                  <a:lnTo>
                    <a:pt x="126074" y="23335"/>
                  </a:lnTo>
                  <a:lnTo>
                    <a:pt x="125925" y="23186"/>
                  </a:lnTo>
                  <a:close/>
                  <a:moveTo>
                    <a:pt x="126074" y="23335"/>
                  </a:moveTo>
                  <a:lnTo>
                    <a:pt x="126126" y="23387"/>
                  </a:lnTo>
                  <a:lnTo>
                    <a:pt x="126190" y="23387"/>
                  </a:lnTo>
                  <a:cubicBezTo>
                    <a:pt x="126144" y="23363"/>
                    <a:pt x="126106" y="23348"/>
                    <a:pt x="126074" y="23335"/>
                  </a:cubicBezTo>
                  <a:close/>
                  <a:moveTo>
                    <a:pt x="125994" y="23451"/>
                  </a:moveTo>
                  <a:lnTo>
                    <a:pt x="125994" y="23519"/>
                  </a:lnTo>
                  <a:cubicBezTo>
                    <a:pt x="126057" y="23519"/>
                    <a:pt x="126190" y="23583"/>
                    <a:pt x="126259" y="23652"/>
                  </a:cubicBezTo>
                  <a:cubicBezTo>
                    <a:pt x="126259" y="23652"/>
                    <a:pt x="126259" y="23583"/>
                    <a:pt x="126190" y="23583"/>
                  </a:cubicBezTo>
                  <a:cubicBezTo>
                    <a:pt x="126126" y="23519"/>
                    <a:pt x="126057" y="23519"/>
                    <a:pt x="125994" y="23451"/>
                  </a:cubicBezTo>
                  <a:close/>
                  <a:moveTo>
                    <a:pt x="126057" y="23652"/>
                  </a:moveTo>
                  <a:lnTo>
                    <a:pt x="126057" y="23784"/>
                  </a:lnTo>
                  <a:cubicBezTo>
                    <a:pt x="126126" y="23784"/>
                    <a:pt x="126259" y="23848"/>
                    <a:pt x="126322" y="23917"/>
                  </a:cubicBezTo>
                  <a:cubicBezTo>
                    <a:pt x="126322" y="23848"/>
                    <a:pt x="126322" y="23848"/>
                    <a:pt x="126259" y="23848"/>
                  </a:cubicBezTo>
                  <a:lnTo>
                    <a:pt x="126057" y="23652"/>
                  </a:lnTo>
                  <a:close/>
                  <a:moveTo>
                    <a:pt x="126126" y="23917"/>
                  </a:moveTo>
                  <a:lnTo>
                    <a:pt x="126126" y="23981"/>
                  </a:lnTo>
                  <a:cubicBezTo>
                    <a:pt x="126190" y="24049"/>
                    <a:pt x="126322" y="24113"/>
                    <a:pt x="126391" y="24113"/>
                  </a:cubicBezTo>
                  <a:lnTo>
                    <a:pt x="126322" y="24049"/>
                  </a:lnTo>
                  <a:cubicBezTo>
                    <a:pt x="126259" y="23981"/>
                    <a:pt x="126190" y="23981"/>
                    <a:pt x="126126" y="23917"/>
                  </a:cubicBezTo>
                  <a:close/>
                  <a:moveTo>
                    <a:pt x="126190" y="24182"/>
                  </a:moveTo>
                  <a:lnTo>
                    <a:pt x="126190" y="24245"/>
                  </a:lnTo>
                  <a:cubicBezTo>
                    <a:pt x="126242" y="24297"/>
                    <a:pt x="126329" y="24310"/>
                    <a:pt x="126397" y="24340"/>
                  </a:cubicBezTo>
                  <a:lnTo>
                    <a:pt x="126397" y="24340"/>
                  </a:lnTo>
                  <a:cubicBezTo>
                    <a:pt x="126391" y="24327"/>
                    <a:pt x="126391" y="24314"/>
                    <a:pt x="126391" y="24314"/>
                  </a:cubicBezTo>
                  <a:cubicBezTo>
                    <a:pt x="126322" y="24245"/>
                    <a:pt x="126259" y="24182"/>
                    <a:pt x="126190" y="24182"/>
                  </a:cubicBezTo>
                  <a:close/>
                  <a:moveTo>
                    <a:pt x="126397" y="24340"/>
                  </a:moveTo>
                  <a:cubicBezTo>
                    <a:pt x="126403" y="24358"/>
                    <a:pt x="126419" y="24378"/>
                    <a:pt x="126455" y="24378"/>
                  </a:cubicBezTo>
                  <a:cubicBezTo>
                    <a:pt x="126439" y="24362"/>
                    <a:pt x="126419" y="24350"/>
                    <a:pt x="126397" y="24340"/>
                  </a:cubicBezTo>
                  <a:close/>
                  <a:moveTo>
                    <a:pt x="126259" y="24447"/>
                  </a:moveTo>
                  <a:lnTo>
                    <a:pt x="126259" y="24510"/>
                  </a:lnTo>
                  <a:cubicBezTo>
                    <a:pt x="126322" y="24579"/>
                    <a:pt x="126391" y="24579"/>
                    <a:pt x="126524" y="24643"/>
                  </a:cubicBezTo>
                  <a:cubicBezTo>
                    <a:pt x="126455" y="24579"/>
                    <a:pt x="126455" y="24579"/>
                    <a:pt x="126455" y="24510"/>
                  </a:cubicBezTo>
                  <a:cubicBezTo>
                    <a:pt x="126391" y="24510"/>
                    <a:pt x="126322" y="24447"/>
                    <a:pt x="126259" y="24447"/>
                  </a:cubicBezTo>
                  <a:close/>
                  <a:moveTo>
                    <a:pt x="126322" y="24643"/>
                  </a:moveTo>
                  <a:lnTo>
                    <a:pt x="126322" y="24775"/>
                  </a:lnTo>
                  <a:cubicBezTo>
                    <a:pt x="126391" y="24775"/>
                    <a:pt x="126455" y="24844"/>
                    <a:pt x="126524" y="24844"/>
                  </a:cubicBezTo>
                  <a:lnTo>
                    <a:pt x="126524" y="24775"/>
                  </a:lnTo>
                  <a:cubicBezTo>
                    <a:pt x="126455" y="24712"/>
                    <a:pt x="126391" y="24712"/>
                    <a:pt x="126322" y="24643"/>
                  </a:cubicBezTo>
                  <a:close/>
                  <a:moveTo>
                    <a:pt x="126391" y="24908"/>
                  </a:moveTo>
                  <a:lnTo>
                    <a:pt x="126391" y="25040"/>
                  </a:lnTo>
                  <a:cubicBezTo>
                    <a:pt x="126455" y="25040"/>
                    <a:pt x="126524" y="25109"/>
                    <a:pt x="126587" y="25109"/>
                  </a:cubicBezTo>
                  <a:lnTo>
                    <a:pt x="126587" y="24977"/>
                  </a:lnTo>
                  <a:cubicBezTo>
                    <a:pt x="126524" y="24977"/>
                    <a:pt x="126455" y="24908"/>
                    <a:pt x="126391" y="24908"/>
                  </a:cubicBezTo>
                  <a:close/>
                  <a:moveTo>
                    <a:pt x="126455" y="25173"/>
                  </a:moveTo>
                  <a:lnTo>
                    <a:pt x="126455" y="25305"/>
                  </a:lnTo>
                  <a:cubicBezTo>
                    <a:pt x="126524" y="25305"/>
                    <a:pt x="126587" y="25305"/>
                    <a:pt x="126656" y="25374"/>
                  </a:cubicBezTo>
                  <a:lnTo>
                    <a:pt x="126656" y="25242"/>
                  </a:lnTo>
                  <a:cubicBezTo>
                    <a:pt x="126587" y="25242"/>
                    <a:pt x="126524" y="25173"/>
                    <a:pt x="126455" y="25173"/>
                  </a:cubicBezTo>
                  <a:close/>
                  <a:moveTo>
                    <a:pt x="126524" y="25374"/>
                  </a:moveTo>
                  <a:lnTo>
                    <a:pt x="126524" y="25570"/>
                  </a:lnTo>
                  <a:cubicBezTo>
                    <a:pt x="126587" y="25570"/>
                    <a:pt x="126656" y="25570"/>
                    <a:pt x="126720" y="25639"/>
                  </a:cubicBezTo>
                  <a:lnTo>
                    <a:pt x="126720" y="25507"/>
                  </a:lnTo>
                  <a:cubicBezTo>
                    <a:pt x="126656" y="25438"/>
                    <a:pt x="126587" y="25438"/>
                    <a:pt x="126524" y="25374"/>
                  </a:cubicBezTo>
                  <a:close/>
                  <a:moveTo>
                    <a:pt x="126524" y="25639"/>
                  </a:moveTo>
                  <a:cubicBezTo>
                    <a:pt x="126587" y="25703"/>
                    <a:pt x="126587" y="25772"/>
                    <a:pt x="126587" y="25772"/>
                  </a:cubicBezTo>
                  <a:cubicBezTo>
                    <a:pt x="126656" y="25835"/>
                    <a:pt x="126720" y="25835"/>
                    <a:pt x="126789" y="25835"/>
                  </a:cubicBezTo>
                  <a:cubicBezTo>
                    <a:pt x="126789" y="25835"/>
                    <a:pt x="126789" y="25772"/>
                    <a:pt x="126720" y="25703"/>
                  </a:cubicBezTo>
                  <a:cubicBezTo>
                    <a:pt x="126656" y="25703"/>
                    <a:pt x="126587" y="25703"/>
                    <a:pt x="126524" y="25639"/>
                  </a:cubicBezTo>
                  <a:close/>
                  <a:moveTo>
                    <a:pt x="126587" y="25904"/>
                  </a:moveTo>
                  <a:cubicBezTo>
                    <a:pt x="126587" y="25968"/>
                    <a:pt x="126656" y="26037"/>
                    <a:pt x="126656" y="26037"/>
                  </a:cubicBezTo>
                  <a:cubicBezTo>
                    <a:pt x="126720" y="26100"/>
                    <a:pt x="126789" y="26100"/>
                    <a:pt x="126852" y="26100"/>
                  </a:cubicBezTo>
                  <a:cubicBezTo>
                    <a:pt x="126852" y="26037"/>
                    <a:pt x="126789" y="26037"/>
                    <a:pt x="126789" y="25968"/>
                  </a:cubicBezTo>
                  <a:cubicBezTo>
                    <a:pt x="126720" y="25968"/>
                    <a:pt x="126656" y="25904"/>
                    <a:pt x="126587" y="25904"/>
                  </a:cubicBezTo>
                  <a:close/>
                  <a:moveTo>
                    <a:pt x="126656" y="26169"/>
                  </a:moveTo>
                  <a:cubicBezTo>
                    <a:pt x="126656" y="26233"/>
                    <a:pt x="126656" y="26233"/>
                    <a:pt x="126720" y="26302"/>
                  </a:cubicBezTo>
                  <a:cubicBezTo>
                    <a:pt x="126789" y="26302"/>
                    <a:pt x="126852" y="26365"/>
                    <a:pt x="126921" y="26365"/>
                  </a:cubicBezTo>
                  <a:cubicBezTo>
                    <a:pt x="126852" y="26302"/>
                    <a:pt x="126852" y="26233"/>
                    <a:pt x="126852" y="26233"/>
                  </a:cubicBezTo>
                  <a:cubicBezTo>
                    <a:pt x="126789" y="26169"/>
                    <a:pt x="126720" y="26169"/>
                    <a:pt x="126656" y="26169"/>
                  </a:cubicBezTo>
                  <a:close/>
                  <a:moveTo>
                    <a:pt x="126720" y="26434"/>
                  </a:moveTo>
                  <a:lnTo>
                    <a:pt x="126720" y="26567"/>
                  </a:lnTo>
                  <a:cubicBezTo>
                    <a:pt x="126789" y="26567"/>
                    <a:pt x="126852" y="26630"/>
                    <a:pt x="126921" y="26630"/>
                  </a:cubicBezTo>
                  <a:lnTo>
                    <a:pt x="126921" y="26434"/>
                  </a:lnTo>
                  <a:close/>
                  <a:moveTo>
                    <a:pt x="85517" y="1988"/>
                  </a:moveTo>
                  <a:cubicBezTo>
                    <a:pt x="83333" y="2587"/>
                    <a:pt x="81145" y="3313"/>
                    <a:pt x="79025" y="4044"/>
                  </a:cubicBezTo>
                  <a:cubicBezTo>
                    <a:pt x="72735" y="6227"/>
                    <a:pt x="66773" y="8681"/>
                    <a:pt x="61738" y="10006"/>
                  </a:cubicBezTo>
                  <a:cubicBezTo>
                    <a:pt x="48887" y="13249"/>
                    <a:pt x="40673" y="18549"/>
                    <a:pt x="33848" y="24908"/>
                  </a:cubicBezTo>
                  <a:cubicBezTo>
                    <a:pt x="31330" y="27293"/>
                    <a:pt x="29014" y="29746"/>
                    <a:pt x="26762" y="32396"/>
                  </a:cubicBezTo>
                  <a:cubicBezTo>
                    <a:pt x="25766" y="33519"/>
                    <a:pt x="24839" y="34712"/>
                    <a:pt x="23911" y="35904"/>
                  </a:cubicBezTo>
                  <a:cubicBezTo>
                    <a:pt x="24044" y="35772"/>
                    <a:pt x="24176" y="35639"/>
                    <a:pt x="24245" y="35507"/>
                  </a:cubicBezTo>
                  <a:cubicBezTo>
                    <a:pt x="25172" y="34447"/>
                    <a:pt x="26100" y="33387"/>
                    <a:pt x="27027" y="32264"/>
                  </a:cubicBezTo>
                  <a:cubicBezTo>
                    <a:pt x="29279" y="29746"/>
                    <a:pt x="31532" y="27293"/>
                    <a:pt x="33980" y="25040"/>
                  </a:cubicBezTo>
                  <a:cubicBezTo>
                    <a:pt x="40737" y="18681"/>
                    <a:pt x="48951" y="13451"/>
                    <a:pt x="61738" y="10138"/>
                  </a:cubicBezTo>
                  <a:cubicBezTo>
                    <a:pt x="66836" y="8877"/>
                    <a:pt x="72798" y="6360"/>
                    <a:pt x="79094" y="4177"/>
                  </a:cubicBezTo>
                  <a:cubicBezTo>
                    <a:pt x="81214" y="3445"/>
                    <a:pt x="83397" y="2783"/>
                    <a:pt x="85649" y="2189"/>
                  </a:cubicBezTo>
                  <a:cubicBezTo>
                    <a:pt x="85586" y="2120"/>
                    <a:pt x="85586" y="2057"/>
                    <a:pt x="85517" y="1988"/>
                  </a:cubicBezTo>
                  <a:close/>
                  <a:moveTo>
                    <a:pt x="20334" y="39815"/>
                  </a:moveTo>
                  <a:cubicBezTo>
                    <a:pt x="20334" y="39838"/>
                    <a:pt x="20332" y="39862"/>
                    <a:pt x="20329" y="39885"/>
                  </a:cubicBezTo>
                  <a:lnTo>
                    <a:pt x="20329" y="39885"/>
                  </a:lnTo>
                  <a:cubicBezTo>
                    <a:pt x="20331" y="39883"/>
                    <a:pt x="20332" y="39881"/>
                    <a:pt x="20334" y="39879"/>
                  </a:cubicBezTo>
                  <a:lnTo>
                    <a:pt x="20334" y="39815"/>
                  </a:lnTo>
                  <a:close/>
                  <a:moveTo>
                    <a:pt x="20069" y="40144"/>
                  </a:moveTo>
                  <a:cubicBezTo>
                    <a:pt x="20060" y="40162"/>
                    <a:pt x="20053" y="40180"/>
                    <a:pt x="20046" y="40198"/>
                  </a:cubicBezTo>
                  <a:lnTo>
                    <a:pt x="20046" y="40198"/>
                  </a:lnTo>
                  <a:cubicBezTo>
                    <a:pt x="20059" y="40188"/>
                    <a:pt x="20069" y="40172"/>
                    <a:pt x="20069" y="40144"/>
                  </a:cubicBezTo>
                  <a:close/>
                  <a:moveTo>
                    <a:pt x="20329" y="39885"/>
                  </a:moveTo>
                  <a:cubicBezTo>
                    <a:pt x="20270" y="39955"/>
                    <a:pt x="20270" y="40084"/>
                    <a:pt x="20270" y="40213"/>
                  </a:cubicBezTo>
                  <a:cubicBezTo>
                    <a:pt x="20270" y="40103"/>
                    <a:pt x="20314" y="39994"/>
                    <a:pt x="20329" y="39885"/>
                  </a:cubicBezTo>
                  <a:close/>
                  <a:moveTo>
                    <a:pt x="20201" y="40013"/>
                  </a:moveTo>
                  <a:cubicBezTo>
                    <a:pt x="20138" y="40145"/>
                    <a:pt x="20138" y="40277"/>
                    <a:pt x="20069" y="40409"/>
                  </a:cubicBezTo>
                  <a:lnTo>
                    <a:pt x="20138" y="40409"/>
                  </a:lnTo>
                  <a:cubicBezTo>
                    <a:pt x="20138" y="40277"/>
                    <a:pt x="20138" y="40145"/>
                    <a:pt x="20201" y="40013"/>
                  </a:cubicBezTo>
                  <a:close/>
                  <a:moveTo>
                    <a:pt x="19873" y="40345"/>
                  </a:moveTo>
                  <a:cubicBezTo>
                    <a:pt x="19873" y="40370"/>
                    <a:pt x="19873" y="40394"/>
                    <a:pt x="19873" y="40419"/>
                  </a:cubicBezTo>
                  <a:lnTo>
                    <a:pt x="19873" y="40419"/>
                  </a:lnTo>
                  <a:cubicBezTo>
                    <a:pt x="19873" y="40415"/>
                    <a:pt x="19873" y="40412"/>
                    <a:pt x="19873" y="40409"/>
                  </a:cubicBezTo>
                  <a:lnTo>
                    <a:pt x="19873" y="40345"/>
                  </a:lnTo>
                  <a:close/>
                  <a:moveTo>
                    <a:pt x="20046" y="40198"/>
                  </a:moveTo>
                  <a:lnTo>
                    <a:pt x="20046" y="40198"/>
                  </a:lnTo>
                  <a:cubicBezTo>
                    <a:pt x="20028" y="40213"/>
                    <a:pt x="20005" y="40213"/>
                    <a:pt x="20005" y="40213"/>
                  </a:cubicBezTo>
                  <a:cubicBezTo>
                    <a:pt x="20005" y="40317"/>
                    <a:pt x="19963" y="40421"/>
                    <a:pt x="19945" y="40525"/>
                  </a:cubicBezTo>
                  <a:lnTo>
                    <a:pt x="19945" y="40525"/>
                  </a:lnTo>
                  <a:cubicBezTo>
                    <a:pt x="19997" y="40416"/>
                    <a:pt x="20006" y="40307"/>
                    <a:pt x="20046" y="40198"/>
                  </a:cubicBezTo>
                  <a:close/>
                  <a:moveTo>
                    <a:pt x="19945" y="40525"/>
                  </a:moveTo>
                  <a:cubicBezTo>
                    <a:pt x="19942" y="40530"/>
                    <a:pt x="19939" y="40536"/>
                    <a:pt x="19937" y="40541"/>
                  </a:cubicBezTo>
                  <a:lnTo>
                    <a:pt x="19937" y="40610"/>
                  </a:lnTo>
                  <a:cubicBezTo>
                    <a:pt x="19937" y="40582"/>
                    <a:pt x="19940" y="40553"/>
                    <a:pt x="19945" y="40525"/>
                  </a:cubicBezTo>
                  <a:close/>
                  <a:moveTo>
                    <a:pt x="19873" y="40419"/>
                  </a:moveTo>
                  <a:cubicBezTo>
                    <a:pt x="19867" y="40490"/>
                    <a:pt x="19804" y="40616"/>
                    <a:pt x="19804" y="40743"/>
                  </a:cubicBezTo>
                  <a:cubicBezTo>
                    <a:pt x="19860" y="40635"/>
                    <a:pt x="19871" y="40527"/>
                    <a:pt x="19873" y="40419"/>
                  </a:cubicBezTo>
                  <a:close/>
                  <a:moveTo>
                    <a:pt x="19740" y="40541"/>
                  </a:moveTo>
                  <a:lnTo>
                    <a:pt x="19740" y="40541"/>
                  </a:lnTo>
                  <a:cubicBezTo>
                    <a:pt x="18151" y="42396"/>
                    <a:pt x="16492" y="44251"/>
                    <a:pt x="14706" y="46175"/>
                  </a:cubicBezTo>
                  <a:cubicBezTo>
                    <a:pt x="13249" y="47695"/>
                    <a:pt x="11458" y="49550"/>
                    <a:pt x="9672" y="51670"/>
                  </a:cubicBezTo>
                  <a:cubicBezTo>
                    <a:pt x="9603" y="51803"/>
                    <a:pt x="9470" y="51935"/>
                    <a:pt x="9407" y="52067"/>
                  </a:cubicBezTo>
                  <a:cubicBezTo>
                    <a:pt x="9338" y="52067"/>
                    <a:pt x="9338" y="52136"/>
                    <a:pt x="9338" y="52136"/>
                  </a:cubicBezTo>
                  <a:cubicBezTo>
                    <a:pt x="9205" y="52269"/>
                    <a:pt x="9142" y="52401"/>
                    <a:pt x="9009" y="52534"/>
                  </a:cubicBezTo>
                  <a:lnTo>
                    <a:pt x="8940" y="52597"/>
                  </a:lnTo>
                  <a:cubicBezTo>
                    <a:pt x="8808" y="52730"/>
                    <a:pt x="8744" y="52862"/>
                    <a:pt x="8612" y="52995"/>
                  </a:cubicBezTo>
                  <a:lnTo>
                    <a:pt x="8612" y="53064"/>
                  </a:lnTo>
                  <a:cubicBezTo>
                    <a:pt x="8479" y="53196"/>
                    <a:pt x="8410" y="53329"/>
                    <a:pt x="8278" y="53461"/>
                  </a:cubicBezTo>
                  <a:cubicBezTo>
                    <a:pt x="8145" y="53594"/>
                    <a:pt x="8013" y="53790"/>
                    <a:pt x="7949" y="53922"/>
                  </a:cubicBezTo>
                  <a:cubicBezTo>
                    <a:pt x="7880" y="53922"/>
                    <a:pt x="7880" y="53991"/>
                    <a:pt x="7817" y="53991"/>
                  </a:cubicBezTo>
                  <a:cubicBezTo>
                    <a:pt x="6953" y="55184"/>
                    <a:pt x="6094" y="56376"/>
                    <a:pt x="5300" y="57701"/>
                  </a:cubicBezTo>
                  <a:cubicBezTo>
                    <a:pt x="5167" y="57897"/>
                    <a:pt x="5098" y="58098"/>
                    <a:pt x="4966" y="58294"/>
                  </a:cubicBezTo>
                  <a:lnTo>
                    <a:pt x="4372" y="59291"/>
                  </a:lnTo>
                  <a:cubicBezTo>
                    <a:pt x="4505" y="59089"/>
                    <a:pt x="4637" y="58893"/>
                    <a:pt x="4770" y="58628"/>
                  </a:cubicBezTo>
                  <a:cubicBezTo>
                    <a:pt x="5565" y="57436"/>
                    <a:pt x="6423" y="56243"/>
                    <a:pt x="7287" y="55115"/>
                  </a:cubicBezTo>
                  <a:cubicBezTo>
                    <a:pt x="7287" y="55051"/>
                    <a:pt x="7350" y="54982"/>
                    <a:pt x="7419" y="54919"/>
                  </a:cubicBezTo>
                  <a:cubicBezTo>
                    <a:pt x="7552" y="54717"/>
                    <a:pt x="7684" y="54585"/>
                    <a:pt x="7748" y="54389"/>
                  </a:cubicBezTo>
                  <a:lnTo>
                    <a:pt x="7817" y="54389"/>
                  </a:lnTo>
                  <a:cubicBezTo>
                    <a:pt x="7880" y="54256"/>
                    <a:pt x="8013" y="54055"/>
                    <a:pt x="8145" y="53922"/>
                  </a:cubicBezTo>
                  <a:cubicBezTo>
                    <a:pt x="8145" y="53922"/>
                    <a:pt x="8145" y="53859"/>
                    <a:pt x="8214" y="53859"/>
                  </a:cubicBezTo>
                  <a:cubicBezTo>
                    <a:pt x="8278" y="53726"/>
                    <a:pt x="8410" y="53594"/>
                    <a:pt x="8479" y="53461"/>
                  </a:cubicBezTo>
                  <a:cubicBezTo>
                    <a:pt x="8543" y="53461"/>
                    <a:pt x="8543" y="53392"/>
                    <a:pt x="8543" y="53392"/>
                  </a:cubicBezTo>
                  <a:cubicBezTo>
                    <a:pt x="8675" y="53260"/>
                    <a:pt x="8744" y="53127"/>
                    <a:pt x="8877" y="52995"/>
                  </a:cubicBezTo>
                  <a:cubicBezTo>
                    <a:pt x="8877" y="52931"/>
                    <a:pt x="8940" y="52931"/>
                    <a:pt x="8940" y="52862"/>
                  </a:cubicBezTo>
                  <a:lnTo>
                    <a:pt x="9274" y="52534"/>
                  </a:lnTo>
                  <a:cubicBezTo>
                    <a:pt x="9274" y="52465"/>
                    <a:pt x="9338" y="52465"/>
                    <a:pt x="9338" y="52401"/>
                  </a:cubicBezTo>
                  <a:cubicBezTo>
                    <a:pt x="9470" y="52269"/>
                    <a:pt x="9539" y="52136"/>
                    <a:pt x="9603" y="52067"/>
                  </a:cubicBezTo>
                  <a:cubicBezTo>
                    <a:pt x="11458" y="49815"/>
                    <a:pt x="13312" y="47897"/>
                    <a:pt x="14839" y="46238"/>
                  </a:cubicBezTo>
                  <a:cubicBezTo>
                    <a:pt x="16561" y="44452"/>
                    <a:pt x="18151" y="42661"/>
                    <a:pt x="19672" y="40875"/>
                  </a:cubicBezTo>
                  <a:cubicBezTo>
                    <a:pt x="19740" y="40743"/>
                    <a:pt x="19740" y="40610"/>
                    <a:pt x="19740" y="40541"/>
                  </a:cubicBezTo>
                  <a:close/>
                  <a:moveTo>
                    <a:pt x="3047" y="62338"/>
                  </a:moveTo>
                  <a:cubicBezTo>
                    <a:pt x="3034" y="62358"/>
                    <a:pt x="3020" y="62377"/>
                    <a:pt x="3007" y="62396"/>
                  </a:cubicBezTo>
                  <a:lnTo>
                    <a:pt x="3007" y="62396"/>
                  </a:lnTo>
                  <a:cubicBezTo>
                    <a:pt x="3026" y="62389"/>
                    <a:pt x="3047" y="62373"/>
                    <a:pt x="3047" y="62338"/>
                  </a:cubicBezTo>
                  <a:close/>
                  <a:moveTo>
                    <a:pt x="3007" y="62396"/>
                  </a:moveTo>
                  <a:cubicBezTo>
                    <a:pt x="2992" y="62401"/>
                    <a:pt x="2978" y="62401"/>
                    <a:pt x="2978" y="62401"/>
                  </a:cubicBezTo>
                  <a:cubicBezTo>
                    <a:pt x="2846" y="62534"/>
                    <a:pt x="2782" y="62666"/>
                    <a:pt x="2650" y="62868"/>
                  </a:cubicBezTo>
                  <a:cubicBezTo>
                    <a:pt x="2769" y="62687"/>
                    <a:pt x="2888" y="62562"/>
                    <a:pt x="3007" y="62396"/>
                  </a:cubicBezTo>
                  <a:close/>
                  <a:moveTo>
                    <a:pt x="2782" y="62868"/>
                  </a:moveTo>
                  <a:cubicBezTo>
                    <a:pt x="2650" y="63000"/>
                    <a:pt x="2581" y="63133"/>
                    <a:pt x="2448" y="63329"/>
                  </a:cubicBezTo>
                  <a:cubicBezTo>
                    <a:pt x="2385" y="63329"/>
                    <a:pt x="2385" y="63329"/>
                    <a:pt x="2385" y="63398"/>
                  </a:cubicBezTo>
                  <a:lnTo>
                    <a:pt x="2782" y="63000"/>
                  </a:lnTo>
                  <a:lnTo>
                    <a:pt x="2782" y="62868"/>
                  </a:lnTo>
                  <a:close/>
                  <a:moveTo>
                    <a:pt x="2581" y="63398"/>
                  </a:moveTo>
                  <a:cubicBezTo>
                    <a:pt x="2448" y="63530"/>
                    <a:pt x="2385" y="63663"/>
                    <a:pt x="2252" y="63795"/>
                  </a:cubicBezTo>
                  <a:lnTo>
                    <a:pt x="2184" y="63859"/>
                  </a:lnTo>
                  <a:cubicBezTo>
                    <a:pt x="2316" y="63795"/>
                    <a:pt x="2385" y="63663"/>
                    <a:pt x="2517" y="63530"/>
                  </a:cubicBezTo>
                  <a:cubicBezTo>
                    <a:pt x="2517" y="63461"/>
                    <a:pt x="2581" y="63461"/>
                    <a:pt x="2581" y="63398"/>
                  </a:cubicBezTo>
                  <a:close/>
                  <a:moveTo>
                    <a:pt x="2385" y="63928"/>
                  </a:moveTo>
                  <a:lnTo>
                    <a:pt x="2385" y="63928"/>
                  </a:lnTo>
                  <a:cubicBezTo>
                    <a:pt x="2252" y="63991"/>
                    <a:pt x="2184" y="64124"/>
                    <a:pt x="2051" y="64256"/>
                  </a:cubicBezTo>
                  <a:cubicBezTo>
                    <a:pt x="2051" y="64325"/>
                    <a:pt x="1987" y="64325"/>
                    <a:pt x="1987" y="64389"/>
                  </a:cubicBezTo>
                  <a:cubicBezTo>
                    <a:pt x="2120" y="64325"/>
                    <a:pt x="2184" y="64193"/>
                    <a:pt x="2316" y="64124"/>
                  </a:cubicBezTo>
                  <a:cubicBezTo>
                    <a:pt x="2316" y="64060"/>
                    <a:pt x="2385" y="63991"/>
                    <a:pt x="2385" y="63928"/>
                  </a:cubicBezTo>
                  <a:close/>
                  <a:moveTo>
                    <a:pt x="2184" y="64389"/>
                  </a:moveTo>
                  <a:cubicBezTo>
                    <a:pt x="2051" y="64521"/>
                    <a:pt x="1987" y="64654"/>
                    <a:pt x="1855" y="64723"/>
                  </a:cubicBezTo>
                  <a:cubicBezTo>
                    <a:pt x="1855" y="64786"/>
                    <a:pt x="1855" y="64855"/>
                    <a:pt x="1786" y="64919"/>
                  </a:cubicBezTo>
                  <a:cubicBezTo>
                    <a:pt x="1919" y="64855"/>
                    <a:pt x="1987" y="64723"/>
                    <a:pt x="2120" y="64654"/>
                  </a:cubicBezTo>
                  <a:cubicBezTo>
                    <a:pt x="2120" y="64590"/>
                    <a:pt x="2120" y="64521"/>
                    <a:pt x="2184" y="64389"/>
                  </a:cubicBezTo>
                  <a:close/>
                  <a:moveTo>
                    <a:pt x="1987" y="64919"/>
                  </a:moveTo>
                  <a:lnTo>
                    <a:pt x="1987" y="64919"/>
                  </a:lnTo>
                  <a:cubicBezTo>
                    <a:pt x="1919" y="65051"/>
                    <a:pt x="1786" y="65120"/>
                    <a:pt x="1722" y="65252"/>
                  </a:cubicBezTo>
                  <a:cubicBezTo>
                    <a:pt x="1654" y="65316"/>
                    <a:pt x="1654" y="65385"/>
                    <a:pt x="1590" y="65449"/>
                  </a:cubicBezTo>
                  <a:cubicBezTo>
                    <a:pt x="1722" y="65385"/>
                    <a:pt x="1786" y="65252"/>
                    <a:pt x="1919" y="65184"/>
                  </a:cubicBezTo>
                  <a:cubicBezTo>
                    <a:pt x="1919" y="65120"/>
                    <a:pt x="1987" y="65051"/>
                    <a:pt x="1987" y="64919"/>
                  </a:cubicBezTo>
                  <a:close/>
                  <a:moveTo>
                    <a:pt x="1786" y="65449"/>
                  </a:moveTo>
                  <a:cubicBezTo>
                    <a:pt x="1722" y="65517"/>
                    <a:pt x="1654" y="65650"/>
                    <a:pt x="1521" y="65714"/>
                  </a:cubicBezTo>
                  <a:cubicBezTo>
                    <a:pt x="1521" y="65782"/>
                    <a:pt x="1458" y="65915"/>
                    <a:pt x="1458" y="65978"/>
                  </a:cubicBezTo>
                  <a:cubicBezTo>
                    <a:pt x="1521" y="65915"/>
                    <a:pt x="1654" y="65846"/>
                    <a:pt x="1722" y="65714"/>
                  </a:cubicBezTo>
                  <a:cubicBezTo>
                    <a:pt x="1722" y="65650"/>
                    <a:pt x="1786" y="65581"/>
                    <a:pt x="1786" y="65449"/>
                  </a:cubicBezTo>
                  <a:close/>
                  <a:moveTo>
                    <a:pt x="1654" y="65978"/>
                  </a:moveTo>
                  <a:cubicBezTo>
                    <a:pt x="1521" y="66047"/>
                    <a:pt x="1458" y="66111"/>
                    <a:pt x="1389" y="66243"/>
                  </a:cubicBezTo>
                  <a:cubicBezTo>
                    <a:pt x="1325" y="66312"/>
                    <a:pt x="1325" y="66376"/>
                    <a:pt x="1256" y="66508"/>
                  </a:cubicBezTo>
                  <a:cubicBezTo>
                    <a:pt x="1389" y="66445"/>
                    <a:pt x="1458" y="66376"/>
                    <a:pt x="1521" y="66312"/>
                  </a:cubicBezTo>
                  <a:cubicBezTo>
                    <a:pt x="1590" y="66180"/>
                    <a:pt x="1590" y="66111"/>
                    <a:pt x="1654" y="65978"/>
                  </a:cubicBezTo>
                  <a:close/>
                  <a:moveTo>
                    <a:pt x="1458" y="66508"/>
                  </a:moveTo>
                  <a:lnTo>
                    <a:pt x="1256" y="66710"/>
                  </a:lnTo>
                  <a:cubicBezTo>
                    <a:pt x="1193" y="66842"/>
                    <a:pt x="1193" y="66906"/>
                    <a:pt x="1124" y="67038"/>
                  </a:cubicBezTo>
                  <a:cubicBezTo>
                    <a:pt x="1193" y="66975"/>
                    <a:pt x="1325" y="66906"/>
                    <a:pt x="1389" y="66842"/>
                  </a:cubicBezTo>
                  <a:cubicBezTo>
                    <a:pt x="1389" y="66710"/>
                    <a:pt x="1458" y="66641"/>
                    <a:pt x="1458" y="66508"/>
                  </a:cubicBezTo>
                  <a:close/>
                  <a:moveTo>
                    <a:pt x="1325" y="67038"/>
                  </a:moveTo>
                  <a:cubicBezTo>
                    <a:pt x="1256" y="67107"/>
                    <a:pt x="1193" y="67171"/>
                    <a:pt x="1060" y="67240"/>
                  </a:cubicBezTo>
                  <a:cubicBezTo>
                    <a:pt x="1060" y="67372"/>
                    <a:pt x="991" y="67436"/>
                    <a:pt x="991" y="67568"/>
                  </a:cubicBezTo>
                  <a:cubicBezTo>
                    <a:pt x="1060" y="67505"/>
                    <a:pt x="1124" y="67436"/>
                    <a:pt x="1256" y="67372"/>
                  </a:cubicBezTo>
                  <a:cubicBezTo>
                    <a:pt x="1256" y="67240"/>
                    <a:pt x="1325" y="67171"/>
                    <a:pt x="1325" y="67038"/>
                  </a:cubicBezTo>
                  <a:close/>
                  <a:moveTo>
                    <a:pt x="1193" y="67568"/>
                  </a:moveTo>
                  <a:lnTo>
                    <a:pt x="1193" y="67568"/>
                  </a:lnTo>
                  <a:cubicBezTo>
                    <a:pt x="1124" y="67637"/>
                    <a:pt x="1060" y="67701"/>
                    <a:pt x="928" y="67770"/>
                  </a:cubicBezTo>
                  <a:cubicBezTo>
                    <a:pt x="928" y="67833"/>
                    <a:pt x="859" y="67966"/>
                    <a:pt x="859" y="68098"/>
                  </a:cubicBezTo>
                  <a:cubicBezTo>
                    <a:pt x="928" y="68035"/>
                    <a:pt x="991" y="67966"/>
                    <a:pt x="1124" y="67902"/>
                  </a:cubicBezTo>
                  <a:cubicBezTo>
                    <a:pt x="1124" y="67770"/>
                    <a:pt x="1124" y="67701"/>
                    <a:pt x="1193" y="67568"/>
                  </a:cubicBezTo>
                  <a:close/>
                  <a:moveTo>
                    <a:pt x="1060" y="68098"/>
                  </a:moveTo>
                  <a:lnTo>
                    <a:pt x="1060" y="68098"/>
                  </a:lnTo>
                  <a:cubicBezTo>
                    <a:pt x="991" y="68167"/>
                    <a:pt x="928" y="68231"/>
                    <a:pt x="795" y="68300"/>
                  </a:cubicBezTo>
                  <a:cubicBezTo>
                    <a:pt x="795" y="68363"/>
                    <a:pt x="795" y="68496"/>
                    <a:pt x="726" y="68628"/>
                  </a:cubicBezTo>
                  <a:cubicBezTo>
                    <a:pt x="795" y="68565"/>
                    <a:pt x="859" y="68496"/>
                    <a:pt x="991" y="68432"/>
                  </a:cubicBezTo>
                  <a:cubicBezTo>
                    <a:pt x="991" y="68300"/>
                    <a:pt x="991" y="68231"/>
                    <a:pt x="1060" y="68098"/>
                  </a:cubicBezTo>
                  <a:close/>
                  <a:moveTo>
                    <a:pt x="928" y="68628"/>
                  </a:moveTo>
                  <a:lnTo>
                    <a:pt x="928" y="68628"/>
                  </a:lnTo>
                  <a:cubicBezTo>
                    <a:pt x="859" y="68697"/>
                    <a:pt x="795" y="68697"/>
                    <a:pt x="726" y="68761"/>
                  </a:cubicBezTo>
                  <a:cubicBezTo>
                    <a:pt x="663" y="68893"/>
                    <a:pt x="663" y="69026"/>
                    <a:pt x="663" y="69158"/>
                  </a:cubicBezTo>
                  <a:lnTo>
                    <a:pt x="859" y="68962"/>
                  </a:lnTo>
                  <a:cubicBezTo>
                    <a:pt x="859" y="68830"/>
                    <a:pt x="928" y="68761"/>
                    <a:pt x="928" y="68628"/>
                  </a:cubicBezTo>
                  <a:close/>
                  <a:moveTo>
                    <a:pt x="795" y="69158"/>
                  </a:moveTo>
                  <a:cubicBezTo>
                    <a:pt x="726" y="69227"/>
                    <a:pt x="663" y="69227"/>
                    <a:pt x="594" y="69291"/>
                  </a:cubicBezTo>
                  <a:cubicBezTo>
                    <a:pt x="594" y="69423"/>
                    <a:pt x="530" y="69556"/>
                    <a:pt x="530" y="69688"/>
                  </a:cubicBezTo>
                  <a:lnTo>
                    <a:pt x="726" y="69492"/>
                  </a:lnTo>
                  <a:cubicBezTo>
                    <a:pt x="795" y="69360"/>
                    <a:pt x="795" y="69291"/>
                    <a:pt x="795" y="69158"/>
                  </a:cubicBezTo>
                  <a:close/>
                  <a:moveTo>
                    <a:pt x="726" y="69688"/>
                  </a:moveTo>
                  <a:cubicBezTo>
                    <a:pt x="663" y="69688"/>
                    <a:pt x="594" y="69757"/>
                    <a:pt x="530" y="69821"/>
                  </a:cubicBezTo>
                  <a:cubicBezTo>
                    <a:pt x="461" y="69953"/>
                    <a:pt x="461" y="70086"/>
                    <a:pt x="461" y="70218"/>
                  </a:cubicBezTo>
                  <a:lnTo>
                    <a:pt x="663" y="70022"/>
                  </a:lnTo>
                  <a:cubicBezTo>
                    <a:pt x="663" y="69889"/>
                    <a:pt x="663" y="69757"/>
                    <a:pt x="726" y="69688"/>
                  </a:cubicBezTo>
                  <a:close/>
                  <a:moveTo>
                    <a:pt x="594" y="70218"/>
                  </a:moveTo>
                  <a:cubicBezTo>
                    <a:pt x="530" y="70218"/>
                    <a:pt x="461" y="70287"/>
                    <a:pt x="398" y="70351"/>
                  </a:cubicBezTo>
                  <a:cubicBezTo>
                    <a:pt x="398" y="70483"/>
                    <a:pt x="398" y="70615"/>
                    <a:pt x="329" y="70748"/>
                  </a:cubicBezTo>
                  <a:cubicBezTo>
                    <a:pt x="398" y="70684"/>
                    <a:pt x="461" y="70615"/>
                    <a:pt x="530" y="70615"/>
                  </a:cubicBezTo>
                  <a:cubicBezTo>
                    <a:pt x="594" y="70483"/>
                    <a:pt x="594" y="70351"/>
                    <a:pt x="594" y="70218"/>
                  </a:cubicBezTo>
                  <a:close/>
                  <a:moveTo>
                    <a:pt x="530" y="70748"/>
                  </a:moveTo>
                  <a:cubicBezTo>
                    <a:pt x="461" y="70748"/>
                    <a:pt x="398" y="70817"/>
                    <a:pt x="329" y="70880"/>
                  </a:cubicBezTo>
                  <a:cubicBezTo>
                    <a:pt x="329" y="71013"/>
                    <a:pt x="265" y="71145"/>
                    <a:pt x="265" y="71278"/>
                  </a:cubicBezTo>
                  <a:cubicBezTo>
                    <a:pt x="329" y="71214"/>
                    <a:pt x="398" y="71145"/>
                    <a:pt x="461" y="71145"/>
                  </a:cubicBezTo>
                  <a:cubicBezTo>
                    <a:pt x="461" y="71013"/>
                    <a:pt x="530" y="70880"/>
                    <a:pt x="530" y="70748"/>
                  </a:cubicBezTo>
                  <a:close/>
                  <a:moveTo>
                    <a:pt x="461" y="71278"/>
                  </a:moveTo>
                  <a:cubicBezTo>
                    <a:pt x="398" y="71278"/>
                    <a:pt x="329" y="71347"/>
                    <a:pt x="265" y="71410"/>
                  </a:cubicBezTo>
                  <a:cubicBezTo>
                    <a:pt x="265" y="71543"/>
                    <a:pt x="196" y="71675"/>
                    <a:pt x="196" y="71808"/>
                  </a:cubicBezTo>
                  <a:cubicBezTo>
                    <a:pt x="265" y="71744"/>
                    <a:pt x="329" y="71675"/>
                    <a:pt x="398" y="71675"/>
                  </a:cubicBezTo>
                  <a:cubicBezTo>
                    <a:pt x="398" y="71543"/>
                    <a:pt x="461" y="71410"/>
                    <a:pt x="461" y="71278"/>
                  </a:cubicBezTo>
                  <a:close/>
                  <a:moveTo>
                    <a:pt x="398" y="71808"/>
                  </a:moveTo>
                  <a:cubicBezTo>
                    <a:pt x="329" y="71808"/>
                    <a:pt x="265" y="71877"/>
                    <a:pt x="196" y="71940"/>
                  </a:cubicBezTo>
                  <a:cubicBezTo>
                    <a:pt x="196" y="72073"/>
                    <a:pt x="196" y="72205"/>
                    <a:pt x="133" y="72338"/>
                  </a:cubicBezTo>
                  <a:cubicBezTo>
                    <a:pt x="196" y="72274"/>
                    <a:pt x="265" y="72274"/>
                    <a:pt x="329" y="72205"/>
                  </a:cubicBezTo>
                  <a:cubicBezTo>
                    <a:pt x="329" y="72073"/>
                    <a:pt x="398" y="71940"/>
                    <a:pt x="398" y="71808"/>
                  </a:cubicBezTo>
                  <a:close/>
                  <a:moveTo>
                    <a:pt x="329" y="72338"/>
                  </a:moveTo>
                  <a:cubicBezTo>
                    <a:pt x="265" y="72338"/>
                    <a:pt x="196" y="72407"/>
                    <a:pt x="133" y="72407"/>
                  </a:cubicBezTo>
                  <a:lnTo>
                    <a:pt x="133" y="72868"/>
                  </a:lnTo>
                  <a:cubicBezTo>
                    <a:pt x="196" y="72804"/>
                    <a:pt x="265" y="72804"/>
                    <a:pt x="329" y="72735"/>
                  </a:cubicBezTo>
                  <a:lnTo>
                    <a:pt x="329" y="72338"/>
                  </a:lnTo>
                  <a:close/>
                  <a:moveTo>
                    <a:pt x="265" y="72868"/>
                  </a:moveTo>
                  <a:cubicBezTo>
                    <a:pt x="196" y="72868"/>
                    <a:pt x="133" y="72937"/>
                    <a:pt x="133" y="72937"/>
                  </a:cubicBezTo>
                  <a:cubicBezTo>
                    <a:pt x="64" y="73732"/>
                    <a:pt x="0" y="74458"/>
                    <a:pt x="0" y="75252"/>
                  </a:cubicBezTo>
                  <a:cubicBezTo>
                    <a:pt x="0" y="80287"/>
                    <a:pt x="1193" y="85851"/>
                    <a:pt x="4240" y="91946"/>
                  </a:cubicBezTo>
                  <a:cubicBezTo>
                    <a:pt x="9073" y="101750"/>
                    <a:pt x="10202" y="111421"/>
                    <a:pt x="13047" y="119704"/>
                  </a:cubicBezTo>
                  <a:cubicBezTo>
                    <a:pt x="14441" y="123811"/>
                    <a:pt x="16227" y="127521"/>
                    <a:pt x="19009" y="130833"/>
                  </a:cubicBezTo>
                  <a:lnTo>
                    <a:pt x="19211" y="131029"/>
                  </a:lnTo>
                  <a:cubicBezTo>
                    <a:pt x="20467" y="132290"/>
                    <a:pt x="21791" y="133483"/>
                    <a:pt x="23318" y="134542"/>
                  </a:cubicBezTo>
                  <a:cubicBezTo>
                    <a:pt x="21791" y="133414"/>
                    <a:pt x="20535" y="132221"/>
                    <a:pt x="19343" y="130896"/>
                  </a:cubicBezTo>
                  <a:cubicBezTo>
                    <a:pt x="19274" y="130833"/>
                    <a:pt x="19211" y="130700"/>
                    <a:pt x="19142" y="130632"/>
                  </a:cubicBezTo>
                  <a:cubicBezTo>
                    <a:pt x="14902" y="125730"/>
                    <a:pt x="13047" y="119768"/>
                    <a:pt x="11325" y="113212"/>
                  </a:cubicBezTo>
                  <a:cubicBezTo>
                    <a:pt x="9603" y="106519"/>
                    <a:pt x="8013" y="99301"/>
                    <a:pt x="4436" y="91882"/>
                  </a:cubicBezTo>
                  <a:cubicBezTo>
                    <a:pt x="1389" y="85788"/>
                    <a:pt x="196" y="80223"/>
                    <a:pt x="196" y="75252"/>
                  </a:cubicBezTo>
                  <a:cubicBezTo>
                    <a:pt x="196" y="74458"/>
                    <a:pt x="196" y="73663"/>
                    <a:pt x="265" y="72868"/>
                  </a:cubicBezTo>
                  <a:close/>
                  <a:moveTo>
                    <a:pt x="126789" y="26630"/>
                  </a:moveTo>
                  <a:lnTo>
                    <a:pt x="126789" y="26630"/>
                  </a:lnTo>
                  <a:cubicBezTo>
                    <a:pt x="127451" y="29879"/>
                    <a:pt x="127849" y="33122"/>
                    <a:pt x="128379" y="36503"/>
                  </a:cubicBezTo>
                  <a:cubicBezTo>
                    <a:pt x="129370" y="43456"/>
                    <a:pt x="130694" y="50743"/>
                    <a:pt x="135135" y="58363"/>
                  </a:cubicBezTo>
                  <a:cubicBezTo>
                    <a:pt x="140170" y="67107"/>
                    <a:pt x="142422" y="75586"/>
                    <a:pt x="142422" y="83334"/>
                  </a:cubicBezTo>
                  <a:cubicBezTo>
                    <a:pt x="142422" y="95327"/>
                    <a:pt x="137123" y="105724"/>
                    <a:pt x="128575" y="113143"/>
                  </a:cubicBezTo>
                  <a:cubicBezTo>
                    <a:pt x="124070" y="116985"/>
                    <a:pt x="119566" y="123212"/>
                    <a:pt x="114001" y="128512"/>
                  </a:cubicBezTo>
                  <a:cubicBezTo>
                    <a:pt x="111288" y="131161"/>
                    <a:pt x="108241" y="133546"/>
                    <a:pt x="104796" y="135269"/>
                  </a:cubicBezTo>
                  <a:cubicBezTo>
                    <a:pt x="101415" y="136991"/>
                    <a:pt x="97642" y="138051"/>
                    <a:pt x="93333" y="138051"/>
                  </a:cubicBezTo>
                  <a:cubicBezTo>
                    <a:pt x="90816" y="138051"/>
                    <a:pt x="88034" y="137653"/>
                    <a:pt x="85119" y="136795"/>
                  </a:cubicBezTo>
                  <a:cubicBezTo>
                    <a:pt x="82406" y="136000"/>
                    <a:pt x="80021" y="135735"/>
                    <a:pt x="77700" y="135735"/>
                  </a:cubicBezTo>
                  <a:cubicBezTo>
                    <a:pt x="72470" y="135735"/>
                    <a:pt x="68029" y="137388"/>
                    <a:pt x="63392" y="139111"/>
                  </a:cubicBezTo>
                  <a:cubicBezTo>
                    <a:pt x="61140" y="139906"/>
                    <a:pt x="58887" y="140700"/>
                    <a:pt x="56370" y="141363"/>
                  </a:cubicBezTo>
                  <a:cubicBezTo>
                    <a:pt x="56503" y="141363"/>
                    <a:pt x="56571" y="141432"/>
                    <a:pt x="56635" y="141495"/>
                  </a:cubicBezTo>
                  <a:cubicBezTo>
                    <a:pt x="59020" y="140833"/>
                    <a:pt x="61272" y="140038"/>
                    <a:pt x="63461" y="139243"/>
                  </a:cubicBezTo>
                  <a:cubicBezTo>
                    <a:pt x="68098" y="137590"/>
                    <a:pt x="72533" y="135867"/>
                    <a:pt x="77700" y="135867"/>
                  </a:cubicBezTo>
                  <a:cubicBezTo>
                    <a:pt x="79952" y="135867"/>
                    <a:pt x="82406" y="136196"/>
                    <a:pt x="85056" y="136991"/>
                  </a:cubicBezTo>
                  <a:cubicBezTo>
                    <a:pt x="88034" y="137855"/>
                    <a:pt x="90753" y="138252"/>
                    <a:pt x="93333" y="138252"/>
                  </a:cubicBezTo>
                  <a:cubicBezTo>
                    <a:pt x="97642" y="138252"/>
                    <a:pt x="101484" y="137123"/>
                    <a:pt x="104929" y="135401"/>
                  </a:cubicBezTo>
                  <a:cubicBezTo>
                    <a:pt x="110027" y="132820"/>
                    <a:pt x="114335" y="128713"/>
                    <a:pt x="118108" y="124537"/>
                  </a:cubicBezTo>
                  <a:cubicBezTo>
                    <a:pt x="121950" y="120367"/>
                    <a:pt x="125331" y="116191"/>
                    <a:pt x="128707" y="113276"/>
                  </a:cubicBezTo>
                  <a:cubicBezTo>
                    <a:pt x="137255" y="105793"/>
                    <a:pt x="142618" y="95390"/>
                    <a:pt x="142618" y="83334"/>
                  </a:cubicBezTo>
                  <a:cubicBezTo>
                    <a:pt x="142618" y="75517"/>
                    <a:pt x="140366" y="67038"/>
                    <a:pt x="135268" y="58294"/>
                  </a:cubicBezTo>
                  <a:cubicBezTo>
                    <a:pt x="129370" y="48162"/>
                    <a:pt x="129041" y="38554"/>
                    <a:pt x="127515" y="29614"/>
                  </a:cubicBezTo>
                  <a:cubicBezTo>
                    <a:pt x="127319" y="28618"/>
                    <a:pt x="127186" y="27690"/>
                    <a:pt x="126985" y="26699"/>
                  </a:cubicBezTo>
                  <a:cubicBezTo>
                    <a:pt x="126921" y="26699"/>
                    <a:pt x="126852" y="26699"/>
                    <a:pt x="126789" y="26630"/>
                  </a:cubicBezTo>
                  <a:close/>
                  <a:moveTo>
                    <a:pt x="56238" y="141363"/>
                  </a:moveTo>
                  <a:cubicBezTo>
                    <a:pt x="56174" y="141363"/>
                    <a:pt x="56105" y="141432"/>
                    <a:pt x="56041" y="141432"/>
                  </a:cubicBezTo>
                  <a:cubicBezTo>
                    <a:pt x="56174" y="141432"/>
                    <a:pt x="56238" y="141495"/>
                    <a:pt x="56306" y="141564"/>
                  </a:cubicBezTo>
                  <a:cubicBezTo>
                    <a:pt x="56370" y="141564"/>
                    <a:pt x="56439" y="141495"/>
                    <a:pt x="56503" y="141495"/>
                  </a:cubicBezTo>
                  <a:cubicBezTo>
                    <a:pt x="56439" y="141432"/>
                    <a:pt x="56370" y="141432"/>
                    <a:pt x="56238" y="141363"/>
                  </a:cubicBezTo>
                  <a:close/>
                  <a:moveTo>
                    <a:pt x="55909" y="141432"/>
                  </a:moveTo>
                  <a:cubicBezTo>
                    <a:pt x="55840" y="141495"/>
                    <a:pt x="55777" y="141495"/>
                    <a:pt x="55708" y="141495"/>
                  </a:cubicBezTo>
                  <a:cubicBezTo>
                    <a:pt x="55840" y="141564"/>
                    <a:pt x="55909" y="141564"/>
                    <a:pt x="55973" y="141628"/>
                  </a:cubicBezTo>
                  <a:cubicBezTo>
                    <a:pt x="56041" y="141628"/>
                    <a:pt x="56105" y="141564"/>
                    <a:pt x="56174" y="141564"/>
                  </a:cubicBezTo>
                  <a:cubicBezTo>
                    <a:pt x="56105" y="141564"/>
                    <a:pt x="56041" y="141495"/>
                    <a:pt x="55909" y="141432"/>
                  </a:cubicBezTo>
                  <a:close/>
                  <a:moveTo>
                    <a:pt x="55379" y="141564"/>
                  </a:moveTo>
                  <a:cubicBezTo>
                    <a:pt x="55512" y="141628"/>
                    <a:pt x="55575" y="141628"/>
                    <a:pt x="55644" y="141697"/>
                  </a:cubicBezTo>
                  <a:cubicBezTo>
                    <a:pt x="55708" y="141697"/>
                    <a:pt x="55777" y="141697"/>
                    <a:pt x="55840" y="141628"/>
                  </a:cubicBezTo>
                  <a:cubicBezTo>
                    <a:pt x="55777" y="141628"/>
                    <a:pt x="55708" y="141564"/>
                    <a:pt x="55575" y="141564"/>
                  </a:cubicBezTo>
                  <a:close/>
                  <a:moveTo>
                    <a:pt x="55045" y="141628"/>
                  </a:moveTo>
                  <a:cubicBezTo>
                    <a:pt x="55178" y="141697"/>
                    <a:pt x="55247" y="141760"/>
                    <a:pt x="55379" y="141760"/>
                  </a:cubicBezTo>
                  <a:lnTo>
                    <a:pt x="55512" y="141760"/>
                  </a:lnTo>
                  <a:cubicBezTo>
                    <a:pt x="55443" y="141697"/>
                    <a:pt x="55379" y="141628"/>
                    <a:pt x="55247" y="141628"/>
                  </a:cubicBezTo>
                  <a:close/>
                  <a:moveTo>
                    <a:pt x="54717" y="141697"/>
                  </a:moveTo>
                  <a:cubicBezTo>
                    <a:pt x="54849" y="141760"/>
                    <a:pt x="54913" y="141829"/>
                    <a:pt x="55045" y="141829"/>
                  </a:cubicBezTo>
                  <a:lnTo>
                    <a:pt x="55178" y="141829"/>
                  </a:lnTo>
                  <a:cubicBezTo>
                    <a:pt x="55114" y="141760"/>
                    <a:pt x="54982" y="141697"/>
                    <a:pt x="54913" y="141697"/>
                  </a:cubicBezTo>
                  <a:close/>
                  <a:moveTo>
                    <a:pt x="54452" y="141760"/>
                  </a:moveTo>
                  <a:cubicBezTo>
                    <a:pt x="54515" y="141829"/>
                    <a:pt x="54584" y="141893"/>
                    <a:pt x="54717" y="141893"/>
                  </a:cubicBezTo>
                  <a:lnTo>
                    <a:pt x="54849" y="141893"/>
                  </a:lnTo>
                  <a:cubicBezTo>
                    <a:pt x="54780" y="141829"/>
                    <a:pt x="54648" y="141829"/>
                    <a:pt x="54584" y="141760"/>
                  </a:cubicBezTo>
                  <a:close/>
                  <a:moveTo>
                    <a:pt x="54118" y="141829"/>
                  </a:moveTo>
                  <a:cubicBezTo>
                    <a:pt x="54187" y="141893"/>
                    <a:pt x="54319" y="141962"/>
                    <a:pt x="54383" y="141962"/>
                  </a:cubicBezTo>
                  <a:lnTo>
                    <a:pt x="54515" y="141962"/>
                  </a:lnTo>
                  <a:cubicBezTo>
                    <a:pt x="54452" y="141893"/>
                    <a:pt x="54319" y="141893"/>
                    <a:pt x="54250" y="141829"/>
                  </a:cubicBezTo>
                  <a:close/>
                  <a:moveTo>
                    <a:pt x="53789" y="141893"/>
                  </a:moveTo>
                  <a:cubicBezTo>
                    <a:pt x="53853" y="141962"/>
                    <a:pt x="53985" y="142025"/>
                    <a:pt x="54054" y="142025"/>
                  </a:cubicBezTo>
                  <a:lnTo>
                    <a:pt x="54187" y="142025"/>
                  </a:lnTo>
                  <a:cubicBezTo>
                    <a:pt x="54118" y="141962"/>
                    <a:pt x="53985" y="141962"/>
                    <a:pt x="53922" y="141893"/>
                  </a:cubicBezTo>
                  <a:close/>
                  <a:moveTo>
                    <a:pt x="53455" y="141962"/>
                  </a:moveTo>
                  <a:cubicBezTo>
                    <a:pt x="53524" y="142025"/>
                    <a:pt x="53657" y="142025"/>
                    <a:pt x="53720" y="142094"/>
                  </a:cubicBezTo>
                  <a:lnTo>
                    <a:pt x="53853" y="142094"/>
                  </a:lnTo>
                  <a:cubicBezTo>
                    <a:pt x="53789" y="142025"/>
                    <a:pt x="53657" y="141962"/>
                    <a:pt x="53524" y="141962"/>
                  </a:cubicBezTo>
                  <a:close/>
                  <a:moveTo>
                    <a:pt x="53127" y="142025"/>
                  </a:moveTo>
                  <a:cubicBezTo>
                    <a:pt x="53190" y="142094"/>
                    <a:pt x="53323" y="142094"/>
                    <a:pt x="53455" y="142158"/>
                  </a:cubicBezTo>
                  <a:lnTo>
                    <a:pt x="53524" y="142158"/>
                  </a:lnTo>
                  <a:cubicBezTo>
                    <a:pt x="53392" y="142094"/>
                    <a:pt x="53323" y="142025"/>
                    <a:pt x="53190" y="142025"/>
                  </a:cubicBezTo>
                  <a:close/>
                  <a:moveTo>
                    <a:pt x="52395" y="142094"/>
                  </a:moveTo>
                  <a:cubicBezTo>
                    <a:pt x="52528" y="142158"/>
                    <a:pt x="52660" y="142227"/>
                    <a:pt x="52793" y="142227"/>
                  </a:cubicBezTo>
                  <a:lnTo>
                    <a:pt x="52862" y="142227"/>
                  </a:lnTo>
                  <a:cubicBezTo>
                    <a:pt x="52729" y="142227"/>
                    <a:pt x="52597" y="142158"/>
                    <a:pt x="52528" y="142094"/>
                  </a:cubicBezTo>
                  <a:close/>
                  <a:moveTo>
                    <a:pt x="52729" y="142094"/>
                  </a:moveTo>
                  <a:cubicBezTo>
                    <a:pt x="52862" y="142094"/>
                    <a:pt x="52994" y="142158"/>
                    <a:pt x="53127" y="142227"/>
                  </a:cubicBezTo>
                  <a:cubicBezTo>
                    <a:pt x="53127" y="142227"/>
                    <a:pt x="53190" y="142227"/>
                    <a:pt x="53190" y="142158"/>
                  </a:cubicBezTo>
                  <a:cubicBezTo>
                    <a:pt x="53058" y="142158"/>
                    <a:pt x="52994" y="142094"/>
                    <a:pt x="52862" y="142094"/>
                  </a:cubicBezTo>
                  <a:close/>
                  <a:moveTo>
                    <a:pt x="52067" y="142158"/>
                  </a:moveTo>
                  <a:cubicBezTo>
                    <a:pt x="52199" y="142227"/>
                    <a:pt x="52332" y="142227"/>
                    <a:pt x="52464" y="142290"/>
                  </a:cubicBezTo>
                  <a:lnTo>
                    <a:pt x="52528" y="142290"/>
                  </a:lnTo>
                  <a:cubicBezTo>
                    <a:pt x="52395" y="142227"/>
                    <a:pt x="52263" y="142227"/>
                    <a:pt x="52131" y="142158"/>
                  </a:cubicBezTo>
                  <a:close/>
                  <a:moveTo>
                    <a:pt x="51733" y="142227"/>
                  </a:moveTo>
                  <a:cubicBezTo>
                    <a:pt x="51934" y="142227"/>
                    <a:pt x="52067" y="142290"/>
                    <a:pt x="52199" y="142359"/>
                  </a:cubicBezTo>
                  <a:cubicBezTo>
                    <a:pt x="52067" y="142290"/>
                    <a:pt x="51934" y="142227"/>
                    <a:pt x="51802" y="142227"/>
                  </a:cubicBezTo>
                  <a:close/>
                  <a:moveTo>
                    <a:pt x="23450" y="134871"/>
                  </a:moveTo>
                  <a:lnTo>
                    <a:pt x="23450" y="134871"/>
                  </a:lnTo>
                  <a:cubicBezTo>
                    <a:pt x="25766" y="136593"/>
                    <a:pt x="28548" y="138120"/>
                    <a:pt x="31993" y="139444"/>
                  </a:cubicBezTo>
                  <a:lnTo>
                    <a:pt x="33583" y="140038"/>
                  </a:lnTo>
                  <a:cubicBezTo>
                    <a:pt x="35506" y="140700"/>
                    <a:pt x="37292" y="141167"/>
                    <a:pt x="38951" y="141564"/>
                  </a:cubicBezTo>
                  <a:cubicBezTo>
                    <a:pt x="41929" y="142290"/>
                    <a:pt x="44648" y="142624"/>
                    <a:pt x="47165" y="142624"/>
                  </a:cubicBezTo>
                  <a:lnTo>
                    <a:pt x="47827" y="142624"/>
                  </a:lnTo>
                  <a:cubicBezTo>
                    <a:pt x="45374" y="142555"/>
                    <a:pt x="42793" y="142227"/>
                    <a:pt x="39878" y="141628"/>
                  </a:cubicBezTo>
                  <a:cubicBezTo>
                    <a:pt x="37891" y="141167"/>
                    <a:pt x="35702" y="140568"/>
                    <a:pt x="33450" y="139773"/>
                  </a:cubicBezTo>
                  <a:cubicBezTo>
                    <a:pt x="33053" y="139641"/>
                    <a:pt x="32592" y="139444"/>
                    <a:pt x="32125" y="139312"/>
                  </a:cubicBezTo>
                  <a:cubicBezTo>
                    <a:pt x="28681" y="138051"/>
                    <a:pt x="25835" y="136530"/>
                    <a:pt x="23450" y="134871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49" name="Google Shape;949;p44"/>
            <p:cNvSpPr/>
            <p:nvPr/>
          </p:nvSpPr>
          <p:spPr>
            <a:xfrm>
              <a:off x="2007650" y="1029725"/>
              <a:ext cx="3611825" cy="3562300"/>
            </a:xfrm>
            <a:custGeom>
              <a:avLst/>
              <a:gdLst/>
              <a:ahLst/>
              <a:cxnLst/>
              <a:rect l="l" t="t" r="r" b="b"/>
              <a:pathLst>
                <a:path w="144473" h="142492" extrusionOk="0">
                  <a:moveTo>
                    <a:pt x="92804" y="201"/>
                  </a:moveTo>
                  <a:cubicBezTo>
                    <a:pt x="92936" y="265"/>
                    <a:pt x="93005" y="334"/>
                    <a:pt x="93137" y="334"/>
                  </a:cubicBezTo>
                  <a:lnTo>
                    <a:pt x="93201" y="334"/>
                  </a:lnTo>
                  <a:cubicBezTo>
                    <a:pt x="93069" y="334"/>
                    <a:pt x="92936" y="265"/>
                    <a:pt x="92873" y="201"/>
                  </a:cubicBezTo>
                  <a:close/>
                  <a:moveTo>
                    <a:pt x="93201" y="201"/>
                  </a:moveTo>
                  <a:cubicBezTo>
                    <a:pt x="93334" y="265"/>
                    <a:pt x="93466" y="265"/>
                    <a:pt x="93535" y="334"/>
                  </a:cubicBezTo>
                  <a:lnTo>
                    <a:pt x="93599" y="334"/>
                  </a:lnTo>
                  <a:cubicBezTo>
                    <a:pt x="93466" y="265"/>
                    <a:pt x="93334" y="201"/>
                    <a:pt x="93201" y="201"/>
                  </a:cubicBezTo>
                  <a:close/>
                  <a:moveTo>
                    <a:pt x="92406" y="265"/>
                  </a:moveTo>
                  <a:cubicBezTo>
                    <a:pt x="92475" y="334"/>
                    <a:pt x="92608" y="334"/>
                    <a:pt x="92740" y="398"/>
                  </a:cubicBezTo>
                  <a:lnTo>
                    <a:pt x="92804" y="398"/>
                  </a:lnTo>
                  <a:cubicBezTo>
                    <a:pt x="92740" y="334"/>
                    <a:pt x="92608" y="265"/>
                    <a:pt x="92475" y="265"/>
                  </a:cubicBezTo>
                  <a:close/>
                  <a:moveTo>
                    <a:pt x="91611" y="334"/>
                  </a:moveTo>
                  <a:cubicBezTo>
                    <a:pt x="91680" y="398"/>
                    <a:pt x="91813" y="466"/>
                    <a:pt x="91876" y="466"/>
                  </a:cubicBezTo>
                  <a:lnTo>
                    <a:pt x="92078" y="466"/>
                  </a:lnTo>
                  <a:cubicBezTo>
                    <a:pt x="91945" y="398"/>
                    <a:pt x="91876" y="398"/>
                    <a:pt x="91744" y="334"/>
                  </a:cubicBezTo>
                  <a:close/>
                  <a:moveTo>
                    <a:pt x="92141" y="265"/>
                  </a:moveTo>
                  <a:cubicBezTo>
                    <a:pt x="92078" y="265"/>
                    <a:pt x="92078" y="265"/>
                    <a:pt x="92009" y="334"/>
                  </a:cubicBezTo>
                  <a:cubicBezTo>
                    <a:pt x="92078" y="334"/>
                    <a:pt x="92210" y="398"/>
                    <a:pt x="92274" y="466"/>
                  </a:cubicBezTo>
                  <a:cubicBezTo>
                    <a:pt x="92343" y="466"/>
                    <a:pt x="92406" y="466"/>
                    <a:pt x="92406" y="398"/>
                  </a:cubicBezTo>
                  <a:cubicBezTo>
                    <a:pt x="92343" y="398"/>
                    <a:pt x="92210" y="334"/>
                    <a:pt x="92141" y="265"/>
                  </a:cubicBezTo>
                  <a:close/>
                  <a:moveTo>
                    <a:pt x="91214" y="398"/>
                  </a:moveTo>
                  <a:cubicBezTo>
                    <a:pt x="91283" y="466"/>
                    <a:pt x="91415" y="530"/>
                    <a:pt x="91479" y="530"/>
                  </a:cubicBezTo>
                  <a:lnTo>
                    <a:pt x="91680" y="530"/>
                  </a:lnTo>
                  <a:cubicBezTo>
                    <a:pt x="91548" y="466"/>
                    <a:pt x="91479" y="398"/>
                    <a:pt x="91415" y="398"/>
                  </a:cubicBezTo>
                  <a:close/>
                  <a:moveTo>
                    <a:pt x="91018" y="398"/>
                  </a:moveTo>
                  <a:cubicBezTo>
                    <a:pt x="90949" y="466"/>
                    <a:pt x="90885" y="466"/>
                    <a:pt x="90816" y="466"/>
                  </a:cubicBezTo>
                  <a:cubicBezTo>
                    <a:pt x="90885" y="530"/>
                    <a:pt x="90949" y="530"/>
                    <a:pt x="91018" y="599"/>
                  </a:cubicBezTo>
                  <a:lnTo>
                    <a:pt x="91283" y="599"/>
                  </a:lnTo>
                  <a:cubicBezTo>
                    <a:pt x="91214" y="530"/>
                    <a:pt x="91081" y="466"/>
                    <a:pt x="91018" y="398"/>
                  </a:cubicBezTo>
                  <a:close/>
                  <a:moveTo>
                    <a:pt x="90620" y="466"/>
                  </a:moveTo>
                  <a:cubicBezTo>
                    <a:pt x="90551" y="466"/>
                    <a:pt x="90488" y="530"/>
                    <a:pt x="90419" y="530"/>
                  </a:cubicBezTo>
                  <a:cubicBezTo>
                    <a:pt x="90488" y="599"/>
                    <a:pt x="90551" y="599"/>
                    <a:pt x="90620" y="663"/>
                  </a:cubicBezTo>
                  <a:lnTo>
                    <a:pt x="90885" y="663"/>
                  </a:lnTo>
                  <a:cubicBezTo>
                    <a:pt x="90816" y="599"/>
                    <a:pt x="90753" y="530"/>
                    <a:pt x="90620" y="466"/>
                  </a:cubicBezTo>
                  <a:close/>
                  <a:moveTo>
                    <a:pt x="90286" y="530"/>
                  </a:moveTo>
                  <a:cubicBezTo>
                    <a:pt x="90223" y="530"/>
                    <a:pt x="90090" y="530"/>
                    <a:pt x="90021" y="599"/>
                  </a:cubicBezTo>
                  <a:cubicBezTo>
                    <a:pt x="90090" y="599"/>
                    <a:pt x="90154" y="663"/>
                    <a:pt x="90223" y="731"/>
                  </a:cubicBezTo>
                  <a:cubicBezTo>
                    <a:pt x="90286" y="731"/>
                    <a:pt x="90419" y="731"/>
                    <a:pt x="90488" y="663"/>
                  </a:cubicBezTo>
                  <a:cubicBezTo>
                    <a:pt x="90419" y="663"/>
                    <a:pt x="90355" y="599"/>
                    <a:pt x="90286" y="530"/>
                  </a:cubicBezTo>
                  <a:close/>
                  <a:moveTo>
                    <a:pt x="89889" y="599"/>
                  </a:moveTo>
                  <a:cubicBezTo>
                    <a:pt x="89825" y="599"/>
                    <a:pt x="89756" y="599"/>
                    <a:pt x="89624" y="663"/>
                  </a:cubicBezTo>
                  <a:cubicBezTo>
                    <a:pt x="89693" y="663"/>
                    <a:pt x="89756" y="731"/>
                    <a:pt x="89825" y="795"/>
                  </a:cubicBezTo>
                  <a:cubicBezTo>
                    <a:pt x="89889" y="795"/>
                    <a:pt x="89958" y="795"/>
                    <a:pt x="90090" y="731"/>
                  </a:cubicBezTo>
                  <a:cubicBezTo>
                    <a:pt x="90021" y="731"/>
                    <a:pt x="89958" y="663"/>
                    <a:pt x="89889" y="599"/>
                  </a:cubicBezTo>
                  <a:close/>
                  <a:moveTo>
                    <a:pt x="89491" y="663"/>
                  </a:moveTo>
                  <a:cubicBezTo>
                    <a:pt x="89428" y="663"/>
                    <a:pt x="89359" y="663"/>
                    <a:pt x="89227" y="731"/>
                  </a:cubicBezTo>
                  <a:cubicBezTo>
                    <a:pt x="89295" y="731"/>
                    <a:pt x="89359" y="795"/>
                    <a:pt x="89428" y="864"/>
                  </a:cubicBezTo>
                  <a:cubicBezTo>
                    <a:pt x="89491" y="864"/>
                    <a:pt x="89560" y="864"/>
                    <a:pt x="89693" y="795"/>
                  </a:cubicBezTo>
                  <a:cubicBezTo>
                    <a:pt x="89624" y="795"/>
                    <a:pt x="89560" y="731"/>
                    <a:pt x="89491" y="663"/>
                  </a:cubicBezTo>
                  <a:close/>
                  <a:moveTo>
                    <a:pt x="89094" y="731"/>
                  </a:moveTo>
                  <a:cubicBezTo>
                    <a:pt x="89030" y="731"/>
                    <a:pt x="88962" y="731"/>
                    <a:pt x="88829" y="795"/>
                  </a:cubicBezTo>
                  <a:cubicBezTo>
                    <a:pt x="88898" y="795"/>
                    <a:pt x="88962" y="864"/>
                    <a:pt x="89030" y="927"/>
                  </a:cubicBezTo>
                  <a:cubicBezTo>
                    <a:pt x="89094" y="927"/>
                    <a:pt x="89163" y="927"/>
                    <a:pt x="89295" y="864"/>
                  </a:cubicBezTo>
                  <a:cubicBezTo>
                    <a:pt x="89227" y="864"/>
                    <a:pt x="89163" y="795"/>
                    <a:pt x="89094" y="731"/>
                  </a:cubicBezTo>
                  <a:close/>
                  <a:moveTo>
                    <a:pt x="88697" y="795"/>
                  </a:moveTo>
                  <a:cubicBezTo>
                    <a:pt x="88633" y="795"/>
                    <a:pt x="88564" y="864"/>
                    <a:pt x="88432" y="864"/>
                  </a:cubicBezTo>
                  <a:cubicBezTo>
                    <a:pt x="88500" y="927"/>
                    <a:pt x="88564" y="927"/>
                    <a:pt x="88633" y="996"/>
                  </a:cubicBezTo>
                  <a:cubicBezTo>
                    <a:pt x="88697" y="996"/>
                    <a:pt x="88765" y="996"/>
                    <a:pt x="88898" y="927"/>
                  </a:cubicBezTo>
                  <a:cubicBezTo>
                    <a:pt x="88829" y="927"/>
                    <a:pt x="88765" y="864"/>
                    <a:pt x="88697" y="795"/>
                  </a:cubicBezTo>
                  <a:close/>
                  <a:moveTo>
                    <a:pt x="88299" y="864"/>
                  </a:moveTo>
                  <a:cubicBezTo>
                    <a:pt x="88236" y="864"/>
                    <a:pt x="88167" y="927"/>
                    <a:pt x="88034" y="927"/>
                  </a:cubicBezTo>
                  <a:lnTo>
                    <a:pt x="88167" y="1060"/>
                  </a:lnTo>
                  <a:cubicBezTo>
                    <a:pt x="88299" y="1060"/>
                    <a:pt x="88368" y="1060"/>
                    <a:pt x="88500" y="996"/>
                  </a:cubicBezTo>
                  <a:cubicBezTo>
                    <a:pt x="88432" y="996"/>
                    <a:pt x="88368" y="927"/>
                    <a:pt x="88299" y="864"/>
                  </a:cubicBezTo>
                  <a:close/>
                  <a:moveTo>
                    <a:pt x="87971" y="927"/>
                  </a:moveTo>
                  <a:cubicBezTo>
                    <a:pt x="87838" y="996"/>
                    <a:pt x="87769" y="996"/>
                    <a:pt x="87637" y="996"/>
                  </a:cubicBezTo>
                  <a:lnTo>
                    <a:pt x="87769" y="1129"/>
                  </a:lnTo>
                  <a:lnTo>
                    <a:pt x="88103" y="1129"/>
                  </a:lnTo>
                  <a:cubicBezTo>
                    <a:pt x="88034" y="1060"/>
                    <a:pt x="87971" y="996"/>
                    <a:pt x="87971" y="927"/>
                  </a:cubicBezTo>
                  <a:close/>
                  <a:moveTo>
                    <a:pt x="87573" y="996"/>
                  </a:moveTo>
                  <a:cubicBezTo>
                    <a:pt x="87441" y="1060"/>
                    <a:pt x="87372" y="1060"/>
                    <a:pt x="87239" y="1060"/>
                  </a:cubicBezTo>
                  <a:cubicBezTo>
                    <a:pt x="87308" y="1129"/>
                    <a:pt x="87308" y="1192"/>
                    <a:pt x="87372" y="1261"/>
                  </a:cubicBezTo>
                  <a:cubicBezTo>
                    <a:pt x="87504" y="1192"/>
                    <a:pt x="87573" y="1192"/>
                    <a:pt x="87706" y="1192"/>
                  </a:cubicBezTo>
                  <a:cubicBezTo>
                    <a:pt x="87637" y="1129"/>
                    <a:pt x="87573" y="1060"/>
                    <a:pt x="87573" y="996"/>
                  </a:cubicBezTo>
                  <a:close/>
                  <a:moveTo>
                    <a:pt x="87176" y="1129"/>
                  </a:moveTo>
                  <a:cubicBezTo>
                    <a:pt x="87043" y="1129"/>
                    <a:pt x="86974" y="1129"/>
                    <a:pt x="86842" y="1192"/>
                  </a:cubicBezTo>
                  <a:cubicBezTo>
                    <a:pt x="86911" y="1192"/>
                    <a:pt x="86911" y="1261"/>
                    <a:pt x="86974" y="1325"/>
                  </a:cubicBezTo>
                  <a:cubicBezTo>
                    <a:pt x="87043" y="1325"/>
                    <a:pt x="87176" y="1261"/>
                    <a:pt x="87308" y="1261"/>
                  </a:cubicBezTo>
                  <a:lnTo>
                    <a:pt x="87176" y="1129"/>
                  </a:lnTo>
                  <a:close/>
                  <a:moveTo>
                    <a:pt x="86778" y="1192"/>
                  </a:moveTo>
                  <a:cubicBezTo>
                    <a:pt x="86646" y="1192"/>
                    <a:pt x="86577" y="1261"/>
                    <a:pt x="86444" y="1261"/>
                  </a:cubicBezTo>
                  <a:cubicBezTo>
                    <a:pt x="86513" y="1325"/>
                    <a:pt x="86513" y="1394"/>
                    <a:pt x="86577" y="1394"/>
                  </a:cubicBezTo>
                  <a:cubicBezTo>
                    <a:pt x="86646" y="1394"/>
                    <a:pt x="86778" y="1394"/>
                    <a:pt x="86842" y="1325"/>
                  </a:cubicBezTo>
                  <a:cubicBezTo>
                    <a:pt x="86842" y="1325"/>
                    <a:pt x="86778" y="1261"/>
                    <a:pt x="86778" y="1192"/>
                  </a:cubicBezTo>
                  <a:close/>
                  <a:moveTo>
                    <a:pt x="86381" y="1261"/>
                  </a:moveTo>
                  <a:cubicBezTo>
                    <a:pt x="86248" y="1325"/>
                    <a:pt x="86116" y="1325"/>
                    <a:pt x="86047" y="1325"/>
                  </a:cubicBezTo>
                  <a:cubicBezTo>
                    <a:pt x="86047" y="1394"/>
                    <a:pt x="86116" y="1457"/>
                    <a:pt x="86179" y="1526"/>
                  </a:cubicBezTo>
                  <a:cubicBezTo>
                    <a:pt x="86248" y="1457"/>
                    <a:pt x="86381" y="1457"/>
                    <a:pt x="86444" y="1457"/>
                  </a:cubicBezTo>
                  <a:cubicBezTo>
                    <a:pt x="86444" y="1394"/>
                    <a:pt x="86381" y="1325"/>
                    <a:pt x="86381" y="1261"/>
                  </a:cubicBezTo>
                  <a:close/>
                  <a:moveTo>
                    <a:pt x="95851" y="0"/>
                  </a:moveTo>
                  <a:cubicBezTo>
                    <a:pt x="96911" y="0"/>
                    <a:pt x="97971" y="69"/>
                    <a:pt x="99030" y="201"/>
                  </a:cubicBezTo>
                  <a:lnTo>
                    <a:pt x="99295" y="201"/>
                  </a:lnTo>
                  <a:cubicBezTo>
                    <a:pt x="99428" y="265"/>
                    <a:pt x="99497" y="265"/>
                    <a:pt x="99629" y="265"/>
                  </a:cubicBezTo>
                  <a:lnTo>
                    <a:pt x="100027" y="265"/>
                  </a:lnTo>
                  <a:cubicBezTo>
                    <a:pt x="100159" y="265"/>
                    <a:pt x="100223" y="334"/>
                    <a:pt x="100355" y="334"/>
                  </a:cubicBezTo>
                  <a:lnTo>
                    <a:pt x="100753" y="334"/>
                  </a:lnTo>
                  <a:cubicBezTo>
                    <a:pt x="100822" y="398"/>
                    <a:pt x="100954" y="398"/>
                    <a:pt x="101087" y="398"/>
                  </a:cubicBezTo>
                  <a:cubicBezTo>
                    <a:pt x="101219" y="398"/>
                    <a:pt x="101283" y="398"/>
                    <a:pt x="101415" y="466"/>
                  </a:cubicBezTo>
                  <a:lnTo>
                    <a:pt x="101749" y="466"/>
                  </a:lnTo>
                  <a:cubicBezTo>
                    <a:pt x="105655" y="1060"/>
                    <a:pt x="109433" y="2454"/>
                    <a:pt x="112941" y="4971"/>
                  </a:cubicBezTo>
                  <a:cubicBezTo>
                    <a:pt x="118310" y="8813"/>
                    <a:pt x="121754" y="12788"/>
                    <a:pt x="124070" y="16895"/>
                  </a:cubicBezTo>
                  <a:cubicBezTo>
                    <a:pt x="124139" y="16958"/>
                    <a:pt x="124203" y="17027"/>
                    <a:pt x="124203" y="17091"/>
                  </a:cubicBezTo>
                  <a:cubicBezTo>
                    <a:pt x="124272" y="17160"/>
                    <a:pt x="124335" y="17223"/>
                    <a:pt x="124335" y="17356"/>
                  </a:cubicBezTo>
                  <a:cubicBezTo>
                    <a:pt x="124404" y="17425"/>
                    <a:pt x="124468" y="17488"/>
                    <a:pt x="124468" y="17557"/>
                  </a:cubicBezTo>
                  <a:cubicBezTo>
                    <a:pt x="124537" y="17621"/>
                    <a:pt x="124537" y="17621"/>
                    <a:pt x="124537" y="17690"/>
                  </a:cubicBezTo>
                  <a:cubicBezTo>
                    <a:pt x="125130" y="18681"/>
                    <a:pt x="125660" y="19677"/>
                    <a:pt x="126190" y="20668"/>
                  </a:cubicBezTo>
                  <a:cubicBezTo>
                    <a:pt x="126126" y="20535"/>
                    <a:pt x="126057" y="20339"/>
                    <a:pt x="125994" y="20207"/>
                  </a:cubicBezTo>
                  <a:cubicBezTo>
                    <a:pt x="125528" y="19211"/>
                    <a:pt x="124998" y="18151"/>
                    <a:pt x="124468" y="17160"/>
                  </a:cubicBezTo>
                  <a:cubicBezTo>
                    <a:pt x="124468" y="17091"/>
                    <a:pt x="124404" y="17091"/>
                    <a:pt x="124404" y="17027"/>
                  </a:cubicBezTo>
                  <a:cubicBezTo>
                    <a:pt x="124335" y="16958"/>
                    <a:pt x="124335" y="16895"/>
                    <a:pt x="124272" y="16826"/>
                  </a:cubicBezTo>
                  <a:lnTo>
                    <a:pt x="124272" y="16762"/>
                  </a:lnTo>
                  <a:cubicBezTo>
                    <a:pt x="121887" y="12655"/>
                    <a:pt x="118442" y="8681"/>
                    <a:pt x="113074" y="4838"/>
                  </a:cubicBezTo>
                  <a:cubicBezTo>
                    <a:pt x="109566" y="2321"/>
                    <a:pt x="105856" y="927"/>
                    <a:pt x="102014" y="334"/>
                  </a:cubicBezTo>
                  <a:cubicBezTo>
                    <a:pt x="101882" y="334"/>
                    <a:pt x="101749" y="334"/>
                    <a:pt x="101680" y="265"/>
                  </a:cubicBezTo>
                  <a:lnTo>
                    <a:pt x="101352" y="265"/>
                  </a:lnTo>
                  <a:cubicBezTo>
                    <a:pt x="101219" y="265"/>
                    <a:pt x="101087" y="201"/>
                    <a:pt x="101018" y="201"/>
                  </a:cubicBezTo>
                  <a:lnTo>
                    <a:pt x="100689" y="201"/>
                  </a:lnTo>
                  <a:cubicBezTo>
                    <a:pt x="100557" y="133"/>
                    <a:pt x="100424" y="133"/>
                    <a:pt x="100355" y="133"/>
                  </a:cubicBezTo>
                  <a:lnTo>
                    <a:pt x="100027" y="133"/>
                  </a:lnTo>
                  <a:cubicBezTo>
                    <a:pt x="99958" y="69"/>
                    <a:pt x="99894" y="69"/>
                    <a:pt x="99825" y="69"/>
                  </a:cubicBezTo>
                  <a:cubicBezTo>
                    <a:pt x="98967" y="0"/>
                    <a:pt x="98039" y="0"/>
                    <a:pt x="97112" y="0"/>
                  </a:cubicBezTo>
                  <a:close/>
                  <a:moveTo>
                    <a:pt x="126852" y="22989"/>
                  </a:moveTo>
                  <a:cubicBezTo>
                    <a:pt x="126921" y="23053"/>
                    <a:pt x="126985" y="23121"/>
                    <a:pt x="127054" y="23121"/>
                  </a:cubicBezTo>
                  <a:cubicBezTo>
                    <a:pt x="126985" y="23053"/>
                    <a:pt x="126921" y="23053"/>
                    <a:pt x="126852" y="22989"/>
                  </a:cubicBezTo>
                  <a:close/>
                  <a:moveTo>
                    <a:pt x="126921" y="23254"/>
                  </a:moveTo>
                  <a:cubicBezTo>
                    <a:pt x="126965" y="23275"/>
                    <a:pt x="127002" y="23289"/>
                    <a:pt x="127033" y="23301"/>
                  </a:cubicBezTo>
                  <a:lnTo>
                    <a:pt x="127033" y="23301"/>
                  </a:lnTo>
                  <a:lnTo>
                    <a:pt x="126985" y="23254"/>
                  </a:lnTo>
                  <a:close/>
                  <a:moveTo>
                    <a:pt x="127033" y="23301"/>
                  </a:moveTo>
                  <a:lnTo>
                    <a:pt x="127186" y="23450"/>
                  </a:lnTo>
                  <a:lnTo>
                    <a:pt x="127186" y="23386"/>
                  </a:lnTo>
                  <a:cubicBezTo>
                    <a:pt x="127140" y="23340"/>
                    <a:pt x="127097" y="23325"/>
                    <a:pt x="127033" y="23301"/>
                  </a:cubicBezTo>
                  <a:close/>
                  <a:moveTo>
                    <a:pt x="127054" y="23450"/>
                  </a:moveTo>
                  <a:lnTo>
                    <a:pt x="127054" y="23519"/>
                  </a:lnTo>
                  <a:cubicBezTo>
                    <a:pt x="127117" y="23583"/>
                    <a:pt x="127186" y="23651"/>
                    <a:pt x="127250" y="23651"/>
                  </a:cubicBezTo>
                  <a:lnTo>
                    <a:pt x="127054" y="23450"/>
                  </a:lnTo>
                  <a:close/>
                  <a:moveTo>
                    <a:pt x="127117" y="23715"/>
                  </a:moveTo>
                  <a:lnTo>
                    <a:pt x="127117" y="23784"/>
                  </a:lnTo>
                  <a:cubicBezTo>
                    <a:pt x="127186" y="23848"/>
                    <a:pt x="127250" y="23848"/>
                    <a:pt x="127382" y="23916"/>
                  </a:cubicBezTo>
                  <a:lnTo>
                    <a:pt x="127319" y="23848"/>
                  </a:lnTo>
                  <a:cubicBezTo>
                    <a:pt x="127250" y="23784"/>
                    <a:pt x="127186" y="23784"/>
                    <a:pt x="127117" y="23715"/>
                  </a:cubicBezTo>
                  <a:close/>
                  <a:moveTo>
                    <a:pt x="127186" y="23980"/>
                  </a:moveTo>
                  <a:lnTo>
                    <a:pt x="127186" y="24049"/>
                  </a:lnTo>
                  <a:cubicBezTo>
                    <a:pt x="127260" y="24049"/>
                    <a:pt x="127312" y="24068"/>
                    <a:pt x="127355" y="24086"/>
                  </a:cubicBezTo>
                  <a:lnTo>
                    <a:pt x="127355" y="24086"/>
                  </a:lnTo>
                  <a:cubicBezTo>
                    <a:pt x="127300" y="24031"/>
                    <a:pt x="127241" y="23980"/>
                    <a:pt x="127186" y="23980"/>
                  </a:cubicBezTo>
                  <a:close/>
                  <a:moveTo>
                    <a:pt x="127355" y="24086"/>
                  </a:moveTo>
                  <a:cubicBezTo>
                    <a:pt x="127364" y="24095"/>
                    <a:pt x="127373" y="24104"/>
                    <a:pt x="127382" y="24112"/>
                  </a:cubicBezTo>
                  <a:lnTo>
                    <a:pt x="127451" y="24112"/>
                  </a:lnTo>
                  <a:cubicBezTo>
                    <a:pt x="127420" y="24112"/>
                    <a:pt x="127391" y="24100"/>
                    <a:pt x="127355" y="24086"/>
                  </a:cubicBezTo>
                  <a:close/>
                  <a:moveTo>
                    <a:pt x="127250" y="24181"/>
                  </a:moveTo>
                  <a:cubicBezTo>
                    <a:pt x="127250" y="24245"/>
                    <a:pt x="127250" y="24245"/>
                    <a:pt x="127319" y="24245"/>
                  </a:cubicBezTo>
                  <a:cubicBezTo>
                    <a:pt x="127382" y="24314"/>
                    <a:pt x="127451" y="24377"/>
                    <a:pt x="127515" y="24377"/>
                  </a:cubicBezTo>
                  <a:lnTo>
                    <a:pt x="127515" y="24314"/>
                  </a:lnTo>
                  <a:cubicBezTo>
                    <a:pt x="127382" y="24245"/>
                    <a:pt x="127319" y="24245"/>
                    <a:pt x="127250" y="24181"/>
                  </a:cubicBezTo>
                  <a:close/>
                  <a:moveTo>
                    <a:pt x="127319" y="24446"/>
                  </a:moveTo>
                  <a:lnTo>
                    <a:pt x="127382" y="24510"/>
                  </a:lnTo>
                  <a:cubicBezTo>
                    <a:pt x="127451" y="24579"/>
                    <a:pt x="127515" y="24579"/>
                    <a:pt x="127584" y="24642"/>
                  </a:cubicBezTo>
                  <a:lnTo>
                    <a:pt x="127584" y="24510"/>
                  </a:lnTo>
                  <a:cubicBezTo>
                    <a:pt x="127515" y="24510"/>
                    <a:pt x="127382" y="24446"/>
                    <a:pt x="127319" y="24446"/>
                  </a:cubicBezTo>
                  <a:close/>
                  <a:moveTo>
                    <a:pt x="127382" y="24642"/>
                  </a:moveTo>
                  <a:cubicBezTo>
                    <a:pt x="127451" y="24711"/>
                    <a:pt x="127451" y="24711"/>
                    <a:pt x="127451" y="24775"/>
                  </a:cubicBezTo>
                  <a:cubicBezTo>
                    <a:pt x="127515" y="24775"/>
                    <a:pt x="127584" y="24844"/>
                    <a:pt x="127647" y="24844"/>
                  </a:cubicBezTo>
                  <a:lnTo>
                    <a:pt x="127647" y="24775"/>
                  </a:lnTo>
                  <a:cubicBezTo>
                    <a:pt x="127584" y="24711"/>
                    <a:pt x="127515" y="24711"/>
                    <a:pt x="127382" y="24642"/>
                  </a:cubicBezTo>
                  <a:close/>
                  <a:moveTo>
                    <a:pt x="127515" y="24907"/>
                  </a:moveTo>
                  <a:lnTo>
                    <a:pt x="127515" y="25040"/>
                  </a:lnTo>
                  <a:cubicBezTo>
                    <a:pt x="127584" y="25040"/>
                    <a:pt x="127647" y="25109"/>
                    <a:pt x="127716" y="25109"/>
                  </a:cubicBezTo>
                  <a:lnTo>
                    <a:pt x="127716" y="24976"/>
                  </a:lnTo>
                  <a:cubicBezTo>
                    <a:pt x="127647" y="24976"/>
                    <a:pt x="127584" y="24976"/>
                    <a:pt x="127515" y="24907"/>
                  </a:cubicBezTo>
                  <a:close/>
                  <a:moveTo>
                    <a:pt x="127584" y="25172"/>
                  </a:moveTo>
                  <a:lnTo>
                    <a:pt x="127584" y="25305"/>
                  </a:lnTo>
                  <a:cubicBezTo>
                    <a:pt x="127647" y="25305"/>
                    <a:pt x="127716" y="25305"/>
                    <a:pt x="127780" y="25374"/>
                  </a:cubicBezTo>
                  <a:lnTo>
                    <a:pt x="127780" y="25241"/>
                  </a:lnTo>
                  <a:cubicBezTo>
                    <a:pt x="127716" y="25241"/>
                    <a:pt x="127647" y="25172"/>
                    <a:pt x="127584" y="25172"/>
                  </a:cubicBezTo>
                  <a:close/>
                  <a:moveTo>
                    <a:pt x="127647" y="25374"/>
                  </a:moveTo>
                  <a:lnTo>
                    <a:pt x="127647" y="25506"/>
                  </a:lnTo>
                  <a:cubicBezTo>
                    <a:pt x="127716" y="25570"/>
                    <a:pt x="127780" y="25570"/>
                    <a:pt x="127849" y="25570"/>
                  </a:cubicBezTo>
                  <a:lnTo>
                    <a:pt x="127849" y="25506"/>
                  </a:lnTo>
                  <a:cubicBezTo>
                    <a:pt x="127780" y="25437"/>
                    <a:pt x="127716" y="25437"/>
                    <a:pt x="127647" y="25374"/>
                  </a:cubicBezTo>
                  <a:close/>
                  <a:moveTo>
                    <a:pt x="127716" y="25639"/>
                  </a:moveTo>
                  <a:lnTo>
                    <a:pt x="127716" y="25771"/>
                  </a:lnTo>
                  <a:cubicBezTo>
                    <a:pt x="127780" y="25771"/>
                    <a:pt x="127849" y="25835"/>
                    <a:pt x="127912" y="25835"/>
                  </a:cubicBezTo>
                  <a:lnTo>
                    <a:pt x="127912" y="25702"/>
                  </a:lnTo>
                  <a:cubicBezTo>
                    <a:pt x="127849" y="25702"/>
                    <a:pt x="127780" y="25639"/>
                    <a:pt x="127716" y="25639"/>
                  </a:cubicBezTo>
                  <a:close/>
                  <a:moveTo>
                    <a:pt x="127780" y="25904"/>
                  </a:moveTo>
                  <a:lnTo>
                    <a:pt x="127780" y="26036"/>
                  </a:lnTo>
                  <a:cubicBezTo>
                    <a:pt x="127849" y="26036"/>
                    <a:pt x="127912" y="26100"/>
                    <a:pt x="127981" y="26100"/>
                  </a:cubicBezTo>
                  <a:lnTo>
                    <a:pt x="127981" y="25967"/>
                  </a:lnTo>
                  <a:cubicBezTo>
                    <a:pt x="127912" y="25904"/>
                    <a:pt x="127849" y="25904"/>
                    <a:pt x="127780" y="25904"/>
                  </a:cubicBezTo>
                  <a:close/>
                  <a:moveTo>
                    <a:pt x="127849" y="26100"/>
                  </a:moveTo>
                  <a:lnTo>
                    <a:pt x="127849" y="26301"/>
                  </a:lnTo>
                  <a:lnTo>
                    <a:pt x="128045" y="26301"/>
                  </a:lnTo>
                  <a:lnTo>
                    <a:pt x="128045" y="26169"/>
                  </a:lnTo>
                  <a:cubicBezTo>
                    <a:pt x="127981" y="26169"/>
                    <a:pt x="127912" y="26169"/>
                    <a:pt x="127849" y="26100"/>
                  </a:cubicBezTo>
                  <a:close/>
                  <a:moveTo>
                    <a:pt x="127912" y="26365"/>
                  </a:moveTo>
                  <a:lnTo>
                    <a:pt x="127912" y="26566"/>
                  </a:lnTo>
                  <a:lnTo>
                    <a:pt x="128114" y="26566"/>
                  </a:lnTo>
                  <a:lnTo>
                    <a:pt x="128114" y="26434"/>
                  </a:lnTo>
                  <a:cubicBezTo>
                    <a:pt x="128045" y="26434"/>
                    <a:pt x="127981" y="26365"/>
                    <a:pt x="127912" y="26365"/>
                  </a:cubicBezTo>
                  <a:close/>
                  <a:moveTo>
                    <a:pt x="85983" y="1394"/>
                  </a:moveTo>
                  <a:cubicBezTo>
                    <a:pt x="83530" y="1924"/>
                    <a:pt x="81145" y="2586"/>
                    <a:pt x="78829" y="3249"/>
                  </a:cubicBezTo>
                  <a:cubicBezTo>
                    <a:pt x="72867" y="5035"/>
                    <a:pt x="67234" y="7154"/>
                    <a:pt x="62332" y="8283"/>
                  </a:cubicBezTo>
                  <a:cubicBezTo>
                    <a:pt x="49216" y="11463"/>
                    <a:pt x="41071" y="17223"/>
                    <a:pt x="34378" y="24112"/>
                  </a:cubicBezTo>
                  <a:cubicBezTo>
                    <a:pt x="31860" y="26699"/>
                    <a:pt x="29476" y="29481"/>
                    <a:pt x="27223" y="32395"/>
                  </a:cubicBezTo>
                  <a:cubicBezTo>
                    <a:pt x="26296" y="33651"/>
                    <a:pt x="25369" y="34913"/>
                    <a:pt x="24378" y="36169"/>
                  </a:cubicBezTo>
                  <a:cubicBezTo>
                    <a:pt x="24510" y="36036"/>
                    <a:pt x="24643" y="35904"/>
                    <a:pt x="24706" y="35771"/>
                  </a:cubicBezTo>
                  <a:cubicBezTo>
                    <a:pt x="25634" y="34579"/>
                    <a:pt x="26561" y="33386"/>
                    <a:pt x="27557" y="32263"/>
                  </a:cubicBezTo>
                  <a:cubicBezTo>
                    <a:pt x="29741" y="29481"/>
                    <a:pt x="32062" y="26762"/>
                    <a:pt x="34510" y="24245"/>
                  </a:cubicBezTo>
                  <a:cubicBezTo>
                    <a:pt x="41134" y="17356"/>
                    <a:pt x="49285" y="11595"/>
                    <a:pt x="62401" y="8479"/>
                  </a:cubicBezTo>
                  <a:cubicBezTo>
                    <a:pt x="67234" y="7287"/>
                    <a:pt x="72931" y="5236"/>
                    <a:pt x="78893" y="3445"/>
                  </a:cubicBezTo>
                  <a:cubicBezTo>
                    <a:pt x="81214" y="2719"/>
                    <a:pt x="83662" y="2056"/>
                    <a:pt x="86047" y="1526"/>
                  </a:cubicBezTo>
                  <a:cubicBezTo>
                    <a:pt x="86047" y="1457"/>
                    <a:pt x="85983" y="1394"/>
                    <a:pt x="85983" y="1394"/>
                  </a:cubicBezTo>
                  <a:close/>
                  <a:moveTo>
                    <a:pt x="21526" y="39550"/>
                  </a:moveTo>
                  <a:lnTo>
                    <a:pt x="21526" y="39550"/>
                  </a:lnTo>
                  <a:cubicBezTo>
                    <a:pt x="21463" y="39613"/>
                    <a:pt x="21463" y="39746"/>
                    <a:pt x="21394" y="39878"/>
                  </a:cubicBezTo>
                  <a:cubicBezTo>
                    <a:pt x="21463" y="39815"/>
                    <a:pt x="21463" y="39682"/>
                    <a:pt x="21526" y="39550"/>
                  </a:cubicBezTo>
                  <a:close/>
                  <a:moveTo>
                    <a:pt x="21065" y="40080"/>
                  </a:moveTo>
                  <a:cubicBezTo>
                    <a:pt x="20997" y="40212"/>
                    <a:pt x="20997" y="40345"/>
                    <a:pt x="20933" y="40477"/>
                  </a:cubicBezTo>
                  <a:cubicBezTo>
                    <a:pt x="20997" y="40345"/>
                    <a:pt x="20997" y="40276"/>
                    <a:pt x="21065" y="40143"/>
                  </a:cubicBezTo>
                  <a:lnTo>
                    <a:pt x="21065" y="40080"/>
                  </a:lnTo>
                  <a:close/>
                  <a:moveTo>
                    <a:pt x="20864" y="40276"/>
                  </a:moveTo>
                  <a:cubicBezTo>
                    <a:pt x="20864" y="40408"/>
                    <a:pt x="20800" y="40541"/>
                    <a:pt x="20800" y="40673"/>
                  </a:cubicBezTo>
                  <a:cubicBezTo>
                    <a:pt x="20864" y="40541"/>
                    <a:pt x="20864" y="40408"/>
                    <a:pt x="20864" y="40276"/>
                  </a:cubicBezTo>
                  <a:close/>
                  <a:moveTo>
                    <a:pt x="20599" y="40610"/>
                  </a:moveTo>
                  <a:cubicBezTo>
                    <a:pt x="20599" y="40635"/>
                    <a:pt x="20597" y="40661"/>
                    <a:pt x="20593" y="40687"/>
                  </a:cubicBezTo>
                  <a:lnTo>
                    <a:pt x="20593" y="40687"/>
                  </a:lnTo>
                  <a:cubicBezTo>
                    <a:pt x="20595" y="40682"/>
                    <a:pt x="20597" y="40678"/>
                    <a:pt x="20599" y="40673"/>
                  </a:cubicBezTo>
                  <a:lnTo>
                    <a:pt x="20599" y="40610"/>
                  </a:lnTo>
                  <a:close/>
                  <a:moveTo>
                    <a:pt x="20593" y="40687"/>
                  </a:moveTo>
                  <a:lnTo>
                    <a:pt x="20593" y="40687"/>
                  </a:lnTo>
                  <a:cubicBezTo>
                    <a:pt x="20535" y="40815"/>
                    <a:pt x="20533" y="40943"/>
                    <a:pt x="20467" y="41071"/>
                  </a:cubicBezTo>
                  <a:lnTo>
                    <a:pt x="20535" y="41007"/>
                  </a:lnTo>
                  <a:cubicBezTo>
                    <a:pt x="20535" y="40900"/>
                    <a:pt x="20577" y="40793"/>
                    <a:pt x="20593" y="40687"/>
                  </a:cubicBezTo>
                  <a:close/>
                  <a:moveTo>
                    <a:pt x="20467" y="40806"/>
                  </a:moveTo>
                  <a:lnTo>
                    <a:pt x="20467" y="40806"/>
                  </a:lnTo>
                  <a:cubicBezTo>
                    <a:pt x="18877" y="42793"/>
                    <a:pt x="17154" y="44717"/>
                    <a:pt x="15369" y="46704"/>
                  </a:cubicBezTo>
                  <a:cubicBezTo>
                    <a:pt x="13911" y="48225"/>
                    <a:pt x="12189" y="50016"/>
                    <a:pt x="10398" y="52067"/>
                  </a:cubicBezTo>
                  <a:cubicBezTo>
                    <a:pt x="10334" y="52199"/>
                    <a:pt x="10202" y="52332"/>
                    <a:pt x="10133" y="52401"/>
                  </a:cubicBezTo>
                  <a:cubicBezTo>
                    <a:pt x="10069" y="52464"/>
                    <a:pt x="10069" y="52533"/>
                    <a:pt x="10000" y="52533"/>
                  </a:cubicBezTo>
                  <a:cubicBezTo>
                    <a:pt x="9937" y="52666"/>
                    <a:pt x="9804" y="52798"/>
                    <a:pt x="9735" y="52862"/>
                  </a:cubicBezTo>
                  <a:cubicBezTo>
                    <a:pt x="9672" y="52931"/>
                    <a:pt x="9672" y="52994"/>
                    <a:pt x="9603" y="52994"/>
                  </a:cubicBezTo>
                  <a:cubicBezTo>
                    <a:pt x="9539" y="53127"/>
                    <a:pt x="9407" y="53259"/>
                    <a:pt x="9338" y="53392"/>
                  </a:cubicBezTo>
                  <a:cubicBezTo>
                    <a:pt x="9338" y="53392"/>
                    <a:pt x="9274" y="53392"/>
                    <a:pt x="9274" y="53461"/>
                  </a:cubicBezTo>
                  <a:cubicBezTo>
                    <a:pt x="9142" y="53593"/>
                    <a:pt x="9073" y="53726"/>
                    <a:pt x="8940" y="53858"/>
                  </a:cubicBezTo>
                  <a:lnTo>
                    <a:pt x="8877" y="53922"/>
                  </a:lnTo>
                  <a:cubicBezTo>
                    <a:pt x="8808" y="54054"/>
                    <a:pt x="8675" y="54187"/>
                    <a:pt x="8612" y="54319"/>
                  </a:cubicBezTo>
                  <a:lnTo>
                    <a:pt x="8543" y="54319"/>
                  </a:lnTo>
                  <a:cubicBezTo>
                    <a:pt x="8410" y="54452"/>
                    <a:pt x="8347" y="54653"/>
                    <a:pt x="8214" y="54786"/>
                  </a:cubicBezTo>
                  <a:cubicBezTo>
                    <a:pt x="8145" y="54849"/>
                    <a:pt x="8082" y="54918"/>
                    <a:pt x="8082" y="54982"/>
                  </a:cubicBezTo>
                  <a:cubicBezTo>
                    <a:pt x="7218" y="56110"/>
                    <a:pt x="6360" y="57303"/>
                    <a:pt x="5565" y="58495"/>
                  </a:cubicBezTo>
                  <a:cubicBezTo>
                    <a:pt x="5432" y="58760"/>
                    <a:pt x="5300" y="58956"/>
                    <a:pt x="5167" y="59158"/>
                  </a:cubicBezTo>
                  <a:lnTo>
                    <a:pt x="4568" y="60149"/>
                  </a:lnTo>
                  <a:cubicBezTo>
                    <a:pt x="4701" y="59953"/>
                    <a:pt x="4833" y="59688"/>
                    <a:pt x="5035" y="59486"/>
                  </a:cubicBezTo>
                  <a:cubicBezTo>
                    <a:pt x="5761" y="58294"/>
                    <a:pt x="6625" y="57170"/>
                    <a:pt x="7483" y="56110"/>
                  </a:cubicBezTo>
                  <a:cubicBezTo>
                    <a:pt x="7552" y="55978"/>
                    <a:pt x="7616" y="55845"/>
                    <a:pt x="7684" y="55777"/>
                  </a:cubicBezTo>
                  <a:lnTo>
                    <a:pt x="7684" y="55713"/>
                  </a:lnTo>
                  <a:cubicBezTo>
                    <a:pt x="7817" y="55580"/>
                    <a:pt x="7949" y="55448"/>
                    <a:pt x="8082" y="55247"/>
                  </a:cubicBezTo>
                  <a:cubicBezTo>
                    <a:pt x="8214" y="55051"/>
                    <a:pt x="8347" y="54918"/>
                    <a:pt x="8410" y="54786"/>
                  </a:cubicBezTo>
                  <a:cubicBezTo>
                    <a:pt x="8479" y="54786"/>
                    <a:pt x="8479" y="54717"/>
                    <a:pt x="8479" y="54717"/>
                  </a:cubicBezTo>
                  <a:cubicBezTo>
                    <a:pt x="8612" y="54584"/>
                    <a:pt x="8675" y="54452"/>
                    <a:pt x="8808" y="54319"/>
                  </a:cubicBezTo>
                  <a:cubicBezTo>
                    <a:pt x="8808" y="54256"/>
                    <a:pt x="8877" y="54256"/>
                    <a:pt x="8877" y="54187"/>
                  </a:cubicBezTo>
                  <a:lnTo>
                    <a:pt x="9205" y="53858"/>
                  </a:lnTo>
                  <a:cubicBezTo>
                    <a:pt x="9205" y="53789"/>
                    <a:pt x="9205" y="53789"/>
                    <a:pt x="9274" y="53726"/>
                  </a:cubicBezTo>
                  <a:cubicBezTo>
                    <a:pt x="9338" y="53593"/>
                    <a:pt x="9470" y="53461"/>
                    <a:pt x="9539" y="53392"/>
                  </a:cubicBezTo>
                  <a:cubicBezTo>
                    <a:pt x="9603" y="53328"/>
                    <a:pt x="9603" y="53259"/>
                    <a:pt x="9672" y="53259"/>
                  </a:cubicBezTo>
                  <a:cubicBezTo>
                    <a:pt x="9735" y="53127"/>
                    <a:pt x="9868" y="52994"/>
                    <a:pt x="9937" y="52931"/>
                  </a:cubicBezTo>
                  <a:cubicBezTo>
                    <a:pt x="10000" y="52862"/>
                    <a:pt x="10069" y="52798"/>
                    <a:pt x="10069" y="52729"/>
                  </a:cubicBezTo>
                  <a:cubicBezTo>
                    <a:pt x="10202" y="52666"/>
                    <a:pt x="10265" y="52533"/>
                    <a:pt x="10334" y="52401"/>
                  </a:cubicBezTo>
                  <a:cubicBezTo>
                    <a:pt x="12189" y="50281"/>
                    <a:pt x="13975" y="48426"/>
                    <a:pt x="15501" y="46836"/>
                  </a:cubicBezTo>
                  <a:cubicBezTo>
                    <a:pt x="17223" y="44913"/>
                    <a:pt x="18813" y="43058"/>
                    <a:pt x="20403" y="41203"/>
                  </a:cubicBezTo>
                  <a:cubicBezTo>
                    <a:pt x="20403" y="41071"/>
                    <a:pt x="20467" y="40938"/>
                    <a:pt x="20467" y="40806"/>
                  </a:cubicBezTo>
                  <a:close/>
                  <a:moveTo>
                    <a:pt x="3180" y="63196"/>
                  </a:moveTo>
                  <a:lnTo>
                    <a:pt x="3180" y="63196"/>
                  </a:lnTo>
                  <a:cubicBezTo>
                    <a:pt x="3164" y="63220"/>
                    <a:pt x="3149" y="63242"/>
                    <a:pt x="3133" y="63265"/>
                  </a:cubicBezTo>
                  <a:lnTo>
                    <a:pt x="3133" y="63265"/>
                  </a:lnTo>
                  <a:cubicBezTo>
                    <a:pt x="3180" y="63264"/>
                    <a:pt x="3180" y="63256"/>
                    <a:pt x="3180" y="63196"/>
                  </a:cubicBezTo>
                  <a:close/>
                  <a:moveTo>
                    <a:pt x="3133" y="63265"/>
                  </a:moveTo>
                  <a:cubicBezTo>
                    <a:pt x="3127" y="63265"/>
                    <a:pt x="3119" y="63265"/>
                    <a:pt x="3111" y="63265"/>
                  </a:cubicBezTo>
                  <a:cubicBezTo>
                    <a:pt x="3064" y="63334"/>
                    <a:pt x="3026" y="63395"/>
                    <a:pt x="2991" y="63451"/>
                  </a:cubicBezTo>
                  <a:lnTo>
                    <a:pt x="2991" y="63451"/>
                  </a:lnTo>
                  <a:cubicBezTo>
                    <a:pt x="3038" y="63391"/>
                    <a:pt x="3086" y="63331"/>
                    <a:pt x="3133" y="63265"/>
                  </a:cubicBezTo>
                  <a:close/>
                  <a:moveTo>
                    <a:pt x="2991" y="63451"/>
                  </a:moveTo>
                  <a:lnTo>
                    <a:pt x="2991" y="63451"/>
                  </a:lnTo>
                  <a:cubicBezTo>
                    <a:pt x="2921" y="63538"/>
                    <a:pt x="2852" y="63623"/>
                    <a:pt x="2782" y="63726"/>
                  </a:cubicBezTo>
                  <a:cubicBezTo>
                    <a:pt x="2868" y="63640"/>
                    <a:pt x="2925" y="63554"/>
                    <a:pt x="2991" y="63451"/>
                  </a:cubicBezTo>
                  <a:close/>
                  <a:moveTo>
                    <a:pt x="2915" y="63726"/>
                  </a:moveTo>
                  <a:cubicBezTo>
                    <a:pt x="2782" y="63858"/>
                    <a:pt x="2714" y="63991"/>
                    <a:pt x="2581" y="64123"/>
                  </a:cubicBezTo>
                  <a:cubicBezTo>
                    <a:pt x="2581" y="64192"/>
                    <a:pt x="2517" y="64192"/>
                    <a:pt x="2517" y="64256"/>
                  </a:cubicBezTo>
                  <a:lnTo>
                    <a:pt x="2915" y="63858"/>
                  </a:lnTo>
                  <a:lnTo>
                    <a:pt x="2915" y="63726"/>
                  </a:lnTo>
                  <a:close/>
                  <a:moveTo>
                    <a:pt x="2714" y="64256"/>
                  </a:moveTo>
                  <a:lnTo>
                    <a:pt x="2385" y="64590"/>
                  </a:lnTo>
                  <a:cubicBezTo>
                    <a:pt x="2316" y="64653"/>
                    <a:pt x="2316" y="64722"/>
                    <a:pt x="2316" y="64786"/>
                  </a:cubicBezTo>
                  <a:cubicBezTo>
                    <a:pt x="2449" y="64653"/>
                    <a:pt x="2517" y="64521"/>
                    <a:pt x="2650" y="64388"/>
                  </a:cubicBezTo>
                  <a:cubicBezTo>
                    <a:pt x="2650" y="64388"/>
                    <a:pt x="2714" y="64325"/>
                    <a:pt x="2714" y="64256"/>
                  </a:cubicBezTo>
                  <a:close/>
                  <a:moveTo>
                    <a:pt x="2517" y="64786"/>
                  </a:moveTo>
                  <a:lnTo>
                    <a:pt x="2517" y="64786"/>
                  </a:lnTo>
                  <a:cubicBezTo>
                    <a:pt x="2385" y="64854"/>
                    <a:pt x="2253" y="64987"/>
                    <a:pt x="2184" y="65119"/>
                  </a:cubicBezTo>
                  <a:cubicBezTo>
                    <a:pt x="2120" y="65183"/>
                    <a:pt x="2120" y="65183"/>
                    <a:pt x="2120" y="65252"/>
                  </a:cubicBezTo>
                  <a:lnTo>
                    <a:pt x="2385" y="64987"/>
                  </a:lnTo>
                  <a:cubicBezTo>
                    <a:pt x="2449" y="64918"/>
                    <a:pt x="2449" y="64854"/>
                    <a:pt x="2517" y="64786"/>
                  </a:cubicBezTo>
                  <a:close/>
                  <a:moveTo>
                    <a:pt x="2316" y="65316"/>
                  </a:moveTo>
                  <a:cubicBezTo>
                    <a:pt x="2184" y="65384"/>
                    <a:pt x="2120" y="65517"/>
                    <a:pt x="1988" y="65581"/>
                  </a:cubicBezTo>
                  <a:cubicBezTo>
                    <a:pt x="1988" y="65649"/>
                    <a:pt x="1919" y="65713"/>
                    <a:pt x="1919" y="65782"/>
                  </a:cubicBezTo>
                  <a:lnTo>
                    <a:pt x="2184" y="65517"/>
                  </a:lnTo>
                  <a:cubicBezTo>
                    <a:pt x="2253" y="65448"/>
                    <a:pt x="2253" y="65384"/>
                    <a:pt x="2316" y="65316"/>
                  </a:cubicBezTo>
                  <a:close/>
                  <a:moveTo>
                    <a:pt x="2120" y="65782"/>
                  </a:moveTo>
                  <a:lnTo>
                    <a:pt x="2120" y="65782"/>
                  </a:lnTo>
                  <a:cubicBezTo>
                    <a:pt x="1988" y="65914"/>
                    <a:pt x="1919" y="65978"/>
                    <a:pt x="1786" y="66047"/>
                  </a:cubicBezTo>
                  <a:cubicBezTo>
                    <a:pt x="1786" y="66179"/>
                    <a:pt x="1723" y="66243"/>
                    <a:pt x="1723" y="66312"/>
                  </a:cubicBezTo>
                  <a:cubicBezTo>
                    <a:pt x="1786" y="66243"/>
                    <a:pt x="1919" y="66179"/>
                    <a:pt x="1988" y="66047"/>
                  </a:cubicBezTo>
                  <a:cubicBezTo>
                    <a:pt x="2051" y="65978"/>
                    <a:pt x="2051" y="65914"/>
                    <a:pt x="2120" y="65782"/>
                  </a:cubicBezTo>
                  <a:close/>
                  <a:moveTo>
                    <a:pt x="1919" y="66312"/>
                  </a:moveTo>
                  <a:lnTo>
                    <a:pt x="1855" y="66375"/>
                  </a:lnTo>
                  <a:lnTo>
                    <a:pt x="1654" y="66577"/>
                  </a:lnTo>
                  <a:cubicBezTo>
                    <a:pt x="1590" y="66640"/>
                    <a:pt x="1590" y="66773"/>
                    <a:pt x="1521" y="66842"/>
                  </a:cubicBezTo>
                  <a:cubicBezTo>
                    <a:pt x="1654" y="66773"/>
                    <a:pt x="1723" y="66709"/>
                    <a:pt x="1786" y="66640"/>
                  </a:cubicBezTo>
                  <a:cubicBezTo>
                    <a:pt x="1855" y="66508"/>
                    <a:pt x="1855" y="66444"/>
                    <a:pt x="1919" y="66312"/>
                  </a:cubicBezTo>
                  <a:close/>
                  <a:moveTo>
                    <a:pt x="1723" y="66842"/>
                  </a:moveTo>
                  <a:lnTo>
                    <a:pt x="1723" y="66842"/>
                  </a:lnTo>
                  <a:cubicBezTo>
                    <a:pt x="1654" y="66905"/>
                    <a:pt x="1521" y="66974"/>
                    <a:pt x="1458" y="67107"/>
                  </a:cubicBezTo>
                  <a:cubicBezTo>
                    <a:pt x="1458" y="67170"/>
                    <a:pt x="1389" y="67239"/>
                    <a:pt x="1389" y="67372"/>
                  </a:cubicBezTo>
                  <a:cubicBezTo>
                    <a:pt x="1458" y="67303"/>
                    <a:pt x="1521" y="67239"/>
                    <a:pt x="1654" y="67170"/>
                  </a:cubicBezTo>
                  <a:cubicBezTo>
                    <a:pt x="1654" y="67038"/>
                    <a:pt x="1723" y="66974"/>
                    <a:pt x="1723" y="66842"/>
                  </a:cubicBezTo>
                  <a:close/>
                  <a:moveTo>
                    <a:pt x="1590" y="67372"/>
                  </a:moveTo>
                  <a:cubicBezTo>
                    <a:pt x="1458" y="67435"/>
                    <a:pt x="1389" y="67504"/>
                    <a:pt x="1325" y="67568"/>
                  </a:cubicBezTo>
                  <a:cubicBezTo>
                    <a:pt x="1256" y="67700"/>
                    <a:pt x="1256" y="67769"/>
                    <a:pt x="1193" y="67902"/>
                  </a:cubicBezTo>
                  <a:cubicBezTo>
                    <a:pt x="1325" y="67833"/>
                    <a:pt x="1389" y="67769"/>
                    <a:pt x="1458" y="67700"/>
                  </a:cubicBezTo>
                  <a:cubicBezTo>
                    <a:pt x="1521" y="67568"/>
                    <a:pt x="1521" y="67504"/>
                    <a:pt x="1590" y="67372"/>
                  </a:cubicBezTo>
                  <a:close/>
                  <a:moveTo>
                    <a:pt x="1389" y="67902"/>
                  </a:moveTo>
                  <a:lnTo>
                    <a:pt x="1389" y="67902"/>
                  </a:lnTo>
                  <a:cubicBezTo>
                    <a:pt x="1325" y="67965"/>
                    <a:pt x="1256" y="68034"/>
                    <a:pt x="1124" y="68098"/>
                  </a:cubicBezTo>
                  <a:cubicBezTo>
                    <a:pt x="1124" y="68230"/>
                    <a:pt x="1124" y="68299"/>
                    <a:pt x="1060" y="68432"/>
                  </a:cubicBezTo>
                  <a:cubicBezTo>
                    <a:pt x="1124" y="68363"/>
                    <a:pt x="1193" y="68299"/>
                    <a:pt x="1325" y="68230"/>
                  </a:cubicBezTo>
                  <a:cubicBezTo>
                    <a:pt x="1325" y="68098"/>
                    <a:pt x="1389" y="68034"/>
                    <a:pt x="1389" y="67902"/>
                  </a:cubicBezTo>
                  <a:close/>
                  <a:moveTo>
                    <a:pt x="1256" y="68432"/>
                  </a:moveTo>
                  <a:lnTo>
                    <a:pt x="1256" y="68432"/>
                  </a:lnTo>
                  <a:cubicBezTo>
                    <a:pt x="1193" y="68495"/>
                    <a:pt x="1124" y="68564"/>
                    <a:pt x="991" y="68628"/>
                  </a:cubicBezTo>
                  <a:cubicBezTo>
                    <a:pt x="991" y="68697"/>
                    <a:pt x="928" y="68829"/>
                    <a:pt x="928" y="68962"/>
                  </a:cubicBezTo>
                  <a:lnTo>
                    <a:pt x="1124" y="68760"/>
                  </a:lnTo>
                  <a:cubicBezTo>
                    <a:pt x="1193" y="68628"/>
                    <a:pt x="1193" y="68564"/>
                    <a:pt x="1256" y="68432"/>
                  </a:cubicBezTo>
                  <a:close/>
                  <a:moveTo>
                    <a:pt x="1124" y="68962"/>
                  </a:moveTo>
                  <a:cubicBezTo>
                    <a:pt x="1060" y="69025"/>
                    <a:pt x="928" y="69094"/>
                    <a:pt x="859" y="69094"/>
                  </a:cubicBezTo>
                  <a:cubicBezTo>
                    <a:pt x="859" y="69227"/>
                    <a:pt x="795" y="69359"/>
                    <a:pt x="795" y="69491"/>
                  </a:cubicBezTo>
                  <a:lnTo>
                    <a:pt x="991" y="69290"/>
                  </a:lnTo>
                  <a:cubicBezTo>
                    <a:pt x="1060" y="69158"/>
                    <a:pt x="1060" y="69094"/>
                    <a:pt x="1124" y="68962"/>
                  </a:cubicBezTo>
                  <a:close/>
                  <a:moveTo>
                    <a:pt x="991" y="69491"/>
                  </a:moveTo>
                  <a:cubicBezTo>
                    <a:pt x="928" y="69555"/>
                    <a:pt x="859" y="69555"/>
                    <a:pt x="726" y="69624"/>
                  </a:cubicBezTo>
                  <a:cubicBezTo>
                    <a:pt x="726" y="69756"/>
                    <a:pt x="726" y="69889"/>
                    <a:pt x="663" y="70021"/>
                  </a:cubicBezTo>
                  <a:cubicBezTo>
                    <a:pt x="726" y="69953"/>
                    <a:pt x="795" y="69889"/>
                    <a:pt x="928" y="69820"/>
                  </a:cubicBezTo>
                  <a:cubicBezTo>
                    <a:pt x="928" y="69688"/>
                    <a:pt x="928" y="69624"/>
                    <a:pt x="991" y="69491"/>
                  </a:cubicBezTo>
                  <a:close/>
                  <a:moveTo>
                    <a:pt x="859" y="70021"/>
                  </a:moveTo>
                  <a:cubicBezTo>
                    <a:pt x="795" y="70021"/>
                    <a:pt x="726" y="70085"/>
                    <a:pt x="663" y="70154"/>
                  </a:cubicBezTo>
                  <a:cubicBezTo>
                    <a:pt x="594" y="70286"/>
                    <a:pt x="594" y="70419"/>
                    <a:pt x="594" y="70551"/>
                  </a:cubicBezTo>
                  <a:lnTo>
                    <a:pt x="795" y="70350"/>
                  </a:lnTo>
                  <a:cubicBezTo>
                    <a:pt x="795" y="70218"/>
                    <a:pt x="859" y="70085"/>
                    <a:pt x="859" y="70021"/>
                  </a:cubicBezTo>
                  <a:close/>
                  <a:moveTo>
                    <a:pt x="726" y="70551"/>
                  </a:moveTo>
                  <a:cubicBezTo>
                    <a:pt x="663" y="70551"/>
                    <a:pt x="594" y="70615"/>
                    <a:pt x="530" y="70684"/>
                  </a:cubicBezTo>
                  <a:cubicBezTo>
                    <a:pt x="530" y="70816"/>
                    <a:pt x="461" y="70949"/>
                    <a:pt x="461" y="71081"/>
                  </a:cubicBezTo>
                  <a:cubicBezTo>
                    <a:pt x="530" y="71012"/>
                    <a:pt x="594" y="70949"/>
                    <a:pt x="663" y="70949"/>
                  </a:cubicBezTo>
                  <a:cubicBezTo>
                    <a:pt x="726" y="70816"/>
                    <a:pt x="726" y="70684"/>
                    <a:pt x="726" y="70551"/>
                  </a:cubicBezTo>
                  <a:close/>
                  <a:moveTo>
                    <a:pt x="663" y="71081"/>
                  </a:moveTo>
                  <a:cubicBezTo>
                    <a:pt x="594" y="71081"/>
                    <a:pt x="530" y="71145"/>
                    <a:pt x="461" y="71214"/>
                  </a:cubicBezTo>
                  <a:cubicBezTo>
                    <a:pt x="398" y="71346"/>
                    <a:pt x="398" y="71479"/>
                    <a:pt x="398" y="71611"/>
                  </a:cubicBezTo>
                  <a:cubicBezTo>
                    <a:pt x="461" y="71542"/>
                    <a:pt x="530" y="71479"/>
                    <a:pt x="594" y="71479"/>
                  </a:cubicBezTo>
                  <a:cubicBezTo>
                    <a:pt x="594" y="71346"/>
                    <a:pt x="594" y="71214"/>
                    <a:pt x="663" y="71081"/>
                  </a:cubicBezTo>
                  <a:close/>
                  <a:moveTo>
                    <a:pt x="530" y="71611"/>
                  </a:moveTo>
                  <a:cubicBezTo>
                    <a:pt x="461" y="71611"/>
                    <a:pt x="398" y="71675"/>
                    <a:pt x="329" y="71744"/>
                  </a:cubicBezTo>
                  <a:cubicBezTo>
                    <a:pt x="329" y="71876"/>
                    <a:pt x="329" y="72009"/>
                    <a:pt x="265" y="72141"/>
                  </a:cubicBezTo>
                  <a:cubicBezTo>
                    <a:pt x="329" y="72072"/>
                    <a:pt x="398" y="72009"/>
                    <a:pt x="461" y="72009"/>
                  </a:cubicBezTo>
                  <a:cubicBezTo>
                    <a:pt x="530" y="71876"/>
                    <a:pt x="530" y="71744"/>
                    <a:pt x="530" y="71611"/>
                  </a:cubicBezTo>
                  <a:close/>
                  <a:moveTo>
                    <a:pt x="461" y="72141"/>
                  </a:moveTo>
                  <a:cubicBezTo>
                    <a:pt x="398" y="72141"/>
                    <a:pt x="329" y="72205"/>
                    <a:pt x="265" y="72274"/>
                  </a:cubicBezTo>
                  <a:cubicBezTo>
                    <a:pt x="265" y="72406"/>
                    <a:pt x="265" y="72539"/>
                    <a:pt x="196" y="72671"/>
                  </a:cubicBezTo>
                  <a:cubicBezTo>
                    <a:pt x="265" y="72602"/>
                    <a:pt x="329" y="72602"/>
                    <a:pt x="398" y="72539"/>
                  </a:cubicBezTo>
                  <a:cubicBezTo>
                    <a:pt x="461" y="72406"/>
                    <a:pt x="461" y="72274"/>
                    <a:pt x="461" y="72141"/>
                  </a:cubicBezTo>
                  <a:close/>
                  <a:moveTo>
                    <a:pt x="398" y="72671"/>
                  </a:moveTo>
                  <a:cubicBezTo>
                    <a:pt x="329" y="72671"/>
                    <a:pt x="265" y="72735"/>
                    <a:pt x="196" y="72735"/>
                  </a:cubicBezTo>
                  <a:cubicBezTo>
                    <a:pt x="196" y="72936"/>
                    <a:pt x="196" y="73069"/>
                    <a:pt x="133" y="73201"/>
                  </a:cubicBezTo>
                  <a:cubicBezTo>
                    <a:pt x="196" y="73132"/>
                    <a:pt x="265" y="73132"/>
                    <a:pt x="329" y="73069"/>
                  </a:cubicBezTo>
                  <a:cubicBezTo>
                    <a:pt x="398" y="72936"/>
                    <a:pt x="398" y="72804"/>
                    <a:pt x="398" y="72671"/>
                  </a:cubicBezTo>
                  <a:close/>
                  <a:moveTo>
                    <a:pt x="329" y="73201"/>
                  </a:moveTo>
                  <a:cubicBezTo>
                    <a:pt x="265" y="73201"/>
                    <a:pt x="196" y="73265"/>
                    <a:pt x="133" y="73265"/>
                  </a:cubicBezTo>
                  <a:cubicBezTo>
                    <a:pt x="64" y="74325"/>
                    <a:pt x="0" y="75384"/>
                    <a:pt x="0" y="76444"/>
                  </a:cubicBezTo>
                  <a:cubicBezTo>
                    <a:pt x="0" y="81150"/>
                    <a:pt x="1060" y="86381"/>
                    <a:pt x="3773" y="92147"/>
                  </a:cubicBezTo>
                  <a:cubicBezTo>
                    <a:pt x="8479" y="102083"/>
                    <a:pt x="9937" y="111686"/>
                    <a:pt x="13180" y="119900"/>
                  </a:cubicBezTo>
                  <a:cubicBezTo>
                    <a:pt x="14770" y="123943"/>
                    <a:pt x="16757" y="127584"/>
                    <a:pt x="19741" y="130832"/>
                  </a:cubicBezTo>
                  <a:lnTo>
                    <a:pt x="19873" y="130965"/>
                  </a:lnTo>
                  <a:cubicBezTo>
                    <a:pt x="21129" y="132221"/>
                    <a:pt x="22586" y="133413"/>
                    <a:pt x="24176" y="134473"/>
                  </a:cubicBezTo>
                  <a:lnTo>
                    <a:pt x="24113" y="134409"/>
                  </a:lnTo>
                  <a:cubicBezTo>
                    <a:pt x="22586" y="133350"/>
                    <a:pt x="21262" y="132157"/>
                    <a:pt x="20006" y="130896"/>
                  </a:cubicBezTo>
                  <a:lnTo>
                    <a:pt x="19804" y="130700"/>
                  </a:lnTo>
                  <a:cubicBezTo>
                    <a:pt x="15369" y="125862"/>
                    <a:pt x="13116" y="119969"/>
                    <a:pt x="11193" y="113408"/>
                  </a:cubicBezTo>
                  <a:cubicBezTo>
                    <a:pt x="9205" y="106784"/>
                    <a:pt x="7483" y="99566"/>
                    <a:pt x="3975" y="92078"/>
                  </a:cubicBezTo>
                  <a:cubicBezTo>
                    <a:pt x="1256" y="86317"/>
                    <a:pt x="196" y="81150"/>
                    <a:pt x="196" y="76444"/>
                  </a:cubicBezTo>
                  <a:cubicBezTo>
                    <a:pt x="196" y="75321"/>
                    <a:pt x="196" y="74261"/>
                    <a:pt x="329" y="73201"/>
                  </a:cubicBezTo>
                  <a:close/>
                  <a:moveTo>
                    <a:pt x="127981" y="26630"/>
                  </a:moveTo>
                  <a:cubicBezTo>
                    <a:pt x="128776" y="29746"/>
                    <a:pt x="129370" y="32925"/>
                    <a:pt x="129968" y="36238"/>
                  </a:cubicBezTo>
                  <a:cubicBezTo>
                    <a:pt x="131224" y="43058"/>
                    <a:pt x="132751" y="50345"/>
                    <a:pt x="137186" y="58098"/>
                  </a:cubicBezTo>
                  <a:cubicBezTo>
                    <a:pt x="142088" y="66709"/>
                    <a:pt x="144277" y="75188"/>
                    <a:pt x="144277" y="83005"/>
                  </a:cubicBezTo>
                  <a:cubicBezTo>
                    <a:pt x="144277" y="95326"/>
                    <a:pt x="138776" y="106121"/>
                    <a:pt x="129836" y="113673"/>
                  </a:cubicBezTo>
                  <a:cubicBezTo>
                    <a:pt x="125199" y="117515"/>
                    <a:pt x="120694" y="124007"/>
                    <a:pt x="115130" y="129439"/>
                  </a:cubicBezTo>
                  <a:cubicBezTo>
                    <a:pt x="112348" y="132157"/>
                    <a:pt x="109301" y="134674"/>
                    <a:pt x="105856" y="136460"/>
                  </a:cubicBezTo>
                  <a:cubicBezTo>
                    <a:pt x="102475" y="138252"/>
                    <a:pt x="98633" y="139375"/>
                    <a:pt x="94330" y="139375"/>
                  </a:cubicBezTo>
                  <a:cubicBezTo>
                    <a:pt x="91813" y="139375"/>
                    <a:pt x="89094" y="138978"/>
                    <a:pt x="86248" y="138183"/>
                  </a:cubicBezTo>
                  <a:cubicBezTo>
                    <a:pt x="83265" y="137324"/>
                    <a:pt x="80615" y="136990"/>
                    <a:pt x="78167" y="136990"/>
                  </a:cubicBezTo>
                  <a:cubicBezTo>
                    <a:pt x="73265" y="136990"/>
                    <a:pt x="69089" y="138315"/>
                    <a:pt x="64653" y="139640"/>
                  </a:cubicBezTo>
                  <a:cubicBezTo>
                    <a:pt x="62464" y="140371"/>
                    <a:pt x="60212" y="141034"/>
                    <a:pt x="57764" y="141495"/>
                  </a:cubicBezTo>
                  <a:cubicBezTo>
                    <a:pt x="57827" y="141564"/>
                    <a:pt x="57896" y="141627"/>
                    <a:pt x="58029" y="141627"/>
                  </a:cubicBezTo>
                  <a:cubicBezTo>
                    <a:pt x="60345" y="141166"/>
                    <a:pt x="62597" y="140504"/>
                    <a:pt x="64717" y="139841"/>
                  </a:cubicBezTo>
                  <a:cubicBezTo>
                    <a:pt x="69158" y="138517"/>
                    <a:pt x="73265" y="137123"/>
                    <a:pt x="78167" y="137123"/>
                  </a:cubicBezTo>
                  <a:cubicBezTo>
                    <a:pt x="80615" y="137123"/>
                    <a:pt x="83265" y="137457"/>
                    <a:pt x="86179" y="138315"/>
                  </a:cubicBezTo>
                  <a:cubicBezTo>
                    <a:pt x="89094" y="139179"/>
                    <a:pt x="91813" y="139576"/>
                    <a:pt x="94330" y="139576"/>
                  </a:cubicBezTo>
                  <a:cubicBezTo>
                    <a:pt x="98702" y="139576"/>
                    <a:pt x="102544" y="138448"/>
                    <a:pt x="105920" y="136593"/>
                  </a:cubicBezTo>
                  <a:cubicBezTo>
                    <a:pt x="111087" y="133880"/>
                    <a:pt x="115395" y="129640"/>
                    <a:pt x="119237" y="125332"/>
                  </a:cubicBezTo>
                  <a:cubicBezTo>
                    <a:pt x="123079" y="121028"/>
                    <a:pt x="126524" y="116720"/>
                    <a:pt x="129900" y="113805"/>
                  </a:cubicBezTo>
                  <a:cubicBezTo>
                    <a:pt x="138909" y="106254"/>
                    <a:pt x="144473" y="95390"/>
                    <a:pt x="144473" y="83005"/>
                  </a:cubicBezTo>
                  <a:cubicBezTo>
                    <a:pt x="144473" y="75119"/>
                    <a:pt x="142221" y="66640"/>
                    <a:pt x="137319" y="58029"/>
                  </a:cubicBezTo>
                  <a:cubicBezTo>
                    <a:pt x="131426" y="47695"/>
                    <a:pt x="130763" y="38288"/>
                    <a:pt x="128840" y="29481"/>
                  </a:cubicBezTo>
                  <a:cubicBezTo>
                    <a:pt x="128644" y="28553"/>
                    <a:pt x="128379" y="27626"/>
                    <a:pt x="128177" y="26699"/>
                  </a:cubicBezTo>
                  <a:cubicBezTo>
                    <a:pt x="128114" y="26630"/>
                    <a:pt x="128045" y="26630"/>
                    <a:pt x="127981" y="26630"/>
                  </a:cubicBezTo>
                  <a:close/>
                  <a:moveTo>
                    <a:pt x="57430" y="141564"/>
                  </a:moveTo>
                  <a:cubicBezTo>
                    <a:pt x="57499" y="141627"/>
                    <a:pt x="57563" y="141696"/>
                    <a:pt x="57695" y="141696"/>
                  </a:cubicBezTo>
                  <a:lnTo>
                    <a:pt x="57896" y="141696"/>
                  </a:lnTo>
                  <a:cubicBezTo>
                    <a:pt x="57827" y="141627"/>
                    <a:pt x="57695" y="141564"/>
                    <a:pt x="57631" y="141564"/>
                  </a:cubicBezTo>
                  <a:close/>
                  <a:moveTo>
                    <a:pt x="57101" y="141627"/>
                  </a:moveTo>
                  <a:cubicBezTo>
                    <a:pt x="57165" y="141696"/>
                    <a:pt x="57234" y="141760"/>
                    <a:pt x="57366" y="141760"/>
                  </a:cubicBezTo>
                  <a:lnTo>
                    <a:pt x="57563" y="141760"/>
                  </a:lnTo>
                  <a:cubicBezTo>
                    <a:pt x="57430" y="141696"/>
                    <a:pt x="57366" y="141627"/>
                    <a:pt x="57298" y="141627"/>
                  </a:cubicBezTo>
                  <a:close/>
                  <a:moveTo>
                    <a:pt x="56768" y="141696"/>
                  </a:moveTo>
                  <a:cubicBezTo>
                    <a:pt x="56836" y="141760"/>
                    <a:pt x="56900" y="141829"/>
                    <a:pt x="57033" y="141829"/>
                  </a:cubicBezTo>
                  <a:lnTo>
                    <a:pt x="57234" y="141829"/>
                  </a:lnTo>
                  <a:cubicBezTo>
                    <a:pt x="57101" y="141760"/>
                    <a:pt x="57033" y="141696"/>
                    <a:pt x="56969" y="141696"/>
                  </a:cubicBezTo>
                  <a:close/>
                  <a:moveTo>
                    <a:pt x="56439" y="141760"/>
                  </a:moveTo>
                  <a:cubicBezTo>
                    <a:pt x="56503" y="141829"/>
                    <a:pt x="56572" y="141829"/>
                    <a:pt x="56704" y="141892"/>
                  </a:cubicBezTo>
                  <a:lnTo>
                    <a:pt x="56836" y="141892"/>
                  </a:lnTo>
                  <a:cubicBezTo>
                    <a:pt x="56768" y="141829"/>
                    <a:pt x="56704" y="141760"/>
                    <a:pt x="56572" y="141760"/>
                  </a:cubicBezTo>
                  <a:close/>
                  <a:moveTo>
                    <a:pt x="56105" y="141829"/>
                  </a:moveTo>
                  <a:cubicBezTo>
                    <a:pt x="56174" y="141892"/>
                    <a:pt x="56238" y="141892"/>
                    <a:pt x="56370" y="141961"/>
                  </a:cubicBezTo>
                  <a:lnTo>
                    <a:pt x="56503" y="141961"/>
                  </a:lnTo>
                  <a:cubicBezTo>
                    <a:pt x="56439" y="141892"/>
                    <a:pt x="56370" y="141829"/>
                    <a:pt x="56238" y="141829"/>
                  </a:cubicBezTo>
                  <a:close/>
                  <a:moveTo>
                    <a:pt x="55909" y="141829"/>
                  </a:moveTo>
                  <a:cubicBezTo>
                    <a:pt x="55840" y="141892"/>
                    <a:pt x="55777" y="141892"/>
                    <a:pt x="55708" y="141892"/>
                  </a:cubicBezTo>
                  <a:cubicBezTo>
                    <a:pt x="55840" y="141961"/>
                    <a:pt x="55909" y="141961"/>
                    <a:pt x="56042" y="142025"/>
                  </a:cubicBezTo>
                  <a:cubicBezTo>
                    <a:pt x="56105" y="142025"/>
                    <a:pt x="56105" y="142025"/>
                    <a:pt x="56174" y="141961"/>
                  </a:cubicBezTo>
                  <a:cubicBezTo>
                    <a:pt x="56105" y="141961"/>
                    <a:pt x="55973" y="141892"/>
                    <a:pt x="55909" y="141829"/>
                  </a:cubicBezTo>
                  <a:close/>
                  <a:moveTo>
                    <a:pt x="55045" y="141961"/>
                  </a:moveTo>
                  <a:cubicBezTo>
                    <a:pt x="55178" y="142025"/>
                    <a:pt x="55247" y="142094"/>
                    <a:pt x="55379" y="142094"/>
                  </a:cubicBezTo>
                  <a:lnTo>
                    <a:pt x="55512" y="142094"/>
                  </a:lnTo>
                  <a:cubicBezTo>
                    <a:pt x="55379" y="142025"/>
                    <a:pt x="55310" y="142025"/>
                    <a:pt x="55178" y="141961"/>
                  </a:cubicBezTo>
                  <a:close/>
                  <a:moveTo>
                    <a:pt x="55575" y="141892"/>
                  </a:moveTo>
                  <a:cubicBezTo>
                    <a:pt x="55512" y="141892"/>
                    <a:pt x="55443" y="141961"/>
                    <a:pt x="55379" y="141961"/>
                  </a:cubicBezTo>
                  <a:cubicBezTo>
                    <a:pt x="55512" y="141961"/>
                    <a:pt x="55575" y="142025"/>
                    <a:pt x="55708" y="142094"/>
                  </a:cubicBezTo>
                  <a:cubicBezTo>
                    <a:pt x="55777" y="142094"/>
                    <a:pt x="55777" y="142025"/>
                    <a:pt x="55840" y="142025"/>
                  </a:cubicBezTo>
                  <a:cubicBezTo>
                    <a:pt x="55777" y="142025"/>
                    <a:pt x="55644" y="141961"/>
                    <a:pt x="55575" y="141892"/>
                  </a:cubicBezTo>
                  <a:close/>
                  <a:moveTo>
                    <a:pt x="54717" y="142025"/>
                  </a:moveTo>
                  <a:cubicBezTo>
                    <a:pt x="54849" y="142094"/>
                    <a:pt x="54913" y="142094"/>
                    <a:pt x="55045" y="142157"/>
                  </a:cubicBezTo>
                  <a:lnTo>
                    <a:pt x="55178" y="142157"/>
                  </a:lnTo>
                  <a:cubicBezTo>
                    <a:pt x="55045" y="142094"/>
                    <a:pt x="54913" y="142094"/>
                    <a:pt x="54849" y="142025"/>
                  </a:cubicBezTo>
                  <a:close/>
                  <a:moveTo>
                    <a:pt x="54054" y="142094"/>
                  </a:moveTo>
                  <a:cubicBezTo>
                    <a:pt x="54187" y="142157"/>
                    <a:pt x="54250" y="142226"/>
                    <a:pt x="54383" y="142226"/>
                  </a:cubicBezTo>
                  <a:lnTo>
                    <a:pt x="54452" y="142226"/>
                  </a:lnTo>
                  <a:cubicBezTo>
                    <a:pt x="54383" y="142226"/>
                    <a:pt x="54250" y="142157"/>
                    <a:pt x="54118" y="142094"/>
                  </a:cubicBezTo>
                  <a:close/>
                  <a:moveTo>
                    <a:pt x="54383" y="142094"/>
                  </a:moveTo>
                  <a:cubicBezTo>
                    <a:pt x="54515" y="142094"/>
                    <a:pt x="54584" y="142157"/>
                    <a:pt x="54717" y="142226"/>
                  </a:cubicBezTo>
                  <a:lnTo>
                    <a:pt x="54849" y="142226"/>
                  </a:lnTo>
                  <a:cubicBezTo>
                    <a:pt x="54717" y="142157"/>
                    <a:pt x="54584" y="142094"/>
                    <a:pt x="54452" y="142094"/>
                  </a:cubicBezTo>
                  <a:close/>
                  <a:moveTo>
                    <a:pt x="52994" y="142226"/>
                  </a:moveTo>
                  <a:lnTo>
                    <a:pt x="52994" y="142226"/>
                  </a:lnTo>
                  <a:cubicBezTo>
                    <a:pt x="53058" y="142226"/>
                    <a:pt x="53127" y="142290"/>
                    <a:pt x="53259" y="142290"/>
                  </a:cubicBezTo>
                  <a:cubicBezTo>
                    <a:pt x="53191" y="142290"/>
                    <a:pt x="53058" y="142226"/>
                    <a:pt x="52994" y="142226"/>
                  </a:cubicBezTo>
                  <a:close/>
                  <a:moveTo>
                    <a:pt x="53323" y="142157"/>
                  </a:moveTo>
                  <a:cubicBezTo>
                    <a:pt x="53455" y="142226"/>
                    <a:pt x="53657" y="142290"/>
                    <a:pt x="53789" y="142290"/>
                  </a:cubicBezTo>
                  <a:cubicBezTo>
                    <a:pt x="53657" y="142290"/>
                    <a:pt x="53524" y="142226"/>
                    <a:pt x="53392" y="142157"/>
                  </a:cubicBezTo>
                  <a:close/>
                  <a:moveTo>
                    <a:pt x="53720" y="142157"/>
                  </a:moveTo>
                  <a:cubicBezTo>
                    <a:pt x="53853" y="142226"/>
                    <a:pt x="53922" y="142226"/>
                    <a:pt x="54054" y="142290"/>
                  </a:cubicBezTo>
                  <a:lnTo>
                    <a:pt x="54118" y="142290"/>
                  </a:lnTo>
                  <a:cubicBezTo>
                    <a:pt x="53985" y="142226"/>
                    <a:pt x="53853" y="142157"/>
                    <a:pt x="53720" y="142157"/>
                  </a:cubicBezTo>
                  <a:close/>
                  <a:moveTo>
                    <a:pt x="24245" y="134738"/>
                  </a:moveTo>
                  <a:cubicBezTo>
                    <a:pt x="26630" y="136397"/>
                    <a:pt x="29476" y="137918"/>
                    <a:pt x="32920" y="139179"/>
                  </a:cubicBezTo>
                  <a:cubicBezTo>
                    <a:pt x="33387" y="139311"/>
                    <a:pt x="33848" y="139508"/>
                    <a:pt x="34245" y="139640"/>
                  </a:cubicBezTo>
                  <a:cubicBezTo>
                    <a:pt x="36497" y="140435"/>
                    <a:pt x="38686" y="141034"/>
                    <a:pt x="40673" y="141495"/>
                  </a:cubicBezTo>
                  <a:cubicBezTo>
                    <a:pt x="43588" y="142094"/>
                    <a:pt x="46169" y="142422"/>
                    <a:pt x="48622" y="142491"/>
                  </a:cubicBezTo>
                  <a:lnTo>
                    <a:pt x="49285" y="142491"/>
                  </a:lnTo>
                  <a:cubicBezTo>
                    <a:pt x="46964" y="142422"/>
                    <a:pt x="44383" y="142094"/>
                    <a:pt x="41532" y="141495"/>
                  </a:cubicBezTo>
                  <a:cubicBezTo>
                    <a:pt x="39280" y="141034"/>
                    <a:pt x="36831" y="140302"/>
                    <a:pt x="34113" y="139375"/>
                  </a:cubicBezTo>
                  <a:cubicBezTo>
                    <a:pt x="33784" y="139311"/>
                    <a:pt x="33450" y="139179"/>
                    <a:pt x="33122" y="139046"/>
                  </a:cubicBezTo>
                  <a:cubicBezTo>
                    <a:pt x="29677" y="137854"/>
                    <a:pt x="26762" y="136397"/>
                    <a:pt x="24245" y="134738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0" name="Google Shape;950;p44"/>
            <p:cNvSpPr/>
            <p:nvPr/>
          </p:nvSpPr>
          <p:spPr>
            <a:xfrm>
              <a:off x="1986050" y="1029725"/>
              <a:ext cx="3658350" cy="3563875"/>
            </a:xfrm>
            <a:custGeom>
              <a:avLst/>
              <a:gdLst/>
              <a:ahLst/>
              <a:cxnLst/>
              <a:rect l="l" t="t" r="r" b="b"/>
              <a:pathLst>
                <a:path w="146334" h="142555" extrusionOk="0">
                  <a:moveTo>
                    <a:pt x="93339" y="69"/>
                  </a:moveTo>
                  <a:lnTo>
                    <a:pt x="93339" y="69"/>
                  </a:lnTo>
                  <a:cubicBezTo>
                    <a:pt x="93403" y="133"/>
                    <a:pt x="93535" y="133"/>
                    <a:pt x="93668" y="201"/>
                  </a:cubicBezTo>
                  <a:lnTo>
                    <a:pt x="93737" y="201"/>
                  </a:lnTo>
                  <a:cubicBezTo>
                    <a:pt x="93604" y="133"/>
                    <a:pt x="93472" y="133"/>
                    <a:pt x="93339" y="69"/>
                  </a:cubicBezTo>
                  <a:close/>
                  <a:moveTo>
                    <a:pt x="92147" y="133"/>
                  </a:moveTo>
                  <a:cubicBezTo>
                    <a:pt x="92210" y="201"/>
                    <a:pt x="92279" y="265"/>
                    <a:pt x="92412" y="265"/>
                  </a:cubicBezTo>
                  <a:lnTo>
                    <a:pt x="92544" y="265"/>
                  </a:lnTo>
                  <a:cubicBezTo>
                    <a:pt x="92412" y="201"/>
                    <a:pt x="92343" y="201"/>
                    <a:pt x="92210" y="133"/>
                  </a:cubicBezTo>
                  <a:close/>
                  <a:moveTo>
                    <a:pt x="92608" y="69"/>
                  </a:moveTo>
                  <a:cubicBezTo>
                    <a:pt x="92544" y="69"/>
                    <a:pt x="92544" y="133"/>
                    <a:pt x="92475" y="133"/>
                  </a:cubicBezTo>
                  <a:cubicBezTo>
                    <a:pt x="92608" y="133"/>
                    <a:pt x="92677" y="201"/>
                    <a:pt x="92809" y="265"/>
                  </a:cubicBezTo>
                  <a:lnTo>
                    <a:pt x="92942" y="265"/>
                  </a:lnTo>
                  <a:cubicBezTo>
                    <a:pt x="92809" y="201"/>
                    <a:pt x="92740" y="133"/>
                    <a:pt x="92608" y="69"/>
                  </a:cubicBezTo>
                  <a:close/>
                  <a:moveTo>
                    <a:pt x="92873" y="69"/>
                  </a:moveTo>
                  <a:cubicBezTo>
                    <a:pt x="93005" y="133"/>
                    <a:pt x="93138" y="201"/>
                    <a:pt x="93207" y="265"/>
                  </a:cubicBezTo>
                  <a:cubicBezTo>
                    <a:pt x="93270" y="201"/>
                    <a:pt x="93270" y="201"/>
                    <a:pt x="93339" y="201"/>
                  </a:cubicBezTo>
                  <a:cubicBezTo>
                    <a:pt x="93207" y="201"/>
                    <a:pt x="93074" y="133"/>
                    <a:pt x="92942" y="69"/>
                  </a:cubicBezTo>
                  <a:close/>
                  <a:moveTo>
                    <a:pt x="91352" y="201"/>
                  </a:moveTo>
                  <a:cubicBezTo>
                    <a:pt x="91415" y="265"/>
                    <a:pt x="91484" y="334"/>
                    <a:pt x="91548" y="334"/>
                  </a:cubicBezTo>
                  <a:lnTo>
                    <a:pt x="91749" y="334"/>
                  </a:lnTo>
                  <a:cubicBezTo>
                    <a:pt x="91680" y="265"/>
                    <a:pt x="91617" y="265"/>
                    <a:pt x="91484" y="201"/>
                  </a:cubicBezTo>
                  <a:close/>
                  <a:moveTo>
                    <a:pt x="91749" y="133"/>
                  </a:moveTo>
                  <a:lnTo>
                    <a:pt x="91945" y="334"/>
                  </a:lnTo>
                  <a:lnTo>
                    <a:pt x="92147" y="334"/>
                  </a:lnTo>
                  <a:cubicBezTo>
                    <a:pt x="92078" y="265"/>
                    <a:pt x="91945" y="201"/>
                    <a:pt x="91882" y="133"/>
                  </a:cubicBezTo>
                  <a:close/>
                  <a:moveTo>
                    <a:pt x="91150" y="201"/>
                  </a:moveTo>
                  <a:cubicBezTo>
                    <a:pt x="91087" y="201"/>
                    <a:pt x="91018" y="201"/>
                    <a:pt x="90954" y="265"/>
                  </a:cubicBezTo>
                  <a:cubicBezTo>
                    <a:pt x="91018" y="265"/>
                    <a:pt x="91087" y="334"/>
                    <a:pt x="91150" y="398"/>
                  </a:cubicBezTo>
                  <a:lnTo>
                    <a:pt x="91352" y="398"/>
                  </a:lnTo>
                  <a:lnTo>
                    <a:pt x="91150" y="201"/>
                  </a:lnTo>
                  <a:close/>
                  <a:moveTo>
                    <a:pt x="90355" y="265"/>
                  </a:moveTo>
                  <a:cubicBezTo>
                    <a:pt x="90292" y="334"/>
                    <a:pt x="90223" y="334"/>
                    <a:pt x="90159" y="334"/>
                  </a:cubicBezTo>
                  <a:cubicBezTo>
                    <a:pt x="90223" y="398"/>
                    <a:pt x="90292" y="398"/>
                    <a:pt x="90355" y="466"/>
                  </a:cubicBezTo>
                  <a:lnTo>
                    <a:pt x="90557" y="466"/>
                  </a:lnTo>
                  <a:lnTo>
                    <a:pt x="90355" y="265"/>
                  </a:lnTo>
                  <a:close/>
                  <a:moveTo>
                    <a:pt x="90557" y="265"/>
                  </a:moveTo>
                  <a:lnTo>
                    <a:pt x="90753" y="466"/>
                  </a:lnTo>
                  <a:cubicBezTo>
                    <a:pt x="90822" y="398"/>
                    <a:pt x="90885" y="398"/>
                    <a:pt x="90954" y="398"/>
                  </a:cubicBezTo>
                  <a:cubicBezTo>
                    <a:pt x="90885" y="334"/>
                    <a:pt x="90822" y="334"/>
                    <a:pt x="90753" y="265"/>
                  </a:cubicBezTo>
                  <a:close/>
                  <a:moveTo>
                    <a:pt x="89958" y="334"/>
                  </a:moveTo>
                  <a:cubicBezTo>
                    <a:pt x="89894" y="334"/>
                    <a:pt x="89826" y="334"/>
                    <a:pt x="89762" y="398"/>
                  </a:cubicBezTo>
                  <a:cubicBezTo>
                    <a:pt x="89826" y="398"/>
                    <a:pt x="89894" y="466"/>
                    <a:pt x="89894" y="530"/>
                  </a:cubicBezTo>
                  <a:cubicBezTo>
                    <a:pt x="90027" y="530"/>
                    <a:pt x="90091" y="530"/>
                    <a:pt x="90159" y="466"/>
                  </a:cubicBezTo>
                  <a:cubicBezTo>
                    <a:pt x="90091" y="466"/>
                    <a:pt x="90027" y="398"/>
                    <a:pt x="89958" y="334"/>
                  </a:cubicBezTo>
                  <a:close/>
                  <a:moveTo>
                    <a:pt x="88967" y="466"/>
                  </a:moveTo>
                  <a:cubicBezTo>
                    <a:pt x="89031" y="530"/>
                    <a:pt x="89031" y="599"/>
                    <a:pt x="89100" y="599"/>
                  </a:cubicBezTo>
                  <a:lnTo>
                    <a:pt x="89364" y="599"/>
                  </a:lnTo>
                  <a:cubicBezTo>
                    <a:pt x="89296" y="530"/>
                    <a:pt x="89296" y="466"/>
                    <a:pt x="89232" y="466"/>
                  </a:cubicBezTo>
                  <a:close/>
                  <a:moveTo>
                    <a:pt x="89364" y="398"/>
                  </a:moveTo>
                  <a:cubicBezTo>
                    <a:pt x="89428" y="466"/>
                    <a:pt x="89428" y="530"/>
                    <a:pt x="89497" y="599"/>
                  </a:cubicBezTo>
                  <a:cubicBezTo>
                    <a:pt x="89629" y="599"/>
                    <a:pt x="89693" y="530"/>
                    <a:pt x="89762" y="530"/>
                  </a:cubicBezTo>
                  <a:cubicBezTo>
                    <a:pt x="89693" y="466"/>
                    <a:pt x="89629" y="466"/>
                    <a:pt x="89629" y="398"/>
                  </a:cubicBezTo>
                  <a:close/>
                  <a:moveTo>
                    <a:pt x="88835" y="466"/>
                  </a:moveTo>
                  <a:cubicBezTo>
                    <a:pt x="88766" y="530"/>
                    <a:pt x="88633" y="530"/>
                    <a:pt x="88570" y="530"/>
                  </a:cubicBezTo>
                  <a:cubicBezTo>
                    <a:pt x="88633" y="599"/>
                    <a:pt x="88633" y="663"/>
                    <a:pt x="88702" y="663"/>
                  </a:cubicBezTo>
                  <a:lnTo>
                    <a:pt x="88967" y="663"/>
                  </a:lnTo>
                  <a:cubicBezTo>
                    <a:pt x="88898" y="599"/>
                    <a:pt x="88898" y="530"/>
                    <a:pt x="88835" y="466"/>
                  </a:cubicBezTo>
                  <a:close/>
                  <a:moveTo>
                    <a:pt x="88437" y="530"/>
                  </a:moveTo>
                  <a:cubicBezTo>
                    <a:pt x="88368" y="530"/>
                    <a:pt x="88236" y="599"/>
                    <a:pt x="88172" y="599"/>
                  </a:cubicBezTo>
                  <a:cubicBezTo>
                    <a:pt x="88172" y="663"/>
                    <a:pt x="88236" y="663"/>
                    <a:pt x="88305" y="731"/>
                  </a:cubicBezTo>
                  <a:lnTo>
                    <a:pt x="88570" y="731"/>
                  </a:lnTo>
                  <a:cubicBezTo>
                    <a:pt x="88501" y="663"/>
                    <a:pt x="88501" y="599"/>
                    <a:pt x="88437" y="530"/>
                  </a:cubicBezTo>
                  <a:close/>
                  <a:moveTo>
                    <a:pt x="88040" y="599"/>
                  </a:moveTo>
                  <a:cubicBezTo>
                    <a:pt x="87971" y="599"/>
                    <a:pt x="87838" y="663"/>
                    <a:pt x="87775" y="663"/>
                  </a:cubicBezTo>
                  <a:cubicBezTo>
                    <a:pt x="87775" y="731"/>
                    <a:pt x="87838" y="731"/>
                    <a:pt x="87907" y="795"/>
                  </a:cubicBezTo>
                  <a:cubicBezTo>
                    <a:pt x="87971" y="795"/>
                    <a:pt x="88103" y="795"/>
                    <a:pt x="88172" y="731"/>
                  </a:cubicBezTo>
                  <a:cubicBezTo>
                    <a:pt x="88103" y="731"/>
                    <a:pt x="88103" y="663"/>
                    <a:pt x="88040" y="599"/>
                  </a:cubicBezTo>
                  <a:close/>
                  <a:moveTo>
                    <a:pt x="87642" y="663"/>
                  </a:moveTo>
                  <a:cubicBezTo>
                    <a:pt x="87573" y="663"/>
                    <a:pt x="87441" y="663"/>
                    <a:pt x="87377" y="731"/>
                  </a:cubicBezTo>
                  <a:cubicBezTo>
                    <a:pt x="87377" y="795"/>
                    <a:pt x="87441" y="795"/>
                    <a:pt x="87510" y="864"/>
                  </a:cubicBezTo>
                  <a:cubicBezTo>
                    <a:pt x="87573" y="864"/>
                    <a:pt x="87706" y="864"/>
                    <a:pt x="87775" y="795"/>
                  </a:cubicBezTo>
                  <a:cubicBezTo>
                    <a:pt x="87706" y="795"/>
                    <a:pt x="87706" y="731"/>
                    <a:pt x="87642" y="663"/>
                  </a:cubicBezTo>
                  <a:close/>
                  <a:moveTo>
                    <a:pt x="87245" y="731"/>
                  </a:moveTo>
                  <a:cubicBezTo>
                    <a:pt x="87176" y="731"/>
                    <a:pt x="87043" y="731"/>
                    <a:pt x="86980" y="795"/>
                  </a:cubicBezTo>
                  <a:cubicBezTo>
                    <a:pt x="86980" y="795"/>
                    <a:pt x="87043" y="864"/>
                    <a:pt x="87043" y="927"/>
                  </a:cubicBezTo>
                  <a:cubicBezTo>
                    <a:pt x="87176" y="927"/>
                    <a:pt x="87245" y="927"/>
                    <a:pt x="87377" y="864"/>
                  </a:cubicBezTo>
                  <a:cubicBezTo>
                    <a:pt x="87308" y="864"/>
                    <a:pt x="87308" y="795"/>
                    <a:pt x="87245" y="731"/>
                  </a:cubicBezTo>
                  <a:close/>
                  <a:moveTo>
                    <a:pt x="86847" y="795"/>
                  </a:moveTo>
                  <a:cubicBezTo>
                    <a:pt x="86778" y="795"/>
                    <a:pt x="86646" y="795"/>
                    <a:pt x="86582" y="864"/>
                  </a:cubicBezTo>
                  <a:cubicBezTo>
                    <a:pt x="86582" y="927"/>
                    <a:pt x="86646" y="927"/>
                    <a:pt x="86646" y="996"/>
                  </a:cubicBezTo>
                  <a:cubicBezTo>
                    <a:pt x="86778" y="996"/>
                    <a:pt x="86847" y="996"/>
                    <a:pt x="86980" y="927"/>
                  </a:cubicBezTo>
                  <a:cubicBezTo>
                    <a:pt x="86911" y="927"/>
                    <a:pt x="86911" y="864"/>
                    <a:pt x="86847" y="795"/>
                  </a:cubicBezTo>
                  <a:close/>
                  <a:moveTo>
                    <a:pt x="95989" y="0"/>
                  </a:moveTo>
                  <a:cubicBezTo>
                    <a:pt x="96980" y="69"/>
                    <a:pt x="98040" y="133"/>
                    <a:pt x="99036" y="334"/>
                  </a:cubicBezTo>
                  <a:lnTo>
                    <a:pt x="99433" y="334"/>
                  </a:lnTo>
                  <a:cubicBezTo>
                    <a:pt x="99497" y="334"/>
                    <a:pt x="99629" y="334"/>
                    <a:pt x="99762" y="398"/>
                  </a:cubicBezTo>
                  <a:lnTo>
                    <a:pt x="100159" y="398"/>
                  </a:lnTo>
                  <a:cubicBezTo>
                    <a:pt x="100228" y="398"/>
                    <a:pt x="100361" y="466"/>
                    <a:pt x="100493" y="466"/>
                  </a:cubicBezTo>
                  <a:cubicBezTo>
                    <a:pt x="100626" y="466"/>
                    <a:pt x="100758" y="466"/>
                    <a:pt x="100822" y="530"/>
                  </a:cubicBezTo>
                  <a:lnTo>
                    <a:pt x="101219" y="530"/>
                  </a:lnTo>
                  <a:cubicBezTo>
                    <a:pt x="101352" y="599"/>
                    <a:pt x="101421" y="599"/>
                    <a:pt x="101553" y="599"/>
                  </a:cubicBezTo>
                  <a:cubicBezTo>
                    <a:pt x="101686" y="663"/>
                    <a:pt x="101818" y="663"/>
                    <a:pt x="101882" y="663"/>
                  </a:cubicBezTo>
                  <a:lnTo>
                    <a:pt x="101951" y="663"/>
                  </a:lnTo>
                  <a:cubicBezTo>
                    <a:pt x="102014" y="731"/>
                    <a:pt x="102147" y="731"/>
                    <a:pt x="102279" y="731"/>
                  </a:cubicBezTo>
                  <a:cubicBezTo>
                    <a:pt x="106121" y="1457"/>
                    <a:pt x="109900" y="2915"/>
                    <a:pt x="113408" y="5432"/>
                  </a:cubicBezTo>
                  <a:cubicBezTo>
                    <a:pt x="118776" y="9274"/>
                    <a:pt x="122353" y="13185"/>
                    <a:pt x="124934" y="17160"/>
                  </a:cubicBezTo>
                  <a:cubicBezTo>
                    <a:pt x="124934" y="17292"/>
                    <a:pt x="125003" y="17356"/>
                    <a:pt x="125067" y="17425"/>
                  </a:cubicBezTo>
                  <a:cubicBezTo>
                    <a:pt x="125067" y="17488"/>
                    <a:pt x="125136" y="17557"/>
                    <a:pt x="125199" y="17621"/>
                  </a:cubicBezTo>
                  <a:cubicBezTo>
                    <a:pt x="125199" y="17690"/>
                    <a:pt x="125268" y="17753"/>
                    <a:pt x="125332" y="17822"/>
                  </a:cubicBezTo>
                  <a:cubicBezTo>
                    <a:pt x="125332" y="17886"/>
                    <a:pt x="125401" y="17955"/>
                    <a:pt x="125401" y="18018"/>
                  </a:cubicBezTo>
                  <a:cubicBezTo>
                    <a:pt x="125464" y="18087"/>
                    <a:pt x="125533" y="18151"/>
                    <a:pt x="125533" y="18220"/>
                  </a:cubicBezTo>
                  <a:cubicBezTo>
                    <a:pt x="126195" y="19211"/>
                    <a:pt x="126725" y="20138"/>
                    <a:pt x="127255" y="21134"/>
                  </a:cubicBezTo>
                  <a:cubicBezTo>
                    <a:pt x="127186" y="20933"/>
                    <a:pt x="127123" y="20800"/>
                    <a:pt x="127054" y="20668"/>
                  </a:cubicBezTo>
                  <a:cubicBezTo>
                    <a:pt x="126524" y="19677"/>
                    <a:pt x="125994" y="18681"/>
                    <a:pt x="125401" y="17690"/>
                  </a:cubicBezTo>
                  <a:cubicBezTo>
                    <a:pt x="125401" y="17621"/>
                    <a:pt x="125401" y="17621"/>
                    <a:pt x="125332" y="17557"/>
                  </a:cubicBezTo>
                  <a:cubicBezTo>
                    <a:pt x="125332" y="17488"/>
                    <a:pt x="125268" y="17425"/>
                    <a:pt x="125199" y="17356"/>
                  </a:cubicBezTo>
                  <a:cubicBezTo>
                    <a:pt x="125199" y="17292"/>
                    <a:pt x="125136" y="17223"/>
                    <a:pt x="125067" y="17160"/>
                  </a:cubicBezTo>
                  <a:lnTo>
                    <a:pt x="125067" y="17091"/>
                  </a:lnTo>
                  <a:cubicBezTo>
                    <a:pt x="122486" y="13053"/>
                    <a:pt x="118909" y="9142"/>
                    <a:pt x="113477" y="5300"/>
                  </a:cubicBezTo>
                  <a:cubicBezTo>
                    <a:pt x="110032" y="2782"/>
                    <a:pt x="106323" y="1325"/>
                    <a:pt x="102481" y="599"/>
                  </a:cubicBezTo>
                  <a:cubicBezTo>
                    <a:pt x="102348" y="599"/>
                    <a:pt x="102279" y="530"/>
                    <a:pt x="102147" y="530"/>
                  </a:cubicBezTo>
                  <a:cubicBezTo>
                    <a:pt x="102014" y="530"/>
                    <a:pt x="101882" y="530"/>
                    <a:pt x="101818" y="466"/>
                  </a:cubicBezTo>
                  <a:cubicBezTo>
                    <a:pt x="101686" y="466"/>
                    <a:pt x="101553" y="466"/>
                    <a:pt x="101484" y="398"/>
                  </a:cubicBezTo>
                  <a:lnTo>
                    <a:pt x="101087" y="398"/>
                  </a:lnTo>
                  <a:cubicBezTo>
                    <a:pt x="101023" y="334"/>
                    <a:pt x="100891" y="334"/>
                    <a:pt x="100758" y="334"/>
                  </a:cubicBezTo>
                  <a:cubicBezTo>
                    <a:pt x="100689" y="334"/>
                    <a:pt x="100557" y="265"/>
                    <a:pt x="100424" y="265"/>
                  </a:cubicBezTo>
                  <a:lnTo>
                    <a:pt x="100096" y="265"/>
                  </a:lnTo>
                  <a:cubicBezTo>
                    <a:pt x="100027" y="201"/>
                    <a:pt x="99963" y="201"/>
                    <a:pt x="99894" y="201"/>
                  </a:cubicBezTo>
                  <a:cubicBezTo>
                    <a:pt x="98835" y="69"/>
                    <a:pt x="97775" y="0"/>
                    <a:pt x="96715" y="0"/>
                  </a:cubicBezTo>
                  <a:close/>
                  <a:moveTo>
                    <a:pt x="128050" y="23386"/>
                  </a:moveTo>
                  <a:lnTo>
                    <a:pt x="128050" y="23450"/>
                  </a:lnTo>
                  <a:cubicBezTo>
                    <a:pt x="128114" y="23450"/>
                    <a:pt x="128183" y="23519"/>
                    <a:pt x="128246" y="23583"/>
                  </a:cubicBezTo>
                  <a:lnTo>
                    <a:pt x="128050" y="23386"/>
                  </a:lnTo>
                  <a:close/>
                  <a:moveTo>
                    <a:pt x="128114" y="23651"/>
                  </a:moveTo>
                  <a:cubicBezTo>
                    <a:pt x="128160" y="23674"/>
                    <a:pt x="128198" y="23688"/>
                    <a:pt x="128232" y="23700"/>
                  </a:cubicBezTo>
                  <a:lnTo>
                    <a:pt x="128232" y="23700"/>
                  </a:lnTo>
                  <a:lnTo>
                    <a:pt x="128183" y="23651"/>
                  </a:lnTo>
                  <a:close/>
                  <a:moveTo>
                    <a:pt x="128232" y="23700"/>
                  </a:moveTo>
                  <a:lnTo>
                    <a:pt x="128379" y="23848"/>
                  </a:lnTo>
                  <a:lnTo>
                    <a:pt x="128379" y="23784"/>
                  </a:lnTo>
                  <a:cubicBezTo>
                    <a:pt x="128337" y="23739"/>
                    <a:pt x="128294" y="23723"/>
                    <a:pt x="128232" y="23700"/>
                  </a:cubicBezTo>
                  <a:close/>
                  <a:moveTo>
                    <a:pt x="128246" y="23848"/>
                  </a:moveTo>
                  <a:lnTo>
                    <a:pt x="128246" y="23916"/>
                  </a:lnTo>
                  <a:cubicBezTo>
                    <a:pt x="128302" y="23967"/>
                    <a:pt x="128353" y="24022"/>
                    <a:pt x="128440" y="24041"/>
                  </a:cubicBezTo>
                  <a:lnTo>
                    <a:pt x="128440" y="24041"/>
                  </a:lnTo>
                  <a:lnTo>
                    <a:pt x="128246" y="23848"/>
                  </a:lnTo>
                  <a:close/>
                  <a:moveTo>
                    <a:pt x="128440" y="24041"/>
                  </a:moveTo>
                  <a:lnTo>
                    <a:pt x="128448" y="24049"/>
                  </a:lnTo>
                  <a:lnTo>
                    <a:pt x="128511" y="24049"/>
                  </a:lnTo>
                  <a:cubicBezTo>
                    <a:pt x="128485" y="24049"/>
                    <a:pt x="128462" y="24046"/>
                    <a:pt x="128440" y="24041"/>
                  </a:cubicBezTo>
                  <a:close/>
                  <a:moveTo>
                    <a:pt x="128315" y="24112"/>
                  </a:moveTo>
                  <a:lnTo>
                    <a:pt x="128315" y="24181"/>
                  </a:lnTo>
                  <a:cubicBezTo>
                    <a:pt x="128448" y="24181"/>
                    <a:pt x="128511" y="24245"/>
                    <a:pt x="128580" y="24314"/>
                  </a:cubicBezTo>
                  <a:lnTo>
                    <a:pt x="128580" y="24245"/>
                  </a:lnTo>
                  <a:cubicBezTo>
                    <a:pt x="128448" y="24181"/>
                    <a:pt x="128379" y="24181"/>
                    <a:pt x="128315" y="24112"/>
                  </a:cubicBezTo>
                  <a:close/>
                  <a:moveTo>
                    <a:pt x="128379" y="24314"/>
                  </a:moveTo>
                  <a:lnTo>
                    <a:pt x="128379" y="24314"/>
                  </a:lnTo>
                  <a:cubicBezTo>
                    <a:pt x="128448" y="24377"/>
                    <a:pt x="128448" y="24377"/>
                    <a:pt x="128448" y="24446"/>
                  </a:cubicBezTo>
                  <a:cubicBezTo>
                    <a:pt x="128511" y="24446"/>
                    <a:pt x="128580" y="24510"/>
                    <a:pt x="128644" y="24510"/>
                  </a:cubicBezTo>
                  <a:lnTo>
                    <a:pt x="128644" y="24446"/>
                  </a:lnTo>
                  <a:cubicBezTo>
                    <a:pt x="128580" y="24446"/>
                    <a:pt x="128511" y="24377"/>
                    <a:pt x="128379" y="24314"/>
                  </a:cubicBezTo>
                  <a:close/>
                  <a:moveTo>
                    <a:pt x="128511" y="24579"/>
                  </a:moveTo>
                  <a:lnTo>
                    <a:pt x="128511" y="24642"/>
                  </a:lnTo>
                  <a:cubicBezTo>
                    <a:pt x="128580" y="24711"/>
                    <a:pt x="128644" y="24711"/>
                    <a:pt x="128776" y="24775"/>
                  </a:cubicBezTo>
                  <a:lnTo>
                    <a:pt x="128713" y="24711"/>
                  </a:lnTo>
                  <a:cubicBezTo>
                    <a:pt x="128644" y="24642"/>
                    <a:pt x="128580" y="24642"/>
                    <a:pt x="128511" y="24579"/>
                  </a:cubicBezTo>
                  <a:close/>
                  <a:moveTo>
                    <a:pt x="128580" y="24844"/>
                  </a:moveTo>
                  <a:lnTo>
                    <a:pt x="128580" y="24907"/>
                  </a:lnTo>
                  <a:cubicBezTo>
                    <a:pt x="128713" y="24907"/>
                    <a:pt x="128776" y="24976"/>
                    <a:pt x="128845" y="24976"/>
                  </a:cubicBezTo>
                  <a:cubicBezTo>
                    <a:pt x="128845" y="24976"/>
                    <a:pt x="128776" y="24976"/>
                    <a:pt x="128776" y="24907"/>
                  </a:cubicBezTo>
                  <a:cubicBezTo>
                    <a:pt x="128713" y="24907"/>
                    <a:pt x="128644" y="24844"/>
                    <a:pt x="128580" y="24844"/>
                  </a:cubicBezTo>
                  <a:close/>
                  <a:moveTo>
                    <a:pt x="128644" y="25040"/>
                  </a:moveTo>
                  <a:cubicBezTo>
                    <a:pt x="128644" y="25109"/>
                    <a:pt x="128713" y="25109"/>
                    <a:pt x="128713" y="25172"/>
                  </a:cubicBezTo>
                  <a:cubicBezTo>
                    <a:pt x="128776" y="25172"/>
                    <a:pt x="128845" y="25241"/>
                    <a:pt x="128909" y="25241"/>
                  </a:cubicBezTo>
                  <a:lnTo>
                    <a:pt x="128909" y="25172"/>
                  </a:lnTo>
                  <a:cubicBezTo>
                    <a:pt x="128776" y="25109"/>
                    <a:pt x="128713" y="25109"/>
                    <a:pt x="128644" y="25040"/>
                  </a:cubicBezTo>
                  <a:close/>
                  <a:moveTo>
                    <a:pt x="128776" y="25305"/>
                  </a:moveTo>
                  <a:lnTo>
                    <a:pt x="128776" y="25374"/>
                  </a:lnTo>
                  <a:cubicBezTo>
                    <a:pt x="128845" y="25437"/>
                    <a:pt x="128909" y="25437"/>
                    <a:pt x="128978" y="25506"/>
                  </a:cubicBezTo>
                  <a:lnTo>
                    <a:pt x="128978" y="25374"/>
                  </a:lnTo>
                  <a:cubicBezTo>
                    <a:pt x="128909" y="25374"/>
                    <a:pt x="128845" y="25305"/>
                    <a:pt x="128776" y="25305"/>
                  </a:cubicBezTo>
                  <a:close/>
                  <a:moveTo>
                    <a:pt x="128845" y="25506"/>
                  </a:moveTo>
                  <a:lnTo>
                    <a:pt x="128845" y="25639"/>
                  </a:lnTo>
                  <a:cubicBezTo>
                    <a:pt x="128909" y="25639"/>
                    <a:pt x="128978" y="25702"/>
                    <a:pt x="129110" y="25702"/>
                  </a:cubicBezTo>
                  <a:cubicBezTo>
                    <a:pt x="129041" y="25702"/>
                    <a:pt x="129041" y="25639"/>
                    <a:pt x="129041" y="25570"/>
                  </a:cubicBezTo>
                  <a:cubicBezTo>
                    <a:pt x="128978" y="25570"/>
                    <a:pt x="128909" y="25570"/>
                    <a:pt x="128845" y="25506"/>
                  </a:cubicBezTo>
                  <a:close/>
                  <a:moveTo>
                    <a:pt x="128909" y="25771"/>
                  </a:moveTo>
                  <a:cubicBezTo>
                    <a:pt x="128909" y="25835"/>
                    <a:pt x="128909" y="25835"/>
                    <a:pt x="128978" y="25904"/>
                  </a:cubicBezTo>
                  <a:cubicBezTo>
                    <a:pt x="129041" y="25904"/>
                    <a:pt x="129110" y="25904"/>
                    <a:pt x="129174" y="25967"/>
                  </a:cubicBezTo>
                  <a:cubicBezTo>
                    <a:pt x="129174" y="25904"/>
                    <a:pt x="129110" y="25904"/>
                    <a:pt x="129110" y="25835"/>
                  </a:cubicBezTo>
                  <a:cubicBezTo>
                    <a:pt x="129041" y="25835"/>
                    <a:pt x="128978" y="25771"/>
                    <a:pt x="128909" y="25771"/>
                  </a:cubicBezTo>
                  <a:close/>
                  <a:moveTo>
                    <a:pt x="128978" y="25967"/>
                  </a:moveTo>
                  <a:cubicBezTo>
                    <a:pt x="128978" y="26036"/>
                    <a:pt x="129041" y="26100"/>
                    <a:pt x="129041" y="26169"/>
                  </a:cubicBezTo>
                  <a:lnTo>
                    <a:pt x="129243" y="26169"/>
                  </a:lnTo>
                  <a:cubicBezTo>
                    <a:pt x="129243" y="26169"/>
                    <a:pt x="129174" y="26100"/>
                    <a:pt x="129174" y="26036"/>
                  </a:cubicBezTo>
                  <a:cubicBezTo>
                    <a:pt x="129110" y="26036"/>
                    <a:pt x="129041" y="26036"/>
                    <a:pt x="128978" y="25967"/>
                  </a:cubicBezTo>
                  <a:close/>
                  <a:moveTo>
                    <a:pt x="129041" y="26232"/>
                  </a:moveTo>
                  <a:cubicBezTo>
                    <a:pt x="129110" y="26301"/>
                    <a:pt x="129110" y="26301"/>
                    <a:pt x="129110" y="26365"/>
                  </a:cubicBezTo>
                  <a:cubicBezTo>
                    <a:pt x="129174" y="26365"/>
                    <a:pt x="129243" y="26434"/>
                    <a:pt x="129306" y="26434"/>
                  </a:cubicBezTo>
                  <a:cubicBezTo>
                    <a:pt x="129306" y="26365"/>
                    <a:pt x="129306" y="26365"/>
                    <a:pt x="129243" y="26301"/>
                  </a:cubicBezTo>
                  <a:cubicBezTo>
                    <a:pt x="129174" y="26301"/>
                    <a:pt x="129110" y="26232"/>
                    <a:pt x="129041" y="26232"/>
                  </a:cubicBezTo>
                  <a:close/>
                  <a:moveTo>
                    <a:pt x="129174" y="26497"/>
                  </a:moveTo>
                  <a:lnTo>
                    <a:pt x="129174" y="26630"/>
                  </a:lnTo>
                  <a:cubicBezTo>
                    <a:pt x="129243" y="26630"/>
                    <a:pt x="129306" y="26630"/>
                    <a:pt x="129375" y="26699"/>
                  </a:cubicBezTo>
                  <a:lnTo>
                    <a:pt x="129375" y="26497"/>
                  </a:lnTo>
                  <a:close/>
                  <a:moveTo>
                    <a:pt x="86450" y="864"/>
                  </a:moveTo>
                  <a:cubicBezTo>
                    <a:pt x="83800" y="1325"/>
                    <a:pt x="81150" y="1924"/>
                    <a:pt x="78564" y="2586"/>
                  </a:cubicBezTo>
                  <a:cubicBezTo>
                    <a:pt x="72936" y="4044"/>
                    <a:pt x="67700" y="5766"/>
                    <a:pt x="63063" y="6757"/>
                  </a:cubicBezTo>
                  <a:cubicBezTo>
                    <a:pt x="49619" y="9740"/>
                    <a:pt x="41537" y="15967"/>
                    <a:pt x="34913" y="23450"/>
                  </a:cubicBezTo>
                  <a:cubicBezTo>
                    <a:pt x="32396" y="26301"/>
                    <a:pt x="30075" y="29348"/>
                    <a:pt x="27759" y="32528"/>
                  </a:cubicBezTo>
                  <a:cubicBezTo>
                    <a:pt x="27022" y="33581"/>
                    <a:pt x="26284" y="34674"/>
                    <a:pt x="25547" y="35779"/>
                  </a:cubicBezTo>
                  <a:lnTo>
                    <a:pt x="25547" y="35779"/>
                  </a:lnTo>
                  <a:cubicBezTo>
                    <a:pt x="26424" y="34652"/>
                    <a:pt x="27256" y="33522"/>
                    <a:pt x="28087" y="32395"/>
                  </a:cubicBezTo>
                  <a:cubicBezTo>
                    <a:pt x="30340" y="29348"/>
                    <a:pt x="32592" y="26365"/>
                    <a:pt x="35045" y="23519"/>
                  </a:cubicBezTo>
                  <a:cubicBezTo>
                    <a:pt x="41601" y="16100"/>
                    <a:pt x="49682" y="9937"/>
                    <a:pt x="63063" y="6958"/>
                  </a:cubicBezTo>
                  <a:cubicBezTo>
                    <a:pt x="67700" y="5898"/>
                    <a:pt x="73000" y="4240"/>
                    <a:pt x="78564" y="2782"/>
                  </a:cubicBezTo>
                  <a:cubicBezTo>
                    <a:pt x="81214" y="2120"/>
                    <a:pt x="83864" y="1457"/>
                    <a:pt x="86582" y="996"/>
                  </a:cubicBezTo>
                  <a:cubicBezTo>
                    <a:pt x="86513" y="996"/>
                    <a:pt x="86513" y="927"/>
                    <a:pt x="86450" y="864"/>
                  </a:cubicBezTo>
                  <a:close/>
                  <a:moveTo>
                    <a:pt x="25547" y="35779"/>
                  </a:moveTo>
                  <a:lnTo>
                    <a:pt x="25547" y="35779"/>
                  </a:lnTo>
                  <a:cubicBezTo>
                    <a:pt x="25446" y="35909"/>
                    <a:pt x="25344" y="36039"/>
                    <a:pt x="25242" y="36169"/>
                  </a:cubicBezTo>
                  <a:cubicBezTo>
                    <a:pt x="25173" y="36301"/>
                    <a:pt x="25040" y="36434"/>
                    <a:pt x="24977" y="36635"/>
                  </a:cubicBezTo>
                  <a:cubicBezTo>
                    <a:pt x="25167" y="36349"/>
                    <a:pt x="25357" y="36064"/>
                    <a:pt x="25547" y="35779"/>
                  </a:cubicBezTo>
                  <a:close/>
                  <a:moveTo>
                    <a:pt x="21331" y="41071"/>
                  </a:moveTo>
                  <a:cubicBezTo>
                    <a:pt x="21331" y="41203"/>
                    <a:pt x="21267" y="41336"/>
                    <a:pt x="21267" y="41468"/>
                  </a:cubicBezTo>
                  <a:cubicBezTo>
                    <a:pt x="21331" y="41336"/>
                    <a:pt x="21331" y="41203"/>
                    <a:pt x="21399" y="41071"/>
                  </a:cubicBezTo>
                  <a:close/>
                  <a:moveTo>
                    <a:pt x="21267" y="41203"/>
                  </a:moveTo>
                  <a:lnTo>
                    <a:pt x="21267" y="41203"/>
                  </a:lnTo>
                  <a:cubicBezTo>
                    <a:pt x="19608" y="43323"/>
                    <a:pt x="17886" y="45379"/>
                    <a:pt x="16031" y="47366"/>
                  </a:cubicBezTo>
                  <a:cubicBezTo>
                    <a:pt x="14643" y="48887"/>
                    <a:pt x="12920" y="50679"/>
                    <a:pt x="11198" y="52597"/>
                  </a:cubicBezTo>
                  <a:cubicBezTo>
                    <a:pt x="11129" y="52729"/>
                    <a:pt x="10997" y="52862"/>
                    <a:pt x="10933" y="52931"/>
                  </a:cubicBezTo>
                  <a:cubicBezTo>
                    <a:pt x="10864" y="52994"/>
                    <a:pt x="10864" y="53063"/>
                    <a:pt x="10801" y="53063"/>
                  </a:cubicBezTo>
                  <a:cubicBezTo>
                    <a:pt x="10668" y="53196"/>
                    <a:pt x="10599" y="53328"/>
                    <a:pt x="10536" y="53392"/>
                  </a:cubicBezTo>
                  <a:lnTo>
                    <a:pt x="10403" y="53524"/>
                  </a:lnTo>
                  <a:cubicBezTo>
                    <a:pt x="10271" y="53657"/>
                    <a:pt x="10202" y="53789"/>
                    <a:pt x="10138" y="53858"/>
                  </a:cubicBezTo>
                  <a:cubicBezTo>
                    <a:pt x="10069" y="53922"/>
                    <a:pt x="10069" y="53991"/>
                    <a:pt x="10006" y="53991"/>
                  </a:cubicBezTo>
                  <a:cubicBezTo>
                    <a:pt x="9937" y="54123"/>
                    <a:pt x="9804" y="54256"/>
                    <a:pt x="9741" y="54319"/>
                  </a:cubicBezTo>
                  <a:lnTo>
                    <a:pt x="9608" y="54452"/>
                  </a:lnTo>
                  <a:cubicBezTo>
                    <a:pt x="9539" y="54584"/>
                    <a:pt x="9407" y="54717"/>
                    <a:pt x="9343" y="54849"/>
                  </a:cubicBezTo>
                  <a:cubicBezTo>
                    <a:pt x="9274" y="54849"/>
                    <a:pt x="9274" y="54849"/>
                    <a:pt x="9274" y="54918"/>
                  </a:cubicBezTo>
                  <a:cubicBezTo>
                    <a:pt x="9142" y="55051"/>
                    <a:pt x="9078" y="55183"/>
                    <a:pt x="8946" y="55316"/>
                  </a:cubicBezTo>
                  <a:lnTo>
                    <a:pt x="8877" y="55316"/>
                  </a:lnTo>
                  <a:cubicBezTo>
                    <a:pt x="8813" y="55512"/>
                    <a:pt x="8681" y="55644"/>
                    <a:pt x="8548" y="55777"/>
                  </a:cubicBezTo>
                  <a:cubicBezTo>
                    <a:pt x="8480" y="55909"/>
                    <a:pt x="8416" y="55978"/>
                    <a:pt x="8347" y="56110"/>
                  </a:cubicBezTo>
                  <a:cubicBezTo>
                    <a:pt x="7489" y="57170"/>
                    <a:pt x="6625" y="58294"/>
                    <a:pt x="5899" y="59486"/>
                  </a:cubicBezTo>
                  <a:cubicBezTo>
                    <a:pt x="5697" y="59688"/>
                    <a:pt x="5565" y="59953"/>
                    <a:pt x="5432" y="60149"/>
                  </a:cubicBezTo>
                  <a:lnTo>
                    <a:pt x="4980" y="60908"/>
                  </a:lnTo>
                  <a:lnTo>
                    <a:pt x="4980" y="60908"/>
                  </a:lnTo>
                  <a:cubicBezTo>
                    <a:pt x="5089" y="60746"/>
                    <a:pt x="5209" y="60595"/>
                    <a:pt x="5300" y="60414"/>
                  </a:cubicBezTo>
                  <a:cubicBezTo>
                    <a:pt x="6095" y="59290"/>
                    <a:pt x="6890" y="58230"/>
                    <a:pt x="7685" y="57170"/>
                  </a:cubicBezTo>
                  <a:cubicBezTo>
                    <a:pt x="7817" y="57038"/>
                    <a:pt x="7886" y="56905"/>
                    <a:pt x="8018" y="56773"/>
                  </a:cubicBezTo>
                  <a:lnTo>
                    <a:pt x="8018" y="56704"/>
                  </a:lnTo>
                  <a:cubicBezTo>
                    <a:pt x="8151" y="56571"/>
                    <a:pt x="8283" y="56439"/>
                    <a:pt x="8416" y="56243"/>
                  </a:cubicBezTo>
                  <a:lnTo>
                    <a:pt x="8416" y="56174"/>
                  </a:lnTo>
                  <a:cubicBezTo>
                    <a:pt x="8548" y="56042"/>
                    <a:pt x="8681" y="55909"/>
                    <a:pt x="8744" y="55777"/>
                  </a:cubicBezTo>
                  <a:cubicBezTo>
                    <a:pt x="8813" y="55777"/>
                    <a:pt x="8813" y="55713"/>
                    <a:pt x="8813" y="55713"/>
                  </a:cubicBezTo>
                  <a:cubicBezTo>
                    <a:pt x="8946" y="55580"/>
                    <a:pt x="9078" y="55448"/>
                    <a:pt x="9142" y="55316"/>
                  </a:cubicBezTo>
                  <a:lnTo>
                    <a:pt x="9274" y="55183"/>
                  </a:lnTo>
                  <a:cubicBezTo>
                    <a:pt x="9343" y="55051"/>
                    <a:pt x="9476" y="54918"/>
                    <a:pt x="9539" y="54849"/>
                  </a:cubicBezTo>
                  <a:cubicBezTo>
                    <a:pt x="9608" y="54786"/>
                    <a:pt x="9608" y="54717"/>
                    <a:pt x="9672" y="54717"/>
                  </a:cubicBezTo>
                  <a:cubicBezTo>
                    <a:pt x="9741" y="54584"/>
                    <a:pt x="9873" y="54452"/>
                    <a:pt x="9937" y="54319"/>
                  </a:cubicBezTo>
                  <a:cubicBezTo>
                    <a:pt x="10006" y="54319"/>
                    <a:pt x="10006" y="54256"/>
                    <a:pt x="10069" y="54187"/>
                  </a:cubicBezTo>
                  <a:cubicBezTo>
                    <a:pt x="10138" y="54123"/>
                    <a:pt x="10271" y="53991"/>
                    <a:pt x="10334" y="53858"/>
                  </a:cubicBezTo>
                  <a:cubicBezTo>
                    <a:pt x="10403" y="53858"/>
                    <a:pt x="10403" y="53789"/>
                    <a:pt x="10467" y="53726"/>
                  </a:cubicBezTo>
                  <a:cubicBezTo>
                    <a:pt x="10536" y="53593"/>
                    <a:pt x="10668" y="53524"/>
                    <a:pt x="10732" y="53392"/>
                  </a:cubicBezTo>
                  <a:cubicBezTo>
                    <a:pt x="10801" y="53328"/>
                    <a:pt x="10864" y="53328"/>
                    <a:pt x="10864" y="53259"/>
                  </a:cubicBezTo>
                  <a:cubicBezTo>
                    <a:pt x="10997" y="53127"/>
                    <a:pt x="11066" y="53063"/>
                    <a:pt x="11129" y="52931"/>
                  </a:cubicBezTo>
                  <a:cubicBezTo>
                    <a:pt x="12984" y="50875"/>
                    <a:pt x="14706" y="49089"/>
                    <a:pt x="16164" y="47499"/>
                  </a:cubicBezTo>
                  <a:cubicBezTo>
                    <a:pt x="17955" y="45575"/>
                    <a:pt x="19608" y="43588"/>
                    <a:pt x="21135" y="41601"/>
                  </a:cubicBezTo>
                  <a:cubicBezTo>
                    <a:pt x="21198" y="41468"/>
                    <a:pt x="21198" y="41336"/>
                    <a:pt x="21267" y="41203"/>
                  </a:cubicBezTo>
                  <a:close/>
                  <a:moveTo>
                    <a:pt x="4980" y="60908"/>
                  </a:moveTo>
                  <a:lnTo>
                    <a:pt x="4980" y="60908"/>
                  </a:lnTo>
                  <a:cubicBezTo>
                    <a:pt x="4929" y="60983"/>
                    <a:pt x="4881" y="61061"/>
                    <a:pt x="4839" y="61145"/>
                  </a:cubicBezTo>
                  <a:lnTo>
                    <a:pt x="4980" y="60908"/>
                  </a:lnTo>
                  <a:close/>
                  <a:moveTo>
                    <a:pt x="3646" y="63726"/>
                  </a:moveTo>
                  <a:cubicBezTo>
                    <a:pt x="3578" y="63726"/>
                    <a:pt x="3514" y="63795"/>
                    <a:pt x="3514" y="63858"/>
                  </a:cubicBezTo>
                  <a:cubicBezTo>
                    <a:pt x="3514" y="63795"/>
                    <a:pt x="3578" y="63795"/>
                    <a:pt x="3646" y="63726"/>
                  </a:cubicBezTo>
                  <a:close/>
                  <a:moveTo>
                    <a:pt x="3381" y="64192"/>
                  </a:moveTo>
                  <a:lnTo>
                    <a:pt x="3381" y="64192"/>
                  </a:lnTo>
                  <a:cubicBezTo>
                    <a:pt x="3249" y="64388"/>
                    <a:pt x="3117" y="64521"/>
                    <a:pt x="2984" y="64653"/>
                  </a:cubicBezTo>
                  <a:lnTo>
                    <a:pt x="3313" y="64325"/>
                  </a:lnTo>
                  <a:cubicBezTo>
                    <a:pt x="3313" y="64256"/>
                    <a:pt x="3381" y="64256"/>
                    <a:pt x="3381" y="64192"/>
                  </a:cubicBezTo>
                  <a:close/>
                  <a:moveTo>
                    <a:pt x="2984" y="64653"/>
                  </a:moveTo>
                  <a:lnTo>
                    <a:pt x="2915" y="64722"/>
                  </a:lnTo>
                  <a:cubicBezTo>
                    <a:pt x="2915" y="64722"/>
                    <a:pt x="2984" y="64722"/>
                    <a:pt x="2984" y="64653"/>
                  </a:cubicBezTo>
                  <a:close/>
                  <a:moveTo>
                    <a:pt x="3117" y="64722"/>
                  </a:moveTo>
                  <a:lnTo>
                    <a:pt x="2719" y="65119"/>
                  </a:lnTo>
                  <a:lnTo>
                    <a:pt x="2719" y="65252"/>
                  </a:lnTo>
                  <a:cubicBezTo>
                    <a:pt x="2852" y="65119"/>
                    <a:pt x="2915" y="64987"/>
                    <a:pt x="3048" y="64854"/>
                  </a:cubicBezTo>
                  <a:cubicBezTo>
                    <a:pt x="3117" y="64854"/>
                    <a:pt x="3117" y="64786"/>
                    <a:pt x="3117" y="64722"/>
                  </a:cubicBezTo>
                  <a:close/>
                  <a:moveTo>
                    <a:pt x="2915" y="65252"/>
                  </a:moveTo>
                  <a:lnTo>
                    <a:pt x="2915" y="65252"/>
                  </a:lnTo>
                  <a:cubicBezTo>
                    <a:pt x="2783" y="65384"/>
                    <a:pt x="2650" y="65517"/>
                    <a:pt x="2518" y="65581"/>
                  </a:cubicBezTo>
                  <a:cubicBezTo>
                    <a:pt x="2518" y="65649"/>
                    <a:pt x="2518" y="65713"/>
                    <a:pt x="2454" y="65782"/>
                  </a:cubicBezTo>
                  <a:lnTo>
                    <a:pt x="2783" y="65448"/>
                  </a:lnTo>
                  <a:cubicBezTo>
                    <a:pt x="2852" y="65384"/>
                    <a:pt x="2852" y="65316"/>
                    <a:pt x="2915" y="65252"/>
                  </a:cubicBezTo>
                  <a:close/>
                  <a:moveTo>
                    <a:pt x="2650" y="65782"/>
                  </a:moveTo>
                  <a:lnTo>
                    <a:pt x="2322" y="66110"/>
                  </a:lnTo>
                  <a:cubicBezTo>
                    <a:pt x="2322" y="66179"/>
                    <a:pt x="2322" y="66179"/>
                    <a:pt x="2253" y="66243"/>
                  </a:cubicBezTo>
                  <a:cubicBezTo>
                    <a:pt x="2385" y="66179"/>
                    <a:pt x="2454" y="66047"/>
                    <a:pt x="2587" y="65978"/>
                  </a:cubicBezTo>
                  <a:cubicBezTo>
                    <a:pt x="2587" y="65914"/>
                    <a:pt x="2650" y="65845"/>
                    <a:pt x="2650" y="65782"/>
                  </a:cubicBezTo>
                  <a:close/>
                  <a:moveTo>
                    <a:pt x="2454" y="66312"/>
                  </a:moveTo>
                  <a:lnTo>
                    <a:pt x="2454" y="66312"/>
                  </a:lnTo>
                  <a:cubicBezTo>
                    <a:pt x="2322" y="66375"/>
                    <a:pt x="2253" y="66444"/>
                    <a:pt x="2120" y="66577"/>
                  </a:cubicBezTo>
                  <a:cubicBezTo>
                    <a:pt x="2120" y="66640"/>
                    <a:pt x="2120" y="66709"/>
                    <a:pt x="2057" y="66773"/>
                  </a:cubicBezTo>
                  <a:cubicBezTo>
                    <a:pt x="2189" y="66709"/>
                    <a:pt x="2253" y="66640"/>
                    <a:pt x="2385" y="66508"/>
                  </a:cubicBezTo>
                  <a:cubicBezTo>
                    <a:pt x="2385" y="66444"/>
                    <a:pt x="2385" y="66375"/>
                    <a:pt x="2454" y="66312"/>
                  </a:cubicBezTo>
                  <a:close/>
                  <a:moveTo>
                    <a:pt x="2253" y="66773"/>
                  </a:moveTo>
                  <a:lnTo>
                    <a:pt x="1988" y="67038"/>
                  </a:lnTo>
                  <a:cubicBezTo>
                    <a:pt x="1924" y="67170"/>
                    <a:pt x="1924" y="67239"/>
                    <a:pt x="1855" y="67303"/>
                  </a:cubicBezTo>
                  <a:cubicBezTo>
                    <a:pt x="1988" y="67239"/>
                    <a:pt x="2057" y="67170"/>
                    <a:pt x="2120" y="67107"/>
                  </a:cubicBezTo>
                  <a:cubicBezTo>
                    <a:pt x="2189" y="66974"/>
                    <a:pt x="2189" y="66905"/>
                    <a:pt x="2253" y="66773"/>
                  </a:cubicBezTo>
                  <a:close/>
                  <a:moveTo>
                    <a:pt x="2057" y="67303"/>
                  </a:moveTo>
                  <a:lnTo>
                    <a:pt x="1792" y="67568"/>
                  </a:lnTo>
                  <a:cubicBezTo>
                    <a:pt x="1723" y="67637"/>
                    <a:pt x="1723" y="67769"/>
                    <a:pt x="1659" y="67833"/>
                  </a:cubicBezTo>
                  <a:cubicBezTo>
                    <a:pt x="1792" y="67769"/>
                    <a:pt x="1855" y="67700"/>
                    <a:pt x="1924" y="67637"/>
                  </a:cubicBezTo>
                  <a:cubicBezTo>
                    <a:pt x="1988" y="67504"/>
                    <a:pt x="1988" y="67435"/>
                    <a:pt x="2057" y="67303"/>
                  </a:cubicBezTo>
                  <a:close/>
                  <a:moveTo>
                    <a:pt x="1855" y="67833"/>
                  </a:moveTo>
                  <a:lnTo>
                    <a:pt x="1659" y="68034"/>
                  </a:lnTo>
                  <a:lnTo>
                    <a:pt x="1590" y="68034"/>
                  </a:lnTo>
                  <a:cubicBezTo>
                    <a:pt x="1590" y="68167"/>
                    <a:pt x="1527" y="68230"/>
                    <a:pt x="1527" y="68363"/>
                  </a:cubicBezTo>
                  <a:cubicBezTo>
                    <a:pt x="1590" y="68299"/>
                    <a:pt x="1659" y="68230"/>
                    <a:pt x="1792" y="68167"/>
                  </a:cubicBezTo>
                  <a:cubicBezTo>
                    <a:pt x="1792" y="68034"/>
                    <a:pt x="1855" y="67965"/>
                    <a:pt x="1855" y="67833"/>
                  </a:cubicBezTo>
                  <a:close/>
                  <a:moveTo>
                    <a:pt x="1659" y="68363"/>
                  </a:moveTo>
                  <a:lnTo>
                    <a:pt x="1458" y="68564"/>
                  </a:lnTo>
                  <a:cubicBezTo>
                    <a:pt x="1394" y="68697"/>
                    <a:pt x="1394" y="68760"/>
                    <a:pt x="1325" y="68893"/>
                  </a:cubicBezTo>
                  <a:cubicBezTo>
                    <a:pt x="1394" y="68829"/>
                    <a:pt x="1527" y="68760"/>
                    <a:pt x="1590" y="68697"/>
                  </a:cubicBezTo>
                  <a:cubicBezTo>
                    <a:pt x="1590" y="68564"/>
                    <a:pt x="1659" y="68495"/>
                    <a:pt x="1659" y="68363"/>
                  </a:cubicBezTo>
                  <a:close/>
                  <a:moveTo>
                    <a:pt x="1527" y="68893"/>
                  </a:moveTo>
                  <a:lnTo>
                    <a:pt x="1527" y="68893"/>
                  </a:lnTo>
                  <a:cubicBezTo>
                    <a:pt x="1458" y="68962"/>
                    <a:pt x="1394" y="69025"/>
                    <a:pt x="1262" y="69094"/>
                  </a:cubicBezTo>
                  <a:cubicBezTo>
                    <a:pt x="1262" y="69158"/>
                    <a:pt x="1193" y="69290"/>
                    <a:pt x="1193" y="69423"/>
                  </a:cubicBezTo>
                  <a:lnTo>
                    <a:pt x="1394" y="69227"/>
                  </a:lnTo>
                  <a:cubicBezTo>
                    <a:pt x="1458" y="69094"/>
                    <a:pt x="1458" y="69025"/>
                    <a:pt x="1527" y="68893"/>
                  </a:cubicBezTo>
                  <a:close/>
                  <a:moveTo>
                    <a:pt x="1394" y="69423"/>
                  </a:moveTo>
                  <a:cubicBezTo>
                    <a:pt x="1262" y="69491"/>
                    <a:pt x="1193" y="69555"/>
                    <a:pt x="1129" y="69624"/>
                  </a:cubicBezTo>
                  <a:cubicBezTo>
                    <a:pt x="1129" y="69688"/>
                    <a:pt x="1060" y="69820"/>
                    <a:pt x="1060" y="69953"/>
                  </a:cubicBezTo>
                  <a:lnTo>
                    <a:pt x="1262" y="69756"/>
                  </a:lnTo>
                  <a:cubicBezTo>
                    <a:pt x="1325" y="69624"/>
                    <a:pt x="1325" y="69555"/>
                    <a:pt x="1394" y="69423"/>
                  </a:cubicBezTo>
                  <a:close/>
                  <a:moveTo>
                    <a:pt x="1193" y="69953"/>
                  </a:moveTo>
                  <a:cubicBezTo>
                    <a:pt x="1129" y="70021"/>
                    <a:pt x="1060" y="70021"/>
                    <a:pt x="997" y="70085"/>
                  </a:cubicBezTo>
                  <a:cubicBezTo>
                    <a:pt x="928" y="70218"/>
                    <a:pt x="928" y="70350"/>
                    <a:pt x="928" y="70482"/>
                  </a:cubicBezTo>
                  <a:lnTo>
                    <a:pt x="1129" y="70286"/>
                  </a:lnTo>
                  <a:cubicBezTo>
                    <a:pt x="1129" y="70154"/>
                    <a:pt x="1193" y="70085"/>
                    <a:pt x="1193" y="69953"/>
                  </a:cubicBezTo>
                  <a:close/>
                  <a:moveTo>
                    <a:pt x="1060" y="70482"/>
                  </a:moveTo>
                  <a:cubicBezTo>
                    <a:pt x="997" y="70482"/>
                    <a:pt x="928" y="70551"/>
                    <a:pt x="864" y="70615"/>
                  </a:cubicBezTo>
                  <a:cubicBezTo>
                    <a:pt x="864" y="70747"/>
                    <a:pt x="795" y="70880"/>
                    <a:pt x="795" y="71012"/>
                  </a:cubicBezTo>
                  <a:lnTo>
                    <a:pt x="997" y="70816"/>
                  </a:lnTo>
                  <a:cubicBezTo>
                    <a:pt x="997" y="70684"/>
                    <a:pt x="1060" y="70551"/>
                    <a:pt x="1060" y="70482"/>
                  </a:cubicBezTo>
                  <a:close/>
                  <a:moveTo>
                    <a:pt x="928" y="71012"/>
                  </a:moveTo>
                  <a:cubicBezTo>
                    <a:pt x="864" y="71012"/>
                    <a:pt x="795" y="71081"/>
                    <a:pt x="732" y="71145"/>
                  </a:cubicBezTo>
                  <a:cubicBezTo>
                    <a:pt x="732" y="71277"/>
                    <a:pt x="663" y="71410"/>
                    <a:pt x="663" y="71542"/>
                  </a:cubicBezTo>
                  <a:lnTo>
                    <a:pt x="864" y="71346"/>
                  </a:lnTo>
                  <a:cubicBezTo>
                    <a:pt x="864" y="71214"/>
                    <a:pt x="928" y="71081"/>
                    <a:pt x="928" y="71012"/>
                  </a:cubicBezTo>
                  <a:close/>
                  <a:moveTo>
                    <a:pt x="864" y="71542"/>
                  </a:moveTo>
                  <a:cubicBezTo>
                    <a:pt x="795" y="71542"/>
                    <a:pt x="732" y="71611"/>
                    <a:pt x="599" y="71675"/>
                  </a:cubicBezTo>
                  <a:cubicBezTo>
                    <a:pt x="599" y="71807"/>
                    <a:pt x="599" y="71940"/>
                    <a:pt x="530" y="72072"/>
                  </a:cubicBezTo>
                  <a:cubicBezTo>
                    <a:pt x="599" y="72009"/>
                    <a:pt x="663" y="71940"/>
                    <a:pt x="732" y="71940"/>
                  </a:cubicBezTo>
                  <a:cubicBezTo>
                    <a:pt x="795" y="71807"/>
                    <a:pt x="795" y="71675"/>
                    <a:pt x="864" y="71542"/>
                  </a:cubicBezTo>
                  <a:close/>
                  <a:moveTo>
                    <a:pt x="732" y="72072"/>
                  </a:moveTo>
                  <a:cubicBezTo>
                    <a:pt x="663" y="72072"/>
                    <a:pt x="599" y="72141"/>
                    <a:pt x="530" y="72205"/>
                  </a:cubicBezTo>
                  <a:cubicBezTo>
                    <a:pt x="530" y="72337"/>
                    <a:pt x="467" y="72470"/>
                    <a:pt x="467" y="72602"/>
                  </a:cubicBezTo>
                  <a:cubicBezTo>
                    <a:pt x="530" y="72539"/>
                    <a:pt x="599" y="72470"/>
                    <a:pt x="663" y="72470"/>
                  </a:cubicBezTo>
                  <a:cubicBezTo>
                    <a:pt x="663" y="72337"/>
                    <a:pt x="732" y="72205"/>
                    <a:pt x="732" y="72072"/>
                  </a:cubicBezTo>
                  <a:close/>
                  <a:moveTo>
                    <a:pt x="599" y="72602"/>
                  </a:moveTo>
                  <a:cubicBezTo>
                    <a:pt x="530" y="72602"/>
                    <a:pt x="467" y="72671"/>
                    <a:pt x="398" y="72671"/>
                  </a:cubicBezTo>
                  <a:cubicBezTo>
                    <a:pt x="398" y="72867"/>
                    <a:pt x="398" y="73000"/>
                    <a:pt x="334" y="73132"/>
                  </a:cubicBezTo>
                  <a:cubicBezTo>
                    <a:pt x="398" y="73069"/>
                    <a:pt x="467" y="73000"/>
                    <a:pt x="530" y="73000"/>
                  </a:cubicBezTo>
                  <a:cubicBezTo>
                    <a:pt x="599" y="72867"/>
                    <a:pt x="599" y="72735"/>
                    <a:pt x="599" y="72602"/>
                  </a:cubicBezTo>
                  <a:close/>
                  <a:moveTo>
                    <a:pt x="530" y="73132"/>
                  </a:moveTo>
                  <a:cubicBezTo>
                    <a:pt x="467" y="73132"/>
                    <a:pt x="398" y="73201"/>
                    <a:pt x="334" y="73201"/>
                  </a:cubicBezTo>
                  <a:cubicBezTo>
                    <a:pt x="334" y="73334"/>
                    <a:pt x="334" y="73530"/>
                    <a:pt x="265" y="73662"/>
                  </a:cubicBezTo>
                  <a:cubicBezTo>
                    <a:pt x="334" y="73599"/>
                    <a:pt x="398" y="73599"/>
                    <a:pt x="467" y="73530"/>
                  </a:cubicBezTo>
                  <a:cubicBezTo>
                    <a:pt x="467" y="73397"/>
                    <a:pt x="530" y="73265"/>
                    <a:pt x="530" y="73132"/>
                  </a:cubicBezTo>
                  <a:close/>
                  <a:moveTo>
                    <a:pt x="467" y="73662"/>
                  </a:moveTo>
                  <a:cubicBezTo>
                    <a:pt x="398" y="73662"/>
                    <a:pt x="334" y="73731"/>
                    <a:pt x="265" y="73731"/>
                  </a:cubicBezTo>
                  <a:cubicBezTo>
                    <a:pt x="69" y="75056"/>
                    <a:pt x="0" y="76312"/>
                    <a:pt x="0" y="77706"/>
                  </a:cubicBezTo>
                  <a:cubicBezTo>
                    <a:pt x="0" y="82141"/>
                    <a:pt x="997" y="87112"/>
                    <a:pt x="3445" y="92475"/>
                  </a:cubicBezTo>
                  <a:cubicBezTo>
                    <a:pt x="7950" y="102480"/>
                    <a:pt x="9741" y="112083"/>
                    <a:pt x="13318" y="120165"/>
                  </a:cubicBezTo>
                  <a:cubicBezTo>
                    <a:pt x="15104" y="124208"/>
                    <a:pt x="17356" y="127849"/>
                    <a:pt x="20536" y="130965"/>
                  </a:cubicBezTo>
                  <a:cubicBezTo>
                    <a:pt x="20536" y="131028"/>
                    <a:pt x="20605" y="131028"/>
                    <a:pt x="20668" y="131097"/>
                  </a:cubicBezTo>
                  <a:cubicBezTo>
                    <a:pt x="21929" y="132290"/>
                    <a:pt x="23450" y="133413"/>
                    <a:pt x="25040" y="134473"/>
                  </a:cubicBezTo>
                  <a:cubicBezTo>
                    <a:pt x="23450" y="133413"/>
                    <a:pt x="21993" y="132221"/>
                    <a:pt x="20737" y="130965"/>
                  </a:cubicBezTo>
                  <a:lnTo>
                    <a:pt x="20605" y="130832"/>
                  </a:lnTo>
                  <a:cubicBezTo>
                    <a:pt x="15835" y="126126"/>
                    <a:pt x="13318" y="120297"/>
                    <a:pt x="11066" y="113805"/>
                  </a:cubicBezTo>
                  <a:cubicBezTo>
                    <a:pt x="8813" y="107181"/>
                    <a:pt x="6959" y="99963"/>
                    <a:pt x="3578" y="92412"/>
                  </a:cubicBezTo>
                  <a:cubicBezTo>
                    <a:pt x="1193" y="87043"/>
                    <a:pt x="202" y="82141"/>
                    <a:pt x="202" y="77706"/>
                  </a:cubicBezTo>
                  <a:cubicBezTo>
                    <a:pt x="202" y="76312"/>
                    <a:pt x="265" y="74923"/>
                    <a:pt x="467" y="73662"/>
                  </a:cubicBezTo>
                  <a:close/>
                  <a:moveTo>
                    <a:pt x="129243" y="26699"/>
                  </a:moveTo>
                  <a:lnTo>
                    <a:pt x="129243" y="26699"/>
                  </a:lnTo>
                  <a:cubicBezTo>
                    <a:pt x="130170" y="29746"/>
                    <a:pt x="130896" y="32925"/>
                    <a:pt x="131627" y="36169"/>
                  </a:cubicBezTo>
                  <a:cubicBezTo>
                    <a:pt x="133217" y="42862"/>
                    <a:pt x="134871" y="50080"/>
                    <a:pt x="139311" y="57965"/>
                  </a:cubicBezTo>
                  <a:cubicBezTo>
                    <a:pt x="144012" y="66508"/>
                    <a:pt x="146201" y="74923"/>
                    <a:pt x="146201" y="82804"/>
                  </a:cubicBezTo>
                  <a:cubicBezTo>
                    <a:pt x="146201" y="95522"/>
                    <a:pt x="140504" y="106720"/>
                    <a:pt x="131161" y="114335"/>
                  </a:cubicBezTo>
                  <a:cubicBezTo>
                    <a:pt x="126392" y="118246"/>
                    <a:pt x="121823" y="124871"/>
                    <a:pt x="116259" y="130499"/>
                  </a:cubicBezTo>
                  <a:cubicBezTo>
                    <a:pt x="113477" y="133350"/>
                    <a:pt x="110430" y="135930"/>
                    <a:pt x="106985" y="137785"/>
                  </a:cubicBezTo>
                  <a:cubicBezTo>
                    <a:pt x="103540" y="139640"/>
                    <a:pt x="99698" y="140832"/>
                    <a:pt x="95326" y="140832"/>
                  </a:cubicBezTo>
                  <a:cubicBezTo>
                    <a:pt x="92873" y="140832"/>
                    <a:pt x="90223" y="140435"/>
                    <a:pt x="87441" y="139640"/>
                  </a:cubicBezTo>
                  <a:cubicBezTo>
                    <a:pt x="84129" y="138713"/>
                    <a:pt x="81214" y="138315"/>
                    <a:pt x="78564" y="138315"/>
                  </a:cubicBezTo>
                  <a:cubicBezTo>
                    <a:pt x="74060" y="138315"/>
                    <a:pt x="70154" y="139375"/>
                    <a:pt x="66047" y="140371"/>
                  </a:cubicBezTo>
                  <a:cubicBezTo>
                    <a:pt x="63858" y="140901"/>
                    <a:pt x="61606" y="141431"/>
                    <a:pt x="59221" y="141829"/>
                  </a:cubicBezTo>
                  <a:cubicBezTo>
                    <a:pt x="59290" y="141892"/>
                    <a:pt x="59354" y="141961"/>
                    <a:pt x="59486" y="141961"/>
                  </a:cubicBezTo>
                  <a:cubicBezTo>
                    <a:pt x="61808" y="141564"/>
                    <a:pt x="63927" y="141097"/>
                    <a:pt x="66047" y="140567"/>
                  </a:cubicBezTo>
                  <a:cubicBezTo>
                    <a:pt x="70154" y="139508"/>
                    <a:pt x="74060" y="138517"/>
                    <a:pt x="78564" y="138517"/>
                  </a:cubicBezTo>
                  <a:cubicBezTo>
                    <a:pt x="81214" y="138517"/>
                    <a:pt x="84129" y="138914"/>
                    <a:pt x="87377" y="139841"/>
                  </a:cubicBezTo>
                  <a:cubicBezTo>
                    <a:pt x="90223" y="140636"/>
                    <a:pt x="92873" y="141034"/>
                    <a:pt x="95326" y="141034"/>
                  </a:cubicBezTo>
                  <a:cubicBezTo>
                    <a:pt x="99762" y="141034"/>
                    <a:pt x="103604" y="139841"/>
                    <a:pt x="107049" y="137918"/>
                  </a:cubicBezTo>
                  <a:cubicBezTo>
                    <a:pt x="112284" y="135136"/>
                    <a:pt x="116524" y="130700"/>
                    <a:pt x="120366" y="126259"/>
                  </a:cubicBezTo>
                  <a:cubicBezTo>
                    <a:pt x="124272" y="121823"/>
                    <a:pt x="127716" y="117382"/>
                    <a:pt x="131230" y="114468"/>
                  </a:cubicBezTo>
                  <a:cubicBezTo>
                    <a:pt x="140700" y="106852"/>
                    <a:pt x="146333" y="95591"/>
                    <a:pt x="146333" y="82804"/>
                  </a:cubicBezTo>
                  <a:cubicBezTo>
                    <a:pt x="146333" y="74923"/>
                    <a:pt x="144213" y="66444"/>
                    <a:pt x="139444" y="57833"/>
                  </a:cubicBezTo>
                  <a:cubicBezTo>
                    <a:pt x="133615" y="47366"/>
                    <a:pt x="132555" y="38156"/>
                    <a:pt x="130234" y="29544"/>
                  </a:cubicBezTo>
                  <a:lnTo>
                    <a:pt x="129439" y="26762"/>
                  </a:lnTo>
                  <a:cubicBezTo>
                    <a:pt x="129375" y="26762"/>
                    <a:pt x="129306" y="26762"/>
                    <a:pt x="129243" y="26699"/>
                  </a:cubicBezTo>
                  <a:close/>
                  <a:moveTo>
                    <a:pt x="59089" y="141829"/>
                  </a:moveTo>
                  <a:cubicBezTo>
                    <a:pt x="59025" y="141892"/>
                    <a:pt x="58956" y="141892"/>
                    <a:pt x="58893" y="141892"/>
                  </a:cubicBezTo>
                  <a:cubicBezTo>
                    <a:pt x="58956" y="141961"/>
                    <a:pt x="59025" y="141961"/>
                    <a:pt x="59089" y="142025"/>
                  </a:cubicBezTo>
                  <a:lnTo>
                    <a:pt x="59354" y="142025"/>
                  </a:lnTo>
                  <a:cubicBezTo>
                    <a:pt x="59221" y="141961"/>
                    <a:pt x="59158" y="141892"/>
                    <a:pt x="59089" y="141829"/>
                  </a:cubicBezTo>
                  <a:close/>
                  <a:moveTo>
                    <a:pt x="58691" y="141892"/>
                  </a:moveTo>
                  <a:cubicBezTo>
                    <a:pt x="58628" y="141892"/>
                    <a:pt x="58559" y="141961"/>
                    <a:pt x="58495" y="141961"/>
                  </a:cubicBezTo>
                  <a:cubicBezTo>
                    <a:pt x="58628" y="141961"/>
                    <a:pt x="58691" y="142025"/>
                    <a:pt x="58760" y="142094"/>
                  </a:cubicBezTo>
                  <a:cubicBezTo>
                    <a:pt x="58824" y="142094"/>
                    <a:pt x="58893" y="142094"/>
                    <a:pt x="58956" y="142025"/>
                  </a:cubicBezTo>
                  <a:cubicBezTo>
                    <a:pt x="58893" y="142025"/>
                    <a:pt x="58824" y="141961"/>
                    <a:pt x="58691" y="141892"/>
                  </a:cubicBezTo>
                  <a:close/>
                  <a:moveTo>
                    <a:pt x="57833" y="142025"/>
                  </a:moveTo>
                  <a:cubicBezTo>
                    <a:pt x="57897" y="142094"/>
                    <a:pt x="58029" y="142157"/>
                    <a:pt x="58098" y="142157"/>
                  </a:cubicBezTo>
                  <a:lnTo>
                    <a:pt x="58294" y="142157"/>
                  </a:lnTo>
                  <a:cubicBezTo>
                    <a:pt x="58162" y="142094"/>
                    <a:pt x="58098" y="142094"/>
                    <a:pt x="58029" y="142025"/>
                  </a:cubicBezTo>
                  <a:close/>
                  <a:moveTo>
                    <a:pt x="58162" y="141961"/>
                  </a:moveTo>
                  <a:cubicBezTo>
                    <a:pt x="58230" y="142025"/>
                    <a:pt x="58363" y="142094"/>
                    <a:pt x="58427" y="142157"/>
                  </a:cubicBezTo>
                  <a:cubicBezTo>
                    <a:pt x="58495" y="142094"/>
                    <a:pt x="58559" y="142094"/>
                    <a:pt x="58628" y="142094"/>
                  </a:cubicBezTo>
                  <a:cubicBezTo>
                    <a:pt x="58559" y="142025"/>
                    <a:pt x="58427" y="142025"/>
                    <a:pt x="58363" y="141961"/>
                  </a:cubicBezTo>
                  <a:close/>
                  <a:moveTo>
                    <a:pt x="57499" y="142094"/>
                  </a:moveTo>
                  <a:cubicBezTo>
                    <a:pt x="57568" y="142157"/>
                    <a:pt x="57632" y="142157"/>
                    <a:pt x="57764" y="142226"/>
                  </a:cubicBezTo>
                  <a:lnTo>
                    <a:pt x="57897" y="142226"/>
                  </a:lnTo>
                  <a:cubicBezTo>
                    <a:pt x="57833" y="142157"/>
                    <a:pt x="57764" y="142094"/>
                    <a:pt x="57632" y="142094"/>
                  </a:cubicBezTo>
                  <a:close/>
                  <a:moveTo>
                    <a:pt x="56773" y="142157"/>
                  </a:moveTo>
                  <a:cubicBezTo>
                    <a:pt x="56906" y="142226"/>
                    <a:pt x="56969" y="142226"/>
                    <a:pt x="57102" y="142290"/>
                  </a:cubicBezTo>
                  <a:lnTo>
                    <a:pt x="57234" y="142290"/>
                  </a:lnTo>
                  <a:cubicBezTo>
                    <a:pt x="57102" y="142226"/>
                    <a:pt x="57038" y="142226"/>
                    <a:pt x="56906" y="142157"/>
                  </a:cubicBezTo>
                  <a:close/>
                  <a:moveTo>
                    <a:pt x="57102" y="142094"/>
                  </a:moveTo>
                  <a:cubicBezTo>
                    <a:pt x="57234" y="142157"/>
                    <a:pt x="57303" y="142226"/>
                    <a:pt x="57436" y="142290"/>
                  </a:cubicBezTo>
                  <a:cubicBezTo>
                    <a:pt x="57499" y="142226"/>
                    <a:pt x="57499" y="142226"/>
                    <a:pt x="57568" y="142226"/>
                  </a:cubicBezTo>
                  <a:cubicBezTo>
                    <a:pt x="57499" y="142226"/>
                    <a:pt x="57367" y="142157"/>
                    <a:pt x="57303" y="142094"/>
                  </a:cubicBezTo>
                  <a:close/>
                  <a:moveTo>
                    <a:pt x="55051" y="142290"/>
                  </a:moveTo>
                  <a:lnTo>
                    <a:pt x="55051" y="142290"/>
                  </a:lnTo>
                  <a:cubicBezTo>
                    <a:pt x="55077" y="142303"/>
                    <a:pt x="55102" y="142316"/>
                    <a:pt x="55128" y="142329"/>
                  </a:cubicBezTo>
                  <a:lnTo>
                    <a:pt x="55128" y="142329"/>
                  </a:lnTo>
                  <a:lnTo>
                    <a:pt x="55051" y="142290"/>
                  </a:lnTo>
                  <a:close/>
                  <a:moveTo>
                    <a:pt x="56042" y="142226"/>
                  </a:moveTo>
                  <a:cubicBezTo>
                    <a:pt x="56174" y="142290"/>
                    <a:pt x="56307" y="142359"/>
                    <a:pt x="56439" y="142359"/>
                  </a:cubicBezTo>
                  <a:lnTo>
                    <a:pt x="56508" y="142359"/>
                  </a:lnTo>
                  <a:cubicBezTo>
                    <a:pt x="56439" y="142290"/>
                    <a:pt x="56307" y="142290"/>
                    <a:pt x="56174" y="142226"/>
                  </a:cubicBezTo>
                  <a:close/>
                  <a:moveTo>
                    <a:pt x="56572" y="142157"/>
                  </a:moveTo>
                  <a:cubicBezTo>
                    <a:pt x="56508" y="142157"/>
                    <a:pt x="56439" y="142226"/>
                    <a:pt x="56439" y="142226"/>
                  </a:cubicBezTo>
                  <a:cubicBezTo>
                    <a:pt x="56508" y="142226"/>
                    <a:pt x="56641" y="142290"/>
                    <a:pt x="56773" y="142359"/>
                  </a:cubicBezTo>
                  <a:lnTo>
                    <a:pt x="56906" y="142359"/>
                  </a:lnTo>
                  <a:cubicBezTo>
                    <a:pt x="56773" y="142290"/>
                    <a:pt x="56641" y="142226"/>
                    <a:pt x="56572" y="142157"/>
                  </a:cubicBezTo>
                  <a:close/>
                  <a:moveTo>
                    <a:pt x="55379" y="142290"/>
                  </a:moveTo>
                  <a:cubicBezTo>
                    <a:pt x="55512" y="142359"/>
                    <a:pt x="55644" y="142359"/>
                    <a:pt x="55777" y="142422"/>
                  </a:cubicBezTo>
                  <a:lnTo>
                    <a:pt x="55846" y="142422"/>
                  </a:lnTo>
                  <a:cubicBezTo>
                    <a:pt x="55713" y="142359"/>
                    <a:pt x="55581" y="142359"/>
                    <a:pt x="55448" y="142290"/>
                  </a:cubicBezTo>
                  <a:close/>
                  <a:moveTo>
                    <a:pt x="55846" y="142226"/>
                  </a:moveTo>
                  <a:cubicBezTo>
                    <a:pt x="55777" y="142226"/>
                    <a:pt x="55777" y="142290"/>
                    <a:pt x="55713" y="142290"/>
                  </a:cubicBezTo>
                  <a:cubicBezTo>
                    <a:pt x="55846" y="142290"/>
                    <a:pt x="55978" y="142359"/>
                    <a:pt x="56111" y="142422"/>
                  </a:cubicBezTo>
                  <a:lnTo>
                    <a:pt x="56174" y="142422"/>
                  </a:lnTo>
                  <a:cubicBezTo>
                    <a:pt x="56042" y="142359"/>
                    <a:pt x="55909" y="142290"/>
                    <a:pt x="55846" y="142226"/>
                  </a:cubicBezTo>
                  <a:close/>
                  <a:moveTo>
                    <a:pt x="25109" y="134738"/>
                  </a:moveTo>
                  <a:cubicBezTo>
                    <a:pt x="27626" y="136397"/>
                    <a:pt x="30541" y="137854"/>
                    <a:pt x="33986" y="139046"/>
                  </a:cubicBezTo>
                  <a:cubicBezTo>
                    <a:pt x="34314" y="139179"/>
                    <a:pt x="34648" y="139311"/>
                    <a:pt x="34977" y="139375"/>
                  </a:cubicBezTo>
                  <a:cubicBezTo>
                    <a:pt x="37695" y="140302"/>
                    <a:pt x="40144" y="140965"/>
                    <a:pt x="42396" y="141495"/>
                  </a:cubicBezTo>
                  <a:cubicBezTo>
                    <a:pt x="45129" y="142069"/>
                    <a:pt x="47615" y="142395"/>
                    <a:pt x="49861" y="142481"/>
                  </a:cubicBezTo>
                  <a:lnTo>
                    <a:pt x="49861" y="142481"/>
                  </a:lnTo>
                  <a:cubicBezTo>
                    <a:pt x="47829" y="142305"/>
                    <a:pt x="45650" y="141948"/>
                    <a:pt x="43323" y="141495"/>
                  </a:cubicBezTo>
                  <a:cubicBezTo>
                    <a:pt x="40742" y="140965"/>
                    <a:pt x="37960" y="140239"/>
                    <a:pt x="34913" y="139179"/>
                  </a:cubicBezTo>
                  <a:cubicBezTo>
                    <a:pt x="34648" y="139110"/>
                    <a:pt x="34383" y="139046"/>
                    <a:pt x="34118" y="138914"/>
                  </a:cubicBezTo>
                  <a:cubicBezTo>
                    <a:pt x="30673" y="137722"/>
                    <a:pt x="27690" y="136328"/>
                    <a:pt x="25173" y="134738"/>
                  </a:cubicBezTo>
                  <a:close/>
                  <a:moveTo>
                    <a:pt x="54653" y="142359"/>
                  </a:moveTo>
                  <a:cubicBezTo>
                    <a:pt x="54849" y="142359"/>
                    <a:pt x="54982" y="142422"/>
                    <a:pt x="55114" y="142491"/>
                  </a:cubicBezTo>
                  <a:cubicBezTo>
                    <a:pt x="54982" y="142422"/>
                    <a:pt x="54849" y="142359"/>
                    <a:pt x="54717" y="142359"/>
                  </a:cubicBezTo>
                  <a:close/>
                  <a:moveTo>
                    <a:pt x="55128" y="142329"/>
                  </a:moveTo>
                  <a:lnTo>
                    <a:pt x="55448" y="142491"/>
                  </a:lnTo>
                  <a:lnTo>
                    <a:pt x="55448" y="142422"/>
                  </a:lnTo>
                  <a:cubicBezTo>
                    <a:pt x="55342" y="142422"/>
                    <a:pt x="55235" y="142381"/>
                    <a:pt x="55128" y="142329"/>
                  </a:cubicBezTo>
                  <a:close/>
                  <a:moveTo>
                    <a:pt x="49861" y="142481"/>
                  </a:moveTo>
                  <a:cubicBezTo>
                    <a:pt x="49993" y="142493"/>
                    <a:pt x="50124" y="142503"/>
                    <a:pt x="50255" y="142513"/>
                  </a:cubicBezTo>
                  <a:lnTo>
                    <a:pt x="50255" y="142513"/>
                  </a:lnTo>
                  <a:cubicBezTo>
                    <a:pt x="50220" y="142507"/>
                    <a:pt x="50184" y="142500"/>
                    <a:pt x="50149" y="142491"/>
                  </a:cubicBezTo>
                  <a:cubicBezTo>
                    <a:pt x="50053" y="142488"/>
                    <a:pt x="49957" y="142485"/>
                    <a:pt x="49861" y="142481"/>
                  </a:cubicBezTo>
                  <a:close/>
                  <a:moveTo>
                    <a:pt x="50255" y="142513"/>
                  </a:moveTo>
                  <a:lnTo>
                    <a:pt x="50255" y="142513"/>
                  </a:lnTo>
                  <a:cubicBezTo>
                    <a:pt x="50483" y="142555"/>
                    <a:pt x="50705" y="142555"/>
                    <a:pt x="50875" y="142555"/>
                  </a:cubicBezTo>
                  <a:cubicBezTo>
                    <a:pt x="50670" y="142543"/>
                    <a:pt x="50463" y="142529"/>
                    <a:pt x="50255" y="142513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1" name="Google Shape;951;p44"/>
            <p:cNvSpPr/>
            <p:nvPr/>
          </p:nvSpPr>
          <p:spPr>
            <a:xfrm>
              <a:off x="1964575" y="1028125"/>
              <a:ext cx="3706325" cy="3567200"/>
            </a:xfrm>
            <a:custGeom>
              <a:avLst/>
              <a:gdLst/>
              <a:ahLst/>
              <a:cxnLst/>
              <a:rect l="l" t="t" r="r" b="b"/>
              <a:pathLst>
                <a:path w="148253" h="142688" extrusionOk="0">
                  <a:moveTo>
                    <a:pt x="92211" y="0"/>
                  </a:moveTo>
                  <a:cubicBezTo>
                    <a:pt x="92274" y="64"/>
                    <a:pt x="92407" y="133"/>
                    <a:pt x="92476" y="133"/>
                  </a:cubicBezTo>
                  <a:lnTo>
                    <a:pt x="92608" y="133"/>
                  </a:lnTo>
                  <a:cubicBezTo>
                    <a:pt x="92539" y="64"/>
                    <a:pt x="92407" y="64"/>
                    <a:pt x="92343" y="0"/>
                  </a:cubicBezTo>
                  <a:close/>
                  <a:moveTo>
                    <a:pt x="92608" y="0"/>
                  </a:moveTo>
                  <a:cubicBezTo>
                    <a:pt x="92672" y="64"/>
                    <a:pt x="92804" y="64"/>
                    <a:pt x="92873" y="133"/>
                  </a:cubicBezTo>
                  <a:lnTo>
                    <a:pt x="93006" y="133"/>
                  </a:lnTo>
                  <a:cubicBezTo>
                    <a:pt x="92937" y="64"/>
                    <a:pt x="92804" y="64"/>
                    <a:pt x="92672" y="0"/>
                  </a:cubicBezTo>
                  <a:close/>
                  <a:moveTo>
                    <a:pt x="93006" y="0"/>
                  </a:moveTo>
                  <a:cubicBezTo>
                    <a:pt x="93069" y="0"/>
                    <a:pt x="93202" y="64"/>
                    <a:pt x="93334" y="133"/>
                  </a:cubicBezTo>
                  <a:lnTo>
                    <a:pt x="93403" y="133"/>
                  </a:lnTo>
                  <a:cubicBezTo>
                    <a:pt x="93271" y="64"/>
                    <a:pt x="93202" y="0"/>
                    <a:pt x="93069" y="0"/>
                  </a:cubicBezTo>
                  <a:close/>
                  <a:moveTo>
                    <a:pt x="93403" y="0"/>
                  </a:moveTo>
                  <a:lnTo>
                    <a:pt x="93403" y="0"/>
                  </a:lnTo>
                  <a:cubicBezTo>
                    <a:pt x="93536" y="1"/>
                    <a:pt x="93599" y="64"/>
                    <a:pt x="93732" y="133"/>
                  </a:cubicBezTo>
                  <a:lnTo>
                    <a:pt x="93801" y="133"/>
                  </a:lnTo>
                  <a:cubicBezTo>
                    <a:pt x="93668" y="64"/>
                    <a:pt x="93536" y="1"/>
                    <a:pt x="93403" y="0"/>
                  </a:cubicBezTo>
                  <a:close/>
                  <a:moveTo>
                    <a:pt x="91018" y="64"/>
                  </a:moveTo>
                  <a:cubicBezTo>
                    <a:pt x="91082" y="133"/>
                    <a:pt x="91151" y="133"/>
                    <a:pt x="91214" y="197"/>
                  </a:cubicBezTo>
                  <a:lnTo>
                    <a:pt x="91416" y="197"/>
                  </a:lnTo>
                  <a:cubicBezTo>
                    <a:pt x="91347" y="133"/>
                    <a:pt x="91283" y="64"/>
                    <a:pt x="91214" y="64"/>
                  </a:cubicBezTo>
                  <a:close/>
                  <a:moveTo>
                    <a:pt x="91416" y="0"/>
                  </a:moveTo>
                  <a:lnTo>
                    <a:pt x="91612" y="197"/>
                  </a:lnTo>
                  <a:lnTo>
                    <a:pt x="91813" y="197"/>
                  </a:lnTo>
                  <a:lnTo>
                    <a:pt x="91612" y="0"/>
                  </a:lnTo>
                  <a:close/>
                  <a:moveTo>
                    <a:pt x="91813" y="0"/>
                  </a:moveTo>
                  <a:cubicBezTo>
                    <a:pt x="91877" y="64"/>
                    <a:pt x="91946" y="133"/>
                    <a:pt x="92078" y="197"/>
                  </a:cubicBezTo>
                  <a:cubicBezTo>
                    <a:pt x="92142" y="197"/>
                    <a:pt x="92142" y="197"/>
                    <a:pt x="92211" y="133"/>
                  </a:cubicBezTo>
                  <a:cubicBezTo>
                    <a:pt x="92142" y="133"/>
                    <a:pt x="92078" y="64"/>
                    <a:pt x="92009" y="0"/>
                  </a:cubicBezTo>
                  <a:close/>
                  <a:moveTo>
                    <a:pt x="89826" y="133"/>
                  </a:moveTo>
                  <a:cubicBezTo>
                    <a:pt x="89890" y="197"/>
                    <a:pt x="89959" y="265"/>
                    <a:pt x="90022" y="265"/>
                  </a:cubicBezTo>
                  <a:lnTo>
                    <a:pt x="90287" y="265"/>
                  </a:lnTo>
                  <a:cubicBezTo>
                    <a:pt x="90223" y="197"/>
                    <a:pt x="90155" y="133"/>
                    <a:pt x="90091" y="133"/>
                  </a:cubicBezTo>
                  <a:close/>
                  <a:moveTo>
                    <a:pt x="90223" y="64"/>
                  </a:moveTo>
                  <a:lnTo>
                    <a:pt x="90420" y="265"/>
                  </a:lnTo>
                  <a:lnTo>
                    <a:pt x="90685" y="265"/>
                  </a:lnTo>
                  <a:lnTo>
                    <a:pt x="90488" y="64"/>
                  </a:lnTo>
                  <a:close/>
                  <a:moveTo>
                    <a:pt x="90621" y="64"/>
                  </a:moveTo>
                  <a:lnTo>
                    <a:pt x="90817" y="265"/>
                  </a:lnTo>
                  <a:cubicBezTo>
                    <a:pt x="90886" y="197"/>
                    <a:pt x="90950" y="197"/>
                    <a:pt x="91082" y="197"/>
                  </a:cubicBezTo>
                  <a:cubicBezTo>
                    <a:pt x="91018" y="133"/>
                    <a:pt x="90950" y="133"/>
                    <a:pt x="90886" y="64"/>
                  </a:cubicBezTo>
                  <a:close/>
                  <a:moveTo>
                    <a:pt x="89031" y="197"/>
                  </a:moveTo>
                  <a:cubicBezTo>
                    <a:pt x="89095" y="265"/>
                    <a:pt x="89164" y="329"/>
                    <a:pt x="89227" y="329"/>
                  </a:cubicBezTo>
                  <a:lnTo>
                    <a:pt x="89492" y="329"/>
                  </a:lnTo>
                  <a:cubicBezTo>
                    <a:pt x="89429" y="265"/>
                    <a:pt x="89360" y="197"/>
                    <a:pt x="89296" y="197"/>
                  </a:cubicBezTo>
                  <a:close/>
                  <a:moveTo>
                    <a:pt x="89429" y="133"/>
                  </a:moveTo>
                  <a:lnTo>
                    <a:pt x="89625" y="329"/>
                  </a:lnTo>
                  <a:cubicBezTo>
                    <a:pt x="89694" y="329"/>
                    <a:pt x="89757" y="329"/>
                    <a:pt x="89890" y="265"/>
                  </a:cubicBezTo>
                  <a:cubicBezTo>
                    <a:pt x="89826" y="265"/>
                    <a:pt x="89757" y="197"/>
                    <a:pt x="89694" y="133"/>
                  </a:cubicBezTo>
                  <a:close/>
                  <a:moveTo>
                    <a:pt x="88236" y="265"/>
                  </a:moveTo>
                  <a:lnTo>
                    <a:pt x="88369" y="398"/>
                  </a:lnTo>
                  <a:lnTo>
                    <a:pt x="88697" y="398"/>
                  </a:lnTo>
                  <a:lnTo>
                    <a:pt x="88565" y="265"/>
                  </a:lnTo>
                  <a:close/>
                  <a:moveTo>
                    <a:pt x="88634" y="197"/>
                  </a:moveTo>
                  <a:cubicBezTo>
                    <a:pt x="88697" y="265"/>
                    <a:pt x="88766" y="329"/>
                    <a:pt x="88766" y="398"/>
                  </a:cubicBezTo>
                  <a:cubicBezTo>
                    <a:pt x="88899" y="398"/>
                    <a:pt x="88962" y="398"/>
                    <a:pt x="89095" y="329"/>
                  </a:cubicBezTo>
                  <a:cubicBezTo>
                    <a:pt x="89031" y="329"/>
                    <a:pt x="88962" y="265"/>
                    <a:pt x="88899" y="197"/>
                  </a:cubicBezTo>
                  <a:close/>
                  <a:moveTo>
                    <a:pt x="88167" y="265"/>
                  </a:moveTo>
                  <a:cubicBezTo>
                    <a:pt x="88035" y="265"/>
                    <a:pt x="87971" y="329"/>
                    <a:pt x="87839" y="329"/>
                  </a:cubicBezTo>
                  <a:cubicBezTo>
                    <a:pt x="87902" y="398"/>
                    <a:pt x="87971" y="398"/>
                    <a:pt x="87971" y="462"/>
                  </a:cubicBezTo>
                  <a:lnTo>
                    <a:pt x="88300" y="462"/>
                  </a:lnTo>
                  <a:cubicBezTo>
                    <a:pt x="88236" y="398"/>
                    <a:pt x="88167" y="329"/>
                    <a:pt x="88167" y="265"/>
                  </a:cubicBezTo>
                  <a:close/>
                  <a:moveTo>
                    <a:pt x="87044" y="398"/>
                  </a:moveTo>
                  <a:cubicBezTo>
                    <a:pt x="87107" y="462"/>
                    <a:pt x="87107" y="530"/>
                    <a:pt x="87176" y="530"/>
                  </a:cubicBezTo>
                  <a:lnTo>
                    <a:pt x="87505" y="530"/>
                  </a:lnTo>
                  <a:lnTo>
                    <a:pt x="87372" y="398"/>
                  </a:lnTo>
                  <a:close/>
                  <a:moveTo>
                    <a:pt x="87441" y="329"/>
                  </a:moveTo>
                  <a:cubicBezTo>
                    <a:pt x="87505" y="398"/>
                    <a:pt x="87505" y="462"/>
                    <a:pt x="87574" y="530"/>
                  </a:cubicBezTo>
                  <a:cubicBezTo>
                    <a:pt x="87706" y="530"/>
                    <a:pt x="87770" y="462"/>
                    <a:pt x="87902" y="462"/>
                  </a:cubicBezTo>
                  <a:cubicBezTo>
                    <a:pt x="87839" y="398"/>
                    <a:pt x="87770" y="398"/>
                    <a:pt x="87770" y="329"/>
                  </a:cubicBezTo>
                  <a:close/>
                  <a:moveTo>
                    <a:pt x="96053" y="0"/>
                  </a:moveTo>
                  <a:cubicBezTo>
                    <a:pt x="97044" y="133"/>
                    <a:pt x="98104" y="265"/>
                    <a:pt x="99100" y="462"/>
                  </a:cubicBezTo>
                  <a:lnTo>
                    <a:pt x="99497" y="462"/>
                  </a:lnTo>
                  <a:cubicBezTo>
                    <a:pt x="99630" y="530"/>
                    <a:pt x="99762" y="530"/>
                    <a:pt x="99895" y="530"/>
                  </a:cubicBezTo>
                  <a:cubicBezTo>
                    <a:pt x="100027" y="530"/>
                    <a:pt x="100091" y="594"/>
                    <a:pt x="100223" y="594"/>
                  </a:cubicBezTo>
                  <a:cubicBezTo>
                    <a:pt x="100356" y="594"/>
                    <a:pt x="100488" y="594"/>
                    <a:pt x="100621" y="663"/>
                  </a:cubicBezTo>
                  <a:cubicBezTo>
                    <a:pt x="100753" y="663"/>
                    <a:pt x="100822" y="663"/>
                    <a:pt x="100955" y="727"/>
                  </a:cubicBezTo>
                  <a:cubicBezTo>
                    <a:pt x="101087" y="727"/>
                    <a:pt x="101220" y="727"/>
                    <a:pt x="101352" y="795"/>
                  </a:cubicBezTo>
                  <a:cubicBezTo>
                    <a:pt x="101485" y="795"/>
                    <a:pt x="101548" y="795"/>
                    <a:pt x="101681" y="859"/>
                  </a:cubicBezTo>
                  <a:cubicBezTo>
                    <a:pt x="101813" y="859"/>
                    <a:pt x="101946" y="859"/>
                    <a:pt x="102015" y="928"/>
                  </a:cubicBezTo>
                  <a:lnTo>
                    <a:pt x="102078" y="928"/>
                  </a:lnTo>
                  <a:cubicBezTo>
                    <a:pt x="102147" y="928"/>
                    <a:pt x="102280" y="991"/>
                    <a:pt x="102412" y="991"/>
                  </a:cubicBezTo>
                  <a:cubicBezTo>
                    <a:pt x="102545" y="991"/>
                    <a:pt x="102608" y="1060"/>
                    <a:pt x="102741" y="1060"/>
                  </a:cubicBezTo>
                  <a:cubicBezTo>
                    <a:pt x="106583" y="1919"/>
                    <a:pt x="110292" y="3445"/>
                    <a:pt x="113806" y="5962"/>
                  </a:cubicBezTo>
                  <a:cubicBezTo>
                    <a:pt x="119301" y="9804"/>
                    <a:pt x="123011" y="13647"/>
                    <a:pt x="125730" y="17552"/>
                  </a:cubicBezTo>
                  <a:cubicBezTo>
                    <a:pt x="125730" y="17621"/>
                    <a:pt x="125793" y="17685"/>
                    <a:pt x="125862" y="17754"/>
                  </a:cubicBezTo>
                  <a:cubicBezTo>
                    <a:pt x="125862" y="17817"/>
                    <a:pt x="125926" y="17886"/>
                    <a:pt x="125995" y="17950"/>
                  </a:cubicBezTo>
                  <a:cubicBezTo>
                    <a:pt x="125995" y="18019"/>
                    <a:pt x="126058" y="18082"/>
                    <a:pt x="126127" y="18151"/>
                  </a:cubicBezTo>
                  <a:cubicBezTo>
                    <a:pt x="126191" y="18284"/>
                    <a:pt x="126191" y="18347"/>
                    <a:pt x="126260" y="18416"/>
                  </a:cubicBezTo>
                  <a:cubicBezTo>
                    <a:pt x="126323" y="18480"/>
                    <a:pt x="126323" y="18548"/>
                    <a:pt x="126392" y="18612"/>
                  </a:cubicBezTo>
                  <a:cubicBezTo>
                    <a:pt x="126456" y="18681"/>
                    <a:pt x="126456" y="18745"/>
                    <a:pt x="126524" y="18813"/>
                  </a:cubicBezTo>
                  <a:lnTo>
                    <a:pt x="126524" y="18877"/>
                  </a:lnTo>
                  <a:cubicBezTo>
                    <a:pt x="127187" y="19741"/>
                    <a:pt x="127780" y="20668"/>
                    <a:pt x="128310" y="21596"/>
                  </a:cubicBezTo>
                  <a:lnTo>
                    <a:pt x="128114" y="21198"/>
                  </a:lnTo>
                  <a:cubicBezTo>
                    <a:pt x="127584" y="20202"/>
                    <a:pt x="127054" y="19275"/>
                    <a:pt x="126392" y="18284"/>
                  </a:cubicBezTo>
                  <a:cubicBezTo>
                    <a:pt x="126392" y="18215"/>
                    <a:pt x="126323" y="18215"/>
                    <a:pt x="126260" y="18151"/>
                  </a:cubicBezTo>
                  <a:cubicBezTo>
                    <a:pt x="126260" y="18082"/>
                    <a:pt x="126191" y="18019"/>
                    <a:pt x="126127" y="17950"/>
                  </a:cubicBezTo>
                  <a:cubicBezTo>
                    <a:pt x="126127" y="17886"/>
                    <a:pt x="126058" y="17817"/>
                    <a:pt x="125995" y="17754"/>
                  </a:cubicBezTo>
                  <a:cubicBezTo>
                    <a:pt x="125995" y="17685"/>
                    <a:pt x="125926" y="17621"/>
                    <a:pt x="125862" y="17552"/>
                  </a:cubicBezTo>
                  <a:lnTo>
                    <a:pt x="125862" y="17489"/>
                  </a:lnTo>
                  <a:cubicBezTo>
                    <a:pt x="123143" y="13578"/>
                    <a:pt x="119370" y="9672"/>
                    <a:pt x="113938" y="5830"/>
                  </a:cubicBezTo>
                  <a:cubicBezTo>
                    <a:pt x="110425" y="3376"/>
                    <a:pt x="106715" y="1786"/>
                    <a:pt x="102942" y="928"/>
                  </a:cubicBezTo>
                  <a:cubicBezTo>
                    <a:pt x="102810" y="928"/>
                    <a:pt x="102741" y="859"/>
                    <a:pt x="102608" y="859"/>
                  </a:cubicBezTo>
                  <a:cubicBezTo>
                    <a:pt x="102476" y="859"/>
                    <a:pt x="102412" y="795"/>
                    <a:pt x="102280" y="795"/>
                  </a:cubicBezTo>
                  <a:cubicBezTo>
                    <a:pt x="102147" y="727"/>
                    <a:pt x="102015" y="727"/>
                    <a:pt x="101946" y="727"/>
                  </a:cubicBezTo>
                  <a:lnTo>
                    <a:pt x="101882" y="727"/>
                  </a:lnTo>
                  <a:cubicBezTo>
                    <a:pt x="101813" y="663"/>
                    <a:pt x="101681" y="663"/>
                    <a:pt x="101548" y="663"/>
                  </a:cubicBezTo>
                  <a:cubicBezTo>
                    <a:pt x="101485" y="594"/>
                    <a:pt x="101352" y="594"/>
                    <a:pt x="101220" y="594"/>
                  </a:cubicBezTo>
                  <a:cubicBezTo>
                    <a:pt x="101151" y="530"/>
                    <a:pt x="101018" y="530"/>
                    <a:pt x="100886" y="530"/>
                  </a:cubicBezTo>
                  <a:cubicBezTo>
                    <a:pt x="100753" y="530"/>
                    <a:pt x="100690" y="462"/>
                    <a:pt x="100557" y="462"/>
                  </a:cubicBezTo>
                  <a:cubicBezTo>
                    <a:pt x="100425" y="462"/>
                    <a:pt x="100356" y="462"/>
                    <a:pt x="100223" y="398"/>
                  </a:cubicBezTo>
                  <a:lnTo>
                    <a:pt x="99895" y="398"/>
                  </a:lnTo>
                  <a:cubicBezTo>
                    <a:pt x="98899" y="197"/>
                    <a:pt x="97839" y="133"/>
                    <a:pt x="96848" y="64"/>
                  </a:cubicBezTo>
                  <a:cubicBezTo>
                    <a:pt x="96583" y="64"/>
                    <a:pt x="96318" y="0"/>
                    <a:pt x="96053" y="0"/>
                  </a:cubicBezTo>
                  <a:close/>
                  <a:moveTo>
                    <a:pt x="129238" y="23848"/>
                  </a:moveTo>
                  <a:lnTo>
                    <a:pt x="129238" y="23912"/>
                  </a:lnTo>
                  <a:cubicBezTo>
                    <a:pt x="129307" y="23912"/>
                    <a:pt x="129370" y="23980"/>
                    <a:pt x="129503" y="24044"/>
                  </a:cubicBezTo>
                  <a:cubicBezTo>
                    <a:pt x="129370" y="23980"/>
                    <a:pt x="129307" y="23912"/>
                    <a:pt x="129238" y="23848"/>
                  </a:cubicBezTo>
                  <a:close/>
                  <a:moveTo>
                    <a:pt x="129370" y="24113"/>
                  </a:moveTo>
                  <a:lnTo>
                    <a:pt x="129370" y="24113"/>
                  </a:lnTo>
                  <a:cubicBezTo>
                    <a:pt x="129426" y="24164"/>
                    <a:pt x="129477" y="24218"/>
                    <a:pt x="129564" y="24238"/>
                  </a:cubicBezTo>
                  <a:lnTo>
                    <a:pt x="129564" y="24238"/>
                  </a:lnTo>
                  <a:cubicBezTo>
                    <a:pt x="129498" y="24176"/>
                    <a:pt x="129437" y="24174"/>
                    <a:pt x="129370" y="24113"/>
                  </a:cubicBezTo>
                  <a:close/>
                  <a:moveTo>
                    <a:pt x="129564" y="24238"/>
                  </a:moveTo>
                  <a:lnTo>
                    <a:pt x="129564" y="24238"/>
                  </a:lnTo>
                  <a:cubicBezTo>
                    <a:pt x="129566" y="24240"/>
                    <a:pt x="129569" y="24243"/>
                    <a:pt x="129572" y="24245"/>
                  </a:cubicBezTo>
                  <a:lnTo>
                    <a:pt x="129635" y="24245"/>
                  </a:lnTo>
                  <a:cubicBezTo>
                    <a:pt x="129609" y="24245"/>
                    <a:pt x="129585" y="24243"/>
                    <a:pt x="129564" y="24238"/>
                  </a:cubicBezTo>
                  <a:close/>
                  <a:moveTo>
                    <a:pt x="129439" y="24309"/>
                  </a:moveTo>
                  <a:lnTo>
                    <a:pt x="129439" y="24378"/>
                  </a:lnTo>
                  <a:cubicBezTo>
                    <a:pt x="129572" y="24441"/>
                    <a:pt x="129635" y="24441"/>
                    <a:pt x="129704" y="24510"/>
                  </a:cubicBezTo>
                  <a:lnTo>
                    <a:pt x="129704" y="24441"/>
                  </a:lnTo>
                  <a:cubicBezTo>
                    <a:pt x="129635" y="24441"/>
                    <a:pt x="129503" y="24378"/>
                    <a:pt x="129439" y="24309"/>
                  </a:cubicBezTo>
                  <a:close/>
                  <a:moveTo>
                    <a:pt x="129572" y="24574"/>
                  </a:moveTo>
                  <a:lnTo>
                    <a:pt x="129572" y="24643"/>
                  </a:lnTo>
                  <a:cubicBezTo>
                    <a:pt x="129622" y="24643"/>
                    <a:pt x="129675" y="24682"/>
                    <a:pt x="129760" y="24699"/>
                  </a:cubicBezTo>
                  <a:lnTo>
                    <a:pt x="129760" y="24699"/>
                  </a:lnTo>
                  <a:cubicBezTo>
                    <a:pt x="129699" y="24638"/>
                    <a:pt x="129633" y="24574"/>
                    <a:pt x="129572" y="24574"/>
                  </a:cubicBezTo>
                  <a:close/>
                  <a:moveTo>
                    <a:pt x="129760" y="24699"/>
                  </a:moveTo>
                  <a:lnTo>
                    <a:pt x="129760" y="24699"/>
                  </a:lnTo>
                  <a:cubicBezTo>
                    <a:pt x="129763" y="24702"/>
                    <a:pt x="129765" y="24704"/>
                    <a:pt x="129768" y="24706"/>
                  </a:cubicBezTo>
                  <a:lnTo>
                    <a:pt x="129837" y="24706"/>
                  </a:lnTo>
                  <a:cubicBezTo>
                    <a:pt x="129809" y="24706"/>
                    <a:pt x="129783" y="24704"/>
                    <a:pt x="129760" y="24699"/>
                  </a:cubicBezTo>
                  <a:close/>
                  <a:moveTo>
                    <a:pt x="129635" y="24775"/>
                  </a:moveTo>
                  <a:cubicBezTo>
                    <a:pt x="129635" y="24839"/>
                    <a:pt x="129635" y="24839"/>
                    <a:pt x="129704" y="24839"/>
                  </a:cubicBezTo>
                  <a:cubicBezTo>
                    <a:pt x="129768" y="24908"/>
                    <a:pt x="129837" y="24908"/>
                    <a:pt x="129900" y="24971"/>
                  </a:cubicBezTo>
                  <a:lnTo>
                    <a:pt x="129900" y="24908"/>
                  </a:lnTo>
                  <a:cubicBezTo>
                    <a:pt x="129768" y="24839"/>
                    <a:pt x="129704" y="24839"/>
                    <a:pt x="129635" y="24775"/>
                  </a:cubicBezTo>
                  <a:close/>
                  <a:moveTo>
                    <a:pt x="129768" y="25040"/>
                  </a:moveTo>
                  <a:lnTo>
                    <a:pt x="129768" y="25104"/>
                  </a:lnTo>
                  <a:cubicBezTo>
                    <a:pt x="129837" y="25104"/>
                    <a:pt x="129900" y="25173"/>
                    <a:pt x="129969" y="25173"/>
                  </a:cubicBezTo>
                  <a:lnTo>
                    <a:pt x="129969" y="25104"/>
                  </a:lnTo>
                  <a:cubicBezTo>
                    <a:pt x="129900" y="25104"/>
                    <a:pt x="129837" y="25040"/>
                    <a:pt x="129768" y="25040"/>
                  </a:cubicBezTo>
                  <a:close/>
                  <a:moveTo>
                    <a:pt x="129837" y="25236"/>
                  </a:moveTo>
                  <a:cubicBezTo>
                    <a:pt x="129837" y="25305"/>
                    <a:pt x="129837" y="25305"/>
                    <a:pt x="129900" y="25369"/>
                  </a:cubicBezTo>
                  <a:cubicBezTo>
                    <a:pt x="129969" y="25369"/>
                    <a:pt x="130033" y="25369"/>
                    <a:pt x="130102" y="25438"/>
                  </a:cubicBezTo>
                  <a:cubicBezTo>
                    <a:pt x="130102" y="25369"/>
                    <a:pt x="130102" y="25369"/>
                    <a:pt x="130033" y="25369"/>
                  </a:cubicBezTo>
                  <a:cubicBezTo>
                    <a:pt x="129969" y="25305"/>
                    <a:pt x="129900" y="25305"/>
                    <a:pt x="129837" y="25236"/>
                  </a:cubicBezTo>
                  <a:close/>
                  <a:moveTo>
                    <a:pt x="129900" y="25501"/>
                  </a:moveTo>
                  <a:cubicBezTo>
                    <a:pt x="129969" y="25501"/>
                    <a:pt x="129969" y="25570"/>
                    <a:pt x="129969" y="25570"/>
                  </a:cubicBezTo>
                  <a:cubicBezTo>
                    <a:pt x="130033" y="25634"/>
                    <a:pt x="130102" y="25634"/>
                    <a:pt x="130165" y="25634"/>
                  </a:cubicBezTo>
                  <a:lnTo>
                    <a:pt x="130165" y="25570"/>
                  </a:lnTo>
                  <a:cubicBezTo>
                    <a:pt x="130102" y="25570"/>
                    <a:pt x="129969" y="25501"/>
                    <a:pt x="129900" y="25501"/>
                  </a:cubicBezTo>
                  <a:close/>
                  <a:moveTo>
                    <a:pt x="130033" y="25703"/>
                  </a:moveTo>
                  <a:lnTo>
                    <a:pt x="130033" y="25835"/>
                  </a:lnTo>
                  <a:cubicBezTo>
                    <a:pt x="130165" y="25835"/>
                    <a:pt x="130234" y="25899"/>
                    <a:pt x="130298" y="25899"/>
                  </a:cubicBezTo>
                  <a:cubicBezTo>
                    <a:pt x="130234" y="25835"/>
                    <a:pt x="130234" y="25835"/>
                    <a:pt x="130234" y="25766"/>
                  </a:cubicBezTo>
                  <a:cubicBezTo>
                    <a:pt x="130165" y="25766"/>
                    <a:pt x="130102" y="25766"/>
                    <a:pt x="130033" y="25703"/>
                  </a:cubicBezTo>
                  <a:close/>
                  <a:moveTo>
                    <a:pt x="130102" y="25968"/>
                  </a:moveTo>
                  <a:lnTo>
                    <a:pt x="130165" y="26031"/>
                  </a:lnTo>
                  <a:cubicBezTo>
                    <a:pt x="130234" y="26100"/>
                    <a:pt x="130298" y="26100"/>
                    <a:pt x="130367" y="26100"/>
                  </a:cubicBezTo>
                  <a:cubicBezTo>
                    <a:pt x="130367" y="26100"/>
                    <a:pt x="130367" y="26031"/>
                    <a:pt x="130298" y="26031"/>
                  </a:cubicBezTo>
                  <a:cubicBezTo>
                    <a:pt x="130234" y="25968"/>
                    <a:pt x="130165" y="25968"/>
                    <a:pt x="130102" y="25968"/>
                  </a:cubicBezTo>
                  <a:close/>
                  <a:moveTo>
                    <a:pt x="130234" y="26164"/>
                  </a:moveTo>
                  <a:lnTo>
                    <a:pt x="130234" y="26296"/>
                  </a:lnTo>
                  <a:cubicBezTo>
                    <a:pt x="130298" y="26296"/>
                    <a:pt x="130367" y="26365"/>
                    <a:pt x="130430" y="26365"/>
                  </a:cubicBezTo>
                  <a:lnTo>
                    <a:pt x="130430" y="26233"/>
                  </a:lnTo>
                  <a:cubicBezTo>
                    <a:pt x="130367" y="26233"/>
                    <a:pt x="130298" y="26233"/>
                    <a:pt x="130234" y="26164"/>
                  </a:cubicBezTo>
                  <a:close/>
                  <a:moveTo>
                    <a:pt x="130298" y="26429"/>
                  </a:moveTo>
                  <a:cubicBezTo>
                    <a:pt x="130298" y="26429"/>
                    <a:pt x="130298" y="26498"/>
                    <a:pt x="130367" y="26561"/>
                  </a:cubicBezTo>
                  <a:cubicBezTo>
                    <a:pt x="130430" y="26561"/>
                    <a:pt x="130499" y="26561"/>
                    <a:pt x="130563" y="26630"/>
                  </a:cubicBezTo>
                  <a:cubicBezTo>
                    <a:pt x="130563" y="26561"/>
                    <a:pt x="130499" y="26498"/>
                    <a:pt x="130499" y="26498"/>
                  </a:cubicBezTo>
                  <a:cubicBezTo>
                    <a:pt x="130430" y="26429"/>
                    <a:pt x="130367" y="26429"/>
                    <a:pt x="130298" y="26429"/>
                  </a:cubicBezTo>
                  <a:close/>
                  <a:moveTo>
                    <a:pt x="130367" y="26630"/>
                  </a:moveTo>
                  <a:lnTo>
                    <a:pt x="130367" y="26630"/>
                  </a:lnTo>
                  <a:cubicBezTo>
                    <a:pt x="130430" y="26694"/>
                    <a:pt x="130430" y="26763"/>
                    <a:pt x="130430" y="26763"/>
                  </a:cubicBezTo>
                  <a:cubicBezTo>
                    <a:pt x="130499" y="26826"/>
                    <a:pt x="130563" y="26826"/>
                    <a:pt x="130632" y="26826"/>
                  </a:cubicBezTo>
                  <a:cubicBezTo>
                    <a:pt x="130632" y="26763"/>
                    <a:pt x="130632" y="26763"/>
                    <a:pt x="130563" y="26694"/>
                  </a:cubicBezTo>
                  <a:cubicBezTo>
                    <a:pt x="130499" y="26694"/>
                    <a:pt x="130430" y="26694"/>
                    <a:pt x="130367" y="26630"/>
                  </a:cubicBezTo>
                  <a:close/>
                  <a:moveTo>
                    <a:pt x="86975" y="398"/>
                  </a:moveTo>
                  <a:cubicBezTo>
                    <a:pt x="78628" y="1458"/>
                    <a:pt x="70547" y="3906"/>
                    <a:pt x="63726" y="5300"/>
                  </a:cubicBezTo>
                  <a:cubicBezTo>
                    <a:pt x="50012" y="8146"/>
                    <a:pt x="41930" y="14839"/>
                    <a:pt x="35507" y="22852"/>
                  </a:cubicBezTo>
                  <a:cubicBezTo>
                    <a:pt x="32921" y="25968"/>
                    <a:pt x="30605" y="29343"/>
                    <a:pt x="28284" y="32724"/>
                  </a:cubicBezTo>
                  <a:lnTo>
                    <a:pt x="25502" y="37096"/>
                  </a:lnTo>
                  <a:cubicBezTo>
                    <a:pt x="25634" y="36964"/>
                    <a:pt x="25703" y="36832"/>
                    <a:pt x="25836" y="36699"/>
                  </a:cubicBezTo>
                  <a:cubicBezTo>
                    <a:pt x="26763" y="35305"/>
                    <a:pt x="27690" y="33917"/>
                    <a:pt x="28618" y="32592"/>
                  </a:cubicBezTo>
                  <a:cubicBezTo>
                    <a:pt x="30870" y="29280"/>
                    <a:pt x="33122" y="25968"/>
                    <a:pt x="35640" y="22921"/>
                  </a:cubicBezTo>
                  <a:cubicBezTo>
                    <a:pt x="42062" y="14971"/>
                    <a:pt x="50144" y="8278"/>
                    <a:pt x="63790" y="5496"/>
                  </a:cubicBezTo>
                  <a:cubicBezTo>
                    <a:pt x="70616" y="4039"/>
                    <a:pt x="78761" y="1590"/>
                    <a:pt x="87044" y="594"/>
                  </a:cubicBezTo>
                  <a:cubicBezTo>
                    <a:pt x="87044" y="530"/>
                    <a:pt x="86975" y="462"/>
                    <a:pt x="86975" y="398"/>
                  </a:cubicBezTo>
                  <a:close/>
                  <a:moveTo>
                    <a:pt x="21994" y="41733"/>
                  </a:moveTo>
                  <a:lnTo>
                    <a:pt x="21994" y="41733"/>
                  </a:lnTo>
                  <a:cubicBezTo>
                    <a:pt x="20404" y="43917"/>
                    <a:pt x="18681" y="46037"/>
                    <a:pt x="16758" y="48093"/>
                  </a:cubicBezTo>
                  <a:cubicBezTo>
                    <a:pt x="15369" y="49614"/>
                    <a:pt x="13711" y="51336"/>
                    <a:pt x="11988" y="53191"/>
                  </a:cubicBezTo>
                  <a:cubicBezTo>
                    <a:pt x="11925" y="53323"/>
                    <a:pt x="11792" y="53392"/>
                    <a:pt x="11723" y="53525"/>
                  </a:cubicBezTo>
                  <a:lnTo>
                    <a:pt x="11591" y="53657"/>
                  </a:lnTo>
                  <a:cubicBezTo>
                    <a:pt x="11458" y="53790"/>
                    <a:pt x="11395" y="53853"/>
                    <a:pt x="11326" y="53986"/>
                  </a:cubicBezTo>
                  <a:cubicBezTo>
                    <a:pt x="11262" y="54055"/>
                    <a:pt x="11193" y="54118"/>
                    <a:pt x="11130" y="54118"/>
                  </a:cubicBezTo>
                  <a:cubicBezTo>
                    <a:pt x="11061" y="54251"/>
                    <a:pt x="10997" y="54383"/>
                    <a:pt x="10865" y="54452"/>
                  </a:cubicBezTo>
                  <a:cubicBezTo>
                    <a:pt x="10865" y="54516"/>
                    <a:pt x="10796" y="54585"/>
                    <a:pt x="10732" y="54585"/>
                  </a:cubicBezTo>
                  <a:cubicBezTo>
                    <a:pt x="10663" y="54717"/>
                    <a:pt x="10600" y="54850"/>
                    <a:pt x="10467" y="54913"/>
                  </a:cubicBezTo>
                  <a:cubicBezTo>
                    <a:pt x="10467" y="54982"/>
                    <a:pt x="10398" y="54982"/>
                    <a:pt x="10398" y="55046"/>
                  </a:cubicBezTo>
                  <a:cubicBezTo>
                    <a:pt x="10266" y="55178"/>
                    <a:pt x="10202" y="55311"/>
                    <a:pt x="10070" y="55380"/>
                  </a:cubicBezTo>
                  <a:cubicBezTo>
                    <a:pt x="10070" y="55443"/>
                    <a:pt x="10001" y="55443"/>
                    <a:pt x="10001" y="55512"/>
                  </a:cubicBezTo>
                  <a:cubicBezTo>
                    <a:pt x="9868" y="55644"/>
                    <a:pt x="9805" y="55777"/>
                    <a:pt x="9672" y="55841"/>
                  </a:cubicBezTo>
                  <a:cubicBezTo>
                    <a:pt x="9672" y="55909"/>
                    <a:pt x="9603" y="55909"/>
                    <a:pt x="9603" y="55973"/>
                  </a:cubicBezTo>
                  <a:cubicBezTo>
                    <a:pt x="9471" y="56106"/>
                    <a:pt x="9407" y="56238"/>
                    <a:pt x="9275" y="56371"/>
                  </a:cubicBezTo>
                  <a:lnTo>
                    <a:pt x="9206" y="56439"/>
                  </a:lnTo>
                  <a:cubicBezTo>
                    <a:pt x="9142" y="56572"/>
                    <a:pt x="9010" y="56704"/>
                    <a:pt x="8877" y="56837"/>
                  </a:cubicBezTo>
                  <a:cubicBezTo>
                    <a:pt x="8745" y="56969"/>
                    <a:pt x="8676" y="57102"/>
                    <a:pt x="8544" y="57234"/>
                  </a:cubicBezTo>
                  <a:cubicBezTo>
                    <a:pt x="7749" y="58294"/>
                    <a:pt x="6954" y="59354"/>
                    <a:pt x="6159" y="60478"/>
                  </a:cubicBezTo>
                  <a:cubicBezTo>
                    <a:pt x="6026" y="60743"/>
                    <a:pt x="5830" y="60944"/>
                    <a:pt x="5698" y="61209"/>
                  </a:cubicBezTo>
                  <a:cubicBezTo>
                    <a:pt x="5672" y="61251"/>
                    <a:pt x="5646" y="61293"/>
                    <a:pt x="5618" y="61334"/>
                  </a:cubicBezTo>
                  <a:lnTo>
                    <a:pt x="5618" y="61334"/>
                  </a:lnTo>
                  <a:cubicBezTo>
                    <a:pt x="6393" y="60301"/>
                    <a:pt x="7104" y="59332"/>
                    <a:pt x="7881" y="58358"/>
                  </a:cubicBezTo>
                  <a:cubicBezTo>
                    <a:pt x="7950" y="58358"/>
                    <a:pt x="7950" y="58294"/>
                    <a:pt x="7950" y="58294"/>
                  </a:cubicBezTo>
                  <a:cubicBezTo>
                    <a:pt x="8083" y="58093"/>
                    <a:pt x="8215" y="57960"/>
                    <a:pt x="8348" y="57828"/>
                  </a:cubicBezTo>
                  <a:lnTo>
                    <a:pt x="8348" y="57764"/>
                  </a:lnTo>
                  <a:cubicBezTo>
                    <a:pt x="8480" y="57632"/>
                    <a:pt x="8612" y="57499"/>
                    <a:pt x="8745" y="57298"/>
                  </a:cubicBezTo>
                  <a:lnTo>
                    <a:pt x="8745" y="57234"/>
                  </a:lnTo>
                  <a:cubicBezTo>
                    <a:pt x="8877" y="57102"/>
                    <a:pt x="9010" y="56969"/>
                    <a:pt x="9074" y="56837"/>
                  </a:cubicBezTo>
                  <a:cubicBezTo>
                    <a:pt x="9142" y="56837"/>
                    <a:pt x="9142" y="56768"/>
                    <a:pt x="9206" y="56768"/>
                  </a:cubicBezTo>
                  <a:cubicBezTo>
                    <a:pt x="9275" y="56635"/>
                    <a:pt x="9407" y="56503"/>
                    <a:pt x="9471" y="56371"/>
                  </a:cubicBezTo>
                  <a:lnTo>
                    <a:pt x="9603" y="56238"/>
                  </a:lnTo>
                  <a:cubicBezTo>
                    <a:pt x="9672" y="56106"/>
                    <a:pt x="9805" y="55973"/>
                    <a:pt x="9868" y="55909"/>
                  </a:cubicBezTo>
                  <a:cubicBezTo>
                    <a:pt x="9937" y="55841"/>
                    <a:pt x="9937" y="55777"/>
                    <a:pt x="10001" y="55777"/>
                  </a:cubicBezTo>
                  <a:cubicBezTo>
                    <a:pt x="10070" y="55644"/>
                    <a:pt x="10202" y="55512"/>
                    <a:pt x="10266" y="55380"/>
                  </a:cubicBezTo>
                  <a:cubicBezTo>
                    <a:pt x="10335" y="55380"/>
                    <a:pt x="10398" y="55311"/>
                    <a:pt x="10398" y="55247"/>
                  </a:cubicBezTo>
                  <a:lnTo>
                    <a:pt x="10732" y="54913"/>
                  </a:lnTo>
                  <a:cubicBezTo>
                    <a:pt x="10732" y="54850"/>
                    <a:pt x="10796" y="54850"/>
                    <a:pt x="10865" y="54781"/>
                  </a:cubicBezTo>
                  <a:cubicBezTo>
                    <a:pt x="10928" y="54648"/>
                    <a:pt x="10997" y="54585"/>
                    <a:pt x="11130" y="54452"/>
                  </a:cubicBezTo>
                  <a:cubicBezTo>
                    <a:pt x="11193" y="54383"/>
                    <a:pt x="11193" y="54320"/>
                    <a:pt x="11262" y="54251"/>
                  </a:cubicBezTo>
                  <a:lnTo>
                    <a:pt x="11527" y="53986"/>
                  </a:lnTo>
                  <a:lnTo>
                    <a:pt x="11723" y="53790"/>
                  </a:lnTo>
                  <a:cubicBezTo>
                    <a:pt x="11792" y="53721"/>
                    <a:pt x="11856" y="53588"/>
                    <a:pt x="11988" y="53525"/>
                  </a:cubicBezTo>
                  <a:cubicBezTo>
                    <a:pt x="13711" y="51537"/>
                    <a:pt x="15433" y="49746"/>
                    <a:pt x="16890" y="48225"/>
                  </a:cubicBezTo>
                  <a:cubicBezTo>
                    <a:pt x="18681" y="46238"/>
                    <a:pt x="20335" y="44182"/>
                    <a:pt x="21925" y="42131"/>
                  </a:cubicBezTo>
                  <a:cubicBezTo>
                    <a:pt x="21925" y="41998"/>
                    <a:pt x="21994" y="41866"/>
                    <a:pt x="21994" y="41733"/>
                  </a:cubicBezTo>
                  <a:close/>
                  <a:moveTo>
                    <a:pt x="5618" y="61334"/>
                  </a:moveTo>
                  <a:cubicBezTo>
                    <a:pt x="5601" y="61358"/>
                    <a:pt x="5583" y="61381"/>
                    <a:pt x="5565" y="61405"/>
                  </a:cubicBezTo>
                  <a:cubicBezTo>
                    <a:pt x="5559" y="61418"/>
                    <a:pt x="5552" y="61430"/>
                    <a:pt x="5546" y="61443"/>
                  </a:cubicBezTo>
                  <a:lnTo>
                    <a:pt x="5546" y="61443"/>
                  </a:lnTo>
                  <a:cubicBezTo>
                    <a:pt x="5570" y="61407"/>
                    <a:pt x="5595" y="61371"/>
                    <a:pt x="5618" y="61334"/>
                  </a:cubicBezTo>
                  <a:close/>
                  <a:moveTo>
                    <a:pt x="5546" y="61443"/>
                  </a:moveTo>
                  <a:cubicBezTo>
                    <a:pt x="5375" y="61695"/>
                    <a:pt x="5185" y="61949"/>
                    <a:pt x="5035" y="62200"/>
                  </a:cubicBezTo>
                  <a:cubicBezTo>
                    <a:pt x="5222" y="61948"/>
                    <a:pt x="5414" y="61695"/>
                    <a:pt x="5546" y="61443"/>
                  </a:cubicBezTo>
                  <a:close/>
                  <a:moveTo>
                    <a:pt x="3509" y="65247"/>
                  </a:moveTo>
                  <a:cubicBezTo>
                    <a:pt x="3377" y="65448"/>
                    <a:pt x="3244" y="65581"/>
                    <a:pt x="3112" y="65713"/>
                  </a:cubicBezTo>
                  <a:lnTo>
                    <a:pt x="3112" y="65777"/>
                  </a:lnTo>
                  <a:lnTo>
                    <a:pt x="3509" y="65380"/>
                  </a:lnTo>
                  <a:lnTo>
                    <a:pt x="3509" y="65247"/>
                  </a:lnTo>
                  <a:close/>
                  <a:moveTo>
                    <a:pt x="3313" y="65777"/>
                  </a:moveTo>
                  <a:lnTo>
                    <a:pt x="2916" y="66174"/>
                  </a:lnTo>
                  <a:cubicBezTo>
                    <a:pt x="2916" y="66243"/>
                    <a:pt x="2847" y="66243"/>
                    <a:pt x="2847" y="66307"/>
                  </a:cubicBezTo>
                  <a:lnTo>
                    <a:pt x="3244" y="65909"/>
                  </a:lnTo>
                  <a:cubicBezTo>
                    <a:pt x="3244" y="65909"/>
                    <a:pt x="3244" y="65846"/>
                    <a:pt x="3313" y="65777"/>
                  </a:cubicBezTo>
                  <a:close/>
                  <a:moveTo>
                    <a:pt x="3048" y="66307"/>
                  </a:moveTo>
                  <a:lnTo>
                    <a:pt x="2714" y="66641"/>
                  </a:lnTo>
                  <a:cubicBezTo>
                    <a:pt x="2651" y="66704"/>
                    <a:pt x="2651" y="66773"/>
                    <a:pt x="2651" y="66837"/>
                  </a:cubicBezTo>
                  <a:cubicBezTo>
                    <a:pt x="2714" y="66704"/>
                    <a:pt x="2847" y="66572"/>
                    <a:pt x="2979" y="66508"/>
                  </a:cubicBezTo>
                  <a:cubicBezTo>
                    <a:pt x="2979" y="66439"/>
                    <a:pt x="3048" y="66376"/>
                    <a:pt x="3048" y="66307"/>
                  </a:cubicBezTo>
                  <a:close/>
                  <a:moveTo>
                    <a:pt x="2783" y="66837"/>
                  </a:moveTo>
                  <a:lnTo>
                    <a:pt x="2518" y="67102"/>
                  </a:lnTo>
                  <a:cubicBezTo>
                    <a:pt x="2449" y="67171"/>
                    <a:pt x="2449" y="67234"/>
                    <a:pt x="2386" y="67303"/>
                  </a:cubicBezTo>
                  <a:cubicBezTo>
                    <a:pt x="2518" y="67234"/>
                    <a:pt x="2582" y="67171"/>
                    <a:pt x="2714" y="67038"/>
                  </a:cubicBezTo>
                  <a:cubicBezTo>
                    <a:pt x="2714" y="66969"/>
                    <a:pt x="2783" y="66906"/>
                    <a:pt x="2783" y="66837"/>
                  </a:cubicBezTo>
                  <a:close/>
                  <a:moveTo>
                    <a:pt x="2582" y="67367"/>
                  </a:moveTo>
                  <a:lnTo>
                    <a:pt x="2582" y="67367"/>
                  </a:lnTo>
                  <a:cubicBezTo>
                    <a:pt x="2518" y="67436"/>
                    <a:pt x="2386" y="67499"/>
                    <a:pt x="2317" y="67632"/>
                  </a:cubicBezTo>
                  <a:cubicBezTo>
                    <a:pt x="2253" y="67701"/>
                    <a:pt x="2253" y="67764"/>
                    <a:pt x="2184" y="67833"/>
                  </a:cubicBezTo>
                  <a:cubicBezTo>
                    <a:pt x="2317" y="67764"/>
                    <a:pt x="2386" y="67701"/>
                    <a:pt x="2449" y="67568"/>
                  </a:cubicBezTo>
                  <a:cubicBezTo>
                    <a:pt x="2518" y="67499"/>
                    <a:pt x="2582" y="67436"/>
                    <a:pt x="2582" y="67367"/>
                  </a:cubicBezTo>
                  <a:close/>
                  <a:moveTo>
                    <a:pt x="2386" y="67833"/>
                  </a:moveTo>
                  <a:lnTo>
                    <a:pt x="2121" y="68098"/>
                  </a:lnTo>
                  <a:cubicBezTo>
                    <a:pt x="2052" y="68231"/>
                    <a:pt x="2052" y="68294"/>
                    <a:pt x="1988" y="68363"/>
                  </a:cubicBezTo>
                  <a:cubicBezTo>
                    <a:pt x="2052" y="68294"/>
                    <a:pt x="2184" y="68231"/>
                    <a:pt x="2253" y="68162"/>
                  </a:cubicBezTo>
                  <a:cubicBezTo>
                    <a:pt x="2317" y="68029"/>
                    <a:pt x="2317" y="67966"/>
                    <a:pt x="2386" y="67833"/>
                  </a:cubicBezTo>
                  <a:close/>
                  <a:moveTo>
                    <a:pt x="2184" y="68363"/>
                  </a:moveTo>
                  <a:lnTo>
                    <a:pt x="2184" y="68363"/>
                  </a:lnTo>
                  <a:cubicBezTo>
                    <a:pt x="2052" y="68427"/>
                    <a:pt x="1988" y="68559"/>
                    <a:pt x="1919" y="68628"/>
                  </a:cubicBezTo>
                  <a:cubicBezTo>
                    <a:pt x="1856" y="68692"/>
                    <a:pt x="1856" y="68824"/>
                    <a:pt x="1787" y="68893"/>
                  </a:cubicBezTo>
                  <a:cubicBezTo>
                    <a:pt x="1856" y="68824"/>
                    <a:pt x="1988" y="68761"/>
                    <a:pt x="2052" y="68692"/>
                  </a:cubicBezTo>
                  <a:cubicBezTo>
                    <a:pt x="2121" y="68559"/>
                    <a:pt x="2121" y="68496"/>
                    <a:pt x="2184" y="68363"/>
                  </a:cubicBezTo>
                  <a:close/>
                  <a:moveTo>
                    <a:pt x="1988" y="68893"/>
                  </a:moveTo>
                  <a:cubicBezTo>
                    <a:pt x="1919" y="68957"/>
                    <a:pt x="1787" y="69026"/>
                    <a:pt x="1723" y="69089"/>
                  </a:cubicBezTo>
                  <a:cubicBezTo>
                    <a:pt x="1654" y="69222"/>
                    <a:pt x="1654" y="69291"/>
                    <a:pt x="1591" y="69423"/>
                  </a:cubicBezTo>
                  <a:cubicBezTo>
                    <a:pt x="1723" y="69354"/>
                    <a:pt x="1787" y="69291"/>
                    <a:pt x="1856" y="69222"/>
                  </a:cubicBezTo>
                  <a:cubicBezTo>
                    <a:pt x="1919" y="69089"/>
                    <a:pt x="1919" y="69026"/>
                    <a:pt x="1988" y="68893"/>
                  </a:cubicBezTo>
                  <a:close/>
                  <a:moveTo>
                    <a:pt x="1787" y="69423"/>
                  </a:moveTo>
                  <a:lnTo>
                    <a:pt x="1787" y="69423"/>
                  </a:lnTo>
                  <a:cubicBezTo>
                    <a:pt x="1723" y="69487"/>
                    <a:pt x="1654" y="69555"/>
                    <a:pt x="1522" y="69619"/>
                  </a:cubicBezTo>
                  <a:cubicBezTo>
                    <a:pt x="1522" y="69752"/>
                    <a:pt x="1458" y="69820"/>
                    <a:pt x="1458" y="69953"/>
                  </a:cubicBezTo>
                  <a:lnTo>
                    <a:pt x="1654" y="69752"/>
                  </a:lnTo>
                  <a:cubicBezTo>
                    <a:pt x="1723" y="69619"/>
                    <a:pt x="1723" y="69555"/>
                    <a:pt x="1787" y="69423"/>
                  </a:cubicBezTo>
                  <a:close/>
                  <a:moveTo>
                    <a:pt x="1591" y="69953"/>
                  </a:moveTo>
                  <a:lnTo>
                    <a:pt x="1389" y="70149"/>
                  </a:lnTo>
                  <a:cubicBezTo>
                    <a:pt x="1326" y="70218"/>
                    <a:pt x="1326" y="70350"/>
                    <a:pt x="1257" y="70483"/>
                  </a:cubicBezTo>
                  <a:cubicBezTo>
                    <a:pt x="1326" y="70414"/>
                    <a:pt x="1458" y="70350"/>
                    <a:pt x="1522" y="70282"/>
                  </a:cubicBezTo>
                  <a:cubicBezTo>
                    <a:pt x="1522" y="70149"/>
                    <a:pt x="1591" y="70085"/>
                    <a:pt x="1591" y="69953"/>
                  </a:cubicBezTo>
                  <a:close/>
                  <a:moveTo>
                    <a:pt x="1458" y="70483"/>
                  </a:moveTo>
                  <a:lnTo>
                    <a:pt x="1458" y="70483"/>
                  </a:lnTo>
                  <a:cubicBezTo>
                    <a:pt x="1389" y="70546"/>
                    <a:pt x="1326" y="70615"/>
                    <a:pt x="1193" y="70615"/>
                  </a:cubicBezTo>
                  <a:cubicBezTo>
                    <a:pt x="1193" y="70748"/>
                    <a:pt x="1124" y="70880"/>
                    <a:pt x="1124" y="70944"/>
                  </a:cubicBezTo>
                  <a:cubicBezTo>
                    <a:pt x="1193" y="70944"/>
                    <a:pt x="1257" y="70880"/>
                    <a:pt x="1326" y="70811"/>
                  </a:cubicBezTo>
                  <a:cubicBezTo>
                    <a:pt x="1389" y="70679"/>
                    <a:pt x="1389" y="70615"/>
                    <a:pt x="1458" y="70483"/>
                  </a:cubicBezTo>
                  <a:close/>
                  <a:moveTo>
                    <a:pt x="1326" y="70944"/>
                  </a:moveTo>
                  <a:lnTo>
                    <a:pt x="1326" y="70944"/>
                  </a:lnTo>
                  <a:cubicBezTo>
                    <a:pt x="1257" y="71013"/>
                    <a:pt x="1124" y="71076"/>
                    <a:pt x="1061" y="71145"/>
                  </a:cubicBezTo>
                  <a:cubicBezTo>
                    <a:pt x="1061" y="71278"/>
                    <a:pt x="992" y="71410"/>
                    <a:pt x="992" y="71474"/>
                  </a:cubicBezTo>
                  <a:cubicBezTo>
                    <a:pt x="1061" y="71474"/>
                    <a:pt x="1124" y="71410"/>
                    <a:pt x="1193" y="71341"/>
                  </a:cubicBezTo>
                  <a:cubicBezTo>
                    <a:pt x="1257" y="71209"/>
                    <a:pt x="1257" y="71076"/>
                    <a:pt x="1326" y="70944"/>
                  </a:cubicBezTo>
                  <a:close/>
                  <a:moveTo>
                    <a:pt x="1124" y="71474"/>
                  </a:moveTo>
                  <a:lnTo>
                    <a:pt x="928" y="71675"/>
                  </a:lnTo>
                  <a:cubicBezTo>
                    <a:pt x="928" y="71808"/>
                    <a:pt x="859" y="71940"/>
                    <a:pt x="859" y="72004"/>
                  </a:cubicBezTo>
                  <a:cubicBezTo>
                    <a:pt x="928" y="72004"/>
                    <a:pt x="992" y="71940"/>
                    <a:pt x="1061" y="71871"/>
                  </a:cubicBezTo>
                  <a:cubicBezTo>
                    <a:pt x="1061" y="71739"/>
                    <a:pt x="1124" y="71606"/>
                    <a:pt x="1124" y="71474"/>
                  </a:cubicBezTo>
                  <a:close/>
                  <a:moveTo>
                    <a:pt x="992" y="72004"/>
                  </a:moveTo>
                  <a:lnTo>
                    <a:pt x="796" y="72205"/>
                  </a:lnTo>
                  <a:cubicBezTo>
                    <a:pt x="796" y="72338"/>
                    <a:pt x="727" y="72401"/>
                    <a:pt x="727" y="72534"/>
                  </a:cubicBezTo>
                  <a:cubicBezTo>
                    <a:pt x="796" y="72534"/>
                    <a:pt x="859" y="72470"/>
                    <a:pt x="928" y="72401"/>
                  </a:cubicBezTo>
                  <a:cubicBezTo>
                    <a:pt x="928" y="72269"/>
                    <a:pt x="992" y="72136"/>
                    <a:pt x="992" y="72004"/>
                  </a:cubicBezTo>
                  <a:close/>
                  <a:moveTo>
                    <a:pt x="928" y="72534"/>
                  </a:moveTo>
                  <a:lnTo>
                    <a:pt x="928" y="72534"/>
                  </a:lnTo>
                  <a:cubicBezTo>
                    <a:pt x="796" y="72603"/>
                    <a:pt x="727" y="72666"/>
                    <a:pt x="663" y="72666"/>
                  </a:cubicBezTo>
                  <a:cubicBezTo>
                    <a:pt x="663" y="72799"/>
                    <a:pt x="663" y="72931"/>
                    <a:pt x="594" y="73064"/>
                  </a:cubicBezTo>
                  <a:cubicBezTo>
                    <a:pt x="663" y="73064"/>
                    <a:pt x="727" y="73000"/>
                    <a:pt x="796" y="73000"/>
                  </a:cubicBezTo>
                  <a:cubicBezTo>
                    <a:pt x="859" y="72799"/>
                    <a:pt x="859" y="72666"/>
                    <a:pt x="928" y="72534"/>
                  </a:cubicBezTo>
                  <a:close/>
                  <a:moveTo>
                    <a:pt x="796" y="73064"/>
                  </a:moveTo>
                  <a:lnTo>
                    <a:pt x="796" y="73064"/>
                  </a:lnTo>
                  <a:cubicBezTo>
                    <a:pt x="727" y="73133"/>
                    <a:pt x="663" y="73196"/>
                    <a:pt x="594" y="73196"/>
                  </a:cubicBezTo>
                  <a:cubicBezTo>
                    <a:pt x="531" y="73329"/>
                    <a:pt x="531" y="73461"/>
                    <a:pt x="531" y="73594"/>
                  </a:cubicBezTo>
                  <a:cubicBezTo>
                    <a:pt x="594" y="73594"/>
                    <a:pt x="663" y="73530"/>
                    <a:pt x="727" y="73530"/>
                  </a:cubicBezTo>
                  <a:cubicBezTo>
                    <a:pt x="727" y="73398"/>
                    <a:pt x="727" y="73196"/>
                    <a:pt x="796" y="73064"/>
                  </a:cubicBezTo>
                  <a:close/>
                  <a:moveTo>
                    <a:pt x="663" y="73594"/>
                  </a:moveTo>
                  <a:lnTo>
                    <a:pt x="663" y="73594"/>
                  </a:lnTo>
                  <a:cubicBezTo>
                    <a:pt x="594" y="73663"/>
                    <a:pt x="531" y="73726"/>
                    <a:pt x="462" y="73726"/>
                  </a:cubicBezTo>
                  <a:cubicBezTo>
                    <a:pt x="462" y="73859"/>
                    <a:pt x="398" y="73991"/>
                    <a:pt x="398" y="74192"/>
                  </a:cubicBezTo>
                  <a:cubicBezTo>
                    <a:pt x="462" y="74124"/>
                    <a:pt x="531" y="74060"/>
                    <a:pt x="594" y="74060"/>
                  </a:cubicBezTo>
                  <a:cubicBezTo>
                    <a:pt x="594" y="73928"/>
                    <a:pt x="663" y="73726"/>
                    <a:pt x="663" y="73594"/>
                  </a:cubicBezTo>
                  <a:close/>
                  <a:moveTo>
                    <a:pt x="594" y="74124"/>
                  </a:moveTo>
                  <a:cubicBezTo>
                    <a:pt x="531" y="74192"/>
                    <a:pt x="462" y="74256"/>
                    <a:pt x="398" y="74256"/>
                  </a:cubicBezTo>
                  <a:cubicBezTo>
                    <a:pt x="133" y="75782"/>
                    <a:pt x="1" y="77372"/>
                    <a:pt x="1" y="79026"/>
                  </a:cubicBezTo>
                  <a:cubicBezTo>
                    <a:pt x="1" y="83202"/>
                    <a:pt x="859" y="87839"/>
                    <a:pt x="3048" y="92873"/>
                  </a:cubicBezTo>
                  <a:cubicBezTo>
                    <a:pt x="7351" y="103005"/>
                    <a:pt x="9540" y="112544"/>
                    <a:pt x="13514" y="120562"/>
                  </a:cubicBezTo>
                  <a:cubicBezTo>
                    <a:pt x="15502" y="124537"/>
                    <a:pt x="17950" y="128114"/>
                    <a:pt x="21262" y="131225"/>
                  </a:cubicBezTo>
                  <a:cubicBezTo>
                    <a:pt x="22720" y="132417"/>
                    <a:pt x="24246" y="133546"/>
                    <a:pt x="25968" y="134606"/>
                  </a:cubicBezTo>
                  <a:cubicBezTo>
                    <a:pt x="25968" y="134537"/>
                    <a:pt x="25968" y="134537"/>
                    <a:pt x="25899" y="134537"/>
                  </a:cubicBezTo>
                  <a:cubicBezTo>
                    <a:pt x="24309" y="133477"/>
                    <a:pt x="22788" y="132354"/>
                    <a:pt x="21527" y="131161"/>
                  </a:cubicBezTo>
                  <a:cubicBezTo>
                    <a:pt x="21464" y="131092"/>
                    <a:pt x="21395" y="131092"/>
                    <a:pt x="21395" y="131029"/>
                  </a:cubicBezTo>
                  <a:cubicBezTo>
                    <a:pt x="16360" y="126392"/>
                    <a:pt x="13446" y="120695"/>
                    <a:pt x="10997" y="114203"/>
                  </a:cubicBezTo>
                  <a:cubicBezTo>
                    <a:pt x="8480" y="107642"/>
                    <a:pt x="6493" y="100425"/>
                    <a:pt x="3181" y="92804"/>
                  </a:cubicBezTo>
                  <a:cubicBezTo>
                    <a:pt x="1061" y="87770"/>
                    <a:pt x="197" y="83202"/>
                    <a:pt x="197" y="79026"/>
                  </a:cubicBezTo>
                  <a:cubicBezTo>
                    <a:pt x="197" y="77372"/>
                    <a:pt x="330" y="75713"/>
                    <a:pt x="594" y="74124"/>
                  </a:cubicBezTo>
                  <a:close/>
                  <a:moveTo>
                    <a:pt x="60547" y="142221"/>
                  </a:moveTo>
                  <a:cubicBezTo>
                    <a:pt x="60478" y="142290"/>
                    <a:pt x="60345" y="142290"/>
                    <a:pt x="60282" y="142290"/>
                  </a:cubicBezTo>
                  <a:cubicBezTo>
                    <a:pt x="60414" y="142354"/>
                    <a:pt x="60478" y="142354"/>
                    <a:pt x="60547" y="142423"/>
                  </a:cubicBezTo>
                  <a:lnTo>
                    <a:pt x="60743" y="142423"/>
                  </a:lnTo>
                  <a:lnTo>
                    <a:pt x="60547" y="142221"/>
                  </a:lnTo>
                  <a:close/>
                  <a:moveTo>
                    <a:pt x="59619" y="142354"/>
                  </a:moveTo>
                  <a:cubicBezTo>
                    <a:pt x="59683" y="142423"/>
                    <a:pt x="59752" y="142423"/>
                    <a:pt x="59884" y="142486"/>
                  </a:cubicBezTo>
                  <a:lnTo>
                    <a:pt x="60080" y="142486"/>
                  </a:lnTo>
                  <a:cubicBezTo>
                    <a:pt x="59948" y="142423"/>
                    <a:pt x="59884" y="142354"/>
                    <a:pt x="59815" y="142354"/>
                  </a:cubicBezTo>
                  <a:close/>
                  <a:moveTo>
                    <a:pt x="59948" y="142290"/>
                  </a:moveTo>
                  <a:cubicBezTo>
                    <a:pt x="60017" y="142354"/>
                    <a:pt x="60149" y="142423"/>
                    <a:pt x="60213" y="142486"/>
                  </a:cubicBezTo>
                  <a:cubicBezTo>
                    <a:pt x="60282" y="142423"/>
                    <a:pt x="60345" y="142423"/>
                    <a:pt x="60414" y="142423"/>
                  </a:cubicBezTo>
                  <a:cubicBezTo>
                    <a:pt x="60345" y="142354"/>
                    <a:pt x="60213" y="142354"/>
                    <a:pt x="60149" y="142290"/>
                  </a:cubicBezTo>
                  <a:close/>
                  <a:moveTo>
                    <a:pt x="58491" y="142423"/>
                  </a:moveTo>
                  <a:cubicBezTo>
                    <a:pt x="58623" y="142486"/>
                    <a:pt x="58692" y="142555"/>
                    <a:pt x="58824" y="142555"/>
                  </a:cubicBezTo>
                  <a:lnTo>
                    <a:pt x="58957" y="142555"/>
                  </a:lnTo>
                  <a:cubicBezTo>
                    <a:pt x="58888" y="142555"/>
                    <a:pt x="58756" y="142486"/>
                    <a:pt x="58692" y="142423"/>
                  </a:cubicBezTo>
                  <a:close/>
                  <a:moveTo>
                    <a:pt x="58888" y="142423"/>
                  </a:moveTo>
                  <a:cubicBezTo>
                    <a:pt x="58957" y="142486"/>
                    <a:pt x="59089" y="142486"/>
                    <a:pt x="59153" y="142555"/>
                  </a:cubicBezTo>
                  <a:lnTo>
                    <a:pt x="59354" y="142555"/>
                  </a:lnTo>
                  <a:cubicBezTo>
                    <a:pt x="59222" y="142486"/>
                    <a:pt x="59153" y="142423"/>
                    <a:pt x="59021" y="142423"/>
                  </a:cubicBezTo>
                  <a:close/>
                  <a:moveTo>
                    <a:pt x="59222" y="142354"/>
                  </a:moveTo>
                  <a:cubicBezTo>
                    <a:pt x="59354" y="142423"/>
                    <a:pt x="59418" y="142486"/>
                    <a:pt x="59487" y="142555"/>
                  </a:cubicBezTo>
                  <a:cubicBezTo>
                    <a:pt x="59550" y="142486"/>
                    <a:pt x="59619" y="142486"/>
                    <a:pt x="59683" y="142486"/>
                  </a:cubicBezTo>
                  <a:cubicBezTo>
                    <a:pt x="59619" y="142486"/>
                    <a:pt x="59487" y="142423"/>
                    <a:pt x="59418" y="142354"/>
                  </a:cubicBezTo>
                  <a:close/>
                  <a:moveTo>
                    <a:pt x="130499" y="26895"/>
                  </a:moveTo>
                  <a:cubicBezTo>
                    <a:pt x="131623" y="29873"/>
                    <a:pt x="132486" y="32921"/>
                    <a:pt x="133345" y="36100"/>
                  </a:cubicBezTo>
                  <a:cubicBezTo>
                    <a:pt x="135136" y="42724"/>
                    <a:pt x="137054" y="49879"/>
                    <a:pt x="141363" y="57828"/>
                  </a:cubicBezTo>
                  <a:cubicBezTo>
                    <a:pt x="146000" y="66307"/>
                    <a:pt x="148120" y="74722"/>
                    <a:pt x="148120" y="82603"/>
                  </a:cubicBezTo>
                  <a:cubicBezTo>
                    <a:pt x="148120" y="95719"/>
                    <a:pt x="142290" y="107378"/>
                    <a:pt x="132486" y="115062"/>
                  </a:cubicBezTo>
                  <a:cubicBezTo>
                    <a:pt x="127584" y="118973"/>
                    <a:pt x="123011" y="125793"/>
                    <a:pt x="117383" y="131622"/>
                  </a:cubicBezTo>
                  <a:cubicBezTo>
                    <a:pt x="114601" y="134537"/>
                    <a:pt x="111554" y="137256"/>
                    <a:pt x="108109" y="139174"/>
                  </a:cubicBezTo>
                  <a:cubicBezTo>
                    <a:pt x="104664" y="141161"/>
                    <a:pt x="100822" y="142354"/>
                    <a:pt x="96381" y="142354"/>
                  </a:cubicBezTo>
                  <a:cubicBezTo>
                    <a:pt x="93933" y="142354"/>
                    <a:pt x="91416" y="142025"/>
                    <a:pt x="88634" y="141230"/>
                  </a:cubicBezTo>
                  <a:cubicBezTo>
                    <a:pt x="84855" y="140170"/>
                    <a:pt x="81676" y="139773"/>
                    <a:pt x="78697" y="139773"/>
                  </a:cubicBezTo>
                  <a:cubicBezTo>
                    <a:pt x="74654" y="139773"/>
                    <a:pt x="71077" y="140435"/>
                    <a:pt x="67367" y="141161"/>
                  </a:cubicBezTo>
                  <a:cubicBezTo>
                    <a:pt x="65247" y="141559"/>
                    <a:pt x="63064" y="141956"/>
                    <a:pt x="60679" y="142221"/>
                  </a:cubicBezTo>
                  <a:cubicBezTo>
                    <a:pt x="60743" y="142290"/>
                    <a:pt x="60812" y="142354"/>
                    <a:pt x="60875" y="142354"/>
                  </a:cubicBezTo>
                  <a:cubicBezTo>
                    <a:pt x="63196" y="142089"/>
                    <a:pt x="65316" y="141691"/>
                    <a:pt x="67436" y="141294"/>
                  </a:cubicBezTo>
                  <a:cubicBezTo>
                    <a:pt x="71146" y="140631"/>
                    <a:pt x="74654" y="139905"/>
                    <a:pt x="78697" y="139905"/>
                  </a:cubicBezTo>
                  <a:cubicBezTo>
                    <a:pt x="81612" y="139905"/>
                    <a:pt x="84855" y="140303"/>
                    <a:pt x="88565" y="141363"/>
                  </a:cubicBezTo>
                  <a:cubicBezTo>
                    <a:pt x="91347" y="142158"/>
                    <a:pt x="93933" y="142555"/>
                    <a:pt x="96381" y="142555"/>
                  </a:cubicBezTo>
                  <a:cubicBezTo>
                    <a:pt x="100822" y="142555"/>
                    <a:pt x="104728" y="141294"/>
                    <a:pt x="108242" y="139307"/>
                  </a:cubicBezTo>
                  <a:cubicBezTo>
                    <a:pt x="113408" y="136392"/>
                    <a:pt x="117712" y="131824"/>
                    <a:pt x="121554" y="127250"/>
                  </a:cubicBezTo>
                  <a:cubicBezTo>
                    <a:pt x="125465" y="122682"/>
                    <a:pt x="128909" y="118109"/>
                    <a:pt x="132550" y="115194"/>
                  </a:cubicBezTo>
                  <a:cubicBezTo>
                    <a:pt x="142423" y="107510"/>
                    <a:pt x="148252" y="95788"/>
                    <a:pt x="148252" y="82603"/>
                  </a:cubicBezTo>
                  <a:cubicBezTo>
                    <a:pt x="148252" y="74722"/>
                    <a:pt x="146132" y="66243"/>
                    <a:pt x="141559" y="57764"/>
                  </a:cubicBezTo>
                  <a:cubicBezTo>
                    <a:pt x="135730" y="47165"/>
                    <a:pt x="134341" y="38024"/>
                    <a:pt x="131623" y="29608"/>
                  </a:cubicBezTo>
                  <a:cubicBezTo>
                    <a:pt x="131294" y="28750"/>
                    <a:pt x="131029" y="27822"/>
                    <a:pt x="130695" y="26959"/>
                  </a:cubicBezTo>
                  <a:cubicBezTo>
                    <a:pt x="130632" y="26895"/>
                    <a:pt x="130563" y="26895"/>
                    <a:pt x="130499" y="26895"/>
                  </a:cubicBezTo>
                  <a:close/>
                  <a:moveTo>
                    <a:pt x="57431" y="142486"/>
                  </a:moveTo>
                  <a:cubicBezTo>
                    <a:pt x="57563" y="142555"/>
                    <a:pt x="57696" y="142619"/>
                    <a:pt x="57765" y="142619"/>
                  </a:cubicBezTo>
                  <a:lnTo>
                    <a:pt x="57897" y="142619"/>
                  </a:lnTo>
                  <a:cubicBezTo>
                    <a:pt x="57765" y="142619"/>
                    <a:pt x="57632" y="142555"/>
                    <a:pt x="57563" y="142486"/>
                  </a:cubicBezTo>
                  <a:close/>
                  <a:moveTo>
                    <a:pt x="57765" y="142486"/>
                  </a:moveTo>
                  <a:cubicBezTo>
                    <a:pt x="57897" y="142555"/>
                    <a:pt x="58030" y="142555"/>
                    <a:pt x="58162" y="142619"/>
                  </a:cubicBezTo>
                  <a:lnTo>
                    <a:pt x="58226" y="142619"/>
                  </a:lnTo>
                  <a:cubicBezTo>
                    <a:pt x="58162" y="142555"/>
                    <a:pt x="58030" y="142555"/>
                    <a:pt x="57897" y="142486"/>
                  </a:cubicBezTo>
                  <a:close/>
                  <a:moveTo>
                    <a:pt x="58295" y="142423"/>
                  </a:moveTo>
                  <a:cubicBezTo>
                    <a:pt x="58226" y="142423"/>
                    <a:pt x="58226" y="142486"/>
                    <a:pt x="58162" y="142486"/>
                  </a:cubicBezTo>
                  <a:cubicBezTo>
                    <a:pt x="58295" y="142486"/>
                    <a:pt x="58358" y="142555"/>
                    <a:pt x="58491" y="142619"/>
                  </a:cubicBezTo>
                  <a:lnTo>
                    <a:pt x="58623" y="142619"/>
                  </a:lnTo>
                  <a:cubicBezTo>
                    <a:pt x="58491" y="142555"/>
                    <a:pt x="58427" y="142486"/>
                    <a:pt x="58295" y="142423"/>
                  </a:cubicBezTo>
                  <a:close/>
                  <a:moveTo>
                    <a:pt x="26032" y="134802"/>
                  </a:moveTo>
                  <a:cubicBezTo>
                    <a:pt x="28549" y="136392"/>
                    <a:pt x="31532" y="137786"/>
                    <a:pt x="34977" y="138978"/>
                  </a:cubicBezTo>
                  <a:cubicBezTo>
                    <a:pt x="35242" y="139110"/>
                    <a:pt x="35507" y="139174"/>
                    <a:pt x="35772" y="139243"/>
                  </a:cubicBezTo>
                  <a:cubicBezTo>
                    <a:pt x="38819" y="140234"/>
                    <a:pt x="41601" y="141029"/>
                    <a:pt x="44182" y="141559"/>
                  </a:cubicBezTo>
                  <a:cubicBezTo>
                    <a:pt x="46901" y="142089"/>
                    <a:pt x="49418" y="142486"/>
                    <a:pt x="51734" y="142619"/>
                  </a:cubicBezTo>
                  <a:cubicBezTo>
                    <a:pt x="51742" y="142619"/>
                    <a:pt x="51750" y="142619"/>
                    <a:pt x="51758" y="142619"/>
                  </a:cubicBezTo>
                  <a:lnTo>
                    <a:pt x="51758" y="142619"/>
                  </a:lnTo>
                  <a:cubicBezTo>
                    <a:pt x="49701" y="142402"/>
                    <a:pt x="47478" y="142034"/>
                    <a:pt x="45046" y="141559"/>
                  </a:cubicBezTo>
                  <a:cubicBezTo>
                    <a:pt x="42264" y="141029"/>
                    <a:pt x="39148" y="140170"/>
                    <a:pt x="35703" y="139042"/>
                  </a:cubicBezTo>
                  <a:lnTo>
                    <a:pt x="35110" y="138846"/>
                  </a:lnTo>
                  <a:cubicBezTo>
                    <a:pt x="31665" y="137717"/>
                    <a:pt x="28681" y="136392"/>
                    <a:pt x="26032" y="134802"/>
                  </a:cubicBezTo>
                  <a:close/>
                  <a:moveTo>
                    <a:pt x="51758" y="142619"/>
                  </a:moveTo>
                  <a:cubicBezTo>
                    <a:pt x="51996" y="142644"/>
                    <a:pt x="52232" y="142667"/>
                    <a:pt x="52465" y="142688"/>
                  </a:cubicBezTo>
                  <a:cubicBezTo>
                    <a:pt x="52208" y="142621"/>
                    <a:pt x="52011" y="142619"/>
                    <a:pt x="51758" y="142619"/>
                  </a:cubicBezTo>
                  <a:close/>
                  <a:moveTo>
                    <a:pt x="56373" y="142556"/>
                  </a:moveTo>
                  <a:cubicBezTo>
                    <a:pt x="56505" y="142619"/>
                    <a:pt x="56637" y="142619"/>
                    <a:pt x="56768" y="142688"/>
                  </a:cubicBezTo>
                  <a:lnTo>
                    <a:pt x="56837" y="142688"/>
                  </a:lnTo>
                  <a:cubicBezTo>
                    <a:pt x="56637" y="142619"/>
                    <a:pt x="56505" y="142619"/>
                    <a:pt x="56373" y="142556"/>
                  </a:cubicBezTo>
                  <a:close/>
                  <a:moveTo>
                    <a:pt x="56705" y="142555"/>
                  </a:moveTo>
                  <a:cubicBezTo>
                    <a:pt x="56837" y="142555"/>
                    <a:pt x="56970" y="142619"/>
                    <a:pt x="57102" y="142688"/>
                  </a:cubicBezTo>
                  <a:lnTo>
                    <a:pt x="57166" y="142688"/>
                  </a:lnTo>
                  <a:cubicBezTo>
                    <a:pt x="57033" y="142619"/>
                    <a:pt x="56901" y="142555"/>
                    <a:pt x="56768" y="142555"/>
                  </a:cubicBezTo>
                  <a:close/>
                  <a:moveTo>
                    <a:pt x="57102" y="142486"/>
                  </a:moveTo>
                  <a:cubicBezTo>
                    <a:pt x="57166" y="142555"/>
                    <a:pt x="57298" y="142619"/>
                    <a:pt x="57431" y="142688"/>
                  </a:cubicBezTo>
                  <a:lnTo>
                    <a:pt x="57500" y="142688"/>
                  </a:lnTo>
                  <a:cubicBezTo>
                    <a:pt x="57431" y="142619"/>
                    <a:pt x="57298" y="142555"/>
                    <a:pt x="57166" y="14248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2" name="Google Shape;952;p44"/>
            <p:cNvSpPr/>
            <p:nvPr/>
          </p:nvSpPr>
          <p:spPr>
            <a:xfrm>
              <a:off x="1941400" y="1021500"/>
              <a:ext cx="3755975" cy="3606950"/>
            </a:xfrm>
            <a:custGeom>
              <a:avLst/>
              <a:gdLst/>
              <a:ahLst/>
              <a:cxnLst/>
              <a:rect l="l" t="t" r="r" b="b"/>
              <a:pathLst>
                <a:path w="150239" h="144278" extrusionOk="0">
                  <a:moveTo>
                    <a:pt x="89624" y="64"/>
                  </a:moveTo>
                  <a:lnTo>
                    <a:pt x="89757" y="197"/>
                  </a:lnTo>
                  <a:lnTo>
                    <a:pt x="90022" y="197"/>
                  </a:lnTo>
                  <a:lnTo>
                    <a:pt x="89889" y="64"/>
                  </a:lnTo>
                  <a:close/>
                  <a:moveTo>
                    <a:pt x="90022" y="64"/>
                  </a:moveTo>
                  <a:cubicBezTo>
                    <a:pt x="90091" y="64"/>
                    <a:pt x="90091" y="133"/>
                    <a:pt x="90154" y="197"/>
                  </a:cubicBezTo>
                  <a:lnTo>
                    <a:pt x="90419" y="197"/>
                  </a:lnTo>
                  <a:lnTo>
                    <a:pt x="90287" y="64"/>
                  </a:lnTo>
                  <a:close/>
                  <a:moveTo>
                    <a:pt x="90621" y="1"/>
                  </a:moveTo>
                  <a:cubicBezTo>
                    <a:pt x="90552" y="1"/>
                    <a:pt x="90488" y="1"/>
                    <a:pt x="90419" y="64"/>
                  </a:cubicBezTo>
                  <a:cubicBezTo>
                    <a:pt x="90488" y="64"/>
                    <a:pt x="90552" y="133"/>
                    <a:pt x="90552" y="197"/>
                  </a:cubicBezTo>
                  <a:lnTo>
                    <a:pt x="90817" y="197"/>
                  </a:lnTo>
                  <a:lnTo>
                    <a:pt x="90621" y="1"/>
                  </a:lnTo>
                  <a:close/>
                  <a:moveTo>
                    <a:pt x="90817" y="1"/>
                  </a:moveTo>
                  <a:cubicBezTo>
                    <a:pt x="90886" y="64"/>
                    <a:pt x="90949" y="133"/>
                    <a:pt x="90949" y="197"/>
                  </a:cubicBezTo>
                  <a:lnTo>
                    <a:pt x="91214" y="197"/>
                  </a:lnTo>
                  <a:lnTo>
                    <a:pt x="91018" y="1"/>
                  </a:lnTo>
                  <a:close/>
                  <a:moveTo>
                    <a:pt x="91214" y="1"/>
                  </a:moveTo>
                  <a:lnTo>
                    <a:pt x="91415" y="197"/>
                  </a:lnTo>
                  <a:lnTo>
                    <a:pt x="91612" y="197"/>
                  </a:lnTo>
                  <a:lnTo>
                    <a:pt x="91415" y="1"/>
                  </a:lnTo>
                  <a:close/>
                  <a:moveTo>
                    <a:pt x="91612" y="1"/>
                  </a:moveTo>
                  <a:lnTo>
                    <a:pt x="91813" y="197"/>
                  </a:lnTo>
                  <a:lnTo>
                    <a:pt x="92009" y="197"/>
                  </a:lnTo>
                  <a:lnTo>
                    <a:pt x="91813" y="1"/>
                  </a:lnTo>
                  <a:close/>
                  <a:moveTo>
                    <a:pt x="92009" y="1"/>
                  </a:moveTo>
                  <a:lnTo>
                    <a:pt x="92210" y="197"/>
                  </a:lnTo>
                  <a:lnTo>
                    <a:pt x="92406" y="197"/>
                  </a:lnTo>
                  <a:cubicBezTo>
                    <a:pt x="92343" y="133"/>
                    <a:pt x="92210" y="64"/>
                    <a:pt x="92141" y="1"/>
                  </a:cubicBezTo>
                  <a:close/>
                  <a:moveTo>
                    <a:pt x="92406" y="1"/>
                  </a:moveTo>
                  <a:lnTo>
                    <a:pt x="92608" y="197"/>
                  </a:lnTo>
                  <a:lnTo>
                    <a:pt x="92804" y="197"/>
                  </a:lnTo>
                  <a:cubicBezTo>
                    <a:pt x="92671" y="133"/>
                    <a:pt x="92608" y="64"/>
                    <a:pt x="92539" y="1"/>
                  </a:cubicBezTo>
                  <a:close/>
                  <a:moveTo>
                    <a:pt x="92740" y="1"/>
                  </a:moveTo>
                  <a:cubicBezTo>
                    <a:pt x="92873" y="64"/>
                    <a:pt x="92936" y="133"/>
                    <a:pt x="93069" y="197"/>
                  </a:cubicBezTo>
                  <a:lnTo>
                    <a:pt x="93201" y="197"/>
                  </a:lnTo>
                  <a:cubicBezTo>
                    <a:pt x="93069" y="133"/>
                    <a:pt x="93005" y="64"/>
                    <a:pt x="92873" y="1"/>
                  </a:cubicBezTo>
                  <a:close/>
                  <a:moveTo>
                    <a:pt x="93138" y="64"/>
                  </a:moveTo>
                  <a:cubicBezTo>
                    <a:pt x="93270" y="64"/>
                    <a:pt x="93334" y="133"/>
                    <a:pt x="93466" y="197"/>
                  </a:cubicBezTo>
                  <a:lnTo>
                    <a:pt x="93599" y="197"/>
                  </a:lnTo>
                  <a:cubicBezTo>
                    <a:pt x="93466" y="133"/>
                    <a:pt x="93334" y="64"/>
                    <a:pt x="93201" y="64"/>
                  </a:cubicBezTo>
                  <a:close/>
                  <a:moveTo>
                    <a:pt x="93535" y="64"/>
                  </a:moveTo>
                  <a:cubicBezTo>
                    <a:pt x="93668" y="133"/>
                    <a:pt x="93800" y="197"/>
                    <a:pt x="93864" y="197"/>
                  </a:cubicBezTo>
                  <a:lnTo>
                    <a:pt x="93933" y="197"/>
                  </a:lnTo>
                  <a:cubicBezTo>
                    <a:pt x="93864" y="197"/>
                    <a:pt x="93731" y="133"/>
                    <a:pt x="93599" y="64"/>
                  </a:cubicBezTo>
                  <a:close/>
                  <a:moveTo>
                    <a:pt x="88034" y="133"/>
                  </a:moveTo>
                  <a:cubicBezTo>
                    <a:pt x="88103" y="197"/>
                    <a:pt x="88103" y="265"/>
                    <a:pt x="88167" y="265"/>
                  </a:cubicBezTo>
                  <a:lnTo>
                    <a:pt x="88432" y="265"/>
                  </a:lnTo>
                  <a:cubicBezTo>
                    <a:pt x="88432" y="197"/>
                    <a:pt x="88368" y="197"/>
                    <a:pt x="88299" y="133"/>
                  </a:cubicBezTo>
                  <a:close/>
                  <a:moveTo>
                    <a:pt x="88697" y="64"/>
                  </a:moveTo>
                  <a:cubicBezTo>
                    <a:pt x="88633" y="133"/>
                    <a:pt x="88501" y="133"/>
                    <a:pt x="88432" y="133"/>
                  </a:cubicBezTo>
                  <a:cubicBezTo>
                    <a:pt x="88501" y="133"/>
                    <a:pt x="88501" y="197"/>
                    <a:pt x="88564" y="265"/>
                  </a:cubicBezTo>
                  <a:lnTo>
                    <a:pt x="88829" y="265"/>
                  </a:lnTo>
                  <a:cubicBezTo>
                    <a:pt x="88766" y="197"/>
                    <a:pt x="88766" y="133"/>
                    <a:pt x="88697" y="64"/>
                  </a:cubicBezTo>
                  <a:close/>
                  <a:moveTo>
                    <a:pt x="88829" y="64"/>
                  </a:moveTo>
                  <a:cubicBezTo>
                    <a:pt x="88898" y="133"/>
                    <a:pt x="88898" y="197"/>
                    <a:pt x="88962" y="265"/>
                  </a:cubicBezTo>
                  <a:lnTo>
                    <a:pt x="89227" y="265"/>
                  </a:lnTo>
                  <a:cubicBezTo>
                    <a:pt x="89163" y="197"/>
                    <a:pt x="89163" y="133"/>
                    <a:pt x="89094" y="64"/>
                  </a:cubicBezTo>
                  <a:close/>
                  <a:moveTo>
                    <a:pt x="89227" y="64"/>
                  </a:moveTo>
                  <a:cubicBezTo>
                    <a:pt x="89296" y="133"/>
                    <a:pt x="89296" y="197"/>
                    <a:pt x="89359" y="265"/>
                  </a:cubicBezTo>
                  <a:cubicBezTo>
                    <a:pt x="89428" y="197"/>
                    <a:pt x="89561" y="197"/>
                    <a:pt x="89624" y="197"/>
                  </a:cubicBezTo>
                  <a:cubicBezTo>
                    <a:pt x="89561" y="197"/>
                    <a:pt x="89561" y="133"/>
                    <a:pt x="89492" y="64"/>
                  </a:cubicBezTo>
                  <a:close/>
                  <a:moveTo>
                    <a:pt x="94198" y="197"/>
                  </a:moveTo>
                  <a:lnTo>
                    <a:pt x="94198" y="197"/>
                  </a:lnTo>
                  <a:cubicBezTo>
                    <a:pt x="94261" y="197"/>
                    <a:pt x="94261" y="197"/>
                    <a:pt x="94330" y="265"/>
                  </a:cubicBezTo>
                  <a:cubicBezTo>
                    <a:pt x="94330" y="197"/>
                    <a:pt x="94261" y="197"/>
                    <a:pt x="94198" y="197"/>
                  </a:cubicBezTo>
                  <a:close/>
                  <a:moveTo>
                    <a:pt x="87637" y="133"/>
                  </a:moveTo>
                  <a:cubicBezTo>
                    <a:pt x="87637" y="197"/>
                    <a:pt x="87706" y="265"/>
                    <a:pt x="87769" y="329"/>
                  </a:cubicBezTo>
                  <a:lnTo>
                    <a:pt x="88034" y="329"/>
                  </a:lnTo>
                  <a:cubicBezTo>
                    <a:pt x="88034" y="265"/>
                    <a:pt x="87971" y="197"/>
                    <a:pt x="87902" y="133"/>
                  </a:cubicBezTo>
                  <a:close/>
                  <a:moveTo>
                    <a:pt x="96249" y="197"/>
                  </a:moveTo>
                  <a:cubicBezTo>
                    <a:pt x="97245" y="329"/>
                    <a:pt x="98172" y="530"/>
                    <a:pt x="99163" y="727"/>
                  </a:cubicBezTo>
                  <a:lnTo>
                    <a:pt x="99296" y="727"/>
                  </a:lnTo>
                  <a:cubicBezTo>
                    <a:pt x="99428" y="795"/>
                    <a:pt x="99561" y="795"/>
                    <a:pt x="99693" y="795"/>
                  </a:cubicBezTo>
                  <a:cubicBezTo>
                    <a:pt x="99826" y="859"/>
                    <a:pt x="99958" y="859"/>
                    <a:pt x="100027" y="859"/>
                  </a:cubicBezTo>
                  <a:cubicBezTo>
                    <a:pt x="100160" y="928"/>
                    <a:pt x="100292" y="928"/>
                    <a:pt x="100424" y="928"/>
                  </a:cubicBezTo>
                  <a:cubicBezTo>
                    <a:pt x="100557" y="992"/>
                    <a:pt x="100689" y="992"/>
                    <a:pt x="100822" y="992"/>
                  </a:cubicBezTo>
                  <a:cubicBezTo>
                    <a:pt x="100886" y="1060"/>
                    <a:pt x="101018" y="1060"/>
                    <a:pt x="101150" y="1060"/>
                  </a:cubicBezTo>
                  <a:cubicBezTo>
                    <a:pt x="101283" y="1124"/>
                    <a:pt x="101415" y="1124"/>
                    <a:pt x="101484" y="1193"/>
                  </a:cubicBezTo>
                  <a:lnTo>
                    <a:pt x="101548" y="1193"/>
                  </a:lnTo>
                  <a:cubicBezTo>
                    <a:pt x="101680" y="1193"/>
                    <a:pt x="101749" y="1193"/>
                    <a:pt x="101882" y="1256"/>
                  </a:cubicBezTo>
                  <a:lnTo>
                    <a:pt x="101945" y="1256"/>
                  </a:lnTo>
                  <a:cubicBezTo>
                    <a:pt x="102014" y="1256"/>
                    <a:pt x="102147" y="1325"/>
                    <a:pt x="102210" y="1325"/>
                  </a:cubicBezTo>
                  <a:lnTo>
                    <a:pt x="102279" y="1325"/>
                  </a:lnTo>
                  <a:cubicBezTo>
                    <a:pt x="102412" y="1325"/>
                    <a:pt x="102475" y="1389"/>
                    <a:pt x="102608" y="1389"/>
                  </a:cubicBezTo>
                  <a:cubicBezTo>
                    <a:pt x="102740" y="1458"/>
                    <a:pt x="102809" y="1458"/>
                    <a:pt x="102942" y="1521"/>
                  </a:cubicBezTo>
                  <a:lnTo>
                    <a:pt x="103005" y="1521"/>
                  </a:lnTo>
                  <a:cubicBezTo>
                    <a:pt x="103074" y="1521"/>
                    <a:pt x="103207" y="1590"/>
                    <a:pt x="103270" y="1590"/>
                  </a:cubicBezTo>
                  <a:cubicBezTo>
                    <a:pt x="107049" y="2581"/>
                    <a:pt x="110758" y="4240"/>
                    <a:pt x="114335" y="6688"/>
                  </a:cubicBezTo>
                  <a:cubicBezTo>
                    <a:pt x="119900" y="10599"/>
                    <a:pt x="123805" y="14441"/>
                    <a:pt x="126720" y="18347"/>
                  </a:cubicBezTo>
                  <a:cubicBezTo>
                    <a:pt x="126720" y="18416"/>
                    <a:pt x="126789" y="18480"/>
                    <a:pt x="126853" y="18549"/>
                  </a:cubicBezTo>
                  <a:cubicBezTo>
                    <a:pt x="126922" y="18612"/>
                    <a:pt x="126922" y="18681"/>
                    <a:pt x="126985" y="18745"/>
                  </a:cubicBezTo>
                  <a:cubicBezTo>
                    <a:pt x="127054" y="18813"/>
                    <a:pt x="127118" y="18877"/>
                    <a:pt x="127118" y="18946"/>
                  </a:cubicBezTo>
                  <a:lnTo>
                    <a:pt x="127319" y="19142"/>
                  </a:lnTo>
                  <a:cubicBezTo>
                    <a:pt x="127319" y="19211"/>
                    <a:pt x="127383" y="19275"/>
                    <a:pt x="127451" y="19343"/>
                  </a:cubicBezTo>
                  <a:cubicBezTo>
                    <a:pt x="127515" y="19407"/>
                    <a:pt x="127515" y="19476"/>
                    <a:pt x="127584" y="19540"/>
                  </a:cubicBezTo>
                  <a:cubicBezTo>
                    <a:pt x="127584" y="19608"/>
                    <a:pt x="127648" y="19608"/>
                    <a:pt x="127648" y="19672"/>
                  </a:cubicBezTo>
                  <a:cubicBezTo>
                    <a:pt x="128310" y="20536"/>
                    <a:pt x="128909" y="21394"/>
                    <a:pt x="129502" y="22322"/>
                  </a:cubicBezTo>
                  <a:cubicBezTo>
                    <a:pt x="129439" y="22126"/>
                    <a:pt x="129370" y="21993"/>
                    <a:pt x="129237" y="21861"/>
                  </a:cubicBezTo>
                  <a:cubicBezTo>
                    <a:pt x="128707" y="20933"/>
                    <a:pt x="128114" y="20006"/>
                    <a:pt x="127451" y="19142"/>
                  </a:cubicBezTo>
                  <a:lnTo>
                    <a:pt x="127451" y="19078"/>
                  </a:lnTo>
                  <a:cubicBezTo>
                    <a:pt x="127383" y="19010"/>
                    <a:pt x="127383" y="18946"/>
                    <a:pt x="127319" y="18877"/>
                  </a:cubicBezTo>
                  <a:cubicBezTo>
                    <a:pt x="127250" y="18813"/>
                    <a:pt x="127250" y="18745"/>
                    <a:pt x="127187" y="18681"/>
                  </a:cubicBezTo>
                  <a:cubicBezTo>
                    <a:pt x="127118" y="18612"/>
                    <a:pt x="127054" y="18549"/>
                    <a:pt x="127054" y="18480"/>
                  </a:cubicBezTo>
                  <a:cubicBezTo>
                    <a:pt x="126985" y="18416"/>
                    <a:pt x="126922" y="18347"/>
                    <a:pt x="126922" y="18284"/>
                  </a:cubicBezTo>
                  <a:lnTo>
                    <a:pt x="126720" y="18082"/>
                  </a:lnTo>
                  <a:cubicBezTo>
                    <a:pt x="123874" y="14240"/>
                    <a:pt x="119963" y="10467"/>
                    <a:pt x="114399" y="6556"/>
                  </a:cubicBezTo>
                  <a:cubicBezTo>
                    <a:pt x="110891" y="4108"/>
                    <a:pt x="107245" y="2449"/>
                    <a:pt x="103472" y="1458"/>
                  </a:cubicBezTo>
                  <a:cubicBezTo>
                    <a:pt x="103339" y="1458"/>
                    <a:pt x="103270" y="1389"/>
                    <a:pt x="103138" y="1389"/>
                  </a:cubicBezTo>
                  <a:cubicBezTo>
                    <a:pt x="103005" y="1325"/>
                    <a:pt x="102942" y="1325"/>
                    <a:pt x="102809" y="1325"/>
                  </a:cubicBezTo>
                  <a:lnTo>
                    <a:pt x="102809" y="1256"/>
                  </a:lnTo>
                  <a:cubicBezTo>
                    <a:pt x="102677" y="1256"/>
                    <a:pt x="102608" y="1256"/>
                    <a:pt x="102475" y="1193"/>
                  </a:cubicBezTo>
                  <a:lnTo>
                    <a:pt x="102412" y="1193"/>
                  </a:lnTo>
                  <a:cubicBezTo>
                    <a:pt x="102343" y="1193"/>
                    <a:pt x="102210" y="1124"/>
                    <a:pt x="102147" y="1124"/>
                  </a:cubicBezTo>
                  <a:lnTo>
                    <a:pt x="102078" y="1124"/>
                  </a:lnTo>
                  <a:cubicBezTo>
                    <a:pt x="102014" y="1124"/>
                    <a:pt x="101882" y="1060"/>
                    <a:pt x="101749" y="1060"/>
                  </a:cubicBezTo>
                  <a:cubicBezTo>
                    <a:pt x="101617" y="992"/>
                    <a:pt x="101548" y="992"/>
                    <a:pt x="101415" y="992"/>
                  </a:cubicBezTo>
                  <a:cubicBezTo>
                    <a:pt x="101283" y="928"/>
                    <a:pt x="101150" y="928"/>
                    <a:pt x="101087" y="928"/>
                  </a:cubicBezTo>
                  <a:cubicBezTo>
                    <a:pt x="100954" y="859"/>
                    <a:pt x="100822" y="859"/>
                    <a:pt x="100753" y="859"/>
                  </a:cubicBezTo>
                  <a:cubicBezTo>
                    <a:pt x="100621" y="795"/>
                    <a:pt x="100488" y="795"/>
                    <a:pt x="100424" y="795"/>
                  </a:cubicBezTo>
                  <a:cubicBezTo>
                    <a:pt x="100292" y="727"/>
                    <a:pt x="100160" y="727"/>
                    <a:pt x="100091" y="727"/>
                  </a:cubicBezTo>
                  <a:lnTo>
                    <a:pt x="100027" y="727"/>
                  </a:lnTo>
                  <a:cubicBezTo>
                    <a:pt x="99031" y="530"/>
                    <a:pt x="97971" y="398"/>
                    <a:pt x="96980" y="265"/>
                  </a:cubicBezTo>
                  <a:cubicBezTo>
                    <a:pt x="96715" y="265"/>
                    <a:pt x="96514" y="197"/>
                    <a:pt x="96249" y="197"/>
                  </a:cubicBezTo>
                  <a:close/>
                  <a:moveTo>
                    <a:pt x="130499" y="24510"/>
                  </a:moveTo>
                  <a:cubicBezTo>
                    <a:pt x="130631" y="24574"/>
                    <a:pt x="130695" y="24643"/>
                    <a:pt x="130764" y="24706"/>
                  </a:cubicBezTo>
                  <a:lnTo>
                    <a:pt x="130562" y="24510"/>
                  </a:lnTo>
                  <a:close/>
                  <a:moveTo>
                    <a:pt x="130631" y="24775"/>
                  </a:moveTo>
                  <a:cubicBezTo>
                    <a:pt x="130764" y="24839"/>
                    <a:pt x="130827" y="24908"/>
                    <a:pt x="130896" y="24908"/>
                  </a:cubicBezTo>
                  <a:cubicBezTo>
                    <a:pt x="130827" y="24839"/>
                    <a:pt x="130695" y="24775"/>
                    <a:pt x="130631" y="24775"/>
                  </a:cubicBezTo>
                  <a:close/>
                  <a:moveTo>
                    <a:pt x="130764" y="24971"/>
                  </a:moveTo>
                  <a:lnTo>
                    <a:pt x="130764" y="25040"/>
                  </a:lnTo>
                  <a:cubicBezTo>
                    <a:pt x="130827" y="25040"/>
                    <a:pt x="130960" y="25104"/>
                    <a:pt x="131029" y="25173"/>
                  </a:cubicBezTo>
                  <a:lnTo>
                    <a:pt x="131029" y="25104"/>
                  </a:lnTo>
                  <a:cubicBezTo>
                    <a:pt x="130896" y="25040"/>
                    <a:pt x="130827" y="25040"/>
                    <a:pt x="130764" y="24971"/>
                  </a:cubicBezTo>
                  <a:close/>
                  <a:moveTo>
                    <a:pt x="130827" y="25173"/>
                  </a:moveTo>
                  <a:lnTo>
                    <a:pt x="130896" y="25236"/>
                  </a:lnTo>
                  <a:cubicBezTo>
                    <a:pt x="130960" y="25305"/>
                    <a:pt x="131029" y="25305"/>
                    <a:pt x="131092" y="25369"/>
                  </a:cubicBezTo>
                  <a:lnTo>
                    <a:pt x="131092" y="25305"/>
                  </a:lnTo>
                  <a:cubicBezTo>
                    <a:pt x="131029" y="25305"/>
                    <a:pt x="130960" y="25236"/>
                    <a:pt x="130827" y="25173"/>
                  </a:cubicBezTo>
                  <a:close/>
                  <a:moveTo>
                    <a:pt x="130960" y="25438"/>
                  </a:moveTo>
                  <a:cubicBezTo>
                    <a:pt x="130960" y="25438"/>
                    <a:pt x="130960" y="25501"/>
                    <a:pt x="131029" y="25501"/>
                  </a:cubicBezTo>
                  <a:cubicBezTo>
                    <a:pt x="131092" y="25501"/>
                    <a:pt x="131161" y="25570"/>
                    <a:pt x="131225" y="25570"/>
                  </a:cubicBezTo>
                  <a:lnTo>
                    <a:pt x="131225" y="25501"/>
                  </a:lnTo>
                  <a:cubicBezTo>
                    <a:pt x="131092" y="25501"/>
                    <a:pt x="131029" y="25438"/>
                    <a:pt x="130960" y="25438"/>
                  </a:cubicBezTo>
                  <a:close/>
                  <a:moveTo>
                    <a:pt x="131092" y="25634"/>
                  </a:moveTo>
                  <a:lnTo>
                    <a:pt x="131092" y="25703"/>
                  </a:lnTo>
                  <a:cubicBezTo>
                    <a:pt x="131161" y="25766"/>
                    <a:pt x="131294" y="25766"/>
                    <a:pt x="131357" y="25835"/>
                  </a:cubicBezTo>
                  <a:cubicBezTo>
                    <a:pt x="131357" y="25766"/>
                    <a:pt x="131294" y="25766"/>
                    <a:pt x="131294" y="25766"/>
                  </a:cubicBezTo>
                  <a:cubicBezTo>
                    <a:pt x="131225" y="25703"/>
                    <a:pt x="131161" y="25703"/>
                    <a:pt x="131092" y="25634"/>
                  </a:cubicBezTo>
                  <a:close/>
                  <a:moveTo>
                    <a:pt x="131161" y="25899"/>
                  </a:moveTo>
                  <a:cubicBezTo>
                    <a:pt x="131225" y="25899"/>
                    <a:pt x="131225" y="25968"/>
                    <a:pt x="131225" y="25968"/>
                  </a:cubicBezTo>
                  <a:cubicBezTo>
                    <a:pt x="131294" y="25968"/>
                    <a:pt x="131357" y="26031"/>
                    <a:pt x="131426" y="26031"/>
                  </a:cubicBezTo>
                  <a:lnTo>
                    <a:pt x="131426" y="25968"/>
                  </a:lnTo>
                  <a:cubicBezTo>
                    <a:pt x="131357" y="25899"/>
                    <a:pt x="131225" y="25899"/>
                    <a:pt x="131161" y="25899"/>
                  </a:cubicBezTo>
                  <a:close/>
                  <a:moveTo>
                    <a:pt x="131294" y="26100"/>
                  </a:moveTo>
                  <a:cubicBezTo>
                    <a:pt x="131294" y="26164"/>
                    <a:pt x="131294" y="26164"/>
                    <a:pt x="131357" y="26233"/>
                  </a:cubicBezTo>
                  <a:cubicBezTo>
                    <a:pt x="131426" y="26233"/>
                    <a:pt x="131490" y="26233"/>
                    <a:pt x="131559" y="26296"/>
                  </a:cubicBezTo>
                  <a:cubicBezTo>
                    <a:pt x="131559" y="26233"/>
                    <a:pt x="131490" y="26233"/>
                    <a:pt x="131490" y="26164"/>
                  </a:cubicBezTo>
                  <a:cubicBezTo>
                    <a:pt x="131426" y="26164"/>
                    <a:pt x="131357" y="26100"/>
                    <a:pt x="131294" y="26100"/>
                  </a:cubicBezTo>
                  <a:close/>
                  <a:moveTo>
                    <a:pt x="131357" y="26296"/>
                  </a:moveTo>
                  <a:cubicBezTo>
                    <a:pt x="131426" y="26365"/>
                    <a:pt x="131426" y="26429"/>
                    <a:pt x="131426" y="26429"/>
                  </a:cubicBezTo>
                  <a:cubicBezTo>
                    <a:pt x="131490" y="26498"/>
                    <a:pt x="131559" y="26498"/>
                    <a:pt x="131622" y="26498"/>
                  </a:cubicBezTo>
                  <a:lnTo>
                    <a:pt x="131622" y="26429"/>
                  </a:lnTo>
                  <a:cubicBezTo>
                    <a:pt x="131559" y="26365"/>
                    <a:pt x="131490" y="26365"/>
                    <a:pt x="131357" y="26296"/>
                  </a:cubicBezTo>
                  <a:close/>
                  <a:moveTo>
                    <a:pt x="131490" y="26561"/>
                  </a:moveTo>
                  <a:cubicBezTo>
                    <a:pt x="131490" y="26630"/>
                    <a:pt x="131559" y="26630"/>
                    <a:pt x="131559" y="26694"/>
                  </a:cubicBezTo>
                  <a:cubicBezTo>
                    <a:pt x="131622" y="26694"/>
                    <a:pt x="131691" y="26694"/>
                    <a:pt x="131755" y="26763"/>
                  </a:cubicBezTo>
                  <a:cubicBezTo>
                    <a:pt x="131755" y="26694"/>
                    <a:pt x="131755" y="26694"/>
                    <a:pt x="131691" y="26630"/>
                  </a:cubicBezTo>
                  <a:cubicBezTo>
                    <a:pt x="131622" y="26630"/>
                    <a:pt x="131559" y="26561"/>
                    <a:pt x="131490" y="26561"/>
                  </a:cubicBezTo>
                  <a:close/>
                  <a:moveTo>
                    <a:pt x="131622" y="26763"/>
                  </a:moveTo>
                  <a:lnTo>
                    <a:pt x="131622" y="26895"/>
                  </a:lnTo>
                  <a:cubicBezTo>
                    <a:pt x="131691" y="26959"/>
                    <a:pt x="131755" y="26959"/>
                    <a:pt x="131887" y="26959"/>
                  </a:cubicBezTo>
                  <a:cubicBezTo>
                    <a:pt x="131824" y="26895"/>
                    <a:pt x="131824" y="26895"/>
                    <a:pt x="131824" y="26826"/>
                  </a:cubicBezTo>
                  <a:cubicBezTo>
                    <a:pt x="131755" y="26826"/>
                    <a:pt x="131691" y="26826"/>
                    <a:pt x="131622" y="26763"/>
                  </a:cubicBezTo>
                  <a:close/>
                  <a:moveTo>
                    <a:pt x="131691" y="27028"/>
                  </a:moveTo>
                  <a:cubicBezTo>
                    <a:pt x="131691" y="27028"/>
                    <a:pt x="131755" y="27091"/>
                    <a:pt x="131755" y="27160"/>
                  </a:cubicBezTo>
                  <a:cubicBezTo>
                    <a:pt x="131824" y="27160"/>
                    <a:pt x="131887" y="27160"/>
                    <a:pt x="131956" y="27224"/>
                  </a:cubicBezTo>
                  <a:cubicBezTo>
                    <a:pt x="131956" y="27160"/>
                    <a:pt x="131887" y="27091"/>
                    <a:pt x="131887" y="27091"/>
                  </a:cubicBezTo>
                  <a:cubicBezTo>
                    <a:pt x="131824" y="27028"/>
                    <a:pt x="131755" y="27028"/>
                    <a:pt x="131691" y="27028"/>
                  </a:cubicBezTo>
                  <a:close/>
                  <a:moveTo>
                    <a:pt x="87505" y="197"/>
                  </a:moveTo>
                  <a:cubicBezTo>
                    <a:pt x="79290" y="727"/>
                    <a:pt x="71278" y="2714"/>
                    <a:pt x="64521" y="4039"/>
                  </a:cubicBezTo>
                  <a:cubicBezTo>
                    <a:pt x="57499" y="5364"/>
                    <a:pt x="51998" y="7817"/>
                    <a:pt x="47430" y="11060"/>
                  </a:cubicBezTo>
                  <a:cubicBezTo>
                    <a:pt x="40605" y="15830"/>
                    <a:pt x="35904" y="22258"/>
                    <a:pt x="31532" y="29015"/>
                  </a:cubicBezTo>
                  <a:lnTo>
                    <a:pt x="28946" y="33186"/>
                  </a:lnTo>
                  <a:cubicBezTo>
                    <a:pt x="28202" y="34411"/>
                    <a:pt x="27457" y="35677"/>
                    <a:pt x="26713" y="36915"/>
                  </a:cubicBezTo>
                  <a:lnTo>
                    <a:pt x="26713" y="36915"/>
                  </a:lnTo>
                  <a:lnTo>
                    <a:pt x="29211" y="32989"/>
                  </a:lnTo>
                  <a:cubicBezTo>
                    <a:pt x="31463" y="29412"/>
                    <a:pt x="33715" y="25835"/>
                    <a:pt x="36233" y="22523"/>
                  </a:cubicBezTo>
                  <a:cubicBezTo>
                    <a:pt x="39412" y="18284"/>
                    <a:pt x="42989" y="14373"/>
                    <a:pt x="47563" y="11193"/>
                  </a:cubicBezTo>
                  <a:cubicBezTo>
                    <a:pt x="52067" y="8013"/>
                    <a:pt x="57563" y="5565"/>
                    <a:pt x="64521" y="4240"/>
                  </a:cubicBezTo>
                  <a:cubicBezTo>
                    <a:pt x="71341" y="2915"/>
                    <a:pt x="79359" y="859"/>
                    <a:pt x="87637" y="329"/>
                  </a:cubicBezTo>
                  <a:cubicBezTo>
                    <a:pt x="87637" y="265"/>
                    <a:pt x="87573" y="197"/>
                    <a:pt x="87505" y="197"/>
                  </a:cubicBezTo>
                  <a:close/>
                  <a:moveTo>
                    <a:pt x="26713" y="36915"/>
                  </a:moveTo>
                  <a:lnTo>
                    <a:pt x="26429" y="37361"/>
                  </a:lnTo>
                  <a:cubicBezTo>
                    <a:pt x="26421" y="37384"/>
                    <a:pt x="26413" y="37406"/>
                    <a:pt x="26404" y="37427"/>
                  </a:cubicBezTo>
                  <a:lnTo>
                    <a:pt x="26404" y="37427"/>
                  </a:lnTo>
                  <a:cubicBezTo>
                    <a:pt x="26507" y="37257"/>
                    <a:pt x="26610" y="37086"/>
                    <a:pt x="26713" y="36915"/>
                  </a:cubicBezTo>
                  <a:close/>
                  <a:moveTo>
                    <a:pt x="26404" y="37427"/>
                  </a:moveTo>
                  <a:cubicBezTo>
                    <a:pt x="26343" y="37527"/>
                    <a:pt x="26282" y="37628"/>
                    <a:pt x="26221" y="37728"/>
                  </a:cubicBezTo>
                  <a:lnTo>
                    <a:pt x="26221" y="37728"/>
                  </a:lnTo>
                  <a:cubicBezTo>
                    <a:pt x="26281" y="37640"/>
                    <a:pt x="26354" y="37545"/>
                    <a:pt x="26404" y="37427"/>
                  </a:cubicBezTo>
                  <a:close/>
                  <a:moveTo>
                    <a:pt x="26221" y="37728"/>
                  </a:moveTo>
                  <a:cubicBezTo>
                    <a:pt x="26200" y="37760"/>
                    <a:pt x="26180" y="37791"/>
                    <a:pt x="26164" y="37823"/>
                  </a:cubicBezTo>
                  <a:cubicBezTo>
                    <a:pt x="26183" y="37791"/>
                    <a:pt x="26202" y="37760"/>
                    <a:pt x="26221" y="37728"/>
                  </a:cubicBezTo>
                  <a:close/>
                  <a:moveTo>
                    <a:pt x="23117" y="41998"/>
                  </a:moveTo>
                  <a:lnTo>
                    <a:pt x="23117" y="41998"/>
                  </a:lnTo>
                  <a:cubicBezTo>
                    <a:pt x="23053" y="42131"/>
                    <a:pt x="23053" y="42263"/>
                    <a:pt x="23053" y="42396"/>
                  </a:cubicBezTo>
                  <a:cubicBezTo>
                    <a:pt x="23053" y="42263"/>
                    <a:pt x="23117" y="42131"/>
                    <a:pt x="23117" y="41998"/>
                  </a:cubicBezTo>
                  <a:close/>
                  <a:moveTo>
                    <a:pt x="22984" y="42195"/>
                  </a:moveTo>
                  <a:cubicBezTo>
                    <a:pt x="22921" y="42327"/>
                    <a:pt x="22921" y="42460"/>
                    <a:pt x="22852" y="42592"/>
                  </a:cubicBezTo>
                  <a:lnTo>
                    <a:pt x="22852" y="42661"/>
                  </a:lnTo>
                  <a:cubicBezTo>
                    <a:pt x="22921" y="42528"/>
                    <a:pt x="22921" y="42396"/>
                    <a:pt x="22984" y="42263"/>
                  </a:cubicBezTo>
                  <a:lnTo>
                    <a:pt x="22984" y="42195"/>
                  </a:lnTo>
                  <a:close/>
                  <a:moveTo>
                    <a:pt x="22852" y="42396"/>
                  </a:moveTo>
                  <a:lnTo>
                    <a:pt x="22852" y="42396"/>
                  </a:lnTo>
                  <a:cubicBezTo>
                    <a:pt x="21198" y="44712"/>
                    <a:pt x="19476" y="46900"/>
                    <a:pt x="17552" y="49020"/>
                  </a:cubicBezTo>
                  <a:cubicBezTo>
                    <a:pt x="16164" y="50541"/>
                    <a:pt x="14574" y="52200"/>
                    <a:pt x="12852" y="53986"/>
                  </a:cubicBezTo>
                  <a:cubicBezTo>
                    <a:pt x="12783" y="54118"/>
                    <a:pt x="12719" y="54187"/>
                    <a:pt x="12587" y="54320"/>
                  </a:cubicBezTo>
                  <a:lnTo>
                    <a:pt x="12454" y="54452"/>
                  </a:lnTo>
                  <a:cubicBezTo>
                    <a:pt x="12322" y="54585"/>
                    <a:pt x="12253" y="54648"/>
                    <a:pt x="12189" y="54781"/>
                  </a:cubicBezTo>
                  <a:cubicBezTo>
                    <a:pt x="12120" y="54850"/>
                    <a:pt x="12057" y="54913"/>
                    <a:pt x="11988" y="54913"/>
                  </a:cubicBezTo>
                  <a:cubicBezTo>
                    <a:pt x="11924" y="55046"/>
                    <a:pt x="11855" y="55115"/>
                    <a:pt x="11723" y="55247"/>
                  </a:cubicBezTo>
                  <a:cubicBezTo>
                    <a:pt x="11659" y="55311"/>
                    <a:pt x="11659" y="55380"/>
                    <a:pt x="11590" y="55380"/>
                  </a:cubicBezTo>
                  <a:cubicBezTo>
                    <a:pt x="11527" y="55512"/>
                    <a:pt x="11394" y="55576"/>
                    <a:pt x="11325" y="55708"/>
                  </a:cubicBezTo>
                  <a:cubicBezTo>
                    <a:pt x="11262" y="55777"/>
                    <a:pt x="11262" y="55841"/>
                    <a:pt x="11193" y="55841"/>
                  </a:cubicBezTo>
                  <a:cubicBezTo>
                    <a:pt x="11060" y="55973"/>
                    <a:pt x="10997" y="56106"/>
                    <a:pt x="10928" y="56174"/>
                  </a:cubicBezTo>
                  <a:lnTo>
                    <a:pt x="10795" y="56307"/>
                  </a:lnTo>
                  <a:cubicBezTo>
                    <a:pt x="10663" y="56439"/>
                    <a:pt x="10599" y="56572"/>
                    <a:pt x="10467" y="56636"/>
                  </a:cubicBezTo>
                  <a:cubicBezTo>
                    <a:pt x="10467" y="56704"/>
                    <a:pt x="10398" y="56704"/>
                    <a:pt x="10398" y="56768"/>
                  </a:cubicBezTo>
                  <a:cubicBezTo>
                    <a:pt x="10266" y="56900"/>
                    <a:pt x="10202" y="57033"/>
                    <a:pt x="10069" y="57102"/>
                  </a:cubicBezTo>
                  <a:cubicBezTo>
                    <a:pt x="10069" y="57165"/>
                    <a:pt x="10001" y="57165"/>
                    <a:pt x="10001" y="57234"/>
                  </a:cubicBezTo>
                  <a:cubicBezTo>
                    <a:pt x="9868" y="57367"/>
                    <a:pt x="9804" y="57499"/>
                    <a:pt x="9672" y="57632"/>
                  </a:cubicBezTo>
                  <a:cubicBezTo>
                    <a:pt x="9672" y="57632"/>
                    <a:pt x="9603" y="57632"/>
                    <a:pt x="9603" y="57695"/>
                  </a:cubicBezTo>
                  <a:cubicBezTo>
                    <a:pt x="9471" y="57828"/>
                    <a:pt x="9407" y="57960"/>
                    <a:pt x="9275" y="58093"/>
                  </a:cubicBezTo>
                  <a:cubicBezTo>
                    <a:pt x="9142" y="58294"/>
                    <a:pt x="9010" y="58427"/>
                    <a:pt x="8877" y="58559"/>
                  </a:cubicBezTo>
                  <a:cubicBezTo>
                    <a:pt x="8877" y="58559"/>
                    <a:pt x="8877" y="58623"/>
                    <a:pt x="8808" y="58623"/>
                  </a:cubicBezTo>
                  <a:cubicBezTo>
                    <a:pt x="8013" y="59619"/>
                    <a:pt x="7287" y="60610"/>
                    <a:pt x="6492" y="61670"/>
                  </a:cubicBezTo>
                  <a:cubicBezTo>
                    <a:pt x="6360" y="61935"/>
                    <a:pt x="6158" y="62200"/>
                    <a:pt x="5962" y="62465"/>
                  </a:cubicBezTo>
                  <a:cubicBezTo>
                    <a:pt x="5830" y="62684"/>
                    <a:pt x="5700" y="62901"/>
                    <a:pt x="5551" y="63119"/>
                  </a:cubicBezTo>
                  <a:lnTo>
                    <a:pt x="5551" y="63119"/>
                  </a:lnTo>
                  <a:cubicBezTo>
                    <a:pt x="5666" y="62959"/>
                    <a:pt x="5781" y="62790"/>
                    <a:pt x="5893" y="62597"/>
                  </a:cubicBezTo>
                  <a:cubicBezTo>
                    <a:pt x="6625" y="61606"/>
                    <a:pt x="7420" y="60679"/>
                    <a:pt x="8146" y="59752"/>
                  </a:cubicBezTo>
                  <a:lnTo>
                    <a:pt x="8347" y="59550"/>
                  </a:lnTo>
                  <a:cubicBezTo>
                    <a:pt x="8411" y="59354"/>
                    <a:pt x="8543" y="59222"/>
                    <a:pt x="8676" y="59089"/>
                  </a:cubicBezTo>
                  <a:cubicBezTo>
                    <a:pt x="8676" y="59020"/>
                    <a:pt x="8745" y="59020"/>
                    <a:pt x="8745" y="59020"/>
                  </a:cubicBezTo>
                  <a:cubicBezTo>
                    <a:pt x="8877" y="58888"/>
                    <a:pt x="8941" y="58755"/>
                    <a:pt x="9073" y="58559"/>
                  </a:cubicBezTo>
                  <a:cubicBezTo>
                    <a:pt x="9073" y="58559"/>
                    <a:pt x="9142" y="58559"/>
                    <a:pt x="9142" y="58490"/>
                  </a:cubicBezTo>
                  <a:cubicBezTo>
                    <a:pt x="9275" y="58358"/>
                    <a:pt x="9338" y="58225"/>
                    <a:pt x="9471" y="58093"/>
                  </a:cubicBezTo>
                  <a:cubicBezTo>
                    <a:pt x="9539" y="58093"/>
                    <a:pt x="9539" y="58029"/>
                    <a:pt x="9539" y="57960"/>
                  </a:cubicBezTo>
                  <a:cubicBezTo>
                    <a:pt x="9672" y="57897"/>
                    <a:pt x="9804" y="57764"/>
                    <a:pt x="9868" y="57632"/>
                  </a:cubicBezTo>
                  <a:lnTo>
                    <a:pt x="10001" y="57499"/>
                  </a:lnTo>
                  <a:cubicBezTo>
                    <a:pt x="10069" y="57367"/>
                    <a:pt x="10202" y="57234"/>
                    <a:pt x="10266" y="57165"/>
                  </a:cubicBezTo>
                  <a:cubicBezTo>
                    <a:pt x="10334" y="57102"/>
                    <a:pt x="10398" y="57033"/>
                    <a:pt x="10398" y="56969"/>
                  </a:cubicBezTo>
                  <a:cubicBezTo>
                    <a:pt x="10530" y="56900"/>
                    <a:pt x="10599" y="56768"/>
                    <a:pt x="10732" y="56636"/>
                  </a:cubicBezTo>
                  <a:lnTo>
                    <a:pt x="10864" y="56503"/>
                  </a:lnTo>
                  <a:cubicBezTo>
                    <a:pt x="10928" y="56371"/>
                    <a:pt x="10997" y="56307"/>
                    <a:pt x="11129" y="56174"/>
                  </a:cubicBezTo>
                  <a:cubicBezTo>
                    <a:pt x="11193" y="56106"/>
                    <a:pt x="11193" y="56042"/>
                    <a:pt x="11262" y="56042"/>
                  </a:cubicBezTo>
                  <a:cubicBezTo>
                    <a:pt x="11394" y="55909"/>
                    <a:pt x="11458" y="55777"/>
                    <a:pt x="11527" y="55708"/>
                  </a:cubicBezTo>
                  <a:lnTo>
                    <a:pt x="11723" y="55512"/>
                  </a:lnTo>
                  <a:cubicBezTo>
                    <a:pt x="11792" y="55443"/>
                    <a:pt x="11855" y="55311"/>
                    <a:pt x="11988" y="55247"/>
                  </a:cubicBezTo>
                  <a:cubicBezTo>
                    <a:pt x="12057" y="55178"/>
                    <a:pt x="12057" y="55115"/>
                    <a:pt x="12120" y="55046"/>
                  </a:cubicBezTo>
                  <a:cubicBezTo>
                    <a:pt x="12253" y="54982"/>
                    <a:pt x="12322" y="54850"/>
                    <a:pt x="12385" y="54781"/>
                  </a:cubicBezTo>
                  <a:lnTo>
                    <a:pt x="12587" y="54585"/>
                  </a:lnTo>
                  <a:cubicBezTo>
                    <a:pt x="12650" y="54452"/>
                    <a:pt x="12783" y="54383"/>
                    <a:pt x="12852" y="54251"/>
                  </a:cubicBezTo>
                  <a:cubicBezTo>
                    <a:pt x="14574" y="52396"/>
                    <a:pt x="16296" y="50674"/>
                    <a:pt x="17685" y="49153"/>
                  </a:cubicBezTo>
                  <a:cubicBezTo>
                    <a:pt x="19476" y="47165"/>
                    <a:pt x="21129" y="45046"/>
                    <a:pt x="22719" y="42857"/>
                  </a:cubicBezTo>
                  <a:lnTo>
                    <a:pt x="22719" y="42793"/>
                  </a:lnTo>
                  <a:cubicBezTo>
                    <a:pt x="22788" y="42661"/>
                    <a:pt x="22788" y="42528"/>
                    <a:pt x="22852" y="42396"/>
                  </a:cubicBezTo>
                  <a:close/>
                  <a:moveTo>
                    <a:pt x="5551" y="63119"/>
                  </a:moveTo>
                  <a:lnTo>
                    <a:pt x="5551" y="63119"/>
                  </a:lnTo>
                  <a:cubicBezTo>
                    <a:pt x="5467" y="63236"/>
                    <a:pt x="5383" y="63349"/>
                    <a:pt x="5300" y="63461"/>
                  </a:cubicBezTo>
                  <a:cubicBezTo>
                    <a:pt x="5391" y="63347"/>
                    <a:pt x="5474" y="63233"/>
                    <a:pt x="5551" y="63119"/>
                  </a:cubicBezTo>
                  <a:close/>
                  <a:moveTo>
                    <a:pt x="3975" y="66042"/>
                  </a:moveTo>
                  <a:cubicBezTo>
                    <a:pt x="3958" y="66074"/>
                    <a:pt x="3942" y="66102"/>
                    <a:pt x="3925" y="66129"/>
                  </a:cubicBezTo>
                  <a:lnTo>
                    <a:pt x="3925" y="66129"/>
                  </a:lnTo>
                  <a:cubicBezTo>
                    <a:pt x="3959" y="66094"/>
                    <a:pt x="3995" y="66065"/>
                    <a:pt x="4039" y="66042"/>
                  </a:cubicBezTo>
                  <a:close/>
                  <a:moveTo>
                    <a:pt x="3925" y="66129"/>
                  </a:moveTo>
                  <a:cubicBezTo>
                    <a:pt x="3857" y="66198"/>
                    <a:pt x="3799" y="66287"/>
                    <a:pt x="3710" y="66376"/>
                  </a:cubicBezTo>
                  <a:cubicBezTo>
                    <a:pt x="3811" y="66275"/>
                    <a:pt x="3871" y="66212"/>
                    <a:pt x="3925" y="66129"/>
                  </a:cubicBezTo>
                  <a:close/>
                  <a:moveTo>
                    <a:pt x="3774" y="66508"/>
                  </a:moveTo>
                  <a:cubicBezTo>
                    <a:pt x="3751" y="66531"/>
                    <a:pt x="3737" y="66554"/>
                    <a:pt x="3727" y="66575"/>
                  </a:cubicBezTo>
                  <a:lnTo>
                    <a:pt x="3727" y="66575"/>
                  </a:lnTo>
                  <a:cubicBezTo>
                    <a:pt x="3743" y="66553"/>
                    <a:pt x="3758" y="66531"/>
                    <a:pt x="3774" y="66508"/>
                  </a:cubicBezTo>
                  <a:close/>
                  <a:moveTo>
                    <a:pt x="3727" y="66575"/>
                  </a:moveTo>
                  <a:lnTo>
                    <a:pt x="3727" y="66575"/>
                  </a:lnTo>
                  <a:cubicBezTo>
                    <a:pt x="3610" y="66735"/>
                    <a:pt x="3493" y="66852"/>
                    <a:pt x="3376" y="66969"/>
                  </a:cubicBezTo>
                  <a:cubicBezTo>
                    <a:pt x="3313" y="66969"/>
                    <a:pt x="3313" y="67038"/>
                    <a:pt x="3313" y="67038"/>
                  </a:cubicBezTo>
                  <a:lnTo>
                    <a:pt x="3710" y="66641"/>
                  </a:lnTo>
                  <a:cubicBezTo>
                    <a:pt x="3710" y="66641"/>
                    <a:pt x="3710" y="66612"/>
                    <a:pt x="3727" y="66575"/>
                  </a:cubicBezTo>
                  <a:close/>
                  <a:moveTo>
                    <a:pt x="3509" y="67038"/>
                  </a:moveTo>
                  <a:lnTo>
                    <a:pt x="3111" y="67436"/>
                  </a:lnTo>
                  <a:cubicBezTo>
                    <a:pt x="3111" y="67499"/>
                    <a:pt x="3111" y="67499"/>
                    <a:pt x="3048" y="67568"/>
                  </a:cubicBezTo>
                  <a:cubicBezTo>
                    <a:pt x="3180" y="67436"/>
                    <a:pt x="3313" y="67303"/>
                    <a:pt x="3445" y="67234"/>
                  </a:cubicBezTo>
                  <a:cubicBezTo>
                    <a:pt x="3445" y="67171"/>
                    <a:pt x="3445" y="67102"/>
                    <a:pt x="3509" y="67038"/>
                  </a:cubicBezTo>
                  <a:close/>
                  <a:moveTo>
                    <a:pt x="3244" y="67568"/>
                  </a:moveTo>
                  <a:lnTo>
                    <a:pt x="2915" y="67897"/>
                  </a:lnTo>
                  <a:cubicBezTo>
                    <a:pt x="2846" y="67966"/>
                    <a:pt x="2846" y="68029"/>
                    <a:pt x="2846" y="68098"/>
                  </a:cubicBezTo>
                  <a:cubicBezTo>
                    <a:pt x="2915" y="67966"/>
                    <a:pt x="3048" y="67897"/>
                    <a:pt x="3180" y="67764"/>
                  </a:cubicBezTo>
                  <a:cubicBezTo>
                    <a:pt x="3180" y="67701"/>
                    <a:pt x="3244" y="67632"/>
                    <a:pt x="3244" y="67568"/>
                  </a:cubicBezTo>
                  <a:close/>
                  <a:moveTo>
                    <a:pt x="2979" y="68098"/>
                  </a:moveTo>
                  <a:lnTo>
                    <a:pt x="2714" y="68363"/>
                  </a:lnTo>
                  <a:cubicBezTo>
                    <a:pt x="2650" y="68427"/>
                    <a:pt x="2650" y="68496"/>
                    <a:pt x="2581" y="68559"/>
                  </a:cubicBezTo>
                  <a:cubicBezTo>
                    <a:pt x="2714" y="68496"/>
                    <a:pt x="2783" y="68427"/>
                    <a:pt x="2915" y="68294"/>
                  </a:cubicBezTo>
                  <a:cubicBezTo>
                    <a:pt x="2915" y="68231"/>
                    <a:pt x="2979" y="68162"/>
                    <a:pt x="2979" y="68098"/>
                  </a:cubicBezTo>
                  <a:close/>
                  <a:moveTo>
                    <a:pt x="2783" y="68628"/>
                  </a:moveTo>
                  <a:cubicBezTo>
                    <a:pt x="2650" y="68692"/>
                    <a:pt x="2581" y="68761"/>
                    <a:pt x="2449" y="68893"/>
                  </a:cubicBezTo>
                  <a:cubicBezTo>
                    <a:pt x="2449" y="68957"/>
                    <a:pt x="2385" y="69026"/>
                    <a:pt x="2385" y="69089"/>
                  </a:cubicBezTo>
                  <a:cubicBezTo>
                    <a:pt x="2449" y="69026"/>
                    <a:pt x="2581" y="68957"/>
                    <a:pt x="2650" y="68824"/>
                  </a:cubicBezTo>
                  <a:cubicBezTo>
                    <a:pt x="2714" y="68761"/>
                    <a:pt x="2714" y="68692"/>
                    <a:pt x="2783" y="68628"/>
                  </a:cubicBezTo>
                  <a:close/>
                  <a:moveTo>
                    <a:pt x="2518" y="69089"/>
                  </a:moveTo>
                  <a:lnTo>
                    <a:pt x="2518" y="69089"/>
                  </a:lnTo>
                  <a:cubicBezTo>
                    <a:pt x="2449" y="69222"/>
                    <a:pt x="2385" y="69291"/>
                    <a:pt x="2253" y="69354"/>
                  </a:cubicBezTo>
                  <a:cubicBezTo>
                    <a:pt x="2253" y="69423"/>
                    <a:pt x="2184" y="69556"/>
                    <a:pt x="2184" y="69619"/>
                  </a:cubicBezTo>
                  <a:cubicBezTo>
                    <a:pt x="2253" y="69556"/>
                    <a:pt x="2316" y="69487"/>
                    <a:pt x="2449" y="69423"/>
                  </a:cubicBezTo>
                  <a:cubicBezTo>
                    <a:pt x="2449" y="69291"/>
                    <a:pt x="2518" y="69222"/>
                    <a:pt x="2518" y="69089"/>
                  </a:cubicBezTo>
                  <a:close/>
                  <a:moveTo>
                    <a:pt x="2316" y="69619"/>
                  </a:moveTo>
                  <a:lnTo>
                    <a:pt x="2051" y="69884"/>
                  </a:lnTo>
                  <a:cubicBezTo>
                    <a:pt x="2051" y="69953"/>
                    <a:pt x="1988" y="70017"/>
                    <a:pt x="1988" y="70149"/>
                  </a:cubicBezTo>
                  <a:lnTo>
                    <a:pt x="2184" y="69953"/>
                  </a:lnTo>
                  <a:cubicBezTo>
                    <a:pt x="2253" y="69820"/>
                    <a:pt x="2316" y="69752"/>
                    <a:pt x="2316" y="69619"/>
                  </a:cubicBezTo>
                  <a:close/>
                  <a:moveTo>
                    <a:pt x="2120" y="70149"/>
                  </a:moveTo>
                  <a:lnTo>
                    <a:pt x="2120" y="70149"/>
                  </a:lnTo>
                  <a:cubicBezTo>
                    <a:pt x="2051" y="70218"/>
                    <a:pt x="1988" y="70282"/>
                    <a:pt x="1855" y="70350"/>
                  </a:cubicBezTo>
                  <a:cubicBezTo>
                    <a:pt x="1855" y="70483"/>
                    <a:pt x="1786" y="70547"/>
                    <a:pt x="1786" y="70679"/>
                  </a:cubicBezTo>
                  <a:lnTo>
                    <a:pt x="1988" y="70483"/>
                  </a:lnTo>
                  <a:cubicBezTo>
                    <a:pt x="2051" y="70350"/>
                    <a:pt x="2120" y="70282"/>
                    <a:pt x="2120" y="70149"/>
                  </a:cubicBezTo>
                  <a:close/>
                  <a:moveTo>
                    <a:pt x="1919" y="70679"/>
                  </a:moveTo>
                  <a:lnTo>
                    <a:pt x="1855" y="70748"/>
                  </a:lnTo>
                  <a:cubicBezTo>
                    <a:pt x="1786" y="70811"/>
                    <a:pt x="1723" y="70811"/>
                    <a:pt x="1723" y="70880"/>
                  </a:cubicBezTo>
                  <a:cubicBezTo>
                    <a:pt x="1654" y="70944"/>
                    <a:pt x="1654" y="71076"/>
                    <a:pt x="1590" y="71209"/>
                  </a:cubicBezTo>
                  <a:cubicBezTo>
                    <a:pt x="1654" y="71145"/>
                    <a:pt x="1723" y="71076"/>
                    <a:pt x="1855" y="71013"/>
                  </a:cubicBezTo>
                  <a:cubicBezTo>
                    <a:pt x="1855" y="70880"/>
                    <a:pt x="1919" y="70811"/>
                    <a:pt x="1919" y="70679"/>
                  </a:cubicBezTo>
                  <a:close/>
                  <a:moveTo>
                    <a:pt x="1786" y="71209"/>
                  </a:moveTo>
                  <a:cubicBezTo>
                    <a:pt x="1654" y="71278"/>
                    <a:pt x="1590" y="71341"/>
                    <a:pt x="1521" y="71341"/>
                  </a:cubicBezTo>
                  <a:cubicBezTo>
                    <a:pt x="1458" y="71474"/>
                    <a:pt x="1458" y="71606"/>
                    <a:pt x="1389" y="71675"/>
                  </a:cubicBezTo>
                  <a:cubicBezTo>
                    <a:pt x="1521" y="71675"/>
                    <a:pt x="1590" y="71606"/>
                    <a:pt x="1654" y="71543"/>
                  </a:cubicBezTo>
                  <a:cubicBezTo>
                    <a:pt x="1654" y="71410"/>
                    <a:pt x="1723" y="71278"/>
                    <a:pt x="1786" y="71209"/>
                  </a:cubicBezTo>
                  <a:close/>
                  <a:moveTo>
                    <a:pt x="1590" y="71675"/>
                  </a:moveTo>
                  <a:lnTo>
                    <a:pt x="1389" y="71871"/>
                  </a:lnTo>
                  <a:cubicBezTo>
                    <a:pt x="1325" y="72004"/>
                    <a:pt x="1325" y="72073"/>
                    <a:pt x="1257" y="72205"/>
                  </a:cubicBezTo>
                  <a:cubicBezTo>
                    <a:pt x="1325" y="72205"/>
                    <a:pt x="1389" y="72136"/>
                    <a:pt x="1458" y="72073"/>
                  </a:cubicBezTo>
                  <a:cubicBezTo>
                    <a:pt x="1521" y="71940"/>
                    <a:pt x="1521" y="71808"/>
                    <a:pt x="1590" y="71675"/>
                  </a:cubicBezTo>
                  <a:close/>
                  <a:moveTo>
                    <a:pt x="1458" y="72205"/>
                  </a:moveTo>
                  <a:lnTo>
                    <a:pt x="1458" y="72205"/>
                  </a:lnTo>
                  <a:cubicBezTo>
                    <a:pt x="1325" y="72269"/>
                    <a:pt x="1257" y="72338"/>
                    <a:pt x="1193" y="72401"/>
                  </a:cubicBezTo>
                  <a:cubicBezTo>
                    <a:pt x="1193" y="72534"/>
                    <a:pt x="1124" y="72603"/>
                    <a:pt x="1124" y="72735"/>
                  </a:cubicBezTo>
                  <a:cubicBezTo>
                    <a:pt x="1193" y="72735"/>
                    <a:pt x="1257" y="72666"/>
                    <a:pt x="1325" y="72603"/>
                  </a:cubicBezTo>
                  <a:cubicBezTo>
                    <a:pt x="1325" y="72470"/>
                    <a:pt x="1389" y="72338"/>
                    <a:pt x="1458" y="72205"/>
                  </a:cubicBezTo>
                  <a:close/>
                  <a:moveTo>
                    <a:pt x="1257" y="72735"/>
                  </a:moveTo>
                  <a:lnTo>
                    <a:pt x="1257" y="72735"/>
                  </a:lnTo>
                  <a:cubicBezTo>
                    <a:pt x="1193" y="72799"/>
                    <a:pt x="1124" y="72868"/>
                    <a:pt x="1060" y="72868"/>
                  </a:cubicBezTo>
                  <a:cubicBezTo>
                    <a:pt x="1060" y="73000"/>
                    <a:pt x="992" y="73133"/>
                    <a:pt x="992" y="73265"/>
                  </a:cubicBezTo>
                  <a:cubicBezTo>
                    <a:pt x="1060" y="73265"/>
                    <a:pt x="1124" y="73196"/>
                    <a:pt x="1193" y="73133"/>
                  </a:cubicBezTo>
                  <a:cubicBezTo>
                    <a:pt x="1193" y="73000"/>
                    <a:pt x="1257" y="72868"/>
                    <a:pt x="1257" y="72735"/>
                  </a:cubicBezTo>
                  <a:close/>
                  <a:moveTo>
                    <a:pt x="1124" y="73265"/>
                  </a:moveTo>
                  <a:lnTo>
                    <a:pt x="1124" y="73265"/>
                  </a:lnTo>
                  <a:cubicBezTo>
                    <a:pt x="1060" y="73329"/>
                    <a:pt x="992" y="73398"/>
                    <a:pt x="928" y="73398"/>
                  </a:cubicBezTo>
                  <a:cubicBezTo>
                    <a:pt x="859" y="73530"/>
                    <a:pt x="859" y="73663"/>
                    <a:pt x="859" y="73795"/>
                  </a:cubicBezTo>
                  <a:cubicBezTo>
                    <a:pt x="928" y="73795"/>
                    <a:pt x="992" y="73726"/>
                    <a:pt x="1060" y="73663"/>
                  </a:cubicBezTo>
                  <a:cubicBezTo>
                    <a:pt x="1060" y="73530"/>
                    <a:pt x="1124" y="73398"/>
                    <a:pt x="1124" y="73265"/>
                  </a:cubicBezTo>
                  <a:close/>
                  <a:moveTo>
                    <a:pt x="992" y="73795"/>
                  </a:moveTo>
                  <a:lnTo>
                    <a:pt x="992" y="73795"/>
                  </a:lnTo>
                  <a:cubicBezTo>
                    <a:pt x="928" y="73859"/>
                    <a:pt x="859" y="73928"/>
                    <a:pt x="795" y="73928"/>
                  </a:cubicBezTo>
                  <a:cubicBezTo>
                    <a:pt x="795" y="74060"/>
                    <a:pt x="727" y="74193"/>
                    <a:pt x="727" y="74325"/>
                  </a:cubicBezTo>
                  <a:cubicBezTo>
                    <a:pt x="795" y="74325"/>
                    <a:pt x="859" y="74256"/>
                    <a:pt x="928" y="74193"/>
                  </a:cubicBezTo>
                  <a:cubicBezTo>
                    <a:pt x="928" y="74060"/>
                    <a:pt x="992" y="73928"/>
                    <a:pt x="992" y="73795"/>
                  </a:cubicBezTo>
                  <a:close/>
                  <a:moveTo>
                    <a:pt x="859" y="74325"/>
                  </a:moveTo>
                  <a:lnTo>
                    <a:pt x="859" y="74325"/>
                  </a:lnTo>
                  <a:cubicBezTo>
                    <a:pt x="795" y="74389"/>
                    <a:pt x="727" y="74389"/>
                    <a:pt x="663" y="74457"/>
                  </a:cubicBezTo>
                  <a:cubicBezTo>
                    <a:pt x="663" y="74590"/>
                    <a:pt x="594" y="74722"/>
                    <a:pt x="594" y="74855"/>
                  </a:cubicBezTo>
                  <a:cubicBezTo>
                    <a:pt x="663" y="74855"/>
                    <a:pt x="727" y="74786"/>
                    <a:pt x="795" y="74722"/>
                  </a:cubicBezTo>
                  <a:cubicBezTo>
                    <a:pt x="795" y="74590"/>
                    <a:pt x="859" y="74457"/>
                    <a:pt x="859" y="74325"/>
                  </a:cubicBezTo>
                  <a:close/>
                  <a:moveTo>
                    <a:pt x="795" y="74855"/>
                  </a:moveTo>
                  <a:lnTo>
                    <a:pt x="795" y="74855"/>
                  </a:lnTo>
                  <a:cubicBezTo>
                    <a:pt x="727" y="74919"/>
                    <a:pt x="663" y="74919"/>
                    <a:pt x="594" y="74987"/>
                  </a:cubicBezTo>
                  <a:cubicBezTo>
                    <a:pt x="197" y="76773"/>
                    <a:pt x="1" y="78628"/>
                    <a:pt x="1" y="80552"/>
                  </a:cubicBezTo>
                  <a:cubicBezTo>
                    <a:pt x="1" y="84458"/>
                    <a:pt x="795" y="88766"/>
                    <a:pt x="2714" y="93403"/>
                  </a:cubicBezTo>
                  <a:cubicBezTo>
                    <a:pt x="6890" y="103668"/>
                    <a:pt x="9407" y="113207"/>
                    <a:pt x="13779" y="121092"/>
                  </a:cubicBezTo>
                  <a:cubicBezTo>
                    <a:pt x="15962" y="125067"/>
                    <a:pt x="18612" y="128575"/>
                    <a:pt x="22126" y="131622"/>
                  </a:cubicBezTo>
                  <a:cubicBezTo>
                    <a:pt x="23583" y="132751"/>
                    <a:pt x="25173" y="133875"/>
                    <a:pt x="26895" y="134871"/>
                  </a:cubicBezTo>
                  <a:cubicBezTo>
                    <a:pt x="25173" y="133811"/>
                    <a:pt x="23647" y="132682"/>
                    <a:pt x="22189" y="131490"/>
                  </a:cubicBezTo>
                  <a:cubicBezTo>
                    <a:pt x="18681" y="128443"/>
                    <a:pt x="16095" y="124935"/>
                    <a:pt x="13912" y="121024"/>
                  </a:cubicBezTo>
                  <a:cubicBezTo>
                    <a:pt x="9539" y="113143"/>
                    <a:pt x="7086" y="103604"/>
                    <a:pt x="2846" y="93334"/>
                  </a:cubicBezTo>
                  <a:cubicBezTo>
                    <a:pt x="992" y="88697"/>
                    <a:pt x="197" y="84458"/>
                    <a:pt x="197" y="80552"/>
                  </a:cubicBezTo>
                  <a:cubicBezTo>
                    <a:pt x="197" y="78565"/>
                    <a:pt x="398" y="76641"/>
                    <a:pt x="795" y="74855"/>
                  </a:cubicBezTo>
                  <a:close/>
                  <a:moveTo>
                    <a:pt x="26959" y="135067"/>
                  </a:moveTo>
                  <a:lnTo>
                    <a:pt x="26959" y="135067"/>
                  </a:lnTo>
                  <a:cubicBezTo>
                    <a:pt x="29608" y="136657"/>
                    <a:pt x="32592" y="137982"/>
                    <a:pt x="36037" y="139111"/>
                  </a:cubicBezTo>
                  <a:lnTo>
                    <a:pt x="36630" y="139307"/>
                  </a:lnTo>
                  <a:cubicBezTo>
                    <a:pt x="40075" y="140435"/>
                    <a:pt x="43191" y="141230"/>
                    <a:pt x="45973" y="141824"/>
                  </a:cubicBezTo>
                  <a:cubicBezTo>
                    <a:pt x="48686" y="142354"/>
                    <a:pt x="51140" y="142751"/>
                    <a:pt x="53392" y="142953"/>
                  </a:cubicBezTo>
                  <a:cubicBezTo>
                    <a:pt x="53475" y="142953"/>
                    <a:pt x="53551" y="142953"/>
                    <a:pt x="53625" y="142955"/>
                  </a:cubicBezTo>
                  <a:lnTo>
                    <a:pt x="53625" y="142955"/>
                  </a:lnTo>
                  <a:cubicBezTo>
                    <a:pt x="51577" y="142691"/>
                    <a:pt x="49352" y="142314"/>
                    <a:pt x="46900" y="141824"/>
                  </a:cubicBezTo>
                  <a:cubicBezTo>
                    <a:pt x="43784" y="141230"/>
                    <a:pt x="40409" y="140366"/>
                    <a:pt x="36567" y="139111"/>
                  </a:cubicBezTo>
                  <a:cubicBezTo>
                    <a:pt x="36434" y="139111"/>
                    <a:pt x="36365" y="139042"/>
                    <a:pt x="36233" y="139042"/>
                  </a:cubicBezTo>
                  <a:cubicBezTo>
                    <a:pt x="32724" y="137918"/>
                    <a:pt x="29677" y="136593"/>
                    <a:pt x="26959" y="135067"/>
                  </a:cubicBezTo>
                  <a:close/>
                  <a:moveTo>
                    <a:pt x="53625" y="142955"/>
                  </a:moveTo>
                  <a:cubicBezTo>
                    <a:pt x="53791" y="142976"/>
                    <a:pt x="53955" y="142996"/>
                    <a:pt x="54118" y="143016"/>
                  </a:cubicBezTo>
                  <a:cubicBezTo>
                    <a:pt x="53936" y="142973"/>
                    <a:pt x="53787" y="142959"/>
                    <a:pt x="53625" y="142955"/>
                  </a:cubicBezTo>
                  <a:close/>
                  <a:moveTo>
                    <a:pt x="61474" y="142884"/>
                  </a:moveTo>
                  <a:cubicBezTo>
                    <a:pt x="61537" y="142953"/>
                    <a:pt x="61606" y="143016"/>
                    <a:pt x="61739" y="143016"/>
                  </a:cubicBezTo>
                  <a:lnTo>
                    <a:pt x="61935" y="143016"/>
                  </a:lnTo>
                  <a:cubicBezTo>
                    <a:pt x="61802" y="143016"/>
                    <a:pt x="61739" y="142953"/>
                    <a:pt x="61670" y="142884"/>
                  </a:cubicBezTo>
                  <a:close/>
                  <a:moveTo>
                    <a:pt x="61802" y="142884"/>
                  </a:moveTo>
                  <a:cubicBezTo>
                    <a:pt x="61871" y="142953"/>
                    <a:pt x="62004" y="142953"/>
                    <a:pt x="62067" y="143016"/>
                  </a:cubicBezTo>
                  <a:lnTo>
                    <a:pt x="62269" y="143016"/>
                  </a:lnTo>
                  <a:cubicBezTo>
                    <a:pt x="62200" y="142953"/>
                    <a:pt x="62136" y="142884"/>
                    <a:pt x="62004" y="142884"/>
                  </a:cubicBezTo>
                  <a:close/>
                  <a:moveTo>
                    <a:pt x="59948" y="142953"/>
                  </a:moveTo>
                  <a:cubicBezTo>
                    <a:pt x="60080" y="143016"/>
                    <a:pt x="60149" y="143085"/>
                    <a:pt x="60281" y="143085"/>
                  </a:cubicBezTo>
                  <a:lnTo>
                    <a:pt x="60414" y="143085"/>
                  </a:lnTo>
                  <a:cubicBezTo>
                    <a:pt x="60345" y="143085"/>
                    <a:pt x="60213" y="143016"/>
                    <a:pt x="60149" y="142953"/>
                  </a:cubicBezTo>
                  <a:close/>
                  <a:moveTo>
                    <a:pt x="60345" y="142953"/>
                  </a:moveTo>
                  <a:cubicBezTo>
                    <a:pt x="60414" y="143016"/>
                    <a:pt x="60546" y="143016"/>
                    <a:pt x="60610" y="143085"/>
                  </a:cubicBezTo>
                  <a:lnTo>
                    <a:pt x="60811" y="143085"/>
                  </a:lnTo>
                  <a:cubicBezTo>
                    <a:pt x="60679" y="143016"/>
                    <a:pt x="60610" y="143016"/>
                    <a:pt x="60477" y="142953"/>
                  </a:cubicBezTo>
                  <a:close/>
                  <a:moveTo>
                    <a:pt x="60679" y="142953"/>
                  </a:moveTo>
                  <a:cubicBezTo>
                    <a:pt x="60811" y="142953"/>
                    <a:pt x="60875" y="143016"/>
                    <a:pt x="61007" y="143085"/>
                  </a:cubicBezTo>
                  <a:lnTo>
                    <a:pt x="61140" y="143085"/>
                  </a:lnTo>
                  <a:cubicBezTo>
                    <a:pt x="61076" y="143016"/>
                    <a:pt x="61007" y="142953"/>
                    <a:pt x="60875" y="142953"/>
                  </a:cubicBezTo>
                  <a:close/>
                  <a:moveTo>
                    <a:pt x="61076" y="142884"/>
                  </a:moveTo>
                  <a:cubicBezTo>
                    <a:pt x="61140" y="142953"/>
                    <a:pt x="61272" y="143016"/>
                    <a:pt x="61341" y="143085"/>
                  </a:cubicBezTo>
                  <a:lnTo>
                    <a:pt x="61537" y="143085"/>
                  </a:lnTo>
                  <a:cubicBezTo>
                    <a:pt x="61474" y="143016"/>
                    <a:pt x="61341" y="142953"/>
                    <a:pt x="61272" y="142884"/>
                  </a:cubicBezTo>
                  <a:close/>
                  <a:moveTo>
                    <a:pt x="58093" y="142953"/>
                  </a:moveTo>
                  <a:cubicBezTo>
                    <a:pt x="58294" y="143016"/>
                    <a:pt x="58427" y="143085"/>
                    <a:pt x="58559" y="143149"/>
                  </a:cubicBezTo>
                  <a:lnTo>
                    <a:pt x="58162" y="142953"/>
                  </a:lnTo>
                  <a:close/>
                  <a:moveTo>
                    <a:pt x="58490" y="142953"/>
                  </a:moveTo>
                  <a:lnTo>
                    <a:pt x="58888" y="143149"/>
                  </a:lnTo>
                  <a:lnTo>
                    <a:pt x="58957" y="143149"/>
                  </a:lnTo>
                  <a:lnTo>
                    <a:pt x="58559" y="142953"/>
                  </a:lnTo>
                  <a:close/>
                  <a:moveTo>
                    <a:pt x="58888" y="142953"/>
                  </a:moveTo>
                  <a:cubicBezTo>
                    <a:pt x="58957" y="143016"/>
                    <a:pt x="59089" y="143085"/>
                    <a:pt x="59222" y="143149"/>
                  </a:cubicBezTo>
                  <a:lnTo>
                    <a:pt x="59354" y="143149"/>
                  </a:lnTo>
                  <a:lnTo>
                    <a:pt x="58957" y="142953"/>
                  </a:lnTo>
                  <a:close/>
                  <a:moveTo>
                    <a:pt x="59222" y="142953"/>
                  </a:moveTo>
                  <a:cubicBezTo>
                    <a:pt x="59354" y="143016"/>
                    <a:pt x="59486" y="143085"/>
                    <a:pt x="59550" y="143149"/>
                  </a:cubicBezTo>
                  <a:lnTo>
                    <a:pt x="59683" y="143149"/>
                  </a:lnTo>
                  <a:cubicBezTo>
                    <a:pt x="59550" y="143085"/>
                    <a:pt x="59486" y="143016"/>
                    <a:pt x="59354" y="142953"/>
                  </a:cubicBezTo>
                  <a:close/>
                  <a:moveTo>
                    <a:pt x="59619" y="142953"/>
                  </a:moveTo>
                  <a:cubicBezTo>
                    <a:pt x="59683" y="143016"/>
                    <a:pt x="59815" y="143085"/>
                    <a:pt x="59948" y="143149"/>
                  </a:cubicBezTo>
                  <a:lnTo>
                    <a:pt x="60080" y="143149"/>
                  </a:lnTo>
                  <a:cubicBezTo>
                    <a:pt x="59948" y="143085"/>
                    <a:pt x="59815" y="143016"/>
                    <a:pt x="59751" y="142953"/>
                  </a:cubicBezTo>
                  <a:close/>
                  <a:moveTo>
                    <a:pt x="131824" y="27224"/>
                  </a:moveTo>
                  <a:lnTo>
                    <a:pt x="131824" y="27224"/>
                  </a:lnTo>
                  <a:cubicBezTo>
                    <a:pt x="132221" y="28151"/>
                    <a:pt x="132550" y="29078"/>
                    <a:pt x="132883" y="30006"/>
                  </a:cubicBezTo>
                  <a:cubicBezTo>
                    <a:pt x="135994" y="38156"/>
                    <a:pt x="137785" y="47165"/>
                    <a:pt x="143546" y="57960"/>
                  </a:cubicBezTo>
                  <a:cubicBezTo>
                    <a:pt x="147987" y="66307"/>
                    <a:pt x="150038" y="74722"/>
                    <a:pt x="150038" y="82672"/>
                  </a:cubicBezTo>
                  <a:cubicBezTo>
                    <a:pt x="150038" y="96185"/>
                    <a:pt x="144076" y="108241"/>
                    <a:pt x="133874" y="116058"/>
                  </a:cubicBezTo>
                  <a:cubicBezTo>
                    <a:pt x="128840" y="119900"/>
                    <a:pt x="124203" y="126922"/>
                    <a:pt x="118639" y="132947"/>
                  </a:cubicBezTo>
                  <a:cubicBezTo>
                    <a:pt x="115856" y="135994"/>
                    <a:pt x="112809" y="138777"/>
                    <a:pt x="109301" y="140764"/>
                  </a:cubicBezTo>
                  <a:cubicBezTo>
                    <a:pt x="105856" y="142820"/>
                    <a:pt x="101945" y="144076"/>
                    <a:pt x="97441" y="144076"/>
                  </a:cubicBezTo>
                  <a:cubicBezTo>
                    <a:pt x="95125" y="144076"/>
                    <a:pt x="92608" y="143748"/>
                    <a:pt x="89889" y="142953"/>
                  </a:cubicBezTo>
                  <a:cubicBezTo>
                    <a:pt x="85517" y="141760"/>
                    <a:pt x="81877" y="141294"/>
                    <a:pt x="78495" y="141294"/>
                  </a:cubicBezTo>
                  <a:cubicBezTo>
                    <a:pt x="75120" y="141294"/>
                    <a:pt x="72073" y="141760"/>
                    <a:pt x="68824" y="142158"/>
                  </a:cubicBezTo>
                  <a:cubicBezTo>
                    <a:pt x="66704" y="142423"/>
                    <a:pt x="64521" y="142688"/>
                    <a:pt x="62200" y="142884"/>
                  </a:cubicBezTo>
                  <a:cubicBezTo>
                    <a:pt x="62269" y="142884"/>
                    <a:pt x="62332" y="142953"/>
                    <a:pt x="62401" y="143016"/>
                  </a:cubicBezTo>
                  <a:cubicBezTo>
                    <a:pt x="64717" y="142820"/>
                    <a:pt x="66773" y="142555"/>
                    <a:pt x="68824" y="142290"/>
                  </a:cubicBezTo>
                  <a:cubicBezTo>
                    <a:pt x="72073" y="141893"/>
                    <a:pt x="75120" y="141495"/>
                    <a:pt x="78495" y="141495"/>
                  </a:cubicBezTo>
                  <a:cubicBezTo>
                    <a:pt x="81877" y="141495"/>
                    <a:pt x="85517" y="141893"/>
                    <a:pt x="89826" y="143149"/>
                  </a:cubicBezTo>
                  <a:cubicBezTo>
                    <a:pt x="92539" y="143880"/>
                    <a:pt x="95125" y="144277"/>
                    <a:pt x="97441" y="144277"/>
                  </a:cubicBezTo>
                  <a:cubicBezTo>
                    <a:pt x="102014" y="144277"/>
                    <a:pt x="105920" y="142953"/>
                    <a:pt x="109433" y="140965"/>
                  </a:cubicBezTo>
                  <a:cubicBezTo>
                    <a:pt x="114664" y="137849"/>
                    <a:pt x="118904" y="133080"/>
                    <a:pt x="122815" y="128379"/>
                  </a:cubicBezTo>
                  <a:cubicBezTo>
                    <a:pt x="126657" y="123673"/>
                    <a:pt x="130234" y="119036"/>
                    <a:pt x="133943" y="116190"/>
                  </a:cubicBezTo>
                  <a:cubicBezTo>
                    <a:pt x="144208" y="108305"/>
                    <a:pt x="150239" y="96249"/>
                    <a:pt x="150239" y="82672"/>
                  </a:cubicBezTo>
                  <a:cubicBezTo>
                    <a:pt x="150239" y="74722"/>
                    <a:pt x="148183" y="66243"/>
                    <a:pt x="143747" y="57897"/>
                  </a:cubicBezTo>
                  <a:cubicBezTo>
                    <a:pt x="137981" y="47097"/>
                    <a:pt x="136196" y="38156"/>
                    <a:pt x="133079" y="29942"/>
                  </a:cubicBezTo>
                  <a:cubicBezTo>
                    <a:pt x="132751" y="29078"/>
                    <a:pt x="132353" y="28151"/>
                    <a:pt x="132020" y="27293"/>
                  </a:cubicBezTo>
                  <a:cubicBezTo>
                    <a:pt x="131956" y="27293"/>
                    <a:pt x="131887" y="27293"/>
                    <a:pt x="131824" y="27224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3" name="Google Shape;953;p44"/>
            <p:cNvSpPr/>
            <p:nvPr/>
          </p:nvSpPr>
          <p:spPr>
            <a:xfrm>
              <a:off x="1919800" y="1013150"/>
              <a:ext cx="3804075" cy="3651725"/>
            </a:xfrm>
            <a:custGeom>
              <a:avLst/>
              <a:gdLst/>
              <a:ahLst/>
              <a:cxnLst/>
              <a:rect l="l" t="t" r="r" b="b"/>
              <a:pathLst>
                <a:path w="152163" h="146069" extrusionOk="0">
                  <a:moveTo>
                    <a:pt x="88172" y="1"/>
                  </a:moveTo>
                  <a:cubicBezTo>
                    <a:pt x="88172" y="70"/>
                    <a:pt x="88236" y="70"/>
                    <a:pt x="88236" y="133"/>
                  </a:cubicBezTo>
                  <a:lnTo>
                    <a:pt x="88570" y="133"/>
                  </a:lnTo>
                  <a:cubicBezTo>
                    <a:pt x="88501" y="70"/>
                    <a:pt x="88501" y="1"/>
                    <a:pt x="88437" y="1"/>
                  </a:cubicBezTo>
                  <a:close/>
                  <a:moveTo>
                    <a:pt x="88570" y="1"/>
                  </a:moveTo>
                  <a:cubicBezTo>
                    <a:pt x="88570" y="1"/>
                    <a:pt x="88633" y="70"/>
                    <a:pt x="88633" y="133"/>
                  </a:cubicBezTo>
                  <a:lnTo>
                    <a:pt x="88967" y="133"/>
                  </a:lnTo>
                  <a:cubicBezTo>
                    <a:pt x="88898" y="70"/>
                    <a:pt x="88898" y="1"/>
                    <a:pt x="88835" y="1"/>
                  </a:cubicBezTo>
                  <a:close/>
                  <a:moveTo>
                    <a:pt x="88967" y="1"/>
                  </a:moveTo>
                  <a:cubicBezTo>
                    <a:pt x="88967" y="1"/>
                    <a:pt x="89031" y="70"/>
                    <a:pt x="89031" y="133"/>
                  </a:cubicBezTo>
                  <a:lnTo>
                    <a:pt x="89365" y="133"/>
                  </a:lnTo>
                  <a:lnTo>
                    <a:pt x="89232" y="1"/>
                  </a:lnTo>
                  <a:close/>
                  <a:moveTo>
                    <a:pt x="89365" y="1"/>
                  </a:moveTo>
                  <a:lnTo>
                    <a:pt x="89497" y="133"/>
                  </a:lnTo>
                  <a:lnTo>
                    <a:pt x="89762" y="133"/>
                  </a:lnTo>
                  <a:lnTo>
                    <a:pt x="89630" y="1"/>
                  </a:lnTo>
                  <a:close/>
                  <a:moveTo>
                    <a:pt x="89762" y="1"/>
                  </a:moveTo>
                  <a:cubicBezTo>
                    <a:pt x="89762" y="70"/>
                    <a:pt x="89826" y="70"/>
                    <a:pt x="89895" y="133"/>
                  </a:cubicBezTo>
                  <a:lnTo>
                    <a:pt x="90160" y="133"/>
                  </a:lnTo>
                  <a:cubicBezTo>
                    <a:pt x="90091" y="70"/>
                    <a:pt x="90027" y="70"/>
                    <a:pt x="89958" y="1"/>
                  </a:cubicBezTo>
                  <a:close/>
                  <a:moveTo>
                    <a:pt x="90091" y="1"/>
                  </a:moveTo>
                  <a:cubicBezTo>
                    <a:pt x="90160" y="70"/>
                    <a:pt x="90223" y="70"/>
                    <a:pt x="90292" y="133"/>
                  </a:cubicBezTo>
                  <a:lnTo>
                    <a:pt x="90557" y="133"/>
                  </a:lnTo>
                  <a:cubicBezTo>
                    <a:pt x="90488" y="133"/>
                    <a:pt x="90425" y="70"/>
                    <a:pt x="90356" y="1"/>
                  </a:cubicBezTo>
                  <a:close/>
                  <a:moveTo>
                    <a:pt x="90488" y="1"/>
                  </a:moveTo>
                  <a:cubicBezTo>
                    <a:pt x="90557" y="70"/>
                    <a:pt x="90621" y="133"/>
                    <a:pt x="90690" y="133"/>
                  </a:cubicBezTo>
                  <a:cubicBezTo>
                    <a:pt x="90753" y="133"/>
                    <a:pt x="90822" y="133"/>
                    <a:pt x="90955" y="202"/>
                  </a:cubicBezTo>
                  <a:lnTo>
                    <a:pt x="90753" y="1"/>
                  </a:lnTo>
                  <a:close/>
                  <a:moveTo>
                    <a:pt x="90886" y="1"/>
                  </a:moveTo>
                  <a:lnTo>
                    <a:pt x="91087" y="202"/>
                  </a:lnTo>
                  <a:lnTo>
                    <a:pt x="91283" y="202"/>
                  </a:lnTo>
                  <a:cubicBezTo>
                    <a:pt x="91283" y="133"/>
                    <a:pt x="91220" y="70"/>
                    <a:pt x="91151" y="1"/>
                  </a:cubicBezTo>
                  <a:close/>
                  <a:moveTo>
                    <a:pt x="91283" y="1"/>
                  </a:moveTo>
                  <a:lnTo>
                    <a:pt x="91485" y="202"/>
                  </a:lnTo>
                  <a:lnTo>
                    <a:pt x="91681" y="202"/>
                  </a:lnTo>
                  <a:lnTo>
                    <a:pt x="91485" y="1"/>
                  </a:lnTo>
                  <a:close/>
                  <a:moveTo>
                    <a:pt x="91681" y="70"/>
                  </a:moveTo>
                  <a:cubicBezTo>
                    <a:pt x="91750" y="70"/>
                    <a:pt x="91813" y="133"/>
                    <a:pt x="91882" y="202"/>
                  </a:cubicBezTo>
                  <a:lnTo>
                    <a:pt x="92078" y="202"/>
                  </a:lnTo>
                  <a:cubicBezTo>
                    <a:pt x="92014" y="133"/>
                    <a:pt x="91946" y="133"/>
                    <a:pt x="91882" y="70"/>
                  </a:cubicBezTo>
                  <a:close/>
                  <a:moveTo>
                    <a:pt x="92078" y="70"/>
                  </a:moveTo>
                  <a:cubicBezTo>
                    <a:pt x="92147" y="133"/>
                    <a:pt x="92211" y="202"/>
                    <a:pt x="92279" y="202"/>
                  </a:cubicBezTo>
                  <a:cubicBezTo>
                    <a:pt x="92343" y="202"/>
                    <a:pt x="92412" y="266"/>
                    <a:pt x="92476" y="266"/>
                  </a:cubicBezTo>
                  <a:lnTo>
                    <a:pt x="92279" y="70"/>
                  </a:lnTo>
                  <a:close/>
                  <a:moveTo>
                    <a:pt x="92476" y="70"/>
                  </a:moveTo>
                  <a:cubicBezTo>
                    <a:pt x="92544" y="133"/>
                    <a:pt x="92608" y="202"/>
                    <a:pt x="92741" y="266"/>
                  </a:cubicBezTo>
                  <a:lnTo>
                    <a:pt x="92873" y="266"/>
                  </a:lnTo>
                  <a:cubicBezTo>
                    <a:pt x="92809" y="202"/>
                    <a:pt x="92741" y="133"/>
                    <a:pt x="92608" y="70"/>
                  </a:cubicBezTo>
                  <a:close/>
                  <a:moveTo>
                    <a:pt x="92873" y="70"/>
                  </a:moveTo>
                  <a:cubicBezTo>
                    <a:pt x="92942" y="133"/>
                    <a:pt x="93074" y="202"/>
                    <a:pt x="93138" y="266"/>
                  </a:cubicBezTo>
                  <a:lnTo>
                    <a:pt x="93270" y="266"/>
                  </a:lnTo>
                  <a:cubicBezTo>
                    <a:pt x="93207" y="202"/>
                    <a:pt x="93074" y="202"/>
                    <a:pt x="93005" y="133"/>
                  </a:cubicBezTo>
                  <a:cubicBezTo>
                    <a:pt x="92942" y="133"/>
                    <a:pt x="92942" y="70"/>
                    <a:pt x="92873" y="70"/>
                  </a:cubicBezTo>
                  <a:close/>
                  <a:moveTo>
                    <a:pt x="93270" y="133"/>
                  </a:moveTo>
                  <a:cubicBezTo>
                    <a:pt x="93339" y="202"/>
                    <a:pt x="93472" y="266"/>
                    <a:pt x="93535" y="335"/>
                  </a:cubicBezTo>
                  <a:lnTo>
                    <a:pt x="93668" y="335"/>
                  </a:lnTo>
                  <a:cubicBezTo>
                    <a:pt x="93535" y="266"/>
                    <a:pt x="93472" y="202"/>
                    <a:pt x="93339" y="133"/>
                  </a:cubicBezTo>
                  <a:close/>
                  <a:moveTo>
                    <a:pt x="93668" y="133"/>
                  </a:moveTo>
                  <a:lnTo>
                    <a:pt x="93668" y="133"/>
                  </a:lnTo>
                  <a:cubicBezTo>
                    <a:pt x="93737" y="202"/>
                    <a:pt x="93869" y="266"/>
                    <a:pt x="94002" y="335"/>
                  </a:cubicBezTo>
                  <a:lnTo>
                    <a:pt x="94065" y="335"/>
                  </a:lnTo>
                  <a:lnTo>
                    <a:pt x="93668" y="133"/>
                  </a:lnTo>
                  <a:close/>
                  <a:moveTo>
                    <a:pt x="94268" y="335"/>
                  </a:moveTo>
                  <a:lnTo>
                    <a:pt x="94268" y="335"/>
                  </a:lnTo>
                  <a:cubicBezTo>
                    <a:pt x="94331" y="335"/>
                    <a:pt x="94399" y="335"/>
                    <a:pt x="94399" y="398"/>
                  </a:cubicBezTo>
                  <a:lnTo>
                    <a:pt x="94463" y="398"/>
                  </a:lnTo>
                  <a:cubicBezTo>
                    <a:pt x="94400" y="335"/>
                    <a:pt x="94331" y="335"/>
                    <a:pt x="94268" y="335"/>
                  </a:cubicBezTo>
                  <a:close/>
                  <a:moveTo>
                    <a:pt x="96318" y="467"/>
                  </a:moveTo>
                  <a:cubicBezTo>
                    <a:pt x="97314" y="599"/>
                    <a:pt x="98241" y="796"/>
                    <a:pt x="99232" y="1061"/>
                  </a:cubicBezTo>
                  <a:cubicBezTo>
                    <a:pt x="99301" y="1061"/>
                    <a:pt x="99365" y="1061"/>
                    <a:pt x="99434" y="1129"/>
                  </a:cubicBezTo>
                  <a:cubicBezTo>
                    <a:pt x="99566" y="1129"/>
                    <a:pt x="99699" y="1129"/>
                    <a:pt x="99762" y="1193"/>
                  </a:cubicBezTo>
                  <a:cubicBezTo>
                    <a:pt x="99895" y="1193"/>
                    <a:pt x="100027" y="1193"/>
                    <a:pt x="100160" y="1262"/>
                  </a:cubicBezTo>
                  <a:cubicBezTo>
                    <a:pt x="100292" y="1262"/>
                    <a:pt x="100425" y="1326"/>
                    <a:pt x="100557" y="1326"/>
                  </a:cubicBezTo>
                  <a:cubicBezTo>
                    <a:pt x="100690" y="1394"/>
                    <a:pt x="100759" y="1394"/>
                    <a:pt x="100891" y="1394"/>
                  </a:cubicBezTo>
                  <a:lnTo>
                    <a:pt x="100955" y="1394"/>
                  </a:lnTo>
                  <a:cubicBezTo>
                    <a:pt x="101024" y="1458"/>
                    <a:pt x="101156" y="1458"/>
                    <a:pt x="101288" y="1527"/>
                  </a:cubicBezTo>
                  <a:cubicBezTo>
                    <a:pt x="101421" y="1527"/>
                    <a:pt x="101553" y="1590"/>
                    <a:pt x="101617" y="1590"/>
                  </a:cubicBezTo>
                  <a:lnTo>
                    <a:pt x="101686" y="1590"/>
                  </a:lnTo>
                  <a:cubicBezTo>
                    <a:pt x="101750" y="1659"/>
                    <a:pt x="101882" y="1659"/>
                    <a:pt x="102014" y="1659"/>
                  </a:cubicBezTo>
                  <a:lnTo>
                    <a:pt x="102014" y="1723"/>
                  </a:lnTo>
                  <a:cubicBezTo>
                    <a:pt x="102147" y="1723"/>
                    <a:pt x="102279" y="1723"/>
                    <a:pt x="102348" y="1792"/>
                  </a:cubicBezTo>
                  <a:lnTo>
                    <a:pt x="102412" y="1792"/>
                  </a:lnTo>
                  <a:cubicBezTo>
                    <a:pt x="102481" y="1855"/>
                    <a:pt x="102613" y="1855"/>
                    <a:pt x="102677" y="1855"/>
                  </a:cubicBezTo>
                  <a:cubicBezTo>
                    <a:pt x="102746" y="1855"/>
                    <a:pt x="102746" y="1924"/>
                    <a:pt x="102746" y="1924"/>
                  </a:cubicBezTo>
                  <a:cubicBezTo>
                    <a:pt x="102878" y="1924"/>
                    <a:pt x="102942" y="1924"/>
                    <a:pt x="103074" y="1988"/>
                  </a:cubicBezTo>
                  <a:lnTo>
                    <a:pt x="103143" y="1988"/>
                  </a:lnTo>
                  <a:cubicBezTo>
                    <a:pt x="103207" y="2057"/>
                    <a:pt x="103339" y="2057"/>
                    <a:pt x="103408" y="2057"/>
                  </a:cubicBezTo>
                  <a:lnTo>
                    <a:pt x="103472" y="2120"/>
                  </a:lnTo>
                  <a:cubicBezTo>
                    <a:pt x="103604" y="2120"/>
                    <a:pt x="103673" y="2189"/>
                    <a:pt x="103737" y="2189"/>
                  </a:cubicBezTo>
                  <a:cubicBezTo>
                    <a:pt x="107515" y="3313"/>
                    <a:pt x="111225" y="5035"/>
                    <a:pt x="114733" y="7489"/>
                  </a:cubicBezTo>
                  <a:cubicBezTo>
                    <a:pt x="120366" y="11394"/>
                    <a:pt x="124405" y="15173"/>
                    <a:pt x="127521" y="18946"/>
                  </a:cubicBezTo>
                  <a:cubicBezTo>
                    <a:pt x="127521" y="19015"/>
                    <a:pt x="127584" y="19079"/>
                    <a:pt x="127653" y="19147"/>
                  </a:cubicBezTo>
                  <a:lnTo>
                    <a:pt x="127849" y="19344"/>
                  </a:lnTo>
                  <a:cubicBezTo>
                    <a:pt x="127849" y="19412"/>
                    <a:pt x="127918" y="19476"/>
                    <a:pt x="127982" y="19545"/>
                  </a:cubicBezTo>
                  <a:cubicBezTo>
                    <a:pt x="128051" y="19609"/>
                    <a:pt x="128114" y="19677"/>
                    <a:pt x="128114" y="19741"/>
                  </a:cubicBezTo>
                  <a:lnTo>
                    <a:pt x="128315" y="19942"/>
                  </a:lnTo>
                  <a:cubicBezTo>
                    <a:pt x="128315" y="20006"/>
                    <a:pt x="128379" y="20075"/>
                    <a:pt x="128448" y="20138"/>
                  </a:cubicBezTo>
                  <a:cubicBezTo>
                    <a:pt x="128512" y="20207"/>
                    <a:pt x="128580" y="20271"/>
                    <a:pt x="128580" y="20403"/>
                  </a:cubicBezTo>
                  <a:cubicBezTo>
                    <a:pt x="128644" y="20403"/>
                    <a:pt x="128644" y="20472"/>
                    <a:pt x="128713" y="20472"/>
                  </a:cubicBezTo>
                  <a:cubicBezTo>
                    <a:pt x="129375" y="21331"/>
                    <a:pt x="130038" y="22195"/>
                    <a:pt x="130631" y="23053"/>
                  </a:cubicBezTo>
                  <a:cubicBezTo>
                    <a:pt x="130568" y="22921"/>
                    <a:pt x="130435" y="22788"/>
                    <a:pt x="130366" y="22656"/>
                  </a:cubicBezTo>
                  <a:cubicBezTo>
                    <a:pt x="129773" y="21728"/>
                    <a:pt x="129174" y="20870"/>
                    <a:pt x="128512" y="20006"/>
                  </a:cubicBezTo>
                  <a:cubicBezTo>
                    <a:pt x="128512" y="19942"/>
                    <a:pt x="128448" y="19942"/>
                    <a:pt x="128448" y="19874"/>
                  </a:cubicBezTo>
                  <a:lnTo>
                    <a:pt x="128315" y="19741"/>
                  </a:lnTo>
                  <a:cubicBezTo>
                    <a:pt x="128247" y="19677"/>
                    <a:pt x="128183" y="19609"/>
                    <a:pt x="128183" y="19545"/>
                  </a:cubicBezTo>
                  <a:lnTo>
                    <a:pt x="127982" y="19344"/>
                  </a:lnTo>
                  <a:cubicBezTo>
                    <a:pt x="127982" y="19280"/>
                    <a:pt x="127918" y="19211"/>
                    <a:pt x="127849" y="19147"/>
                  </a:cubicBezTo>
                  <a:cubicBezTo>
                    <a:pt x="127786" y="19079"/>
                    <a:pt x="127717" y="19015"/>
                    <a:pt x="127717" y="18946"/>
                  </a:cubicBezTo>
                  <a:lnTo>
                    <a:pt x="127521" y="18750"/>
                  </a:lnTo>
                  <a:cubicBezTo>
                    <a:pt x="124473" y="14972"/>
                    <a:pt x="120430" y="11262"/>
                    <a:pt x="114866" y="7356"/>
                  </a:cubicBezTo>
                  <a:cubicBezTo>
                    <a:pt x="111357" y="4903"/>
                    <a:pt x="107648" y="3249"/>
                    <a:pt x="103938" y="2057"/>
                  </a:cubicBezTo>
                  <a:cubicBezTo>
                    <a:pt x="103869" y="2057"/>
                    <a:pt x="103737" y="1988"/>
                    <a:pt x="103673" y="1988"/>
                  </a:cubicBezTo>
                  <a:lnTo>
                    <a:pt x="103604" y="1988"/>
                  </a:lnTo>
                  <a:cubicBezTo>
                    <a:pt x="103472" y="1924"/>
                    <a:pt x="103408" y="1924"/>
                    <a:pt x="103276" y="1855"/>
                  </a:cubicBezTo>
                  <a:cubicBezTo>
                    <a:pt x="103143" y="1855"/>
                    <a:pt x="103074" y="1792"/>
                    <a:pt x="102942" y="1792"/>
                  </a:cubicBezTo>
                  <a:lnTo>
                    <a:pt x="102878" y="1792"/>
                  </a:lnTo>
                  <a:cubicBezTo>
                    <a:pt x="102809" y="1723"/>
                    <a:pt x="102677" y="1723"/>
                    <a:pt x="102613" y="1659"/>
                  </a:cubicBezTo>
                  <a:lnTo>
                    <a:pt x="102544" y="1659"/>
                  </a:lnTo>
                  <a:cubicBezTo>
                    <a:pt x="102481" y="1659"/>
                    <a:pt x="102348" y="1590"/>
                    <a:pt x="102279" y="1590"/>
                  </a:cubicBezTo>
                  <a:lnTo>
                    <a:pt x="102216" y="1590"/>
                  </a:lnTo>
                  <a:cubicBezTo>
                    <a:pt x="102083" y="1527"/>
                    <a:pt x="102014" y="1527"/>
                    <a:pt x="101882" y="1527"/>
                  </a:cubicBezTo>
                  <a:lnTo>
                    <a:pt x="101882" y="1458"/>
                  </a:lnTo>
                  <a:cubicBezTo>
                    <a:pt x="101750" y="1458"/>
                    <a:pt x="101617" y="1458"/>
                    <a:pt x="101553" y="1394"/>
                  </a:cubicBezTo>
                  <a:cubicBezTo>
                    <a:pt x="101421" y="1394"/>
                    <a:pt x="101288" y="1326"/>
                    <a:pt x="101156" y="1326"/>
                  </a:cubicBezTo>
                  <a:cubicBezTo>
                    <a:pt x="101087" y="1262"/>
                    <a:pt x="100955" y="1262"/>
                    <a:pt x="100822" y="1262"/>
                  </a:cubicBezTo>
                  <a:cubicBezTo>
                    <a:pt x="100690" y="1193"/>
                    <a:pt x="100626" y="1193"/>
                    <a:pt x="100494" y="1129"/>
                  </a:cubicBezTo>
                  <a:cubicBezTo>
                    <a:pt x="100361" y="1129"/>
                    <a:pt x="100292" y="1129"/>
                    <a:pt x="100160" y="1061"/>
                  </a:cubicBezTo>
                  <a:lnTo>
                    <a:pt x="100027" y="1061"/>
                  </a:lnTo>
                  <a:cubicBezTo>
                    <a:pt x="99036" y="864"/>
                    <a:pt x="98109" y="663"/>
                    <a:pt x="97113" y="531"/>
                  </a:cubicBezTo>
                  <a:cubicBezTo>
                    <a:pt x="96848" y="531"/>
                    <a:pt x="96583" y="467"/>
                    <a:pt x="96318" y="467"/>
                  </a:cubicBezTo>
                  <a:close/>
                  <a:moveTo>
                    <a:pt x="131760" y="25242"/>
                  </a:moveTo>
                  <a:lnTo>
                    <a:pt x="131760" y="25242"/>
                  </a:lnTo>
                  <a:cubicBezTo>
                    <a:pt x="131824" y="25305"/>
                    <a:pt x="131956" y="25374"/>
                    <a:pt x="132025" y="25374"/>
                  </a:cubicBezTo>
                  <a:cubicBezTo>
                    <a:pt x="131956" y="25305"/>
                    <a:pt x="131824" y="25305"/>
                    <a:pt x="131760" y="25242"/>
                  </a:cubicBezTo>
                  <a:close/>
                  <a:moveTo>
                    <a:pt x="131893" y="25438"/>
                  </a:moveTo>
                  <a:lnTo>
                    <a:pt x="131893" y="25507"/>
                  </a:lnTo>
                  <a:cubicBezTo>
                    <a:pt x="132025" y="25507"/>
                    <a:pt x="132089" y="25570"/>
                    <a:pt x="132158" y="25639"/>
                  </a:cubicBezTo>
                  <a:lnTo>
                    <a:pt x="132158" y="25570"/>
                  </a:lnTo>
                  <a:cubicBezTo>
                    <a:pt x="132089" y="25570"/>
                    <a:pt x="131956" y="25507"/>
                    <a:pt x="131893" y="25438"/>
                  </a:cubicBezTo>
                  <a:close/>
                  <a:moveTo>
                    <a:pt x="132025" y="25703"/>
                  </a:moveTo>
                  <a:cubicBezTo>
                    <a:pt x="132089" y="25772"/>
                    <a:pt x="132221" y="25835"/>
                    <a:pt x="132290" y="25835"/>
                  </a:cubicBezTo>
                  <a:cubicBezTo>
                    <a:pt x="132158" y="25772"/>
                    <a:pt x="132089" y="25703"/>
                    <a:pt x="132025" y="25703"/>
                  </a:cubicBezTo>
                  <a:close/>
                  <a:moveTo>
                    <a:pt x="132158" y="25904"/>
                  </a:moveTo>
                  <a:lnTo>
                    <a:pt x="132158" y="25968"/>
                  </a:lnTo>
                  <a:cubicBezTo>
                    <a:pt x="132200" y="25968"/>
                    <a:pt x="132272" y="25998"/>
                    <a:pt x="132337" y="26019"/>
                  </a:cubicBezTo>
                  <a:lnTo>
                    <a:pt x="132337" y="26019"/>
                  </a:lnTo>
                  <a:cubicBezTo>
                    <a:pt x="132278" y="25957"/>
                    <a:pt x="132216" y="25904"/>
                    <a:pt x="132158" y="25904"/>
                  </a:cubicBezTo>
                  <a:close/>
                  <a:moveTo>
                    <a:pt x="132337" y="26019"/>
                  </a:moveTo>
                  <a:cubicBezTo>
                    <a:pt x="132342" y="26025"/>
                    <a:pt x="132348" y="26031"/>
                    <a:pt x="132354" y="26037"/>
                  </a:cubicBezTo>
                  <a:lnTo>
                    <a:pt x="132423" y="26037"/>
                  </a:lnTo>
                  <a:cubicBezTo>
                    <a:pt x="132399" y="26037"/>
                    <a:pt x="132369" y="26029"/>
                    <a:pt x="132337" y="26019"/>
                  </a:cubicBezTo>
                  <a:close/>
                  <a:moveTo>
                    <a:pt x="132221" y="26100"/>
                  </a:moveTo>
                  <a:lnTo>
                    <a:pt x="132290" y="26169"/>
                  </a:lnTo>
                  <a:cubicBezTo>
                    <a:pt x="132354" y="26233"/>
                    <a:pt x="132423" y="26233"/>
                    <a:pt x="132555" y="26302"/>
                  </a:cubicBezTo>
                  <a:lnTo>
                    <a:pt x="132486" y="26233"/>
                  </a:lnTo>
                  <a:cubicBezTo>
                    <a:pt x="132423" y="26169"/>
                    <a:pt x="132354" y="26169"/>
                    <a:pt x="132221" y="26100"/>
                  </a:cubicBezTo>
                  <a:close/>
                  <a:moveTo>
                    <a:pt x="132354" y="26365"/>
                  </a:moveTo>
                  <a:cubicBezTo>
                    <a:pt x="132354" y="26365"/>
                    <a:pt x="132423" y="26365"/>
                    <a:pt x="132423" y="26434"/>
                  </a:cubicBezTo>
                  <a:cubicBezTo>
                    <a:pt x="132486" y="26434"/>
                    <a:pt x="132555" y="26498"/>
                    <a:pt x="132619" y="26498"/>
                  </a:cubicBezTo>
                  <a:lnTo>
                    <a:pt x="132619" y="26434"/>
                  </a:lnTo>
                  <a:cubicBezTo>
                    <a:pt x="132555" y="26365"/>
                    <a:pt x="132423" y="26365"/>
                    <a:pt x="132354" y="26365"/>
                  </a:cubicBezTo>
                  <a:close/>
                  <a:moveTo>
                    <a:pt x="132486" y="26567"/>
                  </a:moveTo>
                  <a:cubicBezTo>
                    <a:pt x="132486" y="26567"/>
                    <a:pt x="132486" y="26630"/>
                    <a:pt x="132555" y="26630"/>
                  </a:cubicBezTo>
                  <a:cubicBezTo>
                    <a:pt x="132619" y="26699"/>
                    <a:pt x="132688" y="26699"/>
                    <a:pt x="132751" y="26763"/>
                  </a:cubicBezTo>
                  <a:cubicBezTo>
                    <a:pt x="132751" y="26699"/>
                    <a:pt x="132751" y="26699"/>
                    <a:pt x="132688" y="26630"/>
                  </a:cubicBezTo>
                  <a:cubicBezTo>
                    <a:pt x="132619" y="26630"/>
                    <a:pt x="132555" y="26567"/>
                    <a:pt x="132486" y="26567"/>
                  </a:cubicBezTo>
                  <a:close/>
                  <a:moveTo>
                    <a:pt x="132619" y="26763"/>
                  </a:moveTo>
                  <a:cubicBezTo>
                    <a:pt x="132619" y="26832"/>
                    <a:pt x="132619" y="26832"/>
                    <a:pt x="132688" y="26895"/>
                  </a:cubicBezTo>
                  <a:cubicBezTo>
                    <a:pt x="132751" y="26895"/>
                    <a:pt x="132820" y="26964"/>
                    <a:pt x="132884" y="26964"/>
                  </a:cubicBezTo>
                  <a:cubicBezTo>
                    <a:pt x="132884" y="26895"/>
                    <a:pt x="132820" y="26895"/>
                    <a:pt x="132820" y="26832"/>
                  </a:cubicBezTo>
                  <a:cubicBezTo>
                    <a:pt x="132751" y="26832"/>
                    <a:pt x="132688" y="26832"/>
                    <a:pt x="132619" y="26763"/>
                  </a:cubicBezTo>
                  <a:close/>
                  <a:moveTo>
                    <a:pt x="132688" y="27028"/>
                  </a:moveTo>
                  <a:cubicBezTo>
                    <a:pt x="132751" y="27028"/>
                    <a:pt x="132751" y="27097"/>
                    <a:pt x="132751" y="27097"/>
                  </a:cubicBezTo>
                  <a:cubicBezTo>
                    <a:pt x="132820" y="27160"/>
                    <a:pt x="132884" y="27160"/>
                    <a:pt x="133016" y="27160"/>
                  </a:cubicBezTo>
                  <a:cubicBezTo>
                    <a:pt x="132952" y="27160"/>
                    <a:pt x="132952" y="27097"/>
                    <a:pt x="132952" y="27097"/>
                  </a:cubicBezTo>
                  <a:cubicBezTo>
                    <a:pt x="132884" y="27028"/>
                    <a:pt x="132820" y="27028"/>
                    <a:pt x="132688" y="27028"/>
                  </a:cubicBezTo>
                  <a:close/>
                  <a:moveTo>
                    <a:pt x="132820" y="27229"/>
                  </a:moveTo>
                  <a:cubicBezTo>
                    <a:pt x="132820" y="27293"/>
                    <a:pt x="132884" y="27293"/>
                    <a:pt x="132884" y="27362"/>
                  </a:cubicBezTo>
                  <a:cubicBezTo>
                    <a:pt x="132952" y="27362"/>
                    <a:pt x="133016" y="27362"/>
                    <a:pt x="133085" y="27425"/>
                  </a:cubicBezTo>
                  <a:cubicBezTo>
                    <a:pt x="133085" y="27362"/>
                    <a:pt x="133085" y="27362"/>
                    <a:pt x="133016" y="27293"/>
                  </a:cubicBezTo>
                  <a:cubicBezTo>
                    <a:pt x="132952" y="27293"/>
                    <a:pt x="132884" y="27229"/>
                    <a:pt x="132820" y="27229"/>
                  </a:cubicBezTo>
                  <a:close/>
                  <a:moveTo>
                    <a:pt x="132952" y="27425"/>
                  </a:moveTo>
                  <a:cubicBezTo>
                    <a:pt x="132952" y="27494"/>
                    <a:pt x="133016" y="27558"/>
                    <a:pt x="133016" y="27558"/>
                  </a:cubicBezTo>
                  <a:cubicBezTo>
                    <a:pt x="133085" y="27627"/>
                    <a:pt x="133149" y="27627"/>
                    <a:pt x="133217" y="27627"/>
                  </a:cubicBezTo>
                  <a:cubicBezTo>
                    <a:pt x="133217" y="27558"/>
                    <a:pt x="133149" y="27558"/>
                    <a:pt x="133149" y="27494"/>
                  </a:cubicBezTo>
                  <a:cubicBezTo>
                    <a:pt x="133085" y="27494"/>
                    <a:pt x="133016" y="27494"/>
                    <a:pt x="132952" y="27425"/>
                  </a:cubicBezTo>
                  <a:close/>
                  <a:moveTo>
                    <a:pt x="88040" y="1"/>
                  </a:moveTo>
                  <a:cubicBezTo>
                    <a:pt x="79889" y="70"/>
                    <a:pt x="72009" y="1659"/>
                    <a:pt x="65184" y="2852"/>
                  </a:cubicBezTo>
                  <a:cubicBezTo>
                    <a:pt x="58029" y="4108"/>
                    <a:pt x="52465" y="6625"/>
                    <a:pt x="47897" y="10006"/>
                  </a:cubicBezTo>
                  <a:cubicBezTo>
                    <a:pt x="41071" y="15040"/>
                    <a:pt x="36503" y="21930"/>
                    <a:pt x="32195" y="29084"/>
                  </a:cubicBezTo>
                  <a:cubicBezTo>
                    <a:pt x="31336" y="30605"/>
                    <a:pt x="30472" y="32062"/>
                    <a:pt x="29545" y="33520"/>
                  </a:cubicBezTo>
                  <a:cubicBezTo>
                    <a:pt x="29545" y="33588"/>
                    <a:pt x="29545" y="33652"/>
                    <a:pt x="29481" y="33652"/>
                  </a:cubicBezTo>
                  <a:cubicBezTo>
                    <a:pt x="28554" y="35374"/>
                    <a:pt x="27627" y="37033"/>
                    <a:pt x="26699" y="38686"/>
                  </a:cubicBezTo>
                  <a:cubicBezTo>
                    <a:pt x="26832" y="38490"/>
                    <a:pt x="26895" y="38358"/>
                    <a:pt x="27028" y="38157"/>
                  </a:cubicBezTo>
                  <a:cubicBezTo>
                    <a:pt x="27955" y="36636"/>
                    <a:pt x="28883" y="35046"/>
                    <a:pt x="29810" y="33520"/>
                  </a:cubicBezTo>
                  <a:cubicBezTo>
                    <a:pt x="32062" y="29614"/>
                    <a:pt x="34314" y="25772"/>
                    <a:pt x="36768" y="22195"/>
                  </a:cubicBezTo>
                  <a:cubicBezTo>
                    <a:pt x="39948" y="17621"/>
                    <a:pt x="43456" y="13451"/>
                    <a:pt x="48029" y="10138"/>
                  </a:cubicBezTo>
                  <a:cubicBezTo>
                    <a:pt x="52597" y="6757"/>
                    <a:pt x="58098" y="4240"/>
                    <a:pt x="65252" y="2984"/>
                  </a:cubicBezTo>
                  <a:cubicBezTo>
                    <a:pt x="72073" y="1792"/>
                    <a:pt x="79958" y="266"/>
                    <a:pt x="88172" y="133"/>
                  </a:cubicBezTo>
                  <a:lnTo>
                    <a:pt x="88040" y="1"/>
                  </a:lnTo>
                  <a:close/>
                  <a:moveTo>
                    <a:pt x="23583" y="43127"/>
                  </a:moveTo>
                  <a:cubicBezTo>
                    <a:pt x="23583" y="43151"/>
                    <a:pt x="23581" y="43175"/>
                    <a:pt x="23578" y="43199"/>
                  </a:cubicBezTo>
                  <a:lnTo>
                    <a:pt x="23578" y="43199"/>
                  </a:lnTo>
                  <a:cubicBezTo>
                    <a:pt x="23580" y="43196"/>
                    <a:pt x="23581" y="43194"/>
                    <a:pt x="23583" y="43191"/>
                  </a:cubicBezTo>
                  <a:lnTo>
                    <a:pt x="23583" y="43127"/>
                  </a:lnTo>
                  <a:close/>
                  <a:moveTo>
                    <a:pt x="23716" y="42926"/>
                  </a:moveTo>
                  <a:cubicBezTo>
                    <a:pt x="23716" y="43059"/>
                    <a:pt x="23652" y="43191"/>
                    <a:pt x="23652" y="43323"/>
                  </a:cubicBezTo>
                  <a:cubicBezTo>
                    <a:pt x="23652" y="43260"/>
                    <a:pt x="23716" y="43127"/>
                    <a:pt x="23716" y="42995"/>
                  </a:cubicBezTo>
                  <a:lnTo>
                    <a:pt x="23716" y="42926"/>
                  </a:lnTo>
                  <a:close/>
                  <a:moveTo>
                    <a:pt x="23578" y="43199"/>
                  </a:moveTo>
                  <a:cubicBezTo>
                    <a:pt x="21926" y="45581"/>
                    <a:pt x="20205" y="47899"/>
                    <a:pt x="18220" y="50080"/>
                  </a:cubicBezTo>
                  <a:cubicBezTo>
                    <a:pt x="16959" y="51538"/>
                    <a:pt x="15369" y="53127"/>
                    <a:pt x="13716" y="54850"/>
                  </a:cubicBezTo>
                  <a:lnTo>
                    <a:pt x="13451" y="55115"/>
                  </a:lnTo>
                  <a:lnTo>
                    <a:pt x="13249" y="55316"/>
                  </a:lnTo>
                  <a:cubicBezTo>
                    <a:pt x="13186" y="55449"/>
                    <a:pt x="13053" y="55512"/>
                    <a:pt x="12984" y="55645"/>
                  </a:cubicBezTo>
                  <a:lnTo>
                    <a:pt x="12788" y="55846"/>
                  </a:lnTo>
                  <a:lnTo>
                    <a:pt x="12523" y="56111"/>
                  </a:lnTo>
                  <a:cubicBezTo>
                    <a:pt x="12454" y="56175"/>
                    <a:pt x="12454" y="56243"/>
                    <a:pt x="12391" y="56243"/>
                  </a:cubicBezTo>
                  <a:cubicBezTo>
                    <a:pt x="12258" y="56376"/>
                    <a:pt x="12189" y="56440"/>
                    <a:pt x="12126" y="56572"/>
                  </a:cubicBezTo>
                  <a:cubicBezTo>
                    <a:pt x="12057" y="56641"/>
                    <a:pt x="11993" y="56705"/>
                    <a:pt x="11924" y="56705"/>
                  </a:cubicBezTo>
                  <a:cubicBezTo>
                    <a:pt x="11861" y="56837"/>
                    <a:pt x="11792" y="56906"/>
                    <a:pt x="11659" y="57038"/>
                  </a:cubicBezTo>
                  <a:cubicBezTo>
                    <a:pt x="11596" y="57102"/>
                    <a:pt x="11596" y="57171"/>
                    <a:pt x="11527" y="57171"/>
                  </a:cubicBezTo>
                  <a:cubicBezTo>
                    <a:pt x="11394" y="57303"/>
                    <a:pt x="11331" y="57436"/>
                    <a:pt x="11262" y="57499"/>
                  </a:cubicBezTo>
                  <a:lnTo>
                    <a:pt x="11130" y="57632"/>
                  </a:lnTo>
                  <a:cubicBezTo>
                    <a:pt x="10997" y="57764"/>
                    <a:pt x="10933" y="57897"/>
                    <a:pt x="10801" y="57966"/>
                  </a:cubicBezTo>
                  <a:cubicBezTo>
                    <a:pt x="10801" y="58029"/>
                    <a:pt x="10732" y="58098"/>
                    <a:pt x="10732" y="58098"/>
                  </a:cubicBezTo>
                  <a:cubicBezTo>
                    <a:pt x="10600" y="58231"/>
                    <a:pt x="10467" y="58363"/>
                    <a:pt x="10403" y="58496"/>
                  </a:cubicBezTo>
                  <a:cubicBezTo>
                    <a:pt x="10335" y="58496"/>
                    <a:pt x="10335" y="58559"/>
                    <a:pt x="10271" y="58559"/>
                  </a:cubicBezTo>
                  <a:cubicBezTo>
                    <a:pt x="10202" y="58692"/>
                    <a:pt x="10070" y="58824"/>
                    <a:pt x="10006" y="58957"/>
                  </a:cubicBezTo>
                  <a:cubicBezTo>
                    <a:pt x="9937" y="58957"/>
                    <a:pt x="9937" y="59026"/>
                    <a:pt x="9937" y="59026"/>
                  </a:cubicBezTo>
                  <a:lnTo>
                    <a:pt x="9540" y="59423"/>
                  </a:lnTo>
                  <a:lnTo>
                    <a:pt x="9540" y="59487"/>
                  </a:lnTo>
                  <a:lnTo>
                    <a:pt x="9142" y="59884"/>
                  </a:lnTo>
                  <a:cubicBezTo>
                    <a:pt x="9142" y="59953"/>
                    <a:pt x="9079" y="60017"/>
                    <a:pt x="9010" y="60086"/>
                  </a:cubicBezTo>
                  <a:cubicBezTo>
                    <a:pt x="8284" y="61013"/>
                    <a:pt x="7489" y="61940"/>
                    <a:pt x="6757" y="62931"/>
                  </a:cubicBezTo>
                  <a:cubicBezTo>
                    <a:pt x="6561" y="63265"/>
                    <a:pt x="6360" y="63530"/>
                    <a:pt x="6164" y="63795"/>
                  </a:cubicBezTo>
                  <a:cubicBezTo>
                    <a:pt x="5963" y="64124"/>
                    <a:pt x="5767" y="64458"/>
                    <a:pt x="5502" y="64786"/>
                  </a:cubicBezTo>
                  <a:cubicBezTo>
                    <a:pt x="5767" y="64521"/>
                    <a:pt x="5963" y="64193"/>
                    <a:pt x="6164" y="63928"/>
                  </a:cubicBezTo>
                  <a:cubicBezTo>
                    <a:pt x="6890" y="62931"/>
                    <a:pt x="7621" y="62073"/>
                    <a:pt x="8347" y="61209"/>
                  </a:cubicBezTo>
                  <a:cubicBezTo>
                    <a:pt x="8416" y="61077"/>
                    <a:pt x="8480" y="61013"/>
                    <a:pt x="8612" y="60880"/>
                  </a:cubicBezTo>
                  <a:cubicBezTo>
                    <a:pt x="8745" y="60679"/>
                    <a:pt x="8877" y="60547"/>
                    <a:pt x="8946" y="60414"/>
                  </a:cubicBezTo>
                  <a:lnTo>
                    <a:pt x="9010" y="60351"/>
                  </a:lnTo>
                  <a:cubicBezTo>
                    <a:pt x="9142" y="60218"/>
                    <a:pt x="9275" y="60086"/>
                    <a:pt x="9344" y="59884"/>
                  </a:cubicBezTo>
                  <a:cubicBezTo>
                    <a:pt x="9407" y="59884"/>
                    <a:pt x="9407" y="59884"/>
                    <a:pt x="9476" y="59821"/>
                  </a:cubicBezTo>
                  <a:cubicBezTo>
                    <a:pt x="9540" y="59688"/>
                    <a:pt x="9672" y="59556"/>
                    <a:pt x="9805" y="59423"/>
                  </a:cubicBezTo>
                  <a:cubicBezTo>
                    <a:pt x="9805" y="59423"/>
                    <a:pt x="9874" y="59354"/>
                    <a:pt x="9874" y="59291"/>
                  </a:cubicBezTo>
                  <a:cubicBezTo>
                    <a:pt x="10006" y="59222"/>
                    <a:pt x="10070" y="59089"/>
                    <a:pt x="10202" y="58957"/>
                  </a:cubicBezTo>
                  <a:cubicBezTo>
                    <a:pt x="10202" y="58893"/>
                    <a:pt x="10271" y="58824"/>
                    <a:pt x="10335" y="58824"/>
                  </a:cubicBezTo>
                  <a:cubicBezTo>
                    <a:pt x="10403" y="58692"/>
                    <a:pt x="10536" y="58559"/>
                    <a:pt x="10600" y="58496"/>
                  </a:cubicBezTo>
                  <a:cubicBezTo>
                    <a:pt x="10668" y="58427"/>
                    <a:pt x="10668" y="58363"/>
                    <a:pt x="10732" y="58294"/>
                  </a:cubicBezTo>
                  <a:cubicBezTo>
                    <a:pt x="10865" y="58231"/>
                    <a:pt x="10933" y="58098"/>
                    <a:pt x="10997" y="57966"/>
                  </a:cubicBezTo>
                  <a:cubicBezTo>
                    <a:pt x="11066" y="57966"/>
                    <a:pt x="11130" y="57897"/>
                    <a:pt x="11198" y="57833"/>
                  </a:cubicBezTo>
                  <a:cubicBezTo>
                    <a:pt x="11262" y="57701"/>
                    <a:pt x="11394" y="57632"/>
                    <a:pt x="11463" y="57499"/>
                  </a:cubicBezTo>
                  <a:cubicBezTo>
                    <a:pt x="11527" y="57436"/>
                    <a:pt x="11596" y="57367"/>
                    <a:pt x="11596" y="57303"/>
                  </a:cubicBezTo>
                  <a:cubicBezTo>
                    <a:pt x="11728" y="57234"/>
                    <a:pt x="11792" y="57102"/>
                    <a:pt x="11861" y="57038"/>
                  </a:cubicBezTo>
                  <a:lnTo>
                    <a:pt x="12057" y="56837"/>
                  </a:lnTo>
                  <a:lnTo>
                    <a:pt x="12322" y="56572"/>
                  </a:lnTo>
                  <a:lnTo>
                    <a:pt x="12523" y="56376"/>
                  </a:lnTo>
                  <a:cubicBezTo>
                    <a:pt x="12587" y="56243"/>
                    <a:pt x="12656" y="56175"/>
                    <a:pt x="12788" y="56111"/>
                  </a:cubicBezTo>
                  <a:cubicBezTo>
                    <a:pt x="12852" y="56042"/>
                    <a:pt x="12921" y="55979"/>
                    <a:pt x="12984" y="55846"/>
                  </a:cubicBezTo>
                  <a:cubicBezTo>
                    <a:pt x="13053" y="55777"/>
                    <a:pt x="13117" y="55714"/>
                    <a:pt x="13186" y="55581"/>
                  </a:cubicBezTo>
                  <a:cubicBezTo>
                    <a:pt x="13249" y="55512"/>
                    <a:pt x="13318" y="55449"/>
                    <a:pt x="13451" y="55380"/>
                  </a:cubicBezTo>
                  <a:cubicBezTo>
                    <a:pt x="13514" y="55316"/>
                    <a:pt x="13583" y="55247"/>
                    <a:pt x="13647" y="55115"/>
                  </a:cubicBezTo>
                  <a:cubicBezTo>
                    <a:pt x="15369" y="53329"/>
                    <a:pt x="17028" y="51670"/>
                    <a:pt x="18353" y="50149"/>
                  </a:cubicBezTo>
                  <a:cubicBezTo>
                    <a:pt x="20207" y="48162"/>
                    <a:pt x="21797" y="46042"/>
                    <a:pt x="23318" y="43853"/>
                  </a:cubicBezTo>
                  <a:cubicBezTo>
                    <a:pt x="23387" y="43721"/>
                    <a:pt x="23451" y="43657"/>
                    <a:pt x="23520" y="43588"/>
                  </a:cubicBezTo>
                  <a:cubicBezTo>
                    <a:pt x="23520" y="43427"/>
                    <a:pt x="23562" y="43309"/>
                    <a:pt x="23578" y="43199"/>
                  </a:cubicBezTo>
                  <a:close/>
                  <a:moveTo>
                    <a:pt x="4177" y="67372"/>
                  </a:moveTo>
                  <a:lnTo>
                    <a:pt x="4108" y="67436"/>
                  </a:lnTo>
                  <a:cubicBezTo>
                    <a:pt x="4106" y="67439"/>
                    <a:pt x="4104" y="67443"/>
                    <a:pt x="4102" y="67446"/>
                  </a:cubicBezTo>
                  <a:lnTo>
                    <a:pt x="4102" y="67446"/>
                  </a:lnTo>
                  <a:lnTo>
                    <a:pt x="4177" y="67372"/>
                  </a:lnTo>
                  <a:close/>
                  <a:moveTo>
                    <a:pt x="4102" y="67446"/>
                  </a:moveTo>
                  <a:lnTo>
                    <a:pt x="3779" y="67770"/>
                  </a:lnTo>
                  <a:cubicBezTo>
                    <a:pt x="3908" y="67641"/>
                    <a:pt x="4037" y="67572"/>
                    <a:pt x="4102" y="67446"/>
                  </a:cubicBezTo>
                  <a:close/>
                  <a:moveTo>
                    <a:pt x="3912" y="67833"/>
                  </a:moveTo>
                  <a:cubicBezTo>
                    <a:pt x="3882" y="67863"/>
                    <a:pt x="3865" y="67892"/>
                    <a:pt x="3855" y="67915"/>
                  </a:cubicBezTo>
                  <a:lnTo>
                    <a:pt x="3855" y="67915"/>
                  </a:lnTo>
                  <a:cubicBezTo>
                    <a:pt x="3874" y="67889"/>
                    <a:pt x="3893" y="67862"/>
                    <a:pt x="3912" y="67833"/>
                  </a:cubicBezTo>
                  <a:close/>
                  <a:moveTo>
                    <a:pt x="3855" y="67915"/>
                  </a:moveTo>
                  <a:cubicBezTo>
                    <a:pt x="3798" y="67994"/>
                    <a:pt x="3741" y="68063"/>
                    <a:pt x="3683" y="68125"/>
                  </a:cubicBezTo>
                  <a:lnTo>
                    <a:pt x="3683" y="68125"/>
                  </a:lnTo>
                  <a:lnTo>
                    <a:pt x="3843" y="67966"/>
                  </a:lnTo>
                  <a:cubicBezTo>
                    <a:pt x="3843" y="67966"/>
                    <a:pt x="3843" y="67945"/>
                    <a:pt x="3855" y="67915"/>
                  </a:cubicBezTo>
                  <a:close/>
                  <a:moveTo>
                    <a:pt x="3683" y="68125"/>
                  </a:moveTo>
                  <a:lnTo>
                    <a:pt x="3509" y="68300"/>
                  </a:lnTo>
                  <a:lnTo>
                    <a:pt x="3509" y="68300"/>
                  </a:lnTo>
                  <a:cubicBezTo>
                    <a:pt x="3511" y="68300"/>
                    <a:pt x="3512" y="68300"/>
                    <a:pt x="3514" y="68300"/>
                  </a:cubicBezTo>
                  <a:cubicBezTo>
                    <a:pt x="3571" y="68243"/>
                    <a:pt x="3627" y="68187"/>
                    <a:pt x="3683" y="68125"/>
                  </a:cubicBezTo>
                  <a:close/>
                  <a:moveTo>
                    <a:pt x="3509" y="68300"/>
                  </a:moveTo>
                  <a:cubicBezTo>
                    <a:pt x="3445" y="68303"/>
                    <a:pt x="3445" y="68363"/>
                    <a:pt x="3445" y="68363"/>
                  </a:cubicBezTo>
                  <a:lnTo>
                    <a:pt x="3509" y="68300"/>
                  </a:lnTo>
                  <a:close/>
                  <a:moveTo>
                    <a:pt x="3647" y="68363"/>
                  </a:moveTo>
                  <a:lnTo>
                    <a:pt x="3249" y="68761"/>
                  </a:lnTo>
                  <a:cubicBezTo>
                    <a:pt x="3249" y="68761"/>
                    <a:pt x="3180" y="68830"/>
                    <a:pt x="3180" y="68893"/>
                  </a:cubicBezTo>
                  <a:lnTo>
                    <a:pt x="3514" y="68565"/>
                  </a:lnTo>
                  <a:cubicBezTo>
                    <a:pt x="3578" y="68496"/>
                    <a:pt x="3578" y="68432"/>
                    <a:pt x="3647" y="68363"/>
                  </a:cubicBezTo>
                  <a:close/>
                  <a:moveTo>
                    <a:pt x="3382" y="68893"/>
                  </a:moveTo>
                  <a:cubicBezTo>
                    <a:pt x="3249" y="69026"/>
                    <a:pt x="3117" y="69095"/>
                    <a:pt x="3048" y="69227"/>
                  </a:cubicBezTo>
                  <a:cubicBezTo>
                    <a:pt x="3011" y="69264"/>
                    <a:pt x="2996" y="69302"/>
                    <a:pt x="2976" y="69328"/>
                  </a:cubicBezTo>
                  <a:lnTo>
                    <a:pt x="2976" y="69328"/>
                  </a:lnTo>
                  <a:cubicBezTo>
                    <a:pt x="3087" y="69270"/>
                    <a:pt x="3191" y="69207"/>
                    <a:pt x="3249" y="69095"/>
                  </a:cubicBezTo>
                  <a:cubicBezTo>
                    <a:pt x="3313" y="69026"/>
                    <a:pt x="3313" y="68962"/>
                    <a:pt x="3382" y="68893"/>
                  </a:cubicBezTo>
                  <a:close/>
                  <a:moveTo>
                    <a:pt x="2976" y="69328"/>
                  </a:moveTo>
                  <a:lnTo>
                    <a:pt x="2976" y="69328"/>
                  </a:lnTo>
                  <a:cubicBezTo>
                    <a:pt x="2956" y="69339"/>
                    <a:pt x="2936" y="69349"/>
                    <a:pt x="2915" y="69360"/>
                  </a:cubicBezTo>
                  <a:cubicBezTo>
                    <a:pt x="2945" y="69360"/>
                    <a:pt x="2961" y="69347"/>
                    <a:pt x="2976" y="69328"/>
                  </a:cubicBezTo>
                  <a:close/>
                  <a:moveTo>
                    <a:pt x="3117" y="69423"/>
                  </a:moveTo>
                  <a:cubicBezTo>
                    <a:pt x="2984" y="69492"/>
                    <a:pt x="2915" y="69625"/>
                    <a:pt x="2783" y="69688"/>
                  </a:cubicBezTo>
                  <a:cubicBezTo>
                    <a:pt x="2783" y="69757"/>
                    <a:pt x="2719" y="69821"/>
                    <a:pt x="2719" y="69890"/>
                  </a:cubicBezTo>
                  <a:cubicBezTo>
                    <a:pt x="2783" y="69821"/>
                    <a:pt x="2915" y="69757"/>
                    <a:pt x="2984" y="69625"/>
                  </a:cubicBezTo>
                  <a:cubicBezTo>
                    <a:pt x="3048" y="69556"/>
                    <a:pt x="3048" y="69492"/>
                    <a:pt x="3117" y="69423"/>
                  </a:cubicBezTo>
                  <a:close/>
                  <a:moveTo>
                    <a:pt x="2852" y="69890"/>
                  </a:moveTo>
                  <a:cubicBezTo>
                    <a:pt x="2783" y="70022"/>
                    <a:pt x="2650" y="70086"/>
                    <a:pt x="2587" y="70154"/>
                  </a:cubicBezTo>
                  <a:cubicBezTo>
                    <a:pt x="2518" y="70287"/>
                    <a:pt x="2518" y="70351"/>
                    <a:pt x="2454" y="70419"/>
                  </a:cubicBezTo>
                  <a:cubicBezTo>
                    <a:pt x="2587" y="70351"/>
                    <a:pt x="2650" y="70287"/>
                    <a:pt x="2719" y="70218"/>
                  </a:cubicBezTo>
                  <a:cubicBezTo>
                    <a:pt x="2783" y="70086"/>
                    <a:pt x="2852" y="70022"/>
                    <a:pt x="2852" y="69890"/>
                  </a:cubicBezTo>
                  <a:close/>
                  <a:moveTo>
                    <a:pt x="2650" y="70419"/>
                  </a:moveTo>
                  <a:lnTo>
                    <a:pt x="2650" y="70419"/>
                  </a:lnTo>
                  <a:cubicBezTo>
                    <a:pt x="2518" y="70483"/>
                    <a:pt x="2454" y="70616"/>
                    <a:pt x="2385" y="70684"/>
                  </a:cubicBezTo>
                  <a:cubicBezTo>
                    <a:pt x="2322" y="70748"/>
                    <a:pt x="2253" y="70881"/>
                    <a:pt x="2253" y="70949"/>
                  </a:cubicBezTo>
                  <a:cubicBezTo>
                    <a:pt x="2322" y="70881"/>
                    <a:pt x="2454" y="70817"/>
                    <a:pt x="2518" y="70748"/>
                  </a:cubicBezTo>
                  <a:cubicBezTo>
                    <a:pt x="2587" y="70616"/>
                    <a:pt x="2587" y="70552"/>
                    <a:pt x="2650" y="70419"/>
                  </a:cubicBezTo>
                  <a:close/>
                  <a:moveTo>
                    <a:pt x="2454" y="70949"/>
                  </a:moveTo>
                  <a:lnTo>
                    <a:pt x="2454" y="70949"/>
                  </a:lnTo>
                  <a:cubicBezTo>
                    <a:pt x="2322" y="71013"/>
                    <a:pt x="2253" y="71082"/>
                    <a:pt x="2189" y="71145"/>
                  </a:cubicBezTo>
                  <a:cubicBezTo>
                    <a:pt x="2121" y="71278"/>
                    <a:pt x="2057" y="71347"/>
                    <a:pt x="2057" y="71479"/>
                  </a:cubicBezTo>
                  <a:cubicBezTo>
                    <a:pt x="2121" y="71410"/>
                    <a:pt x="2189" y="71347"/>
                    <a:pt x="2322" y="71278"/>
                  </a:cubicBezTo>
                  <a:cubicBezTo>
                    <a:pt x="2322" y="71145"/>
                    <a:pt x="2385" y="71082"/>
                    <a:pt x="2454" y="70949"/>
                  </a:cubicBezTo>
                  <a:close/>
                  <a:moveTo>
                    <a:pt x="2189" y="71479"/>
                  </a:moveTo>
                  <a:lnTo>
                    <a:pt x="1988" y="71675"/>
                  </a:lnTo>
                  <a:cubicBezTo>
                    <a:pt x="1924" y="71744"/>
                    <a:pt x="1856" y="71877"/>
                    <a:pt x="1856" y="72009"/>
                  </a:cubicBezTo>
                  <a:lnTo>
                    <a:pt x="2057" y="71808"/>
                  </a:lnTo>
                  <a:cubicBezTo>
                    <a:pt x="2121" y="71675"/>
                    <a:pt x="2189" y="71612"/>
                    <a:pt x="2189" y="71479"/>
                  </a:cubicBezTo>
                  <a:close/>
                  <a:moveTo>
                    <a:pt x="1988" y="72009"/>
                  </a:moveTo>
                  <a:lnTo>
                    <a:pt x="1988" y="72009"/>
                  </a:lnTo>
                  <a:cubicBezTo>
                    <a:pt x="1924" y="72073"/>
                    <a:pt x="1856" y="72142"/>
                    <a:pt x="1792" y="72142"/>
                  </a:cubicBezTo>
                  <a:cubicBezTo>
                    <a:pt x="1723" y="72274"/>
                    <a:pt x="1659" y="72407"/>
                    <a:pt x="1659" y="72470"/>
                  </a:cubicBezTo>
                  <a:cubicBezTo>
                    <a:pt x="1723" y="72407"/>
                    <a:pt x="1792" y="72338"/>
                    <a:pt x="1856" y="72338"/>
                  </a:cubicBezTo>
                  <a:cubicBezTo>
                    <a:pt x="1924" y="72205"/>
                    <a:pt x="1988" y="72073"/>
                    <a:pt x="1988" y="72009"/>
                  </a:cubicBezTo>
                  <a:close/>
                  <a:moveTo>
                    <a:pt x="1856" y="72470"/>
                  </a:moveTo>
                  <a:cubicBezTo>
                    <a:pt x="1723" y="72539"/>
                    <a:pt x="1659" y="72603"/>
                    <a:pt x="1591" y="72672"/>
                  </a:cubicBezTo>
                  <a:cubicBezTo>
                    <a:pt x="1527" y="72804"/>
                    <a:pt x="1527" y="72868"/>
                    <a:pt x="1458" y="73000"/>
                  </a:cubicBezTo>
                  <a:cubicBezTo>
                    <a:pt x="1527" y="72937"/>
                    <a:pt x="1591" y="72937"/>
                    <a:pt x="1723" y="72868"/>
                  </a:cubicBezTo>
                  <a:cubicBezTo>
                    <a:pt x="1723" y="72735"/>
                    <a:pt x="1792" y="72603"/>
                    <a:pt x="1856" y="72470"/>
                  </a:cubicBezTo>
                  <a:close/>
                  <a:moveTo>
                    <a:pt x="1659" y="73000"/>
                  </a:moveTo>
                  <a:cubicBezTo>
                    <a:pt x="1591" y="73069"/>
                    <a:pt x="1527" y="73133"/>
                    <a:pt x="1394" y="73202"/>
                  </a:cubicBezTo>
                  <a:cubicBezTo>
                    <a:pt x="1394" y="73265"/>
                    <a:pt x="1326" y="73398"/>
                    <a:pt x="1326" y="73530"/>
                  </a:cubicBezTo>
                  <a:cubicBezTo>
                    <a:pt x="1394" y="73467"/>
                    <a:pt x="1458" y="73467"/>
                    <a:pt x="1527" y="73398"/>
                  </a:cubicBezTo>
                  <a:cubicBezTo>
                    <a:pt x="1591" y="73265"/>
                    <a:pt x="1591" y="73133"/>
                    <a:pt x="1659" y="73000"/>
                  </a:cubicBezTo>
                  <a:close/>
                  <a:moveTo>
                    <a:pt x="1458" y="73530"/>
                  </a:moveTo>
                  <a:lnTo>
                    <a:pt x="1458" y="73530"/>
                  </a:lnTo>
                  <a:cubicBezTo>
                    <a:pt x="1394" y="73599"/>
                    <a:pt x="1326" y="73663"/>
                    <a:pt x="1262" y="73663"/>
                  </a:cubicBezTo>
                  <a:cubicBezTo>
                    <a:pt x="1193" y="73795"/>
                    <a:pt x="1193" y="73928"/>
                    <a:pt x="1130" y="74060"/>
                  </a:cubicBezTo>
                  <a:cubicBezTo>
                    <a:pt x="1193" y="73997"/>
                    <a:pt x="1262" y="73997"/>
                    <a:pt x="1326" y="73928"/>
                  </a:cubicBezTo>
                  <a:cubicBezTo>
                    <a:pt x="1394" y="73795"/>
                    <a:pt x="1458" y="73663"/>
                    <a:pt x="1458" y="73530"/>
                  </a:cubicBezTo>
                  <a:close/>
                  <a:moveTo>
                    <a:pt x="1326" y="74060"/>
                  </a:moveTo>
                  <a:cubicBezTo>
                    <a:pt x="1262" y="74129"/>
                    <a:pt x="1193" y="74129"/>
                    <a:pt x="1130" y="74193"/>
                  </a:cubicBezTo>
                  <a:cubicBezTo>
                    <a:pt x="1061" y="74325"/>
                    <a:pt x="997" y="74458"/>
                    <a:pt x="997" y="74590"/>
                  </a:cubicBezTo>
                  <a:cubicBezTo>
                    <a:pt x="1061" y="74527"/>
                    <a:pt x="1130" y="74527"/>
                    <a:pt x="1193" y="74458"/>
                  </a:cubicBezTo>
                  <a:cubicBezTo>
                    <a:pt x="1262" y="74325"/>
                    <a:pt x="1262" y="74193"/>
                    <a:pt x="1326" y="74060"/>
                  </a:cubicBezTo>
                  <a:close/>
                  <a:moveTo>
                    <a:pt x="1130" y="74590"/>
                  </a:moveTo>
                  <a:lnTo>
                    <a:pt x="1130" y="74590"/>
                  </a:lnTo>
                  <a:cubicBezTo>
                    <a:pt x="1061" y="74659"/>
                    <a:pt x="997" y="74659"/>
                    <a:pt x="928" y="74723"/>
                  </a:cubicBezTo>
                  <a:cubicBezTo>
                    <a:pt x="928" y="74855"/>
                    <a:pt x="865" y="74988"/>
                    <a:pt x="865" y="75120"/>
                  </a:cubicBezTo>
                  <a:cubicBezTo>
                    <a:pt x="928" y="75056"/>
                    <a:pt x="997" y="75056"/>
                    <a:pt x="1061" y="74988"/>
                  </a:cubicBezTo>
                  <a:cubicBezTo>
                    <a:pt x="1061" y="74855"/>
                    <a:pt x="1130" y="74723"/>
                    <a:pt x="1130" y="74590"/>
                  </a:cubicBezTo>
                  <a:close/>
                  <a:moveTo>
                    <a:pt x="997" y="75120"/>
                  </a:moveTo>
                  <a:lnTo>
                    <a:pt x="997" y="75120"/>
                  </a:lnTo>
                  <a:cubicBezTo>
                    <a:pt x="928" y="75189"/>
                    <a:pt x="865" y="75189"/>
                    <a:pt x="796" y="75253"/>
                  </a:cubicBezTo>
                  <a:cubicBezTo>
                    <a:pt x="796" y="75385"/>
                    <a:pt x="732" y="75518"/>
                    <a:pt x="732" y="75650"/>
                  </a:cubicBezTo>
                  <a:cubicBezTo>
                    <a:pt x="796" y="75586"/>
                    <a:pt x="865" y="75586"/>
                    <a:pt x="928" y="75518"/>
                  </a:cubicBezTo>
                  <a:cubicBezTo>
                    <a:pt x="928" y="75385"/>
                    <a:pt x="997" y="75253"/>
                    <a:pt x="997" y="75120"/>
                  </a:cubicBezTo>
                  <a:close/>
                  <a:moveTo>
                    <a:pt x="865" y="75650"/>
                  </a:moveTo>
                  <a:cubicBezTo>
                    <a:pt x="796" y="75650"/>
                    <a:pt x="732" y="75719"/>
                    <a:pt x="663" y="75782"/>
                  </a:cubicBezTo>
                  <a:cubicBezTo>
                    <a:pt x="202" y="77770"/>
                    <a:pt x="1" y="79890"/>
                    <a:pt x="1" y="82142"/>
                  </a:cubicBezTo>
                  <a:cubicBezTo>
                    <a:pt x="1" y="85788"/>
                    <a:pt x="663" y="89762"/>
                    <a:pt x="2322" y="94066"/>
                  </a:cubicBezTo>
                  <a:cubicBezTo>
                    <a:pt x="6360" y="104468"/>
                    <a:pt x="9211" y="113938"/>
                    <a:pt x="13981" y="121755"/>
                  </a:cubicBezTo>
                  <a:cubicBezTo>
                    <a:pt x="16365" y="125666"/>
                    <a:pt x="19211" y="129111"/>
                    <a:pt x="22921" y="132089"/>
                  </a:cubicBezTo>
                  <a:cubicBezTo>
                    <a:pt x="24255" y="133075"/>
                    <a:pt x="25637" y="134009"/>
                    <a:pt x="27157" y="134848"/>
                  </a:cubicBezTo>
                  <a:lnTo>
                    <a:pt x="27157" y="134848"/>
                  </a:lnTo>
                  <a:cubicBezTo>
                    <a:pt x="25664" y="133944"/>
                    <a:pt x="24275" y="132952"/>
                    <a:pt x="22990" y="131956"/>
                  </a:cubicBezTo>
                  <a:cubicBezTo>
                    <a:pt x="19280" y="128978"/>
                    <a:pt x="16498" y="125534"/>
                    <a:pt x="14113" y="121623"/>
                  </a:cubicBezTo>
                  <a:cubicBezTo>
                    <a:pt x="9344" y="113875"/>
                    <a:pt x="6493" y="104399"/>
                    <a:pt x="2518" y="94002"/>
                  </a:cubicBezTo>
                  <a:cubicBezTo>
                    <a:pt x="865" y="89693"/>
                    <a:pt x="133" y="85788"/>
                    <a:pt x="133" y="82142"/>
                  </a:cubicBezTo>
                  <a:cubicBezTo>
                    <a:pt x="133" y="79826"/>
                    <a:pt x="398" y="77706"/>
                    <a:pt x="865" y="75650"/>
                  </a:cubicBezTo>
                  <a:close/>
                  <a:moveTo>
                    <a:pt x="27157" y="134848"/>
                  </a:moveTo>
                  <a:lnTo>
                    <a:pt x="27157" y="134848"/>
                  </a:lnTo>
                  <a:cubicBezTo>
                    <a:pt x="27356" y="134969"/>
                    <a:pt x="27556" y="135088"/>
                    <a:pt x="27759" y="135205"/>
                  </a:cubicBezTo>
                  <a:lnTo>
                    <a:pt x="27823" y="135205"/>
                  </a:lnTo>
                  <a:cubicBezTo>
                    <a:pt x="27598" y="135088"/>
                    <a:pt x="27376" y="134969"/>
                    <a:pt x="27157" y="134848"/>
                  </a:cubicBezTo>
                  <a:close/>
                  <a:moveTo>
                    <a:pt x="27823" y="135401"/>
                  </a:moveTo>
                  <a:cubicBezTo>
                    <a:pt x="30541" y="136927"/>
                    <a:pt x="33588" y="138252"/>
                    <a:pt x="37097" y="139376"/>
                  </a:cubicBezTo>
                  <a:cubicBezTo>
                    <a:pt x="37229" y="139376"/>
                    <a:pt x="37298" y="139445"/>
                    <a:pt x="37431" y="139445"/>
                  </a:cubicBezTo>
                  <a:cubicBezTo>
                    <a:pt x="41273" y="140637"/>
                    <a:pt x="44648" y="141495"/>
                    <a:pt x="47764" y="142158"/>
                  </a:cubicBezTo>
                  <a:cubicBezTo>
                    <a:pt x="50414" y="142688"/>
                    <a:pt x="52799" y="143085"/>
                    <a:pt x="54982" y="143350"/>
                  </a:cubicBezTo>
                  <a:cubicBezTo>
                    <a:pt x="55093" y="143350"/>
                    <a:pt x="55204" y="143350"/>
                    <a:pt x="55311" y="143355"/>
                  </a:cubicBezTo>
                  <a:lnTo>
                    <a:pt x="55311" y="143355"/>
                  </a:lnTo>
                  <a:cubicBezTo>
                    <a:pt x="53301" y="143035"/>
                    <a:pt x="51110" y="142654"/>
                    <a:pt x="48692" y="142158"/>
                  </a:cubicBezTo>
                  <a:lnTo>
                    <a:pt x="48623" y="142158"/>
                  </a:lnTo>
                  <a:cubicBezTo>
                    <a:pt x="48490" y="142158"/>
                    <a:pt x="48427" y="142094"/>
                    <a:pt x="48294" y="142094"/>
                  </a:cubicBezTo>
                  <a:cubicBezTo>
                    <a:pt x="45046" y="141432"/>
                    <a:pt x="41469" y="140568"/>
                    <a:pt x="37431" y="139312"/>
                  </a:cubicBezTo>
                  <a:cubicBezTo>
                    <a:pt x="37362" y="139243"/>
                    <a:pt x="37298" y="139243"/>
                    <a:pt x="37229" y="139243"/>
                  </a:cubicBezTo>
                  <a:cubicBezTo>
                    <a:pt x="33721" y="138183"/>
                    <a:pt x="30605" y="136927"/>
                    <a:pt x="27892" y="135401"/>
                  </a:cubicBezTo>
                  <a:close/>
                  <a:moveTo>
                    <a:pt x="55311" y="143355"/>
                  </a:moveTo>
                  <a:lnTo>
                    <a:pt x="55311" y="143355"/>
                  </a:lnTo>
                  <a:cubicBezTo>
                    <a:pt x="55446" y="143377"/>
                    <a:pt x="55580" y="143398"/>
                    <a:pt x="55714" y="143419"/>
                  </a:cubicBezTo>
                  <a:cubicBezTo>
                    <a:pt x="55597" y="143379"/>
                    <a:pt x="55458" y="143362"/>
                    <a:pt x="55311" y="143355"/>
                  </a:cubicBezTo>
                  <a:close/>
                  <a:moveTo>
                    <a:pt x="59821" y="143483"/>
                  </a:moveTo>
                  <a:lnTo>
                    <a:pt x="59884" y="143552"/>
                  </a:lnTo>
                  <a:cubicBezTo>
                    <a:pt x="59953" y="143552"/>
                    <a:pt x="60022" y="143569"/>
                    <a:pt x="60101" y="143595"/>
                  </a:cubicBezTo>
                  <a:lnTo>
                    <a:pt x="60101" y="143595"/>
                  </a:lnTo>
                  <a:cubicBezTo>
                    <a:pt x="60020" y="143558"/>
                    <a:pt x="59930" y="143521"/>
                    <a:pt x="59821" y="143483"/>
                  </a:cubicBezTo>
                  <a:close/>
                  <a:moveTo>
                    <a:pt x="59487" y="143483"/>
                  </a:moveTo>
                  <a:lnTo>
                    <a:pt x="59487" y="143483"/>
                  </a:lnTo>
                  <a:cubicBezTo>
                    <a:pt x="59619" y="143552"/>
                    <a:pt x="59752" y="143615"/>
                    <a:pt x="59953" y="143684"/>
                  </a:cubicBezTo>
                  <a:cubicBezTo>
                    <a:pt x="59821" y="143615"/>
                    <a:pt x="59619" y="143552"/>
                    <a:pt x="59487" y="143483"/>
                  </a:cubicBezTo>
                  <a:close/>
                  <a:moveTo>
                    <a:pt x="60101" y="143595"/>
                  </a:moveTo>
                  <a:lnTo>
                    <a:pt x="60101" y="143595"/>
                  </a:lnTo>
                  <a:cubicBezTo>
                    <a:pt x="60165" y="143624"/>
                    <a:pt x="60223" y="143654"/>
                    <a:pt x="60282" y="143684"/>
                  </a:cubicBezTo>
                  <a:lnTo>
                    <a:pt x="60350" y="143684"/>
                  </a:lnTo>
                  <a:cubicBezTo>
                    <a:pt x="60254" y="143651"/>
                    <a:pt x="60173" y="143619"/>
                    <a:pt x="60101" y="143595"/>
                  </a:cubicBezTo>
                  <a:close/>
                  <a:moveTo>
                    <a:pt x="60218" y="143552"/>
                  </a:moveTo>
                  <a:cubicBezTo>
                    <a:pt x="60350" y="143615"/>
                    <a:pt x="60483" y="143615"/>
                    <a:pt x="60615" y="143684"/>
                  </a:cubicBezTo>
                  <a:lnTo>
                    <a:pt x="60679" y="143684"/>
                  </a:lnTo>
                  <a:cubicBezTo>
                    <a:pt x="60547" y="143615"/>
                    <a:pt x="60414" y="143615"/>
                    <a:pt x="60350" y="143552"/>
                  </a:cubicBezTo>
                  <a:close/>
                  <a:moveTo>
                    <a:pt x="60615" y="143552"/>
                  </a:moveTo>
                  <a:cubicBezTo>
                    <a:pt x="60748" y="143615"/>
                    <a:pt x="60880" y="143684"/>
                    <a:pt x="60944" y="143684"/>
                  </a:cubicBezTo>
                  <a:lnTo>
                    <a:pt x="61077" y="143684"/>
                  </a:lnTo>
                  <a:cubicBezTo>
                    <a:pt x="60944" y="143684"/>
                    <a:pt x="60812" y="143615"/>
                    <a:pt x="60748" y="143552"/>
                  </a:cubicBezTo>
                  <a:close/>
                  <a:moveTo>
                    <a:pt x="61013" y="143552"/>
                  </a:moveTo>
                  <a:cubicBezTo>
                    <a:pt x="61077" y="143615"/>
                    <a:pt x="61209" y="143684"/>
                    <a:pt x="61341" y="143748"/>
                  </a:cubicBezTo>
                  <a:lnTo>
                    <a:pt x="61474" y="143748"/>
                  </a:lnTo>
                  <a:cubicBezTo>
                    <a:pt x="61341" y="143684"/>
                    <a:pt x="61209" y="143615"/>
                    <a:pt x="61145" y="143552"/>
                  </a:cubicBezTo>
                  <a:close/>
                  <a:moveTo>
                    <a:pt x="61341" y="143552"/>
                  </a:moveTo>
                  <a:cubicBezTo>
                    <a:pt x="61474" y="143615"/>
                    <a:pt x="61606" y="143684"/>
                    <a:pt x="61675" y="143748"/>
                  </a:cubicBezTo>
                  <a:lnTo>
                    <a:pt x="61808" y="143748"/>
                  </a:lnTo>
                  <a:cubicBezTo>
                    <a:pt x="61739" y="143684"/>
                    <a:pt x="61606" y="143615"/>
                    <a:pt x="61543" y="143552"/>
                  </a:cubicBezTo>
                  <a:close/>
                  <a:moveTo>
                    <a:pt x="61739" y="143552"/>
                  </a:moveTo>
                  <a:cubicBezTo>
                    <a:pt x="61871" y="143615"/>
                    <a:pt x="61940" y="143684"/>
                    <a:pt x="62073" y="143748"/>
                  </a:cubicBezTo>
                  <a:lnTo>
                    <a:pt x="62205" y="143748"/>
                  </a:lnTo>
                  <a:cubicBezTo>
                    <a:pt x="62136" y="143684"/>
                    <a:pt x="62004" y="143615"/>
                    <a:pt x="61940" y="143552"/>
                  </a:cubicBezTo>
                  <a:close/>
                  <a:moveTo>
                    <a:pt x="62136" y="143552"/>
                  </a:moveTo>
                  <a:cubicBezTo>
                    <a:pt x="62205" y="143615"/>
                    <a:pt x="62338" y="143684"/>
                    <a:pt x="62401" y="143748"/>
                  </a:cubicBezTo>
                  <a:lnTo>
                    <a:pt x="62603" y="143748"/>
                  </a:lnTo>
                  <a:cubicBezTo>
                    <a:pt x="62470" y="143684"/>
                    <a:pt x="62401" y="143615"/>
                    <a:pt x="62338" y="143552"/>
                  </a:cubicBezTo>
                  <a:close/>
                  <a:moveTo>
                    <a:pt x="62470" y="143552"/>
                  </a:moveTo>
                  <a:cubicBezTo>
                    <a:pt x="62603" y="143615"/>
                    <a:pt x="62666" y="143684"/>
                    <a:pt x="62799" y="143748"/>
                  </a:cubicBezTo>
                  <a:lnTo>
                    <a:pt x="63000" y="143748"/>
                  </a:lnTo>
                  <a:cubicBezTo>
                    <a:pt x="62868" y="143684"/>
                    <a:pt x="62799" y="143615"/>
                    <a:pt x="62666" y="143552"/>
                  </a:cubicBezTo>
                  <a:close/>
                  <a:moveTo>
                    <a:pt x="62868" y="143552"/>
                  </a:moveTo>
                  <a:cubicBezTo>
                    <a:pt x="63000" y="143615"/>
                    <a:pt x="63064" y="143684"/>
                    <a:pt x="63133" y="143748"/>
                  </a:cubicBezTo>
                  <a:lnTo>
                    <a:pt x="63329" y="143748"/>
                  </a:lnTo>
                  <a:cubicBezTo>
                    <a:pt x="63265" y="143684"/>
                    <a:pt x="63196" y="143615"/>
                    <a:pt x="63064" y="143552"/>
                  </a:cubicBezTo>
                  <a:close/>
                  <a:moveTo>
                    <a:pt x="63265" y="143552"/>
                  </a:moveTo>
                  <a:cubicBezTo>
                    <a:pt x="63329" y="143615"/>
                    <a:pt x="63398" y="143684"/>
                    <a:pt x="63530" y="143748"/>
                  </a:cubicBezTo>
                  <a:cubicBezTo>
                    <a:pt x="63594" y="143748"/>
                    <a:pt x="63663" y="143684"/>
                    <a:pt x="63726" y="143684"/>
                  </a:cubicBezTo>
                  <a:cubicBezTo>
                    <a:pt x="63663" y="143684"/>
                    <a:pt x="63594" y="143615"/>
                    <a:pt x="63461" y="143552"/>
                  </a:cubicBezTo>
                  <a:close/>
                  <a:moveTo>
                    <a:pt x="133085" y="27690"/>
                  </a:moveTo>
                  <a:cubicBezTo>
                    <a:pt x="133482" y="28554"/>
                    <a:pt x="133943" y="29481"/>
                    <a:pt x="134341" y="30340"/>
                  </a:cubicBezTo>
                  <a:cubicBezTo>
                    <a:pt x="137854" y="38358"/>
                    <a:pt x="139974" y="47166"/>
                    <a:pt x="145671" y="58098"/>
                  </a:cubicBezTo>
                  <a:cubicBezTo>
                    <a:pt x="149974" y="66376"/>
                    <a:pt x="151961" y="74791"/>
                    <a:pt x="151961" y="82741"/>
                  </a:cubicBezTo>
                  <a:cubicBezTo>
                    <a:pt x="151961" y="96652"/>
                    <a:pt x="145867" y="109169"/>
                    <a:pt x="135205" y="117054"/>
                  </a:cubicBezTo>
                  <a:cubicBezTo>
                    <a:pt x="129969" y="120897"/>
                    <a:pt x="125401" y="128114"/>
                    <a:pt x="119768" y="134341"/>
                  </a:cubicBezTo>
                  <a:cubicBezTo>
                    <a:pt x="116985" y="137457"/>
                    <a:pt x="113938" y="140372"/>
                    <a:pt x="110494" y="142492"/>
                  </a:cubicBezTo>
                  <a:cubicBezTo>
                    <a:pt x="106985" y="144543"/>
                    <a:pt x="103074" y="145867"/>
                    <a:pt x="98506" y="145867"/>
                  </a:cubicBezTo>
                  <a:cubicBezTo>
                    <a:pt x="96185" y="145867"/>
                    <a:pt x="93737" y="145539"/>
                    <a:pt x="91087" y="144808"/>
                  </a:cubicBezTo>
                  <a:cubicBezTo>
                    <a:pt x="85788" y="143287"/>
                    <a:pt x="81548" y="142889"/>
                    <a:pt x="77574" y="142889"/>
                  </a:cubicBezTo>
                  <a:cubicBezTo>
                    <a:pt x="72937" y="142889"/>
                    <a:pt x="68697" y="143483"/>
                    <a:pt x="63663" y="143552"/>
                  </a:cubicBezTo>
                  <a:cubicBezTo>
                    <a:pt x="63726" y="143615"/>
                    <a:pt x="63795" y="143684"/>
                    <a:pt x="63859" y="143684"/>
                  </a:cubicBezTo>
                  <a:cubicBezTo>
                    <a:pt x="68893" y="143615"/>
                    <a:pt x="73069" y="143022"/>
                    <a:pt x="77574" y="143022"/>
                  </a:cubicBezTo>
                  <a:cubicBezTo>
                    <a:pt x="81548" y="143022"/>
                    <a:pt x="85719" y="143483"/>
                    <a:pt x="91018" y="144940"/>
                  </a:cubicBezTo>
                  <a:cubicBezTo>
                    <a:pt x="93737" y="145735"/>
                    <a:pt x="96185" y="146069"/>
                    <a:pt x="98506" y="146069"/>
                  </a:cubicBezTo>
                  <a:cubicBezTo>
                    <a:pt x="103143" y="146069"/>
                    <a:pt x="107049" y="144744"/>
                    <a:pt x="110562" y="142624"/>
                  </a:cubicBezTo>
                  <a:cubicBezTo>
                    <a:pt x="115793" y="139445"/>
                    <a:pt x="120033" y="134474"/>
                    <a:pt x="123943" y="129641"/>
                  </a:cubicBezTo>
                  <a:cubicBezTo>
                    <a:pt x="127849" y="124802"/>
                    <a:pt x="131426" y="120033"/>
                    <a:pt x="135268" y="117187"/>
                  </a:cubicBezTo>
                  <a:cubicBezTo>
                    <a:pt x="146000" y="109238"/>
                    <a:pt x="152163" y="96715"/>
                    <a:pt x="152163" y="82741"/>
                  </a:cubicBezTo>
                  <a:cubicBezTo>
                    <a:pt x="152163" y="74791"/>
                    <a:pt x="150107" y="66312"/>
                    <a:pt x="145804" y="58029"/>
                  </a:cubicBezTo>
                  <a:cubicBezTo>
                    <a:pt x="140107" y="47102"/>
                    <a:pt x="137987" y="38289"/>
                    <a:pt x="134473" y="30276"/>
                  </a:cubicBezTo>
                  <a:cubicBezTo>
                    <a:pt x="134076" y="29412"/>
                    <a:pt x="133679" y="28554"/>
                    <a:pt x="133281" y="27759"/>
                  </a:cubicBezTo>
                  <a:cubicBezTo>
                    <a:pt x="133217" y="27690"/>
                    <a:pt x="133149" y="27690"/>
                    <a:pt x="133085" y="27690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4" name="Google Shape;954;p44"/>
            <p:cNvSpPr/>
            <p:nvPr/>
          </p:nvSpPr>
          <p:spPr>
            <a:xfrm>
              <a:off x="1895025" y="998325"/>
              <a:ext cx="3855350" cy="3703000"/>
            </a:xfrm>
            <a:custGeom>
              <a:avLst/>
              <a:gdLst/>
              <a:ahLst/>
              <a:cxnLst/>
              <a:rect l="l" t="t" r="r" b="b"/>
              <a:pathLst>
                <a:path w="154214" h="148120" extrusionOk="0">
                  <a:moveTo>
                    <a:pt x="88766" y="64"/>
                  </a:moveTo>
                  <a:cubicBezTo>
                    <a:pt x="88830" y="133"/>
                    <a:pt x="88830" y="196"/>
                    <a:pt x="88898" y="196"/>
                  </a:cubicBezTo>
                  <a:cubicBezTo>
                    <a:pt x="88962" y="196"/>
                    <a:pt x="89095" y="265"/>
                    <a:pt x="89163" y="265"/>
                  </a:cubicBezTo>
                  <a:cubicBezTo>
                    <a:pt x="89163" y="196"/>
                    <a:pt x="89095" y="133"/>
                    <a:pt x="89095" y="64"/>
                  </a:cubicBezTo>
                  <a:close/>
                  <a:moveTo>
                    <a:pt x="89163" y="64"/>
                  </a:moveTo>
                  <a:cubicBezTo>
                    <a:pt x="89227" y="133"/>
                    <a:pt x="89227" y="196"/>
                    <a:pt x="89296" y="265"/>
                  </a:cubicBezTo>
                  <a:lnTo>
                    <a:pt x="89561" y="265"/>
                  </a:lnTo>
                  <a:cubicBezTo>
                    <a:pt x="89561" y="196"/>
                    <a:pt x="89492" y="133"/>
                    <a:pt x="89428" y="64"/>
                  </a:cubicBezTo>
                  <a:close/>
                  <a:moveTo>
                    <a:pt x="89561" y="133"/>
                  </a:moveTo>
                  <a:cubicBezTo>
                    <a:pt x="89624" y="133"/>
                    <a:pt x="89693" y="196"/>
                    <a:pt x="89693" y="265"/>
                  </a:cubicBezTo>
                  <a:lnTo>
                    <a:pt x="89958" y="265"/>
                  </a:lnTo>
                  <a:cubicBezTo>
                    <a:pt x="89958" y="196"/>
                    <a:pt x="89889" y="196"/>
                    <a:pt x="89826" y="133"/>
                  </a:cubicBezTo>
                  <a:close/>
                  <a:moveTo>
                    <a:pt x="89958" y="133"/>
                  </a:moveTo>
                  <a:lnTo>
                    <a:pt x="90091" y="265"/>
                  </a:lnTo>
                  <a:cubicBezTo>
                    <a:pt x="90223" y="265"/>
                    <a:pt x="90287" y="329"/>
                    <a:pt x="90356" y="329"/>
                  </a:cubicBezTo>
                  <a:cubicBezTo>
                    <a:pt x="90356" y="265"/>
                    <a:pt x="90287" y="196"/>
                    <a:pt x="90223" y="133"/>
                  </a:cubicBezTo>
                  <a:close/>
                  <a:moveTo>
                    <a:pt x="90356" y="133"/>
                  </a:moveTo>
                  <a:cubicBezTo>
                    <a:pt x="90419" y="196"/>
                    <a:pt x="90488" y="265"/>
                    <a:pt x="90488" y="329"/>
                  </a:cubicBezTo>
                  <a:lnTo>
                    <a:pt x="90753" y="329"/>
                  </a:lnTo>
                  <a:cubicBezTo>
                    <a:pt x="90684" y="265"/>
                    <a:pt x="90684" y="196"/>
                    <a:pt x="90621" y="196"/>
                  </a:cubicBezTo>
                  <a:cubicBezTo>
                    <a:pt x="90552" y="133"/>
                    <a:pt x="90419" y="133"/>
                    <a:pt x="90356" y="133"/>
                  </a:cubicBezTo>
                  <a:close/>
                  <a:moveTo>
                    <a:pt x="90753" y="196"/>
                  </a:moveTo>
                  <a:cubicBezTo>
                    <a:pt x="90817" y="265"/>
                    <a:pt x="90886" y="265"/>
                    <a:pt x="90886" y="329"/>
                  </a:cubicBezTo>
                  <a:cubicBezTo>
                    <a:pt x="91018" y="329"/>
                    <a:pt x="91082" y="329"/>
                    <a:pt x="91151" y="398"/>
                  </a:cubicBezTo>
                  <a:cubicBezTo>
                    <a:pt x="91082" y="329"/>
                    <a:pt x="91018" y="265"/>
                    <a:pt x="91018" y="196"/>
                  </a:cubicBezTo>
                  <a:close/>
                  <a:moveTo>
                    <a:pt x="91151" y="196"/>
                  </a:moveTo>
                  <a:cubicBezTo>
                    <a:pt x="91214" y="265"/>
                    <a:pt x="91283" y="329"/>
                    <a:pt x="91283" y="398"/>
                  </a:cubicBezTo>
                  <a:lnTo>
                    <a:pt x="91548" y="398"/>
                  </a:lnTo>
                  <a:lnTo>
                    <a:pt x="91347" y="196"/>
                  </a:lnTo>
                  <a:close/>
                  <a:moveTo>
                    <a:pt x="91548" y="265"/>
                  </a:moveTo>
                  <a:cubicBezTo>
                    <a:pt x="91612" y="265"/>
                    <a:pt x="91681" y="329"/>
                    <a:pt x="91744" y="398"/>
                  </a:cubicBezTo>
                  <a:cubicBezTo>
                    <a:pt x="91813" y="398"/>
                    <a:pt x="91877" y="398"/>
                    <a:pt x="91946" y="461"/>
                  </a:cubicBezTo>
                  <a:lnTo>
                    <a:pt x="91744" y="265"/>
                  </a:lnTo>
                  <a:close/>
                  <a:moveTo>
                    <a:pt x="91946" y="265"/>
                  </a:moveTo>
                  <a:lnTo>
                    <a:pt x="92142" y="461"/>
                  </a:lnTo>
                  <a:lnTo>
                    <a:pt x="92343" y="461"/>
                  </a:lnTo>
                  <a:lnTo>
                    <a:pt x="92142" y="265"/>
                  </a:lnTo>
                  <a:close/>
                  <a:moveTo>
                    <a:pt x="92343" y="329"/>
                  </a:moveTo>
                  <a:cubicBezTo>
                    <a:pt x="92407" y="398"/>
                    <a:pt x="92476" y="461"/>
                    <a:pt x="92539" y="461"/>
                  </a:cubicBezTo>
                  <a:cubicBezTo>
                    <a:pt x="92608" y="530"/>
                    <a:pt x="92672" y="530"/>
                    <a:pt x="92741" y="530"/>
                  </a:cubicBezTo>
                  <a:cubicBezTo>
                    <a:pt x="92672" y="461"/>
                    <a:pt x="92539" y="398"/>
                    <a:pt x="92476" y="329"/>
                  </a:cubicBezTo>
                  <a:close/>
                  <a:moveTo>
                    <a:pt x="92741" y="329"/>
                  </a:moveTo>
                  <a:lnTo>
                    <a:pt x="92937" y="530"/>
                  </a:lnTo>
                  <a:lnTo>
                    <a:pt x="93138" y="530"/>
                  </a:lnTo>
                  <a:cubicBezTo>
                    <a:pt x="93005" y="461"/>
                    <a:pt x="92937" y="398"/>
                    <a:pt x="92873" y="398"/>
                  </a:cubicBezTo>
                  <a:cubicBezTo>
                    <a:pt x="92804" y="329"/>
                    <a:pt x="92741" y="329"/>
                    <a:pt x="92741" y="329"/>
                  </a:cubicBezTo>
                  <a:close/>
                  <a:moveTo>
                    <a:pt x="93069" y="398"/>
                  </a:moveTo>
                  <a:cubicBezTo>
                    <a:pt x="93202" y="461"/>
                    <a:pt x="93270" y="530"/>
                    <a:pt x="93334" y="594"/>
                  </a:cubicBezTo>
                  <a:lnTo>
                    <a:pt x="93535" y="594"/>
                  </a:lnTo>
                  <a:cubicBezTo>
                    <a:pt x="93403" y="530"/>
                    <a:pt x="93334" y="461"/>
                    <a:pt x="93202" y="398"/>
                  </a:cubicBezTo>
                  <a:close/>
                  <a:moveTo>
                    <a:pt x="93864" y="461"/>
                  </a:moveTo>
                  <a:cubicBezTo>
                    <a:pt x="93968" y="515"/>
                    <a:pt x="94033" y="566"/>
                    <a:pt x="94120" y="619"/>
                  </a:cubicBezTo>
                  <a:lnTo>
                    <a:pt x="94120" y="619"/>
                  </a:lnTo>
                  <a:cubicBezTo>
                    <a:pt x="94063" y="562"/>
                    <a:pt x="94010" y="501"/>
                    <a:pt x="93933" y="461"/>
                  </a:cubicBezTo>
                  <a:close/>
                  <a:moveTo>
                    <a:pt x="93467" y="461"/>
                  </a:moveTo>
                  <a:cubicBezTo>
                    <a:pt x="93599" y="530"/>
                    <a:pt x="93668" y="594"/>
                    <a:pt x="93800" y="663"/>
                  </a:cubicBezTo>
                  <a:lnTo>
                    <a:pt x="93864" y="663"/>
                  </a:lnTo>
                  <a:cubicBezTo>
                    <a:pt x="93800" y="594"/>
                    <a:pt x="93668" y="530"/>
                    <a:pt x="93599" y="461"/>
                  </a:cubicBezTo>
                  <a:close/>
                  <a:moveTo>
                    <a:pt x="94120" y="619"/>
                  </a:moveTo>
                  <a:lnTo>
                    <a:pt x="94120" y="619"/>
                  </a:lnTo>
                  <a:cubicBezTo>
                    <a:pt x="94162" y="660"/>
                    <a:pt x="94206" y="699"/>
                    <a:pt x="94261" y="726"/>
                  </a:cubicBezTo>
                  <a:cubicBezTo>
                    <a:pt x="94261" y="663"/>
                    <a:pt x="94198" y="663"/>
                    <a:pt x="94198" y="663"/>
                  </a:cubicBezTo>
                  <a:cubicBezTo>
                    <a:pt x="94170" y="648"/>
                    <a:pt x="94144" y="633"/>
                    <a:pt x="94120" y="619"/>
                  </a:cubicBezTo>
                  <a:close/>
                  <a:moveTo>
                    <a:pt x="96583" y="859"/>
                  </a:moveTo>
                  <a:lnTo>
                    <a:pt x="96583" y="859"/>
                  </a:lnTo>
                  <a:cubicBezTo>
                    <a:pt x="96804" y="922"/>
                    <a:pt x="97026" y="982"/>
                    <a:pt x="97248" y="1040"/>
                  </a:cubicBezTo>
                  <a:lnTo>
                    <a:pt x="97248" y="1040"/>
                  </a:lnTo>
                  <a:cubicBezTo>
                    <a:pt x="97060" y="978"/>
                    <a:pt x="96821" y="921"/>
                    <a:pt x="96583" y="859"/>
                  </a:cubicBezTo>
                  <a:close/>
                  <a:moveTo>
                    <a:pt x="97248" y="1040"/>
                  </a:moveTo>
                  <a:lnTo>
                    <a:pt x="97248" y="1040"/>
                  </a:lnTo>
                  <a:cubicBezTo>
                    <a:pt x="97269" y="1046"/>
                    <a:pt x="97289" y="1053"/>
                    <a:pt x="97309" y="1060"/>
                  </a:cubicBezTo>
                  <a:cubicBezTo>
                    <a:pt x="97321" y="1062"/>
                    <a:pt x="97334" y="1063"/>
                    <a:pt x="97346" y="1065"/>
                  </a:cubicBezTo>
                  <a:lnTo>
                    <a:pt x="97346" y="1065"/>
                  </a:lnTo>
                  <a:cubicBezTo>
                    <a:pt x="97313" y="1057"/>
                    <a:pt x="97281" y="1048"/>
                    <a:pt x="97248" y="1040"/>
                  </a:cubicBezTo>
                  <a:close/>
                  <a:moveTo>
                    <a:pt x="97346" y="1065"/>
                  </a:moveTo>
                  <a:lnTo>
                    <a:pt x="97346" y="1065"/>
                  </a:lnTo>
                  <a:cubicBezTo>
                    <a:pt x="98019" y="1239"/>
                    <a:pt x="98692" y="1398"/>
                    <a:pt x="99365" y="1590"/>
                  </a:cubicBezTo>
                  <a:cubicBezTo>
                    <a:pt x="99428" y="1654"/>
                    <a:pt x="99561" y="1654"/>
                    <a:pt x="99630" y="1654"/>
                  </a:cubicBezTo>
                  <a:cubicBezTo>
                    <a:pt x="99762" y="1722"/>
                    <a:pt x="99895" y="1722"/>
                    <a:pt x="100027" y="1786"/>
                  </a:cubicBezTo>
                  <a:cubicBezTo>
                    <a:pt x="100160" y="1786"/>
                    <a:pt x="100292" y="1855"/>
                    <a:pt x="100425" y="1855"/>
                  </a:cubicBezTo>
                  <a:cubicBezTo>
                    <a:pt x="100557" y="1919"/>
                    <a:pt x="100621" y="1919"/>
                    <a:pt x="100753" y="1987"/>
                  </a:cubicBezTo>
                  <a:lnTo>
                    <a:pt x="100822" y="1987"/>
                  </a:lnTo>
                  <a:cubicBezTo>
                    <a:pt x="100886" y="1987"/>
                    <a:pt x="101018" y="2051"/>
                    <a:pt x="101151" y="2051"/>
                  </a:cubicBezTo>
                  <a:cubicBezTo>
                    <a:pt x="101283" y="2120"/>
                    <a:pt x="101416" y="2120"/>
                    <a:pt x="101485" y="2183"/>
                  </a:cubicBezTo>
                  <a:lnTo>
                    <a:pt x="101548" y="2183"/>
                  </a:lnTo>
                  <a:cubicBezTo>
                    <a:pt x="101681" y="2183"/>
                    <a:pt x="101750" y="2252"/>
                    <a:pt x="101882" y="2252"/>
                  </a:cubicBezTo>
                  <a:lnTo>
                    <a:pt x="101946" y="2252"/>
                  </a:lnTo>
                  <a:cubicBezTo>
                    <a:pt x="102015" y="2316"/>
                    <a:pt x="102147" y="2316"/>
                    <a:pt x="102211" y="2385"/>
                  </a:cubicBezTo>
                  <a:lnTo>
                    <a:pt x="102279" y="2385"/>
                  </a:lnTo>
                  <a:cubicBezTo>
                    <a:pt x="102412" y="2448"/>
                    <a:pt x="102476" y="2448"/>
                    <a:pt x="102608" y="2448"/>
                  </a:cubicBezTo>
                  <a:cubicBezTo>
                    <a:pt x="102608" y="2517"/>
                    <a:pt x="102677" y="2517"/>
                    <a:pt x="102677" y="2517"/>
                  </a:cubicBezTo>
                  <a:cubicBezTo>
                    <a:pt x="102741" y="2517"/>
                    <a:pt x="102873" y="2581"/>
                    <a:pt x="102942" y="2581"/>
                  </a:cubicBezTo>
                  <a:lnTo>
                    <a:pt x="103005" y="2581"/>
                  </a:lnTo>
                  <a:cubicBezTo>
                    <a:pt x="103138" y="2650"/>
                    <a:pt x="103207" y="2650"/>
                    <a:pt x="103339" y="2713"/>
                  </a:cubicBezTo>
                  <a:lnTo>
                    <a:pt x="103403" y="2713"/>
                  </a:lnTo>
                  <a:cubicBezTo>
                    <a:pt x="103472" y="2782"/>
                    <a:pt x="103604" y="2782"/>
                    <a:pt x="103668" y="2846"/>
                  </a:cubicBezTo>
                  <a:lnTo>
                    <a:pt x="103737" y="2846"/>
                  </a:lnTo>
                  <a:cubicBezTo>
                    <a:pt x="103869" y="2846"/>
                    <a:pt x="103933" y="2915"/>
                    <a:pt x="104002" y="2915"/>
                  </a:cubicBezTo>
                  <a:cubicBezTo>
                    <a:pt x="104065" y="2915"/>
                    <a:pt x="104065" y="2978"/>
                    <a:pt x="104134" y="2978"/>
                  </a:cubicBezTo>
                  <a:cubicBezTo>
                    <a:pt x="104198" y="2978"/>
                    <a:pt x="104267" y="3047"/>
                    <a:pt x="104399" y="3047"/>
                  </a:cubicBezTo>
                  <a:cubicBezTo>
                    <a:pt x="108109" y="4372"/>
                    <a:pt x="111750" y="6158"/>
                    <a:pt x="115327" y="8543"/>
                  </a:cubicBezTo>
                  <a:cubicBezTo>
                    <a:pt x="121024" y="12454"/>
                    <a:pt x="125199" y="16163"/>
                    <a:pt x="128443" y="19873"/>
                  </a:cubicBezTo>
                  <a:lnTo>
                    <a:pt x="128575" y="20005"/>
                  </a:lnTo>
                  <a:lnTo>
                    <a:pt x="128777" y="20202"/>
                  </a:lnTo>
                  <a:cubicBezTo>
                    <a:pt x="128840" y="20270"/>
                    <a:pt x="128840" y="20334"/>
                    <a:pt x="128909" y="20403"/>
                  </a:cubicBezTo>
                  <a:cubicBezTo>
                    <a:pt x="128973" y="20535"/>
                    <a:pt x="129042" y="20535"/>
                    <a:pt x="129105" y="20599"/>
                  </a:cubicBezTo>
                  <a:cubicBezTo>
                    <a:pt x="129174" y="20731"/>
                    <a:pt x="129238" y="20800"/>
                    <a:pt x="129238" y="20864"/>
                  </a:cubicBezTo>
                  <a:lnTo>
                    <a:pt x="129439" y="21065"/>
                  </a:lnTo>
                  <a:cubicBezTo>
                    <a:pt x="129503" y="21129"/>
                    <a:pt x="129571" y="21198"/>
                    <a:pt x="129571" y="21261"/>
                  </a:cubicBezTo>
                  <a:lnTo>
                    <a:pt x="129768" y="21463"/>
                  </a:lnTo>
                  <a:lnTo>
                    <a:pt x="129900" y="21595"/>
                  </a:lnTo>
                  <a:cubicBezTo>
                    <a:pt x="130631" y="22390"/>
                    <a:pt x="131294" y="23249"/>
                    <a:pt x="131887" y="24044"/>
                  </a:cubicBezTo>
                  <a:cubicBezTo>
                    <a:pt x="131824" y="23911"/>
                    <a:pt x="131755" y="23779"/>
                    <a:pt x="131622" y="23646"/>
                  </a:cubicBezTo>
                  <a:cubicBezTo>
                    <a:pt x="131029" y="22788"/>
                    <a:pt x="130366" y="21924"/>
                    <a:pt x="129704" y="21065"/>
                  </a:cubicBezTo>
                  <a:cubicBezTo>
                    <a:pt x="129635" y="21065"/>
                    <a:pt x="129635" y="20996"/>
                    <a:pt x="129571" y="20996"/>
                  </a:cubicBezTo>
                  <a:cubicBezTo>
                    <a:pt x="129571" y="20933"/>
                    <a:pt x="129503" y="20864"/>
                    <a:pt x="129439" y="20800"/>
                  </a:cubicBezTo>
                  <a:cubicBezTo>
                    <a:pt x="129370" y="20731"/>
                    <a:pt x="129306" y="20668"/>
                    <a:pt x="129306" y="20599"/>
                  </a:cubicBezTo>
                  <a:lnTo>
                    <a:pt x="129105" y="20403"/>
                  </a:lnTo>
                  <a:cubicBezTo>
                    <a:pt x="129042" y="20334"/>
                    <a:pt x="129042" y="20270"/>
                    <a:pt x="128973" y="20202"/>
                  </a:cubicBezTo>
                  <a:lnTo>
                    <a:pt x="128777" y="20005"/>
                  </a:lnTo>
                  <a:cubicBezTo>
                    <a:pt x="128708" y="19937"/>
                    <a:pt x="128708" y="19873"/>
                    <a:pt x="128644" y="19873"/>
                  </a:cubicBezTo>
                  <a:lnTo>
                    <a:pt x="128443" y="19672"/>
                  </a:lnTo>
                  <a:cubicBezTo>
                    <a:pt x="125199" y="15962"/>
                    <a:pt x="121024" y="12321"/>
                    <a:pt x="115396" y="8410"/>
                  </a:cubicBezTo>
                  <a:cubicBezTo>
                    <a:pt x="111882" y="6026"/>
                    <a:pt x="108241" y="4240"/>
                    <a:pt x="104532" y="2915"/>
                  </a:cubicBezTo>
                  <a:cubicBezTo>
                    <a:pt x="104463" y="2915"/>
                    <a:pt x="104330" y="2846"/>
                    <a:pt x="104267" y="2846"/>
                  </a:cubicBezTo>
                  <a:lnTo>
                    <a:pt x="104198" y="2846"/>
                  </a:lnTo>
                  <a:cubicBezTo>
                    <a:pt x="104065" y="2782"/>
                    <a:pt x="104002" y="2782"/>
                    <a:pt x="103933" y="2713"/>
                  </a:cubicBezTo>
                  <a:lnTo>
                    <a:pt x="103869" y="2713"/>
                  </a:lnTo>
                  <a:cubicBezTo>
                    <a:pt x="103737" y="2650"/>
                    <a:pt x="103668" y="2650"/>
                    <a:pt x="103535" y="2581"/>
                  </a:cubicBezTo>
                  <a:lnTo>
                    <a:pt x="103472" y="2581"/>
                  </a:lnTo>
                  <a:cubicBezTo>
                    <a:pt x="103403" y="2581"/>
                    <a:pt x="103339" y="2517"/>
                    <a:pt x="103207" y="2517"/>
                  </a:cubicBezTo>
                  <a:cubicBezTo>
                    <a:pt x="103207" y="2517"/>
                    <a:pt x="103138" y="2517"/>
                    <a:pt x="103138" y="2448"/>
                  </a:cubicBezTo>
                  <a:cubicBezTo>
                    <a:pt x="103074" y="2448"/>
                    <a:pt x="102942" y="2448"/>
                    <a:pt x="102873" y="2385"/>
                  </a:cubicBezTo>
                  <a:lnTo>
                    <a:pt x="102809" y="2385"/>
                  </a:lnTo>
                  <a:cubicBezTo>
                    <a:pt x="102677" y="2316"/>
                    <a:pt x="102608" y="2316"/>
                    <a:pt x="102476" y="2252"/>
                  </a:cubicBezTo>
                  <a:cubicBezTo>
                    <a:pt x="102343" y="2252"/>
                    <a:pt x="102279" y="2183"/>
                    <a:pt x="102147" y="2183"/>
                  </a:cubicBezTo>
                  <a:lnTo>
                    <a:pt x="102078" y="2183"/>
                  </a:lnTo>
                  <a:cubicBezTo>
                    <a:pt x="102015" y="2120"/>
                    <a:pt x="101882" y="2120"/>
                    <a:pt x="101813" y="2051"/>
                  </a:cubicBezTo>
                  <a:lnTo>
                    <a:pt x="101750" y="2051"/>
                  </a:lnTo>
                  <a:cubicBezTo>
                    <a:pt x="101617" y="2051"/>
                    <a:pt x="101548" y="1987"/>
                    <a:pt x="101416" y="1987"/>
                  </a:cubicBezTo>
                  <a:cubicBezTo>
                    <a:pt x="101283" y="1919"/>
                    <a:pt x="101151" y="1919"/>
                    <a:pt x="101087" y="1855"/>
                  </a:cubicBezTo>
                  <a:cubicBezTo>
                    <a:pt x="100955" y="1855"/>
                    <a:pt x="100822" y="1786"/>
                    <a:pt x="100690" y="1786"/>
                  </a:cubicBezTo>
                  <a:cubicBezTo>
                    <a:pt x="100621" y="1786"/>
                    <a:pt x="100488" y="1722"/>
                    <a:pt x="100356" y="1722"/>
                  </a:cubicBezTo>
                  <a:cubicBezTo>
                    <a:pt x="100292" y="1654"/>
                    <a:pt x="100292" y="1654"/>
                    <a:pt x="100223" y="1654"/>
                  </a:cubicBezTo>
                  <a:cubicBezTo>
                    <a:pt x="99245" y="1392"/>
                    <a:pt x="98328" y="1197"/>
                    <a:pt x="97346" y="1065"/>
                  </a:cubicBezTo>
                  <a:close/>
                  <a:moveTo>
                    <a:pt x="133016" y="25967"/>
                  </a:moveTo>
                  <a:cubicBezTo>
                    <a:pt x="133016" y="26031"/>
                    <a:pt x="133080" y="26031"/>
                    <a:pt x="133080" y="26031"/>
                  </a:cubicBezTo>
                  <a:lnTo>
                    <a:pt x="133016" y="25967"/>
                  </a:lnTo>
                  <a:close/>
                  <a:moveTo>
                    <a:pt x="133149" y="26232"/>
                  </a:moveTo>
                  <a:cubicBezTo>
                    <a:pt x="133275" y="26293"/>
                    <a:pt x="133339" y="26296"/>
                    <a:pt x="133405" y="26356"/>
                  </a:cubicBezTo>
                  <a:lnTo>
                    <a:pt x="133405" y="26356"/>
                  </a:lnTo>
                  <a:cubicBezTo>
                    <a:pt x="133334" y="26291"/>
                    <a:pt x="133210" y="26232"/>
                    <a:pt x="133149" y="26232"/>
                  </a:cubicBezTo>
                  <a:close/>
                  <a:moveTo>
                    <a:pt x="133405" y="26356"/>
                  </a:moveTo>
                  <a:lnTo>
                    <a:pt x="133405" y="26356"/>
                  </a:lnTo>
                  <a:cubicBezTo>
                    <a:pt x="133408" y="26359"/>
                    <a:pt x="133411" y="26362"/>
                    <a:pt x="133414" y="26365"/>
                  </a:cubicBezTo>
                  <a:cubicBezTo>
                    <a:pt x="133411" y="26362"/>
                    <a:pt x="133408" y="26359"/>
                    <a:pt x="133405" y="26356"/>
                  </a:cubicBezTo>
                  <a:close/>
                  <a:moveTo>
                    <a:pt x="133281" y="26428"/>
                  </a:moveTo>
                  <a:cubicBezTo>
                    <a:pt x="133414" y="26497"/>
                    <a:pt x="133477" y="26561"/>
                    <a:pt x="133546" y="26561"/>
                  </a:cubicBezTo>
                  <a:cubicBezTo>
                    <a:pt x="133477" y="26497"/>
                    <a:pt x="133345" y="26428"/>
                    <a:pt x="133281" y="26428"/>
                  </a:cubicBezTo>
                  <a:close/>
                  <a:moveTo>
                    <a:pt x="133414" y="26630"/>
                  </a:moveTo>
                  <a:cubicBezTo>
                    <a:pt x="133414" y="26630"/>
                    <a:pt x="133414" y="26693"/>
                    <a:pt x="133477" y="26693"/>
                  </a:cubicBezTo>
                  <a:cubicBezTo>
                    <a:pt x="133546" y="26693"/>
                    <a:pt x="133610" y="26762"/>
                    <a:pt x="133679" y="26762"/>
                  </a:cubicBezTo>
                  <a:cubicBezTo>
                    <a:pt x="133610" y="26693"/>
                    <a:pt x="133477" y="26693"/>
                    <a:pt x="133414" y="26630"/>
                  </a:cubicBezTo>
                  <a:close/>
                  <a:moveTo>
                    <a:pt x="133546" y="26826"/>
                  </a:moveTo>
                  <a:cubicBezTo>
                    <a:pt x="133546" y="26895"/>
                    <a:pt x="133546" y="26895"/>
                    <a:pt x="133610" y="26895"/>
                  </a:cubicBezTo>
                  <a:cubicBezTo>
                    <a:pt x="133679" y="26958"/>
                    <a:pt x="133742" y="26958"/>
                    <a:pt x="133811" y="27027"/>
                  </a:cubicBezTo>
                  <a:lnTo>
                    <a:pt x="133811" y="26958"/>
                  </a:lnTo>
                  <a:cubicBezTo>
                    <a:pt x="133742" y="26895"/>
                    <a:pt x="133610" y="26895"/>
                    <a:pt x="133546" y="26826"/>
                  </a:cubicBezTo>
                  <a:close/>
                  <a:moveTo>
                    <a:pt x="133679" y="27027"/>
                  </a:moveTo>
                  <a:cubicBezTo>
                    <a:pt x="133679" y="27091"/>
                    <a:pt x="133679" y="27091"/>
                    <a:pt x="133742" y="27160"/>
                  </a:cubicBezTo>
                  <a:cubicBezTo>
                    <a:pt x="133811" y="27160"/>
                    <a:pt x="133875" y="27223"/>
                    <a:pt x="133943" y="27223"/>
                  </a:cubicBezTo>
                  <a:lnTo>
                    <a:pt x="133943" y="27160"/>
                  </a:lnTo>
                  <a:cubicBezTo>
                    <a:pt x="133811" y="27091"/>
                    <a:pt x="133742" y="27091"/>
                    <a:pt x="133679" y="27027"/>
                  </a:cubicBezTo>
                  <a:close/>
                  <a:moveTo>
                    <a:pt x="133811" y="27292"/>
                  </a:moveTo>
                  <a:lnTo>
                    <a:pt x="133875" y="27356"/>
                  </a:lnTo>
                  <a:cubicBezTo>
                    <a:pt x="133943" y="27356"/>
                    <a:pt x="134007" y="27425"/>
                    <a:pt x="134076" y="27425"/>
                  </a:cubicBezTo>
                  <a:lnTo>
                    <a:pt x="134076" y="27356"/>
                  </a:lnTo>
                  <a:cubicBezTo>
                    <a:pt x="133943" y="27356"/>
                    <a:pt x="133875" y="27292"/>
                    <a:pt x="133811" y="27292"/>
                  </a:cubicBezTo>
                  <a:close/>
                  <a:moveTo>
                    <a:pt x="133943" y="27488"/>
                  </a:moveTo>
                  <a:cubicBezTo>
                    <a:pt x="133943" y="27557"/>
                    <a:pt x="133943" y="27557"/>
                    <a:pt x="134007" y="27621"/>
                  </a:cubicBezTo>
                  <a:cubicBezTo>
                    <a:pt x="134076" y="27621"/>
                    <a:pt x="134140" y="27621"/>
                    <a:pt x="134208" y="27690"/>
                  </a:cubicBezTo>
                  <a:cubicBezTo>
                    <a:pt x="134208" y="27621"/>
                    <a:pt x="134208" y="27621"/>
                    <a:pt x="134140" y="27557"/>
                  </a:cubicBezTo>
                  <a:cubicBezTo>
                    <a:pt x="134076" y="27557"/>
                    <a:pt x="134007" y="27488"/>
                    <a:pt x="133943" y="27488"/>
                  </a:cubicBezTo>
                  <a:close/>
                  <a:moveTo>
                    <a:pt x="134076" y="27690"/>
                  </a:moveTo>
                  <a:cubicBezTo>
                    <a:pt x="134076" y="27753"/>
                    <a:pt x="134076" y="27753"/>
                    <a:pt x="134140" y="27822"/>
                  </a:cubicBezTo>
                  <a:cubicBezTo>
                    <a:pt x="134208" y="27822"/>
                    <a:pt x="134272" y="27886"/>
                    <a:pt x="134341" y="27886"/>
                  </a:cubicBezTo>
                  <a:cubicBezTo>
                    <a:pt x="134341" y="27822"/>
                    <a:pt x="134341" y="27822"/>
                    <a:pt x="134272" y="27753"/>
                  </a:cubicBezTo>
                  <a:cubicBezTo>
                    <a:pt x="134208" y="27753"/>
                    <a:pt x="134140" y="27753"/>
                    <a:pt x="134076" y="27690"/>
                  </a:cubicBezTo>
                  <a:close/>
                  <a:moveTo>
                    <a:pt x="134208" y="27955"/>
                  </a:moveTo>
                  <a:cubicBezTo>
                    <a:pt x="134208" y="27955"/>
                    <a:pt x="134208" y="28018"/>
                    <a:pt x="134272" y="28018"/>
                  </a:cubicBezTo>
                  <a:cubicBezTo>
                    <a:pt x="134341" y="28087"/>
                    <a:pt x="134405" y="28087"/>
                    <a:pt x="134473" y="28087"/>
                  </a:cubicBezTo>
                  <a:lnTo>
                    <a:pt x="134405" y="28018"/>
                  </a:lnTo>
                  <a:cubicBezTo>
                    <a:pt x="134341" y="27955"/>
                    <a:pt x="134272" y="27955"/>
                    <a:pt x="134208" y="27955"/>
                  </a:cubicBezTo>
                  <a:close/>
                  <a:moveTo>
                    <a:pt x="134341" y="28151"/>
                  </a:moveTo>
                  <a:cubicBezTo>
                    <a:pt x="134341" y="28220"/>
                    <a:pt x="134341" y="28220"/>
                    <a:pt x="134405" y="28283"/>
                  </a:cubicBezTo>
                  <a:cubicBezTo>
                    <a:pt x="134473" y="28283"/>
                    <a:pt x="134537" y="28283"/>
                    <a:pt x="134606" y="28352"/>
                  </a:cubicBezTo>
                  <a:cubicBezTo>
                    <a:pt x="134606" y="28283"/>
                    <a:pt x="134537" y="28220"/>
                    <a:pt x="134537" y="28220"/>
                  </a:cubicBezTo>
                  <a:cubicBezTo>
                    <a:pt x="134473" y="28151"/>
                    <a:pt x="134405" y="28151"/>
                    <a:pt x="134341" y="28151"/>
                  </a:cubicBezTo>
                  <a:close/>
                  <a:moveTo>
                    <a:pt x="85650" y="0"/>
                  </a:moveTo>
                  <a:cubicBezTo>
                    <a:pt x="78628" y="0"/>
                    <a:pt x="71940" y="928"/>
                    <a:pt x="66042" y="1919"/>
                  </a:cubicBezTo>
                  <a:cubicBezTo>
                    <a:pt x="58755" y="3111"/>
                    <a:pt x="53127" y="5697"/>
                    <a:pt x="48554" y="9205"/>
                  </a:cubicBezTo>
                  <a:cubicBezTo>
                    <a:pt x="41665" y="14505"/>
                    <a:pt x="37160" y="21860"/>
                    <a:pt x="32921" y="29412"/>
                  </a:cubicBezTo>
                  <a:lnTo>
                    <a:pt x="30340" y="34181"/>
                  </a:lnTo>
                  <a:cubicBezTo>
                    <a:pt x="30340" y="34245"/>
                    <a:pt x="30271" y="34314"/>
                    <a:pt x="30207" y="34378"/>
                  </a:cubicBezTo>
                  <a:lnTo>
                    <a:pt x="30207" y="34446"/>
                  </a:lnTo>
                  <a:lnTo>
                    <a:pt x="30207" y="34510"/>
                  </a:lnTo>
                  <a:cubicBezTo>
                    <a:pt x="29304" y="36189"/>
                    <a:pt x="28400" y="37933"/>
                    <a:pt x="27496" y="39615"/>
                  </a:cubicBezTo>
                  <a:lnTo>
                    <a:pt x="27496" y="39615"/>
                  </a:lnTo>
                  <a:cubicBezTo>
                    <a:pt x="27561" y="39501"/>
                    <a:pt x="27642" y="39373"/>
                    <a:pt x="27690" y="39279"/>
                  </a:cubicBezTo>
                  <a:cubicBezTo>
                    <a:pt x="28618" y="37626"/>
                    <a:pt x="29545" y="35967"/>
                    <a:pt x="30472" y="34245"/>
                  </a:cubicBezTo>
                  <a:cubicBezTo>
                    <a:pt x="30536" y="34245"/>
                    <a:pt x="30536" y="34181"/>
                    <a:pt x="30536" y="34113"/>
                  </a:cubicBezTo>
                  <a:cubicBezTo>
                    <a:pt x="32788" y="30074"/>
                    <a:pt x="34977" y="25967"/>
                    <a:pt x="37494" y="22056"/>
                  </a:cubicBezTo>
                  <a:cubicBezTo>
                    <a:pt x="40541" y="17287"/>
                    <a:pt x="44049" y="12851"/>
                    <a:pt x="48623" y="9338"/>
                  </a:cubicBezTo>
                  <a:cubicBezTo>
                    <a:pt x="53191" y="5829"/>
                    <a:pt x="58824" y="3243"/>
                    <a:pt x="66042" y="2051"/>
                  </a:cubicBezTo>
                  <a:cubicBezTo>
                    <a:pt x="72004" y="1124"/>
                    <a:pt x="78697" y="133"/>
                    <a:pt x="85650" y="133"/>
                  </a:cubicBezTo>
                  <a:cubicBezTo>
                    <a:pt x="86646" y="133"/>
                    <a:pt x="87706" y="196"/>
                    <a:pt x="88766" y="196"/>
                  </a:cubicBezTo>
                  <a:cubicBezTo>
                    <a:pt x="88766" y="196"/>
                    <a:pt x="88697" y="133"/>
                    <a:pt x="88697" y="64"/>
                  </a:cubicBezTo>
                  <a:cubicBezTo>
                    <a:pt x="87637" y="0"/>
                    <a:pt x="86646" y="0"/>
                    <a:pt x="85650" y="0"/>
                  </a:cubicBezTo>
                  <a:close/>
                  <a:moveTo>
                    <a:pt x="27496" y="39615"/>
                  </a:moveTo>
                  <a:cubicBezTo>
                    <a:pt x="27469" y="39662"/>
                    <a:pt x="27444" y="39707"/>
                    <a:pt x="27425" y="39746"/>
                  </a:cubicBezTo>
                  <a:cubicBezTo>
                    <a:pt x="27449" y="39702"/>
                    <a:pt x="27472" y="39658"/>
                    <a:pt x="27496" y="39615"/>
                  </a:cubicBezTo>
                  <a:close/>
                  <a:moveTo>
                    <a:pt x="24511" y="44181"/>
                  </a:moveTo>
                  <a:lnTo>
                    <a:pt x="24511" y="44181"/>
                  </a:lnTo>
                  <a:cubicBezTo>
                    <a:pt x="24442" y="44250"/>
                    <a:pt x="24378" y="44314"/>
                    <a:pt x="24309" y="44446"/>
                  </a:cubicBezTo>
                  <a:cubicBezTo>
                    <a:pt x="22719" y="46831"/>
                    <a:pt x="20997" y="49152"/>
                    <a:pt x="19079" y="51336"/>
                  </a:cubicBezTo>
                  <a:cubicBezTo>
                    <a:pt x="17817" y="52729"/>
                    <a:pt x="16296" y="54319"/>
                    <a:pt x="14638" y="55973"/>
                  </a:cubicBezTo>
                  <a:cubicBezTo>
                    <a:pt x="14574" y="56042"/>
                    <a:pt x="14505" y="56174"/>
                    <a:pt x="14373" y="56238"/>
                  </a:cubicBezTo>
                  <a:lnTo>
                    <a:pt x="14177" y="56439"/>
                  </a:lnTo>
                  <a:cubicBezTo>
                    <a:pt x="14108" y="56572"/>
                    <a:pt x="14044" y="56635"/>
                    <a:pt x="13912" y="56704"/>
                  </a:cubicBezTo>
                  <a:cubicBezTo>
                    <a:pt x="13843" y="56768"/>
                    <a:pt x="13779" y="56836"/>
                    <a:pt x="13710" y="56969"/>
                  </a:cubicBezTo>
                  <a:lnTo>
                    <a:pt x="13445" y="57234"/>
                  </a:lnTo>
                  <a:cubicBezTo>
                    <a:pt x="13382" y="57234"/>
                    <a:pt x="13313" y="57298"/>
                    <a:pt x="13313" y="57366"/>
                  </a:cubicBezTo>
                  <a:cubicBezTo>
                    <a:pt x="13180" y="57499"/>
                    <a:pt x="13117" y="57563"/>
                    <a:pt x="13048" y="57695"/>
                  </a:cubicBezTo>
                  <a:lnTo>
                    <a:pt x="12852" y="57896"/>
                  </a:lnTo>
                  <a:cubicBezTo>
                    <a:pt x="12783" y="57960"/>
                    <a:pt x="12650" y="58029"/>
                    <a:pt x="12587" y="58161"/>
                  </a:cubicBezTo>
                  <a:lnTo>
                    <a:pt x="12385" y="58357"/>
                  </a:lnTo>
                  <a:lnTo>
                    <a:pt x="12121" y="58622"/>
                  </a:lnTo>
                  <a:cubicBezTo>
                    <a:pt x="12057" y="58691"/>
                    <a:pt x="12057" y="58755"/>
                    <a:pt x="11988" y="58824"/>
                  </a:cubicBezTo>
                  <a:cubicBezTo>
                    <a:pt x="11856" y="58887"/>
                    <a:pt x="11792" y="59020"/>
                    <a:pt x="11723" y="59089"/>
                  </a:cubicBezTo>
                  <a:lnTo>
                    <a:pt x="11527" y="59285"/>
                  </a:lnTo>
                  <a:lnTo>
                    <a:pt x="11262" y="59550"/>
                  </a:lnTo>
                  <a:cubicBezTo>
                    <a:pt x="11193" y="59619"/>
                    <a:pt x="11193" y="59682"/>
                    <a:pt x="11130" y="59682"/>
                  </a:cubicBezTo>
                  <a:cubicBezTo>
                    <a:pt x="11061" y="59815"/>
                    <a:pt x="10928" y="59947"/>
                    <a:pt x="10796" y="60080"/>
                  </a:cubicBezTo>
                  <a:lnTo>
                    <a:pt x="10732" y="60149"/>
                  </a:lnTo>
                  <a:cubicBezTo>
                    <a:pt x="10600" y="60281"/>
                    <a:pt x="10531" y="60414"/>
                    <a:pt x="10398" y="60546"/>
                  </a:cubicBezTo>
                  <a:lnTo>
                    <a:pt x="10335" y="60610"/>
                  </a:lnTo>
                  <a:cubicBezTo>
                    <a:pt x="10202" y="60742"/>
                    <a:pt x="10070" y="60875"/>
                    <a:pt x="10001" y="61007"/>
                  </a:cubicBezTo>
                  <a:cubicBezTo>
                    <a:pt x="9937" y="61007"/>
                    <a:pt x="9937" y="61076"/>
                    <a:pt x="9937" y="61076"/>
                  </a:cubicBezTo>
                  <a:cubicBezTo>
                    <a:pt x="9805" y="61209"/>
                    <a:pt x="9672" y="61341"/>
                    <a:pt x="9603" y="61473"/>
                  </a:cubicBezTo>
                  <a:cubicBezTo>
                    <a:pt x="9540" y="61473"/>
                    <a:pt x="9540" y="61473"/>
                    <a:pt x="9540" y="61537"/>
                  </a:cubicBezTo>
                  <a:cubicBezTo>
                    <a:pt x="9471" y="61606"/>
                    <a:pt x="9407" y="61670"/>
                    <a:pt x="9338" y="61802"/>
                  </a:cubicBezTo>
                  <a:cubicBezTo>
                    <a:pt x="8612" y="62666"/>
                    <a:pt x="7881" y="63524"/>
                    <a:pt x="7155" y="64521"/>
                  </a:cubicBezTo>
                  <a:cubicBezTo>
                    <a:pt x="6954" y="64786"/>
                    <a:pt x="6758" y="65114"/>
                    <a:pt x="6493" y="65379"/>
                  </a:cubicBezTo>
                  <a:cubicBezTo>
                    <a:pt x="6291" y="65713"/>
                    <a:pt x="6026" y="66042"/>
                    <a:pt x="5830" y="66375"/>
                  </a:cubicBezTo>
                  <a:cubicBezTo>
                    <a:pt x="6095" y="66042"/>
                    <a:pt x="6291" y="65713"/>
                    <a:pt x="6556" y="65448"/>
                  </a:cubicBezTo>
                  <a:cubicBezTo>
                    <a:pt x="7219" y="64521"/>
                    <a:pt x="7950" y="63726"/>
                    <a:pt x="8612" y="62862"/>
                  </a:cubicBezTo>
                  <a:cubicBezTo>
                    <a:pt x="8745" y="62729"/>
                    <a:pt x="8877" y="62597"/>
                    <a:pt x="8941" y="62464"/>
                  </a:cubicBezTo>
                  <a:lnTo>
                    <a:pt x="9010" y="62464"/>
                  </a:lnTo>
                  <a:cubicBezTo>
                    <a:pt x="9142" y="62268"/>
                    <a:pt x="9206" y="62136"/>
                    <a:pt x="9338" y="62003"/>
                  </a:cubicBezTo>
                  <a:lnTo>
                    <a:pt x="9407" y="61935"/>
                  </a:lnTo>
                  <a:cubicBezTo>
                    <a:pt x="9540" y="61802"/>
                    <a:pt x="9672" y="61670"/>
                    <a:pt x="9805" y="61473"/>
                  </a:cubicBezTo>
                  <a:cubicBezTo>
                    <a:pt x="9805" y="61473"/>
                    <a:pt x="9805" y="61405"/>
                    <a:pt x="9868" y="61405"/>
                  </a:cubicBezTo>
                  <a:cubicBezTo>
                    <a:pt x="9937" y="61272"/>
                    <a:pt x="10070" y="61140"/>
                    <a:pt x="10202" y="61007"/>
                  </a:cubicBezTo>
                  <a:cubicBezTo>
                    <a:pt x="10202" y="61007"/>
                    <a:pt x="10266" y="60944"/>
                    <a:pt x="10266" y="60875"/>
                  </a:cubicBezTo>
                  <a:cubicBezTo>
                    <a:pt x="10398" y="60742"/>
                    <a:pt x="10531" y="60679"/>
                    <a:pt x="10600" y="60546"/>
                  </a:cubicBezTo>
                  <a:cubicBezTo>
                    <a:pt x="10663" y="60477"/>
                    <a:pt x="10663" y="60414"/>
                    <a:pt x="10732" y="60414"/>
                  </a:cubicBezTo>
                  <a:cubicBezTo>
                    <a:pt x="10865" y="60281"/>
                    <a:pt x="10928" y="60149"/>
                    <a:pt x="11061" y="60080"/>
                  </a:cubicBezTo>
                  <a:cubicBezTo>
                    <a:pt x="11061" y="60016"/>
                    <a:pt x="11130" y="59947"/>
                    <a:pt x="11193" y="59884"/>
                  </a:cubicBezTo>
                  <a:cubicBezTo>
                    <a:pt x="11262" y="59815"/>
                    <a:pt x="11394" y="59682"/>
                    <a:pt x="11458" y="59550"/>
                  </a:cubicBezTo>
                  <a:cubicBezTo>
                    <a:pt x="11527" y="59550"/>
                    <a:pt x="11591" y="59486"/>
                    <a:pt x="11659" y="59417"/>
                  </a:cubicBezTo>
                  <a:cubicBezTo>
                    <a:pt x="11723" y="59285"/>
                    <a:pt x="11792" y="59221"/>
                    <a:pt x="11924" y="59089"/>
                  </a:cubicBezTo>
                  <a:cubicBezTo>
                    <a:pt x="11988" y="59020"/>
                    <a:pt x="11988" y="58956"/>
                    <a:pt x="12057" y="58887"/>
                  </a:cubicBezTo>
                  <a:cubicBezTo>
                    <a:pt x="12189" y="58824"/>
                    <a:pt x="12253" y="58691"/>
                    <a:pt x="12322" y="58622"/>
                  </a:cubicBezTo>
                  <a:lnTo>
                    <a:pt x="12518" y="58426"/>
                  </a:lnTo>
                  <a:cubicBezTo>
                    <a:pt x="12650" y="58357"/>
                    <a:pt x="12719" y="58225"/>
                    <a:pt x="12783" y="58161"/>
                  </a:cubicBezTo>
                  <a:lnTo>
                    <a:pt x="12984" y="57960"/>
                  </a:lnTo>
                  <a:cubicBezTo>
                    <a:pt x="13048" y="57827"/>
                    <a:pt x="13180" y="57764"/>
                    <a:pt x="13249" y="57695"/>
                  </a:cubicBezTo>
                  <a:cubicBezTo>
                    <a:pt x="13313" y="57563"/>
                    <a:pt x="13382" y="57499"/>
                    <a:pt x="13445" y="57430"/>
                  </a:cubicBezTo>
                  <a:cubicBezTo>
                    <a:pt x="13514" y="57366"/>
                    <a:pt x="13647" y="57298"/>
                    <a:pt x="13710" y="57165"/>
                  </a:cubicBezTo>
                  <a:lnTo>
                    <a:pt x="13912" y="56969"/>
                  </a:lnTo>
                  <a:lnTo>
                    <a:pt x="14177" y="56704"/>
                  </a:lnTo>
                  <a:lnTo>
                    <a:pt x="14373" y="56503"/>
                  </a:lnTo>
                  <a:cubicBezTo>
                    <a:pt x="14442" y="56370"/>
                    <a:pt x="14574" y="56307"/>
                    <a:pt x="14638" y="56238"/>
                  </a:cubicBezTo>
                  <a:cubicBezTo>
                    <a:pt x="16296" y="54515"/>
                    <a:pt x="17886" y="52926"/>
                    <a:pt x="19211" y="51405"/>
                  </a:cubicBezTo>
                  <a:cubicBezTo>
                    <a:pt x="20997" y="49417"/>
                    <a:pt x="22587" y="47298"/>
                    <a:pt x="24113" y="45045"/>
                  </a:cubicBezTo>
                  <a:cubicBezTo>
                    <a:pt x="24177" y="44913"/>
                    <a:pt x="24309" y="44711"/>
                    <a:pt x="24442" y="44579"/>
                  </a:cubicBezTo>
                  <a:cubicBezTo>
                    <a:pt x="24442" y="44446"/>
                    <a:pt x="24511" y="44314"/>
                    <a:pt x="24511" y="44181"/>
                  </a:cubicBezTo>
                  <a:close/>
                  <a:moveTo>
                    <a:pt x="4436" y="68956"/>
                  </a:moveTo>
                  <a:cubicBezTo>
                    <a:pt x="4436" y="68956"/>
                    <a:pt x="4389" y="68956"/>
                    <a:pt x="4376" y="69001"/>
                  </a:cubicBezTo>
                  <a:lnTo>
                    <a:pt x="4376" y="69001"/>
                  </a:lnTo>
                  <a:cubicBezTo>
                    <a:pt x="4395" y="68985"/>
                    <a:pt x="4416" y="68970"/>
                    <a:pt x="4436" y="68956"/>
                  </a:cubicBezTo>
                  <a:close/>
                  <a:moveTo>
                    <a:pt x="4376" y="69001"/>
                  </a:moveTo>
                  <a:cubicBezTo>
                    <a:pt x="4212" y="69131"/>
                    <a:pt x="4094" y="69304"/>
                    <a:pt x="3975" y="69423"/>
                  </a:cubicBezTo>
                  <a:lnTo>
                    <a:pt x="4373" y="69025"/>
                  </a:lnTo>
                  <a:cubicBezTo>
                    <a:pt x="4373" y="69016"/>
                    <a:pt x="4374" y="69008"/>
                    <a:pt x="4376" y="69001"/>
                  </a:cubicBezTo>
                  <a:close/>
                  <a:moveTo>
                    <a:pt x="4108" y="69423"/>
                  </a:moveTo>
                  <a:cubicBezTo>
                    <a:pt x="3975" y="69555"/>
                    <a:pt x="3843" y="69751"/>
                    <a:pt x="3710" y="69884"/>
                  </a:cubicBezTo>
                  <a:lnTo>
                    <a:pt x="3710" y="69953"/>
                  </a:lnTo>
                  <a:cubicBezTo>
                    <a:pt x="3774" y="69820"/>
                    <a:pt x="3906" y="69688"/>
                    <a:pt x="4039" y="69555"/>
                  </a:cubicBezTo>
                  <a:cubicBezTo>
                    <a:pt x="4108" y="69555"/>
                    <a:pt x="4108" y="69486"/>
                    <a:pt x="4108" y="69423"/>
                  </a:cubicBezTo>
                  <a:close/>
                  <a:moveTo>
                    <a:pt x="3843" y="69953"/>
                  </a:moveTo>
                  <a:lnTo>
                    <a:pt x="3509" y="70281"/>
                  </a:lnTo>
                  <a:cubicBezTo>
                    <a:pt x="3445" y="70350"/>
                    <a:pt x="3445" y="70414"/>
                    <a:pt x="3445" y="70483"/>
                  </a:cubicBezTo>
                  <a:cubicBezTo>
                    <a:pt x="3509" y="70350"/>
                    <a:pt x="3641" y="70218"/>
                    <a:pt x="3774" y="70149"/>
                  </a:cubicBezTo>
                  <a:cubicBezTo>
                    <a:pt x="3774" y="70085"/>
                    <a:pt x="3843" y="70016"/>
                    <a:pt x="3843" y="69953"/>
                  </a:cubicBezTo>
                  <a:close/>
                  <a:moveTo>
                    <a:pt x="3578" y="70483"/>
                  </a:moveTo>
                  <a:lnTo>
                    <a:pt x="3578" y="70483"/>
                  </a:lnTo>
                  <a:cubicBezTo>
                    <a:pt x="3445" y="70546"/>
                    <a:pt x="3376" y="70679"/>
                    <a:pt x="3244" y="70811"/>
                  </a:cubicBezTo>
                  <a:cubicBezTo>
                    <a:pt x="3244" y="70811"/>
                    <a:pt x="3180" y="70880"/>
                    <a:pt x="3180" y="70944"/>
                  </a:cubicBezTo>
                  <a:cubicBezTo>
                    <a:pt x="3244" y="70880"/>
                    <a:pt x="3376" y="70811"/>
                    <a:pt x="3445" y="70679"/>
                  </a:cubicBezTo>
                  <a:cubicBezTo>
                    <a:pt x="3509" y="70615"/>
                    <a:pt x="3578" y="70546"/>
                    <a:pt x="3578" y="70483"/>
                  </a:cubicBezTo>
                  <a:close/>
                  <a:moveTo>
                    <a:pt x="3313" y="71012"/>
                  </a:moveTo>
                  <a:cubicBezTo>
                    <a:pt x="3244" y="71076"/>
                    <a:pt x="3112" y="71145"/>
                    <a:pt x="3048" y="71277"/>
                  </a:cubicBezTo>
                  <a:cubicBezTo>
                    <a:pt x="2979" y="71341"/>
                    <a:pt x="2915" y="71410"/>
                    <a:pt x="2915" y="71474"/>
                  </a:cubicBezTo>
                  <a:cubicBezTo>
                    <a:pt x="2979" y="71410"/>
                    <a:pt x="3112" y="71341"/>
                    <a:pt x="3180" y="71209"/>
                  </a:cubicBezTo>
                  <a:cubicBezTo>
                    <a:pt x="3244" y="71145"/>
                    <a:pt x="3313" y="71076"/>
                    <a:pt x="3313" y="71012"/>
                  </a:cubicBezTo>
                  <a:close/>
                  <a:moveTo>
                    <a:pt x="3048" y="71474"/>
                  </a:moveTo>
                  <a:cubicBezTo>
                    <a:pt x="2979" y="71606"/>
                    <a:pt x="2915" y="71675"/>
                    <a:pt x="2783" y="71738"/>
                  </a:cubicBezTo>
                  <a:cubicBezTo>
                    <a:pt x="2714" y="71807"/>
                    <a:pt x="2714" y="71940"/>
                    <a:pt x="2650" y="72003"/>
                  </a:cubicBezTo>
                  <a:cubicBezTo>
                    <a:pt x="2783" y="71940"/>
                    <a:pt x="2847" y="71871"/>
                    <a:pt x="2979" y="71738"/>
                  </a:cubicBezTo>
                  <a:cubicBezTo>
                    <a:pt x="2979" y="71675"/>
                    <a:pt x="3048" y="71606"/>
                    <a:pt x="3048" y="71474"/>
                  </a:cubicBezTo>
                  <a:close/>
                  <a:moveTo>
                    <a:pt x="2847" y="72003"/>
                  </a:moveTo>
                  <a:cubicBezTo>
                    <a:pt x="2714" y="72072"/>
                    <a:pt x="2650" y="72136"/>
                    <a:pt x="2582" y="72205"/>
                  </a:cubicBezTo>
                  <a:cubicBezTo>
                    <a:pt x="2518" y="72337"/>
                    <a:pt x="2449" y="72401"/>
                    <a:pt x="2449" y="72533"/>
                  </a:cubicBezTo>
                  <a:cubicBezTo>
                    <a:pt x="2518" y="72470"/>
                    <a:pt x="2650" y="72401"/>
                    <a:pt x="2714" y="72337"/>
                  </a:cubicBezTo>
                  <a:cubicBezTo>
                    <a:pt x="2783" y="72205"/>
                    <a:pt x="2783" y="72136"/>
                    <a:pt x="2847" y="72003"/>
                  </a:cubicBezTo>
                  <a:close/>
                  <a:moveTo>
                    <a:pt x="2582" y="72533"/>
                  </a:moveTo>
                  <a:lnTo>
                    <a:pt x="2582" y="72533"/>
                  </a:lnTo>
                  <a:cubicBezTo>
                    <a:pt x="2518" y="72602"/>
                    <a:pt x="2449" y="72666"/>
                    <a:pt x="2317" y="72735"/>
                  </a:cubicBezTo>
                  <a:cubicBezTo>
                    <a:pt x="2317" y="72798"/>
                    <a:pt x="2253" y="72931"/>
                    <a:pt x="2253" y="73000"/>
                  </a:cubicBezTo>
                  <a:cubicBezTo>
                    <a:pt x="2317" y="73000"/>
                    <a:pt x="2385" y="72931"/>
                    <a:pt x="2449" y="72867"/>
                  </a:cubicBezTo>
                  <a:cubicBezTo>
                    <a:pt x="2518" y="72735"/>
                    <a:pt x="2582" y="72602"/>
                    <a:pt x="2582" y="72533"/>
                  </a:cubicBezTo>
                  <a:close/>
                  <a:moveTo>
                    <a:pt x="2385" y="73063"/>
                  </a:moveTo>
                  <a:cubicBezTo>
                    <a:pt x="2317" y="73132"/>
                    <a:pt x="2253" y="73196"/>
                    <a:pt x="2121" y="73196"/>
                  </a:cubicBezTo>
                  <a:cubicBezTo>
                    <a:pt x="2121" y="73328"/>
                    <a:pt x="2052" y="73461"/>
                    <a:pt x="2052" y="73530"/>
                  </a:cubicBezTo>
                  <a:lnTo>
                    <a:pt x="2253" y="73328"/>
                  </a:lnTo>
                  <a:cubicBezTo>
                    <a:pt x="2317" y="73265"/>
                    <a:pt x="2317" y="73132"/>
                    <a:pt x="2385" y="73063"/>
                  </a:cubicBezTo>
                  <a:close/>
                  <a:moveTo>
                    <a:pt x="2184" y="73530"/>
                  </a:moveTo>
                  <a:lnTo>
                    <a:pt x="2184" y="73530"/>
                  </a:lnTo>
                  <a:cubicBezTo>
                    <a:pt x="2121" y="73593"/>
                    <a:pt x="2052" y="73662"/>
                    <a:pt x="1919" y="73726"/>
                  </a:cubicBezTo>
                  <a:cubicBezTo>
                    <a:pt x="1919" y="73795"/>
                    <a:pt x="1856" y="73927"/>
                    <a:pt x="1787" y="74060"/>
                  </a:cubicBezTo>
                  <a:cubicBezTo>
                    <a:pt x="1919" y="73991"/>
                    <a:pt x="1988" y="73927"/>
                    <a:pt x="2052" y="73858"/>
                  </a:cubicBezTo>
                  <a:cubicBezTo>
                    <a:pt x="2121" y="73795"/>
                    <a:pt x="2121" y="73662"/>
                    <a:pt x="2184" y="73530"/>
                  </a:cubicBezTo>
                  <a:close/>
                  <a:moveTo>
                    <a:pt x="1988" y="74060"/>
                  </a:moveTo>
                  <a:cubicBezTo>
                    <a:pt x="1919" y="74123"/>
                    <a:pt x="1856" y="74192"/>
                    <a:pt x="1787" y="74192"/>
                  </a:cubicBezTo>
                  <a:cubicBezTo>
                    <a:pt x="1723" y="74325"/>
                    <a:pt x="1654" y="74457"/>
                    <a:pt x="1654" y="74590"/>
                  </a:cubicBezTo>
                  <a:cubicBezTo>
                    <a:pt x="1723" y="74521"/>
                    <a:pt x="1787" y="74457"/>
                    <a:pt x="1856" y="74457"/>
                  </a:cubicBezTo>
                  <a:cubicBezTo>
                    <a:pt x="1919" y="74325"/>
                    <a:pt x="1919" y="74192"/>
                    <a:pt x="1988" y="74060"/>
                  </a:cubicBezTo>
                  <a:close/>
                  <a:moveTo>
                    <a:pt x="1787" y="74590"/>
                  </a:moveTo>
                  <a:cubicBezTo>
                    <a:pt x="1723" y="74653"/>
                    <a:pt x="1654" y="74653"/>
                    <a:pt x="1591" y="74722"/>
                  </a:cubicBezTo>
                  <a:cubicBezTo>
                    <a:pt x="1522" y="74855"/>
                    <a:pt x="1522" y="74987"/>
                    <a:pt x="1458" y="75120"/>
                  </a:cubicBezTo>
                  <a:cubicBezTo>
                    <a:pt x="1522" y="75051"/>
                    <a:pt x="1591" y="74987"/>
                    <a:pt x="1654" y="74987"/>
                  </a:cubicBezTo>
                  <a:cubicBezTo>
                    <a:pt x="1723" y="74855"/>
                    <a:pt x="1787" y="74722"/>
                    <a:pt x="1787" y="74590"/>
                  </a:cubicBezTo>
                  <a:close/>
                  <a:moveTo>
                    <a:pt x="1591" y="75120"/>
                  </a:moveTo>
                  <a:cubicBezTo>
                    <a:pt x="1522" y="75120"/>
                    <a:pt x="1458" y="75183"/>
                    <a:pt x="1389" y="75252"/>
                  </a:cubicBezTo>
                  <a:cubicBezTo>
                    <a:pt x="1389" y="75384"/>
                    <a:pt x="1326" y="75517"/>
                    <a:pt x="1257" y="75649"/>
                  </a:cubicBezTo>
                  <a:cubicBezTo>
                    <a:pt x="1326" y="75581"/>
                    <a:pt x="1458" y="75517"/>
                    <a:pt x="1522" y="75517"/>
                  </a:cubicBezTo>
                  <a:cubicBezTo>
                    <a:pt x="1522" y="75384"/>
                    <a:pt x="1591" y="75252"/>
                    <a:pt x="1591" y="75120"/>
                  </a:cubicBezTo>
                  <a:close/>
                  <a:moveTo>
                    <a:pt x="1458" y="75649"/>
                  </a:moveTo>
                  <a:cubicBezTo>
                    <a:pt x="1389" y="75649"/>
                    <a:pt x="1326" y="75713"/>
                    <a:pt x="1257" y="75782"/>
                  </a:cubicBezTo>
                  <a:cubicBezTo>
                    <a:pt x="1193" y="75914"/>
                    <a:pt x="1193" y="76047"/>
                    <a:pt x="1124" y="76179"/>
                  </a:cubicBezTo>
                  <a:cubicBezTo>
                    <a:pt x="1193" y="76111"/>
                    <a:pt x="1257" y="76047"/>
                    <a:pt x="1326" y="76047"/>
                  </a:cubicBezTo>
                  <a:cubicBezTo>
                    <a:pt x="1389" y="75914"/>
                    <a:pt x="1389" y="75782"/>
                    <a:pt x="1458" y="75649"/>
                  </a:cubicBezTo>
                  <a:close/>
                  <a:moveTo>
                    <a:pt x="1326" y="76179"/>
                  </a:moveTo>
                  <a:cubicBezTo>
                    <a:pt x="1257" y="76179"/>
                    <a:pt x="1193" y="76243"/>
                    <a:pt x="1124" y="76243"/>
                  </a:cubicBezTo>
                  <a:cubicBezTo>
                    <a:pt x="1061" y="76375"/>
                    <a:pt x="992" y="76508"/>
                    <a:pt x="992" y="76640"/>
                  </a:cubicBezTo>
                  <a:cubicBezTo>
                    <a:pt x="1061" y="76640"/>
                    <a:pt x="1124" y="76577"/>
                    <a:pt x="1193" y="76577"/>
                  </a:cubicBezTo>
                  <a:cubicBezTo>
                    <a:pt x="1193" y="76444"/>
                    <a:pt x="1257" y="76312"/>
                    <a:pt x="1326" y="76179"/>
                  </a:cubicBezTo>
                  <a:close/>
                  <a:moveTo>
                    <a:pt x="1124" y="76640"/>
                  </a:moveTo>
                  <a:lnTo>
                    <a:pt x="1124" y="76640"/>
                  </a:lnTo>
                  <a:cubicBezTo>
                    <a:pt x="1061" y="76709"/>
                    <a:pt x="992" y="76773"/>
                    <a:pt x="928" y="76773"/>
                  </a:cubicBezTo>
                  <a:cubicBezTo>
                    <a:pt x="329" y="79025"/>
                    <a:pt x="1" y="81410"/>
                    <a:pt x="1" y="83927"/>
                  </a:cubicBezTo>
                  <a:cubicBezTo>
                    <a:pt x="1" y="87308"/>
                    <a:pt x="663" y="91018"/>
                    <a:pt x="2121" y="94992"/>
                  </a:cubicBezTo>
                  <a:cubicBezTo>
                    <a:pt x="5963" y="105459"/>
                    <a:pt x="9142" y="114929"/>
                    <a:pt x="14240" y="122613"/>
                  </a:cubicBezTo>
                  <a:cubicBezTo>
                    <a:pt x="16826" y="126524"/>
                    <a:pt x="19937" y="129900"/>
                    <a:pt x="23848" y="132814"/>
                  </a:cubicBezTo>
                  <a:cubicBezTo>
                    <a:pt x="25163" y="133730"/>
                    <a:pt x="26580" y="134646"/>
                    <a:pt x="28138" y="135436"/>
                  </a:cubicBezTo>
                  <a:lnTo>
                    <a:pt x="28138" y="135436"/>
                  </a:lnTo>
                  <a:cubicBezTo>
                    <a:pt x="26622" y="134598"/>
                    <a:pt x="25243" y="133666"/>
                    <a:pt x="23912" y="132682"/>
                  </a:cubicBezTo>
                  <a:cubicBezTo>
                    <a:pt x="20006" y="129836"/>
                    <a:pt x="16959" y="126391"/>
                    <a:pt x="14373" y="122549"/>
                  </a:cubicBezTo>
                  <a:cubicBezTo>
                    <a:pt x="9275" y="114865"/>
                    <a:pt x="6095" y="105390"/>
                    <a:pt x="2253" y="94923"/>
                  </a:cubicBezTo>
                  <a:cubicBezTo>
                    <a:pt x="796" y="90949"/>
                    <a:pt x="197" y="87308"/>
                    <a:pt x="197" y="83927"/>
                  </a:cubicBezTo>
                  <a:cubicBezTo>
                    <a:pt x="197" y="81346"/>
                    <a:pt x="531" y="78962"/>
                    <a:pt x="1124" y="76640"/>
                  </a:cubicBezTo>
                  <a:close/>
                  <a:moveTo>
                    <a:pt x="28138" y="135436"/>
                  </a:moveTo>
                  <a:cubicBezTo>
                    <a:pt x="28360" y="135559"/>
                    <a:pt x="28585" y="135679"/>
                    <a:pt x="28814" y="135798"/>
                  </a:cubicBezTo>
                  <a:lnTo>
                    <a:pt x="28883" y="135798"/>
                  </a:lnTo>
                  <a:cubicBezTo>
                    <a:pt x="28631" y="135681"/>
                    <a:pt x="28383" y="135560"/>
                    <a:pt x="28138" y="135436"/>
                  </a:cubicBezTo>
                  <a:close/>
                  <a:moveTo>
                    <a:pt x="28883" y="135994"/>
                  </a:moveTo>
                  <a:lnTo>
                    <a:pt x="28883" y="135994"/>
                  </a:lnTo>
                  <a:cubicBezTo>
                    <a:pt x="31596" y="137520"/>
                    <a:pt x="34712" y="138776"/>
                    <a:pt x="38220" y="139836"/>
                  </a:cubicBezTo>
                  <a:cubicBezTo>
                    <a:pt x="38289" y="139836"/>
                    <a:pt x="38353" y="139836"/>
                    <a:pt x="38422" y="139905"/>
                  </a:cubicBezTo>
                  <a:cubicBezTo>
                    <a:pt x="42460" y="141097"/>
                    <a:pt x="46037" y="142025"/>
                    <a:pt x="49285" y="142687"/>
                  </a:cubicBezTo>
                  <a:cubicBezTo>
                    <a:pt x="49418" y="142687"/>
                    <a:pt x="49481" y="142751"/>
                    <a:pt x="49614" y="142751"/>
                  </a:cubicBezTo>
                  <a:lnTo>
                    <a:pt x="49683" y="142751"/>
                  </a:lnTo>
                  <a:cubicBezTo>
                    <a:pt x="52264" y="143281"/>
                    <a:pt x="54585" y="143678"/>
                    <a:pt x="56705" y="144012"/>
                  </a:cubicBezTo>
                  <a:cubicBezTo>
                    <a:pt x="56969" y="144012"/>
                    <a:pt x="57234" y="144076"/>
                    <a:pt x="57499" y="144076"/>
                  </a:cubicBezTo>
                  <a:cubicBezTo>
                    <a:pt x="55380" y="143747"/>
                    <a:pt x="53127" y="143350"/>
                    <a:pt x="50610" y="142820"/>
                  </a:cubicBezTo>
                  <a:cubicBezTo>
                    <a:pt x="50478" y="142751"/>
                    <a:pt x="50345" y="142751"/>
                    <a:pt x="50213" y="142751"/>
                  </a:cubicBezTo>
                  <a:cubicBezTo>
                    <a:pt x="50080" y="142687"/>
                    <a:pt x="49948" y="142687"/>
                    <a:pt x="49879" y="142618"/>
                  </a:cubicBezTo>
                  <a:lnTo>
                    <a:pt x="49815" y="142618"/>
                  </a:lnTo>
                  <a:cubicBezTo>
                    <a:pt x="49746" y="142618"/>
                    <a:pt x="49614" y="142618"/>
                    <a:pt x="49481" y="142555"/>
                  </a:cubicBezTo>
                  <a:cubicBezTo>
                    <a:pt x="46169" y="141892"/>
                    <a:pt x="42529" y="140965"/>
                    <a:pt x="38353" y="139704"/>
                  </a:cubicBezTo>
                  <a:cubicBezTo>
                    <a:pt x="34844" y="138713"/>
                    <a:pt x="31728" y="137451"/>
                    <a:pt x="28883" y="135994"/>
                  </a:cubicBezTo>
                  <a:close/>
                  <a:moveTo>
                    <a:pt x="62136" y="144341"/>
                  </a:moveTo>
                  <a:cubicBezTo>
                    <a:pt x="62136" y="144410"/>
                    <a:pt x="62200" y="144410"/>
                    <a:pt x="62200" y="144410"/>
                  </a:cubicBezTo>
                  <a:cubicBezTo>
                    <a:pt x="62267" y="144441"/>
                    <a:pt x="62333" y="144457"/>
                    <a:pt x="62400" y="144474"/>
                  </a:cubicBezTo>
                  <a:lnTo>
                    <a:pt x="62400" y="144474"/>
                  </a:lnTo>
                  <a:lnTo>
                    <a:pt x="62136" y="144341"/>
                  </a:lnTo>
                  <a:close/>
                  <a:moveTo>
                    <a:pt x="61341" y="144341"/>
                  </a:moveTo>
                  <a:cubicBezTo>
                    <a:pt x="61468" y="144406"/>
                    <a:pt x="61651" y="144467"/>
                    <a:pt x="61783" y="144532"/>
                  </a:cubicBezTo>
                  <a:lnTo>
                    <a:pt x="61783" y="144532"/>
                  </a:lnTo>
                  <a:lnTo>
                    <a:pt x="61405" y="144341"/>
                  </a:lnTo>
                  <a:close/>
                  <a:moveTo>
                    <a:pt x="61783" y="144532"/>
                  </a:moveTo>
                  <a:lnTo>
                    <a:pt x="61803" y="144542"/>
                  </a:lnTo>
                  <a:cubicBezTo>
                    <a:pt x="61796" y="144539"/>
                    <a:pt x="61789" y="144535"/>
                    <a:pt x="61783" y="144532"/>
                  </a:cubicBezTo>
                  <a:close/>
                  <a:moveTo>
                    <a:pt x="61739" y="144341"/>
                  </a:moveTo>
                  <a:lnTo>
                    <a:pt x="62136" y="144542"/>
                  </a:lnTo>
                  <a:lnTo>
                    <a:pt x="62200" y="144542"/>
                  </a:lnTo>
                  <a:lnTo>
                    <a:pt x="61803" y="144341"/>
                  </a:lnTo>
                  <a:close/>
                  <a:moveTo>
                    <a:pt x="62400" y="144474"/>
                  </a:moveTo>
                  <a:lnTo>
                    <a:pt x="62534" y="144542"/>
                  </a:lnTo>
                  <a:lnTo>
                    <a:pt x="62597" y="144542"/>
                  </a:lnTo>
                  <a:cubicBezTo>
                    <a:pt x="62532" y="144508"/>
                    <a:pt x="62466" y="144491"/>
                    <a:pt x="62400" y="144474"/>
                  </a:cubicBezTo>
                  <a:close/>
                  <a:moveTo>
                    <a:pt x="62534" y="144410"/>
                  </a:moveTo>
                  <a:cubicBezTo>
                    <a:pt x="62597" y="144473"/>
                    <a:pt x="62730" y="144542"/>
                    <a:pt x="62862" y="144606"/>
                  </a:cubicBezTo>
                  <a:lnTo>
                    <a:pt x="62995" y="144606"/>
                  </a:lnTo>
                  <a:lnTo>
                    <a:pt x="62597" y="144410"/>
                  </a:lnTo>
                  <a:close/>
                  <a:moveTo>
                    <a:pt x="62862" y="144410"/>
                  </a:moveTo>
                  <a:lnTo>
                    <a:pt x="63260" y="144606"/>
                  </a:lnTo>
                  <a:lnTo>
                    <a:pt x="63392" y="144606"/>
                  </a:lnTo>
                  <a:cubicBezTo>
                    <a:pt x="63260" y="144542"/>
                    <a:pt x="63127" y="144473"/>
                    <a:pt x="63064" y="144410"/>
                  </a:cubicBezTo>
                  <a:close/>
                  <a:moveTo>
                    <a:pt x="63260" y="144473"/>
                  </a:moveTo>
                  <a:cubicBezTo>
                    <a:pt x="63392" y="144473"/>
                    <a:pt x="63525" y="144542"/>
                    <a:pt x="63594" y="144606"/>
                  </a:cubicBezTo>
                  <a:lnTo>
                    <a:pt x="63726" y="144606"/>
                  </a:lnTo>
                  <a:cubicBezTo>
                    <a:pt x="63657" y="144542"/>
                    <a:pt x="63525" y="144542"/>
                    <a:pt x="63461" y="144473"/>
                  </a:cubicBezTo>
                  <a:close/>
                  <a:moveTo>
                    <a:pt x="63657" y="144473"/>
                  </a:moveTo>
                  <a:cubicBezTo>
                    <a:pt x="63790" y="144542"/>
                    <a:pt x="63859" y="144606"/>
                    <a:pt x="63991" y="144606"/>
                  </a:cubicBezTo>
                  <a:cubicBezTo>
                    <a:pt x="64055" y="144675"/>
                    <a:pt x="64055" y="144675"/>
                    <a:pt x="64124" y="144675"/>
                  </a:cubicBezTo>
                  <a:cubicBezTo>
                    <a:pt x="64055" y="144606"/>
                    <a:pt x="63922" y="144542"/>
                    <a:pt x="63859" y="144473"/>
                  </a:cubicBezTo>
                  <a:close/>
                  <a:moveTo>
                    <a:pt x="64055" y="144473"/>
                  </a:moveTo>
                  <a:cubicBezTo>
                    <a:pt x="64124" y="144542"/>
                    <a:pt x="64256" y="144606"/>
                    <a:pt x="64320" y="144675"/>
                  </a:cubicBezTo>
                  <a:lnTo>
                    <a:pt x="64521" y="144675"/>
                  </a:lnTo>
                  <a:cubicBezTo>
                    <a:pt x="64452" y="144606"/>
                    <a:pt x="64320" y="144542"/>
                    <a:pt x="64256" y="144473"/>
                  </a:cubicBezTo>
                  <a:close/>
                  <a:moveTo>
                    <a:pt x="64452" y="144473"/>
                  </a:moveTo>
                  <a:cubicBezTo>
                    <a:pt x="64521" y="144542"/>
                    <a:pt x="64654" y="144606"/>
                    <a:pt x="64717" y="144675"/>
                  </a:cubicBezTo>
                  <a:lnTo>
                    <a:pt x="64919" y="144675"/>
                  </a:lnTo>
                  <a:cubicBezTo>
                    <a:pt x="64850" y="144606"/>
                    <a:pt x="64717" y="144542"/>
                    <a:pt x="64654" y="144542"/>
                  </a:cubicBezTo>
                  <a:cubicBezTo>
                    <a:pt x="64585" y="144473"/>
                    <a:pt x="64521" y="144473"/>
                    <a:pt x="64452" y="144473"/>
                  </a:cubicBezTo>
                  <a:close/>
                  <a:moveTo>
                    <a:pt x="64850" y="144542"/>
                  </a:moveTo>
                  <a:cubicBezTo>
                    <a:pt x="64919" y="144542"/>
                    <a:pt x="64982" y="144606"/>
                    <a:pt x="65115" y="144675"/>
                  </a:cubicBezTo>
                  <a:lnTo>
                    <a:pt x="65316" y="144675"/>
                  </a:lnTo>
                  <a:cubicBezTo>
                    <a:pt x="65247" y="144606"/>
                    <a:pt x="65115" y="144606"/>
                    <a:pt x="65051" y="144542"/>
                  </a:cubicBezTo>
                  <a:close/>
                  <a:moveTo>
                    <a:pt x="134473" y="28352"/>
                  </a:moveTo>
                  <a:lnTo>
                    <a:pt x="134473" y="28352"/>
                  </a:lnTo>
                  <a:cubicBezTo>
                    <a:pt x="134934" y="29211"/>
                    <a:pt x="135401" y="30138"/>
                    <a:pt x="135862" y="31002"/>
                  </a:cubicBezTo>
                  <a:cubicBezTo>
                    <a:pt x="139773" y="38818"/>
                    <a:pt x="142290" y="47430"/>
                    <a:pt x="147918" y="58559"/>
                  </a:cubicBezTo>
                  <a:cubicBezTo>
                    <a:pt x="152094" y="66704"/>
                    <a:pt x="154012" y="75120"/>
                    <a:pt x="154012" y="83069"/>
                  </a:cubicBezTo>
                  <a:cubicBezTo>
                    <a:pt x="154012" y="97377"/>
                    <a:pt x="147722" y="110361"/>
                    <a:pt x="136657" y="118310"/>
                  </a:cubicBezTo>
                  <a:cubicBezTo>
                    <a:pt x="134007" y="120228"/>
                    <a:pt x="131490" y="123010"/>
                    <a:pt x="128973" y="126190"/>
                  </a:cubicBezTo>
                  <a:cubicBezTo>
                    <a:pt x="125199" y="130896"/>
                    <a:pt x="121357" y="136328"/>
                    <a:pt x="116720" y="140631"/>
                  </a:cubicBezTo>
                  <a:cubicBezTo>
                    <a:pt x="112015" y="144871"/>
                    <a:pt x="106651" y="147987"/>
                    <a:pt x="99693" y="147987"/>
                  </a:cubicBezTo>
                  <a:cubicBezTo>
                    <a:pt x="97441" y="147987"/>
                    <a:pt x="94993" y="147653"/>
                    <a:pt x="92407" y="146858"/>
                  </a:cubicBezTo>
                  <a:cubicBezTo>
                    <a:pt x="84987" y="144807"/>
                    <a:pt x="79757" y="144542"/>
                    <a:pt x="74458" y="144542"/>
                  </a:cubicBezTo>
                  <a:cubicBezTo>
                    <a:pt x="72666" y="144542"/>
                    <a:pt x="70944" y="144606"/>
                    <a:pt x="69089" y="144606"/>
                  </a:cubicBezTo>
                  <a:cubicBezTo>
                    <a:pt x="67833" y="144606"/>
                    <a:pt x="66572" y="144542"/>
                    <a:pt x="65247" y="144542"/>
                  </a:cubicBezTo>
                  <a:cubicBezTo>
                    <a:pt x="65316" y="144606"/>
                    <a:pt x="65380" y="144606"/>
                    <a:pt x="65449" y="144675"/>
                  </a:cubicBezTo>
                  <a:cubicBezTo>
                    <a:pt x="66704" y="144738"/>
                    <a:pt x="67897" y="144738"/>
                    <a:pt x="69089" y="144738"/>
                  </a:cubicBezTo>
                  <a:lnTo>
                    <a:pt x="74458" y="144738"/>
                  </a:lnTo>
                  <a:cubicBezTo>
                    <a:pt x="79757" y="144738"/>
                    <a:pt x="84987" y="145003"/>
                    <a:pt x="92343" y="147059"/>
                  </a:cubicBezTo>
                  <a:cubicBezTo>
                    <a:pt x="94993" y="147785"/>
                    <a:pt x="97441" y="148119"/>
                    <a:pt x="99693" y="148119"/>
                  </a:cubicBezTo>
                  <a:cubicBezTo>
                    <a:pt x="104330" y="148119"/>
                    <a:pt x="108305" y="146725"/>
                    <a:pt x="111818" y="144542"/>
                  </a:cubicBezTo>
                  <a:cubicBezTo>
                    <a:pt x="117118" y="141230"/>
                    <a:pt x="121357" y="136127"/>
                    <a:pt x="125263" y="131161"/>
                  </a:cubicBezTo>
                  <a:cubicBezTo>
                    <a:pt x="129174" y="126190"/>
                    <a:pt x="132751" y="121288"/>
                    <a:pt x="136726" y="118442"/>
                  </a:cubicBezTo>
                  <a:cubicBezTo>
                    <a:pt x="147918" y="110424"/>
                    <a:pt x="154214" y="97441"/>
                    <a:pt x="154214" y="83069"/>
                  </a:cubicBezTo>
                  <a:cubicBezTo>
                    <a:pt x="154214" y="75120"/>
                    <a:pt x="152226" y="66704"/>
                    <a:pt x="148051" y="58490"/>
                  </a:cubicBezTo>
                  <a:cubicBezTo>
                    <a:pt x="142423" y="47361"/>
                    <a:pt x="139905" y="38750"/>
                    <a:pt x="135994" y="30933"/>
                  </a:cubicBezTo>
                  <a:cubicBezTo>
                    <a:pt x="135533" y="30074"/>
                    <a:pt x="135136" y="29279"/>
                    <a:pt x="134670" y="28416"/>
                  </a:cubicBezTo>
                  <a:cubicBezTo>
                    <a:pt x="134606" y="28416"/>
                    <a:pt x="134537" y="28416"/>
                    <a:pt x="134473" y="28352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5" name="Google Shape;955;p44"/>
            <p:cNvSpPr/>
            <p:nvPr/>
          </p:nvSpPr>
          <p:spPr>
            <a:xfrm>
              <a:off x="1871850" y="978450"/>
              <a:ext cx="3905025" cy="3759300"/>
            </a:xfrm>
            <a:custGeom>
              <a:avLst/>
              <a:gdLst/>
              <a:ahLst/>
              <a:cxnLst/>
              <a:rect l="l" t="t" r="r" b="b"/>
              <a:pathLst>
                <a:path w="156201" h="150372" extrusionOk="0">
                  <a:moveTo>
                    <a:pt x="89359" y="329"/>
                  </a:moveTo>
                  <a:cubicBezTo>
                    <a:pt x="89428" y="398"/>
                    <a:pt x="89428" y="461"/>
                    <a:pt x="89492" y="530"/>
                  </a:cubicBezTo>
                  <a:lnTo>
                    <a:pt x="89757" y="530"/>
                  </a:lnTo>
                  <a:cubicBezTo>
                    <a:pt x="89693" y="461"/>
                    <a:pt x="89693" y="398"/>
                    <a:pt x="89624" y="398"/>
                  </a:cubicBezTo>
                  <a:cubicBezTo>
                    <a:pt x="89560" y="329"/>
                    <a:pt x="89428" y="329"/>
                    <a:pt x="89359" y="329"/>
                  </a:cubicBezTo>
                  <a:close/>
                  <a:moveTo>
                    <a:pt x="89757" y="398"/>
                  </a:moveTo>
                  <a:lnTo>
                    <a:pt x="89889" y="530"/>
                  </a:lnTo>
                  <a:cubicBezTo>
                    <a:pt x="89958" y="530"/>
                    <a:pt x="90090" y="594"/>
                    <a:pt x="90154" y="594"/>
                  </a:cubicBezTo>
                  <a:cubicBezTo>
                    <a:pt x="90090" y="530"/>
                    <a:pt x="90090" y="461"/>
                    <a:pt x="90022" y="398"/>
                  </a:cubicBezTo>
                  <a:close/>
                  <a:moveTo>
                    <a:pt x="90154" y="398"/>
                  </a:moveTo>
                  <a:lnTo>
                    <a:pt x="90154" y="398"/>
                  </a:lnTo>
                  <a:cubicBezTo>
                    <a:pt x="90223" y="461"/>
                    <a:pt x="90223" y="530"/>
                    <a:pt x="90287" y="594"/>
                  </a:cubicBezTo>
                  <a:lnTo>
                    <a:pt x="90551" y="594"/>
                  </a:lnTo>
                  <a:cubicBezTo>
                    <a:pt x="90488" y="594"/>
                    <a:pt x="90488" y="530"/>
                    <a:pt x="90419" y="461"/>
                  </a:cubicBezTo>
                  <a:cubicBezTo>
                    <a:pt x="90355" y="461"/>
                    <a:pt x="90223" y="461"/>
                    <a:pt x="90154" y="398"/>
                  </a:cubicBezTo>
                  <a:close/>
                  <a:moveTo>
                    <a:pt x="90551" y="461"/>
                  </a:moveTo>
                  <a:cubicBezTo>
                    <a:pt x="90620" y="530"/>
                    <a:pt x="90620" y="594"/>
                    <a:pt x="90684" y="663"/>
                  </a:cubicBezTo>
                  <a:lnTo>
                    <a:pt x="90949" y="663"/>
                  </a:lnTo>
                  <a:lnTo>
                    <a:pt x="90816" y="530"/>
                  </a:lnTo>
                  <a:cubicBezTo>
                    <a:pt x="90684" y="461"/>
                    <a:pt x="90620" y="461"/>
                    <a:pt x="90551" y="461"/>
                  </a:cubicBezTo>
                  <a:close/>
                  <a:moveTo>
                    <a:pt x="90949" y="530"/>
                  </a:moveTo>
                  <a:cubicBezTo>
                    <a:pt x="90949" y="594"/>
                    <a:pt x="91018" y="663"/>
                    <a:pt x="91081" y="663"/>
                  </a:cubicBezTo>
                  <a:cubicBezTo>
                    <a:pt x="91150" y="726"/>
                    <a:pt x="91214" y="726"/>
                    <a:pt x="91346" y="726"/>
                  </a:cubicBezTo>
                  <a:lnTo>
                    <a:pt x="91150" y="530"/>
                  </a:lnTo>
                  <a:close/>
                  <a:moveTo>
                    <a:pt x="91346" y="594"/>
                  </a:moveTo>
                  <a:lnTo>
                    <a:pt x="91479" y="726"/>
                  </a:lnTo>
                  <a:cubicBezTo>
                    <a:pt x="91548" y="726"/>
                    <a:pt x="91611" y="795"/>
                    <a:pt x="91744" y="795"/>
                  </a:cubicBezTo>
                  <a:lnTo>
                    <a:pt x="91548" y="594"/>
                  </a:lnTo>
                  <a:close/>
                  <a:moveTo>
                    <a:pt x="91744" y="594"/>
                  </a:moveTo>
                  <a:cubicBezTo>
                    <a:pt x="91744" y="663"/>
                    <a:pt x="91813" y="726"/>
                    <a:pt x="91876" y="795"/>
                  </a:cubicBezTo>
                  <a:cubicBezTo>
                    <a:pt x="91945" y="795"/>
                    <a:pt x="92009" y="795"/>
                    <a:pt x="92078" y="859"/>
                  </a:cubicBezTo>
                  <a:cubicBezTo>
                    <a:pt x="92078" y="795"/>
                    <a:pt x="92009" y="726"/>
                    <a:pt x="91945" y="663"/>
                  </a:cubicBezTo>
                  <a:cubicBezTo>
                    <a:pt x="91876" y="663"/>
                    <a:pt x="91813" y="594"/>
                    <a:pt x="91744" y="594"/>
                  </a:cubicBezTo>
                  <a:close/>
                  <a:moveTo>
                    <a:pt x="92078" y="663"/>
                  </a:moveTo>
                  <a:lnTo>
                    <a:pt x="92274" y="859"/>
                  </a:lnTo>
                  <a:lnTo>
                    <a:pt x="92475" y="859"/>
                  </a:lnTo>
                  <a:cubicBezTo>
                    <a:pt x="92406" y="795"/>
                    <a:pt x="92343" y="795"/>
                    <a:pt x="92274" y="726"/>
                  </a:cubicBezTo>
                  <a:cubicBezTo>
                    <a:pt x="92210" y="663"/>
                    <a:pt x="92141" y="663"/>
                    <a:pt x="92078" y="663"/>
                  </a:cubicBezTo>
                  <a:close/>
                  <a:moveTo>
                    <a:pt x="92475" y="726"/>
                  </a:moveTo>
                  <a:lnTo>
                    <a:pt x="92671" y="928"/>
                  </a:lnTo>
                  <a:lnTo>
                    <a:pt x="92873" y="928"/>
                  </a:lnTo>
                  <a:lnTo>
                    <a:pt x="92671" y="726"/>
                  </a:lnTo>
                  <a:close/>
                  <a:moveTo>
                    <a:pt x="92873" y="795"/>
                  </a:moveTo>
                  <a:cubicBezTo>
                    <a:pt x="92936" y="859"/>
                    <a:pt x="93005" y="928"/>
                    <a:pt x="93138" y="991"/>
                  </a:cubicBezTo>
                  <a:lnTo>
                    <a:pt x="93270" y="991"/>
                  </a:lnTo>
                  <a:cubicBezTo>
                    <a:pt x="93201" y="928"/>
                    <a:pt x="93138" y="859"/>
                    <a:pt x="93005" y="795"/>
                  </a:cubicBezTo>
                  <a:close/>
                  <a:moveTo>
                    <a:pt x="93270" y="859"/>
                  </a:moveTo>
                  <a:cubicBezTo>
                    <a:pt x="93334" y="928"/>
                    <a:pt x="93466" y="991"/>
                    <a:pt x="93535" y="1060"/>
                  </a:cubicBezTo>
                  <a:lnTo>
                    <a:pt x="93668" y="1060"/>
                  </a:lnTo>
                  <a:cubicBezTo>
                    <a:pt x="93599" y="991"/>
                    <a:pt x="93466" y="928"/>
                    <a:pt x="93403" y="859"/>
                  </a:cubicBezTo>
                  <a:close/>
                  <a:moveTo>
                    <a:pt x="93668" y="928"/>
                  </a:moveTo>
                  <a:cubicBezTo>
                    <a:pt x="93731" y="991"/>
                    <a:pt x="93864" y="1060"/>
                    <a:pt x="93932" y="1124"/>
                  </a:cubicBezTo>
                  <a:lnTo>
                    <a:pt x="94065" y="1124"/>
                  </a:lnTo>
                  <a:cubicBezTo>
                    <a:pt x="93932" y="1060"/>
                    <a:pt x="93864" y="991"/>
                    <a:pt x="93731" y="928"/>
                  </a:cubicBezTo>
                  <a:close/>
                  <a:moveTo>
                    <a:pt x="94065" y="991"/>
                  </a:moveTo>
                  <a:lnTo>
                    <a:pt x="94065" y="991"/>
                  </a:lnTo>
                  <a:cubicBezTo>
                    <a:pt x="94129" y="1060"/>
                    <a:pt x="94261" y="1124"/>
                    <a:pt x="94330" y="1193"/>
                  </a:cubicBezTo>
                  <a:lnTo>
                    <a:pt x="94462" y="1193"/>
                  </a:lnTo>
                  <a:lnTo>
                    <a:pt x="94065" y="991"/>
                  </a:lnTo>
                  <a:close/>
                  <a:moveTo>
                    <a:pt x="94526" y="1124"/>
                  </a:moveTo>
                  <a:lnTo>
                    <a:pt x="94526" y="1124"/>
                  </a:lnTo>
                  <a:cubicBezTo>
                    <a:pt x="94630" y="1178"/>
                    <a:pt x="94695" y="1229"/>
                    <a:pt x="94782" y="1248"/>
                  </a:cubicBezTo>
                  <a:lnTo>
                    <a:pt x="94782" y="1248"/>
                  </a:lnTo>
                  <a:cubicBezTo>
                    <a:pt x="94721" y="1192"/>
                    <a:pt x="94653" y="1190"/>
                    <a:pt x="94526" y="1124"/>
                  </a:cubicBezTo>
                  <a:close/>
                  <a:moveTo>
                    <a:pt x="94782" y="1248"/>
                  </a:moveTo>
                  <a:cubicBezTo>
                    <a:pt x="94785" y="1251"/>
                    <a:pt x="94788" y="1253"/>
                    <a:pt x="94791" y="1256"/>
                  </a:cubicBezTo>
                  <a:lnTo>
                    <a:pt x="94860" y="1256"/>
                  </a:lnTo>
                  <a:cubicBezTo>
                    <a:pt x="94832" y="1256"/>
                    <a:pt x="94806" y="1253"/>
                    <a:pt x="94782" y="1248"/>
                  </a:cubicBezTo>
                  <a:close/>
                  <a:moveTo>
                    <a:pt x="96715" y="1521"/>
                  </a:moveTo>
                  <a:lnTo>
                    <a:pt x="99497" y="2316"/>
                  </a:lnTo>
                  <a:cubicBezTo>
                    <a:pt x="99560" y="2385"/>
                    <a:pt x="99693" y="2385"/>
                    <a:pt x="99825" y="2449"/>
                  </a:cubicBezTo>
                  <a:cubicBezTo>
                    <a:pt x="99958" y="2449"/>
                    <a:pt x="100090" y="2517"/>
                    <a:pt x="100159" y="2517"/>
                  </a:cubicBezTo>
                  <a:cubicBezTo>
                    <a:pt x="100292" y="2581"/>
                    <a:pt x="100424" y="2581"/>
                    <a:pt x="100557" y="2650"/>
                  </a:cubicBezTo>
                  <a:cubicBezTo>
                    <a:pt x="100689" y="2714"/>
                    <a:pt x="100822" y="2714"/>
                    <a:pt x="100954" y="2782"/>
                  </a:cubicBezTo>
                  <a:cubicBezTo>
                    <a:pt x="101087" y="2782"/>
                    <a:pt x="101219" y="2846"/>
                    <a:pt x="101283" y="2846"/>
                  </a:cubicBezTo>
                  <a:cubicBezTo>
                    <a:pt x="101352" y="2846"/>
                    <a:pt x="101352" y="2915"/>
                    <a:pt x="101352" y="2915"/>
                  </a:cubicBezTo>
                  <a:cubicBezTo>
                    <a:pt x="101484" y="2915"/>
                    <a:pt x="101548" y="2978"/>
                    <a:pt x="101680" y="2978"/>
                  </a:cubicBezTo>
                  <a:lnTo>
                    <a:pt x="101749" y="2978"/>
                  </a:lnTo>
                  <a:cubicBezTo>
                    <a:pt x="101813" y="3047"/>
                    <a:pt x="101945" y="3047"/>
                    <a:pt x="102014" y="3111"/>
                  </a:cubicBezTo>
                  <a:lnTo>
                    <a:pt x="102147" y="3111"/>
                  </a:lnTo>
                  <a:cubicBezTo>
                    <a:pt x="102210" y="3180"/>
                    <a:pt x="102343" y="3180"/>
                    <a:pt x="102412" y="3243"/>
                  </a:cubicBezTo>
                  <a:lnTo>
                    <a:pt x="102475" y="3243"/>
                  </a:lnTo>
                  <a:cubicBezTo>
                    <a:pt x="102608" y="3312"/>
                    <a:pt x="102677" y="3312"/>
                    <a:pt x="102740" y="3376"/>
                  </a:cubicBezTo>
                  <a:lnTo>
                    <a:pt x="102873" y="3376"/>
                  </a:lnTo>
                  <a:cubicBezTo>
                    <a:pt x="102942" y="3376"/>
                    <a:pt x="103074" y="3445"/>
                    <a:pt x="103138" y="3445"/>
                  </a:cubicBezTo>
                  <a:cubicBezTo>
                    <a:pt x="103138" y="3508"/>
                    <a:pt x="103206" y="3508"/>
                    <a:pt x="103206" y="3508"/>
                  </a:cubicBezTo>
                  <a:cubicBezTo>
                    <a:pt x="103339" y="3508"/>
                    <a:pt x="103403" y="3577"/>
                    <a:pt x="103471" y="3577"/>
                  </a:cubicBezTo>
                  <a:cubicBezTo>
                    <a:pt x="103535" y="3641"/>
                    <a:pt x="103535" y="3641"/>
                    <a:pt x="103604" y="3641"/>
                  </a:cubicBezTo>
                  <a:cubicBezTo>
                    <a:pt x="103668" y="3641"/>
                    <a:pt x="103736" y="3710"/>
                    <a:pt x="103869" y="3710"/>
                  </a:cubicBezTo>
                  <a:lnTo>
                    <a:pt x="103932" y="3773"/>
                  </a:lnTo>
                  <a:cubicBezTo>
                    <a:pt x="104001" y="3773"/>
                    <a:pt x="104134" y="3842"/>
                    <a:pt x="104197" y="3842"/>
                  </a:cubicBezTo>
                  <a:cubicBezTo>
                    <a:pt x="104266" y="3842"/>
                    <a:pt x="104266" y="3906"/>
                    <a:pt x="104330" y="3906"/>
                  </a:cubicBezTo>
                  <a:cubicBezTo>
                    <a:pt x="104399" y="3906"/>
                    <a:pt x="104462" y="3975"/>
                    <a:pt x="104531" y="3975"/>
                  </a:cubicBezTo>
                  <a:cubicBezTo>
                    <a:pt x="104595" y="3975"/>
                    <a:pt x="104595" y="4038"/>
                    <a:pt x="104664" y="4038"/>
                  </a:cubicBezTo>
                  <a:cubicBezTo>
                    <a:pt x="104727" y="4038"/>
                    <a:pt x="104796" y="4107"/>
                    <a:pt x="104929" y="4107"/>
                  </a:cubicBezTo>
                  <a:cubicBezTo>
                    <a:pt x="108569" y="5565"/>
                    <a:pt x="112215" y="7419"/>
                    <a:pt x="115793" y="9804"/>
                  </a:cubicBezTo>
                  <a:cubicBezTo>
                    <a:pt x="121553" y="13710"/>
                    <a:pt x="125861" y="17356"/>
                    <a:pt x="129306" y="20933"/>
                  </a:cubicBezTo>
                  <a:cubicBezTo>
                    <a:pt x="129306" y="20997"/>
                    <a:pt x="129370" y="21065"/>
                    <a:pt x="129439" y="21129"/>
                  </a:cubicBezTo>
                  <a:lnTo>
                    <a:pt x="129635" y="21330"/>
                  </a:lnTo>
                  <a:lnTo>
                    <a:pt x="129836" y="21526"/>
                  </a:lnTo>
                  <a:cubicBezTo>
                    <a:pt x="129900" y="21595"/>
                    <a:pt x="129969" y="21659"/>
                    <a:pt x="129969" y="21728"/>
                  </a:cubicBezTo>
                  <a:lnTo>
                    <a:pt x="130165" y="21924"/>
                  </a:lnTo>
                  <a:lnTo>
                    <a:pt x="130366" y="22125"/>
                  </a:lnTo>
                  <a:cubicBezTo>
                    <a:pt x="130430" y="22189"/>
                    <a:pt x="130498" y="22258"/>
                    <a:pt x="130498" y="22321"/>
                  </a:cubicBezTo>
                  <a:lnTo>
                    <a:pt x="130695" y="22523"/>
                  </a:lnTo>
                  <a:lnTo>
                    <a:pt x="130896" y="22719"/>
                  </a:lnTo>
                  <a:cubicBezTo>
                    <a:pt x="130896" y="22788"/>
                    <a:pt x="130960" y="22788"/>
                    <a:pt x="131028" y="22851"/>
                  </a:cubicBezTo>
                  <a:cubicBezTo>
                    <a:pt x="131754" y="23646"/>
                    <a:pt x="132486" y="24441"/>
                    <a:pt x="133148" y="25236"/>
                  </a:cubicBezTo>
                  <a:cubicBezTo>
                    <a:pt x="133079" y="25104"/>
                    <a:pt x="132947" y="24971"/>
                    <a:pt x="132814" y="24839"/>
                  </a:cubicBezTo>
                  <a:cubicBezTo>
                    <a:pt x="132221" y="24044"/>
                    <a:pt x="131558" y="23185"/>
                    <a:pt x="130827" y="22390"/>
                  </a:cubicBezTo>
                  <a:cubicBezTo>
                    <a:pt x="130763" y="22321"/>
                    <a:pt x="130695" y="22321"/>
                    <a:pt x="130695" y="22258"/>
                  </a:cubicBezTo>
                  <a:lnTo>
                    <a:pt x="130498" y="22056"/>
                  </a:lnTo>
                  <a:cubicBezTo>
                    <a:pt x="130498" y="21993"/>
                    <a:pt x="130430" y="21924"/>
                    <a:pt x="130366" y="21860"/>
                  </a:cubicBezTo>
                  <a:lnTo>
                    <a:pt x="130165" y="21659"/>
                  </a:lnTo>
                  <a:cubicBezTo>
                    <a:pt x="130101" y="21659"/>
                    <a:pt x="130101" y="21595"/>
                    <a:pt x="130032" y="21526"/>
                  </a:cubicBezTo>
                  <a:lnTo>
                    <a:pt x="129836" y="21330"/>
                  </a:lnTo>
                  <a:cubicBezTo>
                    <a:pt x="129767" y="21262"/>
                    <a:pt x="129704" y="21198"/>
                    <a:pt x="129704" y="21129"/>
                  </a:cubicBezTo>
                  <a:lnTo>
                    <a:pt x="129502" y="20933"/>
                  </a:lnTo>
                  <a:lnTo>
                    <a:pt x="129306" y="20732"/>
                  </a:lnTo>
                  <a:cubicBezTo>
                    <a:pt x="125925" y="17154"/>
                    <a:pt x="121622" y="13577"/>
                    <a:pt x="115925" y="9672"/>
                  </a:cubicBezTo>
                  <a:cubicBezTo>
                    <a:pt x="112348" y="7287"/>
                    <a:pt x="108702" y="5432"/>
                    <a:pt x="105061" y="4038"/>
                  </a:cubicBezTo>
                  <a:cubicBezTo>
                    <a:pt x="104992" y="3975"/>
                    <a:pt x="104860" y="3975"/>
                    <a:pt x="104796" y="3906"/>
                  </a:cubicBezTo>
                  <a:lnTo>
                    <a:pt x="104727" y="3906"/>
                  </a:lnTo>
                  <a:cubicBezTo>
                    <a:pt x="104664" y="3842"/>
                    <a:pt x="104531" y="3842"/>
                    <a:pt x="104462" y="3773"/>
                  </a:cubicBezTo>
                  <a:lnTo>
                    <a:pt x="104399" y="3773"/>
                  </a:lnTo>
                  <a:cubicBezTo>
                    <a:pt x="104266" y="3710"/>
                    <a:pt x="104197" y="3710"/>
                    <a:pt x="104134" y="3641"/>
                  </a:cubicBezTo>
                  <a:lnTo>
                    <a:pt x="104001" y="3641"/>
                  </a:lnTo>
                  <a:cubicBezTo>
                    <a:pt x="103932" y="3577"/>
                    <a:pt x="103869" y="3577"/>
                    <a:pt x="103736" y="3508"/>
                  </a:cubicBezTo>
                  <a:lnTo>
                    <a:pt x="103668" y="3508"/>
                  </a:lnTo>
                  <a:cubicBezTo>
                    <a:pt x="103604" y="3445"/>
                    <a:pt x="103471" y="3445"/>
                    <a:pt x="103403" y="3376"/>
                  </a:cubicBezTo>
                  <a:lnTo>
                    <a:pt x="103339" y="3376"/>
                  </a:lnTo>
                  <a:cubicBezTo>
                    <a:pt x="103206" y="3312"/>
                    <a:pt x="103138" y="3312"/>
                    <a:pt x="103074" y="3312"/>
                  </a:cubicBezTo>
                  <a:cubicBezTo>
                    <a:pt x="103005" y="3243"/>
                    <a:pt x="103005" y="3243"/>
                    <a:pt x="102942" y="3243"/>
                  </a:cubicBezTo>
                  <a:cubicBezTo>
                    <a:pt x="102873" y="3243"/>
                    <a:pt x="102809" y="3180"/>
                    <a:pt x="102677" y="3180"/>
                  </a:cubicBezTo>
                  <a:cubicBezTo>
                    <a:pt x="102677" y="3180"/>
                    <a:pt x="102677" y="3111"/>
                    <a:pt x="102608" y="3111"/>
                  </a:cubicBezTo>
                  <a:cubicBezTo>
                    <a:pt x="102544" y="3111"/>
                    <a:pt x="102412" y="3047"/>
                    <a:pt x="102343" y="3047"/>
                  </a:cubicBezTo>
                  <a:lnTo>
                    <a:pt x="102279" y="3047"/>
                  </a:lnTo>
                  <a:cubicBezTo>
                    <a:pt x="102147" y="2978"/>
                    <a:pt x="102078" y="2978"/>
                    <a:pt x="101945" y="2915"/>
                  </a:cubicBezTo>
                  <a:cubicBezTo>
                    <a:pt x="101813" y="2846"/>
                    <a:pt x="101680" y="2846"/>
                    <a:pt x="101617" y="2782"/>
                  </a:cubicBezTo>
                  <a:lnTo>
                    <a:pt x="101548" y="2782"/>
                  </a:lnTo>
                  <a:cubicBezTo>
                    <a:pt x="101484" y="2782"/>
                    <a:pt x="101352" y="2714"/>
                    <a:pt x="101219" y="2714"/>
                  </a:cubicBezTo>
                  <a:cubicBezTo>
                    <a:pt x="101087" y="2650"/>
                    <a:pt x="101018" y="2650"/>
                    <a:pt x="100885" y="2581"/>
                  </a:cubicBezTo>
                  <a:cubicBezTo>
                    <a:pt x="100753" y="2517"/>
                    <a:pt x="100620" y="2517"/>
                    <a:pt x="100557" y="2449"/>
                  </a:cubicBezTo>
                  <a:cubicBezTo>
                    <a:pt x="100488" y="2449"/>
                    <a:pt x="100355" y="2449"/>
                    <a:pt x="100292" y="2385"/>
                  </a:cubicBezTo>
                  <a:cubicBezTo>
                    <a:pt x="99364" y="2120"/>
                    <a:pt x="98437" y="1919"/>
                    <a:pt x="97510" y="1654"/>
                  </a:cubicBezTo>
                  <a:cubicBezTo>
                    <a:pt x="97245" y="1654"/>
                    <a:pt x="96980" y="1590"/>
                    <a:pt x="96715" y="1521"/>
                  </a:cubicBezTo>
                  <a:close/>
                  <a:moveTo>
                    <a:pt x="134473" y="27356"/>
                  </a:moveTo>
                  <a:cubicBezTo>
                    <a:pt x="134519" y="27380"/>
                    <a:pt x="134556" y="27395"/>
                    <a:pt x="134591" y="27408"/>
                  </a:cubicBezTo>
                  <a:lnTo>
                    <a:pt x="134591" y="27408"/>
                  </a:lnTo>
                  <a:cubicBezTo>
                    <a:pt x="134572" y="27392"/>
                    <a:pt x="134555" y="27374"/>
                    <a:pt x="134537" y="27356"/>
                  </a:cubicBezTo>
                  <a:close/>
                  <a:moveTo>
                    <a:pt x="134591" y="27408"/>
                  </a:moveTo>
                  <a:lnTo>
                    <a:pt x="134591" y="27408"/>
                  </a:lnTo>
                  <a:cubicBezTo>
                    <a:pt x="134644" y="27454"/>
                    <a:pt x="134704" y="27488"/>
                    <a:pt x="134802" y="27488"/>
                  </a:cubicBezTo>
                  <a:cubicBezTo>
                    <a:pt x="134715" y="27447"/>
                    <a:pt x="134658" y="27432"/>
                    <a:pt x="134591" y="27408"/>
                  </a:cubicBezTo>
                  <a:close/>
                  <a:moveTo>
                    <a:pt x="134669" y="27557"/>
                  </a:moveTo>
                  <a:lnTo>
                    <a:pt x="134669" y="27621"/>
                  </a:lnTo>
                  <a:cubicBezTo>
                    <a:pt x="134738" y="27621"/>
                    <a:pt x="134870" y="27690"/>
                    <a:pt x="134934" y="27690"/>
                  </a:cubicBezTo>
                  <a:cubicBezTo>
                    <a:pt x="134802" y="27621"/>
                    <a:pt x="134738" y="27621"/>
                    <a:pt x="134669" y="27557"/>
                  </a:cubicBezTo>
                  <a:close/>
                  <a:moveTo>
                    <a:pt x="134802" y="27753"/>
                  </a:moveTo>
                  <a:lnTo>
                    <a:pt x="134802" y="27822"/>
                  </a:lnTo>
                  <a:cubicBezTo>
                    <a:pt x="134934" y="27886"/>
                    <a:pt x="135003" y="27886"/>
                    <a:pt x="135067" y="27955"/>
                  </a:cubicBezTo>
                  <a:lnTo>
                    <a:pt x="135067" y="27886"/>
                  </a:lnTo>
                  <a:cubicBezTo>
                    <a:pt x="134934" y="27822"/>
                    <a:pt x="134870" y="27822"/>
                    <a:pt x="134802" y="27753"/>
                  </a:cubicBezTo>
                  <a:close/>
                  <a:moveTo>
                    <a:pt x="134934" y="27955"/>
                  </a:moveTo>
                  <a:cubicBezTo>
                    <a:pt x="134934" y="28018"/>
                    <a:pt x="134934" y="28018"/>
                    <a:pt x="135003" y="28018"/>
                  </a:cubicBezTo>
                  <a:cubicBezTo>
                    <a:pt x="135067" y="28087"/>
                    <a:pt x="135135" y="28087"/>
                    <a:pt x="135199" y="28151"/>
                  </a:cubicBezTo>
                  <a:lnTo>
                    <a:pt x="135199" y="28087"/>
                  </a:lnTo>
                  <a:cubicBezTo>
                    <a:pt x="135067" y="28018"/>
                    <a:pt x="135003" y="28018"/>
                    <a:pt x="134934" y="27955"/>
                  </a:cubicBezTo>
                  <a:close/>
                  <a:moveTo>
                    <a:pt x="135067" y="28220"/>
                  </a:moveTo>
                  <a:cubicBezTo>
                    <a:pt x="135067" y="28220"/>
                    <a:pt x="135135" y="28220"/>
                    <a:pt x="135135" y="28283"/>
                  </a:cubicBezTo>
                  <a:cubicBezTo>
                    <a:pt x="135199" y="28283"/>
                    <a:pt x="135268" y="28352"/>
                    <a:pt x="135332" y="28352"/>
                  </a:cubicBezTo>
                  <a:lnTo>
                    <a:pt x="135332" y="28283"/>
                  </a:lnTo>
                  <a:cubicBezTo>
                    <a:pt x="135268" y="28283"/>
                    <a:pt x="135135" y="28220"/>
                    <a:pt x="135067" y="28220"/>
                  </a:cubicBezTo>
                  <a:close/>
                  <a:moveTo>
                    <a:pt x="135199" y="28416"/>
                  </a:moveTo>
                  <a:lnTo>
                    <a:pt x="135268" y="28485"/>
                  </a:lnTo>
                  <a:cubicBezTo>
                    <a:pt x="135332" y="28548"/>
                    <a:pt x="135400" y="28548"/>
                    <a:pt x="135533" y="28548"/>
                  </a:cubicBezTo>
                  <a:cubicBezTo>
                    <a:pt x="135464" y="28548"/>
                    <a:pt x="135464" y="28485"/>
                    <a:pt x="135464" y="28485"/>
                  </a:cubicBezTo>
                  <a:cubicBezTo>
                    <a:pt x="135400" y="28485"/>
                    <a:pt x="135268" y="28416"/>
                    <a:pt x="135199" y="28416"/>
                  </a:cubicBezTo>
                  <a:close/>
                  <a:moveTo>
                    <a:pt x="135332" y="28617"/>
                  </a:moveTo>
                  <a:cubicBezTo>
                    <a:pt x="135400" y="28681"/>
                    <a:pt x="135400" y="28681"/>
                    <a:pt x="135400" y="28750"/>
                  </a:cubicBezTo>
                  <a:cubicBezTo>
                    <a:pt x="135464" y="28750"/>
                    <a:pt x="135597" y="28750"/>
                    <a:pt x="135665" y="28813"/>
                  </a:cubicBezTo>
                  <a:cubicBezTo>
                    <a:pt x="135597" y="28750"/>
                    <a:pt x="135597" y="28750"/>
                    <a:pt x="135597" y="28681"/>
                  </a:cubicBezTo>
                  <a:cubicBezTo>
                    <a:pt x="135533" y="28681"/>
                    <a:pt x="135400" y="28617"/>
                    <a:pt x="135332" y="28617"/>
                  </a:cubicBezTo>
                  <a:close/>
                  <a:moveTo>
                    <a:pt x="135464" y="28813"/>
                  </a:moveTo>
                  <a:lnTo>
                    <a:pt x="135464" y="28813"/>
                  </a:lnTo>
                  <a:cubicBezTo>
                    <a:pt x="135533" y="28882"/>
                    <a:pt x="135533" y="28882"/>
                    <a:pt x="135533" y="28946"/>
                  </a:cubicBezTo>
                  <a:cubicBezTo>
                    <a:pt x="135597" y="28946"/>
                    <a:pt x="135729" y="28946"/>
                    <a:pt x="135798" y="29015"/>
                  </a:cubicBezTo>
                  <a:cubicBezTo>
                    <a:pt x="135729" y="28946"/>
                    <a:pt x="135729" y="28946"/>
                    <a:pt x="135729" y="28882"/>
                  </a:cubicBezTo>
                  <a:cubicBezTo>
                    <a:pt x="135665" y="28882"/>
                    <a:pt x="135597" y="28882"/>
                    <a:pt x="135464" y="28813"/>
                  </a:cubicBezTo>
                  <a:close/>
                  <a:moveTo>
                    <a:pt x="135597" y="29015"/>
                  </a:moveTo>
                  <a:cubicBezTo>
                    <a:pt x="135665" y="29078"/>
                    <a:pt x="135665" y="29147"/>
                    <a:pt x="135729" y="29147"/>
                  </a:cubicBezTo>
                  <a:cubicBezTo>
                    <a:pt x="135798" y="29147"/>
                    <a:pt x="135861" y="29211"/>
                    <a:pt x="135930" y="29211"/>
                  </a:cubicBezTo>
                  <a:cubicBezTo>
                    <a:pt x="135861" y="29147"/>
                    <a:pt x="135861" y="29147"/>
                    <a:pt x="135861" y="29078"/>
                  </a:cubicBezTo>
                  <a:cubicBezTo>
                    <a:pt x="135798" y="29078"/>
                    <a:pt x="135729" y="29078"/>
                    <a:pt x="135597" y="29015"/>
                  </a:cubicBezTo>
                  <a:close/>
                  <a:moveTo>
                    <a:pt x="81807" y="0"/>
                  </a:moveTo>
                  <a:cubicBezTo>
                    <a:pt x="76508" y="0"/>
                    <a:pt x="71474" y="461"/>
                    <a:pt x="66773" y="1193"/>
                  </a:cubicBezTo>
                  <a:cubicBezTo>
                    <a:pt x="59354" y="2252"/>
                    <a:pt x="53657" y="4966"/>
                    <a:pt x="49084" y="8612"/>
                  </a:cubicBezTo>
                  <a:cubicBezTo>
                    <a:pt x="42194" y="14176"/>
                    <a:pt x="37759" y="21924"/>
                    <a:pt x="33652" y="29942"/>
                  </a:cubicBezTo>
                  <a:cubicBezTo>
                    <a:pt x="32788" y="31664"/>
                    <a:pt x="31929" y="33318"/>
                    <a:pt x="31066" y="34976"/>
                  </a:cubicBezTo>
                  <a:cubicBezTo>
                    <a:pt x="31066" y="35040"/>
                    <a:pt x="31002" y="35173"/>
                    <a:pt x="30933" y="35241"/>
                  </a:cubicBezTo>
                  <a:cubicBezTo>
                    <a:pt x="30933" y="35305"/>
                    <a:pt x="30869" y="35437"/>
                    <a:pt x="30801" y="35506"/>
                  </a:cubicBezTo>
                  <a:cubicBezTo>
                    <a:pt x="29942" y="37425"/>
                    <a:pt x="29015" y="39280"/>
                    <a:pt x="28018" y="41071"/>
                  </a:cubicBezTo>
                  <a:cubicBezTo>
                    <a:pt x="28151" y="40869"/>
                    <a:pt x="28220" y="40737"/>
                    <a:pt x="28352" y="40541"/>
                  </a:cubicBezTo>
                  <a:cubicBezTo>
                    <a:pt x="29280" y="38819"/>
                    <a:pt x="30207" y="37027"/>
                    <a:pt x="31134" y="35305"/>
                  </a:cubicBezTo>
                  <a:lnTo>
                    <a:pt x="31134" y="35241"/>
                  </a:lnTo>
                  <a:lnTo>
                    <a:pt x="31134" y="35173"/>
                  </a:lnTo>
                  <a:cubicBezTo>
                    <a:pt x="31198" y="35109"/>
                    <a:pt x="31267" y="35040"/>
                    <a:pt x="31267" y="34976"/>
                  </a:cubicBezTo>
                  <a:cubicBezTo>
                    <a:pt x="33519" y="30604"/>
                    <a:pt x="35639" y="26296"/>
                    <a:pt x="38087" y="22189"/>
                  </a:cubicBezTo>
                  <a:cubicBezTo>
                    <a:pt x="41134" y="17091"/>
                    <a:pt x="44579" y="12454"/>
                    <a:pt x="49152" y="8744"/>
                  </a:cubicBezTo>
                  <a:cubicBezTo>
                    <a:pt x="53721" y="5098"/>
                    <a:pt x="59417" y="2385"/>
                    <a:pt x="66837" y="1325"/>
                  </a:cubicBezTo>
                  <a:cubicBezTo>
                    <a:pt x="71474" y="663"/>
                    <a:pt x="76577" y="133"/>
                    <a:pt x="81807" y="133"/>
                  </a:cubicBezTo>
                  <a:cubicBezTo>
                    <a:pt x="84325" y="133"/>
                    <a:pt x="86842" y="265"/>
                    <a:pt x="89359" y="461"/>
                  </a:cubicBezTo>
                  <a:lnTo>
                    <a:pt x="89227" y="329"/>
                  </a:lnTo>
                  <a:cubicBezTo>
                    <a:pt x="86778" y="64"/>
                    <a:pt x="84261" y="0"/>
                    <a:pt x="81807" y="0"/>
                  </a:cubicBezTo>
                  <a:close/>
                  <a:moveTo>
                    <a:pt x="25369" y="45374"/>
                  </a:moveTo>
                  <a:lnTo>
                    <a:pt x="25369" y="45374"/>
                  </a:lnTo>
                  <a:cubicBezTo>
                    <a:pt x="25236" y="45506"/>
                    <a:pt x="25104" y="45708"/>
                    <a:pt x="25040" y="45840"/>
                  </a:cubicBezTo>
                  <a:cubicBezTo>
                    <a:pt x="23450" y="48289"/>
                    <a:pt x="21728" y="50673"/>
                    <a:pt x="19873" y="52793"/>
                  </a:cubicBezTo>
                  <a:cubicBezTo>
                    <a:pt x="18612" y="54187"/>
                    <a:pt x="17155" y="55708"/>
                    <a:pt x="15565" y="57298"/>
                  </a:cubicBezTo>
                  <a:cubicBezTo>
                    <a:pt x="15432" y="57367"/>
                    <a:pt x="15369" y="57499"/>
                    <a:pt x="15300" y="57563"/>
                  </a:cubicBezTo>
                  <a:cubicBezTo>
                    <a:pt x="15236" y="57631"/>
                    <a:pt x="15167" y="57695"/>
                    <a:pt x="15035" y="57764"/>
                  </a:cubicBezTo>
                  <a:cubicBezTo>
                    <a:pt x="14971" y="57896"/>
                    <a:pt x="14902" y="57960"/>
                    <a:pt x="14839" y="58029"/>
                  </a:cubicBezTo>
                  <a:cubicBezTo>
                    <a:pt x="14770" y="58093"/>
                    <a:pt x="14706" y="58161"/>
                    <a:pt x="14574" y="58225"/>
                  </a:cubicBezTo>
                  <a:cubicBezTo>
                    <a:pt x="14505" y="58358"/>
                    <a:pt x="14441" y="58426"/>
                    <a:pt x="14372" y="58490"/>
                  </a:cubicBezTo>
                  <a:lnTo>
                    <a:pt x="14107" y="58755"/>
                  </a:lnTo>
                  <a:lnTo>
                    <a:pt x="13911" y="58956"/>
                  </a:lnTo>
                  <a:cubicBezTo>
                    <a:pt x="13842" y="59020"/>
                    <a:pt x="13779" y="59152"/>
                    <a:pt x="13710" y="59221"/>
                  </a:cubicBezTo>
                  <a:cubicBezTo>
                    <a:pt x="13577" y="59285"/>
                    <a:pt x="13514" y="59354"/>
                    <a:pt x="13445" y="59486"/>
                  </a:cubicBezTo>
                  <a:lnTo>
                    <a:pt x="13249" y="59682"/>
                  </a:lnTo>
                  <a:cubicBezTo>
                    <a:pt x="13116" y="59751"/>
                    <a:pt x="13048" y="59815"/>
                    <a:pt x="12984" y="59947"/>
                  </a:cubicBezTo>
                  <a:lnTo>
                    <a:pt x="12783" y="60149"/>
                  </a:lnTo>
                  <a:lnTo>
                    <a:pt x="12518" y="60414"/>
                  </a:lnTo>
                  <a:lnTo>
                    <a:pt x="12321" y="60610"/>
                  </a:lnTo>
                  <a:cubicBezTo>
                    <a:pt x="12253" y="60679"/>
                    <a:pt x="12189" y="60811"/>
                    <a:pt x="12057" y="60875"/>
                  </a:cubicBezTo>
                  <a:cubicBezTo>
                    <a:pt x="11988" y="60944"/>
                    <a:pt x="11988" y="61007"/>
                    <a:pt x="11924" y="61076"/>
                  </a:cubicBezTo>
                  <a:cubicBezTo>
                    <a:pt x="11792" y="61140"/>
                    <a:pt x="11723" y="61272"/>
                    <a:pt x="11590" y="61341"/>
                  </a:cubicBezTo>
                  <a:cubicBezTo>
                    <a:pt x="11590" y="61405"/>
                    <a:pt x="11527" y="61474"/>
                    <a:pt x="11458" y="61537"/>
                  </a:cubicBezTo>
                  <a:cubicBezTo>
                    <a:pt x="11394" y="61606"/>
                    <a:pt x="11262" y="61739"/>
                    <a:pt x="11193" y="61871"/>
                  </a:cubicBezTo>
                  <a:cubicBezTo>
                    <a:pt x="11129" y="61871"/>
                    <a:pt x="11129" y="61935"/>
                    <a:pt x="11060" y="62004"/>
                  </a:cubicBezTo>
                  <a:cubicBezTo>
                    <a:pt x="10928" y="62067"/>
                    <a:pt x="10864" y="62200"/>
                    <a:pt x="10732" y="62332"/>
                  </a:cubicBezTo>
                  <a:lnTo>
                    <a:pt x="10663" y="62401"/>
                  </a:lnTo>
                  <a:cubicBezTo>
                    <a:pt x="10530" y="62533"/>
                    <a:pt x="10398" y="62666"/>
                    <a:pt x="10334" y="62798"/>
                  </a:cubicBezTo>
                  <a:cubicBezTo>
                    <a:pt x="10265" y="62798"/>
                    <a:pt x="10265" y="62862"/>
                    <a:pt x="10265" y="62862"/>
                  </a:cubicBezTo>
                  <a:lnTo>
                    <a:pt x="9868" y="63259"/>
                  </a:lnTo>
                  <a:lnTo>
                    <a:pt x="9868" y="63328"/>
                  </a:lnTo>
                  <a:lnTo>
                    <a:pt x="9539" y="63657"/>
                  </a:lnTo>
                  <a:cubicBezTo>
                    <a:pt x="8877" y="64521"/>
                    <a:pt x="8146" y="65316"/>
                    <a:pt x="7483" y="66243"/>
                  </a:cubicBezTo>
                  <a:cubicBezTo>
                    <a:pt x="7218" y="66508"/>
                    <a:pt x="7022" y="66837"/>
                    <a:pt x="6757" y="67170"/>
                  </a:cubicBezTo>
                  <a:cubicBezTo>
                    <a:pt x="6492" y="67499"/>
                    <a:pt x="6291" y="67833"/>
                    <a:pt x="6026" y="68161"/>
                  </a:cubicBezTo>
                  <a:cubicBezTo>
                    <a:pt x="6291" y="67833"/>
                    <a:pt x="6556" y="67499"/>
                    <a:pt x="6890" y="67102"/>
                  </a:cubicBezTo>
                  <a:cubicBezTo>
                    <a:pt x="7483" y="66307"/>
                    <a:pt x="8146" y="65512"/>
                    <a:pt x="8808" y="64786"/>
                  </a:cubicBezTo>
                  <a:lnTo>
                    <a:pt x="8877" y="64786"/>
                  </a:lnTo>
                  <a:cubicBezTo>
                    <a:pt x="9009" y="64584"/>
                    <a:pt x="9142" y="64452"/>
                    <a:pt x="9274" y="64256"/>
                  </a:cubicBezTo>
                  <a:cubicBezTo>
                    <a:pt x="9407" y="64054"/>
                    <a:pt x="9539" y="63922"/>
                    <a:pt x="9672" y="63789"/>
                  </a:cubicBezTo>
                  <a:cubicBezTo>
                    <a:pt x="9672" y="63726"/>
                    <a:pt x="9735" y="63726"/>
                    <a:pt x="9735" y="63726"/>
                  </a:cubicBezTo>
                  <a:cubicBezTo>
                    <a:pt x="9868" y="63593"/>
                    <a:pt x="10000" y="63461"/>
                    <a:pt x="10069" y="63328"/>
                  </a:cubicBezTo>
                  <a:cubicBezTo>
                    <a:pt x="10133" y="63259"/>
                    <a:pt x="10133" y="63196"/>
                    <a:pt x="10202" y="63196"/>
                  </a:cubicBezTo>
                  <a:cubicBezTo>
                    <a:pt x="10265" y="63063"/>
                    <a:pt x="10398" y="62931"/>
                    <a:pt x="10530" y="62798"/>
                  </a:cubicBezTo>
                  <a:lnTo>
                    <a:pt x="10663" y="62666"/>
                  </a:lnTo>
                  <a:cubicBezTo>
                    <a:pt x="10732" y="62597"/>
                    <a:pt x="10864" y="62465"/>
                    <a:pt x="10928" y="62332"/>
                  </a:cubicBezTo>
                  <a:lnTo>
                    <a:pt x="11060" y="62200"/>
                  </a:lnTo>
                  <a:cubicBezTo>
                    <a:pt x="11193" y="62067"/>
                    <a:pt x="11262" y="61935"/>
                    <a:pt x="11394" y="61871"/>
                  </a:cubicBezTo>
                  <a:cubicBezTo>
                    <a:pt x="11458" y="61802"/>
                    <a:pt x="11458" y="61739"/>
                    <a:pt x="11527" y="61670"/>
                  </a:cubicBezTo>
                  <a:cubicBezTo>
                    <a:pt x="11659" y="61606"/>
                    <a:pt x="11723" y="61474"/>
                    <a:pt x="11855" y="61405"/>
                  </a:cubicBezTo>
                  <a:cubicBezTo>
                    <a:pt x="11855" y="61341"/>
                    <a:pt x="11924" y="61272"/>
                    <a:pt x="11988" y="61209"/>
                  </a:cubicBezTo>
                  <a:cubicBezTo>
                    <a:pt x="12120" y="61076"/>
                    <a:pt x="12189" y="61007"/>
                    <a:pt x="12253" y="60875"/>
                  </a:cubicBezTo>
                  <a:lnTo>
                    <a:pt x="12454" y="60679"/>
                  </a:lnTo>
                  <a:lnTo>
                    <a:pt x="12719" y="60414"/>
                  </a:lnTo>
                  <a:lnTo>
                    <a:pt x="12915" y="60212"/>
                  </a:lnTo>
                  <a:lnTo>
                    <a:pt x="13180" y="59947"/>
                  </a:lnTo>
                  <a:lnTo>
                    <a:pt x="13381" y="59751"/>
                  </a:lnTo>
                  <a:cubicBezTo>
                    <a:pt x="13445" y="59619"/>
                    <a:pt x="13577" y="59550"/>
                    <a:pt x="13646" y="59486"/>
                  </a:cubicBezTo>
                  <a:cubicBezTo>
                    <a:pt x="13710" y="59354"/>
                    <a:pt x="13779" y="59285"/>
                    <a:pt x="13842" y="59221"/>
                  </a:cubicBezTo>
                  <a:cubicBezTo>
                    <a:pt x="13975" y="59152"/>
                    <a:pt x="14044" y="59089"/>
                    <a:pt x="14107" y="58956"/>
                  </a:cubicBezTo>
                  <a:lnTo>
                    <a:pt x="14309" y="58755"/>
                  </a:lnTo>
                  <a:cubicBezTo>
                    <a:pt x="14441" y="58691"/>
                    <a:pt x="14505" y="58559"/>
                    <a:pt x="14574" y="58490"/>
                  </a:cubicBezTo>
                  <a:cubicBezTo>
                    <a:pt x="14637" y="58426"/>
                    <a:pt x="14706" y="58358"/>
                    <a:pt x="14839" y="58294"/>
                  </a:cubicBezTo>
                  <a:cubicBezTo>
                    <a:pt x="14902" y="58161"/>
                    <a:pt x="14971" y="58093"/>
                    <a:pt x="15035" y="58029"/>
                  </a:cubicBezTo>
                  <a:lnTo>
                    <a:pt x="15300" y="57764"/>
                  </a:lnTo>
                  <a:lnTo>
                    <a:pt x="15501" y="57563"/>
                  </a:lnTo>
                  <a:cubicBezTo>
                    <a:pt x="17155" y="55840"/>
                    <a:pt x="18681" y="54319"/>
                    <a:pt x="20006" y="52926"/>
                  </a:cubicBezTo>
                  <a:cubicBezTo>
                    <a:pt x="21728" y="50938"/>
                    <a:pt x="23318" y="48755"/>
                    <a:pt x="24775" y="46503"/>
                  </a:cubicBezTo>
                  <a:cubicBezTo>
                    <a:pt x="24971" y="46238"/>
                    <a:pt x="25104" y="46036"/>
                    <a:pt x="25236" y="45771"/>
                  </a:cubicBezTo>
                  <a:cubicBezTo>
                    <a:pt x="25305" y="45639"/>
                    <a:pt x="25305" y="45506"/>
                    <a:pt x="25369" y="45374"/>
                  </a:cubicBezTo>
                  <a:close/>
                  <a:moveTo>
                    <a:pt x="4902" y="70218"/>
                  </a:moveTo>
                  <a:cubicBezTo>
                    <a:pt x="4902" y="70218"/>
                    <a:pt x="4833" y="70218"/>
                    <a:pt x="4833" y="70281"/>
                  </a:cubicBezTo>
                  <a:lnTo>
                    <a:pt x="4902" y="70218"/>
                  </a:lnTo>
                  <a:close/>
                  <a:moveTo>
                    <a:pt x="4568" y="70748"/>
                  </a:moveTo>
                  <a:lnTo>
                    <a:pt x="4107" y="71209"/>
                  </a:lnTo>
                  <a:cubicBezTo>
                    <a:pt x="4240" y="71076"/>
                    <a:pt x="4372" y="70944"/>
                    <a:pt x="4568" y="70811"/>
                  </a:cubicBezTo>
                  <a:lnTo>
                    <a:pt x="4568" y="70748"/>
                  </a:lnTo>
                  <a:close/>
                  <a:moveTo>
                    <a:pt x="4303" y="71209"/>
                  </a:moveTo>
                  <a:lnTo>
                    <a:pt x="3906" y="71606"/>
                  </a:lnTo>
                  <a:cubicBezTo>
                    <a:pt x="3842" y="71675"/>
                    <a:pt x="3842" y="71675"/>
                    <a:pt x="3842" y="71739"/>
                  </a:cubicBezTo>
                  <a:lnTo>
                    <a:pt x="4240" y="71341"/>
                  </a:lnTo>
                  <a:cubicBezTo>
                    <a:pt x="4240" y="71341"/>
                    <a:pt x="4240" y="71278"/>
                    <a:pt x="4303" y="71209"/>
                  </a:cubicBezTo>
                  <a:close/>
                  <a:moveTo>
                    <a:pt x="3975" y="71739"/>
                  </a:moveTo>
                  <a:cubicBezTo>
                    <a:pt x="3906" y="71871"/>
                    <a:pt x="3774" y="71940"/>
                    <a:pt x="3641" y="72072"/>
                  </a:cubicBezTo>
                  <a:cubicBezTo>
                    <a:pt x="3641" y="72136"/>
                    <a:pt x="3577" y="72205"/>
                    <a:pt x="3577" y="72205"/>
                  </a:cubicBezTo>
                  <a:cubicBezTo>
                    <a:pt x="3641" y="72136"/>
                    <a:pt x="3774" y="72004"/>
                    <a:pt x="3906" y="71940"/>
                  </a:cubicBezTo>
                  <a:cubicBezTo>
                    <a:pt x="3906" y="71871"/>
                    <a:pt x="3975" y="71807"/>
                    <a:pt x="3975" y="71739"/>
                  </a:cubicBezTo>
                  <a:close/>
                  <a:moveTo>
                    <a:pt x="3710" y="72269"/>
                  </a:moveTo>
                  <a:cubicBezTo>
                    <a:pt x="3641" y="72337"/>
                    <a:pt x="3509" y="72470"/>
                    <a:pt x="3376" y="72533"/>
                  </a:cubicBezTo>
                  <a:cubicBezTo>
                    <a:pt x="3376" y="72602"/>
                    <a:pt x="3312" y="72666"/>
                    <a:pt x="3312" y="72735"/>
                  </a:cubicBezTo>
                  <a:lnTo>
                    <a:pt x="3577" y="72470"/>
                  </a:lnTo>
                  <a:cubicBezTo>
                    <a:pt x="3641" y="72401"/>
                    <a:pt x="3710" y="72337"/>
                    <a:pt x="3710" y="72269"/>
                  </a:cubicBezTo>
                  <a:close/>
                  <a:moveTo>
                    <a:pt x="3445" y="72735"/>
                  </a:moveTo>
                  <a:cubicBezTo>
                    <a:pt x="3376" y="72867"/>
                    <a:pt x="3244" y="72931"/>
                    <a:pt x="3180" y="73000"/>
                  </a:cubicBezTo>
                  <a:cubicBezTo>
                    <a:pt x="3111" y="73132"/>
                    <a:pt x="3048" y="73196"/>
                    <a:pt x="3048" y="73265"/>
                  </a:cubicBezTo>
                  <a:lnTo>
                    <a:pt x="3312" y="73000"/>
                  </a:lnTo>
                  <a:cubicBezTo>
                    <a:pt x="3376" y="72931"/>
                    <a:pt x="3445" y="72867"/>
                    <a:pt x="3445" y="72735"/>
                  </a:cubicBezTo>
                  <a:close/>
                  <a:moveTo>
                    <a:pt x="3180" y="73265"/>
                  </a:moveTo>
                  <a:cubicBezTo>
                    <a:pt x="3111" y="73328"/>
                    <a:pt x="2979" y="73397"/>
                    <a:pt x="2915" y="73530"/>
                  </a:cubicBezTo>
                  <a:cubicBezTo>
                    <a:pt x="2846" y="73593"/>
                    <a:pt x="2846" y="73662"/>
                    <a:pt x="2783" y="73795"/>
                  </a:cubicBezTo>
                  <a:cubicBezTo>
                    <a:pt x="2846" y="73662"/>
                    <a:pt x="2979" y="73593"/>
                    <a:pt x="3048" y="73530"/>
                  </a:cubicBezTo>
                  <a:cubicBezTo>
                    <a:pt x="3111" y="73461"/>
                    <a:pt x="3180" y="73328"/>
                    <a:pt x="3180" y="73265"/>
                  </a:cubicBezTo>
                  <a:close/>
                  <a:moveTo>
                    <a:pt x="2979" y="73795"/>
                  </a:moveTo>
                  <a:lnTo>
                    <a:pt x="2979" y="73795"/>
                  </a:lnTo>
                  <a:cubicBezTo>
                    <a:pt x="2846" y="73858"/>
                    <a:pt x="2783" y="73927"/>
                    <a:pt x="2650" y="73991"/>
                  </a:cubicBezTo>
                  <a:cubicBezTo>
                    <a:pt x="2650" y="74060"/>
                    <a:pt x="2581" y="74192"/>
                    <a:pt x="2518" y="74256"/>
                  </a:cubicBezTo>
                  <a:cubicBezTo>
                    <a:pt x="2650" y="74192"/>
                    <a:pt x="2714" y="74123"/>
                    <a:pt x="2783" y="74060"/>
                  </a:cubicBezTo>
                  <a:cubicBezTo>
                    <a:pt x="2846" y="73991"/>
                    <a:pt x="2915" y="73858"/>
                    <a:pt x="2979" y="73795"/>
                  </a:cubicBezTo>
                  <a:close/>
                  <a:moveTo>
                    <a:pt x="2714" y="74325"/>
                  </a:moveTo>
                  <a:cubicBezTo>
                    <a:pt x="2650" y="74325"/>
                    <a:pt x="2518" y="74388"/>
                    <a:pt x="2449" y="74457"/>
                  </a:cubicBezTo>
                  <a:cubicBezTo>
                    <a:pt x="2385" y="74590"/>
                    <a:pt x="2385" y="74653"/>
                    <a:pt x="2316" y="74786"/>
                  </a:cubicBezTo>
                  <a:cubicBezTo>
                    <a:pt x="2385" y="74722"/>
                    <a:pt x="2518" y="74653"/>
                    <a:pt x="2581" y="74590"/>
                  </a:cubicBezTo>
                  <a:cubicBezTo>
                    <a:pt x="2650" y="74521"/>
                    <a:pt x="2650" y="74388"/>
                    <a:pt x="2714" y="74325"/>
                  </a:cubicBezTo>
                  <a:close/>
                  <a:moveTo>
                    <a:pt x="2518" y="74786"/>
                  </a:moveTo>
                  <a:lnTo>
                    <a:pt x="2518" y="74786"/>
                  </a:lnTo>
                  <a:cubicBezTo>
                    <a:pt x="2385" y="74855"/>
                    <a:pt x="2316" y="74918"/>
                    <a:pt x="2253" y="74987"/>
                  </a:cubicBezTo>
                  <a:cubicBezTo>
                    <a:pt x="2184" y="75051"/>
                    <a:pt x="2184" y="75183"/>
                    <a:pt x="2120" y="75316"/>
                  </a:cubicBezTo>
                  <a:lnTo>
                    <a:pt x="2316" y="75120"/>
                  </a:lnTo>
                  <a:cubicBezTo>
                    <a:pt x="2385" y="74987"/>
                    <a:pt x="2449" y="74918"/>
                    <a:pt x="2518" y="74786"/>
                  </a:cubicBezTo>
                  <a:close/>
                  <a:moveTo>
                    <a:pt x="2253" y="75316"/>
                  </a:moveTo>
                  <a:lnTo>
                    <a:pt x="2253" y="75316"/>
                  </a:lnTo>
                  <a:cubicBezTo>
                    <a:pt x="2184" y="75385"/>
                    <a:pt x="2120" y="75385"/>
                    <a:pt x="2051" y="75448"/>
                  </a:cubicBezTo>
                  <a:cubicBezTo>
                    <a:pt x="1988" y="75581"/>
                    <a:pt x="1919" y="75713"/>
                    <a:pt x="1919" y="75846"/>
                  </a:cubicBezTo>
                  <a:lnTo>
                    <a:pt x="2120" y="75650"/>
                  </a:lnTo>
                  <a:cubicBezTo>
                    <a:pt x="2184" y="75517"/>
                    <a:pt x="2253" y="75448"/>
                    <a:pt x="2253" y="75316"/>
                  </a:cubicBezTo>
                  <a:close/>
                  <a:moveTo>
                    <a:pt x="2051" y="75846"/>
                  </a:moveTo>
                  <a:cubicBezTo>
                    <a:pt x="1988" y="75846"/>
                    <a:pt x="1919" y="75915"/>
                    <a:pt x="1855" y="75978"/>
                  </a:cubicBezTo>
                  <a:cubicBezTo>
                    <a:pt x="1786" y="76111"/>
                    <a:pt x="1723" y="76243"/>
                    <a:pt x="1723" y="76312"/>
                  </a:cubicBezTo>
                  <a:cubicBezTo>
                    <a:pt x="1786" y="76312"/>
                    <a:pt x="1855" y="76243"/>
                    <a:pt x="1919" y="76179"/>
                  </a:cubicBezTo>
                  <a:cubicBezTo>
                    <a:pt x="1988" y="76047"/>
                    <a:pt x="2051" y="75978"/>
                    <a:pt x="2051" y="75846"/>
                  </a:cubicBezTo>
                  <a:close/>
                  <a:moveTo>
                    <a:pt x="1855" y="76312"/>
                  </a:moveTo>
                  <a:lnTo>
                    <a:pt x="1654" y="76508"/>
                  </a:lnTo>
                  <a:cubicBezTo>
                    <a:pt x="1590" y="76641"/>
                    <a:pt x="1590" y="76709"/>
                    <a:pt x="1521" y="76842"/>
                  </a:cubicBezTo>
                  <a:cubicBezTo>
                    <a:pt x="1590" y="76842"/>
                    <a:pt x="1654" y="76773"/>
                    <a:pt x="1723" y="76709"/>
                  </a:cubicBezTo>
                  <a:cubicBezTo>
                    <a:pt x="1786" y="76577"/>
                    <a:pt x="1855" y="76444"/>
                    <a:pt x="1855" y="76312"/>
                  </a:cubicBezTo>
                  <a:close/>
                  <a:moveTo>
                    <a:pt x="1654" y="76842"/>
                  </a:moveTo>
                  <a:cubicBezTo>
                    <a:pt x="1654" y="76906"/>
                    <a:pt x="1590" y="76906"/>
                    <a:pt x="1521" y="76974"/>
                  </a:cubicBezTo>
                  <a:lnTo>
                    <a:pt x="1458" y="76974"/>
                  </a:lnTo>
                  <a:cubicBezTo>
                    <a:pt x="1458" y="77107"/>
                    <a:pt x="1389" y="77239"/>
                    <a:pt x="1325" y="77372"/>
                  </a:cubicBezTo>
                  <a:cubicBezTo>
                    <a:pt x="1389" y="77372"/>
                    <a:pt x="1458" y="77303"/>
                    <a:pt x="1521" y="77239"/>
                  </a:cubicBezTo>
                  <a:cubicBezTo>
                    <a:pt x="1590" y="77107"/>
                    <a:pt x="1654" y="76974"/>
                    <a:pt x="1654" y="76842"/>
                  </a:cubicBezTo>
                  <a:close/>
                  <a:moveTo>
                    <a:pt x="1521" y="77372"/>
                  </a:moveTo>
                  <a:lnTo>
                    <a:pt x="1521" y="77372"/>
                  </a:lnTo>
                  <a:cubicBezTo>
                    <a:pt x="1458" y="77435"/>
                    <a:pt x="1389" y="77435"/>
                    <a:pt x="1325" y="77504"/>
                  </a:cubicBezTo>
                  <a:cubicBezTo>
                    <a:pt x="1256" y="77637"/>
                    <a:pt x="1193" y="77769"/>
                    <a:pt x="1193" y="77902"/>
                  </a:cubicBezTo>
                  <a:cubicBezTo>
                    <a:pt x="1256" y="77833"/>
                    <a:pt x="1325" y="77833"/>
                    <a:pt x="1389" y="77769"/>
                  </a:cubicBezTo>
                  <a:cubicBezTo>
                    <a:pt x="1389" y="77637"/>
                    <a:pt x="1458" y="77504"/>
                    <a:pt x="1521" y="77372"/>
                  </a:cubicBezTo>
                  <a:close/>
                  <a:moveTo>
                    <a:pt x="1325" y="77902"/>
                  </a:moveTo>
                  <a:cubicBezTo>
                    <a:pt x="1256" y="77965"/>
                    <a:pt x="1193" y="77965"/>
                    <a:pt x="1124" y="78034"/>
                  </a:cubicBezTo>
                  <a:cubicBezTo>
                    <a:pt x="398" y="80483"/>
                    <a:pt x="0" y="83069"/>
                    <a:pt x="0" y="85915"/>
                  </a:cubicBezTo>
                  <a:cubicBezTo>
                    <a:pt x="0" y="89031"/>
                    <a:pt x="530" y="92475"/>
                    <a:pt x="1786" y="96052"/>
                  </a:cubicBezTo>
                  <a:cubicBezTo>
                    <a:pt x="5432" y="106715"/>
                    <a:pt x="8940" y="116121"/>
                    <a:pt x="14505" y="123742"/>
                  </a:cubicBezTo>
                  <a:cubicBezTo>
                    <a:pt x="17287" y="127584"/>
                    <a:pt x="20599" y="130896"/>
                    <a:pt x="24643" y="133742"/>
                  </a:cubicBezTo>
                  <a:cubicBezTo>
                    <a:pt x="26296" y="134802"/>
                    <a:pt x="28018" y="135729"/>
                    <a:pt x="29810" y="136657"/>
                  </a:cubicBezTo>
                  <a:lnTo>
                    <a:pt x="29810" y="136593"/>
                  </a:lnTo>
                  <a:cubicBezTo>
                    <a:pt x="27955" y="135729"/>
                    <a:pt x="26296" y="134669"/>
                    <a:pt x="24775" y="133609"/>
                  </a:cubicBezTo>
                  <a:cubicBezTo>
                    <a:pt x="20668" y="130827"/>
                    <a:pt x="17420" y="127451"/>
                    <a:pt x="14637" y="123609"/>
                  </a:cubicBezTo>
                  <a:cubicBezTo>
                    <a:pt x="9142" y="116058"/>
                    <a:pt x="5565" y="106651"/>
                    <a:pt x="1919" y="96052"/>
                  </a:cubicBezTo>
                  <a:cubicBezTo>
                    <a:pt x="663" y="92406"/>
                    <a:pt x="133" y="89031"/>
                    <a:pt x="133" y="85915"/>
                  </a:cubicBezTo>
                  <a:cubicBezTo>
                    <a:pt x="133" y="83069"/>
                    <a:pt x="594" y="80419"/>
                    <a:pt x="1325" y="77902"/>
                  </a:cubicBezTo>
                  <a:close/>
                  <a:moveTo>
                    <a:pt x="29810" y="136789"/>
                  </a:moveTo>
                  <a:lnTo>
                    <a:pt x="29810" y="136789"/>
                  </a:lnTo>
                  <a:cubicBezTo>
                    <a:pt x="32655" y="138246"/>
                    <a:pt x="35771" y="139508"/>
                    <a:pt x="39280" y="140499"/>
                  </a:cubicBezTo>
                  <a:lnTo>
                    <a:pt x="39349" y="140499"/>
                  </a:lnTo>
                  <a:cubicBezTo>
                    <a:pt x="43456" y="141691"/>
                    <a:pt x="47165" y="142618"/>
                    <a:pt x="50408" y="143350"/>
                  </a:cubicBezTo>
                  <a:cubicBezTo>
                    <a:pt x="50541" y="143413"/>
                    <a:pt x="50673" y="143413"/>
                    <a:pt x="50806" y="143413"/>
                  </a:cubicBezTo>
                  <a:cubicBezTo>
                    <a:pt x="50938" y="143482"/>
                    <a:pt x="51007" y="143482"/>
                    <a:pt x="51140" y="143546"/>
                  </a:cubicBezTo>
                  <a:cubicBezTo>
                    <a:pt x="51272" y="143546"/>
                    <a:pt x="51405" y="143546"/>
                    <a:pt x="51537" y="143615"/>
                  </a:cubicBezTo>
                  <a:cubicBezTo>
                    <a:pt x="54054" y="144145"/>
                    <a:pt x="56307" y="144542"/>
                    <a:pt x="58426" y="144871"/>
                  </a:cubicBezTo>
                  <a:cubicBezTo>
                    <a:pt x="58629" y="144923"/>
                    <a:pt x="58832" y="144936"/>
                    <a:pt x="59035" y="144967"/>
                  </a:cubicBezTo>
                  <a:lnTo>
                    <a:pt x="59035" y="144967"/>
                  </a:lnTo>
                  <a:cubicBezTo>
                    <a:pt x="57033" y="144582"/>
                    <a:pt x="54908" y="144190"/>
                    <a:pt x="52528" y="143615"/>
                  </a:cubicBezTo>
                  <a:cubicBezTo>
                    <a:pt x="52396" y="143615"/>
                    <a:pt x="52263" y="143615"/>
                    <a:pt x="52131" y="143546"/>
                  </a:cubicBezTo>
                  <a:cubicBezTo>
                    <a:pt x="51998" y="143546"/>
                    <a:pt x="51866" y="143482"/>
                    <a:pt x="51733" y="143482"/>
                  </a:cubicBezTo>
                  <a:cubicBezTo>
                    <a:pt x="51601" y="143482"/>
                    <a:pt x="51468" y="143413"/>
                    <a:pt x="51405" y="143413"/>
                  </a:cubicBezTo>
                  <a:lnTo>
                    <a:pt x="51336" y="143413"/>
                  </a:lnTo>
                  <a:cubicBezTo>
                    <a:pt x="51272" y="143350"/>
                    <a:pt x="51140" y="143350"/>
                    <a:pt x="51007" y="143350"/>
                  </a:cubicBezTo>
                  <a:cubicBezTo>
                    <a:pt x="50875" y="143281"/>
                    <a:pt x="50742" y="143281"/>
                    <a:pt x="50673" y="143217"/>
                  </a:cubicBezTo>
                  <a:cubicBezTo>
                    <a:pt x="47298" y="142486"/>
                    <a:pt x="43588" y="141559"/>
                    <a:pt x="39349" y="140366"/>
                  </a:cubicBezTo>
                  <a:cubicBezTo>
                    <a:pt x="39349" y="140366"/>
                    <a:pt x="39280" y="140303"/>
                    <a:pt x="39216" y="140303"/>
                  </a:cubicBezTo>
                  <a:cubicBezTo>
                    <a:pt x="35771" y="139375"/>
                    <a:pt x="32655" y="138183"/>
                    <a:pt x="29810" y="136789"/>
                  </a:cubicBezTo>
                  <a:close/>
                  <a:moveTo>
                    <a:pt x="59035" y="144967"/>
                  </a:moveTo>
                  <a:lnTo>
                    <a:pt x="59035" y="144967"/>
                  </a:lnTo>
                  <a:cubicBezTo>
                    <a:pt x="59097" y="144979"/>
                    <a:pt x="59159" y="144991"/>
                    <a:pt x="59221" y="145003"/>
                  </a:cubicBezTo>
                  <a:cubicBezTo>
                    <a:pt x="59159" y="144988"/>
                    <a:pt x="59097" y="144977"/>
                    <a:pt x="59035" y="144967"/>
                  </a:cubicBezTo>
                  <a:close/>
                  <a:moveTo>
                    <a:pt x="62730" y="145337"/>
                  </a:moveTo>
                  <a:cubicBezTo>
                    <a:pt x="62862" y="145401"/>
                    <a:pt x="62995" y="145470"/>
                    <a:pt x="63127" y="145470"/>
                  </a:cubicBezTo>
                  <a:cubicBezTo>
                    <a:pt x="63063" y="145470"/>
                    <a:pt x="62931" y="145401"/>
                    <a:pt x="62798" y="145337"/>
                  </a:cubicBezTo>
                  <a:close/>
                  <a:moveTo>
                    <a:pt x="64388" y="145470"/>
                  </a:moveTo>
                  <a:cubicBezTo>
                    <a:pt x="64388" y="145516"/>
                    <a:pt x="64423" y="145529"/>
                    <a:pt x="64468" y="145532"/>
                  </a:cubicBezTo>
                  <a:lnTo>
                    <a:pt x="64468" y="145532"/>
                  </a:lnTo>
                  <a:cubicBezTo>
                    <a:pt x="64436" y="145511"/>
                    <a:pt x="64409" y="145490"/>
                    <a:pt x="64388" y="145470"/>
                  </a:cubicBezTo>
                  <a:close/>
                  <a:moveTo>
                    <a:pt x="63127" y="145401"/>
                  </a:moveTo>
                  <a:cubicBezTo>
                    <a:pt x="63328" y="145470"/>
                    <a:pt x="63461" y="145533"/>
                    <a:pt x="63593" y="145602"/>
                  </a:cubicBezTo>
                  <a:lnTo>
                    <a:pt x="63657" y="145602"/>
                  </a:lnTo>
                  <a:cubicBezTo>
                    <a:pt x="63524" y="145533"/>
                    <a:pt x="63392" y="145470"/>
                    <a:pt x="63196" y="145401"/>
                  </a:cubicBezTo>
                  <a:close/>
                  <a:moveTo>
                    <a:pt x="63524" y="145401"/>
                  </a:moveTo>
                  <a:cubicBezTo>
                    <a:pt x="63726" y="145470"/>
                    <a:pt x="63858" y="145533"/>
                    <a:pt x="63991" y="145602"/>
                  </a:cubicBezTo>
                  <a:lnTo>
                    <a:pt x="64054" y="145602"/>
                  </a:lnTo>
                  <a:lnTo>
                    <a:pt x="63657" y="145401"/>
                  </a:lnTo>
                  <a:close/>
                  <a:moveTo>
                    <a:pt x="64468" y="145532"/>
                  </a:moveTo>
                  <a:cubicBezTo>
                    <a:pt x="64537" y="145577"/>
                    <a:pt x="64627" y="145622"/>
                    <a:pt x="64717" y="145665"/>
                  </a:cubicBezTo>
                  <a:lnTo>
                    <a:pt x="64717" y="145665"/>
                  </a:lnTo>
                  <a:cubicBezTo>
                    <a:pt x="64635" y="145622"/>
                    <a:pt x="64563" y="145579"/>
                    <a:pt x="64521" y="145533"/>
                  </a:cubicBezTo>
                  <a:cubicBezTo>
                    <a:pt x="64503" y="145533"/>
                    <a:pt x="64485" y="145533"/>
                    <a:pt x="64468" y="145532"/>
                  </a:cubicBezTo>
                  <a:close/>
                  <a:moveTo>
                    <a:pt x="63922" y="145470"/>
                  </a:moveTo>
                  <a:lnTo>
                    <a:pt x="64319" y="145666"/>
                  </a:lnTo>
                  <a:lnTo>
                    <a:pt x="64452" y="145666"/>
                  </a:lnTo>
                  <a:lnTo>
                    <a:pt x="64054" y="145470"/>
                  </a:lnTo>
                  <a:close/>
                  <a:moveTo>
                    <a:pt x="64717" y="145665"/>
                  </a:moveTo>
                  <a:lnTo>
                    <a:pt x="64717" y="145665"/>
                  </a:lnTo>
                  <a:cubicBezTo>
                    <a:pt x="64740" y="145678"/>
                    <a:pt x="64763" y="145690"/>
                    <a:pt x="64787" y="145703"/>
                  </a:cubicBezTo>
                  <a:lnTo>
                    <a:pt x="64787" y="145703"/>
                  </a:lnTo>
                  <a:cubicBezTo>
                    <a:pt x="64770" y="145685"/>
                    <a:pt x="64753" y="145666"/>
                    <a:pt x="64717" y="145666"/>
                  </a:cubicBezTo>
                  <a:cubicBezTo>
                    <a:pt x="64717" y="145666"/>
                    <a:pt x="64717" y="145666"/>
                    <a:pt x="64717" y="145665"/>
                  </a:cubicBezTo>
                  <a:close/>
                  <a:moveTo>
                    <a:pt x="64787" y="145703"/>
                  </a:moveTo>
                  <a:cubicBezTo>
                    <a:pt x="64803" y="145719"/>
                    <a:pt x="64819" y="145734"/>
                    <a:pt x="64849" y="145734"/>
                  </a:cubicBezTo>
                  <a:cubicBezTo>
                    <a:pt x="64829" y="145724"/>
                    <a:pt x="64808" y="145713"/>
                    <a:pt x="64787" y="145703"/>
                  </a:cubicBezTo>
                  <a:close/>
                  <a:moveTo>
                    <a:pt x="64786" y="145533"/>
                  </a:moveTo>
                  <a:cubicBezTo>
                    <a:pt x="64849" y="145602"/>
                    <a:pt x="64982" y="145666"/>
                    <a:pt x="65114" y="145734"/>
                  </a:cubicBezTo>
                  <a:lnTo>
                    <a:pt x="65247" y="145734"/>
                  </a:lnTo>
                  <a:cubicBezTo>
                    <a:pt x="65114" y="145666"/>
                    <a:pt x="65051" y="145602"/>
                    <a:pt x="64918" y="145533"/>
                  </a:cubicBezTo>
                  <a:close/>
                  <a:moveTo>
                    <a:pt x="65183" y="145602"/>
                  </a:moveTo>
                  <a:cubicBezTo>
                    <a:pt x="65247" y="145666"/>
                    <a:pt x="65379" y="145734"/>
                    <a:pt x="65448" y="145734"/>
                  </a:cubicBezTo>
                  <a:cubicBezTo>
                    <a:pt x="65512" y="145798"/>
                    <a:pt x="65581" y="145798"/>
                    <a:pt x="65644" y="145798"/>
                  </a:cubicBezTo>
                  <a:cubicBezTo>
                    <a:pt x="65512" y="145734"/>
                    <a:pt x="65448" y="145666"/>
                    <a:pt x="65316" y="145602"/>
                  </a:cubicBezTo>
                  <a:close/>
                  <a:moveTo>
                    <a:pt x="65581" y="145602"/>
                  </a:moveTo>
                  <a:cubicBezTo>
                    <a:pt x="65644" y="145666"/>
                    <a:pt x="65777" y="145734"/>
                    <a:pt x="65846" y="145798"/>
                  </a:cubicBezTo>
                  <a:lnTo>
                    <a:pt x="66042" y="145798"/>
                  </a:lnTo>
                  <a:cubicBezTo>
                    <a:pt x="65909" y="145734"/>
                    <a:pt x="65846" y="145666"/>
                    <a:pt x="65777" y="145666"/>
                  </a:cubicBezTo>
                  <a:cubicBezTo>
                    <a:pt x="65713" y="145602"/>
                    <a:pt x="65644" y="145602"/>
                    <a:pt x="65581" y="145602"/>
                  </a:cubicBezTo>
                  <a:close/>
                  <a:moveTo>
                    <a:pt x="65978" y="145666"/>
                  </a:moveTo>
                  <a:cubicBezTo>
                    <a:pt x="66042" y="145734"/>
                    <a:pt x="66111" y="145798"/>
                    <a:pt x="66243" y="145867"/>
                  </a:cubicBezTo>
                  <a:lnTo>
                    <a:pt x="66439" y="145867"/>
                  </a:lnTo>
                  <a:cubicBezTo>
                    <a:pt x="66376" y="145798"/>
                    <a:pt x="66243" y="145734"/>
                    <a:pt x="66174" y="145666"/>
                  </a:cubicBezTo>
                  <a:close/>
                  <a:moveTo>
                    <a:pt x="66376" y="145666"/>
                  </a:moveTo>
                  <a:cubicBezTo>
                    <a:pt x="66439" y="145734"/>
                    <a:pt x="66508" y="145798"/>
                    <a:pt x="66641" y="145867"/>
                  </a:cubicBezTo>
                  <a:lnTo>
                    <a:pt x="66837" y="145867"/>
                  </a:lnTo>
                  <a:cubicBezTo>
                    <a:pt x="66773" y="145798"/>
                    <a:pt x="66641" y="145734"/>
                    <a:pt x="66572" y="145734"/>
                  </a:cubicBezTo>
                  <a:cubicBezTo>
                    <a:pt x="66508" y="145734"/>
                    <a:pt x="66439" y="145666"/>
                    <a:pt x="66376" y="145666"/>
                  </a:cubicBezTo>
                  <a:close/>
                  <a:moveTo>
                    <a:pt x="135798" y="29280"/>
                  </a:moveTo>
                  <a:cubicBezTo>
                    <a:pt x="136328" y="30138"/>
                    <a:pt x="136789" y="30933"/>
                    <a:pt x="137319" y="31860"/>
                  </a:cubicBezTo>
                  <a:cubicBezTo>
                    <a:pt x="141627" y="39412"/>
                    <a:pt x="144473" y="47891"/>
                    <a:pt x="150106" y="59221"/>
                  </a:cubicBezTo>
                  <a:cubicBezTo>
                    <a:pt x="154144" y="67303"/>
                    <a:pt x="155999" y="75650"/>
                    <a:pt x="155999" y="83599"/>
                  </a:cubicBezTo>
                  <a:cubicBezTo>
                    <a:pt x="155999" y="98305"/>
                    <a:pt x="149576" y="111749"/>
                    <a:pt x="138050" y="119767"/>
                  </a:cubicBezTo>
                  <a:cubicBezTo>
                    <a:pt x="135332" y="121686"/>
                    <a:pt x="132751" y="124537"/>
                    <a:pt x="130233" y="127780"/>
                  </a:cubicBezTo>
                  <a:cubicBezTo>
                    <a:pt x="126391" y="132550"/>
                    <a:pt x="122549" y="138183"/>
                    <a:pt x="117912" y="142618"/>
                  </a:cubicBezTo>
                  <a:cubicBezTo>
                    <a:pt x="113275" y="146990"/>
                    <a:pt x="107843" y="150239"/>
                    <a:pt x="100822" y="150239"/>
                  </a:cubicBezTo>
                  <a:cubicBezTo>
                    <a:pt x="98633" y="150239"/>
                    <a:pt x="96248" y="149905"/>
                    <a:pt x="93668" y="149179"/>
                  </a:cubicBezTo>
                  <a:cubicBezTo>
                    <a:pt x="83864" y="146461"/>
                    <a:pt x="77833" y="146397"/>
                    <a:pt x="70546" y="145999"/>
                  </a:cubicBezTo>
                  <a:cubicBezTo>
                    <a:pt x="69290" y="145931"/>
                    <a:pt x="68029" y="145798"/>
                    <a:pt x="66773" y="145734"/>
                  </a:cubicBezTo>
                  <a:lnTo>
                    <a:pt x="66773" y="145734"/>
                  </a:lnTo>
                  <a:cubicBezTo>
                    <a:pt x="66837" y="145798"/>
                    <a:pt x="66905" y="145867"/>
                    <a:pt x="66969" y="145867"/>
                  </a:cubicBezTo>
                  <a:cubicBezTo>
                    <a:pt x="68230" y="145999"/>
                    <a:pt x="69354" y="146063"/>
                    <a:pt x="70546" y="146132"/>
                  </a:cubicBezTo>
                  <a:cubicBezTo>
                    <a:pt x="77833" y="146593"/>
                    <a:pt x="83864" y="146593"/>
                    <a:pt x="93599" y="149312"/>
                  </a:cubicBezTo>
                  <a:cubicBezTo>
                    <a:pt x="96185" y="150038"/>
                    <a:pt x="98633" y="150371"/>
                    <a:pt x="100822" y="150371"/>
                  </a:cubicBezTo>
                  <a:cubicBezTo>
                    <a:pt x="105522" y="150371"/>
                    <a:pt x="109566" y="148914"/>
                    <a:pt x="113074" y="146662"/>
                  </a:cubicBezTo>
                  <a:cubicBezTo>
                    <a:pt x="118373" y="143281"/>
                    <a:pt x="122613" y="137981"/>
                    <a:pt x="126524" y="132883"/>
                  </a:cubicBezTo>
                  <a:cubicBezTo>
                    <a:pt x="130430" y="127716"/>
                    <a:pt x="134076" y="122746"/>
                    <a:pt x="138114" y="119900"/>
                  </a:cubicBezTo>
                  <a:cubicBezTo>
                    <a:pt x="149709" y="111818"/>
                    <a:pt x="156201" y="98368"/>
                    <a:pt x="156201" y="83599"/>
                  </a:cubicBezTo>
                  <a:cubicBezTo>
                    <a:pt x="156201" y="75581"/>
                    <a:pt x="154277" y="67234"/>
                    <a:pt x="150239" y="59152"/>
                  </a:cubicBezTo>
                  <a:cubicBezTo>
                    <a:pt x="144674" y="47828"/>
                    <a:pt x="141760" y="39348"/>
                    <a:pt x="137451" y="31728"/>
                  </a:cubicBezTo>
                  <a:cubicBezTo>
                    <a:pt x="136990" y="30933"/>
                    <a:pt x="136460" y="30138"/>
                    <a:pt x="135994" y="29343"/>
                  </a:cubicBezTo>
                  <a:cubicBezTo>
                    <a:pt x="135930" y="29280"/>
                    <a:pt x="135861" y="29280"/>
                    <a:pt x="135798" y="29280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6" name="Google Shape;956;p44"/>
            <p:cNvSpPr/>
            <p:nvPr/>
          </p:nvSpPr>
          <p:spPr>
            <a:xfrm>
              <a:off x="1846950" y="951950"/>
              <a:ext cx="3956425" cy="3822225"/>
            </a:xfrm>
            <a:custGeom>
              <a:avLst/>
              <a:gdLst/>
              <a:ahLst/>
              <a:cxnLst/>
              <a:rect l="l" t="t" r="r" b="b"/>
              <a:pathLst>
                <a:path w="158257" h="152889" extrusionOk="0">
                  <a:moveTo>
                    <a:pt x="90027" y="859"/>
                  </a:moveTo>
                  <a:cubicBezTo>
                    <a:pt x="90027" y="928"/>
                    <a:pt x="90090" y="991"/>
                    <a:pt x="90159" y="1060"/>
                  </a:cubicBezTo>
                  <a:cubicBezTo>
                    <a:pt x="90223" y="1060"/>
                    <a:pt x="90292" y="1060"/>
                    <a:pt x="90424" y="1124"/>
                  </a:cubicBezTo>
                  <a:cubicBezTo>
                    <a:pt x="90355" y="1060"/>
                    <a:pt x="90355" y="991"/>
                    <a:pt x="90292" y="928"/>
                  </a:cubicBezTo>
                  <a:cubicBezTo>
                    <a:pt x="90223" y="928"/>
                    <a:pt x="90090" y="859"/>
                    <a:pt x="90027" y="859"/>
                  </a:cubicBezTo>
                  <a:close/>
                  <a:moveTo>
                    <a:pt x="90424" y="928"/>
                  </a:moveTo>
                  <a:cubicBezTo>
                    <a:pt x="90424" y="991"/>
                    <a:pt x="90488" y="1060"/>
                    <a:pt x="90556" y="1124"/>
                  </a:cubicBezTo>
                  <a:cubicBezTo>
                    <a:pt x="90620" y="1124"/>
                    <a:pt x="90689" y="1124"/>
                    <a:pt x="90821" y="1193"/>
                  </a:cubicBezTo>
                  <a:cubicBezTo>
                    <a:pt x="90753" y="1124"/>
                    <a:pt x="90689" y="1060"/>
                    <a:pt x="90689" y="991"/>
                  </a:cubicBezTo>
                  <a:cubicBezTo>
                    <a:pt x="90556" y="991"/>
                    <a:pt x="90488" y="928"/>
                    <a:pt x="90424" y="928"/>
                  </a:cubicBezTo>
                  <a:close/>
                  <a:moveTo>
                    <a:pt x="90821" y="991"/>
                  </a:moveTo>
                  <a:cubicBezTo>
                    <a:pt x="90821" y="1060"/>
                    <a:pt x="90885" y="1124"/>
                    <a:pt x="90954" y="1193"/>
                  </a:cubicBezTo>
                  <a:cubicBezTo>
                    <a:pt x="91018" y="1193"/>
                    <a:pt x="91086" y="1193"/>
                    <a:pt x="91219" y="1256"/>
                  </a:cubicBezTo>
                  <a:lnTo>
                    <a:pt x="91018" y="1060"/>
                  </a:lnTo>
                  <a:cubicBezTo>
                    <a:pt x="90954" y="1060"/>
                    <a:pt x="90885" y="991"/>
                    <a:pt x="90821" y="991"/>
                  </a:cubicBezTo>
                  <a:close/>
                  <a:moveTo>
                    <a:pt x="91150" y="1060"/>
                  </a:moveTo>
                  <a:lnTo>
                    <a:pt x="91351" y="1256"/>
                  </a:lnTo>
                  <a:cubicBezTo>
                    <a:pt x="91415" y="1256"/>
                    <a:pt x="91484" y="1256"/>
                    <a:pt x="91547" y="1325"/>
                  </a:cubicBezTo>
                  <a:cubicBezTo>
                    <a:pt x="91547" y="1256"/>
                    <a:pt x="91484" y="1193"/>
                    <a:pt x="91415" y="1124"/>
                  </a:cubicBezTo>
                  <a:cubicBezTo>
                    <a:pt x="91351" y="1124"/>
                    <a:pt x="91283" y="1060"/>
                    <a:pt x="91150" y="1060"/>
                  </a:cubicBezTo>
                  <a:close/>
                  <a:moveTo>
                    <a:pt x="91547" y="1124"/>
                  </a:moveTo>
                  <a:lnTo>
                    <a:pt x="91749" y="1325"/>
                  </a:lnTo>
                  <a:cubicBezTo>
                    <a:pt x="91812" y="1325"/>
                    <a:pt x="91881" y="1325"/>
                    <a:pt x="91945" y="1389"/>
                  </a:cubicBezTo>
                  <a:cubicBezTo>
                    <a:pt x="91881" y="1325"/>
                    <a:pt x="91881" y="1256"/>
                    <a:pt x="91812" y="1193"/>
                  </a:cubicBezTo>
                  <a:cubicBezTo>
                    <a:pt x="91749" y="1193"/>
                    <a:pt x="91680" y="1193"/>
                    <a:pt x="91547" y="1124"/>
                  </a:cubicBezTo>
                  <a:close/>
                  <a:moveTo>
                    <a:pt x="91945" y="1193"/>
                  </a:moveTo>
                  <a:lnTo>
                    <a:pt x="92146" y="1389"/>
                  </a:lnTo>
                  <a:cubicBezTo>
                    <a:pt x="92210" y="1389"/>
                    <a:pt x="92279" y="1458"/>
                    <a:pt x="92342" y="1458"/>
                  </a:cubicBezTo>
                  <a:lnTo>
                    <a:pt x="92146" y="1256"/>
                  </a:lnTo>
                  <a:cubicBezTo>
                    <a:pt x="92077" y="1256"/>
                    <a:pt x="92014" y="1256"/>
                    <a:pt x="91945" y="1193"/>
                  </a:cubicBezTo>
                  <a:close/>
                  <a:moveTo>
                    <a:pt x="92342" y="1325"/>
                  </a:moveTo>
                  <a:cubicBezTo>
                    <a:pt x="92411" y="1325"/>
                    <a:pt x="92475" y="1389"/>
                    <a:pt x="92544" y="1458"/>
                  </a:cubicBezTo>
                  <a:cubicBezTo>
                    <a:pt x="92607" y="1521"/>
                    <a:pt x="92676" y="1521"/>
                    <a:pt x="92740" y="1521"/>
                  </a:cubicBezTo>
                  <a:lnTo>
                    <a:pt x="92544" y="1325"/>
                  </a:lnTo>
                  <a:close/>
                  <a:moveTo>
                    <a:pt x="92740" y="1389"/>
                  </a:moveTo>
                  <a:lnTo>
                    <a:pt x="92941" y="1590"/>
                  </a:lnTo>
                  <a:lnTo>
                    <a:pt x="93137" y="1590"/>
                  </a:lnTo>
                  <a:lnTo>
                    <a:pt x="92941" y="1389"/>
                  </a:lnTo>
                  <a:close/>
                  <a:moveTo>
                    <a:pt x="93137" y="1458"/>
                  </a:moveTo>
                  <a:lnTo>
                    <a:pt x="93339" y="1654"/>
                  </a:lnTo>
                  <a:lnTo>
                    <a:pt x="93535" y="1654"/>
                  </a:lnTo>
                  <a:cubicBezTo>
                    <a:pt x="93471" y="1590"/>
                    <a:pt x="93339" y="1521"/>
                    <a:pt x="93270" y="1458"/>
                  </a:cubicBezTo>
                  <a:close/>
                  <a:moveTo>
                    <a:pt x="93535" y="1521"/>
                  </a:moveTo>
                  <a:lnTo>
                    <a:pt x="93736" y="1723"/>
                  </a:lnTo>
                  <a:cubicBezTo>
                    <a:pt x="93800" y="1723"/>
                    <a:pt x="93869" y="1786"/>
                    <a:pt x="93932" y="1786"/>
                  </a:cubicBezTo>
                  <a:cubicBezTo>
                    <a:pt x="93800" y="1723"/>
                    <a:pt x="93736" y="1654"/>
                    <a:pt x="93667" y="1521"/>
                  </a:cubicBezTo>
                  <a:close/>
                  <a:moveTo>
                    <a:pt x="93869" y="1590"/>
                  </a:moveTo>
                  <a:cubicBezTo>
                    <a:pt x="94001" y="1654"/>
                    <a:pt x="94065" y="1786"/>
                    <a:pt x="94197" y="1855"/>
                  </a:cubicBezTo>
                  <a:lnTo>
                    <a:pt x="94266" y="1855"/>
                  </a:lnTo>
                  <a:cubicBezTo>
                    <a:pt x="94197" y="1786"/>
                    <a:pt x="94065" y="1723"/>
                    <a:pt x="94001" y="1654"/>
                  </a:cubicBezTo>
                  <a:cubicBezTo>
                    <a:pt x="93932" y="1654"/>
                    <a:pt x="93932" y="1590"/>
                    <a:pt x="93869" y="1590"/>
                  </a:cubicBezTo>
                  <a:close/>
                  <a:moveTo>
                    <a:pt x="94266" y="1723"/>
                  </a:moveTo>
                  <a:cubicBezTo>
                    <a:pt x="94399" y="1786"/>
                    <a:pt x="94462" y="1855"/>
                    <a:pt x="94595" y="1919"/>
                  </a:cubicBezTo>
                  <a:lnTo>
                    <a:pt x="94664" y="1919"/>
                  </a:lnTo>
                  <a:cubicBezTo>
                    <a:pt x="94531" y="1855"/>
                    <a:pt x="94462" y="1786"/>
                    <a:pt x="94330" y="1723"/>
                  </a:cubicBezTo>
                  <a:close/>
                  <a:moveTo>
                    <a:pt x="94727" y="1855"/>
                  </a:moveTo>
                  <a:cubicBezTo>
                    <a:pt x="94860" y="1919"/>
                    <a:pt x="94929" y="1988"/>
                    <a:pt x="94992" y="2051"/>
                  </a:cubicBezTo>
                  <a:lnTo>
                    <a:pt x="95061" y="2051"/>
                  </a:lnTo>
                  <a:cubicBezTo>
                    <a:pt x="94992" y="1988"/>
                    <a:pt x="94860" y="1919"/>
                    <a:pt x="94727" y="1855"/>
                  </a:cubicBezTo>
                  <a:close/>
                  <a:moveTo>
                    <a:pt x="96979" y="2385"/>
                  </a:moveTo>
                  <a:cubicBezTo>
                    <a:pt x="97843" y="2650"/>
                    <a:pt x="98771" y="2979"/>
                    <a:pt x="99629" y="3312"/>
                  </a:cubicBezTo>
                  <a:cubicBezTo>
                    <a:pt x="99762" y="3312"/>
                    <a:pt x="99894" y="3376"/>
                    <a:pt x="100027" y="3445"/>
                  </a:cubicBezTo>
                  <a:cubicBezTo>
                    <a:pt x="100159" y="3445"/>
                    <a:pt x="100292" y="3509"/>
                    <a:pt x="100424" y="3577"/>
                  </a:cubicBezTo>
                  <a:cubicBezTo>
                    <a:pt x="100556" y="3577"/>
                    <a:pt x="100689" y="3641"/>
                    <a:pt x="100821" y="3641"/>
                  </a:cubicBezTo>
                  <a:lnTo>
                    <a:pt x="100821" y="3710"/>
                  </a:lnTo>
                  <a:cubicBezTo>
                    <a:pt x="100954" y="3710"/>
                    <a:pt x="101023" y="3774"/>
                    <a:pt x="101155" y="3774"/>
                  </a:cubicBezTo>
                  <a:lnTo>
                    <a:pt x="101219" y="3842"/>
                  </a:lnTo>
                  <a:cubicBezTo>
                    <a:pt x="101351" y="3842"/>
                    <a:pt x="101420" y="3906"/>
                    <a:pt x="101553" y="3906"/>
                  </a:cubicBezTo>
                  <a:cubicBezTo>
                    <a:pt x="101553" y="3906"/>
                    <a:pt x="101553" y="3975"/>
                    <a:pt x="101616" y="3975"/>
                  </a:cubicBezTo>
                  <a:cubicBezTo>
                    <a:pt x="101685" y="3975"/>
                    <a:pt x="101818" y="4038"/>
                    <a:pt x="101881" y="4038"/>
                  </a:cubicBezTo>
                  <a:cubicBezTo>
                    <a:pt x="101950" y="4038"/>
                    <a:pt x="101950" y="4107"/>
                    <a:pt x="102014" y="4107"/>
                  </a:cubicBezTo>
                  <a:cubicBezTo>
                    <a:pt x="102083" y="4107"/>
                    <a:pt x="102215" y="4171"/>
                    <a:pt x="102279" y="4171"/>
                  </a:cubicBezTo>
                  <a:lnTo>
                    <a:pt x="102348" y="4240"/>
                  </a:lnTo>
                  <a:cubicBezTo>
                    <a:pt x="102480" y="4240"/>
                    <a:pt x="102544" y="4303"/>
                    <a:pt x="102676" y="4303"/>
                  </a:cubicBezTo>
                  <a:cubicBezTo>
                    <a:pt x="102676" y="4303"/>
                    <a:pt x="102676" y="4372"/>
                    <a:pt x="102745" y="4372"/>
                  </a:cubicBezTo>
                  <a:cubicBezTo>
                    <a:pt x="102809" y="4372"/>
                    <a:pt x="102941" y="4436"/>
                    <a:pt x="103010" y="4436"/>
                  </a:cubicBezTo>
                  <a:cubicBezTo>
                    <a:pt x="103074" y="4505"/>
                    <a:pt x="103074" y="4505"/>
                    <a:pt x="103143" y="4505"/>
                  </a:cubicBezTo>
                  <a:cubicBezTo>
                    <a:pt x="103206" y="4505"/>
                    <a:pt x="103275" y="4568"/>
                    <a:pt x="103408" y="4568"/>
                  </a:cubicBezTo>
                  <a:cubicBezTo>
                    <a:pt x="103408" y="4637"/>
                    <a:pt x="103471" y="4637"/>
                    <a:pt x="103471" y="4637"/>
                  </a:cubicBezTo>
                  <a:cubicBezTo>
                    <a:pt x="103540" y="4701"/>
                    <a:pt x="103673" y="4701"/>
                    <a:pt x="103736" y="4770"/>
                  </a:cubicBezTo>
                  <a:lnTo>
                    <a:pt x="103869" y="4770"/>
                  </a:lnTo>
                  <a:cubicBezTo>
                    <a:pt x="103938" y="4833"/>
                    <a:pt x="104001" y="4833"/>
                    <a:pt x="104070" y="4902"/>
                  </a:cubicBezTo>
                  <a:lnTo>
                    <a:pt x="104202" y="4902"/>
                  </a:lnTo>
                  <a:cubicBezTo>
                    <a:pt x="104266" y="4966"/>
                    <a:pt x="104399" y="4966"/>
                    <a:pt x="104467" y="5035"/>
                  </a:cubicBezTo>
                  <a:cubicBezTo>
                    <a:pt x="104467" y="5035"/>
                    <a:pt x="104531" y="5035"/>
                    <a:pt x="104531" y="5098"/>
                  </a:cubicBezTo>
                  <a:cubicBezTo>
                    <a:pt x="104664" y="5098"/>
                    <a:pt x="104732" y="5167"/>
                    <a:pt x="104796" y="5167"/>
                  </a:cubicBezTo>
                  <a:cubicBezTo>
                    <a:pt x="104865" y="5167"/>
                    <a:pt x="104865" y="5167"/>
                    <a:pt x="104928" y="5231"/>
                  </a:cubicBezTo>
                  <a:cubicBezTo>
                    <a:pt x="104997" y="5231"/>
                    <a:pt x="105061" y="5300"/>
                    <a:pt x="105193" y="5300"/>
                  </a:cubicBezTo>
                  <a:lnTo>
                    <a:pt x="105262" y="5363"/>
                  </a:lnTo>
                  <a:cubicBezTo>
                    <a:pt x="105326" y="5363"/>
                    <a:pt x="105458" y="5432"/>
                    <a:pt x="105527" y="5496"/>
                  </a:cubicBezTo>
                  <a:cubicBezTo>
                    <a:pt x="109168" y="7022"/>
                    <a:pt x="112814" y="8940"/>
                    <a:pt x="116391" y="11325"/>
                  </a:cubicBezTo>
                  <a:cubicBezTo>
                    <a:pt x="122152" y="15236"/>
                    <a:pt x="126593" y="18744"/>
                    <a:pt x="130170" y="22322"/>
                  </a:cubicBezTo>
                  <a:cubicBezTo>
                    <a:pt x="130233" y="22322"/>
                    <a:pt x="130302" y="22390"/>
                    <a:pt x="130366" y="22454"/>
                  </a:cubicBezTo>
                  <a:lnTo>
                    <a:pt x="130567" y="22655"/>
                  </a:lnTo>
                  <a:lnTo>
                    <a:pt x="130763" y="22851"/>
                  </a:lnTo>
                  <a:lnTo>
                    <a:pt x="130965" y="23053"/>
                  </a:lnTo>
                  <a:lnTo>
                    <a:pt x="131161" y="23249"/>
                  </a:lnTo>
                  <a:lnTo>
                    <a:pt x="131362" y="23450"/>
                  </a:lnTo>
                  <a:cubicBezTo>
                    <a:pt x="131426" y="23514"/>
                    <a:pt x="131426" y="23583"/>
                    <a:pt x="131494" y="23646"/>
                  </a:cubicBezTo>
                  <a:lnTo>
                    <a:pt x="131691" y="23848"/>
                  </a:lnTo>
                  <a:cubicBezTo>
                    <a:pt x="131759" y="23911"/>
                    <a:pt x="131823" y="23980"/>
                    <a:pt x="131892" y="23980"/>
                  </a:cubicBezTo>
                  <a:lnTo>
                    <a:pt x="132088" y="24176"/>
                  </a:lnTo>
                  <a:cubicBezTo>
                    <a:pt x="132157" y="24245"/>
                    <a:pt x="132220" y="24309"/>
                    <a:pt x="132220" y="24378"/>
                  </a:cubicBezTo>
                  <a:cubicBezTo>
                    <a:pt x="132289" y="24378"/>
                    <a:pt x="132289" y="24441"/>
                    <a:pt x="132289" y="24441"/>
                  </a:cubicBezTo>
                  <a:cubicBezTo>
                    <a:pt x="133015" y="25173"/>
                    <a:pt x="133810" y="25968"/>
                    <a:pt x="134473" y="26694"/>
                  </a:cubicBezTo>
                  <a:cubicBezTo>
                    <a:pt x="134409" y="26561"/>
                    <a:pt x="134277" y="26429"/>
                    <a:pt x="134144" y="26296"/>
                  </a:cubicBezTo>
                  <a:cubicBezTo>
                    <a:pt x="133482" y="25501"/>
                    <a:pt x="132750" y="24706"/>
                    <a:pt x="132024" y="23911"/>
                  </a:cubicBezTo>
                  <a:cubicBezTo>
                    <a:pt x="131956" y="23911"/>
                    <a:pt x="131892" y="23848"/>
                    <a:pt x="131892" y="23779"/>
                  </a:cubicBezTo>
                  <a:lnTo>
                    <a:pt x="131691" y="23583"/>
                  </a:lnTo>
                  <a:lnTo>
                    <a:pt x="131494" y="23381"/>
                  </a:lnTo>
                  <a:cubicBezTo>
                    <a:pt x="131494" y="23318"/>
                    <a:pt x="131426" y="23318"/>
                    <a:pt x="131362" y="23249"/>
                  </a:cubicBezTo>
                  <a:lnTo>
                    <a:pt x="131161" y="23053"/>
                  </a:lnTo>
                  <a:lnTo>
                    <a:pt x="130965" y="22851"/>
                  </a:lnTo>
                  <a:cubicBezTo>
                    <a:pt x="130896" y="22788"/>
                    <a:pt x="130832" y="22719"/>
                    <a:pt x="130832" y="22655"/>
                  </a:cubicBezTo>
                  <a:cubicBezTo>
                    <a:pt x="130763" y="22586"/>
                    <a:pt x="130700" y="22523"/>
                    <a:pt x="130631" y="22523"/>
                  </a:cubicBezTo>
                  <a:lnTo>
                    <a:pt x="130435" y="22322"/>
                  </a:lnTo>
                  <a:lnTo>
                    <a:pt x="130233" y="22125"/>
                  </a:lnTo>
                  <a:cubicBezTo>
                    <a:pt x="126656" y="18612"/>
                    <a:pt x="122220" y="15104"/>
                    <a:pt x="116455" y="11193"/>
                  </a:cubicBezTo>
                  <a:cubicBezTo>
                    <a:pt x="112878" y="8808"/>
                    <a:pt x="109301" y="6890"/>
                    <a:pt x="105660" y="5363"/>
                  </a:cubicBezTo>
                  <a:cubicBezTo>
                    <a:pt x="105591" y="5300"/>
                    <a:pt x="105527" y="5300"/>
                    <a:pt x="105395" y="5231"/>
                  </a:cubicBezTo>
                  <a:lnTo>
                    <a:pt x="105326" y="5231"/>
                  </a:lnTo>
                  <a:cubicBezTo>
                    <a:pt x="105262" y="5167"/>
                    <a:pt x="105130" y="5167"/>
                    <a:pt x="105061" y="5098"/>
                  </a:cubicBezTo>
                  <a:lnTo>
                    <a:pt x="104997" y="5098"/>
                  </a:lnTo>
                  <a:cubicBezTo>
                    <a:pt x="104865" y="5035"/>
                    <a:pt x="104796" y="5035"/>
                    <a:pt x="104732" y="4966"/>
                  </a:cubicBezTo>
                  <a:cubicBezTo>
                    <a:pt x="104664" y="4966"/>
                    <a:pt x="104664" y="4966"/>
                    <a:pt x="104600" y="4902"/>
                  </a:cubicBezTo>
                  <a:cubicBezTo>
                    <a:pt x="104531" y="4902"/>
                    <a:pt x="104467" y="4833"/>
                    <a:pt x="104335" y="4833"/>
                  </a:cubicBezTo>
                  <a:cubicBezTo>
                    <a:pt x="104335" y="4833"/>
                    <a:pt x="104335" y="4770"/>
                    <a:pt x="104266" y="4770"/>
                  </a:cubicBezTo>
                  <a:cubicBezTo>
                    <a:pt x="104202" y="4770"/>
                    <a:pt x="104070" y="4701"/>
                    <a:pt x="104001" y="4701"/>
                  </a:cubicBezTo>
                  <a:lnTo>
                    <a:pt x="103938" y="4637"/>
                  </a:lnTo>
                  <a:cubicBezTo>
                    <a:pt x="103805" y="4637"/>
                    <a:pt x="103736" y="4568"/>
                    <a:pt x="103673" y="4568"/>
                  </a:cubicBezTo>
                  <a:cubicBezTo>
                    <a:pt x="103604" y="4505"/>
                    <a:pt x="103604" y="4505"/>
                    <a:pt x="103540" y="4505"/>
                  </a:cubicBezTo>
                  <a:cubicBezTo>
                    <a:pt x="103471" y="4505"/>
                    <a:pt x="103408" y="4436"/>
                    <a:pt x="103275" y="4436"/>
                  </a:cubicBezTo>
                  <a:cubicBezTo>
                    <a:pt x="103275" y="4372"/>
                    <a:pt x="103206" y="4372"/>
                    <a:pt x="103206" y="4372"/>
                  </a:cubicBezTo>
                  <a:cubicBezTo>
                    <a:pt x="103143" y="4372"/>
                    <a:pt x="103010" y="4303"/>
                    <a:pt x="102941" y="4240"/>
                  </a:cubicBezTo>
                  <a:lnTo>
                    <a:pt x="102878" y="4240"/>
                  </a:lnTo>
                  <a:cubicBezTo>
                    <a:pt x="102745" y="4240"/>
                    <a:pt x="102676" y="4171"/>
                    <a:pt x="102544" y="4107"/>
                  </a:cubicBezTo>
                  <a:lnTo>
                    <a:pt x="102480" y="4107"/>
                  </a:lnTo>
                  <a:cubicBezTo>
                    <a:pt x="102411" y="4107"/>
                    <a:pt x="102279" y="4038"/>
                    <a:pt x="102215" y="3975"/>
                  </a:cubicBezTo>
                  <a:lnTo>
                    <a:pt x="102146" y="3975"/>
                  </a:lnTo>
                  <a:cubicBezTo>
                    <a:pt x="102014" y="3975"/>
                    <a:pt x="101950" y="3906"/>
                    <a:pt x="101818" y="3842"/>
                  </a:cubicBezTo>
                  <a:cubicBezTo>
                    <a:pt x="101685" y="3842"/>
                    <a:pt x="101553" y="3774"/>
                    <a:pt x="101484" y="3774"/>
                  </a:cubicBezTo>
                  <a:cubicBezTo>
                    <a:pt x="101484" y="3710"/>
                    <a:pt x="101484" y="3710"/>
                    <a:pt x="101420" y="3710"/>
                  </a:cubicBezTo>
                  <a:cubicBezTo>
                    <a:pt x="101351" y="3710"/>
                    <a:pt x="101219" y="3641"/>
                    <a:pt x="101086" y="3641"/>
                  </a:cubicBezTo>
                  <a:cubicBezTo>
                    <a:pt x="101023" y="3577"/>
                    <a:pt x="100890" y="3509"/>
                    <a:pt x="100758" y="3509"/>
                  </a:cubicBezTo>
                  <a:cubicBezTo>
                    <a:pt x="100689" y="3445"/>
                    <a:pt x="100556" y="3445"/>
                    <a:pt x="100493" y="3376"/>
                  </a:cubicBezTo>
                  <a:lnTo>
                    <a:pt x="97711" y="2581"/>
                  </a:lnTo>
                  <a:cubicBezTo>
                    <a:pt x="97509" y="2518"/>
                    <a:pt x="97244" y="2449"/>
                    <a:pt x="96979" y="2385"/>
                  </a:cubicBezTo>
                  <a:close/>
                  <a:moveTo>
                    <a:pt x="135798" y="28548"/>
                  </a:moveTo>
                  <a:cubicBezTo>
                    <a:pt x="135798" y="28617"/>
                    <a:pt x="135866" y="28617"/>
                    <a:pt x="135930" y="28617"/>
                  </a:cubicBezTo>
                  <a:cubicBezTo>
                    <a:pt x="135866" y="28617"/>
                    <a:pt x="135866" y="28617"/>
                    <a:pt x="135798" y="28548"/>
                  </a:cubicBezTo>
                  <a:close/>
                  <a:moveTo>
                    <a:pt x="135930" y="28750"/>
                  </a:moveTo>
                  <a:lnTo>
                    <a:pt x="135930" y="28813"/>
                  </a:lnTo>
                  <a:cubicBezTo>
                    <a:pt x="136063" y="28813"/>
                    <a:pt x="136131" y="28882"/>
                    <a:pt x="136264" y="28946"/>
                  </a:cubicBezTo>
                  <a:lnTo>
                    <a:pt x="136264" y="28882"/>
                  </a:lnTo>
                  <a:cubicBezTo>
                    <a:pt x="136131" y="28882"/>
                    <a:pt x="136063" y="28813"/>
                    <a:pt x="135930" y="28750"/>
                  </a:cubicBezTo>
                  <a:close/>
                  <a:moveTo>
                    <a:pt x="136063" y="28946"/>
                  </a:moveTo>
                  <a:lnTo>
                    <a:pt x="136131" y="29015"/>
                  </a:lnTo>
                  <a:cubicBezTo>
                    <a:pt x="136195" y="29078"/>
                    <a:pt x="136328" y="29078"/>
                    <a:pt x="136396" y="29147"/>
                  </a:cubicBezTo>
                  <a:lnTo>
                    <a:pt x="136396" y="29078"/>
                  </a:lnTo>
                  <a:cubicBezTo>
                    <a:pt x="136264" y="29078"/>
                    <a:pt x="136195" y="29015"/>
                    <a:pt x="136063" y="28946"/>
                  </a:cubicBezTo>
                  <a:close/>
                  <a:moveTo>
                    <a:pt x="136264" y="29147"/>
                  </a:moveTo>
                  <a:lnTo>
                    <a:pt x="136264" y="29211"/>
                  </a:lnTo>
                  <a:cubicBezTo>
                    <a:pt x="136396" y="29280"/>
                    <a:pt x="136460" y="29280"/>
                    <a:pt x="136529" y="29343"/>
                  </a:cubicBezTo>
                  <a:lnTo>
                    <a:pt x="136529" y="29280"/>
                  </a:lnTo>
                  <a:cubicBezTo>
                    <a:pt x="136396" y="29280"/>
                    <a:pt x="136328" y="29211"/>
                    <a:pt x="136264" y="29147"/>
                  </a:cubicBezTo>
                  <a:close/>
                  <a:moveTo>
                    <a:pt x="136396" y="29412"/>
                  </a:moveTo>
                  <a:cubicBezTo>
                    <a:pt x="136396" y="29412"/>
                    <a:pt x="136460" y="29412"/>
                    <a:pt x="136460" y="29476"/>
                  </a:cubicBezTo>
                  <a:cubicBezTo>
                    <a:pt x="136520" y="29476"/>
                    <a:pt x="136575" y="29476"/>
                    <a:pt x="136675" y="29520"/>
                  </a:cubicBezTo>
                  <a:lnTo>
                    <a:pt x="136675" y="29520"/>
                  </a:lnTo>
                  <a:cubicBezTo>
                    <a:pt x="136661" y="29501"/>
                    <a:pt x="136661" y="29476"/>
                    <a:pt x="136661" y="29476"/>
                  </a:cubicBezTo>
                  <a:cubicBezTo>
                    <a:pt x="136593" y="29412"/>
                    <a:pt x="136460" y="29412"/>
                    <a:pt x="136396" y="29412"/>
                  </a:cubicBezTo>
                  <a:close/>
                  <a:moveTo>
                    <a:pt x="136675" y="29520"/>
                  </a:moveTo>
                  <a:lnTo>
                    <a:pt x="136675" y="29520"/>
                  </a:lnTo>
                  <a:cubicBezTo>
                    <a:pt x="136684" y="29534"/>
                    <a:pt x="136700" y="29545"/>
                    <a:pt x="136725" y="29545"/>
                  </a:cubicBezTo>
                  <a:cubicBezTo>
                    <a:pt x="136707" y="29535"/>
                    <a:pt x="136691" y="29527"/>
                    <a:pt x="136675" y="29520"/>
                  </a:cubicBezTo>
                  <a:close/>
                  <a:moveTo>
                    <a:pt x="136529" y="29608"/>
                  </a:moveTo>
                  <a:cubicBezTo>
                    <a:pt x="136545" y="29608"/>
                    <a:pt x="136560" y="29609"/>
                    <a:pt x="136575" y="29611"/>
                  </a:cubicBezTo>
                  <a:lnTo>
                    <a:pt x="136575" y="29611"/>
                  </a:lnTo>
                  <a:cubicBezTo>
                    <a:pt x="136565" y="29608"/>
                    <a:pt x="136551" y="29608"/>
                    <a:pt x="136529" y="29608"/>
                  </a:cubicBezTo>
                  <a:close/>
                  <a:moveTo>
                    <a:pt x="136575" y="29611"/>
                  </a:moveTo>
                  <a:cubicBezTo>
                    <a:pt x="136593" y="29616"/>
                    <a:pt x="136593" y="29632"/>
                    <a:pt x="136593" y="29677"/>
                  </a:cubicBezTo>
                  <a:cubicBezTo>
                    <a:pt x="136661" y="29677"/>
                    <a:pt x="136794" y="29741"/>
                    <a:pt x="136857" y="29741"/>
                  </a:cubicBezTo>
                  <a:lnTo>
                    <a:pt x="136794" y="29677"/>
                  </a:lnTo>
                  <a:cubicBezTo>
                    <a:pt x="136733" y="29677"/>
                    <a:pt x="136677" y="29624"/>
                    <a:pt x="136575" y="29611"/>
                  </a:cubicBezTo>
                  <a:close/>
                  <a:moveTo>
                    <a:pt x="136725" y="29810"/>
                  </a:moveTo>
                  <a:cubicBezTo>
                    <a:pt x="136725" y="29810"/>
                    <a:pt x="136725" y="29873"/>
                    <a:pt x="136794" y="29873"/>
                  </a:cubicBezTo>
                  <a:cubicBezTo>
                    <a:pt x="136857" y="29873"/>
                    <a:pt x="136926" y="29942"/>
                    <a:pt x="136990" y="29942"/>
                  </a:cubicBezTo>
                  <a:cubicBezTo>
                    <a:pt x="136990" y="29942"/>
                    <a:pt x="136990" y="29873"/>
                    <a:pt x="136926" y="29873"/>
                  </a:cubicBezTo>
                  <a:cubicBezTo>
                    <a:pt x="136857" y="29873"/>
                    <a:pt x="136794" y="29810"/>
                    <a:pt x="136725" y="29810"/>
                  </a:cubicBezTo>
                  <a:close/>
                  <a:moveTo>
                    <a:pt x="136857" y="30006"/>
                  </a:moveTo>
                  <a:lnTo>
                    <a:pt x="136926" y="30075"/>
                  </a:lnTo>
                  <a:cubicBezTo>
                    <a:pt x="136990" y="30138"/>
                    <a:pt x="137059" y="30138"/>
                    <a:pt x="137122" y="30138"/>
                  </a:cubicBezTo>
                  <a:lnTo>
                    <a:pt x="137122" y="30075"/>
                  </a:lnTo>
                  <a:cubicBezTo>
                    <a:pt x="136990" y="30075"/>
                    <a:pt x="136926" y="30006"/>
                    <a:pt x="136857" y="30006"/>
                  </a:cubicBezTo>
                  <a:close/>
                  <a:moveTo>
                    <a:pt x="136990" y="30207"/>
                  </a:moveTo>
                  <a:cubicBezTo>
                    <a:pt x="137059" y="30271"/>
                    <a:pt x="137059" y="30271"/>
                    <a:pt x="137059" y="30340"/>
                  </a:cubicBezTo>
                  <a:lnTo>
                    <a:pt x="137324" y="30340"/>
                  </a:lnTo>
                  <a:cubicBezTo>
                    <a:pt x="137255" y="30340"/>
                    <a:pt x="137255" y="30271"/>
                    <a:pt x="137255" y="30271"/>
                  </a:cubicBezTo>
                  <a:cubicBezTo>
                    <a:pt x="137122" y="30271"/>
                    <a:pt x="137059" y="30207"/>
                    <a:pt x="136990" y="30207"/>
                  </a:cubicBezTo>
                  <a:close/>
                  <a:moveTo>
                    <a:pt x="78368" y="0"/>
                  </a:moveTo>
                  <a:cubicBezTo>
                    <a:pt x="74658" y="0"/>
                    <a:pt x="71012" y="265"/>
                    <a:pt x="67637" y="726"/>
                  </a:cubicBezTo>
                  <a:cubicBezTo>
                    <a:pt x="60016" y="1723"/>
                    <a:pt x="54319" y="4436"/>
                    <a:pt x="49682" y="8347"/>
                  </a:cubicBezTo>
                  <a:cubicBezTo>
                    <a:pt x="42793" y="14107"/>
                    <a:pt x="38490" y="22322"/>
                    <a:pt x="34446" y="30737"/>
                  </a:cubicBezTo>
                  <a:cubicBezTo>
                    <a:pt x="33588" y="32523"/>
                    <a:pt x="32724" y="34314"/>
                    <a:pt x="31865" y="36036"/>
                  </a:cubicBezTo>
                  <a:cubicBezTo>
                    <a:pt x="31865" y="36169"/>
                    <a:pt x="31797" y="36233"/>
                    <a:pt x="31733" y="36301"/>
                  </a:cubicBezTo>
                  <a:lnTo>
                    <a:pt x="31733" y="36365"/>
                  </a:lnTo>
                  <a:cubicBezTo>
                    <a:pt x="31733" y="36434"/>
                    <a:pt x="31664" y="36497"/>
                    <a:pt x="31600" y="36630"/>
                  </a:cubicBezTo>
                  <a:cubicBezTo>
                    <a:pt x="31600" y="36699"/>
                    <a:pt x="31532" y="36762"/>
                    <a:pt x="31532" y="36831"/>
                  </a:cubicBezTo>
                  <a:cubicBezTo>
                    <a:pt x="30709" y="38594"/>
                    <a:pt x="29941" y="40302"/>
                    <a:pt x="29083" y="42008"/>
                  </a:cubicBezTo>
                  <a:lnTo>
                    <a:pt x="29083" y="42008"/>
                  </a:lnTo>
                  <a:cubicBezTo>
                    <a:pt x="30053" y="40255"/>
                    <a:pt x="30958" y="38441"/>
                    <a:pt x="31797" y="36566"/>
                  </a:cubicBezTo>
                  <a:cubicBezTo>
                    <a:pt x="31865" y="36497"/>
                    <a:pt x="31865" y="36365"/>
                    <a:pt x="31929" y="36301"/>
                  </a:cubicBezTo>
                  <a:cubicBezTo>
                    <a:pt x="31998" y="36233"/>
                    <a:pt x="31998" y="36100"/>
                    <a:pt x="32062" y="36036"/>
                  </a:cubicBezTo>
                  <a:cubicBezTo>
                    <a:pt x="34250" y="31463"/>
                    <a:pt x="36370" y="26895"/>
                    <a:pt x="38755" y="22523"/>
                  </a:cubicBezTo>
                  <a:cubicBezTo>
                    <a:pt x="41733" y="17223"/>
                    <a:pt x="45178" y="12253"/>
                    <a:pt x="49815" y="8411"/>
                  </a:cubicBezTo>
                  <a:cubicBezTo>
                    <a:pt x="54388" y="4568"/>
                    <a:pt x="60085" y="1855"/>
                    <a:pt x="67637" y="859"/>
                  </a:cubicBezTo>
                  <a:cubicBezTo>
                    <a:pt x="71081" y="398"/>
                    <a:pt x="74658" y="133"/>
                    <a:pt x="78368" y="133"/>
                  </a:cubicBezTo>
                  <a:cubicBezTo>
                    <a:pt x="82141" y="133"/>
                    <a:pt x="86052" y="398"/>
                    <a:pt x="90027" y="1060"/>
                  </a:cubicBezTo>
                  <a:cubicBezTo>
                    <a:pt x="89958" y="991"/>
                    <a:pt x="89958" y="928"/>
                    <a:pt x="89894" y="859"/>
                  </a:cubicBezTo>
                  <a:cubicBezTo>
                    <a:pt x="85983" y="265"/>
                    <a:pt x="82141" y="0"/>
                    <a:pt x="78368" y="0"/>
                  </a:cubicBezTo>
                  <a:close/>
                  <a:moveTo>
                    <a:pt x="29083" y="42008"/>
                  </a:moveTo>
                  <a:cubicBezTo>
                    <a:pt x="29060" y="42049"/>
                    <a:pt x="29037" y="42090"/>
                    <a:pt x="29014" y="42131"/>
                  </a:cubicBezTo>
                  <a:cubicBezTo>
                    <a:pt x="29010" y="42143"/>
                    <a:pt x="29006" y="42155"/>
                    <a:pt x="29002" y="42167"/>
                  </a:cubicBezTo>
                  <a:lnTo>
                    <a:pt x="29002" y="42167"/>
                  </a:lnTo>
                  <a:cubicBezTo>
                    <a:pt x="29029" y="42114"/>
                    <a:pt x="29056" y="42061"/>
                    <a:pt x="29083" y="42008"/>
                  </a:cubicBezTo>
                  <a:close/>
                  <a:moveTo>
                    <a:pt x="29002" y="42167"/>
                  </a:moveTo>
                  <a:cubicBezTo>
                    <a:pt x="28919" y="42331"/>
                    <a:pt x="28835" y="42496"/>
                    <a:pt x="28749" y="42661"/>
                  </a:cubicBezTo>
                  <a:cubicBezTo>
                    <a:pt x="28874" y="42472"/>
                    <a:pt x="28942" y="42344"/>
                    <a:pt x="29002" y="42167"/>
                  </a:cubicBezTo>
                  <a:close/>
                  <a:moveTo>
                    <a:pt x="26232" y="46831"/>
                  </a:moveTo>
                  <a:cubicBezTo>
                    <a:pt x="26100" y="47096"/>
                    <a:pt x="25967" y="47298"/>
                    <a:pt x="25771" y="47563"/>
                  </a:cubicBezTo>
                  <a:cubicBezTo>
                    <a:pt x="24245" y="50080"/>
                    <a:pt x="22591" y="52396"/>
                    <a:pt x="20668" y="54516"/>
                  </a:cubicBezTo>
                  <a:cubicBezTo>
                    <a:pt x="19475" y="55909"/>
                    <a:pt x="18087" y="57367"/>
                    <a:pt x="16497" y="58888"/>
                  </a:cubicBezTo>
                  <a:lnTo>
                    <a:pt x="16296" y="59089"/>
                  </a:lnTo>
                  <a:lnTo>
                    <a:pt x="16031" y="59354"/>
                  </a:lnTo>
                  <a:cubicBezTo>
                    <a:pt x="15967" y="59418"/>
                    <a:pt x="15898" y="59550"/>
                    <a:pt x="15766" y="59619"/>
                  </a:cubicBezTo>
                  <a:lnTo>
                    <a:pt x="15570" y="59815"/>
                  </a:lnTo>
                  <a:cubicBezTo>
                    <a:pt x="15501" y="59947"/>
                    <a:pt x="15368" y="60016"/>
                    <a:pt x="15305" y="60080"/>
                  </a:cubicBezTo>
                  <a:cubicBezTo>
                    <a:pt x="15236" y="60149"/>
                    <a:pt x="15172" y="60212"/>
                    <a:pt x="15103" y="60345"/>
                  </a:cubicBezTo>
                  <a:cubicBezTo>
                    <a:pt x="14971" y="60414"/>
                    <a:pt x="14907" y="60477"/>
                    <a:pt x="14838" y="60546"/>
                  </a:cubicBezTo>
                  <a:cubicBezTo>
                    <a:pt x="14775" y="60610"/>
                    <a:pt x="14706" y="60742"/>
                    <a:pt x="14573" y="60811"/>
                  </a:cubicBezTo>
                  <a:lnTo>
                    <a:pt x="14377" y="61007"/>
                  </a:lnTo>
                  <a:cubicBezTo>
                    <a:pt x="14308" y="61140"/>
                    <a:pt x="14176" y="61209"/>
                    <a:pt x="14112" y="61272"/>
                  </a:cubicBezTo>
                  <a:cubicBezTo>
                    <a:pt x="14044" y="61341"/>
                    <a:pt x="13980" y="61405"/>
                    <a:pt x="13911" y="61537"/>
                  </a:cubicBezTo>
                  <a:cubicBezTo>
                    <a:pt x="13847" y="61606"/>
                    <a:pt x="13715" y="61670"/>
                    <a:pt x="13646" y="61739"/>
                  </a:cubicBezTo>
                  <a:cubicBezTo>
                    <a:pt x="13582" y="61802"/>
                    <a:pt x="13514" y="61935"/>
                    <a:pt x="13381" y="62004"/>
                  </a:cubicBezTo>
                  <a:cubicBezTo>
                    <a:pt x="13317" y="62067"/>
                    <a:pt x="13249" y="62136"/>
                    <a:pt x="13249" y="62200"/>
                  </a:cubicBezTo>
                  <a:cubicBezTo>
                    <a:pt x="13116" y="62269"/>
                    <a:pt x="13053" y="62401"/>
                    <a:pt x="12920" y="62465"/>
                  </a:cubicBezTo>
                  <a:cubicBezTo>
                    <a:pt x="12920" y="62534"/>
                    <a:pt x="12851" y="62597"/>
                    <a:pt x="12788" y="62666"/>
                  </a:cubicBezTo>
                  <a:cubicBezTo>
                    <a:pt x="12655" y="62730"/>
                    <a:pt x="12586" y="62862"/>
                    <a:pt x="12454" y="62931"/>
                  </a:cubicBezTo>
                  <a:cubicBezTo>
                    <a:pt x="12454" y="62995"/>
                    <a:pt x="12390" y="63064"/>
                    <a:pt x="12321" y="63127"/>
                  </a:cubicBezTo>
                  <a:cubicBezTo>
                    <a:pt x="12258" y="63196"/>
                    <a:pt x="12125" y="63328"/>
                    <a:pt x="12056" y="63461"/>
                  </a:cubicBezTo>
                  <a:cubicBezTo>
                    <a:pt x="11993" y="63461"/>
                    <a:pt x="11924" y="63525"/>
                    <a:pt x="11860" y="63593"/>
                  </a:cubicBezTo>
                  <a:cubicBezTo>
                    <a:pt x="11791" y="63726"/>
                    <a:pt x="11659" y="63790"/>
                    <a:pt x="11595" y="63922"/>
                  </a:cubicBezTo>
                  <a:cubicBezTo>
                    <a:pt x="11526" y="63922"/>
                    <a:pt x="11526" y="63991"/>
                    <a:pt x="11463" y="64055"/>
                  </a:cubicBezTo>
                  <a:lnTo>
                    <a:pt x="11129" y="64388"/>
                  </a:lnTo>
                  <a:cubicBezTo>
                    <a:pt x="11129" y="64452"/>
                    <a:pt x="11065" y="64452"/>
                    <a:pt x="11065" y="64521"/>
                  </a:cubicBezTo>
                  <a:cubicBezTo>
                    <a:pt x="10933" y="64653"/>
                    <a:pt x="10800" y="64717"/>
                    <a:pt x="10668" y="64849"/>
                  </a:cubicBezTo>
                  <a:cubicBezTo>
                    <a:pt x="10668" y="64918"/>
                    <a:pt x="10668" y="64918"/>
                    <a:pt x="10599" y="64918"/>
                  </a:cubicBezTo>
                  <a:cubicBezTo>
                    <a:pt x="10535" y="65051"/>
                    <a:pt x="10403" y="65183"/>
                    <a:pt x="10270" y="65379"/>
                  </a:cubicBezTo>
                  <a:lnTo>
                    <a:pt x="10201" y="65379"/>
                  </a:lnTo>
                  <a:cubicBezTo>
                    <a:pt x="10069" y="65512"/>
                    <a:pt x="10005" y="65644"/>
                    <a:pt x="9873" y="65846"/>
                  </a:cubicBezTo>
                  <a:lnTo>
                    <a:pt x="9804" y="65846"/>
                  </a:lnTo>
                  <a:cubicBezTo>
                    <a:pt x="9142" y="66572"/>
                    <a:pt x="8479" y="67367"/>
                    <a:pt x="7886" y="68162"/>
                  </a:cubicBezTo>
                  <a:cubicBezTo>
                    <a:pt x="7552" y="68559"/>
                    <a:pt x="7287" y="68893"/>
                    <a:pt x="7022" y="69221"/>
                  </a:cubicBezTo>
                  <a:cubicBezTo>
                    <a:pt x="6757" y="69555"/>
                    <a:pt x="6561" y="69884"/>
                    <a:pt x="6296" y="70218"/>
                  </a:cubicBezTo>
                  <a:cubicBezTo>
                    <a:pt x="6624" y="69884"/>
                    <a:pt x="6889" y="69486"/>
                    <a:pt x="7223" y="69089"/>
                  </a:cubicBezTo>
                  <a:cubicBezTo>
                    <a:pt x="7817" y="68363"/>
                    <a:pt x="8416" y="67632"/>
                    <a:pt x="9078" y="66969"/>
                  </a:cubicBezTo>
                  <a:cubicBezTo>
                    <a:pt x="9078" y="66906"/>
                    <a:pt x="9142" y="66837"/>
                    <a:pt x="9210" y="66837"/>
                  </a:cubicBezTo>
                  <a:cubicBezTo>
                    <a:pt x="9343" y="66641"/>
                    <a:pt x="9475" y="66508"/>
                    <a:pt x="9608" y="66307"/>
                  </a:cubicBezTo>
                  <a:lnTo>
                    <a:pt x="9671" y="66307"/>
                  </a:lnTo>
                  <a:cubicBezTo>
                    <a:pt x="9804" y="66111"/>
                    <a:pt x="9873" y="65978"/>
                    <a:pt x="10005" y="65846"/>
                  </a:cubicBezTo>
                  <a:cubicBezTo>
                    <a:pt x="10069" y="65846"/>
                    <a:pt x="10069" y="65777"/>
                    <a:pt x="10138" y="65777"/>
                  </a:cubicBezTo>
                  <a:cubicBezTo>
                    <a:pt x="10201" y="65644"/>
                    <a:pt x="10334" y="65512"/>
                    <a:pt x="10466" y="65379"/>
                  </a:cubicBezTo>
                  <a:cubicBezTo>
                    <a:pt x="10466" y="65316"/>
                    <a:pt x="10535" y="65247"/>
                    <a:pt x="10535" y="65247"/>
                  </a:cubicBezTo>
                  <a:cubicBezTo>
                    <a:pt x="10668" y="65114"/>
                    <a:pt x="10800" y="64982"/>
                    <a:pt x="10864" y="64849"/>
                  </a:cubicBezTo>
                  <a:cubicBezTo>
                    <a:pt x="10933" y="64849"/>
                    <a:pt x="10996" y="64786"/>
                    <a:pt x="10996" y="64717"/>
                  </a:cubicBezTo>
                  <a:cubicBezTo>
                    <a:pt x="11129" y="64653"/>
                    <a:pt x="11261" y="64521"/>
                    <a:pt x="11330" y="64388"/>
                  </a:cubicBezTo>
                  <a:lnTo>
                    <a:pt x="11463" y="64256"/>
                  </a:lnTo>
                  <a:cubicBezTo>
                    <a:pt x="11595" y="64123"/>
                    <a:pt x="11659" y="63991"/>
                    <a:pt x="11791" y="63922"/>
                  </a:cubicBezTo>
                  <a:cubicBezTo>
                    <a:pt x="11860" y="63858"/>
                    <a:pt x="11924" y="63790"/>
                    <a:pt x="11924" y="63726"/>
                  </a:cubicBezTo>
                  <a:cubicBezTo>
                    <a:pt x="12056" y="63657"/>
                    <a:pt x="12125" y="63525"/>
                    <a:pt x="12258" y="63461"/>
                  </a:cubicBezTo>
                  <a:cubicBezTo>
                    <a:pt x="12321" y="63392"/>
                    <a:pt x="12390" y="63328"/>
                    <a:pt x="12390" y="63260"/>
                  </a:cubicBezTo>
                  <a:lnTo>
                    <a:pt x="12719" y="62931"/>
                  </a:lnTo>
                  <a:lnTo>
                    <a:pt x="12920" y="62730"/>
                  </a:lnTo>
                  <a:lnTo>
                    <a:pt x="13185" y="62465"/>
                  </a:lnTo>
                  <a:lnTo>
                    <a:pt x="13381" y="62269"/>
                  </a:lnTo>
                  <a:cubicBezTo>
                    <a:pt x="13450" y="62200"/>
                    <a:pt x="13514" y="62067"/>
                    <a:pt x="13646" y="62004"/>
                  </a:cubicBezTo>
                  <a:lnTo>
                    <a:pt x="13847" y="61802"/>
                  </a:lnTo>
                  <a:cubicBezTo>
                    <a:pt x="13911" y="61670"/>
                    <a:pt x="14044" y="61606"/>
                    <a:pt x="14112" y="61537"/>
                  </a:cubicBezTo>
                  <a:cubicBezTo>
                    <a:pt x="14176" y="61405"/>
                    <a:pt x="14245" y="61341"/>
                    <a:pt x="14308" y="61272"/>
                  </a:cubicBezTo>
                  <a:cubicBezTo>
                    <a:pt x="14441" y="61209"/>
                    <a:pt x="14510" y="61140"/>
                    <a:pt x="14573" y="61007"/>
                  </a:cubicBezTo>
                  <a:cubicBezTo>
                    <a:pt x="14642" y="60944"/>
                    <a:pt x="14706" y="60875"/>
                    <a:pt x="14838" y="60811"/>
                  </a:cubicBezTo>
                  <a:cubicBezTo>
                    <a:pt x="14907" y="60742"/>
                    <a:pt x="14971" y="60610"/>
                    <a:pt x="15040" y="60546"/>
                  </a:cubicBezTo>
                  <a:cubicBezTo>
                    <a:pt x="15103" y="60477"/>
                    <a:pt x="15236" y="60414"/>
                    <a:pt x="15305" y="60345"/>
                  </a:cubicBezTo>
                  <a:cubicBezTo>
                    <a:pt x="15368" y="60212"/>
                    <a:pt x="15437" y="60149"/>
                    <a:pt x="15501" y="60080"/>
                  </a:cubicBezTo>
                  <a:cubicBezTo>
                    <a:pt x="15633" y="60016"/>
                    <a:pt x="15702" y="59884"/>
                    <a:pt x="15766" y="59815"/>
                  </a:cubicBezTo>
                  <a:cubicBezTo>
                    <a:pt x="15835" y="59751"/>
                    <a:pt x="15967" y="59682"/>
                    <a:pt x="16031" y="59619"/>
                  </a:cubicBezTo>
                  <a:cubicBezTo>
                    <a:pt x="16100" y="59486"/>
                    <a:pt x="16163" y="59418"/>
                    <a:pt x="16296" y="59354"/>
                  </a:cubicBezTo>
                  <a:cubicBezTo>
                    <a:pt x="16365" y="59285"/>
                    <a:pt x="16428" y="59153"/>
                    <a:pt x="16497" y="59089"/>
                  </a:cubicBezTo>
                  <a:cubicBezTo>
                    <a:pt x="18087" y="57499"/>
                    <a:pt x="19608" y="56042"/>
                    <a:pt x="20800" y="54648"/>
                  </a:cubicBezTo>
                  <a:cubicBezTo>
                    <a:pt x="22591" y="52661"/>
                    <a:pt x="24112" y="50477"/>
                    <a:pt x="25570" y="48225"/>
                  </a:cubicBezTo>
                  <a:lnTo>
                    <a:pt x="26169" y="47229"/>
                  </a:lnTo>
                  <a:cubicBezTo>
                    <a:pt x="26169" y="47096"/>
                    <a:pt x="26232" y="46964"/>
                    <a:pt x="26232" y="46831"/>
                  </a:cubicBezTo>
                  <a:close/>
                  <a:moveTo>
                    <a:pt x="5103" y="72269"/>
                  </a:moveTo>
                  <a:lnTo>
                    <a:pt x="4971" y="72401"/>
                  </a:lnTo>
                  <a:cubicBezTo>
                    <a:pt x="5035" y="72338"/>
                    <a:pt x="5103" y="72338"/>
                    <a:pt x="5103" y="72269"/>
                  </a:cubicBezTo>
                  <a:close/>
                  <a:moveTo>
                    <a:pt x="4770" y="72735"/>
                  </a:moveTo>
                  <a:cubicBezTo>
                    <a:pt x="4637" y="72931"/>
                    <a:pt x="4505" y="73064"/>
                    <a:pt x="4372" y="73196"/>
                  </a:cubicBezTo>
                  <a:lnTo>
                    <a:pt x="4308" y="73265"/>
                  </a:lnTo>
                  <a:cubicBezTo>
                    <a:pt x="4441" y="73132"/>
                    <a:pt x="4573" y="73000"/>
                    <a:pt x="4770" y="72867"/>
                  </a:cubicBezTo>
                  <a:lnTo>
                    <a:pt x="4770" y="72735"/>
                  </a:lnTo>
                  <a:close/>
                  <a:moveTo>
                    <a:pt x="4505" y="73265"/>
                  </a:moveTo>
                  <a:lnTo>
                    <a:pt x="4372" y="73397"/>
                  </a:lnTo>
                  <a:cubicBezTo>
                    <a:pt x="4441" y="73397"/>
                    <a:pt x="4441" y="73329"/>
                    <a:pt x="4505" y="73265"/>
                  </a:cubicBezTo>
                  <a:close/>
                  <a:moveTo>
                    <a:pt x="4372" y="73397"/>
                  </a:moveTo>
                  <a:lnTo>
                    <a:pt x="4107" y="73662"/>
                  </a:lnTo>
                  <a:cubicBezTo>
                    <a:pt x="4044" y="73662"/>
                    <a:pt x="4044" y="73726"/>
                    <a:pt x="4044" y="73726"/>
                  </a:cubicBezTo>
                  <a:cubicBezTo>
                    <a:pt x="4176" y="73662"/>
                    <a:pt x="4308" y="73530"/>
                    <a:pt x="4372" y="73397"/>
                  </a:cubicBezTo>
                  <a:close/>
                  <a:moveTo>
                    <a:pt x="4176" y="73795"/>
                  </a:moveTo>
                  <a:lnTo>
                    <a:pt x="3842" y="74123"/>
                  </a:lnTo>
                  <a:cubicBezTo>
                    <a:pt x="3779" y="74192"/>
                    <a:pt x="3779" y="74192"/>
                    <a:pt x="3779" y="74256"/>
                  </a:cubicBezTo>
                  <a:cubicBezTo>
                    <a:pt x="3842" y="74192"/>
                    <a:pt x="3975" y="74060"/>
                    <a:pt x="4107" y="73991"/>
                  </a:cubicBezTo>
                  <a:cubicBezTo>
                    <a:pt x="4107" y="73927"/>
                    <a:pt x="4176" y="73858"/>
                    <a:pt x="4176" y="73795"/>
                  </a:cubicBezTo>
                  <a:close/>
                  <a:moveTo>
                    <a:pt x="3911" y="74256"/>
                  </a:moveTo>
                  <a:lnTo>
                    <a:pt x="3577" y="74590"/>
                  </a:lnTo>
                  <a:cubicBezTo>
                    <a:pt x="3514" y="74653"/>
                    <a:pt x="3514" y="74722"/>
                    <a:pt x="3445" y="74786"/>
                  </a:cubicBezTo>
                  <a:cubicBezTo>
                    <a:pt x="3577" y="74722"/>
                    <a:pt x="3646" y="74590"/>
                    <a:pt x="3779" y="74521"/>
                  </a:cubicBezTo>
                  <a:cubicBezTo>
                    <a:pt x="3842" y="74457"/>
                    <a:pt x="3842" y="74388"/>
                    <a:pt x="3911" y="74256"/>
                  </a:cubicBezTo>
                  <a:close/>
                  <a:moveTo>
                    <a:pt x="3646" y="74786"/>
                  </a:moveTo>
                  <a:lnTo>
                    <a:pt x="3646" y="74786"/>
                  </a:lnTo>
                  <a:cubicBezTo>
                    <a:pt x="3514" y="74855"/>
                    <a:pt x="3445" y="74987"/>
                    <a:pt x="3312" y="75051"/>
                  </a:cubicBezTo>
                  <a:cubicBezTo>
                    <a:pt x="3312" y="75120"/>
                    <a:pt x="3249" y="75183"/>
                    <a:pt x="3180" y="75316"/>
                  </a:cubicBezTo>
                  <a:cubicBezTo>
                    <a:pt x="3312" y="75183"/>
                    <a:pt x="3381" y="75120"/>
                    <a:pt x="3514" y="75051"/>
                  </a:cubicBezTo>
                  <a:cubicBezTo>
                    <a:pt x="3514" y="74987"/>
                    <a:pt x="3577" y="74855"/>
                    <a:pt x="3646" y="74786"/>
                  </a:cubicBezTo>
                  <a:close/>
                  <a:moveTo>
                    <a:pt x="3381" y="75316"/>
                  </a:moveTo>
                  <a:lnTo>
                    <a:pt x="3381" y="75316"/>
                  </a:lnTo>
                  <a:cubicBezTo>
                    <a:pt x="3249" y="75385"/>
                    <a:pt x="3180" y="75448"/>
                    <a:pt x="3047" y="75517"/>
                  </a:cubicBezTo>
                  <a:cubicBezTo>
                    <a:pt x="3047" y="75650"/>
                    <a:pt x="2984" y="75713"/>
                    <a:pt x="2915" y="75782"/>
                  </a:cubicBezTo>
                  <a:cubicBezTo>
                    <a:pt x="3047" y="75713"/>
                    <a:pt x="3116" y="75650"/>
                    <a:pt x="3249" y="75581"/>
                  </a:cubicBezTo>
                  <a:cubicBezTo>
                    <a:pt x="3249" y="75517"/>
                    <a:pt x="3312" y="75385"/>
                    <a:pt x="3381" y="75316"/>
                  </a:cubicBezTo>
                  <a:close/>
                  <a:moveTo>
                    <a:pt x="3116" y="75782"/>
                  </a:moveTo>
                  <a:cubicBezTo>
                    <a:pt x="3047" y="75846"/>
                    <a:pt x="2915" y="75915"/>
                    <a:pt x="2851" y="76047"/>
                  </a:cubicBezTo>
                  <a:cubicBezTo>
                    <a:pt x="2782" y="76111"/>
                    <a:pt x="2782" y="76180"/>
                    <a:pt x="2719" y="76312"/>
                  </a:cubicBezTo>
                  <a:cubicBezTo>
                    <a:pt x="2782" y="76243"/>
                    <a:pt x="2915" y="76180"/>
                    <a:pt x="2984" y="76111"/>
                  </a:cubicBezTo>
                  <a:cubicBezTo>
                    <a:pt x="3047" y="75978"/>
                    <a:pt x="3047" y="75915"/>
                    <a:pt x="3116" y="75782"/>
                  </a:cubicBezTo>
                  <a:close/>
                  <a:moveTo>
                    <a:pt x="2851" y="76312"/>
                  </a:moveTo>
                  <a:lnTo>
                    <a:pt x="2650" y="76508"/>
                  </a:lnTo>
                  <a:cubicBezTo>
                    <a:pt x="2586" y="76577"/>
                    <a:pt x="2517" y="76710"/>
                    <a:pt x="2454" y="76773"/>
                  </a:cubicBezTo>
                  <a:cubicBezTo>
                    <a:pt x="2586" y="76773"/>
                    <a:pt x="2650" y="76710"/>
                    <a:pt x="2719" y="76641"/>
                  </a:cubicBezTo>
                  <a:cubicBezTo>
                    <a:pt x="2782" y="76508"/>
                    <a:pt x="2851" y="76376"/>
                    <a:pt x="2851" y="76312"/>
                  </a:cubicBezTo>
                  <a:close/>
                  <a:moveTo>
                    <a:pt x="2650" y="76842"/>
                  </a:moveTo>
                  <a:cubicBezTo>
                    <a:pt x="2586" y="76842"/>
                    <a:pt x="2454" y="76906"/>
                    <a:pt x="2385" y="76975"/>
                  </a:cubicBezTo>
                  <a:cubicBezTo>
                    <a:pt x="2321" y="77107"/>
                    <a:pt x="2321" y="77239"/>
                    <a:pt x="2252" y="77303"/>
                  </a:cubicBezTo>
                  <a:cubicBezTo>
                    <a:pt x="2321" y="77239"/>
                    <a:pt x="2385" y="77239"/>
                    <a:pt x="2454" y="77171"/>
                  </a:cubicBezTo>
                  <a:cubicBezTo>
                    <a:pt x="2517" y="77038"/>
                    <a:pt x="2586" y="76906"/>
                    <a:pt x="2650" y="76842"/>
                  </a:cubicBezTo>
                  <a:close/>
                  <a:moveTo>
                    <a:pt x="2385" y="77303"/>
                  </a:moveTo>
                  <a:lnTo>
                    <a:pt x="2189" y="77504"/>
                  </a:lnTo>
                  <a:cubicBezTo>
                    <a:pt x="2120" y="77637"/>
                    <a:pt x="2056" y="77701"/>
                    <a:pt x="2056" y="77833"/>
                  </a:cubicBezTo>
                  <a:cubicBezTo>
                    <a:pt x="2120" y="77769"/>
                    <a:pt x="2189" y="77769"/>
                    <a:pt x="2252" y="77701"/>
                  </a:cubicBezTo>
                  <a:cubicBezTo>
                    <a:pt x="2321" y="77568"/>
                    <a:pt x="2385" y="77436"/>
                    <a:pt x="2385" y="77303"/>
                  </a:cubicBezTo>
                  <a:close/>
                  <a:moveTo>
                    <a:pt x="2189" y="77833"/>
                  </a:moveTo>
                  <a:lnTo>
                    <a:pt x="2189" y="77833"/>
                  </a:lnTo>
                  <a:cubicBezTo>
                    <a:pt x="2120" y="77902"/>
                    <a:pt x="2056" y="77966"/>
                    <a:pt x="1987" y="77966"/>
                  </a:cubicBezTo>
                  <a:cubicBezTo>
                    <a:pt x="1924" y="78098"/>
                    <a:pt x="1855" y="78230"/>
                    <a:pt x="1855" y="78363"/>
                  </a:cubicBezTo>
                  <a:cubicBezTo>
                    <a:pt x="1924" y="78299"/>
                    <a:pt x="1987" y="78230"/>
                    <a:pt x="2056" y="78230"/>
                  </a:cubicBezTo>
                  <a:cubicBezTo>
                    <a:pt x="2120" y="78098"/>
                    <a:pt x="2120" y="77966"/>
                    <a:pt x="2189" y="77833"/>
                  </a:cubicBezTo>
                  <a:close/>
                  <a:moveTo>
                    <a:pt x="1987" y="78363"/>
                  </a:moveTo>
                  <a:lnTo>
                    <a:pt x="1987" y="78363"/>
                  </a:lnTo>
                  <a:cubicBezTo>
                    <a:pt x="1924" y="78432"/>
                    <a:pt x="1855" y="78432"/>
                    <a:pt x="1791" y="78495"/>
                  </a:cubicBezTo>
                  <a:cubicBezTo>
                    <a:pt x="1722" y="78628"/>
                    <a:pt x="1659" y="78760"/>
                    <a:pt x="1659" y="78893"/>
                  </a:cubicBezTo>
                  <a:cubicBezTo>
                    <a:pt x="1722" y="78829"/>
                    <a:pt x="1791" y="78760"/>
                    <a:pt x="1855" y="78760"/>
                  </a:cubicBezTo>
                  <a:cubicBezTo>
                    <a:pt x="1924" y="78628"/>
                    <a:pt x="1924" y="78495"/>
                    <a:pt x="1987" y="78363"/>
                  </a:cubicBezTo>
                  <a:close/>
                  <a:moveTo>
                    <a:pt x="1791" y="78893"/>
                  </a:moveTo>
                  <a:cubicBezTo>
                    <a:pt x="1722" y="78893"/>
                    <a:pt x="1659" y="78962"/>
                    <a:pt x="1590" y="79025"/>
                  </a:cubicBezTo>
                  <a:cubicBezTo>
                    <a:pt x="1526" y="79158"/>
                    <a:pt x="1526" y="79290"/>
                    <a:pt x="1457" y="79423"/>
                  </a:cubicBezTo>
                  <a:cubicBezTo>
                    <a:pt x="1526" y="79359"/>
                    <a:pt x="1590" y="79290"/>
                    <a:pt x="1659" y="79290"/>
                  </a:cubicBezTo>
                  <a:cubicBezTo>
                    <a:pt x="1722" y="79158"/>
                    <a:pt x="1722" y="79025"/>
                    <a:pt x="1791" y="78893"/>
                  </a:cubicBezTo>
                  <a:close/>
                  <a:moveTo>
                    <a:pt x="1590" y="79423"/>
                  </a:moveTo>
                  <a:cubicBezTo>
                    <a:pt x="1526" y="79423"/>
                    <a:pt x="1457" y="79492"/>
                    <a:pt x="1394" y="79492"/>
                  </a:cubicBezTo>
                  <a:cubicBezTo>
                    <a:pt x="530" y="82205"/>
                    <a:pt x="0" y="85056"/>
                    <a:pt x="0" y="88103"/>
                  </a:cubicBezTo>
                  <a:cubicBezTo>
                    <a:pt x="0" y="91018"/>
                    <a:pt x="466" y="94129"/>
                    <a:pt x="1526" y="97441"/>
                  </a:cubicBezTo>
                  <a:cubicBezTo>
                    <a:pt x="5035" y="108172"/>
                    <a:pt x="8877" y="117579"/>
                    <a:pt x="14838" y="125067"/>
                  </a:cubicBezTo>
                  <a:cubicBezTo>
                    <a:pt x="17822" y="128840"/>
                    <a:pt x="21330" y="132152"/>
                    <a:pt x="25570" y="134934"/>
                  </a:cubicBezTo>
                  <a:cubicBezTo>
                    <a:pt x="27034" y="135814"/>
                    <a:pt x="28597" y="136640"/>
                    <a:pt x="30219" y="137412"/>
                  </a:cubicBezTo>
                  <a:lnTo>
                    <a:pt x="30219" y="137412"/>
                  </a:lnTo>
                  <a:cubicBezTo>
                    <a:pt x="28638" y="136584"/>
                    <a:pt x="27111" y="135746"/>
                    <a:pt x="25639" y="134802"/>
                  </a:cubicBezTo>
                  <a:cubicBezTo>
                    <a:pt x="21399" y="132089"/>
                    <a:pt x="17886" y="128776"/>
                    <a:pt x="14907" y="124998"/>
                  </a:cubicBezTo>
                  <a:cubicBezTo>
                    <a:pt x="9009" y="117515"/>
                    <a:pt x="5167" y="108172"/>
                    <a:pt x="1659" y="97441"/>
                  </a:cubicBezTo>
                  <a:cubicBezTo>
                    <a:pt x="599" y="94129"/>
                    <a:pt x="133" y="91018"/>
                    <a:pt x="133" y="88103"/>
                  </a:cubicBezTo>
                  <a:cubicBezTo>
                    <a:pt x="133" y="84987"/>
                    <a:pt x="662" y="82073"/>
                    <a:pt x="1590" y="79423"/>
                  </a:cubicBezTo>
                  <a:close/>
                  <a:moveTo>
                    <a:pt x="30219" y="137412"/>
                  </a:moveTo>
                  <a:cubicBezTo>
                    <a:pt x="30414" y="137513"/>
                    <a:pt x="30609" y="137615"/>
                    <a:pt x="30806" y="137717"/>
                  </a:cubicBezTo>
                  <a:lnTo>
                    <a:pt x="30869" y="137717"/>
                  </a:lnTo>
                  <a:cubicBezTo>
                    <a:pt x="30652" y="137616"/>
                    <a:pt x="30435" y="137514"/>
                    <a:pt x="30219" y="137412"/>
                  </a:cubicBezTo>
                  <a:close/>
                  <a:moveTo>
                    <a:pt x="30806" y="137849"/>
                  </a:moveTo>
                  <a:cubicBezTo>
                    <a:pt x="33651" y="139243"/>
                    <a:pt x="36767" y="140435"/>
                    <a:pt x="40212" y="141363"/>
                  </a:cubicBezTo>
                  <a:cubicBezTo>
                    <a:pt x="40276" y="141426"/>
                    <a:pt x="40408" y="141426"/>
                    <a:pt x="40477" y="141426"/>
                  </a:cubicBezTo>
                  <a:cubicBezTo>
                    <a:pt x="44648" y="142619"/>
                    <a:pt x="48357" y="143546"/>
                    <a:pt x="51669" y="144277"/>
                  </a:cubicBezTo>
                  <a:cubicBezTo>
                    <a:pt x="51802" y="144341"/>
                    <a:pt x="51871" y="144341"/>
                    <a:pt x="52003" y="144341"/>
                  </a:cubicBezTo>
                  <a:cubicBezTo>
                    <a:pt x="52136" y="144410"/>
                    <a:pt x="52268" y="144410"/>
                    <a:pt x="52401" y="144473"/>
                  </a:cubicBezTo>
                  <a:cubicBezTo>
                    <a:pt x="52533" y="144473"/>
                    <a:pt x="52597" y="144542"/>
                    <a:pt x="52729" y="144542"/>
                  </a:cubicBezTo>
                  <a:cubicBezTo>
                    <a:pt x="52862" y="144542"/>
                    <a:pt x="52994" y="144606"/>
                    <a:pt x="53127" y="144606"/>
                  </a:cubicBezTo>
                  <a:cubicBezTo>
                    <a:pt x="53259" y="144675"/>
                    <a:pt x="53392" y="144675"/>
                    <a:pt x="53524" y="144675"/>
                  </a:cubicBezTo>
                  <a:cubicBezTo>
                    <a:pt x="55978" y="145268"/>
                    <a:pt x="58161" y="145666"/>
                    <a:pt x="60217" y="146063"/>
                  </a:cubicBezTo>
                  <a:cubicBezTo>
                    <a:pt x="60482" y="146132"/>
                    <a:pt x="60747" y="146196"/>
                    <a:pt x="61012" y="146196"/>
                  </a:cubicBezTo>
                  <a:cubicBezTo>
                    <a:pt x="59025" y="145798"/>
                    <a:pt x="56836" y="145337"/>
                    <a:pt x="54452" y="144738"/>
                  </a:cubicBezTo>
                  <a:cubicBezTo>
                    <a:pt x="54388" y="144738"/>
                    <a:pt x="54255" y="144738"/>
                    <a:pt x="54123" y="144675"/>
                  </a:cubicBezTo>
                  <a:cubicBezTo>
                    <a:pt x="53991" y="144675"/>
                    <a:pt x="53858" y="144606"/>
                    <a:pt x="53726" y="144606"/>
                  </a:cubicBezTo>
                  <a:cubicBezTo>
                    <a:pt x="53593" y="144542"/>
                    <a:pt x="53524" y="144542"/>
                    <a:pt x="53392" y="144542"/>
                  </a:cubicBezTo>
                  <a:lnTo>
                    <a:pt x="53328" y="144542"/>
                  </a:lnTo>
                  <a:cubicBezTo>
                    <a:pt x="53196" y="144473"/>
                    <a:pt x="53127" y="144473"/>
                    <a:pt x="52994" y="144410"/>
                  </a:cubicBezTo>
                  <a:lnTo>
                    <a:pt x="52931" y="144410"/>
                  </a:lnTo>
                  <a:cubicBezTo>
                    <a:pt x="52862" y="144410"/>
                    <a:pt x="52729" y="144410"/>
                    <a:pt x="52597" y="144341"/>
                  </a:cubicBezTo>
                  <a:cubicBezTo>
                    <a:pt x="52464" y="144341"/>
                    <a:pt x="52332" y="144277"/>
                    <a:pt x="52268" y="144277"/>
                  </a:cubicBezTo>
                  <a:lnTo>
                    <a:pt x="52199" y="144277"/>
                  </a:lnTo>
                  <a:cubicBezTo>
                    <a:pt x="52067" y="144208"/>
                    <a:pt x="52003" y="144208"/>
                    <a:pt x="51871" y="144208"/>
                  </a:cubicBezTo>
                  <a:cubicBezTo>
                    <a:pt x="48490" y="143413"/>
                    <a:pt x="44780" y="142486"/>
                    <a:pt x="40541" y="141294"/>
                  </a:cubicBezTo>
                  <a:cubicBezTo>
                    <a:pt x="40408" y="141294"/>
                    <a:pt x="40276" y="141230"/>
                    <a:pt x="40143" y="141230"/>
                  </a:cubicBezTo>
                  <a:cubicBezTo>
                    <a:pt x="36767" y="140303"/>
                    <a:pt x="33651" y="139174"/>
                    <a:pt x="30806" y="137849"/>
                  </a:cubicBezTo>
                  <a:close/>
                  <a:moveTo>
                    <a:pt x="64653" y="146662"/>
                  </a:moveTo>
                  <a:cubicBezTo>
                    <a:pt x="64854" y="146726"/>
                    <a:pt x="64987" y="146794"/>
                    <a:pt x="65119" y="146927"/>
                  </a:cubicBezTo>
                  <a:lnTo>
                    <a:pt x="65183" y="146927"/>
                  </a:lnTo>
                  <a:cubicBezTo>
                    <a:pt x="64987" y="146794"/>
                    <a:pt x="64854" y="146726"/>
                    <a:pt x="64722" y="146662"/>
                  </a:cubicBezTo>
                  <a:close/>
                  <a:moveTo>
                    <a:pt x="65050" y="146726"/>
                  </a:moveTo>
                  <a:cubicBezTo>
                    <a:pt x="65252" y="146794"/>
                    <a:pt x="65384" y="146858"/>
                    <a:pt x="65517" y="146927"/>
                  </a:cubicBezTo>
                  <a:lnTo>
                    <a:pt x="65580" y="146927"/>
                  </a:lnTo>
                  <a:cubicBezTo>
                    <a:pt x="65448" y="146858"/>
                    <a:pt x="65315" y="146794"/>
                    <a:pt x="65119" y="146726"/>
                  </a:cubicBezTo>
                  <a:close/>
                  <a:moveTo>
                    <a:pt x="65448" y="146794"/>
                  </a:moveTo>
                  <a:cubicBezTo>
                    <a:pt x="65649" y="146858"/>
                    <a:pt x="65782" y="146927"/>
                    <a:pt x="65914" y="146991"/>
                  </a:cubicBezTo>
                  <a:lnTo>
                    <a:pt x="65978" y="146991"/>
                  </a:lnTo>
                  <a:lnTo>
                    <a:pt x="65580" y="146794"/>
                  </a:lnTo>
                  <a:close/>
                  <a:moveTo>
                    <a:pt x="65914" y="146858"/>
                  </a:moveTo>
                  <a:cubicBezTo>
                    <a:pt x="66047" y="146927"/>
                    <a:pt x="66110" y="146991"/>
                    <a:pt x="66243" y="147059"/>
                  </a:cubicBezTo>
                  <a:lnTo>
                    <a:pt x="66375" y="147059"/>
                  </a:lnTo>
                  <a:cubicBezTo>
                    <a:pt x="66243" y="146991"/>
                    <a:pt x="66110" y="146927"/>
                    <a:pt x="66047" y="146858"/>
                  </a:cubicBezTo>
                  <a:close/>
                  <a:moveTo>
                    <a:pt x="67504" y="147059"/>
                  </a:moveTo>
                  <a:cubicBezTo>
                    <a:pt x="67537" y="147092"/>
                    <a:pt x="67571" y="147108"/>
                    <a:pt x="67605" y="147116"/>
                  </a:cubicBezTo>
                  <a:lnTo>
                    <a:pt x="67605" y="147116"/>
                  </a:lnTo>
                  <a:cubicBezTo>
                    <a:pt x="67575" y="147097"/>
                    <a:pt x="67542" y="147078"/>
                    <a:pt x="67504" y="147059"/>
                  </a:cubicBezTo>
                  <a:close/>
                  <a:moveTo>
                    <a:pt x="66312" y="146927"/>
                  </a:moveTo>
                  <a:cubicBezTo>
                    <a:pt x="66444" y="146991"/>
                    <a:pt x="66508" y="147059"/>
                    <a:pt x="66640" y="147123"/>
                  </a:cubicBezTo>
                  <a:lnTo>
                    <a:pt x="66773" y="147123"/>
                  </a:lnTo>
                  <a:cubicBezTo>
                    <a:pt x="66709" y="147059"/>
                    <a:pt x="66577" y="146991"/>
                    <a:pt x="66444" y="146927"/>
                  </a:cubicBezTo>
                  <a:close/>
                  <a:moveTo>
                    <a:pt x="66709" y="146991"/>
                  </a:moveTo>
                  <a:cubicBezTo>
                    <a:pt x="66842" y="147059"/>
                    <a:pt x="66905" y="147123"/>
                    <a:pt x="67038" y="147192"/>
                  </a:cubicBezTo>
                  <a:lnTo>
                    <a:pt x="67170" y="147192"/>
                  </a:lnTo>
                  <a:cubicBezTo>
                    <a:pt x="67107" y="147123"/>
                    <a:pt x="66974" y="147059"/>
                    <a:pt x="66905" y="146991"/>
                  </a:cubicBezTo>
                  <a:close/>
                  <a:moveTo>
                    <a:pt x="67107" y="147059"/>
                  </a:moveTo>
                  <a:cubicBezTo>
                    <a:pt x="67239" y="147123"/>
                    <a:pt x="67303" y="147192"/>
                    <a:pt x="67435" y="147256"/>
                  </a:cubicBezTo>
                  <a:lnTo>
                    <a:pt x="67637" y="147256"/>
                  </a:lnTo>
                  <a:cubicBezTo>
                    <a:pt x="67504" y="147192"/>
                    <a:pt x="67435" y="147123"/>
                    <a:pt x="67303" y="147059"/>
                  </a:cubicBezTo>
                  <a:close/>
                  <a:moveTo>
                    <a:pt x="67605" y="147116"/>
                  </a:moveTo>
                  <a:cubicBezTo>
                    <a:pt x="67679" y="147163"/>
                    <a:pt x="67739" y="147210"/>
                    <a:pt x="67833" y="147256"/>
                  </a:cubicBezTo>
                  <a:cubicBezTo>
                    <a:pt x="67901" y="147256"/>
                    <a:pt x="67965" y="147324"/>
                    <a:pt x="68034" y="147324"/>
                  </a:cubicBezTo>
                  <a:cubicBezTo>
                    <a:pt x="67901" y="147256"/>
                    <a:pt x="67833" y="147192"/>
                    <a:pt x="67700" y="147123"/>
                  </a:cubicBezTo>
                  <a:cubicBezTo>
                    <a:pt x="67669" y="147123"/>
                    <a:pt x="67637" y="147123"/>
                    <a:pt x="67605" y="147116"/>
                  </a:cubicBezTo>
                  <a:close/>
                  <a:moveTo>
                    <a:pt x="67901" y="147123"/>
                  </a:moveTo>
                  <a:cubicBezTo>
                    <a:pt x="68034" y="147192"/>
                    <a:pt x="68098" y="147256"/>
                    <a:pt x="68230" y="147324"/>
                  </a:cubicBezTo>
                  <a:cubicBezTo>
                    <a:pt x="68299" y="147324"/>
                    <a:pt x="68363" y="147324"/>
                    <a:pt x="68431" y="147388"/>
                  </a:cubicBezTo>
                  <a:cubicBezTo>
                    <a:pt x="68363" y="147324"/>
                    <a:pt x="68230" y="147256"/>
                    <a:pt x="68166" y="147192"/>
                  </a:cubicBezTo>
                  <a:cubicBezTo>
                    <a:pt x="68098" y="147192"/>
                    <a:pt x="68034" y="147123"/>
                    <a:pt x="67901" y="147123"/>
                  </a:cubicBezTo>
                  <a:close/>
                  <a:moveTo>
                    <a:pt x="137122" y="30403"/>
                  </a:moveTo>
                  <a:lnTo>
                    <a:pt x="137122" y="30403"/>
                  </a:lnTo>
                  <a:cubicBezTo>
                    <a:pt x="137721" y="31267"/>
                    <a:pt x="138315" y="32062"/>
                    <a:pt x="138845" y="32920"/>
                  </a:cubicBezTo>
                  <a:cubicBezTo>
                    <a:pt x="143551" y="40340"/>
                    <a:pt x="146794" y="48686"/>
                    <a:pt x="152358" y="60080"/>
                  </a:cubicBezTo>
                  <a:cubicBezTo>
                    <a:pt x="156200" y="68098"/>
                    <a:pt x="158055" y="76445"/>
                    <a:pt x="158055" y="84394"/>
                  </a:cubicBezTo>
                  <a:cubicBezTo>
                    <a:pt x="158055" y="99497"/>
                    <a:pt x="151500" y="113408"/>
                    <a:pt x="139507" y="121490"/>
                  </a:cubicBezTo>
                  <a:cubicBezTo>
                    <a:pt x="136661" y="123408"/>
                    <a:pt x="134144" y="126323"/>
                    <a:pt x="131558" y="129635"/>
                  </a:cubicBezTo>
                  <a:cubicBezTo>
                    <a:pt x="127716" y="134537"/>
                    <a:pt x="123874" y="140303"/>
                    <a:pt x="119237" y="144871"/>
                  </a:cubicBezTo>
                  <a:cubicBezTo>
                    <a:pt x="114600" y="149444"/>
                    <a:pt x="109104" y="152756"/>
                    <a:pt x="102083" y="152756"/>
                  </a:cubicBezTo>
                  <a:cubicBezTo>
                    <a:pt x="99894" y="152756"/>
                    <a:pt x="97509" y="152422"/>
                    <a:pt x="94992" y="151696"/>
                  </a:cubicBezTo>
                  <a:cubicBezTo>
                    <a:pt x="85188" y="148978"/>
                    <a:pt x="79226" y="148517"/>
                    <a:pt x="71940" y="147653"/>
                  </a:cubicBezTo>
                  <a:cubicBezTo>
                    <a:pt x="70747" y="147521"/>
                    <a:pt x="69555" y="147388"/>
                    <a:pt x="68363" y="147192"/>
                  </a:cubicBezTo>
                  <a:lnTo>
                    <a:pt x="68363" y="147192"/>
                  </a:lnTo>
                  <a:cubicBezTo>
                    <a:pt x="68431" y="147256"/>
                    <a:pt x="68495" y="147324"/>
                    <a:pt x="68627" y="147388"/>
                  </a:cubicBezTo>
                  <a:cubicBezTo>
                    <a:pt x="69756" y="147521"/>
                    <a:pt x="70816" y="147653"/>
                    <a:pt x="71940" y="147785"/>
                  </a:cubicBezTo>
                  <a:cubicBezTo>
                    <a:pt x="79226" y="148649"/>
                    <a:pt x="85125" y="149179"/>
                    <a:pt x="94928" y="151893"/>
                  </a:cubicBezTo>
                  <a:cubicBezTo>
                    <a:pt x="97509" y="152555"/>
                    <a:pt x="99830" y="152889"/>
                    <a:pt x="102083" y="152889"/>
                  </a:cubicBezTo>
                  <a:cubicBezTo>
                    <a:pt x="106783" y="152889"/>
                    <a:pt x="110827" y="151431"/>
                    <a:pt x="114404" y="149047"/>
                  </a:cubicBezTo>
                  <a:cubicBezTo>
                    <a:pt x="119703" y="145533"/>
                    <a:pt x="123874" y="140101"/>
                    <a:pt x="127848" y="134871"/>
                  </a:cubicBezTo>
                  <a:cubicBezTo>
                    <a:pt x="131759" y="129571"/>
                    <a:pt x="135400" y="124468"/>
                    <a:pt x="139576" y="121622"/>
                  </a:cubicBezTo>
                  <a:cubicBezTo>
                    <a:pt x="151632" y="113472"/>
                    <a:pt x="158257" y="99561"/>
                    <a:pt x="158257" y="84394"/>
                  </a:cubicBezTo>
                  <a:cubicBezTo>
                    <a:pt x="158257" y="76376"/>
                    <a:pt x="156402" y="68029"/>
                    <a:pt x="152491" y="60016"/>
                  </a:cubicBezTo>
                  <a:cubicBezTo>
                    <a:pt x="146926" y="48623"/>
                    <a:pt x="143683" y="40276"/>
                    <a:pt x="138977" y="32857"/>
                  </a:cubicBezTo>
                  <a:lnTo>
                    <a:pt x="137387" y="30472"/>
                  </a:lnTo>
                  <a:cubicBezTo>
                    <a:pt x="137324" y="30472"/>
                    <a:pt x="137255" y="30472"/>
                    <a:pt x="137122" y="30403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7" name="Google Shape;957;p44"/>
            <p:cNvSpPr/>
            <p:nvPr/>
          </p:nvSpPr>
          <p:spPr>
            <a:xfrm>
              <a:off x="1820450" y="920425"/>
              <a:ext cx="4009425" cy="3890200"/>
            </a:xfrm>
            <a:custGeom>
              <a:avLst/>
              <a:gdLst/>
              <a:ahLst/>
              <a:cxnLst/>
              <a:rect l="l" t="t" r="r" b="b"/>
              <a:pathLst>
                <a:path w="160377" h="155608" extrusionOk="0">
                  <a:moveTo>
                    <a:pt x="90753" y="1590"/>
                  </a:moveTo>
                  <a:cubicBezTo>
                    <a:pt x="90753" y="1659"/>
                    <a:pt x="90822" y="1722"/>
                    <a:pt x="90822" y="1791"/>
                  </a:cubicBezTo>
                  <a:cubicBezTo>
                    <a:pt x="90954" y="1791"/>
                    <a:pt x="91018" y="1855"/>
                    <a:pt x="91087" y="1855"/>
                  </a:cubicBezTo>
                  <a:cubicBezTo>
                    <a:pt x="91087" y="1791"/>
                    <a:pt x="91018" y="1722"/>
                    <a:pt x="91018" y="1659"/>
                  </a:cubicBezTo>
                  <a:cubicBezTo>
                    <a:pt x="90885" y="1659"/>
                    <a:pt x="90822" y="1659"/>
                    <a:pt x="90753" y="1590"/>
                  </a:cubicBezTo>
                  <a:close/>
                  <a:moveTo>
                    <a:pt x="91087" y="1722"/>
                  </a:moveTo>
                  <a:lnTo>
                    <a:pt x="91219" y="1855"/>
                  </a:lnTo>
                  <a:cubicBezTo>
                    <a:pt x="91352" y="1924"/>
                    <a:pt x="91415" y="1924"/>
                    <a:pt x="91484" y="1924"/>
                  </a:cubicBezTo>
                  <a:cubicBezTo>
                    <a:pt x="91484" y="1855"/>
                    <a:pt x="91415" y="1791"/>
                    <a:pt x="91352" y="1791"/>
                  </a:cubicBezTo>
                  <a:cubicBezTo>
                    <a:pt x="91283" y="1722"/>
                    <a:pt x="91219" y="1722"/>
                    <a:pt x="91087" y="1722"/>
                  </a:cubicBezTo>
                  <a:close/>
                  <a:moveTo>
                    <a:pt x="91484" y="1791"/>
                  </a:moveTo>
                  <a:cubicBezTo>
                    <a:pt x="91548" y="1855"/>
                    <a:pt x="91616" y="1924"/>
                    <a:pt x="91616" y="1987"/>
                  </a:cubicBezTo>
                  <a:cubicBezTo>
                    <a:pt x="91749" y="1987"/>
                    <a:pt x="91813" y="1987"/>
                    <a:pt x="91881" y="2056"/>
                  </a:cubicBezTo>
                  <a:cubicBezTo>
                    <a:pt x="91813" y="1987"/>
                    <a:pt x="91813" y="1924"/>
                    <a:pt x="91749" y="1855"/>
                  </a:cubicBezTo>
                  <a:cubicBezTo>
                    <a:pt x="91680" y="1855"/>
                    <a:pt x="91616" y="1791"/>
                    <a:pt x="91484" y="1791"/>
                  </a:cubicBezTo>
                  <a:close/>
                  <a:moveTo>
                    <a:pt x="91882" y="1855"/>
                  </a:moveTo>
                  <a:lnTo>
                    <a:pt x="91882" y="1855"/>
                  </a:lnTo>
                  <a:cubicBezTo>
                    <a:pt x="91945" y="1924"/>
                    <a:pt x="92014" y="1987"/>
                    <a:pt x="92014" y="2056"/>
                  </a:cubicBezTo>
                  <a:cubicBezTo>
                    <a:pt x="92146" y="2120"/>
                    <a:pt x="92210" y="2120"/>
                    <a:pt x="92279" y="2120"/>
                  </a:cubicBezTo>
                  <a:cubicBezTo>
                    <a:pt x="92210" y="2056"/>
                    <a:pt x="92146" y="1987"/>
                    <a:pt x="92146" y="1924"/>
                  </a:cubicBezTo>
                  <a:cubicBezTo>
                    <a:pt x="92014" y="1924"/>
                    <a:pt x="91945" y="1924"/>
                    <a:pt x="91882" y="1855"/>
                  </a:cubicBezTo>
                  <a:close/>
                  <a:moveTo>
                    <a:pt x="92279" y="1987"/>
                  </a:moveTo>
                  <a:cubicBezTo>
                    <a:pt x="92343" y="2056"/>
                    <a:pt x="92411" y="2120"/>
                    <a:pt x="92411" y="2189"/>
                  </a:cubicBezTo>
                  <a:cubicBezTo>
                    <a:pt x="92544" y="2189"/>
                    <a:pt x="92607" y="2189"/>
                    <a:pt x="92676" y="2252"/>
                  </a:cubicBezTo>
                  <a:lnTo>
                    <a:pt x="92475" y="2056"/>
                  </a:lnTo>
                  <a:cubicBezTo>
                    <a:pt x="92411" y="1987"/>
                    <a:pt x="92343" y="1987"/>
                    <a:pt x="92279" y="1987"/>
                  </a:cubicBezTo>
                  <a:close/>
                  <a:moveTo>
                    <a:pt x="92676" y="2056"/>
                  </a:moveTo>
                  <a:cubicBezTo>
                    <a:pt x="92740" y="2120"/>
                    <a:pt x="92809" y="2189"/>
                    <a:pt x="92809" y="2252"/>
                  </a:cubicBezTo>
                  <a:cubicBezTo>
                    <a:pt x="92941" y="2252"/>
                    <a:pt x="93005" y="2321"/>
                    <a:pt x="93074" y="2321"/>
                  </a:cubicBezTo>
                  <a:lnTo>
                    <a:pt x="92872" y="2120"/>
                  </a:lnTo>
                  <a:cubicBezTo>
                    <a:pt x="92809" y="2120"/>
                    <a:pt x="92740" y="2056"/>
                    <a:pt x="92676" y="2056"/>
                  </a:cubicBezTo>
                  <a:close/>
                  <a:moveTo>
                    <a:pt x="93074" y="2189"/>
                  </a:moveTo>
                  <a:lnTo>
                    <a:pt x="93270" y="2385"/>
                  </a:lnTo>
                  <a:lnTo>
                    <a:pt x="93402" y="2385"/>
                  </a:lnTo>
                  <a:lnTo>
                    <a:pt x="93206" y="2189"/>
                  </a:lnTo>
                  <a:close/>
                  <a:moveTo>
                    <a:pt x="93402" y="2252"/>
                  </a:moveTo>
                  <a:cubicBezTo>
                    <a:pt x="93535" y="2321"/>
                    <a:pt x="93604" y="2385"/>
                    <a:pt x="93667" y="2454"/>
                  </a:cubicBezTo>
                  <a:cubicBezTo>
                    <a:pt x="93736" y="2517"/>
                    <a:pt x="93736" y="2517"/>
                    <a:pt x="93800" y="2517"/>
                  </a:cubicBezTo>
                  <a:lnTo>
                    <a:pt x="93604" y="2321"/>
                  </a:lnTo>
                  <a:cubicBezTo>
                    <a:pt x="93535" y="2321"/>
                    <a:pt x="93471" y="2252"/>
                    <a:pt x="93402" y="2252"/>
                  </a:cubicBezTo>
                  <a:close/>
                  <a:moveTo>
                    <a:pt x="93800" y="2385"/>
                  </a:moveTo>
                  <a:cubicBezTo>
                    <a:pt x="93869" y="2454"/>
                    <a:pt x="94001" y="2517"/>
                    <a:pt x="94065" y="2586"/>
                  </a:cubicBezTo>
                  <a:cubicBezTo>
                    <a:pt x="94134" y="2586"/>
                    <a:pt x="94134" y="2586"/>
                    <a:pt x="94197" y="2650"/>
                  </a:cubicBezTo>
                  <a:cubicBezTo>
                    <a:pt x="94134" y="2517"/>
                    <a:pt x="94065" y="2454"/>
                    <a:pt x="93932" y="2385"/>
                  </a:cubicBezTo>
                  <a:close/>
                  <a:moveTo>
                    <a:pt x="94197" y="2454"/>
                  </a:moveTo>
                  <a:lnTo>
                    <a:pt x="94462" y="2719"/>
                  </a:lnTo>
                  <a:lnTo>
                    <a:pt x="94595" y="2719"/>
                  </a:lnTo>
                  <a:cubicBezTo>
                    <a:pt x="94462" y="2650"/>
                    <a:pt x="94399" y="2586"/>
                    <a:pt x="94330" y="2517"/>
                  </a:cubicBezTo>
                  <a:cubicBezTo>
                    <a:pt x="94266" y="2517"/>
                    <a:pt x="94266" y="2454"/>
                    <a:pt x="94197" y="2454"/>
                  </a:cubicBezTo>
                  <a:close/>
                  <a:moveTo>
                    <a:pt x="94595" y="2586"/>
                  </a:moveTo>
                  <a:cubicBezTo>
                    <a:pt x="94664" y="2650"/>
                    <a:pt x="94796" y="2719"/>
                    <a:pt x="94860" y="2782"/>
                  </a:cubicBezTo>
                  <a:cubicBezTo>
                    <a:pt x="94929" y="2851"/>
                    <a:pt x="94929" y="2851"/>
                    <a:pt x="94992" y="2851"/>
                  </a:cubicBezTo>
                  <a:cubicBezTo>
                    <a:pt x="94860" y="2782"/>
                    <a:pt x="94727" y="2650"/>
                    <a:pt x="94664" y="2586"/>
                  </a:cubicBezTo>
                  <a:close/>
                  <a:moveTo>
                    <a:pt x="94992" y="2719"/>
                  </a:moveTo>
                  <a:cubicBezTo>
                    <a:pt x="95114" y="2777"/>
                    <a:pt x="95182" y="2840"/>
                    <a:pt x="95296" y="2899"/>
                  </a:cubicBezTo>
                  <a:lnTo>
                    <a:pt x="95296" y="2899"/>
                  </a:lnTo>
                  <a:cubicBezTo>
                    <a:pt x="95194" y="2819"/>
                    <a:pt x="95093" y="2767"/>
                    <a:pt x="94992" y="2719"/>
                  </a:cubicBezTo>
                  <a:close/>
                  <a:moveTo>
                    <a:pt x="95296" y="2899"/>
                  </a:moveTo>
                  <a:cubicBezTo>
                    <a:pt x="95327" y="2924"/>
                    <a:pt x="95358" y="2952"/>
                    <a:pt x="95390" y="2984"/>
                  </a:cubicBezTo>
                  <a:lnTo>
                    <a:pt x="95326" y="2915"/>
                  </a:lnTo>
                  <a:cubicBezTo>
                    <a:pt x="95316" y="2910"/>
                    <a:pt x="95305" y="2905"/>
                    <a:pt x="95296" y="2899"/>
                  </a:cubicBezTo>
                  <a:close/>
                  <a:moveTo>
                    <a:pt x="97244" y="3381"/>
                  </a:moveTo>
                  <a:lnTo>
                    <a:pt x="97244" y="3381"/>
                  </a:lnTo>
                  <a:cubicBezTo>
                    <a:pt x="98108" y="3710"/>
                    <a:pt x="99036" y="4044"/>
                    <a:pt x="99894" y="4441"/>
                  </a:cubicBezTo>
                  <a:lnTo>
                    <a:pt x="99963" y="4441"/>
                  </a:lnTo>
                  <a:cubicBezTo>
                    <a:pt x="100096" y="4505"/>
                    <a:pt x="100228" y="4505"/>
                    <a:pt x="100361" y="4573"/>
                  </a:cubicBezTo>
                  <a:cubicBezTo>
                    <a:pt x="100424" y="4637"/>
                    <a:pt x="100557" y="4706"/>
                    <a:pt x="100689" y="4706"/>
                  </a:cubicBezTo>
                  <a:lnTo>
                    <a:pt x="100758" y="4706"/>
                  </a:lnTo>
                  <a:cubicBezTo>
                    <a:pt x="100822" y="4770"/>
                    <a:pt x="100954" y="4838"/>
                    <a:pt x="101087" y="4838"/>
                  </a:cubicBezTo>
                  <a:cubicBezTo>
                    <a:pt x="101087" y="4838"/>
                    <a:pt x="101087" y="4902"/>
                    <a:pt x="101155" y="4902"/>
                  </a:cubicBezTo>
                  <a:cubicBezTo>
                    <a:pt x="101219" y="4902"/>
                    <a:pt x="101352" y="4971"/>
                    <a:pt x="101484" y="5035"/>
                  </a:cubicBezTo>
                  <a:lnTo>
                    <a:pt x="101553" y="5035"/>
                  </a:lnTo>
                  <a:cubicBezTo>
                    <a:pt x="101616" y="5103"/>
                    <a:pt x="101749" y="5103"/>
                    <a:pt x="101818" y="5167"/>
                  </a:cubicBezTo>
                  <a:lnTo>
                    <a:pt x="101881" y="5167"/>
                  </a:lnTo>
                  <a:cubicBezTo>
                    <a:pt x="102014" y="5236"/>
                    <a:pt x="102083" y="5236"/>
                    <a:pt x="102215" y="5299"/>
                  </a:cubicBezTo>
                  <a:lnTo>
                    <a:pt x="102279" y="5299"/>
                  </a:lnTo>
                  <a:cubicBezTo>
                    <a:pt x="102411" y="5368"/>
                    <a:pt x="102480" y="5432"/>
                    <a:pt x="102613" y="5432"/>
                  </a:cubicBezTo>
                  <a:lnTo>
                    <a:pt x="102676" y="5501"/>
                  </a:lnTo>
                  <a:cubicBezTo>
                    <a:pt x="102745" y="5501"/>
                    <a:pt x="102878" y="5564"/>
                    <a:pt x="102941" y="5564"/>
                  </a:cubicBezTo>
                  <a:cubicBezTo>
                    <a:pt x="103010" y="5633"/>
                    <a:pt x="103010" y="5633"/>
                    <a:pt x="103074" y="5633"/>
                  </a:cubicBezTo>
                  <a:cubicBezTo>
                    <a:pt x="103143" y="5697"/>
                    <a:pt x="103206" y="5697"/>
                    <a:pt x="103339" y="5766"/>
                  </a:cubicBezTo>
                  <a:lnTo>
                    <a:pt x="103408" y="5766"/>
                  </a:lnTo>
                  <a:cubicBezTo>
                    <a:pt x="103540" y="5829"/>
                    <a:pt x="103604" y="5898"/>
                    <a:pt x="103673" y="5898"/>
                  </a:cubicBezTo>
                  <a:cubicBezTo>
                    <a:pt x="103736" y="5898"/>
                    <a:pt x="103736" y="5962"/>
                    <a:pt x="103805" y="5962"/>
                  </a:cubicBezTo>
                  <a:cubicBezTo>
                    <a:pt x="103869" y="5962"/>
                    <a:pt x="103938" y="6031"/>
                    <a:pt x="104070" y="6031"/>
                  </a:cubicBezTo>
                  <a:cubicBezTo>
                    <a:pt x="104070" y="6094"/>
                    <a:pt x="104134" y="6094"/>
                    <a:pt x="104134" y="6094"/>
                  </a:cubicBezTo>
                  <a:cubicBezTo>
                    <a:pt x="104266" y="6163"/>
                    <a:pt x="104335" y="6163"/>
                    <a:pt x="104399" y="6227"/>
                  </a:cubicBezTo>
                  <a:cubicBezTo>
                    <a:pt x="104468" y="6227"/>
                    <a:pt x="104468" y="6227"/>
                    <a:pt x="104531" y="6296"/>
                  </a:cubicBezTo>
                  <a:cubicBezTo>
                    <a:pt x="104600" y="6296"/>
                    <a:pt x="104664" y="6359"/>
                    <a:pt x="104796" y="6359"/>
                  </a:cubicBezTo>
                  <a:lnTo>
                    <a:pt x="104865" y="6428"/>
                  </a:lnTo>
                  <a:cubicBezTo>
                    <a:pt x="104998" y="6428"/>
                    <a:pt x="105061" y="6492"/>
                    <a:pt x="105130" y="6561"/>
                  </a:cubicBezTo>
                  <a:lnTo>
                    <a:pt x="105262" y="6561"/>
                  </a:lnTo>
                  <a:cubicBezTo>
                    <a:pt x="105326" y="6624"/>
                    <a:pt x="105395" y="6624"/>
                    <a:pt x="105459" y="6693"/>
                  </a:cubicBezTo>
                  <a:cubicBezTo>
                    <a:pt x="105527" y="6693"/>
                    <a:pt x="105591" y="6693"/>
                    <a:pt x="105591" y="6757"/>
                  </a:cubicBezTo>
                  <a:cubicBezTo>
                    <a:pt x="105660" y="6757"/>
                    <a:pt x="105792" y="6826"/>
                    <a:pt x="105856" y="6826"/>
                  </a:cubicBezTo>
                  <a:cubicBezTo>
                    <a:pt x="105856" y="6889"/>
                    <a:pt x="105925" y="6889"/>
                    <a:pt x="105925" y="6889"/>
                  </a:cubicBezTo>
                  <a:cubicBezTo>
                    <a:pt x="106057" y="6958"/>
                    <a:pt x="106121" y="6958"/>
                    <a:pt x="106190" y="7022"/>
                  </a:cubicBezTo>
                  <a:cubicBezTo>
                    <a:pt x="109831" y="8681"/>
                    <a:pt x="113408" y="10668"/>
                    <a:pt x="116985" y="13053"/>
                  </a:cubicBezTo>
                  <a:cubicBezTo>
                    <a:pt x="122814" y="16958"/>
                    <a:pt x="127388" y="20403"/>
                    <a:pt x="131161" y="23847"/>
                  </a:cubicBezTo>
                  <a:lnTo>
                    <a:pt x="131362" y="24049"/>
                  </a:lnTo>
                  <a:lnTo>
                    <a:pt x="131558" y="24245"/>
                  </a:lnTo>
                  <a:cubicBezTo>
                    <a:pt x="131627" y="24314"/>
                    <a:pt x="131691" y="24314"/>
                    <a:pt x="131760" y="24377"/>
                  </a:cubicBezTo>
                  <a:lnTo>
                    <a:pt x="131956" y="24579"/>
                  </a:lnTo>
                  <a:lnTo>
                    <a:pt x="132157" y="24775"/>
                  </a:lnTo>
                  <a:lnTo>
                    <a:pt x="132353" y="24976"/>
                  </a:lnTo>
                  <a:lnTo>
                    <a:pt x="132554" y="25172"/>
                  </a:lnTo>
                  <a:lnTo>
                    <a:pt x="132751" y="25374"/>
                  </a:lnTo>
                  <a:cubicBezTo>
                    <a:pt x="132819" y="25437"/>
                    <a:pt x="132883" y="25437"/>
                    <a:pt x="132952" y="25506"/>
                  </a:cubicBezTo>
                  <a:lnTo>
                    <a:pt x="133148" y="25702"/>
                  </a:lnTo>
                  <a:lnTo>
                    <a:pt x="133349" y="25904"/>
                  </a:lnTo>
                  <a:lnTo>
                    <a:pt x="133545" y="26100"/>
                  </a:lnTo>
                  <a:lnTo>
                    <a:pt x="133614" y="26169"/>
                  </a:lnTo>
                  <a:cubicBezTo>
                    <a:pt x="134409" y="26895"/>
                    <a:pt x="135135" y="27626"/>
                    <a:pt x="135867" y="28352"/>
                  </a:cubicBezTo>
                  <a:cubicBezTo>
                    <a:pt x="135798" y="28220"/>
                    <a:pt x="135665" y="28087"/>
                    <a:pt x="135533" y="27955"/>
                  </a:cubicBezTo>
                  <a:cubicBezTo>
                    <a:pt x="134870" y="27229"/>
                    <a:pt x="134075" y="26434"/>
                    <a:pt x="133349" y="25702"/>
                  </a:cubicBezTo>
                  <a:cubicBezTo>
                    <a:pt x="133349" y="25702"/>
                    <a:pt x="133349" y="25639"/>
                    <a:pt x="133280" y="25639"/>
                  </a:cubicBezTo>
                  <a:cubicBezTo>
                    <a:pt x="133280" y="25570"/>
                    <a:pt x="133217" y="25570"/>
                    <a:pt x="133148" y="25506"/>
                  </a:cubicBezTo>
                  <a:lnTo>
                    <a:pt x="132952" y="25305"/>
                  </a:lnTo>
                  <a:lnTo>
                    <a:pt x="132751" y="25109"/>
                  </a:lnTo>
                  <a:cubicBezTo>
                    <a:pt x="132687" y="25040"/>
                    <a:pt x="132618" y="25040"/>
                    <a:pt x="132554" y="24976"/>
                  </a:cubicBezTo>
                  <a:cubicBezTo>
                    <a:pt x="132486" y="24907"/>
                    <a:pt x="132486" y="24844"/>
                    <a:pt x="132422" y="24775"/>
                  </a:cubicBezTo>
                  <a:lnTo>
                    <a:pt x="132221" y="24579"/>
                  </a:lnTo>
                  <a:cubicBezTo>
                    <a:pt x="132157" y="24510"/>
                    <a:pt x="132088" y="24446"/>
                    <a:pt x="132025" y="24446"/>
                  </a:cubicBezTo>
                  <a:lnTo>
                    <a:pt x="131823" y="24245"/>
                  </a:lnTo>
                  <a:lnTo>
                    <a:pt x="131627" y="24049"/>
                  </a:lnTo>
                  <a:lnTo>
                    <a:pt x="131426" y="23847"/>
                  </a:lnTo>
                  <a:cubicBezTo>
                    <a:pt x="131362" y="23784"/>
                    <a:pt x="131293" y="23715"/>
                    <a:pt x="131230" y="23715"/>
                  </a:cubicBezTo>
                  <a:cubicBezTo>
                    <a:pt x="127451" y="20270"/>
                    <a:pt x="122883" y="16826"/>
                    <a:pt x="117117" y="12984"/>
                  </a:cubicBezTo>
                  <a:cubicBezTo>
                    <a:pt x="113540" y="10599"/>
                    <a:pt x="109899" y="8612"/>
                    <a:pt x="106322" y="6889"/>
                  </a:cubicBezTo>
                  <a:cubicBezTo>
                    <a:pt x="106253" y="6889"/>
                    <a:pt x="106190" y="6826"/>
                    <a:pt x="106057" y="6826"/>
                  </a:cubicBezTo>
                  <a:cubicBezTo>
                    <a:pt x="106057" y="6757"/>
                    <a:pt x="105988" y="6757"/>
                    <a:pt x="105988" y="6757"/>
                  </a:cubicBezTo>
                  <a:cubicBezTo>
                    <a:pt x="105925" y="6693"/>
                    <a:pt x="105792" y="6693"/>
                    <a:pt x="105724" y="6624"/>
                  </a:cubicBezTo>
                  <a:cubicBezTo>
                    <a:pt x="105724" y="6624"/>
                    <a:pt x="105660" y="6624"/>
                    <a:pt x="105660" y="6561"/>
                  </a:cubicBezTo>
                  <a:cubicBezTo>
                    <a:pt x="105527" y="6561"/>
                    <a:pt x="105459" y="6492"/>
                    <a:pt x="105395" y="6492"/>
                  </a:cubicBezTo>
                  <a:cubicBezTo>
                    <a:pt x="105326" y="6492"/>
                    <a:pt x="105326" y="6428"/>
                    <a:pt x="105262" y="6428"/>
                  </a:cubicBezTo>
                  <a:cubicBezTo>
                    <a:pt x="105194" y="6428"/>
                    <a:pt x="105130" y="6359"/>
                    <a:pt x="105061" y="6296"/>
                  </a:cubicBezTo>
                  <a:lnTo>
                    <a:pt x="104929" y="6296"/>
                  </a:lnTo>
                  <a:cubicBezTo>
                    <a:pt x="104865" y="6227"/>
                    <a:pt x="104796" y="6227"/>
                    <a:pt x="104664" y="6163"/>
                  </a:cubicBezTo>
                  <a:cubicBezTo>
                    <a:pt x="104664" y="6163"/>
                    <a:pt x="104600" y="6163"/>
                    <a:pt x="104600" y="6094"/>
                  </a:cubicBezTo>
                  <a:cubicBezTo>
                    <a:pt x="104468" y="6094"/>
                    <a:pt x="104399" y="6031"/>
                    <a:pt x="104335" y="6031"/>
                  </a:cubicBezTo>
                  <a:cubicBezTo>
                    <a:pt x="104266" y="6031"/>
                    <a:pt x="104266" y="5962"/>
                    <a:pt x="104203" y="5962"/>
                  </a:cubicBezTo>
                  <a:cubicBezTo>
                    <a:pt x="104134" y="5962"/>
                    <a:pt x="104070" y="5898"/>
                    <a:pt x="103938" y="5829"/>
                  </a:cubicBezTo>
                  <a:lnTo>
                    <a:pt x="103869" y="5829"/>
                  </a:lnTo>
                  <a:cubicBezTo>
                    <a:pt x="103805" y="5766"/>
                    <a:pt x="103673" y="5766"/>
                    <a:pt x="103604" y="5697"/>
                  </a:cubicBezTo>
                  <a:lnTo>
                    <a:pt x="103540" y="5697"/>
                  </a:lnTo>
                  <a:cubicBezTo>
                    <a:pt x="103408" y="5633"/>
                    <a:pt x="103339" y="5564"/>
                    <a:pt x="103275" y="5564"/>
                  </a:cubicBezTo>
                  <a:cubicBezTo>
                    <a:pt x="103206" y="5564"/>
                    <a:pt x="103206" y="5564"/>
                    <a:pt x="103143" y="5501"/>
                  </a:cubicBezTo>
                  <a:cubicBezTo>
                    <a:pt x="103074" y="5501"/>
                    <a:pt x="102941" y="5432"/>
                    <a:pt x="102878" y="5432"/>
                  </a:cubicBezTo>
                  <a:cubicBezTo>
                    <a:pt x="102878" y="5368"/>
                    <a:pt x="102809" y="5368"/>
                    <a:pt x="102809" y="5368"/>
                  </a:cubicBezTo>
                  <a:cubicBezTo>
                    <a:pt x="102676" y="5368"/>
                    <a:pt x="102613" y="5299"/>
                    <a:pt x="102544" y="5236"/>
                  </a:cubicBezTo>
                  <a:lnTo>
                    <a:pt x="102411" y="5236"/>
                  </a:lnTo>
                  <a:cubicBezTo>
                    <a:pt x="102348" y="5167"/>
                    <a:pt x="102215" y="5167"/>
                    <a:pt x="102146" y="5103"/>
                  </a:cubicBezTo>
                  <a:lnTo>
                    <a:pt x="102083" y="5103"/>
                  </a:lnTo>
                  <a:cubicBezTo>
                    <a:pt x="102014" y="5035"/>
                    <a:pt x="101881" y="5035"/>
                    <a:pt x="101749" y="4971"/>
                  </a:cubicBezTo>
                  <a:cubicBezTo>
                    <a:pt x="101616" y="4902"/>
                    <a:pt x="101553" y="4838"/>
                    <a:pt x="101420" y="4838"/>
                  </a:cubicBezTo>
                  <a:cubicBezTo>
                    <a:pt x="101288" y="4770"/>
                    <a:pt x="101155" y="4706"/>
                    <a:pt x="101023" y="4706"/>
                  </a:cubicBezTo>
                  <a:cubicBezTo>
                    <a:pt x="100954" y="4637"/>
                    <a:pt x="100822" y="4637"/>
                    <a:pt x="100689" y="4573"/>
                  </a:cubicBezTo>
                  <a:cubicBezTo>
                    <a:pt x="99831" y="4240"/>
                    <a:pt x="98903" y="3911"/>
                    <a:pt x="98039" y="3646"/>
                  </a:cubicBezTo>
                  <a:cubicBezTo>
                    <a:pt x="97774" y="3514"/>
                    <a:pt x="97509" y="3445"/>
                    <a:pt x="97244" y="3381"/>
                  </a:cubicBezTo>
                  <a:close/>
                  <a:moveTo>
                    <a:pt x="137324" y="30143"/>
                  </a:moveTo>
                  <a:lnTo>
                    <a:pt x="137324" y="30207"/>
                  </a:lnTo>
                  <a:cubicBezTo>
                    <a:pt x="137387" y="30207"/>
                    <a:pt x="137456" y="30207"/>
                    <a:pt x="137519" y="30274"/>
                  </a:cubicBezTo>
                  <a:lnTo>
                    <a:pt x="137519" y="30274"/>
                  </a:lnTo>
                  <a:cubicBezTo>
                    <a:pt x="137456" y="30207"/>
                    <a:pt x="137387" y="30206"/>
                    <a:pt x="137324" y="30143"/>
                  </a:cubicBezTo>
                  <a:close/>
                  <a:moveTo>
                    <a:pt x="137456" y="30339"/>
                  </a:moveTo>
                  <a:lnTo>
                    <a:pt x="137456" y="30408"/>
                  </a:lnTo>
                  <a:cubicBezTo>
                    <a:pt x="137589" y="30408"/>
                    <a:pt x="137653" y="30472"/>
                    <a:pt x="137785" y="30541"/>
                  </a:cubicBezTo>
                  <a:lnTo>
                    <a:pt x="137785" y="30472"/>
                  </a:lnTo>
                  <a:cubicBezTo>
                    <a:pt x="137653" y="30472"/>
                    <a:pt x="137589" y="30408"/>
                    <a:pt x="137456" y="30339"/>
                  </a:cubicBezTo>
                  <a:close/>
                  <a:moveTo>
                    <a:pt x="137653" y="30541"/>
                  </a:moveTo>
                  <a:lnTo>
                    <a:pt x="137653" y="30604"/>
                  </a:lnTo>
                  <a:cubicBezTo>
                    <a:pt x="137785" y="30673"/>
                    <a:pt x="137854" y="30673"/>
                    <a:pt x="137917" y="30737"/>
                  </a:cubicBezTo>
                  <a:lnTo>
                    <a:pt x="137917" y="30673"/>
                  </a:lnTo>
                  <a:cubicBezTo>
                    <a:pt x="137854" y="30673"/>
                    <a:pt x="137721" y="30604"/>
                    <a:pt x="137653" y="30541"/>
                  </a:cubicBezTo>
                  <a:close/>
                  <a:moveTo>
                    <a:pt x="137785" y="30737"/>
                  </a:moveTo>
                  <a:cubicBezTo>
                    <a:pt x="137785" y="30806"/>
                    <a:pt x="137854" y="30806"/>
                    <a:pt x="137854" y="30806"/>
                  </a:cubicBezTo>
                  <a:cubicBezTo>
                    <a:pt x="137917" y="30869"/>
                    <a:pt x="137986" y="30869"/>
                    <a:pt x="138119" y="30938"/>
                  </a:cubicBezTo>
                  <a:cubicBezTo>
                    <a:pt x="138119" y="30869"/>
                    <a:pt x="138050" y="30869"/>
                    <a:pt x="138050" y="30869"/>
                  </a:cubicBezTo>
                  <a:cubicBezTo>
                    <a:pt x="137986" y="30806"/>
                    <a:pt x="137854" y="30806"/>
                    <a:pt x="137785" y="30737"/>
                  </a:cubicBezTo>
                  <a:close/>
                  <a:moveTo>
                    <a:pt x="137986" y="30938"/>
                  </a:moveTo>
                  <a:lnTo>
                    <a:pt x="137986" y="31002"/>
                  </a:lnTo>
                  <a:cubicBezTo>
                    <a:pt x="138119" y="31071"/>
                    <a:pt x="138182" y="31071"/>
                    <a:pt x="138251" y="31134"/>
                  </a:cubicBezTo>
                  <a:lnTo>
                    <a:pt x="138251" y="31071"/>
                  </a:lnTo>
                  <a:cubicBezTo>
                    <a:pt x="138119" y="31002"/>
                    <a:pt x="138050" y="31002"/>
                    <a:pt x="137986" y="30938"/>
                  </a:cubicBezTo>
                  <a:close/>
                  <a:moveTo>
                    <a:pt x="138119" y="31134"/>
                  </a:moveTo>
                  <a:cubicBezTo>
                    <a:pt x="138119" y="31203"/>
                    <a:pt x="138182" y="31203"/>
                    <a:pt x="138182" y="31267"/>
                  </a:cubicBezTo>
                  <a:cubicBezTo>
                    <a:pt x="138251" y="31267"/>
                    <a:pt x="138384" y="31267"/>
                    <a:pt x="138447" y="31336"/>
                  </a:cubicBezTo>
                  <a:lnTo>
                    <a:pt x="138384" y="31267"/>
                  </a:lnTo>
                  <a:cubicBezTo>
                    <a:pt x="138315" y="31203"/>
                    <a:pt x="138182" y="31203"/>
                    <a:pt x="138119" y="31134"/>
                  </a:cubicBezTo>
                  <a:close/>
                  <a:moveTo>
                    <a:pt x="138315" y="31399"/>
                  </a:moveTo>
                  <a:lnTo>
                    <a:pt x="138384" y="31468"/>
                  </a:lnTo>
                  <a:cubicBezTo>
                    <a:pt x="138447" y="31468"/>
                    <a:pt x="138516" y="31468"/>
                    <a:pt x="138580" y="31532"/>
                  </a:cubicBezTo>
                  <a:cubicBezTo>
                    <a:pt x="138580" y="31468"/>
                    <a:pt x="138580" y="31468"/>
                    <a:pt x="138516" y="31468"/>
                  </a:cubicBezTo>
                  <a:cubicBezTo>
                    <a:pt x="138447" y="31399"/>
                    <a:pt x="138384" y="31399"/>
                    <a:pt x="138315" y="31399"/>
                  </a:cubicBezTo>
                  <a:close/>
                  <a:moveTo>
                    <a:pt x="138447" y="31532"/>
                  </a:moveTo>
                  <a:cubicBezTo>
                    <a:pt x="138447" y="31601"/>
                    <a:pt x="138516" y="31664"/>
                    <a:pt x="138516" y="31664"/>
                  </a:cubicBezTo>
                  <a:cubicBezTo>
                    <a:pt x="138580" y="31664"/>
                    <a:pt x="138649" y="31733"/>
                    <a:pt x="138781" y="31733"/>
                  </a:cubicBezTo>
                  <a:cubicBezTo>
                    <a:pt x="138712" y="31664"/>
                    <a:pt x="138712" y="31664"/>
                    <a:pt x="138712" y="31601"/>
                  </a:cubicBezTo>
                  <a:cubicBezTo>
                    <a:pt x="138580" y="31601"/>
                    <a:pt x="138516" y="31601"/>
                    <a:pt x="138447" y="31532"/>
                  </a:cubicBezTo>
                  <a:close/>
                  <a:moveTo>
                    <a:pt x="75983" y="0"/>
                  </a:moveTo>
                  <a:cubicBezTo>
                    <a:pt x="73397" y="0"/>
                    <a:pt x="70949" y="133"/>
                    <a:pt x="68495" y="398"/>
                  </a:cubicBezTo>
                  <a:cubicBezTo>
                    <a:pt x="60811" y="1325"/>
                    <a:pt x="54982" y="4176"/>
                    <a:pt x="50345" y="8214"/>
                  </a:cubicBezTo>
                  <a:cubicBezTo>
                    <a:pt x="43455" y="14245"/>
                    <a:pt x="39216" y="22920"/>
                    <a:pt x="35241" y="31733"/>
                  </a:cubicBezTo>
                  <a:cubicBezTo>
                    <a:pt x="34383" y="33651"/>
                    <a:pt x="33588" y="35506"/>
                    <a:pt x="32724" y="37361"/>
                  </a:cubicBezTo>
                  <a:cubicBezTo>
                    <a:pt x="32724" y="37430"/>
                    <a:pt x="32660" y="37562"/>
                    <a:pt x="32660" y="37626"/>
                  </a:cubicBezTo>
                  <a:lnTo>
                    <a:pt x="32592" y="37626"/>
                  </a:lnTo>
                  <a:cubicBezTo>
                    <a:pt x="32592" y="37758"/>
                    <a:pt x="32528" y="37827"/>
                    <a:pt x="32528" y="37891"/>
                  </a:cubicBezTo>
                  <a:cubicBezTo>
                    <a:pt x="32459" y="37891"/>
                    <a:pt x="32459" y="37960"/>
                    <a:pt x="32459" y="37960"/>
                  </a:cubicBezTo>
                  <a:cubicBezTo>
                    <a:pt x="32459" y="38023"/>
                    <a:pt x="32396" y="38156"/>
                    <a:pt x="32327" y="38225"/>
                  </a:cubicBezTo>
                  <a:cubicBezTo>
                    <a:pt x="32327" y="38288"/>
                    <a:pt x="32327" y="38357"/>
                    <a:pt x="32263" y="38421"/>
                  </a:cubicBezTo>
                  <a:cubicBezTo>
                    <a:pt x="31426" y="40413"/>
                    <a:pt x="30530" y="42340"/>
                    <a:pt x="29632" y="44265"/>
                  </a:cubicBezTo>
                  <a:lnTo>
                    <a:pt x="29632" y="44265"/>
                  </a:lnTo>
                  <a:cubicBezTo>
                    <a:pt x="29696" y="44153"/>
                    <a:pt x="29767" y="44051"/>
                    <a:pt x="29809" y="43922"/>
                  </a:cubicBezTo>
                  <a:cubicBezTo>
                    <a:pt x="30806" y="41998"/>
                    <a:pt x="31664" y="40080"/>
                    <a:pt x="32592" y="38092"/>
                  </a:cubicBezTo>
                  <a:cubicBezTo>
                    <a:pt x="32592" y="38023"/>
                    <a:pt x="32660" y="37960"/>
                    <a:pt x="32660" y="37891"/>
                  </a:cubicBezTo>
                  <a:cubicBezTo>
                    <a:pt x="32724" y="37758"/>
                    <a:pt x="32724" y="37695"/>
                    <a:pt x="32793" y="37626"/>
                  </a:cubicBezTo>
                  <a:lnTo>
                    <a:pt x="32793" y="37562"/>
                  </a:lnTo>
                  <a:cubicBezTo>
                    <a:pt x="32857" y="37494"/>
                    <a:pt x="32857" y="37430"/>
                    <a:pt x="32925" y="37361"/>
                  </a:cubicBezTo>
                  <a:cubicBezTo>
                    <a:pt x="35045" y="32528"/>
                    <a:pt x="37165" y="27690"/>
                    <a:pt x="39550" y="23121"/>
                  </a:cubicBezTo>
                  <a:cubicBezTo>
                    <a:pt x="42464" y="17488"/>
                    <a:pt x="45840" y="12321"/>
                    <a:pt x="50477" y="8283"/>
                  </a:cubicBezTo>
                  <a:cubicBezTo>
                    <a:pt x="55051" y="4308"/>
                    <a:pt x="60811" y="1457"/>
                    <a:pt x="68564" y="599"/>
                  </a:cubicBezTo>
                  <a:cubicBezTo>
                    <a:pt x="70949" y="265"/>
                    <a:pt x="73397" y="133"/>
                    <a:pt x="75983" y="133"/>
                  </a:cubicBezTo>
                  <a:cubicBezTo>
                    <a:pt x="80684" y="133"/>
                    <a:pt x="85655" y="662"/>
                    <a:pt x="90753" y="1791"/>
                  </a:cubicBezTo>
                  <a:lnTo>
                    <a:pt x="90689" y="1722"/>
                  </a:lnTo>
                  <a:cubicBezTo>
                    <a:pt x="90689" y="1659"/>
                    <a:pt x="90620" y="1659"/>
                    <a:pt x="90620" y="1590"/>
                  </a:cubicBezTo>
                  <a:cubicBezTo>
                    <a:pt x="85586" y="466"/>
                    <a:pt x="80620" y="0"/>
                    <a:pt x="75983" y="0"/>
                  </a:cubicBezTo>
                  <a:close/>
                  <a:moveTo>
                    <a:pt x="29632" y="44265"/>
                  </a:moveTo>
                  <a:cubicBezTo>
                    <a:pt x="29599" y="44323"/>
                    <a:pt x="29568" y="44383"/>
                    <a:pt x="29544" y="44452"/>
                  </a:cubicBezTo>
                  <a:cubicBezTo>
                    <a:pt x="29573" y="44389"/>
                    <a:pt x="29603" y="44327"/>
                    <a:pt x="29632" y="44265"/>
                  </a:cubicBezTo>
                  <a:close/>
                  <a:moveTo>
                    <a:pt x="27229" y="48490"/>
                  </a:moveTo>
                  <a:lnTo>
                    <a:pt x="26630" y="49486"/>
                  </a:lnTo>
                  <a:cubicBezTo>
                    <a:pt x="25109" y="52003"/>
                    <a:pt x="23450" y="54319"/>
                    <a:pt x="21595" y="56508"/>
                  </a:cubicBezTo>
                  <a:cubicBezTo>
                    <a:pt x="20472" y="57764"/>
                    <a:pt x="19078" y="59158"/>
                    <a:pt x="17557" y="60679"/>
                  </a:cubicBezTo>
                  <a:lnTo>
                    <a:pt x="17356" y="60880"/>
                  </a:lnTo>
                  <a:cubicBezTo>
                    <a:pt x="17223" y="60943"/>
                    <a:pt x="17160" y="61076"/>
                    <a:pt x="17091" y="61145"/>
                  </a:cubicBezTo>
                  <a:cubicBezTo>
                    <a:pt x="16958" y="61208"/>
                    <a:pt x="16895" y="61277"/>
                    <a:pt x="16826" y="61410"/>
                  </a:cubicBezTo>
                  <a:cubicBezTo>
                    <a:pt x="16762" y="61473"/>
                    <a:pt x="16630" y="61542"/>
                    <a:pt x="16561" y="61606"/>
                  </a:cubicBezTo>
                  <a:cubicBezTo>
                    <a:pt x="16497" y="61738"/>
                    <a:pt x="16428" y="61807"/>
                    <a:pt x="16365" y="61871"/>
                  </a:cubicBezTo>
                  <a:cubicBezTo>
                    <a:pt x="16232" y="61940"/>
                    <a:pt x="16163" y="62003"/>
                    <a:pt x="16100" y="62136"/>
                  </a:cubicBezTo>
                  <a:cubicBezTo>
                    <a:pt x="16031" y="62205"/>
                    <a:pt x="15898" y="62268"/>
                    <a:pt x="15835" y="62337"/>
                  </a:cubicBezTo>
                  <a:lnTo>
                    <a:pt x="15570" y="62602"/>
                  </a:lnTo>
                  <a:lnTo>
                    <a:pt x="15368" y="62798"/>
                  </a:lnTo>
                  <a:cubicBezTo>
                    <a:pt x="15305" y="62931"/>
                    <a:pt x="15172" y="63000"/>
                    <a:pt x="15104" y="63063"/>
                  </a:cubicBezTo>
                  <a:lnTo>
                    <a:pt x="14839" y="63328"/>
                  </a:lnTo>
                  <a:lnTo>
                    <a:pt x="14642" y="63530"/>
                  </a:lnTo>
                  <a:lnTo>
                    <a:pt x="14377" y="63795"/>
                  </a:lnTo>
                  <a:lnTo>
                    <a:pt x="14176" y="63991"/>
                  </a:lnTo>
                  <a:lnTo>
                    <a:pt x="13911" y="64256"/>
                  </a:lnTo>
                  <a:lnTo>
                    <a:pt x="13715" y="64457"/>
                  </a:lnTo>
                  <a:lnTo>
                    <a:pt x="13450" y="64722"/>
                  </a:lnTo>
                  <a:lnTo>
                    <a:pt x="13249" y="64918"/>
                  </a:lnTo>
                  <a:lnTo>
                    <a:pt x="12984" y="65183"/>
                  </a:lnTo>
                  <a:lnTo>
                    <a:pt x="12788" y="65384"/>
                  </a:lnTo>
                  <a:cubicBezTo>
                    <a:pt x="12655" y="65517"/>
                    <a:pt x="12586" y="65580"/>
                    <a:pt x="12523" y="65713"/>
                  </a:cubicBezTo>
                  <a:cubicBezTo>
                    <a:pt x="12454" y="65713"/>
                    <a:pt x="12390" y="65782"/>
                    <a:pt x="12321" y="65845"/>
                  </a:cubicBezTo>
                  <a:cubicBezTo>
                    <a:pt x="12258" y="65978"/>
                    <a:pt x="12125" y="66047"/>
                    <a:pt x="12056" y="66179"/>
                  </a:cubicBezTo>
                  <a:cubicBezTo>
                    <a:pt x="11993" y="66243"/>
                    <a:pt x="11924" y="66243"/>
                    <a:pt x="11860" y="66312"/>
                  </a:cubicBezTo>
                  <a:cubicBezTo>
                    <a:pt x="11791" y="66444"/>
                    <a:pt x="11659" y="66508"/>
                    <a:pt x="11595" y="66640"/>
                  </a:cubicBezTo>
                  <a:lnTo>
                    <a:pt x="11463" y="66773"/>
                  </a:lnTo>
                  <a:cubicBezTo>
                    <a:pt x="11330" y="66905"/>
                    <a:pt x="11261" y="67038"/>
                    <a:pt x="11129" y="67107"/>
                  </a:cubicBezTo>
                  <a:cubicBezTo>
                    <a:pt x="11065" y="67170"/>
                    <a:pt x="11065" y="67170"/>
                    <a:pt x="11065" y="67239"/>
                  </a:cubicBezTo>
                  <a:lnTo>
                    <a:pt x="10668" y="67637"/>
                  </a:lnTo>
                  <a:lnTo>
                    <a:pt x="10599" y="67637"/>
                  </a:lnTo>
                  <a:cubicBezTo>
                    <a:pt x="10467" y="67833"/>
                    <a:pt x="10403" y="67965"/>
                    <a:pt x="10270" y="68098"/>
                  </a:cubicBezTo>
                  <a:cubicBezTo>
                    <a:pt x="10202" y="68167"/>
                    <a:pt x="10138" y="68167"/>
                    <a:pt x="10138" y="68230"/>
                  </a:cubicBezTo>
                  <a:cubicBezTo>
                    <a:pt x="9476" y="68893"/>
                    <a:pt x="8877" y="69624"/>
                    <a:pt x="8283" y="70350"/>
                  </a:cubicBezTo>
                  <a:cubicBezTo>
                    <a:pt x="7949" y="70747"/>
                    <a:pt x="7684" y="71145"/>
                    <a:pt x="7356" y="71479"/>
                  </a:cubicBezTo>
                  <a:cubicBezTo>
                    <a:pt x="7091" y="71807"/>
                    <a:pt x="6889" y="72141"/>
                    <a:pt x="6624" y="72470"/>
                  </a:cubicBezTo>
                  <a:lnTo>
                    <a:pt x="7621" y="71277"/>
                  </a:lnTo>
                  <a:cubicBezTo>
                    <a:pt x="8214" y="70615"/>
                    <a:pt x="8744" y="69953"/>
                    <a:pt x="9343" y="69290"/>
                  </a:cubicBezTo>
                  <a:lnTo>
                    <a:pt x="9539" y="69094"/>
                  </a:lnTo>
                  <a:cubicBezTo>
                    <a:pt x="9539" y="69094"/>
                    <a:pt x="9608" y="69094"/>
                    <a:pt x="9608" y="69025"/>
                  </a:cubicBezTo>
                  <a:cubicBezTo>
                    <a:pt x="9741" y="68893"/>
                    <a:pt x="9873" y="68760"/>
                    <a:pt x="10005" y="68564"/>
                  </a:cubicBezTo>
                  <a:lnTo>
                    <a:pt x="10069" y="68495"/>
                  </a:lnTo>
                  <a:cubicBezTo>
                    <a:pt x="10202" y="68363"/>
                    <a:pt x="10270" y="68230"/>
                    <a:pt x="10403" y="68098"/>
                  </a:cubicBezTo>
                  <a:cubicBezTo>
                    <a:pt x="10467" y="68098"/>
                    <a:pt x="10467" y="68034"/>
                    <a:pt x="10535" y="68034"/>
                  </a:cubicBezTo>
                  <a:cubicBezTo>
                    <a:pt x="10668" y="67902"/>
                    <a:pt x="10731" y="67769"/>
                    <a:pt x="10864" y="67637"/>
                  </a:cubicBezTo>
                  <a:cubicBezTo>
                    <a:pt x="10933" y="67568"/>
                    <a:pt x="10933" y="67504"/>
                    <a:pt x="10996" y="67504"/>
                  </a:cubicBezTo>
                  <a:cubicBezTo>
                    <a:pt x="11129" y="67372"/>
                    <a:pt x="11198" y="67239"/>
                    <a:pt x="11330" y="67170"/>
                  </a:cubicBezTo>
                  <a:cubicBezTo>
                    <a:pt x="11394" y="67107"/>
                    <a:pt x="11394" y="67038"/>
                    <a:pt x="11463" y="66974"/>
                  </a:cubicBezTo>
                  <a:cubicBezTo>
                    <a:pt x="11595" y="66905"/>
                    <a:pt x="11659" y="66773"/>
                    <a:pt x="11791" y="66640"/>
                  </a:cubicBezTo>
                  <a:cubicBezTo>
                    <a:pt x="11791" y="66577"/>
                    <a:pt x="11860" y="66508"/>
                    <a:pt x="11924" y="66508"/>
                  </a:cubicBezTo>
                  <a:lnTo>
                    <a:pt x="12258" y="66179"/>
                  </a:lnTo>
                  <a:cubicBezTo>
                    <a:pt x="12321" y="66110"/>
                    <a:pt x="12321" y="66047"/>
                    <a:pt x="12390" y="65978"/>
                  </a:cubicBezTo>
                  <a:cubicBezTo>
                    <a:pt x="12523" y="65914"/>
                    <a:pt x="12586" y="65782"/>
                    <a:pt x="12719" y="65713"/>
                  </a:cubicBezTo>
                  <a:lnTo>
                    <a:pt x="12920" y="65517"/>
                  </a:lnTo>
                  <a:cubicBezTo>
                    <a:pt x="12984" y="65384"/>
                    <a:pt x="13053" y="65316"/>
                    <a:pt x="13185" y="65183"/>
                  </a:cubicBezTo>
                  <a:lnTo>
                    <a:pt x="13381" y="64987"/>
                  </a:lnTo>
                  <a:cubicBezTo>
                    <a:pt x="13450" y="64918"/>
                    <a:pt x="13583" y="64854"/>
                    <a:pt x="13646" y="64722"/>
                  </a:cubicBezTo>
                  <a:lnTo>
                    <a:pt x="13848" y="64521"/>
                  </a:lnTo>
                  <a:lnTo>
                    <a:pt x="14113" y="64256"/>
                  </a:lnTo>
                  <a:cubicBezTo>
                    <a:pt x="14176" y="64192"/>
                    <a:pt x="14245" y="64123"/>
                    <a:pt x="14377" y="64060"/>
                  </a:cubicBezTo>
                  <a:cubicBezTo>
                    <a:pt x="14441" y="63927"/>
                    <a:pt x="14510" y="63858"/>
                    <a:pt x="14574" y="63795"/>
                  </a:cubicBezTo>
                  <a:cubicBezTo>
                    <a:pt x="14706" y="63726"/>
                    <a:pt x="14775" y="63593"/>
                    <a:pt x="14839" y="63530"/>
                  </a:cubicBezTo>
                  <a:cubicBezTo>
                    <a:pt x="14907" y="63461"/>
                    <a:pt x="14971" y="63397"/>
                    <a:pt x="15104" y="63328"/>
                  </a:cubicBezTo>
                  <a:cubicBezTo>
                    <a:pt x="15172" y="63196"/>
                    <a:pt x="15236" y="63132"/>
                    <a:pt x="15305" y="63063"/>
                  </a:cubicBezTo>
                  <a:cubicBezTo>
                    <a:pt x="15437" y="63000"/>
                    <a:pt x="15501" y="62867"/>
                    <a:pt x="15570" y="62798"/>
                  </a:cubicBezTo>
                  <a:cubicBezTo>
                    <a:pt x="15633" y="62735"/>
                    <a:pt x="15766" y="62666"/>
                    <a:pt x="15835" y="62533"/>
                  </a:cubicBezTo>
                  <a:cubicBezTo>
                    <a:pt x="15898" y="62470"/>
                    <a:pt x="15967" y="62401"/>
                    <a:pt x="16100" y="62337"/>
                  </a:cubicBezTo>
                  <a:cubicBezTo>
                    <a:pt x="16163" y="62268"/>
                    <a:pt x="16232" y="62136"/>
                    <a:pt x="16296" y="62072"/>
                  </a:cubicBezTo>
                  <a:cubicBezTo>
                    <a:pt x="16428" y="62003"/>
                    <a:pt x="16497" y="61940"/>
                    <a:pt x="16561" y="61871"/>
                  </a:cubicBezTo>
                  <a:cubicBezTo>
                    <a:pt x="16630" y="61738"/>
                    <a:pt x="16762" y="61675"/>
                    <a:pt x="16826" y="61606"/>
                  </a:cubicBezTo>
                  <a:cubicBezTo>
                    <a:pt x="16895" y="61542"/>
                    <a:pt x="16958" y="61410"/>
                    <a:pt x="17091" y="61341"/>
                  </a:cubicBezTo>
                  <a:lnTo>
                    <a:pt x="17356" y="61076"/>
                  </a:lnTo>
                  <a:lnTo>
                    <a:pt x="17557" y="60880"/>
                  </a:lnTo>
                  <a:cubicBezTo>
                    <a:pt x="19078" y="59354"/>
                    <a:pt x="20535" y="57896"/>
                    <a:pt x="21728" y="56571"/>
                  </a:cubicBezTo>
                  <a:cubicBezTo>
                    <a:pt x="23450" y="54584"/>
                    <a:pt x="24976" y="52401"/>
                    <a:pt x="26434" y="50149"/>
                  </a:cubicBezTo>
                  <a:cubicBezTo>
                    <a:pt x="26630" y="49682"/>
                    <a:pt x="26895" y="49285"/>
                    <a:pt x="27096" y="48887"/>
                  </a:cubicBezTo>
                  <a:cubicBezTo>
                    <a:pt x="27160" y="48755"/>
                    <a:pt x="27160" y="48622"/>
                    <a:pt x="27229" y="48490"/>
                  </a:cubicBezTo>
                  <a:close/>
                  <a:moveTo>
                    <a:pt x="5035" y="74987"/>
                  </a:moveTo>
                  <a:cubicBezTo>
                    <a:pt x="4902" y="75119"/>
                    <a:pt x="4770" y="75321"/>
                    <a:pt x="4637" y="75453"/>
                  </a:cubicBezTo>
                  <a:lnTo>
                    <a:pt x="4971" y="75119"/>
                  </a:lnTo>
                  <a:cubicBezTo>
                    <a:pt x="5035" y="75056"/>
                    <a:pt x="5035" y="75056"/>
                    <a:pt x="5035" y="74987"/>
                  </a:cubicBezTo>
                  <a:close/>
                  <a:moveTo>
                    <a:pt x="4637" y="75453"/>
                  </a:moveTo>
                  <a:cubicBezTo>
                    <a:pt x="4574" y="75453"/>
                    <a:pt x="4574" y="75453"/>
                    <a:pt x="4574" y="75517"/>
                  </a:cubicBezTo>
                  <a:lnTo>
                    <a:pt x="4637" y="75453"/>
                  </a:lnTo>
                  <a:close/>
                  <a:moveTo>
                    <a:pt x="4770" y="75517"/>
                  </a:moveTo>
                  <a:lnTo>
                    <a:pt x="4770" y="75517"/>
                  </a:lnTo>
                  <a:cubicBezTo>
                    <a:pt x="4637" y="75649"/>
                    <a:pt x="4505" y="75718"/>
                    <a:pt x="4372" y="75851"/>
                  </a:cubicBezTo>
                  <a:cubicBezTo>
                    <a:pt x="4339" y="75884"/>
                    <a:pt x="4323" y="75918"/>
                    <a:pt x="4306" y="75944"/>
                  </a:cubicBezTo>
                  <a:lnTo>
                    <a:pt x="4306" y="75944"/>
                  </a:lnTo>
                  <a:cubicBezTo>
                    <a:pt x="4416" y="75870"/>
                    <a:pt x="4527" y="75760"/>
                    <a:pt x="4637" y="75649"/>
                  </a:cubicBezTo>
                  <a:lnTo>
                    <a:pt x="4770" y="75517"/>
                  </a:lnTo>
                  <a:close/>
                  <a:moveTo>
                    <a:pt x="4306" y="75944"/>
                  </a:moveTo>
                  <a:lnTo>
                    <a:pt x="4306" y="75944"/>
                  </a:lnTo>
                  <a:cubicBezTo>
                    <a:pt x="4284" y="75959"/>
                    <a:pt x="4262" y="75972"/>
                    <a:pt x="4240" y="75983"/>
                  </a:cubicBezTo>
                  <a:cubicBezTo>
                    <a:pt x="4273" y="75983"/>
                    <a:pt x="4290" y="75967"/>
                    <a:pt x="4306" y="75944"/>
                  </a:cubicBezTo>
                  <a:close/>
                  <a:moveTo>
                    <a:pt x="4441" y="75983"/>
                  </a:moveTo>
                  <a:lnTo>
                    <a:pt x="4441" y="75983"/>
                  </a:lnTo>
                  <a:cubicBezTo>
                    <a:pt x="4437" y="75987"/>
                    <a:pt x="4433" y="75991"/>
                    <a:pt x="4430" y="75995"/>
                  </a:cubicBezTo>
                  <a:lnTo>
                    <a:pt x="4430" y="75995"/>
                  </a:lnTo>
                  <a:lnTo>
                    <a:pt x="4441" y="75983"/>
                  </a:lnTo>
                  <a:close/>
                  <a:moveTo>
                    <a:pt x="4430" y="75995"/>
                  </a:moveTo>
                  <a:lnTo>
                    <a:pt x="4107" y="76312"/>
                  </a:lnTo>
                  <a:cubicBezTo>
                    <a:pt x="4044" y="76381"/>
                    <a:pt x="4044" y="76444"/>
                    <a:pt x="3975" y="76513"/>
                  </a:cubicBezTo>
                  <a:cubicBezTo>
                    <a:pt x="4107" y="76381"/>
                    <a:pt x="4176" y="76312"/>
                    <a:pt x="4309" y="76248"/>
                  </a:cubicBezTo>
                  <a:cubicBezTo>
                    <a:pt x="4368" y="76124"/>
                    <a:pt x="4372" y="76055"/>
                    <a:pt x="4430" y="75995"/>
                  </a:cubicBezTo>
                  <a:close/>
                  <a:moveTo>
                    <a:pt x="4176" y="76513"/>
                  </a:moveTo>
                  <a:lnTo>
                    <a:pt x="4176" y="76513"/>
                  </a:lnTo>
                  <a:cubicBezTo>
                    <a:pt x="4044" y="76577"/>
                    <a:pt x="3911" y="76709"/>
                    <a:pt x="3842" y="76778"/>
                  </a:cubicBezTo>
                  <a:cubicBezTo>
                    <a:pt x="3779" y="76842"/>
                    <a:pt x="3710" y="76911"/>
                    <a:pt x="3710" y="76974"/>
                  </a:cubicBezTo>
                  <a:cubicBezTo>
                    <a:pt x="3779" y="76911"/>
                    <a:pt x="3911" y="76842"/>
                    <a:pt x="3975" y="76778"/>
                  </a:cubicBezTo>
                  <a:cubicBezTo>
                    <a:pt x="4044" y="76646"/>
                    <a:pt x="4107" y="76577"/>
                    <a:pt x="4176" y="76513"/>
                  </a:cubicBezTo>
                  <a:close/>
                  <a:moveTo>
                    <a:pt x="3842" y="77043"/>
                  </a:moveTo>
                  <a:lnTo>
                    <a:pt x="3842" y="77043"/>
                  </a:lnTo>
                  <a:cubicBezTo>
                    <a:pt x="3779" y="77107"/>
                    <a:pt x="3646" y="77176"/>
                    <a:pt x="3577" y="77239"/>
                  </a:cubicBezTo>
                  <a:cubicBezTo>
                    <a:pt x="3514" y="77372"/>
                    <a:pt x="3445" y="77441"/>
                    <a:pt x="3445" y="77504"/>
                  </a:cubicBezTo>
                  <a:cubicBezTo>
                    <a:pt x="3514" y="77441"/>
                    <a:pt x="3577" y="77372"/>
                    <a:pt x="3710" y="77308"/>
                  </a:cubicBezTo>
                  <a:cubicBezTo>
                    <a:pt x="3779" y="77176"/>
                    <a:pt x="3779" y="77107"/>
                    <a:pt x="3842" y="77043"/>
                  </a:cubicBezTo>
                  <a:close/>
                  <a:moveTo>
                    <a:pt x="3577" y="77504"/>
                  </a:moveTo>
                  <a:lnTo>
                    <a:pt x="3577" y="77504"/>
                  </a:lnTo>
                  <a:cubicBezTo>
                    <a:pt x="3514" y="77573"/>
                    <a:pt x="3381" y="77637"/>
                    <a:pt x="3312" y="77769"/>
                  </a:cubicBezTo>
                  <a:cubicBezTo>
                    <a:pt x="3249" y="77838"/>
                    <a:pt x="3180" y="77902"/>
                    <a:pt x="3180" y="77971"/>
                  </a:cubicBezTo>
                  <a:cubicBezTo>
                    <a:pt x="3249" y="77902"/>
                    <a:pt x="3312" y="77838"/>
                    <a:pt x="3445" y="77769"/>
                  </a:cubicBezTo>
                  <a:cubicBezTo>
                    <a:pt x="3514" y="77706"/>
                    <a:pt x="3514" y="77637"/>
                    <a:pt x="3577" y="77504"/>
                  </a:cubicBezTo>
                  <a:close/>
                  <a:moveTo>
                    <a:pt x="3312" y="78034"/>
                  </a:moveTo>
                  <a:cubicBezTo>
                    <a:pt x="3249" y="78103"/>
                    <a:pt x="3116" y="78167"/>
                    <a:pt x="3047" y="78236"/>
                  </a:cubicBezTo>
                  <a:cubicBezTo>
                    <a:pt x="2984" y="78299"/>
                    <a:pt x="2984" y="78432"/>
                    <a:pt x="2915" y="78500"/>
                  </a:cubicBezTo>
                  <a:cubicBezTo>
                    <a:pt x="2984" y="78432"/>
                    <a:pt x="3047" y="78368"/>
                    <a:pt x="3180" y="78299"/>
                  </a:cubicBezTo>
                  <a:cubicBezTo>
                    <a:pt x="3249" y="78236"/>
                    <a:pt x="3249" y="78103"/>
                    <a:pt x="3312" y="78034"/>
                  </a:cubicBezTo>
                  <a:close/>
                  <a:moveTo>
                    <a:pt x="3047" y="78500"/>
                  </a:moveTo>
                  <a:lnTo>
                    <a:pt x="3047" y="78500"/>
                  </a:lnTo>
                  <a:cubicBezTo>
                    <a:pt x="2984" y="78564"/>
                    <a:pt x="2915" y="78633"/>
                    <a:pt x="2782" y="78697"/>
                  </a:cubicBezTo>
                  <a:cubicBezTo>
                    <a:pt x="2782" y="78829"/>
                    <a:pt x="2719" y="78898"/>
                    <a:pt x="2650" y="79030"/>
                  </a:cubicBezTo>
                  <a:cubicBezTo>
                    <a:pt x="2719" y="78962"/>
                    <a:pt x="2851" y="78898"/>
                    <a:pt x="2915" y="78829"/>
                  </a:cubicBezTo>
                  <a:cubicBezTo>
                    <a:pt x="2984" y="78765"/>
                    <a:pt x="2984" y="78633"/>
                    <a:pt x="3047" y="78500"/>
                  </a:cubicBezTo>
                  <a:close/>
                  <a:moveTo>
                    <a:pt x="2851" y="79030"/>
                  </a:moveTo>
                  <a:lnTo>
                    <a:pt x="2851" y="79030"/>
                  </a:lnTo>
                  <a:cubicBezTo>
                    <a:pt x="2719" y="79094"/>
                    <a:pt x="2650" y="79163"/>
                    <a:pt x="2586" y="79227"/>
                  </a:cubicBezTo>
                  <a:cubicBezTo>
                    <a:pt x="2517" y="79295"/>
                    <a:pt x="2454" y="79428"/>
                    <a:pt x="2454" y="79560"/>
                  </a:cubicBezTo>
                  <a:lnTo>
                    <a:pt x="2650" y="79359"/>
                  </a:lnTo>
                  <a:cubicBezTo>
                    <a:pt x="2719" y="79295"/>
                    <a:pt x="2782" y="79163"/>
                    <a:pt x="2851" y="79030"/>
                  </a:cubicBezTo>
                  <a:close/>
                  <a:moveTo>
                    <a:pt x="2586" y="79560"/>
                  </a:moveTo>
                  <a:cubicBezTo>
                    <a:pt x="2517" y="79624"/>
                    <a:pt x="2454" y="79624"/>
                    <a:pt x="2385" y="79693"/>
                  </a:cubicBezTo>
                  <a:cubicBezTo>
                    <a:pt x="2321" y="79825"/>
                    <a:pt x="2252" y="79958"/>
                    <a:pt x="2189" y="80021"/>
                  </a:cubicBezTo>
                  <a:cubicBezTo>
                    <a:pt x="2252" y="80021"/>
                    <a:pt x="2385" y="79958"/>
                    <a:pt x="2454" y="79889"/>
                  </a:cubicBezTo>
                  <a:cubicBezTo>
                    <a:pt x="2454" y="79756"/>
                    <a:pt x="2517" y="79693"/>
                    <a:pt x="2586" y="79560"/>
                  </a:cubicBezTo>
                  <a:close/>
                  <a:moveTo>
                    <a:pt x="2385" y="80090"/>
                  </a:moveTo>
                  <a:cubicBezTo>
                    <a:pt x="2321" y="80090"/>
                    <a:pt x="2189" y="80154"/>
                    <a:pt x="2120" y="80223"/>
                  </a:cubicBezTo>
                  <a:cubicBezTo>
                    <a:pt x="2120" y="80355"/>
                    <a:pt x="2056" y="80419"/>
                    <a:pt x="1987" y="80551"/>
                  </a:cubicBezTo>
                  <a:cubicBezTo>
                    <a:pt x="2056" y="80551"/>
                    <a:pt x="2120" y="80488"/>
                    <a:pt x="2189" y="80419"/>
                  </a:cubicBezTo>
                  <a:cubicBezTo>
                    <a:pt x="2252" y="80286"/>
                    <a:pt x="2321" y="80154"/>
                    <a:pt x="2385" y="80090"/>
                  </a:cubicBezTo>
                  <a:close/>
                  <a:moveTo>
                    <a:pt x="2120" y="80551"/>
                  </a:moveTo>
                  <a:lnTo>
                    <a:pt x="2120" y="80551"/>
                  </a:lnTo>
                  <a:cubicBezTo>
                    <a:pt x="2056" y="80620"/>
                    <a:pt x="1987" y="80684"/>
                    <a:pt x="1924" y="80684"/>
                  </a:cubicBezTo>
                  <a:cubicBezTo>
                    <a:pt x="1924" y="80816"/>
                    <a:pt x="1855" y="80949"/>
                    <a:pt x="1791" y="81081"/>
                  </a:cubicBezTo>
                  <a:cubicBezTo>
                    <a:pt x="1855" y="81018"/>
                    <a:pt x="1924" y="81018"/>
                    <a:pt x="1987" y="80949"/>
                  </a:cubicBezTo>
                  <a:cubicBezTo>
                    <a:pt x="2056" y="80816"/>
                    <a:pt x="2120" y="80684"/>
                    <a:pt x="2120" y="80551"/>
                  </a:cubicBezTo>
                  <a:close/>
                  <a:moveTo>
                    <a:pt x="1924" y="81081"/>
                  </a:moveTo>
                  <a:cubicBezTo>
                    <a:pt x="1855" y="81150"/>
                    <a:pt x="1791" y="81150"/>
                    <a:pt x="1722" y="81214"/>
                  </a:cubicBezTo>
                  <a:cubicBezTo>
                    <a:pt x="663" y="84065"/>
                    <a:pt x="0" y="87176"/>
                    <a:pt x="0" y="90488"/>
                  </a:cubicBezTo>
                  <a:cubicBezTo>
                    <a:pt x="0" y="93206"/>
                    <a:pt x="467" y="95989"/>
                    <a:pt x="1325" y="99036"/>
                  </a:cubicBezTo>
                  <a:cubicBezTo>
                    <a:pt x="4637" y="109900"/>
                    <a:pt x="8877" y="119237"/>
                    <a:pt x="15172" y="126656"/>
                  </a:cubicBezTo>
                  <a:cubicBezTo>
                    <a:pt x="18416" y="130366"/>
                    <a:pt x="22125" y="133615"/>
                    <a:pt x="26566" y="136328"/>
                  </a:cubicBezTo>
                  <a:cubicBezTo>
                    <a:pt x="28288" y="137324"/>
                    <a:pt x="30074" y="138183"/>
                    <a:pt x="31929" y="138978"/>
                  </a:cubicBezTo>
                  <a:cubicBezTo>
                    <a:pt x="30074" y="138119"/>
                    <a:pt x="28288" y="137192"/>
                    <a:pt x="26630" y="136195"/>
                  </a:cubicBezTo>
                  <a:cubicBezTo>
                    <a:pt x="22194" y="133546"/>
                    <a:pt x="18485" y="130302"/>
                    <a:pt x="15305" y="126524"/>
                  </a:cubicBezTo>
                  <a:cubicBezTo>
                    <a:pt x="9009" y="119174"/>
                    <a:pt x="4770" y="109831"/>
                    <a:pt x="1526" y="98967"/>
                  </a:cubicBezTo>
                  <a:cubicBezTo>
                    <a:pt x="599" y="95989"/>
                    <a:pt x="202" y="93206"/>
                    <a:pt x="202" y="90488"/>
                  </a:cubicBezTo>
                  <a:cubicBezTo>
                    <a:pt x="202" y="87112"/>
                    <a:pt x="864" y="83996"/>
                    <a:pt x="1924" y="81081"/>
                  </a:cubicBezTo>
                  <a:close/>
                  <a:moveTo>
                    <a:pt x="31866" y="139110"/>
                  </a:moveTo>
                  <a:cubicBezTo>
                    <a:pt x="34711" y="140435"/>
                    <a:pt x="37827" y="141564"/>
                    <a:pt x="41203" y="142491"/>
                  </a:cubicBezTo>
                  <a:cubicBezTo>
                    <a:pt x="41405" y="142491"/>
                    <a:pt x="41537" y="142555"/>
                    <a:pt x="41669" y="142555"/>
                  </a:cubicBezTo>
                  <a:cubicBezTo>
                    <a:pt x="45909" y="143683"/>
                    <a:pt x="49619" y="144611"/>
                    <a:pt x="52931" y="145406"/>
                  </a:cubicBezTo>
                  <a:cubicBezTo>
                    <a:pt x="53063" y="145469"/>
                    <a:pt x="53196" y="145469"/>
                    <a:pt x="53259" y="145469"/>
                  </a:cubicBezTo>
                  <a:cubicBezTo>
                    <a:pt x="53328" y="145469"/>
                    <a:pt x="53328" y="145469"/>
                    <a:pt x="53328" y="145538"/>
                  </a:cubicBezTo>
                  <a:cubicBezTo>
                    <a:pt x="53461" y="145538"/>
                    <a:pt x="53524" y="145538"/>
                    <a:pt x="53657" y="145602"/>
                  </a:cubicBezTo>
                  <a:lnTo>
                    <a:pt x="53726" y="145602"/>
                  </a:lnTo>
                  <a:cubicBezTo>
                    <a:pt x="53789" y="145602"/>
                    <a:pt x="53922" y="145671"/>
                    <a:pt x="54054" y="145671"/>
                  </a:cubicBezTo>
                  <a:cubicBezTo>
                    <a:pt x="54187" y="145734"/>
                    <a:pt x="54319" y="145734"/>
                    <a:pt x="54452" y="145734"/>
                  </a:cubicBezTo>
                  <a:lnTo>
                    <a:pt x="54452" y="145803"/>
                  </a:lnTo>
                  <a:cubicBezTo>
                    <a:pt x="54584" y="145803"/>
                    <a:pt x="54717" y="145803"/>
                    <a:pt x="54786" y="145867"/>
                  </a:cubicBezTo>
                  <a:lnTo>
                    <a:pt x="54849" y="145867"/>
                  </a:lnTo>
                  <a:cubicBezTo>
                    <a:pt x="54982" y="145867"/>
                    <a:pt x="55051" y="145936"/>
                    <a:pt x="55183" y="145936"/>
                  </a:cubicBezTo>
                  <a:cubicBezTo>
                    <a:pt x="55315" y="145999"/>
                    <a:pt x="55448" y="145999"/>
                    <a:pt x="55512" y="145999"/>
                  </a:cubicBezTo>
                  <a:cubicBezTo>
                    <a:pt x="57896" y="146598"/>
                    <a:pt x="60085" y="147059"/>
                    <a:pt x="62072" y="147457"/>
                  </a:cubicBezTo>
                  <a:cubicBezTo>
                    <a:pt x="62179" y="147479"/>
                    <a:pt x="62280" y="147501"/>
                    <a:pt x="62375" y="147523"/>
                  </a:cubicBezTo>
                  <a:lnTo>
                    <a:pt x="62375" y="147523"/>
                  </a:lnTo>
                  <a:cubicBezTo>
                    <a:pt x="60605" y="147090"/>
                    <a:pt x="58671" y="146611"/>
                    <a:pt x="56571" y="146132"/>
                  </a:cubicBezTo>
                  <a:cubicBezTo>
                    <a:pt x="56439" y="146068"/>
                    <a:pt x="56375" y="146068"/>
                    <a:pt x="56243" y="146068"/>
                  </a:cubicBezTo>
                  <a:cubicBezTo>
                    <a:pt x="56110" y="145999"/>
                    <a:pt x="55978" y="145999"/>
                    <a:pt x="55845" y="145936"/>
                  </a:cubicBezTo>
                  <a:cubicBezTo>
                    <a:pt x="55713" y="145936"/>
                    <a:pt x="55580" y="145867"/>
                    <a:pt x="55448" y="145867"/>
                  </a:cubicBezTo>
                  <a:cubicBezTo>
                    <a:pt x="55315" y="145803"/>
                    <a:pt x="55183" y="145803"/>
                    <a:pt x="55051" y="145734"/>
                  </a:cubicBezTo>
                  <a:cubicBezTo>
                    <a:pt x="54918" y="145734"/>
                    <a:pt x="54786" y="145671"/>
                    <a:pt x="54653" y="145671"/>
                  </a:cubicBezTo>
                  <a:cubicBezTo>
                    <a:pt x="54521" y="145602"/>
                    <a:pt x="54388" y="145602"/>
                    <a:pt x="54319" y="145602"/>
                  </a:cubicBezTo>
                  <a:cubicBezTo>
                    <a:pt x="54256" y="145602"/>
                    <a:pt x="54256" y="145602"/>
                    <a:pt x="54256" y="145538"/>
                  </a:cubicBezTo>
                  <a:cubicBezTo>
                    <a:pt x="54123" y="145538"/>
                    <a:pt x="54054" y="145538"/>
                    <a:pt x="53922" y="145469"/>
                  </a:cubicBezTo>
                  <a:lnTo>
                    <a:pt x="53858" y="145469"/>
                  </a:lnTo>
                  <a:cubicBezTo>
                    <a:pt x="53726" y="145469"/>
                    <a:pt x="53657" y="145406"/>
                    <a:pt x="53524" y="145406"/>
                  </a:cubicBezTo>
                  <a:lnTo>
                    <a:pt x="53461" y="145406"/>
                  </a:lnTo>
                  <a:cubicBezTo>
                    <a:pt x="53392" y="145337"/>
                    <a:pt x="53259" y="145337"/>
                    <a:pt x="53127" y="145337"/>
                  </a:cubicBezTo>
                  <a:cubicBezTo>
                    <a:pt x="49815" y="144478"/>
                    <a:pt x="46042" y="143551"/>
                    <a:pt x="41733" y="142422"/>
                  </a:cubicBezTo>
                  <a:cubicBezTo>
                    <a:pt x="41537" y="142422"/>
                    <a:pt x="41336" y="142359"/>
                    <a:pt x="41140" y="142290"/>
                  </a:cubicBezTo>
                  <a:cubicBezTo>
                    <a:pt x="37827" y="141431"/>
                    <a:pt x="34780" y="140371"/>
                    <a:pt x="31929" y="139110"/>
                  </a:cubicBezTo>
                  <a:close/>
                  <a:moveTo>
                    <a:pt x="62375" y="147523"/>
                  </a:moveTo>
                  <a:cubicBezTo>
                    <a:pt x="62562" y="147568"/>
                    <a:pt x="62747" y="147613"/>
                    <a:pt x="62931" y="147658"/>
                  </a:cubicBezTo>
                  <a:cubicBezTo>
                    <a:pt x="62752" y="147612"/>
                    <a:pt x="62573" y="147568"/>
                    <a:pt x="62375" y="147523"/>
                  </a:cubicBezTo>
                  <a:close/>
                  <a:moveTo>
                    <a:pt x="66640" y="148252"/>
                  </a:moveTo>
                  <a:cubicBezTo>
                    <a:pt x="66708" y="148275"/>
                    <a:pt x="66768" y="148297"/>
                    <a:pt x="66823" y="148322"/>
                  </a:cubicBezTo>
                  <a:lnTo>
                    <a:pt x="66823" y="148322"/>
                  </a:lnTo>
                  <a:cubicBezTo>
                    <a:pt x="66784" y="148296"/>
                    <a:pt x="66747" y="148271"/>
                    <a:pt x="66709" y="148252"/>
                  </a:cubicBezTo>
                  <a:close/>
                  <a:moveTo>
                    <a:pt x="67504" y="148384"/>
                  </a:moveTo>
                  <a:cubicBezTo>
                    <a:pt x="67504" y="148432"/>
                    <a:pt x="67535" y="148447"/>
                    <a:pt x="67577" y="148451"/>
                  </a:cubicBezTo>
                  <a:lnTo>
                    <a:pt x="67577" y="148451"/>
                  </a:lnTo>
                  <a:cubicBezTo>
                    <a:pt x="67553" y="148431"/>
                    <a:pt x="67528" y="148408"/>
                    <a:pt x="67504" y="148384"/>
                  </a:cubicBezTo>
                  <a:close/>
                  <a:moveTo>
                    <a:pt x="66823" y="148322"/>
                  </a:moveTo>
                  <a:lnTo>
                    <a:pt x="66823" y="148322"/>
                  </a:lnTo>
                  <a:cubicBezTo>
                    <a:pt x="66893" y="148370"/>
                    <a:pt x="66968" y="148425"/>
                    <a:pt x="67056" y="148469"/>
                  </a:cubicBezTo>
                  <a:lnTo>
                    <a:pt x="67056" y="148469"/>
                  </a:lnTo>
                  <a:cubicBezTo>
                    <a:pt x="66985" y="148407"/>
                    <a:pt x="66910" y="148362"/>
                    <a:pt x="66823" y="148322"/>
                  </a:cubicBezTo>
                  <a:close/>
                  <a:moveTo>
                    <a:pt x="67056" y="148469"/>
                  </a:moveTo>
                  <a:lnTo>
                    <a:pt x="67056" y="148469"/>
                  </a:lnTo>
                  <a:cubicBezTo>
                    <a:pt x="67073" y="148484"/>
                    <a:pt x="67090" y="148500"/>
                    <a:pt x="67107" y="148517"/>
                  </a:cubicBezTo>
                  <a:lnTo>
                    <a:pt x="67170" y="148517"/>
                  </a:lnTo>
                  <a:cubicBezTo>
                    <a:pt x="67130" y="148503"/>
                    <a:pt x="67092" y="148487"/>
                    <a:pt x="67056" y="148469"/>
                  </a:cubicBezTo>
                  <a:close/>
                  <a:moveTo>
                    <a:pt x="67038" y="148320"/>
                  </a:moveTo>
                  <a:cubicBezTo>
                    <a:pt x="67239" y="148384"/>
                    <a:pt x="67372" y="148517"/>
                    <a:pt x="67504" y="148585"/>
                  </a:cubicBezTo>
                  <a:lnTo>
                    <a:pt x="67568" y="148585"/>
                  </a:lnTo>
                  <a:cubicBezTo>
                    <a:pt x="67435" y="148517"/>
                    <a:pt x="67303" y="148453"/>
                    <a:pt x="67170" y="148320"/>
                  </a:cubicBezTo>
                  <a:close/>
                  <a:moveTo>
                    <a:pt x="67577" y="148451"/>
                  </a:moveTo>
                  <a:cubicBezTo>
                    <a:pt x="67685" y="148542"/>
                    <a:pt x="67793" y="148597"/>
                    <a:pt x="67902" y="148649"/>
                  </a:cubicBezTo>
                  <a:lnTo>
                    <a:pt x="67965" y="148649"/>
                  </a:lnTo>
                  <a:cubicBezTo>
                    <a:pt x="67833" y="148585"/>
                    <a:pt x="67769" y="148517"/>
                    <a:pt x="67637" y="148453"/>
                  </a:cubicBezTo>
                  <a:cubicBezTo>
                    <a:pt x="67616" y="148453"/>
                    <a:pt x="67595" y="148453"/>
                    <a:pt x="67577" y="148451"/>
                  </a:cubicBezTo>
                  <a:close/>
                  <a:moveTo>
                    <a:pt x="67902" y="148517"/>
                  </a:moveTo>
                  <a:lnTo>
                    <a:pt x="68299" y="148718"/>
                  </a:lnTo>
                  <a:lnTo>
                    <a:pt x="68432" y="148718"/>
                  </a:lnTo>
                  <a:lnTo>
                    <a:pt x="68034" y="148517"/>
                  </a:lnTo>
                  <a:close/>
                  <a:moveTo>
                    <a:pt x="68299" y="148585"/>
                  </a:moveTo>
                  <a:lnTo>
                    <a:pt x="68697" y="148782"/>
                  </a:lnTo>
                  <a:cubicBezTo>
                    <a:pt x="68697" y="148782"/>
                    <a:pt x="68716" y="148782"/>
                    <a:pt x="68744" y="148793"/>
                  </a:cubicBezTo>
                  <a:lnTo>
                    <a:pt x="68744" y="148793"/>
                  </a:lnTo>
                  <a:cubicBezTo>
                    <a:pt x="68661" y="148723"/>
                    <a:pt x="68596" y="148634"/>
                    <a:pt x="68495" y="148585"/>
                  </a:cubicBezTo>
                  <a:close/>
                  <a:moveTo>
                    <a:pt x="69555" y="148782"/>
                  </a:moveTo>
                  <a:lnTo>
                    <a:pt x="69555" y="148782"/>
                  </a:lnTo>
                  <a:cubicBezTo>
                    <a:pt x="69578" y="148804"/>
                    <a:pt x="69607" y="148819"/>
                    <a:pt x="69638" y="148829"/>
                  </a:cubicBezTo>
                  <a:lnTo>
                    <a:pt x="69638" y="148829"/>
                  </a:lnTo>
                  <a:cubicBezTo>
                    <a:pt x="69613" y="148813"/>
                    <a:pt x="69586" y="148797"/>
                    <a:pt x="69555" y="148782"/>
                  </a:cubicBezTo>
                  <a:close/>
                  <a:moveTo>
                    <a:pt x="68744" y="148793"/>
                  </a:moveTo>
                  <a:cubicBezTo>
                    <a:pt x="68770" y="148814"/>
                    <a:pt x="68798" y="148834"/>
                    <a:pt x="68829" y="148850"/>
                  </a:cubicBezTo>
                  <a:cubicBezTo>
                    <a:pt x="68798" y="148819"/>
                    <a:pt x="68768" y="148802"/>
                    <a:pt x="68744" y="148793"/>
                  </a:cubicBezTo>
                  <a:close/>
                  <a:moveTo>
                    <a:pt x="68760" y="148649"/>
                  </a:moveTo>
                  <a:cubicBezTo>
                    <a:pt x="68829" y="148718"/>
                    <a:pt x="68961" y="148782"/>
                    <a:pt x="69094" y="148850"/>
                  </a:cubicBezTo>
                  <a:cubicBezTo>
                    <a:pt x="69094" y="148850"/>
                    <a:pt x="69158" y="148914"/>
                    <a:pt x="69226" y="148914"/>
                  </a:cubicBezTo>
                  <a:cubicBezTo>
                    <a:pt x="69158" y="148850"/>
                    <a:pt x="69025" y="148782"/>
                    <a:pt x="68961" y="148718"/>
                  </a:cubicBezTo>
                  <a:cubicBezTo>
                    <a:pt x="68893" y="148649"/>
                    <a:pt x="68829" y="148649"/>
                    <a:pt x="68760" y="148649"/>
                  </a:cubicBezTo>
                  <a:close/>
                  <a:moveTo>
                    <a:pt x="69158" y="148718"/>
                  </a:moveTo>
                  <a:cubicBezTo>
                    <a:pt x="69290" y="148782"/>
                    <a:pt x="69359" y="148850"/>
                    <a:pt x="69491" y="148914"/>
                  </a:cubicBezTo>
                  <a:cubicBezTo>
                    <a:pt x="69555" y="148983"/>
                    <a:pt x="69624" y="148983"/>
                    <a:pt x="69687" y="148983"/>
                  </a:cubicBezTo>
                  <a:cubicBezTo>
                    <a:pt x="69555" y="148914"/>
                    <a:pt x="69491" y="148850"/>
                    <a:pt x="69359" y="148782"/>
                  </a:cubicBezTo>
                  <a:cubicBezTo>
                    <a:pt x="69290" y="148782"/>
                    <a:pt x="69226" y="148718"/>
                    <a:pt x="69158" y="148718"/>
                  </a:cubicBezTo>
                  <a:close/>
                  <a:moveTo>
                    <a:pt x="69638" y="148829"/>
                  </a:moveTo>
                  <a:lnTo>
                    <a:pt x="69638" y="148829"/>
                  </a:lnTo>
                  <a:cubicBezTo>
                    <a:pt x="69723" y="148884"/>
                    <a:pt x="69787" y="148945"/>
                    <a:pt x="69889" y="149046"/>
                  </a:cubicBezTo>
                  <a:lnTo>
                    <a:pt x="70085" y="149046"/>
                  </a:lnTo>
                  <a:cubicBezTo>
                    <a:pt x="69952" y="148983"/>
                    <a:pt x="69889" y="148914"/>
                    <a:pt x="69820" y="148850"/>
                  </a:cubicBezTo>
                  <a:cubicBezTo>
                    <a:pt x="69777" y="148850"/>
                    <a:pt x="69703" y="148850"/>
                    <a:pt x="69638" y="148829"/>
                  </a:cubicBezTo>
                  <a:close/>
                  <a:moveTo>
                    <a:pt x="138580" y="31797"/>
                  </a:moveTo>
                  <a:cubicBezTo>
                    <a:pt x="139242" y="32592"/>
                    <a:pt x="139841" y="33386"/>
                    <a:pt x="140435" y="34250"/>
                  </a:cubicBezTo>
                  <a:cubicBezTo>
                    <a:pt x="145538" y="41404"/>
                    <a:pt x="149179" y="49619"/>
                    <a:pt x="154680" y="61208"/>
                  </a:cubicBezTo>
                  <a:cubicBezTo>
                    <a:pt x="158389" y="69094"/>
                    <a:pt x="160175" y="77372"/>
                    <a:pt x="160175" y="85390"/>
                  </a:cubicBezTo>
                  <a:cubicBezTo>
                    <a:pt x="160175" y="100891"/>
                    <a:pt x="153487" y="115263"/>
                    <a:pt x="141034" y="123477"/>
                  </a:cubicBezTo>
                  <a:cubicBezTo>
                    <a:pt x="138119" y="125332"/>
                    <a:pt x="135533" y="128315"/>
                    <a:pt x="132952" y="131691"/>
                  </a:cubicBezTo>
                  <a:cubicBezTo>
                    <a:pt x="129110" y="136725"/>
                    <a:pt x="125268" y="142687"/>
                    <a:pt x="120631" y="147393"/>
                  </a:cubicBezTo>
                  <a:cubicBezTo>
                    <a:pt x="115925" y="152030"/>
                    <a:pt x="110493" y="155475"/>
                    <a:pt x="103339" y="155475"/>
                  </a:cubicBezTo>
                  <a:cubicBezTo>
                    <a:pt x="101155" y="155475"/>
                    <a:pt x="98834" y="155141"/>
                    <a:pt x="96386" y="154478"/>
                  </a:cubicBezTo>
                  <a:cubicBezTo>
                    <a:pt x="86582" y="151765"/>
                    <a:pt x="80684" y="150838"/>
                    <a:pt x="73397" y="149513"/>
                  </a:cubicBezTo>
                  <a:cubicBezTo>
                    <a:pt x="72337" y="149311"/>
                    <a:pt x="71145" y="149115"/>
                    <a:pt x="70021" y="148914"/>
                  </a:cubicBezTo>
                  <a:lnTo>
                    <a:pt x="70021" y="148914"/>
                  </a:lnTo>
                  <a:cubicBezTo>
                    <a:pt x="70085" y="148983"/>
                    <a:pt x="70154" y="149046"/>
                    <a:pt x="70286" y="149115"/>
                  </a:cubicBezTo>
                  <a:cubicBezTo>
                    <a:pt x="71346" y="149311"/>
                    <a:pt x="72406" y="149444"/>
                    <a:pt x="73397" y="149645"/>
                  </a:cubicBezTo>
                  <a:cubicBezTo>
                    <a:pt x="80684" y="150970"/>
                    <a:pt x="86513" y="151898"/>
                    <a:pt x="96317" y="154611"/>
                  </a:cubicBezTo>
                  <a:cubicBezTo>
                    <a:pt x="98834" y="155342"/>
                    <a:pt x="101155" y="155607"/>
                    <a:pt x="103339" y="155607"/>
                  </a:cubicBezTo>
                  <a:cubicBezTo>
                    <a:pt x="108177" y="155607"/>
                    <a:pt x="112215" y="154081"/>
                    <a:pt x="115729" y="151696"/>
                  </a:cubicBezTo>
                  <a:cubicBezTo>
                    <a:pt x="121028" y="148055"/>
                    <a:pt x="125268" y="142422"/>
                    <a:pt x="129173" y="136990"/>
                  </a:cubicBezTo>
                  <a:cubicBezTo>
                    <a:pt x="133148" y="131627"/>
                    <a:pt x="136794" y="126391"/>
                    <a:pt x="141097" y="123546"/>
                  </a:cubicBezTo>
                  <a:cubicBezTo>
                    <a:pt x="153620" y="115332"/>
                    <a:pt x="160376" y="100891"/>
                    <a:pt x="160376" y="85390"/>
                  </a:cubicBezTo>
                  <a:cubicBezTo>
                    <a:pt x="160376" y="77372"/>
                    <a:pt x="158522" y="69025"/>
                    <a:pt x="154812" y="61145"/>
                  </a:cubicBezTo>
                  <a:cubicBezTo>
                    <a:pt x="149311" y="49550"/>
                    <a:pt x="145671" y="41336"/>
                    <a:pt x="140567" y="34118"/>
                  </a:cubicBezTo>
                  <a:cubicBezTo>
                    <a:pt x="140037" y="33386"/>
                    <a:pt x="139444" y="32592"/>
                    <a:pt x="138845" y="31866"/>
                  </a:cubicBezTo>
                  <a:cubicBezTo>
                    <a:pt x="138781" y="31797"/>
                    <a:pt x="138712" y="31797"/>
                    <a:pt x="138580" y="31797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8" name="Google Shape;958;p44"/>
            <p:cNvSpPr/>
            <p:nvPr/>
          </p:nvSpPr>
          <p:spPr>
            <a:xfrm>
              <a:off x="1795675" y="885700"/>
              <a:ext cx="4060700" cy="3962950"/>
            </a:xfrm>
            <a:custGeom>
              <a:avLst/>
              <a:gdLst/>
              <a:ahLst/>
              <a:cxnLst/>
              <a:rect l="l" t="t" r="r" b="b"/>
              <a:pathLst>
                <a:path w="162428" h="158518" extrusionOk="0">
                  <a:moveTo>
                    <a:pt x="91346" y="2449"/>
                  </a:moveTo>
                  <a:cubicBezTo>
                    <a:pt x="91415" y="2518"/>
                    <a:pt x="91479" y="2581"/>
                    <a:pt x="91479" y="2650"/>
                  </a:cubicBezTo>
                  <a:cubicBezTo>
                    <a:pt x="91611" y="2714"/>
                    <a:pt x="91680" y="2714"/>
                    <a:pt x="91744" y="2714"/>
                  </a:cubicBezTo>
                  <a:cubicBezTo>
                    <a:pt x="91744" y="2650"/>
                    <a:pt x="91680" y="2650"/>
                    <a:pt x="91611" y="2581"/>
                  </a:cubicBezTo>
                  <a:cubicBezTo>
                    <a:pt x="91548" y="2518"/>
                    <a:pt x="91479" y="2518"/>
                    <a:pt x="91346" y="2449"/>
                  </a:cubicBezTo>
                  <a:close/>
                  <a:moveTo>
                    <a:pt x="91744" y="2581"/>
                  </a:moveTo>
                  <a:cubicBezTo>
                    <a:pt x="91813" y="2650"/>
                    <a:pt x="91876" y="2714"/>
                    <a:pt x="91876" y="2783"/>
                  </a:cubicBezTo>
                  <a:cubicBezTo>
                    <a:pt x="91945" y="2783"/>
                    <a:pt x="92078" y="2846"/>
                    <a:pt x="92141" y="2846"/>
                  </a:cubicBezTo>
                  <a:cubicBezTo>
                    <a:pt x="92078" y="2783"/>
                    <a:pt x="92078" y="2714"/>
                    <a:pt x="92009" y="2650"/>
                  </a:cubicBezTo>
                  <a:cubicBezTo>
                    <a:pt x="91945" y="2650"/>
                    <a:pt x="91813" y="2581"/>
                    <a:pt x="91744" y="2581"/>
                  </a:cubicBezTo>
                  <a:close/>
                  <a:moveTo>
                    <a:pt x="92141" y="2714"/>
                  </a:moveTo>
                  <a:cubicBezTo>
                    <a:pt x="92210" y="2783"/>
                    <a:pt x="92210" y="2846"/>
                    <a:pt x="92274" y="2915"/>
                  </a:cubicBezTo>
                  <a:cubicBezTo>
                    <a:pt x="92343" y="2915"/>
                    <a:pt x="92475" y="2915"/>
                    <a:pt x="92539" y="2979"/>
                  </a:cubicBezTo>
                  <a:lnTo>
                    <a:pt x="92343" y="2783"/>
                  </a:lnTo>
                  <a:cubicBezTo>
                    <a:pt x="92274" y="2714"/>
                    <a:pt x="92210" y="2714"/>
                    <a:pt x="92141" y="2714"/>
                  </a:cubicBezTo>
                  <a:close/>
                  <a:moveTo>
                    <a:pt x="92539" y="2846"/>
                  </a:moveTo>
                  <a:cubicBezTo>
                    <a:pt x="92607" y="2915"/>
                    <a:pt x="92607" y="2979"/>
                    <a:pt x="92671" y="2979"/>
                  </a:cubicBezTo>
                  <a:cubicBezTo>
                    <a:pt x="92740" y="3048"/>
                    <a:pt x="92804" y="3048"/>
                    <a:pt x="92936" y="3111"/>
                  </a:cubicBezTo>
                  <a:lnTo>
                    <a:pt x="92740" y="2915"/>
                  </a:lnTo>
                  <a:cubicBezTo>
                    <a:pt x="92671" y="2846"/>
                    <a:pt x="92607" y="2846"/>
                    <a:pt x="92539" y="2846"/>
                  </a:cubicBezTo>
                  <a:close/>
                  <a:moveTo>
                    <a:pt x="92936" y="2915"/>
                  </a:moveTo>
                  <a:cubicBezTo>
                    <a:pt x="92936" y="2979"/>
                    <a:pt x="93005" y="3048"/>
                    <a:pt x="93069" y="3111"/>
                  </a:cubicBezTo>
                  <a:cubicBezTo>
                    <a:pt x="93137" y="3180"/>
                    <a:pt x="93201" y="3180"/>
                    <a:pt x="93270" y="3180"/>
                  </a:cubicBezTo>
                  <a:cubicBezTo>
                    <a:pt x="93201" y="3111"/>
                    <a:pt x="93201" y="3048"/>
                    <a:pt x="93137" y="2979"/>
                  </a:cubicBezTo>
                  <a:cubicBezTo>
                    <a:pt x="93069" y="2979"/>
                    <a:pt x="93005" y="2979"/>
                    <a:pt x="92936" y="2915"/>
                  </a:cubicBezTo>
                  <a:close/>
                  <a:moveTo>
                    <a:pt x="93270" y="3048"/>
                  </a:moveTo>
                  <a:lnTo>
                    <a:pt x="93466" y="3244"/>
                  </a:lnTo>
                  <a:cubicBezTo>
                    <a:pt x="93535" y="3313"/>
                    <a:pt x="93598" y="3313"/>
                    <a:pt x="93667" y="3313"/>
                  </a:cubicBezTo>
                  <a:lnTo>
                    <a:pt x="93466" y="3111"/>
                  </a:lnTo>
                  <a:cubicBezTo>
                    <a:pt x="93402" y="3111"/>
                    <a:pt x="93334" y="3048"/>
                    <a:pt x="93270" y="3048"/>
                  </a:cubicBezTo>
                  <a:close/>
                  <a:moveTo>
                    <a:pt x="93667" y="3180"/>
                  </a:moveTo>
                  <a:lnTo>
                    <a:pt x="93863" y="3376"/>
                  </a:lnTo>
                  <a:cubicBezTo>
                    <a:pt x="93932" y="3376"/>
                    <a:pt x="93996" y="3445"/>
                    <a:pt x="94065" y="3445"/>
                  </a:cubicBezTo>
                  <a:lnTo>
                    <a:pt x="93863" y="3244"/>
                  </a:lnTo>
                  <a:cubicBezTo>
                    <a:pt x="93800" y="3180"/>
                    <a:pt x="93731" y="3180"/>
                    <a:pt x="93667" y="3180"/>
                  </a:cubicBezTo>
                  <a:close/>
                  <a:moveTo>
                    <a:pt x="94065" y="3313"/>
                  </a:moveTo>
                  <a:lnTo>
                    <a:pt x="94261" y="3509"/>
                  </a:lnTo>
                  <a:cubicBezTo>
                    <a:pt x="94330" y="3509"/>
                    <a:pt x="94393" y="3578"/>
                    <a:pt x="94462" y="3578"/>
                  </a:cubicBezTo>
                  <a:lnTo>
                    <a:pt x="94197" y="3313"/>
                  </a:lnTo>
                  <a:close/>
                  <a:moveTo>
                    <a:pt x="94860" y="3509"/>
                  </a:moveTo>
                  <a:lnTo>
                    <a:pt x="94860" y="3578"/>
                  </a:lnTo>
                  <a:cubicBezTo>
                    <a:pt x="94878" y="3586"/>
                    <a:pt x="94896" y="3595"/>
                    <a:pt x="94914" y="3604"/>
                  </a:cubicBezTo>
                  <a:lnTo>
                    <a:pt x="94914" y="3604"/>
                  </a:lnTo>
                  <a:cubicBezTo>
                    <a:pt x="94895" y="3577"/>
                    <a:pt x="94877" y="3545"/>
                    <a:pt x="94860" y="3509"/>
                  </a:cubicBezTo>
                  <a:close/>
                  <a:moveTo>
                    <a:pt x="94462" y="3445"/>
                  </a:moveTo>
                  <a:cubicBezTo>
                    <a:pt x="94526" y="3509"/>
                    <a:pt x="94595" y="3578"/>
                    <a:pt x="94727" y="3641"/>
                  </a:cubicBezTo>
                  <a:cubicBezTo>
                    <a:pt x="94727" y="3641"/>
                    <a:pt x="94791" y="3710"/>
                    <a:pt x="94860" y="3710"/>
                  </a:cubicBezTo>
                  <a:cubicBezTo>
                    <a:pt x="94727" y="3641"/>
                    <a:pt x="94658" y="3509"/>
                    <a:pt x="94526" y="3445"/>
                  </a:cubicBezTo>
                  <a:close/>
                  <a:moveTo>
                    <a:pt x="94914" y="3604"/>
                  </a:moveTo>
                  <a:cubicBezTo>
                    <a:pt x="94966" y="3679"/>
                    <a:pt x="95028" y="3728"/>
                    <a:pt x="95125" y="3774"/>
                  </a:cubicBezTo>
                  <a:lnTo>
                    <a:pt x="95188" y="3843"/>
                  </a:lnTo>
                  <a:cubicBezTo>
                    <a:pt x="95133" y="3728"/>
                    <a:pt x="95027" y="3661"/>
                    <a:pt x="94914" y="3604"/>
                  </a:cubicBezTo>
                  <a:close/>
                  <a:moveTo>
                    <a:pt x="95260" y="3713"/>
                  </a:moveTo>
                  <a:lnTo>
                    <a:pt x="95260" y="3713"/>
                  </a:lnTo>
                  <a:cubicBezTo>
                    <a:pt x="95324" y="3776"/>
                    <a:pt x="95455" y="3844"/>
                    <a:pt x="95586" y="3975"/>
                  </a:cubicBezTo>
                  <a:cubicBezTo>
                    <a:pt x="95586" y="3975"/>
                    <a:pt x="95586" y="3906"/>
                    <a:pt x="95522" y="3906"/>
                  </a:cubicBezTo>
                  <a:cubicBezTo>
                    <a:pt x="95454" y="3844"/>
                    <a:pt x="95324" y="3776"/>
                    <a:pt x="95260" y="3713"/>
                  </a:cubicBezTo>
                  <a:close/>
                  <a:moveTo>
                    <a:pt x="97509" y="4505"/>
                  </a:moveTo>
                  <a:lnTo>
                    <a:pt x="97509" y="4505"/>
                  </a:lnTo>
                  <a:cubicBezTo>
                    <a:pt x="98368" y="4834"/>
                    <a:pt x="99163" y="5231"/>
                    <a:pt x="100027" y="5629"/>
                  </a:cubicBezTo>
                  <a:cubicBezTo>
                    <a:pt x="100090" y="5629"/>
                    <a:pt x="100159" y="5629"/>
                    <a:pt x="100159" y="5697"/>
                  </a:cubicBezTo>
                  <a:cubicBezTo>
                    <a:pt x="100292" y="5697"/>
                    <a:pt x="100424" y="5761"/>
                    <a:pt x="100557" y="5830"/>
                  </a:cubicBezTo>
                  <a:cubicBezTo>
                    <a:pt x="100689" y="5894"/>
                    <a:pt x="100822" y="5962"/>
                    <a:pt x="100954" y="5962"/>
                  </a:cubicBezTo>
                  <a:lnTo>
                    <a:pt x="100954" y="6026"/>
                  </a:lnTo>
                  <a:cubicBezTo>
                    <a:pt x="101087" y="6026"/>
                    <a:pt x="101219" y="6095"/>
                    <a:pt x="101283" y="6159"/>
                  </a:cubicBezTo>
                  <a:lnTo>
                    <a:pt x="101352" y="6159"/>
                  </a:lnTo>
                  <a:cubicBezTo>
                    <a:pt x="101484" y="6227"/>
                    <a:pt x="101548" y="6291"/>
                    <a:pt x="101680" y="6291"/>
                  </a:cubicBezTo>
                  <a:lnTo>
                    <a:pt x="101749" y="6360"/>
                  </a:lnTo>
                  <a:cubicBezTo>
                    <a:pt x="101881" y="6360"/>
                    <a:pt x="101945" y="6424"/>
                    <a:pt x="102078" y="6492"/>
                  </a:cubicBezTo>
                  <a:lnTo>
                    <a:pt x="102146" y="6492"/>
                  </a:lnTo>
                  <a:cubicBezTo>
                    <a:pt x="102279" y="6556"/>
                    <a:pt x="102343" y="6625"/>
                    <a:pt x="102411" y="6625"/>
                  </a:cubicBezTo>
                  <a:cubicBezTo>
                    <a:pt x="102475" y="6625"/>
                    <a:pt x="102475" y="6688"/>
                    <a:pt x="102544" y="6688"/>
                  </a:cubicBezTo>
                  <a:cubicBezTo>
                    <a:pt x="102607" y="6688"/>
                    <a:pt x="102740" y="6757"/>
                    <a:pt x="102809" y="6821"/>
                  </a:cubicBezTo>
                  <a:lnTo>
                    <a:pt x="102941" y="6821"/>
                  </a:lnTo>
                  <a:cubicBezTo>
                    <a:pt x="103005" y="6890"/>
                    <a:pt x="103074" y="6953"/>
                    <a:pt x="103206" y="6953"/>
                  </a:cubicBezTo>
                  <a:lnTo>
                    <a:pt x="103270" y="7022"/>
                  </a:lnTo>
                  <a:cubicBezTo>
                    <a:pt x="103402" y="7086"/>
                    <a:pt x="103471" y="7086"/>
                    <a:pt x="103535" y="7155"/>
                  </a:cubicBezTo>
                  <a:cubicBezTo>
                    <a:pt x="103604" y="7155"/>
                    <a:pt x="103604" y="7155"/>
                    <a:pt x="103667" y="7218"/>
                  </a:cubicBezTo>
                  <a:cubicBezTo>
                    <a:pt x="103736" y="7218"/>
                    <a:pt x="103800" y="7287"/>
                    <a:pt x="103932" y="7287"/>
                  </a:cubicBezTo>
                  <a:cubicBezTo>
                    <a:pt x="103932" y="7351"/>
                    <a:pt x="104001" y="7351"/>
                    <a:pt x="104065" y="7351"/>
                  </a:cubicBezTo>
                  <a:cubicBezTo>
                    <a:pt x="104134" y="7420"/>
                    <a:pt x="104197" y="7420"/>
                    <a:pt x="104266" y="7483"/>
                  </a:cubicBezTo>
                  <a:cubicBezTo>
                    <a:pt x="104330" y="7483"/>
                    <a:pt x="104399" y="7483"/>
                    <a:pt x="104399" y="7552"/>
                  </a:cubicBezTo>
                  <a:cubicBezTo>
                    <a:pt x="104462" y="7552"/>
                    <a:pt x="104595" y="7616"/>
                    <a:pt x="104664" y="7616"/>
                  </a:cubicBezTo>
                  <a:cubicBezTo>
                    <a:pt x="104664" y="7685"/>
                    <a:pt x="104727" y="7685"/>
                    <a:pt x="104796" y="7685"/>
                  </a:cubicBezTo>
                  <a:cubicBezTo>
                    <a:pt x="104860" y="7748"/>
                    <a:pt x="104929" y="7748"/>
                    <a:pt x="104992" y="7817"/>
                  </a:cubicBezTo>
                  <a:cubicBezTo>
                    <a:pt x="105061" y="7817"/>
                    <a:pt x="105125" y="7881"/>
                    <a:pt x="105125" y="7881"/>
                  </a:cubicBezTo>
                  <a:cubicBezTo>
                    <a:pt x="105194" y="7950"/>
                    <a:pt x="105326" y="7950"/>
                    <a:pt x="105390" y="8013"/>
                  </a:cubicBezTo>
                  <a:cubicBezTo>
                    <a:pt x="105390" y="8013"/>
                    <a:pt x="105459" y="8013"/>
                    <a:pt x="105522" y="8082"/>
                  </a:cubicBezTo>
                  <a:cubicBezTo>
                    <a:pt x="105591" y="8082"/>
                    <a:pt x="105655" y="8146"/>
                    <a:pt x="105724" y="8146"/>
                  </a:cubicBezTo>
                  <a:cubicBezTo>
                    <a:pt x="105787" y="8215"/>
                    <a:pt x="105787" y="8215"/>
                    <a:pt x="105856" y="8215"/>
                  </a:cubicBezTo>
                  <a:cubicBezTo>
                    <a:pt x="105920" y="8278"/>
                    <a:pt x="105989" y="8278"/>
                    <a:pt x="106052" y="8347"/>
                  </a:cubicBezTo>
                  <a:cubicBezTo>
                    <a:pt x="106121" y="8347"/>
                    <a:pt x="106185" y="8411"/>
                    <a:pt x="106185" y="8411"/>
                  </a:cubicBezTo>
                  <a:cubicBezTo>
                    <a:pt x="106317" y="8411"/>
                    <a:pt x="106386" y="8480"/>
                    <a:pt x="106450" y="8543"/>
                  </a:cubicBezTo>
                  <a:lnTo>
                    <a:pt x="106582" y="8543"/>
                  </a:lnTo>
                  <a:cubicBezTo>
                    <a:pt x="106651" y="8612"/>
                    <a:pt x="106715" y="8676"/>
                    <a:pt x="106783" y="8676"/>
                  </a:cubicBezTo>
                  <a:cubicBezTo>
                    <a:pt x="110361" y="10467"/>
                    <a:pt x="114001" y="12587"/>
                    <a:pt x="117578" y="14903"/>
                  </a:cubicBezTo>
                  <a:cubicBezTo>
                    <a:pt x="123408" y="18814"/>
                    <a:pt x="128177" y="22189"/>
                    <a:pt x="132088" y="25570"/>
                  </a:cubicBezTo>
                  <a:cubicBezTo>
                    <a:pt x="132152" y="25570"/>
                    <a:pt x="132221" y="25634"/>
                    <a:pt x="132284" y="25703"/>
                  </a:cubicBezTo>
                  <a:lnTo>
                    <a:pt x="132486" y="25899"/>
                  </a:lnTo>
                  <a:lnTo>
                    <a:pt x="132549" y="25899"/>
                  </a:lnTo>
                  <a:cubicBezTo>
                    <a:pt x="132618" y="25968"/>
                    <a:pt x="132682" y="26031"/>
                    <a:pt x="132682" y="26100"/>
                  </a:cubicBezTo>
                  <a:lnTo>
                    <a:pt x="132751" y="26100"/>
                  </a:lnTo>
                  <a:cubicBezTo>
                    <a:pt x="132814" y="26164"/>
                    <a:pt x="132883" y="26233"/>
                    <a:pt x="132947" y="26233"/>
                  </a:cubicBezTo>
                  <a:lnTo>
                    <a:pt x="132947" y="26296"/>
                  </a:lnTo>
                  <a:cubicBezTo>
                    <a:pt x="133016" y="26296"/>
                    <a:pt x="133079" y="26365"/>
                    <a:pt x="133148" y="26429"/>
                  </a:cubicBezTo>
                  <a:lnTo>
                    <a:pt x="133344" y="26630"/>
                  </a:lnTo>
                  <a:lnTo>
                    <a:pt x="133545" y="26826"/>
                  </a:lnTo>
                  <a:lnTo>
                    <a:pt x="133742" y="27028"/>
                  </a:lnTo>
                  <a:cubicBezTo>
                    <a:pt x="133810" y="27091"/>
                    <a:pt x="133874" y="27091"/>
                    <a:pt x="134007" y="27160"/>
                  </a:cubicBezTo>
                  <a:lnTo>
                    <a:pt x="134208" y="27356"/>
                  </a:lnTo>
                  <a:lnTo>
                    <a:pt x="134404" y="27558"/>
                  </a:lnTo>
                  <a:lnTo>
                    <a:pt x="134605" y="27754"/>
                  </a:lnTo>
                  <a:lnTo>
                    <a:pt x="134801" y="27955"/>
                  </a:lnTo>
                  <a:cubicBezTo>
                    <a:pt x="134801" y="27955"/>
                    <a:pt x="134870" y="27955"/>
                    <a:pt x="134870" y="28019"/>
                  </a:cubicBezTo>
                  <a:cubicBezTo>
                    <a:pt x="135729" y="28681"/>
                    <a:pt x="136524" y="29412"/>
                    <a:pt x="137255" y="30138"/>
                  </a:cubicBezTo>
                  <a:lnTo>
                    <a:pt x="136858" y="29741"/>
                  </a:lnTo>
                  <a:cubicBezTo>
                    <a:pt x="136126" y="29015"/>
                    <a:pt x="135400" y="28284"/>
                    <a:pt x="134605" y="27558"/>
                  </a:cubicBezTo>
                  <a:lnTo>
                    <a:pt x="134536" y="27489"/>
                  </a:lnTo>
                  <a:lnTo>
                    <a:pt x="134340" y="27293"/>
                  </a:lnTo>
                  <a:cubicBezTo>
                    <a:pt x="134271" y="27293"/>
                    <a:pt x="134208" y="27224"/>
                    <a:pt x="134139" y="27160"/>
                  </a:cubicBezTo>
                  <a:lnTo>
                    <a:pt x="133943" y="26959"/>
                  </a:lnTo>
                  <a:cubicBezTo>
                    <a:pt x="133874" y="26895"/>
                    <a:pt x="133810" y="26895"/>
                    <a:pt x="133742" y="26826"/>
                  </a:cubicBezTo>
                  <a:lnTo>
                    <a:pt x="133545" y="26630"/>
                  </a:lnTo>
                  <a:lnTo>
                    <a:pt x="133344" y="26429"/>
                  </a:lnTo>
                  <a:cubicBezTo>
                    <a:pt x="133280" y="26365"/>
                    <a:pt x="133212" y="26365"/>
                    <a:pt x="133148" y="26296"/>
                  </a:cubicBezTo>
                  <a:lnTo>
                    <a:pt x="132947" y="26100"/>
                  </a:lnTo>
                  <a:lnTo>
                    <a:pt x="132751" y="25899"/>
                  </a:lnTo>
                  <a:cubicBezTo>
                    <a:pt x="132682" y="25835"/>
                    <a:pt x="132618" y="25766"/>
                    <a:pt x="132549" y="25766"/>
                  </a:cubicBezTo>
                  <a:lnTo>
                    <a:pt x="132549" y="25703"/>
                  </a:lnTo>
                  <a:cubicBezTo>
                    <a:pt x="132486" y="25703"/>
                    <a:pt x="132417" y="25634"/>
                    <a:pt x="132353" y="25570"/>
                  </a:cubicBezTo>
                  <a:lnTo>
                    <a:pt x="132152" y="25369"/>
                  </a:lnTo>
                  <a:cubicBezTo>
                    <a:pt x="128177" y="22057"/>
                    <a:pt x="123477" y="18681"/>
                    <a:pt x="117647" y="14839"/>
                  </a:cubicBezTo>
                  <a:cubicBezTo>
                    <a:pt x="114070" y="12454"/>
                    <a:pt x="110493" y="10398"/>
                    <a:pt x="106916" y="8612"/>
                  </a:cubicBezTo>
                  <a:cubicBezTo>
                    <a:pt x="106847" y="8543"/>
                    <a:pt x="106783" y="8543"/>
                    <a:pt x="106715" y="8480"/>
                  </a:cubicBezTo>
                  <a:cubicBezTo>
                    <a:pt x="106651" y="8480"/>
                    <a:pt x="106582" y="8411"/>
                    <a:pt x="106582" y="8411"/>
                  </a:cubicBezTo>
                  <a:cubicBezTo>
                    <a:pt x="106518" y="8411"/>
                    <a:pt x="106450" y="8347"/>
                    <a:pt x="106317" y="8278"/>
                  </a:cubicBezTo>
                  <a:lnTo>
                    <a:pt x="106253" y="8278"/>
                  </a:lnTo>
                  <a:cubicBezTo>
                    <a:pt x="106121" y="8215"/>
                    <a:pt x="106052" y="8146"/>
                    <a:pt x="105989" y="8146"/>
                  </a:cubicBezTo>
                  <a:cubicBezTo>
                    <a:pt x="105920" y="8082"/>
                    <a:pt x="105920" y="8082"/>
                    <a:pt x="105856" y="8082"/>
                  </a:cubicBezTo>
                  <a:cubicBezTo>
                    <a:pt x="105787" y="8013"/>
                    <a:pt x="105724" y="8013"/>
                    <a:pt x="105655" y="7950"/>
                  </a:cubicBezTo>
                  <a:cubicBezTo>
                    <a:pt x="105591" y="7950"/>
                    <a:pt x="105591" y="7950"/>
                    <a:pt x="105522" y="7881"/>
                  </a:cubicBezTo>
                  <a:cubicBezTo>
                    <a:pt x="105459" y="7881"/>
                    <a:pt x="105390" y="7817"/>
                    <a:pt x="105257" y="7817"/>
                  </a:cubicBezTo>
                  <a:cubicBezTo>
                    <a:pt x="105257" y="7748"/>
                    <a:pt x="105194" y="7748"/>
                    <a:pt x="105194" y="7748"/>
                  </a:cubicBezTo>
                  <a:cubicBezTo>
                    <a:pt x="105061" y="7685"/>
                    <a:pt x="104992" y="7685"/>
                    <a:pt x="104929" y="7616"/>
                  </a:cubicBezTo>
                  <a:cubicBezTo>
                    <a:pt x="104860" y="7616"/>
                    <a:pt x="104860" y="7552"/>
                    <a:pt x="104796" y="7552"/>
                  </a:cubicBezTo>
                  <a:cubicBezTo>
                    <a:pt x="104727" y="7552"/>
                    <a:pt x="104664" y="7483"/>
                    <a:pt x="104595" y="7420"/>
                  </a:cubicBezTo>
                  <a:lnTo>
                    <a:pt x="104462" y="7420"/>
                  </a:lnTo>
                  <a:cubicBezTo>
                    <a:pt x="104399" y="7351"/>
                    <a:pt x="104266" y="7287"/>
                    <a:pt x="104197" y="7287"/>
                  </a:cubicBezTo>
                  <a:cubicBezTo>
                    <a:pt x="104197" y="7287"/>
                    <a:pt x="104134" y="7218"/>
                    <a:pt x="104065" y="7218"/>
                  </a:cubicBezTo>
                  <a:cubicBezTo>
                    <a:pt x="104001" y="7218"/>
                    <a:pt x="103932" y="7155"/>
                    <a:pt x="103869" y="7086"/>
                  </a:cubicBezTo>
                  <a:lnTo>
                    <a:pt x="103736" y="7086"/>
                  </a:lnTo>
                  <a:cubicBezTo>
                    <a:pt x="103667" y="7022"/>
                    <a:pt x="103535" y="6953"/>
                    <a:pt x="103471" y="6953"/>
                  </a:cubicBezTo>
                  <a:lnTo>
                    <a:pt x="103402" y="6890"/>
                  </a:lnTo>
                  <a:cubicBezTo>
                    <a:pt x="103270" y="6890"/>
                    <a:pt x="103206" y="6821"/>
                    <a:pt x="103137" y="6757"/>
                  </a:cubicBezTo>
                  <a:lnTo>
                    <a:pt x="103005" y="6757"/>
                  </a:lnTo>
                  <a:cubicBezTo>
                    <a:pt x="102941" y="6688"/>
                    <a:pt x="102872" y="6688"/>
                    <a:pt x="102740" y="6625"/>
                  </a:cubicBezTo>
                  <a:cubicBezTo>
                    <a:pt x="102740" y="6625"/>
                    <a:pt x="102676" y="6625"/>
                    <a:pt x="102676" y="6556"/>
                  </a:cubicBezTo>
                  <a:cubicBezTo>
                    <a:pt x="102544" y="6556"/>
                    <a:pt x="102475" y="6492"/>
                    <a:pt x="102411" y="6424"/>
                  </a:cubicBezTo>
                  <a:lnTo>
                    <a:pt x="102279" y="6424"/>
                  </a:lnTo>
                  <a:cubicBezTo>
                    <a:pt x="102210" y="6360"/>
                    <a:pt x="102146" y="6360"/>
                    <a:pt x="102014" y="6291"/>
                  </a:cubicBezTo>
                  <a:lnTo>
                    <a:pt x="101945" y="6291"/>
                  </a:lnTo>
                  <a:cubicBezTo>
                    <a:pt x="101881" y="6227"/>
                    <a:pt x="101749" y="6159"/>
                    <a:pt x="101616" y="6159"/>
                  </a:cubicBezTo>
                  <a:lnTo>
                    <a:pt x="101616" y="6095"/>
                  </a:lnTo>
                  <a:cubicBezTo>
                    <a:pt x="101484" y="6095"/>
                    <a:pt x="101415" y="6026"/>
                    <a:pt x="101283" y="5962"/>
                  </a:cubicBezTo>
                  <a:cubicBezTo>
                    <a:pt x="101150" y="5894"/>
                    <a:pt x="101018" y="5894"/>
                    <a:pt x="100954" y="5830"/>
                  </a:cubicBezTo>
                  <a:lnTo>
                    <a:pt x="100885" y="5830"/>
                  </a:lnTo>
                  <a:cubicBezTo>
                    <a:pt x="100027" y="5433"/>
                    <a:pt x="99099" y="5099"/>
                    <a:pt x="98235" y="4770"/>
                  </a:cubicBezTo>
                  <a:cubicBezTo>
                    <a:pt x="98039" y="4638"/>
                    <a:pt x="97774" y="4569"/>
                    <a:pt x="97509" y="4505"/>
                  </a:cubicBezTo>
                  <a:close/>
                  <a:moveTo>
                    <a:pt x="138776" y="31861"/>
                  </a:moveTo>
                  <a:lnTo>
                    <a:pt x="138776" y="31930"/>
                  </a:lnTo>
                  <a:cubicBezTo>
                    <a:pt x="138845" y="31930"/>
                    <a:pt x="138908" y="31993"/>
                    <a:pt x="138977" y="31993"/>
                  </a:cubicBezTo>
                  <a:cubicBezTo>
                    <a:pt x="138908" y="31930"/>
                    <a:pt x="138845" y="31930"/>
                    <a:pt x="138776" y="31861"/>
                  </a:cubicBezTo>
                  <a:close/>
                  <a:moveTo>
                    <a:pt x="138908" y="32062"/>
                  </a:moveTo>
                  <a:cubicBezTo>
                    <a:pt x="138928" y="32071"/>
                    <a:pt x="138947" y="32081"/>
                    <a:pt x="138967" y="32090"/>
                  </a:cubicBezTo>
                  <a:lnTo>
                    <a:pt x="138967" y="32090"/>
                  </a:lnTo>
                  <a:cubicBezTo>
                    <a:pt x="138957" y="32076"/>
                    <a:pt x="138940" y="32062"/>
                    <a:pt x="138908" y="32062"/>
                  </a:cubicBezTo>
                  <a:close/>
                  <a:moveTo>
                    <a:pt x="138967" y="32090"/>
                  </a:moveTo>
                  <a:cubicBezTo>
                    <a:pt x="138977" y="32107"/>
                    <a:pt x="138977" y="32126"/>
                    <a:pt x="138977" y="32126"/>
                  </a:cubicBezTo>
                  <a:cubicBezTo>
                    <a:pt x="139041" y="32126"/>
                    <a:pt x="139173" y="32195"/>
                    <a:pt x="139242" y="32195"/>
                  </a:cubicBezTo>
                  <a:lnTo>
                    <a:pt x="139242" y="32195"/>
                  </a:lnTo>
                  <a:cubicBezTo>
                    <a:pt x="139183" y="32195"/>
                    <a:pt x="139078" y="32144"/>
                    <a:pt x="138967" y="32090"/>
                  </a:cubicBezTo>
                  <a:close/>
                  <a:moveTo>
                    <a:pt x="139110" y="32258"/>
                  </a:moveTo>
                  <a:lnTo>
                    <a:pt x="139173" y="32327"/>
                  </a:lnTo>
                  <a:cubicBezTo>
                    <a:pt x="139242" y="32327"/>
                    <a:pt x="139375" y="32391"/>
                    <a:pt x="139438" y="32391"/>
                  </a:cubicBezTo>
                  <a:cubicBezTo>
                    <a:pt x="139306" y="32327"/>
                    <a:pt x="139242" y="32327"/>
                    <a:pt x="139110" y="32258"/>
                  </a:cubicBezTo>
                  <a:close/>
                  <a:moveTo>
                    <a:pt x="139306" y="32460"/>
                  </a:moveTo>
                  <a:cubicBezTo>
                    <a:pt x="139306" y="32523"/>
                    <a:pt x="139306" y="32523"/>
                    <a:pt x="139375" y="32523"/>
                  </a:cubicBezTo>
                  <a:cubicBezTo>
                    <a:pt x="139426" y="32579"/>
                    <a:pt x="139481" y="32590"/>
                    <a:pt x="139570" y="32592"/>
                  </a:cubicBezTo>
                  <a:lnTo>
                    <a:pt x="139570" y="32592"/>
                  </a:lnTo>
                  <a:cubicBezTo>
                    <a:pt x="139507" y="32523"/>
                    <a:pt x="139375" y="32523"/>
                    <a:pt x="139306" y="32460"/>
                  </a:cubicBezTo>
                  <a:close/>
                  <a:moveTo>
                    <a:pt x="139570" y="32592"/>
                  </a:moveTo>
                  <a:cubicBezTo>
                    <a:pt x="139571" y="32592"/>
                    <a:pt x="139571" y="32592"/>
                    <a:pt x="139571" y="32592"/>
                  </a:cubicBezTo>
                  <a:lnTo>
                    <a:pt x="139640" y="32592"/>
                  </a:lnTo>
                  <a:cubicBezTo>
                    <a:pt x="139614" y="32592"/>
                    <a:pt x="139592" y="32592"/>
                    <a:pt x="139570" y="32592"/>
                  </a:cubicBezTo>
                  <a:close/>
                  <a:moveTo>
                    <a:pt x="139438" y="32656"/>
                  </a:moveTo>
                  <a:lnTo>
                    <a:pt x="139507" y="32725"/>
                  </a:lnTo>
                  <a:cubicBezTo>
                    <a:pt x="139640" y="32788"/>
                    <a:pt x="139703" y="32788"/>
                    <a:pt x="139772" y="32788"/>
                  </a:cubicBezTo>
                  <a:lnTo>
                    <a:pt x="139772" y="32725"/>
                  </a:lnTo>
                  <a:cubicBezTo>
                    <a:pt x="139640" y="32725"/>
                    <a:pt x="139571" y="32725"/>
                    <a:pt x="139438" y="32656"/>
                  </a:cubicBezTo>
                  <a:close/>
                  <a:moveTo>
                    <a:pt x="139640" y="32857"/>
                  </a:moveTo>
                  <a:cubicBezTo>
                    <a:pt x="139640" y="32921"/>
                    <a:pt x="139703" y="32921"/>
                    <a:pt x="139703" y="32921"/>
                  </a:cubicBezTo>
                  <a:cubicBezTo>
                    <a:pt x="139772" y="32990"/>
                    <a:pt x="139905" y="32990"/>
                    <a:pt x="139968" y="32990"/>
                  </a:cubicBezTo>
                  <a:cubicBezTo>
                    <a:pt x="139968" y="32990"/>
                    <a:pt x="139905" y="32990"/>
                    <a:pt x="139905" y="32921"/>
                  </a:cubicBezTo>
                  <a:cubicBezTo>
                    <a:pt x="139836" y="32921"/>
                    <a:pt x="139703" y="32921"/>
                    <a:pt x="139640" y="32857"/>
                  </a:cubicBezTo>
                  <a:close/>
                  <a:moveTo>
                    <a:pt x="139836" y="33053"/>
                  </a:moveTo>
                  <a:cubicBezTo>
                    <a:pt x="139836" y="33122"/>
                    <a:pt x="139836" y="33122"/>
                    <a:pt x="139905" y="33122"/>
                  </a:cubicBezTo>
                  <a:cubicBezTo>
                    <a:pt x="139968" y="33186"/>
                    <a:pt x="140037" y="33186"/>
                    <a:pt x="140170" y="33186"/>
                  </a:cubicBezTo>
                  <a:cubicBezTo>
                    <a:pt x="140101" y="33186"/>
                    <a:pt x="140101" y="33122"/>
                    <a:pt x="140037" y="33122"/>
                  </a:cubicBezTo>
                  <a:cubicBezTo>
                    <a:pt x="139968" y="33122"/>
                    <a:pt x="139905" y="33053"/>
                    <a:pt x="139836" y="33053"/>
                  </a:cubicBezTo>
                  <a:close/>
                  <a:moveTo>
                    <a:pt x="74521" y="1"/>
                  </a:moveTo>
                  <a:cubicBezTo>
                    <a:pt x="72735" y="1"/>
                    <a:pt x="71012" y="133"/>
                    <a:pt x="69354" y="266"/>
                  </a:cubicBezTo>
                  <a:cubicBezTo>
                    <a:pt x="61473" y="1124"/>
                    <a:pt x="55575" y="4039"/>
                    <a:pt x="50938" y="8215"/>
                  </a:cubicBezTo>
                  <a:cubicBezTo>
                    <a:pt x="44049" y="14442"/>
                    <a:pt x="39878" y="23583"/>
                    <a:pt x="36036" y="32857"/>
                  </a:cubicBezTo>
                  <a:cubicBezTo>
                    <a:pt x="35172" y="34844"/>
                    <a:pt x="34377" y="36832"/>
                    <a:pt x="33519" y="38750"/>
                  </a:cubicBezTo>
                  <a:cubicBezTo>
                    <a:pt x="33519" y="38883"/>
                    <a:pt x="33450" y="38951"/>
                    <a:pt x="33450" y="39015"/>
                  </a:cubicBezTo>
                  <a:cubicBezTo>
                    <a:pt x="33450" y="39084"/>
                    <a:pt x="33387" y="39084"/>
                    <a:pt x="33387" y="39084"/>
                  </a:cubicBezTo>
                  <a:cubicBezTo>
                    <a:pt x="33387" y="39147"/>
                    <a:pt x="33318" y="39280"/>
                    <a:pt x="33318" y="39349"/>
                  </a:cubicBezTo>
                  <a:cubicBezTo>
                    <a:pt x="33318" y="39349"/>
                    <a:pt x="33254" y="39349"/>
                    <a:pt x="33254" y="39412"/>
                  </a:cubicBezTo>
                  <a:cubicBezTo>
                    <a:pt x="33254" y="39481"/>
                    <a:pt x="33185" y="39545"/>
                    <a:pt x="33185" y="39677"/>
                  </a:cubicBezTo>
                  <a:lnTo>
                    <a:pt x="33122" y="39677"/>
                  </a:lnTo>
                  <a:cubicBezTo>
                    <a:pt x="33122" y="39810"/>
                    <a:pt x="33053" y="39879"/>
                    <a:pt x="32989" y="40011"/>
                  </a:cubicBezTo>
                  <a:lnTo>
                    <a:pt x="32989" y="40075"/>
                  </a:lnTo>
                  <a:cubicBezTo>
                    <a:pt x="32228" y="42004"/>
                    <a:pt x="31417" y="43880"/>
                    <a:pt x="30600" y="45702"/>
                  </a:cubicBezTo>
                  <a:lnTo>
                    <a:pt x="30600" y="45702"/>
                  </a:lnTo>
                  <a:cubicBezTo>
                    <a:pt x="31506" y="43761"/>
                    <a:pt x="32410" y="41818"/>
                    <a:pt x="33254" y="39810"/>
                  </a:cubicBezTo>
                  <a:cubicBezTo>
                    <a:pt x="33318" y="39746"/>
                    <a:pt x="33318" y="39677"/>
                    <a:pt x="33318" y="39614"/>
                  </a:cubicBezTo>
                  <a:cubicBezTo>
                    <a:pt x="33387" y="39545"/>
                    <a:pt x="33450" y="39412"/>
                    <a:pt x="33450" y="39349"/>
                  </a:cubicBezTo>
                  <a:lnTo>
                    <a:pt x="33450" y="39280"/>
                  </a:lnTo>
                  <a:cubicBezTo>
                    <a:pt x="33519" y="39216"/>
                    <a:pt x="33519" y="39147"/>
                    <a:pt x="33583" y="39015"/>
                  </a:cubicBezTo>
                  <a:cubicBezTo>
                    <a:pt x="33651" y="38951"/>
                    <a:pt x="33651" y="38819"/>
                    <a:pt x="33715" y="38750"/>
                  </a:cubicBezTo>
                  <a:cubicBezTo>
                    <a:pt x="35835" y="33716"/>
                    <a:pt x="37891" y="28618"/>
                    <a:pt x="40207" y="23779"/>
                  </a:cubicBezTo>
                  <a:cubicBezTo>
                    <a:pt x="43122" y="17886"/>
                    <a:pt x="46434" y="12454"/>
                    <a:pt x="51071" y="8278"/>
                  </a:cubicBezTo>
                  <a:cubicBezTo>
                    <a:pt x="55644" y="4171"/>
                    <a:pt x="61537" y="1257"/>
                    <a:pt x="69354" y="398"/>
                  </a:cubicBezTo>
                  <a:cubicBezTo>
                    <a:pt x="71076" y="266"/>
                    <a:pt x="72735" y="133"/>
                    <a:pt x="74521" y="133"/>
                  </a:cubicBezTo>
                  <a:cubicBezTo>
                    <a:pt x="79889" y="133"/>
                    <a:pt x="85517" y="992"/>
                    <a:pt x="91346" y="2650"/>
                  </a:cubicBezTo>
                  <a:cubicBezTo>
                    <a:pt x="91346" y="2581"/>
                    <a:pt x="91283" y="2518"/>
                    <a:pt x="91283" y="2449"/>
                  </a:cubicBezTo>
                  <a:cubicBezTo>
                    <a:pt x="85453" y="859"/>
                    <a:pt x="79820" y="1"/>
                    <a:pt x="74521" y="1"/>
                  </a:cubicBezTo>
                  <a:close/>
                  <a:moveTo>
                    <a:pt x="30600" y="45702"/>
                  </a:moveTo>
                  <a:lnTo>
                    <a:pt x="30600" y="45702"/>
                  </a:lnTo>
                  <a:cubicBezTo>
                    <a:pt x="30579" y="45748"/>
                    <a:pt x="30557" y="45794"/>
                    <a:pt x="30535" y="45841"/>
                  </a:cubicBezTo>
                  <a:cubicBezTo>
                    <a:pt x="30533" y="45848"/>
                    <a:pt x="30531" y="45856"/>
                    <a:pt x="30528" y="45863"/>
                  </a:cubicBezTo>
                  <a:lnTo>
                    <a:pt x="30528" y="45863"/>
                  </a:lnTo>
                  <a:cubicBezTo>
                    <a:pt x="30552" y="45809"/>
                    <a:pt x="30576" y="45756"/>
                    <a:pt x="30600" y="45702"/>
                  </a:cubicBezTo>
                  <a:close/>
                  <a:moveTo>
                    <a:pt x="30528" y="45863"/>
                  </a:moveTo>
                  <a:lnTo>
                    <a:pt x="30528" y="45863"/>
                  </a:lnTo>
                  <a:cubicBezTo>
                    <a:pt x="30485" y="45958"/>
                    <a:pt x="30443" y="46053"/>
                    <a:pt x="30400" y="46148"/>
                  </a:cubicBezTo>
                  <a:lnTo>
                    <a:pt x="30400" y="46148"/>
                  </a:lnTo>
                  <a:cubicBezTo>
                    <a:pt x="30447" y="46052"/>
                    <a:pt x="30495" y="45957"/>
                    <a:pt x="30528" y="45863"/>
                  </a:cubicBezTo>
                  <a:close/>
                  <a:moveTo>
                    <a:pt x="30400" y="46148"/>
                  </a:moveTo>
                  <a:cubicBezTo>
                    <a:pt x="30352" y="46244"/>
                    <a:pt x="30304" y="46339"/>
                    <a:pt x="30270" y="46434"/>
                  </a:cubicBezTo>
                  <a:cubicBezTo>
                    <a:pt x="30314" y="46339"/>
                    <a:pt x="30357" y="46243"/>
                    <a:pt x="30400" y="46148"/>
                  </a:cubicBezTo>
                  <a:close/>
                  <a:moveTo>
                    <a:pt x="28087" y="50276"/>
                  </a:moveTo>
                  <a:cubicBezTo>
                    <a:pt x="27886" y="50674"/>
                    <a:pt x="27621" y="51071"/>
                    <a:pt x="27425" y="51538"/>
                  </a:cubicBezTo>
                  <a:cubicBezTo>
                    <a:pt x="25898" y="54055"/>
                    <a:pt x="24309" y="56440"/>
                    <a:pt x="22454" y="58559"/>
                  </a:cubicBezTo>
                  <a:cubicBezTo>
                    <a:pt x="21330" y="59815"/>
                    <a:pt x="20005" y="61140"/>
                    <a:pt x="18548" y="62534"/>
                  </a:cubicBezTo>
                  <a:cubicBezTo>
                    <a:pt x="18479" y="62666"/>
                    <a:pt x="18416" y="62730"/>
                    <a:pt x="18347" y="62799"/>
                  </a:cubicBezTo>
                  <a:cubicBezTo>
                    <a:pt x="18214" y="62862"/>
                    <a:pt x="18151" y="62995"/>
                    <a:pt x="18018" y="63064"/>
                  </a:cubicBezTo>
                  <a:lnTo>
                    <a:pt x="17817" y="63260"/>
                  </a:lnTo>
                  <a:cubicBezTo>
                    <a:pt x="17753" y="63392"/>
                    <a:pt x="17621" y="63461"/>
                    <a:pt x="17552" y="63525"/>
                  </a:cubicBezTo>
                  <a:lnTo>
                    <a:pt x="17287" y="63790"/>
                  </a:lnTo>
                  <a:cubicBezTo>
                    <a:pt x="17223" y="63859"/>
                    <a:pt x="17154" y="63922"/>
                    <a:pt x="17022" y="63991"/>
                  </a:cubicBezTo>
                  <a:cubicBezTo>
                    <a:pt x="16958" y="64124"/>
                    <a:pt x="16889" y="64187"/>
                    <a:pt x="16826" y="64256"/>
                  </a:cubicBezTo>
                  <a:cubicBezTo>
                    <a:pt x="16693" y="64320"/>
                    <a:pt x="16624" y="64389"/>
                    <a:pt x="16561" y="64521"/>
                  </a:cubicBezTo>
                  <a:cubicBezTo>
                    <a:pt x="16428" y="64585"/>
                    <a:pt x="16359" y="64654"/>
                    <a:pt x="16296" y="64717"/>
                  </a:cubicBezTo>
                  <a:lnTo>
                    <a:pt x="16031" y="64982"/>
                  </a:lnTo>
                  <a:cubicBezTo>
                    <a:pt x="15962" y="65051"/>
                    <a:pt x="15898" y="65115"/>
                    <a:pt x="15766" y="65184"/>
                  </a:cubicBezTo>
                  <a:cubicBezTo>
                    <a:pt x="15697" y="65316"/>
                    <a:pt x="15633" y="65380"/>
                    <a:pt x="15565" y="65449"/>
                  </a:cubicBezTo>
                  <a:cubicBezTo>
                    <a:pt x="15432" y="65512"/>
                    <a:pt x="15368" y="65581"/>
                    <a:pt x="15300" y="65714"/>
                  </a:cubicBezTo>
                  <a:cubicBezTo>
                    <a:pt x="15236" y="65777"/>
                    <a:pt x="15167" y="65846"/>
                    <a:pt x="15035" y="65910"/>
                  </a:cubicBezTo>
                  <a:cubicBezTo>
                    <a:pt x="14971" y="65978"/>
                    <a:pt x="14902" y="66111"/>
                    <a:pt x="14770" y="66175"/>
                  </a:cubicBezTo>
                  <a:lnTo>
                    <a:pt x="14574" y="66376"/>
                  </a:lnTo>
                  <a:cubicBezTo>
                    <a:pt x="14505" y="66508"/>
                    <a:pt x="14372" y="66572"/>
                    <a:pt x="14309" y="66641"/>
                  </a:cubicBezTo>
                  <a:lnTo>
                    <a:pt x="14107" y="66837"/>
                  </a:lnTo>
                  <a:lnTo>
                    <a:pt x="13842" y="67102"/>
                  </a:lnTo>
                  <a:lnTo>
                    <a:pt x="13646" y="67303"/>
                  </a:lnTo>
                  <a:lnTo>
                    <a:pt x="13312" y="67632"/>
                  </a:lnTo>
                  <a:cubicBezTo>
                    <a:pt x="13249" y="67701"/>
                    <a:pt x="13180" y="67701"/>
                    <a:pt x="13180" y="67764"/>
                  </a:cubicBezTo>
                  <a:lnTo>
                    <a:pt x="12851" y="68098"/>
                  </a:lnTo>
                  <a:lnTo>
                    <a:pt x="12719" y="68231"/>
                  </a:lnTo>
                  <a:lnTo>
                    <a:pt x="12385" y="68559"/>
                  </a:lnTo>
                  <a:cubicBezTo>
                    <a:pt x="12321" y="68628"/>
                    <a:pt x="12321" y="68692"/>
                    <a:pt x="12252" y="68692"/>
                  </a:cubicBezTo>
                  <a:cubicBezTo>
                    <a:pt x="12120" y="68824"/>
                    <a:pt x="12056" y="68957"/>
                    <a:pt x="11924" y="69026"/>
                  </a:cubicBezTo>
                  <a:cubicBezTo>
                    <a:pt x="11855" y="69089"/>
                    <a:pt x="11855" y="69158"/>
                    <a:pt x="11791" y="69158"/>
                  </a:cubicBezTo>
                  <a:cubicBezTo>
                    <a:pt x="11659" y="69291"/>
                    <a:pt x="11590" y="69423"/>
                    <a:pt x="11458" y="69487"/>
                  </a:cubicBezTo>
                  <a:cubicBezTo>
                    <a:pt x="11458" y="69556"/>
                    <a:pt x="11394" y="69556"/>
                    <a:pt x="11394" y="69619"/>
                  </a:cubicBezTo>
                  <a:lnTo>
                    <a:pt x="10996" y="70017"/>
                  </a:lnTo>
                  <a:lnTo>
                    <a:pt x="10928" y="70086"/>
                  </a:lnTo>
                  <a:lnTo>
                    <a:pt x="10530" y="70483"/>
                  </a:lnTo>
                  <a:lnTo>
                    <a:pt x="10334" y="70679"/>
                  </a:lnTo>
                  <a:cubicBezTo>
                    <a:pt x="9735" y="71342"/>
                    <a:pt x="9205" y="72004"/>
                    <a:pt x="8612" y="72666"/>
                  </a:cubicBezTo>
                  <a:lnTo>
                    <a:pt x="7615" y="73859"/>
                  </a:lnTo>
                  <a:lnTo>
                    <a:pt x="6821" y="74855"/>
                  </a:lnTo>
                  <a:cubicBezTo>
                    <a:pt x="7218" y="74389"/>
                    <a:pt x="7615" y="73991"/>
                    <a:pt x="7949" y="73530"/>
                  </a:cubicBezTo>
                  <a:cubicBezTo>
                    <a:pt x="8479" y="72931"/>
                    <a:pt x="9009" y="72338"/>
                    <a:pt x="9539" y="71808"/>
                  </a:cubicBezTo>
                  <a:cubicBezTo>
                    <a:pt x="9672" y="71675"/>
                    <a:pt x="9735" y="71543"/>
                    <a:pt x="9868" y="71474"/>
                  </a:cubicBezTo>
                  <a:lnTo>
                    <a:pt x="9868" y="71410"/>
                  </a:lnTo>
                  <a:cubicBezTo>
                    <a:pt x="10000" y="71278"/>
                    <a:pt x="10133" y="71145"/>
                    <a:pt x="10265" y="70944"/>
                  </a:cubicBezTo>
                  <a:cubicBezTo>
                    <a:pt x="10334" y="70944"/>
                    <a:pt x="10334" y="70944"/>
                    <a:pt x="10334" y="70880"/>
                  </a:cubicBezTo>
                  <a:lnTo>
                    <a:pt x="10732" y="70483"/>
                  </a:lnTo>
                  <a:cubicBezTo>
                    <a:pt x="10795" y="70483"/>
                    <a:pt x="10795" y="70414"/>
                    <a:pt x="10864" y="70351"/>
                  </a:cubicBezTo>
                  <a:lnTo>
                    <a:pt x="11193" y="70017"/>
                  </a:lnTo>
                  <a:cubicBezTo>
                    <a:pt x="11261" y="69953"/>
                    <a:pt x="11261" y="69884"/>
                    <a:pt x="11325" y="69884"/>
                  </a:cubicBezTo>
                  <a:cubicBezTo>
                    <a:pt x="11458" y="69752"/>
                    <a:pt x="11526" y="69619"/>
                    <a:pt x="11659" y="69556"/>
                  </a:cubicBezTo>
                  <a:cubicBezTo>
                    <a:pt x="11722" y="69487"/>
                    <a:pt x="11722" y="69423"/>
                    <a:pt x="11791" y="69354"/>
                  </a:cubicBezTo>
                  <a:cubicBezTo>
                    <a:pt x="11924" y="69291"/>
                    <a:pt x="11987" y="69158"/>
                    <a:pt x="12120" y="69026"/>
                  </a:cubicBezTo>
                  <a:cubicBezTo>
                    <a:pt x="12189" y="68957"/>
                    <a:pt x="12252" y="68957"/>
                    <a:pt x="12321" y="68893"/>
                  </a:cubicBezTo>
                  <a:cubicBezTo>
                    <a:pt x="12385" y="68761"/>
                    <a:pt x="12517" y="68692"/>
                    <a:pt x="12586" y="68559"/>
                  </a:cubicBezTo>
                  <a:lnTo>
                    <a:pt x="12782" y="68363"/>
                  </a:lnTo>
                  <a:lnTo>
                    <a:pt x="13047" y="68098"/>
                  </a:lnTo>
                  <a:lnTo>
                    <a:pt x="13249" y="67897"/>
                  </a:lnTo>
                  <a:lnTo>
                    <a:pt x="13514" y="67632"/>
                  </a:lnTo>
                  <a:cubicBezTo>
                    <a:pt x="13646" y="67568"/>
                    <a:pt x="13710" y="67436"/>
                    <a:pt x="13779" y="67367"/>
                  </a:cubicBezTo>
                  <a:lnTo>
                    <a:pt x="14044" y="67102"/>
                  </a:lnTo>
                  <a:lnTo>
                    <a:pt x="14240" y="66906"/>
                  </a:lnTo>
                  <a:cubicBezTo>
                    <a:pt x="14372" y="66837"/>
                    <a:pt x="14441" y="66705"/>
                    <a:pt x="14505" y="66641"/>
                  </a:cubicBezTo>
                  <a:cubicBezTo>
                    <a:pt x="14574" y="66572"/>
                    <a:pt x="14706" y="66508"/>
                    <a:pt x="14770" y="66440"/>
                  </a:cubicBezTo>
                  <a:cubicBezTo>
                    <a:pt x="14839" y="66307"/>
                    <a:pt x="14902" y="66243"/>
                    <a:pt x="15035" y="66175"/>
                  </a:cubicBezTo>
                  <a:cubicBezTo>
                    <a:pt x="15104" y="66111"/>
                    <a:pt x="15167" y="65978"/>
                    <a:pt x="15236" y="65910"/>
                  </a:cubicBezTo>
                  <a:cubicBezTo>
                    <a:pt x="15368" y="65846"/>
                    <a:pt x="15432" y="65777"/>
                    <a:pt x="15501" y="65714"/>
                  </a:cubicBezTo>
                  <a:cubicBezTo>
                    <a:pt x="15565" y="65581"/>
                    <a:pt x="15697" y="65512"/>
                    <a:pt x="15766" y="65449"/>
                  </a:cubicBezTo>
                  <a:cubicBezTo>
                    <a:pt x="15830" y="65380"/>
                    <a:pt x="15962" y="65316"/>
                    <a:pt x="16031" y="65184"/>
                  </a:cubicBezTo>
                  <a:lnTo>
                    <a:pt x="16296" y="64919"/>
                  </a:lnTo>
                  <a:lnTo>
                    <a:pt x="16492" y="64717"/>
                  </a:lnTo>
                  <a:cubicBezTo>
                    <a:pt x="16624" y="64654"/>
                    <a:pt x="16693" y="64521"/>
                    <a:pt x="16757" y="64452"/>
                  </a:cubicBezTo>
                  <a:cubicBezTo>
                    <a:pt x="16889" y="64389"/>
                    <a:pt x="16958" y="64320"/>
                    <a:pt x="17022" y="64256"/>
                  </a:cubicBezTo>
                  <a:cubicBezTo>
                    <a:pt x="17091" y="64124"/>
                    <a:pt x="17223" y="64055"/>
                    <a:pt x="17287" y="63991"/>
                  </a:cubicBezTo>
                  <a:lnTo>
                    <a:pt x="17552" y="63726"/>
                  </a:lnTo>
                  <a:lnTo>
                    <a:pt x="17817" y="63461"/>
                  </a:lnTo>
                  <a:lnTo>
                    <a:pt x="18018" y="63260"/>
                  </a:lnTo>
                  <a:cubicBezTo>
                    <a:pt x="18151" y="63196"/>
                    <a:pt x="18214" y="63064"/>
                    <a:pt x="18347" y="62995"/>
                  </a:cubicBezTo>
                  <a:cubicBezTo>
                    <a:pt x="18416" y="62931"/>
                    <a:pt x="18479" y="62862"/>
                    <a:pt x="18548" y="62730"/>
                  </a:cubicBezTo>
                  <a:cubicBezTo>
                    <a:pt x="20069" y="61341"/>
                    <a:pt x="21394" y="59948"/>
                    <a:pt x="22523" y="58623"/>
                  </a:cubicBezTo>
                  <a:cubicBezTo>
                    <a:pt x="24245" y="56636"/>
                    <a:pt x="25766" y="54452"/>
                    <a:pt x="27160" y="52131"/>
                  </a:cubicBezTo>
                  <a:cubicBezTo>
                    <a:pt x="27488" y="51670"/>
                    <a:pt x="27753" y="51140"/>
                    <a:pt x="28018" y="50610"/>
                  </a:cubicBezTo>
                  <a:cubicBezTo>
                    <a:pt x="28018" y="50478"/>
                    <a:pt x="28087" y="50409"/>
                    <a:pt x="28087" y="50276"/>
                  </a:cubicBezTo>
                  <a:close/>
                  <a:moveTo>
                    <a:pt x="5565" y="76842"/>
                  </a:moveTo>
                  <a:lnTo>
                    <a:pt x="5565" y="76842"/>
                  </a:lnTo>
                  <a:cubicBezTo>
                    <a:pt x="5543" y="76864"/>
                    <a:pt x="5524" y="76885"/>
                    <a:pt x="5505" y="76906"/>
                  </a:cubicBezTo>
                  <a:lnTo>
                    <a:pt x="5505" y="76906"/>
                  </a:lnTo>
                  <a:cubicBezTo>
                    <a:pt x="5565" y="76906"/>
                    <a:pt x="5565" y="76903"/>
                    <a:pt x="5565" y="76842"/>
                  </a:cubicBezTo>
                  <a:close/>
                  <a:moveTo>
                    <a:pt x="5505" y="76906"/>
                  </a:moveTo>
                  <a:lnTo>
                    <a:pt x="5505" y="76906"/>
                  </a:lnTo>
                  <a:cubicBezTo>
                    <a:pt x="5502" y="76906"/>
                    <a:pt x="5499" y="76906"/>
                    <a:pt x="5496" y="76906"/>
                  </a:cubicBezTo>
                  <a:cubicBezTo>
                    <a:pt x="5451" y="76954"/>
                    <a:pt x="5403" y="77035"/>
                    <a:pt x="5333" y="77100"/>
                  </a:cubicBezTo>
                  <a:lnTo>
                    <a:pt x="5333" y="77100"/>
                  </a:lnTo>
                  <a:cubicBezTo>
                    <a:pt x="5391" y="77046"/>
                    <a:pt x="5442" y="76978"/>
                    <a:pt x="5505" y="76906"/>
                  </a:cubicBezTo>
                  <a:close/>
                  <a:moveTo>
                    <a:pt x="5333" y="77100"/>
                  </a:moveTo>
                  <a:cubicBezTo>
                    <a:pt x="5302" y="77128"/>
                    <a:pt x="5269" y="77152"/>
                    <a:pt x="5231" y="77171"/>
                  </a:cubicBezTo>
                  <a:cubicBezTo>
                    <a:pt x="5270" y="77152"/>
                    <a:pt x="5303" y="77127"/>
                    <a:pt x="5333" y="77100"/>
                  </a:cubicBezTo>
                  <a:close/>
                  <a:moveTo>
                    <a:pt x="5231" y="77372"/>
                  </a:moveTo>
                  <a:lnTo>
                    <a:pt x="5231" y="77372"/>
                  </a:lnTo>
                  <a:cubicBezTo>
                    <a:pt x="5098" y="77505"/>
                    <a:pt x="4902" y="77637"/>
                    <a:pt x="4770" y="77770"/>
                  </a:cubicBezTo>
                  <a:lnTo>
                    <a:pt x="4770" y="77833"/>
                  </a:lnTo>
                  <a:cubicBezTo>
                    <a:pt x="4902" y="77701"/>
                    <a:pt x="5035" y="77637"/>
                    <a:pt x="5167" y="77505"/>
                  </a:cubicBezTo>
                  <a:cubicBezTo>
                    <a:pt x="5167" y="77436"/>
                    <a:pt x="5230" y="77373"/>
                    <a:pt x="5231" y="77372"/>
                  </a:cubicBezTo>
                  <a:close/>
                  <a:moveTo>
                    <a:pt x="4902" y="77833"/>
                  </a:moveTo>
                  <a:lnTo>
                    <a:pt x="4505" y="78231"/>
                  </a:lnTo>
                  <a:cubicBezTo>
                    <a:pt x="4505" y="78231"/>
                    <a:pt x="4436" y="78300"/>
                    <a:pt x="4436" y="78363"/>
                  </a:cubicBezTo>
                  <a:cubicBezTo>
                    <a:pt x="4568" y="78231"/>
                    <a:pt x="4701" y="78167"/>
                    <a:pt x="4770" y="78035"/>
                  </a:cubicBezTo>
                  <a:cubicBezTo>
                    <a:pt x="4833" y="77966"/>
                    <a:pt x="4833" y="77902"/>
                    <a:pt x="4902" y="77833"/>
                  </a:cubicBezTo>
                  <a:close/>
                  <a:moveTo>
                    <a:pt x="4568" y="78363"/>
                  </a:moveTo>
                  <a:lnTo>
                    <a:pt x="4240" y="78697"/>
                  </a:lnTo>
                  <a:lnTo>
                    <a:pt x="4107" y="78830"/>
                  </a:lnTo>
                  <a:cubicBezTo>
                    <a:pt x="4240" y="78761"/>
                    <a:pt x="4372" y="78697"/>
                    <a:pt x="4436" y="78565"/>
                  </a:cubicBezTo>
                  <a:cubicBezTo>
                    <a:pt x="4505" y="78496"/>
                    <a:pt x="4568" y="78432"/>
                    <a:pt x="4568" y="78363"/>
                  </a:cubicBezTo>
                  <a:close/>
                  <a:moveTo>
                    <a:pt x="4303" y="78893"/>
                  </a:moveTo>
                  <a:cubicBezTo>
                    <a:pt x="4171" y="78962"/>
                    <a:pt x="4038" y="79026"/>
                    <a:pt x="3975" y="79158"/>
                  </a:cubicBezTo>
                  <a:cubicBezTo>
                    <a:pt x="3906" y="79227"/>
                    <a:pt x="3842" y="79291"/>
                    <a:pt x="3842" y="79360"/>
                  </a:cubicBezTo>
                  <a:cubicBezTo>
                    <a:pt x="3906" y="79291"/>
                    <a:pt x="4038" y="79227"/>
                    <a:pt x="4107" y="79095"/>
                  </a:cubicBezTo>
                  <a:lnTo>
                    <a:pt x="4303" y="78893"/>
                  </a:lnTo>
                  <a:close/>
                  <a:moveTo>
                    <a:pt x="3975" y="79360"/>
                  </a:moveTo>
                  <a:lnTo>
                    <a:pt x="3975" y="79360"/>
                  </a:lnTo>
                  <a:cubicBezTo>
                    <a:pt x="3906" y="79423"/>
                    <a:pt x="3773" y="79492"/>
                    <a:pt x="3710" y="79625"/>
                  </a:cubicBezTo>
                  <a:cubicBezTo>
                    <a:pt x="3641" y="79688"/>
                    <a:pt x="3577" y="79757"/>
                    <a:pt x="3577" y="79821"/>
                  </a:cubicBezTo>
                  <a:cubicBezTo>
                    <a:pt x="3641" y="79757"/>
                    <a:pt x="3773" y="79688"/>
                    <a:pt x="3842" y="79625"/>
                  </a:cubicBezTo>
                  <a:cubicBezTo>
                    <a:pt x="3906" y="79556"/>
                    <a:pt x="3906" y="79423"/>
                    <a:pt x="3975" y="79360"/>
                  </a:cubicBezTo>
                  <a:close/>
                  <a:moveTo>
                    <a:pt x="3710" y="79821"/>
                  </a:moveTo>
                  <a:lnTo>
                    <a:pt x="3445" y="80086"/>
                  </a:lnTo>
                  <a:cubicBezTo>
                    <a:pt x="3376" y="80154"/>
                    <a:pt x="3312" y="80218"/>
                    <a:pt x="3312" y="80351"/>
                  </a:cubicBezTo>
                  <a:cubicBezTo>
                    <a:pt x="3376" y="80287"/>
                    <a:pt x="3445" y="80218"/>
                    <a:pt x="3577" y="80154"/>
                  </a:cubicBezTo>
                  <a:cubicBezTo>
                    <a:pt x="3577" y="80022"/>
                    <a:pt x="3641" y="79953"/>
                    <a:pt x="3710" y="79821"/>
                  </a:cubicBezTo>
                  <a:close/>
                  <a:moveTo>
                    <a:pt x="3445" y="80351"/>
                  </a:moveTo>
                  <a:lnTo>
                    <a:pt x="3445" y="80351"/>
                  </a:lnTo>
                  <a:cubicBezTo>
                    <a:pt x="3376" y="80419"/>
                    <a:pt x="3243" y="80483"/>
                    <a:pt x="3180" y="80552"/>
                  </a:cubicBezTo>
                  <a:cubicBezTo>
                    <a:pt x="3111" y="80616"/>
                    <a:pt x="3047" y="80748"/>
                    <a:pt x="3047" y="80880"/>
                  </a:cubicBezTo>
                  <a:lnTo>
                    <a:pt x="3243" y="80684"/>
                  </a:lnTo>
                  <a:cubicBezTo>
                    <a:pt x="3312" y="80552"/>
                    <a:pt x="3376" y="80483"/>
                    <a:pt x="3445" y="80351"/>
                  </a:cubicBezTo>
                  <a:close/>
                  <a:moveTo>
                    <a:pt x="3180" y="80881"/>
                  </a:moveTo>
                  <a:cubicBezTo>
                    <a:pt x="3111" y="80949"/>
                    <a:pt x="2978" y="80949"/>
                    <a:pt x="2915" y="81013"/>
                  </a:cubicBezTo>
                  <a:cubicBezTo>
                    <a:pt x="2846" y="81145"/>
                    <a:pt x="2846" y="81278"/>
                    <a:pt x="2782" y="81347"/>
                  </a:cubicBezTo>
                  <a:cubicBezTo>
                    <a:pt x="2846" y="81278"/>
                    <a:pt x="2915" y="81278"/>
                    <a:pt x="2978" y="81214"/>
                  </a:cubicBezTo>
                  <a:cubicBezTo>
                    <a:pt x="3047" y="81082"/>
                    <a:pt x="3111" y="80949"/>
                    <a:pt x="3180" y="80881"/>
                  </a:cubicBezTo>
                  <a:close/>
                  <a:moveTo>
                    <a:pt x="2915" y="81347"/>
                  </a:moveTo>
                  <a:lnTo>
                    <a:pt x="2713" y="81543"/>
                  </a:lnTo>
                  <a:cubicBezTo>
                    <a:pt x="2650" y="81675"/>
                    <a:pt x="2581" y="81744"/>
                    <a:pt x="2517" y="81877"/>
                  </a:cubicBezTo>
                  <a:cubicBezTo>
                    <a:pt x="2581" y="81808"/>
                    <a:pt x="2650" y="81808"/>
                    <a:pt x="2782" y="81744"/>
                  </a:cubicBezTo>
                  <a:cubicBezTo>
                    <a:pt x="2782" y="81612"/>
                    <a:pt x="2846" y="81479"/>
                    <a:pt x="2915" y="81347"/>
                  </a:cubicBezTo>
                  <a:close/>
                  <a:moveTo>
                    <a:pt x="2650" y="81877"/>
                  </a:moveTo>
                  <a:lnTo>
                    <a:pt x="2650" y="81877"/>
                  </a:lnTo>
                  <a:cubicBezTo>
                    <a:pt x="2581" y="81940"/>
                    <a:pt x="2517" y="82009"/>
                    <a:pt x="2449" y="82009"/>
                  </a:cubicBezTo>
                  <a:cubicBezTo>
                    <a:pt x="2385" y="82142"/>
                    <a:pt x="2316" y="82274"/>
                    <a:pt x="2316" y="82407"/>
                  </a:cubicBezTo>
                  <a:cubicBezTo>
                    <a:pt x="2385" y="82338"/>
                    <a:pt x="2449" y="82274"/>
                    <a:pt x="2517" y="82274"/>
                  </a:cubicBezTo>
                  <a:cubicBezTo>
                    <a:pt x="2581" y="82142"/>
                    <a:pt x="2650" y="82009"/>
                    <a:pt x="2650" y="81877"/>
                  </a:cubicBezTo>
                  <a:close/>
                  <a:moveTo>
                    <a:pt x="2449" y="82407"/>
                  </a:moveTo>
                  <a:cubicBezTo>
                    <a:pt x="2385" y="82407"/>
                    <a:pt x="2316" y="82470"/>
                    <a:pt x="2252" y="82539"/>
                  </a:cubicBezTo>
                  <a:cubicBezTo>
                    <a:pt x="2184" y="82672"/>
                    <a:pt x="2120" y="82804"/>
                    <a:pt x="2051" y="82868"/>
                  </a:cubicBezTo>
                  <a:cubicBezTo>
                    <a:pt x="2120" y="82868"/>
                    <a:pt x="2184" y="82804"/>
                    <a:pt x="2252" y="82804"/>
                  </a:cubicBezTo>
                  <a:lnTo>
                    <a:pt x="2449" y="82407"/>
                  </a:lnTo>
                  <a:close/>
                  <a:moveTo>
                    <a:pt x="2252" y="82868"/>
                  </a:moveTo>
                  <a:lnTo>
                    <a:pt x="2252" y="82868"/>
                  </a:lnTo>
                  <a:cubicBezTo>
                    <a:pt x="2184" y="82937"/>
                    <a:pt x="2051" y="83000"/>
                    <a:pt x="1987" y="83000"/>
                  </a:cubicBezTo>
                  <a:cubicBezTo>
                    <a:pt x="726" y="86047"/>
                    <a:pt x="0" y="89428"/>
                    <a:pt x="0" y="93006"/>
                  </a:cubicBezTo>
                  <a:cubicBezTo>
                    <a:pt x="0" y="95454"/>
                    <a:pt x="329" y="98040"/>
                    <a:pt x="1124" y="100753"/>
                  </a:cubicBezTo>
                  <a:cubicBezTo>
                    <a:pt x="4240" y="111750"/>
                    <a:pt x="8744" y="121024"/>
                    <a:pt x="15501" y="128310"/>
                  </a:cubicBezTo>
                  <a:cubicBezTo>
                    <a:pt x="18877" y="132020"/>
                    <a:pt x="22851" y="135200"/>
                    <a:pt x="27488" y="137849"/>
                  </a:cubicBezTo>
                  <a:cubicBezTo>
                    <a:pt x="29211" y="138777"/>
                    <a:pt x="31065" y="139641"/>
                    <a:pt x="32989" y="140435"/>
                  </a:cubicBezTo>
                  <a:cubicBezTo>
                    <a:pt x="32989" y="140435"/>
                    <a:pt x="32989" y="140367"/>
                    <a:pt x="32920" y="140367"/>
                  </a:cubicBezTo>
                  <a:cubicBezTo>
                    <a:pt x="31065" y="139572"/>
                    <a:pt x="29279" y="138713"/>
                    <a:pt x="27557" y="137717"/>
                  </a:cubicBezTo>
                  <a:cubicBezTo>
                    <a:pt x="22920" y="135136"/>
                    <a:pt x="19009" y="131956"/>
                    <a:pt x="15565" y="128247"/>
                  </a:cubicBezTo>
                  <a:cubicBezTo>
                    <a:pt x="8877" y="120960"/>
                    <a:pt x="4372" y="111686"/>
                    <a:pt x="1256" y="100690"/>
                  </a:cubicBezTo>
                  <a:cubicBezTo>
                    <a:pt x="461" y="97971"/>
                    <a:pt x="133" y="95454"/>
                    <a:pt x="133" y="93006"/>
                  </a:cubicBezTo>
                  <a:cubicBezTo>
                    <a:pt x="133" y="89360"/>
                    <a:pt x="928" y="85984"/>
                    <a:pt x="2252" y="82868"/>
                  </a:cubicBezTo>
                  <a:close/>
                  <a:moveTo>
                    <a:pt x="32920" y="140499"/>
                  </a:moveTo>
                  <a:lnTo>
                    <a:pt x="32920" y="140499"/>
                  </a:lnTo>
                  <a:cubicBezTo>
                    <a:pt x="35771" y="141760"/>
                    <a:pt x="38818" y="142820"/>
                    <a:pt x="42131" y="143679"/>
                  </a:cubicBezTo>
                  <a:cubicBezTo>
                    <a:pt x="42396" y="143748"/>
                    <a:pt x="42592" y="143811"/>
                    <a:pt x="42857" y="143880"/>
                  </a:cubicBezTo>
                  <a:cubicBezTo>
                    <a:pt x="47096" y="144940"/>
                    <a:pt x="50875" y="145867"/>
                    <a:pt x="54187" y="146662"/>
                  </a:cubicBezTo>
                  <a:cubicBezTo>
                    <a:pt x="54319" y="146726"/>
                    <a:pt x="54383" y="146726"/>
                    <a:pt x="54515" y="146726"/>
                  </a:cubicBezTo>
                  <a:lnTo>
                    <a:pt x="54584" y="146795"/>
                  </a:lnTo>
                  <a:cubicBezTo>
                    <a:pt x="54648" y="146795"/>
                    <a:pt x="54780" y="146795"/>
                    <a:pt x="54913" y="146858"/>
                  </a:cubicBezTo>
                  <a:cubicBezTo>
                    <a:pt x="55045" y="146858"/>
                    <a:pt x="55178" y="146927"/>
                    <a:pt x="55247" y="146927"/>
                  </a:cubicBezTo>
                  <a:lnTo>
                    <a:pt x="55310" y="146927"/>
                  </a:lnTo>
                  <a:cubicBezTo>
                    <a:pt x="55443" y="146991"/>
                    <a:pt x="55575" y="146991"/>
                    <a:pt x="55644" y="147060"/>
                  </a:cubicBezTo>
                  <a:lnTo>
                    <a:pt x="55708" y="147060"/>
                  </a:lnTo>
                  <a:cubicBezTo>
                    <a:pt x="55840" y="147060"/>
                    <a:pt x="55973" y="147123"/>
                    <a:pt x="56042" y="147123"/>
                  </a:cubicBezTo>
                  <a:lnTo>
                    <a:pt x="56105" y="147123"/>
                  </a:lnTo>
                  <a:cubicBezTo>
                    <a:pt x="56238" y="147192"/>
                    <a:pt x="56306" y="147192"/>
                    <a:pt x="56439" y="147256"/>
                  </a:cubicBezTo>
                  <a:lnTo>
                    <a:pt x="56503" y="147256"/>
                  </a:lnTo>
                  <a:cubicBezTo>
                    <a:pt x="56635" y="147256"/>
                    <a:pt x="56704" y="147325"/>
                    <a:pt x="56836" y="147325"/>
                  </a:cubicBezTo>
                  <a:lnTo>
                    <a:pt x="56900" y="147325"/>
                  </a:lnTo>
                  <a:cubicBezTo>
                    <a:pt x="56969" y="147388"/>
                    <a:pt x="57101" y="147388"/>
                    <a:pt x="57234" y="147388"/>
                  </a:cubicBezTo>
                  <a:lnTo>
                    <a:pt x="57234" y="147457"/>
                  </a:lnTo>
                  <a:cubicBezTo>
                    <a:pt x="57366" y="147457"/>
                    <a:pt x="57430" y="147457"/>
                    <a:pt x="57562" y="147521"/>
                  </a:cubicBezTo>
                  <a:cubicBezTo>
                    <a:pt x="59884" y="148051"/>
                    <a:pt x="62003" y="148581"/>
                    <a:pt x="63922" y="149047"/>
                  </a:cubicBezTo>
                  <a:cubicBezTo>
                    <a:pt x="64187" y="149111"/>
                    <a:pt x="64521" y="149180"/>
                    <a:pt x="64786" y="149243"/>
                  </a:cubicBezTo>
                  <a:cubicBezTo>
                    <a:pt x="62862" y="148713"/>
                    <a:pt x="60811" y="148183"/>
                    <a:pt x="58559" y="147590"/>
                  </a:cubicBezTo>
                  <a:cubicBezTo>
                    <a:pt x="58490" y="147590"/>
                    <a:pt x="58426" y="147590"/>
                    <a:pt x="58357" y="147521"/>
                  </a:cubicBezTo>
                  <a:cubicBezTo>
                    <a:pt x="58225" y="147521"/>
                    <a:pt x="58092" y="147457"/>
                    <a:pt x="57960" y="147457"/>
                  </a:cubicBezTo>
                  <a:lnTo>
                    <a:pt x="57896" y="147457"/>
                  </a:lnTo>
                  <a:cubicBezTo>
                    <a:pt x="57764" y="147388"/>
                    <a:pt x="57631" y="147388"/>
                    <a:pt x="57562" y="147325"/>
                  </a:cubicBezTo>
                  <a:lnTo>
                    <a:pt x="57499" y="147325"/>
                  </a:lnTo>
                  <a:cubicBezTo>
                    <a:pt x="57366" y="147325"/>
                    <a:pt x="57234" y="147256"/>
                    <a:pt x="57101" y="147256"/>
                  </a:cubicBezTo>
                  <a:cubicBezTo>
                    <a:pt x="56969" y="147192"/>
                    <a:pt x="56836" y="147192"/>
                    <a:pt x="56704" y="147123"/>
                  </a:cubicBezTo>
                  <a:cubicBezTo>
                    <a:pt x="56571" y="147123"/>
                    <a:pt x="56439" y="147060"/>
                    <a:pt x="56306" y="147060"/>
                  </a:cubicBezTo>
                  <a:lnTo>
                    <a:pt x="56238" y="147060"/>
                  </a:lnTo>
                  <a:cubicBezTo>
                    <a:pt x="56174" y="146991"/>
                    <a:pt x="56042" y="146991"/>
                    <a:pt x="55909" y="146927"/>
                  </a:cubicBezTo>
                  <a:lnTo>
                    <a:pt x="55840" y="146927"/>
                  </a:lnTo>
                  <a:cubicBezTo>
                    <a:pt x="55777" y="146927"/>
                    <a:pt x="55644" y="146858"/>
                    <a:pt x="55512" y="146858"/>
                  </a:cubicBezTo>
                  <a:lnTo>
                    <a:pt x="55443" y="146858"/>
                  </a:lnTo>
                  <a:cubicBezTo>
                    <a:pt x="55379" y="146795"/>
                    <a:pt x="55247" y="146795"/>
                    <a:pt x="55114" y="146726"/>
                  </a:cubicBezTo>
                  <a:lnTo>
                    <a:pt x="55045" y="146726"/>
                  </a:lnTo>
                  <a:cubicBezTo>
                    <a:pt x="54982" y="146726"/>
                    <a:pt x="54849" y="146662"/>
                    <a:pt x="54780" y="146662"/>
                  </a:cubicBezTo>
                  <a:lnTo>
                    <a:pt x="54648" y="146662"/>
                  </a:lnTo>
                  <a:cubicBezTo>
                    <a:pt x="54584" y="146593"/>
                    <a:pt x="54452" y="146593"/>
                    <a:pt x="54383" y="146593"/>
                  </a:cubicBezTo>
                  <a:cubicBezTo>
                    <a:pt x="51007" y="145735"/>
                    <a:pt x="47165" y="144807"/>
                    <a:pt x="42857" y="143748"/>
                  </a:cubicBezTo>
                  <a:cubicBezTo>
                    <a:pt x="42592" y="143679"/>
                    <a:pt x="42327" y="143615"/>
                    <a:pt x="42131" y="143483"/>
                  </a:cubicBezTo>
                  <a:cubicBezTo>
                    <a:pt x="38818" y="142688"/>
                    <a:pt x="35771" y="141691"/>
                    <a:pt x="32920" y="140499"/>
                  </a:cubicBezTo>
                  <a:close/>
                  <a:moveTo>
                    <a:pt x="68559" y="150038"/>
                  </a:moveTo>
                  <a:cubicBezTo>
                    <a:pt x="68760" y="150107"/>
                    <a:pt x="68893" y="150171"/>
                    <a:pt x="69025" y="150303"/>
                  </a:cubicBezTo>
                  <a:lnTo>
                    <a:pt x="69089" y="150303"/>
                  </a:lnTo>
                  <a:cubicBezTo>
                    <a:pt x="68956" y="150171"/>
                    <a:pt x="68824" y="150107"/>
                    <a:pt x="68691" y="150038"/>
                  </a:cubicBezTo>
                  <a:close/>
                  <a:moveTo>
                    <a:pt x="69025" y="150107"/>
                  </a:moveTo>
                  <a:cubicBezTo>
                    <a:pt x="69158" y="150171"/>
                    <a:pt x="69290" y="150303"/>
                    <a:pt x="69423" y="150372"/>
                  </a:cubicBezTo>
                  <a:lnTo>
                    <a:pt x="69555" y="150372"/>
                  </a:lnTo>
                  <a:lnTo>
                    <a:pt x="69158" y="150171"/>
                  </a:lnTo>
                  <a:cubicBezTo>
                    <a:pt x="69089" y="150107"/>
                    <a:pt x="69025" y="150107"/>
                    <a:pt x="69025" y="150107"/>
                  </a:cubicBezTo>
                  <a:close/>
                  <a:moveTo>
                    <a:pt x="69423" y="150239"/>
                  </a:moveTo>
                  <a:lnTo>
                    <a:pt x="69820" y="150435"/>
                  </a:lnTo>
                  <a:cubicBezTo>
                    <a:pt x="69884" y="150435"/>
                    <a:pt x="69884" y="150504"/>
                    <a:pt x="69952" y="150504"/>
                  </a:cubicBezTo>
                  <a:cubicBezTo>
                    <a:pt x="69820" y="150435"/>
                    <a:pt x="69688" y="150303"/>
                    <a:pt x="69555" y="150239"/>
                  </a:cubicBezTo>
                  <a:close/>
                  <a:moveTo>
                    <a:pt x="69884" y="150303"/>
                  </a:moveTo>
                  <a:cubicBezTo>
                    <a:pt x="70016" y="150372"/>
                    <a:pt x="70085" y="150504"/>
                    <a:pt x="70217" y="150568"/>
                  </a:cubicBezTo>
                  <a:lnTo>
                    <a:pt x="70350" y="150568"/>
                  </a:lnTo>
                  <a:cubicBezTo>
                    <a:pt x="70281" y="150504"/>
                    <a:pt x="70149" y="150435"/>
                    <a:pt x="70016" y="150372"/>
                  </a:cubicBezTo>
                  <a:cubicBezTo>
                    <a:pt x="69952" y="150372"/>
                    <a:pt x="69952" y="150303"/>
                    <a:pt x="69884" y="150303"/>
                  </a:cubicBezTo>
                  <a:close/>
                  <a:moveTo>
                    <a:pt x="70281" y="150435"/>
                  </a:moveTo>
                  <a:cubicBezTo>
                    <a:pt x="70414" y="150504"/>
                    <a:pt x="70546" y="150568"/>
                    <a:pt x="70615" y="150637"/>
                  </a:cubicBezTo>
                  <a:cubicBezTo>
                    <a:pt x="70678" y="150637"/>
                    <a:pt x="70747" y="150700"/>
                    <a:pt x="70811" y="150700"/>
                  </a:cubicBezTo>
                  <a:cubicBezTo>
                    <a:pt x="70678" y="150637"/>
                    <a:pt x="70615" y="150568"/>
                    <a:pt x="70482" y="150435"/>
                  </a:cubicBezTo>
                  <a:close/>
                  <a:moveTo>
                    <a:pt x="70747" y="150504"/>
                  </a:moveTo>
                  <a:lnTo>
                    <a:pt x="71012" y="150769"/>
                  </a:lnTo>
                  <a:lnTo>
                    <a:pt x="71208" y="150769"/>
                  </a:lnTo>
                  <a:cubicBezTo>
                    <a:pt x="71145" y="150700"/>
                    <a:pt x="71012" y="150637"/>
                    <a:pt x="70943" y="150568"/>
                  </a:cubicBezTo>
                  <a:cubicBezTo>
                    <a:pt x="70880" y="150568"/>
                    <a:pt x="70811" y="150568"/>
                    <a:pt x="70747" y="150504"/>
                  </a:cubicBezTo>
                  <a:close/>
                  <a:moveTo>
                    <a:pt x="71145" y="150637"/>
                  </a:moveTo>
                  <a:cubicBezTo>
                    <a:pt x="71277" y="150700"/>
                    <a:pt x="71341" y="150769"/>
                    <a:pt x="71473" y="150833"/>
                  </a:cubicBezTo>
                  <a:cubicBezTo>
                    <a:pt x="71542" y="150833"/>
                    <a:pt x="71606" y="150902"/>
                    <a:pt x="71675" y="150902"/>
                  </a:cubicBezTo>
                  <a:cubicBezTo>
                    <a:pt x="71542" y="150833"/>
                    <a:pt x="71473" y="150769"/>
                    <a:pt x="71410" y="150700"/>
                  </a:cubicBezTo>
                  <a:cubicBezTo>
                    <a:pt x="71277" y="150637"/>
                    <a:pt x="71208" y="150637"/>
                    <a:pt x="71145" y="150637"/>
                  </a:cubicBezTo>
                  <a:close/>
                  <a:moveTo>
                    <a:pt x="139968" y="33255"/>
                  </a:moveTo>
                  <a:cubicBezTo>
                    <a:pt x="140700" y="34049"/>
                    <a:pt x="141362" y="34844"/>
                    <a:pt x="141956" y="35639"/>
                  </a:cubicBezTo>
                  <a:cubicBezTo>
                    <a:pt x="147520" y="42661"/>
                    <a:pt x="151431" y="50674"/>
                    <a:pt x="156926" y="62465"/>
                  </a:cubicBezTo>
                  <a:cubicBezTo>
                    <a:pt x="160504" y="70218"/>
                    <a:pt x="162295" y="78496"/>
                    <a:pt x="162295" y="86514"/>
                  </a:cubicBezTo>
                  <a:cubicBezTo>
                    <a:pt x="162295" y="102343"/>
                    <a:pt x="155406" y="117250"/>
                    <a:pt x="142486" y="125528"/>
                  </a:cubicBezTo>
                  <a:cubicBezTo>
                    <a:pt x="139507" y="127383"/>
                    <a:pt x="136921" y="130430"/>
                    <a:pt x="134271" y="133875"/>
                  </a:cubicBezTo>
                  <a:cubicBezTo>
                    <a:pt x="130366" y="138978"/>
                    <a:pt x="126587" y="145136"/>
                    <a:pt x="121950" y="149974"/>
                  </a:cubicBezTo>
                  <a:cubicBezTo>
                    <a:pt x="117250" y="154808"/>
                    <a:pt x="111818" y="158321"/>
                    <a:pt x="104531" y="158321"/>
                  </a:cubicBezTo>
                  <a:cubicBezTo>
                    <a:pt x="102411" y="158321"/>
                    <a:pt x="100159" y="158056"/>
                    <a:pt x="97706" y="157394"/>
                  </a:cubicBezTo>
                  <a:cubicBezTo>
                    <a:pt x="86444" y="154278"/>
                    <a:pt x="80551" y="152889"/>
                    <a:pt x="71606" y="150700"/>
                  </a:cubicBezTo>
                  <a:lnTo>
                    <a:pt x="71606" y="150700"/>
                  </a:lnTo>
                  <a:cubicBezTo>
                    <a:pt x="71675" y="150769"/>
                    <a:pt x="71738" y="150902"/>
                    <a:pt x="71871" y="150965"/>
                  </a:cubicBezTo>
                  <a:cubicBezTo>
                    <a:pt x="80615" y="153022"/>
                    <a:pt x="86577" y="154479"/>
                    <a:pt x="97642" y="157526"/>
                  </a:cubicBezTo>
                  <a:cubicBezTo>
                    <a:pt x="100090" y="158189"/>
                    <a:pt x="102411" y="158517"/>
                    <a:pt x="104531" y="158517"/>
                  </a:cubicBezTo>
                  <a:cubicBezTo>
                    <a:pt x="109433" y="158517"/>
                    <a:pt x="113471" y="156927"/>
                    <a:pt x="117048" y="154410"/>
                  </a:cubicBezTo>
                  <a:cubicBezTo>
                    <a:pt x="122348" y="150637"/>
                    <a:pt x="126587" y="144871"/>
                    <a:pt x="130498" y="139307"/>
                  </a:cubicBezTo>
                  <a:cubicBezTo>
                    <a:pt x="134473" y="133742"/>
                    <a:pt x="138182" y="128443"/>
                    <a:pt x="142554" y="125661"/>
                  </a:cubicBezTo>
                  <a:cubicBezTo>
                    <a:pt x="155538" y="117314"/>
                    <a:pt x="162427" y="102412"/>
                    <a:pt x="162427" y="86514"/>
                  </a:cubicBezTo>
                  <a:cubicBezTo>
                    <a:pt x="162427" y="78496"/>
                    <a:pt x="160636" y="70218"/>
                    <a:pt x="157059" y="62401"/>
                  </a:cubicBezTo>
                  <a:cubicBezTo>
                    <a:pt x="151563" y="50610"/>
                    <a:pt x="147653" y="42592"/>
                    <a:pt x="142088" y="35570"/>
                  </a:cubicBezTo>
                  <a:cubicBezTo>
                    <a:pt x="141495" y="34775"/>
                    <a:pt x="140896" y="34049"/>
                    <a:pt x="140233" y="33318"/>
                  </a:cubicBezTo>
                  <a:cubicBezTo>
                    <a:pt x="140170" y="33318"/>
                    <a:pt x="140101" y="33255"/>
                    <a:pt x="139968" y="33255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59" name="Google Shape;959;p44"/>
            <p:cNvSpPr/>
            <p:nvPr/>
          </p:nvSpPr>
          <p:spPr>
            <a:xfrm>
              <a:off x="1769175" y="850850"/>
              <a:ext cx="4113700" cy="4034225"/>
            </a:xfrm>
            <a:custGeom>
              <a:avLst/>
              <a:gdLst/>
              <a:ahLst/>
              <a:cxnLst/>
              <a:rect l="l" t="t" r="r" b="b"/>
              <a:pathLst>
                <a:path w="164548" h="161369" extrusionOk="0">
                  <a:moveTo>
                    <a:pt x="92078" y="3382"/>
                  </a:moveTo>
                  <a:lnTo>
                    <a:pt x="92210" y="3514"/>
                  </a:lnTo>
                  <a:cubicBezTo>
                    <a:pt x="92274" y="3578"/>
                    <a:pt x="92406" y="3578"/>
                    <a:pt x="92475" y="3647"/>
                  </a:cubicBezTo>
                  <a:cubicBezTo>
                    <a:pt x="92406" y="3578"/>
                    <a:pt x="92406" y="3514"/>
                    <a:pt x="92343" y="3445"/>
                  </a:cubicBezTo>
                  <a:cubicBezTo>
                    <a:pt x="92274" y="3382"/>
                    <a:pt x="92141" y="3382"/>
                    <a:pt x="92078" y="3382"/>
                  </a:cubicBezTo>
                  <a:close/>
                  <a:moveTo>
                    <a:pt x="92475" y="3514"/>
                  </a:moveTo>
                  <a:cubicBezTo>
                    <a:pt x="92539" y="3578"/>
                    <a:pt x="92539" y="3647"/>
                    <a:pt x="92608" y="3710"/>
                  </a:cubicBezTo>
                  <a:cubicBezTo>
                    <a:pt x="92671" y="3710"/>
                    <a:pt x="92740" y="3710"/>
                    <a:pt x="92873" y="3779"/>
                  </a:cubicBezTo>
                  <a:lnTo>
                    <a:pt x="92671" y="3578"/>
                  </a:lnTo>
                  <a:cubicBezTo>
                    <a:pt x="92608" y="3514"/>
                    <a:pt x="92539" y="3514"/>
                    <a:pt x="92475" y="3514"/>
                  </a:cubicBezTo>
                  <a:close/>
                  <a:moveTo>
                    <a:pt x="92873" y="3647"/>
                  </a:moveTo>
                  <a:cubicBezTo>
                    <a:pt x="92873" y="3710"/>
                    <a:pt x="92936" y="3779"/>
                    <a:pt x="93005" y="3843"/>
                  </a:cubicBezTo>
                  <a:cubicBezTo>
                    <a:pt x="93069" y="3843"/>
                    <a:pt x="93138" y="3843"/>
                    <a:pt x="93201" y="3912"/>
                  </a:cubicBezTo>
                  <a:cubicBezTo>
                    <a:pt x="93201" y="3843"/>
                    <a:pt x="93138" y="3779"/>
                    <a:pt x="93069" y="3710"/>
                  </a:cubicBezTo>
                  <a:cubicBezTo>
                    <a:pt x="93005" y="3647"/>
                    <a:pt x="92936" y="3647"/>
                    <a:pt x="92873" y="3647"/>
                  </a:cubicBezTo>
                  <a:close/>
                  <a:moveTo>
                    <a:pt x="93270" y="3779"/>
                  </a:moveTo>
                  <a:cubicBezTo>
                    <a:pt x="93270" y="3843"/>
                    <a:pt x="93334" y="3912"/>
                    <a:pt x="93403" y="3975"/>
                  </a:cubicBezTo>
                  <a:cubicBezTo>
                    <a:pt x="93466" y="3975"/>
                    <a:pt x="93535" y="4044"/>
                    <a:pt x="93599" y="4044"/>
                  </a:cubicBezTo>
                  <a:cubicBezTo>
                    <a:pt x="93535" y="3975"/>
                    <a:pt x="93466" y="3912"/>
                    <a:pt x="93466" y="3843"/>
                  </a:cubicBezTo>
                  <a:cubicBezTo>
                    <a:pt x="93403" y="3779"/>
                    <a:pt x="93334" y="3779"/>
                    <a:pt x="93270" y="3779"/>
                  </a:cubicBezTo>
                  <a:close/>
                  <a:moveTo>
                    <a:pt x="93599" y="3912"/>
                  </a:moveTo>
                  <a:lnTo>
                    <a:pt x="93800" y="4108"/>
                  </a:lnTo>
                  <a:cubicBezTo>
                    <a:pt x="93864" y="4108"/>
                    <a:pt x="93932" y="4177"/>
                    <a:pt x="93996" y="4177"/>
                  </a:cubicBezTo>
                  <a:lnTo>
                    <a:pt x="93800" y="3975"/>
                  </a:lnTo>
                  <a:cubicBezTo>
                    <a:pt x="93731" y="3912"/>
                    <a:pt x="93667" y="3912"/>
                    <a:pt x="93599" y="3912"/>
                  </a:cubicBezTo>
                  <a:close/>
                  <a:moveTo>
                    <a:pt x="93996" y="4044"/>
                  </a:moveTo>
                  <a:lnTo>
                    <a:pt x="94197" y="4240"/>
                  </a:lnTo>
                  <a:cubicBezTo>
                    <a:pt x="94261" y="4309"/>
                    <a:pt x="94330" y="4309"/>
                    <a:pt x="94394" y="4309"/>
                  </a:cubicBezTo>
                  <a:lnTo>
                    <a:pt x="94197" y="4108"/>
                  </a:lnTo>
                  <a:cubicBezTo>
                    <a:pt x="94129" y="4044"/>
                    <a:pt x="94065" y="4044"/>
                    <a:pt x="93996" y="4044"/>
                  </a:cubicBezTo>
                  <a:close/>
                  <a:moveTo>
                    <a:pt x="94394" y="4177"/>
                  </a:moveTo>
                  <a:cubicBezTo>
                    <a:pt x="94462" y="4240"/>
                    <a:pt x="94526" y="4309"/>
                    <a:pt x="94595" y="4442"/>
                  </a:cubicBezTo>
                  <a:lnTo>
                    <a:pt x="94791" y="4442"/>
                  </a:lnTo>
                  <a:cubicBezTo>
                    <a:pt x="94658" y="4373"/>
                    <a:pt x="94595" y="4309"/>
                    <a:pt x="94526" y="4240"/>
                  </a:cubicBezTo>
                  <a:cubicBezTo>
                    <a:pt x="94463" y="4240"/>
                    <a:pt x="94394" y="4178"/>
                    <a:pt x="94394" y="4177"/>
                  </a:cubicBezTo>
                  <a:close/>
                  <a:moveTo>
                    <a:pt x="95127" y="4444"/>
                  </a:moveTo>
                  <a:lnTo>
                    <a:pt x="95188" y="4505"/>
                  </a:lnTo>
                  <a:cubicBezTo>
                    <a:pt x="95189" y="4505"/>
                    <a:pt x="95189" y="4506"/>
                    <a:pt x="95189" y="4506"/>
                  </a:cubicBezTo>
                  <a:lnTo>
                    <a:pt x="95189" y="4506"/>
                  </a:lnTo>
                  <a:cubicBezTo>
                    <a:pt x="95170" y="4487"/>
                    <a:pt x="95150" y="4467"/>
                    <a:pt x="95127" y="4444"/>
                  </a:cubicBezTo>
                  <a:close/>
                  <a:moveTo>
                    <a:pt x="94791" y="4309"/>
                  </a:moveTo>
                  <a:cubicBezTo>
                    <a:pt x="94860" y="4373"/>
                    <a:pt x="94923" y="4505"/>
                    <a:pt x="94992" y="4574"/>
                  </a:cubicBezTo>
                  <a:cubicBezTo>
                    <a:pt x="95029" y="4574"/>
                    <a:pt x="95067" y="4574"/>
                    <a:pt x="95092" y="4586"/>
                  </a:cubicBezTo>
                  <a:lnTo>
                    <a:pt x="95092" y="4586"/>
                  </a:lnTo>
                  <a:cubicBezTo>
                    <a:pt x="95020" y="4487"/>
                    <a:pt x="94915" y="4432"/>
                    <a:pt x="94860" y="4373"/>
                  </a:cubicBezTo>
                  <a:lnTo>
                    <a:pt x="94791" y="4309"/>
                  </a:lnTo>
                  <a:close/>
                  <a:moveTo>
                    <a:pt x="95092" y="4586"/>
                  </a:moveTo>
                  <a:cubicBezTo>
                    <a:pt x="95104" y="4602"/>
                    <a:pt x="95115" y="4619"/>
                    <a:pt x="95125" y="4638"/>
                  </a:cubicBezTo>
                  <a:cubicBezTo>
                    <a:pt x="95125" y="4611"/>
                    <a:pt x="95112" y="4595"/>
                    <a:pt x="95092" y="4586"/>
                  </a:cubicBezTo>
                  <a:close/>
                  <a:moveTo>
                    <a:pt x="95189" y="4506"/>
                  </a:moveTo>
                  <a:cubicBezTo>
                    <a:pt x="95260" y="4575"/>
                    <a:pt x="95313" y="4623"/>
                    <a:pt x="95382" y="4666"/>
                  </a:cubicBezTo>
                  <a:lnTo>
                    <a:pt x="95382" y="4666"/>
                  </a:lnTo>
                  <a:cubicBezTo>
                    <a:pt x="95323" y="4609"/>
                    <a:pt x="95267" y="4546"/>
                    <a:pt x="95189" y="4506"/>
                  </a:cubicBezTo>
                  <a:close/>
                  <a:moveTo>
                    <a:pt x="95382" y="4666"/>
                  </a:moveTo>
                  <a:cubicBezTo>
                    <a:pt x="95406" y="4689"/>
                    <a:pt x="95431" y="4711"/>
                    <a:pt x="95457" y="4731"/>
                  </a:cubicBezTo>
                  <a:lnTo>
                    <a:pt x="95457" y="4731"/>
                  </a:lnTo>
                  <a:cubicBezTo>
                    <a:pt x="95455" y="4724"/>
                    <a:pt x="95453" y="4716"/>
                    <a:pt x="95453" y="4707"/>
                  </a:cubicBezTo>
                  <a:cubicBezTo>
                    <a:pt x="95427" y="4693"/>
                    <a:pt x="95404" y="4680"/>
                    <a:pt x="95382" y="4666"/>
                  </a:cubicBezTo>
                  <a:close/>
                  <a:moveTo>
                    <a:pt x="95522" y="4638"/>
                  </a:moveTo>
                  <a:lnTo>
                    <a:pt x="95522" y="4638"/>
                  </a:lnTo>
                  <a:cubicBezTo>
                    <a:pt x="95577" y="4666"/>
                    <a:pt x="95632" y="4706"/>
                    <a:pt x="95687" y="4747"/>
                  </a:cubicBezTo>
                  <a:lnTo>
                    <a:pt x="95687" y="4747"/>
                  </a:lnTo>
                  <a:cubicBezTo>
                    <a:pt x="95638" y="4706"/>
                    <a:pt x="95589" y="4672"/>
                    <a:pt x="95522" y="4638"/>
                  </a:cubicBezTo>
                  <a:close/>
                  <a:moveTo>
                    <a:pt x="95457" y="4731"/>
                  </a:moveTo>
                  <a:lnTo>
                    <a:pt x="95457" y="4731"/>
                  </a:lnTo>
                  <a:cubicBezTo>
                    <a:pt x="95472" y="4770"/>
                    <a:pt x="95522" y="4770"/>
                    <a:pt x="95522" y="4770"/>
                  </a:cubicBezTo>
                  <a:cubicBezTo>
                    <a:pt x="95499" y="4759"/>
                    <a:pt x="95478" y="4746"/>
                    <a:pt x="95457" y="4731"/>
                  </a:cubicBezTo>
                  <a:close/>
                  <a:moveTo>
                    <a:pt x="95687" y="4747"/>
                  </a:moveTo>
                  <a:cubicBezTo>
                    <a:pt x="95736" y="4788"/>
                    <a:pt x="95785" y="4837"/>
                    <a:pt x="95851" y="4903"/>
                  </a:cubicBezTo>
                  <a:lnTo>
                    <a:pt x="95920" y="4903"/>
                  </a:lnTo>
                  <a:cubicBezTo>
                    <a:pt x="95842" y="4866"/>
                    <a:pt x="95764" y="4805"/>
                    <a:pt x="95687" y="4747"/>
                  </a:cubicBezTo>
                  <a:close/>
                  <a:moveTo>
                    <a:pt x="96248" y="5035"/>
                  </a:moveTo>
                  <a:lnTo>
                    <a:pt x="96317" y="5104"/>
                  </a:lnTo>
                  <a:cubicBezTo>
                    <a:pt x="96317" y="5104"/>
                    <a:pt x="96317" y="5035"/>
                    <a:pt x="96248" y="5035"/>
                  </a:cubicBezTo>
                  <a:close/>
                  <a:moveTo>
                    <a:pt x="97838" y="5565"/>
                  </a:moveTo>
                  <a:lnTo>
                    <a:pt x="97838" y="5565"/>
                  </a:lnTo>
                  <a:cubicBezTo>
                    <a:pt x="98633" y="5963"/>
                    <a:pt x="99428" y="6360"/>
                    <a:pt x="100292" y="6827"/>
                  </a:cubicBezTo>
                  <a:cubicBezTo>
                    <a:pt x="100355" y="6827"/>
                    <a:pt x="100424" y="6827"/>
                    <a:pt x="100488" y="6890"/>
                  </a:cubicBezTo>
                  <a:cubicBezTo>
                    <a:pt x="100620" y="6959"/>
                    <a:pt x="100753" y="7023"/>
                    <a:pt x="100822" y="7023"/>
                  </a:cubicBezTo>
                  <a:cubicBezTo>
                    <a:pt x="100885" y="7023"/>
                    <a:pt x="100885" y="7091"/>
                    <a:pt x="100885" y="7091"/>
                  </a:cubicBezTo>
                  <a:cubicBezTo>
                    <a:pt x="101018" y="7091"/>
                    <a:pt x="101087" y="7155"/>
                    <a:pt x="101219" y="7224"/>
                  </a:cubicBezTo>
                  <a:lnTo>
                    <a:pt x="101283" y="7224"/>
                  </a:lnTo>
                  <a:cubicBezTo>
                    <a:pt x="101415" y="7288"/>
                    <a:pt x="101484" y="7356"/>
                    <a:pt x="101617" y="7420"/>
                  </a:cubicBezTo>
                  <a:lnTo>
                    <a:pt x="101680" y="7420"/>
                  </a:lnTo>
                  <a:cubicBezTo>
                    <a:pt x="101749" y="7489"/>
                    <a:pt x="101882" y="7553"/>
                    <a:pt x="101945" y="7553"/>
                  </a:cubicBezTo>
                  <a:cubicBezTo>
                    <a:pt x="102014" y="7621"/>
                    <a:pt x="102014" y="7621"/>
                    <a:pt x="102078" y="7621"/>
                  </a:cubicBezTo>
                  <a:cubicBezTo>
                    <a:pt x="102147" y="7685"/>
                    <a:pt x="102279" y="7685"/>
                    <a:pt x="102343" y="7754"/>
                  </a:cubicBezTo>
                  <a:cubicBezTo>
                    <a:pt x="102412" y="7754"/>
                    <a:pt x="102412" y="7818"/>
                    <a:pt x="102475" y="7818"/>
                  </a:cubicBezTo>
                  <a:cubicBezTo>
                    <a:pt x="102544" y="7886"/>
                    <a:pt x="102608" y="7886"/>
                    <a:pt x="102740" y="7950"/>
                  </a:cubicBezTo>
                  <a:cubicBezTo>
                    <a:pt x="102740" y="7950"/>
                    <a:pt x="102809" y="7950"/>
                    <a:pt x="102873" y="8019"/>
                  </a:cubicBezTo>
                  <a:cubicBezTo>
                    <a:pt x="102941" y="8019"/>
                    <a:pt x="103005" y="8082"/>
                    <a:pt x="103074" y="8151"/>
                  </a:cubicBezTo>
                  <a:cubicBezTo>
                    <a:pt x="103138" y="8151"/>
                    <a:pt x="103206" y="8151"/>
                    <a:pt x="103206" y="8215"/>
                  </a:cubicBezTo>
                  <a:cubicBezTo>
                    <a:pt x="103339" y="8215"/>
                    <a:pt x="103403" y="8284"/>
                    <a:pt x="103471" y="8284"/>
                  </a:cubicBezTo>
                  <a:cubicBezTo>
                    <a:pt x="103535" y="8347"/>
                    <a:pt x="103535" y="8347"/>
                    <a:pt x="103604" y="8347"/>
                  </a:cubicBezTo>
                  <a:cubicBezTo>
                    <a:pt x="103667" y="8416"/>
                    <a:pt x="103736" y="8480"/>
                    <a:pt x="103869" y="8480"/>
                  </a:cubicBezTo>
                  <a:cubicBezTo>
                    <a:pt x="103869" y="8549"/>
                    <a:pt x="103932" y="8549"/>
                    <a:pt x="104001" y="8549"/>
                  </a:cubicBezTo>
                  <a:cubicBezTo>
                    <a:pt x="104065" y="8612"/>
                    <a:pt x="104134" y="8612"/>
                    <a:pt x="104197" y="8681"/>
                  </a:cubicBezTo>
                  <a:cubicBezTo>
                    <a:pt x="104266" y="8681"/>
                    <a:pt x="104330" y="8745"/>
                    <a:pt x="104330" y="8745"/>
                  </a:cubicBezTo>
                  <a:cubicBezTo>
                    <a:pt x="104399" y="8814"/>
                    <a:pt x="104531" y="8814"/>
                    <a:pt x="104595" y="8877"/>
                  </a:cubicBezTo>
                  <a:cubicBezTo>
                    <a:pt x="104595" y="8877"/>
                    <a:pt x="104664" y="8946"/>
                    <a:pt x="104727" y="8946"/>
                  </a:cubicBezTo>
                  <a:cubicBezTo>
                    <a:pt x="104796" y="8946"/>
                    <a:pt x="104860" y="9010"/>
                    <a:pt x="104929" y="9079"/>
                  </a:cubicBezTo>
                  <a:cubicBezTo>
                    <a:pt x="104992" y="9079"/>
                    <a:pt x="105061" y="9079"/>
                    <a:pt x="105061" y="9142"/>
                  </a:cubicBezTo>
                  <a:cubicBezTo>
                    <a:pt x="105194" y="9142"/>
                    <a:pt x="105257" y="9211"/>
                    <a:pt x="105326" y="9275"/>
                  </a:cubicBezTo>
                  <a:cubicBezTo>
                    <a:pt x="105390" y="9275"/>
                    <a:pt x="105390" y="9275"/>
                    <a:pt x="105459" y="9344"/>
                  </a:cubicBezTo>
                  <a:cubicBezTo>
                    <a:pt x="105522" y="9344"/>
                    <a:pt x="105591" y="9407"/>
                    <a:pt x="105655" y="9407"/>
                  </a:cubicBezTo>
                  <a:cubicBezTo>
                    <a:pt x="105724" y="9476"/>
                    <a:pt x="105787" y="9476"/>
                    <a:pt x="105787" y="9476"/>
                  </a:cubicBezTo>
                  <a:cubicBezTo>
                    <a:pt x="105856" y="9540"/>
                    <a:pt x="105989" y="9609"/>
                    <a:pt x="106052" y="9609"/>
                  </a:cubicBezTo>
                  <a:cubicBezTo>
                    <a:pt x="106052" y="9672"/>
                    <a:pt x="106121" y="9672"/>
                    <a:pt x="106185" y="9672"/>
                  </a:cubicBezTo>
                  <a:cubicBezTo>
                    <a:pt x="106254" y="9741"/>
                    <a:pt x="106317" y="9741"/>
                    <a:pt x="106386" y="9805"/>
                  </a:cubicBezTo>
                  <a:cubicBezTo>
                    <a:pt x="106450" y="9805"/>
                    <a:pt x="106519" y="9874"/>
                    <a:pt x="106519" y="9874"/>
                  </a:cubicBezTo>
                  <a:cubicBezTo>
                    <a:pt x="106582" y="9937"/>
                    <a:pt x="106651" y="9937"/>
                    <a:pt x="106784" y="10006"/>
                  </a:cubicBezTo>
                  <a:cubicBezTo>
                    <a:pt x="106784" y="10006"/>
                    <a:pt x="106847" y="10070"/>
                    <a:pt x="106916" y="10070"/>
                  </a:cubicBezTo>
                  <a:cubicBezTo>
                    <a:pt x="106980" y="10139"/>
                    <a:pt x="107049" y="10139"/>
                    <a:pt x="107112" y="10202"/>
                  </a:cubicBezTo>
                  <a:cubicBezTo>
                    <a:pt x="107181" y="10202"/>
                    <a:pt x="107181" y="10271"/>
                    <a:pt x="107245" y="10271"/>
                  </a:cubicBezTo>
                  <a:cubicBezTo>
                    <a:pt x="107313" y="10271"/>
                    <a:pt x="107377" y="10335"/>
                    <a:pt x="107446" y="10404"/>
                  </a:cubicBezTo>
                  <a:cubicBezTo>
                    <a:pt x="111023" y="12322"/>
                    <a:pt x="114600" y="14442"/>
                    <a:pt x="118177" y="16763"/>
                  </a:cubicBezTo>
                  <a:cubicBezTo>
                    <a:pt x="124139" y="20605"/>
                    <a:pt x="128972" y="23981"/>
                    <a:pt x="133079" y="27229"/>
                  </a:cubicBezTo>
                  <a:lnTo>
                    <a:pt x="133281" y="27425"/>
                  </a:lnTo>
                  <a:cubicBezTo>
                    <a:pt x="133344" y="27494"/>
                    <a:pt x="133413" y="27494"/>
                    <a:pt x="133477" y="27558"/>
                  </a:cubicBezTo>
                  <a:cubicBezTo>
                    <a:pt x="133477" y="27558"/>
                    <a:pt x="133546" y="27558"/>
                    <a:pt x="133546" y="27627"/>
                  </a:cubicBezTo>
                  <a:cubicBezTo>
                    <a:pt x="133609" y="27627"/>
                    <a:pt x="133678" y="27690"/>
                    <a:pt x="133742" y="27759"/>
                  </a:cubicBezTo>
                  <a:lnTo>
                    <a:pt x="133943" y="27955"/>
                  </a:lnTo>
                  <a:cubicBezTo>
                    <a:pt x="134007" y="28024"/>
                    <a:pt x="134076" y="28088"/>
                    <a:pt x="134139" y="28088"/>
                  </a:cubicBezTo>
                  <a:cubicBezTo>
                    <a:pt x="134139" y="28088"/>
                    <a:pt x="134208" y="28088"/>
                    <a:pt x="134208" y="28157"/>
                  </a:cubicBezTo>
                  <a:cubicBezTo>
                    <a:pt x="134272" y="28157"/>
                    <a:pt x="134340" y="28220"/>
                    <a:pt x="134404" y="28289"/>
                  </a:cubicBezTo>
                  <a:lnTo>
                    <a:pt x="134605" y="28485"/>
                  </a:lnTo>
                  <a:cubicBezTo>
                    <a:pt x="134669" y="28554"/>
                    <a:pt x="134738" y="28618"/>
                    <a:pt x="134802" y="28618"/>
                  </a:cubicBezTo>
                  <a:cubicBezTo>
                    <a:pt x="134802" y="28687"/>
                    <a:pt x="134802" y="28687"/>
                    <a:pt x="134870" y="28687"/>
                  </a:cubicBezTo>
                  <a:cubicBezTo>
                    <a:pt x="134934" y="28750"/>
                    <a:pt x="135003" y="28750"/>
                    <a:pt x="135067" y="28819"/>
                  </a:cubicBezTo>
                  <a:lnTo>
                    <a:pt x="135268" y="29015"/>
                  </a:lnTo>
                  <a:lnTo>
                    <a:pt x="135464" y="29217"/>
                  </a:lnTo>
                  <a:cubicBezTo>
                    <a:pt x="135533" y="29280"/>
                    <a:pt x="135596" y="29349"/>
                    <a:pt x="135665" y="29349"/>
                  </a:cubicBezTo>
                  <a:cubicBezTo>
                    <a:pt x="135798" y="29413"/>
                    <a:pt x="135861" y="29482"/>
                    <a:pt x="135930" y="29545"/>
                  </a:cubicBezTo>
                  <a:lnTo>
                    <a:pt x="136126" y="29747"/>
                  </a:lnTo>
                  <a:lnTo>
                    <a:pt x="136259" y="29879"/>
                  </a:lnTo>
                  <a:cubicBezTo>
                    <a:pt x="137123" y="30541"/>
                    <a:pt x="137918" y="31204"/>
                    <a:pt x="138713" y="31866"/>
                  </a:cubicBezTo>
                  <a:cubicBezTo>
                    <a:pt x="138580" y="31734"/>
                    <a:pt x="138448" y="31601"/>
                    <a:pt x="138315" y="31532"/>
                  </a:cubicBezTo>
                  <a:cubicBezTo>
                    <a:pt x="137584" y="30806"/>
                    <a:pt x="136789" y="30075"/>
                    <a:pt x="135930" y="29413"/>
                  </a:cubicBezTo>
                  <a:cubicBezTo>
                    <a:pt x="135930" y="29349"/>
                    <a:pt x="135861" y="29349"/>
                    <a:pt x="135861" y="29349"/>
                  </a:cubicBezTo>
                  <a:lnTo>
                    <a:pt x="135665" y="29148"/>
                  </a:lnTo>
                  <a:cubicBezTo>
                    <a:pt x="135596" y="29084"/>
                    <a:pt x="135533" y="29015"/>
                    <a:pt x="135464" y="29015"/>
                  </a:cubicBezTo>
                  <a:lnTo>
                    <a:pt x="135268" y="28819"/>
                  </a:lnTo>
                  <a:lnTo>
                    <a:pt x="135067" y="28618"/>
                  </a:lnTo>
                  <a:cubicBezTo>
                    <a:pt x="135003" y="28618"/>
                    <a:pt x="134934" y="28554"/>
                    <a:pt x="134802" y="28485"/>
                  </a:cubicBezTo>
                  <a:lnTo>
                    <a:pt x="134605" y="28289"/>
                  </a:lnTo>
                  <a:cubicBezTo>
                    <a:pt x="134537" y="28220"/>
                    <a:pt x="134473" y="28157"/>
                    <a:pt x="134404" y="28157"/>
                  </a:cubicBezTo>
                  <a:lnTo>
                    <a:pt x="134404" y="28088"/>
                  </a:lnTo>
                  <a:cubicBezTo>
                    <a:pt x="134340" y="28088"/>
                    <a:pt x="134272" y="28024"/>
                    <a:pt x="134208" y="27955"/>
                  </a:cubicBezTo>
                  <a:lnTo>
                    <a:pt x="134007" y="27759"/>
                  </a:lnTo>
                  <a:lnTo>
                    <a:pt x="133943" y="27759"/>
                  </a:lnTo>
                  <a:cubicBezTo>
                    <a:pt x="133874" y="27690"/>
                    <a:pt x="133811" y="27690"/>
                    <a:pt x="133742" y="27627"/>
                  </a:cubicBezTo>
                  <a:lnTo>
                    <a:pt x="133546" y="27425"/>
                  </a:lnTo>
                  <a:cubicBezTo>
                    <a:pt x="133477" y="27362"/>
                    <a:pt x="133413" y="27293"/>
                    <a:pt x="133344" y="27293"/>
                  </a:cubicBezTo>
                  <a:cubicBezTo>
                    <a:pt x="133344" y="27229"/>
                    <a:pt x="133344" y="27229"/>
                    <a:pt x="133281" y="27229"/>
                  </a:cubicBezTo>
                  <a:cubicBezTo>
                    <a:pt x="133212" y="27160"/>
                    <a:pt x="133148" y="27160"/>
                    <a:pt x="133079" y="27097"/>
                  </a:cubicBezTo>
                  <a:cubicBezTo>
                    <a:pt x="129041" y="23848"/>
                    <a:pt x="124203" y="20473"/>
                    <a:pt x="118241" y="16694"/>
                  </a:cubicBezTo>
                  <a:cubicBezTo>
                    <a:pt x="114664" y="14378"/>
                    <a:pt x="111087" y="12190"/>
                    <a:pt x="107578" y="10271"/>
                  </a:cubicBezTo>
                  <a:cubicBezTo>
                    <a:pt x="107510" y="10271"/>
                    <a:pt x="107446" y="10202"/>
                    <a:pt x="107377" y="10139"/>
                  </a:cubicBezTo>
                  <a:cubicBezTo>
                    <a:pt x="107313" y="10139"/>
                    <a:pt x="107245" y="10139"/>
                    <a:pt x="107245" y="10070"/>
                  </a:cubicBezTo>
                  <a:cubicBezTo>
                    <a:pt x="107181" y="10070"/>
                    <a:pt x="107112" y="10006"/>
                    <a:pt x="106980" y="10006"/>
                  </a:cubicBezTo>
                  <a:cubicBezTo>
                    <a:pt x="106980" y="9937"/>
                    <a:pt x="106916" y="9937"/>
                    <a:pt x="106916" y="9937"/>
                  </a:cubicBezTo>
                  <a:cubicBezTo>
                    <a:pt x="106784" y="9874"/>
                    <a:pt x="106715" y="9805"/>
                    <a:pt x="106651" y="9805"/>
                  </a:cubicBezTo>
                  <a:cubicBezTo>
                    <a:pt x="106651" y="9741"/>
                    <a:pt x="106582" y="9741"/>
                    <a:pt x="106519" y="9741"/>
                  </a:cubicBezTo>
                  <a:cubicBezTo>
                    <a:pt x="106450" y="9672"/>
                    <a:pt x="106386" y="9672"/>
                    <a:pt x="106317" y="9609"/>
                  </a:cubicBezTo>
                  <a:cubicBezTo>
                    <a:pt x="106254" y="9609"/>
                    <a:pt x="106254" y="9540"/>
                    <a:pt x="106185" y="9540"/>
                  </a:cubicBezTo>
                  <a:cubicBezTo>
                    <a:pt x="106121" y="9476"/>
                    <a:pt x="106052" y="9476"/>
                    <a:pt x="105920" y="9407"/>
                  </a:cubicBezTo>
                  <a:lnTo>
                    <a:pt x="105856" y="9344"/>
                  </a:lnTo>
                  <a:cubicBezTo>
                    <a:pt x="105724" y="9344"/>
                    <a:pt x="105655" y="9275"/>
                    <a:pt x="105591" y="9211"/>
                  </a:cubicBezTo>
                  <a:cubicBezTo>
                    <a:pt x="105522" y="9211"/>
                    <a:pt x="105522" y="9211"/>
                    <a:pt x="105459" y="9142"/>
                  </a:cubicBezTo>
                  <a:cubicBezTo>
                    <a:pt x="105390" y="9142"/>
                    <a:pt x="105326" y="9079"/>
                    <a:pt x="105257" y="9079"/>
                  </a:cubicBezTo>
                  <a:cubicBezTo>
                    <a:pt x="105194" y="9010"/>
                    <a:pt x="105125" y="9010"/>
                    <a:pt x="105125" y="9010"/>
                  </a:cubicBezTo>
                  <a:cubicBezTo>
                    <a:pt x="105061" y="8946"/>
                    <a:pt x="104929" y="8877"/>
                    <a:pt x="104860" y="8877"/>
                  </a:cubicBezTo>
                  <a:cubicBezTo>
                    <a:pt x="104860" y="8814"/>
                    <a:pt x="104796" y="8814"/>
                    <a:pt x="104727" y="8814"/>
                  </a:cubicBezTo>
                  <a:cubicBezTo>
                    <a:pt x="104664" y="8745"/>
                    <a:pt x="104595" y="8745"/>
                    <a:pt x="104531" y="8681"/>
                  </a:cubicBezTo>
                  <a:cubicBezTo>
                    <a:pt x="104462" y="8681"/>
                    <a:pt x="104462" y="8612"/>
                    <a:pt x="104399" y="8612"/>
                  </a:cubicBezTo>
                  <a:cubicBezTo>
                    <a:pt x="104330" y="8549"/>
                    <a:pt x="104197" y="8549"/>
                    <a:pt x="104134" y="8480"/>
                  </a:cubicBezTo>
                  <a:cubicBezTo>
                    <a:pt x="104134" y="8480"/>
                    <a:pt x="104065" y="8480"/>
                    <a:pt x="104001" y="8416"/>
                  </a:cubicBezTo>
                  <a:cubicBezTo>
                    <a:pt x="103932" y="8416"/>
                    <a:pt x="103869" y="8347"/>
                    <a:pt x="103800" y="8284"/>
                  </a:cubicBezTo>
                  <a:lnTo>
                    <a:pt x="103667" y="8284"/>
                  </a:lnTo>
                  <a:cubicBezTo>
                    <a:pt x="103604" y="8215"/>
                    <a:pt x="103471" y="8151"/>
                    <a:pt x="103403" y="8151"/>
                  </a:cubicBezTo>
                  <a:cubicBezTo>
                    <a:pt x="103403" y="8082"/>
                    <a:pt x="103339" y="8082"/>
                    <a:pt x="103339" y="8082"/>
                  </a:cubicBezTo>
                  <a:cubicBezTo>
                    <a:pt x="103206" y="8019"/>
                    <a:pt x="103138" y="8019"/>
                    <a:pt x="103074" y="7950"/>
                  </a:cubicBezTo>
                  <a:cubicBezTo>
                    <a:pt x="103005" y="7950"/>
                    <a:pt x="103005" y="7886"/>
                    <a:pt x="102941" y="7886"/>
                  </a:cubicBezTo>
                  <a:cubicBezTo>
                    <a:pt x="102873" y="7886"/>
                    <a:pt x="102740" y="7818"/>
                    <a:pt x="102676" y="7754"/>
                  </a:cubicBezTo>
                  <a:lnTo>
                    <a:pt x="102608" y="7754"/>
                  </a:lnTo>
                  <a:cubicBezTo>
                    <a:pt x="102475" y="7685"/>
                    <a:pt x="102412" y="7621"/>
                    <a:pt x="102343" y="7621"/>
                  </a:cubicBezTo>
                  <a:lnTo>
                    <a:pt x="102279" y="7553"/>
                  </a:lnTo>
                  <a:cubicBezTo>
                    <a:pt x="102147" y="7489"/>
                    <a:pt x="102014" y="7489"/>
                    <a:pt x="101945" y="7420"/>
                  </a:cubicBezTo>
                  <a:lnTo>
                    <a:pt x="101882" y="7420"/>
                  </a:lnTo>
                  <a:cubicBezTo>
                    <a:pt x="101813" y="7356"/>
                    <a:pt x="101680" y="7288"/>
                    <a:pt x="101548" y="7224"/>
                  </a:cubicBezTo>
                  <a:cubicBezTo>
                    <a:pt x="101415" y="7155"/>
                    <a:pt x="101352" y="7091"/>
                    <a:pt x="101219" y="7091"/>
                  </a:cubicBezTo>
                  <a:cubicBezTo>
                    <a:pt x="101150" y="7023"/>
                    <a:pt x="101150" y="7023"/>
                    <a:pt x="101087" y="7023"/>
                  </a:cubicBezTo>
                  <a:cubicBezTo>
                    <a:pt x="100223" y="6625"/>
                    <a:pt x="99428" y="6228"/>
                    <a:pt x="98569" y="5899"/>
                  </a:cubicBezTo>
                  <a:cubicBezTo>
                    <a:pt x="98304" y="5767"/>
                    <a:pt x="98039" y="5634"/>
                    <a:pt x="97838" y="5565"/>
                  </a:cubicBezTo>
                  <a:close/>
                  <a:moveTo>
                    <a:pt x="140302" y="33589"/>
                  </a:moveTo>
                  <a:lnTo>
                    <a:pt x="140366" y="33652"/>
                  </a:lnTo>
                  <a:cubicBezTo>
                    <a:pt x="140435" y="33652"/>
                    <a:pt x="140498" y="33721"/>
                    <a:pt x="140631" y="33721"/>
                  </a:cubicBezTo>
                  <a:cubicBezTo>
                    <a:pt x="140498" y="33721"/>
                    <a:pt x="140435" y="33652"/>
                    <a:pt x="140302" y="33589"/>
                  </a:cubicBezTo>
                  <a:close/>
                  <a:moveTo>
                    <a:pt x="140498" y="33785"/>
                  </a:moveTo>
                  <a:lnTo>
                    <a:pt x="140567" y="33854"/>
                  </a:lnTo>
                  <a:cubicBezTo>
                    <a:pt x="140631" y="33854"/>
                    <a:pt x="140763" y="33917"/>
                    <a:pt x="140832" y="33917"/>
                  </a:cubicBezTo>
                  <a:cubicBezTo>
                    <a:pt x="140700" y="33854"/>
                    <a:pt x="140631" y="33854"/>
                    <a:pt x="140498" y="33785"/>
                  </a:cubicBezTo>
                  <a:close/>
                  <a:moveTo>
                    <a:pt x="140700" y="33986"/>
                  </a:moveTo>
                  <a:lnTo>
                    <a:pt x="140763" y="34050"/>
                  </a:lnTo>
                  <a:cubicBezTo>
                    <a:pt x="140832" y="34050"/>
                    <a:pt x="140965" y="34119"/>
                    <a:pt x="141028" y="34119"/>
                  </a:cubicBezTo>
                  <a:cubicBezTo>
                    <a:pt x="140896" y="34050"/>
                    <a:pt x="140832" y="34050"/>
                    <a:pt x="140700" y="33986"/>
                  </a:cubicBezTo>
                  <a:close/>
                  <a:moveTo>
                    <a:pt x="140896" y="34182"/>
                  </a:moveTo>
                  <a:lnTo>
                    <a:pt x="140965" y="34251"/>
                  </a:lnTo>
                  <a:cubicBezTo>
                    <a:pt x="141028" y="34251"/>
                    <a:pt x="141097" y="34315"/>
                    <a:pt x="141230" y="34315"/>
                  </a:cubicBezTo>
                  <a:cubicBezTo>
                    <a:pt x="141230" y="34315"/>
                    <a:pt x="141161" y="34315"/>
                    <a:pt x="141161" y="34251"/>
                  </a:cubicBezTo>
                  <a:cubicBezTo>
                    <a:pt x="141097" y="34251"/>
                    <a:pt x="140965" y="34182"/>
                    <a:pt x="140896" y="34182"/>
                  </a:cubicBezTo>
                  <a:close/>
                  <a:moveTo>
                    <a:pt x="141097" y="34384"/>
                  </a:moveTo>
                  <a:lnTo>
                    <a:pt x="141161" y="34447"/>
                  </a:lnTo>
                  <a:cubicBezTo>
                    <a:pt x="141220" y="34447"/>
                    <a:pt x="141276" y="34447"/>
                    <a:pt x="141376" y="34492"/>
                  </a:cubicBezTo>
                  <a:lnTo>
                    <a:pt x="141376" y="34492"/>
                  </a:lnTo>
                  <a:cubicBezTo>
                    <a:pt x="141362" y="34472"/>
                    <a:pt x="141362" y="34447"/>
                    <a:pt x="141362" y="34447"/>
                  </a:cubicBezTo>
                  <a:cubicBezTo>
                    <a:pt x="141230" y="34447"/>
                    <a:pt x="141161" y="34384"/>
                    <a:pt x="141097" y="34384"/>
                  </a:cubicBezTo>
                  <a:close/>
                  <a:moveTo>
                    <a:pt x="141376" y="34492"/>
                  </a:moveTo>
                  <a:cubicBezTo>
                    <a:pt x="141385" y="34505"/>
                    <a:pt x="141400" y="34516"/>
                    <a:pt x="141426" y="34516"/>
                  </a:cubicBezTo>
                  <a:cubicBezTo>
                    <a:pt x="141408" y="34507"/>
                    <a:pt x="141391" y="34499"/>
                    <a:pt x="141376" y="34492"/>
                  </a:cubicBezTo>
                  <a:close/>
                  <a:moveTo>
                    <a:pt x="141230" y="34580"/>
                  </a:moveTo>
                  <a:cubicBezTo>
                    <a:pt x="141293" y="34580"/>
                    <a:pt x="141293" y="34580"/>
                    <a:pt x="141362" y="34649"/>
                  </a:cubicBezTo>
                  <a:cubicBezTo>
                    <a:pt x="141426" y="34649"/>
                    <a:pt x="141495" y="34712"/>
                    <a:pt x="141627" y="34712"/>
                  </a:cubicBezTo>
                  <a:cubicBezTo>
                    <a:pt x="141558" y="34649"/>
                    <a:pt x="141558" y="34649"/>
                    <a:pt x="141495" y="34649"/>
                  </a:cubicBezTo>
                  <a:cubicBezTo>
                    <a:pt x="141426" y="34580"/>
                    <a:pt x="141362" y="34580"/>
                    <a:pt x="141230" y="34580"/>
                  </a:cubicBezTo>
                  <a:close/>
                  <a:moveTo>
                    <a:pt x="73858" y="1"/>
                  </a:moveTo>
                  <a:cubicBezTo>
                    <a:pt x="72666" y="1"/>
                    <a:pt x="71474" y="1"/>
                    <a:pt x="70281" y="133"/>
                  </a:cubicBezTo>
                  <a:cubicBezTo>
                    <a:pt x="62200" y="865"/>
                    <a:pt x="56307" y="3843"/>
                    <a:pt x="51670" y="8215"/>
                  </a:cubicBezTo>
                  <a:cubicBezTo>
                    <a:pt x="44711" y="14707"/>
                    <a:pt x="40673" y="24315"/>
                    <a:pt x="36831" y="33986"/>
                  </a:cubicBezTo>
                  <a:cubicBezTo>
                    <a:pt x="36036" y="36037"/>
                    <a:pt x="35241" y="38157"/>
                    <a:pt x="34378" y="40213"/>
                  </a:cubicBezTo>
                  <a:cubicBezTo>
                    <a:pt x="34378" y="40277"/>
                    <a:pt x="34314" y="40409"/>
                    <a:pt x="34314" y="40478"/>
                  </a:cubicBezTo>
                  <a:cubicBezTo>
                    <a:pt x="34314" y="40478"/>
                    <a:pt x="34245" y="40478"/>
                    <a:pt x="34245" y="40541"/>
                  </a:cubicBezTo>
                  <a:cubicBezTo>
                    <a:pt x="34245" y="40610"/>
                    <a:pt x="34182" y="40674"/>
                    <a:pt x="34182" y="40806"/>
                  </a:cubicBezTo>
                  <a:lnTo>
                    <a:pt x="34113" y="40875"/>
                  </a:lnTo>
                  <a:cubicBezTo>
                    <a:pt x="34113" y="40939"/>
                    <a:pt x="34049" y="41008"/>
                    <a:pt x="34049" y="41140"/>
                  </a:cubicBezTo>
                  <a:lnTo>
                    <a:pt x="33980" y="41204"/>
                  </a:lnTo>
                  <a:cubicBezTo>
                    <a:pt x="33980" y="41273"/>
                    <a:pt x="33917" y="41336"/>
                    <a:pt x="33917" y="41469"/>
                  </a:cubicBezTo>
                  <a:lnTo>
                    <a:pt x="33848" y="41469"/>
                  </a:lnTo>
                  <a:cubicBezTo>
                    <a:pt x="33848" y="41601"/>
                    <a:pt x="33784" y="41670"/>
                    <a:pt x="33784" y="41803"/>
                  </a:cubicBezTo>
                  <a:lnTo>
                    <a:pt x="33715" y="41803"/>
                  </a:lnTo>
                  <a:cubicBezTo>
                    <a:pt x="32945" y="43986"/>
                    <a:pt x="32050" y="46104"/>
                    <a:pt x="31151" y="48162"/>
                  </a:cubicBezTo>
                  <a:lnTo>
                    <a:pt x="31151" y="48162"/>
                  </a:lnTo>
                  <a:cubicBezTo>
                    <a:pt x="31216" y="48035"/>
                    <a:pt x="31288" y="47916"/>
                    <a:pt x="31330" y="47828"/>
                  </a:cubicBezTo>
                  <a:cubicBezTo>
                    <a:pt x="32258" y="45777"/>
                    <a:pt x="33185" y="43658"/>
                    <a:pt x="34049" y="41469"/>
                  </a:cubicBezTo>
                  <a:lnTo>
                    <a:pt x="34049" y="41405"/>
                  </a:lnTo>
                  <a:cubicBezTo>
                    <a:pt x="34113" y="41273"/>
                    <a:pt x="34182" y="41204"/>
                    <a:pt x="34182" y="41140"/>
                  </a:cubicBezTo>
                  <a:lnTo>
                    <a:pt x="34182" y="41071"/>
                  </a:lnTo>
                  <a:cubicBezTo>
                    <a:pt x="34245" y="40939"/>
                    <a:pt x="34314" y="40875"/>
                    <a:pt x="34314" y="40806"/>
                  </a:cubicBezTo>
                  <a:lnTo>
                    <a:pt x="34314" y="40743"/>
                  </a:lnTo>
                  <a:cubicBezTo>
                    <a:pt x="34378" y="40674"/>
                    <a:pt x="34378" y="40541"/>
                    <a:pt x="34447" y="40478"/>
                  </a:cubicBezTo>
                  <a:lnTo>
                    <a:pt x="34447" y="40409"/>
                  </a:lnTo>
                  <a:cubicBezTo>
                    <a:pt x="34510" y="40345"/>
                    <a:pt x="34510" y="40277"/>
                    <a:pt x="34579" y="40213"/>
                  </a:cubicBezTo>
                  <a:cubicBezTo>
                    <a:pt x="36630" y="34913"/>
                    <a:pt x="38617" y="29545"/>
                    <a:pt x="40938" y="24511"/>
                  </a:cubicBezTo>
                  <a:cubicBezTo>
                    <a:pt x="43784" y="18284"/>
                    <a:pt x="47096" y="12587"/>
                    <a:pt x="51733" y="8284"/>
                  </a:cubicBezTo>
                  <a:cubicBezTo>
                    <a:pt x="56370" y="3975"/>
                    <a:pt x="62268" y="997"/>
                    <a:pt x="70281" y="266"/>
                  </a:cubicBezTo>
                  <a:cubicBezTo>
                    <a:pt x="71474" y="202"/>
                    <a:pt x="72666" y="133"/>
                    <a:pt x="73858" y="133"/>
                  </a:cubicBezTo>
                  <a:cubicBezTo>
                    <a:pt x="79624" y="133"/>
                    <a:pt x="85782" y="1326"/>
                    <a:pt x="92078" y="3514"/>
                  </a:cubicBezTo>
                  <a:cubicBezTo>
                    <a:pt x="92078" y="3445"/>
                    <a:pt x="92009" y="3382"/>
                    <a:pt x="91945" y="3313"/>
                  </a:cubicBezTo>
                  <a:cubicBezTo>
                    <a:pt x="85718" y="1193"/>
                    <a:pt x="79624" y="1"/>
                    <a:pt x="73858" y="1"/>
                  </a:cubicBezTo>
                  <a:close/>
                  <a:moveTo>
                    <a:pt x="31151" y="48162"/>
                  </a:moveTo>
                  <a:cubicBezTo>
                    <a:pt x="31119" y="48226"/>
                    <a:pt x="31089" y="48292"/>
                    <a:pt x="31065" y="48358"/>
                  </a:cubicBezTo>
                  <a:cubicBezTo>
                    <a:pt x="31094" y="48293"/>
                    <a:pt x="31123" y="48227"/>
                    <a:pt x="31151" y="48162"/>
                  </a:cubicBezTo>
                  <a:close/>
                  <a:moveTo>
                    <a:pt x="29078" y="52004"/>
                  </a:moveTo>
                  <a:lnTo>
                    <a:pt x="29078" y="52004"/>
                  </a:lnTo>
                  <a:cubicBezTo>
                    <a:pt x="28813" y="52534"/>
                    <a:pt x="28548" y="53064"/>
                    <a:pt x="28220" y="53525"/>
                  </a:cubicBezTo>
                  <a:cubicBezTo>
                    <a:pt x="26762" y="56111"/>
                    <a:pt x="25173" y="58496"/>
                    <a:pt x="23318" y="60616"/>
                  </a:cubicBezTo>
                  <a:cubicBezTo>
                    <a:pt x="22258" y="61872"/>
                    <a:pt x="20997" y="63133"/>
                    <a:pt x="19608" y="64458"/>
                  </a:cubicBezTo>
                  <a:lnTo>
                    <a:pt x="19407" y="64654"/>
                  </a:lnTo>
                  <a:lnTo>
                    <a:pt x="19078" y="64988"/>
                  </a:lnTo>
                  <a:lnTo>
                    <a:pt x="18877" y="65184"/>
                  </a:lnTo>
                  <a:cubicBezTo>
                    <a:pt x="18744" y="65253"/>
                    <a:pt x="18681" y="65385"/>
                    <a:pt x="18548" y="65449"/>
                  </a:cubicBezTo>
                  <a:lnTo>
                    <a:pt x="18347" y="65650"/>
                  </a:lnTo>
                  <a:cubicBezTo>
                    <a:pt x="18283" y="65783"/>
                    <a:pt x="18151" y="65846"/>
                    <a:pt x="18082" y="65915"/>
                  </a:cubicBezTo>
                  <a:cubicBezTo>
                    <a:pt x="18018" y="66048"/>
                    <a:pt x="17886" y="66111"/>
                    <a:pt x="17817" y="66180"/>
                  </a:cubicBezTo>
                  <a:cubicBezTo>
                    <a:pt x="17753" y="66244"/>
                    <a:pt x="17621" y="66313"/>
                    <a:pt x="17552" y="66445"/>
                  </a:cubicBezTo>
                  <a:cubicBezTo>
                    <a:pt x="17488" y="66509"/>
                    <a:pt x="17419" y="66578"/>
                    <a:pt x="17287" y="66641"/>
                  </a:cubicBezTo>
                  <a:cubicBezTo>
                    <a:pt x="17223" y="66710"/>
                    <a:pt x="17155" y="66843"/>
                    <a:pt x="17022" y="66906"/>
                  </a:cubicBezTo>
                  <a:lnTo>
                    <a:pt x="16826" y="67108"/>
                  </a:lnTo>
                  <a:lnTo>
                    <a:pt x="16561" y="67372"/>
                  </a:lnTo>
                  <a:cubicBezTo>
                    <a:pt x="16428" y="67436"/>
                    <a:pt x="16360" y="67505"/>
                    <a:pt x="16296" y="67637"/>
                  </a:cubicBezTo>
                  <a:cubicBezTo>
                    <a:pt x="16227" y="67701"/>
                    <a:pt x="16095" y="67770"/>
                    <a:pt x="16031" y="67834"/>
                  </a:cubicBezTo>
                  <a:cubicBezTo>
                    <a:pt x="15962" y="67966"/>
                    <a:pt x="15830" y="68035"/>
                    <a:pt x="15766" y="68099"/>
                  </a:cubicBezTo>
                  <a:cubicBezTo>
                    <a:pt x="15697" y="68167"/>
                    <a:pt x="15634" y="68231"/>
                    <a:pt x="15501" y="68300"/>
                  </a:cubicBezTo>
                  <a:cubicBezTo>
                    <a:pt x="15432" y="68432"/>
                    <a:pt x="15369" y="68496"/>
                    <a:pt x="15300" y="68565"/>
                  </a:cubicBezTo>
                  <a:cubicBezTo>
                    <a:pt x="15167" y="68628"/>
                    <a:pt x="15104" y="68697"/>
                    <a:pt x="15035" y="68830"/>
                  </a:cubicBezTo>
                  <a:cubicBezTo>
                    <a:pt x="14971" y="68893"/>
                    <a:pt x="14839" y="68962"/>
                    <a:pt x="14770" y="69026"/>
                  </a:cubicBezTo>
                  <a:cubicBezTo>
                    <a:pt x="14706" y="69095"/>
                    <a:pt x="14637" y="69227"/>
                    <a:pt x="14505" y="69291"/>
                  </a:cubicBezTo>
                  <a:cubicBezTo>
                    <a:pt x="14441" y="69360"/>
                    <a:pt x="14372" y="69423"/>
                    <a:pt x="14240" y="69492"/>
                  </a:cubicBezTo>
                  <a:cubicBezTo>
                    <a:pt x="14176" y="69625"/>
                    <a:pt x="14107" y="69688"/>
                    <a:pt x="14044" y="69757"/>
                  </a:cubicBezTo>
                  <a:cubicBezTo>
                    <a:pt x="13975" y="69821"/>
                    <a:pt x="13842" y="69890"/>
                    <a:pt x="13779" y="70022"/>
                  </a:cubicBezTo>
                  <a:lnTo>
                    <a:pt x="13577" y="70218"/>
                  </a:lnTo>
                  <a:cubicBezTo>
                    <a:pt x="13445" y="70287"/>
                    <a:pt x="13381" y="70351"/>
                    <a:pt x="13312" y="70483"/>
                  </a:cubicBezTo>
                  <a:lnTo>
                    <a:pt x="13116" y="70685"/>
                  </a:lnTo>
                  <a:cubicBezTo>
                    <a:pt x="12984" y="70748"/>
                    <a:pt x="12915" y="70881"/>
                    <a:pt x="12782" y="70950"/>
                  </a:cubicBezTo>
                  <a:cubicBezTo>
                    <a:pt x="12719" y="71013"/>
                    <a:pt x="12719" y="71082"/>
                    <a:pt x="12650" y="71146"/>
                  </a:cubicBezTo>
                  <a:cubicBezTo>
                    <a:pt x="12518" y="71215"/>
                    <a:pt x="12454" y="71347"/>
                    <a:pt x="12321" y="71411"/>
                  </a:cubicBezTo>
                  <a:cubicBezTo>
                    <a:pt x="12253" y="71480"/>
                    <a:pt x="12253" y="71543"/>
                    <a:pt x="12189" y="71543"/>
                  </a:cubicBezTo>
                  <a:cubicBezTo>
                    <a:pt x="12056" y="71676"/>
                    <a:pt x="11988" y="71808"/>
                    <a:pt x="11855" y="71941"/>
                  </a:cubicBezTo>
                  <a:cubicBezTo>
                    <a:pt x="11792" y="71941"/>
                    <a:pt x="11792" y="72009"/>
                    <a:pt x="11723" y="72009"/>
                  </a:cubicBezTo>
                  <a:cubicBezTo>
                    <a:pt x="11590" y="72142"/>
                    <a:pt x="11527" y="72274"/>
                    <a:pt x="11394" y="72407"/>
                  </a:cubicBezTo>
                  <a:cubicBezTo>
                    <a:pt x="11325" y="72407"/>
                    <a:pt x="11325" y="72471"/>
                    <a:pt x="11325" y="72471"/>
                  </a:cubicBezTo>
                  <a:lnTo>
                    <a:pt x="10928" y="72868"/>
                  </a:lnTo>
                  <a:lnTo>
                    <a:pt x="10864" y="72868"/>
                  </a:lnTo>
                  <a:cubicBezTo>
                    <a:pt x="10795" y="73000"/>
                    <a:pt x="10732" y="73069"/>
                    <a:pt x="10599" y="73202"/>
                  </a:cubicBezTo>
                  <a:cubicBezTo>
                    <a:pt x="10069" y="73732"/>
                    <a:pt x="9539" y="74325"/>
                    <a:pt x="9009" y="74924"/>
                  </a:cubicBezTo>
                  <a:cubicBezTo>
                    <a:pt x="8675" y="75385"/>
                    <a:pt x="8278" y="75783"/>
                    <a:pt x="7881" y="76249"/>
                  </a:cubicBezTo>
                  <a:lnTo>
                    <a:pt x="7086" y="77240"/>
                  </a:lnTo>
                  <a:cubicBezTo>
                    <a:pt x="7483" y="76779"/>
                    <a:pt x="7949" y="76249"/>
                    <a:pt x="8347" y="75783"/>
                  </a:cubicBezTo>
                  <a:cubicBezTo>
                    <a:pt x="8808" y="75322"/>
                    <a:pt x="9338" y="74792"/>
                    <a:pt x="9804" y="74262"/>
                  </a:cubicBezTo>
                  <a:lnTo>
                    <a:pt x="10202" y="73864"/>
                  </a:lnTo>
                  <a:cubicBezTo>
                    <a:pt x="10202" y="73864"/>
                    <a:pt x="10202" y="73795"/>
                    <a:pt x="10265" y="73795"/>
                  </a:cubicBezTo>
                  <a:cubicBezTo>
                    <a:pt x="10398" y="73663"/>
                    <a:pt x="10530" y="73530"/>
                    <a:pt x="10663" y="73334"/>
                  </a:cubicBezTo>
                  <a:cubicBezTo>
                    <a:pt x="10663" y="73334"/>
                    <a:pt x="10732" y="73334"/>
                    <a:pt x="10732" y="73265"/>
                  </a:cubicBezTo>
                  <a:lnTo>
                    <a:pt x="11129" y="72868"/>
                  </a:lnTo>
                  <a:cubicBezTo>
                    <a:pt x="11129" y="72868"/>
                    <a:pt x="11193" y="72804"/>
                    <a:pt x="11193" y="72736"/>
                  </a:cubicBezTo>
                  <a:cubicBezTo>
                    <a:pt x="11325" y="72672"/>
                    <a:pt x="11458" y="72539"/>
                    <a:pt x="11590" y="72407"/>
                  </a:cubicBezTo>
                  <a:cubicBezTo>
                    <a:pt x="11590" y="72338"/>
                    <a:pt x="11659" y="72274"/>
                    <a:pt x="11723" y="72274"/>
                  </a:cubicBezTo>
                  <a:cubicBezTo>
                    <a:pt x="11792" y="72142"/>
                    <a:pt x="11924" y="72009"/>
                    <a:pt x="12056" y="71941"/>
                  </a:cubicBezTo>
                  <a:cubicBezTo>
                    <a:pt x="12120" y="71877"/>
                    <a:pt x="12120" y="71808"/>
                    <a:pt x="12189" y="71745"/>
                  </a:cubicBezTo>
                  <a:cubicBezTo>
                    <a:pt x="12321" y="71676"/>
                    <a:pt x="12385" y="71543"/>
                    <a:pt x="12518" y="71411"/>
                  </a:cubicBezTo>
                  <a:cubicBezTo>
                    <a:pt x="12586" y="71347"/>
                    <a:pt x="12650" y="71347"/>
                    <a:pt x="12719" y="71278"/>
                  </a:cubicBezTo>
                  <a:cubicBezTo>
                    <a:pt x="12782" y="71146"/>
                    <a:pt x="12915" y="71082"/>
                    <a:pt x="12984" y="70950"/>
                  </a:cubicBezTo>
                  <a:lnTo>
                    <a:pt x="13180" y="70748"/>
                  </a:lnTo>
                  <a:cubicBezTo>
                    <a:pt x="13312" y="70685"/>
                    <a:pt x="13381" y="70552"/>
                    <a:pt x="13514" y="70483"/>
                  </a:cubicBezTo>
                  <a:lnTo>
                    <a:pt x="13710" y="70287"/>
                  </a:lnTo>
                  <a:cubicBezTo>
                    <a:pt x="13779" y="70155"/>
                    <a:pt x="13911" y="70086"/>
                    <a:pt x="13975" y="70022"/>
                  </a:cubicBezTo>
                  <a:cubicBezTo>
                    <a:pt x="14044" y="69953"/>
                    <a:pt x="14107" y="69821"/>
                    <a:pt x="14240" y="69757"/>
                  </a:cubicBezTo>
                  <a:lnTo>
                    <a:pt x="14441" y="69556"/>
                  </a:lnTo>
                  <a:lnTo>
                    <a:pt x="14706" y="69291"/>
                  </a:lnTo>
                  <a:cubicBezTo>
                    <a:pt x="14770" y="69227"/>
                    <a:pt x="14902" y="69158"/>
                    <a:pt x="14971" y="69026"/>
                  </a:cubicBezTo>
                  <a:cubicBezTo>
                    <a:pt x="15035" y="68962"/>
                    <a:pt x="15167" y="68893"/>
                    <a:pt x="15236" y="68830"/>
                  </a:cubicBezTo>
                  <a:cubicBezTo>
                    <a:pt x="15300" y="68697"/>
                    <a:pt x="15369" y="68628"/>
                    <a:pt x="15501" y="68565"/>
                  </a:cubicBezTo>
                  <a:lnTo>
                    <a:pt x="15766" y="68300"/>
                  </a:lnTo>
                  <a:lnTo>
                    <a:pt x="15962" y="68099"/>
                  </a:lnTo>
                  <a:lnTo>
                    <a:pt x="16227" y="67834"/>
                  </a:lnTo>
                  <a:cubicBezTo>
                    <a:pt x="16360" y="67770"/>
                    <a:pt x="16428" y="67701"/>
                    <a:pt x="16492" y="67637"/>
                  </a:cubicBezTo>
                  <a:lnTo>
                    <a:pt x="16757" y="67372"/>
                  </a:lnTo>
                  <a:cubicBezTo>
                    <a:pt x="16826" y="67240"/>
                    <a:pt x="16958" y="67171"/>
                    <a:pt x="17022" y="67108"/>
                  </a:cubicBezTo>
                  <a:cubicBezTo>
                    <a:pt x="17091" y="67039"/>
                    <a:pt x="17223" y="66975"/>
                    <a:pt x="17287" y="66843"/>
                  </a:cubicBezTo>
                  <a:cubicBezTo>
                    <a:pt x="17356" y="66774"/>
                    <a:pt x="17488" y="66710"/>
                    <a:pt x="17552" y="66641"/>
                  </a:cubicBezTo>
                  <a:lnTo>
                    <a:pt x="17817" y="66376"/>
                  </a:lnTo>
                  <a:cubicBezTo>
                    <a:pt x="17886" y="66313"/>
                    <a:pt x="17949" y="66244"/>
                    <a:pt x="18082" y="66180"/>
                  </a:cubicBezTo>
                  <a:cubicBezTo>
                    <a:pt x="18151" y="66048"/>
                    <a:pt x="18214" y="65979"/>
                    <a:pt x="18347" y="65846"/>
                  </a:cubicBezTo>
                  <a:lnTo>
                    <a:pt x="18548" y="65650"/>
                  </a:lnTo>
                  <a:cubicBezTo>
                    <a:pt x="18681" y="65581"/>
                    <a:pt x="18744" y="65449"/>
                    <a:pt x="18877" y="65385"/>
                  </a:cubicBezTo>
                  <a:lnTo>
                    <a:pt x="19078" y="65184"/>
                  </a:lnTo>
                  <a:lnTo>
                    <a:pt x="19407" y="64855"/>
                  </a:lnTo>
                  <a:lnTo>
                    <a:pt x="19608" y="64654"/>
                  </a:lnTo>
                  <a:cubicBezTo>
                    <a:pt x="21065" y="63265"/>
                    <a:pt x="22390" y="62004"/>
                    <a:pt x="23450" y="60679"/>
                  </a:cubicBezTo>
                  <a:cubicBezTo>
                    <a:pt x="25173" y="58692"/>
                    <a:pt x="26693" y="56509"/>
                    <a:pt x="28018" y="54188"/>
                  </a:cubicBezTo>
                  <a:lnTo>
                    <a:pt x="29015" y="52402"/>
                  </a:lnTo>
                  <a:cubicBezTo>
                    <a:pt x="29015" y="52269"/>
                    <a:pt x="29015" y="52137"/>
                    <a:pt x="29078" y="52004"/>
                  </a:cubicBezTo>
                  <a:close/>
                  <a:moveTo>
                    <a:pt x="5761" y="79227"/>
                  </a:moveTo>
                  <a:lnTo>
                    <a:pt x="5363" y="79625"/>
                  </a:lnTo>
                  <a:cubicBezTo>
                    <a:pt x="5496" y="79492"/>
                    <a:pt x="5628" y="79429"/>
                    <a:pt x="5761" y="79296"/>
                  </a:cubicBezTo>
                  <a:lnTo>
                    <a:pt x="5761" y="79227"/>
                  </a:lnTo>
                  <a:close/>
                  <a:moveTo>
                    <a:pt x="5432" y="79694"/>
                  </a:moveTo>
                  <a:lnTo>
                    <a:pt x="5432" y="79694"/>
                  </a:lnTo>
                  <a:cubicBezTo>
                    <a:pt x="5300" y="79826"/>
                    <a:pt x="5167" y="80022"/>
                    <a:pt x="4966" y="80155"/>
                  </a:cubicBezTo>
                  <a:lnTo>
                    <a:pt x="4966" y="80224"/>
                  </a:lnTo>
                  <a:lnTo>
                    <a:pt x="5363" y="79826"/>
                  </a:lnTo>
                  <a:cubicBezTo>
                    <a:pt x="5363" y="79826"/>
                    <a:pt x="5432" y="79757"/>
                    <a:pt x="5432" y="79694"/>
                  </a:cubicBezTo>
                  <a:close/>
                  <a:moveTo>
                    <a:pt x="5098" y="80224"/>
                  </a:moveTo>
                  <a:lnTo>
                    <a:pt x="5098" y="80224"/>
                  </a:lnTo>
                  <a:cubicBezTo>
                    <a:pt x="4966" y="80356"/>
                    <a:pt x="4833" y="80420"/>
                    <a:pt x="4701" y="80552"/>
                  </a:cubicBezTo>
                  <a:cubicBezTo>
                    <a:pt x="4701" y="80621"/>
                    <a:pt x="4637" y="80685"/>
                    <a:pt x="4637" y="80685"/>
                  </a:cubicBezTo>
                  <a:cubicBezTo>
                    <a:pt x="4770" y="80621"/>
                    <a:pt x="4833" y="80489"/>
                    <a:pt x="4966" y="80420"/>
                  </a:cubicBezTo>
                  <a:cubicBezTo>
                    <a:pt x="5035" y="80356"/>
                    <a:pt x="5098" y="80287"/>
                    <a:pt x="5098" y="80224"/>
                  </a:cubicBezTo>
                  <a:close/>
                  <a:moveTo>
                    <a:pt x="4770" y="80685"/>
                  </a:moveTo>
                  <a:lnTo>
                    <a:pt x="4436" y="81019"/>
                  </a:lnTo>
                  <a:cubicBezTo>
                    <a:pt x="4377" y="81077"/>
                    <a:pt x="4373" y="81141"/>
                    <a:pt x="4318" y="81201"/>
                  </a:cubicBezTo>
                  <a:lnTo>
                    <a:pt x="4318" y="81201"/>
                  </a:lnTo>
                  <a:cubicBezTo>
                    <a:pt x="4441" y="81078"/>
                    <a:pt x="4510" y="81016"/>
                    <a:pt x="4637" y="80950"/>
                  </a:cubicBezTo>
                  <a:cubicBezTo>
                    <a:pt x="4701" y="80886"/>
                    <a:pt x="4770" y="80817"/>
                    <a:pt x="4770" y="80685"/>
                  </a:cubicBezTo>
                  <a:close/>
                  <a:moveTo>
                    <a:pt x="4318" y="81201"/>
                  </a:moveTo>
                  <a:cubicBezTo>
                    <a:pt x="4313" y="81205"/>
                    <a:pt x="4308" y="81210"/>
                    <a:pt x="4303" y="81215"/>
                  </a:cubicBezTo>
                  <a:cubicBezTo>
                    <a:pt x="4308" y="81210"/>
                    <a:pt x="4313" y="81205"/>
                    <a:pt x="4318" y="81201"/>
                  </a:cubicBezTo>
                  <a:close/>
                  <a:moveTo>
                    <a:pt x="4436" y="81215"/>
                  </a:moveTo>
                  <a:lnTo>
                    <a:pt x="4171" y="81480"/>
                  </a:lnTo>
                  <a:cubicBezTo>
                    <a:pt x="4107" y="81548"/>
                    <a:pt x="4038" y="81612"/>
                    <a:pt x="4038" y="81681"/>
                  </a:cubicBezTo>
                  <a:cubicBezTo>
                    <a:pt x="4107" y="81612"/>
                    <a:pt x="4240" y="81548"/>
                    <a:pt x="4303" y="81480"/>
                  </a:cubicBezTo>
                  <a:cubicBezTo>
                    <a:pt x="4372" y="81347"/>
                    <a:pt x="4436" y="81283"/>
                    <a:pt x="4436" y="81215"/>
                  </a:cubicBezTo>
                  <a:close/>
                  <a:moveTo>
                    <a:pt x="4171" y="81681"/>
                  </a:moveTo>
                  <a:lnTo>
                    <a:pt x="4171" y="81681"/>
                  </a:lnTo>
                  <a:cubicBezTo>
                    <a:pt x="4107" y="81745"/>
                    <a:pt x="3975" y="81813"/>
                    <a:pt x="3906" y="81946"/>
                  </a:cubicBezTo>
                  <a:cubicBezTo>
                    <a:pt x="3842" y="82010"/>
                    <a:pt x="3773" y="82078"/>
                    <a:pt x="3710" y="82211"/>
                  </a:cubicBezTo>
                  <a:cubicBezTo>
                    <a:pt x="3842" y="82142"/>
                    <a:pt x="3906" y="82078"/>
                    <a:pt x="4038" y="82010"/>
                  </a:cubicBezTo>
                  <a:cubicBezTo>
                    <a:pt x="4038" y="81877"/>
                    <a:pt x="4107" y="81813"/>
                    <a:pt x="4171" y="81681"/>
                  </a:cubicBezTo>
                  <a:close/>
                  <a:moveTo>
                    <a:pt x="3906" y="82211"/>
                  </a:moveTo>
                  <a:cubicBezTo>
                    <a:pt x="3773" y="82274"/>
                    <a:pt x="3710" y="82343"/>
                    <a:pt x="3577" y="82407"/>
                  </a:cubicBezTo>
                  <a:cubicBezTo>
                    <a:pt x="3577" y="82476"/>
                    <a:pt x="3509" y="82608"/>
                    <a:pt x="3445" y="82672"/>
                  </a:cubicBezTo>
                  <a:cubicBezTo>
                    <a:pt x="3509" y="82608"/>
                    <a:pt x="3641" y="82539"/>
                    <a:pt x="3710" y="82476"/>
                  </a:cubicBezTo>
                  <a:cubicBezTo>
                    <a:pt x="3773" y="82407"/>
                    <a:pt x="3842" y="82274"/>
                    <a:pt x="3906" y="82211"/>
                  </a:cubicBezTo>
                  <a:close/>
                  <a:moveTo>
                    <a:pt x="3577" y="82672"/>
                  </a:moveTo>
                  <a:cubicBezTo>
                    <a:pt x="3509" y="82741"/>
                    <a:pt x="3445" y="82804"/>
                    <a:pt x="3312" y="82873"/>
                  </a:cubicBezTo>
                  <a:cubicBezTo>
                    <a:pt x="3312" y="83006"/>
                    <a:pt x="3244" y="83069"/>
                    <a:pt x="3180" y="83202"/>
                  </a:cubicBezTo>
                  <a:cubicBezTo>
                    <a:pt x="3244" y="83138"/>
                    <a:pt x="3312" y="83069"/>
                    <a:pt x="3445" y="83006"/>
                  </a:cubicBezTo>
                  <a:cubicBezTo>
                    <a:pt x="3509" y="82937"/>
                    <a:pt x="3509" y="82804"/>
                    <a:pt x="3577" y="82672"/>
                  </a:cubicBezTo>
                  <a:close/>
                  <a:moveTo>
                    <a:pt x="3312" y="83202"/>
                  </a:moveTo>
                  <a:lnTo>
                    <a:pt x="3111" y="83403"/>
                  </a:lnTo>
                  <a:cubicBezTo>
                    <a:pt x="3047" y="83467"/>
                    <a:pt x="2979" y="83599"/>
                    <a:pt x="2915" y="83668"/>
                  </a:cubicBezTo>
                  <a:cubicBezTo>
                    <a:pt x="2979" y="83668"/>
                    <a:pt x="3047" y="83599"/>
                    <a:pt x="3180" y="83536"/>
                  </a:cubicBezTo>
                  <a:cubicBezTo>
                    <a:pt x="3180" y="83403"/>
                    <a:pt x="3244" y="83334"/>
                    <a:pt x="3312" y="83202"/>
                  </a:cubicBezTo>
                  <a:close/>
                  <a:moveTo>
                    <a:pt x="3047" y="83732"/>
                  </a:moveTo>
                  <a:cubicBezTo>
                    <a:pt x="2979" y="83732"/>
                    <a:pt x="2915" y="83801"/>
                    <a:pt x="2846" y="83864"/>
                  </a:cubicBezTo>
                  <a:cubicBezTo>
                    <a:pt x="2783" y="83997"/>
                    <a:pt x="2714" y="84066"/>
                    <a:pt x="2650" y="84198"/>
                  </a:cubicBezTo>
                  <a:cubicBezTo>
                    <a:pt x="2714" y="84129"/>
                    <a:pt x="2783" y="84129"/>
                    <a:pt x="2915" y="84066"/>
                  </a:cubicBezTo>
                  <a:cubicBezTo>
                    <a:pt x="2915" y="83933"/>
                    <a:pt x="2979" y="83801"/>
                    <a:pt x="3047" y="83732"/>
                  </a:cubicBezTo>
                  <a:close/>
                  <a:moveTo>
                    <a:pt x="2783" y="84198"/>
                  </a:moveTo>
                  <a:cubicBezTo>
                    <a:pt x="2714" y="84262"/>
                    <a:pt x="2650" y="84331"/>
                    <a:pt x="2581" y="84331"/>
                  </a:cubicBezTo>
                  <a:cubicBezTo>
                    <a:pt x="2518" y="84463"/>
                    <a:pt x="2449" y="84596"/>
                    <a:pt x="2449" y="84728"/>
                  </a:cubicBezTo>
                  <a:cubicBezTo>
                    <a:pt x="2518" y="84659"/>
                    <a:pt x="2581" y="84596"/>
                    <a:pt x="2650" y="84596"/>
                  </a:cubicBezTo>
                  <a:cubicBezTo>
                    <a:pt x="2714" y="84463"/>
                    <a:pt x="2783" y="84331"/>
                    <a:pt x="2783" y="84198"/>
                  </a:cubicBezTo>
                  <a:close/>
                  <a:moveTo>
                    <a:pt x="2581" y="84728"/>
                  </a:moveTo>
                  <a:lnTo>
                    <a:pt x="2581" y="84728"/>
                  </a:lnTo>
                  <a:cubicBezTo>
                    <a:pt x="2518" y="84792"/>
                    <a:pt x="2449" y="84792"/>
                    <a:pt x="2385" y="84861"/>
                  </a:cubicBezTo>
                  <a:cubicBezTo>
                    <a:pt x="859" y="88104"/>
                    <a:pt x="0" y="91617"/>
                    <a:pt x="0" y="95459"/>
                  </a:cubicBezTo>
                  <a:cubicBezTo>
                    <a:pt x="0" y="97712"/>
                    <a:pt x="265" y="100028"/>
                    <a:pt x="928" y="102412"/>
                  </a:cubicBezTo>
                  <a:cubicBezTo>
                    <a:pt x="3842" y="113541"/>
                    <a:pt x="8744" y="122815"/>
                    <a:pt x="15830" y="130038"/>
                  </a:cubicBezTo>
                  <a:cubicBezTo>
                    <a:pt x="19476" y="133679"/>
                    <a:pt x="23646" y="136795"/>
                    <a:pt x="28485" y="139376"/>
                  </a:cubicBezTo>
                  <a:cubicBezTo>
                    <a:pt x="30074" y="140145"/>
                    <a:pt x="31719" y="140910"/>
                    <a:pt x="33463" y="141584"/>
                  </a:cubicBezTo>
                  <a:lnTo>
                    <a:pt x="33463" y="141584"/>
                  </a:lnTo>
                  <a:cubicBezTo>
                    <a:pt x="31748" y="140858"/>
                    <a:pt x="30095" y="140076"/>
                    <a:pt x="28548" y="139243"/>
                  </a:cubicBezTo>
                  <a:cubicBezTo>
                    <a:pt x="23779" y="136663"/>
                    <a:pt x="19539" y="133546"/>
                    <a:pt x="15962" y="129906"/>
                  </a:cubicBezTo>
                  <a:cubicBezTo>
                    <a:pt x="8877" y="122752"/>
                    <a:pt x="3975" y="113541"/>
                    <a:pt x="1060" y="102412"/>
                  </a:cubicBezTo>
                  <a:cubicBezTo>
                    <a:pt x="398" y="99964"/>
                    <a:pt x="133" y="97712"/>
                    <a:pt x="133" y="95459"/>
                  </a:cubicBezTo>
                  <a:cubicBezTo>
                    <a:pt x="133" y="91548"/>
                    <a:pt x="1060" y="87971"/>
                    <a:pt x="2581" y="84728"/>
                  </a:cubicBezTo>
                  <a:close/>
                  <a:moveTo>
                    <a:pt x="33463" y="141584"/>
                  </a:moveTo>
                  <a:cubicBezTo>
                    <a:pt x="33657" y="141667"/>
                    <a:pt x="33853" y="141748"/>
                    <a:pt x="34049" y="141829"/>
                  </a:cubicBezTo>
                  <a:lnTo>
                    <a:pt x="34113" y="141829"/>
                  </a:lnTo>
                  <a:cubicBezTo>
                    <a:pt x="33894" y="141749"/>
                    <a:pt x="33678" y="141667"/>
                    <a:pt x="33463" y="141584"/>
                  </a:cubicBezTo>
                  <a:close/>
                  <a:moveTo>
                    <a:pt x="33980" y="141893"/>
                  </a:moveTo>
                  <a:lnTo>
                    <a:pt x="33980" y="141893"/>
                  </a:lnTo>
                  <a:cubicBezTo>
                    <a:pt x="36831" y="143085"/>
                    <a:pt x="39878" y="144082"/>
                    <a:pt x="43191" y="144877"/>
                  </a:cubicBezTo>
                  <a:cubicBezTo>
                    <a:pt x="43456" y="145009"/>
                    <a:pt x="43784" y="145073"/>
                    <a:pt x="44049" y="145142"/>
                  </a:cubicBezTo>
                  <a:cubicBezTo>
                    <a:pt x="48357" y="146133"/>
                    <a:pt x="52131" y="147060"/>
                    <a:pt x="55443" y="147924"/>
                  </a:cubicBezTo>
                  <a:cubicBezTo>
                    <a:pt x="55575" y="147924"/>
                    <a:pt x="55708" y="147987"/>
                    <a:pt x="55777" y="147987"/>
                  </a:cubicBezTo>
                  <a:cubicBezTo>
                    <a:pt x="55840" y="147987"/>
                    <a:pt x="55840" y="147987"/>
                    <a:pt x="55840" y="148056"/>
                  </a:cubicBezTo>
                  <a:cubicBezTo>
                    <a:pt x="55973" y="148056"/>
                    <a:pt x="56042" y="148056"/>
                    <a:pt x="56174" y="148120"/>
                  </a:cubicBezTo>
                  <a:lnTo>
                    <a:pt x="56238" y="148120"/>
                  </a:lnTo>
                  <a:cubicBezTo>
                    <a:pt x="56370" y="148120"/>
                    <a:pt x="56439" y="148189"/>
                    <a:pt x="56572" y="148189"/>
                  </a:cubicBezTo>
                  <a:cubicBezTo>
                    <a:pt x="56572" y="148189"/>
                    <a:pt x="56635" y="148189"/>
                    <a:pt x="56635" y="148252"/>
                  </a:cubicBezTo>
                  <a:cubicBezTo>
                    <a:pt x="56768" y="148252"/>
                    <a:pt x="56837" y="148252"/>
                    <a:pt x="56969" y="148321"/>
                  </a:cubicBezTo>
                  <a:lnTo>
                    <a:pt x="57033" y="148321"/>
                  </a:lnTo>
                  <a:cubicBezTo>
                    <a:pt x="57165" y="148321"/>
                    <a:pt x="57234" y="148385"/>
                    <a:pt x="57366" y="148385"/>
                  </a:cubicBezTo>
                  <a:cubicBezTo>
                    <a:pt x="57366" y="148385"/>
                    <a:pt x="57430" y="148385"/>
                    <a:pt x="57430" y="148454"/>
                  </a:cubicBezTo>
                  <a:cubicBezTo>
                    <a:pt x="57563" y="148454"/>
                    <a:pt x="57631" y="148454"/>
                    <a:pt x="57764" y="148517"/>
                  </a:cubicBezTo>
                  <a:lnTo>
                    <a:pt x="57828" y="148517"/>
                  </a:lnTo>
                  <a:cubicBezTo>
                    <a:pt x="57960" y="148586"/>
                    <a:pt x="58029" y="148586"/>
                    <a:pt x="58161" y="148586"/>
                  </a:cubicBezTo>
                  <a:lnTo>
                    <a:pt x="58225" y="148650"/>
                  </a:lnTo>
                  <a:cubicBezTo>
                    <a:pt x="58357" y="148650"/>
                    <a:pt x="58490" y="148719"/>
                    <a:pt x="58559" y="148719"/>
                  </a:cubicBezTo>
                  <a:lnTo>
                    <a:pt x="58622" y="148719"/>
                  </a:lnTo>
                  <a:cubicBezTo>
                    <a:pt x="58755" y="148782"/>
                    <a:pt x="58887" y="148782"/>
                    <a:pt x="59020" y="148851"/>
                  </a:cubicBezTo>
                  <a:cubicBezTo>
                    <a:pt x="59152" y="148851"/>
                    <a:pt x="59285" y="148915"/>
                    <a:pt x="59417" y="148915"/>
                  </a:cubicBezTo>
                  <a:cubicBezTo>
                    <a:pt x="59486" y="148984"/>
                    <a:pt x="59550" y="148984"/>
                    <a:pt x="59619" y="148984"/>
                  </a:cubicBezTo>
                  <a:cubicBezTo>
                    <a:pt x="61871" y="149577"/>
                    <a:pt x="63922" y="150107"/>
                    <a:pt x="65846" y="150637"/>
                  </a:cubicBezTo>
                  <a:cubicBezTo>
                    <a:pt x="66197" y="150754"/>
                    <a:pt x="66495" y="150822"/>
                    <a:pt x="66834" y="150927"/>
                  </a:cubicBezTo>
                  <a:lnTo>
                    <a:pt x="66834" y="150927"/>
                  </a:lnTo>
                  <a:cubicBezTo>
                    <a:pt x="65018" y="150343"/>
                    <a:pt x="63072" y="149764"/>
                    <a:pt x="60875" y="149180"/>
                  </a:cubicBezTo>
                  <a:cubicBezTo>
                    <a:pt x="60811" y="149116"/>
                    <a:pt x="60679" y="149116"/>
                    <a:pt x="60546" y="149116"/>
                  </a:cubicBezTo>
                  <a:lnTo>
                    <a:pt x="60546" y="149047"/>
                  </a:lnTo>
                  <a:cubicBezTo>
                    <a:pt x="60414" y="149047"/>
                    <a:pt x="60281" y="148984"/>
                    <a:pt x="60149" y="148984"/>
                  </a:cubicBezTo>
                  <a:lnTo>
                    <a:pt x="60080" y="148984"/>
                  </a:lnTo>
                  <a:cubicBezTo>
                    <a:pt x="59947" y="148915"/>
                    <a:pt x="59815" y="148915"/>
                    <a:pt x="59682" y="148851"/>
                  </a:cubicBezTo>
                  <a:cubicBezTo>
                    <a:pt x="59550" y="148851"/>
                    <a:pt x="59417" y="148782"/>
                    <a:pt x="59285" y="148782"/>
                  </a:cubicBezTo>
                  <a:cubicBezTo>
                    <a:pt x="59285" y="148782"/>
                    <a:pt x="59285" y="148719"/>
                    <a:pt x="59221" y="148719"/>
                  </a:cubicBezTo>
                  <a:cubicBezTo>
                    <a:pt x="59089" y="148719"/>
                    <a:pt x="59020" y="148650"/>
                    <a:pt x="58887" y="148650"/>
                  </a:cubicBezTo>
                  <a:lnTo>
                    <a:pt x="58824" y="148650"/>
                  </a:lnTo>
                  <a:cubicBezTo>
                    <a:pt x="58691" y="148586"/>
                    <a:pt x="58559" y="148586"/>
                    <a:pt x="58490" y="148517"/>
                  </a:cubicBezTo>
                  <a:lnTo>
                    <a:pt x="58426" y="148517"/>
                  </a:lnTo>
                  <a:cubicBezTo>
                    <a:pt x="58294" y="148517"/>
                    <a:pt x="58161" y="148454"/>
                    <a:pt x="58029" y="148454"/>
                  </a:cubicBezTo>
                  <a:lnTo>
                    <a:pt x="57960" y="148385"/>
                  </a:lnTo>
                  <a:cubicBezTo>
                    <a:pt x="57896" y="148385"/>
                    <a:pt x="57764" y="148385"/>
                    <a:pt x="57631" y="148321"/>
                  </a:cubicBezTo>
                  <a:lnTo>
                    <a:pt x="57563" y="148321"/>
                  </a:lnTo>
                  <a:cubicBezTo>
                    <a:pt x="57430" y="148252"/>
                    <a:pt x="57366" y="148252"/>
                    <a:pt x="57234" y="148252"/>
                  </a:cubicBezTo>
                  <a:lnTo>
                    <a:pt x="57165" y="148189"/>
                  </a:lnTo>
                  <a:cubicBezTo>
                    <a:pt x="57033" y="148189"/>
                    <a:pt x="56969" y="148120"/>
                    <a:pt x="56837" y="148120"/>
                  </a:cubicBezTo>
                  <a:lnTo>
                    <a:pt x="56768" y="148120"/>
                  </a:lnTo>
                  <a:cubicBezTo>
                    <a:pt x="56635" y="148056"/>
                    <a:pt x="56572" y="148056"/>
                    <a:pt x="56439" y="148056"/>
                  </a:cubicBezTo>
                  <a:cubicBezTo>
                    <a:pt x="56439" y="147987"/>
                    <a:pt x="56370" y="147987"/>
                    <a:pt x="56370" y="147987"/>
                  </a:cubicBezTo>
                  <a:cubicBezTo>
                    <a:pt x="56238" y="147987"/>
                    <a:pt x="56174" y="147924"/>
                    <a:pt x="56042" y="147924"/>
                  </a:cubicBezTo>
                  <a:lnTo>
                    <a:pt x="55973" y="147924"/>
                  </a:lnTo>
                  <a:cubicBezTo>
                    <a:pt x="55840" y="147855"/>
                    <a:pt x="55777" y="147855"/>
                    <a:pt x="55644" y="147791"/>
                  </a:cubicBezTo>
                  <a:cubicBezTo>
                    <a:pt x="52263" y="146996"/>
                    <a:pt x="48421" y="146000"/>
                    <a:pt x="44118" y="145009"/>
                  </a:cubicBezTo>
                  <a:cubicBezTo>
                    <a:pt x="43784" y="144940"/>
                    <a:pt x="43456" y="144808"/>
                    <a:pt x="43122" y="144744"/>
                  </a:cubicBezTo>
                  <a:cubicBezTo>
                    <a:pt x="39878" y="143949"/>
                    <a:pt x="36895" y="143022"/>
                    <a:pt x="33980" y="141893"/>
                  </a:cubicBezTo>
                  <a:close/>
                  <a:moveTo>
                    <a:pt x="66834" y="150927"/>
                  </a:moveTo>
                  <a:cubicBezTo>
                    <a:pt x="66879" y="150942"/>
                    <a:pt x="66924" y="150956"/>
                    <a:pt x="66969" y="150971"/>
                  </a:cubicBezTo>
                  <a:cubicBezTo>
                    <a:pt x="66923" y="150956"/>
                    <a:pt x="66878" y="150941"/>
                    <a:pt x="66834" y="150927"/>
                  </a:cubicBezTo>
                  <a:close/>
                  <a:moveTo>
                    <a:pt x="70218" y="151697"/>
                  </a:moveTo>
                  <a:lnTo>
                    <a:pt x="70218" y="151697"/>
                  </a:lnTo>
                  <a:cubicBezTo>
                    <a:pt x="70350" y="151830"/>
                    <a:pt x="70483" y="151898"/>
                    <a:pt x="70679" y="151962"/>
                  </a:cubicBezTo>
                  <a:cubicBezTo>
                    <a:pt x="70546" y="151898"/>
                    <a:pt x="70350" y="151830"/>
                    <a:pt x="70218" y="151697"/>
                  </a:cubicBezTo>
                  <a:close/>
                  <a:moveTo>
                    <a:pt x="70615" y="151829"/>
                  </a:moveTo>
                  <a:cubicBezTo>
                    <a:pt x="70748" y="151898"/>
                    <a:pt x="70944" y="152031"/>
                    <a:pt x="71076" y="152094"/>
                  </a:cubicBezTo>
                  <a:lnTo>
                    <a:pt x="71145" y="152094"/>
                  </a:lnTo>
                  <a:cubicBezTo>
                    <a:pt x="71012" y="152031"/>
                    <a:pt x="70880" y="151962"/>
                    <a:pt x="70679" y="151829"/>
                  </a:cubicBezTo>
                  <a:close/>
                  <a:moveTo>
                    <a:pt x="71076" y="151962"/>
                  </a:moveTo>
                  <a:cubicBezTo>
                    <a:pt x="71209" y="152031"/>
                    <a:pt x="71341" y="152163"/>
                    <a:pt x="71474" y="152227"/>
                  </a:cubicBezTo>
                  <a:lnTo>
                    <a:pt x="71542" y="152227"/>
                  </a:lnTo>
                  <a:cubicBezTo>
                    <a:pt x="71474" y="152163"/>
                    <a:pt x="71341" y="152094"/>
                    <a:pt x="71209" y="151962"/>
                  </a:cubicBezTo>
                  <a:close/>
                  <a:moveTo>
                    <a:pt x="71474" y="152094"/>
                  </a:moveTo>
                  <a:cubicBezTo>
                    <a:pt x="71606" y="152163"/>
                    <a:pt x="71738" y="152227"/>
                    <a:pt x="71871" y="152359"/>
                  </a:cubicBezTo>
                  <a:lnTo>
                    <a:pt x="72003" y="152359"/>
                  </a:lnTo>
                  <a:cubicBezTo>
                    <a:pt x="71871" y="152296"/>
                    <a:pt x="71738" y="152227"/>
                    <a:pt x="71675" y="152094"/>
                  </a:cubicBezTo>
                  <a:close/>
                  <a:moveTo>
                    <a:pt x="71940" y="152227"/>
                  </a:moveTo>
                  <a:cubicBezTo>
                    <a:pt x="72072" y="152296"/>
                    <a:pt x="72136" y="152359"/>
                    <a:pt x="72268" y="152428"/>
                  </a:cubicBezTo>
                  <a:cubicBezTo>
                    <a:pt x="72337" y="152492"/>
                    <a:pt x="72401" y="152492"/>
                    <a:pt x="72470" y="152492"/>
                  </a:cubicBezTo>
                  <a:cubicBezTo>
                    <a:pt x="72337" y="152428"/>
                    <a:pt x="72205" y="152359"/>
                    <a:pt x="72136" y="152227"/>
                  </a:cubicBezTo>
                  <a:close/>
                  <a:moveTo>
                    <a:pt x="72337" y="152359"/>
                  </a:moveTo>
                  <a:cubicBezTo>
                    <a:pt x="72470" y="152428"/>
                    <a:pt x="72602" y="152492"/>
                    <a:pt x="72666" y="152561"/>
                  </a:cubicBezTo>
                  <a:cubicBezTo>
                    <a:pt x="72735" y="152624"/>
                    <a:pt x="72798" y="152624"/>
                    <a:pt x="72867" y="152624"/>
                  </a:cubicBezTo>
                  <a:cubicBezTo>
                    <a:pt x="72798" y="152561"/>
                    <a:pt x="72666" y="152492"/>
                    <a:pt x="72602" y="152359"/>
                  </a:cubicBezTo>
                  <a:close/>
                  <a:moveTo>
                    <a:pt x="72798" y="152428"/>
                  </a:moveTo>
                  <a:cubicBezTo>
                    <a:pt x="72931" y="152561"/>
                    <a:pt x="73000" y="152624"/>
                    <a:pt x="73132" y="152693"/>
                  </a:cubicBezTo>
                  <a:cubicBezTo>
                    <a:pt x="73196" y="152693"/>
                    <a:pt x="73265" y="152757"/>
                    <a:pt x="73328" y="152757"/>
                  </a:cubicBezTo>
                  <a:cubicBezTo>
                    <a:pt x="73196" y="152693"/>
                    <a:pt x="73132" y="152624"/>
                    <a:pt x="73000" y="152492"/>
                  </a:cubicBezTo>
                  <a:cubicBezTo>
                    <a:pt x="72931" y="152492"/>
                    <a:pt x="72867" y="152492"/>
                    <a:pt x="72798" y="152428"/>
                  </a:cubicBezTo>
                  <a:close/>
                  <a:moveTo>
                    <a:pt x="141426" y="34781"/>
                  </a:moveTo>
                  <a:cubicBezTo>
                    <a:pt x="142157" y="35507"/>
                    <a:pt x="142883" y="36302"/>
                    <a:pt x="143546" y="37097"/>
                  </a:cubicBezTo>
                  <a:cubicBezTo>
                    <a:pt x="149507" y="43923"/>
                    <a:pt x="153816" y="51739"/>
                    <a:pt x="159248" y="63663"/>
                  </a:cubicBezTo>
                  <a:cubicBezTo>
                    <a:pt x="162692" y="71347"/>
                    <a:pt x="164415" y="79561"/>
                    <a:pt x="164415" y="87574"/>
                  </a:cubicBezTo>
                  <a:cubicBezTo>
                    <a:pt x="164415" y="103870"/>
                    <a:pt x="157393" y="119238"/>
                    <a:pt x="144012" y="127585"/>
                  </a:cubicBezTo>
                  <a:cubicBezTo>
                    <a:pt x="140965" y="129439"/>
                    <a:pt x="138315" y="132487"/>
                    <a:pt x="135665" y="136000"/>
                  </a:cubicBezTo>
                  <a:cubicBezTo>
                    <a:pt x="131754" y="141300"/>
                    <a:pt x="127981" y="147590"/>
                    <a:pt x="123275" y="152561"/>
                  </a:cubicBezTo>
                  <a:cubicBezTo>
                    <a:pt x="118638" y="157526"/>
                    <a:pt x="113143" y="161236"/>
                    <a:pt x="105856" y="161236"/>
                  </a:cubicBezTo>
                  <a:cubicBezTo>
                    <a:pt x="103736" y="161236"/>
                    <a:pt x="101484" y="160907"/>
                    <a:pt x="99099" y="160245"/>
                  </a:cubicBezTo>
                  <a:cubicBezTo>
                    <a:pt x="87902" y="157198"/>
                    <a:pt x="82072" y="155211"/>
                    <a:pt x="73265" y="152561"/>
                  </a:cubicBezTo>
                  <a:lnTo>
                    <a:pt x="73265" y="152561"/>
                  </a:lnTo>
                  <a:cubicBezTo>
                    <a:pt x="73328" y="152693"/>
                    <a:pt x="73461" y="152757"/>
                    <a:pt x="73530" y="152826"/>
                  </a:cubicBezTo>
                  <a:cubicBezTo>
                    <a:pt x="74457" y="153091"/>
                    <a:pt x="75384" y="153356"/>
                    <a:pt x="76243" y="153621"/>
                  </a:cubicBezTo>
                  <a:cubicBezTo>
                    <a:pt x="83530" y="155804"/>
                    <a:pt x="89227" y="157728"/>
                    <a:pt x="99030" y="160377"/>
                  </a:cubicBezTo>
                  <a:cubicBezTo>
                    <a:pt x="101484" y="161040"/>
                    <a:pt x="103736" y="161368"/>
                    <a:pt x="105856" y="161368"/>
                  </a:cubicBezTo>
                  <a:cubicBezTo>
                    <a:pt x="110758" y="161368"/>
                    <a:pt x="114865" y="159715"/>
                    <a:pt x="118442" y="157129"/>
                  </a:cubicBezTo>
                  <a:cubicBezTo>
                    <a:pt x="123742" y="153287"/>
                    <a:pt x="127912" y="147325"/>
                    <a:pt x="131887" y="141628"/>
                  </a:cubicBezTo>
                  <a:cubicBezTo>
                    <a:pt x="135861" y="135931"/>
                    <a:pt x="139571" y="130499"/>
                    <a:pt x="144076" y="127717"/>
                  </a:cubicBezTo>
                  <a:cubicBezTo>
                    <a:pt x="157525" y="119307"/>
                    <a:pt x="164547" y="103870"/>
                    <a:pt x="164547" y="87574"/>
                  </a:cubicBezTo>
                  <a:cubicBezTo>
                    <a:pt x="164547" y="79561"/>
                    <a:pt x="162825" y="71347"/>
                    <a:pt x="159311" y="63594"/>
                  </a:cubicBezTo>
                  <a:cubicBezTo>
                    <a:pt x="153948" y="51670"/>
                    <a:pt x="149640" y="43790"/>
                    <a:pt x="143678" y="36964"/>
                  </a:cubicBezTo>
                  <a:cubicBezTo>
                    <a:pt x="143016" y="36238"/>
                    <a:pt x="142353" y="35507"/>
                    <a:pt x="141691" y="34845"/>
                  </a:cubicBezTo>
                  <a:cubicBezTo>
                    <a:pt x="141627" y="34781"/>
                    <a:pt x="141558" y="34781"/>
                    <a:pt x="141426" y="34781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0" name="Google Shape;960;p44"/>
            <p:cNvSpPr/>
            <p:nvPr/>
          </p:nvSpPr>
          <p:spPr>
            <a:xfrm>
              <a:off x="1742675" y="814425"/>
              <a:ext cx="4166700" cy="4107075"/>
            </a:xfrm>
            <a:custGeom>
              <a:avLst/>
              <a:gdLst/>
              <a:ahLst/>
              <a:cxnLst/>
              <a:rect l="l" t="t" r="r" b="b"/>
              <a:pathLst>
                <a:path w="166668" h="164283" extrusionOk="0">
                  <a:moveTo>
                    <a:pt x="92804" y="4309"/>
                  </a:moveTo>
                  <a:cubicBezTo>
                    <a:pt x="92873" y="4373"/>
                    <a:pt x="92873" y="4441"/>
                    <a:pt x="92936" y="4505"/>
                  </a:cubicBezTo>
                  <a:cubicBezTo>
                    <a:pt x="93005" y="4505"/>
                    <a:pt x="93069" y="4574"/>
                    <a:pt x="93201" y="4574"/>
                  </a:cubicBezTo>
                  <a:cubicBezTo>
                    <a:pt x="93138" y="4505"/>
                    <a:pt x="93069" y="4441"/>
                    <a:pt x="93069" y="4373"/>
                  </a:cubicBezTo>
                  <a:cubicBezTo>
                    <a:pt x="92936" y="4373"/>
                    <a:pt x="92873" y="4309"/>
                    <a:pt x="92804" y="4309"/>
                  </a:cubicBezTo>
                  <a:close/>
                  <a:moveTo>
                    <a:pt x="93201" y="4441"/>
                  </a:moveTo>
                  <a:cubicBezTo>
                    <a:pt x="93201" y="4505"/>
                    <a:pt x="93270" y="4574"/>
                    <a:pt x="93334" y="4638"/>
                  </a:cubicBezTo>
                  <a:cubicBezTo>
                    <a:pt x="93403" y="4706"/>
                    <a:pt x="93466" y="4706"/>
                    <a:pt x="93535" y="4770"/>
                  </a:cubicBezTo>
                  <a:cubicBezTo>
                    <a:pt x="93535" y="4638"/>
                    <a:pt x="93466" y="4574"/>
                    <a:pt x="93403" y="4505"/>
                  </a:cubicBezTo>
                  <a:cubicBezTo>
                    <a:pt x="93334" y="4505"/>
                    <a:pt x="93270" y="4441"/>
                    <a:pt x="93201" y="4441"/>
                  </a:cubicBezTo>
                  <a:close/>
                  <a:moveTo>
                    <a:pt x="93599" y="4574"/>
                  </a:moveTo>
                  <a:cubicBezTo>
                    <a:pt x="93599" y="4638"/>
                    <a:pt x="93668" y="4770"/>
                    <a:pt x="93731" y="4839"/>
                  </a:cubicBezTo>
                  <a:cubicBezTo>
                    <a:pt x="93800" y="4839"/>
                    <a:pt x="93864" y="4902"/>
                    <a:pt x="93933" y="4902"/>
                  </a:cubicBezTo>
                  <a:cubicBezTo>
                    <a:pt x="93864" y="4839"/>
                    <a:pt x="93800" y="4770"/>
                    <a:pt x="93800" y="4706"/>
                  </a:cubicBezTo>
                  <a:cubicBezTo>
                    <a:pt x="93731" y="4638"/>
                    <a:pt x="93668" y="4638"/>
                    <a:pt x="93599" y="4574"/>
                  </a:cubicBezTo>
                  <a:close/>
                  <a:moveTo>
                    <a:pt x="93933" y="4770"/>
                  </a:moveTo>
                  <a:lnTo>
                    <a:pt x="94129" y="4971"/>
                  </a:lnTo>
                  <a:cubicBezTo>
                    <a:pt x="94198" y="5035"/>
                    <a:pt x="94261" y="5035"/>
                    <a:pt x="94330" y="5035"/>
                  </a:cubicBezTo>
                  <a:lnTo>
                    <a:pt x="94129" y="4839"/>
                  </a:lnTo>
                  <a:cubicBezTo>
                    <a:pt x="94065" y="4839"/>
                    <a:pt x="93996" y="4770"/>
                    <a:pt x="93933" y="4770"/>
                  </a:cubicBezTo>
                  <a:close/>
                  <a:moveTo>
                    <a:pt x="94330" y="4903"/>
                  </a:moveTo>
                  <a:lnTo>
                    <a:pt x="94330" y="4903"/>
                  </a:lnTo>
                  <a:cubicBezTo>
                    <a:pt x="94394" y="4971"/>
                    <a:pt x="94463" y="5104"/>
                    <a:pt x="94526" y="5167"/>
                  </a:cubicBezTo>
                  <a:cubicBezTo>
                    <a:pt x="94595" y="5167"/>
                    <a:pt x="94659" y="5236"/>
                    <a:pt x="94727" y="5236"/>
                  </a:cubicBezTo>
                  <a:lnTo>
                    <a:pt x="94463" y="4971"/>
                  </a:lnTo>
                  <a:cubicBezTo>
                    <a:pt x="94463" y="4971"/>
                    <a:pt x="94394" y="4971"/>
                    <a:pt x="94330" y="4903"/>
                  </a:cubicBezTo>
                  <a:close/>
                  <a:moveTo>
                    <a:pt x="94727" y="5104"/>
                  </a:moveTo>
                  <a:lnTo>
                    <a:pt x="94924" y="5300"/>
                  </a:lnTo>
                  <a:cubicBezTo>
                    <a:pt x="94992" y="5369"/>
                    <a:pt x="94992" y="5369"/>
                    <a:pt x="95056" y="5369"/>
                  </a:cubicBezTo>
                  <a:lnTo>
                    <a:pt x="94860" y="5167"/>
                  </a:lnTo>
                  <a:cubicBezTo>
                    <a:pt x="94791" y="5104"/>
                    <a:pt x="94728" y="5104"/>
                    <a:pt x="94727" y="5104"/>
                  </a:cubicBezTo>
                  <a:close/>
                  <a:moveTo>
                    <a:pt x="95056" y="5236"/>
                  </a:moveTo>
                  <a:cubicBezTo>
                    <a:pt x="95189" y="5300"/>
                    <a:pt x="95257" y="5432"/>
                    <a:pt x="95321" y="5501"/>
                  </a:cubicBezTo>
                  <a:cubicBezTo>
                    <a:pt x="95390" y="5501"/>
                    <a:pt x="95390" y="5565"/>
                    <a:pt x="95454" y="5565"/>
                  </a:cubicBezTo>
                  <a:lnTo>
                    <a:pt x="95189" y="5300"/>
                  </a:lnTo>
                  <a:cubicBezTo>
                    <a:pt x="95125" y="5300"/>
                    <a:pt x="95125" y="5236"/>
                    <a:pt x="95056" y="5236"/>
                  </a:cubicBezTo>
                  <a:close/>
                  <a:moveTo>
                    <a:pt x="95454" y="5432"/>
                  </a:moveTo>
                  <a:cubicBezTo>
                    <a:pt x="95522" y="5501"/>
                    <a:pt x="95655" y="5565"/>
                    <a:pt x="95718" y="5697"/>
                  </a:cubicBezTo>
                  <a:cubicBezTo>
                    <a:pt x="95763" y="5697"/>
                    <a:pt x="95779" y="5697"/>
                    <a:pt x="95801" y="5716"/>
                  </a:cubicBezTo>
                  <a:lnTo>
                    <a:pt x="95801" y="5716"/>
                  </a:lnTo>
                  <a:lnTo>
                    <a:pt x="95522" y="5432"/>
                  </a:lnTo>
                  <a:close/>
                  <a:moveTo>
                    <a:pt x="95801" y="5716"/>
                  </a:moveTo>
                  <a:lnTo>
                    <a:pt x="95851" y="5766"/>
                  </a:lnTo>
                  <a:cubicBezTo>
                    <a:pt x="95828" y="5742"/>
                    <a:pt x="95814" y="5726"/>
                    <a:pt x="95801" y="5716"/>
                  </a:cubicBezTo>
                  <a:close/>
                  <a:moveTo>
                    <a:pt x="95851" y="5565"/>
                  </a:moveTo>
                  <a:cubicBezTo>
                    <a:pt x="95920" y="5697"/>
                    <a:pt x="96052" y="5766"/>
                    <a:pt x="96185" y="5899"/>
                  </a:cubicBezTo>
                  <a:lnTo>
                    <a:pt x="95851" y="5565"/>
                  </a:lnTo>
                  <a:close/>
                  <a:moveTo>
                    <a:pt x="98103" y="6625"/>
                  </a:moveTo>
                  <a:cubicBezTo>
                    <a:pt x="98898" y="7091"/>
                    <a:pt x="99693" y="7552"/>
                    <a:pt x="100557" y="8019"/>
                  </a:cubicBezTo>
                  <a:cubicBezTo>
                    <a:pt x="100620" y="8019"/>
                    <a:pt x="100689" y="8082"/>
                    <a:pt x="100753" y="8082"/>
                  </a:cubicBezTo>
                  <a:lnTo>
                    <a:pt x="101150" y="8284"/>
                  </a:lnTo>
                  <a:lnTo>
                    <a:pt x="101150" y="8347"/>
                  </a:lnTo>
                  <a:cubicBezTo>
                    <a:pt x="101283" y="8347"/>
                    <a:pt x="101415" y="8416"/>
                    <a:pt x="101548" y="8480"/>
                  </a:cubicBezTo>
                  <a:lnTo>
                    <a:pt x="101548" y="8548"/>
                  </a:lnTo>
                  <a:cubicBezTo>
                    <a:pt x="101680" y="8612"/>
                    <a:pt x="101813" y="8612"/>
                    <a:pt x="101882" y="8681"/>
                  </a:cubicBezTo>
                  <a:cubicBezTo>
                    <a:pt x="101945" y="8681"/>
                    <a:pt x="101945" y="8745"/>
                    <a:pt x="101945" y="8745"/>
                  </a:cubicBezTo>
                  <a:cubicBezTo>
                    <a:pt x="102078" y="8813"/>
                    <a:pt x="102147" y="8813"/>
                    <a:pt x="102279" y="8877"/>
                  </a:cubicBezTo>
                  <a:lnTo>
                    <a:pt x="102343" y="8946"/>
                  </a:lnTo>
                  <a:cubicBezTo>
                    <a:pt x="102475" y="9010"/>
                    <a:pt x="102544" y="9010"/>
                    <a:pt x="102677" y="9078"/>
                  </a:cubicBezTo>
                  <a:lnTo>
                    <a:pt x="102740" y="9142"/>
                  </a:lnTo>
                  <a:cubicBezTo>
                    <a:pt x="102873" y="9211"/>
                    <a:pt x="102942" y="9211"/>
                    <a:pt x="103005" y="9275"/>
                  </a:cubicBezTo>
                  <a:cubicBezTo>
                    <a:pt x="103074" y="9275"/>
                    <a:pt x="103074" y="9343"/>
                    <a:pt x="103138" y="9343"/>
                  </a:cubicBezTo>
                  <a:cubicBezTo>
                    <a:pt x="103207" y="9407"/>
                    <a:pt x="103339" y="9476"/>
                    <a:pt x="103403" y="9476"/>
                  </a:cubicBezTo>
                  <a:cubicBezTo>
                    <a:pt x="103472" y="9539"/>
                    <a:pt x="103472" y="9539"/>
                    <a:pt x="103535" y="9539"/>
                  </a:cubicBezTo>
                  <a:cubicBezTo>
                    <a:pt x="103604" y="9608"/>
                    <a:pt x="103668" y="9672"/>
                    <a:pt x="103736" y="9672"/>
                  </a:cubicBezTo>
                  <a:cubicBezTo>
                    <a:pt x="103800" y="9741"/>
                    <a:pt x="103869" y="9741"/>
                    <a:pt x="103933" y="9741"/>
                  </a:cubicBezTo>
                  <a:cubicBezTo>
                    <a:pt x="104001" y="9804"/>
                    <a:pt x="104065" y="9873"/>
                    <a:pt x="104134" y="9873"/>
                  </a:cubicBezTo>
                  <a:cubicBezTo>
                    <a:pt x="104198" y="9937"/>
                    <a:pt x="104266" y="9937"/>
                    <a:pt x="104266" y="9937"/>
                  </a:cubicBezTo>
                  <a:cubicBezTo>
                    <a:pt x="104330" y="10006"/>
                    <a:pt x="104463" y="10069"/>
                    <a:pt x="104531" y="10069"/>
                  </a:cubicBezTo>
                  <a:cubicBezTo>
                    <a:pt x="104531" y="10138"/>
                    <a:pt x="104595" y="10138"/>
                    <a:pt x="104664" y="10202"/>
                  </a:cubicBezTo>
                  <a:cubicBezTo>
                    <a:pt x="104727" y="10202"/>
                    <a:pt x="104796" y="10271"/>
                    <a:pt x="104860" y="10271"/>
                  </a:cubicBezTo>
                  <a:cubicBezTo>
                    <a:pt x="104929" y="10334"/>
                    <a:pt x="104992" y="10334"/>
                    <a:pt x="104992" y="10403"/>
                  </a:cubicBezTo>
                  <a:cubicBezTo>
                    <a:pt x="105125" y="10403"/>
                    <a:pt x="105194" y="10467"/>
                    <a:pt x="105257" y="10467"/>
                  </a:cubicBezTo>
                  <a:lnTo>
                    <a:pt x="105390" y="10599"/>
                  </a:lnTo>
                  <a:cubicBezTo>
                    <a:pt x="105459" y="10599"/>
                    <a:pt x="105522" y="10668"/>
                    <a:pt x="105591" y="10732"/>
                  </a:cubicBezTo>
                  <a:cubicBezTo>
                    <a:pt x="105655" y="10732"/>
                    <a:pt x="105724" y="10732"/>
                    <a:pt x="105787" y="10801"/>
                  </a:cubicBezTo>
                  <a:cubicBezTo>
                    <a:pt x="105856" y="10801"/>
                    <a:pt x="105920" y="10864"/>
                    <a:pt x="105989" y="10933"/>
                  </a:cubicBezTo>
                  <a:cubicBezTo>
                    <a:pt x="106052" y="10933"/>
                    <a:pt x="106052" y="10933"/>
                    <a:pt x="106121" y="10997"/>
                  </a:cubicBezTo>
                  <a:cubicBezTo>
                    <a:pt x="106185" y="11066"/>
                    <a:pt x="106254" y="11066"/>
                    <a:pt x="106317" y="11129"/>
                  </a:cubicBezTo>
                  <a:cubicBezTo>
                    <a:pt x="106386" y="11129"/>
                    <a:pt x="106450" y="11198"/>
                    <a:pt x="106519" y="11198"/>
                  </a:cubicBezTo>
                  <a:cubicBezTo>
                    <a:pt x="106582" y="11262"/>
                    <a:pt x="106651" y="11262"/>
                    <a:pt x="106715" y="11331"/>
                  </a:cubicBezTo>
                  <a:cubicBezTo>
                    <a:pt x="106784" y="11331"/>
                    <a:pt x="106784" y="11394"/>
                    <a:pt x="106847" y="11394"/>
                  </a:cubicBezTo>
                  <a:cubicBezTo>
                    <a:pt x="106916" y="11463"/>
                    <a:pt x="106980" y="11463"/>
                    <a:pt x="107049" y="11527"/>
                  </a:cubicBezTo>
                  <a:cubicBezTo>
                    <a:pt x="107112" y="11527"/>
                    <a:pt x="107181" y="11596"/>
                    <a:pt x="107181" y="11596"/>
                  </a:cubicBezTo>
                  <a:cubicBezTo>
                    <a:pt x="107245" y="11659"/>
                    <a:pt x="107377" y="11659"/>
                    <a:pt x="107446" y="11728"/>
                  </a:cubicBezTo>
                  <a:cubicBezTo>
                    <a:pt x="107446" y="11728"/>
                    <a:pt x="107510" y="11792"/>
                    <a:pt x="107579" y="11792"/>
                  </a:cubicBezTo>
                  <a:cubicBezTo>
                    <a:pt x="107642" y="11861"/>
                    <a:pt x="107711" y="11861"/>
                    <a:pt x="107775" y="11924"/>
                  </a:cubicBezTo>
                  <a:cubicBezTo>
                    <a:pt x="107844" y="11993"/>
                    <a:pt x="107844" y="11993"/>
                    <a:pt x="107907" y="11993"/>
                  </a:cubicBezTo>
                  <a:cubicBezTo>
                    <a:pt x="107976" y="12057"/>
                    <a:pt x="108040" y="12126"/>
                    <a:pt x="108109" y="12126"/>
                  </a:cubicBezTo>
                  <a:cubicBezTo>
                    <a:pt x="111617" y="14176"/>
                    <a:pt x="115194" y="16365"/>
                    <a:pt x="118840" y="18750"/>
                  </a:cubicBezTo>
                  <a:cubicBezTo>
                    <a:pt x="124802" y="22523"/>
                    <a:pt x="129767" y="25835"/>
                    <a:pt x="134076" y="29015"/>
                  </a:cubicBezTo>
                  <a:cubicBezTo>
                    <a:pt x="134139" y="29015"/>
                    <a:pt x="134208" y="29084"/>
                    <a:pt x="134272" y="29147"/>
                  </a:cubicBezTo>
                  <a:lnTo>
                    <a:pt x="134473" y="29349"/>
                  </a:lnTo>
                  <a:lnTo>
                    <a:pt x="134537" y="29349"/>
                  </a:lnTo>
                  <a:cubicBezTo>
                    <a:pt x="134606" y="29412"/>
                    <a:pt x="134669" y="29412"/>
                    <a:pt x="134738" y="29481"/>
                  </a:cubicBezTo>
                  <a:lnTo>
                    <a:pt x="134738" y="29545"/>
                  </a:lnTo>
                  <a:cubicBezTo>
                    <a:pt x="134802" y="29545"/>
                    <a:pt x="134871" y="29614"/>
                    <a:pt x="134934" y="29677"/>
                  </a:cubicBezTo>
                  <a:lnTo>
                    <a:pt x="135003" y="29677"/>
                  </a:lnTo>
                  <a:cubicBezTo>
                    <a:pt x="135067" y="29746"/>
                    <a:pt x="135136" y="29810"/>
                    <a:pt x="135199" y="29810"/>
                  </a:cubicBezTo>
                  <a:lnTo>
                    <a:pt x="135199" y="29879"/>
                  </a:lnTo>
                  <a:cubicBezTo>
                    <a:pt x="135268" y="29942"/>
                    <a:pt x="135332" y="29942"/>
                    <a:pt x="135400" y="30011"/>
                  </a:cubicBezTo>
                  <a:lnTo>
                    <a:pt x="135464" y="30011"/>
                  </a:lnTo>
                  <a:lnTo>
                    <a:pt x="135665" y="30207"/>
                  </a:lnTo>
                  <a:cubicBezTo>
                    <a:pt x="135729" y="30276"/>
                    <a:pt x="135798" y="30340"/>
                    <a:pt x="135862" y="30340"/>
                  </a:cubicBezTo>
                  <a:cubicBezTo>
                    <a:pt x="135862" y="30409"/>
                    <a:pt x="135862" y="30409"/>
                    <a:pt x="135930" y="30409"/>
                  </a:cubicBezTo>
                  <a:cubicBezTo>
                    <a:pt x="135994" y="30472"/>
                    <a:pt x="136063" y="30472"/>
                    <a:pt x="136127" y="30541"/>
                  </a:cubicBezTo>
                  <a:lnTo>
                    <a:pt x="136328" y="30737"/>
                  </a:lnTo>
                  <a:cubicBezTo>
                    <a:pt x="136391" y="30806"/>
                    <a:pt x="136524" y="30870"/>
                    <a:pt x="136593" y="30870"/>
                  </a:cubicBezTo>
                  <a:lnTo>
                    <a:pt x="136593" y="30939"/>
                  </a:lnTo>
                  <a:cubicBezTo>
                    <a:pt x="136656" y="30939"/>
                    <a:pt x="136725" y="31002"/>
                    <a:pt x="136789" y="31071"/>
                  </a:cubicBezTo>
                  <a:cubicBezTo>
                    <a:pt x="136858" y="31135"/>
                    <a:pt x="136921" y="31204"/>
                    <a:pt x="137054" y="31267"/>
                  </a:cubicBezTo>
                  <a:lnTo>
                    <a:pt x="137255" y="31469"/>
                  </a:lnTo>
                  <a:cubicBezTo>
                    <a:pt x="137319" y="31469"/>
                    <a:pt x="137388" y="31532"/>
                    <a:pt x="137451" y="31601"/>
                  </a:cubicBezTo>
                  <a:cubicBezTo>
                    <a:pt x="137520" y="31665"/>
                    <a:pt x="137584" y="31665"/>
                    <a:pt x="137653" y="31733"/>
                  </a:cubicBezTo>
                  <a:cubicBezTo>
                    <a:pt x="138417" y="32323"/>
                    <a:pt x="139186" y="32913"/>
                    <a:pt x="139906" y="33454"/>
                  </a:cubicBezTo>
                  <a:lnTo>
                    <a:pt x="139906" y="33454"/>
                  </a:lnTo>
                  <a:cubicBezTo>
                    <a:pt x="139861" y="33412"/>
                    <a:pt x="139817" y="33368"/>
                    <a:pt x="139773" y="33323"/>
                  </a:cubicBezTo>
                  <a:cubicBezTo>
                    <a:pt x="138978" y="32661"/>
                    <a:pt x="138183" y="31998"/>
                    <a:pt x="137319" y="31336"/>
                  </a:cubicBezTo>
                  <a:cubicBezTo>
                    <a:pt x="137255" y="31267"/>
                    <a:pt x="137186" y="31267"/>
                    <a:pt x="137186" y="31204"/>
                  </a:cubicBezTo>
                  <a:cubicBezTo>
                    <a:pt x="137123" y="31135"/>
                    <a:pt x="137054" y="31071"/>
                    <a:pt x="136990" y="31071"/>
                  </a:cubicBezTo>
                  <a:lnTo>
                    <a:pt x="136789" y="30870"/>
                  </a:lnTo>
                  <a:cubicBezTo>
                    <a:pt x="136725" y="30806"/>
                    <a:pt x="136593" y="30737"/>
                    <a:pt x="136524" y="30737"/>
                  </a:cubicBezTo>
                  <a:lnTo>
                    <a:pt x="136328" y="30541"/>
                  </a:lnTo>
                  <a:cubicBezTo>
                    <a:pt x="136259" y="30472"/>
                    <a:pt x="136195" y="30409"/>
                    <a:pt x="136127" y="30409"/>
                  </a:cubicBezTo>
                  <a:lnTo>
                    <a:pt x="136127" y="30340"/>
                  </a:lnTo>
                  <a:cubicBezTo>
                    <a:pt x="136063" y="30340"/>
                    <a:pt x="135994" y="30276"/>
                    <a:pt x="135930" y="30207"/>
                  </a:cubicBezTo>
                  <a:lnTo>
                    <a:pt x="135862" y="30207"/>
                  </a:lnTo>
                  <a:cubicBezTo>
                    <a:pt x="135798" y="30144"/>
                    <a:pt x="135729" y="30075"/>
                    <a:pt x="135665" y="30075"/>
                  </a:cubicBezTo>
                  <a:lnTo>
                    <a:pt x="135665" y="30011"/>
                  </a:lnTo>
                  <a:cubicBezTo>
                    <a:pt x="135597" y="30011"/>
                    <a:pt x="135533" y="29942"/>
                    <a:pt x="135464" y="29879"/>
                  </a:cubicBezTo>
                  <a:lnTo>
                    <a:pt x="135400" y="29879"/>
                  </a:lnTo>
                  <a:lnTo>
                    <a:pt x="135199" y="29677"/>
                  </a:lnTo>
                  <a:cubicBezTo>
                    <a:pt x="135136" y="29614"/>
                    <a:pt x="135067" y="29614"/>
                    <a:pt x="135003" y="29545"/>
                  </a:cubicBezTo>
                  <a:lnTo>
                    <a:pt x="134802" y="29349"/>
                  </a:lnTo>
                  <a:lnTo>
                    <a:pt x="134738" y="29349"/>
                  </a:lnTo>
                  <a:cubicBezTo>
                    <a:pt x="134669" y="29280"/>
                    <a:pt x="134606" y="29216"/>
                    <a:pt x="134537" y="29216"/>
                  </a:cubicBezTo>
                  <a:lnTo>
                    <a:pt x="134537" y="29147"/>
                  </a:lnTo>
                  <a:cubicBezTo>
                    <a:pt x="134473" y="29147"/>
                    <a:pt x="134404" y="29084"/>
                    <a:pt x="134341" y="29015"/>
                  </a:cubicBezTo>
                  <a:lnTo>
                    <a:pt x="134272" y="29015"/>
                  </a:lnTo>
                  <a:cubicBezTo>
                    <a:pt x="134208" y="28951"/>
                    <a:pt x="134139" y="28882"/>
                    <a:pt x="134076" y="28882"/>
                  </a:cubicBezTo>
                  <a:cubicBezTo>
                    <a:pt x="129836" y="25703"/>
                    <a:pt x="124865" y="22391"/>
                    <a:pt x="118903" y="18617"/>
                  </a:cubicBezTo>
                  <a:cubicBezTo>
                    <a:pt x="115326" y="16296"/>
                    <a:pt x="111749" y="14113"/>
                    <a:pt x="108241" y="12057"/>
                  </a:cubicBezTo>
                  <a:cubicBezTo>
                    <a:pt x="108172" y="11993"/>
                    <a:pt x="108109" y="11993"/>
                    <a:pt x="108040" y="11924"/>
                  </a:cubicBezTo>
                  <a:cubicBezTo>
                    <a:pt x="107976" y="11924"/>
                    <a:pt x="107976" y="11861"/>
                    <a:pt x="107907" y="11861"/>
                  </a:cubicBezTo>
                  <a:cubicBezTo>
                    <a:pt x="107844" y="11792"/>
                    <a:pt x="107775" y="11792"/>
                    <a:pt x="107711" y="11728"/>
                  </a:cubicBezTo>
                  <a:cubicBezTo>
                    <a:pt x="107642" y="11728"/>
                    <a:pt x="107579" y="11659"/>
                    <a:pt x="107579" y="11659"/>
                  </a:cubicBezTo>
                  <a:cubicBezTo>
                    <a:pt x="107446" y="11596"/>
                    <a:pt x="107377" y="11527"/>
                    <a:pt x="107314" y="11527"/>
                  </a:cubicBezTo>
                  <a:cubicBezTo>
                    <a:pt x="107314" y="11463"/>
                    <a:pt x="107245" y="11463"/>
                    <a:pt x="107181" y="11463"/>
                  </a:cubicBezTo>
                  <a:cubicBezTo>
                    <a:pt x="107112" y="11394"/>
                    <a:pt x="107049" y="11331"/>
                    <a:pt x="106980" y="11331"/>
                  </a:cubicBezTo>
                  <a:cubicBezTo>
                    <a:pt x="106916" y="11262"/>
                    <a:pt x="106916" y="11262"/>
                    <a:pt x="106847" y="11262"/>
                  </a:cubicBezTo>
                  <a:cubicBezTo>
                    <a:pt x="106784" y="11198"/>
                    <a:pt x="106715" y="11129"/>
                    <a:pt x="106651" y="11129"/>
                  </a:cubicBezTo>
                  <a:cubicBezTo>
                    <a:pt x="106582" y="11066"/>
                    <a:pt x="106519" y="11066"/>
                    <a:pt x="106450" y="11066"/>
                  </a:cubicBezTo>
                  <a:cubicBezTo>
                    <a:pt x="106386" y="10997"/>
                    <a:pt x="106317" y="10933"/>
                    <a:pt x="106254" y="10933"/>
                  </a:cubicBezTo>
                  <a:lnTo>
                    <a:pt x="106121" y="10801"/>
                  </a:lnTo>
                  <a:cubicBezTo>
                    <a:pt x="106052" y="10801"/>
                    <a:pt x="105989" y="10732"/>
                    <a:pt x="105920" y="10732"/>
                  </a:cubicBezTo>
                  <a:cubicBezTo>
                    <a:pt x="105856" y="10668"/>
                    <a:pt x="105787" y="10668"/>
                    <a:pt x="105787" y="10599"/>
                  </a:cubicBezTo>
                  <a:cubicBezTo>
                    <a:pt x="105724" y="10599"/>
                    <a:pt x="105591" y="10536"/>
                    <a:pt x="105522" y="10536"/>
                  </a:cubicBezTo>
                  <a:cubicBezTo>
                    <a:pt x="105522" y="10467"/>
                    <a:pt x="105459" y="10467"/>
                    <a:pt x="105390" y="10403"/>
                  </a:cubicBezTo>
                  <a:cubicBezTo>
                    <a:pt x="105326" y="10403"/>
                    <a:pt x="105257" y="10334"/>
                    <a:pt x="105194" y="10334"/>
                  </a:cubicBezTo>
                  <a:cubicBezTo>
                    <a:pt x="105125" y="10271"/>
                    <a:pt x="105061" y="10271"/>
                    <a:pt x="105061" y="10202"/>
                  </a:cubicBezTo>
                  <a:cubicBezTo>
                    <a:pt x="104992" y="10202"/>
                    <a:pt x="104860" y="10138"/>
                    <a:pt x="104796" y="10138"/>
                  </a:cubicBezTo>
                  <a:cubicBezTo>
                    <a:pt x="104796" y="10069"/>
                    <a:pt x="104727" y="10069"/>
                    <a:pt x="104664" y="10006"/>
                  </a:cubicBezTo>
                  <a:cubicBezTo>
                    <a:pt x="104595" y="10006"/>
                    <a:pt x="104531" y="9937"/>
                    <a:pt x="104463" y="9873"/>
                  </a:cubicBezTo>
                  <a:cubicBezTo>
                    <a:pt x="104399" y="9873"/>
                    <a:pt x="104399" y="9873"/>
                    <a:pt x="104330" y="9804"/>
                  </a:cubicBezTo>
                  <a:cubicBezTo>
                    <a:pt x="104266" y="9804"/>
                    <a:pt x="104134" y="9741"/>
                    <a:pt x="104065" y="9672"/>
                  </a:cubicBezTo>
                  <a:cubicBezTo>
                    <a:pt x="104065" y="9672"/>
                    <a:pt x="104001" y="9672"/>
                    <a:pt x="103933" y="9608"/>
                  </a:cubicBezTo>
                  <a:cubicBezTo>
                    <a:pt x="103869" y="9608"/>
                    <a:pt x="103800" y="9539"/>
                    <a:pt x="103736" y="9476"/>
                  </a:cubicBezTo>
                  <a:lnTo>
                    <a:pt x="103604" y="9476"/>
                  </a:lnTo>
                  <a:cubicBezTo>
                    <a:pt x="103535" y="9407"/>
                    <a:pt x="103403" y="9343"/>
                    <a:pt x="103339" y="9275"/>
                  </a:cubicBezTo>
                  <a:lnTo>
                    <a:pt x="103270" y="9275"/>
                  </a:lnTo>
                  <a:cubicBezTo>
                    <a:pt x="103138" y="9211"/>
                    <a:pt x="103074" y="9142"/>
                    <a:pt x="103005" y="9078"/>
                  </a:cubicBezTo>
                  <a:lnTo>
                    <a:pt x="102873" y="9078"/>
                  </a:lnTo>
                  <a:cubicBezTo>
                    <a:pt x="102809" y="9010"/>
                    <a:pt x="102677" y="8946"/>
                    <a:pt x="102608" y="8946"/>
                  </a:cubicBezTo>
                  <a:cubicBezTo>
                    <a:pt x="102608" y="8877"/>
                    <a:pt x="102544" y="8877"/>
                    <a:pt x="102544" y="8877"/>
                  </a:cubicBezTo>
                  <a:cubicBezTo>
                    <a:pt x="102412" y="8813"/>
                    <a:pt x="102343" y="8745"/>
                    <a:pt x="102210" y="8745"/>
                  </a:cubicBezTo>
                  <a:lnTo>
                    <a:pt x="102210" y="8681"/>
                  </a:lnTo>
                  <a:cubicBezTo>
                    <a:pt x="102078" y="8612"/>
                    <a:pt x="101945" y="8548"/>
                    <a:pt x="101882" y="8548"/>
                  </a:cubicBezTo>
                  <a:cubicBezTo>
                    <a:pt x="101882" y="8548"/>
                    <a:pt x="101882" y="8480"/>
                    <a:pt x="101813" y="8480"/>
                  </a:cubicBezTo>
                  <a:cubicBezTo>
                    <a:pt x="101749" y="8480"/>
                    <a:pt x="101617" y="8416"/>
                    <a:pt x="101484" y="8347"/>
                  </a:cubicBezTo>
                  <a:cubicBezTo>
                    <a:pt x="101484" y="8284"/>
                    <a:pt x="101415" y="8284"/>
                    <a:pt x="101352" y="8284"/>
                  </a:cubicBezTo>
                  <a:cubicBezTo>
                    <a:pt x="100488" y="7817"/>
                    <a:pt x="99693" y="7420"/>
                    <a:pt x="98898" y="7022"/>
                  </a:cubicBezTo>
                  <a:lnTo>
                    <a:pt x="98103" y="6625"/>
                  </a:lnTo>
                  <a:close/>
                  <a:moveTo>
                    <a:pt x="139906" y="33454"/>
                  </a:moveTo>
                  <a:lnTo>
                    <a:pt x="139906" y="33454"/>
                  </a:lnTo>
                  <a:cubicBezTo>
                    <a:pt x="139994" y="33537"/>
                    <a:pt x="140082" y="33610"/>
                    <a:pt x="140170" y="33652"/>
                  </a:cubicBezTo>
                  <a:cubicBezTo>
                    <a:pt x="140083" y="33587"/>
                    <a:pt x="139995" y="33521"/>
                    <a:pt x="139906" y="33454"/>
                  </a:cubicBezTo>
                  <a:close/>
                  <a:moveTo>
                    <a:pt x="141892" y="35374"/>
                  </a:moveTo>
                  <a:lnTo>
                    <a:pt x="141892" y="35374"/>
                  </a:lnTo>
                  <a:cubicBezTo>
                    <a:pt x="142025" y="35443"/>
                    <a:pt x="142088" y="35443"/>
                    <a:pt x="142221" y="35507"/>
                  </a:cubicBezTo>
                  <a:cubicBezTo>
                    <a:pt x="142157" y="35443"/>
                    <a:pt x="142025" y="35443"/>
                    <a:pt x="141892" y="35374"/>
                  </a:cubicBezTo>
                  <a:close/>
                  <a:moveTo>
                    <a:pt x="142088" y="35576"/>
                  </a:moveTo>
                  <a:cubicBezTo>
                    <a:pt x="142116" y="35576"/>
                    <a:pt x="142142" y="35578"/>
                    <a:pt x="142165" y="35583"/>
                  </a:cubicBezTo>
                  <a:lnTo>
                    <a:pt x="142165" y="35583"/>
                  </a:lnTo>
                  <a:cubicBezTo>
                    <a:pt x="142162" y="35581"/>
                    <a:pt x="142160" y="35578"/>
                    <a:pt x="142157" y="35576"/>
                  </a:cubicBezTo>
                  <a:close/>
                  <a:moveTo>
                    <a:pt x="142165" y="35583"/>
                  </a:moveTo>
                  <a:cubicBezTo>
                    <a:pt x="142231" y="35639"/>
                    <a:pt x="142356" y="35642"/>
                    <a:pt x="142422" y="35708"/>
                  </a:cubicBezTo>
                  <a:lnTo>
                    <a:pt x="142422" y="35639"/>
                  </a:lnTo>
                  <a:cubicBezTo>
                    <a:pt x="142318" y="35639"/>
                    <a:pt x="142253" y="35600"/>
                    <a:pt x="142165" y="35583"/>
                  </a:cubicBezTo>
                  <a:close/>
                  <a:moveTo>
                    <a:pt x="142290" y="35772"/>
                  </a:moveTo>
                  <a:cubicBezTo>
                    <a:pt x="142316" y="35772"/>
                    <a:pt x="142339" y="35774"/>
                    <a:pt x="142361" y="35779"/>
                  </a:cubicBezTo>
                  <a:lnTo>
                    <a:pt x="142361" y="35779"/>
                  </a:lnTo>
                  <a:cubicBezTo>
                    <a:pt x="142358" y="35776"/>
                    <a:pt x="142356" y="35774"/>
                    <a:pt x="142353" y="35772"/>
                  </a:cubicBezTo>
                  <a:close/>
                  <a:moveTo>
                    <a:pt x="142361" y="35779"/>
                  </a:moveTo>
                  <a:lnTo>
                    <a:pt x="142361" y="35779"/>
                  </a:lnTo>
                  <a:cubicBezTo>
                    <a:pt x="142431" y="35841"/>
                    <a:pt x="142557" y="35843"/>
                    <a:pt x="142618" y="35904"/>
                  </a:cubicBezTo>
                  <a:lnTo>
                    <a:pt x="142618" y="35841"/>
                  </a:lnTo>
                  <a:cubicBezTo>
                    <a:pt x="142512" y="35841"/>
                    <a:pt x="142450" y="35796"/>
                    <a:pt x="142361" y="35779"/>
                  </a:cubicBezTo>
                  <a:close/>
                  <a:moveTo>
                    <a:pt x="142486" y="35904"/>
                  </a:moveTo>
                  <a:cubicBezTo>
                    <a:pt x="142486" y="35973"/>
                    <a:pt x="142555" y="35973"/>
                    <a:pt x="142555" y="35973"/>
                  </a:cubicBezTo>
                  <a:cubicBezTo>
                    <a:pt x="142618" y="36037"/>
                    <a:pt x="142751" y="36037"/>
                    <a:pt x="142820" y="36037"/>
                  </a:cubicBezTo>
                  <a:cubicBezTo>
                    <a:pt x="142687" y="35973"/>
                    <a:pt x="142618" y="35973"/>
                    <a:pt x="142486" y="35904"/>
                  </a:cubicBezTo>
                  <a:close/>
                  <a:moveTo>
                    <a:pt x="142687" y="36106"/>
                  </a:moveTo>
                  <a:lnTo>
                    <a:pt x="142751" y="36169"/>
                  </a:lnTo>
                  <a:cubicBezTo>
                    <a:pt x="142883" y="36238"/>
                    <a:pt x="142952" y="36238"/>
                    <a:pt x="143016" y="36238"/>
                  </a:cubicBezTo>
                  <a:lnTo>
                    <a:pt x="142952" y="36169"/>
                  </a:lnTo>
                  <a:cubicBezTo>
                    <a:pt x="142883" y="36169"/>
                    <a:pt x="142751" y="36106"/>
                    <a:pt x="142687" y="36106"/>
                  </a:cubicBezTo>
                  <a:close/>
                  <a:moveTo>
                    <a:pt x="73726" y="1"/>
                  </a:moveTo>
                  <a:cubicBezTo>
                    <a:pt x="72867" y="1"/>
                    <a:pt x="72004" y="1"/>
                    <a:pt x="71145" y="69"/>
                  </a:cubicBezTo>
                  <a:cubicBezTo>
                    <a:pt x="62995" y="732"/>
                    <a:pt x="56969" y="3779"/>
                    <a:pt x="52332" y="8284"/>
                  </a:cubicBezTo>
                  <a:cubicBezTo>
                    <a:pt x="45374" y="15040"/>
                    <a:pt x="41399" y="25040"/>
                    <a:pt x="37690" y="35178"/>
                  </a:cubicBezTo>
                  <a:cubicBezTo>
                    <a:pt x="36895" y="37361"/>
                    <a:pt x="36100" y="39550"/>
                    <a:pt x="35242" y="41734"/>
                  </a:cubicBezTo>
                  <a:cubicBezTo>
                    <a:pt x="35242" y="41802"/>
                    <a:pt x="35173" y="41866"/>
                    <a:pt x="35173" y="41935"/>
                  </a:cubicBezTo>
                  <a:cubicBezTo>
                    <a:pt x="35173" y="41998"/>
                    <a:pt x="35173" y="41998"/>
                    <a:pt x="35109" y="42067"/>
                  </a:cubicBezTo>
                  <a:cubicBezTo>
                    <a:pt x="35109" y="42131"/>
                    <a:pt x="35040" y="42200"/>
                    <a:pt x="35040" y="42263"/>
                  </a:cubicBezTo>
                  <a:lnTo>
                    <a:pt x="35040" y="42332"/>
                  </a:lnTo>
                  <a:cubicBezTo>
                    <a:pt x="34977" y="42465"/>
                    <a:pt x="34908" y="42528"/>
                    <a:pt x="34908" y="42661"/>
                  </a:cubicBezTo>
                  <a:lnTo>
                    <a:pt x="34908" y="42730"/>
                  </a:lnTo>
                  <a:cubicBezTo>
                    <a:pt x="34844" y="42793"/>
                    <a:pt x="34775" y="42862"/>
                    <a:pt x="34775" y="42995"/>
                  </a:cubicBezTo>
                  <a:lnTo>
                    <a:pt x="34775" y="43058"/>
                  </a:lnTo>
                  <a:cubicBezTo>
                    <a:pt x="34712" y="43127"/>
                    <a:pt x="34712" y="43260"/>
                    <a:pt x="34643" y="43323"/>
                  </a:cubicBezTo>
                  <a:lnTo>
                    <a:pt x="34643" y="43392"/>
                  </a:lnTo>
                  <a:cubicBezTo>
                    <a:pt x="34579" y="43456"/>
                    <a:pt x="34579" y="43525"/>
                    <a:pt x="34510" y="43657"/>
                  </a:cubicBezTo>
                  <a:cubicBezTo>
                    <a:pt x="33676" y="45906"/>
                    <a:pt x="32838" y="48096"/>
                    <a:pt x="31940" y="50225"/>
                  </a:cubicBezTo>
                  <a:lnTo>
                    <a:pt x="31940" y="50225"/>
                  </a:lnTo>
                  <a:cubicBezTo>
                    <a:pt x="32006" y="50089"/>
                    <a:pt x="32082" y="49953"/>
                    <a:pt x="32125" y="49815"/>
                  </a:cubicBezTo>
                  <a:cubicBezTo>
                    <a:pt x="33053" y="47695"/>
                    <a:pt x="33980" y="45512"/>
                    <a:pt x="34775" y="43260"/>
                  </a:cubicBezTo>
                  <a:lnTo>
                    <a:pt x="34844" y="43260"/>
                  </a:lnTo>
                  <a:cubicBezTo>
                    <a:pt x="34844" y="43127"/>
                    <a:pt x="34908" y="43058"/>
                    <a:pt x="34908" y="42926"/>
                  </a:cubicBezTo>
                  <a:lnTo>
                    <a:pt x="34977" y="42926"/>
                  </a:lnTo>
                  <a:cubicBezTo>
                    <a:pt x="34977" y="42793"/>
                    <a:pt x="35040" y="42730"/>
                    <a:pt x="35040" y="42661"/>
                  </a:cubicBezTo>
                  <a:cubicBezTo>
                    <a:pt x="35040" y="42597"/>
                    <a:pt x="35040" y="42597"/>
                    <a:pt x="35109" y="42597"/>
                  </a:cubicBezTo>
                  <a:cubicBezTo>
                    <a:pt x="35109" y="42465"/>
                    <a:pt x="35173" y="42396"/>
                    <a:pt x="35173" y="42332"/>
                  </a:cubicBezTo>
                  <a:lnTo>
                    <a:pt x="35173" y="42263"/>
                  </a:lnTo>
                  <a:cubicBezTo>
                    <a:pt x="35242" y="42200"/>
                    <a:pt x="35242" y="42067"/>
                    <a:pt x="35305" y="41998"/>
                  </a:cubicBezTo>
                  <a:lnTo>
                    <a:pt x="35305" y="41935"/>
                  </a:lnTo>
                  <a:cubicBezTo>
                    <a:pt x="35374" y="41866"/>
                    <a:pt x="35374" y="41734"/>
                    <a:pt x="35438" y="41670"/>
                  </a:cubicBezTo>
                  <a:cubicBezTo>
                    <a:pt x="37494" y="36169"/>
                    <a:pt x="39412" y="30541"/>
                    <a:pt x="41733" y="25242"/>
                  </a:cubicBezTo>
                  <a:cubicBezTo>
                    <a:pt x="44516" y="18750"/>
                    <a:pt x="47759" y="12852"/>
                    <a:pt x="52396" y="8347"/>
                  </a:cubicBezTo>
                  <a:cubicBezTo>
                    <a:pt x="57033" y="3843"/>
                    <a:pt x="62995" y="864"/>
                    <a:pt x="71145" y="202"/>
                  </a:cubicBezTo>
                  <a:cubicBezTo>
                    <a:pt x="72004" y="133"/>
                    <a:pt x="72867" y="133"/>
                    <a:pt x="73726" y="133"/>
                  </a:cubicBezTo>
                  <a:cubicBezTo>
                    <a:pt x="79820" y="133"/>
                    <a:pt x="86180" y="1723"/>
                    <a:pt x="92804" y="4441"/>
                  </a:cubicBezTo>
                  <a:cubicBezTo>
                    <a:pt x="92740" y="4373"/>
                    <a:pt x="92740" y="4309"/>
                    <a:pt x="92671" y="4240"/>
                  </a:cubicBezTo>
                  <a:cubicBezTo>
                    <a:pt x="86116" y="1590"/>
                    <a:pt x="79757" y="1"/>
                    <a:pt x="73726" y="1"/>
                  </a:cubicBezTo>
                  <a:close/>
                  <a:moveTo>
                    <a:pt x="31940" y="50225"/>
                  </a:moveTo>
                  <a:cubicBezTo>
                    <a:pt x="31910" y="50288"/>
                    <a:pt x="31882" y="50351"/>
                    <a:pt x="31861" y="50414"/>
                  </a:cubicBezTo>
                  <a:cubicBezTo>
                    <a:pt x="31887" y="50351"/>
                    <a:pt x="31914" y="50288"/>
                    <a:pt x="31940" y="50225"/>
                  </a:cubicBezTo>
                  <a:close/>
                  <a:moveTo>
                    <a:pt x="30075" y="53859"/>
                  </a:moveTo>
                  <a:lnTo>
                    <a:pt x="29078" y="55645"/>
                  </a:lnTo>
                  <a:cubicBezTo>
                    <a:pt x="27690" y="58231"/>
                    <a:pt x="26100" y="60615"/>
                    <a:pt x="24245" y="62735"/>
                  </a:cubicBezTo>
                  <a:cubicBezTo>
                    <a:pt x="23249" y="63928"/>
                    <a:pt x="22057" y="65183"/>
                    <a:pt x="20668" y="66445"/>
                  </a:cubicBezTo>
                  <a:lnTo>
                    <a:pt x="20467" y="66641"/>
                  </a:lnTo>
                  <a:cubicBezTo>
                    <a:pt x="20334" y="66710"/>
                    <a:pt x="20271" y="66842"/>
                    <a:pt x="20138" y="66906"/>
                  </a:cubicBezTo>
                  <a:cubicBezTo>
                    <a:pt x="20069" y="66975"/>
                    <a:pt x="20006" y="67107"/>
                    <a:pt x="19937" y="67171"/>
                  </a:cubicBezTo>
                  <a:cubicBezTo>
                    <a:pt x="19804" y="67240"/>
                    <a:pt x="19741" y="67372"/>
                    <a:pt x="19608" y="67436"/>
                  </a:cubicBezTo>
                  <a:lnTo>
                    <a:pt x="19407" y="67637"/>
                  </a:lnTo>
                  <a:cubicBezTo>
                    <a:pt x="19274" y="67770"/>
                    <a:pt x="19211" y="67833"/>
                    <a:pt x="19078" y="67902"/>
                  </a:cubicBezTo>
                  <a:cubicBezTo>
                    <a:pt x="19009" y="67966"/>
                    <a:pt x="18946" y="68035"/>
                    <a:pt x="18877" y="68167"/>
                  </a:cubicBezTo>
                  <a:cubicBezTo>
                    <a:pt x="18744" y="68231"/>
                    <a:pt x="18681" y="68300"/>
                    <a:pt x="18548" y="68432"/>
                  </a:cubicBezTo>
                  <a:lnTo>
                    <a:pt x="18347" y="68628"/>
                  </a:lnTo>
                  <a:cubicBezTo>
                    <a:pt x="18215" y="68697"/>
                    <a:pt x="18151" y="68829"/>
                    <a:pt x="18018" y="68893"/>
                  </a:cubicBezTo>
                  <a:lnTo>
                    <a:pt x="17817" y="69094"/>
                  </a:lnTo>
                  <a:lnTo>
                    <a:pt x="17552" y="69359"/>
                  </a:lnTo>
                  <a:cubicBezTo>
                    <a:pt x="17420" y="69423"/>
                    <a:pt x="17356" y="69492"/>
                    <a:pt x="17287" y="69624"/>
                  </a:cubicBezTo>
                  <a:cubicBezTo>
                    <a:pt x="17224" y="69688"/>
                    <a:pt x="17091" y="69757"/>
                    <a:pt x="17022" y="69820"/>
                  </a:cubicBezTo>
                  <a:lnTo>
                    <a:pt x="16757" y="70085"/>
                  </a:lnTo>
                  <a:cubicBezTo>
                    <a:pt x="16694" y="70154"/>
                    <a:pt x="16561" y="70218"/>
                    <a:pt x="16492" y="70350"/>
                  </a:cubicBezTo>
                  <a:cubicBezTo>
                    <a:pt x="16429" y="70419"/>
                    <a:pt x="16296" y="70483"/>
                    <a:pt x="16227" y="70552"/>
                  </a:cubicBezTo>
                  <a:cubicBezTo>
                    <a:pt x="16164" y="70615"/>
                    <a:pt x="16031" y="70684"/>
                    <a:pt x="15962" y="70817"/>
                  </a:cubicBezTo>
                  <a:cubicBezTo>
                    <a:pt x="15899" y="70880"/>
                    <a:pt x="15830" y="70949"/>
                    <a:pt x="15697" y="71013"/>
                  </a:cubicBezTo>
                  <a:cubicBezTo>
                    <a:pt x="15634" y="71082"/>
                    <a:pt x="15565" y="71214"/>
                    <a:pt x="15432" y="71278"/>
                  </a:cubicBezTo>
                  <a:lnTo>
                    <a:pt x="15236" y="71479"/>
                  </a:lnTo>
                  <a:lnTo>
                    <a:pt x="14971" y="71744"/>
                  </a:lnTo>
                  <a:cubicBezTo>
                    <a:pt x="14902" y="71808"/>
                    <a:pt x="14770" y="71877"/>
                    <a:pt x="14706" y="72009"/>
                  </a:cubicBezTo>
                  <a:cubicBezTo>
                    <a:pt x="14637" y="72073"/>
                    <a:pt x="14574" y="72142"/>
                    <a:pt x="14441" y="72205"/>
                  </a:cubicBezTo>
                  <a:cubicBezTo>
                    <a:pt x="14372" y="72274"/>
                    <a:pt x="14309" y="72407"/>
                    <a:pt x="14176" y="72470"/>
                  </a:cubicBezTo>
                  <a:lnTo>
                    <a:pt x="13975" y="72672"/>
                  </a:lnTo>
                  <a:lnTo>
                    <a:pt x="13710" y="72937"/>
                  </a:lnTo>
                  <a:lnTo>
                    <a:pt x="13514" y="73133"/>
                  </a:lnTo>
                  <a:cubicBezTo>
                    <a:pt x="13381" y="73202"/>
                    <a:pt x="13313" y="73334"/>
                    <a:pt x="13180" y="73398"/>
                  </a:cubicBezTo>
                  <a:lnTo>
                    <a:pt x="12984" y="73599"/>
                  </a:lnTo>
                  <a:lnTo>
                    <a:pt x="12719" y="73864"/>
                  </a:lnTo>
                  <a:lnTo>
                    <a:pt x="12518" y="74060"/>
                  </a:lnTo>
                  <a:lnTo>
                    <a:pt x="12189" y="74394"/>
                  </a:lnTo>
                  <a:lnTo>
                    <a:pt x="12120" y="74457"/>
                  </a:lnTo>
                  <a:lnTo>
                    <a:pt x="11723" y="74855"/>
                  </a:lnTo>
                  <a:lnTo>
                    <a:pt x="11659" y="74924"/>
                  </a:lnTo>
                  <a:lnTo>
                    <a:pt x="11262" y="75321"/>
                  </a:lnTo>
                  <a:lnTo>
                    <a:pt x="11193" y="75385"/>
                  </a:lnTo>
                  <a:cubicBezTo>
                    <a:pt x="11129" y="75517"/>
                    <a:pt x="10997" y="75586"/>
                    <a:pt x="10864" y="75719"/>
                  </a:cubicBezTo>
                  <a:cubicBezTo>
                    <a:pt x="10398" y="76249"/>
                    <a:pt x="9868" y="76779"/>
                    <a:pt x="9407" y="77240"/>
                  </a:cubicBezTo>
                  <a:cubicBezTo>
                    <a:pt x="9009" y="77706"/>
                    <a:pt x="8543" y="78236"/>
                    <a:pt x="8146" y="78697"/>
                  </a:cubicBezTo>
                  <a:lnTo>
                    <a:pt x="7351" y="79693"/>
                  </a:lnTo>
                  <a:cubicBezTo>
                    <a:pt x="7817" y="79163"/>
                    <a:pt x="8278" y="78633"/>
                    <a:pt x="8744" y="78167"/>
                  </a:cubicBezTo>
                  <a:cubicBezTo>
                    <a:pt x="9142" y="77706"/>
                    <a:pt x="9603" y="77240"/>
                    <a:pt x="10000" y="76842"/>
                  </a:cubicBezTo>
                  <a:cubicBezTo>
                    <a:pt x="10000" y="76779"/>
                    <a:pt x="10069" y="76779"/>
                    <a:pt x="10069" y="76779"/>
                  </a:cubicBezTo>
                  <a:cubicBezTo>
                    <a:pt x="10202" y="76646"/>
                    <a:pt x="10334" y="76445"/>
                    <a:pt x="10530" y="76312"/>
                  </a:cubicBezTo>
                  <a:cubicBezTo>
                    <a:pt x="10530" y="76249"/>
                    <a:pt x="10530" y="76249"/>
                    <a:pt x="10599" y="76249"/>
                  </a:cubicBezTo>
                  <a:cubicBezTo>
                    <a:pt x="10732" y="76116"/>
                    <a:pt x="10864" y="75984"/>
                    <a:pt x="10997" y="75782"/>
                  </a:cubicBezTo>
                  <a:lnTo>
                    <a:pt x="11060" y="75719"/>
                  </a:lnTo>
                  <a:lnTo>
                    <a:pt x="11458" y="75321"/>
                  </a:lnTo>
                  <a:lnTo>
                    <a:pt x="11590" y="75189"/>
                  </a:lnTo>
                  <a:lnTo>
                    <a:pt x="11924" y="74855"/>
                  </a:lnTo>
                  <a:lnTo>
                    <a:pt x="12057" y="74722"/>
                  </a:lnTo>
                  <a:lnTo>
                    <a:pt x="12385" y="74394"/>
                  </a:lnTo>
                  <a:lnTo>
                    <a:pt x="12587" y="74193"/>
                  </a:lnTo>
                  <a:cubicBezTo>
                    <a:pt x="12719" y="74129"/>
                    <a:pt x="12783" y="73996"/>
                    <a:pt x="12915" y="73928"/>
                  </a:cubicBezTo>
                  <a:lnTo>
                    <a:pt x="13116" y="73731"/>
                  </a:lnTo>
                  <a:cubicBezTo>
                    <a:pt x="13180" y="73599"/>
                    <a:pt x="13313" y="73530"/>
                    <a:pt x="13381" y="73398"/>
                  </a:cubicBezTo>
                  <a:lnTo>
                    <a:pt x="13578" y="73202"/>
                  </a:lnTo>
                  <a:cubicBezTo>
                    <a:pt x="13710" y="73133"/>
                    <a:pt x="13779" y="73000"/>
                    <a:pt x="13911" y="72937"/>
                  </a:cubicBezTo>
                  <a:lnTo>
                    <a:pt x="14107" y="72735"/>
                  </a:lnTo>
                  <a:cubicBezTo>
                    <a:pt x="14176" y="72603"/>
                    <a:pt x="14309" y="72539"/>
                    <a:pt x="14372" y="72470"/>
                  </a:cubicBezTo>
                  <a:cubicBezTo>
                    <a:pt x="14441" y="72407"/>
                    <a:pt x="14574" y="72338"/>
                    <a:pt x="14637" y="72205"/>
                  </a:cubicBezTo>
                  <a:cubicBezTo>
                    <a:pt x="14706" y="72142"/>
                    <a:pt x="14839" y="72073"/>
                    <a:pt x="14902" y="72009"/>
                  </a:cubicBezTo>
                  <a:cubicBezTo>
                    <a:pt x="14971" y="71877"/>
                    <a:pt x="15035" y="71808"/>
                    <a:pt x="15167" y="71744"/>
                  </a:cubicBezTo>
                  <a:lnTo>
                    <a:pt x="15432" y="71479"/>
                  </a:lnTo>
                  <a:cubicBezTo>
                    <a:pt x="15501" y="71410"/>
                    <a:pt x="15565" y="71347"/>
                    <a:pt x="15697" y="71278"/>
                  </a:cubicBezTo>
                  <a:cubicBezTo>
                    <a:pt x="15766" y="71214"/>
                    <a:pt x="15830" y="71082"/>
                    <a:pt x="15899" y="71013"/>
                  </a:cubicBezTo>
                  <a:cubicBezTo>
                    <a:pt x="16031" y="70949"/>
                    <a:pt x="16095" y="70880"/>
                    <a:pt x="16227" y="70748"/>
                  </a:cubicBezTo>
                  <a:lnTo>
                    <a:pt x="16429" y="70552"/>
                  </a:lnTo>
                  <a:cubicBezTo>
                    <a:pt x="16561" y="70483"/>
                    <a:pt x="16625" y="70350"/>
                    <a:pt x="16757" y="70287"/>
                  </a:cubicBezTo>
                  <a:lnTo>
                    <a:pt x="16959" y="70085"/>
                  </a:lnTo>
                  <a:cubicBezTo>
                    <a:pt x="17091" y="69953"/>
                    <a:pt x="17155" y="69889"/>
                    <a:pt x="17287" y="69820"/>
                  </a:cubicBezTo>
                  <a:cubicBezTo>
                    <a:pt x="17356" y="69757"/>
                    <a:pt x="17420" y="69624"/>
                    <a:pt x="17488" y="69556"/>
                  </a:cubicBezTo>
                  <a:cubicBezTo>
                    <a:pt x="17621" y="69492"/>
                    <a:pt x="17685" y="69423"/>
                    <a:pt x="17817" y="69291"/>
                  </a:cubicBezTo>
                  <a:lnTo>
                    <a:pt x="18018" y="69094"/>
                  </a:lnTo>
                  <a:cubicBezTo>
                    <a:pt x="18151" y="69026"/>
                    <a:pt x="18215" y="68893"/>
                    <a:pt x="18347" y="68829"/>
                  </a:cubicBezTo>
                  <a:lnTo>
                    <a:pt x="18548" y="68628"/>
                  </a:lnTo>
                  <a:lnTo>
                    <a:pt x="18877" y="68300"/>
                  </a:lnTo>
                  <a:lnTo>
                    <a:pt x="19078" y="68098"/>
                  </a:lnTo>
                  <a:cubicBezTo>
                    <a:pt x="19211" y="68035"/>
                    <a:pt x="19274" y="67902"/>
                    <a:pt x="19407" y="67833"/>
                  </a:cubicBezTo>
                  <a:lnTo>
                    <a:pt x="19608" y="67637"/>
                  </a:lnTo>
                  <a:lnTo>
                    <a:pt x="19937" y="67303"/>
                  </a:lnTo>
                  <a:lnTo>
                    <a:pt x="20138" y="67107"/>
                  </a:lnTo>
                  <a:cubicBezTo>
                    <a:pt x="20271" y="67038"/>
                    <a:pt x="20403" y="66906"/>
                    <a:pt x="20467" y="66842"/>
                  </a:cubicBezTo>
                  <a:lnTo>
                    <a:pt x="20668" y="66641"/>
                  </a:lnTo>
                  <a:cubicBezTo>
                    <a:pt x="22057" y="65316"/>
                    <a:pt x="23318" y="64060"/>
                    <a:pt x="24378" y="62868"/>
                  </a:cubicBezTo>
                  <a:cubicBezTo>
                    <a:pt x="26031" y="60880"/>
                    <a:pt x="27557" y="58628"/>
                    <a:pt x="28946" y="56243"/>
                  </a:cubicBezTo>
                  <a:lnTo>
                    <a:pt x="29942" y="54256"/>
                  </a:lnTo>
                  <a:cubicBezTo>
                    <a:pt x="30006" y="54124"/>
                    <a:pt x="30006" y="53991"/>
                    <a:pt x="30075" y="53859"/>
                  </a:cubicBezTo>
                  <a:close/>
                  <a:moveTo>
                    <a:pt x="5962" y="81612"/>
                  </a:moveTo>
                  <a:cubicBezTo>
                    <a:pt x="5830" y="81813"/>
                    <a:pt x="5628" y="81946"/>
                    <a:pt x="5496" y="82142"/>
                  </a:cubicBezTo>
                  <a:cubicBezTo>
                    <a:pt x="5628" y="82009"/>
                    <a:pt x="5761" y="81877"/>
                    <a:pt x="5962" y="81744"/>
                  </a:cubicBezTo>
                  <a:lnTo>
                    <a:pt x="5962" y="81612"/>
                  </a:lnTo>
                  <a:close/>
                  <a:moveTo>
                    <a:pt x="5628" y="82142"/>
                  </a:moveTo>
                  <a:lnTo>
                    <a:pt x="5628" y="82142"/>
                  </a:lnTo>
                  <a:cubicBezTo>
                    <a:pt x="5496" y="82274"/>
                    <a:pt x="5363" y="82407"/>
                    <a:pt x="5167" y="82539"/>
                  </a:cubicBezTo>
                  <a:lnTo>
                    <a:pt x="5167" y="82608"/>
                  </a:lnTo>
                  <a:cubicBezTo>
                    <a:pt x="5300" y="82476"/>
                    <a:pt x="5432" y="82407"/>
                    <a:pt x="5565" y="82274"/>
                  </a:cubicBezTo>
                  <a:cubicBezTo>
                    <a:pt x="5565" y="82211"/>
                    <a:pt x="5628" y="82211"/>
                    <a:pt x="5628" y="82142"/>
                  </a:cubicBezTo>
                  <a:close/>
                  <a:moveTo>
                    <a:pt x="5300" y="82608"/>
                  </a:moveTo>
                  <a:cubicBezTo>
                    <a:pt x="5295" y="82613"/>
                    <a:pt x="5290" y="82618"/>
                    <a:pt x="5285" y="82622"/>
                  </a:cubicBezTo>
                  <a:lnTo>
                    <a:pt x="5285" y="82622"/>
                  </a:lnTo>
                  <a:cubicBezTo>
                    <a:pt x="5290" y="82618"/>
                    <a:pt x="5295" y="82613"/>
                    <a:pt x="5300" y="82608"/>
                  </a:cubicBezTo>
                  <a:close/>
                  <a:moveTo>
                    <a:pt x="5285" y="82622"/>
                  </a:moveTo>
                  <a:lnTo>
                    <a:pt x="5285" y="82622"/>
                  </a:lnTo>
                  <a:cubicBezTo>
                    <a:pt x="5158" y="82750"/>
                    <a:pt x="5030" y="82875"/>
                    <a:pt x="4902" y="82937"/>
                  </a:cubicBezTo>
                  <a:cubicBezTo>
                    <a:pt x="4902" y="83005"/>
                    <a:pt x="4833" y="83069"/>
                    <a:pt x="4833" y="83138"/>
                  </a:cubicBezTo>
                  <a:cubicBezTo>
                    <a:pt x="4902" y="83005"/>
                    <a:pt x="5035" y="82937"/>
                    <a:pt x="5167" y="82804"/>
                  </a:cubicBezTo>
                  <a:cubicBezTo>
                    <a:pt x="5226" y="82745"/>
                    <a:pt x="5231" y="82682"/>
                    <a:pt x="5285" y="82622"/>
                  </a:cubicBezTo>
                  <a:close/>
                  <a:moveTo>
                    <a:pt x="4966" y="83138"/>
                  </a:moveTo>
                  <a:cubicBezTo>
                    <a:pt x="4833" y="83202"/>
                    <a:pt x="4701" y="83334"/>
                    <a:pt x="4637" y="83403"/>
                  </a:cubicBezTo>
                  <a:cubicBezTo>
                    <a:pt x="4569" y="83467"/>
                    <a:pt x="4505" y="83535"/>
                    <a:pt x="4505" y="83599"/>
                  </a:cubicBezTo>
                  <a:cubicBezTo>
                    <a:pt x="4637" y="83467"/>
                    <a:pt x="4701" y="83403"/>
                    <a:pt x="4833" y="83334"/>
                  </a:cubicBezTo>
                  <a:cubicBezTo>
                    <a:pt x="4902" y="83270"/>
                    <a:pt x="4902" y="83202"/>
                    <a:pt x="4966" y="83138"/>
                  </a:cubicBezTo>
                  <a:close/>
                  <a:moveTo>
                    <a:pt x="4637" y="83599"/>
                  </a:moveTo>
                  <a:lnTo>
                    <a:pt x="4637" y="83599"/>
                  </a:lnTo>
                  <a:cubicBezTo>
                    <a:pt x="4568" y="83668"/>
                    <a:pt x="4436" y="83732"/>
                    <a:pt x="4304" y="83864"/>
                  </a:cubicBezTo>
                  <a:cubicBezTo>
                    <a:pt x="4304" y="83933"/>
                    <a:pt x="4240" y="83996"/>
                    <a:pt x="4171" y="84065"/>
                  </a:cubicBezTo>
                  <a:cubicBezTo>
                    <a:pt x="4304" y="83996"/>
                    <a:pt x="4372" y="83933"/>
                    <a:pt x="4505" y="83864"/>
                  </a:cubicBezTo>
                  <a:cubicBezTo>
                    <a:pt x="4569" y="83800"/>
                    <a:pt x="4569" y="83668"/>
                    <a:pt x="4637" y="83599"/>
                  </a:cubicBezTo>
                  <a:close/>
                  <a:moveTo>
                    <a:pt x="4304" y="84065"/>
                  </a:moveTo>
                  <a:cubicBezTo>
                    <a:pt x="4240" y="84198"/>
                    <a:pt x="4171" y="84261"/>
                    <a:pt x="4039" y="84330"/>
                  </a:cubicBezTo>
                  <a:cubicBezTo>
                    <a:pt x="3975" y="84394"/>
                    <a:pt x="3906" y="84463"/>
                    <a:pt x="3906" y="84595"/>
                  </a:cubicBezTo>
                  <a:cubicBezTo>
                    <a:pt x="3975" y="84526"/>
                    <a:pt x="4039" y="84463"/>
                    <a:pt x="4171" y="84394"/>
                  </a:cubicBezTo>
                  <a:cubicBezTo>
                    <a:pt x="4240" y="84261"/>
                    <a:pt x="4304" y="84198"/>
                    <a:pt x="4304" y="84065"/>
                  </a:cubicBezTo>
                  <a:close/>
                  <a:moveTo>
                    <a:pt x="4039" y="84595"/>
                  </a:moveTo>
                  <a:lnTo>
                    <a:pt x="4039" y="84595"/>
                  </a:lnTo>
                  <a:cubicBezTo>
                    <a:pt x="3975" y="84659"/>
                    <a:pt x="3843" y="84728"/>
                    <a:pt x="3774" y="84791"/>
                  </a:cubicBezTo>
                  <a:cubicBezTo>
                    <a:pt x="3710" y="84860"/>
                    <a:pt x="3641" y="84993"/>
                    <a:pt x="3578" y="85056"/>
                  </a:cubicBezTo>
                  <a:cubicBezTo>
                    <a:pt x="3641" y="85056"/>
                    <a:pt x="3774" y="84993"/>
                    <a:pt x="3843" y="84924"/>
                  </a:cubicBezTo>
                  <a:cubicBezTo>
                    <a:pt x="3906" y="84791"/>
                    <a:pt x="3975" y="84728"/>
                    <a:pt x="4039" y="84595"/>
                  </a:cubicBezTo>
                  <a:close/>
                  <a:moveTo>
                    <a:pt x="3710" y="85125"/>
                  </a:moveTo>
                  <a:cubicBezTo>
                    <a:pt x="3641" y="85125"/>
                    <a:pt x="3578" y="85189"/>
                    <a:pt x="3509" y="85258"/>
                  </a:cubicBezTo>
                  <a:cubicBezTo>
                    <a:pt x="3445" y="85390"/>
                    <a:pt x="3376" y="85454"/>
                    <a:pt x="3313" y="85586"/>
                  </a:cubicBezTo>
                  <a:cubicBezTo>
                    <a:pt x="3376" y="85523"/>
                    <a:pt x="3445" y="85454"/>
                    <a:pt x="3578" y="85454"/>
                  </a:cubicBezTo>
                  <a:cubicBezTo>
                    <a:pt x="3641" y="85321"/>
                    <a:pt x="3710" y="85189"/>
                    <a:pt x="3710" y="85125"/>
                  </a:cubicBezTo>
                  <a:close/>
                  <a:moveTo>
                    <a:pt x="3445" y="85586"/>
                  </a:moveTo>
                  <a:lnTo>
                    <a:pt x="3244" y="85788"/>
                  </a:lnTo>
                  <a:cubicBezTo>
                    <a:pt x="3180" y="85851"/>
                    <a:pt x="3111" y="85984"/>
                    <a:pt x="3048" y="86116"/>
                  </a:cubicBezTo>
                  <a:lnTo>
                    <a:pt x="3244" y="85920"/>
                  </a:lnTo>
                  <a:cubicBezTo>
                    <a:pt x="3313" y="85851"/>
                    <a:pt x="3376" y="85719"/>
                    <a:pt x="3445" y="85586"/>
                  </a:cubicBezTo>
                  <a:close/>
                  <a:moveTo>
                    <a:pt x="3180" y="86116"/>
                  </a:moveTo>
                  <a:cubicBezTo>
                    <a:pt x="3111" y="86116"/>
                    <a:pt x="3048" y="86185"/>
                    <a:pt x="2979" y="86249"/>
                  </a:cubicBezTo>
                  <a:cubicBezTo>
                    <a:pt x="2915" y="86381"/>
                    <a:pt x="2846" y="86450"/>
                    <a:pt x="2783" y="86583"/>
                  </a:cubicBezTo>
                  <a:cubicBezTo>
                    <a:pt x="2846" y="86514"/>
                    <a:pt x="2915" y="86514"/>
                    <a:pt x="2979" y="86450"/>
                  </a:cubicBezTo>
                  <a:cubicBezTo>
                    <a:pt x="3048" y="86318"/>
                    <a:pt x="3111" y="86185"/>
                    <a:pt x="3180" y="86116"/>
                  </a:cubicBezTo>
                  <a:close/>
                  <a:moveTo>
                    <a:pt x="2915" y="86583"/>
                  </a:moveTo>
                  <a:lnTo>
                    <a:pt x="2915" y="86583"/>
                  </a:lnTo>
                  <a:cubicBezTo>
                    <a:pt x="2846" y="86646"/>
                    <a:pt x="2783" y="86715"/>
                    <a:pt x="2714" y="86715"/>
                  </a:cubicBezTo>
                  <a:cubicBezTo>
                    <a:pt x="991" y="90160"/>
                    <a:pt x="0" y="93869"/>
                    <a:pt x="0" y="97976"/>
                  </a:cubicBezTo>
                  <a:cubicBezTo>
                    <a:pt x="0" y="99964"/>
                    <a:pt x="197" y="102015"/>
                    <a:pt x="726" y="104203"/>
                  </a:cubicBezTo>
                  <a:cubicBezTo>
                    <a:pt x="3445" y="115464"/>
                    <a:pt x="8676" y="124670"/>
                    <a:pt x="16164" y="131760"/>
                  </a:cubicBezTo>
                  <a:cubicBezTo>
                    <a:pt x="20006" y="135401"/>
                    <a:pt x="24441" y="138448"/>
                    <a:pt x="29476" y="140965"/>
                  </a:cubicBezTo>
                  <a:cubicBezTo>
                    <a:pt x="31331" y="141829"/>
                    <a:pt x="33185" y="142555"/>
                    <a:pt x="35173" y="143286"/>
                  </a:cubicBezTo>
                  <a:cubicBezTo>
                    <a:pt x="33185" y="142555"/>
                    <a:pt x="31331" y="141697"/>
                    <a:pt x="29545" y="140833"/>
                  </a:cubicBezTo>
                  <a:cubicBezTo>
                    <a:pt x="24574" y="138316"/>
                    <a:pt x="20138" y="135268"/>
                    <a:pt x="16296" y="131691"/>
                  </a:cubicBezTo>
                  <a:cubicBezTo>
                    <a:pt x="8808" y="124606"/>
                    <a:pt x="3578" y="115396"/>
                    <a:pt x="859" y="104203"/>
                  </a:cubicBezTo>
                  <a:cubicBezTo>
                    <a:pt x="329" y="102015"/>
                    <a:pt x="133" y="99964"/>
                    <a:pt x="133" y="97976"/>
                  </a:cubicBezTo>
                  <a:cubicBezTo>
                    <a:pt x="133" y="93800"/>
                    <a:pt x="1193" y="90027"/>
                    <a:pt x="2915" y="86583"/>
                  </a:cubicBezTo>
                  <a:close/>
                  <a:moveTo>
                    <a:pt x="35040" y="143350"/>
                  </a:moveTo>
                  <a:lnTo>
                    <a:pt x="35040" y="143419"/>
                  </a:lnTo>
                  <a:cubicBezTo>
                    <a:pt x="35638" y="143622"/>
                    <a:pt x="36238" y="143822"/>
                    <a:pt x="36842" y="144019"/>
                  </a:cubicBezTo>
                  <a:lnTo>
                    <a:pt x="36842" y="144019"/>
                  </a:lnTo>
                  <a:cubicBezTo>
                    <a:pt x="36237" y="143804"/>
                    <a:pt x="35637" y="143581"/>
                    <a:pt x="35040" y="143350"/>
                  </a:cubicBezTo>
                  <a:close/>
                  <a:moveTo>
                    <a:pt x="36842" y="144019"/>
                  </a:moveTo>
                  <a:cubicBezTo>
                    <a:pt x="39188" y="144853"/>
                    <a:pt x="41603" y="145569"/>
                    <a:pt x="44182" y="146201"/>
                  </a:cubicBezTo>
                  <a:cubicBezTo>
                    <a:pt x="44516" y="146265"/>
                    <a:pt x="44913" y="146397"/>
                    <a:pt x="45310" y="146466"/>
                  </a:cubicBezTo>
                  <a:cubicBezTo>
                    <a:pt x="49614" y="147457"/>
                    <a:pt x="53392" y="148385"/>
                    <a:pt x="56768" y="149248"/>
                  </a:cubicBezTo>
                  <a:cubicBezTo>
                    <a:pt x="56900" y="149248"/>
                    <a:pt x="56969" y="149312"/>
                    <a:pt x="57102" y="149312"/>
                  </a:cubicBezTo>
                  <a:lnTo>
                    <a:pt x="57165" y="149312"/>
                  </a:lnTo>
                  <a:cubicBezTo>
                    <a:pt x="57234" y="149381"/>
                    <a:pt x="57367" y="149381"/>
                    <a:pt x="57499" y="149444"/>
                  </a:cubicBezTo>
                  <a:lnTo>
                    <a:pt x="57563" y="149444"/>
                  </a:lnTo>
                  <a:cubicBezTo>
                    <a:pt x="57695" y="149444"/>
                    <a:pt x="57764" y="149513"/>
                    <a:pt x="57897" y="149513"/>
                  </a:cubicBezTo>
                  <a:cubicBezTo>
                    <a:pt x="57897" y="149513"/>
                    <a:pt x="57960" y="149513"/>
                    <a:pt x="57960" y="149577"/>
                  </a:cubicBezTo>
                  <a:cubicBezTo>
                    <a:pt x="58093" y="149577"/>
                    <a:pt x="58162" y="149577"/>
                    <a:pt x="58294" y="149646"/>
                  </a:cubicBezTo>
                  <a:lnTo>
                    <a:pt x="58358" y="149646"/>
                  </a:lnTo>
                  <a:cubicBezTo>
                    <a:pt x="58490" y="149709"/>
                    <a:pt x="58559" y="149709"/>
                    <a:pt x="58691" y="149709"/>
                  </a:cubicBezTo>
                  <a:cubicBezTo>
                    <a:pt x="58691" y="149778"/>
                    <a:pt x="58755" y="149778"/>
                    <a:pt x="58755" y="149778"/>
                  </a:cubicBezTo>
                  <a:cubicBezTo>
                    <a:pt x="58888" y="149778"/>
                    <a:pt x="58956" y="149842"/>
                    <a:pt x="59089" y="149842"/>
                  </a:cubicBezTo>
                  <a:lnTo>
                    <a:pt x="59153" y="149842"/>
                  </a:lnTo>
                  <a:cubicBezTo>
                    <a:pt x="59285" y="149911"/>
                    <a:pt x="59417" y="149911"/>
                    <a:pt x="59486" y="149974"/>
                  </a:cubicBezTo>
                  <a:lnTo>
                    <a:pt x="59550" y="149974"/>
                  </a:lnTo>
                  <a:cubicBezTo>
                    <a:pt x="59682" y="150043"/>
                    <a:pt x="59815" y="150043"/>
                    <a:pt x="59947" y="150043"/>
                  </a:cubicBezTo>
                  <a:cubicBezTo>
                    <a:pt x="59947" y="150107"/>
                    <a:pt x="59947" y="150107"/>
                    <a:pt x="60016" y="150107"/>
                  </a:cubicBezTo>
                  <a:cubicBezTo>
                    <a:pt x="60080" y="150107"/>
                    <a:pt x="60212" y="150176"/>
                    <a:pt x="60345" y="150176"/>
                  </a:cubicBezTo>
                  <a:lnTo>
                    <a:pt x="60414" y="150176"/>
                  </a:lnTo>
                  <a:cubicBezTo>
                    <a:pt x="60546" y="150239"/>
                    <a:pt x="60610" y="150239"/>
                    <a:pt x="60742" y="150308"/>
                  </a:cubicBezTo>
                  <a:lnTo>
                    <a:pt x="60811" y="150308"/>
                  </a:lnTo>
                  <a:cubicBezTo>
                    <a:pt x="60944" y="150372"/>
                    <a:pt x="61076" y="150372"/>
                    <a:pt x="61209" y="150441"/>
                  </a:cubicBezTo>
                  <a:cubicBezTo>
                    <a:pt x="61341" y="150441"/>
                    <a:pt x="61474" y="150504"/>
                    <a:pt x="61606" y="150504"/>
                  </a:cubicBezTo>
                  <a:lnTo>
                    <a:pt x="61606" y="150573"/>
                  </a:lnTo>
                  <a:cubicBezTo>
                    <a:pt x="61739" y="150573"/>
                    <a:pt x="61871" y="150573"/>
                    <a:pt x="61935" y="150637"/>
                  </a:cubicBezTo>
                  <a:cubicBezTo>
                    <a:pt x="64187" y="151236"/>
                    <a:pt x="66174" y="151829"/>
                    <a:pt x="68029" y="152428"/>
                  </a:cubicBezTo>
                  <a:cubicBezTo>
                    <a:pt x="68230" y="152492"/>
                    <a:pt x="68426" y="152560"/>
                    <a:pt x="68691" y="152624"/>
                  </a:cubicBezTo>
                  <a:cubicBezTo>
                    <a:pt x="66837" y="151962"/>
                    <a:pt x="64918" y="151368"/>
                    <a:pt x="62730" y="150706"/>
                  </a:cubicBezTo>
                  <a:cubicBezTo>
                    <a:pt x="62597" y="150706"/>
                    <a:pt x="62534" y="150637"/>
                    <a:pt x="62401" y="150637"/>
                  </a:cubicBezTo>
                  <a:cubicBezTo>
                    <a:pt x="62401" y="150637"/>
                    <a:pt x="62401" y="150573"/>
                    <a:pt x="62332" y="150573"/>
                  </a:cubicBezTo>
                  <a:cubicBezTo>
                    <a:pt x="62200" y="150573"/>
                    <a:pt x="62067" y="150504"/>
                    <a:pt x="61935" y="150504"/>
                  </a:cubicBezTo>
                  <a:lnTo>
                    <a:pt x="61871" y="150441"/>
                  </a:lnTo>
                  <a:cubicBezTo>
                    <a:pt x="61739" y="150441"/>
                    <a:pt x="61606" y="150372"/>
                    <a:pt x="61537" y="150372"/>
                  </a:cubicBezTo>
                  <a:lnTo>
                    <a:pt x="61474" y="150372"/>
                  </a:lnTo>
                  <a:cubicBezTo>
                    <a:pt x="61341" y="150308"/>
                    <a:pt x="61209" y="150308"/>
                    <a:pt x="61076" y="150239"/>
                  </a:cubicBezTo>
                  <a:lnTo>
                    <a:pt x="61007" y="150239"/>
                  </a:lnTo>
                  <a:cubicBezTo>
                    <a:pt x="60875" y="150176"/>
                    <a:pt x="60742" y="150176"/>
                    <a:pt x="60679" y="150107"/>
                  </a:cubicBezTo>
                  <a:lnTo>
                    <a:pt x="60546" y="150107"/>
                  </a:lnTo>
                  <a:cubicBezTo>
                    <a:pt x="60477" y="150107"/>
                    <a:pt x="60345" y="150043"/>
                    <a:pt x="60212" y="150043"/>
                  </a:cubicBezTo>
                  <a:cubicBezTo>
                    <a:pt x="60212" y="149974"/>
                    <a:pt x="60149" y="149974"/>
                    <a:pt x="60149" y="149974"/>
                  </a:cubicBezTo>
                  <a:cubicBezTo>
                    <a:pt x="60016" y="149974"/>
                    <a:pt x="59947" y="149911"/>
                    <a:pt x="59815" y="149911"/>
                  </a:cubicBezTo>
                  <a:cubicBezTo>
                    <a:pt x="59751" y="149911"/>
                    <a:pt x="59751" y="149911"/>
                    <a:pt x="59682" y="149842"/>
                  </a:cubicBezTo>
                  <a:cubicBezTo>
                    <a:pt x="59619" y="149842"/>
                    <a:pt x="59486" y="149842"/>
                    <a:pt x="59354" y="149778"/>
                  </a:cubicBezTo>
                  <a:lnTo>
                    <a:pt x="59285" y="149778"/>
                  </a:lnTo>
                  <a:cubicBezTo>
                    <a:pt x="59153" y="149709"/>
                    <a:pt x="59089" y="149709"/>
                    <a:pt x="58956" y="149646"/>
                  </a:cubicBezTo>
                  <a:lnTo>
                    <a:pt x="58888" y="149646"/>
                  </a:lnTo>
                  <a:cubicBezTo>
                    <a:pt x="58755" y="149646"/>
                    <a:pt x="58691" y="149577"/>
                    <a:pt x="58559" y="149577"/>
                  </a:cubicBezTo>
                  <a:cubicBezTo>
                    <a:pt x="58490" y="149577"/>
                    <a:pt x="58490" y="149577"/>
                    <a:pt x="58426" y="149513"/>
                  </a:cubicBezTo>
                  <a:cubicBezTo>
                    <a:pt x="58358" y="149513"/>
                    <a:pt x="58225" y="149513"/>
                    <a:pt x="58162" y="149444"/>
                  </a:cubicBezTo>
                  <a:lnTo>
                    <a:pt x="58029" y="149444"/>
                  </a:lnTo>
                  <a:cubicBezTo>
                    <a:pt x="57960" y="149381"/>
                    <a:pt x="57828" y="149381"/>
                    <a:pt x="57764" y="149381"/>
                  </a:cubicBezTo>
                  <a:cubicBezTo>
                    <a:pt x="57695" y="149312"/>
                    <a:pt x="57695" y="149312"/>
                    <a:pt x="57632" y="149312"/>
                  </a:cubicBezTo>
                  <a:cubicBezTo>
                    <a:pt x="57563" y="149312"/>
                    <a:pt x="57430" y="149248"/>
                    <a:pt x="57298" y="149248"/>
                  </a:cubicBezTo>
                  <a:lnTo>
                    <a:pt x="57234" y="149248"/>
                  </a:lnTo>
                  <a:cubicBezTo>
                    <a:pt x="57102" y="149179"/>
                    <a:pt x="57033" y="149179"/>
                    <a:pt x="56900" y="149116"/>
                  </a:cubicBezTo>
                  <a:cubicBezTo>
                    <a:pt x="53525" y="148252"/>
                    <a:pt x="49682" y="147325"/>
                    <a:pt x="45310" y="146334"/>
                  </a:cubicBezTo>
                  <a:cubicBezTo>
                    <a:pt x="44913" y="146265"/>
                    <a:pt x="44516" y="146132"/>
                    <a:pt x="44118" y="146069"/>
                  </a:cubicBezTo>
                  <a:cubicBezTo>
                    <a:pt x="41590" y="145487"/>
                    <a:pt x="39186" y="144782"/>
                    <a:pt x="36842" y="144019"/>
                  </a:cubicBezTo>
                  <a:close/>
                  <a:moveTo>
                    <a:pt x="72205" y="153620"/>
                  </a:moveTo>
                  <a:cubicBezTo>
                    <a:pt x="72337" y="153684"/>
                    <a:pt x="72534" y="153816"/>
                    <a:pt x="72666" y="153885"/>
                  </a:cubicBezTo>
                  <a:lnTo>
                    <a:pt x="72735" y="153885"/>
                  </a:lnTo>
                  <a:cubicBezTo>
                    <a:pt x="72534" y="153816"/>
                    <a:pt x="72401" y="153684"/>
                    <a:pt x="72269" y="153620"/>
                  </a:cubicBezTo>
                  <a:close/>
                  <a:moveTo>
                    <a:pt x="72602" y="153753"/>
                  </a:moveTo>
                  <a:cubicBezTo>
                    <a:pt x="72798" y="153816"/>
                    <a:pt x="72931" y="153949"/>
                    <a:pt x="73063" y="154018"/>
                  </a:cubicBezTo>
                  <a:lnTo>
                    <a:pt x="73063" y="154018"/>
                  </a:lnTo>
                  <a:cubicBezTo>
                    <a:pt x="72954" y="153925"/>
                    <a:pt x="72844" y="153862"/>
                    <a:pt x="72735" y="153753"/>
                  </a:cubicBezTo>
                  <a:close/>
                  <a:moveTo>
                    <a:pt x="73063" y="154018"/>
                  </a:moveTo>
                  <a:cubicBezTo>
                    <a:pt x="73086" y="154037"/>
                    <a:pt x="73109" y="154058"/>
                    <a:pt x="73132" y="154081"/>
                  </a:cubicBezTo>
                  <a:cubicBezTo>
                    <a:pt x="73132" y="154081"/>
                    <a:pt x="73132" y="154018"/>
                    <a:pt x="73063" y="154018"/>
                  </a:cubicBezTo>
                  <a:cubicBezTo>
                    <a:pt x="73063" y="154018"/>
                    <a:pt x="73063" y="154018"/>
                    <a:pt x="73063" y="154018"/>
                  </a:cubicBezTo>
                  <a:close/>
                  <a:moveTo>
                    <a:pt x="73063" y="153885"/>
                  </a:moveTo>
                  <a:cubicBezTo>
                    <a:pt x="73196" y="154018"/>
                    <a:pt x="73328" y="154081"/>
                    <a:pt x="73461" y="154150"/>
                  </a:cubicBezTo>
                  <a:cubicBezTo>
                    <a:pt x="73530" y="154214"/>
                    <a:pt x="73593" y="154214"/>
                    <a:pt x="73593" y="154214"/>
                  </a:cubicBezTo>
                  <a:cubicBezTo>
                    <a:pt x="73461" y="154150"/>
                    <a:pt x="73328" y="154018"/>
                    <a:pt x="73196" y="153949"/>
                  </a:cubicBezTo>
                  <a:cubicBezTo>
                    <a:pt x="73196" y="153949"/>
                    <a:pt x="73132" y="153885"/>
                    <a:pt x="73063" y="153885"/>
                  </a:cubicBezTo>
                  <a:close/>
                  <a:moveTo>
                    <a:pt x="73530" y="154018"/>
                  </a:moveTo>
                  <a:cubicBezTo>
                    <a:pt x="73662" y="154150"/>
                    <a:pt x="73795" y="154214"/>
                    <a:pt x="73927" y="154346"/>
                  </a:cubicBezTo>
                  <a:lnTo>
                    <a:pt x="74060" y="154346"/>
                  </a:lnTo>
                  <a:cubicBezTo>
                    <a:pt x="73927" y="154283"/>
                    <a:pt x="73795" y="154214"/>
                    <a:pt x="73726" y="154081"/>
                  </a:cubicBezTo>
                  <a:cubicBezTo>
                    <a:pt x="73662" y="154081"/>
                    <a:pt x="73593" y="154081"/>
                    <a:pt x="73530" y="154018"/>
                  </a:cubicBezTo>
                  <a:close/>
                  <a:moveTo>
                    <a:pt x="73991" y="154214"/>
                  </a:moveTo>
                  <a:cubicBezTo>
                    <a:pt x="74123" y="154283"/>
                    <a:pt x="74192" y="154346"/>
                    <a:pt x="74325" y="154479"/>
                  </a:cubicBezTo>
                  <a:cubicBezTo>
                    <a:pt x="74382" y="154479"/>
                    <a:pt x="74445" y="154479"/>
                    <a:pt x="74503" y="154530"/>
                  </a:cubicBezTo>
                  <a:lnTo>
                    <a:pt x="74503" y="154530"/>
                  </a:lnTo>
                  <a:cubicBezTo>
                    <a:pt x="74377" y="154409"/>
                    <a:pt x="74253" y="154344"/>
                    <a:pt x="74192" y="154283"/>
                  </a:cubicBezTo>
                  <a:cubicBezTo>
                    <a:pt x="74123" y="154214"/>
                    <a:pt x="74060" y="154214"/>
                    <a:pt x="73991" y="154214"/>
                  </a:cubicBezTo>
                  <a:close/>
                  <a:moveTo>
                    <a:pt x="74503" y="154530"/>
                  </a:moveTo>
                  <a:lnTo>
                    <a:pt x="74503" y="154530"/>
                  </a:lnTo>
                  <a:cubicBezTo>
                    <a:pt x="74509" y="154536"/>
                    <a:pt x="74515" y="154542"/>
                    <a:pt x="74521" y="154548"/>
                  </a:cubicBezTo>
                  <a:cubicBezTo>
                    <a:pt x="74515" y="154541"/>
                    <a:pt x="74509" y="154536"/>
                    <a:pt x="74503" y="154530"/>
                  </a:cubicBezTo>
                  <a:close/>
                  <a:moveTo>
                    <a:pt x="74388" y="154346"/>
                  </a:moveTo>
                  <a:cubicBezTo>
                    <a:pt x="74521" y="154415"/>
                    <a:pt x="74653" y="154548"/>
                    <a:pt x="74722" y="154611"/>
                  </a:cubicBezTo>
                  <a:cubicBezTo>
                    <a:pt x="74786" y="154611"/>
                    <a:pt x="74855" y="154680"/>
                    <a:pt x="74918" y="154680"/>
                  </a:cubicBezTo>
                  <a:lnTo>
                    <a:pt x="74653" y="154415"/>
                  </a:lnTo>
                  <a:cubicBezTo>
                    <a:pt x="74590" y="154415"/>
                    <a:pt x="74521" y="154346"/>
                    <a:pt x="74388" y="154346"/>
                  </a:cubicBezTo>
                  <a:close/>
                  <a:moveTo>
                    <a:pt x="142883" y="36302"/>
                  </a:moveTo>
                  <a:cubicBezTo>
                    <a:pt x="143678" y="37033"/>
                    <a:pt x="144410" y="37828"/>
                    <a:pt x="145204" y="38554"/>
                  </a:cubicBezTo>
                  <a:cubicBezTo>
                    <a:pt x="151495" y="45178"/>
                    <a:pt x="156201" y="52862"/>
                    <a:pt x="161500" y="64987"/>
                  </a:cubicBezTo>
                  <a:cubicBezTo>
                    <a:pt x="164876" y="72603"/>
                    <a:pt x="166535" y="80753"/>
                    <a:pt x="166535" y="88766"/>
                  </a:cubicBezTo>
                  <a:cubicBezTo>
                    <a:pt x="166535" y="105396"/>
                    <a:pt x="159380" y="121294"/>
                    <a:pt x="145533" y="129704"/>
                  </a:cubicBezTo>
                  <a:cubicBezTo>
                    <a:pt x="142422" y="131628"/>
                    <a:pt x="139704" y="134675"/>
                    <a:pt x="137123" y="138252"/>
                  </a:cubicBezTo>
                  <a:cubicBezTo>
                    <a:pt x="133148" y="143684"/>
                    <a:pt x="129370" y="150107"/>
                    <a:pt x="124669" y="155274"/>
                  </a:cubicBezTo>
                  <a:cubicBezTo>
                    <a:pt x="120032" y="160377"/>
                    <a:pt x="114531" y="164150"/>
                    <a:pt x="107112" y="164150"/>
                  </a:cubicBezTo>
                  <a:cubicBezTo>
                    <a:pt x="105061" y="164150"/>
                    <a:pt x="102873" y="163822"/>
                    <a:pt x="100424" y="163223"/>
                  </a:cubicBezTo>
                  <a:cubicBezTo>
                    <a:pt x="90620" y="160510"/>
                    <a:pt x="84987" y="158125"/>
                    <a:pt x="77769" y="155539"/>
                  </a:cubicBezTo>
                  <a:cubicBezTo>
                    <a:pt x="76842" y="155210"/>
                    <a:pt x="75846" y="154876"/>
                    <a:pt x="74855" y="154479"/>
                  </a:cubicBezTo>
                  <a:lnTo>
                    <a:pt x="74855" y="154479"/>
                  </a:lnTo>
                  <a:cubicBezTo>
                    <a:pt x="74987" y="154611"/>
                    <a:pt x="75051" y="154680"/>
                    <a:pt x="75183" y="154744"/>
                  </a:cubicBezTo>
                  <a:cubicBezTo>
                    <a:pt x="76047" y="155078"/>
                    <a:pt x="76906" y="155343"/>
                    <a:pt x="77700" y="155671"/>
                  </a:cubicBezTo>
                  <a:cubicBezTo>
                    <a:pt x="84987" y="158257"/>
                    <a:pt x="90552" y="160642"/>
                    <a:pt x="100424" y="163355"/>
                  </a:cubicBezTo>
                  <a:cubicBezTo>
                    <a:pt x="102809" y="163954"/>
                    <a:pt x="105061" y="164283"/>
                    <a:pt x="107112" y="164283"/>
                  </a:cubicBezTo>
                  <a:cubicBezTo>
                    <a:pt x="112083" y="164283"/>
                    <a:pt x="116190" y="162560"/>
                    <a:pt x="119767" y="159911"/>
                  </a:cubicBezTo>
                  <a:cubicBezTo>
                    <a:pt x="125130" y="155936"/>
                    <a:pt x="129306" y="149842"/>
                    <a:pt x="133281" y="144012"/>
                  </a:cubicBezTo>
                  <a:cubicBezTo>
                    <a:pt x="137255" y="138183"/>
                    <a:pt x="141028" y="132619"/>
                    <a:pt x="145602" y="129837"/>
                  </a:cubicBezTo>
                  <a:cubicBezTo>
                    <a:pt x="159513" y="121357"/>
                    <a:pt x="166667" y="105459"/>
                    <a:pt x="166667" y="88766"/>
                  </a:cubicBezTo>
                  <a:cubicBezTo>
                    <a:pt x="166667" y="80753"/>
                    <a:pt x="165008" y="72539"/>
                    <a:pt x="161633" y="64919"/>
                  </a:cubicBezTo>
                  <a:cubicBezTo>
                    <a:pt x="156333" y="52799"/>
                    <a:pt x="151627" y="45115"/>
                    <a:pt x="145268" y="38490"/>
                  </a:cubicBezTo>
                  <a:cubicBezTo>
                    <a:pt x="144606" y="37759"/>
                    <a:pt x="143880" y="37033"/>
                    <a:pt x="143148" y="36370"/>
                  </a:cubicBezTo>
                  <a:cubicBezTo>
                    <a:pt x="143085" y="36370"/>
                    <a:pt x="143016" y="36302"/>
                    <a:pt x="142883" y="36302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1" name="Google Shape;961;p44"/>
            <p:cNvSpPr/>
            <p:nvPr/>
          </p:nvSpPr>
          <p:spPr>
            <a:xfrm>
              <a:off x="1714450" y="776400"/>
              <a:ext cx="4223000" cy="4181550"/>
            </a:xfrm>
            <a:custGeom>
              <a:avLst/>
              <a:gdLst/>
              <a:ahLst/>
              <a:cxnLst/>
              <a:rect l="l" t="t" r="r" b="b"/>
              <a:pathLst>
                <a:path w="168920" h="167262" extrusionOk="0">
                  <a:moveTo>
                    <a:pt x="93604" y="5300"/>
                  </a:moveTo>
                  <a:cubicBezTo>
                    <a:pt x="93668" y="5364"/>
                    <a:pt x="93668" y="5432"/>
                    <a:pt x="93737" y="5496"/>
                  </a:cubicBezTo>
                  <a:cubicBezTo>
                    <a:pt x="93800" y="5496"/>
                    <a:pt x="93869" y="5565"/>
                    <a:pt x="93933" y="5629"/>
                  </a:cubicBezTo>
                  <a:cubicBezTo>
                    <a:pt x="93933" y="5496"/>
                    <a:pt x="93869" y="5432"/>
                    <a:pt x="93800" y="5364"/>
                  </a:cubicBezTo>
                  <a:cubicBezTo>
                    <a:pt x="93737" y="5364"/>
                    <a:pt x="93668" y="5300"/>
                    <a:pt x="93604" y="5300"/>
                  </a:cubicBezTo>
                  <a:close/>
                  <a:moveTo>
                    <a:pt x="94002" y="5432"/>
                  </a:moveTo>
                  <a:cubicBezTo>
                    <a:pt x="94002" y="5496"/>
                    <a:pt x="94065" y="5629"/>
                    <a:pt x="94134" y="5697"/>
                  </a:cubicBezTo>
                  <a:cubicBezTo>
                    <a:pt x="94198" y="5697"/>
                    <a:pt x="94267" y="5761"/>
                    <a:pt x="94330" y="5761"/>
                  </a:cubicBezTo>
                  <a:cubicBezTo>
                    <a:pt x="94267" y="5697"/>
                    <a:pt x="94267" y="5629"/>
                    <a:pt x="94198" y="5565"/>
                  </a:cubicBezTo>
                  <a:cubicBezTo>
                    <a:pt x="94134" y="5496"/>
                    <a:pt x="94065" y="5496"/>
                    <a:pt x="94002" y="5432"/>
                  </a:cubicBezTo>
                  <a:close/>
                  <a:moveTo>
                    <a:pt x="94330" y="5629"/>
                  </a:moveTo>
                  <a:lnTo>
                    <a:pt x="94330" y="5629"/>
                  </a:lnTo>
                  <a:cubicBezTo>
                    <a:pt x="94399" y="5698"/>
                    <a:pt x="94463" y="5761"/>
                    <a:pt x="94532" y="5894"/>
                  </a:cubicBezTo>
                  <a:cubicBezTo>
                    <a:pt x="94595" y="5894"/>
                    <a:pt x="94664" y="5962"/>
                    <a:pt x="94728" y="5962"/>
                  </a:cubicBezTo>
                  <a:cubicBezTo>
                    <a:pt x="94664" y="5894"/>
                    <a:pt x="94595" y="5830"/>
                    <a:pt x="94532" y="5697"/>
                  </a:cubicBezTo>
                  <a:cubicBezTo>
                    <a:pt x="94463" y="5697"/>
                    <a:pt x="94399" y="5697"/>
                    <a:pt x="94330" y="5629"/>
                  </a:cubicBezTo>
                  <a:close/>
                  <a:moveTo>
                    <a:pt x="94728" y="5830"/>
                  </a:moveTo>
                  <a:lnTo>
                    <a:pt x="94929" y="6026"/>
                  </a:lnTo>
                  <a:cubicBezTo>
                    <a:pt x="94993" y="6095"/>
                    <a:pt x="95062" y="6095"/>
                    <a:pt x="95125" y="6159"/>
                  </a:cubicBezTo>
                  <a:lnTo>
                    <a:pt x="94860" y="5894"/>
                  </a:lnTo>
                  <a:cubicBezTo>
                    <a:pt x="94860" y="5894"/>
                    <a:pt x="94797" y="5830"/>
                    <a:pt x="94728" y="5830"/>
                  </a:cubicBezTo>
                  <a:close/>
                  <a:moveTo>
                    <a:pt x="95125" y="6026"/>
                  </a:moveTo>
                  <a:lnTo>
                    <a:pt x="95327" y="6227"/>
                  </a:lnTo>
                  <a:lnTo>
                    <a:pt x="95459" y="6360"/>
                  </a:lnTo>
                  <a:cubicBezTo>
                    <a:pt x="95390" y="6227"/>
                    <a:pt x="95327" y="6159"/>
                    <a:pt x="95258" y="6095"/>
                  </a:cubicBezTo>
                  <a:cubicBezTo>
                    <a:pt x="95194" y="6026"/>
                    <a:pt x="95125" y="6026"/>
                    <a:pt x="95125" y="6026"/>
                  </a:cubicBezTo>
                  <a:close/>
                  <a:moveTo>
                    <a:pt x="95856" y="6360"/>
                  </a:moveTo>
                  <a:cubicBezTo>
                    <a:pt x="95856" y="6393"/>
                    <a:pt x="95874" y="6409"/>
                    <a:pt x="95890" y="6416"/>
                  </a:cubicBezTo>
                  <a:lnTo>
                    <a:pt x="95890" y="6416"/>
                  </a:lnTo>
                  <a:cubicBezTo>
                    <a:pt x="95878" y="6399"/>
                    <a:pt x="95866" y="6380"/>
                    <a:pt x="95856" y="6360"/>
                  </a:cubicBezTo>
                  <a:close/>
                  <a:moveTo>
                    <a:pt x="95459" y="6159"/>
                  </a:moveTo>
                  <a:cubicBezTo>
                    <a:pt x="95523" y="6291"/>
                    <a:pt x="95655" y="6360"/>
                    <a:pt x="95724" y="6423"/>
                  </a:cubicBezTo>
                  <a:cubicBezTo>
                    <a:pt x="95724" y="6492"/>
                    <a:pt x="95788" y="6492"/>
                    <a:pt x="95856" y="6556"/>
                  </a:cubicBezTo>
                  <a:cubicBezTo>
                    <a:pt x="95788" y="6423"/>
                    <a:pt x="95655" y="6360"/>
                    <a:pt x="95592" y="6227"/>
                  </a:cubicBezTo>
                  <a:cubicBezTo>
                    <a:pt x="95523" y="6227"/>
                    <a:pt x="95523" y="6227"/>
                    <a:pt x="95459" y="6159"/>
                  </a:cubicBezTo>
                  <a:close/>
                  <a:moveTo>
                    <a:pt x="95890" y="6416"/>
                  </a:moveTo>
                  <a:lnTo>
                    <a:pt x="95890" y="6416"/>
                  </a:lnTo>
                  <a:cubicBezTo>
                    <a:pt x="95959" y="6513"/>
                    <a:pt x="96063" y="6576"/>
                    <a:pt x="96121" y="6688"/>
                  </a:cubicBezTo>
                  <a:lnTo>
                    <a:pt x="96254" y="6688"/>
                  </a:lnTo>
                  <a:cubicBezTo>
                    <a:pt x="96121" y="6625"/>
                    <a:pt x="96053" y="6492"/>
                    <a:pt x="95920" y="6423"/>
                  </a:cubicBezTo>
                  <a:cubicBezTo>
                    <a:pt x="95920" y="6423"/>
                    <a:pt x="95905" y="6423"/>
                    <a:pt x="95890" y="6416"/>
                  </a:cubicBezTo>
                  <a:close/>
                  <a:moveTo>
                    <a:pt x="96254" y="6556"/>
                  </a:moveTo>
                  <a:lnTo>
                    <a:pt x="96254" y="6556"/>
                  </a:lnTo>
                  <a:cubicBezTo>
                    <a:pt x="96318" y="6688"/>
                    <a:pt x="96450" y="6757"/>
                    <a:pt x="96519" y="6890"/>
                  </a:cubicBezTo>
                  <a:lnTo>
                    <a:pt x="96583" y="6890"/>
                  </a:lnTo>
                  <a:cubicBezTo>
                    <a:pt x="96450" y="6821"/>
                    <a:pt x="96386" y="6688"/>
                    <a:pt x="96254" y="6556"/>
                  </a:cubicBezTo>
                  <a:close/>
                  <a:moveTo>
                    <a:pt x="98506" y="7748"/>
                  </a:moveTo>
                  <a:lnTo>
                    <a:pt x="98506" y="7748"/>
                  </a:lnTo>
                  <a:cubicBezTo>
                    <a:pt x="99301" y="8215"/>
                    <a:pt x="100096" y="8745"/>
                    <a:pt x="100822" y="9206"/>
                  </a:cubicBezTo>
                  <a:cubicBezTo>
                    <a:pt x="100955" y="9275"/>
                    <a:pt x="101023" y="9338"/>
                    <a:pt x="101156" y="9338"/>
                  </a:cubicBezTo>
                  <a:cubicBezTo>
                    <a:pt x="101288" y="9407"/>
                    <a:pt x="101352" y="9540"/>
                    <a:pt x="101484" y="9603"/>
                  </a:cubicBezTo>
                  <a:lnTo>
                    <a:pt x="101553" y="9603"/>
                  </a:lnTo>
                  <a:cubicBezTo>
                    <a:pt x="101686" y="9672"/>
                    <a:pt x="101749" y="9736"/>
                    <a:pt x="101882" y="9805"/>
                  </a:cubicBezTo>
                  <a:lnTo>
                    <a:pt x="101951" y="9805"/>
                  </a:lnTo>
                  <a:cubicBezTo>
                    <a:pt x="102083" y="9868"/>
                    <a:pt x="102147" y="9937"/>
                    <a:pt x="102279" y="10001"/>
                  </a:cubicBezTo>
                  <a:lnTo>
                    <a:pt x="102348" y="10069"/>
                  </a:lnTo>
                  <a:cubicBezTo>
                    <a:pt x="102412" y="10133"/>
                    <a:pt x="102544" y="10133"/>
                    <a:pt x="102613" y="10202"/>
                  </a:cubicBezTo>
                  <a:cubicBezTo>
                    <a:pt x="102677" y="10266"/>
                    <a:pt x="102677" y="10266"/>
                    <a:pt x="102746" y="10266"/>
                  </a:cubicBezTo>
                  <a:cubicBezTo>
                    <a:pt x="102809" y="10334"/>
                    <a:pt x="102942" y="10398"/>
                    <a:pt x="103011" y="10467"/>
                  </a:cubicBezTo>
                  <a:cubicBezTo>
                    <a:pt x="103074" y="10467"/>
                    <a:pt x="103074" y="10467"/>
                    <a:pt x="103143" y="10531"/>
                  </a:cubicBezTo>
                  <a:cubicBezTo>
                    <a:pt x="103207" y="10531"/>
                    <a:pt x="103276" y="10599"/>
                    <a:pt x="103408" y="10663"/>
                  </a:cubicBezTo>
                  <a:cubicBezTo>
                    <a:pt x="103408" y="10663"/>
                    <a:pt x="103472" y="10732"/>
                    <a:pt x="103541" y="10732"/>
                  </a:cubicBezTo>
                  <a:cubicBezTo>
                    <a:pt x="103604" y="10796"/>
                    <a:pt x="103673" y="10796"/>
                    <a:pt x="103737" y="10864"/>
                  </a:cubicBezTo>
                  <a:cubicBezTo>
                    <a:pt x="103806" y="10928"/>
                    <a:pt x="103869" y="10928"/>
                    <a:pt x="103869" y="10928"/>
                  </a:cubicBezTo>
                  <a:cubicBezTo>
                    <a:pt x="104002" y="10997"/>
                    <a:pt x="104071" y="11060"/>
                    <a:pt x="104134" y="11129"/>
                  </a:cubicBezTo>
                  <a:cubicBezTo>
                    <a:pt x="104203" y="11129"/>
                    <a:pt x="104203" y="11129"/>
                    <a:pt x="104267" y="11193"/>
                  </a:cubicBezTo>
                  <a:cubicBezTo>
                    <a:pt x="104336" y="11193"/>
                    <a:pt x="104399" y="11262"/>
                    <a:pt x="104532" y="11325"/>
                  </a:cubicBezTo>
                  <a:cubicBezTo>
                    <a:pt x="104532" y="11325"/>
                    <a:pt x="104601" y="11394"/>
                    <a:pt x="104664" y="11394"/>
                  </a:cubicBezTo>
                  <a:cubicBezTo>
                    <a:pt x="104733" y="11458"/>
                    <a:pt x="104797" y="11527"/>
                    <a:pt x="104865" y="11527"/>
                  </a:cubicBezTo>
                  <a:cubicBezTo>
                    <a:pt x="104929" y="11590"/>
                    <a:pt x="104998" y="11590"/>
                    <a:pt x="104998" y="11659"/>
                  </a:cubicBezTo>
                  <a:cubicBezTo>
                    <a:pt x="105130" y="11659"/>
                    <a:pt x="105194" y="11723"/>
                    <a:pt x="105263" y="11723"/>
                  </a:cubicBezTo>
                  <a:cubicBezTo>
                    <a:pt x="105263" y="11792"/>
                    <a:pt x="105327" y="11792"/>
                    <a:pt x="105395" y="11855"/>
                  </a:cubicBezTo>
                  <a:cubicBezTo>
                    <a:pt x="105459" y="11924"/>
                    <a:pt x="105528" y="11924"/>
                    <a:pt x="105592" y="11988"/>
                  </a:cubicBezTo>
                  <a:cubicBezTo>
                    <a:pt x="105660" y="11988"/>
                    <a:pt x="105724" y="12057"/>
                    <a:pt x="105793" y="12057"/>
                  </a:cubicBezTo>
                  <a:cubicBezTo>
                    <a:pt x="105856" y="12120"/>
                    <a:pt x="105925" y="12189"/>
                    <a:pt x="105989" y="12189"/>
                  </a:cubicBezTo>
                  <a:lnTo>
                    <a:pt x="106121" y="12322"/>
                  </a:lnTo>
                  <a:cubicBezTo>
                    <a:pt x="106190" y="12322"/>
                    <a:pt x="106254" y="12385"/>
                    <a:pt x="106323" y="12454"/>
                  </a:cubicBezTo>
                  <a:cubicBezTo>
                    <a:pt x="106386" y="12454"/>
                    <a:pt x="106455" y="12454"/>
                    <a:pt x="106519" y="12518"/>
                  </a:cubicBezTo>
                  <a:cubicBezTo>
                    <a:pt x="106588" y="12587"/>
                    <a:pt x="106651" y="12587"/>
                    <a:pt x="106720" y="12650"/>
                  </a:cubicBezTo>
                  <a:cubicBezTo>
                    <a:pt x="106784" y="12650"/>
                    <a:pt x="106784" y="12719"/>
                    <a:pt x="106853" y="12719"/>
                  </a:cubicBezTo>
                  <a:cubicBezTo>
                    <a:pt x="106916" y="12783"/>
                    <a:pt x="106985" y="12852"/>
                    <a:pt x="107049" y="12852"/>
                  </a:cubicBezTo>
                  <a:cubicBezTo>
                    <a:pt x="107118" y="12915"/>
                    <a:pt x="107181" y="12915"/>
                    <a:pt x="107250" y="12984"/>
                  </a:cubicBezTo>
                  <a:cubicBezTo>
                    <a:pt x="107314" y="12984"/>
                    <a:pt x="107383" y="13048"/>
                    <a:pt x="107446" y="13117"/>
                  </a:cubicBezTo>
                  <a:cubicBezTo>
                    <a:pt x="107515" y="13117"/>
                    <a:pt x="107515" y="13117"/>
                    <a:pt x="107579" y="13180"/>
                  </a:cubicBezTo>
                  <a:cubicBezTo>
                    <a:pt x="107648" y="13249"/>
                    <a:pt x="107711" y="13249"/>
                    <a:pt x="107780" y="13313"/>
                  </a:cubicBezTo>
                  <a:cubicBezTo>
                    <a:pt x="107844" y="13313"/>
                    <a:pt x="107913" y="13382"/>
                    <a:pt x="107976" y="13382"/>
                  </a:cubicBezTo>
                  <a:cubicBezTo>
                    <a:pt x="108045" y="13445"/>
                    <a:pt x="108109" y="13514"/>
                    <a:pt x="108178" y="13514"/>
                  </a:cubicBezTo>
                  <a:cubicBezTo>
                    <a:pt x="108178" y="13578"/>
                    <a:pt x="108241" y="13578"/>
                    <a:pt x="108310" y="13647"/>
                  </a:cubicBezTo>
                  <a:cubicBezTo>
                    <a:pt x="108374" y="13647"/>
                    <a:pt x="108443" y="13710"/>
                    <a:pt x="108506" y="13710"/>
                  </a:cubicBezTo>
                  <a:cubicBezTo>
                    <a:pt x="108575" y="13779"/>
                    <a:pt x="108639" y="13779"/>
                    <a:pt x="108639" y="13843"/>
                  </a:cubicBezTo>
                  <a:cubicBezTo>
                    <a:pt x="108708" y="13843"/>
                    <a:pt x="108771" y="13912"/>
                    <a:pt x="108840" y="13975"/>
                  </a:cubicBezTo>
                  <a:cubicBezTo>
                    <a:pt x="112348" y="16095"/>
                    <a:pt x="115925" y="18416"/>
                    <a:pt x="119502" y="20732"/>
                  </a:cubicBezTo>
                  <a:cubicBezTo>
                    <a:pt x="125533" y="24510"/>
                    <a:pt x="130631" y="27754"/>
                    <a:pt x="135072" y="30801"/>
                  </a:cubicBezTo>
                  <a:cubicBezTo>
                    <a:pt x="135136" y="30870"/>
                    <a:pt x="135205" y="30933"/>
                    <a:pt x="135268" y="30933"/>
                  </a:cubicBezTo>
                  <a:lnTo>
                    <a:pt x="135337" y="31002"/>
                  </a:lnTo>
                  <a:cubicBezTo>
                    <a:pt x="135401" y="31066"/>
                    <a:pt x="135470" y="31066"/>
                    <a:pt x="135533" y="31135"/>
                  </a:cubicBezTo>
                  <a:lnTo>
                    <a:pt x="135602" y="31135"/>
                  </a:lnTo>
                  <a:lnTo>
                    <a:pt x="135798" y="31331"/>
                  </a:lnTo>
                  <a:cubicBezTo>
                    <a:pt x="135867" y="31400"/>
                    <a:pt x="135931" y="31400"/>
                    <a:pt x="136000" y="31463"/>
                  </a:cubicBezTo>
                  <a:cubicBezTo>
                    <a:pt x="136063" y="31463"/>
                    <a:pt x="136063" y="31463"/>
                    <a:pt x="136063" y="31532"/>
                  </a:cubicBezTo>
                  <a:cubicBezTo>
                    <a:pt x="136132" y="31532"/>
                    <a:pt x="136196" y="31596"/>
                    <a:pt x="136265" y="31665"/>
                  </a:cubicBezTo>
                  <a:lnTo>
                    <a:pt x="136328" y="31665"/>
                  </a:lnTo>
                  <a:cubicBezTo>
                    <a:pt x="136397" y="31728"/>
                    <a:pt x="136461" y="31797"/>
                    <a:pt x="136529" y="31797"/>
                  </a:cubicBezTo>
                  <a:lnTo>
                    <a:pt x="136529" y="31861"/>
                  </a:lnTo>
                  <a:cubicBezTo>
                    <a:pt x="136593" y="31861"/>
                    <a:pt x="136662" y="31930"/>
                    <a:pt x="136726" y="31993"/>
                  </a:cubicBezTo>
                  <a:lnTo>
                    <a:pt x="136794" y="31993"/>
                  </a:lnTo>
                  <a:cubicBezTo>
                    <a:pt x="136858" y="32062"/>
                    <a:pt x="136927" y="32126"/>
                    <a:pt x="136991" y="32126"/>
                  </a:cubicBezTo>
                  <a:cubicBezTo>
                    <a:pt x="136991" y="32195"/>
                    <a:pt x="136991" y="32195"/>
                    <a:pt x="137059" y="32195"/>
                  </a:cubicBezTo>
                  <a:cubicBezTo>
                    <a:pt x="137123" y="32258"/>
                    <a:pt x="137192" y="32258"/>
                    <a:pt x="137256" y="32327"/>
                  </a:cubicBezTo>
                  <a:lnTo>
                    <a:pt x="137457" y="32523"/>
                  </a:lnTo>
                  <a:lnTo>
                    <a:pt x="137520" y="32523"/>
                  </a:lnTo>
                  <a:cubicBezTo>
                    <a:pt x="137589" y="32592"/>
                    <a:pt x="137653" y="32592"/>
                    <a:pt x="137722" y="32656"/>
                  </a:cubicBezTo>
                  <a:cubicBezTo>
                    <a:pt x="137785" y="32725"/>
                    <a:pt x="137918" y="32788"/>
                    <a:pt x="137987" y="32857"/>
                  </a:cubicBezTo>
                  <a:cubicBezTo>
                    <a:pt x="138050" y="32921"/>
                    <a:pt x="138119" y="32990"/>
                    <a:pt x="138183" y="32990"/>
                  </a:cubicBezTo>
                  <a:lnTo>
                    <a:pt x="138183" y="33053"/>
                  </a:lnTo>
                  <a:cubicBezTo>
                    <a:pt x="138315" y="33053"/>
                    <a:pt x="138384" y="33122"/>
                    <a:pt x="138448" y="33186"/>
                  </a:cubicBezTo>
                  <a:lnTo>
                    <a:pt x="138649" y="33387"/>
                  </a:lnTo>
                  <a:cubicBezTo>
                    <a:pt x="138782" y="33451"/>
                    <a:pt x="138845" y="33451"/>
                    <a:pt x="138914" y="33519"/>
                  </a:cubicBezTo>
                  <a:lnTo>
                    <a:pt x="139110" y="33716"/>
                  </a:lnTo>
                  <a:cubicBezTo>
                    <a:pt x="140038" y="34314"/>
                    <a:pt x="140902" y="34908"/>
                    <a:pt x="141760" y="35570"/>
                  </a:cubicBezTo>
                  <a:cubicBezTo>
                    <a:pt x="141628" y="35438"/>
                    <a:pt x="141495" y="35305"/>
                    <a:pt x="141299" y="35173"/>
                  </a:cubicBezTo>
                  <a:cubicBezTo>
                    <a:pt x="140504" y="34579"/>
                    <a:pt x="139640" y="33917"/>
                    <a:pt x="138782" y="33254"/>
                  </a:cubicBezTo>
                  <a:cubicBezTo>
                    <a:pt x="138713" y="33254"/>
                    <a:pt x="138649" y="33186"/>
                    <a:pt x="138580" y="33122"/>
                  </a:cubicBezTo>
                  <a:cubicBezTo>
                    <a:pt x="138517" y="33122"/>
                    <a:pt x="138448" y="33053"/>
                    <a:pt x="138384" y="32990"/>
                  </a:cubicBezTo>
                  <a:cubicBezTo>
                    <a:pt x="138315" y="32921"/>
                    <a:pt x="138252" y="32857"/>
                    <a:pt x="138183" y="32857"/>
                  </a:cubicBezTo>
                  <a:cubicBezTo>
                    <a:pt x="138119" y="32788"/>
                    <a:pt x="137987" y="32725"/>
                    <a:pt x="137918" y="32656"/>
                  </a:cubicBezTo>
                  <a:cubicBezTo>
                    <a:pt x="137854" y="32592"/>
                    <a:pt x="137785" y="32523"/>
                    <a:pt x="137722" y="32523"/>
                  </a:cubicBezTo>
                  <a:lnTo>
                    <a:pt x="137520" y="32327"/>
                  </a:lnTo>
                  <a:lnTo>
                    <a:pt x="137457" y="32327"/>
                  </a:lnTo>
                  <a:cubicBezTo>
                    <a:pt x="137388" y="32258"/>
                    <a:pt x="137324" y="32258"/>
                    <a:pt x="137256" y="32195"/>
                  </a:cubicBezTo>
                  <a:lnTo>
                    <a:pt x="137256" y="32126"/>
                  </a:lnTo>
                  <a:cubicBezTo>
                    <a:pt x="137192" y="32126"/>
                    <a:pt x="137123" y="32062"/>
                    <a:pt x="137059" y="31993"/>
                  </a:cubicBezTo>
                  <a:lnTo>
                    <a:pt x="136991" y="31993"/>
                  </a:lnTo>
                  <a:cubicBezTo>
                    <a:pt x="136927" y="31930"/>
                    <a:pt x="136858" y="31930"/>
                    <a:pt x="136794" y="31861"/>
                  </a:cubicBezTo>
                  <a:lnTo>
                    <a:pt x="136794" y="31797"/>
                  </a:lnTo>
                  <a:cubicBezTo>
                    <a:pt x="136726" y="31797"/>
                    <a:pt x="136662" y="31728"/>
                    <a:pt x="136593" y="31665"/>
                  </a:cubicBezTo>
                  <a:lnTo>
                    <a:pt x="136529" y="31665"/>
                  </a:lnTo>
                  <a:cubicBezTo>
                    <a:pt x="136461" y="31596"/>
                    <a:pt x="136397" y="31596"/>
                    <a:pt x="136328" y="31532"/>
                  </a:cubicBezTo>
                  <a:lnTo>
                    <a:pt x="136265" y="31463"/>
                  </a:lnTo>
                  <a:cubicBezTo>
                    <a:pt x="136196" y="31463"/>
                    <a:pt x="136132" y="31400"/>
                    <a:pt x="136063" y="31331"/>
                  </a:cubicBezTo>
                  <a:cubicBezTo>
                    <a:pt x="136000" y="31267"/>
                    <a:pt x="135931" y="31267"/>
                    <a:pt x="135867" y="31198"/>
                  </a:cubicBezTo>
                  <a:cubicBezTo>
                    <a:pt x="135867" y="31198"/>
                    <a:pt x="135798" y="31198"/>
                    <a:pt x="135798" y="31135"/>
                  </a:cubicBezTo>
                  <a:cubicBezTo>
                    <a:pt x="135735" y="31135"/>
                    <a:pt x="135666" y="31066"/>
                    <a:pt x="135602" y="31002"/>
                  </a:cubicBezTo>
                  <a:cubicBezTo>
                    <a:pt x="135533" y="30933"/>
                    <a:pt x="135470" y="30870"/>
                    <a:pt x="135401" y="30870"/>
                  </a:cubicBezTo>
                  <a:cubicBezTo>
                    <a:pt x="135337" y="30870"/>
                    <a:pt x="135337" y="30870"/>
                    <a:pt x="135337" y="30801"/>
                  </a:cubicBezTo>
                  <a:cubicBezTo>
                    <a:pt x="135268" y="30801"/>
                    <a:pt x="135205" y="30737"/>
                    <a:pt x="135136" y="30668"/>
                  </a:cubicBezTo>
                  <a:cubicBezTo>
                    <a:pt x="130700" y="27621"/>
                    <a:pt x="125597" y="24378"/>
                    <a:pt x="119571" y="20599"/>
                  </a:cubicBezTo>
                  <a:cubicBezTo>
                    <a:pt x="115994" y="18284"/>
                    <a:pt x="112481" y="16031"/>
                    <a:pt x="108973" y="13843"/>
                  </a:cubicBezTo>
                  <a:cubicBezTo>
                    <a:pt x="108904" y="13843"/>
                    <a:pt x="108840" y="13779"/>
                    <a:pt x="108771" y="13779"/>
                  </a:cubicBezTo>
                  <a:lnTo>
                    <a:pt x="108639" y="13647"/>
                  </a:lnTo>
                  <a:cubicBezTo>
                    <a:pt x="108575" y="13647"/>
                    <a:pt x="108506" y="13578"/>
                    <a:pt x="108443" y="13514"/>
                  </a:cubicBezTo>
                  <a:cubicBezTo>
                    <a:pt x="108374" y="13514"/>
                    <a:pt x="108310" y="13445"/>
                    <a:pt x="108241" y="13445"/>
                  </a:cubicBezTo>
                  <a:cubicBezTo>
                    <a:pt x="108178" y="13382"/>
                    <a:pt x="108109" y="13382"/>
                    <a:pt x="108045" y="13313"/>
                  </a:cubicBezTo>
                  <a:cubicBezTo>
                    <a:pt x="108045" y="13313"/>
                    <a:pt x="107976" y="13249"/>
                    <a:pt x="107913" y="13249"/>
                  </a:cubicBezTo>
                  <a:cubicBezTo>
                    <a:pt x="107844" y="13180"/>
                    <a:pt x="107780" y="13117"/>
                    <a:pt x="107711" y="13117"/>
                  </a:cubicBezTo>
                  <a:lnTo>
                    <a:pt x="107579" y="12984"/>
                  </a:lnTo>
                  <a:cubicBezTo>
                    <a:pt x="107515" y="12984"/>
                    <a:pt x="107446" y="12915"/>
                    <a:pt x="107383" y="12852"/>
                  </a:cubicBezTo>
                  <a:cubicBezTo>
                    <a:pt x="107314" y="12852"/>
                    <a:pt x="107250" y="12783"/>
                    <a:pt x="107181" y="12783"/>
                  </a:cubicBezTo>
                  <a:cubicBezTo>
                    <a:pt x="107118" y="12719"/>
                    <a:pt x="107049" y="12719"/>
                    <a:pt x="106985" y="12650"/>
                  </a:cubicBezTo>
                  <a:cubicBezTo>
                    <a:pt x="106916" y="12650"/>
                    <a:pt x="106916" y="12587"/>
                    <a:pt x="106853" y="12587"/>
                  </a:cubicBezTo>
                  <a:cubicBezTo>
                    <a:pt x="106784" y="12518"/>
                    <a:pt x="106720" y="12454"/>
                    <a:pt x="106651" y="12454"/>
                  </a:cubicBezTo>
                  <a:cubicBezTo>
                    <a:pt x="106588" y="12385"/>
                    <a:pt x="106519" y="12385"/>
                    <a:pt x="106519" y="12322"/>
                  </a:cubicBezTo>
                  <a:cubicBezTo>
                    <a:pt x="106386" y="12322"/>
                    <a:pt x="106323" y="12253"/>
                    <a:pt x="106254" y="12253"/>
                  </a:cubicBezTo>
                  <a:cubicBezTo>
                    <a:pt x="106254" y="12189"/>
                    <a:pt x="106190" y="12189"/>
                    <a:pt x="106121" y="12120"/>
                  </a:cubicBezTo>
                  <a:cubicBezTo>
                    <a:pt x="106058" y="12120"/>
                    <a:pt x="105989" y="12057"/>
                    <a:pt x="105925" y="11988"/>
                  </a:cubicBezTo>
                  <a:cubicBezTo>
                    <a:pt x="105856" y="11988"/>
                    <a:pt x="105793" y="11924"/>
                    <a:pt x="105793" y="11924"/>
                  </a:cubicBezTo>
                  <a:cubicBezTo>
                    <a:pt x="105724" y="11855"/>
                    <a:pt x="105592" y="11855"/>
                    <a:pt x="105528" y="11792"/>
                  </a:cubicBezTo>
                  <a:cubicBezTo>
                    <a:pt x="105528" y="11792"/>
                    <a:pt x="105459" y="11723"/>
                    <a:pt x="105395" y="11723"/>
                  </a:cubicBezTo>
                  <a:cubicBezTo>
                    <a:pt x="105327" y="11659"/>
                    <a:pt x="105263" y="11590"/>
                    <a:pt x="105194" y="11590"/>
                  </a:cubicBezTo>
                  <a:cubicBezTo>
                    <a:pt x="105130" y="11527"/>
                    <a:pt x="105062" y="11527"/>
                    <a:pt x="105062" y="11458"/>
                  </a:cubicBezTo>
                  <a:cubicBezTo>
                    <a:pt x="104998" y="11458"/>
                    <a:pt x="104865" y="11394"/>
                    <a:pt x="104797" y="11325"/>
                  </a:cubicBezTo>
                  <a:cubicBezTo>
                    <a:pt x="104797" y="11325"/>
                    <a:pt x="104733" y="11325"/>
                    <a:pt x="104664" y="11262"/>
                  </a:cubicBezTo>
                  <a:cubicBezTo>
                    <a:pt x="104601" y="11193"/>
                    <a:pt x="104532" y="11193"/>
                    <a:pt x="104468" y="11129"/>
                  </a:cubicBezTo>
                  <a:cubicBezTo>
                    <a:pt x="104399" y="11129"/>
                    <a:pt x="104336" y="11060"/>
                    <a:pt x="104336" y="11060"/>
                  </a:cubicBezTo>
                  <a:cubicBezTo>
                    <a:pt x="104267" y="10997"/>
                    <a:pt x="104134" y="10928"/>
                    <a:pt x="104071" y="10928"/>
                  </a:cubicBezTo>
                  <a:cubicBezTo>
                    <a:pt x="104071" y="10864"/>
                    <a:pt x="104002" y="10864"/>
                    <a:pt x="103938" y="10864"/>
                  </a:cubicBezTo>
                  <a:cubicBezTo>
                    <a:pt x="103869" y="10796"/>
                    <a:pt x="103806" y="10732"/>
                    <a:pt x="103737" y="10732"/>
                  </a:cubicBezTo>
                  <a:lnTo>
                    <a:pt x="103604" y="10599"/>
                  </a:lnTo>
                  <a:cubicBezTo>
                    <a:pt x="103541" y="10599"/>
                    <a:pt x="103408" y="10531"/>
                    <a:pt x="103339" y="10467"/>
                  </a:cubicBezTo>
                  <a:cubicBezTo>
                    <a:pt x="103339" y="10467"/>
                    <a:pt x="103276" y="10467"/>
                    <a:pt x="103276" y="10398"/>
                  </a:cubicBezTo>
                  <a:cubicBezTo>
                    <a:pt x="103143" y="10398"/>
                    <a:pt x="103074" y="10334"/>
                    <a:pt x="103011" y="10266"/>
                  </a:cubicBezTo>
                  <a:cubicBezTo>
                    <a:pt x="102942" y="10266"/>
                    <a:pt x="102942" y="10202"/>
                    <a:pt x="102878" y="10202"/>
                  </a:cubicBezTo>
                  <a:cubicBezTo>
                    <a:pt x="102809" y="10133"/>
                    <a:pt x="102677" y="10133"/>
                    <a:pt x="102613" y="10069"/>
                  </a:cubicBezTo>
                  <a:lnTo>
                    <a:pt x="102544" y="10001"/>
                  </a:lnTo>
                  <a:cubicBezTo>
                    <a:pt x="102412" y="9937"/>
                    <a:pt x="102348" y="9868"/>
                    <a:pt x="102216" y="9868"/>
                  </a:cubicBezTo>
                  <a:lnTo>
                    <a:pt x="102216" y="9805"/>
                  </a:lnTo>
                  <a:cubicBezTo>
                    <a:pt x="102083" y="9736"/>
                    <a:pt x="101951" y="9672"/>
                    <a:pt x="101882" y="9603"/>
                  </a:cubicBezTo>
                  <a:cubicBezTo>
                    <a:pt x="101818" y="9603"/>
                    <a:pt x="101749" y="9540"/>
                    <a:pt x="101686" y="9540"/>
                  </a:cubicBezTo>
                  <a:cubicBezTo>
                    <a:pt x="100822" y="9073"/>
                    <a:pt x="100027" y="8612"/>
                    <a:pt x="99232" y="8146"/>
                  </a:cubicBezTo>
                  <a:cubicBezTo>
                    <a:pt x="98967" y="8013"/>
                    <a:pt x="98771" y="7881"/>
                    <a:pt x="98506" y="7748"/>
                  </a:cubicBezTo>
                  <a:close/>
                  <a:moveTo>
                    <a:pt x="143551" y="37229"/>
                  </a:moveTo>
                  <a:cubicBezTo>
                    <a:pt x="143684" y="37229"/>
                    <a:pt x="143816" y="37293"/>
                    <a:pt x="143949" y="37293"/>
                  </a:cubicBezTo>
                  <a:cubicBezTo>
                    <a:pt x="143816" y="37293"/>
                    <a:pt x="143684" y="37229"/>
                    <a:pt x="143615" y="37229"/>
                  </a:cubicBezTo>
                  <a:close/>
                  <a:moveTo>
                    <a:pt x="143816" y="37362"/>
                  </a:moveTo>
                  <a:lnTo>
                    <a:pt x="143816" y="37425"/>
                  </a:lnTo>
                  <a:cubicBezTo>
                    <a:pt x="143949" y="37425"/>
                    <a:pt x="144012" y="37494"/>
                    <a:pt x="144145" y="37494"/>
                  </a:cubicBezTo>
                  <a:cubicBezTo>
                    <a:pt x="144012" y="37425"/>
                    <a:pt x="143880" y="37425"/>
                    <a:pt x="143816" y="37362"/>
                  </a:cubicBezTo>
                  <a:close/>
                  <a:moveTo>
                    <a:pt x="144012" y="37558"/>
                  </a:moveTo>
                  <a:lnTo>
                    <a:pt x="144012" y="37627"/>
                  </a:lnTo>
                  <a:cubicBezTo>
                    <a:pt x="144145" y="37627"/>
                    <a:pt x="144214" y="37627"/>
                    <a:pt x="144346" y="37690"/>
                  </a:cubicBezTo>
                  <a:lnTo>
                    <a:pt x="144277" y="37627"/>
                  </a:lnTo>
                  <a:cubicBezTo>
                    <a:pt x="144214" y="37627"/>
                    <a:pt x="144081" y="37558"/>
                    <a:pt x="144012" y="37558"/>
                  </a:cubicBezTo>
                  <a:close/>
                  <a:moveTo>
                    <a:pt x="144214" y="37759"/>
                  </a:moveTo>
                  <a:cubicBezTo>
                    <a:pt x="144214" y="37759"/>
                    <a:pt x="144277" y="37759"/>
                    <a:pt x="144277" y="37823"/>
                  </a:cubicBezTo>
                  <a:cubicBezTo>
                    <a:pt x="144346" y="37823"/>
                    <a:pt x="144479" y="37823"/>
                    <a:pt x="144542" y="37891"/>
                  </a:cubicBezTo>
                  <a:cubicBezTo>
                    <a:pt x="144542" y="37823"/>
                    <a:pt x="144542" y="37823"/>
                    <a:pt x="144479" y="37823"/>
                  </a:cubicBezTo>
                  <a:cubicBezTo>
                    <a:pt x="144410" y="37759"/>
                    <a:pt x="144277" y="37759"/>
                    <a:pt x="144214" y="37759"/>
                  </a:cubicBezTo>
                  <a:close/>
                  <a:moveTo>
                    <a:pt x="73927" y="1"/>
                  </a:moveTo>
                  <a:cubicBezTo>
                    <a:pt x="73334" y="1"/>
                    <a:pt x="72735" y="1"/>
                    <a:pt x="72142" y="64"/>
                  </a:cubicBezTo>
                  <a:cubicBezTo>
                    <a:pt x="63795" y="594"/>
                    <a:pt x="57701" y="3710"/>
                    <a:pt x="53064" y="8347"/>
                  </a:cubicBezTo>
                  <a:cubicBezTo>
                    <a:pt x="46106" y="15369"/>
                    <a:pt x="42200" y="25835"/>
                    <a:pt x="38554" y="36434"/>
                  </a:cubicBezTo>
                  <a:cubicBezTo>
                    <a:pt x="37759" y="38686"/>
                    <a:pt x="36964" y="41002"/>
                    <a:pt x="36169" y="43255"/>
                  </a:cubicBezTo>
                  <a:cubicBezTo>
                    <a:pt x="36169" y="43323"/>
                    <a:pt x="36106" y="43456"/>
                    <a:pt x="36106" y="43519"/>
                  </a:cubicBezTo>
                  <a:cubicBezTo>
                    <a:pt x="36106" y="43519"/>
                    <a:pt x="36106" y="43588"/>
                    <a:pt x="36037" y="43588"/>
                  </a:cubicBezTo>
                  <a:cubicBezTo>
                    <a:pt x="36037" y="43721"/>
                    <a:pt x="36037" y="43784"/>
                    <a:pt x="35973" y="43853"/>
                  </a:cubicBezTo>
                  <a:lnTo>
                    <a:pt x="35973" y="43917"/>
                  </a:lnTo>
                  <a:cubicBezTo>
                    <a:pt x="35904" y="44049"/>
                    <a:pt x="35904" y="44118"/>
                    <a:pt x="35841" y="44182"/>
                  </a:cubicBezTo>
                  <a:lnTo>
                    <a:pt x="35841" y="44314"/>
                  </a:lnTo>
                  <a:cubicBezTo>
                    <a:pt x="35772" y="44383"/>
                    <a:pt x="35772" y="44516"/>
                    <a:pt x="35708" y="44579"/>
                  </a:cubicBezTo>
                  <a:lnTo>
                    <a:pt x="35708" y="44648"/>
                  </a:lnTo>
                  <a:cubicBezTo>
                    <a:pt x="35639" y="44712"/>
                    <a:pt x="35639" y="44844"/>
                    <a:pt x="35576" y="44913"/>
                  </a:cubicBezTo>
                  <a:lnTo>
                    <a:pt x="35576" y="44977"/>
                  </a:lnTo>
                  <a:cubicBezTo>
                    <a:pt x="35507" y="45109"/>
                    <a:pt x="35507" y="45178"/>
                    <a:pt x="35443" y="45311"/>
                  </a:cubicBezTo>
                  <a:cubicBezTo>
                    <a:pt x="35443" y="45374"/>
                    <a:pt x="35374" y="45507"/>
                    <a:pt x="35374" y="45576"/>
                  </a:cubicBezTo>
                  <a:cubicBezTo>
                    <a:pt x="34516" y="47960"/>
                    <a:pt x="33652" y="50276"/>
                    <a:pt x="32725" y="52529"/>
                  </a:cubicBezTo>
                  <a:cubicBezTo>
                    <a:pt x="32857" y="52332"/>
                    <a:pt x="32926" y="52131"/>
                    <a:pt x="32990" y="51935"/>
                  </a:cubicBezTo>
                  <a:cubicBezTo>
                    <a:pt x="33917" y="49746"/>
                    <a:pt x="34781" y="47494"/>
                    <a:pt x="35639" y="45178"/>
                  </a:cubicBezTo>
                  <a:cubicBezTo>
                    <a:pt x="35708" y="45046"/>
                    <a:pt x="35708" y="44977"/>
                    <a:pt x="35772" y="44913"/>
                  </a:cubicBezTo>
                  <a:lnTo>
                    <a:pt x="35772" y="44844"/>
                  </a:lnTo>
                  <a:cubicBezTo>
                    <a:pt x="35772" y="44781"/>
                    <a:pt x="35841" y="44648"/>
                    <a:pt x="35841" y="44579"/>
                  </a:cubicBezTo>
                  <a:lnTo>
                    <a:pt x="35904" y="44516"/>
                  </a:lnTo>
                  <a:cubicBezTo>
                    <a:pt x="35904" y="44447"/>
                    <a:pt x="35973" y="44314"/>
                    <a:pt x="35973" y="44251"/>
                  </a:cubicBezTo>
                  <a:cubicBezTo>
                    <a:pt x="35973" y="44182"/>
                    <a:pt x="35973" y="44182"/>
                    <a:pt x="36037" y="44182"/>
                  </a:cubicBezTo>
                  <a:cubicBezTo>
                    <a:pt x="36037" y="44049"/>
                    <a:pt x="36106" y="43986"/>
                    <a:pt x="36106" y="43917"/>
                  </a:cubicBezTo>
                  <a:lnTo>
                    <a:pt x="36106" y="43853"/>
                  </a:lnTo>
                  <a:cubicBezTo>
                    <a:pt x="36169" y="43721"/>
                    <a:pt x="36169" y="43652"/>
                    <a:pt x="36238" y="43588"/>
                  </a:cubicBezTo>
                  <a:lnTo>
                    <a:pt x="36238" y="43456"/>
                  </a:lnTo>
                  <a:cubicBezTo>
                    <a:pt x="36302" y="43387"/>
                    <a:pt x="36302" y="43323"/>
                    <a:pt x="36371" y="43255"/>
                  </a:cubicBezTo>
                  <a:cubicBezTo>
                    <a:pt x="38358" y="37494"/>
                    <a:pt x="40276" y="31596"/>
                    <a:pt x="42528" y="26031"/>
                  </a:cubicBezTo>
                  <a:cubicBezTo>
                    <a:pt x="45247" y="19343"/>
                    <a:pt x="48490" y="13117"/>
                    <a:pt x="53196" y="8480"/>
                  </a:cubicBezTo>
                  <a:cubicBezTo>
                    <a:pt x="57833" y="3843"/>
                    <a:pt x="63859" y="727"/>
                    <a:pt x="72142" y="197"/>
                  </a:cubicBezTo>
                  <a:cubicBezTo>
                    <a:pt x="72735" y="133"/>
                    <a:pt x="73334" y="133"/>
                    <a:pt x="73927" y="133"/>
                  </a:cubicBezTo>
                  <a:cubicBezTo>
                    <a:pt x="80223" y="133"/>
                    <a:pt x="86779" y="2184"/>
                    <a:pt x="93604" y="5432"/>
                  </a:cubicBezTo>
                  <a:cubicBezTo>
                    <a:pt x="93535" y="5364"/>
                    <a:pt x="93472" y="5300"/>
                    <a:pt x="93472" y="5231"/>
                  </a:cubicBezTo>
                  <a:cubicBezTo>
                    <a:pt x="86715" y="2051"/>
                    <a:pt x="80154" y="1"/>
                    <a:pt x="73927" y="1"/>
                  </a:cubicBezTo>
                  <a:close/>
                  <a:moveTo>
                    <a:pt x="31071" y="55777"/>
                  </a:moveTo>
                  <a:lnTo>
                    <a:pt x="30075" y="57764"/>
                  </a:lnTo>
                  <a:cubicBezTo>
                    <a:pt x="28617" y="60414"/>
                    <a:pt x="27028" y="62799"/>
                    <a:pt x="25242" y="64919"/>
                  </a:cubicBezTo>
                  <a:cubicBezTo>
                    <a:pt x="24245" y="66111"/>
                    <a:pt x="23122" y="67234"/>
                    <a:pt x="21861" y="68427"/>
                  </a:cubicBezTo>
                  <a:lnTo>
                    <a:pt x="21596" y="68692"/>
                  </a:lnTo>
                  <a:cubicBezTo>
                    <a:pt x="21532" y="68761"/>
                    <a:pt x="21400" y="68893"/>
                    <a:pt x="21267" y="68957"/>
                  </a:cubicBezTo>
                  <a:lnTo>
                    <a:pt x="21066" y="69158"/>
                  </a:lnTo>
                  <a:lnTo>
                    <a:pt x="20737" y="69487"/>
                  </a:lnTo>
                  <a:lnTo>
                    <a:pt x="20536" y="69688"/>
                  </a:lnTo>
                  <a:cubicBezTo>
                    <a:pt x="20403" y="69752"/>
                    <a:pt x="20340" y="69884"/>
                    <a:pt x="20207" y="69953"/>
                  </a:cubicBezTo>
                  <a:lnTo>
                    <a:pt x="20006" y="70149"/>
                  </a:lnTo>
                  <a:lnTo>
                    <a:pt x="19677" y="70483"/>
                  </a:lnTo>
                  <a:cubicBezTo>
                    <a:pt x="19608" y="70547"/>
                    <a:pt x="19545" y="70615"/>
                    <a:pt x="19412" y="70679"/>
                  </a:cubicBezTo>
                  <a:lnTo>
                    <a:pt x="19147" y="70944"/>
                  </a:lnTo>
                  <a:cubicBezTo>
                    <a:pt x="19079" y="71013"/>
                    <a:pt x="18946" y="71077"/>
                    <a:pt x="18882" y="71145"/>
                  </a:cubicBezTo>
                  <a:lnTo>
                    <a:pt x="18617" y="71410"/>
                  </a:lnTo>
                  <a:cubicBezTo>
                    <a:pt x="18485" y="71474"/>
                    <a:pt x="18416" y="71543"/>
                    <a:pt x="18353" y="71606"/>
                  </a:cubicBezTo>
                  <a:cubicBezTo>
                    <a:pt x="18284" y="71739"/>
                    <a:pt x="18151" y="71808"/>
                    <a:pt x="18088" y="71940"/>
                  </a:cubicBezTo>
                  <a:cubicBezTo>
                    <a:pt x="17955" y="72004"/>
                    <a:pt x="17886" y="72073"/>
                    <a:pt x="17823" y="72136"/>
                  </a:cubicBezTo>
                  <a:cubicBezTo>
                    <a:pt x="17754" y="72205"/>
                    <a:pt x="17621" y="72269"/>
                    <a:pt x="17558" y="72401"/>
                  </a:cubicBezTo>
                  <a:cubicBezTo>
                    <a:pt x="17425" y="72470"/>
                    <a:pt x="17356" y="72534"/>
                    <a:pt x="17293" y="72603"/>
                  </a:cubicBezTo>
                  <a:cubicBezTo>
                    <a:pt x="17160" y="72666"/>
                    <a:pt x="17091" y="72799"/>
                    <a:pt x="17028" y="72868"/>
                  </a:cubicBezTo>
                  <a:cubicBezTo>
                    <a:pt x="16895" y="72931"/>
                    <a:pt x="16826" y="73000"/>
                    <a:pt x="16763" y="73064"/>
                  </a:cubicBezTo>
                  <a:cubicBezTo>
                    <a:pt x="16630" y="73133"/>
                    <a:pt x="16561" y="73265"/>
                    <a:pt x="16498" y="73329"/>
                  </a:cubicBezTo>
                  <a:cubicBezTo>
                    <a:pt x="16365" y="73398"/>
                    <a:pt x="16296" y="73461"/>
                    <a:pt x="16233" y="73530"/>
                  </a:cubicBezTo>
                  <a:cubicBezTo>
                    <a:pt x="16164" y="73663"/>
                    <a:pt x="16031" y="73726"/>
                    <a:pt x="15968" y="73795"/>
                  </a:cubicBezTo>
                  <a:cubicBezTo>
                    <a:pt x="15835" y="73859"/>
                    <a:pt x="15766" y="73928"/>
                    <a:pt x="15703" y="74060"/>
                  </a:cubicBezTo>
                  <a:cubicBezTo>
                    <a:pt x="15634" y="74124"/>
                    <a:pt x="15501" y="74193"/>
                    <a:pt x="15438" y="74256"/>
                  </a:cubicBezTo>
                  <a:lnTo>
                    <a:pt x="15173" y="74521"/>
                  </a:lnTo>
                  <a:cubicBezTo>
                    <a:pt x="15104" y="74590"/>
                    <a:pt x="15040" y="74654"/>
                    <a:pt x="14908" y="74723"/>
                  </a:cubicBezTo>
                  <a:cubicBezTo>
                    <a:pt x="14839" y="74786"/>
                    <a:pt x="14775" y="74919"/>
                    <a:pt x="14643" y="74987"/>
                  </a:cubicBezTo>
                  <a:lnTo>
                    <a:pt x="14442" y="75184"/>
                  </a:lnTo>
                  <a:cubicBezTo>
                    <a:pt x="14309" y="75252"/>
                    <a:pt x="14245" y="75385"/>
                    <a:pt x="14113" y="75449"/>
                  </a:cubicBezTo>
                  <a:lnTo>
                    <a:pt x="13912" y="75650"/>
                  </a:lnTo>
                  <a:lnTo>
                    <a:pt x="13647" y="75915"/>
                  </a:lnTo>
                  <a:lnTo>
                    <a:pt x="13451" y="76111"/>
                  </a:lnTo>
                  <a:cubicBezTo>
                    <a:pt x="13318" y="76180"/>
                    <a:pt x="13249" y="76312"/>
                    <a:pt x="13117" y="76376"/>
                  </a:cubicBezTo>
                  <a:cubicBezTo>
                    <a:pt x="13053" y="76445"/>
                    <a:pt x="13053" y="76508"/>
                    <a:pt x="12984" y="76577"/>
                  </a:cubicBezTo>
                  <a:cubicBezTo>
                    <a:pt x="12852" y="76641"/>
                    <a:pt x="12719" y="76773"/>
                    <a:pt x="12656" y="76906"/>
                  </a:cubicBezTo>
                  <a:cubicBezTo>
                    <a:pt x="12587" y="76906"/>
                    <a:pt x="12523" y="76975"/>
                    <a:pt x="12523" y="77038"/>
                  </a:cubicBezTo>
                  <a:cubicBezTo>
                    <a:pt x="12391" y="77107"/>
                    <a:pt x="12258" y="77240"/>
                    <a:pt x="12126" y="77372"/>
                  </a:cubicBezTo>
                  <a:lnTo>
                    <a:pt x="12057" y="77436"/>
                  </a:lnTo>
                  <a:lnTo>
                    <a:pt x="11659" y="77833"/>
                  </a:lnTo>
                  <a:lnTo>
                    <a:pt x="11596" y="77902"/>
                  </a:lnTo>
                  <a:lnTo>
                    <a:pt x="11198" y="78300"/>
                  </a:lnTo>
                  <a:lnTo>
                    <a:pt x="11129" y="78363"/>
                  </a:lnTo>
                  <a:cubicBezTo>
                    <a:pt x="10732" y="78761"/>
                    <a:pt x="10271" y="79227"/>
                    <a:pt x="9873" y="79688"/>
                  </a:cubicBezTo>
                  <a:cubicBezTo>
                    <a:pt x="9407" y="80154"/>
                    <a:pt x="8946" y="80684"/>
                    <a:pt x="8480" y="81214"/>
                  </a:cubicBezTo>
                  <a:cubicBezTo>
                    <a:pt x="8215" y="81479"/>
                    <a:pt x="7886" y="81808"/>
                    <a:pt x="7621" y="82142"/>
                  </a:cubicBezTo>
                  <a:lnTo>
                    <a:pt x="9211" y="80552"/>
                  </a:lnTo>
                  <a:cubicBezTo>
                    <a:pt x="9540" y="80154"/>
                    <a:pt x="9937" y="79757"/>
                    <a:pt x="10271" y="79423"/>
                  </a:cubicBezTo>
                  <a:cubicBezTo>
                    <a:pt x="10335" y="79360"/>
                    <a:pt x="10403" y="79360"/>
                    <a:pt x="10403" y="79291"/>
                  </a:cubicBezTo>
                  <a:lnTo>
                    <a:pt x="10864" y="78830"/>
                  </a:lnTo>
                  <a:lnTo>
                    <a:pt x="10933" y="78761"/>
                  </a:lnTo>
                  <a:cubicBezTo>
                    <a:pt x="11066" y="78628"/>
                    <a:pt x="11198" y="78432"/>
                    <a:pt x="11331" y="78300"/>
                  </a:cubicBezTo>
                  <a:cubicBezTo>
                    <a:pt x="11394" y="78300"/>
                    <a:pt x="11463" y="78231"/>
                    <a:pt x="11463" y="78231"/>
                  </a:cubicBezTo>
                  <a:lnTo>
                    <a:pt x="11861" y="77833"/>
                  </a:lnTo>
                  <a:cubicBezTo>
                    <a:pt x="11861" y="77770"/>
                    <a:pt x="11924" y="77770"/>
                    <a:pt x="11993" y="77701"/>
                  </a:cubicBezTo>
                  <a:lnTo>
                    <a:pt x="12322" y="77372"/>
                  </a:lnTo>
                  <a:lnTo>
                    <a:pt x="12523" y="77171"/>
                  </a:lnTo>
                  <a:lnTo>
                    <a:pt x="12788" y="76906"/>
                  </a:lnTo>
                  <a:lnTo>
                    <a:pt x="12984" y="76710"/>
                  </a:lnTo>
                  <a:cubicBezTo>
                    <a:pt x="13117" y="76577"/>
                    <a:pt x="13186" y="76508"/>
                    <a:pt x="13318" y="76445"/>
                  </a:cubicBezTo>
                  <a:cubicBezTo>
                    <a:pt x="13382" y="76376"/>
                    <a:pt x="13451" y="76243"/>
                    <a:pt x="13514" y="76180"/>
                  </a:cubicBezTo>
                  <a:cubicBezTo>
                    <a:pt x="13647" y="76111"/>
                    <a:pt x="13716" y="76047"/>
                    <a:pt x="13848" y="75915"/>
                  </a:cubicBezTo>
                  <a:lnTo>
                    <a:pt x="14044" y="75714"/>
                  </a:lnTo>
                  <a:cubicBezTo>
                    <a:pt x="14177" y="75650"/>
                    <a:pt x="14245" y="75517"/>
                    <a:pt x="14309" y="75449"/>
                  </a:cubicBezTo>
                  <a:cubicBezTo>
                    <a:pt x="14442" y="75385"/>
                    <a:pt x="14510" y="75316"/>
                    <a:pt x="14574" y="75252"/>
                  </a:cubicBezTo>
                  <a:cubicBezTo>
                    <a:pt x="14643" y="75120"/>
                    <a:pt x="14775" y="75051"/>
                    <a:pt x="14839" y="74987"/>
                  </a:cubicBezTo>
                  <a:cubicBezTo>
                    <a:pt x="14908" y="74919"/>
                    <a:pt x="15040" y="74855"/>
                    <a:pt x="15104" y="74723"/>
                  </a:cubicBezTo>
                  <a:cubicBezTo>
                    <a:pt x="15173" y="74654"/>
                    <a:pt x="15305" y="74590"/>
                    <a:pt x="15369" y="74521"/>
                  </a:cubicBezTo>
                  <a:lnTo>
                    <a:pt x="15634" y="74256"/>
                  </a:lnTo>
                  <a:cubicBezTo>
                    <a:pt x="15703" y="74193"/>
                    <a:pt x="15835" y="74124"/>
                    <a:pt x="15899" y="74060"/>
                  </a:cubicBezTo>
                  <a:cubicBezTo>
                    <a:pt x="15968" y="73928"/>
                    <a:pt x="16100" y="73859"/>
                    <a:pt x="16164" y="73795"/>
                  </a:cubicBezTo>
                  <a:lnTo>
                    <a:pt x="16429" y="73530"/>
                  </a:lnTo>
                  <a:cubicBezTo>
                    <a:pt x="16498" y="73461"/>
                    <a:pt x="16630" y="73398"/>
                    <a:pt x="16694" y="73265"/>
                  </a:cubicBezTo>
                  <a:cubicBezTo>
                    <a:pt x="16826" y="73196"/>
                    <a:pt x="16895" y="73133"/>
                    <a:pt x="16959" y="73064"/>
                  </a:cubicBezTo>
                  <a:lnTo>
                    <a:pt x="17224" y="72799"/>
                  </a:lnTo>
                  <a:cubicBezTo>
                    <a:pt x="17356" y="72735"/>
                    <a:pt x="17425" y="72666"/>
                    <a:pt x="17489" y="72603"/>
                  </a:cubicBezTo>
                  <a:cubicBezTo>
                    <a:pt x="17621" y="72470"/>
                    <a:pt x="17690" y="72401"/>
                    <a:pt x="17823" y="72338"/>
                  </a:cubicBezTo>
                  <a:lnTo>
                    <a:pt x="18019" y="72136"/>
                  </a:lnTo>
                  <a:lnTo>
                    <a:pt x="18353" y="71808"/>
                  </a:lnTo>
                  <a:lnTo>
                    <a:pt x="18549" y="71606"/>
                  </a:lnTo>
                  <a:cubicBezTo>
                    <a:pt x="18681" y="71543"/>
                    <a:pt x="18814" y="71410"/>
                    <a:pt x="18882" y="71341"/>
                  </a:cubicBezTo>
                  <a:cubicBezTo>
                    <a:pt x="18946" y="71278"/>
                    <a:pt x="19015" y="71209"/>
                    <a:pt x="19147" y="71145"/>
                  </a:cubicBezTo>
                  <a:cubicBezTo>
                    <a:pt x="19211" y="71013"/>
                    <a:pt x="19344" y="70944"/>
                    <a:pt x="19412" y="70880"/>
                  </a:cubicBezTo>
                  <a:cubicBezTo>
                    <a:pt x="19545" y="70812"/>
                    <a:pt x="19608" y="70748"/>
                    <a:pt x="19677" y="70615"/>
                  </a:cubicBezTo>
                  <a:cubicBezTo>
                    <a:pt x="19741" y="70547"/>
                    <a:pt x="19873" y="70483"/>
                    <a:pt x="20006" y="70350"/>
                  </a:cubicBezTo>
                  <a:lnTo>
                    <a:pt x="20207" y="70149"/>
                  </a:lnTo>
                  <a:cubicBezTo>
                    <a:pt x="20340" y="70086"/>
                    <a:pt x="20403" y="69953"/>
                    <a:pt x="20536" y="69884"/>
                  </a:cubicBezTo>
                  <a:cubicBezTo>
                    <a:pt x="20605" y="69821"/>
                    <a:pt x="20668" y="69752"/>
                    <a:pt x="20737" y="69619"/>
                  </a:cubicBezTo>
                  <a:cubicBezTo>
                    <a:pt x="20870" y="69556"/>
                    <a:pt x="21002" y="69423"/>
                    <a:pt x="21066" y="69354"/>
                  </a:cubicBezTo>
                  <a:cubicBezTo>
                    <a:pt x="21135" y="69291"/>
                    <a:pt x="21198" y="69222"/>
                    <a:pt x="21331" y="69158"/>
                  </a:cubicBezTo>
                  <a:cubicBezTo>
                    <a:pt x="21400" y="69026"/>
                    <a:pt x="21532" y="68957"/>
                    <a:pt x="21596" y="68824"/>
                  </a:cubicBezTo>
                  <a:cubicBezTo>
                    <a:pt x="21728" y="68761"/>
                    <a:pt x="21797" y="68692"/>
                    <a:pt x="21861" y="68628"/>
                  </a:cubicBezTo>
                  <a:cubicBezTo>
                    <a:pt x="23122" y="67367"/>
                    <a:pt x="24314" y="66175"/>
                    <a:pt x="25305" y="65051"/>
                  </a:cubicBezTo>
                  <a:cubicBezTo>
                    <a:pt x="27028" y="63064"/>
                    <a:pt x="28485" y="60812"/>
                    <a:pt x="29879" y="58358"/>
                  </a:cubicBezTo>
                  <a:cubicBezTo>
                    <a:pt x="30276" y="57632"/>
                    <a:pt x="30605" y="56901"/>
                    <a:pt x="31002" y="56175"/>
                  </a:cubicBezTo>
                  <a:cubicBezTo>
                    <a:pt x="31002" y="56042"/>
                    <a:pt x="31071" y="55910"/>
                    <a:pt x="31071" y="55777"/>
                  </a:cubicBezTo>
                  <a:close/>
                  <a:moveTo>
                    <a:pt x="6227" y="84129"/>
                  </a:moveTo>
                  <a:lnTo>
                    <a:pt x="6164" y="84193"/>
                  </a:lnTo>
                  <a:cubicBezTo>
                    <a:pt x="6227" y="84193"/>
                    <a:pt x="6227" y="84129"/>
                    <a:pt x="6227" y="84129"/>
                  </a:cubicBezTo>
                  <a:close/>
                  <a:moveTo>
                    <a:pt x="6162" y="84194"/>
                  </a:moveTo>
                  <a:lnTo>
                    <a:pt x="6162" y="84194"/>
                  </a:lnTo>
                  <a:cubicBezTo>
                    <a:pt x="6030" y="84326"/>
                    <a:pt x="5898" y="84458"/>
                    <a:pt x="5698" y="84590"/>
                  </a:cubicBezTo>
                  <a:lnTo>
                    <a:pt x="5766" y="84590"/>
                  </a:lnTo>
                  <a:lnTo>
                    <a:pt x="6162" y="84194"/>
                  </a:lnTo>
                  <a:close/>
                  <a:moveTo>
                    <a:pt x="5899" y="84590"/>
                  </a:moveTo>
                  <a:lnTo>
                    <a:pt x="5899" y="84590"/>
                  </a:lnTo>
                  <a:cubicBezTo>
                    <a:pt x="5766" y="84723"/>
                    <a:pt x="5565" y="84855"/>
                    <a:pt x="5433" y="84988"/>
                  </a:cubicBezTo>
                  <a:lnTo>
                    <a:pt x="5369" y="85056"/>
                  </a:lnTo>
                  <a:cubicBezTo>
                    <a:pt x="5501" y="84988"/>
                    <a:pt x="5634" y="84855"/>
                    <a:pt x="5766" y="84791"/>
                  </a:cubicBezTo>
                  <a:cubicBezTo>
                    <a:pt x="5830" y="84723"/>
                    <a:pt x="5830" y="84659"/>
                    <a:pt x="5899" y="84590"/>
                  </a:cubicBezTo>
                  <a:close/>
                  <a:moveTo>
                    <a:pt x="5501" y="85120"/>
                  </a:moveTo>
                  <a:cubicBezTo>
                    <a:pt x="5433" y="85189"/>
                    <a:pt x="5300" y="85321"/>
                    <a:pt x="5168" y="85385"/>
                  </a:cubicBezTo>
                  <a:cubicBezTo>
                    <a:pt x="5131" y="85425"/>
                    <a:pt x="5115" y="85463"/>
                    <a:pt x="5095" y="85488"/>
                  </a:cubicBezTo>
                  <a:lnTo>
                    <a:pt x="5095" y="85488"/>
                  </a:lnTo>
                  <a:cubicBezTo>
                    <a:pt x="5208" y="85431"/>
                    <a:pt x="5320" y="85365"/>
                    <a:pt x="5433" y="85252"/>
                  </a:cubicBezTo>
                  <a:cubicBezTo>
                    <a:pt x="5433" y="85189"/>
                    <a:pt x="5501" y="85189"/>
                    <a:pt x="5501" y="85120"/>
                  </a:cubicBezTo>
                  <a:close/>
                  <a:moveTo>
                    <a:pt x="5095" y="85488"/>
                  </a:moveTo>
                  <a:cubicBezTo>
                    <a:pt x="5075" y="85498"/>
                    <a:pt x="5055" y="85508"/>
                    <a:pt x="5035" y="85517"/>
                  </a:cubicBezTo>
                  <a:cubicBezTo>
                    <a:pt x="5064" y="85517"/>
                    <a:pt x="5081" y="85506"/>
                    <a:pt x="5095" y="85488"/>
                  </a:cubicBezTo>
                  <a:close/>
                  <a:moveTo>
                    <a:pt x="5236" y="85586"/>
                  </a:moveTo>
                  <a:lnTo>
                    <a:pt x="5236" y="85586"/>
                  </a:lnTo>
                  <a:cubicBezTo>
                    <a:pt x="5104" y="85650"/>
                    <a:pt x="4972" y="85719"/>
                    <a:pt x="4839" y="85851"/>
                  </a:cubicBezTo>
                  <a:cubicBezTo>
                    <a:pt x="4839" y="85915"/>
                    <a:pt x="4770" y="85984"/>
                    <a:pt x="4707" y="86047"/>
                  </a:cubicBezTo>
                  <a:cubicBezTo>
                    <a:pt x="4839" y="85984"/>
                    <a:pt x="4903" y="85915"/>
                    <a:pt x="5035" y="85782"/>
                  </a:cubicBezTo>
                  <a:lnTo>
                    <a:pt x="5236" y="85586"/>
                  </a:lnTo>
                  <a:close/>
                  <a:moveTo>
                    <a:pt x="4839" y="86047"/>
                  </a:moveTo>
                  <a:lnTo>
                    <a:pt x="4574" y="86312"/>
                  </a:lnTo>
                  <a:lnTo>
                    <a:pt x="4373" y="86514"/>
                  </a:lnTo>
                  <a:cubicBezTo>
                    <a:pt x="4505" y="86445"/>
                    <a:pt x="4574" y="86381"/>
                    <a:pt x="4707" y="86312"/>
                  </a:cubicBezTo>
                  <a:cubicBezTo>
                    <a:pt x="4770" y="86249"/>
                    <a:pt x="4839" y="86180"/>
                    <a:pt x="4839" y="86047"/>
                  </a:cubicBezTo>
                  <a:close/>
                  <a:moveTo>
                    <a:pt x="4574" y="86577"/>
                  </a:moveTo>
                  <a:lnTo>
                    <a:pt x="4574" y="86577"/>
                  </a:lnTo>
                  <a:cubicBezTo>
                    <a:pt x="4442" y="86646"/>
                    <a:pt x="4373" y="86710"/>
                    <a:pt x="4240" y="86779"/>
                  </a:cubicBezTo>
                  <a:cubicBezTo>
                    <a:pt x="4177" y="86842"/>
                    <a:pt x="4108" y="86975"/>
                    <a:pt x="4108" y="87044"/>
                  </a:cubicBezTo>
                  <a:cubicBezTo>
                    <a:pt x="4177" y="86975"/>
                    <a:pt x="4240" y="86911"/>
                    <a:pt x="4373" y="86842"/>
                  </a:cubicBezTo>
                  <a:cubicBezTo>
                    <a:pt x="4442" y="86779"/>
                    <a:pt x="4505" y="86646"/>
                    <a:pt x="4574" y="86577"/>
                  </a:cubicBezTo>
                  <a:close/>
                  <a:moveTo>
                    <a:pt x="4240" y="87044"/>
                  </a:moveTo>
                  <a:cubicBezTo>
                    <a:pt x="4108" y="87107"/>
                    <a:pt x="4044" y="87176"/>
                    <a:pt x="3975" y="87240"/>
                  </a:cubicBezTo>
                  <a:cubicBezTo>
                    <a:pt x="3912" y="87309"/>
                    <a:pt x="3843" y="87441"/>
                    <a:pt x="3779" y="87505"/>
                  </a:cubicBezTo>
                  <a:cubicBezTo>
                    <a:pt x="3843" y="87505"/>
                    <a:pt x="3975" y="87441"/>
                    <a:pt x="4044" y="87372"/>
                  </a:cubicBezTo>
                  <a:cubicBezTo>
                    <a:pt x="4108" y="87240"/>
                    <a:pt x="4177" y="87176"/>
                    <a:pt x="4240" y="87044"/>
                  </a:cubicBezTo>
                  <a:close/>
                  <a:moveTo>
                    <a:pt x="3912" y="87574"/>
                  </a:moveTo>
                  <a:cubicBezTo>
                    <a:pt x="3843" y="87574"/>
                    <a:pt x="3779" y="87637"/>
                    <a:pt x="3647" y="87706"/>
                  </a:cubicBezTo>
                  <a:cubicBezTo>
                    <a:pt x="3647" y="87839"/>
                    <a:pt x="3578" y="87902"/>
                    <a:pt x="3514" y="88035"/>
                  </a:cubicBezTo>
                  <a:cubicBezTo>
                    <a:pt x="3578" y="87971"/>
                    <a:pt x="3647" y="87902"/>
                    <a:pt x="3710" y="87902"/>
                  </a:cubicBezTo>
                  <a:cubicBezTo>
                    <a:pt x="3779" y="87770"/>
                    <a:pt x="3843" y="87637"/>
                    <a:pt x="3912" y="87574"/>
                  </a:cubicBezTo>
                  <a:close/>
                  <a:moveTo>
                    <a:pt x="3647" y="88035"/>
                  </a:moveTo>
                  <a:cubicBezTo>
                    <a:pt x="3578" y="88104"/>
                    <a:pt x="3514" y="88167"/>
                    <a:pt x="3382" y="88167"/>
                  </a:cubicBezTo>
                  <a:cubicBezTo>
                    <a:pt x="3313" y="88300"/>
                    <a:pt x="3249" y="88432"/>
                    <a:pt x="3180" y="88501"/>
                  </a:cubicBezTo>
                  <a:cubicBezTo>
                    <a:pt x="3313" y="88501"/>
                    <a:pt x="3382" y="88432"/>
                    <a:pt x="3445" y="88369"/>
                  </a:cubicBezTo>
                  <a:cubicBezTo>
                    <a:pt x="3514" y="88300"/>
                    <a:pt x="3578" y="88167"/>
                    <a:pt x="3647" y="88035"/>
                  </a:cubicBezTo>
                  <a:close/>
                  <a:moveTo>
                    <a:pt x="3382" y="88565"/>
                  </a:moveTo>
                  <a:cubicBezTo>
                    <a:pt x="3313" y="88565"/>
                    <a:pt x="3180" y="88634"/>
                    <a:pt x="3117" y="88697"/>
                  </a:cubicBezTo>
                  <a:cubicBezTo>
                    <a:pt x="1193" y="92211"/>
                    <a:pt x="1" y="96185"/>
                    <a:pt x="1" y="100557"/>
                  </a:cubicBezTo>
                  <a:cubicBezTo>
                    <a:pt x="1" y="102280"/>
                    <a:pt x="202" y="104134"/>
                    <a:pt x="599" y="106053"/>
                  </a:cubicBezTo>
                  <a:cubicBezTo>
                    <a:pt x="3180" y="117447"/>
                    <a:pt x="8745" y="126588"/>
                    <a:pt x="16630" y="133610"/>
                  </a:cubicBezTo>
                  <a:cubicBezTo>
                    <a:pt x="20668" y="137187"/>
                    <a:pt x="25374" y="140170"/>
                    <a:pt x="30541" y="142555"/>
                  </a:cubicBezTo>
                  <a:cubicBezTo>
                    <a:pt x="32153" y="143301"/>
                    <a:pt x="33865" y="143951"/>
                    <a:pt x="35589" y="144543"/>
                  </a:cubicBezTo>
                  <a:lnTo>
                    <a:pt x="35589" y="144543"/>
                  </a:lnTo>
                  <a:cubicBezTo>
                    <a:pt x="33868" y="143899"/>
                    <a:pt x="32236" y="143246"/>
                    <a:pt x="30605" y="142486"/>
                  </a:cubicBezTo>
                  <a:cubicBezTo>
                    <a:pt x="25438" y="140038"/>
                    <a:pt x="20737" y="137054"/>
                    <a:pt x="16694" y="133477"/>
                  </a:cubicBezTo>
                  <a:cubicBezTo>
                    <a:pt x="8814" y="126524"/>
                    <a:pt x="3249" y="117383"/>
                    <a:pt x="732" y="105989"/>
                  </a:cubicBezTo>
                  <a:cubicBezTo>
                    <a:pt x="335" y="104134"/>
                    <a:pt x="133" y="102280"/>
                    <a:pt x="133" y="100557"/>
                  </a:cubicBezTo>
                  <a:cubicBezTo>
                    <a:pt x="133" y="96116"/>
                    <a:pt x="1394" y="92142"/>
                    <a:pt x="3382" y="88565"/>
                  </a:cubicBezTo>
                  <a:close/>
                  <a:moveTo>
                    <a:pt x="35589" y="144543"/>
                  </a:moveTo>
                  <a:lnTo>
                    <a:pt x="35589" y="144543"/>
                  </a:lnTo>
                  <a:cubicBezTo>
                    <a:pt x="35825" y="144631"/>
                    <a:pt x="36062" y="144719"/>
                    <a:pt x="36302" y="144807"/>
                  </a:cubicBezTo>
                  <a:lnTo>
                    <a:pt x="36371" y="144807"/>
                  </a:lnTo>
                  <a:cubicBezTo>
                    <a:pt x="36110" y="144721"/>
                    <a:pt x="35850" y="144633"/>
                    <a:pt x="35589" y="144543"/>
                  </a:cubicBezTo>
                  <a:close/>
                  <a:moveTo>
                    <a:pt x="36169" y="144940"/>
                  </a:moveTo>
                  <a:cubicBezTo>
                    <a:pt x="39084" y="145931"/>
                    <a:pt x="42067" y="146858"/>
                    <a:pt x="45247" y="147590"/>
                  </a:cubicBezTo>
                  <a:cubicBezTo>
                    <a:pt x="45708" y="147653"/>
                    <a:pt x="46106" y="147786"/>
                    <a:pt x="46572" y="147855"/>
                  </a:cubicBezTo>
                  <a:cubicBezTo>
                    <a:pt x="50944" y="148782"/>
                    <a:pt x="54717" y="149709"/>
                    <a:pt x="58098" y="150637"/>
                  </a:cubicBezTo>
                  <a:cubicBezTo>
                    <a:pt x="58231" y="150637"/>
                    <a:pt x="58294" y="150700"/>
                    <a:pt x="58427" y="150700"/>
                  </a:cubicBezTo>
                  <a:lnTo>
                    <a:pt x="58496" y="150700"/>
                  </a:lnTo>
                  <a:cubicBezTo>
                    <a:pt x="58628" y="150769"/>
                    <a:pt x="58761" y="150769"/>
                    <a:pt x="58824" y="150833"/>
                  </a:cubicBezTo>
                  <a:lnTo>
                    <a:pt x="58957" y="150833"/>
                  </a:lnTo>
                  <a:cubicBezTo>
                    <a:pt x="59026" y="150833"/>
                    <a:pt x="59158" y="150902"/>
                    <a:pt x="59222" y="150902"/>
                  </a:cubicBezTo>
                  <a:cubicBezTo>
                    <a:pt x="59291" y="150902"/>
                    <a:pt x="59291" y="150902"/>
                    <a:pt x="59354" y="150965"/>
                  </a:cubicBezTo>
                  <a:cubicBezTo>
                    <a:pt x="59423" y="150965"/>
                    <a:pt x="59555" y="150965"/>
                    <a:pt x="59619" y="151034"/>
                  </a:cubicBezTo>
                  <a:lnTo>
                    <a:pt x="59752" y="151034"/>
                  </a:lnTo>
                  <a:cubicBezTo>
                    <a:pt x="59884" y="151098"/>
                    <a:pt x="59953" y="151098"/>
                    <a:pt x="60085" y="151167"/>
                  </a:cubicBezTo>
                  <a:lnTo>
                    <a:pt x="60149" y="151167"/>
                  </a:lnTo>
                  <a:cubicBezTo>
                    <a:pt x="60282" y="151167"/>
                    <a:pt x="60350" y="151230"/>
                    <a:pt x="60483" y="151230"/>
                  </a:cubicBezTo>
                  <a:lnTo>
                    <a:pt x="60546" y="151299"/>
                  </a:lnTo>
                  <a:cubicBezTo>
                    <a:pt x="60679" y="151299"/>
                    <a:pt x="60811" y="151363"/>
                    <a:pt x="60880" y="151363"/>
                  </a:cubicBezTo>
                  <a:lnTo>
                    <a:pt x="61013" y="151363"/>
                  </a:lnTo>
                  <a:cubicBezTo>
                    <a:pt x="61076" y="151432"/>
                    <a:pt x="61209" y="151432"/>
                    <a:pt x="61341" y="151495"/>
                  </a:cubicBezTo>
                  <a:lnTo>
                    <a:pt x="61410" y="151495"/>
                  </a:lnTo>
                  <a:cubicBezTo>
                    <a:pt x="61543" y="151564"/>
                    <a:pt x="61606" y="151564"/>
                    <a:pt x="61739" y="151628"/>
                  </a:cubicBezTo>
                  <a:lnTo>
                    <a:pt x="61808" y="151628"/>
                  </a:lnTo>
                  <a:cubicBezTo>
                    <a:pt x="61940" y="151697"/>
                    <a:pt x="62073" y="151697"/>
                    <a:pt x="62205" y="151760"/>
                  </a:cubicBezTo>
                  <a:lnTo>
                    <a:pt x="62269" y="151760"/>
                  </a:lnTo>
                  <a:cubicBezTo>
                    <a:pt x="62401" y="151760"/>
                    <a:pt x="62470" y="151829"/>
                    <a:pt x="62603" y="151829"/>
                  </a:cubicBezTo>
                  <a:cubicBezTo>
                    <a:pt x="62603" y="151893"/>
                    <a:pt x="62666" y="151893"/>
                    <a:pt x="62666" y="151893"/>
                  </a:cubicBezTo>
                  <a:cubicBezTo>
                    <a:pt x="62799" y="151893"/>
                    <a:pt x="62931" y="151962"/>
                    <a:pt x="63064" y="151962"/>
                  </a:cubicBezTo>
                  <a:cubicBezTo>
                    <a:pt x="63064" y="151962"/>
                    <a:pt x="63064" y="152025"/>
                    <a:pt x="63133" y="152025"/>
                  </a:cubicBezTo>
                  <a:cubicBezTo>
                    <a:pt x="63265" y="152025"/>
                    <a:pt x="63398" y="152094"/>
                    <a:pt x="63530" y="152094"/>
                  </a:cubicBezTo>
                  <a:lnTo>
                    <a:pt x="63530" y="152158"/>
                  </a:lnTo>
                  <a:cubicBezTo>
                    <a:pt x="63663" y="152158"/>
                    <a:pt x="63795" y="152227"/>
                    <a:pt x="63859" y="152227"/>
                  </a:cubicBezTo>
                  <a:cubicBezTo>
                    <a:pt x="66047" y="152889"/>
                    <a:pt x="67966" y="153483"/>
                    <a:pt x="69820" y="154145"/>
                  </a:cubicBezTo>
                  <a:cubicBezTo>
                    <a:pt x="70085" y="154214"/>
                    <a:pt x="70419" y="154346"/>
                    <a:pt x="70684" y="154410"/>
                  </a:cubicBezTo>
                  <a:cubicBezTo>
                    <a:pt x="68962" y="153748"/>
                    <a:pt x="67038" y="153085"/>
                    <a:pt x="64987" y="152423"/>
                  </a:cubicBezTo>
                  <a:cubicBezTo>
                    <a:pt x="64855" y="152423"/>
                    <a:pt x="64786" y="152359"/>
                    <a:pt x="64722" y="152359"/>
                  </a:cubicBezTo>
                  <a:cubicBezTo>
                    <a:pt x="64590" y="152290"/>
                    <a:pt x="64457" y="152227"/>
                    <a:pt x="64256" y="152227"/>
                  </a:cubicBezTo>
                  <a:cubicBezTo>
                    <a:pt x="64124" y="152158"/>
                    <a:pt x="63991" y="152094"/>
                    <a:pt x="63859" y="152094"/>
                  </a:cubicBezTo>
                  <a:lnTo>
                    <a:pt x="63795" y="152094"/>
                  </a:lnTo>
                  <a:cubicBezTo>
                    <a:pt x="63663" y="152025"/>
                    <a:pt x="63530" y="151962"/>
                    <a:pt x="63398" y="151962"/>
                  </a:cubicBezTo>
                  <a:cubicBezTo>
                    <a:pt x="63398" y="151962"/>
                    <a:pt x="63329" y="151962"/>
                    <a:pt x="63329" y="151893"/>
                  </a:cubicBezTo>
                  <a:cubicBezTo>
                    <a:pt x="63196" y="151893"/>
                    <a:pt x="63064" y="151829"/>
                    <a:pt x="62931" y="151829"/>
                  </a:cubicBezTo>
                  <a:cubicBezTo>
                    <a:pt x="62931" y="151829"/>
                    <a:pt x="62868" y="151829"/>
                    <a:pt x="62868" y="151760"/>
                  </a:cubicBezTo>
                  <a:cubicBezTo>
                    <a:pt x="62735" y="151760"/>
                    <a:pt x="62603" y="151697"/>
                    <a:pt x="62534" y="151697"/>
                  </a:cubicBezTo>
                  <a:cubicBezTo>
                    <a:pt x="62470" y="151697"/>
                    <a:pt x="62470" y="151697"/>
                    <a:pt x="62401" y="151628"/>
                  </a:cubicBezTo>
                  <a:cubicBezTo>
                    <a:pt x="62269" y="151628"/>
                    <a:pt x="62205" y="151564"/>
                    <a:pt x="62073" y="151564"/>
                  </a:cubicBezTo>
                  <a:lnTo>
                    <a:pt x="62004" y="151564"/>
                  </a:lnTo>
                  <a:cubicBezTo>
                    <a:pt x="61871" y="151495"/>
                    <a:pt x="61739" y="151495"/>
                    <a:pt x="61606" y="151432"/>
                  </a:cubicBezTo>
                  <a:lnTo>
                    <a:pt x="61543" y="151432"/>
                  </a:lnTo>
                  <a:cubicBezTo>
                    <a:pt x="61410" y="151363"/>
                    <a:pt x="61341" y="151363"/>
                    <a:pt x="61209" y="151299"/>
                  </a:cubicBezTo>
                  <a:lnTo>
                    <a:pt x="61076" y="151299"/>
                  </a:lnTo>
                  <a:cubicBezTo>
                    <a:pt x="61013" y="151230"/>
                    <a:pt x="60880" y="151230"/>
                    <a:pt x="60748" y="151167"/>
                  </a:cubicBezTo>
                  <a:lnTo>
                    <a:pt x="60679" y="151167"/>
                  </a:lnTo>
                  <a:cubicBezTo>
                    <a:pt x="60546" y="151167"/>
                    <a:pt x="60483" y="151098"/>
                    <a:pt x="60350" y="151098"/>
                  </a:cubicBezTo>
                  <a:cubicBezTo>
                    <a:pt x="60282" y="151098"/>
                    <a:pt x="60282" y="151034"/>
                    <a:pt x="60218" y="151034"/>
                  </a:cubicBezTo>
                  <a:cubicBezTo>
                    <a:pt x="60149" y="151034"/>
                    <a:pt x="60017" y="150965"/>
                    <a:pt x="59953" y="150965"/>
                  </a:cubicBezTo>
                  <a:cubicBezTo>
                    <a:pt x="59884" y="150965"/>
                    <a:pt x="59884" y="150965"/>
                    <a:pt x="59820" y="150902"/>
                  </a:cubicBezTo>
                  <a:cubicBezTo>
                    <a:pt x="59688" y="150902"/>
                    <a:pt x="59619" y="150902"/>
                    <a:pt x="59487" y="150833"/>
                  </a:cubicBezTo>
                  <a:lnTo>
                    <a:pt x="59423" y="150833"/>
                  </a:lnTo>
                  <a:cubicBezTo>
                    <a:pt x="59291" y="150769"/>
                    <a:pt x="59222" y="150769"/>
                    <a:pt x="59089" y="150769"/>
                  </a:cubicBezTo>
                  <a:cubicBezTo>
                    <a:pt x="59089" y="150700"/>
                    <a:pt x="59026" y="150700"/>
                    <a:pt x="58957" y="150700"/>
                  </a:cubicBezTo>
                  <a:cubicBezTo>
                    <a:pt x="58893" y="150700"/>
                    <a:pt x="58761" y="150637"/>
                    <a:pt x="58692" y="150637"/>
                  </a:cubicBezTo>
                  <a:cubicBezTo>
                    <a:pt x="58628" y="150637"/>
                    <a:pt x="58628" y="150637"/>
                    <a:pt x="58559" y="150568"/>
                  </a:cubicBezTo>
                  <a:cubicBezTo>
                    <a:pt x="58496" y="150568"/>
                    <a:pt x="58363" y="150568"/>
                    <a:pt x="58294" y="150504"/>
                  </a:cubicBezTo>
                  <a:cubicBezTo>
                    <a:pt x="54850" y="149641"/>
                    <a:pt x="51008" y="148713"/>
                    <a:pt x="46572" y="147722"/>
                  </a:cubicBezTo>
                  <a:cubicBezTo>
                    <a:pt x="46106" y="147653"/>
                    <a:pt x="45645" y="147521"/>
                    <a:pt x="45178" y="147388"/>
                  </a:cubicBezTo>
                  <a:cubicBezTo>
                    <a:pt x="42067" y="146726"/>
                    <a:pt x="39084" y="145867"/>
                    <a:pt x="36169" y="144940"/>
                  </a:cubicBezTo>
                  <a:close/>
                  <a:moveTo>
                    <a:pt x="74325" y="155603"/>
                  </a:moveTo>
                  <a:lnTo>
                    <a:pt x="74394" y="155671"/>
                  </a:lnTo>
                  <a:cubicBezTo>
                    <a:pt x="74398" y="155673"/>
                    <a:pt x="74403" y="155676"/>
                    <a:pt x="74408" y="155678"/>
                  </a:cubicBezTo>
                  <a:lnTo>
                    <a:pt x="74408" y="155678"/>
                  </a:lnTo>
                  <a:cubicBezTo>
                    <a:pt x="74378" y="155653"/>
                    <a:pt x="74350" y="155628"/>
                    <a:pt x="74325" y="155603"/>
                  </a:cubicBezTo>
                  <a:close/>
                  <a:moveTo>
                    <a:pt x="74791" y="155804"/>
                  </a:moveTo>
                  <a:cubicBezTo>
                    <a:pt x="74812" y="155825"/>
                    <a:pt x="74834" y="155844"/>
                    <a:pt x="74855" y="155863"/>
                  </a:cubicBezTo>
                  <a:lnTo>
                    <a:pt x="74855" y="155863"/>
                  </a:lnTo>
                  <a:cubicBezTo>
                    <a:pt x="74852" y="155804"/>
                    <a:pt x="74791" y="155804"/>
                    <a:pt x="74791" y="155804"/>
                  </a:cubicBezTo>
                  <a:close/>
                  <a:moveTo>
                    <a:pt x="74855" y="155863"/>
                  </a:moveTo>
                  <a:cubicBezTo>
                    <a:pt x="74855" y="155864"/>
                    <a:pt x="74855" y="155866"/>
                    <a:pt x="74855" y="155867"/>
                  </a:cubicBezTo>
                  <a:cubicBezTo>
                    <a:pt x="74858" y="155868"/>
                    <a:pt x="74861" y="155870"/>
                    <a:pt x="74864" y="155871"/>
                  </a:cubicBezTo>
                  <a:lnTo>
                    <a:pt x="74864" y="155871"/>
                  </a:lnTo>
                  <a:cubicBezTo>
                    <a:pt x="74861" y="155868"/>
                    <a:pt x="74858" y="155865"/>
                    <a:pt x="74855" y="155863"/>
                  </a:cubicBezTo>
                  <a:close/>
                  <a:moveTo>
                    <a:pt x="74408" y="155678"/>
                  </a:moveTo>
                  <a:cubicBezTo>
                    <a:pt x="74528" y="155779"/>
                    <a:pt x="74673" y="155873"/>
                    <a:pt x="74779" y="155930"/>
                  </a:cubicBezTo>
                  <a:lnTo>
                    <a:pt x="74779" y="155930"/>
                  </a:lnTo>
                  <a:cubicBezTo>
                    <a:pt x="74660" y="155827"/>
                    <a:pt x="74516" y="155732"/>
                    <a:pt x="74408" y="155678"/>
                  </a:cubicBezTo>
                  <a:close/>
                  <a:moveTo>
                    <a:pt x="74779" y="155930"/>
                  </a:moveTo>
                  <a:cubicBezTo>
                    <a:pt x="74806" y="155953"/>
                    <a:pt x="74831" y="155976"/>
                    <a:pt x="74855" y="156000"/>
                  </a:cubicBezTo>
                  <a:lnTo>
                    <a:pt x="74791" y="155936"/>
                  </a:lnTo>
                  <a:cubicBezTo>
                    <a:pt x="74787" y="155934"/>
                    <a:pt x="74783" y="155932"/>
                    <a:pt x="74779" y="155930"/>
                  </a:cubicBezTo>
                  <a:close/>
                  <a:moveTo>
                    <a:pt x="74864" y="155871"/>
                  </a:moveTo>
                  <a:lnTo>
                    <a:pt x="74864" y="155871"/>
                  </a:lnTo>
                  <a:cubicBezTo>
                    <a:pt x="74972" y="155962"/>
                    <a:pt x="75081" y="156024"/>
                    <a:pt x="75189" y="156132"/>
                  </a:cubicBezTo>
                  <a:lnTo>
                    <a:pt x="75321" y="156132"/>
                  </a:lnTo>
                  <a:cubicBezTo>
                    <a:pt x="75191" y="156070"/>
                    <a:pt x="75060" y="155940"/>
                    <a:pt x="74864" y="155871"/>
                  </a:cubicBezTo>
                  <a:close/>
                  <a:moveTo>
                    <a:pt x="75252" y="156000"/>
                  </a:moveTo>
                  <a:lnTo>
                    <a:pt x="75252" y="156000"/>
                  </a:lnTo>
                  <a:cubicBezTo>
                    <a:pt x="75385" y="156069"/>
                    <a:pt x="75517" y="156201"/>
                    <a:pt x="75650" y="156265"/>
                  </a:cubicBezTo>
                  <a:cubicBezTo>
                    <a:pt x="75650" y="156334"/>
                    <a:pt x="75719" y="156334"/>
                    <a:pt x="75782" y="156334"/>
                  </a:cubicBezTo>
                  <a:cubicBezTo>
                    <a:pt x="75650" y="156265"/>
                    <a:pt x="75517" y="156132"/>
                    <a:pt x="75385" y="156069"/>
                  </a:cubicBezTo>
                  <a:cubicBezTo>
                    <a:pt x="75321" y="156000"/>
                    <a:pt x="75252" y="156000"/>
                    <a:pt x="75252" y="156000"/>
                  </a:cubicBezTo>
                  <a:close/>
                  <a:moveTo>
                    <a:pt x="75650" y="156132"/>
                  </a:moveTo>
                  <a:cubicBezTo>
                    <a:pt x="75782" y="156265"/>
                    <a:pt x="75915" y="156334"/>
                    <a:pt x="76047" y="156466"/>
                  </a:cubicBezTo>
                  <a:cubicBezTo>
                    <a:pt x="76116" y="156466"/>
                    <a:pt x="76180" y="156466"/>
                    <a:pt x="76249" y="156530"/>
                  </a:cubicBezTo>
                  <a:cubicBezTo>
                    <a:pt x="76116" y="156397"/>
                    <a:pt x="75984" y="156334"/>
                    <a:pt x="75851" y="156265"/>
                  </a:cubicBezTo>
                  <a:cubicBezTo>
                    <a:pt x="75782" y="156201"/>
                    <a:pt x="75719" y="156201"/>
                    <a:pt x="75650" y="156132"/>
                  </a:cubicBezTo>
                  <a:close/>
                  <a:moveTo>
                    <a:pt x="76116" y="156334"/>
                  </a:moveTo>
                  <a:lnTo>
                    <a:pt x="76116" y="156334"/>
                  </a:lnTo>
                  <a:cubicBezTo>
                    <a:pt x="76249" y="156466"/>
                    <a:pt x="76381" y="156530"/>
                    <a:pt x="76514" y="156599"/>
                  </a:cubicBezTo>
                  <a:cubicBezTo>
                    <a:pt x="76514" y="156662"/>
                    <a:pt x="76577" y="156662"/>
                    <a:pt x="76646" y="156731"/>
                  </a:cubicBezTo>
                  <a:cubicBezTo>
                    <a:pt x="76577" y="156599"/>
                    <a:pt x="76445" y="156530"/>
                    <a:pt x="76381" y="156397"/>
                  </a:cubicBezTo>
                  <a:cubicBezTo>
                    <a:pt x="76249" y="156397"/>
                    <a:pt x="76180" y="156397"/>
                    <a:pt x="76116" y="156334"/>
                  </a:cubicBezTo>
                  <a:close/>
                  <a:moveTo>
                    <a:pt x="144410" y="37891"/>
                  </a:moveTo>
                  <a:lnTo>
                    <a:pt x="144410" y="37891"/>
                  </a:lnTo>
                  <a:cubicBezTo>
                    <a:pt x="145274" y="38618"/>
                    <a:pt x="146068" y="39349"/>
                    <a:pt x="146863" y="40144"/>
                  </a:cubicBezTo>
                  <a:cubicBezTo>
                    <a:pt x="153620" y="46567"/>
                    <a:pt x="158655" y="54118"/>
                    <a:pt x="163885" y="66307"/>
                  </a:cubicBezTo>
                  <a:cubicBezTo>
                    <a:pt x="167134" y="73859"/>
                    <a:pt x="168787" y="81940"/>
                    <a:pt x="168787" y="89958"/>
                  </a:cubicBezTo>
                  <a:cubicBezTo>
                    <a:pt x="168787" y="106980"/>
                    <a:pt x="161437" y="123408"/>
                    <a:pt x="147128" y="131887"/>
                  </a:cubicBezTo>
                  <a:cubicBezTo>
                    <a:pt x="143949" y="133811"/>
                    <a:pt x="141230" y="136922"/>
                    <a:pt x="138580" y="140568"/>
                  </a:cubicBezTo>
                  <a:cubicBezTo>
                    <a:pt x="134606" y="146063"/>
                    <a:pt x="130833" y="152688"/>
                    <a:pt x="126127" y="157987"/>
                  </a:cubicBezTo>
                  <a:cubicBezTo>
                    <a:pt x="123811" y="160637"/>
                    <a:pt x="121294" y="162889"/>
                    <a:pt x="118379" y="164548"/>
                  </a:cubicBezTo>
                  <a:cubicBezTo>
                    <a:pt x="115464" y="166138"/>
                    <a:pt x="112216" y="167129"/>
                    <a:pt x="108506" y="167129"/>
                  </a:cubicBezTo>
                  <a:cubicBezTo>
                    <a:pt x="106455" y="167129"/>
                    <a:pt x="104267" y="166864"/>
                    <a:pt x="101882" y="166201"/>
                  </a:cubicBezTo>
                  <a:cubicBezTo>
                    <a:pt x="92078" y="163552"/>
                    <a:pt x="86514" y="160706"/>
                    <a:pt x="79296" y="157659"/>
                  </a:cubicBezTo>
                  <a:cubicBezTo>
                    <a:pt x="78432" y="157261"/>
                    <a:pt x="77505" y="156927"/>
                    <a:pt x="76577" y="156530"/>
                  </a:cubicBezTo>
                  <a:lnTo>
                    <a:pt x="76577" y="156530"/>
                  </a:lnTo>
                  <a:cubicBezTo>
                    <a:pt x="76710" y="156599"/>
                    <a:pt x="76779" y="156731"/>
                    <a:pt x="76911" y="156795"/>
                  </a:cubicBezTo>
                  <a:cubicBezTo>
                    <a:pt x="77706" y="157129"/>
                    <a:pt x="78501" y="157457"/>
                    <a:pt x="79227" y="157791"/>
                  </a:cubicBezTo>
                  <a:cubicBezTo>
                    <a:pt x="86450" y="160838"/>
                    <a:pt x="92014" y="163684"/>
                    <a:pt x="101882" y="166334"/>
                  </a:cubicBezTo>
                  <a:cubicBezTo>
                    <a:pt x="104267" y="166996"/>
                    <a:pt x="106455" y="167261"/>
                    <a:pt x="108506" y="167261"/>
                  </a:cubicBezTo>
                  <a:cubicBezTo>
                    <a:pt x="113541" y="167261"/>
                    <a:pt x="117648" y="165539"/>
                    <a:pt x="121225" y="162826"/>
                  </a:cubicBezTo>
                  <a:cubicBezTo>
                    <a:pt x="126657" y="158718"/>
                    <a:pt x="130764" y="152423"/>
                    <a:pt x="134738" y="146461"/>
                  </a:cubicBezTo>
                  <a:cubicBezTo>
                    <a:pt x="138713" y="140435"/>
                    <a:pt x="142491" y="134802"/>
                    <a:pt x="147192" y="132020"/>
                  </a:cubicBezTo>
                  <a:cubicBezTo>
                    <a:pt x="161569" y="123477"/>
                    <a:pt x="168920" y="107049"/>
                    <a:pt x="168920" y="89958"/>
                  </a:cubicBezTo>
                  <a:cubicBezTo>
                    <a:pt x="168920" y="81940"/>
                    <a:pt x="167266" y="73795"/>
                    <a:pt x="164018" y="66307"/>
                  </a:cubicBezTo>
                  <a:cubicBezTo>
                    <a:pt x="158718" y="54055"/>
                    <a:pt x="153684" y="46434"/>
                    <a:pt x="146927" y="40011"/>
                  </a:cubicBezTo>
                  <a:cubicBezTo>
                    <a:pt x="146201" y="39349"/>
                    <a:pt x="145470" y="38686"/>
                    <a:pt x="144675" y="38024"/>
                  </a:cubicBezTo>
                  <a:cubicBezTo>
                    <a:pt x="144611" y="37955"/>
                    <a:pt x="144542" y="37955"/>
                    <a:pt x="144410" y="37891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2" name="Google Shape;962;p44"/>
            <p:cNvSpPr/>
            <p:nvPr/>
          </p:nvSpPr>
          <p:spPr>
            <a:xfrm>
              <a:off x="1686375" y="738250"/>
              <a:ext cx="4277575" cy="4256125"/>
            </a:xfrm>
            <a:custGeom>
              <a:avLst/>
              <a:gdLst/>
              <a:ahLst/>
              <a:cxnLst/>
              <a:rect l="l" t="t" r="r" b="b"/>
              <a:pathLst>
                <a:path w="171103" h="170245" extrusionOk="0">
                  <a:moveTo>
                    <a:pt x="94393" y="6296"/>
                  </a:moveTo>
                  <a:cubicBezTo>
                    <a:pt x="94462" y="6360"/>
                    <a:pt x="94462" y="6429"/>
                    <a:pt x="94526" y="6492"/>
                  </a:cubicBezTo>
                  <a:cubicBezTo>
                    <a:pt x="94595" y="6561"/>
                    <a:pt x="94658" y="6561"/>
                    <a:pt x="94727" y="6625"/>
                  </a:cubicBezTo>
                  <a:cubicBezTo>
                    <a:pt x="94727" y="6561"/>
                    <a:pt x="94658" y="6492"/>
                    <a:pt x="94595" y="6360"/>
                  </a:cubicBezTo>
                  <a:cubicBezTo>
                    <a:pt x="94526" y="6360"/>
                    <a:pt x="94462" y="6296"/>
                    <a:pt x="94393" y="6296"/>
                  </a:cubicBezTo>
                  <a:close/>
                  <a:moveTo>
                    <a:pt x="94727" y="6492"/>
                  </a:moveTo>
                  <a:lnTo>
                    <a:pt x="94923" y="6694"/>
                  </a:lnTo>
                  <a:cubicBezTo>
                    <a:pt x="94992" y="6757"/>
                    <a:pt x="95056" y="6757"/>
                    <a:pt x="95125" y="6826"/>
                  </a:cubicBezTo>
                  <a:cubicBezTo>
                    <a:pt x="95056" y="6757"/>
                    <a:pt x="94992" y="6694"/>
                    <a:pt x="94923" y="6561"/>
                  </a:cubicBezTo>
                  <a:cubicBezTo>
                    <a:pt x="94860" y="6561"/>
                    <a:pt x="94791" y="6492"/>
                    <a:pt x="94727" y="6492"/>
                  </a:cubicBezTo>
                  <a:close/>
                  <a:moveTo>
                    <a:pt x="95125" y="6694"/>
                  </a:moveTo>
                  <a:cubicBezTo>
                    <a:pt x="95188" y="6757"/>
                    <a:pt x="95257" y="6826"/>
                    <a:pt x="95321" y="6958"/>
                  </a:cubicBezTo>
                  <a:cubicBezTo>
                    <a:pt x="95390" y="6958"/>
                    <a:pt x="95453" y="7022"/>
                    <a:pt x="95522" y="7022"/>
                  </a:cubicBezTo>
                  <a:cubicBezTo>
                    <a:pt x="95453" y="6958"/>
                    <a:pt x="95390" y="6890"/>
                    <a:pt x="95321" y="6757"/>
                  </a:cubicBezTo>
                  <a:cubicBezTo>
                    <a:pt x="95257" y="6757"/>
                    <a:pt x="95188" y="6694"/>
                    <a:pt x="95125" y="6694"/>
                  </a:cubicBezTo>
                  <a:close/>
                  <a:moveTo>
                    <a:pt x="95522" y="6890"/>
                  </a:moveTo>
                  <a:cubicBezTo>
                    <a:pt x="95586" y="6959"/>
                    <a:pt x="95655" y="7091"/>
                    <a:pt x="95718" y="7155"/>
                  </a:cubicBezTo>
                  <a:cubicBezTo>
                    <a:pt x="95787" y="7155"/>
                    <a:pt x="95787" y="7223"/>
                    <a:pt x="95851" y="7223"/>
                  </a:cubicBezTo>
                  <a:cubicBezTo>
                    <a:pt x="95787" y="7155"/>
                    <a:pt x="95718" y="7091"/>
                    <a:pt x="95655" y="6958"/>
                  </a:cubicBezTo>
                  <a:cubicBezTo>
                    <a:pt x="95586" y="6958"/>
                    <a:pt x="95523" y="6890"/>
                    <a:pt x="95522" y="6890"/>
                  </a:cubicBezTo>
                  <a:close/>
                  <a:moveTo>
                    <a:pt x="96248" y="7287"/>
                  </a:moveTo>
                  <a:cubicBezTo>
                    <a:pt x="96248" y="7325"/>
                    <a:pt x="96269" y="7342"/>
                    <a:pt x="96288" y="7350"/>
                  </a:cubicBezTo>
                  <a:lnTo>
                    <a:pt x="96288" y="7350"/>
                  </a:lnTo>
                  <a:cubicBezTo>
                    <a:pt x="96273" y="7330"/>
                    <a:pt x="96260" y="7310"/>
                    <a:pt x="96248" y="7287"/>
                  </a:cubicBezTo>
                  <a:close/>
                  <a:moveTo>
                    <a:pt x="95851" y="7091"/>
                  </a:moveTo>
                  <a:cubicBezTo>
                    <a:pt x="95920" y="7223"/>
                    <a:pt x="96052" y="7287"/>
                    <a:pt x="96116" y="7356"/>
                  </a:cubicBezTo>
                  <a:cubicBezTo>
                    <a:pt x="96116" y="7356"/>
                    <a:pt x="96116" y="7420"/>
                    <a:pt x="96185" y="7420"/>
                  </a:cubicBezTo>
                  <a:lnTo>
                    <a:pt x="96248" y="7420"/>
                  </a:lnTo>
                  <a:cubicBezTo>
                    <a:pt x="96185" y="7356"/>
                    <a:pt x="96052" y="7287"/>
                    <a:pt x="95983" y="7155"/>
                  </a:cubicBezTo>
                  <a:cubicBezTo>
                    <a:pt x="95920" y="7155"/>
                    <a:pt x="95920" y="7091"/>
                    <a:pt x="95851" y="7091"/>
                  </a:cubicBezTo>
                  <a:close/>
                  <a:moveTo>
                    <a:pt x="96288" y="7350"/>
                  </a:moveTo>
                  <a:cubicBezTo>
                    <a:pt x="96360" y="7445"/>
                    <a:pt x="96460" y="7511"/>
                    <a:pt x="96513" y="7621"/>
                  </a:cubicBezTo>
                  <a:cubicBezTo>
                    <a:pt x="96513" y="7621"/>
                    <a:pt x="96534" y="7621"/>
                    <a:pt x="96553" y="7631"/>
                  </a:cubicBezTo>
                  <a:lnTo>
                    <a:pt x="96553" y="7631"/>
                  </a:lnTo>
                  <a:cubicBezTo>
                    <a:pt x="96493" y="7532"/>
                    <a:pt x="96431" y="7469"/>
                    <a:pt x="96317" y="7356"/>
                  </a:cubicBezTo>
                  <a:cubicBezTo>
                    <a:pt x="96317" y="7356"/>
                    <a:pt x="96303" y="7356"/>
                    <a:pt x="96288" y="7350"/>
                  </a:cubicBezTo>
                  <a:close/>
                  <a:moveTo>
                    <a:pt x="96553" y="7631"/>
                  </a:moveTo>
                  <a:cubicBezTo>
                    <a:pt x="96562" y="7648"/>
                    <a:pt x="96572" y="7666"/>
                    <a:pt x="96582" y="7685"/>
                  </a:cubicBezTo>
                  <a:cubicBezTo>
                    <a:pt x="96582" y="7656"/>
                    <a:pt x="96568" y="7640"/>
                    <a:pt x="96553" y="7631"/>
                  </a:cubicBezTo>
                  <a:close/>
                  <a:moveTo>
                    <a:pt x="96646" y="7552"/>
                  </a:moveTo>
                  <a:lnTo>
                    <a:pt x="96911" y="7817"/>
                  </a:lnTo>
                  <a:cubicBezTo>
                    <a:pt x="96911" y="7886"/>
                    <a:pt x="96979" y="7886"/>
                    <a:pt x="96979" y="7886"/>
                  </a:cubicBezTo>
                  <a:cubicBezTo>
                    <a:pt x="96847" y="7753"/>
                    <a:pt x="96778" y="7621"/>
                    <a:pt x="96646" y="7552"/>
                  </a:cubicBezTo>
                  <a:close/>
                  <a:moveTo>
                    <a:pt x="98834" y="8813"/>
                  </a:moveTo>
                  <a:lnTo>
                    <a:pt x="98834" y="8813"/>
                  </a:lnTo>
                  <a:cubicBezTo>
                    <a:pt x="98925" y="8881"/>
                    <a:pt x="99017" y="8941"/>
                    <a:pt x="99108" y="8996"/>
                  </a:cubicBezTo>
                  <a:lnTo>
                    <a:pt x="99108" y="8996"/>
                  </a:lnTo>
                  <a:cubicBezTo>
                    <a:pt x="99017" y="8935"/>
                    <a:pt x="98925" y="8874"/>
                    <a:pt x="98834" y="8813"/>
                  </a:cubicBezTo>
                  <a:close/>
                  <a:moveTo>
                    <a:pt x="99108" y="8996"/>
                  </a:moveTo>
                  <a:lnTo>
                    <a:pt x="99108" y="8996"/>
                  </a:lnTo>
                  <a:cubicBezTo>
                    <a:pt x="99811" y="9465"/>
                    <a:pt x="100507" y="9934"/>
                    <a:pt x="101150" y="10403"/>
                  </a:cubicBezTo>
                  <a:cubicBezTo>
                    <a:pt x="101283" y="10467"/>
                    <a:pt x="101415" y="10536"/>
                    <a:pt x="101484" y="10599"/>
                  </a:cubicBezTo>
                  <a:lnTo>
                    <a:pt x="101881" y="10801"/>
                  </a:lnTo>
                  <a:cubicBezTo>
                    <a:pt x="101881" y="10801"/>
                    <a:pt x="101881" y="10864"/>
                    <a:pt x="101945" y="10864"/>
                  </a:cubicBezTo>
                  <a:cubicBezTo>
                    <a:pt x="102014" y="10933"/>
                    <a:pt x="102146" y="10997"/>
                    <a:pt x="102210" y="11066"/>
                  </a:cubicBezTo>
                  <a:cubicBezTo>
                    <a:pt x="102279" y="11066"/>
                    <a:pt x="102279" y="11066"/>
                    <a:pt x="102342" y="11129"/>
                  </a:cubicBezTo>
                  <a:cubicBezTo>
                    <a:pt x="102411" y="11198"/>
                    <a:pt x="102544" y="11198"/>
                    <a:pt x="102607" y="11262"/>
                  </a:cubicBezTo>
                  <a:cubicBezTo>
                    <a:pt x="102676" y="11331"/>
                    <a:pt x="102676" y="11331"/>
                    <a:pt x="102740" y="11331"/>
                  </a:cubicBezTo>
                  <a:cubicBezTo>
                    <a:pt x="102809" y="11394"/>
                    <a:pt x="102872" y="11463"/>
                    <a:pt x="103005" y="11527"/>
                  </a:cubicBezTo>
                  <a:cubicBezTo>
                    <a:pt x="103005" y="11527"/>
                    <a:pt x="103074" y="11595"/>
                    <a:pt x="103137" y="11595"/>
                  </a:cubicBezTo>
                  <a:cubicBezTo>
                    <a:pt x="103206" y="11659"/>
                    <a:pt x="103270" y="11728"/>
                    <a:pt x="103339" y="11728"/>
                  </a:cubicBezTo>
                  <a:cubicBezTo>
                    <a:pt x="103402" y="11792"/>
                    <a:pt x="103471" y="11792"/>
                    <a:pt x="103471" y="11860"/>
                  </a:cubicBezTo>
                  <a:cubicBezTo>
                    <a:pt x="103604" y="11924"/>
                    <a:pt x="103667" y="11924"/>
                    <a:pt x="103736" y="11993"/>
                  </a:cubicBezTo>
                  <a:cubicBezTo>
                    <a:pt x="103800" y="12057"/>
                    <a:pt x="103800" y="12057"/>
                    <a:pt x="103869" y="12057"/>
                  </a:cubicBezTo>
                  <a:cubicBezTo>
                    <a:pt x="103932" y="12125"/>
                    <a:pt x="104065" y="12189"/>
                    <a:pt x="104134" y="12258"/>
                  </a:cubicBezTo>
                  <a:cubicBezTo>
                    <a:pt x="104134" y="12258"/>
                    <a:pt x="104197" y="12322"/>
                    <a:pt x="104266" y="12322"/>
                  </a:cubicBezTo>
                  <a:cubicBezTo>
                    <a:pt x="104330" y="12390"/>
                    <a:pt x="104399" y="12454"/>
                    <a:pt x="104462" y="12454"/>
                  </a:cubicBezTo>
                  <a:cubicBezTo>
                    <a:pt x="104531" y="12523"/>
                    <a:pt x="104595" y="12523"/>
                    <a:pt x="104664" y="12586"/>
                  </a:cubicBezTo>
                  <a:cubicBezTo>
                    <a:pt x="104727" y="12586"/>
                    <a:pt x="104796" y="12655"/>
                    <a:pt x="104860" y="12719"/>
                  </a:cubicBezTo>
                  <a:cubicBezTo>
                    <a:pt x="104929" y="12719"/>
                    <a:pt x="104992" y="12788"/>
                    <a:pt x="104992" y="12788"/>
                  </a:cubicBezTo>
                  <a:cubicBezTo>
                    <a:pt x="105061" y="12851"/>
                    <a:pt x="105125" y="12920"/>
                    <a:pt x="105257" y="12920"/>
                  </a:cubicBezTo>
                  <a:cubicBezTo>
                    <a:pt x="105257" y="12984"/>
                    <a:pt x="105326" y="13053"/>
                    <a:pt x="105390" y="13053"/>
                  </a:cubicBezTo>
                  <a:cubicBezTo>
                    <a:pt x="105459" y="13116"/>
                    <a:pt x="105522" y="13116"/>
                    <a:pt x="105591" y="13185"/>
                  </a:cubicBezTo>
                  <a:cubicBezTo>
                    <a:pt x="105655" y="13249"/>
                    <a:pt x="105724" y="13249"/>
                    <a:pt x="105787" y="13318"/>
                  </a:cubicBezTo>
                  <a:cubicBezTo>
                    <a:pt x="105856" y="13318"/>
                    <a:pt x="105920" y="13381"/>
                    <a:pt x="105988" y="13450"/>
                  </a:cubicBezTo>
                  <a:cubicBezTo>
                    <a:pt x="106052" y="13450"/>
                    <a:pt x="106052" y="13514"/>
                    <a:pt x="106121" y="13514"/>
                  </a:cubicBezTo>
                  <a:cubicBezTo>
                    <a:pt x="106185" y="13583"/>
                    <a:pt x="106253" y="13646"/>
                    <a:pt x="106317" y="13646"/>
                  </a:cubicBezTo>
                  <a:cubicBezTo>
                    <a:pt x="106386" y="13715"/>
                    <a:pt x="106450" y="13715"/>
                    <a:pt x="106518" y="13779"/>
                  </a:cubicBezTo>
                  <a:cubicBezTo>
                    <a:pt x="106582" y="13848"/>
                    <a:pt x="106651" y="13848"/>
                    <a:pt x="106715" y="13911"/>
                  </a:cubicBezTo>
                  <a:cubicBezTo>
                    <a:pt x="106783" y="13911"/>
                    <a:pt x="106847" y="13980"/>
                    <a:pt x="106847" y="14044"/>
                  </a:cubicBezTo>
                  <a:cubicBezTo>
                    <a:pt x="106916" y="14044"/>
                    <a:pt x="106979" y="14113"/>
                    <a:pt x="107048" y="14176"/>
                  </a:cubicBezTo>
                  <a:cubicBezTo>
                    <a:pt x="107112" y="14176"/>
                    <a:pt x="107181" y="14245"/>
                    <a:pt x="107244" y="14245"/>
                  </a:cubicBezTo>
                  <a:cubicBezTo>
                    <a:pt x="107313" y="14309"/>
                    <a:pt x="107377" y="14309"/>
                    <a:pt x="107446" y="14378"/>
                  </a:cubicBezTo>
                  <a:cubicBezTo>
                    <a:pt x="107509" y="14441"/>
                    <a:pt x="107578" y="14441"/>
                    <a:pt x="107578" y="14510"/>
                  </a:cubicBezTo>
                  <a:cubicBezTo>
                    <a:pt x="107642" y="14510"/>
                    <a:pt x="107711" y="14574"/>
                    <a:pt x="107774" y="14643"/>
                  </a:cubicBezTo>
                  <a:cubicBezTo>
                    <a:pt x="107843" y="14643"/>
                    <a:pt x="107907" y="14706"/>
                    <a:pt x="107976" y="14706"/>
                  </a:cubicBezTo>
                  <a:cubicBezTo>
                    <a:pt x="108039" y="14775"/>
                    <a:pt x="108108" y="14839"/>
                    <a:pt x="108172" y="14839"/>
                  </a:cubicBezTo>
                  <a:lnTo>
                    <a:pt x="108304" y="14971"/>
                  </a:lnTo>
                  <a:cubicBezTo>
                    <a:pt x="108373" y="15040"/>
                    <a:pt x="108437" y="15040"/>
                    <a:pt x="108506" y="15104"/>
                  </a:cubicBezTo>
                  <a:cubicBezTo>
                    <a:pt x="108569" y="15104"/>
                    <a:pt x="108638" y="15173"/>
                    <a:pt x="108702" y="15173"/>
                  </a:cubicBezTo>
                  <a:cubicBezTo>
                    <a:pt x="108771" y="15236"/>
                    <a:pt x="108834" y="15305"/>
                    <a:pt x="108903" y="15305"/>
                  </a:cubicBezTo>
                  <a:cubicBezTo>
                    <a:pt x="108903" y="15369"/>
                    <a:pt x="108967" y="15369"/>
                    <a:pt x="109036" y="15438"/>
                  </a:cubicBezTo>
                  <a:cubicBezTo>
                    <a:pt x="109099" y="15501"/>
                    <a:pt x="109168" y="15501"/>
                    <a:pt x="109232" y="15570"/>
                  </a:cubicBezTo>
                  <a:cubicBezTo>
                    <a:pt x="109301" y="15570"/>
                    <a:pt x="109364" y="15634"/>
                    <a:pt x="109364" y="15634"/>
                  </a:cubicBezTo>
                  <a:cubicBezTo>
                    <a:pt x="109433" y="15703"/>
                    <a:pt x="109497" y="15766"/>
                    <a:pt x="109566" y="15766"/>
                  </a:cubicBezTo>
                  <a:cubicBezTo>
                    <a:pt x="113074" y="18087"/>
                    <a:pt x="116587" y="20403"/>
                    <a:pt x="120228" y="22724"/>
                  </a:cubicBezTo>
                  <a:cubicBezTo>
                    <a:pt x="126259" y="26497"/>
                    <a:pt x="131489" y="29677"/>
                    <a:pt x="136126" y="32661"/>
                  </a:cubicBezTo>
                  <a:cubicBezTo>
                    <a:pt x="136195" y="32724"/>
                    <a:pt x="136259" y="32724"/>
                    <a:pt x="136328" y="32793"/>
                  </a:cubicBezTo>
                  <a:lnTo>
                    <a:pt x="136391" y="32793"/>
                  </a:lnTo>
                  <a:cubicBezTo>
                    <a:pt x="136460" y="32857"/>
                    <a:pt x="136524" y="32926"/>
                    <a:pt x="136593" y="32926"/>
                  </a:cubicBezTo>
                  <a:cubicBezTo>
                    <a:pt x="136593" y="32989"/>
                    <a:pt x="136656" y="32989"/>
                    <a:pt x="136656" y="32989"/>
                  </a:cubicBezTo>
                  <a:cubicBezTo>
                    <a:pt x="136725" y="33058"/>
                    <a:pt x="136789" y="33058"/>
                    <a:pt x="136858" y="33122"/>
                  </a:cubicBezTo>
                  <a:lnTo>
                    <a:pt x="136921" y="33122"/>
                  </a:lnTo>
                  <a:cubicBezTo>
                    <a:pt x="136990" y="33191"/>
                    <a:pt x="137054" y="33254"/>
                    <a:pt x="137123" y="33254"/>
                  </a:cubicBezTo>
                  <a:lnTo>
                    <a:pt x="137123" y="33323"/>
                  </a:lnTo>
                  <a:cubicBezTo>
                    <a:pt x="137255" y="33387"/>
                    <a:pt x="137319" y="33387"/>
                    <a:pt x="137388" y="33456"/>
                  </a:cubicBezTo>
                  <a:cubicBezTo>
                    <a:pt x="137451" y="33519"/>
                    <a:pt x="137520" y="33588"/>
                    <a:pt x="137584" y="33588"/>
                  </a:cubicBezTo>
                  <a:lnTo>
                    <a:pt x="137652" y="33652"/>
                  </a:lnTo>
                  <a:cubicBezTo>
                    <a:pt x="137716" y="33721"/>
                    <a:pt x="137785" y="33721"/>
                    <a:pt x="137849" y="33784"/>
                  </a:cubicBezTo>
                  <a:lnTo>
                    <a:pt x="137917" y="33784"/>
                  </a:lnTo>
                  <a:cubicBezTo>
                    <a:pt x="137981" y="33853"/>
                    <a:pt x="138050" y="33917"/>
                    <a:pt x="138114" y="33917"/>
                  </a:cubicBezTo>
                  <a:cubicBezTo>
                    <a:pt x="138114" y="33986"/>
                    <a:pt x="138114" y="33986"/>
                    <a:pt x="138182" y="33986"/>
                  </a:cubicBezTo>
                  <a:cubicBezTo>
                    <a:pt x="138246" y="34049"/>
                    <a:pt x="138315" y="34049"/>
                    <a:pt x="138379" y="34118"/>
                  </a:cubicBezTo>
                  <a:cubicBezTo>
                    <a:pt x="138447" y="34182"/>
                    <a:pt x="138511" y="34251"/>
                    <a:pt x="138580" y="34251"/>
                  </a:cubicBezTo>
                  <a:lnTo>
                    <a:pt x="138643" y="34314"/>
                  </a:lnTo>
                  <a:cubicBezTo>
                    <a:pt x="138712" y="34383"/>
                    <a:pt x="138776" y="34383"/>
                    <a:pt x="138845" y="34447"/>
                  </a:cubicBezTo>
                  <a:lnTo>
                    <a:pt x="138908" y="34447"/>
                  </a:lnTo>
                  <a:cubicBezTo>
                    <a:pt x="138977" y="34516"/>
                    <a:pt x="139041" y="34579"/>
                    <a:pt x="139110" y="34579"/>
                  </a:cubicBezTo>
                  <a:cubicBezTo>
                    <a:pt x="139110" y="34648"/>
                    <a:pt x="139110" y="34648"/>
                    <a:pt x="139173" y="34648"/>
                  </a:cubicBezTo>
                  <a:cubicBezTo>
                    <a:pt x="139242" y="34712"/>
                    <a:pt x="139306" y="34712"/>
                    <a:pt x="139375" y="34780"/>
                  </a:cubicBezTo>
                  <a:cubicBezTo>
                    <a:pt x="139438" y="34844"/>
                    <a:pt x="139571" y="34913"/>
                    <a:pt x="139640" y="34977"/>
                  </a:cubicBezTo>
                  <a:cubicBezTo>
                    <a:pt x="139703" y="35045"/>
                    <a:pt x="139772" y="35045"/>
                    <a:pt x="139836" y="35109"/>
                  </a:cubicBezTo>
                  <a:lnTo>
                    <a:pt x="139905" y="35109"/>
                  </a:lnTo>
                  <a:lnTo>
                    <a:pt x="140101" y="35310"/>
                  </a:lnTo>
                  <a:cubicBezTo>
                    <a:pt x="140233" y="35374"/>
                    <a:pt x="140302" y="35374"/>
                    <a:pt x="140366" y="35443"/>
                  </a:cubicBezTo>
                  <a:cubicBezTo>
                    <a:pt x="140435" y="35507"/>
                    <a:pt x="140498" y="35575"/>
                    <a:pt x="140631" y="35639"/>
                  </a:cubicBezTo>
                  <a:cubicBezTo>
                    <a:pt x="141558" y="36238"/>
                    <a:pt x="142486" y="36831"/>
                    <a:pt x="143349" y="37430"/>
                  </a:cubicBezTo>
                  <a:cubicBezTo>
                    <a:pt x="143217" y="37298"/>
                    <a:pt x="143016" y="37165"/>
                    <a:pt x="142883" y="37096"/>
                  </a:cubicBezTo>
                  <a:cubicBezTo>
                    <a:pt x="142025" y="36434"/>
                    <a:pt x="141161" y="35840"/>
                    <a:pt x="140233" y="35242"/>
                  </a:cubicBezTo>
                  <a:cubicBezTo>
                    <a:pt x="140170" y="35178"/>
                    <a:pt x="140101" y="35109"/>
                    <a:pt x="140037" y="35109"/>
                  </a:cubicBezTo>
                  <a:lnTo>
                    <a:pt x="139836" y="34913"/>
                  </a:lnTo>
                  <a:cubicBezTo>
                    <a:pt x="139703" y="34844"/>
                    <a:pt x="139640" y="34844"/>
                    <a:pt x="139571" y="34780"/>
                  </a:cubicBezTo>
                  <a:cubicBezTo>
                    <a:pt x="139507" y="34712"/>
                    <a:pt x="139438" y="34648"/>
                    <a:pt x="139375" y="34648"/>
                  </a:cubicBezTo>
                  <a:cubicBezTo>
                    <a:pt x="139375" y="34579"/>
                    <a:pt x="139306" y="34579"/>
                    <a:pt x="139306" y="34579"/>
                  </a:cubicBezTo>
                  <a:cubicBezTo>
                    <a:pt x="139242" y="34579"/>
                    <a:pt x="139173" y="34516"/>
                    <a:pt x="139110" y="34447"/>
                  </a:cubicBezTo>
                  <a:cubicBezTo>
                    <a:pt x="139041" y="34383"/>
                    <a:pt x="138977" y="34314"/>
                    <a:pt x="138908" y="34314"/>
                  </a:cubicBezTo>
                  <a:cubicBezTo>
                    <a:pt x="138845" y="34314"/>
                    <a:pt x="138845" y="34314"/>
                    <a:pt x="138845" y="34251"/>
                  </a:cubicBezTo>
                  <a:cubicBezTo>
                    <a:pt x="138776" y="34251"/>
                    <a:pt x="138712" y="34182"/>
                    <a:pt x="138643" y="34118"/>
                  </a:cubicBezTo>
                  <a:lnTo>
                    <a:pt x="138580" y="34118"/>
                  </a:lnTo>
                  <a:cubicBezTo>
                    <a:pt x="138511" y="34049"/>
                    <a:pt x="138447" y="34049"/>
                    <a:pt x="138379" y="33986"/>
                  </a:cubicBezTo>
                  <a:cubicBezTo>
                    <a:pt x="138315" y="33917"/>
                    <a:pt x="138246" y="33853"/>
                    <a:pt x="138182" y="33853"/>
                  </a:cubicBezTo>
                  <a:lnTo>
                    <a:pt x="138114" y="33784"/>
                  </a:lnTo>
                  <a:cubicBezTo>
                    <a:pt x="138050" y="33721"/>
                    <a:pt x="137981" y="33721"/>
                    <a:pt x="137917" y="33652"/>
                  </a:cubicBezTo>
                  <a:lnTo>
                    <a:pt x="137849" y="33652"/>
                  </a:lnTo>
                  <a:cubicBezTo>
                    <a:pt x="137785" y="33588"/>
                    <a:pt x="137716" y="33519"/>
                    <a:pt x="137652" y="33519"/>
                  </a:cubicBezTo>
                  <a:lnTo>
                    <a:pt x="137652" y="33456"/>
                  </a:lnTo>
                  <a:cubicBezTo>
                    <a:pt x="137584" y="33456"/>
                    <a:pt x="137520" y="33387"/>
                    <a:pt x="137451" y="33323"/>
                  </a:cubicBezTo>
                  <a:lnTo>
                    <a:pt x="137388" y="33323"/>
                  </a:lnTo>
                  <a:cubicBezTo>
                    <a:pt x="137319" y="33254"/>
                    <a:pt x="137255" y="33191"/>
                    <a:pt x="137186" y="33191"/>
                  </a:cubicBezTo>
                  <a:lnTo>
                    <a:pt x="137123" y="33122"/>
                  </a:lnTo>
                  <a:cubicBezTo>
                    <a:pt x="137054" y="33122"/>
                    <a:pt x="136990" y="33058"/>
                    <a:pt x="136921" y="32989"/>
                  </a:cubicBezTo>
                  <a:lnTo>
                    <a:pt x="136858" y="32989"/>
                  </a:lnTo>
                  <a:cubicBezTo>
                    <a:pt x="136789" y="32926"/>
                    <a:pt x="136725" y="32926"/>
                    <a:pt x="136656" y="32857"/>
                  </a:cubicBezTo>
                  <a:lnTo>
                    <a:pt x="136656" y="32793"/>
                  </a:lnTo>
                  <a:cubicBezTo>
                    <a:pt x="136593" y="32793"/>
                    <a:pt x="136524" y="32724"/>
                    <a:pt x="136460" y="32661"/>
                  </a:cubicBezTo>
                  <a:lnTo>
                    <a:pt x="136391" y="32661"/>
                  </a:lnTo>
                  <a:cubicBezTo>
                    <a:pt x="136328" y="32592"/>
                    <a:pt x="136259" y="32592"/>
                    <a:pt x="136195" y="32528"/>
                  </a:cubicBezTo>
                  <a:cubicBezTo>
                    <a:pt x="131558" y="29545"/>
                    <a:pt x="126322" y="26365"/>
                    <a:pt x="120297" y="22592"/>
                  </a:cubicBezTo>
                  <a:cubicBezTo>
                    <a:pt x="116651" y="20340"/>
                    <a:pt x="113143" y="17955"/>
                    <a:pt x="109698" y="15703"/>
                  </a:cubicBezTo>
                  <a:cubicBezTo>
                    <a:pt x="109629" y="15634"/>
                    <a:pt x="109566" y="15634"/>
                    <a:pt x="109497" y="15570"/>
                  </a:cubicBezTo>
                  <a:cubicBezTo>
                    <a:pt x="109433" y="15570"/>
                    <a:pt x="109433" y="15501"/>
                    <a:pt x="109364" y="15501"/>
                  </a:cubicBezTo>
                  <a:cubicBezTo>
                    <a:pt x="109301" y="15438"/>
                    <a:pt x="109232" y="15369"/>
                    <a:pt x="109168" y="15369"/>
                  </a:cubicBezTo>
                  <a:cubicBezTo>
                    <a:pt x="109099" y="15305"/>
                    <a:pt x="109036" y="15305"/>
                    <a:pt x="108967" y="15236"/>
                  </a:cubicBezTo>
                  <a:cubicBezTo>
                    <a:pt x="108903" y="15236"/>
                    <a:pt x="108834" y="15173"/>
                    <a:pt x="108771" y="15104"/>
                  </a:cubicBezTo>
                  <a:cubicBezTo>
                    <a:pt x="108771" y="15104"/>
                    <a:pt x="108702" y="15040"/>
                    <a:pt x="108638" y="15040"/>
                  </a:cubicBezTo>
                  <a:cubicBezTo>
                    <a:pt x="108569" y="14971"/>
                    <a:pt x="108506" y="14908"/>
                    <a:pt x="108437" y="14908"/>
                  </a:cubicBezTo>
                  <a:cubicBezTo>
                    <a:pt x="108373" y="14839"/>
                    <a:pt x="108304" y="14839"/>
                    <a:pt x="108304" y="14775"/>
                  </a:cubicBezTo>
                  <a:cubicBezTo>
                    <a:pt x="108241" y="14706"/>
                    <a:pt x="108172" y="14706"/>
                    <a:pt x="108108" y="14643"/>
                  </a:cubicBezTo>
                  <a:cubicBezTo>
                    <a:pt x="108039" y="14643"/>
                    <a:pt x="107976" y="14574"/>
                    <a:pt x="107907" y="14574"/>
                  </a:cubicBezTo>
                  <a:cubicBezTo>
                    <a:pt x="107843" y="14510"/>
                    <a:pt x="107774" y="14441"/>
                    <a:pt x="107711" y="14441"/>
                  </a:cubicBezTo>
                  <a:lnTo>
                    <a:pt x="107578" y="14309"/>
                  </a:lnTo>
                  <a:cubicBezTo>
                    <a:pt x="107509" y="14245"/>
                    <a:pt x="107446" y="14245"/>
                    <a:pt x="107377" y="14176"/>
                  </a:cubicBezTo>
                  <a:cubicBezTo>
                    <a:pt x="107313" y="14176"/>
                    <a:pt x="107244" y="14113"/>
                    <a:pt x="107181" y="14113"/>
                  </a:cubicBezTo>
                  <a:cubicBezTo>
                    <a:pt x="107112" y="14044"/>
                    <a:pt x="107048" y="13980"/>
                    <a:pt x="106979" y="13980"/>
                  </a:cubicBezTo>
                  <a:cubicBezTo>
                    <a:pt x="106979" y="13911"/>
                    <a:pt x="106916" y="13848"/>
                    <a:pt x="106847" y="13848"/>
                  </a:cubicBezTo>
                  <a:cubicBezTo>
                    <a:pt x="106783" y="13779"/>
                    <a:pt x="106715" y="13779"/>
                    <a:pt x="106651" y="13715"/>
                  </a:cubicBezTo>
                  <a:cubicBezTo>
                    <a:pt x="106582" y="13646"/>
                    <a:pt x="106518" y="13646"/>
                    <a:pt x="106450" y="13583"/>
                  </a:cubicBezTo>
                  <a:cubicBezTo>
                    <a:pt x="106386" y="13583"/>
                    <a:pt x="106317" y="13514"/>
                    <a:pt x="106253" y="13450"/>
                  </a:cubicBezTo>
                  <a:cubicBezTo>
                    <a:pt x="106253" y="13450"/>
                    <a:pt x="106185" y="13381"/>
                    <a:pt x="106121" y="13381"/>
                  </a:cubicBezTo>
                  <a:cubicBezTo>
                    <a:pt x="106052" y="13318"/>
                    <a:pt x="105988" y="13318"/>
                    <a:pt x="105920" y="13249"/>
                  </a:cubicBezTo>
                  <a:cubicBezTo>
                    <a:pt x="105856" y="13185"/>
                    <a:pt x="105787" y="13185"/>
                    <a:pt x="105787" y="13116"/>
                  </a:cubicBezTo>
                  <a:cubicBezTo>
                    <a:pt x="105655" y="13116"/>
                    <a:pt x="105591" y="13053"/>
                    <a:pt x="105522" y="12984"/>
                  </a:cubicBezTo>
                  <a:cubicBezTo>
                    <a:pt x="105522" y="12984"/>
                    <a:pt x="105459" y="12920"/>
                    <a:pt x="105390" y="12920"/>
                  </a:cubicBezTo>
                  <a:cubicBezTo>
                    <a:pt x="105326" y="12851"/>
                    <a:pt x="105257" y="12788"/>
                    <a:pt x="105194" y="12788"/>
                  </a:cubicBezTo>
                  <a:cubicBezTo>
                    <a:pt x="105125" y="12719"/>
                    <a:pt x="105061" y="12719"/>
                    <a:pt x="105061" y="12655"/>
                  </a:cubicBezTo>
                  <a:cubicBezTo>
                    <a:pt x="104992" y="12655"/>
                    <a:pt x="104860" y="12586"/>
                    <a:pt x="104796" y="12523"/>
                  </a:cubicBezTo>
                  <a:cubicBezTo>
                    <a:pt x="104796" y="12523"/>
                    <a:pt x="104727" y="12454"/>
                    <a:pt x="104664" y="12454"/>
                  </a:cubicBezTo>
                  <a:cubicBezTo>
                    <a:pt x="104595" y="12390"/>
                    <a:pt x="104531" y="12322"/>
                    <a:pt x="104462" y="12322"/>
                  </a:cubicBezTo>
                  <a:cubicBezTo>
                    <a:pt x="104399" y="12258"/>
                    <a:pt x="104330" y="12258"/>
                    <a:pt x="104330" y="12189"/>
                  </a:cubicBezTo>
                  <a:cubicBezTo>
                    <a:pt x="104266" y="12189"/>
                    <a:pt x="104134" y="12125"/>
                    <a:pt x="104065" y="12057"/>
                  </a:cubicBezTo>
                  <a:cubicBezTo>
                    <a:pt x="104065" y="12057"/>
                    <a:pt x="104001" y="11993"/>
                    <a:pt x="103932" y="11993"/>
                  </a:cubicBezTo>
                  <a:lnTo>
                    <a:pt x="103736" y="11792"/>
                  </a:lnTo>
                  <a:cubicBezTo>
                    <a:pt x="103667" y="11792"/>
                    <a:pt x="103604" y="11792"/>
                    <a:pt x="103604" y="11728"/>
                  </a:cubicBezTo>
                  <a:cubicBezTo>
                    <a:pt x="103535" y="11728"/>
                    <a:pt x="103402" y="11659"/>
                    <a:pt x="103339" y="11595"/>
                  </a:cubicBezTo>
                  <a:lnTo>
                    <a:pt x="103270" y="11527"/>
                  </a:lnTo>
                  <a:cubicBezTo>
                    <a:pt x="103137" y="11463"/>
                    <a:pt x="103074" y="11394"/>
                    <a:pt x="102941" y="11331"/>
                  </a:cubicBezTo>
                  <a:lnTo>
                    <a:pt x="102872" y="11331"/>
                  </a:lnTo>
                  <a:cubicBezTo>
                    <a:pt x="102809" y="11262"/>
                    <a:pt x="102676" y="11198"/>
                    <a:pt x="102607" y="11129"/>
                  </a:cubicBezTo>
                  <a:cubicBezTo>
                    <a:pt x="102607" y="11129"/>
                    <a:pt x="102544" y="11129"/>
                    <a:pt x="102544" y="11066"/>
                  </a:cubicBezTo>
                  <a:cubicBezTo>
                    <a:pt x="102411" y="10997"/>
                    <a:pt x="102342" y="10933"/>
                    <a:pt x="102210" y="10864"/>
                  </a:cubicBezTo>
                  <a:cubicBezTo>
                    <a:pt x="102146" y="10801"/>
                    <a:pt x="102078" y="10801"/>
                    <a:pt x="101945" y="10732"/>
                  </a:cubicBezTo>
                  <a:cubicBezTo>
                    <a:pt x="101219" y="10271"/>
                    <a:pt x="100424" y="9741"/>
                    <a:pt x="99629" y="9274"/>
                  </a:cubicBezTo>
                  <a:cubicBezTo>
                    <a:pt x="99455" y="9187"/>
                    <a:pt x="99282" y="9101"/>
                    <a:pt x="99108" y="8996"/>
                  </a:cubicBezTo>
                  <a:close/>
                  <a:moveTo>
                    <a:pt x="145268" y="39020"/>
                  </a:moveTo>
                  <a:lnTo>
                    <a:pt x="145268" y="39020"/>
                  </a:lnTo>
                  <a:cubicBezTo>
                    <a:pt x="145324" y="39072"/>
                    <a:pt x="145377" y="39081"/>
                    <a:pt x="145431" y="39083"/>
                  </a:cubicBezTo>
                  <a:lnTo>
                    <a:pt x="145431" y="39083"/>
                  </a:lnTo>
                  <a:cubicBezTo>
                    <a:pt x="145382" y="39067"/>
                    <a:pt x="145333" y="39051"/>
                    <a:pt x="145268" y="39020"/>
                  </a:cubicBezTo>
                  <a:close/>
                  <a:moveTo>
                    <a:pt x="145431" y="39083"/>
                  </a:moveTo>
                  <a:cubicBezTo>
                    <a:pt x="145483" y="39100"/>
                    <a:pt x="145534" y="39117"/>
                    <a:pt x="145602" y="39153"/>
                  </a:cubicBezTo>
                  <a:cubicBezTo>
                    <a:pt x="145602" y="39153"/>
                    <a:pt x="145533" y="39084"/>
                    <a:pt x="145469" y="39084"/>
                  </a:cubicBezTo>
                  <a:cubicBezTo>
                    <a:pt x="145456" y="39084"/>
                    <a:pt x="145444" y="39084"/>
                    <a:pt x="145431" y="39083"/>
                  </a:cubicBezTo>
                  <a:close/>
                  <a:moveTo>
                    <a:pt x="145469" y="39216"/>
                  </a:moveTo>
                  <a:cubicBezTo>
                    <a:pt x="145514" y="39216"/>
                    <a:pt x="145559" y="39224"/>
                    <a:pt x="145602" y="39235"/>
                  </a:cubicBezTo>
                  <a:lnTo>
                    <a:pt x="145602" y="39235"/>
                  </a:lnTo>
                  <a:cubicBezTo>
                    <a:pt x="145579" y="39224"/>
                    <a:pt x="145556" y="39216"/>
                    <a:pt x="145533" y="39216"/>
                  </a:cubicBezTo>
                  <a:close/>
                  <a:moveTo>
                    <a:pt x="145602" y="39235"/>
                  </a:moveTo>
                  <a:lnTo>
                    <a:pt x="145602" y="39235"/>
                  </a:lnTo>
                  <a:cubicBezTo>
                    <a:pt x="145645" y="39255"/>
                    <a:pt x="145689" y="39285"/>
                    <a:pt x="145734" y="39285"/>
                  </a:cubicBezTo>
                  <a:lnTo>
                    <a:pt x="145798" y="39285"/>
                  </a:lnTo>
                  <a:cubicBezTo>
                    <a:pt x="145756" y="39285"/>
                    <a:pt x="145684" y="39255"/>
                    <a:pt x="145602" y="39235"/>
                  </a:cubicBezTo>
                  <a:close/>
                  <a:moveTo>
                    <a:pt x="145665" y="39349"/>
                  </a:moveTo>
                  <a:cubicBezTo>
                    <a:pt x="145686" y="39359"/>
                    <a:pt x="145706" y="39368"/>
                    <a:pt x="145726" y="39376"/>
                  </a:cubicBezTo>
                  <a:lnTo>
                    <a:pt x="145726" y="39376"/>
                  </a:lnTo>
                  <a:cubicBezTo>
                    <a:pt x="145712" y="39361"/>
                    <a:pt x="145695" y="39349"/>
                    <a:pt x="145665" y="39349"/>
                  </a:cubicBezTo>
                  <a:close/>
                  <a:moveTo>
                    <a:pt x="145726" y="39376"/>
                  </a:moveTo>
                  <a:cubicBezTo>
                    <a:pt x="145746" y="39395"/>
                    <a:pt x="145761" y="39417"/>
                    <a:pt x="145798" y="39417"/>
                  </a:cubicBezTo>
                  <a:cubicBezTo>
                    <a:pt x="145867" y="39417"/>
                    <a:pt x="145867" y="39417"/>
                    <a:pt x="145930" y="39481"/>
                  </a:cubicBezTo>
                  <a:lnTo>
                    <a:pt x="146063" y="39481"/>
                  </a:lnTo>
                  <a:lnTo>
                    <a:pt x="145999" y="39417"/>
                  </a:lnTo>
                  <a:cubicBezTo>
                    <a:pt x="145941" y="39417"/>
                    <a:pt x="145837" y="39417"/>
                    <a:pt x="145726" y="39376"/>
                  </a:cubicBezTo>
                  <a:close/>
                  <a:moveTo>
                    <a:pt x="74324" y="0"/>
                  </a:moveTo>
                  <a:cubicBezTo>
                    <a:pt x="73927" y="0"/>
                    <a:pt x="73530" y="0"/>
                    <a:pt x="73063" y="69"/>
                  </a:cubicBezTo>
                  <a:cubicBezTo>
                    <a:pt x="64584" y="467"/>
                    <a:pt x="58490" y="3646"/>
                    <a:pt x="53789" y="8479"/>
                  </a:cubicBezTo>
                  <a:cubicBezTo>
                    <a:pt x="46768" y="15766"/>
                    <a:pt x="43058" y="26699"/>
                    <a:pt x="39481" y="37626"/>
                  </a:cubicBezTo>
                  <a:cubicBezTo>
                    <a:pt x="38686" y="40080"/>
                    <a:pt x="37891" y="42465"/>
                    <a:pt x="37096" y="44849"/>
                  </a:cubicBezTo>
                  <a:cubicBezTo>
                    <a:pt x="37096" y="44913"/>
                    <a:pt x="37027" y="44982"/>
                    <a:pt x="37027" y="45114"/>
                  </a:cubicBezTo>
                  <a:lnTo>
                    <a:pt x="37027" y="45178"/>
                  </a:lnTo>
                  <a:cubicBezTo>
                    <a:pt x="36964" y="45247"/>
                    <a:pt x="36964" y="45379"/>
                    <a:pt x="36895" y="45443"/>
                  </a:cubicBezTo>
                  <a:lnTo>
                    <a:pt x="36895" y="45512"/>
                  </a:lnTo>
                  <a:cubicBezTo>
                    <a:pt x="36831" y="45644"/>
                    <a:pt x="36831" y="45708"/>
                    <a:pt x="36762" y="45777"/>
                  </a:cubicBezTo>
                  <a:lnTo>
                    <a:pt x="36762" y="45909"/>
                  </a:lnTo>
                  <a:cubicBezTo>
                    <a:pt x="36699" y="45973"/>
                    <a:pt x="36699" y="46105"/>
                    <a:pt x="36630" y="46174"/>
                  </a:cubicBezTo>
                  <a:lnTo>
                    <a:pt x="36630" y="46238"/>
                  </a:lnTo>
                  <a:cubicBezTo>
                    <a:pt x="36630" y="46370"/>
                    <a:pt x="36566" y="46439"/>
                    <a:pt x="36566" y="46572"/>
                  </a:cubicBezTo>
                  <a:cubicBezTo>
                    <a:pt x="36497" y="46572"/>
                    <a:pt x="36497" y="46572"/>
                    <a:pt x="36497" y="46635"/>
                  </a:cubicBezTo>
                  <a:cubicBezTo>
                    <a:pt x="36497" y="46704"/>
                    <a:pt x="36434" y="46837"/>
                    <a:pt x="36434" y="46900"/>
                  </a:cubicBezTo>
                  <a:lnTo>
                    <a:pt x="36365" y="46969"/>
                  </a:lnTo>
                  <a:cubicBezTo>
                    <a:pt x="36365" y="47033"/>
                    <a:pt x="36301" y="47165"/>
                    <a:pt x="36301" y="47298"/>
                  </a:cubicBezTo>
                  <a:cubicBezTo>
                    <a:pt x="36232" y="47367"/>
                    <a:pt x="36232" y="47430"/>
                    <a:pt x="36232" y="47499"/>
                  </a:cubicBezTo>
                  <a:cubicBezTo>
                    <a:pt x="35374" y="49947"/>
                    <a:pt x="34510" y="52332"/>
                    <a:pt x="33583" y="54653"/>
                  </a:cubicBezTo>
                  <a:cubicBezTo>
                    <a:pt x="33715" y="54452"/>
                    <a:pt x="33784" y="54256"/>
                    <a:pt x="33848" y="54055"/>
                  </a:cubicBezTo>
                  <a:cubicBezTo>
                    <a:pt x="34775" y="51802"/>
                    <a:pt x="35639" y="49486"/>
                    <a:pt x="36497" y="47102"/>
                  </a:cubicBezTo>
                  <a:cubicBezTo>
                    <a:pt x="36497" y="47033"/>
                    <a:pt x="36566" y="46900"/>
                    <a:pt x="36566" y="46837"/>
                  </a:cubicBezTo>
                  <a:cubicBezTo>
                    <a:pt x="36630" y="46704"/>
                    <a:pt x="36630" y="46635"/>
                    <a:pt x="36699" y="46503"/>
                  </a:cubicBezTo>
                  <a:lnTo>
                    <a:pt x="36699" y="46439"/>
                  </a:lnTo>
                  <a:cubicBezTo>
                    <a:pt x="36762" y="46370"/>
                    <a:pt x="36762" y="46307"/>
                    <a:pt x="36762" y="46174"/>
                  </a:cubicBezTo>
                  <a:cubicBezTo>
                    <a:pt x="36831" y="46174"/>
                    <a:pt x="36831" y="46105"/>
                    <a:pt x="36831" y="46105"/>
                  </a:cubicBezTo>
                  <a:cubicBezTo>
                    <a:pt x="36831" y="46042"/>
                    <a:pt x="36895" y="45909"/>
                    <a:pt x="36895" y="45840"/>
                  </a:cubicBezTo>
                  <a:lnTo>
                    <a:pt x="36964" y="45777"/>
                  </a:lnTo>
                  <a:cubicBezTo>
                    <a:pt x="36964" y="45644"/>
                    <a:pt x="37027" y="45575"/>
                    <a:pt x="37027" y="45512"/>
                  </a:cubicBezTo>
                  <a:lnTo>
                    <a:pt x="37027" y="45379"/>
                  </a:lnTo>
                  <a:cubicBezTo>
                    <a:pt x="37096" y="45310"/>
                    <a:pt x="37096" y="45247"/>
                    <a:pt x="37160" y="45114"/>
                  </a:cubicBezTo>
                  <a:lnTo>
                    <a:pt x="37160" y="45045"/>
                  </a:lnTo>
                  <a:cubicBezTo>
                    <a:pt x="37229" y="44982"/>
                    <a:pt x="37229" y="44913"/>
                    <a:pt x="37292" y="44781"/>
                  </a:cubicBezTo>
                  <a:cubicBezTo>
                    <a:pt x="39279" y="38819"/>
                    <a:pt x="41134" y="32661"/>
                    <a:pt x="43323" y="26895"/>
                  </a:cubicBezTo>
                  <a:cubicBezTo>
                    <a:pt x="46036" y="19873"/>
                    <a:pt x="49216" y="13381"/>
                    <a:pt x="53922" y="8612"/>
                  </a:cubicBezTo>
                  <a:cubicBezTo>
                    <a:pt x="58559" y="3779"/>
                    <a:pt x="64653" y="599"/>
                    <a:pt x="73063" y="202"/>
                  </a:cubicBezTo>
                  <a:cubicBezTo>
                    <a:pt x="73530" y="133"/>
                    <a:pt x="73927" y="133"/>
                    <a:pt x="74324" y="133"/>
                  </a:cubicBezTo>
                  <a:cubicBezTo>
                    <a:pt x="80816" y="133"/>
                    <a:pt x="87441" y="2650"/>
                    <a:pt x="94393" y="6429"/>
                  </a:cubicBezTo>
                  <a:cubicBezTo>
                    <a:pt x="94330" y="6360"/>
                    <a:pt x="94261" y="6296"/>
                    <a:pt x="94197" y="6164"/>
                  </a:cubicBezTo>
                  <a:cubicBezTo>
                    <a:pt x="87372" y="2518"/>
                    <a:pt x="80747" y="0"/>
                    <a:pt x="74324" y="0"/>
                  </a:cubicBezTo>
                  <a:close/>
                  <a:moveTo>
                    <a:pt x="32125" y="57701"/>
                  </a:moveTo>
                  <a:cubicBezTo>
                    <a:pt x="32102" y="57723"/>
                    <a:pt x="32088" y="57755"/>
                    <a:pt x="32075" y="57793"/>
                  </a:cubicBezTo>
                  <a:lnTo>
                    <a:pt x="32075" y="57793"/>
                  </a:lnTo>
                  <a:cubicBezTo>
                    <a:pt x="32092" y="57762"/>
                    <a:pt x="32108" y="57731"/>
                    <a:pt x="32125" y="57701"/>
                  </a:cubicBezTo>
                  <a:close/>
                  <a:moveTo>
                    <a:pt x="32075" y="57793"/>
                  </a:moveTo>
                  <a:cubicBezTo>
                    <a:pt x="31700" y="58488"/>
                    <a:pt x="31382" y="59189"/>
                    <a:pt x="31002" y="59884"/>
                  </a:cubicBezTo>
                  <a:cubicBezTo>
                    <a:pt x="29608" y="62534"/>
                    <a:pt x="28018" y="64987"/>
                    <a:pt x="26163" y="67171"/>
                  </a:cubicBezTo>
                  <a:cubicBezTo>
                    <a:pt x="25305" y="68230"/>
                    <a:pt x="24176" y="69359"/>
                    <a:pt x="22984" y="70483"/>
                  </a:cubicBezTo>
                  <a:lnTo>
                    <a:pt x="22788" y="70684"/>
                  </a:lnTo>
                  <a:cubicBezTo>
                    <a:pt x="22655" y="70817"/>
                    <a:pt x="22523" y="70880"/>
                    <a:pt x="22454" y="71013"/>
                  </a:cubicBezTo>
                  <a:cubicBezTo>
                    <a:pt x="22390" y="71082"/>
                    <a:pt x="22258" y="71145"/>
                    <a:pt x="22189" y="71214"/>
                  </a:cubicBezTo>
                  <a:lnTo>
                    <a:pt x="21860" y="71543"/>
                  </a:lnTo>
                  <a:lnTo>
                    <a:pt x="21659" y="71744"/>
                  </a:lnTo>
                  <a:cubicBezTo>
                    <a:pt x="21526" y="71808"/>
                    <a:pt x="21463" y="71940"/>
                    <a:pt x="21330" y="72009"/>
                  </a:cubicBezTo>
                  <a:lnTo>
                    <a:pt x="21129" y="72205"/>
                  </a:lnTo>
                  <a:cubicBezTo>
                    <a:pt x="20996" y="72338"/>
                    <a:pt x="20864" y="72406"/>
                    <a:pt x="20800" y="72539"/>
                  </a:cubicBezTo>
                  <a:cubicBezTo>
                    <a:pt x="20668" y="72603"/>
                    <a:pt x="20599" y="72671"/>
                    <a:pt x="20535" y="72735"/>
                  </a:cubicBezTo>
                  <a:cubicBezTo>
                    <a:pt x="20467" y="72804"/>
                    <a:pt x="20334" y="72867"/>
                    <a:pt x="20202" y="73000"/>
                  </a:cubicBezTo>
                  <a:lnTo>
                    <a:pt x="20005" y="73201"/>
                  </a:lnTo>
                  <a:cubicBezTo>
                    <a:pt x="19873" y="73265"/>
                    <a:pt x="19804" y="73397"/>
                    <a:pt x="19672" y="73466"/>
                  </a:cubicBezTo>
                  <a:cubicBezTo>
                    <a:pt x="19608" y="73530"/>
                    <a:pt x="19539" y="73599"/>
                    <a:pt x="19407" y="73662"/>
                  </a:cubicBezTo>
                  <a:cubicBezTo>
                    <a:pt x="19343" y="73795"/>
                    <a:pt x="19211" y="73864"/>
                    <a:pt x="19142" y="73996"/>
                  </a:cubicBezTo>
                  <a:cubicBezTo>
                    <a:pt x="19009" y="74060"/>
                    <a:pt x="18946" y="74129"/>
                    <a:pt x="18877" y="74192"/>
                  </a:cubicBezTo>
                  <a:cubicBezTo>
                    <a:pt x="18813" y="74261"/>
                    <a:pt x="18681" y="74325"/>
                    <a:pt x="18548" y="74457"/>
                  </a:cubicBezTo>
                  <a:lnTo>
                    <a:pt x="18347" y="74659"/>
                  </a:lnTo>
                  <a:cubicBezTo>
                    <a:pt x="18214" y="74722"/>
                    <a:pt x="18151" y="74855"/>
                    <a:pt x="18018" y="74924"/>
                  </a:cubicBezTo>
                  <a:lnTo>
                    <a:pt x="17817" y="75120"/>
                  </a:lnTo>
                  <a:cubicBezTo>
                    <a:pt x="17684" y="75189"/>
                    <a:pt x="17552" y="75321"/>
                    <a:pt x="17488" y="75385"/>
                  </a:cubicBezTo>
                  <a:cubicBezTo>
                    <a:pt x="17419" y="75454"/>
                    <a:pt x="17356" y="75517"/>
                    <a:pt x="17223" y="75586"/>
                  </a:cubicBezTo>
                  <a:cubicBezTo>
                    <a:pt x="17154" y="75719"/>
                    <a:pt x="17022" y="75782"/>
                    <a:pt x="16958" y="75851"/>
                  </a:cubicBezTo>
                  <a:cubicBezTo>
                    <a:pt x="16889" y="75915"/>
                    <a:pt x="16757" y="75984"/>
                    <a:pt x="16693" y="76116"/>
                  </a:cubicBezTo>
                  <a:cubicBezTo>
                    <a:pt x="16624" y="76180"/>
                    <a:pt x="16492" y="76249"/>
                    <a:pt x="16428" y="76312"/>
                  </a:cubicBezTo>
                  <a:lnTo>
                    <a:pt x="16163" y="76577"/>
                  </a:lnTo>
                  <a:cubicBezTo>
                    <a:pt x="16094" y="76646"/>
                    <a:pt x="15962" y="76710"/>
                    <a:pt x="15898" y="76778"/>
                  </a:cubicBezTo>
                  <a:cubicBezTo>
                    <a:pt x="15830" y="76911"/>
                    <a:pt x="15697" y="76975"/>
                    <a:pt x="15633" y="77043"/>
                  </a:cubicBezTo>
                  <a:cubicBezTo>
                    <a:pt x="15565" y="77107"/>
                    <a:pt x="15432" y="77176"/>
                    <a:pt x="15368" y="77240"/>
                  </a:cubicBezTo>
                  <a:cubicBezTo>
                    <a:pt x="15300" y="77372"/>
                    <a:pt x="15167" y="77441"/>
                    <a:pt x="15104" y="77504"/>
                  </a:cubicBezTo>
                  <a:cubicBezTo>
                    <a:pt x="15035" y="77573"/>
                    <a:pt x="14902" y="77637"/>
                    <a:pt x="14839" y="77706"/>
                  </a:cubicBezTo>
                  <a:cubicBezTo>
                    <a:pt x="14770" y="77838"/>
                    <a:pt x="14637" y="77902"/>
                    <a:pt x="14574" y="77971"/>
                  </a:cubicBezTo>
                  <a:lnTo>
                    <a:pt x="14372" y="78167"/>
                  </a:lnTo>
                  <a:cubicBezTo>
                    <a:pt x="14240" y="78299"/>
                    <a:pt x="14176" y="78368"/>
                    <a:pt x="14044" y="78432"/>
                  </a:cubicBezTo>
                  <a:lnTo>
                    <a:pt x="13842" y="78633"/>
                  </a:lnTo>
                  <a:cubicBezTo>
                    <a:pt x="13710" y="78766"/>
                    <a:pt x="13646" y="78829"/>
                    <a:pt x="13514" y="78898"/>
                  </a:cubicBezTo>
                  <a:cubicBezTo>
                    <a:pt x="13445" y="78962"/>
                    <a:pt x="13445" y="79031"/>
                    <a:pt x="13381" y="79094"/>
                  </a:cubicBezTo>
                  <a:cubicBezTo>
                    <a:pt x="13249" y="79227"/>
                    <a:pt x="13116" y="79296"/>
                    <a:pt x="13047" y="79428"/>
                  </a:cubicBezTo>
                  <a:cubicBezTo>
                    <a:pt x="12984" y="79428"/>
                    <a:pt x="12915" y="79492"/>
                    <a:pt x="12851" y="79561"/>
                  </a:cubicBezTo>
                  <a:lnTo>
                    <a:pt x="12517" y="79889"/>
                  </a:lnTo>
                  <a:cubicBezTo>
                    <a:pt x="12454" y="79889"/>
                    <a:pt x="12454" y="79958"/>
                    <a:pt x="12385" y="79958"/>
                  </a:cubicBezTo>
                  <a:cubicBezTo>
                    <a:pt x="12252" y="80091"/>
                    <a:pt x="12120" y="80223"/>
                    <a:pt x="12056" y="80356"/>
                  </a:cubicBezTo>
                  <a:cubicBezTo>
                    <a:pt x="11987" y="80356"/>
                    <a:pt x="11987" y="80419"/>
                    <a:pt x="11987" y="80419"/>
                  </a:cubicBezTo>
                  <a:cubicBezTo>
                    <a:pt x="11791" y="80552"/>
                    <a:pt x="11659" y="80684"/>
                    <a:pt x="11526" y="80817"/>
                  </a:cubicBezTo>
                  <a:lnTo>
                    <a:pt x="11394" y="80949"/>
                  </a:lnTo>
                  <a:cubicBezTo>
                    <a:pt x="11060" y="81283"/>
                    <a:pt x="10663" y="81680"/>
                    <a:pt x="10334" y="82078"/>
                  </a:cubicBezTo>
                  <a:lnTo>
                    <a:pt x="8744" y="83668"/>
                  </a:lnTo>
                  <a:cubicBezTo>
                    <a:pt x="8492" y="83981"/>
                    <a:pt x="8239" y="84299"/>
                    <a:pt x="7927" y="84613"/>
                  </a:cubicBezTo>
                  <a:lnTo>
                    <a:pt x="7927" y="84613"/>
                  </a:lnTo>
                  <a:cubicBezTo>
                    <a:pt x="8507" y="84034"/>
                    <a:pt x="9025" y="83451"/>
                    <a:pt x="9603" y="82873"/>
                  </a:cubicBezTo>
                  <a:cubicBezTo>
                    <a:pt x="9937" y="82608"/>
                    <a:pt x="10202" y="82274"/>
                    <a:pt x="10530" y="82009"/>
                  </a:cubicBezTo>
                  <a:lnTo>
                    <a:pt x="10731" y="81813"/>
                  </a:lnTo>
                  <a:lnTo>
                    <a:pt x="10795" y="81744"/>
                  </a:lnTo>
                  <a:cubicBezTo>
                    <a:pt x="10928" y="81612"/>
                    <a:pt x="11060" y="81479"/>
                    <a:pt x="11193" y="81283"/>
                  </a:cubicBezTo>
                  <a:cubicBezTo>
                    <a:pt x="11261" y="81283"/>
                    <a:pt x="11261" y="81283"/>
                    <a:pt x="11325" y="81214"/>
                  </a:cubicBezTo>
                  <a:lnTo>
                    <a:pt x="11722" y="80817"/>
                  </a:lnTo>
                  <a:lnTo>
                    <a:pt x="11855" y="80684"/>
                  </a:lnTo>
                  <a:lnTo>
                    <a:pt x="12189" y="80356"/>
                  </a:lnTo>
                  <a:cubicBezTo>
                    <a:pt x="12252" y="80287"/>
                    <a:pt x="12321" y="80287"/>
                    <a:pt x="12385" y="80223"/>
                  </a:cubicBezTo>
                  <a:cubicBezTo>
                    <a:pt x="12454" y="80091"/>
                    <a:pt x="12586" y="80022"/>
                    <a:pt x="12719" y="79889"/>
                  </a:cubicBezTo>
                  <a:lnTo>
                    <a:pt x="12915" y="79693"/>
                  </a:lnTo>
                  <a:lnTo>
                    <a:pt x="13180" y="79428"/>
                  </a:lnTo>
                  <a:cubicBezTo>
                    <a:pt x="13249" y="79359"/>
                    <a:pt x="13312" y="79296"/>
                    <a:pt x="13445" y="79227"/>
                  </a:cubicBezTo>
                  <a:cubicBezTo>
                    <a:pt x="13514" y="79094"/>
                    <a:pt x="13646" y="79031"/>
                    <a:pt x="13710" y="78962"/>
                  </a:cubicBezTo>
                  <a:cubicBezTo>
                    <a:pt x="13779" y="78898"/>
                    <a:pt x="13842" y="78766"/>
                    <a:pt x="13975" y="78697"/>
                  </a:cubicBezTo>
                  <a:lnTo>
                    <a:pt x="14240" y="78432"/>
                  </a:lnTo>
                  <a:cubicBezTo>
                    <a:pt x="14309" y="78368"/>
                    <a:pt x="14372" y="78299"/>
                    <a:pt x="14505" y="78236"/>
                  </a:cubicBezTo>
                  <a:lnTo>
                    <a:pt x="14706" y="78034"/>
                  </a:lnTo>
                  <a:lnTo>
                    <a:pt x="14770" y="77971"/>
                  </a:lnTo>
                  <a:cubicBezTo>
                    <a:pt x="14839" y="77902"/>
                    <a:pt x="14902" y="77838"/>
                    <a:pt x="15035" y="77769"/>
                  </a:cubicBezTo>
                  <a:cubicBezTo>
                    <a:pt x="15104" y="77637"/>
                    <a:pt x="15167" y="77573"/>
                    <a:pt x="15300" y="77504"/>
                  </a:cubicBezTo>
                  <a:cubicBezTo>
                    <a:pt x="15368" y="77441"/>
                    <a:pt x="15501" y="77372"/>
                    <a:pt x="15565" y="77240"/>
                  </a:cubicBezTo>
                  <a:cubicBezTo>
                    <a:pt x="15633" y="77176"/>
                    <a:pt x="15766" y="77107"/>
                    <a:pt x="15830" y="77043"/>
                  </a:cubicBezTo>
                  <a:lnTo>
                    <a:pt x="16094" y="76778"/>
                  </a:lnTo>
                  <a:cubicBezTo>
                    <a:pt x="16163" y="76710"/>
                    <a:pt x="16296" y="76646"/>
                    <a:pt x="16359" y="76577"/>
                  </a:cubicBezTo>
                  <a:cubicBezTo>
                    <a:pt x="16428" y="76445"/>
                    <a:pt x="16561" y="76381"/>
                    <a:pt x="16624" y="76312"/>
                  </a:cubicBezTo>
                  <a:cubicBezTo>
                    <a:pt x="16757" y="76249"/>
                    <a:pt x="16826" y="76180"/>
                    <a:pt x="16889" y="76116"/>
                  </a:cubicBezTo>
                  <a:lnTo>
                    <a:pt x="17223" y="75782"/>
                  </a:lnTo>
                  <a:lnTo>
                    <a:pt x="17419" y="75586"/>
                  </a:lnTo>
                  <a:cubicBezTo>
                    <a:pt x="17552" y="75517"/>
                    <a:pt x="17621" y="75454"/>
                    <a:pt x="17753" y="75321"/>
                  </a:cubicBezTo>
                  <a:cubicBezTo>
                    <a:pt x="17817" y="75252"/>
                    <a:pt x="17886" y="75189"/>
                    <a:pt x="18018" y="75120"/>
                  </a:cubicBezTo>
                  <a:lnTo>
                    <a:pt x="18283" y="74855"/>
                  </a:lnTo>
                  <a:cubicBezTo>
                    <a:pt x="18416" y="74791"/>
                    <a:pt x="18479" y="74722"/>
                    <a:pt x="18548" y="74659"/>
                  </a:cubicBezTo>
                  <a:lnTo>
                    <a:pt x="18877" y="74325"/>
                  </a:lnTo>
                  <a:lnTo>
                    <a:pt x="19078" y="74129"/>
                  </a:lnTo>
                  <a:cubicBezTo>
                    <a:pt x="19211" y="74060"/>
                    <a:pt x="19343" y="73996"/>
                    <a:pt x="19407" y="73864"/>
                  </a:cubicBezTo>
                  <a:cubicBezTo>
                    <a:pt x="19476" y="73795"/>
                    <a:pt x="19608" y="73731"/>
                    <a:pt x="19672" y="73662"/>
                  </a:cubicBezTo>
                  <a:cubicBezTo>
                    <a:pt x="19740" y="73599"/>
                    <a:pt x="19873" y="73466"/>
                    <a:pt x="20005" y="73397"/>
                  </a:cubicBezTo>
                  <a:lnTo>
                    <a:pt x="20202" y="73201"/>
                  </a:lnTo>
                  <a:lnTo>
                    <a:pt x="20535" y="72867"/>
                  </a:lnTo>
                  <a:cubicBezTo>
                    <a:pt x="20599" y="72804"/>
                    <a:pt x="20668" y="72735"/>
                    <a:pt x="20800" y="72671"/>
                  </a:cubicBezTo>
                  <a:cubicBezTo>
                    <a:pt x="20864" y="72603"/>
                    <a:pt x="20996" y="72470"/>
                    <a:pt x="21129" y="72406"/>
                  </a:cubicBezTo>
                  <a:lnTo>
                    <a:pt x="21330" y="72205"/>
                  </a:lnTo>
                  <a:lnTo>
                    <a:pt x="21659" y="71876"/>
                  </a:lnTo>
                  <a:lnTo>
                    <a:pt x="21860" y="71675"/>
                  </a:lnTo>
                  <a:cubicBezTo>
                    <a:pt x="21993" y="71612"/>
                    <a:pt x="22125" y="71479"/>
                    <a:pt x="22189" y="71347"/>
                  </a:cubicBezTo>
                  <a:cubicBezTo>
                    <a:pt x="22321" y="71278"/>
                    <a:pt x="22390" y="71214"/>
                    <a:pt x="22454" y="71145"/>
                  </a:cubicBezTo>
                  <a:cubicBezTo>
                    <a:pt x="22586" y="71082"/>
                    <a:pt x="22655" y="70949"/>
                    <a:pt x="22788" y="70880"/>
                  </a:cubicBezTo>
                  <a:lnTo>
                    <a:pt x="22984" y="70684"/>
                  </a:lnTo>
                  <a:cubicBezTo>
                    <a:pt x="24245" y="69492"/>
                    <a:pt x="25368" y="68363"/>
                    <a:pt x="26296" y="67239"/>
                  </a:cubicBezTo>
                  <a:cubicBezTo>
                    <a:pt x="28018" y="65252"/>
                    <a:pt x="29476" y="62931"/>
                    <a:pt x="30800" y="60546"/>
                  </a:cubicBezTo>
                  <a:cubicBezTo>
                    <a:pt x="31198" y="59688"/>
                    <a:pt x="31595" y="58893"/>
                    <a:pt x="31993" y="58029"/>
                  </a:cubicBezTo>
                  <a:cubicBezTo>
                    <a:pt x="32037" y="57944"/>
                    <a:pt x="32053" y="57860"/>
                    <a:pt x="32075" y="57793"/>
                  </a:cubicBezTo>
                  <a:close/>
                  <a:moveTo>
                    <a:pt x="7927" y="84613"/>
                  </a:moveTo>
                  <a:cubicBezTo>
                    <a:pt x="7911" y="84628"/>
                    <a:pt x="7896" y="84643"/>
                    <a:pt x="7880" y="84659"/>
                  </a:cubicBezTo>
                  <a:cubicBezTo>
                    <a:pt x="7896" y="84643"/>
                    <a:pt x="7911" y="84628"/>
                    <a:pt x="7927" y="84613"/>
                  </a:cubicBezTo>
                  <a:close/>
                  <a:moveTo>
                    <a:pt x="6821" y="86116"/>
                  </a:moveTo>
                  <a:cubicBezTo>
                    <a:pt x="6821" y="86116"/>
                    <a:pt x="6821" y="86185"/>
                    <a:pt x="6757" y="86185"/>
                  </a:cubicBezTo>
                  <a:cubicBezTo>
                    <a:pt x="6821" y="86185"/>
                    <a:pt x="6821" y="86116"/>
                    <a:pt x="6889" y="86116"/>
                  </a:cubicBezTo>
                  <a:close/>
                  <a:moveTo>
                    <a:pt x="6492" y="86582"/>
                  </a:moveTo>
                  <a:lnTo>
                    <a:pt x="6492" y="86582"/>
                  </a:lnTo>
                  <a:cubicBezTo>
                    <a:pt x="6338" y="86684"/>
                    <a:pt x="6225" y="86822"/>
                    <a:pt x="6092" y="86941"/>
                  </a:cubicBezTo>
                  <a:lnTo>
                    <a:pt x="6092" y="86941"/>
                  </a:lnTo>
                  <a:cubicBezTo>
                    <a:pt x="6202" y="86869"/>
                    <a:pt x="6313" y="86768"/>
                    <a:pt x="6423" y="86715"/>
                  </a:cubicBezTo>
                  <a:cubicBezTo>
                    <a:pt x="6423" y="86646"/>
                    <a:pt x="6423" y="86646"/>
                    <a:pt x="6492" y="86582"/>
                  </a:cubicBezTo>
                  <a:close/>
                  <a:moveTo>
                    <a:pt x="6092" y="86941"/>
                  </a:moveTo>
                  <a:cubicBezTo>
                    <a:pt x="6070" y="86955"/>
                    <a:pt x="6048" y="86968"/>
                    <a:pt x="6026" y="86980"/>
                  </a:cubicBezTo>
                  <a:lnTo>
                    <a:pt x="5962" y="87043"/>
                  </a:lnTo>
                  <a:cubicBezTo>
                    <a:pt x="6008" y="87012"/>
                    <a:pt x="6051" y="86977"/>
                    <a:pt x="6092" y="86941"/>
                  </a:cubicBezTo>
                  <a:close/>
                  <a:moveTo>
                    <a:pt x="6095" y="87043"/>
                  </a:moveTo>
                  <a:lnTo>
                    <a:pt x="5697" y="87441"/>
                  </a:lnTo>
                  <a:cubicBezTo>
                    <a:pt x="5628" y="87441"/>
                    <a:pt x="5628" y="87510"/>
                    <a:pt x="5628" y="87510"/>
                  </a:cubicBezTo>
                  <a:cubicBezTo>
                    <a:pt x="5761" y="87441"/>
                    <a:pt x="5893" y="87308"/>
                    <a:pt x="6026" y="87245"/>
                  </a:cubicBezTo>
                  <a:cubicBezTo>
                    <a:pt x="6026" y="87176"/>
                    <a:pt x="6095" y="87112"/>
                    <a:pt x="6095" y="87043"/>
                  </a:cubicBezTo>
                  <a:close/>
                  <a:moveTo>
                    <a:pt x="5761" y="87510"/>
                  </a:moveTo>
                  <a:lnTo>
                    <a:pt x="5761" y="87510"/>
                  </a:lnTo>
                  <a:cubicBezTo>
                    <a:pt x="5628" y="87642"/>
                    <a:pt x="5496" y="87706"/>
                    <a:pt x="5363" y="87838"/>
                  </a:cubicBezTo>
                  <a:cubicBezTo>
                    <a:pt x="5363" y="87907"/>
                    <a:pt x="5300" y="87971"/>
                    <a:pt x="5231" y="88040"/>
                  </a:cubicBezTo>
                  <a:cubicBezTo>
                    <a:pt x="5363" y="87907"/>
                    <a:pt x="5496" y="87838"/>
                    <a:pt x="5628" y="87775"/>
                  </a:cubicBezTo>
                  <a:cubicBezTo>
                    <a:pt x="5628" y="87706"/>
                    <a:pt x="5697" y="87573"/>
                    <a:pt x="5761" y="87510"/>
                  </a:cubicBezTo>
                  <a:close/>
                  <a:moveTo>
                    <a:pt x="5432" y="88040"/>
                  </a:moveTo>
                  <a:cubicBezTo>
                    <a:pt x="5300" y="88103"/>
                    <a:pt x="5167" y="88172"/>
                    <a:pt x="5035" y="88305"/>
                  </a:cubicBezTo>
                  <a:cubicBezTo>
                    <a:pt x="5035" y="88368"/>
                    <a:pt x="4966" y="88437"/>
                    <a:pt x="4902" y="88501"/>
                  </a:cubicBezTo>
                  <a:cubicBezTo>
                    <a:pt x="5035" y="88437"/>
                    <a:pt x="5098" y="88368"/>
                    <a:pt x="5231" y="88305"/>
                  </a:cubicBezTo>
                  <a:cubicBezTo>
                    <a:pt x="5300" y="88172"/>
                    <a:pt x="5363" y="88103"/>
                    <a:pt x="5432" y="88040"/>
                  </a:cubicBezTo>
                  <a:close/>
                  <a:moveTo>
                    <a:pt x="5035" y="88501"/>
                  </a:moveTo>
                  <a:lnTo>
                    <a:pt x="4770" y="88766"/>
                  </a:lnTo>
                  <a:lnTo>
                    <a:pt x="4568" y="88967"/>
                  </a:lnTo>
                  <a:cubicBezTo>
                    <a:pt x="4701" y="88898"/>
                    <a:pt x="4770" y="88835"/>
                    <a:pt x="4833" y="88766"/>
                  </a:cubicBezTo>
                  <a:cubicBezTo>
                    <a:pt x="4902" y="88702"/>
                    <a:pt x="4966" y="88633"/>
                    <a:pt x="5035" y="88501"/>
                  </a:cubicBezTo>
                  <a:close/>
                  <a:moveTo>
                    <a:pt x="4701" y="89031"/>
                  </a:moveTo>
                  <a:lnTo>
                    <a:pt x="4701" y="89031"/>
                  </a:lnTo>
                  <a:cubicBezTo>
                    <a:pt x="4637" y="89100"/>
                    <a:pt x="4505" y="89163"/>
                    <a:pt x="4436" y="89232"/>
                  </a:cubicBezTo>
                  <a:cubicBezTo>
                    <a:pt x="4372" y="89296"/>
                    <a:pt x="4303" y="89365"/>
                    <a:pt x="4240" y="89497"/>
                  </a:cubicBezTo>
                  <a:cubicBezTo>
                    <a:pt x="4372" y="89428"/>
                    <a:pt x="4436" y="89365"/>
                    <a:pt x="4505" y="89296"/>
                  </a:cubicBezTo>
                  <a:cubicBezTo>
                    <a:pt x="4568" y="89232"/>
                    <a:pt x="4637" y="89100"/>
                    <a:pt x="4701" y="89031"/>
                  </a:cubicBezTo>
                  <a:close/>
                  <a:moveTo>
                    <a:pt x="4372" y="89497"/>
                  </a:moveTo>
                  <a:cubicBezTo>
                    <a:pt x="4303" y="89561"/>
                    <a:pt x="4240" y="89630"/>
                    <a:pt x="4107" y="89693"/>
                  </a:cubicBezTo>
                  <a:cubicBezTo>
                    <a:pt x="4038" y="89762"/>
                    <a:pt x="4038" y="89895"/>
                    <a:pt x="3975" y="89958"/>
                  </a:cubicBezTo>
                  <a:cubicBezTo>
                    <a:pt x="4038" y="89958"/>
                    <a:pt x="4107" y="89895"/>
                    <a:pt x="4171" y="89826"/>
                  </a:cubicBezTo>
                  <a:cubicBezTo>
                    <a:pt x="4240" y="89693"/>
                    <a:pt x="4303" y="89630"/>
                    <a:pt x="4372" y="89497"/>
                  </a:cubicBezTo>
                  <a:close/>
                  <a:moveTo>
                    <a:pt x="4107" y="89958"/>
                  </a:moveTo>
                  <a:lnTo>
                    <a:pt x="4107" y="89958"/>
                  </a:lnTo>
                  <a:cubicBezTo>
                    <a:pt x="4038" y="90027"/>
                    <a:pt x="3906" y="90091"/>
                    <a:pt x="3842" y="90160"/>
                  </a:cubicBezTo>
                  <a:cubicBezTo>
                    <a:pt x="3773" y="90292"/>
                    <a:pt x="3710" y="90356"/>
                    <a:pt x="3641" y="90488"/>
                  </a:cubicBezTo>
                  <a:cubicBezTo>
                    <a:pt x="3710" y="90424"/>
                    <a:pt x="3842" y="90356"/>
                    <a:pt x="3906" y="90356"/>
                  </a:cubicBezTo>
                  <a:lnTo>
                    <a:pt x="4107" y="89958"/>
                  </a:lnTo>
                  <a:close/>
                  <a:moveTo>
                    <a:pt x="3773" y="90488"/>
                  </a:moveTo>
                  <a:cubicBezTo>
                    <a:pt x="3710" y="90557"/>
                    <a:pt x="3641" y="90557"/>
                    <a:pt x="3577" y="90621"/>
                  </a:cubicBezTo>
                  <a:cubicBezTo>
                    <a:pt x="3376" y="90886"/>
                    <a:pt x="3243" y="91219"/>
                    <a:pt x="3047" y="91484"/>
                  </a:cubicBezTo>
                  <a:cubicBezTo>
                    <a:pt x="1193" y="94993"/>
                    <a:pt x="0" y="98771"/>
                    <a:pt x="0" y="103074"/>
                  </a:cubicBezTo>
                  <a:cubicBezTo>
                    <a:pt x="0" y="104600"/>
                    <a:pt x="196" y="106190"/>
                    <a:pt x="530" y="107913"/>
                  </a:cubicBezTo>
                  <a:cubicBezTo>
                    <a:pt x="2846" y="119370"/>
                    <a:pt x="8744" y="128511"/>
                    <a:pt x="17022" y="135401"/>
                  </a:cubicBezTo>
                  <a:cubicBezTo>
                    <a:pt x="21330" y="138914"/>
                    <a:pt x="26232" y="141893"/>
                    <a:pt x="31595" y="144214"/>
                  </a:cubicBezTo>
                  <a:cubicBezTo>
                    <a:pt x="33519" y="145009"/>
                    <a:pt x="35506" y="145735"/>
                    <a:pt x="37494" y="146333"/>
                  </a:cubicBezTo>
                  <a:cubicBezTo>
                    <a:pt x="35506" y="145671"/>
                    <a:pt x="33519" y="144940"/>
                    <a:pt x="31664" y="144081"/>
                  </a:cubicBezTo>
                  <a:cubicBezTo>
                    <a:pt x="26296" y="141760"/>
                    <a:pt x="21394" y="138845"/>
                    <a:pt x="17091" y="135337"/>
                  </a:cubicBezTo>
                  <a:cubicBezTo>
                    <a:pt x="8808" y="128448"/>
                    <a:pt x="2915" y="119370"/>
                    <a:pt x="663" y="107844"/>
                  </a:cubicBezTo>
                  <a:cubicBezTo>
                    <a:pt x="329" y="106190"/>
                    <a:pt x="133" y="104600"/>
                    <a:pt x="133" y="103074"/>
                  </a:cubicBezTo>
                  <a:cubicBezTo>
                    <a:pt x="133" y="98835"/>
                    <a:pt x="1325" y="95061"/>
                    <a:pt x="3180" y="91548"/>
                  </a:cubicBezTo>
                  <a:cubicBezTo>
                    <a:pt x="3376" y="91219"/>
                    <a:pt x="3577" y="90822"/>
                    <a:pt x="3773" y="90488"/>
                  </a:cubicBezTo>
                  <a:close/>
                  <a:moveTo>
                    <a:pt x="37293" y="146466"/>
                  </a:moveTo>
                  <a:lnTo>
                    <a:pt x="37293" y="146466"/>
                  </a:lnTo>
                  <a:cubicBezTo>
                    <a:pt x="40207" y="147394"/>
                    <a:pt x="43191" y="148252"/>
                    <a:pt x="46301" y="148914"/>
                  </a:cubicBezTo>
                  <a:cubicBezTo>
                    <a:pt x="46831" y="149047"/>
                    <a:pt x="47361" y="149179"/>
                    <a:pt x="47827" y="149248"/>
                  </a:cubicBezTo>
                  <a:cubicBezTo>
                    <a:pt x="52199" y="150176"/>
                    <a:pt x="56041" y="151103"/>
                    <a:pt x="59486" y="151961"/>
                  </a:cubicBezTo>
                  <a:cubicBezTo>
                    <a:pt x="59550" y="152030"/>
                    <a:pt x="59682" y="152030"/>
                    <a:pt x="59751" y="152094"/>
                  </a:cubicBezTo>
                  <a:lnTo>
                    <a:pt x="59884" y="152094"/>
                  </a:lnTo>
                  <a:cubicBezTo>
                    <a:pt x="60016" y="152163"/>
                    <a:pt x="60080" y="152163"/>
                    <a:pt x="60212" y="152163"/>
                  </a:cubicBezTo>
                  <a:cubicBezTo>
                    <a:pt x="60212" y="152226"/>
                    <a:pt x="60281" y="152226"/>
                    <a:pt x="60281" y="152226"/>
                  </a:cubicBezTo>
                  <a:cubicBezTo>
                    <a:pt x="60414" y="152226"/>
                    <a:pt x="60477" y="152295"/>
                    <a:pt x="60610" y="152295"/>
                  </a:cubicBezTo>
                  <a:cubicBezTo>
                    <a:pt x="60610" y="152295"/>
                    <a:pt x="60678" y="152295"/>
                    <a:pt x="60742" y="152359"/>
                  </a:cubicBezTo>
                  <a:cubicBezTo>
                    <a:pt x="60811" y="152359"/>
                    <a:pt x="60943" y="152359"/>
                    <a:pt x="61007" y="152428"/>
                  </a:cubicBezTo>
                  <a:lnTo>
                    <a:pt x="61140" y="152428"/>
                  </a:lnTo>
                  <a:cubicBezTo>
                    <a:pt x="61208" y="152491"/>
                    <a:pt x="61341" y="152491"/>
                    <a:pt x="61405" y="152560"/>
                  </a:cubicBezTo>
                  <a:lnTo>
                    <a:pt x="61537" y="152560"/>
                  </a:lnTo>
                  <a:cubicBezTo>
                    <a:pt x="61669" y="152624"/>
                    <a:pt x="61738" y="152624"/>
                    <a:pt x="61871" y="152693"/>
                  </a:cubicBezTo>
                  <a:lnTo>
                    <a:pt x="62003" y="152693"/>
                  </a:lnTo>
                  <a:cubicBezTo>
                    <a:pt x="62067" y="152693"/>
                    <a:pt x="62199" y="152756"/>
                    <a:pt x="62268" y="152756"/>
                  </a:cubicBezTo>
                  <a:cubicBezTo>
                    <a:pt x="62332" y="152825"/>
                    <a:pt x="62332" y="152825"/>
                    <a:pt x="62401" y="152825"/>
                  </a:cubicBezTo>
                  <a:cubicBezTo>
                    <a:pt x="62533" y="152825"/>
                    <a:pt x="62597" y="152889"/>
                    <a:pt x="62729" y="152889"/>
                  </a:cubicBezTo>
                  <a:lnTo>
                    <a:pt x="62798" y="152958"/>
                  </a:lnTo>
                  <a:cubicBezTo>
                    <a:pt x="62931" y="152958"/>
                    <a:pt x="63063" y="153021"/>
                    <a:pt x="63127" y="153021"/>
                  </a:cubicBezTo>
                  <a:cubicBezTo>
                    <a:pt x="63196" y="153021"/>
                    <a:pt x="63196" y="153090"/>
                    <a:pt x="63259" y="153090"/>
                  </a:cubicBezTo>
                  <a:cubicBezTo>
                    <a:pt x="63392" y="153090"/>
                    <a:pt x="63461" y="153154"/>
                    <a:pt x="63593" y="153154"/>
                  </a:cubicBezTo>
                  <a:cubicBezTo>
                    <a:pt x="63657" y="153154"/>
                    <a:pt x="63657" y="153154"/>
                    <a:pt x="63657" y="153223"/>
                  </a:cubicBezTo>
                  <a:cubicBezTo>
                    <a:pt x="63789" y="153223"/>
                    <a:pt x="63922" y="153286"/>
                    <a:pt x="64054" y="153286"/>
                  </a:cubicBezTo>
                  <a:cubicBezTo>
                    <a:pt x="64054" y="153286"/>
                    <a:pt x="64123" y="153286"/>
                    <a:pt x="64123" y="153355"/>
                  </a:cubicBezTo>
                  <a:cubicBezTo>
                    <a:pt x="64256" y="153355"/>
                    <a:pt x="64388" y="153419"/>
                    <a:pt x="64452" y="153419"/>
                  </a:cubicBezTo>
                  <a:cubicBezTo>
                    <a:pt x="64521" y="153419"/>
                    <a:pt x="64521" y="153488"/>
                    <a:pt x="64584" y="153488"/>
                  </a:cubicBezTo>
                  <a:cubicBezTo>
                    <a:pt x="64717" y="153488"/>
                    <a:pt x="64786" y="153551"/>
                    <a:pt x="64918" y="153551"/>
                  </a:cubicBezTo>
                  <a:lnTo>
                    <a:pt x="64982" y="153620"/>
                  </a:lnTo>
                  <a:cubicBezTo>
                    <a:pt x="65114" y="153620"/>
                    <a:pt x="65247" y="153684"/>
                    <a:pt x="65379" y="153753"/>
                  </a:cubicBezTo>
                  <a:lnTo>
                    <a:pt x="65448" y="153753"/>
                  </a:lnTo>
                  <a:cubicBezTo>
                    <a:pt x="65580" y="153753"/>
                    <a:pt x="65713" y="153816"/>
                    <a:pt x="65845" y="153885"/>
                  </a:cubicBezTo>
                  <a:cubicBezTo>
                    <a:pt x="65909" y="153885"/>
                    <a:pt x="66041" y="153949"/>
                    <a:pt x="66110" y="153949"/>
                  </a:cubicBezTo>
                  <a:cubicBezTo>
                    <a:pt x="68161" y="154611"/>
                    <a:pt x="70085" y="155274"/>
                    <a:pt x="71807" y="155936"/>
                  </a:cubicBezTo>
                  <a:lnTo>
                    <a:pt x="72798" y="156333"/>
                  </a:lnTo>
                  <a:cubicBezTo>
                    <a:pt x="71076" y="155607"/>
                    <a:pt x="69221" y="154876"/>
                    <a:pt x="67170" y="154150"/>
                  </a:cubicBezTo>
                  <a:lnTo>
                    <a:pt x="67101" y="154150"/>
                  </a:lnTo>
                  <a:cubicBezTo>
                    <a:pt x="66969" y="154081"/>
                    <a:pt x="66836" y="154018"/>
                    <a:pt x="66640" y="154018"/>
                  </a:cubicBezTo>
                  <a:lnTo>
                    <a:pt x="66640" y="153949"/>
                  </a:lnTo>
                  <a:cubicBezTo>
                    <a:pt x="66508" y="153949"/>
                    <a:pt x="66306" y="153885"/>
                    <a:pt x="66174" y="153816"/>
                  </a:cubicBezTo>
                  <a:lnTo>
                    <a:pt x="66110" y="153816"/>
                  </a:lnTo>
                  <a:cubicBezTo>
                    <a:pt x="65978" y="153753"/>
                    <a:pt x="65845" y="153753"/>
                    <a:pt x="65713" y="153684"/>
                  </a:cubicBezTo>
                  <a:lnTo>
                    <a:pt x="65644" y="153684"/>
                  </a:lnTo>
                  <a:cubicBezTo>
                    <a:pt x="65512" y="153620"/>
                    <a:pt x="65448" y="153620"/>
                    <a:pt x="65315" y="153551"/>
                  </a:cubicBezTo>
                  <a:lnTo>
                    <a:pt x="65183" y="153551"/>
                  </a:lnTo>
                  <a:cubicBezTo>
                    <a:pt x="65051" y="153488"/>
                    <a:pt x="64982" y="153419"/>
                    <a:pt x="64849" y="153419"/>
                  </a:cubicBezTo>
                  <a:cubicBezTo>
                    <a:pt x="64786" y="153419"/>
                    <a:pt x="64786" y="153419"/>
                    <a:pt x="64717" y="153355"/>
                  </a:cubicBezTo>
                  <a:cubicBezTo>
                    <a:pt x="64584" y="153355"/>
                    <a:pt x="64521" y="153286"/>
                    <a:pt x="64388" y="153286"/>
                  </a:cubicBezTo>
                  <a:cubicBezTo>
                    <a:pt x="64319" y="153286"/>
                    <a:pt x="64319" y="153223"/>
                    <a:pt x="64256" y="153223"/>
                  </a:cubicBezTo>
                  <a:cubicBezTo>
                    <a:pt x="64123" y="153223"/>
                    <a:pt x="64054" y="153154"/>
                    <a:pt x="63922" y="153154"/>
                  </a:cubicBezTo>
                  <a:cubicBezTo>
                    <a:pt x="63858" y="153090"/>
                    <a:pt x="63858" y="153090"/>
                    <a:pt x="63789" y="153090"/>
                  </a:cubicBezTo>
                  <a:cubicBezTo>
                    <a:pt x="63726" y="153090"/>
                    <a:pt x="63593" y="153021"/>
                    <a:pt x="63461" y="153021"/>
                  </a:cubicBezTo>
                  <a:cubicBezTo>
                    <a:pt x="63461" y="152958"/>
                    <a:pt x="63392" y="152958"/>
                    <a:pt x="63392" y="152958"/>
                  </a:cubicBezTo>
                  <a:cubicBezTo>
                    <a:pt x="63259" y="152958"/>
                    <a:pt x="63127" y="152889"/>
                    <a:pt x="63063" y="152889"/>
                  </a:cubicBezTo>
                  <a:cubicBezTo>
                    <a:pt x="62994" y="152825"/>
                    <a:pt x="62931" y="152825"/>
                    <a:pt x="62931" y="152825"/>
                  </a:cubicBezTo>
                  <a:cubicBezTo>
                    <a:pt x="62798" y="152825"/>
                    <a:pt x="62729" y="152756"/>
                    <a:pt x="62597" y="152756"/>
                  </a:cubicBezTo>
                  <a:cubicBezTo>
                    <a:pt x="62533" y="152693"/>
                    <a:pt x="62533" y="152693"/>
                    <a:pt x="62464" y="152693"/>
                  </a:cubicBezTo>
                  <a:cubicBezTo>
                    <a:pt x="62401" y="152693"/>
                    <a:pt x="62268" y="152624"/>
                    <a:pt x="62136" y="152624"/>
                  </a:cubicBezTo>
                  <a:lnTo>
                    <a:pt x="62067" y="152560"/>
                  </a:lnTo>
                  <a:cubicBezTo>
                    <a:pt x="61934" y="152560"/>
                    <a:pt x="61802" y="152491"/>
                    <a:pt x="61738" y="152491"/>
                  </a:cubicBezTo>
                  <a:cubicBezTo>
                    <a:pt x="61669" y="152491"/>
                    <a:pt x="61669" y="152491"/>
                    <a:pt x="61606" y="152428"/>
                  </a:cubicBezTo>
                  <a:cubicBezTo>
                    <a:pt x="61537" y="152428"/>
                    <a:pt x="61405" y="152359"/>
                    <a:pt x="61272" y="152359"/>
                  </a:cubicBezTo>
                  <a:lnTo>
                    <a:pt x="61208" y="152359"/>
                  </a:lnTo>
                  <a:cubicBezTo>
                    <a:pt x="61076" y="152295"/>
                    <a:pt x="61007" y="152295"/>
                    <a:pt x="60875" y="152226"/>
                  </a:cubicBezTo>
                  <a:lnTo>
                    <a:pt x="60742" y="152226"/>
                  </a:lnTo>
                  <a:cubicBezTo>
                    <a:pt x="60678" y="152163"/>
                    <a:pt x="60546" y="152163"/>
                    <a:pt x="60477" y="152094"/>
                  </a:cubicBezTo>
                  <a:lnTo>
                    <a:pt x="60345" y="152094"/>
                  </a:lnTo>
                  <a:cubicBezTo>
                    <a:pt x="60212" y="152094"/>
                    <a:pt x="60149" y="152030"/>
                    <a:pt x="60016" y="152030"/>
                  </a:cubicBezTo>
                  <a:cubicBezTo>
                    <a:pt x="60016" y="152030"/>
                    <a:pt x="59947" y="151961"/>
                    <a:pt x="59884" y="151961"/>
                  </a:cubicBezTo>
                  <a:cubicBezTo>
                    <a:pt x="59815" y="151961"/>
                    <a:pt x="59682" y="151898"/>
                    <a:pt x="59619" y="151898"/>
                  </a:cubicBezTo>
                  <a:cubicBezTo>
                    <a:pt x="56174" y="150970"/>
                    <a:pt x="52332" y="150043"/>
                    <a:pt x="47891" y="149116"/>
                  </a:cubicBezTo>
                  <a:cubicBezTo>
                    <a:pt x="47361" y="149047"/>
                    <a:pt x="46768" y="148914"/>
                    <a:pt x="46238" y="148782"/>
                  </a:cubicBezTo>
                  <a:cubicBezTo>
                    <a:pt x="43191" y="148119"/>
                    <a:pt x="40207" y="147393"/>
                    <a:pt x="37293" y="146466"/>
                  </a:cubicBezTo>
                  <a:close/>
                  <a:moveTo>
                    <a:pt x="75978" y="157526"/>
                  </a:moveTo>
                  <a:cubicBezTo>
                    <a:pt x="76179" y="157658"/>
                    <a:pt x="76375" y="157791"/>
                    <a:pt x="76508" y="157923"/>
                  </a:cubicBezTo>
                  <a:cubicBezTo>
                    <a:pt x="76375" y="157791"/>
                    <a:pt x="76179" y="157658"/>
                    <a:pt x="76047" y="157526"/>
                  </a:cubicBezTo>
                  <a:close/>
                  <a:moveTo>
                    <a:pt x="76444" y="157727"/>
                  </a:moveTo>
                  <a:cubicBezTo>
                    <a:pt x="76640" y="157860"/>
                    <a:pt x="76772" y="157992"/>
                    <a:pt x="76905" y="158055"/>
                  </a:cubicBezTo>
                  <a:lnTo>
                    <a:pt x="76905" y="158055"/>
                  </a:lnTo>
                  <a:cubicBezTo>
                    <a:pt x="76795" y="157948"/>
                    <a:pt x="76686" y="157848"/>
                    <a:pt x="76577" y="157791"/>
                  </a:cubicBezTo>
                  <a:cubicBezTo>
                    <a:pt x="76508" y="157727"/>
                    <a:pt x="76508" y="157727"/>
                    <a:pt x="76444" y="157727"/>
                  </a:cubicBezTo>
                  <a:close/>
                  <a:moveTo>
                    <a:pt x="76905" y="158055"/>
                  </a:moveTo>
                  <a:lnTo>
                    <a:pt x="76905" y="158055"/>
                  </a:lnTo>
                  <a:cubicBezTo>
                    <a:pt x="76928" y="158078"/>
                    <a:pt x="76951" y="158102"/>
                    <a:pt x="76974" y="158125"/>
                  </a:cubicBezTo>
                  <a:lnTo>
                    <a:pt x="76905" y="158056"/>
                  </a:lnTo>
                  <a:cubicBezTo>
                    <a:pt x="76905" y="158056"/>
                    <a:pt x="76905" y="158056"/>
                    <a:pt x="76905" y="158055"/>
                  </a:cubicBezTo>
                  <a:close/>
                  <a:moveTo>
                    <a:pt x="76905" y="157923"/>
                  </a:moveTo>
                  <a:cubicBezTo>
                    <a:pt x="77033" y="158051"/>
                    <a:pt x="77225" y="158179"/>
                    <a:pt x="77357" y="158249"/>
                  </a:cubicBezTo>
                  <a:lnTo>
                    <a:pt x="77357" y="158249"/>
                  </a:lnTo>
                  <a:cubicBezTo>
                    <a:pt x="77251" y="158161"/>
                    <a:pt x="77144" y="158099"/>
                    <a:pt x="77038" y="157992"/>
                  </a:cubicBezTo>
                  <a:cubicBezTo>
                    <a:pt x="77038" y="157992"/>
                    <a:pt x="76974" y="157923"/>
                    <a:pt x="76905" y="157923"/>
                  </a:cubicBezTo>
                  <a:close/>
                  <a:moveTo>
                    <a:pt x="77357" y="158249"/>
                  </a:moveTo>
                  <a:lnTo>
                    <a:pt x="77357" y="158249"/>
                  </a:lnTo>
                  <a:cubicBezTo>
                    <a:pt x="77383" y="158271"/>
                    <a:pt x="77409" y="158295"/>
                    <a:pt x="77435" y="158321"/>
                  </a:cubicBezTo>
                  <a:lnTo>
                    <a:pt x="77372" y="158257"/>
                  </a:lnTo>
                  <a:cubicBezTo>
                    <a:pt x="77367" y="158255"/>
                    <a:pt x="77362" y="158252"/>
                    <a:pt x="77357" y="158249"/>
                  </a:cubicBezTo>
                  <a:close/>
                  <a:moveTo>
                    <a:pt x="77372" y="158125"/>
                  </a:moveTo>
                  <a:lnTo>
                    <a:pt x="77372" y="158125"/>
                  </a:lnTo>
                  <a:cubicBezTo>
                    <a:pt x="77504" y="158257"/>
                    <a:pt x="77637" y="158390"/>
                    <a:pt x="77769" y="158453"/>
                  </a:cubicBezTo>
                  <a:cubicBezTo>
                    <a:pt x="77833" y="158522"/>
                    <a:pt x="77902" y="158522"/>
                    <a:pt x="77902" y="158522"/>
                  </a:cubicBezTo>
                  <a:cubicBezTo>
                    <a:pt x="77769" y="158453"/>
                    <a:pt x="77700" y="158321"/>
                    <a:pt x="77568" y="158188"/>
                  </a:cubicBezTo>
                  <a:cubicBezTo>
                    <a:pt x="77504" y="158188"/>
                    <a:pt x="77435" y="158188"/>
                    <a:pt x="77372" y="158125"/>
                  </a:cubicBezTo>
                  <a:close/>
                  <a:moveTo>
                    <a:pt x="77833" y="158321"/>
                  </a:moveTo>
                  <a:cubicBezTo>
                    <a:pt x="77965" y="158453"/>
                    <a:pt x="78098" y="158586"/>
                    <a:pt x="78230" y="158655"/>
                  </a:cubicBezTo>
                  <a:cubicBezTo>
                    <a:pt x="78299" y="158718"/>
                    <a:pt x="78299" y="158718"/>
                    <a:pt x="78363" y="158718"/>
                  </a:cubicBezTo>
                  <a:cubicBezTo>
                    <a:pt x="78299" y="158655"/>
                    <a:pt x="78167" y="158522"/>
                    <a:pt x="78034" y="158453"/>
                  </a:cubicBezTo>
                  <a:cubicBezTo>
                    <a:pt x="77965" y="158390"/>
                    <a:pt x="77902" y="158390"/>
                    <a:pt x="77833" y="158321"/>
                  </a:cubicBezTo>
                  <a:close/>
                  <a:moveTo>
                    <a:pt x="145930" y="39550"/>
                  </a:moveTo>
                  <a:cubicBezTo>
                    <a:pt x="146794" y="40276"/>
                    <a:pt x="147652" y="40938"/>
                    <a:pt x="148516" y="41670"/>
                  </a:cubicBezTo>
                  <a:cubicBezTo>
                    <a:pt x="155671" y="47897"/>
                    <a:pt x="161034" y="55316"/>
                    <a:pt x="166269" y="67701"/>
                  </a:cubicBezTo>
                  <a:cubicBezTo>
                    <a:pt x="169380" y="75120"/>
                    <a:pt x="170970" y="83201"/>
                    <a:pt x="170970" y="91151"/>
                  </a:cubicBezTo>
                  <a:cubicBezTo>
                    <a:pt x="170970" y="108575"/>
                    <a:pt x="163487" y="125533"/>
                    <a:pt x="148712" y="134145"/>
                  </a:cubicBezTo>
                  <a:cubicBezTo>
                    <a:pt x="145469" y="136000"/>
                    <a:pt x="142687" y="139179"/>
                    <a:pt x="140037" y="142889"/>
                  </a:cubicBezTo>
                  <a:cubicBezTo>
                    <a:pt x="135994" y="148517"/>
                    <a:pt x="132284" y="155342"/>
                    <a:pt x="127584" y="160706"/>
                  </a:cubicBezTo>
                  <a:cubicBezTo>
                    <a:pt x="125262" y="163424"/>
                    <a:pt x="122745" y="165809"/>
                    <a:pt x="119831" y="167462"/>
                  </a:cubicBezTo>
                  <a:cubicBezTo>
                    <a:pt x="116916" y="169121"/>
                    <a:pt x="113673" y="170112"/>
                    <a:pt x="109894" y="170112"/>
                  </a:cubicBezTo>
                  <a:cubicBezTo>
                    <a:pt x="107843" y="170112"/>
                    <a:pt x="105724" y="169847"/>
                    <a:pt x="103339" y="169253"/>
                  </a:cubicBezTo>
                  <a:cubicBezTo>
                    <a:pt x="93535" y="166535"/>
                    <a:pt x="88034" y="163292"/>
                    <a:pt x="80816" y="159778"/>
                  </a:cubicBezTo>
                  <a:cubicBezTo>
                    <a:pt x="80021" y="159381"/>
                    <a:pt x="79158" y="158983"/>
                    <a:pt x="78299" y="158586"/>
                  </a:cubicBezTo>
                  <a:lnTo>
                    <a:pt x="78299" y="158586"/>
                  </a:lnTo>
                  <a:cubicBezTo>
                    <a:pt x="78432" y="158655"/>
                    <a:pt x="78564" y="158787"/>
                    <a:pt x="78628" y="158851"/>
                  </a:cubicBezTo>
                  <a:cubicBezTo>
                    <a:pt x="79359" y="159185"/>
                    <a:pt x="80085" y="159513"/>
                    <a:pt x="80816" y="159911"/>
                  </a:cubicBezTo>
                  <a:cubicBezTo>
                    <a:pt x="87970" y="163355"/>
                    <a:pt x="93466" y="166667"/>
                    <a:pt x="103339" y="169386"/>
                  </a:cubicBezTo>
                  <a:cubicBezTo>
                    <a:pt x="105655" y="169980"/>
                    <a:pt x="107843" y="170244"/>
                    <a:pt x="109894" y="170244"/>
                  </a:cubicBezTo>
                  <a:cubicBezTo>
                    <a:pt x="114929" y="170244"/>
                    <a:pt x="119105" y="168459"/>
                    <a:pt x="122682" y="165676"/>
                  </a:cubicBezTo>
                  <a:cubicBezTo>
                    <a:pt x="128114" y="161500"/>
                    <a:pt x="132221" y="155009"/>
                    <a:pt x="136195" y="148914"/>
                  </a:cubicBezTo>
                  <a:cubicBezTo>
                    <a:pt x="140170" y="142756"/>
                    <a:pt x="143943" y="136991"/>
                    <a:pt x="148781" y="134208"/>
                  </a:cubicBezTo>
                  <a:cubicBezTo>
                    <a:pt x="163620" y="125597"/>
                    <a:pt x="171102" y="108639"/>
                    <a:pt x="171102" y="91151"/>
                  </a:cubicBezTo>
                  <a:cubicBezTo>
                    <a:pt x="171102" y="83201"/>
                    <a:pt x="169513" y="75056"/>
                    <a:pt x="166402" y="67637"/>
                  </a:cubicBezTo>
                  <a:cubicBezTo>
                    <a:pt x="161166" y="55247"/>
                    <a:pt x="155734" y="47828"/>
                    <a:pt x="148580" y="41601"/>
                  </a:cubicBezTo>
                  <a:cubicBezTo>
                    <a:pt x="147854" y="40938"/>
                    <a:pt x="147059" y="40276"/>
                    <a:pt x="146264" y="39614"/>
                  </a:cubicBezTo>
                  <a:cubicBezTo>
                    <a:pt x="146132" y="39614"/>
                    <a:pt x="146063" y="39550"/>
                    <a:pt x="145930" y="39550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3" name="Google Shape;963;p44"/>
            <p:cNvSpPr/>
            <p:nvPr/>
          </p:nvSpPr>
          <p:spPr>
            <a:xfrm>
              <a:off x="1658150" y="700225"/>
              <a:ext cx="4332300" cy="4332300"/>
            </a:xfrm>
            <a:custGeom>
              <a:avLst/>
              <a:gdLst/>
              <a:ahLst/>
              <a:cxnLst/>
              <a:rect l="l" t="t" r="r" b="b"/>
              <a:pathLst>
                <a:path w="173292" h="173292" extrusionOk="0">
                  <a:moveTo>
                    <a:pt x="95194" y="7287"/>
                  </a:moveTo>
                  <a:cubicBezTo>
                    <a:pt x="95194" y="7351"/>
                    <a:pt x="95257" y="7420"/>
                    <a:pt x="95326" y="7483"/>
                  </a:cubicBezTo>
                  <a:cubicBezTo>
                    <a:pt x="95390" y="7552"/>
                    <a:pt x="95459" y="7616"/>
                    <a:pt x="95522" y="7616"/>
                  </a:cubicBezTo>
                  <a:cubicBezTo>
                    <a:pt x="95459" y="7552"/>
                    <a:pt x="95390" y="7483"/>
                    <a:pt x="95390" y="7351"/>
                  </a:cubicBezTo>
                  <a:cubicBezTo>
                    <a:pt x="95326" y="7351"/>
                    <a:pt x="95257" y="7287"/>
                    <a:pt x="95194" y="7287"/>
                  </a:cubicBezTo>
                  <a:close/>
                  <a:moveTo>
                    <a:pt x="95522" y="7483"/>
                  </a:moveTo>
                  <a:lnTo>
                    <a:pt x="95522" y="7483"/>
                  </a:lnTo>
                  <a:cubicBezTo>
                    <a:pt x="95591" y="7552"/>
                    <a:pt x="95655" y="7685"/>
                    <a:pt x="95724" y="7748"/>
                  </a:cubicBezTo>
                  <a:cubicBezTo>
                    <a:pt x="95787" y="7817"/>
                    <a:pt x="95856" y="7817"/>
                    <a:pt x="95920" y="7881"/>
                  </a:cubicBezTo>
                  <a:cubicBezTo>
                    <a:pt x="95856" y="7748"/>
                    <a:pt x="95787" y="7685"/>
                    <a:pt x="95724" y="7616"/>
                  </a:cubicBezTo>
                  <a:cubicBezTo>
                    <a:pt x="95655" y="7552"/>
                    <a:pt x="95591" y="7552"/>
                    <a:pt x="95522" y="7483"/>
                  </a:cubicBezTo>
                  <a:close/>
                  <a:moveTo>
                    <a:pt x="95920" y="7748"/>
                  </a:moveTo>
                  <a:cubicBezTo>
                    <a:pt x="95989" y="7817"/>
                    <a:pt x="96052" y="7881"/>
                    <a:pt x="96121" y="8013"/>
                  </a:cubicBezTo>
                  <a:cubicBezTo>
                    <a:pt x="96185" y="8013"/>
                    <a:pt x="96185" y="8082"/>
                    <a:pt x="96254" y="8082"/>
                  </a:cubicBezTo>
                  <a:cubicBezTo>
                    <a:pt x="96185" y="8013"/>
                    <a:pt x="96121" y="7881"/>
                    <a:pt x="96052" y="7817"/>
                  </a:cubicBezTo>
                  <a:cubicBezTo>
                    <a:pt x="95989" y="7817"/>
                    <a:pt x="95989" y="7748"/>
                    <a:pt x="95920" y="7748"/>
                  </a:cubicBezTo>
                  <a:close/>
                  <a:moveTo>
                    <a:pt x="96254" y="7950"/>
                  </a:moveTo>
                  <a:lnTo>
                    <a:pt x="96519" y="8215"/>
                  </a:lnTo>
                  <a:cubicBezTo>
                    <a:pt x="96519" y="8278"/>
                    <a:pt x="96582" y="8278"/>
                    <a:pt x="96651" y="8347"/>
                  </a:cubicBezTo>
                  <a:cubicBezTo>
                    <a:pt x="96582" y="8215"/>
                    <a:pt x="96450" y="8146"/>
                    <a:pt x="96386" y="8013"/>
                  </a:cubicBezTo>
                  <a:cubicBezTo>
                    <a:pt x="96386" y="8013"/>
                    <a:pt x="96317" y="7950"/>
                    <a:pt x="96254" y="7950"/>
                  </a:cubicBezTo>
                  <a:close/>
                  <a:moveTo>
                    <a:pt x="96651" y="8215"/>
                  </a:moveTo>
                  <a:lnTo>
                    <a:pt x="96916" y="8479"/>
                  </a:lnTo>
                  <a:cubicBezTo>
                    <a:pt x="96916" y="8543"/>
                    <a:pt x="96980" y="8543"/>
                    <a:pt x="96980" y="8543"/>
                  </a:cubicBezTo>
                  <a:cubicBezTo>
                    <a:pt x="96916" y="8479"/>
                    <a:pt x="96847" y="8347"/>
                    <a:pt x="96715" y="8215"/>
                  </a:cubicBezTo>
                  <a:close/>
                  <a:moveTo>
                    <a:pt x="97049" y="8411"/>
                  </a:moveTo>
                  <a:lnTo>
                    <a:pt x="97049" y="8411"/>
                  </a:lnTo>
                  <a:cubicBezTo>
                    <a:pt x="97090" y="8496"/>
                    <a:pt x="97159" y="8555"/>
                    <a:pt x="97222" y="8622"/>
                  </a:cubicBezTo>
                  <a:lnTo>
                    <a:pt x="97222" y="8622"/>
                  </a:lnTo>
                  <a:cubicBezTo>
                    <a:pt x="97170" y="8551"/>
                    <a:pt x="97119" y="8481"/>
                    <a:pt x="97049" y="8411"/>
                  </a:cubicBezTo>
                  <a:close/>
                  <a:moveTo>
                    <a:pt x="97222" y="8622"/>
                  </a:moveTo>
                  <a:cubicBezTo>
                    <a:pt x="97248" y="8657"/>
                    <a:pt x="97275" y="8693"/>
                    <a:pt x="97305" y="8729"/>
                  </a:cubicBezTo>
                  <a:lnTo>
                    <a:pt x="97305" y="8729"/>
                  </a:lnTo>
                  <a:cubicBezTo>
                    <a:pt x="97282" y="8688"/>
                    <a:pt x="97253" y="8654"/>
                    <a:pt x="97222" y="8622"/>
                  </a:cubicBezTo>
                  <a:close/>
                  <a:moveTo>
                    <a:pt x="97305" y="8729"/>
                  </a:moveTo>
                  <a:cubicBezTo>
                    <a:pt x="97308" y="8734"/>
                    <a:pt x="97311" y="8739"/>
                    <a:pt x="97314" y="8744"/>
                  </a:cubicBezTo>
                  <a:lnTo>
                    <a:pt x="97377" y="8808"/>
                  </a:lnTo>
                  <a:cubicBezTo>
                    <a:pt x="97351" y="8782"/>
                    <a:pt x="97327" y="8755"/>
                    <a:pt x="97305" y="8729"/>
                  </a:cubicBezTo>
                  <a:close/>
                  <a:moveTo>
                    <a:pt x="97642" y="8941"/>
                  </a:moveTo>
                  <a:lnTo>
                    <a:pt x="97711" y="9009"/>
                  </a:lnTo>
                  <a:lnTo>
                    <a:pt x="97775" y="9009"/>
                  </a:lnTo>
                  <a:cubicBezTo>
                    <a:pt x="97711" y="9009"/>
                    <a:pt x="97643" y="8941"/>
                    <a:pt x="97642" y="8941"/>
                  </a:cubicBezTo>
                  <a:close/>
                  <a:moveTo>
                    <a:pt x="99232" y="9868"/>
                  </a:moveTo>
                  <a:cubicBezTo>
                    <a:pt x="100027" y="10398"/>
                    <a:pt x="100758" y="10928"/>
                    <a:pt x="101484" y="11527"/>
                  </a:cubicBezTo>
                  <a:cubicBezTo>
                    <a:pt x="101617" y="11590"/>
                    <a:pt x="101749" y="11659"/>
                    <a:pt x="101882" y="11792"/>
                  </a:cubicBezTo>
                  <a:cubicBezTo>
                    <a:pt x="102014" y="11855"/>
                    <a:pt x="102083" y="11924"/>
                    <a:pt x="102216" y="11988"/>
                  </a:cubicBezTo>
                  <a:lnTo>
                    <a:pt x="102279" y="12057"/>
                  </a:lnTo>
                  <a:cubicBezTo>
                    <a:pt x="102412" y="12120"/>
                    <a:pt x="102480" y="12189"/>
                    <a:pt x="102613" y="12253"/>
                  </a:cubicBezTo>
                  <a:cubicBezTo>
                    <a:pt x="102613" y="12322"/>
                    <a:pt x="102677" y="12322"/>
                    <a:pt x="102677" y="12322"/>
                  </a:cubicBezTo>
                  <a:cubicBezTo>
                    <a:pt x="102809" y="12385"/>
                    <a:pt x="102878" y="12454"/>
                    <a:pt x="103010" y="12518"/>
                  </a:cubicBezTo>
                  <a:lnTo>
                    <a:pt x="103074" y="12587"/>
                  </a:lnTo>
                  <a:cubicBezTo>
                    <a:pt x="103207" y="12650"/>
                    <a:pt x="103275" y="12719"/>
                    <a:pt x="103339" y="12783"/>
                  </a:cubicBezTo>
                  <a:cubicBezTo>
                    <a:pt x="103408" y="12783"/>
                    <a:pt x="103408" y="12852"/>
                    <a:pt x="103471" y="12852"/>
                  </a:cubicBezTo>
                  <a:cubicBezTo>
                    <a:pt x="103540" y="12915"/>
                    <a:pt x="103673" y="12984"/>
                    <a:pt x="103736" y="13048"/>
                  </a:cubicBezTo>
                  <a:cubicBezTo>
                    <a:pt x="103805" y="13048"/>
                    <a:pt x="103805" y="13116"/>
                    <a:pt x="103869" y="13116"/>
                  </a:cubicBezTo>
                  <a:lnTo>
                    <a:pt x="104070" y="13313"/>
                  </a:lnTo>
                  <a:cubicBezTo>
                    <a:pt x="104134" y="13313"/>
                    <a:pt x="104203" y="13381"/>
                    <a:pt x="104266" y="13381"/>
                  </a:cubicBezTo>
                  <a:lnTo>
                    <a:pt x="104468" y="13578"/>
                  </a:lnTo>
                  <a:cubicBezTo>
                    <a:pt x="104531" y="13578"/>
                    <a:pt x="104600" y="13646"/>
                    <a:pt x="104600" y="13646"/>
                  </a:cubicBezTo>
                  <a:cubicBezTo>
                    <a:pt x="104733" y="13710"/>
                    <a:pt x="104796" y="13779"/>
                    <a:pt x="104865" y="13843"/>
                  </a:cubicBezTo>
                  <a:cubicBezTo>
                    <a:pt x="104929" y="13843"/>
                    <a:pt x="104929" y="13911"/>
                    <a:pt x="104998" y="13911"/>
                  </a:cubicBezTo>
                  <a:cubicBezTo>
                    <a:pt x="105061" y="13975"/>
                    <a:pt x="105130" y="14044"/>
                    <a:pt x="105194" y="14044"/>
                  </a:cubicBezTo>
                  <a:cubicBezTo>
                    <a:pt x="105263" y="14107"/>
                    <a:pt x="105326" y="14176"/>
                    <a:pt x="105395" y="14176"/>
                  </a:cubicBezTo>
                  <a:cubicBezTo>
                    <a:pt x="105459" y="14240"/>
                    <a:pt x="105528" y="14309"/>
                    <a:pt x="105591" y="14309"/>
                  </a:cubicBezTo>
                  <a:cubicBezTo>
                    <a:pt x="105660" y="14372"/>
                    <a:pt x="105724" y="14441"/>
                    <a:pt x="105793" y="14441"/>
                  </a:cubicBezTo>
                  <a:cubicBezTo>
                    <a:pt x="105856" y="14505"/>
                    <a:pt x="105925" y="14574"/>
                    <a:pt x="105989" y="14574"/>
                  </a:cubicBezTo>
                  <a:cubicBezTo>
                    <a:pt x="105989" y="14637"/>
                    <a:pt x="106058" y="14637"/>
                    <a:pt x="106121" y="14706"/>
                  </a:cubicBezTo>
                  <a:cubicBezTo>
                    <a:pt x="106190" y="14770"/>
                    <a:pt x="106254" y="14770"/>
                    <a:pt x="106323" y="14839"/>
                  </a:cubicBezTo>
                  <a:cubicBezTo>
                    <a:pt x="106386" y="14902"/>
                    <a:pt x="106455" y="14902"/>
                    <a:pt x="106519" y="14971"/>
                  </a:cubicBezTo>
                  <a:cubicBezTo>
                    <a:pt x="106588" y="15035"/>
                    <a:pt x="106651" y="15035"/>
                    <a:pt x="106720" y="15104"/>
                  </a:cubicBezTo>
                  <a:lnTo>
                    <a:pt x="106853" y="15236"/>
                  </a:lnTo>
                  <a:cubicBezTo>
                    <a:pt x="106916" y="15300"/>
                    <a:pt x="106985" y="15300"/>
                    <a:pt x="107049" y="15369"/>
                  </a:cubicBezTo>
                  <a:cubicBezTo>
                    <a:pt x="107117" y="15369"/>
                    <a:pt x="107181" y="15432"/>
                    <a:pt x="107250" y="15501"/>
                  </a:cubicBezTo>
                  <a:cubicBezTo>
                    <a:pt x="107314" y="15501"/>
                    <a:pt x="107382" y="15565"/>
                    <a:pt x="107446" y="15634"/>
                  </a:cubicBezTo>
                  <a:cubicBezTo>
                    <a:pt x="107515" y="15634"/>
                    <a:pt x="107579" y="15697"/>
                    <a:pt x="107579" y="15766"/>
                  </a:cubicBezTo>
                  <a:cubicBezTo>
                    <a:pt x="107647" y="15766"/>
                    <a:pt x="107711" y="15830"/>
                    <a:pt x="107780" y="15899"/>
                  </a:cubicBezTo>
                  <a:cubicBezTo>
                    <a:pt x="107844" y="15899"/>
                    <a:pt x="107912" y="15962"/>
                    <a:pt x="107976" y="15962"/>
                  </a:cubicBezTo>
                  <a:cubicBezTo>
                    <a:pt x="108045" y="16031"/>
                    <a:pt x="108108" y="16095"/>
                    <a:pt x="108177" y="16095"/>
                  </a:cubicBezTo>
                  <a:lnTo>
                    <a:pt x="108310" y="16227"/>
                  </a:lnTo>
                  <a:cubicBezTo>
                    <a:pt x="108373" y="16296"/>
                    <a:pt x="108442" y="16360"/>
                    <a:pt x="108506" y="16360"/>
                  </a:cubicBezTo>
                  <a:cubicBezTo>
                    <a:pt x="108575" y="16429"/>
                    <a:pt x="108638" y="16429"/>
                    <a:pt x="108707" y="16492"/>
                  </a:cubicBezTo>
                  <a:cubicBezTo>
                    <a:pt x="108771" y="16561"/>
                    <a:pt x="108840" y="16561"/>
                    <a:pt x="108903" y="16625"/>
                  </a:cubicBezTo>
                  <a:cubicBezTo>
                    <a:pt x="108972" y="16694"/>
                    <a:pt x="109036" y="16694"/>
                    <a:pt x="109036" y="16757"/>
                  </a:cubicBezTo>
                  <a:cubicBezTo>
                    <a:pt x="109105" y="16826"/>
                    <a:pt x="109168" y="16826"/>
                    <a:pt x="109237" y="16890"/>
                  </a:cubicBezTo>
                  <a:cubicBezTo>
                    <a:pt x="109301" y="16890"/>
                    <a:pt x="109370" y="16959"/>
                    <a:pt x="109433" y="17022"/>
                  </a:cubicBezTo>
                  <a:cubicBezTo>
                    <a:pt x="109502" y="17022"/>
                    <a:pt x="109566" y="17091"/>
                    <a:pt x="109635" y="17155"/>
                  </a:cubicBezTo>
                  <a:cubicBezTo>
                    <a:pt x="109698" y="17155"/>
                    <a:pt x="109698" y="17224"/>
                    <a:pt x="109767" y="17224"/>
                  </a:cubicBezTo>
                  <a:cubicBezTo>
                    <a:pt x="109831" y="17287"/>
                    <a:pt x="109900" y="17356"/>
                    <a:pt x="109963" y="17356"/>
                  </a:cubicBezTo>
                  <a:lnTo>
                    <a:pt x="110096" y="17489"/>
                  </a:lnTo>
                  <a:cubicBezTo>
                    <a:pt x="110165" y="17552"/>
                    <a:pt x="110228" y="17552"/>
                    <a:pt x="110297" y="17621"/>
                  </a:cubicBezTo>
                  <a:cubicBezTo>
                    <a:pt x="113742" y="20006"/>
                    <a:pt x="117250" y="22390"/>
                    <a:pt x="120896" y="24706"/>
                  </a:cubicBezTo>
                  <a:cubicBezTo>
                    <a:pt x="127054" y="28485"/>
                    <a:pt x="132422" y="31596"/>
                    <a:pt x="137192" y="34510"/>
                  </a:cubicBezTo>
                  <a:cubicBezTo>
                    <a:pt x="137255" y="34510"/>
                    <a:pt x="137324" y="34579"/>
                    <a:pt x="137388" y="34579"/>
                  </a:cubicBezTo>
                  <a:cubicBezTo>
                    <a:pt x="137388" y="34643"/>
                    <a:pt x="137457" y="34643"/>
                    <a:pt x="137457" y="34643"/>
                  </a:cubicBezTo>
                  <a:cubicBezTo>
                    <a:pt x="137520" y="34712"/>
                    <a:pt x="137589" y="34712"/>
                    <a:pt x="137653" y="34775"/>
                  </a:cubicBezTo>
                  <a:lnTo>
                    <a:pt x="137722" y="34775"/>
                  </a:lnTo>
                  <a:cubicBezTo>
                    <a:pt x="137785" y="34844"/>
                    <a:pt x="137854" y="34908"/>
                    <a:pt x="137918" y="34908"/>
                  </a:cubicBezTo>
                  <a:lnTo>
                    <a:pt x="137987" y="34977"/>
                  </a:lnTo>
                  <a:cubicBezTo>
                    <a:pt x="138050" y="34977"/>
                    <a:pt x="138119" y="35040"/>
                    <a:pt x="138183" y="35109"/>
                  </a:cubicBezTo>
                  <a:lnTo>
                    <a:pt x="138252" y="35109"/>
                  </a:lnTo>
                  <a:cubicBezTo>
                    <a:pt x="138315" y="35173"/>
                    <a:pt x="138384" y="35242"/>
                    <a:pt x="138448" y="35242"/>
                  </a:cubicBezTo>
                  <a:cubicBezTo>
                    <a:pt x="138448" y="35242"/>
                    <a:pt x="138448" y="35305"/>
                    <a:pt x="138517" y="35305"/>
                  </a:cubicBezTo>
                  <a:cubicBezTo>
                    <a:pt x="138580" y="35305"/>
                    <a:pt x="138649" y="35374"/>
                    <a:pt x="138713" y="35438"/>
                  </a:cubicBezTo>
                  <a:lnTo>
                    <a:pt x="138781" y="35438"/>
                  </a:lnTo>
                  <a:cubicBezTo>
                    <a:pt x="138845" y="35507"/>
                    <a:pt x="138914" y="35507"/>
                    <a:pt x="138978" y="35570"/>
                  </a:cubicBezTo>
                  <a:lnTo>
                    <a:pt x="139046" y="35639"/>
                  </a:lnTo>
                  <a:cubicBezTo>
                    <a:pt x="139110" y="35639"/>
                    <a:pt x="139179" y="35703"/>
                    <a:pt x="139243" y="35703"/>
                  </a:cubicBezTo>
                  <a:cubicBezTo>
                    <a:pt x="139243" y="35772"/>
                    <a:pt x="139243" y="35772"/>
                    <a:pt x="139311" y="35772"/>
                  </a:cubicBezTo>
                  <a:cubicBezTo>
                    <a:pt x="139375" y="35835"/>
                    <a:pt x="139444" y="35835"/>
                    <a:pt x="139508" y="35904"/>
                  </a:cubicBezTo>
                  <a:lnTo>
                    <a:pt x="139576" y="35904"/>
                  </a:lnTo>
                  <a:cubicBezTo>
                    <a:pt x="139640" y="35968"/>
                    <a:pt x="139709" y="36037"/>
                    <a:pt x="139772" y="36037"/>
                  </a:cubicBezTo>
                  <a:lnTo>
                    <a:pt x="139772" y="36100"/>
                  </a:lnTo>
                  <a:cubicBezTo>
                    <a:pt x="139905" y="36100"/>
                    <a:pt x="139974" y="36169"/>
                    <a:pt x="140037" y="36233"/>
                  </a:cubicBezTo>
                  <a:cubicBezTo>
                    <a:pt x="140106" y="36301"/>
                    <a:pt x="140170" y="36365"/>
                    <a:pt x="140302" y="36365"/>
                  </a:cubicBezTo>
                  <a:lnTo>
                    <a:pt x="140302" y="36434"/>
                  </a:lnTo>
                  <a:cubicBezTo>
                    <a:pt x="140371" y="36434"/>
                    <a:pt x="140435" y="36498"/>
                    <a:pt x="140504" y="36566"/>
                  </a:cubicBezTo>
                  <a:lnTo>
                    <a:pt x="140567" y="36566"/>
                  </a:lnTo>
                  <a:cubicBezTo>
                    <a:pt x="140636" y="36630"/>
                    <a:pt x="140700" y="36630"/>
                    <a:pt x="140769" y="36699"/>
                  </a:cubicBezTo>
                  <a:lnTo>
                    <a:pt x="140832" y="36699"/>
                  </a:lnTo>
                  <a:lnTo>
                    <a:pt x="141034" y="36895"/>
                  </a:lnTo>
                  <a:lnTo>
                    <a:pt x="141097" y="36895"/>
                  </a:lnTo>
                  <a:cubicBezTo>
                    <a:pt x="141166" y="36964"/>
                    <a:pt x="141230" y="36964"/>
                    <a:pt x="141299" y="37028"/>
                  </a:cubicBezTo>
                  <a:lnTo>
                    <a:pt x="141362" y="37028"/>
                  </a:lnTo>
                  <a:lnTo>
                    <a:pt x="141564" y="37229"/>
                  </a:lnTo>
                  <a:lnTo>
                    <a:pt x="141627" y="37229"/>
                  </a:lnTo>
                  <a:cubicBezTo>
                    <a:pt x="141696" y="37292"/>
                    <a:pt x="141760" y="37292"/>
                    <a:pt x="141829" y="37361"/>
                  </a:cubicBezTo>
                  <a:cubicBezTo>
                    <a:pt x="141961" y="37425"/>
                    <a:pt x="142025" y="37494"/>
                    <a:pt x="142094" y="37557"/>
                  </a:cubicBezTo>
                  <a:lnTo>
                    <a:pt x="142157" y="37557"/>
                  </a:lnTo>
                  <a:cubicBezTo>
                    <a:pt x="143085" y="38156"/>
                    <a:pt x="144081" y="38686"/>
                    <a:pt x="144939" y="39280"/>
                  </a:cubicBezTo>
                  <a:cubicBezTo>
                    <a:pt x="144807" y="39147"/>
                    <a:pt x="144674" y="39015"/>
                    <a:pt x="144478" y="38951"/>
                  </a:cubicBezTo>
                  <a:cubicBezTo>
                    <a:pt x="143615" y="38352"/>
                    <a:pt x="142687" y="37759"/>
                    <a:pt x="141760" y="37160"/>
                  </a:cubicBezTo>
                  <a:cubicBezTo>
                    <a:pt x="141627" y="37096"/>
                    <a:pt x="141564" y="37028"/>
                    <a:pt x="141495" y="37028"/>
                  </a:cubicBezTo>
                  <a:lnTo>
                    <a:pt x="141299" y="36831"/>
                  </a:lnTo>
                  <a:lnTo>
                    <a:pt x="141230" y="36831"/>
                  </a:lnTo>
                  <a:cubicBezTo>
                    <a:pt x="141166" y="36831"/>
                    <a:pt x="141097" y="36763"/>
                    <a:pt x="141034" y="36699"/>
                  </a:cubicBezTo>
                  <a:cubicBezTo>
                    <a:pt x="140965" y="36630"/>
                    <a:pt x="140832" y="36566"/>
                    <a:pt x="140769" y="36566"/>
                  </a:cubicBezTo>
                  <a:lnTo>
                    <a:pt x="140567" y="36365"/>
                  </a:lnTo>
                  <a:lnTo>
                    <a:pt x="140504" y="36365"/>
                  </a:lnTo>
                  <a:cubicBezTo>
                    <a:pt x="140435" y="36301"/>
                    <a:pt x="140371" y="36301"/>
                    <a:pt x="140302" y="36233"/>
                  </a:cubicBezTo>
                  <a:lnTo>
                    <a:pt x="140239" y="36233"/>
                  </a:lnTo>
                  <a:cubicBezTo>
                    <a:pt x="140170" y="36169"/>
                    <a:pt x="140106" y="36100"/>
                    <a:pt x="140037" y="36100"/>
                  </a:cubicBezTo>
                  <a:lnTo>
                    <a:pt x="139974" y="36037"/>
                  </a:lnTo>
                  <a:cubicBezTo>
                    <a:pt x="139905" y="36037"/>
                    <a:pt x="139841" y="35968"/>
                    <a:pt x="139772" y="35904"/>
                  </a:cubicBezTo>
                  <a:cubicBezTo>
                    <a:pt x="139709" y="35835"/>
                    <a:pt x="139576" y="35835"/>
                    <a:pt x="139508" y="35772"/>
                  </a:cubicBezTo>
                  <a:cubicBezTo>
                    <a:pt x="139444" y="35703"/>
                    <a:pt x="139375" y="35639"/>
                    <a:pt x="139311" y="35639"/>
                  </a:cubicBezTo>
                  <a:cubicBezTo>
                    <a:pt x="139243" y="35639"/>
                    <a:pt x="139243" y="35570"/>
                    <a:pt x="139243" y="35570"/>
                  </a:cubicBezTo>
                  <a:cubicBezTo>
                    <a:pt x="139179" y="35570"/>
                    <a:pt x="139110" y="35507"/>
                    <a:pt x="139046" y="35438"/>
                  </a:cubicBezTo>
                  <a:lnTo>
                    <a:pt x="138978" y="35438"/>
                  </a:lnTo>
                  <a:cubicBezTo>
                    <a:pt x="138914" y="35374"/>
                    <a:pt x="138845" y="35374"/>
                    <a:pt x="138781" y="35305"/>
                  </a:cubicBezTo>
                  <a:cubicBezTo>
                    <a:pt x="138781" y="35305"/>
                    <a:pt x="138713" y="35305"/>
                    <a:pt x="138713" y="35242"/>
                  </a:cubicBezTo>
                  <a:cubicBezTo>
                    <a:pt x="138649" y="35242"/>
                    <a:pt x="138580" y="35173"/>
                    <a:pt x="138517" y="35173"/>
                  </a:cubicBezTo>
                  <a:cubicBezTo>
                    <a:pt x="138517" y="35109"/>
                    <a:pt x="138448" y="35109"/>
                    <a:pt x="138448" y="35109"/>
                  </a:cubicBezTo>
                  <a:cubicBezTo>
                    <a:pt x="138384" y="35040"/>
                    <a:pt x="138315" y="35040"/>
                    <a:pt x="138252" y="34977"/>
                  </a:cubicBezTo>
                  <a:lnTo>
                    <a:pt x="138183" y="34977"/>
                  </a:lnTo>
                  <a:cubicBezTo>
                    <a:pt x="138119" y="34908"/>
                    <a:pt x="138050" y="34844"/>
                    <a:pt x="137987" y="34844"/>
                  </a:cubicBezTo>
                  <a:lnTo>
                    <a:pt x="137918" y="34775"/>
                  </a:lnTo>
                  <a:cubicBezTo>
                    <a:pt x="137854" y="34775"/>
                    <a:pt x="137785" y="34712"/>
                    <a:pt x="137722" y="34643"/>
                  </a:cubicBezTo>
                  <a:lnTo>
                    <a:pt x="137653" y="34643"/>
                  </a:lnTo>
                  <a:cubicBezTo>
                    <a:pt x="137589" y="34579"/>
                    <a:pt x="137520" y="34579"/>
                    <a:pt x="137457" y="34510"/>
                  </a:cubicBezTo>
                  <a:lnTo>
                    <a:pt x="137388" y="34510"/>
                  </a:lnTo>
                  <a:cubicBezTo>
                    <a:pt x="137324" y="34447"/>
                    <a:pt x="137255" y="34378"/>
                    <a:pt x="137192" y="34378"/>
                  </a:cubicBezTo>
                  <a:cubicBezTo>
                    <a:pt x="132422" y="31463"/>
                    <a:pt x="127054" y="28352"/>
                    <a:pt x="120960" y="24574"/>
                  </a:cubicBezTo>
                  <a:cubicBezTo>
                    <a:pt x="117382" y="22322"/>
                    <a:pt x="113874" y="19937"/>
                    <a:pt x="110430" y="17552"/>
                  </a:cubicBezTo>
                  <a:cubicBezTo>
                    <a:pt x="110361" y="17489"/>
                    <a:pt x="110297" y="17489"/>
                    <a:pt x="110228" y="17420"/>
                  </a:cubicBezTo>
                  <a:cubicBezTo>
                    <a:pt x="110165" y="17356"/>
                    <a:pt x="110096" y="17356"/>
                    <a:pt x="110096" y="17287"/>
                  </a:cubicBezTo>
                  <a:cubicBezTo>
                    <a:pt x="110032" y="17287"/>
                    <a:pt x="109963" y="17224"/>
                    <a:pt x="109900" y="17155"/>
                  </a:cubicBezTo>
                  <a:cubicBezTo>
                    <a:pt x="109831" y="17155"/>
                    <a:pt x="109767" y="17091"/>
                    <a:pt x="109698" y="17022"/>
                  </a:cubicBezTo>
                  <a:cubicBezTo>
                    <a:pt x="109635" y="17022"/>
                    <a:pt x="109566" y="16959"/>
                    <a:pt x="109502" y="16890"/>
                  </a:cubicBezTo>
                  <a:cubicBezTo>
                    <a:pt x="109502" y="16890"/>
                    <a:pt x="109433" y="16826"/>
                    <a:pt x="109370" y="16826"/>
                  </a:cubicBezTo>
                  <a:cubicBezTo>
                    <a:pt x="109301" y="16757"/>
                    <a:pt x="109237" y="16694"/>
                    <a:pt x="109168" y="16694"/>
                  </a:cubicBezTo>
                  <a:cubicBezTo>
                    <a:pt x="109105" y="16625"/>
                    <a:pt x="109036" y="16625"/>
                    <a:pt x="109036" y="16561"/>
                  </a:cubicBezTo>
                  <a:cubicBezTo>
                    <a:pt x="108972" y="16492"/>
                    <a:pt x="108903" y="16492"/>
                    <a:pt x="108840" y="16429"/>
                  </a:cubicBezTo>
                  <a:cubicBezTo>
                    <a:pt x="108771" y="16360"/>
                    <a:pt x="108707" y="16360"/>
                    <a:pt x="108638" y="16296"/>
                  </a:cubicBezTo>
                  <a:cubicBezTo>
                    <a:pt x="108575" y="16296"/>
                    <a:pt x="108506" y="16227"/>
                    <a:pt x="108442" y="16164"/>
                  </a:cubicBezTo>
                  <a:cubicBezTo>
                    <a:pt x="108373" y="16164"/>
                    <a:pt x="108373" y="16095"/>
                    <a:pt x="108310" y="16031"/>
                  </a:cubicBezTo>
                  <a:cubicBezTo>
                    <a:pt x="108241" y="16031"/>
                    <a:pt x="108177" y="15962"/>
                    <a:pt x="108108" y="15899"/>
                  </a:cubicBezTo>
                  <a:cubicBezTo>
                    <a:pt x="108045" y="15899"/>
                    <a:pt x="107976" y="15830"/>
                    <a:pt x="107912" y="15830"/>
                  </a:cubicBezTo>
                  <a:cubicBezTo>
                    <a:pt x="107844" y="15766"/>
                    <a:pt x="107780" y="15697"/>
                    <a:pt x="107711" y="15697"/>
                  </a:cubicBezTo>
                  <a:cubicBezTo>
                    <a:pt x="107711" y="15634"/>
                    <a:pt x="107647" y="15565"/>
                    <a:pt x="107579" y="15565"/>
                  </a:cubicBezTo>
                  <a:cubicBezTo>
                    <a:pt x="107515" y="15501"/>
                    <a:pt x="107446" y="15432"/>
                    <a:pt x="107382" y="15432"/>
                  </a:cubicBezTo>
                  <a:cubicBezTo>
                    <a:pt x="107314" y="15369"/>
                    <a:pt x="107250" y="15369"/>
                    <a:pt x="107181" y="15300"/>
                  </a:cubicBezTo>
                  <a:cubicBezTo>
                    <a:pt x="107117" y="15236"/>
                    <a:pt x="107049" y="15236"/>
                    <a:pt x="106985" y="15167"/>
                  </a:cubicBezTo>
                  <a:cubicBezTo>
                    <a:pt x="106985" y="15104"/>
                    <a:pt x="106916" y="15104"/>
                    <a:pt x="106853" y="15035"/>
                  </a:cubicBezTo>
                  <a:cubicBezTo>
                    <a:pt x="106784" y="14971"/>
                    <a:pt x="106720" y="14971"/>
                    <a:pt x="106651" y="14902"/>
                  </a:cubicBezTo>
                  <a:cubicBezTo>
                    <a:pt x="106588" y="14902"/>
                    <a:pt x="106519" y="14839"/>
                    <a:pt x="106455" y="14770"/>
                  </a:cubicBezTo>
                  <a:cubicBezTo>
                    <a:pt x="106386" y="14770"/>
                    <a:pt x="106323" y="14706"/>
                    <a:pt x="106254" y="14637"/>
                  </a:cubicBezTo>
                  <a:cubicBezTo>
                    <a:pt x="106254" y="14637"/>
                    <a:pt x="106190" y="14574"/>
                    <a:pt x="106121" y="14574"/>
                  </a:cubicBezTo>
                  <a:lnTo>
                    <a:pt x="105925" y="14372"/>
                  </a:lnTo>
                  <a:cubicBezTo>
                    <a:pt x="105856" y="14372"/>
                    <a:pt x="105793" y="14309"/>
                    <a:pt x="105724" y="14309"/>
                  </a:cubicBezTo>
                  <a:cubicBezTo>
                    <a:pt x="105660" y="14240"/>
                    <a:pt x="105591" y="14176"/>
                    <a:pt x="105528" y="14176"/>
                  </a:cubicBezTo>
                  <a:cubicBezTo>
                    <a:pt x="105528" y="14107"/>
                    <a:pt x="105459" y="14044"/>
                    <a:pt x="105395" y="14044"/>
                  </a:cubicBezTo>
                  <a:cubicBezTo>
                    <a:pt x="105326" y="13975"/>
                    <a:pt x="105263" y="13911"/>
                    <a:pt x="105194" y="13911"/>
                  </a:cubicBezTo>
                  <a:cubicBezTo>
                    <a:pt x="105130" y="13843"/>
                    <a:pt x="105061" y="13843"/>
                    <a:pt x="104998" y="13779"/>
                  </a:cubicBezTo>
                  <a:cubicBezTo>
                    <a:pt x="104929" y="13710"/>
                    <a:pt x="104865" y="13710"/>
                    <a:pt x="104796" y="13646"/>
                  </a:cubicBezTo>
                  <a:cubicBezTo>
                    <a:pt x="104796" y="13578"/>
                    <a:pt x="104733" y="13578"/>
                    <a:pt x="104664" y="13514"/>
                  </a:cubicBezTo>
                  <a:cubicBezTo>
                    <a:pt x="104600" y="13514"/>
                    <a:pt x="104531" y="13445"/>
                    <a:pt x="104468" y="13381"/>
                  </a:cubicBezTo>
                  <a:cubicBezTo>
                    <a:pt x="104399" y="13381"/>
                    <a:pt x="104335" y="13313"/>
                    <a:pt x="104335" y="13313"/>
                  </a:cubicBezTo>
                  <a:cubicBezTo>
                    <a:pt x="104203" y="13249"/>
                    <a:pt x="104134" y="13180"/>
                    <a:pt x="104070" y="13116"/>
                  </a:cubicBezTo>
                  <a:cubicBezTo>
                    <a:pt x="104001" y="13116"/>
                    <a:pt x="104001" y="13048"/>
                    <a:pt x="103938" y="13048"/>
                  </a:cubicBezTo>
                  <a:lnTo>
                    <a:pt x="103736" y="12852"/>
                  </a:lnTo>
                  <a:cubicBezTo>
                    <a:pt x="103673" y="12852"/>
                    <a:pt x="103604" y="12852"/>
                    <a:pt x="103604" y="12783"/>
                  </a:cubicBezTo>
                  <a:cubicBezTo>
                    <a:pt x="103540" y="12719"/>
                    <a:pt x="103408" y="12650"/>
                    <a:pt x="103339" y="12587"/>
                  </a:cubicBezTo>
                  <a:lnTo>
                    <a:pt x="103275" y="12587"/>
                  </a:lnTo>
                  <a:cubicBezTo>
                    <a:pt x="103143" y="12518"/>
                    <a:pt x="103074" y="12454"/>
                    <a:pt x="102942" y="12385"/>
                  </a:cubicBezTo>
                  <a:cubicBezTo>
                    <a:pt x="102942" y="12322"/>
                    <a:pt x="102942" y="12322"/>
                    <a:pt x="102878" y="12322"/>
                  </a:cubicBezTo>
                  <a:cubicBezTo>
                    <a:pt x="102809" y="12253"/>
                    <a:pt x="102677" y="12189"/>
                    <a:pt x="102613" y="12120"/>
                  </a:cubicBezTo>
                  <a:lnTo>
                    <a:pt x="102544" y="12120"/>
                  </a:lnTo>
                  <a:cubicBezTo>
                    <a:pt x="102480" y="12057"/>
                    <a:pt x="102412" y="11988"/>
                    <a:pt x="102279" y="11924"/>
                  </a:cubicBezTo>
                  <a:cubicBezTo>
                    <a:pt x="101553" y="11394"/>
                    <a:pt x="100758" y="10864"/>
                    <a:pt x="99963" y="10334"/>
                  </a:cubicBezTo>
                  <a:cubicBezTo>
                    <a:pt x="99762" y="10202"/>
                    <a:pt x="99497" y="10000"/>
                    <a:pt x="99232" y="9868"/>
                  </a:cubicBezTo>
                  <a:close/>
                  <a:moveTo>
                    <a:pt x="147192" y="41002"/>
                  </a:moveTo>
                  <a:cubicBezTo>
                    <a:pt x="147220" y="41002"/>
                    <a:pt x="147249" y="41005"/>
                    <a:pt x="147277" y="41010"/>
                  </a:cubicBezTo>
                  <a:lnTo>
                    <a:pt x="147277" y="41010"/>
                  </a:lnTo>
                  <a:cubicBezTo>
                    <a:pt x="147271" y="41008"/>
                    <a:pt x="147266" y="41005"/>
                    <a:pt x="147261" y="41002"/>
                  </a:cubicBezTo>
                  <a:close/>
                  <a:moveTo>
                    <a:pt x="147277" y="41010"/>
                  </a:moveTo>
                  <a:cubicBezTo>
                    <a:pt x="147398" y="41071"/>
                    <a:pt x="147462" y="41074"/>
                    <a:pt x="147589" y="41135"/>
                  </a:cubicBezTo>
                  <a:cubicBezTo>
                    <a:pt x="147589" y="41071"/>
                    <a:pt x="147589" y="41071"/>
                    <a:pt x="147526" y="41071"/>
                  </a:cubicBezTo>
                  <a:cubicBezTo>
                    <a:pt x="147471" y="41071"/>
                    <a:pt x="147378" y="41029"/>
                    <a:pt x="147277" y="41010"/>
                  </a:cubicBezTo>
                  <a:close/>
                  <a:moveTo>
                    <a:pt x="74924" y="0"/>
                  </a:moveTo>
                  <a:cubicBezTo>
                    <a:pt x="74590" y="0"/>
                    <a:pt x="74325" y="0"/>
                    <a:pt x="74060" y="64"/>
                  </a:cubicBezTo>
                  <a:cubicBezTo>
                    <a:pt x="65448" y="398"/>
                    <a:pt x="59221" y="3641"/>
                    <a:pt x="54584" y="8612"/>
                  </a:cubicBezTo>
                  <a:cubicBezTo>
                    <a:pt x="47499" y="16095"/>
                    <a:pt x="43853" y="27489"/>
                    <a:pt x="40345" y="38882"/>
                  </a:cubicBezTo>
                  <a:cubicBezTo>
                    <a:pt x="39614" y="41400"/>
                    <a:pt x="38819" y="43917"/>
                    <a:pt x="38024" y="46370"/>
                  </a:cubicBezTo>
                  <a:cubicBezTo>
                    <a:pt x="38024" y="46503"/>
                    <a:pt x="38024" y="46566"/>
                    <a:pt x="37960" y="46635"/>
                  </a:cubicBezTo>
                  <a:lnTo>
                    <a:pt x="37960" y="46768"/>
                  </a:lnTo>
                  <a:cubicBezTo>
                    <a:pt x="37891" y="46831"/>
                    <a:pt x="37891" y="46964"/>
                    <a:pt x="37828" y="47033"/>
                  </a:cubicBezTo>
                  <a:lnTo>
                    <a:pt x="37828" y="47096"/>
                  </a:lnTo>
                  <a:cubicBezTo>
                    <a:pt x="37759" y="47229"/>
                    <a:pt x="37759" y="47298"/>
                    <a:pt x="37759" y="47361"/>
                  </a:cubicBezTo>
                  <a:cubicBezTo>
                    <a:pt x="37695" y="47430"/>
                    <a:pt x="37695" y="47494"/>
                    <a:pt x="37695" y="47494"/>
                  </a:cubicBezTo>
                  <a:cubicBezTo>
                    <a:pt x="37695" y="47563"/>
                    <a:pt x="37626" y="47695"/>
                    <a:pt x="37626" y="47759"/>
                  </a:cubicBezTo>
                  <a:cubicBezTo>
                    <a:pt x="37563" y="47828"/>
                    <a:pt x="37563" y="47828"/>
                    <a:pt x="37563" y="47891"/>
                  </a:cubicBezTo>
                  <a:cubicBezTo>
                    <a:pt x="37563" y="47960"/>
                    <a:pt x="37494" y="48024"/>
                    <a:pt x="37494" y="48156"/>
                  </a:cubicBezTo>
                  <a:cubicBezTo>
                    <a:pt x="37494" y="48156"/>
                    <a:pt x="37494" y="48225"/>
                    <a:pt x="37430" y="48225"/>
                  </a:cubicBezTo>
                  <a:cubicBezTo>
                    <a:pt x="37430" y="48358"/>
                    <a:pt x="37361" y="48421"/>
                    <a:pt x="37361" y="48554"/>
                  </a:cubicBezTo>
                  <a:lnTo>
                    <a:pt x="37361" y="48623"/>
                  </a:lnTo>
                  <a:cubicBezTo>
                    <a:pt x="37298" y="48686"/>
                    <a:pt x="37298" y="48819"/>
                    <a:pt x="37229" y="48888"/>
                  </a:cubicBezTo>
                  <a:lnTo>
                    <a:pt x="37229" y="48951"/>
                  </a:lnTo>
                  <a:cubicBezTo>
                    <a:pt x="37165" y="49084"/>
                    <a:pt x="37165" y="49153"/>
                    <a:pt x="37096" y="49285"/>
                  </a:cubicBezTo>
                  <a:cubicBezTo>
                    <a:pt x="37096" y="49349"/>
                    <a:pt x="37096" y="49418"/>
                    <a:pt x="37033" y="49481"/>
                  </a:cubicBezTo>
                  <a:cubicBezTo>
                    <a:pt x="36447" y="51290"/>
                    <a:pt x="35860" y="53097"/>
                    <a:pt x="35221" y="54877"/>
                  </a:cubicBezTo>
                  <a:lnTo>
                    <a:pt x="35221" y="54877"/>
                  </a:lnTo>
                  <a:cubicBezTo>
                    <a:pt x="35959" y="52967"/>
                    <a:pt x="36662" y="51015"/>
                    <a:pt x="37361" y="49020"/>
                  </a:cubicBezTo>
                  <a:lnTo>
                    <a:pt x="37361" y="48819"/>
                  </a:lnTo>
                  <a:lnTo>
                    <a:pt x="37430" y="48819"/>
                  </a:lnTo>
                  <a:cubicBezTo>
                    <a:pt x="37430" y="48686"/>
                    <a:pt x="37494" y="48623"/>
                    <a:pt x="37494" y="48490"/>
                  </a:cubicBezTo>
                  <a:lnTo>
                    <a:pt x="37494" y="48421"/>
                  </a:lnTo>
                  <a:cubicBezTo>
                    <a:pt x="37563" y="48358"/>
                    <a:pt x="37563" y="48225"/>
                    <a:pt x="37626" y="48156"/>
                  </a:cubicBezTo>
                  <a:lnTo>
                    <a:pt x="37626" y="48093"/>
                  </a:lnTo>
                  <a:cubicBezTo>
                    <a:pt x="37695" y="47960"/>
                    <a:pt x="37695" y="47891"/>
                    <a:pt x="37759" y="47759"/>
                  </a:cubicBezTo>
                  <a:lnTo>
                    <a:pt x="37759" y="47695"/>
                  </a:lnTo>
                  <a:cubicBezTo>
                    <a:pt x="37759" y="47626"/>
                    <a:pt x="37828" y="47563"/>
                    <a:pt x="37828" y="47430"/>
                  </a:cubicBezTo>
                  <a:lnTo>
                    <a:pt x="37891" y="47361"/>
                  </a:lnTo>
                  <a:cubicBezTo>
                    <a:pt x="37891" y="47229"/>
                    <a:pt x="37960" y="47165"/>
                    <a:pt x="37960" y="47096"/>
                  </a:cubicBezTo>
                  <a:cubicBezTo>
                    <a:pt x="37960" y="47033"/>
                    <a:pt x="37960" y="47033"/>
                    <a:pt x="38024" y="46964"/>
                  </a:cubicBezTo>
                  <a:cubicBezTo>
                    <a:pt x="38024" y="46900"/>
                    <a:pt x="38024" y="46831"/>
                    <a:pt x="38093" y="46699"/>
                  </a:cubicBezTo>
                  <a:lnTo>
                    <a:pt x="38093" y="46635"/>
                  </a:lnTo>
                  <a:cubicBezTo>
                    <a:pt x="38156" y="46566"/>
                    <a:pt x="38156" y="46434"/>
                    <a:pt x="38225" y="46370"/>
                  </a:cubicBezTo>
                  <a:cubicBezTo>
                    <a:pt x="40143" y="40144"/>
                    <a:pt x="41998" y="33715"/>
                    <a:pt x="44187" y="27690"/>
                  </a:cubicBezTo>
                  <a:cubicBezTo>
                    <a:pt x="46768" y="20403"/>
                    <a:pt x="49947" y="13646"/>
                    <a:pt x="54653" y="8676"/>
                  </a:cubicBezTo>
                  <a:cubicBezTo>
                    <a:pt x="59290" y="3710"/>
                    <a:pt x="65448" y="530"/>
                    <a:pt x="74060" y="196"/>
                  </a:cubicBezTo>
                  <a:cubicBezTo>
                    <a:pt x="74325" y="133"/>
                    <a:pt x="74590" y="133"/>
                    <a:pt x="74924" y="133"/>
                  </a:cubicBezTo>
                  <a:cubicBezTo>
                    <a:pt x="81479" y="133"/>
                    <a:pt x="88172" y="3111"/>
                    <a:pt x="95194" y="7420"/>
                  </a:cubicBezTo>
                  <a:cubicBezTo>
                    <a:pt x="95125" y="7351"/>
                    <a:pt x="95061" y="7218"/>
                    <a:pt x="94992" y="7155"/>
                  </a:cubicBezTo>
                  <a:cubicBezTo>
                    <a:pt x="88040" y="2979"/>
                    <a:pt x="81415" y="0"/>
                    <a:pt x="74924" y="0"/>
                  </a:cubicBezTo>
                  <a:close/>
                  <a:moveTo>
                    <a:pt x="35221" y="54877"/>
                  </a:moveTo>
                  <a:cubicBezTo>
                    <a:pt x="35053" y="55312"/>
                    <a:pt x="34883" y="55744"/>
                    <a:pt x="34712" y="56174"/>
                  </a:cubicBezTo>
                  <a:lnTo>
                    <a:pt x="34515" y="56768"/>
                  </a:lnTo>
                  <a:cubicBezTo>
                    <a:pt x="34759" y="56142"/>
                    <a:pt x="34993" y="55511"/>
                    <a:pt x="35221" y="54877"/>
                  </a:cubicBezTo>
                  <a:close/>
                  <a:moveTo>
                    <a:pt x="33122" y="59550"/>
                  </a:moveTo>
                  <a:lnTo>
                    <a:pt x="33122" y="59550"/>
                  </a:lnTo>
                  <a:cubicBezTo>
                    <a:pt x="32724" y="60414"/>
                    <a:pt x="32327" y="61209"/>
                    <a:pt x="31929" y="62067"/>
                  </a:cubicBezTo>
                  <a:cubicBezTo>
                    <a:pt x="30541" y="64717"/>
                    <a:pt x="28951" y="67171"/>
                    <a:pt x="27160" y="69354"/>
                  </a:cubicBezTo>
                  <a:cubicBezTo>
                    <a:pt x="26301" y="70414"/>
                    <a:pt x="25305" y="71410"/>
                    <a:pt x="24182" y="72470"/>
                  </a:cubicBezTo>
                  <a:cubicBezTo>
                    <a:pt x="24049" y="72534"/>
                    <a:pt x="23980" y="72603"/>
                    <a:pt x="23917" y="72735"/>
                  </a:cubicBezTo>
                  <a:cubicBezTo>
                    <a:pt x="23848" y="72799"/>
                    <a:pt x="23715" y="72931"/>
                    <a:pt x="23583" y="73000"/>
                  </a:cubicBezTo>
                  <a:lnTo>
                    <a:pt x="23387" y="73196"/>
                  </a:lnTo>
                  <a:cubicBezTo>
                    <a:pt x="23254" y="73329"/>
                    <a:pt x="23122" y="73461"/>
                    <a:pt x="22989" y="73530"/>
                  </a:cubicBezTo>
                  <a:lnTo>
                    <a:pt x="22788" y="73726"/>
                  </a:lnTo>
                  <a:lnTo>
                    <a:pt x="22459" y="74060"/>
                  </a:lnTo>
                  <a:lnTo>
                    <a:pt x="22258" y="74256"/>
                  </a:lnTo>
                  <a:cubicBezTo>
                    <a:pt x="22125" y="74325"/>
                    <a:pt x="21993" y="74457"/>
                    <a:pt x="21860" y="74521"/>
                  </a:cubicBezTo>
                  <a:lnTo>
                    <a:pt x="21664" y="74722"/>
                  </a:lnTo>
                  <a:lnTo>
                    <a:pt x="21331" y="75051"/>
                  </a:lnTo>
                  <a:cubicBezTo>
                    <a:pt x="21267" y="75120"/>
                    <a:pt x="21198" y="75183"/>
                    <a:pt x="21066" y="75252"/>
                  </a:cubicBezTo>
                  <a:cubicBezTo>
                    <a:pt x="21002" y="75316"/>
                    <a:pt x="20869" y="75448"/>
                    <a:pt x="20737" y="75517"/>
                  </a:cubicBezTo>
                  <a:lnTo>
                    <a:pt x="20536" y="75713"/>
                  </a:lnTo>
                  <a:cubicBezTo>
                    <a:pt x="20403" y="75846"/>
                    <a:pt x="20271" y="75915"/>
                    <a:pt x="20207" y="76047"/>
                  </a:cubicBezTo>
                  <a:cubicBezTo>
                    <a:pt x="20138" y="76111"/>
                    <a:pt x="20075" y="76180"/>
                    <a:pt x="19942" y="76243"/>
                  </a:cubicBezTo>
                  <a:cubicBezTo>
                    <a:pt x="19873" y="76312"/>
                    <a:pt x="19741" y="76376"/>
                    <a:pt x="19608" y="76508"/>
                  </a:cubicBezTo>
                  <a:lnTo>
                    <a:pt x="19412" y="76710"/>
                  </a:lnTo>
                  <a:cubicBezTo>
                    <a:pt x="19280" y="76773"/>
                    <a:pt x="19147" y="76906"/>
                    <a:pt x="19078" y="76975"/>
                  </a:cubicBezTo>
                  <a:cubicBezTo>
                    <a:pt x="19015" y="77038"/>
                    <a:pt x="18882" y="77107"/>
                    <a:pt x="18813" y="77171"/>
                  </a:cubicBezTo>
                  <a:cubicBezTo>
                    <a:pt x="18750" y="77240"/>
                    <a:pt x="18617" y="77372"/>
                    <a:pt x="18485" y="77436"/>
                  </a:cubicBezTo>
                  <a:lnTo>
                    <a:pt x="18283" y="77637"/>
                  </a:lnTo>
                  <a:cubicBezTo>
                    <a:pt x="18151" y="77770"/>
                    <a:pt x="18087" y="77833"/>
                    <a:pt x="17955" y="77902"/>
                  </a:cubicBezTo>
                  <a:cubicBezTo>
                    <a:pt x="17886" y="77966"/>
                    <a:pt x="17822" y="78034"/>
                    <a:pt x="17690" y="78098"/>
                  </a:cubicBezTo>
                  <a:cubicBezTo>
                    <a:pt x="17621" y="78231"/>
                    <a:pt x="17488" y="78299"/>
                    <a:pt x="17425" y="78432"/>
                  </a:cubicBezTo>
                  <a:cubicBezTo>
                    <a:pt x="17356" y="78496"/>
                    <a:pt x="17223" y="78564"/>
                    <a:pt x="17160" y="78628"/>
                  </a:cubicBezTo>
                  <a:cubicBezTo>
                    <a:pt x="17091" y="78697"/>
                    <a:pt x="16959" y="78761"/>
                    <a:pt x="16895" y="78893"/>
                  </a:cubicBezTo>
                  <a:cubicBezTo>
                    <a:pt x="16762" y="78962"/>
                    <a:pt x="16694" y="79025"/>
                    <a:pt x="16630" y="79094"/>
                  </a:cubicBezTo>
                  <a:cubicBezTo>
                    <a:pt x="16497" y="79158"/>
                    <a:pt x="16429" y="79227"/>
                    <a:pt x="16296" y="79359"/>
                  </a:cubicBezTo>
                  <a:cubicBezTo>
                    <a:pt x="16233" y="79423"/>
                    <a:pt x="16164" y="79492"/>
                    <a:pt x="16031" y="79555"/>
                  </a:cubicBezTo>
                  <a:lnTo>
                    <a:pt x="15766" y="79820"/>
                  </a:lnTo>
                  <a:cubicBezTo>
                    <a:pt x="15703" y="79889"/>
                    <a:pt x="15634" y="79953"/>
                    <a:pt x="15501" y="80022"/>
                  </a:cubicBezTo>
                  <a:lnTo>
                    <a:pt x="15236" y="80287"/>
                  </a:lnTo>
                  <a:cubicBezTo>
                    <a:pt x="15173" y="80350"/>
                    <a:pt x="15104" y="80419"/>
                    <a:pt x="14971" y="80483"/>
                  </a:cubicBezTo>
                  <a:cubicBezTo>
                    <a:pt x="14908" y="80552"/>
                    <a:pt x="14839" y="80615"/>
                    <a:pt x="14706" y="80684"/>
                  </a:cubicBezTo>
                  <a:cubicBezTo>
                    <a:pt x="14643" y="80817"/>
                    <a:pt x="14574" y="80880"/>
                    <a:pt x="14441" y="80949"/>
                  </a:cubicBezTo>
                  <a:lnTo>
                    <a:pt x="14245" y="81145"/>
                  </a:lnTo>
                  <a:cubicBezTo>
                    <a:pt x="14113" y="81278"/>
                    <a:pt x="14044" y="81347"/>
                    <a:pt x="13911" y="81410"/>
                  </a:cubicBezTo>
                  <a:lnTo>
                    <a:pt x="13715" y="81612"/>
                  </a:lnTo>
                  <a:cubicBezTo>
                    <a:pt x="13646" y="81744"/>
                    <a:pt x="13514" y="81808"/>
                    <a:pt x="13381" y="81877"/>
                  </a:cubicBezTo>
                  <a:cubicBezTo>
                    <a:pt x="13318" y="81940"/>
                    <a:pt x="13318" y="82009"/>
                    <a:pt x="13249" y="82073"/>
                  </a:cubicBezTo>
                  <a:cubicBezTo>
                    <a:pt x="13116" y="82142"/>
                    <a:pt x="12984" y="82274"/>
                    <a:pt x="12920" y="82407"/>
                  </a:cubicBezTo>
                  <a:cubicBezTo>
                    <a:pt x="12851" y="82407"/>
                    <a:pt x="12788" y="82470"/>
                    <a:pt x="12788" y="82470"/>
                  </a:cubicBezTo>
                  <a:lnTo>
                    <a:pt x="12390" y="82868"/>
                  </a:lnTo>
                  <a:cubicBezTo>
                    <a:pt x="12322" y="82868"/>
                    <a:pt x="12322" y="82936"/>
                    <a:pt x="12322" y="82936"/>
                  </a:cubicBezTo>
                  <a:cubicBezTo>
                    <a:pt x="12125" y="83069"/>
                    <a:pt x="11993" y="83201"/>
                    <a:pt x="11860" y="83334"/>
                  </a:cubicBezTo>
                  <a:lnTo>
                    <a:pt x="11659" y="83530"/>
                  </a:lnTo>
                  <a:cubicBezTo>
                    <a:pt x="11331" y="83795"/>
                    <a:pt x="11066" y="84129"/>
                    <a:pt x="10732" y="84394"/>
                  </a:cubicBezTo>
                  <a:cubicBezTo>
                    <a:pt x="10138" y="84987"/>
                    <a:pt x="9608" y="85586"/>
                    <a:pt x="9009" y="86180"/>
                  </a:cubicBezTo>
                  <a:cubicBezTo>
                    <a:pt x="8744" y="86514"/>
                    <a:pt x="8479" y="86779"/>
                    <a:pt x="8151" y="87107"/>
                  </a:cubicBezTo>
                  <a:cubicBezTo>
                    <a:pt x="8813" y="86514"/>
                    <a:pt x="9407" y="85851"/>
                    <a:pt x="10069" y="85252"/>
                  </a:cubicBezTo>
                  <a:lnTo>
                    <a:pt x="10732" y="84590"/>
                  </a:lnTo>
                  <a:cubicBezTo>
                    <a:pt x="10864" y="84526"/>
                    <a:pt x="10933" y="84394"/>
                    <a:pt x="11066" y="84261"/>
                  </a:cubicBezTo>
                  <a:lnTo>
                    <a:pt x="11129" y="84261"/>
                  </a:lnTo>
                  <a:cubicBezTo>
                    <a:pt x="11262" y="84129"/>
                    <a:pt x="11394" y="83927"/>
                    <a:pt x="11527" y="83795"/>
                  </a:cubicBezTo>
                  <a:cubicBezTo>
                    <a:pt x="11596" y="83795"/>
                    <a:pt x="11596" y="83731"/>
                    <a:pt x="11659" y="83731"/>
                  </a:cubicBezTo>
                  <a:lnTo>
                    <a:pt x="12057" y="83334"/>
                  </a:lnTo>
                  <a:lnTo>
                    <a:pt x="12189" y="83201"/>
                  </a:lnTo>
                  <a:cubicBezTo>
                    <a:pt x="12322" y="83069"/>
                    <a:pt x="12454" y="83000"/>
                    <a:pt x="12523" y="82868"/>
                  </a:cubicBezTo>
                  <a:cubicBezTo>
                    <a:pt x="12587" y="82804"/>
                    <a:pt x="12655" y="82735"/>
                    <a:pt x="12719" y="82735"/>
                  </a:cubicBezTo>
                  <a:cubicBezTo>
                    <a:pt x="12851" y="82603"/>
                    <a:pt x="12920" y="82470"/>
                    <a:pt x="13053" y="82407"/>
                  </a:cubicBezTo>
                  <a:lnTo>
                    <a:pt x="13249" y="82205"/>
                  </a:lnTo>
                  <a:cubicBezTo>
                    <a:pt x="13381" y="82142"/>
                    <a:pt x="13450" y="82009"/>
                    <a:pt x="13583" y="81940"/>
                  </a:cubicBezTo>
                  <a:lnTo>
                    <a:pt x="13779" y="81744"/>
                  </a:lnTo>
                  <a:cubicBezTo>
                    <a:pt x="13911" y="81612"/>
                    <a:pt x="13980" y="81543"/>
                    <a:pt x="14113" y="81479"/>
                  </a:cubicBezTo>
                  <a:cubicBezTo>
                    <a:pt x="14176" y="81347"/>
                    <a:pt x="14245" y="81278"/>
                    <a:pt x="14378" y="81214"/>
                  </a:cubicBezTo>
                  <a:lnTo>
                    <a:pt x="14643" y="80949"/>
                  </a:lnTo>
                  <a:cubicBezTo>
                    <a:pt x="14706" y="80880"/>
                    <a:pt x="14839" y="80817"/>
                    <a:pt x="14908" y="80748"/>
                  </a:cubicBezTo>
                  <a:lnTo>
                    <a:pt x="15173" y="80483"/>
                  </a:lnTo>
                  <a:cubicBezTo>
                    <a:pt x="15236" y="80483"/>
                    <a:pt x="15305" y="80419"/>
                    <a:pt x="15305" y="80350"/>
                  </a:cubicBezTo>
                  <a:cubicBezTo>
                    <a:pt x="15369" y="80350"/>
                    <a:pt x="15438" y="80287"/>
                    <a:pt x="15438" y="80287"/>
                  </a:cubicBezTo>
                  <a:cubicBezTo>
                    <a:pt x="15501" y="80154"/>
                    <a:pt x="15634" y="80085"/>
                    <a:pt x="15703" y="80022"/>
                  </a:cubicBezTo>
                  <a:cubicBezTo>
                    <a:pt x="15835" y="79953"/>
                    <a:pt x="15899" y="79889"/>
                    <a:pt x="16031" y="79757"/>
                  </a:cubicBezTo>
                  <a:lnTo>
                    <a:pt x="16233" y="79555"/>
                  </a:lnTo>
                  <a:cubicBezTo>
                    <a:pt x="16365" y="79492"/>
                    <a:pt x="16429" y="79359"/>
                    <a:pt x="16561" y="79290"/>
                  </a:cubicBezTo>
                  <a:cubicBezTo>
                    <a:pt x="16630" y="79227"/>
                    <a:pt x="16694" y="79158"/>
                    <a:pt x="16826" y="79094"/>
                  </a:cubicBezTo>
                  <a:cubicBezTo>
                    <a:pt x="16895" y="78962"/>
                    <a:pt x="17027" y="78893"/>
                    <a:pt x="17091" y="78829"/>
                  </a:cubicBezTo>
                  <a:cubicBezTo>
                    <a:pt x="17223" y="78761"/>
                    <a:pt x="17292" y="78697"/>
                    <a:pt x="17356" y="78628"/>
                  </a:cubicBezTo>
                  <a:cubicBezTo>
                    <a:pt x="17488" y="78496"/>
                    <a:pt x="17557" y="78432"/>
                    <a:pt x="17690" y="78363"/>
                  </a:cubicBezTo>
                  <a:cubicBezTo>
                    <a:pt x="17753" y="78231"/>
                    <a:pt x="17822" y="78167"/>
                    <a:pt x="17886" y="78098"/>
                  </a:cubicBezTo>
                  <a:cubicBezTo>
                    <a:pt x="18018" y="78034"/>
                    <a:pt x="18151" y="77966"/>
                    <a:pt x="18220" y="77833"/>
                  </a:cubicBezTo>
                  <a:cubicBezTo>
                    <a:pt x="18352" y="77770"/>
                    <a:pt x="18416" y="77701"/>
                    <a:pt x="18485" y="77637"/>
                  </a:cubicBezTo>
                  <a:cubicBezTo>
                    <a:pt x="18617" y="77568"/>
                    <a:pt x="18681" y="77436"/>
                    <a:pt x="18813" y="77372"/>
                  </a:cubicBezTo>
                  <a:lnTo>
                    <a:pt x="19015" y="77171"/>
                  </a:lnTo>
                  <a:cubicBezTo>
                    <a:pt x="19147" y="77107"/>
                    <a:pt x="19280" y="76975"/>
                    <a:pt x="19412" y="76906"/>
                  </a:cubicBezTo>
                  <a:lnTo>
                    <a:pt x="19608" y="76710"/>
                  </a:lnTo>
                  <a:lnTo>
                    <a:pt x="19942" y="76376"/>
                  </a:lnTo>
                  <a:cubicBezTo>
                    <a:pt x="20006" y="76312"/>
                    <a:pt x="20075" y="76243"/>
                    <a:pt x="20207" y="76180"/>
                  </a:cubicBezTo>
                  <a:cubicBezTo>
                    <a:pt x="20271" y="76111"/>
                    <a:pt x="20403" y="75978"/>
                    <a:pt x="20536" y="75915"/>
                  </a:cubicBezTo>
                  <a:lnTo>
                    <a:pt x="20737" y="75713"/>
                  </a:lnTo>
                  <a:cubicBezTo>
                    <a:pt x="20869" y="75581"/>
                    <a:pt x="21002" y="75517"/>
                    <a:pt x="21066" y="75385"/>
                  </a:cubicBezTo>
                  <a:cubicBezTo>
                    <a:pt x="21198" y="75316"/>
                    <a:pt x="21267" y="75252"/>
                    <a:pt x="21331" y="75252"/>
                  </a:cubicBezTo>
                  <a:cubicBezTo>
                    <a:pt x="21463" y="75120"/>
                    <a:pt x="21532" y="74987"/>
                    <a:pt x="21664" y="74918"/>
                  </a:cubicBezTo>
                  <a:lnTo>
                    <a:pt x="21860" y="74722"/>
                  </a:lnTo>
                  <a:cubicBezTo>
                    <a:pt x="21993" y="74590"/>
                    <a:pt x="22125" y="74521"/>
                    <a:pt x="22258" y="74388"/>
                  </a:cubicBezTo>
                  <a:lnTo>
                    <a:pt x="22459" y="74192"/>
                  </a:lnTo>
                  <a:cubicBezTo>
                    <a:pt x="22592" y="74124"/>
                    <a:pt x="22724" y="73991"/>
                    <a:pt x="22788" y="73927"/>
                  </a:cubicBezTo>
                  <a:cubicBezTo>
                    <a:pt x="22857" y="73859"/>
                    <a:pt x="22920" y="73795"/>
                    <a:pt x="23053" y="73726"/>
                  </a:cubicBezTo>
                  <a:cubicBezTo>
                    <a:pt x="23122" y="73594"/>
                    <a:pt x="23254" y="73461"/>
                    <a:pt x="23387" y="73397"/>
                  </a:cubicBezTo>
                  <a:lnTo>
                    <a:pt x="23583" y="73196"/>
                  </a:lnTo>
                  <a:cubicBezTo>
                    <a:pt x="23715" y="73064"/>
                    <a:pt x="23848" y="73000"/>
                    <a:pt x="23917" y="72868"/>
                  </a:cubicBezTo>
                  <a:cubicBezTo>
                    <a:pt x="24049" y="72799"/>
                    <a:pt x="24113" y="72735"/>
                    <a:pt x="24182" y="72666"/>
                  </a:cubicBezTo>
                  <a:cubicBezTo>
                    <a:pt x="25305" y="71543"/>
                    <a:pt x="26365" y="70483"/>
                    <a:pt x="27292" y="69423"/>
                  </a:cubicBezTo>
                  <a:cubicBezTo>
                    <a:pt x="28951" y="67436"/>
                    <a:pt x="30408" y="65114"/>
                    <a:pt x="31733" y="62666"/>
                  </a:cubicBezTo>
                  <a:cubicBezTo>
                    <a:pt x="32194" y="61739"/>
                    <a:pt x="32661" y="60875"/>
                    <a:pt x="33058" y="59948"/>
                  </a:cubicBezTo>
                  <a:cubicBezTo>
                    <a:pt x="33058" y="59815"/>
                    <a:pt x="33122" y="59683"/>
                    <a:pt x="33122" y="59550"/>
                  </a:cubicBezTo>
                  <a:close/>
                  <a:moveTo>
                    <a:pt x="7090" y="88565"/>
                  </a:moveTo>
                  <a:cubicBezTo>
                    <a:pt x="7022" y="88634"/>
                    <a:pt x="6958" y="88697"/>
                    <a:pt x="6890" y="88697"/>
                  </a:cubicBezTo>
                  <a:cubicBezTo>
                    <a:pt x="6959" y="88697"/>
                    <a:pt x="7022" y="88633"/>
                    <a:pt x="7022" y="88633"/>
                  </a:cubicBezTo>
                  <a:lnTo>
                    <a:pt x="7090" y="88565"/>
                  </a:lnTo>
                  <a:close/>
                  <a:moveTo>
                    <a:pt x="6694" y="89031"/>
                  </a:moveTo>
                  <a:cubicBezTo>
                    <a:pt x="6492" y="89163"/>
                    <a:pt x="6360" y="89359"/>
                    <a:pt x="6164" y="89492"/>
                  </a:cubicBezTo>
                  <a:cubicBezTo>
                    <a:pt x="6296" y="89428"/>
                    <a:pt x="6360" y="89359"/>
                    <a:pt x="6429" y="89296"/>
                  </a:cubicBezTo>
                  <a:cubicBezTo>
                    <a:pt x="6492" y="89227"/>
                    <a:pt x="6561" y="89163"/>
                    <a:pt x="6625" y="89163"/>
                  </a:cubicBezTo>
                  <a:cubicBezTo>
                    <a:pt x="6625" y="89094"/>
                    <a:pt x="6694" y="89094"/>
                    <a:pt x="6694" y="89031"/>
                  </a:cubicBezTo>
                  <a:close/>
                  <a:moveTo>
                    <a:pt x="6296" y="89492"/>
                  </a:moveTo>
                  <a:lnTo>
                    <a:pt x="6296" y="89492"/>
                  </a:lnTo>
                  <a:cubicBezTo>
                    <a:pt x="6164" y="89624"/>
                    <a:pt x="6031" y="89757"/>
                    <a:pt x="5899" y="89826"/>
                  </a:cubicBezTo>
                  <a:cubicBezTo>
                    <a:pt x="5899" y="89889"/>
                    <a:pt x="5830" y="89958"/>
                    <a:pt x="5830" y="89958"/>
                  </a:cubicBezTo>
                  <a:cubicBezTo>
                    <a:pt x="5899" y="89889"/>
                    <a:pt x="6031" y="89757"/>
                    <a:pt x="6164" y="89693"/>
                  </a:cubicBezTo>
                  <a:cubicBezTo>
                    <a:pt x="6227" y="89624"/>
                    <a:pt x="6296" y="89561"/>
                    <a:pt x="6296" y="89492"/>
                  </a:cubicBezTo>
                  <a:close/>
                  <a:moveTo>
                    <a:pt x="5962" y="89958"/>
                  </a:moveTo>
                  <a:cubicBezTo>
                    <a:pt x="5830" y="90091"/>
                    <a:pt x="5697" y="90154"/>
                    <a:pt x="5565" y="90287"/>
                  </a:cubicBezTo>
                  <a:cubicBezTo>
                    <a:pt x="5501" y="90356"/>
                    <a:pt x="5501" y="90419"/>
                    <a:pt x="5432" y="90488"/>
                  </a:cubicBezTo>
                  <a:cubicBezTo>
                    <a:pt x="5565" y="90356"/>
                    <a:pt x="5697" y="90287"/>
                    <a:pt x="5766" y="90223"/>
                  </a:cubicBezTo>
                  <a:cubicBezTo>
                    <a:pt x="5830" y="90154"/>
                    <a:pt x="5899" y="90091"/>
                    <a:pt x="5962" y="89958"/>
                  </a:cubicBezTo>
                  <a:close/>
                  <a:moveTo>
                    <a:pt x="5565" y="90488"/>
                  </a:moveTo>
                  <a:lnTo>
                    <a:pt x="5565" y="90488"/>
                  </a:lnTo>
                  <a:cubicBezTo>
                    <a:pt x="5501" y="90552"/>
                    <a:pt x="5369" y="90621"/>
                    <a:pt x="5236" y="90753"/>
                  </a:cubicBezTo>
                  <a:cubicBezTo>
                    <a:pt x="5167" y="90817"/>
                    <a:pt x="5167" y="90886"/>
                    <a:pt x="5104" y="90949"/>
                  </a:cubicBezTo>
                  <a:cubicBezTo>
                    <a:pt x="5167" y="90886"/>
                    <a:pt x="5300" y="90817"/>
                    <a:pt x="5369" y="90753"/>
                  </a:cubicBezTo>
                  <a:cubicBezTo>
                    <a:pt x="5432" y="90621"/>
                    <a:pt x="5501" y="90552"/>
                    <a:pt x="5565" y="90488"/>
                  </a:cubicBezTo>
                  <a:close/>
                  <a:moveTo>
                    <a:pt x="5236" y="90949"/>
                  </a:moveTo>
                  <a:lnTo>
                    <a:pt x="5236" y="90949"/>
                  </a:lnTo>
                  <a:cubicBezTo>
                    <a:pt x="5104" y="91018"/>
                    <a:pt x="5035" y="91082"/>
                    <a:pt x="4902" y="91151"/>
                  </a:cubicBezTo>
                  <a:cubicBezTo>
                    <a:pt x="4839" y="91283"/>
                    <a:pt x="4770" y="91347"/>
                    <a:pt x="4770" y="91416"/>
                  </a:cubicBezTo>
                  <a:cubicBezTo>
                    <a:pt x="4839" y="91347"/>
                    <a:pt x="4902" y="91283"/>
                    <a:pt x="5035" y="91214"/>
                  </a:cubicBezTo>
                  <a:cubicBezTo>
                    <a:pt x="5104" y="91151"/>
                    <a:pt x="5167" y="91082"/>
                    <a:pt x="5236" y="90949"/>
                  </a:cubicBezTo>
                  <a:close/>
                  <a:moveTo>
                    <a:pt x="4902" y="91479"/>
                  </a:moveTo>
                  <a:cubicBezTo>
                    <a:pt x="4770" y="91479"/>
                    <a:pt x="4706" y="91548"/>
                    <a:pt x="4637" y="91612"/>
                  </a:cubicBezTo>
                  <a:cubicBezTo>
                    <a:pt x="4574" y="91744"/>
                    <a:pt x="4505" y="91813"/>
                    <a:pt x="4441" y="91945"/>
                  </a:cubicBezTo>
                  <a:cubicBezTo>
                    <a:pt x="4505" y="91877"/>
                    <a:pt x="4574" y="91813"/>
                    <a:pt x="4706" y="91744"/>
                  </a:cubicBezTo>
                  <a:cubicBezTo>
                    <a:pt x="4770" y="91681"/>
                    <a:pt x="4839" y="91548"/>
                    <a:pt x="4902" y="91479"/>
                  </a:cubicBezTo>
                  <a:close/>
                  <a:moveTo>
                    <a:pt x="4574" y="91945"/>
                  </a:moveTo>
                  <a:lnTo>
                    <a:pt x="4574" y="91945"/>
                  </a:lnTo>
                  <a:cubicBezTo>
                    <a:pt x="4441" y="92009"/>
                    <a:pt x="4372" y="92078"/>
                    <a:pt x="4309" y="92078"/>
                  </a:cubicBezTo>
                  <a:cubicBezTo>
                    <a:pt x="4240" y="92210"/>
                    <a:pt x="4176" y="92274"/>
                    <a:pt x="4107" y="92407"/>
                  </a:cubicBezTo>
                  <a:cubicBezTo>
                    <a:pt x="4176" y="92343"/>
                    <a:pt x="4240" y="92343"/>
                    <a:pt x="4372" y="92274"/>
                  </a:cubicBezTo>
                  <a:cubicBezTo>
                    <a:pt x="4441" y="92142"/>
                    <a:pt x="4505" y="92009"/>
                    <a:pt x="4574" y="91945"/>
                  </a:cubicBezTo>
                  <a:close/>
                  <a:moveTo>
                    <a:pt x="4240" y="92407"/>
                  </a:moveTo>
                  <a:cubicBezTo>
                    <a:pt x="4176" y="92475"/>
                    <a:pt x="4107" y="92539"/>
                    <a:pt x="3975" y="92539"/>
                  </a:cubicBezTo>
                  <a:lnTo>
                    <a:pt x="3180" y="93933"/>
                  </a:lnTo>
                  <a:cubicBezTo>
                    <a:pt x="1262" y="97377"/>
                    <a:pt x="0" y="101219"/>
                    <a:pt x="0" y="105523"/>
                  </a:cubicBezTo>
                  <a:cubicBezTo>
                    <a:pt x="0" y="106847"/>
                    <a:pt x="133" y="108305"/>
                    <a:pt x="398" y="109699"/>
                  </a:cubicBezTo>
                  <a:cubicBezTo>
                    <a:pt x="2518" y="121357"/>
                    <a:pt x="8744" y="130430"/>
                    <a:pt x="17425" y="137187"/>
                  </a:cubicBezTo>
                  <a:cubicBezTo>
                    <a:pt x="21929" y="140700"/>
                    <a:pt x="27096" y="143546"/>
                    <a:pt x="32661" y="145867"/>
                  </a:cubicBezTo>
                  <a:cubicBezTo>
                    <a:pt x="34648" y="146593"/>
                    <a:pt x="36635" y="147256"/>
                    <a:pt x="38623" y="147918"/>
                  </a:cubicBezTo>
                  <a:lnTo>
                    <a:pt x="38623" y="147854"/>
                  </a:lnTo>
                  <a:cubicBezTo>
                    <a:pt x="36635" y="147256"/>
                    <a:pt x="34648" y="146530"/>
                    <a:pt x="32724" y="145735"/>
                  </a:cubicBezTo>
                  <a:cubicBezTo>
                    <a:pt x="27160" y="143482"/>
                    <a:pt x="21993" y="140631"/>
                    <a:pt x="17488" y="137123"/>
                  </a:cubicBezTo>
                  <a:cubicBezTo>
                    <a:pt x="8813" y="130366"/>
                    <a:pt x="2587" y="121288"/>
                    <a:pt x="530" y="109699"/>
                  </a:cubicBezTo>
                  <a:cubicBezTo>
                    <a:pt x="265" y="108241"/>
                    <a:pt x="133" y="106847"/>
                    <a:pt x="133" y="105523"/>
                  </a:cubicBezTo>
                  <a:cubicBezTo>
                    <a:pt x="133" y="101283"/>
                    <a:pt x="1394" y="97441"/>
                    <a:pt x="3313" y="93996"/>
                  </a:cubicBezTo>
                  <a:cubicBezTo>
                    <a:pt x="3578" y="93466"/>
                    <a:pt x="3911" y="92936"/>
                    <a:pt x="4240" y="92407"/>
                  </a:cubicBezTo>
                  <a:close/>
                  <a:moveTo>
                    <a:pt x="38421" y="147987"/>
                  </a:moveTo>
                  <a:cubicBezTo>
                    <a:pt x="41336" y="148914"/>
                    <a:pt x="44319" y="149640"/>
                    <a:pt x="47367" y="150303"/>
                  </a:cubicBezTo>
                  <a:lnTo>
                    <a:pt x="49152" y="150700"/>
                  </a:lnTo>
                  <a:cubicBezTo>
                    <a:pt x="53524" y="151495"/>
                    <a:pt x="57367" y="152423"/>
                    <a:pt x="60811" y="153350"/>
                  </a:cubicBezTo>
                  <a:cubicBezTo>
                    <a:pt x="60944" y="153419"/>
                    <a:pt x="61013" y="153419"/>
                    <a:pt x="61145" y="153419"/>
                  </a:cubicBezTo>
                  <a:cubicBezTo>
                    <a:pt x="61145" y="153482"/>
                    <a:pt x="61209" y="153482"/>
                    <a:pt x="61278" y="153482"/>
                  </a:cubicBezTo>
                  <a:cubicBezTo>
                    <a:pt x="61341" y="153482"/>
                    <a:pt x="61410" y="153551"/>
                    <a:pt x="61543" y="153551"/>
                  </a:cubicBezTo>
                  <a:cubicBezTo>
                    <a:pt x="61606" y="153551"/>
                    <a:pt x="61606" y="153615"/>
                    <a:pt x="61675" y="153615"/>
                  </a:cubicBezTo>
                  <a:cubicBezTo>
                    <a:pt x="61739" y="153615"/>
                    <a:pt x="61871" y="153684"/>
                    <a:pt x="61940" y="153684"/>
                  </a:cubicBezTo>
                  <a:cubicBezTo>
                    <a:pt x="62004" y="153684"/>
                    <a:pt x="62072" y="153684"/>
                    <a:pt x="62072" y="153747"/>
                  </a:cubicBezTo>
                  <a:cubicBezTo>
                    <a:pt x="62205" y="153747"/>
                    <a:pt x="62269" y="153747"/>
                    <a:pt x="62401" y="153816"/>
                  </a:cubicBezTo>
                  <a:lnTo>
                    <a:pt x="62534" y="153816"/>
                  </a:lnTo>
                  <a:cubicBezTo>
                    <a:pt x="62602" y="153880"/>
                    <a:pt x="62735" y="153880"/>
                    <a:pt x="62798" y="153949"/>
                  </a:cubicBezTo>
                  <a:lnTo>
                    <a:pt x="62931" y="153949"/>
                  </a:lnTo>
                  <a:cubicBezTo>
                    <a:pt x="63063" y="154012"/>
                    <a:pt x="63132" y="154012"/>
                    <a:pt x="63265" y="154081"/>
                  </a:cubicBezTo>
                  <a:lnTo>
                    <a:pt x="63397" y="154081"/>
                  </a:lnTo>
                  <a:cubicBezTo>
                    <a:pt x="63461" y="154145"/>
                    <a:pt x="63593" y="154145"/>
                    <a:pt x="63662" y="154214"/>
                  </a:cubicBezTo>
                  <a:lnTo>
                    <a:pt x="63795" y="154214"/>
                  </a:lnTo>
                  <a:cubicBezTo>
                    <a:pt x="63927" y="154277"/>
                    <a:pt x="63991" y="154277"/>
                    <a:pt x="64123" y="154346"/>
                  </a:cubicBezTo>
                  <a:lnTo>
                    <a:pt x="64256" y="154346"/>
                  </a:lnTo>
                  <a:cubicBezTo>
                    <a:pt x="64388" y="154410"/>
                    <a:pt x="64457" y="154410"/>
                    <a:pt x="64590" y="154479"/>
                  </a:cubicBezTo>
                  <a:lnTo>
                    <a:pt x="64722" y="154479"/>
                  </a:lnTo>
                  <a:cubicBezTo>
                    <a:pt x="64786" y="154542"/>
                    <a:pt x="64918" y="154542"/>
                    <a:pt x="64987" y="154611"/>
                  </a:cubicBezTo>
                  <a:lnTo>
                    <a:pt x="65120" y="154611"/>
                  </a:lnTo>
                  <a:cubicBezTo>
                    <a:pt x="65252" y="154675"/>
                    <a:pt x="65385" y="154675"/>
                    <a:pt x="65448" y="154744"/>
                  </a:cubicBezTo>
                  <a:lnTo>
                    <a:pt x="65581" y="154744"/>
                  </a:lnTo>
                  <a:cubicBezTo>
                    <a:pt x="65713" y="154807"/>
                    <a:pt x="65782" y="154876"/>
                    <a:pt x="65915" y="154876"/>
                  </a:cubicBezTo>
                  <a:cubicBezTo>
                    <a:pt x="65978" y="154876"/>
                    <a:pt x="65978" y="154876"/>
                    <a:pt x="66047" y="154940"/>
                  </a:cubicBezTo>
                  <a:cubicBezTo>
                    <a:pt x="66180" y="154940"/>
                    <a:pt x="66243" y="155009"/>
                    <a:pt x="66376" y="155009"/>
                  </a:cubicBezTo>
                  <a:lnTo>
                    <a:pt x="66444" y="155072"/>
                  </a:lnTo>
                  <a:cubicBezTo>
                    <a:pt x="66577" y="155072"/>
                    <a:pt x="66709" y="155141"/>
                    <a:pt x="66842" y="155205"/>
                  </a:cubicBezTo>
                  <a:lnTo>
                    <a:pt x="66906" y="155205"/>
                  </a:lnTo>
                  <a:cubicBezTo>
                    <a:pt x="67038" y="155274"/>
                    <a:pt x="67170" y="155274"/>
                    <a:pt x="67303" y="155337"/>
                  </a:cubicBezTo>
                  <a:lnTo>
                    <a:pt x="67372" y="155337"/>
                  </a:lnTo>
                  <a:cubicBezTo>
                    <a:pt x="67504" y="155406"/>
                    <a:pt x="67637" y="155470"/>
                    <a:pt x="67769" y="155470"/>
                  </a:cubicBezTo>
                  <a:cubicBezTo>
                    <a:pt x="67769" y="155539"/>
                    <a:pt x="67769" y="155539"/>
                    <a:pt x="67833" y="155539"/>
                  </a:cubicBezTo>
                  <a:cubicBezTo>
                    <a:pt x="67965" y="155539"/>
                    <a:pt x="68098" y="155602"/>
                    <a:pt x="68230" y="155671"/>
                  </a:cubicBezTo>
                  <a:lnTo>
                    <a:pt x="68299" y="155671"/>
                  </a:lnTo>
                  <a:cubicBezTo>
                    <a:pt x="70350" y="156397"/>
                    <a:pt x="72205" y="157128"/>
                    <a:pt x="73927" y="157854"/>
                  </a:cubicBezTo>
                  <a:cubicBezTo>
                    <a:pt x="74192" y="157987"/>
                    <a:pt x="74526" y="158119"/>
                    <a:pt x="74855" y="158252"/>
                  </a:cubicBezTo>
                  <a:cubicBezTo>
                    <a:pt x="73201" y="157457"/>
                    <a:pt x="71410" y="156731"/>
                    <a:pt x="69423" y="155936"/>
                  </a:cubicBezTo>
                  <a:cubicBezTo>
                    <a:pt x="69290" y="155936"/>
                    <a:pt x="69227" y="155867"/>
                    <a:pt x="69094" y="155804"/>
                  </a:cubicBezTo>
                  <a:lnTo>
                    <a:pt x="69025" y="155804"/>
                  </a:lnTo>
                  <a:cubicBezTo>
                    <a:pt x="68893" y="155735"/>
                    <a:pt x="68760" y="155735"/>
                    <a:pt x="68628" y="155671"/>
                  </a:cubicBezTo>
                  <a:lnTo>
                    <a:pt x="68564" y="155671"/>
                  </a:lnTo>
                  <a:lnTo>
                    <a:pt x="68167" y="155470"/>
                  </a:lnTo>
                  <a:lnTo>
                    <a:pt x="68034" y="155470"/>
                  </a:lnTo>
                  <a:cubicBezTo>
                    <a:pt x="67902" y="155406"/>
                    <a:pt x="67833" y="155406"/>
                    <a:pt x="67700" y="155337"/>
                  </a:cubicBezTo>
                  <a:cubicBezTo>
                    <a:pt x="67637" y="155337"/>
                    <a:pt x="67637" y="155337"/>
                    <a:pt x="67568" y="155274"/>
                  </a:cubicBezTo>
                  <a:cubicBezTo>
                    <a:pt x="67435" y="155274"/>
                    <a:pt x="67303" y="155205"/>
                    <a:pt x="67170" y="155141"/>
                  </a:cubicBezTo>
                  <a:lnTo>
                    <a:pt x="67107" y="155141"/>
                  </a:lnTo>
                  <a:cubicBezTo>
                    <a:pt x="66974" y="155072"/>
                    <a:pt x="66842" y="155072"/>
                    <a:pt x="66709" y="155009"/>
                  </a:cubicBezTo>
                  <a:lnTo>
                    <a:pt x="66641" y="155009"/>
                  </a:lnTo>
                  <a:cubicBezTo>
                    <a:pt x="66508" y="154940"/>
                    <a:pt x="66376" y="154876"/>
                    <a:pt x="66243" y="154876"/>
                  </a:cubicBezTo>
                  <a:cubicBezTo>
                    <a:pt x="66243" y="154876"/>
                    <a:pt x="66180" y="154807"/>
                    <a:pt x="66111" y="154807"/>
                  </a:cubicBezTo>
                  <a:cubicBezTo>
                    <a:pt x="66047" y="154807"/>
                    <a:pt x="65915" y="154744"/>
                    <a:pt x="65782" y="154744"/>
                  </a:cubicBezTo>
                  <a:cubicBezTo>
                    <a:pt x="65782" y="154675"/>
                    <a:pt x="65713" y="154675"/>
                    <a:pt x="65650" y="154675"/>
                  </a:cubicBezTo>
                  <a:cubicBezTo>
                    <a:pt x="65581" y="154611"/>
                    <a:pt x="65448" y="154611"/>
                    <a:pt x="65385" y="154542"/>
                  </a:cubicBezTo>
                  <a:lnTo>
                    <a:pt x="65252" y="154542"/>
                  </a:lnTo>
                  <a:cubicBezTo>
                    <a:pt x="65120" y="154479"/>
                    <a:pt x="64987" y="154479"/>
                    <a:pt x="64918" y="154410"/>
                  </a:cubicBezTo>
                  <a:lnTo>
                    <a:pt x="64786" y="154410"/>
                  </a:lnTo>
                  <a:cubicBezTo>
                    <a:pt x="64653" y="154346"/>
                    <a:pt x="64521" y="154346"/>
                    <a:pt x="64457" y="154277"/>
                  </a:cubicBezTo>
                  <a:cubicBezTo>
                    <a:pt x="64388" y="154277"/>
                    <a:pt x="64388" y="154277"/>
                    <a:pt x="64325" y="154214"/>
                  </a:cubicBezTo>
                  <a:cubicBezTo>
                    <a:pt x="64192" y="154214"/>
                    <a:pt x="64123" y="154145"/>
                    <a:pt x="63991" y="154145"/>
                  </a:cubicBezTo>
                  <a:cubicBezTo>
                    <a:pt x="63927" y="154145"/>
                    <a:pt x="63927" y="154145"/>
                    <a:pt x="63858" y="154081"/>
                  </a:cubicBezTo>
                  <a:cubicBezTo>
                    <a:pt x="63795" y="154081"/>
                    <a:pt x="63662" y="154012"/>
                    <a:pt x="63530" y="154012"/>
                  </a:cubicBezTo>
                  <a:cubicBezTo>
                    <a:pt x="63530" y="154012"/>
                    <a:pt x="63461" y="154012"/>
                    <a:pt x="63397" y="153949"/>
                  </a:cubicBezTo>
                  <a:cubicBezTo>
                    <a:pt x="63328" y="153949"/>
                    <a:pt x="63196" y="153880"/>
                    <a:pt x="63132" y="153880"/>
                  </a:cubicBezTo>
                  <a:cubicBezTo>
                    <a:pt x="63063" y="153880"/>
                    <a:pt x="63000" y="153880"/>
                    <a:pt x="63000" y="153816"/>
                  </a:cubicBezTo>
                  <a:cubicBezTo>
                    <a:pt x="62867" y="153816"/>
                    <a:pt x="62798" y="153816"/>
                    <a:pt x="62666" y="153747"/>
                  </a:cubicBezTo>
                  <a:cubicBezTo>
                    <a:pt x="62602" y="153747"/>
                    <a:pt x="62602" y="153747"/>
                    <a:pt x="62534" y="153684"/>
                  </a:cubicBezTo>
                  <a:cubicBezTo>
                    <a:pt x="62470" y="153684"/>
                    <a:pt x="62337" y="153684"/>
                    <a:pt x="62269" y="153615"/>
                  </a:cubicBezTo>
                  <a:lnTo>
                    <a:pt x="62136" y="153615"/>
                  </a:lnTo>
                  <a:cubicBezTo>
                    <a:pt x="62004" y="153551"/>
                    <a:pt x="61940" y="153551"/>
                    <a:pt x="61807" y="153482"/>
                  </a:cubicBezTo>
                  <a:lnTo>
                    <a:pt x="61675" y="153482"/>
                  </a:lnTo>
                  <a:cubicBezTo>
                    <a:pt x="61606" y="153419"/>
                    <a:pt x="61474" y="153419"/>
                    <a:pt x="61410" y="153419"/>
                  </a:cubicBezTo>
                  <a:cubicBezTo>
                    <a:pt x="61341" y="153350"/>
                    <a:pt x="61278" y="153350"/>
                    <a:pt x="61278" y="153350"/>
                  </a:cubicBezTo>
                  <a:cubicBezTo>
                    <a:pt x="61145" y="153350"/>
                    <a:pt x="61076" y="153286"/>
                    <a:pt x="60944" y="153286"/>
                  </a:cubicBezTo>
                  <a:cubicBezTo>
                    <a:pt x="57499" y="152290"/>
                    <a:pt x="53593" y="151432"/>
                    <a:pt x="49152" y="150568"/>
                  </a:cubicBezTo>
                  <a:cubicBezTo>
                    <a:pt x="48559" y="150435"/>
                    <a:pt x="47897" y="150303"/>
                    <a:pt x="47298" y="150170"/>
                  </a:cubicBezTo>
                  <a:cubicBezTo>
                    <a:pt x="44319" y="149577"/>
                    <a:pt x="41336" y="148845"/>
                    <a:pt x="38490" y="147987"/>
                  </a:cubicBezTo>
                  <a:close/>
                  <a:moveTo>
                    <a:pt x="78633" y="159911"/>
                  </a:moveTo>
                  <a:cubicBezTo>
                    <a:pt x="78654" y="159932"/>
                    <a:pt x="78675" y="159953"/>
                    <a:pt x="78697" y="159974"/>
                  </a:cubicBezTo>
                  <a:lnTo>
                    <a:pt x="78697" y="159974"/>
                  </a:lnTo>
                  <a:cubicBezTo>
                    <a:pt x="78697" y="159911"/>
                    <a:pt x="78633" y="159911"/>
                    <a:pt x="78633" y="159911"/>
                  </a:cubicBezTo>
                  <a:close/>
                  <a:moveTo>
                    <a:pt x="78697" y="159974"/>
                  </a:moveTo>
                  <a:cubicBezTo>
                    <a:pt x="78697" y="159974"/>
                    <a:pt x="78697" y="159974"/>
                    <a:pt x="78697" y="159974"/>
                  </a:cubicBezTo>
                  <a:cubicBezTo>
                    <a:pt x="78697" y="159974"/>
                    <a:pt x="78697" y="159974"/>
                    <a:pt x="78697" y="159974"/>
                  </a:cubicBezTo>
                  <a:lnTo>
                    <a:pt x="78697" y="159974"/>
                  </a:lnTo>
                  <a:cubicBezTo>
                    <a:pt x="78697" y="159974"/>
                    <a:pt x="78697" y="159974"/>
                    <a:pt x="78697" y="159974"/>
                  </a:cubicBezTo>
                  <a:close/>
                  <a:moveTo>
                    <a:pt x="78167" y="159646"/>
                  </a:moveTo>
                  <a:lnTo>
                    <a:pt x="78167" y="159709"/>
                  </a:lnTo>
                  <a:cubicBezTo>
                    <a:pt x="78368" y="159842"/>
                    <a:pt x="78501" y="159974"/>
                    <a:pt x="78697" y="160107"/>
                  </a:cubicBezTo>
                  <a:lnTo>
                    <a:pt x="78697" y="160043"/>
                  </a:lnTo>
                  <a:cubicBezTo>
                    <a:pt x="78501" y="159911"/>
                    <a:pt x="78299" y="159778"/>
                    <a:pt x="78167" y="159646"/>
                  </a:cubicBezTo>
                  <a:close/>
                  <a:moveTo>
                    <a:pt x="78697" y="159974"/>
                  </a:moveTo>
                  <a:cubicBezTo>
                    <a:pt x="78810" y="160086"/>
                    <a:pt x="78930" y="160197"/>
                    <a:pt x="79094" y="160308"/>
                  </a:cubicBezTo>
                  <a:lnTo>
                    <a:pt x="79163" y="160308"/>
                  </a:lnTo>
                  <a:cubicBezTo>
                    <a:pt x="79031" y="160176"/>
                    <a:pt x="78898" y="160043"/>
                    <a:pt x="78697" y="159974"/>
                  </a:cubicBezTo>
                  <a:close/>
                  <a:moveTo>
                    <a:pt x="79561" y="160372"/>
                  </a:moveTo>
                  <a:lnTo>
                    <a:pt x="79561" y="160372"/>
                  </a:lnTo>
                  <a:cubicBezTo>
                    <a:pt x="79565" y="160377"/>
                    <a:pt x="79570" y="160382"/>
                    <a:pt x="79575" y="160386"/>
                  </a:cubicBezTo>
                  <a:lnTo>
                    <a:pt x="79575" y="160386"/>
                  </a:lnTo>
                  <a:cubicBezTo>
                    <a:pt x="79570" y="160381"/>
                    <a:pt x="79565" y="160377"/>
                    <a:pt x="79561" y="160372"/>
                  </a:cubicBezTo>
                  <a:close/>
                  <a:moveTo>
                    <a:pt x="79227" y="160239"/>
                  </a:moveTo>
                  <a:lnTo>
                    <a:pt x="79492" y="160504"/>
                  </a:lnTo>
                  <a:cubicBezTo>
                    <a:pt x="79515" y="160504"/>
                    <a:pt x="79538" y="160504"/>
                    <a:pt x="79558" y="160507"/>
                  </a:cubicBezTo>
                  <a:lnTo>
                    <a:pt x="79558" y="160507"/>
                  </a:lnTo>
                  <a:cubicBezTo>
                    <a:pt x="79447" y="160398"/>
                    <a:pt x="79337" y="160297"/>
                    <a:pt x="79227" y="160239"/>
                  </a:cubicBezTo>
                  <a:close/>
                  <a:moveTo>
                    <a:pt x="79558" y="160507"/>
                  </a:moveTo>
                  <a:lnTo>
                    <a:pt x="79558" y="160507"/>
                  </a:lnTo>
                  <a:cubicBezTo>
                    <a:pt x="79580" y="160529"/>
                    <a:pt x="79602" y="160551"/>
                    <a:pt x="79624" y="160573"/>
                  </a:cubicBezTo>
                  <a:cubicBezTo>
                    <a:pt x="79624" y="160528"/>
                    <a:pt x="79596" y="160512"/>
                    <a:pt x="79558" y="160507"/>
                  </a:cubicBezTo>
                  <a:close/>
                  <a:moveTo>
                    <a:pt x="79575" y="160386"/>
                  </a:moveTo>
                  <a:lnTo>
                    <a:pt x="79575" y="160386"/>
                  </a:lnTo>
                  <a:cubicBezTo>
                    <a:pt x="79703" y="160514"/>
                    <a:pt x="79830" y="160639"/>
                    <a:pt x="79958" y="160706"/>
                  </a:cubicBezTo>
                  <a:cubicBezTo>
                    <a:pt x="80022" y="160769"/>
                    <a:pt x="80022" y="160769"/>
                    <a:pt x="80090" y="160769"/>
                  </a:cubicBezTo>
                  <a:cubicBezTo>
                    <a:pt x="79958" y="160706"/>
                    <a:pt x="79889" y="160573"/>
                    <a:pt x="79757" y="160504"/>
                  </a:cubicBezTo>
                  <a:cubicBezTo>
                    <a:pt x="79698" y="160445"/>
                    <a:pt x="79634" y="160441"/>
                    <a:pt x="79575" y="160386"/>
                  </a:cubicBezTo>
                  <a:close/>
                  <a:moveTo>
                    <a:pt x="147457" y="41135"/>
                  </a:moveTo>
                  <a:cubicBezTo>
                    <a:pt x="148384" y="41866"/>
                    <a:pt x="149311" y="42528"/>
                    <a:pt x="150175" y="43254"/>
                  </a:cubicBezTo>
                  <a:cubicBezTo>
                    <a:pt x="157727" y="49285"/>
                    <a:pt x="163487" y="56503"/>
                    <a:pt x="168654" y="69089"/>
                  </a:cubicBezTo>
                  <a:cubicBezTo>
                    <a:pt x="171701" y="76376"/>
                    <a:pt x="173159" y="84394"/>
                    <a:pt x="173159" y="92343"/>
                  </a:cubicBezTo>
                  <a:cubicBezTo>
                    <a:pt x="173159" y="110160"/>
                    <a:pt x="165607" y="127648"/>
                    <a:pt x="150308" y="136328"/>
                  </a:cubicBezTo>
                  <a:cubicBezTo>
                    <a:pt x="146996" y="138183"/>
                    <a:pt x="144213" y="141426"/>
                    <a:pt x="141495" y="145205"/>
                  </a:cubicBezTo>
                  <a:cubicBezTo>
                    <a:pt x="137457" y="150902"/>
                    <a:pt x="133747" y="157923"/>
                    <a:pt x="129041" y="163488"/>
                  </a:cubicBezTo>
                  <a:cubicBezTo>
                    <a:pt x="126725" y="166270"/>
                    <a:pt x="124208" y="168655"/>
                    <a:pt x="121293" y="170377"/>
                  </a:cubicBezTo>
                  <a:cubicBezTo>
                    <a:pt x="118379" y="172099"/>
                    <a:pt x="115067" y="173159"/>
                    <a:pt x="111225" y="173159"/>
                  </a:cubicBezTo>
                  <a:cubicBezTo>
                    <a:pt x="109237" y="173159"/>
                    <a:pt x="107117" y="172825"/>
                    <a:pt x="104796" y="172232"/>
                  </a:cubicBezTo>
                  <a:cubicBezTo>
                    <a:pt x="94992" y="169582"/>
                    <a:pt x="89561" y="165804"/>
                    <a:pt x="82406" y="161898"/>
                  </a:cubicBezTo>
                  <a:cubicBezTo>
                    <a:pt x="81611" y="161432"/>
                    <a:pt x="80816" y="161034"/>
                    <a:pt x="80022" y="160637"/>
                  </a:cubicBezTo>
                  <a:lnTo>
                    <a:pt x="80022" y="160637"/>
                  </a:lnTo>
                  <a:cubicBezTo>
                    <a:pt x="80154" y="160706"/>
                    <a:pt x="80287" y="160838"/>
                    <a:pt x="80355" y="160971"/>
                  </a:cubicBezTo>
                  <a:lnTo>
                    <a:pt x="82343" y="161962"/>
                  </a:lnTo>
                  <a:cubicBezTo>
                    <a:pt x="89497" y="165936"/>
                    <a:pt x="94929" y="169715"/>
                    <a:pt x="104796" y="172364"/>
                  </a:cubicBezTo>
                  <a:cubicBezTo>
                    <a:pt x="107117" y="172958"/>
                    <a:pt x="109237" y="173292"/>
                    <a:pt x="111225" y="173292"/>
                  </a:cubicBezTo>
                  <a:cubicBezTo>
                    <a:pt x="116391" y="173292"/>
                    <a:pt x="120562" y="171437"/>
                    <a:pt x="124139" y="168522"/>
                  </a:cubicBezTo>
                  <a:cubicBezTo>
                    <a:pt x="129571" y="164214"/>
                    <a:pt x="133678" y="157590"/>
                    <a:pt x="137653" y="151299"/>
                  </a:cubicBezTo>
                  <a:cubicBezTo>
                    <a:pt x="141627" y="145072"/>
                    <a:pt x="145469" y="139174"/>
                    <a:pt x="150371" y="136392"/>
                  </a:cubicBezTo>
                  <a:cubicBezTo>
                    <a:pt x="165740" y="127780"/>
                    <a:pt x="173291" y="110229"/>
                    <a:pt x="173291" y="92343"/>
                  </a:cubicBezTo>
                  <a:cubicBezTo>
                    <a:pt x="173291" y="84394"/>
                    <a:pt x="171770" y="76376"/>
                    <a:pt x="168787" y="69025"/>
                  </a:cubicBezTo>
                  <a:cubicBezTo>
                    <a:pt x="163620" y="56439"/>
                    <a:pt x="157859" y="49153"/>
                    <a:pt x="150239" y="43122"/>
                  </a:cubicBezTo>
                  <a:cubicBezTo>
                    <a:pt x="149444" y="42528"/>
                    <a:pt x="148649" y="41866"/>
                    <a:pt x="147791" y="41267"/>
                  </a:cubicBezTo>
                  <a:cubicBezTo>
                    <a:pt x="147658" y="41203"/>
                    <a:pt x="147589" y="41203"/>
                    <a:pt x="147457" y="41135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4" name="Google Shape;964;p44"/>
            <p:cNvSpPr/>
            <p:nvPr/>
          </p:nvSpPr>
          <p:spPr>
            <a:xfrm>
              <a:off x="1630050" y="662075"/>
              <a:ext cx="4388625" cy="4406900"/>
            </a:xfrm>
            <a:custGeom>
              <a:avLst/>
              <a:gdLst/>
              <a:ahLst/>
              <a:cxnLst/>
              <a:rect l="l" t="t" r="r" b="b"/>
              <a:pathLst>
                <a:path w="175545" h="176276" extrusionOk="0">
                  <a:moveTo>
                    <a:pt x="95984" y="8283"/>
                  </a:moveTo>
                  <a:cubicBezTo>
                    <a:pt x="95984" y="8347"/>
                    <a:pt x="96053" y="8416"/>
                    <a:pt x="96116" y="8548"/>
                  </a:cubicBezTo>
                  <a:cubicBezTo>
                    <a:pt x="96185" y="8548"/>
                    <a:pt x="96249" y="8612"/>
                    <a:pt x="96318" y="8681"/>
                  </a:cubicBezTo>
                  <a:cubicBezTo>
                    <a:pt x="96249" y="8548"/>
                    <a:pt x="96185" y="8479"/>
                    <a:pt x="96116" y="8416"/>
                  </a:cubicBezTo>
                  <a:lnTo>
                    <a:pt x="95984" y="8283"/>
                  </a:lnTo>
                  <a:close/>
                  <a:moveTo>
                    <a:pt x="96715" y="8744"/>
                  </a:moveTo>
                  <a:cubicBezTo>
                    <a:pt x="96715" y="8787"/>
                    <a:pt x="96740" y="8803"/>
                    <a:pt x="96758" y="8825"/>
                  </a:cubicBezTo>
                  <a:lnTo>
                    <a:pt x="96758" y="8825"/>
                  </a:lnTo>
                  <a:cubicBezTo>
                    <a:pt x="96744" y="8800"/>
                    <a:pt x="96729" y="8774"/>
                    <a:pt x="96715" y="8744"/>
                  </a:cubicBezTo>
                  <a:close/>
                  <a:moveTo>
                    <a:pt x="96758" y="8825"/>
                  </a:moveTo>
                  <a:cubicBezTo>
                    <a:pt x="96764" y="8834"/>
                    <a:pt x="96769" y="8843"/>
                    <a:pt x="96775" y="8852"/>
                  </a:cubicBezTo>
                  <a:lnTo>
                    <a:pt x="96775" y="8852"/>
                  </a:lnTo>
                  <a:cubicBezTo>
                    <a:pt x="96771" y="8841"/>
                    <a:pt x="96765" y="8832"/>
                    <a:pt x="96758" y="8825"/>
                  </a:cubicBezTo>
                  <a:close/>
                  <a:moveTo>
                    <a:pt x="96775" y="8852"/>
                  </a:moveTo>
                  <a:cubicBezTo>
                    <a:pt x="96777" y="8859"/>
                    <a:pt x="96779" y="8867"/>
                    <a:pt x="96779" y="8877"/>
                  </a:cubicBezTo>
                  <a:cubicBezTo>
                    <a:pt x="96785" y="8880"/>
                    <a:pt x="96791" y="8883"/>
                    <a:pt x="96797" y="8887"/>
                  </a:cubicBezTo>
                  <a:lnTo>
                    <a:pt x="96797" y="8887"/>
                  </a:lnTo>
                  <a:cubicBezTo>
                    <a:pt x="96790" y="8876"/>
                    <a:pt x="96782" y="8864"/>
                    <a:pt x="96775" y="8852"/>
                  </a:cubicBezTo>
                  <a:close/>
                  <a:moveTo>
                    <a:pt x="96318" y="8548"/>
                  </a:moveTo>
                  <a:cubicBezTo>
                    <a:pt x="96381" y="8612"/>
                    <a:pt x="96450" y="8681"/>
                    <a:pt x="96514" y="8813"/>
                  </a:cubicBezTo>
                  <a:cubicBezTo>
                    <a:pt x="96583" y="8813"/>
                    <a:pt x="96646" y="8877"/>
                    <a:pt x="96715" y="8946"/>
                  </a:cubicBezTo>
                  <a:cubicBezTo>
                    <a:pt x="96583" y="8813"/>
                    <a:pt x="96514" y="8744"/>
                    <a:pt x="96450" y="8612"/>
                  </a:cubicBezTo>
                  <a:cubicBezTo>
                    <a:pt x="96450" y="8612"/>
                    <a:pt x="96381" y="8548"/>
                    <a:pt x="96318" y="8548"/>
                  </a:cubicBezTo>
                  <a:close/>
                  <a:moveTo>
                    <a:pt x="96797" y="8887"/>
                  </a:moveTo>
                  <a:lnTo>
                    <a:pt x="96797" y="8887"/>
                  </a:lnTo>
                  <a:cubicBezTo>
                    <a:pt x="96836" y="8946"/>
                    <a:pt x="96874" y="9001"/>
                    <a:pt x="96911" y="9078"/>
                  </a:cubicBezTo>
                  <a:cubicBezTo>
                    <a:pt x="96980" y="9078"/>
                    <a:pt x="96980" y="9142"/>
                    <a:pt x="97044" y="9142"/>
                  </a:cubicBezTo>
                  <a:cubicBezTo>
                    <a:pt x="96983" y="9081"/>
                    <a:pt x="96918" y="8958"/>
                    <a:pt x="96797" y="8887"/>
                  </a:cubicBezTo>
                  <a:close/>
                  <a:moveTo>
                    <a:pt x="97044" y="9009"/>
                  </a:moveTo>
                  <a:cubicBezTo>
                    <a:pt x="97113" y="9142"/>
                    <a:pt x="97245" y="9211"/>
                    <a:pt x="97309" y="9343"/>
                  </a:cubicBezTo>
                  <a:cubicBezTo>
                    <a:pt x="97309" y="9343"/>
                    <a:pt x="97378" y="9407"/>
                    <a:pt x="97441" y="9407"/>
                  </a:cubicBezTo>
                  <a:lnTo>
                    <a:pt x="97113" y="9078"/>
                  </a:lnTo>
                  <a:cubicBezTo>
                    <a:pt x="97113" y="9078"/>
                    <a:pt x="97113" y="9009"/>
                    <a:pt x="97044" y="9009"/>
                  </a:cubicBezTo>
                  <a:close/>
                  <a:moveTo>
                    <a:pt x="97441" y="9274"/>
                  </a:moveTo>
                  <a:cubicBezTo>
                    <a:pt x="97510" y="9407"/>
                    <a:pt x="97643" y="9539"/>
                    <a:pt x="97706" y="9608"/>
                  </a:cubicBezTo>
                  <a:cubicBezTo>
                    <a:pt x="97706" y="9672"/>
                    <a:pt x="97775" y="9672"/>
                    <a:pt x="97775" y="9672"/>
                  </a:cubicBezTo>
                  <a:cubicBezTo>
                    <a:pt x="97706" y="9539"/>
                    <a:pt x="97574" y="9407"/>
                    <a:pt x="97441" y="9274"/>
                  </a:cubicBezTo>
                  <a:close/>
                  <a:moveTo>
                    <a:pt x="97972" y="9804"/>
                  </a:moveTo>
                  <a:lnTo>
                    <a:pt x="97972" y="9804"/>
                  </a:lnTo>
                  <a:cubicBezTo>
                    <a:pt x="98041" y="9805"/>
                    <a:pt x="98104" y="9873"/>
                    <a:pt x="98104" y="9937"/>
                  </a:cubicBezTo>
                  <a:lnTo>
                    <a:pt x="98173" y="9937"/>
                  </a:lnTo>
                  <a:cubicBezTo>
                    <a:pt x="98104" y="9873"/>
                    <a:pt x="98041" y="9805"/>
                    <a:pt x="97972" y="9804"/>
                  </a:cubicBezTo>
                  <a:close/>
                  <a:moveTo>
                    <a:pt x="99630" y="10864"/>
                  </a:moveTo>
                  <a:lnTo>
                    <a:pt x="99630" y="10864"/>
                  </a:lnTo>
                  <a:cubicBezTo>
                    <a:pt x="100356" y="11463"/>
                    <a:pt x="101087" y="11993"/>
                    <a:pt x="101813" y="12586"/>
                  </a:cubicBezTo>
                  <a:lnTo>
                    <a:pt x="101882" y="12655"/>
                  </a:lnTo>
                  <a:cubicBezTo>
                    <a:pt x="101946" y="12719"/>
                    <a:pt x="102078" y="12788"/>
                    <a:pt x="102211" y="12920"/>
                  </a:cubicBezTo>
                  <a:lnTo>
                    <a:pt x="102280" y="12920"/>
                  </a:lnTo>
                  <a:cubicBezTo>
                    <a:pt x="102343" y="12984"/>
                    <a:pt x="102476" y="13116"/>
                    <a:pt x="102608" y="13185"/>
                  </a:cubicBezTo>
                  <a:cubicBezTo>
                    <a:pt x="102608" y="13185"/>
                    <a:pt x="102677" y="13185"/>
                    <a:pt x="102677" y="13249"/>
                  </a:cubicBezTo>
                  <a:cubicBezTo>
                    <a:pt x="102741" y="13318"/>
                    <a:pt x="102873" y="13381"/>
                    <a:pt x="102942" y="13450"/>
                  </a:cubicBezTo>
                  <a:cubicBezTo>
                    <a:pt x="103006" y="13450"/>
                    <a:pt x="103006" y="13514"/>
                    <a:pt x="103075" y="13514"/>
                  </a:cubicBezTo>
                  <a:cubicBezTo>
                    <a:pt x="103138" y="13583"/>
                    <a:pt x="103271" y="13646"/>
                    <a:pt x="103340" y="13715"/>
                  </a:cubicBezTo>
                  <a:lnTo>
                    <a:pt x="103472" y="13848"/>
                  </a:lnTo>
                  <a:cubicBezTo>
                    <a:pt x="103536" y="13848"/>
                    <a:pt x="103604" y="13911"/>
                    <a:pt x="103737" y="13980"/>
                  </a:cubicBezTo>
                  <a:cubicBezTo>
                    <a:pt x="103737" y="14044"/>
                    <a:pt x="103801" y="14044"/>
                    <a:pt x="103869" y="14113"/>
                  </a:cubicBezTo>
                  <a:lnTo>
                    <a:pt x="104066" y="14309"/>
                  </a:lnTo>
                  <a:cubicBezTo>
                    <a:pt x="104134" y="14309"/>
                    <a:pt x="104198" y="14378"/>
                    <a:pt x="104267" y="14378"/>
                  </a:cubicBezTo>
                  <a:lnTo>
                    <a:pt x="104463" y="14574"/>
                  </a:lnTo>
                  <a:cubicBezTo>
                    <a:pt x="104532" y="14574"/>
                    <a:pt x="104532" y="14642"/>
                    <a:pt x="104595" y="14706"/>
                  </a:cubicBezTo>
                  <a:cubicBezTo>
                    <a:pt x="104664" y="14706"/>
                    <a:pt x="104728" y="14775"/>
                    <a:pt x="104797" y="14839"/>
                  </a:cubicBezTo>
                  <a:cubicBezTo>
                    <a:pt x="104860" y="14907"/>
                    <a:pt x="104929" y="14907"/>
                    <a:pt x="104993" y="14971"/>
                  </a:cubicBezTo>
                  <a:cubicBezTo>
                    <a:pt x="105062" y="15040"/>
                    <a:pt x="105125" y="15040"/>
                    <a:pt x="105194" y="15104"/>
                  </a:cubicBezTo>
                  <a:cubicBezTo>
                    <a:pt x="105258" y="15172"/>
                    <a:pt x="105327" y="15172"/>
                    <a:pt x="105390" y="15236"/>
                  </a:cubicBezTo>
                  <a:cubicBezTo>
                    <a:pt x="105459" y="15305"/>
                    <a:pt x="105523" y="15369"/>
                    <a:pt x="105592" y="15369"/>
                  </a:cubicBezTo>
                  <a:lnTo>
                    <a:pt x="105724" y="15501"/>
                  </a:lnTo>
                  <a:lnTo>
                    <a:pt x="105920" y="15702"/>
                  </a:lnTo>
                  <a:cubicBezTo>
                    <a:pt x="105989" y="15702"/>
                    <a:pt x="106053" y="15766"/>
                    <a:pt x="106122" y="15835"/>
                  </a:cubicBezTo>
                  <a:cubicBezTo>
                    <a:pt x="106185" y="15835"/>
                    <a:pt x="106254" y="15898"/>
                    <a:pt x="106318" y="15967"/>
                  </a:cubicBezTo>
                  <a:cubicBezTo>
                    <a:pt x="106387" y="15967"/>
                    <a:pt x="106450" y="16031"/>
                    <a:pt x="106519" y="16100"/>
                  </a:cubicBezTo>
                  <a:cubicBezTo>
                    <a:pt x="106583" y="16163"/>
                    <a:pt x="106652" y="16163"/>
                    <a:pt x="106715" y="16232"/>
                  </a:cubicBezTo>
                  <a:cubicBezTo>
                    <a:pt x="106715" y="16296"/>
                    <a:pt x="106784" y="16296"/>
                    <a:pt x="106848" y="16365"/>
                  </a:cubicBezTo>
                  <a:cubicBezTo>
                    <a:pt x="106917" y="16428"/>
                    <a:pt x="106980" y="16428"/>
                    <a:pt x="107049" y="16497"/>
                  </a:cubicBezTo>
                  <a:cubicBezTo>
                    <a:pt x="107113" y="16561"/>
                    <a:pt x="107182" y="16630"/>
                    <a:pt x="107245" y="16630"/>
                  </a:cubicBezTo>
                  <a:cubicBezTo>
                    <a:pt x="107314" y="16693"/>
                    <a:pt x="107378" y="16762"/>
                    <a:pt x="107447" y="16762"/>
                  </a:cubicBezTo>
                  <a:lnTo>
                    <a:pt x="107579" y="16895"/>
                  </a:lnTo>
                  <a:cubicBezTo>
                    <a:pt x="107643" y="16958"/>
                    <a:pt x="107712" y="17027"/>
                    <a:pt x="107775" y="17027"/>
                  </a:cubicBezTo>
                  <a:lnTo>
                    <a:pt x="107977" y="17223"/>
                  </a:lnTo>
                  <a:cubicBezTo>
                    <a:pt x="108040" y="17223"/>
                    <a:pt x="108109" y="17292"/>
                    <a:pt x="108173" y="17356"/>
                  </a:cubicBezTo>
                  <a:cubicBezTo>
                    <a:pt x="108241" y="17356"/>
                    <a:pt x="108305" y="17425"/>
                    <a:pt x="108374" y="17488"/>
                  </a:cubicBezTo>
                  <a:lnTo>
                    <a:pt x="108506" y="17621"/>
                  </a:lnTo>
                  <a:cubicBezTo>
                    <a:pt x="108570" y="17621"/>
                    <a:pt x="108639" y="17690"/>
                    <a:pt x="108703" y="17753"/>
                  </a:cubicBezTo>
                  <a:cubicBezTo>
                    <a:pt x="108771" y="17753"/>
                    <a:pt x="108835" y="17822"/>
                    <a:pt x="108904" y="17886"/>
                  </a:cubicBezTo>
                  <a:cubicBezTo>
                    <a:pt x="108968" y="17955"/>
                    <a:pt x="109036" y="17955"/>
                    <a:pt x="109100" y="18018"/>
                  </a:cubicBezTo>
                  <a:cubicBezTo>
                    <a:pt x="109100" y="18087"/>
                    <a:pt x="109169" y="18087"/>
                    <a:pt x="109232" y="18151"/>
                  </a:cubicBezTo>
                  <a:cubicBezTo>
                    <a:pt x="109301" y="18220"/>
                    <a:pt x="109365" y="18220"/>
                    <a:pt x="109434" y="18283"/>
                  </a:cubicBezTo>
                  <a:cubicBezTo>
                    <a:pt x="109497" y="18352"/>
                    <a:pt x="109566" y="18352"/>
                    <a:pt x="109630" y="18416"/>
                  </a:cubicBezTo>
                  <a:cubicBezTo>
                    <a:pt x="109699" y="18485"/>
                    <a:pt x="109762" y="18485"/>
                    <a:pt x="109762" y="18548"/>
                  </a:cubicBezTo>
                  <a:cubicBezTo>
                    <a:pt x="109831" y="18617"/>
                    <a:pt x="109895" y="18617"/>
                    <a:pt x="109964" y="18681"/>
                  </a:cubicBezTo>
                  <a:cubicBezTo>
                    <a:pt x="110027" y="18750"/>
                    <a:pt x="110096" y="18750"/>
                    <a:pt x="110160" y="18813"/>
                  </a:cubicBezTo>
                  <a:cubicBezTo>
                    <a:pt x="110229" y="18882"/>
                    <a:pt x="110292" y="18882"/>
                    <a:pt x="110361" y="18946"/>
                  </a:cubicBezTo>
                  <a:lnTo>
                    <a:pt x="110494" y="19078"/>
                  </a:lnTo>
                  <a:cubicBezTo>
                    <a:pt x="110557" y="19147"/>
                    <a:pt x="110626" y="19147"/>
                    <a:pt x="110690" y="19211"/>
                  </a:cubicBezTo>
                  <a:cubicBezTo>
                    <a:pt x="110759" y="19279"/>
                    <a:pt x="110822" y="19279"/>
                    <a:pt x="110891" y="19343"/>
                  </a:cubicBezTo>
                  <a:cubicBezTo>
                    <a:pt x="110955" y="19343"/>
                    <a:pt x="111024" y="19412"/>
                    <a:pt x="111024" y="19476"/>
                  </a:cubicBezTo>
                  <a:cubicBezTo>
                    <a:pt x="114468" y="21929"/>
                    <a:pt x="117977" y="24446"/>
                    <a:pt x="121623" y="26699"/>
                  </a:cubicBezTo>
                  <a:cubicBezTo>
                    <a:pt x="127780" y="30472"/>
                    <a:pt x="133281" y="33519"/>
                    <a:pt x="138247" y="36301"/>
                  </a:cubicBezTo>
                  <a:cubicBezTo>
                    <a:pt x="138316" y="36370"/>
                    <a:pt x="138379" y="36370"/>
                    <a:pt x="138448" y="36434"/>
                  </a:cubicBezTo>
                  <a:lnTo>
                    <a:pt x="138512" y="36503"/>
                  </a:lnTo>
                  <a:cubicBezTo>
                    <a:pt x="138581" y="36503"/>
                    <a:pt x="138644" y="36566"/>
                    <a:pt x="138713" y="36566"/>
                  </a:cubicBezTo>
                  <a:cubicBezTo>
                    <a:pt x="138713" y="36635"/>
                    <a:pt x="138713" y="36635"/>
                    <a:pt x="138777" y="36635"/>
                  </a:cubicBezTo>
                  <a:cubicBezTo>
                    <a:pt x="138846" y="36699"/>
                    <a:pt x="138909" y="36699"/>
                    <a:pt x="138978" y="36768"/>
                  </a:cubicBezTo>
                  <a:lnTo>
                    <a:pt x="139042" y="36768"/>
                  </a:lnTo>
                  <a:cubicBezTo>
                    <a:pt x="139111" y="36831"/>
                    <a:pt x="139174" y="36831"/>
                    <a:pt x="139243" y="36900"/>
                  </a:cubicBezTo>
                  <a:cubicBezTo>
                    <a:pt x="139243" y="36900"/>
                    <a:pt x="139307" y="36900"/>
                    <a:pt x="139307" y="36964"/>
                  </a:cubicBezTo>
                  <a:cubicBezTo>
                    <a:pt x="139376" y="36964"/>
                    <a:pt x="139439" y="37033"/>
                    <a:pt x="139508" y="37033"/>
                  </a:cubicBezTo>
                  <a:lnTo>
                    <a:pt x="139572" y="37096"/>
                  </a:lnTo>
                  <a:cubicBezTo>
                    <a:pt x="139641" y="37165"/>
                    <a:pt x="139704" y="37165"/>
                    <a:pt x="139773" y="37229"/>
                  </a:cubicBezTo>
                  <a:lnTo>
                    <a:pt x="139837" y="37229"/>
                  </a:lnTo>
                  <a:cubicBezTo>
                    <a:pt x="139905" y="37298"/>
                    <a:pt x="139969" y="37361"/>
                    <a:pt x="140038" y="37361"/>
                  </a:cubicBezTo>
                  <a:cubicBezTo>
                    <a:pt x="140102" y="37361"/>
                    <a:pt x="140102" y="37430"/>
                    <a:pt x="140170" y="37430"/>
                  </a:cubicBezTo>
                  <a:cubicBezTo>
                    <a:pt x="140234" y="37430"/>
                    <a:pt x="140303" y="37494"/>
                    <a:pt x="140367" y="37494"/>
                  </a:cubicBezTo>
                  <a:cubicBezTo>
                    <a:pt x="140367" y="37563"/>
                    <a:pt x="140367" y="37563"/>
                    <a:pt x="140435" y="37563"/>
                  </a:cubicBezTo>
                  <a:cubicBezTo>
                    <a:pt x="140499" y="37626"/>
                    <a:pt x="140568" y="37626"/>
                    <a:pt x="140632" y="37695"/>
                  </a:cubicBezTo>
                  <a:lnTo>
                    <a:pt x="140700" y="37695"/>
                  </a:lnTo>
                  <a:cubicBezTo>
                    <a:pt x="140764" y="37759"/>
                    <a:pt x="140833" y="37827"/>
                    <a:pt x="140896" y="37827"/>
                  </a:cubicBezTo>
                  <a:cubicBezTo>
                    <a:pt x="140896" y="37827"/>
                    <a:pt x="140896" y="37891"/>
                    <a:pt x="140965" y="37891"/>
                  </a:cubicBezTo>
                  <a:cubicBezTo>
                    <a:pt x="141029" y="37891"/>
                    <a:pt x="141098" y="37960"/>
                    <a:pt x="141161" y="38024"/>
                  </a:cubicBezTo>
                  <a:lnTo>
                    <a:pt x="141230" y="38024"/>
                  </a:lnTo>
                  <a:cubicBezTo>
                    <a:pt x="141294" y="38092"/>
                    <a:pt x="141363" y="38092"/>
                    <a:pt x="141426" y="38156"/>
                  </a:cubicBezTo>
                  <a:lnTo>
                    <a:pt x="141495" y="38156"/>
                  </a:lnTo>
                  <a:cubicBezTo>
                    <a:pt x="141559" y="38225"/>
                    <a:pt x="141628" y="38289"/>
                    <a:pt x="141691" y="38289"/>
                  </a:cubicBezTo>
                  <a:lnTo>
                    <a:pt x="141760" y="38357"/>
                  </a:lnTo>
                  <a:cubicBezTo>
                    <a:pt x="141824" y="38357"/>
                    <a:pt x="141893" y="38421"/>
                    <a:pt x="141956" y="38490"/>
                  </a:cubicBezTo>
                  <a:lnTo>
                    <a:pt x="142025" y="38490"/>
                  </a:lnTo>
                  <a:cubicBezTo>
                    <a:pt x="142089" y="38554"/>
                    <a:pt x="142158" y="38554"/>
                    <a:pt x="142221" y="38622"/>
                  </a:cubicBezTo>
                  <a:cubicBezTo>
                    <a:pt x="142290" y="38622"/>
                    <a:pt x="142290" y="38622"/>
                    <a:pt x="142290" y="38686"/>
                  </a:cubicBezTo>
                  <a:cubicBezTo>
                    <a:pt x="142354" y="38686"/>
                    <a:pt x="142423" y="38755"/>
                    <a:pt x="142486" y="38818"/>
                  </a:cubicBezTo>
                  <a:lnTo>
                    <a:pt x="142555" y="38818"/>
                  </a:lnTo>
                  <a:cubicBezTo>
                    <a:pt x="142619" y="38887"/>
                    <a:pt x="142688" y="38887"/>
                    <a:pt x="142820" y="38951"/>
                  </a:cubicBezTo>
                  <a:cubicBezTo>
                    <a:pt x="142884" y="39020"/>
                    <a:pt x="143016" y="39083"/>
                    <a:pt x="143085" y="39083"/>
                  </a:cubicBezTo>
                  <a:lnTo>
                    <a:pt x="143085" y="39152"/>
                  </a:lnTo>
                  <a:cubicBezTo>
                    <a:pt x="143149" y="39152"/>
                    <a:pt x="143281" y="39216"/>
                    <a:pt x="143350" y="39285"/>
                  </a:cubicBezTo>
                  <a:cubicBezTo>
                    <a:pt x="143414" y="39348"/>
                    <a:pt x="143546" y="39348"/>
                    <a:pt x="143615" y="39417"/>
                  </a:cubicBezTo>
                  <a:lnTo>
                    <a:pt x="143679" y="39481"/>
                  </a:lnTo>
                  <a:cubicBezTo>
                    <a:pt x="144675" y="40011"/>
                    <a:pt x="145666" y="40541"/>
                    <a:pt x="146593" y="41140"/>
                  </a:cubicBezTo>
                  <a:cubicBezTo>
                    <a:pt x="146461" y="41007"/>
                    <a:pt x="146265" y="40875"/>
                    <a:pt x="146063" y="40806"/>
                  </a:cubicBezTo>
                  <a:cubicBezTo>
                    <a:pt x="145205" y="40212"/>
                    <a:pt x="144209" y="39682"/>
                    <a:pt x="143281" y="39083"/>
                  </a:cubicBezTo>
                  <a:lnTo>
                    <a:pt x="143218" y="39083"/>
                  </a:lnTo>
                  <a:lnTo>
                    <a:pt x="143016" y="38887"/>
                  </a:lnTo>
                  <a:cubicBezTo>
                    <a:pt x="142884" y="38887"/>
                    <a:pt x="142820" y="38818"/>
                    <a:pt x="142751" y="38755"/>
                  </a:cubicBezTo>
                  <a:cubicBezTo>
                    <a:pt x="142619" y="38755"/>
                    <a:pt x="142555" y="38686"/>
                    <a:pt x="142486" y="38622"/>
                  </a:cubicBezTo>
                  <a:cubicBezTo>
                    <a:pt x="142354" y="38554"/>
                    <a:pt x="142290" y="38554"/>
                    <a:pt x="142221" y="38490"/>
                  </a:cubicBezTo>
                  <a:cubicBezTo>
                    <a:pt x="142158" y="38421"/>
                    <a:pt x="142025" y="38357"/>
                    <a:pt x="141956" y="38357"/>
                  </a:cubicBezTo>
                  <a:lnTo>
                    <a:pt x="141956" y="38289"/>
                  </a:lnTo>
                  <a:cubicBezTo>
                    <a:pt x="141893" y="38289"/>
                    <a:pt x="141824" y="38225"/>
                    <a:pt x="141691" y="38156"/>
                  </a:cubicBezTo>
                  <a:cubicBezTo>
                    <a:pt x="141628" y="38092"/>
                    <a:pt x="141559" y="38092"/>
                    <a:pt x="141495" y="38024"/>
                  </a:cubicBezTo>
                  <a:lnTo>
                    <a:pt x="141426" y="38024"/>
                  </a:lnTo>
                  <a:cubicBezTo>
                    <a:pt x="141363" y="37960"/>
                    <a:pt x="141294" y="37891"/>
                    <a:pt x="141230" y="37891"/>
                  </a:cubicBezTo>
                  <a:cubicBezTo>
                    <a:pt x="141161" y="37891"/>
                    <a:pt x="141161" y="37827"/>
                    <a:pt x="141161" y="37827"/>
                  </a:cubicBezTo>
                  <a:cubicBezTo>
                    <a:pt x="141098" y="37827"/>
                    <a:pt x="141029" y="37759"/>
                    <a:pt x="140965" y="37759"/>
                  </a:cubicBezTo>
                  <a:lnTo>
                    <a:pt x="140896" y="37695"/>
                  </a:lnTo>
                  <a:cubicBezTo>
                    <a:pt x="140833" y="37626"/>
                    <a:pt x="140764" y="37626"/>
                    <a:pt x="140700" y="37563"/>
                  </a:cubicBezTo>
                  <a:lnTo>
                    <a:pt x="140632" y="37563"/>
                  </a:lnTo>
                  <a:cubicBezTo>
                    <a:pt x="140568" y="37494"/>
                    <a:pt x="140499" y="37494"/>
                    <a:pt x="140435" y="37430"/>
                  </a:cubicBezTo>
                  <a:cubicBezTo>
                    <a:pt x="140367" y="37430"/>
                    <a:pt x="140367" y="37430"/>
                    <a:pt x="140367" y="37361"/>
                  </a:cubicBezTo>
                  <a:cubicBezTo>
                    <a:pt x="140303" y="37361"/>
                    <a:pt x="140234" y="37298"/>
                    <a:pt x="140170" y="37298"/>
                  </a:cubicBezTo>
                  <a:lnTo>
                    <a:pt x="140102" y="37229"/>
                  </a:lnTo>
                  <a:cubicBezTo>
                    <a:pt x="140038" y="37165"/>
                    <a:pt x="139969" y="37165"/>
                    <a:pt x="139905" y="37096"/>
                  </a:cubicBezTo>
                  <a:lnTo>
                    <a:pt x="139837" y="37096"/>
                  </a:lnTo>
                  <a:cubicBezTo>
                    <a:pt x="139773" y="37033"/>
                    <a:pt x="139704" y="37033"/>
                    <a:pt x="139641" y="36964"/>
                  </a:cubicBezTo>
                  <a:cubicBezTo>
                    <a:pt x="139572" y="36964"/>
                    <a:pt x="139572" y="36964"/>
                    <a:pt x="139508" y="36900"/>
                  </a:cubicBezTo>
                  <a:cubicBezTo>
                    <a:pt x="139439" y="36900"/>
                    <a:pt x="139376" y="36831"/>
                    <a:pt x="139307" y="36831"/>
                  </a:cubicBezTo>
                  <a:cubicBezTo>
                    <a:pt x="139307" y="36831"/>
                    <a:pt x="139307" y="36768"/>
                    <a:pt x="139243" y="36768"/>
                  </a:cubicBezTo>
                  <a:cubicBezTo>
                    <a:pt x="139174" y="36768"/>
                    <a:pt x="139111" y="36699"/>
                    <a:pt x="139042" y="36635"/>
                  </a:cubicBezTo>
                  <a:lnTo>
                    <a:pt x="138978" y="36635"/>
                  </a:lnTo>
                  <a:cubicBezTo>
                    <a:pt x="138909" y="36566"/>
                    <a:pt x="138846" y="36566"/>
                    <a:pt x="138777" y="36503"/>
                  </a:cubicBezTo>
                  <a:lnTo>
                    <a:pt x="138713" y="36434"/>
                  </a:lnTo>
                  <a:cubicBezTo>
                    <a:pt x="138644" y="36434"/>
                    <a:pt x="138581" y="36370"/>
                    <a:pt x="138512" y="36370"/>
                  </a:cubicBezTo>
                  <a:lnTo>
                    <a:pt x="138448" y="36301"/>
                  </a:lnTo>
                  <a:cubicBezTo>
                    <a:pt x="138379" y="36301"/>
                    <a:pt x="138316" y="36238"/>
                    <a:pt x="138247" y="36169"/>
                  </a:cubicBezTo>
                  <a:cubicBezTo>
                    <a:pt x="133281" y="33387"/>
                    <a:pt x="127849" y="30339"/>
                    <a:pt x="121686" y="26566"/>
                  </a:cubicBezTo>
                  <a:cubicBezTo>
                    <a:pt x="118045" y="24314"/>
                    <a:pt x="114532" y="21860"/>
                    <a:pt x="111156" y="19412"/>
                  </a:cubicBezTo>
                  <a:cubicBezTo>
                    <a:pt x="111087" y="19343"/>
                    <a:pt x="111024" y="19279"/>
                    <a:pt x="110955" y="19279"/>
                  </a:cubicBezTo>
                  <a:lnTo>
                    <a:pt x="110822" y="19147"/>
                  </a:lnTo>
                  <a:cubicBezTo>
                    <a:pt x="110759" y="19078"/>
                    <a:pt x="110690" y="19015"/>
                    <a:pt x="110626" y="19015"/>
                  </a:cubicBezTo>
                  <a:cubicBezTo>
                    <a:pt x="110557" y="18946"/>
                    <a:pt x="110494" y="18882"/>
                    <a:pt x="110425" y="18882"/>
                  </a:cubicBezTo>
                  <a:cubicBezTo>
                    <a:pt x="110361" y="18813"/>
                    <a:pt x="110292" y="18750"/>
                    <a:pt x="110229" y="18750"/>
                  </a:cubicBezTo>
                  <a:cubicBezTo>
                    <a:pt x="110229" y="18681"/>
                    <a:pt x="110160" y="18681"/>
                    <a:pt x="110096" y="18617"/>
                  </a:cubicBezTo>
                  <a:cubicBezTo>
                    <a:pt x="110027" y="18548"/>
                    <a:pt x="109964" y="18485"/>
                    <a:pt x="109895" y="18485"/>
                  </a:cubicBezTo>
                  <a:cubicBezTo>
                    <a:pt x="109831" y="18416"/>
                    <a:pt x="109762" y="18416"/>
                    <a:pt x="109699" y="18352"/>
                  </a:cubicBezTo>
                  <a:cubicBezTo>
                    <a:pt x="109699" y="18283"/>
                    <a:pt x="109630" y="18220"/>
                    <a:pt x="109566" y="18220"/>
                  </a:cubicBezTo>
                  <a:cubicBezTo>
                    <a:pt x="109497" y="18151"/>
                    <a:pt x="109434" y="18151"/>
                    <a:pt x="109365" y="18087"/>
                  </a:cubicBezTo>
                  <a:cubicBezTo>
                    <a:pt x="109301" y="18018"/>
                    <a:pt x="109232" y="17955"/>
                    <a:pt x="109169" y="17955"/>
                  </a:cubicBezTo>
                  <a:cubicBezTo>
                    <a:pt x="109100" y="17886"/>
                    <a:pt x="109100" y="17822"/>
                    <a:pt x="109036" y="17822"/>
                  </a:cubicBezTo>
                  <a:cubicBezTo>
                    <a:pt x="108968" y="17753"/>
                    <a:pt x="108904" y="17690"/>
                    <a:pt x="108835" y="17690"/>
                  </a:cubicBezTo>
                  <a:cubicBezTo>
                    <a:pt x="108771" y="17621"/>
                    <a:pt x="108703" y="17557"/>
                    <a:pt x="108639" y="17557"/>
                  </a:cubicBezTo>
                  <a:cubicBezTo>
                    <a:pt x="108570" y="17488"/>
                    <a:pt x="108506" y="17425"/>
                    <a:pt x="108438" y="17425"/>
                  </a:cubicBezTo>
                  <a:cubicBezTo>
                    <a:pt x="108374" y="17356"/>
                    <a:pt x="108374" y="17292"/>
                    <a:pt x="108305" y="17292"/>
                  </a:cubicBezTo>
                  <a:cubicBezTo>
                    <a:pt x="108241" y="17223"/>
                    <a:pt x="108173" y="17160"/>
                    <a:pt x="108109" y="17160"/>
                  </a:cubicBezTo>
                  <a:cubicBezTo>
                    <a:pt x="108040" y="17091"/>
                    <a:pt x="107977" y="17027"/>
                    <a:pt x="107908" y="17027"/>
                  </a:cubicBezTo>
                  <a:cubicBezTo>
                    <a:pt x="107844" y="16958"/>
                    <a:pt x="107775" y="16895"/>
                    <a:pt x="107712" y="16895"/>
                  </a:cubicBezTo>
                  <a:cubicBezTo>
                    <a:pt x="107712" y="16826"/>
                    <a:pt x="107643" y="16762"/>
                    <a:pt x="107579" y="16762"/>
                  </a:cubicBezTo>
                  <a:lnTo>
                    <a:pt x="107378" y="16561"/>
                  </a:lnTo>
                  <a:cubicBezTo>
                    <a:pt x="107314" y="16561"/>
                    <a:pt x="107245" y="16497"/>
                    <a:pt x="107182" y="16428"/>
                  </a:cubicBezTo>
                  <a:cubicBezTo>
                    <a:pt x="107113" y="16428"/>
                    <a:pt x="107049" y="16365"/>
                    <a:pt x="106980" y="16296"/>
                  </a:cubicBezTo>
                  <a:lnTo>
                    <a:pt x="106848" y="16163"/>
                  </a:lnTo>
                  <a:cubicBezTo>
                    <a:pt x="106784" y="16163"/>
                    <a:pt x="106715" y="16100"/>
                    <a:pt x="106652" y="16031"/>
                  </a:cubicBezTo>
                  <a:cubicBezTo>
                    <a:pt x="106583" y="16031"/>
                    <a:pt x="106519" y="15967"/>
                    <a:pt x="106450" y="15898"/>
                  </a:cubicBezTo>
                  <a:cubicBezTo>
                    <a:pt x="106387" y="15835"/>
                    <a:pt x="106318" y="15835"/>
                    <a:pt x="106254" y="15766"/>
                  </a:cubicBezTo>
                  <a:cubicBezTo>
                    <a:pt x="106254" y="15702"/>
                    <a:pt x="106185" y="15702"/>
                    <a:pt x="106122" y="15633"/>
                  </a:cubicBezTo>
                  <a:cubicBezTo>
                    <a:pt x="106053" y="15570"/>
                    <a:pt x="105989" y="15570"/>
                    <a:pt x="105920" y="15501"/>
                  </a:cubicBezTo>
                  <a:cubicBezTo>
                    <a:pt x="105857" y="15437"/>
                    <a:pt x="105788" y="15437"/>
                    <a:pt x="105724" y="15369"/>
                  </a:cubicBezTo>
                  <a:cubicBezTo>
                    <a:pt x="105655" y="15305"/>
                    <a:pt x="105592" y="15305"/>
                    <a:pt x="105523" y="15236"/>
                  </a:cubicBezTo>
                  <a:lnTo>
                    <a:pt x="105390" y="15104"/>
                  </a:lnTo>
                  <a:cubicBezTo>
                    <a:pt x="105327" y="15040"/>
                    <a:pt x="105258" y="14971"/>
                    <a:pt x="105194" y="14971"/>
                  </a:cubicBezTo>
                  <a:cubicBezTo>
                    <a:pt x="105125" y="14907"/>
                    <a:pt x="105062" y="14839"/>
                    <a:pt x="104993" y="14839"/>
                  </a:cubicBezTo>
                  <a:lnTo>
                    <a:pt x="104797" y="14642"/>
                  </a:lnTo>
                  <a:cubicBezTo>
                    <a:pt x="104728" y="14642"/>
                    <a:pt x="104728" y="14574"/>
                    <a:pt x="104664" y="14574"/>
                  </a:cubicBezTo>
                  <a:lnTo>
                    <a:pt x="104463" y="14378"/>
                  </a:lnTo>
                  <a:cubicBezTo>
                    <a:pt x="104399" y="14378"/>
                    <a:pt x="104331" y="14309"/>
                    <a:pt x="104331" y="14309"/>
                  </a:cubicBezTo>
                  <a:cubicBezTo>
                    <a:pt x="104198" y="14245"/>
                    <a:pt x="104134" y="14176"/>
                    <a:pt x="104066" y="14113"/>
                  </a:cubicBezTo>
                  <a:cubicBezTo>
                    <a:pt x="104002" y="14113"/>
                    <a:pt x="104002" y="14044"/>
                    <a:pt x="103933" y="14044"/>
                  </a:cubicBezTo>
                  <a:cubicBezTo>
                    <a:pt x="103869" y="13980"/>
                    <a:pt x="103801" y="13911"/>
                    <a:pt x="103668" y="13848"/>
                  </a:cubicBezTo>
                  <a:cubicBezTo>
                    <a:pt x="103668" y="13848"/>
                    <a:pt x="103668" y="13779"/>
                    <a:pt x="103604" y="13779"/>
                  </a:cubicBezTo>
                  <a:cubicBezTo>
                    <a:pt x="103536" y="13715"/>
                    <a:pt x="103403" y="13646"/>
                    <a:pt x="103340" y="13583"/>
                  </a:cubicBezTo>
                  <a:lnTo>
                    <a:pt x="103271" y="13514"/>
                  </a:lnTo>
                  <a:cubicBezTo>
                    <a:pt x="103138" y="13450"/>
                    <a:pt x="103075" y="13381"/>
                    <a:pt x="102942" y="13318"/>
                  </a:cubicBezTo>
                  <a:lnTo>
                    <a:pt x="102942" y="13249"/>
                  </a:lnTo>
                  <a:cubicBezTo>
                    <a:pt x="102810" y="13185"/>
                    <a:pt x="102741" y="13116"/>
                    <a:pt x="102608" y="13053"/>
                  </a:cubicBezTo>
                  <a:cubicBezTo>
                    <a:pt x="101882" y="12454"/>
                    <a:pt x="101151" y="11924"/>
                    <a:pt x="100356" y="11394"/>
                  </a:cubicBezTo>
                  <a:cubicBezTo>
                    <a:pt x="100160" y="11198"/>
                    <a:pt x="99895" y="10996"/>
                    <a:pt x="99630" y="10864"/>
                  </a:cubicBezTo>
                  <a:close/>
                  <a:moveTo>
                    <a:pt x="148713" y="42597"/>
                  </a:moveTo>
                  <a:cubicBezTo>
                    <a:pt x="148713" y="42597"/>
                    <a:pt x="148713" y="42661"/>
                    <a:pt x="148782" y="42661"/>
                  </a:cubicBezTo>
                  <a:cubicBezTo>
                    <a:pt x="148834" y="42661"/>
                    <a:pt x="148934" y="42707"/>
                    <a:pt x="149041" y="42724"/>
                  </a:cubicBezTo>
                  <a:lnTo>
                    <a:pt x="149041" y="42724"/>
                  </a:lnTo>
                  <a:cubicBezTo>
                    <a:pt x="148971" y="42661"/>
                    <a:pt x="148842" y="42659"/>
                    <a:pt x="148713" y="42597"/>
                  </a:cubicBezTo>
                  <a:close/>
                  <a:moveTo>
                    <a:pt x="149041" y="42724"/>
                  </a:moveTo>
                  <a:lnTo>
                    <a:pt x="149041" y="42724"/>
                  </a:lnTo>
                  <a:cubicBezTo>
                    <a:pt x="149043" y="42726"/>
                    <a:pt x="149045" y="42728"/>
                    <a:pt x="149047" y="42729"/>
                  </a:cubicBezTo>
                  <a:lnTo>
                    <a:pt x="149111" y="42729"/>
                  </a:lnTo>
                  <a:cubicBezTo>
                    <a:pt x="149087" y="42729"/>
                    <a:pt x="149064" y="42727"/>
                    <a:pt x="149041" y="42724"/>
                  </a:cubicBezTo>
                  <a:close/>
                  <a:moveTo>
                    <a:pt x="75518" y="0"/>
                  </a:moveTo>
                  <a:cubicBezTo>
                    <a:pt x="75316" y="0"/>
                    <a:pt x="75184" y="0"/>
                    <a:pt x="74988" y="69"/>
                  </a:cubicBezTo>
                  <a:cubicBezTo>
                    <a:pt x="66244" y="265"/>
                    <a:pt x="60017" y="3577"/>
                    <a:pt x="55311" y="8744"/>
                  </a:cubicBezTo>
                  <a:cubicBezTo>
                    <a:pt x="48226" y="16428"/>
                    <a:pt x="44712" y="28289"/>
                    <a:pt x="41267" y="40143"/>
                  </a:cubicBezTo>
                  <a:cubicBezTo>
                    <a:pt x="40541" y="42793"/>
                    <a:pt x="39747" y="45379"/>
                    <a:pt x="38952" y="47960"/>
                  </a:cubicBezTo>
                  <a:cubicBezTo>
                    <a:pt x="38952" y="48029"/>
                    <a:pt x="38952" y="48161"/>
                    <a:pt x="38883" y="48225"/>
                  </a:cubicBezTo>
                  <a:lnTo>
                    <a:pt x="38883" y="48357"/>
                  </a:lnTo>
                  <a:cubicBezTo>
                    <a:pt x="38819" y="48426"/>
                    <a:pt x="38819" y="48490"/>
                    <a:pt x="38750" y="48622"/>
                  </a:cubicBezTo>
                  <a:lnTo>
                    <a:pt x="38750" y="48691"/>
                  </a:lnTo>
                  <a:cubicBezTo>
                    <a:pt x="38750" y="48824"/>
                    <a:pt x="38687" y="48887"/>
                    <a:pt x="38687" y="49020"/>
                  </a:cubicBezTo>
                  <a:lnTo>
                    <a:pt x="38618" y="49089"/>
                  </a:lnTo>
                  <a:cubicBezTo>
                    <a:pt x="38618" y="49221"/>
                    <a:pt x="38554" y="49285"/>
                    <a:pt x="38554" y="49354"/>
                  </a:cubicBezTo>
                  <a:cubicBezTo>
                    <a:pt x="38554" y="49417"/>
                    <a:pt x="38554" y="49417"/>
                    <a:pt x="38485" y="49486"/>
                  </a:cubicBezTo>
                  <a:cubicBezTo>
                    <a:pt x="38485" y="49550"/>
                    <a:pt x="38485" y="49682"/>
                    <a:pt x="38422" y="49751"/>
                  </a:cubicBezTo>
                  <a:lnTo>
                    <a:pt x="38422" y="49884"/>
                  </a:lnTo>
                  <a:cubicBezTo>
                    <a:pt x="38353" y="49947"/>
                    <a:pt x="38353" y="50080"/>
                    <a:pt x="38289" y="50149"/>
                  </a:cubicBezTo>
                  <a:lnTo>
                    <a:pt x="38289" y="50212"/>
                  </a:lnTo>
                  <a:cubicBezTo>
                    <a:pt x="38220" y="50345"/>
                    <a:pt x="38220" y="50414"/>
                    <a:pt x="38157" y="50546"/>
                  </a:cubicBezTo>
                  <a:lnTo>
                    <a:pt x="38157" y="50610"/>
                  </a:lnTo>
                  <a:cubicBezTo>
                    <a:pt x="38157" y="50679"/>
                    <a:pt x="38088" y="50811"/>
                    <a:pt x="38088" y="50944"/>
                  </a:cubicBezTo>
                  <a:lnTo>
                    <a:pt x="38024" y="50944"/>
                  </a:lnTo>
                  <a:cubicBezTo>
                    <a:pt x="38024" y="51076"/>
                    <a:pt x="37955" y="51209"/>
                    <a:pt x="37955" y="51272"/>
                  </a:cubicBezTo>
                  <a:lnTo>
                    <a:pt x="37955" y="51341"/>
                  </a:lnTo>
                  <a:cubicBezTo>
                    <a:pt x="37892" y="51405"/>
                    <a:pt x="37892" y="51405"/>
                    <a:pt x="37892" y="51474"/>
                  </a:cubicBezTo>
                  <a:cubicBezTo>
                    <a:pt x="37113" y="53940"/>
                    <a:pt x="36334" y="56407"/>
                    <a:pt x="35430" y="58748"/>
                  </a:cubicBezTo>
                  <a:lnTo>
                    <a:pt x="35430" y="58748"/>
                  </a:lnTo>
                  <a:cubicBezTo>
                    <a:pt x="35498" y="58597"/>
                    <a:pt x="35587" y="58447"/>
                    <a:pt x="35639" y="58294"/>
                  </a:cubicBezTo>
                  <a:cubicBezTo>
                    <a:pt x="36567" y="55909"/>
                    <a:pt x="37362" y="53461"/>
                    <a:pt x="38157" y="51007"/>
                  </a:cubicBezTo>
                  <a:cubicBezTo>
                    <a:pt x="38157" y="50944"/>
                    <a:pt x="38220" y="50875"/>
                    <a:pt x="38220" y="50811"/>
                  </a:cubicBezTo>
                  <a:cubicBezTo>
                    <a:pt x="38289" y="50679"/>
                    <a:pt x="38289" y="50610"/>
                    <a:pt x="38353" y="50477"/>
                  </a:cubicBezTo>
                  <a:lnTo>
                    <a:pt x="38353" y="50414"/>
                  </a:lnTo>
                  <a:cubicBezTo>
                    <a:pt x="38353" y="50345"/>
                    <a:pt x="38422" y="50212"/>
                    <a:pt x="38422" y="50149"/>
                  </a:cubicBezTo>
                  <a:cubicBezTo>
                    <a:pt x="38422" y="50080"/>
                    <a:pt x="38485" y="50080"/>
                    <a:pt x="38485" y="50080"/>
                  </a:cubicBezTo>
                  <a:cubicBezTo>
                    <a:pt x="38485" y="49947"/>
                    <a:pt x="38554" y="49884"/>
                    <a:pt x="38554" y="49751"/>
                  </a:cubicBezTo>
                  <a:lnTo>
                    <a:pt x="38554" y="49682"/>
                  </a:lnTo>
                  <a:cubicBezTo>
                    <a:pt x="38618" y="49619"/>
                    <a:pt x="38618" y="49486"/>
                    <a:pt x="38687" y="49417"/>
                  </a:cubicBezTo>
                  <a:lnTo>
                    <a:pt x="38687" y="49285"/>
                  </a:lnTo>
                  <a:cubicBezTo>
                    <a:pt x="38750" y="49221"/>
                    <a:pt x="38750" y="49152"/>
                    <a:pt x="38750" y="49020"/>
                  </a:cubicBezTo>
                  <a:cubicBezTo>
                    <a:pt x="38819" y="49020"/>
                    <a:pt x="38819" y="48956"/>
                    <a:pt x="38819" y="48956"/>
                  </a:cubicBezTo>
                  <a:cubicBezTo>
                    <a:pt x="38819" y="48824"/>
                    <a:pt x="38883" y="48755"/>
                    <a:pt x="38883" y="48691"/>
                  </a:cubicBezTo>
                  <a:cubicBezTo>
                    <a:pt x="38883" y="48622"/>
                    <a:pt x="38883" y="48622"/>
                    <a:pt x="38952" y="48559"/>
                  </a:cubicBezTo>
                  <a:cubicBezTo>
                    <a:pt x="38952" y="48490"/>
                    <a:pt x="38952" y="48357"/>
                    <a:pt x="39015" y="48294"/>
                  </a:cubicBezTo>
                  <a:lnTo>
                    <a:pt x="39015" y="48161"/>
                  </a:lnTo>
                  <a:cubicBezTo>
                    <a:pt x="39084" y="48092"/>
                    <a:pt x="39084" y="48029"/>
                    <a:pt x="39148" y="47960"/>
                  </a:cubicBezTo>
                  <a:cubicBezTo>
                    <a:pt x="41071" y="41468"/>
                    <a:pt x="42857" y="34780"/>
                    <a:pt x="44977" y="28485"/>
                  </a:cubicBezTo>
                  <a:cubicBezTo>
                    <a:pt x="47563" y="20869"/>
                    <a:pt x="50743" y="13911"/>
                    <a:pt x="55380" y="8813"/>
                  </a:cubicBezTo>
                  <a:cubicBezTo>
                    <a:pt x="60080" y="3710"/>
                    <a:pt x="66244" y="398"/>
                    <a:pt x="74988" y="133"/>
                  </a:cubicBezTo>
                  <a:lnTo>
                    <a:pt x="75518" y="133"/>
                  </a:lnTo>
                  <a:cubicBezTo>
                    <a:pt x="82205" y="133"/>
                    <a:pt x="88899" y="3577"/>
                    <a:pt x="95920" y="8416"/>
                  </a:cubicBezTo>
                  <a:cubicBezTo>
                    <a:pt x="95920" y="8347"/>
                    <a:pt x="95851" y="8214"/>
                    <a:pt x="95788" y="8151"/>
                  </a:cubicBezTo>
                  <a:cubicBezTo>
                    <a:pt x="88830" y="3445"/>
                    <a:pt x="82142" y="0"/>
                    <a:pt x="75518" y="0"/>
                  </a:cubicBezTo>
                  <a:close/>
                  <a:moveTo>
                    <a:pt x="35430" y="58748"/>
                  </a:moveTo>
                  <a:cubicBezTo>
                    <a:pt x="35409" y="58796"/>
                    <a:pt x="35390" y="58844"/>
                    <a:pt x="35375" y="58893"/>
                  </a:cubicBezTo>
                  <a:cubicBezTo>
                    <a:pt x="35393" y="58845"/>
                    <a:pt x="35412" y="58797"/>
                    <a:pt x="35430" y="58748"/>
                  </a:cubicBezTo>
                  <a:close/>
                  <a:moveTo>
                    <a:pt x="34182" y="61474"/>
                  </a:moveTo>
                  <a:cubicBezTo>
                    <a:pt x="34157" y="61521"/>
                    <a:pt x="34142" y="61560"/>
                    <a:pt x="34129" y="61597"/>
                  </a:cubicBezTo>
                  <a:lnTo>
                    <a:pt x="34129" y="61597"/>
                  </a:lnTo>
                  <a:cubicBezTo>
                    <a:pt x="34147" y="61556"/>
                    <a:pt x="34164" y="61515"/>
                    <a:pt x="34182" y="61474"/>
                  </a:cubicBezTo>
                  <a:close/>
                  <a:moveTo>
                    <a:pt x="34129" y="61597"/>
                  </a:moveTo>
                  <a:lnTo>
                    <a:pt x="34129" y="61597"/>
                  </a:lnTo>
                  <a:cubicBezTo>
                    <a:pt x="33743" y="62478"/>
                    <a:pt x="33298" y="63306"/>
                    <a:pt x="32857" y="64192"/>
                  </a:cubicBezTo>
                  <a:cubicBezTo>
                    <a:pt x="31532" y="66905"/>
                    <a:pt x="29943" y="69359"/>
                    <a:pt x="28151" y="71542"/>
                  </a:cubicBezTo>
                  <a:cubicBezTo>
                    <a:pt x="27357" y="72539"/>
                    <a:pt x="26366" y="73530"/>
                    <a:pt x="25306" y="74526"/>
                  </a:cubicBezTo>
                  <a:lnTo>
                    <a:pt x="25104" y="74722"/>
                  </a:lnTo>
                  <a:cubicBezTo>
                    <a:pt x="24972" y="74855"/>
                    <a:pt x="24839" y="74923"/>
                    <a:pt x="24707" y="75056"/>
                  </a:cubicBezTo>
                  <a:lnTo>
                    <a:pt x="24511" y="75252"/>
                  </a:lnTo>
                  <a:lnTo>
                    <a:pt x="24177" y="75586"/>
                  </a:lnTo>
                  <a:lnTo>
                    <a:pt x="23981" y="75782"/>
                  </a:lnTo>
                  <a:cubicBezTo>
                    <a:pt x="23848" y="75851"/>
                    <a:pt x="23716" y="75983"/>
                    <a:pt x="23583" y="76116"/>
                  </a:cubicBezTo>
                  <a:cubicBezTo>
                    <a:pt x="23514" y="76179"/>
                    <a:pt x="23451" y="76248"/>
                    <a:pt x="23382" y="76248"/>
                  </a:cubicBezTo>
                  <a:cubicBezTo>
                    <a:pt x="23249" y="76381"/>
                    <a:pt x="23117" y="76513"/>
                    <a:pt x="22984" y="76577"/>
                  </a:cubicBezTo>
                  <a:lnTo>
                    <a:pt x="22788" y="76778"/>
                  </a:lnTo>
                  <a:cubicBezTo>
                    <a:pt x="22656" y="76911"/>
                    <a:pt x="22523" y="76974"/>
                    <a:pt x="22455" y="77107"/>
                  </a:cubicBezTo>
                  <a:cubicBezTo>
                    <a:pt x="22322" y="77176"/>
                    <a:pt x="22258" y="77239"/>
                    <a:pt x="22190" y="77308"/>
                  </a:cubicBezTo>
                  <a:cubicBezTo>
                    <a:pt x="22057" y="77372"/>
                    <a:pt x="21993" y="77504"/>
                    <a:pt x="21861" y="77573"/>
                  </a:cubicBezTo>
                  <a:lnTo>
                    <a:pt x="21660" y="77769"/>
                  </a:lnTo>
                  <a:cubicBezTo>
                    <a:pt x="21527" y="77902"/>
                    <a:pt x="21395" y="77971"/>
                    <a:pt x="21262" y="78103"/>
                  </a:cubicBezTo>
                  <a:cubicBezTo>
                    <a:pt x="21199" y="78167"/>
                    <a:pt x="21130" y="78236"/>
                    <a:pt x="21066" y="78236"/>
                  </a:cubicBezTo>
                  <a:cubicBezTo>
                    <a:pt x="20934" y="78368"/>
                    <a:pt x="20801" y="78432"/>
                    <a:pt x="20669" y="78564"/>
                  </a:cubicBezTo>
                  <a:lnTo>
                    <a:pt x="20467" y="78766"/>
                  </a:lnTo>
                  <a:cubicBezTo>
                    <a:pt x="20335" y="78829"/>
                    <a:pt x="20202" y="78962"/>
                    <a:pt x="20139" y="79031"/>
                  </a:cubicBezTo>
                  <a:cubicBezTo>
                    <a:pt x="20070" y="79094"/>
                    <a:pt x="19937" y="79163"/>
                    <a:pt x="19874" y="79227"/>
                  </a:cubicBezTo>
                  <a:cubicBezTo>
                    <a:pt x="19805" y="79359"/>
                    <a:pt x="19672" y="79428"/>
                    <a:pt x="19540" y="79492"/>
                  </a:cubicBezTo>
                  <a:lnTo>
                    <a:pt x="19344" y="79693"/>
                  </a:lnTo>
                  <a:cubicBezTo>
                    <a:pt x="19211" y="79825"/>
                    <a:pt x="19079" y="79889"/>
                    <a:pt x="18946" y="80022"/>
                  </a:cubicBezTo>
                  <a:cubicBezTo>
                    <a:pt x="18877" y="80090"/>
                    <a:pt x="18814" y="80090"/>
                    <a:pt x="18745" y="80154"/>
                  </a:cubicBezTo>
                  <a:lnTo>
                    <a:pt x="18416" y="80488"/>
                  </a:lnTo>
                  <a:cubicBezTo>
                    <a:pt x="18347" y="80551"/>
                    <a:pt x="18215" y="80620"/>
                    <a:pt x="18151" y="80684"/>
                  </a:cubicBezTo>
                  <a:cubicBezTo>
                    <a:pt x="18083" y="80753"/>
                    <a:pt x="17950" y="80816"/>
                    <a:pt x="17818" y="80949"/>
                  </a:cubicBezTo>
                  <a:lnTo>
                    <a:pt x="17621" y="81150"/>
                  </a:lnTo>
                  <a:cubicBezTo>
                    <a:pt x="17489" y="81214"/>
                    <a:pt x="17420" y="81283"/>
                    <a:pt x="17288" y="81415"/>
                  </a:cubicBezTo>
                  <a:cubicBezTo>
                    <a:pt x="17224" y="81479"/>
                    <a:pt x="17092" y="81548"/>
                    <a:pt x="17023" y="81611"/>
                  </a:cubicBezTo>
                  <a:cubicBezTo>
                    <a:pt x="16959" y="81680"/>
                    <a:pt x="16827" y="81744"/>
                    <a:pt x="16758" y="81876"/>
                  </a:cubicBezTo>
                  <a:cubicBezTo>
                    <a:pt x="16625" y="81945"/>
                    <a:pt x="16562" y="82009"/>
                    <a:pt x="16493" y="82078"/>
                  </a:cubicBezTo>
                  <a:cubicBezTo>
                    <a:pt x="16360" y="82141"/>
                    <a:pt x="16297" y="82210"/>
                    <a:pt x="16164" y="82343"/>
                  </a:cubicBezTo>
                  <a:cubicBezTo>
                    <a:pt x="16095" y="82406"/>
                    <a:pt x="16032" y="82475"/>
                    <a:pt x="15899" y="82539"/>
                  </a:cubicBezTo>
                  <a:lnTo>
                    <a:pt x="15634" y="82804"/>
                  </a:lnTo>
                  <a:cubicBezTo>
                    <a:pt x="15565" y="82873"/>
                    <a:pt x="15433" y="82936"/>
                    <a:pt x="15369" y="83005"/>
                  </a:cubicBezTo>
                  <a:cubicBezTo>
                    <a:pt x="15300" y="83069"/>
                    <a:pt x="15168" y="83138"/>
                    <a:pt x="15104" y="83201"/>
                  </a:cubicBezTo>
                  <a:cubicBezTo>
                    <a:pt x="15035" y="83334"/>
                    <a:pt x="14903" y="83403"/>
                    <a:pt x="14839" y="83466"/>
                  </a:cubicBezTo>
                  <a:cubicBezTo>
                    <a:pt x="14770" y="83535"/>
                    <a:pt x="14638" y="83599"/>
                    <a:pt x="14574" y="83668"/>
                  </a:cubicBezTo>
                  <a:cubicBezTo>
                    <a:pt x="14505" y="83800"/>
                    <a:pt x="14373" y="83864"/>
                    <a:pt x="14309" y="83933"/>
                  </a:cubicBezTo>
                  <a:cubicBezTo>
                    <a:pt x="14240" y="83996"/>
                    <a:pt x="14177" y="84065"/>
                    <a:pt x="14044" y="84129"/>
                  </a:cubicBezTo>
                  <a:cubicBezTo>
                    <a:pt x="13975" y="84261"/>
                    <a:pt x="13843" y="84330"/>
                    <a:pt x="13779" y="84394"/>
                  </a:cubicBezTo>
                  <a:lnTo>
                    <a:pt x="13578" y="84595"/>
                  </a:lnTo>
                  <a:cubicBezTo>
                    <a:pt x="13446" y="84659"/>
                    <a:pt x="13313" y="84791"/>
                    <a:pt x="13249" y="84860"/>
                  </a:cubicBezTo>
                  <a:cubicBezTo>
                    <a:pt x="13181" y="84924"/>
                    <a:pt x="13117" y="84992"/>
                    <a:pt x="13048" y="84992"/>
                  </a:cubicBezTo>
                  <a:cubicBezTo>
                    <a:pt x="12984" y="85125"/>
                    <a:pt x="12852" y="85257"/>
                    <a:pt x="12720" y="85321"/>
                  </a:cubicBezTo>
                  <a:lnTo>
                    <a:pt x="12587" y="85453"/>
                  </a:lnTo>
                  <a:lnTo>
                    <a:pt x="12190" y="85851"/>
                  </a:lnTo>
                  <a:lnTo>
                    <a:pt x="12121" y="85851"/>
                  </a:lnTo>
                  <a:cubicBezTo>
                    <a:pt x="12057" y="85920"/>
                    <a:pt x="11988" y="86052"/>
                    <a:pt x="11856" y="86116"/>
                  </a:cubicBezTo>
                  <a:lnTo>
                    <a:pt x="11193" y="86778"/>
                  </a:lnTo>
                  <a:cubicBezTo>
                    <a:pt x="10531" y="87377"/>
                    <a:pt x="9937" y="88040"/>
                    <a:pt x="9275" y="88633"/>
                  </a:cubicBezTo>
                  <a:cubicBezTo>
                    <a:pt x="9057" y="88908"/>
                    <a:pt x="8793" y="89179"/>
                    <a:pt x="8558" y="89413"/>
                  </a:cubicBezTo>
                  <a:lnTo>
                    <a:pt x="8558" y="89413"/>
                  </a:lnTo>
                  <a:cubicBezTo>
                    <a:pt x="9172" y="88800"/>
                    <a:pt x="9790" y="88192"/>
                    <a:pt x="10467" y="87642"/>
                  </a:cubicBezTo>
                  <a:cubicBezTo>
                    <a:pt x="10600" y="87441"/>
                    <a:pt x="10796" y="87308"/>
                    <a:pt x="10928" y="87176"/>
                  </a:cubicBezTo>
                  <a:lnTo>
                    <a:pt x="11326" y="86778"/>
                  </a:lnTo>
                  <a:cubicBezTo>
                    <a:pt x="11395" y="86778"/>
                    <a:pt x="11395" y="86715"/>
                    <a:pt x="11395" y="86715"/>
                  </a:cubicBezTo>
                  <a:cubicBezTo>
                    <a:pt x="11527" y="86582"/>
                    <a:pt x="11723" y="86450"/>
                    <a:pt x="11856" y="86317"/>
                  </a:cubicBezTo>
                  <a:cubicBezTo>
                    <a:pt x="11856" y="86248"/>
                    <a:pt x="11925" y="86248"/>
                    <a:pt x="11988" y="86185"/>
                  </a:cubicBezTo>
                  <a:cubicBezTo>
                    <a:pt x="12121" y="86052"/>
                    <a:pt x="12253" y="85983"/>
                    <a:pt x="12386" y="85851"/>
                  </a:cubicBezTo>
                  <a:cubicBezTo>
                    <a:pt x="12386" y="85787"/>
                    <a:pt x="12455" y="85718"/>
                    <a:pt x="12518" y="85718"/>
                  </a:cubicBezTo>
                  <a:lnTo>
                    <a:pt x="12852" y="85390"/>
                  </a:lnTo>
                  <a:lnTo>
                    <a:pt x="13048" y="85188"/>
                  </a:lnTo>
                  <a:cubicBezTo>
                    <a:pt x="13181" y="85125"/>
                    <a:pt x="13313" y="84992"/>
                    <a:pt x="13382" y="84924"/>
                  </a:cubicBezTo>
                  <a:cubicBezTo>
                    <a:pt x="13446" y="84860"/>
                    <a:pt x="13514" y="84791"/>
                    <a:pt x="13647" y="84727"/>
                  </a:cubicBezTo>
                  <a:cubicBezTo>
                    <a:pt x="13711" y="84595"/>
                    <a:pt x="13843" y="84526"/>
                    <a:pt x="13912" y="84462"/>
                  </a:cubicBezTo>
                  <a:cubicBezTo>
                    <a:pt x="13975" y="84330"/>
                    <a:pt x="14108" y="84261"/>
                    <a:pt x="14177" y="84197"/>
                  </a:cubicBezTo>
                  <a:cubicBezTo>
                    <a:pt x="14240" y="84129"/>
                    <a:pt x="14373" y="84065"/>
                    <a:pt x="14442" y="83933"/>
                  </a:cubicBezTo>
                  <a:cubicBezTo>
                    <a:pt x="14574" y="83864"/>
                    <a:pt x="14638" y="83800"/>
                    <a:pt x="14707" y="83731"/>
                  </a:cubicBezTo>
                  <a:cubicBezTo>
                    <a:pt x="14839" y="83668"/>
                    <a:pt x="14903" y="83599"/>
                    <a:pt x="14972" y="83466"/>
                  </a:cubicBezTo>
                  <a:cubicBezTo>
                    <a:pt x="15104" y="83403"/>
                    <a:pt x="15168" y="83334"/>
                    <a:pt x="15300" y="83270"/>
                  </a:cubicBezTo>
                  <a:cubicBezTo>
                    <a:pt x="15369" y="83201"/>
                    <a:pt x="15433" y="83069"/>
                    <a:pt x="15565" y="83005"/>
                  </a:cubicBezTo>
                  <a:cubicBezTo>
                    <a:pt x="15634" y="82936"/>
                    <a:pt x="15767" y="82873"/>
                    <a:pt x="15830" y="82740"/>
                  </a:cubicBezTo>
                  <a:lnTo>
                    <a:pt x="15899" y="82740"/>
                  </a:lnTo>
                  <a:lnTo>
                    <a:pt x="16095" y="82539"/>
                  </a:lnTo>
                  <a:cubicBezTo>
                    <a:pt x="16228" y="82475"/>
                    <a:pt x="16297" y="82406"/>
                    <a:pt x="16429" y="82274"/>
                  </a:cubicBezTo>
                  <a:cubicBezTo>
                    <a:pt x="16493" y="82210"/>
                    <a:pt x="16562" y="82141"/>
                    <a:pt x="16694" y="82078"/>
                  </a:cubicBezTo>
                  <a:lnTo>
                    <a:pt x="16959" y="81813"/>
                  </a:lnTo>
                  <a:cubicBezTo>
                    <a:pt x="17092" y="81744"/>
                    <a:pt x="17155" y="81680"/>
                    <a:pt x="17224" y="81611"/>
                  </a:cubicBezTo>
                  <a:cubicBezTo>
                    <a:pt x="17357" y="81548"/>
                    <a:pt x="17420" y="81415"/>
                    <a:pt x="17553" y="81346"/>
                  </a:cubicBezTo>
                  <a:cubicBezTo>
                    <a:pt x="17621" y="81283"/>
                    <a:pt x="17685" y="81214"/>
                    <a:pt x="17818" y="81150"/>
                  </a:cubicBezTo>
                  <a:cubicBezTo>
                    <a:pt x="17886" y="81018"/>
                    <a:pt x="18019" y="80949"/>
                    <a:pt x="18151" y="80885"/>
                  </a:cubicBezTo>
                  <a:lnTo>
                    <a:pt x="18347" y="80684"/>
                  </a:lnTo>
                  <a:cubicBezTo>
                    <a:pt x="18480" y="80551"/>
                    <a:pt x="18612" y="80488"/>
                    <a:pt x="18681" y="80355"/>
                  </a:cubicBezTo>
                  <a:cubicBezTo>
                    <a:pt x="18814" y="80287"/>
                    <a:pt x="18877" y="80223"/>
                    <a:pt x="18946" y="80154"/>
                  </a:cubicBezTo>
                  <a:cubicBezTo>
                    <a:pt x="19079" y="80090"/>
                    <a:pt x="19142" y="80022"/>
                    <a:pt x="19275" y="79889"/>
                  </a:cubicBezTo>
                  <a:cubicBezTo>
                    <a:pt x="19344" y="79825"/>
                    <a:pt x="19407" y="79757"/>
                    <a:pt x="19540" y="79693"/>
                  </a:cubicBezTo>
                  <a:cubicBezTo>
                    <a:pt x="19609" y="79624"/>
                    <a:pt x="19741" y="79492"/>
                    <a:pt x="19874" y="79428"/>
                  </a:cubicBezTo>
                  <a:lnTo>
                    <a:pt x="20070" y="79227"/>
                  </a:lnTo>
                  <a:cubicBezTo>
                    <a:pt x="20202" y="79094"/>
                    <a:pt x="20335" y="79031"/>
                    <a:pt x="20467" y="78898"/>
                  </a:cubicBezTo>
                  <a:cubicBezTo>
                    <a:pt x="20536" y="78829"/>
                    <a:pt x="20600" y="78829"/>
                    <a:pt x="20669" y="78766"/>
                  </a:cubicBezTo>
                  <a:cubicBezTo>
                    <a:pt x="20801" y="78633"/>
                    <a:pt x="20934" y="78564"/>
                    <a:pt x="21066" y="78432"/>
                  </a:cubicBezTo>
                  <a:lnTo>
                    <a:pt x="21262" y="78236"/>
                  </a:lnTo>
                  <a:cubicBezTo>
                    <a:pt x="21395" y="78167"/>
                    <a:pt x="21527" y="78034"/>
                    <a:pt x="21596" y="77971"/>
                  </a:cubicBezTo>
                  <a:cubicBezTo>
                    <a:pt x="21660" y="77902"/>
                    <a:pt x="21792" y="77838"/>
                    <a:pt x="21861" y="77769"/>
                  </a:cubicBezTo>
                  <a:lnTo>
                    <a:pt x="22190" y="77441"/>
                  </a:lnTo>
                  <a:cubicBezTo>
                    <a:pt x="22258" y="77372"/>
                    <a:pt x="22322" y="77308"/>
                    <a:pt x="22455" y="77239"/>
                  </a:cubicBezTo>
                  <a:cubicBezTo>
                    <a:pt x="22523" y="77176"/>
                    <a:pt x="22656" y="77043"/>
                    <a:pt x="22788" y="76974"/>
                  </a:cubicBezTo>
                  <a:lnTo>
                    <a:pt x="22984" y="76778"/>
                  </a:lnTo>
                  <a:cubicBezTo>
                    <a:pt x="23117" y="76646"/>
                    <a:pt x="23249" y="76577"/>
                    <a:pt x="23382" y="76444"/>
                  </a:cubicBezTo>
                  <a:lnTo>
                    <a:pt x="23583" y="76248"/>
                  </a:lnTo>
                  <a:cubicBezTo>
                    <a:pt x="23716" y="76116"/>
                    <a:pt x="23848" y="76047"/>
                    <a:pt x="23981" y="75914"/>
                  </a:cubicBezTo>
                  <a:lnTo>
                    <a:pt x="24177" y="75718"/>
                  </a:lnTo>
                  <a:cubicBezTo>
                    <a:pt x="24309" y="75650"/>
                    <a:pt x="24442" y="75517"/>
                    <a:pt x="24511" y="75385"/>
                  </a:cubicBezTo>
                  <a:cubicBezTo>
                    <a:pt x="24574" y="75321"/>
                    <a:pt x="24707" y="75252"/>
                    <a:pt x="24776" y="75188"/>
                  </a:cubicBezTo>
                  <a:lnTo>
                    <a:pt x="25104" y="74855"/>
                  </a:lnTo>
                  <a:lnTo>
                    <a:pt x="25306" y="74659"/>
                  </a:lnTo>
                  <a:cubicBezTo>
                    <a:pt x="26429" y="73662"/>
                    <a:pt x="27425" y="72602"/>
                    <a:pt x="28220" y="71611"/>
                  </a:cubicBezTo>
                  <a:cubicBezTo>
                    <a:pt x="29943" y="69624"/>
                    <a:pt x="31400" y="67303"/>
                    <a:pt x="32725" y="64786"/>
                  </a:cubicBezTo>
                  <a:cubicBezTo>
                    <a:pt x="33186" y="63795"/>
                    <a:pt x="33652" y="62798"/>
                    <a:pt x="34050" y="61807"/>
                  </a:cubicBezTo>
                  <a:cubicBezTo>
                    <a:pt x="34090" y="61722"/>
                    <a:pt x="34105" y="61664"/>
                    <a:pt x="34129" y="61597"/>
                  </a:cubicBezTo>
                  <a:close/>
                  <a:moveTo>
                    <a:pt x="8558" y="89413"/>
                  </a:moveTo>
                  <a:lnTo>
                    <a:pt x="8558" y="89413"/>
                  </a:lnTo>
                  <a:cubicBezTo>
                    <a:pt x="8509" y="89462"/>
                    <a:pt x="8460" y="89511"/>
                    <a:pt x="8411" y="89561"/>
                  </a:cubicBezTo>
                  <a:cubicBezTo>
                    <a:pt x="8458" y="89513"/>
                    <a:pt x="8507" y="89464"/>
                    <a:pt x="8558" y="89413"/>
                  </a:cubicBezTo>
                  <a:close/>
                  <a:moveTo>
                    <a:pt x="7288" y="91018"/>
                  </a:moveTo>
                  <a:cubicBezTo>
                    <a:pt x="7219" y="91018"/>
                    <a:pt x="7219" y="91087"/>
                    <a:pt x="7219" y="91087"/>
                  </a:cubicBezTo>
                  <a:lnTo>
                    <a:pt x="7288" y="91018"/>
                  </a:lnTo>
                  <a:close/>
                  <a:moveTo>
                    <a:pt x="6890" y="91484"/>
                  </a:moveTo>
                  <a:lnTo>
                    <a:pt x="6890" y="91484"/>
                  </a:lnTo>
                  <a:cubicBezTo>
                    <a:pt x="6890" y="91484"/>
                    <a:pt x="6888" y="91486"/>
                    <a:pt x="6884" y="91490"/>
                  </a:cubicBezTo>
                  <a:lnTo>
                    <a:pt x="6884" y="91490"/>
                  </a:lnTo>
                  <a:cubicBezTo>
                    <a:pt x="6886" y="91488"/>
                    <a:pt x="6888" y="91486"/>
                    <a:pt x="6890" y="91484"/>
                  </a:cubicBezTo>
                  <a:close/>
                  <a:moveTo>
                    <a:pt x="6884" y="91490"/>
                  </a:moveTo>
                  <a:cubicBezTo>
                    <a:pt x="6794" y="91579"/>
                    <a:pt x="6674" y="91668"/>
                    <a:pt x="6566" y="91756"/>
                  </a:cubicBezTo>
                  <a:lnTo>
                    <a:pt x="6566" y="91756"/>
                  </a:lnTo>
                  <a:cubicBezTo>
                    <a:pt x="6640" y="91698"/>
                    <a:pt x="6723" y="91649"/>
                    <a:pt x="6821" y="91617"/>
                  </a:cubicBezTo>
                  <a:cubicBezTo>
                    <a:pt x="6821" y="91560"/>
                    <a:pt x="6867" y="91508"/>
                    <a:pt x="6884" y="91490"/>
                  </a:cubicBezTo>
                  <a:close/>
                  <a:moveTo>
                    <a:pt x="6566" y="91756"/>
                  </a:moveTo>
                  <a:lnTo>
                    <a:pt x="6566" y="91756"/>
                  </a:lnTo>
                  <a:cubicBezTo>
                    <a:pt x="6538" y="91777"/>
                    <a:pt x="6512" y="91800"/>
                    <a:pt x="6487" y="91823"/>
                  </a:cubicBezTo>
                  <a:lnTo>
                    <a:pt x="6487" y="91823"/>
                  </a:lnTo>
                  <a:cubicBezTo>
                    <a:pt x="6512" y="91801"/>
                    <a:pt x="6538" y="91778"/>
                    <a:pt x="6566" y="91756"/>
                  </a:cubicBezTo>
                  <a:close/>
                  <a:moveTo>
                    <a:pt x="6487" y="91823"/>
                  </a:moveTo>
                  <a:cubicBezTo>
                    <a:pt x="6464" y="91843"/>
                    <a:pt x="6443" y="91862"/>
                    <a:pt x="6424" y="91882"/>
                  </a:cubicBezTo>
                  <a:cubicBezTo>
                    <a:pt x="6360" y="91882"/>
                    <a:pt x="6360" y="91945"/>
                    <a:pt x="6360" y="91945"/>
                  </a:cubicBezTo>
                  <a:cubicBezTo>
                    <a:pt x="6402" y="91904"/>
                    <a:pt x="6443" y="91862"/>
                    <a:pt x="6487" y="91823"/>
                  </a:cubicBezTo>
                  <a:close/>
                  <a:moveTo>
                    <a:pt x="6493" y="91945"/>
                  </a:moveTo>
                  <a:lnTo>
                    <a:pt x="6493" y="91945"/>
                  </a:lnTo>
                  <a:cubicBezTo>
                    <a:pt x="6360" y="92078"/>
                    <a:pt x="6228" y="92147"/>
                    <a:pt x="6095" y="92279"/>
                  </a:cubicBezTo>
                  <a:lnTo>
                    <a:pt x="5963" y="92412"/>
                  </a:lnTo>
                  <a:cubicBezTo>
                    <a:pt x="6026" y="92412"/>
                    <a:pt x="6026" y="92343"/>
                    <a:pt x="6095" y="92343"/>
                  </a:cubicBezTo>
                  <a:cubicBezTo>
                    <a:pt x="6159" y="92279"/>
                    <a:pt x="6291" y="92210"/>
                    <a:pt x="6360" y="92147"/>
                  </a:cubicBezTo>
                  <a:cubicBezTo>
                    <a:pt x="6424" y="92078"/>
                    <a:pt x="6424" y="92014"/>
                    <a:pt x="6493" y="91945"/>
                  </a:cubicBezTo>
                  <a:close/>
                  <a:moveTo>
                    <a:pt x="6095" y="92412"/>
                  </a:moveTo>
                  <a:lnTo>
                    <a:pt x="5761" y="92740"/>
                  </a:lnTo>
                  <a:cubicBezTo>
                    <a:pt x="5738" y="92766"/>
                    <a:pt x="5714" y="92791"/>
                    <a:pt x="5689" y="92812"/>
                  </a:cubicBezTo>
                  <a:lnTo>
                    <a:pt x="5689" y="92812"/>
                  </a:lnTo>
                  <a:lnTo>
                    <a:pt x="5963" y="92677"/>
                  </a:lnTo>
                  <a:cubicBezTo>
                    <a:pt x="6026" y="92608"/>
                    <a:pt x="6026" y="92544"/>
                    <a:pt x="6095" y="92412"/>
                  </a:cubicBezTo>
                  <a:close/>
                  <a:moveTo>
                    <a:pt x="5689" y="92812"/>
                  </a:moveTo>
                  <a:lnTo>
                    <a:pt x="5565" y="92873"/>
                  </a:lnTo>
                  <a:cubicBezTo>
                    <a:pt x="5605" y="92873"/>
                    <a:pt x="5647" y="92847"/>
                    <a:pt x="5689" y="92812"/>
                  </a:cubicBezTo>
                  <a:close/>
                  <a:moveTo>
                    <a:pt x="5761" y="92942"/>
                  </a:moveTo>
                  <a:cubicBezTo>
                    <a:pt x="5629" y="93005"/>
                    <a:pt x="5496" y="93074"/>
                    <a:pt x="5433" y="93138"/>
                  </a:cubicBezTo>
                  <a:cubicBezTo>
                    <a:pt x="5364" y="93207"/>
                    <a:pt x="5300" y="93339"/>
                    <a:pt x="5231" y="93403"/>
                  </a:cubicBezTo>
                  <a:cubicBezTo>
                    <a:pt x="5364" y="93339"/>
                    <a:pt x="5433" y="93270"/>
                    <a:pt x="5565" y="93207"/>
                  </a:cubicBezTo>
                  <a:cubicBezTo>
                    <a:pt x="5629" y="93074"/>
                    <a:pt x="5698" y="93005"/>
                    <a:pt x="5761" y="92942"/>
                  </a:cubicBezTo>
                  <a:close/>
                  <a:moveTo>
                    <a:pt x="5364" y="93403"/>
                  </a:moveTo>
                  <a:lnTo>
                    <a:pt x="5364" y="93403"/>
                  </a:lnTo>
                  <a:cubicBezTo>
                    <a:pt x="5300" y="93472"/>
                    <a:pt x="5168" y="93535"/>
                    <a:pt x="5099" y="93604"/>
                  </a:cubicBezTo>
                  <a:cubicBezTo>
                    <a:pt x="5035" y="93668"/>
                    <a:pt x="4966" y="93800"/>
                    <a:pt x="4903" y="93869"/>
                  </a:cubicBezTo>
                  <a:cubicBezTo>
                    <a:pt x="4966" y="93800"/>
                    <a:pt x="5099" y="93736"/>
                    <a:pt x="5168" y="93668"/>
                  </a:cubicBezTo>
                  <a:cubicBezTo>
                    <a:pt x="5231" y="93604"/>
                    <a:pt x="5300" y="93472"/>
                    <a:pt x="5364" y="93403"/>
                  </a:cubicBezTo>
                  <a:close/>
                  <a:moveTo>
                    <a:pt x="5035" y="93869"/>
                  </a:moveTo>
                  <a:cubicBezTo>
                    <a:pt x="4966" y="93933"/>
                    <a:pt x="4834" y="94001"/>
                    <a:pt x="4770" y="94065"/>
                  </a:cubicBezTo>
                  <a:cubicBezTo>
                    <a:pt x="4702" y="94134"/>
                    <a:pt x="4638" y="94266"/>
                    <a:pt x="4569" y="94330"/>
                  </a:cubicBezTo>
                  <a:cubicBezTo>
                    <a:pt x="4638" y="94266"/>
                    <a:pt x="4702" y="94266"/>
                    <a:pt x="4834" y="94198"/>
                  </a:cubicBezTo>
                  <a:cubicBezTo>
                    <a:pt x="4903" y="94065"/>
                    <a:pt x="4966" y="94001"/>
                    <a:pt x="5035" y="93869"/>
                  </a:cubicBezTo>
                  <a:close/>
                  <a:moveTo>
                    <a:pt x="4702" y="94330"/>
                  </a:moveTo>
                  <a:cubicBezTo>
                    <a:pt x="4638" y="94399"/>
                    <a:pt x="4505" y="94462"/>
                    <a:pt x="4437" y="94531"/>
                  </a:cubicBezTo>
                  <a:cubicBezTo>
                    <a:pt x="4039" y="95125"/>
                    <a:pt x="3642" y="95724"/>
                    <a:pt x="3313" y="96317"/>
                  </a:cubicBezTo>
                  <a:cubicBezTo>
                    <a:pt x="1257" y="99831"/>
                    <a:pt x="1" y="103673"/>
                    <a:pt x="1" y="107976"/>
                  </a:cubicBezTo>
                  <a:cubicBezTo>
                    <a:pt x="1" y="109168"/>
                    <a:pt x="65" y="110361"/>
                    <a:pt x="266" y="111553"/>
                  </a:cubicBezTo>
                  <a:cubicBezTo>
                    <a:pt x="2121" y="123344"/>
                    <a:pt x="8745" y="132422"/>
                    <a:pt x="17818" y="139047"/>
                  </a:cubicBezTo>
                  <a:cubicBezTo>
                    <a:pt x="22587" y="142491"/>
                    <a:pt x="27955" y="145273"/>
                    <a:pt x="33716" y="147457"/>
                  </a:cubicBezTo>
                  <a:cubicBezTo>
                    <a:pt x="35537" y="148127"/>
                    <a:pt x="37416" y="148739"/>
                    <a:pt x="39296" y="149294"/>
                  </a:cubicBezTo>
                  <a:lnTo>
                    <a:pt x="39296" y="149294"/>
                  </a:lnTo>
                  <a:cubicBezTo>
                    <a:pt x="37459" y="148681"/>
                    <a:pt x="35622" y="148064"/>
                    <a:pt x="33785" y="147393"/>
                  </a:cubicBezTo>
                  <a:cubicBezTo>
                    <a:pt x="28019" y="145205"/>
                    <a:pt x="22656" y="142359"/>
                    <a:pt x="17886" y="138914"/>
                  </a:cubicBezTo>
                  <a:cubicBezTo>
                    <a:pt x="8809" y="132290"/>
                    <a:pt x="2253" y="123281"/>
                    <a:pt x="398" y="111553"/>
                  </a:cubicBezTo>
                  <a:cubicBezTo>
                    <a:pt x="197" y="110297"/>
                    <a:pt x="133" y="109105"/>
                    <a:pt x="133" y="107976"/>
                  </a:cubicBezTo>
                  <a:cubicBezTo>
                    <a:pt x="133" y="103673"/>
                    <a:pt x="1389" y="99831"/>
                    <a:pt x="3446" y="96386"/>
                  </a:cubicBezTo>
                  <a:cubicBezTo>
                    <a:pt x="3843" y="95724"/>
                    <a:pt x="4240" y="94992"/>
                    <a:pt x="4702" y="94330"/>
                  </a:cubicBezTo>
                  <a:close/>
                  <a:moveTo>
                    <a:pt x="39296" y="149294"/>
                  </a:moveTo>
                  <a:lnTo>
                    <a:pt x="39296" y="149294"/>
                  </a:lnTo>
                  <a:cubicBezTo>
                    <a:pt x="39446" y="149344"/>
                    <a:pt x="39596" y="149394"/>
                    <a:pt x="39747" y="149444"/>
                  </a:cubicBezTo>
                  <a:lnTo>
                    <a:pt x="39810" y="149444"/>
                  </a:lnTo>
                  <a:cubicBezTo>
                    <a:pt x="39639" y="149394"/>
                    <a:pt x="39467" y="149344"/>
                    <a:pt x="39296" y="149294"/>
                  </a:cubicBezTo>
                  <a:close/>
                  <a:moveTo>
                    <a:pt x="39614" y="149513"/>
                  </a:moveTo>
                  <a:cubicBezTo>
                    <a:pt x="42460" y="150371"/>
                    <a:pt x="45443" y="151103"/>
                    <a:pt x="48422" y="151696"/>
                  </a:cubicBezTo>
                  <a:lnTo>
                    <a:pt x="50409" y="152094"/>
                  </a:lnTo>
                  <a:cubicBezTo>
                    <a:pt x="54850" y="152889"/>
                    <a:pt x="58756" y="153752"/>
                    <a:pt x="62200" y="154743"/>
                  </a:cubicBezTo>
                  <a:cubicBezTo>
                    <a:pt x="62269" y="154743"/>
                    <a:pt x="62333" y="154812"/>
                    <a:pt x="62465" y="154812"/>
                  </a:cubicBezTo>
                  <a:cubicBezTo>
                    <a:pt x="62534" y="154812"/>
                    <a:pt x="62534" y="154812"/>
                    <a:pt x="62598" y="154876"/>
                  </a:cubicBezTo>
                  <a:cubicBezTo>
                    <a:pt x="62667" y="154876"/>
                    <a:pt x="62799" y="154945"/>
                    <a:pt x="62863" y="154945"/>
                  </a:cubicBezTo>
                  <a:cubicBezTo>
                    <a:pt x="62931" y="154945"/>
                    <a:pt x="62995" y="154945"/>
                    <a:pt x="62995" y="155008"/>
                  </a:cubicBezTo>
                  <a:cubicBezTo>
                    <a:pt x="63128" y="155008"/>
                    <a:pt x="63196" y="155008"/>
                    <a:pt x="63329" y="155077"/>
                  </a:cubicBezTo>
                  <a:lnTo>
                    <a:pt x="63461" y="155077"/>
                  </a:lnTo>
                  <a:cubicBezTo>
                    <a:pt x="63525" y="155141"/>
                    <a:pt x="63658" y="155141"/>
                    <a:pt x="63726" y="155210"/>
                  </a:cubicBezTo>
                  <a:lnTo>
                    <a:pt x="63922" y="155210"/>
                  </a:lnTo>
                  <a:cubicBezTo>
                    <a:pt x="63991" y="155273"/>
                    <a:pt x="64124" y="155273"/>
                    <a:pt x="64187" y="155342"/>
                  </a:cubicBezTo>
                  <a:lnTo>
                    <a:pt x="64320" y="155342"/>
                  </a:lnTo>
                  <a:cubicBezTo>
                    <a:pt x="64452" y="155406"/>
                    <a:pt x="64521" y="155406"/>
                    <a:pt x="64654" y="155475"/>
                  </a:cubicBezTo>
                  <a:lnTo>
                    <a:pt x="64786" y="155475"/>
                  </a:lnTo>
                  <a:cubicBezTo>
                    <a:pt x="64850" y="155538"/>
                    <a:pt x="64982" y="155538"/>
                    <a:pt x="65051" y="155607"/>
                  </a:cubicBezTo>
                  <a:lnTo>
                    <a:pt x="65247" y="155607"/>
                  </a:lnTo>
                  <a:cubicBezTo>
                    <a:pt x="65316" y="155671"/>
                    <a:pt x="65449" y="155671"/>
                    <a:pt x="65512" y="155740"/>
                  </a:cubicBezTo>
                  <a:cubicBezTo>
                    <a:pt x="65581" y="155740"/>
                    <a:pt x="65645" y="155740"/>
                    <a:pt x="65645" y="155803"/>
                  </a:cubicBezTo>
                  <a:cubicBezTo>
                    <a:pt x="65777" y="155803"/>
                    <a:pt x="65846" y="155872"/>
                    <a:pt x="65979" y="155872"/>
                  </a:cubicBezTo>
                  <a:cubicBezTo>
                    <a:pt x="66042" y="155872"/>
                    <a:pt x="66042" y="155872"/>
                    <a:pt x="66111" y="155936"/>
                  </a:cubicBezTo>
                  <a:cubicBezTo>
                    <a:pt x="66244" y="155936"/>
                    <a:pt x="66307" y="156005"/>
                    <a:pt x="66440" y="156005"/>
                  </a:cubicBezTo>
                  <a:cubicBezTo>
                    <a:pt x="66509" y="156005"/>
                    <a:pt x="66509" y="156068"/>
                    <a:pt x="66572" y="156068"/>
                  </a:cubicBezTo>
                  <a:cubicBezTo>
                    <a:pt x="66705" y="156068"/>
                    <a:pt x="66774" y="156137"/>
                    <a:pt x="66906" y="156201"/>
                  </a:cubicBezTo>
                  <a:lnTo>
                    <a:pt x="67039" y="156201"/>
                  </a:lnTo>
                  <a:cubicBezTo>
                    <a:pt x="67102" y="156270"/>
                    <a:pt x="67235" y="156270"/>
                    <a:pt x="67367" y="156333"/>
                  </a:cubicBezTo>
                  <a:cubicBezTo>
                    <a:pt x="67367" y="156333"/>
                    <a:pt x="67436" y="156333"/>
                    <a:pt x="67500" y="156402"/>
                  </a:cubicBezTo>
                  <a:cubicBezTo>
                    <a:pt x="67568" y="156402"/>
                    <a:pt x="67701" y="156466"/>
                    <a:pt x="67833" y="156466"/>
                  </a:cubicBezTo>
                  <a:cubicBezTo>
                    <a:pt x="67833" y="156535"/>
                    <a:pt x="67897" y="156535"/>
                    <a:pt x="67966" y="156535"/>
                  </a:cubicBezTo>
                  <a:cubicBezTo>
                    <a:pt x="68030" y="156598"/>
                    <a:pt x="68162" y="156598"/>
                    <a:pt x="68294" y="156667"/>
                  </a:cubicBezTo>
                  <a:lnTo>
                    <a:pt x="68427" y="156667"/>
                  </a:lnTo>
                  <a:cubicBezTo>
                    <a:pt x="68496" y="156731"/>
                    <a:pt x="68628" y="156800"/>
                    <a:pt x="68761" y="156800"/>
                  </a:cubicBezTo>
                  <a:cubicBezTo>
                    <a:pt x="68824" y="156800"/>
                    <a:pt x="68824" y="156863"/>
                    <a:pt x="68824" y="156863"/>
                  </a:cubicBezTo>
                  <a:cubicBezTo>
                    <a:pt x="68957" y="156863"/>
                    <a:pt x="69089" y="156932"/>
                    <a:pt x="69222" y="156996"/>
                  </a:cubicBezTo>
                  <a:lnTo>
                    <a:pt x="69291" y="156996"/>
                  </a:lnTo>
                  <a:cubicBezTo>
                    <a:pt x="69423" y="157065"/>
                    <a:pt x="69556" y="157128"/>
                    <a:pt x="69688" y="157128"/>
                  </a:cubicBezTo>
                  <a:lnTo>
                    <a:pt x="69752" y="157197"/>
                  </a:lnTo>
                  <a:cubicBezTo>
                    <a:pt x="69884" y="157261"/>
                    <a:pt x="70017" y="157261"/>
                    <a:pt x="70218" y="157330"/>
                  </a:cubicBezTo>
                  <a:cubicBezTo>
                    <a:pt x="70351" y="157393"/>
                    <a:pt x="70414" y="157462"/>
                    <a:pt x="70547" y="157462"/>
                  </a:cubicBezTo>
                  <a:cubicBezTo>
                    <a:pt x="72534" y="158257"/>
                    <a:pt x="74325" y="158983"/>
                    <a:pt x="75979" y="159778"/>
                  </a:cubicBezTo>
                  <a:cubicBezTo>
                    <a:pt x="76313" y="159979"/>
                    <a:pt x="76641" y="160112"/>
                    <a:pt x="76975" y="160244"/>
                  </a:cubicBezTo>
                  <a:cubicBezTo>
                    <a:pt x="75316" y="159449"/>
                    <a:pt x="73594" y="158586"/>
                    <a:pt x="71676" y="157791"/>
                  </a:cubicBezTo>
                  <a:cubicBezTo>
                    <a:pt x="71607" y="157791"/>
                    <a:pt x="71607" y="157727"/>
                    <a:pt x="71543" y="157727"/>
                  </a:cubicBezTo>
                  <a:cubicBezTo>
                    <a:pt x="71342" y="157658"/>
                    <a:pt x="71209" y="157595"/>
                    <a:pt x="71077" y="157526"/>
                  </a:cubicBezTo>
                  <a:lnTo>
                    <a:pt x="71013" y="157526"/>
                  </a:lnTo>
                  <a:cubicBezTo>
                    <a:pt x="70881" y="157462"/>
                    <a:pt x="70748" y="157393"/>
                    <a:pt x="70547" y="157330"/>
                  </a:cubicBezTo>
                  <a:lnTo>
                    <a:pt x="70483" y="157330"/>
                  </a:lnTo>
                  <a:cubicBezTo>
                    <a:pt x="70351" y="157261"/>
                    <a:pt x="70218" y="157197"/>
                    <a:pt x="70086" y="157197"/>
                  </a:cubicBezTo>
                  <a:lnTo>
                    <a:pt x="70017" y="157128"/>
                  </a:lnTo>
                  <a:cubicBezTo>
                    <a:pt x="69884" y="157065"/>
                    <a:pt x="69752" y="157065"/>
                    <a:pt x="69619" y="156996"/>
                  </a:cubicBezTo>
                  <a:cubicBezTo>
                    <a:pt x="69556" y="156996"/>
                    <a:pt x="69556" y="156996"/>
                    <a:pt x="69487" y="156932"/>
                  </a:cubicBezTo>
                  <a:cubicBezTo>
                    <a:pt x="69354" y="156932"/>
                    <a:pt x="69291" y="156863"/>
                    <a:pt x="69158" y="156800"/>
                  </a:cubicBezTo>
                  <a:lnTo>
                    <a:pt x="69026" y="156800"/>
                  </a:lnTo>
                  <a:cubicBezTo>
                    <a:pt x="68893" y="156731"/>
                    <a:pt x="68761" y="156667"/>
                    <a:pt x="68628" y="156667"/>
                  </a:cubicBezTo>
                  <a:lnTo>
                    <a:pt x="68559" y="156598"/>
                  </a:lnTo>
                  <a:cubicBezTo>
                    <a:pt x="68427" y="156535"/>
                    <a:pt x="68294" y="156535"/>
                    <a:pt x="68162" y="156466"/>
                  </a:cubicBezTo>
                  <a:lnTo>
                    <a:pt x="68030" y="156466"/>
                  </a:lnTo>
                  <a:cubicBezTo>
                    <a:pt x="67966" y="156402"/>
                    <a:pt x="67833" y="156333"/>
                    <a:pt x="67701" y="156333"/>
                  </a:cubicBezTo>
                  <a:cubicBezTo>
                    <a:pt x="67632" y="156333"/>
                    <a:pt x="67632" y="156270"/>
                    <a:pt x="67568" y="156270"/>
                  </a:cubicBezTo>
                  <a:cubicBezTo>
                    <a:pt x="67436" y="156201"/>
                    <a:pt x="67367" y="156201"/>
                    <a:pt x="67235" y="156137"/>
                  </a:cubicBezTo>
                  <a:lnTo>
                    <a:pt x="67102" y="156137"/>
                  </a:lnTo>
                  <a:cubicBezTo>
                    <a:pt x="66970" y="156068"/>
                    <a:pt x="66906" y="156068"/>
                    <a:pt x="66774" y="156005"/>
                  </a:cubicBezTo>
                  <a:cubicBezTo>
                    <a:pt x="66705" y="156005"/>
                    <a:pt x="66641" y="155936"/>
                    <a:pt x="66641" y="155936"/>
                  </a:cubicBezTo>
                  <a:cubicBezTo>
                    <a:pt x="66509" y="155936"/>
                    <a:pt x="66440" y="155872"/>
                    <a:pt x="66307" y="155872"/>
                  </a:cubicBezTo>
                  <a:cubicBezTo>
                    <a:pt x="66244" y="155803"/>
                    <a:pt x="66175" y="155803"/>
                    <a:pt x="66175" y="155803"/>
                  </a:cubicBezTo>
                  <a:cubicBezTo>
                    <a:pt x="66042" y="155740"/>
                    <a:pt x="65979" y="155740"/>
                    <a:pt x="65846" y="155671"/>
                  </a:cubicBezTo>
                  <a:lnTo>
                    <a:pt x="65714" y="155671"/>
                  </a:lnTo>
                  <a:cubicBezTo>
                    <a:pt x="65581" y="155607"/>
                    <a:pt x="65512" y="155607"/>
                    <a:pt x="65380" y="155538"/>
                  </a:cubicBezTo>
                  <a:lnTo>
                    <a:pt x="65247" y="155538"/>
                  </a:lnTo>
                  <a:cubicBezTo>
                    <a:pt x="65115" y="155475"/>
                    <a:pt x="65051" y="155475"/>
                    <a:pt x="64919" y="155406"/>
                  </a:cubicBezTo>
                  <a:cubicBezTo>
                    <a:pt x="64919" y="155406"/>
                    <a:pt x="64850" y="155406"/>
                    <a:pt x="64786" y="155342"/>
                  </a:cubicBezTo>
                  <a:cubicBezTo>
                    <a:pt x="64717" y="155342"/>
                    <a:pt x="64585" y="155342"/>
                    <a:pt x="64521" y="155273"/>
                  </a:cubicBezTo>
                  <a:cubicBezTo>
                    <a:pt x="64452" y="155273"/>
                    <a:pt x="64389" y="155273"/>
                    <a:pt x="64320" y="155210"/>
                  </a:cubicBezTo>
                  <a:cubicBezTo>
                    <a:pt x="64256" y="155210"/>
                    <a:pt x="64124" y="155210"/>
                    <a:pt x="64055" y="155141"/>
                  </a:cubicBezTo>
                  <a:cubicBezTo>
                    <a:pt x="63991" y="155141"/>
                    <a:pt x="63922" y="155141"/>
                    <a:pt x="63922" y="155077"/>
                  </a:cubicBezTo>
                  <a:cubicBezTo>
                    <a:pt x="63790" y="155077"/>
                    <a:pt x="63726" y="155077"/>
                    <a:pt x="63594" y="155008"/>
                  </a:cubicBezTo>
                  <a:cubicBezTo>
                    <a:pt x="63525" y="155008"/>
                    <a:pt x="63525" y="155008"/>
                    <a:pt x="63461" y="154945"/>
                  </a:cubicBezTo>
                  <a:cubicBezTo>
                    <a:pt x="63393" y="154945"/>
                    <a:pt x="63260" y="154945"/>
                    <a:pt x="63196" y="154876"/>
                  </a:cubicBezTo>
                  <a:lnTo>
                    <a:pt x="62995" y="154876"/>
                  </a:lnTo>
                  <a:cubicBezTo>
                    <a:pt x="62931" y="154812"/>
                    <a:pt x="62863" y="154812"/>
                    <a:pt x="62730" y="154743"/>
                  </a:cubicBezTo>
                  <a:lnTo>
                    <a:pt x="62598" y="154743"/>
                  </a:lnTo>
                  <a:cubicBezTo>
                    <a:pt x="62465" y="154680"/>
                    <a:pt x="62402" y="154680"/>
                    <a:pt x="62333" y="154680"/>
                  </a:cubicBezTo>
                  <a:cubicBezTo>
                    <a:pt x="58824" y="153684"/>
                    <a:pt x="54913" y="152756"/>
                    <a:pt x="50478" y="151961"/>
                  </a:cubicBezTo>
                  <a:cubicBezTo>
                    <a:pt x="49747" y="151829"/>
                    <a:pt x="49084" y="151696"/>
                    <a:pt x="48358" y="151564"/>
                  </a:cubicBezTo>
                  <a:cubicBezTo>
                    <a:pt x="45443" y="150970"/>
                    <a:pt x="42460" y="150308"/>
                    <a:pt x="39614" y="149513"/>
                  </a:cubicBezTo>
                  <a:close/>
                  <a:moveTo>
                    <a:pt x="79821" y="161633"/>
                  </a:moveTo>
                  <a:cubicBezTo>
                    <a:pt x="79890" y="161702"/>
                    <a:pt x="79953" y="161702"/>
                    <a:pt x="80022" y="161765"/>
                  </a:cubicBezTo>
                  <a:cubicBezTo>
                    <a:pt x="79953" y="161702"/>
                    <a:pt x="79890" y="161633"/>
                    <a:pt x="79821" y="161633"/>
                  </a:cubicBezTo>
                  <a:close/>
                  <a:moveTo>
                    <a:pt x="80817" y="162163"/>
                  </a:moveTo>
                  <a:lnTo>
                    <a:pt x="80881" y="162232"/>
                  </a:lnTo>
                  <a:cubicBezTo>
                    <a:pt x="80886" y="162235"/>
                    <a:pt x="80892" y="162239"/>
                    <a:pt x="80898" y="162243"/>
                  </a:cubicBezTo>
                  <a:lnTo>
                    <a:pt x="80898" y="162243"/>
                  </a:lnTo>
                  <a:cubicBezTo>
                    <a:pt x="80871" y="162216"/>
                    <a:pt x="80844" y="162189"/>
                    <a:pt x="80817" y="162163"/>
                  </a:cubicBezTo>
                  <a:close/>
                  <a:moveTo>
                    <a:pt x="80287" y="161898"/>
                  </a:moveTo>
                  <a:cubicBezTo>
                    <a:pt x="80458" y="162013"/>
                    <a:pt x="80633" y="162129"/>
                    <a:pt x="80763" y="162244"/>
                  </a:cubicBezTo>
                  <a:lnTo>
                    <a:pt x="80763" y="162244"/>
                  </a:lnTo>
                  <a:cubicBezTo>
                    <a:pt x="80625" y="162106"/>
                    <a:pt x="80509" y="162002"/>
                    <a:pt x="80351" y="161898"/>
                  </a:cubicBezTo>
                  <a:close/>
                  <a:moveTo>
                    <a:pt x="80763" y="162244"/>
                  </a:moveTo>
                  <a:lnTo>
                    <a:pt x="80763" y="162244"/>
                  </a:lnTo>
                  <a:cubicBezTo>
                    <a:pt x="80800" y="162281"/>
                    <a:pt x="80839" y="162321"/>
                    <a:pt x="80881" y="162364"/>
                  </a:cubicBezTo>
                  <a:lnTo>
                    <a:pt x="80817" y="162295"/>
                  </a:lnTo>
                  <a:cubicBezTo>
                    <a:pt x="80800" y="162278"/>
                    <a:pt x="80782" y="162261"/>
                    <a:pt x="80763" y="162244"/>
                  </a:cubicBezTo>
                  <a:close/>
                  <a:moveTo>
                    <a:pt x="80898" y="162243"/>
                  </a:moveTo>
                  <a:lnTo>
                    <a:pt x="80898" y="162243"/>
                  </a:lnTo>
                  <a:cubicBezTo>
                    <a:pt x="81005" y="162349"/>
                    <a:pt x="81121" y="162454"/>
                    <a:pt x="81277" y="162559"/>
                  </a:cubicBezTo>
                  <a:lnTo>
                    <a:pt x="81277" y="162559"/>
                  </a:lnTo>
                  <a:cubicBezTo>
                    <a:pt x="81170" y="162454"/>
                    <a:pt x="81055" y="162349"/>
                    <a:pt x="80898" y="162243"/>
                  </a:cubicBezTo>
                  <a:close/>
                  <a:moveTo>
                    <a:pt x="81277" y="162559"/>
                  </a:moveTo>
                  <a:cubicBezTo>
                    <a:pt x="81301" y="162583"/>
                    <a:pt x="81324" y="162606"/>
                    <a:pt x="81347" y="162629"/>
                  </a:cubicBezTo>
                  <a:lnTo>
                    <a:pt x="81278" y="162560"/>
                  </a:lnTo>
                  <a:cubicBezTo>
                    <a:pt x="81278" y="162560"/>
                    <a:pt x="81277" y="162560"/>
                    <a:pt x="81277" y="162559"/>
                  </a:cubicBezTo>
                  <a:close/>
                  <a:moveTo>
                    <a:pt x="81278" y="162428"/>
                  </a:moveTo>
                  <a:lnTo>
                    <a:pt x="81676" y="162825"/>
                  </a:lnTo>
                  <a:cubicBezTo>
                    <a:pt x="81718" y="162825"/>
                    <a:pt x="81734" y="162825"/>
                    <a:pt x="81755" y="162841"/>
                  </a:cubicBezTo>
                  <a:lnTo>
                    <a:pt x="81755" y="162841"/>
                  </a:lnTo>
                  <a:lnTo>
                    <a:pt x="81411" y="162497"/>
                  </a:lnTo>
                  <a:cubicBezTo>
                    <a:pt x="81347" y="162497"/>
                    <a:pt x="81347" y="162428"/>
                    <a:pt x="81278" y="162428"/>
                  </a:cubicBezTo>
                  <a:close/>
                  <a:moveTo>
                    <a:pt x="81755" y="162841"/>
                  </a:moveTo>
                  <a:lnTo>
                    <a:pt x="81808" y="162894"/>
                  </a:lnTo>
                  <a:cubicBezTo>
                    <a:pt x="81783" y="162867"/>
                    <a:pt x="81768" y="162851"/>
                    <a:pt x="81755" y="162841"/>
                  </a:cubicBezTo>
                  <a:close/>
                  <a:moveTo>
                    <a:pt x="148978" y="42793"/>
                  </a:moveTo>
                  <a:cubicBezTo>
                    <a:pt x="149974" y="43455"/>
                    <a:pt x="150902" y="44118"/>
                    <a:pt x="151829" y="44780"/>
                  </a:cubicBezTo>
                  <a:cubicBezTo>
                    <a:pt x="159842" y="50610"/>
                    <a:pt x="165936" y="57700"/>
                    <a:pt x="171040" y="70419"/>
                  </a:cubicBezTo>
                  <a:cubicBezTo>
                    <a:pt x="173954" y="77637"/>
                    <a:pt x="175412" y="85586"/>
                    <a:pt x="175412" y="93535"/>
                  </a:cubicBezTo>
                  <a:cubicBezTo>
                    <a:pt x="175412" y="111755"/>
                    <a:pt x="167659" y="129836"/>
                    <a:pt x="151893" y="138517"/>
                  </a:cubicBezTo>
                  <a:cubicBezTo>
                    <a:pt x="148517" y="140371"/>
                    <a:pt x="145666" y="143684"/>
                    <a:pt x="142953" y="147526"/>
                  </a:cubicBezTo>
                  <a:cubicBezTo>
                    <a:pt x="138909" y="153355"/>
                    <a:pt x="135200" y="160509"/>
                    <a:pt x="130563" y="166206"/>
                  </a:cubicBezTo>
                  <a:cubicBezTo>
                    <a:pt x="128178" y="169052"/>
                    <a:pt x="125661" y="171569"/>
                    <a:pt x="122746" y="173291"/>
                  </a:cubicBezTo>
                  <a:cubicBezTo>
                    <a:pt x="119768" y="175083"/>
                    <a:pt x="116456" y="176143"/>
                    <a:pt x="112614" y="176143"/>
                  </a:cubicBezTo>
                  <a:cubicBezTo>
                    <a:pt x="110690" y="176143"/>
                    <a:pt x="108570" y="175878"/>
                    <a:pt x="106254" y="175279"/>
                  </a:cubicBezTo>
                  <a:cubicBezTo>
                    <a:pt x="96381" y="172629"/>
                    <a:pt x="91082" y="168390"/>
                    <a:pt x="83928" y="164017"/>
                  </a:cubicBezTo>
                  <a:cubicBezTo>
                    <a:pt x="83202" y="163556"/>
                    <a:pt x="82470" y="163159"/>
                    <a:pt x="81744" y="162693"/>
                  </a:cubicBezTo>
                  <a:lnTo>
                    <a:pt x="81744" y="162693"/>
                  </a:lnTo>
                  <a:lnTo>
                    <a:pt x="82142" y="163090"/>
                  </a:lnTo>
                  <a:cubicBezTo>
                    <a:pt x="82735" y="163424"/>
                    <a:pt x="83265" y="163753"/>
                    <a:pt x="83864" y="164086"/>
                  </a:cubicBezTo>
                  <a:cubicBezTo>
                    <a:pt x="91018" y="168458"/>
                    <a:pt x="96381" y="172762"/>
                    <a:pt x="106254" y="175411"/>
                  </a:cubicBezTo>
                  <a:cubicBezTo>
                    <a:pt x="108506" y="176010"/>
                    <a:pt x="110626" y="176275"/>
                    <a:pt x="112614" y="176275"/>
                  </a:cubicBezTo>
                  <a:cubicBezTo>
                    <a:pt x="117780" y="176275"/>
                    <a:pt x="122020" y="174351"/>
                    <a:pt x="125597" y="171437"/>
                  </a:cubicBezTo>
                  <a:cubicBezTo>
                    <a:pt x="131029" y="167001"/>
                    <a:pt x="135067" y="160175"/>
                    <a:pt x="139111" y="153752"/>
                  </a:cubicBezTo>
                  <a:cubicBezTo>
                    <a:pt x="143085" y="147393"/>
                    <a:pt x="146927" y="141362"/>
                    <a:pt x="151962" y="138649"/>
                  </a:cubicBezTo>
                  <a:cubicBezTo>
                    <a:pt x="167791" y="129905"/>
                    <a:pt x="175544" y="111755"/>
                    <a:pt x="175544" y="93535"/>
                  </a:cubicBezTo>
                  <a:cubicBezTo>
                    <a:pt x="175544" y="85586"/>
                    <a:pt x="174087" y="77637"/>
                    <a:pt x="171172" y="70419"/>
                  </a:cubicBezTo>
                  <a:cubicBezTo>
                    <a:pt x="166005" y="57631"/>
                    <a:pt x="159911" y="50546"/>
                    <a:pt x="151962" y="44717"/>
                  </a:cubicBezTo>
                  <a:cubicBezTo>
                    <a:pt x="151098" y="44054"/>
                    <a:pt x="150239" y="43455"/>
                    <a:pt x="149312" y="42862"/>
                  </a:cubicBezTo>
                  <a:cubicBezTo>
                    <a:pt x="149179" y="42862"/>
                    <a:pt x="149111" y="42793"/>
                    <a:pt x="148978" y="42793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5" name="Google Shape;965;p44"/>
            <p:cNvSpPr/>
            <p:nvPr/>
          </p:nvSpPr>
          <p:spPr>
            <a:xfrm>
              <a:off x="1600250" y="624050"/>
              <a:ext cx="4444900" cy="4481350"/>
            </a:xfrm>
            <a:custGeom>
              <a:avLst/>
              <a:gdLst/>
              <a:ahLst/>
              <a:cxnLst/>
              <a:rect l="l" t="t" r="r" b="b"/>
              <a:pathLst>
                <a:path w="177796" h="179254" extrusionOk="0">
                  <a:moveTo>
                    <a:pt x="96847" y="9274"/>
                  </a:moveTo>
                  <a:cubicBezTo>
                    <a:pt x="96847" y="9338"/>
                    <a:pt x="96911" y="9470"/>
                    <a:pt x="96980" y="9539"/>
                  </a:cubicBezTo>
                  <a:cubicBezTo>
                    <a:pt x="97043" y="9603"/>
                    <a:pt x="97112" y="9603"/>
                    <a:pt x="97176" y="9672"/>
                  </a:cubicBezTo>
                  <a:cubicBezTo>
                    <a:pt x="97112" y="9603"/>
                    <a:pt x="97043" y="9470"/>
                    <a:pt x="96980" y="9338"/>
                  </a:cubicBezTo>
                  <a:cubicBezTo>
                    <a:pt x="96911" y="9338"/>
                    <a:pt x="96847" y="9274"/>
                    <a:pt x="96847" y="9274"/>
                  </a:cubicBezTo>
                  <a:close/>
                  <a:moveTo>
                    <a:pt x="97176" y="9539"/>
                  </a:moveTo>
                  <a:cubicBezTo>
                    <a:pt x="97245" y="9603"/>
                    <a:pt x="97308" y="9735"/>
                    <a:pt x="97377" y="9868"/>
                  </a:cubicBezTo>
                  <a:cubicBezTo>
                    <a:pt x="97441" y="9868"/>
                    <a:pt x="97510" y="9937"/>
                    <a:pt x="97510" y="9937"/>
                  </a:cubicBezTo>
                  <a:cubicBezTo>
                    <a:pt x="97441" y="9868"/>
                    <a:pt x="97377" y="9735"/>
                    <a:pt x="97308" y="9603"/>
                  </a:cubicBezTo>
                  <a:cubicBezTo>
                    <a:pt x="97245" y="9603"/>
                    <a:pt x="97245" y="9539"/>
                    <a:pt x="97176" y="9539"/>
                  </a:cubicBezTo>
                  <a:close/>
                  <a:moveTo>
                    <a:pt x="97907" y="10069"/>
                  </a:moveTo>
                  <a:cubicBezTo>
                    <a:pt x="97907" y="10069"/>
                    <a:pt x="97907" y="10108"/>
                    <a:pt x="97938" y="10125"/>
                  </a:cubicBezTo>
                  <a:lnTo>
                    <a:pt x="97938" y="10125"/>
                  </a:lnTo>
                  <a:cubicBezTo>
                    <a:pt x="97927" y="10106"/>
                    <a:pt x="97916" y="10088"/>
                    <a:pt x="97907" y="10069"/>
                  </a:cubicBezTo>
                  <a:close/>
                  <a:moveTo>
                    <a:pt x="97510" y="9804"/>
                  </a:moveTo>
                  <a:cubicBezTo>
                    <a:pt x="97642" y="9937"/>
                    <a:pt x="97706" y="10000"/>
                    <a:pt x="97775" y="10133"/>
                  </a:cubicBezTo>
                  <a:cubicBezTo>
                    <a:pt x="97838" y="10202"/>
                    <a:pt x="97838" y="10202"/>
                    <a:pt x="97907" y="10202"/>
                  </a:cubicBezTo>
                  <a:cubicBezTo>
                    <a:pt x="97775" y="10133"/>
                    <a:pt x="97706" y="10000"/>
                    <a:pt x="97642" y="9868"/>
                  </a:cubicBezTo>
                  <a:cubicBezTo>
                    <a:pt x="97573" y="9868"/>
                    <a:pt x="97573" y="9804"/>
                    <a:pt x="97510" y="9804"/>
                  </a:cubicBezTo>
                  <a:close/>
                  <a:moveTo>
                    <a:pt x="97938" y="10125"/>
                  </a:moveTo>
                  <a:cubicBezTo>
                    <a:pt x="98007" y="10239"/>
                    <a:pt x="98113" y="10353"/>
                    <a:pt x="98172" y="10467"/>
                  </a:cubicBezTo>
                  <a:cubicBezTo>
                    <a:pt x="98184" y="10467"/>
                    <a:pt x="98193" y="10467"/>
                    <a:pt x="98201" y="10467"/>
                  </a:cubicBezTo>
                  <a:lnTo>
                    <a:pt x="98201" y="10467"/>
                  </a:lnTo>
                  <a:cubicBezTo>
                    <a:pt x="98132" y="10356"/>
                    <a:pt x="98029" y="10244"/>
                    <a:pt x="97971" y="10133"/>
                  </a:cubicBezTo>
                  <a:cubicBezTo>
                    <a:pt x="97957" y="10133"/>
                    <a:pt x="97946" y="10130"/>
                    <a:pt x="97938" y="10125"/>
                  </a:cubicBezTo>
                  <a:close/>
                  <a:moveTo>
                    <a:pt x="98201" y="10467"/>
                  </a:moveTo>
                  <a:lnTo>
                    <a:pt x="98201" y="10467"/>
                  </a:lnTo>
                  <a:cubicBezTo>
                    <a:pt x="98214" y="10488"/>
                    <a:pt x="98226" y="10509"/>
                    <a:pt x="98236" y="10530"/>
                  </a:cubicBezTo>
                  <a:cubicBezTo>
                    <a:pt x="98236" y="10478"/>
                    <a:pt x="98236" y="10469"/>
                    <a:pt x="98201" y="10467"/>
                  </a:cubicBezTo>
                  <a:close/>
                  <a:moveTo>
                    <a:pt x="98438" y="10600"/>
                  </a:moveTo>
                  <a:lnTo>
                    <a:pt x="98438" y="10600"/>
                  </a:lnTo>
                  <a:cubicBezTo>
                    <a:pt x="98502" y="10664"/>
                    <a:pt x="98570" y="10732"/>
                    <a:pt x="98570" y="10795"/>
                  </a:cubicBezTo>
                  <a:lnTo>
                    <a:pt x="98633" y="10795"/>
                  </a:lnTo>
                  <a:lnTo>
                    <a:pt x="98438" y="10600"/>
                  </a:lnTo>
                  <a:close/>
                  <a:moveTo>
                    <a:pt x="100091" y="11791"/>
                  </a:moveTo>
                  <a:lnTo>
                    <a:pt x="100091" y="11791"/>
                  </a:lnTo>
                  <a:cubicBezTo>
                    <a:pt x="100822" y="12385"/>
                    <a:pt x="101548" y="13047"/>
                    <a:pt x="102279" y="13646"/>
                  </a:cubicBezTo>
                  <a:lnTo>
                    <a:pt x="102279" y="13710"/>
                  </a:lnTo>
                  <a:cubicBezTo>
                    <a:pt x="102412" y="13779"/>
                    <a:pt x="102544" y="13911"/>
                    <a:pt x="102677" y="13975"/>
                  </a:cubicBezTo>
                  <a:lnTo>
                    <a:pt x="102677" y="14044"/>
                  </a:lnTo>
                  <a:cubicBezTo>
                    <a:pt x="102809" y="14107"/>
                    <a:pt x="102942" y="14176"/>
                    <a:pt x="103005" y="14309"/>
                  </a:cubicBezTo>
                  <a:cubicBezTo>
                    <a:pt x="103074" y="14309"/>
                    <a:pt x="103074" y="14309"/>
                    <a:pt x="103138" y="14372"/>
                  </a:cubicBezTo>
                  <a:cubicBezTo>
                    <a:pt x="103207" y="14441"/>
                    <a:pt x="103270" y="14505"/>
                    <a:pt x="103403" y="14574"/>
                  </a:cubicBezTo>
                  <a:cubicBezTo>
                    <a:pt x="103403" y="14637"/>
                    <a:pt x="103472" y="14637"/>
                    <a:pt x="103535" y="14637"/>
                  </a:cubicBezTo>
                  <a:cubicBezTo>
                    <a:pt x="103604" y="14770"/>
                    <a:pt x="103668" y="14839"/>
                    <a:pt x="103800" y="14902"/>
                  </a:cubicBezTo>
                  <a:lnTo>
                    <a:pt x="103869" y="14971"/>
                  </a:lnTo>
                  <a:cubicBezTo>
                    <a:pt x="104002" y="15035"/>
                    <a:pt x="104065" y="15104"/>
                    <a:pt x="104134" y="15167"/>
                  </a:cubicBezTo>
                  <a:cubicBezTo>
                    <a:pt x="104198" y="15236"/>
                    <a:pt x="104267" y="15236"/>
                    <a:pt x="104267" y="15300"/>
                  </a:cubicBezTo>
                  <a:cubicBezTo>
                    <a:pt x="104330" y="15369"/>
                    <a:pt x="104463" y="15432"/>
                    <a:pt x="104532" y="15501"/>
                  </a:cubicBezTo>
                  <a:cubicBezTo>
                    <a:pt x="104595" y="15501"/>
                    <a:pt x="104595" y="15565"/>
                    <a:pt x="104664" y="15634"/>
                  </a:cubicBezTo>
                  <a:cubicBezTo>
                    <a:pt x="104728" y="15697"/>
                    <a:pt x="104796" y="15697"/>
                    <a:pt x="104860" y="15766"/>
                  </a:cubicBezTo>
                  <a:cubicBezTo>
                    <a:pt x="104929" y="15830"/>
                    <a:pt x="104993" y="15899"/>
                    <a:pt x="105061" y="15899"/>
                  </a:cubicBezTo>
                  <a:lnTo>
                    <a:pt x="105258" y="16095"/>
                  </a:lnTo>
                  <a:cubicBezTo>
                    <a:pt x="105326" y="16095"/>
                    <a:pt x="105390" y="16163"/>
                    <a:pt x="105459" y="16227"/>
                  </a:cubicBezTo>
                  <a:cubicBezTo>
                    <a:pt x="105523" y="16296"/>
                    <a:pt x="105591" y="16296"/>
                    <a:pt x="105655" y="16360"/>
                  </a:cubicBezTo>
                  <a:cubicBezTo>
                    <a:pt x="105655" y="16428"/>
                    <a:pt x="105724" y="16492"/>
                    <a:pt x="105787" y="16492"/>
                  </a:cubicBezTo>
                  <a:lnTo>
                    <a:pt x="105989" y="16693"/>
                  </a:lnTo>
                  <a:cubicBezTo>
                    <a:pt x="106052" y="16757"/>
                    <a:pt x="106121" y="16757"/>
                    <a:pt x="106185" y="16826"/>
                  </a:cubicBezTo>
                  <a:cubicBezTo>
                    <a:pt x="106254" y="16890"/>
                    <a:pt x="106317" y="16958"/>
                    <a:pt x="106386" y="16958"/>
                  </a:cubicBezTo>
                  <a:lnTo>
                    <a:pt x="106582" y="17154"/>
                  </a:lnTo>
                  <a:lnTo>
                    <a:pt x="106715" y="17287"/>
                  </a:lnTo>
                  <a:cubicBezTo>
                    <a:pt x="106784" y="17356"/>
                    <a:pt x="106847" y="17356"/>
                    <a:pt x="106916" y="17419"/>
                  </a:cubicBezTo>
                  <a:cubicBezTo>
                    <a:pt x="106980" y="17488"/>
                    <a:pt x="107049" y="17552"/>
                    <a:pt x="107112" y="17552"/>
                  </a:cubicBezTo>
                  <a:lnTo>
                    <a:pt x="107314" y="17753"/>
                  </a:lnTo>
                  <a:cubicBezTo>
                    <a:pt x="107377" y="17753"/>
                    <a:pt x="107446" y="17817"/>
                    <a:pt x="107510" y="17886"/>
                  </a:cubicBezTo>
                  <a:cubicBezTo>
                    <a:pt x="107510" y="17949"/>
                    <a:pt x="107579" y="17949"/>
                    <a:pt x="107642" y="18018"/>
                  </a:cubicBezTo>
                  <a:cubicBezTo>
                    <a:pt x="107711" y="18082"/>
                    <a:pt x="107775" y="18151"/>
                    <a:pt x="107844" y="18151"/>
                  </a:cubicBezTo>
                  <a:lnTo>
                    <a:pt x="108040" y="18347"/>
                  </a:lnTo>
                  <a:cubicBezTo>
                    <a:pt x="108109" y="18347"/>
                    <a:pt x="108172" y="18416"/>
                    <a:pt x="108241" y="18479"/>
                  </a:cubicBezTo>
                  <a:cubicBezTo>
                    <a:pt x="108305" y="18479"/>
                    <a:pt x="108374" y="18548"/>
                    <a:pt x="108437" y="18612"/>
                  </a:cubicBezTo>
                  <a:cubicBezTo>
                    <a:pt x="108437" y="18681"/>
                    <a:pt x="108506" y="18681"/>
                    <a:pt x="108570" y="18744"/>
                  </a:cubicBezTo>
                  <a:cubicBezTo>
                    <a:pt x="108639" y="18813"/>
                    <a:pt x="108702" y="18877"/>
                    <a:pt x="108771" y="18877"/>
                  </a:cubicBezTo>
                  <a:lnTo>
                    <a:pt x="108967" y="19078"/>
                  </a:lnTo>
                  <a:cubicBezTo>
                    <a:pt x="109036" y="19078"/>
                    <a:pt x="109100" y="19142"/>
                    <a:pt x="109169" y="19211"/>
                  </a:cubicBezTo>
                  <a:lnTo>
                    <a:pt x="109301" y="19343"/>
                  </a:lnTo>
                  <a:cubicBezTo>
                    <a:pt x="109365" y="19407"/>
                    <a:pt x="109433" y="19407"/>
                    <a:pt x="109497" y="19476"/>
                  </a:cubicBezTo>
                  <a:cubicBezTo>
                    <a:pt x="109566" y="19539"/>
                    <a:pt x="109630" y="19608"/>
                    <a:pt x="109698" y="19608"/>
                  </a:cubicBezTo>
                  <a:cubicBezTo>
                    <a:pt x="109762" y="19672"/>
                    <a:pt x="109831" y="19741"/>
                    <a:pt x="109895" y="19741"/>
                  </a:cubicBezTo>
                  <a:cubicBezTo>
                    <a:pt x="109963" y="19804"/>
                    <a:pt x="109963" y="19873"/>
                    <a:pt x="110027" y="19937"/>
                  </a:cubicBezTo>
                  <a:cubicBezTo>
                    <a:pt x="110096" y="19937"/>
                    <a:pt x="110160" y="20006"/>
                    <a:pt x="110228" y="20069"/>
                  </a:cubicBezTo>
                  <a:cubicBezTo>
                    <a:pt x="110292" y="20069"/>
                    <a:pt x="110361" y="20138"/>
                    <a:pt x="110424" y="20202"/>
                  </a:cubicBezTo>
                  <a:cubicBezTo>
                    <a:pt x="110493" y="20271"/>
                    <a:pt x="110557" y="20271"/>
                    <a:pt x="110557" y="20334"/>
                  </a:cubicBezTo>
                  <a:cubicBezTo>
                    <a:pt x="110626" y="20403"/>
                    <a:pt x="110689" y="20403"/>
                    <a:pt x="110758" y="20467"/>
                  </a:cubicBezTo>
                  <a:cubicBezTo>
                    <a:pt x="110822" y="20536"/>
                    <a:pt x="110891" y="20599"/>
                    <a:pt x="110954" y="20599"/>
                  </a:cubicBezTo>
                  <a:cubicBezTo>
                    <a:pt x="111023" y="20668"/>
                    <a:pt x="111087" y="20732"/>
                    <a:pt x="111156" y="20732"/>
                  </a:cubicBezTo>
                  <a:cubicBezTo>
                    <a:pt x="111219" y="20800"/>
                    <a:pt x="111219" y="20864"/>
                    <a:pt x="111288" y="20864"/>
                  </a:cubicBezTo>
                  <a:lnTo>
                    <a:pt x="111484" y="21065"/>
                  </a:lnTo>
                  <a:cubicBezTo>
                    <a:pt x="111553" y="21065"/>
                    <a:pt x="111617" y="21129"/>
                    <a:pt x="111686" y="21198"/>
                  </a:cubicBezTo>
                  <a:cubicBezTo>
                    <a:pt x="111749" y="21198"/>
                    <a:pt x="111818" y="21262"/>
                    <a:pt x="111818" y="21330"/>
                  </a:cubicBezTo>
                  <a:cubicBezTo>
                    <a:pt x="115194" y="23911"/>
                    <a:pt x="118707" y="26428"/>
                    <a:pt x="122348" y="28681"/>
                  </a:cubicBezTo>
                  <a:cubicBezTo>
                    <a:pt x="128575" y="32459"/>
                    <a:pt x="134208" y="35438"/>
                    <a:pt x="139306" y="38156"/>
                  </a:cubicBezTo>
                  <a:cubicBezTo>
                    <a:pt x="139375" y="38156"/>
                    <a:pt x="139439" y="38220"/>
                    <a:pt x="139508" y="38289"/>
                  </a:cubicBezTo>
                  <a:lnTo>
                    <a:pt x="139571" y="38289"/>
                  </a:lnTo>
                  <a:cubicBezTo>
                    <a:pt x="139704" y="38352"/>
                    <a:pt x="139773" y="38352"/>
                    <a:pt x="139836" y="38421"/>
                  </a:cubicBezTo>
                  <a:lnTo>
                    <a:pt x="139905" y="38485"/>
                  </a:lnTo>
                  <a:cubicBezTo>
                    <a:pt x="139969" y="38485"/>
                    <a:pt x="140038" y="38554"/>
                    <a:pt x="140101" y="38554"/>
                  </a:cubicBezTo>
                  <a:lnTo>
                    <a:pt x="140170" y="38617"/>
                  </a:lnTo>
                  <a:cubicBezTo>
                    <a:pt x="140234" y="38617"/>
                    <a:pt x="140303" y="38686"/>
                    <a:pt x="140366" y="38686"/>
                  </a:cubicBezTo>
                  <a:lnTo>
                    <a:pt x="140435" y="38750"/>
                  </a:lnTo>
                  <a:cubicBezTo>
                    <a:pt x="140499" y="38819"/>
                    <a:pt x="140568" y="38819"/>
                    <a:pt x="140631" y="38882"/>
                  </a:cubicBezTo>
                  <a:lnTo>
                    <a:pt x="140764" y="38882"/>
                  </a:lnTo>
                  <a:cubicBezTo>
                    <a:pt x="140833" y="38951"/>
                    <a:pt x="140896" y="38951"/>
                    <a:pt x="140965" y="39015"/>
                  </a:cubicBezTo>
                  <a:cubicBezTo>
                    <a:pt x="140965" y="39015"/>
                    <a:pt x="141029" y="39015"/>
                    <a:pt x="141029" y="39084"/>
                  </a:cubicBezTo>
                  <a:cubicBezTo>
                    <a:pt x="141097" y="39084"/>
                    <a:pt x="141161" y="39147"/>
                    <a:pt x="141230" y="39147"/>
                  </a:cubicBezTo>
                  <a:lnTo>
                    <a:pt x="141294" y="39216"/>
                  </a:lnTo>
                  <a:cubicBezTo>
                    <a:pt x="141362" y="39216"/>
                    <a:pt x="141426" y="39280"/>
                    <a:pt x="141495" y="39348"/>
                  </a:cubicBezTo>
                  <a:lnTo>
                    <a:pt x="141627" y="39348"/>
                  </a:lnTo>
                  <a:cubicBezTo>
                    <a:pt x="141691" y="39412"/>
                    <a:pt x="141760" y="39412"/>
                    <a:pt x="141824" y="39481"/>
                  </a:cubicBezTo>
                  <a:lnTo>
                    <a:pt x="141892" y="39481"/>
                  </a:lnTo>
                  <a:cubicBezTo>
                    <a:pt x="141956" y="39545"/>
                    <a:pt x="142025" y="39613"/>
                    <a:pt x="142088" y="39613"/>
                  </a:cubicBezTo>
                  <a:lnTo>
                    <a:pt x="142157" y="39677"/>
                  </a:lnTo>
                  <a:cubicBezTo>
                    <a:pt x="142221" y="39677"/>
                    <a:pt x="142290" y="39746"/>
                    <a:pt x="142353" y="39746"/>
                  </a:cubicBezTo>
                  <a:lnTo>
                    <a:pt x="142422" y="39810"/>
                  </a:lnTo>
                  <a:cubicBezTo>
                    <a:pt x="142486" y="39878"/>
                    <a:pt x="142555" y="39878"/>
                    <a:pt x="142618" y="39942"/>
                  </a:cubicBezTo>
                  <a:lnTo>
                    <a:pt x="142751" y="39942"/>
                  </a:lnTo>
                  <a:cubicBezTo>
                    <a:pt x="142820" y="40011"/>
                    <a:pt x="142883" y="40011"/>
                    <a:pt x="142952" y="40075"/>
                  </a:cubicBezTo>
                  <a:lnTo>
                    <a:pt x="143016" y="40143"/>
                  </a:lnTo>
                  <a:cubicBezTo>
                    <a:pt x="143085" y="40143"/>
                    <a:pt x="143148" y="40207"/>
                    <a:pt x="143217" y="40207"/>
                  </a:cubicBezTo>
                  <a:lnTo>
                    <a:pt x="143281" y="40276"/>
                  </a:lnTo>
                  <a:cubicBezTo>
                    <a:pt x="143350" y="40276"/>
                    <a:pt x="143413" y="40339"/>
                    <a:pt x="143482" y="40408"/>
                  </a:cubicBezTo>
                  <a:lnTo>
                    <a:pt x="143546" y="40408"/>
                  </a:lnTo>
                  <a:cubicBezTo>
                    <a:pt x="143615" y="40472"/>
                    <a:pt x="143678" y="40472"/>
                    <a:pt x="143811" y="40541"/>
                  </a:cubicBezTo>
                  <a:cubicBezTo>
                    <a:pt x="143943" y="40604"/>
                    <a:pt x="144012" y="40673"/>
                    <a:pt x="144076" y="40673"/>
                  </a:cubicBezTo>
                  <a:cubicBezTo>
                    <a:pt x="144076" y="40673"/>
                    <a:pt x="144076" y="40737"/>
                    <a:pt x="144145" y="40737"/>
                  </a:cubicBezTo>
                  <a:cubicBezTo>
                    <a:pt x="144208" y="40737"/>
                    <a:pt x="144277" y="40806"/>
                    <a:pt x="144341" y="40869"/>
                  </a:cubicBezTo>
                  <a:lnTo>
                    <a:pt x="144410" y="40869"/>
                  </a:lnTo>
                  <a:cubicBezTo>
                    <a:pt x="144473" y="40938"/>
                    <a:pt x="144542" y="40938"/>
                    <a:pt x="144675" y="41002"/>
                  </a:cubicBezTo>
                  <a:cubicBezTo>
                    <a:pt x="144738" y="41071"/>
                    <a:pt x="144871" y="41134"/>
                    <a:pt x="144940" y="41134"/>
                  </a:cubicBezTo>
                  <a:lnTo>
                    <a:pt x="144940" y="41203"/>
                  </a:lnTo>
                  <a:cubicBezTo>
                    <a:pt x="145003" y="41203"/>
                    <a:pt x="145136" y="41267"/>
                    <a:pt x="145205" y="41336"/>
                  </a:cubicBezTo>
                  <a:cubicBezTo>
                    <a:pt x="145268" y="41336"/>
                    <a:pt x="145268" y="41336"/>
                    <a:pt x="145337" y="41399"/>
                  </a:cubicBezTo>
                  <a:cubicBezTo>
                    <a:pt x="146118" y="41817"/>
                    <a:pt x="146902" y="42195"/>
                    <a:pt x="147685" y="42596"/>
                  </a:cubicBezTo>
                  <a:lnTo>
                    <a:pt x="147685" y="42596"/>
                  </a:lnTo>
                  <a:cubicBezTo>
                    <a:pt x="146786" y="42024"/>
                    <a:pt x="145831" y="41513"/>
                    <a:pt x="144871" y="41002"/>
                  </a:cubicBezTo>
                  <a:cubicBezTo>
                    <a:pt x="144871" y="41002"/>
                    <a:pt x="144807" y="41002"/>
                    <a:pt x="144807" y="40938"/>
                  </a:cubicBezTo>
                  <a:cubicBezTo>
                    <a:pt x="144738" y="40938"/>
                    <a:pt x="144606" y="40869"/>
                    <a:pt x="144542" y="40806"/>
                  </a:cubicBezTo>
                  <a:cubicBezTo>
                    <a:pt x="144473" y="40806"/>
                    <a:pt x="144410" y="40737"/>
                    <a:pt x="144277" y="40673"/>
                  </a:cubicBezTo>
                  <a:cubicBezTo>
                    <a:pt x="144208" y="40604"/>
                    <a:pt x="144145" y="40604"/>
                    <a:pt x="144012" y="40541"/>
                  </a:cubicBezTo>
                  <a:cubicBezTo>
                    <a:pt x="143943" y="40472"/>
                    <a:pt x="143880" y="40408"/>
                    <a:pt x="143747" y="40408"/>
                  </a:cubicBezTo>
                  <a:lnTo>
                    <a:pt x="143747" y="40339"/>
                  </a:lnTo>
                  <a:cubicBezTo>
                    <a:pt x="143678" y="40339"/>
                    <a:pt x="143615" y="40276"/>
                    <a:pt x="143482" y="40276"/>
                  </a:cubicBezTo>
                  <a:lnTo>
                    <a:pt x="143482" y="40207"/>
                  </a:lnTo>
                  <a:cubicBezTo>
                    <a:pt x="143413" y="40207"/>
                    <a:pt x="143281" y="40143"/>
                    <a:pt x="143217" y="40075"/>
                  </a:cubicBezTo>
                  <a:lnTo>
                    <a:pt x="143148" y="40075"/>
                  </a:lnTo>
                  <a:cubicBezTo>
                    <a:pt x="143085" y="40011"/>
                    <a:pt x="143016" y="40011"/>
                    <a:pt x="142952" y="39942"/>
                  </a:cubicBezTo>
                  <a:lnTo>
                    <a:pt x="142883" y="39942"/>
                  </a:lnTo>
                  <a:cubicBezTo>
                    <a:pt x="142820" y="39878"/>
                    <a:pt x="142751" y="39878"/>
                    <a:pt x="142687" y="39810"/>
                  </a:cubicBezTo>
                  <a:lnTo>
                    <a:pt x="142618" y="39810"/>
                  </a:lnTo>
                  <a:cubicBezTo>
                    <a:pt x="142555" y="39746"/>
                    <a:pt x="142486" y="39677"/>
                    <a:pt x="142422" y="39677"/>
                  </a:cubicBezTo>
                  <a:lnTo>
                    <a:pt x="142353" y="39613"/>
                  </a:lnTo>
                  <a:cubicBezTo>
                    <a:pt x="142290" y="39613"/>
                    <a:pt x="142221" y="39545"/>
                    <a:pt x="142157" y="39545"/>
                  </a:cubicBezTo>
                  <a:cubicBezTo>
                    <a:pt x="142157" y="39481"/>
                    <a:pt x="142088" y="39481"/>
                    <a:pt x="142088" y="39481"/>
                  </a:cubicBezTo>
                  <a:cubicBezTo>
                    <a:pt x="142025" y="39412"/>
                    <a:pt x="141956" y="39412"/>
                    <a:pt x="141892" y="39348"/>
                  </a:cubicBezTo>
                  <a:lnTo>
                    <a:pt x="141824" y="39348"/>
                  </a:lnTo>
                  <a:cubicBezTo>
                    <a:pt x="141760" y="39280"/>
                    <a:pt x="141691" y="39280"/>
                    <a:pt x="141627" y="39216"/>
                  </a:cubicBezTo>
                  <a:lnTo>
                    <a:pt x="141495" y="39216"/>
                  </a:lnTo>
                  <a:cubicBezTo>
                    <a:pt x="141426" y="39147"/>
                    <a:pt x="141362" y="39084"/>
                    <a:pt x="141294" y="39084"/>
                  </a:cubicBezTo>
                  <a:lnTo>
                    <a:pt x="141230" y="39015"/>
                  </a:lnTo>
                  <a:cubicBezTo>
                    <a:pt x="141161" y="39015"/>
                    <a:pt x="141097" y="38951"/>
                    <a:pt x="141029" y="38951"/>
                  </a:cubicBezTo>
                  <a:cubicBezTo>
                    <a:pt x="141029" y="38882"/>
                    <a:pt x="140965" y="38882"/>
                    <a:pt x="140965" y="38882"/>
                  </a:cubicBezTo>
                  <a:cubicBezTo>
                    <a:pt x="140896" y="38882"/>
                    <a:pt x="140833" y="38819"/>
                    <a:pt x="140764" y="38750"/>
                  </a:cubicBezTo>
                  <a:lnTo>
                    <a:pt x="140700" y="38750"/>
                  </a:lnTo>
                  <a:cubicBezTo>
                    <a:pt x="140631" y="38686"/>
                    <a:pt x="140568" y="38686"/>
                    <a:pt x="140499" y="38617"/>
                  </a:cubicBezTo>
                  <a:lnTo>
                    <a:pt x="140435" y="38617"/>
                  </a:lnTo>
                  <a:cubicBezTo>
                    <a:pt x="140366" y="38554"/>
                    <a:pt x="140303" y="38485"/>
                    <a:pt x="140170" y="38485"/>
                  </a:cubicBezTo>
                  <a:lnTo>
                    <a:pt x="140101" y="38421"/>
                  </a:lnTo>
                  <a:cubicBezTo>
                    <a:pt x="140038" y="38421"/>
                    <a:pt x="139969" y="38352"/>
                    <a:pt x="139905" y="38352"/>
                  </a:cubicBezTo>
                  <a:cubicBezTo>
                    <a:pt x="139905" y="38289"/>
                    <a:pt x="139836" y="38289"/>
                    <a:pt x="139836" y="38289"/>
                  </a:cubicBezTo>
                  <a:cubicBezTo>
                    <a:pt x="139773" y="38289"/>
                    <a:pt x="139704" y="38220"/>
                    <a:pt x="139640" y="38156"/>
                  </a:cubicBezTo>
                  <a:lnTo>
                    <a:pt x="139571" y="38156"/>
                  </a:lnTo>
                  <a:cubicBezTo>
                    <a:pt x="139508" y="38087"/>
                    <a:pt x="139439" y="38087"/>
                    <a:pt x="139375" y="38024"/>
                  </a:cubicBezTo>
                  <a:cubicBezTo>
                    <a:pt x="134272" y="35305"/>
                    <a:pt x="128644" y="32327"/>
                    <a:pt x="122417" y="28548"/>
                  </a:cubicBezTo>
                  <a:cubicBezTo>
                    <a:pt x="118771" y="26365"/>
                    <a:pt x="115326" y="23848"/>
                    <a:pt x="111951" y="21262"/>
                  </a:cubicBezTo>
                  <a:lnTo>
                    <a:pt x="111749" y="21065"/>
                  </a:lnTo>
                  <a:cubicBezTo>
                    <a:pt x="111686" y="21065"/>
                    <a:pt x="111617" y="20997"/>
                    <a:pt x="111617" y="20933"/>
                  </a:cubicBezTo>
                  <a:cubicBezTo>
                    <a:pt x="111553" y="20933"/>
                    <a:pt x="111484" y="20864"/>
                    <a:pt x="111421" y="20800"/>
                  </a:cubicBezTo>
                  <a:cubicBezTo>
                    <a:pt x="111352" y="20800"/>
                    <a:pt x="111288" y="20732"/>
                    <a:pt x="111219" y="20668"/>
                  </a:cubicBezTo>
                  <a:cubicBezTo>
                    <a:pt x="111156" y="20668"/>
                    <a:pt x="111087" y="20599"/>
                    <a:pt x="111023" y="20536"/>
                  </a:cubicBezTo>
                  <a:cubicBezTo>
                    <a:pt x="111023" y="20467"/>
                    <a:pt x="110954" y="20467"/>
                    <a:pt x="110891" y="20403"/>
                  </a:cubicBezTo>
                  <a:cubicBezTo>
                    <a:pt x="110822" y="20334"/>
                    <a:pt x="110758" y="20334"/>
                    <a:pt x="110689" y="20271"/>
                  </a:cubicBezTo>
                  <a:cubicBezTo>
                    <a:pt x="110626" y="20202"/>
                    <a:pt x="110557" y="20202"/>
                    <a:pt x="110493" y="20138"/>
                  </a:cubicBezTo>
                  <a:cubicBezTo>
                    <a:pt x="110424" y="20069"/>
                    <a:pt x="110424" y="20006"/>
                    <a:pt x="110361" y="20006"/>
                  </a:cubicBezTo>
                  <a:cubicBezTo>
                    <a:pt x="110292" y="19937"/>
                    <a:pt x="110228" y="19873"/>
                    <a:pt x="110160" y="19873"/>
                  </a:cubicBezTo>
                  <a:lnTo>
                    <a:pt x="109963" y="19672"/>
                  </a:lnTo>
                  <a:cubicBezTo>
                    <a:pt x="109895" y="19672"/>
                    <a:pt x="109831" y="19608"/>
                    <a:pt x="109762" y="19539"/>
                  </a:cubicBezTo>
                  <a:lnTo>
                    <a:pt x="109630" y="19407"/>
                  </a:lnTo>
                  <a:cubicBezTo>
                    <a:pt x="109566" y="19343"/>
                    <a:pt x="109497" y="19343"/>
                    <a:pt x="109433" y="19274"/>
                  </a:cubicBezTo>
                  <a:cubicBezTo>
                    <a:pt x="109365" y="19211"/>
                    <a:pt x="109301" y="19211"/>
                    <a:pt x="109232" y="19142"/>
                  </a:cubicBezTo>
                  <a:lnTo>
                    <a:pt x="109100" y="19009"/>
                  </a:lnTo>
                  <a:cubicBezTo>
                    <a:pt x="109036" y="18946"/>
                    <a:pt x="108967" y="18877"/>
                    <a:pt x="108904" y="18877"/>
                  </a:cubicBezTo>
                  <a:lnTo>
                    <a:pt x="108702" y="18681"/>
                  </a:lnTo>
                  <a:cubicBezTo>
                    <a:pt x="108639" y="18681"/>
                    <a:pt x="108570" y="18612"/>
                    <a:pt x="108506" y="18548"/>
                  </a:cubicBezTo>
                  <a:lnTo>
                    <a:pt x="108374" y="18416"/>
                  </a:lnTo>
                  <a:cubicBezTo>
                    <a:pt x="108305" y="18347"/>
                    <a:pt x="108241" y="18347"/>
                    <a:pt x="108172" y="18283"/>
                  </a:cubicBezTo>
                  <a:cubicBezTo>
                    <a:pt x="108109" y="18214"/>
                    <a:pt x="108040" y="18151"/>
                    <a:pt x="107976" y="18151"/>
                  </a:cubicBezTo>
                  <a:lnTo>
                    <a:pt x="107775" y="17949"/>
                  </a:lnTo>
                  <a:cubicBezTo>
                    <a:pt x="107711" y="17949"/>
                    <a:pt x="107711" y="17886"/>
                    <a:pt x="107642" y="17817"/>
                  </a:cubicBezTo>
                  <a:cubicBezTo>
                    <a:pt x="107579" y="17753"/>
                    <a:pt x="107510" y="17753"/>
                    <a:pt x="107446" y="17684"/>
                  </a:cubicBezTo>
                  <a:cubicBezTo>
                    <a:pt x="107377" y="17621"/>
                    <a:pt x="107314" y="17621"/>
                    <a:pt x="107245" y="17552"/>
                  </a:cubicBezTo>
                  <a:cubicBezTo>
                    <a:pt x="107181" y="17488"/>
                    <a:pt x="107112" y="17419"/>
                    <a:pt x="107049" y="17419"/>
                  </a:cubicBezTo>
                  <a:cubicBezTo>
                    <a:pt x="106980" y="17356"/>
                    <a:pt x="106980" y="17287"/>
                    <a:pt x="106916" y="17223"/>
                  </a:cubicBezTo>
                  <a:cubicBezTo>
                    <a:pt x="106847" y="17223"/>
                    <a:pt x="106784" y="17154"/>
                    <a:pt x="106715" y="17091"/>
                  </a:cubicBezTo>
                  <a:cubicBezTo>
                    <a:pt x="106651" y="17022"/>
                    <a:pt x="106582" y="17022"/>
                    <a:pt x="106519" y="16958"/>
                  </a:cubicBezTo>
                  <a:cubicBezTo>
                    <a:pt x="106450" y="16890"/>
                    <a:pt x="106386" y="16826"/>
                    <a:pt x="106317" y="16826"/>
                  </a:cubicBezTo>
                  <a:cubicBezTo>
                    <a:pt x="106254" y="16757"/>
                    <a:pt x="106254" y="16693"/>
                    <a:pt x="106185" y="16693"/>
                  </a:cubicBezTo>
                  <a:lnTo>
                    <a:pt x="105989" y="16492"/>
                  </a:lnTo>
                  <a:cubicBezTo>
                    <a:pt x="105920" y="16492"/>
                    <a:pt x="105856" y="16428"/>
                    <a:pt x="105787" y="16360"/>
                  </a:cubicBezTo>
                  <a:cubicBezTo>
                    <a:pt x="105724" y="16296"/>
                    <a:pt x="105655" y="16296"/>
                    <a:pt x="105591" y="16227"/>
                  </a:cubicBezTo>
                  <a:cubicBezTo>
                    <a:pt x="105523" y="16163"/>
                    <a:pt x="105523" y="16095"/>
                    <a:pt x="105459" y="16095"/>
                  </a:cubicBezTo>
                  <a:lnTo>
                    <a:pt x="105258" y="15899"/>
                  </a:lnTo>
                  <a:cubicBezTo>
                    <a:pt x="105194" y="15899"/>
                    <a:pt x="105125" y="15830"/>
                    <a:pt x="105061" y="15766"/>
                  </a:cubicBezTo>
                  <a:cubicBezTo>
                    <a:pt x="104993" y="15766"/>
                    <a:pt x="104929" y="15697"/>
                    <a:pt x="104860" y="15634"/>
                  </a:cubicBezTo>
                  <a:lnTo>
                    <a:pt x="104728" y="15501"/>
                  </a:lnTo>
                  <a:lnTo>
                    <a:pt x="104532" y="15300"/>
                  </a:lnTo>
                  <a:cubicBezTo>
                    <a:pt x="104463" y="15300"/>
                    <a:pt x="104399" y="15236"/>
                    <a:pt x="104399" y="15236"/>
                  </a:cubicBezTo>
                  <a:cubicBezTo>
                    <a:pt x="104330" y="15167"/>
                    <a:pt x="104198" y="15104"/>
                    <a:pt x="104134" y="15035"/>
                  </a:cubicBezTo>
                  <a:cubicBezTo>
                    <a:pt x="104134" y="14971"/>
                    <a:pt x="104065" y="14971"/>
                    <a:pt x="104065" y="14971"/>
                  </a:cubicBezTo>
                  <a:cubicBezTo>
                    <a:pt x="103933" y="14902"/>
                    <a:pt x="103869" y="14770"/>
                    <a:pt x="103737" y="14706"/>
                  </a:cubicBezTo>
                  <a:lnTo>
                    <a:pt x="103668" y="14637"/>
                  </a:lnTo>
                  <a:cubicBezTo>
                    <a:pt x="103604" y="14574"/>
                    <a:pt x="103472" y="14505"/>
                    <a:pt x="103403" y="14441"/>
                  </a:cubicBezTo>
                  <a:lnTo>
                    <a:pt x="103339" y="14372"/>
                  </a:lnTo>
                  <a:cubicBezTo>
                    <a:pt x="103270" y="14309"/>
                    <a:pt x="103138" y="14240"/>
                    <a:pt x="103074" y="14176"/>
                  </a:cubicBezTo>
                  <a:cubicBezTo>
                    <a:pt x="103074" y="14176"/>
                    <a:pt x="103074" y="14107"/>
                    <a:pt x="103005" y="14107"/>
                  </a:cubicBezTo>
                  <a:cubicBezTo>
                    <a:pt x="102279" y="13514"/>
                    <a:pt x="101548" y="12984"/>
                    <a:pt x="100822" y="12385"/>
                  </a:cubicBezTo>
                  <a:cubicBezTo>
                    <a:pt x="100557" y="12189"/>
                    <a:pt x="100356" y="11988"/>
                    <a:pt x="100091" y="11791"/>
                  </a:cubicBezTo>
                  <a:close/>
                  <a:moveTo>
                    <a:pt x="147685" y="42596"/>
                  </a:moveTo>
                  <a:cubicBezTo>
                    <a:pt x="147718" y="42618"/>
                    <a:pt x="147752" y="42639"/>
                    <a:pt x="147785" y="42661"/>
                  </a:cubicBezTo>
                  <a:cubicBezTo>
                    <a:pt x="147813" y="42669"/>
                    <a:pt x="147841" y="42679"/>
                    <a:pt x="147868" y="42690"/>
                  </a:cubicBezTo>
                  <a:lnTo>
                    <a:pt x="147868" y="42690"/>
                  </a:lnTo>
                  <a:cubicBezTo>
                    <a:pt x="147807" y="42659"/>
                    <a:pt x="147746" y="42627"/>
                    <a:pt x="147685" y="42596"/>
                  </a:cubicBezTo>
                  <a:close/>
                  <a:moveTo>
                    <a:pt x="147868" y="42690"/>
                  </a:moveTo>
                  <a:lnTo>
                    <a:pt x="147868" y="42690"/>
                  </a:lnTo>
                  <a:cubicBezTo>
                    <a:pt x="148008" y="42763"/>
                    <a:pt x="148147" y="42836"/>
                    <a:pt x="148287" y="42911"/>
                  </a:cubicBezTo>
                  <a:lnTo>
                    <a:pt x="148287" y="42911"/>
                  </a:lnTo>
                  <a:cubicBezTo>
                    <a:pt x="148175" y="42849"/>
                    <a:pt x="148026" y="42754"/>
                    <a:pt x="147868" y="42690"/>
                  </a:cubicBezTo>
                  <a:close/>
                  <a:moveTo>
                    <a:pt x="148287" y="42911"/>
                  </a:moveTo>
                  <a:cubicBezTo>
                    <a:pt x="148297" y="42916"/>
                    <a:pt x="148306" y="42921"/>
                    <a:pt x="148315" y="42926"/>
                  </a:cubicBezTo>
                  <a:cubicBezTo>
                    <a:pt x="148306" y="42921"/>
                    <a:pt x="148297" y="42916"/>
                    <a:pt x="148287" y="42911"/>
                  </a:cubicBezTo>
                  <a:close/>
                  <a:moveTo>
                    <a:pt x="150239" y="44250"/>
                  </a:moveTo>
                  <a:cubicBezTo>
                    <a:pt x="150265" y="44250"/>
                    <a:pt x="150290" y="44253"/>
                    <a:pt x="150316" y="44257"/>
                  </a:cubicBezTo>
                  <a:lnTo>
                    <a:pt x="150316" y="44257"/>
                  </a:lnTo>
                  <a:cubicBezTo>
                    <a:pt x="150312" y="44255"/>
                    <a:pt x="150307" y="44253"/>
                    <a:pt x="150303" y="44250"/>
                  </a:cubicBezTo>
                  <a:close/>
                  <a:moveTo>
                    <a:pt x="150316" y="44257"/>
                  </a:moveTo>
                  <a:lnTo>
                    <a:pt x="150316" y="44257"/>
                  </a:lnTo>
                  <a:cubicBezTo>
                    <a:pt x="150444" y="44314"/>
                    <a:pt x="150570" y="44314"/>
                    <a:pt x="150636" y="44314"/>
                  </a:cubicBezTo>
                  <a:cubicBezTo>
                    <a:pt x="150530" y="44314"/>
                    <a:pt x="150423" y="44273"/>
                    <a:pt x="150316" y="44257"/>
                  </a:cubicBezTo>
                  <a:close/>
                  <a:moveTo>
                    <a:pt x="76047" y="0"/>
                  </a:moveTo>
                  <a:cubicBezTo>
                    <a:pt x="67102" y="133"/>
                    <a:pt x="60811" y="3508"/>
                    <a:pt x="56105" y="8808"/>
                  </a:cubicBezTo>
                  <a:cubicBezTo>
                    <a:pt x="49020" y="16826"/>
                    <a:pt x="45576" y="29078"/>
                    <a:pt x="42263" y="41399"/>
                  </a:cubicBezTo>
                  <a:cubicBezTo>
                    <a:pt x="41468" y="44118"/>
                    <a:pt x="40737" y="46831"/>
                    <a:pt x="39942" y="49550"/>
                  </a:cubicBezTo>
                  <a:cubicBezTo>
                    <a:pt x="39942" y="49613"/>
                    <a:pt x="39942" y="49682"/>
                    <a:pt x="39879" y="49815"/>
                  </a:cubicBezTo>
                  <a:lnTo>
                    <a:pt x="39879" y="49947"/>
                  </a:lnTo>
                  <a:cubicBezTo>
                    <a:pt x="39810" y="50011"/>
                    <a:pt x="39810" y="50080"/>
                    <a:pt x="39810" y="50212"/>
                  </a:cubicBezTo>
                  <a:cubicBezTo>
                    <a:pt x="39746" y="50212"/>
                    <a:pt x="39746" y="50276"/>
                    <a:pt x="39746" y="50276"/>
                  </a:cubicBezTo>
                  <a:cubicBezTo>
                    <a:pt x="39746" y="50408"/>
                    <a:pt x="39677" y="50477"/>
                    <a:pt x="39677" y="50610"/>
                  </a:cubicBezTo>
                  <a:cubicBezTo>
                    <a:pt x="39677" y="50610"/>
                    <a:pt x="39677" y="50673"/>
                    <a:pt x="39614" y="50742"/>
                  </a:cubicBezTo>
                  <a:cubicBezTo>
                    <a:pt x="39614" y="50806"/>
                    <a:pt x="39614" y="50875"/>
                    <a:pt x="39545" y="51007"/>
                  </a:cubicBezTo>
                  <a:lnTo>
                    <a:pt x="39545" y="51071"/>
                  </a:lnTo>
                  <a:cubicBezTo>
                    <a:pt x="39481" y="51203"/>
                    <a:pt x="39481" y="51272"/>
                    <a:pt x="39412" y="51405"/>
                  </a:cubicBezTo>
                  <a:lnTo>
                    <a:pt x="39412" y="51468"/>
                  </a:lnTo>
                  <a:cubicBezTo>
                    <a:pt x="39412" y="51601"/>
                    <a:pt x="39349" y="51670"/>
                    <a:pt x="39349" y="51802"/>
                  </a:cubicBezTo>
                  <a:cubicBezTo>
                    <a:pt x="39280" y="51802"/>
                    <a:pt x="39280" y="51802"/>
                    <a:pt x="39280" y="51866"/>
                  </a:cubicBezTo>
                  <a:cubicBezTo>
                    <a:pt x="39280" y="51935"/>
                    <a:pt x="39216" y="52067"/>
                    <a:pt x="39216" y="52200"/>
                  </a:cubicBezTo>
                  <a:lnTo>
                    <a:pt x="39216" y="52263"/>
                  </a:lnTo>
                  <a:cubicBezTo>
                    <a:pt x="39147" y="52332"/>
                    <a:pt x="39147" y="52465"/>
                    <a:pt x="39084" y="52528"/>
                  </a:cubicBezTo>
                  <a:lnTo>
                    <a:pt x="39084" y="52597"/>
                  </a:lnTo>
                  <a:cubicBezTo>
                    <a:pt x="39015" y="52730"/>
                    <a:pt x="39015" y="52862"/>
                    <a:pt x="38951" y="52926"/>
                  </a:cubicBezTo>
                  <a:lnTo>
                    <a:pt x="38951" y="52995"/>
                  </a:lnTo>
                  <a:cubicBezTo>
                    <a:pt x="38951" y="53127"/>
                    <a:pt x="38882" y="53191"/>
                    <a:pt x="38819" y="53323"/>
                  </a:cubicBezTo>
                  <a:lnTo>
                    <a:pt x="38819" y="53392"/>
                  </a:lnTo>
                  <a:lnTo>
                    <a:pt x="38819" y="53456"/>
                  </a:lnTo>
                  <a:cubicBezTo>
                    <a:pt x="38127" y="55762"/>
                    <a:pt x="37435" y="57967"/>
                    <a:pt x="36698" y="60073"/>
                  </a:cubicBezTo>
                  <a:lnTo>
                    <a:pt x="36698" y="60073"/>
                  </a:lnTo>
                  <a:cubicBezTo>
                    <a:pt x="37570" y="57790"/>
                    <a:pt x="38327" y="55392"/>
                    <a:pt x="39084" y="52995"/>
                  </a:cubicBezTo>
                  <a:cubicBezTo>
                    <a:pt x="39084" y="52926"/>
                    <a:pt x="39084" y="52926"/>
                    <a:pt x="39147" y="52862"/>
                  </a:cubicBezTo>
                  <a:lnTo>
                    <a:pt x="39147" y="52793"/>
                  </a:lnTo>
                  <a:cubicBezTo>
                    <a:pt x="39147" y="52730"/>
                    <a:pt x="39216" y="52597"/>
                    <a:pt x="39216" y="52465"/>
                  </a:cubicBezTo>
                  <a:cubicBezTo>
                    <a:pt x="39280" y="52332"/>
                    <a:pt x="39280" y="52263"/>
                    <a:pt x="39349" y="52131"/>
                  </a:cubicBezTo>
                  <a:lnTo>
                    <a:pt x="39349" y="52067"/>
                  </a:lnTo>
                  <a:cubicBezTo>
                    <a:pt x="39412" y="51998"/>
                    <a:pt x="39412" y="51866"/>
                    <a:pt x="39481" y="51733"/>
                  </a:cubicBezTo>
                  <a:lnTo>
                    <a:pt x="39481" y="51670"/>
                  </a:lnTo>
                  <a:cubicBezTo>
                    <a:pt x="39481" y="51601"/>
                    <a:pt x="39545" y="51468"/>
                    <a:pt x="39545" y="51405"/>
                  </a:cubicBezTo>
                  <a:cubicBezTo>
                    <a:pt x="39545" y="51336"/>
                    <a:pt x="39545" y="51336"/>
                    <a:pt x="39614" y="51336"/>
                  </a:cubicBezTo>
                  <a:cubicBezTo>
                    <a:pt x="39614" y="51203"/>
                    <a:pt x="39614" y="51140"/>
                    <a:pt x="39677" y="51007"/>
                  </a:cubicBezTo>
                  <a:lnTo>
                    <a:pt x="39677" y="50938"/>
                  </a:lnTo>
                  <a:cubicBezTo>
                    <a:pt x="39746" y="50806"/>
                    <a:pt x="39746" y="50742"/>
                    <a:pt x="39810" y="50673"/>
                  </a:cubicBezTo>
                  <a:lnTo>
                    <a:pt x="39810" y="50541"/>
                  </a:lnTo>
                  <a:cubicBezTo>
                    <a:pt x="39810" y="50408"/>
                    <a:pt x="39879" y="50345"/>
                    <a:pt x="39879" y="50276"/>
                  </a:cubicBezTo>
                  <a:cubicBezTo>
                    <a:pt x="39879" y="50212"/>
                    <a:pt x="39942" y="50212"/>
                    <a:pt x="39942" y="50143"/>
                  </a:cubicBezTo>
                  <a:cubicBezTo>
                    <a:pt x="39942" y="50080"/>
                    <a:pt x="39942" y="49947"/>
                    <a:pt x="40011" y="49878"/>
                  </a:cubicBezTo>
                  <a:lnTo>
                    <a:pt x="40011" y="49746"/>
                  </a:lnTo>
                  <a:cubicBezTo>
                    <a:pt x="40075" y="49682"/>
                    <a:pt x="40075" y="49613"/>
                    <a:pt x="40075" y="49481"/>
                  </a:cubicBezTo>
                  <a:cubicBezTo>
                    <a:pt x="41998" y="42793"/>
                    <a:pt x="43721" y="35835"/>
                    <a:pt x="45840" y="29280"/>
                  </a:cubicBezTo>
                  <a:cubicBezTo>
                    <a:pt x="48421" y="21394"/>
                    <a:pt x="51537" y="14176"/>
                    <a:pt x="56174" y="8940"/>
                  </a:cubicBezTo>
                  <a:cubicBezTo>
                    <a:pt x="60875" y="3641"/>
                    <a:pt x="67171" y="265"/>
                    <a:pt x="76047" y="133"/>
                  </a:cubicBezTo>
                  <a:lnTo>
                    <a:pt x="76312" y="133"/>
                  </a:lnTo>
                  <a:cubicBezTo>
                    <a:pt x="79820" y="133"/>
                    <a:pt x="83397" y="1256"/>
                    <a:pt x="86975" y="3047"/>
                  </a:cubicBezTo>
                  <a:cubicBezTo>
                    <a:pt x="90223" y="4701"/>
                    <a:pt x="93466" y="6889"/>
                    <a:pt x="96778" y="9407"/>
                  </a:cubicBezTo>
                  <a:cubicBezTo>
                    <a:pt x="96778" y="9338"/>
                    <a:pt x="96715" y="9205"/>
                    <a:pt x="96646" y="9142"/>
                  </a:cubicBezTo>
                  <a:cubicBezTo>
                    <a:pt x="93403" y="6688"/>
                    <a:pt x="90223" y="4568"/>
                    <a:pt x="87043" y="2979"/>
                  </a:cubicBezTo>
                  <a:cubicBezTo>
                    <a:pt x="83466" y="1124"/>
                    <a:pt x="79889" y="0"/>
                    <a:pt x="76312" y="0"/>
                  </a:cubicBezTo>
                  <a:close/>
                  <a:moveTo>
                    <a:pt x="36698" y="60073"/>
                  </a:moveTo>
                  <a:lnTo>
                    <a:pt x="36698" y="60073"/>
                  </a:lnTo>
                  <a:cubicBezTo>
                    <a:pt x="36654" y="60187"/>
                    <a:pt x="36611" y="60300"/>
                    <a:pt x="36567" y="60414"/>
                  </a:cubicBezTo>
                  <a:lnTo>
                    <a:pt x="36365" y="61007"/>
                  </a:lnTo>
                  <a:cubicBezTo>
                    <a:pt x="36477" y="60698"/>
                    <a:pt x="36588" y="60386"/>
                    <a:pt x="36698" y="60073"/>
                  </a:cubicBezTo>
                  <a:close/>
                  <a:moveTo>
                    <a:pt x="35242" y="63328"/>
                  </a:moveTo>
                  <a:lnTo>
                    <a:pt x="35242" y="63328"/>
                  </a:lnTo>
                  <a:cubicBezTo>
                    <a:pt x="34844" y="64319"/>
                    <a:pt x="34378" y="65316"/>
                    <a:pt x="33917" y="66307"/>
                  </a:cubicBezTo>
                  <a:cubicBezTo>
                    <a:pt x="32523" y="69025"/>
                    <a:pt x="31002" y="71543"/>
                    <a:pt x="29211" y="73726"/>
                  </a:cubicBezTo>
                  <a:cubicBezTo>
                    <a:pt x="28416" y="74653"/>
                    <a:pt x="27558" y="75581"/>
                    <a:pt x="26561" y="76508"/>
                  </a:cubicBezTo>
                  <a:lnTo>
                    <a:pt x="26365" y="76709"/>
                  </a:lnTo>
                  <a:cubicBezTo>
                    <a:pt x="26233" y="76842"/>
                    <a:pt x="26100" y="76974"/>
                    <a:pt x="25968" y="77038"/>
                  </a:cubicBezTo>
                  <a:lnTo>
                    <a:pt x="25766" y="77239"/>
                  </a:lnTo>
                  <a:cubicBezTo>
                    <a:pt x="25634" y="77372"/>
                    <a:pt x="25501" y="77504"/>
                    <a:pt x="25369" y="77568"/>
                  </a:cubicBezTo>
                  <a:lnTo>
                    <a:pt x="25173" y="77769"/>
                  </a:lnTo>
                  <a:cubicBezTo>
                    <a:pt x="25040" y="77902"/>
                    <a:pt x="24908" y="78034"/>
                    <a:pt x="24775" y="78098"/>
                  </a:cubicBezTo>
                  <a:lnTo>
                    <a:pt x="24574" y="78299"/>
                  </a:lnTo>
                  <a:cubicBezTo>
                    <a:pt x="24441" y="78432"/>
                    <a:pt x="24309" y="78495"/>
                    <a:pt x="24176" y="78628"/>
                  </a:cubicBezTo>
                  <a:lnTo>
                    <a:pt x="23980" y="78829"/>
                  </a:lnTo>
                  <a:cubicBezTo>
                    <a:pt x="23848" y="78893"/>
                    <a:pt x="23715" y="79025"/>
                    <a:pt x="23583" y="79158"/>
                  </a:cubicBezTo>
                  <a:cubicBezTo>
                    <a:pt x="23514" y="79227"/>
                    <a:pt x="23450" y="79290"/>
                    <a:pt x="23382" y="79290"/>
                  </a:cubicBezTo>
                  <a:cubicBezTo>
                    <a:pt x="23249" y="79423"/>
                    <a:pt x="23117" y="79555"/>
                    <a:pt x="22984" y="79624"/>
                  </a:cubicBezTo>
                  <a:lnTo>
                    <a:pt x="22788" y="79820"/>
                  </a:lnTo>
                  <a:cubicBezTo>
                    <a:pt x="22656" y="79953"/>
                    <a:pt x="22523" y="80022"/>
                    <a:pt x="22454" y="80154"/>
                  </a:cubicBezTo>
                  <a:cubicBezTo>
                    <a:pt x="22322" y="80218"/>
                    <a:pt x="22258" y="80218"/>
                    <a:pt x="22189" y="80287"/>
                  </a:cubicBezTo>
                  <a:cubicBezTo>
                    <a:pt x="22057" y="80419"/>
                    <a:pt x="21924" y="80483"/>
                    <a:pt x="21861" y="80615"/>
                  </a:cubicBezTo>
                  <a:cubicBezTo>
                    <a:pt x="21728" y="80684"/>
                    <a:pt x="21659" y="80748"/>
                    <a:pt x="21596" y="80817"/>
                  </a:cubicBezTo>
                  <a:cubicBezTo>
                    <a:pt x="21463" y="80880"/>
                    <a:pt x="21394" y="81013"/>
                    <a:pt x="21262" y="81081"/>
                  </a:cubicBezTo>
                  <a:cubicBezTo>
                    <a:pt x="21198" y="81145"/>
                    <a:pt x="21066" y="81214"/>
                    <a:pt x="20997" y="81278"/>
                  </a:cubicBezTo>
                  <a:lnTo>
                    <a:pt x="20668" y="81611"/>
                  </a:lnTo>
                  <a:cubicBezTo>
                    <a:pt x="20599" y="81611"/>
                    <a:pt x="20536" y="81675"/>
                    <a:pt x="20403" y="81744"/>
                  </a:cubicBezTo>
                  <a:cubicBezTo>
                    <a:pt x="20334" y="81876"/>
                    <a:pt x="20202" y="81940"/>
                    <a:pt x="20069" y="82072"/>
                  </a:cubicBezTo>
                  <a:cubicBezTo>
                    <a:pt x="20006" y="82141"/>
                    <a:pt x="19937" y="82205"/>
                    <a:pt x="19873" y="82205"/>
                  </a:cubicBezTo>
                  <a:cubicBezTo>
                    <a:pt x="19741" y="82337"/>
                    <a:pt x="19608" y="82406"/>
                    <a:pt x="19476" y="82539"/>
                  </a:cubicBezTo>
                  <a:lnTo>
                    <a:pt x="19275" y="82735"/>
                  </a:lnTo>
                  <a:cubicBezTo>
                    <a:pt x="19142" y="82804"/>
                    <a:pt x="19010" y="82867"/>
                    <a:pt x="18877" y="83000"/>
                  </a:cubicBezTo>
                  <a:lnTo>
                    <a:pt x="18681" y="83201"/>
                  </a:lnTo>
                  <a:cubicBezTo>
                    <a:pt x="18549" y="83265"/>
                    <a:pt x="18416" y="83397"/>
                    <a:pt x="18347" y="83466"/>
                  </a:cubicBezTo>
                  <a:cubicBezTo>
                    <a:pt x="18215" y="83530"/>
                    <a:pt x="18151" y="83599"/>
                    <a:pt x="18082" y="83662"/>
                  </a:cubicBezTo>
                  <a:cubicBezTo>
                    <a:pt x="17950" y="83731"/>
                    <a:pt x="17886" y="83864"/>
                    <a:pt x="17754" y="83927"/>
                  </a:cubicBezTo>
                  <a:cubicBezTo>
                    <a:pt x="17685" y="83996"/>
                    <a:pt x="17621" y="84060"/>
                    <a:pt x="17489" y="84129"/>
                  </a:cubicBezTo>
                  <a:lnTo>
                    <a:pt x="17224" y="84394"/>
                  </a:lnTo>
                  <a:cubicBezTo>
                    <a:pt x="17091" y="84457"/>
                    <a:pt x="17022" y="84526"/>
                    <a:pt x="16959" y="84590"/>
                  </a:cubicBezTo>
                  <a:cubicBezTo>
                    <a:pt x="16826" y="84659"/>
                    <a:pt x="16757" y="84791"/>
                    <a:pt x="16625" y="84855"/>
                  </a:cubicBezTo>
                  <a:cubicBezTo>
                    <a:pt x="16561" y="84924"/>
                    <a:pt x="16429" y="84987"/>
                    <a:pt x="16360" y="85056"/>
                  </a:cubicBezTo>
                  <a:cubicBezTo>
                    <a:pt x="16296" y="85120"/>
                    <a:pt x="16164" y="85189"/>
                    <a:pt x="16095" y="85321"/>
                  </a:cubicBezTo>
                  <a:cubicBezTo>
                    <a:pt x="15962" y="85385"/>
                    <a:pt x="15899" y="85454"/>
                    <a:pt x="15830" y="85517"/>
                  </a:cubicBezTo>
                  <a:cubicBezTo>
                    <a:pt x="15697" y="85586"/>
                    <a:pt x="15634" y="85650"/>
                    <a:pt x="15501" y="85782"/>
                  </a:cubicBezTo>
                  <a:cubicBezTo>
                    <a:pt x="15432" y="85851"/>
                    <a:pt x="15369" y="85915"/>
                    <a:pt x="15236" y="85983"/>
                  </a:cubicBezTo>
                  <a:cubicBezTo>
                    <a:pt x="15167" y="86047"/>
                    <a:pt x="15104" y="86116"/>
                    <a:pt x="14971" y="86180"/>
                  </a:cubicBezTo>
                  <a:cubicBezTo>
                    <a:pt x="14903" y="86312"/>
                    <a:pt x="14770" y="86381"/>
                    <a:pt x="14706" y="86445"/>
                  </a:cubicBezTo>
                  <a:cubicBezTo>
                    <a:pt x="14638" y="86513"/>
                    <a:pt x="14574" y="86577"/>
                    <a:pt x="14441" y="86646"/>
                  </a:cubicBezTo>
                  <a:lnTo>
                    <a:pt x="14176" y="86911"/>
                  </a:lnTo>
                  <a:lnTo>
                    <a:pt x="13975" y="87107"/>
                  </a:lnTo>
                  <a:cubicBezTo>
                    <a:pt x="13843" y="87176"/>
                    <a:pt x="13710" y="87308"/>
                    <a:pt x="13647" y="87372"/>
                  </a:cubicBezTo>
                  <a:cubicBezTo>
                    <a:pt x="13578" y="87441"/>
                    <a:pt x="13514" y="87504"/>
                    <a:pt x="13445" y="87504"/>
                  </a:cubicBezTo>
                  <a:cubicBezTo>
                    <a:pt x="13313" y="87637"/>
                    <a:pt x="13180" y="87769"/>
                    <a:pt x="13048" y="87838"/>
                  </a:cubicBezTo>
                  <a:cubicBezTo>
                    <a:pt x="13048" y="87902"/>
                    <a:pt x="12984" y="87902"/>
                    <a:pt x="12984" y="87971"/>
                  </a:cubicBezTo>
                  <a:cubicBezTo>
                    <a:pt x="12852" y="88103"/>
                    <a:pt x="12719" y="88167"/>
                    <a:pt x="12587" y="88299"/>
                  </a:cubicBezTo>
                  <a:cubicBezTo>
                    <a:pt x="12518" y="88299"/>
                    <a:pt x="12518" y="88368"/>
                    <a:pt x="12518" y="88368"/>
                  </a:cubicBezTo>
                  <a:cubicBezTo>
                    <a:pt x="12385" y="88501"/>
                    <a:pt x="12253" y="88564"/>
                    <a:pt x="12120" y="88697"/>
                  </a:cubicBezTo>
                  <a:cubicBezTo>
                    <a:pt x="11988" y="88829"/>
                    <a:pt x="11792" y="88962"/>
                    <a:pt x="11659" y="89163"/>
                  </a:cubicBezTo>
                  <a:cubicBezTo>
                    <a:pt x="10928" y="89757"/>
                    <a:pt x="10266" y="90419"/>
                    <a:pt x="9603" y="91082"/>
                  </a:cubicBezTo>
                  <a:cubicBezTo>
                    <a:pt x="9275" y="91415"/>
                    <a:pt x="8941" y="91744"/>
                    <a:pt x="8676" y="92078"/>
                  </a:cubicBezTo>
                  <a:cubicBezTo>
                    <a:pt x="9407" y="91346"/>
                    <a:pt x="10202" y="90620"/>
                    <a:pt x="10928" y="89958"/>
                  </a:cubicBezTo>
                  <a:cubicBezTo>
                    <a:pt x="10997" y="89889"/>
                    <a:pt x="11129" y="89826"/>
                    <a:pt x="11193" y="89757"/>
                  </a:cubicBezTo>
                  <a:cubicBezTo>
                    <a:pt x="11325" y="89561"/>
                    <a:pt x="11527" y="89428"/>
                    <a:pt x="11659" y="89227"/>
                  </a:cubicBezTo>
                  <a:lnTo>
                    <a:pt x="11723" y="89227"/>
                  </a:lnTo>
                  <a:cubicBezTo>
                    <a:pt x="11924" y="89094"/>
                    <a:pt x="12057" y="88898"/>
                    <a:pt x="12189" y="88766"/>
                  </a:cubicBezTo>
                  <a:cubicBezTo>
                    <a:pt x="12253" y="88766"/>
                    <a:pt x="12253" y="88697"/>
                    <a:pt x="12322" y="88697"/>
                  </a:cubicBezTo>
                  <a:lnTo>
                    <a:pt x="12719" y="88299"/>
                  </a:lnTo>
                  <a:cubicBezTo>
                    <a:pt x="12783" y="88299"/>
                    <a:pt x="12852" y="88236"/>
                    <a:pt x="12915" y="88167"/>
                  </a:cubicBezTo>
                  <a:lnTo>
                    <a:pt x="13249" y="87838"/>
                  </a:lnTo>
                  <a:cubicBezTo>
                    <a:pt x="13313" y="87769"/>
                    <a:pt x="13382" y="87769"/>
                    <a:pt x="13445" y="87706"/>
                  </a:cubicBezTo>
                  <a:lnTo>
                    <a:pt x="13779" y="87372"/>
                  </a:lnTo>
                  <a:cubicBezTo>
                    <a:pt x="13843" y="87308"/>
                    <a:pt x="13912" y="87239"/>
                    <a:pt x="14044" y="87176"/>
                  </a:cubicBezTo>
                  <a:cubicBezTo>
                    <a:pt x="14108" y="87107"/>
                    <a:pt x="14240" y="87043"/>
                    <a:pt x="14309" y="86911"/>
                  </a:cubicBezTo>
                  <a:cubicBezTo>
                    <a:pt x="14373" y="86842"/>
                    <a:pt x="14505" y="86778"/>
                    <a:pt x="14574" y="86709"/>
                  </a:cubicBezTo>
                  <a:cubicBezTo>
                    <a:pt x="14706" y="86646"/>
                    <a:pt x="14770" y="86577"/>
                    <a:pt x="14839" y="86445"/>
                  </a:cubicBezTo>
                  <a:cubicBezTo>
                    <a:pt x="14971" y="86381"/>
                    <a:pt x="15035" y="86312"/>
                    <a:pt x="15167" y="86248"/>
                  </a:cubicBezTo>
                  <a:cubicBezTo>
                    <a:pt x="15236" y="86180"/>
                    <a:pt x="15300" y="86047"/>
                    <a:pt x="15432" y="85983"/>
                  </a:cubicBezTo>
                  <a:cubicBezTo>
                    <a:pt x="15501" y="85915"/>
                    <a:pt x="15634" y="85851"/>
                    <a:pt x="15697" y="85782"/>
                  </a:cubicBezTo>
                  <a:lnTo>
                    <a:pt x="15962" y="85517"/>
                  </a:lnTo>
                  <a:cubicBezTo>
                    <a:pt x="16095" y="85454"/>
                    <a:pt x="16164" y="85385"/>
                    <a:pt x="16296" y="85252"/>
                  </a:cubicBezTo>
                  <a:cubicBezTo>
                    <a:pt x="16360" y="85189"/>
                    <a:pt x="16492" y="85120"/>
                    <a:pt x="16561" y="85056"/>
                  </a:cubicBezTo>
                  <a:cubicBezTo>
                    <a:pt x="16694" y="84987"/>
                    <a:pt x="16757" y="84855"/>
                    <a:pt x="16890" y="84791"/>
                  </a:cubicBezTo>
                  <a:lnTo>
                    <a:pt x="17091" y="84590"/>
                  </a:lnTo>
                  <a:cubicBezTo>
                    <a:pt x="17224" y="84526"/>
                    <a:pt x="17356" y="84394"/>
                    <a:pt x="17420" y="84325"/>
                  </a:cubicBezTo>
                  <a:cubicBezTo>
                    <a:pt x="17552" y="84261"/>
                    <a:pt x="17621" y="84192"/>
                    <a:pt x="17685" y="84129"/>
                  </a:cubicBezTo>
                  <a:cubicBezTo>
                    <a:pt x="17817" y="84060"/>
                    <a:pt x="17950" y="83927"/>
                    <a:pt x="18019" y="83864"/>
                  </a:cubicBezTo>
                  <a:cubicBezTo>
                    <a:pt x="18151" y="83795"/>
                    <a:pt x="18215" y="83731"/>
                    <a:pt x="18284" y="83662"/>
                  </a:cubicBezTo>
                  <a:cubicBezTo>
                    <a:pt x="18416" y="83530"/>
                    <a:pt x="18480" y="83466"/>
                    <a:pt x="18612" y="83397"/>
                  </a:cubicBezTo>
                  <a:cubicBezTo>
                    <a:pt x="18681" y="83334"/>
                    <a:pt x="18813" y="83265"/>
                    <a:pt x="18877" y="83201"/>
                  </a:cubicBezTo>
                  <a:lnTo>
                    <a:pt x="19211" y="82867"/>
                  </a:lnTo>
                  <a:cubicBezTo>
                    <a:pt x="19275" y="82804"/>
                    <a:pt x="19343" y="82804"/>
                    <a:pt x="19476" y="82735"/>
                  </a:cubicBezTo>
                  <a:cubicBezTo>
                    <a:pt x="19539" y="82602"/>
                    <a:pt x="19672" y="82539"/>
                    <a:pt x="19804" y="82406"/>
                  </a:cubicBezTo>
                  <a:lnTo>
                    <a:pt x="20006" y="82205"/>
                  </a:lnTo>
                  <a:cubicBezTo>
                    <a:pt x="20138" y="82141"/>
                    <a:pt x="20271" y="82009"/>
                    <a:pt x="20403" y="81940"/>
                  </a:cubicBezTo>
                  <a:lnTo>
                    <a:pt x="20599" y="81744"/>
                  </a:lnTo>
                  <a:cubicBezTo>
                    <a:pt x="20732" y="81675"/>
                    <a:pt x="20864" y="81543"/>
                    <a:pt x="20997" y="81479"/>
                  </a:cubicBezTo>
                  <a:lnTo>
                    <a:pt x="21198" y="81278"/>
                  </a:lnTo>
                  <a:cubicBezTo>
                    <a:pt x="21331" y="81145"/>
                    <a:pt x="21463" y="81081"/>
                    <a:pt x="21596" y="80949"/>
                  </a:cubicBezTo>
                  <a:cubicBezTo>
                    <a:pt x="21659" y="80880"/>
                    <a:pt x="21728" y="80817"/>
                    <a:pt x="21792" y="80817"/>
                  </a:cubicBezTo>
                  <a:cubicBezTo>
                    <a:pt x="21924" y="80684"/>
                    <a:pt x="22057" y="80552"/>
                    <a:pt x="22189" y="80483"/>
                  </a:cubicBezTo>
                  <a:lnTo>
                    <a:pt x="22391" y="80287"/>
                  </a:lnTo>
                  <a:cubicBezTo>
                    <a:pt x="22523" y="80218"/>
                    <a:pt x="22656" y="80085"/>
                    <a:pt x="22788" y="79953"/>
                  </a:cubicBezTo>
                  <a:cubicBezTo>
                    <a:pt x="22852" y="79889"/>
                    <a:pt x="22921" y="79889"/>
                    <a:pt x="22984" y="79820"/>
                  </a:cubicBezTo>
                  <a:cubicBezTo>
                    <a:pt x="23117" y="79688"/>
                    <a:pt x="23249" y="79555"/>
                    <a:pt x="23382" y="79492"/>
                  </a:cubicBezTo>
                  <a:lnTo>
                    <a:pt x="23583" y="79290"/>
                  </a:lnTo>
                  <a:cubicBezTo>
                    <a:pt x="23715" y="79158"/>
                    <a:pt x="23848" y="79094"/>
                    <a:pt x="23980" y="78962"/>
                  </a:cubicBezTo>
                  <a:lnTo>
                    <a:pt x="24176" y="78760"/>
                  </a:lnTo>
                  <a:cubicBezTo>
                    <a:pt x="24309" y="78697"/>
                    <a:pt x="24441" y="78564"/>
                    <a:pt x="24574" y="78432"/>
                  </a:cubicBezTo>
                  <a:cubicBezTo>
                    <a:pt x="24643" y="78432"/>
                    <a:pt x="24706" y="78363"/>
                    <a:pt x="24775" y="78299"/>
                  </a:cubicBezTo>
                  <a:cubicBezTo>
                    <a:pt x="24908" y="78167"/>
                    <a:pt x="25040" y="78034"/>
                    <a:pt x="25173" y="77965"/>
                  </a:cubicBezTo>
                  <a:lnTo>
                    <a:pt x="25369" y="77769"/>
                  </a:lnTo>
                  <a:cubicBezTo>
                    <a:pt x="25501" y="77637"/>
                    <a:pt x="25634" y="77504"/>
                    <a:pt x="25766" y="77435"/>
                  </a:cubicBezTo>
                  <a:lnTo>
                    <a:pt x="25968" y="77239"/>
                  </a:lnTo>
                  <a:lnTo>
                    <a:pt x="26365" y="76842"/>
                  </a:lnTo>
                  <a:lnTo>
                    <a:pt x="26561" y="76641"/>
                  </a:lnTo>
                  <a:cubicBezTo>
                    <a:pt x="27558" y="75713"/>
                    <a:pt x="28485" y="74786"/>
                    <a:pt x="29280" y="73795"/>
                  </a:cubicBezTo>
                  <a:cubicBezTo>
                    <a:pt x="30933" y="71807"/>
                    <a:pt x="32459" y="69423"/>
                    <a:pt x="33715" y="66906"/>
                  </a:cubicBezTo>
                  <a:cubicBezTo>
                    <a:pt x="34245" y="65846"/>
                    <a:pt x="34712" y="64786"/>
                    <a:pt x="35173" y="63726"/>
                  </a:cubicBezTo>
                  <a:cubicBezTo>
                    <a:pt x="35173" y="63593"/>
                    <a:pt x="35242" y="63461"/>
                    <a:pt x="35242" y="63328"/>
                  </a:cubicBezTo>
                  <a:close/>
                  <a:moveTo>
                    <a:pt x="7552" y="93403"/>
                  </a:moveTo>
                  <a:lnTo>
                    <a:pt x="7227" y="93728"/>
                  </a:lnTo>
                  <a:lnTo>
                    <a:pt x="7227" y="93728"/>
                  </a:lnTo>
                  <a:cubicBezTo>
                    <a:pt x="7315" y="93640"/>
                    <a:pt x="7377" y="93586"/>
                    <a:pt x="7483" y="93535"/>
                  </a:cubicBezTo>
                  <a:cubicBezTo>
                    <a:pt x="7483" y="93466"/>
                    <a:pt x="7552" y="93466"/>
                    <a:pt x="7552" y="93403"/>
                  </a:cubicBezTo>
                  <a:close/>
                  <a:moveTo>
                    <a:pt x="7227" y="93728"/>
                  </a:moveTo>
                  <a:cubicBezTo>
                    <a:pt x="7205" y="93750"/>
                    <a:pt x="7181" y="93774"/>
                    <a:pt x="7155" y="93800"/>
                  </a:cubicBezTo>
                  <a:lnTo>
                    <a:pt x="7227" y="93728"/>
                  </a:lnTo>
                  <a:close/>
                  <a:moveTo>
                    <a:pt x="7155" y="93933"/>
                  </a:moveTo>
                  <a:cubicBezTo>
                    <a:pt x="7102" y="93933"/>
                    <a:pt x="7052" y="93970"/>
                    <a:pt x="7032" y="94019"/>
                  </a:cubicBezTo>
                  <a:lnTo>
                    <a:pt x="7032" y="94019"/>
                  </a:lnTo>
                  <a:cubicBezTo>
                    <a:pt x="7070" y="93990"/>
                    <a:pt x="7111" y="93961"/>
                    <a:pt x="7155" y="93933"/>
                  </a:cubicBezTo>
                  <a:close/>
                  <a:moveTo>
                    <a:pt x="7032" y="94019"/>
                  </a:moveTo>
                  <a:cubicBezTo>
                    <a:pt x="6893" y="94123"/>
                    <a:pt x="6778" y="94226"/>
                    <a:pt x="6625" y="94330"/>
                  </a:cubicBezTo>
                  <a:lnTo>
                    <a:pt x="6556" y="94394"/>
                  </a:lnTo>
                  <a:cubicBezTo>
                    <a:pt x="6757" y="94261"/>
                    <a:pt x="6890" y="94129"/>
                    <a:pt x="7022" y="94065"/>
                  </a:cubicBezTo>
                  <a:cubicBezTo>
                    <a:pt x="7022" y="94049"/>
                    <a:pt x="7026" y="94034"/>
                    <a:pt x="7032" y="94019"/>
                  </a:cubicBezTo>
                  <a:close/>
                  <a:moveTo>
                    <a:pt x="6757" y="94394"/>
                  </a:moveTo>
                  <a:cubicBezTo>
                    <a:pt x="6556" y="94526"/>
                    <a:pt x="6423" y="94595"/>
                    <a:pt x="6291" y="94728"/>
                  </a:cubicBezTo>
                  <a:lnTo>
                    <a:pt x="6158" y="94860"/>
                  </a:lnTo>
                  <a:cubicBezTo>
                    <a:pt x="6291" y="94791"/>
                    <a:pt x="6423" y="94659"/>
                    <a:pt x="6556" y="94595"/>
                  </a:cubicBezTo>
                  <a:lnTo>
                    <a:pt x="6757" y="94394"/>
                  </a:lnTo>
                  <a:close/>
                  <a:moveTo>
                    <a:pt x="6360" y="94860"/>
                  </a:moveTo>
                  <a:lnTo>
                    <a:pt x="6360" y="94860"/>
                  </a:lnTo>
                  <a:cubicBezTo>
                    <a:pt x="6227" y="94924"/>
                    <a:pt x="6095" y="95056"/>
                    <a:pt x="5962" y="95125"/>
                  </a:cubicBezTo>
                  <a:cubicBezTo>
                    <a:pt x="5894" y="95189"/>
                    <a:pt x="5830" y="95257"/>
                    <a:pt x="5830" y="95321"/>
                  </a:cubicBezTo>
                  <a:cubicBezTo>
                    <a:pt x="5894" y="95257"/>
                    <a:pt x="6026" y="95189"/>
                    <a:pt x="6095" y="95125"/>
                  </a:cubicBezTo>
                  <a:lnTo>
                    <a:pt x="6158" y="95125"/>
                  </a:lnTo>
                  <a:cubicBezTo>
                    <a:pt x="6227" y="95056"/>
                    <a:pt x="6291" y="94924"/>
                    <a:pt x="6360" y="94860"/>
                  </a:cubicBezTo>
                  <a:close/>
                  <a:moveTo>
                    <a:pt x="5962" y="95321"/>
                  </a:moveTo>
                  <a:lnTo>
                    <a:pt x="5962" y="95321"/>
                  </a:lnTo>
                  <a:cubicBezTo>
                    <a:pt x="5830" y="95390"/>
                    <a:pt x="5761" y="95522"/>
                    <a:pt x="5629" y="95586"/>
                  </a:cubicBezTo>
                  <a:lnTo>
                    <a:pt x="5432" y="95787"/>
                  </a:lnTo>
                  <a:lnTo>
                    <a:pt x="5496" y="95787"/>
                  </a:lnTo>
                  <a:cubicBezTo>
                    <a:pt x="5565" y="95719"/>
                    <a:pt x="5697" y="95655"/>
                    <a:pt x="5761" y="95586"/>
                  </a:cubicBezTo>
                  <a:cubicBezTo>
                    <a:pt x="5830" y="95522"/>
                    <a:pt x="5894" y="95454"/>
                    <a:pt x="5962" y="95321"/>
                  </a:cubicBezTo>
                  <a:close/>
                  <a:moveTo>
                    <a:pt x="5565" y="95851"/>
                  </a:moveTo>
                  <a:cubicBezTo>
                    <a:pt x="5496" y="95851"/>
                    <a:pt x="5364" y="95920"/>
                    <a:pt x="5300" y="95983"/>
                  </a:cubicBezTo>
                  <a:cubicBezTo>
                    <a:pt x="5231" y="96116"/>
                    <a:pt x="5167" y="96185"/>
                    <a:pt x="5099" y="96317"/>
                  </a:cubicBezTo>
                  <a:cubicBezTo>
                    <a:pt x="5167" y="96248"/>
                    <a:pt x="5300" y="96185"/>
                    <a:pt x="5364" y="96116"/>
                  </a:cubicBezTo>
                  <a:cubicBezTo>
                    <a:pt x="5432" y="95983"/>
                    <a:pt x="5496" y="95920"/>
                    <a:pt x="5565" y="95851"/>
                  </a:cubicBezTo>
                  <a:close/>
                  <a:moveTo>
                    <a:pt x="5231" y="96317"/>
                  </a:moveTo>
                  <a:cubicBezTo>
                    <a:pt x="5099" y="96381"/>
                    <a:pt x="5035" y="96381"/>
                    <a:pt x="4966" y="96450"/>
                  </a:cubicBezTo>
                  <a:cubicBezTo>
                    <a:pt x="4436" y="97176"/>
                    <a:pt x="3906" y="97907"/>
                    <a:pt x="3509" y="98702"/>
                  </a:cubicBezTo>
                  <a:cubicBezTo>
                    <a:pt x="1389" y="102210"/>
                    <a:pt x="1" y="106052"/>
                    <a:pt x="1" y="110424"/>
                  </a:cubicBezTo>
                  <a:cubicBezTo>
                    <a:pt x="1" y="111352"/>
                    <a:pt x="64" y="112348"/>
                    <a:pt x="266" y="113408"/>
                  </a:cubicBezTo>
                  <a:cubicBezTo>
                    <a:pt x="1855" y="125332"/>
                    <a:pt x="8808" y="134341"/>
                    <a:pt x="18284" y="140833"/>
                  </a:cubicBezTo>
                  <a:cubicBezTo>
                    <a:pt x="23249" y="144277"/>
                    <a:pt x="28882" y="146990"/>
                    <a:pt x="34844" y="149110"/>
                  </a:cubicBezTo>
                  <a:cubicBezTo>
                    <a:pt x="36895" y="149773"/>
                    <a:pt x="38951" y="150372"/>
                    <a:pt x="41002" y="150965"/>
                  </a:cubicBezTo>
                  <a:cubicBezTo>
                    <a:pt x="38951" y="150372"/>
                    <a:pt x="36895" y="149709"/>
                    <a:pt x="34908" y="148978"/>
                  </a:cubicBezTo>
                  <a:cubicBezTo>
                    <a:pt x="28946" y="146858"/>
                    <a:pt x="23318" y="144145"/>
                    <a:pt x="18347" y="140764"/>
                  </a:cubicBezTo>
                  <a:cubicBezTo>
                    <a:pt x="8877" y="134208"/>
                    <a:pt x="1988" y="125263"/>
                    <a:pt x="329" y="113408"/>
                  </a:cubicBezTo>
                  <a:cubicBezTo>
                    <a:pt x="197" y="112348"/>
                    <a:pt x="133" y="111352"/>
                    <a:pt x="133" y="110424"/>
                  </a:cubicBezTo>
                  <a:cubicBezTo>
                    <a:pt x="133" y="106052"/>
                    <a:pt x="1458" y="102210"/>
                    <a:pt x="3578" y="98766"/>
                  </a:cubicBezTo>
                  <a:cubicBezTo>
                    <a:pt x="4108" y="97907"/>
                    <a:pt x="4638" y="97112"/>
                    <a:pt x="5231" y="96317"/>
                  </a:cubicBezTo>
                  <a:close/>
                  <a:moveTo>
                    <a:pt x="40806" y="151034"/>
                  </a:moveTo>
                  <a:lnTo>
                    <a:pt x="40806" y="151034"/>
                  </a:lnTo>
                  <a:cubicBezTo>
                    <a:pt x="43652" y="151829"/>
                    <a:pt x="46635" y="152491"/>
                    <a:pt x="49550" y="153085"/>
                  </a:cubicBezTo>
                  <a:cubicBezTo>
                    <a:pt x="50276" y="153217"/>
                    <a:pt x="51007" y="153350"/>
                    <a:pt x="51802" y="153482"/>
                  </a:cubicBezTo>
                  <a:cubicBezTo>
                    <a:pt x="56238" y="154214"/>
                    <a:pt x="60149" y="155141"/>
                    <a:pt x="63594" y="156132"/>
                  </a:cubicBezTo>
                  <a:cubicBezTo>
                    <a:pt x="63657" y="156132"/>
                    <a:pt x="63790" y="156132"/>
                    <a:pt x="63859" y="156201"/>
                  </a:cubicBezTo>
                  <a:lnTo>
                    <a:pt x="63991" y="156201"/>
                  </a:lnTo>
                  <a:cubicBezTo>
                    <a:pt x="64123" y="156264"/>
                    <a:pt x="64187" y="156264"/>
                    <a:pt x="64320" y="156333"/>
                  </a:cubicBezTo>
                  <a:lnTo>
                    <a:pt x="64452" y="156333"/>
                  </a:lnTo>
                  <a:cubicBezTo>
                    <a:pt x="64585" y="156397"/>
                    <a:pt x="64653" y="156397"/>
                    <a:pt x="64717" y="156466"/>
                  </a:cubicBezTo>
                  <a:lnTo>
                    <a:pt x="64918" y="156466"/>
                  </a:lnTo>
                  <a:cubicBezTo>
                    <a:pt x="64982" y="156529"/>
                    <a:pt x="65114" y="156529"/>
                    <a:pt x="65183" y="156598"/>
                  </a:cubicBezTo>
                  <a:lnTo>
                    <a:pt x="65316" y="156598"/>
                  </a:lnTo>
                  <a:cubicBezTo>
                    <a:pt x="65448" y="156662"/>
                    <a:pt x="65512" y="156662"/>
                    <a:pt x="65644" y="156731"/>
                  </a:cubicBezTo>
                  <a:lnTo>
                    <a:pt x="65777" y="156731"/>
                  </a:lnTo>
                  <a:cubicBezTo>
                    <a:pt x="65909" y="156794"/>
                    <a:pt x="65978" y="156794"/>
                    <a:pt x="66111" y="156863"/>
                  </a:cubicBezTo>
                  <a:lnTo>
                    <a:pt x="66243" y="156863"/>
                  </a:lnTo>
                  <a:cubicBezTo>
                    <a:pt x="66307" y="156927"/>
                    <a:pt x="66439" y="156927"/>
                    <a:pt x="66508" y="156996"/>
                  </a:cubicBezTo>
                  <a:cubicBezTo>
                    <a:pt x="66572" y="156996"/>
                    <a:pt x="66641" y="156996"/>
                    <a:pt x="66704" y="157059"/>
                  </a:cubicBezTo>
                  <a:cubicBezTo>
                    <a:pt x="66773" y="157059"/>
                    <a:pt x="66906" y="157128"/>
                    <a:pt x="66969" y="157128"/>
                  </a:cubicBezTo>
                  <a:cubicBezTo>
                    <a:pt x="67038" y="157128"/>
                    <a:pt x="67102" y="157192"/>
                    <a:pt x="67171" y="157192"/>
                  </a:cubicBezTo>
                  <a:cubicBezTo>
                    <a:pt x="67234" y="157192"/>
                    <a:pt x="67367" y="157261"/>
                    <a:pt x="67436" y="157261"/>
                  </a:cubicBezTo>
                  <a:cubicBezTo>
                    <a:pt x="67499" y="157324"/>
                    <a:pt x="67568" y="157324"/>
                    <a:pt x="67632" y="157324"/>
                  </a:cubicBezTo>
                  <a:cubicBezTo>
                    <a:pt x="67701" y="157393"/>
                    <a:pt x="67833" y="157393"/>
                    <a:pt x="67897" y="157457"/>
                  </a:cubicBezTo>
                  <a:cubicBezTo>
                    <a:pt x="67966" y="157457"/>
                    <a:pt x="68029" y="157457"/>
                    <a:pt x="68098" y="157526"/>
                  </a:cubicBezTo>
                  <a:cubicBezTo>
                    <a:pt x="68162" y="157526"/>
                    <a:pt x="68294" y="157589"/>
                    <a:pt x="68363" y="157589"/>
                  </a:cubicBezTo>
                  <a:cubicBezTo>
                    <a:pt x="68427" y="157589"/>
                    <a:pt x="68496" y="157658"/>
                    <a:pt x="68559" y="157658"/>
                  </a:cubicBezTo>
                  <a:cubicBezTo>
                    <a:pt x="68628" y="157658"/>
                    <a:pt x="68760" y="157722"/>
                    <a:pt x="68824" y="157791"/>
                  </a:cubicBezTo>
                  <a:lnTo>
                    <a:pt x="69025" y="157791"/>
                  </a:lnTo>
                  <a:cubicBezTo>
                    <a:pt x="69089" y="157854"/>
                    <a:pt x="69222" y="157923"/>
                    <a:pt x="69354" y="157923"/>
                  </a:cubicBezTo>
                  <a:cubicBezTo>
                    <a:pt x="69354" y="157923"/>
                    <a:pt x="69423" y="157987"/>
                    <a:pt x="69486" y="157987"/>
                  </a:cubicBezTo>
                  <a:cubicBezTo>
                    <a:pt x="69555" y="158056"/>
                    <a:pt x="69688" y="158056"/>
                    <a:pt x="69820" y="158119"/>
                  </a:cubicBezTo>
                  <a:cubicBezTo>
                    <a:pt x="69884" y="158119"/>
                    <a:pt x="69884" y="158119"/>
                    <a:pt x="69953" y="158188"/>
                  </a:cubicBezTo>
                  <a:cubicBezTo>
                    <a:pt x="70085" y="158188"/>
                    <a:pt x="70149" y="158252"/>
                    <a:pt x="70281" y="158252"/>
                  </a:cubicBezTo>
                  <a:cubicBezTo>
                    <a:pt x="70350" y="158321"/>
                    <a:pt x="70350" y="158321"/>
                    <a:pt x="70414" y="158321"/>
                  </a:cubicBezTo>
                  <a:cubicBezTo>
                    <a:pt x="70546" y="158384"/>
                    <a:pt x="70679" y="158453"/>
                    <a:pt x="70748" y="158453"/>
                  </a:cubicBezTo>
                  <a:cubicBezTo>
                    <a:pt x="70811" y="158453"/>
                    <a:pt x="70811" y="158517"/>
                    <a:pt x="70880" y="158517"/>
                  </a:cubicBezTo>
                  <a:cubicBezTo>
                    <a:pt x="71013" y="158586"/>
                    <a:pt x="71145" y="158586"/>
                    <a:pt x="71278" y="158649"/>
                  </a:cubicBezTo>
                  <a:cubicBezTo>
                    <a:pt x="71278" y="158649"/>
                    <a:pt x="71341" y="158649"/>
                    <a:pt x="71341" y="158718"/>
                  </a:cubicBezTo>
                  <a:cubicBezTo>
                    <a:pt x="71474" y="158718"/>
                    <a:pt x="71606" y="158782"/>
                    <a:pt x="71739" y="158851"/>
                  </a:cubicBezTo>
                  <a:lnTo>
                    <a:pt x="71808" y="158851"/>
                  </a:lnTo>
                  <a:lnTo>
                    <a:pt x="72205" y="159047"/>
                  </a:lnTo>
                  <a:lnTo>
                    <a:pt x="72269" y="159047"/>
                  </a:lnTo>
                  <a:cubicBezTo>
                    <a:pt x="72401" y="159116"/>
                    <a:pt x="72603" y="159179"/>
                    <a:pt x="72735" y="159248"/>
                  </a:cubicBezTo>
                  <a:cubicBezTo>
                    <a:pt x="72799" y="159248"/>
                    <a:pt x="72799" y="159312"/>
                    <a:pt x="72868" y="159312"/>
                  </a:cubicBezTo>
                  <a:cubicBezTo>
                    <a:pt x="74689" y="160066"/>
                    <a:pt x="76333" y="160883"/>
                    <a:pt x="77914" y="161644"/>
                  </a:cubicBezTo>
                  <a:lnTo>
                    <a:pt x="77914" y="161644"/>
                  </a:lnTo>
                  <a:cubicBezTo>
                    <a:pt x="76699" y="160959"/>
                    <a:pt x="75419" y="160283"/>
                    <a:pt x="73991" y="159646"/>
                  </a:cubicBezTo>
                  <a:cubicBezTo>
                    <a:pt x="73859" y="159646"/>
                    <a:pt x="73726" y="159577"/>
                    <a:pt x="73594" y="159513"/>
                  </a:cubicBezTo>
                  <a:cubicBezTo>
                    <a:pt x="73461" y="159444"/>
                    <a:pt x="73265" y="159381"/>
                    <a:pt x="73132" y="159312"/>
                  </a:cubicBezTo>
                  <a:cubicBezTo>
                    <a:pt x="73132" y="159248"/>
                    <a:pt x="73064" y="159248"/>
                    <a:pt x="73064" y="159248"/>
                  </a:cubicBezTo>
                  <a:cubicBezTo>
                    <a:pt x="72931" y="159179"/>
                    <a:pt x="72799" y="159116"/>
                    <a:pt x="72603" y="159047"/>
                  </a:cubicBezTo>
                  <a:lnTo>
                    <a:pt x="72534" y="159047"/>
                  </a:lnTo>
                  <a:lnTo>
                    <a:pt x="72136" y="158851"/>
                  </a:lnTo>
                  <a:lnTo>
                    <a:pt x="72004" y="158851"/>
                  </a:lnTo>
                  <a:cubicBezTo>
                    <a:pt x="71871" y="158782"/>
                    <a:pt x="71739" y="158718"/>
                    <a:pt x="71675" y="158649"/>
                  </a:cubicBezTo>
                  <a:lnTo>
                    <a:pt x="71543" y="158649"/>
                  </a:lnTo>
                  <a:cubicBezTo>
                    <a:pt x="71410" y="158586"/>
                    <a:pt x="71278" y="158517"/>
                    <a:pt x="71145" y="158517"/>
                  </a:cubicBezTo>
                  <a:cubicBezTo>
                    <a:pt x="71145" y="158453"/>
                    <a:pt x="71076" y="158453"/>
                    <a:pt x="71013" y="158453"/>
                  </a:cubicBezTo>
                  <a:cubicBezTo>
                    <a:pt x="70880" y="158384"/>
                    <a:pt x="70811" y="158321"/>
                    <a:pt x="70679" y="158321"/>
                  </a:cubicBezTo>
                  <a:cubicBezTo>
                    <a:pt x="70615" y="158252"/>
                    <a:pt x="70546" y="158252"/>
                    <a:pt x="70546" y="158252"/>
                  </a:cubicBezTo>
                  <a:cubicBezTo>
                    <a:pt x="70414" y="158188"/>
                    <a:pt x="70281" y="158188"/>
                    <a:pt x="70218" y="158119"/>
                  </a:cubicBezTo>
                  <a:cubicBezTo>
                    <a:pt x="70149" y="158119"/>
                    <a:pt x="70085" y="158056"/>
                    <a:pt x="70016" y="158056"/>
                  </a:cubicBezTo>
                  <a:cubicBezTo>
                    <a:pt x="69953" y="158056"/>
                    <a:pt x="69820" y="157987"/>
                    <a:pt x="69688" y="157923"/>
                  </a:cubicBezTo>
                  <a:cubicBezTo>
                    <a:pt x="69619" y="157923"/>
                    <a:pt x="69619" y="157923"/>
                    <a:pt x="69555" y="157854"/>
                  </a:cubicBezTo>
                  <a:cubicBezTo>
                    <a:pt x="69423" y="157854"/>
                    <a:pt x="69354" y="157791"/>
                    <a:pt x="69222" y="157791"/>
                  </a:cubicBezTo>
                  <a:cubicBezTo>
                    <a:pt x="69158" y="157722"/>
                    <a:pt x="69089" y="157722"/>
                    <a:pt x="69025" y="157722"/>
                  </a:cubicBezTo>
                  <a:cubicBezTo>
                    <a:pt x="68957" y="157658"/>
                    <a:pt x="68824" y="157658"/>
                    <a:pt x="68760" y="157589"/>
                  </a:cubicBezTo>
                  <a:cubicBezTo>
                    <a:pt x="68692" y="157589"/>
                    <a:pt x="68628" y="157526"/>
                    <a:pt x="68559" y="157526"/>
                  </a:cubicBezTo>
                  <a:cubicBezTo>
                    <a:pt x="68496" y="157526"/>
                    <a:pt x="68363" y="157457"/>
                    <a:pt x="68231" y="157457"/>
                  </a:cubicBezTo>
                  <a:cubicBezTo>
                    <a:pt x="68231" y="157393"/>
                    <a:pt x="68162" y="157393"/>
                    <a:pt x="68098" y="157393"/>
                  </a:cubicBezTo>
                  <a:cubicBezTo>
                    <a:pt x="67966" y="157324"/>
                    <a:pt x="67897" y="157324"/>
                    <a:pt x="67764" y="157261"/>
                  </a:cubicBezTo>
                  <a:cubicBezTo>
                    <a:pt x="67764" y="157261"/>
                    <a:pt x="67701" y="157261"/>
                    <a:pt x="67632" y="157192"/>
                  </a:cubicBezTo>
                  <a:cubicBezTo>
                    <a:pt x="67499" y="157192"/>
                    <a:pt x="67436" y="157128"/>
                    <a:pt x="67303" y="157128"/>
                  </a:cubicBezTo>
                  <a:cubicBezTo>
                    <a:pt x="67234" y="157128"/>
                    <a:pt x="67234" y="157059"/>
                    <a:pt x="67171" y="157059"/>
                  </a:cubicBezTo>
                  <a:cubicBezTo>
                    <a:pt x="67038" y="157059"/>
                    <a:pt x="66969" y="156996"/>
                    <a:pt x="66837" y="156996"/>
                  </a:cubicBezTo>
                  <a:cubicBezTo>
                    <a:pt x="66773" y="156927"/>
                    <a:pt x="66773" y="156927"/>
                    <a:pt x="66704" y="156927"/>
                  </a:cubicBezTo>
                  <a:cubicBezTo>
                    <a:pt x="66572" y="156863"/>
                    <a:pt x="66508" y="156863"/>
                    <a:pt x="66376" y="156794"/>
                  </a:cubicBezTo>
                  <a:lnTo>
                    <a:pt x="66243" y="156794"/>
                  </a:lnTo>
                  <a:cubicBezTo>
                    <a:pt x="66111" y="156731"/>
                    <a:pt x="66042" y="156731"/>
                    <a:pt x="65909" y="156662"/>
                  </a:cubicBezTo>
                  <a:cubicBezTo>
                    <a:pt x="65909" y="156662"/>
                    <a:pt x="65846" y="156662"/>
                    <a:pt x="65777" y="156598"/>
                  </a:cubicBezTo>
                  <a:cubicBezTo>
                    <a:pt x="65713" y="156598"/>
                    <a:pt x="65581" y="156529"/>
                    <a:pt x="65512" y="156529"/>
                  </a:cubicBezTo>
                  <a:cubicBezTo>
                    <a:pt x="65448" y="156529"/>
                    <a:pt x="65379" y="156529"/>
                    <a:pt x="65316" y="156466"/>
                  </a:cubicBezTo>
                  <a:cubicBezTo>
                    <a:pt x="65247" y="156466"/>
                    <a:pt x="65114" y="156397"/>
                    <a:pt x="65051" y="156397"/>
                  </a:cubicBezTo>
                  <a:cubicBezTo>
                    <a:pt x="64982" y="156397"/>
                    <a:pt x="64918" y="156397"/>
                    <a:pt x="64850" y="156333"/>
                  </a:cubicBezTo>
                  <a:cubicBezTo>
                    <a:pt x="64786" y="156333"/>
                    <a:pt x="64717" y="156264"/>
                    <a:pt x="64585" y="156264"/>
                  </a:cubicBezTo>
                  <a:cubicBezTo>
                    <a:pt x="64521" y="156264"/>
                    <a:pt x="64521" y="156264"/>
                    <a:pt x="64452" y="156201"/>
                  </a:cubicBezTo>
                  <a:cubicBezTo>
                    <a:pt x="64320" y="156201"/>
                    <a:pt x="64256" y="156132"/>
                    <a:pt x="64123" y="156132"/>
                  </a:cubicBezTo>
                  <a:cubicBezTo>
                    <a:pt x="64123" y="156132"/>
                    <a:pt x="64055" y="156132"/>
                    <a:pt x="63991" y="156068"/>
                  </a:cubicBezTo>
                  <a:cubicBezTo>
                    <a:pt x="63922" y="156068"/>
                    <a:pt x="63790" y="156068"/>
                    <a:pt x="63726" y="156000"/>
                  </a:cubicBezTo>
                  <a:cubicBezTo>
                    <a:pt x="60213" y="155009"/>
                    <a:pt x="56307" y="154145"/>
                    <a:pt x="51802" y="153350"/>
                  </a:cubicBezTo>
                  <a:cubicBezTo>
                    <a:pt x="51007" y="153217"/>
                    <a:pt x="50276" y="153085"/>
                    <a:pt x="49481" y="152952"/>
                  </a:cubicBezTo>
                  <a:cubicBezTo>
                    <a:pt x="46567" y="152422"/>
                    <a:pt x="43652" y="151760"/>
                    <a:pt x="40806" y="151034"/>
                  </a:cubicBezTo>
                  <a:close/>
                  <a:moveTo>
                    <a:pt x="77914" y="161644"/>
                  </a:moveTo>
                  <a:lnTo>
                    <a:pt x="77914" y="161644"/>
                  </a:lnTo>
                  <a:cubicBezTo>
                    <a:pt x="78335" y="161881"/>
                    <a:pt x="78749" y="162120"/>
                    <a:pt x="79158" y="162359"/>
                  </a:cubicBezTo>
                  <a:lnTo>
                    <a:pt x="78167" y="161765"/>
                  </a:lnTo>
                  <a:cubicBezTo>
                    <a:pt x="78083" y="161725"/>
                    <a:pt x="77998" y="161684"/>
                    <a:pt x="77914" y="161644"/>
                  </a:cubicBezTo>
                  <a:close/>
                  <a:moveTo>
                    <a:pt x="82539" y="164150"/>
                  </a:moveTo>
                  <a:cubicBezTo>
                    <a:pt x="82559" y="164170"/>
                    <a:pt x="82572" y="164183"/>
                    <a:pt x="82584" y="164193"/>
                  </a:cubicBezTo>
                  <a:lnTo>
                    <a:pt x="82584" y="164193"/>
                  </a:lnTo>
                  <a:cubicBezTo>
                    <a:pt x="82568" y="164179"/>
                    <a:pt x="82553" y="164164"/>
                    <a:pt x="82539" y="164150"/>
                  </a:cubicBezTo>
                  <a:close/>
                  <a:moveTo>
                    <a:pt x="82073" y="163885"/>
                  </a:moveTo>
                  <a:lnTo>
                    <a:pt x="82073" y="163885"/>
                  </a:lnTo>
                  <a:cubicBezTo>
                    <a:pt x="82205" y="164018"/>
                    <a:pt x="82338" y="164081"/>
                    <a:pt x="82406" y="164214"/>
                  </a:cubicBezTo>
                  <a:cubicBezTo>
                    <a:pt x="82338" y="164081"/>
                    <a:pt x="82205" y="163949"/>
                    <a:pt x="82073" y="163885"/>
                  </a:cubicBezTo>
                  <a:close/>
                  <a:moveTo>
                    <a:pt x="82584" y="164193"/>
                  </a:moveTo>
                  <a:cubicBezTo>
                    <a:pt x="82664" y="164266"/>
                    <a:pt x="82759" y="164339"/>
                    <a:pt x="82848" y="164413"/>
                  </a:cubicBezTo>
                  <a:lnTo>
                    <a:pt x="82848" y="164413"/>
                  </a:lnTo>
                  <a:cubicBezTo>
                    <a:pt x="82786" y="164341"/>
                    <a:pt x="82729" y="164271"/>
                    <a:pt x="82671" y="164214"/>
                  </a:cubicBezTo>
                  <a:cubicBezTo>
                    <a:pt x="82624" y="164214"/>
                    <a:pt x="82609" y="164214"/>
                    <a:pt x="82584" y="164193"/>
                  </a:cubicBezTo>
                  <a:close/>
                  <a:moveTo>
                    <a:pt x="82848" y="164413"/>
                  </a:moveTo>
                  <a:cubicBezTo>
                    <a:pt x="82895" y="164467"/>
                    <a:pt x="82945" y="164522"/>
                    <a:pt x="83000" y="164574"/>
                  </a:cubicBezTo>
                  <a:lnTo>
                    <a:pt x="83000" y="164574"/>
                  </a:lnTo>
                  <a:cubicBezTo>
                    <a:pt x="83000" y="164566"/>
                    <a:pt x="83000" y="164558"/>
                    <a:pt x="83000" y="164547"/>
                  </a:cubicBezTo>
                  <a:cubicBezTo>
                    <a:pt x="82955" y="164503"/>
                    <a:pt x="82903" y="164458"/>
                    <a:pt x="82848" y="164413"/>
                  </a:cubicBezTo>
                  <a:close/>
                  <a:moveTo>
                    <a:pt x="83000" y="164574"/>
                  </a:moveTo>
                  <a:cubicBezTo>
                    <a:pt x="83002" y="164604"/>
                    <a:pt x="83008" y="164610"/>
                    <a:pt x="83042" y="164611"/>
                  </a:cubicBezTo>
                  <a:lnTo>
                    <a:pt x="83042" y="164611"/>
                  </a:lnTo>
                  <a:cubicBezTo>
                    <a:pt x="83028" y="164599"/>
                    <a:pt x="83014" y="164586"/>
                    <a:pt x="83000" y="164574"/>
                  </a:cubicBezTo>
                  <a:close/>
                  <a:moveTo>
                    <a:pt x="83042" y="164611"/>
                  </a:moveTo>
                  <a:cubicBezTo>
                    <a:pt x="83052" y="164620"/>
                    <a:pt x="83063" y="164628"/>
                    <a:pt x="83073" y="164637"/>
                  </a:cubicBezTo>
                  <a:lnTo>
                    <a:pt x="83073" y="164637"/>
                  </a:lnTo>
                  <a:cubicBezTo>
                    <a:pt x="83069" y="164623"/>
                    <a:pt x="83069" y="164611"/>
                    <a:pt x="83069" y="164611"/>
                  </a:cubicBezTo>
                  <a:cubicBezTo>
                    <a:pt x="83058" y="164611"/>
                    <a:pt x="83050" y="164611"/>
                    <a:pt x="83042" y="164611"/>
                  </a:cubicBezTo>
                  <a:close/>
                  <a:moveTo>
                    <a:pt x="83073" y="164637"/>
                  </a:moveTo>
                  <a:cubicBezTo>
                    <a:pt x="83080" y="164656"/>
                    <a:pt x="83095" y="164680"/>
                    <a:pt x="83132" y="164680"/>
                  </a:cubicBezTo>
                  <a:cubicBezTo>
                    <a:pt x="83112" y="164666"/>
                    <a:pt x="83092" y="164652"/>
                    <a:pt x="83073" y="164637"/>
                  </a:cubicBezTo>
                  <a:close/>
                  <a:moveTo>
                    <a:pt x="83069" y="164479"/>
                  </a:moveTo>
                  <a:cubicBezTo>
                    <a:pt x="83132" y="164611"/>
                    <a:pt x="83265" y="164680"/>
                    <a:pt x="83397" y="164812"/>
                  </a:cubicBezTo>
                  <a:lnTo>
                    <a:pt x="83466" y="164876"/>
                  </a:lnTo>
                  <a:cubicBezTo>
                    <a:pt x="83530" y="164945"/>
                    <a:pt x="83530" y="164945"/>
                    <a:pt x="83599" y="164945"/>
                  </a:cubicBezTo>
                  <a:lnTo>
                    <a:pt x="83201" y="164547"/>
                  </a:lnTo>
                  <a:cubicBezTo>
                    <a:pt x="83133" y="164547"/>
                    <a:pt x="83069" y="164479"/>
                    <a:pt x="83069" y="164479"/>
                  </a:cubicBezTo>
                  <a:close/>
                  <a:moveTo>
                    <a:pt x="150568" y="44383"/>
                  </a:moveTo>
                  <a:lnTo>
                    <a:pt x="150568" y="44383"/>
                  </a:lnTo>
                  <a:cubicBezTo>
                    <a:pt x="151564" y="45045"/>
                    <a:pt x="152624" y="45708"/>
                    <a:pt x="153615" y="46370"/>
                  </a:cubicBezTo>
                  <a:cubicBezTo>
                    <a:pt x="161961" y="51998"/>
                    <a:pt x="168453" y="58887"/>
                    <a:pt x="173488" y="71807"/>
                  </a:cubicBezTo>
                  <a:cubicBezTo>
                    <a:pt x="176270" y="78893"/>
                    <a:pt x="177727" y="86842"/>
                    <a:pt x="177727" y="94728"/>
                  </a:cubicBezTo>
                  <a:cubicBezTo>
                    <a:pt x="177727" y="113339"/>
                    <a:pt x="169847" y="131956"/>
                    <a:pt x="153551" y="140700"/>
                  </a:cubicBezTo>
                  <a:cubicBezTo>
                    <a:pt x="150107" y="142555"/>
                    <a:pt x="147255" y="145867"/>
                    <a:pt x="144473" y="149842"/>
                  </a:cubicBezTo>
                  <a:cubicBezTo>
                    <a:pt x="140435" y="155803"/>
                    <a:pt x="136725" y="163090"/>
                    <a:pt x="132088" y="168920"/>
                  </a:cubicBezTo>
                  <a:cubicBezTo>
                    <a:pt x="129767" y="171898"/>
                    <a:pt x="127187" y="174415"/>
                    <a:pt x="124272" y="176270"/>
                  </a:cubicBezTo>
                  <a:cubicBezTo>
                    <a:pt x="121288" y="178061"/>
                    <a:pt x="117976" y="179121"/>
                    <a:pt x="114070" y="179121"/>
                  </a:cubicBezTo>
                  <a:cubicBezTo>
                    <a:pt x="112147" y="179121"/>
                    <a:pt x="110027" y="178856"/>
                    <a:pt x="107775" y="178257"/>
                  </a:cubicBezTo>
                  <a:cubicBezTo>
                    <a:pt x="97907" y="175676"/>
                    <a:pt x="92671" y="170907"/>
                    <a:pt x="85517" y="166068"/>
                  </a:cubicBezTo>
                  <a:cubicBezTo>
                    <a:pt x="84855" y="165671"/>
                    <a:pt x="84192" y="165210"/>
                    <a:pt x="83530" y="164812"/>
                  </a:cubicBezTo>
                  <a:lnTo>
                    <a:pt x="83530" y="164812"/>
                  </a:lnTo>
                  <a:cubicBezTo>
                    <a:pt x="83599" y="164876"/>
                    <a:pt x="83731" y="164945"/>
                    <a:pt x="83795" y="165077"/>
                  </a:cubicBezTo>
                  <a:cubicBezTo>
                    <a:pt x="83864" y="165077"/>
                    <a:pt x="83864" y="165141"/>
                    <a:pt x="83927" y="165210"/>
                  </a:cubicBezTo>
                  <a:cubicBezTo>
                    <a:pt x="84457" y="165538"/>
                    <a:pt x="84987" y="165872"/>
                    <a:pt x="85454" y="166201"/>
                  </a:cubicBezTo>
                  <a:cubicBezTo>
                    <a:pt x="92608" y="171039"/>
                    <a:pt x="97838" y="175740"/>
                    <a:pt x="107775" y="178390"/>
                  </a:cubicBezTo>
                  <a:cubicBezTo>
                    <a:pt x="110027" y="178988"/>
                    <a:pt x="112147" y="179253"/>
                    <a:pt x="114070" y="179253"/>
                  </a:cubicBezTo>
                  <a:cubicBezTo>
                    <a:pt x="119301" y="179253"/>
                    <a:pt x="123541" y="177330"/>
                    <a:pt x="127118" y="174283"/>
                  </a:cubicBezTo>
                  <a:cubicBezTo>
                    <a:pt x="132550" y="169714"/>
                    <a:pt x="136593" y="162756"/>
                    <a:pt x="140631" y="156201"/>
                  </a:cubicBezTo>
                  <a:cubicBezTo>
                    <a:pt x="144606" y="149640"/>
                    <a:pt x="148517" y="143546"/>
                    <a:pt x="153615" y="140833"/>
                  </a:cubicBezTo>
                  <a:cubicBezTo>
                    <a:pt x="169910" y="132020"/>
                    <a:pt x="177796" y="113339"/>
                    <a:pt x="177796" y="94728"/>
                  </a:cubicBezTo>
                  <a:cubicBezTo>
                    <a:pt x="177796" y="86778"/>
                    <a:pt x="176402" y="78893"/>
                    <a:pt x="173620" y="71739"/>
                  </a:cubicBezTo>
                  <a:cubicBezTo>
                    <a:pt x="168522" y="58824"/>
                    <a:pt x="162030" y="51866"/>
                    <a:pt x="153684" y="46238"/>
                  </a:cubicBezTo>
                  <a:cubicBezTo>
                    <a:pt x="152756" y="45639"/>
                    <a:pt x="151892" y="45045"/>
                    <a:pt x="150901" y="44515"/>
                  </a:cubicBezTo>
                  <a:cubicBezTo>
                    <a:pt x="150833" y="44447"/>
                    <a:pt x="150700" y="44447"/>
                    <a:pt x="150568" y="44383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6" name="Google Shape;966;p44"/>
            <p:cNvSpPr/>
            <p:nvPr/>
          </p:nvSpPr>
          <p:spPr>
            <a:xfrm>
              <a:off x="1572025" y="585900"/>
              <a:ext cx="4501225" cy="4555925"/>
            </a:xfrm>
            <a:custGeom>
              <a:avLst/>
              <a:gdLst/>
              <a:ahLst/>
              <a:cxnLst/>
              <a:rect l="l" t="t" r="r" b="b"/>
              <a:pathLst>
                <a:path w="180049" h="182237" extrusionOk="0">
                  <a:moveTo>
                    <a:pt x="97976" y="10535"/>
                  </a:moveTo>
                  <a:cubicBezTo>
                    <a:pt x="97976" y="10563"/>
                    <a:pt x="97988" y="10578"/>
                    <a:pt x="98002" y="10587"/>
                  </a:cubicBezTo>
                  <a:lnTo>
                    <a:pt x="98002" y="10587"/>
                  </a:lnTo>
                  <a:cubicBezTo>
                    <a:pt x="97993" y="10570"/>
                    <a:pt x="97985" y="10553"/>
                    <a:pt x="97976" y="10535"/>
                  </a:cubicBezTo>
                  <a:close/>
                  <a:moveTo>
                    <a:pt x="97579" y="10270"/>
                  </a:moveTo>
                  <a:cubicBezTo>
                    <a:pt x="97643" y="10334"/>
                    <a:pt x="97711" y="10466"/>
                    <a:pt x="97844" y="10599"/>
                  </a:cubicBezTo>
                  <a:cubicBezTo>
                    <a:pt x="97844" y="10599"/>
                    <a:pt x="97907" y="10668"/>
                    <a:pt x="97976" y="10668"/>
                  </a:cubicBezTo>
                  <a:cubicBezTo>
                    <a:pt x="97907" y="10599"/>
                    <a:pt x="97775" y="10466"/>
                    <a:pt x="97711" y="10334"/>
                  </a:cubicBezTo>
                  <a:cubicBezTo>
                    <a:pt x="97711" y="10334"/>
                    <a:pt x="97643" y="10270"/>
                    <a:pt x="97579" y="10270"/>
                  </a:cubicBezTo>
                  <a:close/>
                  <a:moveTo>
                    <a:pt x="98002" y="10587"/>
                  </a:moveTo>
                  <a:cubicBezTo>
                    <a:pt x="98058" y="10701"/>
                    <a:pt x="98117" y="10809"/>
                    <a:pt x="98172" y="10864"/>
                  </a:cubicBezTo>
                  <a:lnTo>
                    <a:pt x="98305" y="10996"/>
                  </a:lnTo>
                  <a:cubicBezTo>
                    <a:pt x="98241" y="10864"/>
                    <a:pt x="98172" y="10731"/>
                    <a:pt x="98040" y="10599"/>
                  </a:cubicBezTo>
                  <a:cubicBezTo>
                    <a:pt x="98040" y="10599"/>
                    <a:pt x="98019" y="10599"/>
                    <a:pt x="98002" y="10587"/>
                  </a:cubicBezTo>
                  <a:close/>
                  <a:moveTo>
                    <a:pt x="98305" y="10864"/>
                  </a:moveTo>
                  <a:cubicBezTo>
                    <a:pt x="98437" y="10996"/>
                    <a:pt x="98506" y="11129"/>
                    <a:pt x="98570" y="11198"/>
                  </a:cubicBezTo>
                  <a:lnTo>
                    <a:pt x="98702" y="11330"/>
                  </a:lnTo>
                  <a:cubicBezTo>
                    <a:pt x="98570" y="11129"/>
                    <a:pt x="98506" y="10996"/>
                    <a:pt x="98374" y="10864"/>
                  </a:cubicBezTo>
                  <a:close/>
                  <a:moveTo>
                    <a:pt x="98835" y="11330"/>
                  </a:moveTo>
                  <a:cubicBezTo>
                    <a:pt x="98904" y="11463"/>
                    <a:pt x="98967" y="11526"/>
                    <a:pt x="99036" y="11595"/>
                  </a:cubicBezTo>
                  <a:cubicBezTo>
                    <a:pt x="98967" y="11526"/>
                    <a:pt x="98904" y="11394"/>
                    <a:pt x="98835" y="11330"/>
                  </a:cubicBezTo>
                  <a:close/>
                  <a:moveTo>
                    <a:pt x="100494" y="12719"/>
                  </a:moveTo>
                  <a:lnTo>
                    <a:pt x="100494" y="12719"/>
                  </a:lnTo>
                  <a:cubicBezTo>
                    <a:pt x="101220" y="13317"/>
                    <a:pt x="101882" y="13980"/>
                    <a:pt x="102613" y="14642"/>
                  </a:cubicBezTo>
                  <a:cubicBezTo>
                    <a:pt x="102613" y="14706"/>
                    <a:pt x="102677" y="14706"/>
                    <a:pt x="102677" y="14706"/>
                  </a:cubicBezTo>
                  <a:lnTo>
                    <a:pt x="103011" y="15040"/>
                  </a:lnTo>
                  <a:cubicBezTo>
                    <a:pt x="103074" y="15040"/>
                    <a:pt x="103074" y="15103"/>
                    <a:pt x="103074" y="15103"/>
                  </a:cubicBezTo>
                  <a:cubicBezTo>
                    <a:pt x="103207" y="15172"/>
                    <a:pt x="103276" y="15305"/>
                    <a:pt x="103408" y="15368"/>
                  </a:cubicBezTo>
                  <a:lnTo>
                    <a:pt x="103472" y="15437"/>
                  </a:lnTo>
                  <a:cubicBezTo>
                    <a:pt x="103604" y="15501"/>
                    <a:pt x="103673" y="15633"/>
                    <a:pt x="103806" y="15702"/>
                  </a:cubicBezTo>
                  <a:lnTo>
                    <a:pt x="103869" y="15766"/>
                  </a:lnTo>
                  <a:cubicBezTo>
                    <a:pt x="104002" y="15835"/>
                    <a:pt x="104071" y="15898"/>
                    <a:pt x="104134" y="16031"/>
                  </a:cubicBezTo>
                  <a:cubicBezTo>
                    <a:pt x="104203" y="16031"/>
                    <a:pt x="104203" y="16100"/>
                    <a:pt x="104267" y="16100"/>
                  </a:cubicBezTo>
                  <a:cubicBezTo>
                    <a:pt x="104336" y="16163"/>
                    <a:pt x="104468" y="16232"/>
                    <a:pt x="104532" y="16296"/>
                  </a:cubicBezTo>
                  <a:cubicBezTo>
                    <a:pt x="104532" y="16365"/>
                    <a:pt x="104601" y="16428"/>
                    <a:pt x="104664" y="16428"/>
                  </a:cubicBezTo>
                  <a:lnTo>
                    <a:pt x="104866" y="16630"/>
                  </a:lnTo>
                  <a:cubicBezTo>
                    <a:pt x="104929" y="16693"/>
                    <a:pt x="104998" y="16762"/>
                    <a:pt x="105062" y="16762"/>
                  </a:cubicBezTo>
                  <a:lnTo>
                    <a:pt x="105263" y="16958"/>
                  </a:lnTo>
                  <a:lnTo>
                    <a:pt x="105396" y="17091"/>
                  </a:lnTo>
                  <a:lnTo>
                    <a:pt x="105592" y="17292"/>
                  </a:lnTo>
                  <a:cubicBezTo>
                    <a:pt x="105661" y="17356"/>
                    <a:pt x="105724" y="17425"/>
                    <a:pt x="105793" y="17425"/>
                  </a:cubicBezTo>
                  <a:lnTo>
                    <a:pt x="105989" y="17621"/>
                  </a:lnTo>
                  <a:cubicBezTo>
                    <a:pt x="106058" y="17689"/>
                    <a:pt x="106122" y="17689"/>
                    <a:pt x="106190" y="17753"/>
                  </a:cubicBezTo>
                  <a:lnTo>
                    <a:pt x="106387" y="17954"/>
                  </a:lnTo>
                  <a:cubicBezTo>
                    <a:pt x="106455" y="17954"/>
                    <a:pt x="106455" y="18018"/>
                    <a:pt x="106519" y="18087"/>
                  </a:cubicBezTo>
                  <a:cubicBezTo>
                    <a:pt x="106588" y="18151"/>
                    <a:pt x="106652" y="18219"/>
                    <a:pt x="106720" y="18219"/>
                  </a:cubicBezTo>
                  <a:lnTo>
                    <a:pt x="106916" y="18416"/>
                  </a:lnTo>
                  <a:cubicBezTo>
                    <a:pt x="106985" y="18484"/>
                    <a:pt x="107049" y="18548"/>
                    <a:pt x="107118" y="18548"/>
                  </a:cubicBezTo>
                  <a:lnTo>
                    <a:pt x="107314" y="18749"/>
                  </a:lnTo>
                  <a:lnTo>
                    <a:pt x="107446" y="18882"/>
                  </a:lnTo>
                  <a:lnTo>
                    <a:pt x="107648" y="19078"/>
                  </a:lnTo>
                  <a:cubicBezTo>
                    <a:pt x="107711" y="19078"/>
                    <a:pt x="107780" y="19147"/>
                    <a:pt x="107844" y="19210"/>
                  </a:cubicBezTo>
                  <a:cubicBezTo>
                    <a:pt x="107913" y="19279"/>
                    <a:pt x="107976" y="19343"/>
                    <a:pt x="108045" y="19343"/>
                  </a:cubicBezTo>
                  <a:cubicBezTo>
                    <a:pt x="108109" y="19412"/>
                    <a:pt x="108178" y="19475"/>
                    <a:pt x="108178" y="19544"/>
                  </a:cubicBezTo>
                  <a:cubicBezTo>
                    <a:pt x="108241" y="19608"/>
                    <a:pt x="108310" y="19608"/>
                    <a:pt x="108374" y="19677"/>
                  </a:cubicBezTo>
                  <a:cubicBezTo>
                    <a:pt x="108443" y="19740"/>
                    <a:pt x="108506" y="19809"/>
                    <a:pt x="108575" y="19809"/>
                  </a:cubicBezTo>
                  <a:lnTo>
                    <a:pt x="108771" y="20005"/>
                  </a:lnTo>
                  <a:cubicBezTo>
                    <a:pt x="108840" y="20074"/>
                    <a:pt x="108904" y="20074"/>
                    <a:pt x="108973" y="20138"/>
                  </a:cubicBezTo>
                  <a:lnTo>
                    <a:pt x="109169" y="20339"/>
                  </a:lnTo>
                  <a:lnTo>
                    <a:pt x="109301" y="20472"/>
                  </a:lnTo>
                  <a:cubicBezTo>
                    <a:pt x="109370" y="20535"/>
                    <a:pt x="109434" y="20604"/>
                    <a:pt x="109503" y="20604"/>
                  </a:cubicBezTo>
                  <a:lnTo>
                    <a:pt x="109699" y="20800"/>
                  </a:lnTo>
                  <a:cubicBezTo>
                    <a:pt x="109768" y="20800"/>
                    <a:pt x="109831" y="20869"/>
                    <a:pt x="109900" y="20933"/>
                  </a:cubicBezTo>
                  <a:lnTo>
                    <a:pt x="110033" y="21065"/>
                  </a:lnTo>
                  <a:lnTo>
                    <a:pt x="110229" y="21267"/>
                  </a:lnTo>
                  <a:cubicBezTo>
                    <a:pt x="110298" y="21267"/>
                    <a:pt x="110361" y="21330"/>
                    <a:pt x="110430" y="21399"/>
                  </a:cubicBezTo>
                  <a:cubicBezTo>
                    <a:pt x="110494" y="21463"/>
                    <a:pt x="110562" y="21463"/>
                    <a:pt x="110626" y="21532"/>
                  </a:cubicBezTo>
                  <a:cubicBezTo>
                    <a:pt x="110695" y="21595"/>
                    <a:pt x="110695" y="21664"/>
                    <a:pt x="110759" y="21664"/>
                  </a:cubicBezTo>
                  <a:lnTo>
                    <a:pt x="110960" y="21860"/>
                  </a:lnTo>
                  <a:cubicBezTo>
                    <a:pt x="111024" y="21860"/>
                    <a:pt x="111092" y="21929"/>
                    <a:pt x="111156" y="21993"/>
                  </a:cubicBezTo>
                  <a:cubicBezTo>
                    <a:pt x="111225" y="22062"/>
                    <a:pt x="111289" y="22062"/>
                    <a:pt x="111357" y="22125"/>
                  </a:cubicBezTo>
                  <a:cubicBezTo>
                    <a:pt x="111357" y="22194"/>
                    <a:pt x="111421" y="22258"/>
                    <a:pt x="111490" y="22258"/>
                  </a:cubicBezTo>
                  <a:lnTo>
                    <a:pt x="111686" y="22459"/>
                  </a:lnTo>
                  <a:cubicBezTo>
                    <a:pt x="111755" y="22459"/>
                    <a:pt x="111818" y="22523"/>
                    <a:pt x="111887" y="22591"/>
                  </a:cubicBezTo>
                  <a:lnTo>
                    <a:pt x="112020" y="22724"/>
                  </a:lnTo>
                  <a:cubicBezTo>
                    <a:pt x="112083" y="22788"/>
                    <a:pt x="112152" y="22856"/>
                    <a:pt x="112216" y="22856"/>
                  </a:cubicBezTo>
                  <a:cubicBezTo>
                    <a:pt x="112285" y="22920"/>
                    <a:pt x="112348" y="22989"/>
                    <a:pt x="112417" y="22989"/>
                  </a:cubicBezTo>
                  <a:cubicBezTo>
                    <a:pt x="112481" y="23053"/>
                    <a:pt x="112550" y="23121"/>
                    <a:pt x="112550" y="23185"/>
                  </a:cubicBezTo>
                  <a:cubicBezTo>
                    <a:pt x="115925" y="25835"/>
                    <a:pt x="119439" y="28421"/>
                    <a:pt x="123080" y="30673"/>
                  </a:cubicBezTo>
                  <a:cubicBezTo>
                    <a:pt x="129307" y="34446"/>
                    <a:pt x="135072" y="37361"/>
                    <a:pt x="140372" y="40011"/>
                  </a:cubicBezTo>
                  <a:cubicBezTo>
                    <a:pt x="140435" y="40011"/>
                    <a:pt x="140504" y="40080"/>
                    <a:pt x="140568" y="40080"/>
                  </a:cubicBezTo>
                  <a:lnTo>
                    <a:pt x="140637" y="40143"/>
                  </a:lnTo>
                  <a:cubicBezTo>
                    <a:pt x="140700" y="40143"/>
                    <a:pt x="140769" y="40212"/>
                    <a:pt x="140833" y="40212"/>
                  </a:cubicBezTo>
                  <a:cubicBezTo>
                    <a:pt x="140902" y="40276"/>
                    <a:pt x="140902" y="40276"/>
                    <a:pt x="140965" y="40276"/>
                  </a:cubicBezTo>
                  <a:cubicBezTo>
                    <a:pt x="141034" y="40345"/>
                    <a:pt x="141098" y="40345"/>
                    <a:pt x="141167" y="40408"/>
                  </a:cubicBezTo>
                  <a:lnTo>
                    <a:pt x="141230" y="40408"/>
                  </a:lnTo>
                  <a:cubicBezTo>
                    <a:pt x="141299" y="40477"/>
                    <a:pt x="141363" y="40477"/>
                    <a:pt x="141432" y="40541"/>
                  </a:cubicBezTo>
                  <a:cubicBezTo>
                    <a:pt x="141495" y="40541"/>
                    <a:pt x="141495" y="40541"/>
                    <a:pt x="141564" y="40610"/>
                  </a:cubicBezTo>
                  <a:cubicBezTo>
                    <a:pt x="141628" y="40610"/>
                    <a:pt x="141697" y="40673"/>
                    <a:pt x="141760" y="40673"/>
                  </a:cubicBezTo>
                  <a:cubicBezTo>
                    <a:pt x="141760" y="40673"/>
                    <a:pt x="141829" y="40673"/>
                    <a:pt x="141829" y="40742"/>
                  </a:cubicBezTo>
                  <a:cubicBezTo>
                    <a:pt x="141893" y="40742"/>
                    <a:pt x="141962" y="40806"/>
                    <a:pt x="142025" y="40806"/>
                  </a:cubicBezTo>
                  <a:cubicBezTo>
                    <a:pt x="142094" y="40806"/>
                    <a:pt x="142094" y="40874"/>
                    <a:pt x="142158" y="40874"/>
                  </a:cubicBezTo>
                  <a:cubicBezTo>
                    <a:pt x="142226" y="40874"/>
                    <a:pt x="142290" y="40938"/>
                    <a:pt x="142359" y="40938"/>
                  </a:cubicBezTo>
                  <a:cubicBezTo>
                    <a:pt x="142359" y="41007"/>
                    <a:pt x="142423" y="41007"/>
                    <a:pt x="142423" y="41007"/>
                  </a:cubicBezTo>
                  <a:cubicBezTo>
                    <a:pt x="142491" y="41071"/>
                    <a:pt x="142555" y="41071"/>
                    <a:pt x="142624" y="41139"/>
                  </a:cubicBezTo>
                  <a:lnTo>
                    <a:pt x="142688" y="41139"/>
                  </a:lnTo>
                  <a:cubicBezTo>
                    <a:pt x="142756" y="41203"/>
                    <a:pt x="142889" y="41203"/>
                    <a:pt x="142953" y="41272"/>
                  </a:cubicBezTo>
                  <a:lnTo>
                    <a:pt x="143021" y="41336"/>
                  </a:lnTo>
                  <a:cubicBezTo>
                    <a:pt x="143085" y="41336"/>
                    <a:pt x="143154" y="41404"/>
                    <a:pt x="143217" y="41404"/>
                  </a:cubicBezTo>
                  <a:lnTo>
                    <a:pt x="143286" y="41468"/>
                  </a:lnTo>
                  <a:cubicBezTo>
                    <a:pt x="143350" y="41468"/>
                    <a:pt x="143419" y="41537"/>
                    <a:pt x="143482" y="41537"/>
                  </a:cubicBezTo>
                  <a:cubicBezTo>
                    <a:pt x="143551" y="41601"/>
                    <a:pt x="143551" y="41601"/>
                    <a:pt x="143615" y="41601"/>
                  </a:cubicBezTo>
                  <a:cubicBezTo>
                    <a:pt x="143684" y="41601"/>
                    <a:pt x="143747" y="41669"/>
                    <a:pt x="143816" y="41733"/>
                  </a:cubicBezTo>
                  <a:lnTo>
                    <a:pt x="143880" y="41733"/>
                  </a:lnTo>
                  <a:cubicBezTo>
                    <a:pt x="143949" y="41802"/>
                    <a:pt x="144012" y="41802"/>
                    <a:pt x="144081" y="41865"/>
                  </a:cubicBezTo>
                  <a:lnTo>
                    <a:pt x="144214" y="41865"/>
                  </a:lnTo>
                  <a:cubicBezTo>
                    <a:pt x="144277" y="41934"/>
                    <a:pt x="144346" y="41934"/>
                    <a:pt x="144410" y="41998"/>
                  </a:cubicBezTo>
                  <a:cubicBezTo>
                    <a:pt x="144410" y="41998"/>
                    <a:pt x="144479" y="41998"/>
                    <a:pt x="144479" y="42067"/>
                  </a:cubicBezTo>
                  <a:cubicBezTo>
                    <a:pt x="144542" y="42067"/>
                    <a:pt x="144611" y="42130"/>
                    <a:pt x="144675" y="42130"/>
                  </a:cubicBezTo>
                  <a:cubicBezTo>
                    <a:pt x="144744" y="42130"/>
                    <a:pt x="144744" y="42199"/>
                    <a:pt x="144744" y="42199"/>
                  </a:cubicBezTo>
                  <a:cubicBezTo>
                    <a:pt x="144807" y="42199"/>
                    <a:pt x="144940" y="42263"/>
                    <a:pt x="145009" y="42263"/>
                  </a:cubicBezTo>
                  <a:cubicBezTo>
                    <a:pt x="145009" y="42332"/>
                    <a:pt x="145009" y="42332"/>
                    <a:pt x="145072" y="42332"/>
                  </a:cubicBezTo>
                  <a:cubicBezTo>
                    <a:pt x="145141" y="42395"/>
                    <a:pt x="145205" y="42395"/>
                    <a:pt x="145274" y="42464"/>
                  </a:cubicBezTo>
                  <a:lnTo>
                    <a:pt x="145337" y="42464"/>
                  </a:lnTo>
                  <a:cubicBezTo>
                    <a:pt x="145406" y="42528"/>
                    <a:pt x="145470" y="42528"/>
                    <a:pt x="145602" y="42597"/>
                  </a:cubicBezTo>
                  <a:cubicBezTo>
                    <a:pt x="145735" y="42660"/>
                    <a:pt x="145804" y="42729"/>
                    <a:pt x="145867" y="42729"/>
                  </a:cubicBezTo>
                  <a:cubicBezTo>
                    <a:pt x="145867" y="42729"/>
                    <a:pt x="145936" y="42729"/>
                    <a:pt x="145936" y="42793"/>
                  </a:cubicBezTo>
                  <a:cubicBezTo>
                    <a:pt x="146000" y="42793"/>
                    <a:pt x="146069" y="42862"/>
                    <a:pt x="146201" y="42925"/>
                  </a:cubicBezTo>
                  <a:cubicBezTo>
                    <a:pt x="146265" y="42925"/>
                    <a:pt x="146397" y="42994"/>
                    <a:pt x="146466" y="43058"/>
                  </a:cubicBezTo>
                  <a:cubicBezTo>
                    <a:pt x="146599" y="43127"/>
                    <a:pt x="146662" y="43127"/>
                    <a:pt x="146795" y="43190"/>
                  </a:cubicBezTo>
                  <a:cubicBezTo>
                    <a:pt x="146795" y="43259"/>
                    <a:pt x="146863" y="43259"/>
                    <a:pt x="146927" y="43259"/>
                  </a:cubicBezTo>
                  <a:cubicBezTo>
                    <a:pt x="147987" y="43789"/>
                    <a:pt x="148983" y="44250"/>
                    <a:pt x="150043" y="44780"/>
                  </a:cubicBezTo>
                  <a:cubicBezTo>
                    <a:pt x="149842" y="44648"/>
                    <a:pt x="149646" y="44584"/>
                    <a:pt x="149444" y="44452"/>
                  </a:cubicBezTo>
                  <a:cubicBezTo>
                    <a:pt x="148453" y="43922"/>
                    <a:pt x="147457" y="43455"/>
                    <a:pt x="146466" y="42925"/>
                  </a:cubicBezTo>
                  <a:cubicBezTo>
                    <a:pt x="146397" y="42862"/>
                    <a:pt x="146397" y="42862"/>
                    <a:pt x="146334" y="42862"/>
                  </a:cubicBezTo>
                  <a:cubicBezTo>
                    <a:pt x="146265" y="42793"/>
                    <a:pt x="146201" y="42793"/>
                    <a:pt x="146069" y="42729"/>
                  </a:cubicBezTo>
                  <a:cubicBezTo>
                    <a:pt x="146000" y="42660"/>
                    <a:pt x="145936" y="42597"/>
                    <a:pt x="145804" y="42597"/>
                  </a:cubicBezTo>
                  <a:cubicBezTo>
                    <a:pt x="145735" y="42528"/>
                    <a:pt x="145602" y="42464"/>
                    <a:pt x="145539" y="42464"/>
                  </a:cubicBezTo>
                  <a:lnTo>
                    <a:pt x="145539" y="42395"/>
                  </a:lnTo>
                  <a:cubicBezTo>
                    <a:pt x="145406" y="42395"/>
                    <a:pt x="145337" y="42332"/>
                    <a:pt x="145274" y="42332"/>
                  </a:cubicBezTo>
                  <a:lnTo>
                    <a:pt x="145205" y="42263"/>
                  </a:lnTo>
                  <a:cubicBezTo>
                    <a:pt x="145141" y="42263"/>
                    <a:pt x="145072" y="42199"/>
                    <a:pt x="145009" y="42199"/>
                  </a:cubicBezTo>
                  <a:cubicBezTo>
                    <a:pt x="145009" y="42130"/>
                    <a:pt x="144940" y="42130"/>
                    <a:pt x="144940" y="42130"/>
                  </a:cubicBezTo>
                  <a:cubicBezTo>
                    <a:pt x="144876" y="42130"/>
                    <a:pt x="144807" y="42067"/>
                    <a:pt x="144744" y="41998"/>
                  </a:cubicBezTo>
                  <a:lnTo>
                    <a:pt x="144675" y="41998"/>
                  </a:lnTo>
                  <a:cubicBezTo>
                    <a:pt x="144611" y="41934"/>
                    <a:pt x="144479" y="41934"/>
                    <a:pt x="144410" y="41865"/>
                  </a:cubicBezTo>
                  <a:lnTo>
                    <a:pt x="144346" y="41865"/>
                  </a:lnTo>
                  <a:cubicBezTo>
                    <a:pt x="144277" y="41802"/>
                    <a:pt x="144214" y="41802"/>
                    <a:pt x="144145" y="41733"/>
                  </a:cubicBezTo>
                  <a:lnTo>
                    <a:pt x="144081" y="41733"/>
                  </a:lnTo>
                  <a:cubicBezTo>
                    <a:pt x="144012" y="41669"/>
                    <a:pt x="143949" y="41669"/>
                    <a:pt x="143880" y="41601"/>
                  </a:cubicBezTo>
                  <a:cubicBezTo>
                    <a:pt x="143816" y="41601"/>
                    <a:pt x="143816" y="41601"/>
                    <a:pt x="143816" y="41537"/>
                  </a:cubicBezTo>
                  <a:cubicBezTo>
                    <a:pt x="143747" y="41537"/>
                    <a:pt x="143684" y="41468"/>
                    <a:pt x="143615" y="41468"/>
                  </a:cubicBezTo>
                  <a:cubicBezTo>
                    <a:pt x="143551" y="41468"/>
                    <a:pt x="143551" y="41404"/>
                    <a:pt x="143482" y="41404"/>
                  </a:cubicBezTo>
                  <a:cubicBezTo>
                    <a:pt x="143419" y="41404"/>
                    <a:pt x="143350" y="41336"/>
                    <a:pt x="143286" y="41336"/>
                  </a:cubicBezTo>
                  <a:lnTo>
                    <a:pt x="143217" y="41272"/>
                  </a:lnTo>
                  <a:cubicBezTo>
                    <a:pt x="143154" y="41272"/>
                    <a:pt x="143085" y="41203"/>
                    <a:pt x="143021" y="41203"/>
                  </a:cubicBezTo>
                  <a:lnTo>
                    <a:pt x="142953" y="41139"/>
                  </a:lnTo>
                  <a:cubicBezTo>
                    <a:pt x="142889" y="41071"/>
                    <a:pt x="142820" y="41071"/>
                    <a:pt x="142756" y="41007"/>
                  </a:cubicBezTo>
                  <a:lnTo>
                    <a:pt x="142624" y="41007"/>
                  </a:lnTo>
                  <a:cubicBezTo>
                    <a:pt x="142555" y="40938"/>
                    <a:pt x="142491" y="40938"/>
                    <a:pt x="142423" y="40874"/>
                  </a:cubicBezTo>
                  <a:lnTo>
                    <a:pt x="142359" y="40874"/>
                  </a:lnTo>
                  <a:cubicBezTo>
                    <a:pt x="142290" y="40806"/>
                    <a:pt x="142226" y="40806"/>
                    <a:pt x="142158" y="40742"/>
                  </a:cubicBezTo>
                  <a:cubicBezTo>
                    <a:pt x="142094" y="40742"/>
                    <a:pt x="142094" y="40742"/>
                    <a:pt x="142025" y="40673"/>
                  </a:cubicBezTo>
                  <a:cubicBezTo>
                    <a:pt x="141962" y="40673"/>
                    <a:pt x="141893" y="40610"/>
                    <a:pt x="141829" y="40610"/>
                  </a:cubicBezTo>
                  <a:cubicBezTo>
                    <a:pt x="141829" y="40610"/>
                    <a:pt x="141829" y="40541"/>
                    <a:pt x="141760" y="40541"/>
                  </a:cubicBezTo>
                  <a:cubicBezTo>
                    <a:pt x="141697" y="40541"/>
                    <a:pt x="141628" y="40477"/>
                    <a:pt x="141564" y="40477"/>
                  </a:cubicBezTo>
                  <a:cubicBezTo>
                    <a:pt x="141564" y="40408"/>
                    <a:pt x="141495" y="40408"/>
                    <a:pt x="141495" y="40408"/>
                  </a:cubicBezTo>
                  <a:cubicBezTo>
                    <a:pt x="141432" y="40408"/>
                    <a:pt x="141363" y="40345"/>
                    <a:pt x="141299" y="40345"/>
                  </a:cubicBezTo>
                  <a:cubicBezTo>
                    <a:pt x="141230" y="40276"/>
                    <a:pt x="141230" y="40276"/>
                    <a:pt x="141167" y="40276"/>
                  </a:cubicBezTo>
                  <a:cubicBezTo>
                    <a:pt x="141098" y="40212"/>
                    <a:pt x="141034" y="40212"/>
                    <a:pt x="140965" y="40143"/>
                  </a:cubicBezTo>
                  <a:lnTo>
                    <a:pt x="140902" y="40143"/>
                  </a:lnTo>
                  <a:cubicBezTo>
                    <a:pt x="140833" y="40080"/>
                    <a:pt x="140769" y="40080"/>
                    <a:pt x="140700" y="40011"/>
                  </a:cubicBezTo>
                  <a:cubicBezTo>
                    <a:pt x="140637" y="40011"/>
                    <a:pt x="140637" y="40011"/>
                    <a:pt x="140568" y="39947"/>
                  </a:cubicBezTo>
                  <a:cubicBezTo>
                    <a:pt x="140504" y="39947"/>
                    <a:pt x="140435" y="39878"/>
                    <a:pt x="140372" y="39878"/>
                  </a:cubicBezTo>
                  <a:cubicBezTo>
                    <a:pt x="135136" y="37228"/>
                    <a:pt x="129375" y="34314"/>
                    <a:pt x="123149" y="30541"/>
                  </a:cubicBezTo>
                  <a:cubicBezTo>
                    <a:pt x="119503" y="28352"/>
                    <a:pt x="115994" y="25771"/>
                    <a:pt x="112682" y="23121"/>
                  </a:cubicBezTo>
                  <a:lnTo>
                    <a:pt x="112481" y="22920"/>
                  </a:lnTo>
                  <a:cubicBezTo>
                    <a:pt x="112417" y="22920"/>
                    <a:pt x="112348" y="22856"/>
                    <a:pt x="112285" y="22788"/>
                  </a:cubicBezTo>
                  <a:cubicBezTo>
                    <a:pt x="112285" y="22724"/>
                    <a:pt x="112216" y="22724"/>
                    <a:pt x="112152" y="22655"/>
                  </a:cubicBezTo>
                  <a:cubicBezTo>
                    <a:pt x="112083" y="22591"/>
                    <a:pt x="112020" y="22523"/>
                    <a:pt x="111951" y="22523"/>
                  </a:cubicBezTo>
                  <a:cubicBezTo>
                    <a:pt x="111887" y="22459"/>
                    <a:pt x="111818" y="22390"/>
                    <a:pt x="111755" y="22390"/>
                  </a:cubicBezTo>
                  <a:cubicBezTo>
                    <a:pt x="111686" y="22326"/>
                    <a:pt x="111686" y="22258"/>
                    <a:pt x="111622" y="22194"/>
                  </a:cubicBezTo>
                  <a:cubicBezTo>
                    <a:pt x="111553" y="22194"/>
                    <a:pt x="111490" y="22125"/>
                    <a:pt x="111421" y="22062"/>
                  </a:cubicBezTo>
                  <a:cubicBezTo>
                    <a:pt x="111357" y="21993"/>
                    <a:pt x="111289" y="21993"/>
                    <a:pt x="111225" y="21929"/>
                  </a:cubicBezTo>
                  <a:lnTo>
                    <a:pt x="111092" y="21797"/>
                  </a:lnTo>
                  <a:lnTo>
                    <a:pt x="110891" y="21595"/>
                  </a:lnTo>
                  <a:cubicBezTo>
                    <a:pt x="110827" y="21595"/>
                    <a:pt x="110759" y="21532"/>
                    <a:pt x="110695" y="21463"/>
                  </a:cubicBezTo>
                  <a:cubicBezTo>
                    <a:pt x="110626" y="21399"/>
                    <a:pt x="110562" y="21399"/>
                    <a:pt x="110494" y="21330"/>
                  </a:cubicBezTo>
                  <a:cubicBezTo>
                    <a:pt x="110430" y="21267"/>
                    <a:pt x="110430" y="21198"/>
                    <a:pt x="110361" y="21198"/>
                  </a:cubicBezTo>
                  <a:lnTo>
                    <a:pt x="110165" y="21002"/>
                  </a:lnTo>
                  <a:cubicBezTo>
                    <a:pt x="110096" y="21002"/>
                    <a:pt x="110033" y="20933"/>
                    <a:pt x="109964" y="20869"/>
                  </a:cubicBezTo>
                  <a:cubicBezTo>
                    <a:pt x="109900" y="20800"/>
                    <a:pt x="109831" y="20737"/>
                    <a:pt x="109768" y="20737"/>
                  </a:cubicBezTo>
                  <a:cubicBezTo>
                    <a:pt x="109768" y="20668"/>
                    <a:pt x="109699" y="20604"/>
                    <a:pt x="109635" y="20604"/>
                  </a:cubicBezTo>
                  <a:lnTo>
                    <a:pt x="109434" y="20403"/>
                  </a:lnTo>
                  <a:cubicBezTo>
                    <a:pt x="109370" y="20339"/>
                    <a:pt x="109301" y="20339"/>
                    <a:pt x="109238" y="20270"/>
                  </a:cubicBezTo>
                  <a:lnTo>
                    <a:pt x="109036" y="20074"/>
                  </a:lnTo>
                  <a:lnTo>
                    <a:pt x="108904" y="19942"/>
                  </a:lnTo>
                  <a:cubicBezTo>
                    <a:pt x="108840" y="19873"/>
                    <a:pt x="108771" y="19873"/>
                    <a:pt x="108708" y="19809"/>
                  </a:cubicBezTo>
                  <a:cubicBezTo>
                    <a:pt x="108639" y="19740"/>
                    <a:pt x="108575" y="19677"/>
                    <a:pt x="108506" y="19677"/>
                  </a:cubicBezTo>
                  <a:lnTo>
                    <a:pt x="108310" y="19475"/>
                  </a:lnTo>
                  <a:cubicBezTo>
                    <a:pt x="108310" y="19412"/>
                    <a:pt x="108241" y="19412"/>
                    <a:pt x="108178" y="19343"/>
                  </a:cubicBezTo>
                  <a:lnTo>
                    <a:pt x="107976" y="19147"/>
                  </a:lnTo>
                  <a:cubicBezTo>
                    <a:pt x="107913" y="19147"/>
                    <a:pt x="107844" y="19078"/>
                    <a:pt x="107780" y="19014"/>
                  </a:cubicBezTo>
                  <a:cubicBezTo>
                    <a:pt x="107711" y="18945"/>
                    <a:pt x="107648" y="18882"/>
                    <a:pt x="107579" y="18882"/>
                  </a:cubicBezTo>
                  <a:cubicBezTo>
                    <a:pt x="107579" y="18813"/>
                    <a:pt x="107515" y="18749"/>
                    <a:pt x="107446" y="18680"/>
                  </a:cubicBezTo>
                  <a:cubicBezTo>
                    <a:pt x="107383" y="18680"/>
                    <a:pt x="107314" y="18617"/>
                    <a:pt x="107250" y="18548"/>
                  </a:cubicBezTo>
                  <a:cubicBezTo>
                    <a:pt x="107181" y="18484"/>
                    <a:pt x="107118" y="18416"/>
                    <a:pt x="107049" y="18416"/>
                  </a:cubicBezTo>
                  <a:cubicBezTo>
                    <a:pt x="106985" y="18352"/>
                    <a:pt x="106916" y="18283"/>
                    <a:pt x="106916" y="18219"/>
                  </a:cubicBezTo>
                  <a:cubicBezTo>
                    <a:pt x="106853" y="18151"/>
                    <a:pt x="106784" y="18151"/>
                    <a:pt x="106720" y="18087"/>
                  </a:cubicBezTo>
                  <a:cubicBezTo>
                    <a:pt x="106652" y="18018"/>
                    <a:pt x="106588" y="17954"/>
                    <a:pt x="106519" y="17954"/>
                  </a:cubicBezTo>
                  <a:lnTo>
                    <a:pt x="106323" y="17753"/>
                  </a:lnTo>
                  <a:lnTo>
                    <a:pt x="106190" y="17621"/>
                  </a:lnTo>
                  <a:lnTo>
                    <a:pt x="105989" y="17425"/>
                  </a:lnTo>
                  <a:cubicBezTo>
                    <a:pt x="105925" y="17425"/>
                    <a:pt x="105857" y="17356"/>
                    <a:pt x="105793" y="17292"/>
                  </a:cubicBezTo>
                  <a:cubicBezTo>
                    <a:pt x="105724" y="17223"/>
                    <a:pt x="105661" y="17160"/>
                    <a:pt x="105592" y="17160"/>
                  </a:cubicBezTo>
                  <a:cubicBezTo>
                    <a:pt x="105528" y="17091"/>
                    <a:pt x="105528" y="17027"/>
                    <a:pt x="105459" y="16958"/>
                  </a:cubicBezTo>
                  <a:cubicBezTo>
                    <a:pt x="105396" y="16958"/>
                    <a:pt x="105327" y="16895"/>
                    <a:pt x="105263" y="16826"/>
                  </a:cubicBezTo>
                  <a:lnTo>
                    <a:pt x="105131" y="16693"/>
                  </a:lnTo>
                  <a:cubicBezTo>
                    <a:pt x="104998" y="16630"/>
                    <a:pt x="104929" y="16561"/>
                    <a:pt x="104866" y="16497"/>
                  </a:cubicBezTo>
                  <a:cubicBezTo>
                    <a:pt x="104866" y="16428"/>
                    <a:pt x="104797" y="16428"/>
                    <a:pt x="104733" y="16365"/>
                  </a:cubicBezTo>
                  <a:lnTo>
                    <a:pt x="104532" y="16163"/>
                  </a:lnTo>
                  <a:cubicBezTo>
                    <a:pt x="104468" y="16163"/>
                    <a:pt x="104468" y="16100"/>
                    <a:pt x="104399" y="16100"/>
                  </a:cubicBezTo>
                  <a:lnTo>
                    <a:pt x="104134" y="15835"/>
                  </a:lnTo>
                  <a:cubicBezTo>
                    <a:pt x="104134" y="15835"/>
                    <a:pt x="104071" y="15835"/>
                    <a:pt x="104071" y="15766"/>
                  </a:cubicBezTo>
                  <a:cubicBezTo>
                    <a:pt x="103938" y="15702"/>
                    <a:pt x="103869" y="15633"/>
                    <a:pt x="103806" y="15501"/>
                  </a:cubicBezTo>
                  <a:lnTo>
                    <a:pt x="103737" y="15501"/>
                  </a:lnTo>
                  <a:cubicBezTo>
                    <a:pt x="103604" y="15368"/>
                    <a:pt x="103541" y="15305"/>
                    <a:pt x="103408" y="15236"/>
                  </a:cubicBezTo>
                  <a:lnTo>
                    <a:pt x="103408" y="15172"/>
                  </a:lnTo>
                  <a:cubicBezTo>
                    <a:pt x="102677" y="14573"/>
                    <a:pt x="101951" y="13911"/>
                    <a:pt x="101220" y="13317"/>
                  </a:cubicBezTo>
                  <a:cubicBezTo>
                    <a:pt x="100955" y="13116"/>
                    <a:pt x="100759" y="12920"/>
                    <a:pt x="100494" y="12719"/>
                  </a:cubicBezTo>
                  <a:close/>
                  <a:moveTo>
                    <a:pt x="151765" y="45840"/>
                  </a:moveTo>
                  <a:lnTo>
                    <a:pt x="151765" y="45840"/>
                  </a:lnTo>
                  <a:cubicBezTo>
                    <a:pt x="151829" y="45909"/>
                    <a:pt x="151962" y="45909"/>
                    <a:pt x="152030" y="45909"/>
                  </a:cubicBezTo>
                  <a:cubicBezTo>
                    <a:pt x="151962" y="45909"/>
                    <a:pt x="151898" y="45909"/>
                    <a:pt x="151765" y="45840"/>
                  </a:cubicBezTo>
                  <a:close/>
                  <a:moveTo>
                    <a:pt x="76975" y="0"/>
                  </a:moveTo>
                  <a:cubicBezTo>
                    <a:pt x="67966" y="69"/>
                    <a:pt x="61606" y="3445"/>
                    <a:pt x="56837" y="8945"/>
                  </a:cubicBezTo>
                  <a:cubicBezTo>
                    <a:pt x="49752" y="17160"/>
                    <a:pt x="46371" y="29878"/>
                    <a:pt x="43127" y="42597"/>
                  </a:cubicBezTo>
                  <a:lnTo>
                    <a:pt x="40939" y="51139"/>
                  </a:lnTo>
                  <a:cubicBezTo>
                    <a:pt x="40875" y="51208"/>
                    <a:pt x="40875" y="51272"/>
                    <a:pt x="40806" y="51404"/>
                  </a:cubicBezTo>
                  <a:lnTo>
                    <a:pt x="40806" y="51537"/>
                  </a:lnTo>
                  <a:cubicBezTo>
                    <a:pt x="40806" y="51606"/>
                    <a:pt x="40743" y="51669"/>
                    <a:pt x="40743" y="51802"/>
                  </a:cubicBezTo>
                  <a:cubicBezTo>
                    <a:pt x="40743" y="51802"/>
                    <a:pt x="40674" y="51871"/>
                    <a:pt x="40674" y="51934"/>
                  </a:cubicBezTo>
                  <a:cubicBezTo>
                    <a:pt x="40674" y="52003"/>
                    <a:pt x="40674" y="52067"/>
                    <a:pt x="40610" y="52199"/>
                  </a:cubicBezTo>
                  <a:lnTo>
                    <a:pt x="40610" y="52332"/>
                  </a:lnTo>
                  <a:cubicBezTo>
                    <a:pt x="40541" y="52401"/>
                    <a:pt x="40541" y="52533"/>
                    <a:pt x="40478" y="52597"/>
                  </a:cubicBezTo>
                  <a:lnTo>
                    <a:pt x="40478" y="52729"/>
                  </a:lnTo>
                  <a:cubicBezTo>
                    <a:pt x="40409" y="52798"/>
                    <a:pt x="40409" y="52931"/>
                    <a:pt x="40409" y="52994"/>
                  </a:cubicBezTo>
                  <a:cubicBezTo>
                    <a:pt x="40409" y="53063"/>
                    <a:pt x="40345" y="53063"/>
                    <a:pt x="40345" y="53127"/>
                  </a:cubicBezTo>
                  <a:cubicBezTo>
                    <a:pt x="40345" y="53196"/>
                    <a:pt x="40276" y="53328"/>
                    <a:pt x="40276" y="53392"/>
                  </a:cubicBezTo>
                  <a:lnTo>
                    <a:pt x="40276" y="53524"/>
                  </a:lnTo>
                  <a:cubicBezTo>
                    <a:pt x="40213" y="53593"/>
                    <a:pt x="40213" y="53726"/>
                    <a:pt x="40144" y="53789"/>
                  </a:cubicBezTo>
                  <a:lnTo>
                    <a:pt x="40144" y="53858"/>
                  </a:lnTo>
                  <a:cubicBezTo>
                    <a:pt x="40080" y="53991"/>
                    <a:pt x="40080" y="54123"/>
                    <a:pt x="40080" y="54187"/>
                  </a:cubicBezTo>
                  <a:lnTo>
                    <a:pt x="40011" y="54256"/>
                  </a:lnTo>
                  <a:cubicBezTo>
                    <a:pt x="40011" y="54388"/>
                    <a:pt x="39948" y="54521"/>
                    <a:pt x="39948" y="54584"/>
                  </a:cubicBezTo>
                  <a:lnTo>
                    <a:pt x="39948" y="54653"/>
                  </a:lnTo>
                  <a:cubicBezTo>
                    <a:pt x="39879" y="54785"/>
                    <a:pt x="39879" y="54849"/>
                    <a:pt x="39815" y="54982"/>
                  </a:cubicBezTo>
                  <a:lnTo>
                    <a:pt x="39815" y="55050"/>
                  </a:lnTo>
                  <a:cubicBezTo>
                    <a:pt x="39746" y="55183"/>
                    <a:pt x="39746" y="55247"/>
                    <a:pt x="39683" y="55379"/>
                  </a:cubicBezTo>
                  <a:lnTo>
                    <a:pt x="39683" y="55580"/>
                  </a:lnTo>
                  <a:cubicBezTo>
                    <a:pt x="38944" y="57979"/>
                    <a:pt x="38205" y="60383"/>
                    <a:pt x="37411" y="62676"/>
                  </a:cubicBezTo>
                  <a:lnTo>
                    <a:pt x="37411" y="62676"/>
                  </a:lnTo>
                  <a:cubicBezTo>
                    <a:pt x="37435" y="62628"/>
                    <a:pt x="37463" y="62581"/>
                    <a:pt x="37494" y="62533"/>
                  </a:cubicBezTo>
                  <a:cubicBezTo>
                    <a:pt x="38358" y="60149"/>
                    <a:pt x="39153" y="57631"/>
                    <a:pt x="39948" y="54982"/>
                  </a:cubicBezTo>
                  <a:lnTo>
                    <a:pt x="39948" y="54918"/>
                  </a:lnTo>
                  <a:lnTo>
                    <a:pt x="39948" y="54849"/>
                  </a:lnTo>
                  <a:cubicBezTo>
                    <a:pt x="40011" y="54717"/>
                    <a:pt x="40011" y="54653"/>
                    <a:pt x="40080" y="54521"/>
                  </a:cubicBezTo>
                  <a:lnTo>
                    <a:pt x="40080" y="54452"/>
                  </a:lnTo>
                  <a:cubicBezTo>
                    <a:pt x="40144" y="54388"/>
                    <a:pt x="40144" y="54256"/>
                    <a:pt x="40213" y="54123"/>
                  </a:cubicBezTo>
                  <a:cubicBezTo>
                    <a:pt x="40213" y="53991"/>
                    <a:pt x="40276" y="53858"/>
                    <a:pt x="40276" y="53789"/>
                  </a:cubicBezTo>
                  <a:lnTo>
                    <a:pt x="40276" y="53726"/>
                  </a:lnTo>
                  <a:cubicBezTo>
                    <a:pt x="40345" y="53593"/>
                    <a:pt x="40345" y="53524"/>
                    <a:pt x="40409" y="53392"/>
                  </a:cubicBezTo>
                  <a:lnTo>
                    <a:pt x="40409" y="53328"/>
                  </a:lnTo>
                  <a:cubicBezTo>
                    <a:pt x="40478" y="53196"/>
                    <a:pt x="40478" y="53127"/>
                    <a:pt x="40478" y="52994"/>
                  </a:cubicBezTo>
                  <a:cubicBezTo>
                    <a:pt x="40541" y="52994"/>
                    <a:pt x="40541" y="52931"/>
                    <a:pt x="40541" y="52931"/>
                  </a:cubicBezTo>
                  <a:cubicBezTo>
                    <a:pt x="40541" y="52862"/>
                    <a:pt x="40610" y="52729"/>
                    <a:pt x="40610" y="52666"/>
                  </a:cubicBezTo>
                  <a:lnTo>
                    <a:pt x="40610" y="52533"/>
                  </a:lnTo>
                  <a:cubicBezTo>
                    <a:pt x="40674" y="52464"/>
                    <a:pt x="40674" y="52332"/>
                    <a:pt x="40743" y="52268"/>
                  </a:cubicBezTo>
                  <a:lnTo>
                    <a:pt x="40743" y="52136"/>
                  </a:lnTo>
                  <a:cubicBezTo>
                    <a:pt x="40806" y="52067"/>
                    <a:pt x="40806" y="51934"/>
                    <a:pt x="40806" y="51871"/>
                  </a:cubicBezTo>
                  <a:cubicBezTo>
                    <a:pt x="40806" y="51802"/>
                    <a:pt x="40875" y="51802"/>
                    <a:pt x="40875" y="51738"/>
                  </a:cubicBezTo>
                  <a:cubicBezTo>
                    <a:pt x="40875" y="51669"/>
                    <a:pt x="40939" y="51537"/>
                    <a:pt x="40939" y="51473"/>
                  </a:cubicBezTo>
                  <a:lnTo>
                    <a:pt x="40939" y="51341"/>
                  </a:lnTo>
                  <a:cubicBezTo>
                    <a:pt x="41008" y="51272"/>
                    <a:pt x="41008" y="51139"/>
                    <a:pt x="41071" y="51076"/>
                  </a:cubicBezTo>
                  <a:cubicBezTo>
                    <a:pt x="42926" y="44118"/>
                    <a:pt x="44585" y="36900"/>
                    <a:pt x="46705" y="30074"/>
                  </a:cubicBezTo>
                  <a:cubicBezTo>
                    <a:pt x="49153" y="21929"/>
                    <a:pt x="52269" y="14441"/>
                    <a:pt x="56969" y="9009"/>
                  </a:cubicBezTo>
                  <a:cubicBezTo>
                    <a:pt x="61675" y="3577"/>
                    <a:pt x="67966" y="132"/>
                    <a:pt x="76975" y="132"/>
                  </a:cubicBezTo>
                  <a:lnTo>
                    <a:pt x="77044" y="132"/>
                  </a:lnTo>
                  <a:cubicBezTo>
                    <a:pt x="80621" y="132"/>
                    <a:pt x="84129" y="1325"/>
                    <a:pt x="87706" y="3381"/>
                  </a:cubicBezTo>
                  <a:cubicBezTo>
                    <a:pt x="90955" y="5167"/>
                    <a:pt x="94267" y="7621"/>
                    <a:pt x="97579" y="10403"/>
                  </a:cubicBezTo>
                  <a:cubicBezTo>
                    <a:pt x="97510" y="10270"/>
                    <a:pt x="97446" y="10201"/>
                    <a:pt x="97378" y="10069"/>
                  </a:cubicBezTo>
                  <a:cubicBezTo>
                    <a:pt x="94134" y="7419"/>
                    <a:pt x="90955" y="5034"/>
                    <a:pt x="87775" y="3249"/>
                  </a:cubicBezTo>
                  <a:cubicBezTo>
                    <a:pt x="84198" y="1261"/>
                    <a:pt x="80621" y="0"/>
                    <a:pt x="77044" y="0"/>
                  </a:cubicBezTo>
                  <a:close/>
                  <a:moveTo>
                    <a:pt x="37411" y="62676"/>
                  </a:moveTo>
                  <a:lnTo>
                    <a:pt x="37411" y="62676"/>
                  </a:lnTo>
                  <a:cubicBezTo>
                    <a:pt x="37331" y="62831"/>
                    <a:pt x="37282" y="62993"/>
                    <a:pt x="37229" y="63196"/>
                  </a:cubicBezTo>
                  <a:cubicBezTo>
                    <a:pt x="37290" y="63023"/>
                    <a:pt x="37351" y="62850"/>
                    <a:pt x="37411" y="62676"/>
                  </a:cubicBezTo>
                  <a:close/>
                  <a:moveTo>
                    <a:pt x="36302" y="65252"/>
                  </a:moveTo>
                  <a:cubicBezTo>
                    <a:pt x="36265" y="65288"/>
                    <a:pt x="36250" y="65348"/>
                    <a:pt x="36230" y="65417"/>
                  </a:cubicBezTo>
                  <a:lnTo>
                    <a:pt x="36230" y="65417"/>
                  </a:lnTo>
                  <a:cubicBezTo>
                    <a:pt x="36254" y="65362"/>
                    <a:pt x="36278" y="65307"/>
                    <a:pt x="36302" y="65252"/>
                  </a:cubicBezTo>
                  <a:close/>
                  <a:moveTo>
                    <a:pt x="36230" y="65417"/>
                  </a:moveTo>
                  <a:cubicBezTo>
                    <a:pt x="35792" y="66422"/>
                    <a:pt x="35347" y="67427"/>
                    <a:pt x="34844" y="68432"/>
                  </a:cubicBezTo>
                  <a:cubicBezTo>
                    <a:pt x="33520" y="71214"/>
                    <a:pt x="31930" y="73731"/>
                    <a:pt x="30144" y="75983"/>
                  </a:cubicBezTo>
                  <a:cubicBezTo>
                    <a:pt x="29481" y="76778"/>
                    <a:pt x="28618" y="77637"/>
                    <a:pt x="27759" y="78500"/>
                  </a:cubicBezTo>
                  <a:cubicBezTo>
                    <a:pt x="27690" y="78564"/>
                    <a:pt x="27627" y="78633"/>
                    <a:pt x="27494" y="78697"/>
                  </a:cubicBezTo>
                  <a:cubicBezTo>
                    <a:pt x="27425" y="78829"/>
                    <a:pt x="27293" y="78961"/>
                    <a:pt x="27160" y="79094"/>
                  </a:cubicBezTo>
                  <a:lnTo>
                    <a:pt x="26964" y="79295"/>
                  </a:lnTo>
                  <a:cubicBezTo>
                    <a:pt x="26832" y="79428"/>
                    <a:pt x="26699" y="79491"/>
                    <a:pt x="26567" y="79624"/>
                  </a:cubicBezTo>
                  <a:cubicBezTo>
                    <a:pt x="26498" y="79693"/>
                    <a:pt x="26434" y="79756"/>
                    <a:pt x="26302" y="79825"/>
                  </a:cubicBezTo>
                  <a:cubicBezTo>
                    <a:pt x="26233" y="79958"/>
                    <a:pt x="26100" y="80021"/>
                    <a:pt x="25968" y="80154"/>
                  </a:cubicBezTo>
                  <a:cubicBezTo>
                    <a:pt x="25904" y="80223"/>
                    <a:pt x="25835" y="80286"/>
                    <a:pt x="25703" y="80355"/>
                  </a:cubicBezTo>
                  <a:cubicBezTo>
                    <a:pt x="25570" y="80419"/>
                    <a:pt x="25507" y="80551"/>
                    <a:pt x="25374" y="80684"/>
                  </a:cubicBezTo>
                  <a:cubicBezTo>
                    <a:pt x="25242" y="80753"/>
                    <a:pt x="25173" y="80816"/>
                    <a:pt x="25109" y="80885"/>
                  </a:cubicBezTo>
                  <a:cubicBezTo>
                    <a:pt x="24977" y="80949"/>
                    <a:pt x="24844" y="81081"/>
                    <a:pt x="24712" y="81214"/>
                  </a:cubicBezTo>
                  <a:cubicBezTo>
                    <a:pt x="24643" y="81214"/>
                    <a:pt x="24579" y="81283"/>
                    <a:pt x="24511" y="81346"/>
                  </a:cubicBezTo>
                  <a:cubicBezTo>
                    <a:pt x="24378" y="81479"/>
                    <a:pt x="24246" y="81611"/>
                    <a:pt x="24113" y="81680"/>
                  </a:cubicBezTo>
                  <a:lnTo>
                    <a:pt x="23917" y="81876"/>
                  </a:lnTo>
                  <a:cubicBezTo>
                    <a:pt x="23785" y="81945"/>
                    <a:pt x="23652" y="82078"/>
                    <a:pt x="23520" y="82210"/>
                  </a:cubicBezTo>
                  <a:cubicBezTo>
                    <a:pt x="23451" y="82274"/>
                    <a:pt x="23387" y="82274"/>
                    <a:pt x="23318" y="82343"/>
                  </a:cubicBezTo>
                  <a:cubicBezTo>
                    <a:pt x="23186" y="82475"/>
                    <a:pt x="23053" y="82539"/>
                    <a:pt x="22921" y="82671"/>
                  </a:cubicBezTo>
                  <a:lnTo>
                    <a:pt x="22725" y="82872"/>
                  </a:lnTo>
                  <a:cubicBezTo>
                    <a:pt x="22592" y="82936"/>
                    <a:pt x="22460" y="83069"/>
                    <a:pt x="22327" y="83137"/>
                  </a:cubicBezTo>
                  <a:lnTo>
                    <a:pt x="22126" y="83334"/>
                  </a:lnTo>
                  <a:cubicBezTo>
                    <a:pt x="21993" y="83466"/>
                    <a:pt x="21861" y="83535"/>
                    <a:pt x="21728" y="83667"/>
                  </a:cubicBezTo>
                  <a:cubicBezTo>
                    <a:pt x="21665" y="83731"/>
                    <a:pt x="21532" y="83731"/>
                    <a:pt x="21463" y="83800"/>
                  </a:cubicBezTo>
                  <a:lnTo>
                    <a:pt x="21135" y="84128"/>
                  </a:lnTo>
                  <a:cubicBezTo>
                    <a:pt x="21002" y="84197"/>
                    <a:pt x="20933" y="84261"/>
                    <a:pt x="20870" y="84261"/>
                  </a:cubicBezTo>
                  <a:cubicBezTo>
                    <a:pt x="20737" y="84393"/>
                    <a:pt x="20605" y="84462"/>
                    <a:pt x="20536" y="84595"/>
                  </a:cubicBezTo>
                  <a:cubicBezTo>
                    <a:pt x="20404" y="84658"/>
                    <a:pt x="20340" y="84727"/>
                    <a:pt x="20271" y="84791"/>
                  </a:cubicBezTo>
                  <a:cubicBezTo>
                    <a:pt x="20139" y="84860"/>
                    <a:pt x="20006" y="84992"/>
                    <a:pt x="19942" y="85056"/>
                  </a:cubicBezTo>
                  <a:cubicBezTo>
                    <a:pt x="19810" y="85125"/>
                    <a:pt x="19741" y="85188"/>
                    <a:pt x="19678" y="85257"/>
                  </a:cubicBezTo>
                  <a:cubicBezTo>
                    <a:pt x="19545" y="85321"/>
                    <a:pt x="19413" y="85453"/>
                    <a:pt x="19344" y="85522"/>
                  </a:cubicBezTo>
                  <a:cubicBezTo>
                    <a:pt x="19211" y="85586"/>
                    <a:pt x="19148" y="85655"/>
                    <a:pt x="19079" y="85718"/>
                  </a:cubicBezTo>
                  <a:cubicBezTo>
                    <a:pt x="18946" y="85787"/>
                    <a:pt x="18814" y="85920"/>
                    <a:pt x="18750" y="85983"/>
                  </a:cubicBezTo>
                  <a:cubicBezTo>
                    <a:pt x="18618" y="86052"/>
                    <a:pt x="18549" y="86116"/>
                    <a:pt x="18485" y="86185"/>
                  </a:cubicBezTo>
                  <a:cubicBezTo>
                    <a:pt x="18353" y="86248"/>
                    <a:pt x="18284" y="86381"/>
                    <a:pt x="18151" y="86450"/>
                  </a:cubicBezTo>
                  <a:cubicBezTo>
                    <a:pt x="18088" y="86513"/>
                    <a:pt x="17955" y="86582"/>
                    <a:pt x="17886" y="86646"/>
                  </a:cubicBezTo>
                  <a:cubicBezTo>
                    <a:pt x="17823" y="86715"/>
                    <a:pt x="17690" y="86847"/>
                    <a:pt x="17558" y="86911"/>
                  </a:cubicBezTo>
                  <a:cubicBezTo>
                    <a:pt x="17489" y="86980"/>
                    <a:pt x="17425" y="87043"/>
                    <a:pt x="17293" y="87112"/>
                  </a:cubicBezTo>
                  <a:cubicBezTo>
                    <a:pt x="17224" y="87176"/>
                    <a:pt x="17091" y="87308"/>
                    <a:pt x="16959" y="87377"/>
                  </a:cubicBezTo>
                  <a:lnTo>
                    <a:pt x="16763" y="87573"/>
                  </a:lnTo>
                  <a:cubicBezTo>
                    <a:pt x="16630" y="87642"/>
                    <a:pt x="16498" y="87706"/>
                    <a:pt x="16429" y="87838"/>
                  </a:cubicBezTo>
                  <a:cubicBezTo>
                    <a:pt x="16365" y="87907"/>
                    <a:pt x="16233" y="87971"/>
                    <a:pt x="16164" y="88039"/>
                  </a:cubicBezTo>
                  <a:cubicBezTo>
                    <a:pt x="16032" y="88103"/>
                    <a:pt x="15968" y="88172"/>
                    <a:pt x="15899" y="88235"/>
                  </a:cubicBezTo>
                  <a:cubicBezTo>
                    <a:pt x="15767" y="88368"/>
                    <a:pt x="15703" y="88437"/>
                    <a:pt x="15570" y="88500"/>
                  </a:cubicBezTo>
                  <a:cubicBezTo>
                    <a:pt x="15502" y="88569"/>
                    <a:pt x="15438" y="88633"/>
                    <a:pt x="15305" y="88702"/>
                  </a:cubicBezTo>
                  <a:lnTo>
                    <a:pt x="15041" y="88967"/>
                  </a:lnTo>
                  <a:cubicBezTo>
                    <a:pt x="14972" y="89030"/>
                    <a:pt x="14839" y="89099"/>
                    <a:pt x="14776" y="89163"/>
                  </a:cubicBezTo>
                  <a:cubicBezTo>
                    <a:pt x="14643" y="89232"/>
                    <a:pt x="14574" y="89364"/>
                    <a:pt x="14442" y="89428"/>
                  </a:cubicBezTo>
                  <a:lnTo>
                    <a:pt x="14246" y="89629"/>
                  </a:lnTo>
                  <a:cubicBezTo>
                    <a:pt x="14113" y="89693"/>
                    <a:pt x="14044" y="89762"/>
                    <a:pt x="13912" y="89894"/>
                  </a:cubicBezTo>
                  <a:cubicBezTo>
                    <a:pt x="13848" y="89958"/>
                    <a:pt x="13779" y="89958"/>
                    <a:pt x="13716" y="90027"/>
                  </a:cubicBezTo>
                  <a:cubicBezTo>
                    <a:pt x="13647" y="90159"/>
                    <a:pt x="13514" y="90223"/>
                    <a:pt x="13382" y="90355"/>
                  </a:cubicBezTo>
                  <a:cubicBezTo>
                    <a:pt x="13318" y="90355"/>
                    <a:pt x="13249" y="90424"/>
                    <a:pt x="13249" y="90424"/>
                  </a:cubicBezTo>
                  <a:lnTo>
                    <a:pt x="12852" y="90822"/>
                  </a:lnTo>
                  <a:cubicBezTo>
                    <a:pt x="12788" y="90822"/>
                    <a:pt x="12788" y="90822"/>
                    <a:pt x="12788" y="90885"/>
                  </a:cubicBezTo>
                  <a:cubicBezTo>
                    <a:pt x="12587" y="91018"/>
                    <a:pt x="12454" y="91150"/>
                    <a:pt x="12322" y="91283"/>
                  </a:cubicBezTo>
                  <a:cubicBezTo>
                    <a:pt x="12258" y="91352"/>
                    <a:pt x="12126" y="91415"/>
                    <a:pt x="12057" y="91484"/>
                  </a:cubicBezTo>
                  <a:cubicBezTo>
                    <a:pt x="11331" y="92146"/>
                    <a:pt x="10536" y="92872"/>
                    <a:pt x="9805" y="93604"/>
                  </a:cubicBezTo>
                  <a:cubicBezTo>
                    <a:pt x="9476" y="93869"/>
                    <a:pt x="9142" y="94197"/>
                    <a:pt x="8877" y="94531"/>
                  </a:cubicBezTo>
                  <a:cubicBezTo>
                    <a:pt x="9672" y="93736"/>
                    <a:pt x="10467" y="93005"/>
                    <a:pt x="11331" y="92279"/>
                  </a:cubicBezTo>
                  <a:cubicBezTo>
                    <a:pt x="11395" y="92279"/>
                    <a:pt x="11395" y="92210"/>
                    <a:pt x="11463" y="92210"/>
                  </a:cubicBezTo>
                  <a:lnTo>
                    <a:pt x="11924" y="91749"/>
                  </a:lnTo>
                  <a:cubicBezTo>
                    <a:pt x="11993" y="91749"/>
                    <a:pt x="11993" y="91680"/>
                    <a:pt x="11993" y="91680"/>
                  </a:cubicBezTo>
                  <a:cubicBezTo>
                    <a:pt x="12189" y="91548"/>
                    <a:pt x="12322" y="91415"/>
                    <a:pt x="12454" y="91283"/>
                  </a:cubicBezTo>
                  <a:cubicBezTo>
                    <a:pt x="12523" y="91219"/>
                    <a:pt x="12587" y="91219"/>
                    <a:pt x="12587" y="91150"/>
                  </a:cubicBezTo>
                  <a:cubicBezTo>
                    <a:pt x="12719" y="91018"/>
                    <a:pt x="12852" y="90954"/>
                    <a:pt x="12984" y="90822"/>
                  </a:cubicBezTo>
                  <a:cubicBezTo>
                    <a:pt x="13053" y="90753"/>
                    <a:pt x="13117" y="90689"/>
                    <a:pt x="13186" y="90689"/>
                  </a:cubicBezTo>
                  <a:lnTo>
                    <a:pt x="13514" y="90355"/>
                  </a:lnTo>
                  <a:cubicBezTo>
                    <a:pt x="13583" y="90292"/>
                    <a:pt x="13647" y="90223"/>
                    <a:pt x="13779" y="90159"/>
                  </a:cubicBezTo>
                  <a:cubicBezTo>
                    <a:pt x="13848" y="90090"/>
                    <a:pt x="13981" y="89958"/>
                    <a:pt x="14113" y="89894"/>
                  </a:cubicBezTo>
                  <a:lnTo>
                    <a:pt x="14309" y="89693"/>
                  </a:lnTo>
                  <a:cubicBezTo>
                    <a:pt x="14442" y="89629"/>
                    <a:pt x="14511" y="89497"/>
                    <a:pt x="14643" y="89428"/>
                  </a:cubicBezTo>
                  <a:cubicBezTo>
                    <a:pt x="14707" y="89364"/>
                    <a:pt x="14839" y="89295"/>
                    <a:pt x="14908" y="89232"/>
                  </a:cubicBezTo>
                  <a:cubicBezTo>
                    <a:pt x="14972" y="89099"/>
                    <a:pt x="15104" y="89030"/>
                    <a:pt x="15173" y="88967"/>
                  </a:cubicBezTo>
                  <a:cubicBezTo>
                    <a:pt x="15305" y="88898"/>
                    <a:pt x="15369" y="88834"/>
                    <a:pt x="15502" y="88702"/>
                  </a:cubicBezTo>
                  <a:cubicBezTo>
                    <a:pt x="15570" y="88633"/>
                    <a:pt x="15634" y="88569"/>
                    <a:pt x="15767" y="88500"/>
                  </a:cubicBezTo>
                  <a:cubicBezTo>
                    <a:pt x="15835" y="88437"/>
                    <a:pt x="15968" y="88368"/>
                    <a:pt x="16100" y="88235"/>
                  </a:cubicBezTo>
                  <a:cubicBezTo>
                    <a:pt x="16164" y="88172"/>
                    <a:pt x="16233" y="88103"/>
                    <a:pt x="16365" y="88039"/>
                  </a:cubicBezTo>
                  <a:lnTo>
                    <a:pt x="16630" y="87774"/>
                  </a:lnTo>
                  <a:cubicBezTo>
                    <a:pt x="16763" y="87706"/>
                    <a:pt x="16826" y="87642"/>
                    <a:pt x="16895" y="87573"/>
                  </a:cubicBezTo>
                  <a:cubicBezTo>
                    <a:pt x="17028" y="87509"/>
                    <a:pt x="17091" y="87441"/>
                    <a:pt x="17160" y="87377"/>
                  </a:cubicBezTo>
                  <a:cubicBezTo>
                    <a:pt x="17224" y="87377"/>
                    <a:pt x="17224" y="87308"/>
                    <a:pt x="17224" y="87308"/>
                  </a:cubicBezTo>
                  <a:cubicBezTo>
                    <a:pt x="17356" y="87244"/>
                    <a:pt x="17425" y="87176"/>
                    <a:pt x="17489" y="87112"/>
                  </a:cubicBezTo>
                  <a:cubicBezTo>
                    <a:pt x="17621" y="87043"/>
                    <a:pt x="17754" y="86911"/>
                    <a:pt x="17823" y="86847"/>
                  </a:cubicBezTo>
                  <a:cubicBezTo>
                    <a:pt x="17955" y="86778"/>
                    <a:pt x="18019" y="86715"/>
                    <a:pt x="18088" y="86646"/>
                  </a:cubicBezTo>
                  <a:cubicBezTo>
                    <a:pt x="18220" y="86582"/>
                    <a:pt x="18353" y="86450"/>
                    <a:pt x="18416" y="86381"/>
                  </a:cubicBezTo>
                  <a:cubicBezTo>
                    <a:pt x="18549" y="86317"/>
                    <a:pt x="18618" y="86248"/>
                    <a:pt x="18681" y="86185"/>
                  </a:cubicBezTo>
                  <a:cubicBezTo>
                    <a:pt x="18814" y="86052"/>
                    <a:pt x="18946" y="85983"/>
                    <a:pt x="19015" y="85920"/>
                  </a:cubicBezTo>
                  <a:cubicBezTo>
                    <a:pt x="19148" y="85851"/>
                    <a:pt x="19211" y="85787"/>
                    <a:pt x="19280" y="85718"/>
                  </a:cubicBezTo>
                  <a:cubicBezTo>
                    <a:pt x="19413" y="85586"/>
                    <a:pt x="19545" y="85522"/>
                    <a:pt x="19678" y="85390"/>
                  </a:cubicBezTo>
                  <a:cubicBezTo>
                    <a:pt x="19741" y="85321"/>
                    <a:pt x="19810" y="85321"/>
                    <a:pt x="19874" y="85257"/>
                  </a:cubicBezTo>
                  <a:cubicBezTo>
                    <a:pt x="20006" y="85125"/>
                    <a:pt x="20139" y="85056"/>
                    <a:pt x="20271" y="84923"/>
                  </a:cubicBezTo>
                  <a:cubicBezTo>
                    <a:pt x="20340" y="84860"/>
                    <a:pt x="20404" y="84791"/>
                    <a:pt x="20472" y="84791"/>
                  </a:cubicBezTo>
                  <a:cubicBezTo>
                    <a:pt x="20605" y="84658"/>
                    <a:pt x="20737" y="84526"/>
                    <a:pt x="20870" y="84462"/>
                  </a:cubicBezTo>
                  <a:lnTo>
                    <a:pt x="21066" y="84261"/>
                  </a:lnTo>
                  <a:cubicBezTo>
                    <a:pt x="21198" y="84197"/>
                    <a:pt x="21331" y="84065"/>
                    <a:pt x="21463" y="83996"/>
                  </a:cubicBezTo>
                  <a:lnTo>
                    <a:pt x="21665" y="83800"/>
                  </a:lnTo>
                  <a:cubicBezTo>
                    <a:pt x="21797" y="83731"/>
                    <a:pt x="21930" y="83598"/>
                    <a:pt x="22062" y="83466"/>
                  </a:cubicBezTo>
                  <a:cubicBezTo>
                    <a:pt x="22126" y="83466"/>
                    <a:pt x="22195" y="83402"/>
                    <a:pt x="22327" y="83334"/>
                  </a:cubicBezTo>
                  <a:cubicBezTo>
                    <a:pt x="22460" y="83201"/>
                    <a:pt x="22592" y="83137"/>
                    <a:pt x="22725" y="83005"/>
                  </a:cubicBezTo>
                  <a:lnTo>
                    <a:pt x="22921" y="82804"/>
                  </a:lnTo>
                  <a:cubicBezTo>
                    <a:pt x="23053" y="82740"/>
                    <a:pt x="23186" y="82607"/>
                    <a:pt x="23318" y="82539"/>
                  </a:cubicBezTo>
                  <a:lnTo>
                    <a:pt x="23520" y="82343"/>
                  </a:lnTo>
                  <a:cubicBezTo>
                    <a:pt x="23652" y="82210"/>
                    <a:pt x="23785" y="82141"/>
                    <a:pt x="23917" y="82009"/>
                  </a:cubicBezTo>
                  <a:lnTo>
                    <a:pt x="24113" y="81813"/>
                  </a:lnTo>
                  <a:cubicBezTo>
                    <a:pt x="24246" y="81744"/>
                    <a:pt x="24378" y="81611"/>
                    <a:pt x="24511" y="81548"/>
                  </a:cubicBezTo>
                  <a:lnTo>
                    <a:pt x="24712" y="81346"/>
                  </a:lnTo>
                  <a:cubicBezTo>
                    <a:pt x="24844" y="81214"/>
                    <a:pt x="24977" y="81081"/>
                    <a:pt x="25109" y="81018"/>
                  </a:cubicBezTo>
                  <a:cubicBezTo>
                    <a:pt x="25173" y="80949"/>
                    <a:pt x="25305" y="80885"/>
                    <a:pt x="25374" y="80816"/>
                  </a:cubicBezTo>
                  <a:cubicBezTo>
                    <a:pt x="25507" y="80684"/>
                    <a:pt x="25639" y="80620"/>
                    <a:pt x="25772" y="80488"/>
                  </a:cubicBezTo>
                  <a:lnTo>
                    <a:pt x="25968" y="80286"/>
                  </a:lnTo>
                  <a:cubicBezTo>
                    <a:pt x="26100" y="80223"/>
                    <a:pt x="26233" y="80090"/>
                    <a:pt x="26365" y="79958"/>
                  </a:cubicBezTo>
                  <a:lnTo>
                    <a:pt x="26567" y="79756"/>
                  </a:lnTo>
                  <a:cubicBezTo>
                    <a:pt x="26699" y="79624"/>
                    <a:pt x="26832" y="79560"/>
                    <a:pt x="26964" y="79428"/>
                  </a:cubicBezTo>
                  <a:lnTo>
                    <a:pt x="27160" y="79226"/>
                  </a:lnTo>
                  <a:cubicBezTo>
                    <a:pt x="27293" y="79094"/>
                    <a:pt x="27425" y="78961"/>
                    <a:pt x="27558" y="78898"/>
                  </a:cubicBezTo>
                  <a:lnTo>
                    <a:pt x="27759" y="78697"/>
                  </a:lnTo>
                  <a:cubicBezTo>
                    <a:pt x="28687" y="77769"/>
                    <a:pt x="29545" y="76911"/>
                    <a:pt x="30276" y="76047"/>
                  </a:cubicBezTo>
                  <a:cubicBezTo>
                    <a:pt x="31930" y="73927"/>
                    <a:pt x="33387" y="71611"/>
                    <a:pt x="34712" y="68961"/>
                  </a:cubicBezTo>
                  <a:cubicBezTo>
                    <a:pt x="35242" y="67902"/>
                    <a:pt x="35708" y="66773"/>
                    <a:pt x="36169" y="65580"/>
                  </a:cubicBezTo>
                  <a:cubicBezTo>
                    <a:pt x="36199" y="65524"/>
                    <a:pt x="36215" y="65468"/>
                    <a:pt x="36230" y="65417"/>
                  </a:cubicBezTo>
                  <a:close/>
                  <a:moveTo>
                    <a:pt x="7685" y="95856"/>
                  </a:moveTo>
                  <a:lnTo>
                    <a:pt x="7685" y="95856"/>
                  </a:lnTo>
                  <a:cubicBezTo>
                    <a:pt x="7552" y="95989"/>
                    <a:pt x="7356" y="96121"/>
                    <a:pt x="7224" y="96254"/>
                  </a:cubicBezTo>
                  <a:cubicBezTo>
                    <a:pt x="7356" y="96185"/>
                    <a:pt x="7489" y="96052"/>
                    <a:pt x="7621" y="95989"/>
                  </a:cubicBezTo>
                  <a:cubicBezTo>
                    <a:pt x="7685" y="95920"/>
                    <a:pt x="7685" y="95920"/>
                    <a:pt x="7685" y="95856"/>
                  </a:cubicBezTo>
                  <a:close/>
                  <a:moveTo>
                    <a:pt x="7287" y="96317"/>
                  </a:moveTo>
                  <a:lnTo>
                    <a:pt x="7287" y="96317"/>
                  </a:lnTo>
                  <a:cubicBezTo>
                    <a:pt x="7091" y="96450"/>
                    <a:pt x="6959" y="96582"/>
                    <a:pt x="6826" y="96715"/>
                  </a:cubicBezTo>
                  <a:cubicBezTo>
                    <a:pt x="6819" y="96722"/>
                    <a:pt x="6812" y="96729"/>
                    <a:pt x="6806" y="96735"/>
                  </a:cubicBezTo>
                  <a:lnTo>
                    <a:pt x="6806" y="96735"/>
                  </a:lnTo>
                  <a:cubicBezTo>
                    <a:pt x="6944" y="96663"/>
                    <a:pt x="7049" y="96569"/>
                    <a:pt x="7155" y="96518"/>
                  </a:cubicBezTo>
                  <a:cubicBezTo>
                    <a:pt x="7224" y="96450"/>
                    <a:pt x="7224" y="96386"/>
                    <a:pt x="7287" y="96317"/>
                  </a:cubicBezTo>
                  <a:close/>
                  <a:moveTo>
                    <a:pt x="6806" y="96735"/>
                  </a:moveTo>
                  <a:lnTo>
                    <a:pt x="6806" y="96735"/>
                  </a:lnTo>
                  <a:cubicBezTo>
                    <a:pt x="6771" y="96753"/>
                    <a:pt x="6734" y="96769"/>
                    <a:pt x="6694" y="96783"/>
                  </a:cubicBezTo>
                  <a:cubicBezTo>
                    <a:pt x="6751" y="96783"/>
                    <a:pt x="6757" y="96783"/>
                    <a:pt x="6806" y="96735"/>
                  </a:cubicBezTo>
                  <a:close/>
                  <a:moveTo>
                    <a:pt x="6890" y="96847"/>
                  </a:moveTo>
                  <a:lnTo>
                    <a:pt x="6890" y="96847"/>
                  </a:lnTo>
                  <a:cubicBezTo>
                    <a:pt x="6758" y="96916"/>
                    <a:pt x="6561" y="97048"/>
                    <a:pt x="6429" y="97112"/>
                  </a:cubicBezTo>
                  <a:cubicBezTo>
                    <a:pt x="6429" y="97181"/>
                    <a:pt x="6360" y="97245"/>
                    <a:pt x="6296" y="97313"/>
                  </a:cubicBezTo>
                  <a:cubicBezTo>
                    <a:pt x="6429" y="97181"/>
                    <a:pt x="6561" y="97112"/>
                    <a:pt x="6694" y="97048"/>
                  </a:cubicBezTo>
                  <a:lnTo>
                    <a:pt x="6890" y="96847"/>
                  </a:lnTo>
                  <a:close/>
                  <a:moveTo>
                    <a:pt x="6493" y="97313"/>
                  </a:moveTo>
                  <a:lnTo>
                    <a:pt x="6493" y="97313"/>
                  </a:lnTo>
                  <a:cubicBezTo>
                    <a:pt x="6360" y="97377"/>
                    <a:pt x="6228" y="97446"/>
                    <a:pt x="6095" y="97578"/>
                  </a:cubicBezTo>
                  <a:cubicBezTo>
                    <a:pt x="6032" y="97642"/>
                    <a:pt x="5963" y="97711"/>
                    <a:pt x="5963" y="97774"/>
                  </a:cubicBezTo>
                  <a:cubicBezTo>
                    <a:pt x="6032" y="97711"/>
                    <a:pt x="6164" y="97578"/>
                    <a:pt x="6296" y="97509"/>
                  </a:cubicBezTo>
                  <a:lnTo>
                    <a:pt x="6493" y="97313"/>
                  </a:lnTo>
                  <a:close/>
                  <a:moveTo>
                    <a:pt x="6095" y="97774"/>
                  </a:moveTo>
                  <a:cubicBezTo>
                    <a:pt x="5963" y="97843"/>
                    <a:pt x="5830" y="97907"/>
                    <a:pt x="5767" y="97976"/>
                  </a:cubicBezTo>
                  <a:cubicBezTo>
                    <a:pt x="5698" y="98039"/>
                    <a:pt x="5634" y="98172"/>
                    <a:pt x="5565" y="98241"/>
                  </a:cubicBezTo>
                  <a:cubicBezTo>
                    <a:pt x="5634" y="98172"/>
                    <a:pt x="5767" y="98108"/>
                    <a:pt x="5830" y="98039"/>
                  </a:cubicBezTo>
                  <a:lnTo>
                    <a:pt x="6095" y="97774"/>
                  </a:lnTo>
                  <a:close/>
                  <a:moveTo>
                    <a:pt x="5698" y="98241"/>
                  </a:moveTo>
                  <a:lnTo>
                    <a:pt x="5698" y="98241"/>
                  </a:lnTo>
                  <a:cubicBezTo>
                    <a:pt x="5634" y="98304"/>
                    <a:pt x="5502" y="98373"/>
                    <a:pt x="5433" y="98437"/>
                  </a:cubicBezTo>
                  <a:cubicBezTo>
                    <a:pt x="4770" y="99301"/>
                    <a:pt x="4108" y="100159"/>
                    <a:pt x="3578" y="101023"/>
                  </a:cubicBezTo>
                  <a:cubicBezTo>
                    <a:pt x="1395" y="104531"/>
                    <a:pt x="1" y="108442"/>
                    <a:pt x="1" y="112814"/>
                  </a:cubicBezTo>
                  <a:cubicBezTo>
                    <a:pt x="1" y="113609"/>
                    <a:pt x="1" y="114404"/>
                    <a:pt x="133" y="115263"/>
                  </a:cubicBezTo>
                  <a:cubicBezTo>
                    <a:pt x="1527" y="127255"/>
                    <a:pt x="8814" y="136264"/>
                    <a:pt x="18681" y="142687"/>
                  </a:cubicBezTo>
                  <a:cubicBezTo>
                    <a:pt x="23848" y="145999"/>
                    <a:pt x="29746" y="148649"/>
                    <a:pt x="35904" y="150705"/>
                  </a:cubicBezTo>
                  <a:cubicBezTo>
                    <a:pt x="37960" y="151368"/>
                    <a:pt x="40080" y="151961"/>
                    <a:pt x="42131" y="152491"/>
                  </a:cubicBezTo>
                  <a:cubicBezTo>
                    <a:pt x="40080" y="151898"/>
                    <a:pt x="38024" y="151299"/>
                    <a:pt x="35973" y="150636"/>
                  </a:cubicBezTo>
                  <a:cubicBezTo>
                    <a:pt x="29810" y="148585"/>
                    <a:pt x="23917" y="145936"/>
                    <a:pt x="18750" y="142555"/>
                  </a:cubicBezTo>
                  <a:cubicBezTo>
                    <a:pt x="8877" y="136132"/>
                    <a:pt x="1659" y="127186"/>
                    <a:pt x="266" y="115199"/>
                  </a:cubicBezTo>
                  <a:cubicBezTo>
                    <a:pt x="133" y="114404"/>
                    <a:pt x="70" y="113609"/>
                    <a:pt x="70" y="112814"/>
                  </a:cubicBezTo>
                  <a:cubicBezTo>
                    <a:pt x="70" y="108442"/>
                    <a:pt x="1458" y="104600"/>
                    <a:pt x="3647" y="101087"/>
                  </a:cubicBezTo>
                  <a:cubicBezTo>
                    <a:pt x="4309" y="100096"/>
                    <a:pt x="4972" y="99168"/>
                    <a:pt x="5698" y="98241"/>
                  </a:cubicBezTo>
                  <a:close/>
                  <a:moveTo>
                    <a:pt x="41935" y="152560"/>
                  </a:moveTo>
                  <a:lnTo>
                    <a:pt x="41935" y="152560"/>
                  </a:lnTo>
                  <a:cubicBezTo>
                    <a:pt x="44781" y="153286"/>
                    <a:pt x="47696" y="153948"/>
                    <a:pt x="50610" y="154478"/>
                  </a:cubicBezTo>
                  <a:cubicBezTo>
                    <a:pt x="51405" y="154611"/>
                    <a:pt x="52269" y="154743"/>
                    <a:pt x="53064" y="154876"/>
                  </a:cubicBezTo>
                  <a:cubicBezTo>
                    <a:pt x="57568" y="155607"/>
                    <a:pt x="61474" y="156466"/>
                    <a:pt x="64919" y="157462"/>
                  </a:cubicBezTo>
                  <a:cubicBezTo>
                    <a:pt x="65051" y="157526"/>
                    <a:pt x="65120" y="157526"/>
                    <a:pt x="65252" y="157526"/>
                  </a:cubicBezTo>
                  <a:cubicBezTo>
                    <a:pt x="65252" y="157594"/>
                    <a:pt x="65316" y="157594"/>
                    <a:pt x="65385" y="157594"/>
                  </a:cubicBezTo>
                  <a:cubicBezTo>
                    <a:pt x="65449" y="157594"/>
                    <a:pt x="65581" y="157658"/>
                    <a:pt x="65650" y="157658"/>
                  </a:cubicBezTo>
                  <a:cubicBezTo>
                    <a:pt x="65714" y="157727"/>
                    <a:pt x="65782" y="157727"/>
                    <a:pt x="65846" y="157727"/>
                  </a:cubicBezTo>
                  <a:cubicBezTo>
                    <a:pt x="65915" y="157727"/>
                    <a:pt x="65979" y="157790"/>
                    <a:pt x="66111" y="157790"/>
                  </a:cubicBezTo>
                  <a:cubicBezTo>
                    <a:pt x="66180" y="157859"/>
                    <a:pt x="66243" y="157859"/>
                    <a:pt x="66243" y="157859"/>
                  </a:cubicBezTo>
                  <a:cubicBezTo>
                    <a:pt x="66376" y="157923"/>
                    <a:pt x="66445" y="157923"/>
                    <a:pt x="66577" y="157923"/>
                  </a:cubicBezTo>
                  <a:cubicBezTo>
                    <a:pt x="66641" y="157992"/>
                    <a:pt x="66641" y="157992"/>
                    <a:pt x="66710" y="157992"/>
                  </a:cubicBezTo>
                  <a:cubicBezTo>
                    <a:pt x="66842" y="158055"/>
                    <a:pt x="66906" y="158055"/>
                    <a:pt x="67038" y="158055"/>
                  </a:cubicBezTo>
                  <a:cubicBezTo>
                    <a:pt x="67038" y="158124"/>
                    <a:pt x="67107" y="158124"/>
                    <a:pt x="67171" y="158124"/>
                  </a:cubicBezTo>
                  <a:cubicBezTo>
                    <a:pt x="67303" y="158188"/>
                    <a:pt x="67372" y="158188"/>
                    <a:pt x="67436" y="158257"/>
                  </a:cubicBezTo>
                  <a:cubicBezTo>
                    <a:pt x="67505" y="158257"/>
                    <a:pt x="67568" y="158257"/>
                    <a:pt x="67637" y="158320"/>
                  </a:cubicBezTo>
                  <a:cubicBezTo>
                    <a:pt x="67701" y="158320"/>
                    <a:pt x="67833" y="158320"/>
                    <a:pt x="67902" y="158389"/>
                  </a:cubicBezTo>
                  <a:cubicBezTo>
                    <a:pt x="67966" y="158389"/>
                    <a:pt x="68035" y="158453"/>
                    <a:pt x="68098" y="158453"/>
                  </a:cubicBezTo>
                  <a:cubicBezTo>
                    <a:pt x="68167" y="158453"/>
                    <a:pt x="68300" y="158522"/>
                    <a:pt x="68363" y="158522"/>
                  </a:cubicBezTo>
                  <a:cubicBezTo>
                    <a:pt x="68432" y="158585"/>
                    <a:pt x="68496" y="158585"/>
                    <a:pt x="68565" y="158585"/>
                  </a:cubicBezTo>
                  <a:cubicBezTo>
                    <a:pt x="68697" y="158654"/>
                    <a:pt x="68761" y="158654"/>
                    <a:pt x="68830" y="158718"/>
                  </a:cubicBezTo>
                  <a:cubicBezTo>
                    <a:pt x="68893" y="158718"/>
                    <a:pt x="68962" y="158718"/>
                    <a:pt x="69026" y="158787"/>
                  </a:cubicBezTo>
                  <a:cubicBezTo>
                    <a:pt x="69158" y="158787"/>
                    <a:pt x="69227" y="158850"/>
                    <a:pt x="69360" y="158850"/>
                  </a:cubicBezTo>
                  <a:cubicBezTo>
                    <a:pt x="69360" y="158850"/>
                    <a:pt x="69423" y="158919"/>
                    <a:pt x="69492" y="158919"/>
                  </a:cubicBezTo>
                  <a:cubicBezTo>
                    <a:pt x="69625" y="158983"/>
                    <a:pt x="69688" y="158983"/>
                    <a:pt x="69821" y="159052"/>
                  </a:cubicBezTo>
                  <a:cubicBezTo>
                    <a:pt x="69889" y="159052"/>
                    <a:pt x="69889" y="159052"/>
                    <a:pt x="69953" y="159115"/>
                  </a:cubicBezTo>
                  <a:cubicBezTo>
                    <a:pt x="70086" y="159115"/>
                    <a:pt x="70154" y="159184"/>
                    <a:pt x="70287" y="159184"/>
                  </a:cubicBezTo>
                  <a:cubicBezTo>
                    <a:pt x="70351" y="159248"/>
                    <a:pt x="70419" y="159248"/>
                    <a:pt x="70483" y="159248"/>
                  </a:cubicBezTo>
                  <a:cubicBezTo>
                    <a:pt x="70552" y="159317"/>
                    <a:pt x="70684" y="159317"/>
                    <a:pt x="70748" y="159380"/>
                  </a:cubicBezTo>
                  <a:cubicBezTo>
                    <a:pt x="70817" y="159380"/>
                    <a:pt x="70880" y="159449"/>
                    <a:pt x="70949" y="159449"/>
                  </a:cubicBezTo>
                  <a:cubicBezTo>
                    <a:pt x="71082" y="159513"/>
                    <a:pt x="71145" y="159513"/>
                    <a:pt x="71278" y="159582"/>
                  </a:cubicBezTo>
                  <a:cubicBezTo>
                    <a:pt x="71347" y="159582"/>
                    <a:pt x="71347" y="159582"/>
                    <a:pt x="71410" y="159645"/>
                  </a:cubicBezTo>
                  <a:cubicBezTo>
                    <a:pt x="71543" y="159645"/>
                    <a:pt x="71612" y="159714"/>
                    <a:pt x="71744" y="159778"/>
                  </a:cubicBezTo>
                  <a:cubicBezTo>
                    <a:pt x="71808" y="159778"/>
                    <a:pt x="71877" y="159778"/>
                    <a:pt x="71877" y="159847"/>
                  </a:cubicBezTo>
                  <a:cubicBezTo>
                    <a:pt x="72009" y="159847"/>
                    <a:pt x="72142" y="159910"/>
                    <a:pt x="72274" y="159979"/>
                  </a:cubicBezTo>
                  <a:lnTo>
                    <a:pt x="72407" y="159979"/>
                  </a:lnTo>
                  <a:cubicBezTo>
                    <a:pt x="72470" y="160043"/>
                    <a:pt x="72603" y="160112"/>
                    <a:pt x="72735" y="160175"/>
                  </a:cubicBezTo>
                  <a:lnTo>
                    <a:pt x="72868" y="160175"/>
                  </a:lnTo>
                  <a:cubicBezTo>
                    <a:pt x="73000" y="160244"/>
                    <a:pt x="73133" y="160308"/>
                    <a:pt x="73202" y="160377"/>
                  </a:cubicBezTo>
                  <a:lnTo>
                    <a:pt x="73334" y="160377"/>
                  </a:lnTo>
                  <a:lnTo>
                    <a:pt x="73732" y="160573"/>
                  </a:lnTo>
                  <a:cubicBezTo>
                    <a:pt x="73732" y="160573"/>
                    <a:pt x="73795" y="160573"/>
                    <a:pt x="73795" y="160642"/>
                  </a:cubicBezTo>
                  <a:cubicBezTo>
                    <a:pt x="73928" y="160642"/>
                    <a:pt x="74060" y="160705"/>
                    <a:pt x="74261" y="160774"/>
                  </a:cubicBezTo>
                  <a:cubicBezTo>
                    <a:pt x="74261" y="160774"/>
                    <a:pt x="74261" y="160838"/>
                    <a:pt x="74325" y="160838"/>
                  </a:cubicBezTo>
                  <a:lnTo>
                    <a:pt x="74723" y="161039"/>
                  </a:lnTo>
                  <a:lnTo>
                    <a:pt x="74791" y="161039"/>
                  </a:lnTo>
                  <a:cubicBezTo>
                    <a:pt x="74924" y="161103"/>
                    <a:pt x="75056" y="161172"/>
                    <a:pt x="75120" y="161172"/>
                  </a:cubicBezTo>
                  <a:cubicBezTo>
                    <a:pt x="77044" y="162030"/>
                    <a:pt x="78697" y="162957"/>
                    <a:pt x="80287" y="163885"/>
                  </a:cubicBezTo>
                  <a:lnTo>
                    <a:pt x="81283" y="164484"/>
                  </a:lnTo>
                  <a:cubicBezTo>
                    <a:pt x="79757" y="163487"/>
                    <a:pt x="78104" y="162560"/>
                    <a:pt x="76312" y="161633"/>
                  </a:cubicBezTo>
                  <a:cubicBezTo>
                    <a:pt x="76249" y="161569"/>
                    <a:pt x="76249" y="161569"/>
                    <a:pt x="76180" y="161569"/>
                  </a:cubicBezTo>
                  <a:lnTo>
                    <a:pt x="76116" y="161569"/>
                  </a:lnTo>
                  <a:cubicBezTo>
                    <a:pt x="75984" y="161436"/>
                    <a:pt x="75851" y="161368"/>
                    <a:pt x="75650" y="161304"/>
                  </a:cubicBezTo>
                  <a:lnTo>
                    <a:pt x="75586" y="161304"/>
                  </a:lnTo>
                  <a:cubicBezTo>
                    <a:pt x="75454" y="161235"/>
                    <a:pt x="75321" y="161172"/>
                    <a:pt x="75120" y="161103"/>
                  </a:cubicBezTo>
                  <a:cubicBezTo>
                    <a:pt x="75120" y="161039"/>
                    <a:pt x="75120" y="161039"/>
                    <a:pt x="75056" y="161039"/>
                  </a:cubicBezTo>
                  <a:lnTo>
                    <a:pt x="74659" y="160838"/>
                  </a:lnTo>
                  <a:cubicBezTo>
                    <a:pt x="74590" y="160838"/>
                    <a:pt x="74590" y="160838"/>
                    <a:pt x="74526" y="160774"/>
                  </a:cubicBezTo>
                  <a:cubicBezTo>
                    <a:pt x="74394" y="160705"/>
                    <a:pt x="74261" y="160705"/>
                    <a:pt x="74129" y="160642"/>
                  </a:cubicBezTo>
                  <a:cubicBezTo>
                    <a:pt x="74129" y="160573"/>
                    <a:pt x="74060" y="160573"/>
                    <a:pt x="73997" y="160573"/>
                  </a:cubicBezTo>
                  <a:cubicBezTo>
                    <a:pt x="73864" y="160509"/>
                    <a:pt x="73732" y="160440"/>
                    <a:pt x="73663" y="160377"/>
                  </a:cubicBezTo>
                  <a:cubicBezTo>
                    <a:pt x="73599" y="160377"/>
                    <a:pt x="73530" y="160377"/>
                    <a:pt x="73467" y="160308"/>
                  </a:cubicBezTo>
                  <a:cubicBezTo>
                    <a:pt x="73398" y="160308"/>
                    <a:pt x="73265" y="160244"/>
                    <a:pt x="73133" y="160175"/>
                  </a:cubicBezTo>
                  <a:cubicBezTo>
                    <a:pt x="73069" y="160175"/>
                    <a:pt x="73000" y="160175"/>
                    <a:pt x="73000" y="160112"/>
                  </a:cubicBezTo>
                  <a:cubicBezTo>
                    <a:pt x="72868" y="160112"/>
                    <a:pt x="72735" y="160043"/>
                    <a:pt x="72603" y="159979"/>
                  </a:cubicBezTo>
                  <a:cubicBezTo>
                    <a:pt x="72603" y="159979"/>
                    <a:pt x="72539" y="159910"/>
                    <a:pt x="72470" y="159910"/>
                  </a:cubicBezTo>
                  <a:cubicBezTo>
                    <a:pt x="72338" y="159847"/>
                    <a:pt x="72274" y="159847"/>
                    <a:pt x="72142" y="159778"/>
                  </a:cubicBezTo>
                  <a:cubicBezTo>
                    <a:pt x="72073" y="159778"/>
                    <a:pt x="72009" y="159714"/>
                    <a:pt x="71940" y="159714"/>
                  </a:cubicBezTo>
                  <a:cubicBezTo>
                    <a:pt x="71877" y="159645"/>
                    <a:pt x="71744" y="159645"/>
                    <a:pt x="71675" y="159582"/>
                  </a:cubicBezTo>
                  <a:cubicBezTo>
                    <a:pt x="71612" y="159582"/>
                    <a:pt x="71543" y="159513"/>
                    <a:pt x="71479" y="159513"/>
                  </a:cubicBezTo>
                  <a:cubicBezTo>
                    <a:pt x="71347" y="159513"/>
                    <a:pt x="71278" y="159449"/>
                    <a:pt x="71145" y="159380"/>
                  </a:cubicBezTo>
                  <a:cubicBezTo>
                    <a:pt x="71082" y="159380"/>
                    <a:pt x="71013" y="159380"/>
                    <a:pt x="70949" y="159317"/>
                  </a:cubicBezTo>
                  <a:cubicBezTo>
                    <a:pt x="70880" y="159317"/>
                    <a:pt x="70748" y="159248"/>
                    <a:pt x="70684" y="159248"/>
                  </a:cubicBezTo>
                  <a:cubicBezTo>
                    <a:pt x="70615" y="159184"/>
                    <a:pt x="70552" y="159184"/>
                    <a:pt x="70483" y="159115"/>
                  </a:cubicBezTo>
                  <a:cubicBezTo>
                    <a:pt x="70351" y="159115"/>
                    <a:pt x="70287" y="159052"/>
                    <a:pt x="70154" y="159052"/>
                  </a:cubicBezTo>
                  <a:cubicBezTo>
                    <a:pt x="70086" y="158983"/>
                    <a:pt x="70022" y="158983"/>
                    <a:pt x="69953" y="158983"/>
                  </a:cubicBezTo>
                  <a:cubicBezTo>
                    <a:pt x="69889" y="158919"/>
                    <a:pt x="69757" y="158919"/>
                    <a:pt x="69688" y="158850"/>
                  </a:cubicBezTo>
                  <a:cubicBezTo>
                    <a:pt x="69625" y="158850"/>
                    <a:pt x="69556" y="158787"/>
                    <a:pt x="69492" y="158787"/>
                  </a:cubicBezTo>
                  <a:cubicBezTo>
                    <a:pt x="69423" y="158787"/>
                    <a:pt x="69291" y="158718"/>
                    <a:pt x="69227" y="158718"/>
                  </a:cubicBezTo>
                  <a:cubicBezTo>
                    <a:pt x="69158" y="158654"/>
                    <a:pt x="69095" y="158654"/>
                    <a:pt x="69026" y="158654"/>
                  </a:cubicBezTo>
                  <a:cubicBezTo>
                    <a:pt x="68893" y="158585"/>
                    <a:pt x="68830" y="158585"/>
                    <a:pt x="68761" y="158522"/>
                  </a:cubicBezTo>
                  <a:cubicBezTo>
                    <a:pt x="68697" y="158522"/>
                    <a:pt x="68628" y="158522"/>
                    <a:pt x="68565" y="158453"/>
                  </a:cubicBezTo>
                  <a:cubicBezTo>
                    <a:pt x="68432" y="158453"/>
                    <a:pt x="68363" y="158389"/>
                    <a:pt x="68231" y="158389"/>
                  </a:cubicBezTo>
                  <a:cubicBezTo>
                    <a:pt x="68167" y="158320"/>
                    <a:pt x="68167" y="158320"/>
                    <a:pt x="68098" y="158320"/>
                  </a:cubicBezTo>
                  <a:cubicBezTo>
                    <a:pt x="67966" y="158257"/>
                    <a:pt x="67902" y="158257"/>
                    <a:pt x="67770" y="158188"/>
                  </a:cubicBezTo>
                  <a:lnTo>
                    <a:pt x="67637" y="158188"/>
                  </a:lnTo>
                  <a:cubicBezTo>
                    <a:pt x="67505" y="158124"/>
                    <a:pt x="67436" y="158124"/>
                    <a:pt x="67303" y="158055"/>
                  </a:cubicBezTo>
                  <a:cubicBezTo>
                    <a:pt x="67240" y="158055"/>
                    <a:pt x="67240" y="158055"/>
                    <a:pt x="67171" y="157992"/>
                  </a:cubicBezTo>
                  <a:cubicBezTo>
                    <a:pt x="67038" y="157992"/>
                    <a:pt x="66975" y="157923"/>
                    <a:pt x="66842" y="157923"/>
                  </a:cubicBezTo>
                  <a:cubicBezTo>
                    <a:pt x="66773" y="157923"/>
                    <a:pt x="66773" y="157859"/>
                    <a:pt x="66710" y="157859"/>
                  </a:cubicBezTo>
                  <a:cubicBezTo>
                    <a:pt x="66577" y="157859"/>
                    <a:pt x="66508" y="157790"/>
                    <a:pt x="66376" y="157790"/>
                  </a:cubicBezTo>
                  <a:cubicBezTo>
                    <a:pt x="66376" y="157790"/>
                    <a:pt x="66312" y="157727"/>
                    <a:pt x="66243" y="157727"/>
                  </a:cubicBezTo>
                  <a:cubicBezTo>
                    <a:pt x="66111" y="157727"/>
                    <a:pt x="66047" y="157658"/>
                    <a:pt x="65979" y="157658"/>
                  </a:cubicBezTo>
                  <a:cubicBezTo>
                    <a:pt x="65915" y="157658"/>
                    <a:pt x="65846" y="157594"/>
                    <a:pt x="65782" y="157594"/>
                  </a:cubicBezTo>
                  <a:cubicBezTo>
                    <a:pt x="65714" y="157594"/>
                    <a:pt x="65581" y="157526"/>
                    <a:pt x="65517" y="157526"/>
                  </a:cubicBezTo>
                  <a:cubicBezTo>
                    <a:pt x="65449" y="157526"/>
                    <a:pt x="65385" y="157462"/>
                    <a:pt x="65316" y="157462"/>
                  </a:cubicBezTo>
                  <a:cubicBezTo>
                    <a:pt x="65252" y="157462"/>
                    <a:pt x="65120" y="157393"/>
                    <a:pt x="65051" y="157393"/>
                  </a:cubicBezTo>
                  <a:cubicBezTo>
                    <a:pt x="61543" y="156402"/>
                    <a:pt x="57568" y="155475"/>
                    <a:pt x="53064" y="154743"/>
                  </a:cubicBezTo>
                  <a:cubicBezTo>
                    <a:pt x="52269" y="154611"/>
                    <a:pt x="51405" y="154478"/>
                    <a:pt x="50547" y="154346"/>
                  </a:cubicBezTo>
                  <a:cubicBezTo>
                    <a:pt x="47696" y="153885"/>
                    <a:pt x="44781" y="153222"/>
                    <a:pt x="41935" y="152560"/>
                  </a:cubicBezTo>
                  <a:close/>
                  <a:moveTo>
                    <a:pt x="84261" y="166206"/>
                  </a:moveTo>
                  <a:cubicBezTo>
                    <a:pt x="84261" y="166206"/>
                    <a:pt x="84262" y="166266"/>
                    <a:pt x="84325" y="166269"/>
                  </a:cubicBezTo>
                  <a:lnTo>
                    <a:pt x="84325" y="166269"/>
                  </a:lnTo>
                  <a:lnTo>
                    <a:pt x="84261" y="166206"/>
                  </a:lnTo>
                  <a:close/>
                  <a:moveTo>
                    <a:pt x="84728" y="166535"/>
                  </a:moveTo>
                  <a:cubicBezTo>
                    <a:pt x="84753" y="166561"/>
                    <a:pt x="84768" y="166578"/>
                    <a:pt x="84781" y="166588"/>
                  </a:cubicBezTo>
                  <a:lnTo>
                    <a:pt x="84781" y="166588"/>
                  </a:lnTo>
                  <a:lnTo>
                    <a:pt x="84728" y="166535"/>
                  </a:lnTo>
                  <a:close/>
                  <a:moveTo>
                    <a:pt x="84325" y="166269"/>
                  </a:moveTo>
                  <a:lnTo>
                    <a:pt x="84791" y="166736"/>
                  </a:lnTo>
                  <a:cubicBezTo>
                    <a:pt x="84659" y="166535"/>
                    <a:pt x="84463" y="166402"/>
                    <a:pt x="84330" y="166270"/>
                  </a:cubicBezTo>
                  <a:cubicBezTo>
                    <a:pt x="84329" y="166270"/>
                    <a:pt x="84327" y="166270"/>
                    <a:pt x="84325" y="166269"/>
                  </a:cubicBezTo>
                  <a:close/>
                  <a:moveTo>
                    <a:pt x="84781" y="166588"/>
                  </a:moveTo>
                  <a:lnTo>
                    <a:pt x="85258" y="167064"/>
                  </a:lnTo>
                  <a:lnTo>
                    <a:pt x="85321" y="167064"/>
                  </a:lnTo>
                  <a:cubicBezTo>
                    <a:pt x="85189" y="166932"/>
                    <a:pt x="84993" y="166800"/>
                    <a:pt x="84860" y="166603"/>
                  </a:cubicBezTo>
                  <a:cubicBezTo>
                    <a:pt x="84818" y="166603"/>
                    <a:pt x="84802" y="166603"/>
                    <a:pt x="84781" y="166588"/>
                  </a:cubicBezTo>
                  <a:close/>
                  <a:moveTo>
                    <a:pt x="152094" y="46041"/>
                  </a:moveTo>
                  <a:cubicBezTo>
                    <a:pt x="153154" y="46635"/>
                    <a:pt x="154214" y="47234"/>
                    <a:pt x="155274" y="47896"/>
                  </a:cubicBezTo>
                  <a:cubicBezTo>
                    <a:pt x="164018" y="53328"/>
                    <a:pt x="170843" y="60149"/>
                    <a:pt x="175878" y="73132"/>
                  </a:cubicBezTo>
                  <a:cubicBezTo>
                    <a:pt x="178527" y="80223"/>
                    <a:pt x="179916" y="88039"/>
                    <a:pt x="179916" y="95920"/>
                  </a:cubicBezTo>
                  <a:cubicBezTo>
                    <a:pt x="179916" y="114865"/>
                    <a:pt x="171903" y="134076"/>
                    <a:pt x="155141" y="142888"/>
                  </a:cubicBezTo>
                  <a:cubicBezTo>
                    <a:pt x="151633" y="144743"/>
                    <a:pt x="148718" y="148119"/>
                    <a:pt x="146000" y="152162"/>
                  </a:cubicBezTo>
                  <a:cubicBezTo>
                    <a:pt x="141893" y="158188"/>
                    <a:pt x="138183" y="165740"/>
                    <a:pt x="133546" y="171701"/>
                  </a:cubicBezTo>
                  <a:cubicBezTo>
                    <a:pt x="131230" y="174685"/>
                    <a:pt x="128644" y="177335"/>
                    <a:pt x="125729" y="179190"/>
                  </a:cubicBezTo>
                  <a:cubicBezTo>
                    <a:pt x="122751" y="181044"/>
                    <a:pt x="119370" y="182168"/>
                    <a:pt x="115464" y="182168"/>
                  </a:cubicBezTo>
                  <a:cubicBezTo>
                    <a:pt x="113541" y="182168"/>
                    <a:pt x="111490" y="181903"/>
                    <a:pt x="109238" y="181309"/>
                  </a:cubicBezTo>
                  <a:cubicBezTo>
                    <a:pt x="104336" y="179984"/>
                    <a:pt x="100557" y="178061"/>
                    <a:pt x="97113" y="175745"/>
                  </a:cubicBezTo>
                  <a:cubicBezTo>
                    <a:pt x="93138" y="173095"/>
                    <a:pt x="89630" y="169979"/>
                    <a:pt x="85258" y="166868"/>
                  </a:cubicBezTo>
                  <a:lnTo>
                    <a:pt x="85258" y="166868"/>
                  </a:lnTo>
                  <a:cubicBezTo>
                    <a:pt x="85390" y="167064"/>
                    <a:pt x="85523" y="167197"/>
                    <a:pt x="85655" y="167329"/>
                  </a:cubicBezTo>
                  <a:cubicBezTo>
                    <a:pt x="86116" y="167663"/>
                    <a:pt x="86583" y="167992"/>
                    <a:pt x="86980" y="168326"/>
                  </a:cubicBezTo>
                  <a:cubicBezTo>
                    <a:pt x="90557" y="170907"/>
                    <a:pt x="93604" y="173556"/>
                    <a:pt x="97049" y="175877"/>
                  </a:cubicBezTo>
                  <a:cubicBezTo>
                    <a:pt x="100494" y="178130"/>
                    <a:pt x="104267" y="180117"/>
                    <a:pt x="109238" y="181442"/>
                  </a:cubicBezTo>
                  <a:cubicBezTo>
                    <a:pt x="111490" y="181972"/>
                    <a:pt x="113541" y="182237"/>
                    <a:pt x="115464" y="182237"/>
                  </a:cubicBezTo>
                  <a:cubicBezTo>
                    <a:pt x="120764" y="182237"/>
                    <a:pt x="125003" y="180249"/>
                    <a:pt x="128644" y="177133"/>
                  </a:cubicBezTo>
                  <a:cubicBezTo>
                    <a:pt x="134076" y="172496"/>
                    <a:pt x="138051" y="165342"/>
                    <a:pt x="142025" y="158654"/>
                  </a:cubicBezTo>
                  <a:cubicBezTo>
                    <a:pt x="146069" y="151961"/>
                    <a:pt x="149974" y="145734"/>
                    <a:pt x="155210" y="143021"/>
                  </a:cubicBezTo>
                  <a:cubicBezTo>
                    <a:pt x="163620" y="138580"/>
                    <a:pt x="169847" y="131558"/>
                    <a:pt x="173954" y="123281"/>
                  </a:cubicBezTo>
                  <a:cubicBezTo>
                    <a:pt x="178061" y="114934"/>
                    <a:pt x="180048" y="105395"/>
                    <a:pt x="180048" y="95920"/>
                  </a:cubicBezTo>
                  <a:cubicBezTo>
                    <a:pt x="180048" y="88039"/>
                    <a:pt x="178660" y="80154"/>
                    <a:pt x="175941" y="73132"/>
                  </a:cubicBezTo>
                  <a:cubicBezTo>
                    <a:pt x="170976" y="60085"/>
                    <a:pt x="164087" y="53259"/>
                    <a:pt x="155343" y="47827"/>
                  </a:cubicBezTo>
                  <a:cubicBezTo>
                    <a:pt x="154479" y="47297"/>
                    <a:pt x="153551" y="46767"/>
                    <a:pt x="152624" y="46238"/>
                  </a:cubicBezTo>
                  <a:cubicBezTo>
                    <a:pt x="152560" y="46174"/>
                    <a:pt x="152491" y="46174"/>
                    <a:pt x="152428" y="46105"/>
                  </a:cubicBezTo>
                  <a:cubicBezTo>
                    <a:pt x="152295" y="46105"/>
                    <a:pt x="152226" y="46041"/>
                    <a:pt x="152094" y="46041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7" name="Google Shape;967;p44"/>
            <p:cNvSpPr/>
            <p:nvPr/>
          </p:nvSpPr>
          <p:spPr>
            <a:xfrm>
              <a:off x="1542225" y="547875"/>
              <a:ext cx="4559250" cy="4631975"/>
            </a:xfrm>
            <a:custGeom>
              <a:avLst/>
              <a:gdLst/>
              <a:ahLst/>
              <a:cxnLst/>
              <a:rect l="l" t="t" r="r" b="b"/>
              <a:pathLst>
                <a:path w="182370" h="185279" extrusionOk="0">
                  <a:moveTo>
                    <a:pt x="98437" y="11261"/>
                  </a:moveTo>
                  <a:cubicBezTo>
                    <a:pt x="98570" y="11394"/>
                    <a:pt x="98638" y="11457"/>
                    <a:pt x="98702" y="11590"/>
                  </a:cubicBezTo>
                  <a:cubicBezTo>
                    <a:pt x="98702" y="11659"/>
                    <a:pt x="98771" y="11659"/>
                    <a:pt x="98835" y="11722"/>
                  </a:cubicBezTo>
                  <a:cubicBezTo>
                    <a:pt x="98702" y="11590"/>
                    <a:pt x="98638" y="11457"/>
                    <a:pt x="98570" y="11325"/>
                  </a:cubicBezTo>
                  <a:cubicBezTo>
                    <a:pt x="98506" y="11325"/>
                    <a:pt x="98506" y="11261"/>
                    <a:pt x="98437" y="11261"/>
                  </a:cubicBezTo>
                  <a:close/>
                  <a:moveTo>
                    <a:pt x="98835" y="11590"/>
                  </a:moveTo>
                  <a:lnTo>
                    <a:pt x="98835" y="11590"/>
                  </a:lnTo>
                  <a:cubicBezTo>
                    <a:pt x="98903" y="11722"/>
                    <a:pt x="98967" y="11855"/>
                    <a:pt x="99099" y="11987"/>
                  </a:cubicBezTo>
                  <a:cubicBezTo>
                    <a:pt x="99099" y="11987"/>
                    <a:pt x="99118" y="11987"/>
                    <a:pt x="99136" y="11997"/>
                  </a:cubicBezTo>
                  <a:lnTo>
                    <a:pt x="99136" y="11997"/>
                  </a:lnTo>
                  <a:cubicBezTo>
                    <a:pt x="99062" y="11869"/>
                    <a:pt x="98948" y="11704"/>
                    <a:pt x="98835" y="11590"/>
                  </a:cubicBezTo>
                  <a:close/>
                  <a:moveTo>
                    <a:pt x="99136" y="11997"/>
                  </a:moveTo>
                  <a:cubicBezTo>
                    <a:pt x="99148" y="12018"/>
                    <a:pt x="99159" y="12038"/>
                    <a:pt x="99168" y="12056"/>
                  </a:cubicBezTo>
                  <a:cubicBezTo>
                    <a:pt x="99168" y="12023"/>
                    <a:pt x="99152" y="12006"/>
                    <a:pt x="99136" y="11997"/>
                  </a:cubicBezTo>
                  <a:close/>
                  <a:moveTo>
                    <a:pt x="99301" y="12056"/>
                  </a:moveTo>
                  <a:cubicBezTo>
                    <a:pt x="99364" y="12189"/>
                    <a:pt x="99433" y="12252"/>
                    <a:pt x="99497" y="12385"/>
                  </a:cubicBezTo>
                  <a:lnTo>
                    <a:pt x="99497" y="12321"/>
                  </a:lnTo>
                  <a:cubicBezTo>
                    <a:pt x="99433" y="12252"/>
                    <a:pt x="99364" y="12120"/>
                    <a:pt x="99301" y="12056"/>
                  </a:cubicBezTo>
                  <a:close/>
                  <a:moveTo>
                    <a:pt x="100957" y="13516"/>
                  </a:moveTo>
                  <a:lnTo>
                    <a:pt x="100957" y="13516"/>
                  </a:lnTo>
                  <a:cubicBezTo>
                    <a:pt x="101687" y="14241"/>
                    <a:pt x="102349" y="14903"/>
                    <a:pt x="103010" y="15633"/>
                  </a:cubicBezTo>
                  <a:cubicBezTo>
                    <a:pt x="103074" y="15633"/>
                    <a:pt x="103074" y="15697"/>
                    <a:pt x="103143" y="15697"/>
                  </a:cubicBezTo>
                  <a:cubicBezTo>
                    <a:pt x="103275" y="15829"/>
                    <a:pt x="103339" y="15962"/>
                    <a:pt x="103472" y="16031"/>
                  </a:cubicBezTo>
                  <a:lnTo>
                    <a:pt x="103540" y="16094"/>
                  </a:lnTo>
                  <a:lnTo>
                    <a:pt x="103869" y="16428"/>
                  </a:lnTo>
                  <a:cubicBezTo>
                    <a:pt x="103869" y="16428"/>
                    <a:pt x="103938" y="16428"/>
                    <a:pt x="103938" y="16492"/>
                  </a:cubicBezTo>
                  <a:cubicBezTo>
                    <a:pt x="104001" y="16561"/>
                    <a:pt x="104134" y="16624"/>
                    <a:pt x="104203" y="16757"/>
                  </a:cubicBezTo>
                  <a:cubicBezTo>
                    <a:pt x="104266" y="16757"/>
                    <a:pt x="104266" y="16826"/>
                    <a:pt x="104335" y="16826"/>
                  </a:cubicBezTo>
                  <a:lnTo>
                    <a:pt x="104600" y="17091"/>
                  </a:lnTo>
                  <a:cubicBezTo>
                    <a:pt x="104600" y="17154"/>
                    <a:pt x="104664" y="17154"/>
                    <a:pt x="104733" y="17223"/>
                  </a:cubicBezTo>
                  <a:lnTo>
                    <a:pt x="104929" y="17419"/>
                  </a:lnTo>
                  <a:cubicBezTo>
                    <a:pt x="104998" y="17488"/>
                    <a:pt x="105061" y="17488"/>
                    <a:pt x="105130" y="17552"/>
                  </a:cubicBezTo>
                  <a:lnTo>
                    <a:pt x="105326" y="17753"/>
                  </a:lnTo>
                  <a:cubicBezTo>
                    <a:pt x="105395" y="17817"/>
                    <a:pt x="105459" y="17886"/>
                    <a:pt x="105459" y="17949"/>
                  </a:cubicBezTo>
                  <a:cubicBezTo>
                    <a:pt x="105528" y="18018"/>
                    <a:pt x="105591" y="18018"/>
                    <a:pt x="105660" y="18082"/>
                  </a:cubicBezTo>
                  <a:lnTo>
                    <a:pt x="105856" y="18283"/>
                  </a:lnTo>
                  <a:lnTo>
                    <a:pt x="106058" y="18479"/>
                  </a:lnTo>
                  <a:cubicBezTo>
                    <a:pt x="106121" y="18479"/>
                    <a:pt x="106190" y="18548"/>
                    <a:pt x="106254" y="18612"/>
                  </a:cubicBezTo>
                  <a:cubicBezTo>
                    <a:pt x="106323" y="18681"/>
                    <a:pt x="106386" y="18744"/>
                    <a:pt x="106386" y="18813"/>
                  </a:cubicBezTo>
                  <a:cubicBezTo>
                    <a:pt x="106455" y="18877"/>
                    <a:pt x="106519" y="18946"/>
                    <a:pt x="106588" y="18946"/>
                  </a:cubicBezTo>
                  <a:lnTo>
                    <a:pt x="106784" y="19142"/>
                  </a:lnTo>
                  <a:lnTo>
                    <a:pt x="106985" y="19343"/>
                  </a:lnTo>
                  <a:cubicBezTo>
                    <a:pt x="107049" y="19343"/>
                    <a:pt x="107117" y="19407"/>
                    <a:pt x="107181" y="19475"/>
                  </a:cubicBezTo>
                  <a:lnTo>
                    <a:pt x="107382" y="19672"/>
                  </a:lnTo>
                  <a:cubicBezTo>
                    <a:pt x="107382" y="19740"/>
                    <a:pt x="107446" y="19740"/>
                    <a:pt x="107515" y="19804"/>
                  </a:cubicBezTo>
                  <a:lnTo>
                    <a:pt x="107711" y="20005"/>
                  </a:lnTo>
                  <a:cubicBezTo>
                    <a:pt x="107780" y="20069"/>
                    <a:pt x="107844" y="20138"/>
                    <a:pt x="107912" y="20138"/>
                  </a:cubicBezTo>
                  <a:lnTo>
                    <a:pt x="108108" y="20334"/>
                  </a:lnTo>
                  <a:cubicBezTo>
                    <a:pt x="108177" y="20403"/>
                    <a:pt x="108177" y="20466"/>
                    <a:pt x="108241" y="20466"/>
                  </a:cubicBezTo>
                  <a:lnTo>
                    <a:pt x="108442" y="20668"/>
                  </a:lnTo>
                  <a:lnTo>
                    <a:pt x="108638" y="20864"/>
                  </a:lnTo>
                  <a:cubicBezTo>
                    <a:pt x="108707" y="20864"/>
                    <a:pt x="108771" y="20933"/>
                    <a:pt x="108840" y="20996"/>
                  </a:cubicBezTo>
                  <a:cubicBezTo>
                    <a:pt x="108903" y="21065"/>
                    <a:pt x="108972" y="21129"/>
                    <a:pt x="108972" y="21198"/>
                  </a:cubicBezTo>
                  <a:cubicBezTo>
                    <a:pt x="109036" y="21261"/>
                    <a:pt x="109168" y="21261"/>
                    <a:pt x="109237" y="21330"/>
                  </a:cubicBezTo>
                  <a:cubicBezTo>
                    <a:pt x="109237" y="21394"/>
                    <a:pt x="109301" y="21463"/>
                    <a:pt x="109370" y="21526"/>
                  </a:cubicBezTo>
                  <a:cubicBezTo>
                    <a:pt x="109433" y="21595"/>
                    <a:pt x="109502" y="21595"/>
                    <a:pt x="109566" y="21659"/>
                  </a:cubicBezTo>
                  <a:lnTo>
                    <a:pt x="109767" y="21860"/>
                  </a:lnTo>
                  <a:cubicBezTo>
                    <a:pt x="109831" y="21924"/>
                    <a:pt x="109900" y="21924"/>
                    <a:pt x="109963" y="21993"/>
                  </a:cubicBezTo>
                  <a:cubicBezTo>
                    <a:pt x="109963" y="22056"/>
                    <a:pt x="110032" y="22125"/>
                    <a:pt x="110096" y="22189"/>
                  </a:cubicBezTo>
                  <a:cubicBezTo>
                    <a:pt x="110165" y="22258"/>
                    <a:pt x="110228" y="22258"/>
                    <a:pt x="110297" y="22321"/>
                  </a:cubicBezTo>
                  <a:lnTo>
                    <a:pt x="110493" y="22523"/>
                  </a:lnTo>
                  <a:cubicBezTo>
                    <a:pt x="110562" y="22523"/>
                    <a:pt x="110626" y="22586"/>
                    <a:pt x="110695" y="22655"/>
                  </a:cubicBezTo>
                  <a:cubicBezTo>
                    <a:pt x="110695" y="22719"/>
                    <a:pt x="110758" y="22788"/>
                    <a:pt x="110827" y="22788"/>
                  </a:cubicBezTo>
                  <a:lnTo>
                    <a:pt x="111023" y="22984"/>
                  </a:lnTo>
                  <a:cubicBezTo>
                    <a:pt x="111092" y="23053"/>
                    <a:pt x="111156" y="23116"/>
                    <a:pt x="111225" y="23116"/>
                  </a:cubicBezTo>
                  <a:lnTo>
                    <a:pt x="111421" y="23318"/>
                  </a:lnTo>
                  <a:cubicBezTo>
                    <a:pt x="111421" y="23381"/>
                    <a:pt x="111490" y="23381"/>
                    <a:pt x="111553" y="23450"/>
                  </a:cubicBezTo>
                  <a:lnTo>
                    <a:pt x="111754" y="23646"/>
                  </a:lnTo>
                  <a:cubicBezTo>
                    <a:pt x="111818" y="23646"/>
                    <a:pt x="111887" y="23715"/>
                    <a:pt x="111951" y="23779"/>
                  </a:cubicBezTo>
                  <a:cubicBezTo>
                    <a:pt x="112019" y="23847"/>
                    <a:pt x="112083" y="23911"/>
                    <a:pt x="112152" y="23911"/>
                  </a:cubicBezTo>
                  <a:cubicBezTo>
                    <a:pt x="112152" y="23980"/>
                    <a:pt x="112216" y="24044"/>
                    <a:pt x="112284" y="24112"/>
                  </a:cubicBezTo>
                  <a:cubicBezTo>
                    <a:pt x="112348" y="24112"/>
                    <a:pt x="112417" y="24176"/>
                    <a:pt x="112481" y="24245"/>
                  </a:cubicBezTo>
                  <a:cubicBezTo>
                    <a:pt x="112549" y="24309"/>
                    <a:pt x="112613" y="24377"/>
                    <a:pt x="112682" y="24377"/>
                  </a:cubicBezTo>
                  <a:cubicBezTo>
                    <a:pt x="112745" y="24441"/>
                    <a:pt x="112745" y="24510"/>
                    <a:pt x="112814" y="24574"/>
                  </a:cubicBezTo>
                  <a:cubicBezTo>
                    <a:pt x="112878" y="24574"/>
                    <a:pt x="112947" y="24642"/>
                    <a:pt x="113010" y="24706"/>
                  </a:cubicBezTo>
                  <a:cubicBezTo>
                    <a:pt x="113079" y="24775"/>
                    <a:pt x="113143" y="24838"/>
                    <a:pt x="113212" y="24838"/>
                  </a:cubicBezTo>
                  <a:cubicBezTo>
                    <a:pt x="113275" y="24907"/>
                    <a:pt x="113344" y="24971"/>
                    <a:pt x="113344" y="25040"/>
                  </a:cubicBezTo>
                  <a:cubicBezTo>
                    <a:pt x="116720" y="27822"/>
                    <a:pt x="120165" y="30472"/>
                    <a:pt x="123874" y="32655"/>
                  </a:cubicBezTo>
                  <a:cubicBezTo>
                    <a:pt x="130101" y="36434"/>
                    <a:pt x="135999" y="39279"/>
                    <a:pt x="141431" y="41797"/>
                  </a:cubicBezTo>
                  <a:cubicBezTo>
                    <a:pt x="141495" y="41866"/>
                    <a:pt x="141627" y="41866"/>
                    <a:pt x="141696" y="41929"/>
                  </a:cubicBezTo>
                  <a:lnTo>
                    <a:pt x="141760" y="41929"/>
                  </a:lnTo>
                  <a:cubicBezTo>
                    <a:pt x="141829" y="41998"/>
                    <a:pt x="141892" y="41998"/>
                    <a:pt x="141961" y="42062"/>
                  </a:cubicBezTo>
                  <a:cubicBezTo>
                    <a:pt x="142025" y="42062"/>
                    <a:pt x="142025" y="42062"/>
                    <a:pt x="142094" y="42131"/>
                  </a:cubicBezTo>
                  <a:cubicBezTo>
                    <a:pt x="142157" y="42131"/>
                    <a:pt x="142226" y="42194"/>
                    <a:pt x="142290" y="42194"/>
                  </a:cubicBezTo>
                  <a:lnTo>
                    <a:pt x="142359" y="42263"/>
                  </a:lnTo>
                  <a:cubicBezTo>
                    <a:pt x="142422" y="42263"/>
                    <a:pt x="142491" y="42327"/>
                    <a:pt x="142555" y="42327"/>
                  </a:cubicBezTo>
                  <a:cubicBezTo>
                    <a:pt x="142624" y="42327"/>
                    <a:pt x="142624" y="42395"/>
                    <a:pt x="142687" y="42395"/>
                  </a:cubicBezTo>
                  <a:cubicBezTo>
                    <a:pt x="142756" y="42395"/>
                    <a:pt x="142820" y="42459"/>
                    <a:pt x="142889" y="42459"/>
                  </a:cubicBezTo>
                  <a:cubicBezTo>
                    <a:pt x="142952" y="42528"/>
                    <a:pt x="142952" y="42528"/>
                    <a:pt x="143021" y="42528"/>
                  </a:cubicBezTo>
                  <a:cubicBezTo>
                    <a:pt x="143085" y="42592"/>
                    <a:pt x="143154" y="42592"/>
                    <a:pt x="143217" y="42660"/>
                  </a:cubicBezTo>
                  <a:lnTo>
                    <a:pt x="143286" y="42660"/>
                  </a:lnTo>
                  <a:cubicBezTo>
                    <a:pt x="143350" y="42724"/>
                    <a:pt x="143418" y="42724"/>
                    <a:pt x="143482" y="42793"/>
                  </a:cubicBezTo>
                  <a:lnTo>
                    <a:pt x="143615" y="42793"/>
                  </a:lnTo>
                  <a:cubicBezTo>
                    <a:pt x="143683" y="42857"/>
                    <a:pt x="143747" y="42857"/>
                    <a:pt x="143816" y="42925"/>
                  </a:cubicBezTo>
                  <a:cubicBezTo>
                    <a:pt x="143816" y="42925"/>
                    <a:pt x="143880" y="42925"/>
                    <a:pt x="143880" y="42989"/>
                  </a:cubicBezTo>
                  <a:cubicBezTo>
                    <a:pt x="143948" y="42989"/>
                    <a:pt x="144012" y="42989"/>
                    <a:pt x="144081" y="43058"/>
                  </a:cubicBezTo>
                  <a:cubicBezTo>
                    <a:pt x="144145" y="43058"/>
                    <a:pt x="144145" y="43058"/>
                    <a:pt x="144213" y="43122"/>
                  </a:cubicBezTo>
                  <a:cubicBezTo>
                    <a:pt x="144277" y="43122"/>
                    <a:pt x="144346" y="43190"/>
                    <a:pt x="144409" y="43190"/>
                  </a:cubicBezTo>
                  <a:cubicBezTo>
                    <a:pt x="144478" y="43190"/>
                    <a:pt x="144478" y="43254"/>
                    <a:pt x="144542" y="43254"/>
                  </a:cubicBezTo>
                  <a:cubicBezTo>
                    <a:pt x="144611" y="43254"/>
                    <a:pt x="144674" y="43323"/>
                    <a:pt x="144743" y="43323"/>
                  </a:cubicBezTo>
                  <a:lnTo>
                    <a:pt x="144807" y="43386"/>
                  </a:lnTo>
                  <a:cubicBezTo>
                    <a:pt x="144876" y="43386"/>
                    <a:pt x="144939" y="43455"/>
                    <a:pt x="145008" y="43455"/>
                  </a:cubicBezTo>
                  <a:cubicBezTo>
                    <a:pt x="145072" y="43519"/>
                    <a:pt x="145072" y="43519"/>
                    <a:pt x="145141" y="43519"/>
                  </a:cubicBezTo>
                  <a:cubicBezTo>
                    <a:pt x="145204" y="43588"/>
                    <a:pt x="145273" y="43588"/>
                    <a:pt x="145337" y="43588"/>
                  </a:cubicBezTo>
                  <a:cubicBezTo>
                    <a:pt x="145337" y="43651"/>
                    <a:pt x="145406" y="43651"/>
                    <a:pt x="145406" y="43651"/>
                  </a:cubicBezTo>
                  <a:cubicBezTo>
                    <a:pt x="145469" y="43720"/>
                    <a:pt x="145538" y="43720"/>
                    <a:pt x="145602" y="43784"/>
                  </a:cubicBezTo>
                  <a:lnTo>
                    <a:pt x="145734" y="43784"/>
                  </a:lnTo>
                  <a:cubicBezTo>
                    <a:pt x="145803" y="43853"/>
                    <a:pt x="145867" y="43853"/>
                    <a:pt x="145936" y="43916"/>
                  </a:cubicBezTo>
                  <a:lnTo>
                    <a:pt x="145999" y="43916"/>
                  </a:lnTo>
                  <a:cubicBezTo>
                    <a:pt x="146132" y="43985"/>
                    <a:pt x="146201" y="43985"/>
                    <a:pt x="146264" y="44049"/>
                  </a:cubicBezTo>
                  <a:cubicBezTo>
                    <a:pt x="146264" y="44049"/>
                    <a:pt x="146333" y="44049"/>
                    <a:pt x="146333" y="44118"/>
                  </a:cubicBezTo>
                  <a:cubicBezTo>
                    <a:pt x="146397" y="44118"/>
                    <a:pt x="146466" y="44181"/>
                    <a:pt x="146529" y="44181"/>
                  </a:cubicBezTo>
                  <a:cubicBezTo>
                    <a:pt x="146598" y="44181"/>
                    <a:pt x="146598" y="44181"/>
                    <a:pt x="146662" y="44250"/>
                  </a:cubicBezTo>
                  <a:cubicBezTo>
                    <a:pt x="146731" y="44250"/>
                    <a:pt x="146794" y="44314"/>
                    <a:pt x="146863" y="44314"/>
                  </a:cubicBezTo>
                  <a:lnTo>
                    <a:pt x="146927" y="44383"/>
                  </a:lnTo>
                  <a:cubicBezTo>
                    <a:pt x="146996" y="44383"/>
                    <a:pt x="147059" y="44446"/>
                    <a:pt x="147192" y="44446"/>
                  </a:cubicBezTo>
                  <a:cubicBezTo>
                    <a:pt x="147192" y="44515"/>
                    <a:pt x="147192" y="44515"/>
                    <a:pt x="147261" y="44515"/>
                  </a:cubicBezTo>
                  <a:cubicBezTo>
                    <a:pt x="147324" y="44515"/>
                    <a:pt x="147393" y="44579"/>
                    <a:pt x="147457" y="44648"/>
                  </a:cubicBezTo>
                  <a:lnTo>
                    <a:pt x="147526" y="44648"/>
                  </a:lnTo>
                  <a:cubicBezTo>
                    <a:pt x="147589" y="44711"/>
                    <a:pt x="147722" y="44711"/>
                    <a:pt x="147791" y="44780"/>
                  </a:cubicBezTo>
                  <a:lnTo>
                    <a:pt x="147854" y="44780"/>
                  </a:lnTo>
                  <a:cubicBezTo>
                    <a:pt x="147923" y="44844"/>
                    <a:pt x="147987" y="44844"/>
                    <a:pt x="148119" y="44913"/>
                  </a:cubicBezTo>
                  <a:cubicBezTo>
                    <a:pt x="148252" y="44976"/>
                    <a:pt x="148320" y="45045"/>
                    <a:pt x="148453" y="45045"/>
                  </a:cubicBezTo>
                  <a:cubicBezTo>
                    <a:pt x="148517" y="45109"/>
                    <a:pt x="148585" y="45109"/>
                    <a:pt x="148649" y="45178"/>
                  </a:cubicBezTo>
                  <a:cubicBezTo>
                    <a:pt x="149635" y="45606"/>
                    <a:pt x="150620" y="46040"/>
                    <a:pt x="151555" y="46469"/>
                  </a:cubicBezTo>
                  <a:lnTo>
                    <a:pt x="151555" y="46469"/>
                  </a:lnTo>
                  <a:cubicBezTo>
                    <a:pt x="151452" y="46410"/>
                    <a:pt x="151355" y="46343"/>
                    <a:pt x="151235" y="46301"/>
                  </a:cubicBezTo>
                  <a:cubicBezTo>
                    <a:pt x="150175" y="45771"/>
                    <a:pt x="149179" y="45310"/>
                    <a:pt x="148119" y="44780"/>
                  </a:cubicBezTo>
                  <a:cubicBezTo>
                    <a:pt x="148055" y="44780"/>
                    <a:pt x="148055" y="44780"/>
                    <a:pt x="147987" y="44711"/>
                  </a:cubicBezTo>
                  <a:cubicBezTo>
                    <a:pt x="147854" y="44711"/>
                    <a:pt x="147791" y="44648"/>
                    <a:pt x="147722" y="44579"/>
                  </a:cubicBezTo>
                  <a:lnTo>
                    <a:pt x="147658" y="44579"/>
                  </a:lnTo>
                  <a:cubicBezTo>
                    <a:pt x="147589" y="44579"/>
                    <a:pt x="147526" y="44515"/>
                    <a:pt x="147393" y="44446"/>
                  </a:cubicBezTo>
                  <a:cubicBezTo>
                    <a:pt x="147324" y="44446"/>
                    <a:pt x="147192" y="44383"/>
                    <a:pt x="147128" y="44314"/>
                  </a:cubicBezTo>
                  <a:lnTo>
                    <a:pt x="147059" y="44314"/>
                  </a:lnTo>
                  <a:cubicBezTo>
                    <a:pt x="146996" y="44250"/>
                    <a:pt x="146927" y="44250"/>
                    <a:pt x="146863" y="44181"/>
                  </a:cubicBezTo>
                  <a:lnTo>
                    <a:pt x="146794" y="44181"/>
                  </a:lnTo>
                  <a:cubicBezTo>
                    <a:pt x="146731" y="44118"/>
                    <a:pt x="146662" y="44118"/>
                    <a:pt x="146598" y="44049"/>
                  </a:cubicBezTo>
                  <a:lnTo>
                    <a:pt x="146529" y="44049"/>
                  </a:lnTo>
                  <a:cubicBezTo>
                    <a:pt x="146397" y="43985"/>
                    <a:pt x="146333" y="43985"/>
                    <a:pt x="146264" y="43916"/>
                  </a:cubicBezTo>
                  <a:lnTo>
                    <a:pt x="146201" y="43916"/>
                  </a:lnTo>
                  <a:cubicBezTo>
                    <a:pt x="146132" y="43853"/>
                    <a:pt x="146068" y="43853"/>
                    <a:pt x="145999" y="43784"/>
                  </a:cubicBezTo>
                  <a:lnTo>
                    <a:pt x="145936" y="43784"/>
                  </a:lnTo>
                  <a:cubicBezTo>
                    <a:pt x="145803" y="43720"/>
                    <a:pt x="145734" y="43720"/>
                    <a:pt x="145671" y="43651"/>
                  </a:cubicBezTo>
                  <a:lnTo>
                    <a:pt x="145602" y="43651"/>
                  </a:lnTo>
                  <a:cubicBezTo>
                    <a:pt x="145538" y="43588"/>
                    <a:pt x="145469" y="43588"/>
                    <a:pt x="145406" y="43519"/>
                  </a:cubicBezTo>
                  <a:cubicBezTo>
                    <a:pt x="145337" y="43519"/>
                    <a:pt x="145337" y="43519"/>
                    <a:pt x="145337" y="43455"/>
                  </a:cubicBezTo>
                  <a:cubicBezTo>
                    <a:pt x="145273" y="43455"/>
                    <a:pt x="145141" y="43386"/>
                    <a:pt x="145072" y="43386"/>
                  </a:cubicBezTo>
                  <a:cubicBezTo>
                    <a:pt x="145072" y="43386"/>
                    <a:pt x="145008" y="43386"/>
                    <a:pt x="145008" y="43323"/>
                  </a:cubicBezTo>
                  <a:cubicBezTo>
                    <a:pt x="144939" y="43323"/>
                    <a:pt x="144876" y="43254"/>
                    <a:pt x="144807" y="43254"/>
                  </a:cubicBezTo>
                  <a:cubicBezTo>
                    <a:pt x="144743" y="43254"/>
                    <a:pt x="144743" y="43190"/>
                    <a:pt x="144743" y="43190"/>
                  </a:cubicBezTo>
                  <a:cubicBezTo>
                    <a:pt x="144611" y="43190"/>
                    <a:pt x="144542" y="43122"/>
                    <a:pt x="144478" y="43122"/>
                  </a:cubicBezTo>
                  <a:lnTo>
                    <a:pt x="144409" y="43058"/>
                  </a:lnTo>
                  <a:cubicBezTo>
                    <a:pt x="144346" y="43058"/>
                    <a:pt x="144277" y="42989"/>
                    <a:pt x="144213" y="42989"/>
                  </a:cubicBezTo>
                  <a:cubicBezTo>
                    <a:pt x="144145" y="42989"/>
                    <a:pt x="144145" y="42925"/>
                    <a:pt x="144081" y="42925"/>
                  </a:cubicBezTo>
                  <a:cubicBezTo>
                    <a:pt x="144012" y="42925"/>
                    <a:pt x="143948" y="42857"/>
                    <a:pt x="143880" y="42857"/>
                  </a:cubicBezTo>
                  <a:cubicBezTo>
                    <a:pt x="143880" y="42793"/>
                    <a:pt x="143816" y="42793"/>
                    <a:pt x="143816" y="42793"/>
                  </a:cubicBezTo>
                  <a:cubicBezTo>
                    <a:pt x="143747" y="42724"/>
                    <a:pt x="143683" y="42724"/>
                    <a:pt x="143615" y="42724"/>
                  </a:cubicBezTo>
                  <a:cubicBezTo>
                    <a:pt x="143551" y="42660"/>
                    <a:pt x="143551" y="42660"/>
                    <a:pt x="143482" y="42660"/>
                  </a:cubicBezTo>
                  <a:cubicBezTo>
                    <a:pt x="143418" y="42592"/>
                    <a:pt x="143350" y="42592"/>
                    <a:pt x="143286" y="42528"/>
                  </a:cubicBezTo>
                  <a:lnTo>
                    <a:pt x="143217" y="42528"/>
                  </a:lnTo>
                  <a:cubicBezTo>
                    <a:pt x="143154" y="42459"/>
                    <a:pt x="143085" y="42459"/>
                    <a:pt x="143021" y="42395"/>
                  </a:cubicBezTo>
                  <a:lnTo>
                    <a:pt x="142889" y="42395"/>
                  </a:lnTo>
                  <a:cubicBezTo>
                    <a:pt x="142820" y="42327"/>
                    <a:pt x="142756" y="42327"/>
                    <a:pt x="142687" y="42263"/>
                  </a:cubicBezTo>
                  <a:lnTo>
                    <a:pt x="142624" y="42263"/>
                  </a:lnTo>
                  <a:cubicBezTo>
                    <a:pt x="142555" y="42194"/>
                    <a:pt x="142491" y="42194"/>
                    <a:pt x="142422" y="42131"/>
                  </a:cubicBezTo>
                  <a:cubicBezTo>
                    <a:pt x="142359" y="42131"/>
                    <a:pt x="142359" y="42131"/>
                    <a:pt x="142290" y="42062"/>
                  </a:cubicBezTo>
                  <a:cubicBezTo>
                    <a:pt x="142226" y="42062"/>
                    <a:pt x="142157" y="41998"/>
                    <a:pt x="142094" y="41998"/>
                  </a:cubicBezTo>
                  <a:lnTo>
                    <a:pt x="142025" y="41929"/>
                  </a:lnTo>
                  <a:cubicBezTo>
                    <a:pt x="141961" y="41929"/>
                    <a:pt x="141892" y="41866"/>
                    <a:pt x="141760" y="41866"/>
                  </a:cubicBezTo>
                  <a:cubicBezTo>
                    <a:pt x="141760" y="41866"/>
                    <a:pt x="141760" y="41797"/>
                    <a:pt x="141696" y="41797"/>
                  </a:cubicBezTo>
                  <a:cubicBezTo>
                    <a:pt x="141627" y="41797"/>
                    <a:pt x="141564" y="41733"/>
                    <a:pt x="141495" y="41733"/>
                  </a:cubicBezTo>
                  <a:cubicBezTo>
                    <a:pt x="136063" y="39147"/>
                    <a:pt x="130170" y="36301"/>
                    <a:pt x="123874" y="32592"/>
                  </a:cubicBezTo>
                  <a:cubicBezTo>
                    <a:pt x="120234" y="30339"/>
                    <a:pt x="116789" y="27753"/>
                    <a:pt x="113477" y="24907"/>
                  </a:cubicBezTo>
                  <a:cubicBezTo>
                    <a:pt x="113408" y="24907"/>
                    <a:pt x="113344" y="24838"/>
                    <a:pt x="113275" y="24775"/>
                  </a:cubicBezTo>
                  <a:cubicBezTo>
                    <a:pt x="113212" y="24706"/>
                    <a:pt x="113143" y="24706"/>
                    <a:pt x="113079" y="24642"/>
                  </a:cubicBezTo>
                  <a:cubicBezTo>
                    <a:pt x="113079" y="24574"/>
                    <a:pt x="113010" y="24510"/>
                    <a:pt x="112947" y="24510"/>
                  </a:cubicBezTo>
                  <a:lnTo>
                    <a:pt x="112745" y="24309"/>
                  </a:lnTo>
                  <a:cubicBezTo>
                    <a:pt x="112682" y="24309"/>
                    <a:pt x="112613" y="24245"/>
                    <a:pt x="112549" y="24176"/>
                  </a:cubicBezTo>
                  <a:lnTo>
                    <a:pt x="112417" y="24044"/>
                  </a:lnTo>
                  <a:lnTo>
                    <a:pt x="112216" y="23847"/>
                  </a:lnTo>
                  <a:cubicBezTo>
                    <a:pt x="112152" y="23847"/>
                    <a:pt x="112083" y="23779"/>
                    <a:pt x="112019" y="23715"/>
                  </a:cubicBezTo>
                  <a:lnTo>
                    <a:pt x="111887" y="23583"/>
                  </a:lnTo>
                  <a:lnTo>
                    <a:pt x="111686" y="23381"/>
                  </a:lnTo>
                  <a:cubicBezTo>
                    <a:pt x="111622" y="23318"/>
                    <a:pt x="111553" y="23318"/>
                    <a:pt x="111490" y="23249"/>
                  </a:cubicBezTo>
                  <a:lnTo>
                    <a:pt x="111288" y="23053"/>
                  </a:lnTo>
                  <a:cubicBezTo>
                    <a:pt x="111225" y="23053"/>
                    <a:pt x="111225" y="22984"/>
                    <a:pt x="111156" y="22920"/>
                  </a:cubicBezTo>
                  <a:cubicBezTo>
                    <a:pt x="111092" y="22851"/>
                    <a:pt x="111023" y="22788"/>
                    <a:pt x="110960" y="22788"/>
                  </a:cubicBezTo>
                  <a:lnTo>
                    <a:pt x="110758" y="22586"/>
                  </a:lnTo>
                  <a:cubicBezTo>
                    <a:pt x="110695" y="22586"/>
                    <a:pt x="110626" y="22523"/>
                    <a:pt x="110562" y="22454"/>
                  </a:cubicBezTo>
                  <a:cubicBezTo>
                    <a:pt x="110493" y="22390"/>
                    <a:pt x="110493" y="22321"/>
                    <a:pt x="110430" y="22321"/>
                  </a:cubicBezTo>
                  <a:lnTo>
                    <a:pt x="110228" y="22125"/>
                  </a:lnTo>
                  <a:cubicBezTo>
                    <a:pt x="110165" y="22056"/>
                    <a:pt x="110096" y="21993"/>
                    <a:pt x="110032" y="21993"/>
                  </a:cubicBezTo>
                  <a:lnTo>
                    <a:pt x="109831" y="21791"/>
                  </a:lnTo>
                  <a:cubicBezTo>
                    <a:pt x="109767" y="21728"/>
                    <a:pt x="109767" y="21659"/>
                    <a:pt x="109698" y="21659"/>
                  </a:cubicBezTo>
                  <a:lnTo>
                    <a:pt x="109502" y="21463"/>
                  </a:lnTo>
                  <a:cubicBezTo>
                    <a:pt x="109433" y="21394"/>
                    <a:pt x="109370" y="21330"/>
                    <a:pt x="109301" y="21330"/>
                  </a:cubicBezTo>
                  <a:lnTo>
                    <a:pt x="109105" y="21129"/>
                  </a:lnTo>
                  <a:lnTo>
                    <a:pt x="108972" y="20996"/>
                  </a:lnTo>
                  <a:lnTo>
                    <a:pt x="108771" y="20800"/>
                  </a:lnTo>
                  <a:cubicBezTo>
                    <a:pt x="108707" y="20731"/>
                    <a:pt x="108638" y="20731"/>
                    <a:pt x="108575" y="20668"/>
                  </a:cubicBezTo>
                  <a:lnTo>
                    <a:pt x="108373" y="20466"/>
                  </a:lnTo>
                  <a:cubicBezTo>
                    <a:pt x="108310" y="20403"/>
                    <a:pt x="108310" y="20334"/>
                    <a:pt x="108241" y="20334"/>
                  </a:cubicBezTo>
                  <a:lnTo>
                    <a:pt x="108045" y="20138"/>
                  </a:lnTo>
                  <a:cubicBezTo>
                    <a:pt x="107976" y="20069"/>
                    <a:pt x="107912" y="20005"/>
                    <a:pt x="107844" y="20005"/>
                  </a:cubicBezTo>
                  <a:lnTo>
                    <a:pt x="107647" y="19804"/>
                  </a:lnTo>
                  <a:cubicBezTo>
                    <a:pt x="107647" y="19740"/>
                    <a:pt x="107579" y="19672"/>
                    <a:pt x="107515" y="19672"/>
                  </a:cubicBezTo>
                  <a:lnTo>
                    <a:pt x="107314" y="19475"/>
                  </a:lnTo>
                  <a:lnTo>
                    <a:pt x="107117" y="19274"/>
                  </a:lnTo>
                  <a:cubicBezTo>
                    <a:pt x="107049" y="19274"/>
                    <a:pt x="106985" y="19210"/>
                    <a:pt x="106916" y="19142"/>
                  </a:cubicBezTo>
                  <a:cubicBezTo>
                    <a:pt x="106916" y="19078"/>
                    <a:pt x="106853" y="19009"/>
                    <a:pt x="106784" y="18946"/>
                  </a:cubicBezTo>
                  <a:cubicBezTo>
                    <a:pt x="106720" y="18946"/>
                    <a:pt x="106651" y="18877"/>
                    <a:pt x="106588" y="18813"/>
                  </a:cubicBezTo>
                  <a:lnTo>
                    <a:pt x="106386" y="18612"/>
                  </a:lnTo>
                  <a:lnTo>
                    <a:pt x="106254" y="18479"/>
                  </a:lnTo>
                  <a:lnTo>
                    <a:pt x="106058" y="18283"/>
                  </a:lnTo>
                  <a:cubicBezTo>
                    <a:pt x="105989" y="18214"/>
                    <a:pt x="105925" y="18214"/>
                    <a:pt x="105856" y="18151"/>
                  </a:cubicBezTo>
                  <a:lnTo>
                    <a:pt x="105660" y="17949"/>
                  </a:lnTo>
                  <a:cubicBezTo>
                    <a:pt x="105660" y="17886"/>
                    <a:pt x="105591" y="17886"/>
                    <a:pt x="105528" y="17817"/>
                  </a:cubicBezTo>
                  <a:lnTo>
                    <a:pt x="105326" y="17621"/>
                  </a:lnTo>
                  <a:cubicBezTo>
                    <a:pt x="105263" y="17552"/>
                    <a:pt x="105194" y="17552"/>
                    <a:pt x="105194" y="17488"/>
                  </a:cubicBezTo>
                  <a:cubicBezTo>
                    <a:pt x="105130" y="17419"/>
                    <a:pt x="104998" y="17356"/>
                    <a:pt x="104929" y="17287"/>
                  </a:cubicBezTo>
                  <a:cubicBezTo>
                    <a:pt x="104929" y="17223"/>
                    <a:pt x="104865" y="17223"/>
                    <a:pt x="104865" y="17154"/>
                  </a:cubicBezTo>
                  <a:cubicBezTo>
                    <a:pt x="104733" y="17091"/>
                    <a:pt x="104664" y="17022"/>
                    <a:pt x="104600" y="16958"/>
                  </a:cubicBezTo>
                  <a:cubicBezTo>
                    <a:pt x="104531" y="16889"/>
                    <a:pt x="104531" y="16889"/>
                    <a:pt x="104531" y="16826"/>
                  </a:cubicBezTo>
                  <a:cubicBezTo>
                    <a:pt x="104399" y="16757"/>
                    <a:pt x="104335" y="16693"/>
                    <a:pt x="104203" y="16561"/>
                  </a:cubicBezTo>
                  <a:cubicBezTo>
                    <a:pt x="104070" y="16428"/>
                    <a:pt x="103938" y="16359"/>
                    <a:pt x="103869" y="16227"/>
                  </a:cubicBezTo>
                  <a:cubicBezTo>
                    <a:pt x="103869" y="16227"/>
                    <a:pt x="103805" y="16227"/>
                    <a:pt x="103805" y="16163"/>
                  </a:cubicBezTo>
                  <a:cubicBezTo>
                    <a:pt x="103074" y="15501"/>
                    <a:pt x="102412" y="14838"/>
                    <a:pt x="101686" y="14240"/>
                  </a:cubicBezTo>
                  <a:lnTo>
                    <a:pt x="100957" y="13516"/>
                  </a:lnTo>
                  <a:close/>
                  <a:moveTo>
                    <a:pt x="151555" y="46469"/>
                  </a:moveTo>
                  <a:cubicBezTo>
                    <a:pt x="151620" y="46507"/>
                    <a:pt x="151687" y="46542"/>
                    <a:pt x="151765" y="46566"/>
                  </a:cubicBezTo>
                  <a:cubicBezTo>
                    <a:pt x="151695" y="46534"/>
                    <a:pt x="151625" y="46502"/>
                    <a:pt x="151555" y="46469"/>
                  </a:cubicBezTo>
                  <a:close/>
                  <a:moveTo>
                    <a:pt x="77706" y="0"/>
                  </a:moveTo>
                  <a:cubicBezTo>
                    <a:pt x="68564" y="0"/>
                    <a:pt x="62205" y="3577"/>
                    <a:pt x="57568" y="9205"/>
                  </a:cubicBezTo>
                  <a:cubicBezTo>
                    <a:pt x="50546" y="17684"/>
                    <a:pt x="47234" y="30869"/>
                    <a:pt x="44054" y="43916"/>
                  </a:cubicBezTo>
                  <a:cubicBezTo>
                    <a:pt x="43392" y="46900"/>
                    <a:pt x="42661" y="49815"/>
                    <a:pt x="41935" y="52660"/>
                  </a:cubicBezTo>
                  <a:cubicBezTo>
                    <a:pt x="41866" y="52793"/>
                    <a:pt x="41866" y="52862"/>
                    <a:pt x="41866" y="52925"/>
                  </a:cubicBezTo>
                  <a:cubicBezTo>
                    <a:pt x="41802" y="52994"/>
                    <a:pt x="41802" y="53058"/>
                    <a:pt x="41802" y="53127"/>
                  </a:cubicBezTo>
                  <a:cubicBezTo>
                    <a:pt x="41802" y="53190"/>
                    <a:pt x="41733" y="53259"/>
                    <a:pt x="41733" y="53392"/>
                  </a:cubicBezTo>
                  <a:cubicBezTo>
                    <a:pt x="41733" y="53392"/>
                    <a:pt x="41733" y="53455"/>
                    <a:pt x="41670" y="53524"/>
                  </a:cubicBezTo>
                  <a:cubicBezTo>
                    <a:pt x="41670" y="53588"/>
                    <a:pt x="41670" y="53657"/>
                    <a:pt x="41601" y="53789"/>
                  </a:cubicBezTo>
                  <a:lnTo>
                    <a:pt x="41601" y="53922"/>
                  </a:lnTo>
                  <a:cubicBezTo>
                    <a:pt x="41537" y="53985"/>
                    <a:pt x="41537" y="54118"/>
                    <a:pt x="41537" y="54187"/>
                  </a:cubicBezTo>
                  <a:cubicBezTo>
                    <a:pt x="41468" y="54250"/>
                    <a:pt x="41468" y="54319"/>
                    <a:pt x="41468" y="54319"/>
                  </a:cubicBezTo>
                  <a:cubicBezTo>
                    <a:pt x="41468" y="54452"/>
                    <a:pt x="41405" y="54515"/>
                    <a:pt x="41405" y="54584"/>
                  </a:cubicBezTo>
                  <a:lnTo>
                    <a:pt x="41405" y="54717"/>
                  </a:lnTo>
                  <a:cubicBezTo>
                    <a:pt x="41336" y="54849"/>
                    <a:pt x="41336" y="54913"/>
                    <a:pt x="41272" y="55045"/>
                  </a:cubicBezTo>
                  <a:lnTo>
                    <a:pt x="41272" y="55114"/>
                  </a:lnTo>
                  <a:cubicBezTo>
                    <a:pt x="41203" y="55247"/>
                    <a:pt x="41203" y="55310"/>
                    <a:pt x="41203" y="55443"/>
                  </a:cubicBezTo>
                  <a:lnTo>
                    <a:pt x="41140" y="55512"/>
                  </a:lnTo>
                  <a:cubicBezTo>
                    <a:pt x="41140" y="55644"/>
                    <a:pt x="41071" y="55708"/>
                    <a:pt x="41071" y="55840"/>
                  </a:cubicBezTo>
                  <a:lnTo>
                    <a:pt x="41071" y="55909"/>
                  </a:lnTo>
                  <a:cubicBezTo>
                    <a:pt x="41007" y="56042"/>
                    <a:pt x="41007" y="56174"/>
                    <a:pt x="40938" y="56238"/>
                  </a:cubicBezTo>
                  <a:lnTo>
                    <a:pt x="40938" y="56306"/>
                  </a:lnTo>
                  <a:cubicBezTo>
                    <a:pt x="40938" y="56439"/>
                    <a:pt x="40875" y="56571"/>
                    <a:pt x="40875" y="56635"/>
                  </a:cubicBezTo>
                  <a:lnTo>
                    <a:pt x="40806" y="56704"/>
                  </a:lnTo>
                  <a:cubicBezTo>
                    <a:pt x="40806" y="56836"/>
                    <a:pt x="40742" y="56969"/>
                    <a:pt x="40742" y="57033"/>
                  </a:cubicBezTo>
                  <a:lnTo>
                    <a:pt x="40742" y="57101"/>
                  </a:lnTo>
                  <a:cubicBezTo>
                    <a:pt x="40673" y="57234"/>
                    <a:pt x="40673" y="57366"/>
                    <a:pt x="40610" y="57430"/>
                  </a:cubicBezTo>
                  <a:lnTo>
                    <a:pt x="40610" y="57499"/>
                  </a:lnTo>
                  <a:cubicBezTo>
                    <a:pt x="40610" y="57499"/>
                    <a:pt x="40610" y="57562"/>
                    <a:pt x="40541" y="57631"/>
                  </a:cubicBezTo>
                  <a:cubicBezTo>
                    <a:pt x="39939" y="59829"/>
                    <a:pt x="39333" y="61979"/>
                    <a:pt x="38654" y="64048"/>
                  </a:cubicBezTo>
                  <a:lnTo>
                    <a:pt x="38654" y="64048"/>
                  </a:lnTo>
                  <a:cubicBezTo>
                    <a:pt x="39429" y="61800"/>
                    <a:pt x="40152" y="59449"/>
                    <a:pt x="40875" y="57101"/>
                  </a:cubicBezTo>
                  <a:lnTo>
                    <a:pt x="40875" y="56969"/>
                  </a:lnTo>
                  <a:lnTo>
                    <a:pt x="40875" y="56900"/>
                  </a:lnTo>
                  <a:lnTo>
                    <a:pt x="40875" y="56836"/>
                  </a:lnTo>
                  <a:cubicBezTo>
                    <a:pt x="40938" y="56768"/>
                    <a:pt x="40938" y="56635"/>
                    <a:pt x="41007" y="56571"/>
                  </a:cubicBezTo>
                  <a:lnTo>
                    <a:pt x="41007" y="56503"/>
                  </a:lnTo>
                  <a:cubicBezTo>
                    <a:pt x="41007" y="56439"/>
                    <a:pt x="41071" y="56306"/>
                    <a:pt x="41071" y="56174"/>
                  </a:cubicBezTo>
                  <a:lnTo>
                    <a:pt x="41140" y="56105"/>
                  </a:lnTo>
                  <a:cubicBezTo>
                    <a:pt x="41140" y="56042"/>
                    <a:pt x="41140" y="55909"/>
                    <a:pt x="41203" y="55840"/>
                  </a:cubicBezTo>
                  <a:lnTo>
                    <a:pt x="41203" y="55708"/>
                  </a:lnTo>
                  <a:cubicBezTo>
                    <a:pt x="41272" y="55644"/>
                    <a:pt x="41272" y="55512"/>
                    <a:pt x="41272" y="55443"/>
                  </a:cubicBezTo>
                  <a:cubicBezTo>
                    <a:pt x="41336" y="55379"/>
                    <a:pt x="41336" y="55379"/>
                    <a:pt x="41336" y="55310"/>
                  </a:cubicBezTo>
                  <a:cubicBezTo>
                    <a:pt x="41336" y="55247"/>
                    <a:pt x="41405" y="55114"/>
                    <a:pt x="41405" y="55045"/>
                  </a:cubicBezTo>
                  <a:lnTo>
                    <a:pt x="41405" y="54913"/>
                  </a:lnTo>
                  <a:cubicBezTo>
                    <a:pt x="41468" y="54849"/>
                    <a:pt x="41468" y="54780"/>
                    <a:pt x="41537" y="54648"/>
                  </a:cubicBezTo>
                  <a:lnTo>
                    <a:pt x="41537" y="54515"/>
                  </a:lnTo>
                  <a:cubicBezTo>
                    <a:pt x="41537" y="54452"/>
                    <a:pt x="41601" y="54383"/>
                    <a:pt x="41601" y="54250"/>
                  </a:cubicBezTo>
                  <a:cubicBezTo>
                    <a:pt x="41601" y="54187"/>
                    <a:pt x="41670" y="54187"/>
                    <a:pt x="41670" y="54118"/>
                  </a:cubicBezTo>
                  <a:cubicBezTo>
                    <a:pt x="41670" y="54054"/>
                    <a:pt x="41670" y="53985"/>
                    <a:pt x="41733" y="53853"/>
                  </a:cubicBezTo>
                  <a:lnTo>
                    <a:pt x="41733" y="53720"/>
                  </a:lnTo>
                  <a:cubicBezTo>
                    <a:pt x="41802" y="53657"/>
                    <a:pt x="41802" y="53524"/>
                    <a:pt x="41802" y="53455"/>
                  </a:cubicBezTo>
                  <a:cubicBezTo>
                    <a:pt x="41866" y="53392"/>
                    <a:pt x="41866" y="53392"/>
                    <a:pt x="41866" y="53323"/>
                  </a:cubicBezTo>
                  <a:cubicBezTo>
                    <a:pt x="41866" y="53259"/>
                    <a:pt x="41935" y="53127"/>
                    <a:pt x="41935" y="53058"/>
                  </a:cubicBezTo>
                  <a:cubicBezTo>
                    <a:pt x="41935" y="52994"/>
                    <a:pt x="41935" y="52994"/>
                    <a:pt x="41998" y="52925"/>
                  </a:cubicBezTo>
                  <a:cubicBezTo>
                    <a:pt x="41998" y="52862"/>
                    <a:pt x="41998" y="52729"/>
                    <a:pt x="42067" y="52660"/>
                  </a:cubicBezTo>
                  <a:cubicBezTo>
                    <a:pt x="44982" y="41267"/>
                    <a:pt x="47367" y="28946"/>
                    <a:pt x="51739" y="19078"/>
                  </a:cubicBezTo>
                  <a:cubicBezTo>
                    <a:pt x="54187" y="13577"/>
                    <a:pt x="57303" y="8808"/>
                    <a:pt x="61474" y="5432"/>
                  </a:cubicBezTo>
                  <a:cubicBezTo>
                    <a:pt x="65650" y="2120"/>
                    <a:pt x="70880" y="133"/>
                    <a:pt x="77706" y="133"/>
                  </a:cubicBezTo>
                  <a:lnTo>
                    <a:pt x="78034" y="133"/>
                  </a:lnTo>
                  <a:cubicBezTo>
                    <a:pt x="81611" y="133"/>
                    <a:pt x="85125" y="1521"/>
                    <a:pt x="88702" y="3710"/>
                  </a:cubicBezTo>
                  <a:cubicBezTo>
                    <a:pt x="91882" y="5697"/>
                    <a:pt x="95125" y="8410"/>
                    <a:pt x="98437" y="11394"/>
                  </a:cubicBezTo>
                  <a:cubicBezTo>
                    <a:pt x="98373" y="11261"/>
                    <a:pt x="98305" y="11192"/>
                    <a:pt x="98241" y="11060"/>
                  </a:cubicBezTo>
                  <a:cubicBezTo>
                    <a:pt x="94992" y="8145"/>
                    <a:pt x="91882" y="5564"/>
                    <a:pt x="88702" y="3641"/>
                  </a:cubicBezTo>
                  <a:cubicBezTo>
                    <a:pt x="85189" y="1389"/>
                    <a:pt x="81611" y="64"/>
                    <a:pt x="78034" y="0"/>
                  </a:cubicBezTo>
                  <a:close/>
                  <a:moveTo>
                    <a:pt x="38654" y="64048"/>
                  </a:moveTo>
                  <a:lnTo>
                    <a:pt x="38654" y="64048"/>
                  </a:lnTo>
                  <a:cubicBezTo>
                    <a:pt x="38577" y="64272"/>
                    <a:pt x="38499" y="64495"/>
                    <a:pt x="38421" y="64717"/>
                  </a:cubicBezTo>
                  <a:lnTo>
                    <a:pt x="38225" y="65316"/>
                  </a:lnTo>
                  <a:cubicBezTo>
                    <a:pt x="38372" y="64897"/>
                    <a:pt x="38514" y="64474"/>
                    <a:pt x="38654" y="64048"/>
                  </a:cubicBezTo>
                  <a:close/>
                  <a:moveTo>
                    <a:pt x="37361" y="67101"/>
                  </a:moveTo>
                  <a:lnTo>
                    <a:pt x="37361" y="67101"/>
                  </a:lnTo>
                  <a:cubicBezTo>
                    <a:pt x="36900" y="68294"/>
                    <a:pt x="36434" y="69423"/>
                    <a:pt x="35904" y="70482"/>
                  </a:cubicBezTo>
                  <a:cubicBezTo>
                    <a:pt x="34579" y="73328"/>
                    <a:pt x="32989" y="75914"/>
                    <a:pt x="31203" y="78167"/>
                  </a:cubicBezTo>
                  <a:cubicBezTo>
                    <a:pt x="30541" y="78962"/>
                    <a:pt x="29810" y="79756"/>
                    <a:pt x="29015" y="80551"/>
                  </a:cubicBezTo>
                  <a:cubicBezTo>
                    <a:pt x="28882" y="80615"/>
                    <a:pt x="28819" y="80684"/>
                    <a:pt x="28750" y="80747"/>
                  </a:cubicBezTo>
                  <a:cubicBezTo>
                    <a:pt x="28617" y="80816"/>
                    <a:pt x="28485" y="80949"/>
                    <a:pt x="28352" y="81081"/>
                  </a:cubicBezTo>
                  <a:lnTo>
                    <a:pt x="28156" y="81277"/>
                  </a:lnTo>
                  <a:lnTo>
                    <a:pt x="27759" y="81675"/>
                  </a:lnTo>
                  <a:cubicBezTo>
                    <a:pt x="27690" y="81675"/>
                    <a:pt x="27626" y="81744"/>
                    <a:pt x="27557" y="81807"/>
                  </a:cubicBezTo>
                  <a:lnTo>
                    <a:pt x="27160" y="82205"/>
                  </a:lnTo>
                  <a:cubicBezTo>
                    <a:pt x="27096" y="82274"/>
                    <a:pt x="27027" y="82274"/>
                    <a:pt x="26964" y="82337"/>
                  </a:cubicBezTo>
                  <a:lnTo>
                    <a:pt x="26566" y="82735"/>
                  </a:lnTo>
                  <a:cubicBezTo>
                    <a:pt x="26497" y="82735"/>
                    <a:pt x="26434" y="82804"/>
                    <a:pt x="26365" y="82867"/>
                  </a:cubicBezTo>
                  <a:cubicBezTo>
                    <a:pt x="26233" y="83000"/>
                    <a:pt x="26100" y="83132"/>
                    <a:pt x="25968" y="83201"/>
                  </a:cubicBezTo>
                  <a:cubicBezTo>
                    <a:pt x="25835" y="83265"/>
                    <a:pt x="25771" y="83334"/>
                    <a:pt x="25703" y="83397"/>
                  </a:cubicBezTo>
                  <a:cubicBezTo>
                    <a:pt x="25570" y="83530"/>
                    <a:pt x="25438" y="83599"/>
                    <a:pt x="25305" y="83731"/>
                  </a:cubicBezTo>
                  <a:lnTo>
                    <a:pt x="25109" y="83927"/>
                  </a:lnTo>
                  <a:cubicBezTo>
                    <a:pt x="24977" y="83996"/>
                    <a:pt x="24844" y="84128"/>
                    <a:pt x="24712" y="84261"/>
                  </a:cubicBezTo>
                  <a:cubicBezTo>
                    <a:pt x="24643" y="84261"/>
                    <a:pt x="24579" y="84325"/>
                    <a:pt x="24510" y="84393"/>
                  </a:cubicBezTo>
                  <a:cubicBezTo>
                    <a:pt x="24378" y="84526"/>
                    <a:pt x="24245" y="84590"/>
                    <a:pt x="24049" y="84722"/>
                  </a:cubicBezTo>
                  <a:lnTo>
                    <a:pt x="23848" y="84923"/>
                  </a:lnTo>
                  <a:cubicBezTo>
                    <a:pt x="23715" y="84987"/>
                    <a:pt x="23583" y="85119"/>
                    <a:pt x="23450" y="85188"/>
                  </a:cubicBezTo>
                  <a:lnTo>
                    <a:pt x="23254" y="85384"/>
                  </a:lnTo>
                  <a:cubicBezTo>
                    <a:pt x="23122" y="85517"/>
                    <a:pt x="22989" y="85586"/>
                    <a:pt x="22857" y="85718"/>
                  </a:cubicBezTo>
                  <a:cubicBezTo>
                    <a:pt x="22788" y="85782"/>
                    <a:pt x="22724" y="85782"/>
                    <a:pt x="22592" y="85851"/>
                  </a:cubicBezTo>
                  <a:cubicBezTo>
                    <a:pt x="22459" y="85983"/>
                    <a:pt x="22327" y="86047"/>
                    <a:pt x="22194" y="86179"/>
                  </a:cubicBezTo>
                  <a:cubicBezTo>
                    <a:pt x="22125" y="86248"/>
                    <a:pt x="22062" y="86312"/>
                    <a:pt x="21993" y="86312"/>
                  </a:cubicBezTo>
                  <a:cubicBezTo>
                    <a:pt x="21860" y="86444"/>
                    <a:pt x="21728" y="86577"/>
                    <a:pt x="21596" y="86646"/>
                  </a:cubicBezTo>
                  <a:lnTo>
                    <a:pt x="21399" y="86842"/>
                  </a:lnTo>
                  <a:cubicBezTo>
                    <a:pt x="21267" y="86911"/>
                    <a:pt x="21134" y="87043"/>
                    <a:pt x="21002" y="87107"/>
                  </a:cubicBezTo>
                  <a:cubicBezTo>
                    <a:pt x="20933" y="87176"/>
                    <a:pt x="20870" y="87239"/>
                    <a:pt x="20737" y="87308"/>
                  </a:cubicBezTo>
                  <a:cubicBezTo>
                    <a:pt x="20668" y="87372"/>
                    <a:pt x="20536" y="87504"/>
                    <a:pt x="20403" y="87573"/>
                  </a:cubicBezTo>
                  <a:cubicBezTo>
                    <a:pt x="20271" y="87637"/>
                    <a:pt x="20207" y="87706"/>
                    <a:pt x="20138" y="87769"/>
                  </a:cubicBezTo>
                  <a:cubicBezTo>
                    <a:pt x="20006" y="87838"/>
                    <a:pt x="19873" y="87971"/>
                    <a:pt x="19741" y="88034"/>
                  </a:cubicBezTo>
                  <a:lnTo>
                    <a:pt x="19545" y="88236"/>
                  </a:lnTo>
                  <a:cubicBezTo>
                    <a:pt x="19412" y="88299"/>
                    <a:pt x="19280" y="88432"/>
                    <a:pt x="19147" y="88501"/>
                  </a:cubicBezTo>
                  <a:lnTo>
                    <a:pt x="18946" y="88697"/>
                  </a:lnTo>
                  <a:cubicBezTo>
                    <a:pt x="18813" y="88765"/>
                    <a:pt x="18681" y="88898"/>
                    <a:pt x="18548" y="88962"/>
                  </a:cubicBezTo>
                  <a:lnTo>
                    <a:pt x="18352" y="89163"/>
                  </a:lnTo>
                  <a:cubicBezTo>
                    <a:pt x="18220" y="89227"/>
                    <a:pt x="18087" y="89359"/>
                    <a:pt x="17955" y="89428"/>
                  </a:cubicBezTo>
                  <a:lnTo>
                    <a:pt x="17753" y="89624"/>
                  </a:lnTo>
                  <a:cubicBezTo>
                    <a:pt x="17621" y="89693"/>
                    <a:pt x="17488" y="89756"/>
                    <a:pt x="17425" y="89889"/>
                  </a:cubicBezTo>
                  <a:cubicBezTo>
                    <a:pt x="17292" y="89958"/>
                    <a:pt x="17224" y="90021"/>
                    <a:pt x="17160" y="90090"/>
                  </a:cubicBezTo>
                  <a:cubicBezTo>
                    <a:pt x="17027" y="90154"/>
                    <a:pt x="16895" y="90223"/>
                    <a:pt x="16826" y="90355"/>
                  </a:cubicBezTo>
                  <a:cubicBezTo>
                    <a:pt x="16762" y="90419"/>
                    <a:pt x="16630" y="90488"/>
                    <a:pt x="16561" y="90551"/>
                  </a:cubicBezTo>
                  <a:cubicBezTo>
                    <a:pt x="16429" y="90620"/>
                    <a:pt x="16365" y="90684"/>
                    <a:pt x="16233" y="90753"/>
                  </a:cubicBezTo>
                  <a:cubicBezTo>
                    <a:pt x="16164" y="90816"/>
                    <a:pt x="16031" y="90885"/>
                    <a:pt x="15968" y="91018"/>
                  </a:cubicBezTo>
                  <a:cubicBezTo>
                    <a:pt x="15899" y="91081"/>
                    <a:pt x="15766" y="91150"/>
                    <a:pt x="15703" y="91214"/>
                  </a:cubicBezTo>
                  <a:cubicBezTo>
                    <a:pt x="15570" y="91283"/>
                    <a:pt x="15501" y="91346"/>
                    <a:pt x="15369" y="91479"/>
                  </a:cubicBezTo>
                  <a:cubicBezTo>
                    <a:pt x="15305" y="91548"/>
                    <a:pt x="15236" y="91611"/>
                    <a:pt x="15104" y="91680"/>
                  </a:cubicBezTo>
                  <a:cubicBezTo>
                    <a:pt x="15040" y="91744"/>
                    <a:pt x="14908" y="91813"/>
                    <a:pt x="14839" y="91876"/>
                  </a:cubicBezTo>
                  <a:cubicBezTo>
                    <a:pt x="14775" y="91945"/>
                    <a:pt x="14643" y="92009"/>
                    <a:pt x="14574" y="92078"/>
                  </a:cubicBezTo>
                  <a:cubicBezTo>
                    <a:pt x="14510" y="92210"/>
                    <a:pt x="14378" y="92274"/>
                    <a:pt x="14245" y="92343"/>
                  </a:cubicBezTo>
                  <a:lnTo>
                    <a:pt x="14044" y="92539"/>
                  </a:lnTo>
                  <a:cubicBezTo>
                    <a:pt x="13911" y="92608"/>
                    <a:pt x="13848" y="92740"/>
                    <a:pt x="13715" y="92804"/>
                  </a:cubicBezTo>
                  <a:cubicBezTo>
                    <a:pt x="13646" y="92873"/>
                    <a:pt x="13583" y="92873"/>
                    <a:pt x="13583" y="92936"/>
                  </a:cubicBezTo>
                  <a:cubicBezTo>
                    <a:pt x="13450" y="93069"/>
                    <a:pt x="13318" y="93138"/>
                    <a:pt x="13185" y="93270"/>
                  </a:cubicBezTo>
                  <a:cubicBezTo>
                    <a:pt x="13116" y="93334"/>
                    <a:pt x="13116" y="93334"/>
                    <a:pt x="13053" y="93334"/>
                  </a:cubicBezTo>
                  <a:cubicBezTo>
                    <a:pt x="12920" y="93466"/>
                    <a:pt x="12788" y="93599"/>
                    <a:pt x="12587" y="93731"/>
                  </a:cubicBezTo>
                  <a:cubicBezTo>
                    <a:pt x="12587" y="93731"/>
                    <a:pt x="12587" y="93800"/>
                    <a:pt x="12523" y="93800"/>
                  </a:cubicBezTo>
                  <a:cubicBezTo>
                    <a:pt x="11659" y="94526"/>
                    <a:pt x="10864" y="95257"/>
                    <a:pt x="10069" y="96052"/>
                  </a:cubicBezTo>
                  <a:cubicBezTo>
                    <a:pt x="9798" y="96271"/>
                    <a:pt x="9524" y="96532"/>
                    <a:pt x="9252" y="96766"/>
                  </a:cubicBezTo>
                  <a:lnTo>
                    <a:pt x="9252" y="96766"/>
                  </a:lnTo>
                  <a:cubicBezTo>
                    <a:pt x="9997" y="96143"/>
                    <a:pt x="10789" y="95469"/>
                    <a:pt x="11527" y="94791"/>
                  </a:cubicBezTo>
                  <a:cubicBezTo>
                    <a:pt x="11596" y="94791"/>
                    <a:pt x="11659" y="94727"/>
                    <a:pt x="11728" y="94658"/>
                  </a:cubicBezTo>
                  <a:cubicBezTo>
                    <a:pt x="11924" y="94526"/>
                    <a:pt x="12057" y="94330"/>
                    <a:pt x="12258" y="94197"/>
                  </a:cubicBezTo>
                  <a:lnTo>
                    <a:pt x="12322" y="94129"/>
                  </a:lnTo>
                  <a:cubicBezTo>
                    <a:pt x="12454" y="93996"/>
                    <a:pt x="12655" y="93864"/>
                    <a:pt x="12788" y="93731"/>
                  </a:cubicBezTo>
                  <a:cubicBezTo>
                    <a:pt x="12851" y="93731"/>
                    <a:pt x="12851" y="93667"/>
                    <a:pt x="12920" y="93599"/>
                  </a:cubicBezTo>
                  <a:cubicBezTo>
                    <a:pt x="13053" y="93535"/>
                    <a:pt x="13185" y="93402"/>
                    <a:pt x="13318" y="93270"/>
                  </a:cubicBezTo>
                  <a:cubicBezTo>
                    <a:pt x="13381" y="93270"/>
                    <a:pt x="13450" y="93201"/>
                    <a:pt x="13514" y="93138"/>
                  </a:cubicBezTo>
                  <a:lnTo>
                    <a:pt x="13848" y="92804"/>
                  </a:lnTo>
                  <a:cubicBezTo>
                    <a:pt x="13911" y="92740"/>
                    <a:pt x="14044" y="92740"/>
                    <a:pt x="14113" y="92671"/>
                  </a:cubicBezTo>
                  <a:cubicBezTo>
                    <a:pt x="14176" y="92539"/>
                    <a:pt x="14309" y="92475"/>
                    <a:pt x="14441" y="92406"/>
                  </a:cubicBezTo>
                  <a:cubicBezTo>
                    <a:pt x="14510" y="92274"/>
                    <a:pt x="14574" y="92210"/>
                    <a:pt x="14706" y="92141"/>
                  </a:cubicBezTo>
                  <a:cubicBezTo>
                    <a:pt x="14775" y="92078"/>
                    <a:pt x="14908" y="92009"/>
                    <a:pt x="14971" y="91945"/>
                  </a:cubicBezTo>
                  <a:lnTo>
                    <a:pt x="15236" y="91680"/>
                  </a:lnTo>
                  <a:cubicBezTo>
                    <a:pt x="15369" y="91611"/>
                    <a:pt x="15438" y="91548"/>
                    <a:pt x="15570" y="91479"/>
                  </a:cubicBezTo>
                  <a:cubicBezTo>
                    <a:pt x="15634" y="91346"/>
                    <a:pt x="15766" y="91283"/>
                    <a:pt x="15835" y="91214"/>
                  </a:cubicBezTo>
                  <a:cubicBezTo>
                    <a:pt x="15968" y="91150"/>
                    <a:pt x="16031" y="91081"/>
                    <a:pt x="16164" y="91018"/>
                  </a:cubicBezTo>
                  <a:cubicBezTo>
                    <a:pt x="16233" y="90885"/>
                    <a:pt x="16365" y="90816"/>
                    <a:pt x="16429" y="90753"/>
                  </a:cubicBezTo>
                  <a:cubicBezTo>
                    <a:pt x="16561" y="90684"/>
                    <a:pt x="16630" y="90620"/>
                    <a:pt x="16694" y="90551"/>
                  </a:cubicBezTo>
                  <a:cubicBezTo>
                    <a:pt x="16826" y="90419"/>
                    <a:pt x="16959" y="90355"/>
                    <a:pt x="17091" y="90286"/>
                  </a:cubicBezTo>
                  <a:lnTo>
                    <a:pt x="17292" y="90090"/>
                  </a:lnTo>
                  <a:cubicBezTo>
                    <a:pt x="17425" y="89958"/>
                    <a:pt x="17557" y="89889"/>
                    <a:pt x="17690" y="89825"/>
                  </a:cubicBezTo>
                  <a:cubicBezTo>
                    <a:pt x="17690" y="89756"/>
                    <a:pt x="17753" y="89756"/>
                    <a:pt x="17822" y="89693"/>
                  </a:cubicBezTo>
                  <a:lnTo>
                    <a:pt x="17886" y="89624"/>
                  </a:lnTo>
                  <a:cubicBezTo>
                    <a:pt x="18018" y="89492"/>
                    <a:pt x="18151" y="89428"/>
                    <a:pt x="18283" y="89359"/>
                  </a:cubicBezTo>
                  <a:lnTo>
                    <a:pt x="18485" y="89163"/>
                  </a:lnTo>
                  <a:cubicBezTo>
                    <a:pt x="18617" y="89030"/>
                    <a:pt x="18750" y="88962"/>
                    <a:pt x="18882" y="88898"/>
                  </a:cubicBezTo>
                  <a:cubicBezTo>
                    <a:pt x="18946" y="88829"/>
                    <a:pt x="19015" y="88765"/>
                    <a:pt x="19147" y="88697"/>
                  </a:cubicBezTo>
                  <a:cubicBezTo>
                    <a:pt x="19211" y="88564"/>
                    <a:pt x="19343" y="88501"/>
                    <a:pt x="19476" y="88368"/>
                  </a:cubicBezTo>
                  <a:cubicBezTo>
                    <a:pt x="19545" y="88368"/>
                    <a:pt x="19677" y="88299"/>
                    <a:pt x="19741" y="88236"/>
                  </a:cubicBezTo>
                  <a:cubicBezTo>
                    <a:pt x="19873" y="88103"/>
                    <a:pt x="20006" y="88034"/>
                    <a:pt x="20138" y="87902"/>
                  </a:cubicBezTo>
                  <a:cubicBezTo>
                    <a:pt x="20207" y="87838"/>
                    <a:pt x="20271" y="87838"/>
                    <a:pt x="20340" y="87769"/>
                  </a:cubicBezTo>
                  <a:cubicBezTo>
                    <a:pt x="20472" y="87637"/>
                    <a:pt x="20605" y="87573"/>
                    <a:pt x="20737" y="87441"/>
                  </a:cubicBezTo>
                  <a:cubicBezTo>
                    <a:pt x="20801" y="87372"/>
                    <a:pt x="20870" y="87372"/>
                    <a:pt x="20933" y="87308"/>
                  </a:cubicBezTo>
                  <a:cubicBezTo>
                    <a:pt x="21066" y="87176"/>
                    <a:pt x="21198" y="87107"/>
                    <a:pt x="21331" y="86974"/>
                  </a:cubicBezTo>
                  <a:cubicBezTo>
                    <a:pt x="21463" y="86911"/>
                    <a:pt x="21532" y="86842"/>
                    <a:pt x="21596" y="86842"/>
                  </a:cubicBezTo>
                  <a:cubicBezTo>
                    <a:pt x="21728" y="86709"/>
                    <a:pt x="21860" y="86577"/>
                    <a:pt x="21993" y="86513"/>
                  </a:cubicBezTo>
                  <a:lnTo>
                    <a:pt x="22194" y="86312"/>
                  </a:lnTo>
                  <a:cubicBezTo>
                    <a:pt x="22327" y="86248"/>
                    <a:pt x="22459" y="86116"/>
                    <a:pt x="22592" y="86047"/>
                  </a:cubicBezTo>
                  <a:lnTo>
                    <a:pt x="22788" y="85851"/>
                  </a:lnTo>
                  <a:cubicBezTo>
                    <a:pt x="22989" y="85718"/>
                    <a:pt x="23122" y="85649"/>
                    <a:pt x="23254" y="85517"/>
                  </a:cubicBezTo>
                  <a:cubicBezTo>
                    <a:pt x="23318" y="85453"/>
                    <a:pt x="23387" y="85453"/>
                    <a:pt x="23450" y="85384"/>
                  </a:cubicBezTo>
                  <a:cubicBezTo>
                    <a:pt x="23583" y="85252"/>
                    <a:pt x="23715" y="85119"/>
                    <a:pt x="23848" y="85056"/>
                  </a:cubicBezTo>
                  <a:lnTo>
                    <a:pt x="24049" y="84855"/>
                  </a:lnTo>
                  <a:cubicBezTo>
                    <a:pt x="24182" y="84791"/>
                    <a:pt x="24378" y="84658"/>
                    <a:pt x="24510" y="84526"/>
                  </a:cubicBezTo>
                  <a:cubicBezTo>
                    <a:pt x="24579" y="84526"/>
                    <a:pt x="24643" y="84457"/>
                    <a:pt x="24712" y="84393"/>
                  </a:cubicBezTo>
                  <a:cubicBezTo>
                    <a:pt x="24844" y="84261"/>
                    <a:pt x="24977" y="84192"/>
                    <a:pt x="25109" y="84060"/>
                  </a:cubicBezTo>
                  <a:lnTo>
                    <a:pt x="25305" y="83864"/>
                  </a:lnTo>
                  <a:cubicBezTo>
                    <a:pt x="25438" y="83795"/>
                    <a:pt x="25570" y="83662"/>
                    <a:pt x="25703" y="83530"/>
                  </a:cubicBezTo>
                  <a:cubicBezTo>
                    <a:pt x="25771" y="83466"/>
                    <a:pt x="25904" y="83397"/>
                    <a:pt x="25968" y="83397"/>
                  </a:cubicBezTo>
                  <a:lnTo>
                    <a:pt x="26365" y="83000"/>
                  </a:lnTo>
                  <a:cubicBezTo>
                    <a:pt x="26434" y="83000"/>
                    <a:pt x="26497" y="82936"/>
                    <a:pt x="26566" y="82867"/>
                  </a:cubicBezTo>
                  <a:lnTo>
                    <a:pt x="26964" y="82470"/>
                  </a:lnTo>
                  <a:cubicBezTo>
                    <a:pt x="27027" y="82470"/>
                    <a:pt x="27096" y="82406"/>
                    <a:pt x="27160" y="82337"/>
                  </a:cubicBezTo>
                  <a:lnTo>
                    <a:pt x="27557" y="81940"/>
                  </a:lnTo>
                  <a:cubicBezTo>
                    <a:pt x="27626" y="81940"/>
                    <a:pt x="27690" y="81876"/>
                    <a:pt x="27759" y="81807"/>
                  </a:cubicBezTo>
                  <a:cubicBezTo>
                    <a:pt x="27955" y="81675"/>
                    <a:pt x="28087" y="81542"/>
                    <a:pt x="28220" y="81410"/>
                  </a:cubicBezTo>
                  <a:lnTo>
                    <a:pt x="28421" y="81214"/>
                  </a:lnTo>
                  <a:cubicBezTo>
                    <a:pt x="28554" y="81081"/>
                    <a:pt x="28686" y="81012"/>
                    <a:pt x="28819" y="80880"/>
                  </a:cubicBezTo>
                  <a:lnTo>
                    <a:pt x="29015" y="80684"/>
                  </a:lnTo>
                  <a:cubicBezTo>
                    <a:pt x="29879" y="79820"/>
                    <a:pt x="30605" y="79025"/>
                    <a:pt x="31267" y="78230"/>
                  </a:cubicBezTo>
                  <a:cubicBezTo>
                    <a:pt x="32989" y="76110"/>
                    <a:pt x="34447" y="73726"/>
                    <a:pt x="35771" y="71076"/>
                  </a:cubicBezTo>
                  <a:cubicBezTo>
                    <a:pt x="36301" y="69953"/>
                    <a:pt x="36831" y="68691"/>
                    <a:pt x="37298" y="67435"/>
                  </a:cubicBezTo>
                  <a:cubicBezTo>
                    <a:pt x="37298" y="67303"/>
                    <a:pt x="37361" y="67234"/>
                    <a:pt x="37361" y="67101"/>
                  </a:cubicBezTo>
                  <a:close/>
                  <a:moveTo>
                    <a:pt x="9252" y="96766"/>
                  </a:moveTo>
                  <a:cubicBezTo>
                    <a:pt x="9194" y="96814"/>
                    <a:pt x="9136" y="96863"/>
                    <a:pt x="9078" y="96911"/>
                  </a:cubicBezTo>
                  <a:cubicBezTo>
                    <a:pt x="9136" y="96864"/>
                    <a:pt x="9194" y="96816"/>
                    <a:pt x="9252" y="96766"/>
                  </a:cubicBezTo>
                  <a:close/>
                  <a:moveTo>
                    <a:pt x="7886" y="98304"/>
                  </a:moveTo>
                  <a:lnTo>
                    <a:pt x="7886" y="98304"/>
                  </a:lnTo>
                  <a:cubicBezTo>
                    <a:pt x="7865" y="98326"/>
                    <a:pt x="7842" y="98347"/>
                    <a:pt x="7817" y="98368"/>
                  </a:cubicBezTo>
                  <a:lnTo>
                    <a:pt x="7817" y="98368"/>
                  </a:lnTo>
                  <a:cubicBezTo>
                    <a:pt x="7886" y="98368"/>
                    <a:pt x="7886" y="98304"/>
                    <a:pt x="7886" y="98304"/>
                  </a:cubicBezTo>
                  <a:close/>
                  <a:moveTo>
                    <a:pt x="7817" y="98368"/>
                  </a:moveTo>
                  <a:cubicBezTo>
                    <a:pt x="7817" y="98368"/>
                    <a:pt x="7817" y="98368"/>
                    <a:pt x="7817" y="98368"/>
                  </a:cubicBezTo>
                  <a:cubicBezTo>
                    <a:pt x="7816" y="98369"/>
                    <a:pt x="7816" y="98369"/>
                    <a:pt x="7815" y="98370"/>
                  </a:cubicBezTo>
                  <a:lnTo>
                    <a:pt x="7815" y="98370"/>
                  </a:lnTo>
                  <a:cubicBezTo>
                    <a:pt x="7816" y="98369"/>
                    <a:pt x="7817" y="98369"/>
                    <a:pt x="7817" y="98368"/>
                  </a:cubicBezTo>
                  <a:close/>
                  <a:moveTo>
                    <a:pt x="7815" y="98370"/>
                  </a:moveTo>
                  <a:lnTo>
                    <a:pt x="7815" y="98370"/>
                  </a:lnTo>
                  <a:cubicBezTo>
                    <a:pt x="7687" y="98481"/>
                    <a:pt x="7520" y="98591"/>
                    <a:pt x="7356" y="98702"/>
                  </a:cubicBezTo>
                  <a:lnTo>
                    <a:pt x="7356" y="98766"/>
                  </a:lnTo>
                  <a:cubicBezTo>
                    <a:pt x="7488" y="98634"/>
                    <a:pt x="7683" y="98502"/>
                    <a:pt x="7815" y="98370"/>
                  </a:cubicBezTo>
                  <a:close/>
                  <a:moveTo>
                    <a:pt x="7488" y="98766"/>
                  </a:moveTo>
                  <a:cubicBezTo>
                    <a:pt x="7287" y="98898"/>
                    <a:pt x="7155" y="99030"/>
                    <a:pt x="7022" y="99099"/>
                  </a:cubicBezTo>
                  <a:lnTo>
                    <a:pt x="6890" y="99232"/>
                  </a:lnTo>
                  <a:cubicBezTo>
                    <a:pt x="7022" y="99099"/>
                    <a:pt x="7224" y="99030"/>
                    <a:pt x="7356" y="98898"/>
                  </a:cubicBezTo>
                  <a:lnTo>
                    <a:pt x="7488" y="98766"/>
                  </a:lnTo>
                  <a:close/>
                  <a:moveTo>
                    <a:pt x="7022" y="99232"/>
                  </a:moveTo>
                  <a:cubicBezTo>
                    <a:pt x="6890" y="99364"/>
                    <a:pt x="6757" y="99428"/>
                    <a:pt x="6625" y="99497"/>
                  </a:cubicBezTo>
                  <a:cubicBezTo>
                    <a:pt x="6625" y="99560"/>
                    <a:pt x="6561" y="99629"/>
                    <a:pt x="6492" y="99693"/>
                  </a:cubicBezTo>
                  <a:cubicBezTo>
                    <a:pt x="6625" y="99629"/>
                    <a:pt x="6757" y="99497"/>
                    <a:pt x="6890" y="99428"/>
                  </a:cubicBezTo>
                  <a:cubicBezTo>
                    <a:pt x="6959" y="99364"/>
                    <a:pt x="7022" y="99295"/>
                    <a:pt x="7022" y="99232"/>
                  </a:cubicBezTo>
                  <a:close/>
                  <a:moveTo>
                    <a:pt x="6625" y="99693"/>
                  </a:moveTo>
                  <a:lnTo>
                    <a:pt x="6625" y="99693"/>
                  </a:lnTo>
                  <a:cubicBezTo>
                    <a:pt x="6492" y="99762"/>
                    <a:pt x="6429" y="99894"/>
                    <a:pt x="6296" y="99958"/>
                  </a:cubicBezTo>
                  <a:lnTo>
                    <a:pt x="6095" y="100159"/>
                  </a:lnTo>
                  <a:cubicBezTo>
                    <a:pt x="6227" y="100090"/>
                    <a:pt x="6296" y="100027"/>
                    <a:pt x="6429" y="99958"/>
                  </a:cubicBezTo>
                  <a:cubicBezTo>
                    <a:pt x="6492" y="99894"/>
                    <a:pt x="6561" y="99762"/>
                    <a:pt x="6625" y="99693"/>
                  </a:cubicBezTo>
                  <a:close/>
                  <a:moveTo>
                    <a:pt x="6227" y="100159"/>
                  </a:moveTo>
                  <a:lnTo>
                    <a:pt x="6227" y="100159"/>
                  </a:lnTo>
                  <a:cubicBezTo>
                    <a:pt x="6164" y="100223"/>
                    <a:pt x="6031" y="100292"/>
                    <a:pt x="5899" y="100355"/>
                  </a:cubicBezTo>
                  <a:cubicBezTo>
                    <a:pt x="5104" y="101352"/>
                    <a:pt x="4372" y="102343"/>
                    <a:pt x="3710" y="103339"/>
                  </a:cubicBezTo>
                  <a:cubicBezTo>
                    <a:pt x="1394" y="106847"/>
                    <a:pt x="0" y="110758"/>
                    <a:pt x="0" y="115130"/>
                  </a:cubicBezTo>
                  <a:cubicBezTo>
                    <a:pt x="0" y="115793"/>
                    <a:pt x="0" y="116386"/>
                    <a:pt x="69" y="117049"/>
                  </a:cubicBezTo>
                  <a:cubicBezTo>
                    <a:pt x="1262" y="129237"/>
                    <a:pt x="8877" y="138114"/>
                    <a:pt x="19147" y="144473"/>
                  </a:cubicBezTo>
                  <a:cubicBezTo>
                    <a:pt x="24579" y="147785"/>
                    <a:pt x="30673" y="150371"/>
                    <a:pt x="37033" y="152359"/>
                  </a:cubicBezTo>
                  <a:cubicBezTo>
                    <a:pt x="39084" y="152952"/>
                    <a:pt x="41203" y="153482"/>
                    <a:pt x="43323" y="154012"/>
                  </a:cubicBezTo>
                  <a:cubicBezTo>
                    <a:pt x="41272" y="153482"/>
                    <a:pt x="39152" y="152889"/>
                    <a:pt x="37096" y="152226"/>
                  </a:cubicBezTo>
                  <a:cubicBezTo>
                    <a:pt x="30737" y="150302"/>
                    <a:pt x="24579" y="147653"/>
                    <a:pt x="19211" y="144341"/>
                  </a:cubicBezTo>
                  <a:cubicBezTo>
                    <a:pt x="8946" y="138050"/>
                    <a:pt x="1325" y="129174"/>
                    <a:pt x="202" y="117049"/>
                  </a:cubicBezTo>
                  <a:cubicBezTo>
                    <a:pt x="133" y="116386"/>
                    <a:pt x="69" y="115793"/>
                    <a:pt x="69" y="115130"/>
                  </a:cubicBezTo>
                  <a:cubicBezTo>
                    <a:pt x="69" y="110758"/>
                    <a:pt x="1527" y="106916"/>
                    <a:pt x="3842" y="103403"/>
                  </a:cubicBezTo>
                  <a:cubicBezTo>
                    <a:pt x="4574" y="102279"/>
                    <a:pt x="5369" y="101219"/>
                    <a:pt x="6227" y="100159"/>
                  </a:cubicBezTo>
                  <a:close/>
                  <a:moveTo>
                    <a:pt x="43128" y="154081"/>
                  </a:moveTo>
                  <a:lnTo>
                    <a:pt x="43128" y="154081"/>
                  </a:lnTo>
                  <a:cubicBezTo>
                    <a:pt x="45973" y="154743"/>
                    <a:pt x="48888" y="155406"/>
                    <a:pt x="51739" y="155867"/>
                  </a:cubicBezTo>
                  <a:cubicBezTo>
                    <a:pt x="52666" y="155999"/>
                    <a:pt x="53525" y="156132"/>
                    <a:pt x="54388" y="156264"/>
                  </a:cubicBezTo>
                  <a:cubicBezTo>
                    <a:pt x="58893" y="156996"/>
                    <a:pt x="62867" y="157854"/>
                    <a:pt x="66376" y="158850"/>
                  </a:cubicBezTo>
                  <a:cubicBezTo>
                    <a:pt x="66444" y="158850"/>
                    <a:pt x="66508" y="158914"/>
                    <a:pt x="66641" y="158914"/>
                  </a:cubicBezTo>
                  <a:cubicBezTo>
                    <a:pt x="66709" y="158914"/>
                    <a:pt x="66709" y="158914"/>
                    <a:pt x="66773" y="158983"/>
                  </a:cubicBezTo>
                  <a:cubicBezTo>
                    <a:pt x="66906" y="158983"/>
                    <a:pt x="66974" y="159047"/>
                    <a:pt x="67107" y="159047"/>
                  </a:cubicBezTo>
                  <a:cubicBezTo>
                    <a:pt x="67107" y="159047"/>
                    <a:pt x="67171" y="159047"/>
                    <a:pt x="67239" y="159115"/>
                  </a:cubicBezTo>
                  <a:cubicBezTo>
                    <a:pt x="67372" y="159115"/>
                    <a:pt x="67435" y="159179"/>
                    <a:pt x="67504" y="159179"/>
                  </a:cubicBezTo>
                  <a:cubicBezTo>
                    <a:pt x="67568" y="159179"/>
                    <a:pt x="67637" y="159248"/>
                    <a:pt x="67700" y="159248"/>
                  </a:cubicBezTo>
                  <a:cubicBezTo>
                    <a:pt x="67769" y="159248"/>
                    <a:pt x="67902" y="159311"/>
                    <a:pt x="67965" y="159311"/>
                  </a:cubicBezTo>
                  <a:cubicBezTo>
                    <a:pt x="68034" y="159311"/>
                    <a:pt x="68098" y="159380"/>
                    <a:pt x="68167" y="159380"/>
                  </a:cubicBezTo>
                  <a:cubicBezTo>
                    <a:pt x="68230" y="159380"/>
                    <a:pt x="68363" y="159444"/>
                    <a:pt x="68432" y="159444"/>
                  </a:cubicBezTo>
                  <a:cubicBezTo>
                    <a:pt x="68495" y="159513"/>
                    <a:pt x="68564" y="159513"/>
                    <a:pt x="68628" y="159513"/>
                  </a:cubicBezTo>
                  <a:cubicBezTo>
                    <a:pt x="68697" y="159576"/>
                    <a:pt x="68829" y="159576"/>
                    <a:pt x="68893" y="159645"/>
                  </a:cubicBezTo>
                  <a:cubicBezTo>
                    <a:pt x="68962" y="159645"/>
                    <a:pt x="69025" y="159645"/>
                    <a:pt x="69094" y="159709"/>
                  </a:cubicBezTo>
                  <a:cubicBezTo>
                    <a:pt x="69227" y="159709"/>
                    <a:pt x="69290" y="159709"/>
                    <a:pt x="69359" y="159778"/>
                  </a:cubicBezTo>
                  <a:cubicBezTo>
                    <a:pt x="69423" y="159778"/>
                    <a:pt x="69492" y="159841"/>
                    <a:pt x="69555" y="159841"/>
                  </a:cubicBezTo>
                  <a:cubicBezTo>
                    <a:pt x="69688" y="159841"/>
                    <a:pt x="69757" y="159910"/>
                    <a:pt x="69820" y="159910"/>
                  </a:cubicBezTo>
                  <a:cubicBezTo>
                    <a:pt x="69889" y="159974"/>
                    <a:pt x="69953" y="159974"/>
                    <a:pt x="70022" y="159974"/>
                  </a:cubicBezTo>
                  <a:cubicBezTo>
                    <a:pt x="70154" y="160043"/>
                    <a:pt x="70218" y="160043"/>
                    <a:pt x="70350" y="160106"/>
                  </a:cubicBezTo>
                  <a:cubicBezTo>
                    <a:pt x="70419" y="160106"/>
                    <a:pt x="70483" y="160175"/>
                    <a:pt x="70552" y="160175"/>
                  </a:cubicBezTo>
                  <a:cubicBezTo>
                    <a:pt x="70615" y="160175"/>
                    <a:pt x="70684" y="160239"/>
                    <a:pt x="70817" y="160239"/>
                  </a:cubicBezTo>
                  <a:cubicBezTo>
                    <a:pt x="70880" y="160308"/>
                    <a:pt x="70949" y="160308"/>
                    <a:pt x="71013" y="160371"/>
                  </a:cubicBezTo>
                  <a:cubicBezTo>
                    <a:pt x="71081" y="160371"/>
                    <a:pt x="71214" y="160440"/>
                    <a:pt x="71278" y="160440"/>
                  </a:cubicBezTo>
                  <a:cubicBezTo>
                    <a:pt x="71346" y="160440"/>
                    <a:pt x="71410" y="160504"/>
                    <a:pt x="71479" y="160504"/>
                  </a:cubicBezTo>
                  <a:cubicBezTo>
                    <a:pt x="71611" y="160573"/>
                    <a:pt x="71675" y="160573"/>
                    <a:pt x="71807" y="160636"/>
                  </a:cubicBezTo>
                  <a:cubicBezTo>
                    <a:pt x="71876" y="160636"/>
                    <a:pt x="71940" y="160705"/>
                    <a:pt x="72009" y="160705"/>
                  </a:cubicBezTo>
                  <a:cubicBezTo>
                    <a:pt x="72072" y="160769"/>
                    <a:pt x="72205" y="160769"/>
                    <a:pt x="72274" y="160838"/>
                  </a:cubicBezTo>
                  <a:cubicBezTo>
                    <a:pt x="72337" y="160838"/>
                    <a:pt x="72406" y="160901"/>
                    <a:pt x="72470" y="160901"/>
                  </a:cubicBezTo>
                  <a:cubicBezTo>
                    <a:pt x="72602" y="160970"/>
                    <a:pt x="72671" y="160970"/>
                    <a:pt x="72804" y="161034"/>
                  </a:cubicBezTo>
                  <a:cubicBezTo>
                    <a:pt x="72867" y="161034"/>
                    <a:pt x="72867" y="161034"/>
                    <a:pt x="72936" y="161103"/>
                  </a:cubicBezTo>
                  <a:cubicBezTo>
                    <a:pt x="73069" y="161103"/>
                    <a:pt x="73201" y="161166"/>
                    <a:pt x="73265" y="161235"/>
                  </a:cubicBezTo>
                  <a:cubicBezTo>
                    <a:pt x="73334" y="161235"/>
                    <a:pt x="73397" y="161235"/>
                    <a:pt x="73466" y="161299"/>
                  </a:cubicBezTo>
                  <a:cubicBezTo>
                    <a:pt x="73530" y="161368"/>
                    <a:pt x="73662" y="161368"/>
                    <a:pt x="73795" y="161431"/>
                  </a:cubicBezTo>
                  <a:cubicBezTo>
                    <a:pt x="73864" y="161431"/>
                    <a:pt x="73864" y="161500"/>
                    <a:pt x="73927" y="161500"/>
                  </a:cubicBezTo>
                  <a:cubicBezTo>
                    <a:pt x="74060" y="161564"/>
                    <a:pt x="74192" y="161564"/>
                    <a:pt x="74261" y="161633"/>
                  </a:cubicBezTo>
                  <a:cubicBezTo>
                    <a:pt x="74325" y="161633"/>
                    <a:pt x="74394" y="161696"/>
                    <a:pt x="74457" y="161696"/>
                  </a:cubicBezTo>
                  <a:cubicBezTo>
                    <a:pt x="74526" y="161765"/>
                    <a:pt x="74659" y="161829"/>
                    <a:pt x="74791" y="161829"/>
                  </a:cubicBezTo>
                  <a:cubicBezTo>
                    <a:pt x="74855" y="161898"/>
                    <a:pt x="74855" y="161898"/>
                    <a:pt x="74924" y="161898"/>
                  </a:cubicBezTo>
                  <a:lnTo>
                    <a:pt x="75321" y="162094"/>
                  </a:lnTo>
                  <a:cubicBezTo>
                    <a:pt x="75321" y="162094"/>
                    <a:pt x="75385" y="162094"/>
                    <a:pt x="75453" y="162163"/>
                  </a:cubicBezTo>
                  <a:cubicBezTo>
                    <a:pt x="75517" y="162226"/>
                    <a:pt x="75650" y="162226"/>
                    <a:pt x="75782" y="162295"/>
                  </a:cubicBezTo>
                  <a:cubicBezTo>
                    <a:pt x="75851" y="162359"/>
                    <a:pt x="75851" y="162359"/>
                    <a:pt x="75915" y="162359"/>
                  </a:cubicBezTo>
                  <a:lnTo>
                    <a:pt x="76312" y="162560"/>
                  </a:lnTo>
                  <a:cubicBezTo>
                    <a:pt x="76312" y="162560"/>
                    <a:pt x="76381" y="162560"/>
                    <a:pt x="76381" y="162624"/>
                  </a:cubicBezTo>
                  <a:cubicBezTo>
                    <a:pt x="76577" y="162693"/>
                    <a:pt x="76709" y="162756"/>
                    <a:pt x="76842" y="162825"/>
                  </a:cubicBezTo>
                  <a:lnTo>
                    <a:pt x="76911" y="162825"/>
                  </a:lnTo>
                  <a:cubicBezTo>
                    <a:pt x="77043" y="162889"/>
                    <a:pt x="77176" y="162957"/>
                    <a:pt x="77372" y="163090"/>
                  </a:cubicBezTo>
                  <a:cubicBezTo>
                    <a:pt x="77441" y="163090"/>
                    <a:pt x="77441" y="163090"/>
                    <a:pt x="77504" y="163154"/>
                  </a:cubicBezTo>
                  <a:cubicBezTo>
                    <a:pt x="79296" y="164081"/>
                    <a:pt x="80949" y="165008"/>
                    <a:pt x="82475" y="166005"/>
                  </a:cubicBezTo>
                  <a:cubicBezTo>
                    <a:pt x="82625" y="166079"/>
                    <a:pt x="82766" y="166154"/>
                    <a:pt x="82900" y="166232"/>
                  </a:cubicBezTo>
                  <a:lnTo>
                    <a:pt x="82900" y="166232"/>
                  </a:lnTo>
                  <a:cubicBezTo>
                    <a:pt x="81568" y="165333"/>
                    <a:pt x="80182" y="164474"/>
                    <a:pt x="78697" y="163620"/>
                  </a:cubicBezTo>
                  <a:lnTo>
                    <a:pt x="78299" y="163419"/>
                  </a:lnTo>
                  <a:lnTo>
                    <a:pt x="78236" y="163419"/>
                  </a:lnTo>
                  <a:cubicBezTo>
                    <a:pt x="78103" y="163286"/>
                    <a:pt x="77971" y="163222"/>
                    <a:pt x="77769" y="163154"/>
                  </a:cubicBezTo>
                  <a:cubicBezTo>
                    <a:pt x="77769" y="163154"/>
                    <a:pt x="77706" y="163154"/>
                    <a:pt x="77706" y="163090"/>
                  </a:cubicBezTo>
                  <a:cubicBezTo>
                    <a:pt x="77573" y="163021"/>
                    <a:pt x="77441" y="162957"/>
                    <a:pt x="77239" y="162889"/>
                  </a:cubicBezTo>
                  <a:cubicBezTo>
                    <a:pt x="77239" y="162889"/>
                    <a:pt x="77176" y="162889"/>
                    <a:pt x="77176" y="162825"/>
                  </a:cubicBezTo>
                  <a:cubicBezTo>
                    <a:pt x="77043" y="162756"/>
                    <a:pt x="76911" y="162693"/>
                    <a:pt x="76709" y="162624"/>
                  </a:cubicBezTo>
                  <a:cubicBezTo>
                    <a:pt x="76709" y="162624"/>
                    <a:pt x="76646" y="162624"/>
                    <a:pt x="76646" y="162560"/>
                  </a:cubicBezTo>
                  <a:lnTo>
                    <a:pt x="76248" y="162359"/>
                  </a:lnTo>
                  <a:cubicBezTo>
                    <a:pt x="76180" y="162359"/>
                    <a:pt x="76116" y="162359"/>
                    <a:pt x="76047" y="162295"/>
                  </a:cubicBezTo>
                  <a:cubicBezTo>
                    <a:pt x="75983" y="162295"/>
                    <a:pt x="75851" y="162226"/>
                    <a:pt x="75718" y="162163"/>
                  </a:cubicBezTo>
                  <a:cubicBezTo>
                    <a:pt x="75650" y="162094"/>
                    <a:pt x="75586" y="162094"/>
                    <a:pt x="75517" y="162094"/>
                  </a:cubicBezTo>
                  <a:cubicBezTo>
                    <a:pt x="75453" y="162030"/>
                    <a:pt x="75321" y="161961"/>
                    <a:pt x="75189" y="161898"/>
                  </a:cubicBezTo>
                  <a:cubicBezTo>
                    <a:pt x="75120" y="161898"/>
                    <a:pt x="75056" y="161898"/>
                    <a:pt x="75056" y="161829"/>
                  </a:cubicBezTo>
                  <a:cubicBezTo>
                    <a:pt x="74924" y="161765"/>
                    <a:pt x="74791" y="161765"/>
                    <a:pt x="74659" y="161696"/>
                  </a:cubicBezTo>
                  <a:cubicBezTo>
                    <a:pt x="74659" y="161696"/>
                    <a:pt x="74590" y="161633"/>
                    <a:pt x="74526" y="161633"/>
                  </a:cubicBezTo>
                  <a:cubicBezTo>
                    <a:pt x="74394" y="161564"/>
                    <a:pt x="74261" y="161500"/>
                    <a:pt x="74192" y="161500"/>
                  </a:cubicBezTo>
                  <a:cubicBezTo>
                    <a:pt x="74129" y="161431"/>
                    <a:pt x="74060" y="161431"/>
                    <a:pt x="73996" y="161368"/>
                  </a:cubicBezTo>
                  <a:cubicBezTo>
                    <a:pt x="73864" y="161368"/>
                    <a:pt x="73795" y="161299"/>
                    <a:pt x="73662" y="161235"/>
                  </a:cubicBezTo>
                  <a:cubicBezTo>
                    <a:pt x="73599" y="161235"/>
                    <a:pt x="73530" y="161235"/>
                    <a:pt x="73466" y="161166"/>
                  </a:cubicBezTo>
                  <a:cubicBezTo>
                    <a:pt x="73397" y="161166"/>
                    <a:pt x="73265" y="161103"/>
                    <a:pt x="73201" y="161034"/>
                  </a:cubicBezTo>
                  <a:cubicBezTo>
                    <a:pt x="73132" y="161034"/>
                    <a:pt x="73069" y="160970"/>
                    <a:pt x="73000" y="160970"/>
                  </a:cubicBezTo>
                  <a:cubicBezTo>
                    <a:pt x="72867" y="160901"/>
                    <a:pt x="72735" y="160901"/>
                    <a:pt x="72671" y="160838"/>
                  </a:cubicBezTo>
                  <a:cubicBezTo>
                    <a:pt x="72602" y="160838"/>
                    <a:pt x="72539" y="160769"/>
                    <a:pt x="72470" y="160769"/>
                  </a:cubicBezTo>
                  <a:cubicBezTo>
                    <a:pt x="72337" y="160705"/>
                    <a:pt x="72274" y="160705"/>
                    <a:pt x="72141" y="160636"/>
                  </a:cubicBezTo>
                  <a:cubicBezTo>
                    <a:pt x="72072" y="160636"/>
                    <a:pt x="72009" y="160573"/>
                    <a:pt x="71940" y="160573"/>
                  </a:cubicBezTo>
                  <a:cubicBezTo>
                    <a:pt x="71876" y="160573"/>
                    <a:pt x="71744" y="160504"/>
                    <a:pt x="71675" y="160440"/>
                  </a:cubicBezTo>
                  <a:cubicBezTo>
                    <a:pt x="71611" y="160440"/>
                    <a:pt x="71543" y="160440"/>
                    <a:pt x="71479" y="160371"/>
                  </a:cubicBezTo>
                  <a:cubicBezTo>
                    <a:pt x="71346" y="160371"/>
                    <a:pt x="71278" y="160308"/>
                    <a:pt x="71145" y="160308"/>
                  </a:cubicBezTo>
                  <a:cubicBezTo>
                    <a:pt x="71081" y="160239"/>
                    <a:pt x="71013" y="160239"/>
                    <a:pt x="70949" y="160239"/>
                  </a:cubicBezTo>
                  <a:cubicBezTo>
                    <a:pt x="70880" y="160175"/>
                    <a:pt x="70748" y="160106"/>
                    <a:pt x="70684" y="160106"/>
                  </a:cubicBezTo>
                  <a:cubicBezTo>
                    <a:pt x="70615" y="160106"/>
                    <a:pt x="70552" y="160043"/>
                    <a:pt x="70483" y="160043"/>
                  </a:cubicBezTo>
                  <a:cubicBezTo>
                    <a:pt x="70419" y="159974"/>
                    <a:pt x="70287" y="159974"/>
                    <a:pt x="70218" y="159910"/>
                  </a:cubicBezTo>
                  <a:cubicBezTo>
                    <a:pt x="70154" y="159910"/>
                    <a:pt x="70085" y="159910"/>
                    <a:pt x="70022" y="159841"/>
                  </a:cubicBezTo>
                  <a:cubicBezTo>
                    <a:pt x="69889" y="159841"/>
                    <a:pt x="69820" y="159778"/>
                    <a:pt x="69688" y="159778"/>
                  </a:cubicBezTo>
                  <a:cubicBezTo>
                    <a:pt x="69624" y="159778"/>
                    <a:pt x="69555" y="159709"/>
                    <a:pt x="69492" y="159709"/>
                  </a:cubicBezTo>
                  <a:cubicBezTo>
                    <a:pt x="69423" y="159645"/>
                    <a:pt x="69359" y="159645"/>
                    <a:pt x="69227" y="159576"/>
                  </a:cubicBezTo>
                  <a:cubicBezTo>
                    <a:pt x="69158" y="159576"/>
                    <a:pt x="69094" y="159576"/>
                    <a:pt x="69025" y="159513"/>
                  </a:cubicBezTo>
                  <a:cubicBezTo>
                    <a:pt x="68962" y="159513"/>
                    <a:pt x="68893" y="159513"/>
                    <a:pt x="68760" y="159444"/>
                  </a:cubicBezTo>
                  <a:cubicBezTo>
                    <a:pt x="68697" y="159444"/>
                    <a:pt x="68628" y="159380"/>
                    <a:pt x="68564" y="159380"/>
                  </a:cubicBezTo>
                  <a:cubicBezTo>
                    <a:pt x="68495" y="159380"/>
                    <a:pt x="68363" y="159311"/>
                    <a:pt x="68299" y="159311"/>
                  </a:cubicBezTo>
                  <a:cubicBezTo>
                    <a:pt x="68230" y="159311"/>
                    <a:pt x="68167" y="159248"/>
                    <a:pt x="68098" y="159248"/>
                  </a:cubicBezTo>
                  <a:cubicBezTo>
                    <a:pt x="68034" y="159248"/>
                    <a:pt x="67902" y="159179"/>
                    <a:pt x="67833" y="159179"/>
                  </a:cubicBezTo>
                  <a:cubicBezTo>
                    <a:pt x="67769" y="159115"/>
                    <a:pt x="67700" y="159115"/>
                    <a:pt x="67637" y="159115"/>
                  </a:cubicBezTo>
                  <a:cubicBezTo>
                    <a:pt x="67568" y="159047"/>
                    <a:pt x="67435" y="159047"/>
                    <a:pt x="67372" y="159047"/>
                  </a:cubicBezTo>
                  <a:cubicBezTo>
                    <a:pt x="67303" y="158983"/>
                    <a:pt x="67239" y="158983"/>
                    <a:pt x="67171" y="158983"/>
                  </a:cubicBezTo>
                  <a:cubicBezTo>
                    <a:pt x="67107" y="158914"/>
                    <a:pt x="67038" y="158914"/>
                    <a:pt x="66906" y="158850"/>
                  </a:cubicBezTo>
                  <a:lnTo>
                    <a:pt x="66709" y="158850"/>
                  </a:lnTo>
                  <a:cubicBezTo>
                    <a:pt x="66641" y="158782"/>
                    <a:pt x="66577" y="158782"/>
                    <a:pt x="66444" y="158718"/>
                  </a:cubicBezTo>
                  <a:cubicBezTo>
                    <a:pt x="62931" y="157722"/>
                    <a:pt x="58956" y="156863"/>
                    <a:pt x="54452" y="156201"/>
                  </a:cubicBezTo>
                  <a:cubicBezTo>
                    <a:pt x="53525" y="156068"/>
                    <a:pt x="52597" y="155867"/>
                    <a:pt x="51670" y="155734"/>
                  </a:cubicBezTo>
                  <a:cubicBezTo>
                    <a:pt x="48888" y="155273"/>
                    <a:pt x="45973" y="154743"/>
                    <a:pt x="43128" y="154081"/>
                  </a:cubicBezTo>
                  <a:close/>
                  <a:moveTo>
                    <a:pt x="82900" y="166232"/>
                  </a:moveTo>
                  <a:cubicBezTo>
                    <a:pt x="83113" y="166376"/>
                    <a:pt x="83325" y="166521"/>
                    <a:pt x="83535" y="166667"/>
                  </a:cubicBezTo>
                  <a:cubicBezTo>
                    <a:pt x="83327" y="166502"/>
                    <a:pt x="83122" y="166362"/>
                    <a:pt x="82900" y="166232"/>
                  </a:cubicBezTo>
                  <a:close/>
                  <a:moveTo>
                    <a:pt x="86513" y="168654"/>
                  </a:moveTo>
                  <a:cubicBezTo>
                    <a:pt x="86618" y="168757"/>
                    <a:pt x="86722" y="168842"/>
                    <a:pt x="86816" y="168928"/>
                  </a:cubicBezTo>
                  <a:lnTo>
                    <a:pt x="86816" y="168928"/>
                  </a:lnTo>
                  <a:cubicBezTo>
                    <a:pt x="86747" y="168853"/>
                    <a:pt x="86671" y="168778"/>
                    <a:pt x="86582" y="168718"/>
                  </a:cubicBezTo>
                  <a:cubicBezTo>
                    <a:pt x="86582" y="168654"/>
                    <a:pt x="86513" y="168654"/>
                    <a:pt x="86513" y="168654"/>
                  </a:cubicBezTo>
                  <a:close/>
                  <a:moveTo>
                    <a:pt x="86816" y="168928"/>
                  </a:moveTo>
                  <a:cubicBezTo>
                    <a:pt x="86899" y="169019"/>
                    <a:pt x="86971" y="169112"/>
                    <a:pt x="87043" y="169184"/>
                  </a:cubicBezTo>
                  <a:cubicBezTo>
                    <a:pt x="86980" y="169088"/>
                    <a:pt x="86902" y="169008"/>
                    <a:pt x="86816" y="168928"/>
                  </a:cubicBezTo>
                  <a:close/>
                  <a:moveTo>
                    <a:pt x="153620" y="47626"/>
                  </a:moveTo>
                  <a:lnTo>
                    <a:pt x="153620" y="47626"/>
                  </a:lnTo>
                  <a:cubicBezTo>
                    <a:pt x="153683" y="47695"/>
                    <a:pt x="153752" y="47695"/>
                    <a:pt x="153816" y="47759"/>
                  </a:cubicBezTo>
                  <a:cubicBezTo>
                    <a:pt x="154945" y="48288"/>
                    <a:pt x="156005" y="48887"/>
                    <a:pt x="156996" y="49481"/>
                  </a:cubicBezTo>
                  <a:cubicBezTo>
                    <a:pt x="166206" y="54717"/>
                    <a:pt x="173360" y="61341"/>
                    <a:pt x="178326" y="74521"/>
                  </a:cubicBezTo>
                  <a:cubicBezTo>
                    <a:pt x="180912" y="81479"/>
                    <a:pt x="182237" y="89227"/>
                    <a:pt x="182237" y="97043"/>
                  </a:cubicBezTo>
                  <a:cubicBezTo>
                    <a:pt x="182237" y="106715"/>
                    <a:pt x="180181" y="116519"/>
                    <a:pt x="176010" y="124998"/>
                  </a:cubicBezTo>
                  <a:cubicBezTo>
                    <a:pt x="171770" y="133477"/>
                    <a:pt x="165411" y="140631"/>
                    <a:pt x="156800" y="145136"/>
                  </a:cubicBezTo>
                  <a:cubicBezTo>
                    <a:pt x="153222" y="146927"/>
                    <a:pt x="150239" y="150371"/>
                    <a:pt x="147526" y="154478"/>
                  </a:cubicBezTo>
                  <a:cubicBezTo>
                    <a:pt x="143418" y="160636"/>
                    <a:pt x="139709" y="168321"/>
                    <a:pt x="135072" y="174415"/>
                  </a:cubicBezTo>
                  <a:cubicBezTo>
                    <a:pt x="132751" y="177531"/>
                    <a:pt x="130234" y="180181"/>
                    <a:pt x="127255" y="182099"/>
                  </a:cubicBezTo>
                  <a:cubicBezTo>
                    <a:pt x="124272" y="184023"/>
                    <a:pt x="120896" y="185146"/>
                    <a:pt x="116921" y="185146"/>
                  </a:cubicBezTo>
                  <a:cubicBezTo>
                    <a:pt x="114998" y="185146"/>
                    <a:pt x="112947" y="184881"/>
                    <a:pt x="110758" y="184288"/>
                  </a:cubicBezTo>
                  <a:cubicBezTo>
                    <a:pt x="105793" y="183026"/>
                    <a:pt x="102083" y="180907"/>
                    <a:pt x="98702" y="178458"/>
                  </a:cubicBezTo>
                  <a:cubicBezTo>
                    <a:pt x="94727" y="175676"/>
                    <a:pt x="91283" y="172295"/>
                    <a:pt x="86980" y="168983"/>
                  </a:cubicBezTo>
                  <a:lnTo>
                    <a:pt x="86980" y="168983"/>
                  </a:lnTo>
                  <a:cubicBezTo>
                    <a:pt x="87176" y="169184"/>
                    <a:pt x="87308" y="169380"/>
                    <a:pt x="87510" y="169513"/>
                  </a:cubicBezTo>
                  <a:cubicBezTo>
                    <a:pt x="87838" y="169847"/>
                    <a:pt x="88236" y="170112"/>
                    <a:pt x="88570" y="170377"/>
                  </a:cubicBezTo>
                  <a:cubicBezTo>
                    <a:pt x="92147" y="173222"/>
                    <a:pt x="95194" y="176074"/>
                    <a:pt x="98638" y="178591"/>
                  </a:cubicBezTo>
                  <a:cubicBezTo>
                    <a:pt x="102014" y="181039"/>
                    <a:pt x="105793" y="183095"/>
                    <a:pt x="110758" y="184420"/>
                  </a:cubicBezTo>
                  <a:cubicBezTo>
                    <a:pt x="112947" y="185014"/>
                    <a:pt x="114998" y="185279"/>
                    <a:pt x="116921" y="185279"/>
                  </a:cubicBezTo>
                  <a:cubicBezTo>
                    <a:pt x="122221" y="185279"/>
                    <a:pt x="126524" y="183228"/>
                    <a:pt x="130170" y="180048"/>
                  </a:cubicBezTo>
                  <a:cubicBezTo>
                    <a:pt x="135602" y="175210"/>
                    <a:pt x="139576" y="167923"/>
                    <a:pt x="143551" y="161103"/>
                  </a:cubicBezTo>
                  <a:cubicBezTo>
                    <a:pt x="147589" y="154277"/>
                    <a:pt x="151500" y="147918"/>
                    <a:pt x="156863" y="145204"/>
                  </a:cubicBezTo>
                  <a:cubicBezTo>
                    <a:pt x="165544" y="140763"/>
                    <a:pt x="171903" y="133546"/>
                    <a:pt x="176073" y="125067"/>
                  </a:cubicBezTo>
                  <a:cubicBezTo>
                    <a:pt x="180313" y="116587"/>
                    <a:pt x="182369" y="106784"/>
                    <a:pt x="182369" y="97043"/>
                  </a:cubicBezTo>
                  <a:cubicBezTo>
                    <a:pt x="182369" y="89227"/>
                    <a:pt x="180975" y="81410"/>
                    <a:pt x="178395" y="74457"/>
                  </a:cubicBezTo>
                  <a:cubicBezTo>
                    <a:pt x="173493" y="61272"/>
                    <a:pt x="166270" y="54584"/>
                    <a:pt x="157064" y="49348"/>
                  </a:cubicBezTo>
                  <a:lnTo>
                    <a:pt x="154478" y="47960"/>
                  </a:lnTo>
                  <a:cubicBezTo>
                    <a:pt x="154346" y="47891"/>
                    <a:pt x="154213" y="47827"/>
                    <a:pt x="154017" y="47759"/>
                  </a:cubicBezTo>
                  <a:cubicBezTo>
                    <a:pt x="153885" y="47695"/>
                    <a:pt x="153752" y="47695"/>
                    <a:pt x="153620" y="4762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8" name="Google Shape;968;p44"/>
            <p:cNvSpPr/>
            <p:nvPr/>
          </p:nvSpPr>
          <p:spPr>
            <a:xfrm>
              <a:off x="1512425" y="509700"/>
              <a:ext cx="4615550" cy="4706600"/>
            </a:xfrm>
            <a:custGeom>
              <a:avLst/>
              <a:gdLst/>
              <a:ahLst/>
              <a:cxnLst/>
              <a:rect l="l" t="t" r="r" b="b"/>
              <a:pathLst>
                <a:path w="184622" h="188264" extrusionOk="0">
                  <a:moveTo>
                    <a:pt x="99300" y="12258"/>
                  </a:moveTo>
                  <a:cubicBezTo>
                    <a:pt x="99433" y="12391"/>
                    <a:pt x="99497" y="12523"/>
                    <a:pt x="99565" y="12656"/>
                  </a:cubicBezTo>
                  <a:cubicBezTo>
                    <a:pt x="99629" y="12656"/>
                    <a:pt x="99629" y="12719"/>
                    <a:pt x="99698" y="12719"/>
                  </a:cubicBezTo>
                  <a:cubicBezTo>
                    <a:pt x="99565" y="12587"/>
                    <a:pt x="99497" y="12454"/>
                    <a:pt x="99364" y="12322"/>
                  </a:cubicBezTo>
                  <a:cubicBezTo>
                    <a:pt x="99364" y="12258"/>
                    <a:pt x="99364" y="12258"/>
                    <a:pt x="99300" y="12258"/>
                  </a:cubicBezTo>
                  <a:close/>
                  <a:moveTo>
                    <a:pt x="99762" y="12720"/>
                  </a:moveTo>
                  <a:cubicBezTo>
                    <a:pt x="99830" y="12852"/>
                    <a:pt x="99894" y="12921"/>
                    <a:pt x="99963" y="13053"/>
                  </a:cubicBezTo>
                  <a:cubicBezTo>
                    <a:pt x="99974" y="13053"/>
                    <a:pt x="99984" y="13053"/>
                    <a:pt x="99991" y="13054"/>
                  </a:cubicBezTo>
                  <a:lnTo>
                    <a:pt x="99991" y="13054"/>
                  </a:lnTo>
                  <a:cubicBezTo>
                    <a:pt x="99922" y="12942"/>
                    <a:pt x="99820" y="12831"/>
                    <a:pt x="99762" y="12720"/>
                  </a:cubicBezTo>
                  <a:close/>
                  <a:moveTo>
                    <a:pt x="99991" y="13054"/>
                  </a:moveTo>
                  <a:lnTo>
                    <a:pt x="99991" y="13054"/>
                  </a:lnTo>
                  <a:cubicBezTo>
                    <a:pt x="100005" y="13075"/>
                    <a:pt x="100016" y="13096"/>
                    <a:pt x="100027" y="13117"/>
                  </a:cubicBezTo>
                  <a:cubicBezTo>
                    <a:pt x="100027" y="13065"/>
                    <a:pt x="100027" y="13055"/>
                    <a:pt x="99991" y="13054"/>
                  </a:cubicBezTo>
                  <a:close/>
                  <a:moveTo>
                    <a:pt x="101420" y="14378"/>
                  </a:moveTo>
                  <a:lnTo>
                    <a:pt x="101420" y="14378"/>
                  </a:lnTo>
                  <a:cubicBezTo>
                    <a:pt x="102146" y="15104"/>
                    <a:pt x="102809" y="15836"/>
                    <a:pt x="103471" y="16562"/>
                  </a:cubicBezTo>
                  <a:cubicBezTo>
                    <a:pt x="103471" y="16562"/>
                    <a:pt x="103540" y="16630"/>
                    <a:pt x="103604" y="16630"/>
                  </a:cubicBezTo>
                  <a:lnTo>
                    <a:pt x="103604" y="16694"/>
                  </a:lnTo>
                  <a:cubicBezTo>
                    <a:pt x="103736" y="16763"/>
                    <a:pt x="103805" y="16895"/>
                    <a:pt x="103937" y="17028"/>
                  </a:cubicBezTo>
                  <a:lnTo>
                    <a:pt x="104001" y="17091"/>
                  </a:lnTo>
                  <a:cubicBezTo>
                    <a:pt x="104134" y="17160"/>
                    <a:pt x="104202" y="17293"/>
                    <a:pt x="104335" y="17356"/>
                  </a:cubicBezTo>
                  <a:cubicBezTo>
                    <a:pt x="104335" y="17425"/>
                    <a:pt x="104399" y="17425"/>
                    <a:pt x="104399" y="17489"/>
                  </a:cubicBezTo>
                  <a:lnTo>
                    <a:pt x="104664" y="17754"/>
                  </a:lnTo>
                  <a:lnTo>
                    <a:pt x="104796" y="17886"/>
                  </a:lnTo>
                  <a:cubicBezTo>
                    <a:pt x="104865" y="17955"/>
                    <a:pt x="104928" y="18019"/>
                    <a:pt x="105061" y="18088"/>
                  </a:cubicBezTo>
                  <a:cubicBezTo>
                    <a:pt x="105061" y="18151"/>
                    <a:pt x="105130" y="18220"/>
                    <a:pt x="105193" y="18284"/>
                  </a:cubicBezTo>
                  <a:lnTo>
                    <a:pt x="105395" y="18485"/>
                  </a:lnTo>
                  <a:lnTo>
                    <a:pt x="105527" y="18618"/>
                  </a:lnTo>
                  <a:lnTo>
                    <a:pt x="105723" y="18814"/>
                  </a:lnTo>
                  <a:lnTo>
                    <a:pt x="105856" y="18946"/>
                  </a:lnTo>
                  <a:lnTo>
                    <a:pt x="105925" y="19015"/>
                  </a:lnTo>
                  <a:lnTo>
                    <a:pt x="106121" y="19211"/>
                  </a:lnTo>
                  <a:lnTo>
                    <a:pt x="106322" y="19413"/>
                  </a:lnTo>
                  <a:cubicBezTo>
                    <a:pt x="106386" y="19476"/>
                    <a:pt x="106455" y="19545"/>
                    <a:pt x="106455" y="19609"/>
                  </a:cubicBezTo>
                  <a:cubicBezTo>
                    <a:pt x="106518" y="19609"/>
                    <a:pt x="106587" y="19678"/>
                    <a:pt x="106651" y="19741"/>
                  </a:cubicBezTo>
                  <a:lnTo>
                    <a:pt x="106852" y="19943"/>
                  </a:lnTo>
                  <a:lnTo>
                    <a:pt x="107048" y="20139"/>
                  </a:lnTo>
                  <a:lnTo>
                    <a:pt x="107250" y="20340"/>
                  </a:lnTo>
                  <a:lnTo>
                    <a:pt x="107446" y="20536"/>
                  </a:lnTo>
                  <a:lnTo>
                    <a:pt x="107578" y="20669"/>
                  </a:lnTo>
                  <a:lnTo>
                    <a:pt x="107780" y="20870"/>
                  </a:lnTo>
                  <a:cubicBezTo>
                    <a:pt x="107843" y="20934"/>
                    <a:pt x="107912" y="21002"/>
                    <a:pt x="107976" y="21002"/>
                  </a:cubicBezTo>
                  <a:cubicBezTo>
                    <a:pt x="108045" y="21135"/>
                    <a:pt x="108108" y="21199"/>
                    <a:pt x="108177" y="21267"/>
                  </a:cubicBezTo>
                  <a:cubicBezTo>
                    <a:pt x="108241" y="21267"/>
                    <a:pt x="108241" y="21331"/>
                    <a:pt x="108309" y="21400"/>
                  </a:cubicBezTo>
                  <a:lnTo>
                    <a:pt x="108506" y="21596"/>
                  </a:lnTo>
                  <a:cubicBezTo>
                    <a:pt x="108574" y="21665"/>
                    <a:pt x="108638" y="21728"/>
                    <a:pt x="108707" y="21728"/>
                  </a:cubicBezTo>
                  <a:cubicBezTo>
                    <a:pt x="108771" y="21797"/>
                    <a:pt x="108839" y="21861"/>
                    <a:pt x="108903" y="21993"/>
                  </a:cubicBezTo>
                  <a:cubicBezTo>
                    <a:pt x="108972" y="21993"/>
                    <a:pt x="108972" y="22062"/>
                    <a:pt x="109036" y="22126"/>
                  </a:cubicBezTo>
                  <a:lnTo>
                    <a:pt x="109237" y="22327"/>
                  </a:lnTo>
                  <a:cubicBezTo>
                    <a:pt x="109300" y="22391"/>
                    <a:pt x="109369" y="22391"/>
                    <a:pt x="109433" y="22460"/>
                  </a:cubicBezTo>
                  <a:lnTo>
                    <a:pt x="109634" y="22656"/>
                  </a:lnTo>
                  <a:cubicBezTo>
                    <a:pt x="109698" y="22725"/>
                    <a:pt x="109767" y="22788"/>
                    <a:pt x="109767" y="22857"/>
                  </a:cubicBezTo>
                  <a:cubicBezTo>
                    <a:pt x="109830" y="22921"/>
                    <a:pt x="109963" y="22990"/>
                    <a:pt x="110032" y="23053"/>
                  </a:cubicBezTo>
                  <a:lnTo>
                    <a:pt x="110164" y="23186"/>
                  </a:lnTo>
                  <a:lnTo>
                    <a:pt x="110360" y="23387"/>
                  </a:lnTo>
                  <a:cubicBezTo>
                    <a:pt x="110429" y="23451"/>
                    <a:pt x="110493" y="23451"/>
                    <a:pt x="110493" y="23520"/>
                  </a:cubicBezTo>
                  <a:cubicBezTo>
                    <a:pt x="110625" y="23583"/>
                    <a:pt x="110694" y="23652"/>
                    <a:pt x="110758" y="23716"/>
                  </a:cubicBezTo>
                  <a:cubicBezTo>
                    <a:pt x="110758" y="23785"/>
                    <a:pt x="110827" y="23848"/>
                    <a:pt x="110890" y="23848"/>
                  </a:cubicBezTo>
                  <a:lnTo>
                    <a:pt x="111092" y="24050"/>
                  </a:lnTo>
                  <a:lnTo>
                    <a:pt x="111288" y="24246"/>
                  </a:lnTo>
                  <a:lnTo>
                    <a:pt x="111489" y="24447"/>
                  </a:lnTo>
                  <a:lnTo>
                    <a:pt x="111622" y="24580"/>
                  </a:lnTo>
                  <a:lnTo>
                    <a:pt x="111818" y="24776"/>
                  </a:lnTo>
                  <a:cubicBezTo>
                    <a:pt x="111887" y="24776"/>
                    <a:pt x="111950" y="24845"/>
                    <a:pt x="112019" y="24908"/>
                  </a:cubicBezTo>
                  <a:lnTo>
                    <a:pt x="112215" y="25110"/>
                  </a:lnTo>
                  <a:lnTo>
                    <a:pt x="112348" y="25242"/>
                  </a:lnTo>
                  <a:lnTo>
                    <a:pt x="112549" y="25438"/>
                  </a:lnTo>
                  <a:cubicBezTo>
                    <a:pt x="112613" y="25507"/>
                    <a:pt x="112682" y="25507"/>
                    <a:pt x="112745" y="25571"/>
                  </a:cubicBezTo>
                  <a:lnTo>
                    <a:pt x="112946" y="25772"/>
                  </a:lnTo>
                  <a:lnTo>
                    <a:pt x="113079" y="25904"/>
                  </a:lnTo>
                  <a:lnTo>
                    <a:pt x="113275" y="26101"/>
                  </a:lnTo>
                  <a:cubicBezTo>
                    <a:pt x="113344" y="26101"/>
                    <a:pt x="113408" y="26169"/>
                    <a:pt x="113476" y="26233"/>
                  </a:cubicBezTo>
                  <a:cubicBezTo>
                    <a:pt x="113476" y="26302"/>
                    <a:pt x="113540" y="26365"/>
                    <a:pt x="113609" y="26365"/>
                  </a:cubicBezTo>
                  <a:lnTo>
                    <a:pt x="113805" y="26567"/>
                  </a:lnTo>
                  <a:cubicBezTo>
                    <a:pt x="113874" y="26630"/>
                    <a:pt x="113937" y="26630"/>
                    <a:pt x="114006" y="26699"/>
                  </a:cubicBezTo>
                  <a:cubicBezTo>
                    <a:pt x="114070" y="26763"/>
                    <a:pt x="114139" y="26832"/>
                    <a:pt x="114139" y="26895"/>
                  </a:cubicBezTo>
                  <a:cubicBezTo>
                    <a:pt x="117451" y="29747"/>
                    <a:pt x="120896" y="32460"/>
                    <a:pt x="124605" y="34648"/>
                  </a:cubicBezTo>
                  <a:cubicBezTo>
                    <a:pt x="130964" y="38422"/>
                    <a:pt x="136926" y="41204"/>
                    <a:pt x="142554" y="43658"/>
                  </a:cubicBezTo>
                  <a:cubicBezTo>
                    <a:pt x="142623" y="43658"/>
                    <a:pt x="142687" y="43721"/>
                    <a:pt x="142756" y="43721"/>
                  </a:cubicBezTo>
                  <a:cubicBezTo>
                    <a:pt x="142819" y="43790"/>
                    <a:pt x="142819" y="43790"/>
                    <a:pt x="142888" y="43790"/>
                  </a:cubicBezTo>
                  <a:cubicBezTo>
                    <a:pt x="142952" y="43854"/>
                    <a:pt x="143021" y="43854"/>
                    <a:pt x="143084" y="43854"/>
                  </a:cubicBezTo>
                  <a:cubicBezTo>
                    <a:pt x="143084" y="43922"/>
                    <a:pt x="143153" y="43922"/>
                    <a:pt x="143217" y="43922"/>
                  </a:cubicBezTo>
                  <a:cubicBezTo>
                    <a:pt x="143286" y="43986"/>
                    <a:pt x="143349" y="43986"/>
                    <a:pt x="143418" y="44055"/>
                  </a:cubicBezTo>
                  <a:lnTo>
                    <a:pt x="143482" y="44055"/>
                  </a:lnTo>
                  <a:cubicBezTo>
                    <a:pt x="143551" y="44119"/>
                    <a:pt x="143614" y="44119"/>
                    <a:pt x="143683" y="44187"/>
                  </a:cubicBezTo>
                  <a:lnTo>
                    <a:pt x="143816" y="44187"/>
                  </a:lnTo>
                  <a:cubicBezTo>
                    <a:pt x="143879" y="44251"/>
                    <a:pt x="143948" y="44251"/>
                    <a:pt x="144012" y="44320"/>
                  </a:cubicBezTo>
                  <a:lnTo>
                    <a:pt x="144144" y="44320"/>
                  </a:lnTo>
                  <a:cubicBezTo>
                    <a:pt x="144213" y="44384"/>
                    <a:pt x="144277" y="44384"/>
                    <a:pt x="144346" y="44452"/>
                  </a:cubicBezTo>
                  <a:cubicBezTo>
                    <a:pt x="144409" y="44452"/>
                    <a:pt x="144409" y="44452"/>
                    <a:pt x="144478" y="44516"/>
                  </a:cubicBezTo>
                  <a:cubicBezTo>
                    <a:pt x="144542" y="44516"/>
                    <a:pt x="144610" y="44516"/>
                    <a:pt x="144674" y="44585"/>
                  </a:cubicBezTo>
                  <a:cubicBezTo>
                    <a:pt x="144674" y="44585"/>
                    <a:pt x="144743" y="44585"/>
                    <a:pt x="144807" y="44649"/>
                  </a:cubicBezTo>
                  <a:cubicBezTo>
                    <a:pt x="144875" y="44649"/>
                    <a:pt x="144939" y="44649"/>
                    <a:pt x="145008" y="44717"/>
                  </a:cubicBezTo>
                  <a:cubicBezTo>
                    <a:pt x="145008" y="44717"/>
                    <a:pt x="145072" y="44717"/>
                    <a:pt x="145072" y="44781"/>
                  </a:cubicBezTo>
                  <a:cubicBezTo>
                    <a:pt x="145140" y="44781"/>
                    <a:pt x="145204" y="44850"/>
                    <a:pt x="145273" y="44850"/>
                  </a:cubicBezTo>
                  <a:cubicBezTo>
                    <a:pt x="145337" y="44850"/>
                    <a:pt x="145337" y="44850"/>
                    <a:pt x="145405" y="44913"/>
                  </a:cubicBezTo>
                  <a:cubicBezTo>
                    <a:pt x="145469" y="44913"/>
                    <a:pt x="145538" y="44982"/>
                    <a:pt x="145601" y="44982"/>
                  </a:cubicBezTo>
                  <a:cubicBezTo>
                    <a:pt x="145670" y="44982"/>
                    <a:pt x="145670" y="45046"/>
                    <a:pt x="145734" y="45046"/>
                  </a:cubicBezTo>
                  <a:cubicBezTo>
                    <a:pt x="145803" y="45046"/>
                    <a:pt x="145866" y="45115"/>
                    <a:pt x="145935" y="45115"/>
                  </a:cubicBezTo>
                  <a:cubicBezTo>
                    <a:pt x="145935" y="45115"/>
                    <a:pt x="145999" y="45178"/>
                    <a:pt x="146068" y="45178"/>
                  </a:cubicBezTo>
                  <a:cubicBezTo>
                    <a:pt x="146131" y="45178"/>
                    <a:pt x="146200" y="45247"/>
                    <a:pt x="146264" y="45247"/>
                  </a:cubicBezTo>
                  <a:lnTo>
                    <a:pt x="146333" y="45311"/>
                  </a:lnTo>
                  <a:cubicBezTo>
                    <a:pt x="146396" y="45311"/>
                    <a:pt x="146465" y="45380"/>
                    <a:pt x="146529" y="45380"/>
                  </a:cubicBezTo>
                  <a:cubicBezTo>
                    <a:pt x="146598" y="45380"/>
                    <a:pt x="146598" y="45443"/>
                    <a:pt x="146661" y="45443"/>
                  </a:cubicBezTo>
                  <a:cubicBezTo>
                    <a:pt x="146730" y="45443"/>
                    <a:pt x="146794" y="45512"/>
                    <a:pt x="146863" y="45512"/>
                  </a:cubicBezTo>
                  <a:cubicBezTo>
                    <a:pt x="146926" y="45576"/>
                    <a:pt x="146926" y="45576"/>
                    <a:pt x="146995" y="45576"/>
                  </a:cubicBezTo>
                  <a:cubicBezTo>
                    <a:pt x="147059" y="45576"/>
                    <a:pt x="147128" y="45645"/>
                    <a:pt x="147191" y="45645"/>
                  </a:cubicBezTo>
                  <a:cubicBezTo>
                    <a:pt x="147191" y="45708"/>
                    <a:pt x="147260" y="45708"/>
                    <a:pt x="147324" y="45708"/>
                  </a:cubicBezTo>
                  <a:cubicBezTo>
                    <a:pt x="147393" y="45777"/>
                    <a:pt x="147456" y="45777"/>
                    <a:pt x="147525" y="45777"/>
                  </a:cubicBezTo>
                  <a:cubicBezTo>
                    <a:pt x="147525" y="45841"/>
                    <a:pt x="147589" y="45841"/>
                    <a:pt x="147589" y="45841"/>
                  </a:cubicBezTo>
                  <a:cubicBezTo>
                    <a:pt x="147658" y="45910"/>
                    <a:pt x="147721" y="45910"/>
                    <a:pt x="147854" y="45973"/>
                  </a:cubicBezTo>
                  <a:lnTo>
                    <a:pt x="147923" y="45973"/>
                  </a:lnTo>
                  <a:cubicBezTo>
                    <a:pt x="147986" y="46042"/>
                    <a:pt x="148055" y="46042"/>
                    <a:pt x="148119" y="46106"/>
                  </a:cubicBezTo>
                  <a:lnTo>
                    <a:pt x="148251" y="46106"/>
                  </a:lnTo>
                  <a:cubicBezTo>
                    <a:pt x="148320" y="46175"/>
                    <a:pt x="148384" y="46175"/>
                    <a:pt x="148453" y="46238"/>
                  </a:cubicBezTo>
                  <a:lnTo>
                    <a:pt x="148516" y="46238"/>
                  </a:lnTo>
                  <a:cubicBezTo>
                    <a:pt x="148649" y="46307"/>
                    <a:pt x="148718" y="46307"/>
                    <a:pt x="148781" y="46371"/>
                  </a:cubicBezTo>
                  <a:lnTo>
                    <a:pt x="148850" y="46371"/>
                  </a:lnTo>
                  <a:cubicBezTo>
                    <a:pt x="148914" y="46440"/>
                    <a:pt x="149046" y="46440"/>
                    <a:pt x="149115" y="46503"/>
                  </a:cubicBezTo>
                  <a:lnTo>
                    <a:pt x="149179" y="46503"/>
                  </a:lnTo>
                  <a:cubicBezTo>
                    <a:pt x="149247" y="46572"/>
                    <a:pt x="149311" y="46572"/>
                    <a:pt x="149444" y="46636"/>
                  </a:cubicBezTo>
                  <a:cubicBezTo>
                    <a:pt x="149576" y="46705"/>
                    <a:pt x="149645" y="46768"/>
                    <a:pt x="149777" y="46768"/>
                  </a:cubicBezTo>
                  <a:cubicBezTo>
                    <a:pt x="149910" y="46837"/>
                    <a:pt x="149974" y="46901"/>
                    <a:pt x="150106" y="46901"/>
                  </a:cubicBezTo>
                  <a:cubicBezTo>
                    <a:pt x="150175" y="46970"/>
                    <a:pt x="150238" y="46970"/>
                    <a:pt x="150307" y="47033"/>
                  </a:cubicBezTo>
                  <a:cubicBezTo>
                    <a:pt x="151340" y="47462"/>
                    <a:pt x="152320" y="47833"/>
                    <a:pt x="153295" y="48248"/>
                  </a:cubicBezTo>
                  <a:lnTo>
                    <a:pt x="153295" y="48248"/>
                  </a:lnTo>
                  <a:cubicBezTo>
                    <a:pt x="153182" y="48192"/>
                    <a:pt x="153069" y="48132"/>
                    <a:pt x="152957" y="48093"/>
                  </a:cubicBezTo>
                  <a:cubicBezTo>
                    <a:pt x="151961" y="47632"/>
                    <a:pt x="150901" y="47166"/>
                    <a:pt x="149841" y="46705"/>
                  </a:cubicBezTo>
                  <a:cubicBezTo>
                    <a:pt x="149777" y="46636"/>
                    <a:pt x="149709" y="46636"/>
                    <a:pt x="149645" y="46636"/>
                  </a:cubicBezTo>
                  <a:cubicBezTo>
                    <a:pt x="149512" y="46572"/>
                    <a:pt x="149444" y="46503"/>
                    <a:pt x="149311" y="46503"/>
                  </a:cubicBezTo>
                  <a:lnTo>
                    <a:pt x="149311" y="46440"/>
                  </a:lnTo>
                  <a:cubicBezTo>
                    <a:pt x="149247" y="46440"/>
                    <a:pt x="149115" y="46371"/>
                    <a:pt x="149046" y="46371"/>
                  </a:cubicBezTo>
                  <a:lnTo>
                    <a:pt x="148983" y="46307"/>
                  </a:lnTo>
                  <a:cubicBezTo>
                    <a:pt x="148914" y="46307"/>
                    <a:pt x="148850" y="46238"/>
                    <a:pt x="148781" y="46238"/>
                  </a:cubicBezTo>
                  <a:cubicBezTo>
                    <a:pt x="148718" y="46238"/>
                    <a:pt x="148718" y="46238"/>
                    <a:pt x="148718" y="46175"/>
                  </a:cubicBezTo>
                  <a:cubicBezTo>
                    <a:pt x="148649" y="46175"/>
                    <a:pt x="148516" y="46106"/>
                    <a:pt x="148453" y="46106"/>
                  </a:cubicBezTo>
                  <a:cubicBezTo>
                    <a:pt x="148453" y="46106"/>
                    <a:pt x="148384" y="46106"/>
                    <a:pt x="148384" y="46042"/>
                  </a:cubicBezTo>
                  <a:cubicBezTo>
                    <a:pt x="148320" y="46042"/>
                    <a:pt x="148251" y="45973"/>
                    <a:pt x="148188" y="45973"/>
                  </a:cubicBezTo>
                  <a:cubicBezTo>
                    <a:pt x="148119" y="45973"/>
                    <a:pt x="148119" y="45973"/>
                    <a:pt x="148055" y="45910"/>
                  </a:cubicBezTo>
                  <a:cubicBezTo>
                    <a:pt x="147986" y="45910"/>
                    <a:pt x="147923" y="45841"/>
                    <a:pt x="147854" y="45841"/>
                  </a:cubicBezTo>
                  <a:cubicBezTo>
                    <a:pt x="147854" y="45841"/>
                    <a:pt x="147790" y="45841"/>
                    <a:pt x="147790" y="45777"/>
                  </a:cubicBezTo>
                  <a:cubicBezTo>
                    <a:pt x="147721" y="45777"/>
                    <a:pt x="147658" y="45708"/>
                    <a:pt x="147525" y="45708"/>
                  </a:cubicBezTo>
                  <a:lnTo>
                    <a:pt x="147456" y="45645"/>
                  </a:lnTo>
                  <a:cubicBezTo>
                    <a:pt x="147393" y="45645"/>
                    <a:pt x="147324" y="45576"/>
                    <a:pt x="147260" y="45576"/>
                  </a:cubicBezTo>
                  <a:cubicBezTo>
                    <a:pt x="147191" y="45576"/>
                    <a:pt x="147191" y="45576"/>
                    <a:pt x="147128" y="45512"/>
                  </a:cubicBezTo>
                  <a:cubicBezTo>
                    <a:pt x="147059" y="45512"/>
                    <a:pt x="146995" y="45443"/>
                    <a:pt x="146926" y="45443"/>
                  </a:cubicBezTo>
                  <a:cubicBezTo>
                    <a:pt x="146926" y="45443"/>
                    <a:pt x="146863" y="45443"/>
                    <a:pt x="146863" y="45380"/>
                  </a:cubicBezTo>
                  <a:cubicBezTo>
                    <a:pt x="146794" y="45380"/>
                    <a:pt x="146730" y="45311"/>
                    <a:pt x="146661" y="45311"/>
                  </a:cubicBezTo>
                  <a:cubicBezTo>
                    <a:pt x="146598" y="45311"/>
                    <a:pt x="146598" y="45311"/>
                    <a:pt x="146529" y="45247"/>
                  </a:cubicBezTo>
                  <a:cubicBezTo>
                    <a:pt x="146465" y="45247"/>
                    <a:pt x="146396" y="45178"/>
                    <a:pt x="146333" y="45178"/>
                  </a:cubicBezTo>
                  <a:cubicBezTo>
                    <a:pt x="146333" y="45178"/>
                    <a:pt x="146264" y="45178"/>
                    <a:pt x="146200" y="45115"/>
                  </a:cubicBezTo>
                  <a:cubicBezTo>
                    <a:pt x="146131" y="45115"/>
                    <a:pt x="146068" y="45046"/>
                    <a:pt x="145999" y="45046"/>
                  </a:cubicBezTo>
                  <a:cubicBezTo>
                    <a:pt x="145999" y="45046"/>
                    <a:pt x="145935" y="45046"/>
                    <a:pt x="145935" y="44982"/>
                  </a:cubicBezTo>
                  <a:cubicBezTo>
                    <a:pt x="145866" y="44982"/>
                    <a:pt x="145803" y="44913"/>
                    <a:pt x="145734" y="44913"/>
                  </a:cubicBezTo>
                  <a:cubicBezTo>
                    <a:pt x="145670" y="44913"/>
                    <a:pt x="145670" y="44850"/>
                    <a:pt x="145601" y="44850"/>
                  </a:cubicBezTo>
                  <a:cubicBezTo>
                    <a:pt x="145538" y="44850"/>
                    <a:pt x="145469" y="44781"/>
                    <a:pt x="145405" y="44781"/>
                  </a:cubicBezTo>
                  <a:cubicBezTo>
                    <a:pt x="145337" y="44781"/>
                    <a:pt x="145337" y="44717"/>
                    <a:pt x="145273" y="44717"/>
                  </a:cubicBezTo>
                  <a:cubicBezTo>
                    <a:pt x="145204" y="44717"/>
                    <a:pt x="145140" y="44649"/>
                    <a:pt x="145072" y="44649"/>
                  </a:cubicBezTo>
                  <a:lnTo>
                    <a:pt x="145008" y="44585"/>
                  </a:lnTo>
                  <a:cubicBezTo>
                    <a:pt x="144939" y="44585"/>
                    <a:pt x="144875" y="44516"/>
                    <a:pt x="144807" y="44516"/>
                  </a:cubicBezTo>
                  <a:cubicBezTo>
                    <a:pt x="144743" y="44516"/>
                    <a:pt x="144743" y="44452"/>
                    <a:pt x="144674" y="44452"/>
                  </a:cubicBezTo>
                  <a:cubicBezTo>
                    <a:pt x="144610" y="44452"/>
                    <a:pt x="144542" y="44384"/>
                    <a:pt x="144478" y="44384"/>
                  </a:cubicBezTo>
                  <a:cubicBezTo>
                    <a:pt x="144409" y="44384"/>
                    <a:pt x="144409" y="44320"/>
                    <a:pt x="144346" y="44320"/>
                  </a:cubicBezTo>
                  <a:cubicBezTo>
                    <a:pt x="144277" y="44320"/>
                    <a:pt x="144213" y="44251"/>
                    <a:pt x="144144" y="44251"/>
                  </a:cubicBezTo>
                  <a:lnTo>
                    <a:pt x="144081" y="44187"/>
                  </a:lnTo>
                  <a:cubicBezTo>
                    <a:pt x="144012" y="44187"/>
                    <a:pt x="143879" y="44119"/>
                    <a:pt x="143816" y="44119"/>
                  </a:cubicBezTo>
                  <a:cubicBezTo>
                    <a:pt x="143816" y="44055"/>
                    <a:pt x="143747" y="44055"/>
                    <a:pt x="143747" y="44055"/>
                  </a:cubicBezTo>
                  <a:cubicBezTo>
                    <a:pt x="143683" y="44055"/>
                    <a:pt x="143614" y="43986"/>
                    <a:pt x="143551" y="43986"/>
                  </a:cubicBezTo>
                  <a:cubicBezTo>
                    <a:pt x="143482" y="43922"/>
                    <a:pt x="143482" y="43922"/>
                    <a:pt x="143418" y="43922"/>
                  </a:cubicBezTo>
                  <a:cubicBezTo>
                    <a:pt x="143349" y="43922"/>
                    <a:pt x="143286" y="43854"/>
                    <a:pt x="143217" y="43854"/>
                  </a:cubicBezTo>
                  <a:cubicBezTo>
                    <a:pt x="143153" y="43790"/>
                    <a:pt x="143153" y="43790"/>
                    <a:pt x="143084" y="43790"/>
                  </a:cubicBezTo>
                  <a:cubicBezTo>
                    <a:pt x="143021" y="43721"/>
                    <a:pt x="142952" y="43721"/>
                    <a:pt x="142888" y="43721"/>
                  </a:cubicBezTo>
                  <a:cubicBezTo>
                    <a:pt x="142888" y="43658"/>
                    <a:pt x="142819" y="43658"/>
                    <a:pt x="142819" y="43658"/>
                  </a:cubicBezTo>
                  <a:cubicBezTo>
                    <a:pt x="142756" y="43589"/>
                    <a:pt x="142623" y="43589"/>
                    <a:pt x="142554" y="43525"/>
                  </a:cubicBezTo>
                  <a:cubicBezTo>
                    <a:pt x="136990" y="41071"/>
                    <a:pt x="130964" y="38289"/>
                    <a:pt x="124669" y="34580"/>
                  </a:cubicBezTo>
                  <a:cubicBezTo>
                    <a:pt x="120959" y="32396"/>
                    <a:pt x="117515" y="29678"/>
                    <a:pt x="114271" y="26832"/>
                  </a:cubicBezTo>
                  <a:lnTo>
                    <a:pt x="114070" y="26630"/>
                  </a:lnTo>
                  <a:cubicBezTo>
                    <a:pt x="114006" y="26567"/>
                    <a:pt x="113937" y="26567"/>
                    <a:pt x="113874" y="26498"/>
                  </a:cubicBezTo>
                  <a:cubicBezTo>
                    <a:pt x="113805" y="26434"/>
                    <a:pt x="113805" y="26365"/>
                    <a:pt x="113741" y="26302"/>
                  </a:cubicBezTo>
                  <a:cubicBezTo>
                    <a:pt x="113673" y="26302"/>
                    <a:pt x="113609" y="26233"/>
                    <a:pt x="113540" y="26169"/>
                  </a:cubicBezTo>
                  <a:cubicBezTo>
                    <a:pt x="113476" y="26101"/>
                    <a:pt x="113408" y="26037"/>
                    <a:pt x="113344" y="26037"/>
                  </a:cubicBezTo>
                  <a:lnTo>
                    <a:pt x="113143" y="25836"/>
                  </a:lnTo>
                  <a:cubicBezTo>
                    <a:pt x="113143" y="25772"/>
                    <a:pt x="113079" y="25703"/>
                    <a:pt x="113010" y="25703"/>
                  </a:cubicBezTo>
                  <a:lnTo>
                    <a:pt x="112814" y="25507"/>
                  </a:lnTo>
                  <a:cubicBezTo>
                    <a:pt x="112745" y="25438"/>
                    <a:pt x="112682" y="25438"/>
                    <a:pt x="112613" y="25374"/>
                  </a:cubicBezTo>
                  <a:cubicBezTo>
                    <a:pt x="112549" y="25306"/>
                    <a:pt x="112549" y="25242"/>
                    <a:pt x="112480" y="25173"/>
                  </a:cubicBezTo>
                  <a:cubicBezTo>
                    <a:pt x="112417" y="25110"/>
                    <a:pt x="112348" y="25110"/>
                    <a:pt x="112284" y="25041"/>
                  </a:cubicBezTo>
                  <a:lnTo>
                    <a:pt x="112083" y="24845"/>
                  </a:lnTo>
                  <a:cubicBezTo>
                    <a:pt x="112019" y="24776"/>
                    <a:pt x="111950" y="24776"/>
                    <a:pt x="111950" y="24712"/>
                  </a:cubicBezTo>
                  <a:lnTo>
                    <a:pt x="111754" y="24511"/>
                  </a:lnTo>
                  <a:cubicBezTo>
                    <a:pt x="111685" y="24447"/>
                    <a:pt x="111622" y="24378"/>
                    <a:pt x="111553" y="24378"/>
                  </a:cubicBezTo>
                  <a:lnTo>
                    <a:pt x="111357" y="24182"/>
                  </a:lnTo>
                  <a:cubicBezTo>
                    <a:pt x="111288" y="24113"/>
                    <a:pt x="111288" y="24050"/>
                    <a:pt x="111224" y="24050"/>
                  </a:cubicBezTo>
                  <a:lnTo>
                    <a:pt x="111023" y="23848"/>
                  </a:lnTo>
                  <a:lnTo>
                    <a:pt x="110827" y="23652"/>
                  </a:lnTo>
                  <a:lnTo>
                    <a:pt x="110625" y="23451"/>
                  </a:lnTo>
                  <a:cubicBezTo>
                    <a:pt x="110562" y="23451"/>
                    <a:pt x="110562" y="23387"/>
                    <a:pt x="110493" y="23318"/>
                  </a:cubicBezTo>
                  <a:lnTo>
                    <a:pt x="110297" y="23122"/>
                  </a:lnTo>
                  <a:cubicBezTo>
                    <a:pt x="110228" y="23053"/>
                    <a:pt x="110164" y="23053"/>
                    <a:pt x="110095" y="22990"/>
                  </a:cubicBezTo>
                  <a:lnTo>
                    <a:pt x="109899" y="22788"/>
                  </a:lnTo>
                  <a:cubicBezTo>
                    <a:pt x="109830" y="22725"/>
                    <a:pt x="109830" y="22656"/>
                    <a:pt x="109767" y="22656"/>
                  </a:cubicBezTo>
                  <a:lnTo>
                    <a:pt x="109565" y="22460"/>
                  </a:lnTo>
                  <a:lnTo>
                    <a:pt x="109369" y="22258"/>
                  </a:lnTo>
                  <a:lnTo>
                    <a:pt x="109168" y="22062"/>
                  </a:lnTo>
                  <a:cubicBezTo>
                    <a:pt x="109104" y="22062"/>
                    <a:pt x="109104" y="21993"/>
                    <a:pt x="109036" y="21930"/>
                  </a:cubicBezTo>
                  <a:lnTo>
                    <a:pt x="108839" y="21728"/>
                  </a:lnTo>
                  <a:cubicBezTo>
                    <a:pt x="108771" y="21665"/>
                    <a:pt x="108707" y="21596"/>
                    <a:pt x="108638" y="21596"/>
                  </a:cubicBezTo>
                  <a:lnTo>
                    <a:pt x="108442" y="21400"/>
                  </a:lnTo>
                  <a:cubicBezTo>
                    <a:pt x="108373" y="21331"/>
                    <a:pt x="108373" y="21267"/>
                    <a:pt x="108309" y="21199"/>
                  </a:cubicBezTo>
                  <a:lnTo>
                    <a:pt x="108108" y="21002"/>
                  </a:lnTo>
                  <a:cubicBezTo>
                    <a:pt x="108045" y="21002"/>
                    <a:pt x="107976" y="20934"/>
                    <a:pt x="107912" y="20870"/>
                  </a:cubicBezTo>
                  <a:lnTo>
                    <a:pt x="107711" y="20669"/>
                  </a:lnTo>
                  <a:cubicBezTo>
                    <a:pt x="107711" y="20605"/>
                    <a:pt x="107647" y="20536"/>
                    <a:pt x="107578" y="20536"/>
                  </a:cubicBezTo>
                  <a:lnTo>
                    <a:pt x="107382" y="20340"/>
                  </a:lnTo>
                  <a:lnTo>
                    <a:pt x="107181" y="20139"/>
                  </a:lnTo>
                  <a:cubicBezTo>
                    <a:pt x="107117" y="20075"/>
                    <a:pt x="107117" y="20006"/>
                    <a:pt x="107048" y="19943"/>
                  </a:cubicBezTo>
                  <a:cubicBezTo>
                    <a:pt x="106985" y="19874"/>
                    <a:pt x="106916" y="19810"/>
                    <a:pt x="106852" y="19810"/>
                  </a:cubicBezTo>
                  <a:lnTo>
                    <a:pt x="106651" y="19609"/>
                  </a:lnTo>
                  <a:lnTo>
                    <a:pt x="106455" y="19413"/>
                  </a:lnTo>
                  <a:cubicBezTo>
                    <a:pt x="106455" y="19344"/>
                    <a:pt x="106386" y="19280"/>
                    <a:pt x="106322" y="19280"/>
                  </a:cubicBezTo>
                  <a:lnTo>
                    <a:pt x="106121" y="19079"/>
                  </a:lnTo>
                  <a:cubicBezTo>
                    <a:pt x="106057" y="19015"/>
                    <a:pt x="105988" y="18946"/>
                    <a:pt x="105988" y="18883"/>
                  </a:cubicBezTo>
                  <a:cubicBezTo>
                    <a:pt x="105925" y="18814"/>
                    <a:pt x="105856" y="18750"/>
                    <a:pt x="105723" y="18681"/>
                  </a:cubicBezTo>
                  <a:cubicBezTo>
                    <a:pt x="105723" y="18618"/>
                    <a:pt x="105660" y="18618"/>
                    <a:pt x="105591" y="18549"/>
                  </a:cubicBezTo>
                  <a:lnTo>
                    <a:pt x="105395" y="18353"/>
                  </a:lnTo>
                  <a:cubicBezTo>
                    <a:pt x="105326" y="18284"/>
                    <a:pt x="105326" y="18220"/>
                    <a:pt x="105262" y="18220"/>
                  </a:cubicBezTo>
                  <a:cubicBezTo>
                    <a:pt x="105193" y="18151"/>
                    <a:pt x="105130" y="18019"/>
                    <a:pt x="105061" y="17955"/>
                  </a:cubicBezTo>
                  <a:cubicBezTo>
                    <a:pt x="104997" y="17955"/>
                    <a:pt x="104997" y="17886"/>
                    <a:pt x="104928" y="17886"/>
                  </a:cubicBezTo>
                  <a:cubicBezTo>
                    <a:pt x="104865" y="17754"/>
                    <a:pt x="104732" y="17690"/>
                    <a:pt x="104664" y="17621"/>
                  </a:cubicBezTo>
                  <a:cubicBezTo>
                    <a:pt x="104664" y="17558"/>
                    <a:pt x="104664" y="17558"/>
                    <a:pt x="104600" y="17558"/>
                  </a:cubicBezTo>
                  <a:cubicBezTo>
                    <a:pt x="104531" y="17425"/>
                    <a:pt x="104399" y="17356"/>
                    <a:pt x="104335" y="17224"/>
                  </a:cubicBezTo>
                  <a:cubicBezTo>
                    <a:pt x="104266" y="17224"/>
                    <a:pt x="104266" y="17160"/>
                    <a:pt x="104202" y="17160"/>
                  </a:cubicBezTo>
                  <a:cubicBezTo>
                    <a:pt x="103540" y="16429"/>
                    <a:pt x="102878" y="15767"/>
                    <a:pt x="102146" y="15041"/>
                  </a:cubicBezTo>
                  <a:cubicBezTo>
                    <a:pt x="101950" y="14839"/>
                    <a:pt x="101685" y="14574"/>
                    <a:pt x="101420" y="14378"/>
                  </a:cubicBezTo>
                  <a:close/>
                  <a:moveTo>
                    <a:pt x="153295" y="48248"/>
                  </a:moveTo>
                  <a:cubicBezTo>
                    <a:pt x="153380" y="48290"/>
                    <a:pt x="153466" y="48331"/>
                    <a:pt x="153551" y="48358"/>
                  </a:cubicBezTo>
                  <a:cubicBezTo>
                    <a:pt x="153465" y="48321"/>
                    <a:pt x="153380" y="48284"/>
                    <a:pt x="153295" y="48248"/>
                  </a:cubicBezTo>
                  <a:close/>
                  <a:moveTo>
                    <a:pt x="78299" y="1"/>
                  </a:moveTo>
                  <a:cubicBezTo>
                    <a:pt x="69157" y="1"/>
                    <a:pt x="62867" y="3647"/>
                    <a:pt x="58230" y="9476"/>
                  </a:cubicBezTo>
                  <a:cubicBezTo>
                    <a:pt x="51272" y="18220"/>
                    <a:pt x="48092" y="31866"/>
                    <a:pt x="44981" y="45311"/>
                  </a:cubicBezTo>
                  <a:cubicBezTo>
                    <a:pt x="44319" y="48358"/>
                    <a:pt x="43657" y="51342"/>
                    <a:pt x="42925" y="54256"/>
                  </a:cubicBezTo>
                  <a:cubicBezTo>
                    <a:pt x="42862" y="54389"/>
                    <a:pt x="42862" y="54452"/>
                    <a:pt x="42862" y="54521"/>
                  </a:cubicBezTo>
                  <a:cubicBezTo>
                    <a:pt x="42862" y="54585"/>
                    <a:pt x="42793" y="54654"/>
                    <a:pt x="42793" y="54717"/>
                  </a:cubicBezTo>
                  <a:cubicBezTo>
                    <a:pt x="42793" y="54786"/>
                    <a:pt x="42793" y="54850"/>
                    <a:pt x="42729" y="54982"/>
                  </a:cubicBezTo>
                  <a:lnTo>
                    <a:pt x="42729" y="55115"/>
                  </a:lnTo>
                  <a:cubicBezTo>
                    <a:pt x="42660" y="55184"/>
                    <a:pt x="42660" y="55316"/>
                    <a:pt x="42660" y="55380"/>
                  </a:cubicBezTo>
                  <a:cubicBezTo>
                    <a:pt x="42597" y="55449"/>
                    <a:pt x="42597" y="55512"/>
                    <a:pt x="42597" y="55512"/>
                  </a:cubicBezTo>
                  <a:cubicBezTo>
                    <a:pt x="42597" y="55645"/>
                    <a:pt x="42528" y="55714"/>
                    <a:pt x="42528" y="55846"/>
                  </a:cubicBezTo>
                  <a:cubicBezTo>
                    <a:pt x="42528" y="55846"/>
                    <a:pt x="42528" y="55910"/>
                    <a:pt x="42464" y="55979"/>
                  </a:cubicBezTo>
                  <a:cubicBezTo>
                    <a:pt x="42464" y="56042"/>
                    <a:pt x="42464" y="56111"/>
                    <a:pt x="42395" y="56244"/>
                  </a:cubicBezTo>
                  <a:lnTo>
                    <a:pt x="42395" y="56376"/>
                  </a:lnTo>
                  <a:cubicBezTo>
                    <a:pt x="42332" y="56440"/>
                    <a:pt x="42332" y="56572"/>
                    <a:pt x="42332" y="56641"/>
                  </a:cubicBezTo>
                  <a:cubicBezTo>
                    <a:pt x="42332" y="56705"/>
                    <a:pt x="42263" y="56705"/>
                    <a:pt x="42263" y="56774"/>
                  </a:cubicBezTo>
                  <a:cubicBezTo>
                    <a:pt x="42263" y="56906"/>
                    <a:pt x="42199" y="56970"/>
                    <a:pt x="42199" y="57102"/>
                  </a:cubicBezTo>
                  <a:lnTo>
                    <a:pt x="42199" y="57171"/>
                  </a:lnTo>
                  <a:cubicBezTo>
                    <a:pt x="42130" y="57304"/>
                    <a:pt x="42130" y="57367"/>
                    <a:pt x="42067" y="57500"/>
                  </a:cubicBezTo>
                  <a:lnTo>
                    <a:pt x="42067" y="57569"/>
                  </a:lnTo>
                  <a:cubicBezTo>
                    <a:pt x="42067" y="57701"/>
                    <a:pt x="41998" y="57765"/>
                    <a:pt x="41998" y="57897"/>
                  </a:cubicBezTo>
                  <a:cubicBezTo>
                    <a:pt x="41998" y="57966"/>
                    <a:pt x="41998" y="57966"/>
                    <a:pt x="41934" y="57966"/>
                  </a:cubicBezTo>
                  <a:cubicBezTo>
                    <a:pt x="41934" y="58098"/>
                    <a:pt x="41934" y="58231"/>
                    <a:pt x="41865" y="58295"/>
                  </a:cubicBezTo>
                  <a:lnTo>
                    <a:pt x="41865" y="58363"/>
                  </a:lnTo>
                  <a:cubicBezTo>
                    <a:pt x="41802" y="58496"/>
                    <a:pt x="41802" y="58628"/>
                    <a:pt x="41733" y="58761"/>
                  </a:cubicBezTo>
                  <a:cubicBezTo>
                    <a:pt x="41733" y="58893"/>
                    <a:pt x="41669" y="59026"/>
                    <a:pt x="41669" y="59158"/>
                  </a:cubicBezTo>
                  <a:cubicBezTo>
                    <a:pt x="41600" y="59291"/>
                    <a:pt x="41600" y="59423"/>
                    <a:pt x="41537" y="59556"/>
                  </a:cubicBezTo>
                  <a:cubicBezTo>
                    <a:pt x="41468" y="59688"/>
                    <a:pt x="41468" y="59821"/>
                    <a:pt x="41404" y="59953"/>
                  </a:cubicBezTo>
                  <a:cubicBezTo>
                    <a:pt x="41404" y="60086"/>
                    <a:pt x="41335" y="60218"/>
                    <a:pt x="41335" y="60351"/>
                  </a:cubicBezTo>
                  <a:cubicBezTo>
                    <a:pt x="41272" y="60414"/>
                    <a:pt x="41272" y="60547"/>
                    <a:pt x="41203" y="60679"/>
                  </a:cubicBezTo>
                  <a:cubicBezTo>
                    <a:pt x="41203" y="60812"/>
                    <a:pt x="41139" y="60944"/>
                    <a:pt x="41139" y="61077"/>
                  </a:cubicBezTo>
                  <a:cubicBezTo>
                    <a:pt x="41071" y="61146"/>
                    <a:pt x="41071" y="61146"/>
                    <a:pt x="41071" y="61209"/>
                  </a:cubicBezTo>
                  <a:cubicBezTo>
                    <a:pt x="40483" y="63269"/>
                    <a:pt x="39895" y="65275"/>
                    <a:pt x="39262" y="67226"/>
                  </a:cubicBezTo>
                  <a:lnTo>
                    <a:pt x="39262" y="67226"/>
                  </a:lnTo>
                  <a:cubicBezTo>
                    <a:pt x="39311" y="67099"/>
                    <a:pt x="39361" y="66971"/>
                    <a:pt x="39417" y="66843"/>
                  </a:cubicBezTo>
                  <a:cubicBezTo>
                    <a:pt x="40276" y="64389"/>
                    <a:pt x="41007" y="61808"/>
                    <a:pt x="41733" y="59158"/>
                  </a:cubicBezTo>
                  <a:cubicBezTo>
                    <a:pt x="41802" y="59089"/>
                    <a:pt x="41802" y="59089"/>
                    <a:pt x="41802" y="59026"/>
                  </a:cubicBezTo>
                  <a:lnTo>
                    <a:pt x="41802" y="58957"/>
                  </a:lnTo>
                  <a:cubicBezTo>
                    <a:pt x="41865" y="58893"/>
                    <a:pt x="41865" y="58761"/>
                    <a:pt x="41934" y="58628"/>
                  </a:cubicBezTo>
                  <a:cubicBezTo>
                    <a:pt x="41934" y="58496"/>
                    <a:pt x="41998" y="58363"/>
                    <a:pt x="41998" y="58231"/>
                  </a:cubicBezTo>
                  <a:lnTo>
                    <a:pt x="41998" y="58162"/>
                  </a:lnTo>
                  <a:cubicBezTo>
                    <a:pt x="42067" y="58098"/>
                    <a:pt x="42067" y="57966"/>
                    <a:pt x="42130" y="57833"/>
                  </a:cubicBezTo>
                  <a:lnTo>
                    <a:pt x="42130" y="57765"/>
                  </a:lnTo>
                  <a:cubicBezTo>
                    <a:pt x="42130" y="57701"/>
                    <a:pt x="42199" y="57569"/>
                    <a:pt x="42199" y="57500"/>
                  </a:cubicBezTo>
                  <a:lnTo>
                    <a:pt x="42199" y="57367"/>
                  </a:lnTo>
                  <a:cubicBezTo>
                    <a:pt x="42263" y="57304"/>
                    <a:pt x="42263" y="57171"/>
                    <a:pt x="42332" y="57102"/>
                  </a:cubicBezTo>
                  <a:lnTo>
                    <a:pt x="42332" y="56970"/>
                  </a:lnTo>
                  <a:cubicBezTo>
                    <a:pt x="42332" y="56906"/>
                    <a:pt x="42395" y="56774"/>
                    <a:pt x="42395" y="56705"/>
                  </a:cubicBezTo>
                  <a:cubicBezTo>
                    <a:pt x="42395" y="56641"/>
                    <a:pt x="42464" y="56641"/>
                    <a:pt x="42464" y="56572"/>
                  </a:cubicBezTo>
                  <a:cubicBezTo>
                    <a:pt x="42464" y="56509"/>
                    <a:pt x="42464" y="56376"/>
                    <a:pt x="42528" y="56307"/>
                  </a:cubicBezTo>
                  <a:lnTo>
                    <a:pt x="42528" y="56175"/>
                  </a:lnTo>
                  <a:cubicBezTo>
                    <a:pt x="42597" y="56042"/>
                    <a:pt x="42597" y="55979"/>
                    <a:pt x="42597" y="55910"/>
                  </a:cubicBezTo>
                  <a:cubicBezTo>
                    <a:pt x="42660" y="55846"/>
                    <a:pt x="42660" y="55777"/>
                    <a:pt x="42660" y="55777"/>
                  </a:cubicBezTo>
                  <a:cubicBezTo>
                    <a:pt x="42660" y="55645"/>
                    <a:pt x="42729" y="55581"/>
                    <a:pt x="42729" y="55449"/>
                  </a:cubicBezTo>
                  <a:lnTo>
                    <a:pt x="42729" y="55316"/>
                  </a:lnTo>
                  <a:cubicBezTo>
                    <a:pt x="42793" y="55247"/>
                    <a:pt x="42793" y="55115"/>
                    <a:pt x="42793" y="55051"/>
                  </a:cubicBezTo>
                  <a:cubicBezTo>
                    <a:pt x="42862" y="54982"/>
                    <a:pt x="42862" y="54982"/>
                    <a:pt x="42862" y="54919"/>
                  </a:cubicBezTo>
                  <a:cubicBezTo>
                    <a:pt x="42862" y="54850"/>
                    <a:pt x="42925" y="54717"/>
                    <a:pt x="42925" y="54654"/>
                  </a:cubicBezTo>
                  <a:cubicBezTo>
                    <a:pt x="42925" y="54585"/>
                    <a:pt x="42925" y="54521"/>
                    <a:pt x="42994" y="54521"/>
                  </a:cubicBezTo>
                  <a:cubicBezTo>
                    <a:pt x="42994" y="54389"/>
                    <a:pt x="42994" y="54320"/>
                    <a:pt x="43058" y="54256"/>
                  </a:cubicBezTo>
                  <a:cubicBezTo>
                    <a:pt x="45909" y="42529"/>
                    <a:pt x="48161" y="29879"/>
                    <a:pt x="52464" y="19741"/>
                  </a:cubicBezTo>
                  <a:cubicBezTo>
                    <a:pt x="54918" y="13981"/>
                    <a:pt x="57965" y="9079"/>
                    <a:pt x="62072" y="5634"/>
                  </a:cubicBezTo>
                  <a:cubicBezTo>
                    <a:pt x="66243" y="2121"/>
                    <a:pt x="71479" y="133"/>
                    <a:pt x="78299" y="133"/>
                  </a:cubicBezTo>
                  <a:lnTo>
                    <a:pt x="79030" y="133"/>
                  </a:lnTo>
                  <a:cubicBezTo>
                    <a:pt x="82671" y="202"/>
                    <a:pt x="86116" y="1723"/>
                    <a:pt x="89629" y="4108"/>
                  </a:cubicBezTo>
                  <a:cubicBezTo>
                    <a:pt x="92809" y="6228"/>
                    <a:pt x="96052" y="9142"/>
                    <a:pt x="99300" y="12391"/>
                  </a:cubicBezTo>
                  <a:lnTo>
                    <a:pt x="99099" y="11993"/>
                  </a:lnTo>
                  <a:cubicBezTo>
                    <a:pt x="95919" y="8877"/>
                    <a:pt x="92809" y="6095"/>
                    <a:pt x="89693" y="3975"/>
                  </a:cubicBezTo>
                  <a:cubicBezTo>
                    <a:pt x="86184" y="1591"/>
                    <a:pt x="82671" y="70"/>
                    <a:pt x="79030" y="1"/>
                  </a:cubicBezTo>
                  <a:close/>
                  <a:moveTo>
                    <a:pt x="39262" y="67226"/>
                  </a:moveTo>
                  <a:cubicBezTo>
                    <a:pt x="39137" y="67557"/>
                    <a:pt x="39029" y="67880"/>
                    <a:pt x="38887" y="68167"/>
                  </a:cubicBezTo>
                  <a:cubicBezTo>
                    <a:pt x="38951" y="68098"/>
                    <a:pt x="38951" y="68035"/>
                    <a:pt x="39020" y="67966"/>
                  </a:cubicBezTo>
                  <a:cubicBezTo>
                    <a:pt x="39101" y="67720"/>
                    <a:pt x="39182" y="67474"/>
                    <a:pt x="39262" y="67226"/>
                  </a:cubicBezTo>
                  <a:close/>
                  <a:moveTo>
                    <a:pt x="38490" y="68962"/>
                  </a:moveTo>
                  <a:lnTo>
                    <a:pt x="38490" y="68962"/>
                  </a:lnTo>
                  <a:cubicBezTo>
                    <a:pt x="38023" y="70218"/>
                    <a:pt x="37493" y="71480"/>
                    <a:pt x="36963" y="72603"/>
                  </a:cubicBezTo>
                  <a:cubicBezTo>
                    <a:pt x="35575" y="75518"/>
                    <a:pt x="34049" y="78104"/>
                    <a:pt x="32263" y="80356"/>
                  </a:cubicBezTo>
                  <a:cubicBezTo>
                    <a:pt x="31664" y="81082"/>
                    <a:pt x="31002" y="81813"/>
                    <a:pt x="30207" y="82539"/>
                  </a:cubicBezTo>
                  <a:lnTo>
                    <a:pt x="30011" y="82741"/>
                  </a:lnTo>
                  <a:cubicBezTo>
                    <a:pt x="29878" y="82873"/>
                    <a:pt x="29746" y="83006"/>
                    <a:pt x="29613" y="83069"/>
                  </a:cubicBezTo>
                  <a:lnTo>
                    <a:pt x="29412" y="83271"/>
                  </a:lnTo>
                  <a:lnTo>
                    <a:pt x="29014" y="83668"/>
                  </a:lnTo>
                  <a:lnTo>
                    <a:pt x="28818" y="83864"/>
                  </a:lnTo>
                  <a:cubicBezTo>
                    <a:pt x="28686" y="83997"/>
                    <a:pt x="28553" y="84066"/>
                    <a:pt x="28421" y="84198"/>
                  </a:cubicBezTo>
                  <a:lnTo>
                    <a:pt x="28219" y="84394"/>
                  </a:lnTo>
                  <a:cubicBezTo>
                    <a:pt x="28023" y="84527"/>
                    <a:pt x="27891" y="84659"/>
                    <a:pt x="27758" y="84728"/>
                  </a:cubicBezTo>
                  <a:lnTo>
                    <a:pt x="27557" y="84924"/>
                  </a:lnTo>
                  <a:cubicBezTo>
                    <a:pt x="27425" y="85057"/>
                    <a:pt x="27292" y="85126"/>
                    <a:pt x="27160" y="85258"/>
                  </a:cubicBezTo>
                  <a:lnTo>
                    <a:pt x="26963" y="85454"/>
                  </a:lnTo>
                  <a:cubicBezTo>
                    <a:pt x="26762" y="85523"/>
                    <a:pt x="26630" y="85655"/>
                    <a:pt x="26497" y="85788"/>
                  </a:cubicBezTo>
                  <a:cubicBezTo>
                    <a:pt x="26434" y="85852"/>
                    <a:pt x="26365" y="85920"/>
                    <a:pt x="26301" y="85920"/>
                  </a:cubicBezTo>
                  <a:lnTo>
                    <a:pt x="25904" y="86318"/>
                  </a:lnTo>
                  <a:cubicBezTo>
                    <a:pt x="25835" y="86318"/>
                    <a:pt x="25771" y="86382"/>
                    <a:pt x="25702" y="86450"/>
                  </a:cubicBezTo>
                  <a:cubicBezTo>
                    <a:pt x="25506" y="86583"/>
                    <a:pt x="25374" y="86646"/>
                    <a:pt x="25241" y="86779"/>
                  </a:cubicBezTo>
                  <a:lnTo>
                    <a:pt x="25040" y="86980"/>
                  </a:lnTo>
                  <a:cubicBezTo>
                    <a:pt x="24907" y="87044"/>
                    <a:pt x="24775" y="87176"/>
                    <a:pt x="24579" y="87245"/>
                  </a:cubicBezTo>
                  <a:lnTo>
                    <a:pt x="24377" y="87441"/>
                  </a:lnTo>
                  <a:cubicBezTo>
                    <a:pt x="24245" y="87574"/>
                    <a:pt x="24112" y="87643"/>
                    <a:pt x="23980" y="87775"/>
                  </a:cubicBezTo>
                  <a:cubicBezTo>
                    <a:pt x="23916" y="87839"/>
                    <a:pt x="23847" y="87839"/>
                    <a:pt x="23784" y="87908"/>
                  </a:cubicBezTo>
                  <a:cubicBezTo>
                    <a:pt x="23651" y="88040"/>
                    <a:pt x="23450" y="88104"/>
                    <a:pt x="23317" y="88236"/>
                  </a:cubicBezTo>
                  <a:cubicBezTo>
                    <a:pt x="23254" y="88305"/>
                    <a:pt x="23185" y="88369"/>
                    <a:pt x="23121" y="88369"/>
                  </a:cubicBezTo>
                  <a:cubicBezTo>
                    <a:pt x="22989" y="88501"/>
                    <a:pt x="22856" y="88634"/>
                    <a:pt x="22724" y="88703"/>
                  </a:cubicBezTo>
                  <a:lnTo>
                    <a:pt x="22523" y="88899"/>
                  </a:lnTo>
                  <a:cubicBezTo>
                    <a:pt x="22326" y="88968"/>
                    <a:pt x="22194" y="89100"/>
                    <a:pt x="22062" y="89164"/>
                  </a:cubicBezTo>
                  <a:lnTo>
                    <a:pt x="21860" y="89365"/>
                  </a:lnTo>
                  <a:cubicBezTo>
                    <a:pt x="21728" y="89429"/>
                    <a:pt x="21595" y="89561"/>
                    <a:pt x="21463" y="89630"/>
                  </a:cubicBezTo>
                  <a:lnTo>
                    <a:pt x="21267" y="89826"/>
                  </a:lnTo>
                  <a:cubicBezTo>
                    <a:pt x="21065" y="89895"/>
                    <a:pt x="20933" y="90028"/>
                    <a:pt x="20800" y="90091"/>
                  </a:cubicBezTo>
                  <a:lnTo>
                    <a:pt x="20604" y="90292"/>
                  </a:lnTo>
                  <a:cubicBezTo>
                    <a:pt x="20472" y="90356"/>
                    <a:pt x="20339" y="90489"/>
                    <a:pt x="20207" y="90557"/>
                  </a:cubicBezTo>
                  <a:lnTo>
                    <a:pt x="20005" y="90754"/>
                  </a:lnTo>
                  <a:cubicBezTo>
                    <a:pt x="19873" y="90822"/>
                    <a:pt x="19740" y="90955"/>
                    <a:pt x="19608" y="91019"/>
                  </a:cubicBezTo>
                  <a:cubicBezTo>
                    <a:pt x="19544" y="91087"/>
                    <a:pt x="19412" y="91151"/>
                    <a:pt x="19343" y="91220"/>
                  </a:cubicBezTo>
                  <a:cubicBezTo>
                    <a:pt x="19210" y="91283"/>
                    <a:pt x="19078" y="91416"/>
                    <a:pt x="19014" y="91485"/>
                  </a:cubicBezTo>
                  <a:cubicBezTo>
                    <a:pt x="18882" y="91548"/>
                    <a:pt x="18813" y="91617"/>
                    <a:pt x="18749" y="91681"/>
                  </a:cubicBezTo>
                  <a:cubicBezTo>
                    <a:pt x="18617" y="91750"/>
                    <a:pt x="18484" y="91813"/>
                    <a:pt x="18352" y="91946"/>
                  </a:cubicBezTo>
                  <a:lnTo>
                    <a:pt x="18151" y="92147"/>
                  </a:lnTo>
                  <a:cubicBezTo>
                    <a:pt x="18018" y="92211"/>
                    <a:pt x="17886" y="92280"/>
                    <a:pt x="17753" y="92412"/>
                  </a:cubicBezTo>
                  <a:cubicBezTo>
                    <a:pt x="17689" y="92476"/>
                    <a:pt x="17621" y="92545"/>
                    <a:pt x="17557" y="92545"/>
                  </a:cubicBezTo>
                  <a:cubicBezTo>
                    <a:pt x="17425" y="92677"/>
                    <a:pt x="17292" y="92741"/>
                    <a:pt x="17160" y="92810"/>
                  </a:cubicBezTo>
                  <a:cubicBezTo>
                    <a:pt x="17091" y="92873"/>
                    <a:pt x="17027" y="92942"/>
                    <a:pt x="16895" y="93006"/>
                  </a:cubicBezTo>
                  <a:cubicBezTo>
                    <a:pt x="16826" y="93138"/>
                    <a:pt x="16693" y="93207"/>
                    <a:pt x="16630" y="93271"/>
                  </a:cubicBezTo>
                  <a:cubicBezTo>
                    <a:pt x="16497" y="93340"/>
                    <a:pt x="16428" y="93403"/>
                    <a:pt x="16296" y="93472"/>
                  </a:cubicBezTo>
                  <a:lnTo>
                    <a:pt x="16031" y="93737"/>
                  </a:lnTo>
                  <a:cubicBezTo>
                    <a:pt x="15898" y="93801"/>
                    <a:pt x="15835" y="93870"/>
                    <a:pt x="15766" y="93933"/>
                  </a:cubicBezTo>
                  <a:cubicBezTo>
                    <a:pt x="15633" y="94002"/>
                    <a:pt x="15570" y="94066"/>
                    <a:pt x="15437" y="94135"/>
                  </a:cubicBezTo>
                  <a:cubicBezTo>
                    <a:pt x="15368" y="94267"/>
                    <a:pt x="15236" y="94331"/>
                    <a:pt x="15172" y="94400"/>
                  </a:cubicBezTo>
                  <a:cubicBezTo>
                    <a:pt x="15103" y="94463"/>
                    <a:pt x="14971" y="94532"/>
                    <a:pt x="14907" y="94596"/>
                  </a:cubicBezTo>
                  <a:cubicBezTo>
                    <a:pt x="14775" y="94665"/>
                    <a:pt x="14706" y="94728"/>
                    <a:pt x="14573" y="94861"/>
                  </a:cubicBezTo>
                  <a:cubicBezTo>
                    <a:pt x="14510" y="94929"/>
                    <a:pt x="14441" y="94929"/>
                    <a:pt x="14377" y="94993"/>
                  </a:cubicBezTo>
                  <a:cubicBezTo>
                    <a:pt x="14245" y="95126"/>
                    <a:pt x="14112" y="95194"/>
                    <a:pt x="14043" y="95327"/>
                  </a:cubicBezTo>
                  <a:cubicBezTo>
                    <a:pt x="13980" y="95327"/>
                    <a:pt x="13911" y="95391"/>
                    <a:pt x="13847" y="95459"/>
                  </a:cubicBezTo>
                  <a:cubicBezTo>
                    <a:pt x="13715" y="95523"/>
                    <a:pt x="13582" y="95656"/>
                    <a:pt x="13450" y="95724"/>
                  </a:cubicBezTo>
                  <a:cubicBezTo>
                    <a:pt x="13450" y="95788"/>
                    <a:pt x="13381" y="95788"/>
                    <a:pt x="13381" y="95857"/>
                  </a:cubicBezTo>
                  <a:cubicBezTo>
                    <a:pt x="13249" y="95920"/>
                    <a:pt x="13116" y="96053"/>
                    <a:pt x="12984" y="96122"/>
                  </a:cubicBezTo>
                  <a:lnTo>
                    <a:pt x="12920" y="96185"/>
                  </a:lnTo>
                  <a:lnTo>
                    <a:pt x="12851" y="96254"/>
                  </a:lnTo>
                  <a:cubicBezTo>
                    <a:pt x="12851" y="96254"/>
                    <a:pt x="12788" y="96318"/>
                    <a:pt x="12719" y="96318"/>
                  </a:cubicBezTo>
                  <a:cubicBezTo>
                    <a:pt x="11924" y="97049"/>
                    <a:pt x="11065" y="97775"/>
                    <a:pt x="10270" y="98438"/>
                  </a:cubicBezTo>
                  <a:lnTo>
                    <a:pt x="9475" y="99233"/>
                  </a:lnTo>
                  <a:cubicBezTo>
                    <a:pt x="10270" y="98507"/>
                    <a:pt x="11065" y="97844"/>
                    <a:pt x="11924" y="97182"/>
                  </a:cubicBezTo>
                  <a:lnTo>
                    <a:pt x="11993" y="97113"/>
                  </a:lnTo>
                  <a:cubicBezTo>
                    <a:pt x="12189" y="96980"/>
                    <a:pt x="12321" y="96784"/>
                    <a:pt x="12523" y="96652"/>
                  </a:cubicBezTo>
                  <a:cubicBezTo>
                    <a:pt x="12523" y="96652"/>
                    <a:pt x="12586" y="96583"/>
                    <a:pt x="12655" y="96583"/>
                  </a:cubicBezTo>
                  <a:lnTo>
                    <a:pt x="13053" y="96185"/>
                  </a:lnTo>
                  <a:cubicBezTo>
                    <a:pt x="13116" y="96185"/>
                    <a:pt x="13185" y="96122"/>
                    <a:pt x="13249" y="96053"/>
                  </a:cubicBezTo>
                  <a:cubicBezTo>
                    <a:pt x="13381" y="95989"/>
                    <a:pt x="13514" y="95857"/>
                    <a:pt x="13582" y="95788"/>
                  </a:cubicBezTo>
                  <a:cubicBezTo>
                    <a:pt x="13715" y="95724"/>
                    <a:pt x="13779" y="95656"/>
                    <a:pt x="13847" y="95592"/>
                  </a:cubicBezTo>
                  <a:cubicBezTo>
                    <a:pt x="13911" y="95523"/>
                    <a:pt x="14043" y="95391"/>
                    <a:pt x="14176" y="95327"/>
                  </a:cubicBezTo>
                  <a:cubicBezTo>
                    <a:pt x="14245" y="95258"/>
                    <a:pt x="14308" y="95194"/>
                    <a:pt x="14441" y="95126"/>
                  </a:cubicBezTo>
                  <a:lnTo>
                    <a:pt x="14706" y="94861"/>
                  </a:lnTo>
                  <a:cubicBezTo>
                    <a:pt x="14838" y="94797"/>
                    <a:pt x="14907" y="94728"/>
                    <a:pt x="15040" y="94665"/>
                  </a:cubicBezTo>
                  <a:cubicBezTo>
                    <a:pt x="15103" y="94532"/>
                    <a:pt x="15236" y="94463"/>
                    <a:pt x="15305" y="94400"/>
                  </a:cubicBezTo>
                  <a:cubicBezTo>
                    <a:pt x="15437" y="94331"/>
                    <a:pt x="15501" y="94267"/>
                    <a:pt x="15633" y="94198"/>
                  </a:cubicBezTo>
                  <a:cubicBezTo>
                    <a:pt x="15702" y="94066"/>
                    <a:pt x="15835" y="94002"/>
                    <a:pt x="15898" y="93933"/>
                  </a:cubicBezTo>
                  <a:cubicBezTo>
                    <a:pt x="16031" y="93870"/>
                    <a:pt x="16100" y="93801"/>
                    <a:pt x="16232" y="93737"/>
                  </a:cubicBezTo>
                  <a:cubicBezTo>
                    <a:pt x="16296" y="93605"/>
                    <a:pt x="16428" y="93536"/>
                    <a:pt x="16497" y="93472"/>
                  </a:cubicBezTo>
                  <a:cubicBezTo>
                    <a:pt x="16630" y="93403"/>
                    <a:pt x="16693" y="93340"/>
                    <a:pt x="16826" y="93207"/>
                  </a:cubicBezTo>
                  <a:cubicBezTo>
                    <a:pt x="16895" y="93138"/>
                    <a:pt x="17027" y="93075"/>
                    <a:pt x="17091" y="93075"/>
                  </a:cubicBezTo>
                  <a:cubicBezTo>
                    <a:pt x="17223" y="92942"/>
                    <a:pt x="17356" y="92873"/>
                    <a:pt x="17425" y="92741"/>
                  </a:cubicBezTo>
                  <a:cubicBezTo>
                    <a:pt x="17557" y="92741"/>
                    <a:pt x="17621" y="92677"/>
                    <a:pt x="17689" y="92608"/>
                  </a:cubicBezTo>
                  <a:cubicBezTo>
                    <a:pt x="17822" y="92476"/>
                    <a:pt x="17954" y="92412"/>
                    <a:pt x="18087" y="92280"/>
                  </a:cubicBezTo>
                  <a:cubicBezTo>
                    <a:pt x="18151" y="92280"/>
                    <a:pt x="18219" y="92211"/>
                    <a:pt x="18283" y="92147"/>
                  </a:cubicBezTo>
                  <a:cubicBezTo>
                    <a:pt x="18352" y="92078"/>
                    <a:pt x="18416" y="92015"/>
                    <a:pt x="18484" y="92015"/>
                  </a:cubicBezTo>
                  <a:lnTo>
                    <a:pt x="18680" y="91813"/>
                  </a:lnTo>
                  <a:cubicBezTo>
                    <a:pt x="18749" y="91813"/>
                    <a:pt x="18813" y="91750"/>
                    <a:pt x="18945" y="91681"/>
                  </a:cubicBezTo>
                  <a:cubicBezTo>
                    <a:pt x="19078" y="91548"/>
                    <a:pt x="19210" y="91485"/>
                    <a:pt x="19279" y="91352"/>
                  </a:cubicBezTo>
                  <a:cubicBezTo>
                    <a:pt x="19412" y="91352"/>
                    <a:pt x="19475" y="91283"/>
                    <a:pt x="19544" y="91220"/>
                  </a:cubicBezTo>
                  <a:cubicBezTo>
                    <a:pt x="19677" y="91087"/>
                    <a:pt x="19809" y="91019"/>
                    <a:pt x="19942" y="90886"/>
                  </a:cubicBezTo>
                  <a:cubicBezTo>
                    <a:pt x="20005" y="90822"/>
                    <a:pt x="20074" y="90822"/>
                    <a:pt x="20138" y="90754"/>
                  </a:cubicBezTo>
                  <a:cubicBezTo>
                    <a:pt x="20270" y="90621"/>
                    <a:pt x="20403" y="90557"/>
                    <a:pt x="20535" y="90425"/>
                  </a:cubicBezTo>
                  <a:cubicBezTo>
                    <a:pt x="20668" y="90356"/>
                    <a:pt x="20737" y="90356"/>
                    <a:pt x="20800" y="90292"/>
                  </a:cubicBezTo>
                  <a:cubicBezTo>
                    <a:pt x="20933" y="90160"/>
                    <a:pt x="21065" y="90091"/>
                    <a:pt x="21198" y="89959"/>
                  </a:cubicBezTo>
                  <a:cubicBezTo>
                    <a:pt x="21267" y="89895"/>
                    <a:pt x="21330" y="89895"/>
                    <a:pt x="21399" y="89826"/>
                  </a:cubicBezTo>
                  <a:cubicBezTo>
                    <a:pt x="21532" y="89694"/>
                    <a:pt x="21728" y="89630"/>
                    <a:pt x="21860" y="89498"/>
                  </a:cubicBezTo>
                  <a:cubicBezTo>
                    <a:pt x="21929" y="89429"/>
                    <a:pt x="21993" y="89365"/>
                    <a:pt x="22062" y="89365"/>
                  </a:cubicBezTo>
                  <a:cubicBezTo>
                    <a:pt x="22194" y="89233"/>
                    <a:pt x="22326" y="89100"/>
                    <a:pt x="22459" y="89031"/>
                  </a:cubicBezTo>
                  <a:lnTo>
                    <a:pt x="22655" y="88835"/>
                  </a:lnTo>
                  <a:cubicBezTo>
                    <a:pt x="22856" y="88766"/>
                    <a:pt x="22989" y="88634"/>
                    <a:pt x="23121" y="88570"/>
                  </a:cubicBezTo>
                  <a:lnTo>
                    <a:pt x="23317" y="88369"/>
                  </a:lnTo>
                  <a:cubicBezTo>
                    <a:pt x="23450" y="88305"/>
                    <a:pt x="23582" y="88173"/>
                    <a:pt x="23784" y="88040"/>
                  </a:cubicBezTo>
                  <a:cubicBezTo>
                    <a:pt x="23847" y="88040"/>
                    <a:pt x="23916" y="87971"/>
                    <a:pt x="23980" y="87908"/>
                  </a:cubicBezTo>
                  <a:cubicBezTo>
                    <a:pt x="24112" y="87775"/>
                    <a:pt x="24245" y="87706"/>
                    <a:pt x="24377" y="87574"/>
                  </a:cubicBezTo>
                  <a:cubicBezTo>
                    <a:pt x="24446" y="87510"/>
                    <a:pt x="24510" y="87441"/>
                    <a:pt x="24579" y="87441"/>
                  </a:cubicBezTo>
                  <a:cubicBezTo>
                    <a:pt x="24775" y="87309"/>
                    <a:pt x="24907" y="87176"/>
                    <a:pt x="25040" y="87113"/>
                  </a:cubicBezTo>
                  <a:lnTo>
                    <a:pt x="25241" y="86911"/>
                  </a:lnTo>
                  <a:cubicBezTo>
                    <a:pt x="25374" y="86848"/>
                    <a:pt x="25506" y="86715"/>
                    <a:pt x="25639" y="86583"/>
                  </a:cubicBezTo>
                  <a:cubicBezTo>
                    <a:pt x="25771" y="86514"/>
                    <a:pt x="25835" y="86514"/>
                    <a:pt x="25904" y="86450"/>
                  </a:cubicBezTo>
                  <a:cubicBezTo>
                    <a:pt x="26036" y="86318"/>
                    <a:pt x="26169" y="86185"/>
                    <a:pt x="26301" y="86117"/>
                  </a:cubicBezTo>
                  <a:lnTo>
                    <a:pt x="26497" y="85920"/>
                  </a:lnTo>
                  <a:cubicBezTo>
                    <a:pt x="26630" y="85788"/>
                    <a:pt x="26831" y="85719"/>
                    <a:pt x="26963" y="85587"/>
                  </a:cubicBezTo>
                  <a:lnTo>
                    <a:pt x="27160" y="85391"/>
                  </a:lnTo>
                  <a:cubicBezTo>
                    <a:pt x="27292" y="85258"/>
                    <a:pt x="27425" y="85189"/>
                    <a:pt x="27557" y="85057"/>
                  </a:cubicBezTo>
                  <a:lnTo>
                    <a:pt x="27758" y="84861"/>
                  </a:lnTo>
                  <a:cubicBezTo>
                    <a:pt x="27891" y="84792"/>
                    <a:pt x="28087" y="84659"/>
                    <a:pt x="28219" y="84527"/>
                  </a:cubicBezTo>
                  <a:lnTo>
                    <a:pt x="28421" y="84331"/>
                  </a:lnTo>
                  <a:cubicBezTo>
                    <a:pt x="28553" y="84198"/>
                    <a:pt x="28686" y="84129"/>
                    <a:pt x="28818" y="83997"/>
                  </a:cubicBezTo>
                  <a:lnTo>
                    <a:pt x="29014" y="83801"/>
                  </a:lnTo>
                  <a:lnTo>
                    <a:pt x="29412" y="83403"/>
                  </a:lnTo>
                  <a:cubicBezTo>
                    <a:pt x="29481" y="83334"/>
                    <a:pt x="29544" y="83271"/>
                    <a:pt x="29677" y="83202"/>
                  </a:cubicBezTo>
                  <a:cubicBezTo>
                    <a:pt x="29809" y="83138"/>
                    <a:pt x="29942" y="83006"/>
                    <a:pt x="30074" y="82873"/>
                  </a:cubicBezTo>
                  <a:lnTo>
                    <a:pt x="30276" y="82672"/>
                  </a:lnTo>
                  <a:cubicBezTo>
                    <a:pt x="31002" y="81877"/>
                    <a:pt x="31733" y="81151"/>
                    <a:pt x="32326" y="80420"/>
                  </a:cubicBezTo>
                  <a:cubicBezTo>
                    <a:pt x="33916" y="78432"/>
                    <a:pt x="35310" y="76180"/>
                    <a:pt x="36502" y="73732"/>
                  </a:cubicBezTo>
                  <a:cubicBezTo>
                    <a:pt x="37228" y="72274"/>
                    <a:pt x="37827" y="70748"/>
                    <a:pt x="38421" y="69158"/>
                  </a:cubicBezTo>
                  <a:cubicBezTo>
                    <a:pt x="38490" y="69095"/>
                    <a:pt x="38490" y="69026"/>
                    <a:pt x="38490" y="68962"/>
                  </a:cubicBezTo>
                  <a:close/>
                  <a:moveTo>
                    <a:pt x="8082" y="100759"/>
                  </a:moveTo>
                  <a:lnTo>
                    <a:pt x="8082" y="100759"/>
                  </a:lnTo>
                  <a:cubicBezTo>
                    <a:pt x="7948" y="100849"/>
                    <a:pt x="7844" y="100939"/>
                    <a:pt x="7728" y="101029"/>
                  </a:cubicBezTo>
                  <a:lnTo>
                    <a:pt x="7728" y="101029"/>
                  </a:lnTo>
                  <a:cubicBezTo>
                    <a:pt x="7819" y="100967"/>
                    <a:pt x="7908" y="100895"/>
                    <a:pt x="8018" y="100822"/>
                  </a:cubicBezTo>
                  <a:lnTo>
                    <a:pt x="8082" y="100759"/>
                  </a:lnTo>
                  <a:close/>
                  <a:moveTo>
                    <a:pt x="7728" y="101029"/>
                  </a:moveTo>
                  <a:lnTo>
                    <a:pt x="7728" y="101029"/>
                  </a:lnTo>
                  <a:cubicBezTo>
                    <a:pt x="7653" y="101081"/>
                    <a:pt x="7577" y="101125"/>
                    <a:pt x="7488" y="101156"/>
                  </a:cubicBezTo>
                  <a:lnTo>
                    <a:pt x="7552" y="101156"/>
                  </a:lnTo>
                  <a:cubicBezTo>
                    <a:pt x="7616" y="101114"/>
                    <a:pt x="7673" y="101072"/>
                    <a:pt x="7728" y="101029"/>
                  </a:cubicBezTo>
                  <a:close/>
                  <a:moveTo>
                    <a:pt x="7684" y="101156"/>
                  </a:moveTo>
                  <a:lnTo>
                    <a:pt x="7684" y="101156"/>
                  </a:lnTo>
                  <a:cubicBezTo>
                    <a:pt x="7488" y="101289"/>
                    <a:pt x="7356" y="101421"/>
                    <a:pt x="7154" y="101554"/>
                  </a:cubicBezTo>
                  <a:lnTo>
                    <a:pt x="7091" y="101617"/>
                  </a:lnTo>
                  <a:cubicBezTo>
                    <a:pt x="7223" y="101554"/>
                    <a:pt x="7356" y="101421"/>
                    <a:pt x="7488" y="101352"/>
                  </a:cubicBezTo>
                  <a:lnTo>
                    <a:pt x="7684" y="101156"/>
                  </a:lnTo>
                  <a:close/>
                  <a:moveTo>
                    <a:pt x="7223" y="101617"/>
                  </a:moveTo>
                  <a:cubicBezTo>
                    <a:pt x="7091" y="101750"/>
                    <a:pt x="6958" y="101819"/>
                    <a:pt x="6826" y="101951"/>
                  </a:cubicBezTo>
                  <a:cubicBezTo>
                    <a:pt x="6757" y="101951"/>
                    <a:pt x="6693" y="102015"/>
                    <a:pt x="6693" y="102084"/>
                  </a:cubicBezTo>
                  <a:cubicBezTo>
                    <a:pt x="6757" y="102015"/>
                    <a:pt x="6889" y="101951"/>
                    <a:pt x="7022" y="101882"/>
                  </a:cubicBezTo>
                  <a:cubicBezTo>
                    <a:pt x="7091" y="101819"/>
                    <a:pt x="7154" y="101686"/>
                    <a:pt x="7223" y="101617"/>
                  </a:cubicBezTo>
                  <a:close/>
                  <a:moveTo>
                    <a:pt x="6826" y="102084"/>
                  </a:moveTo>
                  <a:cubicBezTo>
                    <a:pt x="6693" y="102147"/>
                    <a:pt x="6561" y="102280"/>
                    <a:pt x="6428" y="102349"/>
                  </a:cubicBezTo>
                  <a:cubicBezTo>
                    <a:pt x="5501" y="103409"/>
                    <a:pt x="4637" y="104532"/>
                    <a:pt x="3842" y="105661"/>
                  </a:cubicBezTo>
                  <a:cubicBezTo>
                    <a:pt x="1457" y="109169"/>
                    <a:pt x="0" y="113080"/>
                    <a:pt x="0" y="117452"/>
                  </a:cubicBezTo>
                  <a:lnTo>
                    <a:pt x="0" y="118909"/>
                  </a:lnTo>
                  <a:cubicBezTo>
                    <a:pt x="927" y="131231"/>
                    <a:pt x="8877" y="140038"/>
                    <a:pt x="19608" y="146265"/>
                  </a:cubicBezTo>
                  <a:cubicBezTo>
                    <a:pt x="25241" y="149514"/>
                    <a:pt x="31600" y="152094"/>
                    <a:pt x="38156" y="153949"/>
                  </a:cubicBezTo>
                  <a:cubicBezTo>
                    <a:pt x="40276" y="154548"/>
                    <a:pt x="42395" y="155078"/>
                    <a:pt x="44515" y="155539"/>
                  </a:cubicBezTo>
                  <a:cubicBezTo>
                    <a:pt x="42395" y="155009"/>
                    <a:pt x="40276" y="154479"/>
                    <a:pt x="38225" y="153886"/>
                  </a:cubicBezTo>
                  <a:cubicBezTo>
                    <a:pt x="31664" y="151962"/>
                    <a:pt x="25305" y="149445"/>
                    <a:pt x="19677" y="146201"/>
                  </a:cubicBezTo>
                  <a:cubicBezTo>
                    <a:pt x="8945" y="139975"/>
                    <a:pt x="1060" y="131162"/>
                    <a:pt x="133" y="118909"/>
                  </a:cubicBezTo>
                  <a:cubicBezTo>
                    <a:pt x="69" y="118443"/>
                    <a:pt x="69" y="117913"/>
                    <a:pt x="69" y="117452"/>
                  </a:cubicBezTo>
                  <a:cubicBezTo>
                    <a:pt x="69" y="113080"/>
                    <a:pt x="1590" y="109238"/>
                    <a:pt x="3975" y="105724"/>
                  </a:cubicBezTo>
                  <a:cubicBezTo>
                    <a:pt x="4770" y="104468"/>
                    <a:pt x="5766" y="103276"/>
                    <a:pt x="6826" y="102084"/>
                  </a:cubicBezTo>
                  <a:close/>
                  <a:moveTo>
                    <a:pt x="44319" y="155608"/>
                  </a:moveTo>
                  <a:cubicBezTo>
                    <a:pt x="47165" y="156270"/>
                    <a:pt x="50080" y="156800"/>
                    <a:pt x="52862" y="157261"/>
                  </a:cubicBezTo>
                  <a:cubicBezTo>
                    <a:pt x="53858" y="157394"/>
                    <a:pt x="54785" y="157595"/>
                    <a:pt x="55776" y="157728"/>
                  </a:cubicBezTo>
                  <a:cubicBezTo>
                    <a:pt x="60281" y="158321"/>
                    <a:pt x="64255" y="159185"/>
                    <a:pt x="67769" y="160176"/>
                  </a:cubicBezTo>
                  <a:cubicBezTo>
                    <a:pt x="67833" y="160245"/>
                    <a:pt x="67965" y="160245"/>
                    <a:pt x="68034" y="160245"/>
                  </a:cubicBezTo>
                  <a:cubicBezTo>
                    <a:pt x="68098" y="160309"/>
                    <a:pt x="68166" y="160309"/>
                    <a:pt x="68230" y="160309"/>
                  </a:cubicBezTo>
                  <a:cubicBezTo>
                    <a:pt x="68299" y="160377"/>
                    <a:pt x="68431" y="160377"/>
                    <a:pt x="68495" y="160441"/>
                  </a:cubicBezTo>
                  <a:lnTo>
                    <a:pt x="68696" y="160441"/>
                  </a:lnTo>
                  <a:cubicBezTo>
                    <a:pt x="68760" y="160510"/>
                    <a:pt x="68829" y="160510"/>
                    <a:pt x="68961" y="160574"/>
                  </a:cubicBezTo>
                  <a:cubicBezTo>
                    <a:pt x="69025" y="160574"/>
                    <a:pt x="69094" y="160574"/>
                    <a:pt x="69157" y="160642"/>
                  </a:cubicBezTo>
                  <a:cubicBezTo>
                    <a:pt x="69226" y="160642"/>
                    <a:pt x="69359" y="160642"/>
                    <a:pt x="69422" y="160706"/>
                  </a:cubicBezTo>
                  <a:cubicBezTo>
                    <a:pt x="69491" y="160706"/>
                    <a:pt x="69555" y="160706"/>
                    <a:pt x="69624" y="160775"/>
                  </a:cubicBezTo>
                  <a:cubicBezTo>
                    <a:pt x="69687" y="160775"/>
                    <a:pt x="69820" y="160838"/>
                    <a:pt x="69889" y="160838"/>
                  </a:cubicBezTo>
                  <a:cubicBezTo>
                    <a:pt x="69952" y="160838"/>
                    <a:pt x="70021" y="160907"/>
                    <a:pt x="70085" y="160907"/>
                  </a:cubicBezTo>
                  <a:cubicBezTo>
                    <a:pt x="70154" y="160971"/>
                    <a:pt x="70286" y="160971"/>
                    <a:pt x="70350" y="160971"/>
                  </a:cubicBezTo>
                  <a:cubicBezTo>
                    <a:pt x="70419" y="161040"/>
                    <a:pt x="70482" y="161040"/>
                    <a:pt x="70551" y="161103"/>
                  </a:cubicBezTo>
                  <a:cubicBezTo>
                    <a:pt x="70684" y="161103"/>
                    <a:pt x="70747" y="161103"/>
                    <a:pt x="70816" y="161172"/>
                  </a:cubicBezTo>
                  <a:cubicBezTo>
                    <a:pt x="70880" y="161172"/>
                    <a:pt x="70949" y="161236"/>
                    <a:pt x="71012" y="161236"/>
                  </a:cubicBezTo>
                  <a:cubicBezTo>
                    <a:pt x="71145" y="161236"/>
                    <a:pt x="71214" y="161305"/>
                    <a:pt x="71346" y="161305"/>
                  </a:cubicBezTo>
                  <a:cubicBezTo>
                    <a:pt x="71410" y="161368"/>
                    <a:pt x="71479" y="161368"/>
                    <a:pt x="71542" y="161437"/>
                  </a:cubicBezTo>
                  <a:cubicBezTo>
                    <a:pt x="71611" y="161437"/>
                    <a:pt x="71675" y="161501"/>
                    <a:pt x="71807" y="161501"/>
                  </a:cubicBezTo>
                  <a:cubicBezTo>
                    <a:pt x="71876" y="161501"/>
                    <a:pt x="71940" y="161570"/>
                    <a:pt x="72009" y="161570"/>
                  </a:cubicBezTo>
                  <a:cubicBezTo>
                    <a:pt x="72072" y="161633"/>
                    <a:pt x="72205" y="161633"/>
                    <a:pt x="72273" y="161702"/>
                  </a:cubicBezTo>
                  <a:cubicBezTo>
                    <a:pt x="72337" y="161702"/>
                    <a:pt x="72406" y="161766"/>
                    <a:pt x="72470" y="161766"/>
                  </a:cubicBezTo>
                  <a:cubicBezTo>
                    <a:pt x="72602" y="161766"/>
                    <a:pt x="72671" y="161835"/>
                    <a:pt x="72803" y="161898"/>
                  </a:cubicBezTo>
                  <a:cubicBezTo>
                    <a:pt x="72867" y="161898"/>
                    <a:pt x="72936" y="161898"/>
                    <a:pt x="72999" y="161967"/>
                  </a:cubicBezTo>
                  <a:cubicBezTo>
                    <a:pt x="73068" y="161967"/>
                    <a:pt x="73201" y="162031"/>
                    <a:pt x="73264" y="162031"/>
                  </a:cubicBezTo>
                  <a:cubicBezTo>
                    <a:pt x="73333" y="162100"/>
                    <a:pt x="73397" y="162100"/>
                    <a:pt x="73529" y="162163"/>
                  </a:cubicBezTo>
                  <a:cubicBezTo>
                    <a:pt x="73598" y="162163"/>
                    <a:pt x="73662" y="162232"/>
                    <a:pt x="73794" y="162296"/>
                  </a:cubicBezTo>
                  <a:cubicBezTo>
                    <a:pt x="73863" y="162296"/>
                    <a:pt x="73927" y="162296"/>
                    <a:pt x="73996" y="162365"/>
                  </a:cubicBezTo>
                  <a:cubicBezTo>
                    <a:pt x="74128" y="162365"/>
                    <a:pt x="74192" y="162428"/>
                    <a:pt x="74324" y="162497"/>
                  </a:cubicBezTo>
                  <a:cubicBezTo>
                    <a:pt x="74393" y="162497"/>
                    <a:pt x="74457" y="162497"/>
                    <a:pt x="74526" y="162561"/>
                  </a:cubicBezTo>
                  <a:cubicBezTo>
                    <a:pt x="74589" y="162630"/>
                    <a:pt x="74722" y="162630"/>
                    <a:pt x="74791" y="162693"/>
                  </a:cubicBezTo>
                  <a:cubicBezTo>
                    <a:pt x="74854" y="162693"/>
                    <a:pt x="74923" y="162762"/>
                    <a:pt x="74987" y="162762"/>
                  </a:cubicBezTo>
                  <a:cubicBezTo>
                    <a:pt x="75119" y="162826"/>
                    <a:pt x="75188" y="162826"/>
                    <a:pt x="75321" y="162895"/>
                  </a:cubicBezTo>
                  <a:cubicBezTo>
                    <a:pt x="75384" y="162958"/>
                    <a:pt x="75453" y="162958"/>
                    <a:pt x="75517" y="162958"/>
                  </a:cubicBezTo>
                  <a:cubicBezTo>
                    <a:pt x="75586" y="163027"/>
                    <a:pt x="75718" y="163091"/>
                    <a:pt x="75851" y="163160"/>
                  </a:cubicBezTo>
                  <a:cubicBezTo>
                    <a:pt x="75914" y="163160"/>
                    <a:pt x="75914" y="163160"/>
                    <a:pt x="75983" y="163223"/>
                  </a:cubicBezTo>
                  <a:cubicBezTo>
                    <a:pt x="76116" y="163292"/>
                    <a:pt x="76248" y="163292"/>
                    <a:pt x="76312" y="163356"/>
                  </a:cubicBezTo>
                  <a:cubicBezTo>
                    <a:pt x="76381" y="163356"/>
                    <a:pt x="76444" y="163425"/>
                    <a:pt x="76513" y="163425"/>
                  </a:cubicBezTo>
                  <a:cubicBezTo>
                    <a:pt x="76645" y="163488"/>
                    <a:pt x="76709" y="163557"/>
                    <a:pt x="76842" y="163621"/>
                  </a:cubicBezTo>
                  <a:cubicBezTo>
                    <a:pt x="76910" y="163621"/>
                    <a:pt x="76974" y="163621"/>
                    <a:pt x="77043" y="163690"/>
                  </a:cubicBezTo>
                  <a:cubicBezTo>
                    <a:pt x="77107" y="163753"/>
                    <a:pt x="77239" y="163822"/>
                    <a:pt x="77372" y="163822"/>
                  </a:cubicBezTo>
                  <a:cubicBezTo>
                    <a:pt x="77440" y="163886"/>
                    <a:pt x="77504" y="163886"/>
                    <a:pt x="77504" y="163955"/>
                  </a:cubicBezTo>
                  <a:cubicBezTo>
                    <a:pt x="77636" y="164018"/>
                    <a:pt x="77769" y="164018"/>
                    <a:pt x="77901" y="164087"/>
                  </a:cubicBezTo>
                  <a:cubicBezTo>
                    <a:pt x="77970" y="164151"/>
                    <a:pt x="77970" y="164151"/>
                    <a:pt x="78034" y="164151"/>
                  </a:cubicBezTo>
                  <a:lnTo>
                    <a:pt x="78431" y="164352"/>
                  </a:lnTo>
                  <a:cubicBezTo>
                    <a:pt x="78431" y="164416"/>
                    <a:pt x="78500" y="164416"/>
                    <a:pt x="78500" y="164416"/>
                  </a:cubicBezTo>
                  <a:cubicBezTo>
                    <a:pt x="78696" y="164484"/>
                    <a:pt x="78829" y="164548"/>
                    <a:pt x="78961" y="164617"/>
                  </a:cubicBezTo>
                  <a:cubicBezTo>
                    <a:pt x="78961" y="164681"/>
                    <a:pt x="79030" y="164681"/>
                    <a:pt x="79030" y="164681"/>
                  </a:cubicBezTo>
                  <a:cubicBezTo>
                    <a:pt x="79163" y="164749"/>
                    <a:pt x="79295" y="164882"/>
                    <a:pt x="79491" y="164946"/>
                  </a:cubicBezTo>
                  <a:lnTo>
                    <a:pt x="79889" y="165147"/>
                  </a:lnTo>
                  <a:cubicBezTo>
                    <a:pt x="81611" y="166138"/>
                    <a:pt x="83201" y="167134"/>
                    <a:pt x="84727" y="168194"/>
                  </a:cubicBezTo>
                  <a:cubicBezTo>
                    <a:pt x="85056" y="168459"/>
                    <a:pt x="85390" y="168655"/>
                    <a:pt x="85787" y="168920"/>
                  </a:cubicBezTo>
                  <a:cubicBezTo>
                    <a:pt x="84330" y="167797"/>
                    <a:pt x="82740" y="166737"/>
                    <a:pt x="81081" y="165677"/>
                  </a:cubicBezTo>
                  <a:cubicBezTo>
                    <a:pt x="81018" y="165677"/>
                    <a:pt x="81018" y="165677"/>
                    <a:pt x="80949" y="165608"/>
                  </a:cubicBezTo>
                  <a:cubicBezTo>
                    <a:pt x="80753" y="165544"/>
                    <a:pt x="80620" y="165475"/>
                    <a:pt x="80488" y="165343"/>
                  </a:cubicBezTo>
                  <a:lnTo>
                    <a:pt x="80355" y="165343"/>
                  </a:lnTo>
                  <a:cubicBezTo>
                    <a:pt x="80223" y="165211"/>
                    <a:pt x="80090" y="165147"/>
                    <a:pt x="79889" y="165078"/>
                  </a:cubicBezTo>
                  <a:cubicBezTo>
                    <a:pt x="79889" y="165014"/>
                    <a:pt x="79825" y="165014"/>
                    <a:pt x="79825" y="165014"/>
                  </a:cubicBezTo>
                  <a:cubicBezTo>
                    <a:pt x="79693" y="164946"/>
                    <a:pt x="79560" y="164813"/>
                    <a:pt x="79359" y="164749"/>
                  </a:cubicBezTo>
                  <a:cubicBezTo>
                    <a:pt x="79359" y="164749"/>
                    <a:pt x="79295" y="164749"/>
                    <a:pt x="79295" y="164681"/>
                  </a:cubicBezTo>
                  <a:cubicBezTo>
                    <a:pt x="79163" y="164617"/>
                    <a:pt x="79030" y="164548"/>
                    <a:pt x="78829" y="164484"/>
                  </a:cubicBezTo>
                  <a:cubicBezTo>
                    <a:pt x="78829" y="164484"/>
                    <a:pt x="78765" y="164416"/>
                    <a:pt x="78696" y="164416"/>
                  </a:cubicBezTo>
                  <a:lnTo>
                    <a:pt x="78299" y="164220"/>
                  </a:lnTo>
                  <a:cubicBezTo>
                    <a:pt x="78299" y="164151"/>
                    <a:pt x="78235" y="164151"/>
                    <a:pt x="78166" y="164151"/>
                  </a:cubicBezTo>
                  <a:cubicBezTo>
                    <a:pt x="78034" y="164087"/>
                    <a:pt x="77901" y="164018"/>
                    <a:pt x="77838" y="163955"/>
                  </a:cubicBezTo>
                  <a:cubicBezTo>
                    <a:pt x="77769" y="163886"/>
                    <a:pt x="77705" y="163886"/>
                    <a:pt x="77636" y="163886"/>
                  </a:cubicBezTo>
                  <a:cubicBezTo>
                    <a:pt x="77504" y="163822"/>
                    <a:pt x="77372" y="163753"/>
                    <a:pt x="77308" y="163690"/>
                  </a:cubicBezTo>
                  <a:cubicBezTo>
                    <a:pt x="77239" y="163690"/>
                    <a:pt x="77175" y="163621"/>
                    <a:pt x="77107" y="163621"/>
                  </a:cubicBezTo>
                  <a:cubicBezTo>
                    <a:pt x="76974" y="163557"/>
                    <a:pt x="76842" y="163488"/>
                    <a:pt x="76778" y="163425"/>
                  </a:cubicBezTo>
                  <a:cubicBezTo>
                    <a:pt x="76709" y="163425"/>
                    <a:pt x="76645" y="163356"/>
                    <a:pt x="76577" y="163356"/>
                  </a:cubicBezTo>
                  <a:cubicBezTo>
                    <a:pt x="76444" y="163292"/>
                    <a:pt x="76381" y="163223"/>
                    <a:pt x="76248" y="163223"/>
                  </a:cubicBezTo>
                  <a:cubicBezTo>
                    <a:pt x="76179" y="163160"/>
                    <a:pt x="76116" y="163160"/>
                    <a:pt x="76047" y="163091"/>
                  </a:cubicBezTo>
                  <a:cubicBezTo>
                    <a:pt x="75914" y="163027"/>
                    <a:pt x="75851" y="163027"/>
                    <a:pt x="75718" y="162958"/>
                  </a:cubicBezTo>
                  <a:cubicBezTo>
                    <a:pt x="75649" y="162958"/>
                    <a:pt x="75586" y="162895"/>
                    <a:pt x="75517" y="162895"/>
                  </a:cubicBezTo>
                  <a:cubicBezTo>
                    <a:pt x="75384" y="162826"/>
                    <a:pt x="75321" y="162762"/>
                    <a:pt x="75188" y="162762"/>
                  </a:cubicBezTo>
                  <a:cubicBezTo>
                    <a:pt x="75119" y="162693"/>
                    <a:pt x="75056" y="162693"/>
                    <a:pt x="74987" y="162630"/>
                  </a:cubicBezTo>
                  <a:cubicBezTo>
                    <a:pt x="74923" y="162630"/>
                    <a:pt x="74791" y="162561"/>
                    <a:pt x="74722" y="162497"/>
                  </a:cubicBezTo>
                  <a:cubicBezTo>
                    <a:pt x="74589" y="162497"/>
                    <a:pt x="74526" y="162428"/>
                    <a:pt x="74457" y="162428"/>
                  </a:cubicBezTo>
                  <a:cubicBezTo>
                    <a:pt x="74393" y="162365"/>
                    <a:pt x="74261" y="162365"/>
                    <a:pt x="74192" y="162296"/>
                  </a:cubicBezTo>
                  <a:cubicBezTo>
                    <a:pt x="74128" y="162296"/>
                    <a:pt x="74059" y="162232"/>
                    <a:pt x="73996" y="162232"/>
                  </a:cubicBezTo>
                  <a:cubicBezTo>
                    <a:pt x="73863" y="162163"/>
                    <a:pt x="73794" y="162163"/>
                    <a:pt x="73662" y="162100"/>
                  </a:cubicBezTo>
                  <a:cubicBezTo>
                    <a:pt x="73598" y="162100"/>
                    <a:pt x="73529" y="162031"/>
                    <a:pt x="73466" y="162031"/>
                  </a:cubicBezTo>
                  <a:cubicBezTo>
                    <a:pt x="73333" y="161967"/>
                    <a:pt x="73264" y="161967"/>
                    <a:pt x="73132" y="161898"/>
                  </a:cubicBezTo>
                  <a:cubicBezTo>
                    <a:pt x="73068" y="161898"/>
                    <a:pt x="72999" y="161835"/>
                    <a:pt x="72936" y="161835"/>
                  </a:cubicBezTo>
                  <a:cubicBezTo>
                    <a:pt x="72867" y="161766"/>
                    <a:pt x="72735" y="161766"/>
                    <a:pt x="72671" y="161702"/>
                  </a:cubicBezTo>
                  <a:cubicBezTo>
                    <a:pt x="72602" y="161702"/>
                    <a:pt x="72538" y="161633"/>
                    <a:pt x="72470" y="161633"/>
                  </a:cubicBezTo>
                  <a:cubicBezTo>
                    <a:pt x="72337" y="161570"/>
                    <a:pt x="72273" y="161570"/>
                    <a:pt x="72141" y="161501"/>
                  </a:cubicBezTo>
                  <a:cubicBezTo>
                    <a:pt x="72072" y="161501"/>
                    <a:pt x="72009" y="161501"/>
                    <a:pt x="71940" y="161437"/>
                  </a:cubicBezTo>
                  <a:cubicBezTo>
                    <a:pt x="71876" y="161437"/>
                    <a:pt x="71744" y="161368"/>
                    <a:pt x="71675" y="161368"/>
                  </a:cubicBezTo>
                  <a:cubicBezTo>
                    <a:pt x="71611" y="161305"/>
                    <a:pt x="71542" y="161305"/>
                    <a:pt x="71479" y="161236"/>
                  </a:cubicBezTo>
                  <a:cubicBezTo>
                    <a:pt x="71346" y="161236"/>
                    <a:pt x="71277" y="161172"/>
                    <a:pt x="71214" y="161172"/>
                  </a:cubicBezTo>
                  <a:cubicBezTo>
                    <a:pt x="71081" y="161172"/>
                    <a:pt x="71012" y="161103"/>
                    <a:pt x="70949" y="161103"/>
                  </a:cubicBezTo>
                  <a:cubicBezTo>
                    <a:pt x="70880" y="161040"/>
                    <a:pt x="70816" y="161040"/>
                    <a:pt x="70684" y="160971"/>
                  </a:cubicBezTo>
                  <a:cubicBezTo>
                    <a:pt x="70615" y="160971"/>
                    <a:pt x="70551" y="160971"/>
                    <a:pt x="70482" y="160907"/>
                  </a:cubicBezTo>
                  <a:cubicBezTo>
                    <a:pt x="70419" y="160907"/>
                    <a:pt x="70286" y="160838"/>
                    <a:pt x="70217" y="160838"/>
                  </a:cubicBezTo>
                  <a:cubicBezTo>
                    <a:pt x="70154" y="160838"/>
                    <a:pt x="70085" y="160775"/>
                    <a:pt x="70021" y="160775"/>
                  </a:cubicBezTo>
                  <a:cubicBezTo>
                    <a:pt x="69889" y="160775"/>
                    <a:pt x="69820" y="160706"/>
                    <a:pt x="69756" y="160706"/>
                  </a:cubicBezTo>
                  <a:cubicBezTo>
                    <a:pt x="69687" y="160642"/>
                    <a:pt x="69624" y="160642"/>
                    <a:pt x="69555" y="160642"/>
                  </a:cubicBezTo>
                  <a:cubicBezTo>
                    <a:pt x="69422" y="160574"/>
                    <a:pt x="69359" y="160574"/>
                    <a:pt x="69290" y="160510"/>
                  </a:cubicBezTo>
                  <a:cubicBezTo>
                    <a:pt x="69226" y="160510"/>
                    <a:pt x="69157" y="160510"/>
                    <a:pt x="69094" y="160441"/>
                  </a:cubicBezTo>
                  <a:cubicBezTo>
                    <a:pt x="68961" y="160441"/>
                    <a:pt x="68892" y="160441"/>
                    <a:pt x="68760" y="160377"/>
                  </a:cubicBezTo>
                  <a:cubicBezTo>
                    <a:pt x="68696" y="160377"/>
                    <a:pt x="68696" y="160377"/>
                    <a:pt x="68627" y="160309"/>
                  </a:cubicBezTo>
                  <a:cubicBezTo>
                    <a:pt x="68495" y="160309"/>
                    <a:pt x="68431" y="160245"/>
                    <a:pt x="68299" y="160245"/>
                  </a:cubicBezTo>
                  <a:cubicBezTo>
                    <a:pt x="68299" y="160245"/>
                    <a:pt x="68230" y="160245"/>
                    <a:pt x="68166" y="160176"/>
                  </a:cubicBezTo>
                  <a:cubicBezTo>
                    <a:pt x="68034" y="160176"/>
                    <a:pt x="67965" y="160112"/>
                    <a:pt x="67833" y="160112"/>
                  </a:cubicBezTo>
                  <a:cubicBezTo>
                    <a:pt x="64324" y="159053"/>
                    <a:pt x="60350" y="158258"/>
                    <a:pt x="55776" y="157595"/>
                  </a:cubicBezTo>
                  <a:cubicBezTo>
                    <a:pt x="54785" y="157463"/>
                    <a:pt x="53789" y="157330"/>
                    <a:pt x="52798" y="157129"/>
                  </a:cubicBezTo>
                  <a:cubicBezTo>
                    <a:pt x="50016" y="156731"/>
                    <a:pt x="47165" y="156201"/>
                    <a:pt x="44319" y="155608"/>
                  </a:cubicBezTo>
                  <a:close/>
                  <a:moveTo>
                    <a:pt x="88235" y="170711"/>
                  </a:moveTo>
                  <a:lnTo>
                    <a:pt x="88437" y="170907"/>
                  </a:lnTo>
                  <a:lnTo>
                    <a:pt x="88437" y="170907"/>
                  </a:lnTo>
                  <a:lnTo>
                    <a:pt x="88304" y="170775"/>
                  </a:lnTo>
                  <a:lnTo>
                    <a:pt x="88235" y="170711"/>
                  </a:lnTo>
                  <a:close/>
                  <a:moveTo>
                    <a:pt x="155209" y="49286"/>
                  </a:moveTo>
                  <a:cubicBezTo>
                    <a:pt x="155405" y="49354"/>
                    <a:pt x="155538" y="49418"/>
                    <a:pt x="155670" y="49487"/>
                  </a:cubicBezTo>
                  <a:cubicBezTo>
                    <a:pt x="156730" y="50017"/>
                    <a:pt x="157727" y="50478"/>
                    <a:pt x="158718" y="51008"/>
                  </a:cubicBezTo>
                  <a:cubicBezTo>
                    <a:pt x="168325" y="56042"/>
                    <a:pt x="175877" y="62534"/>
                    <a:pt x="180779" y="75915"/>
                  </a:cubicBezTo>
                  <a:cubicBezTo>
                    <a:pt x="183227" y="82741"/>
                    <a:pt x="184552" y="90425"/>
                    <a:pt x="184552" y="98173"/>
                  </a:cubicBezTo>
                  <a:cubicBezTo>
                    <a:pt x="184552" y="108109"/>
                    <a:pt x="182432" y="118114"/>
                    <a:pt x="178193" y="126790"/>
                  </a:cubicBezTo>
                  <a:cubicBezTo>
                    <a:pt x="173890" y="135470"/>
                    <a:pt x="167329" y="142820"/>
                    <a:pt x="158453" y="147325"/>
                  </a:cubicBezTo>
                  <a:cubicBezTo>
                    <a:pt x="154812" y="149180"/>
                    <a:pt x="151828" y="152624"/>
                    <a:pt x="149046" y="156800"/>
                  </a:cubicBezTo>
                  <a:cubicBezTo>
                    <a:pt x="144875" y="163091"/>
                    <a:pt x="141229" y="170907"/>
                    <a:pt x="136592" y="177203"/>
                  </a:cubicBezTo>
                  <a:cubicBezTo>
                    <a:pt x="134277" y="180314"/>
                    <a:pt x="131759" y="183096"/>
                    <a:pt x="128776" y="185020"/>
                  </a:cubicBezTo>
                  <a:cubicBezTo>
                    <a:pt x="125798" y="187007"/>
                    <a:pt x="122417" y="188131"/>
                    <a:pt x="118378" y="188131"/>
                  </a:cubicBezTo>
                  <a:cubicBezTo>
                    <a:pt x="116524" y="188131"/>
                    <a:pt x="114467" y="187934"/>
                    <a:pt x="112284" y="187336"/>
                  </a:cubicBezTo>
                  <a:cubicBezTo>
                    <a:pt x="107313" y="186011"/>
                    <a:pt x="103604" y="183827"/>
                    <a:pt x="100228" y="181241"/>
                  </a:cubicBezTo>
                  <a:cubicBezTo>
                    <a:pt x="96386" y="178194"/>
                    <a:pt x="93005" y="174617"/>
                    <a:pt x="88765" y="171172"/>
                  </a:cubicBezTo>
                  <a:lnTo>
                    <a:pt x="88765" y="171172"/>
                  </a:lnTo>
                  <a:cubicBezTo>
                    <a:pt x="88967" y="171374"/>
                    <a:pt x="89163" y="171570"/>
                    <a:pt x="89295" y="171771"/>
                  </a:cubicBezTo>
                  <a:cubicBezTo>
                    <a:pt x="89629" y="171967"/>
                    <a:pt x="89894" y="172232"/>
                    <a:pt x="90223" y="172497"/>
                  </a:cubicBezTo>
                  <a:cubicBezTo>
                    <a:pt x="93736" y="175544"/>
                    <a:pt x="96783" y="178660"/>
                    <a:pt x="100159" y="181310"/>
                  </a:cubicBezTo>
                  <a:cubicBezTo>
                    <a:pt x="103540" y="183960"/>
                    <a:pt x="107313" y="186143"/>
                    <a:pt x="112284" y="187468"/>
                  </a:cubicBezTo>
                  <a:cubicBezTo>
                    <a:pt x="114467" y="187998"/>
                    <a:pt x="116524" y="188263"/>
                    <a:pt x="118378" y="188263"/>
                  </a:cubicBezTo>
                  <a:cubicBezTo>
                    <a:pt x="123741" y="188263"/>
                    <a:pt x="128050" y="186143"/>
                    <a:pt x="131691" y="182900"/>
                  </a:cubicBezTo>
                  <a:cubicBezTo>
                    <a:pt x="137122" y="177998"/>
                    <a:pt x="141097" y="170510"/>
                    <a:pt x="145072" y="163557"/>
                  </a:cubicBezTo>
                  <a:cubicBezTo>
                    <a:pt x="149115" y="156535"/>
                    <a:pt x="153090" y="150176"/>
                    <a:pt x="158521" y="147394"/>
                  </a:cubicBezTo>
                  <a:cubicBezTo>
                    <a:pt x="167398" y="142953"/>
                    <a:pt x="173953" y="135534"/>
                    <a:pt x="178262" y="126859"/>
                  </a:cubicBezTo>
                  <a:cubicBezTo>
                    <a:pt x="182565" y="118178"/>
                    <a:pt x="184621" y="108109"/>
                    <a:pt x="184621" y="98173"/>
                  </a:cubicBezTo>
                  <a:cubicBezTo>
                    <a:pt x="184621" y="90425"/>
                    <a:pt x="183360" y="82741"/>
                    <a:pt x="180843" y="75852"/>
                  </a:cubicBezTo>
                  <a:cubicBezTo>
                    <a:pt x="176010" y="62470"/>
                    <a:pt x="168389" y="55979"/>
                    <a:pt x="158786" y="50944"/>
                  </a:cubicBezTo>
                  <a:cubicBezTo>
                    <a:pt x="157992" y="50478"/>
                    <a:pt x="157197" y="50080"/>
                    <a:pt x="156333" y="49683"/>
                  </a:cubicBezTo>
                  <a:cubicBezTo>
                    <a:pt x="156137" y="49550"/>
                    <a:pt x="155872" y="49487"/>
                    <a:pt x="155607" y="49354"/>
                  </a:cubicBezTo>
                  <a:cubicBezTo>
                    <a:pt x="155474" y="49354"/>
                    <a:pt x="155342" y="49286"/>
                    <a:pt x="155209" y="49286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69" name="Google Shape;969;p44"/>
            <p:cNvSpPr/>
            <p:nvPr/>
          </p:nvSpPr>
          <p:spPr>
            <a:xfrm>
              <a:off x="1481025" y="471675"/>
              <a:ext cx="4675025" cy="4781050"/>
            </a:xfrm>
            <a:custGeom>
              <a:avLst/>
              <a:gdLst/>
              <a:ahLst/>
              <a:cxnLst/>
              <a:rect l="l" t="t" r="r" b="b"/>
              <a:pathLst>
                <a:path w="187001" h="191242" extrusionOk="0">
                  <a:moveTo>
                    <a:pt x="100292" y="13313"/>
                  </a:moveTo>
                  <a:lnTo>
                    <a:pt x="100292" y="13313"/>
                  </a:lnTo>
                  <a:cubicBezTo>
                    <a:pt x="100338" y="13410"/>
                    <a:pt x="100422" y="13508"/>
                    <a:pt x="100491" y="13605"/>
                  </a:cubicBezTo>
                  <a:lnTo>
                    <a:pt x="100491" y="13605"/>
                  </a:lnTo>
                  <a:cubicBezTo>
                    <a:pt x="100429" y="13503"/>
                    <a:pt x="100373" y="13395"/>
                    <a:pt x="100292" y="13313"/>
                  </a:cubicBezTo>
                  <a:close/>
                  <a:moveTo>
                    <a:pt x="100491" y="13605"/>
                  </a:moveTo>
                  <a:cubicBezTo>
                    <a:pt x="100508" y="13633"/>
                    <a:pt x="100525" y="13660"/>
                    <a:pt x="100543" y="13687"/>
                  </a:cubicBezTo>
                  <a:lnTo>
                    <a:pt x="100543" y="13687"/>
                  </a:lnTo>
                  <a:cubicBezTo>
                    <a:pt x="100528" y="13659"/>
                    <a:pt x="100510" y="13632"/>
                    <a:pt x="100491" y="13605"/>
                  </a:cubicBezTo>
                  <a:close/>
                  <a:moveTo>
                    <a:pt x="100543" y="13687"/>
                  </a:moveTo>
                  <a:lnTo>
                    <a:pt x="100543" y="13687"/>
                  </a:lnTo>
                  <a:cubicBezTo>
                    <a:pt x="100548" y="13695"/>
                    <a:pt x="100552" y="13703"/>
                    <a:pt x="100556" y="13711"/>
                  </a:cubicBezTo>
                  <a:cubicBezTo>
                    <a:pt x="100556" y="13711"/>
                    <a:pt x="100556" y="13779"/>
                    <a:pt x="100620" y="13779"/>
                  </a:cubicBezTo>
                  <a:cubicBezTo>
                    <a:pt x="100592" y="13751"/>
                    <a:pt x="100567" y="13720"/>
                    <a:pt x="100543" y="13687"/>
                  </a:cubicBezTo>
                  <a:close/>
                  <a:moveTo>
                    <a:pt x="102014" y="15104"/>
                  </a:moveTo>
                  <a:lnTo>
                    <a:pt x="102014" y="15104"/>
                  </a:lnTo>
                  <a:cubicBezTo>
                    <a:pt x="102118" y="15245"/>
                    <a:pt x="102241" y="15385"/>
                    <a:pt x="102364" y="15526"/>
                  </a:cubicBezTo>
                  <a:lnTo>
                    <a:pt x="102364" y="15526"/>
                  </a:lnTo>
                  <a:cubicBezTo>
                    <a:pt x="102249" y="15387"/>
                    <a:pt x="102133" y="15247"/>
                    <a:pt x="102014" y="15104"/>
                  </a:cubicBezTo>
                  <a:close/>
                  <a:moveTo>
                    <a:pt x="102364" y="15526"/>
                  </a:moveTo>
                  <a:cubicBezTo>
                    <a:pt x="102891" y="16162"/>
                    <a:pt x="103389" y="16768"/>
                    <a:pt x="103932" y="17420"/>
                  </a:cubicBezTo>
                  <a:cubicBezTo>
                    <a:pt x="104001" y="17420"/>
                    <a:pt x="104065" y="17489"/>
                    <a:pt x="104134" y="17553"/>
                  </a:cubicBezTo>
                  <a:cubicBezTo>
                    <a:pt x="104266" y="17685"/>
                    <a:pt x="104330" y="17818"/>
                    <a:pt x="104462" y="17950"/>
                  </a:cubicBezTo>
                  <a:lnTo>
                    <a:pt x="104531" y="18019"/>
                  </a:lnTo>
                  <a:cubicBezTo>
                    <a:pt x="104664" y="18151"/>
                    <a:pt x="104727" y="18215"/>
                    <a:pt x="104796" y="18348"/>
                  </a:cubicBezTo>
                  <a:cubicBezTo>
                    <a:pt x="104860" y="18348"/>
                    <a:pt x="104860" y="18416"/>
                    <a:pt x="104929" y="18416"/>
                  </a:cubicBezTo>
                  <a:cubicBezTo>
                    <a:pt x="104992" y="18549"/>
                    <a:pt x="105125" y="18612"/>
                    <a:pt x="105193" y="18745"/>
                  </a:cubicBezTo>
                  <a:cubicBezTo>
                    <a:pt x="105257" y="18745"/>
                    <a:pt x="105257" y="18814"/>
                    <a:pt x="105326" y="18877"/>
                  </a:cubicBezTo>
                  <a:lnTo>
                    <a:pt x="105522" y="19079"/>
                  </a:lnTo>
                  <a:lnTo>
                    <a:pt x="105723" y="19275"/>
                  </a:lnTo>
                  <a:lnTo>
                    <a:pt x="105920" y="19476"/>
                  </a:lnTo>
                  <a:cubicBezTo>
                    <a:pt x="105988" y="19540"/>
                    <a:pt x="105988" y="19609"/>
                    <a:pt x="106052" y="19672"/>
                  </a:cubicBezTo>
                  <a:lnTo>
                    <a:pt x="106253" y="19874"/>
                  </a:lnTo>
                  <a:lnTo>
                    <a:pt x="106449" y="20070"/>
                  </a:lnTo>
                  <a:lnTo>
                    <a:pt x="106651" y="20271"/>
                  </a:lnTo>
                  <a:cubicBezTo>
                    <a:pt x="106651" y="20335"/>
                    <a:pt x="106714" y="20335"/>
                    <a:pt x="106714" y="20404"/>
                  </a:cubicBezTo>
                  <a:cubicBezTo>
                    <a:pt x="106783" y="20404"/>
                    <a:pt x="106783" y="20467"/>
                    <a:pt x="106783" y="20467"/>
                  </a:cubicBezTo>
                  <a:lnTo>
                    <a:pt x="106979" y="20669"/>
                  </a:lnTo>
                  <a:lnTo>
                    <a:pt x="107181" y="20865"/>
                  </a:lnTo>
                  <a:lnTo>
                    <a:pt x="107377" y="21066"/>
                  </a:lnTo>
                  <a:lnTo>
                    <a:pt x="107578" y="21262"/>
                  </a:lnTo>
                  <a:cubicBezTo>
                    <a:pt x="107578" y="21331"/>
                    <a:pt x="107642" y="21395"/>
                    <a:pt x="107711" y="21464"/>
                  </a:cubicBezTo>
                  <a:lnTo>
                    <a:pt x="107907" y="21660"/>
                  </a:lnTo>
                  <a:cubicBezTo>
                    <a:pt x="107976" y="21729"/>
                    <a:pt x="108039" y="21792"/>
                    <a:pt x="108108" y="21792"/>
                  </a:cubicBezTo>
                  <a:cubicBezTo>
                    <a:pt x="108172" y="21861"/>
                    <a:pt x="108241" y="21994"/>
                    <a:pt x="108304" y="22057"/>
                  </a:cubicBezTo>
                  <a:lnTo>
                    <a:pt x="108437" y="22190"/>
                  </a:lnTo>
                  <a:cubicBezTo>
                    <a:pt x="108506" y="22258"/>
                    <a:pt x="108569" y="22322"/>
                    <a:pt x="108638" y="22455"/>
                  </a:cubicBezTo>
                  <a:cubicBezTo>
                    <a:pt x="108702" y="22455"/>
                    <a:pt x="108771" y="22523"/>
                    <a:pt x="108834" y="22587"/>
                  </a:cubicBezTo>
                  <a:lnTo>
                    <a:pt x="109036" y="22788"/>
                  </a:lnTo>
                  <a:cubicBezTo>
                    <a:pt x="109099" y="22852"/>
                    <a:pt x="109099" y="22921"/>
                    <a:pt x="109168" y="22985"/>
                  </a:cubicBezTo>
                  <a:lnTo>
                    <a:pt x="109364" y="23186"/>
                  </a:lnTo>
                  <a:cubicBezTo>
                    <a:pt x="109433" y="23249"/>
                    <a:pt x="109497" y="23318"/>
                    <a:pt x="109565" y="23318"/>
                  </a:cubicBezTo>
                  <a:cubicBezTo>
                    <a:pt x="109629" y="23451"/>
                    <a:pt x="109698" y="23514"/>
                    <a:pt x="109762" y="23583"/>
                  </a:cubicBezTo>
                  <a:lnTo>
                    <a:pt x="109894" y="23716"/>
                  </a:lnTo>
                  <a:lnTo>
                    <a:pt x="110159" y="23981"/>
                  </a:lnTo>
                  <a:lnTo>
                    <a:pt x="110292" y="24113"/>
                  </a:lnTo>
                  <a:lnTo>
                    <a:pt x="110493" y="24309"/>
                  </a:lnTo>
                  <a:cubicBezTo>
                    <a:pt x="110556" y="24378"/>
                    <a:pt x="110625" y="24442"/>
                    <a:pt x="110625" y="24511"/>
                  </a:cubicBezTo>
                  <a:cubicBezTo>
                    <a:pt x="110689" y="24574"/>
                    <a:pt x="110758" y="24643"/>
                    <a:pt x="110890" y="24707"/>
                  </a:cubicBezTo>
                  <a:cubicBezTo>
                    <a:pt x="110890" y="24776"/>
                    <a:pt x="110954" y="24776"/>
                    <a:pt x="111023" y="24839"/>
                  </a:cubicBezTo>
                  <a:lnTo>
                    <a:pt x="111219" y="25041"/>
                  </a:lnTo>
                  <a:cubicBezTo>
                    <a:pt x="111288" y="25104"/>
                    <a:pt x="111351" y="25173"/>
                    <a:pt x="111351" y="25237"/>
                  </a:cubicBezTo>
                  <a:cubicBezTo>
                    <a:pt x="111420" y="25306"/>
                    <a:pt x="111553" y="25369"/>
                    <a:pt x="111616" y="25438"/>
                  </a:cubicBezTo>
                  <a:cubicBezTo>
                    <a:pt x="111616" y="25502"/>
                    <a:pt x="111685" y="25571"/>
                    <a:pt x="111749" y="25571"/>
                  </a:cubicBezTo>
                  <a:lnTo>
                    <a:pt x="111950" y="25767"/>
                  </a:lnTo>
                  <a:cubicBezTo>
                    <a:pt x="112014" y="25836"/>
                    <a:pt x="112083" y="25899"/>
                    <a:pt x="112083" y="25968"/>
                  </a:cubicBezTo>
                  <a:cubicBezTo>
                    <a:pt x="112146" y="26032"/>
                    <a:pt x="112279" y="26101"/>
                    <a:pt x="112348" y="26164"/>
                  </a:cubicBezTo>
                  <a:cubicBezTo>
                    <a:pt x="112348" y="26233"/>
                    <a:pt x="112411" y="26233"/>
                    <a:pt x="112480" y="26297"/>
                  </a:cubicBezTo>
                  <a:lnTo>
                    <a:pt x="112676" y="26498"/>
                  </a:lnTo>
                  <a:cubicBezTo>
                    <a:pt x="112745" y="26562"/>
                    <a:pt x="112809" y="26631"/>
                    <a:pt x="112809" y="26694"/>
                  </a:cubicBezTo>
                  <a:cubicBezTo>
                    <a:pt x="112941" y="26763"/>
                    <a:pt x="113010" y="26827"/>
                    <a:pt x="113074" y="26895"/>
                  </a:cubicBezTo>
                  <a:lnTo>
                    <a:pt x="113206" y="27028"/>
                  </a:lnTo>
                  <a:lnTo>
                    <a:pt x="113408" y="27224"/>
                  </a:lnTo>
                  <a:cubicBezTo>
                    <a:pt x="113471" y="27293"/>
                    <a:pt x="113540" y="27293"/>
                    <a:pt x="113540" y="27357"/>
                  </a:cubicBezTo>
                  <a:cubicBezTo>
                    <a:pt x="113604" y="27425"/>
                    <a:pt x="113736" y="27489"/>
                    <a:pt x="113805" y="27558"/>
                  </a:cubicBezTo>
                  <a:cubicBezTo>
                    <a:pt x="113805" y="27622"/>
                    <a:pt x="113869" y="27690"/>
                    <a:pt x="113938" y="27690"/>
                  </a:cubicBezTo>
                  <a:lnTo>
                    <a:pt x="114134" y="27886"/>
                  </a:lnTo>
                  <a:cubicBezTo>
                    <a:pt x="114202" y="27955"/>
                    <a:pt x="114266" y="28019"/>
                    <a:pt x="114266" y="28088"/>
                  </a:cubicBezTo>
                  <a:cubicBezTo>
                    <a:pt x="114335" y="28088"/>
                    <a:pt x="114399" y="28151"/>
                    <a:pt x="114467" y="28220"/>
                  </a:cubicBezTo>
                  <a:lnTo>
                    <a:pt x="114664" y="28416"/>
                  </a:lnTo>
                  <a:cubicBezTo>
                    <a:pt x="114732" y="28416"/>
                    <a:pt x="114796" y="28485"/>
                    <a:pt x="114865" y="28549"/>
                  </a:cubicBezTo>
                  <a:cubicBezTo>
                    <a:pt x="114929" y="28618"/>
                    <a:pt x="114929" y="28681"/>
                    <a:pt x="114997" y="28750"/>
                  </a:cubicBezTo>
                  <a:cubicBezTo>
                    <a:pt x="118310" y="31729"/>
                    <a:pt x="121754" y="34447"/>
                    <a:pt x="125464" y="36631"/>
                  </a:cubicBezTo>
                  <a:cubicBezTo>
                    <a:pt x="131823" y="40409"/>
                    <a:pt x="137917" y="43122"/>
                    <a:pt x="143678" y="45507"/>
                  </a:cubicBezTo>
                  <a:cubicBezTo>
                    <a:pt x="143810" y="45507"/>
                    <a:pt x="143879" y="45576"/>
                    <a:pt x="143943" y="45576"/>
                  </a:cubicBezTo>
                  <a:lnTo>
                    <a:pt x="144012" y="45640"/>
                  </a:lnTo>
                  <a:cubicBezTo>
                    <a:pt x="144144" y="45640"/>
                    <a:pt x="144208" y="45708"/>
                    <a:pt x="144277" y="45708"/>
                  </a:cubicBezTo>
                  <a:lnTo>
                    <a:pt x="144340" y="45772"/>
                  </a:lnTo>
                  <a:cubicBezTo>
                    <a:pt x="144409" y="45772"/>
                    <a:pt x="144542" y="45841"/>
                    <a:pt x="144605" y="45841"/>
                  </a:cubicBezTo>
                  <a:lnTo>
                    <a:pt x="144674" y="45905"/>
                  </a:lnTo>
                  <a:cubicBezTo>
                    <a:pt x="144738" y="45905"/>
                    <a:pt x="144807" y="45973"/>
                    <a:pt x="144939" y="45973"/>
                  </a:cubicBezTo>
                  <a:lnTo>
                    <a:pt x="145003" y="46037"/>
                  </a:lnTo>
                  <a:cubicBezTo>
                    <a:pt x="145072" y="46037"/>
                    <a:pt x="145135" y="46106"/>
                    <a:pt x="145204" y="46106"/>
                  </a:cubicBezTo>
                  <a:cubicBezTo>
                    <a:pt x="145268" y="46106"/>
                    <a:pt x="145337" y="46170"/>
                    <a:pt x="145337" y="46170"/>
                  </a:cubicBezTo>
                  <a:cubicBezTo>
                    <a:pt x="145400" y="46170"/>
                    <a:pt x="145469" y="46238"/>
                    <a:pt x="145533" y="46238"/>
                  </a:cubicBezTo>
                  <a:cubicBezTo>
                    <a:pt x="145602" y="46238"/>
                    <a:pt x="145665" y="46302"/>
                    <a:pt x="145665" y="46302"/>
                  </a:cubicBezTo>
                  <a:cubicBezTo>
                    <a:pt x="145734" y="46302"/>
                    <a:pt x="145798" y="46371"/>
                    <a:pt x="145866" y="46371"/>
                  </a:cubicBezTo>
                  <a:cubicBezTo>
                    <a:pt x="145930" y="46371"/>
                    <a:pt x="145999" y="46434"/>
                    <a:pt x="145999" y="46434"/>
                  </a:cubicBezTo>
                  <a:cubicBezTo>
                    <a:pt x="146063" y="46434"/>
                    <a:pt x="146131" y="46503"/>
                    <a:pt x="146195" y="46503"/>
                  </a:cubicBezTo>
                  <a:cubicBezTo>
                    <a:pt x="146264" y="46503"/>
                    <a:pt x="146328" y="46567"/>
                    <a:pt x="146328" y="46567"/>
                  </a:cubicBezTo>
                  <a:cubicBezTo>
                    <a:pt x="146396" y="46567"/>
                    <a:pt x="146460" y="46636"/>
                    <a:pt x="146529" y="46636"/>
                  </a:cubicBezTo>
                  <a:cubicBezTo>
                    <a:pt x="146593" y="46636"/>
                    <a:pt x="146593" y="46699"/>
                    <a:pt x="146661" y="46699"/>
                  </a:cubicBezTo>
                  <a:cubicBezTo>
                    <a:pt x="146725" y="46699"/>
                    <a:pt x="146794" y="46768"/>
                    <a:pt x="146857" y="46768"/>
                  </a:cubicBezTo>
                  <a:cubicBezTo>
                    <a:pt x="146926" y="46768"/>
                    <a:pt x="146926" y="46832"/>
                    <a:pt x="146990" y="46832"/>
                  </a:cubicBezTo>
                  <a:cubicBezTo>
                    <a:pt x="147059" y="46832"/>
                    <a:pt x="147122" y="46901"/>
                    <a:pt x="147191" y="46901"/>
                  </a:cubicBezTo>
                  <a:cubicBezTo>
                    <a:pt x="147255" y="46901"/>
                    <a:pt x="147255" y="46964"/>
                    <a:pt x="147324" y="46964"/>
                  </a:cubicBezTo>
                  <a:cubicBezTo>
                    <a:pt x="147387" y="46964"/>
                    <a:pt x="147456" y="47033"/>
                    <a:pt x="147520" y="47033"/>
                  </a:cubicBezTo>
                  <a:cubicBezTo>
                    <a:pt x="147589" y="47033"/>
                    <a:pt x="147589" y="47097"/>
                    <a:pt x="147652" y="47097"/>
                  </a:cubicBezTo>
                  <a:cubicBezTo>
                    <a:pt x="147721" y="47097"/>
                    <a:pt x="147785" y="47166"/>
                    <a:pt x="147854" y="47166"/>
                  </a:cubicBezTo>
                  <a:cubicBezTo>
                    <a:pt x="147917" y="47166"/>
                    <a:pt x="147917" y="47229"/>
                    <a:pt x="147986" y="47229"/>
                  </a:cubicBezTo>
                  <a:cubicBezTo>
                    <a:pt x="148050" y="47229"/>
                    <a:pt x="148119" y="47298"/>
                    <a:pt x="148182" y="47298"/>
                  </a:cubicBezTo>
                  <a:cubicBezTo>
                    <a:pt x="148182" y="47298"/>
                    <a:pt x="148251" y="47298"/>
                    <a:pt x="148315" y="47362"/>
                  </a:cubicBezTo>
                  <a:cubicBezTo>
                    <a:pt x="148384" y="47362"/>
                    <a:pt x="148447" y="47431"/>
                    <a:pt x="148516" y="47431"/>
                  </a:cubicBezTo>
                  <a:cubicBezTo>
                    <a:pt x="148516" y="47431"/>
                    <a:pt x="148580" y="47431"/>
                    <a:pt x="148649" y="47494"/>
                  </a:cubicBezTo>
                  <a:cubicBezTo>
                    <a:pt x="148712" y="47494"/>
                    <a:pt x="148781" y="47563"/>
                    <a:pt x="148845" y="47563"/>
                  </a:cubicBezTo>
                  <a:cubicBezTo>
                    <a:pt x="148845" y="47563"/>
                    <a:pt x="148914" y="47563"/>
                    <a:pt x="148977" y="47627"/>
                  </a:cubicBezTo>
                  <a:cubicBezTo>
                    <a:pt x="149046" y="47627"/>
                    <a:pt x="149110" y="47696"/>
                    <a:pt x="149179" y="47696"/>
                  </a:cubicBezTo>
                  <a:cubicBezTo>
                    <a:pt x="149179" y="47696"/>
                    <a:pt x="149242" y="47696"/>
                    <a:pt x="149242" y="47759"/>
                  </a:cubicBezTo>
                  <a:cubicBezTo>
                    <a:pt x="149311" y="47759"/>
                    <a:pt x="149444" y="47828"/>
                    <a:pt x="149507" y="47828"/>
                  </a:cubicBezTo>
                  <a:cubicBezTo>
                    <a:pt x="149507" y="47828"/>
                    <a:pt x="149576" y="47828"/>
                    <a:pt x="149576" y="47892"/>
                  </a:cubicBezTo>
                  <a:cubicBezTo>
                    <a:pt x="149640" y="47892"/>
                    <a:pt x="149772" y="47892"/>
                    <a:pt x="149841" y="47961"/>
                  </a:cubicBezTo>
                  <a:cubicBezTo>
                    <a:pt x="149841" y="47961"/>
                    <a:pt x="149905" y="47961"/>
                    <a:pt x="149905" y="48024"/>
                  </a:cubicBezTo>
                  <a:cubicBezTo>
                    <a:pt x="149974" y="48024"/>
                    <a:pt x="150106" y="48024"/>
                    <a:pt x="150170" y="48093"/>
                  </a:cubicBezTo>
                  <a:lnTo>
                    <a:pt x="150239" y="48093"/>
                  </a:lnTo>
                  <a:cubicBezTo>
                    <a:pt x="150302" y="48157"/>
                    <a:pt x="150371" y="48157"/>
                    <a:pt x="150503" y="48226"/>
                  </a:cubicBezTo>
                  <a:lnTo>
                    <a:pt x="150567" y="48226"/>
                  </a:lnTo>
                  <a:cubicBezTo>
                    <a:pt x="150636" y="48289"/>
                    <a:pt x="150700" y="48289"/>
                    <a:pt x="150832" y="48358"/>
                  </a:cubicBezTo>
                  <a:lnTo>
                    <a:pt x="150901" y="48358"/>
                  </a:lnTo>
                  <a:cubicBezTo>
                    <a:pt x="150965" y="48422"/>
                    <a:pt x="151033" y="48491"/>
                    <a:pt x="151166" y="48491"/>
                  </a:cubicBezTo>
                  <a:lnTo>
                    <a:pt x="151230" y="48491"/>
                  </a:lnTo>
                  <a:cubicBezTo>
                    <a:pt x="151298" y="48554"/>
                    <a:pt x="151431" y="48623"/>
                    <a:pt x="151494" y="48623"/>
                  </a:cubicBezTo>
                  <a:cubicBezTo>
                    <a:pt x="151627" y="48687"/>
                    <a:pt x="151759" y="48756"/>
                    <a:pt x="151828" y="48756"/>
                  </a:cubicBezTo>
                  <a:cubicBezTo>
                    <a:pt x="151961" y="48819"/>
                    <a:pt x="152024" y="48888"/>
                    <a:pt x="152157" y="48888"/>
                  </a:cubicBezTo>
                  <a:cubicBezTo>
                    <a:pt x="153118" y="49281"/>
                    <a:pt x="154075" y="49627"/>
                    <a:pt x="154993" y="49967"/>
                  </a:cubicBezTo>
                  <a:lnTo>
                    <a:pt x="154993" y="49967"/>
                  </a:lnTo>
                  <a:cubicBezTo>
                    <a:pt x="154934" y="49941"/>
                    <a:pt x="154872" y="49912"/>
                    <a:pt x="154807" y="49879"/>
                  </a:cubicBezTo>
                  <a:cubicBezTo>
                    <a:pt x="153747" y="49418"/>
                    <a:pt x="152687" y="49021"/>
                    <a:pt x="151563" y="48554"/>
                  </a:cubicBezTo>
                  <a:cubicBezTo>
                    <a:pt x="151494" y="48554"/>
                    <a:pt x="151431" y="48491"/>
                    <a:pt x="151362" y="48491"/>
                  </a:cubicBezTo>
                  <a:cubicBezTo>
                    <a:pt x="151230" y="48422"/>
                    <a:pt x="151166" y="48358"/>
                    <a:pt x="151033" y="48358"/>
                  </a:cubicBezTo>
                  <a:cubicBezTo>
                    <a:pt x="150965" y="48289"/>
                    <a:pt x="150832" y="48289"/>
                    <a:pt x="150768" y="48226"/>
                  </a:cubicBezTo>
                  <a:lnTo>
                    <a:pt x="150700" y="48226"/>
                  </a:lnTo>
                  <a:cubicBezTo>
                    <a:pt x="150636" y="48157"/>
                    <a:pt x="150567" y="48157"/>
                    <a:pt x="150435" y="48093"/>
                  </a:cubicBezTo>
                  <a:lnTo>
                    <a:pt x="150371" y="48093"/>
                  </a:lnTo>
                  <a:cubicBezTo>
                    <a:pt x="150302" y="48024"/>
                    <a:pt x="150239" y="48024"/>
                    <a:pt x="150170" y="47961"/>
                  </a:cubicBezTo>
                  <a:lnTo>
                    <a:pt x="150106" y="47961"/>
                  </a:lnTo>
                  <a:cubicBezTo>
                    <a:pt x="149974" y="47892"/>
                    <a:pt x="149905" y="47892"/>
                    <a:pt x="149841" y="47828"/>
                  </a:cubicBezTo>
                  <a:lnTo>
                    <a:pt x="149772" y="47828"/>
                  </a:lnTo>
                  <a:cubicBezTo>
                    <a:pt x="149709" y="47759"/>
                    <a:pt x="149576" y="47759"/>
                    <a:pt x="149507" y="47696"/>
                  </a:cubicBezTo>
                  <a:lnTo>
                    <a:pt x="149444" y="47696"/>
                  </a:lnTo>
                  <a:cubicBezTo>
                    <a:pt x="149375" y="47627"/>
                    <a:pt x="149311" y="47627"/>
                    <a:pt x="149242" y="47627"/>
                  </a:cubicBezTo>
                  <a:cubicBezTo>
                    <a:pt x="149179" y="47563"/>
                    <a:pt x="149179" y="47563"/>
                    <a:pt x="149110" y="47563"/>
                  </a:cubicBezTo>
                  <a:cubicBezTo>
                    <a:pt x="149046" y="47563"/>
                    <a:pt x="148977" y="47494"/>
                    <a:pt x="148914" y="47494"/>
                  </a:cubicBezTo>
                  <a:cubicBezTo>
                    <a:pt x="148845" y="47431"/>
                    <a:pt x="148845" y="47431"/>
                    <a:pt x="148781" y="47431"/>
                  </a:cubicBezTo>
                  <a:cubicBezTo>
                    <a:pt x="148712" y="47431"/>
                    <a:pt x="148649" y="47362"/>
                    <a:pt x="148580" y="47362"/>
                  </a:cubicBezTo>
                  <a:cubicBezTo>
                    <a:pt x="148516" y="47362"/>
                    <a:pt x="148516" y="47298"/>
                    <a:pt x="148447" y="47298"/>
                  </a:cubicBezTo>
                  <a:cubicBezTo>
                    <a:pt x="148384" y="47298"/>
                    <a:pt x="148315" y="47229"/>
                    <a:pt x="148251" y="47229"/>
                  </a:cubicBezTo>
                  <a:lnTo>
                    <a:pt x="148182" y="47166"/>
                  </a:lnTo>
                  <a:cubicBezTo>
                    <a:pt x="148050" y="47166"/>
                    <a:pt x="147986" y="47097"/>
                    <a:pt x="147917" y="47097"/>
                  </a:cubicBezTo>
                  <a:lnTo>
                    <a:pt x="147854" y="47033"/>
                  </a:lnTo>
                  <a:cubicBezTo>
                    <a:pt x="147785" y="47033"/>
                    <a:pt x="147721" y="46964"/>
                    <a:pt x="147652" y="46964"/>
                  </a:cubicBezTo>
                  <a:cubicBezTo>
                    <a:pt x="147589" y="46964"/>
                    <a:pt x="147520" y="46901"/>
                    <a:pt x="147520" y="46901"/>
                  </a:cubicBezTo>
                  <a:cubicBezTo>
                    <a:pt x="147456" y="46901"/>
                    <a:pt x="147387" y="46832"/>
                    <a:pt x="147324" y="46832"/>
                  </a:cubicBezTo>
                  <a:cubicBezTo>
                    <a:pt x="147255" y="46832"/>
                    <a:pt x="147255" y="46832"/>
                    <a:pt x="147191" y="46768"/>
                  </a:cubicBezTo>
                  <a:cubicBezTo>
                    <a:pt x="147122" y="46768"/>
                    <a:pt x="147059" y="46699"/>
                    <a:pt x="146990" y="46699"/>
                  </a:cubicBezTo>
                  <a:cubicBezTo>
                    <a:pt x="146926" y="46699"/>
                    <a:pt x="146926" y="46699"/>
                    <a:pt x="146857" y="46636"/>
                  </a:cubicBezTo>
                  <a:cubicBezTo>
                    <a:pt x="146794" y="46636"/>
                    <a:pt x="146725" y="46636"/>
                    <a:pt x="146661" y="46567"/>
                  </a:cubicBezTo>
                  <a:cubicBezTo>
                    <a:pt x="146593" y="46567"/>
                    <a:pt x="146593" y="46567"/>
                    <a:pt x="146529" y="46503"/>
                  </a:cubicBezTo>
                  <a:cubicBezTo>
                    <a:pt x="146460" y="46503"/>
                    <a:pt x="146396" y="46503"/>
                    <a:pt x="146328" y="46434"/>
                  </a:cubicBezTo>
                  <a:cubicBezTo>
                    <a:pt x="146328" y="46434"/>
                    <a:pt x="146264" y="46434"/>
                    <a:pt x="146195" y="46371"/>
                  </a:cubicBezTo>
                  <a:cubicBezTo>
                    <a:pt x="146131" y="46371"/>
                    <a:pt x="146063" y="46371"/>
                    <a:pt x="145999" y="46302"/>
                  </a:cubicBezTo>
                  <a:cubicBezTo>
                    <a:pt x="145999" y="46302"/>
                    <a:pt x="145930" y="46302"/>
                    <a:pt x="145866" y="46238"/>
                  </a:cubicBezTo>
                  <a:cubicBezTo>
                    <a:pt x="145798" y="46238"/>
                    <a:pt x="145734" y="46238"/>
                    <a:pt x="145665" y="46170"/>
                  </a:cubicBezTo>
                  <a:cubicBezTo>
                    <a:pt x="145665" y="46170"/>
                    <a:pt x="145602" y="46170"/>
                    <a:pt x="145602" y="46106"/>
                  </a:cubicBezTo>
                  <a:cubicBezTo>
                    <a:pt x="145533" y="46106"/>
                    <a:pt x="145469" y="46106"/>
                    <a:pt x="145400" y="46037"/>
                  </a:cubicBezTo>
                  <a:lnTo>
                    <a:pt x="145268" y="46037"/>
                  </a:lnTo>
                  <a:cubicBezTo>
                    <a:pt x="145204" y="45973"/>
                    <a:pt x="145135" y="45973"/>
                    <a:pt x="145072" y="45905"/>
                  </a:cubicBezTo>
                  <a:lnTo>
                    <a:pt x="144939" y="45905"/>
                  </a:lnTo>
                  <a:cubicBezTo>
                    <a:pt x="144870" y="45841"/>
                    <a:pt x="144807" y="45841"/>
                    <a:pt x="144738" y="45772"/>
                  </a:cubicBezTo>
                  <a:lnTo>
                    <a:pt x="144605" y="45772"/>
                  </a:lnTo>
                  <a:cubicBezTo>
                    <a:pt x="144542" y="45708"/>
                    <a:pt x="144473" y="45708"/>
                    <a:pt x="144409" y="45640"/>
                  </a:cubicBezTo>
                  <a:lnTo>
                    <a:pt x="144277" y="45640"/>
                  </a:lnTo>
                  <a:cubicBezTo>
                    <a:pt x="144208" y="45576"/>
                    <a:pt x="144144" y="45576"/>
                    <a:pt x="144075" y="45507"/>
                  </a:cubicBezTo>
                  <a:lnTo>
                    <a:pt x="143943" y="45507"/>
                  </a:lnTo>
                  <a:cubicBezTo>
                    <a:pt x="143879" y="45443"/>
                    <a:pt x="143810" y="45443"/>
                    <a:pt x="143747" y="45375"/>
                  </a:cubicBezTo>
                  <a:cubicBezTo>
                    <a:pt x="137981" y="42990"/>
                    <a:pt x="131823" y="40277"/>
                    <a:pt x="125464" y="36567"/>
                  </a:cubicBezTo>
                  <a:cubicBezTo>
                    <a:pt x="121818" y="34378"/>
                    <a:pt x="118373" y="31665"/>
                    <a:pt x="115130" y="28681"/>
                  </a:cubicBezTo>
                  <a:lnTo>
                    <a:pt x="114929" y="28485"/>
                  </a:lnTo>
                  <a:cubicBezTo>
                    <a:pt x="114865" y="28416"/>
                    <a:pt x="114796" y="28353"/>
                    <a:pt x="114732" y="28353"/>
                  </a:cubicBezTo>
                  <a:cubicBezTo>
                    <a:pt x="114664" y="28284"/>
                    <a:pt x="114600" y="28220"/>
                    <a:pt x="114600" y="28151"/>
                  </a:cubicBezTo>
                  <a:cubicBezTo>
                    <a:pt x="114531" y="28088"/>
                    <a:pt x="114467" y="28019"/>
                    <a:pt x="114399" y="28019"/>
                  </a:cubicBezTo>
                  <a:lnTo>
                    <a:pt x="114202" y="27823"/>
                  </a:lnTo>
                  <a:lnTo>
                    <a:pt x="114001" y="27622"/>
                  </a:lnTo>
                  <a:cubicBezTo>
                    <a:pt x="113938" y="27622"/>
                    <a:pt x="113938" y="27558"/>
                    <a:pt x="113869" y="27489"/>
                  </a:cubicBezTo>
                  <a:lnTo>
                    <a:pt x="113673" y="27293"/>
                  </a:lnTo>
                  <a:cubicBezTo>
                    <a:pt x="113604" y="27224"/>
                    <a:pt x="113540" y="27224"/>
                    <a:pt x="113471" y="27160"/>
                  </a:cubicBezTo>
                  <a:lnTo>
                    <a:pt x="113275" y="26959"/>
                  </a:lnTo>
                  <a:cubicBezTo>
                    <a:pt x="113275" y="26895"/>
                    <a:pt x="113206" y="26827"/>
                    <a:pt x="113143" y="26827"/>
                  </a:cubicBezTo>
                  <a:lnTo>
                    <a:pt x="112941" y="26631"/>
                  </a:lnTo>
                  <a:cubicBezTo>
                    <a:pt x="112878" y="26562"/>
                    <a:pt x="112809" y="26498"/>
                    <a:pt x="112809" y="26429"/>
                  </a:cubicBezTo>
                  <a:cubicBezTo>
                    <a:pt x="112676" y="26366"/>
                    <a:pt x="112613" y="26297"/>
                    <a:pt x="112544" y="26233"/>
                  </a:cubicBezTo>
                  <a:lnTo>
                    <a:pt x="112411" y="26101"/>
                  </a:lnTo>
                  <a:lnTo>
                    <a:pt x="112215" y="25899"/>
                  </a:lnTo>
                  <a:lnTo>
                    <a:pt x="112083" y="25767"/>
                  </a:lnTo>
                  <a:cubicBezTo>
                    <a:pt x="112014" y="25703"/>
                    <a:pt x="111881" y="25634"/>
                    <a:pt x="111818" y="25571"/>
                  </a:cubicBezTo>
                  <a:cubicBezTo>
                    <a:pt x="111818" y="25502"/>
                    <a:pt x="111749" y="25438"/>
                    <a:pt x="111685" y="25369"/>
                  </a:cubicBezTo>
                  <a:lnTo>
                    <a:pt x="111484" y="25173"/>
                  </a:lnTo>
                  <a:cubicBezTo>
                    <a:pt x="111420" y="25104"/>
                    <a:pt x="111351" y="25104"/>
                    <a:pt x="111351" y="25041"/>
                  </a:cubicBezTo>
                  <a:cubicBezTo>
                    <a:pt x="111288" y="24972"/>
                    <a:pt x="111219" y="24908"/>
                    <a:pt x="111086" y="24839"/>
                  </a:cubicBezTo>
                  <a:cubicBezTo>
                    <a:pt x="111086" y="24776"/>
                    <a:pt x="111023" y="24707"/>
                    <a:pt x="110954" y="24643"/>
                  </a:cubicBezTo>
                  <a:lnTo>
                    <a:pt x="110758" y="24442"/>
                  </a:lnTo>
                  <a:lnTo>
                    <a:pt x="110625" y="24309"/>
                  </a:lnTo>
                  <a:lnTo>
                    <a:pt x="110360" y="24044"/>
                  </a:lnTo>
                  <a:lnTo>
                    <a:pt x="110228" y="23912"/>
                  </a:lnTo>
                  <a:lnTo>
                    <a:pt x="110027" y="23716"/>
                  </a:lnTo>
                  <a:cubicBezTo>
                    <a:pt x="109963" y="23647"/>
                    <a:pt x="109963" y="23583"/>
                    <a:pt x="109894" y="23514"/>
                  </a:cubicBezTo>
                  <a:lnTo>
                    <a:pt x="109698" y="23318"/>
                  </a:lnTo>
                  <a:cubicBezTo>
                    <a:pt x="109629" y="23249"/>
                    <a:pt x="109565" y="23249"/>
                    <a:pt x="109497" y="23186"/>
                  </a:cubicBezTo>
                  <a:cubicBezTo>
                    <a:pt x="109433" y="23117"/>
                    <a:pt x="109364" y="23053"/>
                    <a:pt x="109301" y="22921"/>
                  </a:cubicBezTo>
                  <a:cubicBezTo>
                    <a:pt x="109232" y="22921"/>
                    <a:pt x="109232" y="22852"/>
                    <a:pt x="109168" y="22788"/>
                  </a:cubicBezTo>
                  <a:lnTo>
                    <a:pt x="108967" y="22587"/>
                  </a:lnTo>
                  <a:lnTo>
                    <a:pt x="108771" y="22391"/>
                  </a:lnTo>
                  <a:lnTo>
                    <a:pt x="108569" y="22190"/>
                  </a:lnTo>
                  <a:cubicBezTo>
                    <a:pt x="108506" y="22126"/>
                    <a:pt x="108506" y="22057"/>
                    <a:pt x="108437" y="22057"/>
                  </a:cubicBezTo>
                  <a:cubicBezTo>
                    <a:pt x="108373" y="21994"/>
                    <a:pt x="108304" y="21925"/>
                    <a:pt x="108241" y="21792"/>
                  </a:cubicBezTo>
                  <a:cubicBezTo>
                    <a:pt x="108172" y="21792"/>
                    <a:pt x="108108" y="21729"/>
                    <a:pt x="108039" y="21660"/>
                  </a:cubicBezTo>
                  <a:lnTo>
                    <a:pt x="107843" y="21464"/>
                  </a:lnTo>
                  <a:cubicBezTo>
                    <a:pt x="107843" y="21395"/>
                    <a:pt x="107774" y="21331"/>
                    <a:pt x="107711" y="21262"/>
                  </a:cubicBezTo>
                  <a:lnTo>
                    <a:pt x="107509" y="21066"/>
                  </a:lnTo>
                  <a:cubicBezTo>
                    <a:pt x="107446" y="20997"/>
                    <a:pt x="107377" y="20934"/>
                    <a:pt x="107377" y="20865"/>
                  </a:cubicBezTo>
                  <a:lnTo>
                    <a:pt x="107181" y="20669"/>
                  </a:lnTo>
                  <a:cubicBezTo>
                    <a:pt x="107112" y="20600"/>
                    <a:pt x="107048" y="20536"/>
                    <a:pt x="106979" y="20536"/>
                  </a:cubicBezTo>
                  <a:cubicBezTo>
                    <a:pt x="106916" y="20467"/>
                    <a:pt x="106847" y="20404"/>
                    <a:pt x="106847" y="20335"/>
                  </a:cubicBezTo>
                  <a:lnTo>
                    <a:pt x="106651" y="20139"/>
                  </a:lnTo>
                  <a:lnTo>
                    <a:pt x="106449" y="19937"/>
                  </a:lnTo>
                  <a:lnTo>
                    <a:pt x="106253" y="19741"/>
                  </a:lnTo>
                  <a:cubicBezTo>
                    <a:pt x="106253" y="19672"/>
                    <a:pt x="106184" y="19609"/>
                    <a:pt x="106121" y="19609"/>
                  </a:cubicBezTo>
                  <a:cubicBezTo>
                    <a:pt x="106052" y="19476"/>
                    <a:pt x="105988" y="19407"/>
                    <a:pt x="105920" y="19344"/>
                  </a:cubicBezTo>
                  <a:lnTo>
                    <a:pt x="105787" y="19211"/>
                  </a:lnTo>
                  <a:cubicBezTo>
                    <a:pt x="105723" y="19142"/>
                    <a:pt x="105655" y="19010"/>
                    <a:pt x="105522" y="18946"/>
                  </a:cubicBezTo>
                  <a:lnTo>
                    <a:pt x="105458" y="18877"/>
                  </a:lnTo>
                  <a:cubicBezTo>
                    <a:pt x="105390" y="18745"/>
                    <a:pt x="105257" y="18681"/>
                    <a:pt x="105193" y="18549"/>
                  </a:cubicBezTo>
                  <a:cubicBezTo>
                    <a:pt x="105193" y="18549"/>
                    <a:pt x="105125" y="18549"/>
                    <a:pt x="105125" y="18480"/>
                  </a:cubicBezTo>
                  <a:lnTo>
                    <a:pt x="104860" y="18215"/>
                  </a:lnTo>
                  <a:cubicBezTo>
                    <a:pt x="104860" y="18151"/>
                    <a:pt x="104796" y="18151"/>
                    <a:pt x="104796" y="18151"/>
                  </a:cubicBezTo>
                  <a:lnTo>
                    <a:pt x="104727" y="18083"/>
                  </a:lnTo>
                  <a:cubicBezTo>
                    <a:pt x="104065" y="17357"/>
                    <a:pt x="103402" y="16625"/>
                    <a:pt x="102676" y="15899"/>
                  </a:cubicBezTo>
                  <a:cubicBezTo>
                    <a:pt x="102582" y="15775"/>
                    <a:pt x="102473" y="15650"/>
                    <a:pt x="102364" y="15526"/>
                  </a:cubicBezTo>
                  <a:close/>
                  <a:moveTo>
                    <a:pt x="154993" y="49967"/>
                  </a:moveTo>
                  <a:cubicBezTo>
                    <a:pt x="155171" y="50045"/>
                    <a:pt x="155322" y="50096"/>
                    <a:pt x="155469" y="50144"/>
                  </a:cubicBezTo>
                  <a:cubicBezTo>
                    <a:pt x="155312" y="50085"/>
                    <a:pt x="155153" y="50026"/>
                    <a:pt x="154993" y="49967"/>
                  </a:cubicBezTo>
                  <a:close/>
                  <a:moveTo>
                    <a:pt x="79025" y="1"/>
                  </a:moveTo>
                  <a:cubicBezTo>
                    <a:pt x="69883" y="1"/>
                    <a:pt x="63524" y="3774"/>
                    <a:pt x="58956" y="9736"/>
                  </a:cubicBezTo>
                  <a:cubicBezTo>
                    <a:pt x="52067" y="18814"/>
                    <a:pt x="49020" y="32857"/>
                    <a:pt x="45973" y="46699"/>
                  </a:cubicBezTo>
                  <a:cubicBezTo>
                    <a:pt x="45310" y="49747"/>
                    <a:pt x="44648" y="52863"/>
                    <a:pt x="43985" y="55841"/>
                  </a:cubicBezTo>
                  <a:cubicBezTo>
                    <a:pt x="43916" y="55973"/>
                    <a:pt x="43916" y="56042"/>
                    <a:pt x="43916" y="56106"/>
                  </a:cubicBezTo>
                  <a:cubicBezTo>
                    <a:pt x="43853" y="56175"/>
                    <a:pt x="43853" y="56238"/>
                    <a:pt x="43853" y="56307"/>
                  </a:cubicBezTo>
                  <a:cubicBezTo>
                    <a:pt x="43853" y="56371"/>
                    <a:pt x="43784" y="56440"/>
                    <a:pt x="43784" y="56572"/>
                  </a:cubicBezTo>
                  <a:cubicBezTo>
                    <a:pt x="43784" y="56636"/>
                    <a:pt x="43784" y="56636"/>
                    <a:pt x="43720" y="56705"/>
                  </a:cubicBezTo>
                  <a:cubicBezTo>
                    <a:pt x="43720" y="56837"/>
                    <a:pt x="43720" y="56901"/>
                    <a:pt x="43651" y="56970"/>
                  </a:cubicBezTo>
                  <a:lnTo>
                    <a:pt x="43651" y="57166"/>
                  </a:lnTo>
                  <a:cubicBezTo>
                    <a:pt x="43651" y="57235"/>
                    <a:pt x="43588" y="57367"/>
                    <a:pt x="43588" y="57431"/>
                  </a:cubicBezTo>
                  <a:cubicBezTo>
                    <a:pt x="43588" y="57500"/>
                    <a:pt x="43588" y="57500"/>
                    <a:pt x="43519" y="57563"/>
                  </a:cubicBezTo>
                  <a:cubicBezTo>
                    <a:pt x="43519" y="57696"/>
                    <a:pt x="43519" y="57765"/>
                    <a:pt x="43455" y="57897"/>
                  </a:cubicBezTo>
                  <a:lnTo>
                    <a:pt x="43455" y="58030"/>
                  </a:lnTo>
                  <a:cubicBezTo>
                    <a:pt x="43386" y="58093"/>
                    <a:pt x="43386" y="58226"/>
                    <a:pt x="43386" y="58295"/>
                  </a:cubicBezTo>
                  <a:cubicBezTo>
                    <a:pt x="43386" y="58358"/>
                    <a:pt x="43323" y="58358"/>
                    <a:pt x="43323" y="58427"/>
                  </a:cubicBezTo>
                  <a:cubicBezTo>
                    <a:pt x="43323" y="58491"/>
                    <a:pt x="43254" y="58623"/>
                    <a:pt x="43254" y="58756"/>
                  </a:cubicBezTo>
                  <a:lnTo>
                    <a:pt x="43254" y="58825"/>
                  </a:lnTo>
                  <a:cubicBezTo>
                    <a:pt x="43190" y="58957"/>
                    <a:pt x="43190" y="59021"/>
                    <a:pt x="43121" y="59153"/>
                  </a:cubicBezTo>
                  <a:lnTo>
                    <a:pt x="43121" y="59286"/>
                  </a:lnTo>
                  <a:cubicBezTo>
                    <a:pt x="43121" y="59354"/>
                    <a:pt x="43058" y="59487"/>
                    <a:pt x="43058" y="59551"/>
                  </a:cubicBezTo>
                  <a:lnTo>
                    <a:pt x="43058" y="59683"/>
                  </a:lnTo>
                  <a:cubicBezTo>
                    <a:pt x="42989" y="59752"/>
                    <a:pt x="42989" y="59884"/>
                    <a:pt x="42925" y="60017"/>
                  </a:cubicBezTo>
                  <a:lnTo>
                    <a:pt x="42925" y="60081"/>
                  </a:lnTo>
                  <a:cubicBezTo>
                    <a:pt x="42925" y="60213"/>
                    <a:pt x="42856" y="60282"/>
                    <a:pt x="42856" y="60414"/>
                  </a:cubicBezTo>
                  <a:lnTo>
                    <a:pt x="42793" y="60478"/>
                  </a:lnTo>
                  <a:cubicBezTo>
                    <a:pt x="42793" y="60610"/>
                    <a:pt x="42724" y="60743"/>
                    <a:pt x="42724" y="60812"/>
                  </a:cubicBezTo>
                  <a:lnTo>
                    <a:pt x="42724" y="60875"/>
                  </a:lnTo>
                  <a:cubicBezTo>
                    <a:pt x="42660" y="61008"/>
                    <a:pt x="42660" y="61140"/>
                    <a:pt x="42591" y="61273"/>
                  </a:cubicBezTo>
                  <a:cubicBezTo>
                    <a:pt x="42591" y="61405"/>
                    <a:pt x="42528" y="61538"/>
                    <a:pt x="42528" y="61670"/>
                  </a:cubicBezTo>
                  <a:cubicBezTo>
                    <a:pt x="41797" y="64389"/>
                    <a:pt x="41071" y="66970"/>
                    <a:pt x="40276" y="69487"/>
                  </a:cubicBezTo>
                  <a:cubicBezTo>
                    <a:pt x="41002" y="67304"/>
                    <a:pt x="41664" y="65051"/>
                    <a:pt x="42327" y="62730"/>
                  </a:cubicBezTo>
                  <a:cubicBezTo>
                    <a:pt x="42327" y="62667"/>
                    <a:pt x="42327" y="62667"/>
                    <a:pt x="42395" y="62598"/>
                  </a:cubicBezTo>
                  <a:cubicBezTo>
                    <a:pt x="42395" y="62465"/>
                    <a:pt x="42459" y="62333"/>
                    <a:pt x="42459" y="62200"/>
                  </a:cubicBezTo>
                  <a:cubicBezTo>
                    <a:pt x="42528" y="62137"/>
                    <a:pt x="42528" y="62004"/>
                    <a:pt x="42591" y="61872"/>
                  </a:cubicBezTo>
                  <a:cubicBezTo>
                    <a:pt x="42591" y="61739"/>
                    <a:pt x="42660" y="61607"/>
                    <a:pt x="42660" y="61474"/>
                  </a:cubicBezTo>
                  <a:cubicBezTo>
                    <a:pt x="42724" y="61342"/>
                    <a:pt x="42724" y="61209"/>
                    <a:pt x="42793" y="61140"/>
                  </a:cubicBezTo>
                  <a:lnTo>
                    <a:pt x="42793" y="61077"/>
                  </a:lnTo>
                  <a:cubicBezTo>
                    <a:pt x="42793" y="60944"/>
                    <a:pt x="42856" y="60875"/>
                    <a:pt x="42856" y="60743"/>
                  </a:cubicBezTo>
                  <a:lnTo>
                    <a:pt x="42856" y="60679"/>
                  </a:lnTo>
                  <a:cubicBezTo>
                    <a:pt x="42925" y="60547"/>
                    <a:pt x="42925" y="60478"/>
                    <a:pt x="42989" y="60345"/>
                  </a:cubicBezTo>
                  <a:lnTo>
                    <a:pt x="42989" y="60282"/>
                  </a:lnTo>
                  <a:cubicBezTo>
                    <a:pt x="42989" y="60149"/>
                    <a:pt x="43058" y="60081"/>
                    <a:pt x="43058" y="59948"/>
                  </a:cubicBezTo>
                  <a:lnTo>
                    <a:pt x="43058" y="59884"/>
                  </a:lnTo>
                  <a:cubicBezTo>
                    <a:pt x="43121" y="59752"/>
                    <a:pt x="43121" y="59683"/>
                    <a:pt x="43190" y="59551"/>
                  </a:cubicBezTo>
                  <a:lnTo>
                    <a:pt x="43190" y="59487"/>
                  </a:lnTo>
                  <a:cubicBezTo>
                    <a:pt x="43190" y="59354"/>
                    <a:pt x="43254" y="59286"/>
                    <a:pt x="43254" y="59153"/>
                  </a:cubicBezTo>
                  <a:lnTo>
                    <a:pt x="43254" y="59090"/>
                  </a:lnTo>
                  <a:cubicBezTo>
                    <a:pt x="43323" y="58957"/>
                    <a:pt x="43323" y="58825"/>
                    <a:pt x="43386" y="58756"/>
                  </a:cubicBezTo>
                  <a:lnTo>
                    <a:pt x="43386" y="58623"/>
                  </a:lnTo>
                  <a:cubicBezTo>
                    <a:pt x="43386" y="58560"/>
                    <a:pt x="43455" y="58427"/>
                    <a:pt x="43455" y="58358"/>
                  </a:cubicBezTo>
                  <a:cubicBezTo>
                    <a:pt x="43455" y="58295"/>
                    <a:pt x="43455" y="58226"/>
                    <a:pt x="43519" y="58226"/>
                  </a:cubicBezTo>
                  <a:cubicBezTo>
                    <a:pt x="43519" y="58093"/>
                    <a:pt x="43519" y="58030"/>
                    <a:pt x="43588" y="57897"/>
                  </a:cubicBezTo>
                  <a:lnTo>
                    <a:pt x="43588" y="57828"/>
                  </a:lnTo>
                  <a:cubicBezTo>
                    <a:pt x="43651" y="57696"/>
                    <a:pt x="43651" y="57632"/>
                    <a:pt x="43651" y="57500"/>
                  </a:cubicBezTo>
                  <a:cubicBezTo>
                    <a:pt x="43651" y="57500"/>
                    <a:pt x="43720" y="57431"/>
                    <a:pt x="43720" y="57367"/>
                  </a:cubicBezTo>
                  <a:cubicBezTo>
                    <a:pt x="43720" y="57298"/>
                    <a:pt x="43720" y="57166"/>
                    <a:pt x="43784" y="57102"/>
                  </a:cubicBezTo>
                  <a:lnTo>
                    <a:pt x="43784" y="56970"/>
                  </a:lnTo>
                  <a:cubicBezTo>
                    <a:pt x="43853" y="56837"/>
                    <a:pt x="43853" y="56768"/>
                    <a:pt x="43853" y="56636"/>
                  </a:cubicBezTo>
                  <a:cubicBezTo>
                    <a:pt x="43853" y="56636"/>
                    <a:pt x="43916" y="56572"/>
                    <a:pt x="43916" y="56503"/>
                  </a:cubicBezTo>
                  <a:cubicBezTo>
                    <a:pt x="43916" y="56440"/>
                    <a:pt x="43916" y="56307"/>
                    <a:pt x="43985" y="56238"/>
                  </a:cubicBezTo>
                  <a:lnTo>
                    <a:pt x="43985" y="56106"/>
                  </a:lnTo>
                  <a:cubicBezTo>
                    <a:pt x="44049" y="55973"/>
                    <a:pt x="44049" y="55910"/>
                    <a:pt x="44049" y="55841"/>
                  </a:cubicBezTo>
                  <a:cubicBezTo>
                    <a:pt x="46900" y="43785"/>
                    <a:pt x="49083" y="30738"/>
                    <a:pt x="53259" y="20335"/>
                  </a:cubicBezTo>
                  <a:cubicBezTo>
                    <a:pt x="55644" y="14442"/>
                    <a:pt x="58691" y="9338"/>
                    <a:pt x="62798" y="5761"/>
                  </a:cubicBezTo>
                  <a:cubicBezTo>
                    <a:pt x="66905" y="2184"/>
                    <a:pt x="72205" y="64"/>
                    <a:pt x="79025" y="64"/>
                  </a:cubicBezTo>
                  <a:lnTo>
                    <a:pt x="80154" y="64"/>
                  </a:lnTo>
                  <a:cubicBezTo>
                    <a:pt x="83731" y="197"/>
                    <a:pt x="87239" y="1856"/>
                    <a:pt x="90684" y="4437"/>
                  </a:cubicBezTo>
                  <a:cubicBezTo>
                    <a:pt x="93863" y="6821"/>
                    <a:pt x="96979" y="9937"/>
                    <a:pt x="100223" y="13382"/>
                  </a:cubicBezTo>
                  <a:cubicBezTo>
                    <a:pt x="100159" y="13249"/>
                    <a:pt x="100027" y="13117"/>
                    <a:pt x="99958" y="12916"/>
                  </a:cubicBezTo>
                  <a:cubicBezTo>
                    <a:pt x="96847" y="9603"/>
                    <a:pt x="93800" y="6625"/>
                    <a:pt x="90753" y="4373"/>
                  </a:cubicBezTo>
                  <a:cubicBezTo>
                    <a:pt x="87239" y="1787"/>
                    <a:pt x="83794" y="133"/>
                    <a:pt x="80154" y="1"/>
                  </a:cubicBezTo>
                  <a:close/>
                  <a:moveTo>
                    <a:pt x="39677" y="70679"/>
                  </a:moveTo>
                  <a:lnTo>
                    <a:pt x="39677" y="70679"/>
                  </a:lnTo>
                  <a:cubicBezTo>
                    <a:pt x="39083" y="72269"/>
                    <a:pt x="38484" y="73795"/>
                    <a:pt x="37758" y="75253"/>
                  </a:cubicBezTo>
                  <a:cubicBezTo>
                    <a:pt x="36497" y="77966"/>
                    <a:pt x="35040" y="80420"/>
                    <a:pt x="33318" y="82539"/>
                  </a:cubicBezTo>
                  <a:cubicBezTo>
                    <a:pt x="32788" y="83202"/>
                    <a:pt x="32194" y="83864"/>
                    <a:pt x="31532" y="84527"/>
                  </a:cubicBezTo>
                  <a:lnTo>
                    <a:pt x="31330" y="84723"/>
                  </a:lnTo>
                  <a:lnTo>
                    <a:pt x="30933" y="85120"/>
                  </a:lnTo>
                  <a:cubicBezTo>
                    <a:pt x="30869" y="85189"/>
                    <a:pt x="30800" y="85189"/>
                    <a:pt x="30737" y="85253"/>
                  </a:cubicBezTo>
                  <a:lnTo>
                    <a:pt x="30339" y="85650"/>
                  </a:lnTo>
                  <a:lnTo>
                    <a:pt x="30138" y="85852"/>
                  </a:lnTo>
                  <a:cubicBezTo>
                    <a:pt x="30005" y="85984"/>
                    <a:pt x="29809" y="86117"/>
                    <a:pt x="29677" y="86249"/>
                  </a:cubicBezTo>
                  <a:cubicBezTo>
                    <a:pt x="29608" y="86313"/>
                    <a:pt x="29544" y="86313"/>
                    <a:pt x="29475" y="86382"/>
                  </a:cubicBezTo>
                  <a:lnTo>
                    <a:pt x="29078" y="86779"/>
                  </a:lnTo>
                  <a:cubicBezTo>
                    <a:pt x="29014" y="86843"/>
                    <a:pt x="28945" y="86912"/>
                    <a:pt x="28882" y="86912"/>
                  </a:cubicBezTo>
                  <a:cubicBezTo>
                    <a:pt x="28681" y="87044"/>
                    <a:pt x="28548" y="87176"/>
                    <a:pt x="28416" y="87309"/>
                  </a:cubicBezTo>
                  <a:cubicBezTo>
                    <a:pt x="28352" y="87373"/>
                    <a:pt x="28283" y="87373"/>
                    <a:pt x="28219" y="87441"/>
                  </a:cubicBezTo>
                  <a:cubicBezTo>
                    <a:pt x="28087" y="87574"/>
                    <a:pt x="27954" y="87706"/>
                    <a:pt x="27753" y="87839"/>
                  </a:cubicBezTo>
                  <a:cubicBezTo>
                    <a:pt x="27690" y="87839"/>
                    <a:pt x="27621" y="87903"/>
                    <a:pt x="27557" y="87971"/>
                  </a:cubicBezTo>
                  <a:cubicBezTo>
                    <a:pt x="27425" y="88104"/>
                    <a:pt x="27292" y="88236"/>
                    <a:pt x="27160" y="88300"/>
                  </a:cubicBezTo>
                  <a:lnTo>
                    <a:pt x="26958" y="88501"/>
                  </a:lnTo>
                  <a:cubicBezTo>
                    <a:pt x="26762" y="88565"/>
                    <a:pt x="26630" y="88697"/>
                    <a:pt x="26497" y="88830"/>
                  </a:cubicBezTo>
                  <a:cubicBezTo>
                    <a:pt x="26428" y="88899"/>
                    <a:pt x="26365" y="88899"/>
                    <a:pt x="26296" y="88962"/>
                  </a:cubicBezTo>
                  <a:cubicBezTo>
                    <a:pt x="26163" y="89095"/>
                    <a:pt x="25967" y="89227"/>
                    <a:pt x="25835" y="89296"/>
                  </a:cubicBezTo>
                  <a:lnTo>
                    <a:pt x="25633" y="89492"/>
                  </a:lnTo>
                  <a:cubicBezTo>
                    <a:pt x="25501" y="89561"/>
                    <a:pt x="25305" y="89694"/>
                    <a:pt x="25172" y="89826"/>
                  </a:cubicBezTo>
                  <a:cubicBezTo>
                    <a:pt x="25103" y="89826"/>
                    <a:pt x="25040" y="89890"/>
                    <a:pt x="24971" y="89959"/>
                  </a:cubicBezTo>
                  <a:cubicBezTo>
                    <a:pt x="24838" y="90091"/>
                    <a:pt x="24706" y="90155"/>
                    <a:pt x="24510" y="90287"/>
                  </a:cubicBezTo>
                  <a:cubicBezTo>
                    <a:pt x="24441" y="90356"/>
                    <a:pt x="24377" y="90356"/>
                    <a:pt x="24308" y="90420"/>
                  </a:cubicBezTo>
                  <a:cubicBezTo>
                    <a:pt x="24176" y="90552"/>
                    <a:pt x="24044" y="90621"/>
                    <a:pt x="23911" y="90754"/>
                  </a:cubicBezTo>
                  <a:cubicBezTo>
                    <a:pt x="23847" y="90817"/>
                    <a:pt x="23779" y="90886"/>
                    <a:pt x="23715" y="90886"/>
                  </a:cubicBezTo>
                  <a:cubicBezTo>
                    <a:pt x="23514" y="91019"/>
                    <a:pt x="23381" y="91151"/>
                    <a:pt x="23249" y="91215"/>
                  </a:cubicBezTo>
                  <a:lnTo>
                    <a:pt x="23053" y="91416"/>
                  </a:lnTo>
                  <a:cubicBezTo>
                    <a:pt x="22920" y="91480"/>
                    <a:pt x="22719" y="91612"/>
                    <a:pt x="22586" y="91681"/>
                  </a:cubicBezTo>
                  <a:lnTo>
                    <a:pt x="22390" y="91877"/>
                  </a:lnTo>
                  <a:cubicBezTo>
                    <a:pt x="22258" y="91946"/>
                    <a:pt x="22125" y="92078"/>
                    <a:pt x="21993" y="92142"/>
                  </a:cubicBezTo>
                  <a:cubicBezTo>
                    <a:pt x="21860" y="92211"/>
                    <a:pt x="21791" y="92275"/>
                    <a:pt x="21728" y="92343"/>
                  </a:cubicBezTo>
                  <a:cubicBezTo>
                    <a:pt x="21595" y="92407"/>
                    <a:pt x="21463" y="92540"/>
                    <a:pt x="21330" y="92608"/>
                  </a:cubicBezTo>
                  <a:lnTo>
                    <a:pt x="21129" y="92804"/>
                  </a:lnTo>
                  <a:cubicBezTo>
                    <a:pt x="20996" y="92873"/>
                    <a:pt x="20800" y="93006"/>
                    <a:pt x="20668" y="93069"/>
                  </a:cubicBezTo>
                  <a:cubicBezTo>
                    <a:pt x="20599" y="93138"/>
                    <a:pt x="20535" y="93202"/>
                    <a:pt x="20466" y="93202"/>
                  </a:cubicBezTo>
                  <a:cubicBezTo>
                    <a:pt x="20334" y="93334"/>
                    <a:pt x="20201" y="93403"/>
                    <a:pt x="20069" y="93536"/>
                  </a:cubicBezTo>
                  <a:cubicBezTo>
                    <a:pt x="20005" y="93599"/>
                    <a:pt x="19936" y="93668"/>
                    <a:pt x="19804" y="93668"/>
                  </a:cubicBezTo>
                  <a:cubicBezTo>
                    <a:pt x="19672" y="93801"/>
                    <a:pt x="19539" y="93864"/>
                    <a:pt x="19407" y="93997"/>
                  </a:cubicBezTo>
                  <a:cubicBezTo>
                    <a:pt x="19343" y="93997"/>
                    <a:pt x="19274" y="94066"/>
                    <a:pt x="19210" y="94129"/>
                  </a:cubicBezTo>
                  <a:cubicBezTo>
                    <a:pt x="19078" y="94262"/>
                    <a:pt x="18945" y="94331"/>
                    <a:pt x="18813" y="94394"/>
                  </a:cubicBezTo>
                  <a:lnTo>
                    <a:pt x="18612" y="94596"/>
                  </a:lnTo>
                  <a:cubicBezTo>
                    <a:pt x="18479" y="94659"/>
                    <a:pt x="18347" y="94792"/>
                    <a:pt x="18214" y="94861"/>
                  </a:cubicBezTo>
                  <a:cubicBezTo>
                    <a:pt x="18151" y="94924"/>
                    <a:pt x="18018" y="94993"/>
                    <a:pt x="17949" y="95057"/>
                  </a:cubicBezTo>
                  <a:cubicBezTo>
                    <a:pt x="17817" y="95126"/>
                    <a:pt x="17753" y="95189"/>
                    <a:pt x="17621" y="95322"/>
                  </a:cubicBezTo>
                  <a:cubicBezTo>
                    <a:pt x="17552" y="95391"/>
                    <a:pt x="17419" y="95454"/>
                    <a:pt x="17356" y="95523"/>
                  </a:cubicBezTo>
                  <a:cubicBezTo>
                    <a:pt x="17223" y="95587"/>
                    <a:pt x="17154" y="95656"/>
                    <a:pt x="17022" y="95719"/>
                  </a:cubicBezTo>
                  <a:cubicBezTo>
                    <a:pt x="16889" y="95788"/>
                    <a:pt x="16826" y="95852"/>
                    <a:pt x="16757" y="95921"/>
                  </a:cubicBezTo>
                  <a:cubicBezTo>
                    <a:pt x="16624" y="96053"/>
                    <a:pt x="16561" y="96117"/>
                    <a:pt x="16428" y="96186"/>
                  </a:cubicBezTo>
                  <a:cubicBezTo>
                    <a:pt x="16359" y="96249"/>
                    <a:pt x="16227" y="96318"/>
                    <a:pt x="16163" y="96382"/>
                  </a:cubicBezTo>
                  <a:cubicBezTo>
                    <a:pt x="16031" y="96450"/>
                    <a:pt x="15962" y="96514"/>
                    <a:pt x="15829" y="96647"/>
                  </a:cubicBezTo>
                  <a:cubicBezTo>
                    <a:pt x="15766" y="96715"/>
                    <a:pt x="15633" y="96779"/>
                    <a:pt x="15564" y="96848"/>
                  </a:cubicBezTo>
                  <a:cubicBezTo>
                    <a:pt x="15432" y="96912"/>
                    <a:pt x="15368" y="96980"/>
                    <a:pt x="15299" y="97044"/>
                  </a:cubicBezTo>
                  <a:cubicBezTo>
                    <a:pt x="15167" y="97113"/>
                    <a:pt x="15103" y="97177"/>
                    <a:pt x="14971" y="97309"/>
                  </a:cubicBezTo>
                  <a:cubicBezTo>
                    <a:pt x="14902" y="97378"/>
                    <a:pt x="14838" y="97378"/>
                    <a:pt x="14770" y="97441"/>
                  </a:cubicBezTo>
                  <a:cubicBezTo>
                    <a:pt x="14637" y="97574"/>
                    <a:pt x="14505" y="97643"/>
                    <a:pt x="14372" y="97706"/>
                  </a:cubicBezTo>
                  <a:cubicBezTo>
                    <a:pt x="14309" y="97775"/>
                    <a:pt x="14240" y="97839"/>
                    <a:pt x="14240" y="97908"/>
                  </a:cubicBezTo>
                  <a:cubicBezTo>
                    <a:pt x="14107" y="97971"/>
                    <a:pt x="13975" y="98104"/>
                    <a:pt x="13842" y="98173"/>
                  </a:cubicBezTo>
                  <a:cubicBezTo>
                    <a:pt x="13779" y="98236"/>
                    <a:pt x="13710" y="98236"/>
                    <a:pt x="13710" y="98305"/>
                  </a:cubicBezTo>
                  <a:cubicBezTo>
                    <a:pt x="13646" y="98305"/>
                    <a:pt x="13577" y="98369"/>
                    <a:pt x="13514" y="98438"/>
                  </a:cubicBezTo>
                  <a:cubicBezTo>
                    <a:pt x="13445" y="98501"/>
                    <a:pt x="13381" y="98570"/>
                    <a:pt x="13249" y="98634"/>
                  </a:cubicBezTo>
                  <a:cubicBezTo>
                    <a:pt x="13180" y="98634"/>
                    <a:pt x="13180" y="98703"/>
                    <a:pt x="13180" y="98703"/>
                  </a:cubicBezTo>
                  <a:cubicBezTo>
                    <a:pt x="12321" y="99365"/>
                    <a:pt x="11526" y="100028"/>
                    <a:pt x="10731" y="100754"/>
                  </a:cubicBezTo>
                  <a:cubicBezTo>
                    <a:pt x="10334" y="101087"/>
                    <a:pt x="9936" y="101416"/>
                    <a:pt x="9539" y="101814"/>
                  </a:cubicBezTo>
                  <a:cubicBezTo>
                    <a:pt x="10334" y="101151"/>
                    <a:pt x="11129" y="100489"/>
                    <a:pt x="11924" y="99895"/>
                  </a:cubicBezTo>
                  <a:lnTo>
                    <a:pt x="12321" y="99498"/>
                  </a:lnTo>
                  <a:lnTo>
                    <a:pt x="12385" y="99498"/>
                  </a:lnTo>
                  <a:cubicBezTo>
                    <a:pt x="12517" y="99365"/>
                    <a:pt x="12719" y="99233"/>
                    <a:pt x="12851" y="99100"/>
                  </a:cubicBezTo>
                  <a:lnTo>
                    <a:pt x="12984" y="98968"/>
                  </a:lnTo>
                  <a:cubicBezTo>
                    <a:pt x="13116" y="98899"/>
                    <a:pt x="13249" y="98766"/>
                    <a:pt x="13381" y="98634"/>
                  </a:cubicBezTo>
                  <a:cubicBezTo>
                    <a:pt x="13445" y="98570"/>
                    <a:pt x="13514" y="98570"/>
                    <a:pt x="13577" y="98501"/>
                  </a:cubicBezTo>
                  <a:cubicBezTo>
                    <a:pt x="13710" y="98369"/>
                    <a:pt x="13842" y="98305"/>
                    <a:pt x="13975" y="98173"/>
                  </a:cubicBezTo>
                  <a:cubicBezTo>
                    <a:pt x="14044" y="98173"/>
                    <a:pt x="14107" y="98104"/>
                    <a:pt x="14176" y="98040"/>
                  </a:cubicBezTo>
                  <a:cubicBezTo>
                    <a:pt x="14309" y="97908"/>
                    <a:pt x="14441" y="97839"/>
                    <a:pt x="14573" y="97775"/>
                  </a:cubicBezTo>
                  <a:lnTo>
                    <a:pt x="14770" y="97574"/>
                  </a:lnTo>
                  <a:cubicBezTo>
                    <a:pt x="14902" y="97441"/>
                    <a:pt x="15035" y="97378"/>
                    <a:pt x="15103" y="97309"/>
                  </a:cubicBezTo>
                  <a:cubicBezTo>
                    <a:pt x="15236" y="97245"/>
                    <a:pt x="15299" y="97177"/>
                    <a:pt x="15432" y="97113"/>
                  </a:cubicBezTo>
                  <a:cubicBezTo>
                    <a:pt x="15501" y="96980"/>
                    <a:pt x="15633" y="96912"/>
                    <a:pt x="15697" y="96848"/>
                  </a:cubicBezTo>
                  <a:cubicBezTo>
                    <a:pt x="15829" y="96779"/>
                    <a:pt x="15898" y="96715"/>
                    <a:pt x="16031" y="96647"/>
                  </a:cubicBezTo>
                  <a:lnTo>
                    <a:pt x="16296" y="96382"/>
                  </a:lnTo>
                  <a:cubicBezTo>
                    <a:pt x="16428" y="96318"/>
                    <a:pt x="16492" y="96249"/>
                    <a:pt x="16624" y="96186"/>
                  </a:cubicBezTo>
                  <a:cubicBezTo>
                    <a:pt x="16693" y="96117"/>
                    <a:pt x="16826" y="96053"/>
                    <a:pt x="16889" y="95984"/>
                  </a:cubicBezTo>
                  <a:cubicBezTo>
                    <a:pt x="17022" y="95852"/>
                    <a:pt x="17154" y="95788"/>
                    <a:pt x="17287" y="95719"/>
                  </a:cubicBezTo>
                  <a:lnTo>
                    <a:pt x="17488" y="95523"/>
                  </a:lnTo>
                  <a:cubicBezTo>
                    <a:pt x="17621" y="95391"/>
                    <a:pt x="17753" y="95322"/>
                    <a:pt x="17886" y="95258"/>
                  </a:cubicBezTo>
                  <a:cubicBezTo>
                    <a:pt x="17949" y="95189"/>
                    <a:pt x="18018" y="95126"/>
                    <a:pt x="18151" y="95057"/>
                  </a:cubicBezTo>
                  <a:cubicBezTo>
                    <a:pt x="18283" y="94993"/>
                    <a:pt x="18416" y="94861"/>
                    <a:pt x="18479" y="94792"/>
                  </a:cubicBezTo>
                  <a:cubicBezTo>
                    <a:pt x="18612" y="94728"/>
                    <a:pt x="18681" y="94659"/>
                    <a:pt x="18744" y="94596"/>
                  </a:cubicBezTo>
                  <a:cubicBezTo>
                    <a:pt x="18877" y="94527"/>
                    <a:pt x="19009" y="94394"/>
                    <a:pt x="19142" y="94331"/>
                  </a:cubicBezTo>
                  <a:cubicBezTo>
                    <a:pt x="19210" y="94262"/>
                    <a:pt x="19274" y="94198"/>
                    <a:pt x="19407" y="94129"/>
                  </a:cubicBezTo>
                  <a:cubicBezTo>
                    <a:pt x="19539" y="94066"/>
                    <a:pt x="19672" y="93933"/>
                    <a:pt x="19804" y="93864"/>
                  </a:cubicBezTo>
                  <a:lnTo>
                    <a:pt x="20005" y="93668"/>
                  </a:lnTo>
                  <a:cubicBezTo>
                    <a:pt x="20138" y="93599"/>
                    <a:pt x="20270" y="93467"/>
                    <a:pt x="20403" y="93403"/>
                  </a:cubicBezTo>
                  <a:cubicBezTo>
                    <a:pt x="20466" y="93334"/>
                    <a:pt x="20599" y="93271"/>
                    <a:pt x="20668" y="93202"/>
                  </a:cubicBezTo>
                  <a:cubicBezTo>
                    <a:pt x="20800" y="93138"/>
                    <a:pt x="20933" y="93006"/>
                    <a:pt x="21065" y="92937"/>
                  </a:cubicBezTo>
                  <a:cubicBezTo>
                    <a:pt x="21129" y="92873"/>
                    <a:pt x="21198" y="92804"/>
                    <a:pt x="21261" y="92804"/>
                  </a:cubicBezTo>
                  <a:cubicBezTo>
                    <a:pt x="21394" y="92672"/>
                    <a:pt x="21595" y="92540"/>
                    <a:pt x="21728" y="92476"/>
                  </a:cubicBezTo>
                  <a:cubicBezTo>
                    <a:pt x="21791" y="92407"/>
                    <a:pt x="21860" y="92343"/>
                    <a:pt x="21924" y="92343"/>
                  </a:cubicBezTo>
                  <a:cubicBezTo>
                    <a:pt x="22056" y="92211"/>
                    <a:pt x="22189" y="92078"/>
                    <a:pt x="22390" y="92010"/>
                  </a:cubicBezTo>
                  <a:cubicBezTo>
                    <a:pt x="22454" y="91946"/>
                    <a:pt x="22523" y="91877"/>
                    <a:pt x="22586" y="91877"/>
                  </a:cubicBezTo>
                  <a:cubicBezTo>
                    <a:pt x="22719" y="91745"/>
                    <a:pt x="22851" y="91612"/>
                    <a:pt x="22984" y="91549"/>
                  </a:cubicBezTo>
                  <a:cubicBezTo>
                    <a:pt x="23053" y="91480"/>
                    <a:pt x="23185" y="91416"/>
                    <a:pt x="23249" y="91347"/>
                  </a:cubicBezTo>
                  <a:cubicBezTo>
                    <a:pt x="23381" y="91284"/>
                    <a:pt x="23514" y="91151"/>
                    <a:pt x="23646" y="91082"/>
                  </a:cubicBezTo>
                  <a:lnTo>
                    <a:pt x="23847" y="90886"/>
                  </a:lnTo>
                  <a:cubicBezTo>
                    <a:pt x="24044" y="90817"/>
                    <a:pt x="24176" y="90685"/>
                    <a:pt x="24308" y="90552"/>
                  </a:cubicBezTo>
                  <a:cubicBezTo>
                    <a:pt x="24377" y="90552"/>
                    <a:pt x="24441" y="90489"/>
                    <a:pt x="24510" y="90420"/>
                  </a:cubicBezTo>
                  <a:cubicBezTo>
                    <a:pt x="24706" y="90287"/>
                    <a:pt x="24838" y="90224"/>
                    <a:pt x="24971" y="90091"/>
                  </a:cubicBezTo>
                  <a:cubicBezTo>
                    <a:pt x="25040" y="90022"/>
                    <a:pt x="25103" y="90022"/>
                    <a:pt x="25172" y="89959"/>
                  </a:cubicBezTo>
                  <a:cubicBezTo>
                    <a:pt x="25305" y="89826"/>
                    <a:pt x="25501" y="89694"/>
                    <a:pt x="25633" y="89625"/>
                  </a:cubicBezTo>
                  <a:lnTo>
                    <a:pt x="25835" y="89429"/>
                  </a:lnTo>
                  <a:cubicBezTo>
                    <a:pt x="25967" y="89360"/>
                    <a:pt x="26100" y="89227"/>
                    <a:pt x="26296" y="89095"/>
                  </a:cubicBezTo>
                  <a:cubicBezTo>
                    <a:pt x="26365" y="89031"/>
                    <a:pt x="26428" y="89031"/>
                    <a:pt x="26497" y="88962"/>
                  </a:cubicBezTo>
                  <a:cubicBezTo>
                    <a:pt x="26630" y="88830"/>
                    <a:pt x="26762" y="88697"/>
                    <a:pt x="26958" y="88634"/>
                  </a:cubicBezTo>
                  <a:lnTo>
                    <a:pt x="27160" y="88432"/>
                  </a:lnTo>
                  <a:cubicBezTo>
                    <a:pt x="27292" y="88369"/>
                    <a:pt x="27425" y="88236"/>
                    <a:pt x="27557" y="88104"/>
                  </a:cubicBezTo>
                  <a:cubicBezTo>
                    <a:pt x="27621" y="88035"/>
                    <a:pt x="27690" y="87971"/>
                    <a:pt x="27753" y="87971"/>
                  </a:cubicBezTo>
                  <a:cubicBezTo>
                    <a:pt x="27954" y="87839"/>
                    <a:pt x="28087" y="87706"/>
                    <a:pt x="28219" y="87574"/>
                  </a:cubicBezTo>
                  <a:cubicBezTo>
                    <a:pt x="28283" y="87505"/>
                    <a:pt x="28352" y="87505"/>
                    <a:pt x="28416" y="87441"/>
                  </a:cubicBezTo>
                  <a:cubicBezTo>
                    <a:pt x="28548" y="87309"/>
                    <a:pt x="28749" y="87176"/>
                    <a:pt x="28882" y="87044"/>
                  </a:cubicBezTo>
                  <a:cubicBezTo>
                    <a:pt x="28945" y="86975"/>
                    <a:pt x="29014" y="86975"/>
                    <a:pt x="29078" y="86912"/>
                  </a:cubicBezTo>
                  <a:lnTo>
                    <a:pt x="29475" y="86514"/>
                  </a:lnTo>
                  <a:cubicBezTo>
                    <a:pt x="29544" y="86445"/>
                    <a:pt x="29608" y="86382"/>
                    <a:pt x="29677" y="86382"/>
                  </a:cubicBezTo>
                  <a:cubicBezTo>
                    <a:pt x="29873" y="86249"/>
                    <a:pt x="30005" y="86117"/>
                    <a:pt x="30138" y="85984"/>
                  </a:cubicBezTo>
                  <a:lnTo>
                    <a:pt x="30339" y="85783"/>
                  </a:lnTo>
                  <a:lnTo>
                    <a:pt x="30737" y="85385"/>
                  </a:lnTo>
                  <a:lnTo>
                    <a:pt x="30933" y="85189"/>
                  </a:lnTo>
                  <a:cubicBezTo>
                    <a:pt x="31134" y="85057"/>
                    <a:pt x="31267" y="84924"/>
                    <a:pt x="31399" y="84792"/>
                  </a:cubicBezTo>
                  <a:lnTo>
                    <a:pt x="31595" y="84590"/>
                  </a:lnTo>
                  <a:cubicBezTo>
                    <a:pt x="32258" y="83928"/>
                    <a:pt x="32856" y="83266"/>
                    <a:pt x="33386" y="82603"/>
                  </a:cubicBezTo>
                  <a:cubicBezTo>
                    <a:pt x="35172" y="80483"/>
                    <a:pt x="36630" y="77966"/>
                    <a:pt x="37891" y="75184"/>
                  </a:cubicBezTo>
                  <a:cubicBezTo>
                    <a:pt x="38484" y="73859"/>
                    <a:pt x="39083" y="72471"/>
                    <a:pt x="39613" y="71013"/>
                  </a:cubicBezTo>
                  <a:cubicBezTo>
                    <a:pt x="39613" y="70881"/>
                    <a:pt x="39677" y="70748"/>
                    <a:pt x="39677" y="70679"/>
                  </a:cubicBezTo>
                  <a:close/>
                  <a:moveTo>
                    <a:pt x="8744" y="102677"/>
                  </a:moveTo>
                  <a:cubicBezTo>
                    <a:pt x="8744" y="102741"/>
                    <a:pt x="8675" y="102741"/>
                    <a:pt x="8675" y="102741"/>
                  </a:cubicBezTo>
                  <a:lnTo>
                    <a:pt x="8744" y="102741"/>
                  </a:lnTo>
                  <a:lnTo>
                    <a:pt x="8744" y="102677"/>
                  </a:lnTo>
                  <a:close/>
                  <a:moveTo>
                    <a:pt x="8278" y="103138"/>
                  </a:moveTo>
                  <a:lnTo>
                    <a:pt x="8278" y="103138"/>
                  </a:lnTo>
                  <a:cubicBezTo>
                    <a:pt x="8082" y="103271"/>
                    <a:pt x="7949" y="103403"/>
                    <a:pt x="7748" y="103536"/>
                  </a:cubicBezTo>
                  <a:cubicBezTo>
                    <a:pt x="7748" y="103545"/>
                    <a:pt x="7748" y="103553"/>
                    <a:pt x="7748" y="103560"/>
                  </a:cubicBezTo>
                  <a:lnTo>
                    <a:pt x="7748" y="103560"/>
                  </a:lnTo>
                  <a:cubicBezTo>
                    <a:pt x="7911" y="103443"/>
                    <a:pt x="8035" y="103332"/>
                    <a:pt x="8214" y="103271"/>
                  </a:cubicBezTo>
                  <a:cubicBezTo>
                    <a:pt x="8214" y="103207"/>
                    <a:pt x="8278" y="103207"/>
                    <a:pt x="8278" y="103138"/>
                  </a:cubicBezTo>
                  <a:close/>
                  <a:moveTo>
                    <a:pt x="7748" y="103560"/>
                  </a:moveTo>
                  <a:cubicBezTo>
                    <a:pt x="7727" y="103575"/>
                    <a:pt x="7706" y="103590"/>
                    <a:pt x="7684" y="103605"/>
                  </a:cubicBezTo>
                  <a:cubicBezTo>
                    <a:pt x="7739" y="103605"/>
                    <a:pt x="7747" y="103605"/>
                    <a:pt x="7748" y="103560"/>
                  </a:cubicBezTo>
                  <a:close/>
                  <a:moveTo>
                    <a:pt x="7880" y="103605"/>
                  </a:moveTo>
                  <a:cubicBezTo>
                    <a:pt x="7684" y="103737"/>
                    <a:pt x="7552" y="103801"/>
                    <a:pt x="7419" y="103933"/>
                  </a:cubicBezTo>
                  <a:cubicBezTo>
                    <a:pt x="7350" y="103933"/>
                    <a:pt x="7287" y="104002"/>
                    <a:pt x="7287" y="104066"/>
                  </a:cubicBezTo>
                  <a:cubicBezTo>
                    <a:pt x="7419" y="103933"/>
                    <a:pt x="7552" y="103870"/>
                    <a:pt x="7684" y="103801"/>
                  </a:cubicBezTo>
                  <a:lnTo>
                    <a:pt x="7880" y="103605"/>
                  </a:lnTo>
                  <a:close/>
                  <a:moveTo>
                    <a:pt x="7419" y="104066"/>
                  </a:moveTo>
                  <a:lnTo>
                    <a:pt x="7419" y="104066"/>
                  </a:lnTo>
                  <a:cubicBezTo>
                    <a:pt x="7287" y="104135"/>
                    <a:pt x="7154" y="104198"/>
                    <a:pt x="7022" y="104331"/>
                  </a:cubicBezTo>
                  <a:cubicBezTo>
                    <a:pt x="5962" y="105460"/>
                    <a:pt x="4902" y="106715"/>
                    <a:pt x="4038" y="107977"/>
                  </a:cubicBezTo>
                  <a:cubicBezTo>
                    <a:pt x="1590" y="111485"/>
                    <a:pt x="0" y="115327"/>
                    <a:pt x="0" y="119768"/>
                  </a:cubicBezTo>
                  <a:cubicBezTo>
                    <a:pt x="0" y="120097"/>
                    <a:pt x="0" y="120430"/>
                    <a:pt x="64" y="120759"/>
                  </a:cubicBezTo>
                  <a:cubicBezTo>
                    <a:pt x="329" y="126922"/>
                    <a:pt x="2581" y="132285"/>
                    <a:pt x="6158" y="136790"/>
                  </a:cubicBezTo>
                  <a:cubicBezTo>
                    <a:pt x="11457" y="143547"/>
                    <a:pt x="19740" y="148581"/>
                    <a:pt x="28882" y="152158"/>
                  </a:cubicBezTo>
                  <a:cubicBezTo>
                    <a:pt x="32258" y="153483"/>
                    <a:pt x="35771" y="154612"/>
                    <a:pt x="39348" y="155603"/>
                  </a:cubicBezTo>
                  <a:cubicBezTo>
                    <a:pt x="41468" y="156133"/>
                    <a:pt x="43651" y="156599"/>
                    <a:pt x="45771" y="157060"/>
                  </a:cubicBezTo>
                  <a:cubicBezTo>
                    <a:pt x="43651" y="156599"/>
                    <a:pt x="41532" y="156069"/>
                    <a:pt x="39412" y="155470"/>
                  </a:cubicBezTo>
                  <a:cubicBezTo>
                    <a:pt x="32655" y="153684"/>
                    <a:pt x="26031" y="151231"/>
                    <a:pt x="20138" y="147987"/>
                  </a:cubicBezTo>
                  <a:cubicBezTo>
                    <a:pt x="14573" y="144940"/>
                    <a:pt x="9735" y="141231"/>
                    <a:pt x="6227" y="136726"/>
                  </a:cubicBezTo>
                  <a:cubicBezTo>
                    <a:pt x="2713" y="132222"/>
                    <a:pt x="461" y="126922"/>
                    <a:pt x="133" y="120759"/>
                  </a:cubicBezTo>
                  <a:lnTo>
                    <a:pt x="133" y="119768"/>
                  </a:lnTo>
                  <a:cubicBezTo>
                    <a:pt x="133" y="115396"/>
                    <a:pt x="1653" y="111485"/>
                    <a:pt x="4107" y="107977"/>
                  </a:cubicBezTo>
                  <a:cubicBezTo>
                    <a:pt x="5098" y="106652"/>
                    <a:pt x="6227" y="105327"/>
                    <a:pt x="7419" y="104066"/>
                  </a:cubicBezTo>
                  <a:close/>
                  <a:moveTo>
                    <a:pt x="45575" y="157129"/>
                  </a:moveTo>
                  <a:cubicBezTo>
                    <a:pt x="48421" y="157722"/>
                    <a:pt x="51272" y="158252"/>
                    <a:pt x="54054" y="158650"/>
                  </a:cubicBezTo>
                  <a:cubicBezTo>
                    <a:pt x="55114" y="158851"/>
                    <a:pt x="56174" y="158984"/>
                    <a:pt x="57165" y="159116"/>
                  </a:cubicBezTo>
                  <a:cubicBezTo>
                    <a:pt x="61738" y="159710"/>
                    <a:pt x="65713" y="160505"/>
                    <a:pt x="69221" y="161565"/>
                  </a:cubicBezTo>
                  <a:cubicBezTo>
                    <a:pt x="69354" y="161565"/>
                    <a:pt x="69422" y="161633"/>
                    <a:pt x="69486" y="161633"/>
                  </a:cubicBezTo>
                  <a:cubicBezTo>
                    <a:pt x="69555" y="161633"/>
                    <a:pt x="69619" y="161697"/>
                    <a:pt x="69687" y="161697"/>
                  </a:cubicBezTo>
                  <a:cubicBezTo>
                    <a:pt x="69820" y="161697"/>
                    <a:pt x="69883" y="161766"/>
                    <a:pt x="69952" y="161766"/>
                  </a:cubicBezTo>
                  <a:cubicBezTo>
                    <a:pt x="70016" y="161766"/>
                    <a:pt x="70085" y="161830"/>
                    <a:pt x="70148" y="161830"/>
                  </a:cubicBezTo>
                  <a:cubicBezTo>
                    <a:pt x="70281" y="161830"/>
                    <a:pt x="70350" y="161898"/>
                    <a:pt x="70413" y="161898"/>
                  </a:cubicBezTo>
                  <a:cubicBezTo>
                    <a:pt x="70482" y="161962"/>
                    <a:pt x="70546" y="161962"/>
                    <a:pt x="70615" y="161962"/>
                  </a:cubicBezTo>
                  <a:cubicBezTo>
                    <a:pt x="70747" y="162031"/>
                    <a:pt x="70811" y="162031"/>
                    <a:pt x="70880" y="162095"/>
                  </a:cubicBezTo>
                  <a:cubicBezTo>
                    <a:pt x="71012" y="162095"/>
                    <a:pt x="71076" y="162095"/>
                    <a:pt x="71145" y="162163"/>
                  </a:cubicBezTo>
                  <a:cubicBezTo>
                    <a:pt x="71208" y="162163"/>
                    <a:pt x="71277" y="162163"/>
                    <a:pt x="71410" y="162227"/>
                  </a:cubicBezTo>
                  <a:cubicBezTo>
                    <a:pt x="71473" y="162227"/>
                    <a:pt x="71542" y="162296"/>
                    <a:pt x="71606" y="162296"/>
                  </a:cubicBezTo>
                  <a:cubicBezTo>
                    <a:pt x="71675" y="162296"/>
                    <a:pt x="71807" y="162359"/>
                    <a:pt x="71871" y="162359"/>
                  </a:cubicBezTo>
                  <a:cubicBezTo>
                    <a:pt x="71940" y="162428"/>
                    <a:pt x="72003" y="162428"/>
                    <a:pt x="72072" y="162428"/>
                  </a:cubicBezTo>
                  <a:cubicBezTo>
                    <a:pt x="72205" y="162492"/>
                    <a:pt x="72268" y="162492"/>
                    <a:pt x="72337" y="162561"/>
                  </a:cubicBezTo>
                  <a:cubicBezTo>
                    <a:pt x="72401" y="162561"/>
                    <a:pt x="72470" y="162624"/>
                    <a:pt x="72602" y="162624"/>
                  </a:cubicBezTo>
                  <a:cubicBezTo>
                    <a:pt x="72666" y="162693"/>
                    <a:pt x="72735" y="162693"/>
                    <a:pt x="72867" y="162693"/>
                  </a:cubicBezTo>
                  <a:cubicBezTo>
                    <a:pt x="72931" y="162757"/>
                    <a:pt x="73000" y="162757"/>
                    <a:pt x="73063" y="162826"/>
                  </a:cubicBezTo>
                  <a:cubicBezTo>
                    <a:pt x="73132" y="162826"/>
                    <a:pt x="73265" y="162889"/>
                    <a:pt x="73328" y="162889"/>
                  </a:cubicBezTo>
                  <a:cubicBezTo>
                    <a:pt x="73397" y="162958"/>
                    <a:pt x="73461" y="162958"/>
                    <a:pt x="73529" y="162958"/>
                  </a:cubicBezTo>
                  <a:cubicBezTo>
                    <a:pt x="73662" y="163022"/>
                    <a:pt x="73726" y="163091"/>
                    <a:pt x="73858" y="163091"/>
                  </a:cubicBezTo>
                  <a:cubicBezTo>
                    <a:pt x="73927" y="163091"/>
                    <a:pt x="73991" y="163154"/>
                    <a:pt x="74059" y="163154"/>
                  </a:cubicBezTo>
                  <a:cubicBezTo>
                    <a:pt x="74123" y="163223"/>
                    <a:pt x="74255" y="163223"/>
                    <a:pt x="74324" y="163287"/>
                  </a:cubicBezTo>
                  <a:cubicBezTo>
                    <a:pt x="74388" y="163287"/>
                    <a:pt x="74457" y="163356"/>
                    <a:pt x="74589" y="163356"/>
                  </a:cubicBezTo>
                  <a:cubicBezTo>
                    <a:pt x="74653" y="163419"/>
                    <a:pt x="74722" y="163419"/>
                    <a:pt x="74854" y="163488"/>
                  </a:cubicBezTo>
                  <a:cubicBezTo>
                    <a:pt x="74918" y="163488"/>
                    <a:pt x="74987" y="163552"/>
                    <a:pt x="75050" y="163552"/>
                  </a:cubicBezTo>
                  <a:cubicBezTo>
                    <a:pt x="75183" y="163621"/>
                    <a:pt x="75252" y="163684"/>
                    <a:pt x="75384" y="163684"/>
                  </a:cubicBezTo>
                  <a:cubicBezTo>
                    <a:pt x="75448" y="163753"/>
                    <a:pt x="75517" y="163753"/>
                    <a:pt x="75580" y="163817"/>
                  </a:cubicBezTo>
                  <a:cubicBezTo>
                    <a:pt x="75713" y="163817"/>
                    <a:pt x="75782" y="163886"/>
                    <a:pt x="75845" y="163886"/>
                  </a:cubicBezTo>
                  <a:cubicBezTo>
                    <a:pt x="75978" y="163949"/>
                    <a:pt x="76047" y="163949"/>
                    <a:pt x="76110" y="164018"/>
                  </a:cubicBezTo>
                  <a:cubicBezTo>
                    <a:pt x="76179" y="164082"/>
                    <a:pt x="76312" y="164082"/>
                    <a:pt x="76375" y="164151"/>
                  </a:cubicBezTo>
                  <a:cubicBezTo>
                    <a:pt x="76444" y="164151"/>
                    <a:pt x="76508" y="164214"/>
                    <a:pt x="76640" y="164214"/>
                  </a:cubicBezTo>
                  <a:cubicBezTo>
                    <a:pt x="76709" y="164283"/>
                    <a:pt x="76842" y="164347"/>
                    <a:pt x="76905" y="164347"/>
                  </a:cubicBezTo>
                  <a:cubicBezTo>
                    <a:pt x="76974" y="164416"/>
                    <a:pt x="77038" y="164416"/>
                    <a:pt x="77107" y="164479"/>
                  </a:cubicBezTo>
                  <a:cubicBezTo>
                    <a:pt x="77239" y="164548"/>
                    <a:pt x="77303" y="164548"/>
                    <a:pt x="77435" y="164612"/>
                  </a:cubicBezTo>
                  <a:cubicBezTo>
                    <a:pt x="77504" y="164612"/>
                    <a:pt x="77568" y="164681"/>
                    <a:pt x="77637" y="164681"/>
                  </a:cubicBezTo>
                  <a:cubicBezTo>
                    <a:pt x="77769" y="164744"/>
                    <a:pt x="77833" y="164813"/>
                    <a:pt x="77965" y="164877"/>
                  </a:cubicBezTo>
                  <a:cubicBezTo>
                    <a:pt x="78034" y="164877"/>
                    <a:pt x="78098" y="164946"/>
                    <a:pt x="78166" y="164946"/>
                  </a:cubicBezTo>
                  <a:cubicBezTo>
                    <a:pt x="78230" y="165009"/>
                    <a:pt x="78363" y="165078"/>
                    <a:pt x="78495" y="165142"/>
                  </a:cubicBezTo>
                  <a:cubicBezTo>
                    <a:pt x="78564" y="165142"/>
                    <a:pt x="78628" y="165211"/>
                    <a:pt x="78696" y="165211"/>
                  </a:cubicBezTo>
                  <a:cubicBezTo>
                    <a:pt x="78760" y="165274"/>
                    <a:pt x="78892" y="165343"/>
                    <a:pt x="79025" y="165407"/>
                  </a:cubicBezTo>
                  <a:cubicBezTo>
                    <a:pt x="79094" y="165407"/>
                    <a:pt x="79157" y="165476"/>
                    <a:pt x="79157" y="165476"/>
                  </a:cubicBezTo>
                  <a:lnTo>
                    <a:pt x="79555" y="165672"/>
                  </a:lnTo>
                  <a:cubicBezTo>
                    <a:pt x="79624" y="165672"/>
                    <a:pt x="79624" y="165741"/>
                    <a:pt x="79687" y="165741"/>
                  </a:cubicBezTo>
                  <a:lnTo>
                    <a:pt x="80085" y="165937"/>
                  </a:lnTo>
                  <a:cubicBezTo>
                    <a:pt x="80154" y="165937"/>
                    <a:pt x="80154" y="166005"/>
                    <a:pt x="80217" y="166005"/>
                  </a:cubicBezTo>
                  <a:lnTo>
                    <a:pt x="80615" y="166202"/>
                  </a:lnTo>
                  <a:cubicBezTo>
                    <a:pt x="80684" y="166270"/>
                    <a:pt x="80684" y="166270"/>
                    <a:pt x="80747" y="166270"/>
                  </a:cubicBezTo>
                  <a:cubicBezTo>
                    <a:pt x="80880" y="166403"/>
                    <a:pt x="81012" y="166467"/>
                    <a:pt x="81145" y="166535"/>
                  </a:cubicBezTo>
                  <a:cubicBezTo>
                    <a:pt x="81214" y="166535"/>
                    <a:pt x="81214" y="166599"/>
                    <a:pt x="81277" y="166599"/>
                  </a:cubicBezTo>
                  <a:cubicBezTo>
                    <a:pt x="81410" y="166668"/>
                    <a:pt x="81542" y="166732"/>
                    <a:pt x="81675" y="166864"/>
                  </a:cubicBezTo>
                  <a:lnTo>
                    <a:pt x="81744" y="166864"/>
                  </a:lnTo>
                  <a:cubicBezTo>
                    <a:pt x="81876" y="166996"/>
                    <a:pt x="82072" y="167065"/>
                    <a:pt x="82205" y="167129"/>
                  </a:cubicBezTo>
                  <a:cubicBezTo>
                    <a:pt x="82274" y="167198"/>
                    <a:pt x="82274" y="167198"/>
                    <a:pt x="82337" y="167198"/>
                  </a:cubicBezTo>
                  <a:cubicBezTo>
                    <a:pt x="83862" y="168172"/>
                    <a:pt x="85328" y="169146"/>
                    <a:pt x="86687" y="170170"/>
                  </a:cubicBezTo>
                  <a:lnTo>
                    <a:pt x="86687" y="170170"/>
                  </a:lnTo>
                  <a:cubicBezTo>
                    <a:pt x="85685" y="169386"/>
                    <a:pt x="84654" y="168622"/>
                    <a:pt x="83529" y="167860"/>
                  </a:cubicBezTo>
                  <a:cubicBezTo>
                    <a:pt x="83397" y="167791"/>
                    <a:pt x="83333" y="167728"/>
                    <a:pt x="83201" y="167659"/>
                  </a:cubicBezTo>
                  <a:lnTo>
                    <a:pt x="83132" y="167595"/>
                  </a:lnTo>
                  <a:cubicBezTo>
                    <a:pt x="83000" y="167526"/>
                    <a:pt x="82803" y="167394"/>
                    <a:pt x="82671" y="167330"/>
                  </a:cubicBezTo>
                  <a:lnTo>
                    <a:pt x="82602" y="167261"/>
                  </a:lnTo>
                  <a:cubicBezTo>
                    <a:pt x="82470" y="167198"/>
                    <a:pt x="82274" y="167065"/>
                    <a:pt x="82141" y="166996"/>
                  </a:cubicBezTo>
                  <a:cubicBezTo>
                    <a:pt x="82141" y="166996"/>
                    <a:pt x="82072" y="166933"/>
                    <a:pt x="82009" y="166933"/>
                  </a:cubicBezTo>
                  <a:cubicBezTo>
                    <a:pt x="81876" y="166864"/>
                    <a:pt x="81744" y="166732"/>
                    <a:pt x="81611" y="166668"/>
                  </a:cubicBezTo>
                  <a:cubicBezTo>
                    <a:pt x="81542" y="166668"/>
                    <a:pt x="81479" y="166599"/>
                    <a:pt x="81479" y="166599"/>
                  </a:cubicBezTo>
                  <a:cubicBezTo>
                    <a:pt x="81346" y="166535"/>
                    <a:pt x="81214" y="166467"/>
                    <a:pt x="81081" y="166334"/>
                  </a:cubicBezTo>
                  <a:cubicBezTo>
                    <a:pt x="81012" y="166334"/>
                    <a:pt x="80949" y="166334"/>
                    <a:pt x="80880" y="166270"/>
                  </a:cubicBezTo>
                  <a:cubicBezTo>
                    <a:pt x="80747" y="166202"/>
                    <a:pt x="80684" y="166138"/>
                    <a:pt x="80551" y="166069"/>
                  </a:cubicBezTo>
                  <a:cubicBezTo>
                    <a:pt x="80482" y="166005"/>
                    <a:pt x="80419" y="166005"/>
                    <a:pt x="80350" y="165937"/>
                  </a:cubicBezTo>
                  <a:cubicBezTo>
                    <a:pt x="80217" y="165873"/>
                    <a:pt x="80085" y="165804"/>
                    <a:pt x="80021" y="165741"/>
                  </a:cubicBezTo>
                  <a:cubicBezTo>
                    <a:pt x="79952" y="165741"/>
                    <a:pt x="79889" y="165672"/>
                    <a:pt x="79820" y="165672"/>
                  </a:cubicBezTo>
                  <a:lnTo>
                    <a:pt x="79422" y="165476"/>
                  </a:lnTo>
                  <a:cubicBezTo>
                    <a:pt x="79359" y="165476"/>
                    <a:pt x="79290" y="165407"/>
                    <a:pt x="79226" y="165407"/>
                  </a:cubicBezTo>
                  <a:cubicBezTo>
                    <a:pt x="79157" y="165343"/>
                    <a:pt x="79025" y="165274"/>
                    <a:pt x="78892" y="165211"/>
                  </a:cubicBezTo>
                  <a:cubicBezTo>
                    <a:pt x="78829" y="165211"/>
                    <a:pt x="78760" y="165142"/>
                    <a:pt x="78696" y="165078"/>
                  </a:cubicBezTo>
                  <a:cubicBezTo>
                    <a:pt x="78564" y="165078"/>
                    <a:pt x="78495" y="165009"/>
                    <a:pt x="78363" y="164946"/>
                  </a:cubicBezTo>
                  <a:cubicBezTo>
                    <a:pt x="78299" y="164946"/>
                    <a:pt x="78230" y="164877"/>
                    <a:pt x="78166" y="164813"/>
                  </a:cubicBezTo>
                  <a:cubicBezTo>
                    <a:pt x="78034" y="164813"/>
                    <a:pt x="77965" y="164744"/>
                    <a:pt x="77833" y="164681"/>
                  </a:cubicBezTo>
                  <a:cubicBezTo>
                    <a:pt x="77769" y="164681"/>
                    <a:pt x="77700" y="164612"/>
                    <a:pt x="77637" y="164612"/>
                  </a:cubicBezTo>
                  <a:cubicBezTo>
                    <a:pt x="77504" y="164548"/>
                    <a:pt x="77435" y="164479"/>
                    <a:pt x="77303" y="164416"/>
                  </a:cubicBezTo>
                  <a:cubicBezTo>
                    <a:pt x="77239" y="164416"/>
                    <a:pt x="77170" y="164347"/>
                    <a:pt x="77107" y="164347"/>
                  </a:cubicBezTo>
                  <a:cubicBezTo>
                    <a:pt x="76974" y="164283"/>
                    <a:pt x="76905" y="164283"/>
                    <a:pt x="76773" y="164214"/>
                  </a:cubicBezTo>
                  <a:cubicBezTo>
                    <a:pt x="76709" y="164151"/>
                    <a:pt x="76640" y="164151"/>
                    <a:pt x="76577" y="164082"/>
                  </a:cubicBezTo>
                  <a:cubicBezTo>
                    <a:pt x="76444" y="164082"/>
                    <a:pt x="76375" y="164018"/>
                    <a:pt x="76312" y="163949"/>
                  </a:cubicBezTo>
                  <a:cubicBezTo>
                    <a:pt x="76179" y="163949"/>
                    <a:pt x="76110" y="163886"/>
                    <a:pt x="76047" y="163886"/>
                  </a:cubicBezTo>
                  <a:cubicBezTo>
                    <a:pt x="75978" y="163817"/>
                    <a:pt x="75845" y="163817"/>
                    <a:pt x="75782" y="163753"/>
                  </a:cubicBezTo>
                  <a:cubicBezTo>
                    <a:pt x="75649" y="163684"/>
                    <a:pt x="75580" y="163684"/>
                    <a:pt x="75517" y="163621"/>
                  </a:cubicBezTo>
                  <a:cubicBezTo>
                    <a:pt x="75448" y="163621"/>
                    <a:pt x="75315" y="163552"/>
                    <a:pt x="75252" y="163552"/>
                  </a:cubicBezTo>
                  <a:cubicBezTo>
                    <a:pt x="75183" y="163488"/>
                    <a:pt x="75050" y="163488"/>
                    <a:pt x="74987" y="163419"/>
                  </a:cubicBezTo>
                  <a:cubicBezTo>
                    <a:pt x="74918" y="163419"/>
                    <a:pt x="74785" y="163356"/>
                    <a:pt x="74722" y="163356"/>
                  </a:cubicBezTo>
                  <a:cubicBezTo>
                    <a:pt x="74653" y="163287"/>
                    <a:pt x="74589" y="163287"/>
                    <a:pt x="74457" y="163223"/>
                  </a:cubicBezTo>
                  <a:cubicBezTo>
                    <a:pt x="74388" y="163223"/>
                    <a:pt x="74324" y="163154"/>
                    <a:pt x="74192" y="163154"/>
                  </a:cubicBezTo>
                  <a:cubicBezTo>
                    <a:pt x="74123" y="163091"/>
                    <a:pt x="74059" y="163091"/>
                    <a:pt x="73991" y="163022"/>
                  </a:cubicBezTo>
                  <a:cubicBezTo>
                    <a:pt x="73858" y="163022"/>
                    <a:pt x="73794" y="162958"/>
                    <a:pt x="73726" y="162958"/>
                  </a:cubicBezTo>
                  <a:cubicBezTo>
                    <a:pt x="73593" y="162889"/>
                    <a:pt x="73529" y="162889"/>
                    <a:pt x="73461" y="162826"/>
                  </a:cubicBezTo>
                  <a:cubicBezTo>
                    <a:pt x="73397" y="162826"/>
                    <a:pt x="73265" y="162757"/>
                    <a:pt x="73196" y="162757"/>
                  </a:cubicBezTo>
                  <a:cubicBezTo>
                    <a:pt x="73132" y="162693"/>
                    <a:pt x="73063" y="162693"/>
                    <a:pt x="73000" y="162693"/>
                  </a:cubicBezTo>
                  <a:cubicBezTo>
                    <a:pt x="72867" y="162624"/>
                    <a:pt x="72798" y="162624"/>
                    <a:pt x="72735" y="162561"/>
                  </a:cubicBezTo>
                  <a:cubicBezTo>
                    <a:pt x="72602" y="162561"/>
                    <a:pt x="72533" y="162492"/>
                    <a:pt x="72470" y="162492"/>
                  </a:cubicBezTo>
                  <a:cubicBezTo>
                    <a:pt x="72401" y="162428"/>
                    <a:pt x="72268" y="162428"/>
                    <a:pt x="72205" y="162359"/>
                  </a:cubicBezTo>
                  <a:cubicBezTo>
                    <a:pt x="72136" y="162359"/>
                    <a:pt x="72072" y="162359"/>
                    <a:pt x="72003" y="162296"/>
                  </a:cubicBezTo>
                  <a:cubicBezTo>
                    <a:pt x="71871" y="162296"/>
                    <a:pt x="71807" y="162227"/>
                    <a:pt x="71738" y="162227"/>
                  </a:cubicBezTo>
                  <a:cubicBezTo>
                    <a:pt x="71675" y="162227"/>
                    <a:pt x="71606" y="162163"/>
                    <a:pt x="71473" y="162163"/>
                  </a:cubicBezTo>
                  <a:cubicBezTo>
                    <a:pt x="71410" y="162095"/>
                    <a:pt x="71341" y="162095"/>
                    <a:pt x="71208" y="162031"/>
                  </a:cubicBezTo>
                  <a:cubicBezTo>
                    <a:pt x="71145" y="162031"/>
                    <a:pt x="71076" y="162031"/>
                    <a:pt x="71012" y="161962"/>
                  </a:cubicBezTo>
                  <a:cubicBezTo>
                    <a:pt x="70943" y="161962"/>
                    <a:pt x="70811" y="161962"/>
                    <a:pt x="70747" y="161898"/>
                  </a:cubicBezTo>
                  <a:cubicBezTo>
                    <a:pt x="70678" y="161898"/>
                    <a:pt x="70615" y="161830"/>
                    <a:pt x="70546" y="161830"/>
                  </a:cubicBezTo>
                  <a:cubicBezTo>
                    <a:pt x="70482" y="161830"/>
                    <a:pt x="70350" y="161766"/>
                    <a:pt x="70281" y="161766"/>
                  </a:cubicBezTo>
                  <a:cubicBezTo>
                    <a:pt x="70217" y="161766"/>
                    <a:pt x="70148" y="161697"/>
                    <a:pt x="70085" y="161697"/>
                  </a:cubicBezTo>
                  <a:cubicBezTo>
                    <a:pt x="70016" y="161633"/>
                    <a:pt x="69883" y="161633"/>
                    <a:pt x="69820" y="161633"/>
                  </a:cubicBezTo>
                  <a:cubicBezTo>
                    <a:pt x="69751" y="161565"/>
                    <a:pt x="69687" y="161565"/>
                    <a:pt x="69619" y="161565"/>
                  </a:cubicBezTo>
                  <a:cubicBezTo>
                    <a:pt x="69486" y="161501"/>
                    <a:pt x="69422" y="161501"/>
                    <a:pt x="69354" y="161501"/>
                  </a:cubicBezTo>
                  <a:cubicBezTo>
                    <a:pt x="65776" y="160441"/>
                    <a:pt x="61802" y="159577"/>
                    <a:pt x="57165" y="158984"/>
                  </a:cubicBezTo>
                  <a:cubicBezTo>
                    <a:pt x="56105" y="158851"/>
                    <a:pt x="55045" y="158719"/>
                    <a:pt x="53922" y="158517"/>
                  </a:cubicBezTo>
                  <a:cubicBezTo>
                    <a:pt x="51203" y="158189"/>
                    <a:pt x="48421" y="157659"/>
                    <a:pt x="45575" y="157129"/>
                  </a:cubicBezTo>
                  <a:close/>
                  <a:moveTo>
                    <a:pt x="86687" y="170170"/>
                  </a:moveTo>
                  <a:cubicBezTo>
                    <a:pt x="86877" y="170319"/>
                    <a:pt x="87066" y="170468"/>
                    <a:pt x="87255" y="170619"/>
                  </a:cubicBezTo>
                  <a:lnTo>
                    <a:pt x="87255" y="170619"/>
                  </a:lnTo>
                  <a:cubicBezTo>
                    <a:pt x="87184" y="170557"/>
                    <a:pt x="87113" y="170498"/>
                    <a:pt x="87043" y="170441"/>
                  </a:cubicBezTo>
                  <a:cubicBezTo>
                    <a:pt x="86925" y="170350"/>
                    <a:pt x="86807" y="170260"/>
                    <a:pt x="86687" y="170170"/>
                  </a:cubicBezTo>
                  <a:close/>
                  <a:moveTo>
                    <a:pt x="87255" y="170619"/>
                  </a:moveTo>
                  <a:cubicBezTo>
                    <a:pt x="87517" y="170846"/>
                    <a:pt x="87790" y="171097"/>
                    <a:pt x="88103" y="171305"/>
                  </a:cubicBezTo>
                  <a:cubicBezTo>
                    <a:pt x="87821" y="171074"/>
                    <a:pt x="87538" y="170845"/>
                    <a:pt x="87255" y="170619"/>
                  </a:cubicBezTo>
                  <a:close/>
                  <a:moveTo>
                    <a:pt x="156863" y="50875"/>
                  </a:moveTo>
                  <a:lnTo>
                    <a:pt x="156863" y="50875"/>
                  </a:lnTo>
                  <a:cubicBezTo>
                    <a:pt x="157128" y="51008"/>
                    <a:pt x="157393" y="51071"/>
                    <a:pt x="157589" y="51204"/>
                  </a:cubicBezTo>
                  <a:cubicBezTo>
                    <a:pt x="158649" y="51670"/>
                    <a:pt x="159576" y="52131"/>
                    <a:pt x="160572" y="52598"/>
                  </a:cubicBezTo>
                  <a:cubicBezTo>
                    <a:pt x="170572" y="57431"/>
                    <a:pt x="178458" y="63727"/>
                    <a:pt x="183291" y="77240"/>
                  </a:cubicBezTo>
                  <a:cubicBezTo>
                    <a:pt x="185676" y="83997"/>
                    <a:pt x="186868" y="91612"/>
                    <a:pt x="186868" y="99365"/>
                  </a:cubicBezTo>
                  <a:cubicBezTo>
                    <a:pt x="186868" y="109434"/>
                    <a:pt x="184817" y="119699"/>
                    <a:pt x="180376" y="128576"/>
                  </a:cubicBezTo>
                  <a:cubicBezTo>
                    <a:pt x="176004" y="137521"/>
                    <a:pt x="169316" y="145004"/>
                    <a:pt x="160175" y="149508"/>
                  </a:cubicBezTo>
                  <a:cubicBezTo>
                    <a:pt x="156465" y="151363"/>
                    <a:pt x="153418" y="154877"/>
                    <a:pt x="150636" y="159116"/>
                  </a:cubicBezTo>
                  <a:cubicBezTo>
                    <a:pt x="146460" y="165476"/>
                    <a:pt x="142819" y="173488"/>
                    <a:pt x="138246" y="179916"/>
                  </a:cubicBezTo>
                  <a:cubicBezTo>
                    <a:pt x="135930" y="183160"/>
                    <a:pt x="133344" y="185942"/>
                    <a:pt x="130366" y="187929"/>
                  </a:cubicBezTo>
                  <a:cubicBezTo>
                    <a:pt x="127382" y="189985"/>
                    <a:pt x="123938" y="191178"/>
                    <a:pt x="119899" y="191178"/>
                  </a:cubicBezTo>
                  <a:cubicBezTo>
                    <a:pt x="118045" y="191178"/>
                    <a:pt x="116057" y="190913"/>
                    <a:pt x="113869" y="190383"/>
                  </a:cubicBezTo>
                  <a:cubicBezTo>
                    <a:pt x="108903" y="189058"/>
                    <a:pt x="105193" y="186737"/>
                    <a:pt x="101812" y="183955"/>
                  </a:cubicBezTo>
                  <a:cubicBezTo>
                    <a:pt x="98039" y="180775"/>
                    <a:pt x="94727" y="177002"/>
                    <a:pt x="90620" y="173292"/>
                  </a:cubicBezTo>
                  <a:lnTo>
                    <a:pt x="90620" y="173292"/>
                  </a:lnTo>
                  <a:cubicBezTo>
                    <a:pt x="90816" y="173488"/>
                    <a:pt x="90949" y="173753"/>
                    <a:pt x="91150" y="173955"/>
                  </a:cubicBezTo>
                  <a:cubicBezTo>
                    <a:pt x="91214" y="174018"/>
                    <a:pt x="91346" y="174087"/>
                    <a:pt x="91415" y="174151"/>
                  </a:cubicBezTo>
                  <a:cubicBezTo>
                    <a:pt x="91547" y="174283"/>
                    <a:pt x="91680" y="174485"/>
                    <a:pt x="91876" y="174617"/>
                  </a:cubicBezTo>
                  <a:cubicBezTo>
                    <a:pt x="95390" y="177860"/>
                    <a:pt x="98437" y="181241"/>
                    <a:pt x="101749" y="184024"/>
                  </a:cubicBezTo>
                  <a:cubicBezTo>
                    <a:pt x="105125" y="186869"/>
                    <a:pt x="108903" y="189122"/>
                    <a:pt x="113869" y="190446"/>
                  </a:cubicBezTo>
                  <a:cubicBezTo>
                    <a:pt x="115988" y="190976"/>
                    <a:pt x="118045" y="191241"/>
                    <a:pt x="119899" y="191241"/>
                  </a:cubicBezTo>
                  <a:cubicBezTo>
                    <a:pt x="125331" y="191241"/>
                    <a:pt x="129634" y="189122"/>
                    <a:pt x="133280" y="185746"/>
                  </a:cubicBezTo>
                  <a:cubicBezTo>
                    <a:pt x="138776" y="180775"/>
                    <a:pt x="142687" y="173091"/>
                    <a:pt x="146725" y="165937"/>
                  </a:cubicBezTo>
                  <a:cubicBezTo>
                    <a:pt x="150700" y="158851"/>
                    <a:pt x="154674" y="152359"/>
                    <a:pt x="160239" y="149577"/>
                  </a:cubicBezTo>
                  <a:cubicBezTo>
                    <a:pt x="169380" y="145073"/>
                    <a:pt x="176073" y="137585"/>
                    <a:pt x="180509" y="128645"/>
                  </a:cubicBezTo>
                  <a:cubicBezTo>
                    <a:pt x="184881" y="119768"/>
                    <a:pt x="187001" y="109434"/>
                    <a:pt x="187001" y="99365"/>
                  </a:cubicBezTo>
                  <a:cubicBezTo>
                    <a:pt x="187001" y="91612"/>
                    <a:pt x="185745" y="83997"/>
                    <a:pt x="183360" y="77240"/>
                  </a:cubicBezTo>
                  <a:cubicBezTo>
                    <a:pt x="178521" y="63658"/>
                    <a:pt x="170572" y="57298"/>
                    <a:pt x="160572" y="52465"/>
                  </a:cubicBezTo>
                  <a:cubicBezTo>
                    <a:pt x="159841" y="52131"/>
                    <a:pt x="159115" y="51734"/>
                    <a:pt x="158320" y="51405"/>
                  </a:cubicBezTo>
                  <a:cubicBezTo>
                    <a:pt x="157986" y="51273"/>
                    <a:pt x="157589" y="51140"/>
                    <a:pt x="157260" y="51008"/>
                  </a:cubicBezTo>
                  <a:cubicBezTo>
                    <a:pt x="157128" y="50939"/>
                    <a:pt x="156995" y="50939"/>
                    <a:pt x="156863" y="50875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0" name="Google Shape;970;p44"/>
            <p:cNvSpPr/>
            <p:nvPr/>
          </p:nvSpPr>
          <p:spPr>
            <a:xfrm>
              <a:off x="1451200" y="431950"/>
              <a:ext cx="4733075" cy="4858925"/>
            </a:xfrm>
            <a:custGeom>
              <a:avLst/>
              <a:gdLst/>
              <a:ahLst/>
              <a:cxnLst/>
              <a:rect l="l" t="t" r="r" b="b"/>
              <a:pathLst>
                <a:path w="189323" h="194357" extrusionOk="0">
                  <a:moveTo>
                    <a:pt x="102476" y="15898"/>
                  </a:moveTo>
                  <a:lnTo>
                    <a:pt x="102476" y="15898"/>
                  </a:lnTo>
                  <a:cubicBezTo>
                    <a:pt x="103138" y="16693"/>
                    <a:pt x="103737" y="17488"/>
                    <a:pt x="104399" y="18283"/>
                  </a:cubicBezTo>
                  <a:lnTo>
                    <a:pt x="104595" y="18479"/>
                  </a:lnTo>
                  <a:cubicBezTo>
                    <a:pt x="104728" y="18612"/>
                    <a:pt x="104860" y="18744"/>
                    <a:pt x="104929" y="18877"/>
                  </a:cubicBezTo>
                  <a:lnTo>
                    <a:pt x="104993" y="18946"/>
                  </a:lnTo>
                  <a:cubicBezTo>
                    <a:pt x="105125" y="19078"/>
                    <a:pt x="105194" y="19210"/>
                    <a:pt x="105258" y="19274"/>
                  </a:cubicBezTo>
                  <a:cubicBezTo>
                    <a:pt x="105327" y="19343"/>
                    <a:pt x="105390" y="19343"/>
                    <a:pt x="105390" y="19407"/>
                  </a:cubicBezTo>
                  <a:cubicBezTo>
                    <a:pt x="105459" y="19539"/>
                    <a:pt x="105592" y="19608"/>
                    <a:pt x="105655" y="19672"/>
                  </a:cubicBezTo>
                  <a:cubicBezTo>
                    <a:pt x="105655" y="19740"/>
                    <a:pt x="105724" y="19804"/>
                    <a:pt x="105788" y="19873"/>
                  </a:cubicBezTo>
                  <a:cubicBezTo>
                    <a:pt x="105857" y="19937"/>
                    <a:pt x="105920" y="20005"/>
                    <a:pt x="105989" y="20138"/>
                  </a:cubicBezTo>
                  <a:cubicBezTo>
                    <a:pt x="106053" y="20201"/>
                    <a:pt x="106122" y="20201"/>
                    <a:pt x="106122" y="20270"/>
                  </a:cubicBezTo>
                  <a:lnTo>
                    <a:pt x="106386" y="20535"/>
                  </a:lnTo>
                  <a:cubicBezTo>
                    <a:pt x="106386" y="20599"/>
                    <a:pt x="106450" y="20668"/>
                    <a:pt x="106519" y="20731"/>
                  </a:cubicBezTo>
                  <a:lnTo>
                    <a:pt x="106715" y="20933"/>
                  </a:lnTo>
                  <a:lnTo>
                    <a:pt x="106916" y="21129"/>
                  </a:lnTo>
                  <a:cubicBezTo>
                    <a:pt x="106980" y="21198"/>
                    <a:pt x="106980" y="21261"/>
                    <a:pt x="107049" y="21330"/>
                  </a:cubicBezTo>
                  <a:cubicBezTo>
                    <a:pt x="107113" y="21394"/>
                    <a:pt x="107181" y="21463"/>
                    <a:pt x="107245" y="21595"/>
                  </a:cubicBezTo>
                  <a:lnTo>
                    <a:pt x="107446" y="21791"/>
                  </a:lnTo>
                  <a:cubicBezTo>
                    <a:pt x="107446" y="21791"/>
                    <a:pt x="107510" y="21791"/>
                    <a:pt x="107510" y="21860"/>
                  </a:cubicBezTo>
                  <a:cubicBezTo>
                    <a:pt x="107579" y="21860"/>
                    <a:pt x="107579" y="21924"/>
                    <a:pt x="107642" y="21993"/>
                  </a:cubicBezTo>
                  <a:cubicBezTo>
                    <a:pt x="107711" y="22056"/>
                    <a:pt x="107711" y="22125"/>
                    <a:pt x="107775" y="22189"/>
                  </a:cubicBezTo>
                  <a:lnTo>
                    <a:pt x="107976" y="22390"/>
                  </a:lnTo>
                  <a:lnTo>
                    <a:pt x="108172" y="22586"/>
                  </a:lnTo>
                  <a:cubicBezTo>
                    <a:pt x="108241" y="22655"/>
                    <a:pt x="108305" y="22719"/>
                    <a:pt x="108374" y="22851"/>
                  </a:cubicBezTo>
                  <a:cubicBezTo>
                    <a:pt x="108437" y="22851"/>
                    <a:pt x="108437" y="22920"/>
                    <a:pt x="108506" y="22984"/>
                  </a:cubicBezTo>
                  <a:cubicBezTo>
                    <a:pt x="108570" y="23053"/>
                    <a:pt x="108639" y="23185"/>
                    <a:pt x="108702" y="23249"/>
                  </a:cubicBezTo>
                  <a:cubicBezTo>
                    <a:pt x="108771" y="23318"/>
                    <a:pt x="108835" y="23318"/>
                    <a:pt x="108904" y="23381"/>
                  </a:cubicBezTo>
                  <a:cubicBezTo>
                    <a:pt x="108967" y="23450"/>
                    <a:pt x="109036" y="23583"/>
                    <a:pt x="109100" y="23646"/>
                  </a:cubicBezTo>
                  <a:cubicBezTo>
                    <a:pt x="109169" y="23715"/>
                    <a:pt x="109169" y="23779"/>
                    <a:pt x="109232" y="23779"/>
                  </a:cubicBezTo>
                  <a:cubicBezTo>
                    <a:pt x="109301" y="23911"/>
                    <a:pt x="109365" y="23980"/>
                    <a:pt x="109434" y="24044"/>
                  </a:cubicBezTo>
                  <a:cubicBezTo>
                    <a:pt x="109497" y="24112"/>
                    <a:pt x="109566" y="24176"/>
                    <a:pt x="109630" y="24176"/>
                  </a:cubicBezTo>
                  <a:cubicBezTo>
                    <a:pt x="109699" y="24309"/>
                    <a:pt x="109762" y="24377"/>
                    <a:pt x="109831" y="24441"/>
                  </a:cubicBezTo>
                  <a:cubicBezTo>
                    <a:pt x="109895" y="24510"/>
                    <a:pt x="109895" y="24574"/>
                    <a:pt x="109964" y="24642"/>
                  </a:cubicBezTo>
                  <a:cubicBezTo>
                    <a:pt x="110027" y="24706"/>
                    <a:pt x="110096" y="24775"/>
                    <a:pt x="110229" y="24838"/>
                  </a:cubicBezTo>
                  <a:cubicBezTo>
                    <a:pt x="110229" y="24907"/>
                    <a:pt x="110292" y="24971"/>
                    <a:pt x="110361" y="25040"/>
                  </a:cubicBezTo>
                  <a:lnTo>
                    <a:pt x="110557" y="25236"/>
                  </a:lnTo>
                  <a:cubicBezTo>
                    <a:pt x="110626" y="25305"/>
                    <a:pt x="110626" y="25368"/>
                    <a:pt x="110690" y="25437"/>
                  </a:cubicBezTo>
                  <a:cubicBezTo>
                    <a:pt x="110758" y="25501"/>
                    <a:pt x="110822" y="25570"/>
                    <a:pt x="110955" y="25633"/>
                  </a:cubicBezTo>
                  <a:cubicBezTo>
                    <a:pt x="110955" y="25702"/>
                    <a:pt x="111023" y="25766"/>
                    <a:pt x="111087" y="25835"/>
                  </a:cubicBezTo>
                  <a:lnTo>
                    <a:pt x="111288" y="26031"/>
                  </a:lnTo>
                  <a:cubicBezTo>
                    <a:pt x="111352" y="26100"/>
                    <a:pt x="111352" y="26163"/>
                    <a:pt x="111421" y="26232"/>
                  </a:cubicBezTo>
                  <a:cubicBezTo>
                    <a:pt x="111485" y="26296"/>
                    <a:pt x="111553" y="26365"/>
                    <a:pt x="111686" y="26428"/>
                  </a:cubicBezTo>
                  <a:cubicBezTo>
                    <a:pt x="111686" y="26497"/>
                    <a:pt x="111749" y="26561"/>
                    <a:pt x="111818" y="26630"/>
                  </a:cubicBezTo>
                  <a:lnTo>
                    <a:pt x="112014" y="26826"/>
                  </a:lnTo>
                  <a:lnTo>
                    <a:pt x="112147" y="26958"/>
                  </a:lnTo>
                  <a:cubicBezTo>
                    <a:pt x="112216" y="27091"/>
                    <a:pt x="112279" y="27160"/>
                    <a:pt x="112412" y="27223"/>
                  </a:cubicBezTo>
                  <a:cubicBezTo>
                    <a:pt x="112412" y="27292"/>
                    <a:pt x="112481" y="27292"/>
                    <a:pt x="112544" y="27356"/>
                  </a:cubicBezTo>
                  <a:cubicBezTo>
                    <a:pt x="112613" y="27425"/>
                    <a:pt x="112677" y="27488"/>
                    <a:pt x="112746" y="27621"/>
                  </a:cubicBezTo>
                  <a:cubicBezTo>
                    <a:pt x="112809" y="27621"/>
                    <a:pt x="112878" y="27690"/>
                    <a:pt x="112878" y="27753"/>
                  </a:cubicBezTo>
                  <a:cubicBezTo>
                    <a:pt x="112942" y="27822"/>
                    <a:pt x="113074" y="27886"/>
                    <a:pt x="113143" y="27955"/>
                  </a:cubicBezTo>
                  <a:cubicBezTo>
                    <a:pt x="113143" y="28018"/>
                    <a:pt x="113207" y="28087"/>
                    <a:pt x="113276" y="28151"/>
                  </a:cubicBezTo>
                  <a:lnTo>
                    <a:pt x="113472" y="28352"/>
                  </a:lnTo>
                  <a:lnTo>
                    <a:pt x="113604" y="28484"/>
                  </a:lnTo>
                  <a:lnTo>
                    <a:pt x="113869" y="28749"/>
                  </a:lnTo>
                  <a:lnTo>
                    <a:pt x="114002" y="28882"/>
                  </a:lnTo>
                  <a:lnTo>
                    <a:pt x="114203" y="29078"/>
                  </a:lnTo>
                  <a:lnTo>
                    <a:pt x="114336" y="29211"/>
                  </a:lnTo>
                  <a:lnTo>
                    <a:pt x="114532" y="29412"/>
                  </a:lnTo>
                  <a:lnTo>
                    <a:pt x="114733" y="29608"/>
                  </a:lnTo>
                  <a:lnTo>
                    <a:pt x="114929" y="29809"/>
                  </a:lnTo>
                  <a:cubicBezTo>
                    <a:pt x="114998" y="29873"/>
                    <a:pt x="115062" y="29873"/>
                    <a:pt x="115062" y="29942"/>
                  </a:cubicBezTo>
                  <a:lnTo>
                    <a:pt x="115263" y="30138"/>
                  </a:lnTo>
                  <a:cubicBezTo>
                    <a:pt x="115327" y="30207"/>
                    <a:pt x="115395" y="30270"/>
                    <a:pt x="115459" y="30270"/>
                  </a:cubicBezTo>
                  <a:lnTo>
                    <a:pt x="115660" y="30472"/>
                  </a:lnTo>
                  <a:cubicBezTo>
                    <a:pt x="115724" y="30535"/>
                    <a:pt x="115724" y="30604"/>
                    <a:pt x="115793" y="30668"/>
                  </a:cubicBezTo>
                  <a:cubicBezTo>
                    <a:pt x="119036" y="33715"/>
                    <a:pt x="122481" y="36497"/>
                    <a:pt x="126190" y="38686"/>
                  </a:cubicBezTo>
                  <a:cubicBezTo>
                    <a:pt x="132619" y="42459"/>
                    <a:pt x="138845" y="45109"/>
                    <a:pt x="144807" y="47361"/>
                  </a:cubicBezTo>
                  <a:cubicBezTo>
                    <a:pt x="144871" y="47430"/>
                    <a:pt x="144940" y="47430"/>
                    <a:pt x="145003" y="47494"/>
                  </a:cubicBezTo>
                  <a:lnTo>
                    <a:pt x="145136" y="47494"/>
                  </a:lnTo>
                  <a:cubicBezTo>
                    <a:pt x="145205" y="47562"/>
                    <a:pt x="145268" y="47562"/>
                    <a:pt x="145337" y="47626"/>
                  </a:cubicBezTo>
                  <a:lnTo>
                    <a:pt x="145470" y="47626"/>
                  </a:lnTo>
                  <a:cubicBezTo>
                    <a:pt x="145533" y="47695"/>
                    <a:pt x="145602" y="47695"/>
                    <a:pt x="145666" y="47759"/>
                  </a:cubicBezTo>
                  <a:lnTo>
                    <a:pt x="145798" y="47759"/>
                  </a:lnTo>
                  <a:cubicBezTo>
                    <a:pt x="145867" y="47827"/>
                    <a:pt x="146000" y="47827"/>
                    <a:pt x="146063" y="47891"/>
                  </a:cubicBezTo>
                  <a:lnTo>
                    <a:pt x="146196" y="47891"/>
                  </a:lnTo>
                  <a:cubicBezTo>
                    <a:pt x="146265" y="47960"/>
                    <a:pt x="146328" y="47960"/>
                    <a:pt x="146397" y="48023"/>
                  </a:cubicBezTo>
                  <a:lnTo>
                    <a:pt x="146530" y="48023"/>
                  </a:lnTo>
                  <a:cubicBezTo>
                    <a:pt x="146593" y="48092"/>
                    <a:pt x="146662" y="48092"/>
                    <a:pt x="146726" y="48092"/>
                  </a:cubicBezTo>
                  <a:cubicBezTo>
                    <a:pt x="146726" y="48156"/>
                    <a:pt x="146795" y="48156"/>
                    <a:pt x="146858" y="48156"/>
                  </a:cubicBezTo>
                  <a:cubicBezTo>
                    <a:pt x="146927" y="48225"/>
                    <a:pt x="146991" y="48225"/>
                    <a:pt x="147059" y="48225"/>
                  </a:cubicBezTo>
                  <a:cubicBezTo>
                    <a:pt x="147123" y="48288"/>
                    <a:pt x="147123" y="48288"/>
                    <a:pt x="147192" y="48288"/>
                  </a:cubicBezTo>
                  <a:cubicBezTo>
                    <a:pt x="147256" y="48357"/>
                    <a:pt x="147324" y="48357"/>
                    <a:pt x="147388" y="48357"/>
                  </a:cubicBezTo>
                  <a:cubicBezTo>
                    <a:pt x="147457" y="48421"/>
                    <a:pt x="147457" y="48421"/>
                    <a:pt x="147521" y="48421"/>
                  </a:cubicBezTo>
                  <a:cubicBezTo>
                    <a:pt x="147589" y="48421"/>
                    <a:pt x="147653" y="48490"/>
                    <a:pt x="147722" y="48490"/>
                  </a:cubicBezTo>
                  <a:cubicBezTo>
                    <a:pt x="147786" y="48490"/>
                    <a:pt x="147786" y="48553"/>
                    <a:pt x="147854" y="48553"/>
                  </a:cubicBezTo>
                  <a:cubicBezTo>
                    <a:pt x="147918" y="48553"/>
                    <a:pt x="147987" y="48622"/>
                    <a:pt x="148050" y="48622"/>
                  </a:cubicBezTo>
                  <a:cubicBezTo>
                    <a:pt x="148119" y="48622"/>
                    <a:pt x="148183" y="48686"/>
                    <a:pt x="148183" y="48686"/>
                  </a:cubicBezTo>
                  <a:cubicBezTo>
                    <a:pt x="148252" y="48686"/>
                    <a:pt x="148315" y="48755"/>
                    <a:pt x="148384" y="48755"/>
                  </a:cubicBezTo>
                  <a:cubicBezTo>
                    <a:pt x="148448" y="48755"/>
                    <a:pt x="148517" y="48818"/>
                    <a:pt x="148517" y="48818"/>
                  </a:cubicBezTo>
                  <a:cubicBezTo>
                    <a:pt x="148580" y="48818"/>
                    <a:pt x="148649" y="48887"/>
                    <a:pt x="148713" y="48887"/>
                  </a:cubicBezTo>
                  <a:cubicBezTo>
                    <a:pt x="148782" y="48887"/>
                    <a:pt x="148845" y="48887"/>
                    <a:pt x="148845" y="48951"/>
                  </a:cubicBezTo>
                  <a:cubicBezTo>
                    <a:pt x="148914" y="48951"/>
                    <a:pt x="148978" y="48951"/>
                    <a:pt x="149047" y="49020"/>
                  </a:cubicBezTo>
                  <a:cubicBezTo>
                    <a:pt x="149110" y="49020"/>
                    <a:pt x="149179" y="49020"/>
                    <a:pt x="149179" y="49083"/>
                  </a:cubicBezTo>
                  <a:cubicBezTo>
                    <a:pt x="149312" y="49083"/>
                    <a:pt x="149375" y="49083"/>
                    <a:pt x="149444" y="49152"/>
                  </a:cubicBezTo>
                  <a:lnTo>
                    <a:pt x="149577" y="49152"/>
                  </a:lnTo>
                  <a:cubicBezTo>
                    <a:pt x="149640" y="49216"/>
                    <a:pt x="149709" y="49216"/>
                    <a:pt x="149773" y="49285"/>
                  </a:cubicBezTo>
                  <a:lnTo>
                    <a:pt x="149905" y="49285"/>
                  </a:lnTo>
                  <a:cubicBezTo>
                    <a:pt x="149974" y="49348"/>
                    <a:pt x="150038" y="49348"/>
                    <a:pt x="150107" y="49417"/>
                  </a:cubicBezTo>
                  <a:lnTo>
                    <a:pt x="150239" y="49417"/>
                  </a:lnTo>
                  <a:cubicBezTo>
                    <a:pt x="150303" y="49481"/>
                    <a:pt x="150372" y="49481"/>
                    <a:pt x="150435" y="49481"/>
                  </a:cubicBezTo>
                  <a:cubicBezTo>
                    <a:pt x="150504" y="49550"/>
                    <a:pt x="150504" y="49550"/>
                    <a:pt x="150568" y="49550"/>
                  </a:cubicBezTo>
                  <a:cubicBezTo>
                    <a:pt x="150637" y="49613"/>
                    <a:pt x="150700" y="49613"/>
                    <a:pt x="150769" y="49613"/>
                  </a:cubicBezTo>
                  <a:cubicBezTo>
                    <a:pt x="150833" y="49682"/>
                    <a:pt x="150833" y="49682"/>
                    <a:pt x="150902" y="49682"/>
                  </a:cubicBezTo>
                  <a:cubicBezTo>
                    <a:pt x="150965" y="49682"/>
                    <a:pt x="151034" y="49746"/>
                    <a:pt x="151098" y="49746"/>
                  </a:cubicBezTo>
                  <a:cubicBezTo>
                    <a:pt x="151167" y="49746"/>
                    <a:pt x="151167" y="49815"/>
                    <a:pt x="151230" y="49815"/>
                  </a:cubicBezTo>
                  <a:cubicBezTo>
                    <a:pt x="151299" y="49815"/>
                    <a:pt x="151363" y="49878"/>
                    <a:pt x="151432" y="49878"/>
                  </a:cubicBezTo>
                  <a:cubicBezTo>
                    <a:pt x="151495" y="49878"/>
                    <a:pt x="151495" y="49947"/>
                    <a:pt x="151564" y="49947"/>
                  </a:cubicBezTo>
                  <a:cubicBezTo>
                    <a:pt x="151628" y="49947"/>
                    <a:pt x="151696" y="50011"/>
                    <a:pt x="151829" y="50011"/>
                  </a:cubicBezTo>
                  <a:cubicBezTo>
                    <a:pt x="151829" y="50011"/>
                    <a:pt x="151893" y="50011"/>
                    <a:pt x="151893" y="50080"/>
                  </a:cubicBezTo>
                  <a:cubicBezTo>
                    <a:pt x="151961" y="50080"/>
                    <a:pt x="152094" y="50143"/>
                    <a:pt x="152158" y="50143"/>
                  </a:cubicBezTo>
                  <a:cubicBezTo>
                    <a:pt x="152158" y="50143"/>
                    <a:pt x="152226" y="50143"/>
                    <a:pt x="152226" y="50212"/>
                  </a:cubicBezTo>
                  <a:cubicBezTo>
                    <a:pt x="152290" y="50212"/>
                    <a:pt x="152423" y="50212"/>
                    <a:pt x="152491" y="50276"/>
                  </a:cubicBezTo>
                  <a:lnTo>
                    <a:pt x="152555" y="50276"/>
                  </a:lnTo>
                  <a:cubicBezTo>
                    <a:pt x="152624" y="50345"/>
                    <a:pt x="152756" y="50345"/>
                    <a:pt x="152820" y="50408"/>
                  </a:cubicBezTo>
                  <a:lnTo>
                    <a:pt x="152889" y="50408"/>
                  </a:lnTo>
                  <a:cubicBezTo>
                    <a:pt x="153021" y="50477"/>
                    <a:pt x="153085" y="50477"/>
                    <a:pt x="153217" y="50541"/>
                  </a:cubicBezTo>
                  <a:cubicBezTo>
                    <a:pt x="153350" y="50610"/>
                    <a:pt x="153419" y="50610"/>
                    <a:pt x="153551" y="50673"/>
                  </a:cubicBezTo>
                  <a:cubicBezTo>
                    <a:pt x="153684" y="50742"/>
                    <a:pt x="153747" y="50742"/>
                    <a:pt x="153880" y="50806"/>
                  </a:cubicBezTo>
                  <a:lnTo>
                    <a:pt x="153949" y="50806"/>
                  </a:lnTo>
                  <a:cubicBezTo>
                    <a:pt x="154081" y="50875"/>
                    <a:pt x="154214" y="50938"/>
                    <a:pt x="154410" y="51007"/>
                  </a:cubicBezTo>
                  <a:cubicBezTo>
                    <a:pt x="155400" y="51334"/>
                    <a:pt x="156322" y="51665"/>
                    <a:pt x="157305" y="51992"/>
                  </a:cubicBezTo>
                  <a:lnTo>
                    <a:pt x="157305" y="51992"/>
                  </a:lnTo>
                  <a:cubicBezTo>
                    <a:pt x="157111" y="51926"/>
                    <a:pt x="156857" y="51800"/>
                    <a:pt x="156662" y="51733"/>
                  </a:cubicBezTo>
                  <a:cubicBezTo>
                    <a:pt x="155602" y="51336"/>
                    <a:pt x="154479" y="50938"/>
                    <a:pt x="153350" y="50477"/>
                  </a:cubicBezTo>
                  <a:cubicBezTo>
                    <a:pt x="153217" y="50477"/>
                    <a:pt x="153154" y="50408"/>
                    <a:pt x="153085" y="50408"/>
                  </a:cubicBezTo>
                  <a:lnTo>
                    <a:pt x="153021" y="50345"/>
                  </a:lnTo>
                  <a:cubicBezTo>
                    <a:pt x="152952" y="50345"/>
                    <a:pt x="152820" y="50276"/>
                    <a:pt x="152756" y="50276"/>
                  </a:cubicBezTo>
                  <a:lnTo>
                    <a:pt x="152687" y="50276"/>
                  </a:lnTo>
                  <a:cubicBezTo>
                    <a:pt x="152624" y="50212"/>
                    <a:pt x="152555" y="50212"/>
                    <a:pt x="152423" y="50143"/>
                  </a:cubicBezTo>
                  <a:lnTo>
                    <a:pt x="152359" y="50143"/>
                  </a:lnTo>
                  <a:cubicBezTo>
                    <a:pt x="152290" y="50080"/>
                    <a:pt x="152226" y="50080"/>
                    <a:pt x="152094" y="50011"/>
                  </a:cubicBezTo>
                  <a:lnTo>
                    <a:pt x="152025" y="50011"/>
                  </a:lnTo>
                  <a:cubicBezTo>
                    <a:pt x="151961" y="49947"/>
                    <a:pt x="151893" y="49947"/>
                    <a:pt x="151829" y="49878"/>
                  </a:cubicBezTo>
                  <a:lnTo>
                    <a:pt x="151696" y="49878"/>
                  </a:lnTo>
                  <a:cubicBezTo>
                    <a:pt x="151628" y="49878"/>
                    <a:pt x="151564" y="49815"/>
                    <a:pt x="151495" y="49815"/>
                  </a:cubicBezTo>
                  <a:cubicBezTo>
                    <a:pt x="151432" y="49746"/>
                    <a:pt x="151432" y="49746"/>
                    <a:pt x="151363" y="49746"/>
                  </a:cubicBezTo>
                  <a:cubicBezTo>
                    <a:pt x="151299" y="49746"/>
                    <a:pt x="151230" y="49682"/>
                    <a:pt x="151167" y="49682"/>
                  </a:cubicBezTo>
                  <a:cubicBezTo>
                    <a:pt x="151098" y="49682"/>
                    <a:pt x="151098" y="49613"/>
                    <a:pt x="151034" y="49613"/>
                  </a:cubicBezTo>
                  <a:cubicBezTo>
                    <a:pt x="150965" y="49613"/>
                    <a:pt x="150902" y="49550"/>
                    <a:pt x="150833" y="49550"/>
                  </a:cubicBezTo>
                  <a:cubicBezTo>
                    <a:pt x="150769" y="49550"/>
                    <a:pt x="150769" y="49550"/>
                    <a:pt x="150700" y="49481"/>
                  </a:cubicBezTo>
                  <a:cubicBezTo>
                    <a:pt x="150637" y="49481"/>
                    <a:pt x="150568" y="49481"/>
                    <a:pt x="150504" y="49417"/>
                  </a:cubicBezTo>
                  <a:lnTo>
                    <a:pt x="150372" y="49417"/>
                  </a:lnTo>
                  <a:cubicBezTo>
                    <a:pt x="150303" y="49348"/>
                    <a:pt x="150239" y="49348"/>
                    <a:pt x="150170" y="49285"/>
                  </a:cubicBezTo>
                  <a:lnTo>
                    <a:pt x="150038" y="49285"/>
                  </a:lnTo>
                  <a:cubicBezTo>
                    <a:pt x="149974" y="49216"/>
                    <a:pt x="149905" y="49216"/>
                    <a:pt x="149842" y="49216"/>
                  </a:cubicBezTo>
                  <a:cubicBezTo>
                    <a:pt x="149773" y="49152"/>
                    <a:pt x="149773" y="49152"/>
                    <a:pt x="149709" y="49152"/>
                  </a:cubicBezTo>
                  <a:cubicBezTo>
                    <a:pt x="149640" y="49083"/>
                    <a:pt x="149577" y="49083"/>
                    <a:pt x="149508" y="49083"/>
                  </a:cubicBezTo>
                  <a:cubicBezTo>
                    <a:pt x="149508" y="49020"/>
                    <a:pt x="149444" y="49020"/>
                    <a:pt x="149375" y="49020"/>
                  </a:cubicBezTo>
                  <a:cubicBezTo>
                    <a:pt x="149312" y="49020"/>
                    <a:pt x="149243" y="48951"/>
                    <a:pt x="149179" y="48951"/>
                  </a:cubicBezTo>
                  <a:cubicBezTo>
                    <a:pt x="149179" y="48951"/>
                    <a:pt x="149110" y="48887"/>
                    <a:pt x="149047" y="48887"/>
                  </a:cubicBezTo>
                  <a:cubicBezTo>
                    <a:pt x="148978" y="48887"/>
                    <a:pt x="148914" y="48818"/>
                    <a:pt x="148845" y="48818"/>
                  </a:cubicBezTo>
                  <a:cubicBezTo>
                    <a:pt x="148782" y="48818"/>
                    <a:pt x="148782" y="48755"/>
                    <a:pt x="148713" y="48755"/>
                  </a:cubicBezTo>
                  <a:cubicBezTo>
                    <a:pt x="148649" y="48755"/>
                    <a:pt x="148580" y="48686"/>
                    <a:pt x="148517" y="48686"/>
                  </a:cubicBezTo>
                  <a:cubicBezTo>
                    <a:pt x="148448" y="48686"/>
                    <a:pt x="148448" y="48686"/>
                    <a:pt x="148384" y="48622"/>
                  </a:cubicBezTo>
                  <a:cubicBezTo>
                    <a:pt x="148315" y="48622"/>
                    <a:pt x="148252" y="48622"/>
                    <a:pt x="148183" y="48553"/>
                  </a:cubicBezTo>
                  <a:cubicBezTo>
                    <a:pt x="148119" y="48553"/>
                    <a:pt x="148119" y="48553"/>
                    <a:pt x="148050" y="48490"/>
                  </a:cubicBezTo>
                  <a:cubicBezTo>
                    <a:pt x="147987" y="48490"/>
                    <a:pt x="147918" y="48490"/>
                    <a:pt x="147854" y="48421"/>
                  </a:cubicBezTo>
                  <a:lnTo>
                    <a:pt x="147722" y="48421"/>
                  </a:lnTo>
                  <a:cubicBezTo>
                    <a:pt x="147653" y="48357"/>
                    <a:pt x="147589" y="48357"/>
                    <a:pt x="147521" y="48288"/>
                  </a:cubicBezTo>
                  <a:lnTo>
                    <a:pt x="147388" y="48288"/>
                  </a:lnTo>
                  <a:cubicBezTo>
                    <a:pt x="147324" y="48225"/>
                    <a:pt x="147256" y="48225"/>
                    <a:pt x="147192" y="48225"/>
                  </a:cubicBezTo>
                  <a:cubicBezTo>
                    <a:pt x="147123" y="48156"/>
                    <a:pt x="147123" y="48156"/>
                    <a:pt x="147059" y="48156"/>
                  </a:cubicBezTo>
                  <a:cubicBezTo>
                    <a:pt x="146991" y="48092"/>
                    <a:pt x="146927" y="48092"/>
                    <a:pt x="146858" y="48092"/>
                  </a:cubicBezTo>
                  <a:cubicBezTo>
                    <a:pt x="146795" y="48023"/>
                    <a:pt x="146795" y="48023"/>
                    <a:pt x="146726" y="48023"/>
                  </a:cubicBezTo>
                  <a:cubicBezTo>
                    <a:pt x="146662" y="47960"/>
                    <a:pt x="146593" y="47960"/>
                    <a:pt x="146530" y="47960"/>
                  </a:cubicBezTo>
                  <a:cubicBezTo>
                    <a:pt x="146461" y="47891"/>
                    <a:pt x="146461" y="47891"/>
                    <a:pt x="146397" y="47891"/>
                  </a:cubicBezTo>
                  <a:cubicBezTo>
                    <a:pt x="146328" y="47891"/>
                    <a:pt x="146265" y="47827"/>
                    <a:pt x="146196" y="47827"/>
                  </a:cubicBezTo>
                  <a:cubicBezTo>
                    <a:pt x="146132" y="47827"/>
                    <a:pt x="146132" y="47759"/>
                    <a:pt x="146063" y="47759"/>
                  </a:cubicBezTo>
                  <a:cubicBezTo>
                    <a:pt x="146000" y="47759"/>
                    <a:pt x="145931" y="47695"/>
                    <a:pt x="145867" y="47695"/>
                  </a:cubicBezTo>
                  <a:cubicBezTo>
                    <a:pt x="145798" y="47695"/>
                    <a:pt x="145735" y="47626"/>
                    <a:pt x="145735" y="47626"/>
                  </a:cubicBezTo>
                  <a:cubicBezTo>
                    <a:pt x="145666" y="47626"/>
                    <a:pt x="145602" y="47562"/>
                    <a:pt x="145533" y="47562"/>
                  </a:cubicBezTo>
                  <a:cubicBezTo>
                    <a:pt x="145470" y="47562"/>
                    <a:pt x="145401" y="47494"/>
                    <a:pt x="145401" y="47494"/>
                  </a:cubicBezTo>
                  <a:cubicBezTo>
                    <a:pt x="145337" y="47494"/>
                    <a:pt x="145268" y="47430"/>
                    <a:pt x="145205" y="47430"/>
                  </a:cubicBezTo>
                  <a:cubicBezTo>
                    <a:pt x="145136" y="47430"/>
                    <a:pt x="145072" y="47430"/>
                    <a:pt x="145072" y="47361"/>
                  </a:cubicBezTo>
                  <a:cubicBezTo>
                    <a:pt x="145003" y="47361"/>
                    <a:pt x="144940" y="47297"/>
                    <a:pt x="144807" y="47297"/>
                  </a:cubicBezTo>
                  <a:cubicBezTo>
                    <a:pt x="138909" y="44976"/>
                    <a:pt x="132682" y="42327"/>
                    <a:pt x="126259" y="38617"/>
                  </a:cubicBezTo>
                  <a:cubicBezTo>
                    <a:pt x="122550" y="36434"/>
                    <a:pt x="119105" y="33651"/>
                    <a:pt x="115857" y="30604"/>
                  </a:cubicBezTo>
                  <a:cubicBezTo>
                    <a:pt x="115857" y="30535"/>
                    <a:pt x="115793" y="30472"/>
                    <a:pt x="115724" y="30403"/>
                  </a:cubicBezTo>
                  <a:cubicBezTo>
                    <a:pt x="115660" y="30339"/>
                    <a:pt x="115592" y="30270"/>
                    <a:pt x="115528" y="30270"/>
                  </a:cubicBezTo>
                  <a:cubicBezTo>
                    <a:pt x="115459" y="30207"/>
                    <a:pt x="115395" y="30138"/>
                    <a:pt x="115395" y="30074"/>
                  </a:cubicBezTo>
                  <a:lnTo>
                    <a:pt x="115194" y="29873"/>
                  </a:lnTo>
                  <a:cubicBezTo>
                    <a:pt x="115131" y="29809"/>
                    <a:pt x="115062" y="29809"/>
                    <a:pt x="114998" y="29740"/>
                  </a:cubicBezTo>
                  <a:lnTo>
                    <a:pt x="114797" y="29544"/>
                  </a:lnTo>
                  <a:cubicBezTo>
                    <a:pt x="114733" y="29475"/>
                    <a:pt x="114733" y="29412"/>
                    <a:pt x="114664" y="29412"/>
                  </a:cubicBezTo>
                  <a:cubicBezTo>
                    <a:pt x="114601" y="29343"/>
                    <a:pt x="114532" y="29211"/>
                    <a:pt x="114468" y="29147"/>
                  </a:cubicBezTo>
                  <a:cubicBezTo>
                    <a:pt x="114399" y="29147"/>
                    <a:pt x="114336" y="29078"/>
                    <a:pt x="114267" y="29014"/>
                  </a:cubicBezTo>
                  <a:lnTo>
                    <a:pt x="114071" y="28813"/>
                  </a:lnTo>
                  <a:cubicBezTo>
                    <a:pt x="114002" y="28749"/>
                    <a:pt x="114002" y="28681"/>
                    <a:pt x="113938" y="28681"/>
                  </a:cubicBezTo>
                  <a:cubicBezTo>
                    <a:pt x="113869" y="28617"/>
                    <a:pt x="113806" y="28548"/>
                    <a:pt x="113737" y="28416"/>
                  </a:cubicBezTo>
                  <a:cubicBezTo>
                    <a:pt x="113673" y="28416"/>
                    <a:pt x="113604" y="28352"/>
                    <a:pt x="113541" y="28283"/>
                  </a:cubicBezTo>
                  <a:lnTo>
                    <a:pt x="113339" y="28087"/>
                  </a:lnTo>
                  <a:cubicBezTo>
                    <a:pt x="113276" y="28018"/>
                    <a:pt x="113276" y="27955"/>
                    <a:pt x="113207" y="27955"/>
                  </a:cubicBezTo>
                  <a:cubicBezTo>
                    <a:pt x="113143" y="27822"/>
                    <a:pt x="113074" y="27753"/>
                    <a:pt x="113011" y="27690"/>
                  </a:cubicBezTo>
                  <a:cubicBezTo>
                    <a:pt x="112942" y="27621"/>
                    <a:pt x="112878" y="27621"/>
                    <a:pt x="112878" y="27557"/>
                  </a:cubicBezTo>
                  <a:cubicBezTo>
                    <a:pt x="112746" y="27488"/>
                    <a:pt x="112677" y="27425"/>
                    <a:pt x="112613" y="27292"/>
                  </a:cubicBezTo>
                  <a:lnTo>
                    <a:pt x="112481" y="27160"/>
                  </a:lnTo>
                  <a:lnTo>
                    <a:pt x="112279" y="26958"/>
                  </a:lnTo>
                  <a:cubicBezTo>
                    <a:pt x="112216" y="26895"/>
                    <a:pt x="112147" y="26826"/>
                    <a:pt x="112147" y="26762"/>
                  </a:cubicBezTo>
                  <a:cubicBezTo>
                    <a:pt x="112014" y="26693"/>
                    <a:pt x="111951" y="26630"/>
                    <a:pt x="111882" y="26561"/>
                  </a:cubicBezTo>
                  <a:cubicBezTo>
                    <a:pt x="111882" y="26497"/>
                    <a:pt x="111818" y="26428"/>
                    <a:pt x="111749" y="26428"/>
                  </a:cubicBezTo>
                  <a:cubicBezTo>
                    <a:pt x="111686" y="26296"/>
                    <a:pt x="111617" y="26232"/>
                    <a:pt x="111553" y="26163"/>
                  </a:cubicBezTo>
                  <a:cubicBezTo>
                    <a:pt x="111485" y="26100"/>
                    <a:pt x="111421" y="26100"/>
                    <a:pt x="111421" y="26031"/>
                  </a:cubicBezTo>
                  <a:lnTo>
                    <a:pt x="111156" y="25766"/>
                  </a:lnTo>
                  <a:cubicBezTo>
                    <a:pt x="111156" y="25702"/>
                    <a:pt x="111087" y="25702"/>
                    <a:pt x="111023" y="25633"/>
                  </a:cubicBezTo>
                  <a:cubicBezTo>
                    <a:pt x="110955" y="25570"/>
                    <a:pt x="110891" y="25437"/>
                    <a:pt x="110822" y="25368"/>
                  </a:cubicBezTo>
                  <a:cubicBezTo>
                    <a:pt x="110758" y="25305"/>
                    <a:pt x="110690" y="25305"/>
                    <a:pt x="110690" y="25236"/>
                  </a:cubicBezTo>
                  <a:lnTo>
                    <a:pt x="110425" y="24971"/>
                  </a:lnTo>
                  <a:lnTo>
                    <a:pt x="110292" y="24838"/>
                  </a:lnTo>
                  <a:cubicBezTo>
                    <a:pt x="110229" y="24775"/>
                    <a:pt x="110160" y="24706"/>
                    <a:pt x="110096" y="24574"/>
                  </a:cubicBezTo>
                  <a:cubicBezTo>
                    <a:pt x="110027" y="24574"/>
                    <a:pt x="110027" y="24510"/>
                    <a:pt x="109964" y="24441"/>
                  </a:cubicBezTo>
                  <a:cubicBezTo>
                    <a:pt x="109895" y="24377"/>
                    <a:pt x="109831" y="24309"/>
                    <a:pt x="109762" y="24176"/>
                  </a:cubicBezTo>
                  <a:cubicBezTo>
                    <a:pt x="109699" y="24176"/>
                    <a:pt x="109630" y="24112"/>
                    <a:pt x="109566" y="24044"/>
                  </a:cubicBezTo>
                  <a:cubicBezTo>
                    <a:pt x="109497" y="23980"/>
                    <a:pt x="109434" y="23911"/>
                    <a:pt x="109365" y="23779"/>
                  </a:cubicBezTo>
                  <a:lnTo>
                    <a:pt x="109232" y="23646"/>
                  </a:lnTo>
                  <a:cubicBezTo>
                    <a:pt x="109169" y="23583"/>
                    <a:pt x="109100" y="23450"/>
                    <a:pt x="109036" y="23381"/>
                  </a:cubicBezTo>
                  <a:cubicBezTo>
                    <a:pt x="108967" y="23318"/>
                    <a:pt x="108904" y="23318"/>
                    <a:pt x="108835" y="23249"/>
                  </a:cubicBezTo>
                  <a:cubicBezTo>
                    <a:pt x="108771" y="23185"/>
                    <a:pt x="108702" y="23053"/>
                    <a:pt x="108639" y="22984"/>
                  </a:cubicBezTo>
                  <a:cubicBezTo>
                    <a:pt x="108639" y="22920"/>
                    <a:pt x="108570" y="22920"/>
                    <a:pt x="108506" y="22851"/>
                  </a:cubicBezTo>
                  <a:cubicBezTo>
                    <a:pt x="108437" y="22788"/>
                    <a:pt x="108374" y="22655"/>
                    <a:pt x="108305" y="22586"/>
                  </a:cubicBezTo>
                  <a:lnTo>
                    <a:pt x="108172" y="22454"/>
                  </a:lnTo>
                  <a:cubicBezTo>
                    <a:pt x="108109" y="22321"/>
                    <a:pt x="108040" y="22258"/>
                    <a:pt x="107976" y="22189"/>
                  </a:cubicBezTo>
                  <a:lnTo>
                    <a:pt x="107775" y="21993"/>
                  </a:lnTo>
                  <a:lnTo>
                    <a:pt x="107579" y="21791"/>
                  </a:lnTo>
                  <a:cubicBezTo>
                    <a:pt x="107579" y="21728"/>
                    <a:pt x="107510" y="21659"/>
                    <a:pt x="107446" y="21595"/>
                  </a:cubicBezTo>
                  <a:lnTo>
                    <a:pt x="107245" y="21394"/>
                  </a:lnTo>
                  <a:lnTo>
                    <a:pt x="107049" y="21198"/>
                  </a:lnTo>
                  <a:cubicBezTo>
                    <a:pt x="107049" y="21129"/>
                    <a:pt x="106980" y="21065"/>
                    <a:pt x="106916" y="20996"/>
                  </a:cubicBezTo>
                  <a:lnTo>
                    <a:pt x="106715" y="20800"/>
                  </a:lnTo>
                  <a:cubicBezTo>
                    <a:pt x="106651" y="20731"/>
                    <a:pt x="106651" y="20668"/>
                    <a:pt x="106583" y="20599"/>
                  </a:cubicBezTo>
                  <a:lnTo>
                    <a:pt x="106386" y="20403"/>
                  </a:lnTo>
                  <a:cubicBezTo>
                    <a:pt x="106318" y="20334"/>
                    <a:pt x="106254" y="20270"/>
                    <a:pt x="106254" y="20201"/>
                  </a:cubicBezTo>
                  <a:cubicBezTo>
                    <a:pt x="106185" y="20138"/>
                    <a:pt x="106053" y="20069"/>
                    <a:pt x="105989" y="19937"/>
                  </a:cubicBezTo>
                  <a:lnTo>
                    <a:pt x="105920" y="19873"/>
                  </a:lnTo>
                  <a:cubicBezTo>
                    <a:pt x="105857" y="19740"/>
                    <a:pt x="105724" y="19672"/>
                    <a:pt x="105655" y="19539"/>
                  </a:cubicBezTo>
                  <a:cubicBezTo>
                    <a:pt x="105655" y="19539"/>
                    <a:pt x="105592" y="19539"/>
                    <a:pt x="105592" y="19475"/>
                  </a:cubicBezTo>
                  <a:cubicBezTo>
                    <a:pt x="105523" y="19343"/>
                    <a:pt x="105390" y="19274"/>
                    <a:pt x="105327" y="19142"/>
                  </a:cubicBezTo>
                  <a:lnTo>
                    <a:pt x="105258" y="19142"/>
                  </a:lnTo>
                  <a:cubicBezTo>
                    <a:pt x="105258" y="19078"/>
                    <a:pt x="105194" y="19009"/>
                    <a:pt x="105125" y="19009"/>
                  </a:cubicBezTo>
                  <a:cubicBezTo>
                    <a:pt x="104463" y="18214"/>
                    <a:pt x="103869" y="17488"/>
                    <a:pt x="103207" y="16693"/>
                  </a:cubicBezTo>
                  <a:cubicBezTo>
                    <a:pt x="102942" y="16428"/>
                    <a:pt x="102740" y="16163"/>
                    <a:pt x="102476" y="15898"/>
                  </a:cubicBezTo>
                  <a:close/>
                  <a:moveTo>
                    <a:pt x="157305" y="51992"/>
                  </a:moveTo>
                  <a:lnTo>
                    <a:pt x="157305" y="51992"/>
                  </a:lnTo>
                  <a:cubicBezTo>
                    <a:pt x="157312" y="51994"/>
                    <a:pt x="157318" y="51996"/>
                    <a:pt x="157324" y="51998"/>
                  </a:cubicBezTo>
                  <a:cubicBezTo>
                    <a:pt x="157318" y="51996"/>
                    <a:pt x="157312" y="51994"/>
                    <a:pt x="157305" y="51992"/>
                  </a:cubicBezTo>
                  <a:close/>
                  <a:moveTo>
                    <a:pt x="79688" y="0"/>
                  </a:moveTo>
                  <a:cubicBezTo>
                    <a:pt x="70483" y="0"/>
                    <a:pt x="64187" y="3906"/>
                    <a:pt x="59619" y="10133"/>
                  </a:cubicBezTo>
                  <a:cubicBezTo>
                    <a:pt x="52793" y="19407"/>
                    <a:pt x="49879" y="33916"/>
                    <a:pt x="46964" y="48156"/>
                  </a:cubicBezTo>
                  <a:cubicBezTo>
                    <a:pt x="46302" y="51272"/>
                    <a:pt x="45639" y="54452"/>
                    <a:pt x="44977" y="57499"/>
                  </a:cubicBezTo>
                  <a:cubicBezTo>
                    <a:pt x="44913" y="57562"/>
                    <a:pt x="44913" y="57695"/>
                    <a:pt x="44913" y="57764"/>
                  </a:cubicBezTo>
                  <a:cubicBezTo>
                    <a:pt x="44913" y="57827"/>
                    <a:pt x="44844" y="57896"/>
                    <a:pt x="44844" y="57960"/>
                  </a:cubicBezTo>
                  <a:cubicBezTo>
                    <a:pt x="44844" y="58029"/>
                    <a:pt x="44844" y="58092"/>
                    <a:pt x="44781" y="58225"/>
                  </a:cubicBezTo>
                  <a:lnTo>
                    <a:pt x="44781" y="58357"/>
                  </a:lnTo>
                  <a:cubicBezTo>
                    <a:pt x="44712" y="58490"/>
                    <a:pt x="44712" y="58559"/>
                    <a:pt x="44712" y="58691"/>
                  </a:cubicBezTo>
                  <a:cubicBezTo>
                    <a:pt x="44712" y="58691"/>
                    <a:pt x="44648" y="58755"/>
                    <a:pt x="44648" y="58824"/>
                  </a:cubicBezTo>
                  <a:cubicBezTo>
                    <a:pt x="44648" y="58956"/>
                    <a:pt x="44648" y="59020"/>
                    <a:pt x="44579" y="59089"/>
                  </a:cubicBezTo>
                  <a:lnTo>
                    <a:pt x="44579" y="59285"/>
                  </a:lnTo>
                  <a:cubicBezTo>
                    <a:pt x="44516" y="59354"/>
                    <a:pt x="44516" y="59486"/>
                    <a:pt x="44516" y="59550"/>
                  </a:cubicBezTo>
                  <a:cubicBezTo>
                    <a:pt x="44516" y="59619"/>
                    <a:pt x="44447" y="59619"/>
                    <a:pt x="44447" y="59682"/>
                  </a:cubicBezTo>
                  <a:cubicBezTo>
                    <a:pt x="44447" y="59815"/>
                    <a:pt x="44383" y="59884"/>
                    <a:pt x="44383" y="60016"/>
                  </a:cubicBezTo>
                  <a:lnTo>
                    <a:pt x="44383" y="60149"/>
                  </a:lnTo>
                  <a:cubicBezTo>
                    <a:pt x="44314" y="60212"/>
                    <a:pt x="44314" y="60345"/>
                    <a:pt x="44314" y="60414"/>
                  </a:cubicBezTo>
                  <a:cubicBezTo>
                    <a:pt x="44251" y="60477"/>
                    <a:pt x="44251" y="60477"/>
                    <a:pt x="44251" y="60546"/>
                  </a:cubicBezTo>
                  <a:cubicBezTo>
                    <a:pt x="44251" y="60679"/>
                    <a:pt x="44182" y="60742"/>
                    <a:pt x="44182" y="60875"/>
                  </a:cubicBezTo>
                  <a:lnTo>
                    <a:pt x="44182" y="60943"/>
                  </a:lnTo>
                  <a:cubicBezTo>
                    <a:pt x="44118" y="61076"/>
                    <a:pt x="44118" y="61208"/>
                    <a:pt x="44049" y="61272"/>
                  </a:cubicBezTo>
                  <a:lnTo>
                    <a:pt x="44049" y="61405"/>
                  </a:lnTo>
                  <a:cubicBezTo>
                    <a:pt x="44049" y="61473"/>
                    <a:pt x="43986" y="61606"/>
                    <a:pt x="43986" y="61738"/>
                  </a:cubicBezTo>
                  <a:lnTo>
                    <a:pt x="43986" y="61802"/>
                  </a:lnTo>
                  <a:cubicBezTo>
                    <a:pt x="43917" y="61934"/>
                    <a:pt x="43917" y="62067"/>
                    <a:pt x="43853" y="62136"/>
                  </a:cubicBezTo>
                  <a:lnTo>
                    <a:pt x="43853" y="62199"/>
                  </a:lnTo>
                  <a:cubicBezTo>
                    <a:pt x="43853" y="62332"/>
                    <a:pt x="43784" y="62464"/>
                    <a:pt x="43784" y="62597"/>
                  </a:cubicBezTo>
                  <a:lnTo>
                    <a:pt x="43721" y="62597"/>
                  </a:lnTo>
                  <a:cubicBezTo>
                    <a:pt x="43721" y="62729"/>
                    <a:pt x="43721" y="62862"/>
                    <a:pt x="43652" y="62994"/>
                  </a:cubicBezTo>
                  <a:lnTo>
                    <a:pt x="43652" y="63063"/>
                  </a:lnTo>
                  <a:cubicBezTo>
                    <a:pt x="43588" y="63196"/>
                    <a:pt x="43588" y="63259"/>
                    <a:pt x="43520" y="63392"/>
                  </a:cubicBezTo>
                  <a:lnTo>
                    <a:pt x="43520" y="63461"/>
                  </a:lnTo>
                  <a:cubicBezTo>
                    <a:pt x="43520" y="63593"/>
                    <a:pt x="43456" y="63726"/>
                    <a:pt x="43456" y="63858"/>
                  </a:cubicBezTo>
                  <a:cubicBezTo>
                    <a:pt x="42830" y="66422"/>
                    <a:pt x="42142" y="68930"/>
                    <a:pt x="41344" y="71268"/>
                  </a:cubicBezTo>
                  <a:lnTo>
                    <a:pt x="41344" y="71268"/>
                  </a:lnTo>
                  <a:cubicBezTo>
                    <a:pt x="41400" y="71203"/>
                    <a:pt x="41403" y="71142"/>
                    <a:pt x="41469" y="71076"/>
                  </a:cubicBezTo>
                  <a:cubicBezTo>
                    <a:pt x="42264" y="68559"/>
                    <a:pt x="42990" y="65978"/>
                    <a:pt x="43721" y="63259"/>
                  </a:cubicBezTo>
                  <a:cubicBezTo>
                    <a:pt x="43721" y="63127"/>
                    <a:pt x="43784" y="62994"/>
                    <a:pt x="43784" y="62862"/>
                  </a:cubicBezTo>
                  <a:cubicBezTo>
                    <a:pt x="43853" y="62729"/>
                    <a:pt x="43853" y="62597"/>
                    <a:pt x="43917" y="62464"/>
                  </a:cubicBezTo>
                  <a:cubicBezTo>
                    <a:pt x="43917" y="62332"/>
                    <a:pt x="43986" y="62199"/>
                    <a:pt x="43986" y="62136"/>
                  </a:cubicBezTo>
                  <a:lnTo>
                    <a:pt x="43986" y="62067"/>
                  </a:lnTo>
                  <a:lnTo>
                    <a:pt x="43986" y="62003"/>
                  </a:lnTo>
                  <a:cubicBezTo>
                    <a:pt x="44049" y="61934"/>
                    <a:pt x="44049" y="61802"/>
                    <a:pt x="44118" y="61670"/>
                  </a:cubicBezTo>
                  <a:lnTo>
                    <a:pt x="44118" y="61606"/>
                  </a:lnTo>
                  <a:cubicBezTo>
                    <a:pt x="44118" y="61473"/>
                    <a:pt x="44182" y="61405"/>
                    <a:pt x="44182" y="61272"/>
                  </a:cubicBezTo>
                  <a:lnTo>
                    <a:pt x="44182" y="61208"/>
                  </a:lnTo>
                  <a:cubicBezTo>
                    <a:pt x="44251" y="61076"/>
                    <a:pt x="44251" y="61007"/>
                    <a:pt x="44314" y="60875"/>
                  </a:cubicBezTo>
                  <a:lnTo>
                    <a:pt x="44314" y="60742"/>
                  </a:lnTo>
                  <a:cubicBezTo>
                    <a:pt x="44314" y="60679"/>
                    <a:pt x="44383" y="60546"/>
                    <a:pt x="44383" y="60477"/>
                  </a:cubicBezTo>
                  <a:lnTo>
                    <a:pt x="44383" y="60345"/>
                  </a:lnTo>
                  <a:cubicBezTo>
                    <a:pt x="44447" y="60212"/>
                    <a:pt x="44447" y="60149"/>
                    <a:pt x="44516" y="60016"/>
                  </a:cubicBezTo>
                  <a:lnTo>
                    <a:pt x="44516" y="59884"/>
                  </a:lnTo>
                  <a:cubicBezTo>
                    <a:pt x="44516" y="59815"/>
                    <a:pt x="44579" y="59751"/>
                    <a:pt x="44579" y="59619"/>
                  </a:cubicBezTo>
                  <a:lnTo>
                    <a:pt x="44579" y="59486"/>
                  </a:lnTo>
                  <a:cubicBezTo>
                    <a:pt x="44648" y="59417"/>
                    <a:pt x="44648" y="59285"/>
                    <a:pt x="44648" y="59221"/>
                  </a:cubicBezTo>
                  <a:cubicBezTo>
                    <a:pt x="44712" y="59152"/>
                    <a:pt x="44712" y="59089"/>
                    <a:pt x="44712" y="59020"/>
                  </a:cubicBezTo>
                  <a:cubicBezTo>
                    <a:pt x="44712" y="58956"/>
                    <a:pt x="44781" y="58887"/>
                    <a:pt x="44781" y="58755"/>
                  </a:cubicBezTo>
                  <a:cubicBezTo>
                    <a:pt x="44781" y="58691"/>
                    <a:pt x="44781" y="58691"/>
                    <a:pt x="44844" y="58622"/>
                  </a:cubicBezTo>
                  <a:lnTo>
                    <a:pt x="44844" y="58357"/>
                  </a:lnTo>
                  <a:cubicBezTo>
                    <a:pt x="44913" y="58294"/>
                    <a:pt x="44913" y="58225"/>
                    <a:pt x="44913" y="58161"/>
                  </a:cubicBezTo>
                  <a:cubicBezTo>
                    <a:pt x="44913" y="58092"/>
                    <a:pt x="44977" y="57960"/>
                    <a:pt x="44977" y="57896"/>
                  </a:cubicBezTo>
                  <a:cubicBezTo>
                    <a:pt x="44977" y="57827"/>
                    <a:pt x="44977" y="57764"/>
                    <a:pt x="45046" y="57764"/>
                  </a:cubicBezTo>
                  <a:lnTo>
                    <a:pt x="45046" y="57499"/>
                  </a:lnTo>
                  <a:cubicBezTo>
                    <a:pt x="47828" y="45178"/>
                    <a:pt x="49879" y="31728"/>
                    <a:pt x="54055" y="20996"/>
                  </a:cubicBezTo>
                  <a:cubicBezTo>
                    <a:pt x="56371" y="14902"/>
                    <a:pt x="59354" y="9672"/>
                    <a:pt x="63461" y="6026"/>
                  </a:cubicBezTo>
                  <a:cubicBezTo>
                    <a:pt x="67568" y="2316"/>
                    <a:pt x="72799" y="133"/>
                    <a:pt x="79688" y="133"/>
                  </a:cubicBezTo>
                  <a:lnTo>
                    <a:pt x="81145" y="133"/>
                  </a:lnTo>
                  <a:cubicBezTo>
                    <a:pt x="84791" y="329"/>
                    <a:pt x="88236" y="2120"/>
                    <a:pt x="91681" y="4902"/>
                  </a:cubicBezTo>
                  <a:cubicBezTo>
                    <a:pt x="94791" y="7419"/>
                    <a:pt x="97907" y="10795"/>
                    <a:pt x="101087" y="14441"/>
                  </a:cubicBezTo>
                  <a:cubicBezTo>
                    <a:pt x="101018" y="14309"/>
                    <a:pt x="100886" y="14107"/>
                    <a:pt x="100753" y="13911"/>
                  </a:cubicBezTo>
                  <a:lnTo>
                    <a:pt x="100690" y="13842"/>
                  </a:lnTo>
                  <a:cubicBezTo>
                    <a:pt x="97642" y="10398"/>
                    <a:pt x="94728" y="7218"/>
                    <a:pt x="91744" y="4833"/>
                  </a:cubicBezTo>
                  <a:cubicBezTo>
                    <a:pt x="88300" y="2051"/>
                    <a:pt x="84791" y="196"/>
                    <a:pt x="81145" y="64"/>
                  </a:cubicBezTo>
                  <a:cubicBezTo>
                    <a:pt x="80684" y="0"/>
                    <a:pt x="80154" y="0"/>
                    <a:pt x="79688" y="0"/>
                  </a:cubicBezTo>
                  <a:close/>
                  <a:moveTo>
                    <a:pt x="41344" y="71268"/>
                  </a:moveTo>
                  <a:cubicBezTo>
                    <a:pt x="41342" y="71271"/>
                    <a:pt x="41339" y="71274"/>
                    <a:pt x="41336" y="71277"/>
                  </a:cubicBezTo>
                  <a:cubicBezTo>
                    <a:pt x="41336" y="71282"/>
                    <a:pt x="41336" y="71288"/>
                    <a:pt x="41336" y="71293"/>
                  </a:cubicBezTo>
                  <a:lnTo>
                    <a:pt x="41336" y="71293"/>
                  </a:lnTo>
                  <a:cubicBezTo>
                    <a:pt x="41339" y="71285"/>
                    <a:pt x="41341" y="71276"/>
                    <a:pt x="41344" y="71268"/>
                  </a:cubicBezTo>
                  <a:close/>
                  <a:moveTo>
                    <a:pt x="41336" y="71293"/>
                  </a:moveTo>
                  <a:cubicBezTo>
                    <a:pt x="41292" y="71421"/>
                    <a:pt x="41248" y="71548"/>
                    <a:pt x="41204" y="71675"/>
                  </a:cubicBezTo>
                  <a:cubicBezTo>
                    <a:pt x="41265" y="71547"/>
                    <a:pt x="41331" y="71420"/>
                    <a:pt x="41336" y="71293"/>
                  </a:cubicBezTo>
                  <a:close/>
                  <a:moveTo>
                    <a:pt x="40806" y="72602"/>
                  </a:moveTo>
                  <a:lnTo>
                    <a:pt x="40806" y="72602"/>
                  </a:lnTo>
                  <a:cubicBezTo>
                    <a:pt x="40737" y="72666"/>
                    <a:pt x="40737" y="72798"/>
                    <a:pt x="40674" y="72931"/>
                  </a:cubicBezTo>
                  <a:cubicBezTo>
                    <a:pt x="40629" y="73059"/>
                    <a:pt x="40584" y="73187"/>
                    <a:pt x="40540" y="73315"/>
                  </a:cubicBezTo>
                  <a:lnTo>
                    <a:pt x="40540" y="73315"/>
                  </a:lnTo>
                  <a:cubicBezTo>
                    <a:pt x="40630" y="73079"/>
                    <a:pt x="40719" y="72842"/>
                    <a:pt x="40806" y="72602"/>
                  </a:cubicBezTo>
                  <a:close/>
                  <a:moveTo>
                    <a:pt x="40540" y="73315"/>
                  </a:moveTo>
                  <a:cubicBezTo>
                    <a:pt x="40080" y="74514"/>
                    <a:pt x="39580" y="75666"/>
                    <a:pt x="39084" y="76773"/>
                  </a:cubicBezTo>
                  <a:cubicBezTo>
                    <a:pt x="37759" y="79820"/>
                    <a:pt x="36233" y="82539"/>
                    <a:pt x="34378" y="84791"/>
                  </a:cubicBezTo>
                  <a:cubicBezTo>
                    <a:pt x="33917" y="85384"/>
                    <a:pt x="33387" y="85983"/>
                    <a:pt x="32857" y="86513"/>
                  </a:cubicBezTo>
                  <a:lnTo>
                    <a:pt x="32656" y="86709"/>
                  </a:lnTo>
                  <a:lnTo>
                    <a:pt x="32195" y="87176"/>
                  </a:lnTo>
                  <a:lnTo>
                    <a:pt x="31993" y="87372"/>
                  </a:lnTo>
                  <a:lnTo>
                    <a:pt x="31596" y="87769"/>
                  </a:lnTo>
                  <a:cubicBezTo>
                    <a:pt x="31532" y="87769"/>
                    <a:pt x="31463" y="87838"/>
                    <a:pt x="31400" y="87902"/>
                  </a:cubicBezTo>
                  <a:cubicBezTo>
                    <a:pt x="31198" y="88034"/>
                    <a:pt x="31066" y="88167"/>
                    <a:pt x="30933" y="88299"/>
                  </a:cubicBezTo>
                  <a:lnTo>
                    <a:pt x="30737" y="88501"/>
                  </a:lnTo>
                  <a:cubicBezTo>
                    <a:pt x="30605" y="88633"/>
                    <a:pt x="30472" y="88765"/>
                    <a:pt x="30271" y="88829"/>
                  </a:cubicBezTo>
                  <a:lnTo>
                    <a:pt x="30075" y="89030"/>
                  </a:lnTo>
                  <a:lnTo>
                    <a:pt x="29677" y="89428"/>
                  </a:lnTo>
                  <a:cubicBezTo>
                    <a:pt x="29545" y="89428"/>
                    <a:pt x="29476" y="89492"/>
                    <a:pt x="29412" y="89560"/>
                  </a:cubicBezTo>
                  <a:cubicBezTo>
                    <a:pt x="29280" y="89693"/>
                    <a:pt x="29147" y="89825"/>
                    <a:pt x="29015" y="89889"/>
                  </a:cubicBezTo>
                  <a:lnTo>
                    <a:pt x="28814" y="90090"/>
                  </a:lnTo>
                  <a:cubicBezTo>
                    <a:pt x="28618" y="90223"/>
                    <a:pt x="28485" y="90286"/>
                    <a:pt x="28353" y="90419"/>
                  </a:cubicBezTo>
                  <a:lnTo>
                    <a:pt x="28151" y="90620"/>
                  </a:lnTo>
                  <a:cubicBezTo>
                    <a:pt x="27955" y="90684"/>
                    <a:pt x="27823" y="90816"/>
                    <a:pt x="27690" y="90949"/>
                  </a:cubicBezTo>
                  <a:cubicBezTo>
                    <a:pt x="27621" y="91018"/>
                    <a:pt x="27558" y="91018"/>
                    <a:pt x="27489" y="91081"/>
                  </a:cubicBezTo>
                  <a:cubicBezTo>
                    <a:pt x="27293" y="91214"/>
                    <a:pt x="27160" y="91346"/>
                    <a:pt x="27028" y="91415"/>
                  </a:cubicBezTo>
                  <a:lnTo>
                    <a:pt x="26826" y="91611"/>
                  </a:lnTo>
                  <a:cubicBezTo>
                    <a:pt x="26630" y="91680"/>
                    <a:pt x="26498" y="91813"/>
                    <a:pt x="26365" y="91945"/>
                  </a:cubicBezTo>
                  <a:cubicBezTo>
                    <a:pt x="26296" y="91945"/>
                    <a:pt x="26233" y="92009"/>
                    <a:pt x="26164" y="92078"/>
                  </a:cubicBezTo>
                  <a:cubicBezTo>
                    <a:pt x="25968" y="92210"/>
                    <a:pt x="25835" y="92274"/>
                    <a:pt x="25703" y="92406"/>
                  </a:cubicBezTo>
                  <a:cubicBezTo>
                    <a:pt x="25634" y="92475"/>
                    <a:pt x="25570" y="92539"/>
                    <a:pt x="25501" y="92539"/>
                  </a:cubicBezTo>
                  <a:cubicBezTo>
                    <a:pt x="25305" y="92671"/>
                    <a:pt x="25173" y="92804"/>
                    <a:pt x="25040" y="92873"/>
                  </a:cubicBezTo>
                  <a:cubicBezTo>
                    <a:pt x="24972" y="92936"/>
                    <a:pt x="24908" y="93005"/>
                    <a:pt x="24839" y="93005"/>
                  </a:cubicBezTo>
                  <a:cubicBezTo>
                    <a:pt x="24643" y="93138"/>
                    <a:pt x="24511" y="93270"/>
                    <a:pt x="24378" y="93334"/>
                  </a:cubicBezTo>
                  <a:lnTo>
                    <a:pt x="24177" y="93535"/>
                  </a:lnTo>
                  <a:cubicBezTo>
                    <a:pt x="23981" y="93599"/>
                    <a:pt x="23848" y="93731"/>
                    <a:pt x="23716" y="93800"/>
                  </a:cubicBezTo>
                  <a:lnTo>
                    <a:pt x="23514" y="93996"/>
                  </a:lnTo>
                  <a:cubicBezTo>
                    <a:pt x="23318" y="94065"/>
                    <a:pt x="23186" y="94197"/>
                    <a:pt x="23053" y="94261"/>
                  </a:cubicBezTo>
                  <a:lnTo>
                    <a:pt x="22852" y="94462"/>
                  </a:lnTo>
                  <a:cubicBezTo>
                    <a:pt x="22656" y="94526"/>
                    <a:pt x="22523" y="94658"/>
                    <a:pt x="22391" y="94727"/>
                  </a:cubicBezTo>
                  <a:lnTo>
                    <a:pt x="22189" y="94923"/>
                  </a:lnTo>
                  <a:cubicBezTo>
                    <a:pt x="21993" y="94992"/>
                    <a:pt x="21861" y="95125"/>
                    <a:pt x="21728" y="95188"/>
                  </a:cubicBezTo>
                  <a:cubicBezTo>
                    <a:pt x="21659" y="95257"/>
                    <a:pt x="21596" y="95321"/>
                    <a:pt x="21527" y="95321"/>
                  </a:cubicBezTo>
                  <a:cubicBezTo>
                    <a:pt x="21394" y="95453"/>
                    <a:pt x="21198" y="95522"/>
                    <a:pt x="21066" y="95655"/>
                  </a:cubicBezTo>
                  <a:cubicBezTo>
                    <a:pt x="20997" y="95718"/>
                    <a:pt x="20933" y="95787"/>
                    <a:pt x="20865" y="95787"/>
                  </a:cubicBezTo>
                  <a:cubicBezTo>
                    <a:pt x="20732" y="95920"/>
                    <a:pt x="20600" y="95983"/>
                    <a:pt x="20467" y="96116"/>
                  </a:cubicBezTo>
                  <a:cubicBezTo>
                    <a:pt x="20335" y="96185"/>
                    <a:pt x="20271" y="96185"/>
                    <a:pt x="20202" y="96248"/>
                  </a:cubicBezTo>
                  <a:cubicBezTo>
                    <a:pt x="20070" y="96381"/>
                    <a:pt x="19937" y="96450"/>
                    <a:pt x="19805" y="96513"/>
                  </a:cubicBezTo>
                  <a:cubicBezTo>
                    <a:pt x="19741" y="96582"/>
                    <a:pt x="19672" y="96646"/>
                    <a:pt x="19540" y="96715"/>
                  </a:cubicBezTo>
                  <a:cubicBezTo>
                    <a:pt x="19407" y="96778"/>
                    <a:pt x="19275" y="96911"/>
                    <a:pt x="19142" y="96980"/>
                  </a:cubicBezTo>
                  <a:lnTo>
                    <a:pt x="18946" y="97176"/>
                  </a:lnTo>
                  <a:cubicBezTo>
                    <a:pt x="18814" y="97245"/>
                    <a:pt x="18681" y="97308"/>
                    <a:pt x="18549" y="97441"/>
                  </a:cubicBezTo>
                  <a:cubicBezTo>
                    <a:pt x="18480" y="97510"/>
                    <a:pt x="18416" y="97573"/>
                    <a:pt x="18284" y="97573"/>
                  </a:cubicBezTo>
                  <a:cubicBezTo>
                    <a:pt x="18151" y="97706"/>
                    <a:pt x="18082" y="97775"/>
                    <a:pt x="17950" y="97838"/>
                  </a:cubicBezTo>
                  <a:cubicBezTo>
                    <a:pt x="17817" y="97907"/>
                    <a:pt x="17754" y="97971"/>
                    <a:pt x="17685" y="98039"/>
                  </a:cubicBezTo>
                  <a:cubicBezTo>
                    <a:pt x="17552" y="98103"/>
                    <a:pt x="17420" y="98236"/>
                    <a:pt x="17356" y="98304"/>
                  </a:cubicBezTo>
                  <a:cubicBezTo>
                    <a:pt x="17224" y="98368"/>
                    <a:pt x="17155" y="98437"/>
                    <a:pt x="17091" y="98501"/>
                  </a:cubicBezTo>
                  <a:cubicBezTo>
                    <a:pt x="16959" y="98569"/>
                    <a:pt x="16826" y="98633"/>
                    <a:pt x="16757" y="98766"/>
                  </a:cubicBezTo>
                  <a:cubicBezTo>
                    <a:pt x="16625" y="98834"/>
                    <a:pt x="16561" y="98898"/>
                    <a:pt x="16429" y="98967"/>
                  </a:cubicBezTo>
                  <a:cubicBezTo>
                    <a:pt x="16360" y="99030"/>
                    <a:pt x="16228" y="99099"/>
                    <a:pt x="16164" y="99163"/>
                  </a:cubicBezTo>
                  <a:cubicBezTo>
                    <a:pt x="16031" y="99232"/>
                    <a:pt x="15963" y="99295"/>
                    <a:pt x="15830" y="99364"/>
                  </a:cubicBezTo>
                  <a:cubicBezTo>
                    <a:pt x="15766" y="99428"/>
                    <a:pt x="15634" y="99497"/>
                    <a:pt x="15565" y="99560"/>
                  </a:cubicBezTo>
                  <a:cubicBezTo>
                    <a:pt x="15433" y="99693"/>
                    <a:pt x="15369" y="99762"/>
                    <a:pt x="15237" y="99825"/>
                  </a:cubicBezTo>
                  <a:lnTo>
                    <a:pt x="15035" y="100027"/>
                  </a:lnTo>
                  <a:cubicBezTo>
                    <a:pt x="14903" y="100090"/>
                    <a:pt x="14770" y="100159"/>
                    <a:pt x="14638" y="100292"/>
                  </a:cubicBezTo>
                  <a:cubicBezTo>
                    <a:pt x="14574" y="100292"/>
                    <a:pt x="14505" y="100355"/>
                    <a:pt x="14442" y="100424"/>
                  </a:cubicBezTo>
                  <a:cubicBezTo>
                    <a:pt x="14309" y="100488"/>
                    <a:pt x="14177" y="100620"/>
                    <a:pt x="14108" y="100689"/>
                  </a:cubicBezTo>
                  <a:cubicBezTo>
                    <a:pt x="14044" y="100753"/>
                    <a:pt x="14044" y="100753"/>
                    <a:pt x="13975" y="100753"/>
                  </a:cubicBezTo>
                  <a:lnTo>
                    <a:pt x="13975" y="100822"/>
                  </a:lnTo>
                  <a:cubicBezTo>
                    <a:pt x="13779" y="100885"/>
                    <a:pt x="13647" y="101018"/>
                    <a:pt x="13514" y="101150"/>
                  </a:cubicBezTo>
                  <a:cubicBezTo>
                    <a:pt x="13514" y="101150"/>
                    <a:pt x="13445" y="101150"/>
                    <a:pt x="13445" y="101219"/>
                  </a:cubicBezTo>
                  <a:cubicBezTo>
                    <a:pt x="13313" y="101283"/>
                    <a:pt x="13249" y="101352"/>
                    <a:pt x="13117" y="101484"/>
                  </a:cubicBezTo>
                  <a:cubicBezTo>
                    <a:pt x="12322" y="102078"/>
                    <a:pt x="11527" y="102740"/>
                    <a:pt x="10732" y="103403"/>
                  </a:cubicBezTo>
                  <a:cubicBezTo>
                    <a:pt x="10433" y="103639"/>
                    <a:pt x="10139" y="103931"/>
                    <a:pt x="9842" y="104180"/>
                  </a:cubicBezTo>
                  <a:lnTo>
                    <a:pt x="9842" y="104180"/>
                  </a:lnTo>
                  <a:cubicBezTo>
                    <a:pt x="10543" y="103610"/>
                    <a:pt x="11300" y="103042"/>
                    <a:pt x="12057" y="102412"/>
                  </a:cubicBezTo>
                  <a:cubicBezTo>
                    <a:pt x="12189" y="102279"/>
                    <a:pt x="12385" y="102147"/>
                    <a:pt x="12518" y="102014"/>
                  </a:cubicBezTo>
                  <a:lnTo>
                    <a:pt x="12587" y="102014"/>
                  </a:lnTo>
                  <a:cubicBezTo>
                    <a:pt x="12783" y="101882"/>
                    <a:pt x="12915" y="101749"/>
                    <a:pt x="13117" y="101617"/>
                  </a:cubicBezTo>
                  <a:cubicBezTo>
                    <a:pt x="13117" y="101548"/>
                    <a:pt x="13180" y="101548"/>
                    <a:pt x="13249" y="101484"/>
                  </a:cubicBezTo>
                  <a:cubicBezTo>
                    <a:pt x="13382" y="101352"/>
                    <a:pt x="13514" y="101283"/>
                    <a:pt x="13647" y="101150"/>
                  </a:cubicBezTo>
                  <a:cubicBezTo>
                    <a:pt x="13710" y="101087"/>
                    <a:pt x="13779" y="101087"/>
                    <a:pt x="13843" y="101018"/>
                  </a:cubicBezTo>
                  <a:cubicBezTo>
                    <a:pt x="13975" y="100885"/>
                    <a:pt x="14108" y="100822"/>
                    <a:pt x="14240" y="100689"/>
                  </a:cubicBezTo>
                  <a:cubicBezTo>
                    <a:pt x="14309" y="100689"/>
                    <a:pt x="14373" y="100620"/>
                    <a:pt x="14442" y="100557"/>
                  </a:cubicBezTo>
                  <a:cubicBezTo>
                    <a:pt x="14574" y="100424"/>
                    <a:pt x="14707" y="100355"/>
                    <a:pt x="14839" y="100292"/>
                  </a:cubicBezTo>
                  <a:cubicBezTo>
                    <a:pt x="14903" y="100223"/>
                    <a:pt x="14972" y="100159"/>
                    <a:pt x="15104" y="100090"/>
                  </a:cubicBezTo>
                  <a:lnTo>
                    <a:pt x="15369" y="99825"/>
                  </a:lnTo>
                  <a:cubicBezTo>
                    <a:pt x="15502" y="99762"/>
                    <a:pt x="15634" y="99693"/>
                    <a:pt x="15698" y="99629"/>
                  </a:cubicBezTo>
                  <a:cubicBezTo>
                    <a:pt x="15830" y="99560"/>
                    <a:pt x="15899" y="99497"/>
                    <a:pt x="15963" y="99364"/>
                  </a:cubicBezTo>
                  <a:cubicBezTo>
                    <a:pt x="16095" y="99295"/>
                    <a:pt x="16228" y="99232"/>
                    <a:pt x="16296" y="99163"/>
                  </a:cubicBezTo>
                  <a:cubicBezTo>
                    <a:pt x="16429" y="99099"/>
                    <a:pt x="16492" y="99030"/>
                    <a:pt x="16625" y="98967"/>
                  </a:cubicBezTo>
                  <a:cubicBezTo>
                    <a:pt x="16694" y="98834"/>
                    <a:pt x="16826" y="98766"/>
                    <a:pt x="16959" y="98702"/>
                  </a:cubicBezTo>
                  <a:cubicBezTo>
                    <a:pt x="17022" y="98633"/>
                    <a:pt x="17155" y="98569"/>
                    <a:pt x="17224" y="98501"/>
                  </a:cubicBezTo>
                  <a:cubicBezTo>
                    <a:pt x="17356" y="98437"/>
                    <a:pt x="17489" y="98304"/>
                    <a:pt x="17552" y="98236"/>
                  </a:cubicBezTo>
                  <a:cubicBezTo>
                    <a:pt x="17685" y="98172"/>
                    <a:pt x="17754" y="98103"/>
                    <a:pt x="17817" y="98039"/>
                  </a:cubicBezTo>
                  <a:cubicBezTo>
                    <a:pt x="17950" y="97971"/>
                    <a:pt x="18082" y="97907"/>
                    <a:pt x="18215" y="97775"/>
                  </a:cubicBezTo>
                  <a:cubicBezTo>
                    <a:pt x="18284" y="97706"/>
                    <a:pt x="18416" y="97642"/>
                    <a:pt x="18480" y="97642"/>
                  </a:cubicBezTo>
                  <a:cubicBezTo>
                    <a:pt x="18612" y="97510"/>
                    <a:pt x="18745" y="97441"/>
                    <a:pt x="18877" y="97308"/>
                  </a:cubicBezTo>
                  <a:cubicBezTo>
                    <a:pt x="18946" y="97245"/>
                    <a:pt x="19010" y="97245"/>
                    <a:pt x="19079" y="97176"/>
                  </a:cubicBezTo>
                  <a:cubicBezTo>
                    <a:pt x="19211" y="97043"/>
                    <a:pt x="19344" y="96980"/>
                    <a:pt x="19540" y="96847"/>
                  </a:cubicBezTo>
                  <a:cubicBezTo>
                    <a:pt x="19609" y="96847"/>
                    <a:pt x="19672" y="96778"/>
                    <a:pt x="19741" y="96715"/>
                  </a:cubicBezTo>
                  <a:cubicBezTo>
                    <a:pt x="19741" y="96715"/>
                    <a:pt x="19805" y="96715"/>
                    <a:pt x="19805" y="96646"/>
                  </a:cubicBezTo>
                  <a:cubicBezTo>
                    <a:pt x="19937" y="96582"/>
                    <a:pt x="20070" y="96513"/>
                    <a:pt x="20138" y="96450"/>
                  </a:cubicBezTo>
                  <a:cubicBezTo>
                    <a:pt x="20271" y="96381"/>
                    <a:pt x="20335" y="96317"/>
                    <a:pt x="20403" y="96248"/>
                  </a:cubicBezTo>
                  <a:cubicBezTo>
                    <a:pt x="20536" y="96185"/>
                    <a:pt x="20668" y="96052"/>
                    <a:pt x="20801" y="95983"/>
                  </a:cubicBezTo>
                  <a:cubicBezTo>
                    <a:pt x="20865" y="95920"/>
                    <a:pt x="20933" y="95851"/>
                    <a:pt x="21066" y="95787"/>
                  </a:cubicBezTo>
                  <a:cubicBezTo>
                    <a:pt x="21198" y="95718"/>
                    <a:pt x="21331" y="95586"/>
                    <a:pt x="21463" y="95522"/>
                  </a:cubicBezTo>
                  <a:lnTo>
                    <a:pt x="21659" y="95321"/>
                  </a:lnTo>
                  <a:cubicBezTo>
                    <a:pt x="21861" y="95257"/>
                    <a:pt x="21993" y="95125"/>
                    <a:pt x="22126" y="95056"/>
                  </a:cubicBezTo>
                  <a:cubicBezTo>
                    <a:pt x="22189" y="94992"/>
                    <a:pt x="22258" y="94923"/>
                    <a:pt x="22322" y="94923"/>
                  </a:cubicBezTo>
                  <a:cubicBezTo>
                    <a:pt x="22523" y="94791"/>
                    <a:pt x="22656" y="94658"/>
                    <a:pt x="22788" y="94595"/>
                  </a:cubicBezTo>
                  <a:cubicBezTo>
                    <a:pt x="22852" y="94526"/>
                    <a:pt x="22921" y="94462"/>
                    <a:pt x="22984" y="94462"/>
                  </a:cubicBezTo>
                  <a:cubicBezTo>
                    <a:pt x="23186" y="94330"/>
                    <a:pt x="23318" y="94197"/>
                    <a:pt x="23451" y="94129"/>
                  </a:cubicBezTo>
                  <a:cubicBezTo>
                    <a:pt x="23514" y="94065"/>
                    <a:pt x="23583" y="93996"/>
                    <a:pt x="23647" y="93996"/>
                  </a:cubicBezTo>
                  <a:cubicBezTo>
                    <a:pt x="23848" y="93864"/>
                    <a:pt x="23981" y="93731"/>
                    <a:pt x="24113" y="93667"/>
                  </a:cubicBezTo>
                  <a:lnTo>
                    <a:pt x="24309" y="93466"/>
                  </a:lnTo>
                  <a:cubicBezTo>
                    <a:pt x="24511" y="93402"/>
                    <a:pt x="24643" y="93270"/>
                    <a:pt x="24775" y="93138"/>
                  </a:cubicBezTo>
                  <a:cubicBezTo>
                    <a:pt x="24839" y="93138"/>
                    <a:pt x="24908" y="93069"/>
                    <a:pt x="24972" y="93005"/>
                  </a:cubicBezTo>
                  <a:cubicBezTo>
                    <a:pt x="25173" y="92936"/>
                    <a:pt x="25305" y="92804"/>
                    <a:pt x="25438" y="92671"/>
                  </a:cubicBezTo>
                  <a:cubicBezTo>
                    <a:pt x="25501" y="92671"/>
                    <a:pt x="25634" y="92608"/>
                    <a:pt x="25703" y="92539"/>
                  </a:cubicBezTo>
                  <a:cubicBezTo>
                    <a:pt x="25835" y="92406"/>
                    <a:pt x="25968" y="92343"/>
                    <a:pt x="26164" y="92210"/>
                  </a:cubicBezTo>
                  <a:cubicBezTo>
                    <a:pt x="26233" y="92141"/>
                    <a:pt x="26296" y="92078"/>
                    <a:pt x="26365" y="92078"/>
                  </a:cubicBezTo>
                  <a:cubicBezTo>
                    <a:pt x="26498" y="91945"/>
                    <a:pt x="26630" y="91813"/>
                    <a:pt x="26826" y="91744"/>
                  </a:cubicBezTo>
                  <a:lnTo>
                    <a:pt x="27028" y="91548"/>
                  </a:lnTo>
                  <a:cubicBezTo>
                    <a:pt x="27160" y="91479"/>
                    <a:pt x="27293" y="91346"/>
                    <a:pt x="27489" y="91214"/>
                  </a:cubicBezTo>
                  <a:cubicBezTo>
                    <a:pt x="27558" y="91150"/>
                    <a:pt x="27621" y="91150"/>
                    <a:pt x="27690" y="91081"/>
                  </a:cubicBezTo>
                  <a:cubicBezTo>
                    <a:pt x="27823" y="90949"/>
                    <a:pt x="27955" y="90816"/>
                    <a:pt x="28151" y="90753"/>
                  </a:cubicBezTo>
                  <a:lnTo>
                    <a:pt x="28353" y="90551"/>
                  </a:lnTo>
                  <a:cubicBezTo>
                    <a:pt x="28485" y="90419"/>
                    <a:pt x="28618" y="90355"/>
                    <a:pt x="28814" y="90223"/>
                  </a:cubicBezTo>
                  <a:lnTo>
                    <a:pt x="29015" y="90021"/>
                  </a:lnTo>
                  <a:cubicBezTo>
                    <a:pt x="29147" y="89958"/>
                    <a:pt x="29280" y="89825"/>
                    <a:pt x="29476" y="89693"/>
                  </a:cubicBezTo>
                  <a:lnTo>
                    <a:pt x="29677" y="89492"/>
                  </a:lnTo>
                  <a:cubicBezTo>
                    <a:pt x="29810" y="89428"/>
                    <a:pt x="29942" y="89295"/>
                    <a:pt x="30075" y="89163"/>
                  </a:cubicBezTo>
                  <a:lnTo>
                    <a:pt x="30271" y="88962"/>
                  </a:lnTo>
                  <a:cubicBezTo>
                    <a:pt x="30472" y="88829"/>
                    <a:pt x="30605" y="88697"/>
                    <a:pt x="30737" y="88633"/>
                  </a:cubicBezTo>
                  <a:lnTo>
                    <a:pt x="30933" y="88432"/>
                  </a:lnTo>
                  <a:cubicBezTo>
                    <a:pt x="31066" y="88299"/>
                    <a:pt x="31267" y="88167"/>
                    <a:pt x="31400" y="88034"/>
                  </a:cubicBezTo>
                  <a:lnTo>
                    <a:pt x="31596" y="87838"/>
                  </a:lnTo>
                  <a:lnTo>
                    <a:pt x="31993" y="87441"/>
                  </a:lnTo>
                  <a:lnTo>
                    <a:pt x="32195" y="87239"/>
                  </a:lnTo>
                  <a:cubicBezTo>
                    <a:pt x="32391" y="87107"/>
                    <a:pt x="32523" y="86974"/>
                    <a:pt x="32656" y="86842"/>
                  </a:cubicBezTo>
                  <a:lnTo>
                    <a:pt x="32857" y="86646"/>
                  </a:lnTo>
                  <a:cubicBezTo>
                    <a:pt x="33451" y="86047"/>
                    <a:pt x="33981" y="85453"/>
                    <a:pt x="34447" y="84855"/>
                  </a:cubicBezTo>
                  <a:cubicBezTo>
                    <a:pt x="36169" y="82735"/>
                    <a:pt x="37690" y="80154"/>
                    <a:pt x="38951" y="77372"/>
                  </a:cubicBezTo>
                  <a:cubicBezTo>
                    <a:pt x="39558" y="76037"/>
                    <a:pt x="40054" y="74703"/>
                    <a:pt x="40540" y="73315"/>
                  </a:cubicBezTo>
                  <a:close/>
                  <a:moveTo>
                    <a:pt x="9842" y="104180"/>
                  </a:moveTo>
                  <a:cubicBezTo>
                    <a:pt x="9806" y="104209"/>
                    <a:pt x="9771" y="104238"/>
                    <a:pt x="9736" y="104266"/>
                  </a:cubicBezTo>
                  <a:cubicBezTo>
                    <a:pt x="9771" y="104238"/>
                    <a:pt x="9806" y="104209"/>
                    <a:pt x="9842" y="104180"/>
                  </a:cubicBezTo>
                  <a:close/>
                  <a:moveTo>
                    <a:pt x="8877" y="105194"/>
                  </a:moveTo>
                  <a:cubicBezTo>
                    <a:pt x="8808" y="105194"/>
                    <a:pt x="8808" y="105257"/>
                    <a:pt x="8745" y="105257"/>
                  </a:cubicBezTo>
                  <a:cubicBezTo>
                    <a:pt x="8808" y="105257"/>
                    <a:pt x="8877" y="105194"/>
                    <a:pt x="8941" y="105194"/>
                  </a:cubicBezTo>
                  <a:close/>
                  <a:moveTo>
                    <a:pt x="8480" y="105591"/>
                  </a:moveTo>
                  <a:lnTo>
                    <a:pt x="7881" y="105989"/>
                  </a:lnTo>
                  <a:lnTo>
                    <a:pt x="7881" y="106052"/>
                  </a:lnTo>
                  <a:cubicBezTo>
                    <a:pt x="8013" y="105920"/>
                    <a:pt x="8146" y="105856"/>
                    <a:pt x="8347" y="105724"/>
                  </a:cubicBezTo>
                  <a:cubicBezTo>
                    <a:pt x="8347" y="105655"/>
                    <a:pt x="8411" y="105655"/>
                    <a:pt x="8480" y="105591"/>
                  </a:cubicBezTo>
                  <a:close/>
                  <a:moveTo>
                    <a:pt x="8013" y="106052"/>
                  </a:moveTo>
                  <a:cubicBezTo>
                    <a:pt x="7817" y="106121"/>
                    <a:pt x="7685" y="106254"/>
                    <a:pt x="7552" y="106317"/>
                  </a:cubicBezTo>
                  <a:cubicBezTo>
                    <a:pt x="6291" y="107578"/>
                    <a:pt x="5168" y="108903"/>
                    <a:pt x="4171" y="110292"/>
                  </a:cubicBezTo>
                  <a:cubicBezTo>
                    <a:pt x="1591" y="113805"/>
                    <a:pt x="1" y="117647"/>
                    <a:pt x="1" y="122083"/>
                  </a:cubicBezTo>
                  <a:lnTo>
                    <a:pt x="1" y="122682"/>
                  </a:lnTo>
                  <a:cubicBezTo>
                    <a:pt x="197" y="128909"/>
                    <a:pt x="2449" y="134272"/>
                    <a:pt x="6095" y="138776"/>
                  </a:cubicBezTo>
                  <a:cubicBezTo>
                    <a:pt x="11527" y="145533"/>
                    <a:pt x="20138" y="150435"/>
                    <a:pt x="29677" y="153948"/>
                  </a:cubicBezTo>
                  <a:cubicBezTo>
                    <a:pt x="33186" y="155204"/>
                    <a:pt x="36832" y="156333"/>
                    <a:pt x="40472" y="157261"/>
                  </a:cubicBezTo>
                  <a:cubicBezTo>
                    <a:pt x="42592" y="157791"/>
                    <a:pt x="44781" y="158252"/>
                    <a:pt x="46901" y="158649"/>
                  </a:cubicBezTo>
                  <a:lnTo>
                    <a:pt x="46964" y="158649"/>
                  </a:lnTo>
                  <a:cubicBezTo>
                    <a:pt x="44844" y="158188"/>
                    <a:pt x="42661" y="157722"/>
                    <a:pt x="40541" y="157192"/>
                  </a:cubicBezTo>
                  <a:cubicBezTo>
                    <a:pt x="33583" y="155406"/>
                    <a:pt x="26694" y="153021"/>
                    <a:pt x="20600" y="149841"/>
                  </a:cubicBezTo>
                  <a:cubicBezTo>
                    <a:pt x="14839" y="146858"/>
                    <a:pt x="9805" y="143148"/>
                    <a:pt x="6159" y="138713"/>
                  </a:cubicBezTo>
                  <a:cubicBezTo>
                    <a:pt x="2518" y="134208"/>
                    <a:pt x="266" y="128909"/>
                    <a:pt x="64" y="122613"/>
                  </a:cubicBezTo>
                  <a:lnTo>
                    <a:pt x="64" y="122083"/>
                  </a:lnTo>
                  <a:cubicBezTo>
                    <a:pt x="64" y="117711"/>
                    <a:pt x="1723" y="113805"/>
                    <a:pt x="4240" y="110361"/>
                  </a:cubicBezTo>
                  <a:cubicBezTo>
                    <a:pt x="5364" y="108834"/>
                    <a:pt x="6625" y="107446"/>
                    <a:pt x="8013" y="106052"/>
                  </a:cubicBezTo>
                  <a:close/>
                  <a:moveTo>
                    <a:pt x="46699" y="158718"/>
                  </a:moveTo>
                  <a:cubicBezTo>
                    <a:pt x="47247" y="158820"/>
                    <a:pt x="47792" y="158917"/>
                    <a:pt x="48335" y="159010"/>
                  </a:cubicBezTo>
                  <a:lnTo>
                    <a:pt x="48335" y="159010"/>
                  </a:lnTo>
                  <a:cubicBezTo>
                    <a:pt x="47815" y="158913"/>
                    <a:pt x="47293" y="158816"/>
                    <a:pt x="46768" y="158718"/>
                  </a:cubicBezTo>
                  <a:close/>
                  <a:moveTo>
                    <a:pt x="48335" y="159010"/>
                  </a:moveTo>
                  <a:cubicBezTo>
                    <a:pt x="50637" y="159436"/>
                    <a:pt x="52897" y="159838"/>
                    <a:pt x="55115" y="160106"/>
                  </a:cubicBezTo>
                  <a:cubicBezTo>
                    <a:pt x="56307" y="160308"/>
                    <a:pt x="57430" y="160440"/>
                    <a:pt x="58559" y="160573"/>
                  </a:cubicBezTo>
                  <a:cubicBezTo>
                    <a:pt x="63127" y="161103"/>
                    <a:pt x="67102" y="161961"/>
                    <a:pt x="70615" y="162957"/>
                  </a:cubicBezTo>
                  <a:cubicBezTo>
                    <a:pt x="70748" y="163021"/>
                    <a:pt x="70812" y="163021"/>
                    <a:pt x="70880" y="163021"/>
                  </a:cubicBezTo>
                  <a:cubicBezTo>
                    <a:pt x="71013" y="163090"/>
                    <a:pt x="71076" y="163090"/>
                    <a:pt x="71145" y="163090"/>
                  </a:cubicBezTo>
                  <a:cubicBezTo>
                    <a:pt x="71209" y="163154"/>
                    <a:pt x="71278" y="163154"/>
                    <a:pt x="71410" y="163222"/>
                  </a:cubicBezTo>
                  <a:cubicBezTo>
                    <a:pt x="71474" y="163222"/>
                    <a:pt x="71543" y="163222"/>
                    <a:pt x="71606" y="163286"/>
                  </a:cubicBezTo>
                  <a:cubicBezTo>
                    <a:pt x="71675" y="163286"/>
                    <a:pt x="71739" y="163286"/>
                    <a:pt x="71871" y="163355"/>
                  </a:cubicBezTo>
                  <a:cubicBezTo>
                    <a:pt x="71940" y="163355"/>
                    <a:pt x="72004" y="163419"/>
                    <a:pt x="72073" y="163419"/>
                  </a:cubicBezTo>
                  <a:cubicBezTo>
                    <a:pt x="72136" y="163419"/>
                    <a:pt x="72269" y="163487"/>
                    <a:pt x="72338" y="163487"/>
                  </a:cubicBezTo>
                  <a:cubicBezTo>
                    <a:pt x="72401" y="163551"/>
                    <a:pt x="72470" y="163551"/>
                    <a:pt x="72534" y="163551"/>
                  </a:cubicBezTo>
                  <a:cubicBezTo>
                    <a:pt x="72666" y="163620"/>
                    <a:pt x="72735" y="163620"/>
                    <a:pt x="72799" y="163684"/>
                  </a:cubicBezTo>
                  <a:cubicBezTo>
                    <a:pt x="72868" y="163684"/>
                    <a:pt x="73000" y="163684"/>
                    <a:pt x="73064" y="163752"/>
                  </a:cubicBezTo>
                  <a:cubicBezTo>
                    <a:pt x="73133" y="163752"/>
                    <a:pt x="73196" y="163816"/>
                    <a:pt x="73329" y="163816"/>
                  </a:cubicBezTo>
                  <a:cubicBezTo>
                    <a:pt x="73398" y="163885"/>
                    <a:pt x="73461" y="163885"/>
                    <a:pt x="73530" y="163885"/>
                  </a:cubicBezTo>
                  <a:cubicBezTo>
                    <a:pt x="73663" y="163948"/>
                    <a:pt x="73726" y="163948"/>
                    <a:pt x="73795" y="164017"/>
                  </a:cubicBezTo>
                  <a:cubicBezTo>
                    <a:pt x="73859" y="164017"/>
                    <a:pt x="73991" y="164081"/>
                    <a:pt x="74060" y="164081"/>
                  </a:cubicBezTo>
                  <a:cubicBezTo>
                    <a:pt x="74124" y="164081"/>
                    <a:pt x="74193" y="164150"/>
                    <a:pt x="74325" y="164150"/>
                  </a:cubicBezTo>
                  <a:cubicBezTo>
                    <a:pt x="74389" y="164213"/>
                    <a:pt x="74458" y="164213"/>
                    <a:pt x="74521" y="164282"/>
                  </a:cubicBezTo>
                  <a:cubicBezTo>
                    <a:pt x="74654" y="164282"/>
                    <a:pt x="74722" y="164346"/>
                    <a:pt x="74786" y="164346"/>
                  </a:cubicBezTo>
                  <a:cubicBezTo>
                    <a:pt x="74919" y="164415"/>
                    <a:pt x="74987" y="164415"/>
                    <a:pt x="75051" y="164478"/>
                  </a:cubicBezTo>
                  <a:cubicBezTo>
                    <a:pt x="75120" y="164478"/>
                    <a:pt x="75252" y="164547"/>
                    <a:pt x="75316" y="164547"/>
                  </a:cubicBezTo>
                  <a:cubicBezTo>
                    <a:pt x="75385" y="164611"/>
                    <a:pt x="75448" y="164611"/>
                    <a:pt x="75581" y="164680"/>
                  </a:cubicBezTo>
                  <a:cubicBezTo>
                    <a:pt x="75650" y="164680"/>
                    <a:pt x="75713" y="164743"/>
                    <a:pt x="75846" y="164743"/>
                  </a:cubicBezTo>
                  <a:cubicBezTo>
                    <a:pt x="75915" y="164812"/>
                    <a:pt x="75978" y="164812"/>
                    <a:pt x="76047" y="164876"/>
                  </a:cubicBezTo>
                  <a:cubicBezTo>
                    <a:pt x="76180" y="164876"/>
                    <a:pt x="76243" y="164945"/>
                    <a:pt x="76312" y="164945"/>
                  </a:cubicBezTo>
                  <a:cubicBezTo>
                    <a:pt x="76445" y="165008"/>
                    <a:pt x="76508" y="165077"/>
                    <a:pt x="76577" y="165077"/>
                  </a:cubicBezTo>
                  <a:cubicBezTo>
                    <a:pt x="76710" y="165141"/>
                    <a:pt x="76773" y="165141"/>
                    <a:pt x="76842" y="165210"/>
                  </a:cubicBezTo>
                  <a:cubicBezTo>
                    <a:pt x="76975" y="165210"/>
                    <a:pt x="77038" y="165273"/>
                    <a:pt x="77107" y="165273"/>
                  </a:cubicBezTo>
                  <a:cubicBezTo>
                    <a:pt x="77171" y="165342"/>
                    <a:pt x="77303" y="165406"/>
                    <a:pt x="77372" y="165406"/>
                  </a:cubicBezTo>
                  <a:cubicBezTo>
                    <a:pt x="77436" y="165475"/>
                    <a:pt x="77568" y="165475"/>
                    <a:pt x="77637" y="165538"/>
                  </a:cubicBezTo>
                  <a:cubicBezTo>
                    <a:pt x="77701" y="165607"/>
                    <a:pt x="77833" y="165607"/>
                    <a:pt x="77902" y="165671"/>
                  </a:cubicBezTo>
                  <a:cubicBezTo>
                    <a:pt x="77966" y="165671"/>
                    <a:pt x="78098" y="165740"/>
                    <a:pt x="78167" y="165740"/>
                  </a:cubicBezTo>
                  <a:cubicBezTo>
                    <a:pt x="78231" y="165803"/>
                    <a:pt x="78363" y="165872"/>
                    <a:pt x="78432" y="165872"/>
                  </a:cubicBezTo>
                  <a:cubicBezTo>
                    <a:pt x="78496" y="165936"/>
                    <a:pt x="78628" y="166005"/>
                    <a:pt x="78697" y="166005"/>
                  </a:cubicBezTo>
                  <a:cubicBezTo>
                    <a:pt x="78761" y="166068"/>
                    <a:pt x="78893" y="166137"/>
                    <a:pt x="78962" y="166137"/>
                  </a:cubicBezTo>
                  <a:cubicBezTo>
                    <a:pt x="79026" y="166201"/>
                    <a:pt x="79158" y="166201"/>
                    <a:pt x="79227" y="166270"/>
                  </a:cubicBezTo>
                  <a:cubicBezTo>
                    <a:pt x="79291" y="166333"/>
                    <a:pt x="79423" y="166402"/>
                    <a:pt x="79492" y="166402"/>
                  </a:cubicBezTo>
                  <a:cubicBezTo>
                    <a:pt x="79556" y="166466"/>
                    <a:pt x="79688" y="166466"/>
                    <a:pt x="79757" y="166535"/>
                  </a:cubicBezTo>
                  <a:cubicBezTo>
                    <a:pt x="79821" y="166598"/>
                    <a:pt x="79953" y="166667"/>
                    <a:pt x="80022" y="166667"/>
                  </a:cubicBezTo>
                  <a:cubicBezTo>
                    <a:pt x="80085" y="166731"/>
                    <a:pt x="80218" y="166800"/>
                    <a:pt x="80287" y="166800"/>
                  </a:cubicBezTo>
                  <a:cubicBezTo>
                    <a:pt x="80350" y="166863"/>
                    <a:pt x="80483" y="166932"/>
                    <a:pt x="80552" y="166996"/>
                  </a:cubicBezTo>
                  <a:cubicBezTo>
                    <a:pt x="80684" y="166996"/>
                    <a:pt x="80748" y="167065"/>
                    <a:pt x="80817" y="167065"/>
                  </a:cubicBezTo>
                  <a:cubicBezTo>
                    <a:pt x="80880" y="167128"/>
                    <a:pt x="81013" y="167197"/>
                    <a:pt x="81145" y="167261"/>
                  </a:cubicBezTo>
                  <a:cubicBezTo>
                    <a:pt x="81214" y="167330"/>
                    <a:pt x="81278" y="167330"/>
                    <a:pt x="81347" y="167393"/>
                  </a:cubicBezTo>
                  <a:cubicBezTo>
                    <a:pt x="81410" y="167462"/>
                    <a:pt x="81543" y="167526"/>
                    <a:pt x="81675" y="167594"/>
                  </a:cubicBezTo>
                  <a:cubicBezTo>
                    <a:pt x="81744" y="167594"/>
                    <a:pt x="81808" y="167658"/>
                    <a:pt x="81877" y="167658"/>
                  </a:cubicBezTo>
                  <a:cubicBezTo>
                    <a:pt x="81940" y="167727"/>
                    <a:pt x="82073" y="167791"/>
                    <a:pt x="82205" y="167859"/>
                  </a:cubicBezTo>
                  <a:cubicBezTo>
                    <a:pt x="82274" y="167923"/>
                    <a:pt x="82338" y="167923"/>
                    <a:pt x="82407" y="167992"/>
                  </a:cubicBezTo>
                  <a:cubicBezTo>
                    <a:pt x="82539" y="168056"/>
                    <a:pt x="82603" y="168124"/>
                    <a:pt x="82735" y="168188"/>
                  </a:cubicBezTo>
                  <a:cubicBezTo>
                    <a:pt x="82804" y="168257"/>
                    <a:pt x="82868" y="168257"/>
                    <a:pt x="82937" y="168321"/>
                  </a:cubicBezTo>
                  <a:lnTo>
                    <a:pt x="83334" y="168522"/>
                  </a:lnTo>
                  <a:cubicBezTo>
                    <a:pt x="83334" y="168585"/>
                    <a:pt x="83398" y="168585"/>
                    <a:pt x="83398" y="168585"/>
                  </a:cubicBezTo>
                  <a:cubicBezTo>
                    <a:pt x="83599" y="168718"/>
                    <a:pt x="83731" y="168787"/>
                    <a:pt x="83864" y="168850"/>
                  </a:cubicBezTo>
                  <a:cubicBezTo>
                    <a:pt x="83864" y="168919"/>
                    <a:pt x="83864" y="168919"/>
                    <a:pt x="83928" y="168919"/>
                  </a:cubicBezTo>
                  <a:cubicBezTo>
                    <a:pt x="84060" y="168983"/>
                    <a:pt x="84193" y="169115"/>
                    <a:pt x="84394" y="169184"/>
                  </a:cubicBezTo>
                  <a:lnTo>
                    <a:pt x="84394" y="169248"/>
                  </a:lnTo>
                  <a:cubicBezTo>
                    <a:pt x="84526" y="169317"/>
                    <a:pt x="84590" y="169380"/>
                    <a:pt x="84722" y="169449"/>
                  </a:cubicBezTo>
                  <a:cubicBezTo>
                    <a:pt x="86381" y="170573"/>
                    <a:pt x="87839" y="171702"/>
                    <a:pt x="89296" y="172894"/>
                  </a:cubicBezTo>
                  <a:cubicBezTo>
                    <a:pt x="89624" y="173159"/>
                    <a:pt x="89958" y="173487"/>
                    <a:pt x="90356" y="173821"/>
                  </a:cubicBezTo>
                  <a:cubicBezTo>
                    <a:pt x="88962" y="172560"/>
                    <a:pt x="87505" y="171304"/>
                    <a:pt x="85915" y="170175"/>
                  </a:cubicBezTo>
                  <a:cubicBezTo>
                    <a:pt x="85782" y="170043"/>
                    <a:pt x="85586" y="169910"/>
                    <a:pt x="85385" y="169778"/>
                  </a:cubicBezTo>
                  <a:cubicBezTo>
                    <a:pt x="85385" y="169778"/>
                    <a:pt x="85321" y="169778"/>
                    <a:pt x="85321" y="169714"/>
                  </a:cubicBezTo>
                  <a:cubicBezTo>
                    <a:pt x="85189" y="169645"/>
                    <a:pt x="84987" y="169513"/>
                    <a:pt x="84855" y="169380"/>
                  </a:cubicBezTo>
                  <a:cubicBezTo>
                    <a:pt x="84791" y="169380"/>
                    <a:pt x="84791" y="169380"/>
                    <a:pt x="84722" y="169317"/>
                  </a:cubicBezTo>
                  <a:cubicBezTo>
                    <a:pt x="84590" y="169248"/>
                    <a:pt x="84457" y="169115"/>
                    <a:pt x="84261" y="169052"/>
                  </a:cubicBezTo>
                  <a:lnTo>
                    <a:pt x="84193" y="168983"/>
                  </a:lnTo>
                  <a:cubicBezTo>
                    <a:pt x="84060" y="168919"/>
                    <a:pt x="83928" y="168787"/>
                    <a:pt x="83795" y="168718"/>
                  </a:cubicBezTo>
                  <a:cubicBezTo>
                    <a:pt x="83731" y="168654"/>
                    <a:pt x="83663" y="168654"/>
                    <a:pt x="83599" y="168585"/>
                  </a:cubicBezTo>
                  <a:lnTo>
                    <a:pt x="83202" y="168389"/>
                  </a:lnTo>
                  <a:lnTo>
                    <a:pt x="83069" y="168257"/>
                  </a:lnTo>
                  <a:lnTo>
                    <a:pt x="82672" y="168056"/>
                  </a:lnTo>
                  <a:cubicBezTo>
                    <a:pt x="82603" y="167992"/>
                    <a:pt x="82539" y="167923"/>
                    <a:pt x="82470" y="167923"/>
                  </a:cubicBezTo>
                  <a:cubicBezTo>
                    <a:pt x="82338" y="167859"/>
                    <a:pt x="82274" y="167791"/>
                    <a:pt x="82142" y="167727"/>
                  </a:cubicBezTo>
                  <a:cubicBezTo>
                    <a:pt x="82073" y="167658"/>
                    <a:pt x="82009" y="167658"/>
                    <a:pt x="81940" y="167594"/>
                  </a:cubicBezTo>
                  <a:cubicBezTo>
                    <a:pt x="81808" y="167526"/>
                    <a:pt x="81675" y="167462"/>
                    <a:pt x="81612" y="167393"/>
                  </a:cubicBezTo>
                  <a:cubicBezTo>
                    <a:pt x="81479" y="167330"/>
                    <a:pt x="81410" y="167330"/>
                    <a:pt x="81347" y="167261"/>
                  </a:cubicBezTo>
                  <a:cubicBezTo>
                    <a:pt x="81278" y="167197"/>
                    <a:pt x="81145" y="167128"/>
                    <a:pt x="81013" y="167128"/>
                  </a:cubicBezTo>
                  <a:cubicBezTo>
                    <a:pt x="80949" y="167065"/>
                    <a:pt x="80880" y="166996"/>
                    <a:pt x="80817" y="166996"/>
                  </a:cubicBezTo>
                  <a:cubicBezTo>
                    <a:pt x="80684" y="166932"/>
                    <a:pt x="80615" y="166863"/>
                    <a:pt x="80483" y="166800"/>
                  </a:cubicBezTo>
                  <a:cubicBezTo>
                    <a:pt x="80419" y="166800"/>
                    <a:pt x="80350" y="166731"/>
                    <a:pt x="80218" y="166667"/>
                  </a:cubicBezTo>
                  <a:cubicBezTo>
                    <a:pt x="80154" y="166598"/>
                    <a:pt x="80022" y="166598"/>
                    <a:pt x="79953" y="166535"/>
                  </a:cubicBezTo>
                  <a:cubicBezTo>
                    <a:pt x="79889" y="166466"/>
                    <a:pt x="79757" y="166466"/>
                    <a:pt x="79688" y="166402"/>
                  </a:cubicBezTo>
                  <a:cubicBezTo>
                    <a:pt x="79624" y="166333"/>
                    <a:pt x="79492" y="166333"/>
                    <a:pt x="79423" y="166270"/>
                  </a:cubicBezTo>
                  <a:cubicBezTo>
                    <a:pt x="79291" y="166201"/>
                    <a:pt x="79227" y="166201"/>
                    <a:pt x="79158" y="166137"/>
                  </a:cubicBezTo>
                  <a:cubicBezTo>
                    <a:pt x="79026" y="166068"/>
                    <a:pt x="78962" y="166068"/>
                    <a:pt x="78893" y="166005"/>
                  </a:cubicBezTo>
                  <a:cubicBezTo>
                    <a:pt x="78761" y="165936"/>
                    <a:pt x="78697" y="165936"/>
                    <a:pt x="78628" y="165872"/>
                  </a:cubicBezTo>
                  <a:cubicBezTo>
                    <a:pt x="78496" y="165803"/>
                    <a:pt x="78432" y="165803"/>
                    <a:pt x="78363" y="165740"/>
                  </a:cubicBezTo>
                  <a:cubicBezTo>
                    <a:pt x="78231" y="165671"/>
                    <a:pt x="78167" y="165671"/>
                    <a:pt x="78098" y="165607"/>
                  </a:cubicBezTo>
                  <a:cubicBezTo>
                    <a:pt x="77966" y="165607"/>
                    <a:pt x="77902" y="165538"/>
                    <a:pt x="77770" y="165475"/>
                  </a:cubicBezTo>
                  <a:cubicBezTo>
                    <a:pt x="77701" y="165475"/>
                    <a:pt x="77637" y="165406"/>
                    <a:pt x="77568" y="165406"/>
                  </a:cubicBezTo>
                  <a:cubicBezTo>
                    <a:pt x="77436" y="165342"/>
                    <a:pt x="77372" y="165273"/>
                    <a:pt x="77303" y="165273"/>
                  </a:cubicBezTo>
                  <a:cubicBezTo>
                    <a:pt x="77171" y="165210"/>
                    <a:pt x="77107" y="165210"/>
                    <a:pt x="77038" y="165141"/>
                  </a:cubicBezTo>
                  <a:cubicBezTo>
                    <a:pt x="76906" y="165141"/>
                    <a:pt x="76842" y="165077"/>
                    <a:pt x="76773" y="165008"/>
                  </a:cubicBezTo>
                  <a:cubicBezTo>
                    <a:pt x="76641" y="165008"/>
                    <a:pt x="76577" y="164945"/>
                    <a:pt x="76508" y="164945"/>
                  </a:cubicBezTo>
                  <a:cubicBezTo>
                    <a:pt x="76376" y="164876"/>
                    <a:pt x="76312" y="164876"/>
                    <a:pt x="76243" y="164812"/>
                  </a:cubicBezTo>
                  <a:cubicBezTo>
                    <a:pt x="76111" y="164812"/>
                    <a:pt x="76047" y="164743"/>
                    <a:pt x="75978" y="164680"/>
                  </a:cubicBezTo>
                  <a:cubicBezTo>
                    <a:pt x="75846" y="164680"/>
                    <a:pt x="75782" y="164611"/>
                    <a:pt x="75713" y="164611"/>
                  </a:cubicBezTo>
                  <a:cubicBezTo>
                    <a:pt x="75581" y="164547"/>
                    <a:pt x="75517" y="164547"/>
                    <a:pt x="75448" y="164478"/>
                  </a:cubicBezTo>
                  <a:cubicBezTo>
                    <a:pt x="75385" y="164478"/>
                    <a:pt x="75252" y="164415"/>
                    <a:pt x="75184" y="164415"/>
                  </a:cubicBezTo>
                  <a:cubicBezTo>
                    <a:pt x="75120" y="164346"/>
                    <a:pt x="74987" y="164346"/>
                    <a:pt x="74919" y="164282"/>
                  </a:cubicBezTo>
                  <a:cubicBezTo>
                    <a:pt x="74855" y="164282"/>
                    <a:pt x="74786" y="164213"/>
                    <a:pt x="74654" y="164213"/>
                  </a:cubicBezTo>
                  <a:cubicBezTo>
                    <a:pt x="74590" y="164150"/>
                    <a:pt x="74521" y="164150"/>
                    <a:pt x="74458" y="164150"/>
                  </a:cubicBezTo>
                  <a:cubicBezTo>
                    <a:pt x="74325" y="164081"/>
                    <a:pt x="74256" y="164081"/>
                    <a:pt x="74193" y="164017"/>
                  </a:cubicBezTo>
                  <a:cubicBezTo>
                    <a:pt x="74060" y="164017"/>
                    <a:pt x="73991" y="163948"/>
                    <a:pt x="73928" y="163948"/>
                  </a:cubicBezTo>
                  <a:cubicBezTo>
                    <a:pt x="73859" y="163885"/>
                    <a:pt x="73726" y="163885"/>
                    <a:pt x="73663" y="163816"/>
                  </a:cubicBezTo>
                  <a:cubicBezTo>
                    <a:pt x="73594" y="163816"/>
                    <a:pt x="73530" y="163816"/>
                    <a:pt x="73398" y="163752"/>
                  </a:cubicBezTo>
                  <a:cubicBezTo>
                    <a:pt x="73329" y="163752"/>
                    <a:pt x="73265" y="163684"/>
                    <a:pt x="73133" y="163684"/>
                  </a:cubicBezTo>
                  <a:cubicBezTo>
                    <a:pt x="73064" y="163620"/>
                    <a:pt x="73000" y="163620"/>
                    <a:pt x="72931" y="163620"/>
                  </a:cubicBezTo>
                  <a:cubicBezTo>
                    <a:pt x="72868" y="163551"/>
                    <a:pt x="72735" y="163551"/>
                    <a:pt x="72666" y="163487"/>
                  </a:cubicBezTo>
                  <a:cubicBezTo>
                    <a:pt x="72603" y="163487"/>
                    <a:pt x="72534" y="163419"/>
                    <a:pt x="72470" y="163419"/>
                  </a:cubicBezTo>
                  <a:cubicBezTo>
                    <a:pt x="72338" y="163419"/>
                    <a:pt x="72269" y="163355"/>
                    <a:pt x="72205" y="163355"/>
                  </a:cubicBezTo>
                  <a:cubicBezTo>
                    <a:pt x="72136" y="163286"/>
                    <a:pt x="72004" y="163286"/>
                    <a:pt x="71940" y="163286"/>
                  </a:cubicBezTo>
                  <a:cubicBezTo>
                    <a:pt x="71871" y="163222"/>
                    <a:pt x="71808" y="163222"/>
                    <a:pt x="71675" y="163154"/>
                  </a:cubicBezTo>
                  <a:cubicBezTo>
                    <a:pt x="71606" y="163154"/>
                    <a:pt x="71543" y="163154"/>
                    <a:pt x="71474" y="163090"/>
                  </a:cubicBezTo>
                  <a:cubicBezTo>
                    <a:pt x="71410" y="163090"/>
                    <a:pt x="71278" y="163090"/>
                    <a:pt x="71209" y="163021"/>
                  </a:cubicBezTo>
                  <a:cubicBezTo>
                    <a:pt x="71145" y="163021"/>
                    <a:pt x="71076" y="163021"/>
                    <a:pt x="71013" y="162957"/>
                  </a:cubicBezTo>
                  <a:cubicBezTo>
                    <a:pt x="70944" y="162957"/>
                    <a:pt x="70812" y="162889"/>
                    <a:pt x="70748" y="162889"/>
                  </a:cubicBezTo>
                  <a:cubicBezTo>
                    <a:pt x="67171" y="161829"/>
                    <a:pt x="63127" y="161034"/>
                    <a:pt x="58559" y="160440"/>
                  </a:cubicBezTo>
                  <a:cubicBezTo>
                    <a:pt x="57430" y="160308"/>
                    <a:pt x="56238" y="160175"/>
                    <a:pt x="55046" y="160043"/>
                  </a:cubicBezTo>
                  <a:cubicBezTo>
                    <a:pt x="52854" y="159722"/>
                    <a:pt x="50617" y="159401"/>
                    <a:pt x="48335" y="159010"/>
                  </a:cubicBezTo>
                  <a:close/>
                  <a:moveTo>
                    <a:pt x="158453" y="52597"/>
                  </a:moveTo>
                  <a:cubicBezTo>
                    <a:pt x="158782" y="52729"/>
                    <a:pt x="159179" y="52862"/>
                    <a:pt x="159513" y="52994"/>
                  </a:cubicBezTo>
                  <a:lnTo>
                    <a:pt x="162295" y="54187"/>
                  </a:lnTo>
                  <a:cubicBezTo>
                    <a:pt x="172693" y="58824"/>
                    <a:pt x="180976" y="64982"/>
                    <a:pt x="185676" y="78697"/>
                  </a:cubicBezTo>
                  <a:cubicBezTo>
                    <a:pt x="187997" y="85321"/>
                    <a:pt x="189190" y="92873"/>
                    <a:pt x="189190" y="100557"/>
                  </a:cubicBezTo>
                  <a:cubicBezTo>
                    <a:pt x="189190" y="110822"/>
                    <a:pt x="187070" y="121357"/>
                    <a:pt x="182566" y="130430"/>
                  </a:cubicBezTo>
                  <a:cubicBezTo>
                    <a:pt x="178061" y="139571"/>
                    <a:pt x="171235" y="147255"/>
                    <a:pt x="161829" y="151760"/>
                  </a:cubicBezTo>
                  <a:cubicBezTo>
                    <a:pt x="158056" y="153615"/>
                    <a:pt x="155009" y="157192"/>
                    <a:pt x="152226" y="161500"/>
                  </a:cubicBezTo>
                  <a:cubicBezTo>
                    <a:pt x="147987" y="167992"/>
                    <a:pt x="144410" y="176206"/>
                    <a:pt x="139773" y="182761"/>
                  </a:cubicBezTo>
                  <a:cubicBezTo>
                    <a:pt x="137452" y="186010"/>
                    <a:pt x="134871" y="188925"/>
                    <a:pt x="131887" y="190976"/>
                  </a:cubicBezTo>
                  <a:cubicBezTo>
                    <a:pt x="128909" y="193032"/>
                    <a:pt x="125464" y="194224"/>
                    <a:pt x="121357" y="194224"/>
                  </a:cubicBezTo>
                  <a:cubicBezTo>
                    <a:pt x="119503" y="194224"/>
                    <a:pt x="117515" y="193959"/>
                    <a:pt x="115395" y="193429"/>
                  </a:cubicBezTo>
                  <a:cubicBezTo>
                    <a:pt x="110425" y="192168"/>
                    <a:pt x="106715" y="189720"/>
                    <a:pt x="103403" y="186736"/>
                  </a:cubicBezTo>
                  <a:cubicBezTo>
                    <a:pt x="99762" y="183493"/>
                    <a:pt x="96514" y="179582"/>
                    <a:pt x="92608" y="175740"/>
                  </a:cubicBezTo>
                  <a:cubicBezTo>
                    <a:pt x="92539" y="175676"/>
                    <a:pt x="92407" y="175607"/>
                    <a:pt x="92343" y="175544"/>
                  </a:cubicBezTo>
                  <a:lnTo>
                    <a:pt x="92343" y="175544"/>
                  </a:lnTo>
                  <a:cubicBezTo>
                    <a:pt x="92539" y="175740"/>
                    <a:pt x="92741" y="175941"/>
                    <a:pt x="92937" y="176206"/>
                  </a:cubicBezTo>
                  <a:cubicBezTo>
                    <a:pt x="93138" y="176402"/>
                    <a:pt x="93334" y="176604"/>
                    <a:pt x="93535" y="176868"/>
                  </a:cubicBezTo>
                  <a:cubicBezTo>
                    <a:pt x="97044" y="180313"/>
                    <a:pt x="100027" y="183821"/>
                    <a:pt x="103339" y="186805"/>
                  </a:cubicBezTo>
                  <a:cubicBezTo>
                    <a:pt x="106651" y="189783"/>
                    <a:pt x="110361" y="192237"/>
                    <a:pt x="115395" y="193562"/>
                  </a:cubicBezTo>
                  <a:cubicBezTo>
                    <a:pt x="117515" y="194092"/>
                    <a:pt x="119503" y="194357"/>
                    <a:pt x="121357" y="194357"/>
                  </a:cubicBezTo>
                  <a:cubicBezTo>
                    <a:pt x="126853" y="194357"/>
                    <a:pt x="131161" y="192104"/>
                    <a:pt x="134802" y="188723"/>
                  </a:cubicBezTo>
                  <a:cubicBezTo>
                    <a:pt x="140303" y="183556"/>
                    <a:pt x="144208" y="175740"/>
                    <a:pt x="148252" y="168453"/>
                  </a:cubicBezTo>
                  <a:cubicBezTo>
                    <a:pt x="152226" y="161235"/>
                    <a:pt x="156265" y="154611"/>
                    <a:pt x="161898" y="151892"/>
                  </a:cubicBezTo>
                  <a:cubicBezTo>
                    <a:pt x="171304" y="147324"/>
                    <a:pt x="178194" y="139640"/>
                    <a:pt x="182698" y="130498"/>
                  </a:cubicBezTo>
                  <a:cubicBezTo>
                    <a:pt x="187203" y="121357"/>
                    <a:pt x="189322" y="110822"/>
                    <a:pt x="189322" y="100557"/>
                  </a:cubicBezTo>
                  <a:cubicBezTo>
                    <a:pt x="189322" y="92873"/>
                    <a:pt x="188130" y="85321"/>
                    <a:pt x="185809" y="78628"/>
                  </a:cubicBezTo>
                  <a:cubicBezTo>
                    <a:pt x="181039" y="64918"/>
                    <a:pt x="172762" y="58755"/>
                    <a:pt x="162359" y="54118"/>
                  </a:cubicBezTo>
                  <a:cubicBezTo>
                    <a:pt x="161633" y="53789"/>
                    <a:pt x="160902" y="53455"/>
                    <a:pt x="160239" y="53190"/>
                  </a:cubicBezTo>
                  <a:cubicBezTo>
                    <a:pt x="159778" y="52994"/>
                    <a:pt x="159312" y="52862"/>
                    <a:pt x="158851" y="52660"/>
                  </a:cubicBezTo>
                  <a:cubicBezTo>
                    <a:pt x="158718" y="52660"/>
                    <a:pt x="158586" y="52597"/>
                    <a:pt x="158453" y="52597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1" name="Google Shape;971;p44"/>
            <p:cNvSpPr/>
            <p:nvPr/>
          </p:nvSpPr>
          <p:spPr>
            <a:xfrm>
              <a:off x="1419675" y="393775"/>
              <a:ext cx="4792675" cy="4933525"/>
            </a:xfrm>
            <a:custGeom>
              <a:avLst/>
              <a:gdLst/>
              <a:ahLst/>
              <a:cxnLst/>
              <a:rect l="l" t="t" r="r" b="b"/>
              <a:pathLst>
                <a:path w="191707" h="197341" extrusionOk="0">
                  <a:moveTo>
                    <a:pt x="103074" y="16562"/>
                  </a:moveTo>
                  <a:lnTo>
                    <a:pt x="103074" y="16562"/>
                  </a:lnTo>
                  <a:cubicBezTo>
                    <a:pt x="103673" y="17356"/>
                    <a:pt x="104335" y="18220"/>
                    <a:pt x="104929" y="19015"/>
                  </a:cubicBezTo>
                  <a:cubicBezTo>
                    <a:pt x="104998" y="19148"/>
                    <a:pt x="105061" y="19211"/>
                    <a:pt x="105130" y="19280"/>
                  </a:cubicBezTo>
                  <a:cubicBezTo>
                    <a:pt x="105130" y="19280"/>
                    <a:pt x="105130" y="19344"/>
                    <a:pt x="105194" y="19344"/>
                  </a:cubicBezTo>
                  <a:cubicBezTo>
                    <a:pt x="105263" y="19476"/>
                    <a:pt x="105395" y="19609"/>
                    <a:pt x="105459" y="19741"/>
                  </a:cubicBezTo>
                  <a:cubicBezTo>
                    <a:pt x="105528" y="19741"/>
                    <a:pt x="105528" y="19810"/>
                    <a:pt x="105528" y="19810"/>
                  </a:cubicBezTo>
                  <a:lnTo>
                    <a:pt x="105856" y="20139"/>
                  </a:lnTo>
                  <a:cubicBezTo>
                    <a:pt x="105856" y="20208"/>
                    <a:pt x="105925" y="20271"/>
                    <a:pt x="105925" y="20271"/>
                  </a:cubicBezTo>
                  <a:cubicBezTo>
                    <a:pt x="105989" y="20404"/>
                    <a:pt x="106121" y="20473"/>
                    <a:pt x="106190" y="20605"/>
                  </a:cubicBezTo>
                  <a:lnTo>
                    <a:pt x="106323" y="20737"/>
                  </a:lnTo>
                  <a:cubicBezTo>
                    <a:pt x="106386" y="20870"/>
                    <a:pt x="106455" y="20934"/>
                    <a:pt x="106519" y="21002"/>
                  </a:cubicBezTo>
                  <a:cubicBezTo>
                    <a:pt x="106588" y="21066"/>
                    <a:pt x="106651" y="21135"/>
                    <a:pt x="106651" y="21199"/>
                  </a:cubicBezTo>
                  <a:lnTo>
                    <a:pt x="106916" y="21464"/>
                  </a:lnTo>
                  <a:cubicBezTo>
                    <a:pt x="106916" y="21532"/>
                    <a:pt x="106985" y="21596"/>
                    <a:pt x="107049" y="21665"/>
                  </a:cubicBezTo>
                  <a:lnTo>
                    <a:pt x="107250" y="21861"/>
                  </a:lnTo>
                  <a:cubicBezTo>
                    <a:pt x="107314" y="21993"/>
                    <a:pt x="107383" y="22062"/>
                    <a:pt x="107446" y="22126"/>
                  </a:cubicBezTo>
                  <a:cubicBezTo>
                    <a:pt x="107446" y="22195"/>
                    <a:pt x="107515" y="22258"/>
                    <a:pt x="107579" y="22327"/>
                  </a:cubicBezTo>
                  <a:cubicBezTo>
                    <a:pt x="107647" y="22391"/>
                    <a:pt x="107711" y="22460"/>
                    <a:pt x="107780" y="22592"/>
                  </a:cubicBezTo>
                  <a:lnTo>
                    <a:pt x="107976" y="22788"/>
                  </a:lnTo>
                  <a:lnTo>
                    <a:pt x="108177" y="22990"/>
                  </a:lnTo>
                  <a:cubicBezTo>
                    <a:pt x="108177" y="23053"/>
                    <a:pt x="108241" y="23122"/>
                    <a:pt x="108310" y="23186"/>
                  </a:cubicBezTo>
                  <a:cubicBezTo>
                    <a:pt x="108310" y="23186"/>
                    <a:pt x="108310" y="23255"/>
                    <a:pt x="108374" y="23255"/>
                  </a:cubicBezTo>
                  <a:cubicBezTo>
                    <a:pt x="108374" y="23318"/>
                    <a:pt x="108442" y="23387"/>
                    <a:pt x="108506" y="23451"/>
                  </a:cubicBezTo>
                  <a:cubicBezTo>
                    <a:pt x="108575" y="23520"/>
                    <a:pt x="108638" y="23583"/>
                    <a:pt x="108638" y="23652"/>
                  </a:cubicBezTo>
                  <a:cubicBezTo>
                    <a:pt x="108707" y="23716"/>
                    <a:pt x="108840" y="23785"/>
                    <a:pt x="108903" y="23917"/>
                  </a:cubicBezTo>
                  <a:lnTo>
                    <a:pt x="109036" y="24050"/>
                  </a:lnTo>
                  <a:cubicBezTo>
                    <a:pt x="109105" y="24113"/>
                    <a:pt x="109168" y="24246"/>
                    <a:pt x="109237" y="24315"/>
                  </a:cubicBezTo>
                  <a:cubicBezTo>
                    <a:pt x="109301" y="24378"/>
                    <a:pt x="109370" y="24447"/>
                    <a:pt x="109370" y="24511"/>
                  </a:cubicBezTo>
                  <a:lnTo>
                    <a:pt x="109635" y="24776"/>
                  </a:lnTo>
                  <a:lnTo>
                    <a:pt x="109767" y="24908"/>
                  </a:lnTo>
                  <a:cubicBezTo>
                    <a:pt x="109831" y="24977"/>
                    <a:pt x="109900" y="25110"/>
                    <a:pt x="109963" y="25173"/>
                  </a:cubicBezTo>
                  <a:cubicBezTo>
                    <a:pt x="110032" y="25242"/>
                    <a:pt x="110032" y="25306"/>
                    <a:pt x="110096" y="25374"/>
                  </a:cubicBezTo>
                  <a:lnTo>
                    <a:pt x="110361" y="25639"/>
                  </a:lnTo>
                  <a:lnTo>
                    <a:pt x="110493" y="25772"/>
                  </a:lnTo>
                  <a:cubicBezTo>
                    <a:pt x="110562" y="25836"/>
                    <a:pt x="110626" y="25968"/>
                    <a:pt x="110695" y="26037"/>
                  </a:cubicBezTo>
                  <a:cubicBezTo>
                    <a:pt x="110758" y="26101"/>
                    <a:pt x="110758" y="26169"/>
                    <a:pt x="110827" y="26169"/>
                  </a:cubicBezTo>
                  <a:cubicBezTo>
                    <a:pt x="110891" y="26302"/>
                    <a:pt x="110960" y="26365"/>
                    <a:pt x="111092" y="26434"/>
                  </a:cubicBezTo>
                  <a:cubicBezTo>
                    <a:pt x="111092" y="26498"/>
                    <a:pt x="111156" y="26567"/>
                    <a:pt x="111225" y="26630"/>
                  </a:cubicBezTo>
                  <a:cubicBezTo>
                    <a:pt x="111288" y="26699"/>
                    <a:pt x="111357" y="26832"/>
                    <a:pt x="111421" y="26895"/>
                  </a:cubicBezTo>
                  <a:lnTo>
                    <a:pt x="111553" y="27028"/>
                  </a:lnTo>
                  <a:cubicBezTo>
                    <a:pt x="111622" y="27097"/>
                    <a:pt x="111686" y="27229"/>
                    <a:pt x="111818" y="27293"/>
                  </a:cubicBezTo>
                  <a:cubicBezTo>
                    <a:pt x="111818" y="27362"/>
                    <a:pt x="111887" y="27425"/>
                    <a:pt x="111951" y="27425"/>
                  </a:cubicBezTo>
                  <a:cubicBezTo>
                    <a:pt x="112019" y="27558"/>
                    <a:pt x="112083" y="27627"/>
                    <a:pt x="112152" y="27690"/>
                  </a:cubicBezTo>
                  <a:cubicBezTo>
                    <a:pt x="112216" y="27759"/>
                    <a:pt x="112216" y="27823"/>
                    <a:pt x="112284" y="27892"/>
                  </a:cubicBezTo>
                  <a:lnTo>
                    <a:pt x="112549" y="28157"/>
                  </a:lnTo>
                  <a:lnTo>
                    <a:pt x="112682" y="28289"/>
                  </a:lnTo>
                  <a:cubicBezTo>
                    <a:pt x="112746" y="28353"/>
                    <a:pt x="112814" y="28422"/>
                    <a:pt x="112878" y="28554"/>
                  </a:cubicBezTo>
                  <a:lnTo>
                    <a:pt x="113010" y="28687"/>
                  </a:lnTo>
                  <a:cubicBezTo>
                    <a:pt x="113079" y="28750"/>
                    <a:pt x="113143" y="28883"/>
                    <a:pt x="113275" y="28952"/>
                  </a:cubicBezTo>
                  <a:cubicBezTo>
                    <a:pt x="113275" y="29015"/>
                    <a:pt x="113344" y="29015"/>
                    <a:pt x="113408" y="29084"/>
                  </a:cubicBezTo>
                  <a:cubicBezTo>
                    <a:pt x="113477" y="29148"/>
                    <a:pt x="113540" y="29280"/>
                    <a:pt x="113609" y="29349"/>
                  </a:cubicBezTo>
                  <a:lnTo>
                    <a:pt x="113742" y="29482"/>
                  </a:lnTo>
                  <a:cubicBezTo>
                    <a:pt x="113805" y="29545"/>
                    <a:pt x="113874" y="29678"/>
                    <a:pt x="114007" y="29747"/>
                  </a:cubicBezTo>
                  <a:cubicBezTo>
                    <a:pt x="114007" y="29810"/>
                    <a:pt x="114070" y="29810"/>
                    <a:pt x="114139" y="29879"/>
                  </a:cubicBezTo>
                  <a:cubicBezTo>
                    <a:pt x="114203" y="29943"/>
                    <a:pt x="114272" y="30011"/>
                    <a:pt x="114335" y="30144"/>
                  </a:cubicBezTo>
                  <a:cubicBezTo>
                    <a:pt x="114404" y="30144"/>
                    <a:pt x="114468" y="30208"/>
                    <a:pt x="114468" y="30276"/>
                  </a:cubicBezTo>
                  <a:cubicBezTo>
                    <a:pt x="114537" y="30340"/>
                    <a:pt x="114600" y="30409"/>
                    <a:pt x="114733" y="30473"/>
                  </a:cubicBezTo>
                  <a:cubicBezTo>
                    <a:pt x="114733" y="30541"/>
                    <a:pt x="114802" y="30605"/>
                    <a:pt x="114865" y="30674"/>
                  </a:cubicBezTo>
                  <a:lnTo>
                    <a:pt x="115067" y="30870"/>
                  </a:lnTo>
                  <a:cubicBezTo>
                    <a:pt x="115130" y="30939"/>
                    <a:pt x="115199" y="31002"/>
                    <a:pt x="115199" y="31071"/>
                  </a:cubicBezTo>
                  <a:lnTo>
                    <a:pt x="115395" y="31267"/>
                  </a:lnTo>
                  <a:cubicBezTo>
                    <a:pt x="115464" y="31336"/>
                    <a:pt x="115528" y="31336"/>
                    <a:pt x="115597" y="31400"/>
                  </a:cubicBezTo>
                  <a:lnTo>
                    <a:pt x="115793" y="31601"/>
                  </a:lnTo>
                  <a:cubicBezTo>
                    <a:pt x="115862" y="31665"/>
                    <a:pt x="115862" y="31734"/>
                    <a:pt x="115925" y="31797"/>
                  </a:cubicBezTo>
                  <a:lnTo>
                    <a:pt x="116127" y="31999"/>
                  </a:lnTo>
                  <a:cubicBezTo>
                    <a:pt x="116190" y="32062"/>
                    <a:pt x="116259" y="32131"/>
                    <a:pt x="116323" y="32131"/>
                  </a:cubicBezTo>
                  <a:lnTo>
                    <a:pt x="116524" y="32327"/>
                  </a:lnTo>
                  <a:cubicBezTo>
                    <a:pt x="116588" y="32396"/>
                    <a:pt x="116588" y="32460"/>
                    <a:pt x="116656" y="32529"/>
                  </a:cubicBezTo>
                  <a:cubicBezTo>
                    <a:pt x="119900" y="35708"/>
                    <a:pt x="123281" y="38554"/>
                    <a:pt x="127054" y="40674"/>
                  </a:cubicBezTo>
                  <a:cubicBezTo>
                    <a:pt x="133482" y="44452"/>
                    <a:pt x="139905" y="47033"/>
                    <a:pt x="145999" y="49222"/>
                  </a:cubicBezTo>
                  <a:cubicBezTo>
                    <a:pt x="146068" y="49286"/>
                    <a:pt x="146132" y="49286"/>
                    <a:pt x="146201" y="49286"/>
                  </a:cubicBezTo>
                  <a:cubicBezTo>
                    <a:pt x="146201" y="49354"/>
                    <a:pt x="146264" y="49354"/>
                    <a:pt x="146333" y="49354"/>
                  </a:cubicBezTo>
                  <a:cubicBezTo>
                    <a:pt x="146397" y="49418"/>
                    <a:pt x="146466" y="49418"/>
                    <a:pt x="146529" y="49418"/>
                  </a:cubicBezTo>
                  <a:cubicBezTo>
                    <a:pt x="146598" y="49487"/>
                    <a:pt x="146598" y="49487"/>
                    <a:pt x="146662" y="49487"/>
                  </a:cubicBezTo>
                  <a:cubicBezTo>
                    <a:pt x="146731" y="49487"/>
                    <a:pt x="146794" y="49550"/>
                    <a:pt x="146863" y="49550"/>
                  </a:cubicBezTo>
                  <a:cubicBezTo>
                    <a:pt x="146927" y="49550"/>
                    <a:pt x="146996" y="49619"/>
                    <a:pt x="146996" y="49619"/>
                  </a:cubicBezTo>
                  <a:cubicBezTo>
                    <a:pt x="147059" y="49619"/>
                    <a:pt x="147192" y="49683"/>
                    <a:pt x="147261" y="49683"/>
                  </a:cubicBezTo>
                  <a:cubicBezTo>
                    <a:pt x="147261" y="49683"/>
                    <a:pt x="147324" y="49752"/>
                    <a:pt x="147393" y="49752"/>
                  </a:cubicBezTo>
                  <a:cubicBezTo>
                    <a:pt x="147457" y="49752"/>
                    <a:pt x="147526" y="49815"/>
                    <a:pt x="147589" y="49815"/>
                  </a:cubicBezTo>
                  <a:cubicBezTo>
                    <a:pt x="147658" y="49815"/>
                    <a:pt x="147658" y="49815"/>
                    <a:pt x="147722" y="49884"/>
                  </a:cubicBezTo>
                  <a:cubicBezTo>
                    <a:pt x="147791" y="49884"/>
                    <a:pt x="147854" y="49884"/>
                    <a:pt x="147923" y="49948"/>
                  </a:cubicBezTo>
                  <a:cubicBezTo>
                    <a:pt x="147987" y="49948"/>
                    <a:pt x="148056" y="49948"/>
                    <a:pt x="148056" y="50017"/>
                  </a:cubicBezTo>
                  <a:cubicBezTo>
                    <a:pt x="148119" y="50017"/>
                    <a:pt x="148188" y="50017"/>
                    <a:pt x="148252" y="50080"/>
                  </a:cubicBezTo>
                  <a:lnTo>
                    <a:pt x="148453" y="50080"/>
                  </a:lnTo>
                  <a:cubicBezTo>
                    <a:pt x="148517" y="50149"/>
                    <a:pt x="148585" y="50149"/>
                    <a:pt x="148649" y="50149"/>
                  </a:cubicBezTo>
                  <a:cubicBezTo>
                    <a:pt x="148649" y="50213"/>
                    <a:pt x="148718" y="50213"/>
                    <a:pt x="148782" y="50213"/>
                  </a:cubicBezTo>
                  <a:cubicBezTo>
                    <a:pt x="148850" y="50282"/>
                    <a:pt x="148914" y="50282"/>
                    <a:pt x="148983" y="50282"/>
                  </a:cubicBezTo>
                  <a:cubicBezTo>
                    <a:pt x="149047" y="50345"/>
                    <a:pt x="149047" y="50345"/>
                    <a:pt x="149115" y="50345"/>
                  </a:cubicBezTo>
                  <a:cubicBezTo>
                    <a:pt x="149179" y="50345"/>
                    <a:pt x="149248" y="50414"/>
                    <a:pt x="149311" y="50414"/>
                  </a:cubicBezTo>
                  <a:cubicBezTo>
                    <a:pt x="149380" y="50414"/>
                    <a:pt x="149444" y="50478"/>
                    <a:pt x="149444" y="50478"/>
                  </a:cubicBezTo>
                  <a:cubicBezTo>
                    <a:pt x="149513" y="50478"/>
                    <a:pt x="149576" y="50547"/>
                    <a:pt x="149645" y="50547"/>
                  </a:cubicBezTo>
                  <a:cubicBezTo>
                    <a:pt x="149709" y="50547"/>
                    <a:pt x="149778" y="50610"/>
                    <a:pt x="149841" y="50610"/>
                  </a:cubicBezTo>
                  <a:cubicBezTo>
                    <a:pt x="149910" y="50610"/>
                    <a:pt x="149974" y="50610"/>
                    <a:pt x="150043" y="50679"/>
                  </a:cubicBezTo>
                  <a:cubicBezTo>
                    <a:pt x="150043" y="50679"/>
                    <a:pt x="150106" y="50679"/>
                    <a:pt x="150175" y="50743"/>
                  </a:cubicBezTo>
                  <a:cubicBezTo>
                    <a:pt x="150239" y="50743"/>
                    <a:pt x="150308" y="50743"/>
                    <a:pt x="150371" y="50812"/>
                  </a:cubicBezTo>
                  <a:lnTo>
                    <a:pt x="150504" y="50812"/>
                  </a:lnTo>
                  <a:cubicBezTo>
                    <a:pt x="150573" y="50875"/>
                    <a:pt x="150636" y="50875"/>
                    <a:pt x="150705" y="50875"/>
                  </a:cubicBezTo>
                  <a:cubicBezTo>
                    <a:pt x="150769" y="50944"/>
                    <a:pt x="150838" y="50944"/>
                    <a:pt x="150838" y="50944"/>
                  </a:cubicBezTo>
                  <a:cubicBezTo>
                    <a:pt x="150901" y="51008"/>
                    <a:pt x="150970" y="51008"/>
                    <a:pt x="151034" y="51008"/>
                  </a:cubicBezTo>
                  <a:cubicBezTo>
                    <a:pt x="151103" y="51077"/>
                    <a:pt x="151166" y="51077"/>
                    <a:pt x="151235" y="51077"/>
                  </a:cubicBezTo>
                  <a:cubicBezTo>
                    <a:pt x="151299" y="51077"/>
                    <a:pt x="151368" y="51140"/>
                    <a:pt x="151431" y="51140"/>
                  </a:cubicBezTo>
                  <a:cubicBezTo>
                    <a:pt x="151500" y="51140"/>
                    <a:pt x="151500" y="51209"/>
                    <a:pt x="151564" y="51209"/>
                  </a:cubicBezTo>
                  <a:cubicBezTo>
                    <a:pt x="151633" y="51209"/>
                    <a:pt x="151696" y="51273"/>
                    <a:pt x="151765" y="51273"/>
                  </a:cubicBezTo>
                  <a:cubicBezTo>
                    <a:pt x="151829" y="51273"/>
                    <a:pt x="151898" y="51273"/>
                    <a:pt x="151898" y="51342"/>
                  </a:cubicBezTo>
                  <a:cubicBezTo>
                    <a:pt x="151961" y="51342"/>
                    <a:pt x="152030" y="51342"/>
                    <a:pt x="152094" y="51405"/>
                  </a:cubicBezTo>
                  <a:lnTo>
                    <a:pt x="152226" y="51405"/>
                  </a:lnTo>
                  <a:cubicBezTo>
                    <a:pt x="152359" y="51474"/>
                    <a:pt x="152428" y="51474"/>
                    <a:pt x="152491" y="51538"/>
                  </a:cubicBezTo>
                  <a:lnTo>
                    <a:pt x="152624" y="51538"/>
                  </a:lnTo>
                  <a:cubicBezTo>
                    <a:pt x="152693" y="51607"/>
                    <a:pt x="152756" y="51607"/>
                    <a:pt x="152825" y="51607"/>
                  </a:cubicBezTo>
                  <a:cubicBezTo>
                    <a:pt x="152889" y="51670"/>
                    <a:pt x="152889" y="51670"/>
                    <a:pt x="152957" y="51670"/>
                  </a:cubicBezTo>
                  <a:cubicBezTo>
                    <a:pt x="153021" y="51670"/>
                    <a:pt x="153090" y="51739"/>
                    <a:pt x="153154" y="51739"/>
                  </a:cubicBezTo>
                  <a:cubicBezTo>
                    <a:pt x="153222" y="51739"/>
                    <a:pt x="153286" y="51803"/>
                    <a:pt x="153286" y="51803"/>
                  </a:cubicBezTo>
                  <a:cubicBezTo>
                    <a:pt x="153355" y="51803"/>
                    <a:pt x="153487" y="51872"/>
                    <a:pt x="153551" y="51872"/>
                  </a:cubicBezTo>
                  <a:cubicBezTo>
                    <a:pt x="153551" y="51872"/>
                    <a:pt x="153620" y="51872"/>
                    <a:pt x="153620" y="51935"/>
                  </a:cubicBezTo>
                  <a:cubicBezTo>
                    <a:pt x="153752" y="51935"/>
                    <a:pt x="153816" y="52004"/>
                    <a:pt x="153885" y="52004"/>
                  </a:cubicBezTo>
                  <a:lnTo>
                    <a:pt x="154017" y="52004"/>
                  </a:lnTo>
                  <a:cubicBezTo>
                    <a:pt x="154081" y="52068"/>
                    <a:pt x="154150" y="52068"/>
                    <a:pt x="154282" y="52137"/>
                  </a:cubicBezTo>
                  <a:lnTo>
                    <a:pt x="154346" y="52137"/>
                  </a:lnTo>
                  <a:cubicBezTo>
                    <a:pt x="154415" y="52200"/>
                    <a:pt x="154547" y="52200"/>
                    <a:pt x="154611" y="52269"/>
                  </a:cubicBezTo>
                  <a:lnTo>
                    <a:pt x="154680" y="52269"/>
                  </a:lnTo>
                  <a:cubicBezTo>
                    <a:pt x="154812" y="52333"/>
                    <a:pt x="154876" y="52333"/>
                    <a:pt x="155008" y="52402"/>
                  </a:cubicBezTo>
                  <a:cubicBezTo>
                    <a:pt x="155141" y="52402"/>
                    <a:pt x="155210" y="52465"/>
                    <a:pt x="155342" y="52465"/>
                  </a:cubicBezTo>
                  <a:lnTo>
                    <a:pt x="155342" y="52534"/>
                  </a:lnTo>
                  <a:cubicBezTo>
                    <a:pt x="155475" y="52534"/>
                    <a:pt x="155607" y="52598"/>
                    <a:pt x="155740" y="52598"/>
                  </a:cubicBezTo>
                  <a:cubicBezTo>
                    <a:pt x="155740" y="52667"/>
                    <a:pt x="155803" y="52667"/>
                    <a:pt x="155803" y="52667"/>
                  </a:cubicBezTo>
                  <a:lnTo>
                    <a:pt x="155872" y="52667"/>
                  </a:lnTo>
                  <a:cubicBezTo>
                    <a:pt x="156996" y="53064"/>
                    <a:pt x="158124" y="53393"/>
                    <a:pt x="159248" y="53790"/>
                  </a:cubicBezTo>
                  <a:cubicBezTo>
                    <a:pt x="159052" y="53658"/>
                    <a:pt x="158787" y="53594"/>
                    <a:pt x="158585" y="53525"/>
                  </a:cubicBezTo>
                  <a:cubicBezTo>
                    <a:pt x="157594" y="53196"/>
                    <a:pt x="156667" y="52863"/>
                    <a:pt x="155671" y="52534"/>
                  </a:cubicBezTo>
                  <a:cubicBezTo>
                    <a:pt x="155475" y="52465"/>
                    <a:pt x="155342" y="52402"/>
                    <a:pt x="155210" y="52333"/>
                  </a:cubicBezTo>
                  <a:lnTo>
                    <a:pt x="155141" y="52333"/>
                  </a:lnTo>
                  <a:cubicBezTo>
                    <a:pt x="155077" y="52269"/>
                    <a:pt x="154945" y="52269"/>
                    <a:pt x="154812" y="52200"/>
                  </a:cubicBezTo>
                  <a:cubicBezTo>
                    <a:pt x="154743" y="52200"/>
                    <a:pt x="154611" y="52137"/>
                    <a:pt x="154547" y="52137"/>
                  </a:cubicBezTo>
                  <a:cubicBezTo>
                    <a:pt x="154478" y="52137"/>
                    <a:pt x="154478" y="52068"/>
                    <a:pt x="154478" y="52068"/>
                  </a:cubicBezTo>
                  <a:cubicBezTo>
                    <a:pt x="154415" y="52068"/>
                    <a:pt x="154282" y="52004"/>
                    <a:pt x="154213" y="52004"/>
                  </a:cubicBezTo>
                  <a:lnTo>
                    <a:pt x="154150" y="52004"/>
                  </a:lnTo>
                  <a:cubicBezTo>
                    <a:pt x="154017" y="51935"/>
                    <a:pt x="153948" y="51935"/>
                    <a:pt x="153885" y="51872"/>
                  </a:cubicBezTo>
                  <a:lnTo>
                    <a:pt x="153816" y="51872"/>
                  </a:lnTo>
                  <a:cubicBezTo>
                    <a:pt x="153684" y="51803"/>
                    <a:pt x="153620" y="51803"/>
                    <a:pt x="153551" y="51803"/>
                  </a:cubicBezTo>
                  <a:cubicBezTo>
                    <a:pt x="153487" y="51739"/>
                    <a:pt x="153487" y="51739"/>
                    <a:pt x="153419" y="51739"/>
                  </a:cubicBezTo>
                  <a:cubicBezTo>
                    <a:pt x="153355" y="51739"/>
                    <a:pt x="153286" y="51670"/>
                    <a:pt x="153222" y="51670"/>
                  </a:cubicBezTo>
                  <a:cubicBezTo>
                    <a:pt x="153154" y="51670"/>
                    <a:pt x="153154" y="51607"/>
                    <a:pt x="153090" y="51607"/>
                  </a:cubicBezTo>
                  <a:cubicBezTo>
                    <a:pt x="153021" y="51607"/>
                    <a:pt x="152957" y="51538"/>
                    <a:pt x="152889" y="51538"/>
                  </a:cubicBezTo>
                  <a:lnTo>
                    <a:pt x="152756" y="51538"/>
                  </a:lnTo>
                  <a:cubicBezTo>
                    <a:pt x="152693" y="51474"/>
                    <a:pt x="152624" y="51474"/>
                    <a:pt x="152560" y="51405"/>
                  </a:cubicBezTo>
                  <a:lnTo>
                    <a:pt x="152428" y="51405"/>
                  </a:lnTo>
                  <a:cubicBezTo>
                    <a:pt x="152359" y="51342"/>
                    <a:pt x="152295" y="51342"/>
                    <a:pt x="152226" y="51342"/>
                  </a:cubicBezTo>
                  <a:cubicBezTo>
                    <a:pt x="152163" y="51273"/>
                    <a:pt x="152094" y="51273"/>
                    <a:pt x="152094" y="51273"/>
                  </a:cubicBezTo>
                  <a:cubicBezTo>
                    <a:pt x="152030" y="51273"/>
                    <a:pt x="151961" y="51209"/>
                    <a:pt x="151829" y="51209"/>
                  </a:cubicBezTo>
                  <a:lnTo>
                    <a:pt x="151765" y="51140"/>
                  </a:lnTo>
                  <a:cubicBezTo>
                    <a:pt x="151633" y="51140"/>
                    <a:pt x="151564" y="51077"/>
                    <a:pt x="151500" y="51077"/>
                  </a:cubicBezTo>
                  <a:cubicBezTo>
                    <a:pt x="151500" y="51077"/>
                    <a:pt x="151431" y="51077"/>
                    <a:pt x="151368" y="51008"/>
                  </a:cubicBezTo>
                  <a:cubicBezTo>
                    <a:pt x="151299" y="51008"/>
                    <a:pt x="151235" y="51008"/>
                    <a:pt x="151166" y="50944"/>
                  </a:cubicBezTo>
                  <a:lnTo>
                    <a:pt x="151034" y="50944"/>
                  </a:lnTo>
                  <a:cubicBezTo>
                    <a:pt x="150970" y="50875"/>
                    <a:pt x="150901" y="50875"/>
                    <a:pt x="150838" y="50875"/>
                  </a:cubicBezTo>
                  <a:cubicBezTo>
                    <a:pt x="150769" y="50812"/>
                    <a:pt x="150769" y="50812"/>
                    <a:pt x="150705" y="50812"/>
                  </a:cubicBezTo>
                  <a:cubicBezTo>
                    <a:pt x="150636" y="50743"/>
                    <a:pt x="150573" y="50743"/>
                    <a:pt x="150504" y="50743"/>
                  </a:cubicBezTo>
                  <a:cubicBezTo>
                    <a:pt x="150440" y="50743"/>
                    <a:pt x="150371" y="50679"/>
                    <a:pt x="150371" y="50679"/>
                  </a:cubicBezTo>
                  <a:cubicBezTo>
                    <a:pt x="150308" y="50679"/>
                    <a:pt x="150239" y="50610"/>
                    <a:pt x="150175" y="50610"/>
                  </a:cubicBezTo>
                  <a:cubicBezTo>
                    <a:pt x="150106" y="50610"/>
                    <a:pt x="150043" y="50547"/>
                    <a:pt x="150043" y="50547"/>
                  </a:cubicBezTo>
                  <a:cubicBezTo>
                    <a:pt x="149974" y="50547"/>
                    <a:pt x="149910" y="50547"/>
                    <a:pt x="149841" y="50478"/>
                  </a:cubicBezTo>
                  <a:cubicBezTo>
                    <a:pt x="149778" y="50478"/>
                    <a:pt x="149709" y="50478"/>
                    <a:pt x="149645" y="50414"/>
                  </a:cubicBezTo>
                  <a:cubicBezTo>
                    <a:pt x="149576" y="50414"/>
                    <a:pt x="149513" y="50414"/>
                    <a:pt x="149444" y="50345"/>
                  </a:cubicBezTo>
                  <a:lnTo>
                    <a:pt x="149311" y="50345"/>
                  </a:lnTo>
                  <a:cubicBezTo>
                    <a:pt x="149248" y="50282"/>
                    <a:pt x="149179" y="50282"/>
                    <a:pt x="149115" y="50282"/>
                  </a:cubicBezTo>
                  <a:cubicBezTo>
                    <a:pt x="149047" y="50213"/>
                    <a:pt x="149047" y="50213"/>
                    <a:pt x="148983" y="50213"/>
                  </a:cubicBezTo>
                  <a:cubicBezTo>
                    <a:pt x="148914" y="50149"/>
                    <a:pt x="148850" y="50149"/>
                    <a:pt x="148782" y="50149"/>
                  </a:cubicBezTo>
                  <a:cubicBezTo>
                    <a:pt x="148718" y="50080"/>
                    <a:pt x="148649" y="50080"/>
                    <a:pt x="148649" y="50080"/>
                  </a:cubicBezTo>
                  <a:cubicBezTo>
                    <a:pt x="148585" y="50080"/>
                    <a:pt x="148517" y="50017"/>
                    <a:pt x="148453" y="50017"/>
                  </a:cubicBezTo>
                  <a:cubicBezTo>
                    <a:pt x="148384" y="50017"/>
                    <a:pt x="148320" y="49948"/>
                    <a:pt x="148320" y="49948"/>
                  </a:cubicBezTo>
                  <a:cubicBezTo>
                    <a:pt x="148188" y="49948"/>
                    <a:pt x="148119" y="49884"/>
                    <a:pt x="148056" y="49884"/>
                  </a:cubicBezTo>
                  <a:cubicBezTo>
                    <a:pt x="148056" y="49884"/>
                    <a:pt x="147987" y="49884"/>
                    <a:pt x="147923" y="49815"/>
                  </a:cubicBezTo>
                  <a:cubicBezTo>
                    <a:pt x="147854" y="49815"/>
                    <a:pt x="147791" y="49815"/>
                    <a:pt x="147722" y="49752"/>
                  </a:cubicBezTo>
                  <a:cubicBezTo>
                    <a:pt x="147722" y="49752"/>
                    <a:pt x="147658" y="49752"/>
                    <a:pt x="147589" y="49683"/>
                  </a:cubicBezTo>
                  <a:cubicBezTo>
                    <a:pt x="147526" y="49683"/>
                    <a:pt x="147457" y="49683"/>
                    <a:pt x="147393" y="49619"/>
                  </a:cubicBezTo>
                  <a:lnTo>
                    <a:pt x="147261" y="49619"/>
                  </a:lnTo>
                  <a:cubicBezTo>
                    <a:pt x="147192" y="49550"/>
                    <a:pt x="147128" y="49550"/>
                    <a:pt x="147059" y="49487"/>
                  </a:cubicBezTo>
                  <a:lnTo>
                    <a:pt x="146927" y="49487"/>
                  </a:lnTo>
                  <a:cubicBezTo>
                    <a:pt x="146863" y="49418"/>
                    <a:pt x="146794" y="49418"/>
                    <a:pt x="146662" y="49418"/>
                  </a:cubicBezTo>
                  <a:cubicBezTo>
                    <a:pt x="146662" y="49354"/>
                    <a:pt x="146598" y="49354"/>
                    <a:pt x="146529" y="49354"/>
                  </a:cubicBezTo>
                  <a:cubicBezTo>
                    <a:pt x="146466" y="49354"/>
                    <a:pt x="146397" y="49286"/>
                    <a:pt x="146333" y="49286"/>
                  </a:cubicBezTo>
                  <a:cubicBezTo>
                    <a:pt x="146333" y="49222"/>
                    <a:pt x="146264" y="49222"/>
                    <a:pt x="146201" y="49222"/>
                  </a:cubicBezTo>
                  <a:cubicBezTo>
                    <a:pt x="146132" y="49222"/>
                    <a:pt x="146068" y="49153"/>
                    <a:pt x="145999" y="49153"/>
                  </a:cubicBezTo>
                  <a:cubicBezTo>
                    <a:pt x="139905" y="46970"/>
                    <a:pt x="133546" y="44320"/>
                    <a:pt x="127054" y="40610"/>
                  </a:cubicBezTo>
                  <a:cubicBezTo>
                    <a:pt x="123344" y="38491"/>
                    <a:pt x="119969" y="35639"/>
                    <a:pt x="116720" y="32460"/>
                  </a:cubicBezTo>
                  <a:cubicBezTo>
                    <a:pt x="116720" y="32396"/>
                    <a:pt x="116656" y="32327"/>
                    <a:pt x="116588" y="32264"/>
                  </a:cubicBezTo>
                  <a:lnTo>
                    <a:pt x="116392" y="32062"/>
                  </a:lnTo>
                  <a:cubicBezTo>
                    <a:pt x="116323" y="32062"/>
                    <a:pt x="116259" y="31999"/>
                    <a:pt x="116190" y="31930"/>
                  </a:cubicBezTo>
                  <a:lnTo>
                    <a:pt x="115994" y="31734"/>
                  </a:lnTo>
                  <a:cubicBezTo>
                    <a:pt x="115994" y="31665"/>
                    <a:pt x="115925" y="31601"/>
                    <a:pt x="115862" y="31601"/>
                  </a:cubicBezTo>
                  <a:cubicBezTo>
                    <a:pt x="115793" y="31532"/>
                    <a:pt x="115729" y="31400"/>
                    <a:pt x="115660" y="31336"/>
                  </a:cubicBezTo>
                  <a:cubicBezTo>
                    <a:pt x="115597" y="31336"/>
                    <a:pt x="115528" y="31267"/>
                    <a:pt x="115528" y="31204"/>
                  </a:cubicBezTo>
                  <a:cubicBezTo>
                    <a:pt x="115464" y="31135"/>
                    <a:pt x="115395" y="31071"/>
                    <a:pt x="115263" y="31002"/>
                  </a:cubicBezTo>
                  <a:cubicBezTo>
                    <a:pt x="115263" y="30939"/>
                    <a:pt x="115199" y="30870"/>
                    <a:pt x="115130" y="30806"/>
                  </a:cubicBezTo>
                  <a:lnTo>
                    <a:pt x="114934" y="30605"/>
                  </a:lnTo>
                  <a:cubicBezTo>
                    <a:pt x="114865" y="30541"/>
                    <a:pt x="114865" y="30473"/>
                    <a:pt x="114802" y="30473"/>
                  </a:cubicBezTo>
                  <a:cubicBezTo>
                    <a:pt x="114733" y="30409"/>
                    <a:pt x="114669" y="30276"/>
                    <a:pt x="114600" y="30208"/>
                  </a:cubicBezTo>
                  <a:cubicBezTo>
                    <a:pt x="114537" y="30144"/>
                    <a:pt x="114468" y="30144"/>
                    <a:pt x="114404" y="30075"/>
                  </a:cubicBezTo>
                  <a:cubicBezTo>
                    <a:pt x="114335" y="30011"/>
                    <a:pt x="114272" y="29943"/>
                    <a:pt x="114203" y="29810"/>
                  </a:cubicBezTo>
                  <a:cubicBezTo>
                    <a:pt x="114139" y="29810"/>
                    <a:pt x="114139" y="29747"/>
                    <a:pt x="114070" y="29678"/>
                  </a:cubicBezTo>
                  <a:cubicBezTo>
                    <a:pt x="114007" y="29614"/>
                    <a:pt x="113938" y="29545"/>
                    <a:pt x="113874" y="29413"/>
                  </a:cubicBezTo>
                  <a:cubicBezTo>
                    <a:pt x="113805" y="29413"/>
                    <a:pt x="113742" y="29349"/>
                    <a:pt x="113673" y="29280"/>
                  </a:cubicBezTo>
                  <a:cubicBezTo>
                    <a:pt x="113609" y="29217"/>
                    <a:pt x="113540" y="29148"/>
                    <a:pt x="113477" y="29015"/>
                  </a:cubicBezTo>
                  <a:cubicBezTo>
                    <a:pt x="113408" y="29015"/>
                    <a:pt x="113408" y="28952"/>
                    <a:pt x="113344" y="28883"/>
                  </a:cubicBezTo>
                  <a:cubicBezTo>
                    <a:pt x="113275" y="28819"/>
                    <a:pt x="113212" y="28750"/>
                    <a:pt x="113143" y="28618"/>
                  </a:cubicBezTo>
                  <a:cubicBezTo>
                    <a:pt x="113079" y="28618"/>
                    <a:pt x="113010" y="28554"/>
                    <a:pt x="112947" y="28485"/>
                  </a:cubicBezTo>
                  <a:cubicBezTo>
                    <a:pt x="112878" y="28422"/>
                    <a:pt x="112814" y="28353"/>
                    <a:pt x="112746" y="28220"/>
                  </a:cubicBezTo>
                  <a:cubicBezTo>
                    <a:pt x="112682" y="28220"/>
                    <a:pt x="112682" y="28157"/>
                    <a:pt x="112613" y="28088"/>
                  </a:cubicBezTo>
                  <a:cubicBezTo>
                    <a:pt x="112549" y="28024"/>
                    <a:pt x="112481" y="27892"/>
                    <a:pt x="112417" y="27823"/>
                  </a:cubicBezTo>
                  <a:cubicBezTo>
                    <a:pt x="112348" y="27759"/>
                    <a:pt x="112284" y="27759"/>
                    <a:pt x="112284" y="27690"/>
                  </a:cubicBezTo>
                  <a:cubicBezTo>
                    <a:pt x="112152" y="27627"/>
                    <a:pt x="112083" y="27494"/>
                    <a:pt x="112019" y="27425"/>
                  </a:cubicBezTo>
                  <a:cubicBezTo>
                    <a:pt x="111951" y="27362"/>
                    <a:pt x="111951" y="27293"/>
                    <a:pt x="111887" y="27293"/>
                  </a:cubicBezTo>
                  <a:cubicBezTo>
                    <a:pt x="111818" y="27160"/>
                    <a:pt x="111755" y="27097"/>
                    <a:pt x="111686" y="27028"/>
                  </a:cubicBezTo>
                  <a:cubicBezTo>
                    <a:pt x="111622" y="26964"/>
                    <a:pt x="111553" y="26895"/>
                    <a:pt x="111553" y="26832"/>
                  </a:cubicBezTo>
                  <a:cubicBezTo>
                    <a:pt x="111490" y="26763"/>
                    <a:pt x="111357" y="26699"/>
                    <a:pt x="111288" y="26567"/>
                  </a:cubicBezTo>
                  <a:lnTo>
                    <a:pt x="111156" y="26434"/>
                  </a:lnTo>
                  <a:cubicBezTo>
                    <a:pt x="111092" y="26365"/>
                    <a:pt x="111023" y="26302"/>
                    <a:pt x="110960" y="26169"/>
                  </a:cubicBezTo>
                  <a:cubicBezTo>
                    <a:pt x="110891" y="26101"/>
                    <a:pt x="110827" y="26101"/>
                    <a:pt x="110827" y="26037"/>
                  </a:cubicBezTo>
                  <a:cubicBezTo>
                    <a:pt x="110758" y="25968"/>
                    <a:pt x="110695" y="25836"/>
                    <a:pt x="110562" y="25772"/>
                  </a:cubicBezTo>
                  <a:cubicBezTo>
                    <a:pt x="110562" y="25703"/>
                    <a:pt x="110493" y="25639"/>
                    <a:pt x="110430" y="25571"/>
                  </a:cubicBezTo>
                  <a:lnTo>
                    <a:pt x="110228" y="25374"/>
                  </a:lnTo>
                  <a:cubicBezTo>
                    <a:pt x="110165" y="25306"/>
                    <a:pt x="110165" y="25242"/>
                    <a:pt x="110096" y="25173"/>
                  </a:cubicBezTo>
                  <a:cubicBezTo>
                    <a:pt x="110032" y="25110"/>
                    <a:pt x="109963" y="24977"/>
                    <a:pt x="109900" y="24908"/>
                  </a:cubicBezTo>
                  <a:cubicBezTo>
                    <a:pt x="109831" y="24845"/>
                    <a:pt x="109767" y="24845"/>
                    <a:pt x="109767" y="24776"/>
                  </a:cubicBezTo>
                  <a:lnTo>
                    <a:pt x="109502" y="24511"/>
                  </a:lnTo>
                  <a:cubicBezTo>
                    <a:pt x="109502" y="24447"/>
                    <a:pt x="109433" y="24378"/>
                    <a:pt x="109370" y="24315"/>
                  </a:cubicBezTo>
                  <a:cubicBezTo>
                    <a:pt x="109301" y="24246"/>
                    <a:pt x="109237" y="24182"/>
                    <a:pt x="109168" y="24050"/>
                  </a:cubicBezTo>
                  <a:cubicBezTo>
                    <a:pt x="109105" y="24050"/>
                    <a:pt x="109036" y="23981"/>
                    <a:pt x="109036" y="23917"/>
                  </a:cubicBezTo>
                  <a:cubicBezTo>
                    <a:pt x="108972" y="23848"/>
                    <a:pt x="108903" y="23716"/>
                    <a:pt x="108840" y="23652"/>
                  </a:cubicBezTo>
                  <a:lnTo>
                    <a:pt x="108638" y="23451"/>
                  </a:lnTo>
                  <a:lnTo>
                    <a:pt x="108442" y="23255"/>
                  </a:lnTo>
                  <a:cubicBezTo>
                    <a:pt x="108442" y="23186"/>
                    <a:pt x="108374" y="23122"/>
                    <a:pt x="108310" y="23053"/>
                  </a:cubicBezTo>
                  <a:cubicBezTo>
                    <a:pt x="108241" y="22990"/>
                    <a:pt x="108177" y="22857"/>
                    <a:pt x="108109" y="22788"/>
                  </a:cubicBezTo>
                  <a:cubicBezTo>
                    <a:pt x="108045" y="22725"/>
                    <a:pt x="107976" y="22656"/>
                    <a:pt x="107976" y="22592"/>
                  </a:cubicBezTo>
                  <a:lnTo>
                    <a:pt x="107780" y="22391"/>
                  </a:lnTo>
                  <a:lnTo>
                    <a:pt x="107579" y="22195"/>
                  </a:lnTo>
                  <a:cubicBezTo>
                    <a:pt x="107515" y="22126"/>
                    <a:pt x="107515" y="22062"/>
                    <a:pt x="107446" y="21993"/>
                  </a:cubicBezTo>
                  <a:cubicBezTo>
                    <a:pt x="107383" y="21930"/>
                    <a:pt x="107314" y="21797"/>
                    <a:pt x="107250" y="21728"/>
                  </a:cubicBezTo>
                  <a:cubicBezTo>
                    <a:pt x="107181" y="21665"/>
                    <a:pt x="107118" y="21596"/>
                    <a:pt x="107118" y="21532"/>
                  </a:cubicBezTo>
                  <a:lnTo>
                    <a:pt x="106916" y="21331"/>
                  </a:lnTo>
                  <a:cubicBezTo>
                    <a:pt x="106853" y="21267"/>
                    <a:pt x="106784" y="21199"/>
                    <a:pt x="106784" y="21135"/>
                  </a:cubicBezTo>
                  <a:cubicBezTo>
                    <a:pt x="106720" y="21066"/>
                    <a:pt x="106588" y="21002"/>
                    <a:pt x="106519" y="20870"/>
                  </a:cubicBezTo>
                  <a:cubicBezTo>
                    <a:pt x="106519" y="20801"/>
                    <a:pt x="106455" y="20801"/>
                    <a:pt x="106455" y="20737"/>
                  </a:cubicBezTo>
                  <a:lnTo>
                    <a:pt x="106190" y="20473"/>
                  </a:lnTo>
                  <a:cubicBezTo>
                    <a:pt x="106190" y="20404"/>
                    <a:pt x="106121" y="20404"/>
                    <a:pt x="106121" y="20340"/>
                  </a:cubicBezTo>
                  <a:cubicBezTo>
                    <a:pt x="106058" y="20271"/>
                    <a:pt x="105925" y="20139"/>
                    <a:pt x="105856" y="20006"/>
                  </a:cubicBezTo>
                  <a:lnTo>
                    <a:pt x="105793" y="20006"/>
                  </a:lnTo>
                  <a:cubicBezTo>
                    <a:pt x="105793" y="19943"/>
                    <a:pt x="105724" y="19874"/>
                    <a:pt x="105660" y="19810"/>
                  </a:cubicBezTo>
                  <a:cubicBezTo>
                    <a:pt x="104998" y="19015"/>
                    <a:pt x="104399" y="18220"/>
                    <a:pt x="103737" y="17425"/>
                  </a:cubicBezTo>
                  <a:cubicBezTo>
                    <a:pt x="103540" y="17160"/>
                    <a:pt x="103275" y="16827"/>
                    <a:pt x="103074" y="16562"/>
                  </a:cubicBezTo>
                  <a:close/>
                  <a:moveTo>
                    <a:pt x="80419" y="1"/>
                  </a:moveTo>
                  <a:cubicBezTo>
                    <a:pt x="71214" y="1"/>
                    <a:pt x="64918" y="4044"/>
                    <a:pt x="60414" y="10404"/>
                  </a:cubicBezTo>
                  <a:cubicBezTo>
                    <a:pt x="53593" y="20006"/>
                    <a:pt x="50811" y="34913"/>
                    <a:pt x="47960" y="49487"/>
                  </a:cubicBezTo>
                  <a:cubicBezTo>
                    <a:pt x="47298" y="52730"/>
                    <a:pt x="46704" y="55979"/>
                    <a:pt x="46042" y="59089"/>
                  </a:cubicBezTo>
                  <a:cubicBezTo>
                    <a:pt x="46042" y="59158"/>
                    <a:pt x="45973" y="59291"/>
                    <a:pt x="45973" y="59354"/>
                  </a:cubicBezTo>
                  <a:cubicBezTo>
                    <a:pt x="45973" y="59423"/>
                    <a:pt x="45973" y="59487"/>
                    <a:pt x="45909" y="59556"/>
                  </a:cubicBezTo>
                  <a:lnTo>
                    <a:pt x="45909" y="59821"/>
                  </a:lnTo>
                  <a:cubicBezTo>
                    <a:pt x="45840" y="59884"/>
                    <a:pt x="45840" y="59953"/>
                    <a:pt x="45840" y="60017"/>
                  </a:cubicBezTo>
                  <a:cubicBezTo>
                    <a:pt x="45840" y="60086"/>
                    <a:pt x="45777" y="60149"/>
                    <a:pt x="45777" y="60282"/>
                  </a:cubicBezTo>
                  <a:lnTo>
                    <a:pt x="45777" y="60414"/>
                  </a:lnTo>
                  <a:cubicBezTo>
                    <a:pt x="45708" y="60547"/>
                    <a:pt x="45708" y="60616"/>
                    <a:pt x="45708" y="60748"/>
                  </a:cubicBezTo>
                  <a:cubicBezTo>
                    <a:pt x="45644" y="60812"/>
                    <a:pt x="45644" y="60812"/>
                    <a:pt x="45644" y="60881"/>
                  </a:cubicBezTo>
                  <a:cubicBezTo>
                    <a:pt x="45644" y="61013"/>
                    <a:pt x="45575" y="61077"/>
                    <a:pt x="45575" y="61146"/>
                  </a:cubicBezTo>
                  <a:lnTo>
                    <a:pt x="45575" y="61342"/>
                  </a:lnTo>
                  <a:cubicBezTo>
                    <a:pt x="45512" y="61411"/>
                    <a:pt x="45512" y="61543"/>
                    <a:pt x="45512" y="61607"/>
                  </a:cubicBezTo>
                  <a:cubicBezTo>
                    <a:pt x="45443" y="61676"/>
                    <a:pt x="45443" y="61739"/>
                    <a:pt x="45443" y="61739"/>
                  </a:cubicBezTo>
                  <a:cubicBezTo>
                    <a:pt x="45443" y="61872"/>
                    <a:pt x="45379" y="61941"/>
                    <a:pt x="45379" y="62073"/>
                  </a:cubicBezTo>
                  <a:lnTo>
                    <a:pt x="45379" y="62206"/>
                  </a:lnTo>
                  <a:cubicBezTo>
                    <a:pt x="45310" y="62338"/>
                    <a:pt x="45310" y="62402"/>
                    <a:pt x="45310" y="62534"/>
                  </a:cubicBezTo>
                  <a:cubicBezTo>
                    <a:pt x="45247" y="62534"/>
                    <a:pt x="45247" y="62603"/>
                    <a:pt x="45247" y="62603"/>
                  </a:cubicBezTo>
                  <a:cubicBezTo>
                    <a:pt x="45247" y="62735"/>
                    <a:pt x="45178" y="62868"/>
                    <a:pt x="45178" y="62932"/>
                  </a:cubicBezTo>
                  <a:lnTo>
                    <a:pt x="45178" y="63064"/>
                  </a:lnTo>
                  <a:cubicBezTo>
                    <a:pt x="45114" y="63197"/>
                    <a:pt x="45114" y="63265"/>
                    <a:pt x="45114" y="63398"/>
                  </a:cubicBezTo>
                  <a:cubicBezTo>
                    <a:pt x="45045" y="63398"/>
                    <a:pt x="45045" y="63461"/>
                    <a:pt x="45045" y="63461"/>
                  </a:cubicBezTo>
                  <a:cubicBezTo>
                    <a:pt x="45045" y="63594"/>
                    <a:pt x="44982" y="63726"/>
                    <a:pt x="44982" y="63795"/>
                  </a:cubicBezTo>
                  <a:lnTo>
                    <a:pt x="44982" y="63928"/>
                  </a:lnTo>
                  <a:cubicBezTo>
                    <a:pt x="44913" y="63991"/>
                    <a:pt x="44913" y="64124"/>
                    <a:pt x="44849" y="64256"/>
                  </a:cubicBezTo>
                  <a:lnTo>
                    <a:pt x="44849" y="64325"/>
                  </a:lnTo>
                  <a:cubicBezTo>
                    <a:pt x="44849" y="64458"/>
                    <a:pt x="44781" y="64590"/>
                    <a:pt x="44781" y="64654"/>
                  </a:cubicBezTo>
                  <a:lnTo>
                    <a:pt x="44781" y="64723"/>
                  </a:lnTo>
                  <a:cubicBezTo>
                    <a:pt x="44717" y="64855"/>
                    <a:pt x="44717" y="64988"/>
                    <a:pt x="44648" y="65120"/>
                  </a:cubicBezTo>
                  <a:cubicBezTo>
                    <a:pt x="44648" y="65253"/>
                    <a:pt x="44584" y="65385"/>
                    <a:pt x="44584" y="65518"/>
                  </a:cubicBezTo>
                  <a:cubicBezTo>
                    <a:pt x="44516" y="65650"/>
                    <a:pt x="44516" y="65783"/>
                    <a:pt x="44452" y="65915"/>
                  </a:cubicBezTo>
                  <a:lnTo>
                    <a:pt x="44452" y="66048"/>
                  </a:lnTo>
                  <a:cubicBezTo>
                    <a:pt x="43790" y="68761"/>
                    <a:pt x="43058" y="71347"/>
                    <a:pt x="42263" y="73795"/>
                  </a:cubicBezTo>
                  <a:lnTo>
                    <a:pt x="42465" y="73202"/>
                  </a:lnTo>
                  <a:cubicBezTo>
                    <a:pt x="43323" y="70748"/>
                    <a:pt x="44054" y="68098"/>
                    <a:pt x="44717" y="65385"/>
                  </a:cubicBezTo>
                  <a:cubicBezTo>
                    <a:pt x="44717" y="65253"/>
                    <a:pt x="44781" y="65120"/>
                    <a:pt x="44781" y="64988"/>
                  </a:cubicBezTo>
                  <a:lnTo>
                    <a:pt x="44781" y="64919"/>
                  </a:lnTo>
                  <a:cubicBezTo>
                    <a:pt x="44849" y="64855"/>
                    <a:pt x="44849" y="64723"/>
                    <a:pt x="44913" y="64590"/>
                  </a:cubicBezTo>
                  <a:lnTo>
                    <a:pt x="44913" y="64521"/>
                  </a:lnTo>
                  <a:cubicBezTo>
                    <a:pt x="44913" y="64389"/>
                    <a:pt x="44982" y="64325"/>
                    <a:pt x="44982" y="64193"/>
                  </a:cubicBezTo>
                  <a:lnTo>
                    <a:pt x="44982" y="64124"/>
                  </a:lnTo>
                  <a:cubicBezTo>
                    <a:pt x="45045" y="64060"/>
                    <a:pt x="45045" y="63928"/>
                    <a:pt x="45045" y="63859"/>
                  </a:cubicBezTo>
                  <a:lnTo>
                    <a:pt x="45114" y="63795"/>
                  </a:lnTo>
                  <a:lnTo>
                    <a:pt x="45114" y="63726"/>
                  </a:lnTo>
                  <a:cubicBezTo>
                    <a:pt x="45114" y="63594"/>
                    <a:pt x="45178" y="63461"/>
                    <a:pt x="45178" y="63329"/>
                  </a:cubicBezTo>
                  <a:lnTo>
                    <a:pt x="45178" y="63265"/>
                  </a:lnTo>
                  <a:cubicBezTo>
                    <a:pt x="45247" y="63197"/>
                    <a:pt x="45247" y="63064"/>
                    <a:pt x="45310" y="62932"/>
                  </a:cubicBezTo>
                  <a:lnTo>
                    <a:pt x="45310" y="62868"/>
                  </a:lnTo>
                  <a:cubicBezTo>
                    <a:pt x="45310" y="62735"/>
                    <a:pt x="45379" y="62667"/>
                    <a:pt x="45379" y="62534"/>
                  </a:cubicBezTo>
                  <a:lnTo>
                    <a:pt x="45379" y="62402"/>
                  </a:lnTo>
                  <a:cubicBezTo>
                    <a:pt x="45443" y="62338"/>
                    <a:pt x="45443" y="62206"/>
                    <a:pt x="45443" y="62137"/>
                  </a:cubicBezTo>
                  <a:cubicBezTo>
                    <a:pt x="45512" y="62073"/>
                    <a:pt x="45512" y="62004"/>
                    <a:pt x="45512" y="62004"/>
                  </a:cubicBezTo>
                  <a:cubicBezTo>
                    <a:pt x="45512" y="61872"/>
                    <a:pt x="45575" y="61808"/>
                    <a:pt x="45575" y="61676"/>
                  </a:cubicBezTo>
                  <a:lnTo>
                    <a:pt x="45575" y="61543"/>
                  </a:lnTo>
                  <a:cubicBezTo>
                    <a:pt x="45644" y="61474"/>
                    <a:pt x="45644" y="61342"/>
                    <a:pt x="45644" y="61278"/>
                  </a:cubicBezTo>
                  <a:cubicBezTo>
                    <a:pt x="45644" y="61209"/>
                    <a:pt x="45708" y="61146"/>
                    <a:pt x="45708" y="61077"/>
                  </a:cubicBezTo>
                  <a:cubicBezTo>
                    <a:pt x="45708" y="61013"/>
                    <a:pt x="45708" y="60944"/>
                    <a:pt x="45777" y="60812"/>
                  </a:cubicBezTo>
                  <a:lnTo>
                    <a:pt x="45777" y="60679"/>
                  </a:lnTo>
                  <a:cubicBezTo>
                    <a:pt x="45840" y="60547"/>
                    <a:pt x="45840" y="60483"/>
                    <a:pt x="45840" y="60414"/>
                  </a:cubicBezTo>
                  <a:cubicBezTo>
                    <a:pt x="45840" y="60351"/>
                    <a:pt x="45909" y="60282"/>
                    <a:pt x="45909" y="60218"/>
                  </a:cubicBezTo>
                  <a:cubicBezTo>
                    <a:pt x="45909" y="60149"/>
                    <a:pt x="45909" y="60017"/>
                    <a:pt x="45973" y="59953"/>
                  </a:cubicBezTo>
                  <a:lnTo>
                    <a:pt x="45973" y="59752"/>
                  </a:lnTo>
                  <a:cubicBezTo>
                    <a:pt x="46042" y="59688"/>
                    <a:pt x="46042" y="59619"/>
                    <a:pt x="46042" y="59487"/>
                  </a:cubicBezTo>
                  <a:cubicBezTo>
                    <a:pt x="46042" y="59423"/>
                    <a:pt x="46042" y="59354"/>
                    <a:pt x="46105" y="59354"/>
                  </a:cubicBezTo>
                  <a:cubicBezTo>
                    <a:pt x="46105" y="59222"/>
                    <a:pt x="46105" y="59158"/>
                    <a:pt x="46174" y="59089"/>
                  </a:cubicBezTo>
                  <a:cubicBezTo>
                    <a:pt x="48824" y="46440"/>
                    <a:pt x="50811" y="32661"/>
                    <a:pt x="54849" y="21596"/>
                  </a:cubicBezTo>
                  <a:cubicBezTo>
                    <a:pt x="57171" y="15369"/>
                    <a:pt x="60085" y="9937"/>
                    <a:pt x="64192" y="6164"/>
                  </a:cubicBezTo>
                  <a:cubicBezTo>
                    <a:pt x="68299" y="2322"/>
                    <a:pt x="73530" y="70"/>
                    <a:pt x="80419" y="70"/>
                  </a:cubicBezTo>
                  <a:cubicBezTo>
                    <a:pt x="81018" y="70"/>
                    <a:pt x="81611" y="133"/>
                    <a:pt x="82274" y="133"/>
                  </a:cubicBezTo>
                  <a:cubicBezTo>
                    <a:pt x="85851" y="335"/>
                    <a:pt x="89296" y="2322"/>
                    <a:pt x="92677" y="5300"/>
                  </a:cubicBezTo>
                  <a:cubicBezTo>
                    <a:pt x="95787" y="7950"/>
                    <a:pt x="98835" y="11527"/>
                    <a:pt x="101951" y="15369"/>
                  </a:cubicBezTo>
                  <a:lnTo>
                    <a:pt x="102014" y="15438"/>
                  </a:lnTo>
                  <a:cubicBezTo>
                    <a:pt x="101951" y="15306"/>
                    <a:pt x="101818" y="15104"/>
                    <a:pt x="101749" y="14972"/>
                  </a:cubicBezTo>
                  <a:cubicBezTo>
                    <a:pt x="101617" y="14776"/>
                    <a:pt x="101484" y="14643"/>
                    <a:pt x="101352" y="14442"/>
                  </a:cubicBezTo>
                  <a:cubicBezTo>
                    <a:pt x="98437" y="10934"/>
                    <a:pt x="95591" y="7685"/>
                    <a:pt x="92740" y="5168"/>
                  </a:cubicBezTo>
                  <a:cubicBezTo>
                    <a:pt x="89364" y="2189"/>
                    <a:pt x="85920" y="266"/>
                    <a:pt x="82274" y="70"/>
                  </a:cubicBezTo>
                  <a:cubicBezTo>
                    <a:pt x="81611" y="1"/>
                    <a:pt x="81018" y="1"/>
                    <a:pt x="80419" y="1"/>
                  </a:cubicBezTo>
                  <a:close/>
                  <a:moveTo>
                    <a:pt x="41935" y="74458"/>
                  </a:moveTo>
                  <a:lnTo>
                    <a:pt x="41935" y="74458"/>
                  </a:lnTo>
                  <a:cubicBezTo>
                    <a:pt x="41405" y="75984"/>
                    <a:pt x="40875" y="77441"/>
                    <a:pt x="40212" y="78899"/>
                  </a:cubicBezTo>
                  <a:cubicBezTo>
                    <a:pt x="38888" y="81946"/>
                    <a:pt x="37361" y="84728"/>
                    <a:pt x="35507" y="87044"/>
                  </a:cubicBezTo>
                  <a:cubicBezTo>
                    <a:pt x="35109" y="87510"/>
                    <a:pt x="34648" y="88040"/>
                    <a:pt x="34182" y="88501"/>
                  </a:cubicBezTo>
                  <a:lnTo>
                    <a:pt x="33986" y="88703"/>
                  </a:lnTo>
                  <a:cubicBezTo>
                    <a:pt x="33853" y="88835"/>
                    <a:pt x="33652" y="88968"/>
                    <a:pt x="33519" y="89164"/>
                  </a:cubicBezTo>
                  <a:lnTo>
                    <a:pt x="33323" y="89365"/>
                  </a:lnTo>
                  <a:lnTo>
                    <a:pt x="32926" y="89763"/>
                  </a:lnTo>
                  <a:cubicBezTo>
                    <a:pt x="32857" y="89826"/>
                    <a:pt x="32793" y="89895"/>
                    <a:pt x="32724" y="89895"/>
                  </a:cubicBezTo>
                  <a:cubicBezTo>
                    <a:pt x="32528" y="90028"/>
                    <a:pt x="32396" y="90160"/>
                    <a:pt x="32263" y="90292"/>
                  </a:cubicBezTo>
                  <a:lnTo>
                    <a:pt x="32062" y="90489"/>
                  </a:lnTo>
                  <a:cubicBezTo>
                    <a:pt x="31929" y="90621"/>
                    <a:pt x="31733" y="90754"/>
                    <a:pt x="31601" y="90886"/>
                  </a:cubicBezTo>
                  <a:lnTo>
                    <a:pt x="31399" y="91087"/>
                  </a:lnTo>
                  <a:cubicBezTo>
                    <a:pt x="31267" y="91151"/>
                    <a:pt x="31071" y="91283"/>
                    <a:pt x="30938" y="91416"/>
                  </a:cubicBezTo>
                  <a:lnTo>
                    <a:pt x="30737" y="91617"/>
                  </a:lnTo>
                  <a:cubicBezTo>
                    <a:pt x="30605" y="91750"/>
                    <a:pt x="30408" y="91813"/>
                    <a:pt x="30276" y="91946"/>
                  </a:cubicBezTo>
                  <a:lnTo>
                    <a:pt x="30075" y="92147"/>
                  </a:lnTo>
                  <a:cubicBezTo>
                    <a:pt x="29942" y="92211"/>
                    <a:pt x="29746" y="92343"/>
                    <a:pt x="29614" y="92476"/>
                  </a:cubicBezTo>
                  <a:cubicBezTo>
                    <a:pt x="29545" y="92545"/>
                    <a:pt x="29481" y="92608"/>
                    <a:pt x="29412" y="92608"/>
                  </a:cubicBezTo>
                  <a:cubicBezTo>
                    <a:pt x="29280" y="92741"/>
                    <a:pt x="29084" y="92873"/>
                    <a:pt x="28951" y="93006"/>
                  </a:cubicBezTo>
                  <a:cubicBezTo>
                    <a:pt x="28882" y="93075"/>
                    <a:pt x="28819" y="93075"/>
                    <a:pt x="28750" y="93138"/>
                  </a:cubicBezTo>
                  <a:cubicBezTo>
                    <a:pt x="28554" y="93271"/>
                    <a:pt x="28421" y="93403"/>
                    <a:pt x="28289" y="93472"/>
                  </a:cubicBezTo>
                  <a:lnTo>
                    <a:pt x="28087" y="93668"/>
                  </a:lnTo>
                  <a:cubicBezTo>
                    <a:pt x="27891" y="93737"/>
                    <a:pt x="27759" y="93870"/>
                    <a:pt x="27557" y="94002"/>
                  </a:cubicBezTo>
                  <a:cubicBezTo>
                    <a:pt x="27494" y="94066"/>
                    <a:pt x="27425" y="94066"/>
                    <a:pt x="27361" y="94135"/>
                  </a:cubicBezTo>
                  <a:cubicBezTo>
                    <a:pt x="27229" y="94267"/>
                    <a:pt x="27027" y="94331"/>
                    <a:pt x="26895" y="94463"/>
                  </a:cubicBezTo>
                  <a:cubicBezTo>
                    <a:pt x="26831" y="94532"/>
                    <a:pt x="26762" y="94596"/>
                    <a:pt x="26699" y="94596"/>
                  </a:cubicBezTo>
                  <a:cubicBezTo>
                    <a:pt x="26566" y="94728"/>
                    <a:pt x="26365" y="94861"/>
                    <a:pt x="26233" y="94929"/>
                  </a:cubicBezTo>
                  <a:cubicBezTo>
                    <a:pt x="26169" y="94993"/>
                    <a:pt x="26100" y="95062"/>
                    <a:pt x="26036" y="95062"/>
                  </a:cubicBezTo>
                  <a:cubicBezTo>
                    <a:pt x="25835" y="95194"/>
                    <a:pt x="25703" y="95327"/>
                    <a:pt x="25570" y="95391"/>
                  </a:cubicBezTo>
                  <a:lnTo>
                    <a:pt x="25374" y="95592"/>
                  </a:lnTo>
                  <a:cubicBezTo>
                    <a:pt x="25173" y="95656"/>
                    <a:pt x="25040" y="95788"/>
                    <a:pt x="24844" y="95920"/>
                  </a:cubicBezTo>
                  <a:cubicBezTo>
                    <a:pt x="24775" y="95920"/>
                    <a:pt x="24712" y="95989"/>
                    <a:pt x="24643" y="96053"/>
                  </a:cubicBezTo>
                  <a:cubicBezTo>
                    <a:pt x="24510" y="96122"/>
                    <a:pt x="24378" y="96254"/>
                    <a:pt x="24182" y="96387"/>
                  </a:cubicBezTo>
                  <a:cubicBezTo>
                    <a:pt x="24113" y="96387"/>
                    <a:pt x="24049" y="96450"/>
                    <a:pt x="23980" y="96519"/>
                  </a:cubicBezTo>
                  <a:cubicBezTo>
                    <a:pt x="23848" y="96583"/>
                    <a:pt x="23652" y="96715"/>
                    <a:pt x="23519" y="96784"/>
                  </a:cubicBezTo>
                  <a:lnTo>
                    <a:pt x="23318" y="96980"/>
                  </a:lnTo>
                  <a:cubicBezTo>
                    <a:pt x="23185" y="97049"/>
                    <a:pt x="22989" y="97182"/>
                    <a:pt x="22857" y="97245"/>
                  </a:cubicBezTo>
                  <a:cubicBezTo>
                    <a:pt x="22788" y="97314"/>
                    <a:pt x="22724" y="97378"/>
                    <a:pt x="22655" y="97378"/>
                  </a:cubicBezTo>
                  <a:cubicBezTo>
                    <a:pt x="22459" y="97510"/>
                    <a:pt x="22327" y="97643"/>
                    <a:pt x="22194" y="97712"/>
                  </a:cubicBezTo>
                  <a:cubicBezTo>
                    <a:pt x="22126" y="97775"/>
                    <a:pt x="22062" y="97844"/>
                    <a:pt x="21993" y="97844"/>
                  </a:cubicBezTo>
                  <a:cubicBezTo>
                    <a:pt x="21797" y="97977"/>
                    <a:pt x="21664" y="98040"/>
                    <a:pt x="21532" y="98173"/>
                  </a:cubicBezTo>
                  <a:cubicBezTo>
                    <a:pt x="21463" y="98242"/>
                    <a:pt x="21399" y="98242"/>
                    <a:pt x="21331" y="98305"/>
                  </a:cubicBezTo>
                  <a:cubicBezTo>
                    <a:pt x="21135" y="98438"/>
                    <a:pt x="21002" y="98507"/>
                    <a:pt x="20870" y="98639"/>
                  </a:cubicBezTo>
                  <a:cubicBezTo>
                    <a:pt x="20801" y="98639"/>
                    <a:pt x="20737" y="98703"/>
                    <a:pt x="20668" y="98772"/>
                  </a:cubicBezTo>
                  <a:cubicBezTo>
                    <a:pt x="20472" y="98835"/>
                    <a:pt x="20340" y="98968"/>
                    <a:pt x="20207" y="99037"/>
                  </a:cubicBezTo>
                  <a:lnTo>
                    <a:pt x="20006" y="99233"/>
                  </a:lnTo>
                  <a:cubicBezTo>
                    <a:pt x="19873" y="99302"/>
                    <a:pt x="19741" y="99365"/>
                    <a:pt x="19545" y="99498"/>
                  </a:cubicBezTo>
                  <a:cubicBezTo>
                    <a:pt x="19476" y="99566"/>
                    <a:pt x="19412" y="99566"/>
                    <a:pt x="19343" y="99630"/>
                  </a:cubicBezTo>
                  <a:cubicBezTo>
                    <a:pt x="19211" y="99763"/>
                    <a:pt x="19078" y="99831"/>
                    <a:pt x="18946" y="99895"/>
                  </a:cubicBezTo>
                  <a:cubicBezTo>
                    <a:pt x="18882" y="99964"/>
                    <a:pt x="18750" y="100028"/>
                    <a:pt x="18681" y="100096"/>
                  </a:cubicBezTo>
                  <a:cubicBezTo>
                    <a:pt x="18548" y="100160"/>
                    <a:pt x="18416" y="100293"/>
                    <a:pt x="18283" y="100361"/>
                  </a:cubicBezTo>
                  <a:lnTo>
                    <a:pt x="18087" y="100557"/>
                  </a:lnTo>
                  <a:lnTo>
                    <a:pt x="17690" y="100759"/>
                  </a:lnTo>
                  <a:cubicBezTo>
                    <a:pt x="17621" y="100822"/>
                    <a:pt x="17489" y="100891"/>
                    <a:pt x="17425" y="100955"/>
                  </a:cubicBezTo>
                  <a:cubicBezTo>
                    <a:pt x="17292" y="101024"/>
                    <a:pt x="17224" y="101156"/>
                    <a:pt x="17091" y="101220"/>
                  </a:cubicBezTo>
                  <a:cubicBezTo>
                    <a:pt x="16959" y="101289"/>
                    <a:pt x="16895" y="101352"/>
                    <a:pt x="16826" y="101421"/>
                  </a:cubicBezTo>
                  <a:cubicBezTo>
                    <a:pt x="16694" y="101485"/>
                    <a:pt x="16561" y="101554"/>
                    <a:pt x="16498" y="101617"/>
                  </a:cubicBezTo>
                  <a:cubicBezTo>
                    <a:pt x="16365" y="101686"/>
                    <a:pt x="16296" y="101750"/>
                    <a:pt x="16164" y="101819"/>
                  </a:cubicBezTo>
                  <a:lnTo>
                    <a:pt x="15899" y="102084"/>
                  </a:lnTo>
                  <a:cubicBezTo>
                    <a:pt x="15766" y="102147"/>
                    <a:pt x="15703" y="102216"/>
                    <a:pt x="15570" y="102280"/>
                  </a:cubicBezTo>
                  <a:cubicBezTo>
                    <a:pt x="15501" y="102349"/>
                    <a:pt x="15438" y="102412"/>
                    <a:pt x="15305" y="102481"/>
                  </a:cubicBezTo>
                  <a:cubicBezTo>
                    <a:pt x="15236" y="102545"/>
                    <a:pt x="15104" y="102614"/>
                    <a:pt x="14971" y="102746"/>
                  </a:cubicBezTo>
                  <a:cubicBezTo>
                    <a:pt x="14908" y="102746"/>
                    <a:pt x="14839" y="102810"/>
                    <a:pt x="14775" y="102879"/>
                  </a:cubicBezTo>
                  <a:cubicBezTo>
                    <a:pt x="14706" y="102942"/>
                    <a:pt x="14574" y="103011"/>
                    <a:pt x="14510" y="103075"/>
                  </a:cubicBezTo>
                  <a:cubicBezTo>
                    <a:pt x="14441" y="103075"/>
                    <a:pt x="14441" y="103144"/>
                    <a:pt x="14378" y="103144"/>
                  </a:cubicBezTo>
                  <a:lnTo>
                    <a:pt x="14245" y="103276"/>
                  </a:lnTo>
                  <a:cubicBezTo>
                    <a:pt x="14113" y="103340"/>
                    <a:pt x="13980" y="103472"/>
                    <a:pt x="13779" y="103605"/>
                  </a:cubicBezTo>
                  <a:lnTo>
                    <a:pt x="13715" y="103674"/>
                  </a:lnTo>
                  <a:cubicBezTo>
                    <a:pt x="13583" y="103737"/>
                    <a:pt x="13450" y="103870"/>
                    <a:pt x="13318" y="103939"/>
                  </a:cubicBezTo>
                  <a:cubicBezTo>
                    <a:pt x="12523" y="104601"/>
                    <a:pt x="11728" y="105194"/>
                    <a:pt x="10997" y="105793"/>
                  </a:cubicBezTo>
                  <a:cubicBezTo>
                    <a:pt x="10685" y="106045"/>
                    <a:pt x="10368" y="106353"/>
                    <a:pt x="10056" y="106611"/>
                  </a:cubicBezTo>
                  <a:lnTo>
                    <a:pt x="10056" y="106611"/>
                  </a:lnTo>
                  <a:cubicBezTo>
                    <a:pt x="10766" y="106034"/>
                    <a:pt x="11482" y="105514"/>
                    <a:pt x="12258" y="104930"/>
                  </a:cubicBezTo>
                  <a:lnTo>
                    <a:pt x="12258" y="104866"/>
                  </a:lnTo>
                  <a:cubicBezTo>
                    <a:pt x="12454" y="104733"/>
                    <a:pt x="12655" y="104601"/>
                    <a:pt x="12788" y="104468"/>
                  </a:cubicBezTo>
                  <a:cubicBezTo>
                    <a:pt x="12852" y="104468"/>
                    <a:pt x="12852" y="104400"/>
                    <a:pt x="12920" y="104400"/>
                  </a:cubicBezTo>
                  <a:cubicBezTo>
                    <a:pt x="13053" y="104267"/>
                    <a:pt x="13185" y="104135"/>
                    <a:pt x="13381" y="104002"/>
                  </a:cubicBezTo>
                  <a:cubicBezTo>
                    <a:pt x="13450" y="104002"/>
                    <a:pt x="13450" y="103939"/>
                    <a:pt x="13514" y="103939"/>
                  </a:cubicBezTo>
                  <a:cubicBezTo>
                    <a:pt x="13646" y="103806"/>
                    <a:pt x="13779" y="103737"/>
                    <a:pt x="13980" y="103605"/>
                  </a:cubicBezTo>
                  <a:cubicBezTo>
                    <a:pt x="14044" y="103541"/>
                    <a:pt x="14113" y="103472"/>
                    <a:pt x="14176" y="103472"/>
                  </a:cubicBezTo>
                  <a:lnTo>
                    <a:pt x="14510" y="103144"/>
                  </a:lnTo>
                  <a:cubicBezTo>
                    <a:pt x="14643" y="103075"/>
                    <a:pt x="14706" y="103075"/>
                    <a:pt x="14775" y="103011"/>
                  </a:cubicBezTo>
                  <a:cubicBezTo>
                    <a:pt x="14908" y="102879"/>
                    <a:pt x="15040" y="102810"/>
                    <a:pt x="15104" y="102746"/>
                  </a:cubicBezTo>
                  <a:cubicBezTo>
                    <a:pt x="15236" y="102677"/>
                    <a:pt x="15305" y="102614"/>
                    <a:pt x="15438" y="102545"/>
                  </a:cubicBezTo>
                  <a:lnTo>
                    <a:pt x="15703" y="102280"/>
                  </a:lnTo>
                  <a:cubicBezTo>
                    <a:pt x="15835" y="102216"/>
                    <a:pt x="15968" y="102147"/>
                    <a:pt x="16031" y="102084"/>
                  </a:cubicBezTo>
                  <a:cubicBezTo>
                    <a:pt x="16164" y="102015"/>
                    <a:pt x="16233" y="101951"/>
                    <a:pt x="16365" y="101882"/>
                  </a:cubicBezTo>
                  <a:cubicBezTo>
                    <a:pt x="16429" y="101750"/>
                    <a:pt x="16561" y="101686"/>
                    <a:pt x="16694" y="101617"/>
                  </a:cubicBezTo>
                  <a:cubicBezTo>
                    <a:pt x="16763" y="101554"/>
                    <a:pt x="16895" y="101485"/>
                    <a:pt x="16959" y="101421"/>
                  </a:cubicBezTo>
                  <a:cubicBezTo>
                    <a:pt x="17091" y="101352"/>
                    <a:pt x="17224" y="101220"/>
                    <a:pt x="17292" y="101156"/>
                  </a:cubicBezTo>
                  <a:cubicBezTo>
                    <a:pt x="17425" y="101087"/>
                    <a:pt x="17489" y="101024"/>
                    <a:pt x="17557" y="100955"/>
                  </a:cubicBezTo>
                  <a:cubicBezTo>
                    <a:pt x="17690" y="100891"/>
                    <a:pt x="17822" y="100822"/>
                    <a:pt x="17955" y="100690"/>
                  </a:cubicBezTo>
                  <a:cubicBezTo>
                    <a:pt x="18018" y="100626"/>
                    <a:pt x="18151" y="100626"/>
                    <a:pt x="18220" y="100557"/>
                  </a:cubicBezTo>
                  <a:cubicBezTo>
                    <a:pt x="18352" y="100425"/>
                    <a:pt x="18485" y="100361"/>
                    <a:pt x="18617" y="100293"/>
                  </a:cubicBezTo>
                  <a:cubicBezTo>
                    <a:pt x="18681" y="100229"/>
                    <a:pt x="18750" y="100160"/>
                    <a:pt x="18882" y="100096"/>
                  </a:cubicBezTo>
                  <a:cubicBezTo>
                    <a:pt x="19015" y="100028"/>
                    <a:pt x="19147" y="99895"/>
                    <a:pt x="19280" y="99831"/>
                  </a:cubicBezTo>
                  <a:lnTo>
                    <a:pt x="19476" y="99630"/>
                  </a:lnTo>
                  <a:cubicBezTo>
                    <a:pt x="19677" y="99566"/>
                    <a:pt x="19810" y="99434"/>
                    <a:pt x="19942" y="99365"/>
                  </a:cubicBezTo>
                  <a:cubicBezTo>
                    <a:pt x="20006" y="99302"/>
                    <a:pt x="20075" y="99233"/>
                    <a:pt x="20138" y="99233"/>
                  </a:cubicBezTo>
                  <a:cubicBezTo>
                    <a:pt x="20271" y="99100"/>
                    <a:pt x="20403" y="99037"/>
                    <a:pt x="20536" y="98968"/>
                  </a:cubicBezTo>
                  <a:cubicBezTo>
                    <a:pt x="20536" y="98968"/>
                    <a:pt x="20536" y="98904"/>
                    <a:pt x="20605" y="98904"/>
                  </a:cubicBezTo>
                  <a:cubicBezTo>
                    <a:pt x="20668" y="98835"/>
                    <a:pt x="20737" y="98835"/>
                    <a:pt x="20801" y="98772"/>
                  </a:cubicBezTo>
                  <a:cubicBezTo>
                    <a:pt x="20933" y="98639"/>
                    <a:pt x="21135" y="98570"/>
                    <a:pt x="21267" y="98438"/>
                  </a:cubicBezTo>
                  <a:cubicBezTo>
                    <a:pt x="21331" y="98438"/>
                    <a:pt x="21399" y="98374"/>
                    <a:pt x="21463" y="98305"/>
                  </a:cubicBezTo>
                  <a:cubicBezTo>
                    <a:pt x="21596" y="98242"/>
                    <a:pt x="21797" y="98109"/>
                    <a:pt x="21929" y="97977"/>
                  </a:cubicBezTo>
                  <a:cubicBezTo>
                    <a:pt x="21993" y="97977"/>
                    <a:pt x="22062" y="97908"/>
                    <a:pt x="22126" y="97844"/>
                  </a:cubicBezTo>
                  <a:cubicBezTo>
                    <a:pt x="22327" y="97775"/>
                    <a:pt x="22459" y="97643"/>
                    <a:pt x="22592" y="97579"/>
                  </a:cubicBezTo>
                  <a:lnTo>
                    <a:pt x="22788" y="97378"/>
                  </a:lnTo>
                  <a:cubicBezTo>
                    <a:pt x="22989" y="97314"/>
                    <a:pt x="23122" y="97182"/>
                    <a:pt x="23254" y="97113"/>
                  </a:cubicBezTo>
                  <a:cubicBezTo>
                    <a:pt x="23387" y="97049"/>
                    <a:pt x="23450" y="96980"/>
                    <a:pt x="23519" y="96980"/>
                  </a:cubicBezTo>
                  <a:cubicBezTo>
                    <a:pt x="23652" y="96848"/>
                    <a:pt x="23784" y="96715"/>
                    <a:pt x="23980" y="96652"/>
                  </a:cubicBezTo>
                  <a:cubicBezTo>
                    <a:pt x="24049" y="96583"/>
                    <a:pt x="24113" y="96519"/>
                    <a:pt x="24182" y="96519"/>
                  </a:cubicBezTo>
                  <a:cubicBezTo>
                    <a:pt x="24314" y="96387"/>
                    <a:pt x="24510" y="96254"/>
                    <a:pt x="24643" y="96185"/>
                  </a:cubicBezTo>
                  <a:cubicBezTo>
                    <a:pt x="24712" y="96122"/>
                    <a:pt x="24775" y="96053"/>
                    <a:pt x="24844" y="96053"/>
                  </a:cubicBezTo>
                  <a:cubicBezTo>
                    <a:pt x="24977" y="95920"/>
                    <a:pt x="25173" y="95788"/>
                    <a:pt x="25305" y="95724"/>
                  </a:cubicBezTo>
                  <a:lnTo>
                    <a:pt x="25507" y="95523"/>
                  </a:lnTo>
                  <a:cubicBezTo>
                    <a:pt x="25703" y="95459"/>
                    <a:pt x="25835" y="95327"/>
                    <a:pt x="26036" y="95194"/>
                  </a:cubicBezTo>
                  <a:cubicBezTo>
                    <a:pt x="26100" y="95194"/>
                    <a:pt x="26169" y="95126"/>
                    <a:pt x="26233" y="95062"/>
                  </a:cubicBezTo>
                  <a:cubicBezTo>
                    <a:pt x="26365" y="94993"/>
                    <a:pt x="26566" y="94861"/>
                    <a:pt x="26699" y="94728"/>
                  </a:cubicBezTo>
                  <a:cubicBezTo>
                    <a:pt x="26762" y="94665"/>
                    <a:pt x="26831" y="94665"/>
                    <a:pt x="26895" y="94596"/>
                  </a:cubicBezTo>
                  <a:cubicBezTo>
                    <a:pt x="27027" y="94463"/>
                    <a:pt x="27229" y="94400"/>
                    <a:pt x="27361" y="94267"/>
                  </a:cubicBezTo>
                  <a:cubicBezTo>
                    <a:pt x="27425" y="94198"/>
                    <a:pt x="27494" y="94135"/>
                    <a:pt x="27557" y="94135"/>
                  </a:cubicBezTo>
                  <a:cubicBezTo>
                    <a:pt x="27759" y="94002"/>
                    <a:pt x="27891" y="93870"/>
                    <a:pt x="28024" y="93737"/>
                  </a:cubicBezTo>
                  <a:cubicBezTo>
                    <a:pt x="28156" y="93737"/>
                    <a:pt x="28220" y="93668"/>
                    <a:pt x="28289" y="93605"/>
                  </a:cubicBezTo>
                  <a:cubicBezTo>
                    <a:pt x="28421" y="93472"/>
                    <a:pt x="28554" y="93403"/>
                    <a:pt x="28750" y="93271"/>
                  </a:cubicBezTo>
                  <a:cubicBezTo>
                    <a:pt x="28819" y="93207"/>
                    <a:pt x="28882" y="93138"/>
                    <a:pt x="28951" y="93138"/>
                  </a:cubicBezTo>
                  <a:cubicBezTo>
                    <a:pt x="29084" y="93006"/>
                    <a:pt x="29280" y="92873"/>
                    <a:pt x="29412" y="92741"/>
                  </a:cubicBezTo>
                  <a:cubicBezTo>
                    <a:pt x="29481" y="92677"/>
                    <a:pt x="29545" y="92677"/>
                    <a:pt x="29614" y="92608"/>
                  </a:cubicBezTo>
                  <a:cubicBezTo>
                    <a:pt x="29746" y="92476"/>
                    <a:pt x="29942" y="92343"/>
                    <a:pt x="30075" y="92211"/>
                  </a:cubicBezTo>
                  <a:cubicBezTo>
                    <a:pt x="30144" y="92211"/>
                    <a:pt x="30207" y="92147"/>
                    <a:pt x="30276" y="92078"/>
                  </a:cubicBezTo>
                  <a:cubicBezTo>
                    <a:pt x="30472" y="91946"/>
                    <a:pt x="30605" y="91813"/>
                    <a:pt x="30737" y="91681"/>
                  </a:cubicBezTo>
                  <a:cubicBezTo>
                    <a:pt x="30806" y="91681"/>
                    <a:pt x="30870" y="91617"/>
                    <a:pt x="30938" y="91548"/>
                  </a:cubicBezTo>
                  <a:cubicBezTo>
                    <a:pt x="31135" y="91416"/>
                    <a:pt x="31267" y="91283"/>
                    <a:pt x="31399" y="91151"/>
                  </a:cubicBezTo>
                  <a:cubicBezTo>
                    <a:pt x="31468" y="91087"/>
                    <a:pt x="31532" y="91087"/>
                    <a:pt x="31601" y="91019"/>
                  </a:cubicBezTo>
                  <a:cubicBezTo>
                    <a:pt x="31797" y="90886"/>
                    <a:pt x="31929" y="90754"/>
                    <a:pt x="32062" y="90621"/>
                  </a:cubicBezTo>
                  <a:lnTo>
                    <a:pt x="32263" y="90425"/>
                  </a:lnTo>
                  <a:cubicBezTo>
                    <a:pt x="32396" y="90292"/>
                    <a:pt x="32592" y="90160"/>
                    <a:pt x="32724" y="90028"/>
                  </a:cubicBezTo>
                  <a:cubicBezTo>
                    <a:pt x="32793" y="89959"/>
                    <a:pt x="32857" y="89895"/>
                    <a:pt x="32926" y="89895"/>
                  </a:cubicBezTo>
                  <a:cubicBezTo>
                    <a:pt x="33058" y="89694"/>
                    <a:pt x="33191" y="89561"/>
                    <a:pt x="33387" y="89429"/>
                  </a:cubicBezTo>
                  <a:lnTo>
                    <a:pt x="33588" y="89233"/>
                  </a:lnTo>
                  <a:lnTo>
                    <a:pt x="33986" y="88835"/>
                  </a:lnTo>
                  <a:lnTo>
                    <a:pt x="34182" y="88634"/>
                  </a:lnTo>
                  <a:cubicBezTo>
                    <a:pt x="34712" y="88104"/>
                    <a:pt x="35109" y="87574"/>
                    <a:pt x="35575" y="87113"/>
                  </a:cubicBezTo>
                  <a:cubicBezTo>
                    <a:pt x="37298" y="84861"/>
                    <a:pt x="38819" y="82274"/>
                    <a:pt x="40080" y="79429"/>
                  </a:cubicBezTo>
                  <a:cubicBezTo>
                    <a:pt x="40742" y="77971"/>
                    <a:pt x="41336" y="76381"/>
                    <a:pt x="41866" y="74792"/>
                  </a:cubicBezTo>
                  <a:cubicBezTo>
                    <a:pt x="41866" y="74659"/>
                    <a:pt x="41935" y="74527"/>
                    <a:pt x="41935" y="74458"/>
                  </a:cubicBezTo>
                  <a:close/>
                  <a:moveTo>
                    <a:pt x="10056" y="106611"/>
                  </a:moveTo>
                  <a:cubicBezTo>
                    <a:pt x="10039" y="106624"/>
                    <a:pt x="10023" y="106638"/>
                    <a:pt x="10006" y="106652"/>
                  </a:cubicBezTo>
                  <a:cubicBezTo>
                    <a:pt x="10023" y="106638"/>
                    <a:pt x="10039" y="106625"/>
                    <a:pt x="10056" y="106611"/>
                  </a:cubicBezTo>
                  <a:close/>
                  <a:moveTo>
                    <a:pt x="9142" y="107516"/>
                  </a:moveTo>
                  <a:cubicBezTo>
                    <a:pt x="9078" y="107579"/>
                    <a:pt x="8946" y="107648"/>
                    <a:pt x="8877" y="107712"/>
                  </a:cubicBezTo>
                  <a:cubicBezTo>
                    <a:pt x="8946" y="107648"/>
                    <a:pt x="9009" y="107648"/>
                    <a:pt x="9078" y="107579"/>
                  </a:cubicBezTo>
                  <a:cubicBezTo>
                    <a:pt x="9078" y="107579"/>
                    <a:pt x="9142" y="107579"/>
                    <a:pt x="9142" y="107516"/>
                  </a:cubicBezTo>
                  <a:close/>
                  <a:moveTo>
                    <a:pt x="8681" y="107977"/>
                  </a:moveTo>
                  <a:cubicBezTo>
                    <a:pt x="8480" y="108109"/>
                    <a:pt x="8283" y="108242"/>
                    <a:pt x="8151" y="108374"/>
                  </a:cubicBezTo>
                  <a:cubicBezTo>
                    <a:pt x="6757" y="109699"/>
                    <a:pt x="5432" y="111093"/>
                    <a:pt x="4372" y="112550"/>
                  </a:cubicBezTo>
                  <a:cubicBezTo>
                    <a:pt x="1723" y="115995"/>
                    <a:pt x="0" y="119900"/>
                    <a:pt x="0" y="124341"/>
                  </a:cubicBezTo>
                  <a:lnTo>
                    <a:pt x="0" y="124474"/>
                  </a:lnTo>
                  <a:cubicBezTo>
                    <a:pt x="69" y="130833"/>
                    <a:pt x="2322" y="136133"/>
                    <a:pt x="6095" y="140637"/>
                  </a:cubicBezTo>
                  <a:cubicBezTo>
                    <a:pt x="11728" y="147394"/>
                    <a:pt x="20668" y="152227"/>
                    <a:pt x="30472" y="155672"/>
                  </a:cubicBezTo>
                  <a:cubicBezTo>
                    <a:pt x="34118" y="156933"/>
                    <a:pt x="37891" y="157993"/>
                    <a:pt x="41670" y="158851"/>
                  </a:cubicBezTo>
                  <a:cubicBezTo>
                    <a:pt x="43853" y="159381"/>
                    <a:pt x="46042" y="159779"/>
                    <a:pt x="48162" y="160176"/>
                  </a:cubicBezTo>
                  <a:cubicBezTo>
                    <a:pt x="46042" y="159779"/>
                    <a:pt x="43853" y="159318"/>
                    <a:pt x="41733" y="158788"/>
                  </a:cubicBezTo>
                  <a:cubicBezTo>
                    <a:pt x="34579" y="157129"/>
                    <a:pt x="27425" y="154744"/>
                    <a:pt x="21066" y="151633"/>
                  </a:cubicBezTo>
                  <a:cubicBezTo>
                    <a:pt x="15104" y="148719"/>
                    <a:pt x="9873" y="145073"/>
                    <a:pt x="6164" y="140568"/>
                  </a:cubicBezTo>
                  <a:cubicBezTo>
                    <a:pt x="2385" y="136133"/>
                    <a:pt x="133" y="130764"/>
                    <a:pt x="133" y="124474"/>
                  </a:cubicBezTo>
                  <a:lnTo>
                    <a:pt x="133" y="124341"/>
                  </a:lnTo>
                  <a:cubicBezTo>
                    <a:pt x="133" y="119900"/>
                    <a:pt x="1792" y="116058"/>
                    <a:pt x="4441" y="112614"/>
                  </a:cubicBezTo>
                  <a:cubicBezTo>
                    <a:pt x="5634" y="110960"/>
                    <a:pt x="7091" y="109434"/>
                    <a:pt x="8681" y="107977"/>
                  </a:cubicBezTo>
                  <a:close/>
                  <a:moveTo>
                    <a:pt x="47960" y="160176"/>
                  </a:moveTo>
                  <a:lnTo>
                    <a:pt x="47960" y="160245"/>
                  </a:lnTo>
                  <a:cubicBezTo>
                    <a:pt x="50811" y="160775"/>
                    <a:pt x="53593" y="161172"/>
                    <a:pt x="56307" y="161570"/>
                  </a:cubicBezTo>
                  <a:cubicBezTo>
                    <a:pt x="57568" y="161702"/>
                    <a:pt x="58760" y="161835"/>
                    <a:pt x="59953" y="161967"/>
                  </a:cubicBezTo>
                  <a:cubicBezTo>
                    <a:pt x="64521" y="162497"/>
                    <a:pt x="68564" y="163292"/>
                    <a:pt x="72141" y="164352"/>
                  </a:cubicBezTo>
                  <a:cubicBezTo>
                    <a:pt x="72205" y="164352"/>
                    <a:pt x="72274" y="164352"/>
                    <a:pt x="72406" y="164416"/>
                  </a:cubicBezTo>
                  <a:cubicBezTo>
                    <a:pt x="72470" y="164416"/>
                    <a:pt x="72539" y="164484"/>
                    <a:pt x="72602" y="164484"/>
                  </a:cubicBezTo>
                  <a:cubicBezTo>
                    <a:pt x="72671" y="164484"/>
                    <a:pt x="72804" y="164548"/>
                    <a:pt x="72867" y="164548"/>
                  </a:cubicBezTo>
                  <a:cubicBezTo>
                    <a:pt x="72936" y="164548"/>
                    <a:pt x="73000" y="164617"/>
                    <a:pt x="73069" y="164617"/>
                  </a:cubicBezTo>
                  <a:cubicBezTo>
                    <a:pt x="73201" y="164681"/>
                    <a:pt x="73265" y="164681"/>
                    <a:pt x="73334" y="164681"/>
                  </a:cubicBezTo>
                  <a:cubicBezTo>
                    <a:pt x="73397" y="164749"/>
                    <a:pt x="73466" y="164749"/>
                    <a:pt x="73599" y="164749"/>
                  </a:cubicBezTo>
                  <a:cubicBezTo>
                    <a:pt x="73662" y="164813"/>
                    <a:pt x="73731" y="164813"/>
                    <a:pt x="73864" y="164882"/>
                  </a:cubicBezTo>
                  <a:cubicBezTo>
                    <a:pt x="73927" y="164882"/>
                    <a:pt x="73996" y="164946"/>
                    <a:pt x="74060" y="164946"/>
                  </a:cubicBezTo>
                  <a:cubicBezTo>
                    <a:pt x="74129" y="164946"/>
                    <a:pt x="74261" y="165014"/>
                    <a:pt x="74325" y="165014"/>
                  </a:cubicBezTo>
                  <a:cubicBezTo>
                    <a:pt x="74394" y="165078"/>
                    <a:pt x="74457" y="165078"/>
                    <a:pt x="74590" y="165078"/>
                  </a:cubicBezTo>
                  <a:cubicBezTo>
                    <a:pt x="74659" y="165147"/>
                    <a:pt x="74722" y="165147"/>
                    <a:pt x="74855" y="165211"/>
                  </a:cubicBezTo>
                  <a:cubicBezTo>
                    <a:pt x="74924" y="165211"/>
                    <a:pt x="74987" y="165279"/>
                    <a:pt x="75056" y="165279"/>
                  </a:cubicBezTo>
                  <a:cubicBezTo>
                    <a:pt x="75120" y="165343"/>
                    <a:pt x="75252" y="165343"/>
                    <a:pt x="75321" y="165412"/>
                  </a:cubicBezTo>
                  <a:cubicBezTo>
                    <a:pt x="75385" y="165412"/>
                    <a:pt x="75517" y="165412"/>
                    <a:pt x="75586" y="165475"/>
                  </a:cubicBezTo>
                  <a:cubicBezTo>
                    <a:pt x="75650" y="165475"/>
                    <a:pt x="75719" y="165544"/>
                    <a:pt x="75851" y="165544"/>
                  </a:cubicBezTo>
                  <a:cubicBezTo>
                    <a:pt x="75915" y="165608"/>
                    <a:pt x="75983" y="165608"/>
                    <a:pt x="76116" y="165677"/>
                  </a:cubicBezTo>
                  <a:cubicBezTo>
                    <a:pt x="76180" y="165677"/>
                    <a:pt x="76248" y="165740"/>
                    <a:pt x="76312" y="165740"/>
                  </a:cubicBezTo>
                  <a:cubicBezTo>
                    <a:pt x="76445" y="165809"/>
                    <a:pt x="76513" y="165809"/>
                    <a:pt x="76577" y="165873"/>
                  </a:cubicBezTo>
                  <a:cubicBezTo>
                    <a:pt x="76709" y="165873"/>
                    <a:pt x="76778" y="165942"/>
                    <a:pt x="76842" y="165942"/>
                  </a:cubicBezTo>
                  <a:cubicBezTo>
                    <a:pt x="76974" y="166005"/>
                    <a:pt x="77043" y="166005"/>
                    <a:pt x="77107" y="166074"/>
                  </a:cubicBezTo>
                  <a:cubicBezTo>
                    <a:pt x="77176" y="166074"/>
                    <a:pt x="77308" y="166138"/>
                    <a:pt x="77372" y="166207"/>
                  </a:cubicBezTo>
                  <a:cubicBezTo>
                    <a:pt x="77441" y="166207"/>
                    <a:pt x="77573" y="166270"/>
                    <a:pt x="77637" y="166270"/>
                  </a:cubicBezTo>
                  <a:cubicBezTo>
                    <a:pt x="77706" y="166339"/>
                    <a:pt x="77838" y="166339"/>
                    <a:pt x="77902" y="166403"/>
                  </a:cubicBezTo>
                  <a:cubicBezTo>
                    <a:pt x="77971" y="166403"/>
                    <a:pt x="78103" y="166472"/>
                    <a:pt x="78167" y="166535"/>
                  </a:cubicBezTo>
                  <a:cubicBezTo>
                    <a:pt x="78236" y="166535"/>
                    <a:pt x="78368" y="166604"/>
                    <a:pt x="78432" y="166604"/>
                  </a:cubicBezTo>
                  <a:cubicBezTo>
                    <a:pt x="78501" y="166668"/>
                    <a:pt x="78633" y="166737"/>
                    <a:pt x="78697" y="166737"/>
                  </a:cubicBezTo>
                  <a:cubicBezTo>
                    <a:pt x="78766" y="166800"/>
                    <a:pt x="78898" y="166800"/>
                    <a:pt x="78962" y="166869"/>
                  </a:cubicBezTo>
                  <a:cubicBezTo>
                    <a:pt x="79031" y="166933"/>
                    <a:pt x="79163" y="166933"/>
                    <a:pt x="79227" y="167002"/>
                  </a:cubicBezTo>
                  <a:cubicBezTo>
                    <a:pt x="79296" y="167002"/>
                    <a:pt x="79428" y="167065"/>
                    <a:pt x="79492" y="167134"/>
                  </a:cubicBezTo>
                  <a:cubicBezTo>
                    <a:pt x="79561" y="167134"/>
                    <a:pt x="79693" y="167198"/>
                    <a:pt x="79757" y="167267"/>
                  </a:cubicBezTo>
                  <a:cubicBezTo>
                    <a:pt x="79889" y="167267"/>
                    <a:pt x="79958" y="167330"/>
                    <a:pt x="80022" y="167399"/>
                  </a:cubicBezTo>
                  <a:cubicBezTo>
                    <a:pt x="80154" y="167399"/>
                    <a:pt x="80223" y="167463"/>
                    <a:pt x="80287" y="167532"/>
                  </a:cubicBezTo>
                  <a:cubicBezTo>
                    <a:pt x="80419" y="167532"/>
                    <a:pt x="80488" y="167595"/>
                    <a:pt x="80552" y="167664"/>
                  </a:cubicBezTo>
                  <a:cubicBezTo>
                    <a:pt x="80684" y="167664"/>
                    <a:pt x="80753" y="167728"/>
                    <a:pt x="80817" y="167797"/>
                  </a:cubicBezTo>
                  <a:cubicBezTo>
                    <a:pt x="80949" y="167797"/>
                    <a:pt x="81018" y="167860"/>
                    <a:pt x="81150" y="167929"/>
                  </a:cubicBezTo>
                  <a:cubicBezTo>
                    <a:pt x="81214" y="167929"/>
                    <a:pt x="81283" y="167993"/>
                    <a:pt x="81346" y="168062"/>
                  </a:cubicBezTo>
                  <a:cubicBezTo>
                    <a:pt x="81479" y="168125"/>
                    <a:pt x="81548" y="168125"/>
                    <a:pt x="81680" y="168194"/>
                  </a:cubicBezTo>
                  <a:cubicBezTo>
                    <a:pt x="81744" y="168258"/>
                    <a:pt x="81813" y="168258"/>
                    <a:pt x="81945" y="168327"/>
                  </a:cubicBezTo>
                  <a:cubicBezTo>
                    <a:pt x="82009" y="168390"/>
                    <a:pt x="82141" y="168459"/>
                    <a:pt x="82210" y="168523"/>
                  </a:cubicBezTo>
                  <a:cubicBezTo>
                    <a:pt x="82274" y="168523"/>
                    <a:pt x="82406" y="168592"/>
                    <a:pt x="82475" y="168655"/>
                  </a:cubicBezTo>
                  <a:cubicBezTo>
                    <a:pt x="82539" y="168724"/>
                    <a:pt x="82671" y="168724"/>
                    <a:pt x="82740" y="168788"/>
                  </a:cubicBezTo>
                  <a:cubicBezTo>
                    <a:pt x="82873" y="168857"/>
                    <a:pt x="82936" y="168920"/>
                    <a:pt x="83005" y="168920"/>
                  </a:cubicBezTo>
                  <a:cubicBezTo>
                    <a:pt x="83138" y="168989"/>
                    <a:pt x="83201" y="169053"/>
                    <a:pt x="83334" y="169121"/>
                  </a:cubicBezTo>
                  <a:cubicBezTo>
                    <a:pt x="83403" y="169185"/>
                    <a:pt x="83466" y="169185"/>
                    <a:pt x="83535" y="169254"/>
                  </a:cubicBezTo>
                  <a:cubicBezTo>
                    <a:pt x="83668" y="169318"/>
                    <a:pt x="83800" y="169386"/>
                    <a:pt x="83864" y="169450"/>
                  </a:cubicBezTo>
                  <a:cubicBezTo>
                    <a:pt x="83933" y="169519"/>
                    <a:pt x="83996" y="169519"/>
                    <a:pt x="84065" y="169583"/>
                  </a:cubicBezTo>
                  <a:lnTo>
                    <a:pt x="84463" y="169784"/>
                  </a:lnTo>
                  <a:lnTo>
                    <a:pt x="84595" y="169916"/>
                  </a:lnTo>
                  <a:cubicBezTo>
                    <a:pt x="84728" y="169980"/>
                    <a:pt x="84860" y="170112"/>
                    <a:pt x="84992" y="170181"/>
                  </a:cubicBezTo>
                  <a:cubicBezTo>
                    <a:pt x="85056" y="170181"/>
                    <a:pt x="85125" y="170245"/>
                    <a:pt x="85189" y="170245"/>
                  </a:cubicBezTo>
                  <a:cubicBezTo>
                    <a:pt x="85321" y="170377"/>
                    <a:pt x="85454" y="170446"/>
                    <a:pt x="85522" y="170510"/>
                  </a:cubicBezTo>
                  <a:cubicBezTo>
                    <a:pt x="85586" y="170579"/>
                    <a:pt x="85655" y="170579"/>
                    <a:pt x="85655" y="170579"/>
                  </a:cubicBezTo>
                  <a:cubicBezTo>
                    <a:pt x="85787" y="170711"/>
                    <a:pt x="85920" y="170775"/>
                    <a:pt x="86052" y="170907"/>
                  </a:cubicBezTo>
                  <a:cubicBezTo>
                    <a:pt x="86116" y="170907"/>
                    <a:pt x="86116" y="170907"/>
                    <a:pt x="86185" y="170976"/>
                  </a:cubicBezTo>
                  <a:cubicBezTo>
                    <a:pt x="86317" y="171040"/>
                    <a:pt x="86513" y="171172"/>
                    <a:pt x="86646" y="171305"/>
                  </a:cubicBezTo>
                  <a:lnTo>
                    <a:pt x="86715" y="171305"/>
                  </a:lnTo>
                  <a:cubicBezTo>
                    <a:pt x="86847" y="171437"/>
                    <a:pt x="87043" y="171570"/>
                    <a:pt x="87176" y="171702"/>
                  </a:cubicBezTo>
                  <a:cubicBezTo>
                    <a:pt x="88766" y="172831"/>
                    <a:pt x="90223" y="174087"/>
                    <a:pt x="91617" y="175348"/>
                  </a:cubicBezTo>
                  <a:cubicBezTo>
                    <a:pt x="91945" y="175677"/>
                    <a:pt x="92343" y="176011"/>
                    <a:pt x="92677" y="176339"/>
                  </a:cubicBezTo>
                  <a:cubicBezTo>
                    <a:pt x="91352" y="175014"/>
                    <a:pt x="89958" y="173758"/>
                    <a:pt x="88437" y="172497"/>
                  </a:cubicBezTo>
                  <a:cubicBezTo>
                    <a:pt x="88368" y="172434"/>
                    <a:pt x="88305" y="172365"/>
                    <a:pt x="88236" y="172365"/>
                  </a:cubicBezTo>
                  <a:lnTo>
                    <a:pt x="88236" y="172301"/>
                  </a:lnTo>
                  <a:cubicBezTo>
                    <a:pt x="88040" y="172169"/>
                    <a:pt x="87838" y="172036"/>
                    <a:pt x="87706" y="171904"/>
                  </a:cubicBezTo>
                  <a:cubicBezTo>
                    <a:pt x="87642" y="171904"/>
                    <a:pt x="87642" y="171904"/>
                    <a:pt x="87573" y="171835"/>
                  </a:cubicBezTo>
                  <a:cubicBezTo>
                    <a:pt x="87441" y="171771"/>
                    <a:pt x="87308" y="171639"/>
                    <a:pt x="87112" y="171506"/>
                  </a:cubicBezTo>
                  <a:cubicBezTo>
                    <a:pt x="87112" y="171506"/>
                    <a:pt x="87043" y="171437"/>
                    <a:pt x="86980" y="171437"/>
                  </a:cubicBezTo>
                  <a:cubicBezTo>
                    <a:pt x="86847" y="171305"/>
                    <a:pt x="86715" y="171241"/>
                    <a:pt x="86582" y="171109"/>
                  </a:cubicBezTo>
                  <a:cubicBezTo>
                    <a:pt x="86513" y="171040"/>
                    <a:pt x="86450" y="171040"/>
                    <a:pt x="86381" y="170976"/>
                  </a:cubicBezTo>
                  <a:cubicBezTo>
                    <a:pt x="86248" y="170907"/>
                    <a:pt x="86116" y="170844"/>
                    <a:pt x="85983" y="170711"/>
                  </a:cubicBezTo>
                  <a:cubicBezTo>
                    <a:pt x="85983" y="170711"/>
                    <a:pt x="85920" y="170642"/>
                    <a:pt x="85851" y="170642"/>
                  </a:cubicBezTo>
                  <a:cubicBezTo>
                    <a:pt x="85718" y="170510"/>
                    <a:pt x="85586" y="170446"/>
                    <a:pt x="85454" y="170377"/>
                  </a:cubicBezTo>
                  <a:cubicBezTo>
                    <a:pt x="85390" y="170314"/>
                    <a:pt x="85321" y="170245"/>
                    <a:pt x="85257" y="170245"/>
                  </a:cubicBezTo>
                  <a:cubicBezTo>
                    <a:pt x="85125" y="170181"/>
                    <a:pt x="85056" y="170049"/>
                    <a:pt x="84924" y="169980"/>
                  </a:cubicBezTo>
                  <a:cubicBezTo>
                    <a:pt x="84860" y="169980"/>
                    <a:pt x="84791" y="169916"/>
                    <a:pt x="84728" y="169848"/>
                  </a:cubicBezTo>
                  <a:lnTo>
                    <a:pt x="84330" y="169651"/>
                  </a:lnTo>
                  <a:cubicBezTo>
                    <a:pt x="84261" y="169583"/>
                    <a:pt x="84198" y="169519"/>
                    <a:pt x="84129" y="169519"/>
                  </a:cubicBezTo>
                  <a:cubicBezTo>
                    <a:pt x="83996" y="169450"/>
                    <a:pt x="83933" y="169386"/>
                    <a:pt x="83800" y="169318"/>
                  </a:cubicBezTo>
                  <a:cubicBezTo>
                    <a:pt x="83731" y="169254"/>
                    <a:pt x="83668" y="169185"/>
                    <a:pt x="83535" y="169121"/>
                  </a:cubicBezTo>
                  <a:cubicBezTo>
                    <a:pt x="83466" y="169121"/>
                    <a:pt x="83334" y="169053"/>
                    <a:pt x="83270" y="168989"/>
                  </a:cubicBezTo>
                  <a:cubicBezTo>
                    <a:pt x="83138" y="168920"/>
                    <a:pt x="83069" y="168857"/>
                    <a:pt x="83005" y="168788"/>
                  </a:cubicBezTo>
                  <a:cubicBezTo>
                    <a:pt x="82873" y="168788"/>
                    <a:pt x="82804" y="168724"/>
                    <a:pt x="82671" y="168655"/>
                  </a:cubicBezTo>
                  <a:cubicBezTo>
                    <a:pt x="82608" y="168592"/>
                    <a:pt x="82539" y="168523"/>
                    <a:pt x="82406" y="168523"/>
                  </a:cubicBezTo>
                  <a:cubicBezTo>
                    <a:pt x="82343" y="168459"/>
                    <a:pt x="82210" y="168390"/>
                    <a:pt x="82141" y="168327"/>
                  </a:cubicBezTo>
                  <a:cubicBezTo>
                    <a:pt x="82009" y="168258"/>
                    <a:pt x="81945" y="168258"/>
                    <a:pt x="81876" y="168194"/>
                  </a:cubicBezTo>
                  <a:cubicBezTo>
                    <a:pt x="81744" y="168125"/>
                    <a:pt x="81680" y="168062"/>
                    <a:pt x="81548" y="168062"/>
                  </a:cubicBezTo>
                  <a:cubicBezTo>
                    <a:pt x="81479" y="167993"/>
                    <a:pt x="81415" y="167929"/>
                    <a:pt x="81283" y="167929"/>
                  </a:cubicBezTo>
                  <a:cubicBezTo>
                    <a:pt x="81214" y="167860"/>
                    <a:pt x="81150" y="167797"/>
                    <a:pt x="81018" y="167728"/>
                  </a:cubicBezTo>
                  <a:cubicBezTo>
                    <a:pt x="80949" y="167728"/>
                    <a:pt x="80817" y="167664"/>
                    <a:pt x="80753" y="167595"/>
                  </a:cubicBezTo>
                  <a:cubicBezTo>
                    <a:pt x="80684" y="167595"/>
                    <a:pt x="80552" y="167532"/>
                    <a:pt x="80488" y="167463"/>
                  </a:cubicBezTo>
                  <a:cubicBezTo>
                    <a:pt x="80355" y="167463"/>
                    <a:pt x="80287" y="167399"/>
                    <a:pt x="80223" y="167330"/>
                  </a:cubicBezTo>
                  <a:cubicBezTo>
                    <a:pt x="80091" y="167267"/>
                    <a:pt x="80022" y="167267"/>
                    <a:pt x="79958" y="167198"/>
                  </a:cubicBezTo>
                  <a:cubicBezTo>
                    <a:pt x="79826" y="167198"/>
                    <a:pt x="79757" y="167134"/>
                    <a:pt x="79693" y="167065"/>
                  </a:cubicBezTo>
                  <a:cubicBezTo>
                    <a:pt x="79561" y="167065"/>
                    <a:pt x="79492" y="167002"/>
                    <a:pt x="79359" y="166933"/>
                  </a:cubicBezTo>
                  <a:cubicBezTo>
                    <a:pt x="79296" y="166933"/>
                    <a:pt x="79227" y="166869"/>
                    <a:pt x="79094" y="166800"/>
                  </a:cubicBezTo>
                  <a:cubicBezTo>
                    <a:pt x="79031" y="166800"/>
                    <a:pt x="78962" y="166737"/>
                    <a:pt x="78829" y="166737"/>
                  </a:cubicBezTo>
                  <a:cubicBezTo>
                    <a:pt x="78766" y="166668"/>
                    <a:pt x="78697" y="166604"/>
                    <a:pt x="78564" y="166604"/>
                  </a:cubicBezTo>
                  <a:cubicBezTo>
                    <a:pt x="78501" y="166535"/>
                    <a:pt x="78432" y="166535"/>
                    <a:pt x="78299" y="166472"/>
                  </a:cubicBezTo>
                  <a:cubicBezTo>
                    <a:pt x="78236" y="166403"/>
                    <a:pt x="78103" y="166403"/>
                    <a:pt x="78034" y="166339"/>
                  </a:cubicBezTo>
                  <a:cubicBezTo>
                    <a:pt x="77971" y="166339"/>
                    <a:pt x="77838" y="166270"/>
                    <a:pt x="77769" y="166207"/>
                  </a:cubicBezTo>
                  <a:cubicBezTo>
                    <a:pt x="77706" y="166207"/>
                    <a:pt x="77573" y="166138"/>
                    <a:pt x="77504" y="166138"/>
                  </a:cubicBezTo>
                  <a:cubicBezTo>
                    <a:pt x="77441" y="166074"/>
                    <a:pt x="77308" y="166074"/>
                    <a:pt x="77239" y="166005"/>
                  </a:cubicBezTo>
                  <a:cubicBezTo>
                    <a:pt x="77176" y="166005"/>
                    <a:pt x="77043" y="165942"/>
                    <a:pt x="76974" y="165942"/>
                  </a:cubicBezTo>
                  <a:cubicBezTo>
                    <a:pt x="76911" y="165873"/>
                    <a:pt x="76842" y="165873"/>
                    <a:pt x="76709" y="165809"/>
                  </a:cubicBezTo>
                  <a:cubicBezTo>
                    <a:pt x="76646" y="165740"/>
                    <a:pt x="76577" y="165740"/>
                    <a:pt x="76445" y="165677"/>
                  </a:cubicBezTo>
                  <a:cubicBezTo>
                    <a:pt x="76381" y="165677"/>
                    <a:pt x="76312" y="165608"/>
                    <a:pt x="76180" y="165608"/>
                  </a:cubicBezTo>
                  <a:cubicBezTo>
                    <a:pt x="76116" y="165544"/>
                    <a:pt x="76047" y="165544"/>
                    <a:pt x="75983" y="165475"/>
                  </a:cubicBezTo>
                  <a:cubicBezTo>
                    <a:pt x="75851" y="165475"/>
                    <a:pt x="75782" y="165475"/>
                    <a:pt x="75719" y="165412"/>
                  </a:cubicBezTo>
                  <a:cubicBezTo>
                    <a:pt x="75586" y="165412"/>
                    <a:pt x="75517" y="165343"/>
                    <a:pt x="75454" y="165343"/>
                  </a:cubicBezTo>
                  <a:cubicBezTo>
                    <a:pt x="75385" y="165279"/>
                    <a:pt x="75252" y="165279"/>
                    <a:pt x="75189" y="165211"/>
                  </a:cubicBezTo>
                  <a:cubicBezTo>
                    <a:pt x="75120" y="165211"/>
                    <a:pt x="74987" y="165147"/>
                    <a:pt x="74924" y="165147"/>
                  </a:cubicBezTo>
                  <a:cubicBezTo>
                    <a:pt x="74855" y="165078"/>
                    <a:pt x="74791" y="165078"/>
                    <a:pt x="74659" y="165078"/>
                  </a:cubicBezTo>
                  <a:cubicBezTo>
                    <a:pt x="74590" y="165014"/>
                    <a:pt x="74526" y="165014"/>
                    <a:pt x="74457" y="164946"/>
                  </a:cubicBezTo>
                  <a:cubicBezTo>
                    <a:pt x="74325" y="164946"/>
                    <a:pt x="74261" y="164882"/>
                    <a:pt x="74192" y="164882"/>
                  </a:cubicBezTo>
                  <a:cubicBezTo>
                    <a:pt x="74060" y="164882"/>
                    <a:pt x="73996" y="164813"/>
                    <a:pt x="73927" y="164813"/>
                  </a:cubicBezTo>
                  <a:cubicBezTo>
                    <a:pt x="73864" y="164749"/>
                    <a:pt x="73731" y="164749"/>
                    <a:pt x="73662" y="164681"/>
                  </a:cubicBezTo>
                  <a:cubicBezTo>
                    <a:pt x="73599" y="164681"/>
                    <a:pt x="73530" y="164681"/>
                    <a:pt x="73466" y="164617"/>
                  </a:cubicBezTo>
                  <a:cubicBezTo>
                    <a:pt x="73334" y="164617"/>
                    <a:pt x="73265" y="164548"/>
                    <a:pt x="73201" y="164548"/>
                  </a:cubicBezTo>
                  <a:cubicBezTo>
                    <a:pt x="73132" y="164548"/>
                    <a:pt x="73000" y="164484"/>
                    <a:pt x="72936" y="164484"/>
                  </a:cubicBezTo>
                  <a:cubicBezTo>
                    <a:pt x="72867" y="164484"/>
                    <a:pt x="72804" y="164416"/>
                    <a:pt x="72671" y="164416"/>
                  </a:cubicBezTo>
                  <a:cubicBezTo>
                    <a:pt x="72602" y="164352"/>
                    <a:pt x="72539" y="164352"/>
                    <a:pt x="72470" y="164352"/>
                  </a:cubicBezTo>
                  <a:cubicBezTo>
                    <a:pt x="72406" y="164283"/>
                    <a:pt x="72274" y="164283"/>
                    <a:pt x="72205" y="164283"/>
                  </a:cubicBezTo>
                  <a:cubicBezTo>
                    <a:pt x="68628" y="163223"/>
                    <a:pt x="64590" y="162365"/>
                    <a:pt x="59953" y="161898"/>
                  </a:cubicBezTo>
                  <a:cubicBezTo>
                    <a:pt x="58760" y="161766"/>
                    <a:pt x="57499" y="161570"/>
                    <a:pt x="56243" y="161437"/>
                  </a:cubicBezTo>
                  <a:cubicBezTo>
                    <a:pt x="53525" y="161103"/>
                    <a:pt x="50811" y="160706"/>
                    <a:pt x="47960" y="160176"/>
                  </a:cubicBezTo>
                  <a:close/>
                  <a:moveTo>
                    <a:pt x="160112" y="54187"/>
                  </a:moveTo>
                  <a:cubicBezTo>
                    <a:pt x="160573" y="54389"/>
                    <a:pt x="161039" y="54521"/>
                    <a:pt x="161500" y="54717"/>
                  </a:cubicBezTo>
                  <a:cubicBezTo>
                    <a:pt x="162364" y="55051"/>
                    <a:pt x="163222" y="55380"/>
                    <a:pt x="164086" y="55777"/>
                  </a:cubicBezTo>
                  <a:cubicBezTo>
                    <a:pt x="169518" y="57966"/>
                    <a:pt x="174351" y="60616"/>
                    <a:pt x="178458" y="64389"/>
                  </a:cubicBezTo>
                  <a:cubicBezTo>
                    <a:pt x="182565" y="68167"/>
                    <a:pt x="185877" y="73133"/>
                    <a:pt x="188199" y="80091"/>
                  </a:cubicBezTo>
                  <a:cubicBezTo>
                    <a:pt x="190451" y="86583"/>
                    <a:pt x="191574" y="94066"/>
                    <a:pt x="191574" y="101686"/>
                  </a:cubicBezTo>
                  <a:cubicBezTo>
                    <a:pt x="191574" y="112153"/>
                    <a:pt x="189391" y="122948"/>
                    <a:pt x="184818" y="132222"/>
                  </a:cubicBezTo>
                  <a:cubicBezTo>
                    <a:pt x="180249" y="141564"/>
                    <a:pt x="173228" y="149445"/>
                    <a:pt x="163556" y="153949"/>
                  </a:cubicBezTo>
                  <a:cubicBezTo>
                    <a:pt x="159714" y="155804"/>
                    <a:pt x="156598" y="159450"/>
                    <a:pt x="153816" y="163822"/>
                  </a:cubicBezTo>
                  <a:cubicBezTo>
                    <a:pt x="149576" y="170446"/>
                    <a:pt x="145999" y="178793"/>
                    <a:pt x="141362" y="185481"/>
                  </a:cubicBezTo>
                  <a:cubicBezTo>
                    <a:pt x="139047" y="188862"/>
                    <a:pt x="136529" y="191777"/>
                    <a:pt x="133482" y="193896"/>
                  </a:cubicBezTo>
                  <a:cubicBezTo>
                    <a:pt x="130499" y="196016"/>
                    <a:pt x="127054" y="197272"/>
                    <a:pt x="122947" y="197272"/>
                  </a:cubicBezTo>
                  <a:cubicBezTo>
                    <a:pt x="121092" y="197272"/>
                    <a:pt x="119105" y="197007"/>
                    <a:pt x="116985" y="196477"/>
                  </a:cubicBezTo>
                  <a:cubicBezTo>
                    <a:pt x="112019" y="195152"/>
                    <a:pt x="108310" y="192635"/>
                    <a:pt x="104998" y="189455"/>
                  </a:cubicBezTo>
                  <a:cubicBezTo>
                    <a:pt x="101553" y="186212"/>
                    <a:pt x="98506" y="182238"/>
                    <a:pt x="94796" y="178395"/>
                  </a:cubicBezTo>
                  <a:cubicBezTo>
                    <a:pt x="94595" y="178131"/>
                    <a:pt x="94399" y="177929"/>
                    <a:pt x="94198" y="177733"/>
                  </a:cubicBezTo>
                  <a:lnTo>
                    <a:pt x="94198" y="177733"/>
                  </a:lnTo>
                  <a:cubicBezTo>
                    <a:pt x="94330" y="177929"/>
                    <a:pt x="94531" y="178131"/>
                    <a:pt x="94728" y="178327"/>
                  </a:cubicBezTo>
                  <a:cubicBezTo>
                    <a:pt x="95061" y="178724"/>
                    <a:pt x="95459" y="179122"/>
                    <a:pt x="95787" y="179588"/>
                  </a:cubicBezTo>
                  <a:cubicBezTo>
                    <a:pt x="99036" y="183096"/>
                    <a:pt x="101818" y="186541"/>
                    <a:pt x="104929" y="189524"/>
                  </a:cubicBezTo>
                  <a:cubicBezTo>
                    <a:pt x="108241" y="192704"/>
                    <a:pt x="111951" y="195285"/>
                    <a:pt x="116985" y="196546"/>
                  </a:cubicBezTo>
                  <a:cubicBezTo>
                    <a:pt x="119105" y="197076"/>
                    <a:pt x="121092" y="197341"/>
                    <a:pt x="122947" y="197341"/>
                  </a:cubicBezTo>
                  <a:cubicBezTo>
                    <a:pt x="128448" y="197341"/>
                    <a:pt x="132820" y="195089"/>
                    <a:pt x="136460" y="191575"/>
                  </a:cubicBezTo>
                  <a:cubicBezTo>
                    <a:pt x="141892" y="186345"/>
                    <a:pt x="145803" y="178327"/>
                    <a:pt x="149841" y="170907"/>
                  </a:cubicBezTo>
                  <a:cubicBezTo>
                    <a:pt x="153816" y="163557"/>
                    <a:pt x="157859" y="156800"/>
                    <a:pt x="163620" y="154082"/>
                  </a:cubicBezTo>
                  <a:cubicBezTo>
                    <a:pt x="173291" y="149514"/>
                    <a:pt x="180313" y="141628"/>
                    <a:pt x="184886" y="132290"/>
                  </a:cubicBezTo>
                  <a:cubicBezTo>
                    <a:pt x="189523" y="122948"/>
                    <a:pt x="191707" y="112153"/>
                    <a:pt x="191707" y="101686"/>
                  </a:cubicBezTo>
                  <a:cubicBezTo>
                    <a:pt x="191707" y="94066"/>
                    <a:pt x="190514" y="86583"/>
                    <a:pt x="188331" y="80022"/>
                  </a:cubicBezTo>
                  <a:cubicBezTo>
                    <a:pt x="185946" y="73069"/>
                    <a:pt x="182634" y="68098"/>
                    <a:pt x="178527" y="64325"/>
                  </a:cubicBezTo>
                  <a:cubicBezTo>
                    <a:pt x="173954" y="60086"/>
                    <a:pt x="168389" y="57304"/>
                    <a:pt x="162231" y="54850"/>
                  </a:cubicBezTo>
                  <a:cubicBezTo>
                    <a:pt x="161633" y="54654"/>
                    <a:pt x="161039" y="54452"/>
                    <a:pt x="160509" y="54256"/>
                  </a:cubicBezTo>
                  <a:cubicBezTo>
                    <a:pt x="160377" y="54256"/>
                    <a:pt x="160244" y="54187"/>
                    <a:pt x="160112" y="54187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2" name="Google Shape;972;p44"/>
            <p:cNvSpPr/>
            <p:nvPr/>
          </p:nvSpPr>
          <p:spPr>
            <a:xfrm>
              <a:off x="1388275" y="354050"/>
              <a:ext cx="4850575" cy="5009700"/>
            </a:xfrm>
            <a:custGeom>
              <a:avLst/>
              <a:gdLst/>
              <a:ahLst/>
              <a:cxnLst/>
              <a:rect l="l" t="t" r="r" b="b"/>
              <a:pathLst>
                <a:path w="194023" h="200388" extrusionOk="0">
                  <a:moveTo>
                    <a:pt x="103668" y="17292"/>
                  </a:moveTo>
                  <a:lnTo>
                    <a:pt x="103668" y="17292"/>
                  </a:lnTo>
                  <a:cubicBezTo>
                    <a:pt x="103737" y="17425"/>
                    <a:pt x="103869" y="17557"/>
                    <a:pt x="103933" y="17689"/>
                  </a:cubicBezTo>
                  <a:cubicBezTo>
                    <a:pt x="103998" y="17755"/>
                    <a:pt x="104063" y="17835"/>
                    <a:pt x="104128" y="17916"/>
                  </a:cubicBezTo>
                  <a:lnTo>
                    <a:pt x="104128" y="17916"/>
                  </a:lnTo>
                  <a:cubicBezTo>
                    <a:pt x="103975" y="17704"/>
                    <a:pt x="103821" y="17496"/>
                    <a:pt x="103668" y="17292"/>
                  </a:cubicBezTo>
                  <a:close/>
                  <a:moveTo>
                    <a:pt x="104128" y="17916"/>
                  </a:moveTo>
                  <a:lnTo>
                    <a:pt x="104128" y="17916"/>
                  </a:lnTo>
                  <a:cubicBezTo>
                    <a:pt x="104572" y="18528"/>
                    <a:pt x="105014" y="19167"/>
                    <a:pt x="105459" y="19809"/>
                  </a:cubicBezTo>
                  <a:cubicBezTo>
                    <a:pt x="105522" y="19942"/>
                    <a:pt x="105591" y="20005"/>
                    <a:pt x="105655" y="20138"/>
                  </a:cubicBezTo>
                  <a:lnTo>
                    <a:pt x="105724" y="20138"/>
                  </a:lnTo>
                  <a:cubicBezTo>
                    <a:pt x="105856" y="20270"/>
                    <a:pt x="105920" y="20403"/>
                    <a:pt x="106052" y="20604"/>
                  </a:cubicBezTo>
                  <a:cubicBezTo>
                    <a:pt x="106052" y="20604"/>
                    <a:pt x="106052" y="20668"/>
                    <a:pt x="106121" y="20668"/>
                  </a:cubicBezTo>
                  <a:cubicBezTo>
                    <a:pt x="106185" y="20800"/>
                    <a:pt x="106254" y="20933"/>
                    <a:pt x="106386" y="21002"/>
                  </a:cubicBezTo>
                  <a:cubicBezTo>
                    <a:pt x="106386" y="21065"/>
                    <a:pt x="106450" y="21134"/>
                    <a:pt x="106450" y="21198"/>
                  </a:cubicBezTo>
                  <a:cubicBezTo>
                    <a:pt x="106582" y="21267"/>
                    <a:pt x="106651" y="21399"/>
                    <a:pt x="106715" y="21463"/>
                  </a:cubicBezTo>
                  <a:cubicBezTo>
                    <a:pt x="106784" y="21532"/>
                    <a:pt x="106784" y="21595"/>
                    <a:pt x="106847" y="21664"/>
                  </a:cubicBezTo>
                  <a:cubicBezTo>
                    <a:pt x="106916" y="21728"/>
                    <a:pt x="106980" y="21860"/>
                    <a:pt x="107049" y="21929"/>
                  </a:cubicBezTo>
                  <a:lnTo>
                    <a:pt x="107245" y="22125"/>
                  </a:lnTo>
                  <a:cubicBezTo>
                    <a:pt x="107314" y="22258"/>
                    <a:pt x="107377" y="22326"/>
                    <a:pt x="107446" y="22390"/>
                  </a:cubicBezTo>
                  <a:cubicBezTo>
                    <a:pt x="107446" y="22459"/>
                    <a:pt x="107510" y="22523"/>
                    <a:pt x="107579" y="22591"/>
                  </a:cubicBezTo>
                  <a:cubicBezTo>
                    <a:pt x="107642" y="22724"/>
                    <a:pt x="107711" y="22788"/>
                    <a:pt x="107775" y="22856"/>
                  </a:cubicBezTo>
                  <a:cubicBezTo>
                    <a:pt x="107844" y="22920"/>
                    <a:pt x="107907" y="22989"/>
                    <a:pt x="107976" y="23121"/>
                  </a:cubicBezTo>
                  <a:cubicBezTo>
                    <a:pt x="107976" y="23185"/>
                    <a:pt x="108040" y="23254"/>
                    <a:pt x="108109" y="23317"/>
                  </a:cubicBezTo>
                  <a:cubicBezTo>
                    <a:pt x="108172" y="23386"/>
                    <a:pt x="108241" y="23519"/>
                    <a:pt x="108305" y="23582"/>
                  </a:cubicBezTo>
                  <a:cubicBezTo>
                    <a:pt x="108374" y="23651"/>
                    <a:pt x="108437" y="23715"/>
                    <a:pt x="108437" y="23784"/>
                  </a:cubicBezTo>
                  <a:cubicBezTo>
                    <a:pt x="108506" y="23847"/>
                    <a:pt x="108570" y="23980"/>
                    <a:pt x="108639" y="24049"/>
                  </a:cubicBezTo>
                  <a:lnTo>
                    <a:pt x="108835" y="24245"/>
                  </a:lnTo>
                  <a:cubicBezTo>
                    <a:pt x="108903" y="24314"/>
                    <a:pt x="108967" y="24446"/>
                    <a:pt x="109036" y="24510"/>
                  </a:cubicBezTo>
                  <a:cubicBezTo>
                    <a:pt x="109100" y="24579"/>
                    <a:pt x="109100" y="24642"/>
                    <a:pt x="109168" y="24711"/>
                  </a:cubicBezTo>
                  <a:lnTo>
                    <a:pt x="109232" y="24711"/>
                  </a:lnTo>
                  <a:cubicBezTo>
                    <a:pt x="109232" y="24775"/>
                    <a:pt x="109301" y="24907"/>
                    <a:pt x="109365" y="24976"/>
                  </a:cubicBezTo>
                  <a:lnTo>
                    <a:pt x="109566" y="25172"/>
                  </a:lnTo>
                  <a:cubicBezTo>
                    <a:pt x="109630" y="25241"/>
                    <a:pt x="109698" y="25305"/>
                    <a:pt x="109762" y="25437"/>
                  </a:cubicBezTo>
                  <a:cubicBezTo>
                    <a:pt x="109831" y="25506"/>
                    <a:pt x="109831" y="25570"/>
                    <a:pt x="109894" y="25570"/>
                  </a:cubicBezTo>
                  <a:cubicBezTo>
                    <a:pt x="109963" y="25702"/>
                    <a:pt x="110027" y="25771"/>
                    <a:pt x="110096" y="25904"/>
                  </a:cubicBezTo>
                  <a:cubicBezTo>
                    <a:pt x="110159" y="25967"/>
                    <a:pt x="110228" y="25967"/>
                    <a:pt x="110228" y="26036"/>
                  </a:cubicBezTo>
                  <a:cubicBezTo>
                    <a:pt x="110292" y="26169"/>
                    <a:pt x="110424" y="26232"/>
                    <a:pt x="110493" y="26365"/>
                  </a:cubicBezTo>
                  <a:lnTo>
                    <a:pt x="110626" y="26497"/>
                  </a:lnTo>
                  <a:cubicBezTo>
                    <a:pt x="110689" y="26630"/>
                    <a:pt x="110758" y="26699"/>
                    <a:pt x="110822" y="26762"/>
                  </a:cubicBezTo>
                  <a:cubicBezTo>
                    <a:pt x="110891" y="26831"/>
                    <a:pt x="110891" y="26895"/>
                    <a:pt x="110954" y="26963"/>
                  </a:cubicBezTo>
                  <a:cubicBezTo>
                    <a:pt x="111023" y="27027"/>
                    <a:pt x="111087" y="27160"/>
                    <a:pt x="111219" y="27228"/>
                  </a:cubicBezTo>
                  <a:cubicBezTo>
                    <a:pt x="111219" y="27292"/>
                    <a:pt x="111288" y="27361"/>
                    <a:pt x="111352" y="27425"/>
                  </a:cubicBezTo>
                  <a:cubicBezTo>
                    <a:pt x="111421" y="27493"/>
                    <a:pt x="111484" y="27626"/>
                    <a:pt x="111553" y="27690"/>
                  </a:cubicBezTo>
                  <a:cubicBezTo>
                    <a:pt x="111617" y="27758"/>
                    <a:pt x="111617" y="27822"/>
                    <a:pt x="111686" y="27822"/>
                  </a:cubicBezTo>
                  <a:cubicBezTo>
                    <a:pt x="111749" y="27954"/>
                    <a:pt x="111818" y="28023"/>
                    <a:pt x="111951" y="28156"/>
                  </a:cubicBezTo>
                  <a:lnTo>
                    <a:pt x="112083" y="28288"/>
                  </a:lnTo>
                  <a:cubicBezTo>
                    <a:pt x="112147" y="28352"/>
                    <a:pt x="112216" y="28484"/>
                    <a:pt x="112279" y="28553"/>
                  </a:cubicBezTo>
                  <a:cubicBezTo>
                    <a:pt x="112348" y="28617"/>
                    <a:pt x="112348" y="28686"/>
                    <a:pt x="112412" y="28749"/>
                  </a:cubicBezTo>
                  <a:cubicBezTo>
                    <a:pt x="112481" y="28818"/>
                    <a:pt x="112544" y="28951"/>
                    <a:pt x="112677" y="29014"/>
                  </a:cubicBezTo>
                  <a:cubicBezTo>
                    <a:pt x="112677" y="29083"/>
                    <a:pt x="112746" y="29147"/>
                    <a:pt x="112746" y="29147"/>
                  </a:cubicBezTo>
                  <a:cubicBezTo>
                    <a:pt x="112878" y="29279"/>
                    <a:pt x="112942" y="29348"/>
                    <a:pt x="113011" y="29481"/>
                  </a:cubicBezTo>
                  <a:cubicBezTo>
                    <a:pt x="113074" y="29481"/>
                    <a:pt x="113074" y="29544"/>
                    <a:pt x="113143" y="29613"/>
                  </a:cubicBezTo>
                  <a:cubicBezTo>
                    <a:pt x="113207" y="29677"/>
                    <a:pt x="113275" y="29809"/>
                    <a:pt x="113408" y="29878"/>
                  </a:cubicBezTo>
                  <a:cubicBezTo>
                    <a:pt x="113408" y="29942"/>
                    <a:pt x="113472" y="30011"/>
                    <a:pt x="113540" y="30011"/>
                  </a:cubicBezTo>
                  <a:cubicBezTo>
                    <a:pt x="113604" y="30143"/>
                    <a:pt x="113673" y="30207"/>
                    <a:pt x="113737" y="30276"/>
                  </a:cubicBezTo>
                  <a:cubicBezTo>
                    <a:pt x="113805" y="30339"/>
                    <a:pt x="113805" y="30408"/>
                    <a:pt x="113869" y="30472"/>
                  </a:cubicBezTo>
                  <a:cubicBezTo>
                    <a:pt x="113938" y="30541"/>
                    <a:pt x="114002" y="30604"/>
                    <a:pt x="114070" y="30737"/>
                  </a:cubicBezTo>
                  <a:cubicBezTo>
                    <a:pt x="114134" y="30806"/>
                    <a:pt x="114203" y="30806"/>
                    <a:pt x="114266" y="30869"/>
                  </a:cubicBezTo>
                  <a:cubicBezTo>
                    <a:pt x="114335" y="30938"/>
                    <a:pt x="114399" y="31071"/>
                    <a:pt x="114468" y="31134"/>
                  </a:cubicBezTo>
                  <a:cubicBezTo>
                    <a:pt x="114531" y="31203"/>
                    <a:pt x="114531" y="31267"/>
                    <a:pt x="114600" y="31267"/>
                  </a:cubicBezTo>
                  <a:cubicBezTo>
                    <a:pt x="114664" y="31399"/>
                    <a:pt x="114733" y="31468"/>
                    <a:pt x="114796" y="31532"/>
                  </a:cubicBezTo>
                  <a:lnTo>
                    <a:pt x="114998" y="31733"/>
                  </a:lnTo>
                  <a:lnTo>
                    <a:pt x="115194" y="31929"/>
                  </a:lnTo>
                  <a:cubicBezTo>
                    <a:pt x="115263" y="31998"/>
                    <a:pt x="115263" y="32062"/>
                    <a:pt x="115326" y="32130"/>
                  </a:cubicBezTo>
                  <a:lnTo>
                    <a:pt x="115528" y="32327"/>
                  </a:lnTo>
                  <a:lnTo>
                    <a:pt x="115724" y="32528"/>
                  </a:lnTo>
                  <a:lnTo>
                    <a:pt x="115925" y="32724"/>
                  </a:lnTo>
                  <a:cubicBezTo>
                    <a:pt x="115989" y="32793"/>
                    <a:pt x="115989" y="32856"/>
                    <a:pt x="116058" y="32925"/>
                  </a:cubicBezTo>
                  <a:lnTo>
                    <a:pt x="116254" y="33121"/>
                  </a:lnTo>
                  <a:lnTo>
                    <a:pt x="116455" y="33323"/>
                  </a:lnTo>
                  <a:lnTo>
                    <a:pt x="116651" y="33519"/>
                  </a:lnTo>
                  <a:cubicBezTo>
                    <a:pt x="116720" y="33588"/>
                    <a:pt x="116720" y="33651"/>
                    <a:pt x="116784" y="33720"/>
                  </a:cubicBezTo>
                  <a:lnTo>
                    <a:pt x="116985" y="33916"/>
                  </a:lnTo>
                  <a:cubicBezTo>
                    <a:pt x="117049" y="33985"/>
                    <a:pt x="117118" y="34049"/>
                    <a:pt x="117181" y="34049"/>
                  </a:cubicBezTo>
                  <a:cubicBezTo>
                    <a:pt x="117250" y="34118"/>
                    <a:pt x="117314" y="34250"/>
                    <a:pt x="117383" y="34314"/>
                  </a:cubicBezTo>
                  <a:lnTo>
                    <a:pt x="117515" y="34446"/>
                  </a:lnTo>
                  <a:cubicBezTo>
                    <a:pt x="120695" y="37695"/>
                    <a:pt x="124139" y="40610"/>
                    <a:pt x="127849" y="42729"/>
                  </a:cubicBezTo>
                  <a:cubicBezTo>
                    <a:pt x="134341" y="46502"/>
                    <a:pt x="140896" y="49020"/>
                    <a:pt x="147123" y="51139"/>
                  </a:cubicBezTo>
                  <a:cubicBezTo>
                    <a:pt x="147192" y="51139"/>
                    <a:pt x="147255" y="51208"/>
                    <a:pt x="147324" y="51208"/>
                  </a:cubicBezTo>
                  <a:cubicBezTo>
                    <a:pt x="147388" y="51208"/>
                    <a:pt x="147457" y="51272"/>
                    <a:pt x="147457" y="51272"/>
                  </a:cubicBezTo>
                  <a:cubicBezTo>
                    <a:pt x="147589" y="51272"/>
                    <a:pt x="147653" y="51341"/>
                    <a:pt x="147722" y="51341"/>
                  </a:cubicBezTo>
                  <a:cubicBezTo>
                    <a:pt x="147722" y="51341"/>
                    <a:pt x="147785" y="51341"/>
                    <a:pt x="147854" y="51404"/>
                  </a:cubicBezTo>
                  <a:cubicBezTo>
                    <a:pt x="147918" y="51404"/>
                    <a:pt x="147987" y="51404"/>
                    <a:pt x="148050" y="51473"/>
                  </a:cubicBezTo>
                  <a:cubicBezTo>
                    <a:pt x="148119" y="51473"/>
                    <a:pt x="148183" y="51473"/>
                    <a:pt x="148183" y="51537"/>
                  </a:cubicBezTo>
                  <a:cubicBezTo>
                    <a:pt x="148252" y="51537"/>
                    <a:pt x="148315" y="51537"/>
                    <a:pt x="148448" y="51606"/>
                  </a:cubicBezTo>
                  <a:lnTo>
                    <a:pt x="148580" y="51606"/>
                  </a:lnTo>
                  <a:cubicBezTo>
                    <a:pt x="148649" y="51669"/>
                    <a:pt x="148713" y="51669"/>
                    <a:pt x="148782" y="51669"/>
                  </a:cubicBezTo>
                  <a:cubicBezTo>
                    <a:pt x="148845" y="51738"/>
                    <a:pt x="148914" y="51738"/>
                    <a:pt x="148914" y="51738"/>
                  </a:cubicBezTo>
                  <a:cubicBezTo>
                    <a:pt x="148978" y="51738"/>
                    <a:pt x="149047" y="51802"/>
                    <a:pt x="149110" y="51802"/>
                  </a:cubicBezTo>
                  <a:cubicBezTo>
                    <a:pt x="149179" y="51802"/>
                    <a:pt x="149243" y="51871"/>
                    <a:pt x="149312" y="51871"/>
                  </a:cubicBezTo>
                  <a:cubicBezTo>
                    <a:pt x="149375" y="51871"/>
                    <a:pt x="149444" y="51934"/>
                    <a:pt x="149508" y="51934"/>
                  </a:cubicBezTo>
                  <a:cubicBezTo>
                    <a:pt x="149576" y="51934"/>
                    <a:pt x="149576" y="51934"/>
                    <a:pt x="149640" y="52003"/>
                  </a:cubicBezTo>
                  <a:cubicBezTo>
                    <a:pt x="149709" y="52003"/>
                    <a:pt x="149773" y="52003"/>
                    <a:pt x="149841" y="52067"/>
                  </a:cubicBezTo>
                  <a:cubicBezTo>
                    <a:pt x="149905" y="52067"/>
                    <a:pt x="149974" y="52067"/>
                    <a:pt x="150038" y="52136"/>
                  </a:cubicBezTo>
                  <a:lnTo>
                    <a:pt x="150239" y="52136"/>
                  </a:lnTo>
                  <a:cubicBezTo>
                    <a:pt x="150239" y="52199"/>
                    <a:pt x="150303" y="52199"/>
                    <a:pt x="150371" y="52199"/>
                  </a:cubicBezTo>
                  <a:cubicBezTo>
                    <a:pt x="150435" y="52268"/>
                    <a:pt x="150504" y="52268"/>
                    <a:pt x="150567" y="52268"/>
                  </a:cubicBezTo>
                  <a:cubicBezTo>
                    <a:pt x="150636" y="52332"/>
                    <a:pt x="150700" y="52332"/>
                    <a:pt x="150769" y="52332"/>
                  </a:cubicBezTo>
                  <a:cubicBezTo>
                    <a:pt x="150832" y="52332"/>
                    <a:pt x="150901" y="52401"/>
                    <a:pt x="150965" y="52401"/>
                  </a:cubicBezTo>
                  <a:cubicBezTo>
                    <a:pt x="150965" y="52401"/>
                    <a:pt x="151034" y="52464"/>
                    <a:pt x="151097" y="52464"/>
                  </a:cubicBezTo>
                  <a:cubicBezTo>
                    <a:pt x="151166" y="52464"/>
                    <a:pt x="151230" y="52464"/>
                    <a:pt x="151299" y="52533"/>
                  </a:cubicBezTo>
                  <a:cubicBezTo>
                    <a:pt x="151362" y="52533"/>
                    <a:pt x="151431" y="52533"/>
                    <a:pt x="151431" y="52597"/>
                  </a:cubicBezTo>
                  <a:lnTo>
                    <a:pt x="151627" y="52597"/>
                  </a:lnTo>
                  <a:cubicBezTo>
                    <a:pt x="151696" y="52666"/>
                    <a:pt x="151760" y="52666"/>
                    <a:pt x="151829" y="52666"/>
                  </a:cubicBezTo>
                  <a:cubicBezTo>
                    <a:pt x="151892" y="52729"/>
                    <a:pt x="151961" y="52729"/>
                    <a:pt x="152025" y="52729"/>
                  </a:cubicBezTo>
                  <a:cubicBezTo>
                    <a:pt x="152094" y="52798"/>
                    <a:pt x="152094" y="52798"/>
                    <a:pt x="152157" y="52798"/>
                  </a:cubicBezTo>
                  <a:cubicBezTo>
                    <a:pt x="152226" y="52798"/>
                    <a:pt x="152290" y="52862"/>
                    <a:pt x="152359" y="52862"/>
                  </a:cubicBezTo>
                  <a:cubicBezTo>
                    <a:pt x="152422" y="52862"/>
                    <a:pt x="152491" y="52862"/>
                    <a:pt x="152555" y="52931"/>
                  </a:cubicBezTo>
                  <a:cubicBezTo>
                    <a:pt x="152624" y="52931"/>
                    <a:pt x="152687" y="52931"/>
                    <a:pt x="152756" y="52994"/>
                  </a:cubicBezTo>
                  <a:lnTo>
                    <a:pt x="152889" y="52994"/>
                  </a:lnTo>
                  <a:cubicBezTo>
                    <a:pt x="152952" y="53063"/>
                    <a:pt x="153021" y="53063"/>
                    <a:pt x="153085" y="53063"/>
                  </a:cubicBezTo>
                  <a:cubicBezTo>
                    <a:pt x="153154" y="53127"/>
                    <a:pt x="153217" y="53127"/>
                    <a:pt x="153286" y="53127"/>
                  </a:cubicBezTo>
                  <a:cubicBezTo>
                    <a:pt x="153350" y="53196"/>
                    <a:pt x="153419" y="53196"/>
                    <a:pt x="153482" y="53196"/>
                  </a:cubicBezTo>
                  <a:cubicBezTo>
                    <a:pt x="153551" y="53196"/>
                    <a:pt x="153551" y="53259"/>
                    <a:pt x="153615" y="53259"/>
                  </a:cubicBezTo>
                  <a:cubicBezTo>
                    <a:pt x="153684" y="53259"/>
                    <a:pt x="153747" y="53328"/>
                    <a:pt x="153816" y="53328"/>
                  </a:cubicBezTo>
                  <a:cubicBezTo>
                    <a:pt x="153880" y="53328"/>
                    <a:pt x="153949" y="53328"/>
                    <a:pt x="153949" y="53392"/>
                  </a:cubicBezTo>
                  <a:cubicBezTo>
                    <a:pt x="154081" y="53392"/>
                    <a:pt x="154145" y="53392"/>
                    <a:pt x="154213" y="53461"/>
                  </a:cubicBezTo>
                  <a:lnTo>
                    <a:pt x="154346" y="53461"/>
                  </a:lnTo>
                  <a:cubicBezTo>
                    <a:pt x="154410" y="53524"/>
                    <a:pt x="154478" y="53524"/>
                    <a:pt x="154542" y="53524"/>
                  </a:cubicBezTo>
                  <a:cubicBezTo>
                    <a:pt x="154611" y="53593"/>
                    <a:pt x="154675" y="53593"/>
                    <a:pt x="154675" y="53593"/>
                  </a:cubicBezTo>
                  <a:cubicBezTo>
                    <a:pt x="154743" y="53593"/>
                    <a:pt x="154876" y="53657"/>
                    <a:pt x="154940" y="53657"/>
                  </a:cubicBezTo>
                  <a:cubicBezTo>
                    <a:pt x="154940" y="53657"/>
                    <a:pt x="155008" y="53726"/>
                    <a:pt x="155072" y="53726"/>
                  </a:cubicBezTo>
                  <a:cubicBezTo>
                    <a:pt x="155141" y="53726"/>
                    <a:pt x="155204" y="53789"/>
                    <a:pt x="155273" y="53789"/>
                  </a:cubicBezTo>
                  <a:lnTo>
                    <a:pt x="155406" y="53789"/>
                  </a:lnTo>
                  <a:cubicBezTo>
                    <a:pt x="155469" y="53858"/>
                    <a:pt x="155602" y="53858"/>
                    <a:pt x="155671" y="53922"/>
                  </a:cubicBezTo>
                  <a:lnTo>
                    <a:pt x="155734" y="53922"/>
                  </a:lnTo>
                  <a:cubicBezTo>
                    <a:pt x="155867" y="53991"/>
                    <a:pt x="155936" y="53991"/>
                    <a:pt x="156068" y="53991"/>
                  </a:cubicBezTo>
                  <a:cubicBezTo>
                    <a:pt x="156068" y="54054"/>
                    <a:pt x="156068" y="54054"/>
                    <a:pt x="156132" y="54054"/>
                  </a:cubicBezTo>
                  <a:cubicBezTo>
                    <a:pt x="156201" y="54054"/>
                    <a:pt x="156333" y="54123"/>
                    <a:pt x="156397" y="54123"/>
                  </a:cubicBezTo>
                  <a:cubicBezTo>
                    <a:pt x="156466" y="54123"/>
                    <a:pt x="156466" y="54123"/>
                    <a:pt x="156466" y="54187"/>
                  </a:cubicBezTo>
                  <a:cubicBezTo>
                    <a:pt x="156598" y="54187"/>
                    <a:pt x="156662" y="54256"/>
                    <a:pt x="156794" y="54256"/>
                  </a:cubicBezTo>
                  <a:lnTo>
                    <a:pt x="156863" y="54256"/>
                  </a:lnTo>
                  <a:cubicBezTo>
                    <a:pt x="156927" y="54319"/>
                    <a:pt x="157059" y="54319"/>
                    <a:pt x="157192" y="54388"/>
                  </a:cubicBezTo>
                  <a:cubicBezTo>
                    <a:pt x="157324" y="54452"/>
                    <a:pt x="157393" y="54452"/>
                    <a:pt x="157526" y="54521"/>
                  </a:cubicBezTo>
                  <a:cubicBezTo>
                    <a:pt x="157589" y="54521"/>
                    <a:pt x="157658" y="54521"/>
                    <a:pt x="157722" y="54584"/>
                  </a:cubicBezTo>
                  <a:cubicBezTo>
                    <a:pt x="158914" y="54918"/>
                    <a:pt x="160043" y="55247"/>
                    <a:pt x="161166" y="55580"/>
                  </a:cubicBezTo>
                  <a:cubicBezTo>
                    <a:pt x="160970" y="55512"/>
                    <a:pt x="160705" y="55448"/>
                    <a:pt x="160504" y="55379"/>
                  </a:cubicBezTo>
                  <a:cubicBezTo>
                    <a:pt x="159380" y="54982"/>
                    <a:pt x="158252" y="54653"/>
                    <a:pt x="157128" y="54256"/>
                  </a:cubicBezTo>
                  <a:lnTo>
                    <a:pt x="157059" y="54256"/>
                  </a:lnTo>
                  <a:cubicBezTo>
                    <a:pt x="157059" y="54256"/>
                    <a:pt x="156996" y="54256"/>
                    <a:pt x="156996" y="54187"/>
                  </a:cubicBezTo>
                  <a:cubicBezTo>
                    <a:pt x="156863" y="54187"/>
                    <a:pt x="156731" y="54123"/>
                    <a:pt x="156662" y="54123"/>
                  </a:cubicBezTo>
                  <a:lnTo>
                    <a:pt x="156598" y="54123"/>
                  </a:lnTo>
                  <a:cubicBezTo>
                    <a:pt x="156529" y="54054"/>
                    <a:pt x="156397" y="54054"/>
                    <a:pt x="156333" y="53991"/>
                  </a:cubicBezTo>
                  <a:lnTo>
                    <a:pt x="156264" y="53991"/>
                  </a:lnTo>
                  <a:cubicBezTo>
                    <a:pt x="156201" y="53991"/>
                    <a:pt x="156068" y="53922"/>
                    <a:pt x="155999" y="53922"/>
                  </a:cubicBezTo>
                  <a:cubicBezTo>
                    <a:pt x="155936" y="53922"/>
                    <a:pt x="155936" y="53858"/>
                    <a:pt x="155936" y="53858"/>
                  </a:cubicBezTo>
                  <a:cubicBezTo>
                    <a:pt x="155803" y="53858"/>
                    <a:pt x="155734" y="53858"/>
                    <a:pt x="155671" y="53789"/>
                  </a:cubicBezTo>
                  <a:lnTo>
                    <a:pt x="155538" y="53789"/>
                  </a:lnTo>
                  <a:cubicBezTo>
                    <a:pt x="155469" y="53726"/>
                    <a:pt x="155406" y="53726"/>
                    <a:pt x="155273" y="53657"/>
                  </a:cubicBezTo>
                  <a:lnTo>
                    <a:pt x="155204" y="53657"/>
                  </a:lnTo>
                  <a:cubicBezTo>
                    <a:pt x="155141" y="53657"/>
                    <a:pt x="155008" y="53593"/>
                    <a:pt x="154940" y="53593"/>
                  </a:cubicBezTo>
                  <a:lnTo>
                    <a:pt x="154876" y="53524"/>
                  </a:lnTo>
                  <a:cubicBezTo>
                    <a:pt x="154743" y="53524"/>
                    <a:pt x="154675" y="53524"/>
                    <a:pt x="154611" y="53461"/>
                  </a:cubicBezTo>
                  <a:lnTo>
                    <a:pt x="154478" y="53461"/>
                  </a:lnTo>
                  <a:cubicBezTo>
                    <a:pt x="154410" y="53392"/>
                    <a:pt x="154346" y="53392"/>
                    <a:pt x="154277" y="53392"/>
                  </a:cubicBezTo>
                  <a:cubicBezTo>
                    <a:pt x="154213" y="53328"/>
                    <a:pt x="154145" y="53328"/>
                    <a:pt x="154145" y="53328"/>
                  </a:cubicBezTo>
                  <a:cubicBezTo>
                    <a:pt x="154081" y="53328"/>
                    <a:pt x="154012" y="53259"/>
                    <a:pt x="153949" y="53259"/>
                  </a:cubicBezTo>
                  <a:cubicBezTo>
                    <a:pt x="153880" y="53259"/>
                    <a:pt x="153816" y="53196"/>
                    <a:pt x="153747" y="53196"/>
                  </a:cubicBezTo>
                  <a:cubicBezTo>
                    <a:pt x="153684" y="53196"/>
                    <a:pt x="153615" y="53196"/>
                    <a:pt x="153551" y="53127"/>
                  </a:cubicBezTo>
                  <a:cubicBezTo>
                    <a:pt x="153551" y="53127"/>
                    <a:pt x="153482" y="53127"/>
                    <a:pt x="153419" y="53063"/>
                  </a:cubicBezTo>
                  <a:cubicBezTo>
                    <a:pt x="153350" y="53063"/>
                    <a:pt x="153286" y="53063"/>
                    <a:pt x="153217" y="52994"/>
                  </a:cubicBezTo>
                  <a:lnTo>
                    <a:pt x="153085" y="52994"/>
                  </a:lnTo>
                  <a:cubicBezTo>
                    <a:pt x="153021" y="52931"/>
                    <a:pt x="152952" y="52931"/>
                    <a:pt x="152889" y="52931"/>
                  </a:cubicBezTo>
                  <a:cubicBezTo>
                    <a:pt x="152820" y="52931"/>
                    <a:pt x="152756" y="52862"/>
                    <a:pt x="152687" y="52862"/>
                  </a:cubicBezTo>
                  <a:cubicBezTo>
                    <a:pt x="152624" y="52862"/>
                    <a:pt x="152555" y="52798"/>
                    <a:pt x="152491" y="52798"/>
                  </a:cubicBezTo>
                  <a:cubicBezTo>
                    <a:pt x="152491" y="52798"/>
                    <a:pt x="152422" y="52798"/>
                    <a:pt x="152359" y="52729"/>
                  </a:cubicBezTo>
                  <a:cubicBezTo>
                    <a:pt x="152290" y="52729"/>
                    <a:pt x="152226" y="52729"/>
                    <a:pt x="152157" y="52666"/>
                  </a:cubicBezTo>
                  <a:lnTo>
                    <a:pt x="152025" y="52666"/>
                  </a:lnTo>
                  <a:cubicBezTo>
                    <a:pt x="151961" y="52597"/>
                    <a:pt x="151892" y="52597"/>
                    <a:pt x="151829" y="52597"/>
                  </a:cubicBezTo>
                  <a:cubicBezTo>
                    <a:pt x="151760" y="52533"/>
                    <a:pt x="151696" y="52533"/>
                    <a:pt x="151627" y="52533"/>
                  </a:cubicBezTo>
                  <a:cubicBezTo>
                    <a:pt x="151564" y="52533"/>
                    <a:pt x="151495" y="52464"/>
                    <a:pt x="151431" y="52464"/>
                  </a:cubicBezTo>
                  <a:cubicBezTo>
                    <a:pt x="151362" y="52464"/>
                    <a:pt x="151362" y="52401"/>
                    <a:pt x="151299" y="52401"/>
                  </a:cubicBezTo>
                  <a:cubicBezTo>
                    <a:pt x="151230" y="52401"/>
                    <a:pt x="151166" y="52401"/>
                    <a:pt x="151097" y="52332"/>
                  </a:cubicBezTo>
                  <a:cubicBezTo>
                    <a:pt x="151034" y="52332"/>
                    <a:pt x="150965" y="52332"/>
                    <a:pt x="150901" y="52268"/>
                  </a:cubicBezTo>
                  <a:lnTo>
                    <a:pt x="150700" y="52268"/>
                  </a:lnTo>
                  <a:cubicBezTo>
                    <a:pt x="150700" y="52199"/>
                    <a:pt x="150636" y="52199"/>
                    <a:pt x="150567" y="52199"/>
                  </a:cubicBezTo>
                  <a:cubicBezTo>
                    <a:pt x="150504" y="52136"/>
                    <a:pt x="150435" y="52136"/>
                    <a:pt x="150371" y="52136"/>
                  </a:cubicBezTo>
                  <a:cubicBezTo>
                    <a:pt x="150303" y="52136"/>
                    <a:pt x="150303" y="52067"/>
                    <a:pt x="150239" y="52067"/>
                  </a:cubicBezTo>
                  <a:cubicBezTo>
                    <a:pt x="150170" y="52067"/>
                    <a:pt x="150106" y="52003"/>
                    <a:pt x="150038" y="52003"/>
                  </a:cubicBezTo>
                  <a:cubicBezTo>
                    <a:pt x="149974" y="52003"/>
                    <a:pt x="149905" y="52003"/>
                    <a:pt x="149841" y="51934"/>
                  </a:cubicBezTo>
                  <a:cubicBezTo>
                    <a:pt x="149773" y="51934"/>
                    <a:pt x="149709" y="51934"/>
                    <a:pt x="149640" y="51871"/>
                  </a:cubicBezTo>
                  <a:cubicBezTo>
                    <a:pt x="149640" y="51871"/>
                    <a:pt x="149576" y="51871"/>
                    <a:pt x="149508" y="51802"/>
                  </a:cubicBezTo>
                  <a:cubicBezTo>
                    <a:pt x="149444" y="51802"/>
                    <a:pt x="149375" y="51802"/>
                    <a:pt x="149312" y="51738"/>
                  </a:cubicBezTo>
                  <a:lnTo>
                    <a:pt x="149179" y="51738"/>
                  </a:lnTo>
                  <a:cubicBezTo>
                    <a:pt x="149110" y="51669"/>
                    <a:pt x="149047" y="51669"/>
                    <a:pt x="148978" y="51669"/>
                  </a:cubicBezTo>
                  <a:cubicBezTo>
                    <a:pt x="148914" y="51606"/>
                    <a:pt x="148845" y="51606"/>
                    <a:pt x="148782" y="51606"/>
                  </a:cubicBezTo>
                  <a:cubicBezTo>
                    <a:pt x="148713" y="51606"/>
                    <a:pt x="148649" y="51537"/>
                    <a:pt x="148580" y="51537"/>
                  </a:cubicBezTo>
                  <a:cubicBezTo>
                    <a:pt x="148517" y="51537"/>
                    <a:pt x="148517" y="51473"/>
                    <a:pt x="148448" y="51473"/>
                  </a:cubicBezTo>
                  <a:cubicBezTo>
                    <a:pt x="148384" y="51473"/>
                    <a:pt x="148315" y="51404"/>
                    <a:pt x="148252" y="51404"/>
                  </a:cubicBezTo>
                  <a:cubicBezTo>
                    <a:pt x="148183" y="51404"/>
                    <a:pt x="148119" y="51404"/>
                    <a:pt x="148050" y="51341"/>
                  </a:cubicBezTo>
                  <a:cubicBezTo>
                    <a:pt x="147987" y="51341"/>
                    <a:pt x="147918" y="51341"/>
                    <a:pt x="147854" y="51272"/>
                  </a:cubicBezTo>
                  <a:lnTo>
                    <a:pt x="147722" y="51272"/>
                  </a:lnTo>
                  <a:cubicBezTo>
                    <a:pt x="147653" y="51208"/>
                    <a:pt x="147589" y="51208"/>
                    <a:pt x="147520" y="51139"/>
                  </a:cubicBezTo>
                  <a:lnTo>
                    <a:pt x="147388" y="51139"/>
                  </a:lnTo>
                  <a:cubicBezTo>
                    <a:pt x="147324" y="51076"/>
                    <a:pt x="147255" y="51076"/>
                    <a:pt x="147123" y="51076"/>
                  </a:cubicBezTo>
                  <a:cubicBezTo>
                    <a:pt x="140896" y="48956"/>
                    <a:pt x="134404" y="46370"/>
                    <a:pt x="127912" y="42660"/>
                  </a:cubicBezTo>
                  <a:cubicBezTo>
                    <a:pt x="124203" y="40541"/>
                    <a:pt x="120758" y="37626"/>
                    <a:pt x="117579" y="34383"/>
                  </a:cubicBezTo>
                  <a:cubicBezTo>
                    <a:pt x="117515" y="34314"/>
                    <a:pt x="117515" y="34250"/>
                    <a:pt x="117446" y="34250"/>
                  </a:cubicBezTo>
                  <a:lnTo>
                    <a:pt x="117250" y="34049"/>
                  </a:lnTo>
                  <a:lnTo>
                    <a:pt x="117049" y="33853"/>
                  </a:lnTo>
                  <a:lnTo>
                    <a:pt x="116853" y="33651"/>
                  </a:lnTo>
                  <a:cubicBezTo>
                    <a:pt x="116784" y="33588"/>
                    <a:pt x="116784" y="33519"/>
                    <a:pt x="116720" y="33455"/>
                  </a:cubicBezTo>
                  <a:lnTo>
                    <a:pt x="116519" y="33254"/>
                  </a:lnTo>
                  <a:lnTo>
                    <a:pt x="116386" y="33121"/>
                  </a:lnTo>
                  <a:lnTo>
                    <a:pt x="116121" y="32856"/>
                  </a:lnTo>
                  <a:cubicBezTo>
                    <a:pt x="116121" y="32793"/>
                    <a:pt x="116058" y="32724"/>
                    <a:pt x="115989" y="32724"/>
                  </a:cubicBezTo>
                  <a:cubicBezTo>
                    <a:pt x="115925" y="32591"/>
                    <a:pt x="115856" y="32528"/>
                    <a:pt x="115793" y="32459"/>
                  </a:cubicBezTo>
                  <a:cubicBezTo>
                    <a:pt x="115724" y="32395"/>
                    <a:pt x="115660" y="32395"/>
                    <a:pt x="115660" y="32327"/>
                  </a:cubicBezTo>
                  <a:cubicBezTo>
                    <a:pt x="115591" y="32194"/>
                    <a:pt x="115459" y="32130"/>
                    <a:pt x="115395" y="32062"/>
                  </a:cubicBezTo>
                  <a:cubicBezTo>
                    <a:pt x="115395" y="31998"/>
                    <a:pt x="115326" y="31929"/>
                    <a:pt x="115263" y="31929"/>
                  </a:cubicBezTo>
                  <a:cubicBezTo>
                    <a:pt x="115194" y="31797"/>
                    <a:pt x="115130" y="31733"/>
                    <a:pt x="115061" y="31664"/>
                  </a:cubicBezTo>
                  <a:lnTo>
                    <a:pt x="114929" y="31532"/>
                  </a:lnTo>
                  <a:cubicBezTo>
                    <a:pt x="114865" y="31399"/>
                    <a:pt x="114733" y="31336"/>
                    <a:pt x="114664" y="31267"/>
                  </a:cubicBezTo>
                  <a:cubicBezTo>
                    <a:pt x="114664" y="31203"/>
                    <a:pt x="114600" y="31134"/>
                    <a:pt x="114531" y="31071"/>
                  </a:cubicBezTo>
                  <a:cubicBezTo>
                    <a:pt x="114468" y="31002"/>
                    <a:pt x="114399" y="30938"/>
                    <a:pt x="114335" y="30806"/>
                  </a:cubicBezTo>
                  <a:cubicBezTo>
                    <a:pt x="114266" y="30806"/>
                    <a:pt x="114203" y="30737"/>
                    <a:pt x="114203" y="30673"/>
                  </a:cubicBezTo>
                  <a:cubicBezTo>
                    <a:pt x="114134" y="30604"/>
                    <a:pt x="114070" y="30472"/>
                    <a:pt x="113938" y="30408"/>
                  </a:cubicBezTo>
                  <a:cubicBezTo>
                    <a:pt x="113938" y="30339"/>
                    <a:pt x="113869" y="30339"/>
                    <a:pt x="113805" y="30276"/>
                  </a:cubicBezTo>
                  <a:cubicBezTo>
                    <a:pt x="113737" y="30143"/>
                    <a:pt x="113673" y="30074"/>
                    <a:pt x="113604" y="30011"/>
                  </a:cubicBezTo>
                  <a:cubicBezTo>
                    <a:pt x="113540" y="29942"/>
                    <a:pt x="113540" y="29878"/>
                    <a:pt x="113472" y="29809"/>
                  </a:cubicBezTo>
                  <a:lnTo>
                    <a:pt x="113207" y="29544"/>
                  </a:lnTo>
                  <a:lnTo>
                    <a:pt x="113074" y="29412"/>
                  </a:lnTo>
                  <a:cubicBezTo>
                    <a:pt x="113011" y="29348"/>
                    <a:pt x="112942" y="29216"/>
                    <a:pt x="112878" y="29147"/>
                  </a:cubicBezTo>
                  <a:cubicBezTo>
                    <a:pt x="112809" y="29083"/>
                    <a:pt x="112809" y="29014"/>
                    <a:pt x="112746" y="29014"/>
                  </a:cubicBezTo>
                  <a:cubicBezTo>
                    <a:pt x="112677" y="28882"/>
                    <a:pt x="112613" y="28818"/>
                    <a:pt x="112544" y="28686"/>
                  </a:cubicBezTo>
                  <a:cubicBezTo>
                    <a:pt x="112481" y="28686"/>
                    <a:pt x="112412" y="28617"/>
                    <a:pt x="112412" y="28553"/>
                  </a:cubicBezTo>
                  <a:cubicBezTo>
                    <a:pt x="112279" y="28484"/>
                    <a:pt x="112216" y="28352"/>
                    <a:pt x="112147" y="28288"/>
                  </a:cubicBezTo>
                  <a:cubicBezTo>
                    <a:pt x="112083" y="28219"/>
                    <a:pt x="112083" y="28156"/>
                    <a:pt x="112014" y="28087"/>
                  </a:cubicBezTo>
                  <a:cubicBezTo>
                    <a:pt x="111951" y="28023"/>
                    <a:pt x="111882" y="27954"/>
                    <a:pt x="111818" y="27822"/>
                  </a:cubicBezTo>
                  <a:cubicBezTo>
                    <a:pt x="111749" y="27758"/>
                    <a:pt x="111686" y="27758"/>
                    <a:pt x="111686" y="27690"/>
                  </a:cubicBezTo>
                  <a:cubicBezTo>
                    <a:pt x="111617" y="27557"/>
                    <a:pt x="111484" y="27493"/>
                    <a:pt x="111421" y="27361"/>
                  </a:cubicBezTo>
                  <a:lnTo>
                    <a:pt x="111288" y="27228"/>
                  </a:lnTo>
                  <a:cubicBezTo>
                    <a:pt x="111219" y="27160"/>
                    <a:pt x="111156" y="27027"/>
                    <a:pt x="111087" y="26963"/>
                  </a:cubicBezTo>
                  <a:cubicBezTo>
                    <a:pt x="111023" y="26895"/>
                    <a:pt x="111023" y="26831"/>
                    <a:pt x="110954" y="26762"/>
                  </a:cubicBezTo>
                  <a:cubicBezTo>
                    <a:pt x="110891" y="26699"/>
                    <a:pt x="110822" y="26630"/>
                    <a:pt x="110758" y="26497"/>
                  </a:cubicBezTo>
                  <a:lnTo>
                    <a:pt x="110626" y="26365"/>
                  </a:lnTo>
                  <a:cubicBezTo>
                    <a:pt x="110493" y="26232"/>
                    <a:pt x="110424" y="26169"/>
                    <a:pt x="110361" y="26036"/>
                  </a:cubicBezTo>
                  <a:lnTo>
                    <a:pt x="110228" y="25904"/>
                  </a:lnTo>
                  <a:cubicBezTo>
                    <a:pt x="110159" y="25771"/>
                    <a:pt x="110096" y="25702"/>
                    <a:pt x="110027" y="25639"/>
                  </a:cubicBezTo>
                  <a:cubicBezTo>
                    <a:pt x="109963" y="25570"/>
                    <a:pt x="109963" y="25506"/>
                    <a:pt x="109894" y="25437"/>
                  </a:cubicBezTo>
                  <a:cubicBezTo>
                    <a:pt x="109831" y="25374"/>
                    <a:pt x="109762" y="25241"/>
                    <a:pt x="109698" y="25172"/>
                  </a:cubicBezTo>
                  <a:lnTo>
                    <a:pt x="109497" y="24976"/>
                  </a:lnTo>
                  <a:cubicBezTo>
                    <a:pt x="109433" y="24907"/>
                    <a:pt x="109365" y="24844"/>
                    <a:pt x="109301" y="24711"/>
                  </a:cubicBezTo>
                  <a:cubicBezTo>
                    <a:pt x="109301" y="24642"/>
                    <a:pt x="109232" y="24579"/>
                    <a:pt x="109168" y="24510"/>
                  </a:cubicBezTo>
                  <a:cubicBezTo>
                    <a:pt x="109100" y="24446"/>
                    <a:pt x="109036" y="24377"/>
                    <a:pt x="108967" y="24245"/>
                  </a:cubicBezTo>
                  <a:cubicBezTo>
                    <a:pt x="108903" y="24245"/>
                    <a:pt x="108903" y="24181"/>
                    <a:pt x="108835" y="24112"/>
                  </a:cubicBezTo>
                  <a:cubicBezTo>
                    <a:pt x="108771" y="23980"/>
                    <a:pt x="108702" y="23916"/>
                    <a:pt x="108639" y="23847"/>
                  </a:cubicBezTo>
                  <a:cubicBezTo>
                    <a:pt x="108570" y="23784"/>
                    <a:pt x="108506" y="23715"/>
                    <a:pt x="108506" y="23651"/>
                  </a:cubicBezTo>
                  <a:cubicBezTo>
                    <a:pt x="108437" y="23519"/>
                    <a:pt x="108374" y="23450"/>
                    <a:pt x="108305" y="23386"/>
                  </a:cubicBezTo>
                  <a:lnTo>
                    <a:pt x="108109" y="23185"/>
                  </a:lnTo>
                  <a:cubicBezTo>
                    <a:pt x="108040" y="23121"/>
                    <a:pt x="108040" y="23053"/>
                    <a:pt x="107976" y="22920"/>
                  </a:cubicBezTo>
                  <a:lnTo>
                    <a:pt x="107775" y="22724"/>
                  </a:lnTo>
                  <a:cubicBezTo>
                    <a:pt x="107711" y="22655"/>
                    <a:pt x="107642" y="22591"/>
                    <a:pt x="107642" y="22523"/>
                  </a:cubicBezTo>
                  <a:cubicBezTo>
                    <a:pt x="107579" y="22459"/>
                    <a:pt x="107510" y="22326"/>
                    <a:pt x="107446" y="22258"/>
                  </a:cubicBezTo>
                  <a:cubicBezTo>
                    <a:pt x="107377" y="22194"/>
                    <a:pt x="107314" y="22125"/>
                    <a:pt x="107314" y="22062"/>
                  </a:cubicBezTo>
                  <a:lnTo>
                    <a:pt x="107049" y="21797"/>
                  </a:lnTo>
                  <a:cubicBezTo>
                    <a:pt x="107049" y="21728"/>
                    <a:pt x="106980" y="21728"/>
                    <a:pt x="106980" y="21664"/>
                  </a:cubicBezTo>
                  <a:cubicBezTo>
                    <a:pt x="106916" y="21532"/>
                    <a:pt x="106784" y="21463"/>
                    <a:pt x="106715" y="21330"/>
                  </a:cubicBezTo>
                  <a:lnTo>
                    <a:pt x="106651" y="21267"/>
                  </a:lnTo>
                  <a:cubicBezTo>
                    <a:pt x="106582" y="21134"/>
                    <a:pt x="106450" y="21002"/>
                    <a:pt x="106386" y="20869"/>
                  </a:cubicBezTo>
                  <a:cubicBezTo>
                    <a:pt x="106317" y="20800"/>
                    <a:pt x="106254" y="20668"/>
                    <a:pt x="106185" y="20604"/>
                  </a:cubicBezTo>
                  <a:cubicBezTo>
                    <a:pt x="105591" y="19809"/>
                    <a:pt x="104929" y="18945"/>
                    <a:pt x="104330" y="18151"/>
                  </a:cubicBezTo>
                  <a:cubicBezTo>
                    <a:pt x="104263" y="18083"/>
                    <a:pt x="104195" y="17999"/>
                    <a:pt x="104128" y="17916"/>
                  </a:cubicBezTo>
                  <a:close/>
                  <a:moveTo>
                    <a:pt x="161765" y="55845"/>
                  </a:moveTo>
                  <a:cubicBezTo>
                    <a:pt x="161898" y="55909"/>
                    <a:pt x="161961" y="55909"/>
                    <a:pt x="162094" y="55978"/>
                  </a:cubicBezTo>
                  <a:cubicBezTo>
                    <a:pt x="162150" y="55993"/>
                    <a:pt x="162206" y="56008"/>
                    <a:pt x="162261" y="56024"/>
                  </a:cubicBezTo>
                  <a:lnTo>
                    <a:pt x="162261" y="56024"/>
                  </a:lnTo>
                  <a:cubicBezTo>
                    <a:pt x="162091" y="55964"/>
                    <a:pt x="161925" y="55905"/>
                    <a:pt x="161765" y="55845"/>
                  </a:cubicBezTo>
                  <a:close/>
                  <a:moveTo>
                    <a:pt x="81145" y="0"/>
                  </a:moveTo>
                  <a:cubicBezTo>
                    <a:pt x="71940" y="0"/>
                    <a:pt x="65644" y="4176"/>
                    <a:pt x="61140" y="10731"/>
                  </a:cubicBezTo>
                  <a:cubicBezTo>
                    <a:pt x="54452" y="20604"/>
                    <a:pt x="51733" y="35904"/>
                    <a:pt x="48951" y="50943"/>
                  </a:cubicBezTo>
                  <a:cubicBezTo>
                    <a:pt x="48358" y="54256"/>
                    <a:pt x="47759" y="57568"/>
                    <a:pt x="47096" y="60747"/>
                  </a:cubicBezTo>
                  <a:cubicBezTo>
                    <a:pt x="47096" y="60811"/>
                    <a:pt x="47096" y="60943"/>
                    <a:pt x="47033" y="61012"/>
                  </a:cubicBezTo>
                  <a:lnTo>
                    <a:pt x="47033" y="61208"/>
                  </a:lnTo>
                  <a:cubicBezTo>
                    <a:pt x="46964" y="61277"/>
                    <a:pt x="46964" y="61410"/>
                    <a:pt x="46964" y="61473"/>
                  </a:cubicBezTo>
                  <a:cubicBezTo>
                    <a:pt x="46964" y="61542"/>
                    <a:pt x="46964" y="61606"/>
                    <a:pt x="46900" y="61675"/>
                  </a:cubicBezTo>
                  <a:cubicBezTo>
                    <a:pt x="46900" y="61738"/>
                    <a:pt x="46900" y="61871"/>
                    <a:pt x="46831" y="61940"/>
                  </a:cubicBezTo>
                  <a:lnTo>
                    <a:pt x="46831" y="62136"/>
                  </a:lnTo>
                  <a:cubicBezTo>
                    <a:pt x="46831" y="62205"/>
                    <a:pt x="46768" y="62337"/>
                    <a:pt x="46768" y="62401"/>
                  </a:cubicBezTo>
                  <a:cubicBezTo>
                    <a:pt x="46768" y="62470"/>
                    <a:pt x="46768" y="62533"/>
                    <a:pt x="46699" y="62602"/>
                  </a:cubicBezTo>
                  <a:lnTo>
                    <a:pt x="46699" y="62867"/>
                  </a:lnTo>
                  <a:cubicBezTo>
                    <a:pt x="46635" y="62931"/>
                    <a:pt x="46635" y="63000"/>
                    <a:pt x="46635" y="63000"/>
                  </a:cubicBezTo>
                  <a:cubicBezTo>
                    <a:pt x="46635" y="63132"/>
                    <a:pt x="46566" y="63196"/>
                    <a:pt x="46566" y="63328"/>
                  </a:cubicBezTo>
                  <a:lnTo>
                    <a:pt x="46566" y="63461"/>
                  </a:lnTo>
                  <a:cubicBezTo>
                    <a:pt x="46503" y="63593"/>
                    <a:pt x="46503" y="63662"/>
                    <a:pt x="46503" y="63795"/>
                  </a:cubicBezTo>
                  <a:cubicBezTo>
                    <a:pt x="46434" y="63795"/>
                    <a:pt x="46434" y="63858"/>
                    <a:pt x="46434" y="63927"/>
                  </a:cubicBezTo>
                  <a:cubicBezTo>
                    <a:pt x="46434" y="63991"/>
                    <a:pt x="46370" y="64123"/>
                    <a:pt x="46370" y="64192"/>
                  </a:cubicBezTo>
                  <a:lnTo>
                    <a:pt x="46370" y="64324"/>
                  </a:lnTo>
                  <a:cubicBezTo>
                    <a:pt x="46301" y="64457"/>
                    <a:pt x="46301" y="64589"/>
                    <a:pt x="46301" y="64653"/>
                  </a:cubicBezTo>
                  <a:cubicBezTo>
                    <a:pt x="46238" y="64722"/>
                    <a:pt x="46238" y="64722"/>
                    <a:pt x="46238" y="64786"/>
                  </a:cubicBezTo>
                  <a:cubicBezTo>
                    <a:pt x="46238" y="64918"/>
                    <a:pt x="46169" y="64987"/>
                    <a:pt x="46169" y="65119"/>
                  </a:cubicBezTo>
                  <a:lnTo>
                    <a:pt x="46169" y="65183"/>
                  </a:lnTo>
                  <a:cubicBezTo>
                    <a:pt x="46105" y="65315"/>
                    <a:pt x="46105" y="65448"/>
                    <a:pt x="46105" y="65580"/>
                  </a:cubicBezTo>
                  <a:cubicBezTo>
                    <a:pt x="46105" y="65580"/>
                    <a:pt x="46037" y="65580"/>
                    <a:pt x="46037" y="65649"/>
                  </a:cubicBezTo>
                  <a:cubicBezTo>
                    <a:pt x="46037" y="65782"/>
                    <a:pt x="46037" y="65845"/>
                    <a:pt x="45973" y="65978"/>
                  </a:cubicBezTo>
                  <a:lnTo>
                    <a:pt x="45973" y="66047"/>
                  </a:lnTo>
                  <a:cubicBezTo>
                    <a:pt x="45904" y="66179"/>
                    <a:pt x="45904" y="66312"/>
                    <a:pt x="45904" y="66444"/>
                  </a:cubicBezTo>
                  <a:cubicBezTo>
                    <a:pt x="45904" y="66444"/>
                    <a:pt x="45840" y="66444"/>
                    <a:pt x="45840" y="66508"/>
                  </a:cubicBezTo>
                  <a:cubicBezTo>
                    <a:pt x="45840" y="66577"/>
                    <a:pt x="45840" y="66709"/>
                    <a:pt x="45772" y="66842"/>
                  </a:cubicBezTo>
                  <a:lnTo>
                    <a:pt x="45772" y="66905"/>
                  </a:lnTo>
                  <a:cubicBezTo>
                    <a:pt x="45708" y="67038"/>
                    <a:pt x="45708" y="67170"/>
                    <a:pt x="45708" y="67303"/>
                  </a:cubicBezTo>
                  <a:lnTo>
                    <a:pt x="45639" y="67303"/>
                  </a:lnTo>
                  <a:cubicBezTo>
                    <a:pt x="45639" y="67435"/>
                    <a:pt x="45639" y="67568"/>
                    <a:pt x="45575" y="67700"/>
                  </a:cubicBezTo>
                  <a:cubicBezTo>
                    <a:pt x="45507" y="67833"/>
                    <a:pt x="45507" y="67965"/>
                    <a:pt x="45443" y="68098"/>
                  </a:cubicBezTo>
                  <a:lnTo>
                    <a:pt x="45443" y="68363"/>
                  </a:lnTo>
                  <a:cubicBezTo>
                    <a:pt x="44929" y="70418"/>
                    <a:pt x="44415" y="72435"/>
                    <a:pt x="43840" y="74379"/>
                  </a:cubicBezTo>
                  <a:lnTo>
                    <a:pt x="43840" y="74379"/>
                  </a:lnTo>
                  <a:cubicBezTo>
                    <a:pt x="44512" y="72231"/>
                    <a:pt x="45136" y="69981"/>
                    <a:pt x="45708" y="67637"/>
                  </a:cubicBezTo>
                  <a:lnTo>
                    <a:pt x="45708" y="67504"/>
                  </a:lnTo>
                  <a:cubicBezTo>
                    <a:pt x="45772" y="67372"/>
                    <a:pt x="45772" y="67303"/>
                    <a:pt x="45840" y="67170"/>
                  </a:cubicBezTo>
                  <a:lnTo>
                    <a:pt x="45840" y="67107"/>
                  </a:lnTo>
                  <a:cubicBezTo>
                    <a:pt x="45840" y="66974"/>
                    <a:pt x="45840" y="66842"/>
                    <a:pt x="45904" y="66773"/>
                  </a:cubicBezTo>
                  <a:lnTo>
                    <a:pt x="45904" y="66709"/>
                  </a:lnTo>
                  <a:cubicBezTo>
                    <a:pt x="45904" y="66577"/>
                    <a:pt x="45973" y="66444"/>
                    <a:pt x="45973" y="66312"/>
                  </a:cubicBezTo>
                  <a:lnTo>
                    <a:pt x="46037" y="66312"/>
                  </a:lnTo>
                  <a:cubicBezTo>
                    <a:pt x="46037" y="66179"/>
                    <a:pt x="46037" y="66047"/>
                    <a:pt x="46105" y="65914"/>
                  </a:cubicBezTo>
                  <a:lnTo>
                    <a:pt x="46105" y="65845"/>
                  </a:lnTo>
                  <a:cubicBezTo>
                    <a:pt x="46105" y="65782"/>
                    <a:pt x="46105" y="65713"/>
                    <a:pt x="46169" y="65649"/>
                  </a:cubicBezTo>
                  <a:lnTo>
                    <a:pt x="46169" y="65517"/>
                  </a:lnTo>
                  <a:lnTo>
                    <a:pt x="46169" y="65448"/>
                  </a:lnTo>
                  <a:cubicBezTo>
                    <a:pt x="46238" y="65315"/>
                    <a:pt x="46238" y="65183"/>
                    <a:pt x="46301" y="65119"/>
                  </a:cubicBezTo>
                  <a:lnTo>
                    <a:pt x="46301" y="64987"/>
                  </a:lnTo>
                  <a:cubicBezTo>
                    <a:pt x="46301" y="64918"/>
                    <a:pt x="46370" y="64786"/>
                    <a:pt x="46370" y="64653"/>
                  </a:cubicBezTo>
                  <a:lnTo>
                    <a:pt x="46370" y="64589"/>
                  </a:lnTo>
                  <a:cubicBezTo>
                    <a:pt x="46434" y="64457"/>
                    <a:pt x="46434" y="64388"/>
                    <a:pt x="46434" y="64256"/>
                  </a:cubicBezTo>
                  <a:cubicBezTo>
                    <a:pt x="46503" y="64192"/>
                    <a:pt x="46503" y="64192"/>
                    <a:pt x="46503" y="64123"/>
                  </a:cubicBezTo>
                  <a:cubicBezTo>
                    <a:pt x="46503" y="64059"/>
                    <a:pt x="46566" y="63927"/>
                    <a:pt x="46566" y="63858"/>
                  </a:cubicBezTo>
                  <a:lnTo>
                    <a:pt x="46566" y="63662"/>
                  </a:lnTo>
                  <a:cubicBezTo>
                    <a:pt x="46635" y="63593"/>
                    <a:pt x="46635" y="63461"/>
                    <a:pt x="46635" y="63397"/>
                  </a:cubicBezTo>
                  <a:cubicBezTo>
                    <a:pt x="46635" y="63328"/>
                    <a:pt x="46699" y="63328"/>
                    <a:pt x="46699" y="63265"/>
                  </a:cubicBezTo>
                  <a:cubicBezTo>
                    <a:pt x="46699" y="63132"/>
                    <a:pt x="46699" y="63063"/>
                    <a:pt x="46768" y="62931"/>
                  </a:cubicBezTo>
                  <a:lnTo>
                    <a:pt x="46768" y="62798"/>
                  </a:lnTo>
                  <a:cubicBezTo>
                    <a:pt x="46768" y="62735"/>
                    <a:pt x="46831" y="62602"/>
                    <a:pt x="46831" y="62533"/>
                  </a:cubicBezTo>
                  <a:cubicBezTo>
                    <a:pt x="46831" y="62470"/>
                    <a:pt x="46831" y="62401"/>
                    <a:pt x="46900" y="62337"/>
                  </a:cubicBezTo>
                  <a:lnTo>
                    <a:pt x="46900" y="62072"/>
                  </a:lnTo>
                  <a:cubicBezTo>
                    <a:pt x="46964" y="62003"/>
                    <a:pt x="46964" y="61940"/>
                    <a:pt x="46964" y="61871"/>
                  </a:cubicBezTo>
                  <a:cubicBezTo>
                    <a:pt x="46964" y="61807"/>
                    <a:pt x="47033" y="61675"/>
                    <a:pt x="47033" y="61606"/>
                  </a:cubicBezTo>
                  <a:lnTo>
                    <a:pt x="47033" y="61410"/>
                  </a:lnTo>
                  <a:cubicBezTo>
                    <a:pt x="47096" y="61341"/>
                    <a:pt x="47096" y="61277"/>
                    <a:pt x="47096" y="61145"/>
                  </a:cubicBezTo>
                  <a:cubicBezTo>
                    <a:pt x="47096" y="61076"/>
                    <a:pt x="47165" y="61012"/>
                    <a:pt x="47165" y="61012"/>
                  </a:cubicBezTo>
                  <a:cubicBezTo>
                    <a:pt x="47165" y="60880"/>
                    <a:pt x="47165" y="60811"/>
                    <a:pt x="47229" y="60747"/>
                  </a:cubicBezTo>
                  <a:cubicBezTo>
                    <a:pt x="49815" y="47764"/>
                    <a:pt x="51733" y="33651"/>
                    <a:pt x="55708" y="22258"/>
                  </a:cubicBezTo>
                  <a:cubicBezTo>
                    <a:pt x="57960" y="15835"/>
                    <a:pt x="60875" y="10270"/>
                    <a:pt x="64918" y="6359"/>
                  </a:cubicBezTo>
                  <a:cubicBezTo>
                    <a:pt x="69025" y="2454"/>
                    <a:pt x="74256" y="132"/>
                    <a:pt x="81145" y="132"/>
                  </a:cubicBezTo>
                  <a:cubicBezTo>
                    <a:pt x="81876" y="132"/>
                    <a:pt x="82602" y="132"/>
                    <a:pt x="83334" y="201"/>
                  </a:cubicBezTo>
                  <a:cubicBezTo>
                    <a:pt x="86974" y="466"/>
                    <a:pt x="90356" y="2517"/>
                    <a:pt x="93731" y="5697"/>
                  </a:cubicBezTo>
                  <a:cubicBezTo>
                    <a:pt x="96646" y="8479"/>
                    <a:pt x="99561" y="12125"/>
                    <a:pt x="102608" y="16031"/>
                  </a:cubicBezTo>
                  <a:cubicBezTo>
                    <a:pt x="102740" y="16232"/>
                    <a:pt x="102873" y="16365"/>
                    <a:pt x="103005" y="16561"/>
                  </a:cubicBezTo>
                  <a:cubicBezTo>
                    <a:pt x="102873" y="16365"/>
                    <a:pt x="102740" y="16163"/>
                    <a:pt x="102677" y="16031"/>
                  </a:cubicBezTo>
                  <a:cubicBezTo>
                    <a:pt x="102412" y="15702"/>
                    <a:pt x="102210" y="15368"/>
                    <a:pt x="101945" y="15103"/>
                  </a:cubicBezTo>
                  <a:cubicBezTo>
                    <a:pt x="99232" y="11463"/>
                    <a:pt x="96513" y="8214"/>
                    <a:pt x="93800" y="5633"/>
                  </a:cubicBezTo>
                  <a:cubicBezTo>
                    <a:pt x="90419" y="2454"/>
                    <a:pt x="86974" y="334"/>
                    <a:pt x="83334" y="132"/>
                  </a:cubicBezTo>
                  <a:cubicBezTo>
                    <a:pt x="82602" y="69"/>
                    <a:pt x="81876" y="0"/>
                    <a:pt x="81145" y="0"/>
                  </a:cubicBezTo>
                  <a:close/>
                  <a:moveTo>
                    <a:pt x="43840" y="74379"/>
                  </a:moveTo>
                  <a:cubicBezTo>
                    <a:pt x="43734" y="74716"/>
                    <a:pt x="43627" y="75052"/>
                    <a:pt x="43519" y="75384"/>
                  </a:cubicBezTo>
                  <a:cubicBezTo>
                    <a:pt x="43486" y="75525"/>
                    <a:pt x="43450" y="75647"/>
                    <a:pt x="43415" y="75760"/>
                  </a:cubicBezTo>
                  <a:lnTo>
                    <a:pt x="43415" y="75760"/>
                  </a:lnTo>
                  <a:cubicBezTo>
                    <a:pt x="43561" y="75304"/>
                    <a:pt x="43702" y="74844"/>
                    <a:pt x="43840" y="74379"/>
                  </a:cubicBezTo>
                  <a:close/>
                  <a:moveTo>
                    <a:pt x="43415" y="75760"/>
                  </a:moveTo>
                  <a:cubicBezTo>
                    <a:pt x="43386" y="75853"/>
                    <a:pt x="43356" y="75946"/>
                    <a:pt x="43326" y="76038"/>
                  </a:cubicBezTo>
                  <a:lnTo>
                    <a:pt x="43326" y="76038"/>
                  </a:lnTo>
                  <a:cubicBezTo>
                    <a:pt x="43355" y="75949"/>
                    <a:pt x="43385" y="75858"/>
                    <a:pt x="43415" y="75760"/>
                  </a:cubicBezTo>
                  <a:close/>
                  <a:moveTo>
                    <a:pt x="43326" y="76038"/>
                  </a:moveTo>
                  <a:lnTo>
                    <a:pt x="43326" y="76038"/>
                  </a:lnTo>
                  <a:cubicBezTo>
                    <a:pt x="43325" y="76041"/>
                    <a:pt x="43324" y="76044"/>
                    <a:pt x="43323" y="76047"/>
                  </a:cubicBezTo>
                  <a:cubicBezTo>
                    <a:pt x="43324" y="76044"/>
                    <a:pt x="43325" y="76041"/>
                    <a:pt x="43326" y="76038"/>
                  </a:cubicBezTo>
                  <a:close/>
                  <a:moveTo>
                    <a:pt x="43122" y="76381"/>
                  </a:moveTo>
                  <a:lnTo>
                    <a:pt x="43122" y="76381"/>
                  </a:lnTo>
                  <a:cubicBezTo>
                    <a:pt x="43083" y="76420"/>
                    <a:pt x="43068" y="76485"/>
                    <a:pt x="43062" y="76560"/>
                  </a:cubicBezTo>
                  <a:lnTo>
                    <a:pt x="43062" y="76560"/>
                  </a:lnTo>
                  <a:cubicBezTo>
                    <a:pt x="43082" y="76500"/>
                    <a:pt x="43102" y="76440"/>
                    <a:pt x="43122" y="76381"/>
                  </a:cubicBezTo>
                  <a:close/>
                  <a:moveTo>
                    <a:pt x="43062" y="76560"/>
                  </a:moveTo>
                  <a:cubicBezTo>
                    <a:pt x="42547" y="78090"/>
                    <a:pt x="41973" y="79615"/>
                    <a:pt x="41336" y="81018"/>
                  </a:cubicBezTo>
                  <a:cubicBezTo>
                    <a:pt x="40011" y="84128"/>
                    <a:pt x="38421" y="86911"/>
                    <a:pt x="36566" y="89295"/>
                  </a:cubicBezTo>
                  <a:cubicBezTo>
                    <a:pt x="36233" y="89693"/>
                    <a:pt x="35904" y="90090"/>
                    <a:pt x="35507" y="90557"/>
                  </a:cubicBezTo>
                  <a:lnTo>
                    <a:pt x="35305" y="90753"/>
                  </a:lnTo>
                  <a:cubicBezTo>
                    <a:pt x="35173" y="90885"/>
                    <a:pt x="35040" y="91018"/>
                    <a:pt x="34844" y="91150"/>
                  </a:cubicBezTo>
                  <a:lnTo>
                    <a:pt x="34643" y="91352"/>
                  </a:lnTo>
                  <a:cubicBezTo>
                    <a:pt x="34510" y="91548"/>
                    <a:pt x="34378" y="91680"/>
                    <a:pt x="34245" y="91813"/>
                  </a:cubicBezTo>
                  <a:lnTo>
                    <a:pt x="34049" y="92014"/>
                  </a:lnTo>
                  <a:cubicBezTo>
                    <a:pt x="33848" y="92146"/>
                    <a:pt x="33715" y="92279"/>
                    <a:pt x="33583" y="92411"/>
                  </a:cubicBezTo>
                  <a:cubicBezTo>
                    <a:pt x="33519" y="92475"/>
                    <a:pt x="33450" y="92544"/>
                    <a:pt x="33387" y="92544"/>
                  </a:cubicBezTo>
                  <a:cubicBezTo>
                    <a:pt x="33254" y="92676"/>
                    <a:pt x="33053" y="92809"/>
                    <a:pt x="32920" y="92941"/>
                  </a:cubicBezTo>
                  <a:lnTo>
                    <a:pt x="32724" y="93137"/>
                  </a:lnTo>
                  <a:cubicBezTo>
                    <a:pt x="32592" y="93270"/>
                    <a:pt x="32391" y="93402"/>
                    <a:pt x="32258" y="93535"/>
                  </a:cubicBezTo>
                  <a:cubicBezTo>
                    <a:pt x="32194" y="93604"/>
                    <a:pt x="32126" y="93604"/>
                    <a:pt x="32062" y="93667"/>
                  </a:cubicBezTo>
                  <a:cubicBezTo>
                    <a:pt x="31861" y="93800"/>
                    <a:pt x="31728" y="93932"/>
                    <a:pt x="31596" y="94065"/>
                  </a:cubicBezTo>
                  <a:cubicBezTo>
                    <a:pt x="31532" y="94134"/>
                    <a:pt x="31463" y="94197"/>
                    <a:pt x="31400" y="94197"/>
                  </a:cubicBezTo>
                  <a:cubicBezTo>
                    <a:pt x="31198" y="94330"/>
                    <a:pt x="31066" y="94462"/>
                    <a:pt x="30870" y="94595"/>
                  </a:cubicBezTo>
                  <a:cubicBezTo>
                    <a:pt x="30801" y="94664"/>
                    <a:pt x="30737" y="94664"/>
                    <a:pt x="30668" y="94727"/>
                  </a:cubicBezTo>
                  <a:cubicBezTo>
                    <a:pt x="30536" y="94860"/>
                    <a:pt x="30340" y="94992"/>
                    <a:pt x="30207" y="95125"/>
                  </a:cubicBezTo>
                  <a:cubicBezTo>
                    <a:pt x="30138" y="95125"/>
                    <a:pt x="30075" y="95194"/>
                    <a:pt x="30006" y="95257"/>
                  </a:cubicBezTo>
                  <a:cubicBezTo>
                    <a:pt x="29810" y="95390"/>
                    <a:pt x="29677" y="95522"/>
                    <a:pt x="29476" y="95591"/>
                  </a:cubicBezTo>
                  <a:lnTo>
                    <a:pt x="29280" y="95787"/>
                  </a:lnTo>
                  <a:cubicBezTo>
                    <a:pt x="29147" y="95856"/>
                    <a:pt x="29015" y="95989"/>
                    <a:pt x="28813" y="96121"/>
                  </a:cubicBezTo>
                  <a:cubicBezTo>
                    <a:pt x="28750" y="96185"/>
                    <a:pt x="28681" y="96185"/>
                    <a:pt x="28617" y="96254"/>
                  </a:cubicBezTo>
                  <a:cubicBezTo>
                    <a:pt x="28485" y="96386"/>
                    <a:pt x="28283" y="96450"/>
                    <a:pt x="28151" y="96582"/>
                  </a:cubicBezTo>
                  <a:cubicBezTo>
                    <a:pt x="28087" y="96651"/>
                    <a:pt x="28018" y="96715"/>
                    <a:pt x="27955" y="96715"/>
                  </a:cubicBezTo>
                  <a:cubicBezTo>
                    <a:pt x="27754" y="96847"/>
                    <a:pt x="27621" y="96980"/>
                    <a:pt x="27425" y="97048"/>
                  </a:cubicBezTo>
                  <a:lnTo>
                    <a:pt x="27224" y="97245"/>
                  </a:lnTo>
                  <a:cubicBezTo>
                    <a:pt x="27091" y="97313"/>
                    <a:pt x="26895" y="97446"/>
                    <a:pt x="26763" y="97578"/>
                  </a:cubicBezTo>
                  <a:cubicBezTo>
                    <a:pt x="26694" y="97578"/>
                    <a:pt x="26630" y="97642"/>
                    <a:pt x="26561" y="97711"/>
                  </a:cubicBezTo>
                  <a:cubicBezTo>
                    <a:pt x="26365" y="97774"/>
                    <a:pt x="26233" y="97907"/>
                    <a:pt x="26031" y="98039"/>
                  </a:cubicBezTo>
                  <a:cubicBezTo>
                    <a:pt x="25968" y="98039"/>
                    <a:pt x="25899" y="98108"/>
                    <a:pt x="25835" y="98172"/>
                  </a:cubicBezTo>
                  <a:cubicBezTo>
                    <a:pt x="25703" y="98241"/>
                    <a:pt x="25501" y="98373"/>
                    <a:pt x="25369" y="98506"/>
                  </a:cubicBezTo>
                  <a:cubicBezTo>
                    <a:pt x="25305" y="98506"/>
                    <a:pt x="25236" y="98569"/>
                    <a:pt x="25173" y="98638"/>
                  </a:cubicBezTo>
                  <a:cubicBezTo>
                    <a:pt x="24971" y="98702"/>
                    <a:pt x="24839" y="98834"/>
                    <a:pt x="24643" y="98967"/>
                  </a:cubicBezTo>
                  <a:cubicBezTo>
                    <a:pt x="24574" y="98967"/>
                    <a:pt x="24510" y="99036"/>
                    <a:pt x="24441" y="99099"/>
                  </a:cubicBezTo>
                  <a:cubicBezTo>
                    <a:pt x="24309" y="99168"/>
                    <a:pt x="24113" y="99301"/>
                    <a:pt x="23980" y="99364"/>
                  </a:cubicBezTo>
                  <a:cubicBezTo>
                    <a:pt x="23911" y="99433"/>
                    <a:pt x="23848" y="99497"/>
                    <a:pt x="23779" y="99497"/>
                  </a:cubicBezTo>
                  <a:cubicBezTo>
                    <a:pt x="23583" y="99629"/>
                    <a:pt x="23450" y="99762"/>
                    <a:pt x="23318" y="99831"/>
                  </a:cubicBezTo>
                  <a:cubicBezTo>
                    <a:pt x="23249" y="99894"/>
                    <a:pt x="23185" y="99963"/>
                    <a:pt x="23117" y="99963"/>
                  </a:cubicBezTo>
                  <a:cubicBezTo>
                    <a:pt x="22920" y="100096"/>
                    <a:pt x="22788" y="100159"/>
                    <a:pt x="22587" y="100292"/>
                  </a:cubicBezTo>
                  <a:cubicBezTo>
                    <a:pt x="22523" y="100361"/>
                    <a:pt x="22454" y="100361"/>
                    <a:pt x="22391" y="100424"/>
                  </a:cubicBezTo>
                  <a:cubicBezTo>
                    <a:pt x="22258" y="100557"/>
                    <a:pt x="22126" y="100626"/>
                    <a:pt x="21924" y="100758"/>
                  </a:cubicBezTo>
                  <a:cubicBezTo>
                    <a:pt x="21861" y="100758"/>
                    <a:pt x="21792" y="100822"/>
                    <a:pt x="21728" y="100891"/>
                  </a:cubicBezTo>
                  <a:cubicBezTo>
                    <a:pt x="21596" y="100954"/>
                    <a:pt x="21394" y="101087"/>
                    <a:pt x="21262" y="101155"/>
                  </a:cubicBezTo>
                  <a:cubicBezTo>
                    <a:pt x="21198" y="101219"/>
                    <a:pt x="21129" y="101288"/>
                    <a:pt x="21066" y="101288"/>
                  </a:cubicBezTo>
                  <a:cubicBezTo>
                    <a:pt x="20933" y="101420"/>
                    <a:pt x="20732" y="101484"/>
                    <a:pt x="20599" y="101617"/>
                  </a:cubicBezTo>
                  <a:cubicBezTo>
                    <a:pt x="20536" y="101685"/>
                    <a:pt x="20467" y="101685"/>
                    <a:pt x="20403" y="101749"/>
                  </a:cubicBezTo>
                  <a:cubicBezTo>
                    <a:pt x="20202" y="101882"/>
                    <a:pt x="20069" y="101950"/>
                    <a:pt x="19937" y="102014"/>
                  </a:cubicBezTo>
                  <a:lnTo>
                    <a:pt x="19741" y="102215"/>
                  </a:lnTo>
                  <a:cubicBezTo>
                    <a:pt x="19608" y="102279"/>
                    <a:pt x="19407" y="102348"/>
                    <a:pt x="19274" y="102480"/>
                  </a:cubicBezTo>
                  <a:cubicBezTo>
                    <a:pt x="19211" y="102544"/>
                    <a:pt x="19142" y="102544"/>
                    <a:pt x="19078" y="102613"/>
                  </a:cubicBezTo>
                  <a:cubicBezTo>
                    <a:pt x="18946" y="102745"/>
                    <a:pt x="18813" y="102809"/>
                    <a:pt x="18681" y="102878"/>
                  </a:cubicBezTo>
                  <a:cubicBezTo>
                    <a:pt x="18548" y="102941"/>
                    <a:pt x="18480" y="103010"/>
                    <a:pt x="18416" y="103074"/>
                  </a:cubicBezTo>
                  <a:cubicBezTo>
                    <a:pt x="18283" y="103143"/>
                    <a:pt x="18151" y="103206"/>
                    <a:pt x="18019" y="103339"/>
                  </a:cubicBezTo>
                  <a:cubicBezTo>
                    <a:pt x="17950" y="103408"/>
                    <a:pt x="17817" y="103471"/>
                    <a:pt x="17754" y="103471"/>
                  </a:cubicBezTo>
                  <a:cubicBezTo>
                    <a:pt x="17621" y="103604"/>
                    <a:pt x="17552" y="103673"/>
                    <a:pt x="17420" y="103736"/>
                  </a:cubicBezTo>
                  <a:cubicBezTo>
                    <a:pt x="17287" y="103805"/>
                    <a:pt x="17224" y="103869"/>
                    <a:pt x="17155" y="103938"/>
                  </a:cubicBezTo>
                  <a:lnTo>
                    <a:pt x="16757" y="104134"/>
                  </a:lnTo>
                  <a:cubicBezTo>
                    <a:pt x="16694" y="104203"/>
                    <a:pt x="16625" y="104266"/>
                    <a:pt x="16492" y="104335"/>
                  </a:cubicBezTo>
                  <a:cubicBezTo>
                    <a:pt x="16429" y="104468"/>
                    <a:pt x="16296" y="104531"/>
                    <a:pt x="16164" y="104600"/>
                  </a:cubicBezTo>
                  <a:cubicBezTo>
                    <a:pt x="16095" y="104664"/>
                    <a:pt x="15962" y="104733"/>
                    <a:pt x="15899" y="104796"/>
                  </a:cubicBezTo>
                  <a:cubicBezTo>
                    <a:pt x="15766" y="104865"/>
                    <a:pt x="15697" y="104929"/>
                    <a:pt x="15634" y="104998"/>
                  </a:cubicBezTo>
                  <a:lnTo>
                    <a:pt x="15236" y="105194"/>
                  </a:lnTo>
                  <a:cubicBezTo>
                    <a:pt x="15236" y="105263"/>
                    <a:pt x="15167" y="105263"/>
                    <a:pt x="15167" y="105326"/>
                  </a:cubicBezTo>
                  <a:cubicBezTo>
                    <a:pt x="15104" y="105326"/>
                    <a:pt x="15104" y="105395"/>
                    <a:pt x="15035" y="105395"/>
                  </a:cubicBezTo>
                  <a:cubicBezTo>
                    <a:pt x="14902" y="105459"/>
                    <a:pt x="14770" y="105591"/>
                    <a:pt x="14637" y="105660"/>
                  </a:cubicBezTo>
                  <a:cubicBezTo>
                    <a:pt x="14637" y="105724"/>
                    <a:pt x="14574" y="105724"/>
                    <a:pt x="14505" y="105792"/>
                  </a:cubicBezTo>
                  <a:cubicBezTo>
                    <a:pt x="14373" y="105856"/>
                    <a:pt x="14240" y="105989"/>
                    <a:pt x="14044" y="106057"/>
                  </a:cubicBezTo>
                  <a:cubicBezTo>
                    <a:pt x="14044" y="106121"/>
                    <a:pt x="14044" y="106121"/>
                    <a:pt x="13975" y="106121"/>
                  </a:cubicBezTo>
                  <a:cubicBezTo>
                    <a:pt x="13843" y="106254"/>
                    <a:pt x="13646" y="106386"/>
                    <a:pt x="13514" y="106519"/>
                  </a:cubicBezTo>
                  <a:cubicBezTo>
                    <a:pt x="12719" y="107117"/>
                    <a:pt x="11988" y="107647"/>
                    <a:pt x="11262" y="108241"/>
                  </a:cubicBezTo>
                  <a:cubicBezTo>
                    <a:pt x="10864" y="108506"/>
                    <a:pt x="10530" y="108840"/>
                    <a:pt x="10202" y="109105"/>
                  </a:cubicBezTo>
                  <a:cubicBezTo>
                    <a:pt x="10928" y="108575"/>
                    <a:pt x="11659" y="107976"/>
                    <a:pt x="12385" y="107446"/>
                  </a:cubicBezTo>
                  <a:cubicBezTo>
                    <a:pt x="12385" y="107446"/>
                    <a:pt x="12454" y="107446"/>
                    <a:pt x="12454" y="107382"/>
                  </a:cubicBezTo>
                  <a:lnTo>
                    <a:pt x="12518" y="107382"/>
                  </a:lnTo>
                  <a:cubicBezTo>
                    <a:pt x="12719" y="107250"/>
                    <a:pt x="12852" y="107117"/>
                    <a:pt x="13048" y="106985"/>
                  </a:cubicBezTo>
                  <a:lnTo>
                    <a:pt x="13180" y="106852"/>
                  </a:lnTo>
                  <a:cubicBezTo>
                    <a:pt x="13313" y="106783"/>
                    <a:pt x="13445" y="106651"/>
                    <a:pt x="13646" y="106519"/>
                  </a:cubicBezTo>
                  <a:cubicBezTo>
                    <a:pt x="13710" y="106455"/>
                    <a:pt x="13779" y="106455"/>
                    <a:pt x="13779" y="106386"/>
                  </a:cubicBezTo>
                  <a:cubicBezTo>
                    <a:pt x="13911" y="106322"/>
                    <a:pt x="14108" y="106190"/>
                    <a:pt x="14240" y="106121"/>
                  </a:cubicBezTo>
                  <a:lnTo>
                    <a:pt x="14441" y="105925"/>
                  </a:lnTo>
                  <a:cubicBezTo>
                    <a:pt x="14574" y="105856"/>
                    <a:pt x="14706" y="105724"/>
                    <a:pt x="14839" y="105660"/>
                  </a:cubicBezTo>
                  <a:cubicBezTo>
                    <a:pt x="14902" y="105591"/>
                    <a:pt x="14971" y="105528"/>
                    <a:pt x="15104" y="105459"/>
                  </a:cubicBezTo>
                  <a:cubicBezTo>
                    <a:pt x="15167" y="105395"/>
                    <a:pt x="15300" y="105326"/>
                    <a:pt x="15432" y="105263"/>
                  </a:cubicBezTo>
                  <a:cubicBezTo>
                    <a:pt x="15501" y="105194"/>
                    <a:pt x="15634" y="105130"/>
                    <a:pt x="15697" y="104998"/>
                  </a:cubicBezTo>
                  <a:cubicBezTo>
                    <a:pt x="15830" y="104929"/>
                    <a:pt x="15899" y="104865"/>
                    <a:pt x="16031" y="104796"/>
                  </a:cubicBezTo>
                  <a:cubicBezTo>
                    <a:pt x="16164" y="104733"/>
                    <a:pt x="16227" y="104664"/>
                    <a:pt x="16360" y="104600"/>
                  </a:cubicBezTo>
                  <a:cubicBezTo>
                    <a:pt x="16429" y="104531"/>
                    <a:pt x="16561" y="104468"/>
                    <a:pt x="16625" y="104399"/>
                  </a:cubicBezTo>
                  <a:cubicBezTo>
                    <a:pt x="16757" y="104266"/>
                    <a:pt x="16890" y="104203"/>
                    <a:pt x="17022" y="104134"/>
                  </a:cubicBezTo>
                  <a:cubicBezTo>
                    <a:pt x="17091" y="104070"/>
                    <a:pt x="17155" y="104001"/>
                    <a:pt x="17287" y="103938"/>
                  </a:cubicBezTo>
                  <a:cubicBezTo>
                    <a:pt x="17420" y="103869"/>
                    <a:pt x="17552" y="103805"/>
                    <a:pt x="17685" y="103673"/>
                  </a:cubicBezTo>
                  <a:cubicBezTo>
                    <a:pt x="17754" y="103604"/>
                    <a:pt x="17817" y="103540"/>
                    <a:pt x="17886" y="103540"/>
                  </a:cubicBezTo>
                  <a:cubicBezTo>
                    <a:pt x="18019" y="103408"/>
                    <a:pt x="18151" y="103339"/>
                    <a:pt x="18347" y="103275"/>
                  </a:cubicBezTo>
                  <a:lnTo>
                    <a:pt x="18548" y="103074"/>
                  </a:lnTo>
                  <a:cubicBezTo>
                    <a:pt x="18681" y="103010"/>
                    <a:pt x="18813" y="102878"/>
                    <a:pt x="19009" y="102809"/>
                  </a:cubicBezTo>
                  <a:lnTo>
                    <a:pt x="19211" y="102613"/>
                  </a:lnTo>
                  <a:cubicBezTo>
                    <a:pt x="19343" y="102544"/>
                    <a:pt x="19476" y="102480"/>
                    <a:pt x="19672" y="102348"/>
                  </a:cubicBezTo>
                  <a:cubicBezTo>
                    <a:pt x="19741" y="102279"/>
                    <a:pt x="19804" y="102279"/>
                    <a:pt x="19873" y="102215"/>
                  </a:cubicBezTo>
                  <a:cubicBezTo>
                    <a:pt x="20006" y="102083"/>
                    <a:pt x="20202" y="102014"/>
                    <a:pt x="20334" y="101882"/>
                  </a:cubicBezTo>
                  <a:cubicBezTo>
                    <a:pt x="20403" y="101882"/>
                    <a:pt x="20467" y="101818"/>
                    <a:pt x="20536" y="101749"/>
                  </a:cubicBezTo>
                  <a:cubicBezTo>
                    <a:pt x="20668" y="101685"/>
                    <a:pt x="20864" y="101553"/>
                    <a:pt x="20997" y="101484"/>
                  </a:cubicBezTo>
                  <a:lnTo>
                    <a:pt x="21198" y="101288"/>
                  </a:lnTo>
                  <a:cubicBezTo>
                    <a:pt x="21262" y="101288"/>
                    <a:pt x="21262" y="101288"/>
                    <a:pt x="21331" y="101219"/>
                  </a:cubicBezTo>
                  <a:cubicBezTo>
                    <a:pt x="21463" y="101155"/>
                    <a:pt x="21527" y="101087"/>
                    <a:pt x="21659" y="101023"/>
                  </a:cubicBezTo>
                  <a:cubicBezTo>
                    <a:pt x="21728" y="100954"/>
                    <a:pt x="21792" y="100891"/>
                    <a:pt x="21861" y="100891"/>
                  </a:cubicBezTo>
                  <a:cubicBezTo>
                    <a:pt x="22057" y="100758"/>
                    <a:pt x="22189" y="100689"/>
                    <a:pt x="22391" y="100557"/>
                  </a:cubicBezTo>
                  <a:cubicBezTo>
                    <a:pt x="22454" y="100493"/>
                    <a:pt x="22523" y="100493"/>
                    <a:pt x="22587" y="100424"/>
                  </a:cubicBezTo>
                  <a:cubicBezTo>
                    <a:pt x="22719" y="100292"/>
                    <a:pt x="22920" y="100228"/>
                    <a:pt x="23053" y="100096"/>
                  </a:cubicBezTo>
                  <a:cubicBezTo>
                    <a:pt x="23117" y="100096"/>
                    <a:pt x="23185" y="100027"/>
                    <a:pt x="23249" y="99963"/>
                  </a:cubicBezTo>
                  <a:cubicBezTo>
                    <a:pt x="23450" y="99894"/>
                    <a:pt x="23583" y="99762"/>
                    <a:pt x="23715" y="99629"/>
                  </a:cubicBezTo>
                  <a:cubicBezTo>
                    <a:pt x="23779" y="99629"/>
                    <a:pt x="23848" y="99566"/>
                    <a:pt x="23980" y="99497"/>
                  </a:cubicBezTo>
                  <a:cubicBezTo>
                    <a:pt x="24113" y="99433"/>
                    <a:pt x="24245" y="99301"/>
                    <a:pt x="24441" y="99232"/>
                  </a:cubicBezTo>
                  <a:cubicBezTo>
                    <a:pt x="24510" y="99168"/>
                    <a:pt x="24574" y="99099"/>
                    <a:pt x="24643" y="99099"/>
                  </a:cubicBezTo>
                  <a:cubicBezTo>
                    <a:pt x="24775" y="98967"/>
                    <a:pt x="24971" y="98834"/>
                    <a:pt x="25104" y="98771"/>
                  </a:cubicBezTo>
                  <a:cubicBezTo>
                    <a:pt x="25173" y="98702"/>
                    <a:pt x="25236" y="98638"/>
                    <a:pt x="25305" y="98638"/>
                  </a:cubicBezTo>
                  <a:cubicBezTo>
                    <a:pt x="25501" y="98506"/>
                    <a:pt x="25634" y="98373"/>
                    <a:pt x="25835" y="98304"/>
                  </a:cubicBezTo>
                  <a:cubicBezTo>
                    <a:pt x="25899" y="98241"/>
                    <a:pt x="25968" y="98172"/>
                    <a:pt x="26031" y="98172"/>
                  </a:cubicBezTo>
                  <a:cubicBezTo>
                    <a:pt x="26164" y="98039"/>
                    <a:pt x="26365" y="97907"/>
                    <a:pt x="26498" y="97843"/>
                  </a:cubicBezTo>
                  <a:lnTo>
                    <a:pt x="26694" y="97642"/>
                  </a:lnTo>
                  <a:cubicBezTo>
                    <a:pt x="26895" y="97578"/>
                    <a:pt x="27028" y="97446"/>
                    <a:pt x="27224" y="97313"/>
                  </a:cubicBezTo>
                  <a:cubicBezTo>
                    <a:pt x="27292" y="97313"/>
                    <a:pt x="27356" y="97245"/>
                    <a:pt x="27425" y="97181"/>
                  </a:cubicBezTo>
                  <a:cubicBezTo>
                    <a:pt x="27621" y="97112"/>
                    <a:pt x="27754" y="96980"/>
                    <a:pt x="27955" y="96847"/>
                  </a:cubicBezTo>
                  <a:cubicBezTo>
                    <a:pt x="28018" y="96783"/>
                    <a:pt x="28087" y="96783"/>
                    <a:pt x="28151" y="96715"/>
                  </a:cubicBezTo>
                  <a:cubicBezTo>
                    <a:pt x="28283" y="96582"/>
                    <a:pt x="28485" y="96518"/>
                    <a:pt x="28617" y="96386"/>
                  </a:cubicBezTo>
                  <a:cubicBezTo>
                    <a:pt x="28681" y="96317"/>
                    <a:pt x="28750" y="96254"/>
                    <a:pt x="28813" y="96254"/>
                  </a:cubicBezTo>
                  <a:cubicBezTo>
                    <a:pt x="29015" y="96121"/>
                    <a:pt x="29147" y="95989"/>
                    <a:pt x="29343" y="95856"/>
                  </a:cubicBezTo>
                  <a:lnTo>
                    <a:pt x="29476" y="95724"/>
                  </a:lnTo>
                  <a:cubicBezTo>
                    <a:pt x="29677" y="95591"/>
                    <a:pt x="29810" y="95522"/>
                    <a:pt x="30006" y="95390"/>
                  </a:cubicBezTo>
                  <a:lnTo>
                    <a:pt x="30207" y="95194"/>
                  </a:lnTo>
                  <a:cubicBezTo>
                    <a:pt x="30340" y="95125"/>
                    <a:pt x="30536" y="94992"/>
                    <a:pt x="30668" y="94860"/>
                  </a:cubicBezTo>
                  <a:cubicBezTo>
                    <a:pt x="30737" y="94796"/>
                    <a:pt x="30801" y="94727"/>
                    <a:pt x="30870" y="94727"/>
                  </a:cubicBezTo>
                  <a:cubicBezTo>
                    <a:pt x="31066" y="94595"/>
                    <a:pt x="31198" y="94462"/>
                    <a:pt x="31400" y="94330"/>
                  </a:cubicBezTo>
                  <a:cubicBezTo>
                    <a:pt x="31463" y="94266"/>
                    <a:pt x="31532" y="94197"/>
                    <a:pt x="31596" y="94197"/>
                  </a:cubicBezTo>
                  <a:cubicBezTo>
                    <a:pt x="31728" y="94065"/>
                    <a:pt x="31929" y="93932"/>
                    <a:pt x="32062" y="93800"/>
                  </a:cubicBezTo>
                  <a:cubicBezTo>
                    <a:pt x="32126" y="93736"/>
                    <a:pt x="32194" y="93667"/>
                    <a:pt x="32258" y="93667"/>
                  </a:cubicBezTo>
                  <a:cubicBezTo>
                    <a:pt x="32391" y="93535"/>
                    <a:pt x="32592" y="93402"/>
                    <a:pt x="32724" y="93270"/>
                  </a:cubicBezTo>
                  <a:lnTo>
                    <a:pt x="32920" y="93074"/>
                  </a:lnTo>
                  <a:cubicBezTo>
                    <a:pt x="33053" y="92941"/>
                    <a:pt x="33254" y="92809"/>
                    <a:pt x="33387" y="92676"/>
                  </a:cubicBezTo>
                  <a:lnTo>
                    <a:pt x="33583" y="92475"/>
                  </a:lnTo>
                  <a:cubicBezTo>
                    <a:pt x="33715" y="92343"/>
                    <a:pt x="33917" y="92210"/>
                    <a:pt x="34049" y="92078"/>
                  </a:cubicBezTo>
                  <a:cubicBezTo>
                    <a:pt x="34113" y="92014"/>
                    <a:pt x="34182" y="91945"/>
                    <a:pt x="34245" y="91945"/>
                  </a:cubicBezTo>
                  <a:cubicBezTo>
                    <a:pt x="34378" y="91749"/>
                    <a:pt x="34510" y="91617"/>
                    <a:pt x="34712" y="91484"/>
                  </a:cubicBezTo>
                  <a:lnTo>
                    <a:pt x="34908" y="91283"/>
                  </a:lnTo>
                  <a:lnTo>
                    <a:pt x="35305" y="90885"/>
                  </a:lnTo>
                  <a:cubicBezTo>
                    <a:pt x="35374" y="90753"/>
                    <a:pt x="35438" y="90689"/>
                    <a:pt x="35507" y="90620"/>
                  </a:cubicBezTo>
                  <a:cubicBezTo>
                    <a:pt x="35904" y="90223"/>
                    <a:pt x="36301" y="89762"/>
                    <a:pt x="36630" y="89364"/>
                  </a:cubicBezTo>
                  <a:cubicBezTo>
                    <a:pt x="38421" y="87112"/>
                    <a:pt x="39942" y="84462"/>
                    <a:pt x="41203" y="81548"/>
                  </a:cubicBezTo>
                  <a:cubicBezTo>
                    <a:pt x="41866" y="80021"/>
                    <a:pt x="42459" y="78368"/>
                    <a:pt x="43058" y="76709"/>
                  </a:cubicBezTo>
                  <a:cubicBezTo>
                    <a:pt x="43058" y="76658"/>
                    <a:pt x="43058" y="76607"/>
                    <a:pt x="43062" y="76560"/>
                  </a:cubicBezTo>
                  <a:close/>
                  <a:moveTo>
                    <a:pt x="9338" y="109963"/>
                  </a:moveTo>
                  <a:lnTo>
                    <a:pt x="8745" y="110361"/>
                  </a:lnTo>
                  <a:lnTo>
                    <a:pt x="8480" y="110626"/>
                  </a:lnTo>
                  <a:cubicBezTo>
                    <a:pt x="7086" y="111887"/>
                    <a:pt x="5761" y="113275"/>
                    <a:pt x="4637" y="114669"/>
                  </a:cubicBezTo>
                  <a:cubicBezTo>
                    <a:pt x="1855" y="118114"/>
                    <a:pt x="64" y="121956"/>
                    <a:pt x="0" y="126391"/>
                  </a:cubicBezTo>
                  <a:lnTo>
                    <a:pt x="0" y="126789"/>
                  </a:lnTo>
                  <a:cubicBezTo>
                    <a:pt x="0" y="133085"/>
                    <a:pt x="2385" y="138384"/>
                    <a:pt x="6227" y="142820"/>
                  </a:cubicBezTo>
                  <a:cubicBezTo>
                    <a:pt x="12057" y="149513"/>
                    <a:pt x="21331" y="154213"/>
                    <a:pt x="31400" y="157462"/>
                  </a:cubicBezTo>
                  <a:cubicBezTo>
                    <a:pt x="35173" y="158654"/>
                    <a:pt x="39015" y="159714"/>
                    <a:pt x="42793" y="160509"/>
                  </a:cubicBezTo>
                  <a:cubicBezTo>
                    <a:pt x="45046" y="160970"/>
                    <a:pt x="47229" y="161368"/>
                    <a:pt x="49418" y="161765"/>
                  </a:cubicBezTo>
                  <a:cubicBezTo>
                    <a:pt x="47298" y="161368"/>
                    <a:pt x="45109" y="160970"/>
                    <a:pt x="42926" y="160440"/>
                  </a:cubicBezTo>
                  <a:cubicBezTo>
                    <a:pt x="35639" y="158850"/>
                    <a:pt x="28283" y="156667"/>
                    <a:pt x="21728" y="153620"/>
                  </a:cubicBezTo>
                  <a:cubicBezTo>
                    <a:pt x="15565" y="150769"/>
                    <a:pt x="10202" y="147192"/>
                    <a:pt x="6291" y="142756"/>
                  </a:cubicBezTo>
                  <a:cubicBezTo>
                    <a:pt x="2449" y="138315"/>
                    <a:pt x="133" y="133085"/>
                    <a:pt x="133" y="126789"/>
                  </a:cubicBezTo>
                  <a:lnTo>
                    <a:pt x="133" y="126391"/>
                  </a:lnTo>
                  <a:cubicBezTo>
                    <a:pt x="197" y="122019"/>
                    <a:pt x="1919" y="118177"/>
                    <a:pt x="4701" y="114733"/>
                  </a:cubicBezTo>
                  <a:cubicBezTo>
                    <a:pt x="6026" y="113079"/>
                    <a:pt x="7616" y="111489"/>
                    <a:pt x="9338" y="109963"/>
                  </a:cubicBezTo>
                  <a:close/>
                  <a:moveTo>
                    <a:pt x="49153" y="161765"/>
                  </a:moveTo>
                  <a:cubicBezTo>
                    <a:pt x="49339" y="161796"/>
                    <a:pt x="49524" y="161826"/>
                    <a:pt x="49709" y="161856"/>
                  </a:cubicBezTo>
                  <a:lnTo>
                    <a:pt x="49709" y="161856"/>
                  </a:lnTo>
                  <a:cubicBezTo>
                    <a:pt x="49545" y="161826"/>
                    <a:pt x="49381" y="161796"/>
                    <a:pt x="49216" y="161765"/>
                  </a:cubicBezTo>
                  <a:close/>
                  <a:moveTo>
                    <a:pt x="49709" y="161856"/>
                  </a:moveTo>
                  <a:cubicBezTo>
                    <a:pt x="52381" y="162341"/>
                    <a:pt x="54938" y="162712"/>
                    <a:pt x="57499" y="163026"/>
                  </a:cubicBezTo>
                  <a:cubicBezTo>
                    <a:pt x="58824" y="163159"/>
                    <a:pt x="60080" y="163355"/>
                    <a:pt x="61341" y="163424"/>
                  </a:cubicBezTo>
                  <a:cubicBezTo>
                    <a:pt x="65978" y="163885"/>
                    <a:pt x="70016" y="164680"/>
                    <a:pt x="73593" y="165740"/>
                  </a:cubicBezTo>
                  <a:cubicBezTo>
                    <a:pt x="73662" y="165740"/>
                    <a:pt x="73795" y="165809"/>
                    <a:pt x="73858" y="165809"/>
                  </a:cubicBezTo>
                  <a:cubicBezTo>
                    <a:pt x="73927" y="165872"/>
                    <a:pt x="73991" y="165872"/>
                    <a:pt x="74060" y="165872"/>
                  </a:cubicBezTo>
                  <a:cubicBezTo>
                    <a:pt x="74192" y="165941"/>
                    <a:pt x="74256" y="165941"/>
                    <a:pt x="74325" y="166005"/>
                  </a:cubicBezTo>
                  <a:cubicBezTo>
                    <a:pt x="74388" y="166005"/>
                    <a:pt x="74521" y="166005"/>
                    <a:pt x="74590" y="166073"/>
                  </a:cubicBezTo>
                  <a:cubicBezTo>
                    <a:pt x="74653" y="166073"/>
                    <a:pt x="74722" y="166073"/>
                    <a:pt x="74855" y="166137"/>
                  </a:cubicBezTo>
                  <a:cubicBezTo>
                    <a:pt x="74918" y="166137"/>
                    <a:pt x="74987" y="166206"/>
                    <a:pt x="75051" y="166206"/>
                  </a:cubicBezTo>
                  <a:cubicBezTo>
                    <a:pt x="75120" y="166206"/>
                    <a:pt x="75252" y="166270"/>
                    <a:pt x="75316" y="166270"/>
                  </a:cubicBezTo>
                  <a:cubicBezTo>
                    <a:pt x="75385" y="166338"/>
                    <a:pt x="75517" y="166338"/>
                    <a:pt x="75581" y="166402"/>
                  </a:cubicBezTo>
                  <a:cubicBezTo>
                    <a:pt x="75650" y="166402"/>
                    <a:pt x="75713" y="166402"/>
                    <a:pt x="75846" y="166471"/>
                  </a:cubicBezTo>
                  <a:cubicBezTo>
                    <a:pt x="75915" y="166471"/>
                    <a:pt x="75978" y="166535"/>
                    <a:pt x="76047" y="166535"/>
                  </a:cubicBezTo>
                  <a:cubicBezTo>
                    <a:pt x="76180" y="166603"/>
                    <a:pt x="76243" y="166603"/>
                    <a:pt x="76312" y="166667"/>
                  </a:cubicBezTo>
                  <a:cubicBezTo>
                    <a:pt x="76445" y="166667"/>
                    <a:pt x="76508" y="166667"/>
                    <a:pt x="76577" y="166736"/>
                  </a:cubicBezTo>
                  <a:cubicBezTo>
                    <a:pt x="76641" y="166736"/>
                    <a:pt x="76773" y="166800"/>
                    <a:pt x="76842" y="166800"/>
                  </a:cubicBezTo>
                  <a:cubicBezTo>
                    <a:pt x="76906" y="166868"/>
                    <a:pt x="77038" y="166868"/>
                    <a:pt x="77107" y="166932"/>
                  </a:cubicBezTo>
                  <a:cubicBezTo>
                    <a:pt x="77171" y="166932"/>
                    <a:pt x="77303" y="167001"/>
                    <a:pt x="77372" y="167001"/>
                  </a:cubicBezTo>
                  <a:cubicBezTo>
                    <a:pt x="77436" y="167064"/>
                    <a:pt x="77504" y="167064"/>
                    <a:pt x="77637" y="167133"/>
                  </a:cubicBezTo>
                  <a:cubicBezTo>
                    <a:pt x="77701" y="167133"/>
                    <a:pt x="77769" y="167197"/>
                    <a:pt x="77902" y="167197"/>
                  </a:cubicBezTo>
                  <a:cubicBezTo>
                    <a:pt x="77965" y="167266"/>
                    <a:pt x="78034" y="167266"/>
                    <a:pt x="78167" y="167329"/>
                  </a:cubicBezTo>
                  <a:cubicBezTo>
                    <a:pt x="78230" y="167329"/>
                    <a:pt x="78299" y="167398"/>
                    <a:pt x="78432" y="167462"/>
                  </a:cubicBezTo>
                  <a:cubicBezTo>
                    <a:pt x="78495" y="167462"/>
                    <a:pt x="78564" y="167531"/>
                    <a:pt x="78697" y="167531"/>
                  </a:cubicBezTo>
                  <a:cubicBezTo>
                    <a:pt x="78760" y="167594"/>
                    <a:pt x="78829" y="167594"/>
                    <a:pt x="78962" y="167663"/>
                  </a:cubicBezTo>
                  <a:cubicBezTo>
                    <a:pt x="79025" y="167663"/>
                    <a:pt x="79094" y="167727"/>
                    <a:pt x="79227" y="167796"/>
                  </a:cubicBezTo>
                  <a:cubicBezTo>
                    <a:pt x="79290" y="167796"/>
                    <a:pt x="79359" y="167859"/>
                    <a:pt x="79492" y="167859"/>
                  </a:cubicBezTo>
                  <a:cubicBezTo>
                    <a:pt x="79555" y="167928"/>
                    <a:pt x="79624" y="167992"/>
                    <a:pt x="79757" y="167992"/>
                  </a:cubicBezTo>
                  <a:cubicBezTo>
                    <a:pt x="79820" y="168061"/>
                    <a:pt x="79953" y="168061"/>
                    <a:pt x="80022" y="168124"/>
                  </a:cubicBezTo>
                  <a:cubicBezTo>
                    <a:pt x="80085" y="168193"/>
                    <a:pt x="80218" y="168193"/>
                    <a:pt x="80287" y="168257"/>
                  </a:cubicBezTo>
                  <a:cubicBezTo>
                    <a:pt x="80350" y="168257"/>
                    <a:pt x="80483" y="168326"/>
                    <a:pt x="80552" y="168389"/>
                  </a:cubicBezTo>
                  <a:cubicBezTo>
                    <a:pt x="80615" y="168389"/>
                    <a:pt x="80748" y="168458"/>
                    <a:pt x="80817" y="168522"/>
                  </a:cubicBezTo>
                  <a:cubicBezTo>
                    <a:pt x="80949" y="168522"/>
                    <a:pt x="81013" y="168591"/>
                    <a:pt x="81082" y="168654"/>
                  </a:cubicBezTo>
                  <a:cubicBezTo>
                    <a:pt x="81214" y="168654"/>
                    <a:pt x="81278" y="168723"/>
                    <a:pt x="81347" y="168787"/>
                  </a:cubicBezTo>
                  <a:cubicBezTo>
                    <a:pt x="81479" y="168787"/>
                    <a:pt x="81543" y="168856"/>
                    <a:pt x="81611" y="168919"/>
                  </a:cubicBezTo>
                  <a:cubicBezTo>
                    <a:pt x="81744" y="168919"/>
                    <a:pt x="81808" y="168988"/>
                    <a:pt x="81940" y="169052"/>
                  </a:cubicBezTo>
                  <a:cubicBezTo>
                    <a:pt x="82009" y="169121"/>
                    <a:pt x="82073" y="169121"/>
                    <a:pt x="82205" y="169184"/>
                  </a:cubicBezTo>
                  <a:cubicBezTo>
                    <a:pt x="82274" y="169253"/>
                    <a:pt x="82406" y="169253"/>
                    <a:pt x="82470" y="169317"/>
                  </a:cubicBezTo>
                  <a:cubicBezTo>
                    <a:pt x="82539" y="169386"/>
                    <a:pt x="82671" y="169449"/>
                    <a:pt x="82735" y="169449"/>
                  </a:cubicBezTo>
                  <a:cubicBezTo>
                    <a:pt x="82804" y="169518"/>
                    <a:pt x="82936" y="169582"/>
                    <a:pt x="83000" y="169651"/>
                  </a:cubicBezTo>
                  <a:cubicBezTo>
                    <a:pt x="83132" y="169651"/>
                    <a:pt x="83201" y="169714"/>
                    <a:pt x="83265" y="169783"/>
                  </a:cubicBezTo>
                  <a:cubicBezTo>
                    <a:pt x="83397" y="169847"/>
                    <a:pt x="83466" y="169847"/>
                    <a:pt x="83599" y="169916"/>
                  </a:cubicBezTo>
                  <a:cubicBezTo>
                    <a:pt x="83662" y="169979"/>
                    <a:pt x="83731" y="170048"/>
                    <a:pt x="83864" y="170112"/>
                  </a:cubicBezTo>
                  <a:cubicBezTo>
                    <a:pt x="83927" y="170112"/>
                    <a:pt x="84060" y="170181"/>
                    <a:pt x="84129" y="170244"/>
                  </a:cubicBezTo>
                  <a:cubicBezTo>
                    <a:pt x="84192" y="170313"/>
                    <a:pt x="84325" y="170377"/>
                    <a:pt x="84394" y="170446"/>
                  </a:cubicBezTo>
                  <a:cubicBezTo>
                    <a:pt x="84526" y="170446"/>
                    <a:pt x="84590" y="170509"/>
                    <a:pt x="84659" y="170578"/>
                  </a:cubicBezTo>
                  <a:cubicBezTo>
                    <a:pt x="84791" y="170642"/>
                    <a:pt x="84855" y="170710"/>
                    <a:pt x="84987" y="170774"/>
                  </a:cubicBezTo>
                  <a:cubicBezTo>
                    <a:pt x="85056" y="170843"/>
                    <a:pt x="85120" y="170843"/>
                    <a:pt x="85252" y="170907"/>
                  </a:cubicBezTo>
                  <a:cubicBezTo>
                    <a:pt x="85321" y="170975"/>
                    <a:pt x="85454" y="171039"/>
                    <a:pt x="85517" y="171108"/>
                  </a:cubicBezTo>
                  <a:cubicBezTo>
                    <a:pt x="85650" y="171172"/>
                    <a:pt x="85719" y="171240"/>
                    <a:pt x="85782" y="171240"/>
                  </a:cubicBezTo>
                  <a:cubicBezTo>
                    <a:pt x="85915" y="171304"/>
                    <a:pt x="85984" y="171437"/>
                    <a:pt x="86116" y="171505"/>
                  </a:cubicBezTo>
                  <a:cubicBezTo>
                    <a:pt x="86180" y="171505"/>
                    <a:pt x="86248" y="171569"/>
                    <a:pt x="86312" y="171638"/>
                  </a:cubicBezTo>
                  <a:cubicBezTo>
                    <a:pt x="86445" y="171701"/>
                    <a:pt x="86577" y="171770"/>
                    <a:pt x="86646" y="171834"/>
                  </a:cubicBezTo>
                  <a:cubicBezTo>
                    <a:pt x="86778" y="171903"/>
                    <a:pt x="86842" y="171966"/>
                    <a:pt x="86911" y="171966"/>
                  </a:cubicBezTo>
                  <a:cubicBezTo>
                    <a:pt x="86974" y="172099"/>
                    <a:pt x="87107" y="172168"/>
                    <a:pt x="87239" y="172231"/>
                  </a:cubicBezTo>
                  <a:cubicBezTo>
                    <a:pt x="87308" y="172300"/>
                    <a:pt x="87372" y="172300"/>
                    <a:pt x="87372" y="172364"/>
                  </a:cubicBezTo>
                  <a:cubicBezTo>
                    <a:pt x="87504" y="172433"/>
                    <a:pt x="87637" y="172565"/>
                    <a:pt x="87769" y="172629"/>
                  </a:cubicBezTo>
                  <a:cubicBezTo>
                    <a:pt x="87838" y="172698"/>
                    <a:pt x="87902" y="172698"/>
                    <a:pt x="87902" y="172761"/>
                  </a:cubicBezTo>
                  <a:cubicBezTo>
                    <a:pt x="88103" y="172830"/>
                    <a:pt x="88236" y="172963"/>
                    <a:pt x="88368" y="173026"/>
                  </a:cubicBezTo>
                  <a:cubicBezTo>
                    <a:pt x="88368" y="173095"/>
                    <a:pt x="88432" y="173095"/>
                    <a:pt x="88501" y="173159"/>
                  </a:cubicBezTo>
                  <a:cubicBezTo>
                    <a:pt x="88633" y="173228"/>
                    <a:pt x="88766" y="173360"/>
                    <a:pt x="88898" y="173493"/>
                  </a:cubicBezTo>
                  <a:cubicBezTo>
                    <a:pt x="88962" y="173493"/>
                    <a:pt x="88962" y="173493"/>
                    <a:pt x="88962" y="173556"/>
                  </a:cubicBezTo>
                  <a:cubicBezTo>
                    <a:pt x="89163" y="173689"/>
                    <a:pt x="89296" y="173821"/>
                    <a:pt x="89492" y="173954"/>
                  </a:cubicBezTo>
                  <a:cubicBezTo>
                    <a:pt x="89561" y="174023"/>
                    <a:pt x="89624" y="174023"/>
                    <a:pt x="89693" y="174086"/>
                  </a:cubicBezTo>
                  <a:cubicBezTo>
                    <a:pt x="91214" y="175347"/>
                    <a:pt x="92608" y="176603"/>
                    <a:pt x="93933" y="177928"/>
                  </a:cubicBezTo>
                  <a:cubicBezTo>
                    <a:pt x="94169" y="178215"/>
                    <a:pt x="94442" y="178468"/>
                    <a:pt x="94701" y="178736"/>
                  </a:cubicBezTo>
                  <a:lnTo>
                    <a:pt x="94701" y="178736"/>
                  </a:lnTo>
                  <a:cubicBezTo>
                    <a:pt x="93527" y="177451"/>
                    <a:pt x="92290" y="176178"/>
                    <a:pt x="90885" y="175014"/>
                  </a:cubicBezTo>
                  <a:cubicBezTo>
                    <a:pt x="90817" y="174881"/>
                    <a:pt x="90684" y="174749"/>
                    <a:pt x="90552" y="174685"/>
                  </a:cubicBezTo>
                  <a:lnTo>
                    <a:pt x="90488" y="174616"/>
                  </a:lnTo>
                  <a:cubicBezTo>
                    <a:pt x="90356" y="174484"/>
                    <a:pt x="90154" y="174351"/>
                    <a:pt x="89958" y="174219"/>
                  </a:cubicBezTo>
                  <a:cubicBezTo>
                    <a:pt x="89958" y="174155"/>
                    <a:pt x="89889" y="174155"/>
                    <a:pt x="89889" y="174155"/>
                  </a:cubicBezTo>
                  <a:cubicBezTo>
                    <a:pt x="89693" y="174023"/>
                    <a:pt x="89561" y="173890"/>
                    <a:pt x="89428" y="173758"/>
                  </a:cubicBezTo>
                  <a:cubicBezTo>
                    <a:pt x="89359" y="173689"/>
                    <a:pt x="89296" y="173689"/>
                    <a:pt x="89296" y="173625"/>
                  </a:cubicBezTo>
                  <a:cubicBezTo>
                    <a:pt x="89163" y="173556"/>
                    <a:pt x="88962" y="173424"/>
                    <a:pt x="88829" y="173291"/>
                  </a:cubicBezTo>
                  <a:cubicBezTo>
                    <a:pt x="88766" y="173291"/>
                    <a:pt x="88766" y="173228"/>
                    <a:pt x="88697" y="173159"/>
                  </a:cubicBezTo>
                  <a:cubicBezTo>
                    <a:pt x="88564" y="173095"/>
                    <a:pt x="88432" y="172963"/>
                    <a:pt x="88299" y="172894"/>
                  </a:cubicBezTo>
                  <a:cubicBezTo>
                    <a:pt x="88236" y="172830"/>
                    <a:pt x="88167" y="172761"/>
                    <a:pt x="88103" y="172761"/>
                  </a:cubicBezTo>
                  <a:cubicBezTo>
                    <a:pt x="87971" y="172629"/>
                    <a:pt x="87838" y="172565"/>
                    <a:pt x="87706" y="172433"/>
                  </a:cubicBezTo>
                  <a:cubicBezTo>
                    <a:pt x="87637" y="172433"/>
                    <a:pt x="87573" y="172364"/>
                    <a:pt x="87504" y="172300"/>
                  </a:cubicBezTo>
                  <a:cubicBezTo>
                    <a:pt x="87372" y="172231"/>
                    <a:pt x="87308" y="172168"/>
                    <a:pt x="87176" y="172099"/>
                  </a:cubicBezTo>
                  <a:cubicBezTo>
                    <a:pt x="87107" y="172035"/>
                    <a:pt x="87043" y="171966"/>
                    <a:pt x="86911" y="171903"/>
                  </a:cubicBezTo>
                  <a:cubicBezTo>
                    <a:pt x="86842" y="171834"/>
                    <a:pt x="86710" y="171770"/>
                    <a:pt x="86577" y="171701"/>
                  </a:cubicBezTo>
                  <a:lnTo>
                    <a:pt x="86381" y="171505"/>
                  </a:lnTo>
                  <a:cubicBezTo>
                    <a:pt x="86248" y="171437"/>
                    <a:pt x="86116" y="171373"/>
                    <a:pt x="86047" y="171304"/>
                  </a:cubicBezTo>
                  <a:cubicBezTo>
                    <a:pt x="85915" y="171240"/>
                    <a:pt x="85851" y="171172"/>
                    <a:pt x="85782" y="171172"/>
                  </a:cubicBezTo>
                  <a:cubicBezTo>
                    <a:pt x="85650" y="171108"/>
                    <a:pt x="85586" y="171039"/>
                    <a:pt x="85454" y="170975"/>
                  </a:cubicBezTo>
                  <a:cubicBezTo>
                    <a:pt x="85385" y="170907"/>
                    <a:pt x="85252" y="170843"/>
                    <a:pt x="85189" y="170774"/>
                  </a:cubicBezTo>
                  <a:cubicBezTo>
                    <a:pt x="85120" y="170710"/>
                    <a:pt x="84987" y="170642"/>
                    <a:pt x="84924" y="170578"/>
                  </a:cubicBezTo>
                  <a:cubicBezTo>
                    <a:pt x="84791" y="170509"/>
                    <a:pt x="84722" y="170509"/>
                    <a:pt x="84590" y="170446"/>
                  </a:cubicBezTo>
                  <a:cubicBezTo>
                    <a:pt x="84526" y="170377"/>
                    <a:pt x="84394" y="170313"/>
                    <a:pt x="84325" y="170244"/>
                  </a:cubicBezTo>
                  <a:cubicBezTo>
                    <a:pt x="84261" y="170181"/>
                    <a:pt x="84129" y="170112"/>
                    <a:pt x="84060" y="170112"/>
                  </a:cubicBezTo>
                  <a:cubicBezTo>
                    <a:pt x="83927" y="170048"/>
                    <a:pt x="83864" y="169979"/>
                    <a:pt x="83731" y="169916"/>
                  </a:cubicBezTo>
                  <a:cubicBezTo>
                    <a:pt x="83662" y="169847"/>
                    <a:pt x="83599" y="169847"/>
                    <a:pt x="83466" y="169783"/>
                  </a:cubicBezTo>
                  <a:cubicBezTo>
                    <a:pt x="83397" y="169714"/>
                    <a:pt x="83265" y="169651"/>
                    <a:pt x="83201" y="169582"/>
                  </a:cubicBezTo>
                  <a:cubicBezTo>
                    <a:pt x="83132" y="169582"/>
                    <a:pt x="83000" y="169518"/>
                    <a:pt x="82936" y="169449"/>
                  </a:cubicBezTo>
                  <a:cubicBezTo>
                    <a:pt x="82804" y="169386"/>
                    <a:pt x="82735" y="169386"/>
                    <a:pt x="82671" y="169317"/>
                  </a:cubicBezTo>
                  <a:cubicBezTo>
                    <a:pt x="82539" y="169253"/>
                    <a:pt x="82470" y="169184"/>
                    <a:pt x="82338" y="169184"/>
                  </a:cubicBezTo>
                  <a:cubicBezTo>
                    <a:pt x="82274" y="169121"/>
                    <a:pt x="82141" y="169052"/>
                    <a:pt x="82073" y="168988"/>
                  </a:cubicBezTo>
                  <a:cubicBezTo>
                    <a:pt x="82009" y="168988"/>
                    <a:pt x="81876" y="168919"/>
                    <a:pt x="81808" y="168856"/>
                  </a:cubicBezTo>
                  <a:cubicBezTo>
                    <a:pt x="81675" y="168856"/>
                    <a:pt x="81611" y="168787"/>
                    <a:pt x="81543" y="168723"/>
                  </a:cubicBezTo>
                  <a:cubicBezTo>
                    <a:pt x="81410" y="168723"/>
                    <a:pt x="81347" y="168654"/>
                    <a:pt x="81214" y="168591"/>
                  </a:cubicBezTo>
                  <a:cubicBezTo>
                    <a:pt x="81145" y="168522"/>
                    <a:pt x="81082" y="168522"/>
                    <a:pt x="80949" y="168458"/>
                  </a:cubicBezTo>
                  <a:cubicBezTo>
                    <a:pt x="80880" y="168389"/>
                    <a:pt x="80817" y="168389"/>
                    <a:pt x="80684" y="168326"/>
                  </a:cubicBezTo>
                  <a:cubicBezTo>
                    <a:pt x="80615" y="168326"/>
                    <a:pt x="80483" y="168257"/>
                    <a:pt x="80419" y="168193"/>
                  </a:cubicBezTo>
                  <a:cubicBezTo>
                    <a:pt x="80350" y="168193"/>
                    <a:pt x="80218" y="168124"/>
                    <a:pt x="80154" y="168061"/>
                  </a:cubicBezTo>
                  <a:cubicBezTo>
                    <a:pt x="80085" y="168061"/>
                    <a:pt x="79953" y="167992"/>
                    <a:pt x="79889" y="167992"/>
                  </a:cubicBezTo>
                  <a:cubicBezTo>
                    <a:pt x="79757" y="167928"/>
                    <a:pt x="79688" y="167859"/>
                    <a:pt x="79555" y="167859"/>
                  </a:cubicBezTo>
                  <a:cubicBezTo>
                    <a:pt x="79492" y="167796"/>
                    <a:pt x="79423" y="167727"/>
                    <a:pt x="79359" y="167727"/>
                  </a:cubicBezTo>
                  <a:cubicBezTo>
                    <a:pt x="79227" y="167663"/>
                    <a:pt x="79158" y="167663"/>
                    <a:pt x="79025" y="167594"/>
                  </a:cubicBezTo>
                  <a:cubicBezTo>
                    <a:pt x="78962" y="167594"/>
                    <a:pt x="78893" y="167531"/>
                    <a:pt x="78829" y="167462"/>
                  </a:cubicBezTo>
                  <a:cubicBezTo>
                    <a:pt x="78697" y="167462"/>
                    <a:pt x="78628" y="167398"/>
                    <a:pt x="78495" y="167398"/>
                  </a:cubicBezTo>
                  <a:cubicBezTo>
                    <a:pt x="78432" y="167329"/>
                    <a:pt x="78363" y="167329"/>
                    <a:pt x="78230" y="167266"/>
                  </a:cubicBezTo>
                  <a:cubicBezTo>
                    <a:pt x="78167" y="167266"/>
                    <a:pt x="78098" y="167197"/>
                    <a:pt x="77965" y="167133"/>
                  </a:cubicBezTo>
                  <a:cubicBezTo>
                    <a:pt x="77902" y="167133"/>
                    <a:pt x="77833" y="167064"/>
                    <a:pt x="77769" y="167064"/>
                  </a:cubicBezTo>
                  <a:cubicBezTo>
                    <a:pt x="77637" y="167001"/>
                    <a:pt x="77568" y="167001"/>
                    <a:pt x="77436" y="166932"/>
                  </a:cubicBezTo>
                  <a:cubicBezTo>
                    <a:pt x="77372" y="166932"/>
                    <a:pt x="77303" y="166868"/>
                    <a:pt x="77239" y="166868"/>
                  </a:cubicBezTo>
                  <a:cubicBezTo>
                    <a:pt x="77107" y="166800"/>
                    <a:pt x="77038" y="166800"/>
                    <a:pt x="76975" y="166736"/>
                  </a:cubicBezTo>
                  <a:cubicBezTo>
                    <a:pt x="76842" y="166736"/>
                    <a:pt x="76773" y="166736"/>
                    <a:pt x="76710" y="166667"/>
                  </a:cubicBezTo>
                  <a:cubicBezTo>
                    <a:pt x="76577" y="166667"/>
                    <a:pt x="76508" y="166603"/>
                    <a:pt x="76445" y="166603"/>
                  </a:cubicBezTo>
                  <a:cubicBezTo>
                    <a:pt x="76376" y="166535"/>
                    <a:pt x="76243" y="166535"/>
                    <a:pt x="76180" y="166471"/>
                  </a:cubicBezTo>
                  <a:cubicBezTo>
                    <a:pt x="76111" y="166471"/>
                    <a:pt x="75978" y="166402"/>
                    <a:pt x="75915" y="166402"/>
                  </a:cubicBezTo>
                  <a:cubicBezTo>
                    <a:pt x="75846" y="166338"/>
                    <a:pt x="75782" y="166338"/>
                    <a:pt x="75650" y="166338"/>
                  </a:cubicBezTo>
                  <a:cubicBezTo>
                    <a:pt x="75581" y="166270"/>
                    <a:pt x="75517" y="166270"/>
                    <a:pt x="75448" y="166206"/>
                  </a:cubicBezTo>
                  <a:cubicBezTo>
                    <a:pt x="75316" y="166206"/>
                    <a:pt x="75252" y="166137"/>
                    <a:pt x="75183" y="166137"/>
                  </a:cubicBezTo>
                  <a:cubicBezTo>
                    <a:pt x="75051" y="166137"/>
                    <a:pt x="74987" y="166073"/>
                    <a:pt x="74918" y="166073"/>
                  </a:cubicBezTo>
                  <a:cubicBezTo>
                    <a:pt x="74855" y="166005"/>
                    <a:pt x="74722" y="166005"/>
                    <a:pt x="74653" y="166005"/>
                  </a:cubicBezTo>
                  <a:cubicBezTo>
                    <a:pt x="74590" y="165941"/>
                    <a:pt x="74521" y="165941"/>
                    <a:pt x="74457" y="165872"/>
                  </a:cubicBezTo>
                  <a:cubicBezTo>
                    <a:pt x="74325" y="165872"/>
                    <a:pt x="74256" y="165872"/>
                    <a:pt x="74192" y="165809"/>
                  </a:cubicBezTo>
                  <a:cubicBezTo>
                    <a:pt x="74060" y="165809"/>
                    <a:pt x="73991" y="165809"/>
                    <a:pt x="73927" y="165740"/>
                  </a:cubicBezTo>
                  <a:cubicBezTo>
                    <a:pt x="73858" y="165740"/>
                    <a:pt x="73795" y="165676"/>
                    <a:pt x="73662" y="165676"/>
                  </a:cubicBezTo>
                  <a:cubicBezTo>
                    <a:pt x="70085" y="164616"/>
                    <a:pt x="66042" y="163821"/>
                    <a:pt x="61341" y="163355"/>
                  </a:cubicBezTo>
                  <a:cubicBezTo>
                    <a:pt x="60080" y="163222"/>
                    <a:pt x="58755" y="163090"/>
                    <a:pt x="57367" y="162894"/>
                  </a:cubicBezTo>
                  <a:cubicBezTo>
                    <a:pt x="54890" y="162646"/>
                    <a:pt x="52354" y="162283"/>
                    <a:pt x="49709" y="161856"/>
                  </a:cubicBezTo>
                  <a:close/>
                  <a:moveTo>
                    <a:pt x="94701" y="178736"/>
                  </a:moveTo>
                  <a:cubicBezTo>
                    <a:pt x="94799" y="178843"/>
                    <a:pt x="94896" y="178950"/>
                    <a:pt x="94993" y="179057"/>
                  </a:cubicBezTo>
                  <a:cubicBezTo>
                    <a:pt x="94899" y="178946"/>
                    <a:pt x="94801" y="178840"/>
                    <a:pt x="94701" y="178736"/>
                  </a:cubicBezTo>
                  <a:close/>
                  <a:moveTo>
                    <a:pt x="162261" y="56024"/>
                  </a:moveTo>
                  <a:lnTo>
                    <a:pt x="162261" y="56024"/>
                  </a:lnTo>
                  <a:cubicBezTo>
                    <a:pt x="162654" y="56163"/>
                    <a:pt x="163070" y="56302"/>
                    <a:pt x="163487" y="56439"/>
                  </a:cubicBezTo>
                  <a:cubicBezTo>
                    <a:pt x="164282" y="56773"/>
                    <a:pt x="165077" y="57038"/>
                    <a:pt x="165936" y="57366"/>
                  </a:cubicBezTo>
                  <a:cubicBezTo>
                    <a:pt x="171500" y="59486"/>
                    <a:pt x="176604" y="62003"/>
                    <a:pt x="180774" y="65782"/>
                  </a:cubicBezTo>
                  <a:cubicBezTo>
                    <a:pt x="185014" y="69491"/>
                    <a:pt x="188395" y="74457"/>
                    <a:pt x="190711" y="81479"/>
                  </a:cubicBezTo>
                  <a:cubicBezTo>
                    <a:pt x="192830" y="87971"/>
                    <a:pt x="193959" y="95326"/>
                    <a:pt x="193959" y="102878"/>
                  </a:cubicBezTo>
                  <a:cubicBezTo>
                    <a:pt x="193959" y="113477"/>
                    <a:pt x="191770" y="124537"/>
                    <a:pt x="187070" y="134076"/>
                  </a:cubicBezTo>
                  <a:cubicBezTo>
                    <a:pt x="182364" y="143615"/>
                    <a:pt x="175210" y="151633"/>
                    <a:pt x="165273" y="156270"/>
                  </a:cubicBezTo>
                  <a:cubicBezTo>
                    <a:pt x="161368" y="158055"/>
                    <a:pt x="158252" y="161701"/>
                    <a:pt x="155406" y="166206"/>
                  </a:cubicBezTo>
                  <a:cubicBezTo>
                    <a:pt x="151166" y="172894"/>
                    <a:pt x="147589" y="181442"/>
                    <a:pt x="143016" y="188331"/>
                  </a:cubicBezTo>
                  <a:cubicBezTo>
                    <a:pt x="140700" y="191707"/>
                    <a:pt x="138114" y="194754"/>
                    <a:pt x="135136" y="196874"/>
                  </a:cubicBezTo>
                  <a:cubicBezTo>
                    <a:pt x="132088" y="198994"/>
                    <a:pt x="128644" y="200318"/>
                    <a:pt x="124468" y="200318"/>
                  </a:cubicBezTo>
                  <a:cubicBezTo>
                    <a:pt x="122613" y="200318"/>
                    <a:pt x="120695" y="200053"/>
                    <a:pt x="118575" y="199523"/>
                  </a:cubicBezTo>
                  <a:cubicBezTo>
                    <a:pt x="113604" y="198268"/>
                    <a:pt x="109894" y="195618"/>
                    <a:pt x="106651" y="192237"/>
                  </a:cubicBezTo>
                  <a:cubicBezTo>
                    <a:pt x="103403" y="188994"/>
                    <a:pt x="100488" y="185083"/>
                    <a:pt x="97043" y="181177"/>
                  </a:cubicBezTo>
                  <a:cubicBezTo>
                    <a:pt x="96715" y="180711"/>
                    <a:pt x="96317" y="180313"/>
                    <a:pt x="95984" y="179916"/>
                  </a:cubicBezTo>
                  <a:lnTo>
                    <a:pt x="95984" y="179916"/>
                  </a:lnTo>
                  <a:cubicBezTo>
                    <a:pt x="96185" y="180181"/>
                    <a:pt x="96317" y="180382"/>
                    <a:pt x="96513" y="180578"/>
                  </a:cubicBezTo>
                  <a:cubicBezTo>
                    <a:pt x="97043" y="181177"/>
                    <a:pt x="97510" y="181770"/>
                    <a:pt x="97971" y="182369"/>
                  </a:cubicBezTo>
                  <a:cubicBezTo>
                    <a:pt x="101018" y="185877"/>
                    <a:pt x="103604" y="189391"/>
                    <a:pt x="106582" y="192306"/>
                  </a:cubicBezTo>
                  <a:cubicBezTo>
                    <a:pt x="109894" y="195681"/>
                    <a:pt x="113540" y="198331"/>
                    <a:pt x="118575" y="199656"/>
                  </a:cubicBezTo>
                  <a:cubicBezTo>
                    <a:pt x="120695" y="200186"/>
                    <a:pt x="122613" y="200387"/>
                    <a:pt x="124468" y="200387"/>
                  </a:cubicBezTo>
                  <a:cubicBezTo>
                    <a:pt x="130032" y="200387"/>
                    <a:pt x="134404" y="198135"/>
                    <a:pt x="138050" y="194558"/>
                  </a:cubicBezTo>
                  <a:cubicBezTo>
                    <a:pt x="143546" y="189190"/>
                    <a:pt x="147388" y="180975"/>
                    <a:pt x="151431" y="173424"/>
                  </a:cubicBezTo>
                  <a:cubicBezTo>
                    <a:pt x="155406" y="165872"/>
                    <a:pt x="159444" y="159052"/>
                    <a:pt x="165342" y="156333"/>
                  </a:cubicBezTo>
                  <a:cubicBezTo>
                    <a:pt x="175279" y="151696"/>
                    <a:pt x="182496" y="143683"/>
                    <a:pt x="187133" y="134144"/>
                  </a:cubicBezTo>
                  <a:cubicBezTo>
                    <a:pt x="191839" y="124605"/>
                    <a:pt x="194023" y="113540"/>
                    <a:pt x="194023" y="102878"/>
                  </a:cubicBezTo>
                  <a:cubicBezTo>
                    <a:pt x="194023" y="95326"/>
                    <a:pt x="192963" y="87907"/>
                    <a:pt x="190843" y="81479"/>
                  </a:cubicBezTo>
                  <a:cubicBezTo>
                    <a:pt x="188527" y="74457"/>
                    <a:pt x="185083" y="69423"/>
                    <a:pt x="180843" y="65713"/>
                  </a:cubicBezTo>
                  <a:cubicBezTo>
                    <a:pt x="176206" y="61542"/>
                    <a:pt x="170509" y="58893"/>
                    <a:pt x="164213" y="56640"/>
                  </a:cubicBezTo>
                  <a:cubicBezTo>
                    <a:pt x="163543" y="56454"/>
                    <a:pt x="162927" y="56214"/>
                    <a:pt x="162261" y="56024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3" name="Google Shape;973;p44"/>
            <p:cNvSpPr/>
            <p:nvPr/>
          </p:nvSpPr>
          <p:spPr>
            <a:xfrm>
              <a:off x="1356750" y="316025"/>
              <a:ext cx="4910325" cy="5085750"/>
            </a:xfrm>
            <a:custGeom>
              <a:avLst/>
              <a:gdLst/>
              <a:ahLst/>
              <a:cxnLst/>
              <a:rect l="l" t="t" r="r" b="b"/>
              <a:pathLst>
                <a:path w="196413" h="203430" extrusionOk="0">
                  <a:moveTo>
                    <a:pt x="104266" y="17886"/>
                  </a:moveTo>
                  <a:cubicBezTo>
                    <a:pt x="104335" y="18018"/>
                    <a:pt x="104399" y="18151"/>
                    <a:pt x="104531" y="18283"/>
                  </a:cubicBezTo>
                  <a:cubicBezTo>
                    <a:pt x="104998" y="19009"/>
                    <a:pt x="105527" y="19740"/>
                    <a:pt x="105989" y="20466"/>
                  </a:cubicBezTo>
                  <a:cubicBezTo>
                    <a:pt x="106057" y="20599"/>
                    <a:pt x="106190" y="20731"/>
                    <a:pt x="106254" y="20864"/>
                  </a:cubicBezTo>
                  <a:cubicBezTo>
                    <a:pt x="106386" y="20996"/>
                    <a:pt x="106518" y="21198"/>
                    <a:pt x="106587" y="21330"/>
                  </a:cubicBezTo>
                  <a:lnTo>
                    <a:pt x="106651" y="21394"/>
                  </a:lnTo>
                  <a:cubicBezTo>
                    <a:pt x="106783" y="21526"/>
                    <a:pt x="106852" y="21659"/>
                    <a:pt x="106916" y="21791"/>
                  </a:cubicBezTo>
                  <a:cubicBezTo>
                    <a:pt x="106985" y="21860"/>
                    <a:pt x="106985" y="21924"/>
                    <a:pt x="107048" y="21924"/>
                  </a:cubicBezTo>
                  <a:cubicBezTo>
                    <a:pt x="107117" y="22056"/>
                    <a:pt x="107181" y="22189"/>
                    <a:pt x="107250" y="22258"/>
                  </a:cubicBezTo>
                  <a:cubicBezTo>
                    <a:pt x="107313" y="22321"/>
                    <a:pt x="107382" y="22390"/>
                    <a:pt x="107382" y="22454"/>
                  </a:cubicBezTo>
                  <a:cubicBezTo>
                    <a:pt x="107446" y="22586"/>
                    <a:pt x="107515" y="22655"/>
                    <a:pt x="107647" y="22788"/>
                  </a:cubicBezTo>
                  <a:cubicBezTo>
                    <a:pt x="107647" y="22851"/>
                    <a:pt x="107711" y="22920"/>
                    <a:pt x="107780" y="22984"/>
                  </a:cubicBezTo>
                  <a:cubicBezTo>
                    <a:pt x="107843" y="23053"/>
                    <a:pt x="107912" y="23116"/>
                    <a:pt x="107976" y="23249"/>
                  </a:cubicBezTo>
                  <a:cubicBezTo>
                    <a:pt x="108045" y="23318"/>
                    <a:pt x="108045" y="23381"/>
                    <a:pt x="108108" y="23450"/>
                  </a:cubicBezTo>
                  <a:cubicBezTo>
                    <a:pt x="108177" y="23583"/>
                    <a:pt x="108241" y="23646"/>
                    <a:pt x="108310" y="23715"/>
                  </a:cubicBezTo>
                  <a:cubicBezTo>
                    <a:pt x="108373" y="23779"/>
                    <a:pt x="108442" y="23911"/>
                    <a:pt x="108506" y="23980"/>
                  </a:cubicBezTo>
                  <a:cubicBezTo>
                    <a:pt x="108575" y="24044"/>
                    <a:pt x="108575" y="24112"/>
                    <a:pt x="108638" y="24176"/>
                  </a:cubicBezTo>
                  <a:cubicBezTo>
                    <a:pt x="108707" y="24309"/>
                    <a:pt x="108771" y="24377"/>
                    <a:pt x="108840" y="24441"/>
                  </a:cubicBezTo>
                  <a:cubicBezTo>
                    <a:pt x="108903" y="24510"/>
                    <a:pt x="108972" y="24574"/>
                    <a:pt x="108972" y="24706"/>
                  </a:cubicBezTo>
                  <a:cubicBezTo>
                    <a:pt x="109036" y="24775"/>
                    <a:pt x="109105" y="24838"/>
                    <a:pt x="109168" y="24971"/>
                  </a:cubicBezTo>
                  <a:lnTo>
                    <a:pt x="109370" y="25172"/>
                  </a:lnTo>
                  <a:cubicBezTo>
                    <a:pt x="109433" y="25236"/>
                    <a:pt x="109502" y="25368"/>
                    <a:pt x="109566" y="25437"/>
                  </a:cubicBezTo>
                  <a:cubicBezTo>
                    <a:pt x="109635" y="25501"/>
                    <a:pt x="109635" y="25570"/>
                    <a:pt x="109698" y="25633"/>
                  </a:cubicBezTo>
                  <a:cubicBezTo>
                    <a:pt x="109767" y="25766"/>
                    <a:pt x="109831" y="25835"/>
                    <a:pt x="109900" y="25967"/>
                  </a:cubicBezTo>
                  <a:cubicBezTo>
                    <a:pt x="109963" y="25967"/>
                    <a:pt x="110032" y="26031"/>
                    <a:pt x="110032" y="26100"/>
                  </a:cubicBezTo>
                  <a:cubicBezTo>
                    <a:pt x="110096" y="26232"/>
                    <a:pt x="110228" y="26296"/>
                    <a:pt x="110297" y="26428"/>
                  </a:cubicBezTo>
                  <a:cubicBezTo>
                    <a:pt x="110297" y="26497"/>
                    <a:pt x="110361" y="26561"/>
                    <a:pt x="110429" y="26630"/>
                  </a:cubicBezTo>
                  <a:cubicBezTo>
                    <a:pt x="110493" y="26693"/>
                    <a:pt x="110562" y="26826"/>
                    <a:pt x="110626" y="26895"/>
                  </a:cubicBezTo>
                  <a:cubicBezTo>
                    <a:pt x="110694" y="26958"/>
                    <a:pt x="110694" y="27027"/>
                    <a:pt x="110758" y="27091"/>
                  </a:cubicBezTo>
                  <a:cubicBezTo>
                    <a:pt x="110827" y="27160"/>
                    <a:pt x="110891" y="27292"/>
                    <a:pt x="110959" y="27356"/>
                  </a:cubicBezTo>
                  <a:cubicBezTo>
                    <a:pt x="111023" y="27425"/>
                    <a:pt x="111092" y="27488"/>
                    <a:pt x="111092" y="27557"/>
                  </a:cubicBezTo>
                  <a:cubicBezTo>
                    <a:pt x="111224" y="27621"/>
                    <a:pt x="111288" y="27753"/>
                    <a:pt x="111357" y="27886"/>
                  </a:cubicBezTo>
                  <a:cubicBezTo>
                    <a:pt x="111420" y="27886"/>
                    <a:pt x="111420" y="27955"/>
                    <a:pt x="111489" y="28018"/>
                  </a:cubicBezTo>
                  <a:cubicBezTo>
                    <a:pt x="111553" y="28151"/>
                    <a:pt x="111622" y="28220"/>
                    <a:pt x="111685" y="28352"/>
                  </a:cubicBezTo>
                  <a:cubicBezTo>
                    <a:pt x="111754" y="28416"/>
                    <a:pt x="111818" y="28416"/>
                    <a:pt x="111818" y="28484"/>
                  </a:cubicBezTo>
                  <a:cubicBezTo>
                    <a:pt x="111887" y="28617"/>
                    <a:pt x="112019" y="28681"/>
                    <a:pt x="112083" y="28813"/>
                  </a:cubicBezTo>
                  <a:cubicBezTo>
                    <a:pt x="112083" y="28882"/>
                    <a:pt x="112152" y="28882"/>
                    <a:pt x="112215" y="28946"/>
                  </a:cubicBezTo>
                  <a:cubicBezTo>
                    <a:pt x="112284" y="29078"/>
                    <a:pt x="112348" y="29147"/>
                    <a:pt x="112417" y="29279"/>
                  </a:cubicBezTo>
                  <a:cubicBezTo>
                    <a:pt x="112480" y="29343"/>
                    <a:pt x="112480" y="29412"/>
                    <a:pt x="112549" y="29412"/>
                  </a:cubicBezTo>
                  <a:cubicBezTo>
                    <a:pt x="112613" y="29544"/>
                    <a:pt x="112682" y="29608"/>
                    <a:pt x="112814" y="29740"/>
                  </a:cubicBezTo>
                  <a:cubicBezTo>
                    <a:pt x="112814" y="29809"/>
                    <a:pt x="112878" y="29873"/>
                    <a:pt x="112878" y="29873"/>
                  </a:cubicBezTo>
                  <a:cubicBezTo>
                    <a:pt x="113010" y="30005"/>
                    <a:pt x="113079" y="30074"/>
                    <a:pt x="113143" y="30207"/>
                  </a:cubicBezTo>
                  <a:cubicBezTo>
                    <a:pt x="113212" y="30270"/>
                    <a:pt x="113212" y="30339"/>
                    <a:pt x="113275" y="30339"/>
                  </a:cubicBezTo>
                  <a:cubicBezTo>
                    <a:pt x="113344" y="30472"/>
                    <a:pt x="113408" y="30535"/>
                    <a:pt x="113540" y="30668"/>
                  </a:cubicBezTo>
                  <a:cubicBezTo>
                    <a:pt x="113540" y="30737"/>
                    <a:pt x="113609" y="30737"/>
                    <a:pt x="113609" y="30800"/>
                  </a:cubicBezTo>
                  <a:cubicBezTo>
                    <a:pt x="113742" y="30933"/>
                    <a:pt x="113805" y="31002"/>
                    <a:pt x="113874" y="31134"/>
                  </a:cubicBezTo>
                  <a:cubicBezTo>
                    <a:pt x="113938" y="31134"/>
                    <a:pt x="113938" y="31198"/>
                    <a:pt x="114007" y="31267"/>
                  </a:cubicBezTo>
                  <a:cubicBezTo>
                    <a:pt x="114070" y="31399"/>
                    <a:pt x="114139" y="31463"/>
                    <a:pt x="114203" y="31532"/>
                  </a:cubicBezTo>
                  <a:cubicBezTo>
                    <a:pt x="114272" y="31595"/>
                    <a:pt x="114335" y="31664"/>
                    <a:pt x="114335" y="31728"/>
                  </a:cubicBezTo>
                  <a:cubicBezTo>
                    <a:pt x="114468" y="31797"/>
                    <a:pt x="114536" y="31929"/>
                    <a:pt x="114600" y="31993"/>
                  </a:cubicBezTo>
                  <a:cubicBezTo>
                    <a:pt x="114669" y="32062"/>
                    <a:pt x="114669" y="32125"/>
                    <a:pt x="114733" y="32194"/>
                  </a:cubicBezTo>
                  <a:cubicBezTo>
                    <a:pt x="114801" y="32258"/>
                    <a:pt x="114865" y="32327"/>
                    <a:pt x="114934" y="32459"/>
                  </a:cubicBezTo>
                  <a:cubicBezTo>
                    <a:pt x="114998" y="32523"/>
                    <a:pt x="115066" y="32523"/>
                    <a:pt x="115066" y="32592"/>
                  </a:cubicBezTo>
                  <a:lnTo>
                    <a:pt x="115331" y="32857"/>
                  </a:lnTo>
                  <a:cubicBezTo>
                    <a:pt x="115395" y="32920"/>
                    <a:pt x="115395" y="32989"/>
                    <a:pt x="115464" y="33053"/>
                  </a:cubicBezTo>
                  <a:cubicBezTo>
                    <a:pt x="115527" y="33121"/>
                    <a:pt x="115596" y="33185"/>
                    <a:pt x="115660" y="33318"/>
                  </a:cubicBezTo>
                  <a:cubicBezTo>
                    <a:pt x="115729" y="33386"/>
                    <a:pt x="115792" y="33386"/>
                    <a:pt x="115792" y="33450"/>
                  </a:cubicBezTo>
                  <a:lnTo>
                    <a:pt x="116057" y="33715"/>
                  </a:lnTo>
                  <a:cubicBezTo>
                    <a:pt x="116126" y="33784"/>
                    <a:pt x="116126" y="33848"/>
                    <a:pt x="116190" y="33916"/>
                  </a:cubicBezTo>
                  <a:cubicBezTo>
                    <a:pt x="116259" y="33980"/>
                    <a:pt x="116322" y="34049"/>
                    <a:pt x="116391" y="34181"/>
                  </a:cubicBezTo>
                  <a:cubicBezTo>
                    <a:pt x="116455" y="34181"/>
                    <a:pt x="116524" y="34245"/>
                    <a:pt x="116524" y="34314"/>
                  </a:cubicBezTo>
                  <a:cubicBezTo>
                    <a:pt x="116656" y="34377"/>
                    <a:pt x="116720" y="34510"/>
                    <a:pt x="116789" y="34579"/>
                  </a:cubicBezTo>
                  <a:lnTo>
                    <a:pt x="116921" y="34711"/>
                  </a:lnTo>
                  <a:cubicBezTo>
                    <a:pt x="116985" y="34775"/>
                    <a:pt x="117054" y="34907"/>
                    <a:pt x="117117" y="34976"/>
                  </a:cubicBezTo>
                  <a:lnTo>
                    <a:pt x="117250" y="35109"/>
                  </a:lnTo>
                  <a:lnTo>
                    <a:pt x="117515" y="35374"/>
                  </a:lnTo>
                  <a:cubicBezTo>
                    <a:pt x="117515" y="35437"/>
                    <a:pt x="117584" y="35506"/>
                    <a:pt x="117647" y="35506"/>
                  </a:cubicBezTo>
                  <a:cubicBezTo>
                    <a:pt x="117716" y="35639"/>
                    <a:pt x="117780" y="35702"/>
                    <a:pt x="117849" y="35771"/>
                  </a:cubicBezTo>
                  <a:cubicBezTo>
                    <a:pt x="117912" y="35835"/>
                    <a:pt x="117981" y="35904"/>
                    <a:pt x="118045" y="35904"/>
                  </a:cubicBezTo>
                  <a:cubicBezTo>
                    <a:pt x="118114" y="36036"/>
                    <a:pt x="118177" y="36100"/>
                    <a:pt x="118246" y="36169"/>
                  </a:cubicBezTo>
                  <a:cubicBezTo>
                    <a:pt x="118246" y="36232"/>
                    <a:pt x="118310" y="36232"/>
                    <a:pt x="118379" y="36301"/>
                  </a:cubicBezTo>
                  <a:cubicBezTo>
                    <a:pt x="121558" y="39677"/>
                    <a:pt x="124934" y="42592"/>
                    <a:pt x="128712" y="44711"/>
                  </a:cubicBezTo>
                  <a:cubicBezTo>
                    <a:pt x="135268" y="48421"/>
                    <a:pt x="141892" y="50938"/>
                    <a:pt x="148251" y="52994"/>
                  </a:cubicBezTo>
                  <a:cubicBezTo>
                    <a:pt x="148384" y="52994"/>
                    <a:pt x="148453" y="53058"/>
                    <a:pt x="148516" y="53058"/>
                  </a:cubicBezTo>
                  <a:cubicBezTo>
                    <a:pt x="148585" y="53058"/>
                    <a:pt x="148585" y="53058"/>
                    <a:pt x="148649" y="53127"/>
                  </a:cubicBezTo>
                  <a:cubicBezTo>
                    <a:pt x="148718" y="53127"/>
                    <a:pt x="148781" y="53127"/>
                    <a:pt x="148850" y="53190"/>
                  </a:cubicBezTo>
                  <a:lnTo>
                    <a:pt x="149046" y="53190"/>
                  </a:lnTo>
                  <a:cubicBezTo>
                    <a:pt x="149115" y="53259"/>
                    <a:pt x="149179" y="53259"/>
                    <a:pt x="149248" y="53259"/>
                  </a:cubicBezTo>
                  <a:cubicBezTo>
                    <a:pt x="149311" y="53323"/>
                    <a:pt x="149380" y="53323"/>
                    <a:pt x="149380" y="53323"/>
                  </a:cubicBezTo>
                  <a:cubicBezTo>
                    <a:pt x="149444" y="53323"/>
                    <a:pt x="149513" y="53392"/>
                    <a:pt x="149645" y="53392"/>
                  </a:cubicBezTo>
                  <a:cubicBezTo>
                    <a:pt x="149645" y="53392"/>
                    <a:pt x="149709" y="53455"/>
                    <a:pt x="149778" y="53455"/>
                  </a:cubicBezTo>
                  <a:cubicBezTo>
                    <a:pt x="149841" y="53455"/>
                    <a:pt x="149910" y="53524"/>
                    <a:pt x="149974" y="53524"/>
                  </a:cubicBezTo>
                  <a:cubicBezTo>
                    <a:pt x="150043" y="53524"/>
                    <a:pt x="150106" y="53524"/>
                    <a:pt x="150175" y="53588"/>
                  </a:cubicBezTo>
                  <a:cubicBezTo>
                    <a:pt x="150239" y="53588"/>
                    <a:pt x="150308" y="53588"/>
                    <a:pt x="150371" y="53657"/>
                  </a:cubicBezTo>
                  <a:lnTo>
                    <a:pt x="150504" y="53657"/>
                  </a:lnTo>
                  <a:cubicBezTo>
                    <a:pt x="150573" y="53720"/>
                    <a:pt x="150636" y="53720"/>
                    <a:pt x="150705" y="53720"/>
                  </a:cubicBezTo>
                  <a:cubicBezTo>
                    <a:pt x="150769" y="53789"/>
                    <a:pt x="150837" y="53789"/>
                    <a:pt x="150901" y="53789"/>
                  </a:cubicBezTo>
                  <a:cubicBezTo>
                    <a:pt x="150970" y="53789"/>
                    <a:pt x="151034" y="53853"/>
                    <a:pt x="151102" y="53853"/>
                  </a:cubicBezTo>
                  <a:cubicBezTo>
                    <a:pt x="151166" y="53853"/>
                    <a:pt x="151235" y="53853"/>
                    <a:pt x="151235" y="53922"/>
                  </a:cubicBezTo>
                  <a:cubicBezTo>
                    <a:pt x="151299" y="53922"/>
                    <a:pt x="151367" y="53922"/>
                    <a:pt x="151431" y="53985"/>
                  </a:cubicBezTo>
                  <a:lnTo>
                    <a:pt x="151632" y="53985"/>
                  </a:lnTo>
                  <a:cubicBezTo>
                    <a:pt x="151696" y="54054"/>
                    <a:pt x="151765" y="54054"/>
                    <a:pt x="151828" y="54054"/>
                  </a:cubicBezTo>
                  <a:cubicBezTo>
                    <a:pt x="151897" y="54118"/>
                    <a:pt x="151961" y="54118"/>
                    <a:pt x="152030" y="54118"/>
                  </a:cubicBezTo>
                  <a:cubicBezTo>
                    <a:pt x="152093" y="54118"/>
                    <a:pt x="152162" y="54187"/>
                    <a:pt x="152226" y="54187"/>
                  </a:cubicBezTo>
                  <a:cubicBezTo>
                    <a:pt x="152295" y="54187"/>
                    <a:pt x="152295" y="54250"/>
                    <a:pt x="152358" y="54250"/>
                  </a:cubicBezTo>
                  <a:cubicBezTo>
                    <a:pt x="152427" y="54250"/>
                    <a:pt x="152491" y="54250"/>
                    <a:pt x="152560" y="54319"/>
                  </a:cubicBezTo>
                  <a:lnTo>
                    <a:pt x="152756" y="54319"/>
                  </a:lnTo>
                  <a:cubicBezTo>
                    <a:pt x="152825" y="54383"/>
                    <a:pt x="152888" y="54383"/>
                    <a:pt x="152957" y="54383"/>
                  </a:cubicBezTo>
                  <a:cubicBezTo>
                    <a:pt x="153021" y="54452"/>
                    <a:pt x="153090" y="54452"/>
                    <a:pt x="153153" y="54452"/>
                  </a:cubicBezTo>
                  <a:cubicBezTo>
                    <a:pt x="153222" y="54452"/>
                    <a:pt x="153286" y="54515"/>
                    <a:pt x="153355" y="54515"/>
                  </a:cubicBezTo>
                  <a:cubicBezTo>
                    <a:pt x="153355" y="54515"/>
                    <a:pt x="153418" y="54584"/>
                    <a:pt x="153487" y="54584"/>
                  </a:cubicBezTo>
                  <a:cubicBezTo>
                    <a:pt x="153551" y="54584"/>
                    <a:pt x="153620" y="54584"/>
                    <a:pt x="153683" y="54648"/>
                  </a:cubicBezTo>
                  <a:lnTo>
                    <a:pt x="153885" y="54648"/>
                  </a:lnTo>
                  <a:cubicBezTo>
                    <a:pt x="153948" y="54717"/>
                    <a:pt x="154017" y="54717"/>
                    <a:pt x="154081" y="54717"/>
                  </a:cubicBezTo>
                  <a:cubicBezTo>
                    <a:pt x="154150" y="54780"/>
                    <a:pt x="154213" y="54780"/>
                    <a:pt x="154213" y="54780"/>
                  </a:cubicBezTo>
                  <a:cubicBezTo>
                    <a:pt x="154282" y="54780"/>
                    <a:pt x="154346" y="54849"/>
                    <a:pt x="154415" y="54849"/>
                  </a:cubicBezTo>
                  <a:cubicBezTo>
                    <a:pt x="154478" y="54849"/>
                    <a:pt x="154547" y="54913"/>
                    <a:pt x="154611" y="54913"/>
                  </a:cubicBezTo>
                  <a:cubicBezTo>
                    <a:pt x="154680" y="54913"/>
                    <a:pt x="154743" y="54913"/>
                    <a:pt x="154812" y="54982"/>
                  </a:cubicBezTo>
                  <a:lnTo>
                    <a:pt x="155008" y="54982"/>
                  </a:lnTo>
                  <a:cubicBezTo>
                    <a:pt x="155077" y="55045"/>
                    <a:pt x="155141" y="55045"/>
                    <a:pt x="155210" y="55045"/>
                  </a:cubicBezTo>
                  <a:cubicBezTo>
                    <a:pt x="155273" y="55114"/>
                    <a:pt x="155273" y="55114"/>
                    <a:pt x="155342" y="55114"/>
                  </a:cubicBezTo>
                  <a:cubicBezTo>
                    <a:pt x="155406" y="55114"/>
                    <a:pt x="155474" y="55178"/>
                    <a:pt x="155538" y="55178"/>
                  </a:cubicBezTo>
                  <a:cubicBezTo>
                    <a:pt x="155607" y="55178"/>
                    <a:pt x="155671" y="55178"/>
                    <a:pt x="155739" y="55247"/>
                  </a:cubicBezTo>
                  <a:cubicBezTo>
                    <a:pt x="155803" y="55247"/>
                    <a:pt x="155872" y="55247"/>
                    <a:pt x="155936" y="55310"/>
                  </a:cubicBezTo>
                  <a:lnTo>
                    <a:pt x="156068" y="55310"/>
                  </a:lnTo>
                  <a:cubicBezTo>
                    <a:pt x="156201" y="55379"/>
                    <a:pt x="156269" y="55379"/>
                    <a:pt x="156333" y="55379"/>
                  </a:cubicBezTo>
                  <a:cubicBezTo>
                    <a:pt x="156402" y="55379"/>
                    <a:pt x="156402" y="55443"/>
                    <a:pt x="156465" y="55443"/>
                  </a:cubicBezTo>
                  <a:cubicBezTo>
                    <a:pt x="156534" y="55443"/>
                    <a:pt x="156598" y="55512"/>
                    <a:pt x="156730" y="55512"/>
                  </a:cubicBezTo>
                  <a:cubicBezTo>
                    <a:pt x="156730" y="55512"/>
                    <a:pt x="156799" y="55512"/>
                    <a:pt x="156863" y="55575"/>
                  </a:cubicBezTo>
                  <a:cubicBezTo>
                    <a:pt x="156932" y="55575"/>
                    <a:pt x="156995" y="55575"/>
                    <a:pt x="157064" y="55644"/>
                  </a:cubicBezTo>
                  <a:lnTo>
                    <a:pt x="157197" y="55644"/>
                  </a:lnTo>
                  <a:cubicBezTo>
                    <a:pt x="157260" y="55708"/>
                    <a:pt x="157393" y="55708"/>
                    <a:pt x="157462" y="55708"/>
                  </a:cubicBezTo>
                  <a:cubicBezTo>
                    <a:pt x="157525" y="55708"/>
                    <a:pt x="157525" y="55777"/>
                    <a:pt x="157594" y="55777"/>
                  </a:cubicBezTo>
                  <a:cubicBezTo>
                    <a:pt x="157658" y="55777"/>
                    <a:pt x="157727" y="55840"/>
                    <a:pt x="157859" y="55840"/>
                  </a:cubicBezTo>
                  <a:lnTo>
                    <a:pt x="157923" y="55840"/>
                  </a:lnTo>
                  <a:cubicBezTo>
                    <a:pt x="158055" y="55909"/>
                    <a:pt x="158124" y="55909"/>
                    <a:pt x="158257" y="55973"/>
                  </a:cubicBezTo>
                  <a:lnTo>
                    <a:pt x="158320" y="55973"/>
                  </a:lnTo>
                  <a:cubicBezTo>
                    <a:pt x="158389" y="55973"/>
                    <a:pt x="158522" y="56042"/>
                    <a:pt x="158585" y="56042"/>
                  </a:cubicBezTo>
                  <a:cubicBezTo>
                    <a:pt x="158654" y="56042"/>
                    <a:pt x="158654" y="56105"/>
                    <a:pt x="158654" y="56105"/>
                  </a:cubicBezTo>
                  <a:cubicBezTo>
                    <a:pt x="158787" y="56105"/>
                    <a:pt x="158919" y="56174"/>
                    <a:pt x="158983" y="56174"/>
                  </a:cubicBezTo>
                  <a:lnTo>
                    <a:pt x="159052" y="56174"/>
                  </a:lnTo>
                  <a:cubicBezTo>
                    <a:pt x="159184" y="56238"/>
                    <a:pt x="159317" y="56238"/>
                    <a:pt x="159380" y="56306"/>
                  </a:cubicBezTo>
                  <a:cubicBezTo>
                    <a:pt x="160394" y="56586"/>
                    <a:pt x="161408" y="56819"/>
                    <a:pt x="162383" y="57088"/>
                  </a:cubicBezTo>
                  <a:lnTo>
                    <a:pt x="162383" y="57088"/>
                  </a:lnTo>
                  <a:cubicBezTo>
                    <a:pt x="161274" y="56759"/>
                    <a:pt x="160159" y="56435"/>
                    <a:pt x="158983" y="56105"/>
                  </a:cubicBezTo>
                  <a:cubicBezTo>
                    <a:pt x="158919" y="56042"/>
                    <a:pt x="158850" y="56042"/>
                    <a:pt x="158787" y="56042"/>
                  </a:cubicBezTo>
                  <a:cubicBezTo>
                    <a:pt x="158787" y="56042"/>
                    <a:pt x="158718" y="55973"/>
                    <a:pt x="158654" y="55973"/>
                  </a:cubicBezTo>
                  <a:cubicBezTo>
                    <a:pt x="158585" y="55973"/>
                    <a:pt x="158522" y="55973"/>
                    <a:pt x="158453" y="55909"/>
                  </a:cubicBezTo>
                  <a:cubicBezTo>
                    <a:pt x="158320" y="55909"/>
                    <a:pt x="158257" y="55840"/>
                    <a:pt x="158124" y="55840"/>
                  </a:cubicBezTo>
                  <a:lnTo>
                    <a:pt x="158055" y="55840"/>
                  </a:lnTo>
                  <a:cubicBezTo>
                    <a:pt x="157992" y="55777"/>
                    <a:pt x="157859" y="55777"/>
                    <a:pt x="157790" y="55708"/>
                  </a:cubicBezTo>
                  <a:lnTo>
                    <a:pt x="157727" y="55708"/>
                  </a:lnTo>
                  <a:cubicBezTo>
                    <a:pt x="157594" y="55708"/>
                    <a:pt x="157525" y="55644"/>
                    <a:pt x="157462" y="55644"/>
                  </a:cubicBezTo>
                  <a:cubicBezTo>
                    <a:pt x="157393" y="55644"/>
                    <a:pt x="157393" y="55644"/>
                    <a:pt x="157329" y="55575"/>
                  </a:cubicBezTo>
                  <a:cubicBezTo>
                    <a:pt x="157260" y="55575"/>
                    <a:pt x="157197" y="55575"/>
                    <a:pt x="157064" y="55512"/>
                  </a:cubicBezTo>
                  <a:lnTo>
                    <a:pt x="156995" y="55512"/>
                  </a:lnTo>
                  <a:cubicBezTo>
                    <a:pt x="156932" y="55443"/>
                    <a:pt x="156799" y="55443"/>
                    <a:pt x="156730" y="55443"/>
                  </a:cubicBezTo>
                  <a:cubicBezTo>
                    <a:pt x="156667" y="55379"/>
                    <a:pt x="156667" y="55379"/>
                    <a:pt x="156598" y="55379"/>
                  </a:cubicBezTo>
                  <a:cubicBezTo>
                    <a:pt x="156534" y="55379"/>
                    <a:pt x="156465" y="55310"/>
                    <a:pt x="156402" y="55310"/>
                  </a:cubicBezTo>
                  <a:lnTo>
                    <a:pt x="156269" y="55310"/>
                  </a:lnTo>
                  <a:cubicBezTo>
                    <a:pt x="156201" y="55247"/>
                    <a:pt x="156068" y="55247"/>
                    <a:pt x="156004" y="55247"/>
                  </a:cubicBezTo>
                  <a:cubicBezTo>
                    <a:pt x="156004" y="55178"/>
                    <a:pt x="155936" y="55178"/>
                    <a:pt x="155872" y="55178"/>
                  </a:cubicBezTo>
                  <a:cubicBezTo>
                    <a:pt x="155803" y="55178"/>
                    <a:pt x="155739" y="55114"/>
                    <a:pt x="155671" y="55114"/>
                  </a:cubicBezTo>
                  <a:cubicBezTo>
                    <a:pt x="155607" y="55114"/>
                    <a:pt x="155538" y="55114"/>
                    <a:pt x="155538" y="55045"/>
                  </a:cubicBezTo>
                  <a:cubicBezTo>
                    <a:pt x="155406" y="55045"/>
                    <a:pt x="155342" y="55045"/>
                    <a:pt x="155273" y="54982"/>
                  </a:cubicBezTo>
                  <a:lnTo>
                    <a:pt x="155141" y="54982"/>
                  </a:lnTo>
                  <a:cubicBezTo>
                    <a:pt x="155077" y="54913"/>
                    <a:pt x="155008" y="54913"/>
                    <a:pt x="154945" y="54913"/>
                  </a:cubicBezTo>
                  <a:cubicBezTo>
                    <a:pt x="154876" y="54913"/>
                    <a:pt x="154812" y="54849"/>
                    <a:pt x="154743" y="54849"/>
                  </a:cubicBezTo>
                  <a:cubicBezTo>
                    <a:pt x="154680" y="54849"/>
                    <a:pt x="154611" y="54780"/>
                    <a:pt x="154547" y="54780"/>
                  </a:cubicBezTo>
                  <a:cubicBezTo>
                    <a:pt x="154547" y="54780"/>
                    <a:pt x="154478" y="54780"/>
                    <a:pt x="154415" y="54717"/>
                  </a:cubicBezTo>
                  <a:lnTo>
                    <a:pt x="154213" y="54717"/>
                  </a:lnTo>
                  <a:cubicBezTo>
                    <a:pt x="154150" y="54648"/>
                    <a:pt x="154081" y="54648"/>
                    <a:pt x="154017" y="54648"/>
                  </a:cubicBezTo>
                  <a:cubicBezTo>
                    <a:pt x="153948" y="54648"/>
                    <a:pt x="153885" y="54584"/>
                    <a:pt x="153816" y="54584"/>
                  </a:cubicBezTo>
                  <a:cubicBezTo>
                    <a:pt x="153752" y="54584"/>
                    <a:pt x="153752" y="54515"/>
                    <a:pt x="153683" y="54515"/>
                  </a:cubicBezTo>
                  <a:cubicBezTo>
                    <a:pt x="153620" y="54515"/>
                    <a:pt x="153551" y="54515"/>
                    <a:pt x="153487" y="54452"/>
                  </a:cubicBezTo>
                  <a:lnTo>
                    <a:pt x="153286" y="54452"/>
                  </a:lnTo>
                  <a:cubicBezTo>
                    <a:pt x="153222" y="54383"/>
                    <a:pt x="153153" y="54383"/>
                    <a:pt x="153090" y="54383"/>
                  </a:cubicBezTo>
                  <a:cubicBezTo>
                    <a:pt x="153021" y="54319"/>
                    <a:pt x="153021" y="54319"/>
                    <a:pt x="152957" y="54319"/>
                  </a:cubicBezTo>
                  <a:cubicBezTo>
                    <a:pt x="152888" y="54319"/>
                    <a:pt x="152825" y="54250"/>
                    <a:pt x="152756" y="54250"/>
                  </a:cubicBezTo>
                  <a:cubicBezTo>
                    <a:pt x="152692" y="54250"/>
                    <a:pt x="152623" y="54187"/>
                    <a:pt x="152560" y="54187"/>
                  </a:cubicBezTo>
                  <a:cubicBezTo>
                    <a:pt x="152491" y="54187"/>
                    <a:pt x="152427" y="54187"/>
                    <a:pt x="152358" y="54118"/>
                  </a:cubicBezTo>
                  <a:lnTo>
                    <a:pt x="152226" y="54118"/>
                  </a:lnTo>
                  <a:cubicBezTo>
                    <a:pt x="152162" y="54054"/>
                    <a:pt x="152093" y="54054"/>
                    <a:pt x="152030" y="54054"/>
                  </a:cubicBezTo>
                  <a:cubicBezTo>
                    <a:pt x="151961" y="53985"/>
                    <a:pt x="151897" y="53985"/>
                    <a:pt x="151828" y="53985"/>
                  </a:cubicBezTo>
                  <a:cubicBezTo>
                    <a:pt x="151765" y="53985"/>
                    <a:pt x="151696" y="53922"/>
                    <a:pt x="151632" y="53922"/>
                  </a:cubicBezTo>
                  <a:cubicBezTo>
                    <a:pt x="151564" y="53922"/>
                    <a:pt x="151500" y="53853"/>
                    <a:pt x="151500" y="53853"/>
                  </a:cubicBezTo>
                  <a:cubicBezTo>
                    <a:pt x="151431" y="53853"/>
                    <a:pt x="151367" y="53853"/>
                    <a:pt x="151299" y="53789"/>
                  </a:cubicBezTo>
                  <a:lnTo>
                    <a:pt x="151102" y="53789"/>
                  </a:lnTo>
                  <a:cubicBezTo>
                    <a:pt x="151034" y="53720"/>
                    <a:pt x="150970" y="53720"/>
                    <a:pt x="150901" y="53720"/>
                  </a:cubicBezTo>
                  <a:cubicBezTo>
                    <a:pt x="150837" y="53657"/>
                    <a:pt x="150769" y="53657"/>
                    <a:pt x="150705" y="53657"/>
                  </a:cubicBezTo>
                  <a:cubicBezTo>
                    <a:pt x="150636" y="53657"/>
                    <a:pt x="150573" y="53588"/>
                    <a:pt x="150504" y="53588"/>
                  </a:cubicBezTo>
                  <a:cubicBezTo>
                    <a:pt x="150504" y="53588"/>
                    <a:pt x="150440" y="53524"/>
                    <a:pt x="150371" y="53524"/>
                  </a:cubicBezTo>
                  <a:cubicBezTo>
                    <a:pt x="150308" y="53524"/>
                    <a:pt x="150239" y="53524"/>
                    <a:pt x="150175" y="53455"/>
                  </a:cubicBezTo>
                  <a:cubicBezTo>
                    <a:pt x="150106" y="53455"/>
                    <a:pt x="150043" y="53455"/>
                    <a:pt x="149974" y="53392"/>
                  </a:cubicBezTo>
                  <a:lnTo>
                    <a:pt x="149778" y="53392"/>
                  </a:lnTo>
                  <a:cubicBezTo>
                    <a:pt x="149709" y="53323"/>
                    <a:pt x="149709" y="53323"/>
                    <a:pt x="149645" y="53323"/>
                  </a:cubicBezTo>
                  <a:cubicBezTo>
                    <a:pt x="149576" y="53259"/>
                    <a:pt x="149513" y="53259"/>
                    <a:pt x="149444" y="53259"/>
                  </a:cubicBezTo>
                  <a:cubicBezTo>
                    <a:pt x="149380" y="53259"/>
                    <a:pt x="149311" y="53190"/>
                    <a:pt x="149248" y="53190"/>
                  </a:cubicBezTo>
                  <a:cubicBezTo>
                    <a:pt x="149179" y="53190"/>
                    <a:pt x="149115" y="53127"/>
                    <a:pt x="149046" y="53127"/>
                  </a:cubicBezTo>
                  <a:cubicBezTo>
                    <a:pt x="148983" y="53127"/>
                    <a:pt x="148983" y="53127"/>
                    <a:pt x="148914" y="53058"/>
                  </a:cubicBezTo>
                  <a:cubicBezTo>
                    <a:pt x="148850" y="53058"/>
                    <a:pt x="148781" y="53058"/>
                    <a:pt x="148649" y="52994"/>
                  </a:cubicBezTo>
                  <a:lnTo>
                    <a:pt x="148516" y="52994"/>
                  </a:lnTo>
                  <a:cubicBezTo>
                    <a:pt x="148453" y="52925"/>
                    <a:pt x="148384" y="52925"/>
                    <a:pt x="148320" y="52925"/>
                  </a:cubicBezTo>
                  <a:cubicBezTo>
                    <a:pt x="141892" y="50875"/>
                    <a:pt x="135268" y="48357"/>
                    <a:pt x="128712" y="44648"/>
                  </a:cubicBezTo>
                  <a:cubicBezTo>
                    <a:pt x="125003" y="42528"/>
                    <a:pt x="121622" y="39613"/>
                    <a:pt x="118442" y="36232"/>
                  </a:cubicBezTo>
                  <a:cubicBezTo>
                    <a:pt x="118379" y="36232"/>
                    <a:pt x="118310" y="36169"/>
                    <a:pt x="118310" y="36100"/>
                  </a:cubicBezTo>
                  <a:lnTo>
                    <a:pt x="118114" y="35904"/>
                  </a:lnTo>
                  <a:lnTo>
                    <a:pt x="117912" y="35702"/>
                  </a:lnTo>
                  <a:lnTo>
                    <a:pt x="117716" y="35506"/>
                  </a:lnTo>
                  <a:cubicBezTo>
                    <a:pt x="117647" y="35437"/>
                    <a:pt x="117647" y="35374"/>
                    <a:pt x="117584" y="35305"/>
                  </a:cubicBezTo>
                  <a:lnTo>
                    <a:pt x="117382" y="35109"/>
                  </a:lnTo>
                  <a:lnTo>
                    <a:pt x="117186" y="34907"/>
                  </a:lnTo>
                  <a:cubicBezTo>
                    <a:pt x="117117" y="34844"/>
                    <a:pt x="117054" y="34775"/>
                    <a:pt x="116985" y="34642"/>
                  </a:cubicBezTo>
                  <a:cubicBezTo>
                    <a:pt x="116921" y="34642"/>
                    <a:pt x="116921" y="34579"/>
                    <a:pt x="116852" y="34510"/>
                  </a:cubicBezTo>
                  <a:cubicBezTo>
                    <a:pt x="116789" y="34446"/>
                    <a:pt x="116720" y="34314"/>
                    <a:pt x="116656" y="34245"/>
                  </a:cubicBezTo>
                  <a:cubicBezTo>
                    <a:pt x="116587" y="34181"/>
                    <a:pt x="116524" y="34181"/>
                    <a:pt x="116455" y="34112"/>
                  </a:cubicBezTo>
                  <a:cubicBezTo>
                    <a:pt x="116391" y="34049"/>
                    <a:pt x="116322" y="33916"/>
                    <a:pt x="116259" y="33848"/>
                  </a:cubicBezTo>
                  <a:cubicBezTo>
                    <a:pt x="116190" y="33784"/>
                    <a:pt x="116190" y="33715"/>
                    <a:pt x="116126" y="33715"/>
                  </a:cubicBezTo>
                  <a:cubicBezTo>
                    <a:pt x="116057" y="33583"/>
                    <a:pt x="115994" y="33519"/>
                    <a:pt x="115925" y="33450"/>
                  </a:cubicBezTo>
                  <a:cubicBezTo>
                    <a:pt x="115861" y="33386"/>
                    <a:pt x="115792" y="33318"/>
                    <a:pt x="115792" y="33254"/>
                  </a:cubicBezTo>
                  <a:cubicBezTo>
                    <a:pt x="115660" y="33185"/>
                    <a:pt x="115596" y="33053"/>
                    <a:pt x="115527" y="32989"/>
                  </a:cubicBezTo>
                  <a:cubicBezTo>
                    <a:pt x="115464" y="32920"/>
                    <a:pt x="115464" y="32857"/>
                    <a:pt x="115395" y="32857"/>
                  </a:cubicBezTo>
                  <a:cubicBezTo>
                    <a:pt x="115331" y="32724"/>
                    <a:pt x="115263" y="32655"/>
                    <a:pt x="115199" y="32592"/>
                  </a:cubicBezTo>
                  <a:cubicBezTo>
                    <a:pt x="115130" y="32523"/>
                    <a:pt x="115066" y="32459"/>
                    <a:pt x="115066" y="32390"/>
                  </a:cubicBezTo>
                  <a:lnTo>
                    <a:pt x="114801" y="32125"/>
                  </a:lnTo>
                  <a:cubicBezTo>
                    <a:pt x="114801" y="32062"/>
                    <a:pt x="114733" y="31993"/>
                    <a:pt x="114669" y="31993"/>
                  </a:cubicBezTo>
                  <a:cubicBezTo>
                    <a:pt x="114600" y="31860"/>
                    <a:pt x="114536" y="31797"/>
                    <a:pt x="114468" y="31664"/>
                  </a:cubicBezTo>
                  <a:cubicBezTo>
                    <a:pt x="114404" y="31595"/>
                    <a:pt x="114335" y="31595"/>
                    <a:pt x="114335" y="31532"/>
                  </a:cubicBezTo>
                  <a:cubicBezTo>
                    <a:pt x="114272" y="31399"/>
                    <a:pt x="114139" y="31330"/>
                    <a:pt x="114070" y="31267"/>
                  </a:cubicBezTo>
                  <a:cubicBezTo>
                    <a:pt x="114070" y="31198"/>
                    <a:pt x="114007" y="31134"/>
                    <a:pt x="113938" y="31065"/>
                  </a:cubicBezTo>
                  <a:cubicBezTo>
                    <a:pt x="113874" y="31002"/>
                    <a:pt x="113805" y="30869"/>
                    <a:pt x="113742" y="30800"/>
                  </a:cubicBezTo>
                  <a:cubicBezTo>
                    <a:pt x="113673" y="30737"/>
                    <a:pt x="113673" y="30668"/>
                    <a:pt x="113609" y="30604"/>
                  </a:cubicBezTo>
                  <a:cubicBezTo>
                    <a:pt x="113540" y="30535"/>
                    <a:pt x="113477" y="30403"/>
                    <a:pt x="113344" y="30339"/>
                  </a:cubicBezTo>
                  <a:cubicBezTo>
                    <a:pt x="113344" y="30270"/>
                    <a:pt x="113275" y="30207"/>
                    <a:pt x="113275" y="30207"/>
                  </a:cubicBezTo>
                  <a:cubicBezTo>
                    <a:pt x="113143" y="30074"/>
                    <a:pt x="113079" y="30005"/>
                    <a:pt x="113010" y="29873"/>
                  </a:cubicBezTo>
                  <a:cubicBezTo>
                    <a:pt x="112947" y="29809"/>
                    <a:pt x="112947" y="29740"/>
                    <a:pt x="112878" y="29740"/>
                  </a:cubicBezTo>
                  <a:cubicBezTo>
                    <a:pt x="112814" y="29608"/>
                    <a:pt x="112745" y="29544"/>
                    <a:pt x="112682" y="29412"/>
                  </a:cubicBezTo>
                  <a:cubicBezTo>
                    <a:pt x="112613" y="29343"/>
                    <a:pt x="112549" y="29343"/>
                    <a:pt x="112549" y="29279"/>
                  </a:cubicBezTo>
                  <a:cubicBezTo>
                    <a:pt x="112480" y="29147"/>
                    <a:pt x="112348" y="29078"/>
                    <a:pt x="112284" y="28946"/>
                  </a:cubicBezTo>
                  <a:cubicBezTo>
                    <a:pt x="112284" y="28882"/>
                    <a:pt x="112215" y="28882"/>
                    <a:pt x="112152" y="28813"/>
                  </a:cubicBezTo>
                  <a:cubicBezTo>
                    <a:pt x="112083" y="28681"/>
                    <a:pt x="112019" y="28617"/>
                    <a:pt x="111950" y="28484"/>
                  </a:cubicBezTo>
                  <a:cubicBezTo>
                    <a:pt x="111887" y="28416"/>
                    <a:pt x="111887" y="28352"/>
                    <a:pt x="111818" y="28352"/>
                  </a:cubicBezTo>
                  <a:cubicBezTo>
                    <a:pt x="111754" y="28220"/>
                    <a:pt x="111685" y="28151"/>
                    <a:pt x="111553" y="28018"/>
                  </a:cubicBezTo>
                  <a:cubicBezTo>
                    <a:pt x="111553" y="27955"/>
                    <a:pt x="111489" y="27886"/>
                    <a:pt x="111489" y="27886"/>
                  </a:cubicBezTo>
                  <a:cubicBezTo>
                    <a:pt x="111357" y="27753"/>
                    <a:pt x="111288" y="27690"/>
                    <a:pt x="111224" y="27557"/>
                  </a:cubicBezTo>
                  <a:cubicBezTo>
                    <a:pt x="111224" y="27488"/>
                    <a:pt x="111155" y="27425"/>
                    <a:pt x="111092" y="27425"/>
                  </a:cubicBezTo>
                  <a:cubicBezTo>
                    <a:pt x="111023" y="27292"/>
                    <a:pt x="110959" y="27160"/>
                    <a:pt x="110891" y="27091"/>
                  </a:cubicBezTo>
                  <a:cubicBezTo>
                    <a:pt x="110827" y="27027"/>
                    <a:pt x="110827" y="26958"/>
                    <a:pt x="110758" y="26895"/>
                  </a:cubicBezTo>
                  <a:cubicBezTo>
                    <a:pt x="110694" y="26826"/>
                    <a:pt x="110626" y="26693"/>
                    <a:pt x="110562" y="26630"/>
                  </a:cubicBezTo>
                  <a:cubicBezTo>
                    <a:pt x="110493" y="26561"/>
                    <a:pt x="110429" y="26497"/>
                    <a:pt x="110429" y="26428"/>
                  </a:cubicBezTo>
                  <a:lnTo>
                    <a:pt x="110164" y="26163"/>
                  </a:lnTo>
                  <a:cubicBezTo>
                    <a:pt x="110164" y="26100"/>
                    <a:pt x="110096" y="26031"/>
                    <a:pt x="110032" y="25967"/>
                  </a:cubicBezTo>
                  <a:cubicBezTo>
                    <a:pt x="109963" y="25898"/>
                    <a:pt x="109900" y="25766"/>
                    <a:pt x="109831" y="25702"/>
                  </a:cubicBezTo>
                  <a:cubicBezTo>
                    <a:pt x="109767" y="25633"/>
                    <a:pt x="109767" y="25570"/>
                    <a:pt x="109698" y="25501"/>
                  </a:cubicBezTo>
                  <a:cubicBezTo>
                    <a:pt x="109635" y="25368"/>
                    <a:pt x="109566" y="25305"/>
                    <a:pt x="109502" y="25236"/>
                  </a:cubicBezTo>
                  <a:cubicBezTo>
                    <a:pt x="109433" y="25172"/>
                    <a:pt x="109370" y="25103"/>
                    <a:pt x="109370" y="25040"/>
                  </a:cubicBezTo>
                  <a:cubicBezTo>
                    <a:pt x="109301" y="24907"/>
                    <a:pt x="109237" y="24838"/>
                    <a:pt x="109168" y="24775"/>
                  </a:cubicBezTo>
                  <a:cubicBezTo>
                    <a:pt x="109105" y="24706"/>
                    <a:pt x="109036" y="24574"/>
                    <a:pt x="109036" y="24510"/>
                  </a:cubicBezTo>
                  <a:lnTo>
                    <a:pt x="108840" y="24309"/>
                  </a:lnTo>
                  <a:cubicBezTo>
                    <a:pt x="108771" y="24176"/>
                    <a:pt x="108707" y="24112"/>
                    <a:pt x="108638" y="24044"/>
                  </a:cubicBezTo>
                  <a:cubicBezTo>
                    <a:pt x="108575" y="23980"/>
                    <a:pt x="108575" y="23911"/>
                    <a:pt x="108506" y="23847"/>
                  </a:cubicBezTo>
                  <a:cubicBezTo>
                    <a:pt x="108442" y="23715"/>
                    <a:pt x="108373" y="23646"/>
                    <a:pt x="108310" y="23583"/>
                  </a:cubicBezTo>
                  <a:cubicBezTo>
                    <a:pt x="108241" y="23514"/>
                    <a:pt x="108241" y="23450"/>
                    <a:pt x="108177" y="23381"/>
                  </a:cubicBezTo>
                  <a:cubicBezTo>
                    <a:pt x="108108" y="23249"/>
                    <a:pt x="108045" y="23185"/>
                    <a:pt x="107976" y="23116"/>
                  </a:cubicBezTo>
                  <a:cubicBezTo>
                    <a:pt x="107912" y="23053"/>
                    <a:pt x="107912" y="22984"/>
                    <a:pt x="107843" y="22920"/>
                  </a:cubicBezTo>
                  <a:cubicBezTo>
                    <a:pt x="107780" y="22788"/>
                    <a:pt x="107711" y="22719"/>
                    <a:pt x="107647" y="22586"/>
                  </a:cubicBezTo>
                  <a:cubicBezTo>
                    <a:pt x="107578" y="22586"/>
                    <a:pt x="107578" y="22523"/>
                    <a:pt x="107515" y="22454"/>
                  </a:cubicBezTo>
                  <a:cubicBezTo>
                    <a:pt x="107446" y="22321"/>
                    <a:pt x="107382" y="22258"/>
                    <a:pt x="107250" y="22125"/>
                  </a:cubicBezTo>
                  <a:cubicBezTo>
                    <a:pt x="107250" y="22125"/>
                    <a:pt x="107250" y="22056"/>
                    <a:pt x="107181" y="21993"/>
                  </a:cubicBezTo>
                  <a:cubicBezTo>
                    <a:pt x="107117" y="21924"/>
                    <a:pt x="107048" y="21791"/>
                    <a:pt x="106916" y="21659"/>
                  </a:cubicBezTo>
                  <a:lnTo>
                    <a:pt x="106916" y="21595"/>
                  </a:lnTo>
                  <a:cubicBezTo>
                    <a:pt x="106852" y="21526"/>
                    <a:pt x="106783" y="21394"/>
                    <a:pt x="106720" y="21330"/>
                  </a:cubicBezTo>
                  <a:cubicBezTo>
                    <a:pt x="106121" y="20466"/>
                    <a:pt x="105527" y="19608"/>
                    <a:pt x="104929" y="18813"/>
                  </a:cubicBezTo>
                  <a:lnTo>
                    <a:pt x="104865" y="18744"/>
                  </a:lnTo>
                  <a:cubicBezTo>
                    <a:pt x="104664" y="18416"/>
                    <a:pt x="104468" y="18151"/>
                    <a:pt x="104266" y="17886"/>
                  </a:cubicBezTo>
                  <a:close/>
                  <a:moveTo>
                    <a:pt x="162383" y="57088"/>
                  </a:moveTo>
                  <a:lnTo>
                    <a:pt x="162383" y="57088"/>
                  </a:lnTo>
                  <a:cubicBezTo>
                    <a:pt x="162398" y="57093"/>
                    <a:pt x="162412" y="57097"/>
                    <a:pt x="162427" y="57101"/>
                  </a:cubicBezTo>
                  <a:cubicBezTo>
                    <a:pt x="162629" y="57165"/>
                    <a:pt x="162761" y="57234"/>
                    <a:pt x="162894" y="57234"/>
                  </a:cubicBezTo>
                  <a:cubicBezTo>
                    <a:pt x="162725" y="57184"/>
                    <a:pt x="162554" y="57135"/>
                    <a:pt x="162383" y="57088"/>
                  </a:cubicBezTo>
                  <a:close/>
                  <a:moveTo>
                    <a:pt x="81945" y="0"/>
                  </a:moveTo>
                  <a:cubicBezTo>
                    <a:pt x="72671" y="0"/>
                    <a:pt x="66375" y="4240"/>
                    <a:pt x="61940" y="10996"/>
                  </a:cubicBezTo>
                  <a:cubicBezTo>
                    <a:pt x="55247" y="21198"/>
                    <a:pt x="52666" y="36895"/>
                    <a:pt x="50016" y="52332"/>
                  </a:cubicBezTo>
                  <a:cubicBezTo>
                    <a:pt x="49417" y="55708"/>
                    <a:pt x="48824" y="59089"/>
                    <a:pt x="48161" y="62332"/>
                  </a:cubicBezTo>
                  <a:lnTo>
                    <a:pt x="48161" y="62597"/>
                  </a:lnTo>
                  <a:cubicBezTo>
                    <a:pt x="48092" y="62666"/>
                    <a:pt x="48092" y="62729"/>
                    <a:pt x="48092" y="62798"/>
                  </a:cubicBezTo>
                  <a:cubicBezTo>
                    <a:pt x="48092" y="62931"/>
                    <a:pt x="48029" y="62994"/>
                    <a:pt x="48029" y="63063"/>
                  </a:cubicBezTo>
                  <a:lnTo>
                    <a:pt x="48029" y="63259"/>
                  </a:lnTo>
                  <a:cubicBezTo>
                    <a:pt x="47960" y="63392"/>
                    <a:pt x="47960" y="63461"/>
                    <a:pt x="47960" y="63524"/>
                  </a:cubicBezTo>
                  <a:cubicBezTo>
                    <a:pt x="47960" y="63593"/>
                    <a:pt x="47896" y="63657"/>
                    <a:pt x="47896" y="63726"/>
                  </a:cubicBezTo>
                  <a:cubicBezTo>
                    <a:pt x="47896" y="63858"/>
                    <a:pt x="47896" y="63922"/>
                    <a:pt x="47827" y="63991"/>
                  </a:cubicBezTo>
                  <a:lnTo>
                    <a:pt x="47827" y="64187"/>
                  </a:lnTo>
                  <a:cubicBezTo>
                    <a:pt x="47827" y="64319"/>
                    <a:pt x="47764" y="64388"/>
                    <a:pt x="47764" y="64452"/>
                  </a:cubicBezTo>
                  <a:cubicBezTo>
                    <a:pt x="47764" y="64521"/>
                    <a:pt x="47764" y="64584"/>
                    <a:pt x="47695" y="64653"/>
                  </a:cubicBezTo>
                  <a:lnTo>
                    <a:pt x="47695" y="64918"/>
                  </a:lnTo>
                  <a:cubicBezTo>
                    <a:pt x="47631" y="64982"/>
                    <a:pt x="47631" y="65051"/>
                    <a:pt x="47631" y="65114"/>
                  </a:cubicBezTo>
                  <a:cubicBezTo>
                    <a:pt x="47631" y="65183"/>
                    <a:pt x="47562" y="65316"/>
                    <a:pt x="47562" y="65379"/>
                  </a:cubicBezTo>
                  <a:lnTo>
                    <a:pt x="47562" y="65580"/>
                  </a:lnTo>
                  <a:cubicBezTo>
                    <a:pt x="47499" y="65644"/>
                    <a:pt x="47499" y="65777"/>
                    <a:pt x="47499" y="65845"/>
                  </a:cubicBezTo>
                  <a:cubicBezTo>
                    <a:pt x="47499" y="65909"/>
                    <a:pt x="47430" y="65978"/>
                    <a:pt x="47430" y="65978"/>
                  </a:cubicBezTo>
                  <a:cubicBezTo>
                    <a:pt x="47430" y="66110"/>
                    <a:pt x="47430" y="66243"/>
                    <a:pt x="47366" y="66307"/>
                  </a:cubicBezTo>
                  <a:lnTo>
                    <a:pt x="47366" y="66439"/>
                  </a:lnTo>
                  <a:cubicBezTo>
                    <a:pt x="47298" y="66571"/>
                    <a:pt x="47298" y="66640"/>
                    <a:pt x="47298" y="66773"/>
                  </a:cubicBezTo>
                  <a:cubicBezTo>
                    <a:pt x="47298" y="66773"/>
                    <a:pt x="47298" y="66836"/>
                    <a:pt x="47234" y="66905"/>
                  </a:cubicBezTo>
                  <a:cubicBezTo>
                    <a:pt x="47234" y="66969"/>
                    <a:pt x="47234" y="67101"/>
                    <a:pt x="47165" y="67234"/>
                  </a:cubicBezTo>
                  <a:lnTo>
                    <a:pt x="47165" y="67303"/>
                  </a:lnTo>
                  <a:cubicBezTo>
                    <a:pt x="47165" y="67435"/>
                    <a:pt x="47101" y="67568"/>
                    <a:pt x="47101" y="67631"/>
                  </a:cubicBezTo>
                  <a:lnTo>
                    <a:pt x="47101" y="67764"/>
                  </a:lnTo>
                  <a:cubicBezTo>
                    <a:pt x="47033" y="67833"/>
                    <a:pt x="47033" y="67965"/>
                    <a:pt x="46969" y="68098"/>
                  </a:cubicBezTo>
                  <a:lnTo>
                    <a:pt x="46969" y="68161"/>
                  </a:lnTo>
                  <a:cubicBezTo>
                    <a:pt x="46969" y="68294"/>
                    <a:pt x="46900" y="68426"/>
                    <a:pt x="46900" y="68559"/>
                  </a:cubicBezTo>
                  <a:cubicBezTo>
                    <a:pt x="46836" y="68691"/>
                    <a:pt x="46836" y="68824"/>
                    <a:pt x="46768" y="68956"/>
                  </a:cubicBezTo>
                  <a:lnTo>
                    <a:pt x="46768" y="69025"/>
                  </a:lnTo>
                  <a:cubicBezTo>
                    <a:pt x="46768" y="69158"/>
                    <a:pt x="46704" y="69290"/>
                    <a:pt x="46704" y="69423"/>
                  </a:cubicBezTo>
                  <a:cubicBezTo>
                    <a:pt x="46635" y="69555"/>
                    <a:pt x="46635" y="69688"/>
                    <a:pt x="46571" y="69820"/>
                  </a:cubicBezTo>
                  <a:cubicBezTo>
                    <a:pt x="46571" y="69953"/>
                    <a:pt x="46503" y="70085"/>
                    <a:pt x="46503" y="70217"/>
                  </a:cubicBezTo>
                  <a:cubicBezTo>
                    <a:pt x="46503" y="70350"/>
                    <a:pt x="46439" y="70482"/>
                    <a:pt x="46439" y="70615"/>
                  </a:cubicBezTo>
                  <a:cubicBezTo>
                    <a:pt x="45777" y="73196"/>
                    <a:pt x="45114" y="75782"/>
                    <a:pt x="44383" y="78167"/>
                  </a:cubicBezTo>
                  <a:lnTo>
                    <a:pt x="44584" y="77568"/>
                  </a:lnTo>
                  <a:cubicBezTo>
                    <a:pt x="45379" y="75119"/>
                    <a:pt x="46042" y="72533"/>
                    <a:pt x="46704" y="69884"/>
                  </a:cubicBezTo>
                  <a:lnTo>
                    <a:pt x="46704" y="69619"/>
                  </a:lnTo>
                  <a:cubicBezTo>
                    <a:pt x="46768" y="69486"/>
                    <a:pt x="46768" y="69354"/>
                    <a:pt x="46836" y="69221"/>
                  </a:cubicBezTo>
                  <a:cubicBezTo>
                    <a:pt x="46836" y="69089"/>
                    <a:pt x="46900" y="68956"/>
                    <a:pt x="46900" y="68824"/>
                  </a:cubicBezTo>
                  <a:cubicBezTo>
                    <a:pt x="46969" y="68691"/>
                    <a:pt x="46969" y="68559"/>
                    <a:pt x="47033" y="68426"/>
                  </a:cubicBezTo>
                  <a:cubicBezTo>
                    <a:pt x="47033" y="68294"/>
                    <a:pt x="47101" y="68161"/>
                    <a:pt x="47101" y="68029"/>
                  </a:cubicBezTo>
                  <a:lnTo>
                    <a:pt x="47101" y="67965"/>
                  </a:lnTo>
                  <a:cubicBezTo>
                    <a:pt x="47165" y="67833"/>
                    <a:pt x="47165" y="67764"/>
                    <a:pt x="47165" y="67631"/>
                  </a:cubicBezTo>
                  <a:cubicBezTo>
                    <a:pt x="47165" y="67568"/>
                    <a:pt x="47234" y="67568"/>
                    <a:pt x="47234" y="67568"/>
                  </a:cubicBezTo>
                  <a:lnTo>
                    <a:pt x="47234" y="67366"/>
                  </a:lnTo>
                  <a:cubicBezTo>
                    <a:pt x="47234" y="67303"/>
                    <a:pt x="47298" y="67234"/>
                    <a:pt x="47298" y="67170"/>
                  </a:cubicBezTo>
                  <a:lnTo>
                    <a:pt x="47298" y="67101"/>
                  </a:lnTo>
                  <a:cubicBezTo>
                    <a:pt x="47298" y="66969"/>
                    <a:pt x="47366" y="66905"/>
                    <a:pt x="47366" y="66773"/>
                  </a:cubicBezTo>
                  <a:lnTo>
                    <a:pt x="47366" y="66640"/>
                  </a:lnTo>
                  <a:cubicBezTo>
                    <a:pt x="47430" y="66571"/>
                    <a:pt x="47430" y="66439"/>
                    <a:pt x="47499" y="66375"/>
                  </a:cubicBezTo>
                  <a:lnTo>
                    <a:pt x="47499" y="66243"/>
                  </a:lnTo>
                  <a:cubicBezTo>
                    <a:pt x="47499" y="66110"/>
                    <a:pt x="47562" y="66042"/>
                    <a:pt x="47562" y="65909"/>
                  </a:cubicBezTo>
                  <a:lnTo>
                    <a:pt x="47562" y="65777"/>
                  </a:lnTo>
                  <a:cubicBezTo>
                    <a:pt x="47631" y="65644"/>
                    <a:pt x="47631" y="65580"/>
                    <a:pt x="47631" y="65448"/>
                  </a:cubicBezTo>
                  <a:cubicBezTo>
                    <a:pt x="47631" y="65448"/>
                    <a:pt x="47695" y="65379"/>
                    <a:pt x="47695" y="65316"/>
                  </a:cubicBezTo>
                  <a:cubicBezTo>
                    <a:pt x="47695" y="65247"/>
                    <a:pt x="47695" y="65114"/>
                    <a:pt x="47764" y="65051"/>
                  </a:cubicBezTo>
                  <a:lnTo>
                    <a:pt x="47764" y="64849"/>
                  </a:lnTo>
                  <a:cubicBezTo>
                    <a:pt x="47764" y="64786"/>
                    <a:pt x="47827" y="64653"/>
                    <a:pt x="47827" y="64584"/>
                  </a:cubicBezTo>
                  <a:cubicBezTo>
                    <a:pt x="47827" y="64521"/>
                    <a:pt x="47827" y="64452"/>
                    <a:pt x="47896" y="64452"/>
                  </a:cubicBezTo>
                  <a:lnTo>
                    <a:pt x="47896" y="64123"/>
                  </a:lnTo>
                  <a:cubicBezTo>
                    <a:pt x="47960" y="64054"/>
                    <a:pt x="47960" y="64054"/>
                    <a:pt x="47960" y="63991"/>
                  </a:cubicBezTo>
                  <a:cubicBezTo>
                    <a:pt x="47960" y="63858"/>
                    <a:pt x="47960" y="63789"/>
                    <a:pt x="48029" y="63657"/>
                  </a:cubicBezTo>
                  <a:lnTo>
                    <a:pt x="48029" y="63524"/>
                  </a:lnTo>
                  <a:cubicBezTo>
                    <a:pt x="48092" y="63392"/>
                    <a:pt x="48092" y="63328"/>
                    <a:pt x="48092" y="63196"/>
                  </a:cubicBezTo>
                  <a:cubicBezTo>
                    <a:pt x="48092" y="63127"/>
                    <a:pt x="48161" y="63063"/>
                    <a:pt x="48161" y="63063"/>
                  </a:cubicBezTo>
                  <a:cubicBezTo>
                    <a:pt x="48161" y="62931"/>
                    <a:pt x="48161" y="62862"/>
                    <a:pt x="48225" y="62729"/>
                  </a:cubicBezTo>
                  <a:lnTo>
                    <a:pt x="48225" y="62597"/>
                  </a:lnTo>
                  <a:cubicBezTo>
                    <a:pt x="48225" y="62464"/>
                    <a:pt x="48294" y="62401"/>
                    <a:pt x="48294" y="62332"/>
                  </a:cubicBezTo>
                  <a:cubicBezTo>
                    <a:pt x="50875" y="49083"/>
                    <a:pt x="52666" y="34510"/>
                    <a:pt x="56571" y="22851"/>
                  </a:cubicBezTo>
                  <a:cubicBezTo>
                    <a:pt x="58760" y="16227"/>
                    <a:pt x="61606" y="10530"/>
                    <a:pt x="65713" y="6492"/>
                  </a:cubicBezTo>
                  <a:cubicBezTo>
                    <a:pt x="69756" y="2448"/>
                    <a:pt x="74987" y="64"/>
                    <a:pt x="81945" y="64"/>
                  </a:cubicBezTo>
                  <a:cubicBezTo>
                    <a:pt x="82740" y="64"/>
                    <a:pt x="83599" y="133"/>
                    <a:pt x="84462" y="196"/>
                  </a:cubicBezTo>
                  <a:cubicBezTo>
                    <a:pt x="88039" y="461"/>
                    <a:pt x="91415" y="2713"/>
                    <a:pt x="94796" y="6094"/>
                  </a:cubicBezTo>
                  <a:cubicBezTo>
                    <a:pt x="97578" y="8940"/>
                    <a:pt x="100361" y="12586"/>
                    <a:pt x="103206" y="16624"/>
                  </a:cubicBezTo>
                  <a:cubicBezTo>
                    <a:pt x="103471" y="16889"/>
                    <a:pt x="103673" y="17223"/>
                    <a:pt x="103938" y="17552"/>
                  </a:cubicBezTo>
                  <a:cubicBezTo>
                    <a:pt x="103805" y="17356"/>
                    <a:pt x="103673" y="17223"/>
                    <a:pt x="103604" y="17022"/>
                  </a:cubicBezTo>
                  <a:cubicBezTo>
                    <a:pt x="103275" y="16561"/>
                    <a:pt x="102941" y="16094"/>
                    <a:pt x="102613" y="15564"/>
                  </a:cubicBezTo>
                  <a:cubicBezTo>
                    <a:pt x="100027" y="11987"/>
                    <a:pt x="97446" y="8675"/>
                    <a:pt x="94860" y="6026"/>
                  </a:cubicBezTo>
                  <a:cubicBezTo>
                    <a:pt x="91484" y="2650"/>
                    <a:pt x="88103" y="398"/>
                    <a:pt x="84462" y="64"/>
                  </a:cubicBezTo>
                  <a:cubicBezTo>
                    <a:pt x="83599" y="0"/>
                    <a:pt x="82740" y="0"/>
                    <a:pt x="81945" y="0"/>
                  </a:cubicBezTo>
                  <a:close/>
                  <a:moveTo>
                    <a:pt x="44319" y="78230"/>
                  </a:moveTo>
                  <a:lnTo>
                    <a:pt x="44319" y="78230"/>
                  </a:lnTo>
                  <a:cubicBezTo>
                    <a:pt x="44250" y="78299"/>
                    <a:pt x="44250" y="78432"/>
                    <a:pt x="44187" y="78495"/>
                  </a:cubicBezTo>
                  <a:cubicBezTo>
                    <a:pt x="44121" y="78718"/>
                    <a:pt x="44053" y="78939"/>
                    <a:pt x="43983" y="79159"/>
                  </a:cubicBezTo>
                  <a:lnTo>
                    <a:pt x="43983" y="79159"/>
                  </a:lnTo>
                  <a:cubicBezTo>
                    <a:pt x="44096" y="78850"/>
                    <a:pt x="44207" y="78540"/>
                    <a:pt x="44319" y="78230"/>
                  </a:cubicBezTo>
                  <a:close/>
                  <a:moveTo>
                    <a:pt x="43983" y="79159"/>
                  </a:moveTo>
                  <a:cubicBezTo>
                    <a:pt x="43496" y="80503"/>
                    <a:pt x="43003" y="81828"/>
                    <a:pt x="42464" y="83069"/>
                  </a:cubicBezTo>
                  <a:cubicBezTo>
                    <a:pt x="41140" y="86248"/>
                    <a:pt x="39550" y="89094"/>
                    <a:pt x="37695" y="91479"/>
                  </a:cubicBezTo>
                  <a:cubicBezTo>
                    <a:pt x="37430" y="91813"/>
                    <a:pt x="37165" y="92141"/>
                    <a:pt x="36831" y="92475"/>
                  </a:cubicBezTo>
                  <a:lnTo>
                    <a:pt x="36635" y="92671"/>
                  </a:lnTo>
                  <a:cubicBezTo>
                    <a:pt x="36503" y="92873"/>
                    <a:pt x="36370" y="93005"/>
                    <a:pt x="36238" y="93138"/>
                  </a:cubicBezTo>
                  <a:lnTo>
                    <a:pt x="36036" y="93334"/>
                  </a:lnTo>
                  <a:cubicBezTo>
                    <a:pt x="35840" y="93466"/>
                    <a:pt x="35708" y="93667"/>
                    <a:pt x="35575" y="93800"/>
                  </a:cubicBezTo>
                  <a:lnTo>
                    <a:pt x="35374" y="93996"/>
                  </a:lnTo>
                  <a:cubicBezTo>
                    <a:pt x="35241" y="94129"/>
                    <a:pt x="35045" y="94261"/>
                    <a:pt x="34913" y="94393"/>
                  </a:cubicBezTo>
                  <a:lnTo>
                    <a:pt x="34711" y="94595"/>
                  </a:lnTo>
                  <a:cubicBezTo>
                    <a:pt x="34579" y="94727"/>
                    <a:pt x="34383" y="94860"/>
                    <a:pt x="34250" y="94992"/>
                  </a:cubicBezTo>
                  <a:cubicBezTo>
                    <a:pt x="34181" y="95056"/>
                    <a:pt x="34118" y="95125"/>
                    <a:pt x="34049" y="95125"/>
                  </a:cubicBezTo>
                  <a:cubicBezTo>
                    <a:pt x="33853" y="95257"/>
                    <a:pt x="33720" y="95390"/>
                    <a:pt x="33588" y="95522"/>
                  </a:cubicBezTo>
                  <a:lnTo>
                    <a:pt x="33387" y="95718"/>
                  </a:lnTo>
                  <a:cubicBezTo>
                    <a:pt x="33190" y="95851"/>
                    <a:pt x="33058" y="95983"/>
                    <a:pt x="32857" y="96116"/>
                  </a:cubicBezTo>
                  <a:cubicBezTo>
                    <a:pt x="32793" y="96116"/>
                    <a:pt x="32724" y="96185"/>
                    <a:pt x="32661" y="96248"/>
                  </a:cubicBezTo>
                  <a:cubicBezTo>
                    <a:pt x="32528" y="96381"/>
                    <a:pt x="32327" y="96513"/>
                    <a:pt x="32194" y="96646"/>
                  </a:cubicBezTo>
                  <a:cubicBezTo>
                    <a:pt x="32131" y="96715"/>
                    <a:pt x="32062" y="96715"/>
                    <a:pt x="31998" y="96778"/>
                  </a:cubicBezTo>
                  <a:cubicBezTo>
                    <a:pt x="31797" y="96911"/>
                    <a:pt x="31664" y="97043"/>
                    <a:pt x="31468" y="97176"/>
                  </a:cubicBezTo>
                  <a:cubicBezTo>
                    <a:pt x="31399" y="97176"/>
                    <a:pt x="31336" y="97245"/>
                    <a:pt x="31267" y="97308"/>
                  </a:cubicBezTo>
                  <a:cubicBezTo>
                    <a:pt x="31134" y="97441"/>
                    <a:pt x="30938" y="97510"/>
                    <a:pt x="30806" y="97642"/>
                  </a:cubicBezTo>
                  <a:cubicBezTo>
                    <a:pt x="30737" y="97706"/>
                    <a:pt x="30673" y="97775"/>
                    <a:pt x="30604" y="97775"/>
                  </a:cubicBezTo>
                  <a:cubicBezTo>
                    <a:pt x="30408" y="97907"/>
                    <a:pt x="30207" y="98039"/>
                    <a:pt x="30074" y="98172"/>
                  </a:cubicBezTo>
                  <a:cubicBezTo>
                    <a:pt x="30011" y="98236"/>
                    <a:pt x="29942" y="98236"/>
                    <a:pt x="29878" y="98304"/>
                  </a:cubicBezTo>
                  <a:cubicBezTo>
                    <a:pt x="29677" y="98437"/>
                    <a:pt x="29544" y="98501"/>
                    <a:pt x="29348" y="98633"/>
                  </a:cubicBezTo>
                  <a:cubicBezTo>
                    <a:pt x="29279" y="98702"/>
                    <a:pt x="29216" y="98766"/>
                    <a:pt x="29147" y="98766"/>
                  </a:cubicBezTo>
                  <a:cubicBezTo>
                    <a:pt x="29015" y="98898"/>
                    <a:pt x="28818" y="99030"/>
                    <a:pt x="28686" y="99163"/>
                  </a:cubicBezTo>
                  <a:cubicBezTo>
                    <a:pt x="28617" y="99163"/>
                    <a:pt x="28553" y="99232"/>
                    <a:pt x="28485" y="99295"/>
                  </a:cubicBezTo>
                  <a:cubicBezTo>
                    <a:pt x="28289" y="99364"/>
                    <a:pt x="28087" y="99497"/>
                    <a:pt x="27955" y="99629"/>
                  </a:cubicBezTo>
                  <a:cubicBezTo>
                    <a:pt x="27891" y="99629"/>
                    <a:pt x="27822" y="99693"/>
                    <a:pt x="27759" y="99762"/>
                  </a:cubicBezTo>
                  <a:cubicBezTo>
                    <a:pt x="27557" y="99825"/>
                    <a:pt x="27425" y="99958"/>
                    <a:pt x="27229" y="100090"/>
                  </a:cubicBezTo>
                  <a:cubicBezTo>
                    <a:pt x="27160" y="100090"/>
                    <a:pt x="27096" y="100159"/>
                    <a:pt x="27027" y="100223"/>
                  </a:cubicBezTo>
                  <a:cubicBezTo>
                    <a:pt x="26895" y="100292"/>
                    <a:pt x="26699" y="100424"/>
                    <a:pt x="26497" y="100557"/>
                  </a:cubicBezTo>
                  <a:cubicBezTo>
                    <a:pt x="26434" y="100557"/>
                    <a:pt x="26365" y="100620"/>
                    <a:pt x="26301" y="100689"/>
                  </a:cubicBezTo>
                  <a:cubicBezTo>
                    <a:pt x="26169" y="100753"/>
                    <a:pt x="25967" y="100885"/>
                    <a:pt x="25835" y="101018"/>
                  </a:cubicBezTo>
                  <a:cubicBezTo>
                    <a:pt x="25771" y="101018"/>
                    <a:pt x="25702" y="101087"/>
                    <a:pt x="25639" y="101150"/>
                  </a:cubicBezTo>
                  <a:cubicBezTo>
                    <a:pt x="25437" y="101219"/>
                    <a:pt x="25305" y="101352"/>
                    <a:pt x="25109" y="101484"/>
                  </a:cubicBezTo>
                  <a:cubicBezTo>
                    <a:pt x="25040" y="101484"/>
                    <a:pt x="24976" y="101548"/>
                    <a:pt x="24907" y="101548"/>
                  </a:cubicBezTo>
                  <a:cubicBezTo>
                    <a:pt x="24775" y="101680"/>
                    <a:pt x="24579" y="101813"/>
                    <a:pt x="24446" y="101882"/>
                  </a:cubicBezTo>
                  <a:cubicBezTo>
                    <a:pt x="24378" y="101945"/>
                    <a:pt x="24314" y="102014"/>
                    <a:pt x="24245" y="102014"/>
                  </a:cubicBezTo>
                  <a:cubicBezTo>
                    <a:pt x="24049" y="102147"/>
                    <a:pt x="23916" y="102210"/>
                    <a:pt x="23715" y="102343"/>
                  </a:cubicBezTo>
                  <a:cubicBezTo>
                    <a:pt x="23652" y="102412"/>
                    <a:pt x="23583" y="102412"/>
                    <a:pt x="23519" y="102475"/>
                  </a:cubicBezTo>
                  <a:cubicBezTo>
                    <a:pt x="23318" y="102608"/>
                    <a:pt x="23185" y="102676"/>
                    <a:pt x="23053" y="102809"/>
                  </a:cubicBezTo>
                  <a:cubicBezTo>
                    <a:pt x="22989" y="102809"/>
                    <a:pt x="22857" y="102873"/>
                    <a:pt x="22788" y="102941"/>
                  </a:cubicBezTo>
                  <a:cubicBezTo>
                    <a:pt x="22655" y="103005"/>
                    <a:pt x="22523" y="103138"/>
                    <a:pt x="22327" y="103206"/>
                  </a:cubicBezTo>
                  <a:cubicBezTo>
                    <a:pt x="22258" y="103270"/>
                    <a:pt x="22194" y="103339"/>
                    <a:pt x="22125" y="103339"/>
                  </a:cubicBezTo>
                  <a:cubicBezTo>
                    <a:pt x="21993" y="103471"/>
                    <a:pt x="21797" y="103535"/>
                    <a:pt x="21664" y="103667"/>
                  </a:cubicBezTo>
                  <a:cubicBezTo>
                    <a:pt x="21595" y="103667"/>
                    <a:pt x="21532" y="103736"/>
                    <a:pt x="21463" y="103800"/>
                  </a:cubicBezTo>
                  <a:cubicBezTo>
                    <a:pt x="21267" y="103869"/>
                    <a:pt x="21134" y="104001"/>
                    <a:pt x="21002" y="104065"/>
                  </a:cubicBezTo>
                  <a:cubicBezTo>
                    <a:pt x="20933" y="104134"/>
                    <a:pt x="20800" y="104197"/>
                    <a:pt x="20737" y="104197"/>
                  </a:cubicBezTo>
                  <a:cubicBezTo>
                    <a:pt x="20604" y="104330"/>
                    <a:pt x="20472" y="104399"/>
                    <a:pt x="20339" y="104531"/>
                  </a:cubicBezTo>
                  <a:cubicBezTo>
                    <a:pt x="20207" y="104595"/>
                    <a:pt x="20138" y="104595"/>
                    <a:pt x="20074" y="104664"/>
                  </a:cubicBezTo>
                  <a:cubicBezTo>
                    <a:pt x="19942" y="104727"/>
                    <a:pt x="19809" y="104860"/>
                    <a:pt x="19677" y="104929"/>
                  </a:cubicBezTo>
                  <a:cubicBezTo>
                    <a:pt x="19544" y="104992"/>
                    <a:pt x="19476" y="105061"/>
                    <a:pt x="19412" y="105061"/>
                  </a:cubicBezTo>
                  <a:cubicBezTo>
                    <a:pt x="19280" y="105194"/>
                    <a:pt x="19147" y="105257"/>
                    <a:pt x="19015" y="105390"/>
                  </a:cubicBezTo>
                  <a:cubicBezTo>
                    <a:pt x="18882" y="105390"/>
                    <a:pt x="18813" y="105459"/>
                    <a:pt x="18750" y="105522"/>
                  </a:cubicBezTo>
                  <a:cubicBezTo>
                    <a:pt x="18617" y="105591"/>
                    <a:pt x="18485" y="105724"/>
                    <a:pt x="18352" y="105787"/>
                  </a:cubicBezTo>
                  <a:cubicBezTo>
                    <a:pt x="18283" y="105856"/>
                    <a:pt x="18151" y="105920"/>
                    <a:pt x="18087" y="105920"/>
                  </a:cubicBezTo>
                  <a:cubicBezTo>
                    <a:pt x="17955" y="106052"/>
                    <a:pt x="17822" y="106121"/>
                    <a:pt x="17690" y="106185"/>
                  </a:cubicBezTo>
                  <a:cubicBezTo>
                    <a:pt x="17621" y="106254"/>
                    <a:pt x="17557" y="106317"/>
                    <a:pt x="17425" y="106386"/>
                  </a:cubicBezTo>
                  <a:cubicBezTo>
                    <a:pt x="17292" y="106450"/>
                    <a:pt x="17223" y="106519"/>
                    <a:pt x="17091" y="106582"/>
                  </a:cubicBezTo>
                  <a:cubicBezTo>
                    <a:pt x="16958" y="106651"/>
                    <a:pt x="16895" y="106715"/>
                    <a:pt x="16826" y="106784"/>
                  </a:cubicBezTo>
                  <a:cubicBezTo>
                    <a:pt x="16693" y="106847"/>
                    <a:pt x="16561" y="106980"/>
                    <a:pt x="16497" y="107049"/>
                  </a:cubicBezTo>
                  <a:cubicBezTo>
                    <a:pt x="16365" y="107112"/>
                    <a:pt x="16296" y="107181"/>
                    <a:pt x="16163" y="107245"/>
                  </a:cubicBezTo>
                  <a:cubicBezTo>
                    <a:pt x="16100" y="107313"/>
                    <a:pt x="15967" y="107377"/>
                    <a:pt x="15898" y="107446"/>
                  </a:cubicBezTo>
                  <a:lnTo>
                    <a:pt x="15835" y="107446"/>
                  </a:lnTo>
                  <a:cubicBezTo>
                    <a:pt x="15766" y="107510"/>
                    <a:pt x="15634" y="107578"/>
                    <a:pt x="15570" y="107642"/>
                  </a:cubicBezTo>
                  <a:cubicBezTo>
                    <a:pt x="15437" y="107711"/>
                    <a:pt x="15369" y="107775"/>
                    <a:pt x="15305" y="107843"/>
                  </a:cubicBezTo>
                  <a:cubicBezTo>
                    <a:pt x="15172" y="107907"/>
                    <a:pt x="15040" y="107976"/>
                    <a:pt x="14907" y="108108"/>
                  </a:cubicBezTo>
                  <a:cubicBezTo>
                    <a:pt x="14839" y="108108"/>
                    <a:pt x="14839" y="108172"/>
                    <a:pt x="14775" y="108172"/>
                  </a:cubicBezTo>
                  <a:cubicBezTo>
                    <a:pt x="14643" y="108304"/>
                    <a:pt x="14441" y="108373"/>
                    <a:pt x="14309" y="108506"/>
                  </a:cubicBezTo>
                  <a:lnTo>
                    <a:pt x="14245" y="108569"/>
                  </a:lnTo>
                  <a:cubicBezTo>
                    <a:pt x="14044" y="108702"/>
                    <a:pt x="13911" y="108834"/>
                    <a:pt x="13715" y="108903"/>
                  </a:cubicBezTo>
                  <a:lnTo>
                    <a:pt x="13715" y="108967"/>
                  </a:lnTo>
                  <a:lnTo>
                    <a:pt x="13646" y="108967"/>
                  </a:lnTo>
                  <a:cubicBezTo>
                    <a:pt x="12920" y="109497"/>
                    <a:pt x="12189" y="110096"/>
                    <a:pt x="11463" y="110626"/>
                  </a:cubicBezTo>
                  <a:cubicBezTo>
                    <a:pt x="11065" y="110891"/>
                    <a:pt x="10732" y="111219"/>
                    <a:pt x="10403" y="111484"/>
                  </a:cubicBezTo>
                  <a:cubicBezTo>
                    <a:pt x="11065" y="110954"/>
                    <a:pt x="11791" y="110424"/>
                    <a:pt x="12523" y="109894"/>
                  </a:cubicBezTo>
                  <a:cubicBezTo>
                    <a:pt x="12586" y="109894"/>
                    <a:pt x="12655" y="109831"/>
                    <a:pt x="12719" y="109831"/>
                  </a:cubicBezTo>
                  <a:lnTo>
                    <a:pt x="12719" y="109762"/>
                  </a:lnTo>
                  <a:cubicBezTo>
                    <a:pt x="12920" y="109629"/>
                    <a:pt x="13053" y="109497"/>
                    <a:pt x="13249" y="109364"/>
                  </a:cubicBezTo>
                  <a:cubicBezTo>
                    <a:pt x="13318" y="109364"/>
                    <a:pt x="13381" y="109301"/>
                    <a:pt x="13381" y="109301"/>
                  </a:cubicBezTo>
                  <a:cubicBezTo>
                    <a:pt x="13583" y="109168"/>
                    <a:pt x="13715" y="109036"/>
                    <a:pt x="13911" y="108903"/>
                  </a:cubicBezTo>
                  <a:lnTo>
                    <a:pt x="14044" y="108771"/>
                  </a:lnTo>
                  <a:cubicBezTo>
                    <a:pt x="14176" y="108702"/>
                    <a:pt x="14309" y="108638"/>
                    <a:pt x="14441" y="108506"/>
                  </a:cubicBezTo>
                  <a:cubicBezTo>
                    <a:pt x="14574" y="108437"/>
                    <a:pt x="14643" y="108373"/>
                    <a:pt x="14706" y="108373"/>
                  </a:cubicBezTo>
                  <a:cubicBezTo>
                    <a:pt x="14839" y="108241"/>
                    <a:pt x="14971" y="108172"/>
                    <a:pt x="15104" y="108108"/>
                  </a:cubicBezTo>
                  <a:cubicBezTo>
                    <a:pt x="15172" y="108040"/>
                    <a:pt x="15236" y="107976"/>
                    <a:pt x="15369" y="107907"/>
                  </a:cubicBezTo>
                  <a:cubicBezTo>
                    <a:pt x="15501" y="107843"/>
                    <a:pt x="15570" y="107711"/>
                    <a:pt x="15702" y="107642"/>
                  </a:cubicBezTo>
                  <a:cubicBezTo>
                    <a:pt x="15766" y="107578"/>
                    <a:pt x="15898" y="107510"/>
                    <a:pt x="16031" y="107446"/>
                  </a:cubicBezTo>
                  <a:cubicBezTo>
                    <a:pt x="16100" y="107377"/>
                    <a:pt x="16232" y="107313"/>
                    <a:pt x="16296" y="107245"/>
                  </a:cubicBezTo>
                  <a:cubicBezTo>
                    <a:pt x="16428" y="107181"/>
                    <a:pt x="16561" y="107112"/>
                    <a:pt x="16693" y="106980"/>
                  </a:cubicBezTo>
                  <a:cubicBezTo>
                    <a:pt x="16762" y="106916"/>
                    <a:pt x="16826" y="106847"/>
                    <a:pt x="16958" y="106847"/>
                  </a:cubicBezTo>
                  <a:cubicBezTo>
                    <a:pt x="17091" y="106715"/>
                    <a:pt x="17223" y="106651"/>
                    <a:pt x="17292" y="106582"/>
                  </a:cubicBezTo>
                  <a:cubicBezTo>
                    <a:pt x="17425" y="106519"/>
                    <a:pt x="17488" y="106450"/>
                    <a:pt x="17557" y="106386"/>
                  </a:cubicBezTo>
                  <a:cubicBezTo>
                    <a:pt x="17690" y="106317"/>
                    <a:pt x="17822" y="106185"/>
                    <a:pt x="17955" y="106121"/>
                  </a:cubicBezTo>
                  <a:cubicBezTo>
                    <a:pt x="18087" y="106052"/>
                    <a:pt x="18151" y="105989"/>
                    <a:pt x="18220" y="105989"/>
                  </a:cubicBezTo>
                  <a:cubicBezTo>
                    <a:pt x="18352" y="105856"/>
                    <a:pt x="18485" y="105787"/>
                    <a:pt x="18681" y="105724"/>
                  </a:cubicBezTo>
                  <a:lnTo>
                    <a:pt x="18882" y="105522"/>
                  </a:lnTo>
                  <a:cubicBezTo>
                    <a:pt x="19015" y="105459"/>
                    <a:pt x="19211" y="105326"/>
                    <a:pt x="19343" y="105257"/>
                  </a:cubicBezTo>
                  <a:cubicBezTo>
                    <a:pt x="19412" y="105194"/>
                    <a:pt x="19476" y="105125"/>
                    <a:pt x="19544" y="105125"/>
                  </a:cubicBezTo>
                  <a:cubicBezTo>
                    <a:pt x="19741" y="104992"/>
                    <a:pt x="19873" y="104929"/>
                    <a:pt x="20006" y="104796"/>
                  </a:cubicBezTo>
                  <a:cubicBezTo>
                    <a:pt x="20074" y="104796"/>
                    <a:pt x="20138" y="104727"/>
                    <a:pt x="20207" y="104664"/>
                  </a:cubicBezTo>
                  <a:cubicBezTo>
                    <a:pt x="20403" y="104595"/>
                    <a:pt x="20535" y="104462"/>
                    <a:pt x="20668" y="104399"/>
                  </a:cubicBezTo>
                  <a:cubicBezTo>
                    <a:pt x="20737" y="104330"/>
                    <a:pt x="20869" y="104266"/>
                    <a:pt x="20933" y="104266"/>
                  </a:cubicBezTo>
                  <a:cubicBezTo>
                    <a:pt x="21065" y="104134"/>
                    <a:pt x="21198" y="104065"/>
                    <a:pt x="21399" y="103932"/>
                  </a:cubicBezTo>
                  <a:cubicBezTo>
                    <a:pt x="21463" y="103869"/>
                    <a:pt x="21532" y="103869"/>
                    <a:pt x="21595" y="103800"/>
                  </a:cubicBezTo>
                  <a:cubicBezTo>
                    <a:pt x="21728" y="103667"/>
                    <a:pt x="21929" y="103604"/>
                    <a:pt x="22062" y="103471"/>
                  </a:cubicBezTo>
                  <a:lnTo>
                    <a:pt x="22125" y="103471"/>
                  </a:lnTo>
                  <a:cubicBezTo>
                    <a:pt x="22194" y="103403"/>
                    <a:pt x="22258" y="103403"/>
                    <a:pt x="22258" y="103339"/>
                  </a:cubicBezTo>
                  <a:cubicBezTo>
                    <a:pt x="22459" y="103270"/>
                    <a:pt x="22592" y="103138"/>
                    <a:pt x="22788" y="103074"/>
                  </a:cubicBezTo>
                  <a:cubicBezTo>
                    <a:pt x="22857" y="103005"/>
                    <a:pt x="22920" y="102941"/>
                    <a:pt x="22989" y="102941"/>
                  </a:cubicBezTo>
                  <a:cubicBezTo>
                    <a:pt x="23122" y="102809"/>
                    <a:pt x="23318" y="102740"/>
                    <a:pt x="23450" y="102608"/>
                  </a:cubicBezTo>
                  <a:cubicBezTo>
                    <a:pt x="23519" y="102544"/>
                    <a:pt x="23583" y="102544"/>
                    <a:pt x="23652" y="102475"/>
                  </a:cubicBezTo>
                  <a:cubicBezTo>
                    <a:pt x="23848" y="102343"/>
                    <a:pt x="24049" y="102279"/>
                    <a:pt x="24181" y="102147"/>
                  </a:cubicBezTo>
                  <a:cubicBezTo>
                    <a:pt x="24245" y="102147"/>
                    <a:pt x="24314" y="102078"/>
                    <a:pt x="24378" y="102014"/>
                  </a:cubicBezTo>
                  <a:cubicBezTo>
                    <a:pt x="24579" y="101945"/>
                    <a:pt x="24711" y="101813"/>
                    <a:pt x="24907" y="101680"/>
                  </a:cubicBezTo>
                  <a:cubicBezTo>
                    <a:pt x="24976" y="101680"/>
                    <a:pt x="25040" y="101617"/>
                    <a:pt x="25109" y="101548"/>
                  </a:cubicBezTo>
                  <a:cubicBezTo>
                    <a:pt x="25241" y="101484"/>
                    <a:pt x="25437" y="101352"/>
                    <a:pt x="25570" y="101219"/>
                  </a:cubicBezTo>
                  <a:cubicBezTo>
                    <a:pt x="25639" y="101219"/>
                    <a:pt x="25702" y="101150"/>
                    <a:pt x="25771" y="101150"/>
                  </a:cubicBezTo>
                  <a:cubicBezTo>
                    <a:pt x="25967" y="101018"/>
                    <a:pt x="26169" y="100885"/>
                    <a:pt x="26301" y="100822"/>
                  </a:cubicBezTo>
                  <a:cubicBezTo>
                    <a:pt x="26365" y="100753"/>
                    <a:pt x="26434" y="100689"/>
                    <a:pt x="26497" y="100689"/>
                  </a:cubicBezTo>
                  <a:cubicBezTo>
                    <a:pt x="26699" y="100557"/>
                    <a:pt x="26831" y="100424"/>
                    <a:pt x="27027" y="100355"/>
                  </a:cubicBezTo>
                  <a:cubicBezTo>
                    <a:pt x="27096" y="100292"/>
                    <a:pt x="27160" y="100223"/>
                    <a:pt x="27229" y="100223"/>
                  </a:cubicBezTo>
                  <a:cubicBezTo>
                    <a:pt x="27425" y="100090"/>
                    <a:pt x="27557" y="99958"/>
                    <a:pt x="27759" y="99825"/>
                  </a:cubicBezTo>
                  <a:cubicBezTo>
                    <a:pt x="27822" y="99825"/>
                    <a:pt x="27891" y="99762"/>
                    <a:pt x="27955" y="99693"/>
                  </a:cubicBezTo>
                  <a:cubicBezTo>
                    <a:pt x="28087" y="99629"/>
                    <a:pt x="28289" y="99497"/>
                    <a:pt x="28421" y="99364"/>
                  </a:cubicBezTo>
                  <a:cubicBezTo>
                    <a:pt x="28485" y="99364"/>
                    <a:pt x="28553" y="99295"/>
                    <a:pt x="28617" y="99232"/>
                  </a:cubicBezTo>
                  <a:cubicBezTo>
                    <a:pt x="28818" y="99163"/>
                    <a:pt x="29015" y="99030"/>
                    <a:pt x="29147" y="98898"/>
                  </a:cubicBezTo>
                  <a:cubicBezTo>
                    <a:pt x="29216" y="98834"/>
                    <a:pt x="29279" y="98834"/>
                    <a:pt x="29348" y="98766"/>
                  </a:cubicBezTo>
                  <a:cubicBezTo>
                    <a:pt x="29544" y="98633"/>
                    <a:pt x="29677" y="98501"/>
                    <a:pt x="29878" y="98437"/>
                  </a:cubicBezTo>
                  <a:cubicBezTo>
                    <a:pt x="29942" y="98368"/>
                    <a:pt x="30011" y="98304"/>
                    <a:pt x="30074" y="98304"/>
                  </a:cubicBezTo>
                  <a:cubicBezTo>
                    <a:pt x="30276" y="98172"/>
                    <a:pt x="30408" y="98039"/>
                    <a:pt x="30604" y="97907"/>
                  </a:cubicBezTo>
                  <a:cubicBezTo>
                    <a:pt x="30673" y="97838"/>
                    <a:pt x="30737" y="97838"/>
                    <a:pt x="30806" y="97775"/>
                  </a:cubicBezTo>
                  <a:cubicBezTo>
                    <a:pt x="30938" y="97642"/>
                    <a:pt x="31134" y="97510"/>
                    <a:pt x="31267" y="97377"/>
                  </a:cubicBezTo>
                  <a:cubicBezTo>
                    <a:pt x="31336" y="97377"/>
                    <a:pt x="31399" y="97308"/>
                    <a:pt x="31468" y="97245"/>
                  </a:cubicBezTo>
                  <a:cubicBezTo>
                    <a:pt x="31664" y="97112"/>
                    <a:pt x="31797" y="97043"/>
                    <a:pt x="31998" y="96911"/>
                  </a:cubicBezTo>
                  <a:lnTo>
                    <a:pt x="32194" y="96715"/>
                  </a:lnTo>
                  <a:cubicBezTo>
                    <a:pt x="32327" y="96582"/>
                    <a:pt x="32528" y="96513"/>
                    <a:pt x="32661" y="96381"/>
                  </a:cubicBezTo>
                  <a:lnTo>
                    <a:pt x="32857" y="96185"/>
                  </a:lnTo>
                  <a:cubicBezTo>
                    <a:pt x="33058" y="96052"/>
                    <a:pt x="33190" y="95920"/>
                    <a:pt x="33387" y="95787"/>
                  </a:cubicBezTo>
                  <a:cubicBezTo>
                    <a:pt x="33455" y="95787"/>
                    <a:pt x="33519" y="95718"/>
                    <a:pt x="33588" y="95655"/>
                  </a:cubicBezTo>
                  <a:cubicBezTo>
                    <a:pt x="33720" y="95522"/>
                    <a:pt x="33916" y="95390"/>
                    <a:pt x="34049" y="95257"/>
                  </a:cubicBezTo>
                  <a:lnTo>
                    <a:pt x="34250" y="95056"/>
                  </a:lnTo>
                  <a:cubicBezTo>
                    <a:pt x="34383" y="94923"/>
                    <a:pt x="34579" y="94791"/>
                    <a:pt x="34711" y="94658"/>
                  </a:cubicBezTo>
                  <a:cubicBezTo>
                    <a:pt x="34780" y="94595"/>
                    <a:pt x="34844" y="94595"/>
                    <a:pt x="34913" y="94526"/>
                  </a:cubicBezTo>
                  <a:lnTo>
                    <a:pt x="35374" y="94065"/>
                  </a:lnTo>
                  <a:lnTo>
                    <a:pt x="35575" y="93864"/>
                  </a:lnTo>
                  <a:cubicBezTo>
                    <a:pt x="35708" y="93731"/>
                    <a:pt x="35904" y="93599"/>
                    <a:pt x="36036" y="93466"/>
                  </a:cubicBezTo>
                  <a:lnTo>
                    <a:pt x="36238" y="93270"/>
                  </a:lnTo>
                  <a:cubicBezTo>
                    <a:pt x="36370" y="93138"/>
                    <a:pt x="36503" y="92936"/>
                    <a:pt x="36699" y="92804"/>
                  </a:cubicBezTo>
                  <a:cubicBezTo>
                    <a:pt x="36768" y="92740"/>
                    <a:pt x="36831" y="92671"/>
                    <a:pt x="36831" y="92608"/>
                  </a:cubicBezTo>
                  <a:cubicBezTo>
                    <a:pt x="37165" y="92274"/>
                    <a:pt x="37494" y="91876"/>
                    <a:pt x="37759" y="91548"/>
                  </a:cubicBezTo>
                  <a:cubicBezTo>
                    <a:pt x="39550" y="89295"/>
                    <a:pt x="41071" y="86577"/>
                    <a:pt x="42332" y="83599"/>
                  </a:cubicBezTo>
                  <a:cubicBezTo>
                    <a:pt x="42912" y="82206"/>
                    <a:pt x="43492" y="80712"/>
                    <a:pt x="43983" y="79159"/>
                  </a:cubicBezTo>
                  <a:close/>
                  <a:moveTo>
                    <a:pt x="10006" y="111882"/>
                  </a:moveTo>
                  <a:lnTo>
                    <a:pt x="10006" y="111882"/>
                  </a:lnTo>
                  <a:cubicBezTo>
                    <a:pt x="9804" y="112014"/>
                    <a:pt x="9608" y="112147"/>
                    <a:pt x="9476" y="112348"/>
                  </a:cubicBezTo>
                  <a:cubicBezTo>
                    <a:pt x="9211" y="112480"/>
                    <a:pt x="8946" y="112677"/>
                    <a:pt x="8681" y="112878"/>
                  </a:cubicBezTo>
                  <a:cubicBezTo>
                    <a:pt x="7356" y="114134"/>
                    <a:pt x="6095" y="115395"/>
                    <a:pt x="4971" y="116651"/>
                  </a:cubicBezTo>
                  <a:cubicBezTo>
                    <a:pt x="2120" y="120096"/>
                    <a:pt x="202" y="123874"/>
                    <a:pt x="69" y="128246"/>
                  </a:cubicBezTo>
                  <a:cubicBezTo>
                    <a:pt x="69" y="128511"/>
                    <a:pt x="0" y="128840"/>
                    <a:pt x="0" y="129174"/>
                  </a:cubicBezTo>
                  <a:cubicBezTo>
                    <a:pt x="0" y="135400"/>
                    <a:pt x="2454" y="140631"/>
                    <a:pt x="6492" y="145003"/>
                  </a:cubicBezTo>
                  <a:cubicBezTo>
                    <a:pt x="12523" y="151564"/>
                    <a:pt x="22125" y="156068"/>
                    <a:pt x="32459" y="159248"/>
                  </a:cubicBezTo>
                  <a:cubicBezTo>
                    <a:pt x="36238" y="160371"/>
                    <a:pt x="40143" y="161368"/>
                    <a:pt x="43985" y="162163"/>
                  </a:cubicBezTo>
                  <a:cubicBezTo>
                    <a:pt x="45868" y="162495"/>
                    <a:pt x="47751" y="162827"/>
                    <a:pt x="49557" y="163082"/>
                  </a:cubicBezTo>
                  <a:lnTo>
                    <a:pt x="49557" y="163082"/>
                  </a:lnTo>
                  <a:cubicBezTo>
                    <a:pt x="47742" y="162751"/>
                    <a:pt x="45922" y="162412"/>
                    <a:pt x="44054" y="162030"/>
                  </a:cubicBezTo>
                  <a:cubicBezTo>
                    <a:pt x="36699" y="160573"/>
                    <a:pt x="29216" y="158453"/>
                    <a:pt x="22523" y="155538"/>
                  </a:cubicBezTo>
                  <a:cubicBezTo>
                    <a:pt x="16163" y="152756"/>
                    <a:pt x="10535" y="149243"/>
                    <a:pt x="6561" y="144939"/>
                  </a:cubicBezTo>
                  <a:cubicBezTo>
                    <a:pt x="2517" y="140567"/>
                    <a:pt x="133" y="135400"/>
                    <a:pt x="133" y="129174"/>
                  </a:cubicBezTo>
                  <a:lnTo>
                    <a:pt x="133" y="128246"/>
                  </a:lnTo>
                  <a:cubicBezTo>
                    <a:pt x="265" y="123874"/>
                    <a:pt x="2189" y="120096"/>
                    <a:pt x="5035" y="116720"/>
                  </a:cubicBezTo>
                  <a:cubicBezTo>
                    <a:pt x="6428" y="115130"/>
                    <a:pt x="8018" y="113604"/>
                    <a:pt x="9741" y="112147"/>
                  </a:cubicBezTo>
                  <a:lnTo>
                    <a:pt x="10006" y="111882"/>
                  </a:lnTo>
                  <a:close/>
                  <a:moveTo>
                    <a:pt x="49557" y="163082"/>
                  </a:moveTo>
                  <a:lnTo>
                    <a:pt x="49557" y="163082"/>
                  </a:lnTo>
                  <a:cubicBezTo>
                    <a:pt x="49931" y="163150"/>
                    <a:pt x="50305" y="163218"/>
                    <a:pt x="50679" y="163286"/>
                  </a:cubicBezTo>
                  <a:cubicBezTo>
                    <a:pt x="50679" y="163286"/>
                    <a:pt x="50679" y="163222"/>
                    <a:pt x="50610" y="163222"/>
                  </a:cubicBezTo>
                  <a:cubicBezTo>
                    <a:pt x="50262" y="163179"/>
                    <a:pt x="49911" y="163132"/>
                    <a:pt x="49557" y="163082"/>
                  </a:cubicBezTo>
                  <a:close/>
                  <a:moveTo>
                    <a:pt x="50414" y="163286"/>
                  </a:moveTo>
                  <a:cubicBezTo>
                    <a:pt x="50810" y="163353"/>
                    <a:pt x="51206" y="163416"/>
                    <a:pt x="51599" y="163477"/>
                  </a:cubicBezTo>
                  <a:lnTo>
                    <a:pt x="51599" y="163477"/>
                  </a:lnTo>
                  <a:cubicBezTo>
                    <a:pt x="51206" y="163415"/>
                    <a:pt x="50811" y="163351"/>
                    <a:pt x="50414" y="163286"/>
                  </a:cubicBezTo>
                  <a:close/>
                  <a:moveTo>
                    <a:pt x="51599" y="163477"/>
                  </a:moveTo>
                  <a:lnTo>
                    <a:pt x="51599" y="163477"/>
                  </a:lnTo>
                  <a:cubicBezTo>
                    <a:pt x="54018" y="163861"/>
                    <a:pt x="56348" y="164187"/>
                    <a:pt x="58628" y="164415"/>
                  </a:cubicBezTo>
                  <a:cubicBezTo>
                    <a:pt x="60016" y="164611"/>
                    <a:pt x="61410" y="164743"/>
                    <a:pt x="62798" y="164876"/>
                  </a:cubicBezTo>
                  <a:cubicBezTo>
                    <a:pt x="67435" y="165273"/>
                    <a:pt x="71479" y="166005"/>
                    <a:pt x="75056" y="167065"/>
                  </a:cubicBezTo>
                  <a:cubicBezTo>
                    <a:pt x="75119" y="167128"/>
                    <a:pt x="75252" y="167128"/>
                    <a:pt x="75321" y="167197"/>
                  </a:cubicBezTo>
                  <a:cubicBezTo>
                    <a:pt x="75384" y="167197"/>
                    <a:pt x="75453" y="167197"/>
                    <a:pt x="75586" y="167261"/>
                  </a:cubicBezTo>
                  <a:cubicBezTo>
                    <a:pt x="75649" y="167261"/>
                    <a:pt x="75718" y="167330"/>
                    <a:pt x="75851" y="167330"/>
                  </a:cubicBezTo>
                  <a:cubicBezTo>
                    <a:pt x="75914" y="167330"/>
                    <a:pt x="75983" y="167393"/>
                    <a:pt x="76047" y="167393"/>
                  </a:cubicBezTo>
                  <a:cubicBezTo>
                    <a:pt x="76116" y="167462"/>
                    <a:pt x="76248" y="167462"/>
                    <a:pt x="76312" y="167462"/>
                  </a:cubicBezTo>
                  <a:cubicBezTo>
                    <a:pt x="76381" y="167526"/>
                    <a:pt x="76513" y="167526"/>
                    <a:pt x="76577" y="167594"/>
                  </a:cubicBezTo>
                  <a:cubicBezTo>
                    <a:pt x="76646" y="167594"/>
                    <a:pt x="76709" y="167594"/>
                    <a:pt x="76842" y="167658"/>
                  </a:cubicBezTo>
                  <a:cubicBezTo>
                    <a:pt x="76911" y="167658"/>
                    <a:pt x="76974" y="167727"/>
                    <a:pt x="77043" y="167727"/>
                  </a:cubicBezTo>
                  <a:cubicBezTo>
                    <a:pt x="77176" y="167791"/>
                    <a:pt x="77239" y="167791"/>
                    <a:pt x="77308" y="167859"/>
                  </a:cubicBezTo>
                  <a:cubicBezTo>
                    <a:pt x="77441" y="167859"/>
                    <a:pt x="77504" y="167859"/>
                    <a:pt x="77573" y="167923"/>
                  </a:cubicBezTo>
                  <a:cubicBezTo>
                    <a:pt x="77706" y="167923"/>
                    <a:pt x="77769" y="167992"/>
                    <a:pt x="77838" y="167992"/>
                  </a:cubicBezTo>
                  <a:cubicBezTo>
                    <a:pt x="77902" y="168056"/>
                    <a:pt x="78034" y="168056"/>
                    <a:pt x="78103" y="168124"/>
                  </a:cubicBezTo>
                  <a:cubicBezTo>
                    <a:pt x="78167" y="168124"/>
                    <a:pt x="78299" y="168188"/>
                    <a:pt x="78368" y="168188"/>
                  </a:cubicBezTo>
                  <a:cubicBezTo>
                    <a:pt x="78432" y="168257"/>
                    <a:pt x="78564" y="168257"/>
                    <a:pt x="78633" y="168321"/>
                  </a:cubicBezTo>
                  <a:cubicBezTo>
                    <a:pt x="78697" y="168321"/>
                    <a:pt x="78829" y="168389"/>
                    <a:pt x="78898" y="168389"/>
                  </a:cubicBezTo>
                  <a:cubicBezTo>
                    <a:pt x="78962" y="168453"/>
                    <a:pt x="79094" y="168453"/>
                    <a:pt x="79163" y="168522"/>
                  </a:cubicBezTo>
                  <a:cubicBezTo>
                    <a:pt x="79226" y="168522"/>
                    <a:pt x="79359" y="168585"/>
                    <a:pt x="79428" y="168585"/>
                  </a:cubicBezTo>
                  <a:cubicBezTo>
                    <a:pt x="79491" y="168654"/>
                    <a:pt x="79624" y="168654"/>
                    <a:pt x="79693" y="168718"/>
                  </a:cubicBezTo>
                  <a:cubicBezTo>
                    <a:pt x="79756" y="168787"/>
                    <a:pt x="79889" y="168787"/>
                    <a:pt x="79958" y="168850"/>
                  </a:cubicBezTo>
                  <a:cubicBezTo>
                    <a:pt x="80021" y="168850"/>
                    <a:pt x="80154" y="168919"/>
                    <a:pt x="80223" y="168919"/>
                  </a:cubicBezTo>
                  <a:cubicBezTo>
                    <a:pt x="80286" y="168983"/>
                    <a:pt x="80419" y="168983"/>
                    <a:pt x="80488" y="169052"/>
                  </a:cubicBezTo>
                  <a:cubicBezTo>
                    <a:pt x="80551" y="169115"/>
                    <a:pt x="80684" y="169115"/>
                    <a:pt x="80753" y="169184"/>
                  </a:cubicBezTo>
                  <a:cubicBezTo>
                    <a:pt x="80885" y="169184"/>
                    <a:pt x="80949" y="169248"/>
                    <a:pt x="81018" y="169317"/>
                  </a:cubicBezTo>
                  <a:cubicBezTo>
                    <a:pt x="81150" y="169317"/>
                    <a:pt x="81214" y="169380"/>
                    <a:pt x="81346" y="169449"/>
                  </a:cubicBezTo>
                  <a:cubicBezTo>
                    <a:pt x="81415" y="169449"/>
                    <a:pt x="81479" y="169513"/>
                    <a:pt x="81548" y="169513"/>
                  </a:cubicBezTo>
                  <a:cubicBezTo>
                    <a:pt x="81680" y="169582"/>
                    <a:pt x="81744" y="169645"/>
                    <a:pt x="81876" y="169714"/>
                  </a:cubicBezTo>
                  <a:cubicBezTo>
                    <a:pt x="81945" y="169714"/>
                    <a:pt x="82078" y="169778"/>
                    <a:pt x="82141" y="169778"/>
                  </a:cubicBezTo>
                  <a:cubicBezTo>
                    <a:pt x="82210" y="169847"/>
                    <a:pt x="82343" y="169910"/>
                    <a:pt x="82406" y="169979"/>
                  </a:cubicBezTo>
                  <a:cubicBezTo>
                    <a:pt x="82539" y="169979"/>
                    <a:pt x="82608" y="170043"/>
                    <a:pt x="82671" y="170043"/>
                  </a:cubicBezTo>
                  <a:cubicBezTo>
                    <a:pt x="82804" y="170112"/>
                    <a:pt x="82872" y="170175"/>
                    <a:pt x="83005" y="170244"/>
                  </a:cubicBezTo>
                  <a:cubicBezTo>
                    <a:pt x="83069" y="170244"/>
                    <a:pt x="83137" y="170308"/>
                    <a:pt x="83270" y="170377"/>
                  </a:cubicBezTo>
                  <a:cubicBezTo>
                    <a:pt x="83334" y="170377"/>
                    <a:pt x="83466" y="170440"/>
                    <a:pt x="83535" y="170509"/>
                  </a:cubicBezTo>
                  <a:cubicBezTo>
                    <a:pt x="83599" y="170573"/>
                    <a:pt x="83731" y="170573"/>
                    <a:pt x="83800" y="170642"/>
                  </a:cubicBezTo>
                  <a:cubicBezTo>
                    <a:pt x="83932" y="170705"/>
                    <a:pt x="83996" y="170774"/>
                    <a:pt x="84128" y="170838"/>
                  </a:cubicBezTo>
                  <a:cubicBezTo>
                    <a:pt x="84197" y="170838"/>
                    <a:pt x="84261" y="170907"/>
                    <a:pt x="84393" y="170970"/>
                  </a:cubicBezTo>
                  <a:cubicBezTo>
                    <a:pt x="84462" y="171039"/>
                    <a:pt x="84526" y="171039"/>
                    <a:pt x="84658" y="171103"/>
                  </a:cubicBezTo>
                  <a:cubicBezTo>
                    <a:pt x="84727" y="171172"/>
                    <a:pt x="84860" y="171235"/>
                    <a:pt x="84923" y="171304"/>
                  </a:cubicBezTo>
                  <a:cubicBezTo>
                    <a:pt x="85056" y="171304"/>
                    <a:pt x="85125" y="171368"/>
                    <a:pt x="85188" y="171437"/>
                  </a:cubicBezTo>
                  <a:cubicBezTo>
                    <a:pt x="85321" y="171500"/>
                    <a:pt x="85390" y="171569"/>
                    <a:pt x="85522" y="171633"/>
                  </a:cubicBezTo>
                  <a:cubicBezTo>
                    <a:pt x="85586" y="171633"/>
                    <a:pt x="85718" y="171702"/>
                    <a:pt x="85787" y="171765"/>
                  </a:cubicBezTo>
                  <a:cubicBezTo>
                    <a:pt x="85851" y="171834"/>
                    <a:pt x="85983" y="171898"/>
                    <a:pt x="86052" y="171967"/>
                  </a:cubicBezTo>
                  <a:cubicBezTo>
                    <a:pt x="86185" y="172030"/>
                    <a:pt x="86248" y="172099"/>
                    <a:pt x="86381" y="172163"/>
                  </a:cubicBezTo>
                  <a:cubicBezTo>
                    <a:pt x="86450" y="172163"/>
                    <a:pt x="86513" y="172231"/>
                    <a:pt x="86646" y="172295"/>
                  </a:cubicBezTo>
                  <a:cubicBezTo>
                    <a:pt x="86715" y="172364"/>
                    <a:pt x="86847" y="172428"/>
                    <a:pt x="86911" y="172496"/>
                  </a:cubicBezTo>
                  <a:cubicBezTo>
                    <a:pt x="87043" y="172560"/>
                    <a:pt x="87112" y="172629"/>
                    <a:pt x="87245" y="172693"/>
                  </a:cubicBezTo>
                  <a:cubicBezTo>
                    <a:pt x="87308" y="172761"/>
                    <a:pt x="87377" y="172825"/>
                    <a:pt x="87509" y="172894"/>
                  </a:cubicBezTo>
                  <a:cubicBezTo>
                    <a:pt x="87573" y="172958"/>
                    <a:pt x="87706" y="173026"/>
                    <a:pt x="87774" y="173090"/>
                  </a:cubicBezTo>
                  <a:cubicBezTo>
                    <a:pt x="87907" y="173159"/>
                    <a:pt x="87971" y="173222"/>
                    <a:pt x="88039" y="173222"/>
                  </a:cubicBezTo>
                  <a:cubicBezTo>
                    <a:pt x="88172" y="173355"/>
                    <a:pt x="88235" y="173424"/>
                    <a:pt x="88368" y="173487"/>
                  </a:cubicBezTo>
                  <a:cubicBezTo>
                    <a:pt x="88437" y="173556"/>
                    <a:pt x="88500" y="173620"/>
                    <a:pt x="88633" y="173620"/>
                  </a:cubicBezTo>
                  <a:cubicBezTo>
                    <a:pt x="88702" y="173752"/>
                    <a:pt x="88834" y="173821"/>
                    <a:pt x="88967" y="173885"/>
                  </a:cubicBezTo>
                  <a:cubicBezTo>
                    <a:pt x="89030" y="173954"/>
                    <a:pt x="89099" y="174017"/>
                    <a:pt x="89163" y="174017"/>
                  </a:cubicBezTo>
                  <a:cubicBezTo>
                    <a:pt x="89232" y="174150"/>
                    <a:pt x="89364" y="174219"/>
                    <a:pt x="89497" y="174282"/>
                  </a:cubicBezTo>
                  <a:lnTo>
                    <a:pt x="89693" y="174484"/>
                  </a:lnTo>
                  <a:cubicBezTo>
                    <a:pt x="89825" y="174547"/>
                    <a:pt x="89958" y="174680"/>
                    <a:pt x="90090" y="174749"/>
                  </a:cubicBezTo>
                  <a:cubicBezTo>
                    <a:pt x="90090" y="174812"/>
                    <a:pt x="90159" y="174812"/>
                    <a:pt x="90223" y="174881"/>
                  </a:cubicBezTo>
                  <a:cubicBezTo>
                    <a:pt x="90355" y="175014"/>
                    <a:pt x="90488" y="175077"/>
                    <a:pt x="90620" y="175210"/>
                  </a:cubicBezTo>
                  <a:cubicBezTo>
                    <a:pt x="90689" y="175279"/>
                    <a:pt x="90753" y="175279"/>
                    <a:pt x="90753" y="175342"/>
                  </a:cubicBezTo>
                  <a:cubicBezTo>
                    <a:pt x="90954" y="175411"/>
                    <a:pt x="91087" y="175544"/>
                    <a:pt x="91219" y="175676"/>
                  </a:cubicBezTo>
                  <a:cubicBezTo>
                    <a:pt x="91219" y="175740"/>
                    <a:pt x="91283" y="175740"/>
                    <a:pt x="91283" y="175740"/>
                  </a:cubicBezTo>
                  <a:cubicBezTo>
                    <a:pt x="91484" y="175872"/>
                    <a:pt x="91617" y="176005"/>
                    <a:pt x="91813" y="176206"/>
                  </a:cubicBezTo>
                  <a:cubicBezTo>
                    <a:pt x="91945" y="176339"/>
                    <a:pt x="92078" y="176402"/>
                    <a:pt x="92146" y="176535"/>
                  </a:cubicBezTo>
                  <a:cubicBezTo>
                    <a:pt x="93667" y="177796"/>
                    <a:pt x="94992" y="179184"/>
                    <a:pt x="96254" y="180578"/>
                  </a:cubicBezTo>
                  <a:cubicBezTo>
                    <a:pt x="96582" y="180976"/>
                    <a:pt x="96980" y="181373"/>
                    <a:pt x="97313" y="181770"/>
                  </a:cubicBezTo>
                  <a:cubicBezTo>
                    <a:pt x="96121" y="180313"/>
                    <a:pt x="94796" y="178856"/>
                    <a:pt x="93402" y="177531"/>
                  </a:cubicBezTo>
                  <a:lnTo>
                    <a:pt x="92872" y="177001"/>
                  </a:lnTo>
                  <a:cubicBezTo>
                    <a:pt x="92809" y="177001"/>
                    <a:pt x="92809" y="177001"/>
                    <a:pt x="92809" y="176932"/>
                  </a:cubicBezTo>
                  <a:cubicBezTo>
                    <a:pt x="92740" y="176932"/>
                    <a:pt x="92740" y="176932"/>
                    <a:pt x="92740" y="176868"/>
                  </a:cubicBezTo>
                  <a:cubicBezTo>
                    <a:pt x="92608" y="176736"/>
                    <a:pt x="92411" y="176604"/>
                    <a:pt x="92279" y="176471"/>
                  </a:cubicBezTo>
                  <a:lnTo>
                    <a:pt x="92210" y="176402"/>
                  </a:lnTo>
                  <a:cubicBezTo>
                    <a:pt x="92014" y="176270"/>
                    <a:pt x="91881" y="176137"/>
                    <a:pt x="91749" y="176005"/>
                  </a:cubicBezTo>
                  <a:cubicBezTo>
                    <a:pt x="91680" y="175941"/>
                    <a:pt x="91617" y="175872"/>
                    <a:pt x="91548" y="175872"/>
                  </a:cubicBezTo>
                  <a:lnTo>
                    <a:pt x="91150" y="175475"/>
                  </a:lnTo>
                  <a:cubicBezTo>
                    <a:pt x="91087" y="175475"/>
                    <a:pt x="91018" y="175411"/>
                    <a:pt x="90954" y="175342"/>
                  </a:cubicBezTo>
                  <a:cubicBezTo>
                    <a:pt x="90822" y="175279"/>
                    <a:pt x="90689" y="175146"/>
                    <a:pt x="90557" y="175014"/>
                  </a:cubicBezTo>
                  <a:cubicBezTo>
                    <a:pt x="90488" y="174945"/>
                    <a:pt x="90424" y="174945"/>
                    <a:pt x="90355" y="174881"/>
                  </a:cubicBezTo>
                  <a:cubicBezTo>
                    <a:pt x="90223" y="174749"/>
                    <a:pt x="90090" y="174680"/>
                    <a:pt x="89958" y="174547"/>
                  </a:cubicBezTo>
                  <a:cubicBezTo>
                    <a:pt x="89894" y="174547"/>
                    <a:pt x="89825" y="174484"/>
                    <a:pt x="89762" y="174415"/>
                  </a:cubicBezTo>
                  <a:cubicBezTo>
                    <a:pt x="89629" y="174282"/>
                    <a:pt x="89560" y="174219"/>
                    <a:pt x="89428" y="174150"/>
                  </a:cubicBezTo>
                  <a:cubicBezTo>
                    <a:pt x="89364" y="174086"/>
                    <a:pt x="89295" y="174017"/>
                    <a:pt x="89163" y="173954"/>
                  </a:cubicBezTo>
                  <a:cubicBezTo>
                    <a:pt x="89099" y="173885"/>
                    <a:pt x="88967" y="173821"/>
                    <a:pt x="88834" y="173752"/>
                  </a:cubicBezTo>
                  <a:cubicBezTo>
                    <a:pt x="88765" y="173689"/>
                    <a:pt x="88702" y="173620"/>
                    <a:pt x="88569" y="173556"/>
                  </a:cubicBezTo>
                  <a:lnTo>
                    <a:pt x="88304" y="173291"/>
                  </a:lnTo>
                  <a:cubicBezTo>
                    <a:pt x="88172" y="173222"/>
                    <a:pt x="88103" y="173159"/>
                    <a:pt x="88039" y="173090"/>
                  </a:cubicBezTo>
                  <a:cubicBezTo>
                    <a:pt x="87907" y="173026"/>
                    <a:pt x="87838" y="172958"/>
                    <a:pt x="87706" y="172894"/>
                  </a:cubicBezTo>
                  <a:cubicBezTo>
                    <a:pt x="87642" y="172825"/>
                    <a:pt x="87509" y="172761"/>
                    <a:pt x="87441" y="172693"/>
                  </a:cubicBezTo>
                  <a:cubicBezTo>
                    <a:pt x="87308" y="172629"/>
                    <a:pt x="87245" y="172560"/>
                    <a:pt x="87112" y="172496"/>
                  </a:cubicBezTo>
                  <a:cubicBezTo>
                    <a:pt x="87043" y="172428"/>
                    <a:pt x="86911" y="172364"/>
                    <a:pt x="86847" y="172364"/>
                  </a:cubicBezTo>
                  <a:cubicBezTo>
                    <a:pt x="86715" y="172295"/>
                    <a:pt x="86646" y="172231"/>
                    <a:pt x="86582" y="172163"/>
                  </a:cubicBezTo>
                  <a:cubicBezTo>
                    <a:pt x="86450" y="172099"/>
                    <a:pt x="86381" y="172030"/>
                    <a:pt x="86248" y="171967"/>
                  </a:cubicBezTo>
                  <a:cubicBezTo>
                    <a:pt x="86185" y="171898"/>
                    <a:pt x="86052" y="171834"/>
                    <a:pt x="85983" y="171765"/>
                  </a:cubicBezTo>
                  <a:cubicBezTo>
                    <a:pt x="85851" y="171702"/>
                    <a:pt x="85787" y="171702"/>
                    <a:pt x="85655" y="171633"/>
                  </a:cubicBezTo>
                  <a:cubicBezTo>
                    <a:pt x="85586" y="171569"/>
                    <a:pt x="85522" y="171500"/>
                    <a:pt x="85390" y="171437"/>
                  </a:cubicBezTo>
                  <a:cubicBezTo>
                    <a:pt x="85321" y="171368"/>
                    <a:pt x="85188" y="171304"/>
                    <a:pt x="85125" y="171235"/>
                  </a:cubicBezTo>
                  <a:cubicBezTo>
                    <a:pt x="84992" y="171235"/>
                    <a:pt x="84923" y="171172"/>
                    <a:pt x="84860" y="171103"/>
                  </a:cubicBezTo>
                  <a:cubicBezTo>
                    <a:pt x="84727" y="171039"/>
                    <a:pt x="84595" y="170970"/>
                    <a:pt x="84526" y="170970"/>
                  </a:cubicBezTo>
                  <a:cubicBezTo>
                    <a:pt x="84462" y="170907"/>
                    <a:pt x="84330" y="170838"/>
                    <a:pt x="84261" y="170774"/>
                  </a:cubicBezTo>
                  <a:cubicBezTo>
                    <a:pt x="84128" y="170705"/>
                    <a:pt x="84065" y="170705"/>
                    <a:pt x="83932" y="170642"/>
                  </a:cubicBezTo>
                  <a:cubicBezTo>
                    <a:pt x="83863" y="170573"/>
                    <a:pt x="83800" y="170509"/>
                    <a:pt x="83667" y="170509"/>
                  </a:cubicBezTo>
                  <a:cubicBezTo>
                    <a:pt x="83599" y="170440"/>
                    <a:pt x="83466" y="170377"/>
                    <a:pt x="83402" y="170308"/>
                  </a:cubicBezTo>
                  <a:cubicBezTo>
                    <a:pt x="83270" y="170308"/>
                    <a:pt x="83201" y="170244"/>
                    <a:pt x="83137" y="170175"/>
                  </a:cubicBezTo>
                  <a:cubicBezTo>
                    <a:pt x="83005" y="170175"/>
                    <a:pt x="82936" y="170112"/>
                    <a:pt x="82804" y="170043"/>
                  </a:cubicBezTo>
                  <a:cubicBezTo>
                    <a:pt x="82740" y="169979"/>
                    <a:pt x="82671" y="169979"/>
                    <a:pt x="82539" y="169910"/>
                  </a:cubicBezTo>
                  <a:cubicBezTo>
                    <a:pt x="82475" y="169847"/>
                    <a:pt x="82343" y="169847"/>
                    <a:pt x="82274" y="169778"/>
                  </a:cubicBezTo>
                  <a:cubicBezTo>
                    <a:pt x="82210" y="169714"/>
                    <a:pt x="82078" y="169714"/>
                    <a:pt x="82009" y="169645"/>
                  </a:cubicBezTo>
                  <a:cubicBezTo>
                    <a:pt x="81876" y="169582"/>
                    <a:pt x="81813" y="169582"/>
                    <a:pt x="81680" y="169513"/>
                  </a:cubicBezTo>
                  <a:cubicBezTo>
                    <a:pt x="81611" y="169449"/>
                    <a:pt x="81548" y="169449"/>
                    <a:pt x="81479" y="169380"/>
                  </a:cubicBezTo>
                  <a:cubicBezTo>
                    <a:pt x="81346" y="169317"/>
                    <a:pt x="81214" y="169317"/>
                    <a:pt x="81150" y="169248"/>
                  </a:cubicBezTo>
                  <a:cubicBezTo>
                    <a:pt x="81081" y="169184"/>
                    <a:pt x="80949" y="169184"/>
                    <a:pt x="80885" y="169115"/>
                  </a:cubicBezTo>
                  <a:cubicBezTo>
                    <a:pt x="80816" y="169115"/>
                    <a:pt x="80684" y="169052"/>
                    <a:pt x="80620" y="168983"/>
                  </a:cubicBezTo>
                  <a:cubicBezTo>
                    <a:pt x="80488" y="168983"/>
                    <a:pt x="80419" y="168919"/>
                    <a:pt x="80355" y="168919"/>
                  </a:cubicBezTo>
                  <a:cubicBezTo>
                    <a:pt x="80223" y="168850"/>
                    <a:pt x="80154" y="168787"/>
                    <a:pt x="80090" y="168787"/>
                  </a:cubicBezTo>
                  <a:cubicBezTo>
                    <a:pt x="79958" y="168718"/>
                    <a:pt x="79889" y="168718"/>
                    <a:pt x="79825" y="168654"/>
                  </a:cubicBezTo>
                  <a:cubicBezTo>
                    <a:pt x="79693" y="168654"/>
                    <a:pt x="79624" y="168585"/>
                    <a:pt x="79491" y="168522"/>
                  </a:cubicBezTo>
                  <a:cubicBezTo>
                    <a:pt x="79428" y="168522"/>
                    <a:pt x="79359" y="168453"/>
                    <a:pt x="79295" y="168453"/>
                  </a:cubicBezTo>
                  <a:cubicBezTo>
                    <a:pt x="79163" y="168389"/>
                    <a:pt x="79094" y="168389"/>
                    <a:pt x="78962" y="168321"/>
                  </a:cubicBezTo>
                  <a:cubicBezTo>
                    <a:pt x="78898" y="168321"/>
                    <a:pt x="78829" y="168257"/>
                    <a:pt x="78765" y="168257"/>
                  </a:cubicBezTo>
                  <a:cubicBezTo>
                    <a:pt x="78633" y="168188"/>
                    <a:pt x="78564" y="168188"/>
                    <a:pt x="78432" y="168124"/>
                  </a:cubicBezTo>
                  <a:cubicBezTo>
                    <a:pt x="78368" y="168124"/>
                    <a:pt x="78299" y="168056"/>
                    <a:pt x="78236" y="168056"/>
                  </a:cubicBezTo>
                  <a:cubicBezTo>
                    <a:pt x="78103" y="167992"/>
                    <a:pt x="78034" y="167992"/>
                    <a:pt x="77971" y="167923"/>
                  </a:cubicBezTo>
                  <a:cubicBezTo>
                    <a:pt x="77838" y="167923"/>
                    <a:pt x="77769" y="167859"/>
                    <a:pt x="77706" y="167859"/>
                  </a:cubicBezTo>
                  <a:cubicBezTo>
                    <a:pt x="77573" y="167791"/>
                    <a:pt x="77504" y="167791"/>
                    <a:pt x="77441" y="167791"/>
                  </a:cubicBezTo>
                  <a:cubicBezTo>
                    <a:pt x="77308" y="167727"/>
                    <a:pt x="77239" y="167727"/>
                    <a:pt x="77176" y="167658"/>
                  </a:cubicBezTo>
                  <a:cubicBezTo>
                    <a:pt x="77107" y="167658"/>
                    <a:pt x="76974" y="167594"/>
                    <a:pt x="76911" y="167594"/>
                  </a:cubicBezTo>
                  <a:cubicBezTo>
                    <a:pt x="76842" y="167526"/>
                    <a:pt x="76709" y="167526"/>
                    <a:pt x="76646" y="167526"/>
                  </a:cubicBezTo>
                  <a:cubicBezTo>
                    <a:pt x="76577" y="167462"/>
                    <a:pt x="76513" y="167462"/>
                    <a:pt x="76381" y="167393"/>
                  </a:cubicBezTo>
                  <a:cubicBezTo>
                    <a:pt x="76312" y="167393"/>
                    <a:pt x="76248" y="167393"/>
                    <a:pt x="76116" y="167330"/>
                  </a:cubicBezTo>
                  <a:cubicBezTo>
                    <a:pt x="76047" y="167330"/>
                    <a:pt x="75983" y="167261"/>
                    <a:pt x="75914" y="167261"/>
                  </a:cubicBezTo>
                  <a:cubicBezTo>
                    <a:pt x="75851" y="167261"/>
                    <a:pt x="75718" y="167197"/>
                    <a:pt x="75649" y="167197"/>
                  </a:cubicBezTo>
                  <a:cubicBezTo>
                    <a:pt x="75586" y="167128"/>
                    <a:pt x="75517" y="167128"/>
                    <a:pt x="75384" y="167128"/>
                  </a:cubicBezTo>
                  <a:cubicBezTo>
                    <a:pt x="75321" y="167065"/>
                    <a:pt x="75252" y="167065"/>
                    <a:pt x="75119" y="166996"/>
                  </a:cubicBezTo>
                  <a:cubicBezTo>
                    <a:pt x="71542" y="165936"/>
                    <a:pt x="67435" y="165141"/>
                    <a:pt x="62798" y="164743"/>
                  </a:cubicBezTo>
                  <a:cubicBezTo>
                    <a:pt x="61410" y="164611"/>
                    <a:pt x="59953" y="164478"/>
                    <a:pt x="58495" y="164346"/>
                  </a:cubicBezTo>
                  <a:cubicBezTo>
                    <a:pt x="56278" y="164119"/>
                    <a:pt x="53967" y="163845"/>
                    <a:pt x="51599" y="163477"/>
                  </a:cubicBezTo>
                  <a:close/>
                  <a:moveTo>
                    <a:pt x="163355" y="57499"/>
                  </a:moveTo>
                  <a:cubicBezTo>
                    <a:pt x="164086" y="57695"/>
                    <a:pt x="164748" y="57960"/>
                    <a:pt x="165474" y="58161"/>
                  </a:cubicBezTo>
                  <a:cubicBezTo>
                    <a:pt x="166206" y="58426"/>
                    <a:pt x="167001" y="58691"/>
                    <a:pt x="167727" y="58887"/>
                  </a:cubicBezTo>
                  <a:cubicBezTo>
                    <a:pt x="173556" y="60943"/>
                    <a:pt x="178792" y="63392"/>
                    <a:pt x="183164" y="67101"/>
                  </a:cubicBezTo>
                  <a:cubicBezTo>
                    <a:pt x="187467" y="70811"/>
                    <a:pt x="190981" y="75782"/>
                    <a:pt x="193233" y="82867"/>
                  </a:cubicBezTo>
                  <a:cubicBezTo>
                    <a:pt x="195284" y="89227"/>
                    <a:pt x="196344" y="96513"/>
                    <a:pt x="196344" y="104001"/>
                  </a:cubicBezTo>
                  <a:cubicBezTo>
                    <a:pt x="196344" y="114796"/>
                    <a:pt x="194091" y="126126"/>
                    <a:pt x="189322" y="135862"/>
                  </a:cubicBezTo>
                  <a:cubicBezTo>
                    <a:pt x="184552" y="145602"/>
                    <a:pt x="177202" y="153816"/>
                    <a:pt x="167001" y="158453"/>
                  </a:cubicBezTo>
                  <a:cubicBezTo>
                    <a:pt x="163026" y="160239"/>
                    <a:pt x="159847" y="163948"/>
                    <a:pt x="156995" y="168522"/>
                  </a:cubicBezTo>
                  <a:cubicBezTo>
                    <a:pt x="152756" y="175342"/>
                    <a:pt x="149179" y="184023"/>
                    <a:pt x="144611" y="191044"/>
                  </a:cubicBezTo>
                  <a:cubicBezTo>
                    <a:pt x="142290" y="194553"/>
                    <a:pt x="139772" y="197600"/>
                    <a:pt x="136725" y="199789"/>
                  </a:cubicBezTo>
                  <a:cubicBezTo>
                    <a:pt x="133678" y="201972"/>
                    <a:pt x="130170" y="203297"/>
                    <a:pt x="125994" y="203297"/>
                  </a:cubicBezTo>
                  <a:cubicBezTo>
                    <a:pt x="124208" y="203297"/>
                    <a:pt x="122284" y="203101"/>
                    <a:pt x="120164" y="202571"/>
                  </a:cubicBezTo>
                  <a:cubicBezTo>
                    <a:pt x="115199" y="201309"/>
                    <a:pt x="111553" y="198527"/>
                    <a:pt x="108241" y="195019"/>
                  </a:cubicBezTo>
                  <a:cubicBezTo>
                    <a:pt x="105194" y="191707"/>
                    <a:pt x="102411" y="187796"/>
                    <a:pt x="99232" y="183890"/>
                  </a:cubicBezTo>
                  <a:cubicBezTo>
                    <a:pt x="98771" y="183291"/>
                    <a:pt x="98304" y="182698"/>
                    <a:pt x="97774" y="182099"/>
                  </a:cubicBezTo>
                  <a:lnTo>
                    <a:pt x="97774" y="182099"/>
                  </a:lnTo>
                  <a:cubicBezTo>
                    <a:pt x="97976" y="182364"/>
                    <a:pt x="98108" y="182565"/>
                    <a:pt x="98304" y="182830"/>
                  </a:cubicBezTo>
                  <a:cubicBezTo>
                    <a:pt x="98967" y="183625"/>
                    <a:pt x="99566" y="184420"/>
                    <a:pt x="100159" y="185215"/>
                  </a:cubicBezTo>
                  <a:cubicBezTo>
                    <a:pt x="102941" y="188660"/>
                    <a:pt x="105459" y="192104"/>
                    <a:pt x="108177" y="195083"/>
                  </a:cubicBezTo>
                  <a:cubicBezTo>
                    <a:pt x="111489" y="198596"/>
                    <a:pt x="115130" y="201378"/>
                    <a:pt x="120164" y="202634"/>
                  </a:cubicBezTo>
                  <a:cubicBezTo>
                    <a:pt x="122221" y="203164"/>
                    <a:pt x="124208" y="203429"/>
                    <a:pt x="125994" y="203429"/>
                  </a:cubicBezTo>
                  <a:cubicBezTo>
                    <a:pt x="131627" y="203429"/>
                    <a:pt x="135999" y="201044"/>
                    <a:pt x="139640" y="197404"/>
                  </a:cubicBezTo>
                  <a:cubicBezTo>
                    <a:pt x="145141" y="191903"/>
                    <a:pt x="149046" y="183556"/>
                    <a:pt x="153021" y="175872"/>
                  </a:cubicBezTo>
                  <a:cubicBezTo>
                    <a:pt x="156995" y="168188"/>
                    <a:pt x="161102" y="161235"/>
                    <a:pt x="167064" y="158517"/>
                  </a:cubicBezTo>
                  <a:cubicBezTo>
                    <a:pt x="177266" y="153880"/>
                    <a:pt x="184621" y="145665"/>
                    <a:pt x="189391" y="135930"/>
                  </a:cubicBezTo>
                  <a:cubicBezTo>
                    <a:pt x="194224" y="126126"/>
                    <a:pt x="196412" y="114796"/>
                    <a:pt x="196412" y="104001"/>
                  </a:cubicBezTo>
                  <a:cubicBezTo>
                    <a:pt x="196412" y="96450"/>
                    <a:pt x="195353" y="89163"/>
                    <a:pt x="193296" y="82804"/>
                  </a:cubicBezTo>
                  <a:cubicBezTo>
                    <a:pt x="191044" y="75713"/>
                    <a:pt x="187536" y="70747"/>
                    <a:pt x="183164" y="67038"/>
                  </a:cubicBezTo>
                  <a:cubicBezTo>
                    <a:pt x="178394" y="62931"/>
                    <a:pt x="172496" y="60345"/>
                    <a:pt x="165941" y="58225"/>
                  </a:cubicBezTo>
                  <a:cubicBezTo>
                    <a:pt x="165342" y="58029"/>
                    <a:pt x="164680" y="57827"/>
                    <a:pt x="164086" y="57695"/>
                  </a:cubicBezTo>
                  <a:cubicBezTo>
                    <a:pt x="163821" y="57631"/>
                    <a:pt x="163620" y="57562"/>
                    <a:pt x="163355" y="57499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4" name="Google Shape;974;p44"/>
            <p:cNvSpPr/>
            <p:nvPr/>
          </p:nvSpPr>
          <p:spPr>
            <a:xfrm>
              <a:off x="1325350" y="276275"/>
              <a:ext cx="4971525" cy="5161925"/>
            </a:xfrm>
            <a:custGeom>
              <a:avLst/>
              <a:gdLst/>
              <a:ahLst/>
              <a:cxnLst/>
              <a:rect l="l" t="t" r="r" b="b"/>
              <a:pathLst>
                <a:path w="198861" h="206477" extrusionOk="0">
                  <a:moveTo>
                    <a:pt x="104860" y="18479"/>
                  </a:moveTo>
                  <a:cubicBezTo>
                    <a:pt x="104986" y="18689"/>
                    <a:pt x="105111" y="18897"/>
                    <a:pt x="105252" y="19105"/>
                  </a:cubicBezTo>
                  <a:lnTo>
                    <a:pt x="105252" y="19105"/>
                  </a:lnTo>
                  <a:cubicBezTo>
                    <a:pt x="105137" y="18880"/>
                    <a:pt x="104999" y="18663"/>
                    <a:pt x="104860" y="18479"/>
                  </a:cubicBezTo>
                  <a:close/>
                  <a:moveTo>
                    <a:pt x="105252" y="19105"/>
                  </a:moveTo>
                  <a:cubicBezTo>
                    <a:pt x="105303" y="19205"/>
                    <a:pt x="105349" y="19306"/>
                    <a:pt x="105390" y="19407"/>
                  </a:cubicBezTo>
                  <a:cubicBezTo>
                    <a:pt x="105787" y="19937"/>
                    <a:pt x="106185" y="20536"/>
                    <a:pt x="106519" y="21129"/>
                  </a:cubicBezTo>
                  <a:cubicBezTo>
                    <a:pt x="106651" y="21262"/>
                    <a:pt x="106715" y="21463"/>
                    <a:pt x="106847" y="21595"/>
                  </a:cubicBezTo>
                  <a:lnTo>
                    <a:pt x="106847" y="21659"/>
                  </a:lnTo>
                  <a:cubicBezTo>
                    <a:pt x="106980" y="21791"/>
                    <a:pt x="107048" y="21924"/>
                    <a:pt x="107181" y="22056"/>
                  </a:cubicBezTo>
                  <a:cubicBezTo>
                    <a:pt x="107181" y="22125"/>
                    <a:pt x="107181" y="22189"/>
                    <a:pt x="107245" y="22189"/>
                  </a:cubicBezTo>
                  <a:cubicBezTo>
                    <a:pt x="107313" y="22321"/>
                    <a:pt x="107377" y="22454"/>
                    <a:pt x="107510" y="22586"/>
                  </a:cubicBezTo>
                  <a:cubicBezTo>
                    <a:pt x="107510" y="22655"/>
                    <a:pt x="107578" y="22719"/>
                    <a:pt x="107578" y="22719"/>
                  </a:cubicBezTo>
                  <a:cubicBezTo>
                    <a:pt x="107642" y="22851"/>
                    <a:pt x="107774" y="22984"/>
                    <a:pt x="107843" y="23053"/>
                  </a:cubicBezTo>
                  <a:cubicBezTo>
                    <a:pt x="107843" y="23116"/>
                    <a:pt x="107907" y="23185"/>
                    <a:pt x="107976" y="23249"/>
                  </a:cubicBezTo>
                  <a:cubicBezTo>
                    <a:pt x="108039" y="23381"/>
                    <a:pt x="108108" y="23514"/>
                    <a:pt x="108172" y="23583"/>
                  </a:cubicBezTo>
                  <a:cubicBezTo>
                    <a:pt x="108241" y="23646"/>
                    <a:pt x="108241" y="23715"/>
                    <a:pt x="108304" y="23848"/>
                  </a:cubicBezTo>
                  <a:cubicBezTo>
                    <a:pt x="108373" y="23911"/>
                    <a:pt x="108437" y="23980"/>
                    <a:pt x="108506" y="24113"/>
                  </a:cubicBezTo>
                  <a:lnTo>
                    <a:pt x="108702" y="24309"/>
                  </a:lnTo>
                  <a:cubicBezTo>
                    <a:pt x="108702" y="24441"/>
                    <a:pt x="108771" y="24510"/>
                    <a:pt x="108834" y="24574"/>
                  </a:cubicBezTo>
                  <a:cubicBezTo>
                    <a:pt x="108903" y="24706"/>
                    <a:pt x="108967" y="24775"/>
                    <a:pt x="109036" y="24839"/>
                  </a:cubicBezTo>
                  <a:cubicBezTo>
                    <a:pt x="109099" y="24971"/>
                    <a:pt x="109168" y="25040"/>
                    <a:pt x="109168" y="25104"/>
                  </a:cubicBezTo>
                  <a:cubicBezTo>
                    <a:pt x="109232" y="25173"/>
                    <a:pt x="109301" y="25305"/>
                    <a:pt x="109364" y="25369"/>
                  </a:cubicBezTo>
                  <a:cubicBezTo>
                    <a:pt x="109433" y="25437"/>
                    <a:pt x="109497" y="25501"/>
                    <a:pt x="109497" y="25634"/>
                  </a:cubicBezTo>
                  <a:cubicBezTo>
                    <a:pt x="109629" y="25702"/>
                    <a:pt x="109698" y="25835"/>
                    <a:pt x="109762" y="25899"/>
                  </a:cubicBezTo>
                  <a:cubicBezTo>
                    <a:pt x="109762" y="25967"/>
                    <a:pt x="109831" y="26031"/>
                    <a:pt x="109894" y="26100"/>
                  </a:cubicBezTo>
                  <a:cubicBezTo>
                    <a:pt x="109963" y="26232"/>
                    <a:pt x="110027" y="26296"/>
                    <a:pt x="110096" y="26428"/>
                  </a:cubicBezTo>
                  <a:cubicBezTo>
                    <a:pt x="110159" y="26497"/>
                    <a:pt x="110159" y="26561"/>
                    <a:pt x="110228" y="26630"/>
                  </a:cubicBezTo>
                  <a:cubicBezTo>
                    <a:pt x="110292" y="26693"/>
                    <a:pt x="110361" y="26826"/>
                    <a:pt x="110424" y="26958"/>
                  </a:cubicBezTo>
                  <a:cubicBezTo>
                    <a:pt x="110493" y="27027"/>
                    <a:pt x="110557" y="27027"/>
                    <a:pt x="110557" y="27091"/>
                  </a:cubicBezTo>
                  <a:cubicBezTo>
                    <a:pt x="110626" y="27223"/>
                    <a:pt x="110689" y="27356"/>
                    <a:pt x="110822" y="27425"/>
                  </a:cubicBezTo>
                  <a:cubicBezTo>
                    <a:pt x="110822" y="27488"/>
                    <a:pt x="110891" y="27557"/>
                    <a:pt x="110891" y="27621"/>
                  </a:cubicBezTo>
                  <a:cubicBezTo>
                    <a:pt x="111023" y="27753"/>
                    <a:pt x="111087" y="27822"/>
                    <a:pt x="111156" y="27955"/>
                  </a:cubicBezTo>
                  <a:cubicBezTo>
                    <a:pt x="111219" y="28018"/>
                    <a:pt x="111219" y="28087"/>
                    <a:pt x="111288" y="28151"/>
                  </a:cubicBezTo>
                  <a:cubicBezTo>
                    <a:pt x="111352" y="28220"/>
                    <a:pt x="111420" y="28352"/>
                    <a:pt x="111484" y="28485"/>
                  </a:cubicBezTo>
                  <a:cubicBezTo>
                    <a:pt x="111553" y="28485"/>
                    <a:pt x="111553" y="28548"/>
                    <a:pt x="111617" y="28617"/>
                  </a:cubicBezTo>
                  <a:cubicBezTo>
                    <a:pt x="111685" y="28750"/>
                    <a:pt x="111749" y="28813"/>
                    <a:pt x="111882" y="28946"/>
                  </a:cubicBezTo>
                  <a:cubicBezTo>
                    <a:pt x="111882" y="29015"/>
                    <a:pt x="111950" y="29078"/>
                    <a:pt x="111950" y="29147"/>
                  </a:cubicBezTo>
                  <a:cubicBezTo>
                    <a:pt x="112083" y="29211"/>
                    <a:pt x="112147" y="29343"/>
                    <a:pt x="112215" y="29476"/>
                  </a:cubicBezTo>
                  <a:cubicBezTo>
                    <a:pt x="112279" y="29476"/>
                    <a:pt x="112279" y="29545"/>
                    <a:pt x="112348" y="29608"/>
                  </a:cubicBezTo>
                  <a:cubicBezTo>
                    <a:pt x="112411" y="29741"/>
                    <a:pt x="112480" y="29810"/>
                    <a:pt x="112544" y="29942"/>
                  </a:cubicBezTo>
                  <a:cubicBezTo>
                    <a:pt x="112613" y="30006"/>
                    <a:pt x="112676" y="30074"/>
                    <a:pt x="112676" y="30138"/>
                  </a:cubicBezTo>
                  <a:cubicBezTo>
                    <a:pt x="112745" y="30207"/>
                    <a:pt x="112878" y="30339"/>
                    <a:pt x="112941" y="30472"/>
                  </a:cubicBezTo>
                  <a:lnTo>
                    <a:pt x="113074" y="30604"/>
                  </a:lnTo>
                  <a:cubicBezTo>
                    <a:pt x="113143" y="30737"/>
                    <a:pt x="113206" y="30801"/>
                    <a:pt x="113275" y="30933"/>
                  </a:cubicBezTo>
                  <a:cubicBezTo>
                    <a:pt x="113339" y="31002"/>
                    <a:pt x="113339" y="31065"/>
                    <a:pt x="113408" y="31065"/>
                  </a:cubicBezTo>
                  <a:cubicBezTo>
                    <a:pt x="113471" y="31198"/>
                    <a:pt x="113540" y="31330"/>
                    <a:pt x="113673" y="31399"/>
                  </a:cubicBezTo>
                  <a:cubicBezTo>
                    <a:pt x="113673" y="31463"/>
                    <a:pt x="113736" y="31532"/>
                    <a:pt x="113736" y="31595"/>
                  </a:cubicBezTo>
                  <a:cubicBezTo>
                    <a:pt x="113869" y="31664"/>
                    <a:pt x="113938" y="31797"/>
                    <a:pt x="114001" y="31929"/>
                  </a:cubicBezTo>
                  <a:cubicBezTo>
                    <a:pt x="114070" y="31929"/>
                    <a:pt x="114070" y="31993"/>
                    <a:pt x="114134" y="32062"/>
                  </a:cubicBezTo>
                  <a:cubicBezTo>
                    <a:pt x="114203" y="32194"/>
                    <a:pt x="114266" y="32258"/>
                    <a:pt x="114335" y="32390"/>
                  </a:cubicBezTo>
                  <a:cubicBezTo>
                    <a:pt x="114399" y="32459"/>
                    <a:pt x="114468" y="32459"/>
                    <a:pt x="114468" y="32523"/>
                  </a:cubicBezTo>
                  <a:cubicBezTo>
                    <a:pt x="114531" y="32655"/>
                    <a:pt x="114664" y="32724"/>
                    <a:pt x="114733" y="32857"/>
                  </a:cubicBezTo>
                  <a:lnTo>
                    <a:pt x="114865" y="32989"/>
                  </a:lnTo>
                  <a:cubicBezTo>
                    <a:pt x="114929" y="33122"/>
                    <a:pt x="114998" y="33185"/>
                    <a:pt x="115061" y="33318"/>
                  </a:cubicBezTo>
                  <a:lnTo>
                    <a:pt x="115194" y="33450"/>
                  </a:lnTo>
                  <a:cubicBezTo>
                    <a:pt x="115263" y="33583"/>
                    <a:pt x="115395" y="33652"/>
                    <a:pt x="115459" y="33784"/>
                  </a:cubicBezTo>
                  <a:cubicBezTo>
                    <a:pt x="115459" y="33848"/>
                    <a:pt x="115528" y="33917"/>
                    <a:pt x="115591" y="33917"/>
                  </a:cubicBezTo>
                  <a:cubicBezTo>
                    <a:pt x="115660" y="34049"/>
                    <a:pt x="115724" y="34113"/>
                    <a:pt x="115792" y="34245"/>
                  </a:cubicBezTo>
                  <a:cubicBezTo>
                    <a:pt x="115856" y="34314"/>
                    <a:pt x="115925" y="34314"/>
                    <a:pt x="115925" y="34378"/>
                  </a:cubicBezTo>
                  <a:cubicBezTo>
                    <a:pt x="115989" y="34510"/>
                    <a:pt x="116121" y="34579"/>
                    <a:pt x="116190" y="34711"/>
                  </a:cubicBezTo>
                  <a:cubicBezTo>
                    <a:pt x="116190" y="34775"/>
                    <a:pt x="116254" y="34775"/>
                    <a:pt x="116322" y="34844"/>
                  </a:cubicBezTo>
                  <a:cubicBezTo>
                    <a:pt x="116386" y="34976"/>
                    <a:pt x="116455" y="35040"/>
                    <a:pt x="116519" y="35109"/>
                  </a:cubicBezTo>
                  <a:cubicBezTo>
                    <a:pt x="116587" y="35173"/>
                    <a:pt x="116651" y="35241"/>
                    <a:pt x="116651" y="35305"/>
                  </a:cubicBezTo>
                  <a:lnTo>
                    <a:pt x="116916" y="35570"/>
                  </a:lnTo>
                  <a:cubicBezTo>
                    <a:pt x="116916" y="35639"/>
                    <a:pt x="116985" y="35702"/>
                    <a:pt x="117048" y="35771"/>
                  </a:cubicBezTo>
                  <a:cubicBezTo>
                    <a:pt x="117117" y="35835"/>
                    <a:pt x="117181" y="35904"/>
                    <a:pt x="117250" y="36036"/>
                  </a:cubicBezTo>
                  <a:cubicBezTo>
                    <a:pt x="117313" y="36036"/>
                    <a:pt x="117382" y="36100"/>
                    <a:pt x="117382" y="36169"/>
                  </a:cubicBezTo>
                  <a:lnTo>
                    <a:pt x="117647" y="36434"/>
                  </a:lnTo>
                  <a:cubicBezTo>
                    <a:pt x="117647" y="36497"/>
                    <a:pt x="117711" y="36566"/>
                    <a:pt x="117780" y="36630"/>
                  </a:cubicBezTo>
                  <a:cubicBezTo>
                    <a:pt x="117843" y="36699"/>
                    <a:pt x="117912" y="36762"/>
                    <a:pt x="117976" y="36895"/>
                  </a:cubicBezTo>
                  <a:cubicBezTo>
                    <a:pt x="118045" y="36895"/>
                    <a:pt x="118108" y="36964"/>
                    <a:pt x="118108" y="37027"/>
                  </a:cubicBezTo>
                  <a:lnTo>
                    <a:pt x="118373" y="37292"/>
                  </a:lnTo>
                  <a:cubicBezTo>
                    <a:pt x="118373" y="37361"/>
                    <a:pt x="118442" y="37361"/>
                    <a:pt x="118506" y="37425"/>
                  </a:cubicBezTo>
                  <a:cubicBezTo>
                    <a:pt x="118575" y="37557"/>
                    <a:pt x="118638" y="37626"/>
                    <a:pt x="118707" y="37690"/>
                  </a:cubicBezTo>
                  <a:cubicBezTo>
                    <a:pt x="118771" y="37759"/>
                    <a:pt x="118840" y="37822"/>
                    <a:pt x="118840" y="37891"/>
                  </a:cubicBezTo>
                  <a:cubicBezTo>
                    <a:pt x="118903" y="37955"/>
                    <a:pt x="118972" y="38024"/>
                    <a:pt x="119105" y="38087"/>
                  </a:cubicBezTo>
                  <a:cubicBezTo>
                    <a:pt x="119105" y="38156"/>
                    <a:pt x="119168" y="38220"/>
                    <a:pt x="119237" y="38289"/>
                  </a:cubicBezTo>
                  <a:cubicBezTo>
                    <a:pt x="122348" y="41733"/>
                    <a:pt x="125792" y="44712"/>
                    <a:pt x="129502" y="46768"/>
                  </a:cubicBezTo>
                  <a:cubicBezTo>
                    <a:pt x="136126" y="50477"/>
                    <a:pt x="142883" y="52926"/>
                    <a:pt x="149444" y="54913"/>
                  </a:cubicBezTo>
                  <a:cubicBezTo>
                    <a:pt x="149507" y="54913"/>
                    <a:pt x="149576" y="54913"/>
                    <a:pt x="149640" y="54982"/>
                  </a:cubicBezTo>
                  <a:lnTo>
                    <a:pt x="149841" y="54982"/>
                  </a:lnTo>
                  <a:cubicBezTo>
                    <a:pt x="149905" y="55045"/>
                    <a:pt x="149974" y="55045"/>
                    <a:pt x="150037" y="55045"/>
                  </a:cubicBezTo>
                  <a:cubicBezTo>
                    <a:pt x="150106" y="55045"/>
                    <a:pt x="150170" y="55114"/>
                    <a:pt x="150170" y="55114"/>
                  </a:cubicBezTo>
                  <a:cubicBezTo>
                    <a:pt x="150302" y="55114"/>
                    <a:pt x="150371" y="55178"/>
                    <a:pt x="150435" y="55178"/>
                  </a:cubicBezTo>
                  <a:cubicBezTo>
                    <a:pt x="150504" y="55178"/>
                    <a:pt x="150504" y="55178"/>
                    <a:pt x="150567" y="55247"/>
                  </a:cubicBezTo>
                  <a:cubicBezTo>
                    <a:pt x="150636" y="55247"/>
                    <a:pt x="150700" y="55247"/>
                    <a:pt x="150769" y="55310"/>
                  </a:cubicBezTo>
                  <a:lnTo>
                    <a:pt x="150965" y="55310"/>
                  </a:lnTo>
                  <a:cubicBezTo>
                    <a:pt x="151034" y="55379"/>
                    <a:pt x="151097" y="55379"/>
                    <a:pt x="151166" y="55379"/>
                  </a:cubicBezTo>
                  <a:cubicBezTo>
                    <a:pt x="151230" y="55443"/>
                    <a:pt x="151299" y="55443"/>
                    <a:pt x="151362" y="55443"/>
                  </a:cubicBezTo>
                  <a:cubicBezTo>
                    <a:pt x="151431" y="55443"/>
                    <a:pt x="151495" y="55512"/>
                    <a:pt x="151564" y="55512"/>
                  </a:cubicBezTo>
                  <a:cubicBezTo>
                    <a:pt x="151627" y="55512"/>
                    <a:pt x="151696" y="55512"/>
                    <a:pt x="151760" y="55575"/>
                  </a:cubicBezTo>
                  <a:cubicBezTo>
                    <a:pt x="151829" y="55575"/>
                    <a:pt x="151892" y="55575"/>
                    <a:pt x="151961" y="55644"/>
                  </a:cubicBezTo>
                  <a:lnTo>
                    <a:pt x="152093" y="55644"/>
                  </a:lnTo>
                  <a:cubicBezTo>
                    <a:pt x="152157" y="55708"/>
                    <a:pt x="152226" y="55708"/>
                    <a:pt x="152290" y="55708"/>
                  </a:cubicBezTo>
                  <a:cubicBezTo>
                    <a:pt x="152358" y="55708"/>
                    <a:pt x="152422" y="55777"/>
                    <a:pt x="152491" y="55777"/>
                  </a:cubicBezTo>
                  <a:cubicBezTo>
                    <a:pt x="152555" y="55777"/>
                    <a:pt x="152623" y="55777"/>
                    <a:pt x="152687" y="55840"/>
                  </a:cubicBezTo>
                  <a:cubicBezTo>
                    <a:pt x="152756" y="55840"/>
                    <a:pt x="152820" y="55840"/>
                    <a:pt x="152888" y="55909"/>
                  </a:cubicBezTo>
                  <a:lnTo>
                    <a:pt x="153084" y="55909"/>
                  </a:lnTo>
                  <a:cubicBezTo>
                    <a:pt x="153153" y="55973"/>
                    <a:pt x="153217" y="55973"/>
                    <a:pt x="153286" y="55973"/>
                  </a:cubicBezTo>
                  <a:cubicBezTo>
                    <a:pt x="153349" y="55973"/>
                    <a:pt x="153418" y="56042"/>
                    <a:pt x="153482" y="56042"/>
                  </a:cubicBezTo>
                  <a:cubicBezTo>
                    <a:pt x="153551" y="56042"/>
                    <a:pt x="153614" y="56105"/>
                    <a:pt x="153683" y="56105"/>
                  </a:cubicBezTo>
                  <a:cubicBezTo>
                    <a:pt x="153747" y="56105"/>
                    <a:pt x="153816" y="56105"/>
                    <a:pt x="153879" y="56174"/>
                  </a:cubicBezTo>
                  <a:lnTo>
                    <a:pt x="154012" y="56174"/>
                  </a:lnTo>
                  <a:cubicBezTo>
                    <a:pt x="154081" y="56238"/>
                    <a:pt x="154144" y="56238"/>
                    <a:pt x="154213" y="56238"/>
                  </a:cubicBezTo>
                  <a:cubicBezTo>
                    <a:pt x="154277" y="56238"/>
                    <a:pt x="154346" y="56307"/>
                    <a:pt x="154409" y="56307"/>
                  </a:cubicBezTo>
                  <a:cubicBezTo>
                    <a:pt x="154478" y="56307"/>
                    <a:pt x="154542" y="56307"/>
                    <a:pt x="154611" y="56370"/>
                  </a:cubicBezTo>
                  <a:cubicBezTo>
                    <a:pt x="154674" y="56370"/>
                    <a:pt x="154743" y="56370"/>
                    <a:pt x="154807" y="56439"/>
                  </a:cubicBezTo>
                  <a:lnTo>
                    <a:pt x="155008" y="56439"/>
                  </a:lnTo>
                  <a:cubicBezTo>
                    <a:pt x="155072" y="56503"/>
                    <a:pt x="155141" y="56503"/>
                    <a:pt x="155204" y="56503"/>
                  </a:cubicBezTo>
                  <a:cubicBezTo>
                    <a:pt x="155273" y="56503"/>
                    <a:pt x="155337" y="56572"/>
                    <a:pt x="155406" y="56572"/>
                  </a:cubicBezTo>
                  <a:cubicBezTo>
                    <a:pt x="155469" y="56572"/>
                    <a:pt x="155538" y="56572"/>
                    <a:pt x="155602" y="56635"/>
                  </a:cubicBezTo>
                  <a:lnTo>
                    <a:pt x="155803" y="56635"/>
                  </a:lnTo>
                  <a:cubicBezTo>
                    <a:pt x="155803" y="56704"/>
                    <a:pt x="155867" y="56704"/>
                    <a:pt x="155936" y="56704"/>
                  </a:cubicBezTo>
                  <a:cubicBezTo>
                    <a:pt x="155999" y="56768"/>
                    <a:pt x="156068" y="56768"/>
                    <a:pt x="156132" y="56768"/>
                  </a:cubicBezTo>
                  <a:cubicBezTo>
                    <a:pt x="156201" y="56768"/>
                    <a:pt x="156264" y="56837"/>
                    <a:pt x="156333" y="56837"/>
                  </a:cubicBezTo>
                  <a:cubicBezTo>
                    <a:pt x="156397" y="56837"/>
                    <a:pt x="156466" y="56837"/>
                    <a:pt x="156529" y="56900"/>
                  </a:cubicBezTo>
                  <a:lnTo>
                    <a:pt x="156730" y="56900"/>
                  </a:lnTo>
                  <a:cubicBezTo>
                    <a:pt x="156794" y="56969"/>
                    <a:pt x="156863" y="56969"/>
                    <a:pt x="156927" y="56969"/>
                  </a:cubicBezTo>
                  <a:cubicBezTo>
                    <a:pt x="156995" y="56969"/>
                    <a:pt x="157059" y="57033"/>
                    <a:pt x="157128" y="57033"/>
                  </a:cubicBezTo>
                  <a:cubicBezTo>
                    <a:pt x="157192" y="57033"/>
                    <a:pt x="157260" y="57033"/>
                    <a:pt x="157324" y="57102"/>
                  </a:cubicBezTo>
                  <a:lnTo>
                    <a:pt x="157457" y="57102"/>
                  </a:lnTo>
                  <a:cubicBezTo>
                    <a:pt x="157589" y="57165"/>
                    <a:pt x="157658" y="57165"/>
                    <a:pt x="157721" y="57165"/>
                  </a:cubicBezTo>
                  <a:cubicBezTo>
                    <a:pt x="157790" y="57234"/>
                    <a:pt x="157790" y="57234"/>
                    <a:pt x="157854" y="57234"/>
                  </a:cubicBezTo>
                  <a:cubicBezTo>
                    <a:pt x="157923" y="57234"/>
                    <a:pt x="157986" y="57298"/>
                    <a:pt x="158119" y="57298"/>
                  </a:cubicBezTo>
                  <a:lnTo>
                    <a:pt x="158251" y="57298"/>
                  </a:lnTo>
                  <a:cubicBezTo>
                    <a:pt x="158320" y="57367"/>
                    <a:pt x="158384" y="57367"/>
                    <a:pt x="158516" y="57367"/>
                  </a:cubicBezTo>
                  <a:cubicBezTo>
                    <a:pt x="158516" y="57430"/>
                    <a:pt x="158585" y="57430"/>
                    <a:pt x="158649" y="57430"/>
                  </a:cubicBezTo>
                  <a:cubicBezTo>
                    <a:pt x="158718" y="57430"/>
                    <a:pt x="158781" y="57499"/>
                    <a:pt x="158850" y="57499"/>
                  </a:cubicBezTo>
                  <a:cubicBezTo>
                    <a:pt x="158914" y="57499"/>
                    <a:pt x="158983" y="57499"/>
                    <a:pt x="158983" y="57563"/>
                  </a:cubicBezTo>
                  <a:cubicBezTo>
                    <a:pt x="159115" y="57563"/>
                    <a:pt x="159179" y="57563"/>
                    <a:pt x="159248" y="57632"/>
                  </a:cubicBezTo>
                  <a:lnTo>
                    <a:pt x="159380" y="57632"/>
                  </a:lnTo>
                  <a:cubicBezTo>
                    <a:pt x="159444" y="57632"/>
                    <a:pt x="159576" y="57695"/>
                    <a:pt x="159645" y="57695"/>
                  </a:cubicBezTo>
                  <a:cubicBezTo>
                    <a:pt x="159709" y="57695"/>
                    <a:pt x="159709" y="57695"/>
                    <a:pt x="159778" y="57764"/>
                  </a:cubicBezTo>
                  <a:cubicBezTo>
                    <a:pt x="159841" y="57764"/>
                    <a:pt x="159974" y="57764"/>
                    <a:pt x="160043" y="57828"/>
                  </a:cubicBezTo>
                  <a:lnTo>
                    <a:pt x="160106" y="57828"/>
                  </a:lnTo>
                  <a:cubicBezTo>
                    <a:pt x="160239" y="57896"/>
                    <a:pt x="160371" y="57896"/>
                    <a:pt x="160440" y="57896"/>
                  </a:cubicBezTo>
                  <a:cubicBezTo>
                    <a:pt x="160504" y="57896"/>
                    <a:pt x="160504" y="57960"/>
                    <a:pt x="160504" y="57960"/>
                  </a:cubicBezTo>
                  <a:cubicBezTo>
                    <a:pt x="160636" y="57960"/>
                    <a:pt x="160769" y="58029"/>
                    <a:pt x="160838" y="58029"/>
                  </a:cubicBezTo>
                  <a:lnTo>
                    <a:pt x="160901" y="58029"/>
                  </a:lnTo>
                  <a:cubicBezTo>
                    <a:pt x="161034" y="58093"/>
                    <a:pt x="161166" y="58093"/>
                    <a:pt x="161235" y="58161"/>
                  </a:cubicBezTo>
                  <a:cubicBezTo>
                    <a:pt x="161367" y="58161"/>
                    <a:pt x="161500" y="58225"/>
                    <a:pt x="161632" y="58225"/>
                  </a:cubicBezTo>
                  <a:cubicBezTo>
                    <a:pt x="161696" y="58294"/>
                    <a:pt x="161829" y="58294"/>
                    <a:pt x="161897" y="58294"/>
                  </a:cubicBezTo>
                  <a:cubicBezTo>
                    <a:pt x="163090" y="58623"/>
                    <a:pt x="164282" y="58887"/>
                    <a:pt x="165475" y="59221"/>
                  </a:cubicBezTo>
                  <a:cubicBezTo>
                    <a:pt x="165077" y="59089"/>
                    <a:pt x="164611" y="58956"/>
                    <a:pt x="164150" y="58824"/>
                  </a:cubicBezTo>
                  <a:cubicBezTo>
                    <a:pt x="163021" y="58490"/>
                    <a:pt x="161829" y="58225"/>
                    <a:pt x="160636" y="57896"/>
                  </a:cubicBezTo>
                  <a:cubicBezTo>
                    <a:pt x="160573" y="57828"/>
                    <a:pt x="160440" y="57828"/>
                    <a:pt x="160308" y="57764"/>
                  </a:cubicBezTo>
                  <a:lnTo>
                    <a:pt x="160175" y="57764"/>
                  </a:lnTo>
                  <a:cubicBezTo>
                    <a:pt x="160106" y="57764"/>
                    <a:pt x="160043" y="57695"/>
                    <a:pt x="159974" y="57695"/>
                  </a:cubicBezTo>
                  <a:lnTo>
                    <a:pt x="159910" y="57695"/>
                  </a:lnTo>
                  <a:cubicBezTo>
                    <a:pt x="159778" y="57632"/>
                    <a:pt x="159709" y="57632"/>
                    <a:pt x="159576" y="57632"/>
                  </a:cubicBezTo>
                  <a:cubicBezTo>
                    <a:pt x="159576" y="57632"/>
                    <a:pt x="159576" y="57563"/>
                    <a:pt x="159513" y="57563"/>
                  </a:cubicBezTo>
                  <a:cubicBezTo>
                    <a:pt x="159444" y="57563"/>
                    <a:pt x="159311" y="57563"/>
                    <a:pt x="159248" y="57499"/>
                  </a:cubicBezTo>
                  <a:lnTo>
                    <a:pt x="159179" y="57499"/>
                  </a:lnTo>
                  <a:cubicBezTo>
                    <a:pt x="159046" y="57430"/>
                    <a:pt x="158983" y="57430"/>
                    <a:pt x="158914" y="57430"/>
                  </a:cubicBezTo>
                  <a:cubicBezTo>
                    <a:pt x="158850" y="57430"/>
                    <a:pt x="158781" y="57367"/>
                    <a:pt x="158781" y="57367"/>
                  </a:cubicBezTo>
                  <a:cubicBezTo>
                    <a:pt x="158718" y="57367"/>
                    <a:pt x="158585" y="57367"/>
                    <a:pt x="158516" y="57298"/>
                  </a:cubicBezTo>
                  <a:lnTo>
                    <a:pt x="158384" y="57298"/>
                  </a:lnTo>
                  <a:cubicBezTo>
                    <a:pt x="158320" y="57234"/>
                    <a:pt x="158251" y="57234"/>
                    <a:pt x="158188" y="57234"/>
                  </a:cubicBezTo>
                  <a:cubicBezTo>
                    <a:pt x="158119" y="57234"/>
                    <a:pt x="158055" y="57165"/>
                    <a:pt x="157986" y="57165"/>
                  </a:cubicBezTo>
                  <a:cubicBezTo>
                    <a:pt x="157923" y="57165"/>
                    <a:pt x="157854" y="57165"/>
                    <a:pt x="157790" y="57102"/>
                  </a:cubicBezTo>
                  <a:lnTo>
                    <a:pt x="157658" y="57102"/>
                  </a:lnTo>
                  <a:cubicBezTo>
                    <a:pt x="157589" y="57033"/>
                    <a:pt x="157457" y="57033"/>
                    <a:pt x="157393" y="57033"/>
                  </a:cubicBezTo>
                  <a:cubicBezTo>
                    <a:pt x="157393" y="57033"/>
                    <a:pt x="157324" y="56969"/>
                    <a:pt x="157260" y="56969"/>
                  </a:cubicBezTo>
                  <a:cubicBezTo>
                    <a:pt x="157192" y="56969"/>
                    <a:pt x="157128" y="56969"/>
                    <a:pt x="157059" y="56900"/>
                  </a:cubicBezTo>
                  <a:lnTo>
                    <a:pt x="156863" y="56900"/>
                  </a:lnTo>
                  <a:cubicBezTo>
                    <a:pt x="156794" y="56837"/>
                    <a:pt x="156730" y="56837"/>
                    <a:pt x="156662" y="56837"/>
                  </a:cubicBezTo>
                  <a:cubicBezTo>
                    <a:pt x="156598" y="56837"/>
                    <a:pt x="156529" y="56768"/>
                    <a:pt x="156529" y="56768"/>
                  </a:cubicBezTo>
                  <a:cubicBezTo>
                    <a:pt x="156397" y="56768"/>
                    <a:pt x="156333" y="56768"/>
                    <a:pt x="156264" y="56704"/>
                  </a:cubicBezTo>
                  <a:lnTo>
                    <a:pt x="156132" y="56704"/>
                  </a:lnTo>
                  <a:cubicBezTo>
                    <a:pt x="156068" y="56635"/>
                    <a:pt x="155999" y="56635"/>
                    <a:pt x="155936" y="56635"/>
                  </a:cubicBezTo>
                  <a:cubicBezTo>
                    <a:pt x="155867" y="56572"/>
                    <a:pt x="155803" y="56572"/>
                    <a:pt x="155734" y="56572"/>
                  </a:cubicBezTo>
                  <a:cubicBezTo>
                    <a:pt x="155671" y="56572"/>
                    <a:pt x="155602" y="56503"/>
                    <a:pt x="155538" y="56503"/>
                  </a:cubicBezTo>
                  <a:cubicBezTo>
                    <a:pt x="155469" y="56503"/>
                    <a:pt x="155406" y="56503"/>
                    <a:pt x="155337" y="56439"/>
                  </a:cubicBezTo>
                  <a:lnTo>
                    <a:pt x="155141" y="56439"/>
                  </a:lnTo>
                  <a:cubicBezTo>
                    <a:pt x="155072" y="56370"/>
                    <a:pt x="155072" y="56370"/>
                    <a:pt x="155008" y="56370"/>
                  </a:cubicBezTo>
                  <a:cubicBezTo>
                    <a:pt x="154939" y="56370"/>
                    <a:pt x="154876" y="56307"/>
                    <a:pt x="154807" y="56307"/>
                  </a:cubicBezTo>
                  <a:cubicBezTo>
                    <a:pt x="154743" y="56307"/>
                    <a:pt x="154674" y="56307"/>
                    <a:pt x="154611" y="56238"/>
                  </a:cubicBezTo>
                  <a:lnTo>
                    <a:pt x="154409" y="56238"/>
                  </a:lnTo>
                  <a:cubicBezTo>
                    <a:pt x="154346" y="56174"/>
                    <a:pt x="154277" y="56174"/>
                    <a:pt x="154213" y="56174"/>
                  </a:cubicBezTo>
                  <a:cubicBezTo>
                    <a:pt x="154144" y="56105"/>
                    <a:pt x="154081" y="56105"/>
                    <a:pt x="154012" y="56105"/>
                  </a:cubicBezTo>
                  <a:cubicBezTo>
                    <a:pt x="153948" y="56105"/>
                    <a:pt x="153879" y="56042"/>
                    <a:pt x="153816" y="56042"/>
                  </a:cubicBezTo>
                  <a:cubicBezTo>
                    <a:pt x="153747" y="56042"/>
                    <a:pt x="153683" y="56042"/>
                    <a:pt x="153614" y="55973"/>
                  </a:cubicBezTo>
                  <a:lnTo>
                    <a:pt x="153482" y="55973"/>
                  </a:lnTo>
                  <a:cubicBezTo>
                    <a:pt x="153418" y="55909"/>
                    <a:pt x="153349" y="55909"/>
                    <a:pt x="153286" y="55909"/>
                  </a:cubicBezTo>
                  <a:cubicBezTo>
                    <a:pt x="153217" y="55909"/>
                    <a:pt x="153153" y="55840"/>
                    <a:pt x="153084" y="55840"/>
                  </a:cubicBezTo>
                  <a:cubicBezTo>
                    <a:pt x="153021" y="55840"/>
                    <a:pt x="152952" y="55777"/>
                    <a:pt x="152888" y="55777"/>
                  </a:cubicBezTo>
                  <a:cubicBezTo>
                    <a:pt x="152820" y="55777"/>
                    <a:pt x="152756" y="55777"/>
                    <a:pt x="152687" y="55708"/>
                  </a:cubicBezTo>
                  <a:lnTo>
                    <a:pt x="152491" y="55708"/>
                  </a:lnTo>
                  <a:cubicBezTo>
                    <a:pt x="152422" y="55644"/>
                    <a:pt x="152358" y="55644"/>
                    <a:pt x="152358" y="55644"/>
                  </a:cubicBezTo>
                  <a:cubicBezTo>
                    <a:pt x="152290" y="55644"/>
                    <a:pt x="152226" y="55575"/>
                    <a:pt x="152157" y="55575"/>
                  </a:cubicBezTo>
                  <a:cubicBezTo>
                    <a:pt x="152093" y="55575"/>
                    <a:pt x="152025" y="55512"/>
                    <a:pt x="151961" y="55512"/>
                  </a:cubicBezTo>
                  <a:cubicBezTo>
                    <a:pt x="151892" y="55512"/>
                    <a:pt x="151829" y="55512"/>
                    <a:pt x="151760" y="55443"/>
                  </a:cubicBezTo>
                  <a:lnTo>
                    <a:pt x="151564" y="55443"/>
                  </a:lnTo>
                  <a:cubicBezTo>
                    <a:pt x="151495" y="55379"/>
                    <a:pt x="151431" y="55379"/>
                    <a:pt x="151362" y="55379"/>
                  </a:cubicBezTo>
                  <a:cubicBezTo>
                    <a:pt x="151299" y="55310"/>
                    <a:pt x="151230" y="55310"/>
                    <a:pt x="151166" y="55310"/>
                  </a:cubicBezTo>
                  <a:cubicBezTo>
                    <a:pt x="151097" y="55310"/>
                    <a:pt x="151034" y="55247"/>
                    <a:pt x="150965" y="55247"/>
                  </a:cubicBezTo>
                  <a:cubicBezTo>
                    <a:pt x="150901" y="55247"/>
                    <a:pt x="150901" y="55247"/>
                    <a:pt x="150832" y="55178"/>
                  </a:cubicBezTo>
                  <a:cubicBezTo>
                    <a:pt x="150769" y="55178"/>
                    <a:pt x="150700" y="55178"/>
                    <a:pt x="150636" y="55114"/>
                  </a:cubicBezTo>
                  <a:lnTo>
                    <a:pt x="150435" y="55114"/>
                  </a:lnTo>
                  <a:cubicBezTo>
                    <a:pt x="150371" y="55045"/>
                    <a:pt x="150302" y="55045"/>
                    <a:pt x="150239" y="55045"/>
                  </a:cubicBezTo>
                  <a:cubicBezTo>
                    <a:pt x="150170" y="54982"/>
                    <a:pt x="150106" y="54982"/>
                    <a:pt x="150037" y="54982"/>
                  </a:cubicBezTo>
                  <a:cubicBezTo>
                    <a:pt x="149974" y="54982"/>
                    <a:pt x="149905" y="54913"/>
                    <a:pt x="149841" y="54913"/>
                  </a:cubicBezTo>
                  <a:cubicBezTo>
                    <a:pt x="149772" y="54913"/>
                    <a:pt x="149709" y="54913"/>
                    <a:pt x="149709" y="54849"/>
                  </a:cubicBezTo>
                  <a:cubicBezTo>
                    <a:pt x="149640" y="54849"/>
                    <a:pt x="149507" y="54849"/>
                    <a:pt x="149444" y="54780"/>
                  </a:cubicBezTo>
                  <a:cubicBezTo>
                    <a:pt x="142883" y="52862"/>
                    <a:pt x="136126" y="50408"/>
                    <a:pt x="129571" y="46699"/>
                  </a:cubicBezTo>
                  <a:cubicBezTo>
                    <a:pt x="125792" y="44648"/>
                    <a:pt x="122417" y="41664"/>
                    <a:pt x="119301" y="38220"/>
                  </a:cubicBezTo>
                  <a:cubicBezTo>
                    <a:pt x="119237" y="38156"/>
                    <a:pt x="119168" y="38087"/>
                    <a:pt x="119168" y="38024"/>
                  </a:cubicBezTo>
                  <a:cubicBezTo>
                    <a:pt x="119036" y="37955"/>
                    <a:pt x="118972" y="37891"/>
                    <a:pt x="118903" y="37822"/>
                  </a:cubicBezTo>
                  <a:cubicBezTo>
                    <a:pt x="118903" y="37759"/>
                    <a:pt x="118840" y="37690"/>
                    <a:pt x="118771" y="37626"/>
                  </a:cubicBezTo>
                  <a:lnTo>
                    <a:pt x="118575" y="37425"/>
                  </a:lnTo>
                  <a:cubicBezTo>
                    <a:pt x="118506" y="37361"/>
                    <a:pt x="118442" y="37292"/>
                    <a:pt x="118442" y="37229"/>
                  </a:cubicBezTo>
                  <a:lnTo>
                    <a:pt x="118177" y="36964"/>
                  </a:lnTo>
                  <a:cubicBezTo>
                    <a:pt x="118177" y="36895"/>
                    <a:pt x="118108" y="36895"/>
                    <a:pt x="118045" y="36831"/>
                  </a:cubicBezTo>
                  <a:cubicBezTo>
                    <a:pt x="117976" y="36699"/>
                    <a:pt x="117912" y="36630"/>
                    <a:pt x="117843" y="36566"/>
                  </a:cubicBezTo>
                  <a:cubicBezTo>
                    <a:pt x="117780" y="36497"/>
                    <a:pt x="117711" y="36434"/>
                    <a:pt x="117711" y="36365"/>
                  </a:cubicBezTo>
                  <a:lnTo>
                    <a:pt x="117446" y="36100"/>
                  </a:lnTo>
                  <a:lnTo>
                    <a:pt x="117313" y="35967"/>
                  </a:lnTo>
                  <a:cubicBezTo>
                    <a:pt x="117250" y="35904"/>
                    <a:pt x="117181" y="35771"/>
                    <a:pt x="117117" y="35702"/>
                  </a:cubicBezTo>
                  <a:cubicBezTo>
                    <a:pt x="117048" y="35639"/>
                    <a:pt x="117048" y="35570"/>
                    <a:pt x="116985" y="35506"/>
                  </a:cubicBezTo>
                  <a:lnTo>
                    <a:pt x="116720" y="35241"/>
                  </a:lnTo>
                  <a:cubicBezTo>
                    <a:pt x="116720" y="35173"/>
                    <a:pt x="116651" y="35173"/>
                    <a:pt x="116587" y="35109"/>
                  </a:cubicBezTo>
                  <a:cubicBezTo>
                    <a:pt x="116519" y="34976"/>
                    <a:pt x="116455" y="34908"/>
                    <a:pt x="116386" y="34775"/>
                  </a:cubicBezTo>
                  <a:cubicBezTo>
                    <a:pt x="116322" y="34775"/>
                    <a:pt x="116322" y="34711"/>
                    <a:pt x="116254" y="34643"/>
                  </a:cubicBezTo>
                  <a:cubicBezTo>
                    <a:pt x="116190" y="34579"/>
                    <a:pt x="116121" y="34447"/>
                    <a:pt x="115989" y="34378"/>
                  </a:cubicBezTo>
                  <a:cubicBezTo>
                    <a:pt x="115989" y="34314"/>
                    <a:pt x="115925" y="34245"/>
                    <a:pt x="115925" y="34182"/>
                  </a:cubicBezTo>
                  <a:cubicBezTo>
                    <a:pt x="115792" y="34113"/>
                    <a:pt x="115724" y="33980"/>
                    <a:pt x="115660" y="33917"/>
                  </a:cubicBezTo>
                  <a:cubicBezTo>
                    <a:pt x="115591" y="33848"/>
                    <a:pt x="115591" y="33784"/>
                    <a:pt x="115528" y="33715"/>
                  </a:cubicBezTo>
                  <a:cubicBezTo>
                    <a:pt x="115459" y="33652"/>
                    <a:pt x="115395" y="33519"/>
                    <a:pt x="115263" y="33450"/>
                  </a:cubicBezTo>
                  <a:cubicBezTo>
                    <a:pt x="115263" y="33387"/>
                    <a:pt x="115194" y="33318"/>
                    <a:pt x="115194" y="33254"/>
                  </a:cubicBezTo>
                  <a:cubicBezTo>
                    <a:pt x="115061" y="33185"/>
                    <a:pt x="114998" y="33053"/>
                    <a:pt x="114929" y="32989"/>
                  </a:cubicBezTo>
                  <a:cubicBezTo>
                    <a:pt x="114865" y="32920"/>
                    <a:pt x="114865" y="32857"/>
                    <a:pt x="114796" y="32788"/>
                  </a:cubicBezTo>
                  <a:cubicBezTo>
                    <a:pt x="114733" y="32724"/>
                    <a:pt x="114664" y="32592"/>
                    <a:pt x="114600" y="32523"/>
                  </a:cubicBezTo>
                  <a:cubicBezTo>
                    <a:pt x="114531" y="32459"/>
                    <a:pt x="114468" y="32390"/>
                    <a:pt x="114468" y="32327"/>
                  </a:cubicBezTo>
                  <a:lnTo>
                    <a:pt x="114203" y="32062"/>
                  </a:lnTo>
                  <a:cubicBezTo>
                    <a:pt x="114203" y="31993"/>
                    <a:pt x="114134" y="31929"/>
                    <a:pt x="114070" y="31860"/>
                  </a:cubicBezTo>
                  <a:cubicBezTo>
                    <a:pt x="114001" y="31797"/>
                    <a:pt x="113938" y="31664"/>
                    <a:pt x="113869" y="31532"/>
                  </a:cubicBezTo>
                  <a:cubicBezTo>
                    <a:pt x="113805" y="31532"/>
                    <a:pt x="113805" y="31463"/>
                    <a:pt x="113736" y="31399"/>
                  </a:cubicBezTo>
                  <a:cubicBezTo>
                    <a:pt x="113673" y="31267"/>
                    <a:pt x="113604" y="31198"/>
                    <a:pt x="113471" y="31065"/>
                  </a:cubicBezTo>
                  <a:cubicBezTo>
                    <a:pt x="113471" y="31002"/>
                    <a:pt x="113408" y="30933"/>
                    <a:pt x="113408" y="30933"/>
                  </a:cubicBezTo>
                  <a:cubicBezTo>
                    <a:pt x="113275" y="30801"/>
                    <a:pt x="113206" y="30668"/>
                    <a:pt x="113143" y="30604"/>
                  </a:cubicBezTo>
                  <a:cubicBezTo>
                    <a:pt x="113074" y="30536"/>
                    <a:pt x="113074" y="30472"/>
                    <a:pt x="113010" y="30403"/>
                  </a:cubicBezTo>
                  <a:cubicBezTo>
                    <a:pt x="112941" y="30339"/>
                    <a:pt x="112878" y="30207"/>
                    <a:pt x="112809" y="30074"/>
                  </a:cubicBezTo>
                  <a:cubicBezTo>
                    <a:pt x="112745" y="30074"/>
                    <a:pt x="112745" y="30006"/>
                    <a:pt x="112676" y="29942"/>
                  </a:cubicBezTo>
                  <a:cubicBezTo>
                    <a:pt x="112613" y="29810"/>
                    <a:pt x="112544" y="29741"/>
                    <a:pt x="112411" y="29608"/>
                  </a:cubicBezTo>
                  <a:cubicBezTo>
                    <a:pt x="112411" y="29545"/>
                    <a:pt x="112348" y="29476"/>
                    <a:pt x="112348" y="29476"/>
                  </a:cubicBezTo>
                  <a:cubicBezTo>
                    <a:pt x="112215" y="29343"/>
                    <a:pt x="112147" y="29211"/>
                    <a:pt x="112083" y="29147"/>
                  </a:cubicBezTo>
                  <a:cubicBezTo>
                    <a:pt x="112014" y="29078"/>
                    <a:pt x="112014" y="29015"/>
                    <a:pt x="111950" y="28946"/>
                  </a:cubicBezTo>
                  <a:cubicBezTo>
                    <a:pt x="111882" y="28882"/>
                    <a:pt x="111818" y="28750"/>
                    <a:pt x="111749" y="28617"/>
                  </a:cubicBezTo>
                  <a:lnTo>
                    <a:pt x="111617" y="28485"/>
                  </a:lnTo>
                  <a:cubicBezTo>
                    <a:pt x="111553" y="28352"/>
                    <a:pt x="111484" y="28220"/>
                    <a:pt x="111420" y="28151"/>
                  </a:cubicBezTo>
                  <a:cubicBezTo>
                    <a:pt x="111352" y="28087"/>
                    <a:pt x="111288" y="28018"/>
                    <a:pt x="111288" y="27955"/>
                  </a:cubicBezTo>
                  <a:cubicBezTo>
                    <a:pt x="111219" y="27886"/>
                    <a:pt x="111087" y="27753"/>
                    <a:pt x="111023" y="27621"/>
                  </a:cubicBezTo>
                  <a:lnTo>
                    <a:pt x="110891" y="27488"/>
                  </a:lnTo>
                  <a:cubicBezTo>
                    <a:pt x="110822" y="27356"/>
                    <a:pt x="110758" y="27292"/>
                    <a:pt x="110689" y="27160"/>
                  </a:cubicBezTo>
                  <a:cubicBezTo>
                    <a:pt x="110689" y="27091"/>
                    <a:pt x="110626" y="27027"/>
                    <a:pt x="110557" y="26958"/>
                  </a:cubicBezTo>
                  <a:cubicBezTo>
                    <a:pt x="110493" y="26895"/>
                    <a:pt x="110424" y="26762"/>
                    <a:pt x="110361" y="26693"/>
                  </a:cubicBezTo>
                  <a:cubicBezTo>
                    <a:pt x="110292" y="26630"/>
                    <a:pt x="110292" y="26561"/>
                    <a:pt x="110228" y="26497"/>
                  </a:cubicBezTo>
                  <a:cubicBezTo>
                    <a:pt x="110159" y="26365"/>
                    <a:pt x="110096" y="26296"/>
                    <a:pt x="110027" y="26164"/>
                  </a:cubicBezTo>
                  <a:cubicBezTo>
                    <a:pt x="109963" y="26100"/>
                    <a:pt x="109894" y="26031"/>
                    <a:pt x="109894" y="25967"/>
                  </a:cubicBezTo>
                  <a:cubicBezTo>
                    <a:pt x="109831" y="25899"/>
                    <a:pt x="109762" y="25766"/>
                    <a:pt x="109698" y="25702"/>
                  </a:cubicBezTo>
                  <a:cubicBezTo>
                    <a:pt x="109629" y="25634"/>
                    <a:pt x="109566" y="25501"/>
                    <a:pt x="109566" y="25437"/>
                  </a:cubicBezTo>
                  <a:cubicBezTo>
                    <a:pt x="109497" y="25369"/>
                    <a:pt x="109433" y="25305"/>
                    <a:pt x="109364" y="25173"/>
                  </a:cubicBezTo>
                  <a:lnTo>
                    <a:pt x="109168" y="24971"/>
                  </a:lnTo>
                  <a:cubicBezTo>
                    <a:pt x="109168" y="24908"/>
                    <a:pt x="109099" y="24775"/>
                    <a:pt x="109036" y="24706"/>
                  </a:cubicBezTo>
                  <a:cubicBezTo>
                    <a:pt x="108967" y="24643"/>
                    <a:pt x="108903" y="24510"/>
                    <a:pt x="108834" y="24441"/>
                  </a:cubicBezTo>
                  <a:cubicBezTo>
                    <a:pt x="108771" y="24378"/>
                    <a:pt x="108771" y="24309"/>
                    <a:pt x="108702" y="24245"/>
                  </a:cubicBezTo>
                  <a:cubicBezTo>
                    <a:pt x="108638" y="24113"/>
                    <a:pt x="108569" y="24044"/>
                    <a:pt x="108506" y="23980"/>
                  </a:cubicBezTo>
                  <a:cubicBezTo>
                    <a:pt x="108437" y="23911"/>
                    <a:pt x="108437" y="23848"/>
                    <a:pt x="108373" y="23779"/>
                  </a:cubicBezTo>
                  <a:cubicBezTo>
                    <a:pt x="108304" y="23646"/>
                    <a:pt x="108241" y="23514"/>
                    <a:pt x="108172" y="23450"/>
                  </a:cubicBezTo>
                  <a:cubicBezTo>
                    <a:pt x="108108" y="23381"/>
                    <a:pt x="108108" y="23318"/>
                    <a:pt x="108039" y="23249"/>
                  </a:cubicBezTo>
                  <a:cubicBezTo>
                    <a:pt x="107976" y="23185"/>
                    <a:pt x="107907" y="23053"/>
                    <a:pt x="107843" y="22920"/>
                  </a:cubicBezTo>
                  <a:lnTo>
                    <a:pt x="107774" y="22851"/>
                  </a:lnTo>
                  <a:cubicBezTo>
                    <a:pt x="107642" y="22719"/>
                    <a:pt x="107578" y="22586"/>
                    <a:pt x="107510" y="22454"/>
                  </a:cubicBezTo>
                  <a:cubicBezTo>
                    <a:pt x="107510" y="22390"/>
                    <a:pt x="107446" y="22390"/>
                    <a:pt x="107446" y="22390"/>
                  </a:cubicBezTo>
                  <a:cubicBezTo>
                    <a:pt x="107377" y="22258"/>
                    <a:pt x="107313" y="22189"/>
                    <a:pt x="107245" y="22056"/>
                  </a:cubicBezTo>
                  <a:cubicBezTo>
                    <a:pt x="106783" y="21330"/>
                    <a:pt x="106254" y="20599"/>
                    <a:pt x="105787" y="19873"/>
                  </a:cubicBezTo>
                  <a:cubicBezTo>
                    <a:pt x="105655" y="19741"/>
                    <a:pt x="105591" y="19608"/>
                    <a:pt x="105522" y="19476"/>
                  </a:cubicBezTo>
                  <a:cubicBezTo>
                    <a:pt x="105424" y="19352"/>
                    <a:pt x="105335" y="19228"/>
                    <a:pt x="105252" y="19105"/>
                  </a:cubicBezTo>
                  <a:close/>
                  <a:moveTo>
                    <a:pt x="165342" y="59285"/>
                  </a:moveTo>
                  <a:lnTo>
                    <a:pt x="165342" y="59285"/>
                  </a:lnTo>
                  <a:cubicBezTo>
                    <a:pt x="165557" y="59339"/>
                    <a:pt x="165772" y="59392"/>
                    <a:pt x="165986" y="59447"/>
                  </a:cubicBezTo>
                  <a:lnTo>
                    <a:pt x="165986" y="59447"/>
                  </a:lnTo>
                  <a:cubicBezTo>
                    <a:pt x="165767" y="59386"/>
                    <a:pt x="165550" y="59331"/>
                    <a:pt x="165342" y="59285"/>
                  </a:cubicBezTo>
                  <a:close/>
                  <a:moveTo>
                    <a:pt x="82671" y="0"/>
                  </a:moveTo>
                  <a:cubicBezTo>
                    <a:pt x="73397" y="0"/>
                    <a:pt x="67101" y="4436"/>
                    <a:pt x="62729" y="11394"/>
                  </a:cubicBezTo>
                  <a:cubicBezTo>
                    <a:pt x="56105" y="21791"/>
                    <a:pt x="53588" y="37955"/>
                    <a:pt x="51007" y="53721"/>
                  </a:cubicBezTo>
                  <a:cubicBezTo>
                    <a:pt x="50477" y="57234"/>
                    <a:pt x="49878" y="60610"/>
                    <a:pt x="49285" y="63991"/>
                  </a:cubicBezTo>
                  <a:cubicBezTo>
                    <a:pt x="49216" y="64054"/>
                    <a:pt x="49216" y="64187"/>
                    <a:pt x="49216" y="64256"/>
                  </a:cubicBezTo>
                  <a:cubicBezTo>
                    <a:pt x="49216" y="64319"/>
                    <a:pt x="49152" y="64388"/>
                    <a:pt x="49152" y="64452"/>
                  </a:cubicBezTo>
                  <a:lnTo>
                    <a:pt x="49152" y="64717"/>
                  </a:lnTo>
                  <a:cubicBezTo>
                    <a:pt x="49083" y="64786"/>
                    <a:pt x="49083" y="64849"/>
                    <a:pt x="49083" y="64918"/>
                  </a:cubicBezTo>
                  <a:cubicBezTo>
                    <a:pt x="49083" y="65051"/>
                    <a:pt x="49020" y="65114"/>
                    <a:pt x="49020" y="65247"/>
                  </a:cubicBezTo>
                  <a:lnTo>
                    <a:pt x="49020" y="65448"/>
                  </a:lnTo>
                  <a:cubicBezTo>
                    <a:pt x="48951" y="65512"/>
                    <a:pt x="48951" y="65581"/>
                    <a:pt x="48951" y="65713"/>
                  </a:cubicBezTo>
                  <a:cubicBezTo>
                    <a:pt x="48951" y="65777"/>
                    <a:pt x="48887" y="65846"/>
                    <a:pt x="48887" y="65909"/>
                  </a:cubicBezTo>
                  <a:cubicBezTo>
                    <a:pt x="48887" y="65978"/>
                    <a:pt x="48887" y="66111"/>
                    <a:pt x="48818" y="66174"/>
                  </a:cubicBezTo>
                  <a:lnTo>
                    <a:pt x="48818" y="66376"/>
                  </a:lnTo>
                  <a:cubicBezTo>
                    <a:pt x="48818" y="66439"/>
                    <a:pt x="48755" y="66572"/>
                    <a:pt x="48755" y="66641"/>
                  </a:cubicBezTo>
                  <a:lnTo>
                    <a:pt x="48755" y="66837"/>
                  </a:lnTo>
                  <a:cubicBezTo>
                    <a:pt x="48686" y="66906"/>
                    <a:pt x="48686" y="67038"/>
                    <a:pt x="48686" y="67102"/>
                  </a:cubicBezTo>
                  <a:cubicBezTo>
                    <a:pt x="48622" y="67170"/>
                    <a:pt x="48622" y="67234"/>
                    <a:pt x="48622" y="67303"/>
                  </a:cubicBezTo>
                  <a:cubicBezTo>
                    <a:pt x="48622" y="67367"/>
                    <a:pt x="48622" y="67499"/>
                    <a:pt x="48554" y="67568"/>
                  </a:cubicBezTo>
                  <a:lnTo>
                    <a:pt x="48554" y="67700"/>
                  </a:lnTo>
                  <a:cubicBezTo>
                    <a:pt x="48490" y="67833"/>
                    <a:pt x="48490" y="67965"/>
                    <a:pt x="48490" y="68029"/>
                  </a:cubicBezTo>
                  <a:cubicBezTo>
                    <a:pt x="48490" y="68098"/>
                    <a:pt x="48490" y="68098"/>
                    <a:pt x="48421" y="68161"/>
                  </a:cubicBezTo>
                  <a:cubicBezTo>
                    <a:pt x="48421" y="68294"/>
                    <a:pt x="48421" y="68363"/>
                    <a:pt x="48357" y="68495"/>
                  </a:cubicBezTo>
                  <a:lnTo>
                    <a:pt x="48357" y="68628"/>
                  </a:lnTo>
                  <a:cubicBezTo>
                    <a:pt x="48357" y="68691"/>
                    <a:pt x="48289" y="68824"/>
                    <a:pt x="48289" y="68956"/>
                  </a:cubicBezTo>
                  <a:lnTo>
                    <a:pt x="48289" y="69025"/>
                  </a:lnTo>
                  <a:cubicBezTo>
                    <a:pt x="48225" y="69158"/>
                    <a:pt x="48225" y="69290"/>
                    <a:pt x="48225" y="69423"/>
                  </a:cubicBezTo>
                  <a:cubicBezTo>
                    <a:pt x="48156" y="69423"/>
                    <a:pt x="48156" y="69486"/>
                    <a:pt x="48156" y="69486"/>
                  </a:cubicBezTo>
                  <a:cubicBezTo>
                    <a:pt x="48156" y="69619"/>
                    <a:pt x="48156" y="69751"/>
                    <a:pt x="48092" y="69820"/>
                  </a:cubicBezTo>
                  <a:lnTo>
                    <a:pt x="48092" y="69953"/>
                  </a:lnTo>
                  <a:cubicBezTo>
                    <a:pt x="48024" y="70016"/>
                    <a:pt x="48024" y="70149"/>
                    <a:pt x="48024" y="70281"/>
                  </a:cubicBezTo>
                  <a:cubicBezTo>
                    <a:pt x="48024" y="70281"/>
                    <a:pt x="48024" y="70350"/>
                    <a:pt x="47960" y="70350"/>
                  </a:cubicBezTo>
                  <a:cubicBezTo>
                    <a:pt x="47960" y="70483"/>
                    <a:pt x="47960" y="70615"/>
                    <a:pt x="47891" y="70748"/>
                  </a:cubicBezTo>
                  <a:cubicBezTo>
                    <a:pt x="47891" y="70880"/>
                    <a:pt x="47827" y="71013"/>
                    <a:pt x="47827" y="71145"/>
                  </a:cubicBezTo>
                  <a:lnTo>
                    <a:pt x="47827" y="71209"/>
                  </a:lnTo>
                  <a:cubicBezTo>
                    <a:pt x="47759" y="71341"/>
                    <a:pt x="47759" y="71474"/>
                    <a:pt x="47695" y="71606"/>
                  </a:cubicBezTo>
                  <a:cubicBezTo>
                    <a:pt x="47695" y="71739"/>
                    <a:pt x="47626" y="71871"/>
                    <a:pt x="47626" y="72004"/>
                  </a:cubicBezTo>
                  <a:cubicBezTo>
                    <a:pt x="47563" y="72136"/>
                    <a:pt x="47563" y="72269"/>
                    <a:pt x="47494" y="72401"/>
                  </a:cubicBezTo>
                  <a:cubicBezTo>
                    <a:pt x="47494" y="72534"/>
                    <a:pt x="47430" y="72666"/>
                    <a:pt x="47430" y="72798"/>
                  </a:cubicBezTo>
                  <a:lnTo>
                    <a:pt x="47430" y="72931"/>
                  </a:lnTo>
                  <a:cubicBezTo>
                    <a:pt x="46912" y="75168"/>
                    <a:pt x="46346" y="77354"/>
                    <a:pt x="45733" y="79447"/>
                  </a:cubicBezTo>
                  <a:lnTo>
                    <a:pt x="45733" y="79447"/>
                  </a:lnTo>
                  <a:cubicBezTo>
                    <a:pt x="46427" y="77149"/>
                    <a:pt x="47061" y="74675"/>
                    <a:pt x="47695" y="72205"/>
                  </a:cubicBezTo>
                  <a:cubicBezTo>
                    <a:pt x="47695" y="72072"/>
                    <a:pt x="47695" y="71940"/>
                    <a:pt x="47759" y="71807"/>
                  </a:cubicBezTo>
                  <a:cubicBezTo>
                    <a:pt x="47759" y="71675"/>
                    <a:pt x="47827" y="71543"/>
                    <a:pt x="47827" y="71410"/>
                  </a:cubicBezTo>
                  <a:cubicBezTo>
                    <a:pt x="47891" y="71278"/>
                    <a:pt x="47891" y="71145"/>
                    <a:pt x="47960" y="71013"/>
                  </a:cubicBezTo>
                  <a:cubicBezTo>
                    <a:pt x="47960" y="70880"/>
                    <a:pt x="48024" y="70748"/>
                    <a:pt x="48024" y="70615"/>
                  </a:cubicBezTo>
                  <a:cubicBezTo>
                    <a:pt x="48024" y="70483"/>
                    <a:pt x="48092" y="70350"/>
                    <a:pt x="48092" y="70218"/>
                  </a:cubicBezTo>
                  <a:lnTo>
                    <a:pt x="48092" y="70149"/>
                  </a:lnTo>
                  <a:cubicBezTo>
                    <a:pt x="48156" y="70016"/>
                    <a:pt x="48156" y="69884"/>
                    <a:pt x="48225" y="69820"/>
                  </a:cubicBezTo>
                  <a:lnTo>
                    <a:pt x="48225" y="69688"/>
                  </a:lnTo>
                  <a:cubicBezTo>
                    <a:pt x="48225" y="69619"/>
                    <a:pt x="48289" y="69486"/>
                    <a:pt x="48289" y="69354"/>
                  </a:cubicBezTo>
                  <a:lnTo>
                    <a:pt x="48289" y="69290"/>
                  </a:lnTo>
                  <a:cubicBezTo>
                    <a:pt x="48289" y="69221"/>
                    <a:pt x="48289" y="69221"/>
                    <a:pt x="48357" y="69158"/>
                  </a:cubicBezTo>
                  <a:lnTo>
                    <a:pt x="48357" y="68956"/>
                  </a:lnTo>
                  <a:cubicBezTo>
                    <a:pt x="48357" y="68893"/>
                    <a:pt x="48421" y="68893"/>
                    <a:pt x="48421" y="68824"/>
                  </a:cubicBezTo>
                  <a:cubicBezTo>
                    <a:pt x="48421" y="68760"/>
                    <a:pt x="48421" y="68628"/>
                    <a:pt x="48490" y="68495"/>
                  </a:cubicBezTo>
                  <a:lnTo>
                    <a:pt x="48490" y="68426"/>
                  </a:lnTo>
                  <a:cubicBezTo>
                    <a:pt x="48490" y="68294"/>
                    <a:pt x="48554" y="68161"/>
                    <a:pt x="48554" y="68098"/>
                  </a:cubicBezTo>
                  <a:lnTo>
                    <a:pt x="48554" y="67965"/>
                  </a:lnTo>
                  <a:cubicBezTo>
                    <a:pt x="48622" y="67833"/>
                    <a:pt x="48622" y="67764"/>
                    <a:pt x="48622" y="67632"/>
                  </a:cubicBezTo>
                  <a:cubicBezTo>
                    <a:pt x="48686" y="67568"/>
                    <a:pt x="48686" y="67568"/>
                    <a:pt x="48686" y="67499"/>
                  </a:cubicBezTo>
                  <a:cubicBezTo>
                    <a:pt x="48686" y="67367"/>
                    <a:pt x="48686" y="67303"/>
                    <a:pt x="48755" y="67170"/>
                  </a:cubicBezTo>
                  <a:lnTo>
                    <a:pt x="48755" y="67038"/>
                  </a:lnTo>
                  <a:cubicBezTo>
                    <a:pt x="48755" y="66969"/>
                    <a:pt x="48818" y="66837"/>
                    <a:pt x="48818" y="66773"/>
                  </a:cubicBezTo>
                  <a:cubicBezTo>
                    <a:pt x="48818" y="66704"/>
                    <a:pt x="48818" y="66641"/>
                    <a:pt x="48887" y="66572"/>
                  </a:cubicBezTo>
                  <a:lnTo>
                    <a:pt x="48887" y="66307"/>
                  </a:lnTo>
                  <a:cubicBezTo>
                    <a:pt x="48951" y="66243"/>
                    <a:pt x="48951" y="66174"/>
                    <a:pt x="48951" y="66111"/>
                  </a:cubicBezTo>
                  <a:cubicBezTo>
                    <a:pt x="48951" y="66042"/>
                    <a:pt x="48951" y="65909"/>
                    <a:pt x="49020" y="65846"/>
                  </a:cubicBezTo>
                  <a:lnTo>
                    <a:pt x="49020" y="65644"/>
                  </a:lnTo>
                  <a:cubicBezTo>
                    <a:pt x="49083" y="65581"/>
                    <a:pt x="49083" y="65448"/>
                    <a:pt x="49083" y="65379"/>
                  </a:cubicBezTo>
                  <a:cubicBezTo>
                    <a:pt x="49083" y="65316"/>
                    <a:pt x="49083" y="65247"/>
                    <a:pt x="49152" y="65183"/>
                  </a:cubicBezTo>
                  <a:lnTo>
                    <a:pt x="49152" y="64918"/>
                  </a:lnTo>
                  <a:cubicBezTo>
                    <a:pt x="49216" y="64849"/>
                    <a:pt x="49216" y="64786"/>
                    <a:pt x="49216" y="64717"/>
                  </a:cubicBezTo>
                  <a:cubicBezTo>
                    <a:pt x="49216" y="64584"/>
                    <a:pt x="49216" y="64521"/>
                    <a:pt x="49285" y="64452"/>
                  </a:cubicBezTo>
                  <a:lnTo>
                    <a:pt x="49285" y="64256"/>
                  </a:lnTo>
                  <a:cubicBezTo>
                    <a:pt x="49348" y="64123"/>
                    <a:pt x="49348" y="64054"/>
                    <a:pt x="49348" y="63991"/>
                  </a:cubicBezTo>
                  <a:cubicBezTo>
                    <a:pt x="51866" y="50408"/>
                    <a:pt x="53588" y="35506"/>
                    <a:pt x="57430" y="23514"/>
                  </a:cubicBezTo>
                  <a:cubicBezTo>
                    <a:pt x="59550" y="16693"/>
                    <a:pt x="62401" y="10864"/>
                    <a:pt x="66439" y="6688"/>
                  </a:cubicBezTo>
                  <a:cubicBezTo>
                    <a:pt x="70482" y="2581"/>
                    <a:pt x="75713" y="133"/>
                    <a:pt x="82671" y="133"/>
                  </a:cubicBezTo>
                  <a:cubicBezTo>
                    <a:pt x="83599" y="133"/>
                    <a:pt x="84526" y="133"/>
                    <a:pt x="85517" y="265"/>
                  </a:cubicBezTo>
                  <a:cubicBezTo>
                    <a:pt x="89163" y="530"/>
                    <a:pt x="92539" y="2915"/>
                    <a:pt x="95787" y="6492"/>
                  </a:cubicBezTo>
                  <a:cubicBezTo>
                    <a:pt x="98501" y="9407"/>
                    <a:pt x="101150" y="13180"/>
                    <a:pt x="103869" y="17154"/>
                  </a:cubicBezTo>
                  <a:cubicBezTo>
                    <a:pt x="104197" y="17684"/>
                    <a:pt x="104531" y="18151"/>
                    <a:pt x="104860" y="18612"/>
                  </a:cubicBezTo>
                  <a:cubicBezTo>
                    <a:pt x="104330" y="17753"/>
                    <a:pt x="103800" y="16958"/>
                    <a:pt x="103270" y="16163"/>
                  </a:cubicBezTo>
                  <a:cubicBezTo>
                    <a:pt x="100753" y="12517"/>
                    <a:pt x="98368" y="9142"/>
                    <a:pt x="95851" y="6423"/>
                  </a:cubicBezTo>
                  <a:cubicBezTo>
                    <a:pt x="92608" y="2846"/>
                    <a:pt x="89227" y="461"/>
                    <a:pt x="85517" y="133"/>
                  </a:cubicBezTo>
                  <a:cubicBezTo>
                    <a:pt x="84590" y="64"/>
                    <a:pt x="83599" y="0"/>
                    <a:pt x="82671" y="0"/>
                  </a:cubicBezTo>
                  <a:close/>
                  <a:moveTo>
                    <a:pt x="45733" y="79447"/>
                  </a:moveTo>
                  <a:cubicBezTo>
                    <a:pt x="45702" y="79551"/>
                    <a:pt x="45670" y="79654"/>
                    <a:pt x="45639" y="79757"/>
                  </a:cubicBezTo>
                  <a:cubicBezTo>
                    <a:pt x="45634" y="79776"/>
                    <a:pt x="45629" y="79796"/>
                    <a:pt x="45624" y="79815"/>
                  </a:cubicBezTo>
                  <a:lnTo>
                    <a:pt x="45624" y="79815"/>
                  </a:lnTo>
                  <a:cubicBezTo>
                    <a:pt x="45661" y="79693"/>
                    <a:pt x="45697" y="79570"/>
                    <a:pt x="45733" y="79447"/>
                  </a:cubicBezTo>
                  <a:close/>
                  <a:moveTo>
                    <a:pt x="45624" y="79815"/>
                  </a:moveTo>
                  <a:cubicBezTo>
                    <a:pt x="45564" y="80017"/>
                    <a:pt x="45504" y="80219"/>
                    <a:pt x="45443" y="80419"/>
                  </a:cubicBezTo>
                  <a:cubicBezTo>
                    <a:pt x="45502" y="80233"/>
                    <a:pt x="45565" y="80051"/>
                    <a:pt x="45624" y="79815"/>
                  </a:cubicBezTo>
                  <a:close/>
                  <a:moveTo>
                    <a:pt x="45443" y="80085"/>
                  </a:moveTo>
                  <a:lnTo>
                    <a:pt x="45443" y="80085"/>
                  </a:lnTo>
                  <a:cubicBezTo>
                    <a:pt x="45363" y="80351"/>
                    <a:pt x="45281" y="80615"/>
                    <a:pt x="45199" y="80877"/>
                  </a:cubicBezTo>
                  <a:lnTo>
                    <a:pt x="45199" y="80877"/>
                  </a:lnTo>
                  <a:cubicBezTo>
                    <a:pt x="45283" y="80615"/>
                    <a:pt x="45364" y="80351"/>
                    <a:pt x="45443" y="80085"/>
                  </a:cubicBezTo>
                  <a:close/>
                  <a:moveTo>
                    <a:pt x="45199" y="80877"/>
                  </a:moveTo>
                  <a:lnTo>
                    <a:pt x="45199" y="80877"/>
                  </a:lnTo>
                  <a:cubicBezTo>
                    <a:pt x="44716" y="82384"/>
                    <a:pt x="44152" y="83834"/>
                    <a:pt x="43588" y="85189"/>
                  </a:cubicBezTo>
                  <a:cubicBezTo>
                    <a:pt x="42263" y="88432"/>
                    <a:pt x="40673" y="91346"/>
                    <a:pt x="38818" y="93731"/>
                  </a:cubicBezTo>
                  <a:cubicBezTo>
                    <a:pt x="38617" y="93996"/>
                    <a:pt x="38421" y="94261"/>
                    <a:pt x="38156" y="94463"/>
                  </a:cubicBezTo>
                  <a:cubicBezTo>
                    <a:pt x="38087" y="94526"/>
                    <a:pt x="38087" y="94595"/>
                    <a:pt x="38024" y="94728"/>
                  </a:cubicBezTo>
                  <a:cubicBezTo>
                    <a:pt x="37822" y="94860"/>
                    <a:pt x="37690" y="94992"/>
                    <a:pt x="37557" y="95189"/>
                  </a:cubicBezTo>
                  <a:lnTo>
                    <a:pt x="37361" y="95390"/>
                  </a:lnTo>
                  <a:cubicBezTo>
                    <a:pt x="37229" y="95522"/>
                    <a:pt x="37027" y="95655"/>
                    <a:pt x="36895" y="95851"/>
                  </a:cubicBezTo>
                  <a:lnTo>
                    <a:pt x="36699" y="96052"/>
                  </a:lnTo>
                  <a:cubicBezTo>
                    <a:pt x="36566" y="96185"/>
                    <a:pt x="36365" y="96317"/>
                    <a:pt x="36232" y="96450"/>
                  </a:cubicBezTo>
                  <a:lnTo>
                    <a:pt x="36036" y="96646"/>
                  </a:lnTo>
                  <a:cubicBezTo>
                    <a:pt x="35904" y="96778"/>
                    <a:pt x="35702" y="96911"/>
                    <a:pt x="35570" y="97043"/>
                  </a:cubicBezTo>
                  <a:lnTo>
                    <a:pt x="35374" y="97245"/>
                  </a:lnTo>
                  <a:cubicBezTo>
                    <a:pt x="35172" y="97377"/>
                    <a:pt x="35040" y="97510"/>
                    <a:pt x="34844" y="97642"/>
                  </a:cubicBezTo>
                  <a:cubicBezTo>
                    <a:pt x="34775" y="97706"/>
                    <a:pt x="34711" y="97775"/>
                    <a:pt x="34643" y="97775"/>
                  </a:cubicBezTo>
                  <a:cubicBezTo>
                    <a:pt x="34510" y="97907"/>
                    <a:pt x="34314" y="98040"/>
                    <a:pt x="34181" y="98172"/>
                  </a:cubicBezTo>
                  <a:lnTo>
                    <a:pt x="33980" y="98368"/>
                  </a:lnTo>
                  <a:cubicBezTo>
                    <a:pt x="33784" y="98501"/>
                    <a:pt x="33652" y="98633"/>
                    <a:pt x="33450" y="98766"/>
                  </a:cubicBezTo>
                  <a:cubicBezTo>
                    <a:pt x="33387" y="98766"/>
                    <a:pt x="33318" y="98835"/>
                    <a:pt x="33254" y="98898"/>
                  </a:cubicBezTo>
                  <a:cubicBezTo>
                    <a:pt x="33122" y="99031"/>
                    <a:pt x="32920" y="99163"/>
                    <a:pt x="32788" y="99232"/>
                  </a:cubicBezTo>
                  <a:lnTo>
                    <a:pt x="32592" y="99428"/>
                  </a:lnTo>
                  <a:cubicBezTo>
                    <a:pt x="32390" y="99561"/>
                    <a:pt x="32194" y="99629"/>
                    <a:pt x="32062" y="99762"/>
                  </a:cubicBezTo>
                  <a:cubicBezTo>
                    <a:pt x="31993" y="99826"/>
                    <a:pt x="31929" y="99894"/>
                    <a:pt x="31860" y="99894"/>
                  </a:cubicBezTo>
                  <a:cubicBezTo>
                    <a:pt x="31664" y="100027"/>
                    <a:pt x="31532" y="100159"/>
                    <a:pt x="31330" y="100292"/>
                  </a:cubicBezTo>
                  <a:cubicBezTo>
                    <a:pt x="31267" y="100356"/>
                    <a:pt x="31198" y="100356"/>
                    <a:pt x="31134" y="100424"/>
                  </a:cubicBezTo>
                  <a:cubicBezTo>
                    <a:pt x="30933" y="100557"/>
                    <a:pt x="30800" y="100689"/>
                    <a:pt x="30604" y="100753"/>
                  </a:cubicBezTo>
                  <a:cubicBezTo>
                    <a:pt x="30535" y="100822"/>
                    <a:pt x="30472" y="100885"/>
                    <a:pt x="30403" y="100885"/>
                  </a:cubicBezTo>
                  <a:cubicBezTo>
                    <a:pt x="30207" y="101018"/>
                    <a:pt x="30074" y="101150"/>
                    <a:pt x="29873" y="101283"/>
                  </a:cubicBezTo>
                  <a:cubicBezTo>
                    <a:pt x="29809" y="101283"/>
                    <a:pt x="29741" y="101352"/>
                    <a:pt x="29677" y="101415"/>
                  </a:cubicBezTo>
                  <a:cubicBezTo>
                    <a:pt x="29545" y="101484"/>
                    <a:pt x="29343" y="101617"/>
                    <a:pt x="29147" y="101749"/>
                  </a:cubicBezTo>
                  <a:cubicBezTo>
                    <a:pt x="29078" y="101749"/>
                    <a:pt x="29015" y="101813"/>
                    <a:pt x="28946" y="101882"/>
                  </a:cubicBezTo>
                  <a:cubicBezTo>
                    <a:pt x="28813" y="101945"/>
                    <a:pt x="28617" y="102078"/>
                    <a:pt x="28416" y="102210"/>
                  </a:cubicBezTo>
                  <a:cubicBezTo>
                    <a:pt x="28352" y="102279"/>
                    <a:pt x="28283" y="102279"/>
                    <a:pt x="28220" y="102343"/>
                  </a:cubicBezTo>
                  <a:cubicBezTo>
                    <a:pt x="28087" y="102475"/>
                    <a:pt x="27886" y="102544"/>
                    <a:pt x="27690" y="102677"/>
                  </a:cubicBezTo>
                  <a:cubicBezTo>
                    <a:pt x="27621" y="102740"/>
                    <a:pt x="27557" y="102740"/>
                    <a:pt x="27488" y="102809"/>
                  </a:cubicBezTo>
                  <a:cubicBezTo>
                    <a:pt x="27356" y="102873"/>
                    <a:pt x="27160" y="103005"/>
                    <a:pt x="26958" y="103138"/>
                  </a:cubicBezTo>
                  <a:cubicBezTo>
                    <a:pt x="26895" y="103138"/>
                    <a:pt x="26826" y="103207"/>
                    <a:pt x="26762" y="103270"/>
                  </a:cubicBezTo>
                  <a:cubicBezTo>
                    <a:pt x="26630" y="103339"/>
                    <a:pt x="26428" y="103472"/>
                    <a:pt x="26296" y="103604"/>
                  </a:cubicBezTo>
                  <a:cubicBezTo>
                    <a:pt x="26232" y="103604"/>
                    <a:pt x="26163" y="103668"/>
                    <a:pt x="26100" y="103668"/>
                  </a:cubicBezTo>
                  <a:cubicBezTo>
                    <a:pt x="25899" y="103800"/>
                    <a:pt x="25702" y="103933"/>
                    <a:pt x="25570" y="104002"/>
                  </a:cubicBezTo>
                  <a:cubicBezTo>
                    <a:pt x="25501" y="104065"/>
                    <a:pt x="25437" y="104134"/>
                    <a:pt x="25369" y="104134"/>
                  </a:cubicBezTo>
                  <a:cubicBezTo>
                    <a:pt x="25172" y="104266"/>
                    <a:pt x="24971" y="104330"/>
                    <a:pt x="24839" y="104463"/>
                  </a:cubicBezTo>
                  <a:cubicBezTo>
                    <a:pt x="24775" y="104531"/>
                    <a:pt x="24706" y="104531"/>
                    <a:pt x="24643" y="104595"/>
                  </a:cubicBezTo>
                  <a:cubicBezTo>
                    <a:pt x="24441" y="104728"/>
                    <a:pt x="24309" y="104796"/>
                    <a:pt x="24113" y="104929"/>
                  </a:cubicBezTo>
                  <a:cubicBezTo>
                    <a:pt x="24044" y="104929"/>
                    <a:pt x="23980" y="104993"/>
                    <a:pt x="23911" y="105061"/>
                  </a:cubicBezTo>
                  <a:cubicBezTo>
                    <a:pt x="23779" y="105125"/>
                    <a:pt x="23583" y="105257"/>
                    <a:pt x="23381" y="105326"/>
                  </a:cubicBezTo>
                  <a:cubicBezTo>
                    <a:pt x="23318" y="105390"/>
                    <a:pt x="23249" y="105459"/>
                    <a:pt x="23185" y="105459"/>
                  </a:cubicBezTo>
                  <a:cubicBezTo>
                    <a:pt x="23053" y="105591"/>
                    <a:pt x="22851" y="105655"/>
                    <a:pt x="22719" y="105787"/>
                  </a:cubicBezTo>
                  <a:cubicBezTo>
                    <a:pt x="22655" y="105787"/>
                    <a:pt x="22586" y="105856"/>
                    <a:pt x="22523" y="105920"/>
                  </a:cubicBezTo>
                  <a:cubicBezTo>
                    <a:pt x="22321" y="105989"/>
                    <a:pt x="22189" y="106121"/>
                    <a:pt x="21993" y="106185"/>
                  </a:cubicBezTo>
                  <a:cubicBezTo>
                    <a:pt x="21924" y="106254"/>
                    <a:pt x="21860" y="106317"/>
                    <a:pt x="21791" y="106317"/>
                  </a:cubicBezTo>
                  <a:cubicBezTo>
                    <a:pt x="21659" y="106450"/>
                    <a:pt x="21463" y="106519"/>
                    <a:pt x="21330" y="106651"/>
                  </a:cubicBezTo>
                  <a:cubicBezTo>
                    <a:pt x="21262" y="106651"/>
                    <a:pt x="21198" y="106715"/>
                    <a:pt x="21129" y="106784"/>
                  </a:cubicBezTo>
                  <a:cubicBezTo>
                    <a:pt x="20933" y="106847"/>
                    <a:pt x="20800" y="106980"/>
                    <a:pt x="20668" y="107049"/>
                  </a:cubicBezTo>
                  <a:cubicBezTo>
                    <a:pt x="20536" y="107112"/>
                    <a:pt x="20467" y="107112"/>
                    <a:pt x="20403" y="107181"/>
                  </a:cubicBezTo>
                  <a:cubicBezTo>
                    <a:pt x="20271" y="107314"/>
                    <a:pt x="20138" y="107377"/>
                    <a:pt x="19937" y="107446"/>
                  </a:cubicBezTo>
                  <a:lnTo>
                    <a:pt x="19741" y="107642"/>
                  </a:lnTo>
                  <a:cubicBezTo>
                    <a:pt x="19608" y="107711"/>
                    <a:pt x="19407" y="107775"/>
                    <a:pt x="19274" y="107907"/>
                  </a:cubicBezTo>
                  <a:cubicBezTo>
                    <a:pt x="19211" y="107907"/>
                    <a:pt x="19142" y="107976"/>
                    <a:pt x="19078" y="108040"/>
                  </a:cubicBezTo>
                  <a:cubicBezTo>
                    <a:pt x="18946" y="108109"/>
                    <a:pt x="18744" y="108241"/>
                    <a:pt x="18612" y="108305"/>
                  </a:cubicBezTo>
                  <a:cubicBezTo>
                    <a:pt x="18548" y="108374"/>
                    <a:pt x="18479" y="108437"/>
                    <a:pt x="18416" y="108437"/>
                  </a:cubicBezTo>
                  <a:cubicBezTo>
                    <a:pt x="18283" y="108570"/>
                    <a:pt x="18151" y="108639"/>
                    <a:pt x="18018" y="108702"/>
                  </a:cubicBezTo>
                  <a:cubicBezTo>
                    <a:pt x="17886" y="108771"/>
                    <a:pt x="17817" y="108835"/>
                    <a:pt x="17753" y="108903"/>
                  </a:cubicBezTo>
                  <a:lnTo>
                    <a:pt x="17356" y="109100"/>
                  </a:lnTo>
                  <a:cubicBezTo>
                    <a:pt x="17287" y="109168"/>
                    <a:pt x="17154" y="109232"/>
                    <a:pt x="17091" y="109301"/>
                  </a:cubicBezTo>
                  <a:cubicBezTo>
                    <a:pt x="16958" y="109365"/>
                    <a:pt x="16826" y="109433"/>
                    <a:pt x="16757" y="109497"/>
                  </a:cubicBezTo>
                  <a:cubicBezTo>
                    <a:pt x="16693" y="109566"/>
                    <a:pt x="16561" y="109630"/>
                    <a:pt x="16492" y="109698"/>
                  </a:cubicBezTo>
                  <a:lnTo>
                    <a:pt x="16428" y="109698"/>
                  </a:lnTo>
                  <a:cubicBezTo>
                    <a:pt x="16360" y="109762"/>
                    <a:pt x="16227" y="109831"/>
                    <a:pt x="16163" y="109894"/>
                  </a:cubicBezTo>
                  <a:cubicBezTo>
                    <a:pt x="16031" y="109963"/>
                    <a:pt x="15899" y="110096"/>
                    <a:pt x="15830" y="110159"/>
                  </a:cubicBezTo>
                  <a:cubicBezTo>
                    <a:pt x="15697" y="110228"/>
                    <a:pt x="15634" y="110228"/>
                    <a:pt x="15565" y="110292"/>
                  </a:cubicBezTo>
                  <a:cubicBezTo>
                    <a:pt x="15432" y="110361"/>
                    <a:pt x="15300" y="110493"/>
                    <a:pt x="15167" y="110557"/>
                  </a:cubicBezTo>
                  <a:cubicBezTo>
                    <a:pt x="15104" y="110626"/>
                    <a:pt x="15035" y="110626"/>
                    <a:pt x="14971" y="110689"/>
                  </a:cubicBezTo>
                  <a:cubicBezTo>
                    <a:pt x="14839" y="110758"/>
                    <a:pt x="14706" y="110891"/>
                    <a:pt x="14574" y="110954"/>
                  </a:cubicBezTo>
                  <a:cubicBezTo>
                    <a:pt x="14505" y="111023"/>
                    <a:pt x="14441" y="111023"/>
                    <a:pt x="14441" y="111087"/>
                  </a:cubicBezTo>
                  <a:cubicBezTo>
                    <a:pt x="14240" y="111156"/>
                    <a:pt x="14107" y="111288"/>
                    <a:pt x="13911" y="111421"/>
                  </a:cubicBezTo>
                  <a:cubicBezTo>
                    <a:pt x="13842" y="111421"/>
                    <a:pt x="13842" y="111484"/>
                    <a:pt x="13779" y="111484"/>
                  </a:cubicBezTo>
                  <a:cubicBezTo>
                    <a:pt x="13047" y="112014"/>
                    <a:pt x="12321" y="112544"/>
                    <a:pt x="11659" y="113074"/>
                  </a:cubicBezTo>
                  <a:cubicBezTo>
                    <a:pt x="11262" y="113339"/>
                    <a:pt x="10928" y="113604"/>
                    <a:pt x="10599" y="113869"/>
                  </a:cubicBezTo>
                  <a:lnTo>
                    <a:pt x="10599" y="113869"/>
                  </a:lnTo>
                  <a:cubicBezTo>
                    <a:pt x="11262" y="113408"/>
                    <a:pt x="11924" y="112878"/>
                    <a:pt x="12650" y="112412"/>
                  </a:cubicBezTo>
                  <a:cubicBezTo>
                    <a:pt x="12719" y="112348"/>
                    <a:pt x="12851" y="112279"/>
                    <a:pt x="12915" y="112216"/>
                  </a:cubicBezTo>
                  <a:lnTo>
                    <a:pt x="13514" y="111818"/>
                  </a:lnTo>
                  <a:cubicBezTo>
                    <a:pt x="13514" y="111818"/>
                    <a:pt x="13577" y="111749"/>
                    <a:pt x="13646" y="111749"/>
                  </a:cubicBezTo>
                  <a:cubicBezTo>
                    <a:pt x="13779" y="111617"/>
                    <a:pt x="13911" y="111553"/>
                    <a:pt x="14107" y="111421"/>
                  </a:cubicBezTo>
                  <a:cubicBezTo>
                    <a:pt x="14176" y="111352"/>
                    <a:pt x="14240" y="111288"/>
                    <a:pt x="14309" y="111288"/>
                  </a:cubicBezTo>
                  <a:cubicBezTo>
                    <a:pt x="14441" y="111156"/>
                    <a:pt x="14574" y="111087"/>
                    <a:pt x="14706" y="110954"/>
                  </a:cubicBezTo>
                  <a:cubicBezTo>
                    <a:pt x="14770" y="110954"/>
                    <a:pt x="14902" y="110891"/>
                    <a:pt x="14971" y="110822"/>
                  </a:cubicBezTo>
                  <a:cubicBezTo>
                    <a:pt x="15104" y="110758"/>
                    <a:pt x="15167" y="110626"/>
                    <a:pt x="15300" y="110557"/>
                  </a:cubicBezTo>
                  <a:cubicBezTo>
                    <a:pt x="15432" y="110493"/>
                    <a:pt x="15501" y="110424"/>
                    <a:pt x="15634" y="110361"/>
                  </a:cubicBezTo>
                  <a:cubicBezTo>
                    <a:pt x="15697" y="110292"/>
                    <a:pt x="15830" y="110228"/>
                    <a:pt x="15962" y="110159"/>
                  </a:cubicBezTo>
                  <a:cubicBezTo>
                    <a:pt x="16031" y="110096"/>
                    <a:pt x="16163" y="110027"/>
                    <a:pt x="16296" y="109894"/>
                  </a:cubicBezTo>
                  <a:cubicBezTo>
                    <a:pt x="16360" y="109831"/>
                    <a:pt x="16492" y="109762"/>
                    <a:pt x="16561" y="109762"/>
                  </a:cubicBezTo>
                  <a:cubicBezTo>
                    <a:pt x="16693" y="109630"/>
                    <a:pt x="16826" y="109566"/>
                    <a:pt x="16958" y="109497"/>
                  </a:cubicBezTo>
                  <a:cubicBezTo>
                    <a:pt x="17022" y="109433"/>
                    <a:pt x="17154" y="109365"/>
                    <a:pt x="17223" y="109301"/>
                  </a:cubicBezTo>
                  <a:cubicBezTo>
                    <a:pt x="17356" y="109232"/>
                    <a:pt x="17488" y="109168"/>
                    <a:pt x="17621" y="109036"/>
                  </a:cubicBezTo>
                  <a:cubicBezTo>
                    <a:pt x="17684" y="109036"/>
                    <a:pt x="17753" y="108967"/>
                    <a:pt x="17886" y="108903"/>
                  </a:cubicBezTo>
                  <a:cubicBezTo>
                    <a:pt x="18018" y="108835"/>
                    <a:pt x="18151" y="108702"/>
                    <a:pt x="18283" y="108639"/>
                  </a:cubicBezTo>
                  <a:cubicBezTo>
                    <a:pt x="18347" y="108570"/>
                    <a:pt x="18479" y="108506"/>
                    <a:pt x="18548" y="108437"/>
                  </a:cubicBezTo>
                  <a:cubicBezTo>
                    <a:pt x="18681" y="108374"/>
                    <a:pt x="18813" y="108305"/>
                    <a:pt x="18946" y="108172"/>
                  </a:cubicBezTo>
                  <a:cubicBezTo>
                    <a:pt x="19078" y="108172"/>
                    <a:pt x="19142" y="108109"/>
                    <a:pt x="19211" y="108040"/>
                  </a:cubicBezTo>
                  <a:cubicBezTo>
                    <a:pt x="19343" y="107976"/>
                    <a:pt x="19476" y="107844"/>
                    <a:pt x="19672" y="107775"/>
                  </a:cubicBezTo>
                  <a:cubicBezTo>
                    <a:pt x="19741" y="107711"/>
                    <a:pt x="19804" y="107642"/>
                    <a:pt x="19873" y="107642"/>
                  </a:cubicBezTo>
                  <a:cubicBezTo>
                    <a:pt x="20006" y="107510"/>
                    <a:pt x="20202" y="107446"/>
                    <a:pt x="20334" y="107314"/>
                  </a:cubicBezTo>
                  <a:cubicBezTo>
                    <a:pt x="20403" y="107314"/>
                    <a:pt x="20467" y="107245"/>
                    <a:pt x="20536" y="107181"/>
                  </a:cubicBezTo>
                  <a:cubicBezTo>
                    <a:pt x="20732" y="107112"/>
                    <a:pt x="20864" y="106980"/>
                    <a:pt x="21065" y="106916"/>
                  </a:cubicBezTo>
                  <a:cubicBezTo>
                    <a:pt x="21129" y="106847"/>
                    <a:pt x="21198" y="106784"/>
                    <a:pt x="21262" y="106784"/>
                  </a:cubicBezTo>
                  <a:cubicBezTo>
                    <a:pt x="21394" y="106651"/>
                    <a:pt x="21595" y="106582"/>
                    <a:pt x="21728" y="106450"/>
                  </a:cubicBezTo>
                  <a:cubicBezTo>
                    <a:pt x="21791" y="106450"/>
                    <a:pt x="21860" y="106386"/>
                    <a:pt x="21924" y="106317"/>
                  </a:cubicBezTo>
                  <a:cubicBezTo>
                    <a:pt x="22125" y="106254"/>
                    <a:pt x="22258" y="106121"/>
                    <a:pt x="22454" y="106052"/>
                  </a:cubicBezTo>
                  <a:cubicBezTo>
                    <a:pt x="22523" y="105989"/>
                    <a:pt x="22586" y="105920"/>
                    <a:pt x="22655" y="105920"/>
                  </a:cubicBezTo>
                  <a:cubicBezTo>
                    <a:pt x="22788" y="105856"/>
                    <a:pt x="22851" y="105787"/>
                    <a:pt x="22984" y="105724"/>
                  </a:cubicBezTo>
                  <a:cubicBezTo>
                    <a:pt x="23053" y="105655"/>
                    <a:pt x="23116" y="105655"/>
                    <a:pt x="23185" y="105591"/>
                  </a:cubicBezTo>
                  <a:cubicBezTo>
                    <a:pt x="23249" y="105522"/>
                    <a:pt x="23318" y="105522"/>
                    <a:pt x="23381" y="105459"/>
                  </a:cubicBezTo>
                  <a:cubicBezTo>
                    <a:pt x="23514" y="105390"/>
                    <a:pt x="23715" y="105257"/>
                    <a:pt x="23911" y="105125"/>
                  </a:cubicBezTo>
                  <a:cubicBezTo>
                    <a:pt x="23980" y="105125"/>
                    <a:pt x="24044" y="105061"/>
                    <a:pt x="24113" y="105061"/>
                  </a:cubicBezTo>
                  <a:cubicBezTo>
                    <a:pt x="24245" y="104929"/>
                    <a:pt x="24441" y="104796"/>
                    <a:pt x="24574" y="104728"/>
                  </a:cubicBezTo>
                  <a:cubicBezTo>
                    <a:pt x="24643" y="104664"/>
                    <a:pt x="24706" y="104664"/>
                    <a:pt x="24775" y="104595"/>
                  </a:cubicBezTo>
                  <a:cubicBezTo>
                    <a:pt x="24971" y="104463"/>
                    <a:pt x="25172" y="104399"/>
                    <a:pt x="25305" y="104266"/>
                  </a:cubicBezTo>
                  <a:cubicBezTo>
                    <a:pt x="25369" y="104198"/>
                    <a:pt x="25437" y="104198"/>
                    <a:pt x="25501" y="104134"/>
                  </a:cubicBezTo>
                  <a:cubicBezTo>
                    <a:pt x="25702" y="104065"/>
                    <a:pt x="25899" y="103933"/>
                    <a:pt x="26031" y="103800"/>
                  </a:cubicBezTo>
                  <a:cubicBezTo>
                    <a:pt x="26100" y="103800"/>
                    <a:pt x="26163" y="103737"/>
                    <a:pt x="26232" y="103668"/>
                  </a:cubicBezTo>
                  <a:cubicBezTo>
                    <a:pt x="26428" y="103604"/>
                    <a:pt x="26630" y="103472"/>
                    <a:pt x="26762" y="103339"/>
                  </a:cubicBezTo>
                  <a:cubicBezTo>
                    <a:pt x="26826" y="103339"/>
                    <a:pt x="26895" y="103270"/>
                    <a:pt x="26958" y="103270"/>
                  </a:cubicBezTo>
                  <a:cubicBezTo>
                    <a:pt x="27160" y="103138"/>
                    <a:pt x="27356" y="103005"/>
                    <a:pt x="27488" y="102873"/>
                  </a:cubicBezTo>
                  <a:cubicBezTo>
                    <a:pt x="27557" y="102873"/>
                    <a:pt x="27621" y="102809"/>
                    <a:pt x="27690" y="102809"/>
                  </a:cubicBezTo>
                  <a:cubicBezTo>
                    <a:pt x="27886" y="102677"/>
                    <a:pt x="28018" y="102544"/>
                    <a:pt x="28220" y="102412"/>
                  </a:cubicBezTo>
                  <a:cubicBezTo>
                    <a:pt x="28283" y="102412"/>
                    <a:pt x="28352" y="102343"/>
                    <a:pt x="28416" y="102343"/>
                  </a:cubicBezTo>
                  <a:cubicBezTo>
                    <a:pt x="28617" y="102210"/>
                    <a:pt x="28750" y="102078"/>
                    <a:pt x="28946" y="101945"/>
                  </a:cubicBezTo>
                  <a:cubicBezTo>
                    <a:pt x="29015" y="101945"/>
                    <a:pt x="29078" y="101882"/>
                    <a:pt x="29147" y="101813"/>
                  </a:cubicBezTo>
                  <a:cubicBezTo>
                    <a:pt x="29343" y="101749"/>
                    <a:pt x="29476" y="101617"/>
                    <a:pt x="29677" y="101484"/>
                  </a:cubicBezTo>
                  <a:cubicBezTo>
                    <a:pt x="29741" y="101484"/>
                    <a:pt x="29809" y="101415"/>
                    <a:pt x="29873" y="101352"/>
                  </a:cubicBezTo>
                  <a:cubicBezTo>
                    <a:pt x="30074" y="101219"/>
                    <a:pt x="30207" y="101150"/>
                    <a:pt x="30403" y="101018"/>
                  </a:cubicBezTo>
                  <a:cubicBezTo>
                    <a:pt x="30472" y="100954"/>
                    <a:pt x="30535" y="100954"/>
                    <a:pt x="30604" y="100885"/>
                  </a:cubicBezTo>
                  <a:cubicBezTo>
                    <a:pt x="30800" y="100753"/>
                    <a:pt x="30933" y="100620"/>
                    <a:pt x="31134" y="100488"/>
                  </a:cubicBezTo>
                  <a:cubicBezTo>
                    <a:pt x="31198" y="100488"/>
                    <a:pt x="31267" y="100424"/>
                    <a:pt x="31330" y="100356"/>
                  </a:cubicBezTo>
                  <a:cubicBezTo>
                    <a:pt x="31532" y="100292"/>
                    <a:pt x="31664" y="100159"/>
                    <a:pt x="31860" y="100027"/>
                  </a:cubicBezTo>
                  <a:cubicBezTo>
                    <a:pt x="31929" y="99958"/>
                    <a:pt x="31993" y="99958"/>
                    <a:pt x="32062" y="99894"/>
                  </a:cubicBezTo>
                  <a:cubicBezTo>
                    <a:pt x="32194" y="99762"/>
                    <a:pt x="32390" y="99629"/>
                    <a:pt x="32592" y="99497"/>
                  </a:cubicBezTo>
                  <a:cubicBezTo>
                    <a:pt x="32655" y="99428"/>
                    <a:pt x="32724" y="99428"/>
                    <a:pt x="32788" y="99365"/>
                  </a:cubicBezTo>
                  <a:cubicBezTo>
                    <a:pt x="32920" y="99232"/>
                    <a:pt x="33122" y="99100"/>
                    <a:pt x="33254" y="98967"/>
                  </a:cubicBezTo>
                  <a:cubicBezTo>
                    <a:pt x="33318" y="98967"/>
                    <a:pt x="33387" y="98898"/>
                    <a:pt x="33450" y="98835"/>
                  </a:cubicBezTo>
                  <a:cubicBezTo>
                    <a:pt x="33652" y="98702"/>
                    <a:pt x="33848" y="98570"/>
                    <a:pt x="33980" y="98437"/>
                  </a:cubicBezTo>
                  <a:cubicBezTo>
                    <a:pt x="34049" y="98368"/>
                    <a:pt x="34113" y="98368"/>
                    <a:pt x="34181" y="98305"/>
                  </a:cubicBezTo>
                  <a:cubicBezTo>
                    <a:pt x="34378" y="98172"/>
                    <a:pt x="34510" y="98040"/>
                    <a:pt x="34711" y="97907"/>
                  </a:cubicBezTo>
                  <a:lnTo>
                    <a:pt x="34908" y="97706"/>
                  </a:lnTo>
                  <a:cubicBezTo>
                    <a:pt x="35040" y="97573"/>
                    <a:pt x="35241" y="97441"/>
                    <a:pt x="35374" y="97308"/>
                  </a:cubicBezTo>
                  <a:cubicBezTo>
                    <a:pt x="35437" y="97245"/>
                    <a:pt x="35506" y="97245"/>
                    <a:pt x="35570" y="97176"/>
                  </a:cubicBezTo>
                  <a:lnTo>
                    <a:pt x="36036" y="96715"/>
                  </a:lnTo>
                  <a:cubicBezTo>
                    <a:pt x="36100" y="96646"/>
                    <a:pt x="36169" y="96646"/>
                    <a:pt x="36232" y="96582"/>
                  </a:cubicBezTo>
                  <a:lnTo>
                    <a:pt x="36699" y="96116"/>
                  </a:lnTo>
                  <a:lnTo>
                    <a:pt x="36895" y="95920"/>
                  </a:lnTo>
                  <a:cubicBezTo>
                    <a:pt x="37096" y="95787"/>
                    <a:pt x="37229" y="95655"/>
                    <a:pt x="37361" y="95454"/>
                  </a:cubicBezTo>
                  <a:lnTo>
                    <a:pt x="37557" y="95257"/>
                  </a:lnTo>
                  <a:cubicBezTo>
                    <a:pt x="37690" y="95125"/>
                    <a:pt x="37891" y="94992"/>
                    <a:pt x="38024" y="94791"/>
                  </a:cubicBezTo>
                  <a:lnTo>
                    <a:pt x="38220" y="94595"/>
                  </a:lnTo>
                  <a:cubicBezTo>
                    <a:pt x="38421" y="94330"/>
                    <a:pt x="38686" y="94065"/>
                    <a:pt x="38882" y="93800"/>
                  </a:cubicBezTo>
                  <a:cubicBezTo>
                    <a:pt x="40673" y="91479"/>
                    <a:pt x="42194" y="88766"/>
                    <a:pt x="43519" y="85718"/>
                  </a:cubicBezTo>
                  <a:cubicBezTo>
                    <a:pt x="44093" y="84167"/>
                    <a:pt x="44666" y="82568"/>
                    <a:pt x="45199" y="80877"/>
                  </a:cubicBezTo>
                  <a:close/>
                  <a:moveTo>
                    <a:pt x="10732" y="113938"/>
                  </a:moveTo>
                  <a:lnTo>
                    <a:pt x="10732" y="113938"/>
                  </a:lnTo>
                  <a:cubicBezTo>
                    <a:pt x="10499" y="114054"/>
                    <a:pt x="10267" y="114219"/>
                    <a:pt x="10034" y="114394"/>
                  </a:cubicBezTo>
                  <a:lnTo>
                    <a:pt x="10034" y="114394"/>
                  </a:lnTo>
                  <a:cubicBezTo>
                    <a:pt x="10258" y="114236"/>
                    <a:pt x="10491" y="114083"/>
                    <a:pt x="10732" y="113938"/>
                  </a:cubicBezTo>
                  <a:close/>
                  <a:moveTo>
                    <a:pt x="10034" y="114394"/>
                  </a:moveTo>
                  <a:cubicBezTo>
                    <a:pt x="9643" y="114672"/>
                    <a:pt x="9278" y="114966"/>
                    <a:pt x="8940" y="115263"/>
                  </a:cubicBezTo>
                  <a:cubicBezTo>
                    <a:pt x="7616" y="116386"/>
                    <a:pt x="6423" y="117515"/>
                    <a:pt x="5300" y="118707"/>
                  </a:cubicBezTo>
                  <a:cubicBezTo>
                    <a:pt x="2316" y="122083"/>
                    <a:pt x="329" y="125793"/>
                    <a:pt x="64" y="130165"/>
                  </a:cubicBezTo>
                  <a:cubicBezTo>
                    <a:pt x="64" y="130631"/>
                    <a:pt x="0" y="131092"/>
                    <a:pt x="0" y="131559"/>
                  </a:cubicBezTo>
                  <a:cubicBezTo>
                    <a:pt x="0" y="137785"/>
                    <a:pt x="2581" y="142952"/>
                    <a:pt x="6688" y="147192"/>
                  </a:cubicBezTo>
                  <a:cubicBezTo>
                    <a:pt x="12984" y="153615"/>
                    <a:pt x="22851" y="158056"/>
                    <a:pt x="33450" y="161034"/>
                  </a:cubicBezTo>
                  <a:cubicBezTo>
                    <a:pt x="37292" y="162163"/>
                    <a:pt x="41267" y="163021"/>
                    <a:pt x="45178" y="163816"/>
                  </a:cubicBezTo>
                  <a:cubicBezTo>
                    <a:pt x="47430" y="164214"/>
                    <a:pt x="49682" y="164547"/>
                    <a:pt x="51866" y="164812"/>
                  </a:cubicBezTo>
                  <a:cubicBezTo>
                    <a:pt x="49746" y="164547"/>
                    <a:pt x="47494" y="164150"/>
                    <a:pt x="45241" y="163753"/>
                  </a:cubicBezTo>
                  <a:cubicBezTo>
                    <a:pt x="37759" y="162295"/>
                    <a:pt x="30074" y="160308"/>
                    <a:pt x="23249" y="157457"/>
                  </a:cubicBezTo>
                  <a:cubicBezTo>
                    <a:pt x="16693" y="154807"/>
                    <a:pt x="10928" y="151431"/>
                    <a:pt x="6757" y="147123"/>
                  </a:cubicBezTo>
                  <a:cubicBezTo>
                    <a:pt x="2650" y="142883"/>
                    <a:pt x="133" y="137716"/>
                    <a:pt x="133" y="131559"/>
                  </a:cubicBezTo>
                  <a:lnTo>
                    <a:pt x="133" y="130165"/>
                  </a:lnTo>
                  <a:cubicBezTo>
                    <a:pt x="398" y="125862"/>
                    <a:pt x="2385" y="122152"/>
                    <a:pt x="5363" y="118771"/>
                  </a:cubicBezTo>
                  <a:cubicBezTo>
                    <a:pt x="6757" y="117314"/>
                    <a:pt x="8278" y="115856"/>
                    <a:pt x="9937" y="114468"/>
                  </a:cubicBezTo>
                  <a:cubicBezTo>
                    <a:pt x="9969" y="114443"/>
                    <a:pt x="10002" y="114419"/>
                    <a:pt x="10034" y="114394"/>
                  </a:cubicBezTo>
                  <a:close/>
                  <a:moveTo>
                    <a:pt x="51537" y="164876"/>
                  </a:moveTo>
                  <a:cubicBezTo>
                    <a:pt x="51824" y="164917"/>
                    <a:pt x="52111" y="164957"/>
                    <a:pt x="52396" y="164995"/>
                  </a:cubicBezTo>
                  <a:lnTo>
                    <a:pt x="52396" y="164995"/>
                  </a:lnTo>
                  <a:cubicBezTo>
                    <a:pt x="52155" y="164956"/>
                    <a:pt x="51912" y="164917"/>
                    <a:pt x="51670" y="164876"/>
                  </a:cubicBezTo>
                  <a:close/>
                  <a:moveTo>
                    <a:pt x="52396" y="164995"/>
                  </a:moveTo>
                  <a:lnTo>
                    <a:pt x="52396" y="164995"/>
                  </a:lnTo>
                  <a:cubicBezTo>
                    <a:pt x="54924" y="165399"/>
                    <a:pt x="57391" y="165694"/>
                    <a:pt x="59751" y="165936"/>
                  </a:cubicBezTo>
                  <a:cubicBezTo>
                    <a:pt x="61272" y="166068"/>
                    <a:pt x="62798" y="166201"/>
                    <a:pt x="64187" y="166333"/>
                  </a:cubicBezTo>
                  <a:cubicBezTo>
                    <a:pt x="68824" y="166667"/>
                    <a:pt x="72931" y="167462"/>
                    <a:pt x="76508" y="168522"/>
                  </a:cubicBezTo>
                  <a:cubicBezTo>
                    <a:pt x="76640" y="168522"/>
                    <a:pt x="76709" y="168586"/>
                    <a:pt x="76773" y="168586"/>
                  </a:cubicBezTo>
                  <a:cubicBezTo>
                    <a:pt x="76842" y="168586"/>
                    <a:pt x="76974" y="168655"/>
                    <a:pt x="77038" y="168655"/>
                  </a:cubicBezTo>
                  <a:cubicBezTo>
                    <a:pt x="77107" y="168718"/>
                    <a:pt x="77170" y="168718"/>
                    <a:pt x="77303" y="168718"/>
                  </a:cubicBezTo>
                  <a:cubicBezTo>
                    <a:pt x="77372" y="168787"/>
                    <a:pt x="77435" y="168787"/>
                    <a:pt x="77568" y="168851"/>
                  </a:cubicBezTo>
                  <a:cubicBezTo>
                    <a:pt x="77637" y="168851"/>
                    <a:pt x="77700" y="168851"/>
                    <a:pt x="77769" y="168920"/>
                  </a:cubicBezTo>
                  <a:cubicBezTo>
                    <a:pt x="77902" y="168920"/>
                    <a:pt x="77965" y="168983"/>
                    <a:pt x="78034" y="168983"/>
                  </a:cubicBezTo>
                  <a:cubicBezTo>
                    <a:pt x="78167" y="169052"/>
                    <a:pt x="78230" y="169052"/>
                    <a:pt x="78299" y="169052"/>
                  </a:cubicBezTo>
                  <a:cubicBezTo>
                    <a:pt x="78432" y="169116"/>
                    <a:pt x="78495" y="169116"/>
                    <a:pt x="78564" y="169184"/>
                  </a:cubicBezTo>
                  <a:cubicBezTo>
                    <a:pt x="78628" y="169184"/>
                    <a:pt x="78760" y="169248"/>
                    <a:pt x="78829" y="169248"/>
                  </a:cubicBezTo>
                  <a:cubicBezTo>
                    <a:pt x="78893" y="169317"/>
                    <a:pt x="79025" y="169317"/>
                    <a:pt x="79094" y="169381"/>
                  </a:cubicBezTo>
                  <a:cubicBezTo>
                    <a:pt x="79158" y="169381"/>
                    <a:pt x="79290" y="169381"/>
                    <a:pt x="79359" y="169449"/>
                  </a:cubicBezTo>
                  <a:cubicBezTo>
                    <a:pt x="79423" y="169449"/>
                    <a:pt x="79555" y="169513"/>
                    <a:pt x="79624" y="169513"/>
                  </a:cubicBezTo>
                  <a:cubicBezTo>
                    <a:pt x="79688" y="169582"/>
                    <a:pt x="79820" y="169582"/>
                    <a:pt x="79889" y="169646"/>
                  </a:cubicBezTo>
                  <a:cubicBezTo>
                    <a:pt x="79953" y="169646"/>
                    <a:pt x="80085" y="169714"/>
                    <a:pt x="80154" y="169714"/>
                  </a:cubicBezTo>
                  <a:cubicBezTo>
                    <a:pt x="80218" y="169778"/>
                    <a:pt x="80350" y="169778"/>
                    <a:pt x="80419" y="169847"/>
                  </a:cubicBezTo>
                  <a:cubicBezTo>
                    <a:pt x="80482" y="169911"/>
                    <a:pt x="80615" y="169911"/>
                    <a:pt x="80684" y="169979"/>
                  </a:cubicBezTo>
                  <a:cubicBezTo>
                    <a:pt x="80747" y="169979"/>
                    <a:pt x="80880" y="170043"/>
                    <a:pt x="80949" y="170043"/>
                  </a:cubicBezTo>
                  <a:cubicBezTo>
                    <a:pt x="81012" y="170112"/>
                    <a:pt x="81145" y="170112"/>
                    <a:pt x="81214" y="170175"/>
                  </a:cubicBezTo>
                  <a:cubicBezTo>
                    <a:pt x="81346" y="170244"/>
                    <a:pt x="81410" y="170244"/>
                    <a:pt x="81479" y="170308"/>
                  </a:cubicBezTo>
                  <a:cubicBezTo>
                    <a:pt x="81611" y="170308"/>
                    <a:pt x="81675" y="170377"/>
                    <a:pt x="81807" y="170440"/>
                  </a:cubicBezTo>
                  <a:cubicBezTo>
                    <a:pt x="81876" y="170440"/>
                    <a:pt x="81940" y="170509"/>
                    <a:pt x="82009" y="170509"/>
                  </a:cubicBezTo>
                  <a:cubicBezTo>
                    <a:pt x="82141" y="170573"/>
                    <a:pt x="82205" y="170642"/>
                    <a:pt x="82337" y="170642"/>
                  </a:cubicBezTo>
                  <a:cubicBezTo>
                    <a:pt x="82406" y="170705"/>
                    <a:pt x="82470" y="170705"/>
                    <a:pt x="82602" y="170774"/>
                  </a:cubicBezTo>
                  <a:cubicBezTo>
                    <a:pt x="82671" y="170838"/>
                    <a:pt x="82804" y="170838"/>
                    <a:pt x="82867" y="170907"/>
                  </a:cubicBezTo>
                  <a:cubicBezTo>
                    <a:pt x="83000" y="170970"/>
                    <a:pt x="83069" y="170970"/>
                    <a:pt x="83132" y="171039"/>
                  </a:cubicBezTo>
                  <a:cubicBezTo>
                    <a:pt x="83265" y="171103"/>
                    <a:pt x="83334" y="171103"/>
                    <a:pt x="83466" y="171172"/>
                  </a:cubicBezTo>
                  <a:cubicBezTo>
                    <a:pt x="83530" y="171235"/>
                    <a:pt x="83599" y="171235"/>
                    <a:pt x="83731" y="171304"/>
                  </a:cubicBezTo>
                  <a:cubicBezTo>
                    <a:pt x="83795" y="171368"/>
                    <a:pt x="83927" y="171437"/>
                    <a:pt x="83996" y="171437"/>
                  </a:cubicBezTo>
                  <a:cubicBezTo>
                    <a:pt x="84128" y="171500"/>
                    <a:pt x="84192" y="171569"/>
                    <a:pt x="84261" y="171569"/>
                  </a:cubicBezTo>
                  <a:cubicBezTo>
                    <a:pt x="84393" y="171633"/>
                    <a:pt x="84457" y="171702"/>
                    <a:pt x="84590" y="171765"/>
                  </a:cubicBezTo>
                  <a:cubicBezTo>
                    <a:pt x="84658" y="171765"/>
                    <a:pt x="84722" y="171834"/>
                    <a:pt x="84855" y="171898"/>
                  </a:cubicBezTo>
                  <a:cubicBezTo>
                    <a:pt x="84923" y="171967"/>
                    <a:pt x="85056" y="171967"/>
                    <a:pt x="85119" y="172030"/>
                  </a:cubicBezTo>
                  <a:cubicBezTo>
                    <a:pt x="85252" y="172099"/>
                    <a:pt x="85321" y="172163"/>
                    <a:pt x="85384" y="172163"/>
                  </a:cubicBezTo>
                  <a:cubicBezTo>
                    <a:pt x="85517" y="172232"/>
                    <a:pt x="85586" y="172295"/>
                    <a:pt x="85718" y="172364"/>
                  </a:cubicBezTo>
                  <a:cubicBezTo>
                    <a:pt x="85782" y="172428"/>
                    <a:pt x="85914" y="172428"/>
                    <a:pt x="85983" y="172497"/>
                  </a:cubicBezTo>
                  <a:cubicBezTo>
                    <a:pt x="86116" y="172560"/>
                    <a:pt x="86179" y="172629"/>
                    <a:pt x="86312" y="172693"/>
                  </a:cubicBezTo>
                  <a:cubicBezTo>
                    <a:pt x="86381" y="172762"/>
                    <a:pt x="86444" y="172825"/>
                    <a:pt x="86577" y="172825"/>
                  </a:cubicBezTo>
                  <a:cubicBezTo>
                    <a:pt x="86646" y="172894"/>
                    <a:pt x="86778" y="172958"/>
                    <a:pt x="86842" y="173027"/>
                  </a:cubicBezTo>
                  <a:cubicBezTo>
                    <a:pt x="86974" y="173090"/>
                    <a:pt x="87043" y="173159"/>
                    <a:pt x="87107" y="173223"/>
                  </a:cubicBezTo>
                  <a:cubicBezTo>
                    <a:pt x="87239" y="173292"/>
                    <a:pt x="87308" y="173355"/>
                    <a:pt x="87441" y="173424"/>
                  </a:cubicBezTo>
                  <a:cubicBezTo>
                    <a:pt x="87504" y="173424"/>
                    <a:pt x="87637" y="173488"/>
                    <a:pt x="87706" y="173557"/>
                  </a:cubicBezTo>
                  <a:cubicBezTo>
                    <a:pt x="87838" y="173620"/>
                    <a:pt x="87902" y="173689"/>
                    <a:pt x="88034" y="173753"/>
                  </a:cubicBezTo>
                  <a:cubicBezTo>
                    <a:pt x="88103" y="173821"/>
                    <a:pt x="88236" y="173885"/>
                    <a:pt x="88299" y="173954"/>
                  </a:cubicBezTo>
                  <a:cubicBezTo>
                    <a:pt x="88368" y="174018"/>
                    <a:pt x="88501" y="174086"/>
                    <a:pt x="88564" y="174150"/>
                  </a:cubicBezTo>
                  <a:cubicBezTo>
                    <a:pt x="88697" y="174219"/>
                    <a:pt x="88765" y="174283"/>
                    <a:pt x="88898" y="174351"/>
                  </a:cubicBezTo>
                  <a:cubicBezTo>
                    <a:pt x="88962" y="174415"/>
                    <a:pt x="89094" y="174484"/>
                    <a:pt x="89163" y="174548"/>
                  </a:cubicBezTo>
                  <a:cubicBezTo>
                    <a:pt x="89295" y="174616"/>
                    <a:pt x="89359" y="174680"/>
                    <a:pt x="89491" y="174749"/>
                  </a:cubicBezTo>
                  <a:cubicBezTo>
                    <a:pt x="89560" y="174812"/>
                    <a:pt x="89624" y="174881"/>
                    <a:pt x="89756" y="174945"/>
                  </a:cubicBezTo>
                  <a:cubicBezTo>
                    <a:pt x="89825" y="175014"/>
                    <a:pt x="89958" y="175077"/>
                    <a:pt x="90021" y="175146"/>
                  </a:cubicBezTo>
                  <a:cubicBezTo>
                    <a:pt x="90154" y="175210"/>
                    <a:pt x="90223" y="175279"/>
                    <a:pt x="90355" y="175342"/>
                  </a:cubicBezTo>
                  <a:cubicBezTo>
                    <a:pt x="90419" y="175475"/>
                    <a:pt x="90551" y="175544"/>
                    <a:pt x="90620" y="175607"/>
                  </a:cubicBezTo>
                  <a:cubicBezTo>
                    <a:pt x="90684" y="175676"/>
                    <a:pt x="90816" y="175740"/>
                    <a:pt x="90885" y="175809"/>
                  </a:cubicBezTo>
                  <a:cubicBezTo>
                    <a:pt x="90949" y="175872"/>
                    <a:pt x="91081" y="175941"/>
                    <a:pt x="91214" y="176074"/>
                  </a:cubicBezTo>
                  <a:lnTo>
                    <a:pt x="91415" y="176270"/>
                  </a:lnTo>
                  <a:cubicBezTo>
                    <a:pt x="91548" y="176339"/>
                    <a:pt x="91680" y="176402"/>
                    <a:pt x="91813" y="176535"/>
                  </a:cubicBezTo>
                  <a:cubicBezTo>
                    <a:pt x="91876" y="176604"/>
                    <a:pt x="91945" y="176667"/>
                    <a:pt x="92009" y="176667"/>
                  </a:cubicBezTo>
                  <a:cubicBezTo>
                    <a:pt x="92141" y="176800"/>
                    <a:pt x="92210" y="176932"/>
                    <a:pt x="92343" y="177001"/>
                  </a:cubicBezTo>
                  <a:lnTo>
                    <a:pt x="92539" y="177197"/>
                  </a:lnTo>
                  <a:cubicBezTo>
                    <a:pt x="92671" y="177266"/>
                    <a:pt x="92804" y="177399"/>
                    <a:pt x="92936" y="177531"/>
                  </a:cubicBezTo>
                  <a:cubicBezTo>
                    <a:pt x="93005" y="177531"/>
                    <a:pt x="93069" y="177595"/>
                    <a:pt x="93069" y="177664"/>
                  </a:cubicBezTo>
                  <a:cubicBezTo>
                    <a:pt x="93270" y="177796"/>
                    <a:pt x="93402" y="177929"/>
                    <a:pt x="93535" y="178061"/>
                  </a:cubicBezTo>
                  <a:cubicBezTo>
                    <a:pt x="93535" y="178061"/>
                    <a:pt x="93599" y="178125"/>
                    <a:pt x="93667" y="178125"/>
                  </a:cubicBezTo>
                  <a:cubicBezTo>
                    <a:pt x="93800" y="178257"/>
                    <a:pt x="93932" y="178458"/>
                    <a:pt x="94128" y="178591"/>
                  </a:cubicBezTo>
                  <a:lnTo>
                    <a:pt x="94197" y="178655"/>
                  </a:lnTo>
                  <a:cubicBezTo>
                    <a:pt x="94330" y="178787"/>
                    <a:pt x="94526" y="178920"/>
                    <a:pt x="94658" y="179121"/>
                  </a:cubicBezTo>
                  <a:cubicBezTo>
                    <a:pt x="96052" y="180446"/>
                    <a:pt x="97377" y="181903"/>
                    <a:pt x="98569" y="183360"/>
                  </a:cubicBezTo>
                  <a:cubicBezTo>
                    <a:pt x="98798" y="183636"/>
                    <a:pt x="99059" y="183912"/>
                    <a:pt x="99309" y="184210"/>
                  </a:cubicBezTo>
                  <a:lnTo>
                    <a:pt x="99309" y="184210"/>
                  </a:lnTo>
                  <a:cubicBezTo>
                    <a:pt x="98222" y="182835"/>
                    <a:pt x="97126" y="181513"/>
                    <a:pt x="95920" y="180244"/>
                  </a:cubicBezTo>
                  <a:lnTo>
                    <a:pt x="95718" y="180048"/>
                  </a:lnTo>
                  <a:cubicBezTo>
                    <a:pt x="95586" y="179847"/>
                    <a:pt x="95390" y="179714"/>
                    <a:pt x="95188" y="179518"/>
                  </a:cubicBezTo>
                  <a:cubicBezTo>
                    <a:pt x="95188" y="179449"/>
                    <a:pt x="95125" y="179449"/>
                    <a:pt x="95125" y="179449"/>
                  </a:cubicBezTo>
                  <a:lnTo>
                    <a:pt x="94595" y="178920"/>
                  </a:lnTo>
                  <a:lnTo>
                    <a:pt x="94462" y="178787"/>
                  </a:lnTo>
                  <a:lnTo>
                    <a:pt x="94393" y="178723"/>
                  </a:lnTo>
                  <a:cubicBezTo>
                    <a:pt x="94261" y="178591"/>
                    <a:pt x="94128" y="178522"/>
                    <a:pt x="94065" y="178390"/>
                  </a:cubicBezTo>
                  <a:cubicBezTo>
                    <a:pt x="93996" y="178326"/>
                    <a:pt x="93932" y="178257"/>
                    <a:pt x="93864" y="178257"/>
                  </a:cubicBezTo>
                  <a:lnTo>
                    <a:pt x="93466" y="177860"/>
                  </a:lnTo>
                  <a:lnTo>
                    <a:pt x="93270" y="177664"/>
                  </a:lnTo>
                  <a:cubicBezTo>
                    <a:pt x="93137" y="177595"/>
                    <a:pt x="93005" y="177462"/>
                    <a:pt x="92873" y="177330"/>
                  </a:cubicBezTo>
                  <a:lnTo>
                    <a:pt x="92671" y="177134"/>
                  </a:lnTo>
                  <a:cubicBezTo>
                    <a:pt x="92539" y="177065"/>
                    <a:pt x="92406" y="176932"/>
                    <a:pt x="92274" y="176800"/>
                  </a:cubicBezTo>
                  <a:lnTo>
                    <a:pt x="92078" y="176604"/>
                  </a:lnTo>
                  <a:cubicBezTo>
                    <a:pt x="91945" y="176535"/>
                    <a:pt x="91813" y="176471"/>
                    <a:pt x="91680" y="176339"/>
                  </a:cubicBezTo>
                  <a:cubicBezTo>
                    <a:pt x="91611" y="176270"/>
                    <a:pt x="91548" y="176206"/>
                    <a:pt x="91415" y="176137"/>
                  </a:cubicBezTo>
                  <a:cubicBezTo>
                    <a:pt x="91346" y="176074"/>
                    <a:pt x="91214" y="175941"/>
                    <a:pt x="91081" y="175872"/>
                  </a:cubicBezTo>
                  <a:lnTo>
                    <a:pt x="90885" y="175676"/>
                  </a:lnTo>
                  <a:cubicBezTo>
                    <a:pt x="90753" y="175607"/>
                    <a:pt x="90684" y="175544"/>
                    <a:pt x="90551" y="175411"/>
                  </a:cubicBezTo>
                  <a:cubicBezTo>
                    <a:pt x="90488" y="175342"/>
                    <a:pt x="90355" y="175279"/>
                    <a:pt x="90286" y="175210"/>
                  </a:cubicBezTo>
                  <a:cubicBezTo>
                    <a:pt x="90154" y="175146"/>
                    <a:pt x="90090" y="175077"/>
                    <a:pt x="89958" y="175014"/>
                  </a:cubicBezTo>
                  <a:cubicBezTo>
                    <a:pt x="89889" y="174945"/>
                    <a:pt x="89756" y="174881"/>
                    <a:pt x="89693" y="174812"/>
                  </a:cubicBezTo>
                  <a:cubicBezTo>
                    <a:pt x="89560" y="174680"/>
                    <a:pt x="89491" y="174616"/>
                    <a:pt x="89359" y="174548"/>
                  </a:cubicBezTo>
                  <a:cubicBezTo>
                    <a:pt x="89295" y="174484"/>
                    <a:pt x="89163" y="174415"/>
                    <a:pt x="89094" y="174351"/>
                  </a:cubicBezTo>
                  <a:cubicBezTo>
                    <a:pt x="88962" y="174283"/>
                    <a:pt x="88898" y="174219"/>
                    <a:pt x="88765" y="174150"/>
                  </a:cubicBezTo>
                  <a:cubicBezTo>
                    <a:pt x="88697" y="174086"/>
                    <a:pt x="88564" y="174018"/>
                    <a:pt x="88501" y="173954"/>
                  </a:cubicBezTo>
                  <a:cubicBezTo>
                    <a:pt x="88368" y="173885"/>
                    <a:pt x="88299" y="173821"/>
                    <a:pt x="88236" y="173753"/>
                  </a:cubicBezTo>
                  <a:cubicBezTo>
                    <a:pt x="88103" y="173689"/>
                    <a:pt x="87971" y="173620"/>
                    <a:pt x="87902" y="173557"/>
                  </a:cubicBezTo>
                  <a:cubicBezTo>
                    <a:pt x="87769" y="173488"/>
                    <a:pt x="87706" y="173424"/>
                    <a:pt x="87637" y="173424"/>
                  </a:cubicBezTo>
                  <a:cubicBezTo>
                    <a:pt x="87504" y="173355"/>
                    <a:pt x="87372" y="173292"/>
                    <a:pt x="87308" y="173223"/>
                  </a:cubicBezTo>
                  <a:cubicBezTo>
                    <a:pt x="87176" y="173159"/>
                    <a:pt x="87107" y="173090"/>
                    <a:pt x="87043" y="173027"/>
                  </a:cubicBezTo>
                  <a:cubicBezTo>
                    <a:pt x="86911" y="172958"/>
                    <a:pt x="86842" y="172894"/>
                    <a:pt x="86709" y="172825"/>
                  </a:cubicBezTo>
                  <a:cubicBezTo>
                    <a:pt x="86646" y="172762"/>
                    <a:pt x="86513" y="172762"/>
                    <a:pt x="86444" y="172693"/>
                  </a:cubicBezTo>
                  <a:cubicBezTo>
                    <a:pt x="86312" y="172629"/>
                    <a:pt x="86248" y="172560"/>
                    <a:pt x="86116" y="172497"/>
                  </a:cubicBezTo>
                  <a:cubicBezTo>
                    <a:pt x="86047" y="172428"/>
                    <a:pt x="85983" y="172428"/>
                    <a:pt x="85851" y="172364"/>
                  </a:cubicBezTo>
                  <a:cubicBezTo>
                    <a:pt x="85782" y="172295"/>
                    <a:pt x="85649" y="172232"/>
                    <a:pt x="85517" y="172163"/>
                  </a:cubicBezTo>
                  <a:cubicBezTo>
                    <a:pt x="85453" y="172099"/>
                    <a:pt x="85384" y="172099"/>
                    <a:pt x="85321" y="172030"/>
                  </a:cubicBezTo>
                  <a:cubicBezTo>
                    <a:pt x="85188" y="171967"/>
                    <a:pt x="85056" y="171898"/>
                    <a:pt x="84987" y="171834"/>
                  </a:cubicBezTo>
                  <a:cubicBezTo>
                    <a:pt x="84855" y="171834"/>
                    <a:pt x="84791" y="171765"/>
                    <a:pt x="84722" y="171702"/>
                  </a:cubicBezTo>
                  <a:cubicBezTo>
                    <a:pt x="84590" y="171633"/>
                    <a:pt x="84526" y="171633"/>
                    <a:pt x="84393" y="171569"/>
                  </a:cubicBezTo>
                  <a:cubicBezTo>
                    <a:pt x="84325" y="171500"/>
                    <a:pt x="84261" y="171437"/>
                    <a:pt x="84128" y="171437"/>
                  </a:cubicBezTo>
                  <a:cubicBezTo>
                    <a:pt x="84060" y="171368"/>
                    <a:pt x="83927" y="171304"/>
                    <a:pt x="83795" y="171235"/>
                  </a:cubicBezTo>
                  <a:cubicBezTo>
                    <a:pt x="83731" y="171235"/>
                    <a:pt x="83662" y="171172"/>
                    <a:pt x="83599" y="171172"/>
                  </a:cubicBezTo>
                  <a:cubicBezTo>
                    <a:pt x="83466" y="171103"/>
                    <a:pt x="83397" y="171039"/>
                    <a:pt x="83265" y="170970"/>
                  </a:cubicBezTo>
                  <a:cubicBezTo>
                    <a:pt x="83201" y="170970"/>
                    <a:pt x="83132" y="170907"/>
                    <a:pt x="83000" y="170907"/>
                  </a:cubicBezTo>
                  <a:cubicBezTo>
                    <a:pt x="82936" y="170838"/>
                    <a:pt x="82804" y="170774"/>
                    <a:pt x="82671" y="170705"/>
                  </a:cubicBezTo>
                  <a:cubicBezTo>
                    <a:pt x="82602" y="170705"/>
                    <a:pt x="82539" y="170642"/>
                    <a:pt x="82470" y="170642"/>
                  </a:cubicBezTo>
                  <a:cubicBezTo>
                    <a:pt x="82337" y="170573"/>
                    <a:pt x="82274" y="170509"/>
                    <a:pt x="82141" y="170440"/>
                  </a:cubicBezTo>
                  <a:cubicBezTo>
                    <a:pt x="82072" y="170440"/>
                    <a:pt x="82009" y="170377"/>
                    <a:pt x="81876" y="170377"/>
                  </a:cubicBezTo>
                  <a:cubicBezTo>
                    <a:pt x="81807" y="170308"/>
                    <a:pt x="81675" y="170308"/>
                    <a:pt x="81611" y="170244"/>
                  </a:cubicBezTo>
                  <a:cubicBezTo>
                    <a:pt x="81479" y="170175"/>
                    <a:pt x="81410" y="170175"/>
                    <a:pt x="81346" y="170112"/>
                  </a:cubicBezTo>
                  <a:cubicBezTo>
                    <a:pt x="81214" y="170112"/>
                    <a:pt x="81145" y="170043"/>
                    <a:pt x="81012" y="169979"/>
                  </a:cubicBezTo>
                  <a:cubicBezTo>
                    <a:pt x="80949" y="169979"/>
                    <a:pt x="80880" y="169911"/>
                    <a:pt x="80816" y="169911"/>
                  </a:cubicBezTo>
                  <a:cubicBezTo>
                    <a:pt x="80684" y="169847"/>
                    <a:pt x="80615" y="169847"/>
                    <a:pt x="80482" y="169778"/>
                  </a:cubicBezTo>
                  <a:cubicBezTo>
                    <a:pt x="80419" y="169778"/>
                    <a:pt x="80350" y="169714"/>
                    <a:pt x="80286" y="169714"/>
                  </a:cubicBezTo>
                  <a:cubicBezTo>
                    <a:pt x="80154" y="169646"/>
                    <a:pt x="80085" y="169646"/>
                    <a:pt x="79953" y="169582"/>
                  </a:cubicBezTo>
                  <a:cubicBezTo>
                    <a:pt x="79889" y="169582"/>
                    <a:pt x="79820" y="169513"/>
                    <a:pt x="79688" y="169513"/>
                  </a:cubicBezTo>
                  <a:cubicBezTo>
                    <a:pt x="79624" y="169449"/>
                    <a:pt x="79555" y="169449"/>
                    <a:pt x="79423" y="169381"/>
                  </a:cubicBezTo>
                  <a:cubicBezTo>
                    <a:pt x="79359" y="169381"/>
                    <a:pt x="79290" y="169317"/>
                    <a:pt x="79158" y="169317"/>
                  </a:cubicBezTo>
                  <a:cubicBezTo>
                    <a:pt x="79094" y="169248"/>
                    <a:pt x="79025" y="169248"/>
                    <a:pt x="78893" y="169184"/>
                  </a:cubicBezTo>
                  <a:cubicBezTo>
                    <a:pt x="78829" y="169184"/>
                    <a:pt x="78760" y="169116"/>
                    <a:pt x="78628" y="169116"/>
                  </a:cubicBezTo>
                  <a:cubicBezTo>
                    <a:pt x="78564" y="169052"/>
                    <a:pt x="78495" y="169052"/>
                    <a:pt x="78363" y="168983"/>
                  </a:cubicBezTo>
                  <a:cubicBezTo>
                    <a:pt x="78299" y="168983"/>
                    <a:pt x="78230" y="168983"/>
                    <a:pt x="78167" y="168920"/>
                  </a:cubicBezTo>
                  <a:cubicBezTo>
                    <a:pt x="78034" y="168920"/>
                    <a:pt x="77965" y="168851"/>
                    <a:pt x="77902" y="168851"/>
                  </a:cubicBezTo>
                  <a:cubicBezTo>
                    <a:pt x="77769" y="168787"/>
                    <a:pt x="77700" y="168787"/>
                    <a:pt x="77637" y="168787"/>
                  </a:cubicBezTo>
                  <a:cubicBezTo>
                    <a:pt x="77568" y="168718"/>
                    <a:pt x="77435" y="168718"/>
                    <a:pt x="77372" y="168655"/>
                  </a:cubicBezTo>
                  <a:cubicBezTo>
                    <a:pt x="77303" y="168655"/>
                    <a:pt x="77170" y="168655"/>
                    <a:pt x="77107" y="168586"/>
                  </a:cubicBezTo>
                  <a:cubicBezTo>
                    <a:pt x="77038" y="168586"/>
                    <a:pt x="76974" y="168522"/>
                    <a:pt x="76842" y="168522"/>
                  </a:cubicBezTo>
                  <a:cubicBezTo>
                    <a:pt x="76773" y="168522"/>
                    <a:pt x="76709" y="168453"/>
                    <a:pt x="76577" y="168453"/>
                  </a:cubicBezTo>
                  <a:cubicBezTo>
                    <a:pt x="73000" y="167393"/>
                    <a:pt x="68893" y="166598"/>
                    <a:pt x="64187" y="166201"/>
                  </a:cubicBezTo>
                  <a:cubicBezTo>
                    <a:pt x="62729" y="166137"/>
                    <a:pt x="61140" y="166005"/>
                    <a:pt x="59550" y="165803"/>
                  </a:cubicBezTo>
                  <a:cubicBezTo>
                    <a:pt x="57292" y="165566"/>
                    <a:pt x="54877" y="165328"/>
                    <a:pt x="52396" y="164995"/>
                  </a:cubicBezTo>
                  <a:close/>
                  <a:moveTo>
                    <a:pt x="99309" y="184210"/>
                  </a:moveTo>
                  <a:cubicBezTo>
                    <a:pt x="99416" y="184345"/>
                    <a:pt x="99523" y="184480"/>
                    <a:pt x="99629" y="184616"/>
                  </a:cubicBezTo>
                  <a:cubicBezTo>
                    <a:pt x="99527" y="184476"/>
                    <a:pt x="99419" y="184341"/>
                    <a:pt x="99309" y="184210"/>
                  </a:cubicBezTo>
                  <a:close/>
                  <a:moveTo>
                    <a:pt x="99560" y="184420"/>
                  </a:moveTo>
                  <a:cubicBezTo>
                    <a:pt x="99618" y="184490"/>
                    <a:pt x="99675" y="184559"/>
                    <a:pt x="99732" y="184628"/>
                  </a:cubicBezTo>
                  <a:lnTo>
                    <a:pt x="99732" y="184628"/>
                  </a:lnTo>
                  <a:cubicBezTo>
                    <a:pt x="99675" y="184559"/>
                    <a:pt x="99618" y="184489"/>
                    <a:pt x="99560" y="184420"/>
                  </a:cubicBezTo>
                  <a:close/>
                  <a:moveTo>
                    <a:pt x="165986" y="59447"/>
                  </a:moveTo>
                  <a:cubicBezTo>
                    <a:pt x="166393" y="59558"/>
                    <a:pt x="166808" y="59688"/>
                    <a:pt x="167197" y="59815"/>
                  </a:cubicBezTo>
                  <a:cubicBezTo>
                    <a:pt x="167992" y="60016"/>
                    <a:pt x="168787" y="60281"/>
                    <a:pt x="169582" y="60546"/>
                  </a:cubicBezTo>
                  <a:cubicBezTo>
                    <a:pt x="175543" y="62465"/>
                    <a:pt x="180975" y="64849"/>
                    <a:pt x="185480" y="68495"/>
                  </a:cubicBezTo>
                  <a:cubicBezTo>
                    <a:pt x="189984" y="72136"/>
                    <a:pt x="193493" y="77107"/>
                    <a:pt x="195745" y="84261"/>
                  </a:cubicBezTo>
                  <a:cubicBezTo>
                    <a:pt x="197732" y="90552"/>
                    <a:pt x="198728" y="97775"/>
                    <a:pt x="198728" y="105194"/>
                  </a:cubicBezTo>
                  <a:cubicBezTo>
                    <a:pt x="198728" y="116190"/>
                    <a:pt x="196476" y="127780"/>
                    <a:pt x="191574" y="137716"/>
                  </a:cubicBezTo>
                  <a:cubicBezTo>
                    <a:pt x="186736" y="147722"/>
                    <a:pt x="179184" y="156068"/>
                    <a:pt x="168718" y="160705"/>
                  </a:cubicBezTo>
                  <a:cubicBezTo>
                    <a:pt x="164680" y="162491"/>
                    <a:pt x="161500" y="166270"/>
                    <a:pt x="158649" y="170907"/>
                  </a:cubicBezTo>
                  <a:cubicBezTo>
                    <a:pt x="154346" y="177860"/>
                    <a:pt x="150832" y="186736"/>
                    <a:pt x="146195" y="193827"/>
                  </a:cubicBezTo>
                  <a:cubicBezTo>
                    <a:pt x="143943" y="197404"/>
                    <a:pt x="141362" y="200584"/>
                    <a:pt x="138315" y="202836"/>
                  </a:cubicBezTo>
                  <a:cubicBezTo>
                    <a:pt x="135268" y="205019"/>
                    <a:pt x="131754" y="206413"/>
                    <a:pt x="127515" y="206413"/>
                  </a:cubicBezTo>
                  <a:cubicBezTo>
                    <a:pt x="125729" y="206413"/>
                    <a:pt x="123805" y="206148"/>
                    <a:pt x="121754" y="205618"/>
                  </a:cubicBezTo>
                  <a:cubicBezTo>
                    <a:pt x="116783" y="204357"/>
                    <a:pt x="113143" y="201442"/>
                    <a:pt x="109831" y="197801"/>
                  </a:cubicBezTo>
                  <a:cubicBezTo>
                    <a:pt x="106980" y="194553"/>
                    <a:pt x="104399" y="190711"/>
                    <a:pt x="101415" y="186805"/>
                  </a:cubicBezTo>
                  <a:cubicBezTo>
                    <a:pt x="100873" y="186079"/>
                    <a:pt x="100327" y="185354"/>
                    <a:pt x="99732" y="184628"/>
                  </a:cubicBezTo>
                  <a:lnTo>
                    <a:pt x="99732" y="184628"/>
                  </a:lnTo>
                  <a:cubicBezTo>
                    <a:pt x="100656" y="185758"/>
                    <a:pt x="101469" y="186942"/>
                    <a:pt x="102343" y="188130"/>
                  </a:cubicBezTo>
                  <a:cubicBezTo>
                    <a:pt x="104929" y="191575"/>
                    <a:pt x="107245" y="194950"/>
                    <a:pt x="109762" y="197865"/>
                  </a:cubicBezTo>
                  <a:cubicBezTo>
                    <a:pt x="113074" y="201511"/>
                    <a:pt x="116720" y="204426"/>
                    <a:pt x="121754" y="205682"/>
                  </a:cubicBezTo>
                  <a:cubicBezTo>
                    <a:pt x="123805" y="206212"/>
                    <a:pt x="125729" y="206477"/>
                    <a:pt x="127515" y="206477"/>
                  </a:cubicBezTo>
                  <a:cubicBezTo>
                    <a:pt x="133212" y="206477"/>
                    <a:pt x="137584" y="204092"/>
                    <a:pt x="141293" y="200319"/>
                  </a:cubicBezTo>
                  <a:cubicBezTo>
                    <a:pt x="146794" y="194754"/>
                    <a:pt x="150636" y="186206"/>
                    <a:pt x="154611" y="178390"/>
                  </a:cubicBezTo>
                  <a:cubicBezTo>
                    <a:pt x="158585" y="170573"/>
                    <a:pt x="162692" y="163488"/>
                    <a:pt x="168787" y="160769"/>
                  </a:cubicBezTo>
                  <a:cubicBezTo>
                    <a:pt x="179253" y="156132"/>
                    <a:pt x="186805" y="147722"/>
                    <a:pt x="191707" y="137785"/>
                  </a:cubicBezTo>
                  <a:cubicBezTo>
                    <a:pt x="196540" y="127780"/>
                    <a:pt x="198861" y="116190"/>
                    <a:pt x="198861" y="105194"/>
                  </a:cubicBezTo>
                  <a:cubicBezTo>
                    <a:pt x="198861" y="97706"/>
                    <a:pt x="197801" y="90552"/>
                    <a:pt x="195814" y="84261"/>
                  </a:cubicBezTo>
                  <a:cubicBezTo>
                    <a:pt x="193625" y="77038"/>
                    <a:pt x="190048" y="72072"/>
                    <a:pt x="185543" y="68426"/>
                  </a:cubicBezTo>
                  <a:cubicBezTo>
                    <a:pt x="180774" y="64521"/>
                    <a:pt x="174945" y="62136"/>
                    <a:pt x="168522" y="60149"/>
                  </a:cubicBezTo>
                  <a:cubicBezTo>
                    <a:pt x="167677" y="59883"/>
                    <a:pt x="166832" y="59660"/>
                    <a:pt x="165986" y="59447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75" name="Google Shape;975;p44"/>
            <p:cNvSpPr/>
            <p:nvPr/>
          </p:nvSpPr>
          <p:spPr>
            <a:xfrm>
              <a:off x="1293825" y="238125"/>
              <a:ext cx="5029550" cy="5236500"/>
            </a:xfrm>
            <a:custGeom>
              <a:avLst/>
              <a:gdLst/>
              <a:ahLst/>
              <a:cxnLst/>
              <a:rect l="l" t="t" r="r" b="b"/>
              <a:pathLst>
                <a:path w="201182" h="209460" extrusionOk="0">
                  <a:moveTo>
                    <a:pt x="83466" y="69"/>
                  </a:moveTo>
                  <a:cubicBezTo>
                    <a:pt x="84462" y="69"/>
                    <a:pt x="85522" y="132"/>
                    <a:pt x="86645" y="201"/>
                  </a:cubicBezTo>
                  <a:cubicBezTo>
                    <a:pt x="90291" y="599"/>
                    <a:pt x="93604" y="3116"/>
                    <a:pt x="96847" y="6889"/>
                  </a:cubicBezTo>
                  <a:cubicBezTo>
                    <a:pt x="99433" y="9873"/>
                    <a:pt x="101950" y="13582"/>
                    <a:pt x="104531" y="17689"/>
                  </a:cubicBezTo>
                  <a:cubicBezTo>
                    <a:pt x="105061" y="18484"/>
                    <a:pt x="105591" y="19279"/>
                    <a:pt x="106121" y="20138"/>
                  </a:cubicBezTo>
                  <a:cubicBezTo>
                    <a:pt x="106190" y="20339"/>
                    <a:pt x="106322" y="20472"/>
                    <a:pt x="106455" y="20668"/>
                  </a:cubicBezTo>
                  <a:cubicBezTo>
                    <a:pt x="106518" y="20800"/>
                    <a:pt x="106651" y="21002"/>
                    <a:pt x="106783" y="21198"/>
                  </a:cubicBezTo>
                  <a:cubicBezTo>
                    <a:pt x="106852" y="21330"/>
                    <a:pt x="106985" y="21532"/>
                    <a:pt x="107048" y="21664"/>
                  </a:cubicBezTo>
                  <a:cubicBezTo>
                    <a:pt x="107181" y="21860"/>
                    <a:pt x="107313" y="22062"/>
                    <a:pt x="107382" y="22194"/>
                  </a:cubicBezTo>
                  <a:lnTo>
                    <a:pt x="107446" y="22258"/>
                  </a:lnTo>
                  <a:cubicBezTo>
                    <a:pt x="107515" y="22459"/>
                    <a:pt x="107647" y="22591"/>
                    <a:pt x="107711" y="22724"/>
                  </a:cubicBezTo>
                  <a:cubicBezTo>
                    <a:pt x="107780" y="22788"/>
                    <a:pt x="107780" y="22856"/>
                    <a:pt x="107843" y="22856"/>
                  </a:cubicBezTo>
                  <a:lnTo>
                    <a:pt x="108044" y="23254"/>
                  </a:lnTo>
                  <a:cubicBezTo>
                    <a:pt x="108108" y="23317"/>
                    <a:pt x="108108" y="23386"/>
                    <a:pt x="108177" y="23450"/>
                  </a:cubicBezTo>
                  <a:cubicBezTo>
                    <a:pt x="108241" y="23582"/>
                    <a:pt x="108309" y="23651"/>
                    <a:pt x="108373" y="23784"/>
                  </a:cubicBezTo>
                  <a:cubicBezTo>
                    <a:pt x="108442" y="23847"/>
                    <a:pt x="108506" y="23916"/>
                    <a:pt x="108506" y="23980"/>
                  </a:cubicBezTo>
                  <a:cubicBezTo>
                    <a:pt x="108574" y="24112"/>
                    <a:pt x="108638" y="24181"/>
                    <a:pt x="108707" y="24314"/>
                  </a:cubicBezTo>
                  <a:cubicBezTo>
                    <a:pt x="108771" y="24377"/>
                    <a:pt x="108839" y="24446"/>
                    <a:pt x="108903" y="24579"/>
                  </a:cubicBezTo>
                  <a:cubicBezTo>
                    <a:pt x="108972" y="24642"/>
                    <a:pt x="109035" y="24775"/>
                    <a:pt x="109035" y="24844"/>
                  </a:cubicBezTo>
                  <a:cubicBezTo>
                    <a:pt x="109104" y="24907"/>
                    <a:pt x="109168" y="25040"/>
                    <a:pt x="109237" y="25109"/>
                  </a:cubicBezTo>
                  <a:cubicBezTo>
                    <a:pt x="109300" y="25172"/>
                    <a:pt x="109369" y="25305"/>
                    <a:pt x="109369" y="25374"/>
                  </a:cubicBezTo>
                  <a:cubicBezTo>
                    <a:pt x="109433" y="25437"/>
                    <a:pt x="109502" y="25570"/>
                    <a:pt x="109565" y="25639"/>
                  </a:cubicBezTo>
                  <a:cubicBezTo>
                    <a:pt x="109634" y="25702"/>
                    <a:pt x="109698" y="25835"/>
                    <a:pt x="109767" y="25904"/>
                  </a:cubicBezTo>
                  <a:cubicBezTo>
                    <a:pt x="109830" y="25967"/>
                    <a:pt x="109899" y="26100"/>
                    <a:pt x="109899" y="26169"/>
                  </a:cubicBezTo>
                  <a:cubicBezTo>
                    <a:pt x="109963" y="26301"/>
                    <a:pt x="110032" y="26365"/>
                    <a:pt x="110095" y="26434"/>
                  </a:cubicBezTo>
                  <a:cubicBezTo>
                    <a:pt x="110164" y="26497"/>
                    <a:pt x="110228" y="26630"/>
                    <a:pt x="110297" y="26762"/>
                  </a:cubicBezTo>
                  <a:cubicBezTo>
                    <a:pt x="110297" y="26831"/>
                    <a:pt x="110360" y="26895"/>
                    <a:pt x="110429" y="26963"/>
                  </a:cubicBezTo>
                  <a:cubicBezTo>
                    <a:pt x="110493" y="27096"/>
                    <a:pt x="110562" y="27160"/>
                    <a:pt x="110625" y="27292"/>
                  </a:cubicBezTo>
                  <a:cubicBezTo>
                    <a:pt x="110694" y="27361"/>
                    <a:pt x="110694" y="27425"/>
                    <a:pt x="110758" y="27493"/>
                  </a:cubicBezTo>
                  <a:cubicBezTo>
                    <a:pt x="110827" y="27626"/>
                    <a:pt x="110890" y="27690"/>
                    <a:pt x="110959" y="27822"/>
                  </a:cubicBezTo>
                  <a:cubicBezTo>
                    <a:pt x="111023" y="27891"/>
                    <a:pt x="111092" y="27954"/>
                    <a:pt x="111092" y="28023"/>
                  </a:cubicBezTo>
                  <a:cubicBezTo>
                    <a:pt x="111155" y="28156"/>
                    <a:pt x="111224" y="28219"/>
                    <a:pt x="111357" y="28352"/>
                  </a:cubicBezTo>
                  <a:cubicBezTo>
                    <a:pt x="111357" y="28421"/>
                    <a:pt x="111420" y="28484"/>
                    <a:pt x="111420" y="28553"/>
                  </a:cubicBezTo>
                  <a:cubicBezTo>
                    <a:pt x="111553" y="28686"/>
                    <a:pt x="111622" y="28749"/>
                    <a:pt x="111685" y="28882"/>
                  </a:cubicBezTo>
                  <a:cubicBezTo>
                    <a:pt x="111685" y="28951"/>
                    <a:pt x="111754" y="28951"/>
                    <a:pt x="111754" y="29014"/>
                  </a:cubicBezTo>
                  <a:lnTo>
                    <a:pt x="111818" y="29083"/>
                  </a:lnTo>
                  <a:cubicBezTo>
                    <a:pt x="111887" y="29147"/>
                    <a:pt x="111950" y="29279"/>
                    <a:pt x="112019" y="29412"/>
                  </a:cubicBezTo>
                  <a:cubicBezTo>
                    <a:pt x="112083" y="29481"/>
                    <a:pt x="112083" y="29544"/>
                    <a:pt x="112152" y="29613"/>
                  </a:cubicBezTo>
                  <a:cubicBezTo>
                    <a:pt x="112215" y="29677"/>
                    <a:pt x="112284" y="29809"/>
                    <a:pt x="112348" y="29942"/>
                  </a:cubicBezTo>
                  <a:lnTo>
                    <a:pt x="112480" y="30074"/>
                  </a:lnTo>
                  <a:cubicBezTo>
                    <a:pt x="112549" y="30207"/>
                    <a:pt x="112681" y="30339"/>
                    <a:pt x="112745" y="30472"/>
                  </a:cubicBezTo>
                  <a:cubicBezTo>
                    <a:pt x="112745" y="30541"/>
                    <a:pt x="112814" y="30604"/>
                    <a:pt x="112814" y="30604"/>
                  </a:cubicBezTo>
                  <a:cubicBezTo>
                    <a:pt x="112946" y="30737"/>
                    <a:pt x="113010" y="30869"/>
                    <a:pt x="113079" y="31002"/>
                  </a:cubicBezTo>
                  <a:lnTo>
                    <a:pt x="113211" y="31134"/>
                  </a:lnTo>
                  <a:lnTo>
                    <a:pt x="113408" y="31532"/>
                  </a:lnTo>
                  <a:cubicBezTo>
                    <a:pt x="113476" y="31532"/>
                    <a:pt x="113540" y="31600"/>
                    <a:pt x="113540" y="31664"/>
                  </a:cubicBezTo>
                  <a:cubicBezTo>
                    <a:pt x="113609" y="31797"/>
                    <a:pt x="113741" y="31865"/>
                    <a:pt x="113805" y="31998"/>
                  </a:cubicBezTo>
                  <a:cubicBezTo>
                    <a:pt x="113805" y="32062"/>
                    <a:pt x="113874" y="32130"/>
                    <a:pt x="113874" y="32194"/>
                  </a:cubicBezTo>
                  <a:cubicBezTo>
                    <a:pt x="114006" y="32263"/>
                    <a:pt x="114070" y="32395"/>
                    <a:pt x="114139" y="32528"/>
                  </a:cubicBezTo>
                  <a:cubicBezTo>
                    <a:pt x="114202" y="32591"/>
                    <a:pt x="114202" y="32660"/>
                    <a:pt x="114271" y="32660"/>
                  </a:cubicBezTo>
                  <a:cubicBezTo>
                    <a:pt x="114335" y="32793"/>
                    <a:pt x="114404" y="32925"/>
                    <a:pt x="114536" y="33058"/>
                  </a:cubicBezTo>
                  <a:cubicBezTo>
                    <a:pt x="114536" y="33058"/>
                    <a:pt x="114600" y="33121"/>
                    <a:pt x="114600" y="33190"/>
                  </a:cubicBezTo>
                  <a:cubicBezTo>
                    <a:pt x="114732" y="33323"/>
                    <a:pt x="114801" y="33386"/>
                    <a:pt x="114865" y="33519"/>
                  </a:cubicBezTo>
                  <a:cubicBezTo>
                    <a:pt x="114934" y="33588"/>
                    <a:pt x="114934" y="33651"/>
                    <a:pt x="114997" y="33720"/>
                  </a:cubicBezTo>
                  <a:cubicBezTo>
                    <a:pt x="115066" y="33784"/>
                    <a:pt x="115130" y="33916"/>
                    <a:pt x="115199" y="34049"/>
                  </a:cubicBezTo>
                  <a:cubicBezTo>
                    <a:pt x="115262" y="34049"/>
                    <a:pt x="115331" y="34118"/>
                    <a:pt x="115331" y="34181"/>
                  </a:cubicBezTo>
                  <a:cubicBezTo>
                    <a:pt x="115395" y="34314"/>
                    <a:pt x="115527" y="34383"/>
                    <a:pt x="115596" y="34515"/>
                  </a:cubicBezTo>
                  <a:cubicBezTo>
                    <a:pt x="115596" y="34579"/>
                    <a:pt x="115660" y="34648"/>
                    <a:pt x="115729" y="34711"/>
                  </a:cubicBezTo>
                  <a:cubicBezTo>
                    <a:pt x="115792" y="34780"/>
                    <a:pt x="115861" y="34913"/>
                    <a:pt x="115925" y="34976"/>
                  </a:cubicBezTo>
                  <a:cubicBezTo>
                    <a:pt x="115994" y="35045"/>
                    <a:pt x="115994" y="35109"/>
                    <a:pt x="116057" y="35178"/>
                  </a:cubicBezTo>
                  <a:cubicBezTo>
                    <a:pt x="116126" y="35310"/>
                    <a:pt x="116259" y="35374"/>
                    <a:pt x="116322" y="35506"/>
                  </a:cubicBezTo>
                  <a:cubicBezTo>
                    <a:pt x="116322" y="35575"/>
                    <a:pt x="116391" y="35575"/>
                    <a:pt x="116455" y="35639"/>
                  </a:cubicBezTo>
                  <a:cubicBezTo>
                    <a:pt x="116524" y="35771"/>
                    <a:pt x="116587" y="35840"/>
                    <a:pt x="116656" y="35973"/>
                  </a:cubicBezTo>
                  <a:cubicBezTo>
                    <a:pt x="116720" y="36036"/>
                    <a:pt x="116720" y="36105"/>
                    <a:pt x="116789" y="36105"/>
                  </a:cubicBezTo>
                  <a:cubicBezTo>
                    <a:pt x="116852" y="36237"/>
                    <a:pt x="116921" y="36370"/>
                    <a:pt x="117053" y="36434"/>
                  </a:cubicBezTo>
                  <a:cubicBezTo>
                    <a:pt x="117053" y="36502"/>
                    <a:pt x="117117" y="36566"/>
                    <a:pt x="117186" y="36635"/>
                  </a:cubicBezTo>
                  <a:cubicBezTo>
                    <a:pt x="117250" y="36699"/>
                    <a:pt x="117318" y="36831"/>
                    <a:pt x="117382" y="36900"/>
                  </a:cubicBezTo>
                  <a:cubicBezTo>
                    <a:pt x="117451" y="36964"/>
                    <a:pt x="117451" y="37032"/>
                    <a:pt x="117515" y="37096"/>
                  </a:cubicBezTo>
                  <a:cubicBezTo>
                    <a:pt x="117583" y="37165"/>
                    <a:pt x="117647" y="37297"/>
                    <a:pt x="117780" y="37361"/>
                  </a:cubicBezTo>
                  <a:cubicBezTo>
                    <a:pt x="117780" y="37430"/>
                    <a:pt x="117848" y="37493"/>
                    <a:pt x="117912" y="37493"/>
                  </a:cubicBezTo>
                  <a:cubicBezTo>
                    <a:pt x="117981" y="37626"/>
                    <a:pt x="118044" y="37695"/>
                    <a:pt x="118113" y="37827"/>
                  </a:cubicBezTo>
                  <a:lnTo>
                    <a:pt x="118246" y="37960"/>
                  </a:lnTo>
                  <a:cubicBezTo>
                    <a:pt x="118309" y="38092"/>
                    <a:pt x="118378" y="38156"/>
                    <a:pt x="118511" y="38288"/>
                  </a:cubicBezTo>
                  <a:lnTo>
                    <a:pt x="118643" y="38421"/>
                  </a:lnTo>
                  <a:cubicBezTo>
                    <a:pt x="118707" y="38490"/>
                    <a:pt x="118776" y="38622"/>
                    <a:pt x="118839" y="38686"/>
                  </a:cubicBezTo>
                  <a:cubicBezTo>
                    <a:pt x="118908" y="38755"/>
                    <a:pt x="118908" y="38818"/>
                    <a:pt x="118972" y="38887"/>
                  </a:cubicBezTo>
                  <a:lnTo>
                    <a:pt x="119237" y="39152"/>
                  </a:lnTo>
                  <a:cubicBezTo>
                    <a:pt x="119237" y="39216"/>
                    <a:pt x="119306" y="39216"/>
                    <a:pt x="119369" y="39285"/>
                  </a:cubicBezTo>
                  <a:cubicBezTo>
                    <a:pt x="119438" y="39348"/>
                    <a:pt x="119502" y="39481"/>
                    <a:pt x="119571" y="39550"/>
                  </a:cubicBezTo>
                  <a:cubicBezTo>
                    <a:pt x="119634" y="39613"/>
                    <a:pt x="119634" y="39682"/>
                    <a:pt x="119703" y="39746"/>
                  </a:cubicBezTo>
                  <a:lnTo>
                    <a:pt x="119899" y="39947"/>
                  </a:lnTo>
                  <a:lnTo>
                    <a:pt x="120101" y="40143"/>
                  </a:lnTo>
                  <a:cubicBezTo>
                    <a:pt x="123211" y="43657"/>
                    <a:pt x="126592" y="46704"/>
                    <a:pt x="130366" y="48755"/>
                  </a:cubicBezTo>
                  <a:cubicBezTo>
                    <a:pt x="136990" y="52464"/>
                    <a:pt x="143879" y="54849"/>
                    <a:pt x="150572" y="56704"/>
                  </a:cubicBezTo>
                  <a:cubicBezTo>
                    <a:pt x="150636" y="56773"/>
                    <a:pt x="150768" y="56773"/>
                    <a:pt x="150837" y="56773"/>
                  </a:cubicBezTo>
                  <a:cubicBezTo>
                    <a:pt x="150901" y="56836"/>
                    <a:pt x="150901" y="56836"/>
                    <a:pt x="150970" y="56836"/>
                  </a:cubicBezTo>
                  <a:cubicBezTo>
                    <a:pt x="151033" y="56836"/>
                    <a:pt x="151102" y="56905"/>
                    <a:pt x="151235" y="56905"/>
                  </a:cubicBezTo>
                  <a:cubicBezTo>
                    <a:pt x="151235" y="56905"/>
                    <a:pt x="151298" y="56905"/>
                    <a:pt x="151367" y="56969"/>
                  </a:cubicBezTo>
                  <a:cubicBezTo>
                    <a:pt x="151431" y="56969"/>
                    <a:pt x="151500" y="56969"/>
                    <a:pt x="151563" y="57038"/>
                  </a:cubicBezTo>
                  <a:lnTo>
                    <a:pt x="151765" y="57038"/>
                  </a:lnTo>
                  <a:cubicBezTo>
                    <a:pt x="151828" y="57101"/>
                    <a:pt x="151897" y="57101"/>
                    <a:pt x="151961" y="57101"/>
                  </a:cubicBezTo>
                  <a:cubicBezTo>
                    <a:pt x="152030" y="57101"/>
                    <a:pt x="152093" y="57170"/>
                    <a:pt x="152162" y="57170"/>
                  </a:cubicBezTo>
                  <a:cubicBezTo>
                    <a:pt x="152226" y="57170"/>
                    <a:pt x="152295" y="57234"/>
                    <a:pt x="152358" y="57234"/>
                  </a:cubicBezTo>
                  <a:cubicBezTo>
                    <a:pt x="152427" y="57234"/>
                    <a:pt x="152491" y="57234"/>
                    <a:pt x="152560" y="57303"/>
                  </a:cubicBezTo>
                  <a:lnTo>
                    <a:pt x="152756" y="57303"/>
                  </a:lnTo>
                  <a:cubicBezTo>
                    <a:pt x="152825" y="57366"/>
                    <a:pt x="152888" y="57366"/>
                    <a:pt x="152957" y="57366"/>
                  </a:cubicBezTo>
                  <a:cubicBezTo>
                    <a:pt x="153021" y="57366"/>
                    <a:pt x="153090" y="57435"/>
                    <a:pt x="153153" y="57435"/>
                  </a:cubicBezTo>
                  <a:cubicBezTo>
                    <a:pt x="153222" y="57435"/>
                    <a:pt x="153286" y="57435"/>
                    <a:pt x="153354" y="57499"/>
                  </a:cubicBezTo>
                  <a:cubicBezTo>
                    <a:pt x="153418" y="57499"/>
                    <a:pt x="153487" y="57499"/>
                    <a:pt x="153551" y="57568"/>
                  </a:cubicBezTo>
                  <a:lnTo>
                    <a:pt x="153752" y="57568"/>
                  </a:lnTo>
                  <a:cubicBezTo>
                    <a:pt x="153816" y="57631"/>
                    <a:pt x="153884" y="57631"/>
                    <a:pt x="153948" y="57631"/>
                  </a:cubicBezTo>
                  <a:cubicBezTo>
                    <a:pt x="154017" y="57631"/>
                    <a:pt x="154081" y="57700"/>
                    <a:pt x="154149" y="57700"/>
                  </a:cubicBezTo>
                  <a:cubicBezTo>
                    <a:pt x="154213" y="57700"/>
                    <a:pt x="154282" y="57700"/>
                    <a:pt x="154345" y="57764"/>
                  </a:cubicBezTo>
                  <a:lnTo>
                    <a:pt x="154547" y="57764"/>
                  </a:lnTo>
                  <a:cubicBezTo>
                    <a:pt x="154610" y="57833"/>
                    <a:pt x="154679" y="57833"/>
                    <a:pt x="154743" y="57833"/>
                  </a:cubicBezTo>
                  <a:cubicBezTo>
                    <a:pt x="154812" y="57833"/>
                    <a:pt x="154875" y="57896"/>
                    <a:pt x="154944" y="57896"/>
                  </a:cubicBezTo>
                  <a:cubicBezTo>
                    <a:pt x="155008" y="57896"/>
                    <a:pt x="155077" y="57896"/>
                    <a:pt x="155140" y="57965"/>
                  </a:cubicBezTo>
                  <a:lnTo>
                    <a:pt x="155342" y="57965"/>
                  </a:lnTo>
                  <a:cubicBezTo>
                    <a:pt x="155405" y="58029"/>
                    <a:pt x="155474" y="58029"/>
                    <a:pt x="155538" y="58029"/>
                  </a:cubicBezTo>
                  <a:cubicBezTo>
                    <a:pt x="155607" y="58029"/>
                    <a:pt x="155670" y="58098"/>
                    <a:pt x="155739" y="58098"/>
                  </a:cubicBezTo>
                  <a:cubicBezTo>
                    <a:pt x="155803" y="58098"/>
                    <a:pt x="155872" y="58098"/>
                    <a:pt x="155935" y="58161"/>
                  </a:cubicBezTo>
                  <a:lnTo>
                    <a:pt x="156137" y="58161"/>
                  </a:lnTo>
                  <a:cubicBezTo>
                    <a:pt x="156200" y="58230"/>
                    <a:pt x="156269" y="58230"/>
                    <a:pt x="156333" y="58230"/>
                  </a:cubicBezTo>
                  <a:cubicBezTo>
                    <a:pt x="156402" y="58230"/>
                    <a:pt x="156465" y="58294"/>
                    <a:pt x="156534" y="58294"/>
                  </a:cubicBezTo>
                  <a:cubicBezTo>
                    <a:pt x="156598" y="58294"/>
                    <a:pt x="156667" y="58294"/>
                    <a:pt x="156730" y="58363"/>
                  </a:cubicBezTo>
                  <a:lnTo>
                    <a:pt x="156932" y="58363"/>
                  </a:lnTo>
                  <a:cubicBezTo>
                    <a:pt x="156995" y="58426"/>
                    <a:pt x="157064" y="58426"/>
                    <a:pt x="157128" y="58426"/>
                  </a:cubicBezTo>
                  <a:cubicBezTo>
                    <a:pt x="157197" y="58426"/>
                    <a:pt x="157260" y="58495"/>
                    <a:pt x="157329" y="58495"/>
                  </a:cubicBezTo>
                  <a:cubicBezTo>
                    <a:pt x="157393" y="58495"/>
                    <a:pt x="157462" y="58495"/>
                    <a:pt x="157525" y="58559"/>
                  </a:cubicBezTo>
                  <a:lnTo>
                    <a:pt x="157727" y="58559"/>
                  </a:lnTo>
                  <a:cubicBezTo>
                    <a:pt x="157790" y="58628"/>
                    <a:pt x="157859" y="58628"/>
                    <a:pt x="157923" y="58628"/>
                  </a:cubicBezTo>
                  <a:cubicBezTo>
                    <a:pt x="157991" y="58628"/>
                    <a:pt x="158055" y="58691"/>
                    <a:pt x="158124" y="58691"/>
                  </a:cubicBezTo>
                  <a:cubicBezTo>
                    <a:pt x="158188" y="58691"/>
                    <a:pt x="158256" y="58691"/>
                    <a:pt x="158320" y="58760"/>
                  </a:cubicBezTo>
                  <a:lnTo>
                    <a:pt x="158521" y="58760"/>
                  </a:lnTo>
                  <a:cubicBezTo>
                    <a:pt x="158585" y="58824"/>
                    <a:pt x="158654" y="58824"/>
                    <a:pt x="158718" y="58824"/>
                  </a:cubicBezTo>
                  <a:cubicBezTo>
                    <a:pt x="158786" y="58824"/>
                    <a:pt x="158850" y="58893"/>
                    <a:pt x="158919" y="58893"/>
                  </a:cubicBezTo>
                  <a:cubicBezTo>
                    <a:pt x="158982" y="58893"/>
                    <a:pt x="159051" y="58893"/>
                    <a:pt x="159115" y="58956"/>
                  </a:cubicBezTo>
                  <a:lnTo>
                    <a:pt x="159247" y="58956"/>
                  </a:lnTo>
                  <a:cubicBezTo>
                    <a:pt x="159380" y="59025"/>
                    <a:pt x="159449" y="59025"/>
                    <a:pt x="159512" y="59025"/>
                  </a:cubicBezTo>
                  <a:cubicBezTo>
                    <a:pt x="159581" y="59025"/>
                    <a:pt x="159645" y="59025"/>
                    <a:pt x="159645" y="59089"/>
                  </a:cubicBezTo>
                  <a:cubicBezTo>
                    <a:pt x="159777" y="59089"/>
                    <a:pt x="159846" y="59089"/>
                    <a:pt x="159910" y="59158"/>
                  </a:cubicBezTo>
                  <a:lnTo>
                    <a:pt x="160042" y="59158"/>
                  </a:lnTo>
                  <a:cubicBezTo>
                    <a:pt x="160175" y="59158"/>
                    <a:pt x="160244" y="59221"/>
                    <a:pt x="160307" y="59221"/>
                  </a:cubicBezTo>
                  <a:cubicBezTo>
                    <a:pt x="160376" y="59221"/>
                    <a:pt x="160440" y="59221"/>
                    <a:pt x="160440" y="59290"/>
                  </a:cubicBezTo>
                  <a:cubicBezTo>
                    <a:pt x="160572" y="59290"/>
                    <a:pt x="160641" y="59290"/>
                    <a:pt x="160705" y="59354"/>
                  </a:cubicBezTo>
                  <a:lnTo>
                    <a:pt x="160837" y="59354"/>
                  </a:lnTo>
                  <a:cubicBezTo>
                    <a:pt x="160970" y="59354"/>
                    <a:pt x="161039" y="59422"/>
                    <a:pt x="161102" y="59422"/>
                  </a:cubicBezTo>
                  <a:lnTo>
                    <a:pt x="161235" y="59422"/>
                  </a:lnTo>
                  <a:cubicBezTo>
                    <a:pt x="161367" y="59486"/>
                    <a:pt x="161436" y="59486"/>
                    <a:pt x="161500" y="59555"/>
                  </a:cubicBezTo>
                  <a:lnTo>
                    <a:pt x="161632" y="59555"/>
                  </a:lnTo>
                  <a:cubicBezTo>
                    <a:pt x="161765" y="59555"/>
                    <a:pt x="161834" y="59619"/>
                    <a:pt x="161966" y="59619"/>
                  </a:cubicBezTo>
                  <a:lnTo>
                    <a:pt x="162030" y="59619"/>
                  </a:lnTo>
                  <a:cubicBezTo>
                    <a:pt x="162162" y="59687"/>
                    <a:pt x="162231" y="59687"/>
                    <a:pt x="162364" y="59751"/>
                  </a:cubicBezTo>
                  <a:lnTo>
                    <a:pt x="162427" y="59751"/>
                  </a:lnTo>
                  <a:cubicBezTo>
                    <a:pt x="162560" y="59751"/>
                    <a:pt x="162628" y="59820"/>
                    <a:pt x="162761" y="59820"/>
                  </a:cubicBezTo>
                  <a:lnTo>
                    <a:pt x="162825" y="59820"/>
                  </a:lnTo>
                  <a:cubicBezTo>
                    <a:pt x="162957" y="59884"/>
                    <a:pt x="163090" y="59884"/>
                    <a:pt x="163158" y="59952"/>
                  </a:cubicBezTo>
                  <a:lnTo>
                    <a:pt x="163222" y="59952"/>
                  </a:lnTo>
                  <a:cubicBezTo>
                    <a:pt x="163354" y="59952"/>
                    <a:pt x="163423" y="60016"/>
                    <a:pt x="163556" y="60016"/>
                  </a:cubicBezTo>
                  <a:cubicBezTo>
                    <a:pt x="163688" y="60085"/>
                    <a:pt x="163821" y="60085"/>
                    <a:pt x="163953" y="60149"/>
                  </a:cubicBezTo>
                  <a:cubicBezTo>
                    <a:pt x="164086" y="60149"/>
                    <a:pt x="164218" y="60217"/>
                    <a:pt x="164351" y="60217"/>
                  </a:cubicBezTo>
                  <a:cubicBezTo>
                    <a:pt x="164483" y="60281"/>
                    <a:pt x="164616" y="60281"/>
                    <a:pt x="164748" y="60350"/>
                  </a:cubicBezTo>
                  <a:cubicBezTo>
                    <a:pt x="164881" y="60350"/>
                    <a:pt x="165013" y="60413"/>
                    <a:pt x="165146" y="60413"/>
                  </a:cubicBezTo>
                  <a:cubicBezTo>
                    <a:pt x="165278" y="60413"/>
                    <a:pt x="165411" y="60482"/>
                    <a:pt x="165543" y="60482"/>
                  </a:cubicBezTo>
                  <a:cubicBezTo>
                    <a:pt x="165676" y="60546"/>
                    <a:pt x="165739" y="60546"/>
                    <a:pt x="165872" y="60615"/>
                  </a:cubicBezTo>
                  <a:cubicBezTo>
                    <a:pt x="166137" y="60678"/>
                    <a:pt x="166338" y="60747"/>
                    <a:pt x="166603" y="60811"/>
                  </a:cubicBezTo>
                  <a:cubicBezTo>
                    <a:pt x="167663" y="61076"/>
                    <a:pt x="168723" y="61341"/>
                    <a:pt x="169783" y="61675"/>
                  </a:cubicBezTo>
                  <a:lnTo>
                    <a:pt x="171373" y="62072"/>
                  </a:lnTo>
                  <a:cubicBezTo>
                    <a:pt x="177530" y="63927"/>
                    <a:pt x="183164" y="66179"/>
                    <a:pt x="187801" y="69820"/>
                  </a:cubicBezTo>
                  <a:cubicBezTo>
                    <a:pt x="192438" y="73397"/>
                    <a:pt x="196078" y="78368"/>
                    <a:pt x="198267" y="85655"/>
                  </a:cubicBezTo>
                  <a:cubicBezTo>
                    <a:pt x="200122" y="91813"/>
                    <a:pt x="201113" y="98903"/>
                    <a:pt x="201113" y="106254"/>
                  </a:cubicBezTo>
                  <a:cubicBezTo>
                    <a:pt x="201113" y="117451"/>
                    <a:pt x="198797" y="129306"/>
                    <a:pt x="193826" y="139444"/>
                  </a:cubicBezTo>
                  <a:cubicBezTo>
                    <a:pt x="188861" y="149645"/>
                    <a:pt x="181176" y="158257"/>
                    <a:pt x="170445" y="162894"/>
                  </a:cubicBezTo>
                  <a:cubicBezTo>
                    <a:pt x="166338" y="164680"/>
                    <a:pt x="163090" y="168522"/>
                    <a:pt x="160244" y="173228"/>
                  </a:cubicBezTo>
                  <a:cubicBezTo>
                    <a:pt x="155935" y="180249"/>
                    <a:pt x="152427" y="189322"/>
                    <a:pt x="147854" y="196609"/>
                  </a:cubicBezTo>
                  <a:cubicBezTo>
                    <a:pt x="145538" y="200255"/>
                    <a:pt x="143021" y="203434"/>
                    <a:pt x="139973" y="205750"/>
                  </a:cubicBezTo>
                  <a:cubicBezTo>
                    <a:pt x="136926" y="208003"/>
                    <a:pt x="133349" y="209396"/>
                    <a:pt x="129110" y="209396"/>
                  </a:cubicBezTo>
                  <a:cubicBezTo>
                    <a:pt x="127318" y="209396"/>
                    <a:pt x="125400" y="209195"/>
                    <a:pt x="123344" y="208665"/>
                  </a:cubicBezTo>
                  <a:cubicBezTo>
                    <a:pt x="118309" y="207409"/>
                    <a:pt x="114732" y="204362"/>
                    <a:pt x="111489" y="200520"/>
                  </a:cubicBezTo>
                  <a:cubicBezTo>
                    <a:pt x="108771" y="197340"/>
                    <a:pt x="106322" y="193498"/>
                    <a:pt x="103604" y="189656"/>
                  </a:cubicBezTo>
                  <a:cubicBezTo>
                    <a:pt x="102676" y="188395"/>
                    <a:pt x="101818" y="187139"/>
                    <a:pt x="100821" y="185946"/>
                  </a:cubicBezTo>
                  <a:cubicBezTo>
                    <a:pt x="100625" y="185681"/>
                    <a:pt x="100493" y="185480"/>
                    <a:pt x="100291" y="185215"/>
                  </a:cubicBezTo>
                  <a:cubicBezTo>
                    <a:pt x="100095" y="185019"/>
                    <a:pt x="99963" y="184818"/>
                    <a:pt x="99762" y="184553"/>
                  </a:cubicBezTo>
                  <a:cubicBezTo>
                    <a:pt x="99565" y="184357"/>
                    <a:pt x="99364" y="184155"/>
                    <a:pt x="99232" y="183959"/>
                  </a:cubicBezTo>
                  <a:cubicBezTo>
                    <a:pt x="99035" y="183694"/>
                    <a:pt x="98834" y="183493"/>
                    <a:pt x="98638" y="183297"/>
                  </a:cubicBezTo>
                  <a:cubicBezTo>
                    <a:pt x="98437" y="183095"/>
                    <a:pt x="98304" y="182830"/>
                    <a:pt x="98108" y="182634"/>
                  </a:cubicBezTo>
                  <a:lnTo>
                    <a:pt x="98039" y="182634"/>
                  </a:lnTo>
                  <a:cubicBezTo>
                    <a:pt x="97907" y="182433"/>
                    <a:pt x="97711" y="182237"/>
                    <a:pt x="97509" y="182035"/>
                  </a:cubicBezTo>
                  <a:cubicBezTo>
                    <a:pt x="97509" y="181972"/>
                    <a:pt x="97446" y="181972"/>
                    <a:pt x="97446" y="181903"/>
                  </a:cubicBezTo>
                  <a:cubicBezTo>
                    <a:pt x="97244" y="181770"/>
                    <a:pt x="97112" y="181574"/>
                    <a:pt x="96916" y="181373"/>
                  </a:cubicBezTo>
                  <a:lnTo>
                    <a:pt x="96783" y="181240"/>
                  </a:lnTo>
                  <a:cubicBezTo>
                    <a:pt x="96651" y="181108"/>
                    <a:pt x="96518" y="180975"/>
                    <a:pt x="96386" y="180779"/>
                  </a:cubicBezTo>
                  <a:cubicBezTo>
                    <a:pt x="96317" y="180779"/>
                    <a:pt x="96253" y="180711"/>
                    <a:pt x="96184" y="180647"/>
                  </a:cubicBezTo>
                  <a:cubicBezTo>
                    <a:pt x="96121" y="180578"/>
                    <a:pt x="96121" y="180514"/>
                    <a:pt x="96052" y="180514"/>
                  </a:cubicBezTo>
                  <a:cubicBezTo>
                    <a:pt x="95988" y="180382"/>
                    <a:pt x="95856" y="180313"/>
                    <a:pt x="95787" y="180249"/>
                  </a:cubicBezTo>
                  <a:lnTo>
                    <a:pt x="95591" y="180048"/>
                  </a:lnTo>
                  <a:lnTo>
                    <a:pt x="95193" y="179651"/>
                  </a:lnTo>
                  <a:cubicBezTo>
                    <a:pt x="95125" y="179587"/>
                    <a:pt x="95061" y="179518"/>
                    <a:pt x="94928" y="179455"/>
                  </a:cubicBezTo>
                  <a:cubicBezTo>
                    <a:pt x="94860" y="179322"/>
                    <a:pt x="94727" y="179190"/>
                    <a:pt x="94595" y="179121"/>
                  </a:cubicBezTo>
                  <a:cubicBezTo>
                    <a:pt x="94531" y="179057"/>
                    <a:pt x="94462" y="178925"/>
                    <a:pt x="94330" y="178856"/>
                  </a:cubicBezTo>
                  <a:cubicBezTo>
                    <a:pt x="94266" y="178792"/>
                    <a:pt x="94134" y="178660"/>
                    <a:pt x="94001" y="178591"/>
                  </a:cubicBezTo>
                  <a:cubicBezTo>
                    <a:pt x="93932" y="178458"/>
                    <a:pt x="93800" y="178395"/>
                    <a:pt x="93736" y="178326"/>
                  </a:cubicBezTo>
                  <a:cubicBezTo>
                    <a:pt x="93604" y="178262"/>
                    <a:pt x="93535" y="178130"/>
                    <a:pt x="93402" y="178061"/>
                  </a:cubicBezTo>
                  <a:lnTo>
                    <a:pt x="93137" y="177796"/>
                  </a:lnTo>
                  <a:cubicBezTo>
                    <a:pt x="93005" y="177732"/>
                    <a:pt x="92941" y="177663"/>
                    <a:pt x="92809" y="177531"/>
                  </a:cubicBezTo>
                  <a:cubicBezTo>
                    <a:pt x="92740" y="177467"/>
                    <a:pt x="92607" y="177398"/>
                    <a:pt x="92544" y="177335"/>
                  </a:cubicBezTo>
                  <a:cubicBezTo>
                    <a:pt x="92475" y="177266"/>
                    <a:pt x="92342" y="177202"/>
                    <a:pt x="92279" y="177070"/>
                  </a:cubicBezTo>
                  <a:cubicBezTo>
                    <a:pt x="92146" y="177001"/>
                    <a:pt x="92014" y="176937"/>
                    <a:pt x="91945" y="176868"/>
                  </a:cubicBezTo>
                  <a:cubicBezTo>
                    <a:pt x="91812" y="176805"/>
                    <a:pt x="91749" y="176672"/>
                    <a:pt x="91680" y="176603"/>
                  </a:cubicBezTo>
                  <a:cubicBezTo>
                    <a:pt x="91547" y="176540"/>
                    <a:pt x="91415" y="176471"/>
                    <a:pt x="91351" y="176407"/>
                  </a:cubicBezTo>
                  <a:cubicBezTo>
                    <a:pt x="91219" y="176338"/>
                    <a:pt x="91150" y="176275"/>
                    <a:pt x="91086" y="176206"/>
                  </a:cubicBezTo>
                  <a:cubicBezTo>
                    <a:pt x="90954" y="176074"/>
                    <a:pt x="90821" y="176010"/>
                    <a:pt x="90752" y="175941"/>
                  </a:cubicBezTo>
                  <a:cubicBezTo>
                    <a:pt x="90620" y="175877"/>
                    <a:pt x="90556" y="175809"/>
                    <a:pt x="90488" y="175745"/>
                  </a:cubicBezTo>
                  <a:cubicBezTo>
                    <a:pt x="90355" y="175676"/>
                    <a:pt x="90223" y="175612"/>
                    <a:pt x="90090" y="175480"/>
                  </a:cubicBezTo>
                  <a:cubicBezTo>
                    <a:pt x="90026" y="175480"/>
                    <a:pt x="89958" y="175411"/>
                    <a:pt x="89894" y="175347"/>
                  </a:cubicBezTo>
                  <a:cubicBezTo>
                    <a:pt x="89762" y="175279"/>
                    <a:pt x="89629" y="175146"/>
                    <a:pt x="89497" y="175083"/>
                  </a:cubicBezTo>
                  <a:cubicBezTo>
                    <a:pt x="89428" y="175014"/>
                    <a:pt x="89364" y="175014"/>
                    <a:pt x="89295" y="174950"/>
                  </a:cubicBezTo>
                  <a:cubicBezTo>
                    <a:pt x="89163" y="174881"/>
                    <a:pt x="89030" y="174818"/>
                    <a:pt x="88898" y="174685"/>
                  </a:cubicBezTo>
                  <a:cubicBezTo>
                    <a:pt x="88834" y="174685"/>
                    <a:pt x="88765" y="174616"/>
                    <a:pt x="88702" y="174553"/>
                  </a:cubicBezTo>
                  <a:lnTo>
                    <a:pt x="88304" y="174351"/>
                  </a:lnTo>
                  <a:cubicBezTo>
                    <a:pt x="88235" y="174288"/>
                    <a:pt x="88172" y="174219"/>
                    <a:pt x="88103" y="174219"/>
                  </a:cubicBezTo>
                  <a:cubicBezTo>
                    <a:pt x="87970" y="174086"/>
                    <a:pt x="87838" y="174023"/>
                    <a:pt x="87705" y="173954"/>
                  </a:cubicBezTo>
                  <a:cubicBezTo>
                    <a:pt x="87642" y="173954"/>
                    <a:pt x="87573" y="173890"/>
                    <a:pt x="87509" y="173821"/>
                  </a:cubicBezTo>
                  <a:cubicBezTo>
                    <a:pt x="87377" y="173758"/>
                    <a:pt x="87244" y="173689"/>
                    <a:pt x="87175" y="173625"/>
                  </a:cubicBezTo>
                  <a:cubicBezTo>
                    <a:pt x="87043" y="173625"/>
                    <a:pt x="86979" y="173556"/>
                    <a:pt x="86910" y="173493"/>
                  </a:cubicBezTo>
                  <a:cubicBezTo>
                    <a:pt x="86778" y="173424"/>
                    <a:pt x="86645" y="173360"/>
                    <a:pt x="86582" y="173291"/>
                  </a:cubicBezTo>
                  <a:cubicBezTo>
                    <a:pt x="86449" y="173291"/>
                    <a:pt x="86380" y="173228"/>
                    <a:pt x="86317" y="173159"/>
                  </a:cubicBezTo>
                  <a:cubicBezTo>
                    <a:pt x="86184" y="173095"/>
                    <a:pt x="86116" y="173026"/>
                    <a:pt x="85983" y="173026"/>
                  </a:cubicBezTo>
                  <a:cubicBezTo>
                    <a:pt x="85919" y="172963"/>
                    <a:pt x="85851" y="172894"/>
                    <a:pt x="85718" y="172894"/>
                  </a:cubicBezTo>
                  <a:cubicBezTo>
                    <a:pt x="85654" y="172830"/>
                    <a:pt x="85522" y="172761"/>
                    <a:pt x="85389" y="172698"/>
                  </a:cubicBezTo>
                  <a:cubicBezTo>
                    <a:pt x="85321" y="172629"/>
                    <a:pt x="85257" y="172629"/>
                    <a:pt x="85188" y="172565"/>
                  </a:cubicBezTo>
                  <a:cubicBezTo>
                    <a:pt x="85056" y="172496"/>
                    <a:pt x="84923" y="172496"/>
                    <a:pt x="84860" y="172433"/>
                  </a:cubicBezTo>
                  <a:cubicBezTo>
                    <a:pt x="84727" y="172364"/>
                    <a:pt x="84658" y="172364"/>
                    <a:pt x="84595" y="172300"/>
                  </a:cubicBezTo>
                  <a:cubicBezTo>
                    <a:pt x="84462" y="172231"/>
                    <a:pt x="84393" y="172168"/>
                    <a:pt x="84261" y="172168"/>
                  </a:cubicBezTo>
                  <a:cubicBezTo>
                    <a:pt x="84197" y="172099"/>
                    <a:pt x="84065" y="172035"/>
                    <a:pt x="83996" y="172035"/>
                  </a:cubicBezTo>
                  <a:cubicBezTo>
                    <a:pt x="83932" y="171966"/>
                    <a:pt x="83800" y="171903"/>
                    <a:pt x="83667" y="171903"/>
                  </a:cubicBezTo>
                  <a:cubicBezTo>
                    <a:pt x="83598" y="171834"/>
                    <a:pt x="83535" y="171834"/>
                    <a:pt x="83466" y="171770"/>
                  </a:cubicBezTo>
                  <a:cubicBezTo>
                    <a:pt x="83333" y="171701"/>
                    <a:pt x="83201" y="171701"/>
                    <a:pt x="83137" y="171638"/>
                  </a:cubicBezTo>
                  <a:cubicBezTo>
                    <a:pt x="83068" y="171569"/>
                    <a:pt x="82936" y="171569"/>
                    <a:pt x="82872" y="171505"/>
                  </a:cubicBezTo>
                  <a:cubicBezTo>
                    <a:pt x="82803" y="171505"/>
                    <a:pt x="82671" y="171437"/>
                    <a:pt x="82607" y="171373"/>
                  </a:cubicBezTo>
                  <a:cubicBezTo>
                    <a:pt x="82475" y="171373"/>
                    <a:pt x="82406" y="171304"/>
                    <a:pt x="82342" y="171304"/>
                  </a:cubicBezTo>
                  <a:cubicBezTo>
                    <a:pt x="82210" y="171240"/>
                    <a:pt x="82141" y="171240"/>
                    <a:pt x="82008" y="171172"/>
                  </a:cubicBezTo>
                  <a:cubicBezTo>
                    <a:pt x="81945" y="171108"/>
                    <a:pt x="81876" y="171108"/>
                    <a:pt x="81812" y="171039"/>
                  </a:cubicBezTo>
                  <a:cubicBezTo>
                    <a:pt x="81680" y="171039"/>
                    <a:pt x="81611" y="170975"/>
                    <a:pt x="81479" y="170975"/>
                  </a:cubicBezTo>
                  <a:cubicBezTo>
                    <a:pt x="81415" y="170907"/>
                    <a:pt x="81346" y="170907"/>
                    <a:pt x="81214" y="170843"/>
                  </a:cubicBezTo>
                  <a:cubicBezTo>
                    <a:pt x="81150" y="170843"/>
                    <a:pt x="81017" y="170774"/>
                    <a:pt x="80949" y="170774"/>
                  </a:cubicBezTo>
                  <a:cubicBezTo>
                    <a:pt x="80885" y="170710"/>
                    <a:pt x="80753" y="170710"/>
                    <a:pt x="80684" y="170642"/>
                  </a:cubicBezTo>
                  <a:cubicBezTo>
                    <a:pt x="80620" y="170642"/>
                    <a:pt x="80488" y="170578"/>
                    <a:pt x="80419" y="170578"/>
                  </a:cubicBezTo>
                  <a:cubicBezTo>
                    <a:pt x="80355" y="170509"/>
                    <a:pt x="80223" y="170509"/>
                    <a:pt x="80154" y="170446"/>
                  </a:cubicBezTo>
                  <a:cubicBezTo>
                    <a:pt x="80090" y="170446"/>
                    <a:pt x="79958" y="170377"/>
                    <a:pt x="79889" y="170377"/>
                  </a:cubicBezTo>
                  <a:cubicBezTo>
                    <a:pt x="79825" y="170313"/>
                    <a:pt x="79693" y="170313"/>
                    <a:pt x="79624" y="170313"/>
                  </a:cubicBezTo>
                  <a:cubicBezTo>
                    <a:pt x="79560" y="170244"/>
                    <a:pt x="79428" y="170244"/>
                    <a:pt x="79359" y="170181"/>
                  </a:cubicBezTo>
                  <a:cubicBezTo>
                    <a:pt x="79295" y="170181"/>
                    <a:pt x="79163" y="170112"/>
                    <a:pt x="79094" y="170112"/>
                  </a:cubicBezTo>
                  <a:cubicBezTo>
                    <a:pt x="79030" y="170112"/>
                    <a:pt x="78961" y="170048"/>
                    <a:pt x="78829" y="170048"/>
                  </a:cubicBezTo>
                  <a:cubicBezTo>
                    <a:pt x="78765" y="169979"/>
                    <a:pt x="78696" y="169979"/>
                    <a:pt x="78564" y="169979"/>
                  </a:cubicBezTo>
                  <a:cubicBezTo>
                    <a:pt x="78500" y="169916"/>
                    <a:pt x="78431" y="169916"/>
                    <a:pt x="78368" y="169847"/>
                  </a:cubicBezTo>
                  <a:cubicBezTo>
                    <a:pt x="78235" y="169847"/>
                    <a:pt x="78166" y="169847"/>
                    <a:pt x="78103" y="169783"/>
                  </a:cubicBezTo>
                  <a:cubicBezTo>
                    <a:pt x="74457" y="168723"/>
                    <a:pt x="70350" y="167992"/>
                    <a:pt x="65649" y="167663"/>
                  </a:cubicBezTo>
                  <a:cubicBezTo>
                    <a:pt x="61871" y="167398"/>
                    <a:pt x="57700" y="167001"/>
                    <a:pt x="53259" y="166402"/>
                  </a:cubicBezTo>
                  <a:lnTo>
                    <a:pt x="53196" y="166402"/>
                  </a:lnTo>
                  <a:cubicBezTo>
                    <a:pt x="53196" y="166402"/>
                    <a:pt x="53196" y="166338"/>
                    <a:pt x="53127" y="166338"/>
                  </a:cubicBezTo>
                  <a:cubicBezTo>
                    <a:pt x="50943" y="166073"/>
                    <a:pt x="48691" y="165740"/>
                    <a:pt x="46439" y="165342"/>
                  </a:cubicBezTo>
                  <a:cubicBezTo>
                    <a:pt x="38818" y="164017"/>
                    <a:pt x="31002" y="162030"/>
                    <a:pt x="23980" y="159380"/>
                  </a:cubicBezTo>
                  <a:cubicBezTo>
                    <a:pt x="17292" y="156731"/>
                    <a:pt x="11261" y="153487"/>
                    <a:pt x="7022" y="149248"/>
                  </a:cubicBezTo>
                  <a:cubicBezTo>
                    <a:pt x="2719" y="145072"/>
                    <a:pt x="69" y="139974"/>
                    <a:pt x="69" y="133811"/>
                  </a:cubicBezTo>
                  <a:cubicBezTo>
                    <a:pt x="69" y="133217"/>
                    <a:pt x="132" y="132618"/>
                    <a:pt x="132" y="131956"/>
                  </a:cubicBezTo>
                  <a:cubicBezTo>
                    <a:pt x="530" y="127716"/>
                    <a:pt x="2650" y="124076"/>
                    <a:pt x="5697" y="120763"/>
                  </a:cubicBezTo>
                  <a:cubicBezTo>
                    <a:pt x="7022" y="119370"/>
                    <a:pt x="8548" y="118045"/>
                    <a:pt x="10201" y="116789"/>
                  </a:cubicBezTo>
                  <a:cubicBezTo>
                    <a:pt x="10731" y="116322"/>
                    <a:pt x="11330" y="115861"/>
                    <a:pt x="11993" y="115464"/>
                  </a:cubicBezTo>
                  <a:cubicBezTo>
                    <a:pt x="12125" y="115263"/>
                    <a:pt x="12321" y="115130"/>
                    <a:pt x="12523" y="114998"/>
                  </a:cubicBezTo>
                  <a:lnTo>
                    <a:pt x="13116" y="114600"/>
                  </a:lnTo>
                  <a:lnTo>
                    <a:pt x="13185" y="114600"/>
                  </a:lnTo>
                  <a:cubicBezTo>
                    <a:pt x="13317" y="114468"/>
                    <a:pt x="13514" y="114335"/>
                    <a:pt x="13715" y="114203"/>
                  </a:cubicBezTo>
                  <a:lnTo>
                    <a:pt x="13847" y="114070"/>
                  </a:lnTo>
                  <a:cubicBezTo>
                    <a:pt x="13980" y="114007"/>
                    <a:pt x="14112" y="113874"/>
                    <a:pt x="14308" y="113805"/>
                  </a:cubicBezTo>
                  <a:cubicBezTo>
                    <a:pt x="14377" y="113742"/>
                    <a:pt x="14441" y="113673"/>
                    <a:pt x="14510" y="113673"/>
                  </a:cubicBezTo>
                  <a:cubicBezTo>
                    <a:pt x="14642" y="113540"/>
                    <a:pt x="14775" y="113477"/>
                    <a:pt x="14907" y="113408"/>
                  </a:cubicBezTo>
                  <a:cubicBezTo>
                    <a:pt x="14971" y="113344"/>
                    <a:pt x="15103" y="113275"/>
                    <a:pt x="15172" y="113212"/>
                  </a:cubicBezTo>
                  <a:cubicBezTo>
                    <a:pt x="15305" y="113143"/>
                    <a:pt x="15437" y="113010"/>
                    <a:pt x="15570" y="112947"/>
                  </a:cubicBezTo>
                  <a:cubicBezTo>
                    <a:pt x="15633" y="112878"/>
                    <a:pt x="15766" y="112814"/>
                    <a:pt x="15835" y="112745"/>
                  </a:cubicBezTo>
                  <a:cubicBezTo>
                    <a:pt x="15967" y="112682"/>
                    <a:pt x="16100" y="112613"/>
                    <a:pt x="16163" y="112549"/>
                  </a:cubicBezTo>
                  <a:lnTo>
                    <a:pt x="16561" y="112348"/>
                  </a:lnTo>
                  <a:cubicBezTo>
                    <a:pt x="16630" y="112284"/>
                    <a:pt x="16762" y="112215"/>
                    <a:pt x="16826" y="112152"/>
                  </a:cubicBezTo>
                  <a:cubicBezTo>
                    <a:pt x="16958" y="112083"/>
                    <a:pt x="17091" y="111950"/>
                    <a:pt x="17223" y="111887"/>
                  </a:cubicBezTo>
                  <a:cubicBezTo>
                    <a:pt x="17292" y="111818"/>
                    <a:pt x="17356" y="111818"/>
                    <a:pt x="17488" y="111754"/>
                  </a:cubicBezTo>
                  <a:cubicBezTo>
                    <a:pt x="17621" y="111622"/>
                    <a:pt x="17753" y="111553"/>
                    <a:pt x="17886" y="111489"/>
                  </a:cubicBezTo>
                  <a:cubicBezTo>
                    <a:pt x="17954" y="111420"/>
                    <a:pt x="18087" y="111357"/>
                    <a:pt x="18151" y="111288"/>
                  </a:cubicBezTo>
                  <a:cubicBezTo>
                    <a:pt x="18283" y="111224"/>
                    <a:pt x="18415" y="111156"/>
                    <a:pt x="18548" y="111023"/>
                  </a:cubicBezTo>
                  <a:cubicBezTo>
                    <a:pt x="18680" y="111023"/>
                    <a:pt x="18749" y="110959"/>
                    <a:pt x="18813" y="110891"/>
                  </a:cubicBezTo>
                  <a:cubicBezTo>
                    <a:pt x="18945" y="110827"/>
                    <a:pt x="19147" y="110694"/>
                    <a:pt x="19279" y="110626"/>
                  </a:cubicBezTo>
                  <a:cubicBezTo>
                    <a:pt x="19343" y="110562"/>
                    <a:pt x="19412" y="110562"/>
                    <a:pt x="19475" y="110493"/>
                  </a:cubicBezTo>
                  <a:cubicBezTo>
                    <a:pt x="19677" y="110361"/>
                    <a:pt x="19809" y="110297"/>
                    <a:pt x="19942" y="110228"/>
                  </a:cubicBezTo>
                  <a:cubicBezTo>
                    <a:pt x="20005" y="110165"/>
                    <a:pt x="20138" y="110096"/>
                    <a:pt x="20207" y="110096"/>
                  </a:cubicBezTo>
                  <a:cubicBezTo>
                    <a:pt x="20339" y="109963"/>
                    <a:pt x="20535" y="109900"/>
                    <a:pt x="20668" y="109767"/>
                  </a:cubicBezTo>
                  <a:cubicBezTo>
                    <a:pt x="20737" y="109767"/>
                    <a:pt x="20800" y="109698"/>
                    <a:pt x="20869" y="109635"/>
                  </a:cubicBezTo>
                  <a:cubicBezTo>
                    <a:pt x="21065" y="109566"/>
                    <a:pt x="21198" y="109433"/>
                    <a:pt x="21399" y="109370"/>
                  </a:cubicBezTo>
                  <a:cubicBezTo>
                    <a:pt x="21463" y="109301"/>
                    <a:pt x="21532" y="109301"/>
                    <a:pt x="21595" y="109237"/>
                  </a:cubicBezTo>
                  <a:cubicBezTo>
                    <a:pt x="21728" y="109105"/>
                    <a:pt x="21929" y="109036"/>
                    <a:pt x="22061" y="108903"/>
                  </a:cubicBezTo>
                  <a:cubicBezTo>
                    <a:pt x="22125" y="108903"/>
                    <a:pt x="22258" y="108840"/>
                    <a:pt x="22326" y="108771"/>
                  </a:cubicBezTo>
                  <a:cubicBezTo>
                    <a:pt x="22459" y="108707"/>
                    <a:pt x="22655" y="108575"/>
                    <a:pt x="22787" y="108506"/>
                  </a:cubicBezTo>
                  <a:cubicBezTo>
                    <a:pt x="22856" y="108442"/>
                    <a:pt x="22920" y="108442"/>
                    <a:pt x="22989" y="108373"/>
                  </a:cubicBezTo>
                  <a:cubicBezTo>
                    <a:pt x="23185" y="108241"/>
                    <a:pt x="23386" y="108177"/>
                    <a:pt x="23519" y="108045"/>
                  </a:cubicBezTo>
                  <a:cubicBezTo>
                    <a:pt x="23582" y="108045"/>
                    <a:pt x="23651" y="107976"/>
                    <a:pt x="23715" y="107976"/>
                  </a:cubicBezTo>
                  <a:cubicBezTo>
                    <a:pt x="23784" y="107912"/>
                    <a:pt x="23784" y="107912"/>
                    <a:pt x="23847" y="107912"/>
                  </a:cubicBezTo>
                  <a:cubicBezTo>
                    <a:pt x="23980" y="107780"/>
                    <a:pt x="24112" y="107711"/>
                    <a:pt x="24245" y="107647"/>
                  </a:cubicBezTo>
                  <a:cubicBezTo>
                    <a:pt x="24314" y="107578"/>
                    <a:pt x="24377" y="107578"/>
                    <a:pt x="24446" y="107515"/>
                  </a:cubicBezTo>
                  <a:cubicBezTo>
                    <a:pt x="24642" y="107382"/>
                    <a:pt x="24844" y="107313"/>
                    <a:pt x="24976" y="107181"/>
                  </a:cubicBezTo>
                  <a:cubicBezTo>
                    <a:pt x="25040" y="107181"/>
                    <a:pt x="25109" y="107117"/>
                    <a:pt x="25172" y="107048"/>
                  </a:cubicBezTo>
                  <a:cubicBezTo>
                    <a:pt x="25374" y="106985"/>
                    <a:pt x="25570" y="106852"/>
                    <a:pt x="25702" y="106783"/>
                  </a:cubicBezTo>
                  <a:cubicBezTo>
                    <a:pt x="25771" y="106720"/>
                    <a:pt x="25835" y="106651"/>
                    <a:pt x="25904" y="106651"/>
                  </a:cubicBezTo>
                  <a:cubicBezTo>
                    <a:pt x="26100" y="106519"/>
                    <a:pt x="26301" y="106455"/>
                    <a:pt x="26497" y="106322"/>
                  </a:cubicBezTo>
                  <a:cubicBezTo>
                    <a:pt x="26566" y="106254"/>
                    <a:pt x="26630" y="106254"/>
                    <a:pt x="26698" y="106190"/>
                  </a:cubicBezTo>
                  <a:cubicBezTo>
                    <a:pt x="26831" y="106057"/>
                    <a:pt x="27027" y="105989"/>
                    <a:pt x="27228" y="105856"/>
                  </a:cubicBezTo>
                  <a:cubicBezTo>
                    <a:pt x="27292" y="105856"/>
                    <a:pt x="27361" y="105792"/>
                    <a:pt x="27424" y="105724"/>
                  </a:cubicBezTo>
                  <a:cubicBezTo>
                    <a:pt x="27626" y="105660"/>
                    <a:pt x="27758" y="105528"/>
                    <a:pt x="27954" y="105395"/>
                  </a:cubicBezTo>
                  <a:cubicBezTo>
                    <a:pt x="28023" y="105395"/>
                    <a:pt x="28087" y="105326"/>
                    <a:pt x="28156" y="105326"/>
                  </a:cubicBezTo>
                  <a:cubicBezTo>
                    <a:pt x="28352" y="105194"/>
                    <a:pt x="28553" y="105061"/>
                    <a:pt x="28686" y="104929"/>
                  </a:cubicBezTo>
                  <a:cubicBezTo>
                    <a:pt x="28749" y="104929"/>
                    <a:pt x="28818" y="104865"/>
                    <a:pt x="28882" y="104865"/>
                  </a:cubicBezTo>
                  <a:lnTo>
                    <a:pt x="29481" y="104468"/>
                  </a:lnTo>
                  <a:cubicBezTo>
                    <a:pt x="29481" y="104468"/>
                    <a:pt x="29544" y="104399"/>
                    <a:pt x="29613" y="104399"/>
                  </a:cubicBezTo>
                  <a:lnTo>
                    <a:pt x="30207" y="104001"/>
                  </a:lnTo>
                  <a:cubicBezTo>
                    <a:pt x="30276" y="104001"/>
                    <a:pt x="30339" y="103938"/>
                    <a:pt x="30408" y="103869"/>
                  </a:cubicBezTo>
                  <a:cubicBezTo>
                    <a:pt x="30541" y="103805"/>
                    <a:pt x="30737" y="103673"/>
                    <a:pt x="30938" y="103540"/>
                  </a:cubicBezTo>
                  <a:cubicBezTo>
                    <a:pt x="31002" y="103471"/>
                    <a:pt x="31070" y="103471"/>
                    <a:pt x="31134" y="103408"/>
                  </a:cubicBezTo>
                  <a:cubicBezTo>
                    <a:pt x="31335" y="103275"/>
                    <a:pt x="31468" y="103206"/>
                    <a:pt x="31664" y="103074"/>
                  </a:cubicBezTo>
                  <a:cubicBezTo>
                    <a:pt x="31733" y="103010"/>
                    <a:pt x="31796" y="103010"/>
                    <a:pt x="31865" y="102941"/>
                  </a:cubicBezTo>
                  <a:cubicBezTo>
                    <a:pt x="32061" y="102809"/>
                    <a:pt x="32194" y="102676"/>
                    <a:pt x="32395" y="102544"/>
                  </a:cubicBezTo>
                  <a:cubicBezTo>
                    <a:pt x="32459" y="102544"/>
                    <a:pt x="32528" y="102480"/>
                    <a:pt x="32591" y="102411"/>
                  </a:cubicBezTo>
                  <a:cubicBezTo>
                    <a:pt x="32793" y="102279"/>
                    <a:pt x="32989" y="102215"/>
                    <a:pt x="33121" y="102083"/>
                  </a:cubicBezTo>
                  <a:cubicBezTo>
                    <a:pt x="33190" y="102014"/>
                    <a:pt x="33254" y="101950"/>
                    <a:pt x="33323" y="101950"/>
                  </a:cubicBezTo>
                  <a:cubicBezTo>
                    <a:pt x="33519" y="101818"/>
                    <a:pt x="33720" y="101685"/>
                    <a:pt x="33853" y="101553"/>
                  </a:cubicBezTo>
                  <a:cubicBezTo>
                    <a:pt x="33916" y="101484"/>
                    <a:pt x="33985" y="101420"/>
                    <a:pt x="34049" y="101420"/>
                  </a:cubicBezTo>
                  <a:cubicBezTo>
                    <a:pt x="34250" y="101288"/>
                    <a:pt x="34446" y="101155"/>
                    <a:pt x="34579" y="101023"/>
                  </a:cubicBezTo>
                  <a:cubicBezTo>
                    <a:pt x="34648" y="100954"/>
                    <a:pt x="34711" y="100891"/>
                    <a:pt x="34780" y="100891"/>
                  </a:cubicBezTo>
                  <a:cubicBezTo>
                    <a:pt x="34976" y="100758"/>
                    <a:pt x="35109" y="100626"/>
                    <a:pt x="35310" y="100493"/>
                  </a:cubicBezTo>
                  <a:lnTo>
                    <a:pt x="35506" y="100292"/>
                  </a:lnTo>
                  <a:cubicBezTo>
                    <a:pt x="35639" y="100159"/>
                    <a:pt x="35840" y="100027"/>
                    <a:pt x="36036" y="99894"/>
                  </a:cubicBezTo>
                  <a:cubicBezTo>
                    <a:pt x="36105" y="99831"/>
                    <a:pt x="36169" y="99831"/>
                    <a:pt x="36237" y="99762"/>
                  </a:cubicBezTo>
                  <a:cubicBezTo>
                    <a:pt x="36370" y="99629"/>
                    <a:pt x="36566" y="99497"/>
                    <a:pt x="36698" y="99301"/>
                  </a:cubicBezTo>
                  <a:cubicBezTo>
                    <a:pt x="36767" y="99301"/>
                    <a:pt x="36831" y="99232"/>
                    <a:pt x="36900" y="99168"/>
                  </a:cubicBezTo>
                  <a:cubicBezTo>
                    <a:pt x="37096" y="99036"/>
                    <a:pt x="37228" y="98834"/>
                    <a:pt x="37430" y="98702"/>
                  </a:cubicBezTo>
                  <a:cubicBezTo>
                    <a:pt x="37430" y="98638"/>
                    <a:pt x="37493" y="98638"/>
                    <a:pt x="37562" y="98569"/>
                  </a:cubicBezTo>
                  <a:cubicBezTo>
                    <a:pt x="37758" y="98373"/>
                    <a:pt x="37891" y="98241"/>
                    <a:pt x="38092" y="98108"/>
                  </a:cubicBezTo>
                  <a:lnTo>
                    <a:pt x="38288" y="97907"/>
                  </a:lnTo>
                  <a:cubicBezTo>
                    <a:pt x="38421" y="97774"/>
                    <a:pt x="38553" y="97578"/>
                    <a:pt x="38755" y="97446"/>
                  </a:cubicBezTo>
                  <a:cubicBezTo>
                    <a:pt x="38818" y="97377"/>
                    <a:pt x="38887" y="97313"/>
                    <a:pt x="38887" y="97245"/>
                  </a:cubicBezTo>
                  <a:cubicBezTo>
                    <a:pt x="39083" y="97048"/>
                    <a:pt x="39216" y="96916"/>
                    <a:pt x="39348" y="96715"/>
                  </a:cubicBezTo>
                  <a:lnTo>
                    <a:pt x="39550" y="96518"/>
                  </a:lnTo>
                  <a:cubicBezTo>
                    <a:pt x="39682" y="96317"/>
                    <a:pt x="39815" y="96185"/>
                    <a:pt x="39947" y="95989"/>
                  </a:cubicBezTo>
                  <a:cubicBezTo>
                    <a:pt x="42862" y="92343"/>
                    <a:pt x="44981" y="87509"/>
                    <a:pt x="46704" y="81945"/>
                  </a:cubicBezTo>
                  <a:cubicBezTo>
                    <a:pt x="47430" y="79560"/>
                    <a:pt x="48092" y="77043"/>
                    <a:pt x="48691" y="74457"/>
                  </a:cubicBezTo>
                  <a:lnTo>
                    <a:pt x="48691" y="74324"/>
                  </a:lnTo>
                  <a:cubicBezTo>
                    <a:pt x="48691" y="74261"/>
                    <a:pt x="48755" y="74128"/>
                    <a:pt x="48755" y="73996"/>
                  </a:cubicBezTo>
                  <a:cubicBezTo>
                    <a:pt x="48824" y="73863"/>
                    <a:pt x="48824" y="73731"/>
                    <a:pt x="48887" y="73598"/>
                  </a:cubicBezTo>
                  <a:lnTo>
                    <a:pt x="48887" y="73530"/>
                  </a:lnTo>
                  <a:cubicBezTo>
                    <a:pt x="48887" y="73397"/>
                    <a:pt x="48956" y="73265"/>
                    <a:pt x="48956" y="73132"/>
                  </a:cubicBezTo>
                  <a:cubicBezTo>
                    <a:pt x="48956" y="73000"/>
                    <a:pt x="49020" y="72867"/>
                    <a:pt x="49020" y="72735"/>
                  </a:cubicBezTo>
                  <a:cubicBezTo>
                    <a:pt x="49088" y="72602"/>
                    <a:pt x="49088" y="72470"/>
                    <a:pt x="49152" y="72337"/>
                  </a:cubicBezTo>
                  <a:lnTo>
                    <a:pt x="49152" y="72274"/>
                  </a:lnTo>
                  <a:cubicBezTo>
                    <a:pt x="49152" y="72141"/>
                    <a:pt x="49221" y="72009"/>
                    <a:pt x="49221" y="71940"/>
                  </a:cubicBezTo>
                  <a:lnTo>
                    <a:pt x="49221" y="71876"/>
                  </a:lnTo>
                  <a:cubicBezTo>
                    <a:pt x="49285" y="71744"/>
                    <a:pt x="49285" y="71611"/>
                    <a:pt x="49285" y="71479"/>
                  </a:cubicBezTo>
                  <a:cubicBezTo>
                    <a:pt x="49285" y="71479"/>
                    <a:pt x="49285" y="71410"/>
                    <a:pt x="49353" y="71410"/>
                  </a:cubicBezTo>
                  <a:cubicBezTo>
                    <a:pt x="49353" y="71277"/>
                    <a:pt x="49353" y="71145"/>
                    <a:pt x="49417" y="71081"/>
                  </a:cubicBezTo>
                  <a:lnTo>
                    <a:pt x="49417" y="70949"/>
                  </a:lnTo>
                  <a:cubicBezTo>
                    <a:pt x="49417" y="70816"/>
                    <a:pt x="49486" y="70747"/>
                    <a:pt x="49486" y="70615"/>
                  </a:cubicBezTo>
                  <a:lnTo>
                    <a:pt x="49486" y="70482"/>
                  </a:lnTo>
                  <a:cubicBezTo>
                    <a:pt x="49550" y="70419"/>
                    <a:pt x="49550" y="70286"/>
                    <a:pt x="49550" y="70217"/>
                  </a:cubicBezTo>
                  <a:cubicBezTo>
                    <a:pt x="49550" y="70154"/>
                    <a:pt x="49618" y="70085"/>
                    <a:pt x="49618" y="70085"/>
                  </a:cubicBezTo>
                  <a:cubicBezTo>
                    <a:pt x="49618" y="69952"/>
                    <a:pt x="49618" y="69820"/>
                    <a:pt x="49682" y="69756"/>
                  </a:cubicBezTo>
                  <a:lnTo>
                    <a:pt x="49682" y="69624"/>
                  </a:lnTo>
                  <a:cubicBezTo>
                    <a:pt x="49682" y="69491"/>
                    <a:pt x="49751" y="69423"/>
                    <a:pt x="49751" y="69290"/>
                  </a:cubicBezTo>
                  <a:lnTo>
                    <a:pt x="49751" y="69158"/>
                  </a:lnTo>
                  <a:cubicBezTo>
                    <a:pt x="49815" y="69025"/>
                    <a:pt x="49815" y="68961"/>
                    <a:pt x="49815" y="68829"/>
                  </a:cubicBezTo>
                  <a:cubicBezTo>
                    <a:pt x="49815" y="68760"/>
                    <a:pt x="49815" y="68760"/>
                    <a:pt x="49883" y="68696"/>
                  </a:cubicBezTo>
                  <a:lnTo>
                    <a:pt x="49883" y="68363"/>
                  </a:lnTo>
                  <a:cubicBezTo>
                    <a:pt x="49947" y="68363"/>
                    <a:pt x="49947" y="68299"/>
                    <a:pt x="49947" y="68230"/>
                  </a:cubicBezTo>
                  <a:cubicBezTo>
                    <a:pt x="49947" y="68098"/>
                    <a:pt x="50016" y="68034"/>
                    <a:pt x="50016" y="67902"/>
                  </a:cubicBezTo>
                  <a:lnTo>
                    <a:pt x="50016" y="67769"/>
                  </a:lnTo>
                  <a:cubicBezTo>
                    <a:pt x="50079" y="67637"/>
                    <a:pt x="50079" y="67568"/>
                    <a:pt x="50079" y="67435"/>
                  </a:cubicBezTo>
                  <a:cubicBezTo>
                    <a:pt x="50079" y="67372"/>
                    <a:pt x="50079" y="67303"/>
                    <a:pt x="50148" y="67303"/>
                  </a:cubicBezTo>
                  <a:lnTo>
                    <a:pt x="50148" y="66974"/>
                  </a:lnTo>
                  <a:cubicBezTo>
                    <a:pt x="50212" y="66905"/>
                    <a:pt x="50212" y="66842"/>
                    <a:pt x="50212" y="66773"/>
                  </a:cubicBezTo>
                  <a:cubicBezTo>
                    <a:pt x="50212" y="66709"/>
                    <a:pt x="50212" y="66577"/>
                    <a:pt x="50281" y="66508"/>
                  </a:cubicBezTo>
                  <a:lnTo>
                    <a:pt x="50281" y="66312"/>
                  </a:lnTo>
                  <a:cubicBezTo>
                    <a:pt x="50281" y="66243"/>
                    <a:pt x="50344" y="66110"/>
                    <a:pt x="50344" y="66047"/>
                  </a:cubicBezTo>
                  <a:cubicBezTo>
                    <a:pt x="50344" y="65978"/>
                    <a:pt x="50344" y="65914"/>
                    <a:pt x="50413" y="65845"/>
                  </a:cubicBezTo>
                  <a:lnTo>
                    <a:pt x="50413" y="65580"/>
                  </a:lnTo>
                  <a:cubicBezTo>
                    <a:pt x="52862" y="51669"/>
                    <a:pt x="54520" y="36434"/>
                    <a:pt x="58230" y="24112"/>
                  </a:cubicBezTo>
                  <a:cubicBezTo>
                    <a:pt x="60413" y="17160"/>
                    <a:pt x="63196" y="11129"/>
                    <a:pt x="67239" y="6889"/>
                  </a:cubicBezTo>
                  <a:cubicBezTo>
                    <a:pt x="71214" y="2586"/>
                    <a:pt x="76444" y="69"/>
                    <a:pt x="83466" y="69"/>
                  </a:cubicBezTo>
                  <a:close/>
                  <a:moveTo>
                    <a:pt x="83466" y="0"/>
                  </a:moveTo>
                  <a:cubicBezTo>
                    <a:pt x="74128" y="0"/>
                    <a:pt x="67901" y="4505"/>
                    <a:pt x="63529" y="11659"/>
                  </a:cubicBezTo>
                  <a:cubicBezTo>
                    <a:pt x="56969" y="22326"/>
                    <a:pt x="54584" y="38951"/>
                    <a:pt x="52067" y="55114"/>
                  </a:cubicBezTo>
                  <a:cubicBezTo>
                    <a:pt x="51473" y="58628"/>
                    <a:pt x="50943" y="62136"/>
                    <a:pt x="50344" y="65580"/>
                  </a:cubicBezTo>
                  <a:cubicBezTo>
                    <a:pt x="50344" y="65713"/>
                    <a:pt x="50281" y="65782"/>
                    <a:pt x="50281" y="65845"/>
                  </a:cubicBezTo>
                  <a:lnTo>
                    <a:pt x="50281" y="66110"/>
                  </a:lnTo>
                  <a:cubicBezTo>
                    <a:pt x="50212" y="66179"/>
                    <a:pt x="50212" y="66243"/>
                    <a:pt x="50212" y="66375"/>
                  </a:cubicBezTo>
                  <a:cubicBezTo>
                    <a:pt x="50212" y="66444"/>
                    <a:pt x="50148" y="66508"/>
                    <a:pt x="50148" y="66577"/>
                  </a:cubicBezTo>
                  <a:lnTo>
                    <a:pt x="50148" y="66842"/>
                  </a:lnTo>
                  <a:cubicBezTo>
                    <a:pt x="50079" y="66905"/>
                    <a:pt x="50079" y="66974"/>
                    <a:pt x="50079" y="67038"/>
                  </a:cubicBezTo>
                  <a:cubicBezTo>
                    <a:pt x="50079" y="67170"/>
                    <a:pt x="50016" y="67239"/>
                    <a:pt x="50016" y="67303"/>
                  </a:cubicBezTo>
                  <a:lnTo>
                    <a:pt x="50016" y="67504"/>
                  </a:lnTo>
                  <a:cubicBezTo>
                    <a:pt x="49947" y="67637"/>
                    <a:pt x="49947" y="67700"/>
                    <a:pt x="49947" y="67833"/>
                  </a:cubicBezTo>
                  <a:cubicBezTo>
                    <a:pt x="49947" y="67902"/>
                    <a:pt x="49947" y="67902"/>
                    <a:pt x="49883" y="67965"/>
                  </a:cubicBezTo>
                  <a:lnTo>
                    <a:pt x="49883" y="68299"/>
                  </a:lnTo>
                  <a:cubicBezTo>
                    <a:pt x="49815" y="68363"/>
                    <a:pt x="49815" y="68432"/>
                    <a:pt x="49815" y="68432"/>
                  </a:cubicBezTo>
                  <a:cubicBezTo>
                    <a:pt x="49815" y="68564"/>
                    <a:pt x="49751" y="68628"/>
                    <a:pt x="49751" y="68760"/>
                  </a:cubicBezTo>
                  <a:lnTo>
                    <a:pt x="49751" y="68893"/>
                  </a:lnTo>
                  <a:cubicBezTo>
                    <a:pt x="49682" y="69025"/>
                    <a:pt x="49682" y="69094"/>
                    <a:pt x="49682" y="69226"/>
                  </a:cubicBezTo>
                  <a:cubicBezTo>
                    <a:pt x="49682" y="69290"/>
                    <a:pt x="49682" y="69359"/>
                    <a:pt x="49618" y="69359"/>
                  </a:cubicBezTo>
                  <a:cubicBezTo>
                    <a:pt x="49618" y="69491"/>
                    <a:pt x="49618" y="69555"/>
                    <a:pt x="49550" y="69687"/>
                  </a:cubicBezTo>
                  <a:lnTo>
                    <a:pt x="49550" y="69820"/>
                  </a:lnTo>
                  <a:cubicBezTo>
                    <a:pt x="49550" y="69952"/>
                    <a:pt x="49486" y="70021"/>
                    <a:pt x="49486" y="70154"/>
                  </a:cubicBezTo>
                  <a:lnTo>
                    <a:pt x="49486" y="70286"/>
                  </a:lnTo>
                  <a:cubicBezTo>
                    <a:pt x="49417" y="70419"/>
                    <a:pt x="49417" y="70482"/>
                    <a:pt x="49417" y="70615"/>
                  </a:cubicBezTo>
                  <a:cubicBezTo>
                    <a:pt x="49417" y="70684"/>
                    <a:pt x="49353" y="70684"/>
                    <a:pt x="49353" y="70747"/>
                  </a:cubicBezTo>
                  <a:cubicBezTo>
                    <a:pt x="49353" y="70816"/>
                    <a:pt x="49353" y="70949"/>
                    <a:pt x="49285" y="71081"/>
                  </a:cubicBezTo>
                  <a:lnTo>
                    <a:pt x="49285" y="71145"/>
                  </a:lnTo>
                  <a:cubicBezTo>
                    <a:pt x="49285" y="71277"/>
                    <a:pt x="49221" y="71410"/>
                    <a:pt x="49221" y="71542"/>
                  </a:cubicBezTo>
                  <a:lnTo>
                    <a:pt x="49221" y="71611"/>
                  </a:lnTo>
                  <a:cubicBezTo>
                    <a:pt x="49152" y="71744"/>
                    <a:pt x="49152" y="71876"/>
                    <a:pt x="49152" y="71940"/>
                  </a:cubicBezTo>
                  <a:cubicBezTo>
                    <a:pt x="49088" y="72009"/>
                    <a:pt x="49088" y="72009"/>
                    <a:pt x="49088" y="72072"/>
                  </a:cubicBezTo>
                  <a:cubicBezTo>
                    <a:pt x="49088" y="72141"/>
                    <a:pt x="49088" y="72274"/>
                    <a:pt x="49020" y="72406"/>
                  </a:cubicBezTo>
                  <a:lnTo>
                    <a:pt x="49020" y="72470"/>
                  </a:lnTo>
                  <a:cubicBezTo>
                    <a:pt x="49020" y="72602"/>
                    <a:pt x="48956" y="72735"/>
                    <a:pt x="48956" y="72867"/>
                  </a:cubicBezTo>
                  <a:cubicBezTo>
                    <a:pt x="48887" y="73000"/>
                    <a:pt x="48887" y="73132"/>
                    <a:pt x="48824" y="73265"/>
                  </a:cubicBezTo>
                  <a:lnTo>
                    <a:pt x="48824" y="73333"/>
                  </a:lnTo>
                  <a:cubicBezTo>
                    <a:pt x="48824" y="73466"/>
                    <a:pt x="48755" y="73598"/>
                    <a:pt x="48755" y="73731"/>
                  </a:cubicBezTo>
                  <a:cubicBezTo>
                    <a:pt x="48691" y="73863"/>
                    <a:pt x="48691" y="73996"/>
                    <a:pt x="48622" y="74128"/>
                  </a:cubicBezTo>
                  <a:cubicBezTo>
                    <a:pt x="48622" y="74261"/>
                    <a:pt x="48559" y="74393"/>
                    <a:pt x="48559" y="74589"/>
                  </a:cubicBezTo>
                  <a:cubicBezTo>
                    <a:pt x="48559" y="74722"/>
                    <a:pt x="48490" y="74854"/>
                    <a:pt x="48490" y="74987"/>
                  </a:cubicBezTo>
                  <a:cubicBezTo>
                    <a:pt x="48426" y="75119"/>
                    <a:pt x="48426" y="75252"/>
                    <a:pt x="48357" y="75384"/>
                  </a:cubicBezTo>
                  <a:cubicBezTo>
                    <a:pt x="48357" y="75517"/>
                    <a:pt x="48294" y="75649"/>
                    <a:pt x="48294" y="75782"/>
                  </a:cubicBezTo>
                  <a:cubicBezTo>
                    <a:pt x="48225" y="75914"/>
                    <a:pt x="48225" y="76047"/>
                    <a:pt x="48161" y="76179"/>
                  </a:cubicBezTo>
                  <a:cubicBezTo>
                    <a:pt x="48161" y="76312"/>
                    <a:pt x="48092" y="76381"/>
                    <a:pt x="48092" y="76513"/>
                  </a:cubicBezTo>
                  <a:cubicBezTo>
                    <a:pt x="48029" y="76646"/>
                    <a:pt x="48029" y="76778"/>
                    <a:pt x="48029" y="76911"/>
                  </a:cubicBezTo>
                  <a:cubicBezTo>
                    <a:pt x="47960" y="77043"/>
                    <a:pt x="47960" y="77176"/>
                    <a:pt x="47896" y="77308"/>
                  </a:cubicBezTo>
                  <a:cubicBezTo>
                    <a:pt x="47896" y="77441"/>
                    <a:pt x="47827" y="77573"/>
                    <a:pt x="47827" y="77706"/>
                  </a:cubicBezTo>
                  <a:cubicBezTo>
                    <a:pt x="47764" y="77769"/>
                    <a:pt x="47764" y="77902"/>
                    <a:pt x="47695" y="78034"/>
                  </a:cubicBezTo>
                  <a:cubicBezTo>
                    <a:pt x="47695" y="78167"/>
                    <a:pt x="47631" y="78299"/>
                    <a:pt x="47631" y="78432"/>
                  </a:cubicBezTo>
                  <a:cubicBezTo>
                    <a:pt x="47562" y="78564"/>
                    <a:pt x="47562" y="78633"/>
                    <a:pt x="47499" y="78765"/>
                  </a:cubicBezTo>
                  <a:cubicBezTo>
                    <a:pt x="47499" y="78898"/>
                    <a:pt x="47430" y="79030"/>
                    <a:pt x="47430" y="79163"/>
                  </a:cubicBezTo>
                  <a:cubicBezTo>
                    <a:pt x="47366" y="79226"/>
                    <a:pt x="47366" y="79359"/>
                    <a:pt x="47297" y="79491"/>
                  </a:cubicBezTo>
                  <a:cubicBezTo>
                    <a:pt x="47297" y="79624"/>
                    <a:pt x="47234" y="79693"/>
                    <a:pt x="47234" y="79825"/>
                  </a:cubicBezTo>
                  <a:cubicBezTo>
                    <a:pt x="47234" y="79889"/>
                    <a:pt x="47234" y="79958"/>
                    <a:pt x="47165" y="80021"/>
                  </a:cubicBezTo>
                  <a:cubicBezTo>
                    <a:pt x="47165" y="80090"/>
                    <a:pt x="47101" y="80223"/>
                    <a:pt x="47101" y="80355"/>
                  </a:cubicBezTo>
                  <a:cubicBezTo>
                    <a:pt x="47032" y="80419"/>
                    <a:pt x="47032" y="80551"/>
                    <a:pt x="46969" y="80684"/>
                  </a:cubicBezTo>
                  <a:cubicBezTo>
                    <a:pt x="46969" y="80753"/>
                    <a:pt x="46900" y="80885"/>
                    <a:pt x="46900" y="81018"/>
                  </a:cubicBezTo>
                  <a:cubicBezTo>
                    <a:pt x="46836" y="81081"/>
                    <a:pt x="46836" y="81214"/>
                    <a:pt x="46836" y="81346"/>
                  </a:cubicBezTo>
                  <a:cubicBezTo>
                    <a:pt x="46767" y="81415"/>
                    <a:pt x="46767" y="81548"/>
                    <a:pt x="46704" y="81611"/>
                  </a:cubicBezTo>
                  <a:cubicBezTo>
                    <a:pt x="46105" y="83598"/>
                    <a:pt x="45442" y="85453"/>
                    <a:pt x="44780" y="87244"/>
                  </a:cubicBezTo>
                  <a:cubicBezTo>
                    <a:pt x="43392" y="90557"/>
                    <a:pt x="41802" y="93535"/>
                    <a:pt x="39878" y="95989"/>
                  </a:cubicBezTo>
                  <a:cubicBezTo>
                    <a:pt x="39815" y="96121"/>
                    <a:pt x="39682" y="96254"/>
                    <a:pt x="39550" y="96386"/>
                  </a:cubicBezTo>
                  <a:cubicBezTo>
                    <a:pt x="39481" y="96450"/>
                    <a:pt x="39417" y="96582"/>
                    <a:pt x="39348" y="96651"/>
                  </a:cubicBezTo>
                  <a:lnTo>
                    <a:pt x="38887" y="97112"/>
                  </a:lnTo>
                  <a:lnTo>
                    <a:pt x="38686" y="97313"/>
                  </a:lnTo>
                  <a:cubicBezTo>
                    <a:pt x="38553" y="97509"/>
                    <a:pt x="38421" y="97642"/>
                    <a:pt x="38225" y="97774"/>
                  </a:cubicBezTo>
                  <a:lnTo>
                    <a:pt x="38023" y="97976"/>
                  </a:lnTo>
                  <a:cubicBezTo>
                    <a:pt x="37891" y="98172"/>
                    <a:pt x="37758" y="98304"/>
                    <a:pt x="37562" y="98437"/>
                  </a:cubicBezTo>
                  <a:lnTo>
                    <a:pt x="37361" y="98638"/>
                  </a:lnTo>
                  <a:cubicBezTo>
                    <a:pt x="37228" y="98771"/>
                    <a:pt x="37032" y="98903"/>
                    <a:pt x="36900" y="99036"/>
                  </a:cubicBezTo>
                  <a:lnTo>
                    <a:pt x="36698" y="99232"/>
                  </a:lnTo>
                  <a:cubicBezTo>
                    <a:pt x="36502" y="99364"/>
                    <a:pt x="36370" y="99497"/>
                    <a:pt x="36169" y="99629"/>
                  </a:cubicBezTo>
                  <a:lnTo>
                    <a:pt x="35972" y="99831"/>
                  </a:lnTo>
                  <a:cubicBezTo>
                    <a:pt x="35840" y="99963"/>
                    <a:pt x="35639" y="100096"/>
                    <a:pt x="35506" y="100228"/>
                  </a:cubicBezTo>
                  <a:cubicBezTo>
                    <a:pt x="35442" y="100292"/>
                    <a:pt x="35374" y="100292"/>
                    <a:pt x="35310" y="100361"/>
                  </a:cubicBezTo>
                  <a:cubicBezTo>
                    <a:pt x="35109" y="100493"/>
                    <a:pt x="34976" y="100626"/>
                    <a:pt x="34780" y="100758"/>
                  </a:cubicBezTo>
                  <a:cubicBezTo>
                    <a:pt x="34711" y="100822"/>
                    <a:pt x="34648" y="100891"/>
                    <a:pt x="34579" y="100891"/>
                  </a:cubicBezTo>
                  <a:cubicBezTo>
                    <a:pt x="34383" y="101023"/>
                    <a:pt x="34250" y="101155"/>
                    <a:pt x="34049" y="101288"/>
                  </a:cubicBezTo>
                  <a:cubicBezTo>
                    <a:pt x="33985" y="101352"/>
                    <a:pt x="33916" y="101420"/>
                    <a:pt x="33853" y="101420"/>
                  </a:cubicBezTo>
                  <a:cubicBezTo>
                    <a:pt x="33651" y="101553"/>
                    <a:pt x="33519" y="101685"/>
                    <a:pt x="33323" y="101818"/>
                  </a:cubicBezTo>
                  <a:cubicBezTo>
                    <a:pt x="33254" y="101882"/>
                    <a:pt x="33190" y="101950"/>
                    <a:pt x="33121" y="101950"/>
                  </a:cubicBezTo>
                  <a:cubicBezTo>
                    <a:pt x="32925" y="102083"/>
                    <a:pt x="32793" y="102215"/>
                    <a:pt x="32591" y="102348"/>
                  </a:cubicBezTo>
                  <a:cubicBezTo>
                    <a:pt x="32528" y="102348"/>
                    <a:pt x="32459" y="102411"/>
                    <a:pt x="32395" y="102480"/>
                  </a:cubicBezTo>
                  <a:cubicBezTo>
                    <a:pt x="32194" y="102613"/>
                    <a:pt x="32061" y="102745"/>
                    <a:pt x="31865" y="102809"/>
                  </a:cubicBezTo>
                  <a:cubicBezTo>
                    <a:pt x="31796" y="102878"/>
                    <a:pt x="31733" y="102941"/>
                    <a:pt x="31664" y="102941"/>
                  </a:cubicBezTo>
                  <a:cubicBezTo>
                    <a:pt x="31468" y="103074"/>
                    <a:pt x="31335" y="103206"/>
                    <a:pt x="31134" y="103339"/>
                  </a:cubicBezTo>
                  <a:cubicBezTo>
                    <a:pt x="31070" y="103339"/>
                    <a:pt x="31002" y="103408"/>
                    <a:pt x="30938" y="103471"/>
                  </a:cubicBezTo>
                  <a:cubicBezTo>
                    <a:pt x="30737" y="103540"/>
                    <a:pt x="30541" y="103673"/>
                    <a:pt x="30408" y="103805"/>
                  </a:cubicBezTo>
                  <a:cubicBezTo>
                    <a:pt x="30339" y="103869"/>
                    <a:pt x="30276" y="103869"/>
                    <a:pt x="30207" y="103938"/>
                  </a:cubicBezTo>
                  <a:cubicBezTo>
                    <a:pt x="30011" y="104070"/>
                    <a:pt x="29809" y="104134"/>
                    <a:pt x="29677" y="104266"/>
                  </a:cubicBezTo>
                  <a:cubicBezTo>
                    <a:pt x="29613" y="104335"/>
                    <a:pt x="29544" y="104335"/>
                    <a:pt x="29481" y="104399"/>
                  </a:cubicBezTo>
                  <a:cubicBezTo>
                    <a:pt x="29279" y="104531"/>
                    <a:pt x="29083" y="104600"/>
                    <a:pt x="28882" y="104733"/>
                  </a:cubicBezTo>
                  <a:cubicBezTo>
                    <a:pt x="28818" y="104796"/>
                    <a:pt x="28749" y="104796"/>
                    <a:pt x="28686" y="104865"/>
                  </a:cubicBezTo>
                  <a:cubicBezTo>
                    <a:pt x="28553" y="104998"/>
                    <a:pt x="28352" y="105061"/>
                    <a:pt x="28156" y="105194"/>
                  </a:cubicBezTo>
                  <a:cubicBezTo>
                    <a:pt x="28087" y="105263"/>
                    <a:pt x="28023" y="105263"/>
                    <a:pt x="27954" y="105326"/>
                  </a:cubicBezTo>
                  <a:cubicBezTo>
                    <a:pt x="27822" y="105395"/>
                    <a:pt x="27626" y="105528"/>
                    <a:pt x="27424" y="105660"/>
                  </a:cubicBezTo>
                  <a:cubicBezTo>
                    <a:pt x="27361" y="105660"/>
                    <a:pt x="27292" y="105724"/>
                    <a:pt x="27228" y="105792"/>
                  </a:cubicBezTo>
                  <a:cubicBezTo>
                    <a:pt x="27027" y="105856"/>
                    <a:pt x="26895" y="105989"/>
                    <a:pt x="26698" y="106057"/>
                  </a:cubicBezTo>
                  <a:cubicBezTo>
                    <a:pt x="26630" y="106121"/>
                    <a:pt x="26566" y="106190"/>
                    <a:pt x="26497" y="106190"/>
                  </a:cubicBezTo>
                  <a:cubicBezTo>
                    <a:pt x="26301" y="106322"/>
                    <a:pt x="26169" y="106386"/>
                    <a:pt x="25967" y="106519"/>
                  </a:cubicBezTo>
                  <a:cubicBezTo>
                    <a:pt x="25904" y="106587"/>
                    <a:pt x="25835" y="106587"/>
                    <a:pt x="25771" y="106651"/>
                  </a:cubicBezTo>
                  <a:cubicBezTo>
                    <a:pt x="25570" y="106783"/>
                    <a:pt x="25437" y="106852"/>
                    <a:pt x="25241" y="106985"/>
                  </a:cubicBezTo>
                  <a:cubicBezTo>
                    <a:pt x="25172" y="106985"/>
                    <a:pt x="25109" y="107048"/>
                    <a:pt x="25040" y="107048"/>
                  </a:cubicBezTo>
                  <a:cubicBezTo>
                    <a:pt x="24844" y="107181"/>
                    <a:pt x="24711" y="107313"/>
                    <a:pt x="24510" y="107382"/>
                  </a:cubicBezTo>
                  <a:cubicBezTo>
                    <a:pt x="24446" y="107446"/>
                    <a:pt x="24377" y="107446"/>
                    <a:pt x="24314" y="107515"/>
                  </a:cubicBezTo>
                  <a:cubicBezTo>
                    <a:pt x="24112" y="107647"/>
                    <a:pt x="23980" y="107711"/>
                    <a:pt x="23784" y="107843"/>
                  </a:cubicBezTo>
                  <a:cubicBezTo>
                    <a:pt x="23715" y="107843"/>
                    <a:pt x="23651" y="107912"/>
                    <a:pt x="23582" y="107976"/>
                  </a:cubicBezTo>
                  <a:cubicBezTo>
                    <a:pt x="23386" y="108045"/>
                    <a:pt x="23254" y="108177"/>
                    <a:pt x="23052" y="108241"/>
                  </a:cubicBezTo>
                  <a:cubicBezTo>
                    <a:pt x="22989" y="108310"/>
                    <a:pt x="22920" y="108310"/>
                    <a:pt x="22856" y="108373"/>
                  </a:cubicBezTo>
                  <a:cubicBezTo>
                    <a:pt x="22724" y="108442"/>
                    <a:pt x="22523" y="108575"/>
                    <a:pt x="22326" y="108707"/>
                  </a:cubicBezTo>
                  <a:cubicBezTo>
                    <a:pt x="22258" y="108707"/>
                    <a:pt x="22194" y="108771"/>
                    <a:pt x="22125" y="108771"/>
                  </a:cubicBezTo>
                  <a:cubicBezTo>
                    <a:pt x="21993" y="108903"/>
                    <a:pt x="21797" y="108972"/>
                    <a:pt x="21664" y="109105"/>
                  </a:cubicBezTo>
                  <a:cubicBezTo>
                    <a:pt x="21595" y="109105"/>
                    <a:pt x="21532" y="109168"/>
                    <a:pt x="21463" y="109237"/>
                  </a:cubicBezTo>
                  <a:cubicBezTo>
                    <a:pt x="21267" y="109301"/>
                    <a:pt x="21134" y="109433"/>
                    <a:pt x="20933" y="109502"/>
                  </a:cubicBezTo>
                  <a:cubicBezTo>
                    <a:pt x="20869" y="109566"/>
                    <a:pt x="20800" y="109566"/>
                    <a:pt x="20737" y="109635"/>
                  </a:cubicBezTo>
                  <a:cubicBezTo>
                    <a:pt x="20604" y="109767"/>
                    <a:pt x="20403" y="109831"/>
                    <a:pt x="20270" y="109900"/>
                  </a:cubicBezTo>
                  <a:cubicBezTo>
                    <a:pt x="20207" y="109963"/>
                    <a:pt x="20138" y="110032"/>
                    <a:pt x="20005" y="110032"/>
                  </a:cubicBezTo>
                  <a:cubicBezTo>
                    <a:pt x="19873" y="110165"/>
                    <a:pt x="19740" y="110228"/>
                    <a:pt x="19608" y="110361"/>
                  </a:cubicBezTo>
                  <a:cubicBezTo>
                    <a:pt x="19544" y="110361"/>
                    <a:pt x="19412" y="110429"/>
                    <a:pt x="19343" y="110493"/>
                  </a:cubicBezTo>
                  <a:cubicBezTo>
                    <a:pt x="19210" y="110562"/>
                    <a:pt x="19078" y="110626"/>
                    <a:pt x="18945" y="110758"/>
                  </a:cubicBezTo>
                  <a:cubicBezTo>
                    <a:pt x="18813" y="110827"/>
                    <a:pt x="18749" y="110827"/>
                    <a:pt x="18680" y="110891"/>
                  </a:cubicBezTo>
                  <a:cubicBezTo>
                    <a:pt x="18548" y="110959"/>
                    <a:pt x="18415" y="111092"/>
                    <a:pt x="18283" y="111156"/>
                  </a:cubicBezTo>
                  <a:cubicBezTo>
                    <a:pt x="18151" y="111224"/>
                    <a:pt x="18087" y="111224"/>
                    <a:pt x="18018" y="111288"/>
                  </a:cubicBezTo>
                  <a:cubicBezTo>
                    <a:pt x="17886" y="111357"/>
                    <a:pt x="17753" y="111489"/>
                    <a:pt x="17621" y="111553"/>
                  </a:cubicBezTo>
                  <a:cubicBezTo>
                    <a:pt x="17557" y="111622"/>
                    <a:pt x="17424" y="111685"/>
                    <a:pt x="17356" y="111754"/>
                  </a:cubicBezTo>
                  <a:cubicBezTo>
                    <a:pt x="17292" y="111754"/>
                    <a:pt x="17223" y="111754"/>
                    <a:pt x="17223" y="111818"/>
                  </a:cubicBezTo>
                  <a:cubicBezTo>
                    <a:pt x="17160" y="111887"/>
                    <a:pt x="17027" y="111887"/>
                    <a:pt x="16958" y="111950"/>
                  </a:cubicBezTo>
                  <a:cubicBezTo>
                    <a:pt x="16895" y="112019"/>
                    <a:pt x="16762" y="112083"/>
                    <a:pt x="16693" y="112152"/>
                  </a:cubicBezTo>
                  <a:cubicBezTo>
                    <a:pt x="16561" y="112215"/>
                    <a:pt x="16497" y="112284"/>
                    <a:pt x="16365" y="112348"/>
                  </a:cubicBezTo>
                  <a:cubicBezTo>
                    <a:pt x="16232" y="112417"/>
                    <a:pt x="16163" y="112480"/>
                    <a:pt x="16031" y="112549"/>
                  </a:cubicBezTo>
                  <a:cubicBezTo>
                    <a:pt x="15967" y="112613"/>
                    <a:pt x="15835" y="112682"/>
                    <a:pt x="15766" y="112745"/>
                  </a:cubicBezTo>
                  <a:cubicBezTo>
                    <a:pt x="15633" y="112814"/>
                    <a:pt x="15501" y="112878"/>
                    <a:pt x="15437" y="112947"/>
                  </a:cubicBezTo>
                  <a:cubicBezTo>
                    <a:pt x="15305" y="113010"/>
                    <a:pt x="15236" y="113079"/>
                    <a:pt x="15172" y="113143"/>
                  </a:cubicBezTo>
                  <a:cubicBezTo>
                    <a:pt x="15040" y="113212"/>
                    <a:pt x="14907" y="113275"/>
                    <a:pt x="14775" y="113408"/>
                  </a:cubicBezTo>
                  <a:cubicBezTo>
                    <a:pt x="14706" y="113408"/>
                    <a:pt x="14642" y="113477"/>
                    <a:pt x="14642" y="113477"/>
                  </a:cubicBezTo>
                  <a:cubicBezTo>
                    <a:pt x="14441" y="113609"/>
                    <a:pt x="14308" y="113673"/>
                    <a:pt x="14176" y="113805"/>
                  </a:cubicBezTo>
                  <a:lnTo>
                    <a:pt x="14112" y="113805"/>
                  </a:lnTo>
                  <a:cubicBezTo>
                    <a:pt x="14043" y="113874"/>
                    <a:pt x="13980" y="113874"/>
                    <a:pt x="13911" y="113938"/>
                  </a:cubicBezTo>
                  <a:cubicBezTo>
                    <a:pt x="13185" y="114404"/>
                    <a:pt x="12523" y="114934"/>
                    <a:pt x="11860" y="115395"/>
                  </a:cubicBezTo>
                  <a:cubicBezTo>
                    <a:pt x="9539" y="117117"/>
                    <a:pt x="7419" y="118840"/>
                    <a:pt x="5633" y="120763"/>
                  </a:cubicBezTo>
                  <a:cubicBezTo>
                    <a:pt x="2517" y="124007"/>
                    <a:pt x="466" y="127716"/>
                    <a:pt x="69" y="131956"/>
                  </a:cubicBezTo>
                  <a:cubicBezTo>
                    <a:pt x="0" y="132618"/>
                    <a:pt x="0" y="133217"/>
                    <a:pt x="0" y="133811"/>
                  </a:cubicBezTo>
                  <a:cubicBezTo>
                    <a:pt x="0" y="140037"/>
                    <a:pt x="2650" y="145141"/>
                    <a:pt x="6958" y="149311"/>
                  </a:cubicBezTo>
                  <a:cubicBezTo>
                    <a:pt x="16958" y="159115"/>
                    <a:pt x="36105" y="164086"/>
                    <a:pt x="52464" y="166338"/>
                  </a:cubicBezTo>
                  <a:lnTo>
                    <a:pt x="52533" y="166338"/>
                  </a:lnTo>
                  <a:cubicBezTo>
                    <a:pt x="52533" y="166402"/>
                    <a:pt x="52597" y="166402"/>
                    <a:pt x="52597" y="166402"/>
                  </a:cubicBezTo>
                  <a:lnTo>
                    <a:pt x="52798" y="166402"/>
                  </a:lnTo>
                  <a:cubicBezTo>
                    <a:pt x="55580" y="166800"/>
                    <a:pt x="58294" y="167064"/>
                    <a:pt x="60811" y="167329"/>
                  </a:cubicBezTo>
                  <a:cubicBezTo>
                    <a:pt x="62470" y="167462"/>
                    <a:pt x="64123" y="167594"/>
                    <a:pt x="65649" y="167727"/>
                  </a:cubicBezTo>
                  <a:cubicBezTo>
                    <a:pt x="70286" y="168061"/>
                    <a:pt x="74393" y="168787"/>
                    <a:pt x="77970" y="169847"/>
                  </a:cubicBezTo>
                  <a:cubicBezTo>
                    <a:pt x="78103" y="169916"/>
                    <a:pt x="78166" y="169916"/>
                    <a:pt x="78235" y="169916"/>
                  </a:cubicBezTo>
                  <a:cubicBezTo>
                    <a:pt x="78368" y="169979"/>
                    <a:pt x="78431" y="169979"/>
                    <a:pt x="78500" y="170048"/>
                  </a:cubicBezTo>
                  <a:cubicBezTo>
                    <a:pt x="78564" y="170048"/>
                    <a:pt x="78696" y="170048"/>
                    <a:pt x="78765" y="170112"/>
                  </a:cubicBezTo>
                  <a:cubicBezTo>
                    <a:pt x="78829" y="170112"/>
                    <a:pt x="78961" y="170181"/>
                    <a:pt x="79030" y="170181"/>
                  </a:cubicBezTo>
                  <a:cubicBezTo>
                    <a:pt x="79094" y="170181"/>
                    <a:pt x="79226" y="170244"/>
                    <a:pt x="79295" y="170244"/>
                  </a:cubicBezTo>
                  <a:cubicBezTo>
                    <a:pt x="79359" y="170313"/>
                    <a:pt x="79428" y="170313"/>
                    <a:pt x="79560" y="170377"/>
                  </a:cubicBezTo>
                  <a:cubicBezTo>
                    <a:pt x="79624" y="170377"/>
                    <a:pt x="79693" y="170377"/>
                    <a:pt x="79825" y="170446"/>
                  </a:cubicBezTo>
                  <a:cubicBezTo>
                    <a:pt x="79889" y="170446"/>
                    <a:pt x="79958" y="170509"/>
                    <a:pt x="80090" y="170509"/>
                  </a:cubicBezTo>
                  <a:cubicBezTo>
                    <a:pt x="80154" y="170578"/>
                    <a:pt x="80223" y="170578"/>
                    <a:pt x="80355" y="170642"/>
                  </a:cubicBezTo>
                  <a:cubicBezTo>
                    <a:pt x="80419" y="170642"/>
                    <a:pt x="80488" y="170710"/>
                    <a:pt x="80620" y="170710"/>
                  </a:cubicBezTo>
                  <a:cubicBezTo>
                    <a:pt x="80684" y="170774"/>
                    <a:pt x="80753" y="170774"/>
                    <a:pt x="80885" y="170774"/>
                  </a:cubicBezTo>
                  <a:cubicBezTo>
                    <a:pt x="80949" y="170843"/>
                    <a:pt x="81017" y="170907"/>
                    <a:pt x="81150" y="170907"/>
                  </a:cubicBezTo>
                  <a:cubicBezTo>
                    <a:pt x="81214" y="170975"/>
                    <a:pt x="81282" y="170975"/>
                    <a:pt x="81415" y="171039"/>
                  </a:cubicBezTo>
                  <a:cubicBezTo>
                    <a:pt x="81479" y="171039"/>
                    <a:pt x="81611" y="171108"/>
                    <a:pt x="81680" y="171108"/>
                  </a:cubicBezTo>
                  <a:cubicBezTo>
                    <a:pt x="81743" y="171172"/>
                    <a:pt x="81876" y="171172"/>
                    <a:pt x="81945" y="171240"/>
                  </a:cubicBezTo>
                  <a:cubicBezTo>
                    <a:pt x="82008" y="171240"/>
                    <a:pt x="82141" y="171304"/>
                    <a:pt x="82210" y="171373"/>
                  </a:cubicBezTo>
                  <a:cubicBezTo>
                    <a:pt x="82342" y="171373"/>
                    <a:pt x="82406" y="171437"/>
                    <a:pt x="82475" y="171437"/>
                  </a:cubicBezTo>
                  <a:cubicBezTo>
                    <a:pt x="82607" y="171505"/>
                    <a:pt x="82671" y="171505"/>
                    <a:pt x="82803" y="171569"/>
                  </a:cubicBezTo>
                  <a:cubicBezTo>
                    <a:pt x="82872" y="171638"/>
                    <a:pt x="82936" y="171638"/>
                    <a:pt x="83005" y="171701"/>
                  </a:cubicBezTo>
                  <a:cubicBezTo>
                    <a:pt x="83137" y="171701"/>
                    <a:pt x="83270" y="171770"/>
                    <a:pt x="83333" y="171834"/>
                  </a:cubicBezTo>
                  <a:cubicBezTo>
                    <a:pt x="83402" y="171834"/>
                    <a:pt x="83535" y="171903"/>
                    <a:pt x="83598" y="171903"/>
                  </a:cubicBezTo>
                  <a:cubicBezTo>
                    <a:pt x="83667" y="171966"/>
                    <a:pt x="83800" y="172035"/>
                    <a:pt x="83932" y="172035"/>
                  </a:cubicBezTo>
                  <a:cubicBezTo>
                    <a:pt x="83996" y="172099"/>
                    <a:pt x="84065" y="172168"/>
                    <a:pt x="84128" y="172168"/>
                  </a:cubicBezTo>
                  <a:cubicBezTo>
                    <a:pt x="84261" y="172231"/>
                    <a:pt x="84393" y="172300"/>
                    <a:pt x="84462" y="172364"/>
                  </a:cubicBezTo>
                  <a:cubicBezTo>
                    <a:pt x="84526" y="172364"/>
                    <a:pt x="84658" y="172433"/>
                    <a:pt x="84727" y="172433"/>
                  </a:cubicBezTo>
                  <a:cubicBezTo>
                    <a:pt x="84860" y="172496"/>
                    <a:pt x="84923" y="172565"/>
                    <a:pt x="85056" y="172629"/>
                  </a:cubicBezTo>
                  <a:cubicBezTo>
                    <a:pt x="85125" y="172629"/>
                    <a:pt x="85188" y="172698"/>
                    <a:pt x="85257" y="172761"/>
                  </a:cubicBezTo>
                  <a:cubicBezTo>
                    <a:pt x="85389" y="172761"/>
                    <a:pt x="85522" y="172830"/>
                    <a:pt x="85586" y="172894"/>
                  </a:cubicBezTo>
                  <a:cubicBezTo>
                    <a:pt x="85718" y="172963"/>
                    <a:pt x="85787" y="172963"/>
                    <a:pt x="85851" y="173026"/>
                  </a:cubicBezTo>
                  <a:cubicBezTo>
                    <a:pt x="85983" y="173095"/>
                    <a:pt x="86052" y="173159"/>
                    <a:pt x="86184" y="173228"/>
                  </a:cubicBezTo>
                  <a:cubicBezTo>
                    <a:pt x="86248" y="173228"/>
                    <a:pt x="86380" y="173291"/>
                    <a:pt x="86449" y="173360"/>
                  </a:cubicBezTo>
                  <a:cubicBezTo>
                    <a:pt x="86582" y="173424"/>
                    <a:pt x="86645" y="173493"/>
                    <a:pt x="86778" y="173493"/>
                  </a:cubicBezTo>
                  <a:cubicBezTo>
                    <a:pt x="86847" y="173556"/>
                    <a:pt x="86910" y="173625"/>
                    <a:pt x="87043" y="173689"/>
                  </a:cubicBezTo>
                  <a:cubicBezTo>
                    <a:pt x="87112" y="173689"/>
                    <a:pt x="87244" y="173758"/>
                    <a:pt x="87377" y="173821"/>
                  </a:cubicBezTo>
                  <a:lnTo>
                    <a:pt x="87573" y="174023"/>
                  </a:lnTo>
                  <a:cubicBezTo>
                    <a:pt x="87705" y="174086"/>
                    <a:pt x="87838" y="174155"/>
                    <a:pt x="87907" y="174219"/>
                  </a:cubicBezTo>
                  <a:cubicBezTo>
                    <a:pt x="88039" y="174219"/>
                    <a:pt x="88103" y="174288"/>
                    <a:pt x="88172" y="174351"/>
                  </a:cubicBezTo>
                  <a:cubicBezTo>
                    <a:pt x="88304" y="174420"/>
                    <a:pt x="88437" y="174484"/>
                    <a:pt x="88500" y="174553"/>
                  </a:cubicBezTo>
                  <a:cubicBezTo>
                    <a:pt x="88633" y="174616"/>
                    <a:pt x="88702" y="174685"/>
                    <a:pt x="88765" y="174685"/>
                  </a:cubicBezTo>
                  <a:cubicBezTo>
                    <a:pt x="88898" y="174818"/>
                    <a:pt x="88967" y="174881"/>
                    <a:pt x="89099" y="174950"/>
                  </a:cubicBezTo>
                  <a:cubicBezTo>
                    <a:pt x="89163" y="175014"/>
                    <a:pt x="89295" y="175014"/>
                    <a:pt x="89364" y="175083"/>
                  </a:cubicBezTo>
                  <a:cubicBezTo>
                    <a:pt x="89497" y="175146"/>
                    <a:pt x="89560" y="175215"/>
                    <a:pt x="89693" y="175347"/>
                  </a:cubicBezTo>
                  <a:cubicBezTo>
                    <a:pt x="89762" y="175347"/>
                    <a:pt x="89894" y="175411"/>
                    <a:pt x="89958" y="175480"/>
                  </a:cubicBezTo>
                  <a:cubicBezTo>
                    <a:pt x="90090" y="175544"/>
                    <a:pt x="90159" y="175676"/>
                    <a:pt x="90291" y="175745"/>
                  </a:cubicBezTo>
                  <a:cubicBezTo>
                    <a:pt x="90355" y="175809"/>
                    <a:pt x="90488" y="175877"/>
                    <a:pt x="90556" y="175941"/>
                  </a:cubicBezTo>
                  <a:cubicBezTo>
                    <a:pt x="90620" y="176010"/>
                    <a:pt x="90752" y="176074"/>
                    <a:pt x="90885" y="176142"/>
                  </a:cubicBezTo>
                  <a:cubicBezTo>
                    <a:pt x="90954" y="176206"/>
                    <a:pt x="91017" y="176275"/>
                    <a:pt x="91150" y="176338"/>
                  </a:cubicBezTo>
                  <a:cubicBezTo>
                    <a:pt x="91219" y="176407"/>
                    <a:pt x="91351" y="176471"/>
                    <a:pt x="91484" y="176603"/>
                  </a:cubicBezTo>
                  <a:cubicBezTo>
                    <a:pt x="91547" y="176672"/>
                    <a:pt x="91616" y="176736"/>
                    <a:pt x="91749" y="176805"/>
                  </a:cubicBezTo>
                  <a:cubicBezTo>
                    <a:pt x="91812" y="176868"/>
                    <a:pt x="91945" y="176937"/>
                    <a:pt x="92014" y="177001"/>
                  </a:cubicBezTo>
                  <a:cubicBezTo>
                    <a:pt x="92146" y="177133"/>
                    <a:pt x="92210" y="177202"/>
                    <a:pt x="92342" y="177266"/>
                  </a:cubicBezTo>
                  <a:cubicBezTo>
                    <a:pt x="92411" y="177335"/>
                    <a:pt x="92475" y="177398"/>
                    <a:pt x="92607" y="177467"/>
                  </a:cubicBezTo>
                  <a:lnTo>
                    <a:pt x="92872" y="177732"/>
                  </a:lnTo>
                  <a:cubicBezTo>
                    <a:pt x="93005" y="177796"/>
                    <a:pt x="93074" y="177865"/>
                    <a:pt x="93206" y="177928"/>
                  </a:cubicBezTo>
                  <a:cubicBezTo>
                    <a:pt x="93270" y="178061"/>
                    <a:pt x="93402" y="178130"/>
                    <a:pt x="93471" y="178262"/>
                  </a:cubicBezTo>
                  <a:cubicBezTo>
                    <a:pt x="93604" y="178326"/>
                    <a:pt x="93667" y="178395"/>
                    <a:pt x="93736" y="178458"/>
                  </a:cubicBezTo>
                  <a:cubicBezTo>
                    <a:pt x="93869" y="178527"/>
                    <a:pt x="94001" y="178660"/>
                    <a:pt x="94065" y="178723"/>
                  </a:cubicBezTo>
                  <a:cubicBezTo>
                    <a:pt x="94134" y="178792"/>
                    <a:pt x="94266" y="178856"/>
                    <a:pt x="94330" y="178988"/>
                  </a:cubicBezTo>
                  <a:cubicBezTo>
                    <a:pt x="94462" y="179057"/>
                    <a:pt x="94531" y="179190"/>
                    <a:pt x="94663" y="179253"/>
                  </a:cubicBezTo>
                  <a:lnTo>
                    <a:pt x="94860" y="179455"/>
                  </a:lnTo>
                  <a:lnTo>
                    <a:pt x="95257" y="179852"/>
                  </a:lnTo>
                  <a:cubicBezTo>
                    <a:pt x="95326" y="179916"/>
                    <a:pt x="95389" y="179916"/>
                    <a:pt x="95458" y="179984"/>
                  </a:cubicBezTo>
                  <a:lnTo>
                    <a:pt x="95856" y="180382"/>
                  </a:lnTo>
                  <a:cubicBezTo>
                    <a:pt x="95919" y="180446"/>
                    <a:pt x="95919" y="180514"/>
                    <a:pt x="95988" y="180514"/>
                  </a:cubicBezTo>
                  <a:cubicBezTo>
                    <a:pt x="96121" y="180711"/>
                    <a:pt x="96317" y="180843"/>
                    <a:pt x="96449" y="180975"/>
                  </a:cubicBezTo>
                  <a:cubicBezTo>
                    <a:pt x="96449" y="181044"/>
                    <a:pt x="96518" y="181044"/>
                    <a:pt x="96518" y="181108"/>
                  </a:cubicBezTo>
                  <a:cubicBezTo>
                    <a:pt x="96714" y="181240"/>
                    <a:pt x="96847" y="181442"/>
                    <a:pt x="96979" y="181574"/>
                  </a:cubicBezTo>
                  <a:cubicBezTo>
                    <a:pt x="97048" y="181574"/>
                    <a:pt x="97048" y="181638"/>
                    <a:pt x="97048" y="181638"/>
                  </a:cubicBezTo>
                  <a:lnTo>
                    <a:pt x="97181" y="181770"/>
                  </a:lnTo>
                  <a:cubicBezTo>
                    <a:pt x="98506" y="183164"/>
                    <a:pt x="99698" y="184621"/>
                    <a:pt x="100890" y="186142"/>
                  </a:cubicBezTo>
                  <a:cubicBezTo>
                    <a:pt x="101219" y="186540"/>
                    <a:pt x="101484" y="186937"/>
                    <a:pt x="101818" y="187335"/>
                  </a:cubicBezTo>
                  <a:cubicBezTo>
                    <a:pt x="105262" y="191972"/>
                    <a:pt x="108177" y="196678"/>
                    <a:pt x="111420" y="200583"/>
                  </a:cubicBezTo>
                  <a:cubicBezTo>
                    <a:pt x="114669" y="204425"/>
                    <a:pt x="118309" y="207473"/>
                    <a:pt x="123344" y="208734"/>
                  </a:cubicBezTo>
                  <a:cubicBezTo>
                    <a:pt x="125400" y="209264"/>
                    <a:pt x="127318" y="209460"/>
                    <a:pt x="129110" y="209460"/>
                  </a:cubicBezTo>
                  <a:cubicBezTo>
                    <a:pt x="134807" y="209460"/>
                    <a:pt x="139242" y="207012"/>
                    <a:pt x="142888" y="203233"/>
                  </a:cubicBezTo>
                  <a:cubicBezTo>
                    <a:pt x="148384" y="197536"/>
                    <a:pt x="152226" y="188792"/>
                    <a:pt x="156200" y="180843"/>
                  </a:cubicBezTo>
                  <a:cubicBezTo>
                    <a:pt x="160175" y="172830"/>
                    <a:pt x="164351" y="165676"/>
                    <a:pt x="170445" y="162957"/>
                  </a:cubicBezTo>
                  <a:cubicBezTo>
                    <a:pt x="181240" y="158320"/>
                    <a:pt x="188924" y="149709"/>
                    <a:pt x="193895" y="139507"/>
                  </a:cubicBezTo>
                  <a:cubicBezTo>
                    <a:pt x="198929" y="129306"/>
                    <a:pt x="201182" y="117451"/>
                    <a:pt x="201182" y="106254"/>
                  </a:cubicBezTo>
                  <a:cubicBezTo>
                    <a:pt x="201182" y="98903"/>
                    <a:pt x="200185" y="91813"/>
                    <a:pt x="198331" y="85655"/>
                  </a:cubicBezTo>
                  <a:cubicBezTo>
                    <a:pt x="196147" y="78368"/>
                    <a:pt x="192501" y="73397"/>
                    <a:pt x="187864" y="69756"/>
                  </a:cubicBezTo>
                  <a:cubicBezTo>
                    <a:pt x="182104" y="65252"/>
                    <a:pt x="174817" y="62867"/>
                    <a:pt x="166736" y="60747"/>
                  </a:cubicBezTo>
                  <a:cubicBezTo>
                    <a:pt x="165543" y="60413"/>
                    <a:pt x="164351" y="60149"/>
                    <a:pt x="163158" y="59820"/>
                  </a:cubicBezTo>
                  <a:cubicBezTo>
                    <a:pt x="163090" y="59820"/>
                    <a:pt x="163026" y="59820"/>
                    <a:pt x="162893" y="59751"/>
                  </a:cubicBezTo>
                  <a:cubicBezTo>
                    <a:pt x="162825" y="59751"/>
                    <a:pt x="162692" y="59751"/>
                    <a:pt x="162560" y="59687"/>
                  </a:cubicBezTo>
                  <a:cubicBezTo>
                    <a:pt x="162427" y="59687"/>
                    <a:pt x="162295" y="59619"/>
                    <a:pt x="162231" y="59619"/>
                  </a:cubicBezTo>
                  <a:lnTo>
                    <a:pt x="162162" y="59619"/>
                  </a:lnTo>
                  <a:cubicBezTo>
                    <a:pt x="162030" y="59555"/>
                    <a:pt x="161966" y="59555"/>
                    <a:pt x="161834" y="59486"/>
                  </a:cubicBezTo>
                  <a:lnTo>
                    <a:pt x="161632" y="59486"/>
                  </a:lnTo>
                  <a:cubicBezTo>
                    <a:pt x="161569" y="59422"/>
                    <a:pt x="161569" y="59422"/>
                    <a:pt x="161500" y="59422"/>
                  </a:cubicBezTo>
                  <a:lnTo>
                    <a:pt x="161367" y="59422"/>
                  </a:lnTo>
                  <a:cubicBezTo>
                    <a:pt x="161304" y="59354"/>
                    <a:pt x="161171" y="59354"/>
                    <a:pt x="161102" y="59354"/>
                  </a:cubicBezTo>
                  <a:cubicBezTo>
                    <a:pt x="161039" y="59354"/>
                    <a:pt x="161039" y="59290"/>
                    <a:pt x="160970" y="59290"/>
                  </a:cubicBezTo>
                  <a:cubicBezTo>
                    <a:pt x="160906" y="59290"/>
                    <a:pt x="160837" y="59290"/>
                    <a:pt x="160705" y="59221"/>
                  </a:cubicBezTo>
                  <a:lnTo>
                    <a:pt x="160641" y="59221"/>
                  </a:lnTo>
                  <a:cubicBezTo>
                    <a:pt x="160509" y="59221"/>
                    <a:pt x="160440" y="59158"/>
                    <a:pt x="160376" y="59158"/>
                  </a:cubicBezTo>
                  <a:cubicBezTo>
                    <a:pt x="160307" y="59158"/>
                    <a:pt x="160244" y="59158"/>
                    <a:pt x="160244" y="59089"/>
                  </a:cubicBezTo>
                  <a:cubicBezTo>
                    <a:pt x="160111" y="59089"/>
                    <a:pt x="160042" y="59089"/>
                    <a:pt x="159979" y="59025"/>
                  </a:cubicBezTo>
                  <a:lnTo>
                    <a:pt x="159846" y="59025"/>
                  </a:lnTo>
                  <a:cubicBezTo>
                    <a:pt x="159714" y="59025"/>
                    <a:pt x="159645" y="58956"/>
                    <a:pt x="159581" y="58956"/>
                  </a:cubicBezTo>
                  <a:cubicBezTo>
                    <a:pt x="159512" y="58956"/>
                    <a:pt x="159512" y="58956"/>
                    <a:pt x="159449" y="58893"/>
                  </a:cubicBezTo>
                  <a:lnTo>
                    <a:pt x="159184" y="58893"/>
                  </a:lnTo>
                  <a:cubicBezTo>
                    <a:pt x="159184" y="58824"/>
                    <a:pt x="159115" y="58824"/>
                    <a:pt x="159051" y="58824"/>
                  </a:cubicBezTo>
                  <a:cubicBezTo>
                    <a:pt x="158982" y="58824"/>
                    <a:pt x="158919" y="58760"/>
                    <a:pt x="158850" y="58760"/>
                  </a:cubicBezTo>
                  <a:lnTo>
                    <a:pt x="158654" y="58760"/>
                  </a:lnTo>
                  <a:cubicBezTo>
                    <a:pt x="158585" y="58691"/>
                    <a:pt x="158521" y="58691"/>
                    <a:pt x="158453" y="58691"/>
                  </a:cubicBezTo>
                  <a:cubicBezTo>
                    <a:pt x="158389" y="58691"/>
                    <a:pt x="158320" y="58628"/>
                    <a:pt x="158256" y="58628"/>
                  </a:cubicBezTo>
                  <a:cubicBezTo>
                    <a:pt x="158188" y="58628"/>
                    <a:pt x="158124" y="58628"/>
                    <a:pt x="158055" y="58559"/>
                  </a:cubicBezTo>
                  <a:lnTo>
                    <a:pt x="157859" y="58559"/>
                  </a:lnTo>
                  <a:cubicBezTo>
                    <a:pt x="157790" y="58495"/>
                    <a:pt x="157727" y="58495"/>
                    <a:pt x="157658" y="58495"/>
                  </a:cubicBezTo>
                  <a:cubicBezTo>
                    <a:pt x="157594" y="58495"/>
                    <a:pt x="157525" y="58426"/>
                    <a:pt x="157462" y="58426"/>
                  </a:cubicBezTo>
                  <a:cubicBezTo>
                    <a:pt x="157393" y="58426"/>
                    <a:pt x="157329" y="58426"/>
                    <a:pt x="157260" y="58363"/>
                  </a:cubicBezTo>
                  <a:lnTo>
                    <a:pt x="157064" y="58363"/>
                  </a:lnTo>
                  <a:cubicBezTo>
                    <a:pt x="156995" y="58294"/>
                    <a:pt x="156932" y="58294"/>
                    <a:pt x="156863" y="58294"/>
                  </a:cubicBezTo>
                  <a:cubicBezTo>
                    <a:pt x="156799" y="58294"/>
                    <a:pt x="156730" y="58294"/>
                    <a:pt x="156667" y="58230"/>
                  </a:cubicBezTo>
                  <a:lnTo>
                    <a:pt x="156465" y="58230"/>
                  </a:lnTo>
                  <a:cubicBezTo>
                    <a:pt x="156402" y="58161"/>
                    <a:pt x="156333" y="58161"/>
                    <a:pt x="156269" y="58161"/>
                  </a:cubicBezTo>
                  <a:cubicBezTo>
                    <a:pt x="156200" y="58161"/>
                    <a:pt x="156137" y="58098"/>
                    <a:pt x="156068" y="58098"/>
                  </a:cubicBezTo>
                  <a:cubicBezTo>
                    <a:pt x="156068" y="58098"/>
                    <a:pt x="156004" y="58098"/>
                    <a:pt x="155935" y="58029"/>
                  </a:cubicBezTo>
                  <a:lnTo>
                    <a:pt x="155739" y="58029"/>
                  </a:lnTo>
                  <a:cubicBezTo>
                    <a:pt x="155670" y="57965"/>
                    <a:pt x="155607" y="57965"/>
                    <a:pt x="155538" y="57965"/>
                  </a:cubicBezTo>
                  <a:cubicBezTo>
                    <a:pt x="155474" y="57965"/>
                    <a:pt x="155405" y="57896"/>
                    <a:pt x="155342" y="57896"/>
                  </a:cubicBezTo>
                  <a:cubicBezTo>
                    <a:pt x="155273" y="57896"/>
                    <a:pt x="155209" y="57896"/>
                    <a:pt x="155140" y="57833"/>
                  </a:cubicBezTo>
                  <a:lnTo>
                    <a:pt x="154944" y="57833"/>
                  </a:lnTo>
                  <a:cubicBezTo>
                    <a:pt x="154875" y="57764"/>
                    <a:pt x="154812" y="57764"/>
                    <a:pt x="154743" y="57764"/>
                  </a:cubicBezTo>
                  <a:cubicBezTo>
                    <a:pt x="154679" y="57764"/>
                    <a:pt x="154610" y="57700"/>
                    <a:pt x="154547" y="57700"/>
                  </a:cubicBezTo>
                  <a:cubicBezTo>
                    <a:pt x="154478" y="57700"/>
                    <a:pt x="154414" y="57700"/>
                    <a:pt x="154345" y="57631"/>
                  </a:cubicBezTo>
                  <a:lnTo>
                    <a:pt x="154149" y="57631"/>
                  </a:lnTo>
                  <a:cubicBezTo>
                    <a:pt x="154081" y="57568"/>
                    <a:pt x="154017" y="57568"/>
                    <a:pt x="153948" y="57568"/>
                  </a:cubicBezTo>
                  <a:cubicBezTo>
                    <a:pt x="153884" y="57568"/>
                    <a:pt x="153816" y="57499"/>
                    <a:pt x="153752" y="57499"/>
                  </a:cubicBezTo>
                  <a:cubicBezTo>
                    <a:pt x="153683" y="57499"/>
                    <a:pt x="153619" y="57435"/>
                    <a:pt x="153551" y="57435"/>
                  </a:cubicBezTo>
                  <a:cubicBezTo>
                    <a:pt x="153487" y="57435"/>
                    <a:pt x="153418" y="57435"/>
                    <a:pt x="153354" y="57366"/>
                  </a:cubicBezTo>
                  <a:lnTo>
                    <a:pt x="153153" y="57366"/>
                  </a:lnTo>
                  <a:cubicBezTo>
                    <a:pt x="153090" y="57303"/>
                    <a:pt x="153021" y="57303"/>
                    <a:pt x="152957" y="57303"/>
                  </a:cubicBezTo>
                  <a:cubicBezTo>
                    <a:pt x="152888" y="57303"/>
                    <a:pt x="152825" y="57234"/>
                    <a:pt x="152756" y="57234"/>
                  </a:cubicBezTo>
                  <a:cubicBezTo>
                    <a:pt x="152692" y="57234"/>
                    <a:pt x="152623" y="57234"/>
                    <a:pt x="152560" y="57170"/>
                  </a:cubicBezTo>
                  <a:lnTo>
                    <a:pt x="152427" y="57170"/>
                  </a:lnTo>
                  <a:cubicBezTo>
                    <a:pt x="152295" y="57101"/>
                    <a:pt x="152226" y="57101"/>
                    <a:pt x="152162" y="57101"/>
                  </a:cubicBezTo>
                  <a:cubicBezTo>
                    <a:pt x="152093" y="57038"/>
                    <a:pt x="152093" y="57038"/>
                    <a:pt x="152030" y="57038"/>
                  </a:cubicBezTo>
                  <a:cubicBezTo>
                    <a:pt x="151961" y="57038"/>
                    <a:pt x="151897" y="56969"/>
                    <a:pt x="151765" y="56969"/>
                  </a:cubicBezTo>
                  <a:cubicBezTo>
                    <a:pt x="151765" y="56969"/>
                    <a:pt x="151696" y="56969"/>
                    <a:pt x="151632" y="56905"/>
                  </a:cubicBezTo>
                  <a:lnTo>
                    <a:pt x="151431" y="56905"/>
                  </a:lnTo>
                  <a:cubicBezTo>
                    <a:pt x="151367" y="56836"/>
                    <a:pt x="151298" y="56836"/>
                    <a:pt x="151235" y="56836"/>
                  </a:cubicBezTo>
                  <a:cubicBezTo>
                    <a:pt x="151166" y="56773"/>
                    <a:pt x="151102" y="56773"/>
                    <a:pt x="151033" y="56773"/>
                  </a:cubicBezTo>
                  <a:cubicBezTo>
                    <a:pt x="150970" y="56773"/>
                    <a:pt x="150901" y="56704"/>
                    <a:pt x="150837" y="56704"/>
                  </a:cubicBezTo>
                  <a:cubicBezTo>
                    <a:pt x="150768" y="56704"/>
                    <a:pt x="150705" y="56704"/>
                    <a:pt x="150636" y="56640"/>
                  </a:cubicBezTo>
                  <a:cubicBezTo>
                    <a:pt x="143879" y="54785"/>
                    <a:pt x="136990" y="52401"/>
                    <a:pt x="130366" y="48691"/>
                  </a:cubicBezTo>
                  <a:cubicBezTo>
                    <a:pt x="126656" y="46635"/>
                    <a:pt x="123280" y="43588"/>
                    <a:pt x="120164" y="40080"/>
                  </a:cubicBezTo>
                  <a:lnTo>
                    <a:pt x="119968" y="39878"/>
                  </a:lnTo>
                  <a:lnTo>
                    <a:pt x="119767" y="39682"/>
                  </a:lnTo>
                  <a:cubicBezTo>
                    <a:pt x="119703" y="39613"/>
                    <a:pt x="119703" y="39550"/>
                    <a:pt x="119634" y="39481"/>
                  </a:cubicBezTo>
                  <a:cubicBezTo>
                    <a:pt x="119571" y="39417"/>
                    <a:pt x="119502" y="39348"/>
                    <a:pt x="119438" y="39216"/>
                  </a:cubicBezTo>
                  <a:cubicBezTo>
                    <a:pt x="119369" y="39216"/>
                    <a:pt x="119306" y="39152"/>
                    <a:pt x="119237" y="39083"/>
                  </a:cubicBezTo>
                  <a:cubicBezTo>
                    <a:pt x="119173" y="39020"/>
                    <a:pt x="119104" y="38887"/>
                    <a:pt x="119041" y="38818"/>
                  </a:cubicBezTo>
                  <a:cubicBezTo>
                    <a:pt x="118972" y="38755"/>
                    <a:pt x="118972" y="38686"/>
                    <a:pt x="118908" y="38622"/>
                  </a:cubicBezTo>
                  <a:cubicBezTo>
                    <a:pt x="118839" y="38553"/>
                    <a:pt x="118776" y="38490"/>
                    <a:pt x="118707" y="38357"/>
                  </a:cubicBezTo>
                  <a:cubicBezTo>
                    <a:pt x="118643" y="38288"/>
                    <a:pt x="118574" y="38288"/>
                    <a:pt x="118574" y="38225"/>
                  </a:cubicBezTo>
                  <a:lnTo>
                    <a:pt x="118309" y="37960"/>
                  </a:lnTo>
                  <a:cubicBezTo>
                    <a:pt x="118246" y="37891"/>
                    <a:pt x="118246" y="37827"/>
                    <a:pt x="118177" y="37758"/>
                  </a:cubicBezTo>
                  <a:cubicBezTo>
                    <a:pt x="118113" y="37695"/>
                    <a:pt x="118044" y="37562"/>
                    <a:pt x="117981" y="37493"/>
                  </a:cubicBezTo>
                  <a:cubicBezTo>
                    <a:pt x="117912" y="37430"/>
                    <a:pt x="117848" y="37361"/>
                    <a:pt x="117848" y="37297"/>
                  </a:cubicBezTo>
                  <a:lnTo>
                    <a:pt x="117583" y="37032"/>
                  </a:lnTo>
                  <a:cubicBezTo>
                    <a:pt x="117583" y="36964"/>
                    <a:pt x="117515" y="36900"/>
                    <a:pt x="117451" y="36831"/>
                  </a:cubicBezTo>
                  <a:cubicBezTo>
                    <a:pt x="117382" y="36767"/>
                    <a:pt x="117318" y="36635"/>
                    <a:pt x="117250" y="36566"/>
                  </a:cubicBezTo>
                  <a:cubicBezTo>
                    <a:pt x="117186" y="36502"/>
                    <a:pt x="117117" y="36434"/>
                    <a:pt x="117117" y="36370"/>
                  </a:cubicBezTo>
                  <a:lnTo>
                    <a:pt x="116852" y="36105"/>
                  </a:lnTo>
                  <a:cubicBezTo>
                    <a:pt x="116852" y="36036"/>
                    <a:pt x="116789" y="35973"/>
                    <a:pt x="116720" y="35904"/>
                  </a:cubicBezTo>
                  <a:cubicBezTo>
                    <a:pt x="116656" y="35840"/>
                    <a:pt x="116587" y="35708"/>
                    <a:pt x="116524" y="35639"/>
                  </a:cubicBezTo>
                  <a:cubicBezTo>
                    <a:pt x="116455" y="35575"/>
                    <a:pt x="116455" y="35506"/>
                    <a:pt x="116391" y="35443"/>
                  </a:cubicBezTo>
                  <a:cubicBezTo>
                    <a:pt x="116322" y="35374"/>
                    <a:pt x="116190" y="35241"/>
                    <a:pt x="116126" y="35109"/>
                  </a:cubicBezTo>
                  <a:lnTo>
                    <a:pt x="115994" y="34976"/>
                  </a:lnTo>
                  <a:cubicBezTo>
                    <a:pt x="115925" y="34844"/>
                    <a:pt x="115861" y="34780"/>
                    <a:pt x="115792" y="34648"/>
                  </a:cubicBezTo>
                  <a:cubicBezTo>
                    <a:pt x="115729" y="34579"/>
                    <a:pt x="115729" y="34515"/>
                    <a:pt x="115660" y="34515"/>
                  </a:cubicBezTo>
                  <a:cubicBezTo>
                    <a:pt x="115596" y="34383"/>
                    <a:pt x="115527" y="34250"/>
                    <a:pt x="115395" y="34181"/>
                  </a:cubicBezTo>
                  <a:cubicBezTo>
                    <a:pt x="115395" y="34118"/>
                    <a:pt x="115331" y="34049"/>
                    <a:pt x="115331" y="33985"/>
                  </a:cubicBezTo>
                  <a:cubicBezTo>
                    <a:pt x="115199" y="33916"/>
                    <a:pt x="115130" y="33784"/>
                    <a:pt x="115066" y="33651"/>
                  </a:cubicBezTo>
                  <a:lnTo>
                    <a:pt x="114934" y="33519"/>
                  </a:lnTo>
                  <a:cubicBezTo>
                    <a:pt x="114865" y="33386"/>
                    <a:pt x="114801" y="33254"/>
                    <a:pt x="114732" y="33190"/>
                  </a:cubicBezTo>
                  <a:cubicBezTo>
                    <a:pt x="114669" y="33121"/>
                    <a:pt x="114600" y="33058"/>
                    <a:pt x="114600" y="32989"/>
                  </a:cubicBezTo>
                  <a:cubicBezTo>
                    <a:pt x="114536" y="32925"/>
                    <a:pt x="114404" y="32793"/>
                    <a:pt x="114335" y="32660"/>
                  </a:cubicBezTo>
                  <a:cubicBezTo>
                    <a:pt x="114335" y="32591"/>
                    <a:pt x="114271" y="32591"/>
                    <a:pt x="114271" y="32528"/>
                  </a:cubicBezTo>
                  <a:cubicBezTo>
                    <a:pt x="114139" y="32395"/>
                    <a:pt x="114070" y="32263"/>
                    <a:pt x="114006" y="32130"/>
                  </a:cubicBezTo>
                  <a:cubicBezTo>
                    <a:pt x="113937" y="32130"/>
                    <a:pt x="113937" y="32062"/>
                    <a:pt x="113874" y="31998"/>
                  </a:cubicBezTo>
                  <a:cubicBezTo>
                    <a:pt x="113805" y="31865"/>
                    <a:pt x="113741" y="31797"/>
                    <a:pt x="113672" y="31664"/>
                  </a:cubicBezTo>
                  <a:cubicBezTo>
                    <a:pt x="113609" y="31600"/>
                    <a:pt x="113540" y="31532"/>
                    <a:pt x="113540" y="31468"/>
                  </a:cubicBezTo>
                  <a:cubicBezTo>
                    <a:pt x="113476" y="31399"/>
                    <a:pt x="113408" y="31267"/>
                    <a:pt x="113275" y="31134"/>
                  </a:cubicBezTo>
                  <a:cubicBezTo>
                    <a:pt x="113275" y="31071"/>
                    <a:pt x="113211" y="31071"/>
                    <a:pt x="113211" y="31002"/>
                  </a:cubicBezTo>
                  <a:cubicBezTo>
                    <a:pt x="113079" y="30869"/>
                    <a:pt x="113010" y="30737"/>
                    <a:pt x="112946" y="30604"/>
                  </a:cubicBezTo>
                  <a:cubicBezTo>
                    <a:pt x="112878" y="30604"/>
                    <a:pt x="112878" y="30541"/>
                    <a:pt x="112814" y="30472"/>
                  </a:cubicBezTo>
                  <a:cubicBezTo>
                    <a:pt x="112745" y="30339"/>
                    <a:pt x="112681" y="30207"/>
                    <a:pt x="112613" y="30143"/>
                  </a:cubicBezTo>
                  <a:cubicBezTo>
                    <a:pt x="112549" y="30074"/>
                    <a:pt x="112549" y="30011"/>
                    <a:pt x="112480" y="29942"/>
                  </a:cubicBezTo>
                  <a:cubicBezTo>
                    <a:pt x="112417" y="29809"/>
                    <a:pt x="112348" y="29746"/>
                    <a:pt x="112284" y="29613"/>
                  </a:cubicBezTo>
                  <a:cubicBezTo>
                    <a:pt x="112215" y="29544"/>
                    <a:pt x="112152" y="29481"/>
                    <a:pt x="112152" y="29412"/>
                  </a:cubicBezTo>
                  <a:cubicBezTo>
                    <a:pt x="112083" y="29348"/>
                    <a:pt x="112019" y="29216"/>
                    <a:pt x="111887" y="29083"/>
                  </a:cubicBezTo>
                  <a:cubicBezTo>
                    <a:pt x="111887" y="29014"/>
                    <a:pt x="111818" y="28951"/>
                    <a:pt x="111818" y="28882"/>
                  </a:cubicBezTo>
                  <a:cubicBezTo>
                    <a:pt x="111685" y="28818"/>
                    <a:pt x="111622" y="28686"/>
                    <a:pt x="111553" y="28553"/>
                  </a:cubicBezTo>
                  <a:cubicBezTo>
                    <a:pt x="111553" y="28484"/>
                    <a:pt x="111489" y="28421"/>
                    <a:pt x="111420" y="28352"/>
                  </a:cubicBezTo>
                  <a:cubicBezTo>
                    <a:pt x="111357" y="28288"/>
                    <a:pt x="111288" y="28156"/>
                    <a:pt x="111224" y="28023"/>
                  </a:cubicBezTo>
                  <a:lnTo>
                    <a:pt x="111092" y="27891"/>
                  </a:lnTo>
                  <a:cubicBezTo>
                    <a:pt x="111023" y="27758"/>
                    <a:pt x="110959" y="27626"/>
                    <a:pt x="110890" y="27557"/>
                  </a:cubicBezTo>
                  <a:cubicBezTo>
                    <a:pt x="110827" y="27493"/>
                    <a:pt x="110827" y="27425"/>
                    <a:pt x="110758" y="27361"/>
                  </a:cubicBezTo>
                  <a:cubicBezTo>
                    <a:pt x="110694" y="27228"/>
                    <a:pt x="110625" y="27096"/>
                    <a:pt x="110562" y="27027"/>
                  </a:cubicBezTo>
                  <a:cubicBezTo>
                    <a:pt x="110493" y="26963"/>
                    <a:pt x="110493" y="26895"/>
                    <a:pt x="110429" y="26831"/>
                  </a:cubicBezTo>
                  <a:cubicBezTo>
                    <a:pt x="110360" y="26699"/>
                    <a:pt x="110297" y="26630"/>
                    <a:pt x="110228" y="26497"/>
                  </a:cubicBezTo>
                  <a:cubicBezTo>
                    <a:pt x="110164" y="26434"/>
                    <a:pt x="110164" y="26365"/>
                    <a:pt x="110095" y="26301"/>
                  </a:cubicBezTo>
                  <a:cubicBezTo>
                    <a:pt x="110032" y="26169"/>
                    <a:pt x="109963" y="26100"/>
                    <a:pt x="109899" y="25967"/>
                  </a:cubicBezTo>
                  <a:cubicBezTo>
                    <a:pt x="109830" y="25904"/>
                    <a:pt x="109767" y="25835"/>
                    <a:pt x="109767" y="25771"/>
                  </a:cubicBezTo>
                  <a:cubicBezTo>
                    <a:pt x="109698" y="25639"/>
                    <a:pt x="109634" y="25570"/>
                    <a:pt x="109565" y="25506"/>
                  </a:cubicBezTo>
                  <a:cubicBezTo>
                    <a:pt x="109502" y="25374"/>
                    <a:pt x="109433" y="25305"/>
                    <a:pt x="109433" y="25241"/>
                  </a:cubicBezTo>
                  <a:cubicBezTo>
                    <a:pt x="109369" y="25172"/>
                    <a:pt x="109300" y="25040"/>
                    <a:pt x="109237" y="24976"/>
                  </a:cubicBezTo>
                  <a:cubicBezTo>
                    <a:pt x="109168" y="24907"/>
                    <a:pt x="109104" y="24775"/>
                    <a:pt x="109104" y="24711"/>
                  </a:cubicBezTo>
                  <a:cubicBezTo>
                    <a:pt x="109035" y="24642"/>
                    <a:pt x="108972" y="24579"/>
                    <a:pt x="108972" y="24510"/>
                  </a:cubicBezTo>
                  <a:cubicBezTo>
                    <a:pt x="108839" y="24377"/>
                    <a:pt x="108771" y="24245"/>
                    <a:pt x="108707" y="24181"/>
                  </a:cubicBezTo>
                  <a:cubicBezTo>
                    <a:pt x="108707" y="24112"/>
                    <a:pt x="108638" y="24049"/>
                    <a:pt x="108638" y="23980"/>
                  </a:cubicBezTo>
                  <a:cubicBezTo>
                    <a:pt x="108574" y="23847"/>
                    <a:pt x="108506" y="23784"/>
                    <a:pt x="108373" y="23651"/>
                  </a:cubicBezTo>
                  <a:cubicBezTo>
                    <a:pt x="108373" y="23582"/>
                    <a:pt x="108373" y="23582"/>
                    <a:pt x="108309" y="23519"/>
                  </a:cubicBezTo>
                  <a:cubicBezTo>
                    <a:pt x="108241" y="23386"/>
                    <a:pt x="108177" y="23254"/>
                    <a:pt x="108044" y="23121"/>
                  </a:cubicBezTo>
                  <a:lnTo>
                    <a:pt x="108044" y="23053"/>
                  </a:lnTo>
                  <a:cubicBezTo>
                    <a:pt x="107976" y="22920"/>
                    <a:pt x="107843" y="22788"/>
                    <a:pt x="107780" y="22655"/>
                  </a:cubicBezTo>
                  <a:cubicBezTo>
                    <a:pt x="107446" y="22062"/>
                    <a:pt x="107048" y="21463"/>
                    <a:pt x="106651" y="20933"/>
                  </a:cubicBezTo>
                  <a:cubicBezTo>
                    <a:pt x="106518" y="20604"/>
                    <a:pt x="106322" y="20270"/>
                    <a:pt x="106121" y="20005"/>
                  </a:cubicBezTo>
                  <a:cubicBezTo>
                    <a:pt x="103010" y="15040"/>
                    <a:pt x="99963" y="10403"/>
                    <a:pt x="96916" y="6826"/>
                  </a:cubicBezTo>
                  <a:cubicBezTo>
                    <a:pt x="93667" y="3047"/>
                    <a:pt x="90291" y="530"/>
                    <a:pt x="86645" y="132"/>
                  </a:cubicBezTo>
                  <a:cubicBezTo>
                    <a:pt x="85522" y="0"/>
                    <a:pt x="84462" y="0"/>
                    <a:pt x="83466" y="0"/>
                  </a:cubicBezTo>
                  <a:close/>
                </a:path>
              </a:pathLst>
            </a:custGeom>
            <a:solidFill>
              <a:srgbClr val="EE16F9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sp>
        <p:nvSpPr>
          <p:cNvPr id="3" name="Title 2">
            <a:extLst>
              <a:ext uri="{FF2B5EF4-FFF2-40B4-BE49-F238E27FC236}">
                <a16:creationId xmlns:a16="http://schemas.microsoft.com/office/drawing/2014/main" id="{22C99D52-078D-76B2-39E4-300C31DD43BD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dirty="0"/>
              <a:t> </a:t>
            </a:r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20363"/>
    </mc:Choice>
    <mc:Fallback xmlns="">
      <p:transition spd="slow" advTm="20363"/>
    </mc:Fallback>
  </mc:AlternateContent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981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82" name="Google Shape;982;p45"/>
          <p:cNvSpPr txBox="1"/>
          <p:nvPr/>
        </p:nvSpPr>
        <p:spPr>
          <a:xfrm>
            <a:off x="415000" y="197025"/>
            <a:ext cx="4808100" cy="369300"/>
          </a:xfrm>
          <a:prstGeom prst="rect">
            <a:avLst/>
          </a:prstGeom>
          <a:noFill/>
          <a:ln>
            <a:noFill/>
          </a:ln>
        </p:spPr>
        <p:txBody>
          <a:bodyPr spcFirstLastPara="1" wrap="square" lIns="91425" tIns="91425" rIns="91425" bIns="91425" anchor="t" anchorCtr="0">
            <a:spAutoFit/>
          </a:bodyPr>
          <a:lstStyle/>
          <a:p>
            <a:pPr marL="0" lvl="0" indent="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None/>
            </a:pPr>
            <a:endParaRPr sz="1200">
              <a:solidFill>
                <a:schemeClr val="dk1"/>
              </a:solidFill>
              <a:latin typeface="Figtree"/>
              <a:ea typeface="Figtree"/>
              <a:cs typeface="Figtree"/>
              <a:sym typeface="Figtree"/>
            </a:endParaRPr>
          </a:p>
        </p:txBody>
      </p:sp>
      <p:sp>
        <p:nvSpPr>
          <p:cNvPr id="983" name="Google Shape;983;p45"/>
          <p:cNvSpPr txBox="1">
            <a:spLocks noGrp="1"/>
          </p:cNvSpPr>
          <p:nvPr>
            <p:ph type="title"/>
          </p:nvPr>
        </p:nvSpPr>
        <p:spPr>
          <a:xfrm>
            <a:off x="585930" y="260034"/>
            <a:ext cx="77109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DEFINING KEY CONCEPTS</a:t>
            </a:r>
            <a:endParaRPr dirty="0"/>
          </a:p>
        </p:txBody>
      </p:sp>
      <p:sp>
        <p:nvSpPr>
          <p:cNvPr id="984" name="Google Shape;984;p45"/>
          <p:cNvSpPr txBox="1">
            <a:spLocks noGrp="1"/>
          </p:cNvSpPr>
          <p:nvPr>
            <p:ph type="subTitle" idx="1"/>
          </p:nvPr>
        </p:nvSpPr>
        <p:spPr>
          <a:xfrm>
            <a:off x="706307" y="871805"/>
            <a:ext cx="7175700" cy="3963131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●"/>
            </a:pPr>
            <a:r>
              <a:rPr lang="en-US" sz="1400" dirty="0"/>
              <a:t>PATTERN RECOGNITION</a:t>
            </a:r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r>
              <a:rPr lang="en-US" dirty="0"/>
              <a:t>Understanding how AI can identify trends in patient data (e.g., symptoms, lab results) to assist in diagnosis.</a:t>
            </a:r>
            <a:endParaRPr dirty="0"/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r>
              <a:rPr lang="en-US" dirty="0"/>
              <a:t>Examples: Predicting disease progression, identifying patients at risk of readmission.</a:t>
            </a:r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endParaRPr sz="1400" dirty="0"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●"/>
            </a:pPr>
            <a:r>
              <a:rPr lang="en-US" sz="1400" dirty="0"/>
              <a:t>CHAIN REASONING</a:t>
            </a:r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r>
              <a:rPr lang="en-US" dirty="0"/>
              <a:t>Explains how AI can link various pieces of clinical data to form a coherent diagnostic or treatment path.</a:t>
            </a:r>
            <a:r>
              <a:rPr lang="en" dirty="0"/>
              <a:t>Prosthetics</a:t>
            </a:r>
            <a:endParaRPr dirty="0"/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r>
              <a:rPr lang="en-US" dirty="0"/>
              <a:t>Examples: Pathways for diagnosing complex conditions like cancer or heart disease.</a:t>
            </a:r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endParaRPr sz="1400" dirty="0"/>
          </a:p>
          <a:p>
            <a:pPr marL="457200" lvl="0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●"/>
            </a:pPr>
            <a:r>
              <a:rPr lang="en-US" sz="1400" dirty="0"/>
              <a:t>AGENT GENERIC AI</a:t>
            </a:r>
            <a:endParaRPr sz="1400" dirty="0"/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r>
              <a:rPr lang="en-US" dirty="0"/>
              <a:t>How AI systems generate new models or solutions based on existing data.</a:t>
            </a:r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r>
              <a:rPr lang="en-US" dirty="0"/>
              <a:t>Applications: Creating personalized treatment protocols, generating diagnostic hypotheses.</a:t>
            </a:r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endParaRPr lang="en-US" dirty="0"/>
          </a:p>
          <a:p>
            <a:pPr marL="914400" lvl="1" indent="-317500" algn="l" rtl="0">
              <a:lnSpc>
                <a:spcPct val="115000"/>
              </a:lnSpc>
              <a:spcBef>
                <a:spcPts val="0"/>
              </a:spcBef>
              <a:spcAft>
                <a:spcPts val="0"/>
              </a:spcAft>
              <a:buClr>
                <a:schemeClr val="dk1"/>
              </a:buClr>
              <a:buSzPts val="1400"/>
              <a:buFont typeface="Figtree"/>
              <a:buChar char="○"/>
            </a:pPr>
            <a:endParaRPr lang="en-US" dirty="0"/>
          </a:p>
        </p:txBody>
      </p:sp>
      <p:grpSp>
        <p:nvGrpSpPr>
          <p:cNvPr id="985" name="Google Shape;985;p45"/>
          <p:cNvGrpSpPr/>
          <p:nvPr/>
        </p:nvGrpSpPr>
        <p:grpSpPr>
          <a:xfrm rot="4128518">
            <a:off x="5963531" y="1659162"/>
            <a:ext cx="3039583" cy="2010244"/>
            <a:chOff x="1099650" y="238125"/>
            <a:chExt cx="5362425" cy="5238025"/>
          </a:xfrm>
        </p:grpSpPr>
        <p:sp>
          <p:nvSpPr>
            <p:cNvPr id="986" name="Google Shape;986;p45"/>
            <p:cNvSpPr/>
            <p:nvPr/>
          </p:nvSpPr>
          <p:spPr>
            <a:xfrm>
              <a:off x="3150975" y="2256000"/>
              <a:ext cx="1283875" cy="1113075"/>
            </a:xfrm>
            <a:custGeom>
              <a:avLst/>
              <a:gdLst/>
              <a:ahLst/>
              <a:cxnLst/>
              <a:rect l="l" t="t" r="r" b="b"/>
              <a:pathLst>
                <a:path w="51355" h="44523" extrusionOk="0">
                  <a:moveTo>
                    <a:pt x="36270" y="0"/>
                  </a:moveTo>
                  <a:lnTo>
                    <a:pt x="36050" y="226"/>
                  </a:lnTo>
                  <a:lnTo>
                    <a:pt x="36418" y="226"/>
                  </a:lnTo>
                  <a:lnTo>
                    <a:pt x="36644" y="0"/>
                  </a:lnTo>
                  <a:close/>
                  <a:moveTo>
                    <a:pt x="35824" y="149"/>
                  </a:moveTo>
                  <a:lnTo>
                    <a:pt x="35824" y="149"/>
                  </a:lnTo>
                  <a:cubicBezTo>
                    <a:pt x="35752" y="226"/>
                    <a:pt x="35604" y="226"/>
                    <a:pt x="35527" y="297"/>
                  </a:cubicBezTo>
                  <a:cubicBezTo>
                    <a:pt x="35604" y="297"/>
                    <a:pt x="35675" y="226"/>
                    <a:pt x="35752" y="226"/>
                  </a:cubicBezTo>
                  <a:cubicBezTo>
                    <a:pt x="35824" y="226"/>
                    <a:pt x="35824" y="149"/>
                    <a:pt x="35824" y="149"/>
                  </a:cubicBezTo>
                  <a:close/>
                  <a:moveTo>
                    <a:pt x="34189" y="743"/>
                  </a:moveTo>
                  <a:cubicBezTo>
                    <a:pt x="34040" y="821"/>
                    <a:pt x="33820" y="892"/>
                    <a:pt x="33594" y="892"/>
                  </a:cubicBezTo>
                  <a:cubicBezTo>
                    <a:pt x="32702" y="1487"/>
                    <a:pt x="32036" y="2307"/>
                    <a:pt x="31364" y="3122"/>
                  </a:cubicBezTo>
                  <a:cubicBezTo>
                    <a:pt x="31513" y="3050"/>
                    <a:pt x="31590" y="3050"/>
                    <a:pt x="31739" y="2973"/>
                  </a:cubicBezTo>
                  <a:cubicBezTo>
                    <a:pt x="32482" y="2081"/>
                    <a:pt x="33297" y="1267"/>
                    <a:pt x="34189" y="821"/>
                  </a:cubicBezTo>
                  <a:lnTo>
                    <a:pt x="34189" y="743"/>
                  </a:lnTo>
                  <a:close/>
                  <a:moveTo>
                    <a:pt x="31442" y="3348"/>
                  </a:moveTo>
                  <a:cubicBezTo>
                    <a:pt x="31364" y="3348"/>
                    <a:pt x="31216" y="3419"/>
                    <a:pt x="31067" y="3419"/>
                  </a:cubicBezTo>
                  <a:lnTo>
                    <a:pt x="30175" y="4757"/>
                  </a:lnTo>
                  <a:lnTo>
                    <a:pt x="29729" y="5429"/>
                  </a:lnTo>
                  <a:cubicBezTo>
                    <a:pt x="29807" y="5351"/>
                    <a:pt x="29955" y="5280"/>
                    <a:pt x="30104" y="5203"/>
                  </a:cubicBezTo>
                  <a:cubicBezTo>
                    <a:pt x="30473" y="4608"/>
                    <a:pt x="30996" y="3942"/>
                    <a:pt x="31442" y="3348"/>
                  </a:cubicBezTo>
                  <a:close/>
                  <a:moveTo>
                    <a:pt x="29807" y="5649"/>
                  </a:moveTo>
                  <a:cubicBezTo>
                    <a:pt x="29729" y="5726"/>
                    <a:pt x="29581" y="5726"/>
                    <a:pt x="29432" y="5797"/>
                  </a:cubicBezTo>
                  <a:cubicBezTo>
                    <a:pt x="29063" y="6469"/>
                    <a:pt x="28689" y="7064"/>
                    <a:pt x="28320" y="7658"/>
                  </a:cubicBezTo>
                  <a:cubicBezTo>
                    <a:pt x="28469" y="7510"/>
                    <a:pt x="28689" y="7361"/>
                    <a:pt x="28837" y="7212"/>
                  </a:cubicBezTo>
                  <a:cubicBezTo>
                    <a:pt x="29135" y="6689"/>
                    <a:pt x="29509" y="6172"/>
                    <a:pt x="29807" y="5649"/>
                  </a:cubicBezTo>
                  <a:close/>
                  <a:moveTo>
                    <a:pt x="36942" y="0"/>
                  </a:moveTo>
                  <a:lnTo>
                    <a:pt x="36716" y="226"/>
                  </a:lnTo>
                  <a:cubicBezTo>
                    <a:pt x="37905" y="297"/>
                    <a:pt x="38874" y="892"/>
                    <a:pt x="39469" y="2010"/>
                  </a:cubicBezTo>
                  <a:cubicBezTo>
                    <a:pt x="40212" y="3419"/>
                    <a:pt x="40581" y="4983"/>
                    <a:pt x="40955" y="6541"/>
                  </a:cubicBezTo>
                  <a:cubicBezTo>
                    <a:pt x="41621" y="8848"/>
                    <a:pt x="42364" y="11077"/>
                    <a:pt x="43405" y="13230"/>
                  </a:cubicBezTo>
                  <a:cubicBezTo>
                    <a:pt x="44671" y="15757"/>
                    <a:pt x="46229" y="18064"/>
                    <a:pt x="48090" y="20145"/>
                  </a:cubicBezTo>
                  <a:cubicBezTo>
                    <a:pt x="48905" y="21037"/>
                    <a:pt x="49797" y="21851"/>
                    <a:pt x="50171" y="22969"/>
                  </a:cubicBezTo>
                  <a:cubicBezTo>
                    <a:pt x="50914" y="25419"/>
                    <a:pt x="46526" y="25865"/>
                    <a:pt x="44891" y="26091"/>
                  </a:cubicBezTo>
                  <a:cubicBezTo>
                    <a:pt x="43333" y="26239"/>
                    <a:pt x="41770" y="26311"/>
                    <a:pt x="40212" y="26311"/>
                  </a:cubicBezTo>
                  <a:cubicBezTo>
                    <a:pt x="38577" y="26311"/>
                    <a:pt x="36942" y="26239"/>
                    <a:pt x="35378" y="26162"/>
                  </a:cubicBezTo>
                  <a:lnTo>
                    <a:pt x="34932" y="26162"/>
                  </a:lnTo>
                  <a:cubicBezTo>
                    <a:pt x="32928" y="26162"/>
                    <a:pt x="31293" y="27054"/>
                    <a:pt x="30324" y="28915"/>
                  </a:cubicBezTo>
                  <a:cubicBezTo>
                    <a:pt x="29729" y="29955"/>
                    <a:pt x="29432" y="31144"/>
                    <a:pt x="29135" y="32256"/>
                  </a:cubicBezTo>
                  <a:cubicBezTo>
                    <a:pt x="28617" y="34635"/>
                    <a:pt x="28469" y="37013"/>
                    <a:pt x="28094" y="39391"/>
                  </a:cubicBezTo>
                  <a:cubicBezTo>
                    <a:pt x="27946" y="40509"/>
                    <a:pt x="27726" y="41698"/>
                    <a:pt x="27202" y="42810"/>
                  </a:cubicBezTo>
                  <a:cubicBezTo>
                    <a:pt x="26834" y="43482"/>
                    <a:pt x="26310" y="44077"/>
                    <a:pt x="25567" y="44225"/>
                  </a:cubicBezTo>
                  <a:cubicBezTo>
                    <a:pt x="25270" y="44297"/>
                    <a:pt x="25050" y="44374"/>
                    <a:pt x="24824" y="44374"/>
                  </a:cubicBezTo>
                  <a:cubicBezTo>
                    <a:pt x="23861" y="44374"/>
                    <a:pt x="23040" y="43928"/>
                    <a:pt x="22523" y="43108"/>
                  </a:cubicBezTo>
                  <a:cubicBezTo>
                    <a:pt x="20662" y="40432"/>
                    <a:pt x="21108" y="37013"/>
                    <a:pt x="20442" y="33969"/>
                  </a:cubicBezTo>
                  <a:cubicBezTo>
                    <a:pt x="19919" y="31364"/>
                    <a:pt x="18581" y="29581"/>
                    <a:pt x="16203" y="28392"/>
                  </a:cubicBezTo>
                  <a:cubicBezTo>
                    <a:pt x="12040" y="26162"/>
                    <a:pt x="7510" y="24455"/>
                    <a:pt x="3716" y="21482"/>
                  </a:cubicBezTo>
                  <a:cubicBezTo>
                    <a:pt x="1932" y="20067"/>
                    <a:pt x="297" y="17915"/>
                    <a:pt x="1041" y="15459"/>
                  </a:cubicBezTo>
                  <a:cubicBezTo>
                    <a:pt x="1338" y="14419"/>
                    <a:pt x="2010" y="13307"/>
                    <a:pt x="3050" y="12784"/>
                  </a:cubicBezTo>
                  <a:cubicBezTo>
                    <a:pt x="3794" y="12415"/>
                    <a:pt x="4608" y="12266"/>
                    <a:pt x="5429" y="12266"/>
                  </a:cubicBezTo>
                  <a:cubicBezTo>
                    <a:pt x="6618" y="12266"/>
                    <a:pt x="7730" y="12486"/>
                    <a:pt x="8848" y="12712"/>
                  </a:cubicBezTo>
                  <a:cubicBezTo>
                    <a:pt x="11149" y="13307"/>
                    <a:pt x="13456" y="13973"/>
                    <a:pt x="15757" y="14419"/>
                  </a:cubicBezTo>
                  <a:cubicBezTo>
                    <a:pt x="16874" y="14645"/>
                    <a:pt x="17915" y="14793"/>
                    <a:pt x="19027" y="14793"/>
                  </a:cubicBezTo>
                  <a:cubicBezTo>
                    <a:pt x="21185" y="14793"/>
                    <a:pt x="23266" y="14270"/>
                    <a:pt x="24824" y="12635"/>
                  </a:cubicBezTo>
                  <a:cubicBezTo>
                    <a:pt x="26013" y="11523"/>
                    <a:pt x="26905" y="10185"/>
                    <a:pt x="27797" y="8848"/>
                  </a:cubicBezTo>
                  <a:cubicBezTo>
                    <a:pt x="28023" y="8550"/>
                    <a:pt x="28243" y="8176"/>
                    <a:pt x="28469" y="7807"/>
                  </a:cubicBezTo>
                  <a:lnTo>
                    <a:pt x="28469" y="7807"/>
                  </a:lnTo>
                  <a:cubicBezTo>
                    <a:pt x="28320" y="7956"/>
                    <a:pt x="28094" y="8104"/>
                    <a:pt x="27946" y="8253"/>
                  </a:cubicBezTo>
                  <a:cubicBezTo>
                    <a:pt x="26982" y="9739"/>
                    <a:pt x="25942" y="11226"/>
                    <a:pt x="24675" y="12486"/>
                  </a:cubicBezTo>
                  <a:cubicBezTo>
                    <a:pt x="23189" y="14050"/>
                    <a:pt x="21108" y="14567"/>
                    <a:pt x="19027" y="14567"/>
                  </a:cubicBezTo>
                  <a:cubicBezTo>
                    <a:pt x="17915" y="14567"/>
                    <a:pt x="16874" y="14419"/>
                    <a:pt x="15834" y="14199"/>
                  </a:cubicBezTo>
                  <a:cubicBezTo>
                    <a:pt x="13456" y="13824"/>
                    <a:pt x="11226" y="13081"/>
                    <a:pt x="8848" y="12564"/>
                  </a:cubicBezTo>
                  <a:cubicBezTo>
                    <a:pt x="7730" y="12266"/>
                    <a:pt x="6618" y="12040"/>
                    <a:pt x="5500" y="12040"/>
                  </a:cubicBezTo>
                  <a:cubicBezTo>
                    <a:pt x="5054" y="12040"/>
                    <a:pt x="4537" y="12118"/>
                    <a:pt x="4091" y="12189"/>
                  </a:cubicBezTo>
                  <a:cubicBezTo>
                    <a:pt x="2378" y="12486"/>
                    <a:pt x="1267" y="13753"/>
                    <a:pt x="821" y="15459"/>
                  </a:cubicBezTo>
                  <a:cubicBezTo>
                    <a:pt x="0" y="17986"/>
                    <a:pt x="1712" y="20145"/>
                    <a:pt x="3645" y="21702"/>
                  </a:cubicBezTo>
                  <a:cubicBezTo>
                    <a:pt x="7510" y="24675"/>
                    <a:pt x="12118" y="26459"/>
                    <a:pt x="16428" y="28766"/>
                  </a:cubicBezTo>
                  <a:cubicBezTo>
                    <a:pt x="16797" y="28986"/>
                    <a:pt x="17243" y="29212"/>
                    <a:pt x="17618" y="29509"/>
                  </a:cubicBezTo>
                  <a:cubicBezTo>
                    <a:pt x="18432" y="30104"/>
                    <a:pt x="19027" y="30919"/>
                    <a:pt x="19473" y="31739"/>
                  </a:cubicBezTo>
                  <a:cubicBezTo>
                    <a:pt x="21256" y="35378"/>
                    <a:pt x="19996" y="39837"/>
                    <a:pt x="22297" y="43256"/>
                  </a:cubicBezTo>
                  <a:cubicBezTo>
                    <a:pt x="22820" y="43928"/>
                    <a:pt x="23563" y="44445"/>
                    <a:pt x="24378" y="44523"/>
                  </a:cubicBezTo>
                  <a:lnTo>
                    <a:pt x="24824" y="44523"/>
                  </a:lnTo>
                  <a:cubicBezTo>
                    <a:pt x="25496" y="44523"/>
                    <a:pt x="26162" y="44374"/>
                    <a:pt x="26685" y="43851"/>
                  </a:cubicBezTo>
                  <a:cubicBezTo>
                    <a:pt x="28172" y="42442"/>
                    <a:pt x="28392" y="39094"/>
                    <a:pt x="28689" y="37013"/>
                  </a:cubicBezTo>
                  <a:cubicBezTo>
                    <a:pt x="28915" y="34712"/>
                    <a:pt x="29135" y="32334"/>
                    <a:pt x="30027" y="30104"/>
                  </a:cubicBezTo>
                  <a:cubicBezTo>
                    <a:pt x="30699" y="28172"/>
                    <a:pt x="32036" y="26608"/>
                    <a:pt x="34189" y="26388"/>
                  </a:cubicBezTo>
                  <a:lnTo>
                    <a:pt x="35307" y="26388"/>
                  </a:lnTo>
                  <a:cubicBezTo>
                    <a:pt x="36942" y="26459"/>
                    <a:pt x="38499" y="26459"/>
                    <a:pt x="40135" y="26459"/>
                  </a:cubicBezTo>
                  <a:cubicBezTo>
                    <a:pt x="40300" y="26459"/>
                    <a:pt x="40502" y="26460"/>
                    <a:pt x="40736" y="26460"/>
                  </a:cubicBezTo>
                  <a:cubicBezTo>
                    <a:pt x="43652" y="26460"/>
                    <a:pt x="51355" y="26333"/>
                    <a:pt x="50391" y="22892"/>
                  </a:cubicBezTo>
                  <a:cubicBezTo>
                    <a:pt x="50023" y="21702"/>
                    <a:pt x="49053" y="20888"/>
                    <a:pt x="48310" y="19996"/>
                  </a:cubicBezTo>
                  <a:cubicBezTo>
                    <a:pt x="46378" y="17986"/>
                    <a:pt x="44820" y="15685"/>
                    <a:pt x="43631" y="13158"/>
                  </a:cubicBezTo>
                  <a:cubicBezTo>
                    <a:pt x="42590" y="11000"/>
                    <a:pt x="41847" y="8770"/>
                    <a:pt x="41175" y="6469"/>
                  </a:cubicBezTo>
                  <a:cubicBezTo>
                    <a:pt x="40729" y="4905"/>
                    <a:pt x="40432" y="3348"/>
                    <a:pt x="39617" y="1932"/>
                  </a:cubicBezTo>
                  <a:cubicBezTo>
                    <a:pt x="39023" y="821"/>
                    <a:pt x="38054" y="226"/>
                    <a:pt x="3694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7" name="Google Shape;987;p45"/>
            <p:cNvSpPr/>
            <p:nvPr/>
          </p:nvSpPr>
          <p:spPr>
            <a:xfrm>
              <a:off x="3063700" y="2170525"/>
              <a:ext cx="1423325" cy="1259800"/>
            </a:xfrm>
            <a:custGeom>
              <a:avLst/>
              <a:gdLst/>
              <a:ahLst/>
              <a:cxnLst/>
              <a:rect l="l" t="t" r="r" b="b"/>
              <a:pathLst>
                <a:path w="56933" h="50392" extrusionOk="0">
                  <a:moveTo>
                    <a:pt x="43406" y="78"/>
                  </a:moveTo>
                  <a:cubicBezTo>
                    <a:pt x="43406" y="78"/>
                    <a:pt x="43328" y="149"/>
                    <a:pt x="43328" y="226"/>
                  </a:cubicBezTo>
                  <a:cubicBezTo>
                    <a:pt x="43406" y="226"/>
                    <a:pt x="43477" y="226"/>
                    <a:pt x="43554" y="297"/>
                  </a:cubicBezTo>
                  <a:cubicBezTo>
                    <a:pt x="43626" y="226"/>
                    <a:pt x="43703" y="149"/>
                    <a:pt x="43852" y="78"/>
                  </a:cubicBezTo>
                  <a:close/>
                  <a:moveTo>
                    <a:pt x="42882" y="0"/>
                  </a:moveTo>
                  <a:cubicBezTo>
                    <a:pt x="42514" y="0"/>
                    <a:pt x="42216" y="78"/>
                    <a:pt x="41919" y="149"/>
                  </a:cubicBezTo>
                  <a:lnTo>
                    <a:pt x="41693" y="375"/>
                  </a:lnTo>
                  <a:cubicBezTo>
                    <a:pt x="42139" y="297"/>
                    <a:pt x="42514" y="226"/>
                    <a:pt x="42882" y="226"/>
                  </a:cubicBezTo>
                  <a:lnTo>
                    <a:pt x="43031" y="226"/>
                  </a:lnTo>
                  <a:cubicBezTo>
                    <a:pt x="43108" y="149"/>
                    <a:pt x="43108" y="78"/>
                    <a:pt x="43180" y="0"/>
                  </a:cubicBezTo>
                  <a:close/>
                  <a:moveTo>
                    <a:pt x="41545" y="226"/>
                  </a:moveTo>
                  <a:cubicBezTo>
                    <a:pt x="40730" y="523"/>
                    <a:pt x="39987" y="1041"/>
                    <a:pt x="39392" y="1784"/>
                  </a:cubicBezTo>
                  <a:cubicBezTo>
                    <a:pt x="39541" y="1713"/>
                    <a:pt x="39612" y="1713"/>
                    <a:pt x="39761" y="1635"/>
                  </a:cubicBezTo>
                  <a:cubicBezTo>
                    <a:pt x="40207" y="1189"/>
                    <a:pt x="40801" y="743"/>
                    <a:pt x="41396" y="523"/>
                  </a:cubicBezTo>
                  <a:cubicBezTo>
                    <a:pt x="41473" y="446"/>
                    <a:pt x="41545" y="297"/>
                    <a:pt x="41545" y="226"/>
                  </a:cubicBezTo>
                  <a:close/>
                  <a:moveTo>
                    <a:pt x="39463" y="1933"/>
                  </a:moveTo>
                  <a:lnTo>
                    <a:pt x="39463" y="1933"/>
                  </a:lnTo>
                  <a:cubicBezTo>
                    <a:pt x="39392" y="2010"/>
                    <a:pt x="39315" y="2010"/>
                    <a:pt x="39166" y="2010"/>
                  </a:cubicBezTo>
                  <a:cubicBezTo>
                    <a:pt x="39166" y="2081"/>
                    <a:pt x="39095" y="2081"/>
                    <a:pt x="39095" y="2159"/>
                  </a:cubicBezTo>
                  <a:cubicBezTo>
                    <a:pt x="38720" y="2753"/>
                    <a:pt x="38352" y="3270"/>
                    <a:pt x="37906" y="3865"/>
                  </a:cubicBezTo>
                  <a:cubicBezTo>
                    <a:pt x="38054" y="3794"/>
                    <a:pt x="38203" y="3716"/>
                    <a:pt x="38274" y="3716"/>
                  </a:cubicBezTo>
                  <a:cubicBezTo>
                    <a:pt x="38649" y="3199"/>
                    <a:pt x="38946" y="2753"/>
                    <a:pt x="39243" y="2307"/>
                  </a:cubicBezTo>
                  <a:cubicBezTo>
                    <a:pt x="39315" y="2159"/>
                    <a:pt x="39392" y="2081"/>
                    <a:pt x="39463" y="1933"/>
                  </a:cubicBezTo>
                  <a:close/>
                  <a:moveTo>
                    <a:pt x="38054" y="4014"/>
                  </a:moveTo>
                  <a:cubicBezTo>
                    <a:pt x="37977" y="4091"/>
                    <a:pt x="37977" y="4091"/>
                    <a:pt x="37906" y="4091"/>
                  </a:cubicBezTo>
                  <a:cubicBezTo>
                    <a:pt x="37828" y="4091"/>
                    <a:pt x="37757" y="4162"/>
                    <a:pt x="37680" y="4240"/>
                  </a:cubicBezTo>
                  <a:cubicBezTo>
                    <a:pt x="37311" y="4757"/>
                    <a:pt x="36865" y="5280"/>
                    <a:pt x="36491" y="5875"/>
                  </a:cubicBezTo>
                  <a:cubicBezTo>
                    <a:pt x="36639" y="5797"/>
                    <a:pt x="36788" y="5726"/>
                    <a:pt x="36865" y="5649"/>
                  </a:cubicBezTo>
                  <a:lnTo>
                    <a:pt x="36936" y="5649"/>
                  </a:lnTo>
                  <a:cubicBezTo>
                    <a:pt x="37311" y="5131"/>
                    <a:pt x="37680" y="4537"/>
                    <a:pt x="38054" y="4014"/>
                  </a:cubicBezTo>
                  <a:close/>
                  <a:moveTo>
                    <a:pt x="36639" y="6023"/>
                  </a:moveTo>
                  <a:lnTo>
                    <a:pt x="36193" y="6243"/>
                  </a:lnTo>
                  <a:cubicBezTo>
                    <a:pt x="35825" y="6767"/>
                    <a:pt x="35379" y="7284"/>
                    <a:pt x="35004" y="7730"/>
                  </a:cubicBezTo>
                  <a:cubicBezTo>
                    <a:pt x="35230" y="7581"/>
                    <a:pt x="35450" y="7433"/>
                    <a:pt x="35676" y="7213"/>
                  </a:cubicBezTo>
                  <a:cubicBezTo>
                    <a:pt x="35973" y="6838"/>
                    <a:pt x="36342" y="6469"/>
                    <a:pt x="36639" y="6023"/>
                  </a:cubicBezTo>
                  <a:close/>
                  <a:moveTo>
                    <a:pt x="35153" y="7956"/>
                  </a:moveTo>
                  <a:cubicBezTo>
                    <a:pt x="34933" y="8104"/>
                    <a:pt x="34707" y="8253"/>
                    <a:pt x="34487" y="8324"/>
                  </a:cubicBezTo>
                  <a:cubicBezTo>
                    <a:pt x="33815" y="9145"/>
                    <a:pt x="33072" y="9888"/>
                    <a:pt x="32328" y="10631"/>
                  </a:cubicBezTo>
                  <a:cubicBezTo>
                    <a:pt x="32180" y="10851"/>
                    <a:pt x="32108" y="11000"/>
                    <a:pt x="31960" y="11226"/>
                  </a:cubicBezTo>
                  <a:cubicBezTo>
                    <a:pt x="32923" y="10405"/>
                    <a:pt x="33815" y="9442"/>
                    <a:pt x="34635" y="8473"/>
                  </a:cubicBezTo>
                  <a:cubicBezTo>
                    <a:pt x="34855" y="8324"/>
                    <a:pt x="35004" y="8104"/>
                    <a:pt x="35153" y="7956"/>
                  </a:cubicBezTo>
                  <a:close/>
                  <a:moveTo>
                    <a:pt x="44297" y="226"/>
                  </a:moveTo>
                  <a:cubicBezTo>
                    <a:pt x="44220" y="297"/>
                    <a:pt x="44149" y="375"/>
                    <a:pt x="44072" y="375"/>
                  </a:cubicBezTo>
                  <a:cubicBezTo>
                    <a:pt x="44220" y="446"/>
                    <a:pt x="44297" y="446"/>
                    <a:pt x="44446" y="523"/>
                  </a:cubicBezTo>
                  <a:cubicBezTo>
                    <a:pt x="45707" y="969"/>
                    <a:pt x="46527" y="2010"/>
                    <a:pt x="46973" y="3348"/>
                  </a:cubicBezTo>
                  <a:cubicBezTo>
                    <a:pt x="47490" y="4983"/>
                    <a:pt x="47639" y="6838"/>
                    <a:pt x="47936" y="8550"/>
                  </a:cubicBezTo>
                  <a:cubicBezTo>
                    <a:pt x="48162" y="10334"/>
                    <a:pt x="48460" y="12118"/>
                    <a:pt x="48905" y="13902"/>
                  </a:cubicBezTo>
                  <a:cubicBezTo>
                    <a:pt x="50017" y="18212"/>
                    <a:pt x="52176" y="22297"/>
                    <a:pt x="55000" y="25716"/>
                  </a:cubicBezTo>
                  <a:cubicBezTo>
                    <a:pt x="55297" y="26091"/>
                    <a:pt x="55595" y="26459"/>
                    <a:pt x="55815" y="26834"/>
                  </a:cubicBezTo>
                  <a:cubicBezTo>
                    <a:pt x="56486" y="27946"/>
                    <a:pt x="56932" y="29361"/>
                    <a:pt x="55815" y="30401"/>
                  </a:cubicBezTo>
                  <a:cubicBezTo>
                    <a:pt x="54179" y="31959"/>
                    <a:pt x="50541" y="32257"/>
                    <a:pt x="48311" y="32482"/>
                  </a:cubicBezTo>
                  <a:cubicBezTo>
                    <a:pt x="46676" y="32631"/>
                    <a:pt x="45041" y="32631"/>
                    <a:pt x="43477" y="32631"/>
                  </a:cubicBezTo>
                  <a:lnTo>
                    <a:pt x="41770" y="32631"/>
                  </a:lnTo>
                  <a:cubicBezTo>
                    <a:pt x="39166" y="32631"/>
                    <a:pt x="37382" y="33820"/>
                    <a:pt x="36193" y="36199"/>
                  </a:cubicBezTo>
                  <a:cubicBezTo>
                    <a:pt x="35004" y="38577"/>
                    <a:pt x="34635" y="41324"/>
                    <a:pt x="33964" y="43928"/>
                  </a:cubicBezTo>
                  <a:cubicBezTo>
                    <a:pt x="33595" y="45635"/>
                    <a:pt x="33220" y="47496"/>
                    <a:pt x="32108" y="48834"/>
                  </a:cubicBezTo>
                  <a:cubicBezTo>
                    <a:pt x="31663" y="49351"/>
                    <a:pt x="31068" y="49725"/>
                    <a:pt x="30473" y="49874"/>
                  </a:cubicBezTo>
                  <a:cubicBezTo>
                    <a:pt x="30247" y="49945"/>
                    <a:pt x="30027" y="49945"/>
                    <a:pt x="29801" y="50023"/>
                  </a:cubicBezTo>
                  <a:cubicBezTo>
                    <a:pt x="29207" y="50094"/>
                    <a:pt x="28612" y="50171"/>
                    <a:pt x="27946" y="50171"/>
                  </a:cubicBezTo>
                  <a:cubicBezTo>
                    <a:pt x="27720" y="50171"/>
                    <a:pt x="27423" y="50094"/>
                    <a:pt x="27126" y="50094"/>
                  </a:cubicBezTo>
                  <a:cubicBezTo>
                    <a:pt x="24896" y="49874"/>
                    <a:pt x="23636" y="48608"/>
                    <a:pt x="22369" y="46901"/>
                  </a:cubicBezTo>
                  <a:cubicBezTo>
                    <a:pt x="22221" y="46675"/>
                    <a:pt x="22001" y="46307"/>
                    <a:pt x="21775" y="46081"/>
                  </a:cubicBezTo>
                  <a:cubicBezTo>
                    <a:pt x="21329" y="45486"/>
                    <a:pt x="21180" y="44671"/>
                    <a:pt x="21257" y="43928"/>
                  </a:cubicBezTo>
                  <a:cubicBezTo>
                    <a:pt x="21257" y="43482"/>
                    <a:pt x="21477" y="43108"/>
                    <a:pt x="21626" y="42739"/>
                  </a:cubicBezTo>
                  <a:cubicBezTo>
                    <a:pt x="22001" y="41847"/>
                    <a:pt x="22298" y="41027"/>
                    <a:pt x="22446" y="40135"/>
                  </a:cubicBezTo>
                  <a:cubicBezTo>
                    <a:pt x="22518" y="39766"/>
                    <a:pt x="22518" y="39392"/>
                    <a:pt x="22518" y="39023"/>
                  </a:cubicBezTo>
                  <a:cubicBezTo>
                    <a:pt x="22518" y="38726"/>
                    <a:pt x="22446" y="38428"/>
                    <a:pt x="22369" y="38054"/>
                  </a:cubicBezTo>
                  <a:lnTo>
                    <a:pt x="22369" y="37905"/>
                  </a:lnTo>
                  <a:lnTo>
                    <a:pt x="22298" y="37756"/>
                  </a:lnTo>
                  <a:cubicBezTo>
                    <a:pt x="22221" y="37608"/>
                    <a:pt x="22221" y="37536"/>
                    <a:pt x="22149" y="37459"/>
                  </a:cubicBezTo>
                  <a:cubicBezTo>
                    <a:pt x="22149" y="37310"/>
                    <a:pt x="22072" y="37090"/>
                    <a:pt x="22001" y="36942"/>
                  </a:cubicBezTo>
                  <a:cubicBezTo>
                    <a:pt x="21852" y="36716"/>
                    <a:pt x="21703" y="36419"/>
                    <a:pt x="21555" y="36199"/>
                  </a:cubicBezTo>
                  <a:cubicBezTo>
                    <a:pt x="19771" y="33594"/>
                    <a:pt x="16798" y="32037"/>
                    <a:pt x="14194" y="30401"/>
                  </a:cubicBezTo>
                  <a:cubicBezTo>
                    <a:pt x="11149" y="28540"/>
                    <a:pt x="8099" y="26685"/>
                    <a:pt x="5352" y="24307"/>
                  </a:cubicBezTo>
                  <a:cubicBezTo>
                    <a:pt x="2676" y="21929"/>
                    <a:pt x="298" y="18807"/>
                    <a:pt x="2082" y="15162"/>
                  </a:cubicBezTo>
                  <a:cubicBezTo>
                    <a:pt x="3271" y="12784"/>
                    <a:pt x="5423" y="12041"/>
                    <a:pt x="7730" y="12041"/>
                  </a:cubicBezTo>
                  <a:cubicBezTo>
                    <a:pt x="8099" y="12041"/>
                    <a:pt x="8474" y="12118"/>
                    <a:pt x="8842" y="12118"/>
                  </a:cubicBezTo>
                  <a:cubicBezTo>
                    <a:pt x="11518" y="12338"/>
                    <a:pt x="14122" y="13010"/>
                    <a:pt x="16798" y="13527"/>
                  </a:cubicBezTo>
                  <a:cubicBezTo>
                    <a:pt x="18950" y="13973"/>
                    <a:pt x="21257" y="14348"/>
                    <a:pt x="23487" y="14348"/>
                  </a:cubicBezTo>
                  <a:lnTo>
                    <a:pt x="24747" y="14348"/>
                  </a:lnTo>
                  <a:cubicBezTo>
                    <a:pt x="26609" y="14199"/>
                    <a:pt x="28392" y="13676"/>
                    <a:pt x="29879" y="12712"/>
                  </a:cubicBezTo>
                  <a:cubicBezTo>
                    <a:pt x="30473" y="12415"/>
                    <a:pt x="30919" y="12041"/>
                    <a:pt x="31437" y="11672"/>
                  </a:cubicBezTo>
                  <a:cubicBezTo>
                    <a:pt x="31514" y="11523"/>
                    <a:pt x="31663" y="11297"/>
                    <a:pt x="31811" y="11077"/>
                  </a:cubicBezTo>
                  <a:lnTo>
                    <a:pt x="31811" y="11077"/>
                  </a:lnTo>
                  <a:cubicBezTo>
                    <a:pt x="31663" y="11226"/>
                    <a:pt x="31514" y="11297"/>
                    <a:pt x="31437" y="11375"/>
                  </a:cubicBezTo>
                  <a:cubicBezTo>
                    <a:pt x="30247" y="12338"/>
                    <a:pt x="28838" y="13230"/>
                    <a:pt x="27352" y="13604"/>
                  </a:cubicBezTo>
                  <a:cubicBezTo>
                    <a:pt x="26163" y="13973"/>
                    <a:pt x="24896" y="14122"/>
                    <a:pt x="23558" y="14122"/>
                  </a:cubicBezTo>
                  <a:cubicBezTo>
                    <a:pt x="20960" y="14122"/>
                    <a:pt x="18136" y="13604"/>
                    <a:pt x="15383" y="13010"/>
                  </a:cubicBezTo>
                  <a:cubicBezTo>
                    <a:pt x="12636" y="12415"/>
                    <a:pt x="10032" y="11892"/>
                    <a:pt x="7802" y="11892"/>
                  </a:cubicBezTo>
                  <a:cubicBezTo>
                    <a:pt x="5203" y="11892"/>
                    <a:pt x="3045" y="12635"/>
                    <a:pt x="1933" y="15014"/>
                  </a:cubicBezTo>
                  <a:cubicBezTo>
                    <a:pt x="1" y="18807"/>
                    <a:pt x="2451" y="22077"/>
                    <a:pt x="5203" y="24456"/>
                  </a:cubicBezTo>
                  <a:cubicBezTo>
                    <a:pt x="7950" y="26834"/>
                    <a:pt x="11001" y="28689"/>
                    <a:pt x="14045" y="30621"/>
                  </a:cubicBezTo>
                  <a:cubicBezTo>
                    <a:pt x="16721" y="32334"/>
                    <a:pt x="19842" y="33892"/>
                    <a:pt x="21555" y="36645"/>
                  </a:cubicBezTo>
                  <a:cubicBezTo>
                    <a:pt x="21555" y="36716"/>
                    <a:pt x="21703" y="36942"/>
                    <a:pt x="21775" y="37090"/>
                  </a:cubicBezTo>
                  <a:cubicBezTo>
                    <a:pt x="21852" y="37162"/>
                    <a:pt x="21923" y="37459"/>
                    <a:pt x="22001" y="37608"/>
                  </a:cubicBezTo>
                  <a:cubicBezTo>
                    <a:pt x="22072" y="37756"/>
                    <a:pt x="22149" y="37982"/>
                    <a:pt x="22149" y="38131"/>
                  </a:cubicBezTo>
                  <a:cubicBezTo>
                    <a:pt x="22221" y="38428"/>
                    <a:pt x="22298" y="38648"/>
                    <a:pt x="22298" y="38946"/>
                  </a:cubicBezTo>
                  <a:lnTo>
                    <a:pt x="22298" y="39094"/>
                  </a:lnTo>
                  <a:cubicBezTo>
                    <a:pt x="22369" y="40361"/>
                    <a:pt x="21923" y="41473"/>
                    <a:pt x="21406" y="42590"/>
                  </a:cubicBezTo>
                  <a:cubicBezTo>
                    <a:pt x="21257" y="43036"/>
                    <a:pt x="21031" y="43482"/>
                    <a:pt x="21031" y="43928"/>
                  </a:cubicBezTo>
                  <a:cubicBezTo>
                    <a:pt x="20960" y="44594"/>
                    <a:pt x="21109" y="45337"/>
                    <a:pt x="21406" y="45932"/>
                  </a:cubicBezTo>
                  <a:cubicBezTo>
                    <a:pt x="21477" y="46081"/>
                    <a:pt x="21626" y="46307"/>
                    <a:pt x="21775" y="46455"/>
                  </a:cubicBezTo>
                  <a:cubicBezTo>
                    <a:pt x="22149" y="46973"/>
                    <a:pt x="22595" y="47567"/>
                    <a:pt x="23041" y="48090"/>
                  </a:cubicBezTo>
                  <a:cubicBezTo>
                    <a:pt x="23487" y="48536"/>
                    <a:pt x="23933" y="48982"/>
                    <a:pt x="24450" y="49351"/>
                  </a:cubicBezTo>
                  <a:cubicBezTo>
                    <a:pt x="24747" y="49577"/>
                    <a:pt x="25122" y="49797"/>
                    <a:pt x="25491" y="49945"/>
                  </a:cubicBezTo>
                  <a:cubicBezTo>
                    <a:pt x="26311" y="50243"/>
                    <a:pt x="27126" y="50391"/>
                    <a:pt x="28018" y="50391"/>
                  </a:cubicBezTo>
                  <a:cubicBezTo>
                    <a:pt x="28838" y="50391"/>
                    <a:pt x="29730" y="50243"/>
                    <a:pt x="30545" y="50094"/>
                  </a:cubicBezTo>
                  <a:cubicBezTo>
                    <a:pt x="31663" y="49797"/>
                    <a:pt x="32477" y="48834"/>
                    <a:pt x="33000" y="47864"/>
                  </a:cubicBezTo>
                  <a:cubicBezTo>
                    <a:pt x="33595" y="46604"/>
                    <a:pt x="33892" y="45266"/>
                    <a:pt x="34190" y="44000"/>
                  </a:cubicBezTo>
                  <a:cubicBezTo>
                    <a:pt x="34784" y="41401"/>
                    <a:pt x="35153" y="38648"/>
                    <a:pt x="36342" y="36270"/>
                  </a:cubicBezTo>
                  <a:cubicBezTo>
                    <a:pt x="37382" y="34189"/>
                    <a:pt x="39166" y="32851"/>
                    <a:pt x="41545" y="32851"/>
                  </a:cubicBezTo>
                  <a:lnTo>
                    <a:pt x="42882" y="32851"/>
                  </a:lnTo>
                  <a:cubicBezTo>
                    <a:pt x="46450" y="32851"/>
                    <a:pt x="50166" y="32851"/>
                    <a:pt x="53585" y="31811"/>
                  </a:cubicBezTo>
                  <a:cubicBezTo>
                    <a:pt x="54851" y="31442"/>
                    <a:pt x="56338" y="30770"/>
                    <a:pt x="56635" y="29361"/>
                  </a:cubicBezTo>
                  <a:cubicBezTo>
                    <a:pt x="56932" y="27946"/>
                    <a:pt x="56041" y="26685"/>
                    <a:pt x="55220" y="25645"/>
                  </a:cubicBezTo>
                  <a:cubicBezTo>
                    <a:pt x="54625" y="24901"/>
                    <a:pt x="54108" y="24230"/>
                    <a:pt x="53585" y="23486"/>
                  </a:cubicBezTo>
                  <a:cubicBezTo>
                    <a:pt x="51581" y="20513"/>
                    <a:pt x="50017" y="17243"/>
                    <a:pt x="49125" y="13824"/>
                  </a:cubicBezTo>
                  <a:cubicBezTo>
                    <a:pt x="48382" y="11226"/>
                    <a:pt x="48162" y="8550"/>
                    <a:pt x="47788" y="5875"/>
                  </a:cubicBezTo>
                  <a:cubicBezTo>
                    <a:pt x="47490" y="4162"/>
                    <a:pt x="47122" y="2159"/>
                    <a:pt x="45707" y="969"/>
                  </a:cubicBezTo>
                  <a:cubicBezTo>
                    <a:pt x="45261" y="672"/>
                    <a:pt x="44815" y="375"/>
                    <a:pt x="44297" y="2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8" name="Google Shape;988;p45"/>
            <p:cNvSpPr/>
            <p:nvPr/>
          </p:nvSpPr>
          <p:spPr>
            <a:xfrm>
              <a:off x="3849600" y="2263425"/>
              <a:ext cx="170975" cy="198900"/>
            </a:xfrm>
            <a:custGeom>
              <a:avLst/>
              <a:gdLst/>
              <a:ahLst/>
              <a:cxnLst/>
              <a:rect l="l" t="t" r="r" b="b"/>
              <a:pathLst>
                <a:path w="6839" h="7956" extrusionOk="0">
                  <a:moveTo>
                    <a:pt x="6838" y="0"/>
                  </a:moveTo>
                  <a:cubicBezTo>
                    <a:pt x="6767" y="0"/>
                    <a:pt x="6618" y="78"/>
                    <a:pt x="6470" y="149"/>
                  </a:cubicBezTo>
                  <a:cubicBezTo>
                    <a:pt x="6618" y="78"/>
                    <a:pt x="6690" y="78"/>
                    <a:pt x="6838" y="0"/>
                  </a:cubicBezTo>
                  <a:close/>
                  <a:moveTo>
                    <a:pt x="6470" y="375"/>
                  </a:moveTo>
                  <a:cubicBezTo>
                    <a:pt x="6392" y="375"/>
                    <a:pt x="6321" y="375"/>
                    <a:pt x="6244" y="446"/>
                  </a:cubicBezTo>
                  <a:lnTo>
                    <a:pt x="6244" y="524"/>
                  </a:lnTo>
                  <a:cubicBezTo>
                    <a:pt x="6321" y="446"/>
                    <a:pt x="6392" y="375"/>
                    <a:pt x="6470" y="375"/>
                  </a:cubicBezTo>
                  <a:close/>
                  <a:moveTo>
                    <a:pt x="892" y="6915"/>
                  </a:moveTo>
                  <a:lnTo>
                    <a:pt x="892" y="6915"/>
                  </a:lnTo>
                  <a:cubicBezTo>
                    <a:pt x="744" y="7064"/>
                    <a:pt x="524" y="7213"/>
                    <a:pt x="375" y="7361"/>
                  </a:cubicBezTo>
                  <a:cubicBezTo>
                    <a:pt x="227" y="7581"/>
                    <a:pt x="78" y="7807"/>
                    <a:pt x="1" y="7956"/>
                  </a:cubicBezTo>
                  <a:cubicBezTo>
                    <a:pt x="149" y="7807"/>
                    <a:pt x="375" y="7659"/>
                    <a:pt x="524" y="7510"/>
                  </a:cubicBezTo>
                  <a:cubicBezTo>
                    <a:pt x="672" y="7284"/>
                    <a:pt x="744" y="7135"/>
                    <a:pt x="892" y="69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89" name="Google Shape;989;p45"/>
            <p:cNvSpPr/>
            <p:nvPr/>
          </p:nvSpPr>
          <p:spPr>
            <a:xfrm>
              <a:off x="3509650" y="2083250"/>
              <a:ext cx="1044275" cy="1406525"/>
            </a:xfrm>
            <a:custGeom>
              <a:avLst/>
              <a:gdLst/>
              <a:ahLst/>
              <a:cxnLst/>
              <a:rect l="l" t="t" r="r" b="b"/>
              <a:pathLst>
                <a:path w="41771" h="56261" extrusionOk="0">
                  <a:moveTo>
                    <a:pt x="28315" y="1"/>
                  </a:moveTo>
                  <a:cubicBezTo>
                    <a:pt x="28017" y="1"/>
                    <a:pt x="27720" y="72"/>
                    <a:pt x="27423" y="150"/>
                  </a:cubicBezTo>
                  <a:cubicBezTo>
                    <a:pt x="27423" y="221"/>
                    <a:pt x="27351" y="298"/>
                    <a:pt x="27351" y="370"/>
                  </a:cubicBezTo>
                  <a:cubicBezTo>
                    <a:pt x="27649" y="298"/>
                    <a:pt x="28017" y="221"/>
                    <a:pt x="28315" y="221"/>
                  </a:cubicBezTo>
                  <a:cubicBezTo>
                    <a:pt x="28392" y="221"/>
                    <a:pt x="28463" y="221"/>
                    <a:pt x="28612" y="298"/>
                  </a:cubicBezTo>
                  <a:cubicBezTo>
                    <a:pt x="28689" y="221"/>
                    <a:pt x="28838" y="221"/>
                    <a:pt x="28909" y="150"/>
                  </a:cubicBezTo>
                  <a:cubicBezTo>
                    <a:pt x="28986" y="150"/>
                    <a:pt x="28986" y="150"/>
                    <a:pt x="28986" y="72"/>
                  </a:cubicBezTo>
                  <a:cubicBezTo>
                    <a:pt x="28761" y="72"/>
                    <a:pt x="28541" y="1"/>
                    <a:pt x="28315" y="1"/>
                  </a:cubicBezTo>
                  <a:close/>
                  <a:moveTo>
                    <a:pt x="29581" y="221"/>
                  </a:moveTo>
                  <a:cubicBezTo>
                    <a:pt x="29432" y="298"/>
                    <a:pt x="29284" y="298"/>
                    <a:pt x="29135" y="370"/>
                  </a:cubicBezTo>
                  <a:cubicBezTo>
                    <a:pt x="29432" y="370"/>
                    <a:pt x="29652" y="447"/>
                    <a:pt x="29878" y="518"/>
                  </a:cubicBezTo>
                  <a:cubicBezTo>
                    <a:pt x="29950" y="518"/>
                    <a:pt x="29950" y="447"/>
                    <a:pt x="30027" y="370"/>
                  </a:cubicBezTo>
                  <a:cubicBezTo>
                    <a:pt x="29878" y="298"/>
                    <a:pt x="29730" y="298"/>
                    <a:pt x="29581" y="221"/>
                  </a:cubicBezTo>
                  <a:close/>
                  <a:moveTo>
                    <a:pt x="27203" y="221"/>
                  </a:moveTo>
                  <a:cubicBezTo>
                    <a:pt x="26679" y="298"/>
                    <a:pt x="26234" y="518"/>
                    <a:pt x="25788" y="816"/>
                  </a:cubicBezTo>
                  <a:cubicBezTo>
                    <a:pt x="26014" y="816"/>
                    <a:pt x="26162" y="816"/>
                    <a:pt x="26382" y="744"/>
                  </a:cubicBezTo>
                  <a:cubicBezTo>
                    <a:pt x="26608" y="667"/>
                    <a:pt x="26828" y="518"/>
                    <a:pt x="27054" y="447"/>
                  </a:cubicBezTo>
                  <a:cubicBezTo>
                    <a:pt x="27125" y="370"/>
                    <a:pt x="27125" y="298"/>
                    <a:pt x="27203" y="221"/>
                  </a:cubicBezTo>
                  <a:close/>
                  <a:moveTo>
                    <a:pt x="25865" y="1042"/>
                  </a:moveTo>
                  <a:lnTo>
                    <a:pt x="25865" y="1042"/>
                  </a:lnTo>
                  <a:cubicBezTo>
                    <a:pt x="25716" y="1113"/>
                    <a:pt x="25568" y="1113"/>
                    <a:pt x="25419" y="1113"/>
                  </a:cubicBezTo>
                  <a:cubicBezTo>
                    <a:pt x="25270" y="1262"/>
                    <a:pt x="25044" y="1487"/>
                    <a:pt x="24896" y="1707"/>
                  </a:cubicBezTo>
                  <a:cubicBezTo>
                    <a:pt x="24598" y="2082"/>
                    <a:pt x="24378" y="2528"/>
                    <a:pt x="24152" y="2897"/>
                  </a:cubicBezTo>
                  <a:lnTo>
                    <a:pt x="24450" y="2897"/>
                  </a:lnTo>
                  <a:cubicBezTo>
                    <a:pt x="24598" y="2528"/>
                    <a:pt x="24824" y="2153"/>
                    <a:pt x="25044" y="1856"/>
                  </a:cubicBezTo>
                  <a:cubicBezTo>
                    <a:pt x="25270" y="1559"/>
                    <a:pt x="25568" y="1262"/>
                    <a:pt x="25865" y="1042"/>
                  </a:cubicBezTo>
                  <a:close/>
                  <a:moveTo>
                    <a:pt x="24301" y="3123"/>
                  </a:moveTo>
                  <a:cubicBezTo>
                    <a:pt x="24230" y="3194"/>
                    <a:pt x="24152" y="3194"/>
                    <a:pt x="24004" y="3194"/>
                  </a:cubicBezTo>
                  <a:cubicBezTo>
                    <a:pt x="23932" y="3343"/>
                    <a:pt x="23855" y="3569"/>
                    <a:pt x="23707" y="3717"/>
                  </a:cubicBezTo>
                  <a:cubicBezTo>
                    <a:pt x="23855" y="3640"/>
                    <a:pt x="23932" y="3640"/>
                    <a:pt x="24081" y="3640"/>
                  </a:cubicBezTo>
                  <a:cubicBezTo>
                    <a:pt x="24152" y="3491"/>
                    <a:pt x="24230" y="3271"/>
                    <a:pt x="24301" y="3123"/>
                  </a:cubicBezTo>
                  <a:close/>
                  <a:moveTo>
                    <a:pt x="23855" y="3866"/>
                  </a:moveTo>
                  <a:cubicBezTo>
                    <a:pt x="23784" y="3937"/>
                    <a:pt x="23707" y="3937"/>
                    <a:pt x="23558" y="4014"/>
                  </a:cubicBezTo>
                  <a:cubicBezTo>
                    <a:pt x="23409" y="4312"/>
                    <a:pt x="23261" y="4532"/>
                    <a:pt x="23041" y="4829"/>
                  </a:cubicBezTo>
                  <a:cubicBezTo>
                    <a:pt x="23189" y="4829"/>
                    <a:pt x="23261" y="4758"/>
                    <a:pt x="23409" y="4758"/>
                  </a:cubicBezTo>
                  <a:lnTo>
                    <a:pt x="23855" y="3866"/>
                  </a:lnTo>
                  <a:close/>
                  <a:moveTo>
                    <a:pt x="23189" y="5055"/>
                  </a:moveTo>
                  <a:cubicBezTo>
                    <a:pt x="23112" y="5055"/>
                    <a:pt x="22963" y="5126"/>
                    <a:pt x="22892" y="5126"/>
                  </a:cubicBezTo>
                  <a:lnTo>
                    <a:pt x="21774" y="6690"/>
                  </a:lnTo>
                  <a:lnTo>
                    <a:pt x="22220" y="6464"/>
                  </a:lnTo>
                  <a:cubicBezTo>
                    <a:pt x="22595" y="6018"/>
                    <a:pt x="22892" y="5501"/>
                    <a:pt x="23189" y="5055"/>
                  </a:cubicBezTo>
                  <a:close/>
                  <a:moveTo>
                    <a:pt x="21923" y="6839"/>
                  </a:moveTo>
                  <a:cubicBezTo>
                    <a:pt x="21923" y="6910"/>
                    <a:pt x="21851" y="6910"/>
                    <a:pt x="21851" y="6910"/>
                  </a:cubicBezTo>
                  <a:lnTo>
                    <a:pt x="21923" y="6910"/>
                  </a:lnTo>
                  <a:lnTo>
                    <a:pt x="21923" y="6839"/>
                  </a:lnTo>
                  <a:close/>
                  <a:moveTo>
                    <a:pt x="21405" y="7136"/>
                  </a:moveTo>
                  <a:cubicBezTo>
                    <a:pt x="21108" y="7582"/>
                    <a:pt x="20734" y="7951"/>
                    <a:pt x="20436" y="8325"/>
                  </a:cubicBezTo>
                  <a:cubicBezTo>
                    <a:pt x="20662" y="8177"/>
                    <a:pt x="20882" y="8028"/>
                    <a:pt x="21180" y="7802"/>
                  </a:cubicBezTo>
                  <a:cubicBezTo>
                    <a:pt x="21328" y="7582"/>
                    <a:pt x="21554" y="7356"/>
                    <a:pt x="21703" y="7136"/>
                  </a:cubicBezTo>
                  <a:close/>
                  <a:moveTo>
                    <a:pt x="220" y="50987"/>
                  </a:moveTo>
                  <a:lnTo>
                    <a:pt x="72" y="51135"/>
                  </a:lnTo>
                  <a:cubicBezTo>
                    <a:pt x="72" y="51284"/>
                    <a:pt x="0" y="51433"/>
                    <a:pt x="0" y="51653"/>
                  </a:cubicBezTo>
                  <a:cubicBezTo>
                    <a:pt x="72" y="51504"/>
                    <a:pt x="149" y="51433"/>
                    <a:pt x="149" y="51355"/>
                  </a:cubicBezTo>
                  <a:cubicBezTo>
                    <a:pt x="149" y="51207"/>
                    <a:pt x="149" y="51135"/>
                    <a:pt x="220" y="50987"/>
                  </a:cubicBezTo>
                  <a:close/>
                  <a:moveTo>
                    <a:pt x="30473" y="596"/>
                  </a:moveTo>
                  <a:cubicBezTo>
                    <a:pt x="30396" y="596"/>
                    <a:pt x="30324" y="667"/>
                    <a:pt x="30247" y="744"/>
                  </a:cubicBezTo>
                  <a:cubicBezTo>
                    <a:pt x="30770" y="964"/>
                    <a:pt x="31216" y="1262"/>
                    <a:pt x="31585" y="1636"/>
                  </a:cubicBezTo>
                  <a:cubicBezTo>
                    <a:pt x="33149" y="3045"/>
                    <a:pt x="33297" y="5275"/>
                    <a:pt x="33369" y="7207"/>
                  </a:cubicBezTo>
                  <a:cubicBezTo>
                    <a:pt x="33446" y="8248"/>
                    <a:pt x="33446" y="9217"/>
                    <a:pt x="33446" y="10258"/>
                  </a:cubicBezTo>
                  <a:cubicBezTo>
                    <a:pt x="33517" y="14342"/>
                    <a:pt x="34112" y="18433"/>
                    <a:pt x="35527" y="22221"/>
                  </a:cubicBezTo>
                  <a:cubicBezTo>
                    <a:pt x="36639" y="25342"/>
                    <a:pt x="38203" y="28244"/>
                    <a:pt x="40135" y="30991"/>
                  </a:cubicBezTo>
                  <a:cubicBezTo>
                    <a:pt x="40801" y="31960"/>
                    <a:pt x="41395" y="33149"/>
                    <a:pt x="41395" y="34410"/>
                  </a:cubicBezTo>
                  <a:cubicBezTo>
                    <a:pt x="41324" y="37829"/>
                    <a:pt x="35450" y="38500"/>
                    <a:pt x="32774" y="38869"/>
                  </a:cubicBezTo>
                  <a:cubicBezTo>
                    <a:pt x="30770" y="39095"/>
                    <a:pt x="28689" y="39166"/>
                    <a:pt x="26679" y="39166"/>
                  </a:cubicBezTo>
                  <a:cubicBezTo>
                    <a:pt x="26162" y="39244"/>
                    <a:pt x="25639" y="39315"/>
                    <a:pt x="25193" y="39392"/>
                  </a:cubicBezTo>
                  <a:cubicBezTo>
                    <a:pt x="20436" y="40730"/>
                    <a:pt x="19622" y="46676"/>
                    <a:pt x="18207" y="50612"/>
                  </a:cubicBezTo>
                  <a:cubicBezTo>
                    <a:pt x="17541" y="52473"/>
                    <a:pt x="16720" y="54554"/>
                    <a:pt x="14788" y="55369"/>
                  </a:cubicBezTo>
                  <a:cubicBezTo>
                    <a:pt x="14342" y="55595"/>
                    <a:pt x="13825" y="55666"/>
                    <a:pt x="13379" y="55666"/>
                  </a:cubicBezTo>
                  <a:cubicBezTo>
                    <a:pt x="11815" y="55815"/>
                    <a:pt x="10328" y="56041"/>
                    <a:pt x="8842" y="56041"/>
                  </a:cubicBezTo>
                  <a:lnTo>
                    <a:pt x="8176" y="56041"/>
                  </a:lnTo>
                  <a:cubicBezTo>
                    <a:pt x="6095" y="56041"/>
                    <a:pt x="4234" y="55595"/>
                    <a:pt x="2379" y="54328"/>
                  </a:cubicBezTo>
                  <a:lnTo>
                    <a:pt x="1487" y="53662"/>
                  </a:lnTo>
                  <a:cubicBezTo>
                    <a:pt x="1190" y="53436"/>
                    <a:pt x="892" y="53216"/>
                    <a:pt x="666" y="52919"/>
                  </a:cubicBezTo>
                  <a:cubicBezTo>
                    <a:pt x="446" y="52545"/>
                    <a:pt x="298" y="52176"/>
                    <a:pt x="220" y="51730"/>
                  </a:cubicBezTo>
                  <a:cubicBezTo>
                    <a:pt x="149" y="51801"/>
                    <a:pt x="72" y="51879"/>
                    <a:pt x="72" y="51950"/>
                  </a:cubicBezTo>
                  <a:cubicBezTo>
                    <a:pt x="149" y="52473"/>
                    <a:pt x="369" y="52991"/>
                    <a:pt x="744" y="53365"/>
                  </a:cubicBezTo>
                  <a:cubicBezTo>
                    <a:pt x="892" y="53514"/>
                    <a:pt x="1112" y="53734"/>
                    <a:pt x="1338" y="53882"/>
                  </a:cubicBezTo>
                  <a:cubicBezTo>
                    <a:pt x="1636" y="54031"/>
                    <a:pt x="2004" y="54328"/>
                    <a:pt x="2301" y="54477"/>
                  </a:cubicBezTo>
                  <a:cubicBezTo>
                    <a:pt x="3342" y="55220"/>
                    <a:pt x="4531" y="55815"/>
                    <a:pt x="5798" y="56041"/>
                  </a:cubicBezTo>
                  <a:cubicBezTo>
                    <a:pt x="6612" y="56261"/>
                    <a:pt x="7433" y="56261"/>
                    <a:pt x="8247" y="56261"/>
                  </a:cubicBezTo>
                  <a:cubicBezTo>
                    <a:pt x="8991" y="56261"/>
                    <a:pt x="9662" y="56261"/>
                    <a:pt x="10328" y="56189"/>
                  </a:cubicBezTo>
                  <a:cubicBezTo>
                    <a:pt x="11518" y="56112"/>
                    <a:pt x="12635" y="55963"/>
                    <a:pt x="13747" y="55892"/>
                  </a:cubicBezTo>
                  <a:cubicBezTo>
                    <a:pt x="15234" y="55666"/>
                    <a:pt x="16352" y="54703"/>
                    <a:pt x="17166" y="53514"/>
                  </a:cubicBezTo>
                  <a:cubicBezTo>
                    <a:pt x="18730" y="50838"/>
                    <a:pt x="19176" y="47788"/>
                    <a:pt x="20365" y="44964"/>
                  </a:cubicBezTo>
                  <a:cubicBezTo>
                    <a:pt x="21477" y="41991"/>
                    <a:pt x="23261" y="39541"/>
                    <a:pt x="26679" y="39392"/>
                  </a:cubicBezTo>
                  <a:cubicBezTo>
                    <a:pt x="29730" y="39315"/>
                    <a:pt x="32774" y="39244"/>
                    <a:pt x="35824" y="38649"/>
                  </a:cubicBezTo>
                  <a:cubicBezTo>
                    <a:pt x="37679" y="38203"/>
                    <a:pt x="40058" y="37609"/>
                    <a:pt x="41175" y="35896"/>
                  </a:cubicBezTo>
                  <a:cubicBezTo>
                    <a:pt x="41770" y="35004"/>
                    <a:pt x="41693" y="33892"/>
                    <a:pt x="41324" y="32923"/>
                  </a:cubicBezTo>
                  <a:cubicBezTo>
                    <a:pt x="41027" y="31883"/>
                    <a:pt x="40432" y="31068"/>
                    <a:pt x="39909" y="30176"/>
                  </a:cubicBezTo>
                  <a:cubicBezTo>
                    <a:pt x="38203" y="27721"/>
                    <a:pt x="36716" y="24974"/>
                    <a:pt x="35676" y="22149"/>
                  </a:cubicBezTo>
                  <a:cubicBezTo>
                    <a:pt x="34338" y="18356"/>
                    <a:pt x="33743" y="14271"/>
                    <a:pt x="33666" y="10258"/>
                  </a:cubicBezTo>
                  <a:cubicBezTo>
                    <a:pt x="33594" y="8248"/>
                    <a:pt x="33666" y="6167"/>
                    <a:pt x="33220" y="4163"/>
                  </a:cubicBezTo>
                  <a:cubicBezTo>
                    <a:pt x="32851" y="2528"/>
                    <a:pt x="31882" y="1262"/>
                    <a:pt x="30473" y="5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0" name="Google Shape;990;p45"/>
            <p:cNvSpPr/>
            <p:nvPr/>
          </p:nvSpPr>
          <p:spPr>
            <a:xfrm>
              <a:off x="4044775" y="2256000"/>
              <a:ext cx="12950" cy="5675"/>
            </a:xfrm>
            <a:custGeom>
              <a:avLst/>
              <a:gdLst/>
              <a:ahLst/>
              <a:cxnLst/>
              <a:rect l="l" t="t" r="r" b="b"/>
              <a:pathLst>
                <a:path w="518" h="227" extrusionOk="0">
                  <a:moveTo>
                    <a:pt x="446" y="0"/>
                  </a:moveTo>
                  <a:cubicBezTo>
                    <a:pt x="298" y="77"/>
                    <a:pt x="220" y="77"/>
                    <a:pt x="72" y="149"/>
                  </a:cubicBezTo>
                  <a:cubicBezTo>
                    <a:pt x="72" y="149"/>
                    <a:pt x="72" y="226"/>
                    <a:pt x="0" y="226"/>
                  </a:cubicBezTo>
                  <a:lnTo>
                    <a:pt x="298" y="226"/>
                  </a:lnTo>
                  <a:lnTo>
                    <a:pt x="51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1" name="Google Shape;991;p45"/>
            <p:cNvSpPr/>
            <p:nvPr/>
          </p:nvSpPr>
          <p:spPr>
            <a:xfrm>
              <a:off x="4098575" y="2174225"/>
              <a:ext cx="13125" cy="9400"/>
            </a:xfrm>
            <a:custGeom>
              <a:avLst/>
              <a:gdLst/>
              <a:ahLst/>
              <a:cxnLst/>
              <a:rect l="l" t="t" r="r" b="b"/>
              <a:pathLst>
                <a:path w="525" h="376" extrusionOk="0">
                  <a:moveTo>
                    <a:pt x="524" y="1"/>
                  </a:moveTo>
                  <a:cubicBezTo>
                    <a:pt x="375" y="1"/>
                    <a:pt x="298" y="1"/>
                    <a:pt x="150" y="78"/>
                  </a:cubicBezTo>
                  <a:cubicBezTo>
                    <a:pt x="150" y="149"/>
                    <a:pt x="78" y="298"/>
                    <a:pt x="1" y="375"/>
                  </a:cubicBezTo>
                  <a:cubicBezTo>
                    <a:pt x="150" y="298"/>
                    <a:pt x="227" y="298"/>
                    <a:pt x="298" y="227"/>
                  </a:cubicBezTo>
                  <a:lnTo>
                    <a:pt x="524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2" name="Google Shape;992;p45"/>
            <p:cNvSpPr/>
            <p:nvPr/>
          </p:nvSpPr>
          <p:spPr>
            <a:xfrm>
              <a:off x="3017175" y="2295075"/>
              <a:ext cx="1007100" cy="997750"/>
            </a:xfrm>
            <a:custGeom>
              <a:avLst/>
              <a:gdLst/>
              <a:ahLst/>
              <a:cxnLst/>
              <a:rect l="l" t="t" r="r" b="b"/>
              <a:pathLst>
                <a:path w="40284" h="39910" extrusionOk="0">
                  <a:moveTo>
                    <a:pt x="40284" y="1"/>
                  </a:moveTo>
                  <a:cubicBezTo>
                    <a:pt x="39987" y="221"/>
                    <a:pt x="39767" y="369"/>
                    <a:pt x="39541" y="518"/>
                  </a:cubicBezTo>
                  <a:cubicBezTo>
                    <a:pt x="38875" y="1113"/>
                    <a:pt x="38280" y="1707"/>
                    <a:pt x="37537" y="2231"/>
                  </a:cubicBezTo>
                  <a:cubicBezTo>
                    <a:pt x="37388" y="2451"/>
                    <a:pt x="37162" y="2748"/>
                    <a:pt x="37014" y="2974"/>
                  </a:cubicBezTo>
                  <a:cubicBezTo>
                    <a:pt x="38203" y="2082"/>
                    <a:pt x="39243" y="1113"/>
                    <a:pt x="40284" y="1"/>
                  </a:cubicBezTo>
                  <a:close/>
                  <a:moveTo>
                    <a:pt x="36865" y="2748"/>
                  </a:moveTo>
                  <a:lnTo>
                    <a:pt x="36865" y="2748"/>
                  </a:lnTo>
                  <a:cubicBezTo>
                    <a:pt x="36419" y="3122"/>
                    <a:pt x="35902" y="3420"/>
                    <a:pt x="35456" y="3640"/>
                  </a:cubicBezTo>
                  <a:cubicBezTo>
                    <a:pt x="35379" y="3788"/>
                    <a:pt x="35230" y="3937"/>
                    <a:pt x="35159" y="4086"/>
                  </a:cubicBezTo>
                  <a:cubicBezTo>
                    <a:pt x="35605" y="3866"/>
                    <a:pt x="35973" y="3640"/>
                    <a:pt x="36348" y="3342"/>
                  </a:cubicBezTo>
                  <a:cubicBezTo>
                    <a:pt x="36496" y="3194"/>
                    <a:pt x="36716" y="2974"/>
                    <a:pt x="36865" y="2748"/>
                  </a:cubicBezTo>
                  <a:close/>
                  <a:moveTo>
                    <a:pt x="8622" y="3194"/>
                  </a:moveTo>
                  <a:cubicBezTo>
                    <a:pt x="5578" y="3194"/>
                    <a:pt x="2676" y="4014"/>
                    <a:pt x="1119" y="6910"/>
                  </a:cubicBezTo>
                  <a:cubicBezTo>
                    <a:pt x="375" y="8248"/>
                    <a:pt x="1" y="9812"/>
                    <a:pt x="227" y="11369"/>
                  </a:cubicBezTo>
                  <a:cubicBezTo>
                    <a:pt x="227" y="11595"/>
                    <a:pt x="298" y="11893"/>
                    <a:pt x="298" y="12113"/>
                  </a:cubicBezTo>
                  <a:lnTo>
                    <a:pt x="447" y="12487"/>
                  </a:lnTo>
                  <a:lnTo>
                    <a:pt x="447" y="12707"/>
                  </a:lnTo>
                  <a:cubicBezTo>
                    <a:pt x="2082" y="17987"/>
                    <a:pt x="8771" y="22666"/>
                    <a:pt x="13082" y="25788"/>
                  </a:cubicBezTo>
                  <a:cubicBezTo>
                    <a:pt x="15609" y="27572"/>
                    <a:pt x="18213" y="29136"/>
                    <a:pt x="20365" y="31288"/>
                  </a:cubicBezTo>
                  <a:cubicBezTo>
                    <a:pt x="22298" y="33072"/>
                    <a:pt x="23636" y="35301"/>
                    <a:pt x="22595" y="37906"/>
                  </a:cubicBezTo>
                  <a:cubicBezTo>
                    <a:pt x="22375" y="38352"/>
                    <a:pt x="22149" y="38798"/>
                    <a:pt x="21929" y="39166"/>
                  </a:cubicBezTo>
                  <a:cubicBezTo>
                    <a:pt x="21852" y="39392"/>
                    <a:pt x="21780" y="39689"/>
                    <a:pt x="21703" y="39909"/>
                  </a:cubicBezTo>
                  <a:cubicBezTo>
                    <a:pt x="24902" y="35599"/>
                    <a:pt x="22524" y="32406"/>
                    <a:pt x="18213" y="29136"/>
                  </a:cubicBezTo>
                  <a:cubicBezTo>
                    <a:pt x="12862" y="25122"/>
                    <a:pt x="2825" y="19325"/>
                    <a:pt x="744" y="12784"/>
                  </a:cubicBezTo>
                  <a:cubicBezTo>
                    <a:pt x="78" y="10852"/>
                    <a:pt x="375" y="8842"/>
                    <a:pt x="1339" y="6987"/>
                  </a:cubicBezTo>
                  <a:cubicBezTo>
                    <a:pt x="2825" y="4163"/>
                    <a:pt x="5798" y="3420"/>
                    <a:pt x="8771" y="3420"/>
                  </a:cubicBezTo>
                  <a:cubicBezTo>
                    <a:pt x="9889" y="3420"/>
                    <a:pt x="11001" y="3568"/>
                    <a:pt x="12041" y="3640"/>
                  </a:cubicBezTo>
                  <a:cubicBezTo>
                    <a:pt x="16132" y="4163"/>
                    <a:pt x="20068" y="5203"/>
                    <a:pt x="24082" y="5649"/>
                  </a:cubicBezTo>
                  <a:cubicBezTo>
                    <a:pt x="25271" y="5721"/>
                    <a:pt x="26460" y="5798"/>
                    <a:pt x="27578" y="5798"/>
                  </a:cubicBezTo>
                  <a:cubicBezTo>
                    <a:pt x="29510" y="5798"/>
                    <a:pt x="31365" y="5649"/>
                    <a:pt x="33149" y="4978"/>
                  </a:cubicBezTo>
                  <a:cubicBezTo>
                    <a:pt x="33744" y="4758"/>
                    <a:pt x="34267" y="4532"/>
                    <a:pt x="34784" y="4234"/>
                  </a:cubicBezTo>
                  <a:cubicBezTo>
                    <a:pt x="34861" y="4163"/>
                    <a:pt x="34933" y="4014"/>
                    <a:pt x="35081" y="3866"/>
                  </a:cubicBezTo>
                  <a:lnTo>
                    <a:pt x="35081" y="3866"/>
                  </a:lnTo>
                  <a:cubicBezTo>
                    <a:pt x="34189" y="4312"/>
                    <a:pt x="33298" y="4680"/>
                    <a:pt x="32334" y="4978"/>
                  </a:cubicBezTo>
                  <a:cubicBezTo>
                    <a:pt x="30771" y="5423"/>
                    <a:pt x="29135" y="5649"/>
                    <a:pt x="27500" y="5649"/>
                  </a:cubicBezTo>
                  <a:cubicBezTo>
                    <a:pt x="24379" y="5649"/>
                    <a:pt x="21186" y="4978"/>
                    <a:pt x="18136" y="4460"/>
                  </a:cubicBezTo>
                  <a:cubicBezTo>
                    <a:pt x="15091" y="3937"/>
                    <a:pt x="12118" y="3271"/>
                    <a:pt x="9068" y="31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3" name="Google Shape;993;p45"/>
            <p:cNvSpPr/>
            <p:nvPr/>
          </p:nvSpPr>
          <p:spPr>
            <a:xfrm>
              <a:off x="3886775" y="2386050"/>
              <a:ext cx="16800" cy="14900"/>
            </a:xfrm>
            <a:custGeom>
              <a:avLst/>
              <a:gdLst/>
              <a:ahLst/>
              <a:cxnLst/>
              <a:rect l="l" t="t" r="r" b="b"/>
              <a:pathLst>
                <a:path w="672" h="596" extrusionOk="0">
                  <a:moveTo>
                    <a:pt x="672" y="1"/>
                  </a:moveTo>
                  <a:lnTo>
                    <a:pt x="672" y="1"/>
                  </a:lnTo>
                  <a:cubicBezTo>
                    <a:pt x="523" y="78"/>
                    <a:pt x="375" y="149"/>
                    <a:pt x="297" y="227"/>
                  </a:cubicBezTo>
                  <a:cubicBezTo>
                    <a:pt x="149" y="375"/>
                    <a:pt x="77" y="524"/>
                    <a:pt x="0" y="595"/>
                  </a:cubicBezTo>
                  <a:cubicBezTo>
                    <a:pt x="149" y="524"/>
                    <a:pt x="297" y="524"/>
                    <a:pt x="375" y="447"/>
                  </a:cubicBezTo>
                  <a:cubicBezTo>
                    <a:pt x="446" y="298"/>
                    <a:pt x="595" y="149"/>
                    <a:pt x="6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4" name="Google Shape;994;p45"/>
            <p:cNvSpPr/>
            <p:nvPr/>
          </p:nvSpPr>
          <p:spPr>
            <a:xfrm>
              <a:off x="3925850" y="2350825"/>
              <a:ext cx="29750" cy="27825"/>
            </a:xfrm>
            <a:custGeom>
              <a:avLst/>
              <a:gdLst/>
              <a:ahLst/>
              <a:cxnLst/>
              <a:rect l="l" t="t" r="r" b="b"/>
              <a:pathLst>
                <a:path w="1190" h="1113" extrusionOk="0">
                  <a:moveTo>
                    <a:pt x="1190" y="1"/>
                  </a:moveTo>
                  <a:lnTo>
                    <a:pt x="1190" y="1"/>
                  </a:lnTo>
                  <a:cubicBezTo>
                    <a:pt x="964" y="221"/>
                    <a:pt x="744" y="369"/>
                    <a:pt x="518" y="518"/>
                  </a:cubicBezTo>
                  <a:cubicBezTo>
                    <a:pt x="369" y="744"/>
                    <a:pt x="149" y="964"/>
                    <a:pt x="1" y="1112"/>
                  </a:cubicBezTo>
                  <a:cubicBezTo>
                    <a:pt x="221" y="1041"/>
                    <a:pt x="447" y="892"/>
                    <a:pt x="667" y="744"/>
                  </a:cubicBezTo>
                  <a:cubicBezTo>
                    <a:pt x="815" y="518"/>
                    <a:pt x="1041" y="221"/>
                    <a:pt x="119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5" name="Google Shape;995;p45"/>
            <p:cNvSpPr/>
            <p:nvPr/>
          </p:nvSpPr>
          <p:spPr>
            <a:xfrm>
              <a:off x="3511425" y="3289075"/>
              <a:ext cx="42850" cy="65150"/>
            </a:xfrm>
            <a:custGeom>
              <a:avLst/>
              <a:gdLst/>
              <a:ahLst/>
              <a:cxnLst/>
              <a:rect l="l" t="t" r="r" b="b"/>
              <a:pathLst>
                <a:path w="1714" h="2606" extrusionOk="0">
                  <a:moveTo>
                    <a:pt x="1713" y="1"/>
                  </a:moveTo>
                  <a:lnTo>
                    <a:pt x="1713" y="1"/>
                  </a:lnTo>
                  <a:cubicBezTo>
                    <a:pt x="1565" y="227"/>
                    <a:pt x="1339" y="524"/>
                    <a:pt x="1119" y="744"/>
                  </a:cubicBezTo>
                  <a:cubicBezTo>
                    <a:pt x="1119" y="893"/>
                    <a:pt x="1119" y="970"/>
                    <a:pt x="1041" y="1119"/>
                  </a:cubicBezTo>
                  <a:lnTo>
                    <a:pt x="1267" y="893"/>
                  </a:lnTo>
                  <a:cubicBezTo>
                    <a:pt x="1487" y="595"/>
                    <a:pt x="1636" y="298"/>
                    <a:pt x="1713" y="1"/>
                  </a:cubicBezTo>
                  <a:close/>
                  <a:moveTo>
                    <a:pt x="821" y="1041"/>
                  </a:moveTo>
                  <a:lnTo>
                    <a:pt x="821" y="1041"/>
                  </a:lnTo>
                  <a:cubicBezTo>
                    <a:pt x="673" y="1267"/>
                    <a:pt x="524" y="1416"/>
                    <a:pt x="298" y="1636"/>
                  </a:cubicBezTo>
                  <a:cubicBezTo>
                    <a:pt x="149" y="1785"/>
                    <a:pt x="78" y="2011"/>
                    <a:pt x="1" y="2231"/>
                  </a:cubicBezTo>
                  <a:lnTo>
                    <a:pt x="1" y="2605"/>
                  </a:lnTo>
                  <a:lnTo>
                    <a:pt x="227" y="2379"/>
                  </a:lnTo>
                  <a:cubicBezTo>
                    <a:pt x="227" y="2231"/>
                    <a:pt x="227" y="2159"/>
                    <a:pt x="298" y="2082"/>
                  </a:cubicBezTo>
                  <a:cubicBezTo>
                    <a:pt x="447" y="1862"/>
                    <a:pt x="595" y="1636"/>
                    <a:pt x="744" y="1487"/>
                  </a:cubicBezTo>
                  <a:cubicBezTo>
                    <a:pt x="821" y="1339"/>
                    <a:pt x="821" y="1190"/>
                    <a:pt x="821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6" name="Google Shape;996;p45"/>
            <p:cNvSpPr/>
            <p:nvPr/>
          </p:nvSpPr>
          <p:spPr>
            <a:xfrm>
              <a:off x="3427900" y="1997800"/>
              <a:ext cx="1254150" cy="1553375"/>
            </a:xfrm>
            <a:custGeom>
              <a:avLst/>
              <a:gdLst/>
              <a:ahLst/>
              <a:cxnLst/>
              <a:rect l="l" t="t" r="r" b="b"/>
              <a:pathLst>
                <a:path w="50166" h="62135" extrusionOk="0">
                  <a:moveTo>
                    <a:pt x="35229" y="0"/>
                  </a:moveTo>
                  <a:cubicBezTo>
                    <a:pt x="34855" y="71"/>
                    <a:pt x="34409" y="71"/>
                    <a:pt x="33963" y="149"/>
                  </a:cubicBezTo>
                  <a:lnTo>
                    <a:pt x="33963" y="297"/>
                  </a:lnTo>
                  <a:cubicBezTo>
                    <a:pt x="34260" y="220"/>
                    <a:pt x="34557" y="220"/>
                    <a:pt x="34855" y="220"/>
                  </a:cubicBezTo>
                  <a:cubicBezTo>
                    <a:pt x="35152" y="220"/>
                    <a:pt x="35378" y="220"/>
                    <a:pt x="35675" y="297"/>
                  </a:cubicBezTo>
                  <a:cubicBezTo>
                    <a:pt x="35747" y="220"/>
                    <a:pt x="35747" y="149"/>
                    <a:pt x="35747" y="71"/>
                  </a:cubicBezTo>
                  <a:cubicBezTo>
                    <a:pt x="35598" y="0"/>
                    <a:pt x="35449" y="0"/>
                    <a:pt x="35229" y="0"/>
                  </a:cubicBezTo>
                  <a:close/>
                  <a:moveTo>
                    <a:pt x="36044" y="71"/>
                  </a:moveTo>
                  <a:cubicBezTo>
                    <a:pt x="35973" y="149"/>
                    <a:pt x="35973" y="220"/>
                    <a:pt x="35895" y="297"/>
                  </a:cubicBezTo>
                  <a:cubicBezTo>
                    <a:pt x="36270" y="369"/>
                    <a:pt x="36567" y="517"/>
                    <a:pt x="36864" y="666"/>
                  </a:cubicBezTo>
                  <a:cubicBezTo>
                    <a:pt x="36936" y="595"/>
                    <a:pt x="36936" y="595"/>
                    <a:pt x="37013" y="595"/>
                  </a:cubicBezTo>
                  <a:cubicBezTo>
                    <a:pt x="37013" y="517"/>
                    <a:pt x="37013" y="517"/>
                    <a:pt x="37084" y="446"/>
                  </a:cubicBezTo>
                  <a:cubicBezTo>
                    <a:pt x="36716" y="297"/>
                    <a:pt x="36341" y="220"/>
                    <a:pt x="36044" y="71"/>
                  </a:cubicBezTo>
                  <a:close/>
                  <a:moveTo>
                    <a:pt x="37459" y="666"/>
                  </a:moveTo>
                  <a:cubicBezTo>
                    <a:pt x="37382" y="666"/>
                    <a:pt x="37233" y="743"/>
                    <a:pt x="37162" y="815"/>
                  </a:cubicBezTo>
                  <a:cubicBezTo>
                    <a:pt x="37233" y="815"/>
                    <a:pt x="37310" y="815"/>
                    <a:pt x="37382" y="892"/>
                  </a:cubicBezTo>
                  <a:cubicBezTo>
                    <a:pt x="37459" y="815"/>
                    <a:pt x="37530" y="815"/>
                    <a:pt x="37530" y="743"/>
                  </a:cubicBezTo>
                  <a:cubicBezTo>
                    <a:pt x="37530" y="666"/>
                    <a:pt x="37459" y="666"/>
                    <a:pt x="37459" y="666"/>
                  </a:cubicBezTo>
                  <a:close/>
                  <a:moveTo>
                    <a:pt x="33743" y="149"/>
                  </a:moveTo>
                  <a:cubicBezTo>
                    <a:pt x="33666" y="149"/>
                    <a:pt x="33517" y="220"/>
                    <a:pt x="33446" y="220"/>
                  </a:cubicBezTo>
                  <a:cubicBezTo>
                    <a:pt x="33220" y="297"/>
                    <a:pt x="33000" y="369"/>
                    <a:pt x="32774" y="517"/>
                  </a:cubicBezTo>
                  <a:cubicBezTo>
                    <a:pt x="32108" y="815"/>
                    <a:pt x="31513" y="1409"/>
                    <a:pt x="31139" y="2081"/>
                  </a:cubicBezTo>
                  <a:lnTo>
                    <a:pt x="31436" y="2081"/>
                  </a:lnTo>
                  <a:cubicBezTo>
                    <a:pt x="31811" y="1487"/>
                    <a:pt x="32256" y="1041"/>
                    <a:pt x="32922" y="666"/>
                  </a:cubicBezTo>
                  <a:cubicBezTo>
                    <a:pt x="33148" y="517"/>
                    <a:pt x="33446" y="446"/>
                    <a:pt x="33666" y="369"/>
                  </a:cubicBezTo>
                  <a:cubicBezTo>
                    <a:pt x="33666" y="297"/>
                    <a:pt x="33743" y="220"/>
                    <a:pt x="33743" y="149"/>
                  </a:cubicBezTo>
                  <a:close/>
                  <a:moveTo>
                    <a:pt x="31287" y="2301"/>
                  </a:moveTo>
                  <a:lnTo>
                    <a:pt x="31287" y="2301"/>
                  </a:lnTo>
                  <a:cubicBezTo>
                    <a:pt x="31139" y="2378"/>
                    <a:pt x="31067" y="2378"/>
                    <a:pt x="30990" y="2378"/>
                  </a:cubicBezTo>
                  <a:cubicBezTo>
                    <a:pt x="30841" y="2598"/>
                    <a:pt x="30693" y="2896"/>
                    <a:pt x="30621" y="3122"/>
                  </a:cubicBezTo>
                  <a:cubicBezTo>
                    <a:pt x="30544" y="3270"/>
                    <a:pt x="30544" y="3490"/>
                    <a:pt x="30473" y="3639"/>
                  </a:cubicBezTo>
                  <a:cubicBezTo>
                    <a:pt x="30544" y="3568"/>
                    <a:pt x="30621" y="3568"/>
                    <a:pt x="30693" y="3568"/>
                  </a:cubicBezTo>
                  <a:cubicBezTo>
                    <a:pt x="30770" y="3419"/>
                    <a:pt x="30770" y="3342"/>
                    <a:pt x="30841" y="3270"/>
                  </a:cubicBezTo>
                  <a:cubicBezTo>
                    <a:pt x="30990" y="2896"/>
                    <a:pt x="31067" y="2598"/>
                    <a:pt x="31287" y="2301"/>
                  </a:cubicBezTo>
                  <a:close/>
                  <a:moveTo>
                    <a:pt x="30621" y="3788"/>
                  </a:moveTo>
                  <a:cubicBezTo>
                    <a:pt x="30544" y="3788"/>
                    <a:pt x="30395" y="3865"/>
                    <a:pt x="30324" y="3865"/>
                  </a:cubicBezTo>
                  <a:cubicBezTo>
                    <a:pt x="30324" y="3936"/>
                    <a:pt x="30247" y="4014"/>
                    <a:pt x="30247" y="4085"/>
                  </a:cubicBezTo>
                  <a:cubicBezTo>
                    <a:pt x="30324" y="4014"/>
                    <a:pt x="30395" y="4014"/>
                    <a:pt x="30544" y="4014"/>
                  </a:cubicBezTo>
                  <a:cubicBezTo>
                    <a:pt x="30544" y="3936"/>
                    <a:pt x="30544" y="3865"/>
                    <a:pt x="30621" y="3788"/>
                  </a:cubicBezTo>
                  <a:close/>
                  <a:moveTo>
                    <a:pt x="30098" y="4311"/>
                  </a:moveTo>
                  <a:cubicBezTo>
                    <a:pt x="29878" y="4905"/>
                    <a:pt x="29581" y="5423"/>
                    <a:pt x="29284" y="5869"/>
                  </a:cubicBezTo>
                  <a:cubicBezTo>
                    <a:pt x="29355" y="5869"/>
                    <a:pt x="29504" y="5797"/>
                    <a:pt x="29581" y="5797"/>
                  </a:cubicBezTo>
                  <a:cubicBezTo>
                    <a:pt x="29878" y="5274"/>
                    <a:pt x="30175" y="4828"/>
                    <a:pt x="30395" y="4311"/>
                  </a:cubicBezTo>
                  <a:close/>
                  <a:moveTo>
                    <a:pt x="29432" y="6095"/>
                  </a:moveTo>
                  <a:lnTo>
                    <a:pt x="29432" y="6095"/>
                  </a:lnTo>
                  <a:cubicBezTo>
                    <a:pt x="29284" y="6166"/>
                    <a:pt x="29206" y="6166"/>
                    <a:pt x="29058" y="6166"/>
                  </a:cubicBezTo>
                  <a:cubicBezTo>
                    <a:pt x="28909" y="6463"/>
                    <a:pt x="28760" y="6689"/>
                    <a:pt x="28612" y="6909"/>
                  </a:cubicBezTo>
                  <a:cubicBezTo>
                    <a:pt x="28689" y="6909"/>
                    <a:pt x="28760" y="6909"/>
                    <a:pt x="28838" y="6987"/>
                  </a:cubicBezTo>
                  <a:lnTo>
                    <a:pt x="29284" y="6315"/>
                  </a:lnTo>
                  <a:cubicBezTo>
                    <a:pt x="29355" y="6243"/>
                    <a:pt x="29355" y="6166"/>
                    <a:pt x="29432" y="6095"/>
                  </a:cubicBezTo>
                  <a:close/>
                  <a:moveTo>
                    <a:pt x="28463" y="7135"/>
                  </a:moveTo>
                  <a:cubicBezTo>
                    <a:pt x="28314" y="7284"/>
                    <a:pt x="28243" y="7432"/>
                    <a:pt x="28094" y="7581"/>
                  </a:cubicBezTo>
                  <a:lnTo>
                    <a:pt x="28540" y="7355"/>
                  </a:lnTo>
                  <a:lnTo>
                    <a:pt x="28760" y="7135"/>
                  </a:lnTo>
                  <a:close/>
                  <a:moveTo>
                    <a:pt x="28243" y="7801"/>
                  </a:moveTo>
                  <a:cubicBezTo>
                    <a:pt x="28094" y="7878"/>
                    <a:pt x="27946" y="7878"/>
                    <a:pt x="27797" y="7950"/>
                  </a:cubicBezTo>
                  <a:cubicBezTo>
                    <a:pt x="27500" y="8396"/>
                    <a:pt x="27202" y="8770"/>
                    <a:pt x="26828" y="9139"/>
                  </a:cubicBezTo>
                  <a:cubicBezTo>
                    <a:pt x="27054" y="8990"/>
                    <a:pt x="27351" y="8770"/>
                    <a:pt x="27571" y="8622"/>
                  </a:cubicBezTo>
                  <a:cubicBezTo>
                    <a:pt x="27797" y="8324"/>
                    <a:pt x="28017" y="8027"/>
                    <a:pt x="28243" y="7801"/>
                  </a:cubicBezTo>
                  <a:close/>
                  <a:moveTo>
                    <a:pt x="26905" y="9365"/>
                  </a:moveTo>
                  <a:lnTo>
                    <a:pt x="26905" y="9365"/>
                  </a:lnTo>
                  <a:cubicBezTo>
                    <a:pt x="26679" y="9513"/>
                    <a:pt x="26382" y="9662"/>
                    <a:pt x="26162" y="9811"/>
                  </a:cubicBezTo>
                  <a:cubicBezTo>
                    <a:pt x="25936" y="9959"/>
                    <a:pt x="25787" y="10179"/>
                    <a:pt x="25567" y="10328"/>
                  </a:cubicBezTo>
                  <a:lnTo>
                    <a:pt x="25865" y="10328"/>
                  </a:lnTo>
                  <a:cubicBezTo>
                    <a:pt x="26233" y="10031"/>
                    <a:pt x="26608" y="9733"/>
                    <a:pt x="26905" y="9365"/>
                  </a:cubicBezTo>
                  <a:close/>
                  <a:moveTo>
                    <a:pt x="25341" y="10554"/>
                  </a:moveTo>
                  <a:lnTo>
                    <a:pt x="24450" y="11220"/>
                  </a:lnTo>
                  <a:cubicBezTo>
                    <a:pt x="24230" y="11446"/>
                    <a:pt x="24004" y="11666"/>
                    <a:pt x="23855" y="11892"/>
                  </a:cubicBezTo>
                  <a:cubicBezTo>
                    <a:pt x="24450" y="11517"/>
                    <a:pt x="25044" y="11071"/>
                    <a:pt x="25639" y="10554"/>
                  </a:cubicBezTo>
                  <a:close/>
                  <a:moveTo>
                    <a:pt x="3122" y="54476"/>
                  </a:moveTo>
                  <a:lnTo>
                    <a:pt x="3122" y="54476"/>
                  </a:lnTo>
                  <a:cubicBezTo>
                    <a:pt x="2824" y="54773"/>
                    <a:pt x="2527" y="54999"/>
                    <a:pt x="2153" y="55297"/>
                  </a:cubicBezTo>
                  <a:cubicBezTo>
                    <a:pt x="2230" y="55368"/>
                    <a:pt x="2230" y="55445"/>
                    <a:pt x="2230" y="55594"/>
                  </a:cubicBezTo>
                  <a:cubicBezTo>
                    <a:pt x="2527" y="55297"/>
                    <a:pt x="2747" y="55071"/>
                    <a:pt x="3044" y="54851"/>
                  </a:cubicBezTo>
                  <a:cubicBezTo>
                    <a:pt x="3044" y="54702"/>
                    <a:pt x="3122" y="54625"/>
                    <a:pt x="3122" y="54476"/>
                  </a:cubicBezTo>
                  <a:close/>
                  <a:moveTo>
                    <a:pt x="1933" y="55445"/>
                  </a:moveTo>
                  <a:cubicBezTo>
                    <a:pt x="1784" y="55665"/>
                    <a:pt x="1558" y="55814"/>
                    <a:pt x="1338" y="55963"/>
                  </a:cubicBezTo>
                  <a:lnTo>
                    <a:pt x="963" y="56260"/>
                  </a:lnTo>
                  <a:cubicBezTo>
                    <a:pt x="963" y="56260"/>
                    <a:pt x="892" y="56260"/>
                    <a:pt x="815" y="56337"/>
                  </a:cubicBezTo>
                  <a:cubicBezTo>
                    <a:pt x="892" y="56409"/>
                    <a:pt x="892" y="56486"/>
                    <a:pt x="892" y="56557"/>
                  </a:cubicBezTo>
                  <a:lnTo>
                    <a:pt x="963" y="56557"/>
                  </a:lnTo>
                  <a:lnTo>
                    <a:pt x="1112" y="56409"/>
                  </a:lnTo>
                  <a:lnTo>
                    <a:pt x="2004" y="55743"/>
                  </a:lnTo>
                  <a:cubicBezTo>
                    <a:pt x="2004" y="55665"/>
                    <a:pt x="2004" y="55594"/>
                    <a:pt x="1933" y="55445"/>
                  </a:cubicBezTo>
                  <a:close/>
                  <a:moveTo>
                    <a:pt x="666" y="56486"/>
                  </a:moveTo>
                  <a:cubicBezTo>
                    <a:pt x="220" y="56932"/>
                    <a:pt x="0" y="57526"/>
                    <a:pt x="0" y="58121"/>
                  </a:cubicBezTo>
                  <a:lnTo>
                    <a:pt x="0" y="58192"/>
                  </a:lnTo>
                  <a:cubicBezTo>
                    <a:pt x="72" y="58121"/>
                    <a:pt x="149" y="58121"/>
                    <a:pt x="220" y="58044"/>
                  </a:cubicBezTo>
                  <a:cubicBezTo>
                    <a:pt x="220" y="57598"/>
                    <a:pt x="369" y="57080"/>
                    <a:pt x="666" y="56706"/>
                  </a:cubicBezTo>
                  <a:lnTo>
                    <a:pt x="666" y="56486"/>
                  </a:lnTo>
                  <a:close/>
                  <a:moveTo>
                    <a:pt x="220" y="58341"/>
                  </a:moveTo>
                  <a:cubicBezTo>
                    <a:pt x="149" y="58341"/>
                    <a:pt x="72" y="58418"/>
                    <a:pt x="0" y="58490"/>
                  </a:cubicBezTo>
                  <a:cubicBezTo>
                    <a:pt x="72" y="58787"/>
                    <a:pt x="149" y="59084"/>
                    <a:pt x="297" y="59381"/>
                  </a:cubicBezTo>
                  <a:lnTo>
                    <a:pt x="446" y="59233"/>
                  </a:lnTo>
                  <a:cubicBezTo>
                    <a:pt x="297" y="58935"/>
                    <a:pt x="297" y="58638"/>
                    <a:pt x="220" y="58341"/>
                  </a:cubicBezTo>
                  <a:close/>
                  <a:moveTo>
                    <a:pt x="517" y="59459"/>
                  </a:moveTo>
                  <a:cubicBezTo>
                    <a:pt x="517" y="59530"/>
                    <a:pt x="446" y="59607"/>
                    <a:pt x="369" y="59607"/>
                  </a:cubicBezTo>
                  <a:lnTo>
                    <a:pt x="595" y="60053"/>
                  </a:lnTo>
                  <a:cubicBezTo>
                    <a:pt x="666" y="59905"/>
                    <a:pt x="666" y="59827"/>
                    <a:pt x="666" y="59756"/>
                  </a:cubicBezTo>
                  <a:cubicBezTo>
                    <a:pt x="666" y="59679"/>
                    <a:pt x="595" y="59530"/>
                    <a:pt x="517" y="59459"/>
                  </a:cubicBezTo>
                  <a:close/>
                  <a:moveTo>
                    <a:pt x="37756" y="892"/>
                  </a:moveTo>
                  <a:lnTo>
                    <a:pt x="37608" y="1041"/>
                  </a:lnTo>
                  <a:cubicBezTo>
                    <a:pt x="38125" y="1338"/>
                    <a:pt x="38571" y="1707"/>
                    <a:pt x="38946" y="2153"/>
                  </a:cubicBezTo>
                  <a:cubicBezTo>
                    <a:pt x="39689" y="3044"/>
                    <a:pt x="40057" y="4085"/>
                    <a:pt x="40283" y="5203"/>
                  </a:cubicBezTo>
                  <a:cubicBezTo>
                    <a:pt x="40581" y="7504"/>
                    <a:pt x="40283" y="9811"/>
                    <a:pt x="40206" y="12040"/>
                  </a:cubicBezTo>
                  <a:cubicBezTo>
                    <a:pt x="40057" y="14342"/>
                    <a:pt x="40057" y="16649"/>
                    <a:pt x="40283" y="18950"/>
                  </a:cubicBezTo>
                  <a:cubicBezTo>
                    <a:pt x="40729" y="24675"/>
                    <a:pt x="42733" y="30247"/>
                    <a:pt x="45706" y="35152"/>
                  </a:cubicBezTo>
                  <a:cubicBezTo>
                    <a:pt x="46003" y="35598"/>
                    <a:pt x="46301" y="36121"/>
                    <a:pt x="46526" y="36639"/>
                  </a:cubicBezTo>
                  <a:cubicBezTo>
                    <a:pt x="47270" y="38054"/>
                    <a:pt x="47864" y="39909"/>
                    <a:pt x="46972" y="41472"/>
                  </a:cubicBezTo>
                  <a:cubicBezTo>
                    <a:pt x="45409" y="44148"/>
                    <a:pt x="40729" y="44891"/>
                    <a:pt x="37828" y="45260"/>
                  </a:cubicBezTo>
                  <a:cubicBezTo>
                    <a:pt x="36490" y="45409"/>
                    <a:pt x="35003" y="45557"/>
                    <a:pt x="33594" y="45635"/>
                  </a:cubicBezTo>
                  <a:cubicBezTo>
                    <a:pt x="32702" y="45635"/>
                    <a:pt x="31811" y="45783"/>
                    <a:pt x="31067" y="46081"/>
                  </a:cubicBezTo>
                  <a:cubicBezTo>
                    <a:pt x="29949" y="46526"/>
                    <a:pt x="28986" y="47270"/>
                    <a:pt x="28243" y="48084"/>
                  </a:cubicBezTo>
                  <a:cubicBezTo>
                    <a:pt x="25936" y="50760"/>
                    <a:pt x="25121" y="54256"/>
                    <a:pt x="23635" y="57300"/>
                  </a:cubicBezTo>
                  <a:cubicBezTo>
                    <a:pt x="23260" y="58121"/>
                    <a:pt x="22892" y="58864"/>
                    <a:pt x="22297" y="59530"/>
                  </a:cubicBezTo>
                  <a:cubicBezTo>
                    <a:pt x="21477" y="60648"/>
                    <a:pt x="20287" y="61314"/>
                    <a:pt x="18950" y="61314"/>
                  </a:cubicBezTo>
                  <a:lnTo>
                    <a:pt x="18355" y="61314"/>
                  </a:lnTo>
                  <a:cubicBezTo>
                    <a:pt x="17017" y="61165"/>
                    <a:pt x="15757" y="61017"/>
                    <a:pt x="14419" y="61017"/>
                  </a:cubicBezTo>
                  <a:cubicBezTo>
                    <a:pt x="13598" y="61017"/>
                    <a:pt x="12706" y="61094"/>
                    <a:pt x="11892" y="61165"/>
                  </a:cubicBezTo>
                  <a:cubicBezTo>
                    <a:pt x="9882" y="61314"/>
                    <a:pt x="7878" y="61908"/>
                    <a:pt x="5869" y="61908"/>
                  </a:cubicBezTo>
                  <a:lnTo>
                    <a:pt x="5054" y="61908"/>
                  </a:lnTo>
                  <a:cubicBezTo>
                    <a:pt x="4382" y="61837"/>
                    <a:pt x="3716" y="61611"/>
                    <a:pt x="3044" y="61391"/>
                  </a:cubicBezTo>
                  <a:cubicBezTo>
                    <a:pt x="2676" y="61242"/>
                    <a:pt x="2230" y="61017"/>
                    <a:pt x="1855" y="60868"/>
                  </a:cubicBezTo>
                  <a:cubicBezTo>
                    <a:pt x="1487" y="60648"/>
                    <a:pt x="1189" y="60351"/>
                    <a:pt x="892" y="60053"/>
                  </a:cubicBezTo>
                  <a:cubicBezTo>
                    <a:pt x="892" y="60125"/>
                    <a:pt x="892" y="60125"/>
                    <a:pt x="815" y="60202"/>
                  </a:cubicBezTo>
                  <a:lnTo>
                    <a:pt x="815" y="60273"/>
                  </a:lnTo>
                  <a:cubicBezTo>
                    <a:pt x="1041" y="60571"/>
                    <a:pt x="1409" y="60868"/>
                    <a:pt x="1784" y="61017"/>
                  </a:cubicBezTo>
                  <a:cubicBezTo>
                    <a:pt x="2004" y="61165"/>
                    <a:pt x="2301" y="61314"/>
                    <a:pt x="2527" y="61391"/>
                  </a:cubicBezTo>
                  <a:cubicBezTo>
                    <a:pt x="3568" y="61908"/>
                    <a:pt x="4757" y="62134"/>
                    <a:pt x="5946" y="62134"/>
                  </a:cubicBezTo>
                  <a:lnTo>
                    <a:pt x="6761" y="62134"/>
                  </a:lnTo>
                  <a:cubicBezTo>
                    <a:pt x="8473" y="61908"/>
                    <a:pt x="10179" y="61540"/>
                    <a:pt x="11892" y="61391"/>
                  </a:cubicBezTo>
                  <a:cubicBezTo>
                    <a:pt x="12784" y="61314"/>
                    <a:pt x="13598" y="61242"/>
                    <a:pt x="14490" y="61242"/>
                  </a:cubicBezTo>
                  <a:cubicBezTo>
                    <a:pt x="15608" y="61242"/>
                    <a:pt x="16720" y="61314"/>
                    <a:pt x="17909" y="61462"/>
                  </a:cubicBezTo>
                  <a:cubicBezTo>
                    <a:pt x="17986" y="61462"/>
                    <a:pt x="18432" y="61540"/>
                    <a:pt x="18504" y="61540"/>
                  </a:cubicBezTo>
                  <a:lnTo>
                    <a:pt x="18950" y="61540"/>
                  </a:lnTo>
                  <a:cubicBezTo>
                    <a:pt x="20365" y="61540"/>
                    <a:pt x="21625" y="60797"/>
                    <a:pt x="22517" y="59679"/>
                  </a:cubicBezTo>
                  <a:cubicBezTo>
                    <a:pt x="23040" y="59013"/>
                    <a:pt x="23486" y="58192"/>
                    <a:pt x="23855" y="57449"/>
                  </a:cubicBezTo>
                  <a:cubicBezTo>
                    <a:pt x="25341" y="54327"/>
                    <a:pt x="26162" y="50909"/>
                    <a:pt x="28392" y="48233"/>
                  </a:cubicBezTo>
                  <a:cubicBezTo>
                    <a:pt x="29135" y="47418"/>
                    <a:pt x="30027" y="46746"/>
                    <a:pt x="31139" y="46301"/>
                  </a:cubicBezTo>
                  <a:cubicBezTo>
                    <a:pt x="31882" y="46003"/>
                    <a:pt x="32774" y="45855"/>
                    <a:pt x="33594" y="45855"/>
                  </a:cubicBezTo>
                  <a:cubicBezTo>
                    <a:pt x="35003" y="45783"/>
                    <a:pt x="36490" y="45635"/>
                    <a:pt x="37905" y="45486"/>
                  </a:cubicBezTo>
                  <a:cubicBezTo>
                    <a:pt x="42959" y="44814"/>
                    <a:pt x="50165" y="43179"/>
                    <a:pt x="46746" y="36490"/>
                  </a:cubicBezTo>
                  <a:cubicBezTo>
                    <a:pt x="46526" y="35973"/>
                    <a:pt x="46229" y="35527"/>
                    <a:pt x="45932" y="35003"/>
                  </a:cubicBezTo>
                  <a:cubicBezTo>
                    <a:pt x="42959" y="30098"/>
                    <a:pt x="40949" y="24675"/>
                    <a:pt x="40503" y="18950"/>
                  </a:cubicBezTo>
                  <a:cubicBezTo>
                    <a:pt x="40283" y="16649"/>
                    <a:pt x="40283" y="14342"/>
                    <a:pt x="40432" y="12112"/>
                  </a:cubicBezTo>
                  <a:cubicBezTo>
                    <a:pt x="40503" y="9811"/>
                    <a:pt x="40801" y="7504"/>
                    <a:pt x="40503" y="5203"/>
                  </a:cubicBezTo>
                  <a:cubicBezTo>
                    <a:pt x="40283" y="4085"/>
                    <a:pt x="39909" y="2896"/>
                    <a:pt x="39094" y="2004"/>
                  </a:cubicBezTo>
                  <a:cubicBezTo>
                    <a:pt x="38720" y="1558"/>
                    <a:pt x="38274" y="1189"/>
                    <a:pt x="37756" y="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7" name="Google Shape;997;p45"/>
            <p:cNvSpPr/>
            <p:nvPr/>
          </p:nvSpPr>
          <p:spPr>
            <a:xfrm>
              <a:off x="4061425" y="2256000"/>
              <a:ext cx="13100" cy="5675"/>
            </a:xfrm>
            <a:custGeom>
              <a:avLst/>
              <a:gdLst/>
              <a:ahLst/>
              <a:cxnLst/>
              <a:rect l="l" t="t" r="r" b="b"/>
              <a:pathLst>
                <a:path w="524" h="227" extrusionOk="0">
                  <a:moveTo>
                    <a:pt x="226" y="0"/>
                  </a:moveTo>
                  <a:lnTo>
                    <a:pt x="0" y="226"/>
                  </a:lnTo>
                  <a:lnTo>
                    <a:pt x="298" y="226"/>
                  </a:lnTo>
                  <a:lnTo>
                    <a:pt x="524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8" name="Google Shape;998;p45"/>
            <p:cNvSpPr/>
            <p:nvPr/>
          </p:nvSpPr>
          <p:spPr>
            <a:xfrm>
              <a:off x="4139450" y="2170525"/>
              <a:ext cx="9400" cy="5675"/>
            </a:xfrm>
            <a:custGeom>
              <a:avLst/>
              <a:gdLst/>
              <a:ahLst/>
              <a:cxnLst/>
              <a:rect l="l" t="t" r="r" b="b"/>
              <a:pathLst>
                <a:path w="376" h="227" extrusionOk="0">
                  <a:moveTo>
                    <a:pt x="150" y="0"/>
                  </a:moveTo>
                  <a:cubicBezTo>
                    <a:pt x="78" y="78"/>
                    <a:pt x="78" y="149"/>
                    <a:pt x="1" y="226"/>
                  </a:cubicBezTo>
                  <a:lnTo>
                    <a:pt x="298" y="226"/>
                  </a:lnTo>
                  <a:cubicBezTo>
                    <a:pt x="298" y="149"/>
                    <a:pt x="376" y="78"/>
                    <a:pt x="376" y="78"/>
                  </a:cubicBezTo>
                  <a:cubicBezTo>
                    <a:pt x="298" y="0"/>
                    <a:pt x="227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999" name="Google Shape;999;p45"/>
            <p:cNvSpPr/>
            <p:nvPr/>
          </p:nvSpPr>
          <p:spPr>
            <a:xfrm>
              <a:off x="2944800" y="2283925"/>
              <a:ext cx="1075775" cy="1005175"/>
            </a:xfrm>
            <a:custGeom>
              <a:avLst/>
              <a:gdLst/>
              <a:ahLst/>
              <a:cxnLst/>
              <a:rect l="l" t="t" r="r" b="b"/>
              <a:pathLst>
                <a:path w="43031" h="40207" extrusionOk="0">
                  <a:moveTo>
                    <a:pt x="43030" y="298"/>
                  </a:moveTo>
                  <a:lnTo>
                    <a:pt x="43030" y="298"/>
                  </a:lnTo>
                  <a:cubicBezTo>
                    <a:pt x="42584" y="595"/>
                    <a:pt x="42138" y="815"/>
                    <a:pt x="41692" y="1113"/>
                  </a:cubicBezTo>
                  <a:cubicBezTo>
                    <a:pt x="41544" y="1190"/>
                    <a:pt x="41472" y="1339"/>
                    <a:pt x="41395" y="1487"/>
                  </a:cubicBezTo>
                  <a:cubicBezTo>
                    <a:pt x="41692" y="1339"/>
                    <a:pt x="42067" y="1113"/>
                    <a:pt x="42436" y="964"/>
                  </a:cubicBezTo>
                  <a:cubicBezTo>
                    <a:pt x="42584" y="744"/>
                    <a:pt x="42810" y="518"/>
                    <a:pt x="43030" y="298"/>
                  </a:cubicBezTo>
                  <a:close/>
                  <a:moveTo>
                    <a:pt x="41247" y="1339"/>
                  </a:moveTo>
                  <a:cubicBezTo>
                    <a:pt x="40801" y="1487"/>
                    <a:pt x="40432" y="1707"/>
                    <a:pt x="39986" y="1856"/>
                  </a:cubicBezTo>
                  <a:cubicBezTo>
                    <a:pt x="39909" y="1933"/>
                    <a:pt x="39760" y="2082"/>
                    <a:pt x="39689" y="2231"/>
                  </a:cubicBezTo>
                  <a:cubicBezTo>
                    <a:pt x="40135" y="2082"/>
                    <a:pt x="40581" y="1856"/>
                    <a:pt x="40949" y="1707"/>
                  </a:cubicBezTo>
                  <a:cubicBezTo>
                    <a:pt x="41027" y="1559"/>
                    <a:pt x="41175" y="1410"/>
                    <a:pt x="41247" y="1339"/>
                  </a:cubicBezTo>
                  <a:close/>
                  <a:moveTo>
                    <a:pt x="10774" y="1"/>
                  </a:moveTo>
                  <a:cubicBezTo>
                    <a:pt x="6987" y="1"/>
                    <a:pt x="3342" y="893"/>
                    <a:pt x="1409" y="4234"/>
                  </a:cubicBezTo>
                  <a:cubicBezTo>
                    <a:pt x="666" y="5501"/>
                    <a:pt x="149" y="6987"/>
                    <a:pt x="72" y="8545"/>
                  </a:cubicBezTo>
                  <a:lnTo>
                    <a:pt x="0" y="8771"/>
                  </a:lnTo>
                  <a:lnTo>
                    <a:pt x="0" y="9217"/>
                  </a:lnTo>
                  <a:lnTo>
                    <a:pt x="0" y="9586"/>
                  </a:lnTo>
                  <a:lnTo>
                    <a:pt x="72" y="9812"/>
                  </a:lnTo>
                  <a:lnTo>
                    <a:pt x="72" y="10032"/>
                  </a:lnTo>
                  <a:lnTo>
                    <a:pt x="149" y="10478"/>
                  </a:lnTo>
                  <a:cubicBezTo>
                    <a:pt x="963" y="16055"/>
                    <a:pt x="6315" y="20960"/>
                    <a:pt x="10477" y="24379"/>
                  </a:cubicBezTo>
                  <a:cubicBezTo>
                    <a:pt x="13527" y="26977"/>
                    <a:pt x="16946" y="29136"/>
                    <a:pt x="20067" y="31663"/>
                  </a:cubicBezTo>
                  <a:cubicBezTo>
                    <a:pt x="22148" y="33369"/>
                    <a:pt x="24598" y="35527"/>
                    <a:pt x="24675" y="38423"/>
                  </a:cubicBezTo>
                  <a:cubicBezTo>
                    <a:pt x="24675" y="39018"/>
                    <a:pt x="24598" y="39612"/>
                    <a:pt x="24378" y="40207"/>
                  </a:cubicBezTo>
                  <a:cubicBezTo>
                    <a:pt x="24527" y="39987"/>
                    <a:pt x="24675" y="39838"/>
                    <a:pt x="24824" y="39612"/>
                  </a:cubicBezTo>
                  <a:cubicBezTo>
                    <a:pt x="24895" y="39244"/>
                    <a:pt x="24973" y="38798"/>
                    <a:pt x="24895" y="38423"/>
                  </a:cubicBezTo>
                  <a:cubicBezTo>
                    <a:pt x="24824" y="35450"/>
                    <a:pt x="22368" y="33220"/>
                    <a:pt x="20216" y="31437"/>
                  </a:cubicBezTo>
                  <a:cubicBezTo>
                    <a:pt x="17095" y="28987"/>
                    <a:pt x="13676" y="26757"/>
                    <a:pt x="10625" y="24230"/>
                  </a:cubicBezTo>
                  <a:cubicBezTo>
                    <a:pt x="6541" y="20811"/>
                    <a:pt x="1189" y="15906"/>
                    <a:pt x="369" y="10478"/>
                  </a:cubicBezTo>
                  <a:lnTo>
                    <a:pt x="297" y="10032"/>
                  </a:lnTo>
                  <a:lnTo>
                    <a:pt x="297" y="9812"/>
                  </a:lnTo>
                  <a:lnTo>
                    <a:pt x="297" y="9586"/>
                  </a:lnTo>
                  <a:lnTo>
                    <a:pt x="220" y="9217"/>
                  </a:lnTo>
                  <a:cubicBezTo>
                    <a:pt x="220" y="8991"/>
                    <a:pt x="220" y="8771"/>
                    <a:pt x="297" y="8545"/>
                  </a:cubicBezTo>
                  <a:cubicBezTo>
                    <a:pt x="369" y="7059"/>
                    <a:pt x="892" y="5649"/>
                    <a:pt x="1635" y="4312"/>
                  </a:cubicBezTo>
                  <a:cubicBezTo>
                    <a:pt x="3490" y="1041"/>
                    <a:pt x="7207" y="221"/>
                    <a:pt x="10774" y="221"/>
                  </a:cubicBezTo>
                  <a:cubicBezTo>
                    <a:pt x="11815" y="221"/>
                    <a:pt x="12855" y="298"/>
                    <a:pt x="13824" y="370"/>
                  </a:cubicBezTo>
                  <a:cubicBezTo>
                    <a:pt x="18355" y="893"/>
                    <a:pt x="22892" y="1933"/>
                    <a:pt x="27422" y="2528"/>
                  </a:cubicBezTo>
                  <a:cubicBezTo>
                    <a:pt x="29503" y="2825"/>
                    <a:pt x="31662" y="3122"/>
                    <a:pt x="33892" y="3122"/>
                  </a:cubicBezTo>
                  <a:cubicBezTo>
                    <a:pt x="35301" y="3122"/>
                    <a:pt x="36716" y="2974"/>
                    <a:pt x="38125" y="2677"/>
                  </a:cubicBezTo>
                  <a:cubicBezTo>
                    <a:pt x="38571" y="2599"/>
                    <a:pt x="38946" y="2451"/>
                    <a:pt x="39314" y="2302"/>
                  </a:cubicBezTo>
                  <a:cubicBezTo>
                    <a:pt x="39463" y="2231"/>
                    <a:pt x="39540" y="2082"/>
                    <a:pt x="39611" y="2005"/>
                  </a:cubicBezTo>
                  <a:lnTo>
                    <a:pt x="39611" y="2005"/>
                  </a:lnTo>
                  <a:cubicBezTo>
                    <a:pt x="38946" y="2231"/>
                    <a:pt x="38274" y="2379"/>
                    <a:pt x="37679" y="2528"/>
                  </a:cubicBezTo>
                  <a:cubicBezTo>
                    <a:pt x="36567" y="2748"/>
                    <a:pt x="35378" y="2897"/>
                    <a:pt x="34260" y="2897"/>
                  </a:cubicBezTo>
                  <a:lnTo>
                    <a:pt x="34189" y="2897"/>
                  </a:lnTo>
                  <a:cubicBezTo>
                    <a:pt x="29581" y="2897"/>
                    <a:pt x="25121" y="1933"/>
                    <a:pt x="20662" y="1190"/>
                  </a:cubicBezTo>
                  <a:cubicBezTo>
                    <a:pt x="17838" y="744"/>
                    <a:pt x="14270" y="1"/>
                    <a:pt x="1077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0" name="Google Shape;1000;p45"/>
            <p:cNvSpPr/>
            <p:nvPr/>
          </p:nvSpPr>
          <p:spPr>
            <a:xfrm>
              <a:off x="3927650" y="2330325"/>
              <a:ext cx="16825" cy="11150"/>
            </a:xfrm>
            <a:custGeom>
              <a:avLst/>
              <a:gdLst/>
              <a:ahLst/>
              <a:cxnLst/>
              <a:rect l="l" t="t" r="r" b="b"/>
              <a:pathLst>
                <a:path w="673" h="446" extrusionOk="0">
                  <a:moveTo>
                    <a:pt x="672" y="0"/>
                  </a:moveTo>
                  <a:lnTo>
                    <a:pt x="672" y="0"/>
                  </a:lnTo>
                  <a:cubicBezTo>
                    <a:pt x="523" y="77"/>
                    <a:pt x="446" y="77"/>
                    <a:pt x="297" y="149"/>
                  </a:cubicBezTo>
                  <a:cubicBezTo>
                    <a:pt x="226" y="226"/>
                    <a:pt x="149" y="375"/>
                    <a:pt x="0" y="446"/>
                  </a:cubicBezTo>
                  <a:cubicBezTo>
                    <a:pt x="149" y="446"/>
                    <a:pt x="297" y="375"/>
                    <a:pt x="375" y="375"/>
                  </a:cubicBezTo>
                  <a:cubicBezTo>
                    <a:pt x="446" y="226"/>
                    <a:pt x="595" y="77"/>
                    <a:pt x="6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1" name="Google Shape;1001;p45"/>
            <p:cNvSpPr/>
            <p:nvPr/>
          </p:nvSpPr>
          <p:spPr>
            <a:xfrm>
              <a:off x="3968525" y="2311725"/>
              <a:ext cx="18600" cy="14900"/>
            </a:xfrm>
            <a:custGeom>
              <a:avLst/>
              <a:gdLst/>
              <a:ahLst/>
              <a:cxnLst/>
              <a:rect l="l" t="t" r="r" b="b"/>
              <a:pathLst>
                <a:path w="744" h="596" extrusionOk="0">
                  <a:moveTo>
                    <a:pt x="672" y="1"/>
                  </a:moveTo>
                  <a:cubicBezTo>
                    <a:pt x="595" y="78"/>
                    <a:pt x="446" y="149"/>
                    <a:pt x="298" y="227"/>
                  </a:cubicBezTo>
                  <a:cubicBezTo>
                    <a:pt x="226" y="298"/>
                    <a:pt x="78" y="447"/>
                    <a:pt x="0" y="595"/>
                  </a:cubicBezTo>
                  <a:lnTo>
                    <a:pt x="446" y="375"/>
                  </a:lnTo>
                  <a:cubicBezTo>
                    <a:pt x="523" y="227"/>
                    <a:pt x="595" y="78"/>
                    <a:pt x="74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2" name="Google Shape;1002;p45"/>
            <p:cNvSpPr/>
            <p:nvPr/>
          </p:nvSpPr>
          <p:spPr>
            <a:xfrm>
              <a:off x="3515150" y="3292800"/>
              <a:ext cx="44625" cy="65125"/>
            </a:xfrm>
            <a:custGeom>
              <a:avLst/>
              <a:gdLst/>
              <a:ahLst/>
              <a:cxnLst/>
              <a:rect l="l" t="t" r="r" b="b"/>
              <a:pathLst>
                <a:path w="1785" h="2605" extrusionOk="0">
                  <a:moveTo>
                    <a:pt x="1784" y="0"/>
                  </a:moveTo>
                  <a:lnTo>
                    <a:pt x="1784" y="0"/>
                  </a:lnTo>
                  <a:cubicBezTo>
                    <a:pt x="1564" y="226"/>
                    <a:pt x="1338" y="446"/>
                    <a:pt x="1118" y="744"/>
                  </a:cubicBezTo>
                  <a:cubicBezTo>
                    <a:pt x="1041" y="892"/>
                    <a:pt x="970" y="1041"/>
                    <a:pt x="892" y="1118"/>
                  </a:cubicBezTo>
                  <a:cubicBezTo>
                    <a:pt x="892" y="1338"/>
                    <a:pt x="821" y="1564"/>
                    <a:pt x="744" y="1713"/>
                  </a:cubicBezTo>
                  <a:cubicBezTo>
                    <a:pt x="1190" y="1190"/>
                    <a:pt x="1487" y="595"/>
                    <a:pt x="1784" y="0"/>
                  </a:cubicBezTo>
                  <a:close/>
                  <a:moveTo>
                    <a:pt x="524" y="1636"/>
                  </a:moveTo>
                  <a:cubicBezTo>
                    <a:pt x="375" y="1862"/>
                    <a:pt x="226" y="2010"/>
                    <a:pt x="78" y="2230"/>
                  </a:cubicBezTo>
                  <a:cubicBezTo>
                    <a:pt x="0" y="2379"/>
                    <a:pt x="0" y="2456"/>
                    <a:pt x="0" y="2605"/>
                  </a:cubicBezTo>
                  <a:lnTo>
                    <a:pt x="298" y="2307"/>
                  </a:lnTo>
                  <a:lnTo>
                    <a:pt x="524" y="163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3" name="Google Shape;1003;p45"/>
            <p:cNvSpPr/>
            <p:nvPr/>
          </p:nvSpPr>
          <p:spPr>
            <a:xfrm>
              <a:off x="3511425" y="2086975"/>
              <a:ext cx="683800" cy="1274675"/>
            </a:xfrm>
            <a:custGeom>
              <a:avLst/>
              <a:gdLst/>
              <a:ahLst/>
              <a:cxnLst/>
              <a:rect l="l" t="t" r="r" b="b"/>
              <a:pathLst>
                <a:path w="27352" h="50987" extrusionOk="0">
                  <a:moveTo>
                    <a:pt x="27352" y="1"/>
                  </a:moveTo>
                  <a:cubicBezTo>
                    <a:pt x="27280" y="1"/>
                    <a:pt x="27203" y="1"/>
                    <a:pt x="27132" y="72"/>
                  </a:cubicBezTo>
                  <a:cubicBezTo>
                    <a:pt x="27054" y="149"/>
                    <a:pt x="27054" y="221"/>
                    <a:pt x="26983" y="298"/>
                  </a:cubicBezTo>
                  <a:cubicBezTo>
                    <a:pt x="27054" y="298"/>
                    <a:pt x="27203" y="221"/>
                    <a:pt x="27280" y="221"/>
                  </a:cubicBezTo>
                  <a:cubicBezTo>
                    <a:pt x="27280" y="149"/>
                    <a:pt x="27352" y="72"/>
                    <a:pt x="27352" y="1"/>
                  </a:cubicBezTo>
                  <a:close/>
                  <a:moveTo>
                    <a:pt x="21109" y="7653"/>
                  </a:moveTo>
                  <a:cubicBezTo>
                    <a:pt x="20811" y="7879"/>
                    <a:pt x="20591" y="8028"/>
                    <a:pt x="20365" y="8176"/>
                  </a:cubicBezTo>
                  <a:cubicBezTo>
                    <a:pt x="20145" y="8396"/>
                    <a:pt x="19919" y="8622"/>
                    <a:pt x="19771" y="8842"/>
                  </a:cubicBezTo>
                  <a:cubicBezTo>
                    <a:pt x="19997" y="8693"/>
                    <a:pt x="20217" y="8545"/>
                    <a:pt x="20514" y="8325"/>
                  </a:cubicBezTo>
                  <a:cubicBezTo>
                    <a:pt x="20663" y="8099"/>
                    <a:pt x="20889" y="7879"/>
                    <a:pt x="21109" y="7653"/>
                  </a:cubicBezTo>
                  <a:close/>
                  <a:moveTo>
                    <a:pt x="2159" y="47490"/>
                  </a:moveTo>
                  <a:lnTo>
                    <a:pt x="2159" y="47490"/>
                  </a:lnTo>
                  <a:cubicBezTo>
                    <a:pt x="2010" y="47716"/>
                    <a:pt x="1862" y="47865"/>
                    <a:pt x="1713" y="48085"/>
                  </a:cubicBezTo>
                  <a:cubicBezTo>
                    <a:pt x="1636" y="48382"/>
                    <a:pt x="1487" y="48679"/>
                    <a:pt x="1267" y="48977"/>
                  </a:cubicBezTo>
                  <a:cubicBezTo>
                    <a:pt x="1487" y="48679"/>
                    <a:pt x="1713" y="48459"/>
                    <a:pt x="1933" y="48233"/>
                  </a:cubicBezTo>
                  <a:cubicBezTo>
                    <a:pt x="2010" y="48013"/>
                    <a:pt x="2082" y="47716"/>
                    <a:pt x="2159" y="47490"/>
                  </a:cubicBezTo>
                  <a:close/>
                  <a:moveTo>
                    <a:pt x="227" y="50463"/>
                  </a:moveTo>
                  <a:lnTo>
                    <a:pt x="1" y="50689"/>
                  </a:lnTo>
                  <a:lnTo>
                    <a:pt x="1" y="50986"/>
                  </a:lnTo>
                  <a:lnTo>
                    <a:pt x="149" y="50838"/>
                  </a:lnTo>
                  <a:cubicBezTo>
                    <a:pt x="149" y="50689"/>
                    <a:pt x="149" y="50612"/>
                    <a:pt x="227" y="504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4" name="Google Shape;1004;p45"/>
            <p:cNvSpPr/>
            <p:nvPr/>
          </p:nvSpPr>
          <p:spPr>
            <a:xfrm>
              <a:off x="4234300" y="1908600"/>
              <a:ext cx="174675" cy="176475"/>
            </a:xfrm>
            <a:custGeom>
              <a:avLst/>
              <a:gdLst/>
              <a:ahLst/>
              <a:cxnLst/>
              <a:rect l="l" t="t" r="r" b="b"/>
              <a:pathLst>
                <a:path w="6987" h="7059" extrusionOk="0">
                  <a:moveTo>
                    <a:pt x="6018" y="1"/>
                  </a:moveTo>
                  <a:cubicBezTo>
                    <a:pt x="5649" y="1"/>
                    <a:pt x="5352" y="72"/>
                    <a:pt x="4977" y="149"/>
                  </a:cubicBezTo>
                  <a:cubicBezTo>
                    <a:pt x="4977" y="221"/>
                    <a:pt x="4977" y="298"/>
                    <a:pt x="4906" y="369"/>
                  </a:cubicBezTo>
                  <a:cubicBezTo>
                    <a:pt x="5274" y="298"/>
                    <a:pt x="5649" y="298"/>
                    <a:pt x="6018" y="298"/>
                  </a:cubicBezTo>
                  <a:cubicBezTo>
                    <a:pt x="6315" y="298"/>
                    <a:pt x="6612" y="298"/>
                    <a:pt x="6910" y="369"/>
                  </a:cubicBezTo>
                  <a:cubicBezTo>
                    <a:pt x="6910" y="298"/>
                    <a:pt x="6987" y="221"/>
                    <a:pt x="6987" y="149"/>
                  </a:cubicBezTo>
                  <a:cubicBezTo>
                    <a:pt x="6690" y="72"/>
                    <a:pt x="6315" y="1"/>
                    <a:pt x="6018" y="1"/>
                  </a:cubicBezTo>
                  <a:close/>
                  <a:moveTo>
                    <a:pt x="4757" y="221"/>
                  </a:moveTo>
                  <a:lnTo>
                    <a:pt x="4757" y="221"/>
                  </a:lnTo>
                  <a:cubicBezTo>
                    <a:pt x="4234" y="369"/>
                    <a:pt x="3717" y="595"/>
                    <a:pt x="3271" y="892"/>
                  </a:cubicBezTo>
                  <a:cubicBezTo>
                    <a:pt x="3045" y="1041"/>
                    <a:pt x="2896" y="1261"/>
                    <a:pt x="2676" y="1410"/>
                  </a:cubicBezTo>
                  <a:lnTo>
                    <a:pt x="3045" y="1410"/>
                  </a:lnTo>
                  <a:cubicBezTo>
                    <a:pt x="3491" y="964"/>
                    <a:pt x="4085" y="667"/>
                    <a:pt x="4680" y="447"/>
                  </a:cubicBezTo>
                  <a:cubicBezTo>
                    <a:pt x="4680" y="369"/>
                    <a:pt x="4680" y="298"/>
                    <a:pt x="4757" y="221"/>
                  </a:cubicBezTo>
                  <a:close/>
                  <a:moveTo>
                    <a:pt x="2450" y="1707"/>
                  </a:moveTo>
                  <a:cubicBezTo>
                    <a:pt x="2081" y="2153"/>
                    <a:pt x="1784" y="2748"/>
                    <a:pt x="1636" y="3342"/>
                  </a:cubicBezTo>
                  <a:cubicBezTo>
                    <a:pt x="1636" y="3342"/>
                    <a:pt x="1558" y="3419"/>
                    <a:pt x="1558" y="3491"/>
                  </a:cubicBezTo>
                  <a:cubicBezTo>
                    <a:pt x="1636" y="3491"/>
                    <a:pt x="1707" y="3491"/>
                    <a:pt x="1784" y="3419"/>
                  </a:cubicBezTo>
                  <a:lnTo>
                    <a:pt x="1856" y="3419"/>
                  </a:lnTo>
                  <a:cubicBezTo>
                    <a:pt x="2004" y="2825"/>
                    <a:pt x="2301" y="2230"/>
                    <a:pt x="2747" y="1784"/>
                  </a:cubicBezTo>
                  <a:lnTo>
                    <a:pt x="2747" y="1707"/>
                  </a:lnTo>
                  <a:close/>
                  <a:moveTo>
                    <a:pt x="1707" y="3865"/>
                  </a:moveTo>
                  <a:cubicBezTo>
                    <a:pt x="1636" y="3865"/>
                    <a:pt x="1487" y="3937"/>
                    <a:pt x="1410" y="3937"/>
                  </a:cubicBezTo>
                  <a:cubicBezTo>
                    <a:pt x="1261" y="4460"/>
                    <a:pt x="1041" y="4906"/>
                    <a:pt x="892" y="5352"/>
                  </a:cubicBezTo>
                  <a:lnTo>
                    <a:pt x="1112" y="5352"/>
                  </a:lnTo>
                  <a:cubicBezTo>
                    <a:pt x="1338" y="4829"/>
                    <a:pt x="1558" y="4383"/>
                    <a:pt x="1707" y="3865"/>
                  </a:cubicBezTo>
                  <a:close/>
                  <a:moveTo>
                    <a:pt x="1041" y="5572"/>
                  </a:moveTo>
                  <a:cubicBezTo>
                    <a:pt x="892" y="5649"/>
                    <a:pt x="815" y="5649"/>
                    <a:pt x="744" y="5649"/>
                  </a:cubicBezTo>
                  <a:cubicBezTo>
                    <a:pt x="518" y="6166"/>
                    <a:pt x="298" y="6612"/>
                    <a:pt x="0" y="7058"/>
                  </a:cubicBezTo>
                  <a:lnTo>
                    <a:pt x="298" y="7058"/>
                  </a:lnTo>
                  <a:cubicBezTo>
                    <a:pt x="518" y="6541"/>
                    <a:pt x="815" y="6095"/>
                    <a:pt x="1041" y="55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5" name="Google Shape;1005;p45"/>
            <p:cNvSpPr/>
            <p:nvPr/>
          </p:nvSpPr>
          <p:spPr>
            <a:xfrm>
              <a:off x="4232375" y="2085050"/>
              <a:ext cx="5675" cy="1950"/>
            </a:xfrm>
            <a:custGeom>
              <a:avLst/>
              <a:gdLst/>
              <a:ahLst/>
              <a:cxnLst/>
              <a:rect l="l" t="t" r="r" b="b"/>
              <a:pathLst>
                <a:path w="227" h="78" extrusionOk="0">
                  <a:moveTo>
                    <a:pt x="77" y="0"/>
                  </a:moveTo>
                  <a:cubicBezTo>
                    <a:pt x="77" y="78"/>
                    <a:pt x="77" y="78"/>
                    <a:pt x="0" y="78"/>
                  </a:cubicBezTo>
                  <a:cubicBezTo>
                    <a:pt x="77" y="78"/>
                    <a:pt x="149" y="78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6" name="Google Shape;1006;p45"/>
            <p:cNvSpPr/>
            <p:nvPr/>
          </p:nvSpPr>
          <p:spPr>
            <a:xfrm>
              <a:off x="4269525" y="200150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8" y="1"/>
                  </a:moveTo>
                  <a:cubicBezTo>
                    <a:pt x="78" y="72"/>
                    <a:pt x="1" y="149"/>
                    <a:pt x="1" y="221"/>
                  </a:cubicBezTo>
                  <a:cubicBezTo>
                    <a:pt x="78" y="221"/>
                    <a:pt x="227" y="149"/>
                    <a:pt x="298" y="149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7" name="Google Shape;1007;p45"/>
            <p:cNvSpPr/>
            <p:nvPr/>
          </p:nvSpPr>
          <p:spPr>
            <a:xfrm>
              <a:off x="3347925" y="3437725"/>
              <a:ext cx="102300" cy="104075"/>
            </a:xfrm>
            <a:custGeom>
              <a:avLst/>
              <a:gdLst/>
              <a:ahLst/>
              <a:cxnLst/>
              <a:rect l="l" t="t" r="r" b="b"/>
              <a:pathLst>
                <a:path w="4092" h="4163" extrusionOk="0">
                  <a:moveTo>
                    <a:pt x="4014" y="1"/>
                  </a:moveTo>
                  <a:cubicBezTo>
                    <a:pt x="3865" y="149"/>
                    <a:pt x="3645" y="298"/>
                    <a:pt x="3419" y="447"/>
                  </a:cubicBezTo>
                  <a:lnTo>
                    <a:pt x="3419" y="524"/>
                  </a:lnTo>
                  <a:lnTo>
                    <a:pt x="3419" y="744"/>
                  </a:lnTo>
                  <a:lnTo>
                    <a:pt x="4091" y="298"/>
                  </a:lnTo>
                  <a:cubicBezTo>
                    <a:pt x="4014" y="149"/>
                    <a:pt x="4014" y="78"/>
                    <a:pt x="4014" y="1"/>
                  </a:cubicBezTo>
                  <a:close/>
                  <a:moveTo>
                    <a:pt x="3199" y="595"/>
                  </a:moveTo>
                  <a:cubicBezTo>
                    <a:pt x="3122" y="673"/>
                    <a:pt x="3051" y="744"/>
                    <a:pt x="2973" y="744"/>
                  </a:cubicBezTo>
                  <a:cubicBezTo>
                    <a:pt x="2973" y="821"/>
                    <a:pt x="2973" y="970"/>
                    <a:pt x="3051" y="1041"/>
                  </a:cubicBezTo>
                  <a:cubicBezTo>
                    <a:pt x="3051" y="970"/>
                    <a:pt x="3122" y="893"/>
                    <a:pt x="3199" y="893"/>
                  </a:cubicBezTo>
                  <a:lnTo>
                    <a:pt x="3199" y="595"/>
                  </a:lnTo>
                  <a:close/>
                  <a:moveTo>
                    <a:pt x="2753" y="893"/>
                  </a:moveTo>
                  <a:cubicBezTo>
                    <a:pt x="2307" y="1190"/>
                    <a:pt x="1933" y="1416"/>
                    <a:pt x="1487" y="1636"/>
                  </a:cubicBezTo>
                  <a:cubicBezTo>
                    <a:pt x="1487" y="1713"/>
                    <a:pt x="1564" y="1784"/>
                    <a:pt x="1564" y="1862"/>
                  </a:cubicBezTo>
                  <a:cubicBezTo>
                    <a:pt x="2010" y="1636"/>
                    <a:pt x="2379" y="1416"/>
                    <a:pt x="2753" y="1190"/>
                  </a:cubicBezTo>
                  <a:lnTo>
                    <a:pt x="2753" y="893"/>
                  </a:lnTo>
                  <a:close/>
                  <a:moveTo>
                    <a:pt x="1267" y="1784"/>
                  </a:moveTo>
                  <a:cubicBezTo>
                    <a:pt x="1189" y="1862"/>
                    <a:pt x="1118" y="1862"/>
                    <a:pt x="970" y="1933"/>
                  </a:cubicBezTo>
                  <a:cubicBezTo>
                    <a:pt x="595" y="2159"/>
                    <a:pt x="298" y="2605"/>
                    <a:pt x="149" y="3051"/>
                  </a:cubicBezTo>
                  <a:cubicBezTo>
                    <a:pt x="149" y="3200"/>
                    <a:pt x="226" y="3271"/>
                    <a:pt x="298" y="3420"/>
                  </a:cubicBezTo>
                  <a:cubicBezTo>
                    <a:pt x="375" y="2902"/>
                    <a:pt x="672" y="2456"/>
                    <a:pt x="1118" y="2159"/>
                  </a:cubicBezTo>
                  <a:cubicBezTo>
                    <a:pt x="1189" y="2082"/>
                    <a:pt x="1267" y="2082"/>
                    <a:pt x="1338" y="2010"/>
                  </a:cubicBezTo>
                  <a:cubicBezTo>
                    <a:pt x="1338" y="1933"/>
                    <a:pt x="1267" y="1862"/>
                    <a:pt x="1267" y="1784"/>
                  </a:cubicBezTo>
                  <a:close/>
                  <a:moveTo>
                    <a:pt x="0" y="3497"/>
                  </a:moveTo>
                  <a:lnTo>
                    <a:pt x="0" y="4163"/>
                  </a:lnTo>
                  <a:cubicBezTo>
                    <a:pt x="78" y="4091"/>
                    <a:pt x="149" y="4091"/>
                    <a:pt x="226" y="4014"/>
                  </a:cubicBezTo>
                  <a:cubicBezTo>
                    <a:pt x="149" y="3865"/>
                    <a:pt x="78" y="3645"/>
                    <a:pt x="0" y="34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8" name="Google Shape;1008;p45"/>
            <p:cNvSpPr/>
            <p:nvPr/>
          </p:nvSpPr>
          <p:spPr>
            <a:xfrm>
              <a:off x="3427900" y="3448875"/>
              <a:ext cx="5525" cy="11175"/>
            </a:xfrm>
            <a:custGeom>
              <a:avLst/>
              <a:gdLst/>
              <a:ahLst/>
              <a:cxnLst/>
              <a:rect l="l" t="t" r="r" b="b"/>
              <a:pathLst>
                <a:path w="221" h="447" extrusionOk="0">
                  <a:moveTo>
                    <a:pt x="220" y="1"/>
                  </a:moveTo>
                  <a:cubicBezTo>
                    <a:pt x="149" y="78"/>
                    <a:pt x="72" y="78"/>
                    <a:pt x="0" y="149"/>
                  </a:cubicBezTo>
                  <a:lnTo>
                    <a:pt x="0" y="447"/>
                  </a:lnTo>
                  <a:cubicBezTo>
                    <a:pt x="72" y="375"/>
                    <a:pt x="149" y="298"/>
                    <a:pt x="220" y="298"/>
                  </a:cubicBezTo>
                  <a:lnTo>
                    <a:pt x="220" y="78"/>
                  </a:lnTo>
                  <a:lnTo>
                    <a:pt x="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09" name="Google Shape;1009;p45"/>
            <p:cNvSpPr/>
            <p:nvPr/>
          </p:nvSpPr>
          <p:spPr>
            <a:xfrm>
              <a:off x="2853675" y="1928975"/>
              <a:ext cx="1848875" cy="1711375"/>
            </a:xfrm>
            <a:custGeom>
              <a:avLst/>
              <a:gdLst/>
              <a:ahLst/>
              <a:cxnLst/>
              <a:rect l="l" t="t" r="r" b="b"/>
              <a:pathLst>
                <a:path w="73955" h="68455" extrusionOk="0">
                  <a:moveTo>
                    <a:pt x="63918" y="0"/>
                  </a:moveTo>
                  <a:cubicBezTo>
                    <a:pt x="63918" y="0"/>
                    <a:pt x="63847" y="77"/>
                    <a:pt x="63847" y="149"/>
                  </a:cubicBezTo>
                  <a:cubicBezTo>
                    <a:pt x="63918" y="226"/>
                    <a:pt x="64067" y="297"/>
                    <a:pt x="64216" y="375"/>
                  </a:cubicBezTo>
                  <a:cubicBezTo>
                    <a:pt x="64293" y="375"/>
                    <a:pt x="64364" y="297"/>
                    <a:pt x="64442" y="226"/>
                  </a:cubicBezTo>
                  <a:cubicBezTo>
                    <a:pt x="64293" y="149"/>
                    <a:pt x="64144" y="77"/>
                    <a:pt x="63918" y="0"/>
                  </a:cubicBezTo>
                  <a:close/>
                  <a:moveTo>
                    <a:pt x="54185" y="8176"/>
                  </a:moveTo>
                  <a:lnTo>
                    <a:pt x="54185" y="8176"/>
                  </a:lnTo>
                  <a:cubicBezTo>
                    <a:pt x="54036" y="8253"/>
                    <a:pt x="53888" y="8324"/>
                    <a:pt x="53739" y="8324"/>
                  </a:cubicBezTo>
                  <a:cubicBezTo>
                    <a:pt x="53442" y="8770"/>
                    <a:pt x="53144" y="9068"/>
                    <a:pt x="52770" y="9442"/>
                  </a:cubicBezTo>
                  <a:cubicBezTo>
                    <a:pt x="53067" y="9294"/>
                    <a:pt x="53293" y="9145"/>
                    <a:pt x="53513" y="8996"/>
                  </a:cubicBezTo>
                  <a:cubicBezTo>
                    <a:pt x="53810" y="8699"/>
                    <a:pt x="53959" y="8473"/>
                    <a:pt x="54185" y="8176"/>
                  </a:cubicBezTo>
                  <a:close/>
                  <a:moveTo>
                    <a:pt x="52918" y="9662"/>
                  </a:moveTo>
                  <a:cubicBezTo>
                    <a:pt x="52770" y="9740"/>
                    <a:pt x="52698" y="9811"/>
                    <a:pt x="52550" y="9888"/>
                  </a:cubicBezTo>
                  <a:lnTo>
                    <a:pt x="52698" y="9888"/>
                  </a:lnTo>
                  <a:lnTo>
                    <a:pt x="52918" y="9662"/>
                  </a:lnTo>
                  <a:close/>
                  <a:moveTo>
                    <a:pt x="52324" y="10037"/>
                  </a:moveTo>
                  <a:cubicBezTo>
                    <a:pt x="52253" y="10037"/>
                    <a:pt x="52175" y="10037"/>
                    <a:pt x="52104" y="10108"/>
                  </a:cubicBezTo>
                  <a:cubicBezTo>
                    <a:pt x="51658" y="10554"/>
                    <a:pt x="51135" y="11000"/>
                    <a:pt x="50540" y="11375"/>
                  </a:cubicBezTo>
                  <a:cubicBezTo>
                    <a:pt x="50320" y="11595"/>
                    <a:pt x="50094" y="11892"/>
                    <a:pt x="49874" y="12118"/>
                  </a:cubicBezTo>
                  <a:cubicBezTo>
                    <a:pt x="50837" y="11523"/>
                    <a:pt x="51729" y="10851"/>
                    <a:pt x="52473" y="10037"/>
                  </a:cubicBezTo>
                  <a:close/>
                  <a:moveTo>
                    <a:pt x="49797" y="11892"/>
                  </a:moveTo>
                  <a:cubicBezTo>
                    <a:pt x="49351" y="12118"/>
                    <a:pt x="48905" y="12415"/>
                    <a:pt x="48459" y="12635"/>
                  </a:cubicBezTo>
                  <a:cubicBezTo>
                    <a:pt x="48388" y="12784"/>
                    <a:pt x="48239" y="12932"/>
                    <a:pt x="48162" y="13010"/>
                  </a:cubicBezTo>
                  <a:cubicBezTo>
                    <a:pt x="48459" y="12861"/>
                    <a:pt x="48834" y="12712"/>
                    <a:pt x="49131" y="12564"/>
                  </a:cubicBezTo>
                  <a:lnTo>
                    <a:pt x="49797" y="11892"/>
                  </a:lnTo>
                  <a:close/>
                  <a:moveTo>
                    <a:pt x="48013" y="12861"/>
                  </a:moveTo>
                  <a:cubicBezTo>
                    <a:pt x="47828" y="12921"/>
                    <a:pt x="47589" y="13035"/>
                    <a:pt x="47342" y="13158"/>
                  </a:cubicBezTo>
                  <a:lnTo>
                    <a:pt x="47342" y="13158"/>
                  </a:lnTo>
                  <a:cubicBezTo>
                    <a:pt x="47343" y="13158"/>
                    <a:pt x="47345" y="13158"/>
                    <a:pt x="47347" y="13158"/>
                  </a:cubicBezTo>
                  <a:cubicBezTo>
                    <a:pt x="47496" y="13158"/>
                    <a:pt x="47716" y="13081"/>
                    <a:pt x="47864" y="13081"/>
                  </a:cubicBezTo>
                  <a:cubicBezTo>
                    <a:pt x="47942" y="13010"/>
                    <a:pt x="47942" y="12932"/>
                    <a:pt x="48013" y="12861"/>
                  </a:cubicBezTo>
                  <a:close/>
                  <a:moveTo>
                    <a:pt x="47342" y="13158"/>
                  </a:moveTo>
                  <a:cubicBezTo>
                    <a:pt x="47270" y="13158"/>
                    <a:pt x="47268" y="13160"/>
                    <a:pt x="47199" y="13230"/>
                  </a:cubicBezTo>
                  <a:cubicBezTo>
                    <a:pt x="47246" y="13206"/>
                    <a:pt x="47294" y="13182"/>
                    <a:pt x="47342" y="13158"/>
                  </a:cubicBezTo>
                  <a:close/>
                  <a:moveTo>
                    <a:pt x="47419" y="13378"/>
                  </a:moveTo>
                  <a:cubicBezTo>
                    <a:pt x="47050" y="13456"/>
                    <a:pt x="46753" y="13527"/>
                    <a:pt x="46455" y="13676"/>
                  </a:cubicBezTo>
                  <a:cubicBezTo>
                    <a:pt x="46753" y="13604"/>
                    <a:pt x="47121" y="13456"/>
                    <a:pt x="47419" y="13378"/>
                  </a:cubicBezTo>
                  <a:close/>
                  <a:moveTo>
                    <a:pt x="13527" y="10554"/>
                  </a:moveTo>
                  <a:cubicBezTo>
                    <a:pt x="9068" y="10554"/>
                    <a:pt x="4834" y="11595"/>
                    <a:pt x="2456" y="15311"/>
                  </a:cubicBezTo>
                  <a:cubicBezTo>
                    <a:pt x="298" y="18658"/>
                    <a:pt x="0" y="22297"/>
                    <a:pt x="1338" y="26013"/>
                  </a:cubicBezTo>
                  <a:cubicBezTo>
                    <a:pt x="3645" y="32108"/>
                    <a:pt x="8919" y="36942"/>
                    <a:pt x="13902" y="40955"/>
                  </a:cubicBezTo>
                  <a:cubicBezTo>
                    <a:pt x="15906" y="42590"/>
                    <a:pt x="18064" y="44077"/>
                    <a:pt x="20068" y="45635"/>
                  </a:cubicBezTo>
                  <a:cubicBezTo>
                    <a:pt x="22149" y="47198"/>
                    <a:pt x="24307" y="48834"/>
                    <a:pt x="25865" y="50915"/>
                  </a:cubicBezTo>
                  <a:cubicBezTo>
                    <a:pt x="26162" y="51361"/>
                    <a:pt x="26459" y="51878"/>
                    <a:pt x="26685" y="52401"/>
                  </a:cubicBezTo>
                  <a:cubicBezTo>
                    <a:pt x="27203" y="53513"/>
                    <a:pt x="27280" y="54482"/>
                    <a:pt x="27131" y="55445"/>
                  </a:cubicBezTo>
                  <a:cubicBezTo>
                    <a:pt x="27280" y="55374"/>
                    <a:pt x="27351" y="55225"/>
                    <a:pt x="27429" y="55148"/>
                  </a:cubicBezTo>
                  <a:cubicBezTo>
                    <a:pt x="27500" y="54256"/>
                    <a:pt x="27351" y="53293"/>
                    <a:pt x="26905" y="52324"/>
                  </a:cubicBezTo>
                  <a:cubicBezTo>
                    <a:pt x="26685" y="51806"/>
                    <a:pt x="26388" y="51283"/>
                    <a:pt x="26091" y="50837"/>
                  </a:cubicBezTo>
                  <a:cubicBezTo>
                    <a:pt x="24527" y="48608"/>
                    <a:pt x="22297" y="47050"/>
                    <a:pt x="20216" y="45415"/>
                  </a:cubicBezTo>
                  <a:cubicBezTo>
                    <a:pt x="18135" y="43851"/>
                    <a:pt x="16054" y="42364"/>
                    <a:pt x="14050" y="40807"/>
                  </a:cubicBezTo>
                  <a:cubicBezTo>
                    <a:pt x="9068" y="36793"/>
                    <a:pt x="3865" y="32036"/>
                    <a:pt x="1564" y="25942"/>
                  </a:cubicBezTo>
                  <a:cubicBezTo>
                    <a:pt x="226" y="22226"/>
                    <a:pt x="524" y="18730"/>
                    <a:pt x="2605" y="15388"/>
                  </a:cubicBezTo>
                  <a:cubicBezTo>
                    <a:pt x="4983" y="11672"/>
                    <a:pt x="9365" y="10780"/>
                    <a:pt x="13527" y="10780"/>
                  </a:cubicBezTo>
                  <a:cubicBezTo>
                    <a:pt x="14496" y="10780"/>
                    <a:pt x="15460" y="10851"/>
                    <a:pt x="16429" y="10929"/>
                  </a:cubicBezTo>
                  <a:cubicBezTo>
                    <a:pt x="21554" y="11375"/>
                    <a:pt x="26608" y="12486"/>
                    <a:pt x="31662" y="13378"/>
                  </a:cubicBezTo>
                  <a:cubicBezTo>
                    <a:pt x="34712" y="13902"/>
                    <a:pt x="37834" y="14568"/>
                    <a:pt x="41027" y="14568"/>
                  </a:cubicBezTo>
                  <a:cubicBezTo>
                    <a:pt x="42513" y="14568"/>
                    <a:pt x="44000" y="14419"/>
                    <a:pt x="45486" y="13973"/>
                  </a:cubicBezTo>
                  <a:cubicBezTo>
                    <a:pt x="45712" y="13824"/>
                    <a:pt x="46009" y="13676"/>
                    <a:pt x="46307" y="13527"/>
                  </a:cubicBezTo>
                  <a:lnTo>
                    <a:pt x="46307" y="13527"/>
                  </a:lnTo>
                  <a:cubicBezTo>
                    <a:pt x="45266" y="13824"/>
                    <a:pt x="44226" y="14050"/>
                    <a:pt x="43108" y="14199"/>
                  </a:cubicBezTo>
                  <a:cubicBezTo>
                    <a:pt x="42365" y="14270"/>
                    <a:pt x="41699" y="14348"/>
                    <a:pt x="40955" y="14348"/>
                  </a:cubicBezTo>
                  <a:cubicBezTo>
                    <a:pt x="40432" y="14348"/>
                    <a:pt x="39838" y="14270"/>
                    <a:pt x="39243" y="14270"/>
                  </a:cubicBezTo>
                  <a:cubicBezTo>
                    <a:pt x="34189" y="13753"/>
                    <a:pt x="29135" y="12635"/>
                    <a:pt x="24081" y="11743"/>
                  </a:cubicBezTo>
                  <a:cubicBezTo>
                    <a:pt x="21037" y="11297"/>
                    <a:pt x="17243" y="10554"/>
                    <a:pt x="13527" y="10554"/>
                  </a:cubicBezTo>
                  <a:close/>
                  <a:moveTo>
                    <a:pt x="27351" y="55523"/>
                  </a:moveTo>
                  <a:cubicBezTo>
                    <a:pt x="27351" y="55594"/>
                    <a:pt x="27280" y="55671"/>
                    <a:pt x="27203" y="55743"/>
                  </a:cubicBezTo>
                  <a:lnTo>
                    <a:pt x="27054" y="55891"/>
                  </a:lnTo>
                  <a:cubicBezTo>
                    <a:pt x="27054" y="55969"/>
                    <a:pt x="27054" y="56117"/>
                    <a:pt x="26983" y="56189"/>
                  </a:cubicBezTo>
                  <a:cubicBezTo>
                    <a:pt x="27131" y="56040"/>
                    <a:pt x="27280" y="55891"/>
                    <a:pt x="27351" y="55671"/>
                  </a:cubicBezTo>
                  <a:lnTo>
                    <a:pt x="27351" y="55523"/>
                  </a:lnTo>
                  <a:close/>
                  <a:moveTo>
                    <a:pt x="27203" y="56266"/>
                  </a:moveTo>
                  <a:cubicBezTo>
                    <a:pt x="27054" y="56486"/>
                    <a:pt x="26905" y="56635"/>
                    <a:pt x="26757" y="56860"/>
                  </a:cubicBezTo>
                  <a:cubicBezTo>
                    <a:pt x="26685" y="57080"/>
                    <a:pt x="26537" y="57306"/>
                    <a:pt x="26388" y="57526"/>
                  </a:cubicBezTo>
                  <a:cubicBezTo>
                    <a:pt x="26388" y="57604"/>
                    <a:pt x="26459" y="57752"/>
                    <a:pt x="26459" y="57901"/>
                  </a:cubicBezTo>
                  <a:cubicBezTo>
                    <a:pt x="26757" y="57378"/>
                    <a:pt x="27054" y="56860"/>
                    <a:pt x="27203" y="56266"/>
                  </a:cubicBezTo>
                  <a:close/>
                  <a:moveTo>
                    <a:pt x="26239" y="57824"/>
                  </a:moveTo>
                  <a:cubicBezTo>
                    <a:pt x="26162" y="58050"/>
                    <a:pt x="26162" y="58198"/>
                    <a:pt x="26091" y="58418"/>
                  </a:cubicBezTo>
                  <a:cubicBezTo>
                    <a:pt x="26162" y="58270"/>
                    <a:pt x="26239" y="58198"/>
                    <a:pt x="26311" y="58121"/>
                  </a:cubicBezTo>
                  <a:cubicBezTo>
                    <a:pt x="26239" y="58050"/>
                    <a:pt x="26239" y="57972"/>
                    <a:pt x="26239" y="57824"/>
                  </a:cubicBezTo>
                  <a:close/>
                  <a:moveTo>
                    <a:pt x="19996" y="64661"/>
                  </a:moveTo>
                  <a:cubicBezTo>
                    <a:pt x="19919" y="64661"/>
                    <a:pt x="19848" y="64739"/>
                    <a:pt x="19770" y="64739"/>
                  </a:cubicBezTo>
                  <a:cubicBezTo>
                    <a:pt x="19848" y="65185"/>
                    <a:pt x="19996" y="65553"/>
                    <a:pt x="20145" y="65928"/>
                  </a:cubicBezTo>
                  <a:cubicBezTo>
                    <a:pt x="20216" y="65928"/>
                    <a:pt x="20294" y="65851"/>
                    <a:pt x="20365" y="65851"/>
                  </a:cubicBezTo>
                  <a:cubicBezTo>
                    <a:pt x="20145" y="65482"/>
                    <a:pt x="20068" y="65036"/>
                    <a:pt x="19996" y="64661"/>
                  </a:cubicBezTo>
                  <a:close/>
                  <a:moveTo>
                    <a:pt x="21185" y="66891"/>
                  </a:moveTo>
                  <a:cubicBezTo>
                    <a:pt x="21185" y="66968"/>
                    <a:pt x="21108" y="67040"/>
                    <a:pt x="21037" y="67040"/>
                  </a:cubicBezTo>
                  <a:cubicBezTo>
                    <a:pt x="21108" y="67117"/>
                    <a:pt x="21185" y="67188"/>
                    <a:pt x="21334" y="67266"/>
                  </a:cubicBezTo>
                  <a:lnTo>
                    <a:pt x="21334" y="67040"/>
                  </a:lnTo>
                  <a:cubicBezTo>
                    <a:pt x="21334" y="66968"/>
                    <a:pt x="21257" y="66968"/>
                    <a:pt x="21185" y="66891"/>
                  </a:cubicBezTo>
                  <a:close/>
                  <a:moveTo>
                    <a:pt x="64662" y="446"/>
                  </a:moveTo>
                  <a:cubicBezTo>
                    <a:pt x="64590" y="446"/>
                    <a:pt x="64513" y="523"/>
                    <a:pt x="64513" y="595"/>
                  </a:cubicBezTo>
                  <a:cubicBezTo>
                    <a:pt x="65107" y="1041"/>
                    <a:pt x="65631" y="1564"/>
                    <a:pt x="65999" y="2159"/>
                  </a:cubicBezTo>
                  <a:cubicBezTo>
                    <a:pt x="66743" y="3199"/>
                    <a:pt x="67117" y="4388"/>
                    <a:pt x="67188" y="5649"/>
                  </a:cubicBezTo>
                  <a:cubicBezTo>
                    <a:pt x="67337" y="8253"/>
                    <a:pt x="66891" y="10780"/>
                    <a:pt x="66671" y="13307"/>
                  </a:cubicBezTo>
                  <a:cubicBezTo>
                    <a:pt x="66374" y="15905"/>
                    <a:pt x="66148" y="18432"/>
                    <a:pt x="66225" y="21037"/>
                  </a:cubicBezTo>
                  <a:cubicBezTo>
                    <a:pt x="66445" y="27797"/>
                    <a:pt x="68675" y="34415"/>
                    <a:pt x="71945" y="40283"/>
                  </a:cubicBezTo>
                  <a:cubicBezTo>
                    <a:pt x="72914" y="42216"/>
                    <a:pt x="73729" y="44594"/>
                    <a:pt x="72617" y="46604"/>
                  </a:cubicBezTo>
                  <a:cubicBezTo>
                    <a:pt x="70905" y="49648"/>
                    <a:pt x="65702" y="50617"/>
                    <a:pt x="62432" y="51135"/>
                  </a:cubicBezTo>
                  <a:cubicBezTo>
                    <a:pt x="61171" y="51283"/>
                    <a:pt x="59905" y="51361"/>
                    <a:pt x="58644" y="51509"/>
                  </a:cubicBezTo>
                  <a:cubicBezTo>
                    <a:pt x="55969" y="51878"/>
                    <a:pt x="53888" y="53810"/>
                    <a:pt x="52550" y="55969"/>
                  </a:cubicBezTo>
                  <a:cubicBezTo>
                    <a:pt x="51135" y="58121"/>
                    <a:pt x="50171" y="60577"/>
                    <a:pt x="48834" y="62729"/>
                  </a:cubicBezTo>
                  <a:cubicBezTo>
                    <a:pt x="47864" y="64293"/>
                    <a:pt x="46527" y="65928"/>
                    <a:pt x="44594" y="66297"/>
                  </a:cubicBezTo>
                  <a:cubicBezTo>
                    <a:pt x="44297" y="66374"/>
                    <a:pt x="43928" y="66374"/>
                    <a:pt x="43631" y="66374"/>
                  </a:cubicBezTo>
                  <a:lnTo>
                    <a:pt x="42959" y="66374"/>
                  </a:lnTo>
                  <a:cubicBezTo>
                    <a:pt x="42591" y="66297"/>
                    <a:pt x="42145" y="66225"/>
                    <a:pt x="41770" y="66148"/>
                  </a:cubicBezTo>
                  <a:cubicBezTo>
                    <a:pt x="40581" y="65999"/>
                    <a:pt x="39320" y="65928"/>
                    <a:pt x="38054" y="65928"/>
                  </a:cubicBezTo>
                  <a:cubicBezTo>
                    <a:pt x="36419" y="65928"/>
                    <a:pt x="34712" y="66077"/>
                    <a:pt x="33077" y="66445"/>
                  </a:cubicBezTo>
                  <a:cubicBezTo>
                    <a:pt x="31216" y="66891"/>
                    <a:pt x="29432" y="67634"/>
                    <a:pt x="27577" y="68009"/>
                  </a:cubicBezTo>
                  <a:cubicBezTo>
                    <a:pt x="26905" y="68158"/>
                    <a:pt x="26311" y="68229"/>
                    <a:pt x="25645" y="68229"/>
                  </a:cubicBezTo>
                  <a:cubicBezTo>
                    <a:pt x="24902" y="68229"/>
                    <a:pt x="24081" y="68080"/>
                    <a:pt x="23338" y="67860"/>
                  </a:cubicBezTo>
                  <a:cubicBezTo>
                    <a:pt x="22969" y="67783"/>
                    <a:pt x="22523" y="67634"/>
                    <a:pt x="22226" y="67486"/>
                  </a:cubicBezTo>
                  <a:cubicBezTo>
                    <a:pt x="22000" y="67414"/>
                    <a:pt x="21851" y="67337"/>
                    <a:pt x="21703" y="67266"/>
                  </a:cubicBezTo>
                  <a:cubicBezTo>
                    <a:pt x="21631" y="67337"/>
                    <a:pt x="21631" y="67414"/>
                    <a:pt x="21554" y="67486"/>
                  </a:cubicBezTo>
                  <a:cubicBezTo>
                    <a:pt x="21631" y="67486"/>
                    <a:pt x="21780" y="67563"/>
                    <a:pt x="21851" y="67634"/>
                  </a:cubicBezTo>
                  <a:cubicBezTo>
                    <a:pt x="22149" y="67783"/>
                    <a:pt x="22523" y="67860"/>
                    <a:pt x="22821" y="67932"/>
                  </a:cubicBezTo>
                  <a:cubicBezTo>
                    <a:pt x="23712" y="68229"/>
                    <a:pt x="24604" y="68455"/>
                    <a:pt x="25568" y="68455"/>
                  </a:cubicBezTo>
                  <a:lnTo>
                    <a:pt x="25645" y="68455"/>
                  </a:lnTo>
                  <a:cubicBezTo>
                    <a:pt x="27577" y="68455"/>
                    <a:pt x="29432" y="67712"/>
                    <a:pt x="31293" y="67188"/>
                  </a:cubicBezTo>
                  <a:cubicBezTo>
                    <a:pt x="33523" y="66522"/>
                    <a:pt x="35753" y="66148"/>
                    <a:pt x="38054" y="66148"/>
                  </a:cubicBezTo>
                  <a:lnTo>
                    <a:pt x="38874" y="66148"/>
                  </a:lnTo>
                  <a:cubicBezTo>
                    <a:pt x="39766" y="66148"/>
                    <a:pt x="40658" y="66225"/>
                    <a:pt x="41473" y="66374"/>
                  </a:cubicBezTo>
                  <a:cubicBezTo>
                    <a:pt x="42216" y="66445"/>
                    <a:pt x="42888" y="66594"/>
                    <a:pt x="43631" y="66594"/>
                  </a:cubicBezTo>
                  <a:cubicBezTo>
                    <a:pt x="47567" y="66594"/>
                    <a:pt x="49280" y="62432"/>
                    <a:pt x="50837" y="59459"/>
                  </a:cubicBezTo>
                  <a:cubicBezTo>
                    <a:pt x="52550" y="56189"/>
                    <a:pt x="54631" y="52324"/>
                    <a:pt x="58644" y="51729"/>
                  </a:cubicBezTo>
                  <a:cubicBezTo>
                    <a:pt x="59608" y="51658"/>
                    <a:pt x="60577" y="51581"/>
                    <a:pt x="61540" y="51432"/>
                  </a:cubicBezTo>
                  <a:cubicBezTo>
                    <a:pt x="65036" y="50986"/>
                    <a:pt x="70905" y="50094"/>
                    <a:pt x="72837" y="46752"/>
                  </a:cubicBezTo>
                  <a:cubicBezTo>
                    <a:pt x="73955" y="44671"/>
                    <a:pt x="73212" y="42144"/>
                    <a:pt x="72171" y="40212"/>
                  </a:cubicBezTo>
                  <a:cubicBezTo>
                    <a:pt x="68901" y="34338"/>
                    <a:pt x="66671" y="27797"/>
                    <a:pt x="66523" y="21037"/>
                  </a:cubicBezTo>
                  <a:cubicBezTo>
                    <a:pt x="66374" y="18432"/>
                    <a:pt x="66594" y="15905"/>
                    <a:pt x="66891" y="13378"/>
                  </a:cubicBezTo>
                  <a:cubicBezTo>
                    <a:pt x="67117" y="10780"/>
                    <a:pt x="67634" y="8253"/>
                    <a:pt x="67414" y="5649"/>
                  </a:cubicBezTo>
                  <a:cubicBezTo>
                    <a:pt x="67337" y="4388"/>
                    <a:pt x="66969" y="3050"/>
                    <a:pt x="66225" y="2010"/>
                  </a:cubicBezTo>
                  <a:cubicBezTo>
                    <a:pt x="65779" y="1415"/>
                    <a:pt x="65256" y="892"/>
                    <a:pt x="64662" y="4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0" name="Google Shape;1010;p45"/>
            <p:cNvSpPr/>
            <p:nvPr/>
          </p:nvSpPr>
          <p:spPr>
            <a:xfrm>
              <a:off x="3990825" y="2256000"/>
              <a:ext cx="59475" cy="22300"/>
            </a:xfrm>
            <a:custGeom>
              <a:avLst/>
              <a:gdLst/>
              <a:ahLst/>
              <a:cxnLst/>
              <a:rect l="l" t="t" r="r" b="b"/>
              <a:pathLst>
                <a:path w="2379" h="892" extrusionOk="0">
                  <a:moveTo>
                    <a:pt x="2378" y="0"/>
                  </a:moveTo>
                  <a:cubicBezTo>
                    <a:pt x="2230" y="0"/>
                    <a:pt x="2010" y="77"/>
                    <a:pt x="1861" y="77"/>
                  </a:cubicBezTo>
                  <a:cubicBezTo>
                    <a:pt x="1784" y="77"/>
                    <a:pt x="1784" y="77"/>
                    <a:pt x="1713" y="149"/>
                  </a:cubicBezTo>
                  <a:cubicBezTo>
                    <a:pt x="1564" y="149"/>
                    <a:pt x="1338" y="226"/>
                    <a:pt x="1189" y="297"/>
                  </a:cubicBezTo>
                  <a:cubicBezTo>
                    <a:pt x="1118" y="375"/>
                    <a:pt x="1041" y="523"/>
                    <a:pt x="969" y="595"/>
                  </a:cubicBezTo>
                  <a:cubicBezTo>
                    <a:pt x="1267" y="446"/>
                    <a:pt x="1564" y="375"/>
                    <a:pt x="1933" y="297"/>
                  </a:cubicBezTo>
                  <a:cubicBezTo>
                    <a:pt x="2010" y="226"/>
                    <a:pt x="2158" y="226"/>
                    <a:pt x="2230" y="149"/>
                  </a:cubicBezTo>
                  <a:lnTo>
                    <a:pt x="2378" y="0"/>
                  </a:lnTo>
                  <a:close/>
                  <a:moveTo>
                    <a:pt x="821" y="446"/>
                  </a:moveTo>
                  <a:cubicBezTo>
                    <a:pt x="523" y="595"/>
                    <a:pt x="226" y="743"/>
                    <a:pt x="0" y="892"/>
                  </a:cubicBezTo>
                  <a:cubicBezTo>
                    <a:pt x="226" y="892"/>
                    <a:pt x="446" y="821"/>
                    <a:pt x="595" y="743"/>
                  </a:cubicBezTo>
                  <a:cubicBezTo>
                    <a:pt x="672" y="595"/>
                    <a:pt x="743" y="523"/>
                    <a:pt x="821" y="4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1" name="Google Shape;1011;p45"/>
            <p:cNvSpPr/>
            <p:nvPr/>
          </p:nvSpPr>
          <p:spPr>
            <a:xfrm>
              <a:off x="4011325" y="2176175"/>
              <a:ext cx="159825" cy="96625"/>
            </a:xfrm>
            <a:custGeom>
              <a:avLst/>
              <a:gdLst/>
              <a:ahLst/>
              <a:cxnLst/>
              <a:rect l="l" t="t" r="r" b="b"/>
              <a:pathLst>
                <a:path w="6393" h="3865" extrusionOk="0">
                  <a:moveTo>
                    <a:pt x="6244" y="0"/>
                  </a:moveTo>
                  <a:cubicBezTo>
                    <a:pt x="6167" y="0"/>
                    <a:pt x="6095" y="71"/>
                    <a:pt x="6018" y="149"/>
                  </a:cubicBezTo>
                  <a:lnTo>
                    <a:pt x="6167" y="149"/>
                  </a:lnTo>
                  <a:cubicBezTo>
                    <a:pt x="6244" y="149"/>
                    <a:pt x="6315" y="71"/>
                    <a:pt x="6392" y="0"/>
                  </a:cubicBezTo>
                  <a:close/>
                  <a:moveTo>
                    <a:pt x="149" y="3788"/>
                  </a:moveTo>
                  <a:cubicBezTo>
                    <a:pt x="148" y="3789"/>
                    <a:pt x="72" y="3865"/>
                    <a:pt x="1" y="3865"/>
                  </a:cubicBezTo>
                  <a:cubicBezTo>
                    <a:pt x="72" y="3865"/>
                    <a:pt x="72" y="3865"/>
                    <a:pt x="149" y="37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2" name="Google Shape;1012;p45"/>
            <p:cNvSpPr/>
            <p:nvPr/>
          </p:nvSpPr>
          <p:spPr>
            <a:xfrm>
              <a:off x="4005675" y="2263425"/>
              <a:ext cx="14900" cy="11175"/>
            </a:xfrm>
            <a:custGeom>
              <a:avLst/>
              <a:gdLst/>
              <a:ahLst/>
              <a:cxnLst/>
              <a:rect l="l" t="t" r="r" b="b"/>
              <a:pathLst>
                <a:path w="596" h="447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7" y="78"/>
                    <a:pt x="375" y="78"/>
                    <a:pt x="227" y="149"/>
                  </a:cubicBezTo>
                  <a:cubicBezTo>
                    <a:pt x="149" y="226"/>
                    <a:pt x="78" y="298"/>
                    <a:pt x="1" y="446"/>
                  </a:cubicBezTo>
                  <a:cubicBezTo>
                    <a:pt x="78" y="375"/>
                    <a:pt x="149" y="375"/>
                    <a:pt x="227" y="375"/>
                  </a:cubicBezTo>
                  <a:cubicBezTo>
                    <a:pt x="298" y="375"/>
                    <a:pt x="375" y="298"/>
                    <a:pt x="375" y="298"/>
                  </a:cubicBezTo>
                  <a:cubicBezTo>
                    <a:pt x="447" y="226"/>
                    <a:pt x="524" y="78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3" name="Google Shape;1013;p45"/>
            <p:cNvSpPr/>
            <p:nvPr/>
          </p:nvSpPr>
          <p:spPr>
            <a:xfrm>
              <a:off x="3509650" y="2244850"/>
              <a:ext cx="555525" cy="1137150"/>
            </a:xfrm>
            <a:custGeom>
              <a:avLst/>
              <a:gdLst/>
              <a:ahLst/>
              <a:cxnLst/>
              <a:rect l="l" t="t" r="r" b="b"/>
              <a:pathLst>
                <a:path w="22221" h="45486" extrusionOk="0">
                  <a:moveTo>
                    <a:pt x="22220" y="0"/>
                  </a:moveTo>
                  <a:lnTo>
                    <a:pt x="21774" y="226"/>
                  </a:lnTo>
                  <a:cubicBezTo>
                    <a:pt x="21703" y="297"/>
                    <a:pt x="21703" y="375"/>
                    <a:pt x="21625" y="446"/>
                  </a:cubicBezTo>
                  <a:lnTo>
                    <a:pt x="21851" y="446"/>
                  </a:lnTo>
                  <a:cubicBezTo>
                    <a:pt x="21851" y="446"/>
                    <a:pt x="21923" y="446"/>
                    <a:pt x="21923" y="375"/>
                  </a:cubicBezTo>
                  <a:cubicBezTo>
                    <a:pt x="22000" y="297"/>
                    <a:pt x="22149" y="149"/>
                    <a:pt x="22220" y="0"/>
                  </a:cubicBezTo>
                  <a:close/>
                  <a:moveTo>
                    <a:pt x="149" y="44891"/>
                  </a:moveTo>
                  <a:cubicBezTo>
                    <a:pt x="149" y="44969"/>
                    <a:pt x="72" y="45040"/>
                    <a:pt x="0" y="45189"/>
                  </a:cubicBezTo>
                  <a:cubicBezTo>
                    <a:pt x="0" y="45337"/>
                    <a:pt x="0" y="45415"/>
                    <a:pt x="72" y="45486"/>
                  </a:cubicBezTo>
                  <a:cubicBezTo>
                    <a:pt x="72" y="45415"/>
                    <a:pt x="149" y="45337"/>
                    <a:pt x="220" y="45266"/>
                  </a:cubicBezTo>
                  <a:cubicBezTo>
                    <a:pt x="220" y="45117"/>
                    <a:pt x="149" y="44969"/>
                    <a:pt x="149" y="448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4" name="Google Shape;1014;p45"/>
            <p:cNvSpPr/>
            <p:nvPr/>
          </p:nvSpPr>
          <p:spPr>
            <a:xfrm>
              <a:off x="4046550" y="2256000"/>
              <a:ext cx="9400" cy="3725"/>
            </a:xfrm>
            <a:custGeom>
              <a:avLst/>
              <a:gdLst/>
              <a:ahLst/>
              <a:cxnLst/>
              <a:rect l="l" t="t" r="r" b="b"/>
              <a:pathLst>
                <a:path w="376" h="149" extrusionOk="0">
                  <a:moveTo>
                    <a:pt x="149" y="0"/>
                  </a:moveTo>
                  <a:lnTo>
                    <a:pt x="1" y="149"/>
                  </a:lnTo>
                  <a:cubicBezTo>
                    <a:pt x="149" y="77"/>
                    <a:pt x="227" y="77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5" name="Google Shape;1015;p45"/>
            <p:cNvSpPr/>
            <p:nvPr/>
          </p:nvSpPr>
          <p:spPr>
            <a:xfrm>
              <a:off x="3530000" y="3307675"/>
              <a:ext cx="9400" cy="18600"/>
            </a:xfrm>
            <a:custGeom>
              <a:avLst/>
              <a:gdLst/>
              <a:ahLst/>
              <a:cxnLst/>
              <a:rect l="l" t="t" r="r" b="b"/>
              <a:pathLst>
                <a:path w="376" h="744" extrusionOk="0">
                  <a:moveTo>
                    <a:pt x="376" y="0"/>
                  </a:moveTo>
                  <a:lnTo>
                    <a:pt x="376" y="0"/>
                  </a:lnTo>
                  <a:cubicBezTo>
                    <a:pt x="298" y="77"/>
                    <a:pt x="227" y="226"/>
                    <a:pt x="78" y="297"/>
                  </a:cubicBezTo>
                  <a:cubicBezTo>
                    <a:pt x="78" y="446"/>
                    <a:pt x="78" y="595"/>
                    <a:pt x="1" y="743"/>
                  </a:cubicBezTo>
                  <a:lnTo>
                    <a:pt x="150" y="595"/>
                  </a:lnTo>
                  <a:cubicBezTo>
                    <a:pt x="227" y="523"/>
                    <a:pt x="298" y="446"/>
                    <a:pt x="298" y="375"/>
                  </a:cubicBezTo>
                  <a:cubicBezTo>
                    <a:pt x="376" y="226"/>
                    <a:pt x="376" y="149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6" name="Google Shape;1016;p45"/>
            <p:cNvSpPr/>
            <p:nvPr/>
          </p:nvSpPr>
          <p:spPr>
            <a:xfrm>
              <a:off x="3522575" y="2213325"/>
              <a:ext cx="594625" cy="1137175"/>
            </a:xfrm>
            <a:custGeom>
              <a:avLst/>
              <a:gdLst/>
              <a:ahLst/>
              <a:cxnLst/>
              <a:rect l="l" t="t" r="r" b="b"/>
              <a:pathLst>
                <a:path w="23785" h="45487" extrusionOk="0">
                  <a:moveTo>
                    <a:pt x="23784" y="1"/>
                  </a:moveTo>
                  <a:cubicBezTo>
                    <a:pt x="23564" y="149"/>
                    <a:pt x="23267" y="369"/>
                    <a:pt x="23041" y="518"/>
                  </a:cubicBezTo>
                  <a:lnTo>
                    <a:pt x="22375" y="1190"/>
                  </a:lnTo>
                  <a:cubicBezTo>
                    <a:pt x="22595" y="1041"/>
                    <a:pt x="22892" y="892"/>
                    <a:pt x="23118" y="744"/>
                  </a:cubicBezTo>
                  <a:cubicBezTo>
                    <a:pt x="23338" y="518"/>
                    <a:pt x="23564" y="221"/>
                    <a:pt x="23784" y="1"/>
                  </a:cubicBezTo>
                  <a:close/>
                  <a:moveTo>
                    <a:pt x="595" y="44297"/>
                  </a:moveTo>
                  <a:lnTo>
                    <a:pt x="595" y="44297"/>
                  </a:lnTo>
                  <a:cubicBezTo>
                    <a:pt x="524" y="44517"/>
                    <a:pt x="375" y="44666"/>
                    <a:pt x="227" y="44815"/>
                  </a:cubicBezTo>
                  <a:lnTo>
                    <a:pt x="1" y="45486"/>
                  </a:lnTo>
                  <a:cubicBezTo>
                    <a:pt x="149" y="45261"/>
                    <a:pt x="298" y="45112"/>
                    <a:pt x="447" y="44892"/>
                  </a:cubicBezTo>
                  <a:cubicBezTo>
                    <a:pt x="524" y="44743"/>
                    <a:pt x="595" y="44517"/>
                    <a:pt x="595" y="442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7" name="Google Shape;1017;p45"/>
            <p:cNvSpPr/>
            <p:nvPr/>
          </p:nvSpPr>
          <p:spPr>
            <a:xfrm>
              <a:off x="3361000" y="1912325"/>
              <a:ext cx="1085150" cy="1688950"/>
            </a:xfrm>
            <a:custGeom>
              <a:avLst/>
              <a:gdLst/>
              <a:ahLst/>
              <a:cxnLst/>
              <a:rect l="l" t="t" r="r" b="b"/>
              <a:pathLst>
                <a:path w="43406" h="67558" extrusionOk="0">
                  <a:moveTo>
                    <a:pt x="42139" y="0"/>
                  </a:moveTo>
                  <a:cubicBezTo>
                    <a:pt x="42139" y="72"/>
                    <a:pt x="42067" y="149"/>
                    <a:pt x="42067" y="220"/>
                  </a:cubicBezTo>
                  <a:cubicBezTo>
                    <a:pt x="42287" y="298"/>
                    <a:pt x="42585" y="369"/>
                    <a:pt x="42811" y="446"/>
                  </a:cubicBezTo>
                  <a:lnTo>
                    <a:pt x="43108" y="369"/>
                  </a:lnTo>
                  <a:cubicBezTo>
                    <a:pt x="43031" y="298"/>
                    <a:pt x="42959" y="298"/>
                    <a:pt x="42882" y="298"/>
                  </a:cubicBezTo>
                  <a:cubicBezTo>
                    <a:pt x="42662" y="149"/>
                    <a:pt x="42365" y="72"/>
                    <a:pt x="42139" y="0"/>
                  </a:cubicBezTo>
                  <a:close/>
                  <a:moveTo>
                    <a:pt x="43405" y="518"/>
                  </a:moveTo>
                  <a:lnTo>
                    <a:pt x="43405" y="518"/>
                  </a:lnTo>
                  <a:cubicBezTo>
                    <a:pt x="43328" y="595"/>
                    <a:pt x="43257" y="595"/>
                    <a:pt x="43179" y="666"/>
                  </a:cubicBezTo>
                  <a:cubicBezTo>
                    <a:pt x="43179" y="666"/>
                    <a:pt x="43257" y="666"/>
                    <a:pt x="43328" y="743"/>
                  </a:cubicBezTo>
                  <a:cubicBezTo>
                    <a:pt x="43328" y="666"/>
                    <a:pt x="43405" y="595"/>
                    <a:pt x="43405" y="518"/>
                  </a:cubicBezTo>
                  <a:close/>
                  <a:moveTo>
                    <a:pt x="35004" y="7207"/>
                  </a:moveTo>
                  <a:lnTo>
                    <a:pt x="35004" y="7207"/>
                  </a:lnTo>
                  <a:cubicBezTo>
                    <a:pt x="34932" y="7284"/>
                    <a:pt x="34784" y="7284"/>
                    <a:pt x="34707" y="7284"/>
                  </a:cubicBezTo>
                  <a:lnTo>
                    <a:pt x="33815" y="8622"/>
                  </a:lnTo>
                  <a:cubicBezTo>
                    <a:pt x="33963" y="8544"/>
                    <a:pt x="34041" y="8473"/>
                    <a:pt x="34189" y="8396"/>
                  </a:cubicBezTo>
                  <a:cubicBezTo>
                    <a:pt x="34487" y="8027"/>
                    <a:pt x="34784" y="7653"/>
                    <a:pt x="35004" y="7207"/>
                  </a:cubicBezTo>
                  <a:close/>
                  <a:moveTo>
                    <a:pt x="5572" y="59013"/>
                  </a:moveTo>
                  <a:lnTo>
                    <a:pt x="5572" y="59013"/>
                  </a:lnTo>
                  <a:cubicBezTo>
                    <a:pt x="5352" y="59233"/>
                    <a:pt x="5126" y="59530"/>
                    <a:pt x="4906" y="59756"/>
                  </a:cubicBezTo>
                  <a:lnTo>
                    <a:pt x="4906" y="60125"/>
                  </a:lnTo>
                  <a:cubicBezTo>
                    <a:pt x="5055" y="59976"/>
                    <a:pt x="5203" y="59756"/>
                    <a:pt x="5352" y="59608"/>
                  </a:cubicBezTo>
                  <a:cubicBezTo>
                    <a:pt x="5423" y="59382"/>
                    <a:pt x="5500" y="59162"/>
                    <a:pt x="5572" y="59013"/>
                  </a:cubicBezTo>
                  <a:close/>
                  <a:moveTo>
                    <a:pt x="4680" y="60053"/>
                  </a:moveTo>
                  <a:lnTo>
                    <a:pt x="4680" y="60053"/>
                  </a:lnTo>
                  <a:cubicBezTo>
                    <a:pt x="4383" y="60273"/>
                    <a:pt x="4085" y="60571"/>
                    <a:pt x="3717" y="60797"/>
                  </a:cubicBezTo>
                  <a:cubicBezTo>
                    <a:pt x="3717" y="60945"/>
                    <a:pt x="3788" y="61017"/>
                    <a:pt x="3788" y="61094"/>
                  </a:cubicBezTo>
                  <a:cubicBezTo>
                    <a:pt x="4085" y="60868"/>
                    <a:pt x="4311" y="60648"/>
                    <a:pt x="4609" y="60351"/>
                  </a:cubicBezTo>
                  <a:cubicBezTo>
                    <a:pt x="4609" y="60273"/>
                    <a:pt x="4609" y="60125"/>
                    <a:pt x="4680" y="60053"/>
                  </a:cubicBezTo>
                  <a:close/>
                  <a:moveTo>
                    <a:pt x="72" y="66743"/>
                  </a:moveTo>
                  <a:cubicBezTo>
                    <a:pt x="72" y="66814"/>
                    <a:pt x="1" y="66814"/>
                    <a:pt x="1" y="66814"/>
                  </a:cubicBezTo>
                  <a:cubicBezTo>
                    <a:pt x="1" y="66891"/>
                    <a:pt x="72" y="67040"/>
                    <a:pt x="149" y="67111"/>
                  </a:cubicBezTo>
                  <a:cubicBezTo>
                    <a:pt x="149" y="66963"/>
                    <a:pt x="149" y="66891"/>
                    <a:pt x="72" y="66743"/>
                  </a:cubicBezTo>
                  <a:close/>
                  <a:moveTo>
                    <a:pt x="369" y="67040"/>
                  </a:moveTo>
                  <a:cubicBezTo>
                    <a:pt x="447" y="67188"/>
                    <a:pt x="447" y="67337"/>
                    <a:pt x="447" y="67486"/>
                  </a:cubicBezTo>
                  <a:cubicBezTo>
                    <a:pt x="447" y="67486"/>
                    <a:pt x="518" y="67557"/>
                    <a:pt x="595" y="67557"/>
                  </a:cubicBezTo>
                  <a:cubicBezTo>
                    <a:pt x="595" y="67486"/>
                    <a:pt x="666" y="67486"/>
                    <a:pt x="744" y="67408"/>
                  </a:cubicBezTo>
                  <a:cubicBezTo>
                    <a:pt x="595" y="67337"/>
                    <a:pt x="518" y="67188"/>
                    <a:pt x="369" y="670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8" name="Google Shape;1018;p45"/>
            <p:cNvSpPr/>
            <p:nvPr/>
          </p:nvSpPr>
          <p:spPr>
            <a:xfrm>
              <a:off x="4278900" y="1826850"/>
              <a:ext cx="154175" cy="243350"/>
            </a:xfrm>
            <a:custGeom>
              <a:avLst/>
              <a:gdLst/>
              <a:ahLst/>
              <a:cxnLst/>
              <a:rect l="l" t="t" r="r" b="b"/>
              <a:pathLst>
                <a:path w="6167" h="9734" extrusionOk="0">
                  <a:moveTo>
                    <a:pt x="6166" y="0"/>
                  </a:moveTo>
                  <a:cubicBezTo>
                    <a:pt x="5797" y="72"/>
                    <a:pt x="5423" y="220"/>
                    <a:pt x="5126" y="446"/>
                  </a:cubicBezTo>
                  <a:lnTo>
                    <a:pt x="5649" y="446"/>
                  </a:lnTo>
                  <a:cubicBezTo>
                    <a:pt x="5797" y="369"/>
                    <a:pt x="5946" y="298"/>
                    <a:pt x="6095" y="298"/>
                  </a:cubicBezTo>
                  <a:cubicBezTo>
                    <a:pt x="6095" y="149"/>
                    <a:pt x="6095" y="72"/>
                    <a:pt x="6166" y="0"/>
                  </a:cubicBezTo>
                  <a:close/>
                  <a:moveTo>
                    <a:pt x="4680" y="744"/>
                  </a:moveTo>
                  <a:cubicBezTo>
                    <a:pt x="4531" y="892"/>
                    <a:pt x="4311" y="1041"/>
                    <a:pt x="4162" y="1261"/>
                  </a:cubicBezTo>
                  <a:cubicBezTo>
                    <a:pt x="3788" y="1635"/>
                    <a:pt x="3490" y="2081"/>
                    <a:pt x="3270" y="2527"/>
                  </a:cubicBezTo>
                  <a:lnTo>
                    <a:pt x="3568" y="2527"/>
                  </a:lnTo>
                  <a:cubicBezTo>
                    <a:pt x="3716" y="2153"/>
                    <a:pt x="4014" y="1707"/>
                    <a:pt x="4311" y="1410"/>
                  </a:cubicBezTo>
                  <a:cubicBezTo>
                    <a:pt x="4531" y="1112"/>
                    <a:pt x="4828" y="892"/>
                    <a:pt x="5126" y="744"/>
                  </a:cubicBezTo>
                  <a:close/>
                  <a:moveTo>
                    <a:pt x="3122" y="2825"/>
                  </a:moveTo>
                  <a:cubicBezTo>
                    <a:pt x="3122" y="2896"/>
                    <a:pt x="3044" y="3045"/>
                    <a:pt x="3044" y="3122"/>
                  </a:cubicBezTo>
                  <a:cubicBezTo>
                    <a:pt x="3044" y="3271"/>
                    <a:pt x="2973" y="3342"/>
                    <a:pt x="2973" y="3491"/>
                  </a:cubicBezTo>
                  <a:cubicBezTo>
                    <a:pt x="3044" y="3419"/>
                    <a:pt x="3122" y="3419"/>
                    <a:pt x="3193" y="3419"/>
                  </a:cubicBezTo>
                  <a:cubicBezTo>
                    <a:pt x="3193" y="3342"/>
                    <a:pt x="3270" y="3271"/>
                    <a:pt x="3270" y="3193"/>
                  </a:cubicBezTo>
                  <a:cubicBezTo>
                    <a:pt x="3342" y="3045"/>
                    <a:pt x="3342" y="2973"/>
                    <a:pt x="3419" y="2825"/>
                  </a:cubicBezTo>
                  <a:close/>
                  <a:moveTo>
                    <a:pt x="3122" y="3639"/>
                  </a:moveTo>
                  <a:lnTo>
                    <a:pt x="3122" y="3639"/>
                  </a:lnTo>
                  <a:cubicBezTo>
                    <a:pt x="3044" y="3717"/>
                    <a:pt x="2973" y="3717"/>
                    <a:pt x="2896" y="3717"/>
                  </a:cubicBezTo>
                  <a:cubicBezTo>
                    <a:pt x="2824" y="4014"/>
                    <a:pt x="2747" y="4311"/>
                    <a:pt x="2676" y="4531"/>
                  </a:cubicBezTo>
                  <a:lnTo>
                    <a:pt x="2896" y="4531"/>
                  </a:lnTo>
                  <a:lnTo>
                    <a:pt x="3122" y="3639"/>
                  </a:lnTo>
                  <a:close/>
                  <a:moveTo>
                    <a:pt x="2527" y="4828"/>
                  </a:moveTo>
                  <a:cubicBezTo>
                    <a:pt x="2379" y="5352"/>
                    <a:pt x="2153" y="5869"/>
                    <a:pt x="1933" y="6392"/>
                  </a:cubicBezTo>
                  <a:lnTo>
                    <a:pt x="2230" y="6392"/>
                  </a:lnTo>
                  <a:cubicBezTo>
                    <a:pt x="2450" y="5869"/>
                    <a:pt x="2676" y="5352"/>
                    <a:pt x="2824" y="4828"/>
                  </a:cubicBezTo>
                  <a:close/>
                  <a:moveTo>
                    <a:pt x="2081" y="6612"/>
                  </a:moveTo>
                  <a:lnTo>
                    <a:pt x="2081" y="6612"/>
                  </a:lnTo>
                  <a:cubicBezTo>
                    <a:pt x="2004" y="6689"/>
                    <a:pt x="1933" y="6689"/>
                    <a:pt x="1855" y="6689"/>
                  </a:cubicBezTo>
                  <a:cubicBezTo>
                    <a:pt x="1784" y="6761"/>
                    <a:pt x="1784" y="6838"/>
                    <a:pt x="1707" y="6909"/>
                  </a:cubicBezTo>
                  <a:lnTo>
                    <a:pt x="2004" y="6909"/>
                  </a:lnTo>
                  <a:cubicBezTo>
                    <a:pt x="2004" y="6838"/>
                    <a:pt x="2081" y="6761"/>
                    <a:pt x="2081" y="6612"/>
                  </a:cubicBezTo>
                  <a:close/>
                  <a:moveTo>
                    <a:pt x="1635" y="7135"/>
                  </a:moveTo>
                  <a:lnTo>
                    <a:pt x="1409" y="7581"/>
                  </a:lnTo>
                  <a:cubicBezTo>
                    <a:pt x="1261" y="7801"/>
                    <a:pt x="1189" y="7950"/>
                    <a:pt x="1112" y="8099"/>
                  </a:cubicBezTo>
                  <a:cubicBezTo>
                    <a:pt x="1189" y="8099"/>
                    <a:pt x="1338" y="8099"/>
                    <a:pt x="1409" y="8027"/>
                  </a:cubicBezTo>
                  <a:cubicBezTo>
                    <a:pt x="1487" y="7950"/>
                    <a:pt x="1558" y="7801"/>
                    <a:pt x="1558" y="7730"/>
                  </a:cubicBezTo>
                  <a:cubicBezTo>
                    <a:pt x="1707" y="7504"/>
                    <a:pt x="1784" y="7355"/>
                    <a:pt x="1855" y="7135"/>
                  </a:cubicBezTo>
                  <a:close/>
                  <a:moveTo>
                    <a:pt x="1261" y="8325"/>
                  </a:moveTo>
                  <a:lnTo>
                    <a:pt x="1261" y="8325"/>
                  </a:lnTo>
                  <a:cubicBezTo>
                    <a:pt x="1112" y="8396"/>
                    <a:pt x="1041" y="8396"/>
                    <a:pt x="892" y="8473"/>
                  </a:cubicBezTo>
                  <a:cubicBezTo>
                    <a:pt x="595" y="8919"/>
                    <a:pt x="369" y="9288"/>
                    <a:pt x="0" y="9734"/>
                  </a:cubicBezTo>
                  <a:lnTo>
                    <a:pt x="446" y="9514"/>
                  </a:lnTo>
                  <a:cubicBezTo>
                    <a:pt x="743" y="9139"/>
                    <a:pt x="963" y="8771"/>
                    <a:pt x="1261" y="83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19" name="Google Shape;1019;p45"/>
            <p:cNvSpPr/>
            <p:nvPr/>
          </p:nvSpPr>
          <p:spPr>
            <a:xfrm>
              <a:off x="4319775" y="1999575"/>
              <a:ext cx="9225" cy="5675"/>
            </a:xfrm>
            <a:custGeom>
              <a:avLst/>
              <a:gdLst/>
              <a:ahLst/>
              <a:cxnLst/>
              <a:rect l="l" t="t" r="r" b="b"/>
              <a:pathLst>
                <a:path w="369" h="227" extrusionOk="0">
                  <a:moveTo>
                    <a:pt x="72" y="0"/>
                  </a:moveTo>
                  <a:cubicBezTo>
                    <a:pt x="72" y="78"/>
                    <a:pt x="72" y="149"/>
                    <a:pt x="0" y="226"/>
                  </a:cubicBezTo>
                  <a:lnTo>
                    <a:pt x="220" y="226"/>
                  </a:lnTo>
                  <a:cubicBezTo>
                    <a:pt x="298" y="149"/>
                    <a:pt x="298" y="78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0" name="Google Shape;1020;p45"/>
            <p:cNvSpPr/>
            <p:nvPr/>
          </p:nvSpPr>
          <p:spPr>
            <a:xfrm>
              <a:off x="3353575" y="3469400"/>
              <a:ext cx="94700" cy="76125"/>
            </a:xfrm>
            <a:custGeom>
              <a:avLst/>
              <a:gdLst/>
              <a:ahLst/>
              <a:cxnLst/>
              <a:rect l="l" t="t" r="r" b="b"/>
              <a:pathLst>
                <a:path w="3788" h="3045" extrusionOk="0">
                  <a:moveTo>
                    <a:pt x="3788" y="0"/>
                  </a:moveTo>
                  <a:cubicBezTo>
                    <a:pt x="3716" y="149"/>
                    <a:pt x="3568" y="220"/>
                    <a:pt x="3419" y="369"/>
                  </a:cubicBezTo>
                  <a:cubicBezTo>
                    <a:pt x="3419" y="446"/>
                    <a:pt x="3490" y="517"/>
                    <a:pt x="3490" y="595"/>
                  </a:cubicBezTo>
                  <a:cubicBezTo>
                    <a:pt x="3568" y="517"/>
                    <a:pt x="3716" y="446"/>
                    <a:pt x="3788" y="369"/>
                  </a:cubicBezTo>
                  <a:lnTo>
                    <a:pt x="3788" y="0"/>
                  </a:lnTo>
                  <a:close/>
                  <a:moveTo>
                    <a:pt x="3270" y="517"/>
                  </a:moveTo>
                  <a:cubicBezTo>
                    <a:pt x="3122" y="595"/>
                    <a:pt x="3045" y="743"/>
                    <a:pt x="2973" y="815"/>
                  </a:cubicBezTo>
                  <a:lnTo>
                    <a:pt x="2973" y="1041"/>
                  </a:lnTo>
                  <a:cubicBezTo>
                    <a:pt x="3122" y="963"/>
                    <a:pt x="3193" y="892"/>
                    <a:pt x="3342" y="743"/>
                  </a:cubicBezTo>
                  <a:cubicBezTo>
                    <a:pt x="3270" y="666"/>
                    <a:pt x="3270" y="595"/>
                    <a:pt x="3270" y="517"/>
                  </a:cubicBezTo>
                  <a:close/>
                  <a:moveTo>
                    <a:pt x="2676" y="963"/>
                  </a:moveTo>
                  <a:cubicBezTo>
                    <a:pt x="2379" y="1261"/>
                    <a:pt x="2004" y="1487"/>
                    <a:pt x="1635" y="1707"/>
                  </a:cubicBezTo>
                  <a:cubicBezTo>
                    <a:pt x="1707" y="1855"/>
                    <a:pt x="1707" y="1933"/>
                    <a:pt x="1707" y="2004"/>
                  </a:cubicBezTo>
                  <a:cubicBezTo>
                    <a:pt x="1933" y="1855"/>
                    <a:pt x="2230" y="1635"/>
                    <a:pt x="2450" y="1487"/>
                  </a:cubicBezTo>
                  <a:cubicBezTo>
                    <a:pt x="2527" y="1409"/>
                    <a:pt x="2599" y="1338"/>
                    <a:pt x="2747" y="1261"/>
                  </a:cubicBezTo>
                  <a:cubicBezTo>
                    <a:pt x="2747" y="1189"/>
                    <a:pt x="2747" y="1112"/>
                    <a:pt x="2676" y="963"/>
                  </a:cubicBezTo>
                  <a:close/>
                  <a:moveTo>
                    <a:pt x="1409" y="1855"/>
                  </a:moveTo>
                  <a:cubicBezTo>
                    <a:pt x="1041" y="2153"/>
                    <a:pt x="595" y="2378"/>
                    <a:pt x="220" y="2598"/>
                  </a:cubicBezTo>
                  <a:cubicBezTo>
                    <a:pt x="220" y="2676"/>
                    <a:pt x="298" y="2747"/>
                    <a:pt x="298" y="2824"/>
                  </a:cubicBezTo>
                  <a:cubicBezTo>
                    <a:pt x="666" y="2598"/>
                    <a:pt x="1112" y="2378"/>
                    <a:pt x="1487" y="2153"/>
                  </a:cubicBezTo>
                  <a:cubicBezTo>
                    <a:pt x="1487" y="2081"/>
                    <a:pt x="1487" y="2004"/>
                    <a:pt x="1409" y="1855"/>
                  </a:cubicBezTo>
                  <a:close/>
                  <a:moveTo>
                    <a:pt x="0" y="2747"/>
                  </a:moveTo>
                  <a:lnTo>
                    <a:pt x="0" y="3044"/>
                  </a:lnTo>
                  <a:cubicBezTo>
                    <a:pt x="0" y="2973"/>
                    <a:pt x="72" y="2973"/>
                    <a:pt x="72" y="2973"/>
                  </a:cubicBezTo>
                  <a:cubicBezTo>
                    <a:pt x="72" y="2896"/>
                    <a:pt x="0" y="2824"/>
                    <a:pt x="0" y="27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1" name="Google Shape;1021;p45"/>
            <p:cNvSpPr/>
            <p:nvPr/>
          </p:nvSpPr>
          <p:spPr>
            <a:xfrm>
              <a:off x="3435325" y="3478600"/>
              <a:ext cx="5525" cy="9400"/>
            </a:xfrm>
            <a:custGeom>
              <a:avLst/>
              <a:gdLst/>
              <a:ahLst/>
              <a:cxnLst/>
              <a:rect l="l" t="t" r="r" b="b"/>
              <a:pathLst>
                <a:path w="221" h="376" extrusionOk="0">
                  <a:moveTo>
                    <a:pt x="149" y="1"/>
                  </a:moveTo>
                  <a:lnTo>
                    <a:pt x="0" y="149"/>
                  </a:lnTo>
                  <a:cubicBezTo>
                    <a:pt x="0" y="227"/>
                    <a:pt x="0" y="298"/>
                    <a:pt x="72" y="375"/>
                  </a:cubicBezTo>
                  <a:cubicBezTo>
                    <a:pt x="149" y="375"/>
                    <a:pt x="220" y="298"/>
                    <a:pt x="220" y="227"/>
                  </a:cubicBezTo>
                  <a:cubicBezTo>
                    <a:pt x="220" y="149"/>
                    <a:pt x="149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2" name="Google Shape;1022;p45"/>
            <p:cNvSpPr/>
            <p:nvPr/>
          </p:nvSpPr>
          <p:spPr>
            <a:xfrm>
              <a:off x="2666075" y="1824925"/>
              <a:ext cx="2112600" cy="1908350"/>
            </a:xfrm>
            <a:custGeom>
              <a:avLst/>
              <a:gdLst/>
              <a:ahLst/>
              <a:cxnLst/>
              <a:rect l="l" t="t" r="r" b="b"/>
              <a:pathLst>
                <a:path w="84504" h="76334" extrusionOk="0">
                  <a:moveTo>
                    <a:pt x="73283" y="0"/>
                  </a:moveTo>
                  <a:lnTo>
                    <a:pt x="73283" y="226"/>
                  </a:lnTo>
                  <a:cubicBezTo>
                    <a:pt x="73503" y="226"/>
                    <a:pt x="73652" y="226"/>
                    <a:pt x="73801" y="149"/>
                  </a:cubicBezTo>
                  <a:cubicBezTo>
                    <a:pt x="73652" y="77"/>
                    <a:pt x="73503" y="77"/>
                    <a:pt x="73283" y="0"/>
                  </a:cubicBezTo>
                  <a:close/>
                  <a:moveTo>
                    <a:pt x="74324" y="375"/>
                  </a:moveTo>
                  <a:cubicBezTo>
                    <a:pt x="74175" y="375"/>
                    <a:pt x="74027" y="375"/>
                    <a:pt x="73878" y="446"/>
                  </a:cubicBezTo>
                  <a:cubicBezTo>
                    <a:pt x="74175" y="523"/>
                    <a:pt x="74473" y="672"/>
                    <a:pt x="74692" y="743"/>
                  </a:cubicBezTo>
                  <a:cubicBezTo>
                    <a:pt x="74770" y="743"/>
                    <a:pt x="74770" y="672"/>
                    <a:pt x="74841" y="595"/>
                  </a:cubicBezTo>
                  <a:cubicBezTo>
                    <a:pt x="74692" y="523"/>
                    <a:pt x="74473" y="375"/>
                    <a:pt x="74324" y="375"/>
                  </a:cubicBezTo>
                  <a:close/>
                  <a:moveTo>
                    <a:pt x="75067" y="672"/>
                  </a:moveTo>
                  <a:cubicBezTo>
                    <a:pt x="74990" y="743"/>
                    <a:pt x="74990" y="821"/>
                    <a:pt x="74918" y="892"/>
                  </a:cubicBezTo>
                  <a:cubicBezTo>
                    <a:pt x="75067" y="969"/>
                    <a:pt x="75138" y="1041"/>
                    <a:pt x="75287" y="1118"/>
                  </a:cubicBezTo>
                  <a:cubicBezTo>
                    <a:pt x="75364" y="1118"/>
                    <a:pt x="75436" y="1041"/>
                    <a:pt x="75584" y="1041"/>
                  </a:cubicBezTo>
                  <a:cubicBezTo>
                    <a:pt x="75364" y="892"/>
                    <a:pt x="75216" y="821"/>
                    <a:pt x="75067" y="672"/>
                  </a:cubicBezTo>
                  <a:close/>
                  <a:moveTo>
                    <a:pt x="75810" y="1189"/>
                  </a:moveTo>
                  <a:cubicBezTo>
                    <a:pt x="75733" y="1189"/>
                    <a:pt x="75584" y="1267"/>
                    <a:pt x="75513" y="1267"/>
                  </a:cubicBezTo>
                  <a:cubicBezTo>
                    <a:pt x="75584" y="1338"/>
                    <a:pt x="75584" y="1338"/>
                    <a:pt x="75662" y="1338"/>
                  </a:cubicBezTo>
                  <a:cubicBezTo>
                    <a:pt x="75662" y="1267"/>
                    <a:pt x="75733" y="1267"/>
                    <a:pt x="75810" y="1189"/>
                  </a:cubicBezTo>
                  <a:close/>
                  <a:moveTo>
                    <a:pt x="75959" y="1338"/>
                  </a:moveTo>
                  <a:cubicBezTo>
                    <a:pt x="75959" y="1338"/>
                    <a:pt x="75882" y="1415"/>
                    <a:pt x="75882" y="1487"/>
                  </a:cubicBezTo>
                  <a:lnTo>
                    <a:pt x="76030" y="1338"/>
                  </a:lnTo>
                  <a:close/>
                  <a:moveTo>
                    <a:pt x="60274" y="13604"/>
                  </a:moveTo>
                  <a:cubicBezTo>
                    <a:pt x="60125" y="13753"/>
                    <a:pt x="59905" y="13824"/>
                    <a:pt x="59757" y="13902"/>
                  </a:cubicBezTo>
                  <a:cubicBezTo>
                    <a:pt x="59828" y="13973"/>
                    <a:pt x="59828" y="13973"/>
                    <a:pt x="59905" y="13973"/>
                  </a:cubicBezTo>
                  <a:cubicBezTo>
                    <a:pt x="60054" y="13824"/>
                    <a:pt x="60202" y="13753"/>
                    <a:pt x="60274" y="13604"/>
                  </a:cubicBezTo>
                  <a:close/>
                  <a:moveTo>
                    <a:pt x="59459" y="14121"/>
                  </a:moveTo>
                  <a:cubicBezTo>
                    <a:pt x="59311" y="14199"/>
                    <a:pt x="59162" y="14199"/>
                    <a:pt x="59013" y="14270"/>
                  </a:cubicBezTo>
                  <a:cubicBezTo>
                    <a:pt x="58936" y="14419"/>
                    <a:pt x="58865" y="14567"/>
                    <a:pt x="58716" y="14716"/>
                  </a:cubicBezTo>
                  <a:lnTo>
                    <a:pt x="59608" y="14270"/>
                  </a:lnTo>
                  <a:lnTo>
                    <a:pt x="59757" y="14121"/>
                  </a:lnTo>
                  <a:close/>
                  <a:moveTo>
                    <a:pt x="58567" y="14496"/>
                  </a:moveTo>
                  <a:lnTo>
                    <a:pt x="58567" y="14496"/>
                  </a:lnTo>
                  <a:cubicBezTo>
                    <a:pt x="58121" y="14716"/>
                    <a:pt x="57598" y="14942"/>
                    <a:pt x="57152" y="15091"/>
                  </a:cubicBezTo>
                  <a:cubicBezTo>
                    <a:pt x="57081" y="15162"/>
                    <a:pt x="57004" y="15311"/>
                    <a:pt x="56932" y="15388"/>
                  </a:cubicBezTo>
                  <a:cubicBezTo>
                    <a:pt x="57378" y="15239"/>
                    <a:pt x="57824" y="15091"/>
                    <a:pt x="58270" y="14865"/>
                  </a:cubicBezTo>
                  <a:cubicBezTo>
                    <a:pt x="58419" y="14793"/>
                    <a:pt x="58490" y="14645"/>
                    <a:pt x="58567" y="14496"/>
                  </a:cubicBezTo>
                  <a:close/>
                  <a:moveTo>
                    <a:pt x="56784" y="15162"/>
                  </a:moveTo>
                  <a:lnTo>
                    <a:pt x="56784" y="15162"/>
                  </a:lnTo>
                  <a:cubicBezTo>
                    <a:pt x="56409" y="15311"/>
                    <a:pt x="56040" y="15388"/>
                    <a:pt x="55666" y="15459"/>
                  </a:cubicBezTo>
                  <a:cubicBezTo>
                    <a:pt x="55594" y="15608"/>
                    <a:pt x="55446" y="15685"/>
                    <a:pt x="55368" y="15757"/>
                  </a:cubicBezTo>
                  <a:cubicBezTo>
                    <a:pt x="55814" y="15685"/>
                    <a:pt x="56189" y="15608"/>
                    <a:pt x="56635" y="15459"/>
                  </a:cubicBezTo>
                  <a:cubicBezTo>
                    <a:pt x="56635" y="15388"/>
                    <a:pt x="56706" y="15311"/>
                    <a:pt x="56784" y="15162"/>
                  </a:cubicBezTo>
                  <a:close/>
                  <a:moveTo>
                    <a:pt x="20139" y="11077"/>
                  </a:moveTo>
                  <a:cubicBezTo>
                    <a:pt x="15014" y="11077"/>
                    <a:pt x="10109" y="12266"/>
                    <a:pt x="7356" y="16280"/>
                  </a:cubicBezTo>
                  <a:cubicBezTo>
                    <a:pt x="1" y="27202"/>
                    <a:pt x="10109" y="38725"/>
                    <a:pt x="18504" y="45415"/>
                  </a:cubicBezTo>
                  <a:cubicBezTo>
                    <a:pt x="20437" y="46972"/>
                    <a:pt x="23338" y="49053"/>
                    <a:pt x="25271" y="50617"/>
                  </a:cubicBezTo>
                  <a:cubicBezTo>
                    <a:pt x="28609" y="53142"/>
                    <a:pt x="33883" y="56706"/>
                    <a:pt x="33596" y="61379"/>
                  </a:cubicBezTo>
                  <a:lnTo>
                    <a:pt x="33596" y="61379"/>
                  </a:lnTo>
                  <a:cubicBezTo>
                    <a:pt x="33603" y="61319"/>
                    <a:pt x="33671" y="61315"/>
                    <a:pt x="33743" y="61242"/>
                  </a:cubicBezTo>
                  <a:lnTo>
                    <a:pt x="33743" y="61094"/>
                  </a:lnTo>
                  <a:cubicBezTo>
                    <a:pt x="33743" y="61022"/>
                    <a:pt x="33815" y="60874"/>
                    <a:pt x="33815" y="60797"/>
                  </a:cubicBezTo>
                  <a:cubicBezTo>
                    <a:pt x="33743" y="59161"/>
                    <a:pt x="33000" y="57526"/>
                    <a:pt x="31882" y="56040"/>
                  </a:cubicBezTo>
                  <a:cubicBezTo>
                    <a:pt x="30990" y="54928"/>
                    <a:pt x="29950" y="53959"/>
                    <a:pt x="28838" y="53067"/>
                  </a:cubicBezTo>
                  <a:cubicBezTo>
                    <a:pt x="26906" y="51432"/>
                    <a:pt x="24081" y="49351"/>
                    <a:pt x="22000" y="47864"/>
                  </a:cubicBezTo>
                  <a:cubicBezTo>
                    <a:pt x="16352" y="43554"/>
                    <a:pt x="10775" y="38797"/>
                    <a:pt x="7356" y="32554"/>
                  </a:cubicBezTo>
                  <a:cubicBezTo>
                    <a:pt x="4531" y="27280"/>
                    <a:pt x="4014" y="21554"/>
                    <a:pt x="7504" y="16428"/>
                  </a:cubicBezTo>
                  <a:cubicBezTo>
                    <a:pt x="10329" y="12338"/>
                    <a:pt x="15383" y="11375"/>
                    <a:pt x="20139" y="11375"/>
                  </a:cubicBezTo>
                  <a:cubicBezTo>
                    <a:pt x="21108" y="11375"/>
                    <a:pt x="22000" y="11375"/>
                    <a:pt x="22964" y="11446"/>
                  </a:cubicBezTo>
                  <a:cubicBezTo>
                    <a:pt x="30099" y="11969"/>
                    <a:pt x="37014" y="13753"/>
                    <a:pt x="44000" y="15162"/>
                  </a:cubicBezTo>
                  <a:cubicBezTo>
                    <a:pt x="46450" y="15685"/>
                    <a:pt x="48905" y="16203"/>
                    <a:pt x="51432" y="16203"/>
                  </a:cubicBezTo>
                  <a:lnTo>
                    <a:pt x="52544" y="16203"/>
                  </a:lnTo>
                  <a:cubicBezTo>
                    <a:pt x="53365" y="16131"/>
                    <a:pt x="54257" y="16054"/>
                    <a:pt x="55071" y="15834"/>
                  </a:cubicBezTo>
                  <a:lnTo>
                    <a:pt x="55297" y="15608"/>
                  </a:lnTo>
                  <a:lnTo>
                    <a:pt x="55297" y="15608"/>
                  </a:lnTo>
                  <a:cubicBezTo>
                    <a:pt x="54405" y="15757"/>
                    <a:pt x="53436" y="15905"/>
                    <a:pt x="52473" y="15905"/>
                  </a:cubicBezTo>
                  <a:cubicBezTo>
                    <a:pt x="52176" y="15983"/>
                    <a:pt x="51801" y="15983"/>
                    <a:pt x="51432" y="15983"/>
                  </a:cubicBezTo>
                  <a:cubicBezTo>
                    <a:pt x="49649" y="15983"/>
                    <a:pt x="47865" y="15757"/>
                    <a:pt x="46152" y="15388"/>
                  </a:cubicBezTo>
                  <a:cubicBezTo>
                    <a:pt x="41247" y="14419"/>
                    <a:pt x="36419" y="13230"/>
                    <a:pt x="31436" y="12338"/>
                  </a:cubicBezTo>
                  <a:cubicBezTo>
                    <a:pt x="28166" y="11820"/>
                    <a:pt x="24081" y="11077"/>
                    <a:pt x="20139" y="11077"/>
                  </a:cubicBezTo>
                  <a:close/>
                  <a:moveTo>
                    <a:pt x="33596" y="61379"/>
                  </a:moveTo>
                  <a:cubicBezTo>
                    <a:pt x="33595" y="61383"/>
                    <a:pt x="33595" y="61387"/>
                    <a:pt x="33595" y="61391"/>
                  </a:cubicBezTo>
                  <a:cubicBezTo>
                    <a:pt x="33595" y="61387"/>
                    <a:pt x="33595" y="61383"/>
                    <a:pt x="33596" y="61379"/>
                  </a:cubicBezTo>
                  <a:close/>
                  <a:moveTo>
                    <a:pt x="33666" y="61540"/>
                  </a:moveTo>
                  <a:cubicBezTo>
                    <a:pt x="33666" y="61617"/>
                    <a:pt x="33595" y="61688"/>
                    <a:pt x="33517" y="61766"/>
                  </a:cubicBezTo>
                  <a:cubicBezTo>
                    <a:pt x="33517" y="61837"/>
                    <a:pt x="33517" y="61986"/>
                    <a:pt x="33446" y="62063"/>
                  </a:cubicBezTo>
                  <a:cubicBezTo>
                    <a:pt x="33446" y="62212"/>
                    <a:pt x="33446" y="62360"/>
                    <a:pt x="33369" y="62509"/>
                  </a:cubicBezTo>
                  <a:cubicBezTo>
                    <a:pt x="33517" y="62283"/>
                    <a:pt x="33595" y="62134"/>
                    <a:pt x="33743" y="61986"/>
                  </a:cubicBezTo>
                  <a:cubicBezTo>
                    <a:pt x="33743" y="61837"/>
                    <a:pt x="33666" y="61688"/>
                    <a:pt x="33666" y="61540"/>
                  </a:cubicBezTo>
                  <a:close/>
                  <a:moveTo>
                    <a:pt x="27274" y="68675"/>
                  </a:moveTo>
                  <a:cubicBezTo>
                    <a:pt x="26906" y="68823"/>
                    <a:pt x="26531" y="69049"/>
                    <a:pt x="26162" y="69198"/>
                  </a:cubicBezTo>
                  <a:cubicBezTo>
                    <a:pt x="26162" y="69269"/>
                    <a:pt x="26234" y="69347"/>
                    <a:pt x="26234" y="69418"/>
                  </a:cubicBezTo>
                  <a:cubicBezTo>
                    <a:pt x="26608" y="69269"/>
                    <a:pt x="26977" y="69049"/>
                    <a:pt x="27274" y="68901"/>
                  </a:cubicBezTo>
                  <a:lnTo>
                    <a:pt x="27274" y="68675"/>
                  </a:lnTo>
                  <a:close/>
                  <a:moveTo>
                    <a:pt x="25937" y="69347"/>
                  </a:moveTo>
                  <a:cubicBezTo>
                    <a:pt x="25639" y="69495"/>
                    <a:pt x="25342" y="69567"/>
                    <a:pt x="25045" y="69793"/>
                  </a:cubicBezTo>
                  <a:cubicBezTo>
                    <a:pt x="24896" y="69864"/>
                    <a:pt x="24676" y="70013"/>
                    <a:pt x="24599" y="70239"/>
                  </a:cubicBezTo>
                  <a:cubicBezTo>
                    <a:pt x="24599" y="70310"/>
                    <a:pt x="24676" y="70387"/>
                    <a:pt x="24676" y="70459"/>
                  </a:cubicBezTo>
                  <a:cubicBezTo>
                    <a:pt x="24825" y="70239"/>
                    <a:pt x="25045" y="70013"/>
                    <a:pt x="25271" y="69864"/>
                  </a:cubicBezTo>
                  <a:cubicBezTo>
                    <a:pt x="25491" y="69793"/>
                    <a:pt x="25788" y="69644"/>
                    <a:pt x="26014" y="69567"/>
                  </a:cubicBezTo>
                  <a:cubicBezTo>
                    <a:pt x="25937" y="69495"/>
                    <a:pt x="25937" y="69418"/>
                    <a:pt x="25937" y="69347"/>
                  </a:cubicBezTo>
                  <a:close/>
                  <a:moveTo>
                    <a:pt x="24379" y="70459"/>
                  </a:moveTo>
                  <a:lnTo>
                    <a:pt x="24379" y="70536"/>
                  </a:lnTo>
                  <a:cubicBezTo>
                    <a:pt x="24153" y="70982"/>
                    <a:pt x="24004" y="71499"/>
                    <a:pt x="24081" y="72094"/>
                  </a:cubicBezTo>
                  <a:cubicBezTo>
                    <a:pt x="24153" y="72022"/>
                    <a:pt x="24230" y="72022"/>
                    <a:pt x="24301" y="71945"/>
                  </a:cubicBezTo>
                  <a:lnTo>
                    <a:pt x="24301" y="71576"/>
                  </a:lnTo>
                  <a:cubicBezTo>
                    <a:pt x="24301" y="71279"/>
                    <a:pt x="24379" y="70982"/>
                    <a:pt x="24527" y="70756"/>
                  </a:cubicBezTo>
                  <a:cubicBezTo>
                    <a:pt x="24527" y="70684"/>
                    <a:pt x="24450" y="70536"/>
                    <a:pt x="24379" y="70459"/>
                  </a:cubicBezTo>
                  <a:close/>
                  <a:moveTo>
                    <a:pt x="24825" y="73806"/>
                  </a:moveTo>
                  <a:cubicBezTo>
                    <a:pt x="24747" y="73877"/>
                    <a:pt x="24676" y="73955"/>
                    <a:pt x="24599" y="73955"/>
                  </a:cubicBezTo>
                  <a:cubicBezTo>
                    <a:pt x="24747" y="74175"/>
                    <a:pt x="24896" y="74401"/>
                    <a:pt x="25122" y="74621"/>
                  </a:cubicBezTo>
                  <a:cubicBezTo>
                    <a:pt x="25193" y="74698"/>
                    <a:pt x="25271" y="74847"/>
                    <a:pt x="25419" y="74918"/>
                  </a:cubicBezTo>
                  <a:cubicBezTo>
                    <a:pt x="25491" y="74847"/>
                    <a:pt x="25568" y="74847"/>
                    <a:pt x="25639" y="74769"/>
                  </a:cubicBezTo>
                  <a:cubicBezTo>
                    <a:pt x="25271" y="74472"/>
                    <a:pt x="25045" y="74175"/>
                    <a:pt x="24825" y="73806"/>
                  </a:cubicBezTo>
                  <a:close/>
                  <a:moveTo>
                    <a:pt x="25717" y="74995"/>
                  </a:moveTo>
                  <a:cubicBezTo>
                    <a:pt x="25717" y="74995"/>
                    <a:pt x="25639" y="75067"/>
                    <a:pt x="25568" y="75067"/>
                  </a:cubicBezTo>
                  <a:cubicBezTo>
                    <a:pt x="25639" y="75144"/>
                    <a:pt x="25717" y="75144"/>
                    <a:pt x="25717" y="75144"/>
                  </a:cubicBezTo>
                  <a:lnTo>
                    <a:pt x="25717" y="74995"/>
                  </a:lnTo>
                  <a:close/>
                  <a:moveTo>
                    <a:pt x="26014" y="75067"/>
                  </a:moveTo>
                  <a:lnTo>
                    <a:pt x="26014" y="75364"/>
                  </a:lnTo>
                  <a:cubicBezTo>
                    <a:pt x="26085" y="75441"/>
                    <a:pt x="26234" y="75441"/>
                    <a:pt x="26311" y="75513"/>
                  </a:cubicBezTo>
                  <a:lnTo>
                    <a:pt x="26460" y="75364"/>
                  </a:lnTo>
                  <a:cubicBezTo>
                    <a:pt x="26311" y="75293"/>
                    <a:pt x="26162" y="75144"/>
                    <a:pt x="26014" y="75067"/>
                  </a:cubicBezTo>
                  <a:close/>
                  <a:moveTo>
                    <a:pt x="26608" y="75590"/>
                  </a:moveTo>
                  <a:lnTo>
                    <a:pt x="26531" y="75661"/>
                  </a:lnTo>
                  <a:lnTo>
                    <a:pt x="26608" y="75661"/>
                  </a:lnTo>
                  <a:lnTo>
                    <a:pt x="26608" y="75590"/>
                  </a:lnTo>
                  <a:close/>
                  <a:moveTo>
                    <a:pt x="76256" y="1564"/>
                  </a:moveTo>
                  <a:cubicBezTo>
                    <a:pt x="76179" y="1564"/>
                    <a:pt x="76108" y="1635"/>
                    <a:pt x="76030" y="1635"/>
                  </a:cubicBezTo>
                  <a:cubicBezTo>
                    <a:pt x="76702" y="2230"/>
                    <a:pt x="77219" y="2824"/>
                    <a:pt x="77665" y="3568"/>
                  </a:cubicBezTo>
                  <a:cubicBezTo>
                    <a:pt x="79152" y="6095"/>
                    <a:pt x="78706" y="9068"/>
                    <a:pt x="78337" y="11820"/>
                  </a:cubicBezTo>
                  <a:cubicBezTo>
                    <a:pt x="77594" y="16054"/>
                    <a:pt x="76774" y="20293"/>
                    <a:pt x="76774" y="24604"/>
                  </a:cubicBezTo>
                  <a:cubicBezTo>
                    <a:pt x="76702" y="31810"/>
                    <a:pt x="78706" y="38874"/>
                    <a:pt x="81905" y="45266"/>
                  </a:cubicBezTo>
                  <a:cubicBezTo>
                    <a:pt x="83540" y="48459"/>
                    <a:pt x="84503" y="52252"/>
                    <a:pt x="81382" y="54928"/>
                  </a:cubicBezTo>
                  <a:cubicBezTo>
                    <a:pt x="78557" y="57229"/>
                    <a:pt x="73949" y="58121"/>
                    <a:pt x="70382" y="58567"/>
                  </a:cubicBezTo>
                  <a:cubicBezTo>
                    <a:pt x="64139" y="59013"/>
                    <a:pt x="62058" y="64590"/>
                    <a:pt x="58936" y="68972"/>
                  </a:cubicBezTo>
                  <a:cubicBezTo>
                    <a:pt x="57747" y="70684"/>
                    <a:pt x="56189" y="72320"/>
                    <a:pt x="54031" y="72766"/>
                  </a:cubicBezTo>
                  <a:cubicBezTo>
                    <a:pt x="53662" y="72837"/>
                    <a:pt x="53365" y="72837"/>
                    <a:pt x="52990" y="72837"/>
                  </a:cubicBezTo>
                  <a:cubicBezTo>
                    <a:pt x="51950" y="72837"/>
                    <a:pt x="50909" y="72617"/>
                    <a:pt x="49869" y="72468"/>
                  </a:cubicBezTo>
                  <a:cubicBezTo>
                    <a:pt x="49125" y="72320"/>
                    <a:pt x="48382" y="72242"/>
                    <a:pt x="47716" y="72171"/>
                  </a:cubicBezTo>
                  <a:cubicBezTo>
                    <a:pt x="47122" y="72171"/>
                    <a:pt x="46598" y="72094"/>
                    <a:pt x="46081" y="72094"/>
                  </a:cubicBezTo>
                  <a:cubicBezTo>
                    <a:pt x="42959" y="72094"/>
                    <a:pt x="40207" y="72837"/>
                    <a:pt x="37234" y="74026"/>
                  </a:cubicBezTo>
                  <a:cubicBezTo>
                    <a:pt x="36122" y="74549"/>
                    <a:pt x="34409" y="75293"/>
                    <a:pt x="33220" y="75590"/>
                  </a:cubicBezTo>
                  <a:cubicBezTo>
                    <a:pt x="32257" y="75887"/>
                    <a:pt x="31216" y="76107"/>
                    <a:pt x="30176" y="76107"/>
                  </a:cubicBezTo>
                  <a:cubicBezTo>
                    <a:pt x="29801" y="76107"/>
                    <a:pt x="29433" y="76107"/>
                    <a:pt x="29058" y="76036"/>
                  </a:cubicBezTo>
                  <a:lnTo>
                    <a:pt x="28541" y="75958"/>
                  </a:lnTo>
                  <a:lnTo>
                    <a:pt x="28392" y="75887"/>
                  </a:lnTo>
                  <a:cubicBezTo>
                    <a:pt x="28018" y="75810"/>
                    <a:pt x="27572" y="75738"/>
                    <a:pt x="27126" y="75590"/>
                  </a:cubicBezTo>
                  <a:cubicBezTo>
                    <a:pt x="27126" y="75661"/>
                    <a:pt x="27054" y="75738"/>
                    <a:pt x="27054" y="75810"/>
                  </a:cubicBezTo>
                  <a:lnTo>
                    <a:pt x="27946" y="76036"/>
                  </a:lnTo>
                  <a:cubicBezTo>
                    <a:pt x="28689" y="76256"/>
                    <a:pt x="29433" y="76333"/>
                    <a:pt x="30176" y="76333"/>
                  </a:cubicBezTo>
                  <a:cubicBezTo>
                    <a:pt x="31960" y="76333"/>
                    <a:pt x="33666" y="75810"/>
                    <a:pt x="35301" y="75067"/>
                  </a:cubicBezTo>
                  <a:cubicBezTo>
                    <a:pt x="37085" y="74401"/>
                    <a:pt x="39017" y="73509"/>
                    <a:pt x="40801" y="73063"/>
                  </a:cubicBezTo>
                  <a:cubicBezTo>
                    <a:pt x="42585" y="72617"/>
                    <a:pt x="44297" y="72391"/>
                    <a:pt x="46081" y="72391"/>
                  </a:cubicBezTo>
                  <a:cubicBezTo>
                    <a:pt x="46824" y="72391"/>
                    <a:pt x="47490" y="72391"/>
                    <a:pt x="48233" y="72468"/>
                  </a:cubicBezTo>
                  <a:cubicBezTo>
                    <a:pt x="48757" y="72540"/>
                    <a:pt x="49351" y="72617"/>
                    <a:pt x="49797" y="72688"/>
                  </a:cubicBezTo>
                  <a:cubicBezTo>
                    <a:pt x="50540" y="72766"/>
                    <a:pt x="51206" y="72914"/>
                    <a:pt x="51950" y="73063"/>
                  </a:cubicBezTo>
                  <a:lnTo>
                    <a:pt x="52841" y="73063"/>
                  </a:lnTo>
                  <a:cubicBezTo>
                    <a:pt x="53287" y="73063"/>
                    <a:pt x="53662" y="73063"/>
                    <a:pt x="54108" y="72986"/>
                  </a:cubicBezTo>
                  <a:cubicBezTo>
                    <a:pt x="56260" y="72540"/>
                    <a:pt x="57895" y="70904"/>
                    <a:pt x="59162" y="69121"/>
                  </a:cubicBezTo>
                  <a:cubicBezTo>
                    <a:pt x="62206" y="64810"/>
                    <a:pt x="64287" y="59239"/>
                    <a:pt x="70382" y="58864"/>
                  </a:cubicBezTo>
                  <a:cubicBezTo>
                    <a:pt x="74918" y="58198"/>
                    <a:pt x="82868" y="56860"/>
                    <a:pt x="83611" y="51360"/>
                  </a:cubicBezTo>
                  <a:cubicBezTo>
                    <a:pt x="84057" y="47716"/>
                    <a:pt x="81530" y="44594"/>
                    <a:pt x="80341" y="41252"/>
                  </a:cubicBezTo>
                  <a:cubicBezTo>
                    <a:pt x="78189" y="35973"/>
                    <a:pt x="76999" y="30324"/>
                    <a:pt x="76999" y="24604"/>
                  </a:cubicBezTo>
                  <a:cubicBezTo>
                    <a:pt x="77071" y="21780"/>
                    <a:pt x="77368" y="18955"/>
                    <a:pt x="77814" y="16131"/>
                  </a:cubicBezTo>
                  <a:cubicBezTo>
                    <a:pt x="78260" y="13307"/>
                    <a:pt x="78932" y="10483"/>
                    <a:pt x="78932" y="7581"/>
                  </a:cubicBezTo>
                  <a:cubicBezTo>
                    <a:pt x="78932" y="5351"/>
                    <a:pt x="78189" y="3270"/>
                    <a:pt x="76476" y="1784"/>
                  </a:cubicBezTo>
                  <a:lnTo>
                    <a:pt x="76256" y="15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3" name="Google Shape;1023;p45"/>
            <p:cNvSpPr/>
            <p:nvPr/>
          </p:nvSpPr>
          <p:spPr>
            <a:xfrm>
              <a:off x="4042850" y="2172450"/>
              <a:ext cx="120875" cy="48325"/>
            </a:xfrm>
            <a:custGeom>
              <a:avLst/>
              <a:gdLst/>
              <a:ahLst/>
              <a:cxnLst/>
              <a:rect l="l" t="t" r="r" b="b"/>
              <a:pathLst>
                <a:path w="4835" h="1933" extrusionOk="0">
                  <a:moveTo>
                    <a:pt x="4686" y="1"/>
                  </a:moveTo>
                  <a:cubicBezTo>
                    <a:pt x="4537" y="72"/>
                    <a:pt x="4460" y="149"/>
                    <a:pt x="4388" y="220"/>
                  </a:cubicBezTo>
                  <a:lnTo>
                    <a:pt x="4686" y="220"/>
                  </a:lnTo>
                  <a:cubicBezTo>
                    <a:pt x="4757" y="220"/>
                    <a:pt x="4757" y="149"/>
                    <a:pt x="4834" y="72"/>
                  </a:cubicBezTo>
                  <a:cubicBezTo>
                    <a:pt x="4757" y="72"/>
                    <a:pt x="4757" y="72"/>
                    <a:pt x="4686" y="1"/>
                  </a:cubicBezTo>
                  <a:close/>
                  <a:moveTo>
                    <a:pt x="595" y="1558"/>
                  </a:moveTo>
                  <a:lnTo>
                    <a:pt x="595" y="1558"/>
                  </a:lnTo>
                  <a:cubicBezTo>
                    <a:pt x="446" y="1636"/>
                    <a:pt x="375" y="1636"/>
                    <a:pt x="226" y="1707"/>
                  </a:cubicBezTo>
                  <a:lnTo>
                    <a:pt x="0" y="1933"/>
                  </a:lnTo>
                  <a:cubicBezTo>
                    <a:pt x="149" y="1933"/>
                    <a:pt x="226" y="1933"/>
                    <a:pt x="297" y="1856"/>
                  </a:cubicBezTo>
                  <a:cubicBezTo>
                    <a:pt x="375" y="1784"/>
                    <a:pt x="523" y="1707"/>
                    <a:pt x="595" y="15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4" name="Google Shape;1024;p45"/>
            <p:cNvSpPr/>
            <p:nvPr/>
          </p:nvSpPr>
          <p:spPr>
            <a:xfrm>
              <a:off x="3507725" y="2202175"/>
              <a:ext cx="587175" cy="1172400"/>
            </a:xfrm>
            <a:custGeom>
              <a:avLst/>
              <a:gdLst/>
              <a:ahLst/>
              <a:cxnLst/>
              <a:rect l="l" t="t" r="r" b="b"/>
              <a:pathLst>
                <a:path w="23487" h="46896" extrusionOk="0">
                  <a:moveTo>
                    <a:pt x="23486" y="1"/>
                  </a:moveTo>
                  <a:cubicBezTo>
                    <a:pt x="23338" y="1"/>
                    <a:pt x="23266" y="72"/>
                    <a:pt x="23118" y="72"/>
                  </a:cubicBezTo>
                  <a:cubicBezTo>
                    <a:pt x="23040" y="221"/>
                    <a:pt x="22969" y="298"/>
                    <a:pt x="22969" y="369"/>
                  </a:cubicBezTo>
                  <a:cubicBezTo>
                    <a:pt x="23040" y="369"/>
                    <a:pt x="23189" y="298"/>
                    <a:pt x="23266" y="298"/>
                  </a:cubicBezTo>
                  <a:cubicBezTo>
                    <a:pt x="23338" y="221"/>
                    <a:pt x="23415" y="72"/>
                    <a:pt x="23486" y="1"/>
                  </a:cubicBezTo>
                  <a:close/>
                  <a:moveTo>
                    <a:pt x="149" y="45707"/>
                  </a:moveTo>
                  <a:cubicBezTo>
                    <a:pt x="149" y="45784"/>
                    <a:pt x="77" y="45932"/>
                    <a:pt x="77" y="46004"/>
                  </a:cubicBezTo>
                  <a:lnTo>
                    <a:pt x="77" y="46152"/>
                  </a:lnTo>
                  <a:cubicBezTo>
                    <a:pt x="77" y="46081"/>
                    <a:pt x="149" y="46081"/>
                    <a:pt x="149" y="46081"/>
                  </a:cubicBezTo>
                  <a:lnTo>
                    <a:pt x="149" y="45707"/>
                  </a:lnTo>
                  <a:close/>
                  <a:moveTo>
                    <a:pt x="149" y="46378"/>
                  </a:moveTo>
                  <a:lnTo>
                    <a:pt x="149" y="46378"/>
                  </a:lnTo>
                  <a:cubicBezTo>
                    <a:pt x="77" y="46450"/>
                    <a:pt x="77" y="46450"/>
                    <a:pt x="0" y="46450"/>
                  </a:cubicBezTo>
                  <a:cubicBezTo>
                    <a:pt x="0" y="46598"/>
                    <a:pt x="77" y="46747"/>
                    <a:pt x="77" y="46896"/>
                  </a:cubicBezTo>
                  <a:cubicBezTo>
                    <a:pt x="77" y="46676"/>
                    <a:pt x="149" y="46527"/>
                    <a:pt x="149" y="463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5" name="Google Shape;1025;p45"/>
            <p:cNvSpPr/>
            <p:nvPr/>
          </p:nvSpPr>
          <p:spPr>
            <a:xfrm>
              <a:off x="3504000" y="2181675"/>
              <a:ext cx="637425" cy="1187400"/>
            </a:xfrm>
            <a:custGeom>
              <a:avLst/>
              <a:gdLst/>
              <a:ahLst/>
              <a:cxnLst/>
              <a:rect l="l" t="t" r="r" b="b"/>
              <a:pathLst>
                <a:path w="25497" h="47496" extrusionOk="0">
                  <a:moveTo>
                    <a:pt x="25496" y="0"/>
                  </a:moveTo>
                  <a:lnTo>
                    <a:pt x="25050" y="226"/>
                  </a:lnTo>
                  <a:cubicBezTo>
                    <a:pt x="24973" y="375"/>
                    <a:pt x="24902" y="523"/>
                    <a:pt x="24753" y="595"/>
                  </a:cubicBezTo>
                  <a:cubicBezTo>
                    <a:pt x="24902" y="523"/>
                    <a:pt x="25050" y="523"/>
                    <a:pt x="25199" y="446"/>
                  </a:cubicBezTo>
                  <a:cubicBezTo>
                    <a:pt x="25348" y="297"/>
                    <a:pt x="25419" y="149"/>
                    <a:pt x="25496" y="0"/>
                  </a:cubicBezTo>
                  <a:close/>
                  <a:moveTo>
                    <a:pt x="226" y="46972"/>
                  </a:moveTo>
                  <a:cubicBezTo>
                    <a:pt x="149" y="47050"/>
                    <a:pt x="78" y="47050"/>
                    <a:pt x="78" y="47121"/>
                  </a:cubicBezTo>
                  <a:cubicBezTo>
                    <a:pt x="78" y="47270"/>
                    <a:pt x="0" y="47347"/>
                    <a:pt x="0" y="47496"/>
                  </a:cubicBezTo>
                  <a:cubicBezTo>
                    <a:pt x="78" y="47418"/>
                    <a:pt x="149" y="47347"/>
                    <a:pt x="149" y="47270"/>
                  </a:cubicBezTo>
                  <a:cubicBezTo>
                    <a:pt x="149" y="47198"/>
                    <a:pt x="226" y="47050"/>
                    <a:pt x="226" y="469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6" name="Google Shape;1026;p45"/>
            <p:cNvSpPr/>
            <p:nvPr/>
          </p:nvSpPr>
          <p:spPr>
            <a:xfrm>
              <a:off x="3507725" y="3354200"/>
              <a:ext cx="3725" cy="9225"/>
            </a:xfrm>
            <a:custGeom>
              <a:avLst/>
              <a:gdLst/>
              <a:ahLst/>
              <a:cxnLst/>
              <a:rect l="l" t="t" r="r" b="b"/>
              <a:pathLst>
                <a:path w="149" h="369" extrusionOk="0">
                  <a:moveTo>
                    <a:pt x="149" y="0"/>
                  </a:moveTo>
                  <a:cubicBezTo>
                    <a:pt x="149" y="0"/>
                    <a:pt x="77" y="0"/>
                    <a:pt x="77" y="71"/>
                  </a:cubicBezTo>
                  <a:cubicBezTo>
                    <a:pt x="77" y="149"/>
                    <a:pt x="0" y="297"/>
                    <a:pt x="0" y="369"/>
                  </a:cubicBezTo>
                  <a:cubicBezTo>
                    <a:pt x="77" y="369"/>
                    <a:pt x="77" y="369"/>
                    <a:pt x="149" y="297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7" name="Google Shape;1027;p45"/>
            <p:cNvSpPr/>
            <p:nvPr/>
          </p:nvSpPr>
          <p:spPr>
            <a:xfrm>
              <a:off x="3477975" y="1821200"/>
              <a:ext cx="1014550" cy="1623975"/>
            </a:xfrm>
            <a:custGeom>
              <a:avLst/>
              <a:gdLst/>
              <a:ahLst/>
              <a:cxnLst/>
              <a:rect l="l" t="t" r="r" b="b"/>
              <a:pathLst>
                <a:path w="40582" h="64959" extrusionOk="0">
                  <a:moveTo>
                    <a:pt x="39618" y="0"/>
                  </a:moveTo>
                  <a:cubicBezTo>
                    <a:pt x="39244" y="0"/>
                    <a:pt x="38798" y="78"/>
                    <a:pt x="38429" y="149"/>
                  </a:cubicBezTo>
                  <a:cubicBezTo>
                    <a:pt x="38429" y="226"/>
                    <a:pt x="38429" y="298"/>
                    <a:pt x="38352" y="446"/>
                  </a:cubicBezTo>
                  <a:cubicBezTo>
                    <a:pt x="38798" y="298"/>
                    <a:pt x="39244" y="226"/>
                    <a:pt x="39690" y="226"/>
                  </a:cubicBezTo>
                  <a:cubicBezTo>
                    <a:pt x="39915" y="226"/>
                    <a:pt x="40213" y="298"/>
                    <a:pt x="40510" y="298"/>
                  </a:cubicBezTo>
                  <a:cubicBezTo>
                    <a:pt x="40581" y="226"/>
                    <a:pt x="40581" y="149"/>
                    <a:pt x="40581" y="78"/>
                  </a:cubicBezTo>
                  <a:cubicBezTo>
                    <a:pt x="40284" y="78"/>
                    <a:pt x="39915" y="0"/>
                    <a:pt x="39618" y="0"/>
                  </a:cubicBezTo>
                  <a:close/>
                  <a:moveTo>
                    <a:pt x="32186" y="10186"/>
                  </a:moveTo>
                  <a:cubicBezTo>
                    <a:pt x="32037" y="10186"/>
                    <a:pt x="31889" y="10257"/>
                    <a:pt x="31740" y="10334"/>
                  </a:cubicBezTo>
                  <a:cubicBezTo>
                    <a:pt x="31591" y="10554"/>
                    <a:pt x="31443" y="10703"/>
                    <a:pt x="31294" y="10852"/>
                  </a:cubicBezTo>
                  <a:cubicBezTo>
                    <a:pt x="31365" y="10852"/>
                    <a:pt x="31443" y="10929"/>
                    <a:pt x="31514" y="10929"/>
                  </a:cubicBezTo>
                  <a:cubicBezTo>
                    <a:pt x="31514" y="10929"/>
                    <a:pt x="31591" y="10929"/>
                    <a:pt x="31591" y="10852"/>
                  </a:cubicBezTo>
                  <a:cubicBezTo>
                    <a:pt x="31811" y="10632"/>
                    <a:pt x="32037" y="10406"/>
                    <a:pt x="32186" y="10186"/>
                  </a:cubicBezTo>
                  <a:close/>
                  <a:moveTo>
                    <a:pt x="31145" y="11000"/>
                  </a:moveTo>
                  <a:cubicBezTo>
                    <a:pt x="31068" y="11149"/>
                    <a:pt x="30919" y="11226"/>
                    <a:pt x="30848" y="11375"/>
                  </a:cubicBezTo>
                  <a:cubicBezTo>
                    <a:pt x="30997" y="11298"/>
                    <a:pt x="31145" y="11149"/>
                    <a:pt x="31294" y="11078"/>
                  </a:cubicBezTo>
                  <a:cubicBezTo>
                    <a:pt x="31217" y="11078"/>
                    <a:pt x="31217" y="11078"/>
                    <a:pt x="31145" y="11000"/>
                  </a:cubicBezTo>
                  <a:close/>
                  <a:moveTo>
                    <a:pt x="30997" y="11595"/>
                  </a:moveTo>
                  <a:lnTo>
                    <a:pt x="30997" y="11595"/>
                  </a:lnTo>
                  <a:cubicBezTo>
                    <a:pt x="30699" y="11744"/>
                    <a:pt x="30473" y="11892"/>
                    <a:pt x="30176" y="12041"/>
                  </a:cubicBezTo>
                  <a:cubicBezTo>
                    <a:pt x="29659" y="12487"/>
                    <a:pt x="29136" y="12933"/>
                    <a:pt x="28541" y="13307"/>
                  </a:cubicBezTo>
                  <a:cubicBezTo>
                    <a:pt x="28392" y="13527"/>
                    <a:pt x="28172" y="13753"/>
                    <a:pt x="27946" y="13973"/>
                  </a:cubicBezTo>
                  <a:cubicBezTo>
                    <a:pt x="29064" y="13307"/>
                    <a:pt x="30105" y="12487"/>
                    <a:pt x="30997" y="11595"/>
                  </a:cubicBezTo>
                  <a:close/>
                  <a:moveTo>
                    <a:pt x="1119" y="62729"/>
                  </a:moveTo>
                  <a:cubicBezTo>
                    <a:pt x="970" y="62878"/>
                    <a:pt x="821" y="63104"/>
                    <a:pt x="673" y="63253"/>
                  </a:cubicBezTo>
                  <a:cubicBezTo>
                    <a:pt x="524" y="63621"/>
                    <a:pt x="376" y="63996"/>
                    <a:pt x="150" y="64293"/>
                  </a:cubicBezTo>
                  <a:cubicBezTo>
                    <a:pt x="78" y="64513"/>
                    <a:pt x="1" y="64739"/>
                    <a:pt x="1" y="64959"/>
                  </a:cubicBezTo>
                  <a:lnTo>
                    <a:pt x="447" y="64293"/>
                  </a:lnTo>
                  <a:cubicBezTo>
                    <a:pt x="744" y="63770"/>
                    <a:pt x="970" y="63253"/>
                    <a:pt x="1119" y="627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8" name="Google Shape;1028;p45"/>
            <p:cNvSpPr/>
            <p:nvPr/>
          </p:nvSpPr>
          <p:spPr>
            <a:xfrm>
              <a:off x="4256600" y="2092475"/>
              <a:ext cx="9225" cy="5675"/>
            </a:xfrm>
            <a:custGeom>
              <a:avLst/>
              <a:gdLst/>
              <a:ahLst/>
              <a:cxnLst/>
              <a:rect l="l" t="t" r="r" b="b"/>
              <a:pathLst>
                <a:path w="369" h="227" extrusionOk="0">
                  <a:moveTo>
                    <a:pt x="149" y="1"/>
                  </a:moveTo>
                  <a:cubicBezTo>
                    <a:pt x="72" y="78"/>
                    <a:pt x="72" y="149"/>
                    <a:pt x="0" y="149"/>
                  </a:cubicBezTo>
                  <a:cubicBezTo>
                    <a:pt x="72" y="227"/>
                    <a:pt x="72" y="227"/>
                    <a:pt x="149" y="227"/>
                  </a:cubicBezTo>
                  <a:cubicBezTo>
                    <a:pt x="220" y="227"/>
                    <a:pt x="298" y="149"/>
                    <a:pt x="369" y="78"/>
                  </a:cubicBezTo>
                  <a:cubicBezTo>
                    <a:pt x="298" y="78"/>
                    <a:pt x="220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29" name="Google Shape;1029;p45"/>
            <p:cNvSpPr/>
            <p:nvPr/>
          </p:nvSpPr>
          <p:spPr>
            <a:xfrm>
              <a:off x="3268100" y="3443375"/>
              <a:ext cx="204400" cy="224775"/>
            </a:xfrm>
            <a:custGeom>
              <a:avLst/>
              <a:gdLst/>
              <a:ahLst/>
              <a:cxnLst/>
              <a:rect l="l" t="t" r="r" b="b"/>
              <a:pathLst>
                <a:path w="8176" h="8991" extrusionOk="0">
                  <a:moveTo>
                    <a:pt x="8176" y="1"/>
                  </a:moveTo>
                  <a:cubicBezTo>
                    <a:pt x="7950" y="298"/>
                    <a:pt x="7730" y="518"/>
                    <a:pt x="7504" y="744"/>
                  </a:cubicBezTo>
                  <a:cubicBezTo>
                    <a:pt x="7504" y="893"/>
                    <a:pt x="7504" y="1041"/>
                    <a:pt x="7433" y="1112"/>
                  </a:cubicBezTo>
                  <a:cubicBezTo>
                    <a:pt x="7653" y="964"/>
                    <a:pt x="7730" y="815"/>
                    <a:pt x="7879" y="667"/>
                  </a:cubicBezTo>
                  <a:cubicBezTo>
                    <a:pt x="8027" y="447"/>
                    <a:pt x="8099" y="221"/>
                    <a:pt x="8176" y="1"/>
                  </a:cubicBezTo>
                  <a:close/>
                  <a:moveTo>
                    <a:pt x="220" y="7504"/>
                  </a:moveTo>
                  <a:cubicBezTo>
                    <a:pt x="149" y="7504"/>
                    <a:pt x="72" y="7582"/>
                    <a:pt x="0" y="7582"/>
                  </a:cubicBezTo>
                  <a:cubicBezTo>
                    <a:pt x="0" y="8099"/>
                    <a:pt x="149" y="8545"/>
                    <a:pt x="369" y="8991"/>
                  </a:cubicBezTo>
                  <a:cubicBezTo>
                    <a:pt x="446" y="8991"/>
                    <a:pt x="518" y="8919"/>
                    <a:pt x="595" y="8919"/>
                  </a:cubicBezTo>
                  <a:cubicBezTo>
                    <a:pt x="369" y="8473"/>
                    <a:pt x="220" y="7950"/>
                    <a:pt x="220" y="75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0" name="Google Shape;1030;p45"/>
            <p:cNvSpPr/>
            <p:nvPr/>
          </p:nvSpPr>
          <p:spPr>
            <a:xfrm>
              <a:off x="3347925" y="1912325"/>
              <a:ext cx="1010825" cy="1635125"/>
            </a:xfrm>
            <a:custGeom>
              <a:avLst/>
              <a:gdLst/>
              <a:ahLst/>
              <a:cxnLst/>
              <a:rect l="l" t="t" r="r" b="b"/>
              <a:pathLst>
                <a:path w="40433" h="65405" extrusionOk="0">
                  <a:moveTo>
                    <a:pt x="40432" y="0"/>
                  </a:moveTo>
                  <a:cubicBezTo>
                    <a:pt x="40361" y="0"/>
                    <a:pt x="40283" y="0"/>
                    <a:pt x="40212" y="72"/>
                  </a:cubicBezTo>
                  <a:cubicBezTo>
                    <a:pt x="40135" y="149"/>
                    <a:pt x="40135" y="220"/>
                    <a:pt x="40135" y="298"/>
                  </a:cubicBezTo>
                  <a:cubicBezTo>
                    <a:pt x="40212" y="298"/>
                    <a:pt x="40283" y="298"/>
                    <a:pt x="40361" y="220"/>
                  </a:cubicBezTo>
                  <a:cubicBezTo>
                    <a:pt x="40432" y="149"/>
                    <a:pt x="40432" y="72"/>
                    <a:pt x="40432" y="0"/>
                  </a:cubicBezTo>
                  <a:close/>
                  <a:moveTo>
                    <a:pt x="33743" y="9662"/>
                  </a:moveTo>
                  <a:lnTo>
                    <a:pt x="33743" y="9662"/>
                  </a:lnTo>
                  <a:cubicBezTo>
                    <a:pt x="33523" y="9811"/>
                    <a:pt x="33297" y="9960"/>
                    <a:pt x="33000" y="10108"/>
                  </a:cubicBezTo>
                  <a:cubicBezTo>
                    <a:pt x="32928" y="10257"/>
                    <a:pt x="32780" y="10328"/>
                    <a:pt x="32631" y="10477"/>
                  </a:cubicBezTo>
                  <a:cubicBezTo>
                    <a:pt x="32703" y="10477"/>
                    <a:pt x="32780" y="10477"/>
                    <a:pt x="32780" y="10554"/>
                  </a:cubicBezTo>
                  <a:cubicBezTo>
                    <a:pt x="32928" y="10477"/>
                    <a:pt x="33000" y="10406"/>
                    <a:pt x="33148" y="10328"/>
                  </a:cubicBezTo>
                  <a:cubicBezTo>
                    <a:pt x="33374" y="10108"/>
                    <a:pt x="33594" y="9882"/>
                    <a:pt x="33743" y="9662"/>
                  </a:cubicBezTo>
                  <a:close/>
                  <a:moveTo>
                    <a:pt x="32483" y="10625"/>
                  </a:moveTo>
                  <a:lnTo>
                    <a:pt x="32334" y="10774"/>
                  </a:lnTo>
                  <a:cubicBezTo>
                    <a:pt x="32405" y="10703"/>
                    <a:pt x="32483" y="10703"/>
                    <a:pt x="32554" y="10703"/>
                  </a:cubicBezTo>
                  <a:cubicBezTo>
                    <a:pt x="32483" y="10703"/>
                    <a:pt x="32483" y="10703"/>
                    <a:pt x="32483" y="10625"/>
                  </a:cubicBezTo>
                  <a:close/>
                  <a:moveTo>
                    <a:pt x="226" y="65030"/>
                  </a:moveTo>
                  <a:cubicBezTo>
                    <a:pt x="149" y="65107"/>
                    <a:pt x="78" y="65107"/>
                    <a:pt x="0" y="65179"/>
                  </a:cubicBezTo>
                  <a:lnTo>
                    <a:pt x="0" y="65405"/>
                  </a:lnTo>
                  <a:cubicBezTo>
                    <a:pt x="78" y="65405"/>
                    <a:pt x="149" y="65327"/>
                    <a:pt x="226" y="65327"/>
                  </a:cubicBezTo>
                  <a:lnTo>
                    <a:pt x="226" y="6503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1" name="Google Shape;1031;p45"/>
            <p:cNvSpPr/>
            <p:nvPr/>
          </p:nvSpPr>
          <p:spPr>
            <a:xfrm>
              <a:off x="4159975" y="217422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149" y="1"/>
                  </a:moveTo>
                  <a:cubicBezTo>
                    <a:pt x="72" y="78"/>
                    <a:pt x="72" y="149"/>
                    <a:pt x="1" y="149"/>
                  </a:cubicBezTo>
                  <a:cubicBezTo>
                    <a:pt x="1" y="227"/>
                    <a:pt x="1" y="227"/>
                    <a:pt x="72" y="227"/>
                  </a:cubicBezTo>
                  <a:cubicBezTo>
                    <a:pt x="149" y="149"/>
                    <a:pt x="221" y="78"/>
                    <a:pt x="298" y="78"/>
                  </a:cubicBezTo>
                  <a:cubicBezTo>
                    <a:pt x="298" y="1"/>
                    <a:pt x="221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2" name="Google Shape;1032;p45"/>
            <p:cNvSpPr/>
            <p:nvPr/>
          </p:nvSpPr>
          <p:spPr>
            <a:xfrm>
              <a:off x="3494775" y="3374550"/>
              <a:ext cx="14900" cy="27975"/>
            </a:xfrm>
            <a:custGeom>
              <a:avLst/>
              <a:gdLst/>
              <a:ahLst/>
              <a:cxnLst/>
              <a:rect l="l" t="t" r="r" b="b"/>
              <a:pathLst>
                <a:path w="596" h="1119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7" y="149"/>
                    <a:pt x="369" y="298"/>
                    <a:pt x="221" y="524"/>
                  </a:cubicBezTo>
                  <a:cubicBezTo>
                    <a:pt x="149" y="673"/>
                    <a:pt x="72" y="893"/>
                    <a:pt x="1" y="1119"/>
                  </a:cubicBezTo>
                  <a:cubicBezTo>
                    <a:pt x="149" y="970"/>
                    <a:pt x="298" y="744"/>
                    <a:pt x="447" y="595"/>
                  </a:cubicBezTo>
                  <a:cubicBezTo>
                    <a:pt x="518" y="375"/>
                    <a:pt x="518" y="227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3" name="Google Shape;1033;p45"/>
            <p:cNvSpPr/>
            <p:nvPr/>
          </p:nvSpPr>
          <p:spPr>
            <a:xfrm>
              <a:off x="3509650" y="33745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4" name="Google Shape;1034;p45"/>
            <p:cNvSpPr/>
            <p:nvPr/>
          </p:nvSpPr>
          <p:spPr>
            <a:xfrm>
              <a:off x="3188125" y="1737650"/>
              <a:ext cx="1648225" cy="2090300"/>
            </a:xfrm>
            <a:custGeom>
              <a:avLst/>
              <a:gdLst/>
              <a:ahLst/>
              <a:cxnLst/>
              <a:rect l="l" t="t" r="r" b="b"/>
              <a:pathLst>
                <a:path w="65929" h="83612" extrusionOk="0">
                  <a:moveTo>
                    <a:pt x="55523" y="1"/>
                  </a:moveTo>
                  <a:lnTo>
                    <a:pt x="55523" y="1"/>
                  </a:lnTo>
                  <a:cubicBezTo>
                    <a:pt x="54702" y="72"/>
                    <a:pt x="53959" y="72"/>
                    <a:pt x="53216" y="150"/>
                  </a:cubicBezTo>
                  <a:cubicBezTo>
                    <a:pt x="53216" y="150"/>
                    <a:pt x="53216" y="221"/>
                    <a:pt x="53145" y="298"/>
                  </a:cubicBezTo>
                  <a:cubicBezTo>
                    <a:pt x="53662" y="150"/>
                    <a:pt x="54108" y="72"/>
                    <a:pt x="54631" y="72"/>
                  </a:cubicBezTo>
                  <a:cubicBezTo>
                    <a:pt x="54928" y="72"/>
                    <a:pt x="55148" y="150"/>
                    <a:pt x="55446" y="150"/>
                  </a:cubicBezTo>
                  <a:cubicBezTo>
                    <a:pt x="55446" y="72"/>
                    <a:pt x="55446" y="72"/>
                    <a:pt x="55523" y="1"/>
                  </a:cubicBezTo>
                  <a:close/>
                  <a:moveTo>
                    <a:pt x="55743" y="1"/>
                  </a:moveTo>
                  <a:cubicBezTo>
                    <a:pt x="55743" y="72"/>
                    <a:pt x="55743" y="150"/>
                    <a:pt x="55672" y="221"/>
                  </a:cubicBezTo>
                  <a:cubicBezTo>
                    <a:pt x="56040" y="298"/>
                    <a:pt x="56415" y="369"/>
                    <a:pt x="56783" y="518"/>
                  </a:cubicBezTo>
                  <a:cubicBezTo>
                    <a:pt x="56932" y="595"/>
                    <a:pt x="57158" y="667"/>
                    <a:pt x="57378" y="815"/>
                  </a:cubicBezTo>
                  <a:cubicBezTo>
                    <a:pt x="57378" y="744"/>
                    <a:pt x="57455" y="667"/>
                    <a:pt x="57455" y="595"/>
                  </a:cubicBezTo>
                  <a:cubicBezTo>
                    <a:pt x="57307" y="447"/>
                    <a:pt x="57081" y="369"/>
                    <a:pt x="56861" y="298"/>
                  </a:cubicBezTo>
                  <a:cubicBezTo>
                    <a:pt x="56563" y="150"/>
                    <a:pt x="56189" y="72"/>
                    <a:pt x="55892" y="1"/>
                  </a:cubicBezTo>
                  <a:close/>
                  <a:moveTo>
                    <a:pt x="57675" y="667"/>
                  </a:moveTo>
                  <a:cubicBezTo>
                    <a:pt x="57675" y="744"/>
                    <a:pt x="57604" y="815"/>
                    <a:pt x="57604" y="893"/>
                  </a:cubicBezTo>
                  <a:cubicBezTo>
                    <a:pt x="57675" y="964"/>
                    <a:pt x="57675" y="964"/>
                    <a:pt x="57753" y="964"/>
                  </a:cubicBezTo>
                  <a:cubicBezTo>
                    <a:pt x="57824" y="964"/>
                    <a:pt x="57973" y="964"/>
                    <a:pt x="58050" y="893"/>
                  </a:cubicBezTo>
                  <a:cubicBezTo>
                    <a:pt x="57901" y="815"/>
                    <a:pt x="57824" y="744"/>
                    <a:pt x="57675" y="667"/>
                  </a:cubicBezTo>
                  <a:close/>
                  <a:moveTo>
                    <a:pt x="58347" y="1113"/>
                  </a:moveTo>
                  <a:cubicBezTo>
                    <a:pt x="58270" y="1113"/>
                    <a:pt x="58121" y="1190"/>
                    <a:pt x="58050" y="1190"/>
                  </a:cubicBezTo>
                  <a:cubicBezTo>
                    <a:pt x="58199" y="1261"/>
                    <a:pt x="58347" y="1410"/>
                    <a:pt x="58496" y="1559"/>
                  </a:cubicBezTo>
                  <a:lnTo>
                    <a:pt x="58644" y="1339"/>
                  </a:lnTo>
                  <a:cubicBezTo>
                    <a:pt x="58567" y="1261"/>
                    <a:pt x="58419" y="1190"/>
                    <a:pt x="58347" y="1113"/>
                  </a:cubicBezTo>
                  <a:close/>
                  <a:moveTo>
                    <a:pt x="58864" y="1487"/>
                  </a:moveTo>
                  <a:cubicBezTo>
                    <a:pt x="58793" y="1559"/>
                    <a:pt x="58793" y="1636"/>
                    <a:pt x="58716" y="1707"/>
                  </a:cubicBezTo>
                  <a:lnTo>
                    <a:pt x="58793" y="1707"/>
                  </a:lnTo>
                  <a:cubicBezTo>
                    <a:pt x="58793" y="1636"/>
                    <a:pt x="58864" y="1636"/>
                    <a:pt x="58942" y="1559"/>
                  </a:cubicBezTo>
                  <a:lnTo>
                    <a:pt x="58864" y="1487"/>
                  </a:lnTo>
                  <a:close/>
                  <a:moveTo>
                    <a:pt x="52996" y="150"/>
                  </a:moveTo>
                  <a:lnTo>
                    <a:pt x="52996" y="150"/>
                  </a:lnTo>
                  <a:cubicBezTo>
                    <a:pt x="52027" y="447"/>
                    <a:pt x="51135" y="1041"/>
                    <a:pt x="50540" y="1933"/>
                  </a:cubicBezTo>
                  <a:lnTo>
                    <a:pt x="50838" y="1933"/>
                  </a:lnTo>
                  <a:cubicBezTo>
                    <a:pt x="51361" y="1190"/>
                    <a:pt x="52104" y="667"/>
                    <a:pt x="52919" y="369"/>
                  </a:cubicBezTo>
                  <a:cubicBezTo>
                    <a:pt x="52919" y="298"/>
                    <a:pt x="52919" y="221"/>
                    <a:pt x="52996" y="150"/>
                  </a:cubicBezTo>
                  <a:close/>
                  <a:moveTo>
                    <a:pt x="50320" y="2231"/>
                  </a:moveTo>
                  <a:cubicBezTo>
                    <a:pt x="50172" y="2528"/>
                    <a:pt x="50023" y="2825"/>
                    <a:pt x="49874" y="3194"/>
                  </a:cubicBezTo>
                  <a:cubicBezTo>
                    <a:pt x="49874" y="3271"/>
                    <a:pt x="49797" y="3420"/>
                    <a:pt x="49797" y="3568"/>
                  </a:cubicBezTo>
                  <a:cubicBezTo>
                    <a:pt x="49874" y="3568"/>
                    <a:pt x="49946" y="3491"/>
                    <a:pt x="50023" y="3491"/>
                  </a:cubicBezTo>
                  <a:cubicBezTo>
                    <a:pt x="50094" y="3420"/>
                    <a:pt x="50094" y="3342"/>
                    <a:pt x="50094" y="3271"/>
                  </a:cubicBezTo>
                  <a:cubicBezTo>
                    <a:pt x="50243" y="2896"/>
                    <a:pt x="50469" y="2528"/>
                    <a:pt x="50618" y="2231"/>
                  </a:cubicBezTo>
                  <a:close/>
                  <a:moveTo>
                    <a:pt x="49946" y="3788"/>
                  </a:moveTo>
                  <a:cubicBezTo>
                    <a:pt x="49874" y="3788"/>
                    <a:pt x="49797" y="3788"/>
                    <a:pt x="49726" y="3866"/>
                  </a:cubicBezTo>
                  <a:cubicBezTo>
                    <a:pt x="49726" y="3866"/>
                    <a:pt x="49726" y="3937"/>
                    <a:pt x="49648" y="4014"/>
                  </a:cubicBezTo>
                  <a:lnTo>
                    <a:pt x="49946" y="4014"/>
                  </a:lnTo>
                  <a:lnTo>
                    <a:pt x="49946" y="3788"/>
                  </a:lnTo>
                  <a:close/>
                  <a:moveTo>
                    <a:pt x="49874" y="4234"/>
                  </a:moveTo>
                  <a:cubicBezTo>
                    <a:pt x="49797" y="4234"/>
                    <a:pt x="49726" y="4312"/>
                    <a:pt x="49648" y="4312"/>
                  </a:cubicBezTo>
                  <a:cubicBezTo>
                    <a:pt x="49500" y="4680"/>
                    <a:pt x="49428" y="5055"/>
                    <a:pt x="49351" y="5501"/>
                  </a:cubicBezTo>
                  <a:lnTo>
                    <a:pt x="49202" y="5721"/>
                  </a:lnTo>
                  <a:lnTo>
                    <a:pt x="49202" y="5947"/>
                  </a:lnTo>
                  <a:lnTo>
                    <a:pt x="49428" y="5947"/>
                  </a:lnTo>
                  <a:cubicBezTo>
                    <a:pt x="49500" y="5798"/>
                    <a:pt x="49500" y="5649"/>
                    <a:pt x="49577" y="5501"/>
                  </a:cubicBezTo>
                  <a:cubicBezTo>
                    <a:pt x="49648" y="5126"/>
                    <a:pt x="49797" y="4680"/>
                    <a:pt x="49874" y="4234"/>
                  </a:cubicBezTo>
                  <a:close/>
                  <a:moveTo>
                    <a:pt x="49054" y="6244"/>
                  </a:moveTo>
                  <a:lnTo>
                    <a:pt x="48982" y="6613"/>
                  </a:lnTo>
                  <a:cubicBezTo>
                    <a:pt x="48905" y="6690"/>
                    <a:pt x="48905" y="6839"/>
                    <a:pt x="48834" y="6987"/>
                  </a:cubicBezTo>
                  <a:lnTo>
                    <a:pt x="49054" y="6987"/>
                  </a:lnTo>
                  <a:cubicBezTo>
                    <a:pt x="49131" y="6910"/>
                    <a:pt x="49131" y="6761"/>
                    <a:pt x="49202" y="6690"/>
                  </a:cubicBezTo>
                  <a:lnTo>
                    <a:pt x="49351" y="6244"/>
                  </a:lnTo>
                  <a:close/>
                  <a:moveTo>
                    <a:pt x="48757" y="7207"/>
                  </a:moveTo>
                  <a:cubicBezTo>
                    <a:pt x="48685" y="7356"/>
                    <a:pt x="48608" y="7582"/>
                    <a:pt x="48459" y="7802"/>
                  </a:cubicBezTo>
                  <a:cubicBezTo>
                    <a:pt x="48537" y="7802"/>
                    <a:pt x="48537" y="7730"/>
                    <a:pt x="48537" y="7730"/>
                  </a:cubicBezTo>
                  <a:lnTo>
                    <a:pt x="48757" y="7730"/>
                  </a:lnTo>
                  <a:cubicBezTo>
                    <a:pt x="48834" y="7582"/>
                    <a:pt x="48905" y="7356"/>
                    <a:pt x="48982" y="7207"/>
                  </a:cubicBezTo>
                  <a:close/>
                  <a:moveTo>
                    <a:pt x="48608" y="8028"/>
                  </a:moveTo>
                  <a:cubicBezTo>
                    <a:pt x="48537" y="8028"/>
                    <a:pt x="48459" y="8028"/>
                    <a:pt x="48388" y="8099"/>
                  </a:cubicBezTo>
                  <a:cubicBezTo>
                    <a:pt x="48162" y="8545"/>
                    <a:pt x="47865" y="8991"/>
                    <a:pt x="47645" y="9437"/>
                  </a:cubicBezTo>
                  <a:cubicBezTo>
                    <a:pt x="47716" y="9437"/>
                    <a:pt x="47865" y="9366"/>
                    <a:pt x="47942" y="9366"/>
                  </a:cubicBezTo>
                  <a:cubicBezTo>
                    <a:pt x="48239" y="8920"/>
                    <a:pt x="48459" y="8474"/>
                    <a:pt x="48685" y="8028"/>
                  </a:cubicBezTo>
                  <a:close/>
                  <a:moveTo>
                    <a:pt x="47793" y="9663"/>
                  </a:moveTo>
                  <a:cubicBezTo>
                    <a:pt x="47645" y="9734"/>
                    <a:pt x="47567" y="9734"/>
                    <a:pt x="47419" y="9812"/>
                  </a:cubicBezTo>
                  <a:cubicBezTo>
                    <a:pt x="47199" y="10180"/>
                    <a:pt x="46901" y="10555"/>
                    <a:pt x="46675" y="10852"/>
                  </a:cubicBezTo>
                  <a:cubicBezTo>
                    <a:pt x="46675" y="10923"/>
                    <a:pt x="46753" y="10923"/>
                    <a:pt x="46753" y="10923"/>
                  </a:cubicBezTo>
                  <a:cubicBezTo>
                    <a:pt x="46824" y="10852"/>
                    <a:pt x="46973" y="10852"/>
                    <a:pt x="47050" y="10775"/>
                  </a:cubicBezTo>
                  <a:cubicBezTo>
                    <a:pt x="47270" y="10406"/>
                    <a:pt x="47567" y="10032"/>
                    <a:pt x="47793" y="9663"/>
                  </a:cubicBezTo>
                  <a:close/>
                  <a:moveTo>
                    <a:pt x="46753" y="11221"/>
                  </a:moveTo>
                  <a:lnTo>
                    <a:pt x="46753" y="11221"/>
                  </a:lnTo>
                  <a:cubicBezTo>
                    <a:pt x="46604" y="11298"/>
                    <a:pt x="46378" y="11369"/>
                    <a:pt x="46230" y="11447"/>
                  </a:cubicBezTo>
                  <a:cubicBezTo>
                    <a:pt x="46010" y="11744"/>
                    <a:pt x="45712" y="12113"/>
                    <a:pt x="45338" y="12410"/>
                  </a:cubicBezTo>
                  <a:cubicBezTo>
                    <a:pt x="45635" y="12190"/>
                    <a:pt x="45932" y="12041"/>
                    <a:pt x="46158" y="11893"/>
                  </a:cubicBezTo>
                  <a:cubicBezTo>
                    <a:pt x="46378" y="11667"/>
                    <a:pt x="46527" y="11447"/>
                    <a:pt x="46753" y="11221"/>
                  </a:cubicBezTo>
                  <a:close/>
                  <a:moveTo>
                    <a:pt x="149" y="79081"/>
                  </a:moveTo>
                  <a:cubicBezTo>
                    <a:pt x="149" y="79152"/>
                    <a:pt x="149" y="79152"/>
                    <a:pt x="226" y="79229"/>
                  </a:cubicBezTo>
                  <a:cubicBezTo>
                    <a:pt x="226" y="79152"/>
                    <a:pt x="149" y="79081"/>
                    <a:pt x="149" y="79081"/>
                  </a:cubicBezTo>
                  <a:close/>
                  <a:moveTo>
                    <a:pt x="1" y="79449"/>
                  </a:moveTo>
                  <a:cubicBezTo>
                    <a:pt x="1" y="79824"/>
                    <a:pt x="149" y="80193"/>
                    <a:pt x="298" y="80567"/>
                  </a:cubicBezTo>
                  <a:cubicBezTo>
                    <a:pt x="298" y="80639"/>
                    <a:pt x="375" y="80716"/>
                    <a:pt x="375" y="80787"/>
                  </a:cubicBezTo>
                  <a:cubicBezTo>
                    <a:pt x="446" y="80716"/>
                    <a:pt x="524" y="80716"/>
                    <a:pt x="524" y="80716"/>
                  </a:cubicBezTo>
                  <a:cubicBezTo>
                    <a:pt x="375" y="80270"/>
                    <a:pt x="149" y="79824"/>
                    <a:pt x="1" y="79449"/>
                  </a:cubicBezTo>
                  <a:close/>
                  <a:moveTo>
                    <a:pt x="595" y="80936"/>
                  </a:moveTo>
                  <a:cubicBezTo>
                    <a:pt x="595" y="80936"/>
                    <a:pt x="524" y="80936"/>
                    <a:pt x="524" y="81013"/>
                  </a:cubicBezTo>
                  <a:cubicBezTo>
                    <a:pt x="595" y="81162"/>
                    <a:pt x="744" y="81311"/>
                    <a:pt x="821" y="81459"/>
                  </a:cubicBezTo>
                  <a:cubicBezTo>
                    <a:pt x="744" y="81311"/>
                    <a:pt x="672" y="81085"/>
                    <a:pt x="595" y="80936"/>
                  </a:cubicBezTo>
                  <a:close/>
                  <a:moveTo>
                    <a:pt x="1118" y="81459"/>
                  </a:moveTo>
                  <a:lnTo>
                    <a:pt x="1118" y="81459"/>
                  </a:lnTo>
                  <a:cubicBezTo>
                    <a:pt x="1190" y="81608"/>
                    <a:pt x="1267" y="81828"/>
                    <a:pt x="1267" y="81976"/>
                  </a:cubicBezTo>
                  <a:cubicBezTo>
                    <a:pt x="1338" y="82054"/>
                    <a:pt x="1416" y="82054"/>
                    <a:pt x="1416" y="82125"/>
                  </a:cubicBezTo>
                  <a:cubicBezTo>
                    <a:pt x="1487" y="82054"/>
                    <a:pt x="1564" y="82054"/>
                    <a:pt x="1636" y="81976"/>
                  </a:cubicBezTo>
                  <a:cubicBezTo>
                    <a:pt x="1487" y="81828"/>
                    <a:pt x="1267" y="81679"/>
                    <a:pt x="1118" y="81459"/>
                  </a:cubicBezTo>
                  <a:close/>
                  <a:moveTo>
                    <a:pt x="1862" y="82125"/>
                  </a:moveTo>
                  <a:cubicBezTo>
                    <a:pt x="1784" y="82202"/>
                    <a:pt x="1713" y="82202"/>
                    <a:pt x="1636" y="82274"/>
                  </a:cubicBezTo>
                  <a:cubicBezTo>
                    <a:pt x="1933" y="82500"/>
                    <a:pt x="2308" y="82720"/>
                    <a:pt x="2605" y="82868"/>
                  </a:cubicBezTo>
                  <a:lnTo>
                    <a:pt x="2605" y="82571"/>
                  </a:lnTo>
                  <a:cubicBezTo>
                    <a:pt x="2379" y="82500"/>
                    <a:pt x="2159" y="82351"/>
                    <a:pt x="2010" y="82202"/>
                  </a:cubicBezTo>
                  <a:cubicBezTo>
                    <a:pt x="1933" y="82202"/>
                    <a:pt x="1862" y="82202"/>
                    <a:pt x="1862" y="82125"/>
                  </a:cubicBezTo>
                  <a:close/>
                  <a:moveTo>
                    <a:pt x="3122" y="82797"/>
                  </a:moveTo>
                  <a:cubicBezTo>
                    <a:pt x="3051" y="82868"/>
                    <a:pt x="2973" y="82946"/>
                    <a:pt x="2973" y="83017"/>
                  </a:cubicBezTo>
                  <a:cubicBezTo>
                    <a:pt x="3122" y="83094"/>
                    <a:pt x="3348" y="83166"/>
                    <a:pt x="3568" y="83243"/>
                  </a:cubicBezTo>
                  <a:lnTo>
                    <a:pt x="3568" y="82946"/>
                  </a:lnTo>
                  <a:cubicBezTo>
                    <a:pt x="3419" y="82946"/>
                    <a:pt x="3271" y="82868"/>
                    <a:pt x="3122" y="82797"/>
                  </a:cubicBezTo>
                  <a:close/>
                  <a:moveTo>
                    <a:pt x="59310" y="1933"/>
                  </a:moveTo>
                  <a:cubicBezTo>
                    <a:pt x="59239" y="1933"/>
                    <a:pt x="59162" y="2005"/>
                    <a:pt x="59162" y="2082"/>
                  </a:cubicBezTo>
                  <a:cubicBezTo>
                    <a:pt x="59905" y="2748"/>
                    <a:pt x="60500" y="3568"/>
                    <a:pt x="60946" y="4383"/>
                  </a:cubicBezTo>
                  <a:cubicBezTo>
                    <a:pt x="61617" y="5798"/>
                    <a:pt x="61837" y="7356"/>
                    <a:pt x="61766" y="8920"/>
                  </a:cubicBezTo>
                  <a:cubicBezTo>
                    <a:pt x="61617" y="12113"/>
                    <a:pt x="60726" y="15163"/>
                    <a:pt x="60131" y="18207"/>
                  </a:cubicBezTo>
                  <a:cubicBezTo>
                    <a:pt x="58864" y="24379"/>
                    <a:pt x="58496" y="30771"/>
                    <a:pt x="59608" y="37014"/>
                  </a:cubicBezTo>
                  <a:cubicBezTo>
                    <a:pt x="60428" y="41693"/>
                    <a:pt x="61986" y="46230"/>
                    <a:pt x="63918" y="50541"/>
                  </a:cubicBezTo>
                  <a:cubicBezTo>
                    <a:pt x="64590" y="51950"/>
                    <a:pt x="65108" y="53436"/>
                    <a:pt x="65256" y="55000"/>
                  </a:cubicBezTo>
                  <a:cubicBezTo>
                    <a:pt x="65928" y="60500"/>
                    <a:pt x="61171" y="62950"/>
                    <a:pt x="56563" y="64216"/>
                  </a:cubicBezTo>
                  <a:cubicBezTo>
                    <a:pt x="55077" y="64662"/>
                    <a:pt x="53513" y="64959"/>
                    <a:pt x="51955" y="65179"/>
                  </a:cubicBezTo>
                  <a:cubicBezTo>
                    <a:pt x="51212" y="65328"/>
                    <a:pt x="50392" y="65554"/>
                    <a:pt x="49648" y="65851"/>
                  </a:cubicBezTo>
                  <a:cubicBezTo>
                    <a:pt x="45118" y="67706"/>
                    <a:pt x="43037" y="72463"/>
                    <a:pt x="39838" y="75882"/>
                  </a:cubicBezTo>
                  <a:cubicBezTo>
                    <a:pt x="38131" y="77594"/>
                    <a:pt x="36199" y="78706"/>
                    <a:pt x="33892" y="78706"/>
                  </a:cubicBezTo>
                  <a:cubicBezTo>
                    <a:pt x="33595" y="78706"/>
                    <a:pt x="33375" y="78706"/>
                    <a:pt x="33077" y="78635"/>
                  </a:cubicBezTo>
                  <a:lnTo>
                    <a:pt x="32780" y="78635"/>
                  </a:lnTo>
                  <a:lnTo>
                    <a:pt x="32631" y="78558"/>
                  </a:lnTo>
                  <a:lnTo>
                    <a:pt x="32185" y="78558"/>
                  </a:lnTo>
                  <a:cubicBezTo>
                    <a:pt x="31811" y="78409"/>
                    <a:pt x="31145" y="78338"/>
                    <a:pt x="30770" y="78189"/>
                  </a:cubicBezTo>
                  <a:cubicBezTo>
                    <a:pt x="29135" y="77892"/>
                    <a:pt x="27429" y="77666"/>
                    <a:pt x="25716" y="77666"/>
                  </a:cubicBezTo>
                  <a:cubicBezTo>
                    <a:pt x="23635" y="77666"/>
                    <a:pt x="21554" y="77963"/>
                    <a:pt x="19622" y="78558"/>
                  </a:cubicBezTo>
                  <a:cubicBezTo>
                    <a:pt x="16578" y="79527"/>
                    <a:pt x="13902" y="81233"/>
                    <a:pt x="11000" y="82422"/>
                  </a:cubicBezTo>
                  <a:cubicBezTo>
                    <a:pt x="9514" y="83017"/>
                    <a:pt x="8027" y="83392"/>
                    <a:pt x="6470" y="83392"/>
                  </a:cubicBezTo>
                  <a:cubicBezTo>
                    <a:pt x="5726" y="83392"/>
                    <a:pt x="4983" y="83314"/>
                    <a:pt x="4240" y="83094"/>
                  </a:cubicBezTo>
                  <a:cubicBezTo>
                    <a:pt x="4240" y="83166"/>
                    <a:pt x="4240" y="83243"/>
                    <a:pt x="4163" y="83314"/>
                  </a:cubicBezTo>
                  <a:cubicBezTo>
                    <a:pt x="4983" y="83540"/>
                    <a:pt x="5726" y="83612"/>
                    <a:pt x="6541" y="83612"/>
                  </a:cubicBezTo>
                  <a:cubicBezTo>
                    <a:pt x="7284" y="83612"/>
                    <a:pt x="8027" y="83540"/>
                    <a:pt x="8771" y="83392"/>
                  </a:cubicBezTo>
                  <a:cubicBezTo>
                    <a:pt x="11149" y="82868"/>
                    <a:pt x="13230" y="81608"/>
                    <a:pt x="15311" y="80639"/>
                  </a:cubicBezTo>
                  <a:cubicBezTo>
                    <a:pt x="18135" y="79229"/>
                    <a:pt x="21108" y="78189"/>
                    <a:pt x="24307" y="77963"/>
                  </a:cubicBezTo>
                  <a:cubicBezTo>
                    <a:pt x="24753" y="77963"/>
                    <a:pt x="25199" y="77892"/>
                    <a:pt x="25645" y="77892"/>
                  </a:cubicBezTo>
                  <a:cubicBezTo>
                    <a:pt x="27726" y="77892"/>
                    <a:pt x="29807" y="78260"/>
                    <a:pt x="31888" y="78706"/>
                  </a:cubicBezTo>
                  <a:cubicBezTo>
                    <a:pt x="32108" y="78784"/>
                    <a:pt x="32483" y="78855"/>
                    <a:pt x="32780" y="78855"/>
                  </a:cubicBezTo>
                  <a:cubicBezTo>
                    <a:pt x="33077" y="78932"/>
                    <a:pt x="33446" y="78932"/>
                    <a:pt x="33821" y="78932"/>
                  </a:cubicBezTo>
                  <a:cubicBezTo>
                    <a:pt x="35378" y="78932"/>
                    <a:pt x="36865" y="78486"/>
                    <a:pt x="38203" y="77594"/>
                  </a:cubicBezTo>
                  <a:cubicBezTo>
                    <a:pt x="39469" y="76702"/>
                    <a:pt x="40581" y="75436"/>
                    <a:pt x="41550" y="74247"/>
                  </a:cubicBezTo>
                  <a:cubicBezTo>
                    <a:pt x="44374" y="70608"/>
                    <a:pt x="47050" y="66071"/>
                    <a:pt x="52027" y="65477"/>
                  </a:cubicBezTo>
                  <a:cubicBezTo>
                    <a:pt x="56861" y="64662"/>
                    <a:pt x="64364" y="63027"/>
                    <a:pt x="65405" y="57378"/>
                  </a:cubicBezTo>
                  <a:cubicBezTo>
                    <a:pt x="65851" y="55000"/>
                    <a:pt x="65108" y="52544"/>
                    <a:pt x="64144" y="50392"/>
                  </a:cubicBezTo>
                  <a:cubicBezTo>
                    <a:pt x="62212" y="46153"/>
                    <a:pt x="60648" y="41622"/>
                    <a:pt x="59834" y="37014"/>
                  </a:cubicBezTo>
                  <a:cubicBezTo>
                    <a:pt x="59090" y="32703"/>
                    <a:pt x="58942" y="28392"/>
                    <a:pt x="59459" y="24082"/>
                  </a:cubicBezTo>
                  <a:cubicBezTo>
                    <a:pt x="59834" y="20585"/>
                    <a:pt x="60648" y="17095"/>
                    <a:pt x="61391" y="13676"/>
                  </a:cubicBezTo>
                  <a:cubicBezTo>
                    <a:pt x="61986" y="10626"/>
                    <a:pt x="62581" y="7207"/>
                    <a:pt x="61171" y="4312"/>
                  </a:cubicBezTo>
                  <a:cubicBezTo>
                    <a:pt x="60726" y="3420"/>
                    <a:pt x="60054" y="2599"/>
                    <a:pt x="59310" y="19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5" name="Google Shape;1035;p45"/>
            <p:cNvSpPr/>
            <p:nvPr/>
          </p:nvSpPr>
          <p:spPr>
            <a:xfrm>
              <a:off x="4353225" y="2008950"/>
              <a:ext cx="3725" cy="3725"/>
            </a:xfrm>
            <a:custGeom>
              <a:avLst/>
              <a:gdLst/>
              <a:ahLst/>
              <a:cxnLst/>
              <a:rect l="l" t="t" r="r" b="b"/>
              <a:pathLst>
                <a:path w="149" h="149" extrusionOk="0">
                  <a:moveTo>
                    <a:pt x="71" y="0"/>
                  </a:moveTo>
                  <a:cubicBezTo>
                    <a:pt x="0" y="71"/>
                    <a:pt x="0" y="71"/>
                    <a:pt x="0" y="149"/>
                  </a:cubicBezTo>
                  <a:cubicBezTo>
                    <a:pt x="0" y="149"/>
                    <a:pt x="71" y="71"/>
                    <a:pt x="149" y="71"/>
                  </a:cubicBezTo>
                  <a:cubicBezTo>
                    <a:pt x="149" y="71"/>
                    <a:pt x="71" y="71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6" name="Google Shape;1036;p45"/>
            <p:cNvSpPr/>
            <p:nvPr/>
          </p:nvSpPr>
          <p:spPr>
            <a:xfrm>
              <a:off x="4407025" y="191232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8" y="0"/>
                  </a:moveTo>
                  <a:cubicBezTo>
                    <a:pt x="78" y="72"/>
                    <a:pt x="1" y="149"/>
                    <a:pt x="1" y="220"/>
                  </a:cubicBezTo>
                  <a:lnTo>
                    <a:pt x="226" y="220"/>
                  </a:lnTo>
                  <a:cubicBezTo>
                    <a:pt x="226" y="149"/>
                    <a:pt x="298" y="72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7" name="Google Shape;1037;p45"/>
            <p:cNvSpPr/>
            <p:nvPr/>
          </p:nvSpPr>
          <p:spPr>
            <a:xfrm>
              <a:off x="4431250" y="1824925"/>
              <a:ext cx="7450" cy="9375"/>
            </a:xfrm>
            <a:custGeom>
              <a:avLst/>
              <a:gdLst/>
              <a:ahLst/>
              <a:cxnLst/>
              <a:rect l="l" t="t" r="r" b="b"/>
              <a:pathLst>
                <a:path w="298" h="375" extrusionOk="0">
                  <a:moveTo>
                    <a:pt x="298" y="0"/>
                  </a:moveTo>
                  <a:cubicBezTo>
                    <a:pt x="221" y="0"/>
                    <a:pt x="149" y="77"/>
                    <a:pt x="72" y="77"/>
                  </a:cubicBezTo>
                  <a:cubicBezTo>
                    <a:pt x="1" y="149"/>
                    <a:pt x="1" y="226"/>
                    <a:pt x="1" y="375"/>
                  </a:cubicBezTo>
                  <a:cubicBezTo>
                    <a:pt x="72" y="297"/>
                    <a:pt x="149" y="297"/>
                    <a:pt x="221" y="297"/>
                  </a:cubicBezTo>
                  <a:cubicBezTo>
                    <a:pt x="298" y="149"/>
                    <a:pt x="298" y="7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8" name="Google Shape;1038;p45"/>
            <p:cNvSpPr/>
            <p:nvPr/>
          </p:nvSpPr>
          <p:spPr>
            <a:xfrm>
              <a:off x="2682725" y="2010725"/>
              <a:ext cx="1523650" cy="1402950"/>
            </a:xfrm>
            <a:custGeom>
              <a:avLst/>
              <a:gdLst/>
              <a:ahLst/>
              <a:cxnLst/>
              <a:rect l="l" t="t" r="r" b="b"/>
              <a:pathLst>
                <a:path w="60946" h="56118" extrusionOk="0">
                  <a:moveTo>
                    <a:pt x="60946" y="4686"/>
                  </a:moveTo>
                  <a:lnTo>
                    <a:pt x="60946" y="4686"/>
                  </a:lnTo>
                  <a:cubicBezTo>
                    <a:pt x="60428" y="4906"/>
                    <a:pt x="59905" y="5132"/>
                    <a:pt x="59388" y="5280"/>
                  </a:cubicBezTo>
                  <a:cubicBezTo>
                    <a:pt x="59311" y="5352"/>
                    <a:pt x="59311" y="5500"/>
                    <a:pt x="59239" y="5578"/>
                  </a:cubicBezTo>
                  <a:cubicBezTo>
                    <a:pt x="59685" y="5429"/>
                    <a:pt x="60131" y="5280"/>
                    <a:pt x="60577" y="5054"/>
                  </a:cubicBezTo>
                  <a:cubicBezTo>
                    <a:pt x="60726" y="4983"/>
                    <a:pt x="60797" y="4834"/>
                    <a:pt x="60946" y="4686"/>
                  </a:cubicBezTo>
                  <a:close/>
                  <a:moveTo>
                    <a:pt x="59091" y="5352"/>
                  </a:moveTo>
                  <a:lnTo>
                    <a:pt x="57527" y="5798"/>
                  </a:lnTo>
                  <a:cubicBezTo>
                    <a:pt x="57455" y="5875"/>
                    <a:pt x="57455" y="5946"/>
                    <a:pt x="57378" y="6024"/>
                  </a:cubicBezTo>
                  <a:cubicBezTo>
                    <a:pt x="57901" y="5946"/>
                    <a:pt x="58419" y="5798"/>
                    <a:pt x="58865" y="5649"/>
                  </a:cubicBezTo>
                  <a:cubicBezTo>
                    <a:pt x="58942" y="5578"/>
                    <a:pt x="59013" y="5500"/>
                    <a:pt x="59091" y="5352"/>
                  </a:cubicBezTo>
                  <a:close/>
                  <a:moveTo>
                    <a:pt x="18659" y="0"/>
                  </a:moveTo>
                  <a:cubicBezTo>
                    <a:pt x="12636" y="0"/>
                    <a:pt x="7136" y="1416"/>
                    <a:pt x="4014" y="5726"/>
                  </a:cubicBezTo>
                  <a:cubicBezTo>
                    <a:pt x="78" y="11298"/>
                    <a:pt x="1" y="17689"/>
                    <a:pt x="2825" y="23784"/>
                  </a:cubicBezTo>
                  <a:cubicBezTo>
                    <a:pt x="4460" y="27351"/>
                    <a:pt x="6916" y="30550"/>
                    <a:pt x="9591" y="33375"/>
                  </a:cubicBezTo>
                  <a:cubicBezTo>
                    <a:pt x="11000" y="34784"/>
                    <a:pt x="12416" y="36199"/>
                    <a:pt x="13973" y="37459"/>
                  </a:cubicBezTo>
                  <a:cubicBezTo>
                    <a:pt x="16649" y="39766"/>
                    <a:pt x="19473" y="41847"/>
                    <a:pt x="22375" y="44000"/>
                  </a:cubicBezTo>
                  <a:cubicBezTo>
                    <a:pt x="25419" y="46307"/>
                    <a:pt x="28838" y="48608"/>
                    <a:pt x="30770" y="52027"/>
                  </a:cubicBezTo>
                  <a:cubicBezTo>
                    <a:pt x="31365" y="53067"/>
                    <a:pt x="31662" y="54036"/>
                    <a:pt x="31740" y="54928"/>
                  </a:cubicBezTo>
                  <a:cubicBezTo>
                    <a:pt x="31811" y="54928"/>
                    <a:pt x="31888" y="54851"/>
                    <a:pt x="31960" y="54780"/>
                  </a:cubicBezTo>
                  <a:cubicBezTo>
                    <a:pt x="31888" y="53888"/>
                    <a:pt x="31591" y="52919"/>
                    <a:pt x="30996" y="51878"/>
                  </a:cubicBezTo>
                  <a:cubicBezTo>
                    <a:pt x="29064" y="48388"/>
                    <a:pt x="25568" y="46158"/>
                    <a:pt x="22524" y="43780"/>
                  </a:cubicBezTo>
                  <a:cubicBezTo>
                    <a:pt x="19622" y="41621"/>
                    <a:pt x="16798" y="39540"/>
                    <a:pt x="14122" y="37239"/>
                  </a:cubicBezTo>
                  <a:cubicBezTo>
                    <a:pt x="12636" y="36050"/>
                    <a:pt x="11149" y="34635"/>
                    <a:pt x="9811" y="33226"/>
                  </a:cubicBezTo>
                  <a:cubicBezTo>
                    <a:pt x="7136" y="30402"/>
                    <a:pt x="4686" y="27203"/>
                    <a:pt x="3051" y="23712"/>
                  </a:cubicBezTo>
                  <a:cubicBezTo>
                    <a:pt x="227" y="17689"/>
                    <a:pt x="298" y="11298"/>
                    <a:pt x="4240" y="5875"/>
                  </a:cubicBezTo>
                  <a:cubicBezTo>
                    <a:pt x="7284" y="1636"/>
                    <a:pt x="12713" y="298"/>
                    <a:pt x="18659" y="298"/>
                  </a:cubicBezTo>
                  <a:cubicBezTo>
                    <a:pt x="26162" y="298"/>
                    <a:pt x="34415" y="2379"/>
                    <a:pt x="39915" y="3645"/>
                  </a:cubicBezTo>
                  <a:cubicBezTo>
                    <a:pt x="42068" y="4240"/>
                    <a:pt x="44523" y="4906"/>
                    <a:pt x="46753" y="5429"/>
                  </a:cubicBezTo>
                  <a:cubicBezTo>
                    <a:pt x="48983" y="6024"/>
                    <a:pt x="51212" y="6392"/>
                    <a:pt x="53513" y="6392"/>
                  </a:cubicBezTo>
                  <a:lnTo>
                    <a:pt x="53811" y="6392"/>
                  </a:lnTo>
                  <a:cubicBezTo>
                    <a:pt x="54928" y="6392"/>
                    <a:pt x="56040" y="6321"/>
                    <a:pt x="57081" y="6095"/>
                  </a:cubicBezTo>
                  <a:cubicBezTo>
                    <a:pt x="57158" y="6024"/>
                    <a:pt x="57158" y="6024"/>
                    <a:pt x="57158" y="5946"/>
                  </a:cubicBezTo>
                  <a:cubicBezTo>
                    <a:pt x="57229" y="5875"/>
                    <a:pt x="57229" y="5875"/>
                    <a:pt x="57229" y="5798"/>
                  </a:cubicBezTo>
                  <a:lnTo>
                    <a:pt x="57229" y="5798"/>
                  </a:lnTo>
                  <a:cubicBezTo>
                    <a:pt x="56118" y="6024"/>
                    <a:pt x="55000" y="6172"/>
                    <a:pt x="53811" y="6172"/>
                  </a:cubicBezTo>
                  <a:lnTo>
                    <a:pt x="53513" y="6172"/>
                  </a:lnTo>
                  <a:cubicBezTo>
                    <a:pt x="51212" y="6172"/>
                    <a:pt x="48983" y="5798"/>
                    <a:pt x="46824" y="5203"/>
                  </a:cubicBezTo>
                  <a:cubicBezTo>
                    <a:pt x="44595" y="4608"/>
                    <a:pt x="42145" y="3943"/>
                    <a:pt x="39915" y="3419"/>
                  </a:cubicBezTo>
                  <a:cubicBezTo>
                    <a:pt x="34487" y="2159"/>
                    <a:pt x="26162" y="0"/>
                    <a:pt x="18659" y="0"/>
                  </a:cubicBezTo>
                  <a:close/>
                  <a:moveTo>
                    <a:pt x="31960" y="55077"/>
                  </a:moveTo>
                  <a:lnTo>
                    <a:pt x="31811" y="55226"/>
                  </a:lnTo>
                  <a:lnTo>
                    <a:pt x="31811" y="56117"/>
                  </a:lnTo>
                  <a:cubicBezTo>
                    <a:pt x="31888" y="55969"/>
                    <a:pt x="31960" y="55892"/>
                    <a:pt x="32037" y="55820"/>
                  </a:cubicBezTo>
                  <a:lnTo>
                    <a:pt x="32037" y="5507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39" name="Google Shape;1039;p45"/>
            <p:cNvSpPr/>
            <p:nvPr/>
          </p:nvSpPr>
          <p:spPr>
            <a:xfrm>
              <a:off x="4109725" y="215565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149" y="1"/>
                  </a:moveTo>
                  <a:cubicBezTo>
                    <a:pt x="149" y="78"/>
                    <a:pt x="149" y="78"/>
                    <a:pt x="78" y="149"/>
                  </a:cubicBezTo>
                  <a:cubicBezTo>
                    <a:pt x="78" y="227"/>
                    <a:pt x="78" y="227"/>
                    <a:pt x="1" y="298"/>
                  </a:cubicBezTo>
                  <a:cubicBezTo>
                    <a:pt x="149" y="298"/>
                    <a:pt x="227" y="298"/>
                    <a:pt x="298" y="227"/>
                  </a:cubicBezTo>
                  <a:cubicBezTo>
                    <a:pt x="375" y="149"/>
                    <a:pt x="375" y="78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0" name="Google Shape;1040;p45"/>
            <p:cNvSpPr/>
            <p:nvPr/>
          </p:nvSpPr>
          <p:spPr>
            <a:xfrm>
              <a:off x="3476200" y="2142725"/>
              <a:ext cx="691225" cy="1248650"/>
            </a:xfrm>
            <a:custGeom>
              <a:avLst/>
              <a:gdLst/>
              <a:ahLst/>
              <a:cxnLst/>
              <a:rect l="l" t="t" r="r" b="b"/>
              <a:pathLst>
                <a:path w="27649" h="49946" extrusionOk="0">
                  <a:moveTo>
                    <a:pt x="27649" y="0"/>
                  </a:moveTo>
                  <a:cubicBezTo>
                    <a:pt x="27572" y="0"/>
                    <a:pt x="27423" y="72"/>
                    <a:pt x="27352" y="72"/>
                  </a:cubicBezTo>
                  <a:cubicBezTo>
                    <a:pt x="27274" y="220"/>
                    <a:pt x="27203" y="298"/>
                    <a:pt x="27126" y="369"/>
                  </a:cubicBezTo>
                  <a:cubicBezTo>
                    <a:pt x="27274" y="369"/>
                    <a:pt x="27352" y="369"/>
                    <a:pt x="27500" y="298"/>
                  </a:cubicBezTo>
                  <a:cubicBezTo>
                    <a:pt x="27572" y="220"/>
                    <a:pt x="27572" y="72"/>
                    <a:pt x="27649" y="0"/>
                  </a:cubicBezTo>
                  <a:close/>
                  <a:moveTo>
                    <a:pt x="221" y="49500"/>
                  </a:moveTo>
                  <a:cubicBezTo>
                    <a:pt x="149" y="49571"/>
                    <a:pt x="72" y="49648"/>
                    <a:pt x="1" y="49648"/>
                  </a:cubicBezTo>
                  <a:cubicBezTo>
                    <a:pt x="72" y="49797"/>
                    <a:pt x="72" y="49868"/>
                    <a:pt x="72" y="49946"/>
                  </a:cubicBezTo>
                  <a:lnTo>
                    <a:pt x="221" y="49797"/>
                  </a:lnTo>
                  <a:lnTo>
                    <a:pt x="298" y="49797"/>
                  </a:lnTo>
                  <a:cubicBezTo>
                    <a:pt x="298" y="49648"/>
                    <a:pt x="298" y="49571"/>
                    <a:pt x="221" y="495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1" name="Google Shape;1041;p45"/>
            <p:cNvSpPr/>
            <p:nvPr/>
          </p:nvSpPr>
          <p:spPr>
            <a:xfrm>
              <a:off x="4252875" y="2051600"/>
              <a:ext cx="72425" cy="59475"/>
            </a:xfrm>
            <a:custGeom>
              <a:avLst/>
              <a:gdLst/>
              <a:ahLst/>
              <a:cxnLst/>
              <a:rect l="l" t="t" r="r" b="b"/>
              <a:pathLst>
                <a:path w="2897" h="2379" extrusionOk="0">
                  <a:moveTo>
                    <a:pt x="2896" y="1"/>
                  </a:moveTo>
                  <a:lnTo>
                    <a:pt x="2896" y="1"/>
                  </a:lnTo>
                  <a:cubicBezTo>
                    <a:pt x="2891" y="6"/>
                    <a:pt x="2885" y="12"/>
                    <a:pt x="2879" y="18"/>
                  </a:cubicBezTo>
                  <a:lnTo>
                    <a:pt x="2879" y="18"/>
                  </a:lnTo>
                  <a:cubicBezTo>
                    <a:pt x="2885" y="12"/>
                    <a:pt x="2891" y="6"/>
                    <a:pt x="2896" y="1"/>
                  </a:cubicBezTo>
                  <a:close/>
                  <a:moveTo>
                    <a:pt x="2879" y="18"/>
                  </a:moveTo>
                  <a:lnTo>
                    <a:pt x="2879" y="18"/>
                  </a:lnTo>
                  <a:cubicBezTo>
                    <a:pt x="2661" y="234"/>
                    <a:pt x="2371" y="379"/>
                    <a:pt x="2082" y="524"/>
                  </a:cubicBezTo>
                  <a:cubicBezTo>
                    <a:pt x="1636" y="892"/>
                    <a:pt x="1113" y="1338"/>
                    <a:pt x="595" y="1636"/>
                  </a:cubicBezTo>
                  <a:cubicBezTo>
                    <a:pt x="595" y="1713"/>
                    <a:pt x="595" y="1713"/>
                    <a:pt x="518" y="1713"/>
                  </a:cubicBezTo>
                  <a:cubicBezTo>
                    <a:pt x="595" y="1784"/>
                    <a:pt x="667" y="1784"/>
                    <a:pt x="744" y="1862"/>
                  </a:cubicBezTo>
                  <a:cubicBezTo>
                    <a:pt x="1551" y="1343"/>
                    <a:pt x="2219" y="684"/>
                    <a:pt x="2879" y="18"/>
                  </a:cubicBezTo>
                  <a:close/>
                  <a:moveTo>
                    <a:pt x="369" y="1933"/>
                  </a:moveTo>
                  <a:cubicBezTo>
                    <a:pt x="221" y="2082"/>
                    <a:pt x="149" y="2230"/>
                    <a:pt x="1" y="2379"/>
                  </a:cubicBezTo>
                  <a:cubicBezTo>
                    <a:pt x="149" y="2230"/>
                    <a:pt x="369" y="2082"/>
                    <a:pt x="518" y="2010"/>
                  </a:cubicBezTo>
                  <a:cubicBezTo>
                    <a:pt x="518" y="1933"/>
                    <a:pt x="447" y="1933"/>
                    <a:pt x="369" y="19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2" name="Google Shape;1042;p45"/>
            <p:cNvSpPr/>
            <p:nvPr/>
          </p:nvSpPr>
          <p:spPr>
            <a:xfrm>
              <a:off x="4262100" y="2094400"/>
              <a:ext cx="9375" cy="7475"/>
            </a:xfrm>
            <a:custGeom>
              <a:avLst/>
              <a:gdLst/>
              <a:ahLst/>
              <a:cxnLst/>
              <a:rect l="l" t="t" r="r" b="b"/>
              <a:pathLst>
                <a:path w="375" h="299" extrusionOk="0">
                  <a:moveTo>
                    <a:pt x="149" y="1"/>
                  </a:moveTo>
                  <a:cubicBezTo>
                    <a:pt x="149" y="72"/>
                    <a:pt x="149" y="72"/>
                    <a:pt x="78" y="72"/>
                  </a:cubicBezTo>
                  <a:cubicBezTo>
                    <a:pt x="78" y="150"/>
                    <a:pt x="78" y="150"/>
                    <a:pt x="0" y="221"/>
                  </a:cubicBezTo>
                  <a:cubicBezTo>
                    <a:pt x="78" y="221"/>
                    <a:pt x="149" y="221"/>
                    <a:pt x="149" y="298"/>
                  </a:cubicBezTo>
                  <a:cubicBezTo>
                    <a:pt x="226" y="221"/>
                    <a:pt x="298" y="150"/>
                    <a:pt x="375" y="150"/>
                  </a:cubicBezTo>
                  <a:cubicBezTo>
                    <a:pt x="298" y="72"/>
                    <a:pt x="226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3" name="Google Shape;1043;p45"/>
            <p:cNvSpPr/>
            <p:nvPr/>
          </p:nvSpPr>
          <p:spPr>
            <a:xfrm>
              <a:off x="3450200" y="2105550"/>
              <a:ext cx="799000" cy="1393600"/>
            </a:xfrm>
            <a:custGeom>
              <a:avLst/>
              <a:gdLst/>
              <a:ahLst/>
              <a:cxnLst/>
              <a:rect l="l" t="t" r="r" b="b"/>
              <a:pathLst>
                <a:path w="31960" h="55744" extrusionOk="0">
                  <a:moveTo>
                    <a:pt x="31959" y="1"/>
                  </a:moveTo>
                  <a:lnTo>
                    <a:pt x="31959" y="1"/>
                  </a:lnTo>
                  <a:cubicBezTo>
                    <a:pt x="31513" y="221"/>
                    <a:pt x="31067" y="518"/>
                    <a:pt x="30621" y="667"/>
                  </a:cubicBezTo>
                  <a:cubicBezTo>
                    <a:pt x="30544" y="815"/>
                    <a:pt x="30473" y="964"/>
                    <a:pt x="30324" y="1113"/>
                  </a:cubicBezTo>
                  <a:cubicBezTo>
                    <a:pt x="30693" y="964"/>
                    <a:pt x="30990" y="815"/>
                    <a:pt x="31287" y="667"/>
                  </a:cubicBezTo>
                  <a:lnTo>
                    <a:pt x="31959" y="1"/>
                  </a:lnTo>
                  <a:close/>
                  <a:moveTo>
                    <a:pt x="1338" y="52396"/>
                  </a:moveTo>
                  <a:cubicBezTo>
                    <a:pt x="1261" y="52473"/>
                    <a:pt x="1112" y="52544"/>
                    <a:pt x="1041" y="52622"/>
                  </a:cubicBezTo>
                  <a:cubicBezTo>
                    <a:pt x="1041" y="52919"/>
                    <a:pt x="963" y="53216"/>
                    <a:pt x="892" y="53514"/>
                  </a:cubicBezTo>
                  <a:cubicBezTo>
                    <a:pt x="963" y="53365"/>
                    <a:pt x="1112" y="53139"/>
                    <a:pt x="1261" y="52919"/>
                  </a:cubicBezTo>
                  <a:cubicBezTo>
                    <a:pt x="1261" y="52770"/>
                    <a:pt x="1338" y="52544"/>
                    <a:pt x="1338" y="52396"/>
                  </a:cubicBezTo>
                  <a:close/>
                  <a:moveTo>
                    <a:pt x="1112" y="53585"/>
                  </a:moveTo>
                  <a:lnTo>
                    <a:pt x="1112" y="53585"/>
                  </a:lnTo>
                  <a:cubicBezTo>
                    <a:pt x="963" y="53811"/>
                    <a:pt x="815" y="53960"/>
                    <a:pt x="595" y="54180"/>
                  </a:cubicBezTo>
                  <a:cubicBezTo>
                    <a:pt x="446" y="54554"/>
                    <a:pt x="297" y="54851"/>
                    <a:pt x="71" y="55149"/>
                  </a:cubicBezTo>
                  <a:cubicBezTo>
                    <a:pt x="71" y="55369"/>
                    <a:pt x="0" y="55517"/>
                    <a:pt x="0" y="55666"/>
                  </a:cubicBezTo>
                  <a:lnTo>
                    <a:pt x="0" y="55743"/>
                  </a:lnTo>
                  <a:cubicBezTo>
                    <a:pt x="517" y="55071"/>
                    <a:pt x="892" y="54328"/>
                    <a:pt x="1112" y="535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4" name="Google Shape;1044;p45"/>
            <p:cNvSpPr/>
            <p:nvPr/>
          </p:nvSpPr>
          <p:spPr>
            <a:xfrm>
              <a:off x="3448250" y="3497200"/>
              <a:ext cx="1975" cy="5650"/>
            </a:xfrm>
            <a:custGeom>
              <a:avLst/>
              <a:gdLst/>
              <a:ahLst/>
              <a:cxnLst/>
              <a:rect l="l" t="t" r="r" b="b"/>
              <a:pathLst>
                <a:path w="79" h="226" extrusionOk="0">
                  <a:moveTo>
                    <a:pt x="78" y="0"/>
                  </a:moveTo>
                  <a:cubicBezTo>
                    <a:pt x="78" y="77"/>
                    <a:pt x="1" y="149"/>
                    <a:pt x="1" y="226"/>
                  </a:cubicBezTo>
                  <a:cubicBezTo>
                    <a:pt x="78" y="149"/>
                    <a:pt x="78" y="149"/>
                    <a:pt x="78" y="77"/>
                  </a:cubicBezTo>
                  <a:lnTo>
                    <a:pt x="7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5" name="Google Shape;1045;p45"/>
            <p:cNvSpPr/>
            <p:nvPr/>
          </p:nvSpPr>
          <p:spPr>
            <a:xfrm>
              <a:off x="3476200" y="2122200"/>
              <a:ext cx="739550" cy="1298900"/>
            </a:xfrm>
            <a:custGeom>
              <a:avLst/>
              <a:gdLst/>
              <a:ahLst/>
              <a:cxnLst/>
              <a:rect l="l" t="t" r="r" b="b"/>
              <a:pathLst>
                <a:path w="29582" h="51956" extrusionOk="0">
                  <a:moveTo>
                    <a:pt x="29581" y="1"/>
                  </a:moveTo>
                  <a:lnTo>
                    <a:pt x="29581" y="1"/>
                  </a:lnTo>
                  <a:cubicBezTo>
                    <a:pt x="29433" y="78"/>
                    <a:pt x="29355" y="149"/>
                    <a:pt x="29207" y="227"/>
                  </a:cubicBezTo>
                  <a:cubicBezTo>
                    <a:pt x="29058" y="375"/>
                    <a:pt x="28987" y="524"/>
                    <a:pt x="28838" y="595"/>
                  </a:cubicBezTo>
                  <a:cubicBezTo>
                    <a:pt x="28987" y="595"/>
                    <a:pt x="29135" y="524"/>
                    <a:pt x="29284" y="447"/>
                  </a:cubicBezTo>
                  <a:cubicBezTo>
                    <a:pt x="29433" y="298"/>
                    <a:pt x="29504" y="149"/>
                    <a:pt x="29581" y="1"/>
                  </a:cubicBezTo>
                  <a:close/>
                  <a:moveTo>
                    <a:pt x="298" y="51361"/>
                  </a:moveTo>
                  <a:cubicBezTo>
                    <a:pt x="221" y="51433"/>
                    <a:pt x="149" y="51510"/>
                    <a:pt x="72" y="51658"/>
                  </a:cubicBezTo>
                  <a:cubicBezTo>
                    <a:pt x="1" y="51730"/>
                    <a:pt x="1" y="51878"/>
                    <a:pt x="1" y="51956"/>
                  </a:cubicBezTo>
                  <a:cubicBezTo>
                    <a:pt x="72" y="51878"/>
                    <a:pt x="221" y="51807"/>
                    <a:pt x="298" y="51730"/>
                  </a:cubicBezTo>
                  <a:lnTo>
                    <a:pt x="298" y="5136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6" name="Google Shape;1046;p45"/>
            <p:cNvSpPr/>
            <p:nvPr/>
          </p:nvSpPr>
          <p:spPr>
            <a:xfrm>
              <a:off x="4232375" y="2092475"/>
              <a:ext cx="35400" cy="29750"/>
            </a:xfrm>
            <a:custGeom>
              <a:avLst/>
              <a:gdLst/>
              <a:ahLst/>
              <a:cxnLst/>
              <a:rect l="l" t="t" r="r" b="b"/>
              <a:pathLst>
                <a:path w="1416" h="1190" extrusionOk="0">
                  <a:moveTo>
                    <a:pt x="1415" y="1"/>
                  </a:moveTo>
                  <a:lnTo>
                    <a:pt x="1415" y="1"/>
                  </a:lnTo>
                  <a:cubicBezTo>
                    <a:pt x="1415" y="78"/>
                    <a:pt x="1338" y="78"/>
                    <a:pt x="1338" y="78"/>
                  </a:cubicBezTo>
                  <a:cubicBezTo>
                    <a:pt x="1415" y="78"/>
                    <a:pt x="1415" y="78"/>
                    <a:pt x="1415" y="1"/>
                  </a:cubicBezTo>
                  <a:close/>
                  <a:moveTo>
                    <a:pt x="1118" y="227"/>
                  </a:moveTo>
                  <a:cubicBezTo>
                    <a:pt x="969" y="298"/>
                    <a:pt x="821" y="447"/>
                    <a:pt x="672" y="524"/>
                  </a:cubicBezTo>
                  <a:lnTo>
                    <a:pt x="0" y="1190"/>
                  </a:lnTo>
                  <a:cubicBezTo>
                    <a:pt x="297" y="1041"/>
                    <a:pt x="523" y="893"/>
                    <a:pt x="821" y="744"/>
                  </a:cubicBezTo>
                  <a:cubicBezTo>
                    <a:pt x="969" y="595"/>
                    <a:pt x="1041" y="447"/>
                    <a:pt x="1189" y="298"/>
                  </a:cubicBezTo>
                  <a:lnTo>
                    <a:pt x="1118" y="22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7" name="Google Shape;1047;p45"/>
            <p:cNvSpPr/>
            <p:nvPr/>
          </p:nvSpPr>
          <p:spPr>
            <a:xfrm>
              <a:off x="4260300" y="2094400"/>
              <a:ext cx="5525" cy="5525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221" y="1"/>
                  </a:moveTo>
                  <a:cubicBezTo>
                    <a:pt x="150" y="72"/>
                    <a:pt x="72" y="150"/>
                    <a:pt x="1" y="150"/>
                  </a:cubicBezTo>
                  <a:lnTo>
                    <a:pt x="72" y="221"/>
                  </a:lnTo>
                  <a:cubicBezTo>
                    <a:pt x="150" y="150"/>
                    <a:pt x="150" y="150"/>
                    <a:pt x="150" y="72"/>
                  </a:cubicBezTo>
                  <a:cubicBezTo>
                    <a:pt x="221" y="72"/>
                    <a:pt x="221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8" name="Google Shape;1048;p45"/>
            <p:cNvSpPr/>
            <p:nvPr/>
          </p:nvSpPr>
          <p:spPr>
            <a:xfrm>
              <a:off x="3465050" y="3428525"/>
              <a:ext cx="16675" cy="31525"/>
            </a:xfrm>
            <a:custGeom>
              <a:avLst/>
              <a:gdLst/>
              <a:ahLst/>
              <a:cxnLst/>
              <a:rect l="l" t="t" r="r" b="b"/>
              <a:pathLst>
                <a:path w="667" h="1261" extrusionOk="0">
                  <a:moveTo>
                    <a:pt x="667" y="0"/>
                  </a:moveTo>
                  <a:lnTo>
                    <a:pt x="667" y="0"/>
                  </a:lnTo>
                  <a:cubicBezTo>
                    <a:pt x="518" y="220"/>
                    <a:pt x="369" y="446"/>
                    <a:pt x="298" y="595"/>
                  </a:cubicBezTo>
                  <a:cubicBezTo>
                    <a:pt x="221" y="815"/>
                    <a:pt x="149" y="1041"/>
                    <a:pt x="1" y="1261"/>
                  </a:cubicBezTo>
                  <a:cubicBezTo>
                    <a:pt x="221" y="1041"/>
                    <a:pt x="369" y="892"/>
                    <a:pt x="518" y="666"/>
                  </a:cubicBezTo>
                  <a:cubicBezTo>
                    <a:pt x="518" y="446"/>
                    <a:pt x="595" y="220"/>
                    <a:pt x="6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49" name="Google Shape;1049;p45"/>
            <p:cNvSpPr/>
            <p:nvPr/>
          </p:nvSpPr>
          <p:spPr>
            <a:xfrm>
              <a:off x="3186350" y="3499125"/>
              <a:ext cx="256425" cy="209900"/>
            </a:xfrm>
            <a:custGeom>
              <a:avLst/>
              <a:gdLst/>
              <a:ahLst/>
              <a:cxnLst/>
              <a:rect l="l" t="t" r="r" b="b"/>
              <a:pathLst>
                <a:path w="10257" h="8396" extrusionOk="0">
                  <a:moveTo>
                    <a:pt x="10257" y="0"/>
                  </a:moveTo>
                  <a:lnTo>
                    <a:pt x="10257" y="0"/>
                  </a:lnTo>
                  <a:cubicBezTo>
                    <a:pt x="10108" y="298"/>
                    <a:pt x="9882" y="518"/>
                    <a:pt x="9662" y="815"/>
                  </a:cubicBezTo>
                  <a:cubicBezTo>
                    <a:pt x="9662" y="892"/>
                    <a:pt x="9585" y="1041"/>
                    <a:pt x="9585" y="1189"/>
                  </a:cubicBezTo>
                  <a:lnTo>
                    <a:pt x="10031" y="744"/>
                  </a:lnTo>
                  <a:cubicBezTo>
                    <a:pt x="10108" y="518"/>
                    <a:pt x="10179" y="298"/>
                    <a:pt x="10257" y="0"/>
                  </a:cubicBezTo>
                  <a:close/>
                  <a:moveTo>
                    <a:pt x="9365" y="1112"/>
                  </a:moveTo>
                  <a:cubicBezTo>
                    <a:pt x="9068" y="1338"/>
                    <a:pt x="8842" y="1635"/>
                    <a:pt x="8544" y="1855"/>
                  </a:cubicBezTo>
                  <a:lnTo>
                    <a:pt x="8544" y="2153"/>
                  </a:lnTo>
                  <a:cubicBezTo>
                    <a:pt x="8842" y="1933"/>
                    <a:pt x="9068" y="1707"/>
                    <a:pt x="9288" y="1487"/>
                  </a:cubicBezTo>
                  <a:cubicBezTo>
                    <a:pt x="9288" y="1338"/>
                    <a:pt x="9365" y="1261"/>
                    <a:pt x="9365" y="1112"/>
                  </a:cubicBezTo>
                  <a:close/>
                  <a:moveTo>
                    <a:pt x="8324" y="2081"/>
                  </a:moveTo>
                  <a:cubicBezTo>
                    <a:pt x="7950" y="2379"/>
                    <a:pt x="7652" y="2599"/>
                    <a:pt x="7284" y="2825"/>
                  </a:cubicBezTo>
                  <a:cubicBezTo>
                    <a:pt x="7284" y="2973"/>
                    <a:pt x="7284" y="3045"/>
                    <a:pt x="7355" y="3122"/>
                  </a:cubicBezTo>
                  <a:cubicBezTo>
                    <a:pt x="7652" y="2896"/>
                    <a:pt x="7950" y="2676"/>
                    <a:pt x="8324" y="2379"/>
                  </a:cubicBezTo>
                  <a:lnTo>
                    <a:pt x="8324" y="2081"/>
                  </a:lnTo>
                  <a:close/>
                  <a:moveTo>
                    <a:pt x="6838" y="3122"/>
                  </a:moveTo>
                  <a:cubicBezTo>
                    <a:pt x="6541" y="3342"/>
                    <a:pt x="6243" y="3568"/>
                    <a:pt x="5869" y="3716"/>
                  </a:cubicBezTo>
                  <a:cubicBezTo>
                    <a:pt x="5946" y="3865"/>
                    <a:pt x="5946" y="3936"/>
                    <a:pt x="5946" y="4014"/>
                  </a:cubicBezTo>
                  <a:cubicBezTo>
                    <a:pt x="6315" y="3788"/>
                    <a:pt x="6612" y="3568"/>
                    <a:pt x="6987" y="3342"/>
                  </a:cubicBezTo>
                  <a:cubicBezTo>
                    <a:pt x="6909" y="3271"/>
                    <a:pt x="6909" y="3193"/>
                    <a:pt x="6838" y="3122"/>
                  </a:cubicBezTo>
                  <a:close/>
                  <a:moveTo>
                    <a:pt x="5649" y="3865"/>
                  </a:moveTo>
                  <a:cubicBezTo>
                    <a:pt x="5203" y="4162"/>
                    <a:pt x="4828" y="4382"/>
                    <a:pt x="4382" y="4608"/>
                  </a:cubicBezTo>
                  <a:cubicBezTo>
                    <a:pt x="4382" y="4680"/>
                    <a:pt x="4460" y="4757"/>
                    <a:pt x="4460" y="4828"/>
                  </a:cubicBezTo>
                  <a:cubicBezTo>
                    <a:pt x="4906" y="4608"/>
                    <a:pt x="5274" y="4382"/>
                    <a:pt x="5720" y="4162"/>
                  </a:cubicBezTo>
                  <a:cubicBezTo>
                    <a:pt x="5720" y="4014"/>
                    <a:pt x="5720" y="3936"/>
                    <a:pt x="5649" y="3865"/>
                  </a:cubicBezTo>
                  <a:close/>
                  <a:moveTo>
                    <a:pt x="4162" y="4680"/>
                  </a:moveTo>
                  <a:cubicBezTo>
                    <a:pt x="3936" y="4757"/>
                    <a:pt x="3788" y="4828"/>
                    <a:pt x="3639" y="4906"/>
                  </a:cubicBezTo>
                  <a:cubicBezTo>
                    <a:pt x="3568" y="4906"/>
                    <a:pt x="3568" y="4977"/>
                    <a:pt x="3490" y="4977"/>
                  </a:cubicBezTo>
                  <a:lnTo>
                    <a:pt x="3490" y="5274"/>
                  </a:lnTo>
                  <a:cubicBezTo>
                    <a:pt x="3568" y="5203"/>
                    <a:pt x="3639" y="5203"/>
                    <a:pt x="3788" y="5126"/>
                  </a:cubicBezTo>
                  <a:lnTo>
                    <a:pt x="4234" y="4906"/>
                  </a:lnTo>
                  <a:cubicBezTo>
                    <a:pt x="4162" y="4828"/>
                    <a:pt x="4162" y="4757"/>
                    <a:pt x="4162" y="4680"/>
                  </a:cubicBezTo>
                  <a:close/>
                  <a:moveTo>
                    <a:pt x="3270" y="5126"/>
                  </a:moveTo>
                  <a:cubicBezTo>
                    <a:pt x="3044" y="5203"/>
                    <a:pt x="2896" y="5274"/>
                    <a:pt x="2676" y="5352"/>
                  </a:cubicBezTo>
                  <a:cubicBezTo>
                    <a:pt x="2747" y="5423"/>
                    <a:pt x="2747" y="5500"/>
                    <a:pt x="2824" y="5500"/>
                  </a:cubicBezTo>
                  <a:cubicBezTo>
                    <a:pt x="2973" y="5500"/>
                    <a:pt x="3122" y="5423"/>
                    <a:pt x="3270" y="5352"/>
                  </a:cubicBezTo>
                  <a:lnTo>
                    <a:pt x="3270" y="5126"/>
                  </a:lnTo>
                  <a:close/>
                  <a:moveTo>
                    <a:pt x="2450" y="5423"/>
                  </a:moveTo>
                  <a:cubicBezTo>
                    <a:pt x="2301" y="5500"/>
                    <a:pt x="2153" y="5500"/>
                    <a:pt x="2004" y="5572"/>
                  </a:cubicBezTo>
                  <a:cubicBezTo>
                    <a:pt x="1855" y="5649"/>
                    <a:pt x="1635" y="5720"/>
                    <a:pt x="1487" y="5798"/>
                  </a:cubicBezTo>
                  <a:cubicBezTo>
                    <a:pt x="1338" y="5869"/>
                    <a:pt x="1112" y="6018"/>
                    <a:pt x="963" y="6095"/>
                  </a:cubicBezTo>
                  <a:cubicBezTo>
                    <a:pt x="1041" y="6166"/>
                    <a:pt x="1112" y="6243"/>
                    <a:pt x="1112" y="6315"/>
                  </a:cubicBezTo>
                  <a:cubicBezTo>
                    <a:pt x="1338" y="6166"/>
                    <a:pt x="1558" y="6018"/>
                    <a:pt x="1855" y="5946"/>
                  </a:cubicBezTo>
                  <a:lnTo>
                    <a:pt x="2081" y="5798"/>
                  </a:lnTo>
                  <a:cubicBezTo>
                    <a:pt x="2230" y="5720"/>
                    <a:pt x="2379" y="5720"/>
                    <a:pt x="2527" y="5649"/>
                  </a:cubicBezTo>
                  <a:cubicBezTo>
                    <a:pt x="2527" y="5572"/>
                    <a:pt x="2450" y="5500"/>
                    <a:pt x="2450" y="5423"/>
                  </a:cubicBezTo>
                  <a:close/>
                  <a:moveTo>
                    <a:pt x="815" y="6315"/>
                  </a:moveTo>
                  <a:cubicBezTo>
                    <a:pt x="666" y="6392"/>
                    <a:pt x="595" y="6541"/>
                    <a:pt x="517" y="6612"/>
                  </a:cubicBezTo>
                  <a:cubicBezTo>
                    <a:pt x="220" y="7135"/>
                    <a:pt x="72" y="7730"/>
                    <a:pt x="0" y="8325"/>
                  </a:cubicBezTo>
                  <a:cubicBezTo>
                    <a:pt x="72" y="8325"/>
                    <a:pt x="72" y="8396"/>
                    <a:pt x="72" y="8396"/>
                  </a:cubicBezTo>
                  <a:cubicBezTo>
                    <a:pt x="149" y="8396"/>
                    <a:pt x="220" y="8325"/>
                    <a:pt x="220" y="8325"/>
                  </a:cubicBezTo>
                  <a:cubicBezTo>
                    <a:pt x="297" y="7801"/>
                    <a:pt x="446" y="7207"/>
                    <a:pt x="743" y="6761"/>
                  </a:cubicBezTo>
                  <a:cubicBezTo>
                    <a:pt x="815" y="6689"/>
                    <a:pt x="815" y="6612"/>
                    <a:pt x="892" y="6541"/>
                  </a:cubicBezTo>
                  <a:cubicBezTo>
                    <a:pt x="892" y="6463"/>
                    <a:pt x="815" y="6392"/>
                    <a:pt x="815" y="63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0" name="Google Shape;1050;p45"/>
            <p:cNvSpPr/>
            <p:nvPr/>
          </p:nvSpPr>
          <p:spPr>
            <a:xfrm>
              <a:off x="3357275" y="3575225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221" y="1"/>
                  </a:moveTo>
                  <a:cubicBezTo>
                    <a:pt x="150" y="1"/>
                    <a:pt x="72" y="78"/>
                    <a:pt x="1" y="78"/>
                  </a:cubicBezTo>
                  <a:cubicBezTo>
                    <a:pt x="72" y="149"/>
                    <a:pt x="72" y="227"/>
                    <a:pt x="150" y="298"/>
                  </a:cubicBezTo>
                  <a:cubicBezTo>
                    <a:pt x="150" y="298"/>
                    <a:pt x="221" y="298"/>
                    <a:pt x="221" y="227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1" name="Google Shape;1051;p45"/>
            <p:cNvSpPr/>
            <p:nvPr/>
          </p:nvSpPr>
          <p:spPr>
            <a:xfrm>
              <a:off x="3268100" y="3623550"/>
              <a:ext cx="5525" cy="9375"/>
            </a:xfrm>
            <a:custGeom>
              <a:avLst/>
              <a:gdLst/>
              <a:ahLst/>
              <a:cxnLst/>
              <a:rect l="l" t="t" r="r" b="b"/>
              <a:pathLst>
                <a:path w="221" h="375" extrusionOk="0">
                  <a:moveTo>
                    <a:pt x="220" y="0"/>
                  </a:moveTo>
                  <a:cubicBezTo>
                    <a:pt x="149" y="77"/>
                    <a:pt x="72" y="77"/>
                    <a:pt x="0" y="149"/>
                  </a:cubicBezTo>
                  <a:lnTo>
                    <a:pt x="0" y="375"/>
                  </a:lnTo>
                  <a:cubicBezTo>
                    <a:pt x="72" y="375"/>
                    <a:pt x="149" y="297"/>
                    <a:pt x="220" y="297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2" name="Google Shape;1052;p45"/>
            <p:cNvSpPr/>
            <p:nvPr/>
          </p:nvSpPr>
          <p:spPr>
            <a:xfrm>
              <a:off x="3106375" y="1646550"/>
              <a:ext cx="1815425" cy="2276250"/>
            </a:xfrm>
            <a:custGeom>
              <a:avLst/>
              <a:gdLst/>
              <a:ahLst/>
              <a:cxnLst/>
              <a:rect l="l" t="t" r="r" b="b"/>
              <a:pathLst>
                <a:path w="72617" h="91050" extrusionOk="0">
                  <a:moveTo>
                    <a:pt x="61243" y="0"/>
                  </a:moveTo>
                  <a:cubicBezTo>
                    <a:pt x="60725" y="0"/>
                    <a:pt x="60202" y="77"/>
                    <a:pt x="59756" y="226"/>
                  </a:cubicBezTo>
                  <a:cubicBezTo>
                    <a:pt x="59685" y="297"/>
                    <a:pt x="59685" y="375"/>
                    <a:pt x="59607" y="446"/>
                  </a:cubicBezTo>
                  <a:cubicBezTo>
                    <a:pt x="60131" y="297"/>
                    <a:pt x="60725" y="226"/>
                    <a:pt x="61243" y="226"/>
                  </a:cubicBezTo>
                  <a:cubicBezTo>
                    <a:pt x="61540" y="226"/>
                    <a:pt x="61766" y="226"/>
                    <a:pt x="61986" y="297"/>
                  </a:cubicBezTo>
                  <a:lnTo>
                    <a:pt x="62063" y="0"/>
                  </a:lnTo>
                  <a:close/>
                  <a:moveTo>
                    <a:pt x="62283" y="77"/>
                  </a:moveTo>
                  <a:cubicBezTo>
                    <a:pt x="62283" y="149"/>
                    <a:pt x="62283" y="226"/>
                    <a:pt x="62212" y="297"/>
                  </a:cubicBezTo>
                  <a:cubicBezTo>
                    <a:pt x="62360" y="297"/>
                    <a:pt x="62432" y="375"/>
                    <a:pt x="62580" y="375"/>
                  </a:cubicBezTo>
                  <a:cubicBezTo>
                    <a:pt x="63104" y="523"/>
                    <a:pt x="63621" y="672"/>
                    <a:pt x="64067" y="892"/>
                  </a:cubicBezTo>
                  <a:lnTo>
                    <a:pt x="64144" y="892"/>
                  </a:lnTo>
                  <a:lnTo>
                    <a:pt x="64216" y="672"/>
                  </a:lnTo>
                  <a:cubicBezTo>
                    <a:pt x="63698" y="446"/>
                    <a:pt x="63175" y="226"/>
                    <a:pt x="62658" y="149"/>
                  </a:cubicBezTo>
                  <a:cubicBezTo>
                    <a:pt x="62509" y="77"/>
                    <a:pt x="62432" y="77"/>
                    <a:pt x="62283" y="77"/>
                  </a:cubicBezTo>
                  <a:close/>
                  <a:moveTo>
                    <a:pt x="59459" y="297"/>
                  </a:moveTo>
                  <a:lnTo>
                    <a:pt x="59459" y="297"/>
                  </a:lnTo>
                  <a:cubicBezTo>
                    <a:pt x="58793" y="523"/>
                    <a:pt x="58198" y="892"/>
                    <a:pt x="57675" y="1338"/>
                  </a:cubicBezTo>
                  <a:cubicBezTo>
                    <a:pt x="57824" y="1338"/>
                    <a:pt x="57901" y="1338"/>
                    <a:pt x="58050" y="1415"/>
                  </a:cubicBezTo>
                  <a:cubicBezTo>
                    <a:pt x="58418" y="1041"/>
                    <a:pt x="58864" y="743"/>
                    <a:pt x="59387" y="595"/>
                  </a:cubicBezTo>
                  <a:cubicBezTo>
                    <a:pt x="59387" y="523"/>
                    <a:pt x="59387" y="375"/>
                    <a:pt x="59459" y="297"/>
                  </a:cubicBezTo>
                  <a:close/>
                  <a:moveTo>
                    <a:pt x="64887" y="1041"/>
                  </a:moveTo>
                  <a:cubicBezTo>
                    <a:pt x="64739" y="1041"/>
                    <a:pt x="64590" y="1118"/>
                    <a:pt x="64513" y="1118"/>
                  </a:cubicBezTo>
                  <a:cubicBezTo>
                    <a:pt x="64810" y="1338"/>
                    <a:pt x="65185" y="1564"/>
                    <a:pt x="65482" y="1784"/>
                  </a:cubicBezTo>
                  <a:cubicBezTo>
                    <a:pt x="65553" y="1712"/>
                    <a:pt x="65553" y="1635"/>
                    <a:pt x="65631" y="1564"/>
                  </a:cubicBezTo>
                  <a:cubicBezTo>
                    <a:pt x="65333" y="1415"/>
                    <a:pt x="65107" y="1189"/>
                    <a:pt x="64887" y="1041"/>
                  </a:cubicBezTo>
                  <a:close/>
                  <a:moveTo>
                    <a:pt x="65779" y="1712"/>
                  </a:moveTo>
                  <a:lnTo>
                    <a:pt x="65779" y="1784"/>
                  </a:lnTo>
                  <a:lnTo>
                    <a:pt x="65851" y="1784"/>
                  </a:lnTo>
                  <a:cubicBezTo>
                    <a:pt x="65851" y="1784"/>
                    <a:pt x="65851" y="1712"/>
                    <a:pt x="65779" y="1712"/>
                  </a:cubicBezTo>
                  <a:close/>
                  <a:moveTo>
                    <a:pt x="66077" y="1932"/>
                  </a:moveTo>
                  <a:cubicBezTo>
                    <a:pt x="65999" y="2010"/>
                    <a:pt x="65928" y="2010"/>
                    <a:pt x="65851" y="2081"/>
                  </a:cubicBezTo>
                  <a:lnTo>
                    <a:pt x="66077" y="2307"/>
                  </a:lnTo>
                  <a:cubicBezTo>
                    <a:pt x="66148" y="2230"/>
                    <a:pt x="66225" y="2230"/>
                    <a:pt x="66297" y="2158"/>
                  </a:cubicBezTo>
                  <a:lnTo>
                    <a:pt x="66077" y="1932"/>
                  </a:lnTo>
                  <a:close/>
                  <a:moveTo>
                    <a:pt x="57455" y="1635"/>
                  </a:moveTo>
                  <a:cubicBezTo>
                    <a:pt x="56932" y="2158"/>
                    <a:pt x="56563" y="2753"/>
                    <a:pt x="56337" y="3496"/>
                  </a:cubicBezTo>
                  <a:lnTo>
                    <a:pt x="56563" y="3496"/>
                  </a:lnTo>
                  <a:cubicBezTo>
                    <a:pt x="56861" y="2753"/>
                    <a:pt x="57229" y="2158"/>
                    <a:pt x="57752" y="1635"/>
                  </a:cubicBezTo>
                  <a:close/>
                  <a:moveTo>
                    <a:pt x="56415" y="3942"/>
                  </a:moveTo>
                  <a:cubicBezTo>
                    <a:pt x="56337" y="3942"/>
                    <a:pt x="56266" y="4013"/>
                    <a:pt x="56189" y="4013"/>
                  </a:cubicBezTo>
                  <a:cubicBezTo>
                    <a:pt x="56117" y="4162"/>
                    <a:pt x="56117" y="4388"/>
                    <a:pt x="56040" y="4537"/>
                  </a:cubicBezTo>
                  <a:cubicBezTo>
                    <a:pt x="56040" y="4834"/>
                    <a:pt x="55969" y="5203"/>
                    <a:pt x="55891" y="5500"/>
                  </a:cubicBezTo>
                  <a:lnTo>
                    <a:pt x="56117" y="5500"/>
                  </a:lnTo>
                  <a:cubicBezTo>
                    <a:pt x="56189" y="5203"/>
                    <a:pt x="56266" y="4834"/>
                    <a:pt x="56337" y="4537"/>
                  </a:cubicBezTo>
                  <a:cubicBezTo>
                    <a:pt x="56337" y="4388"/>
                    <a:pt x="56415" y="4162"/>
                    <a:pt x="56415" y="3942"/>
                  </a:cubicBezTo>
                  <a:close/>
                  <a:moveTo>
                    <a:pt x="55820" y="5797"/>
                  </a:moveTo>
                  <a:cubicBezTo>
                    <a:pt x="55743" y="6243"/>
                    <a:pt x="55594" y="6618"/>
                    <a:pt x="55445" y="7064"/>
                  </a:cubicBezTo>
                  <a:cubicBezTo>
                    <a:pt x="55523" y="7135"/>
                    <a:pt x="55594" y="7135"/>
                    <a:pt x="55671" y="7135"/>
                  </a:cubicBezTo>
                  <a:cubicBezTo>
                    <a:pt x="55671" y="7135"/>
                    <a:pt x="55743" y="7135"/>
                    <a:pt x="55743" y="7064"/>
                  </a:cubicBezTo>
                  <a:cubicBezTo>
                    <a:pt x="55820" y="6689"/>
                    <a:pt x="55969" y="6243"/>
                    <a:pt x="56040" y="5797"/>
                  </a:cubicBezTo>
                  <a:close/>
                  <a:moveTo>
                    <a:pt x="55374" y="7284"/>
                  </a:moveTo>
                  <a:lnTo>
                    <a:pt x="55374" y="7432"/>
                  </a:lnTo>
                  <a:cubicBezTo>
                    <a:pt x="55445" y="7432"/>
                    <a:pt x="55523" y="7432"/>
                    <a:pt x="55594" y="7361"/>
                  </a:cubicBezTo>
                  <a:lnTo>
                    <a:pt x="55671" y="7361"/>
                  </a:lnTo>
                  <a:cubicBezTo>
                    <a:pt x="55523" y="7361"/>
                    <a:pt x="55445" y="7361"/>
                    <a:pt x="55374" y="7284"/>
                  </a:cubicBezTo>
                  <a:close/>
                  <a:moveTo>
                    <a:pt x="55523" y="7658"/>
                  </a:moveTo>
                  <a:cubicBezTo>
                    <a:pt x="55445" y="7658"/>
                    <a:pt x="55374" y="7730"/>
                    <a:pt x="55225" y="7730"/>
                  </a:cubicBezTo>
                  <a:cubicBezTo>
                    <a:pt x="55077" y="8253"/>
                    <a:pt x="54851" y="8699"/>
                    <a:pt x="54631" y="9216"/>
                  </a:cubicBezTo>
                  <a:cubicBezTo>
                    <a:pt x="54779" y="9216"/>
                    <a:pt x="54851" y="9145"/>
                    <a:pt x="54928" y="9145"/>
                  </a:cubicBezTo>
                  <a:cubicBezTo>
                    <a:pt x="55148" y="8699"/>
                    <a:pt x="55374" y="8176"/>
                    <a:pt x="55523" y="7658"/>
                  </a:cubicBezTo>
                  <a:close/>
                  <a:moveTo>
                    <a:pt x="54851" y="9442"/>
                  </a:moveTo>
                  <a:cubicBezTo>
                    <a:pt x="54702" y="9442"/>
                    <a:pt x="54631" y="9513"/>
                    <a:pt x="54554" y="9513"/>
                  </a:cubicBezTo>
                  <a:cubicBezTo>
                    <a:pt x="54334" y="9959"/>
                    <a:pt x="54036" y="10405"/>
                    <a:pt x="53810" y="10851"/>
                  </a:cubicBezTo>
                  <a:cubicBezTo>
                    <a:pt x="53888" y="10780"/>
                    <a:pt x="54036" y="10780"/>
                    <a:pt x="54185" y="10703"/>
                  </a:cubicBezTo>
                  <a:cubicBezTo>
                    <a:pt x="54405" y="10334"/>
                    <a:pt x="54631" y="9888"/>
                    <a:pt x="54851" y="9442"/>
                  </a:cubicBezTo>
                  <a:close/>
                  <a:moveTo>
                    <a:pt x="53959" y="11077"/>
                  </a:moveTo>
                  <a:cubicBezTo>
                    <a:pt x="53888" y="11077"/>
                    <a:pt x="53739" y="11149"/>
                    <a:pt x="53662" y="11149"/>
                  </a:cubicBezTo>
                  <a:cubicBezTo>
                    <a:pt x="53739" y="11226"/>
                    <a:pt x="53810" y="11226"/>
                    <a:pt x="53810" y="11297"/>
                  </a:cubicBezTo>
                  <a:cubicBezTo>
                    <a:pt x="53888" y="11226"/>
                    <a:pt x="53888" y="11149"/>
                    <a:pt x="53959" y="11077"/>
                  </a:cubicBezTo>
                  <a:close/>
                  <a:moveTo>
                    <a:pt x="53513" y="11374"/>
                  </a:moveTo>
                  <a:cubicBezTo>
                    <a:pt x="53293" y="11672"/>
                    <a:pt x="52996" y="12040"/>
                    <a:pt x="52770" y="12338"/>
                  </a:cubicBezTo>
                  <a:lnTo>
                    <a:pt x="53216" y="12118"/>
                  </a:lnTo>
                  <a:cubicBezTo>
                    <a:pt x="53442" y="11892"/>
                    <a:pt x="53590" y="11672"/>
                    <a:pt x="53739" y="11446"/>
                  </a:cubicBezTo>
                  <a:cubicBezTo>
                    <a:pt x="53662" y="11446"/>
                    <a:pt x="53590" y="11374"/>
                    <a:pt x="53513" y="11374"/>
                  </a:cubicBezTo>
                  <a:close/>
                  <a:moveTo>
                    <a:pt x="52918" y="12564"/>
                  </a:moveTo>
                  <a:lnTo>
                    <a:pt x="52918" y="12564"/>
                  </a:lnTo>
                  <a:cubicBezTo>
                    <a:pt x="52770" y="12635"/>
                    <a:pt x="52550" y="12712"/>
                    <a:pt x="52401" y="12784"/>
                  </a:cubicBezTo>
                  <a:cubicBezTo>
                    <a:pt x="52175" y="13158"/>
                    <a:pt x="51878" y="13456"/>
                    <a:pt x="51581" y="13753"/>
                  </a:cubicBezTo>
                  <a:cubicBezTo>
                    <a:pt x="51878" y="13527"/>
                    <a:pt x="52104" y="13378"/>
                    <a:pt x="52401" y="13158"/>
                  </a:cubicBezTo>
                  <a:cubicBezTo>
                    <a:pt x="52550" y="13010"/>
                    <a:pt x="52770" y="12784"/>
                    <a:pt x="52918" y="12564"/>
                  </a:cubicBezTo>
                  <a:close/>
                  <a:moveTo>
                    <a:pt x="51729" y="13973"/>
                  </a:moveTo>
                  <a:cubicBezTo>
                    <a:pt x="51432" y="14121"/>
                    <a:pt x="51135" y="14270"/>
                    <a:pt x="50766" y="14496"/>
                  </a:cubicBezTo>
                  <a:cubicBezTo>
                    <a:pt x="50689" y="14567"/>
                    <a:pt x="50540" y="14645"/>
                    <a:pt x="50391" y="14793"/>
                  </a:cubicBezTo>
                  <a:cubicBezTo>
                    <a:pt x="50469" y="14793"/>
                    <a:pt x="50540" y="14865"/>
                    <a:pt x="50617" y="14942"/>
                  </a:cubicBezTo>
                  <a:cubicBezTo>
                    <a:pt x="50986" y="14645"/>
                    <a:pt x="51361" y="14270"/>
                    <a:pt x="51729" y="13973"/>
                  </a:cubicBezTo>
                  <a:close/>
                  <a:moveTo>
                    <a:pt x="50243" y="14942"/>
                  </a:moveTo>
                  <a:cubicBezTo>
                    <a:pt x="49945" y="15162"/>
                    <a:pt x="49725" y="15311"/>
                    <a:pt x="49428" y="15537"/>
                  </a:cubicBezTo>
                  <a:lnTo>
                    <a:pt x="48756" y="16203"/>
                  </a:lnTo>
                  <a:cubicBezTo>
                    <a:pt x="49351" y="15905"/>
                    <a:pt x="49945" y="15459"/>
                    <a:pt x="50469" y="15091"/>
                  </a:cubicBezTo>
                  <a:cubicBezTo>
                    <a:pt x="50391" y="15013"/>
                    <a:pt x="50320" y="14942"/>
                    <a:pt x="50243" y="14942"/>
                  </a:cubicBezTo>
                  <a:close/>
                  <a:moveTo>
                    <a:pt x="2973" y="82576"/>
                  </a:moveTo>
                  <a:lnTo>
                    <a:pt x="1861" y="83022"/>
                  </a:lnTo>
                  <a:lnTo>
                    <a:pt x="1713" y="83022"/>
                  </a:lnTo>
                  <a:cubicBezTo>
                    <a:pt x="1635" y="83093"/>
                    <a:pt x="1635" y="83093"/>
                    <a:pt x="1564" y="83093"/>
                  </a:cubicBezTo>
                  <a:lnTo>
                    <a:pt x="1487" y="83171"/>
                  </a:lnTo>
                  <a:cubicBezTo>
                    <a:pt x="1487" y="83242"/>
                    <a:pt x="1564" y="83319"/>
                    <a:pt x="1564" y="83391"/>
                  </a:cubicBezTo>
                  <a:cubicBezTo>
                    <a:pt x="1635" y="83391"/>
                    <a:pt x="1635" y="83391"/>
                    <a:pt x="1635" y="83319"/>
                  </a:cubicBezTo>
                  <a:cubicBezTo>
                    <a:pt x="1713" y="83319"/>
                    <a:pt x="1784" y="83319"/>
                    <a:pt x="1784" y="83242"/>
                  </a:cubicBezTo>
                  <a:lnTo>
                    <a:pt x="1933" y="83242"/>
                  </a:lnTo>
                  <a:cubicBezTo>
                    <a:pt x="2307" y="83093"/>
                    <a:pt x="2753" y="82945"/>
                    <a:pt x="3122" y="82796"/>
                  </a:cubicBezTo>
                  <a:cubicBezTo>
                    <a:pt x="3051" y="82725"/>
                    <a:pt x="3051" y="82648"/>
                    <a:pt x="2973" y="82576"/>
                  </a:cubicBezTo>
                  <a:close/>
                  <a:moveTo>
                    <a:pt x="1189" y="83319"/>
                  </a:moveTo>
                  <a:cubicBezTo>
                    <a:pt x="672" y="83688"/>
                    <a:pt x="375" y="84211"/>
                    <a:pt x="149" y="84806"/>
                  </a:cubicBezTo>
                  <a:cubicBezTo>
                    <a:pt x="226" y="84955"/>
                    <a:pt x="298" y="85026"/>
                    <a:pt x="375" y="85103"/>
                  </a:cubicBezTo>
                  <a:cubicBezTo>
                    <a:pt x="524" y="84509"/>
                    <a:pt x="821" y="83914"/>
                    <a:pt x="1338" y="83539"/>
                  </a:cubicBezTo>
                  <a:cubicBezTo>
                    <a:pt x="1267" y="83468"/>
                    <a:pt x="1267" y="83391"/>
                    <a:pt x="1189" y="83319"/>
                  </a:cubicBezTo>
                  <a:close/>
                  <a:moveTo>
                    <a:pt x="78" y="85252"/>
                  </a:moveTo>
                  <a:cubicBezTo>
                    <a:pt x="0" y="85400"/>
                    <a:pt x="0" y="85620"/>
                    <a:pt x="0" y="85769"/>
                  </a:cubicBezTo>
                  <a:cubicBezTo>
                    <a:pt x="78" y="85769"/>
                    <a:pt x="149" y="85769"/>
                    <a:pt x="226" y="85698"/>
                  </a:cubicBezTo>
                  <a:cubicBezTo>
                    <a:pt x="226" y="85698"/>
                    <a:pt x="226" y="85620"/>
                    <a:pt x="298" y="85549"/>
                  </a:cubicBezTo>
                  <a:cubicBezTo>
                    <a:pt x="226" y="85472"/>
                    <a:pt x="149" y="85323"/>
                    <a:pt x="78" y="85252"/>
                  </a:cubicBezTo>
                  <a:close/>
                  <a:moveTo>
                    <a:pt x="226" y="85995"/>
                  </a:moveTo>
                  <a:cubicBezTo>
                    <a:pt x="149" y="85995"/>
                    <a:pt x="78" y="86066"/>
                    <a:pt x="0" y="86066"/>
                  </a:cubicBezTo>
                  <a:lnTo>
                    <a:pt x="0" y="86590"/>
                  </a:lnTo>
                  <a:cubicBezTo>
                    <a:pt x="78" y="87036"/>
                    <a:pt x="226" y="87404"/>
                    <a:pt x="375" y="87850"/>
                  </a:cubicBezTo>
                  <a:cubicBezTo>
                    <a:pt x="446" y="87779"/>
                    <a:pt x="524" y="87779"/>
                    <a:pt x="595" y="87779"/>
                  </a:cubicBezTo>
                  <a:cubicBezTo>
                    <a:pt x="375" y="87184"/>
                    <a:pt x="226" y="86590"/>
                    <a:pt x="226" y="85995"/>
                  </a:cubicBezTo>
                  <a:close/>
                  <a:moveTo>
                    <a:pt x="744" y="87999"/>
                  </a:moveTo>
                  <a:cubicBezTo>
                    <a:pt x="672" y="87999"/>
                    <a:pt x="595" y="88076"/>
                    <a:pt x="524" y="88076"/>
                  </a:cubicBezTo>
                  <a:cubicBezTo>
                    <a:pt x="672" y="88373"/>
                    <a:pt x="892" y="88671"/>
                    <a:pt x="1118" y="88968"/>
                  </a:cubicBezTo>
                  <a:cubicBezTo>
                    <a:pt x="1267" y="89117"/>
                    <a:pt x="1338" y="89265"/>
                    <a:pt x="1487" y="89337"/>
                  </a:cubicBezTo>
                  <a:cubicBezTo>
                    <a:pt x="1564" y="89337"/>
                    <a:pt x="1635" y="89265"/>
                    <a:pt x="1713" y="89265"/>
                  </a:cubicBezTo>
                  <a:cubicBezTo>
                    <a:pt x="1564" y="89117"/>
                    <a:pt x="1415" y="88968"/>
                    <a:pt x="1338" y="88819"/>
                  </a:cubicBezTo>
                  <a:cubicBezTo>
                    <a:pt x="1118" y="88593"/>
                    <a:pt x="892" y="88296"/>
                    <a:pt x="744" y="87999"/>
                  </a:cubicBezTo>
                  <a:close/>
                  <a:moveTo>
                    <a:pt x="1933" y="89414"/>
                  </a:moveTo>
                  <a:cubicBezTo>
                    <a:pt x="1861" y="89485"/>
                    <a:pt x="1784" y="89485"/>
                    <a:pt x="1713" y="89563"/>
                  </a:cubicBezTo>
                  <a:cubicBezTo>
                    <a:pt x="1861" y="89634"/>
                    <a:pt x="1933" y="89783"/>
                    <a:pt x="2081" y="89860"/>
                  </a:cubicBezTo>
                  <a:cubicBezTo>
                    <a:pt x="2081" y="89711"/>
                    <a:pt x="2010" y="89563"/>
                    <a:pt x="2010" y="89485"/>
                  </a:cubicBezTo>
                  <a:cubicBezTo>
                    <a:pt x="1933" y="89485"/>
                    <a:pt x="1933" y="89414"/>
                    <a:pt x="1933" y="89414"/>
                  </a:cubicBezTo>
                  <a:close/>
                  <a:moveTo>
                    <a:pt x="2379" y="89711"/>
                  </a:moveTo>
                  <a:cubicBezTo>
                    <a:pt x="2379" y="89860"/>
                    <a:pt x="2379" y="89931"/>
                    <a:pt x="2456" y="90080"/>
                  </a:cubicBezTo>
                  <a:cubicBezTo>
                    <a:pt x="2605" y="90157"/>
                    <a:pt x="2753" y="90228"/>
                    <a:pt x="2973" y="90306"/>
                  </a:cubicBezTo>
                  <a:cubicBezTo>
                    <a:pt x="3051" y="90306"/>
                    <a:pt x="3122" y="90228"/>
                    <a:pt x="3199" y="90157"/>
                  </a:cubicBezTo>
                  <a:cubicBezTo>
                    <a:pt x="2902" y="90080"/>
                    <a:pt x="2605" y="89931"/>
                    <a:pt x="2379" y="89711"/>
                  </a:cubicBezTo>
                  <a:close/>
                  <a:moveTo>
                    <a:pt x="3496" y="90306"/>
                  </a:moveTo>
                  <a:cubicBezTo>
                    <a:pt x="3348" y="90306"/>
                    <a:pt x="3271" y="90377"/>
                    <a:pt x="3199" y="90454"/>
                  </a:cubicBezTo>
                  <a:cubicBezTo>
                    <a:pt x="3348" y="90526"/>
                    <a:pt x="3496" y="90526"/>
                    <a:pt x="3645" y="90603"/>
                  </a:cubicBezTo>
                  <a:lnTo>
                    <a:pt x="3645" y="90306"/>
                  </a:lnTo>
                  <a:close/>
                  <a:moveTo>
                    <a:pt x="3942" y="90454"/>
                  </a:moveTo>
                  <a:lnTo>
                    <a:pt x="3942" y="90674"/>
                  </a:lnTo>
                  <a:cubicBezTo>
                    <a:pt x="4091" y="90674"/>
                    <a:pt x="4162" y="90752"/>
                    <a:pt x="4240" y="90752"/>
                  </a:cubicBezTo>
                  <a:lnTo>
                    <a:pt x="4460" y="90526"/>
                  </a:lnTo>
                  <a:cubicBezTo>
                    <a:pt x="4311" y="90526"/>
                    <a:pt x="4091" y="90454"/>
                    <a:pt x="3942" y="90454"/>
                  </a:cubicBezTo>
                  <a:close/>
                  <a:moveTo>
                    <a:pt x="4686" y="90752"/>
                  </a:moveTo>
                  <a:cubicBezTo>
                    <a:pt x="4608" y="90752"/>
                    <a:pt x="4608" y="90823"/>
                    <a:pt x="4608" y="90823"/>
                  </a:cubicBezTo>
                  <a:lnTo>
                    <a:pt x="4686" y="90752"/>
                  </a:lnTo>
                  <a:close/>
                  <a:moveTo>
                    <a:pt x="4983" y="90674"/>
                  </a:moveTo>
                  <a:cubicBezTo>
                    <a:pt x="4906" y="90752"/>
                    <a:pt x="4906" y="90823"/>
                    <a:pt x="4906" y="90900"/>
                  </a:cubicBezTo>
                  <a:lnTo>
                    <a:pt x="5054" y="90900"/>
                  </a:lnTo>
                  <a:cubicBezTo>
                    <a:pt x="5054" y="90823"/>
                    <a:pt x="5132" y="90752"/>
                    <a:pt x="5203" y="90674"/>
                  </a:cubicBezTo>
                  <a:close/>
                  <a:moveTo>
                    <a:pt x="66523" y="2378"/>
                  </a:moveTo>
                  <a:cubicBezTo>
                    <a:pt x="66445" y="2456"/>
                    <a:pt x="66374" y="2527"/>
                    <a:pt x="66297" y="2527"/>
                  </a:cubicBezTo>
                  <a:cubicBezTo>
                    <a:pt x="66594" y="2753"/>
                    <a:pt x="66820" y="3050"/>
                    <a:pt x="67040" y="3270"/>
                  </a:cubicBezTo>
                  <a:cubicBezTo>
                    <a:pt x="70013" y="6766"/>
                    <a:pt x="69049" y="11446"/>
                    <a:pt x="68080" y="15537"/>
                  </a:cubicBezTo>
                  <a:cubicBezTo>
                    <a:pt x="67486" y="18064"/>
                    <a:pt x="66820" y="20591"/>
                    <a:pt x="66297" y="23118"/>
                  </a:cubicBezTo>
                  <a:cubicBezTo>
                    <a:pt x="65036" y="29063"/>
                    <a:pt x="64810" y="35158"/>
                    <a:pt x="65702" y="41175"/>
                  </a:cubicBezTo>
                  <a:cubicBezTo>
                    <a:pt x="66445" y="45635"/>
                    <a:pt x="67712" y="50023"/>
                    <a:pt x="69418" y="54256"/>
                  </a:cubicBezTo>
                  <a:cubicBezTo>
                    <a:pt x="69567" y="54631"/>
                    <a:pt x="69941" y="55594"/>
                    <a:pt x="70161" y="56040"/>
                  </a:cubicBezTo>
                  <a:cubicBezTo>
                    <a:pt x="72391" y="61391"/>
                    <a:pt x="71874" y="66225"/>
                    <a:pt x="66374" y="69198"/>
                  </a:cubicBezTo>
                  <a:cubicBezTo>
                    <a:pt x="64513" y="70239"/>
                    <a:pt x="62432" y="70904"/>
                    <a:pt x="60351" y="71428"/>
                  </a:cubicBezTo>
                  <a:cubicBezTo>
                    <a:pt x="59387" y="71725"/>
                    <a:pt x="58198" y="71874"/>
                    <a:pt x="57229" y="72171"/>
                  </a:cubicBezTo>
                  <a:cubicBezTo>
                    <a:pt x="55743" y="72540"/>
                    <a:pt x="54405" y="73283"/>
                    <a:pt x="53144" y="74252"/>
                  </a:cubicBezTo>
                  <a:cubicBezTo>
                    <a:pt x="49428" y="77076"/>
                    <a:pt x="47121" y="81684"/>
                    <a:pt x="42810" y="83837"/>
                  </a:cubicBezTo>
                  <a:cubicBezTo>
                    <a:pt x="41621" y="84431"/>
                    <a:pt x="40361" y="84657"/>
                    <a:pt x="39094" y="84657"/>
                  </a:cubicBezTo>
                  <a:cubicBezTo>
                    <a:pt x="38648" y="84657"/>
                    <a:pt x="38280" y="84657"/>
                    <a:pt x="37834" y="84580"/>
                  </a:cubicBezTo>
                  <a:cubicBezTo>
                    <a:pt x="37013" y="84509"/>
                    <a:pt x="36199" y="84283"/>
                    <a:pt x="35307" y="84063"/>
                  </a:cubicBezTo>
                  <a:cubicBezTo>
                    <a:pt x="33374" y="83617"/>
                    <a:pt x="31365" y="83391"/>
                    <a:pt x="29432" y="83391"/>
                  </a:cubicBezTo>
                  <a:cubicBezTo>
                    <a:pt x="27054" y="83391"/>
                    <a:pt x="24753" y="83765"/>
                    <a:pt x="22523" y="84509"/>
                  </a:cubicBezTo>
                  <a:cubicBezTo>
                    <a:pt x="20068" y="85400"/>
                    <a:pt x="17767" y="86661"/>
                    <a:pt x="15537" y="87927"/>
                  </a:cubicBezTo>
                  <a:cubicBezTo>
                    <a:pt x="13676" y="88968"/>
                    <a:pt x="11743" y="90008"/>
                    <a:pt x="9662" y="90526"/>
                  </a:cubicBezTo>
                  <a:cubicBezTo>
                    <a:pt x="9442" y="90603"/>
                    <a:pt x="9216" y="90603"/>
                    <a:pt x="8996" y="90674"/>
                  </a:cubicBezTo>
                  <a:cubicBezTo>
                    <a:pt x="8848" y="90674"/>
                    <a:pt x="8622" y="90752"/>
                    <a:pt x="8402" y="90752"/>
                  </a:cubicBezTo>
                  <a:lnTo>
                    <a:pt x="7730" y="90823"/>
                  </a:lnTo>
                  <a:lnTo>
                    <a:pt x="6172" y="90823"/>
                  </a:lnTo>
                  <a:cubicBezTo>
                    <a:pt x="5946" y="90752"/>
                    <a:pt x="5726" y="90752"/>
                    <a:pt x="5500" y="90752"/>
                  </a:cubicBezTo>
                  <a:cubicBezTo>
                    <a:pt x="5500" y="90823"/>
                    <a:pt x="5429" y="90900"/>
                    <a:pt x="5429" y="90972"/>
                  </a:cubicBezTo>
                  <a:cubicBezTo>
                    <a:pt x="5649" y="90972"/>
                    <a:pt x="5875" y="91049"/>
                    <a:pt x="6172" y="91049"/>
                  </a:cubicBezTo>
                  <a:lnTo>
                    <a:pt x="7807" y="91049"/>
                  </a:lnTo>
                  <a:lnTo>
                    <a:pt x="8402" y="90972"/>
                  </a:lnTo>
                  <a:cubicBezTo>
                    <a:pt x="9068" y="90900"/>
                    <a:pt x="9740" y="90752"/>
                    <a:pt x="10334" y="90603"/>
                  </a:cubicBezTo>
                  <a:cubicBezTo>
                    <a:pt x="13902" y="89563"/>
                    <a:pt x="16875" y="87256"/>
                    <a:pt x="20216" y="85698"/>
                  </a:cubicBezTo>
                  <a:cubicBezTo>
                    <a:pt x="21257" y="85252"/>
                    <a:pt x="22375" y="84806"/>
                    <a:pt x="23486" y="84431"/>
                  </a:cubicBezTo>
                  <a:cubicBezTo>
                    <a:pt x="25419" y="83914"/>
                    <a:pt x="27429" y="83617"/>
                    <a:pt x="29432" y="83617"/>
                  </a:cubicBezTo>
                  <a:cubicBezTo>
                    <a:pt x="31365" y="83617"/>
                    <a:pt x="33374" y="83914"/>
                    <a:pt x="35307" y="84360"/>
                  </a:cubicBezTo>
                  <a:cubicBezTo>
                    <a:pt x="36496" y="84657"/>
                    <a:pt x="37756" y="84955"/>
                    <a:pt x="39023" y="84955"/>
                  </a:cubicBezTo>
                  <a:lnTo>
                    <a:pt x="39172" y="84955"/>
                  </a:lnTo>
                  <a:cubicBezTo>
                    <a:pt x="43405" y="84955"/>
                    <a:pt x="46229" y="81904"/>
                    <a:pt x="48756" y="79009"/>
                  </a:cubicBezTo>
                  <a:cubicBezTo>
                    <a:pt x="50469" y="77076"/>
                    <a:pt x="52175" y="75067"/>
                    <a:pt x="54334" y="73657"/>
                  </a:cubicBezTo>
                  <a:cubicBezTo>
                    <a:pt x="55297" y="73134"/>
                    <a:pt x="56266" y="72688"/>
                    <a:pt x="57306" y="72391"/>
                  </a:cubicBezTo>
                  <a:cubicBezTo>
                    <a:pt x="58270" y="72171"/>
                    <a:pt x="59459" y="71945"/>
                    <a:pt x="60428" y="71648"/>
                  </a:cubicBezTo>
                  <a:cubicBezTo>
                    <a:pt x="62509" y="71130"/>
                    <a:pt x="64590" y="70459"/>
                    <a:pt x="66523" y="69418"/>
                  </a:cubicBezTo>
                  <a:cubicBezTo>
                    <a:pt x="72094" y="66374"/>
                    <a:pt x="72617" y="61391"/>
                    <a:pt x="70387" y="55891"/>
                  </a:cubicBezTo>
                  <a:cubicBezTo>
                    <a:pt x="70161" y="55445"/>
                    <a:pt x="69864" y="54631"/>
                    <a:pt x="69644" y="54107"/>
                  </a:cubicBezTo>
                  <a:cubicBezTo>
                    <a:pt x="67932" y="49945"/>
                    <a:pt x="66671" y="45563"/>
                    <a:pt x="65999" y="41104"/>
                  </a:cubicBezTo>
                  <a:cubicBezTo>
                    <a:pt x="65036" y="35158"/>
                    <a:pt x="65333" y="29063"/>
                    <a:pt x="66523" y="23118"/>
                  </a:cubicBezTo>
                  <a:cubicBezTo>
                    <a:pt x="67040" y="20591"/>
                    <a:pt x="67712" y="18135"/>
                    <a:pt x="68306" y="15608"/>
                  </a:cubicBezTo>
                  <a:cubicBezTo>
                    <a:pt x="69347" y="11446"/>
                    <a:pt x="70310" y="6689"/>
                    <a:pt x="67188" y="3122"/>
                  </a:cubicBezTo>
                  <a:cubicBezTo>
                    <a:pt x="66968" y="2902"/>
                    <a:pt x="66743" y="2676"/>
                    <a:pt x="66523" y="23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3" name="Google Shape;1053;p45"/>
            <p:cNvSpPr/>
            <p:nvPr/>
          </p:nvSpPr>
          <p:spPr>
            <a:xfrm>
              <a:off x="4362425" y="2016375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149" y="0"/>
                  </a:moveTo>
                  <a:cubicBezTo>
                    <a:pt x="149" y="72"/>
                    <a:pt x="78" y="72"/>
                    <a:pt x="1" y="149"/>
                  </a:cubicBezTo>
                  <a:cubicBezTo>
                    <a:pt x="78" y="149"/>
                    <a:pt x="149" y="220"/>
                    <a:pt x="227" y="298"/>
                  </a:cubicBezTo>
                  <a:lnTo>
                    <a:pt x="375" y="149"/>
                  </a:lnTo>
                  <a:cubicBezTo>
                    <a:pt x="298" y="72"/>
                    <a:pt x="227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4" name="Google Shape;1054;p45"/>
            <p:cNvSpPr/>
            <p:nvPr/>
          </p:nvSpPr>
          <p:spPr>
            <a:xfrm>
              <a:off x="4444175" y="19252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78" y="1"/>
                  </a:moveTo>
                  <a:cubicBezTo>
                    <a:pt x="78" y="78"/>
                    <a:pt x="1" y="149"/>
                    <a:pt x="1" y="226"/>
                  </a:cubicBezTo>
                  <a:cubicBezTo>
                    <a:pt x="78" y="226"/>
                    <a:pt x="150" y="298"/>
                    <a:pt x="227" y="298"/>
                  </a:cubicBezTo>
                  <a:cubicBezTo>
                    <a:pt x="227" y="226"/>
                    <a:pt x="298" y="149"/>
                    <a:pt x="298" y="149"/>
                  </a:cubicBezTo>
                  <a:cubicBezTo>
                    <a:pt x="298" y="78"/>
                    <a:pt x="227" y="78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5" name="Google Shape;1055;p45"/>
            <p:cNvSpPr/>
            <p:nvPr/>
          </p:nvSpPr>
          <p:spPr>
            <a:xfrm>
              <a:off x="4490725" y="1823125"/>
              <a:ext cx="7450" cy="7475"/>
            </a:xfrm>
            <a:custGeom>
              <a:avLst/>
              <a:gdLst/>
              <a:ahLst/>
              <a:cxnLst/>
              <a:rect l="l" t="t" r="r" b="b"/>
              <a:pathLst>
                <a:path w="298" h="299" extrusionOk="0">
                  <a:moveTo>
                    <a:pt x="71" y="1"/>
                  </a:moveTo>
                  <a:cubicBezTo>
                    <a:pt x="71" y="72"/>
                    <a:pt x="71" y="149"/>
                    <a:pt x="0" y="221"/>
                  </a:cubicBezTo>
                  <a:cubicBezTo>
                    <a:pt x="71" y="298"/>
                    <a:pt x="149" y="298"/>
                    <a:pt x="297" y="298"/>
                  </a:cubicBezTo>
                  <a:lnTo>
                    <a:pt x="297" y="72"/>
                  </a:lnTo>
                  <a:cubicBezTo>
                    <a:pt x="220" y="72"/>
                    <a:pt x="149" y="72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6" name="Google Shape;1056;p45"/>
            <p:cNvSpPr/>
            <p:nvPr/>
          </p:nvSpPr>
          <p:spPr>
            <a:xfrm>
              <a:off x="2574950" y="1919750"/>
              <a:ext cx="1655650" cy="1518000"/>
            </a:xfrm>
            <a:custGeom>
              <a:avLst/>
              <a:gdLst/>
              <a:ahLst/>
              <a:cxnLst/>
              <a:rect l="l" t="t" r="r" b="b"/>
              <a:pathLst>
                <a:path w="66226" h="60720" extrusionOk="0">
                  <a:moveTo>
                    <a:pt x="66000" y="6838"/>
                  </a:moveTo>
                  <a:cubicBezTo>
                    <a:pt x="65554" y="6910"/>
                    <a:pt x="65108" y="7058"/>
                    <a:pt x="64662" y="7136"/>
                  </a:cubicBezTo>
                  <a:cubicBezTo>
                    <a:pt x="64591" y="7207"/>
                    <a:pt x="64513" y="7284"/>
                    <a:pt x="64513" y="7433"/>
                  </a:cubicBezTo>
                  <a:cubicBezTo>
                    <a:pt x="65037" y="7284"/>
                    <a:pt x="65631" y="7136"/>
                    <a:pt x="66149" y="6987"/>
                  </a:cubicBezTo>
                  <a:cubicBezTo>
                    <a:pt x="66149" y="6987"/>
                    <a:pt x="66226" y="6910"/>
                    <a:pt x="66226" y="6838"/>
                  </a:cubicBezTo>
                  <a:close/>
                  <a:moveTo>
                    <a:pt x="64365" y="7207"/>
                  </a:moveTo>
                  <a:cubicBezTo>
                    <a:pt x="64145" y="7207"/>
                    <a:pt x="63996" y="7284"/>
                    <a:pt x="63770" y="7284"/>
                  </a:cubicBezTo>
                  <a:cubicBezTo>
                    <a:pt x="63550" y="7356"/>
                    <a:pt x="63402" y="7504"/>
                    <a:pt x="63253" y="7582"/>
                  </a:cubicBezTo>
                  <a:cubicBezTo>
                    <a:pt x="63550" y="7582"/>
                    <a:pt x="63919" y="7504"/>
                    <a:pt x="64216" y="7433"/>
                  </a:cubicBezTo>
                  <a:cubicBezTo>
                    <a:pt x="64293" y="7356"/>
                    <a:pt x="64293" y="7284"/>
                    <a:pt x="64365" y="7207"/>
                  </a:cubicBezTo>
                  <a:close/>
                  <a:moveTo>
                    <a:pt x="22078" y="1"/>
                  </a:moveTo>
                  <a:cubicBezTo>
                    <a:pt x="15311" y="1"/>
                    <a:pt x="9294" y="1558"/>
                    <a:pt x="5727" y="6244"/>
                  </a:cubicBezTo>
                  <a:cubicBezTo>
                    <a:pt x="1" y="13747"/>
                    <a:pt x="893" y="22892"/>
                    <a:pt x="5798" y="30622"/>
                  </a:cubicBezTo>
                  <a:cubicBezTo>
                    <a:pt x="7808" y="33892"/>
                    <a:pt x="10406" y="36865"/>
                    <a:pt x="13230" y="39541"/>
                  </a:cubicBezTo>
                  <a:cubicBezTo>
                    <a:pt x="17987" y="43923"/>
                    <a:pt x="23338" y="47567"/>
                    <a:pt x="28470" y="51504"/>
                  </a:cubicBezTo>
                  <a:cubicBezTo>
                    <a:pt x="31960" y="54257"/>
                    <a:pt x="34118" y="57004"/>
                    <a:pt x="34784" y="59608"/>
                  </a:cubicBezTo>
                  <a:cubicBezTo>
                    <a:pt x="34784" y="59531"/>
                    <a:pt x="34861" y="59459"/>
                    <a:pt x="34933" y="59459"/>
                  </a:cubicBezTo>
                  <a:cubicBezTo>
                    <a:pt x="34267" y="56784"/>
                    <a:pt x="32108" y="54108"/>
                    <a:pt x="28618" y="51355"/>
                  </a:cubicBezTo>
                  <a:cubicBezTo>
                    <a:pt x="23564" y="47341"/>
                    <a:pt x="18136" y="43774"/>
                    <a:pt x="13379" y="39315"/>
                  </a:cubicBezTo>
                  <a:cubicBezTo>
                    <a:pt x="10632" y="36716"/>
                    <a:pt x="8028" y="33743"/>
                    <a:pt x="5947" y="30473"/>
                  </a:cubicBezTo>
                  <a:cubicBezTo>
                    <a:pt x="1190" y="22892"/>
                    <a:pt x="298" y="13825"/>
                    <a:pt x="5875" y="6392"/>
                  </a:cubicBezTo>
                  <a:cubicBezTo>
                    <a:pt x="9366" y="1784"/>
                    <a:pt x="15389" y="298"/>
                    <a:pt x="22078" y="298"/>
                  </a:cubicBezTo>
                  <a:cubicBezTo>
                    <a:pt x="31811" y="298"/>
                    <a:pt x="43108" y="3639"/>
                    <a:pt x="49946" y="5649"/>
                  </a:cubicBezTo>
                  <a:cubicBezTo>
                    <a:pt x="51581" y="6166"/>
                    <a:pt x="53294" y="6761"/>
                    <a:pt x="54929" y="7136"/>
                  </a:cubicBezTo>
                  <a:cubicBezTo>
                    <a:pt x="56784" y="7504"/>
                    <a:pt x="58645" y="7802"/>
                    <a:pt x="60577" y="7802"/>
                  </a:cubicBezTo>
                  <a:cubicBezTo>
                    <a:pt x="61023" y="7802"/>
                    <a:pt x="61540" y="7730"/>
                    <a:pt x="61986" y="7730"/>
                  </a:cubicBezTo>
                  <a:cubicBezTo>
                    <a:pt x="62284" y="7730"/>
                    <a:pt x="62581" y="7653"/>
                    <a:pt x="62807" y="7653"/>
                  </a:cubicBezTo>
                  <a:cubicBezTo>
                    <a:pt x="62956" y="7582"/>
                    <a:pt x="63104" y="7433"/>
                    <a:pt x="63176" y="7356"/>
                  </a:cubicBezTo>
                  <a:lnTo>
                    <a:pt x="63176" y="7356"/>
                  </a:lnTo>
                  <a:cubicBezTo>
                    <a:pt x="62807" y="7433"/>
                    <a:pt x="62432" y="7433"/>
                    <a:pt x="61986" y="7504"/>
                  </a:cubicBezTo>
                  <a:lnTo>
                    <a:pt x="60577" y="7504"/>
                  </a:lnTo>
                  <a:cubicBezTo>
                    <a:pt x="58645" y="7504"/>
                    <a:pt x="56784" y="7284"/>
                    <a:pt x="55000" y="6910"/>
                  </a:cubicBezTo>
                  <a:cubicBezTo>
                    <a:pt x="53294" y="6541"/>
                    <a:pt x="51658" y="5946"/>
                    <a:pt x="50023" y="5423"/>
                  </a:cubicBezTo>
                  <a:cubicBezTo>
                    <a:pt x="43108" y="3342"/>
                    <a:pt x="31889" y="1"/>
                    <a:pt x="22078" y="1"/>
                  </a:cubicBezTo>
                  <a:close/>
                  <a:moveTo>
                    <a:pt x="35010" y="59679"/>
                  </a:moveTo>
                  <a:cubicBezTo>
                    <a:pt x="34933" y="59756"/>
                    <a:pt x="34861" y="59828"/>
                    <a:pt x="34784" y="59828"/>
                  </a:cubicBezTo>
                  <a:cubicBezTo>
                    <a:pt x="34861" y="60125"/>
                    <a:pt x="34933" y="60422"/>
                    <a:pt x="34933" y="60720"/>
                  </a:cubicBezTo>
                  <a:lnTo>
                    <a:pt x="35159" y="60500"/>
                  </a:lnTo>
                  <a:cubicBezTo>
                    <a:pt x="35159" y="60274"/>
                    <a:pt x="35081" y="59976"/>
                    <a:pt x="35010" y="596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7" name="Google Shape;1057;p45"/>
            <p:cNvSpPr/>
            <p:nvPr/>
          </p:nvSpPr>
          <p:spPr>
            <a:xfrm>
              <a:off x="4145100" y="2086975"/>
              <a:ext cx="87300" cy="24100"/>
            </a:xfrm>
            <a:custGeom>
              <a:avLst/>
              <a:gdLst/>
              <a:ahLst/>
              <a:cxnLst/>
              <a:rect l="l" t="t" r="r" b="b"/>
              <a:pathLst>
                <a:path w="3492" h="964" extrusionOk="0">
                  <a:moveTo>
                    <a:pt x="3491" y="1"/>
                  </a:moveTo>
                  <a:lnTo>
                    <a:pt x="3491" y="1"/>
                  </a:lnTo>
                  <a:cubicBezTo>
                    <a:pt x="3420" y="72"/>
                    <a:pt x="3271" y="72"/>
                    <a:pt x="3194" y="149"/>
                  </a:cubicBezTo>
                  <a:lnTo>
                    <a:pt x="3420" y="149"/>
                  </a:lnTo>
                  <a:cubicBezTo>
                    <a:pt x="3491" y="72"/>
                    <a:pt x="3491" y="72"/>
                    <a:pt x="3491" y="1"/>
                  </a:cubicBezTo>
                  <a:close/>
                  <a:moveTo>
                    <a:pt x="964" y="595"/>
                  </a:moveTo>
                  <a:cubicBezTo>
                    <a:pt x="744" y="667"/>
                    <a:pt x="595" y="667"/>
                    <a:pt x="370" y="667"/>
                  </a:cubicBezTo>
                  <a:cubicBezTo>
                    <a:pt x="298" y="744"/>
                    <a:pt x="150" y="893"/>
                    <a:pt x="1" y="964"/>
                  </a:cubicBezTo>
                  <a:cubicBezTo>
                    <a:pt x="150" y="964"/>
                    <a:pt x="298" y="964"/>
                    <a:pt x="447" y="893"/>
                  </a:cubicBezTo>
                  <a:cubicBezTo>
                    <a:pt x="596" y="815"/>
                    <a:pt x="744" y="667"/>
                    <a:pt x="964" y="5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8" name="Google Shape;1058;p45"/>
            <p:cNvSpPr/>
            <p:nvPr/>
          </p:nvSpPr>
          <p:spPr>
            <a:xfrm>
              <a:off x="3444550" y="2098125"/>
              <a:ext cx="746975" cy="1317325"/>
            </a:xfrm>
            <a:custGeom>
              <a:avLst/>
              <a:gdLst/>
              <a:ahLst/>
              <a:cxnLst/>
              <a:rect l="l" t="t" r="r" b="b"/>
              <a:pathLst>
                <a:path w="29879" h="52693" extrusionOk="0">
                  <a:moveTo>
                    <a:pt x="29878" y="1"/>
                  </a:moveTo>
                  <a:cubicBezTo>
                    <a:pt x="29729" y="1"/>
                    <a:pt x="29658" y="1"/>
                    <a:pt x="29581" y="72"/>
                  </a:cubicBezTo>
                  <a:cubicBezTo>
                    <a:pt x="29509" y="149"/>
                    <a:pt x="29509" y="221"/>
                    <a:pt x="29432" y="298"/>
                  </a:cubicBezTo>
                  <a:lnTo>
                    <a:pt x="29729" y="298"/>
                  </a:lnTo>
                  <a:cubicBezTo>
                    <a:pt x="29729" y="149"/>
                    <a:pt x="29807" y="72"/>
                    <a:pt x="29878" y="1"/>
                  </a:cubicBezTo>
                  <a:close/>
                  <a:moveTo>
                    <a:pt x="149" y="52324"/>
                  </a:moveTo>
                  <a:cubicBezTo>
                    <a:pt x="77" y="52324"/>
                    <a:pt x="0" y="52396"/>
                    <a:pt x="0" y="52473"/>
                  </a:cubicBezTo>
                  <a:lnTo>
                    <a:pt x="0" y="52693"/>
                  </a:lnTo>
                  <a:cubicBezTo>
                    <a:pt x="77" y="52693"/>
                    <a:pt x="149" y="52621"/>
                    <a:pt x="226" y="52544"/>
                  </a:cubicBezTo>
                  <a:cubicBezTo>
                    <a:pt x="226" y="52473"/>
                    <a:pt x="226" y="52396"/>
                    <a:pt x="149" y="523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59" name="Google Shape;1059;p45"/>
            <p:cNvSpPr/>
            <p:nvPr/>
          </p:nvSpPr>
          <p:spPr>
            <a:xfrm>
              <a:off x="4236075" y="2047875"/>
              <a:ext cx="85500" cy="44625"/>
            </a:xfrm>
            <a:custGeom>
              <a:avLst/>
              <a:gdLst/>
              <a:ahLst/>
              <a:cxnLst/>
              <a:rect l="l" t="t" r="r" b="b"/>
              <a:pathLst>
                <a:path w="3420" h="1785" extrusionOk="0">
                  <a:moveTo>
                    <a:pt x="3420" y="1"/>
                  </a:moveTo>
                  <a:lnTo>
                    <a:pt x="3420" y="1"/>
                  </a:lnTo>
                  <a:cubicBezTo>
                    <a:pt x="3051" y="227"/>
                    <a:pt x="2605" y="447"/>
                    <a:pt x="2159" y="673"/>
                  </a:cubicBezTo>
                  <a:cubicBezTo>
                    <a:pt x="2082" y="821"/>
                    <a:pt x="2010" y="970"/>
                    <a:pt x="1862" y="1119"/>
                  </a:cubicBezTo>
                  <a:lnTo>
                    <a:pt x="2754" y="673"/>
                  </a:lnTo>
                  <a:lnTo>
                    <a:pt x="3420" y="1"/>
                  </a:lnTo>
                  <a:close/>
                  <a:moveTo>
                    <a:pt x="1713" y="893"/>
                  </a:moveTo>
                  <a:lnTo>
                    <a:pt x="1713" y="893"/>
                  </a:lnTo>
                  <a:cubicBezTo>
                    <a:pt x="1267" y="1119"/>
                    <a:pt x="744" y="1267"/>
                    <a:pt x="227" y="1487"/>
                  </a:cubicBezTo>
                  <a:cubicBezTo>
                    <a:pt x="149" y="1487"/>
                    <a:pt x="149" y="1487"/>
                    <a:pt x="149" y="1565"/>
                  </a:cubicBezTo>
                  <a:cubicBezTo>
                    <a:pt x="298" y="1565"/>
                    <a:pt x="375" y="1565"/>
                    <a:pt x="524" y="1636"/>
                  </a:cubicBezTo>
                  <a:cubicBezTo>
                    <a:pt x="821" y="1487"/>
                    <a:pt x="1119" y="1416"/>
                    <a:pt x="1416" y="1267"/>
                  </a:cubicBezTo>
                  <a:cubicBezTo>
                    <a:pt x="1565" y="1119"/>
                    <a:pt x="1636" y="1041"/>
                    <a:pt x="1713" y="893"/>
                  </a:cubicBezTo>
                  <a:close/>
                  <a:moveTo>
                    <a:pt x="78" y="1713"/>
                  </a:moveTo>
                  <a:lnTo>
                    <a:pt x="1" y="1785"/>
                  </a:lnTo>
                  <a:lnTo>
                    <a:pt x="78" y="1785"/>
                  </a:lnTo>
                  <a:lnTo>
                    <a:pt x="78" y="171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0" name="Google Shape;1060;p45"/>
            <p:cNvSpPr/>
            <p:nvPr/>
          </p:nvSpPr>
          <p:spPr>
            <a:xfrm>
              <a:off x="4238025" y="2086975"/>
              <a:ext cx="11175" cy="5525"/>
            </a:xfrm>
            <a:custGeom>
              <a:avLst/>
              <a:gdLst/>
              <a:ahLst/>
              <a:cxnLst/>
              <a:rect l="l" t="t" r="r" b="b"/>
              <a:pathLst>
                <a:path w="447" h="221" extrusionOk="0">
                  <a:moveTo>
                    <a:pt x="71" y="1"/>
                  </a:moveTo>
                  <a:cubicBezTo>
                    <a:pt x="71" y="72"/>
                    <a:pt x="0" y="149"/>
                    <a:pt x="0" y="149"/>
                  </a:cubicBezTo>
                  <a:lnTo>
                    <a:pt x="0" y="221"/>
                  </a:lnTo>
                  <a:cubicBezTo>
                    <a:pt x="149" y="149"/>
                    <a:pt x="297" y="149"/>
                    <a:pt x="446" y="72"/>
                  </a:cubicBezTo>
                  <a:cubicBezTo>
                    <a:pt x="297" y="1"/>
                    <a:pt x="220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1" name="Google Shape;1061;p45"/>
            <p:cNvSpPr/>
            <p:nvPr/>
          </p:nvSpPr>
          <p:spPr>
            <a:xfrm>
              <a:off x="3444550" y="3439650"/>
              <a:ext cx="11175" cy="53850"/>
            </a:xfrm>
            <a:custGeom>
              <a:avLst/>
              <a:gdLst/>
              <a:ahLst/>
              <a:cxnLst/>
              <a:rect l="l" t="t" r="r" b="b"/>
              <a:pathLst>
                <a:path w="447" h="2154" extrusionOk="0">
                  <a:moveTo>
                    <a:pt x="446" y="1"/>
                  </a:moveTo>
                  <a:lnTo>
                    <a:pt x="226" y="221"/>
                  </a:lnTo>
                  <a:cubicBezTo>
                    <a:pt x="226" y="518"/>
                    <a:pt x="226" y="893"/>
                    <a:pt x="149" y="1190"/>
                  </a:cubicBezTo>
                  <a:cubicBezTo>
                    <a:pt x="226" y="1113"/>
                    <a:pt x="375" y="1042"/>
                    <a:pt x="446" y="893"/>
                  </a:cubicBezTo>
                  <a:lnTo>
                    <a:pt x="446" y="1"/>
                  </a:lnTo>
                  <a:close/>
                  <a:moveTo>
                    <a:pt x="375" y="1261"/>
                  </a:moveTo>
                  <a:cubicBezTo>
                    <a:pt x="297" y="1410"/>
                    <a:pt x="226" y="1487"/>
                    <a:pt x="149" y="1559"/>
                  </a:cubicBezTo>
                  <a:cubicBezTo>
                    <a:pt x="77" y="1707"/>
                    <a:pt x="77" y="1933"/>
                    <a:pt x="0" y="2082"/>
                  </a:cubicBezTo>
                  <a:cubicBezTo>
                    <a:pt x="77" y="2082"/>
                    <a:pt x="77" y="2153"/>
                    <a:pt x="77" y="2153"/>
                  </a:cubicBezTo>
                  <a:cubicBezTo>
                    <a:pt x="149" y="2082"/>
                    <a:pt x="226" y="1933"/>
                    <a:pt x="297" y="1785"/>
                  </a:cubicBezTo>
                  <a:cubicBezTo>
                    <a:pt x="375" y="1636"/>
                    <a:pt x="375" y="1487"/>
                    <a:pt x="375" y="12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2" name="Google Shape;1062;p45"/>
            <p:cNvSpPr/>
            <p:nvPr/>
          </p:nvSpPr>
          <p:spPr>
            <a:xfrm>
              <a:off x="3442750" y="3491700"/>
              <a:ext cx="3750" cy="7450"/>
            </a:xfrm>
            <a:custGeom>
              <a:avLst/>
              <a:gdLst/>
              <a:ahLst/>
              <a:cxnLst/>
              <a:rect l="l" t="t" r="r" b="b"/>
              <a:pathLst>
                <a:path w="150" h="298" extrusionOk="0">
                  <a:moveTo>
                    <a:pt x="72" y="0"/>
                  </a:moveTo>
                  <a:cubicBezTo>
                    <a:pt x="72" y="71"/>
                    <a:pt x="72" y="149"/>
                    <a:pt x="1" y="297"/>
                  </a:cubicBezTo>
                  <a:cubicBezTo>
                    <a:pt x="72" y="220"/>
                    <a:pt x="149" y="149"/>
                    <a:pt x="149" y="71"/>
                  </a:cubicBezTo>
                  <a:cubicBezTo>
                    <a:pt x="149" y="71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3" name="Google Shape;1063;p45"/>
            <p:cNvSpPr/>
            <p:nvPr/>
          </p:nvSpPr>
          <p:spPr>
            <a:xfrm>
              <a:off x="4228650" y="2085050"/>
              <a:ext cx="13100" cy="9375"/>
            </a:xfrm>
            <a:custGeom>
              <a:avLst/>
              <a:gdLst/>
              <a:ahLst/>
              <a:cxnLst/>
              <a:rect l="l" t="t" r="r" b="b"/>
              <a:pathLst>
                <a:path w="524" h="375" extrusionOk="0">
                  <a:moveTo>
                    <a:pt x="375" y="0"/>
                  </a:moveTo>
                  <a:cubicBezTo>
                    <a:pt x="375" y="78"/>
                    <a:pt x="446" y="78"/>
                    <a:pt x="446" y="78"/>
                  </a:cubicBezTo>
                  <a:cubicBezTo>
                    <a:pt x="446" y="0"/>
                    <a:pt x="446" y="0"/>
                    <a:pt x="524" y="0"/>
                  </a:cubicBezTo>
                  <a:close/>
                  <a:moveTo>
                    <a:pt x="78" y="226"/>
                  </a:moveTo>
                  <a:cubicBezTo>
                    <a:pt x="78" y="298"/>
                    <a:pt x="1" y="375"/>
                    <a:pt x="1" y="375"/>
                  </a:cubicBezTo>
                  <a:cubicBezTo>
                    <a:pt x="78" y="375"/>
                    <a:pt x="226" y="375"/>
                    <a:pt x="298" y="298"/>
                  </a:cubicBezTo>
                  <a:lnTo>
                    <a:pt x="375" y="22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4" name="Google Shape;1064;p45"/>
            <p:cNvSpPr/>
            <p:nvPr/>
          </p:nvSpPr>
          <p:spPr>
            <a:xfrm>
              <a:off x="4230575" y="2085050"/>
              <a:ext cx="9250" cy="5675"/>
            </a:xfrm>
            <a:custGeom>
              <a:avLst/>
              <a:gdLst/>
              <a:ahLst/>
              <a:cxnLst/>
              <a:rect l="l" t="t" r="r" b="b"/>
              <a:pathLst>
                <a:path w="370" h="227" extrusionOk="0">
                  <a:moveTo>
                    <a:pt x="298" y="0"/>
                  </a:moveTo>
                  <a:cubicBezTo>
                    <a:pt x="221" y="78"/>
                    <a:pt x="149" y="78"/>
                    <a:pt x="72" y="78"/>
                  </a:cubicBezTo>
                  <a:cubicBezTo>
                    <a:pt x="72" y="149"/>
                    <a:pt x="72" y="149"/>
                    <a:pt x="1" y="226"/>
                  </a:cubicBezTo>
                  <a:lnTo>
                    <a:pt x="298" y="226"/>
                  </a:lnTo>
                  <a:cubicBezTo>
                    <a:pt x="298" y="226"/>
                    <a:pt x="369" y="149"/>
                    <a:pt x="369" y="78"/>
                  </a:cubicBezTo>
                  <a:cubicBezTo>
                    <a:pt x="369" y="78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5" name="Google Shape;1065;p45"/>
            <p:cNvSpPr/>
            <p:nvPr/>
          </p:nvSpPr>
          <p:spPr>
            <a:xfrm>
              <a:off x="3448250" y="3432225"/>
              <a:ext cx="7475" cy="12950"/>
            </a:xfrm>
            <a:custGeom>
              <a:avLst/>
              <a:gdLst/>
              <a:ahLst/>
              <a:cxnLst/>
              <a:rect l="l" t="t" r="r" b="b"/>
              <a:pathLst>
                <a:path w="299" h="518" extrusionOk="0">
                  <a:moveTo>
                    <a:pt x="227" y="1"/>
                  </a:moveTo>
                  <a:lnTo>
                    <a:pt x="1" y="221"/>
                  </a:lnTo>
                  <a:cubicBezTo>
                    <a:pt x="1" y="298"/>
                    <a:pt x="1" y="369"/>
                    <a:pt x="78" y="518"/>
                  </a:cubicBezTo>
                  <a:lnTo>
                    <a:pt x="298" y="298"/>
                  </a:lnTo>
                  <a:cubicBezTo>
                    <a:pt x="298" y="221"/>
                    <a:pt x="227" y="149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6" name="Google Shape;1066;p45"/>
            <p:cNvSpPr/>
            <p:nvPr/>
          </p:nvSpPr>
          <p:spPr>
            <a:xfrm>
              <a:off x="3448250" y="2064675"/>
              <a:ext cx="841825" cy="1413950"/>
            </a:xfrm>
            <a:custGeom>
              <a:avLst/>
              <a:gdLst/>
              <a:ahLst/>
              <a:cxnLst/>
              <a:rect l="l" t="t" r="r" b="b"/>
              <a:pathLst>
                <a:path w="33673" h="56558" extrusionOk="0">
                  <a:moveTo>
                    <a:pt x="33672" y="1"/>
                  </a:moveTo>
                  <a:lnTo>
                    <a:pt x="33226" y="221"/>
                  </a:lnTo>
                  <a:cubicBezTo>
                    <a:pt x="33149" y="369"/>
                    <a:pt x="33078" y="447"/>
                    <a:pt x="32929" y="595"/>
                  </a:cubicBezTo>
                  <a:cubicBezTo>
                    <a:pt x="33078" y="518"/>
                    <a:pt x="33226" y="447"/>
                    <a:pt x="33375" y="447"/>
                  </a:cubicBezTo>
                  <a:cubicBezTo>
                    <a:pt x="33523" y="298"/>
                    <a:pt x="33595" y="149"/>
                    <a:pt x="33672" y="1"/>
                  </a:cubicBezTo>
                  <a:close/>
                  <a:moveTo>
                    <a:pt x="298" y="55892"/>
                  </a:moveTo>
                  <a:cubicBezTo>
                    <a:pt x="227" y="56041"/>
                    <a:pt x="78" y="56112"/>
                    <a:pt x="1" y="56189"/>
                  </a:cubicBezTo>
                  <a:lnTo>
                    <a:pt x="1" y="56558"/>
                  </a:lnTo>
                  <a:cubicBezTo>
                    <a:pt x="78" y="56486"/>
                    <a:pt x="149" y="56409"/>
                    <a:pt x="227" y="56260"/>
                  </a:cubicBezTo>
                  <a:cubicBezTo>
                    <a:pt x="298" y="56189"/>
                    <a:pt x="298" y="56041"/>
                    <a:pt x="298" y="55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7" name="Google Shape;1067;p45"/>
            <p:cNvSpPr/>
            <p:nvPr/>
          </p:nvSpPr>
          <p:spPr>
            <a:xfrm>
              <a:off x="3379575" y="3504625"/>
              <a:ext cx="68700" cy="96650"/>
            </a:xfrm>
            <a:custGeom>
              <a:avLst/>
              <a:gdLst/>
              <a:ahLst/>
              <a:cxnLst/>
              <a:rect l="l" t="t" r="r" b="b"/>
              <a:pathLst>
                <a:path w="2748" h="3866" extrusionOk="0">
                  <a:moveTo>
                    <a:pt x="2676" y="0"/>
                  </a:moveTo>
                  <a:cubicBezTo>
                    <a:pt x="2599" y="149"/>
                    <a:pt x="2450" y="298"/>
                    <a:pt x="2302" y="524"/>
                  </a:cubicBezTo>
                  <a:cubicBezTo>
                    <a:pt x="2153" y="821"/>
                    <a:pt x="2005" y="1189"/>
                    <a:pt x="1785" y="1564"/>
                  </a:cubicBezTo>
                  <a:cubicBezTo>
                    <a:pt x="1707" y="1784"/>
                    <a:pt x="1636" y="2010"/>
                    <a:pt x="1559" y="2307"/>
                  </a:cubicBezTo>
                  <a:cubicBezTo>
                    <a:pt x="2082" y="1564"/>
                    <a:pt x="2528" y="821"/>
                    <a:pt x="2748" y="0"/>
                  </a:cubicBezTo>
                  <a:close/>
                  <a:moveTo>
                    <a:pt x="1339" y="2159"/>
                  </a:moveTo>
                  <a:cubicBezTo>
                    <a:pt x="1190" y="2456"/>
                    <a:pt x="964" y="2676"/>
                    <a:pt x="815" y="2902"/>
                  </a:cubicBezTo>
                  <a:cubicBezTo>
                    <a:pt x="744" y="3051"/>
                    <a:pt x="744" y="3199"/>
                    <a:pt x="744" y="3348"/>
                  </a:cubicBezTo>
                  <a:cubicBezTo>
                    <a:pt x="815" y="3199"/>
                    <a:pt x="964" y="3051"/>
                    <a:pt x="1041" y="2973"/>
                  </a:cubicBezTo>
                  <a:cubicBezTo>
                    <a:pt x="1190" y="2676"/>
                    <a:pt x="1261" y="2456"/>
                    <a:pt x="1339" y="2159"/>
                  </a:cubicBezTo>
                  <a:close/>
                  <a:moveTo>
                    <a:pt x="518" y="3199"/>
                  </a:moveTo>
                  <a:lnTo>
                    <a:pt x="1" y="3716"/>
                  </a:lnTo>
                  <a:cubicBezTo>
                    <a:pt x="72" y="3794"/>
                    <a:pt x="72" y="3865"/>
                    <a:pt x="149" y="3865"/>
                  </a:cubicBezTo>
                  <a:cubicBezTo>
                    <a:pt x="221" y="3794"/>
                    <a:pt x="369" y="3716"/>
                    <a:pt x="447" y="3645"/>
                  </a:cubicBezTo>
                  <a:cubicBezTo>
                    <a:pt x="447" y="3496"/>
                    <a:pt x="447" y="3348"/>
                    <a:pt x="518" y="31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8" name="Google Shape;1068;p45"/>
            <p:cNvSpPr/>
            <p:nvPr/>
          </p:nvSpPr>
          <p:spPr>
            <a:xfrm>
              <a:off x="3446475" y="3502825"/>
              <a:ext cx="1800" cy="1825"/>
            </a:xfrm>
            <a:custGeom>
              <a:avLst/>
              <a:gdLst/>
              <a:ahLst/>
              <a:cxnLst/>
              <a:rect l="l" t="t" r="r" b="b"/>
              <a:pathLst>
                <a:path w="72" h="73" extrusionOk="0">
                  <a:moveTo>
                    <a:pt x="72" y="1"/>
                  </a:moveTo>
                  <a:lnTo>
                    <a:pt x="0" y="72"/>
                  </a:lnTo>
                  <a:lnTo>
                    <a:pt x="72" y="7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69" name="Google Shape;1069;p45"/>
            <p:cNvSpPr/>
            <p:nvPr/>
          </p:nvSpPr>
          <p:spPr>
            <a:xfrm>
              <a:off x="3191850" y="3601250"/>
              <a:ext cx="187750" cy="113425"/>
            </a:xfrm>
            <a:custGeom>
              <a:avLst/>
              <a:gdLst/>
              <a:ahLst/>
              <a:cxnLst/>
              <a:rect l="l" t="t" r="r" b="b"/>
              <a:pathLst>
                <a:path w="7510" h="4537" extrusionOk="0">
                  <a:moveTo>
                    <a:pt x="7361" y="0"/>
                  </a:moveTo>
                  <a:lnTo>
                    <a:pt x="7213" y="149"/>
                  </a:lnTo>
                  <a:lnTo>
                    <a:pt x="7213" y="375"/>
                  </a:lnTo>
                  <a:lnTo>
                    <a:pt x="7213" y="446"/>
                  </a:lnTo>
                  <a:cubicBezTo>
                    <a:pt x="7284" y="375"/>
                    <a:pt x="7432" y="297"/>
                    <a:pt x="7510" y="149"/>
                  </a:cubicBezTo>
                  <a:cubicBezTo>
                    <a:pt x="7432" y="149"/>
                    <a:pt x="7361" y="77"/>
                    <a:pt x="7361" y="0"/>
                  </a:cubicBezTo>
                  <a:close/>
                  <a:moveTo>
                    <a:pt x="6987" y="375"/>
                  </a:moveTo>
                  <a:cubicBezTo>
                    <a:pt x="6689" y="595"/>
                    <a:pt x="6321" y="821"/>
                    <a:pt x="6023" y="1118"/>
                  </a:cubicBezTo>
                  <a:lnTo>
                    <a:pt x="6023" y="1338"/>
                  </a:lnTo>
                  <a:cubicBezTo>
                    <a:pt x="6392" y="1118"/>
                    <a:pt x="6689" y="892"/>
                    <a:pt x="6915" y="672"/>
                  </a:cubicBezTo>
                  <a:cubicBezTo>
                    <a:pt x="6987" y="595"/>
                    <a:pt x="6987" y="446"/>
                    <a:pt x="6987" y="375"/>
                  </a:cubicBezTo>
                  <a:close/>
                  <a:moveTo>
                    <a:pt x="5726" y="1267"/>
                  </a:moveTo>
                  <a:cubicBezTo>
                    <a:pt x="5429" y="1487"/>
                    <a:pt x="5054" y="1784"/>
                    <a:pt x="4686" y="2010"/>
                  </a:cubicBezTo>
                  <a:lnTo>
                    <a:pt x="4686" y="2230"/>
                  </a:lnTo>
                  <a:lnTo>
                    <a:pt x="5797" y="1564"/>
                  </a:lnTo>
                  <a:cubicBezTo>
                    <a:pt x="5797" y="1487"/>
                    <a:pt x="5797" y="1338"/>
                    <a:pt x="5726" y="1267"/>
                  </a:cubicBezTo>
                  <a:close/>
                  <a:moveTo>
                    <a:pt x="4388" y="2158"/>
                  </a:moveTo>
                  <a:cubicBezTo>
                    <a:pt x="4162" y="2307"/>
                    <a:pt x="3942" y="2456"/>
                    <a:pt x="3645" y="2604"/>
                  </a:cubicBezTo>
                  <a:cubicBezTo>
                    <a:pt x="3716" y="2676"/>
                    <a:pt x="3716" y="2753"/>
                    <a:pt x="3794" y="2753"/>
                  </a:cubicBezTo>
                  <a:cubicBezTo>
                    <a:pt x="4014" y="2676"/>
                    <a:pt x="4240" y="2527"/>
                    <a:pt x="4460" y="2378"/>
                  </a:cubicBezTo>
                  <a:cubicBezTo>
                    <a:pt x="4460" y="2307"/>
                    <a:pt x="4460" y="2230"/>
                    <a:pt x="4388" y="2158"/>
                  </a:cubicBezTo>
                  <a:close/>
                  <a:moveTo>
                    <a:pt x="3419" y="2676"/>
                  </a:moveTo>
                  <a:cubicBezTo>
                    <a:pt x="3348" y="2753"/>
                    <a:pt x="3270" y="2824"/>
                    <a:pt x="3199" y="2824"/>
                  </a:cubicBezTo>
                  <a:cubicBezTo>
                    <a:pt x="3199" y="2902"/>
                    <a:pt x="3199" y="2973"/>
                    <a:pt x="3270" y="3050"/>
                  </a:cubicBezTo>
                  <a:cubicBezTo>
                    <a:pt x="3348" y="3050"/>
                    <a:pt x="3496" y="2973"/>
                    <a:pt x="3568" y="2902"/>
                  </a:cubicBezTo>
                  <a:cubicBezTo>
                    <a:pt x="3568" y="2824"/>
                    <a:pt x="3496" y="2753"/>
                    <a:pt x="3419" y="2676"/>
                  </a:cubicBezTo>
                  <a:close/>
                  <a:moveTo>
                    <a:pt x="2902" y="2973"/>
                  </a:moveTo>
                  <a:cubicBezTo>
                    <a:pt x="2527" y="3122"/>
                    <a:pt x="2159" y="3348"/>
                    <a:pt x="1784" y="3568"/>
                  </a:cubicBezTo>
                  <a:cubicBezTo>
                    <a:pt x="1713" y="3568"/>
                    <a:pt x="1635" y="3568"/>
                    <a:pt x="1564" y="3645"/>
                  </a:cubicBezTo>
                  <a:cubicBezTo>
                    <a:pt x="1635" y="3716"/>
                    <a:pt x="1635" y="3794"/>
                    <a:pt x="1713" y="3865"/>
                  </a:cubicBezTo>
                  <a:cubicBezTo>
                    <a:pt x="1713" y="3794"/>
                    <a:pt x="1784" y="3794"/>
                    <a:pt x="1861" y="3794"/>
                  </a:cubicBezTo>
                  <a:cubicBezTo>
                    <a:pt x="2230" y="3568"/>
                    <a:pt x="2604" y="3419"/>
                    <a:pt x="2973" y="3199"/>
                  </a:cubicBezTo>
                  <a:cubicBezTo>
                    <a:pt x="2973" y="3122"/>
                    <a:pt x="2973" y="3050"/>
                    <a:pt x="2902" y="2973"/>
                  </a:cubicBezTo>
                  <a:close/>
                  <a:moveTo>
                    <a:pt x="1338" y="3716"/>
                  </a:moveTo>
                  <a:cubicBezTo>
                    <a:pt x="892" y="3942"/>
                    <a:pt x="446" y="4091"/>
                    <a:pt x="0" y="4240"/>
                  </a:cubicBezTo>
                  <a:lnTo>
                    <a:pt x="0" y="4537"/>
                  </a:lnTo>
                  <a:cubicBezTo>
                    <a:pt x="523" y="4311"/>
                    <a:pt x="969" y="4162"/>
                    <a:pt x="1415" y="3942"/>
                  </a:cubicBezTo>
                  <a:cubicBezTo>
                    <a:pt x="1415" y="3865"/>
                    <a:pt x="1338" y="3794"/>
                    <a:pt x="1338" y="37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0" name="Google Shape;1070;p45"/>
            <p:cNvSpPr/>
            <p:nvPr/>
          </p:nvSpPr>
          <p:spPr>
            <a:xfrm>
              <a:off x="3375875" y="35975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cubicBezTo>
                    <a:pt x="71" y="78"/>
                    <a:pt x="0" y="78"/>
                    <a:pt x="0" y="149"/>
                  </a:cubicBezTo>
                  <a:cubicBezTo>
                    <a:pt x="0" y="226"/>
                    <a:pt x="71" y="298"/>
                    <a:pt x="149" y="298"/>
                  </a:cubicBezTo>
                  <a:cubicBezTo>
                    <a:pt x="220" y="298"/>
                    <a:pt x="297" y="226"/>
                    <a:pt x="297" y="149"/>
                  </a:cubicBezTo>
                  <a:cubicBezTo>
                    <a:pt x="220" y="149"/>
                    <a:pt x="220" y="78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1" name="Google Shape;1071;p45"/>
            <p:cNvSpPr/>
            <p:nvPr/>
          </p:nvSpPr>
          <p:spPr>
            <a:xfrm>
              <a:off x="3277325" y="3666350"/>
              <a:ext cx="9375" cy="7450"/>
            </a:xfrm>
            <a:custGeom>
              <a:avLst/>
              <a:gdLst/>
              <a:ahLst/>
              <a:cxnLst/>
              <a:rect l="l" t="t" r="r" b="b"/>
              <a:pathLst>
                <a:path w="375" h="298" extrusionOk="0">
                  <a:moveTo>
                    <a:pt x="226" y="0"/>
                  </a:moveTo>
                  <a:cubicBezTo>
                    <a:pt x="149" y="0"/>
                    <a:pt x="77" y="72"/>
                    <a:pt x="0" y="72"/>
                  </a:cubicBezTo>
                  <a:cubicBezTo>
                    <a:pt x="77" y="149"/>
                    <a:pt x="149" y="220"/>
                    <a:pt x="149" y="298"/>
                  </a:cubicBezTo>
                  <a:cubicBezTo>
                    <a:pt x="226" y="298"/>
                    <a:pt x="297" y="220"/>
                    <a:pt x="375" y="149"/>
                  </a:cubicBezTo>
                  <a:cubicBezTo>
                    <a:pt x="297" y="149"/>
                    <a:pt x="297" y="72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2" name="Google Shape;1072;p45"/>
            <p:cNvSpPr/>
            <p:nvPr/>
          </p:nvSpPr>
          <p:spPr>
            <a:xfrm>
              <a:off x="3437100" y="1739450"/>
              <a:ext cx="1081425" cy="1778275"/>
            </a:xfrm>
            <a:custGeom>
              <a:avLst/>
              <a:gdLst/>
              <a:ahLst/>
              <a:cxnLst/>
              <a:rect l="l" t="t" r="r" b="b"/>
              <a:pathLst>
                <a:path w="43257" h="71131" extrusionOk="0">
                  <a:moveTo>
                    <a:pt x="43037" y="0"/>
                  </a:moveTo>
                  <a:lnTo>
                    <a:pt x="43037" y="78"/>
                  </a:lnTo>
                  <a:cubicBezTo>
                    <a:pt x="42960" y="149"/>
                    <a:pt x="42960" y="226"/>
                    <a:pt x="42960" y="297"/>
                  </a:cubicBezTo>
                  <a:cubicBezTo>
                    <a:pt x="43037" y="297"/>
                    <a:pt x="43108" y="226"/>
                    <a:pt x="43186" y="226"/>
                  </a:cubicBezTo>
                  <a:cubicBezTo>
                    <a:pt x="43257" y="149"/>
                    <a:pt x="43257" y="78"/>
                    <a:pt x="43257" y="78"/>
                  </a:cubicBezTo>
                  <a:cubicBezTo>
                    <a:pt x="43186" y="78"/>
                    <a:pt x="43108" y="78"/>
                    <a:pt x="43037" y="0"/>
                  </a:cubicBezTo>
                  <a:close/>
                  <a:moveTo>
                    <a:pt x="36199" y="11821"/>
                  </a:moveTo>
                  <a:cubicBezTo>
                    <a:pt x="35973" y="11969"/>
                    <a:pt x="35676" y="12118"/>
                    <a:pt x="35379" y="12338"/>
                  </a:cubicBezTo>
                  <a:lnTo>
                    <a:pt x="34713" y="13010"/>
                  </a:lnTo>
                  <a:cubicBezTo>
                    <a:pt x="35010" y="12861"/>
                    <a:pt x="35307" y="12712"/>
                    <a:pt x="35527" y="12487"/>
                  </a:cubicBezTo>
                  <a:lnTo>
                    <a:pt x="36199" y="11821"/>
                  </a:lnTo>
                  <a:close/>
                  <a:moveTo>
                    <a:pt x="595" y="69793"/>
                  </a:moveTo>
                  <a:lnTo>
                    <a:pt x="595" y="69793"/>
                  </a:lnTo>
                  <a:cubicBezTo>
                    <a:pt x="524" y="69941"/>
                    <a:pt x="447" y="70090"/>
                    <a:pt x="375" y="70161"/>
                  </a:cubicBezTo>
                  <a:cubicBezTo>
                    <a:pt x="447" y="70239"/>
                    <a:pt x="447" y="70310"/>
                    <a:pt x="524" y="70310"/>
                  </a:cubicBezTo>
                  <a:cubicBezTo>
                    <a:pt x="524" y="70161"/>
                    <a:pt x="595" y="70013"/>
                    <a:pt x="595" y="69793"/>
                  </a:cubicBezTo>
                  <a:close/>
                  <a:moveTo>
                    <a:pt x="227" y="70387"/>
                  </a:moveTo>
                  <a:cubicBezTo>
                    <a:pt x="149" y="70685"/>
                    <a:pt x="78" y="70905"/>
                    <a:pt x="1" y="71131"/>
                  </a:cubicBezTo>
                  <a:cubicBezTo>
                    <a:pt x="149" y="70905"/>
                    <a:pt x="298" y="70756"/>
                    <a:pt x="375" y="70607"/>
                  </a:cubicBezTo>
                  <a:cubicBezTo>
                    <a:pt x="375" y="70536"/>
                    <a:pt x="298" y="70459"/>
                    <a:pt x="227" y="703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3" name="Google Shape;1073;p45"/>
            <p:cNvSpPr/>
            <p:nvPr/>
          </p:nvSpPr>
          <p:spPr>
            <a:xfrm>
              <a:off x="3442750" y="3493475"/>
              <a:ext cx="7475" cy="11175"/>
            </a:xfrm>
            <a:custGeom>
              <a:avLst/>
              <a:gdLst/>
              <a:ahLst/>
              <a:cxnLst/>
              <a:rect l="l" t="t" r="r" b="b"/>
              <a:pathLst>
                <a:path w="299" h="447" extrusionOk="0">
                  <a:moveTo>
                    <a:pt x="149" y="0"/>
                  </a:moveTo>
                  <a:cubicBezTo>
                    <a:pt x="149" y="78"/>
                    <a:pt x="72" y="149"/>
                    <a:pt x="1" y="226"/>
                  </a:cubicBezTo>
                  <a:cubicBezTo>
                    <a:pt x="72" y="298"/>
                    <a:pt x="149" y="375"/>
                    <a:pt x="149" y="446"/>
                  </a:cubicBezTo>
                  <a:lnTo>
                    <a:pt x="221" y="375"/>
                  </a:lnTo>
                  <a:cubicBezTo>
                    <a:pt x="221" y="298"/>
                    <a:pt x="298" y="226"/>
                    <a:pt x="298" y="149"/>
                  </a:cubicBezTo>
                  <a:cubicBezTo>
                    <a:pt x="221" y="149"/>
                    <a:pt x="221" y="78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4" name="Google Shape;1074;p45"/>
            <p:cNvSpPr/>
            <p:nvPr/>
          </p:nvSpPr>
          <p:spPr>
            <a:xfrm>
              <a:off x="3188125" y="3707225"/>
              <a:ext cx="3750" cy="7450"/>
            </a:xfrm>
            <a:custGeom>
              <a:avLst/>
              <a:gdLst/>
              <a:ahLst/>
              <a:cxnLst/>
              <a:rect l="l" t="t" r="r" b="b"/>
              <a:pathLst>
                <a:path w="150" h="298" extrusionOk="0">
                  <a:moveTo>
                    <a:pt x="149" y="1"/>
                  </a:moveTo>
                  <a:cubicBezTo>
                    <a:pt x="149" y="1"/>
                    <a:pt x="78" y="72"/>
                    <a:pt x="1" y="72"/>
                  </a:cubicBezTo>
                  <a:cubicBezTo>
                    <a:pt x="78" y="149"/>
                    <a:pt x="78" y="221"/>
                    <a:pt x="149" y="298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5" name="Google Shape;1075;p45"/>
            <p:cNvSpPr/>
            <p:nvPr/>
          </p:nvSpPr>
          <p:spPr>
            <a:xfrm>
              <a:off x="4585400" y="1557350"/>
              <a:ext cx="210075" cy="124600"/>
            </a:xfrm>
            <a:custGeom>
              <a:avLst/>
              <a:gdLst/>
              <a:ahLst/>
              <a:cxnLst/>
              <a:rect l="l" t="t" r="r" b="b"/>
              <a:pathLst>
                <a:path w="8403" h="4984" extrusionOk="0">
                  <a:moveTo>
                    <a:pt x="5578" y="1"/>
                  </a:moveTo>
                  <a:cubicBezTo>
                    <a:pt x="4983" y="1"/>
                    <a:pt x="4311" y="149"/>
                    <a:pt x="3794" y="298"/>
                  </a:cubicBezTo>
                  <a:cubicBezTo>
                    <a:pt x="3717" y="375"/>
                    <a:pt x="3717" y="524"/>
                    <a:pt x="3645" y="595"/>
                  </a:cubicBezTo>
                  <a:cubicBezTo>
                    <a:pt x="4240" y="375"/>
                    <a:pt x="4906" y="298"/>
                    <a:pt x="5578" y="298"/>
                  </a:cubicBezTo>
                  <a:lnTo>
                    <a:pt x="6095" y="298"/>
                  </a:lnTo>
                  <a:lnTo>
                    <a:pt x="6095" y="149"/>
                  </a:lnTo>
                  <a:lnTo>
                    <a:pt x="6095" y="78"/>
                  </a:lnTo>
                  <a:cubicBezTo>
                    <a:pt x="5946" y="1"/>
                    <a:pt x="5726" y="1"/>
                    <a:pt x="5578" y="1"/>
                  </a:cubicBezTo>
                  <a:close/>
                  <a:moveTo>
                    <a:pt x="6392" y="78"/>
                  </a:moveTo>
                  <a:cubicBezTo>
                    <a:pt x="6321" y="149"/>
                    <a:pt x="6321" y="226"/>
                    <a:pt x="6321" y="298"/>
                  </a:cubicBezTo>
                  <a:cubicBezTo>
                    <a:pt x="6767" y="375"/>
                    <a:pt x="7213" y="446"/>
                    <a:pt x="7582" y="595"/>
                  </a:cubicBezTo>
                  <a:lnTo>
                    <a:pt x="8176" y="595"/>
                  </a:lnTo>
                  <a:cubicBezTo>
                    <a:pt x="8027" y="524"/>
                    <a:pt x="7956" y="446"/>
                    <a:pt x="7807" y="446"/>
                  </a:cubicBezTo>
                  <a:cubicBezTo>
                    <a:pt x="7362" y="298"/>
                    <a:pt x="6838" y="149"/>
                    <a:pt x="6392" y="78"/>
                  </a:cubicBezTo>
                  <a:close/>
                  <a:moveTo>
                    <a:pt x="3497" y="446"/>
                  </a:moveTo>
                  <a:lnTo>
                    <a:pt x="3497" y="446"/>
                  </a:lnTo>
                  <a:cubicBezTo>
                    <a:pt x="3199" y="524"/>
                    <a:pt x="2973" y="595"/>
                    <a:pt x="2753" y="744"/>
                  </a:cubicBezTo>
                  <a:lnTo>
                    <a:pt x="3348" y="744"/>
                  </a:lnTo>
                  <a:cubicBezTo>
                    <a:pt x="3419" y="595"/>
                    <a:pt x="3419" y="524"/>
                    <a:pt x="3497" y="446"/>
                  </a:cubicBezTo>
                  <a:close/>
                  <a:moveTo>
                    <a:pt x="8402" y="821"/>
                  </a:moveTo>
                  <a:cubicBezTo>
                    <a:pt x="8325" y="821"/>
                    <a:pt x="8253" y="821"/>
                    <a:pt x="8176" y="892"/>
                  </a:cubicBezTo>
                  <a:cubicBezTo>
                    <a:pt x="8253" y="892"/>
                    <a:pt x="8325" y="892"/>
                    <a:pt x="8402" y="970"/>
                  </a:cubicBezTo>
                  <a:lnTo>
                    <a:pt x="8402" y="821"/>
                  </a:lnTo>
                  <a:close/>
                  <a:moveTo>
                    <a:pt x="2308" y="1041"/>
                  </a:moveTo>
                  <a:cubicBezTo>
                    <a:pt x="1636" y="1487"/>
                    <a:pt x="1118" y="2082"/>
                    <a:pt x="744" y="2825"/>
                  </a:cubicBezTo>
                  <a:lnTo>
                    <a:pt x="970" y="2825"/>
                  </a:lnTo>
                  <a:cubicBezTo>
                    <a:pt x="1416" y="2082"/>
                    <a:pt x="2010" y="1487"/>
                    <a:pt x="2753" y="1041"/>
                  </a:cubicBezTo>
                  <a:close/>
                  <a:moveTo>
                    <a:pt x="595" y="3122"/>
                  </a:moveTo>
                  <a:cubicBezTo>
                    <a:pt x="524" y="3122"/>
                    <a:pt x="524" y="3199"/>
                    <a:pt x="524" y="3199"/>
                  </a:cubicBezTo>
                  <a:lnTo>
                    <a:pt x="298" y="3865"/>
                  </a:lnTo>
                  <a:cubicBezTo>
                    <a:pt x="375" y="3794"/>
                    <a:pt x="446" y="3794"/>
                    <a:pt x="595" y="3794"/>
                  </a:cubicBezTo>
                  <a:cubicBezTo>
                    <a:pt x="595" y="3645"/>
                    <a:pt x="672" y="3497"/>
                    <a:pt x="744" y="3348"/>
                  </a:cubicBezTo>
                  <a:cubicBezTo>
                    <a:pt x="744" y="3271"/>
                    <a:pt x="821" y="3199"/>
                    <a:pt x="821" y="3122"/>
                  </a:cubicBezTo>
                  <a:close/>
                  <a:moveTo>
                    <a:pt x="446" y="4014"/>
                  </a:moveTo>
                  <a:cubicBezTo>
                    <a:pt x="375" y="4091"/>
                    <a:pt x="298" y="4091"/>
                    <a:pt x="226" y="4163"/>
                  </a:cubicBezTo>
                  <a:cubicBezTo>
                    <a:pt x="149" y="4311"/>
                    <a:pt x="149" y="4460"/>
                    <a:pt x="78" y="4609"/>
                  </a:cubicBezTo>
                  <a:lnTo>
                    <a:pt x="1" y="4983"/>
                  </a:lnTo>
                  <a:lnTo>
                    <a:pt x="298" y="4983"/>
                  </a:lnTo>
                  <a:lnTo>
                    <a:pt x="375" y="4609"/>
                  </a:lnTo>
                  <a:cubicBezTo>
                    <a:pt x="375" y="4460"/>
                    <a:pt x="446" y="4240"/>
                    <a:pt x="446" y="40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6" name="Google Shape;1076;p45"/>
            <p:cNvSpPr/>
            <p:nvPr/>
          </p:nvSpPr>
          <p:spPr>
            <a:xfrm>
              <a:off x="4591050" y="1652175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369" y="1"/>
                  </a:moveTo>
                  <a:cubicBezTo>
                    <a:pt x="220" y="1"/>
                    <a:pt x="149" y="1"/>
                    <a:pt x="72" y="72"/>
                  </a:cubicBezTo>
                  <a:cubicBezTo>
                    <a:pt x="0" y="150"/>
                    <a:pt x="0" y="298"/>
                    <a:pt x="0" y="370"/>
                  </a:cubicBezTo>
                  <a:cubicBezTo>
                    <a:pt x="72" y="298"/>
                    <a:pt x="149" y="298"/>
                    <a:pt x="220" y="221"/>
                  </a:cubicBezTo>
                  <a:cubicBezTo>
                    <a:pt x="298" y="150"/>
                    <a:pt x="298" y="72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7" name="Google Shape;1077;p45"/>
            <p:cNvSpPr/>
            <p:nvPr/>
          </p:nvSpPr>
          <p:spPr>
            <a:xfrm>
              <a:off x="3026550" y="1577875"/>
              <a:ext cx="1809800" cy="2294675"/>
            </a:xfrm>
            <a:custGeom>
              <a:avLst/>
              <a:gdLst/>
              <a:ahLst/>
              <a:cxnLst/>
              <a:rect l="l" t="t" r="r" b="b"/>
              <a:pathLst>
                <a:path w="72392" h="91787" extrusionOk="0">
                  <a:moveTo>
                    <a:pt x="71053" y="0"/>
                  </a:moveTo>
                  <a:cubicBezTo>
                    <a:pt x="71053" y="71"/>
                    <a:pt x="70976" y="149"/>
                    <a:pt x="70976" y="220"/>
                  </a:cubicBezTo>
                  <a:cubicBezTo>
                    <a:pt x="71422" y="446"/>
                    <a:pt x="71797" y="743"/>
                    <a:pt x="72165" y="963"/>
                  </a:cubicBezTo>
                  <a:lnTo>
                    <a:pt x="72391" y="963"/>
                  </a:lnTo>
                  <a:lnTo>
                    <a:pt x="72391" y="892"/>
                  </a:lnTo>
                  <a:cubicBezTo>
                    <a:pt x="72017" y="517"/>
                    <a:pt x="71499" y="220"/>
                    <a:pt x="71053" y="0"/>
                  </a:cubicBezTo>
                  <a:close/>
                  <a:moveTo>
                    <a:pt x="6838" y="87178"/>
                  </a:moveTo>
                  <a:cubicBezTo>
                    <a:pt x="6464" y="87327"/>
                    <a:pt x="6018" y="87476"/>
                    <a:pt x="5572" y="87702"/>
                  </a:cubicBezTo>
                  <a:cubicBezTo>
                    <a:pt x="5649" y="87773"/>
                    <a:pt x="5649" y="87850"/>
                    <a:pt x="5720" y="87922"/>
                  </a:cubicBezTo>
                  <a:cubicBezTo>
                    <a:pt x="6166" y="87773"/>
                    <a:pt x="6541" y="87553"/>
                    <a:pt x="6987" y="87404"/>
                  </a:cubicBezTo>
                  <a:cubicBezTo>
                    <a:pt x="6909" y="87327"/>
                    <a:pt x="6909" y="87256"/>
                    <a:pt x="6838" y="87178"/>
                  </a:cubicBezTo>
                  <a:close/>
                  <a:moveTo>
                    <a:pt x="5352" y="87773"/>
                  </a:moveTo>
                  <a:cubicBezTo>
                    <a:pt x="4828" y="87999"/>
                    <a:pt x="4311" y="88147"/>
                    <a:pt x="3788" y="88367"/>
                  </a:cubicBezTo>
                  <a:cubicBezTo>
                    <a:pt x="3865" y="88445"/>
                    <a:pt x="3937" y="88516"/>
                    <a:pt x="3937" y="88593"/>
                  </a:cubicBezTo>
                  <a:cubicBezTo>
                    <a:pt x="4460" y="88367"/>
                    <a:pt x="4977" y="88219"/>
                    <a:pt x="5423" y="87999"/>
                  </a:cubicBezTo>
                  <a:cubicBezTo>
                    <a:pt x="5423" y="87922"/>
                    <a:pt x="5352" y="87850"/>
                    <a:pt x="5352" y="87773"/>
                  </a:cubicBezTo>
                  <a:close/>
                  <a:moveTo>
                    <a:pt x="3419" y="88445"/>
                  </a:moveTo>
                  <a:lnTo>
                    <a:pt x="3419" y="88742"/>
                  </a:lnTo>
                  <a:cubicBezTo>
                    <a:pt x="3491" y="88742"/>
                    <a:pt x="3568" y="88665"/>
                    <a:pt x="3639" y="88665"/>
                  </a:cubicBezTo>
                  <a:cubicBezTo>
                    <a:pt x="3639" y="88593"/>
                    <a:pt x="3568" y="88516"/>
                    <a:pt x="3568" y="88445"/>
                  </a:cubicBezTo>
                  <a:close/>
                  <a:moveTo>
                    <a:pt x="3193" y="88516"/>
                  </a:moveTo>
                  <a:cubicBezTo>
                    <a:pt x="2973" y="88665"/>
                    <a:pt x="2676" y="88742"/>
                    <a:pt x="2450" y="88813"/>
                  </a:cubicBezTo>
                  <a:cubicBezTo>
                    <a:pt x="2301" y="88813"/>
                    <a:pt x="2081" y="88891"/>
                    <a:pt x="1933" y="88962"/>
                  </a:cubicBezTo>
                  <a:cubicBezTo>
                    <a:pt x="2004" y="89039"/>
                    <a:pt x="2004" y="89111"/>
                    <a:pt x="2081" y="89188"/>
                  </a:cubicBezTo>
                  <a:cubicBezTo>
                    <a:pt x="2301" y="89039"/>
                    <a:pt x="2599" y="89039"/>
                    <a:pt x="2825" y="88891"/>
                  </a:cubicBezTo>
                  <a:cubicBezTo>
                    <a:pt x="2973" y="88891"/>
                    <a:pt x="3045" y="88891"/>
                    <a:pt x="3193" y="88813"/>
                  </a:cubicBezTo>
                  <a:lnTo>
                    <a:pt x="3193" y="88516"/>
                  </a:lnTo>
                  <a:close/>
                  <a:moveTo>
                    <a:pt x="1635" y="89039"/>
                  </a:moveTo>
                  <a:cubicBezTo>
                    <a:pt x="1635" y="89111"/>
                    <a:pt x="1635" y="89111"/>
                    <a:pt x="1558" y="89111"/>
                  </a:cubicBezTo>
                  <a:lnTo>
                    <a:pt x="1410" y="89188"/>
                  </a:lnTo>
                  <a:lnTo>
                    <a:pt x="1338" y="89259"/>
                  </a:lnTo>
                  <a:cubicBezTo>
                    <a:pt x="1261" y="89337"/>
                    <a:pt x="1190" y="89408"/>
                    <a:pt x="1112" y="89408"/>
                  </a:cubicBezTo>
                  <a:cubicBezTo>
                    <a:pt x="1041" y="89485"/>
                    <a:pt x="964" y="89557"/>
                    <a:pt x="892" y="89705"/>
                  </a:cubicBezTo>
                  <a:cubicBezTo>
                    <a:pt x="666" y="89854"/>
                    <a:pt x="595" y="90080"/>
                    <a:pt x="446" y="90300"/>
                  </a:cubicBezTo>
                  <a:cubicBezTo>
                    <a:pt x="518" y="90377"/>
                    <a:pt x="518" y="90449"/>
                    <a:pt x="595" y="90526"/>
                  </a:cubicBezTo>
                  <a:cubicBezTo>
                    <a:pt x="744" y="90229"/>
                    <a:pt x="964" y="89931"/>
                    <a:pt x="1190" y="89705"/>
                  </a:cubicBezTo>
                  <a:lnTo>
                    <a:pt x="1261" y="89634"/>
                  </a:lnTo>
                  <a:lnTo>
                    <a:pt x="1410" y="89485"/>
                  </a:lnTo>
                  <a:lnTo>
                    <a:pt x="1487" y="89485"/>
                  </a:lnTo>
                  <a:lnTo>
                    <a:pt x="1558" y="89408"/>
                  </a:lnTo>
                  <a:lnTo>
                    <a:pt x="1707" y="89337"/>
                  </a:lnTo>
                  <a:cubicBezTo>
                    <a:pt x="1707" y="89337"/>
                    <a:pt x="1784" y="89337"/>
                    <a:pt x="1784" y="89259"/>
                  </a:cubicBezTo>
                  <a:cubicBezTo>
                    <a:pt x="1784" y="89188"/>
                    <a:pt x="1707" y="89111"/>
                    <a:pt x="1635" y="89039"/>
                  </a:cubicBezTo>
                  <a:close/>
                  <a:moveTo>
                    <a:pt x="298" y="90597"/>
                  </a:moveTo>
                  <a:cubicBezTo>
                    <a:pt x="149" y="90972"/>
                    <a:pt x="0" y="91340"/>
                    <a:pt x="0" y="91786"/>
                  </a:cubicBezTo>
                  <a:cubicBezTo>
                    <a:pt x="72" y="91786"/>
                    <a:pt x="149" y="91715"/>
                    <a:pt x="220" y="91715"/>
                  </a:cubicBezTo>
                  <a:lnTo>
                    <a:pt x="446" y="90823"/>
                  </a:lnTo>
                  <a:cubicBezTo>
                    <a:pt x="369" y="90746"/>
                    <a:pt x="369" y="90674"/>
                    <a:pt x="298" y="9059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8" name="Google Shape;1078;p45"/>
            <p:cNvSpPr/>
            <p:nvPr/>
          </p:nvSpPr>
          <p:spPr>
            <a:xfrm>
              <a:off x="3197500" y="3755525"/>
              <a:ext cx="5525" cy="7475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149" y="1"/>
                  </a:moveTo>
                  <a:cubicBezTo>
                    <a:pt x="149" y="1"/>
                    <a:pt x="71" y="1"/>
                    <a:pt x="0" y="72"/>
                  </a:cubicBezTo>
                  <a:cubicBezTo>
                    <a:pt x="71" y="150"/>
                    <a:pt x="71" y="221"/>
                    <a:pt x="149" y="298"/>
                  </a:cubicBezTo>
                  <a:cubicBezTo>
                    <a:pt x="149" y="221"/>
                    <a:pt x="220" y="221"/>
                    <a:pt x="220" y="221"/>
                  </a:cubicBezTo>
                  <a:cubicBezTo>
                    <a:pt x="220" y="150"/>
                    <a:pt x="220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79" name="Google Shape;1079;p45"/>
            <p:cNvSpPr/>
            <p:nvPr/>
          </p:nvSpPr>
          <p:spPr>
            <a:xfrm>
              <a:off x="3106375" y="3788975"/>
              <a:ext cx="5675" cy="9250"/>
            </a:xfrm>
            <a:custGeom>
              <a:avLst/>
              <a:gdLst/>
              <a:ahLst/>
              <a:cxnLst/>
              <a:rect l="l" t="t" r="r" b="b"/>
              <a:pathLst>
                <a:path w="227" h="370" extrusionOk="0">
                  <a:moveTo>
                    <a:pt x="226" y="1"/>
                  </a:moveTo>
                  <a:cubicBezTo>
                    <a:pt x="149" y="72"/>
                    <a:pt x="78" y="72"/>
                    <a:pt x="0" y="72"/>
                  </a:cubicBezTo>
                  <a:lnTo>
                    <a:pt x="0" y="369"/>
                  </a:lnTo>
                  <a:cubicBezTo>
                    <a:pt x="78" y="369"/>
                    <a:pt x="149" y="298"/>
                    <a:pt x="226" y="29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0" name="Google Shape;1080;p45"/>
            <p:cNvSpPr/>
            <p:nvPr/>
          </p:nvSpPr>
          <p:spPr>
            <a:xfrm>
              <a:off x="3026550" y="1605650"/>
              <a:ext cx="1982525" cy="2413750"/>
            </a:xfrm>
            <a:custGeom>
              <a:avLst/>
              <a:gdLst/>
              <a:ahLst/>
              <a:cxnLst/>
              <a:rect l="l" t="t" r="r" b="b"/>
              <a:pathLst>
                <a:path w="79301" h="96550" extrusionOk="0">
                  <a:moveTo>
                    <a:pt x="72760" y="1"/>
                  </a:moveTo>
                  <a:cubicBezTo>
                    <a:pt x="72688" y="1"/>
                    <a:pt x="72611" y="78"/>
                    <a:pt x="72540" y="78"/>
                  </a:cubicBezTo>
                  <a:lnTo>
                    <a:pt x="72540" y="150"/>
                  </a:lnTo>
                  <a:cubicBezTo>
                    <a:pt x="72688" y="298"/>
                    <a:pt x="72908" y="447"/>
                    <a:pt x="73057" y="673"/>
                  </a:cubicBezTo>
                  <a:cubicBezTo>
                    <a:pt x="73134" y="596"/>
                    <a:pt x="73206" y="596"/>
                    <a:pt x="73283" y="524"/>
                  </a:cubicBezTo>
                  <a:cubicBezTo>
                    <a:pt x="73134" y="298"/>
                    <a:pt x="72908" y="150"/>
                    <a:pt x="72760" y="1"/>
                  </a:cubicBezTo>
                  <a:close/>
                  <a:moveTo>
                    <a:pt x="60945" y="8848"/>
                  </a:moveTo>
                  <a:cubicBezTo>
                    <a:pt x="60797" y="8920"/>
                    <a:pt x="60719" y="8920"/>
                    <a:pt x="60648" y="8920"/>
                  </a:cubicBezTo>
                  <a:lnTo>
                    <a:pt x="60422" y="9366"/>
                  </a:lnTo>
                  <a:cubicBezTo>
                    <a:pt x="60499" y="9366"/>
                    <a:pt x="60571" y="9443"/>
                    <a:pt x="60648" y="9443"/>
                  </a:cubicBezTo>
                  <a:cubicBezTo>
                    <a:pt x="60719" y="9294"/>
                    <a:pt x="60797" y="9068"/>
                    <a:pt x="60945" y="8848"/>
                  </a:cubicBezTo>
                  <a:close/>
                  <a:moveTo>
                    <a:pt x="60273" y="9514"/>
                  </a:moveTo>
                  <a:cubicBezTo>
                    <a:pt x="60125" y="9812"/>
                    <a:pt x="60054" y="10038"/>
                    <a:pt x="59905" y="10258"/>
                  </a:cubicBezTo>
                  <a:cubicBezTo>
                    <a:pt x="59976" y="10258"/>
                    <a:pt x="60125" y="10186"/>
                    <a:pt x="60273" y="10109"/>
                  </a:cubicBezTo>
                  <a:lnTo>
                    <a:pt x="60499" y="9663"/>
                  </a:lnTo>
                  <a:cubicBezTo>
                    <a:pt x="60422" y="9663"/>
                    <a:pt x="60351" y="9592"/>
                    <a:pt x="60273" y="9514"/>
                  </a:cubicBezTo>
                  <a:close/>
                  <a:moveTo>
                    <a:pt x="220" y="90901"/>
                  </a:moveTo>
                  <a:cubicBezTo>
                    <a:pt x="149" y="90901"/>
                    <a:pt x="72" y="90901"/>
                    <a:pt x="0" y="90973"/>
                  </a:cubicBezTo>
                  <a:cubicBezTo>
                    <a:pt x="0" y="91496"/>
                    <a:pt x="72" y="92013"/>
                    <a:pt x="220" y="92459"/>
                  </a:cubicBezTo>
                  <a:cubicBezTo>
                    <a:pt x="220" y="92608"/>
                    <a:pt x="298" y="92685"/>
                    <a:pt x="369" y="92834"/>
                  </a:cubicBezTo>
                  <a:cubicBezTo>
                    <a:pt x="446" y="92834"/>
                    <a:pt x="518" y="92756"/>
                    <a:pt x="595" y="92756"/>
                  </a:cubicBezTo>
                  <a:cubicBezTo>
                    <a:pt x="298" y="92162"/>
                    <a:pt x="220" y="91567"/>
                    <a:pt x="220" y="90901"/>
                  </a:cubicBezTo>
                  <a:close/>
                  <a:moveTo>
                    <a:pt x="666" y="92982"/>
                  </a:moveTo>
                  <a:cubicBezTo>
                    <a:pt x="595" y="93054"/>
                    <a:pt x="595" y="93054"/>
                    <a:pt x="518" y="93054"/>
                  </a:cubicBezTo>
                  <a:cubicBezTo>
                    <a:pt x="666" y="93428"/>
                    <a:pt x="815" y="93726"/>
                    <a:pt x="964" y="94094"/>
                  </a:cubicBezTo>
                  <a:lnTo>
                    <a:pt x="1410" y="94540"/>
                  </a:lnTo>
                  <a:cubicBezTo>
                    <a:pt x="1487" y="94540"/>
                    <a:pt x="1558" y="94469"/>
                    <a:pt x="1635" y="94469"/>
                  </a:cubicBezTo>
                  <a:cubicBezTo>
                    <a:pt x="1261" y="94023"/>
                    <a:pt x="892" y="93500"/>
                    <a:pt x="666" y="92982"/>
                  </a:cubicBezTo>
                  <a:close/>
                  <a:moveTo>
                    <a:pt x="1855" y="94617"/>
                  </a:moveTo>
                  <a:cubicBezTo>
                    <a:pt x="1784" y="94689"/>
                    <a:pt x="1707" y="94689"/>
                    <a:pt x="1635" y="94766"/>
                  </a:cubicBezTo>
                  <a:cubicBezTo>
                    <a:pt x="2004" y="95135"/>
                    <a:pt x="2450" y="95432"/>
                    <a:pt x="2973" y="95658"/>
                  </a:cubicBezTo>
                  <a:lnTo>
                    <a:pt x="3045" y="95658"/>
                  </a:lnTo>
                  <a:lnTo>
                    <a:pt x="3045" y="95432"/>
                  </a:lnTo>
                  <a:cubicBezTo>
                    <a:pt x="2599" y="95212"/>
                    <a:pt x="2230" y="94986"/>
                    <a:pt x="1855" y="94617"/>
                  </a:cubicBezTo>
                  <a:close/>
                  <a:moveTo>
                    <a:pt x="3568" y="95658"/>
                  </a:moveTo>
                  <a:cubicBezTo>
                    <a:pt x="3491" y="95729"/>
                    <a:pt x="3491" y="95729"/>
                    <a:pt x="3419" y="95729"/>
                  </a:cubicBezTo>
                  <a:cubicBezTo>
                    <a:pt x="3419" y="95807"/>
                    <a:pt x="3419" y="95878"/>
                    <a:pt x="3491" y="95878"/>
                  </a:cubicBezTo>
                  <a:cubicBezTo>
                    <a:pt x="3568" y="95955"/>
                    <a:pt x="3717" y="95955"/>
                    <a:pt x="3788" y="96027"/>
                  </a:cubicBezTo>
                  <a:lnTo>
                    <a:pt x="3937" y="96104"/>
                  </a:lnTo>
                  <a:lnTo>
                    <a:pt x="4162" y="96104"/>
                  </a:lnTo>
                  <a:lnTo>
                    <a:pt x="4460" y="96253"/>
                  </a:lnTo>
                  <a:lnTo>
                    <a:pt x="4608" y="96253"/>
                  </a:lnTo>
                  <a:lnTo>
                    <a:pt x="4608" y="96027"/>
                  </a:lnTo>
                  <a:cubicBezTo>
                    <a:pt x="4608" y="95955"/>
                    <a:pt x="4531" y="95955"/>
                    <a:pt x="4531" y="95955"/>
                  </a:cubicBezTo>
                  <a:cubicBezTo>
                    <a:pt x="4382" y="95955"/>
                    <a:pt x="4014" y="95878"/>
                    <a:pt x="3865" y="95807"/>
                  </a:cubicBezTo>
                  <a:cubicBezTo>
                    <a:pt x="3788" y="95729"/>
                    <a:pt x="3639" y="95729"/>
                    <a:pt x="3568" y="95658"/>
                  </a:cubicBezTo>
                  <a:close/>
                  <a:moveTo>
                    <a:pt x="5946" y="96253"/>
                  </a:moveTo>
                  <a:lnTo>
                    <a:pt x="5946" y="96324"/>
                  </a:lnTo>
                  <a:lnTo>
                    <a:pt x="6018" y="96253"/>
                  </a:lnTo>
                  <a:close/>
                  <a:moveTo>
                    <a:pt x="5274" y="96104"/>
                  </a:moveTo>
                  <a:cubicBezTo>
                    <a:pt x="5126" y="96175"/>
                    <a:pt x="5054" y="96253"/>
                    <a:pt x="4977" y="96324"/>
                  </a:cubicBezTo>
                  <a:cubicBezTo>
                    <a:pt x="5203" y="96401"/>
                    <a:pt x="5423" y="96401"/>
                    <a:pt x="5649" y="96401"/>
                  </a:cubicBezTo>
                  <a:lnTo>
                    <a:pt x="5649" y="96175"/>
                  </a:lnTo>
                  <a:cubicBezTo>
                    <a:pt x="5572" y="96175"/>
                    <a:pt x="5423" y="96175"/>
                    <a:pt x="5274" y="96104"/>
                  </a:cubicBezTo>
                  <a:close/>
                  <a:moveTo>
                    <a:pt x="73729" y="970"/>
                  </a:moveTo>
                  <a:lnTo>
                    <a:pt x="73580" y="1119"/>
                  </a:lnTo>
                  <a:cubicBezTo>
                    <a:pt x="73878" y="1416"/>
                    <a:pt x="74098" y="1785"/>
                    <a:pt x="74395" y="2159"/>
                  </a:cubicBezTo>
                  <a:cubicBezTo>
                    <a:pt x="76179" y="4389"/>
                    <a:pt x="76553" y="7285"/>
                    <a:pt x="76107" y="10038"/>
                  </a:cubicBezTo>
                  <a:cubicBezTo>
                    <a:pt x="75661" y="13754"/>
                    <a:pt x="74395" y="17321"/>
                    <a:pt x="73432" y="20960"/>
                  </a:cubicBezTo>
                  <a:cubicBezTo>
                    <a:pt x="71499" y="28244"/>
                    <a:pt x="70756" y="35825"/>
                    <a:pt x="71797" y="43334"/>
                  </a:cubicBezTo>
                  <a:cubicBezTo>
                    <a:pt x="72391" y="47496"/>
                    <a:pt x="73432" y="51659"/>
                    <a:pt x="74769" y="55672"/>
                  </a:cubicBezTo>
                  <a:cubicBezTo>
                    <a:pt x="75513" y="57824"/>
                    <a:pt x="76553" y="59983"/>
                    <a:pt x="77071" y="62284"/>
                  </a:cubicBezTo>
                  <a:cubicBezTo>
                    <a:pt x="79003" y="71500"/>
                    <a:pt x="71499" y="75067"/>
                    <a:pt x="63841" y="76780"/>
                  </a:cubicBezTo>
                  <a:cubicBezTo>
                    <a:pt x="56260" y="78635"/>
                    <a:pt x="53138" y="88000"/>
                    <a:pt x="45189" y="88672"/>
                  </a:cubicBezTo>
                  <a:lnTo>
                    <a:pt x="44368" y="88672"/>
                  </a:lnTo>
                  <a:cubicBezTo>
                    <a:pt x="42811" y="88672"/>
                    <a:pt x="41247" y="88374"/>
                    <a:pt x="39689" y="87928"/>
                  </a:cubicBezTo>
                  <a:cubicBezTo>
                    <a:pt x="37459" y="87334"/>
                    <a:pt x="35301" y="87108"/>
                    <a:pt x="33149" y="87108"/>
                  </a:cubicBezTo>
                  <a:cubicBezTo>
                    <a:pt x="28838" y="87108"/>
                    <a:pt x="24747" y="88226"/>
                    <a:pt x="20662" y="90675"/>
                  </a:cubicBezTo>
                  <a:cubicBezTo>
                    <a:pt x="17392" y="92536"/>
                    <a:pt x="14342" y="94915"/>
                    <a:pt x="10774" y="95878"/>
                  </a:cubicBezTo>
                  <a:cubicBezTo>
                    <a:pt x="9662" y="96175"/>
                    <a:pt x="8622" y="96324"/>
                    <a:pt x="7504" y="96324"/>
                  </a:cubicBezTo>
                  <a:cubicBezTo>
                    <a:pt x="7284" y="96324"/>
                    <a:pt x="7058" y="96324"/>
                    <a:pt x="6838" y="96253"/>
                  </a:cubicBezTo>
                  <a:cubicBezTo>
                    <a:pt x="6761" y="96401"/>
                    <a:pt x="6689" y="96473"/>
                    <a:pt x="6689" y="96550"/>
                  </a:cubicBezTo>
                  <a:lnTo>
                    <a:pt x="7433" y="96550"/>
                  </a:lnTo>
                  <a:cubicBezTo>
                    <a:pt x="9068" y="96550"/>
                    <a:pt x="10626" y="96253"/>
                    <a:pt x="12189" y="95658"/>
                  </a:cubicBezTo>
                  <a:cubicBezTo>
                    <a:pt x="15234" y="94540"/>
                    <a:pt x="17909" y="92536"/>
                    <a:pt x="20811" y="90901"/>
                  </a:cubicBezTo>
                  <a:cubicBezTo>
                    <a:pt x="24896" y="88446"/>
                    <a:pt x="28909" y="87334"/>
                    <a:pt x="33149" y="87334"/>
                  </a:cubicBezTo>
                  <a:cubicBezTo>
                    <a:pt x="35676" y="87334"/>
                    <a:pt x="38274" y="87702"/>
                    <a:pt x="41027" y="88523"/>
                  </a:cubicBezTo>
                  <a:cubicBezTo>
                    <a:pt x="42067" y="88820"/>
                    <a:pt x="43256" y="88969"/>
                    <a:pt x="44368" y="88969"/>
                  </a:cubicBezTo>
                  <a:cubicBezTo>
                    <a:pt x="44666" y="88969"/>
                    <a:pt x="44963" y="88969"/>
                    <a:pt x="45260" y="88892"/>
                  </a:cubicBezTo>
                  <a:cubicBezTo>
                    <a:pt x="53216" y="88297"/>
                    <a:pt x="56409" y="78861"/>
                    <a:pt x="63841" y="77000"/>
                  </a:cubicBezTo>
                  <a:cubicBezTo>
                    <a:pt x="71719" y="75293"/>
                    <a:pt x="79300" y="71649"/>
                    <a:pt x="77296" y="62212"/>
                  </a:cubicBezTo>
                  <a:cubicBezTo>
                    <a:pt x="76851" y="59905"/>
                    <a:pt x="75810" y="57753"/>
                    <a:pt x="75067" y="55523"/>
                  </a:cubicBezTo>
                  <a:cubicBezTo>
                    <a:pt x="73652" y="51581"/>
                    <a:pt x="72611" y="47496"/>
                    <a:pt x="72017" y="43257"/>
                  </a:cubicBezTo>
                  <a:cubicBezTo>
                    <a:pt x="70976" y="35825"/>
                    <a:pt x="71719" y="28244"/>
                    <a:pt x="73729" y="21037"/>
                  </a:cubicBezTo>
                  <a:cubicBezTo>
                    <a:pt x="74621" y="17393"/>
                    <a:pt x="75881" y="13825"/>
                    <a:pt x="76405" y="10109"/>
                  </a:cubicBezTo>
                  <a:cubicBezTo>
                    <a:pt x="76773" y="7213"/>
                    <a:pt x="76405" y="4312"/>
                    <a:pt x="74621" y="2011"/>
                  </a:cubicBezTo>
                  <a:cubicBezTo>
                    <a:pt x="74324" y="1636"/>
                    <a:pt x="74026" y="1267"/>
                    <a:pt x="73729" y="97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1" name="Google Shape;1081;p45"/>
            <p:cNvSpPr/>
            <p:nvPr/>
          </p:nvSpPr>
          <p:spPr>
            <a:xfrm>
              <a:off x="4533375" y="1839775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149" y="1"/>
                  </a:moveTo>
                  <a:cubicBezTo>
                    <a:pt x="78" y="78"/>
                    <a:pt x="78" y="149"/>
                    <a:pt x="0" y="149"/>
                  </a:cubicBezTo>
                  <a:cubicBezTo>
                    <a:pt x="78" y="227"/>
                    <a:pt x="149" y="298"/>
                    <a:pt x="226" y="298"/>
                  </a:cubicBezTo>
                  <a:cubicBezTo>
                    <a:pt x="298" y="227"/>
                    <a:pt x="298" y="149"/>
                    <a:pt x="375" y="78"/>
                  </a:cubicBezTo>
                  <a:cubicBezTo>
                    <a:pt x="298" y="78"/>
                    <a:pt x="22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2" name="Google Shape;1082;p45"/>
            <p:cNvSpPr/>
            <p:nvPr/>
          </p:nvSpPr>
          <p:spPr>
            <a:xfrm>
              <a:off x="2489500" y="1828625"/>
              <a:ext cx="1982650" cy="1789425"/>
            </a:xfrm>
            <a:custGeom>
              <a:avLst/>
              <a:gdLst/>
              <a:ahLst/>
              <a:cxnLst/>
              <a:rect l="l" t="t" r="r" b="b"/>
              <a:pathLst>
                <a:path w="79306" h="71577" extrusionOk="0">
                  <a:moveTo>
                    <a:pt x="79306" y="4389"/>
                  </a:moveTo>
                  <a:cubicBezTo>
                    <a:pt x="79229" y="4389"/>
                    <a:pt x="79229" y="4389"/>
                    <a:pt x="79229" y="4460"/>
                  </a:cubicBezTo>
                  <a:cubicBezTo>
                    <a:pt x="79229" y="4460"/>
                    <a:pt x="79229" y="4389"/>
                    <a:pt x="79306" y="4389"/>
                  </a:cubicBezTo>
                  <a:close/>
                  <a:moveTo>
                    <a:pt x="79009" y="4537"/>
                  </a:moveTo>
                  <a:cubicBezTo>
                    <a:pt x="78783" y="4686"/>
                    <a:pt x="78563" y="4835"/>
                    <a:pt x="78337" y="4906"/>
                  </a:cubicBezTo>
                  <a:cubicBezTo>
                    <a:pt x="77968" y="5281"/>
                    <a:pt x="77522" y="5578"/>
                    <a:pt x="77076" y="5875"/>
                  </a:cubicBezTo>
                  <a:cubicBezTo>
                    <a:pt x="76850" y="6173"/>
                    <a:pt x="76630" y="6393"/>
                    <a:pt x="76404" y="6690"/>
                  </a:cubicBezTo>
                  <a:cubicBezTo>
                    <a:pt x="77373" y="6095"/>
                    <a:pt x="78265" y="5352"/>
                    <a:pt x="79080" y="4609"/>
                  </a:cubicBezTo>
                  <a:cubicBezTo>
                    <a:pt x="79009" y="4609"/>
                    <a:pt x="79009" y="4609"/>
                    <a:pt x="79009" y="4537"/>
                  </a:cubicBezTo>
                  <a:close/>
                  <a:moveTo>
                    <a:pt x="76256" y="6470"/>
                  </a:moveTo>
                  <a:lnTo>
                    <a:pt x="76256" y="6470"/>
                  </a:lnTo>
                  <a:cubicBezTo>
                    <a:pt x="75810" y="6690"/>
                    <a:pt x="75441" y="6916"/>
                    <a:pt x="74995" y="7136"/>
                  </a:cubicBezTo>
                  <a:cubicBezTo>
                    <a:pt x="74918" y="7213"/>
                    <a:pt x="74918" y="7284"/>
                    <a:pt x="74846" y="7362"/>
                  </a:cubicBezTo>
                  <a:cubicBezTo>
                    <a:pt x="74846" y="7362"/>
                    <a:pt x="74918" y="7433"/>
                    <a:pt x="74995" y="7433"/>
                  </a:cubicBezTo>
                  <a:lnTo>
                    <a:pt x="75441" y="7213"/>
                  </a:lnTo>
                  <a:cubicBezTo>
                    <a:pt x="75738" y="6916"/>
                    <a:pt x="75958" y="6690"/>
                    <a:pt x="76256" y="6470"/>
                  </a:cubicBezTo>
                  <a:close/>
                  <a:moveTo>
                    <a:pt x="74400" y="7433"/>
                  </a:moveTo>
                  <a:cubicBezTo>
                    <a:pt x="74026" y="7582"/>
                    <a:pt x="73580" y="7808"/>
                    <a:pt x="73063" y="7956"/>
                  </a:cubicBezTo>
                  <a:lnTo>
                    <a:pt x="72985" y="7956"/>
                  </a:lnTo>
                  <a:cubicBezTo>
                    <a:pt x="72914" y="8105"/>
                    <a:pt x="72837" y="8176"/>
                    <a:pt x="72837" y="8254"/>
                  </a:cubicBezTo>
                  <a:cubicBezTo>
                    <a:pt x="72914" y="8254"/>
                    <a:pt x="73063" y="8176"/>
                    <a:pt x="73211" y="8176"/>
                  </a:cubicBezTo>
                  <a:cubicBezTo>
                    <a:pt x="73509" y="8028"/>
                    <a:pt x="73877" y="7879"/>
                    <a:pt x="74175" y="7808"/>
                  </a:cubicBezTo>
                  <a:cubicBezTo>
                    <a:pt x="74323" y="7659"/>
                    <a:pt x="74400" y="7510"/>
                    <a:pt x="74472" y="7433"/>
                  </a:cubicBezTo>
                  <a:close/>
                  <a:moveTo>
                    <a:pt x="72688" y="8028"/>
                  </a:moveTo>
                  <a:lnTo>
                    <a:pt x="72688" y="8028"/>
                  </a:lnTo>
                  <a:cubicBezTo>
                    <a:pt x="72391" y="8176"/>
                    <a:pt x="72022" y="8254"/>
                    <a:pt x="71725" y="8325"/>
                  </a:cubicBezTo>
                  <a:cubicBezTo>
                    <a:pt x="71499" y="8402"/>
                    <a:pt x="71202" y="8474"/>
                    <a:pt x="70904" y="8551"/>
                  </a:cubicBezTo>
                  <a:cubicBezTo>
                    <a:pt x="70904" y="8622"/>
                    <a:pt x="70833" y="8700"/>
                    <a:pt x="70833" y="8771"/>
                  </a:cubicBezTo>
                  <a:cubicBezTo>
                    <a:pt x="71130" y="8700"/>
                    <a:pt x="71499" y="8622"/>
                    <a:pt x="71796" y="8551"/>
                  </a:cubicBezTo>
                  <a:cubicBezTo>
                    <a:pt x="72022" y="8551"/>
                    <a:pt x="72242" y="8474"/>
                    <a:pt x="72468" y="8402"/>
                  </a:cubicBezTo>
                  <a:cubicBezTo>
                    <a:pt x="72539" y="8254"/>
                    <a:pt x="72617" y="8176"/>
                    <a:pt x="72688" y="8028"/>
                  </a:cubicBezTo>
                  <a:close/>
                  <a:moveTo>
                    <a:pt x="70684" y="8551"/>
                  </a:moveTo>
                  <a:lnTo>
                    <a:pt x="70684" y="8551"/>
                  </a:lnTo>
                  <a:cubicBezTo>
                    <a:pt x="70090" y="8700"/>
                    <a:pt x="69495" y="8771"/>
                    <a:pt x="68972" y="8848"/>
                  </a:cubicBezTo>
                  <a:cubicBezTo>
                    <a:pt x="68901" y="8920"/>
                    <a:pt x="68823" y="8997"/>
                    <a:pt x="68823" y="9068"/>
                  </a:cubicBezTo>
                  <a:cubicBezTo>
                    <a:pt x="69347" y="9068"/>
                    <a:pt x="69941" y="8997"/>
                    <a:pt x="70536" y="8848"/>
                  </a:cubicBezTo>
                  <a:cubicBezTo>
                    <a:pt x="70536" y="8771"/>
                    <a:pt x="70607" y="8700"/>
                    <a:pt x="70684" y="8551"/>
                  </a:cubicBezTo>
                  <a:close/>
                  <a:moveTo>
                    <a:pt x="24378" y="1"/>
                  </a:moveTo>
                  <a:cubicBezTo>
                    <a:pt x="17094" y="1"/>
                    <a:pt x="10554" y="1784"/>
                    <a:pt x="6540" y="6767"/>
                  </a:cubicBezTo>
                  <a:cubicBezTo>
                    <a:pt x="0" y="15014"/>
                    <a:pt x="523" y="25199"/>
                    <a:pt x="5797" y="33892"/>
                  </a:cubicBezTo>
                  <a:cubicBezTo>
                    <a:pt x="8847" y="38875"/>
                    <a:pt x="13081" y="43186"/>
                    <a:pt x="17618" y="46824"/>
                  </a:cubicBezTo>
                  <a:cubicBezTo>
                    <a:pt x="20216" y="48905"/>
                    <a:pt x="22820" y="50915"/>
                    <a:pt x="25419" y="52848"/>
                  </a:cubicBezTo>
                  <a:cubicBezTo>
                    <a:pt x="28469" y="55149"/>
                    <a:pt x="31590" y="57158"/>
                    <a:pt x="34040" y="59983"/>
                  </a:cubicBezTo>
                  <a:cubicBezTo>
                    <a:pt x="35752" y="61915"/>
                    <a:pt x="36644" y="63621"/>
                    <a:pt x="37090" y="65257"/>
                  </a:cubicBezTo>
                  <a:cubicBezTo>
                    <a:pt x="37162" y="65257"/>
                    <a:pt x="37239" y="65185"/>
                    <a:pt x="37310" y="65108"/>
                  </a:cubicBezTo>
                  <a:cubicBezTo>
                    <a:pt x="36864" y="63473"/>
                    <a:pt x="35901" y="61689"/>
                    <a:pt x="34266" y="59834"/>
                  </a:cubicBezTo>
                  <a:cubicBezTo>
                    <a:pt x="31810" y="57010"/>
                    <a:pt x="28617" y="54929"/>
                    <a:pt x="25567" y="52699"/>
                  </a:cubicBezTo>
                  <a:cubicBezTo>
                    <a:pt x="22969" y="50689"/>
                    <a:pt x="20365" y="48757"/>
                    <a:pt x="17766" y="46676"/>
                  </a:cubicBezTo>
                  <a:cubicBezTo>
                    <a:pt x="13230" y="42960"/>
                    <a:pt x="9067" y="38726"/>
                    <a:pt x="6023" y="33743"/>
                  </a:cubicBezTo>
                  <a:cubicBezTo>
                    <a:pt x="743" y="25122"/>
                    <a:pt x="297" y="15091"/>
                    <a:pt x="6689" y="6916"/>
                  </a:cubicBezTo>
                  <a:cubicBezTo>
                    <a:pt x="10631" y="2010"/>
                    <a:pt x="17172" y="227"/>
                    <a:pt x="24378" y="227"/>
                  </a:cubicBezTo>
                  <a:cubicBezTo>
                    <a:pt x="35901" y="227"/>
                    <a:pt x="49279" y="4609"/>
                    <a:pt x="57229" y="7582"/>
                  </a:cubicBezTo>
                  <a:cubicBezTo>
                    <a:pt x="59459" y="8325"/>
                    <a:pt x="61766" y="8848"/>
                    <a:pt x="64067" y="9068"/>
                  </a:cubicBezTo>
                  <a:cubicBezTo>
                    <a:pt x="64887" y="9145"/>
                    <a:pt x="65779" y="9217"/>
                    <a:pt x="66594" y="9217"/>
                  </a:cubicBezTo>
                  <a:cubicBezTo>
                    <a:pt x="67265" y="9217"/>
                    <a:pt x="67860" y="9145"/>
                    <a:pt x="68526" y="9145"/>
                  </a:cubicBezTo>
                  <a:cubicBezTo>
                    <a:pt x="68526" y="9068"/>
                    <a:pt x="68603" y="8920"/>
                    <a:pt x="68675" y="8848"/>
                  </a:cubicBezTo>
                  <a:lnTo>
                    <a:pt x="68675" y="8848"/>
                  </a:lnTo>
                  <a:cubicBezTo>
                    <a:pt x="68009" y="8920"/>
                    <a:pt x="67265" y="8920"/>
                    <a:pt x="66594" y="8920"/>
                  </a:cubicBezTo>
                  <a:cubicBezTo>
                    <a:pt x="65779" y="8920"/>
                    <a:pt x="64958" y="8920"/>
                    <a:pt x="64144" y="8848"/>
                  </a:cubicBezTo>
                  <a:cubicBezTo>
                    <a:pt x="61766" y="8622"/>
                    <a:pt x="59459" y="8028"/>
                    <a:pt x="57306" y="7284"/>
                  </a:cubicBezTo>
                  <a:cubicBezTo>
                    <a:pt x="49279" y="4389"/>
                    <a:pt x="35901" y="1"/>
                    <a:pt x="24378" y="1"/>
                  </a:cubicBezTo>
                  <a:close/>
                  <a:moveTo>
                    <a:pt x="37388" y="65405"/>
                  </a:moveTo>
                  <a:cubicBezTo>
                    <a:pt x="37239" y="65405"/>
                    <a:pt x="37162" y="65483"/>
                    <a:pt x="37090" y="65554"/>
                  </a:cubicBezTo>
                  <a:cubicBezTo>
                    <a:pt x="37162" y="65928"/>
                    <a:pt x="37239" y="66226"/>
                    <a:pt x="37239" y="66594"/>
                  </a:cubicBezTo>
                  <a:cubicBezTo>
                    <a:pt x="37388" y="66523"/>
                    <a:pt x="37459" y="66523"/>
                    <a:pt x="37536" y="66446"/>
                  </a:cubicBezTo>
                  <a:cubicBezTo>
                    <a:pt x="37459" y="66077"/>
                    <a:pt x="37459" y="65702"/>
                    <a:pt x="37388" y="65405"/>
                  </a:cubicBezTo>
                  <a:close/>
                  <a:moveTo>
                    <a:pt x="37536" y="66672"/>
                  </a:moveTo>
                  <a:lnTo>
                    <a:pt x="37310" y="66892"/>
                  </a:lnTo>
                  <a:cubicBezTo>
                    <a:pt x="37310" y="67266"/>
                    <a:pt x="37239" y="67564"/>
                    <a:pt x="37239" y="67932"/>
                  </a:cubicBezTo>
                  <a:cubicBezTo>
                    <a:pt x="37310" y="67784"/>
                    <a:pt x="37459" y="67712"/>
                    <a:pt x="37536" y="67635"/>
                  </a:cubicBezTo>
                  <a:lnTo>
                    <a:pt x="37536" y="66672"/>
                  </a:lnTo>
                  <a:close/>
                  <a:moveTo>
                    <a:pt x="37459" y="68009"/>
                  </a:moveTo>
                  <a:cubicBezTo>
                    <a:pt x="37388" y="68081"/>
                    <a:pt x="37310" y="68229"/>
                    <a:pt x="37162" y="68307"/>
                  </a:cubicBezTo>
                  <a:lnTo>
                    <a:pt x="36942" y="69199"/>
                  </a:lnTo>
                  <a:cubicBezTo>
                    <a:pt x="37090" y="68973"/>
                    <a:pt x="37239" y="68824"/>
                    <a:pt x="37388" y="68604"/>
                  </a:cubicBezTo>
                  <a:cubicBezTo>
                    <a:pt x="37388" y="68378"/>
                    <a:pt x="37459" y="68229"/>
                    <a:pt x="37459" y="68009"/>
                  </a:cubicBezTo>
                  <a:close/>
                  <a:moveTo>
                    <a:pt x="37162" y="69347"/>
                  </a:moveTo>
                  <a:lnTo>
                    <a:pt x="37162" y="69347"/>
                  </a:lnTo>
                  <a:cubicBezTo>
                    <a:pt x="37013" y="69567"/>
                    <a:pt x="36864" y="69793"/>
                    <a:pt x="36644" y="70013"/>
                  </a:cubicBezTo>
                  <a:cubicBezTo>
                    <a:pt x="36567" y="70239"/>
                    <a:pt x="36418" y="70536"/>
                    <a:pt x="36270" y="70756"/>
                  </a:cubicBezTo>
                  <a:cubicBezTo>
                    <a:pt x="36198" y="70905"/>
                    <a:pt x="36198" y="71054"/>
                    <a:pt x="36121" y="71202"/>
                  </a:cubicBezTo>
                  <a:cubicBezTo>
                    <a:pt x="36198" y="71202"/>
                    <a:pt x="36198" y="71280"/>
                    <a:pt x="36270" y="71280"/>
                  </a:cubicBezTo>
                  <a:cubicBezTo>
                    <a:pt x="36644" y="70685"/>
                    <a:pt x="36942" y="70013"/>
                    <a:pt x="37162" y="69347"/>
                  </a:cubicBezTo>
                  <a:close/>
                  <a:moveTo>
                    <a:pt x="36121" y="71428"/>
                  </a:moveTo>
                  <a:cubicBezTo>
                    <a:pt x="36050" y="71500"/>
                    <a:pt x="36050" y="71577"/>
                    <a:pt x="36050" y="71577"/>
                  </a:cubicBezTo>
                  <a:lnTo>
                    <a:pt x="36121" y="71500"/>
                  </a:lnTo>
                  <a:lnTo>
                    <a:pt x="36121" y="7142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3" name="Google Shape;1083;p45"/>
            <p:cNvSpPr/>
            <p:nvPr/>
          </p:nvSpPr>
          <p:spPr>
            <a:xfrm>
              <a:off x="4202625" y="2012650"/>
              <a:ext cx="161775" cy="44625"/>
            </a:xfrm>
            <a:custGeom>
              <a:avLst/>
              <a:gdLst/>
              <a:ahLst/>
              <a:cxnLst/>
              <a:rect l="l" t="t" r="r" b="b"/>
              <a:pathLst>
                <a:path w="6471" h="1785" extrusionOk="0">
                  <a:moveTo>
                    <a:pt x="6024" y="1"/>
                  </a:moveTo>
                  <a:cubicBezTo>
                    <a:pt x="5947" y="1"/>
                    <a:pt x="5947" y="1"/>
                    <a:pt x="5875" y="72"/>
                  </a:cubicBezTo>
                  <a:lnTo>
                    <a:pt x="5947" y="72"/>
                  </a:lnTo>
                  <a:cubicBezTo>
                    <a:pt x="5947" y="72"/>
                    <a:pt x="5947" y="1"/>
                    <a:pt x="6024" y="1"/>
                  </a:cubicBezTo>
                  <a:close/>
                  <a:moveTo>
                    <a:pt x="6321" y="1"/>
                  </a:moveTo>
                  <a:cubicBezTo>
                    <a:pt x="6244" y="72"/>
                    <a:pt x="6244" y="149"/>
                    <a:pt x="6173" y="149"/>
                  </a:cubicBezTo>
                  <a:lnTo>
                    <a:pt x="6173" y="221"/>
                  </a:lnTo>
                  <a:cubicBezTo>
                    <a:pt x="6244" y="149"/>
                    <a:pt x="6393" y="72"/>
                    <a:pt x="6470" y="72"/>
                  </a:cubicBezTo>
                  <a:cubicBezTo>
                    <a:pt x="6393" y="72"/>
                    <a:pt x="6321" y="1"/>
                    <a:pt x="6321" y="1"/>
                  </a:cubicBezTo>
                  <a:close/>
                  <a:moveTo>
                    <a:pt x="150" y="1487"/>
                  </a:moveTo>
                  <a:cubicBezTo>
                    <a:pt x="78" y="1559"/>
                    <a:pt x="1" y="1707"/>
                    <a:pt x="1" y="1784"/>
                  </a:cubicBezTo>
                  <a:cubicBezTo>
                    <a:pt x="78" y="1784"/>
                    <a:pt x="150" y="1784"/>
                    <a:pt x="298" y="1707"/>
                  </a:cubicBezTo>
                  <a:cubicBezTo>
                    <a:pt x="298" y="1636"/>
                    <a:pt x="376" y="1559"/>
                    <a:pt x="447" y="1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4" name="Google Shape;1084;p45"/>
            <p:cNvSpPr/>
            <p:nvPr/>
          </p:nvSpPr>
          <p:spPr>
            <a:xfrm>
              <a:off x="3392525" y="1940125"/>
              <a:ext cx="1077700" cy="1676000"/>
            </a:xfrm>
            <a:custGeom>
              <a:avLst/>
              <a:gdLst/>
              <a:ahLst/>
              <a:cxnLst/>
              <a:rect l="l" t="t" r="r" b="b"/>
              <a:pathLst>
                <a:path w="43108" h="67040" extrusionOk="0">
                  <a:moveTo>
                    <a:pt x="43107" y="0"/>
                  </a:moveTo>
                  <a:lnTo>
                    <a:pt x="43107" y="0"/>
                  </a:lnTo>
                  <a:cubicBezTo>
                    <a:pt x="43036" y="0"/>
                    <a:pt x="42959" y="77"/>
                    <a:pt x="42888" y="77"/>
                  </a:cubicBezTo>
                  <a:cubicBezTo>
                    <a:pt x="42888" y="149"/>
                    <a:pt x="42888" y="149"/>
                    <a:pt x="42959" y="149"/>
                  </a:cubicBezTo>
                  <a:cubicBezTo>
                    <a:pt x="42959" y="77"/>
                    <a:pt x="43036" y="0"/>
                    <a:pt x="43107" y="0"/>
                  </a:cubicBezTo>
                  <a:close/>
                  <a:moveTo>
                    <a:pt x="34563" y="4091"/>
                  </a:moveTo>
                  <a:cubicBezTo>
                    <a:pt x="34486" y="4240"/>
                    <a:pt x="34415" y="4311"/>
                    <a:pt x="34415" y="4388"/>
                  </a:cubicBezTo>
                  <a:cubicBezTo>
                    <a:pt x="34486" y="4388"/>
                    <a:pt x="34563" y="4388"/>
                    <a:pt x="34712" y="4311"/>
                  </a:cubicBezTo>
                  <a:cubicBezTo>
                    <a:pt x="34712" y="4240"/>
                    <a:pt x="34783" y="4162"/>
                    <a:pt x="34783" y="4091"/>
                  </a:cubicBezTo>
                  <a:close/>
                  <a:moveTo>
                    <a:pt x="1189" y="60648"/>
                  </a:moveTo>
                  <a:cubicBezTo>
                    <a:pt x="1118" y="60725"/>
                    <a:pt x="1041" y="60797"/>
                    <a:pt x="969" y="60797"/>
                  </a:cubicBezTo>
                  <a:lnTo>
                    <a:pt x="969" y="61094"/>
                  </a:lnTo>
                  <a:cubicBezTo>
                    <a:pt x="1041" y="61023"/>
                    <a:pt x="1118" y="60945"/>
                    <a:pt x="1267" y="60945"/>
                  </a:cubicBezTo>
                  <a:cubicBezTo>
                    <a:pt x="1189" y="60874"/>
                    <a:pt x="1189" y="60725"/>
                    <a:pt x="1189" y="60648"/>
                  </a:cubicBezTo>
                  <a:close/>
                  <a:moveTo>
                    <a:pt x="0" y="66742"/>
                  </a:moveTo>
                  <a:lnTo>
                    <a:pt x="0" y="66968"/>
                  </a:lnTo>
                  <a:lnTo>
                    <a:pt x="0" y="67040"/>
                  </a:lnTo>
                  <a:cubicBezTo>
                    <a:pt x="77" y="66968"/>
                    <a:pt x="77" y="66891"/>
                    <a:pt x="149" y="66820"/>
                  </a:cubicBezTo>
                  <a:cubicBezTo>
                    <a:pt x="77" y="66820"/>
                    <a:pt x="77" y="66742"/>
                    <a:pt x="0" y="667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5" name="Google Shape;1085;p45"/>
            <p:cNvSpPr/>
            <p:nvPr/>
          </p:nvSpPr>
          <p:spPr>
            <a:xfrm>
              <a:off x="3420450" y="2027525"/>
              <a:ext cx="893700" cy="1473400"/>
            </a:xfrm>
            <a:custGeom>
              <a:avLst/>
              <a:gdLst/>
              <a:ahLst/>
              <a:cxnLst/>
              <a:rect l="l" t="t" r="r" b="b"/>
              <a:pathLst>
                <a:path w="35748" h="58936" extrusionOk="0">
                  <a:moveTo>
                    <a:pt x="35747" y="0"/>
                  </a:moveTo>
                  <a:lnTo>
                    <a:pt x="35747" y="0"/>
                  </a:lnTo>
                  <a:cubicBezTo>
                    <a:pt x="35676" y="72"/>
                    <a:pt x="35527" y="72"/>
                    <a:pt x="35450" y="72"/>
                  </a:cubicBezTo>
                  <a:cubicBezTo>
                    <a:pt x="35379" y="220"/>
                    <a:pt x="35301" y="298"/>
                    <a:pt x="35230" y="446"/>
                  </a:cubicBezTo>
                  <a:cubicBezTo>
                    <a:pt x="35379" y="369"/>
                    <a:pt x="35450" y="369"/>
                    <a:pt x="35599" y="298"/>
                  </a:cubicBezTo>
                  <a:cubicBezTo>
                    <a:pt x="35599" y="220"/>
                    <a:pt x="35676" y="149"/>
                    <a:pt x="35747" y="0"/>
                  </a:cubicBezTo>
                  <a:close/>
                  <a:moveTo>
                    <a:pt x="298" y="58490"/>
                  </a:moveTo>
                  <a:cubicBezTo>
                    <a:pt x="221" y="58567"/>
                    <a:pt x="150" y="58567"/>
                    <a:pt x="1" y="58638"/>
                  </a:cubicBezTo>
                  <a:cubicBezTo>
                    <a:pt x="72" y="58787"/>
                    <a:pt x="72" y="58864"/>
                    <a:pt x="72" y="58936"/>
                  </a:cubicBezTo>
                  <a:lnTo>
                    <a:pt x="298" y="58716"/>
                  </a:lnTo>
                  <a:lnTo>
                    <a:pt x="298" y="584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6" name="Google Shape;1086;p45"/>
            <p:cNvSpPr/>
            <p:nvPr/>
          </p:nvSpPr>
          <p:spPr>
            <a:xfrm>
              <a:off x="4343850" y="2007000"/>
              <a:ext cx="20550" cy="16825"/>
            </a:xfrm>
            <a:custGeom>
              <a:avLst/>
              <a:gdLst/>
              <a:ahLst/>
              <a:cxnLst/>
              <a:rect l="l" t="t" r="r" b="b"/>
              <a:pathLst>
                <a:path w="822" h="673" extrusionOk="0">
                  <a:moveTo>
                    <a:pt x="821" y="1"/>
                  </a:moveTo>
                  <a:lnTo>
                    <a:pt x="821" y="1"/>
                  </a:lnTo>
                  <a:cubicBezTo>
                    <a:pt x="744" y="78"/>
                    <a:pt x="595" y="78"/>
                    <a:pt x="524" y="149"/>
                  </a:cubicBezTo>
                  <a:cubicBezTo>
                    <a:pt x="595" y="149"/>
                    <a:pt x="595" y="227"/>
                    <a:pt x="672" y="227"/>
                  </a:cubicBezTo>
                  <a:cubicBezTo>
                    <a:pt x="744" y="149"/>
                    <a:pt x="744" y="78"/>
                    <a:pt x="821" y="1"/>
                  </a:cubicBezTo>
                  <a:close/>
                  <a:moveTo>
                    <a:pt x="298" y="298"/>
                  </a:moveTo>
                  <a:cubicBezTo>
                    <a:pt x="226" y="375"/>
                    <a:pt x="149" y="524"/>
                    <a:pt x="1" y="673"/>
                  </a:cubicBezTo>
                  <a:cubicBezTo>
                    <a:pt x="149" y="595"/>
                    <a:pt x="375" y="524"/>
                    <a:pt x="524" y="447"/>
                  </a:cubicBezTo>
                  <a:lnTo>
                    <a:pt x="524" y="375"/>
                  </a:lnTo>
                  <a:cubicBezTo>
                    <a:pt x="446" y="375"/>
                    <a:pt x="375" y="298"/>
                    <a:pt x="298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7" name="Google Shape;1087;p45"/>
            <p:cNvSpPr/>
            <p:nvPr/>
          </p:nvSpPr>
          <p:spPr>
            <a:xfrm>
              <a:off x="4351275" y="2010725"/>
              <a:ext cx="9400" cy="5675"/>
            </a:xfrm>
            <a:custGeom>
              <a:avLst/>
              <a:gdLst/>
              <a:ahLst/>
              <a:cxnLst/>
              <a:rect l="l" t="t" r="r" b="b"/>
              <a:pathLst>
                <a:path w="376" h="227" extrusionOk="0">
                  <a:moveTo>
                    <a:pt x="227" y="0"/>
                  </a:moveTo>
                  <a:cubicBezTo>
                    <a:pt x="149" y="0"/>
                    <a:pt x="78" y="78"/>
                    <a:pt x="78" y="78"/>
                  </a:cubicBezTo>
                  <a:cubicBezTo>
                    <a:pt x="1" y="78"/>
                    <a:pt x="1" y="149"/>
                    <a:pt x="1" y="149"/>
                  </a:cubicBezTo>
                  <a:cubicBezTo>
                    <a:pt x="78" y="149"/>
                    <a:pt x="149" y="226"/>
                    <a:pt x="227" y="226"/>
                  </a:cubicBezTo>
                  <a:cubicBezTo>
                    <a:pt x="298" y="226"/>
                    <a:pt x="298" y="149"/>
                    <a:pt x="375" y="78"/>
                  </a:cubicBezTo>
                  <a:cubicBezTo>
                    <a:pt x="298" y="78"/>
                    <a:pt x="29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8" name="Google Shape;1088;p45"/>
            <p:cNvSpPr/>
            <p:nvPr/>
          </p:nvSpPr>
          <p:spPr>
            <a:xfrm>
              <a:off x="3418525" y="3519475"/>
              <a:ext cx="9400" cy="16825"/>
            </a:xfrm>
            <a:custGeom>
              <a:avLst/>
              <a:gdLst/>
              <a:ahLst/>
              <a:cxnLst/>
              <a:rect l="l" t="t" r="r" b="b"/>
              <a:pathLst>
                <a:path w="376" h="673" extrusionOk="0">
                  <a:moveTo>
                    <a:pt x="375" y="1"/>
                  </a:moveTo>
                  <a:lnTo>
                    <a:pt x="375" y="1"/>
                  </a:lnTo>
                  <a:cubicBezTo>
                    <a:pt x="298" y="78"/>
                    <a:pt x="149" y="150"/>
                    <a:pt x="78" y="298"/>
                  </a:cubicBezTo>
                  <a:cubicBezTo>
                    <a:pt x="78" y="447"/>
                    <a:pt x="1" y="524"/>
                    <a:pt x="1" y="673"/>
                  </a:cubicBezTo>
                  <a:cubicBezTo>
                    <a:pt x="149" y="595"/>
                    <a:pt x="227" y="447"/>
                    <a:pt x="298" y="375"/>
                  </a:cubicBezTo>
                  <a:cubicBezTo>
                    <a:pt x="298" y="227"/>
                    <a:pt x="375" y="78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89" name="Google Shape;1089;p45"/>
            <p:cNvSpPr/>
            <p:nvPr/>
          </p:nvSpPr>
          <p:spPr>
            <a:xfrm>
              <a:off x="3405600" y="1975500"/>
              <a:ext cx="1010825" cy="1603475"/>
            </a:xfrm>
            <a:custGeom>
              <a:avLst/>
              <a:gdLst/>
              <a:ahLst/>
              <a:cxnLst/>
              <a:rect l="l" t="t" r="r" b="b"/>
              <a:pathLst>
                <a:path w="40433" h="64139" extrusionOk="0">
                  <a:moveTo>
                    <a:pt x="40432" y="0"/>
                  </a:moveTo>
                  <a:lnTo>
                    <a:pt x="40432" y="0"/>
                  </a:lnTo>
                  <a:cubicBezTo>
                    <a:pt x="40135" y="220"/>
                    <a:pt x="39909" y="369"/>
                    <a:pt x="39612" y="595"/>
                  </a:cubicBezTo>
                  <a:cubicBezTo>
                    <a:pt x="39314" y="815"/>
                    <a:pt x="39094" y="1041"/>
                    <a:pt x="38797" y="1338"/>
                  </a:cubicBezTo>
                  <a:cubicBezTo>
                    <a:pt x="39166" y="1112"/>
                    <a:pt x="39463" y="963"/>
                    <a:pt x="39760" y="815"/>
                  </a:cubicBezTo>
                  <a:cubicBezTo>
                    <a:pt x="39986" y="518"/>
                    <a:pt x="40206" y="298"/>
                    <a:pt x="40432" y="0"/>
                  </a:cubicBezTo>
                  <a:close/>
                  <a:moveTo>
                    <a:pt x="744" y="62729"/>
                  </a:moveTo>
                  <a:cubicBezTo>
                    <a:pt x="595" y="62949"/>
                    <a:pt x="446" y="63098"/>
                    <a:pt x="298" y="63324"/>
                  </a:cubicBezTo>
                  <a:cubicBezTo>
                    <a:pt x="220" y="63621"/>
                    <a:pt x="149" y="63841"/>
                    <a:pt x="0" y="64138"/>
                  </a:cubicBezTo>
                  <a:cubicBezTo>
                    <a:pt x="220" y="63918"/>
                    <a:pt x="369" y="63692"/>
                    <a:pt x="518" y="63472"/>
                  </a:cubicBezTo>
                  <a:cubicBezTo>
                    <a:pt x="595" y="63175"/>
                    <a:pt x="666" y="62949"/>
                    <a:pt x="744" y="627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0" name="Google Shape;1090;p45"/>
            <p:cNvSpPr/>
            <p:nvPr/>
          </p:nvSpPr>
          <p:spPr>
            <a:xfrm>
              <a:off x="3314475" y="1741375"/>
              <a:ext cx="1265450" cy="1952800"/>
            </a:xfrm>
            <a:custGeom>
              <a:avLst/>
              <a:gdLst/>
              <a:ahLst/>
              <a:cxnLst/>
              <a:rect l="l" t="t" r="r" b="b"/>
              <a:pathLst>
                <a:path w="50618" h="78112" extrusionOk="0">
                  <a:moveTo>
                    <a:pt x="50392" y="1"/>
                  </a:moveTo>
                  <a:cubicBezTo>
                    <a:pt x="50243" y="518"/>
                    <a:pt x="50094" y="964"/>
                    <a:pt x="49946" y="1487"/>
                  </a:cubicBezTo>
                  <a:cubicBezTo>
                    <a:pt x="50023" y="1410"/>
                    <a:pt x="50172" y="1410"/>
                    <a:pt x="50243" y="1410"/>
                  </a:cubicBezTo>
                  <a:cubicBezTo>
                    <a:pt x="50392" y="964"/>
                    <a:pt x="50540" y="518"/>
                    <a:pt x="50618" y="72"/>
                  </a:cubicBezTo>
                  <a:cubicBezTo>
                    <a:pt x="50540" y="1"/>
                    <a:pt x="50469" y="1"/>
                    <a:pt x="50392" y="1"/>
                  </a:cubicBezTo>
                  <a:close/>
                  <a:moveTo>
                    <a:pt x="48537" y="5054"/>
                  </a:moveTo>
                  <a:lnTo>
                    <a:pt x="48537" y="5054"/>
                  </a:lnTo>
                  <a:cubicBezTo>
                    <a:pt x="48388" y="5126"/>
                    <a:pt x="48311" y="5126"/>
                    <a:pt x="48162" y="5203"/>
                  </a:cubicBezTo>
                  <a:cubicBezTo>
                    <a:pt x="47865" y="5572"/>
                    <a:pt x="47645" y="5946"/>
                    <a:pt x="47347" y="6315"/>
                  </a:cubicBezTo>
                  <a:lnTo>
                    <a:pt x="47716" y="6095"/>
                  </a:lnTo>
                  <a:lnTo>
                    <a:pt x="47865" y="6095"/>
                  </a:lnTo>
                  <a:cubicBezTo>
                    <a:pt x="48091" y="5720"/>
                    <a:pt x="48311" y="5423"/>
                    <a:pt x="48537" y="5054"/>
                  </a:cubicBezTo>
                  <a:close/>
                  <a:moveTo>
                    <a:pt x="47496" y="6541"/>
                  </a:moveTo>
                  <a:lnTo>
                    <a:pt x="47121" y="6690"/>
                  </a:lnTo>
                  <a:cubicBezTo>
                    <a:pt x="47050" y="6761"/>
                    <a:pt x="46973" y="6761"/>
                    <a:pt x="46973" y="6761"/>
                  </a:cubicBezTo>
                  <a:cubicBezTo>
                    <a:pt x="46675" y="7058"/>
                    <a:pt x="46378" y="7356"/>
                    <a:pt x="46158" y="7653"/>
                  </a:cubicBezTo>
                  <a:cubicBezTo>
                    <a:pt x="46455" y="7504"/>
                    <a:pt x="46753" y="7284"/>
                    <a:pt x="46973" y="7136"/>
                  </a:cubicBezTo>
                  <a:cubicBezTo>
                    <a:pt x="47199" y="6910"/>
                    <a:pt x="47347" y="6690"/>
                    <a:pt x="47496" y="6541"/>
                  </a:cubicBezTo>
                  <a:close/>
                  <a:moveTo>
                    <a:pt x="2825" y="74990"/>
                  </a:moveTo>
                  <a:lnTo>
                    <a:pt x="2825" y="74990"/>
                  </a:lnTo>
                  <a:cubicBezTo>
                    <a:pt x="2605" y="75216"/>
                    <a:pt x="2456" y="75513"/>
                    <a:pt x="2230" y="75733"/>
                  </a:cubicBezTo>
                  <a:cubicBezTo>
                    <a:pt x="2230" y="75882"/>
                    <a:pt x="2230" y="76030"/>
                    <a:pt x="2159" y="76179"/>
                  </a:cubicBezTo>
                  <a:cubicBezTo>
                    <a:pt x="2308" y="76030"/>
                    <a:pt x="2379" y="75959"/>
                    <a:pt x="2456" y="75810"/>
                  </a:cubicBezTo>
                  <a:cubicBezTo>
                    <a:pt x="2605" y="75584"/>
                    <a:pt x="2676" y="75287"/>
                    <a:pt x="2825" y="74990"/>
                  </a:cubicBezTo>
                  <a:close/>
                  <a:moveTo>
                    <a:pt x="1933" y="76108"/>
                  </a:moveTo>
                  <a:lnTo>
                    <a:pt x="1933" y="76108"/>
                  </a:lnTo>
                  <a:cubicBezTo>
                    <a:pt x="1713" y="76328"/>
                    <a:pt x="1487" y="76625"/>
                    <a:pt x="1190" y="76851"/>
                  </a:cubicBezTo>
                  <a:lnTo>
                    <a:pt x="1190" y="77148"/>
                  </a:lnTo>
                  <a:cubicBezTo>
                    <a:pt x="1416" y="76999"/>
                    <a:pt x="1636" y="76773"/>
                    <a:pt x="1862" y="76553"/>
                  </a:cubicBezTo>
                  <a:cubicBezTo>
                    <a:pt x="1862" y="76405"/>
                    <a:pt x="1933" y="76256"/>
                    <a:pt x="1933" y="76108"/>
                  </a:cubicBezTo>
                  <a:close/>
                  <a:moveTo>
                    <a:pt x="892" y="77071"/>
                  </a:moveTo>
                  <a:cubicBezTo>
                    <a:pt x="672" y="77368"/>
                    <a:pt x="298" y="77594"/>
                    <a:pt x="1" y="77814"/>
                  </a:cubicBezTo>
                  <a:cubicBezTo>
                    <a:pt x="1" y="77963"/>
                    <a:pt x="78" y="78040"/>
                    <a:pt x="78" y="78111"/>
                  </a:cubicBezTo>
                  <a:cubicBezTo>
                    <a:pt x="375" y="77891"/>
                    <a:pt x="672" y="77665"/>
                    <a:pt x="892" y="77445"/>
                  </a:cubicBezTo>
                  <a:lnTo>
                    <a:pt x="892" y="7707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1" name="Google Shape;1091;p45"/>
            <p:cNvSpPr/>
            <p:nvPr/>
          </p:nvSpPr>
          <p:spPr>
            <a:xfrm>
              <a:off x="4574250" y="173765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8" y="1"/>
                  </a:moveTo>
                  <a:cubicBezTo>
                    <a:pt x="1" y="72"/>
                    <a:pt x="1" y="72"/>
                    <a:pt x="1" y="150"/>
                  </a:cubicBezTo>
                  <a:cubicBezTo>
                    <a:pt x="78" y="150"/>
                    <a:pt x="149" y="150"/>
                    <a:pt x="227" y="221"/>
                  </a:cubicBez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2" name="Google Shape;1092;p45"/>
            <p:cNvSpPr/>
            <p:nvPr/>
          </p:nvSpPr>
          <p:spPr>
            <a:xfrm>
              <a:off x="3247575" y="1784025"/>
              <a:ext cx="1321200" cy="1954750"/>
            </a:xfrm>
            <a:custGeom>
              <a:avLst/>
              <a:gdLst/>
              <a:ahLst/>
              <a:cxnLst/>
              <a:rect l="l" t="t" r="r" b="b"/>
              <a:pathLst>
                <a:path w="52848" h="78190" extrusionOk="0">
                  <a:moveTo>
                    <a:pt x="52848" y="1"/>
                  </a:moveTo>
                  <a:cubicBezTo>
                    <a:pt x="52699" y="1"/>
                    <a:pt x="52622" y="78"/>
                    <a:pt x="52550" y="78"/>
                  </a:cubicBezTo>
                  <a:cubicBezTo>
                    <a:pt x="52324" y="524"/>
                    <a:pt x="52176" y="1041"/>
                    <a:pt x="51956" y="1487"/>
                  </a:cubicBezTo>
                  <a:cubicBezTo>
                    <a:pt x="52027" y="1487"/>
                    <a:pt x="52104" y="1416"/>
                    <a:pt x="52253" y="1416"/>
                  </a:cubicBezTo>
                  <a:cubicBezTo>
                    <a:pt x="52473" y="970"/>
                    <a:pt x="52622" y="524"/>
                    <a:pt x="52848" y="1"/>
                  </a:cubicBezTo>
                  <a:close/>
                  <a:moveTo>
                    <a:pt x="2457" y="76334"/>
                  </a:moveTo>
                  <a:cubicBezTo>
                    <a:pt x="2379" y="76334"/>
                    <a:pt x="2379" y="76405"/>
                    <a:pt x="2379" y="76405"/>
                  </a:cubicBezTo>
                  <a:lnTo>
                    <a:pt x="2457" y="76483"/>
                  </a:lnTo>
                  <a:lnTo>
                    <a:pt x="2457" y="76334"/>
                  </a:lnTo>
                  <a:close/>
                  <a:moveTo>
                    <a:pt x="2159" y="76554"/>
                  </a:moveTo>
                  <a:cubicBezTo>
                    <a:pt x="1933" y="76703"/>
                    <a:pt x="1636" y="76929"/>
                    <a:pt x="1416" y="77077"/>
                  </a:cubicBezTo>
                  <a:lnTo>
                    <a:pt x="1416" y="77297"/>
                  </a:lnTo>
                  <a:cubicBezTo>
                    <a:pt x="1785" y="77149"/>
                    <a:pt x="2082" y="76929"/>
                    <a:pt x="2308" y="76703"/>
                  </a:cubicBezTo>
                  <a:cubicBezTo>
                    <a:pt x="2308" y="76631"/>
                    <a:pt x="2231" y="76631"/>
                    <a:pt x="2159" y="76554"/>
                  </a:cubicBezTo>
                  <a:close/>
                  <a:moveTo>
                    <a:pt x="1119" y="77226"/>
                  </a:moveTo>
                  <a:lnTo>
                    <a:pt x="1" y="77892"/>
                  </a:lnTo>
                  <a:cubicBezTo>
                    <a:pt x="1" y="77969"/>
                    <a:pt x="1" y="78040"/>
                    <a:pt x="78" y="78189"/>
                  </a:cubicBezTo>
                  <a:lnTo>
                    <a:pt x="1190" y="77523"/>
                  </a:lnTo>
                  <a:cubicBezTo>
                    <a:pt x="1190" y="77374"/>
                    <a:pt x="1190" y="77297"/>
                    <a:pt x="1119" y="772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3" name="Google Shape;1093;p45"/>
            <p:cNvSpPr/>
            <p:nvPr/>
          </p:nvSpPr>
          <p:spPr>
            <a:xfrm>
              <a:off x="3301550" y="36941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0" y="0"/>
                  </a:moveTo>
                  <a:cubicBezTo>
                    <a:pt x="149" y="78"/>
                    <a:pt x="72" y="78"/>
                    <a:pt x="0" y="149"/>
                  </a:cubicBezTo>
                  <a:cubicBezTo>
                    <a:pt x="72" y="226"/>
                    <a:pt x="149" y="226"/>
                    <a:pt x="149" y="298"/>
                  </a:cubicBezTo>
                  <a:cubicBezTo>
                    <a:pt x="220" y="298"/>
                    <a:pt x="298" y="226"/>
                    <a:pt x="298" y="226"/>
                  </a:cubicBezTo>
                  <a:lnTo>
                    <a:pt x="298" y="78"/>
                  </a:ln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4" name="Google Shape;1094;p45"/>
            <p:cNvSpPr/>
            <p:nvPr/>
          </p:nvSpPr>
          <p:spPr>
            <a:xfrm>
              <a:off x="3180700" y="1624250"/>
              <a:ext cx="1685375" cy="2393225"/>
            </a:xfrm>
            <a:custGeom>
              <a:avLst/>
              <a:gdLst/>
              <a:ahLst/>
              <a:cxnLst/>
              <a:rect l="l" t="t" r="r" b="b"/>
              <a:pathLst>
                <a:path w="67415" h="95729" extrusionOk="0">
                  <a:moveTo>
                    <a:pt x="67266" y="0"/>
                  </a:moveTo>
                  <a:cubicBezTo>
                    <a:pt x="67188" y="77"/>
                    <a:pt x="67188" y="77"/>
                    <a:pt x="67188" y="149"/>
                  </a:cubicBezTo>
                  <a:cubicBezTo>
                    <a:pt x="67266" y="149"/>
                    <a:pt x="67337" y="77"/>
                    <a:pt x="67414" y="0"/>
                  </a:cubicBezTo>
                  <a:close/>
                  <a:moveTo>
                    <a:pt x="56189" y="2527"/>
                  </a:moveTo>
                  <a:lnTo>
                    <a:pt x="56189" y="2604"/>
                  </a:lnTo>
                  <a:lnTo>
                    <a:pt x="56040" y="3270"/>
                  </a:lnTo>
                  <a:cubicBezTo>
                    <a:pt x="56040" y="3419"/>
                    <a:pt x="56040" y="3568"/>
                    <a:pt x="55969" y="3645"/>
                  </a:cubicBezTo>
                  <a:lnTo>
                    <a:pt x="55891" y="4014"/>
                  </a:lnTo>
                  <a:lnTo>
                    <a:pt x="55820" y="4240"/>
                  </a:lnTo>
                  <a:lnTo>
                    <a:pt x="56117" y="4240"/>
                  </a:lnTo>
                  <a:cubicBezTo>
                    <a:pt x="56117" y="4091"/>
                    <a:pt x="56189" y="3865"/>
                    <a:pt x="56266" y="3716"/>
                  </a:cubicBezTo>
                  <a:cubicBezTo>
                    <a:pt x="56266" y="3419"/>
                    <a:pt x="56337" y="2973"/>
                    <a:pt x="56414" y="2676"/>
                  </a:cubicBezTo>
                  <a:lnTo>
                    <a:pt x="56414" y="2527"/>
                  </a:lnTo>
                  <a:close/>
                  <a:moveTo>
                    <a:pt x="2379" y="84431"/>
                  </a:moveTo>
                  <a:cubicBezTo>
                    <a:pt x="1933" y="84657"/>
                    <a:pt x="1564" y="84877"/>
                    <a:pt x="1118" y="85103"/>
                  </a:cubicBezTo>
                  <a:cubicBezTo>
                    <a:pt x="1118" y="85175"/>
                    <a:pt x="1189" y="85252"/>
                    <a:pt x="1189" y="85323"/>
                  </a:cubicBezTo>
                  <a:cubicBezTo>
                    <a:pt x="1635" y="85103"/>
                    <a:pt x="2010" y="84877"/>
                    <a:pt x="2456" y="84657"/>
                  </a:cubicBezTo>
                  <a:cubicBezTo>
                    <a:pt x="2456" y="84580"/>
                    <a:pt x="2379" y="84509"/>
                    <a:pt x="2379" y="84431"/>
                  </a:cubicBezTo>
                  <a:close/>
                  <a:moveTo>
                    <a:pt x="149" y="95580"/>
                  </a:moveTo>
                  <a:lnTo>
                    <a:pt x="0" y="95729"/>
                  </a:lnTo>
                  <a:lnTo>
                    <a:pt x="78" y="95729"/>
                  </a:lnTo>
                  <a:cubicBezTo>
                    <a:pt x="149" y="95729"/>
                    <a:pt x="149" y="95657"/>
                    <a:pt x="149" y="955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5" name="Google Shape;1095;p45"/>
            <p:cNvSpPr/>
            <p:nvPr/>
          </p:nvSpPr>
          <p:spPr>
            <a:xfrm>
              <a:off x="4650500" y="1470100"/>
              <a:ext cx="230425" cy="208125"/>
            </a:xfrm>
            <a:custGeom>
              <a:avLst/>
              <a:gdLst/>
              <a:ahLst/>
              <a:cxnLst/>
              <a:rect l="l" t="t" r="r" b="b"/>
              <a:pathLst>
                <a:path w="9217" h="8325" extrusionOk="0">
                  <a:moveTo>
                    <a:pt x="6315" y="0"/>
                  </a:moveTo>
                  <a:cubicBezTo>
                    <a:pt x="6018" y="0"/>
                    <a:pt x="5649" y="72"/>
                    <a:pt x="5275" y="72"/>
                  </a:cubicBezTo>
                  <a:lnTo>
                    <a:pt x="5721" y="72"/>
                  </a:lnTo>
                  <a:cubicBezTo>
                    <a:pt x="6018" y="149"/>
                    <a:pt x="6315" y="149"/>
                    <a:pt x="6613" y="149"/>
                  </a:cubicBezTo>
                  <a:lnTo>
                    <a:pt x="6690" y="149"/>
                  </a:lnTo>
                  <a:lnTo>
                    <a:pt x="6690" y="0"/>
                  </a:lnTo>
                  <a:close/>
                  <a:moveTo>
                    <a:pt x="6987" y="0"/>
                  </a:moveTo>
                  <a:cubicBezTo>
                    <a:pt x="6987" y="72"/>
                    <a:pt x="6910" y="72"/>
                    <a:pt x="6910" y="149"/>
                  </a:cubicBezTo>
                  <a:cubicBezTo>
                    <a:pt x="7136" y="149"/>
                    <a:pt x="7356" y="149"/>
                    <a:pt x="7504" y="72"/>
                  </a:cubicBezTo>
                  <a:cubicBezTo>
                    <a:pt x="7356" y="72"/>
                    <a:pt x="7136" y="72"/>
                    <a:pt x="6987" y="0"/>
                  </a:cubicBezTo>
                  <a:close/>
                  <a:moveTo>
                    <a:pt x="4383" y="369"/>
                  </a:moveTo>
                  <a:cubicBezTo>
                    <a:pt x="4312" y="446"/>
                    <a:pt x="4312" y="518"/>
                    <a:pt x="4234" y="666"/>
                  </a:cubicBezTo>
                  <a:cubicBezTo>
                    <a:pt x="4532" y="518"/>
                    <a:pt x="4829" y="446"/>
                    <a:pt x="5126" y="369"/>
                  </a:cubicBezTo>
                  <a:close/>
                  <a:moveTo>
                    <a:pt x="7730" y="369"/>
                  </a:moveTo>
                  <a:cubicBezTo>
                    <a:pt x="8176" y="518"/>
                    <a:pt x="8622" y="666"/>
                    <a:pt x="9140" y="892"/>
                  </a:cubicBezTo>
                  <a:cubicBezTo>
                    <a:pt x="9140" y="744"/>
                    <a:pt x="9140" y="666"/>
                    <a:pt x="9217" y="595"/>
                  </a:cubicBezTo>
                  <a:lnTo>
                    <a:pt x="8545" y="369"/>
                  </a:lnTo>
                  <a:close/>
                  <a:moveTo>
                    <a:pt x="4014" y="446"/>
                  </a:moveTo>
                  <a:lnTo>
                    <a:pt x="4014" y="446"/>
                  </a:lnTo>
                  <a:cubicBezTo>
                    <a:pt x="3194" y="815"/>
                    <a:pt x="2379" y="1338"/>
                    <a:pt x="1785" y="2081"/>
                  </a:cubicBezTo>
                  <a:cubicBezTo>
                    <a:pt x="1933" y="2153"/>
                    <a:pt x="2005" y="2153"/>
                    <a:pt x="2153" y="2153"/>
                  </a:cubicBezTo>
                  <a:cubicBezTo>
                    <a:pt x="2599" y="1558"/>
                    <a:pt x="3271" y="1112"/>
                    <a:pt x="3937" y="744"/>
                  </a:cubicBezTo>
                  <a:cubicBezTo>
                    <a:pt x="3937" y="666"/>
                    <a:pt x="4014" y="518"/>
                    <a:pt x="4014" y="446"/>
                  </a:cubicBezTo>
                  <a:close/>
                  <a:moveTo>
                    <a:pt x="1636" y="2379"/>
                  </a:moveTo>
                  <a:cubicBezTo>
                    <a:pt x="1261" y="2825"/>
                    <a:pt x="1041" y="3342"/>
                    <a:pt x="893" y="3936"/>
                  </a:cubicBezTo>
                  <a:cubicBezTo>
                    <a:pt x="964" y="3865"/>
                    <a:pt x="1041" y="3865"/>
                    <a:pt x="1190" y="3788"/>
                  </a:cubicBezTo>
                  <a:cubicBezTo>
                    <a:pt x="1339" y="3271"/>
                    <a:pt x="1636" y="2825"/>
                    <a:pt x="1933" y="2450"/>
                  </a:cubicBezTo>
                  <a:cubicBezTo>
                    <a:pt x="1785" y="2379"/>
                    <a:pt x="1707" y="2379"/>
                    <a:pt x="1636" y="2379"/>
                  </a:cubicBezTo>
                  <a:close/>
                  <a:moveTo>
                    <a:pt x="1041" y="4085"/>
                  </a:moveTo>
                  <a:cubicBezTo>
                    <a:pt x="964" y="4162"/>
                    <a:pt x="893" y="4162"/>
                    <a:pt x="744" y="4234"/>
                  </a:cubicBezTo>
                  <a:lnTo>
                    <a:pt x="1041" y="4234"/>
                  </a:lnTo>
                  <a:lnTo>
                    <a:pt x="1041" y="4085"/>
                  </a:lnTo>
                  <a:close/>
                  <a:moveTo>
                    <a:pt x="667" y="4531"/>
                  </a:moveTo>
                  <a:lnTo>
                    <a:pt x="667" y="4757"/>
                  </a:lnTo>
                  <a:cubicBezTo>
                    <a:pt x="595" y="4828"/>
                    <a:pt x="595" y="4828"/>
                    <a:pt x="595" y="4906"/>
                  </a:cubicBezTo>
                  <a:lnTo>
                    <a:pt x="518" y="5352"/>
                  </a:lnTo>
                  <a:lnTo>
                    <a:pt x="447" y="6095"/>
                  </a:lnTo>
                  <a:lnTo>
                    <a:pt x="369" y="6315"/>
                  </a:lnTo>
                  <a:lnTo>
                    <a:pt x="667" y="6315"/>
                  </a:lnTo>
                  <a:cubicBezTo>
                    <a:pt x="744" y="6018"/>
                    <a:pt x="744" y="5649"/>
                    <a:pt x="815" y="5352"/>
                  </a:cubicBezTo>
                  <a:cubicBezTo>
                    <a:pt x="815" y="5054"/>
                    <a:pt x="893" y="4828"/>
                    <a:pt x="964" y="4531"/>
                  </a:cubicBezTo>
                  <a:close/>
                  <a:moveTo>
                    <a:pt x="369" y="6612"/>
                  </a:moveTo>
                  <a:lnTo>
                    <a:pt x="298" y="6838"/>
                  </a:lnTo>
                  <a:lnTo>
                    <a:pt x="298" y="7058"/>
                  </a:lnTo>
                  <a:cubicBezTo>
                    <a:pt x="369" y="7058"/>
                    <a:pt x="447" y="7135"/>
                    <a:pt x="518" y="7135"/>
                  </a:cubicBezTo>
                  <a:cubicBezTo>
                    <a:pt x="595" y="6987"/>
                    <a:pt x="595" y="6761"/>
                    <a:pt x="595" y="6612"/>
                  </a:cubicBezTo>
                  <a:close/>
                  <a:moveTo>
                    <a:pt x="221" y="7355"/>
                  </a:moveTo>
                  <a:lnTo>
                    <a:pt x="149" y="7581"/>
                  </a:lnTo>
                  <a:cubicBezTo>
                    <a:pt x="149" y="7801"/>
                    <a:pt x="72" y="8027"/>
                    <a:pt x="1" y="8325"/>
                  </a:cubicBezTo>
                  <a:cubicBezTo>
                    <a:pt x="72" y="8325"/>
                    <a:pt x="149" y="8247"/>
                    <a:pt x="298" y="8247"/>
                  </a:cubicBezTo>
                  <a:cubicBezTo>
                    <a:pt x="369" y="7950"/>
                    <a:pt x="447" y="7653"/>
                    <a:pt x="447" y="73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6" name="Google Shape;1096;p45"/>
            <p:cNvSpPr/>
            <p:nvPr/>
          </p:nvSpPr>
          <p:spPr>
            <a:xfrm>
              <a:off x="4656000" y="16465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78" y="0"/>
                  </a:moveTo>
                  <a:lnTo>
                    <a:pt x="1" y="297"/>
                  </a:lnTo>
                  <a:lnTo>
                    <a:pt x="227" y="297"/>
                  </a:lnTo>
                  <a:cubicBezTo>
                    <a:pt x="298" y="226"/>
                    <a:pt x="298" y="149"/>
                    <a:pt x="298" y="77"/>
                  </a:cubicBezTo>
                  <a:cubicBezTo>
                    <a:pt x="227" y="77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7" name="Google Shape;1097;p45"/>
            <p:cNvSpPr/>
            <p:nvPr/>
          </p:nvSpPr>
          <p:spPr>
            <a:xfrm>
              <a:off x="3032050" y="3794475"/>
              <a:ext cx="184050" cy="83725"/>
            </a:xfrm>
            <a:custGeom>
              <a:avLst/>
              <a:gdLst/>
              <a:ahLst/>
              <a:cxnLst/>
              <a:rect l="l" t="t" r="r" b="b"/>
              <a:pathLst>
                <a:path w="7362" h="3349" extrusionOk="0">
                  <a:moveTo>
                    <a:pt x="7361" y="1"/>
                  </a:moveTo>
                  <a:cubicBezTo>
                    <a:pt x="6915" y="298"/>
                    <a:pt x="6541" y="524"/>
                    <a:pt x="6095" y="673"/>
                  </a:cubicBezTo>
                  <a:cubicBezTo>
                    <a:pt x="6095" y="744"/>
                    <a:pt x="6172" y="893"/>
                    <a:pt x="6172" y="970"/>
                  </a:cubicBezTo>
                  <a:cubicBezTo>
                    <a:pt x="6618" y="744"/>
                    <a:pt x="6987" y="524"/>
                    <a:pt x="7361" y="298"/>
                  </a:cubicBezTo>
                  <a:lnTo>
                    <a:pt x="7361" y="1"/>
                  </a:lnTo>
                  <a:close/>
                  <a:moveTo>
                    <a:pt x="5798" y="821"/>
                  </a:moveTo>
                  <a:cubicBezTo>
                    <a:pt x="5500" y="970"/>
                    <a:pt x="5132" y="1190"/>
                    <a:pt x="4834" y="1339"/>
                  </a:cubicBezTo>
                  <a:cubicBezTo>
                    <a:pt x="4686" y="1339"/>
                    <a:pt x="4608" y="1416"/>
                    <a:pt x="4460" y="1487"/>
                  </a:cubicBezTo>
                  <a:cubicBezTo>
                    <a:pt x="4537" y="1565"/>
                    <a:pt x="4537" y="1636"/>
                    <a:pt x="4608" y="1713"/>
                  </a:cubicBezTo>
                  <a:cubicBezTo>
                    <a:pt x="4686" y="1636"/>
                    <a:pt x="4834" y="1565"/>
                    <a:pt x="4906" y="1565"/>
                  </a:cubicBezTo>
                  <a:cubicBezTo>
                    <a:pt x="5280" y="1416"/>
                    <a:pt x="5578" y="1267"/>
                    <a:pt x="5946" y="1041"/>
                  </a:cubicBezTo>
                  <a:cubicBezTo>
                    <a:pt x="5875" y="970"/>
                    <a:pt x="5875" y="893"/>
                    <a:pt x="5798" y="821"/>
                  </a:cubicBezTo>
                  <a:close/>
                  <a:moveTo>
                    <a:pt x="4240" y="1565"/>
                  </a:moveTo>
                  <a:cubicBezTo>
                    <a:pt x="4014" y="1636"/>
                    <a:pt x="3794" y="1713"/>
                    <a:pt x="3568" y="1862"/>
                  </a:cubicBezTo>
                  <a:cubicBezTo>
                    <a:pt x="3645" y="1933"/>
                    <a:pt x="3645" y="2010"/>
                    <a:pt x="3717" y="2082"/>
                  </a:cubicBezTo>
                  <a:cubicBezTo>
                    <a:pt x="3942" y="2010"/>
                    <a:pt x="4091" y="1862"/>
                    <a:pt x="4311" y="1785"/>
                  </a:cubicBezTo>
                  <a:cubicBezTo>
                    <a:pt x="4311" y="1713"/>
                    <a:pt x="4240" y="1636"/>
                    <a:pt x="4240" y="1565"/>
                  </a:cubicBezTo>
                  <a:close/>
                  <a:moveTo>
                    <a:pt x="3348" y="1933"/>
                  </a:moveTo>
                  <a:cubicBezTo>
                    <a:pt x="3199" y="2010"/>
                    <a:pt x="2973" y="2082"/>
                    <a:pt x="2825" y="2159"/>
                  </a:cubicBezTo>
                  <a:cubicBezTo>
                    <a:pt x="2825" y="2230"/>
                    <a:pt x="2902" y="2308"/>
                    <a:pt x="2902" y="2379"/>
                  </a:cubicBezTo>
                  <a:cubicBezTo>
                    <a:pt x="3122" y="2308"/>
                    <a:pt x="3271" y="2230"/>
                    <a:pt x="3497" y="2159"/>
                  </a:cubicBezTo>
                  <a:cubicBezTo>
                    <a:pt x="3419" y="2082"/>
                    <a:pt x="3419" y="2010"/>
                    <a:pt x="3348" y="1933"/>
                  </a:cubicBezTo>
                  <a:close/>
                  <a:moveTo>
                    <a:pt x="2527" y="2230"/>
                  </a:moveTo>
                  <a:cubicBezTo>
                    <a:pt x="2010" y="2456"/>
                    <a:pt x="1487" y="2605"/>
                    <a:pt x="970" y="2754"/>
                  </a:cubicBezTo>
                  <a:cubicBezTo>
                    <a:pt x="970" y="2825"/>
                    <a:pt x="1041" y="2902"/>
                    <a:pt x="1118" y="2974"/>
                  </a:cubicBezTo>
                  <a:cubicBezTo>
                    <a:pt x="1635" y="2825"/>
                    <a:pt x="2081" y="2676"/>
                    <a:pt x="2605" y="2456"/>
                  </a:cubicBezTo>
                  <a:cubicBezTo>
                    <a:pt x="2605" y="2379"/>
                    <a:pt x="2527" y="2308"/>
                    <a:pt x="2527" y="2230"/>
                  </a:cubicBezTo>
                  <a:close/>
                  <a:moveTo>
                    <a:pt x="672" y="2902"/>
                  </a:moveTo>
                  <a:cubicBezTo>
                    <a:pt x="446" y="2974"/>
                    <a:pt x="226" y="2974"/>
                    <a:pt x="0" y="3051"/>
                  </a:cubicBezTo>
                  <a:lnTo>
                    <a:pt x="0" y="3348"/>
                  </a:lnTo>
                  <a:cubicBezTo>
                    <a:pt x="298" y="3271"/>
                    <a:pt x="524" y="3200"/>
                    <a:pt x="821" y="3122"/>
                  </a:cubicBezTo>
                  <a:cubicBezTo>
                    <a:pt x="744" y="3051"/>
                    <a:pt x="672" y="2974"/>
                    <a:pt x="672" y="29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8" name="Google Shape;1098;p45"/>
            <p:cNvSpPr/>
            <p:nvPr/>
          </p:nvSpPr>
          <p:spPr>
            <a:xfrm>
              <a:off x="3115725" y="3841000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221" y="1"/>
                  </a:moveTo>
                  <a:cubicBezTo>
                    <a:pt x="150" y="1"/>
                    <a:pt x="72" y="1"/>
                    <a:pt x="1" y="72"/>
                  </a:cubicBezTo>
                  <a:cubicBezTo>
                    <a:pt x="72" y="149"/>
                    <a:pt x="72" y="221"/>
                    <a:pt x="150" y="298"/>
                  </a:cubicBezTo>
                  <a:cubicBezTo>
                    <a:pt x="221" y="298"/>
                    <a:pt x="298" y="221"/>
                    <a:pt x="370" y="221"/>
                  </a:cubicBezTo>
                  <a:cubicBezTo>
                    <a:pt x="298" y="149"/>
                    <a:pt x="298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099" name="Google Shape;1099;p45"/>
            <p:cNvSpPr/>
            <p:nvPr/>
          </p:nvSpPr>
          <p:spPr>
            <a:xfrm>
              <a:off x="2411450" y="1488675"/>
              <a:ext cx="2679375" cy="2627350"/>
            </a:xfrm>
            <a:custGeom>
              <a:avLst/>
              <a:gdLst/>
              <a:ahLst/>
              <a:cxnLst/>
              <a:rect l="l" t="t" r="r" b="b"/>
              <a:pathLst>
                <a:path w="107175" h="105094" extrusionOk="0">
                  <a:moveTo>
                    <a:pt x="98999" y="1"/>
                  </a:moveTo>
                  <a:cubicBezTo>
                    <a:pt x="98999" y="72"/>
                    <a:pt x="98928" y="149"/>
                    <a:pt x="98928" y="221"/>
                  </a:cubicBezTo>
                  <a:cubicBezTo>
                    <a:pt x="99296" y="369"/>
                    <a:pt x="99671" y="595"/>
                    <a:pt x="100039" y="815"/>
                  </a:cubicBezTo>
                  <a:cubicBezTo>
                    <a:pt x="100117" y="815"/>
                    <a:pt x="100265" y="815"/>
                    <a:pt x="100337" y="744"/>
                  </a:cubicBezTo>
                  <a:cubicBezTo>
                    <a:pt x="99968" y="518"/>
                    <a:pt x="99593" y="221"/>
                    <a:pt x="99148" y="72"/>
                  </a:cubicBezTo>
                  <a:cubicBezTo>
                    <a:pt x="99076" y="1"/>
                    <a:pt x="99076" y="1"/>
                    <a:pt x="98999" y="1"/>
                  </a:cubicBezTo>
                  <a:close/>
                  <a:moveTo>
                    <a:pt x="100337" y="1041"/>
                  </a:moveTo>
                  <a:cubicBezTo>
                    <a:pt x="100414" y="1112"/>
                    <a:pt x="100414" y="1112"/>
                    <a:pt x="100485" y="1112"/>
                  </a:cubicBezTo>
                  <a:lnTo>
                    <a:pt x="100485" y="1041"/>
                  </a:lnTo>
                  <a:close/>
                  <a:moveTo>
                    <a:pt x="100783" y="1112"/>
                  </a:moveTo>
                  <a:cubicBezTo>
                    <a:pt x="100783" y="1190"/>
                    <a:pt x="100711" y="1261"/>
                    <a:pt x="100711" y="1338"/>
                  </a:cubicBezTo>
                  <a:cubicBezTo>
                    <a:pt x="100860" y="1487"/>
                    <a:pt x="101080" y="1636"/>
                    <a:pt x="101229" y="1784"/>
                  </a:cubicBezTo>
                  <a:cubicBezTo>
                    <a:pt x="101377" y="1784"/>
                    <a:pt x="101455" y="1707"/>
                    <a:pt x="101526" y="1707"/>
                  </a:cubicBezTo>
                  <a:cubicBezTo>
                    <a:pt x="101306" y="1487"/>
                    <a:pt x="101080" y="1261"/>
                    <a:pt x="100783" y="1112"/>
                  </a:cubicBezTo>
                  <a:close/>
                  <a:moveTo>
                    <a:pt x="82279" y="17761"/>
                  </a:moveTo>
                  <a:lnTo>
                    <a:pt x="82279" y="17761"/>
                  </a:lnTo>
                  <a:cubicBezTo>
                    <a:pt x="82202" y="17838"/>
                    <a:pt x="82131" y="17838"/>
                    <a:pt x="82131" y="17838"/>
                  </a:cubicBezTo>
                  <a:lnTo>
                    <a:pt x="82131" y="17909"/>
                  </a:lnTo>
                  <a:lnTo>
                    <a:pt x="82279" y="17761"/>
                  </a:lnTo>
                  <a:close/>
                  <a:moveTo>
                    <a:pt x="81905" y="17987"/>
                  </a:moveTo>
                  <a:cubicBezTo>
                    <a:pt x="81833" y="18058"/>
                    <a:pt x="81756" y="18058"/>
                    <a:pt x="81685" y="18135"/>
                  </a:cubicBezTo>
                  <a:cubicBezTo>
                    <a:pt x="81459" y="18207"/>
                    <a:pt x="81239" y="18355"/>
                    <a:pt x="81013" y="18433"/>
                  </a:cubicBezTo>
                  <a:cubicBezTo>
                    <a:pt x="80941" y="18581"/>
                    <a:pt x="80793" y="18730"/>
                    <a:pt x="80715" y="18879"/>
                  </a:cubicBezTo>
                  <a:cubicBezTo>
                    <a:pt x="80941" y="18801"/>
                    <a:pt x="81239" y="18653"/>
                    <a:pt x="81459" y="18504"/>
                  </a:cubicBezTo>
                  <a:cubicBezTo>
                    <a:pt x="81607" y="18355"/>
                    <a:pt x="81833" y="18207"/>
                    <a:pt x="81982" y="18058"/>
                  </a:cubicBezTo>
                  <a:cubicBezTo>
                    <a:pt x="81905" y="18058"/>
                    <a:pt x="81905" y="17987"/>
                    <a:pt x="81905" y="17987"/>
                  </a:cubicBezTo>
                  <a:close/>
                  <a:moveTo>
                    <a:pt x="80567" y="18653"/>
                  </a:moveTo>
                  <a:lnTo>
                    <a:pt x="79009" y="19325"/>
                  </a:lnTo>
                  <a:cubicBezTo>
                    <a:pt x="79009" y="19396"/>
                    <a:pt x="78932" y="19545"/>
                    <a:pt x="78860" y="19622"/>
                  </a:cubicBezTo>
                  <a:cubicBezTo>
                    <a:pt x="79306" y="19473"/>
                    <a:pt x="79752" y="19325"/>
                    <a:pt x="80198" y="19099"/>
                  </a:cubicBezTo>
                  <a:cubicBezTo>
                    <a:pt x="80347" y="18950"/>
                    <a:pt x="80418" y="18801"/>
                    <a:pt x="80567" y="18653"/>
                  </a:cubicBezTo>
                  <a:close/>
                  <a:moveTo>
                    <a:pt x="78712" y="19396"/>
                  </a:moveTo>
                  <a:cubicBezTo>
                    <a:pt x="78117" y="19622"/>
                    <a:pt x="77522" y="19771"/>
                    <a:pt x="76928" y="19919"/>
                  </a:cubicBezTo>
                  <a:cubicBezTo>
                    <a:pt x="76928" y="19991"/>
                    <a:pt x="76851" y="20068"/>
                    <a:pt x="76779" y="20139"/>
                  </a:cubicBezTo>
                  <a:cubicBezTo>
                    <a:pt x="77374" y="20068"/>
                    <a:pt x="77968" y="19919"/>
                    <a:pt x="78486" y="19771"/>
                  </a:cubicBezTo>
                  <a:cubicBezTo>
                    <a:pt x="78563" y="19622"/>
                    <a:pt x="78634" y="19545"/>
                    <a:pt x="78712" y="19396"/>
                  </a:cubicBezTo>
                  <a:close/>
                  <a:moveTo>
                    <a:pt x="76631" y="19919"/>
                  </a:moveTo>
                  <a:lnTo>
                    <a:pt x="76631" y="19919"/>
                  </a:lnTo>
                  <a:cubicBezTo>
                    <a:pt x="76036" y="20068"/>
                    <a:pt x="75364" y="20139"/>
                    <a:pt x="74698" y="20216"/>
                  </a:cubicBezTo>
                  <a:lnTo>
                    <a:pt x="74698" y="20436"/>
                  </a:lnTo>
                  <a:cubicBezTo>
                    <a:pt x="74995" y="20365"/>
                    <a:pt x="75215" y="20365"/>
                    <a:pt x="75513" y="20365"/>
                  </a:cubicBezTo>
                  <a:lnTo>
                    <a:pt x="75887" y="20365"/>
                  </a:lnTo>
                  <a:cubicBezTo>
                    <a:pt x="76107" y="20288"/>
                    <a:pt x="76333" y="20288"/>
                    <a:pt x="76553" y="20216"/>
                  </a:cubicBezTo>
                  <a:cubicBezTo>
                    <a:pt x="76553" y="20139"/>
                    <a:pt x="76631" y="20068"/>
                    <a:pt x="76631" y="19919"/>
                  </a:cubicBezTo>
                  <a:close/>
                  <a:moveTo>
                    <a:pt x="26459" y="9960"/>
                  </a:moveTo>
                  <a:cubicBezTo>
                    <a:pt x="18730" y="9960"/>
                    <a:pt x="11524" y="11815"/>
                    <a:pt x="6987" y="17166"/>
                  </a:cubicBezTo>
                  <a:cubicBezTo>
                    <a:pt x="1636" y="23707"/>
                    <a:pt x="0" y="32180"/>
                    <a:pt x="2456" y="40284"/>
                  </a:cubicBezTo>
                  <a:cubicBezTo>
                    <a:pt x="4388" y="46378"/>
                    <a:pt x="8253" y="51652"/>
                    <a:pt x="12713" y="56189"/>
                  </a:cubicBezTo>
                  <a:lnTo>
                    <a:pt x="13753" y="57229"/>
                  </a:lnTo>
                  <a:cubicBezTo>
                    <a:pt x="14051" y="57527"/>
                    <a:pt x="15162" y="58490"/>
                    <a:pt x="15460" y="58787"/>
                  </a:cubicBezTo>
                  <a:cubicBezTo>
                    <a:pt x="15983" y="59233"/>
                    <a:pt x="16726" y="59828"/>
                    <a:pt x="17243" y="60274"/>
                  </a:cubicBezTo>
                  <a:cubicBezTo>
                    <a:pt x="17541" y="60571"/>
                    <a:pt x="18659" y="61463"/>
                    <a:pt x="18956" y="61689"/>
                  </a:cubicBezTo>
                  <a:cubicBezTo>
                    <a:pt x="22892" y="64882"/>
                    <a:pt x="27054" y="67855"/>
                    <a:pt x="31145" y="70905"/>
                  </a:cubicBezTo>
                  <a:cubicBezTo>
                    <a:pt x="33892" y="73057"/>
                    <a:pt x="36645" y="75436"/>
                    <a:pt x="38203" y="78635"/>
                  </a:cubicBezTo>
                  <a:cubicBezTo>
                    <a:pt x="38429" y="79003"/>
                    <a:pt x="38577" y="79378"/>
                    <a:pt x="38726" y="79746"/>
                  </a:cubicBezTo>
                  <a:cubicBezTo>
                    <a:pt x="38797" y="79746"/>
                    <a:pt x="38874" y="79675"/>
                    <a:pt x="38946" y="79598"/>
                  </a:cubicBezTo>
                  <a:cubicBezTo>
                    <a:pt x="38726" y="79081"/>
                    <a:pt x="38429" y="78486"/>
                    <a:pt x="38131" y="77814"/>
                  </a:cubicBezTo>
                  <a:cubicBezTo>
                    <a:pt x="36419" y="74990"/>
                    <a:pt x="33892" y="72689"/>
                    <a:pt x="31293" y="70679"/>
                  </a:cubicBezTo>
                  <a:cubicBezTo>
                    <a:pt x="27280" y="67635"/>
                    <a:pt x="23118" y="64733"/>
                    <a:pt x="19176" y="61540"/>
                  </a:cubicBezTo>
                  <a:lnTo>
                    <a:pt x="17987" y="60571"/>
                  </a:lnTo>
                  <a:lnTo>
                    <a:pt x="17689" y="60274"/>
                  </a:lnTo>
                  <a:cubicBezTo>
                    <a:pt x="17023" y="59756"/>
                    <a:pt x="16280" y="59162"/>
                    <a:pt x="15608" y="58567"/>
                  </a:cubicBezTo>
                  <a:cubicBezTo>
                    <a:pt x="15311" y="58270"/>
                    <a:pt x="14270" y="57378"/>
                    <a:pt x="13973" y="57004"/>
                  </a:cubicBezTo>
                  <a:cubicBezTo>
                    <a:pt x="13676" y="56784"/>
                    <a:pt x="13159" y="56260"/>
                    <a:pt x="12861" y="55963"/>
                  </a:cubicBezTo>
                  <a:cubicBezTo>
                    <a:pt x="8402" y="51504"/>
                    <a:pt x="4608" y="46230"/>
                    <a:pt x="2753" y="40206"/>
                  </a:cubicBezTo>
                  <a:cubicBezTo>
                    <a:pt x="226" y="32180"/>
                    <a:pt x="1933" y="23855"/>
                    <a:pt x="7213" y="17392"/>
                  </a:cubicBezTo>
                  <a:cubicBezTo>
                    <a:pt x="11672" y="12041"/>
                    <a:pt x="18807" y="10180"/>
                    <a:pt x="26459" y="10180"/>
                  </a:cubicBezTo>
                  <a:cubicBezTo>
                    <a:pt x="35902" y="10180"/>
                    <a:pt x="46158" y="13004"/>
                    <a:pt x="53216" y="15460"/>
                  </a:cubicBezTo>
                  <a:cubicBezTo>
                    <a:pt x="55969" y="16352"/>
                    <a:pt x="58644" y="17464"/>
                    <a:pt x="61391" y="18504"/>
                  </a:cubicBezTo>
                  <a:cubicBezTo>
                    <a:pt x="61766" y="18653"/>
                    <a:pt x="62432" y="18879"/>
                    <a:pt x="62806" y="19027"/>
                  </a:cubicBezTo>
                  <a:cubicBezTo>
                    <a:pt x="63401" y="19247"/>
                    <a:pt x="64067" y="19396"/>
                    <a:pt x="64662" y="19545"/>
                  </a:cubicBezTo>
                  <a:cubicBezTo>
                    <a:pt x="67117" y="20216"/>
                    <a:pt x="69644" y="20662"/>
                    <a:pt x="72243" y="20662"/>
                  </a:cubicBezTo>
                  <a:cubicBezTo>
                    <a:pt x="72837" y="20662"/>
                    <a:pt x="73509" y="20585"/>
                    <a:pt x="74104" y="20585"/>
                  </a:cubicBezTo>
                  <a:cubicBezTo>
                    <a:pt x="74252" y="20514"/>
                    <a:pt x="74324" y="20514"/>
                    <a:pt x="74401" y="20436"/>
                  </a:cubicBezTo>
                  <a:cubicBezTo>
                    <a:pt x="74472" y="20436"/>
                    <a:pt x="74472" y="20365"/>
                    <a:pt x="74472" y="20288"/>
                  </a:cubicBezTo>
                  <a:lnTo>
                    <a:pt x="74472" y="20288"/>
                  </a:lnTo>
                  <a:cubicBezTo>
                    <a:pt x="73729" y="20365"/>
                    <a:pt x="72986" y="20365"/>
                    <a:pt x="72243" y="20365"/>
                  </a:cubicBezTo>
                  <a:cubicBezTo>
                    <a:pt x="69716" y="20365"/>
                    <a:pt x="67117" y="19991"/>
                    <a:pt x="64739" y="19325"/>
                  </a:cubicBezTo>
                  <a:cubicBezTo>
                    <a:pt x="64144" y="19176"/>
                    <a:pt x="63472" y="18950"/>
                    <a:pt x="62878" y="18801"/>
                  </a:cubicBezTo>
                  <a:cubicBezTo>
                    <a:pt x="62509" y="18653"/>
                    <a:pt x="61837" y="18433"/>
                    <a:pt x="61469" y="18284"/>
                  </a:cubicBezTo>
                  <a:cubicBezTo>
                    <a:pt x="58716" y="17244"/>
                    <a:pt x="56040" y="16126"/>
                    <a:pt x="53293" y="15162"/>
                  </a:cubicBezTo>
                  <a:cubicBezTo>
                    <a:pt x="46158" y="12707"/>
                    <a:pt x="35973" y="9960"/>
                    <a:pt x="26459" y="9960"/>
                  </a:cubicBezTo>
                  <a:close/>
                  <a:moveTo>
                    <a:pt x="39023" y="79824"/>
                  </a:moveTo>
                  <a:cubicBezTo>
                    <a:pt x="38946" y="79895"/>
                    <a:pt x="38874" y="79972"/>
                    <a:pt x="38797" y="79972"/>
                  </a:cubicBezTo>
                  <a:cubicBezTo>
                    <a:pt x="38946" y="80341"/>
                    <a:pt x="39023" y="80716"/>
                    <a:pt x="39094" y="81084"/>
                  </a:cubicBezTo>
                  <a:cubicBezTo>
                    <a:pt x="39172" y="81084"/>
                    <a:pt x="39243" y="81013"/>
                    <a:pt x="39320" y="80936"/>
                  </a:cubicBezTo>
                  <a:cubicBezTo>
                    <a:pt x="39243" y="80638"/>
                    <a:pt x="39172" y="80192"/>
                    <a:pt x="39023" y="79824"/>
                  </a:cubicBezTo>
                  <a:close/>
                  <a:moveTo>
                    <a:pt x="39392" y="81233"/>
                  </a:moveTo>
                  <a:cubicBezTo>
                    <a:pt x="39320" y="81310"/>
                    <a:pt x="39243" y="81310"/>
                    <a:pt x="39172" y="81382"/>
                  </a:cubicBezTo>
                  <a:cubicBezTo>
                    <a:pt x="39243" y="81756"/>
                    <a:pt x="39243" y="82125"/>
                    <a:pt x="39320" y="82499"/>
                  </a:cubicBezTo>
                  <a:lnTo>
                    <a:pt x="39540" y="82273"/>
                  </a:lnTo>
                  <a:cubicBezTo>
                    <a:pt x="39540" y="81976"/>
                    <a:pt x="39469" y="81607"/>
                    <a:pt x="39392" y="81233"/>
                  </a:cubicBezTo>
                  <a:close/>
                  <a:moveTo>
                    <a:pt x="39540" y="82571"/>
                  </a:moveTo>
                  <a:lnTo>
                    <a:pt x="39320" y="82797"/>
                  </a:lnTo>
                  <a:cubicBezTo>
                    <a:pt x="39320" y="83165"/>
                    <a:pt x="39243" y="83540"/>
                    <a:pt x="39243" y="83837"/>
                  </a:cubicBezTo>
                  <a:cubicBezTo>
                    <a:pt x="39320" y="83760"/>
                    <a:pt x="39392" y="83611"/>
                    <a:pt x="39540" y="83540"/>
                  </a:cubicBezTo>
                  <a:lnTo>
                    <a:pt x="39540" y="82571"/>
                  </a:lnTo>
                  <a:close/>
                  <a:moveTo>
                    <a:pt x="39469" y="83986"/>
                  </a:moveTo>
                  <a:lnTo>
                    <a:pt x="39172" y="84283"/>
                  </a:lnTo>
                  <a:cubicBezTo>
                    <a:pt x="39094" y="84432"/>
                    <a:pt x="39094" y="84503"/>
                    <a:pt x="39023" y="84652"/>
                  </a:cubicBezTo>
                  <a:cubicBezTo>
                    <a:pt x="39094" y="84652"/>
                    <a:pt x="39094" y="84729"/>
                    <a:pt x="39172" y="84729"/>
                  </a:cubicBezTo>
                  <a:cubicBezTo>
                    <a:pt x="39243" y="84652"/>
                    <a:pt x="39320" y="84503"/>
                    <a:pt x="39392" y="84354"/>
                  </a:cubicBezTo>
                  <a:cubicBezTo>
                    <a:pt x="39392" y="84206"/>
                    <a:pt x="39469" y="84134"/>
                    <a:pt x="39469" y="83986"/>
                  </a:cubicBezTo>
                  <a:close/>
                  <a:moveTo>
                    <a:pt x="39023" y="84878"/>
                  </a:moveTo>
                  <a:cubicBezTo>
                    <a:pt x="38946" y="84949"/>
                    <a:pt x="38946" y="85026"/>
                    <a:pt x="38946" y="85098"/>
                  </a:cubicBezTo>
                  <a:cubicBezTo>
                    <a:pt x="38946" y="85026"/>
                    <a:pt x="39023" y="85026"/>
                    <a:pt x="39023" y="84949"/>
                  </a:cubicBezTo>
                  <a:lnTo>
                    <a:pt x="39023" y="84878"/>
                  </a:lnTo>
                  <a:close/>
                  <a:moveTo>
                    <a:pt x="24604" y="95354"/>
                  </a:moveTo>
                  <a:lnTo>
                    <a:pt x="23933" y="95580"/>
                  </a:lnTo>
                  <a:lnTo>
                    <a:pt x="23861" y="95580"/>
                  </a:lnTo>
                  <a:cubicBezTo>
                    <a:pt x="23861" y="95652"/>
                    <a:pt x="23933" y="95729"/>
                    <a:pt x="24010" y="95800"/>
                  </a:cubicBezTo>
                  <a:cubicBezTo>
                    <a:pt x="24158" y="95729"/>
                    <a:pt x="24378" y="95729"/>
                    <a:pt x="24604" y="95652"/>
                  </a:cubicBezTo>
                  <a:lnTo>
                    <a:pt x="24604" y="95354"/>
                  </a:lnTo>
                  <a:close/>
                  <a:moveTo>
                    <a:pt x="23487" y="95652"/>
                  </a:moveTo>
                  <a:cubicBezTo>
                    <a:pt x="23189" y="95800"/>
                    <a:pt x="22821" y="96026"/>
                    <a:pt x="22523" y="96323"/>
                  </a:cubicBezTo>
                  <a:cubicBezTo>
                    <a:pt x="22375" y="96395"/>
                    <a:pt x="22297" y="96543"/>
                    <a:pt x="22149" y="96692"/>
                  </a:cubicBezTo>
                  <a:cubicBezTo>
                    <a:pt x="22226" y="96769"/>
                    <a:pt x="22297" y="96841"/>
                    <a:pt x="22297" y="96918"/>
                  </a:cubicBezTo>
                  <a:cubicBezTo>
                    <a:pt x="22446" y="96769"/>
                    <a:pt x="22595" y="96621"/>
                    <a:pt x="22672" y="96472"/>
                  </a:cubicBezTo>
                  <a:cubicBezTo>
                    <a:pt x="22969" y="96246"/>
                    <a:pt x="23338" y="96026"/>
                    <a:pt x="23635" y="95878"/>
                  </a:cubicBezTo>
                  <a:cubicBezTo>
                    <a:pt x="23635" y="95800"/>
                    <a:pt x="23564" y="95729"/>
                    <a:pt x="23487" y="95652"/>
                  </a:cubicBezTo>
                  <a:close/>
                  <a:moveTo>
                    <a:pt x="22000" y="96918"/>
                  </a:moveTo>
                  <a:cubicBezTo>
                    <a:pt x="21631" y="97435"/>
                    <a:pt x="21483" y="98030"/>
                    <a:pt x="21406" y="98625"/>
                  </a:cubicBezTo>
                  <a:cubicBezTo>
                    <a:pt x="21483" y="98553"/>
                    <a:pt x="21554" y="98553"/>
                    <a:pt x="21631" y="98553"/>
                  </a:cubicBezTo>
                  <a:cubicBezTo>
                    <a:pt x="21703" y="98030"/>
                    <a:pt x="21851" y="97584"/>
                    <a:pt x="22149" y="97215"/>
                  </a:cubicBezTo>
                  <a:cubicBezTo>
                    <a:pt x="22077" y="97067"/>
                    <a:pt x="22000" y="96989"/>
                    <a:pt x="22000" y="96918"/>
                  </a:cubicBezTo>
                  <a:close/>
                  <a:moveTo>
                    <a:pt x="21631" y="98773"/>
                  </a:moveTo>
                  <a:cubicBezTo>
                    <a:pt x="21554" y="98850"/>
                    <a:pt x="21483" y="98850"/>
                    <a:pt x="21334" y="98850"/>
                  </a:cubicBezTo>
                  <a:lnTo>
                    <a:pt x="21334" y="98999"/>
                  </a:lnTo>
                  <a:cubicBezTo>
                    <a:pt x="21483" y="99148"/>
                    <a:pt x="21554" y="99296"/>
                    <a:pt x="21631" y="99445"/>
                  </a:cubicBezTo>
                  <a:lnTo>
                    <a:pt x="21631" y="98773"/>
                  </a:lnTo>
                  <a:close/>
                  <a:moveTo>
                    <a:pt x="21406" y="99665"/>
                  </a:moveTo>
                  <a:cubicBezTo>
                    <a:pt x="21406" y="100040"/>
                    <a:pt x="21483" y="100486"/>
                    <a:pt x="21631" y="100854"/>
                  </a:cubicBezTo>
                  <a:cubicBezTo>
                    <a:pt x="21703" y="100854"/>
                    <a:pt x="21851" y="100854"/>
                    <a:pt x="21929" y="100783"/>
                  </a:cubicBezTo>
                  <a:cubicBezTo>
                    <a:pt x="21851" y="100634"/>
                    <a:pt x="21780" y="100408"/>
                    <a:pt x="21703" y="100188"/>
                  </a:cubicBezTo>
                  <a:cubicBezTo>
                    <a:pt x="21631" y="100040"/>
                    <a:pt x="21483" y="99814"/>
                    <a:pt x="21406" y="99665"/>
                  </a:cubicBezTo>
                  <a:close/>
                  <a:moveTo>
                    <a:pt x="22000" y="101080"/>
                  </a:moveTo>
                  <a:cubicBezTo>
                    <a:pt x="21929" y="101080"/>
                    <a:pt x="21851" y="101080"/>
                    <a:pt x="21780" y="101152"/>
                  </a:cubicBezTo>
                  <a:cubicBezTo>
                    <a:pt x="22000" y="101675"/>
                    <a:pt x="22297" y="102269"/>
                    <a:pt x="22672" y="102715"/>
                  </a:cubicBezTo>
                  <a:cubicBezTo>
                    <a:pt x="22821" y="102715"/>
                    <a:pt x="22892" y="102638"/>
                    <a:pt x="22969" y="102638"/>
                  </a:cubicBezTo>
                  <a:cubicBezTo>
                    <a:pt x="22523" y="102192"/>
                    <a:pt x="22226" y="101597"/>
                    <a:pt x="22000" y="101080"/>
                  </a:cubicBezTo>
                  <a:close/>
                  <a:moveTo>
                    <a:pt x="23118" y="102864"/>
                  </a:moveTo>
                  <a:cubicBezTo>
                    <a:pt x="23041" y="102864"/>
                    <a:pt x="22969" y="102935"/>
                    <a:pt x="22892" y="102935"/>
                  </a:cubicBezTo>
                  <a:cubicBezTo>
                    <a:pt x="23038" y="103011"/>
                    <a:pt x="23115" y="103156"/>
                    <a:pt x="23259" y="103229"/>
                  </a:cubicBezTo>
                  <a:lnTo>
                    <a:pt x="23259" y="103229"/>
                  </a:lnTo>
                  <a:cubicBezTo>
                    <a:pt x="23239" y="103107"/>
                    <a:pt x="23176" y="102986"/>
                    <a:pt x="23118" y="102864"/>
                  </a:cubicBezTo>
                  <a:close/>
                  <a:moveTo>
                    <a:pt x="23259" y="103229"/>
                  </a:moveTo>
                  <a:cubicBezTo>
                    <a:pt x="23264" y="103256"/>
                    <a:pt x="23267" y="103283"/>
                    <a:pt x="23267" y="103310"/>
                  </a:cubicBezTo>
                  <a:lnTo>
                    <a:pt x="23267" y="103233"/>
                  </a:lnTo>
                  <a:cubicBezTo>
                    <a:pt x="23264" y="103231"/>
                    <a:pt x="23262" y="103230"/>
                    <a:pt x="23259" y="103229"/>
                  </a:cubicBezTo>
                  <a:close/>
                  <a:moveTo>
                    <a:pt x="23635" y="103233"/>
                  </a:moveTo>
                  <a:lnTo>
                    <a:pt x="23635" y="103233"/>
                  </a:lnTo>
                  <a:cubicBezTo>
                    <a:pt x="23713" y="103381"/>
                    <a:pt x="23713" y="103530"/>
                    <a:pt x="23784" y="103679"/>
                  </a:cubicBezTo>
                  <a:lnTo>
                    <a:pt x="23861" y="103756"/>
                  </a:lnTo>
                  <a:lnTo>
                    <a:pt x="23933" y="103756"/>
                  </a:lnTo>
                  <a:lnTo>
                    <a:pt x="24010" y="103827"/>
                  </a:lnTo>
                  <a:lnTo>
                    <a:pt x="24158" y="103976"/>
                  </a:lnTo>
                  <a:lnTo>
                    <a:pt x="24307" y="104053"/>
                  </a:lnTo>
                  <a:cubicBezTo>
                    <a:pt x="24456" y="103976"/>
                    <a:pt x="24527" y="103904"/>
                    <a:pt x="24604" y="103904"/>
                  </a:cubicBezTo>
                  <a:cubicBezTo>
                    <a:pt x="24230" y="103679"/>
                    <a:pt x="23933" y="103459"/>
                    <a:pt x="23635" y="103233"/>
                  </a:cubicBezTo>
                  <a:close/>
                  <a:moveTo>
                    <a:pt x="24902" y="104053"/>
                  </a:moveTo>
                  <a:cubicBezTo>
                    <a:pt x="24824" y="104053"/>
                    <a:pt x="24753" y="104124"/>
                    <a:pt x="24604" y="104202"/>
                  </a:cubicBezTo>
                  <a:cubicBezTo>
                    <a:pt x="24902" y="104350"/>
                    <a:pt x="25199" y="104422"/>
                    <a:pt x="25496" y="104570"/>
                  </a:cubicBezTo>
                  <a:cubicBezTo>
                    <a:pt x="25496" y="104422"/>
                    <a:pt x="25419" y="104350"/>
                    <a:pt x="25419" y="104273"/>
                  </a:cubicBezTo>
                  <a:cubicBezTo>
                    <a:pt x="25270" y="104202"/>
                    <a:pt x="25050" y="104124"/>
                    <a:pt x="24902" y="104053"/>
                  </a:cubicBezTo>
                  <a:close/>
                  <a:moveTo>
                    <a:pt x="25794" y="104350"/>
                  </a:moveTo>
                  <a:lnTo>
                    <a:pt x="25794" y="104648"/>
                  </a:lnTo>
                  <a:cubicBezTo>
                    <a:pt x="25942" y="104648"/>
                    <a:pt x="26091" y="104719"/>
                    <a:pt x="26239" y="104719"/>
                  </a:cubicBezTo>
                  <a:cubicBezTo>
                    <a:pt x="26311" y="104719"/>
                    <a:pt x="26388" y="104648"/>
                    <a:pt x="26537" y="104570"/>
                  </a:cubicBezTo>
                  <a:cubicBezTo>
                    <a:pt x="26388" y="104499"/>
                    <a:pt x="26162" y="104499"/>
                    <a:pt x="26014" y="104422"/>
                  </a:cubicBezTo>
                  <a:cubicBezTo>
                    <a:pt x="25942" y="104422"/>
                    <a:pt x="25865" y="104422"/>
                    <a:pt x="25794" y="104350"/>
                  </a:cubicBezTo>
                  <a:close/>
                  <a:moveTo>
                    <a:pt x="28469" y="104796"/>
                  </a:moveTo>
                  <a:cubicBezTo>
                    <a:pt x="28392" y="104796"/>
                    <a:pt x="28392" y="104868"/>
                    <a:pt x="28392" y="104868"/>
                  </a:cubicBezTo>
                  <a:lnTo>
                    <a:pt x="28392" y="105094"/>
                  </a:lnTo>
                  <a:lnTo>
                    <a:pt x="28766" y="105094"/>
                  </a:lnTo>
                  <a:cubicBezTo>
                    <a:pt x="28766" y="105016"/>
                    <a:pt x="28766" y="105016"/>
                    <a:pt x="28838" y="105016"/>
                  </a:cubicBezTo>
                  <a:lnTo>
                    <a:pt x="28838" y="104868"/>
                  </a:lnTo>
                  <a:cubicBezTo>
                    <a:pt x="28689" y="104796"/>
                    <a:pt x="28618" y="104796"/>
                    <a:pt x="28469" y="104796"/>
                  </a:cubicBezTo>
                  <a:close/>
                  <a:moveTo>
                    <a:pt x="102269" y="2528"/>
                  </a:moveTo>
                  <a:cubicBezTo>
                    <a:pt x="102198" y="2528"/>
                    <a:pt x="102198" y="2599"/>
                    <a:pt x="102120" y="2676"/>
                  </a:cubicBezTo>
                  <a:cubicBezTo>
                    <a:pt x="103161" y="3865"/>
                    <a:pt x="104053" y="5275"/>
                    <a:pt x="104427" y="6761"/>
                  </a:cubicBezTo>
                  <a:cubicBezTo>
                    <a:pt x="105022" y="8693"/>
                    <a:pt x="105022" y="10774"/>
                    <a:pt x="104647" y="12707"/>
                  </a:cubicBezTo>
                  <a:cubicBezTo>
                    <a:pt x="103982" y="16720"/>
                    <a:pt x="102495" y="20585"/>
                    <a:pt x="101455" y="24450"/>
                  </a:cubicBezTo>
                  <a:cubicBezTo>
                    <a:pt x="100634" y="27423"/>
                    <a:pt x="99968" y="30396"/>
                    <a:pt x="99445" y="33369"/>
                  </a:cubicBezTo>
                  <a:cubicBezTo>
                    <a:pt x="97887" y="43477"/>
                    <a:pt x="99445" y="53811"/>
                    <a:pt x="102792" y="63395"/>
                  </a:cubicBezTo>
                  <a:cubicBezTo>
                    <a:pt x="103090" y="64216"/>
                    <a:pt x="103536" y="65476"/>
                    <a:pt x="103833" y="66297"/>
                  </a:cubicBezTo>
                  <a:cubicBezTo>
                    <a:pt x="107174" y="76999"/>
                    <a:pt x="101080" y="82053"/>
                    <a:pt x="91347" y="84503"/>
                  </a:cubicBezTo>
                  <a:lnTo>
                    <a:pt x="90972" y="84652"/>
                  </a:lnTo>
                  <a:lnTo>
                    <a:pt x="90675" y="84729"/>
                  </a:lnTo>
                  <a:cubicBezTo>
                    <a:pt x="90377" y="84878"/>
                    <a:pt x="90157" y="84949"/>
                    <a:pt x="89931" y="85026"/>
                  </a:cubicBezTo>
                  <a:cubicBezTo>
                    <a:pt x="85175" y="87030"/>
                    <a:pt x="81982" y="91418"/>
                    <a:pt x="77671" y="93945"/>
                  </a:cubicBezTo>
                  <a:cubicBezTo>
                    <a:pt x="75513" y="95206"/>
                    <a:pt x="73283" y="95800"/>
                    <a:pt x="71053" y="95800"/>
                  </a:cubicBezTo>
                  <a:cubicBezTo>
                    <a:pt x="69644" y="95800"/>
                    <a:pt x="68229" y="95580"/>
                    <a:pt x="66743" y="95134"/>
                  </a:cubicBezTo>
                  <a:cubicBezTo>
                    <a:pt x="63621" y="94242"/>
                    <a:pt x="60797" y="93797"/>
                    <a:pt x="58121" y="93797"/>
                  </a:cubicBezTo>
                  <a:cubicBezTo>
                    <a:pt x="52847" y="93797"/>
                    <a:pt x="48013" y="95580"/>
                    <a:pt x="42739" y="99070"/>
                  </a:cubicBezTo>
                  <a:cubicBezTo>
                    <a:pt x="40212" y="100783"/>
                    <a:pt x="37757" y="102567"/>
                    <a:pt x="34932" y="103679"/>
                  </a:cubicBezTo>
                  <a:cubicBezTo>
                    <a:pt x="33226" y="104422"/>
                    <a:pt x="31365" y="104796"/>
                    <a:pt x="29510" y="104868"/>
                  </a:cubicBezTo>
                  <a:cubicBezTo>
                    <a:pt x="29432" y="104945"/>
                    <a:pt x="29432" y="105016"/>
                    <a:pt x="29361" y="105094"/>
                  </a:cubicBezTo>
                  <a:cubicBezTo>
                    <a:pt x="32334" y="105094"/>
                    <a:pt x="35158" y="104053"/>
                    <a:pt x="37757" y="102567"/>
                  </a:cubicBezTo>
                  <a:cubicBezTo>
                    <a:pt x="41253" y="100557"/>
                    <a:pt x="44446" y="98030"/>
                    <a:pt x="48162" y="96323"/>
                  </a:cubicBezTo>
                  <a:cubicBezTo>
                    <a:pt x="51361" y="94760"/>
                    <a:pt x="54780" y="94094"/>
                    <a:pt x="58121" y="94094"/>
                  </a:cubicBezTo>
                  <a:cubicBezTo>
                    <a:pt x="60945" y="94094"/>
                    <a:pt x="63847" y="94540"/>
                    <a:pt x="66671" y="95354"/>
                  </a:cubicBezTo>
                  <a:lnTo>
                    <a:pt x="67415" y="95580"/>
                  </a:lnTo>
                  <a:cubicBezTo>
                    <a:pt x="67486" y="95580"/>
                    <a:pt x="67635" y="95652"/>
                    <a:pt x="67783" y="95652"/>
                  </a:cubicBezTo>
                  <a:cubicBezTo>
                    <a:pt x="68972" y="95949"/>
                    <a:pt x="70090" y="96026"/>
                    <a:pt x="71131" y="96026"/>
                  </a:cubicBezTo>
                  <a:cubicBezTo>
                    <a:pt x="78117" y="96026"/>
                    <a:pt x="81607" y="90675"/>
                    <a:pt x="87404" y="86733"/>
                  </a:cubicBezTo>
                  <a:cubicBezTo>
                    <a:pt x="88522" y="85918"/>
                    <a:pt x="89783" y="85324"/>
                    <a:pt x="91121" y="84878"/>
                  </a:cubicBezTo>
                  <a:cubicBezTo>
                    <a:pt x="91715" y="84652"/>
                    <a:pt x="92310" y="84503"/>
                    <a:pt x="92904" y="84354"/>
                  </a:cubicBezTo>
                  <a:cubicBezTo>
                    <a:pt x="95877" y="83463"/>
                    <a:pt x="98779" y="82273"/>
                    <a:pt x="101080" y="80341"/>
                  </a:cubicBezTo>
                  <a:cubicBezTo>
                    <a:pt x="104499" y="77517"/>
                    <a:pt x="105539" y="73432"/>
                    <a:pt x="104796" y="69193"/>
                  </a:cubicBezTo>
                  <a:cubicBezTo>
                    <a:pt x="104499" y="67189"/>
                    <a:pt x="103684" y="65179"/>
                    <a:pt x="103012" y="63324"/>
                  </a:cubicBezTo>
                  <a:cubicBezTo>
                    <a:pt x="100711" y="56635"/>
                    <a:pt x="99225" y="49648"/>
                    <a:pt x="99148" y="42513"/>
                  </a:cubicBezTo>
                  <a:cubicBezTo>
                    <a:pt x="98999" y="36419"/>
                    <a:pt x="100039" y="30396"/>
                    <a:pt x="101675" y="24527"/>
                  </a:cubicBezTo>
                  <a:cubicBezTo>
                    <a:pt x="102792" y="20585"/>
                    <a:pt x="104202" y="16798"/>
                    <a:pt x="104945" y="12784"/>
                  </a:cubicBezTo>
                  <a:cubicBezTo>
                    <a:pt x="105468" y="9585"/>
                    <a:pt x="105171" y="6464"/>
                    <a:pt x="103310" y="3717"/>
                  </a:cubicBezTo>
                  <a:cubicBezTo>
                    <a:pt x="102941" y="3342"/>
                    <a:pt x="102644" y="2896"/>
                    <a:pt x="102269" y="25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0" name="Google Shape;1100;p45"/>
            <p:cNvSpPr/>
            <p:nvPr/>
          </p:nvSpPr>
          <p:spPr>
            <a:xfrm>
              <a:off x="4264025" y="1997800"/>
              <a:ext cx="44625" cy="5525"/>
            </a:xfrm>
            <a:custGeom>
              <a:avLst/>
              <a:gdLst/>
              <a:ahLst/>
              <a:cxnLst/>
              <a:rect l="l" t="t" r="r" b="b"/>
              <a:pathLst>
                <a:path w="1785" h="221" extrusionOk="0">
                  <a:moveTo>
                    <a:pt x="1410" y="0"/>
                  </a:moveTo>
                  <a:cubicBezTo>
                    <a:pt x="1112" y="0"/>
                    <a:pt x="892" y="0"/>
                    <a:pt x="595" y="71"/>
                  </a:cubicBezTo>
                  <a:cubicBezTo>
                    <a:pt x="595" y="71"/>
                    <a:pt x="595" y="126"/>
                    <a:pt x="550" y="143"/>
                  </a:cubicBezTo>
                  <a:lnTo>
                    <a:pt x="550" y="143"/>
                  </a:lnTo>
                  <a:cubicBezTo>
                    <a:pt x="985" y="71"/>
                    <a:pt x="1419" y="70"/>
                    <a:pt x="1784" y="0"/>
                  </a:cubicBezTo>
                  <a:close/>
                  <a:moveTo>
                    <a:pt x="550" y="143"/>
                  </a:moveTo>
                  <a:cubicBezTo>
                    <a:pt x="539" y="145"/>
                    <a:pt x="528" y="147"/>
                    <a:pt x="518" y="149"/>
                  </a:cubicBezTo>
                  <a:cubicBezTo>
                    <a:pt x="530" y="149"/>
                    <a:pt x="541" y="147"/>
                    <a:pt x="550" y="143"/>
                  </a:cubicBezTo>
                  <a:close/>
                  <a:moveTo>
                    <a:pt x="298" y="71"/>
                  </a:moveTo>
                  <a:cubicBezTo>
                    <a:pt x="221" y="149"/>
                    <a:pt x="149" y="149"/>
                    <a:pt x="1" y="220"/>
                  </a:cubicBezTo>
                  <a:cubicBezTo>
                    <a:pt x="72" y="220"/>
                    <a:pt x="221" y="149"/>
                    <a:pt x="298" y="149"/>
                  </a:cubicBezTo>
                  <a:lnTo>
                    <a:pt x="298" y="7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1" name="Google Shape;1101;p45"/>
            <p:cNvSpPr/>
            <p:nvPr/>
          </p:nvSpPr>
          <p:spPr>
            <a:xfrm>
              <a:off x="4271450" y="1994075"/>
              <a:ext cx="7475" cy="5525"/>
            </a:xfrm>
            <a:custGeom>
              <a:avLst/>
              <a:gdLst/>
              <a:ahLst/>
              <a:cxnLst/>
              <a:rect l="l" t="t" r="r" b="b"/>
              <a:pathLst>
                <a:path w="299" h="221" extrusionOk="0">
                  <a:moveTo>
                    <a:pt x="298" y="0"/>
                  </a:moveTo>
                  <a:cubicBezTo>
                    <a:pt x="221" y="72"/>
                    <a:pt x="150" y="72"/>
                    <a:pt x="72" y="72"/>
                  </a:cubicBezTo>
                  <a:cubicBezTo>
                    <a:pt x="72" y="149"/>
                    <a:pt x="72" y="220"/>
                    <a:pt x="1" y="220"/>
                  </a:cubicBezTo>
                  <a:lnTo>
                    <a:pt x="298" y="2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2" name="Google Shape;1102;p45"/>
            <p:cNvSpPr/>
            <p:nvPr/>
          </p:nvSpPr>
          <p:spPr>
            <a:xfrm>
              <a:off x="4271450" y="1999575"/>
              <a:ext cx="7475" cy="1950"/>
            </a:xfrm>
            <a:custGeom>
              <a:avLst/>
              <a:gdLst/>
              <a:ahLst/>
              <a:cxnLst/>
              <a:rect l="l" t="t" r="r" b="b"/>
              <a:pathLst>
                <a:path w="299" h="78" extrusionOk="0">
                  <a:moveTo>
                    <a:pt x="1" y="0"/>
                  </a:moveTo>
                  <a:lnTo>
                    <a:pt x="1" y="78"/>
                  </a:lnTo>
                  <a:lnTo>
                    <a:pt x="221" y="78"/>
                  </a:lnTo>
                  <a:cubicBezTo>
                    <a:pt x="298" y="78"/>
                    <a:pt x="29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3" name="Google Shape;1103;p45"/>
            <p:cNvSpPr/>
            <p:nvPr/>
          </p:nvSpPr>
          <p:spPr>
            <a:xfrm>
              <a:off x="3379575" y="1934625"/>
              <a:ext cx="1085150" cy="1677800"/>
            </a:xfrm>
            <a:custGeom>
              <a:avLst/>
              <a:gdLst/>
              <a:ahLst/>
              <a:cxnLst/>
              <a:rect l="l" t="t" r="r" b="b"/>
              <a:pathLst>
                <a:path w="43406" h="67112" extrusionOk="0">
                  <a:moveTo>
                    <a:pt x="43406" y="0"/>
                  </a:moveTo>
                  <a:cubicBezTo>
                    <a:pt x="43328" y="71"/>
                    <a:pt x="43257" y="149"/>
                    <a:pt x="43180" y="149"/>
                  </a:cubicBezTo>
                  <a:cubicBezTo>
                    <a:pt x="43180" y="149"/>
                    <a:pt x="43180" y="220"/>
                    <a:pt x="43257" y="220"/>
                  </a:cubicBezTo>
                  <a:cubicBezTo>
                    <a:pt x="43328" y="149"/>
                    <a:pt x="43328" y="71"/>
                    <a:pt x="43406" y="71"/>
                  </a:cubicBezTo>
                  <a:lnTo>
                    <a:pt x="43406" y="0"/>
                  </a:lnTo>
                  <a:close/>
                  <a:moveTo>
                    <a:pt x="221" y="61760"/>
                  </a:moveTo>
                  <a:cubicBezTo>
                    <a:pt x="149" y="61837"/>
                    <a:pt x="72" y="61908"/>
                    <a:pt x="1" y="61908"/>
                  </a:cubicBezTo>
                  <a:cubicBezTo>
                    <a:pt x="1" y="61986"/>
                    <a:pt x="72" y="62057"/>
                    <a:pt x="72" y="62134"/>
                  </a:cubicBezTo>
                  <a:cubicBezTo>
                    <a:pt x="149" y="62134"/>
                    <a:pt x="221" y="62057"/>
                    <a:pt x="298" y="61986"/>
                  </a:cubicBezTo>
                  <a:cubicBezTo>
                    <a:pt x="298" y="61908"/>
                    <a:pt x="221" y="61837"/>
                    <a:pt x="221" y="61760"/>
                  </a:cubicBezTo>
                  <a:close/>
                  <a:moveTo>
                    <a:pt x="298" y="66814"/>
                  </a:moveTo>
                  <a:lnTo>
                    <a:pt x="298" y="67040"/>
                  </a:lnTo>
                  <a:lnTo>
                    <a:pt x="298" y="67111"/>
                  </a:lnTo>
                  <a:cubicBezTo>
                    <a:pt x="369" y="67040"/>
                    <a:pt x="369" y="66962"/>
                    <a:pt x="447" y="66891"/>
                  </a:cubicBezTo>
                  <a:cubicBezTo>
                    <a:pt x="369" y="66891"/>
                    <a:pt x="369" y="66814"/>
                    <a:pt x="298" y="668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4" name="Google Shape;1104;p45"/>
            <p:cNvSpPr/>
            <p:nvPr/>
          </p:nvSpPr>
          <p:spPr>
            <a:xfrm>
              <a:off x="3388800" y="1986650"/>
              <a:ext cx="945850" cy="1536575"/>
            </a:xfrm>
            <a:custGeom>
              <a:avLst/>
              <a:gdLst/>
              <a:ahLst/>
              <a:cxnLst/>
              <a:rect l="l" t="t" r="r" b="b"/>
              <a:pathLst>
                <a:path w="37834" h="61463" extrusionOk="0">
                  <a:moveTo>
                    <a:pt x="37537" y="0"/>
                  </a:moveTo>
                  <a:cubicBezTo>
                    <a:pt x="37537" y="149"/>
                    <a:pt x="37459" y="220"/>
                    <a:pt x="37459" y="297"/>
                  </a:cubicBezTo>
                  <a:cubicBezTo>
                    <a:pt x="37537" y="297"/>
                    <a:pt x="37608" y="297"/>
                    <a:pt x="37685" y="220"/>
                  </a:cubicBezTo>
                  <a:cubicBezTo>
                    <a:pt x="37757" y="149"/>
                    <a:pt x="37834" y="72"/>
                    <a:pt x="37834" y="0"/>
                  </a:cubicBezTo>
                  <a:close/>
                  <a:moveTo>
                    <a:pt x="226" y="61017"/>
                  </a:moveTo>
                  <a:cubicBezTo>
                    <a:pt x="149" y="61094"/>
                    <a:pt x="78" y="61165"/>
                    <a:pt x="0" y="61165"/>
                  </a:cubicBezTo>
                  <a:cubicBezTo>
                    <a:pt x="78" y="61314"/>
                    <a:pt x="78" y="61391"/>
                    <a:pt x="78" y="61463"/>
                  </a:cubicBezTo>
                  <a:cubicBezTo>
                    <a:pt x="149" y="61391"/>
                    <a:pt x="226" y="61391"/>
                    <a:pt x="298" y="61314"/>
                  </a:cubicBezTo>
                  <a:cubicBezTo>
                    <a:pt x="298" y="61243"/>
                    <a:pt x="298" y="61165"/>
                    <a:pt x="226" y="6101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5" name="Google Shape;1105;p45"/>
            <p:cNvSpPr/>
            <p:nvPr/>
          </p:nvSpPr>
          <p:spPr>
            <a:xfrm>
              <a:off x="3394450" y="1971775"/>
              <a:ext cx="992225" cy="1586825"/>
            </a:xfrm>
            <a:custGeom>
              <a:avLst/>
              <a:gdLst/>
              <a:ahLst/>
              <a:cxnLst/>
              <a:rect l="l" t="t" r="r" b="b"/>
              <a:pathLst>
                <a:path w="39689" h="63473" extrusionOk="0">
                  <a:moveTo>
                    <a:pt x="39689" y="1"/>
                  </a:moveTo>
                  <a:cubicBezTo>
                    <a:pt x="39612" y="1"/>
                    <a:pt x="39463" y="72"/>
                    <a:pt x="39392" y="72"/>
                  </a:cubicBezTo>
                  <a:cubicBezTo>
                    <a:pt x="39314" y="221"/>
                    <a:pt x="39243" y="298"/>
                    <a:pt x="39166" y="447"/>
                  </a:cubicBezTo>
                  <a:cubicBezTo>
                    <a:pt x="39314" y="369"/>
                    <a:pt x="39392" y="369"/>
                    <a:pt x="39540" y="298"/>
                  </a:cubicBezTo>
                  <a:cubicBezTo>
                    <a:pt x="39612" y="221"/>
                    <a:pt x="39689" y="72"/>
                    <a:pt x="39689" y="1"/>
                  </a:cubicBezTo>
                  <a:close/>
                  <a:moveTo>
                    <a:pt x="220" y="62949"/>
                  </a:moveTo>
                  <a:lnTo>
                    <a:pt x="0" y="63175"/>
                  </a:lnTo>
                  <a:lnTo>
                    <a:pt x="0" y="63473"/>
                  </a:lnTo>
                  <a:lnTo>
                    <a:pt x="220" y="63247"/>
                  </a:lnTo>
                  <a:lnTo>
                    <a:pt x="220" y="6294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6" name="Google Shape;1106;p45"/>
            <p:cNvSpPr/>
            <p:nvPr/>
          </p:nvSpPr>
          <p:spPr>
            <a:xfrm>
              <a:off x="3390725" y="1949475"/>
              <a:ext cx="1046050" cy="1646300"/>
            </a:xfrm>
            <a:custGeom>
              <a:avLst/>
              <a:gdLst/>
              <a:ahLst/>
              <a:cxnLst/>
              <a:rect l="l" t="t" r="r" b="b"/>
              <a:pathLst>
                <a:path w="41842" h="65852" extrusionOk="0">
                  <a:moveTo>
                    <a:pt x="41842" y="1"/>
                  </a:moveTo>
                  <a:lnTo>
                    <a:pt x="41396" y="221"/>
                  </a:lnTo>
                  <a:cubicBezTo>
                    <a:pt x="41247" y="369"/>
                    <a:pt x="41176" y="518"/>
                    <a:pt x="41027" y="667"/>
                  </a:cubicBezTo>
                  <a:cubicBezTo>
                    <a:pt x="41176" y="595"/>
                    <a:pt x="41396" y="518"/>
                    <a:pt x="41544" y="447"/>
                  </a:cubicBezTo>
                  <a:cubicBezTo>
                    <a:pt x="41622" y="298"/>
                    <a:pt x="41770" y="149"/>
                    <a:pt x="41842" y="1"/>
                  </a:cubicBezTo>
                  <a:close/>
                  <a:moveTo>
                    <a:pt x="369" y="65108"/>
                  </a:moveTo>
                  <a:lnTo>
                    <a:pt x="369" y="65108"/>
                  </a:lnTo>
                  <a:cubicBezTo>
                    <a:pt x="221" y="65179"/>
                    <a:pt x="149" y="65328"/>
                    <a:pt x="72" y="65405"/>
                  </a:cubicBezTo>
                  <a:cubicBezTo>
                    <a:pt x="1" y="65554"/>
                    <a:pt x="1" y="65702"/>
                    <a:pt x="1" y="65851"/>
                  </a:cubicBezTo>
                  <a:lnTo>
                    <a:pt x="298" y="65554"/>
                  </a:lnTo>
                  <a:cubicBezTo>
                    <a:pt x="298" y="65405"/>
                    <a:pt x="298" y="65257"/>
                    <a:pt x="369" y="6510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7" name="Google Shape;1107;p45"/>
            <p:cNvSpPr/>
            <p:nvPr/>
          </p:nvSpPr>
          <p:spPr>
            <a:xfrm>
              <a:off x="4539025" y="1811975"/>
              <a:ext cx="61275" cy="65000"/>
            </a:xfrm>
            <a:custGeom>
              <a:avLst/>
              <a:gdLst/>
              <a:ahLst/>
              <a:cxnLst/>
              <a:rect l="l" t="t" r="r" b="b"/>
              <a:pathLst>
                <a:path w="2451" h="2600" extrusionOk="0">
                  <a:moveTo>
                    <a:pt x="2450" y="1"/>
                  </a:moveTo>
                  <a:cubicBezTo>
                    <a:pt x="2301" y="72"/>
                    <a:pt x="2153" y="72"/>
                    <a:pt x="2004" y="149"/>
                  </a:cubicBezTo>
                  <a:cubicBezTo>
                    <a:pt x="1784" y="518"/>
                    <a:pt x="1487" y="893"/>
                    <a:pt x="1261" y="1261"/>
                  </a:cubicBezTo>
                  <a:cubicBezTo>
                    <a:pt x="1410" y="1190"/>
                    <a:pt x="1558" y="1113"/>
                    <a:pt x="1784" y="964"/>
                  </a:cubicBezTo>
                  <a:lnTo>
                    <a:pt x="1856" y="893"/>
                  </a:lnTo>
                  <a:cubicBezTo>
                    <a:pt x="2004" y="595"/>
                    <a:pt x="2230" y="298"/>
                    <a:pt x="2450" y="1"/>
                  </a:cubicBezTo>
                  <a:close/>
                  <a:moveTo>
                    <a:pt x="1410" y="1487"/>
                  </a:moveTo>
                  <a:cubicBezTo>
                    <a:pt x="1261" y="1559"/>
                    <a:pt x="1041" y="1636"/>
                    <a:pt x="892" y="1707"/>
                  </a:cubicBezTo>
                  <a:cubicBezTo>
                    <a:pt x="964" y="1707"/>
                    <a:pt x="1041" y="1785"/>
                    <a:pt x="1041" y="1856"/>
                  </a:cubicBezTo>
                  <a:cubicBezTo>
                    <a:pt x="1190" y="1707"/>
                    <a:pt x="1261" y="1559"/>
                    <a:pt x="1410" y="1487"/>
                  </a:cubicBezTo>
                  <a:close/>
                  <a:moveTo>
                    <a:pt x="744" y="1856"/>
                  </a:moveTo>
                  <a:cubicBezTo>
                    <a:pt x="518" y="2153"/>
                    <a:pt x="298" y="2379"/>
                    <a:pt x="0" y="2599"/>
                  </a:cubicBezTo>
                  <a:cubicBezTo>
                    <a:pt x="72" y="2599"/>
                    <a:pt x="149" y="2528"/>
                    <a:pt x="149" y="2528"/>
                  </a:cubicBezTo>
                  <a:lnTo>
                    <a:pt x="815" y="2082"/>
                  </a:lnTo>
                  <a:cubicBezTo>
                    <a:pt x="892" y="2082"/>
                    <a:pt x="892" y="2005"/>
                    <a:pt x="892" y="2005"/>
                  </a:cubicBezTo>
                  <a:cubicBezTo>
                    <a:pt x="815" y="1933"/>
                    <a:pt x="744" y="1933"/>
                    <a:pt x="744" y="18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8" name="Google Shape;1108;p45"/>
            <p:cNvSpPr/>
            <p:nvPr/>
          </p:nvSpPr>
          <p:spPr>
            <a:xfrm>
              <a:off x="4557600" y="18546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cubicBezTo>
                    <a:pt x="72" y="78"/>
                    <a:pt x="1" y="78"/>
                    <a:pt x="1" y="149"/>
                  </a:cubicBezTo>
                  <a:cubicBezTo>
                    <a:pt x="1" y="226"/>
                    <a:pt x="72" y="226"/>
                    <a:pt x="149" y="298"/>
                  </a:cubicBezTo>
                  <a:lnTo>
                    <a:pt x="221" y="298"/>
                  </a:lnTo>
                  <a:cubicBezTo>
                    <a:pt x="221" y="226"/>
                    <a:pt x="298" y="149"/>
                    <a:pt x="298" y="149"/>
                  </a:cubicBezTo>
                  <a:cubicBezTo>
                    <a:pt x="298" y="78"/>
                    <a:pt x="221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09" name="Google Shape;1109;p45"/>
            <p:cNvSpPr/>
            <p:nvPr/>
          </p:nvSpPr>
          <p:spPr>
            <a:xfrm>
              <a:off x="3316400" y="1882600"/>
              <a:ext cx="1228150" cy="1846950"/>
            </a:xfrm>
            <a:custGeom>
              <a:avLst/>
              <a:gdLst/>
              <a:ahLst/>
              <a:cxnLst/>
              <a:rect l="l" t="t" r="r" b="b"/>
              <a:pathLst>
                <a:path w="49126" h="73878" extrusionOk="0">
                  <a:moveTo>
                    <a:pt x="49125" y="0"/>
                  </a:moveTo>
                  <a:cubicBezTo>
                    <a:pt x="49086" y="0"/>
                    <a:pt x="49045" y="22"/>
                    <a:pt x="49016" y="41"/>
                  </a:cubicBezTo>
                  <a:lnTo>
                    <a:pt x="49016" y="41"/>
                  </a:lnTo>
                  <a:cubicBezTo>
                    <a:pt x="49053" y="26"/>
                    <a:pt x="49089" y="12"/>
                    <a:pt x="49125" y="0"/>
                  </a:cubicBezTo>
                  <a:close/>
                  <a:moveTo>
                    <a:pt x="49016" y="41"/>
                  </a:moveTo>
                  <a:cubicBezTo>
                    <a:pt x="48831" y="118"/>
                    <a:pt x="48643" y="233"/>
                    <a:pt x="48460" y="297"/>
                  </a:cubicBezTo>
                  <a:cubicBezTo>
                    <a:pt x="48382" y="369"/>
                    <a:pt x="48234" y="446"/>
                    <a:pt x="48085" y="517"/>
                  </a:cubicBezTo>
                  <a:cubicBezTo>
                    <a:pt x="47716" y="892"/>
                    <a:pt x="47342" y="1189"/>
                    <a:pt x="46896" y="1487"/>
                  </a:cubicBezTo>
                  <a:cubicBezTo>
                    <a:pt x="46676" y="1707"/>
                    <a:pt x="46450" y="2004"/>
                    <a:pt x="46230" y="2230"/>
                  </a:cubicBezTo>
                  <a:lnTo>
                    <a:pt x="46896" y="1784"/>
                  </a:lnTo>
                  <a:cubicBezTo>
                    <a:pt x="47490" y="1409"/>
                    <a:pt x="48162" y="892"/>
                    <a:pt x="48679" y="369"/>
                  </a:cubicBezTo>
                  <a:lnTo>
                    <a:pt x="48977" y="71"/>
                  </a:lnTo>
                  <a:cubicBezTo>
                    <a:pt x="48977" y="71"/>
                    <a:pt x="48993" y="57"/>
                    <a:pt x="49016" y="41"/>
                  </a:cubicBezTo>
                  <a:close/>
                  <a:moveTo>
                    <a:pt x="2974" y="69418"/>
                  </a:moveTo>
                  <a:lnTo>
                    <a:pt x="2974" y="69418"/>
                  </a:lnTo>
                  <a:cubicBezTo>
                    <a:pt x="2825" y="69715"/>
                    <a:pt x="2599" y="69935"/>
                    <a:pt x="2379" y="70161"/>
                  </a:cubicBezTo>
                  <a:cubicBezTo>
                    <a:pt x="2302" y="70459"/>
                    <a:pt x="2153" y="70679"/>
                    <a:pt x="2005" y="70904"/>
                  </a:cubicBezTo>
                  <a:lnTo>
                    <a:pt x="1785" y="71796"/>
                  </a:lnTo>
                  <a:cubicBezTo>
                    <a:pt x="2302" y="71053"/>
                    <a:pt x="2676" y="70310"/>
                    <a:pt x="2974" y="69418"/>
                  </a:cubicBezTo>
                  <a:close/>
                  <a:moveTo>
                    <a:pt x="1559" y="71719"/>
                  </a:moveTo>
                  <a:lnTo>
                    <a:pt x="1559" y="71719"/>
                  </a:lnTo>
                  <a:cubicBezTo>
                    <a:pt x="1410" y="71945"/>
                    <a:pt x="1190" y="72165"/>
                    <a:pt x="1041" y="72391"/>
                  </a:cubicBezTo>
                  <a:cubicBezTo>
                    <a:pt x="1041" y="72540"/>
                    <a:pt x="964" y="72688"/>
                    <a:pt x="964" y="72837"/>
                  </a:cubicBezTo>
                  <a:lnTo>
                    <a:pt x="1190" y="72611"/>
                  </a:lnTo>
                  <a:cubicBezTo>
                    <a:pt x="1339" y="72314"/>
                    <a:pt x="1410" y="72016"/>
                    <a:pt x="1559" y="71719"/>
                  </a:cubicBezTo>
                  <a:close/>
                  <a:moveTo>
                    <a:pt x="744" y="72760"/>
                  </a:moveTo>
                  <a:cubicBezTo>
                    <a:pt x="667" y="72837"/>
                    <a:pt x="518" y="72908"/>
                    <a:pt x="447" y="73057"/>
                  </a:cubicBezTo>
                  <a:cubicBezTo>
                    <a:pt x="518" y="73057"/>
                    <a:pt x="595" y="73057"/>
                    <a:pt x="667" y="73134"/>
                  </a:cubicBezTo>
                  <a:cubicBezTo>
                    <a:pt x="667" y="72986"/>
                    <a:pt x="667" y="72908"/>
                    <a:pt x="744" y="72760"/>
                  </a:cubicBezTo>
                  <a:close/>
                  <a:moveTo>
                    <a:pt x="298" y="73206"/>
                  </a:moveTo>
                  <a:cubicBezTo>
                    <a:pt x="221" y="73283"/>
                    <a:pt x="149" y="73431"/>
                    <a:pt x="1" y="73503"/>
                  </a:cubicBezTo>
                  <a:lnTo>
                    <a:pt x="1" y="73877"/>
                  </a:lnTo>
                  <a:cubicBezTo>
                    <a:pt x="221" y="73729"/>
                    <a:pt x="369" y="73503"/>
                    <a:pt x="518" y="73354"/>
                  </a:cubicBezTo>
                  <a:cubicBezTo>
                    <a:pt x="447" y="73283"/>
                    <a:pt x="369" y="73283"/>
                    <a:pt x="298" y="73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0" name="Google Shape;1110;p45"/>
            <p:cNvSpPr/>
            <p:nvPr/>
          </p:nvSpPr>
          <p:spPr>
            <a:xfrm>
              <a:off x="3323850" y="3709000"/>
              <a:ext cx="9225" cy="7475"/>
            </a:xfrm>
            <a:custGeom>
              <a:avLst/>
              <a:gdLst/>
              <a:ahLst/>
              <a:cxnLst/>
              <a:rect l="l" t="t" r="r" b="b"/>
              <a:pathLst>
                <a:path w="369" h="299" extrusionOk="0">
                  <a:moveTo>
                    <a:pt x="149" y="1"/>
                  </a:moveTo>
                  <a:lnTo>
                    <a:pt x="0" y="150"/>
                  </a:lnTo>
                  <a:cubicBezTo>
                    <a:pt x="71" y="227"/>
                    <a:pt x="149" y="227"/>
                    <a:pt x="220" y="298"/>
                  </a:cubicBezTo>
                  <a:lnTo>
                    <a:pt x="297" y="227"/>
                  </a:lnTo>
                  <a:cubicBezTo>
                    <a:pt x="297" y="150"/>
                    <a:pt x="369" y="78"/>
                    <a:pt x="369" y="78"/>
                  </a:cubicBezTo>
                  <a:cubicBezTo>
                    <a:pt x="297" y="1"/>
                    <a:pt x="220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1" name="Google Shape;1111;p45"/>
            <p:cNvSpPr/>
            <p:nvPr/>
          </p:nvSpPr>
          <p:spPr>
            <a:xfrm>
              <a:off x="4618850" y="1730225"/>
              <a:ext cx="22325" cy="35250"/>
            </a:xfrm>
            <a:custGeom>
              <a:avLst/>
              <a:gdLst/>
              <a:ahLst/>
              <a:cxnLst/>
              <a:rect l="l" t="t" r="r" b="b"/>
              <a:pathLst>
                <a:path w="893" h="1410" extrusionOk="0">
                  <a:moveTo>
                    <a:pt x="595" y="1"/>
                  </a:moveTo>
                  <a:cubicBezTo>
                    <a:pt x="446" y="298"/>
                    <a:pt x="375" y="595"/>
                    <a:pt x="226" y="892"/>
                  </a:cubicBezTo>
                  <a:cubicBezTo>
                    <a:pt x="298" y="892"/>
                    <a:pt x="375" y="964"/>
                    <a:pt x="446" y="964"/>
                  </a:cubicBezTo>
                  <a:cubicBezTo>
                    <a:pt x="595" y="666"/>
                    <a:pt x="744" y="298"/>
                    <a:pt x="892" y="1"/>
                  </a:cubicBezTo>
                  <a:close/>
                  <a:moveTo>
                    <a:pt x="149" y="1112"/>
                  </a:moveTo>
                  <a:cubicBezTo>
                    <a:pt x="78" y="1190"/>
                    <a:pt x="0" y="1338"/>
                    <a:pt x="0" y="1410"/>
                  </a:cubicBezTo>
                  <a:cubicBezTo>
                    <a:pt x="78" y="1410"/>
                    <a:pt x="226" y="1410"/>
                    <a:pt x="298" y="1338"/>
                  </a:cubicBezTo>
                  <a:cubicBezTo>
                    <a:pt x="298" y="1338"/>
                    <a:pt x="375" y="1261"/>
                    <a:pt x="375" y="1190"/>
                  </a:cubicBezTo>
                  <a:cubicBezTo>
                    <a:pt x="298" y="1190"/>
                    <a:pt x="226" y="1112"/>
                    <a:pt x="149" y="11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2" name="Google Shape;1112;p45"/>
            <p:cNvSpPr/>
            <p:nvPr/>
          </p:nvSpPr>
          <p:spPr>
            <a:xfrm>
              <a:off x="4622575" y="17525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77" y="0"/>
                  </a:moveTo>
                  <a:cubicBezTo>
                    <a:pt x="77" y="72"/>
                    <a:pt x="0" y="149"/>
                    <a:pt x="0" y="220"/>
                  </a:cubicBezTo>
                  <a:cubicBezTo>
                    <a:pt x="77" y="220"/>
                    <a:pt x="149" y="298"/>
                    <a:pt x="226" y="298"/>
                  </a:cubicBezTo>
                  <a:cubicBezTo>
                    <a:pt x="226" y="220"/>
                    <a:pt x="297" y="149"/>
                    <a:pt x="297" y="72"/>
                  </a:cubicBezTo>
                  <a:cubicBezTo>
                    <a:pt x="226" y="72"/>
                    <a:pt x="149" y="0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3" name="Google Shape;1113;p45"/>
            <p:cNvSpPr/>
            <p:nvPr/>
          </p:nvSpPr>
          <p:spPr>
            <a:xfrm>
              <a:off x="3221575" y="1538775"/>
              <a:ext cx="1741125" cy="2259450"/>
            </a:xfrm>
            <a:custGeom>
              <a:avLst/>
              <a:gdLst/>
              <a:ahLst/>
              <a:cxnLst/>
              <a:rect l="l" t="t" r="r" b="b"/>
              <a:pathLst>
                <a:path w="69645" h="90378" extrusionOk="0">
                  <a:moveTo>
                    <a:pt x="69418" y="0"/>
                  </a:moveTo>
                  <a:cubicBezTo>
                    <a:pt x="69418" y="78"/>
                    <a:pt x="69347" y="149"/>
                    <a:pt x="69270" y="226"/>
                  </a:cubicBezTo>
                  <a:cubicBezTo>
                    <a:pt x="69347" y="298"/>
                    <a:pt x="69418" y="298"/>
                    <a:pt x="69418" y="375"/>
                  </a:cubicBezTo>
                  <a:cubicBezTo>
                    <a:pt x="69495" y="298"/>
                    <a:pt x="69567" y="298"/>
                    <a:pt x="69644" y="226"/>
                  </a:cubicBezTo>
                  <a:lnTo>
                    <a:pt x="69418" y="0"/>
                  </a:lnTo>
                  <a:close/>
                  <a:moveTo>
                    <a:pt x="57378" y="5798"/>
                  </a:moveTo>
                  <a:cubicBezTo>
                    <a:pt x="57229" y="5798"/>
                    <a:pt x="57158" y="5798"/>
                    <a:pt x="57081" y="5875"/>
                  </a:cubicBezTo>
                  <a:cubicBezTo>
                    <a:pt x="56932" y="6392"/>
                    <a:pt x="56783" y="6915"/>
                    <a:pt x="56563" y="7361"/>
                  </a:cubicBezTo>
                  <a:lnTo>
                    <a:pt x="56861" y="7361"/>
                  </a:lnTo>
                  <a:cubicBezTo>
                    <a:pt x="57081" y="6838"/>
                    <a:pt x="57229" y="6321"/>
                    <a:pt x="57378" y="5798"/>
                  </a:cubicBezTo>
                  <a:close/>
                  <a:moveTo>
                    <a:pt x="56040" y="9365"/>
                  </a:moveTo>
                  <a:cubicBezTo>
                    <a:pt x="55891" y="9365"/>
                    <a:pt x="55820" y="9442"/>
                    <a:pt x="55671" y="9442"/>
                  </a:cubicBezTo>
                  <a:cubicBezTo>
                    <a:pt x="55445" y="9888"/>
                    <a:pt x="55225" y="10257"/>
                    <a:pt x="54999" y="10703"/>
                  </a:cubicBezTo>
                  <a:cubicBezTo>
                    <a:pt x="55077" y="10631"/>
                    <a:pt x="55225" y="10631"/>
                    <a:pt x="55374" y="10554"/>
                  </a:cubicBezTo>
                  <a:cubicBezTo>
                    <a:pt x="55594" y="10186"/>
                    <a:pt x="55820" y="9740"/>
                    <a:pt x="56040" y="9365"/>
                  </a:cubicBezTo>
                  <a:close/>
                  <a:moveTo>
                    <a:pt x="3497" y="87553"/>
                  </a:moveTo>
                  <a:cubicBezTo>
                    <a:pt x="3271" y="87779"/>
                    <a:pt x="2973" y="88076"/>
                    <a:pt x="2676" y="88296"/>
                  </a:cubicBezTo>
                  <a:lnTo>
                    <a:pt x="2676" y="88594"/>
                  </a:lnTo>
                  <a:cubicBezTo>
                    <a:pt x="2973" y="88374"/>
                    <a:pt x="3199" y="88148"/>
                    <a:pt x="3497" y="87928"/>
                  </a:cubicBezTo>
                  <a:lnTo>
                    <a:pt x="3497" y="87553"/>
                  </a:lnTo>
                  <a:close/>
                  <a:moveTo>
                    <a:pt x="2379" y="88522"/>
                  </a:moveTo>
                  <a:cubicBezTo>
                    <a:pt x="2081" y="88742"/>
                    <a:pt x="1713" y="88968"/>
                    <a:pt x="1415" y="89266"/>
                  </a:cubicBezTo>
                  <a:lnTo>
                    <a:pt x="1415" y="89486"/>
                  </a:lnTo>
                  <a:cubicBezTo>
                    <a:pt x="1784" y="89266"/>
                    <a:pt x="2081" y="89040"/>
                    <a:pt x="2379" y="88820"/>
                  </a:cubicBezTo>
                  <a:lnTo>
                    <a:pt x="2379" y="88522"/>
                  </a:lnTo>
                  <a:close/>
                  <a:moveTo>
                    <a:pt x="1118" y="89414"/>
                  </a:moveTo>
                  <a:cubicBezTo>
                    <a:pt x="892" y="89563"/>
                    <a:pt x="595" y="89783"/>
                    <a:pt x="298" y="89931"/>
                  </a:cubicBezTo>
                  <a:cubicBezTo>
                    <a:pt x="375" y="90009"/>
                    <a:pt x="446" y="90080"/>
                    <a:pt x="524" y="90080"/>
                  </a:cubicBezTo>
                  <a:cubicBezTo>
                    <a:pt x="744" y="89931"/>
                    <a:pt x="970" y="89860"/>
                    <a:pt x="1190" y="89711"/>
                  </a:cubicBezTo>
                  <a:cubicBezTo>
                    <a:pt x="1190" y="89563"/>
                    <a:pt x="1118" y="89486"/>
                    <a:pt x="1118" y="89414"/>
                  </a:cubicBezTo>
                  <a:close/>
                  <a:moveTo>
                    <a:pt x="0" y="90080"/>
                  </a:moveTo>
                  <a:cubicBezTo>
                    <a:pt x="0" y="90229"/>
                    <a:pt x="78" y="90306"/>
                    <a:pt x="78" y="90377"/>
                  </a:cubicBezTo>
                  <a:cubicBezTo>
                    <a:pt x="149" y="90306"/>
                    <a:pt x="226" y="90306"/>
                    <a:pt x="298" y="90229"/>
                  </a:cubicBezTo>
                  <a:cubicBezTo>
                    <a:pt x="226" y="90157"/>
                    <a:pt x="149" y="90157"/>
                    <a:pt x="78" y="900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4" name="Google Shape;1114;p45"/>
            <p:cNvSpPr/>
            <p:nvPr/>
          </p:nvSpPr>
          <p:spPr>
            <a:xfrm>
              <a:off x="3223500" y="378705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1" y="0"/>
                  </a:moveTo>
                  <a:cubicBezTo>
                    <a:pt x="149" y="78"/>
                    <a:pt x="72" y="78"/>
                    <a:pt x="1" y="149"/>
                  </a:cubicBezTo>
                  <a:cubicBezTo>
                    <a:pt x="72" y="226"/>
                    <a:pt x="149" y="226"/>
                    <a:pt x="221" y="298"/>
                  </a:cubicBezTo>
                  <a:cubicBezTo>
                    <a:pt x="298" y="226"/>
                    <a:pt x="369" y="226"/>
                    <a:pt x="447" y="149"/>
                  </a:cubicBezTo>
                  <a:cubicBezTo>
                    <a:pt x="369" y="149"/>
                    <a:pt x="298" y="78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5" name="Google Shape;1115;p45"/>
            <p:cNvSpPr/>
            <p:nvPr/>
          </p:nvSpPr>
          <p:spPr>
            <a:xfrm>
              <a:off x="3076650" y="4104850"/>
              <a:ext cx="35400" cy="9250"/>
            </a:xfrm>
            <a:custGeom>
              <a:avLst/>
              <a:gdLst/>
              <a:ahLst/>
              <a:cxnLst/>
              <a:rect l="l" t="t" r="r" b="b"/>
              <a:pathLst>
                <a:path w="1416" h="370" extrusionOk="0">
                  <a:moveTo>
                    <a:pt x="297" y="1"/>
                  </a:moveTo>
                  <a:cubicBezTo>
                    <a:pt x="149" y="72"/>
                    <a:pt x="77" y="149"/>
                    <a:pt x="0" y="149"/>
                  </a:cubicBezTo>
                  <a:cubicBezTo>
                    <a:pt x="149" y="221"/>
                    <a:pt x="226" y="221"/>
                    <a:pt x="375" y="221"/>
                  </a:cubicBezTo>
                  <a:lnTo>
                    <a:pt x="375" y="1"/>
                  </a:lnTo>
                  <a:close/>
                  <a:moveTo>
                    <a:pt x="672" y="72"/>
                  </a:moveTo>
                  <a:lnTo>
                    <a:pt x="672" y="298"/>
                  </a:lnTo>
                  <a:lnTo>
                    <a:pt x="892" y="298"/>
                  </a:lnTo>
                  <a:cubicBezTo>
                    <a:pt x="969" y="369"/>
                    <a:pt x="1118" y="369"/>
                    <a:pt x="1189" y="369"/>
                  </a:cubicBezTo>
                  <a:lnTo>
                    <a:pt x="1415" y="149"/>
                  </a:lnTo>
                  <a:cubicBezTo>
                    <a:pt x="1189" y="149"/>
                    <a:pt x="892" y="72"/>
                    <a:pt x="672" y="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6" name="Google Shape;1116;p45"/>
            <p:cNvSpPr/>
            <p:nvPr/>
          </p:nvSpPr>
          <p:spPr>
            <a:xfrm>
              <a:off x="3026550" y="1564775"/>
              <a:ext cx="1653700" cy="2315200"/>
            </a:xfrm>
            <a:custGeom>
              <a:avLst/>
              <a:gdLst/>
              <a:ahLst/>
              <a:cxnLst/>
              <a:rect l="l" t="t" r="r" b="b"/>
              <a:pathLst>
                <a:path w="66148" h="92608" extrusionOk="0">
                  <a:moveTo>
                    <a:pt x="66148" y="1"/>
                  </a:moveTo>
                  <a:lnTo>
                    <a:pt x="66148" y="1"/>
                  </a:lnTo>
                  <a:cubicBezTo>
                    <a:pt x="65999" y="78"/>
                    <a:pt x="65922" y="78"/>
                    <a:pt x="65851" y="149"/>
                  </a:cubicBezTo>
                  <a:cubicBezTo>
                    <a:pt x="65773" y="227"/>
                    <a:pt x="65773" y="298"/>
                    <a:pt x="65702" y="447"/>
                  </a:cubicBezTo>
                  <a:cubicBezTo>
                    <a:pt x="65851" y="375"/>
                    <a:pt x="65922" y="375"/>
                    <a:pt x="65999" y="298"/>
                  </a:cubicBezTo>
                  <a:cubicBezTo>
                    <a:pt x="66071" y="227"/>
                    <a:pt x="66071" y="78"/>
                    <a:pt x="66148" y="1"/>
                  </a:cubicBezTo>
                  <a:close/>
                  <a:moveTo>
                    <a:pt x="58490" y="14200"/>
                  </a:moveTo>
                  <a:lnTo>
                    <a:pt x="58490" y="14200"/>
                  </a:lnTo>
                  <a:cubicBezTo>
                    <a:pt x="58270" y="14348"/>
                    <a:pt x="57972" y="14568"/>
                    <a:pt x="57675" y="14717"/>
                  </a:cubicBezTo>
                  <a:lnTo>
                    <a:pt x="57527" y="14865"/>
                  </a:lnTo>
                  <a:cubicBezTo>
                    <a:pt x="57598" y="14865"/>
                    <a:pt x="57675" y="14943"/>
                    <a:pt x="57747" y="15014"/>
                  </a:cubicBezTo>
                  <a:cubicBezTo>
                    <a:pt x="57747" y="14943"/>
                    <a:pt x="57747" y="14943"/>
                    <a:pt x="57824" y="14943"/>
                  </a:cubicBezTo>
                  <a:cubicBezTo>
                    <a:pt x="58044" y="14717"/>
                    <a:pt x="58270" y="14420"/>
                    <a:pt x="58490" y="14200"/>
                  </a:cubicBezTo>
                  <a:close/>
                  <a:moveTo>
                    <a:pt x="57378" y="15014"/>
                  </a:moveTo>
                  <a:cubicBezTo>
                    <a:pt x="57229" y="15163"/>
                    <a:pt x="57003" y="15311"/>
                    <a:pt x="56855" y="15460"/>
                  </a:cubicBezTo>
                  <a:cubicBezTo>
                    <a:pt x="57081" y="15389"/>
                    <a:pt x="57301" y="15240"/>
                    <a:pt x="57527" y="15091"/>
                  </a:cubicBezTo>
                  <a:cubicBezTo>
                    <a:pt x="57449" y="15091"/>
                    <a:pt x="57449" y="15014"/>
                    <a:pt x="57378" y="15014"/>
                  </a:cubicBezTo>
                  <a:close/>
                  <a:moveTo>
                    <a:pt x="220" y="92239"/>
                  </a:moveTo>
                  <a:cubicBezTo>
                    <a:pt x="149" y="92239"/>
                    <a:pt x="72" y="92310"/>
                    <a:pt x="0" y="92310"/>
                  </a:cubicBezTo>
                  <a:lnTo>
                    <a:pt x="0" y="92608"/>
                  </a:lnTo>
                  <a:cubicBezTo>
                    <a:pt x="72" y="92536"/>
                    <a:pt x="149" y="92536"/>
                    <a:pt x="220" y="92536"/>
                  </a:cubicBezTo>
                  <a:lnTo>
                    <a:pt x="220" y="9223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7" name="Google Shape;1117;p45"/>
            <p:cNvSpPr/>
            <p:nvPr/>
          </p:nvSpPr>
          <p:spPr>
            <a:xfrm>
              <a:off x="4460975" y="1936400"/>
              <a:ext cx="9250" cy="5675"/>
            </a:xfrm>
            <a:custGeom>
              <a:avLst/>
              <a:gdLst/>
              <a:ahLst/>
              <a:cxnLst/>
              <a:rect l="l" t="t" r="r" b="b"/>
              <a:pathLst>
                <a:path w="370" h="227" extrusionOk="0">
                  <a:moveTo>
                    <a:pt x="150" y="0"/>
                  </a:moveTo>
                  <a:cubicBezTo>
                    <a:pt x="72" y="0"/>
                    <a:pt x="72" y="78"/>
                    <a:pt x="1" y="149"/>
                  </a:cubicBezTo>
                  <a:cubicBezTo>
                    <a:pt x="72" y="149"/>
                    <a:pt x="72" y="226"/>
                    <a:pt x="150" y="226"/>
                  </a:cubicBezTo>
                  <a:cubicBezTo>
                    <a:pt x="221" y="226"/>
                    <a:pt x="298" y="149"/>
                    <a:pt x="370" y="149"/>
                  </a:cubicBezTo>
                  <a:cubicBezTo>
                    <a:pt x="298" y="78"/>
                    <a:pt x="221" y="0"/>
                    <a:pt x="15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8" name="Google Shape;1118;p45"/>
            <p:cNvSpPr/>
            <p:nvPr/>
          </p:nvSpPr>
          <p:spPr>
            <a:xfrm>
              <a:off x="3375875" y="3597525"/>
              <a:ext cx="20375" cy="39125"/>
            </a:xfrm>
            <a:custGeom>
              <a:avLst/>
              <a:gdLst/>
              <a:ahLst/>
              <a:cxnLst/>
              <a:rect l="l" t="t" r="r" b="b"/>
              <a:pathLst>
                <a:path w="815" h="1565" extrusionOk="0">
                  <a:moveTo>
                    <a:pt x="815" y="1"/>
                  </a:moveTo>
                  <a:cubicBezTo>
                    <a:pt x="743" y="149"/>
                    <a:pt x="666" y="298"/>
                    <a:pt x="595" y="375"/>
                  </a:cubicBezTo>
                  <a:lnTo>
                    <a:pt x="666" y="446"/>
                  </a:lnTo>
                  <a:cubicBezTo>
                    <a:pt x="743" y="298"/>
                    <a:pt x="743" y="149"/>
                    <a:pt x="815" y="1"/>
                  </a:cubicBezTo>
                  <a:close/>
                  <a:moveTo>
                    <a:pt x="446" y="595"/>
                  </a:moveTo>
                  <a:cubicBezTo>
                    <a:pt x="446" y="672"/>
                    <a:pt x="369" y="672"/>
                    <a:pt x="369" y="744"/>
                  </a:cubicBezTo>
                  <a:cubicBezTo>
                    <a:pt x="220" y="1041"/>
                    <a:pt x="149" y="1338"/>
                    <a:pt x="0" y="1564"/>
                  </a:cubicBezTo>
                  <a:cubicBezTo>
                    <a:pt x="220" y="1338"/>
                    <a:pt x="446" y="1118"/>
                    <a:pt x="595" y="821"/>
                  </a:cubicBezTo>
                  <a:cubicBezTo>
                    <a:pt x="595" y="821"/>
                    <a:pt x="595" y="744"/>
                    <a:pt x="666" y="672"/>
                  </a:cubicBezTo>
                  <a:cubicBezTo>
                    <a:pt x="595" y="672"/>
                    <a:pt x="517" y="595"/>
                    <a:pt x="446" y="5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19" name="Google Shape;1119;p45"/>
            <p:cNvSpPr/>
            <p:nvPr/>
          </p:nvSpPr>
          <p:spPr>
            <a:xfrm>
              <a:off x="3387025" y="3606900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149" y="0"/>
                  </a:moveTo>
                  <a:cubicBezTo>
                    <a:pt x="71" y="71"/>
                    <a:pt x="71" y="149"/>
                    <a:pt x="0" y="220"/>
                  </a:cubicBezTo>
                  <a:cubicBezTo>
                    <a:pt x="71" y="220"/>
                    <a:pt x="149" y="297"/>
                    <a:pt x="220" y="297"/>
                  </a:cubicBezTo>
                  <a:lnTo>
                    <a:pt x="220" y="71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0" name="Google Shape;1120;p45"/>
            <p:cNvSpPr/>
            <p:nvPr/>
          </p:nvSpPr>
          <p:spPr>
            <a:xfrm>
              <a:off x="4711750" y="1382700"/>
              <a:ext cx="185825" cy="284375"/>
            </a:xfrm>
            <a:custGeom>
              <a:avLst/>
              <a:gdLst/>
              <a:ahLst/>
              <a:cxnLst/>
              <a:rect l="l" t="t" r="r" b="b"/>
              <a:pathLst>
                <a:path w="7433" h="11375" extrusionOk="0">
                  <a:moveTo>
                    <a:pt x="6838" y="0"/>
                  </a:moveTo>
                  <a:cubicBezTo>
                    <a:pt x="6244" y="0"/>
                    <a:pt x="5649" y="149"/>
                    <a:pt x="5132" y="375"/>
                  </a:cubicBezTo>
                  <a:cubicBezTo>
                    <a:pt x="5054" y="446"/>
                    <a:pt x="5054" y="595"/>
                    <a:pt x="4983" y="672"/>
                  </a:cubicBezTo>
                  <a:cubicBezTo>
                    <a:pt x="5578" y="446"/>
                    <a:pt x="6172" y="297"/>
                    <a:pt x="6838" y="226"/>
                  </a:cubicBezTo>
                  <a:lnTo>
                    <a:pt x="7361" y="226"/>
                  </a:lnTo>
                  <a:lnTo>
                    <a:pt x="7361" y="77"/>
                  </a:lnTo>
                  <a:lnTo>
                    <a:pt x="7433" y="0"/>
                  </a:lnTo>
                  <a:close/>
                  <a:moveTo>
                    <a:pt x="4757" y="446"/>
                  </a:moveTo>
                  <a:lnTo>
                    <a:pt x="4757" y="446"/>
                  </a:lnTo>
                  <a:cubicBezTo>
                    <a:pt x="4240" y="743"/>
                    <a:pt x="3717" y="1041"/>
                    <a:pt x="3271" y="1415"/>
                  </a:cubicBezTo>
                  <a:lnTo>
                    <a:pt x="3645" y="1415"/>
                  </a:lnTo>
                  <a:cubicBezTo>
                    <a:pt x="3943" y="1189"/>
                    <a:pt x="4311" y="969"/>
                    <a:pt x="4686" y="821"/>
                  </a:cubicBezTo>
                  <a:cubicBezTo>
                    <a:pt x="4686" y="743"/>
                    <a:pt x="4757" y="595"/>
                    <a:pt x="4757" y="446"/>
                  </a:cubicBezTo>
                  <a:close/>
                  <a:moveTo>
                    <a:pt x="2973" y="1713"/>
                  </a:moveTo>
                  <a:cubicBezTo>
                    <a:pt x="2456" y="2230"/>
                    <a:pt x="2082" y="2824"/>
                    <a:pt x="1784" y="3568"/>
                  </a:cubicBezTo>
                  <a:lnTo>
                    <a:pt x="2010" y="3568"/>
                  </a:lnTo>
                  <a:cubicBezTo>
                    <a:pt x="2379" y="2824"/>
                    <a:pt x="2825" y="2230"/>
                    <a:pt x="3348" y="1713"/>
                  </a:cubicBezTo>
                  <a:close/>
                  <a:moveTo>
                    <a:pt x="1636" y="3865"/>
                  </a:moveTo>
                  <a:cubicBezTo>
                    <a:pt x="1636" y="3865"/>
                    <a:pt x="1636" y="3942"/>
                    <a:pt x="1564" y="3942"/>
                  </a:cubicBezTo>
                  <a:cubicBezTo>
                    <a:pt x="1713" y="3942"/>
                    <a:pt x="1784" y="3865"/>
                    <a:pt x="1862" y="3865"/>
                  </a:cubicBezTo>
                  <a:close/>
                  <a:moveTo>
                    <a:pt x="1784" y="4162"/>
                  </a:moveTo>
                  <a:cubicBezTo>
                    <a:pt x="1713" y="4162"/>
                    <a:pt x="1564" y="4240"/>
                    <a:pt x="1487" y="4240"/>
                  </a:cubicBezTo>
                  <a:cubicBezTo>
                    <a:pt x="1416" y="4460"/>
                    <a:pt x="1416" y="4685"/>
                    <a:pt x="1338" y="4905"/>
                  </a:cubicBezTo>
                  <a:lnTo>
                    <a:pt x="1267" y="5054"/>
                  </a:lnTo>
                  <a:lnTo>
                    <a:pt x="1267" y="5203"/>
                  </a:lnTo>
                  <a:lnTo>
                    <a:pt x="1267" y="5280"/>
                  </a:lnTo>
                  <a:lnTo>
                    <a:pt x="1190" y="5649"/>
                  </a:lnTo>
                  <a:lnTo>
                    <a:pt x="1487" y="5649"/>
                  </a:lnTo>
                  <a:lnTo>
                    <a:pt x="1487" y="5351"/>
                  </a:lnTo>
                  <a:lnTo>
                    <a:pt x="1564" y="5203"/>
                  </a:lnTo>
                  <a:lnTo>
                    <a:pt x="1564" y="5131"/>
                  </a:lnTo>
                  <a:lnTo>
                    <a:pt x="1564" y="4905"/>
                  </a:lnTo>
                  <a:cubicBezTo>
                    <a:pt x="1636" y="4685"/>
                    <a:pt x="1713" y="4388"/>
                    <a:pt x="1784" y="4162"/>
                  </a:cubicBezTo>
                  <a:close/>
                  <a:moveTo>
                    <a:pt x="1190" y="5946"/>
                  </a:moveTo>
                  <a:lnTo>
                    <a:pt x="1190" y="6095"/>
                  </a:lnTo>
                  <a:lnTo>
                    <a:pt x="1041" y="6915"/>
                  </a:lnTo>
                  <a:lnTo>
                    <a:pt x="1041" y="7064"/>
                  </a:lnTo>
                  <a:lnTo>
                    <a:pt x="1338" y="7064"/>
                  </a:lnTo>
                  <a:cubicBezTo>
                    <a:pt x="1338" y="6767"/>
                    <a:pt x="1416" y="6392"/>
                    <a:pt x="1416" y="6172"/>
                  </a:cubicBezTo>
                  <a:lnTo>
                    <a:pt x="1416" y="6023"/>
                  </a:lnTo>
                  <a:cubicBezTo>
                    <a:pt x="1338" y="6023"/>
                    <a:pt x="1267" y="5946"/>
                    <a:pt x="1190" y="5946"/>
                  </a:cubicBezTo>
                  <a:close/>
                  <a:moveTo>
                    <a:pt x="1041" y="7284"/>
                  </a:moveTo>
                  <a:lnTo>
                    <a:pt x="970" y="7361"/>
                  </a:lnTo>
                  <a:lnTo>
                    <a:pt x="892" y="7730"/>
                  </a:lnTo>
                  <a:lnTo>
                    <a:pt x="1190" y="7730"/>
                  </a:lnTo>
                  <a:cubicBezTo>
                    <a:pt x="1190" y="7581"/>
                    <a:pt x="1267" y="7510"/>
                    <a:pt x="1267" y="7361"/>
                  </a:cubicBezTo>
                  <a:lnTo>
                    <a:pt x="1267" y="7284"/>
                  </a:lnTo>
                  <a:close/>
                  <a:moveTo>
                    <a:pt x="892" y="8027"/>
                  </a:moveTo>
                  <a:lnTo>
                    <a:pt x="892" y="8104"/>
                  </a:lnTo>
                  <a:cubicBezTo>
                    <a:pt x="821" y="8253"/>
                    <a:pt x="821" y="8402"/>
                    <a:pt x="744" y="8550"/>
                  </a:cubicBezTo>
                  <a:lnTo>
                    <a:pt x="595" y="9294"/>
                  </a:lnTo>
                  <a:cubicBezTo>
                    <a:pt x="524" y="9442"/>
                    <a:pt x="524" y="9514"/>
                    <a:pt x="524" y="9662"/>
                  </a:cubicBezTo>
                  <a:cubicBezTo>
                    <a:pt x="595" y="9662"/>
                    <a:pt x="672" y="9591"/>
                    <a:pt x="821" y="9591"/>
                  </a:cubicBezTo>
                  <a:cubicBezTo>
                    <a:pt x="892" y="9294"/>
                    <a:pt x="970" y="8919"/>
                    <a:pt x="1041" y="8550"/>
                  </a:cubicBezTo>
                  <a:cubicBezTo>
                    <a:pt x="1041" y="8402"/>
                    <a:pt x="1118" y="8176"/>
                    <a:pt x="1118" y="8027"/>
                  </a:cubicBezTo>
                  <a:close/>
                  <a:moveTo>
                    <a:pt x="672" y="9888"/>
                  </a:moveTo>
                  <a:cubicBezTo>
                    <a:pt x="595" y="9888"/>
                    <a:pt x="524" y="9959"/>
                    <a:pt x="446" y="9959"/>
                  </a:cubicBezTo>
                  <a:lnTo>
                    <a:pt x="375" y="10108"/>
                  </a:lnTo>
                  <a:cubicBezTo>
                    <a:pt x="298" y="10334"/>
                    <a:pt x="226" y="10631"/>
                    <a:pt x="149" y="10851"/>
                  </a:cubicBezTo>
                  <a:lnTo>
                    <a:pt x="1" y="11226"/>
                  </a:lnTo>
                  <a:cubicBezTo>
                    <a:pt x="78" y="11297"/>
                    <a:pt x="149" y="11297"/>
                    <a:pt x="226" y="11375"/>
                  </a:cubicBezTo>
                  <a:cubicBezTo>
                    <a:pt x="298" y="11226"/>
                    <a:pt x="298" y="11077"/>
                    <a:pt x="375" y="11000"/>
                  </a:cubicBezTo>
                  <a:cubicBezTo>
                    <a:pt x="446" y="10631"/>
                    <a:pt x="595" y="10257"/>
                    <a:pt x="672" y="98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1" name="Google Shape;1121;p45"/>
            <p:cNvSpPr/>
            <p:nvPr/>
          </p:nvSpPr>
          <p:spPr>
            <a:xfrm>
              <a:off x="4709975" y="166332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72" y="1"/>
                  </a:moveTo>
                  <a:lnTo>
                    <a:pt x="0" y="221"/>
                  </a:lnTo>
                  <a:cubicBezTo>
                    <a:pt x="72" y="221"/>
                    <a:pt x="149" y="221"/>
                    <a:pt x="297" y="150"/>
                  </a:cubicBezTo>
                  <a:cubicBezTo>
                    <a:pt x="220" y="72"/>
                    <a:pt x="149" y="72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2" name="Google Shape;1122;p45"/>
            <p:cNvSpPr/>
            <p:nvPr/>
          </p:nvSpPr>
          <p:spPr>
            <a:xfrm>
              <a:off x="2863025" y="1382700"/>
              <a:ext cx="2320700" cy="2829950"/>
            </a:xfrm>
            <a:custGeom>
              <a:avLst/>
              <a:gdLst/>
              <a:ahLst/>
              <a:cxnLst/>
              <a:rect l="l" t="t" r="r" b="b"/>
              <a:pathLst>
                <a:path w="92828" h="113198" extrusionOk="0">
                  <a:moveTo>
                    <a:pt x="81608" y="0"/>
                  </a:moveTo>
                  <a:lnTo>
                    <a:pt x="81608" y="77"/>
                  </a:lnTo>
                  <a:lnTo>
                    <a:pt x="81608" y="226"/>
                  </a:lnTo>
                  <a:cubicBezTo>
                    <a:pt x="82422" y="297"/>
                    <a:pt x="83166" y="446"/>
                    <a:pt x="83909" y="743"/>
                  </a:cubicBezTo>
                  <a:cubicBezTo>
                    <a:pt x="83986" y="672"/>
                    <a:pt x="83986" y="595"/>
                    <a:pt x="83986" y="523"/>
                  </a:cubicBezTo>
                  <a:cubicBezTo>
                    <a:pt x="83243" y="226"/>
                    <a:pt x="82422" y="77"/>
                    <a:pt x="81608" y="0"/>
                  </a:cubicBezTo>
                  <a:close/>
                  <a:moveTo>
                    <a:pt x="84283" y="595"/>
                  </a:moveTo>
                  <a:cubicBezTo>
                    <a:pt x="84206" y="672"/>
                    <a:pt x="84206" y="821"/>
                    <a:pt x="84206" y="892"/>
                  </a:cubicBezTo>
                  <a:cubicBezTo>
                    <a:pt x="84432" y="969"/>
                    <a:pt x="84729" y="1118"/>
                    <a:pt x="84949" y="1267"/>
                  </a:cubicBezTo>
                  <a:cubicBezTo>
                    <a:pt x="85098" y="1189"/>
                    <a:pt x="85247" y="1189"/>
                    <a:pt x="85395" y="1189"/>
                  </a:cubicBezTo>
                  <a:cubicBezTo>
                    <a:pt x="85027" y="969"/>
                    <a:pt x="84652" y="743"/>
                    <a:pt x="84283" y="595"/>
                  </a:cubicBezTo>
                  <a:close/>
                  <a:moveTo>
                    <a:pt x="85770" y="1415"/>
                  </a:moveTo>
                  <a:cubicBezTo>
                    <a:pt x="85621" y="1415"/>
                    <a:pt x="85473" y="1487"/>
                    <a:pt x="85324" y="1487"/>
                  </a:cubicBezTo>
                  <a:cubicBezTo>
                    <a:pt x="85544" y="1564"/>
                    <a:pt x="85693" y="1713"/>
                    <a:pt x="85919" y="1861"/>
                  </a:cubicBezTo>
                  <a:cubicBezTo>
                    <a:pt x="85919" y="1784"/>
                    <a:pt x="85990" y="1635"/>
                    <a:pt x="85990" y="1564"/>
                  </a:cubicBezTo>
                  <a:cubicBezTo>
                    <a:pt x="85919" y="1564"/>
                    <a:pt x="85841" y="1487"/>
                    <a:pt x="85770" y="1415"/>
                  </a:cubicBezTo>
                  <a:close/>
                  <a:moveTo>
                    <a:pt x="87476" y="2824"/>
                  </a:moveTo>
                  <a:cubicBezTo>
                    <a:pt x="87405" y="2902"/>
                    <a:pt x="87405" y="2973"/>
                    <a:pt x="87328" y="3050"/>
                  </a:cubicBezTo>
                  <a:cubicBezTo>
                    <a:pt x="87405" y="3122"/>
                    <a:pt x="87405" y="3199"/>
                    <a:pt x="87476" y="3199"/>
                  </a:cubicBezTo>
                  <a:cubicBezTo>
                    <a:pt x="87554" y="3199"/>
                    <a:pt x="87625" y="3122"/>
                    <a:pt x="87702" y="3122"/>
                  </a:cubicBezTo>
                  <a:cubicBezTo>
                    <a:pt x="87625" y="3050"/>
                    <a:pt x="87554" y="2902"/>
                    <a:pt x="87476" y="2824"/>
                  </a:cubicBezTo>
                  <a:close/>
                  <a:moveTo>
                    <a:pt x="87702" y="3419"/>
                  </a:moveTo>
                  <a:cubicBezTo>
                    <a:pt x="87702" y="3496"/>
                    <a:pt x="87702" y="3496"/>
                    <a:pt x="87774" y="3496"/>
                  </a:cubicBezTo>
                  <a:cubicBezTo>
                    <a:pt x="87774" y="3419"/>
                    <a:pt x="87774" y="3419"/>
                    <a:pt x="87851" y="3419"/>
                  </a:cubicBezTo>
                  <a:close/>
                  <a:moveTo>
                    <a:pt x="73284" y="13378"/>
                  </a:moveTo>
                  <a:cubicBezTo>
                    <a:pt x="73206" y="13378"/>
                    <a:pt x="73058" y="13456"/>
                    <a:pt x="72909" y="13456"/>
                  </a:cubicBezTo>
                  <a:lnTo>
                    <a:pt x="72760" y="13824"/>
                  </a:lnTo>
                  <a:cubicBezTo>
                    <a:pt x="72612" y="14122"/>
                    <a:pt x="72463" y="14348"/>
                    <a:pt x="72314" y="14567"/>
                  </a:cubicBezTo>
                  <a:lnTo>
                    <a:pt x="72243" y="14716"/>
                  </a:lnTo>
                  <a:cubicBezTo>
                    <a:pt x="72314" y="14645"/>
                    <a:pt x="72463" y="14645"/>
                    <a:pt x="72612" y="14567"/>
                  </a:cubicBezTo>
                  <a:cubicBezTo>
                    <a:pt x="72760" y="14348"/>
                    <a:pt x="72838" y="14199"/>
                    <a:pt x="72986" y="13973"/>
                  </a:cubicBezTo>
                  <a:lnTo>
                    <a:pt x="73284" y="13378"/>
                  </a:lnTo>
                  <a:close/>
                  <a:moveTo>
                    <a:pt x="72392" y="14942"/>
                  </a:moveTo>
                  <a:cubicBezTo>
                    <a:pt x="72243" y="15013"/>
                    <a:pt x="72094" y="15013"/>
                    <a:pt x="71946" y="15091"/>
                  </a:cubicBezTo>
                  <a:cubicBezTo>
                    <a:pt x="71946" y="15162"/>
                    <a:pt x="71946" y="15162"/>
                    <a:pt x="71868" y="15239"/>
                  </a:cubicBezTo>
                  <a:lnTo>
                    <a:pt x="71648" y="15537"/>
                  </a:lnTo>
                  <a:cubicBezTo>
                    <a:pt x="71720" y="15608"/>
                    <a:pt x="71797" y="15608"/>
                    <a:pt x="71868" y="15685"/>
                  </a:cubicBezTo>
                  <a:cubicBezTo>
                    <a:pt x="72017" y="15459"/>
                    <a:pt x="72243" y="15162"/>
                    <a:pt x="72314" y="15013"/>
                  </a:cubicBezTo>
                  <a:lnTo>
                    <a:pt x="72392" y="14942"/>
                  </a:lnTo>
                  <a:close/>
                  <a:moveTo>
                    <a:pt x="71500" y="15757"/>
                  </a:moveTo>
                  <a:lnTo>
                    <a:pt x="71423" y="15905"/>
                  </a:lnTo>
                  <a:cubicBezTo>
                    <a:pt x="71351" y="15983"/>
                    <a:pt x="71274" y="16054"/>
                    <a:pt x="71203" y="16203"/>
                  </a:cubicBezTo>
                  <a:cubicBezTo>
                    <a:pt x="71351" y="16054"/>
                    <a:pt x="71500" y="15983"/>
                    <a:pt x="71720" y="15905"/>
                  </a:cubicBezTo>
                  <a:cubicBezTo>
                    <a:pt x="71648" y="15834"/>
                    <a:pt x="71571" y="15757"/>
                    <a:pt x="71500" y="15757"/>
                  </a:cubicBezTo>
                  <a:close/>
                  <a:moveTo>
                    <a:pt x="71351" y="16429"/>
                  </a:moveTo>
                  <a:lnTo>
                    <a:pt x="71351" y="16429"/>
                  </a:lnTo>
                  <a:cubicBezTo>
                    <a:pt x="71125" y="16500"/>
                    <a:pt x="70977" y="16577"/>
                    <a:pt x="70757" y="16649"/>
                  </a:cubicBezTo>
                  <a:lnTo>
                    <a:pt x="70608" y="16797"/>
                  </a:lnTo>
                  <a:cubicBezTo>
                    <a:pt x="70531" y="16946"/>
                    <a:pt x="70459" y="17023"/>
                    <a:pt x="70311" y="17094"/>
                  </a:cubicBezTo>
                  <a:lnTo>
                    <a:pt x="69936" y="17469"/>
                  </a:lnTo>
                  <a:cubicBezTo>
                    <a:pt x="70311" y="17320"/>
                    <a:pt x="70608" y="17094"/>
                    <a:pt x="70905" y="16874"/>
                  </a:cubicBezTo>
                  <a:lnTo>
                    <a:pt x="71351" y="16429"/>
                  </a:lnTo>
                  <a:close/>
                  <a:moveTo>
                    <a:pt x="72" y="106282"/>
                  </a:moveTo>
                  <a:cubicBezTo>
                    <a:pt x="1" y="107026"/>
                    <a:pt x="72" y="107769"/>
                    <a:pt x="298" y="108441"/>
                  </a:cubicBezTo>
                  <a:cubicBezTo>
                    <a:pt x="370" y="108363"/>
                    <a:pt x="447" y="108363"/>
                    <a:pt x="596" y="108363"/>
                  </a:cubicBezTo>
                  <a:cubicBezTo>
                    <a:pt x="370" y="107698"/>
                    <a:pt x="298" y="106954"/>
                    <a:pt x="370" y="106282"/>
                  </a:cubicBezTo>
                  <a:close/>
                  <a:moveTo>
                    <a:pt x="667" y="108589"/>
                  </a:moveTo>
                  <a:cubicBezTo>
                    <a:pt x="596" y="108661"/>
                    <a:pt x="447" y="108661"/>
                    <a:pt x="370" y="108661"/>
                  </a:cubicBezTo>
                  <a:cubicBezTo>
                    <a:pt x="596" y="109255"/>
                    <a:pt x="893" y="109850"/>
                    <a:pt x="1339" y="110373"/>
                  </a:cubicBezTo>
                  <a:cubicBezTo>
                    <a:pt x="1410" y="110373"/>
                    <a:pt x="1487" y="110296"/>
                    <a:pt x="1559" y="110296"/>
                  </a:cubicBezTo>
                  <a:cubicBezTo>
                    <a:pt x="1190" y="109779"/>
                    <a:pt x="893" y="109184"/>
                    <a:pt x="667" y="108589"/>
                  </a:cubicBezTo>
                  <a:close/>
                  <a:moveTo>
                    <a:pt x="1785" y="110522"/>
                  </a:moveTo>
                  <a:cubicBezTo>
                    <a:pt x="1707" y="110522"/>
                    <a:pt x="1559" y="110593"/>
                    <a:pt x="1487" y="110593"/>
                  </a:cubicBezTo>
                  <a:cubicBezTo>
                    <a:pt x="1933" y="111116"/>
                    <a:pt x="2379" y="111485"/>
                    <a:pt x="2897" y="111860"/>
                  </a:cubicBezTo>
                  <a:cubicBezTo>
                    <a:pt x="3045" y="111860"/>
                    <a:pt x="3123" y="111782"/>
                    <a:pt x="3194" y="111711"/>
                  </a:cubicBezTo>
                  <a:cubicBezTo>
                    <a:pt x="2677" y="111414"/>
                    <a:pt x="2153" y="110968"/>
                    <a:pt x="1785" y="110522"/>
                  </a:cubicBezTo>
                  <a:close/>
                  <a:moveTo>
                    <a:pt x="5650" y="112674"/>
                  </a:moveTo>
                  <a:cubicBezTo>
                    <a:pt x="5572" y="112752"/>
                    <a:pt x="5424" y="112823"/>
                    <a:pt x="5352" y="112823"/>
                  </a:cubicBezTo>
                  <a:cubicBezTo>
                    <a:pt x="5501" y="112900"/>
                    <a:pt x="5572" y="112900"/>
                    <a:pt x="5721" y="112972"/>
                  </a:cubicBezTo>
                  <a:cubicBezTo>
                    <a:pt x="6018" y="112972"/>
                    <a:pt x="6315" y="113049"/>
                    <a:pt x="6690" y="113049"/>
                  </a:cubicBezTo>
                  <a:cubicBezTo>
                    <a:pt x="6613" y="112972"/>
                    <a:pt x="6613" y="112900"/>
                    <a:pt x="6613" y="112823"/>
                  </a:cubicBezTo>
                  <a:cubicBezTo>
                    <a:pt x="6315" y="112752"/>
                    <a:pt x="6095" y="112752"/>
                    <a:pt x="5798" y="112674"/>
                  </a:cubicBezTo>
                  <a:close/>
                  <a:moveTo>
                    <a:pt x="6987" y="112823"/>
                  </a:moveTo>
                  <a:lnTo>
                    <a:pt x="6987" y="113049"/>
                  </a:lnTo>
                  <a:cubicBezTo>
                    <a:pt x="7059" y="112972"/>
                    <a:pt x="7136" y="112900"/>
                    <a:pt x="7207" y="112900"/>
                  </a:cubicBezTo>
                  <a:cubicBezTo>
                    <a:pt x="7136" y="112900"/>
                    <a:pt x="7059" y="112823"/>
                    <a:pt x="6987" y="112823"/>
                  </a:cubicBezTo>
                  <a:close/>
                  <a:moveTo>
                    <a:pt x="7582" y="112900"/>
                  </a:moveTo>
                  <a:lnTo>
                    <a:pt x="7356" y="113120"/>
                  </a:lnTo>
                  <a:cubicBezTo>
                    <a:pt x="7505" y="113120"/>
                    <a:pt x="7653" y="113197"/>
                    <a:pt x="7802" y="113197"/>
                  </a:cubicBezTo>
                  <a:lnTo>
                    <a:pt x="7802" y="112900"/>
                  </a:lnTo>
                  <a:close/>
                  <a:moveTo>
                    <a:pt x="8099" y="112900"/>
                  </a:moveTo>
                  <a:lnTo>
                    <a:pt x="8099" y="113197"/>
                  </a:lnTo>
                  <a:lnTo>
                    <a:pt x="8248" y="113197"/>
                  </a:lnTo>
                  <a:lnTo>
                    <a:pt x="8474" y="112972"/>
                  </a:lnTo>
                  <a:cubicBezTo>
                    <a:pt x="8396" y="112972"/>
                    <a:pt x="8325" y="112972"/>
                    <a:pt x="8248" y="112900"/>
                  </a:cubicBezTo>
                  <a:close/>
                  <a:moveTo>
                    <a:pt x="8991" y="112972"/>
                  </a:moveTo>
                  <a:cubicBezTo>
                    <a:pt x="8991" y="113049"/>
                    <a:pt x="8991" y="113120"/>
                    <a:pt x="8920" y="113197"/>
                  </a:cubicBezTo>
                  <a:lnTo>
                    <a:pt x="9140" y="112972"/>
                  </a:lnTo>
                  <a:close/>
                  <a:moveTo>
                    <a:pt x="88220" y="3645"/>
                  </a:moveTo>
                  <a:cubicBezTo>
                    <a:pt x="88148" y="3716"/>
                    <a:pt x="88071" y="3794"/>
                    <a:pt x="88000" y="3794"/>
                  </a:cubicBezTo>
                  <a:cubicBezTo>
                    <a:pt x="92608" y="9145"/>
                    <a:pt x="90747" y="15091"/>
                    <a:pt x="88743" y="21334"/>
                  </a:cubicBezTo>
                  <a:cubicBezTo>
                    <a:pt x="87405" y="25419"/>
                    <a:pt x="86067" y="29581"/>
                    <a:pt x="85098" y="33892"/>
                  </a:cubicBezTo>
                  <a:cubicBezTo>
                    <a:pt x="84206" y="38202"/>
                    <a:pt x="83689" y="42590"/>
                    <a:pt x="83689" y="46972"/>
                  </a:cubicBezTo>
                  <a:cubicBezTo>
                    <a:pt x="83689" y="54333"/>
                    <a:pt x="85175" y="61688"/>
                    <a:pt x="87405" y="68675"/>
                  </a:cubicBezTo>
                  <a:cubicBezTo>
                    <a:pt x="87851" y="70013"/>
                    <a:pt x="88297" y="71279"/>
                    <a:pt x="88666" y="72617"/>
                  </a:cubicBezTo>
                  <a:cubicBezTo>
                    <a:pt x="89557" y="75739"/>
                    <a:pt x="89855" y="79080"/>
                    <a:pt x="88814" y="82202"/>
                  </a:cubicBezTo>
                  <a:cubicBezTo>
                    <a:pt x="87030" y="87630"/>
                    <a:pt x="81608" y="90306"/>
                    <a:pt x="76477" y="91792"/>
                  </a:cubicBezTo>
                  <a:cubicBezTo>
                    <a:pt x="74324" y="92458"/>
                    <a:pt x="72463" y="93576"/>
                    <a:pt x="70679" y="94837"/>
                  </a:cubicBezTo>
                  <a:cubicBezTo>
                    <a:pt x="65625" y="98553"/>
                    <a:pt x="61612" y="102495"/>
                    <a:pt x="55369" y="102495"/>
                  </a:cubicBezTo>
                  <a:cubicBezTo>
                    <a:pt x="54703" y="102495"/>
                    <a:pt x="53960" y="102418"/>
                    <a:pt x="53216" y="102346"/>
                  </a:cubicBezTo>
                  <a:lnTo>
                    <a:pt x="52396" y="102198"/>
                  </a:lnTo>
                  <a:lnTo>
                    <a:pt x="52247" y="102198"/>
                  </a:lnTo>
                  <a:lnTo>
                    <a:pt x="52027" y="102120"/>
                  </a:lnTo>
                  <a:lnTo>
                    <a:pt x="51653" y="102049"/>
                  </a:lnTo>
                  <a:cubicBezTo>
                    <a:pt x="51058" y="101972"/>
                    <a:pt x="50541" y="101752"/>
                    <a:pt x="50017" y="101674"/>
                  </a:cubicBezTo>
                  <a:cubicBezTo>
                    <a:pt x="46973" y="100711"/>
                    <a:pt x="43703" y="100117"/>
                    <a:pt x="40433" y="100117"/>
                  </a:cubicBezTo>
                  <a:cubicBezTo>
                    <a:pt x="38203" y="100117"/>
                    <a:pt x="35973" y="100337"/>
                    <a:pt x="33815" y="101008"/>
                  </a:cubicBezTo>
                  <a:cubicBezTo>
                    <a:pt x="28464" y="102495"/>
                    <a:pt x="24082" y="105985"/>
                    <a:pt x="19545" y="108958"/>
                  </a:cubicBezTo>
                  <a:cubicBezTo>
                    <a:pt x="16501" y="111039"/>
                    <a:pt x="13153" y="112752"/>
                    <a:pt x="9514" y="112900"/>
                  </a:cubicBezTo>
                  <a:lnTo>
                    <a:pt x="9437" y="112972"/>
                  </a:lnTo>
                  <a:cubicBezTo>
                    <a:pt x="9437" y="113049"/>
                    <a:pt x="9366" y="113120"/>
                    <a:pt x="9366" y="113197"/>
                  </a:cubicBezTo>
                  <a:cubicBezTo>
                    <a:pt x="13153" y="113049"/>
                    <a:pt x="16572" y="111265"/>
                    <a:pt x="19694" y="109184"/>
                  </a:cubicBezTo>
                  <a:cubicBezTo>
                    <a:pt x="24230" y="106211"/>
                    <a:pt x="28612" y="102715"/>
                    <a:pt x="33892" y="101228"/>
                  </a:cubicBezTo>
                  <a:cubicBezTo>
                    <a:pt x="36045" y="100634"/>
                    <a:pt x="38203" y="100337"/>
                    <a:pt x="40433" y="100337"/>
                  </a:cubicBezTo>
                  <a:cubicBezTo>
                    <a:pt x="43626" y="100337"/>
                    <a:pt x="46896" y="100931"/>
                    <a:pt x="49946" y="101900"/>
                  </a:cubicBezTo>
                  <a:cubicBezTo>
                    <a:pt x="50541" y="102049"/>
                    <a:pt x="51058" y="102198"/>
                    <a:pt x="51581" y="102269"/>
                  </a:cubicBezTo>
                  <a:lnTo>
                    <a:pt x="51950" y="102418"/>
                  </a:lnTo>
                  <a:lnTo>
                    <a:pt x="52176" y="102418"/>
                  </a:lnTo>
                  <a:cubicBezTo>
                    <a:pt x="52324" y="102495"/>
                    <a:pt x="53068" y="102566"/>
                    <a:pt x="53216" y="102566"/>
                  </a:cubicBezTo>
                  <a:cubicBezTo>
                    <a:pt x="53960" y="102715"/>
                    <a:pt x="54626" y="102715"/>
                    <a:pt x="55369" y="102715"/>
                  </a:cubicBezTo>
                  <a:cubicBezTo>
                    <a:pt x="61689" y="102715"/>
                    <a:pt x="65703" y="98779"/>
                    <a:pt x="70828" y="95063"/>
                  </a:cubicBezTo>
                  <a:cubicBezTo>
                    <a:pt x="72540" y="93796"/>
                    <a:pt x="74473" y="92684"/>
                    <a:pt x="76554" y="92012"/>
                  </a:cubicBezTo>
                  <a:lnTo>
                    <a:pt x="78112" y="91566"/>
                  </a:lnTo>
                  <a:cubicBezTo>
                    <a:pt x="84057" y="89563"/>
                    <a:pt x="89260" y="85769"/>
                    <a:pt x="89706" y="79080"/>
                  </a:cubicBezTo>
                  <a:cubicBezTo>
                    <a:pt x="89932" y="75739"/>
                    <a:pt x="89040" y="72468"/>
                    <a:pt x="87922" y="69418"/>
                  </a:cubicBezTo>
                  <a:cubicBezTo>
                    <a:pt x="84432" y="59090"/>
                    <a:pt x="82946" y="47942"/>
                    <a:pt x="84729" y="37162"/>
                  </a:cubicBezTo>
                  <a:cubicBezTo>
                    <a:pt x="85621" y="31739"/>
                    <a:pt x="87328" y="26537"/>
                    <a:pt x="89040" y="21405"/>
                  </a:cubicBezTo>
                  <a:cubicBezTo>
                    <a:pt x="91044" y="15013"/>
                    <a:pt x="92828" y="9068"/>
                    <a:pt x="88220" y="364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3" name="Google Shape;1123;p45"/>
            <p:cNvSpPr/>
            <p:nvPr/>
          </p:nvSpPr>
          <p:spPr>
            <a:xfrm>
              <a:off x="4650500" y="1771100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149" y="1"/>
                  </a:moveTo>
                  <a:lnTo>
                    <a:pt x="1" y="221"/>
                  </a:lnTo>
                  <a:cubicBezTo>
                    <a:pt x="72" y="221"/>
                    <a:pt x="149" y="298"/>
                    <a:pt x="221" y="369"/>
                  </a:cubicBezTo>
                  <a:cubicBezTo>
                    <a:pt x="298" y="298"/>
                    <a:pt x="298" y="221"/>
                    <a:pt x="369" y="149"/>
                  </a:cubicBezTo>
                  <a:cubicBezTo>
                    <a:pt x="298" y="72"/>
                    <a:pt x="221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4" name="Google Shape;1124;p45"/>
            <p:cNvSpPr/>
            <p:nvPr/>
          </p:nvSpPr>
          <p:spPr>
            <a:xfrm>
              <a:off x="2942850" y="1427275"/>
              <a:ext cx="2101600" cy="2774225"/>
            </a:xfrm>
            <a:custGeom>
              <a:avLst/>
              <a:gdLst/>
              <a:ahLst/>
              <a:cxnLst/>
              <a:rect l="l" t="t" r="r" b="b"/>
              <a:pathLst>
                <a:path w="84064" h="110969" extrusionOk="0">
                  <a:moveTo>
                    <a:pt x="83023" y="1"/>
                  </a:moveTo>
                  <a:cubicBezTo>
                    <a:pt x="83023" y="78"/>
                    <a:pt x="82946" y="150"/>
                    <a:pt x="82946" y="227"/>
                  </a:cubicBezTo>
                  <a:cubicBezTo>
                    <a:pt x="83094" y="375"/>
                    <a:pt x="83320" y="524"/>
                    <a:pt x="83469" y="673"/>
                  </a:cubicBezTo>
                  <a:cubicBezTo>
                    <a:pt x="83540" y="595"/>
                    <a:pt x="83689" y="595"/>
                    <a:pt x="83766" y="524"/>
                  </a:cubicBezTo>
                  <a:cubicBezTo>
                    <a:pt x="83540" y="375"/>
                    <a:pt x="83320" y="150"/>
                    <a:pt x="83023" y="1"/>
                  </a:cubicBezTo>
                  <a:close/>
                  <a:moveTo>
                    <a:pt x="83986" y="821"/>
                  </a:moveTo>
                  <a:cubicBezTo>
                    <a:pt x="83915" y="821"/>
                    <a:pt x="83837" y="821"/>
                    <a:pt x="83689" y="893"/>
                  </a:cubicBezTo>
                  <a:cubicBezTo>
                    <a:pt x="83766" y="970"/>
                    <a:pt x="83837" y="1041"/>
                    <a:pt x="83915" y="1041"/>
                  </a:cubicBezTo>
                  <a:cubicBezTo>
                    <a:pt x="83986" y="970"/>
                    <a:pt x="84063" y="893"/>
                    <a:pt x="84063" y="821"/>
                  </a:cubicBezTo>
                  <a:close/>
                  <a:moveTo>
                    <a:pt x="70537" y="9960"/>
                  </a:moveTo>
                  <a:cubicBezTo>
                    <a:pt x="70537" y="10038"/>
                    <a:pt x="70459" y="10186"/>
                    <a:pt x="70459" y="10258"/>
                  </a:cubicBezTo>
                  <a:lnTo>
                    <a:pt x="70239" y="10632"/>
                  </a:lnTo>
                  <a:cubicBezTo>
                    <a:pt x="70162" y="10852"/>
                    <a:pt x="70091" y="11078"/>
                    <a:pt x="69942" y="11375"/>
                  </a:cubicBezTo>
                  <a:cubicBezTo>
                    <a:pt x="70013" y="11298"/>
                    <a:pt x="70162" y="11298"/>
                    <a:pt x="70239" y="11298"/>
                  </a:cubicBezTo>
                  <a:cubicBezTo>
                    <a:pt x="70388" y="10929"/>
                    <a:pt x="70537" y="10632"/>
                    <a:pt x="70685" y="10335"/>
                  </a:cubicBezTo>
                  <a:cubicBezTo>
                    <a:pt x="70757" y="10258"/>
                    <a:pt x="70757" y="10109"/>
                    <a:pt x="70834" y="9960"/>
                  </a:cubicBezTo>
                  <a:close/>
                  <a:moveTo>
                    <a:pt x="298" y="110148"/>
                  </a:moveTo>
                  <a:cubicBezTo>
                    <a:pt x="227" y="110148"/>
                    <a:pt x="150" y="110225"/>
                    <a:pt x="1" y="110225"/>
                  </a:cubicBezTo>
                  <a:cubicBezTo>
                    <a:pt x="78" y="110297"/>
                    <a:pt x="150" y="110297"/>
                    <a:pt x="227" y="110374"/>
                  </a:cubicBezTo>
                  <a:cubicBezTo>
                    <a:pt x="673" y="110594"/>
                    <a:pt x="1190" y="110820"/>
                    <a:pt x="1713" y="110969"/>
                  </a:cubicBezTo>
                  <a:cubicBezTo>
                    <a:pt x="1862" y="110891"/>
                    <a:pt x="1933" y="110820"/>
                    <a:pt x="2082" y="110820"/>
                  </a:cubicBezTo>
                  <a:lnTo>
                    <a:pt x="298" y="11014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5" name="Google Shape;1125;p45"/>
            <p:cNvSpPr/>
            <p:nvPr/>
          </p:nvSpPr>
          <p:spPr>
            <a:xfrm>
              <a:off x="4737775" y="15592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0" y="1"/>
                  </a:moveTo>
                  <a:lnTo>
                    <a:pt x="0" y="72"/>
                  </a:lnTo>
                  <a:lnTo>
                    <a:pt x="0" y="221"/>
                  </a:lnTo>
                  <a:lnTo>
                    <a:pt x="226" y="221"/>
                  </a:lnTo>
                  <a:cubicBezTo>
                    <a:pt x="226" y="149"/>
                    <a:pt x="226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6" name="Google Shape;1126;p45"/>
            <p:cNvSpPr/>
            <p:nvPr/>
          </p:nvSpPr>
          <p:spPr>
            <a:xfrm>
              <a:off x="4748900" y="1479300"/>
              <a:ext cx="11175" cy="9400"/>
            </a:xfrm>
            <a:custGeom>
              <a:avLst/>
              <a:gdLst/>
              <a:ahLst/>
              <a:cxnLst/>
              <a:rect l="l" t="t" r="r" b="b"/>
              <a:pathLst>
                <a:path w="447" h="376" extrusionOk="0">
                  <a:moveTo>
                    <a:pt x="376" y="1"/>
                  </a:moveTo>
                  <a:cubicBezTo>
                    <a:pt x="298" y="1"/>
                    <a:pt x="227" y="78"/>
                    <a:pt x="78" y="78"/>
                  </a:cubicBezTo>
                  <a:cubicBezTo>
                    <a:pt x="78" y="150"/>
                    <a:pt x="1" y="298"/>
                    <a:pt x="1" y="376"/>
                  </a:cubicBezTo>
                  <a:cubicBezTo>
                    <a:pt x="78" y="376"/>
                    <a:pt x="227" y="298"/>
                    <a:pt x="298" y="298"/>
                  </a:cubicBezTo>
                  <a:cubicBezTo>
                    <a:pt x="376" y="150"/>
                    <a:pt x="376" y="78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7" name="Google Shape;1127;p45"/>
            <p:cNvSpPr/>
            <p:nvPr/>
          </p:nvSpPr>
          <p:spPr>
            <a:xfrm>
              <a:off x="2352000" y="1646550"/>
              <a:ext cx="2146175" cy="1997525"/>
            </a:xfrm>
            <a:custGeom>
              <a:avLst/>
              <a:gdLst/>
              <a:ahLst/>
              <a:cxnLst/>
              <a:rect l="l" t="t" r="r" b="b"/>
              <a:pathLst>
                <a:path w="85847" h="79901" extrusionOk="0">
                  <a:moveTo>
                    <a:pt x="85846" y="10108"/>
                  </a:moveTo>
                  <a:lnTo>
                    <a:pt x="85472" y="10257"/>
                  </a:lnTo>
                  <a:cubicBezTo>
                    <a:pt x="85252" y="10405"/>
                    <a:pt x="84954" y="10483"/>
                    <a:pt x="84729" y="10554"/>
                  </a:cubicBezTo>
                  <a:lnTo>
                    <a:pt x="84360" y="10703"/>
                  </a:lnTo>
                  <a:cubicBezTo>
                    <a:pt x="84283" y="10851"/>
                    <a:pt x="84211" y="10929"/>
                    <a:pt x="84134" y="11077"/>
                  </a:cubicBezTo>
                  <a:cubicBezTo>
                    <a:pt x="84360" y="11000"/>
                    <a:pt x="84657" y="10929"/>
                    <a:pt x="84806" y="10780"/>
                  </a:cubicBezTo>
                  <a:lnTo>
                    <a:pt x="85472" y="10554"/>
                  </a:lnTo>
                  <a:cubicBezTo>
                    <a:pt x="85620" y="10405"/>
                    <a:pt x="85698" y="10257"/>
                    <a:pt x="85846" y="10108"/>
                  </a:cubicBezTo>
                  <a:close/>
                  <a:moveTo>
                    <a:pt x="83985" y="10851"/>
                  </a:moveTo>
                  <a:lnTo>
                    <a:pt x="83468" y="11000"/>
                  </a:lnTo>
                  <a:cubicBezTo>
                    <a:pt x="83617" y="11077"/>
                    <a:pt x="83688" y="11077"/>
                    <a:pt x="83765" y="11149"/>
                  </a:cubicBezTo>
                  <a:cubicBezTo>
                    <a:pt x="83837" y="11077"/>
                    <a:pt x="83914" y="10929"/>
                    <a:pt x="83985" y="10851"/>
                  </a:cubicBezTo>
                  <a:close/>
                  <a:moveTo>
                    <a:pt x="83171" y="11077"/>
                  </a:moveTo>
                  <a:cubicBezTo>
                    <a:pt x="82796" y="11226"/>
                    <a:pt x="82576" y="11226"/>
                    <a:pt x="82202" y="11374"/>
                  </a:cubicBezTo>
                  <a:cubicBezTo>
                    <a:pt x="82202" y="11446"/>
                    <a:pt x="82130" y="11523"/>
                    <a:pt x="82130" y="11672"/>
                  </a:cubicBezTo>
                  <a:cubicBezTo>
                    <a:pt x="82350" y="11594"/>
                    <a:pt x="82945" y="11446"/>
                    <a:pt x="83242" y="11374"/>
                  </a:cubicBezTo>
                  <a:cubicBezTo>
                    <a:pt x="83319" y="11297"/>
                    <a:pt x="83391" y="11297"/>
                    <a:pt x="83539" y="11297"/>
                  </a:cubicBezTo>
                  <a:cubicBezTo>
                    <a:pt x="83391" y="11226"/>
                    <a:pt x="83242" y="11149"/>
                    <a:pt x="83171" y="11077"/>
                  </a:cubicBezTo>
                  <a:close/>
                  <a:moveTo>
                    <a:pt x="81607" y="11446"/>
                  </a:moveTo>
                  <a:lnTo>
                    <a:pt x="80792" y="11594"/>
                  </a:lnTo>
                  <a:cubicBezTo>
                    <a:pt x="80566" y="11672"/>
                    <a:pt x="80269" y="11743"/>
                    <a:pt x="79972" y="11743"/>
                  </a:cubicBezTo>
                  <a:cubicBezTo>
                    <a:pt x="79972" y="11820"/>
                    <a:pt x="79900" y="11892"/>
                    <a:pt x="79900" y="11969"/>
                  </a:cubicBezTo>
                  <a:lnTo>
                    <a:pt x="79900" y="12040"/>
                  </a:lnTo>
                  <a:cubicBezTo>
                    <a:pt x="80198" y="11969"/>
                    <a:pt x="80566" y="11969"/>
                    <a:pt x="80864" y="11892"/>
                  </a:cubicBezTo>
                  <a:cubicBezTo>
                    <a:pt x="81012" y="11820"/>
                    <a:pt x="81458" y="11743"/>
                    <a:pt x="81833" y="11743"/>
                  </a:cubicBezTo>
                  <a:cubicBezTo>
                    <a:pt x="81833" y="11594"/>
                    <a:pt x="81904" y="11523"/>
                    <a:pt x="81904" y="11446"/>
                  </a:cubicBezTo>
                  <a:close/>
                  <a:moveTo>
                    <a:pt x="79752" y="11743"/>
                  </a:moveTo>
                  <a:lnTo>
                    <a:pt x="79752" y="11743"/>
                  </a:lnTo>
                  <a:cubicBezTo>
                    <a:pt x="79229" y="11820"/>
                    <a:pt x="78783" y="11892"/>
                    <a:pt x="78337" y="11892"/>
                  </a:cubicBezTo>
                  <a:lnTo>
                    <a:pt x="78039" y="12189"/>
                  </a:lnTo>
                  <a:cubicBezTo>
                    <a:pt x="78563" y="12118"/>
                    <a:pt x="79080" y="12118"/>
                    <a:pt x="79603" y="12040"/>
                  </a:cubicBezTo>
                  <a:cubicBezTo>
                    <a:pt x="79675" y="11969"/>
                    <a:pt x="79675" y="11969"/>
                    <a:pt x="79675" y="11892"/>
                  </a:cubicBezTo>
                  <a:cubicBezTo>
                    <a:pt x="79675" y="11820"/>
                    <a:pt x="79675" y="11820"/>
                    <a:pt x="79752" y="11743"/>
                  </a:cubicBezTo>
                  <a:close/>
                  <a:moveTo>
                    <a:pt x="27797" y="0"/>
                  </a:moveTo>
                  <a:cubicBezTo>
                    <a:pt x="19770" y="0"/>
                    <a:pt x="11892" y="1861"/>
                    <a:pt x="6766" y="7730"/>
                  </a:cubicBezTo>
                  <a:cubicBezTo>
                    <a:pt x="2527" y="12784"/>
                    <a:pt x="0" y="19324"/>
                    <a:pt x="149" y="25942"/>
                  </a:cubicBezTo>
                  <a:cubicBezTo>
                    <a:pt x="375" y="35675"/>
                    <a:pt x="6095" y="44374"/>
                    <a:pt x="12932" y="50914"/>
                  </a:cubicBezTo>
                  <a:cubicBezTo>
                    <a:pt x="18658" y="56337"/>
                    <a:pt x="25199" y="60874"/>
                    <a:pt x="31590" y="65630"/>
                  </a:cubicBezTo>
                  <a:cubicBezTo>
                    <a:pt x="32405" y="66296"/>
                    <a:pt x="33374" y="66968"/>
                    <a:pt x="34117" y="67712"/>
                  </a:cubicBezTo>
                  <a:cubicBezTo>
                    <a:pt x="36347" y="69644"/>
                    <a:pt x="38725" y="72242"/>
                    <a:pt x="39837" y="75144"/>
                  </a:cubicBezTo>
                  <a:cubicBezTo>
                    <a:pt x="39915" y="74995"/>
                    <a:pt x="39915" y="74847"/>
                    <a:pt x="39986" y="74698"/>
                  </a:cubicBezTo>
                  <a:cubicBezTo>
                    <a:pt x="38797" y="71874"/>
                    <a:pt x="36496" y="69418"/>
                    <a:pt x="34266" y="67486"/>
                  </a:cubicBezTo>
                  <a:cubicBezTo>
                    <a:pt x="33523" y="66820"/>
                    <a:pt x="32554" y="66076"/>
                    <a:pt x="31739" y="65405"/>
                  </a:cubicBezTo>
                  <a:cubicBezTo>
                    <a:pt x="25645" y="60874"/>
                    <a:pt x="19324" y="56486"/>
                    <a:pt x="13676" y="51283"/>
                  </a:cubicBezTo>
                  <a:cubicBezTo>
                    <a:pt x="6618" y="44671"/>
                    <a:pt x="595" y="35901"/>
                    <a:pt x="446" y="25942"/>
                  </a:cubicBezTo>
                  <a:cubicBezTo>
                    <a:pt x="226" y="19401"/>
                    <a:pt x="2753" y="12932"/>
                    <a:pt x="6986" y="7956"/>
                  </a:cubicBezTo>
                  <a:cubicBezTo>
                    <a:pt x="12040" y="2081"/>
                    <a:pt x="19847" y="226"/>
                    <a:pt x="27797" y="226"/>
                  </a:cubicBezTo>
                  <a:cubicBezTo>
                    <a:pt x="33374" y="226"/>
                    <a:pt x="39094" y="1189"/>
                    <a:pt x="43928" y="2307"/>
                  </a:cubicBezTo>
                  <a:cubicBezTo>
                    <a:pt x="50837" y="3942"/>
                    <a:pt x="57526" y="6392"/>
                    <a:pt x="63995" y="9293"/>
                  </a:cubicBezTo>
                  <a:cubicBezTo>
                    <a:pt x="64739" y="9591"/>
                    <a:pt x="65482" y="9888"/>
                    <a:pt x="66296" y="10185"/>
                  </a:cubicBezTo>
                  <a:cubicBezTo>
                    <a:pt x="69715" y="11374"/>
                    <a:pt x="73431" y="12189"/>
                    <a:pt x="77148" y="12189"/>
                  </a:cubicBezTo>
                  <a:lnTo>
                    <a:pt x="77742" y="12189"/>
                  </a:lnTo>
                  <a:cubicBezTo>
                    <a:pt x="77819" y="12040"/>
                    <a:pt x="77891" y="11969"/>
                    <a:pt x="77968" y="11892"/>
                  </a:cubicBezTo>
                  <a:lnTo>
                    <a:pt x="77148" y="11892"/>
                  </a:lnTo>
                  <a:cubicBezTo>
                    <a:pt x="73431" y="11892"/>
                    <a:pt x="69793" y="11149"/>
                    <a:pt x="66374" y="9959"/>
                  </a:cubicBezTo>
                  <a:cubicBezTo>
                    <a:pt x="65630" y="9662"/>
                    <a:pt x="64810" y="9365"/>
                    <a:pt x="64067" y="9067"/>
                  </a:cubicBezTo>
                  <a:cubicBezTo>
                    <a:pt x="57604" y="6172"/>
                    <a:pt x="50914" y="3645"/>
                    <a:pt x="43999" y="2081"/>
                  </a:cubicBezTo>
                  <a:cubicBezTo>
                    <a:pt x="39094" y="892"/>
                    <a:pt x="33446" y="0"/>
                    <a:pt x="27797" y="0"/>
                  </a:cubicBezTo>
                  <a:close/>
                  <a:moveTo>
                    <a:pt x="40135" y="75067"/>
                  </a:moveTo>
                  <a:cubicBezTo>
                    <a:pt x="40063" y="75292"/>
                    <a:pt x="40063" y="75441"/>
                    <a:pt x="40063" y="75661"/>
                  </a:cubicBezTo>
                  <a:cubicBezTo>
                    <a:pt x="40135" y="75590"/>
                    <a:pt x="40212" y="75590"/>
                    <a:pt x="40283" y="75512"/>
                  </a:cubicBezTo>
                  <a:cubicBezTo>
                    <a:pt x="40212" y="75364"/>
                    <a:pt x="40212" y="75215"/>
                    <a:pt x="40135" y="75067"/>
                  </a:cubicBezTo>
                  <a:close/>
                  <a:moveTo>
                    <a:pt x="40361" y="75738"/>
                  </a:moveTo>
                  <a:cubicBezTo>
                    <a:pt x="40283" y="75810"/>
                    <a:pt x="40212" y="75887"/>
                    <a:pt x="40135" y="75887"/>
                  </a:cubicBezTo>
                  <a:cubicBezTo>
                    <a:pt x="40283" y="76333"/>
                    <a:pt x="40361" y="76702"/>
                    <a:pt x="40432" y="77148"/>
                  </a:cubicBezTo>
                  <a:lnTo>
                    <a:pt x="40658" y="76928"/>
                  </a:lnTo>
                  <a:cubicBezTo>
                    <a:pt x="40581" y="76553"/>
                    <a:pt x="40509" y="76184"/>
                    <a:pt x="40361" y="75738"/>
                  </a:cubicBezTo>
                  <a:close/>
                  <a:moveTo>
                    <a:pt x="40729" y="77225"/>
                  </a:moveTo>
                  <a:cubicBezTo>
                    <a:pt x="40658" y="77296"/>
                    <a:pt x="40581" y="77296"/>
                    <a:pt x="40509" y="77374"/>
                  </a:cubicBezTo>
                  <a:cubicBezTo>
                    <a:pt x="40581" y="77374"/>
                    <a:pt x="40581" y="77445"/>
                    <a:pt x="40658" y="77522"/>
                  </a:cubicBezTo>
                  <a:cubicBezTo>
                    <a:pt x="40658" y="77594"/>
                    <a:pt x="40729" y="77594"/>
                    <a:pt x="40729" y="77671"/>
                  </a:cubicBezTo>
                  <a:lnTo>
                    <a:pt x="40729" y="77225"/>
                  </a:lnTo>
                  <a:close/>
                  <a:moveTo>
                    <a:pt x="40509" y="77742"/>
                  </a:moveTo>
                  <a:cubicBezTo>
                    <a:pt x="40509" y="77968"/>
                    <a:pt x="40581" y="78265"/>
                    <a:pt x="40581" y="78563"/>
                  </a:cubicBezTo>
                  <a:lnTo>
                    <a:pt x="40807" y="78337"/>
                  </a:lnTo>
                  <a:lnTo>
                    <a:pt x="40807" y="78117"/>
                  </a:lnTo>
                  <a:cubicBezTo>
                    <a:pt x="40658" y="77968"/>
                    <a:pt x="40581" y="77819"/>
                    <a:pt x="40509" y="77742"/>
                  </a:cubicBezTo>
                  <a:close/>
                  <a:moveTo>
                    <a:pt x="40807" y="78634"/>
                  </a:moveTo>
                  <a:lnTo>
                    <a:pt x="40807" y="78634"/>
                  </a:lnTo>
                  <a:cubicBezTo>
                    <a:pt x="40729" y="78711"/>
                    <a:pt x="40658" y="78783"/>
                    <a:pt x="40509" y="78860"/>
                  </a:cubicBezTo>
                  <a:cubicBezTo>
                    <a:pt x="40509" y="79229"/>
                    <a:pt x="40509" y="79526"/>
                    <a:pt x="40432" y="79901"/>
                  </a:cubicBezTo>
                  <a:cubicBezTo>
                    <a:pt x="40509" y="79752"/>
                    <a:pt x="40658" y="79603"/>
                    <a:pt x="40729" y="79526"/>
                  </a:cubicBezTo>
                  <a:cubicBezTo>
                    <a:pt x="40807" y="79229"/>
                    <a:pt x="40807" y="78931"/>
                    <a:pt x="40807" y="786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8" name="Google Shape;1128;p45"/>
            <p:cNvSpPr/>
            <p:nvPr/>
          </p:nvSpPr>
          <p:spPr>
            <a:xfrm>
              <a:off x="3347925" y="1921525"/>
              <a:ext cx="1098225" cy="1677950"/>
            </a:xfrm>
            <a:custGeom>
              <a:avLst/>
              <a:gdLst/>
              <a:ahLst/>
              <a:cxnLst/>
              <a:rect l="l" t="t" r="r" b="b"/>
              <a:pathLst>
                <a:path w="43929" h="67118" extrusionOk="0">
                  <a:moveTo>
                    <a:pt x="43631" y="1"/>
                  </a:moveTo>
                  <a:lnTo>
                    <a:pt x="43334" y="78"/>
                  </a:lnTo>
                  <a:cubicBezTo>
                    <a:pt x="43405" y="150"/>
                    <a:pt x="43554" y="227"/>
                    <a:pt x="43702" y="298"/>
                  </a:cubicBezTo>
                  <a:cubicBezTo>
                    <a:pt x="43780" y="227"/>
                    <a:pt x="43851" y="227"/>
                    <a:pt x="43928" y="150"/>
                  </a:cubicBezTo>
                  <a:cubicBezTo>
                    <a:pt x="43851" y="78"/>
                    <a:pt x="43780" y="78"/>
                    <a:pt x="43631" y="1"/>
                  </a:cubicBezTo>
                  <a:close/>
                  <a:moveTo>
                    <a:pt x="38131" y="893"/>
                  </a:moveTo>
                  <a:cubicBezTo>
                    <a:pt x="38054" y="970"/>
                    <a:pt x="37982" y="1041"/>
                    <a:pt x="37905" y="1190"/>
                  </a:cubicBezTo>
                  <a:lnTo>
                    <a:pt x="38202" y="1190"/>
                  </a:lnTo>
                  <a:lnTo>
                    <a:pt x="38500" y="893"/>
                  </a:lnTo>
                  <a:close/>
                  <a:moveTo>
                    <a:pt x="149" y="63699"/>
                  </a:moveTo>
                  <a:cubicBezTo>
                    <a:pt x="78" y="63848"/>
                    <a:pt x="78" y="63996"/>
                    <a:pt x="0" y="64145"/>
                  </a:cubicBezTo>
                  <a:cubicBezTo>
                    <a:pt x="78" y="64293"/>
                    <a:pt x="149" y="64513"/>
                    <a:pt x="226" y="64662"/>
                  </a:cubicBezTo>
                  <a:cubicBezTo>
                    <a:pt x="226" y="64442"/>
                    <a:pt x="226" y="64293"/>
                    <a:pt x="298" y="64068"/>
                  </a:cubicBezTo>
                  <a:cubicBezTo>
                    <a:pt x="226" y="63919"/>
                    <a:pt x="149" y="63848"/>
                    <a:pt x="149" y="63699"/>
                  </a:cubicBezTo>
                  <a:close/>
                  <a:moveTo>
                    <a:pt x="595" y="66375"/>
                  </a:moveTo>
                  <a:cubicBezTo>
                    <a:pt x="672" y="66523"/>
                    <a:pt x="672" y="66595"/>
                    <a:pt x="672" y="66743"/>
                  </a:cubicBezTo>
                  <a:cubicBezTo>
                    <a:pt x="744" y="66820"/>
                    <a:pt x="821" y="66969"/>
                    <a:pt x="970" y="67118"/>
                  </a:cubicBezTo>
                  <a:cubicBezTo>
                    <a:pt x="970" y="66969"/>
                    <a:pt x="970" y="66820"/>
                    <a:pt x="892" y="66672"/>
                  </a:cubicBezTo>
                  <a:cubicBezTo>
                    <a:pt x="892" y="66595"/>
                    <a:pt x="821" y="66595"/>
                    <a:pt x="821" y="66523"/>
                  </a:cubicBezTo>
                  <a:cubicBezTo>
                    <a:pt x="744" y="66446"/>
                    <a:pt x="744" y="66375"/>
                    <a:pt x="672" y="663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29" name="Google Shape;1129;p45"/>
            <p:cNvSpPr/>
            <p:nvPr/>
          </p:nvSpPr>
          <p:spPr>
            <a:xfrm>
              <a:off x="3353575" y="1940125"/>
              <a:ext cx="997725" cy="1603625"/>
            </a:xfrm>
            <a:custGeom>
              <a:avLst/>
              <a:gdLst/>
              <a:ahLst/>
              <a:cxnLst/>
              <a:rect l="l" t="t" r="r" b="b"/>
              <a:pathLst>
                <a:path w="39909" h="64145" extrusionOk="0">
                  <a:moveTo>
                    <a:pt x="39689" y="0"/>
                  </a:moveTo>
                  <a:cubicBezTo>
                    <a:pt x="39612" y="77"/>
                    <a:pt x="39612" y="77"/>
                    <a:pt x="39612" y="149"/>
                  </a:cubicBezTo>
                  <a:cubicBezTo>
                    <a:pt x="39612" y="226"/>
                    <a:pt x="39612" y="226"/>
                    <a:pt x="39540" y="297"/>
                  </a:cubicBezTo>
                  <a:lnTo>
                    <a:pt x="39837" y="297"/>
                  </a:lnTo>
                  <a:lnTo>
                    <a:pt x="39837" y="226"/>
                  </a:lnTo>
                  <a:cubicBezTo>
                    <a:pt x="39837" y="149"/>
                    <a:pt x="39909" y="77"/>
                    <a:pt x="39909" y="0"/>
                  </a:cubicBezTo>
                  <a:close/>
                  <a:moveTo>
                    <a:pt x="220" y="63769"/>
                  </a:moveTo>
                  <a:cubicBezTo>
                    <a:pt x="149" y="63847"/>
                    <a:pt x="72" y="63847"/>
                    <a:pt x="0" y="63918"/>
                  </a:cubicBezTo>
                  <a:cubicBezTo>
                    <a:pt x="0" y="63995"/>
                    <a:pt x="72" y="64067"/>
                    <a:pt x="72" y="64144"/>
                  </a:cubicBezTo>
                  <a:cubicBezTo>
                    <a:pt x="149" y="64144"/>
                    <a:pt x="220" y="64067"/>
                    <a:pt x="298" y="63995"/>
                  </a:cubicBezTo>
                  <a:cubicBezTo>
                    <a:pt x="298" y="63918"/>
                    <a:pt x="220" y="63847"/>
                    <a:pt x="220" y="637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0" name="Google Shape;1130;p45"/>
            <p:cNvSpPr/>
            <p:nvPr/>
          </p:nvSpPr>
          <p:spPr>
            <a:xfrm>
              <a:off x="3353575" y="35380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1" name="Google Shape;1131;p45"/>
            <p:cNvSpPr/>
            <p:nvPr/>
          </p:nvSpPr>
          <p:spPr>
            <a:xfrm>
              <a:off x="3362775" y="1930900"/>
              <a:ext cx="1044275" cy="1650000"/>
            </a:xfrm>
            <a:custGeom>
              <a:avLst/>
              <a:gdLst/>
              <a:ahLst/>
              <a:cxnLst/>
              <a:rect l="l" t="t" r="r" b="b"/>
              <a:pathLst>
                <a:path w="41771" h="66000" extrusionOk="0">
                  <a:moveTo>
                    <a:pt x="41551" y="0"/>
                  </a:moveTo>
                  <a:cubicBezTo>
                    <a:pt x="41551" y="0"/>
                    <a:pt x="41551" y="72"/>
                    <a:pt x="41473" y="72"/>
                  </a:cubicBezTo>
                  <a:cubicBezTo>
                    <a:pt x="41473" y="149"/>
                    <a:pt x="41402" y="220"/>
                    <a:pt x="41402" y="369"/>
                  </a:cubicBezTo>
                  <a:cubicBezTo>
                    <a:pt x="41473" y="298"/>
                    <a:pt x="41551" y="298"/>
                    <a:pt x="41622" y="298"/>
                  </a:cubicBezTo>
                  <a:lnTo>
                    <a:pt x="41699" y="298"/>
                  </a:lnTo>
                  <a:cubicBezTo>
                    <a:pt x="41699" y="149"/>
                    <a:pt x="41771" y="72"/>
                    <a:pt x="41771" y="0"/>
                  </a:cubicBezTo>
                  <a:close/>
                  <a:moveTo>
                    <a:pt x="227" y="65554"/>
                  </a:moveTo>
                  <a:lnTo>
                    <a:pt x="1" y="65774"/>
                  </a:lnTo>
                  <a:cubicBezTo>
                    <a:pt x="1" y="65851"/>
                    <a:pt x="78" y="65922"/>
                    <a:pt x="78" y="66000"/>
                  </a:cubicBezTo>
                  <a:cubicBezTo>
                    <a:pt x="150" y="65922"/>
                    <a:pt x="227" y="65922"/>
                    <a:pt x="298" y="65851"/>
                  </a:cubicBezTo>
                  <a:cubicBezTo>
                    <a:pt x="227" y="65774"/>
                    <a:pt x="227" y="65702"/>
                    <a:pt x="227" y="655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2" name="Google Shape;1132;p45"/>
            <p:cNvSpPr/>
            <p:nvPr/>
          </p:nvSpPr>
          <p:spPr>
            <a:xfrm>
              <a:off x="3362775" y="3575225"/>
              <a:ext cx="1975" cy="5675"/>
            </a:xfrm>
            <a:custGeom>
              <a:avLst/>
              <a:gdLst/>
              <a:ahLst/>
              <a:cxnLst/>
              <a:rect l="l" t="t" r="r" b="b"/>
              <a:pathLst>
                <a:path w="79" h="227" extrusionOk="0">
                  <a:moveTo>
                    <a:pt x="1" y="1"/>
                  </a:moveTo>
                  <a:lnTo>
                    <a:pt x="1" y="227"/>
                  </a:lnTo>
                  <a:lnTo>
                    <a:pt x="78" y="227"/>
                  </a:lnTo>
                  <a:cubicBezTo>
                    <a:pt x="78" y="149"/>
                    <a:pt x="1" y="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3" name="Google Shape;1133;p45"/>
            <p:cNvSpPr/>
            <p:nvPr/>
          </p:nvSpPr>
          <p:spPr>
            <a:xfrm>
              <a:off x="4446125" y="1914100"/>
              <a:ext cx="14875" cy="11175"/>
            </a:xfrm>
            <a:custGeom>
              <a:avLst/>
              <a:gdLst/>
              <a:ahLst/>
              <a:cxnLst/>
              <a:rect l="l" t="t" r="r" b="b"/>
              <a:pathLst>
                <a:path w="595" h="447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6" y="78"/>
                    <a:pt x="298" y="78"/>
                    <a:pt x="220" y="149"/>
                  </a:cubicBezTo>
                  <a:cubicBezTo>
                    <a:pt x="149" y="227"/>
                    <a:pt x="72" y="375"/>
                    <a:pt x="0" y="447"/>
                  </a:cubicBezTo>
                  <a:lnTo>
                    <a:pt x="72" y="447"/>
                  </a:lnTo>
                  <a:cubicBezTo>
                    <a:pt x="149" y="447"/>
                    <a:pt x="298" y="375"/>
                    <a:pt x="369" y="375"/>
                  </a:cubicBezTo>
                  <a:cubicBezTo>
                    <a:pt x="446" y="227"/>
                    <a:pt x="518" y="149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4" name="Google Shape;1134;p45"/>
            <p:cNvSpPr/>
            <p:nvPr/>
          </p:nvSpPr>
          <p:spPr>
            <a:xfrm>
              <a:off x="4446125" y="1925250"/>
              <a:ext cx="1800" cy="25"/>
            </a:xfrm>
            <a:custGeom>
              <a:avLst/>
              <a:gdLst/>
              <a:ahLst/>
              <a:cxnLst/>
              <a:rect l="l" t="t" r="r" b="b"/>
              <a:pathLst>
                <a:path w="72" h="1" extrusionOk="0">
                  <a:moveTo>
                    <a:pt x="0" y="1"/>
                  </a:moveTo>
                  <a:lnTo>
                    <a:pt x="0" y="1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5" name="Google Shape;1135;p45"/>
            <p:cNvSpPr/>
            <p:nvPr/>
          </p:nvSpPr>
          <p:spPr>
            <a:xfrm>
              <a:off x="3364725" y="3604950"/>
              <a:ext cx="7450" cy="13100"/>
            </a:xfrm>
            <a:custGeom>
              <a:avLst/>
              <a:gdLst/>
              <a:ahLst/>
              <a:cxnLst/>
              <a:rect l="l" t="t" r="r" b="b"/>
              <a:pathLst>
                <a:path w="298" h="524" extrusionOk="0">
                  <a:moveTo>
                    <a:pt x="298" y="1"/>
                  </a:moveTo>
                  <a:lnTo>
                    <a:pt x="72" y="227"/>
                  </a:lnTo>
                  <a:cubicBezTo>
                    <a:pt x="72" y="298"/>
                    <a:pt x="72" y="447"/>
                    <a:pt x="0" y="524"/>
                  </a:cubicBezTo>
                  <a:cubicBezTo>
                    <a:pt x="149" y="447"/>
                    <a:pt x="220" y="375"/>
                    <a:pt x="298" y="298"/>
                  </a:cubicBezTo>
                  <a:lnTo>
                    <a:pt x="298" y="227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6" name="Google Shape;1136;p45"/>
            <p:cNvSpPr/>
            <p:nvPr/>
          </p:nvSpPr>
          <p:spPr>
            <a:xfrm>
              <a:off x="4544525" y="1824925"/>
              <a:ext cx="70625" cy="57700"/>
            </a:xfrm>
            <a:custGeom>
              <a:avLst/>
              <a:gdLst/>
              <a:ahLst/>
              <a:cxnLst/>
              <a:rect l="l" t="t" r="r" b="b"/>
              <a:pathLst>
                <a:path w="2825" h="2308" extrusionOk="0">
                  <a:moveTo>
                    <a:pt x="2825" y="0"/>
                  </a:moveTo>
                  <a:cubicBezTo>
                    <a:pt x="2527" y="226"/>
                    <a:pt x="2159" y="446"/>
                    <a:pt x="1861" y="595"/>
                  </a:cubicBezTo>
                  <a:cubicBezTo>
                    <a:pt x="1784" y="672"/>
                    <a:pt x="1713" y="743"/>
                    <a:pt x="1564" y="821"/>
                  </a:cubicBezTo>
                  <a:lnTo>
                    <a:pt x="1267" y="1041"/>
                  </a:lnTo>
                  <a:lnTo>
                    <a:pt x="970" y="1338"/>
                  </a:lnTo>
                  <a:lnTo>
                    <a:pt x="892" y="1338"/>
                  </a:lnTo>
                  <a:lnTo>
                    <a:pt x="1118" y="1564"/>
                  </a:lnTo>
                  <a:lnTo>
                    <a:pt x="1118" y="1487"/>
                  </a:lnTo>
                  <a:lnTo>
                    <a:pt x="1416" y="1267"/>
                  </a:lnTo>
                  <a:cubicBezTo>
                    <a:pt x="1636" y="1118"/>
                    <a:pt x="1933" y="892"/>
                    <a:pt x="2081" y="743"/>
                  </a:cubicBezTo>
                  <a:lnTo>
                    <a:pt x="2676" y="226"/>
                  </a:lnTo>
                  <a:cubicBezTo>
                    <a:pt x="2753" y="149"/>
                    <a:pt x="2753" y="77"/>
                    <a:pt x="2825" y="0"/>
                  </a:cubicBezTo>
                  <a:close/>
                  <a:moveTo>
                    <a:pt x="672" y="1487"/>
                  </a:moveTo>
                  <a:cubicBezTo>
                    <a:pt x="466" y="1759"/>
                    <a:pt x="264" y="1971"/>
                    <a:pt x="58" y="2233"/>
                  </a:cubicBezTo>
                  <a:lnTo>
                    <a:pt x="58" y="2233"/>
                  </a:lnTo>
                  <a:cubicBezTo>
                    <a:pt x="69" y="2230"/>
                    <a:pt x="78" y="2230"/>
                    <a:pt x="78" y="2230"/>
                  </a:cubicBezTo>
                  <a:cubicBezTo>
                    <a:pt x="226" y="2081"/>
                    <a:pt x="595" y="1861"/>
                    <a:pt x="892" y="1635"/>
                  </a:cubicBezTo>
                  <a:cubicBezTo>
                    <a:pt x="821" y="1635"/>
                    <a:pt x="744" y="1564"/>
                    <a:pt x="672" y="1487"/>
                  </a:cubicBezTo>
                  <a:close/>
                  <a:moveTo>
                    <a:pt x="58" y="2233"/>
                  </a:moveTo>
                  <a:cubicBezTo>
                    <a:pt x="35" y="2238"/>
                    <a:pt x="0" y="2255"/>
                    <a:pt x="0" y="2307"/>
                  </a:cubicBezTo>
                  <a:cubicBezTo>
                    <a:pt x="20" y="2282"/>
                    <a:pt x="39" y="2257"/>
                    <a:pt x="58" y="22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7" name="Google Shape;1137;p45"/>
            <p:cNvSpPr/>
            <p:nvPr/>
          </p:nvSpPr>
          <p:spPr>
            <a:xfrm>
              <a:off x="4561325" y="1858350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0" y="1"/>
                  </a:moveTo>
                  <a:lnTo>
                    <a:pt x="72" y="150"/>
                  </a:lnTo>
                  <a:lnTo>
                    <a:pt x="0" y="150"/>
                  </a:lnTo>
                  <a:cubicBezTo>
                    <a:pt x="72" y="227"/>
                    <a:pt x="149" y="298"/>
                    <a:pt x="220" y="298"/>
                  </a:cubicBezTo>
                  <a:cubicBezTo>
                    <a:pt x="298" y="298"/>
                    <a:pt x="369" y="227"/>
                    <a:pt x="446" y="227"/>
                  </a:cubicBezTo>
                  <a:lnTo>
                    <a:pt x="22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8" name="Google Shape;1138;p45"/>
            <p:cNvSpPr/>
            <p:nvPr/>
          </p:nvSpPr>
          <p:spPr>
            <a:xfrm>
              <a:off x="3331275" y="1876950"/>
              <a:ext cx="1207775" cy="1860025"/>
            </a:xfrm>
            <a:custGeom>
              <a:avLst/>
              <a:gdLst/>
              <a:ahLst/>
              <a:cxnLst/>
              <a:rect l="l" t="t" r="r" b="b"/>
              <a:pathLst>
                <a:path w="48311" h="74401" extrusionOk="0">
                  <a:moveTo>
                    <a:pt x="48310" y="0"/>
                  </a:moveTo>
                  <a:lnTo>
                    <a:pt x="48084" y="149"/>
                  </a:lnTo>
                  <a:lnTo>
                    <a:pt x="47787" y="297"/>
                  </a:lnTo>
                  <a:lnTo>
                    <a:pt x="47419" y="523"/>
                  </a:lnTo>
                  <a:lnTo>
                    <a:pt x="47341" y="595"/>
                  </a:lnTo>
                  <a:lnTo>
                    <a:pt x="47270" y="595"/>
                  </a:lnTo>
                  <a:lnTo>
                    <a:pt x="47193" y="672"/>
                  </a:lnTo>
                  <a:cubicBezTo>
                    <a:pt x="47044" y="821"/>
                    <a:pt x="46895" y="969"/>
                    <a:pt x="46824" y="1118"/>
                  </a:cubicBezTo>
                  <a:lnTo>
                    <a:pt x="47193" y="969"/>
                  </a:lnTo>
                  <a:lnTo>
                    <a:pt x="47341" y="821"/>
                  </a:lnTo>
                  <a:cubicBezTo>
                    <a:pt x="47419" y="821"/>
                    <a:pt x="47419" y="821"/>
                    <a:pt x="47490" y="743"/>
                  </a:cubicBezTo>
                  <a:cubicBezTo>
                    <a:pt x="47787" y="523"/>
                    <a:pt x="48084" y="297"/>
                    <a:pt x="48310" y="0"/>
                  </a:cubicBezTo>
                  <a:close/>
                  <a:moveTo>
                    <a:pt x="1487" y="70756"/>
                  </a:moveTo>
                  <a:lnTo>
                    <a:pt x="1487" y="70756"/>
                  </a:lnTo>
                  <a:cubicBezTo>
                    <a:pt x="1410" y="70905"/>
                    <a:pt x="1261" y="70982"/>
                    <a:pt x="1190" y="71130"/>
                  </a:cubicBezTo>
                  <a:cubicBezTo>
                    <a:pt x="1112" y="71428"/>
                    <a:pt x="1041" y="71648"/>
                    <a:pt x="964" y="71945"/>
                  </a:cubicBezTo>
                  <a:cubicBezTo>
                    <a:pt x="1112" y="71648"/>
                    <a:pt x="1261" y="71428"/>
                    <a:pt x="1410" y="71130"/>
                  </a:cubicBezTo>
                  <a:cubicBezTo>
                    <a:pt x="1487" y="71053"/>
                    <a:pt x="1487" y="70905"/>
                    <a:pt x="1487" y="70756"/>
                  </a:cubicBezTo>
                  <a:close/>
                  <a:moveTo>
                    <a:pt x="1190" y="72022"/>
                  </a:moveTo>
                  <a:lnTo>
                    <a:pt x="1190" y="72022"/>
                  </a:lnTo>
                  <a:cubicBezTo>
                    <a:pt x="1041" y="72320"/>
                    <a:pt x="815" y="72540"/>
                    <a:pt x="595" y="72837"/>
                  </a:cubicBezTo>
                  <a:cubicBezTo>
                    <a:pt x="518" y="72986"/>
                    <a:pt x="446" y="73212"/>
                    <a:pt x="298" y="73432"/>
                  </a:cubicBezTo>
                  <a:lnTo>
                    <a:pt x="369" y="73432"/>
                  </a:lnTo>
                  <a:cubicBezTo>
                    <a:pt x="446" y="73509"/>
                    <a:pt x="518" y="73509"/>
                    <a:pt x="518" y="73509"/>
                  </a:cubicBezTo>
                  <a:cubicBezTo>
                    <a:pt x="815" y="73063"/>
                    <a:pt x="1041" y="72540"/>
                    <a:pt x="1190" y="72022"/>
                  </a:cubicBezTo>
                  <a:close/>
                  <a:moveTo>
                    <a:pt x="220" y="73657"/>
                  </a:moveTo>
                  <a:cubicBezTo>
                    <a:pt x="220" y="73877"/>
                    <a:pt x="149" y="74103"/>
                    <a:pt x="0" y="74401"/>
                  </a:cubicBezTo>
                  <a:lnTo>
                    <a:pt x="446" y="73729"/>
                  </a:lnTo>
                  <a:cubicBezTo>
                    <a:pt x="369" y="73729"/>
                    <a:pt x="298" y="73657"/>
                    <a:pt x="220" y="736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39" name="Google Shape;1139;p45"/>
            <p:cNvSpPr/>
            <p:nvPr/>
          </p:nvSpPr>
          <p:spPr>
            <a:xfrm>
              <a:off x="3336775" y="37127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78" y="1"/>
                  </a:moveTo>
                  <a:cubicBezTo>
                    <a:pt x="78" y="78"/>
                    <a:pt x="78" y="149"/>
                    <a:pt x="0" y="226"/>
                  </a:cubicBezTo>
                  <a:cubicBezTo>
                    <a:pt x="78" y="226"/>
                    <a:pt x="149" y="298"/>
                    <a:pt x="226" y="298"/>
                  </a:cubicBezTo>
                  <a:cubicBezTo>
                    <a:pt x="226" y="226"/>
                    <a:pt x="298" y="149"/>
                    <a:pt x="298" y="78"/>
                  </a:cubicBezTo>
                  <a:cubicBezTo>
                    <a:pt x="298" y="78"/>
                    <a:pt x="226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0" name="Google Shape;1140;p45"/>
            <p:cNvSpPr/>
            <p:nvPr/>
          </p:nvSpPr>
          <p:spPr>
            <a:xfrm>
              <a:off x="3361000" y="1893750"/>
              <a:ext cx="1150100" cy="1761475"/>
            </a:xfrm>
            <a:custGeom>
              <a:avLst/>
              <a:gdLst/>
              <a:ahLst/>
              <a:cxnLst/>
              <a:rect l="l" t="t" r="r" b="b"/>
              <a:pathLst>
                <a:path w="46004" h="70459" extrusionOk="0">
                  <a:moveTo>
                    <a:pt x="45855" y="0"/>
                  </a:moveTo>
                  <a:lnTo>
                    <a:pt x="45486" y="220"/>
                  </a:lnTo>
                  <a:cubicBezTo>
                    <a:pt x="45338" y="369"/>
                    <a:pt x="45260" y="517"/>
                    <a:pt x="45112" y="666"/>
                  </a:cubicBezTo>
                  <a:cubicBezTo>
                    <a:pt x="45112" y="666"/>
                    <a:pt x="45189" y="666"/>
                    <a:pt x="45260" y="595"/>
                  </a:cubicBezTo>
                  <a:lnTo>
                    <a:pt x="45635" y="446"/>
                  </a:lnTo>
                  <a:cubicBezTo>
                    <a:pt x="45706" y="297"/>
                    <a:pt x="45855" y="149"/>
                    <a:pt x="46004" y="0"/>
                  </a:cubicBezTo>
                  <a:close/>
                  <a:moveTo>
                    <a:pt x="369" y="69638"/>
                  </a:moveTo>
                  <a:cubicBezTo>
                    <a:pt x="298" y="69715"/>
                    <a:pt x="149" y="69864"/>
                    <a:pt x="72" y="70013"/>
                  </a:cubicBezTo>
                  <a:cubicBezTo>
                    <a:pt x="72" y="70161"/>
                    <a:pt x="1" y="70310"/>
                    <a:pt x="1" y="70458"/>
                  </a:cubicBezTo>
                  <a:cubicBezTo>
                    <a:pt x="72" y="70310"/>
                    <a:pt x="221" y="70233"/>
                    <a:pt x="298" y="70084"/>
                  </a:cubicBezTo>
                  <a:cubicBezTo>
                    <a:pt x="369" y="69935"/>
                    <a:pt x="369" y="69787"/>
                    <a:pt x="369" y="696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1" name="Google Shape;1141;p45"/>
            <p:cNvSpPr/>
            <p:nvPr/>
          </p:nvSpPr>
          <p:spPr>
            <a:xfrm>
              <a:off x="4518500" y="1862075"/>
              <a:ext cx="42850" cy="33475"/>
            </a:xfrm>
            <a:custGeom>
              <a:avLst/>
              <a:gdLst/>
              <a:ahLst/>
              <a:cxnLst/>
              <a:rect l="l" t="t" r="r" b="b"/>
              <a:pathLst>
                <a:path w="1714" h="1339" extrusionOk="0">
                  <a:moveTo>
                    <a:pt x="1713" y="1"/>
                  </a:moveTo>
                  <a:lnTo>
                    <a:pt x="1713" y="1"/>
                  </a:lnTo>
                  <a:cubicBezTo>
                    <a:pt x="1694" y="26"/>
                    <a:pt x="1674" y="51"/>
                    <a:pt x="1655" y="76"/>
                  </a:cubicBezTo>
                  <a:lnTo>
                    <a:pt x="1655" y="76"/>
                  </a:lnTo>
                  <a:cubicBezTo>
                    <a:pt x="1713" y="65"/>
                    <a:pt x="1713" y="1"/>
                    <a:pt x="1713" y="1"/>
                  </a:cubicBezTo>
                  <a:close/>
                  <a:moveTo>
                    <a:pt x="1655" y="76"/>
                  </a:moveTo>
                  <a:lnTo>
                    <a:pt x="1655" y="76"/>
                  </a:lnTo>
                  <a:cubicBezTo>
                    <a:pt x="1649" y="77"/>
                    <a:pt x="1643" y="78"/>
                    <a:pt x="1636" y="78"/>
                  </a:cubicBezTo>
                  <a:lnTo>
                    <a:pt x="970" y="524"/>
                  </a:lnTo>
                  <a:cubicBezTo>
                    <a:pt x="970" y="524"/>
                    <a:pt x="893" y="595"/>
                    <a:pt x="821" y="595"/>
                  </a:cubicBezTo>
                  <a:cubicBezTo>
                    <a:pt x="595" y="892"/>
                    <a:pt x="298" y="1118"/>
                    <a:pt x="1" y="1338"/>
                  </a:cubicBezTo>
                  <a:cubicBezTo>
                    <a:pt x="150" y="1267"/>
                    <a:pt x="298" y="1190"/>
                    <a:pt x="376" y="1118"/>
                  </a:cubicBezTo>
                  <a:cubicBezTo>
                    <a:pt x="595" y="1041"/>
                    <a:pt x="821" y="892"/>
                    <a:pt x="1041" y="821"/>
                  </a:cubicBezTo>
                  <a:cubicBezTo>
                    <a:pt x="1248" y="549"/>
                    <a:pt x="1449" y="337"/>
                    <a:pt x="1655" y="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2" name="Google Shape;1142;p45"/>
            <p:cNvSpPr/>
            <p:nvPr/>
          </p:nvSpPr>
          <p:spPr>
            <a:xfrm>
              <a:off x="4561325" y="1862075"/>
              <a:ext cx="1800" cy="25"/>
            </a:xfrm>
            <a:custGeom>
              <a:avLst/>
              <a:gdLst/>
              <a:ahLst/>
              <a:cxnLst/>
              <a:rect l="l" t="t" r="r" b="b"/>
              <a:pathLst>
                <a:path w="72" h="1" extrusionOk="0">
                  <a:moveTo>
                    <a:pt x="72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3" name="Google Shape;1143;p45"/>
            <p:cNvSpPr/>
            <p:nvPr/>
          </p:nvSpPr>
          <p:spPr>
            <a:xfrm>
              <a:off x="3346125" y="3655200"/>
              <a:ext cx="20400" cy="42675"/>
            </a:xfrm>
            <a:custGeom>
              <a:avLst/>
              <a:gdLst/>
              <a:ahLst/>
              <a:cxnLst/>
              <a:rect l="l" t="t" r="r" b="b"/>
              <a:pathLst>
                <a:path w="816" h="1707" extrusionOk="0">
                  <a:moveTo>
                    <a:pt x="816" y="0"/>
                  </a:moveTo>
                  <a:lnTo>
                    <a:pt x="816" y="0"/>
                  </a:lnTo>
                  <a:cubicBezTo>
                    <a:pt x="667" y="298"/>
                    <a:pt x="518" y="518"/>
                    <a:pt x="370" y="815"/>
                  </a:cubicBezTo>
                  <a:cubicBezTo>
                    <a:pt x="221" y="1112"/>
                    <a:pt x="150" y="1410"/>
                    <a:pt x="1" y="1707"/>
                  </a:cubicBezTo>
                  <a:cubicBezTo>
                    <a:pt x="221" y="1410"/>
                    <a:pt x="447" y="1190"/>
                    <a:pt x="596" y="892"/>
                  </a:cubicBezTo>
                  <a:lnTo>
                    <a:pt x="81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4" name="Google Shape;1144;p45"/>
            <p:cNvSpPr/>
            <p:nvPr/>
          </p:nvSpPr>
          <p:spPr>
            <a:xfrm>
              <a:off x="3041400" y="3833575"/>
              <a:ext cx="182125" cy="96650"/>
            </a:xfrm>
            <a:custGeom>
              <a:avLst/>
              <a:gdLst/>
              <a:ahLst/>
              <a:cxnLst/>
              <a:rect l="l" t="t" r="r" b="b"/>
              <a:pathLst>
                <a:path w="7285" h="3866" extrusionOk="0">
                  <a:moveTo>
                    <a:pt x="7285" y="1"/>
                  </a:moveTo>
                  <a:cubicBezTo>
                    <a:pt x="6910" y="221"/>
                    <a:pt x="6541" y="518"/>
                    <a:pt x="6167" y="744"/>
                  </a:cubicBezTo>
                  <a:cubicBezTo>
                    <a:pt x="6244" y="815"/>
                    <a:pt x="6244" y="892"/>
                    <a:pt x="6244" y="964"/>
                  </a:cubicBezTo>
                  <a:cubicBezTo>
                    <a:pt x="6613" y="744"/>
                    <a:pt x="6987" y="518"/>
                    <a:pt x="7285" y="298"/>
                  </a:cubicBezTo>
                  <a:lnTo>
                    <a:pt x="7285" y="1"/>
                  </a:lnTo>
                  <a:close/>
                  <a:moveTo>
                    <a:pt x="5947" y="892"/>
                  </a:moveTo>
                  <a:cubicBezTo>
                    <a:pt x="5572" y="1112"/>
                    <a:pt x="5126" y="1338"/>
                    <a:pt x="4758" y="1558"/>
                  </a:cubicBezTo>
                  <a:cubicBezTo>
                    <a:pt x="4758" y="1636"/>
                    <a:pt x="4829" y="1707"/>
                    <a:pt x="4829" y="1784"/>
                  </a:cubicBezTo>
                  <a:cubicBezTo>
                    <a:pt x="5204" y="1558"/>
                    <a:pt x="5572" y="1338"/>
                    <a:pt x="6018" y="1112"/>
                  </a:cubicBezTo>
                  <a:cubicBezTo>
                    <a:pt x="5947" y="1041"/>
                    <a:pt x="5947" y="964"/>
                    <a:pt x="5947" y="892"/>
                  </a:cubicBezTo>
                  <a:close/>
                  <a:moveTo>
                    <a:pt x="4460" y="1707"/>
                  </a:moveTo>
                  <a:cubicBezTo>
                    <a:pt x="4460" y="1707"/>
                    <a:pt x="4383" y="1707"/>
                    <a:pt x="4312" y="1784"/>
                  </a:cubicBezTo>
                  <a:cubicBezTo>
                    <a:pt x="4383" y="1856"/>
                    <a:pt x="4460" y="1856"/>
                    <a:pt x="4532" y="1933"/>
                  </a:cubicBezTo>
                  <a:cubicBezTo>
                    <a:pt x="4532" y="1856"/>
                    <a:pt x="4532" y="1784"/>
                    <a:pt x="4460" y="1707"/>
                  </a:cubicBezTo>
                  <a:close/>
                  <a:moveTo>
                    <a:pt x="4086" y="1856"/>
                  </a:moveTo>
                  <a:lnTo>
                    <a:pt x="3194" y="2302"/>
                  </a:lnTo>
                  <a:cubicBezTo>
                    <a:pt x="3271" y="2379"/>
                    <a:pt x="3271" y="2450"/>
                    <a:pt x="3271" y="2527"/>
                  </a:cubicBezTo>
                  <a:cubicBezTo>
                    <a:pt x="3640" y="2379"/>
                    <a:pt x="3937" y="2230"/>
                    <a:pt x="4312" y="2082"/>
                  </a:cubicBezTo>
                  <a:lnTo>
                    <a:pt x="4086" y="1856"/>
                  </a:lnTo>
                  <a:close/>
                  <a:moveTo>
                    <a:pt x="2974" y="2450"/>
                  </a:moveTo>
                  <a:cubicBezTo>
                    <a:pt x="2451" y="2676"/>
                    <a:pt x="2005" y="2825"/>
                    <a:pt x="1559" y="3045"/>
                  </a:cubicBezTo>
                  <a:cubicBezTo>
                    <a:pt x="1559" y="3122"/>
                    <a:pt x="1636" y="3193"/>
                    <a:pt x="1636" y="3271"/>
                  </a:cubicBezTo>
                  <a:cubicBezTo>
                    <a:pt x="2082" y="3122"/>
                    <a:pt x="2599" y="2896"/>
                    <a:pt x="3045" y="2676"/>
                  </a:cubicBezTo>
                  <a:cubicBezTo>
                    <a:pt x="2974" y="2599"/>
                    <a:pt x="2974" y="2527"/>
                    <a:pt x="2974" y="2450"/>
                  </a:cubicBezTo>
                  <a:close/>
                  <a:moveTo>
                    <a:pt x="1261" y="3122"/>
                  </a:moveTo>
                  <a:cubicBezTo>
                    <a:pt x="816" y="3342"/>
                    <a:pt x="370" y="3491"/>
                    <a:pt x="1" y="3639"/>
                  </a:cubicBezTo>
                  <a:cubicBezTo>
                    <a:pt x="1" y="3717"/>
                    <a:pt x="1" y="3788"/>
                    <a:pt x="72" y="3865"/>
                  </a:cubicBezTo>
                  <a:lnTo>
                    <a:pt x="1410" y="3419"/>
                  </a:lnTo>
                  <a:cubicBezTo>
                    <a:pt x="1339" y="3342"/>
                    <a:pt x="1339" y="3271"/>
                    <a:pt x="1261" y="3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5" name="Google Shape;1145;p45"/>
            <p:cNvSpPr/>
            <p:nvPr/>
          </p:nvSpPr>
          <p:spPr>
            <a:xfrm>
              <a:off x="3143525" y="387817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7" y="0"/>
                  </a:moveTo>
                  <a:cubicBezTo>
                    <a:pt x="149" y="0"/>
                    <a:pt x="78" y="72"/>
                    <a:pt x="1" y="72"/>
                  </a:cubicBezTo>
                  <a:lnTo>
                    <a:pt x="227" y="298"/>
                  </a:lnTo>
                  <a:cubicBezTo>
                    <a:pt x="298" y="220"/>
                    <a:pt x="375" y="220"/>
                    <a:pt x="447" y="149"/>
                  </a:cubicBezTo>
                  <a:cubicBezTo>
                    <a:pt x="375" y="72"/>
                    <a:pt x="298" y="72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6" name="Google Shape;1146;p45"/>
            <p:cNvSpPr/>
            <p:nvPr/>
          </p:nvSpPr>
          <p:spPr>
            <a:xfrm>
              <a:off x="2866750" y="3733250"/>
              <a:ext cx="458900" cy="301025"/>
            </a:xfrm>
            <a:custGeom>
              <a:avLst/>
              <a:gdLst/>
              <a:ahLst/>
              <a:cxnLst/>
              <a:rect l="l" t="t" r="r" b="b"/>
              <a:pathLst>
                <a:path w="18356" h="12041" extrusionOk="0">
                  <a:moveTo>
                    <a:pt x="18355" y="0"/>
                  </a:moveTo>
                  <a:lnTo>
                    <a:pt x="17910" y="666"/>
                  </a:lnTo>
                  <a:cubicBezTo>
                    <a:pt x="17910" y="815"/>
                    <a:pt x="17838" y="1041"/>
                    <a:pt x="17838" y="1189"/>
                  </a:cubicBezTo>
                  <a:cubicBezTo>
                    <a:pt x="17838" y="1112"/>
                    <a:pt x="17910" y="1041"/>
                    <a:pt x="17987" y="963"/>
                  </a:cubicBezTo>
                  <a:cubicBezTo>
                    <a:pt x="18135" y="666"/>
                    <a:pt x="18284" y="369"/>
                    <a:pt x="18355" y="0"/>
                  </a:cubicBezTo>
                  <a:close/>
                  <a:moveTo>
                    <a:pt x="16572" y="2152"/>
                  </a:moveTo>
                  <a:cubicBezTo>
                    <a:pt x="16352" y="2378"/>
                    <a:pt x="16054" y="2676"/>
                    <a:pt x="15757" y="2896"/>
                  </a:cubicBezTo>
                  <a:cubicBezTo>
                    <a:pt x="15828" y="2973"/>
                    <a:pt x="15906" y="2973"/>
                    <a:pt x="15977" y="2973"/>
                  </a:cubicBezTo>
                  <a:cubicBezTo>
                    <a:pt x="16203" y="2824"/>
                    <a:pt x="16352" y="2676"/>
                    <a:pt x="16572" y="2527"/>
                  </a:cubicBezTo>
                  <a:lnTo>
                    <a:pt x="16572" y="2152"/>
                  </a:lnTo>
                  <a:close/>
                  <a:moveTo>
                    <a:pt x="6464" y="7801"/>
                  </a:moveTo>
                  <a:cubicBezTo>
                    <a:pt x="5946" y="8027"/>
                    <a:pt x="5423" y="8176"/>
                    <a:pt x="4906" y="8324"/>
                  </a:cubicBezTo>
                  <a:cubicBezTo>
                    <a:pt x="4977" y="8396"/>
                    <a:pt x="4977" y="8473"/>
                    <a:pt x="5055" y="8544"/>
                  </a:cubicBezTo>
                  <a:cubicBezTo>
                    <a:pt x="5572" y="8396"/>
                    <a:pt x="6095" y="8247"/>
                    <a:pt x="6612" y="8027"/>
                  </a:cubicBezTo>
                  <a:cubicBezTo>
                    <a:pt x="6541" y="7950"/>
                    <a:pt x="6541" y="7878"/>
                    <a:pt x="6464" y="7801"/>
                  </a:cubicBezTo>
                  <a:close/>
                  <a:moveTo>
                    <a:pt x="4609" y="8396"/>
                  </a:moveTo>
                  <a:cubicBezTo>
                    <a:pt x="4234" y="8544"/>
                    <a:pt x="3865" y="8622"/>
                    <a:pt x="3568" y="8693"/>
                  </a:cubicBezTo>
                  <a:cubicBezTo>
                    <a:pt x="3491" y="8693"/>
                    <a:pt x="3491" y="8770"/>
                    <a:pt x="3419" y="8770"/>
                  </a:cubicBezTo>
                  <a:lnTo>
                    <a:pt x="3419" y="8990"/>
                  </a:lnTo>
                  <a:lnTo>
                    <a:pt x="3639" y="8990"/>
                  </a:lnTo>
                  <a:cubicBezTo>
                    <a:pt x="4014" y="8842"/>
                    <a:pt x="4383" y="8770"/>
                    <a:pt x="4757" y="8693"/>
                  </a:cubicBezTo>
                  <a:cubicBezTo>
                    <a:pt x="4680" y="8544"/>
                    <a:pt x="4609" y="8473"/>
                    <a:pt x="4609" y="8396"/>
                  </a:cubicBezTo>
                  <a:close/>
                  <a:moveTo>
                    <a:pt x="2896" y="8842"/>
                  </a:moveTo>
                  <a:cubicBezTo>
                    <a:pt x="2974" y="8919"/>
                    <a:pt x="3045" y="8990"/>
                    <a:pt x="3045" y="9067"/>
                  </a:cubicBezTo>
                  <a:lnTo>
                    <a:pt x="3122" y="9067"/>
                  </a:lnTo>
                  <a:cubicBezTo>
                    <a:pt x="3194" y="8990"/>
                    <a:pt x="3194" y="8919"/>
                    <a:pt x="3194" y="8842"/>
                  </a:cubicBezTo>
                  <a:close/>
                  <a:moveTo>
                    <a:pt x="2599" y="8990"/>
                  </a:moveTo>
                  <a:cubicBezTo>
                    <a:pt x="2379" y="8990"/>
                    <a:pt x="2153" y="9067"/>
                    <a:pt x="2004" y="9216"/>
                  </a:cubicBezTo>
                  <a:cubicBezTo>
                    <a:pt x="964" y="9733"/>
                    <a:pt x="221" y="10703"/>
                    <a:pt x="1" y="11814"/>
                  </a:cubicBezTo>
                  <a:lnTo>
                    <a:pt x="1" y="12040"/>
                  </a:lnTo>
                  <a:cubicBezTo>
                    <a:pt x="72" y="11963"/>
                    <a:pt x="221" y="11963"/>
                    <a:pt x="298" y="11963"/>
                  </a:cubicBezTo>
                  <a:lnTo>
                    <a:pt x="298" y="11892"/>
                  </a:lnTo>
                  <a:cubicBezTo>
                    <a:pt x="518" y="10851"/>
                    <a:pt x="1112" y="9882"/>
                    <a:pt x="2082" y="9436"/>
                  </a:cubicBezTo>
                  <a:cubicBezTo>
                    <a:pt x="2302" y="9287"/>
                    <a:pt x="2528" y="9216"/>
                    <a:pt x="2748" y="9216"/>
                  </a:cubicBezTo>
                  <a:cubicBezTo>
                    <a:pt x="2676" y="9139"/>
                    <a:pt x="2676" y="9067"/>
                    <a:pt x="2599" y="89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7" name="Google Shape;1147;p45"/>
            <p:cNvSpPr/>
            <p:nvPr/>
          </p:nvSpPr>
          <p:spPr>
            <a:xfrm>
              <a:off x="3260675" y="3805625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0" y="1"/>
                  </a:moveTo>
                  <a:lnTo>
                    <a:pt x="0" y="298"/>
                  </a:lnTo>
                  <a:lnTo>
                    <a:pt x="71" y="298"/>
                  </a:lnTo>
                  <a:cubicBezTo>
                    <a:pt x="71" y="227"/>
                    <a:pt x="149" y="149"/>
                    <a:pt x="220" y="78"/>
                  </a:cubicBezTo>
                  <a:cubicBezTo>
                    <a:pt x="149" y="78"/>
                    <a:pt x="71" y="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8" name="Google Shape;1148;p45"/>
            <p:cNvSpPr/>
            <p:nvPr/>
          </p:nvSpPr>
          <p:spPr>
            <a:xfrm>
              <a:off x="3229000" y="3761025"/>
              <a:ext cx="76275" cy="76300"/>
            </a:xfrm>
            <a:custGeom>
              <a:avLst/>
              <a:gdLst/>
              <a:ahLst/>
              <a:cxnLst/>
              <a:rect l="l" t="t" r="r" b="b"/>
              <a:pathLst>
                <a:path w="3051" h="3052" extrusionOk="0">
                  <a:moveTo>
                    <a:pt x="3051" y="1"/>
                  </a:moveTo>
                  <a:lnTo>
                    <a:pt x="3051" y="1"/>
                  </a:lnTo>
                  <a:cubicBezTo>
                    <a:pt x="2825" y="227"/>
                    <a:pt x="2605" y="524"/>
                    <a:pt x="2379" y="744"/>
                  </a:cubicBezTo>
                  <a:lnTo>
                    <a:pt x="2379" y="1119"/>
                  </a:lnTo>
                  <a:cubicBezTo>
                    <a:pt x="2528" y="893"/>
                    <a:pt x="2754" y="744"/>
                    <a:pt x="2902" y="524"/>
                  </a:cubicBezTo>
                  <a:cubicBezTo>
                    <a:pt x="2974" y="376"/>
                    <a:pt x="3051" y="150"/>
                    <a:pt x="3051" y="1"/>
                  </a:cubicBezTo>
                  <a:close/>
                  <a:moveTo>
                    <a:pt x="970" y="2011"/>
                  </a:moveTo>
                  <a:cubicBezTo>
                    <a:pt x="673" y="2231"/>
                    <a:pt x="375" y="2457"/>
                    <a:pt x="1" y="2754"/>
                  </a:cubicBezTo>
                  <a:cubicBezTo>
                    <a:pt x="78" y="2825"/>
                    <a:pt x="78" y="2903"/>
                    <a:pt x="78" y="3051"/>
                  </a:cubicBezTo>
                  <a:cubicBezTo>
                    <a:pt x="375" y="2825"/>
                    <a:pt x="673" y="2528"/>
                    <a:pt x="970" y="2308"/>
                  </a:cubicBezTo>
                  <a:lnTo>
                    <a:pt x="970" y="201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49" name="Google Shape;1149;p45"/>
            <p:cNvSpPr/>
            <p:nvPr/>
          </p:nvSpPr>
          <p:spPr>
            <a:xfrm>
              <a:off x="3035775" y="39245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6" y="0"/>
                  </a:moveTo>
                  <a:cubicBezTo>
                    <a:pt x="149" y="0"/>
                    <a:pt x="77" y="78"/>
                    <a:pt x="0" y="78"/>
                  </a:cubicBezTo>
                  <a:cubicBezTo>
                    <a:pt x="77" y="149"/>
                    <a:pt x="77" y="226"/>
                    <a:pt x="149" y="298"/>
                  </a:cubicBezTo>
                  <a:cubicBezTo>
                    <a:pt x="226" y="298"/>
                    <a:pt x="226" y="298"/>
                    <a:pt x="297" y="226"/>
                  </a:cubicBezTo>
                  <a:cubicBezTo>
                    <a:pt x="226" y="149"/>
                    <a:pt x="226" y="78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0" name="Google Shape;1150;p45"/>
            <p:cNvSpPr/>
            <p:nvPr/>
          </p:nvSpPr>
          <p:spPr>
            <a:xfrm>
              <a:off x="2944800" y="39525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97" y="0"/>
                  </a:moveTo>
                  <a:cubicBezTo>
                    <a:pt x="220" y="0"/>
                    <a:pt x="149" y="0"/>
                    <a:pt x="72" y="72"/>
                  </a:cubicBezTo>
                  <a:cubicBezTo>
                    <a:pt x="72" y="149"/>
                    <a:pt x="72" y="220"/>
                    <a:pt x="0" y="297"/>
                  </a:cubicBezTo>
                  <a:cubicBezTo>
                    <a:pt x="149" y="297"/>
                    <a:pt x="220" y="297"/>
                    <a:pt x="297" y="220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1" name="Google Shape;1151;p45"/>
            <p:cNvSpPr/>
            <p:nvPr/>
          </p:nvSpPr>
          <p:spPr>
            <a:xfrm>
              <a:off x="2783075" y="1293500"/>
              <a:ext cx="2462050" cy="3015775"/>
            </a:xfrm>
            <a:custGeom>
              <a:avLst/>
              <a:gdLst/>
              <a:ahLst/>
              <a:cxnLst/>
              <a:rect l="l" t="t" r="r" b="b"/>
              <a:pathLst>
                <a:path w="98482" h="120631" extrusionOk="0">
                  <a:moveTo>
                    <a:pt x="87999" y="1"/>
                  </a:moveTo>
                  <a:cubicBezTo>
                    <a:pt x="87999" y="149"/>
                    <a:pt x="87927" y="227"/>
                    <a:pt x="87927" y="298"/>
                  </a:cubicBezTo>
                  <a:cubicBezTo>
                    <a:pt x="88819" y="298"/>
                    <a:pt x="89634" y="447"/>
                    <a:pt x="90454" y="744"/>
                  </a:cubicBezTo>
                  <a:lnTo>
                    <a:pt x="90454" y="447"/>
                  </a:lnTo>
                  <a:cubicBezTo>
                    <a:pt x="89634" y="227"/>
                    <a:pt x="88819" y="78"/>
                    <a:pt x="87999" y="1"/>
                  </a:cubicBezTo>
                  <a:close/>
                  <a:moveTo>
                    <a:pt x="87701" y="1"/>
                  </a:moveTo>
                  <a:cubicBezTo>
                    <a:pt x="86958" y="78"/>
                    <a:pt x="86215" y="149"/>
                    <a:pt x="85472" y="447"/>
                  </a:cubicBezTo>
                  <a:cubicBezTo>
                    <a:pt x="85400" y="595"/>
                    <a:pt x="85400" y="673"/>
                    <a:pt x="85323" y="821"/>
                  </a:cubicBezTo>
                  <a:cubicBezTo>
                    <a:pt x="86066" y="447"/>
                    <a:pt x="86887" y="298"/>
                    <a:pt x="87701" y="298"/>
                  </a:cubicBezTo>
                  <a:lnTo>
                    <a:pt x="87701" y="149"/>
                  </a:lnTo>
                  <a:lnTo>
                    <a:pt x="87701" y="1"/>
                  </a:lnTo>
                  <a:close/>
                  <a:moveTo>
                    <a:pt x="85103" y="595"/>
                  </a:moveTo>
                  <a:lnTo>
                    <a:pt x="84657" y="821"/>
                  </a:lnTo>
                  <a:cubicBezTo>
                    <a:pt x="84806" y="821"/>
                    <a:pt x="84877" y="892"/>
                    <a:pt x="85026" y="892"/>
                  </a:cubicBezTo>
                  <a:cubicBezTo>
                    <a:pt x="85026" y="744"/>
                    <a:pt x="85103" y="673"/>
                    <a:pt x="85103" y="595"/>
                  </a:cubicBezTo>
                  <a:close/>
                  <a:moveTo>
                    <a:pt x="92904" y="1713"/>
                  </a:moveTo>
                  <a:cubicBezTo>
                    <a:pt x="92833" y="1784"/>
                    <a:pt x="92833" y="1933"/>
                    <a:pt x="92755" y="2010"/>
                  </a:cubicBezTo>
                  <a:cubicBezTo>
                    <a:pt x="92904" y="2082"/>
                    <a:pt x="93053" y="2159"/>
                    <a:pt x="93130" y="2308"/>
                  </a:cubicBezTo>
                  <a:lnTo>
                    <a:pt x="93499" y="2159"/>
                  </a:lnTo>
                  <a:cubicBezTo>
                    <a:pt x="93279" y="2010"/>
                    <a:pt x="93053" y="1862"/>
                    <a:pt x="92904" y="1713"/>
                  </a:cubicBezTo>
                  <a:close/>
                  <a:moveTo>
                    <a:pt x="84211" y="1118"/>
                  </a:moveTo>
                  <a:cubicBezTo>
                    <a:pt x="83539" y="1564"/>
                    <a:pt x="82945" y="2230"/>
                    <a:pt x="82499" y="2902"/>
                  </a:cubicBezTo>
                  <a:lnTo>
                    <a:pt x="82796" y="2902"/>
                  </a:lnTo>
                  <a:cubicBezTo>
                    <a:pt x="83242" y="2230"/>
                    <a:pt x="83914" y="1636"/>
                    <a:pt x="84580" y="1190"/>
                  </a:cubicBezTo>
                  <a:cubicBezTo>
                    <a:pt x="84431" y="1190"/>
                    <a:pt x="84283" y="1118"/>
                    <a:pt x="84211" y="1118"/>
                  </a:cubicBezTo>
                  <a:close/>
                  <a:moveTo>
                    <a:pt x="93796" y="2456"/>
                  </a:moveTo>
                  <a:cubicBezTo>
                    <a:pt x="93647" y="2456"/>
                    <a:pt x="93576" y="2528"/>
                    <a:pt x="93499" y="2528"/>
                  </a:cubicBezTo>
                  <a:lnTo>
                    <a:pt x="93945" y="2974"/>
                  </a:lnTo>
                  <a:cubicBezTo>
                    <a:pt x="94022" y="2902"/>
                    <a:pt x="94093" y="2825"/>
                    <a:pt x="94093" y="2754"/>
                  </a:cubicBezTo>
                  <a:cubicBezTo>
                    <a:pt x="94022" y="2605"/>
                    <a:pt x="93873" y="2528"/>
                    <a:pt x="93796" y="2456"/>
                  </a:cubicBezTo>
                  <a:close/>
                  <a:moveTo>
                    <a:pt x="94319" y="2974"/>
                  </a:moveTo>
                  <a:cubicBezTo>
                    <a:pt x="94319" y="3051"/>
                    <a:pt x="94242" y="3122"/>
                    <a:pt x="94170" y="3199"/>
                  </a:cubicBezTo>
                  <a:cubicBezTo>
                    <a:pt x="94242" y="3199"/>
                    <a:pt x="94242" y="3271"/>
                    <a:pt x="94319" y="3271"/>
                  </a:cubicBezTo>
                  <a:cubicBezTo>
                    <a:pt x="94390" y="3199"/>
                    <a:pt x="94468" y="3199"/>
                    <a:pt x="94539" y="3199"/>
                  </a:cubicBezTo>
                  <a:cubicBezTo>
                    <a:pt x="94468" y="3051"/>
                    <a:pt x="94390" y="3051"/>
                    <a:pt x="94319" y="2974"/>
                  </a:cubicBezTo>
                  <a:close/>
                  <a:moveTo>
                    <a:pt x="94765" y="3419"/>
                  </a:moveTo>
                  <a:cubicBezTo>
                    <a:pt x="94688" y="3419"/>
                    <a:pt x="94616" y="3497"/>
                    <a:pt x="94539" y="3497"/>
                  </a:cubicBezTo>
                  <a:cubicBezTo>
                    <a:pt x="94616" y="3568"/>
                    <a:pt x="94688" y="3645"/>
                    <a:pt x="94765" y="3794"/>
                  </a:cubicBezTo>
                  <a:cubicBezTo>
                    <a:pt x="94836" y="3717"/>
                    <a:pt x="94836" y="3645"/>
                    <a:pt x="94914" y="3568"/>
                  </a:cubicBezTo>
                  <a:cubicBezTo>
                    <a:pt x="94914" y="3497"/>
                    <a:pt x="94836" y="3419"/>
                    <a:pt x="94765" y="3419"/>
                  </a:cubicBezTo>
                  <a:close/>
                  <a:moveTo>
                    <a:pt x="82350" y="3199"/>
                  </a:moveTo>
                  <a:cubicBezTo>
                    <a:pt x="82201" y="3497"/>
                    <a:pt x="82053" y="3794"/>
                    <a:pt x="81904" y="4014"/>
                  </a:cubicBezTo>
                  <a:cubicBezTo>
                    <a:pt x="82053" y="4014"/>
                    <a:pt x="82130" y="3943"/>
                    <a:pt x="82279" y="3943"/>
                  </a:cubicBezTo>
                  <a:cubicBezTo>
                    <a:pt x="82350" y="3645"/>
                    <a:pt x="82499" y="3419"/>
                    <a:pt x="82647" y="3199"/>
                  </a:cubicBezTo>
                  <a:close/>
                  <a:moveTo>
                    <a:pt x="82130" y="4240"/>
                  </a:moveTo>
                  <a:lnTo>
                    <a:pt x="82130" y="4240"/>
                  </a:lnTo>
                  <a:cubicBezTo>
                    <a:pt x="82053" y="4311"/>
                    <a:pt x="81904" y="4311"/>
                    <a:pt x="81833" y="4389"/>
                  </a:cubicBezTo>
                  <a:cubicBezTo>
                    <a:pt x="81833" y="4389"/>
                    <a:pt x="81833" y="4460"/>
                    <a:pt x="81756" y="4460"/>
                  </a:cubicBezTo>
                  <a:cubicBezTo>
                    <a:pt x="81756" y="4686"/>
                    <a:pt x="81684" y="4835"/>
                    <a:pt x="81607" y="5055"/>
                  </a:cubicBezTo>
                  <a:lnTo>
                    <a:pt x="81904" y="5055"/>
                  </a:lnTo>
                  <a:cubicBezTo>
                    <a:pt x="81981" y="4906"/>
                    <a:pt x="81981" y="4686"/>
                    <a:pt x="82053" y="4537"/>
                  </a:cubicBezTo>
                  <a:cubicBezTo>
                    <a:pt x="82053" y="4460"/>
                    <a:pt x="82130" y="4311"/>
                    <a:pt x="82130" y="4240"/>
                  </a:cubicBezTo>
                  <a:close/>
                  <a:moveTo>
                    <a:pt x="81607" y="5352"/>
                  </a:moveTo>
                  <a:cubicBezTo>
                    <a:pt x="81536" y="5649"/>
                    <a:pt x="81458" y="5946"/>
                    <a:pt x="81458" y="6244"/>
                  </a:cubicBezTo>
                  <a:cubicBezTo>
                    <a:pt x="81458" y="6470"/>
                    <a:pt x="81387" y="6767"/>
                    <a:pt x="81387" y="7064"/>
                  </a:cubicBezTo>
                  <a:lnTo>
                    <a:pt x="81684" y="7064"/>
                  </a:lnTo>
                  <a:cubicBezTo>
                    <a:pt x="81684" y="6838"/>
                    <a:pt x="81684" y="6541"/>
                    <a:pt x="81756" y="6244"/>
                  </a:cubicBezTo>
                  <a:cubicBezTo>
                    <a:pt x="81756" y="5946"/>
                    <a:pt x="81833" y="5649"/>
                    <a:pt x="81833" y="5352"/>
                  </a:cubicBezTo>
                  <a:close/>
                  <a:moveTo>
                    <a:pt x="81310" y="7510"/>
                  </a:moveTo>
                  <a:cubicBezTo>
                    <a:pt x="81238" y="8028"/>
                    <a:pt x="81161" y="8622"/>
                    <a:pt x="81090" y="9217"/>
                  </a:cubicBezTo>
                  <a:cubicBezTo>
                    <a:pt x="81161" y="9145"/>
                    <a:pt x="81238" y="9145"/>
                    <a:pt x="81310" y="9145"/>
                  </a:cubicBezTo>
                  <a:cubicBezTo>
                    <a:pt x="81458" y="8622"/>
                    <a:pt x="81536" y="8028"/>
                    <a:pt x="81607" y="7510"/>
                  </a:cubicBezTo>
                  <a:close/>
                  <a:moveTo>
                    <a:pt x="81238" y="9443"/>
                  </a:moveTo>
                  <a:cubicBezTo>
                    <a:pt x="81161" y="9514"/>
                    <a:pt x="81090" y="9514"/>
                    <a:pt x="81012" y="9514"/>
                  </a:cubicBezTo>
                  <a:cubicBezTo>
                    <a:pt x="81012" y="9514"/>
                    <a:pt x="80941" y="9591"/>
                    <a:pt x="80941" y="9663"/>
                  </a:cubicBezTo>
                  <a:cubicBezTo>
                    <a:pt x="80864" y="10186"/>
                    <a:pt x="80715" y="10632"/>
                    <a:pt x="80566" y="11078"/>
                  </a:cubicBezTo>
                  <a:cubicBezTo>
                    <a:pt x="80715" y="11078"/>
                    <a:pt x="80792" y="11078"/>
                    <a:pt x="80864" y="11000"/>
                  </a:cubicBezTo>
                  <a:cubicBezTo>
                    <a:pt x="81012" y="10632"/>
                    <a:pt x="81090" y="10186"/>
                    <a:pt x="81238" y="9740"/>
                  </a:cubicBezTo>
                  <a:lnTo>
                    <a:pt x="81238" y="9443"/>
                  </a:lnTo>
                  <a:close/>
                  <a:moveTo>
                    <a:pt x="80495" y="11524"/>
                  </a:moveTo>
                  <a:cubicBezTo>
                    <a:pt x="80346" y="11970"/>
                    <a:pt x="80198" y="12416"/>
                    <a:pt x="79972" y="12862"/>
                  </a:cubicBezTo>
                  <a:cubicBezTo>
                    <a:pt x="80120" y="12784"/>
                    <a:pt x="80198" y="12784"/>
                    <a:pt x="80269" y="12784"/>
                  </a:cubicBezTo>
                  <a:cubicBezTo>
                    <a:pt x="80418" y="12416"/>
                    <a:pt x="80566" y="11970"/>
                    <a:pt x="80715" y="11595"/>
                  </a:cubicBezTo>
                  <a:cubicBezTo>
                    <a:pt x="80644" y="11595"/>
                    <a:pt x="80566" y="11524"/>
                    <a:pt x="80495" y="11524"/>
                  </a:cubicBezTo>
                  <a:close/>
                  <a:moveTo>
                    <a:pt x="80198" y="13082"/>
                  </a:moveTo>
                  <a:cubicBezTo>
                    <a:pt x="80049" y="13082"/>
                    <a:pt x="79972" y="13159"/>
                    <a:pt x="79823" y="13159"/>
                  </a:cubicBezTo>
                  <a:cubicBezTo>
                    <a:pt x="79675" y="13605"/>
                    <a:pt x="79455" y="14051"/>
                    <a:pt x="79229" y="14497"/>
                  </a:cubicBezTo>
                  <a:cubicBezTo>
                    <a:pt x="79377" y="14497"/>
                    <a:pt x="79455" y="14419"/>
                    <a:pt x="79603" y="14419"/>
                  </a:cubicBezTo>
                  <a:cubicBezTo>
                    <a:pt x="79752" y="13973"/>
                    <a:pt x="79972" y="13527"/>
                    <a:pt x="80198" y="13082"/>
                  </a:cubicBezTo>
                  <a:close/>
                  <a:moveTo>
                    <a:pt x="76184" y="19027"/>
                  </a:moveTo>
                  <a:cubicBezTo>
                    <a:pt x="75958" y="19176"/>
                    <a:pt x="75661" y="19402"/>
                    <a:pt x="75364" y="19551"/>
                  </a:cubicBezTo>
                  <a:cubicBezTo>
                    <a:pt x="75441" y="19551"/>
                    <a:pt x="75441" y="19622"/>
                    <a:pt x="75512" y="19699"/>
                  </a:cubicBezTo>
                  <a:lnTo>
                    <a:pt x="76184" y="19027"/>
                  </a:lnTo>
                  <a:close/>
                  <a:moveTo>
                    <a:pt x="75144" y="19622"/>
                  </a:moveTo>
                  <a:cubicBezTo>
                    <a:pt x="75144" y="19699"/>
                    <a:pt x="75066" y="19699"/>
                    <a:pt x="75066" y="19699"/>
                  </a:cubicBezTo>
                  <a:cubicBezTo>
                    <a:pt x="74769" y="19919"/>
                    <a:pt x="74472" y="20145"/>
                    <a:pt x="74103" y="20442"/>
                  </a:cubicBezTo>
                  <a:cubicBezTo>
                    <a:pt x="74103" y="20442"/>
                    <a:pt x="74026" y="20514"/>
                    <a:pt x="74026" y="20591"/>
                  </a:cubicBezTo>
                  <a:cubicBezTo>
                    <a:pt x="73877" y="20740"/>
                    <a:pt x="73509" y="21037"/>
                    <a:pt x="73283" y="21257"/>
                  </a:cubicBezTo>
                  <a:cubicBezTo>
                    <a:pt x="73360" y="21257"/>
                    <a:pt x="73431" y="21186"/>
                    <a:pt x="73509" y="21186"/>
                  </a:cubicBezTo>
                  <a:cubicBezTo>
                    <a:pt x="74175" y="20740"/>
                    <a:pt x="74769" y="20294"/>
                    <a:pt x="75364" y="19848"/>
                  </a:cubicBezTo>
                  <a:lnTo>
                    <a:pt x="75144" y="19622"/>
                  </a:lnTo>
                  <a:close/>
                  <a:moveTo>
                    <a:pt x="3348" y="109630"/>
                  </a:moveTo>
                  <a:cubicBezTo>
                    <a:pt x="3270" y="109630"/>
                    <a:pt x="3122" y="109630"/>
                    <a:pt x="3050" y="109702"/>
                  </a:cubicBezTo>
                  <a:cubicBezTo>
                    <a:pt x="2456" y="109850"/>
                    <a:pt x="1932" y="110076"/>
                    <a:pt x="1487" y="110522"/>
                  </a:cubicBezTo>
                  <a:cubicBezTo>
                    <a:pt x="1041" y="110891"/>
                    <a:pt x="672" y="111414"/>
                    <a:pt x="446" y="112009"/>
                  </a:cubicBezTo>
                  <a:cubicBezTo>
                    <a:pt x="297" y="112229"/>
                    <a:pt x="226" y="112526"/>
                    <a:pt x="149" y="112823"/>
                  </a:cubicBezTo>
                  <a:cubicBezTo>
                    <a:pt x="226" y="112752"/>
                    <a:pt x="297" y="112752"/>
                    <a:pt x="375" y="112752"/>
                  </a:cubicBezTo>
                  <a:lnTo>
                    <a:pt x="446" y="112752"/>
                  </a:lnTo>
                  <a:cubicBezTo>
                    <a:pt x="672" y="111931"/>
                    <a:pt x="1041" y="111266"/>
                    <a:pt x="1635" y="110671"/>
                  </a:cubicBezTo>
                  <a:cubicBezTo>
                    <a:pt x="2081" y="110296"/>
                    <a:pt x="2676" y="109999"/>
                    <a:pt x="3270" y="109850"/>
                  </a:cubicBezTo>
                  <a:cubicBezTo>
                    <a:pt x="3348" y="109779"/>
                    <a:pt x="3348" y="109702"/>
                    <a:pt x="3348" y="109630"/>
                  </a:cubicBezTo>
                  <a:close/>
                  <a:moveTo>
                    <a:pt x="375" y="113049"/>
                  </a:moveTo>
                  <a:cubicBezTo>
                    <a:pt x="297" y="113049"/>
                    <a:pt x="226" y="113049"/>
                    <a:pt x="149" y="113121"/>
                  </a:cubicBezTo>
                  <a:cubicBezTo>
                    <a:pt x="0" y="113793"/>
                    <a:pt x="77" y="114536"/>
                    <a:pt x="226" y="115279"/>
                  </a:cubicBezTo>
                  <a:cubicBezTo>
                    <a:pt x="297" y="115279"/>
                    <a:pt x="375" y="115202"/>
                    <a:pt x="446" y="115202"/>
                  </a:cubicBezTo>
                  <a:lnTo>
                    <a:pt x="523" y="115202"/>
                  </a:lnTo>
                  <a:cubicBezTo>
                    <a:pt x="297" y="114458"/>
                    <a:pt x="297" y="113715"/>
                    <a:pt x="375" y="113049"/>
                  </a:cubicBezTo>
                  <a:close/>
                  <a:moveTo>
                    <a:pt x="523" y="115499"/>
                  </a:moveTo>
                  <a:cubicBezTo>
                    <a:pt x="446" y="115499"/>
                    <a:pt x="375" y="115499"/>
                    <a:pt x="297" y="115576"/>
                  </a:cubicBezTo>
                  <a:cubicBezTo>
                    <a:pt x="523" y="116171"/>
                    <a:pt x="821" y="116765"/>
                    <a:pt x="1189" y="117360"/>
                  </a:cubicBezTo>
                  <a:cubicBezTo>
                    <a:pt x="1267" y="117283"/>
                    <a:pt x="1338" y="117283"/>
                    <a:pt x="1415" y="117283"/>
                  </a:cubicBezTo>
                  <a:cubicBezTo>
                    <a:pt x="1338" y="117134"/>
                    <a:pt x="1338" y="117063"/>
                    <a:pt x="1267" y="116985"/>
                  </a:cubicBezTo>
                  <a:cubicBezTo>
                    <a:pt x="969" y="116540"/>
                    <a:pt x="743" y="116022"/>
                    <a:pt x="595" y="115499"/>
                  </a:cubicBezTo>
                  <a:close/>
                  <a:moveTo>
                    <a:pt x="3348" y="118995"/>
                  </a:moveTo>
                  <a:cubicBezTo>
                    <a:pt x="3199" y="119067"/>
                    <a:pt x="3122" y="119144"/>
                    <a:pt x="3050" y="119144"/>
                  </a:cubicBezTo>
                  <a:cubicBezTo>
                    <a:pt x="3568" y="119512"/>
                    <a:pt x="4162" y="119810"/>
                    <a:pt x="4834" y="120036"/>
                  </a:cubicBezTo>
                  <a:cubicBezTo>
                    <a:pt x="4905" y="119958"/>
                    <a:pt x="5054" y="119887"/>
                    <a:pt x="5131" y="119887"/>
                  </a:cubicBezTo>
                  <a:lnTo>
                    <a:pt x="4983" y="119810"/>
                  </a:lnTo>
                  <a:cubicBezTo>
                    <a:pt x="4757" y="119738"/>
                    <a:pt x="4388" y="119590"/>
                    <a:pt x="4162" y="119512"/>
                  </a:cubicBezTo>
                  <a:cubicBezTo>
                    <a:pt x="3865" y="119364"/>
                    <a:pt x="3568" y="119215"/>
                    <a:pt x="3348" y="118995"/>
                  </a:cubicBezTo>
                  <a:close/>
                  <a:moveTo>
                    <a:pt x="10037" y="120333"/>
                  </a:moveTo>
                  <a:lnTo>
                    <a:pt x="10037" y="120482"/>
                  </a:lnTo>
                  <a:cubicBezTo>
                    <a:pt x="10037" y="120404"/>
                    <a:pt x="10108" y="120404"/>
                    <a:pt x="10108" y="120333"/>
                  </a:cubicBezTo>
                  <a:close/>
                  <a:moveTo>
                    <a:pt x="5577" y="119958"/>
                  </a:moveTo>
                  <a:cubicBezTo>
                    <a:pt x="5429" y="120036"/>
                    <a:pt x="5351" y="120107"/>
                    <a:pt x="5203" y="120184"/>
                  </a:cubicBezTo>
                  <a:lnTo>
                    <a:pt x="5280" y="120184"/>
                  </a:lnTo>
                  <a:lnTo>
                    <a:pt x="5500" y="120256"/>
                  </a:lnTo>
                  <a:lnTo>
                    <a:pt x="5726" y="120256"/>
                  </a:lnTo>
                  <a:lnTo>
                    <a:pt x="6172" y="120404"/>
                  </a:lnTo>
                  <a:cubicBezTo>
                    <a:pt x="6469" y="120404"/>
                    <a:pt x="6766" y="120482"/>
                    <a:pt x="7064" y="120553"/>
                  </a:cubicBezTo>
                  <a:lnTo>
                    <a:pt x="7361" y="120256"/>
                  </a:lnTo>
                  <a:cubicBezTo>
                    <a:pt x="6766" y="120256"/>
                    <a:pt x="6172" y="120107"/>
                    <a:pt x="5577" y="119958"/>
                  </a:cubicBezTo>
                  <a:close/>
                  <a:moveTo>
                    <a:pt x="95431" y="4163"/>
                  </a:moveTo>
                  <a:cubicBezTo>
                    <a:pt x="95360" y="4163"/>
                    <a:pt x="95282" y="4240"/>
                    <a:pt x="95211" y="4311"/>
                  </a:cubicBezTo>
                  <a:cubicBezTo>
                    <a:pt x="95728" y="4983"/>
                    <a:pt x="96252" y="5726"/>
                    <a:pt x="96697" y="6470"/>
                  </a:cubicBezTo>
                  <a:cubicBezTo>
                    <a:pt x="98404" y="9514"/>
                    <a:pt x="98404" y="13230"/>
                    <a:pt x="97589" y="16649"/>
                  </a:cubicBezTo>
                  <a:cubicBezTo>
                    <a:pt x="96549" y="21186"/>
                    <a:pt x="94688" y="25496"/>
                    <a:pt x="93350" y="30027"/>
                  </a:cubicBezTo>
                  <a:cubicBezTo>
                    <a:pt x="91941" y="34487"/>
                    <a:pt x="90823" y="39023"/>
                    <a:pt x="90228" y="43703"/>
                  </a:cubicBezTo>
                  <a:cubicBezTo>
                    <a:pt x="88968" y="54257"/>
                    <a:pt x="90526" y="64888"/>
                    <a:pt x="93796" y="74918"/>
                  </a:cubicBezTo>
                  <a:cubicBezTo>
                    <a:pt x="93945" y="75442"/>
                    <a:pt x="94468" y="77000"/>
                    <a:pt x="94539" y="77445"/>
                  </a:cubicBezTo>
                  <a:cubicBezTo>
                    <a:pt x="96697" y="85252"/>
                    <a:pt x="95134" y="92090"/>
                    <a:pt x="87779" y="96175"/>
                  </a:cubicBezTo>
                  <a:cubicBezTo>
                    <a:pt x="85995" y="97215"/>
                    <a:pt x="84063" y="97887"/>
                    <a:pt x="82130" y="98631"/>
                  </a:cubicBezTo>
                  <a:cubicBezTo>
                    <a:pt x="77445" y="100414"/>
                    <a:pt x="73806" y="103982"/>
                    <a:pt x="69418" y="106283"/>
                  </a:cubicBezTo>
                  <a:cubicBezTo>
                    <a:pt x="66742" y="107698"/>
                    <a:pt x="63847" y="108513"/>
                    <a:pt x="60874" y="108513"/>
                  </a:cubicBezTo>
                  <a:cubicBezTo>
                    <a:pt x="60053" y="108513"/>
                    <a:pt x="59239" y="108441"/>
                    <a:pt x="58418" y="108293"/>
                  </a:cubicBezTo>
                  <a:lnTo>
                    <a:pt x="57972" y="108293"/>
                  </a:lnTo>
                  <a:lnTo>
                    <a:pt x="57526" y="108215"/>
                  </a:lnTo>
                  <a:lnTo>
                    <a:pt x="57158" y="108144"/>
                  </a:lnTo>
                  <a:cubicBezTo>
                    <a:pt x="57009" y="108067"/>
                    <a:pt x="56860" y="108067"/>
                    <a:pt x="56712" y="107995"/>
                  </a:cubicBezTo>
                  <a:lnTo>
                    <a:pt x="55891" y="107847"/>
                  </a:lnTo>
                  <a:lnTo>
                    <a:pt x="55671" y="107769"/>
                  </a:lnTo>
                  <a:cubicBezTo>
                    <a:pt x="55594" y="107769"/>
                    <a:pt x="55522" y="107769"/>
                    <a:pt x="55445" y="107698"/>
                  </a:cubicBezTo>
                  <a:lnTo>
                    <a:pt x="54999" y="107621"/>
                  </a:lnTo>
                  <a:lnTo>
                    <a:pt x="54185" y="107323"/>
                  </a:lnTo>
                  <a:cubicBezTo>
                    <a:pt x="50914" y="106360"/>
                    <a:pt x="47496" y="105688"/>
                    <a:pt x="44077" y="105688"/>
                  </a:cubicBezTo>
                  <a:cubicBezTo>
                    <a:pt x="43405" y="105688"/>
                    <a:pt x="42739" y="105688"/>
                    <a:pt x="41996" y="105766"/>
                  </a:cubicBezTo>
                  <a:cubicBezTo>
                    <a:pt x="37310" y="106134"/>
                    <a:pt x="32851" y="107995"/>
                    <a:pt x="28915" y="110522"/>
                  </a:cubicBezTo>
                  <a:cubicBezTo>
                    <a:pt x="24901" y="113049"/>
                    <a:pt x="21334" y="116171"/>
                    <a:pt x="17172" y="118323"/>
                  </a:cubicBezTo>
                  <a:cubicBezTo>
                    <a:pt x="15239" y="119364"/>
                    <a:pt x="13081" y="120036"/>
                    <a:pt x="10851" y="120256"/>
                  </a:cubicBezTo>
                  <a:cubicBezTo>
                    <a:pt x="10780" y="120404"/>
                    <a:pt x="10780" y="120482"/>
                    <a:pt x="10703" y="120553"/>
                  </a:cubicBezTo>
                  <a:cubicBezTo>
                    <a:pt x="13010" y="120333"/>
                    <a:pt x="15239" y="119590"/>
                    <a:pt x="17320" y="118549"/>
                  </a:cubicBezTo>
                  <a:cubicBezTo>
                    <a:pt x="21482" y="116391"/>
                    <a:pt x="25050" y="113269"/>
                    <a:pt x="28986" y="110742"/>
                  </a:cubicBezTo>
                  <a:cubicBezTo>
                    <a:pt x="32928" y="108215"/>
                    <a:pt x="37388" y="106360"/>
                    <a:pt x="41996" y="106063"/>
                  </a:cubicBezTo>
                  <a:cubicBezTo>
                    <a:pt x="42739" y="105986"/>
                    <a:pt x="43405" y="105986"/>
                    <a:pt x="44077" y="105986"/>
                  </a:cubicBezTo>
                  <a:cubicBezTo>
                    <a:pt x="47496" y="105986"/>
                    <a:pt x="50837" y="106580"/>
                    <a:pt x="54107" y="107621"/>
                  </a:cubicBezTo>
                  <a:cubicBezTo>
                    <a:pt x="54482" y="107698"/>
                    <a:pt x="55225" y="107918"/>
                    <a:pt x="55594" y="108067"/>
                  </a:cubicBezTo>
                  <a:lnTo>
                    <a:pt x="57080" y="108364"/>
                  </a:lnTo>
                  <a:lnTo>
                    <a:pt x="57526" y="108441"/>
                  </a:lnTo>
                  <a:cubicBezTo>
                    <a:pt x="58121" y="108590"/>
                    <a:pt x="58715" y="108590"/>
                    <a:pt x="59239" y="108661"/>
                  </a:cubicBezTo>
                  <a:cubicBezTo>
                    <a:pt x="59833" y="108739"/>
                    <a:pt x="60428" y="108739"/>
                    <a:pt x="60945" y="108739"/>
                  </a:cubicBezTo>
                  <a:cubicBezTo>
                    <a:pt x="66594" y="108739"/>
                    <a:pt x="70833" y="105986"/>
                    <a:pt x="75441" y="102715"/>
                  </a:cubicBezTo>
                  <a:cubicBezTo>
                    <a:pt x="77819" y="101080"/>
                    <a:pt x="80269" y="99445"/>
                    <a:pt x="83093" y="98553"/>
                  </a:cubicBezTo>
                  <a:cubicBezTo>
                    <a:pt x="86958" y="97293"/>
                    <a:pt x="90823" y="95212"/>
                    <a:pt x="93201" y="91864"/>
                  </a:cubicBezTo>
                  <a:cubicBezTo>
                    <a:pt x="96472" y="87405"/>
                    <a:pt x="96103" y="81536"/>
                    <a:pt x="94616" y="76554"/>
                  </a:cubicBezTo>
                  <a:cubicBezTo>
                    <a:pt x="90228" y="63699"/>
                    <a:pt x="88593" y="50172"/>
                    <a:pt x="91715" y="36865"/>
                  </a:cubicBezTo>
                  <a:cubicBezTo>
                    <a:pt x="92238" y="34564"/>
                    <a:pt x="92904" y="32334"/>
                    <a:pt x="93576" y="30105"/>
                  </a:cubicBezTo>
                  <a:lnTo>
                    <a:pt x="95806" y="23415"/>
                  </a:lnTo>
                  <a:cubicBezTo>
                    <a:pt x="96917" y="20068"/>
                    <a:pt x="98107" y="16726"/>
                    <a:pt x="98333" y="13159"/>
                  </a:cubicBezTo>
                  <a:cubicBezTo>
                    <a:pt x="98481" y="10852"/>
                    <a:pt x="98035" y="8402"/>
                    <a:pt x="96917" y="6321"/>
                  </a:cubicBezTo>
                  <a:cubicBezTo>
                    <a:pt x="96472" y="5578"/>
                    <a:pt x="95954" y="4835"/>
                    <a:pt x="95431" y="4163"/>
                  </a:cubicBezTo>
                  <a:close/>
                  <a:moveTo>
                    <a:pt x="7807" y="120333"/>
                  </a:moveTo>
                  <a:cubicBezTo>
                    <a:pt x="7730" y="120404"/>
                    <a:pt x="7581" y="120482"/>
                    <a:pt x="7510" y="120553"/>
                  </a:cubicBezTo>
                  <a:cubicBezTo>
                    <a:pt x="7956" y="120630"/>
                    <a:pt x="8402" y="120630"/>
                    <a:pt x="8848" y="120630"/>
                  </a:cubicBezTo>
                  <a:lnTo>
                    <a:pt x="9068" y="120404"/>
                  </a:lnTo>
                  <a:lnTo>
                    <a:pt x="8996" y="120404"/>
                  </a:lnTo>
                  <a:cubicBezTo>
                    <a:pt x="8622" y="120404"/>
                    <a:pt x="8253" y="120333"/>
                    <a:pt x="7807" y="120333"/>
                  </a:cubicBezTo>
                  <a:close/>
                  <a:moveTo>
                    <a:pt x="9739" y="120333"/>
                  </a:moveTo>
                  <a:cubicBezTo>
                    <a:pt x="9662" y="120333"/>
                    <a:pt x="9591" y="120404"/>
                    <a:pt x="9513" y="120404"/>
                  </a:cubicBezTo>
                  <a:cubicBezTo>
                    <a:pt x="9442" y="120482"/>
                    <a:pt x="9365" y="120553"/>
                    <a:pt x="9216" y="120630"/>
                  </a:cubicBezTo>
                  <a:lnTo>
                    <a:pt x="9662" y="120630"/>
                  </a:lnTo>
                  <a:cubicBezTo>
                    <a:pt x="9662" y="120553"/>
                    <a:pt x="9739" y="120482"/>
                    <a:pt x="9739" y="1203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2" name="Google Shape;1152;p45"/>
            <p:cNvSpPr/>
            <p:nvPr/>
          </p:nvSpPr>
          <p:spPr>
            <a:xfrm>
              <a:off x="4661650" y="178225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221" y="1"/>
                  </a:moveTo>
                  <a:cubicBezTo>
                    <a:pt x="149" y="1"/>
                    <a:pt x="72" y="72"/>
                    <a:pt x="1" y="72"/>
                  </a:cubicBezTo>
                  <a:lnTo>
                    <a:pt x="221" y="298"/>
                  </a:lnTo>
                  <a:cubicBezTo>
                    <a:pt x="221" y="221"/>
                    <a:pt x="298" y="149"/>
                    <a:pt x="369" y="149"/>
                  </a:cubicBezTo>
                  <a:cubicBezTo>
                    <a:pt x="298" y="72"/>
                    <a:pt x="298" y="1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3" name="Google Shape;1153;p45"/>
            <p:cNvSpPr/>
            <p:nvPr/>
          </p:nvSpPr>
          <p:spPr>
            <a:xfrm>
              <a:off x="4682025" y="1308375"/>
              <a:ext cx="416225" cy="457100"/>
            </a:xfrm>
            <a:custGeom>
              <a:avLst/>
              <a:gdLst/>
              <a:ahLst/>
              <a:cxnLst/>
              <a:rect l="l" t="t" r="r" b="b"/>
              <a:pathLst>
                <a:path w="16649" h="18284" extrusionOk="0">
                  <a:moveTo>
                    <a:pt x="14794" y="0"/>
                  </a:moveTo>
                  <a:cubicBezTo>
                    <a:pt x="14794" y="78"/>
                    <a:pt x="14716" y="149"/>
                    <a:pt x="14716" y="226"/>
                  </a:cubicBezTo>
                  <a:cubicBezTo>
                    <a:pt x="14794" y="297"/>
                    <a:pt x="14794" y="297"/>
                    <a:pt x="14865" y="297"/>
                  </a:cubicBezTo>
                  <a:lnTo>
                    <a:pt x="15460" y="297"/>
                  </a:lnTo>
                  <a:cubicBezTo>
                    <a:pt x="15240" y="149"/>
                    <a:pt x="15014" y="78"/>
                    <a:pt x="14794" y="0"/>
                  </a:cubicBezTo>
                  <a:close/>
                  <a:moveTo>
                    <a:pt x="15983" y="523"/>
                  </a:moveTo>
                  <a:cubicBezTo>
                    <a:pt x="15757" y="523"/>
                    <a:pt x="15608" y="523"/>
                    <a:pt x="15460" y="595"/>
                  </a:cubicBezTo>
                  <a:cubicBezTo>
                    <a:pt x="15608" y="672"/>
                    <a:pt x="15834" y="743"/>
                    <a:pt x="15983" y="892"/>
                  </a:cubicBezTo>
                  <a:cubicBezTo>
                    <a:pt x="16203" y="969"/>
                    <a:pt x="16429" y="1118"/>
                    <a:pt x="16577" y="1267"/>
                  </a:cubicBezTo>
                  <a:cubicBezTo>
                    <a:pt x="16649" y="1118"/>
                    <a:pt x="16649" y="1041"/>
                    <a:pt x="16649" y="969"/>
                  </a:cubicBezTo>
                  <a:cubicBezTo>
                    <a:pt x="16500" y="821"/>
                    <a:pt x="16351" y="743"/>
                    <a:pt x="16131" y="672"/>
                  </a:cubicBezTo>
                  <a:cubicBezTo>
                    <a:pt x="16054" y="595"/>
                    <a:pt x="15983" y="595"/>
                    <a:pt x="15983" y="523"/>
                  </a:cubicBezTo>
                  <a:close/>
                  <a:moveTo>
                    <a:pt x="3419" y="14199"/>
                  </a:moveTo>
                  <a:cubicBezTo>
                    <a:pt x="3271" y="14199"/>
                    <a:pt x="3199" y="14270"/>
                    <a:pt x="3051" y="14270"/>
                  </a:cubicBezTo>
                  <a:cubicBezTo>
                    <a:pt x="2902" y="14568"/>
                    <a:pt x="2753" y="14865"/>
                    <a:pt x="2605" y="15091"/>
                  </a:cubicBezTo>
                  <a:lnTo>
                    <a:pt x="2753" y="15239"/>
                  </a:lnTo>
                  <a:cubicBezTo>
                    <a:pt x="2973" y="14942"/>
                    <a:pt x="3199" y="14568"/>
                    <a:pt x="3419" y="14199"/>
                  </a:cubicBezTo>
                  <a:close/>
                  <a:moveTo>
                    <a:pt x="2456" y="15311"/>
                  </a:moveTo>
                  <a:lnTo>
                    <a:pt x="2307" y="15459"/>
                  </a:lnTo>
                  <a:cubicBezTo>
                    <a:pt x="2379" y="15459"/>
                    <a:pt x="2456" y="15388"/>
                    <a:pt x="2527" y="15388"/>
                  </a:cubicBezTo>
                  <a:lnTo>
                    <a:pt x="2456" y="15311"/>
                  </a:lnTo>
                  <a:close/>
                  <a:moveTo>
                    <a:pt x="2527" y="15685"/>
                  </a:moveTo>
                  <a:lnTo>
                    <a:pt x="2527" y="15685"/>
                  </a:lnTo>
                  <a:cubicBezTo>
                    <a:pt x="2379" y="15757"/>
                    <a:pt x="2230" y="15834"/>
                    <a:pt x="2081" y="15834"/>
                  </a:cubicBezTo>
                  <a:cubicBezTo>
                    <a:pt x="1784" y="16203"/>
                    <a:pt x="1564" y="16577"/>
                    <a:pt x="1267" y="16946"/>
                  </a:cubicBezTo>
                  <a:cubicBezTo>
                    <a:pt x="1487" y="16797"/>
                    <a:pt x="1635" y="16726"/>
                    <a:pt x="1861" y="16649"/>
                  </a:cubicBezTo>
                  <a:cubicBezTo>
                    <a:pt x="2081" y="16351"/>
                    <a:pt x="2307" y="16054"/>
                    <a:pt x="2527" y="15685"/>
                  </a:cubicBezTo>
                  <a:close/>
                  <a:moveTo>
                    <a:pt x="1487" y="17095"/>
                  </a:moveTo>
                  <a:lnTo>
                    <a:pt x="1487" y="17095"/>
                  </a:lnTo>
                  <a:cubicBezTo>
                    <a:pt x="1267" y="17243"/>
                    <a:pt x="1041" y="17321"/>
                    <a:pt x="821" y="17392"/>
                  </a:cubicBezTo>
                  <a:cubicBezTo>
                    <a:pt x="595" y="17689"/>
                    <a:pt x="298" y="17986"/>
                    <a:pt x="0" y="18284"/>
                  </a:cubicBezTo>
                  <a:cubicBezTo>
                    <a:pt x="375" y="18064"/>
                    <a:pt x="744" y="17838"/>
                    <a:pt x="1041" y="17540"/>
                  </a:cubicBezTo>
                  <a:lnTo>
                    <a:pt x="1487" y="1709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4" name="Google Shape;1154;p45"/>
            <p:cNvSpPr/>
            <p:nvPr/>
          </p:nvSpPr>
          <p:spPr>
            <a:xfrm>
              <a:off x="4743400" y="168562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50" y="1"/>
                  </a:moveTo>
                  <a:cubicBezTo>
                    <a:pt x="72" y="72"/>
                    <a:pt x="72" y="149"/>
                    <a:pt x="1" y="221"/>
                  </a:cubicBezTo>
                  <a:lnTo>
                    <a:pt x="72" y="298"/>
                  </a:lnTo>
                  <a:cubicBezTo>
                    <a:pt x="150" y="298"/>
                    <a:pt x="221" y="221"/>
                    <a:pt x="298" y="221"/>
                  </a:cubicBezTo>
                  <a:lnTo>
                    <a:pt x="298" y="149"/>
                  </a:lnTo>
                  <a:lnTo>
                    <a:pt x="1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5" name="Google Shape;1155;p45"/>
            <p:cNvSpPr/>
            <p:nvPr/>
          </p:nvSpPr>
          <p:spPr>
            <a:xfrm>
              <a:off x="2816500" y="4231200"/>
              <a:ext cx="42850" cy="37200"/>
            </a:xfrm>
            <a:custGeom>
              <a:avLst/>
              <a:gdLst/>
              <a:ahLst/>
              <a:cxnLst/>
              <a:rect l="l" t="t" r="r" b="b"/>
              <a:pathLst>
                <a:path w="1714" h="1488" extrusionOk="0">
                  <a:moveTo>
                    <a:pt x="298" y="1"/>
                  </a:moveTo>
                  <a:cubicBezTo>
                    <a:pt x="150" y="1"/>
                    <a:pt x="78" y="72"/>
                    <a:pt x="1" y="72"/>
                  </a:cubicBezTo>
                  <a:cubicBezTo>
                    <a:pt x="227" y="447"/>
                    <a:pt x="524" y="744"/>
                    <a:pt x="821" y="964"/>
                  </a:cubicBezTo>
                  <a:cubicBezTo>
                    <a:pt x="1041" y="1190"/>
                    <a:pt x="1190" y="1339"/>
                    <a:pt x="1416" y="1487"/>
                  </a:cubicBezTo>
                  <a:cubicBezTo>
                    <a:pt x="1487" y="1410"/>
                    <a:pt x="1636" y="1339"/>
                    <a:pt x="1713" y="1339"/>
                  </a:cubicBezTo>
                  <a:cubicBezTo>
                    <a:pt x="1190" y="964"/>
                    <a:pt x="673" y="51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6" name="Google Shape;1156;p45"/>
            <p:cNvSpPr/>
            <p:nvPr/>
          </p:nvSpPr>
          <p:spPr>
            <a:xfrm>
              <a:off x="4795450" y="15778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0" y="0"/>
                  </a:moveTo>
                  <a:lnTo>
                    <a:pt x="0" y="149"/>
                  </a:lnTo>
                  <a:cubicBezTo>
                    <a:pt x="71" y="149"/>
                    <a:pt x="149" y="220"/>
                    <a:pt x="220" y="220"/>
                  </a:cubicBezTo>
                  <a:cubicBezTo>
                    <a:pt x="220" y="149"/>
                    <a:pt x="297" y="71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7" name="Google Shape;1157;p45"/>
            <p:cNvSpPr/>
            <p:nvPr/>
          </p:nvSpPr>
          <p:spPr>
            <a:xfrm>
              <a:off x="4817725" y="1470100"/>
              <a:ext cx="7475" cy="3725"/>
            </a:xfrm>
            <a:custGeom>
              <a:avLst/>
              <a:gdLst/>
              <a:ahLst/>
              <a:cxnLst/>
              <a:rect l="l" t="t" r="r" b="b"/>
              <a:pathLst>
                <a:path w="299" h="149" extrusionOk="0">
                  <a:moveTo>
                    <a:pt x="1" y="0"/>
                  </a:moveTo>
                  <a:lnTo>
                    <a:pt x="1" y="149"/>
                  </a:lnTo>
                  <a:lnTo>
                    <a:pt x="221" y="149"/>
                  </a:lnTo>
                  <a:cubicBezTo>
                    <a:pt x="221" y="72"/>
                    <a:pt x="298" y="72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8" name="Google Shape;1158;p45"/>
            <p:cNvSpPr/>
            <p:nvPr/>
          </p:nvSpPr>
          <p:spPr>
            <a:xfrm>
              <a:off x="2205275" y="1555575"/>
              <a:ext cx="2318900" cy="2112575"/>
            </a:xfrm>
            <a:custGeom>
              <a:avLst/>
              <a:gdLst/>
              <a:ahLst/>
              <a:cxnLst/>
              <a:rect l="l" t="t" r="r" b="b"/>
              <a:pathLst>
                <a:path w="92756" h="84503" extrusionOk="0">
                  <a:moveTo>
                    <a:pt x="92756" y="12261"/>
                  </a:moveTo>
                  <a:lnTo>
                    <a:pt x="92756" y="12261"/>
                  </a:lnTo>
                  <a:cubicBezTo>
                    <a:pt x="92161" y="12486"/>
                    <a:pt x="91567" y="12635"/>
                    <a:pt x="90972" y="12784"/>
                  </a:cubicBezTo>
                  <a:cubicBezTo>
                    <a:pt x="90972" y="12855"/>
                    <a:pt x="90895" y="13004"/>
                    <a:pt x="90895" y="13081"/>
                  </a:cubicBezTo>
                  <a:cubicBezTo>
                    <a:pt x="91418" y="12932"/>
                    <a:pt x="91935" y="12784"/>
                    <a:pt x="92530" y="12635"/>
                  </a:cubicBezTo>
                  <a:cubicBezTo>
                    <a:pt x="92607" y="12486"/>
                    <a:pt x="92679" y="12409"/>
                    <a:pt x="92756" y="12261"/>
                  </a:cubicBezTo>
                  <a:close/>
                  <a:moveTo>
                    <a:pt x="90675" y="12855"/>
                  </a:moveTo>
                  <a:cubicBezTo>
                    <a:pt x="90449" y="12932"/>
                    <a:pt x="90229" y="12932"/>
                    <a:pt x="90003" y="13004"/>
                  </a:cubicBezTo>
                  <a:cubicBezTo>
                    <a:pt x="89634" y="13081"/>
                    <a:pt x="89188" y="13152"/>
                    <a:pt x="88742" y="13230"/>
                  </a:cubicBezTo>
                  <a:cubicBezTo>
                    <a:pt x="88742" y="13301"/>
                    <a:pt x="88742" y="13301"/>
                    <a:pt x="88665" y="13378"/>
                  </a:cubicBezTo>
                  <a:lnTo>
                    <a:pt x="88665" y="13527"/>
                  </a:lnTo>
                  <a:cubicBezTo>
                    <a:pt x="89260" y="13378"/>
                    <a:pt x="89932" y="13301"/>
                    <a:pt x="90598" y="13152"/>
                  </a:cubicBezTo>
                  <a:cubicBezTo>
                    <a:pt x="90598" y="13081"/>
                    <a:pt x="90675" y="12932"/>
                    <a:pt x="90675" y="12855"/>
                  </a:cubicBezTo>
                  <a:close/>
                  <a:moveTo>
                    <a:pt x="88516" y="13230"/>
                  </a:moveTo>
                  <a:lnTo>
                    <a:pt x="88516" y="13230"/>
                  </a:lnTo>
                  <a:cubicBezTo>
                    <a:pt x="87851" y="13301"/>
                    <a:pt x="87179" y="13378"/>
                    <a:pt x="86513" y="13378"/>
                  </a:cubicBezTo>
                  <a:cubicBezTo>
                    <a:pt x="86435" y="13527"/>
                    <a:pt x="86364" y="13598"/>
                    <a:pt x="86364" y="13676"/>
                  </a:cubicBezTo>
                  <a:cubicBezTo>
                    <a:pt x="87030" y="13676"/>
                    <a:pt x="87702" y="13598"/>
                    <a:pt x="88368" y="13527"/>
                  </a:cubicBezTo>
                  <a:lnTo>
                    <a:pt x="88445" y="13301"/>
                  </a:lnTo>
                  <a:lnTo>
                    <a:pt x="88516" y="13230"/>
                  </a:lnTo>
                  <a:close/>
                  <a:moveTo>
                    <a:pt x="32625" y="0"/>
                  </a:moveTo>
                  <a:cubicBezTo>
                    <a:pt x="24230" y="0"/>
                    <a:pt x="15608" y="1933"/>
                    <a:pt x="10031" y="8247"/>
                  </a:cubicBezTo>
                  <a:lnTo>
                    <a:pt x="9437" y="8919"/>
                  </a:lnTo>
                  <a:lnTo>
                    <a:pt x="9139" y="9288"/>
                  </a:lnTo>
                  <a:cubicBezTo>
                    <a:pt x="8991" y="9514"/>
                    <a:pt x="8545" y="10108"/>
                    <a:pt x="8325" y="10328"/>
                  </a:cubicBezTo>
                  <a:lnTo>
                    <a:pt x="7879" y="11071"/>
                  </a:lnTo>
                  <a:lnTo>
                    <a:pt x="7582" y="11369"/>
                  </a:lnTo>
                  <a:cubicBezTo>
                    <a:pt x="7433" y="11666"/>
                    <a:pt x="7058" y="12261"/>
                    <a:pt x="6910" y="12486"/>
                  </a:cubicBezTo>
                  <a:cubicBezTo>
                    <a:pt x="6315" y="13527"/>
                    <a:pt x="5720" y="14568"/>
                    <a:pt x="5203" y="15608"/>
                  </a:cubicBezTo>
                  <a:cubicBezTo>
                    <a:pt x="4977" y="16054"/>
                    <a:pt x="4680" y="16797"/>
                    <a:pt x="4531" y="17243"/>
                  </a:cubicBezTo>
                  <a:lnTo>
                    <a:pt x="4383" y="17689"/>
                  </a:lnTo>
                  <a:lnTo>
                    <a:pt x="4234" y="18058"/>
                  </a:lnTo>
                  <a:cubicBezTo>
                    <a:pt x="1" y="29504"/>
                    <a:pt x="3717" y="41027"/>
                    <a:pt x="11298" y="50017"/>
                  </a:cubicBezTo>
                  <a:lnTo>
                    <a:pt x="11892" y="50689"/>
                  </a:lnTo>
                  <a:lnTo>
                    <a:pt x="12487" y="51355"/>
                  </a:lnTo>
                  <a:cubicBezTo>
                    <a:pt x="12855" y="51801"/>
                    <a:pt x="13230" y="52246"/>
                    <a:pt x="13676" y="52692"/>
                  </a:cubicBezTo>
                  <a:lnTo>
                    <a:pt x="15382" y="54405"/>
                  </a:lnTo>
                  <a:lnTo>
                    <a:pt x="15531" y="54553"/>
                  </a:lnTo>
                  <a:lnTo>
                    <a:pt x="16126" y="55148"/>
                  </a:lnTo>
                  <a:cubicBezTo>
                    <a:pt x="22149" y="60719"/>
                    <a:pt x="28909" y="65476"/>
                    <a:pt x="35527" y="70310"/>
                  </a:cubicBezTo>
                  <a:cubicBezTo>
                    <a:pt x="39017" y="72908"/>
                    <a:pt x="42365" y="75959"/>
                    <a:pt x="44220" y="79895"/>
                  </a:cubicBezTo>
                  <a:cubicBezTo>
                    <a:pt x="44297" y="79972"/>
                    <a:pt x="44297" y="80043"/>
                    <a:pt x="44369" y="80121"/>
                  </a:cubicBezTo>
                  <a:cubicBezTo>
                    <a:pt x="44446" y="80043"/>
                    <a:pt x="44517" y="80043"/>
                    <a:pt x="44594" y="79972"/>
                  </a:cubicBezTo>
                  <a:cubicBezTo>
                    <a:pt x="44297" y="79377"/>
                    <a:pt x="44000" y="78854"/>
                    <a:pt x="43625" y="78260"/>
                  </a:cubicBezTo>
                  <a:cubicBezTo>
                    <a:pt x="41622" y="74989"/>
                    <a:pt x="38720" y="72391"/>
                    <a:pt x="35676" y="70084"/>
                  </a:cubicBezTo>
                  <a:cubicBezTo>
                    <a:pt x="29284" y="65405"/>
                    <a:pt x="22815" y="60868"/>
                    <a:pt x="16946" y="55594"/>
                  </a:cubicBezTo>
                  <a:cubicBezTo>
                    <a:pt x="16423" y="54999"/>
                    <a:pt x="15608" y="54328"/>
                    <a:pt x="15085" y="53733"/>
                  </a:cubicBezTo>
                  <a:lnTo>
                    <a:pt x="13527" y="52175"/>
                  </a:lnTo>
                  <a:cubicBezTo>
                    <a:pt x="13379" y="51949"/>
                    <a:pt x="12933" y="51432"/>
                    <a:pt x="12707" y="51206"/>
                  </a:cubicBezTo>
                  <a:lnTo>
                    <a:pt x="12112" y="50540"/>
                  </a:lnTo>
                  <a:lnTo>
                    <a:pt x="11518" y="49868"/>
                  </a:lnTo>
                  <a:cubicBezTo>
                    <a:pt x="4014" y="40878"/>
                    <a:pt x="298" y="29504"/>
                    <a:pt x="4460" y="18135"/>
                  </a:cubicBezTo>
                  <a:lnTo>
                    <a:pt x="4609" y="17760"/>
                  </a:lnTo>
                  <a:lnTo>
                    <a:pt x="4757" y="17315"/>
                  </a:lnTo>
                  <a:cubicBezTo>
                    <a:pt x="4977" y="16869"/>
                    <a:pt x="5275" y="16203"/>
                    <a:pt x="5423" y="15757"/>
                  </a:cubicBezTo>
                  <a:cubicBezTo>
                    <a:pt x="5946" y="14716"/>
                    <a:pt x="6541" y="13598"/>
                    <a:pt x="7136" y="12635"/>
                  </a:cubicBezTo>
                  <a:lnTo>
                    <a:pt x="7582" y="11892"/>
                  </a:lnTo>
                  <a:lnTo>
                    <a:pt x="7802" y="11517"/>
                  </a:lnTo>
                  <a:cubicBezTo>
                    <a:pt x="7950" y="11297"/>
                    <a:pt x="8396" y="10703"/>
                    <a:pt x="8545" y="10477"/>
                  </a:cubicBezTo>
                  <a:lnTo>
                    <a:pt x="9068" y="9811"/>
                  </a:lnTo>
                  <a:lnTo>
                    <a:pt x="9365" y="9436"/>
                  </a:lnTo>
                  <a:cubicBezTo>
                    <a:pt x="9514" y="9216"/>
                    <a:pt x="10031" y="8622"/>
                    <a:pt x="10180" y="8396"/>
                  </a:cubicBezTo>
                  <a:cubicBezTo>
                    <a:pt x="15757" y="2230"/>
                    <a:pt x="24153" y="220"/>
                    <a:pt x="32625" y="220"/>
                  </a:cubicBezTo>
                  <a:cubicBezTo>
                    <a:pt x="38649" y="220"/>
                    <a:pt x="44666" y="1261"/>
                    <a:pt x="49797" y="2527"/>
                  </a:cubicBezTo>
                  <a:cubicBezTo>
                    <a:pt x="56635" y="4234"/>
                    <a:pt x="63247" y="6689"/>
                    <a:pt x="69567" y="9734"/>
                  </a:cubicBezTo>
                  <a:cubicBezTo>
                    <a:pt x="74395" y="12041"/>
                    <a:pt x="79972" y="13676"/>
                    <a:pt x="85472" y="13676"/>
                  </a:cubicBezTo>
                  <a:lnTo>
                    <a:pt x="86067" y="13676"/>
                  </a:lnTo>
                  <a:cubicBezTo>
                    <a:pt x="86138" y="13598"/>
                    <a:pt x="86138" y="13527"/>
                    <a:pt x="86215" y="13378"/>
                  </a:cubicBezTo>
                  <a:lnTo>
                    <a:pt x="86215" y="13378"/>
                  </a:lnTo>
                  <a:cubicBezTo>
                    <a:pt x="85918" y="13450"/>
                    <a:pt x="85621" y="13450"/>
                    <a:pt x="85395" y="13450"/>
                  </a:cubicBezTo>
                  <a:cubicBezTo>
                    <a:pt x="79972" y="13450"/>
                    <a:pt x="74544" y="11743"/>
                    <a:pt x="69716" y="9514"/>
                  </a:cubicBezTo>
                  <a:cubicBezTo>
                    <a:pt x="61243" y="5500"/>
                    <a:pt x="52247" y="2379"/>
                    <a:pt x="43031" y="815"/>
                  </a:cubicBezTo>
                  <a:cubicBezTo>
                    <a:pt x="39760" y="297"/>
                    <a:pt x="36193" y="0"/>
                    <a:pt x="32625" y="0"/>
                  </a:cubicBezTo>
                  <a:close/>
                  <a:moveTo>
                    <a:pt x="44666" y="80192"/>
                  </a:moveTo>
                  <a:cubicBezTo>
                    <a:pt x="44594" y="80269"/>
                    <a:pt x="44517" y="80269"/>
                    <a:pt x="44446" y="80341"/>
                  </a:cubicBezTo>
                  <a:cubicBezTo>
                    <a:pt x="44594" y="80787"/>
                    <a:pt x="44814" y="81233"/>
                    <a:pt x="44892" y="81607"/>
                  </a:cubicBezTo>
                  <a:cubicBezTo>
                    <a:pt x="44963" y="81607"/>
                    <a:pt x="45040" y="81530"/>
                    <a:pt x="45112" y="81458"/>
                  </a:cubicBezTo>
                  <a:cubicBezTo>
                    <a:pt x="45040" y="81084"/>
                    <a:pt x="44892" y="80638"/>
                    <a:pt x="44666" y="80192"/>
                  </a:cubicBezTo>
                  <a:close/>
                  <a:moveTo>
                    <a:pt x="45189" y="81756"/>
                  </a:moveTo>
                  <a:cubicBezTo>
                    <a:pt x="45112" y="81756"/>
                    <a:pt x="45040" y="81827"/>
                    <a:pt x="44963" y="81904"/>
                  </a:cubicBezTo>
                  <a:cubicBezTo>
                    <a:pt x="45112" y="82273"/>
                    <a:pt x="45189" y="82719"/>
                    <a:pt x="45189" y="83094"/>
                  </a:cubicBezTo>
                  <a:cubicBezTo>
                    <a:pt x="45338" y="83016"/>
                    <a:pt x="45409" y="83016"/>
                    <a:pt x="45486" y="82945"/>
                  </a:cubicBezTo>
                  <a:cubicBezTo>
                    <a:pt x="45409" y="82499"/>
                    <a:pt x="45338" y="82124"/>
                    <a:pt x="45189" y="81756"/>
                  </a:cubicBezTo>
                  <a:close/>
                  <a:moveTo>
                    <a:pt x="45486" y="83165"/>
                  </a:moveTo>
                  <a:lnTo>
                    <a:pt x="45260" y="83391"/>
                  </a:lnTo>
                  <a:cubicBezTo>
                    <a:pt x="45260" y="83760"/>
                    <a:pt x="45338" y="84134"/>
                    <a:pt x="45260" y="84503"/>
                  </a:cubicBezTo>
                  <a:cubicBezTo>
                    <a:pt x="45409" y="84431"/>
                    <a:pt x="45486" y="84354"/>
                    <a:pt x="45558" y="84283"/>
                  </a:cubicBezTo>
                  <a:cubicBezTo>
                    <a:pt x="45558" y="83908"/>
                    <a:pt x="45558" y="83540"/>
                    <a:pt x="45486" y="8316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59" name="Google Shape;1159;p45"/>
            <p:cNvSpPr/>
            <p:nvPr/>
          </p:nvSpPr>
          <p:spPr>
            <a:xfrm>
              <a:off x="3314475" y="1890025"/>
              <a:ext cx="1053625" cy="1674075"/>
            </a:xfrm>
            <a:custGeom>
              <a:avLst/>
              <a:gdLst/>
              <a:ahLst/>
              <a:cxnLst/>
              <a:rect l="l" t="t" r="r" b="b"/>
              <a:pathLst>
                <a:path w="42145" h="66963" extrusionOk="0">
                  <a:moveTo>
                    <a:pt x="41847" y="0"/>
                  </a:moveTo>
                  <a:cubicBezTo>
                    <a:pt x="41770" y="149"/>
                    <a:pt x="41770" y="220"/>
                    <a:pt x="41699" y="298"/>
                  </a:cubicBezTo>
                  <a:lnTo>
                    <a:pt x="41996" y="298"/>
                  </a:lnTo>
                  <a:cubicBezTo>
                    <a:pt x="41996" y="220"/>
                    <a:pt x="42067" y="149"/>
                    <a:pt x="42145" y="0"/>
                  </a:cubicBezTo>
                  <a:close/>
                  <a:moveTo>
                    <a:pt x="226" y="66594"/>
                  </a:moveTo>
                  <a:cubicBezTo>
                    <a:pt x="149" y="66665"/>
                    <a:pt x="78" y="66665"/>
                    <a:pt x="1" y="66743"/>
                  </a:cubicBezTo>
                  <a:cubicBezTo>
                    <a:pt x="1" y="66814"/>
                    <a:pt x="1" y="66891"/>
                    <a:pt x="78" y="66963"/>
                  </a:cubicBezTo>
                  <a:cubicBezTo>
                    <a:pt x="149" y="66891"/>
                    <a:pt x="226" y="66891"/>
                    <a:pt x="298" y="66814"/>
                  </a:cubicBezTo>
                  <a:cubicBezTo>
                    <a:pt x="298" y="66743"/>
                    <a:pt x="226" y="66665"/>
                    <a:pt x="226" y="665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0" name="Google Shape;1160;p45"/>
            <p:cNvSpPr/>
            <p:nvPr/>
          </p:nvSpPr>
          <p:spPr>
            <a:xfrm>
              <a:off x="3327550" y="1886300"/>
              <a:ext cx="1096300" cy="1716900"/>
            </a:xfrm>
            <a:custGeom>
              <a:avLst/>
              <a:gdLst/>
              <a:ahLst/>
              <a:cxnLst/>
              <a:rect l="l" t="t" r="r" b="b"/>
              <a:pathLst>
                <a:path w="43852" h="68676" extrusionOk="0">
                  <a:moveTo>
                    <a:pt x="43625" y="1"/>
                  </a:moveTo>
                  <a:lnTo>
                    <a:pt x="43554" y="72"/>
                  </a:lnTo>
                  <a:lnTo>
                    <a:pt x="43477" y="298"/>
                  </a:lnTo>
                  <a:lnTo>
                    <a:pt x="43774" y="298"/>
                  </a:lnTo>
                  <a:lnTo>
                    <a:pt x="43774" y="149"/>
                  </a:lnTo>
                  <a:cubicBezTo>
                    <a:pt x="43851" y="72"/>
                    <a:pt x="43851" y="72"/>
                    <a:pt x="43851" y="1"/>
                  </a:cubicBezTo>
                  <a:close/>
                  <a:moveTo>
                    <a:pt x="221" y="68229"/>
                  </a:moveTo>
                  <a:cubicBezTo>
                    <a:pt x="149" y="68301"/>
                    <a:pt x="72" y="68378"/>
                    <a:pt x="1" y="68378"/>
                  </a:cubicBezTo>
                  <a:cubicBezTo>
                    <a:pt x="72" y="68449"/>
                    <a:pt x="72" y="68527"/>
                    <a:pt x="72" y="68675"/>
                  </a:cubicBezTo>
                  <a:cubicBezTo>
                    <a:pt x="149" y="68598"/>
                    <a:pt x="221" y="68527"/>
                    <a:pt x="298" y="68527"/>
                  </a:cubicBezTo>
                  <a:cubicBezTo>
                    <a:pt x="298" y="68449"/>
                    <a:pt x="298" y="68378"/>
                    <a:pt x="221" y="6822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1" name="Google Shape;1161;p45"/>
            <p:cNvSpPr/>
            <p:nvPr/>
          </p:nvSpPr>
          <p:spPr>
            <a:xfrm>
              <a:off x="3335000" y="1875150"/>
              <a:ext cx="1144600" cy="1765200"/>
            </a:xfrm>
            <a:custGeom>
              <a:avLst/>
              <a:gdLst/>
              <a:ahLst/>
              <a:cxnLst/>
              <a:rect l="l" t="t" r="r" b="b"/>
              <a:pathLst>
                <a:path w="45784" h="70608" extrusionOk="0">
                  <a:moveTo>
                    <a:pt x="45783" y="1"/>
                  </a:moveTo>
                  <a:cubicBezTo>
                    <a:pt x="45706" y="1"/>
                    <a:pt x="45634" y="72"/>
                    <a:pt x="45486" y="72"/>
                  </a:cubicBezTo>
                  <a:cubicBezTo>
                    <a:pt x="45486" y="149"/>
                    <a:pt x="45409" y="298"/>
                    <a:pt x="45409" y="369"/>
                  </a:cubicBezTo>
                  <a:cubicBezTo>
                    <a:pt x="45486" y="369"/>
                    <a:pt x="45557" y="298"/>
                    <a:pt x="45706" y="298"/>
                  </a:cubicBezTo>
                  <a:cubicBezTo>
                    <a:pt x="45706" y="221"/>
                    <a:pt x="45783" y="72"/>
                    <a:pt x="45783" y="1"/>
                  </a:cubicBezTo>
                  <a:close/>
                  <a:moveTo>
                    <a:pt x="297" y="70162"/>
                  </a:moveTo>
                  <a:cubicBezTo>
                    <a:pt x="220" y="70233"/>
                    <a:pt x="149" y="70233"/>
                    <a:pt x="0" y="70311"/>
                  </a:cubicBezTo>
                  <a:cubicBezTo>
                    <a:pt x="71" y="70382"/>
                    <a:pt x="71" y="70531"/>
                    <a:pt x="71" y="70608"/>
                  </a:cubicBezTo>
                  <a:lnTo>
                    <a:pt x="297" y="70382"/>
                  </a:lnTo>
                  <a:lnTo>
                    <a:pt x="297" y="701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2" name="Google Shape;1162;p45"/>
            <p:cNvSpPr/>
            <p:nvPr/>
          </p:nvSpPr>
          <p:spPr>
            <a:xfrm>
              <a:off x="4527875" y="1819425"/>
              <a:ext cx="83575" cy="48325"/>
            </a:xfrm>
            <a:custGeom>
              <a:avLst/>
              <a:gdLst/>
              <a:ahLst/>
              <a:cxnLst/>
              <a:rect l="l" t="t" r="r" b="b"/>
              <a:pathLst>
                <a:path w="3343" h="1933" extrusionOk="0">
                  <a:moveTo>
                    <a:pt x="3342" y="0"/>
                  </a:moveTo>
                  <a:cubicBezTo>
                    <a:pt x="2973" y="297"/>
                    <a:pt x="2599" y="517"/>
                    <a:pt x="2230" y="666"/>
                  </a:cubicBezTo>
                  <a:cubicBezTo>
                    <a:pt x="2082" y="815"/>
                    <a:pt x="2004" y="1041"/>
                    <a:pt x="1856" y="1189"/>
                  </a:cubicBezTo>
                  <a:cubicBezTo>
                    <a:pt x="2082" y="1041"/>
                    <a:pt x="2302" y="963"/>
                    <a:pt x="2527" y="815"/>
                  </a:cubicBezTo>
                  <a:lnTo>
                    <a:pt x="2599" y="743"/>
                  </a:lnTo>
                  <a:lnTo>
                    <a:pt x="3193" y="220"/>
                  </a:lnTo>
                  <a:lnTo>
                    <a:pt x="3342" y="0"/>
                  </a:lnTo>
                  <a:close/>
                  <a:moveTo>
                    <a:pt x="1707" y="963"/>
                  </a:moveTo>
                  <a:lnTo>
                    <a:pt x="1707" y="963"/>
                  </a:lnTo>
                  <a:cubicBezTo>
                    <a:pt x="1487" y="1041"/>
                    <a:pt x="1261" y="1112"/>
                    <a:pt x="1112" y="1261"/>
                  </a:cubicBezTo>
                  <a:cubicBezTo>
                    <a:pt x="1190" y="1261"/>
                    <a:pt x="1261" y="1338"/>
                    <a:pt x="1338" y="1409"/>
                  </a:cubicBezTo>
                  <a:cubicBezTo>
                    <a:pt x="1410" y="1261"/>
                    <a:pt x="1558" y="1112"/>
                    <a:pt x="1707" y="963"/>
                  </a:cubicBezTo>
                  <a:close/>
                  <a:moveTo>
                    <a:pt x="815" y="1338"/>
                  </a:moveTo>
                  <a:cubicBezTo>
                    <a:pt x="595" y="1409"/>
                    <a:pt x="446" y="1487"/>
                    <a:pt x="220" y="1558"/>
                  </a:cubicBezTo>
                  <a:cubicBezTo>
                    <a:pt x="149" y="1707"/>
                    <a:pt x="72" y="1784"/>
                    <a:pt x="1" y="1932"/>
                  </a:cubicBezTo>
                  <a:cubicBezTo>
                    <a:pt x="369" y="1784"/>
                    <a:pt x="744" y="1635"/>
                    <a:pt x="1041" y="1487"/>
                  </a:cubicBezTo>
                  <a:cubicBezTo>
                    <a:pt x="964" y="1487"/>
                    <a:pt x="892" y="1409"/>
                    <a:pt x="815" y="13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3" name="Google Shape;1163;p45"/>
            <p:cNvSpPr/>
            <p:nvPr/>
          </p:nvSpPr>
          <p:spPr>
            <a:xfrm>
              <a:off x="4548250" y="1850925"/>
              <a:ext cx="13100" cy="5675"/>
            </a:xfrm>
            <a:custGeom>
              <a:avLst/>
              <a:gdLst/>
              <a:ahLst/>
              <a:cxnLst/>
              <a:rect l="l" t="t" r="r" b="b"/>
              <a:pathLst>
                <a:path w="524" h="227" extrusionOk="0">
                  <a:moveTo>
                    <a:pt x="297" y="1"/>
                  </a:moveTo>
                  <a:cubicBezTo>
                    <a:pt x="149" y="1"/>
                    <a:pt x="77" y="78"/>
                    <a:pt x="0" y="78"/>
                  </a:cubicBezTo>
                  <a:cubicBezTo>
                    <a:pt x="77" y="149"/>
                    <a:pt x="149" y="227"/>
                    <a:pt x="226" y="227"/>
                  </a:cubicBezTo>
                  <a:cubicBezTo>
                    <a:pt x="297" y="227"/>
                    <a:pt x="446" y="149"/>
                    <a:pt x="523" y="149"/>
                  </a:cubicBezTo>
                  <a:cubicBezTo>
                    <a:pt x="446" y="78"/>
                    <a:pt x="375" y="1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4" name="Google Shape;1164;p45"/>
            <p:cNvSpPr/>
            <p:nvPr/>
          </p:nvSpPr>
          <p:spPr>
            <a:xfrm>
              <a:off x="3325625" y="3670075"/>
              <a:ext cx="18600" cy="63200"/>
            </a:xfrm>
            <a:custGeom>
              <a:avLst/>
              <a:gdLst/>
              <a:ahLst/>
              <a:cxnLst/>
              <a:rect l="l" t="t" r="r" b="b"/>
              <a:pathLst>
                <a:path w="744" h="2528" extrusionOk="0">
                  <a:moveTo>
                    <a:pt x="744" y="0"/>
                  </a:moveTo>
                  <a:lnTo>
                    <a:pt x="744" y="0"/>
                  </a:lnTo>
                  <a:cubicBezTo>
                    <a:pt x="672" y="149"/>
                    <a:pt x="595" y="220"/>
                    <a:pt x="446" y="297"/>
                  </a:cubicBezTo>
                  <a:cubicBezTo>
                    <a:pt x="446" y="595"/>
                    <a:pt x="375" y="963"/>
                    <a:pt x="375" y="1261"/>
                  </a:cubicBezTo>
                  <a:cubicBezTo>
                    <a:pt x="446" y="1112"/>
                    <a:pt x="595" y="963"/>
                    <a:pt x="672" y="892"/>
                  </a:cubicBezTo>
                  <a:cubicBezTo>
                    <a:pt x="744" y="595"/>
                    <a:pt x="744" y="297"/>
                    <a:pt x="744" y="0"/>
                  </a:cubicBezTo>
                  <a:close/>
                  <a:moveTo>
                    <a:pt x="595" y="1338"/>
                  </a:moveTo>
                  <a:cubicBezTo>
                    <a:pt x="524" y="1487"/>
                    <a:pt x="446" y="1558"/>
                    <a:pt x="375" y="1635"/>
                  </a:cubicBezTo>
                  <a:cubicBezTo>
                    <a:pt x="375" y="1635"/>
                    <a:pt x="446" y="1707"/>
                    <a:pt x="524" y="1707"/>
                  </a:cubicBezTo>
                  <a:cubicBezTo>
                    <a:pt x="524" y="1558"/>
                    <a:pt x="595" y="1487"/>
                    <a:pt x="595" y="1338"/>
                  </a:cubicBezTo>
                  <a:close/>
                  <a:moveTo>
                    <a:pt x="226" y="1855"/>
                  </a:moveTo>
                  <a:lnTo>
                    <a:pt x="0" y="2527"/>
                  </a:lnTo>
                  <a:cubicBezTo>
                    <a:pt x="149" y="2301"/>
                    <a:pt x="298" y="2152"/>
                    <a:pt x="375" y="1932"/>
                  </a:cubicBezTo>
                  <a:cubicBezTo>
                    <a:pt x="375" y="1855"/>
                    <a:pt x="298" y="1855"/>
                    <a:pt x="226" y="185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5" name="Google Shape;1165;p45"/>
            <p:cNvSpPr/>
            <p:nvPr/>
          </p:nvSpPr>
          <p:spPr>
            <a:xfrm>
              <a:off x="3331275" y="37109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lnTo>
                    <a:pt x="0" y="149"/>
                  </a:lnTo>
                  <a:lnTo>
                    <a:pt x="0" y="220"/>
                  </a:lnTo>
                  <a:cubicBezTo>
                    <a:pt x="72" y="220"/>
                    <a:pt x="149" y="220"/>
                    <a:pt x="149" y="297"/>
                  </a:cubicBezTo>
                  <a:cubicBezTo>
                    <a:pt x="220" y="220"/>
                    <a:pt x="220" y="149"/>
                    <a:pt x="298" y="72"/>
                  </a:cubicBezTo>
                  <a:cubicBezTo>
                    <a:pt x="220" y="72"/>
                    <a:pt x="149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6" name="Google Shape;1166;p45"/>
            <p:cNvSpPr/>
            <p:nvPr/>
          </p:nvSpPr>
          <p:spPr>
            <a:xfrm>
              <a:off x="3336775" y="1858350"/>
              <a:ext cx="1196625" cy="1819175"/>
            </a:xfrm>
            <a:custGeom>
              <a:avLst/>
              <a:gdLst/>
              <a:ahLst/>
              <a:cxnLst/>
              <a:rect l="l" t="t" r="r" b="b"/>
              <a:pathLst>
                <a:path w="47865" h="72767" extrusionOk="0">
                  <a:moveTo>
                    <a:pt x="47864" y="1"/>
                  </a:moveTo>
                  <a:lnTo>
                    <a:pt x="47864" y="1"/>
                  </a:lnTo>
                  <a:cubicBezTo>
                    <a:pt x="47716" y="78"/>
                    <a:pt x="47567" y="150"/>
                    <a:pt x="47496" y="150"/>
                  </a:cubicBezTo>
                  <a:cubicBezTo>
                    <a:pt x="47419" y="298"/>
                    <a:pt x="47347" y="375"/>
                    <a:pt x="47270" y="524"/>
                  </a:cubicBezTo>
                  <a:cubicBezTo>
                    <a:pt x="47419" y="447"/>
                    <a:pt x="47496" y="447"/>
                    <a:pt x="47645" y="375"/>
                  </a:cubicBezTo>
                  <a:cubicBezTo>
                    <a:pt x="47716" y="227"/>
                    <a:pt x="47793" y="150"/>
                    <a:pt x="47864" y="1"/>
                  </a:cubicBezTo>
                  <a:close/>
                  <a:moveTo>
                    <a:pt x="298" y="72172"/>
                  </a:moveTo>
                  <a:cubicBezTo>
                    <a:pt x="226" y="72243"/>
                    <a:pt x="149" y="72320"/>
                    <a:pt x="0" y="72392"/>
                  </a:cubicBezTo>
                  <a:lnTo>
                    <a:pt x="0" y="72766"/>
                  </a:lnTo>
                  <a:cubicBezTo>
                    <a:pt x="149" y="72689"/>
                    <a:pt x="226" y="72618"/>
                    <a:pt x="298" y="72469"/>
                  </a:cubicBezTo>
                  <a:lnTo>
                    <a:pt x="298" y="721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7" name="Google Shape;1167;p45"/>
            <p:cNvSpPr/>
            <p:nvPr/>
          </p:nvSpPr>
          <p:spPr>
            <a:xfrm>
              <a:off x="4561325" y="1836075"/>
              <a:ext cx="22325" cy="18600"/>
            </a:xfrm>
            <a:custGeom>
              <a:avLst/>
              <a:gdLst/>
              <a:ahLst/>
              <a:cxnLst/>
              <a:rect l="l" t="t" r="r" b="b"/>
              <a:pathLst>
                <a:path w="893" h="744" extrusionOk="0">
                  <a:moveTo>
                    <a:pt x="892" y="0"/>
                  </a:moveTo>
                  <a:cubicBezTo>
                    <a:pt x="666" y="149"/>
                    <a:pt x="518" y="226"/>
                    <a:pt x="369" y="297"/>
                  </a:cubicBezTo>
                  <a:cubicBezTo>
                    <a:pt x="220" y="446"/>
                    <a:pt x="72" y="595"/>
                    <a:pt x="0" y="743"/>
                  </a:cubicBezTo>
                  <a:cubicBezTo>
                    <a:pt x="149" y="672"/>
                    <a:pt x="369" y="595"/>
                    <a:pt x="518" y="523"/>
                  </a:cubicBezTo>
                  <a:cubicBezTo>
                    <a:pt x="666" y="375"/>
                    <a:pt x="744" y="149"/>
                    <a:pt x="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8" name="Google Shape;1168;p45"/>
            <p:cNvSpPr/>
            <p:nvPr/>
          </p:nvSpPr>
          <p:spPr>
            <a:xfrm>
              <a:off x="4561325" y="18546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69" name="Google Shape;1169;p45"/>
            <p:cNvSpPr/>
            <p:nvPr/>
          </p:nvSpPr>
          <p:spPr>
            <a:xfrm>
              <a:off x="3333050" y="3692350"/>
              <a:ext cx="9400" cy="18625"/>
            </a:xfrm>
            <a:custGeom>
              <a:avLst/>
              <a:gdLst/>
              <a:ahLst/>
              <a:cxnLst/>
              <a:rect l="l" t="t" r="r" b="b"/>
              <a:pathLst>
                <a:path w="376" h="745" extrusionOk="0">
                  <a:moveTo>
                    <a:pt x="375" y="1"/>
                  </a:moveTo>
                  <a:lnTo>
                    <a:pt x="375" y="1"/>
                  </a:lnTo>
                  <a:cubicBezTo>
                    <a:pt x="298" y="72"/>
                    <a:pt x="149" y="221"/>
                    <a:pt x="78" y="370"/>
                  </a:cubicBezTo>
                  <a:cubicBezTo>
                    <a:pt x="1" y="518"/>
                    <a:pt x="1" y="596"/>
                    <a:pt x="1" y="744"/>
                  </a:cubicBezTo>
                  <a:lnTo>
                    <a:pt x="78" y="744"/>
                  </a:lnTo>
                  <a:cubicBezTo>
                    <a:pt x="149" y="667"/>
                    <a:pt x="227" y="596"/>
                    <a:pt x="298" y="447"/>
                  </a:cubicBezTo>
                  <a:cubicBezTo>
                    <a:pt x="298" y="298"/>
                    <a:pt x="375" y="150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0" name="Google Shape;1170;p45"/>
            <p:cNvSpPr/>
            <p:nvPr/>
          </p:nvSpPr>
          <p:spPr>
            <a:xfrm>
              <a:off x="3331275" y="3710950"/>
              <a:ext cx="3750" cy="3725"/>
            </a:xfrm>
            <a:custGeom>
              <a:avLst/>
              <a:gdLst/>
              <a:ahLst/>
              <a:cxnLst/>
              <a:rect l="l" t="t" r="r" b="b"/>
              <a:pathLst>
                <a:path w="150" h="149" extrusionOk="0">
                  <a:moveTo>
                    <a:pt x="72" y="0"/>
                  </a:moveTo>
                  <a:cubicBezTo>
                    <a:pt x="72" y="0"/>
                    <a:pt x="0" y="72"/>
                    <a:pt x="0" y="149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1" name="Google Shape;1171;p45"/>
            <p:cNvSpPr/>
            <p:nvPr/>
          </p:nvSpPr>
          <p:spPr>
            <a:xfrm>
              <a:off x="3067425" y="3870725"/>
              <a:ext cx="157875" cy="100375"/>
            </a:xfrm>
            <a:custGeom>
              <a:avLst/>
              <a:gdLst/>
              <a:ahLst/>
              <a:cxnLst/>
              <a:rect l="l" t="t" r="r" b="b"/>
              <a:pathLst>
                <a:path w="6315" h="4015" extrusionOk="0">
                  <a:moveTo>
                    <a:pt x="6315" y="1"/>
                  </a:moveTo>
                  <a:lnTo>
                    <a:pt x="5423" y="667"/>
                  </a:lnTo>
                  <a:lnTo>
                    <a:pt x="5423" y="964"/>
                  </a:lnTo>
                  <a:cubicBezTo>
                    <a:pt x="5720" y="816"/>
                    <a:pt x="5946" y="667"/>
                    <a:pt x="6166" y="447"/>
                  </a:cubicBezTo>
                  <a:cubicBezTo>
                    <a:pt x="6244" y="447"/>
                    <a:pt x="6244" y="370"/>
                    <a:pt x="6315" y="298"/>
                  </a:cubicBezTo>
                  <a:lnTo>
                    <a:pt x="6315" y="1"/>
                  </a:lnTo>
                  <a:close/>
                  <a:moveTo>
                    <a:pt x="5126" y="893"/>
                  </a:moveTo>
                  <a:cubicBezTo>
                    <a:pt x="4977" y="964"/>
                    <a:pt x="4906" y="1113"/>
                    <a:pt x="4757" y="1190"/>
                  </a:cubicBezTo>
                  <a:cubicBezTo>
                    <a:pt x="4829" y="1261"/>
                    <a:pt x="4906" y="1261"/>
                    <a:pt x="5054" y="1339"/>
                  </a:cubicBezTo>
                  <a:cubicBezTo>
                    <a:pt x="5054" y="1261"/>
                    <a:pt x="5126" y="1261"/>
                    <a:pt x="5203" y="1190"/>
                  </a:cubicBezTo>
                  <a:cubicBezTo>
                    <a:pt x="5203" y="1113"/>
                    <a:pt x="5203" y="964"/>
                    <a:pt x="5126" y="893"/>
                  </a:cubicBezTo>
                  <a:close/>
                  <a:moveTo>
                    <a:pt x="4531" y="1339"/>
                  </a:moveTo>
                  <a:cubicBezTo>
                    <a:pt x="4383" y="1410"/>
                    <a:pt x="4234" y="1559"/>
                    <a:pt x="4085" y="1636"/>
                  </a:cubicBezTo>
                  <a:cubicBezTo>
                    <a:pt x="4163" y="1707"/>
                    <a:pt x="4163" y="1785"/>
                    <a:pt x="4163" y="1856"/>
                  </a:cubicBezTo>
                  <a:cubicBezTo>
                    <a:pt x="4383" y="1785"/>
                    <a:pt x="4609" y="1636"/>
                    <a:pt x="4757" y="1487"/>
                  </a:cubicBezTo>
                  <a:cubicBezTo>
                    <a:pt x="4680" y="1410"/>
                    <a:pt x="4609" y="1410"/>
                    <a:pt x="4531" y="1339"/>
                  </a:cubicBezTo>
                  <a:close/>
                  <a:moveTo>
                    <a:pt x="3865" y="1785"/>
                  </a:moveTo>
                  <a:lnTo>
                    <a:pt x="2747" y="2451"/>
                  </a:lnTo>
                  <a:cubicBezTo>
                    <a:pt x="2747" y="2528"/>
                    <a:pt x="2747" y="2599"/>
                    <a:pt x="2825" y="2748"/>
                  </a:cubicBezTo>
                  <a:lnTo>
                    <a:pt x="3937" y="2082"/>
                  </a:lnTo>
                  <a:cubicBezTo>
                    <a:pt x="3865" y="1933"/>
                    <a:pt x="3865" y="1856"/>
                    <a:pt x="3865" y="1785"/>
                  </a:cubicBezTo>
                  <a:close/>
                  <a:moveTo>
                    <a:pt x="2450" y="2599"/>
                  </a:moveTo>
                  <a:cubicBezTo>
                    <a:pt x="2082" y="2825"/>
                    <a:pt x="1636" y="3045"/>
                    <a:pt x="1190" y="3271"/>
                  </a:cubicBezTo>
                  <a:cubicBezTo>
                    <a:pt x="1261" y="3343"/>
                    <a:pt x="1261" y="3420"/>
                    <a:pt x="1338" y="3491"/>
                  </a:cubicBezTo>
                  <a:cubicBezTo>
                    <a:pt x="1707" y="3343"/>
                    <a:pt x="2153" y="3123"/>
                    <a:pt x="2527" y="2897"/>
                  </a:cubicBezTo>
                  <a:lnTo>
                    <a:pt x="2527" y="2748"/>
                  </a:lnTo>
                  <a:cubicBezTo>
                    <a:pt x="2527" y="2677"/>
                    <a:pt x="2450" y="2677"/>
                    <a:pt x="2450" y="2599"/>
                  </a:cubicBezTo>
                  <a:close/>
                  <a:moveTo>
                    <a:pt x="964" y="3420"/>
                  </a:moveTo>
                  <a:cubicBezTo>
                    <a:pt x="666" y="3568"/>
                    <a:pt x="369" y="3717"/>
                    <a:pt x="0" y="3866"/>
                  </a:cubicBezTo>
                  <a:cubicBezTo>
                    <a:pt x="72" y="3937"/>
                    <a:pt x="149" y="3937"/>
                    <a:pt x="220" y="4014"/>
                  </a:cubicBezTo>
                  <a:cubicBezTo>
                    <a:pt x="518" y="3937"/>
                    <a:pt x="744" y="3788"/>
                    <a:pt x="1041" y="3640"/>
                  </a:cubicBezTo>
                  <a:cubicBezTo>
                    <a:pt x="1041" y="3568"/>
                    <a:pt x="964" y="3491"/>
                    <a:pt x="964" y="34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2" name="Google Shape;1172;p45"/>
            <p:cNvSpPr/>
            <p:nvPr/>
          </p:nvSpPr>
          <p:spPr>
            <a:xfrm>
              <a:off x="3180700" y="3900475"/>
              <a:ext cx="13100" cy="7450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226" y="0"/>
                  </a:moveTo>
                  <a:cubicBezTo>
                    <a:pt x="149" y="71"/>
                    <a:pt x="78" y="149"/>
                    <a:pt x="0" y="149"/>
                  </a:cubicBezTo>
                  <a:cubicBezTo>
                    <a:pt x="78" y="220"/>
                    <a:pt x="149" y="220"/>
                    <a:pt x="226" y="297"/>
                  </a:cubicBezTo>
                  <a:cubicBezTo>
                    <a:pt x="298" y="220"/>
                    <a:pt x="375" y="149"/>
                    <a:pt x="523" y="149"/>
                  </a:cubicBezTo>
                  <a:cubicBezTo>
                    <a:pt x="375" y="71"/>
                    <a:pt x="298" y="71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3" name="Google Shape;1173;p45"/>
            <p:cNvSpPr/>
            <p:nvPr/>
          </p:nvSpPr>
          <p:spPr>
            <a:xfrm>
              <a:off x="2872250" y="3736950"/>
              <a:ext cx="459050" cy="302825"/>
            </a:xfrm>
            <a:custGeom>
              <a:avLst/>
              <a:gdLst/>
              <a:ahLst/>
              <a:cxnLst/>
              <a:rect l="l" t="t" r="r" b="b"/>
              <a:pathLst>
                <a:path w="18362" h="12113" extrusionOk="0">
                  <a:moveTo>
                    <a:pt x="18361" y="1"/>
                  </a:moveTo>
                  <a:cubicBezTo>
                    <a:pt x="18213" y="298"/>
                    <a:pt x="17987" y="595"/>
                    <a:pt x="17767" y="815"/>
                  </a:cubicBezTo>
                  <a:lnTo>
                    <a:pt x="17541" y="1261"/>
                  </a:lnTo>
                  <a:cubicBezTo>
                    <a:pt x="17470" y="1636"/>
                    <a:pt x="17392" y="1933"/>
                    <a:pt x="17244" y="2302"/>
                  </a:cubicBezTo>
                  <a:cubicBezTo>
                    <a:pt x="17767" y="1559"/>
                    <a:pt x="18135" y="744"/>
                    <a:pt x="18361" y="1"/>
                  </a:cubicBezTo>
                  <a:close/>
                  <a:moveTo>
                    <a:pt x="16946" y="2230"/>
                  </a:moveTo>
                  <a:cubicBezTo>
                    <a:pt x="16875" y="2450"/>
                    <a:pt x="16726" y="2599"/>
                    <a:pt x="16578" y="2825"/>
                  </a:cubicBezTo>
                  <a:cubicBezTo>
                    <a:pt x="16500" y="2896"/>
                    <a:pt x="16500" y="2974"/>
                    <a:pt x="16500" y="3045"/>
                  </a:cubicBezTo>
                  <a:cubicBezTo>
                    <a:pt x="16578" y="3045"/>
                    <a:pt x="16578" y="3045"/>
                    <a:pt x="16649" y="3122"/>
                  </a:cubicBezTo>
                  <a:cubicBezTo>
                    <a:pt x="16726" y="2825"/>
                    <a:pt x="16875" y="2528"/>
                    <a:pt x="16946" y="2230"/>
                  </a:cubicBezTo>
                  <a:close/>
                  <a:moveTo>
                    <a:pt x="16429" y="3271"/>
                  </a:moveTo>
                  <a:lnTo>
                    <a:pt x="16429" y="3420"/>
                  </a:lnTo>
                  <a:lnTo>
                    <a:pt x="16500" y="3342"/>
                  </a:lnTo>
                  <a:cubicBezTo>
                    <a:pt x="16500" y="3342"/>
                    <a:pt x="16500" y="3271"/>
                    <a:pt x="16429" y="3271"/>
                  </a:cubicBezTo>
                  <a:close/>
                  <a:moveTo>
                    <a:pt x="16203" y="3271"/>
                  </a:moveTo>
                  <a:lnTo>
                    <a:pt x="16203" y="3271"/>
                  </a:lnTo>
                  <a:cubicBezTo>
                    <a:pt x="15983" y="3568"/>
                    <a:pt x="15757" y="3788"/>
                    <a:pt x="15537" y="4014"/>
                  </a:cubicBezTo>
                  <a:cubicBezTo>
                    <a:pt x="15537" y="4163"/>
                    <a:pt x="15537" y="4311"/>
                    <a:pt x="15460" y="4460"/>
                  </a:cubicBezTo>
                  <a:lnTo>
                    <a:pt x="16054" y="3866"/>
                  </a:lnTo>
                  <a:cubicBezTo>
                    <a:pt x="16132" y="3640"/>
                    <a:pt x="16132" y="3491"/>
                    <a:pt x="16203" y="3271"/>
                  </a:cubicBezTo>
                  <a:close/>
                  <a:moveTo>
                    <a:pt x="7582" y="9288"/>
                  </a:moveTo>
                  <a:cubicBezTo>
                    <a:pt x="7510" y="9288"/>
                    <a:pt x="7510" y="9365"/>
                    <a:pt x="7433" y="9365"/>
                  </a:cubicBezTo>
                  <a:cubicBezTo>
                    <a:pt x="7433" y="9437"/>
                    <a:pt x="7510" y="9514"/>
                    <a:pt x="7510" y="9585"/>
                  </a:cubicBezTo>
                  <a:cubicBezTo>
                    <a:pt x="7659" y="9585"/>
                    <a:pt x="7730" y="9514"/>
                    <a:pt x="7807" y="9514"/>
                  </a:cubicBezTo>
                  <a:lnTo>
                    <a:pt x="7582" y="9288"/>
                  </a:lnTo>
                  <a:close/>
                  <a:moveTo>
                    <a:pt x="7136" y="9514"/>
                  </a:moveTo>
                  <a:cubicBezTo>
                    <a:pt x="6690" y="9663"/>
                    <a:pt x="6172" y="9883"/>
                    <a:pt x="5726" y="10109"/>
                  </a:cubicBezTo>
                  <a:cubicBezTo>
                    <a:pt x="5726" y="10180"/>
                    <a:pt x="5798" y="10257"/>
                    <a:pt x="5875" y="10329"/>
                  </a:cubicBezTo>
                  <a:cubicBezTo>
                    <a:pt x="6321" y="10109"/>
                    <a:pt x="6767" y="9960"/>
                    <a:pt x="7213" y="9734"/>
                  </a:cubicBezTo>
                  <a:cubicBezTo>
                    <a:pt x="7213" y="9663"/>
                    <a:pt x="7136" y="9585"/>
                    <a:pt x="7136" y="9514"/>
                  </a:cubicBezTo>
                  <a:close/>
                  <a:moveTo>
                    <a:pt x="5429" y="10180"/>
                  </a:moveTo>
                  <a:cubicBezTo>
                    <a:pt x="4906" y="10406"/>
                    <a:pt x="4389" y="10555"/>
                    <a:pt x="3943" y="10703"/>
                  </a:cubicBezTo>
                  <a:cubicBezTo>
                    <a:pt x="3943" y="10775"/>
                    <a:pt x="4014" y="10852"/>
                    <a:pt x="4014" y="10923"/>
                  </a:cubicBezTo>
                  <a:cubicBezTo>
                    <a:pt x="4537" y="10775"/>
                    <a:pt x="5055" y="10626"/>
                    <a:pt x="5578" y="10406"/>
                  </a:cubicBezTo>
                  <a:cubicBezTo>
                    <a:pt x="5501" y="10329"/>
                    <a:pt x="5429" y="10257"/>
                    <a:pt x="5429" y="10180"/>
                  </a:cubicBezTo>
                  <a:close/>
                  <a:moveTo>
                    <a:pt x="3497" y="10852"/>
                  </a:moveTo>
                  <a:cubicBezTo>
                    <a:pt x="3497" y="10923"/>
                    <a:pt x="3497" y="11001"/>
                    <a:pt x="3568" y="11149"/>
                  </a:cubicBezTo>
                  <a:cubicBezTo>
                    <a:pt x="3645" y="11072"/>
                    <a:pt x="3645" y="11072"/>
                    <a:pt x="3717" y="11072"/>
                  </a:cubicBezTo>
                  <a:cubicBezTo>
                    <a:pt x="3717" y="11001"/>
                    <a:pt x="3645" y="10923"/>
                    <a:pt x="3645" y="10852"/>
                  </a:cubicBezTo>
                  <a:close/>
                  <a:moveTo>
                    <a:pt x="3199" y="10923"/>
                  </a:moveTo>
                  <a:cubicBezTo>
                    <a:pt x="2230" y="11298"/>
                    <a:pt x="1267" y="11518"/>
                    <a:pt x="375" y="11744"/>
                  </a:cubicBezTo>
                  <a:cubicBezTo>
                    <a:pt x="227" y="11744"/>
                    <a:pt x="149" y="11815"/>
                    <a:pt x="78" y="11815"/>
                  </a:cubicBezTo>
                  <a:cubicBezTo>
                    <a:pt x="1" y="11892"/>
                    <a:pt x="1" y="11964"/>
                    <a:pt x="1" y="12112"/>
                  </a:cubicBezTo>
                  <a:lnTo>
                    <a:pt x="3348" y="11221"/>
                  </a:lnTo>
                  <a:cubicBezTo>
                    <a:pt x="3271" y="11072"/>
                    <a:pt x="3271" y="11001"/>
                    <a:pt x="3199" y="109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4" name="Google Shape;1174;p45"/>
            <p:cNvSpPr/>
            <p:nvPr/>
          </p:nvSpPr>
          <p:spPr>
            <a:xfrm>
              <a:off x="3282950" y="3813050"/>
              <a:ext cx="5525" cy="7475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72" y="1"/>
                  </a:moveTo>
                  <a:cubicBezTo>
                    <a:pt x="72" y="78"/>
                    <a:pt x="72" y="150"/>
                    <a:pt x="1" y="227"/>
                  </a:cubicBezTo>
                  <a:cubicBezTo>
                    <a:pt x="72" y="227"/>
                    <a:pt x="72" y="298"/>
                    <a:pt x="72" y="298"/>
                  </a:cubicBezTo>
                  <a:cubicBezTo>
                    <a:pt x="72" y="227"/>
                    <a:pt x="150" y="227"/>
                    <a:pt x="150" y="227"/>
                  </a:cubicBezTo>
                  <a:cubicBezTo>
                    <a:pt x="150" y="150"/>
                    <a:pt x="150" y="78"/>
                    <a:pt x="221" y="78"/>
                  </a:cubicBezTo>
                  <a:cubicBezTo>
                    <a:pt x="150" y="1"/>
                    <a:pt x="150" y="1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5" name="Google Shape;1175;p45"/>
            <p:cNvSpPr/>
            <p:nvPr/>
          </p:nvSpPr>
          <p:spPr>
            <a:xfrm>
              <a:off x="3232725" y="3844725"/>
              <a:ext cx="20525" cy="27825"/>
            </a:xfrm>
            <a:custGeom>
              <a:avLst/>
              <a:gdLst/>
              <a:ahLst/>
              <a:cxnLst/>
              <a:rect l="l" t="t" r="r" b="b"/>
              <a:pathLst>
                <a:path w="821" h="1113" extrusionOk="0">
                  <a:moveTo>
                    <a:pt x="821" y="0"/>
                  </a:moveTo>
                  <a:lnTo>
                    <a:pt x="821" y="0"/>
                  </a:lnTo>
                  <a:cubicBezTo>
                    <a:pt x="524" y="298"/>
                    <a:pt x="298" y="518"/>
                    <a:pt x="0" y="744"/>
                  </a:cubicBezTo>
                  <a:lnTo>
                    <a:pt x="0" y="1112"/>
                  </a:lnTo>
                  <a:cubicBezTo>
                    <a:pt x="298" y="892"/>
                    <a:pt x="524" y="666"/>
                    <a:pt x="744" y="446"/>
                  </a:cubicBezTo>
                  <a:cubicBezTo>
                    <a:pt x="821" y="298"/>
                    <a:pt x="821" y="149"/>
                    <a:pt x="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6" name="Google Shape;1176;p45"/>
            <p:cNvSpPr/>
            <p:nvPr/>
          </p:nvSpPr>
          <p:spPr>
            <a:xfrm>
              <a:off x="3061775" y="3967350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6" y="1"/>
                  </a:moveTo>
                  <a:cubicBezTo>
                    <a:pt x="149" y="1"/>
                    <a:pt x="78" y="72"/>
                    <a:pt x="1" y="72"/>
                  </a:cubicBezTo>
                  <a:lnTo>
                    <a:pt x="226" y="298"/>
                  </a:lnTo>
                  <a:cubicBezTo>
                    <a:pt x="298" y="221"/>
                    <a:pt x="375" y="221"/>
                    <a:pt x="446" y="149"/>
                  </a:cubicBezTo>
                  <a:cubicBezTo>
                    <a:pt x="375" y="72"/>
                    <a:pt x="298" y="72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7" name="Google Shape;1177;p45"/>
            <p:cNvSpPr/>
            <p:nvPr/>
          </p:nvSpPr>
          <p:spPr>
            <a:xfrm>
              <a:off x="2952225" y="4008225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298" y="1"/>
                  </a:moveTo>
                  <a:cubicBezTo>
                    <a:pt x="220" y="72"/>
                    <a:pt x="72" y="72"/>
                    <a:pt x="0" y="72"/>
                  </a:cubicBezTo>
                  <a:cubicBezTo>
                    <a:pt x="72" y="150"/>
                    <a:pt x="72" y="221"/>
                    <a:pt x="149" y="370"/>
                  </a:cubicBezTo>
                  <a:cubicBezTo>
                    <a:pt x="220" y="298"/>
                    <a:pt x="298" y="298"/>
                    <a:pt x="369" y="298"/>
                  </a:cubicBez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8" name="Google Shape;1178;p45"/>
            <p:cNvSpPr/>
            <p:nvPr/>
          </p:nvSpPr>
          <p:spPr>
            <a:xfrm>
              <a:off x="2864825" y="1392050"/>
              <a:ext cx="1975225" cy="2647725"/>
            </a:xfrm>
            <a:custGeom>
              <a:avLst/>
              <a:gdLst/>
              <a:ahLst/>
              <a:cxnLst/>
              <a:rect l="l" t="t" r="r" b="b"/>
              <a:pathLst>
                <a:path w="79009" h="105909" extrusionOk="0">
                  <a:moveTo>
                    <a:pt x="79009" y="1"/>
                  </a:moveTo>
                  <a:cubicBezTo>
                    <a:pt x="78860" y="1"/>
                    <a:pt x="78783" y="72"/>
                    <a:pt x="78634" y="72"/>
                  </a:cubicBezTo>
                  <a:cubicBezTo>
                    <a:pt x="78634" y="221"/>
                    <a:pt x="78563" y="369"/>
                    <a:pt x="78563" y="447"/>
                  </a:cubicBezTo>
                  <a:cubicBezTo>
                    <a:pt x="78634" y="369"/>
                    <a:pt x="78783" y="369"/>
                    <a:pt x="78860" y="298"/>
                  </a:cubicBezTo>
                  <a:cubicBezTo>
                    <a:pt x="78931" y="221"/>
                    <a:pt x="78931" y="72"/>
                    <a:pt x="79009" y="1"/>
                  </a:cubicBezTo>
                  <a:close/>
                  <a:moveTo>
                    <a:pt x="70833" y="16500"/>
                  </a:moveTo>
                  <a:lnTo>
                    <a:pt x="70833" y="16500"/>
                  </a:lnTo>
                  <a:cubicBezTo>
                    <a:pt x="70536" y="16720"/>
                    <a:pt x="70239" y="16946"/>
                    <a:pt x="69864" y="17095"/>
                  </a:cubicBezTo>
                  <a:lnTo>
                    <a:pt x="69715" y="17315"/>
                  </a:lnTo>
                  <a:lnTo>
                    <a:pt x="69121" y="17838"/>
                  </a:lnTo>
                  <a:lnTo>
                    <a:pt x="69049" y="17910"/>
                  </a:lnTo>
                  <a:cubicBezTo>
                    <a:pt x="69347" y="17761"/>
                    <a:pt x="69715" y="17541"/>
                    <a:pt x="70013" y="17315"/>
                  </a:cubicBezTo>
                  <a:cubicBezTo>
                    <a:pt x="70239" y="17095"/>
                    <a:pt x="70607" y="16798"/>
                    <a:pt x="70756" y="16649"/>
                  </a:cubicBezTo>
                  <a:cubicBezTo>
                    <a:pt x="70756" y="16572"/>
                    <a:pt x="70833" y="16501"/>
                    <a:pt x="70833" y="16500"/>
                  </a:cubicBezTo>
                  <a:close/>
                  <a:moveTo>
                    <a:pt x="18807" y="93053"/>
                  </a:moveTo>
                  <a:cubicBezTo>
                    <a:pt x="18730" y="93273"/>
                    <a:pt x="18581" y="93422"/>
                    <a:pt x="18432" y="93648"/>
                  </a:cubicBezTo>
                  <a:cubicBezTo>
                    <a:pt x="18361" y="94017"/>
                    <a:pt x="18212" y="94314"/>
                    <a:pt x="18064" y="94611"/>
                  </a:cubicBezTo>
                  <a:cubicBezTo>
                    <a:pt x="18284" y="94391"/>
                    <a:pt x="18510" y="94094"/>
                    <a:pt x="18658" y="93797"/>
                  </a:cubicBezTo>
                  <a:cubicBezTo>
                    <a:pt x="18807" y="93499"/>
                    <a:pt x="18878" y="93273"/>
                    <a:pt x="18878" y="93053"/>
                  </a:cubicBezTo>
                  <a:close/>
                  <a:moveTo>
                    <a:pt x="375" y="105611"/>
                  </a:moveTo>
                  <a:cubicBezTo>
                    <a:pt x="298" y="105611"/>
                    <a:pt x="149" y="105611"/>
                    <a:pt x="78" y="105688"/>
                  </a:cubicBezTo>
                  <a:cubicBezTo>
                    <a:pt x="78" y="105760"/>
                    <a:pt x="78" y="105837"/>
                    <a:pt x="0" y="105908"/>
                  </a:cubicBezTo>
                  <a:lnTo>
                    <a:pt x="298" y="105908"/>
                  </a:lnTo>
                  <a:cubicBezTo>
                    <a:pt x="298" y="105760"/>
                    <a:pt x="298" y="105688"/>
                    <a:pt x="375" y="1056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79" name="Google Shape;1179;p45"/>
            <p:cNvSpPr/>
            <p:nvPr/>
          </p:nvSpPr>
          <p:spPr>
            <a:xfrm>
              <a:off x="3335000" y="3712725"/>
              <a:ext cx="3725" cy="5675"/>
            </a:xfrm>
            <a:custGeom>
              <a:avLst/>
              <a:gdLst/>
              <a:ahLst/>
              <a:cxnLst/>
              <a:rect l="l" t="t" r="r" b="b"/>
              <a:pathLst>
                <a:path w="149" h="227" extrusionOk="0">
                  <a:moveTo>
                    <a:pt x="149" y="1"/>
                  </a:moveTo>
                  <a:lnTo>
                    <a:pt x="149" y="1"/>
                  </a:lnTo>
                  <a:cubicBezTo>
                    <a:pt x="71" y="78"/>
                    <a:pt x="71" y="149"/>
                    <a:pt x="0" y="226"/>
                  </a:cubicBezTo>
                  <a:lnTo>
                    <a:pt x="71" y="226"/>
                  </a:lnTo>
                  <a:cubicBezTo>
                    <a:pt x="149" y="149"/>
                    <a:pt x="149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0" name="Google Shape;1180;p45"/>
            <p:cNvSpPr/>
            <p:nvPr/>
          </p:nvSpPr>
          <p:spPr>
            <a:xfrm>
              <a:off x="4812075" y="1206250"/>
              <a:ext cx="241575" cy="432875"/>
            </a:xfrm>
            <a:custGeom>
              <a:avLst/>
              <a:gdLst/>
              <a:ahLst/>
              <a:cxnLst/>
              <a:rect l="l" t="t" r="r" b="b"/>
              <a:pathLst>
                <a:path w="9663" h="17315" extrusionOk="0">
                  <a:moveTo>
                    <a:pt x="9663" y="0"/>
                  </a:moveTo>
                  <a:cubicBezTo>
                    <a:pt x="8920" y="72"/>
                    <a:pt x="8177" y="220"/>
                    <a:pt x="7511" y="518"/>
                  </a:cubicBezTo>
                  <a:cubicBezTo>
                    <a:pt x="7433" y="595"/>
                    <a:pt x="7433" y="744"/>
                    <a:pt x="7362" y="815"/>
                  </a:cubicBezTo>
                  <a:cubicBezTo>
                    <a:pt x="8105" y="518"/>
                    <a:pt x="8848" y="369"/>
                    <a:pt x="9663" y="298"/>
                  </a:cubicBezTo>
                  <a:lnTo>
                    <a:pt x="9663" y="0"/>
                  </a:lnTo>
                  <a:close/>
                  <a:moveTo>
                    <a:pt x="7136" y="666"/>
                  </a:moveTo>
                  <a:lnTo>
                    <a:pt x="7136" y="666"/>
                  </a:lnTo>
                  <a:cubicBezTo>
                    <a:pt x="5727" y="1338"/>
                    <a:pt x="4609" y="2527"/>
                    <a:pt x="3943" y="4085"/>
                  </a:cubicBezTo>
                  <a:cubicBezTo>
                    <a:pt x="4014" y="4085"/>
                    <a:pt x="4014" y="4085"/>
                    <a:pt x="4092" y="4014"/>
                  </a:cubicBezTo>
                  <a:cubicBezTo>
                    <a:pt x="4163" y="4014"/>
                    <a:pt x="4240" y="4014"/>
                    <a:pt x="4312" y="3937"/>
                  </a:cubicBezTo>
                  <a:cubicBezTo>
                    <a:pt x="4906" y="2676"/>
                    <a:pt x="5875" y="1636"/>
                    <a:pt x="6987" y="1041"/>
                  </a:cubicBezTo>
                  <a:cubicBezTo>
                    <a:pt x="7065" y="892"/>
                    <a:pt x="7136" y="744"/>
                    <a:pt x="7136" y="666"/>
                  </a:cubicBezTo>
                  <a:close/>
                  <a:moveTo>
                    <a:pt x="4163" y="4311"/>
                  </a:moveTo>
                  <a:cubicBezTo>
                    <a:pt x="4092" y="4311"/>
                    <a:pt x="4014" y="4311"/>
                    <a:pt x="4014" y="4382"/>
                  </a:cubicBezTo>
                  <a:lnTo>
                    <a:pt x="4163" y="4382"/>
                  </a:lnTo>
                  <a:lnTo>
                    <a:pt x="4163" y="4311"/>
                  </a:lnTo>
                  <a:close/>
                  <a:moveTo>
                    <a:pt x="3717" y="4680"/>
                  </a:moveTo>
                  <a:cubicBezTo>
                    <a:pt x="3646" y="5126"/>
                    <a:pt x="3497" y="5649"/>
                    <a:pt x="3497" y="6166"/>
                  </a:cubicBezTo>
                  <a:lnTo>
                    <a:pt x="3420" y="6464"/>
                  </a:lnTo>
                  <a:cubicBezTo>
                    <a:pt x="3497" y="6541"/>
                    <a:pt x="3646" y="6541"/>
                    <a:pt x="3717" y="6541"/>
                  </a:cubicBezTo>
                  <a:lnTo>
                    <a:pt x="3717" y="6244"/>
                  </a:lnTo>
                  <a:cubicBezTo>
                    <a:pt x="3794" y="5720"/>
                    <a:pt x="3866" y="5203"/>
                    <a:pt x="4014" y="4680"/>
                  </a:cubicBezTo>
                  <a:close/>
                  <a:moveTo>
                    <a:pt x="3420" y="6838"/>
                  </a:moveTo>
                  <a:lnTo>
                    <a:pt x="3420" y="7058"/>
                  </a:lnTo>
                  <a:lnTo>
                    <a:pt x="3646" y="7058"/>
                  </a:lnTo>
                  <a:lnTo>
                    <a:pt x="3646" y="6838"/>
                  </a:lnTo>
                  <a:close/>
                  <a:moveTo>
                    <a:pt x="3348" y="7284"/>
                  </a:moveTo>
                  <a:cubicBezTo>
                    <a:pt x="3348" y="7730"/>
                    <a:pt x="3271" y="8176"/>
                    <a:pt x="3200" y="8622"/>
                  </a:cubicBezTo>
                  <a:cubicBezTo>
                    <a:pt x="3348" y="8622"/>
                    <a:pt x="3420" y="8622"/>
                    <a:pt x="3497" y="8545"/>
                  </a:cubicBezTo>
                  <a:cubicBezTo>
                    <a:pt x="3568" y="8176"/>
                    <a:pt x="3568" y="7730"/>
                    <a:pt x="3646" y="7284"/>
                  </a:cubicBezTo>
                  <a:close/>
                  <a:moveTo>
                    <a:pt x="3200" y="8919"/>
                  </a:moveTo>
                  <a:cubicBezTo>
                    <a:pt x="3123" y="9216"/>
                    <a:pt x="3051" y="9585"/>
                    <a:pt x="2974" y="9882"/>
                  </a:cubicBezTo>
                  <a:cubicBezTo>
                    <a:pt x="2974" y="10108"/>
                    <a:pt x="2903" y="10328"/>
                    <a:pt x="2903" y="10554"/>
                  </a:cubicBezTo>
                  <a:lnTo>
                    <a:pt x="3123" y="10554"/>
                  </a:lnTo>
                  <a:cubicBezTo>
                    <a:pt x="3271" y="9960"/>
                    <a:pt x="3348" y="9436"/>
                    <a:pt x="3420" y="8919"/>
                  </a:cubicBezTo>
                  <a:close/>
                  <a:moveTo>
                    <a:pt x="2825" y="10852"/>
                  </a:moveTo>
                  <a:cubicBezTo>
                    <a:pt x="2754" y="11000"/>
                    <a:pt x="2754" y="11072"/>
                    <a:pt x="2754" y="11149"/>
                  </a:cubicBezTo>
                  <a:cubicBezTo>
                    <a:pt x="2825" y="11220"/>
                    <a:pt x="2903" y="11220"/>
                    <a:pt x="2974" y="11298"/>
                  </a:cubicBezTo>
                  <a:cubicBezTo>
                    <a:pt x="3051" y="11149"/>
                    <a:pt x="3051" y="11000"/>
                    <a:pt x="3051" y="10852"/>
                  </a:cubicBezTo>
                  <a:close/>
                  <a:moveTo>
                    <a:pt x="2677" y="11446"/>
                  </a:moveTo>
                  <a:cubicBezTo>
                    <a:pt x="2605" y="11743"/>
                    <a:pt x="2457" y="12112"/>
                    <a:pt x="2379" y="12409"/>
                  </a:cubicBezTo>
                  <a:cubicBezTo>
                    <a:pt x="2457" y="12409"/>
                    <a:pt x="2605" y="12409"/>
                    <a:pt x="2677" y="12338"/>
                  </a:cubicBezTo>
                  <a:cubicBezTo>
                    <a:pt x="2754" y="12112"/>
                    <a:pt x="2825" y="11815"/>
                    <a:pt x="2903" y="11518"/>
                  </a:cubicBezTo>
                  <a:cubicBezTo>
                    <a:pt x="2825" y="11518"/>
                    <a:pt x="2754" y="11446"/>
                    <a:pt x="2677" y="11446"/>
                  </a:cubicBezTo>
                  <a:close/>
                  <a:moveTo>
                    <a:pt x="2308" y="12707"/>
                  </a:moveTo>
                  <a:cubicBezTo>
                    <a:pt x="2082" y="13230"/>
                    <a:pt x="1933" y="13676"/>
                    <a:pt x="1713" y="14193"/>
                  </a:cubicBezTo>
                  <a:cubicBezTo>
                    <a:pt x="1862" y="14122"/>
                    <a:pt x="1933" y="14122"/>
                    <a:pt x="2082" y="14122"/>
                  </a:cubicBezTo>
                  <a:cubicBezTo>
                    <a:pt x="2231" y="13599"/>
                    <a:pt x="2379" y="13153"/>
                    <a:pt x="2605" y="12707"/>
                  </a:cubicBezTo>
                  <a:close/>
                  <a:moveTo>
                    <a:pt x="1933" y="14419"/>
                  </a:moveTo>
                  <a:cubicBezTo>
                    <a:pt x="1785" y="14419"/>
                    <a:pt x="1713" y="14490"/>
                    <a:pt x="1565" y="14490"/>
                  </a:cubicBezTo>
                  <a:cubicBezTo>
                    <a:pt x="1416" y="14936"/>
                    <a:pt x="1190" y="15311"/>
                    <a:pt x="970" y="15757"/>
                  </a:cubicBezTo>
                  <a:lnTo>
                    <a:pt x="1041" y="15757"/>
                  </a:lnTo>
                  <a:cubicBezTo>
                    <a:pt x="1119" y="15757"/>
                    <a:pt x="1190" y="15680"/>
                    <a:pt x="1339" y="15680"/>
                  </a:cubicBezTo>
                  <a:cubicBezTo>
                    <a:pt x="1565" y="15311"/>
                    <a:pt x="1713" y="14865"/>
                    <a:pt x="1933" y="14419"/>
                  </a:cubicBezTo>
                  <a:close/>
                  <a:moveTo>
                    <a:pt x="1041" y="16054"/>
                  </a:moveTo>
                  <a:cubicBezTo>
                    <a:pt x="970" y="16126"/>
                    <a:pt x="821" y="16126"/>
                    <a:pt x="744" y="16126"/>
                  </a:cubicBezTo>
                  <a:cubicBezTo>
                    <a:pt x="524" y="16572"/>
                    <a:pt x="298" y="16946"/>
                    <a:pt x="1" y="17315"/>
                  </a:cubicBezTo>
                  <a:cubicBezTo>
                    <a:pt x="150" y="17315"/>
                    <a:pt x="227" y="17243"/>
                    <a:pt x="376" y="17166"/>
                  </a:cubicBezTo>
                  <a:lnTo>
                    <a:pt x="447" y="17166"/>
                  </a:lnTo>
                  <a:cubicBezTo>
                    <a:pt x="673" y="16797"/>
                    <a:pt x="893" y="16500"/>
                    <a:pt x="1119" y="16126"/>
                  </a:cubicBezTo>
                  <a:cubicBezTo>
                    <a:pt x="1041" y="16126"/>
                    <a:pt x="1041" y="16054"/>
                    <a:pt x="1041" y="160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1" name="Google Shape;1181;p45"/>
            <p:cNvSpPr/>
            <p:nvPr/>
          </p:nvSpPr>
          <p:spPr>
            <a:xfrm>
              <a:off x="4836325" y="1600150"/>
              <a:ext cx="3725" cy="9250"/>
            </a:xfrm>
            <a:custGeom>
              <a:avLst/>
              <a:gdLst/>
              <a:ahLst/>
              <a:cxnLst/>
              <a:rect l="l" t="t" r="r" b="b"/>
              <a:pathLst>
                <a:path w="149" h="370" extrusionOk="0">
                  <a:moveTo>
                    <a:pt x="0" y="1"/>
                  </a:moveTo>
                  <a:lnTo>
                    <a:pt x="0" y="72"/>
                  </a:lnTo>
                  <a:cubicBezTo>
                    <a:pt x="0" y="1"/>
                    <a:pt x="71" y="1"/>
                    <a:pt x="71" y="1"/>
                  </a:cubicBezTo>
                  <a:close/>
                  <a:moveTo>
                    <a:pt x="71" y="298"/>
                  </a:moveTo>
                  <a:cubicBezTo>
                    <a:pt x="71" y="298"/>
                    <a:pt x="71" y="370"/>
                    <a:pt x="149" y="370"/>
                  </a:cubicBezTo>
                  <a:lnTo>
                    <a:pt x="149" y="29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2" name="Google Shape;1182;p45"/>
            <p:cNvSpPr/>
            <p:nvPr/>
          </p:nvSpPr>
          <p:spPr>
            <a:xfrm>
              <a:off x="4878975" y="148495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78" y="1"/>
                  </a:moveTo>
                  <a:cubicBezTo>
                    <a:pt x="1" y="72"/>
                    <a:pt x="1" y="150"/>
                    <a:pt x="1" y="298"/>
                  </a:cubicBezTo>
                  <a:cubicBezTo>
                    <a:pt x="78" y="298"/>
                    <a:pt x="149" y="370"/>
                    <a:pt x="227" y="370"/>
                  </a:cubicBezTo>
                  <a:cubicBezTo>
                    <a:pt x="227" y="298"/>
                    <a:pt x="298" y="221"/>
                    <a:pt x="298" y="150"/>
                  </a:cubicBezTo>
                  <a:cubicBezTo>
                    <a:pt x="227" y="72"/>
                    <a:pt x="149" y="72"/>
                    <a:pt x="7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3" name="Google Shape;1183;p45"/>
            <p:cNvSpPr/>
            <p:nvPr/>
          </p:nvSpPr>
          <p:spPr>
            <a:xfrm>
              <a:off x="4895775" y="1382700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72" y="0"/>
                  </a:moveTo>
                  <a:lnTo>
                    <a:pt x="0" y="77"/>
                  </a:lnTo>
                  <a:lnTo>
                    <a:pt x="0" y="226"/>
                  </a:lnTo>
                  <a:lnTo>
                    <a:pt x="298" y="226"/>
                  </a:lnTo>
                  <a:lnTo>
                    <a:pt x="298" y="7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4" name="Google Shape;1184;p45"/>
            <p:cNvSpPr/>
            <p:nvPr/>
          </p:nvSpPr>
          <p:spPr>
            <a:xfrm>
              <a:off x="4908700" y="130465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447" y="1"/>
                  </a:moveTo>
                  <a:lnTo>
                    <a:pt x="447" y="1"/>
                  </a:lnTo>
                  <a:cubicBezTo>
                    <a:pt x="375" y="78"/>
                    <a:pt x="298" y="78"/>
                    <a:pt x="227" y="78"/>
                  </a:cubicBezTo>
                  <a:cubicBezTo>
                    <a:pt x="149" y="149"/>
                    <a:pt x="149" y="149"/>
                    <a:pt x="78" y="149"/>
                  </a:cubicBezTo>
                  <a:cubicBezTo>
                    <a:pt x="78" y="227"/>
                    <a:pt x="1" y="298"/>
                    <a:pt x="1" y="446"/>
                  </a:cubicBezTo>
                  <a:lnTo>
                    <a:pt x="149" y="446"/>
                  </a:lnTo>
                  <a:cubicBezTo>
                    <a:pt x="149" y="375"/>
                    <a:pt x="227" y="375"/>
                    <a:pt x="298" y="375"/>
                  </a:cubicBezTo>
                  <a:cubicBezTo>
                    <a:pt x="375" y="227"/>
                    <a:pt x="375" y="149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5" name="Google Shape;1185;p45"/>
            <p:cNvSpPr/>
            <p:nvPr/>
          </p:nvSpPr>
          <p:spPr>
            <a:xfrm>
              <a:off x="3110075" y="3904175"/>
              <a:ext cx="113450" cy="92925"/>
            </a:xfrm>
            <a:custGeom>
              <a:avLst/>
              <a:gdLst/>
              <a:ahLst/>
              <a:cxnLst/>
              <a:rect l="l" t="t" r="r" b="b"/>
              <a:pathLst>
                <a:path w="4538" h="3717" extrusionOk="0">
                  <a:moveTo>
                    <a:pt x="4538" y="1"/>
                  </a:moveTo>
                  <a:lnTo>
                    <a:pt x="4312" y="221"/>
                  </a:lnTo>
                  <a:cubicBezTo>
                    <a:pt x="4389" y="298"/>
                    <a:pt x="4460" y="298"/>
                    <a:pt x="4538" y="298"/>
                  </a:cubicBezTo>
                  <a:lnTo>
                    <a:pt x="4538" y="1"/>
                  </a:lnTo>
                  <a:close/>
                  <a:moveTo>
                    <a:pt x="4092" y="447"/>
                  </a:moveTo>
                  <a:cubicBezTo>
                    <a:pt x="4014" y="595"/>
                    <a:pt x="3943" y="667"/>
                    <a:pt x="3794" y="744"/>
                  </a:cubicBezTo>
                  <a:lnTo>
                    <a:pt x="3794" y="1113"/>
                  </a:lnTo>
                  <a:cubicBezTo>
                    <a:pt x="4014" y="893"/>
                    <a:pt x="4240" y="744"/>
                    <a:pt x="4460" y="518"/>
                  </a:cubicBezTo>
                  <a:cubicBezTo>
                    <a:pt x="4312" y="518"/>
                    <a:pt x="4240" y="518"/>
                    <a:pt x="4092" y="447"/>
                  </a:cubicBezTo>
                  <a:close/>
                  <a:moveTo>
                    <a:pt x="3497" y="1041"/>
                  </a:moveTo>
                  <a:cubicBezTo>
                    <a:pt x="3200" y="1261"/>
                    <a:pt x="2974" y="1487"/>
                    <a:pt x="2605" y="1707"/>
                  </a:cubicBezTo>
                  <a:cubicBezTo>
                    <a:pt x="2677" y="1856"/>
                    <a:pt x="2677" y="1933"/>
                    <a:pt x="2677" y="2082"/>
                  </a:cubicBezTo>
                  <a:cubicBezTo>
                    <a:pt x="2974" y="1856"/>
                    <a:pt x="3271" y="1559"/>
                    <a:pt x="3497" y="1339"/>
                  </a:cubicBezTo>
                  <a:lnTo>
                    <a:pt x="3497" y="1041"/>
                  </a:lnTo>
                  <a:close/>
                  <a:moveTo>
                    <a:pt x="2379" y="1933"/>
                  </a:moveTo>
                  <a:cubicBezTo>
                    <a:pt x="2011" y="2153"/>
                    <a:pt x="1713" y="2450"/>
                    <a:pt x="1416" y="2676"/>
                  </a:cubicBezTo>
                  <a:lnTo>
                    <a:pt x="1416" y="2974"/>
                  </a:lnTo>
                  <a:cubicBezTo>
                    <a:pt x="1785" y="2748"/>
                    <a:pt x="2082" y="2528"/>
                    <a:pt x="2379" y="2230"/>
                  </a:cubicBezTo>
                  <a:lnTo>
                    <a:pt x="2379" y="1933"/>
                  </a:lnTo>
                  <a:close/>
                  <a:moveTo>
                    <a:pt x="1119" y="2825"/>
                  </a:moveTo>
                  <a:lnTo>
                    <a:pt x="1" y="3491"/>
                  </a:lnTo>
                  <a:cubicBezTo>
                    <a:pt x="1" y="3568"/>
                    <a:pt x="1" y="3640"/>
                    <a:pt x="78" y="3640"/>
                  </a:cubicBezTo>
                  <a:cubicBezTo>
                    <a:pt x="78" y="3717"/>
                    <a:pt x="150" y="3717"/>
                    <a:pt x="227" y="3717"/>
                  </a:cubicBezTo>
                  <a:cubicBezTo>
                    <a:pt x="524" y="3568"/>
                    <a:pt x="821" y="3342"/>
                    <a:pt x="1190" y="3122"/>
                  </a:cubicBezTo>
                  <a:cubicBezTo>
                    <a:pt x="1119" y="3045"/>
                    <a:pt x="1119" y="2896"/>
                    <a:pt x="1119" y="28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6" name="Google Shape;1186;p45"/>
            <p:cNvSpPr/>
            <p:nvPr/>
          </p:nvSpPr>
          <p:spPr>
            <a:xfrm>
              <a:off x="3212350" y="3909675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1" y="1"/>
                  </a:moveTo>
                  <a:lnTo>
                    <a:pt x="1" y="227"/>
                  </a:lnTo>
                  <a:cubicBezTo>
                    <a:pt x="149" y="298"/>
                    <a:pt x="221" y="298"/>
                    <a:pt x="369" y="298"/>
                  </a:cubicBezTo>
                  <a:cubicBezTo>
                    <a:pt x="369" y="298"/>
                    <a:pt x="369" y="227"/>
                    <a:pt x="447" y="227"/>
                  </a:cubicBezTo>
                  <a:lnTo>
                    <a:pt x="447" y="78"/>
                  </a:lnTo>
                  <a:cubicBezTo>
                    <a:pt x="369" y="78"/>
                    <a:pt x="298" y="78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7" name="Google Shape;1187;p45"/>
            <p:cNvSpPr/>
            <p:nvPr/>
          </p:nvSpPr>
          <p:spPr>
            <a:xfrm>
              <a:off x="2708750" y="3997075"/>
              <a:ext cx="395850" cy="197000"/>
            </a:xfrm>
            <a:custGeom>
              <a:avLst/>
              <a:gdLst/>
              <a:ahLst/>
              <a:cxnLst/>
              <a:rect l="l" t="t" r="r" b="b"/>
              <a:pathLst>
                <a:path w="15834" h="7880" extrusionOk="0">
                  <a:moveTo>
                    <a:pt x="15685" y="1"/>
                  </a:moveTo>
                  <a:lnTo>
                    <a:pt x="14567" y="667"/>
                  </a:lnTo>
                  <a:cubicBezTo>
                    <a:pt x="14645" y="744"/>
                    <a:pt x="14645" y="816"/>
                    <a:pt x="14716" y="893"/>
                  </a:cubicBezTo>
                  <a:lnTo>
                    <a:pt x="15834" y="221"/>
                  </a:lnTo>
                  <a:lnTo>
                    <a:pt x="15834" y="72"/>
                  </a:lnTo>
                  <a:cubicBezTo>
                    <a:pt x="15757" y="72"/>
                    <a:pt x="15757" y="72"/>
                    <a:pt x="15685" y="1"/>
                  </a:cubicBezTo>
                  <a:close/>
                  <a:moveTo>
                    <a:pt x="14347" y="744"/>
                  </a:moveTo>
                  <a:cubicBezTo>
                    <a:pt x="13902" y="1041"/>
                    <a:pt x="13456" y="1190"/>
                    <a:pt x="13010" y="1410"/>
                  </a:cubicBezTo>
                  <a:cubicBezTo>
                    <a:pt x="13081" y="1487"/>
                    <a:pt x="13081" y="1559"/>
                    <a:pt x="13158" y="1707"/>
                  </a:cubicBezTo>
                  <a:cubicBezTo>
                    <a:pt x="13604" y="1487"/>
                    <a:pt x="13973" y="1261"/>
                    <a:pt x="14419" y="1041"/>
                  </a:cubicBezTo>
                  <a:cubicBezTo>
                    <a:pt x="14347" y="964"/>
                    <a:pt x="14347" y="893"/>
                    <a:pt x="14347" y="744"/>
                  </a:cubicBezTo>
                  <a:close/>
                  <a:moveTo>
                    <a:pt x="11077" y="2231"/>
                  </a:moveTo>
                  <a:lnTo>
                    <a:pt x="11077" y="2302"/>
                  </a:lnTo>
                  <a:cubicBezTo>
                    <a:pt x="11077" y="2302"/>
                    <a:pt x="11148" y="2302"/>
                    <a:pt x="11149" y="2378"/>
                  </a:cubicBezTo>
                  <a:lnTo>
                    <a:pt x="11149" y="2378"/>
                  </a:lnTo>
                  <a:cubicBezTo>
                    <a:pt x="11148" y="2302"/>
                    <a:pt x="11077" y="2302"/>
                    <a:pt x="11077" y="2231"/>
                  </a:cubicBezTo>
                  <a:close/>
                  <a:moveTo>
                    <a:pt x="12784" y="1559"/>
                  </a:moveTo>
                  <a:cubicBezTo>
                    <a:pt x="12712" y="1559"/>
                    <a:pt x="12635" y="1559"/>
                    <a:pt x="12635" y="1636"/>
                  </a:cubicBezTo>
                  <a:cubicBezTo>
                    <a:pt x="12189" y="1785"/>
                    <a:pt x="11821" y="2005"/>
                    <a:pt x="11375" y="2153"/>
                  </a:cubicBezTo>
                  <a:cubicBezTo>
                    <a:pt x="11446" y="2231"/>
                    <a:pt x="11446" y="2302"/>
                    <a:pt x="11523" y="2379"/>
                  </a:cubicBezTo>
                  <a:cubicBezTo>
                    <a:pt x="11969" y="2231"/>
                    <a:pt x="12415" y="2005"/>
                    <a:pt x="12861" y="1785"/>
                  </a:cubicBezTo>
                  <a:cubicBezTo>
                    <a:pt x="12784" y="1707"/>
                    <a:pt x="12784" y="1636"/>
                    <a:pt x="12784" y="1559"/>
                  </a:cubicBezTo>
                  <a:close/>
                  <a:moveTo>
                    <a:pt x="10780" y="2379"/>
                  </a:moveTo>
                  <a:cubicBezTo>
                    <a:pt x="9442" y="2897"/>
                    <a:pt x="8104" y="3343"/>
                    <a:pt x="6767" y="3788"/>
                  </a:cubicBezTo>
                  <a:cubicBezTo>
                    <a:pt x="6767" y="3866"/>
                    <a:pt x="6767" y="3937"/>
                    <a:pt x="6838" y="4014"/>
                  </a:cubicBezTo>
                  <a:cubicBezTo>
                    <a:pt x="8176" y="3640"/>
                    <a:pt x="9591" y="3123"/>
                    <a:pt x="11000" y="2599"/>
                  </a:cubicBezTo>
                  <a:lnTo>
                    <a:pt x="10780" y="2379"/>
                  </a:lnTo>
                  <a:close/>
                  <a:moveTo>
                    <a:pt x="6469" y="3866"/>
                  </a:moveTo>
                  <a:cubicBezTo>
                    <a:pt x="5500" y="4163"/>
                    <a:pt x="4460" y="4383"/>
                    <a:pt x="3419" y="4609"/>
                  </a:cubicBezTo>
                  <a:cubicBezTo>
                    <a:pt x="3419" y="4680"/>
                    <a:pt x="3419" y="4758"/>
                    <a:pt x="3348" y="4906"/>
                  </a:cubicBezTo>
                  <a:lnTo>
                    <a:pt x="3794" y="4758"/>
                  </a:lnTo>
                  <a:cubicBezTo>
                    <a:pt x="4685" y="4609"/>
                    <a:pt x="5649" y="4383"/>
                    <a:pt x="6541" y="4086"/>
                  </a:cubicBezTo>
                  <a:cubicBezTo>
                    <a:pt x="6541" y="4014"/>
                    <a:pt x="6541" y="3937"/>
                    <a:pt x="6469" y="3866"/>
                  </a:cubicBezTo>
                  <a:close/>
                  <a:moveTo>
                    <a:pt x="3122" y="4680"/>
                  </a:moveTo>
                  <a:cubicBezTo>
                    <a:pt x="2753" y="4758"/>
                    <a:pt x="2307" y="4906"/>
                    <a:pt x="1933" y="5126"/>
                  </a:cubicBezTo>
                  <a:cubicBezTo>
                    <a:pt x="892" y="5721"/>
                    <a:pt x="226" y="6690"/>
                    <a:pt x="0" y="7879"/>
                  </a:cubicBezTo>
                  <a:cubicBezTo>
                    <a:pt x="77" y="7802"/>
                    <a:pt x="149" y="7802"/>
                    <a:pt x="297" y="7802"/>
                  </a:cubicBezTo>
                  <a:cubicBezTo>
                    <a:pt x="375" y="7356"/>
                    <a:pt x="595" y="6987"/>
                    <a:pt x="821" y="6613"/>
                  </a:cubicBezTo>
                  <a:cubicBezTo>
                    <a:pt x="1267" y="5798"/>
                    <a:pt x="2081" y="5275"/>
                    <a:pt x="2902" y="4978"/>
                  </a:cubicBezTo>
                  <a:lnTo>
                    <a:pt x="3122" y="4978"/>
                  </a:lnTo>
                  <a:lnTo>
                    <a:pt x="3122" y="468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8" name="Google Shape;1188;p45"/>
            <p:cNvSpPr/>
            <p:nvPr/>
          </p:nvSpPr>
          <p:spPr>
            <a:xfrm>
              <a:off x="3100875" y="3995150"/>
              <a:ext cx="14875" cy="3750"/>
            </a:xfrm>
            <a:custGeom>
              <a:avLst/>
              <a:gdLst/>
              <a:ahLst/>
              <a:cxnLst/>
              <a:rect l="l" t="t" r="r" b="b"/>
              <a:pathLst>
                <a:path w="595" h="150" extrusionOk="0">
                  <a:moveTo>
                    <a:pt x="0" y="78"/>
                  </a:moveTo>
                  <a:cubicBezTo>
                    <a:pt x="72" y="149"/>
                    <a:pt x="72" y="149"/>
                    <a:pt x="149" y="149"/>
                  </a:cubicBezTo>
                  <a:cubicBezTo>
                    <a:pt x="149" y="149"/>
                    <a:pt x="149" y="78"/>
                    <a:pt x="72" y="78"/>
                  </a:cubicBezTo>
                  <a:close/>
                  <a:moveTo>
                    <a:pt x="446" y="1"/>
                  </a:moveTo>
                  <a:lnTo>
                    <a:pt x="446" y="149"/>
                  </a:lnTo>
                  <a:cubicBezTo>
                    <a:pt x="518" y="149"/>
                    <a:pt x="518" y="149"/>
                    <a:pt x="595" y="78"/>
                  </a:cubicBezTo>
                  <a:cubicBezTo>
                    <a:pt x="518" y="78"/>
                    <a:pt x="446" y="78"/>
                    <a:pt x="44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89" name="Google Shape;1189;p45"/>
            <p:cNvSpPr/>
            <p:nvPr/>
          </p:nvSpPr>
          <p:spPr>
            <a:xfrm>
              <a:off x="2978225" y="405462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98" y="0"/>
                  </a:moveTo>
                  <a:cubicBezTo>
                    <a:pt x="221" y="0"/>
                    <a:pt x="150" y="77"/>
                    <a:pt x="1" y="77"/>
                  </a:cubicBezTo>
                  <a:lnTo>
                    <a:pt x="221" y="297"/>
                  </a:lnTo>
                  <a:cubicBezTo>
                    <a:pt x="298" y="297"/>
                    <a:pt x="370" y="226"/>
                    <a:pt x="447" y="226"/>
                  </a:cubicBezTo>
                  <a:cubicBezTo>
                    <a:pt x="447" y="149"/>
                    <a:pt x="370" y="77"/>
                    <a:pt x="370" y="77"/>
                  </a:cubicBezTo>
                  <a:cubicBezTo>
                    <a:pt x="370" y="0"/>
                    <a:pt x="298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0" name="Google Shape;1190;p45"/>
            <p:cNvSpPr/>
            <p:nvPr/>
          </p:nvSpPr>
          <p:spPr>
            <a:xfrm>
              <a:off x="2870475" y="4091775"/>
              <a:ext cx="9225" cy="7450"/>
            </a:xfrm>
            <a:custGeom>
              <a:avLst/>
              <a:gdLst/>
              <a:ahLst/>
              <a:cxnLst/>
              <a:rect l="l" t="t" r="r" b="b"/>
              <a:pathLst>
                <a:path w="369" h="298" extrusionOk="0">
                  <a:moveTo>
                    <a:pt x="298" y="0"/>
                  </a:moveTo>
                  <a:cubicBezTo>
                    <a:pt x="149" y="0"/>
                    <a:pt x="72" y="0"/>
                    <a:pt x="0" y="78"/>
                  </a:cubicBezTo>
                  <a:cubicBezTo>
                    <a:pt x="72" y="149"/>
                    <a:pt x="72" y="226"/>
                    <a:pt x="72" y="298"/>
                  </a:cubicBezTo>
                  <a:cubicBezTo>
                    <a:pt x="149" y="298"/>
                    <a:pt x="298" y="298"/>
                    <a:pt x="369" y="226"/>
                  </a:cubicBezTo>
                  <a:cubicBezTo>
                    <a:pt x="298" y="149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1" name="Google Shape;1191;p45"/>
            <p:cNvSpPr/>
            <p:nvPr/>
          </p:nvSpPr>
          <p:spPr>
            <a:xfrm>
              <a:off x="2786775" y="4112275"/>
              <a:ext cx="7475" cy="9250"/>
            </a:xfrm>
            <a:custGeom>
              <a:avLst/>
              <a:gdLst/>
              <a:ahLst/>
              <a:cxnLst/>
              <a:rect l="l" t="t" r="r" b="b"/>
              <a:pathLst>
                <a:path w="299" h="370" extrusionOk="0">
                  <a:moveTo>
                    <a:pt x="227" y="1"/>
                  </a:moveTo>
                  <a:cubicBezTo>
                    <a:pt x="149" y="1"/>
                    <a:pt x="78" y="1"/>
                    <a:pt x="1" y="72"/>
                  </a:cubicBezTo>
                  <a:lnTo>
                    <a:pt x="1" y="370"/>
                  </a:lnTo>
                  <a:cubicBezTo>
                    <a:pt x="78" y="298"/>
                    <a:pt x="149" y="298"/>
                    <a:pt x="227" y="298"/>
                  </a:cubicBez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2" name="Google Shape;1192;p45"/>
            <p:cNvSpPr/>
            <p:nvPr/>
          </p:nvSpPr>
          <p:spPr>
            <a:xfrm>
              <a:off x="2112375" y="1217400"/>
              <a:ext cx="3240500" cy="3188500"/>
            </a:xfrm>
            <a:custGeom>
              <a:avLst/>
              <a:gdLst/>
              <a:ahLst/>
              <a:cxnLst/>
              <a:rect l="l" t="t" r="r" b="b"/>
              <a:pathLst>
                <a:path w="129620" h="127540" extrusionOk="0">
                  <a:moveTo>
                    <a:pt x="120773" y="0"/>
                  </a:moveTo>
                  <a:lnTo>
                    <a:pt x="120773" y="298"/>
                  </a:lnTo>
                  <a:cubicBezTo>
                    <a:pt x="121444" y="518"/>
                    <a:pt x="122110" y="892"/>
                    <a:pt x="122782" y="1261"/>
                  </a:cubicBezTo>
                  <a:cubicBezTo>
                    <a:pt x="122782" y="1190"/>
                    <a:pt x="122854" y="1112"/>
                    <a:pt x="122854" y="964"/>
                  </a:cubicBezTo>
                  <a:cubicBezTo>
                    <a:pt x="122188" y="595"/>
                    <a:pt x="121516" y="298"/>
                    <a:pt x="120773" y="0"/>
                  </a:cubicBezTo>
                  <a:close/>
                  <a:moveTo>
                    <a:pt x="123151" y="1190"/>
                  </a:moveTo>
                  <a:cubicBezTo>
                    <a:pt x="123080" y="1261"/>
                    <a:pt x="123080" y="1338"/>
                    <a:pt x="123002" y="1410"/>
                  </a:cubicBezTo>
                  <a:cubicBezTo>
                    <a:pt x="123525" y="1784"/>
                    <a:pt x="123971" y="2081"/>
                    <a:pt x="124417" y="2527"/>
                  </a:cubicBezTo>
                  <a:cubicBezTo>
                    <a:pt x="124417" y="2379"/>
                    <a:pt x="124489" y="2301"/>
                    <a:pt x="124489" y="2230"/>
                  </a:cubicBezTo>
                  <a:cubicBezTo>
                    <a:pt x="124043" y="1855"/>
                    <a:pt x="123597" y="1487"/>
                    <a:pt x="123151" y="1190"/>
                  </a:cubicBezTo>
                  <a:close/>
                  <a:moveTo>
                    <a:pt x="124715" y="2450"/>
                  </a:moveTo>
                  <a:lnTo>
                    <a:pt x="124715" y="2527"/>
                  </a:lnTo>
                  <a:cubicBezTo>
                    <a:pt x="124715" y="2599"/>
                    <a:pt x="124637" y="2599"/>
                    <a:pt x="124637" y="2676"/>
                  </a:cubicBezTo>
                  <a:cubicBezTo>
                    <a:pt x="124715" y="2676"/>
                    <a:pt x="124786" y="2599"/>
                    <a:pt x="124935" y="2599"/>
                  </a:cubicBezTo>
                  <a:cubicBezTo>
                    <a:pt x="124863" y="2527"/>
                    <a:pt x="124786" y="2527"/>
                    <a:pt x="124715" y="2450"/>
                  </a:cubicBezTo>
                  <a:close/>
                  <a:moveTo>
                    <a:pt x="125161" y="2825"/>
                  </a:moveTo>
                  <a:cubicBezTo>
                    <a:pt x="125083" y="2896"/>
                    <a:pt x="124935" y="2896"/>
                    <a:pt x="124863" y="2973"/>
                  </a:cubicBezTo>
                  <a:lnTo>
                    <a:pt x="125309" y="3419"/>
                  </a:lnTo>
                  <a:lnTo>
                    <a:pt x="125529" y="3193"/>
                  </a:lnTo>
                  <a:cubicBezTo>
                    <a:pt x="125381" y="3122"/>
                    <a:pt x="125309" y="2973"/>
                    <a:pt x="125161" y="2825"/>
                  </a:cubicBezTo>
                  <a:close/>
                  <a:moveTo>
                    <a:pt x="125827" y="3639"/>
                  </a:moveTo>
                  <a:cubicBezTo>
                    <a:pt x="125755" y="3639"/>
                    <a:pt x="125678" y="3717"/>
                    <a:pt x="125607" y="3788"/>
                  </a:cubicBezTo>
                  <a:lnTo>
                    <a:pt x="125755" y="3936"/>
                  </a:lnTo>
                  <a:cubicBezTo>
                    <a:pt x="125827" y="3865"/>
                    <a:pt x="125904" y="3788"/>
                    <a:pt x="125975" y="3788"/>
                  </a:cubicBezTo>
                  <a:cubicBezTo>
                    <a:pt x="125904" y="3717"/>
                    <a:pt x="125904" y="3639"/>
                    <a:pt x="125827" y="3639"/>
                  </a:cubicBezTo>
                  <a:close/>
                  <a:moveTo>
                    <a:pt x="97364" y="24152"/>
                  </a:moveTo>
                  <a:cubicBezTo>
                    <a:pt x="96918" y="24301"/>
                    <a:pt x="96395" y="24378"/>
                    <a:pt x="95949" y="24450"/>
                  </a:cubicBezTo>
                  <a:cubicBezTo>
                    <a:pt x="96175" y="24527"/>
                    <a:pt x="96323" y="24598"/>
                    <a:pt x="96472" y="24676"/>
                  </a:cubicBezTo>
                  <a:cubicBezTo>
                    <a:pt x="96692" y="24598"/>
                    <a:pt x="96918" y="24527"/>
                    <a:pt x="97215" y="24450"/>
                  </a:cubicBezTo>
                  <a:cubicBezTo>
                    <a:pt x="97215" y="24378"/>
                    <a:pt x="97286" y="24301"/>
                    <a:pt x="97364" y="24152"/>
                  </a:cubicBezTo>
                  <a:close/>
                  <a:moveTo>
                    <a:pt x="95354" y="24527"/>
                  </a:moveTo>
                  <a:cubicBezTo>
                    <a:pt x="95354" y="24676"/>
                    <a:pt x="95354" y="24747"/>
                    <a:pt x="95283" y="24824"/>
                  </a:cubicBezTo>
                  <a:cubicBezTo>
                    <a:pt x="95503" y="24824"/>
                    <a:pt x="95800" y="24747"/>
                    <a:pt x="96026" y="24747"/>
                  </a:cubicBezTo>
                  <a:cubicBezTo>
                    <a:pt x="95949" y="24676"/>
                    <a:pt x="95877" y="24676"/>
                    <a:pt x="95800" y="24676"/>
                  </a:cubicBezTo>
                  <a:cubicBezTo>
                    <a:pt x="95651" y="24598"/>
                    <a:pt x="95580" y="24598"/>
                    <a:pt x="95431" y="24527"/>
                  </a:cubicBezTo>
                  <a:close/>
                  <a:moveTo>
                    <a:pt x="95134" y="24598"/>
                  </a:moveTo>
                  <a:lnTo>
                    <a:pt x="95134" y="24598"/>
                  </a:lnTo>
                  <a:cubicBezTo>
                    <a:pt x="94391" y="24676"/>
                    <a:pt x="93648" y="24747"/>
                    <a:pt x="92976" y="24824"/>
                  </a:cubicBezTo>
                  <a:cubicBezTo>
                    <a:pt x="92904" y="24896"/>
                    <a:pt x="92904" y="24973"/>
                    <a:pt x="92904" y="25044"/>
                  </a:cubicBezTo>
                  <a:cubicBezTo>
                    <a:pt x="93570" y="25044"/>
                    <a:pt x="94314" y="24973"/>
                    <a:pt x="94985" y="24896"/>
                  </a:cubicBezTo>
                  <a:cubicBezTo>
                    <a:pt x="95057" y="24824"/>
                    <a:pt x="95057" y="24676"/>
                    <a:pt x="95134" y="24598"/>
                  </a:cubicBezTo>
                  <a:close/>
                  <a:moveTo>
                    <a:pt x="92310" y="24824"/>
                  </a:moveTo>
                  <a:cubicBezTo>
                    <a:pt x="92084" y="24896"/>
                    <a:pt x="91935" y="24973"/>
                    <a:pt x="91787" y="25122"/>
                  </a:cubicBezTo>
                  <a:lnTo>
                    <a:pt x="92678" y="25122"/>
                  </a:lnTo>
                  <a:lnTo>
                    <a:pt x="92678" y="24824"/>
                  </a:lnTo>
                  <a:close/>
                  <a:moveTo>
                    <a:pt x="35824" y="9811"/>
                  </a:moveTo>
                  <a:cubicBezTo>
                    <a:pt x="31811" y="9811"/>
                    <a:pt x="27869" y="10257"/>
                    <a:pt x="23932" y="11220"/>
                  </a:cubicBezTo>
                  <a:cubicBezTo>
                    <a:pt x="19098" y="12487"/>
                    <a:pt x="14490" y="14865"/>
                    <a:pt x="11072" y="18653"/>
                  </a:cubicBezTo>
                  <a:cubicBezTo>
                    <a:pt x="2450" y="28243"/>
                    <a:pt x="0" y="41919"/>
                    <a:pt x="5500" y="53733"/>
                  </a:cubicBezTo>
                  <a:cubicBezTo>
                    <a:pt x="7730" y="58567"/>
                    <a:pt x="10923" y="62878"/>
                    <a:pt x="14639" y="66743"/>
                  </a:cubicBezTo>
                  <a:cubicBezTo>
                    <a:pt x="19693" y="71868"/>
                    <a:pt x="25419" y="76256"/>
                    <a:pt x="31216" y="80489"/>
                  </a:cubicBezTo>
                  <a:cubicBezTo>
                    <a:pt x="36193" y="84206"/>
                    <a:pt x="41693" y="87476"/>
                    <a:pt x="45260" y="92678"/>
                  </a:cubicBezTo>
                  <a:cubicBezTo>
                    <a:pt x="45783" y="93350"/>
                    <a:pt x="46152" y="94016"/>
                    <a:pt x="46527" y="94760"/>
                  </a:cubicBezTo>
                  <a:lnTo>
                    <a:pt x="46747" y="94540"/>
                  </a:lnTo>
                  <a:cubicBezTo>
                    <a:pt x="44743" y="90597"/>
                    <a:pt x="40878" y="87179"/>
                    <a:pt x="37459" y="84652"/>
                  </a:cubicBezTo>
                  <a:cubicBezTo>
                    <a:pt x="29878" y="79152"/>
                    <a:pt x="22149" y="73800"/>
                    <a:pt x="15460" y="67189"/>
                  </a:cubicBezTo>
                  <a:cubicBezTo>
                    <a:pt x="11518" y="63246"/>
                    <a:pt x="8099" y="58716"/>
                    <a:pt x="5798" y="53584"/>
                  </a:cubicBezTo>
                  <a:cubicBezTo>
                    <a:pt x="220" y="41841"/>
                    <a:pt x="2676" y="28392"/>
                    <a:pt x="11298" y="18801"/>
                  </a:cubicBezTo>
                  <a:cubicBezTo>
                    <a:pt x="14639" y="15085"/>
                    <a:pt x="19247" y="12707"/>
                    <a:pt x="24004" y="11446"/>
                  </a:cubicBezTo>
                  <a:cubicBezTo>
                    <a:pt x="27946" y="10477"/>
                    <a:pt x="31882" y="10108"/>
                    <a:pt x="35824" y="10108"/>
                  </a:cubicBezTo>
                  <a:cubicBezTo>
                    <a:pt x="46747" y="10108"/>
                    <a:pt x="57747" y="13379"/>
                    <a:pt x="67706" y="17541"/>
                  </a:cubicBezTo>
                  <a:cubicBezTo>
                    <a:pt x="69418" y="18284"/>
                    <a:pt x="71125" y="19098"/>
                    <a:pt x="72837" y="19919"/>
                  </a:cubicBezTo>
                  <a:cubicBezTo>
                    <a:pt x="75584" y="21328"/>
                    <a:pt x="78486" y="22595"/>
                    <a:pt x="81530" y="23486"/>
                  </a:cubicBezTo>
                  <a:cubicBezTo>
                    <a:pt x="84652" y="24450"/>
                    <a:pt x="87999" y="25122"/>
                    <a:pt x="91341" y="25122"/>
                  </a:cubicBezTo>
                  <a:cubicBezTo>
                    <a:pt x="91489" y="25044"/>
                    <a:pt x="91638" y="24896"/>
                    <a:pt x="91787" y="24824"/>
                  </a:cubicBezTo>
                  <a:lnTo>
                    <a:pt x="91567" y="24824"/>
                  </a:lnTo>
                  <a:cubicBezTo>
                    <a:pt x="88219" y="24824"/>
                    <a:pt x="84800" y="24230"/>
                    <a:pt x="81607" y="23261"/>
                  </a:cubicBezTo>
                  <a:cubicBezTo>
                    <a:pt x="78634" y="22369"/>
                    <a:pt x="75733" y="21108"/>
                    <a:pt x="72986" y="19693"/>
                  </a:cubicBezTo>
                  <a:cubicBezTo>
                    <a:pt x="71273" y="18878"/>
                    <a:pt x="69567" y="18058"/>
                    <a:pt x="67854" y="17315"/>
                  </a:cubicBezTo>
                  <a:cubicBezTo>
                    <a:pt x="57824" y="13081"/>
                    <a:pt x="46747" y="9811"/>
                    <a:pt x="35824" y="9811"/>
                  </a:cubicBezTo>
                  <a:close/>
                  <a:moveTo>
                    <a:pt x="46824" y="94760"/>
                  </a:moveTo>
                  <a:cubicBezTo>
                    <a:pt x="46824" y="94837"/>
                    <a:pt x="46747" y="94985"/>
                    <a:pt x="46675" y="95057"/>
                  </a:cubicBezTo>
                  <a:lnTo>
                    <a:pt x="47121" y="95949"/>
                  </a:lnTo>
                  <a:cubicBezTo>
                    <a:pt x="47193" y="95949"/>
                    <a:pt x="47270" y="95877"/>
                    <a:pt x="47341" y="95877"/>
                  </a:cubicBezTo>
                  <a:cubicBezTo>
                    <a:pt x="47193" y="95503"/>
                    <a:pt x="47044" y="95134"/>
                    <a:pt x="46824" y="94760"/>
                  </a:cubicBezTo>
                  <a:close/>
                  <a:moveTo>
                    <a:pt x="47419" y="96097"/>
                  </a:moveTo>
                  <a:cubicBezTo>
                    <a:pt x="47341" y="96097"/>
                    <a:pt x="47270" y="96175"/>
                    <a:pt x="47193" y="96175"/>
                  </a:cubicBezTo>
                  <a:cubicBezTo>
                    <a:pt x="47341" y="96621"/>
                    <a:pt x="47490" y="97067"/>
                    <a:pt x="47567" y="97512"/>
                  </a:cubicBezTo>
                  <a:cubicBezTo>
                    <a:pt x="47639" y="97435"/>
                    <a:pt x="47716" y="97435"/>
                    <a:pt x="47865" y="97364"/>
                  </a:cubicBezTo>
                  <a:cubicBezTo>
                    <a:pt x="47716" y="96918"/>
                    <a:pt x="47567" y="96472"/>
                    <a:pt x="47419" y="96097"/>
                  </a:cubicBezTo>
                  <a:close/>
                  <a:moveTo>
                    <a:pt x="47865" y="97584"/>
                  </a:moveTo>
                  <a:cubicBezTo>
                    <a:pt x="47787" y="97661"/>
                    <a:pt x="47716" y="97732"/>
                    <a:pt x="47639" y="97732"/>
                  </a:cubicBezTo>
                  <a:cubicBezTo>
                    <a:pt x="47716" y="98178"/>
                    <a:pt x="47787" y="98553"/>
                    <a:pt x="47865" y="98999"/>
                  </a:cubicBezTo>
                  <a:lnTo>
                    <a:pt x="48085" y="98773"/>
                  </a:lnTo>
                  <a:cubicBezTo>
                    <a:pt x="48085" y="98404"/>
                    <a:pt x="48013" y="98030"/>
                    <a:pt x="47865" y="97584"/>
                  </a:cubicBezTo>
                  <a:close/>
                  <a:moveTo>
                    <a:pt x="23932" y="119286"/>
                  </a:moveTo>
                  <a:cubicBezTo>
                    <a:pt x="23855" y="119286"/>
                    <a:pt x="23855" y="119286"/>
                    <a:pt x="23784" y="119364"/>
                  </a:cubicBezTo>
                  <a:cubicBezTo>
                    <a:pt x="23635" y="120029"/>
                    <a:pt x="23635" y="120850"/>
                    <a:pt x="23784" y="121593"/>
                  </a:cubicBezTo>
                  <a:cubicBezTo>
                    <a:pt x="23855" y="121516"/>
                    <a:pt x="23932" y="121516"/>
                    <a:pt x="24081" y="121516"/>
                  </a:cubicBezTo>
                  <a:cubicBezTo>
                    <a:pt x="23932" y="120850"/>
                    <a:pt x="23932" y="120178"/>
                    <a:pt x="24004" y="119435"/>
                  </a:cubicBezTo>
                  <a:cubicBezTo>
                    <a:pt x="24004" y="119435"/>
                    <a:pt x="24004" y="119364"/>
                    <a:pt x="24081" y="119286"/>
                  </a:cubicBezTo>
                  <a:close/>
                  <a:moveTo>
                    <a:pt x="25122" y="123894"/>
                  </a:moveTo>
                  <a:cubicBezTo>
                    <a:pt x="24973" y="123972"/>
                    <a:pt x="24896" y="123972"/>
                    <a:pt x="24824" y="123972"/>
                  </a:cubicBezTo>
                  <a:cubicBezTo>
                    <a:pt x="25193" y="124566"/>
                    <a:pt x="25639" y="125083"/>
                    <a:pt x="26162" y="125529"/>
                  </a:cubicBezTo>
                  <a:cubicBezTo>
                    <a:pt x="26311" y="125458"/>
                    <a:pt x="26382" y="125458"/>
                    <a:pt x="26459" y="125381"/>
                  </a:cubicBezTo>
                  <a:cubicBezTo>
                    <a:pt x="25936" y="124935"/>
                    <a:pt x="25490" y="124489"/>
                    <a:pt x="25122" y="123894"/>
                  </a:cubicBezTo>
                  <a:close/>
                  <a:moveTo>
                    <a:pt x="26757" y="125607"/>
                  </a:moveTo>
                  <a:cubicBezTo>
                    <a:pt x="26679" y="125607"/>
                    <a:pt x="26531" y="125678"/>
                    <a:pt x="26459" y="125678"/>
                  </a:cubicBezTo>
                  <a:cubicBezTo>
                    <a:pt x="26977" y="126124"/>
                    <a:pt x="27649" y="126499"/>
                    <a:pt x="28243" y="126719"/>
                  </a:cubicBezTo>
                  <a:cubicBezTo>
                    <a:pt x="28392" y="126647"/>
                    <a:pt x="28463" y="126647"/>
                    <a:pt x="28612" y="126570"/>
                  </a:cubicBezTo>
                  <a:cubicBezTo>
                    <a:pt x="28017" y="126350"/>
                    <a:pt x="27500" y="126124"/>
                    <a:pt x="26977" y="125755"/>
                  </a:cubicBezTo>
                  <a:cubicBezTo>
                    <a:pt x="26905" y="125678"/>
                    <a:pt x="26828" y="125678"/>
                    <a:pt x="26757" y="125607"/>
                  </a:cubicBezTo>
                  <a:close/>
                  <a:moveTo>
                    <a:pt x="28986" y="126719"/>
                  </a:moveTo>
                  <a:cubicBezTo>
                    <a:pt x="28838" y="126796"/>
                    <a:pt x="28760" y="126796"/>
                    <a:pt x="28612" y="126867"/>
                  </a:cubicBezTo>
                  <a:cubicBezTo>
                    <a:pt x="29284" y="127093"/>
                    <a:pt x="29950" y="127242"/>
                    <a:pt x="30622" y="127390"/>
                  </a:cubicBezTo>
                  <a:cubicBezTo>
                    <a:pt x="30770" y="127313"/>
                    <a:pt x="30842" y="127242"/>
                    <a:pt x="30990" y="127164"/>
                  </a:cubicBezTo>
                  <a:cubicBezTo>
                    <a:pt x="30324" y="127093"/>
                    <a:pt x="29652" y="126944"/>
                    <a:pt x="28986" y="126719"/>
                  </a:cubicBezTo>
                  <a:close/>
                  <a:moveTo>
                    <a:pt x="126201" y="4014"/>
                  </a:moveTo>
                  <a:cubicBezTo>
                    <a:pt x="126124" y="4085"/>
                    <a:pt x="126052" y="4162"/>
                    <a:pt x="125975" y="4162"/>
                  </a:cubicBezTo>
                  <a:cubicBezTo>
                    <a:pt x="127164" y="5720"/>
                    <a:pt x="128056" y="7433"/>
                    <a:pt x="128579" y="9288"/>
                  </a:cubicBezTo>
                  <a:cubicBezTo>
                    <a:pt x="129620" y="13301"/>
                    <a:pt x="128502" y="17463"/>
                    <a:pt x="127242" y="21328"/>
                  </a:cubicBezTo>
                  <a:cubicBezTo>
                    <a:pt x="125232" y="27274"/>
                    <a:pt x="122854" y="33071"/>
                    <a:pt x="121444" y="39166"/>
                  </a:cubicBezTo>
                  <a:cubicBezTo>
                    <a:pt x="118394" y="51355"/>
                    <a:pt x="119215" y="64287"/>
                    <a:pt x="122485" y="76327"/>
                  </a:cubicBezTo>
                  <a:cubicBezTo>
                    <a:pt x="122854" y="77594"/>
                    <a:pt x="123448" y="79526"/>
                    <a:pt x="123823" y="80787"/>
                  </a:cubicBezTo>
                  <a:cubicBezTo>
                    <a:pt x="126498" y="89634"/>
                    <a:pt x="125232" y="97881"/>
                    <a:pt x="116688" y="102638"/>
                  </a:cubicBezTo>
                  <a:cubicBezTo>
                    <a:pt x="115350" y="103381"/>
                    <a:pt x="113863" y="103976"/>
                    <a:pt x="112448" y="104570"/>
                  </a:cubicBezTo>
                  <a:cubicBezTo>
                    <a:pt x="111854" y="104796"/>
                    <a:pt x="111259" y="105016"/>
                    <a:pt x="110742" y="105313"/>
                  </a:cubicBezTo>
                  <a:cubicBezTo>
                    <a:pt x="107026" y="107097"/>
                    <a:pt x="103827" y="109624"/>
                    <a:pt x="100188" y="111485"/>
                  </a:cubicBezTo>
                  <a:cubicBezTo>
                    <a:pt x="98030" y="112597"/>
                    <a:pt x="95651" y="113489"/>
                    <a:pt x="93202" y="113864"/>
                  </a:cubicBezTo>
                  <a:cubicBezTo>
                    <a:pt x="92232" y="113935"/>
                    <a:pt x="91269" y="114012"/>
                    <a:pt x="90377" y="114012"/>
                  </a:cubicBezTo>
                  <a:cubicBezTo>
                    <a:pt x="88962" y="114012"/>
                    <a:pt x="87624" y="113935"/>
                    <a:pt x="86215" y="113638"/>
                  </a:cubicBezTo>
                  <a:cubicBezTo>
                    <a:pt x="84580" y="113340"/>
                    <a:pt x="82868" y="112823"/>
                    <a:pt x="81310" y="112300"/>
                  </a:cubicBezTo>
                  <a:cubicBezTo>
                    <a:pt x="77814" y="111259"/>
                    <a:pt x="74621" y="110742"/>
                    <a:pt x="71499" y="110742"/>
                  </a:cubicBezTo>
                  <a:cubicBezTo>
                    <a:pt x="65256" y="110742"/>
                    <a:pt x="59530" y="112894"/>
                    <a:pt x="53662" y="117057"/>
                  </a:cubicBezTo>
                  <a:cubicBezTo>
                    <a:pt x="48310" y="120701"/>
                    <a:pt x="43405" y="125458"/>
                    <a:pt x="36865" y="126944"/>
                  </a:cubicBezTo>
                  <a:cubicBezTo>
                    <a:pt x="36490" y="127016"/>
                    <a:pt x="36121" y="127093"/>
                    <a:pt x="35747" y="127093"/>
                  </a:cubicBezTo>
                  <a:cubicBezTo>
                    <a:pt x="35747" y="127242"/>
                    <a:pt x="35676" y="127313"/>
                    <a:pt x="35676" y="127390"/>
                  </a:cubicBezTo>
                  <a:cubicBezTo>
                    <a:pt x="35896" y="127390"/>
                    <a:pt x="36193" y="127313"/>
                    <a:pt x="36490" y="127242"/>
                  </a:cubicBezTo>
                  <a:cubicBezTo>
                    <a:pt x="38125" y="126944"/>
                    <a:pt x="39838" y="126350"/>
                    <a:pt x="41395" y="125607"/>
                  </a:cubicBezTo>
                  <a:cubicBezTo>
                    <a:pt x="48162" y="122336"/>
                    <a:pt x="53364" y="116611"/>
                    <a:pt x="60274" y="113489"/>
                  </a:cubicBezTo>
                  <a:cubicBezTo>
                    <a:pt x="63918" y="111783"/>
                    <a:pt x="67634" y="111039"/>
                    <a:pt x="71422" y="111039"/>
                  </a:cubicBezTo>
                  <a:cubicBezTo>
                    <a:pt x="74989" y="111039"/>
                    <a:pt x="78557" y="111705"/>
                    <a:pt x="82125" y="112894"/>
                  </a:cubicBezTo>
                  <a:cubicBezTo>
                    <a:pt x="82648" y="113043"/>
                    <a:pt x="83314" y="113269"/>
                    <a:pt x="83908" y="113418"/>
                  </a:cubicBezTo>
                  <a:cubicBezTo>
                    <a:pt x="84729" y="113638"/>
                    <a:pt x="85543" y="113786"/>
                    <a:pt x="86435" y="113935"/>
                  </a:cubicBezTo>
                  <a:cubicBezTo>
                    <a:pt x="87702" y="114161"/>
                    <a:pt x="88962" y="114310"/>
                    <a:pt x="90229" y="114310"/>
                  </a:cubicBezTo>
                  <a:cubicBezTo>
                    <a:pt x="93719" y="114310"/>
                    <a:pt x="97066" y="113418"/>
                    <a:pt x="100337" y="111705"/>
                  </a:cubicBezTo>
                  <a:cubicBezTo>
                    <a:pt x="103827" y="109921"/>
                    <a:pt x="106948" y="107472"/>
                    <a:pt x="110445" y="105759"/>
                  </a:cubicBezTo>
                  <a:cubicBezTo>
                    <a:pt x="111111" y="105391"/>
                    <a:pt x="111854" y="105093"/>
                    <a:pt x="112526" y="104796"/>
                  </a:cubicBezTo>
                  <a:cubicBezTo>
                    <a:pt x="119066" y="102489"/>
                    <a:pt x="124340" y="98178"/>
                    <a:pt x="125232" y="90972"/>
                  </a:cubicBezTo>
                  <a:cubicBezTo>
                    <a:pt x="125607" y="87702"/>
                    <a:pt x="125083" y="84354"/>
                    <a:pt x="124191" y="81161"/>
                  </a:cubicBezTo>
                  <a:cubicBezTo>
                    <a:pt x="123971" y="80418"/>
                    <a:pt x="123525" y="78783"/>
                    <a:pt x="123300" y="78040"/>
                  </a:cubicBezTo>
                  <a:cubicBezTo>
                    <a:pt x="121742" y="72688"/>
                    <a:pt x="120624" y="67111"/>
                    <a:pt x="120107" y="61540"/>
                  </a:cubicBezTo>
                  <a:cubicBezTo>
                    <a:pt x="119137" y="51503"/>
                    <a:pt x="120553" y="41544"/>
                    <a:pt x="123745" y="32031"/>
                  </a:cubicBezTo>
                  <a:cubicBezTo>
                    <a:pt x="125309" y="27274"/>
                    <a:pt x="127313" y="22666"/>
                    <a:pt x="128502" y="17838"/>
                  </a:cubicBezTo>
                  <a:cubicBezTo>
                    <a:pt x="129323" y="14788"/>
                    <a:pt x="129620" y="11517"/>
                    <a:pt x="128651" y="8473"/>
                  </a:cubicBezTo>
                  <a:cubicBezTo>
                    <a:pt x="128134" y="6909"/>
                    <a:pt x="127242" y="5352"/>
                    <a:pt x="126201" y="4014"/>
                  </a:cubicBezTo>
                  <a:close/>
                  <a:moveTo>
                    <a:pt x="35301" y="127164"/>
                  </a:moveTo>
                  <a:cubicBezTo>
                    <a:pt x="35152" y="127164"/>
                    <a:pt x="35081" y="127164"/>
                    <a:pt x="35004" y="127242"/>
                  </a:cubicBezTo>
                  <a:cubicBezTo>
                    <a:pt x="34932" y="127313"/>
                    <a:pt x="34855" y="127390"/>
                    <a:pt x="34706" y="127462"/>
                  </a:cubicBezTo>
                  <a:lnTo>
                    <a:pt x="35081" y="127462"/>
                  </a:lnTo>
                  <a:cubicBezTo>
                    <a:pt x="35152" y="127390"/>
                    <a:pt x="35230" y="127242"/>
                    <a:pt x="35301" y="127164"/>
                  </a:cubicBezTo>
                  <a:close/>
                  <a:moveTo>
                    <a:pt x="31513" y="127164"/>
                  </a:moveTo>
                  <a:cubicBezTo>
                    <a:pt x="31365" y="127313"/>
                    <a:pt x="31216" y="127390"/>
                    <a:pt x="31139" y="127462"/>
                  </a:cubicBezTo>
                  <a:lnTo>
                    <a:pt x="31733" y="127462"/>
                  </a:lnTo>
                  <a:cubicBezTo>
                    <a:pt x="32108" y="127539"/>
                    <a:pt x="32477" y="127539"/>
                    <a:pt x="32774" y="127539"/>
                  </a:cubicBezTo>
                  <a:cubicBezTo>
                    <a:pt x="32923" y="127462"/>
                    <a:pt x="33000" y="127390"/>
                    <a:pt x="33149" y="127313"/>
                  </a:cubicBezTo>
                  <a:cubicBezTo>
                    <a:pt x="32554" y="127313"/>
                    <a:pt x="32031" y="127242"/>
                    <a:pt x="31513" y="127164"/>
                  </a:cubicBezTo>
                  <a:close/>
                  <a:moveTo>
                    <a:pt x="34558" y="127242"/>
                  </a:moveTo>
                  <a:cubicBezTo>
                    <a:pt x="34260" y="127242"/>
                    <a:pt x="33892" y="127313"/>
                    <a:pt x="33594" y="127313"/>
                  </a:cubicBezTo>
                  <a:cubicBezTo>
                    <a:pt x="33517" y="127390"/>
                    <a:pt x="33369" y="127462"/>
                    <a:pt x="33297" y="127539"/>
                  </a:cubicBezTo>
                  <a:lnTo>
                    <a:pt x="34260" y="127539"/>
                  </a:lnTo>
                  <a:cubicBezTo>
                    <a:pt x="34409" y="127462"/>
                    <a:pt x="34486" y="127313"/>
                    <a:pt x="34558" y="1272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3" name="Google Shape;1193;p45"/>
            <p:cNvSpPr/>
            <p:nvPr/>
          </p:nvSpPr>
          <p:spPr>
            <a:xfrm>
              <a:off x="3275525" y="1828625"/>
              <a:ext cx="1248650" cy="1765200"/>
            </a:xfrm>
            <a:custGeom>
              <a:avLst/>
              <a:gdLst/>
              <a:ahLst/>
              <a:cxnLst/>
              <a:rect l="l" t="t" r="r" b="b"/>
              <a:pathLst>
                <a:path w="49946" h="70608" extrusionOk="0">
                  <a:moveTo>
                    <a:pt x="49423" y="1"/>
                  </a:moveTo>
                  <a:cubicBezTo>
                    <a:pt x="49274" y="78"/>
                    <a:pt x="49125" y="78"/>
                    <a:pt x="48905" y="78"/>
                  </a:cubicBezTo>
                  <a:cubicBezTo>
                    <a:pt x="49054" y="149"/>
                    <a:pt x="49125" y="149"/>
                    <a:pt x="49274" y="227"/>
                  </a:cubicBezTo>
                  <a:cubicBezTo>
                    <a:pt x="49351" y="227"/>
                    <a:pt x="49423" y="227"/>
                    <a:pt x="49500" y="298"/>
                  </a:cubicBezTo>
                  <a:cubicBezTo>
                    <a:pt x="49649" y="227"/>
                    <a:pt x="49797" y="227"/>
                    <a:pt x="49946" y="227"/>
                  </a:cubicBezTo>
                  <a:cubicBezTo>
                    <a:pt x="49797" y="149"/>
                    <a:pt x="49649" y="78"/>
                    <a:pt x="49423" y="1"/>
                  </a:cubicBezTo>
                  <a:close/>
                  <a:moveTo>
                    <a:pt x="45261" y="375"/>
                  </a:moveTo>
                  <a:cubicBezTo>
                    <a:pt x="45112" y="447"/>
                    <a:pt x="44963" y="595"/>
                    <a:pt x="44815" y="673"/>
                  </a:cubicBezTo>
                  <a:lnTo>
                    <a:pt x="45261" y="673"/>
                  </a:lnTo>
                  <a:cubicBezTo>
                    <a:pt x="45409" y="524"/>
                    <a:pt x="45558" y="447"/>
                    <a:pt x="45784" y="375"/>
                  </a:cubicBezTo>
                  <a:close/>
                  <a:moveTo>
                    <a:pt x="221" y="70091"/>
                  </a:moveTo>
                  <a:lnTo>
                    <a:pt x="1" y="70311"/>
                  </a:lnTo>
                  <a:cubicBezTo>
                    <a:pt x="72" y="70388"/>
                    <a:pt x="149" y="70536"/>
                    <a:pt x="149" y="70608"/>
                  </a:cubicBezTo>
                  <a:cubicBezTo>
                    <a:pt x="221" y="70536"/>
                    <a:pt x="298" y="70388"/>
                    <a:pt x="298" y="70311"/>
                  </a:cubicBezTo>
                  <a:cubicBezTo>
                    <a:pt x="298" y="70239"/>
                    <a:pt x="221" y="70162"/>
                    <a:pt x="221" y="700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4" name="Google Shape;1194;p45"/>
            <p:cNvSpPr/>
            <p:nvPr/>
          </p:nvSpPr>
          <p:spPr>
            <a:xfrm>
              <a:off x="3290400" y="1838000"/>
              <a:ext cx="1146375" cy="1783775"/>
            </a:xfrm>
            <a:custGeom>
              <a:avLst/>
              <a:gdLst/>
              <a:ahLst/>
              <a:cxnLst/>
              <a:rect l="l" t="t" r="r" b="b"/>
              <a:pathLst>
                <a:path w="45855" h="71351" extrusionOk="0">
                  <a:moveTo>
                    <a:pt x="45557" y="0"/>
                  </a:moveTo>
                  <a:lnTo>
                    <a:pt x="45557" y="298"/>
                  </a:lnTo>
                  <a:cubicBezTo>
                    <a:pt x="45635" y="298"/>
                    <a:pt x="45706" y="220"/>
                    <a:pt x="45783" y="220"/>
                  </a:cubicBezTo>
                  <a:cubicBezTo>
                    <a:pt x="45783" y="149"/>
                    <a:pt x="45783" y="72"/>
                    <a:pt x="45855" y="0"/>
                  </a:cubicBezTo>
                  <a:close/>
                  <a:moveTo>
                    <a:pt x="220" y="71053"/>
                  </a:moveTo>
                  <a:cubicBezTo>
                    <a:pt x="149" y="71053"/>
                    <a:pt x="72" y="71125"/>
                    <a:pt x="0" y="71125"/>
                  </a:cubicBezTo>
                  <a:cubicBezTo>
                    <a:pt x="0" y="71202"/>
                    <a:pt x="0" y="71273"/>
                    <a:pt x="72" y="71351"/>
                  </a:cubicBezTo>
                  <a:cubicBezTo>
                    <a:pt x="149" y="71351"/>
                    <a:pt x="220" y="71273"/>
                    <a:pt x="298" y="71273"/>
                  </a:cubicBezTo>
                  <a:cubicBezTo>
                    <a:pt x="298" y="71202"/>
                    <a:pt x="220" y="71125"/>
                    <a:pt x="220" y="710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5" name="Google Shape;1195;p45"/>
            <p:cNvSpPr/>
            <p:nvPr/>
          </p:nvSpPr>
          <p:spPr>
            <a:xfrm>
              <a:off x="3301550" y="1830575"/>
              <a:ext cx="1194700" cy="1830150"/>
            </a:xfrm>
            <a:custGeom>
              <a:avLst/>
              <a:gdLst/>
              <a:ahLst/>
              <a:cxnLst/>
              <a:rect l="l" t="t" r="r" b="b"/>
              <a:pathLst>
                <a:path w="47788" h="73206" extrusionOk="0">
                  <a:moveTo>
                    <a:pt x="47787" y="0"/>
                  </a:moveTo>
                  <a:lnTo>
                    <a:pt x="47787" y="0"/>
                  </a:lnTo>
                  <a:cubicBezTo>
                    <a:pt x="47716" y="71"/>
                    <a:pt x="47638" y="71"/>
                    <a:pt x="47567" y="71"/>
                  </a:cubicBezTo>
                  <a:cubicBezTo>
                    <a:pt x="47490" y="149"/>
                    <a:pt x="47490" y="297"/>
                    <a:pt x="47418" y="369"/>
                  </a:cubicBezTo>
                  <a:cubicBezTo>
                    <a:pt x="47567" y="369"/>
                    <a:pt x="47638" y="297"/>
                    <a:pt x="47716" y="297"/>
                  </a:cubicBezTo>
                  <a:cubicBezTo>
                    <a:pt x="47787" y="220"/>
                    <a:pt x="47787" y="149"/>
                    <a:pt x="47787" y="0"/>
                  </a:cubicBezTo>
                  <a:close/>
                  <a:moveTo>
                    <a:pt x="298" y="72837"/>
                  </a:moveTo>
                  <a:cubicBezTo>
                    <a:pt x="149" y="72908"/>
                    <a:pt x="72" y="72908"/>
                    <a:pt x="0" y="72985"/>
                  </a:cubicBezTo>
                  <a:cubicBezTo>
                    <a:pt x="72" y="73057"/>
                    <a:pt x="72" y="73134"/>
                    <a:pt x="72" y="73205"/>
                  </a:cubicBezTo>
                  <a:cubicBezTo>
                    <a:pt x="149" y="73205"/>
                    <a:pt x="220" y="73134"/>
                    <a:pt x="298" y="73057"/>
                  </a:cubicBezTo>
                  <a:lnTo>
                    <a:pt x="298" y="72837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6" name="Google Shape;1196;p45"/>
            <p:cNvSpPr/>
            <p:nvPr/>
          </p:nvSpPr>
          <p:spPr>
            <a:xfrm>
              <a:off x="4646800" y="1713425"/>
              <a:ext cx="113275" cy="80000"/>
            </a:xfrm>
            <a:custGeom>
              <a:avLst/>
              <a:gdLst/>
              <a:ahLst/>
              <a:cxnLst/>
              <a:rect l="l" t="t" r="r" b="b"/>
              <a:pathLst>
                <a:path w="4531" h="3200" extrusionOk="0">
                  <a:moveTo>
                    <a:pt x="4531" y="1"/>
                  </a:moveTo>
                  <a:cubicBezTo>
                    <a:pt x="4162" y="227"/>
                    <a:pt x="3788" y="447"/>
                    <a:pt x="3419" y="595"/>
                  </a:cubicBezTo>
                  <a:cubicBezTo>
                    <a:pt x="3122" y="893"/>
                    <a:pt x="2824" y="1119"/>
                    <a:pt x="2450" y="1338"/>
                  </a:cubicBezTo>
                  <a:cubicBezTo>
                    <a:pt x="2230" y="1636"/>
                    <a:pt x="1933" y="1933"/>
                    <a:pt x="1635" y="2230"/>
                  </a:cubicBezTo>
                  <a:cubicBezTo>
                    <a:pt x="2676" y="1564"/>
                    <a:pt x="3639" y="821"/>
                    <a:pt x="4531" y="1"/>
                  </a:cubicBezTo>
                  <a:close/>
                  <a:moveTo>
                    <a:pt x="1409" y="2082"/>
                  </a:moveTo>
                  <a:cubicBezTo>
                    <a:pt x="1189" y="2230"/>
                    <a:pt x="892" y="2379"/>
                    <a:pt x="595" y="2528"/>
                  </a:cubicBezTo>
                  <a:cubicBezTo>
                    <a:pt x="666" y="2605"/>
                    <a:pt x="743" y="2605"/>
                    <a:pt x="743" y="2676"/>
                  </a:cubicBezTo>
                  <a:cubicBezTo>
                    <a:pt x="963" y="2456"/>
                    <a:pt x="1189" y="2308"/>
                    <a:pt x="1409" y="2082"/>
                  </a:cubicBezTo>
                  <a:close/>
                  <a:moveTo>
                    <a:pt x="369" y="2676"/>
                  </a:moveTo>
                  <a:lnTo>
                    <a:pt x="220" y="2825"/>
                  </a:lnTo>
                  <a:cubicBezTo>
                    <a:pt x="149" y="2902"/>
                    <a:pt x="72" y="3051"/>
                    <a:pt x="0" y="3200"/>
                  </a:cubicBezTo>
                  <a:cubicBezTo>
                    <a:pt x="72" y="3122"/>
                    <a:pt x="220" y="3051"/>
                    <a:pt x="297" y="2974"/>
                  </a:cubicBezTo>
                  <a:cubicBezTo>
                    <a:pt x="369" y="2974"/>
                    <a:pt x="446" y="2902"/>
                    <a:pt x="517" y="2902"/>
                  </a:cubicBezTo>
                  <a:cubicBezTo>
                    <a:pt x="517" y="2902"/>
                    <a:pt x="517" y="2825"/>
                    <a:pt x="595" y="2825"/>
                  </a:cubicBezTo>
                  <a:cubicBezTo>
                    <a:pt x="517" y="2754"/>
                    <a:pt x="446" y="2754"/>
                    <a:pt x="369" y="26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7" name="Google Shape;1197;p45"/>
            <p:cNvSpPr/>
            <p:nvPr/>
          </p:nvSpPr>
          <p:spPr>
            <a:xfrm>
              <a:off x="4656000" y="1776600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227" y="1"/>
                  </a:moveTo>
                  <a:cubicBezTo>
                    <a:pt x="149" y="78"/>
                    <a:pt x="78" y="78"/>
                    <a:pt x="78" y="149"/>
                  </a:cubicBezTo>
                  <a:lnTo>
                    <a:pt x="1" y="149"/>
                  </a:lnTo>
                  <a:cubicBezTo>
                    <a:pt x="78" y="227"/>
                    <a:pt x="149" y="227"/>
                    <a:pt x="227" y="298"/>
                  </a:cubicBezTo>
                  <a:lnTo>
                    <a:pt x="375" y="149"/>
                  </a:lnTo>
                  <a:cubicBezTo>
                    <a:pt x="375" y="78"/>
                    <a:pt x="298" y="78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8" name="Google Shape;1198;p45"/>
            <p:cNvSpPr/>
            <p:nvPr/>
          </p:nvSpPr>
          <p:spPr>
            <a:xfrm>
              <a:off x="3308975" y="1787750"/>
              <a:ext cx="1334125" cy="1939875"/>
            </a:xfrm>
            <a:custGeom>
              <a:avLst/>
              <a:gdLst/>
              <a:ahLst/>
              <a:cxnLst/>
              <a:rect l="l" t="t" r="r" b="b"/>
              <a:pathLst>
                <a:path w="53365" h="77595" extrusionOk="0">
                  <a:moveTo>
                    <a:pt x="53287" y="1"/>
                  </a:moveTo>
                  <a:lnTo>
                    <a:pt x="53252" y="49"/>
                  </a:lnTo>
                  <a:lnTo>
                    <a:pt x="53252" y="49"/>
                  </a:lnTo>
                  <a:cubicBezTo>
                    <a:pt x="53289" y="33"/>
                    <a:pt x="53327" y="17"/>
                    <a:pt x="53365" y="1"/>
                  </a:cubicBezTo>
                  <a:close/>
                  <a:moveTo>
                    <a:pt x="53252" y="49"/>
                  </a:moveTo>
                  <a:cubicBezTo>
                    <a:pt x="52776" y="249"/>
                    <a:pt x="52358" y="391"/>
                    <a:pt x="51878" y="595"/>
                  </a:cubicBezTo>
                  <a:cubicBezTo>
                    <a:pt x="51801" y="744"/>
                    <a:pt x="51729" y="821"/>
                    <a:pt x="51652" y="970"/>
                  </a:cubicBezTo>
                  <a:cubicBezTo>
                    <a:pt x="52098" y="821"/>
                    <a:pt x="52473" y="672"/>
                    <a:pt x="52919" y="447"/>
                  </a:cubicBezTo>
                  <a:lnTo>
                    <a:pt x="53067" y="298"/>
                  </a:lnTo>
                  <a:lnTo>
                    <a:pt x="53252" y="49"/>
                  </a:lnTo>
                  <a:close/>
                  <a:moveTo>
                    <a:pt x="51503" y="744"/>
                  </a:moveTo>
                  <a:lnTo>
                    <a:pt x="51503" y="744"/>
                  </a:lnTo>
                  <a:cubicBezTo>
                    <a:pt x="50909" y="970"/>
                    <a:pt x="50392" y="1118"/>
                    <a:pt x="49797" y="1267"/>
                  </a:cubicBezTo>
                  <a:cubicBezTo>
                    <a:pt x="49720" y="1416"/>
                    <a:pt x="49648" y="1487"/>
                    <a:pt x="49648" y="1564"/>
                  </a:cubicBezTo>
                  <a:cubicBezTo>
                    <a:pt x="50166" y="1487"/>
                    <a:pt x="50689" y="1267"/>
                    <a:pt x="51206" y="1118"/>
                  </a:cubicBezTo>
                  <a:cubicBezTo>
                    <a:pt x="51355" y="970"/>
                    <a:pt x="51432" y="892"/>
                    <a:pt x="51503" y="744"/>
                  </a:cubicBezTo>
                  <a:close/>
                  <a:moveTo>
                    <a:pt x="298" y="76256"/>
                  </a:moveTo>
                  <a:cubicBezTo>
                    <a:pt x="221" y="76334"/>
                    <a:pt x="149" y="76334"/>
                    <a:pt x="72" y="76405"/>
                  </a:cubicBezTo>
                  <a:cubicBezTo>
                    <a:pt x="149" y="76482"/>
                    <a:pt x="221" y="76482"/>
                    <a:pt x="298" y="76554"/>
                  </a:cubicBezTo>
                  <a:lnTo>
                    <a:pt x="298" y="76256"/>
                  </a:lnTo>
                  <a:close/>
                  <a:moveTo>
                    <a:pt x="1" y="76631"/>
                  </a:moveTo>
                  <a:lnTo>
                    <a:pt x="1" y="76702"/>
                  </a:lnTo>
                  <a:cubicBezTo>
                    <a:pt x="72" y="77000"/>
                    <a:pt x="1" y="77297"/>
                    <a:pt x="1" y="77594"/>
                  </a:cubicBezTo>
                  <a:cubicBezTo>
                    <a:pt x="149" y="77523"/>
                    <a:pt x="221" y="77374"/>
                    <a:pt x="298" y="77297"/>
                  </a:cubicBezTo>
                  <a:lnTo>
                    <a:pt x="298" y="76851"/>
                  </a:lnTo>
                  <a:cubicBezTo>
                    <a:pt x="221" y="76780"/>
                    <a:pt x="149" y="76702"/>
                    <a:pt x="1" y="7663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199" name="Google Shape;1199;p45"/>
            <p:cNvSpPr/>
            <p:nvPr/>
          </p:nvSpPr>
          <p:spPr>
            <a:xfrm>
              <a:off x="3308975" y="3697850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72" y="1"/>
                  </a:moveTo>
                  <a:cubicBezTo>
                    <a:pt x="72" y="1"/>
                    <a:pt x="72" y="78"/>
                    <a:pt x="1" y="78"/>
                  </a:cubicBezTo>
                  <a:lnTo>
                    <a:pt x="1" y="227"/>
                  </a:lnTo>
                  <a:cubicBezTo>
                    <a:pt x="149" y="298"/>
                    <a:pt x="221" y="376"/>
                    <a:pt x="298" y="447"/>
                  </a:cubicBezTo>
                  <a:lnTo>
                    <a:pt x="298" y="150"/>
                  </a:lnTo>
                  <a:cubicBezTo>
                    <a:pt x="221" y="78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0" name="Google Shape;1200;p45"/>
            <p:cNvSpPr/>
            <p:nvPr/>
          </p:nvSpPr>
          <p:spPr>
            <a:xfrm>
              <a:off x="3273600" y="3729525"/>
              <a:ext cx="42825" cy="124450"/>
            </a:xfrm>
            <a:custGeom>
              <a:avLst/>
              <a:gdLst/>
              <a:ahLst/>
              <a:cxnLst/>
              <a:rect l="l" t="t" r="r" b="b"/>
              <a:pathLst>
                <a:path w="1713" h="4978" extrusionOk="0">
                  <a:moveTo>
                    <a:pt x="1713" y="0"/>
                  </a:moveTo>
                  <a:lnTo>
                    <a:pt x="1416" y="298"/>
                  </a:lnTo>
                  <a:cubicBezTo>
                    <a:pt x="1416" y="595"/>
                    <a:pt x="1338" y="964"/>
                    <a:pt x="1267" y="1261"/>
                  </a:cubicBezTo>
                  <a:cubicBezTo>
                    <a:pt x="1416" y="1112"/>
                    <a:pt x="1487" y="964"/>
                    <a:pt x="1636" y="815"/>
                  </a:cubicBezTo>
                  <a:cubicBezTo>
                    <a:pt x="1636" y="518"/>
                    <a:pt x="1713" y="298"/>
                    <a:pt x="1713" y="0"/>
                  </a:cubicBezTo>
                  <a:close/>
                  <a:moveTo>
                    <a:pt x="1564" y="1338"/>
                  </a:moveTo>
                  <a:cubicBezTo>
                    <a:pt x="1558" y="1343"/>
                    <a:pt x="1553" y="1349"/>
                    <a:pt x="1548" y="1354"/>
                  </a:cubicBezTo>
                  <a:lnTo>
                    <a:pt x="1548" y="1354"/>
                  </a:lnTo>
                  <a:lnTo>
                    <a:pt x="1564" y="1338"/>
                  </a:lnTo>
                  <a:close/>
                  <a:moveTo>
                    <a:pt x="1548" y="1354"/>
                  </a:moveTo>
                  <a:lnTo>
                    <a:pt x="1118" y="1784"/>
                  </a:lnTo>
                  <a:cubicBezTo>
                    <a:pt x="1041" y="2081"/>
                    <a:pt x="970" y="2301"/>
                    <a:pt x="892" y="2527"/>
                  </a:cubicBezTo>
                  <a:cubicBezTo>
                    <a:pt x="1118" y="2230"/>
                    <a:pt x="1338" y="1933"/>
                    <a:pt x="1487" y="1558"/>
                  </a:cubicBezTo>
                  <a:cubicBezTo>
                    <a:pt x="1487" y="1492"/>
                    <a:pt x="1487" y="1421"/>
                    <a:pt x="1548" y="1354"/>
                  </a:cubicBezTo>
                  <a:close/>
                  <a:moveTo>
                    <a:pt x="1190" y="2599"/>
                  </a:moveTo>
                  <a:lnTo>
                    <a:pt x="1190" y="2599"/>
                  </a:lnTo>
                  <a:cubicBezTo>
                    <a:pt x="1041" y="2896"/>
                    <a:pt x="821" y="3122"/>
                    <a:pt x="595" y="3419"/>
                  </a:cubicBezTo>
                  <a:lnTo>
                    <a:pt x="821" y="3419"/>
                  </a:lnTo>
                  <a:cubicBezTo>
                    <a:pt x="970" y="3193"/>
                    <a:pt x="1118" y="2896"/>
                    <a:pt x="1190" y="2599"/>
                  </a:cubicBezTo>
                  <a:close/>
                  <a:moveTo>
                    <a:pt x="446" y="3639"/>
                  </a:moveTo>
                  <a:cubicBezTo>
                    <a:pt x="446" y="3717"/>
                    <a:pt x="375" y="3788"/>
                    <a:pt x="375" y="3865"/>
                  </a:cubicBezTo>
                  <a:cubicBezTo>
                    <a:pt x="298" y="4234"/>
                    <a:pt x="149" y="4608"/>
                    <a:pt x="0" y="4977"/>
                  </a:cubicBezTo>
                  <a:cubicBezTo>
                    <a:pt x="298" y="4531"/>
                    <a:pt x="524" y="4085"/>
                    <a:pt x="744" y="36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1" name="Google Shape;1201;p45"/>
            <p:cNvSpPr/>
            <p:nvPr/>
          </p:nvSpPr>
          <p:spPr>
            <a:xfrm>
              <a:off x="3284750" y="3815000"/>
              <a:ext cx="9375" cy="5525"/>
            </a:xfrm>
            <a:custGeom>
              <a:avLst/>
              <a:gdLst/>
              <a:ahLst/>
              <a:cxnLst/>
              <a:rect l="l" t="t" r="r" b="b"/>
              <a:pathLst>
                <a:path w="375" h="221" extrusionOk="0">
                  <a:moveTo>
                    <a:pt x="149" y="0"/>
                  </a:moveTo>
                  <a:cubicBezTo>
                    <a:pt x="149" y="0"/>
                    <a:pt x="78" y="72"/>
                    <a:pt x="78" y="149"/>
                  </a:cubicBezTo>
                  <a:cubicBezTo>
                    <a:pt x="78" y="149"/>
                    <a:pt x="0" y="149"/>
                    <a:pt x="0" y="220"/>
                  </a:cubicBezTo>
                  <a:lnTo>
                    <a:pt x="298" y="220"/>
                  </a:lnTo>
                  <a:cubicBezTo>
                    <a:pt x="375" y="149"/>
                    <a:pt x="375" y="72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2" name="Google Shape;1202;p45"/>
            <p:cNvSpPr/>
            <p:nvPr/>
          </p:nvSpPr>
          <p:spPr>
            <a:xfrm>
              <a:off x="3308975" y="1819425"/>
              <a:ext cx="1244950" cy="1878450"/>
            </a:xfrm>
            <a:custGeom>
              <a:avLst/>
              <a:gdLst/>
              <a:ahLst/>
              <a:cxnLst/>
              <a:rect l="l" t="t" r="r" b="b"/>
              <a:pathLst>
                <a:path w="49798" h="75138" extrusionOk="0">
                  <a:moveTo>
                    <a:pt x="49797" y="0"/>
                  </a:moveTo>
                  <a:cubicBezTo>
                    <a:pt x="49648" y="0"/>
                    <a:pt x="49571" y="71"/>
                    <a:pt x="49500" y="71"/>
                  </a:cubicBezTo>
                  <a:cubicBezTo>
                    <a:pt x="49422" y="220"/>
                    <a:pt x="49351" y="297"/>
                    <a:pt x="49351" y="369"/>
                  </a:cubicBezTo>
                  <a:cubicBezTo>
                    <a:pt x="49422" y="369"/>
                    <a:pt x="49500" y="369"/>
                    <a:pt x="49648" y="297"/>
                  </a:cubicBezTo>
                  <a:cubicBezTo>
                    <a:pt x="49648" y="220"/>
                    <a:pt x="49720" y="149"/>
                    <a:pt x="49797" y="0"/>
                  </a:cubicBezTo>
                  <a:close/>
                  <a:moveTo>
                    <a:pt x="221" y="74692"/>
                  </a:moveTo>
                  <a:lnTo>
                    <a:pt x="1" y="74918"/>
                  </a:lnTo>
                  <a:lnTo>
                    <a:pt x="1" y="75067"/>
                  </a:lnTo>
                  <a:cubicBezTo>
                    <a:pt x="1" y="75138"/>
                    <a:pt x="72" y="75138"/>
                    <a:pt x="72" y="75138"/>
                  </a:cubicBezTo>
                  <a:cubicBezTo>
                    <a:pt x="149" y="75067"/>
                    <a:pt x="221" y="75067"/>
                    <a:pt x="298" y="74989"/>
                  </a:cubicBezTo>
                  <a:cubicBezTo>
                    <a:pt x="298" y="74918"/>
                    <a:pt x="221" y="74841"/>
                    <a:pt x="221" y="746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3" name="Google Shape;1203;p45"/>
            <p:cNvSpPr/>
            <p:nvPr/>
          </p:nvSpPr>
          <p:spPr>
            <a:xfrm>
              <a:off x="3308975" y="3696075"/>
              <a:ext cx="1800" cy="3750"/>
            </a:xfrm>
            <a:custGeom>
              <a:avLst/>
              <a:gdLst/>
              <a:ahLst/>
              <a:cxnLst/>
              <a:rect l="l" t="t" r="r" b="b"/>
              <a:pathLst>
                <a:path w="72" h="150" extrusionOk="0">
                  <a:moveTo>
                    <a:pt x="1" y="1"/>
                  </a:moveTo>
                  <a:lnTo>
                    <a:pt x="1" y="149"/>
                  </a:lnTo>
                  <a:cubicBezTo>
                    <a:pt x="72" y="149"/>
                    <a:pt x="72" y="72"/>
                    <a:pt x="72" y="72"/>
                  </a:cubicBezTo>
                  <a:cubicBezTo>
                    <a:pt x="72" y="72"/>
                    <a:pt x="1" y="72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4" name="Google Shape;1204;p45"/>
            <p:cNvSpPr/>
            <p:nvPr/>
          </p:nvSpPr>
          <p:spPr>
            <a:xfrm>
              <a:off x="3308975" y="1802625"/>
              <a:ext cx="1296975" cy="1934350"/>
            </a:xfrm>
            <a:custGeom>
              <a:avLst/>
              <a:gdLst/>
              <a:ahLst/>
              <a:cxnLst/>
              <a:rect l="l" t="t" r="r" b="b"/>
              <a:pathLst>
                <a:path w="51879" h="77374" extrusionOk="0">
                  <a:moveTo>
                    <a:pt x="51878" y="0"/>
                  </a:moveTo>
                  <a:lnTo>
                    <a:pt x="51878" y="0"/>
                  </a:lnTo>
                  <a:cubicBezTo>
                    <a:pt x="51729" y="77"/>
                    <a:pt x="51581" y="77"/>
                    <a:pt x="51503" y="149"/>
                  </a:cubicBezTo>
                  <a:cubicBezTo>
                    <a:pt x="51432" y="297"/>
                    <a:pt x="51355" y="375"/>
                    <a:pt x="51206" y="523"/>
                  </a:cubicBezTo>
                  <a:cubicBezTo>
                    <a:pt x="51355" y="446"/>
                    <a:pt x="51503" y="446"/>
                    <a:pt x="51652" y="375"/>
                  </a:cubicBezTo>
                  <a:cubicBezTo>
                    <a:pt x="51729" y="226"/>
                    <a:pt x="51801" y="149"/>
                    <a:pt x="51878" y="0"/>
                  </a:cubicBezTo>
                  <a:close/>
                  <a:moveTo>
                    <a:pt x="298" y="76702"/>
                  </a:moveTo>
                  <a:cubicBezTo>
                    <a:pt x="221" y="76779"/>
                    <a:pt x="149" y="76928"/>
                    <a:pt x="1" y="76999"/>
                  </a:cubicBezTo>
                  <a:lnTo>
                    <a:pt x="1" y="77374"/>
                  </a:lnTo>
                  <a:lnTo>
                    <a:pt x="298" y="77076"/>
                  </a:lnTo>
                  <a:lnTo>
                    <a:pt x="298" y="7670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5" name="Google Shape;1205;p45"/>
            <p:cNvSpPr/>
            <p:nvPr/>
          </p:nvSpPr>
          <p:spPr>
            <a:xfrm>
              <a:off x="3301550" y="1780325"/>
              <a:ext cx="1354475" cy="1993825"/>
            </a:xfrm>
            <a:custGeom>
              <a:avLst/>
              <a:gdLst/>
              <a:ahLst/>
              <a:cxnLst/>
              <a:rect l="l" t="t" r="r" b="b"/>
              <a:pathLst>
                <a:path w="54179" h="79753" extrusionOk="0">
                  <a:moveTo>
                    <a:pt x="54179" y="0"/>
                  </a:moveTo>
                  <a:lnTo>
                    <a:pt x="54179" y="0"/>
                  </a:lnTo>
                  <a:cubicBezTo>
                    <a:pt x="53959" y="78"/>
                    <a:pt x="53810" y="149"/>
                    <a:pt x="53662" y="298"/>
                  </a:cubicBezTo>
                  <a:lnTo>
                    <a:pt x="53584" y="298"/>
                  </a:lnTo>
                  <a:lnTo>
                    <a:pt x="53364" y="595"/>
                  </a:lnTo>
                  <a:lnTo>
                    <a:pt x="53216" y="744"/>
                  </a:lnTo>
                  <a:cubicBezTo>
                    <a:pt x="53436" y="672"/>
                    <a:pt x="53584" y="595"/>
                    <a:pt x="53810" y="524"/>
                  </a:cubicBezTo>
                  <a:cubicBezTo>
                    <a:pt x="53882" y="375"/>
                    <a:pt x="53959" y="226"/>
                    <a:pt x="54030" y="149"/>
                  </a:cubicBezTo>
                  <a:lnTo>
                    <a:pt x="54179" y="0"/>
                  </a:lnTo>
                  <a:close/>
                  <a:moveTo>
                    <a:pt x="518" y="78783"/>
                  </a:moveTo>
                  <a:lnTo>
                    <a:pt x="518" y="78783"/>
                  </a:lnTo>
                  <a:cubicBezTo>
                    <a:pt x="369" y="78932"/>
                    <a:pt x="298" y="79080"/>
                    <a:pt x="149" y="79229"/>
                  </a:cubicBezTo>
                  <a:cubicBezTo>
                    <a:pt x="149" y="79378"/>
                    <a:pt x="72" y="79604"/>
                    <a:pt x="0" y="79752"/>
                  </a:cubicBezTo>
                  <a:lnTo>
                    <a:pt x="446" y="79306"/>
                  </a:lnTo>
                  <a:cubicBezTo>
                    <a:pt x="446" y="79158"/>
                    <a:pt x="518" y="78932"/>
                    <a:pt x="518" y="7878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6" name="Google Shape;1206;p45"/>
            <p:cNvSpPr/>
            <p:nvPr/>
          </p:nvSpPr>
          <p:spPr>
            <a:xfrm>
              <a:off x="4659725" y="1746875"/>
              <a:ext cx="48325" cy="39125"/>
            </a:xfrm>
            <a:custGeom>
              <a:avLst/>
              <a:gdLst/>
              <a:ahLst/>
              <a:cxnLst/>
              <a:rect l="l" t="t" r="r" b="b"/>
              <a:pathLst>
                <a:path w="1933" h="1565" extrusionOk="0">
                  <a:moveTo>
                    <a:pt x="1933" y="0"/>
                  </a:moveTo>
                  <a:lnTo>
                    <a:pt x="1933" y="0"/>
                  </a:lnTo>
                  <a:cubicBezTo>
                    <a:pt x="1636" y="298"/>
                    <a:pt x="1267" y="524"/>
                    <a:pt x="892" y="744"/>
                  </a:cubicBezTo>
                  <a:cubicBezTo>
                    <a:pt x="672" y="970"/>
                    <a:pt x="446" y="1118"/>
                    <a:pt x="226" y="1338"/>
                  </a:cubicBezTo>
                  <a:cubicBezTo>
                    <a:pt x="298" y="1338"/>
                    <a:pt x="298" y="1338"/>
                    <a:pt x="298" y="1416"/>
                  </a:cubicBezTo>
                  <a:cubicBezTo>
                    <a:pt x="595" y="1267"/>
                    <a:pt x="892" y="1041"/>
                    <a:pt x="1118" y="892"/>
                  </a:cubicBezTo>
                  <a:cubicBezTo>
                    <a:pt x="1416" y="595"/>
                    <a:pt x="1713" y="298"/>
                    <a:pt x="1933" y="0"/>
                  </a:cubicBezTo>
                  <a:close/>
                  <a:moveTo>
                    <a:pt x="78" y="1487"/>
                  </a:moveTo>
                  <a:cubicBezTo>
                    <a:pt x="0" y="1487"/>
                    <a:pt x="0" y="1564"/>
                    <a:pt x="0" y="1564"/>
                  </a:cubicBezTo>
                  <a:cubicBezTo>
                    <a:pt x="0" y="1564"/>
                    <a:pt x="78" y="1564"/>
                    <a:pt x="78" y="1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7" name="Google Shape;1207;p45"/>
            <p:cNvSpPr/>
            <p:nvPr/>
          </p:nvSpPr>
          <p:spPr>
            <a:xfrm>
              <a:off x="4661650" y="1780325"/>
              <a:ext cx="5525" cy="3725"/>
            </a:xfrm>
            <a:custGeom>
              <a:avLst/>
              <a:gdLst/>
              <a:ahLst/>
              <a:cxnLst/>
              <a:rect l="l" t="t" r="r" b="b"/>
              <a:pathLst>
                <a:path w="221" h="149" extrusionOk="0">
                  <a:moveTo>
                    <a:pt x="149" y="0"/>
                  </a:moveTo>
                  <a:lnTo>
                    <a:pt x="1" y="149"/>
                  </a:lnTo>
                  <a:cubicBezTo>
                    <a:pt x="72" y="149"/>
                    <a:pt x="149" y="78"/>
                    <a:pt x="221" y="78"/>
                  </a:cubicBezTo>
                  <a:cubicBezTo>
                    <a:pt x="221" y="0"/>
                    <a:pt x="221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8" name="Google Shape;1208;p45"/>
            <p:cNvSpPr/>
            <p:nvPr/>
          </p:nvSpPr>
          <p:spPr>
            <a:xfrm>
              <a:off x="3288450" y="3768475"/>
              <a:ext cx="22325" cy="46550"/>
            </a:xfrm>
            <a:custGeom>
              <a:avLst/>
              <a:gdLst/>
              <a:ahLst/>
              <a:cxnLst/>
              <a:rect l="l" t="t" r="r" b="b"/>
              <a:pathLst>
                <a:path w="893" h="1862" extrusionOk="0">
                  <a:moveTo>
                    <a:pt x="893" y="0"/>
                  </a:moveTo>
                  <a:cubicBezTo>
                    <a:pt x="744" y="375"/>
                    <a:pt x="524" y="672"/>
                    <a:pt x="298" y="969"/>
                  </a:cubicBezTo>
                  <a:cubicBezTo>
                    <a:pt x="227" y="1267"/>
                    <a:pt x="78" y="1564"/>
                    <a:pt x="1" y="1861"/>
                  </a:cubicBezTo>
                  <a:cubicBezTo>
                    <a:pt x="227" y="1564"/>
                    <a:pt x="447" y="1338"/>
                    <a:pt x="596" y="1041"/>
                  </a:cubicBezTo>
                  <a:cubicBezTo>
                    <a:pt x="744" y="672"/>
                    <a:pt x="822" y="375"/>
                    <a:pt x="89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09" name="Google Shape;1209;p45"/>
            <p:cNvSpPr/>
            <p:nvPr/>
          </p:nvSpPr>
          <p:spPr>
            <a:xfrm>
              <a:off x="3286675" y="3815000"/>
              <a:ext cx="1800" cy="3725"/>
            </a:xfrm>
            <a:custGeom>
              <a:avLst/>
              <a:gdLst/>
              <a:ahLst/>
              <a:cxnLst/>
              <a:rect l="l" t="t" r="r" b="b"/>
              <a:pathLst>
                <a:path w="72" h="149" extrusionOk="0">
                  <a:moveTo>
                    <a:pt x="72" y="0"/>
                  </a:moveTo>
                  <a:cubicBezTo>
                    <a:pt x="1" y="0"/>
                    <a:pt x="1" y="72"/>
                    <a:pt x="1" y="149"/>
                  </a:cubicBezTo>
                  <a:cubicBezTo>
                    <a:pt x="1" y="72"/>
                    <a:pt x="72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0" name="Google Shape;1210;p45"/>
            <p:cNvSpPr/>
            <p:nvPr/>
          </p:nvSpPr>
          <p:spPr>
            <a:xfrm>
              <a:off x="4754550" y="1681925"/>
              <a:ext cx="35275" cy="26025"/>
            </a:xfrm>
            <a:custGeom>
              <a:avLst/>
              <a:gdLst/>
              <a:ahLst/>
              <a:cxnLst/>
              <a:rect l="l" t="t" r="r" b="b"/>
              <a:pathLst>
                <a:path w="1411" h="1041" extrusionOk="0">
                  <a:moveTo>
                    <a:pt x="1410" y="0"/>
                  </a:moveTo>
                  <a:lnTo>
                    <a:pt x="1410" y="0"/>
                  </a:lnTo>
                  <a:cubicBezTo>
                    <a:pt x="1190" y="72"/>
                    <a:pt x="964" y="149"/>
                    <a:pt x="816" y="297"/>
                  </a:cubicBezTo>
                  <a:lnTo>
                    <a:pt x="370" y="743"/>
                  </a:lnTo>
                  <a:lnTo>
                    <a:pt x="447" y="815"/>
                  </a:lnTo>
                  <a:lnTo>
                    <a:pt x="1113" y="369"/>
                  </a:lnTo>
                  <a:cubicBezTo>
                    <a:pt x="1190" y="220"/>
                    <a:pt x="1339" y="72"/>
                    <a:pt x="1410" y="0"/>
                  </a:cubicBezTo>
                  <a:close/>
                  <a:moveTo>
                    <a:pt x="150" y="892"/>
                  </a:moveTo>
                  <a:cubicBezTo>
                    <a:pt x="150" y="963"/>
                    <a:pt x="72" y="1041"/>
                    <a:pt x="1" y="1041"/>
                  </a:cubicBezTo>
                  <a:cubicBezTo>
                    <a:pt x="72" y="1041"/>
                    <a:pt x="150" y="963"/>
                    <a:pt x="221" y="963"/>
                  </a:cubicBezTo>
                  <a:cubicBezTo>
                    <a:pt x="221" y="963"/>
                    <a:pt x="221" y="892"/>
                    <a:pt x="150" y="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1" name="Google Shape;1211;p45"/>
            <p:cNvSpPr/>
            <p:nvPr/>
          </p:nvSpPr>
          <p:spPr>
            <a:xfrm>
              <a:off x="4758275" y="170050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221" y="0"/>
                  </a:moveTo>
                  <a:cubicBezTo>
                    <a:pt x="149" y="72"/>
                    <a:pt x="72" y="72"/>
                    <a:pt x="1" y="149"/>
                  </a:cubicBezTo>
                  <a:cubicBezTo>
                    <a:pt x="72" y="149"/>
                    <a:pt x="72" y="220"/>
                    <a:pt x="72" y="220"/>
                  </a:cubicBezTo>
                  <a:cubicBezTo>
                    <a:pt x="149" y="149"/>
                    <a:pt x="221" y="72"/>
                    <a:pt x="298" y="72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2" name="Google Shape;1212;p45"/>
            <p:cNvSpPr/>
            <p:nvPr/>
          </p:nvSpPr>
          <p:spPr>
            <a:xfrm>
              <a:off x="2708750" y="1206250"/>
              <a:ext cx="2417450" cy="3104800"/>
            </a:xfrm>
            <a:custGeom>
              <a:avLst/>
              <a:gdLst/>
              <a:ahLst/>
              <a:cxnLst/>
              <a:rect l="l" t="t" r="r" b="b"/>
              <a:pathLst>
                <a:path w="96698" h="124192" extrusionOk="0">
                  <a:moveTo>
                    <a:pt x="94093" y="0"/>
                  </a:moveTo>
                  <a:lnTo>
                    <a:pt x="94093" y="298"/>
                  </a:lnTo>
                  <a:lnTo>
                    <a:pt x="94242" y="298"/>
                  </a:lnTo>
                  <a:cubicBezTo>
                    <a:pt x="94985" y="298"/>
                    <a:pt x="95728" y="369"/>
                    <a:pt x="96549" y="595"/>
                  </a:cubicBezTo>
                  <a:lnTo>
                    <a:pt x="96620" y="666"/>
                  </a:lnTo>
                  <a:cubicBezTo>
                    <a:pt x="96620" y="518"/>
                    <a:pt x="96620" y="446"/>
                    <a:pt x="96698" y="369"/>
                  </a:cubicBezTo>
                  <a:cubicBezTo>
                    <a:pt x="96323" y="298"/>
                    <a:pt x="96026" y="220"/>
                    <a:pt x="95657" y="149"/>
                  </a:cubicBezTo>
                  <a:cubicBezTo>
                    <a:pt x="95211" y="72"/>
                    <a:pt x="94688" y="0"/>
                    <a:pt x="94242" y="0"/>
                  </a:cubicBezTo>
                  <a:close/>
                  <a:moveTo>
                    <a:pt x="84360" y="17541"/>
                  </a:moveTo>
                  <a:lnTo>
                    <a:pt x="84360" y="17541"/>
                  </a:lnTo>
                  <a:cubicBezTo>
                    <a:pt x="84134" y="17612"/>
                    <a:pt x="83985" y="17689"/>
                    <a:pt x="83837" y="17761"/>
                  </a:cubicBezTo>
                  <a:cubicBezTo>
                    <a:pt x="83617" y="18135"/>
                    <a:pt x="83319" y="18433"/>
                    <a:pt x="83093" y="18730"/>
                  </a:cubicBezTo>
                  <a:cubicBezTo>
                    <a:pt x="83319" y="18653"/>
                    <a:pt x="83468" y="18581"/>
                    <a:pt x="83688" y="18433"/>
                  </a:cubicBezTo>
                  <a:lnTo>
                    <a:pt x="84360" y="17541"/>
                  </a:lnTo>
                  <a:close/>
                  <a:moveTo>
                    <a:pt x="22374" y="105759"/>
                  </a:moveTo>
                  <a:lnTo>
                    <a:pt x="21928" y="106431"/>
                  </a:lnTo>
                  <a:cubicBezTo>
                    <a:pt x="21928" y="106580"/>
                    <a:pt x="21851" y="106800"/>
                    <a:pt x="21780" y="107026"/>
                  </a:cubicBezTo>
                  <a:cubicBezTo>
                    <a:pt x="21851" y="107026"/>
                    <a:pt x="21851" y="106949"/>
                    <a:pt x="21851" y="106949"/>
                  </a:cubicBezTo>
                  <a:cubicBezTo>
                    <a:pt x="21851" y="106949"/>
                    <a:pt x="21851" y="106877"/>
                    <a:pt x="21928" y="106877"/>
                  </a:cubicBezTo>
                  <a:lnTo>
                    <a:pt x="22374" y="105759"/>
                  </a:lnTo>
                  <a:close/>
                  <a:moveTo>
                    <a:pt x="21554" y="106877"/>
                  </a:moveTo>
                  <a:lnTo>
                    <a:pt x="21554" y="106877"/>
                  </a:lnTo>
                  <a:cubicBezTo>
                    <a:pt x="21334" y="107175"/>
                    <a:pt x="21185" y="107395"/>
                    <a:pt x="20959" y="107620"/>
                  </a:cubicBezTo>
                  <a:cubicBezTo>
                    <a:pt x="20888" y="107769"/>
                    <a:pt x="20888" y="107918"/>
                    <a:pt x="20888" y="108066"/>
                  </a:cubicBezTo>
                  <a:cubicBezTo>
                    <a:pt x="21037" y="107840"/>
                    <a:pt x="21257" y="107692"/>
                    <a:pt x="21405" y="107472"/>
                  </a:cubicBezTo>
                  <a:cubicBezTo>
                    <a:pt x="21483" y="107246"/>
                    <a:pt x="21483" y="107097"/>
                    <a:pt x="21554" y="106877"/>
                  </a:cubicBezTo>
                  <a:close/>
                  <a:moveTo>
                    <a:pt x="0" y="122259"/>
                  </a:moveTo>
                  <a:cubicBezTo>
                    <a:pt x="77" y="122782"/>
                    <a:pt x="297" y="123151"/>
                    <a:pt x="446" y="123597"/>
                  </a:cubicBezTo>
                  <a:cubicBezTo>
                    <a:pt x="595" y="123823"/>
                    <a:pt x="672" y="123972"/>
                    <a:pt x="821" y="124192"/>
                  </a:cubicBezTo>
                  <a:cubicBezTo>
                    <a:pt x="892" y="124192"/>
                    <a:pt x="969" y="124120"/>
                    <a:pt x="1041" y="124120"/>
                  </a:cubicBezTo>
                  <a:cubicBezTo>
                    <a:pt x="672" y="123526"/>
                    <a:pt x="446" y="122854"/>
                    <a:pt x="226" y="12225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3" name="Google Shape;1213;p45"/>
            <p:cNvSpPr/>
            <p:nvPr/>
          </p:nvSpPr>
          <p:spPr>
            <a:xfrm>
              <a:off x="4858625" y="1135650"/>
              <a:ext cx="211825" cy="483125"/>
            </a:xfrm>
            <a:custGeom>
              <a:avLst/>
              <a:gdLst/>
              <a:ahLst/>
              <a:cxnLst/>
              <a:rect l="l" t="t" r="r" b="b"/>
              <a:pathLst>
                <a:path w="8473" h="19325" extrusionOk="0">
                  <a:moveTo>
                    <a:pt x="8473" y="0"/>
                  </a:moveTo>
                  <a:lnTo>
                    <a:pt x="7801" y="446"/>
                  </a:lnTo>
                  <a:cubicBezTo>
                    <a:pt x="6612" y="1189"/>
                    <a:pt x="5797" y="2230"/>
                    <a:pt x="5274" y="3490"/>
                  </a:cubicBezTo>
                  <a:cubicBezTo>
                    <a:pt x="5423" y="3419"/>
                    <a:pt x="5571" y="3342"/>
                    <a:pt x="5649" y="3342"/>
                  </a:cubicBezTo>
                  <a:cubicBezTo>
                    <a:pt x="5869" y="2824"/>
                    <a:pt x="6166" y="2378"/>
                    <a:pt x="6463" y="1933"/>
                  </a:cubicBezTo>
                  <a:cubicBezTo>
                    <a:pt x="7058" y="1261"/>
                    <a:pt x="7652" y="815"/>
                    <a:pt x="8324" y="369"/>
                  </a:cubicBezTo>
                  <a:cubicBezTo>
                    <a:pt x="8396" y="297"/>
                    <a:pt x="8396" y="149"/>
                    <a:pt x="8473" y="0"/>
                  </a:cubicBezTo>
                  <a:close/>
                  <a:moveTo>
                    <a:pt x="5500" y="3639"/>
                  </a:moveTo>
                  <a:lnTo>
                    <a:pt x="5500" y="3639"/>
                  </a:lnTo>
                  <a:cubicBezTo>
                    <a:pt x="5351" y="3716"/>
                    <a:pt x="5274" y="3788"/>
                    <a:pt x="5125" y="3865"/>
                  </a:cubicBezTo>
                  <a:cubicBezTo>
                    <a:pt x="4977" y="4382"/>
                    <a:pt x="4828" y="4905"/>
                    <a:pt x="4757" y="5500"/>
                  </a:cubicBezTo>
                  <a:lnTo>
                    <a:pt x="4757" y="5649"/>
                  </a:lnTo>
                  <a:lnTo>
                    <a:pt x="4757" y="5720"/>
                  </a:lnTo>
                  <a:lnTo>
                    <a:pt x="4679" y="6017"/>
                  </a:lnTo>
                  <a:lnTo>
                    <a:pt x="4679" y="6315"/>
                  </a:lnTo>
                  <a:lnTo>
                    <a:pt x="4977" y="6315"/>
                  </a:lnTo>
                  <a:lnTo>
                    <a:pt x="4977" y="5649"/>
                  </a:lnTo>
                  <a:cubicBezTo>
                    <a:pt x="5054" y="5500"/>
                    <a:pt x="5054" y="5203"/>
                    <a:pt x="5125" y="5054"/>
                  </a:cubicBezTo>
                  <a:cubicBezTo>
                    <a:pt x="5203" y="4608"/>
                    <a:pt x="5351" y="4085"/>
                    <a:pt x="5500" y="3639"/>
                  </a:cubicBezTo>
                  <a:close/>
                  <a:moveTo>
                    <a:pt x="4679" y="6612"/>
                  </a:moveTo>
                  <a:cubicBezTo>
                    <a:pt x="4679" y="6838"/>
                    <a:pt x="4608" y="7058"/>
                    <a:pt x="4608" y="7284"/>
                  </a:cubicBezTo>
                  <a:lnTo>
                    <a:pt x="4905" y="7284"/>
                  </a:lnTo>
                  <a:lnTo>
                    <a:pt x="4905" y="6612"/>
                  </a:lnTo>
                  <a:close/>
                  <a:moveTo>
                    <a:pt x="4608" y="7652"/>
                  </a:moveTo>
                  <a:lnTo>
                    <a:pt x="4531" y="7950"/>
                  </a:lnTo>
                  <a:lnTo>
                    <a:pt x="4459" y="8473"/>
                  </a:lnTo>
                  <a:cubicBezTo>
                    <a:pt x="4459" y="8770"/>
                    <a:pt x="4382" y="9068"/>
                    <a:pt x="4382" y="9288"/>
                  </a:cubicBezTo>
                  <a:lnTo>
                    <a:pt x="4679" y="9288"/>
                  </a:lnTo>
                  <a:cubicBezTo>
                    <a:pt x="4757" y="8770"/>
                    <a:pt x="4828" y="8176"/>
                    <a:pt x="4828" y="7652"/>
                  </a:cubicBezTo>
                  <a:close/>
                  <a:moveTo>
                    <a:pt x="4608" y="9585"/>
                  </a:moveTo>
                  <a:cubicBezTo>
                    <a:pt x="4531" y="9585"/>
                    <a:pt x="4382" y="9662"/>
                    <a:pt x="4311" y="9662"/>
                  </a:cubicBezTo>
                  <a:cubicBezTo>
                    <a:pt x="4311" y="9882"/>
                    <a:pt x="4233" y="10108"/>
                    <a:pt x="4162" y="10405"/>
                  </a:cubicBezTo>
                  <a:cubicBezTo>
                    <a:pt x="4233" y="10405"/>
                    <a:pt x="4311" y="10477"/>
                    <a:pt x="4459" y="10477"/>
                  </a:cubicBezTo>
                  <a:cubicBezTo>
                    <a:pt x="4459" y="10179"/>
                    <a:pt x="4531" y="9882"/>
                    <a:pt x="4608" y="9585"/>
                  </a:cubicBezTo>
                  <a:close/>
                  <a:moveTo>
                    <a:pt x="4085" y="10625"/>
                  </a:moveTo>
                  <a:cubicBezTo>
                    <a:pt x="4085" y="10851"/>
                    <a:pt x="4013" y="11071"/>
                    <a:pt x="4013" y="11220"/>
                  </a:cubicBezTo>
                  <a:lnTo>
                    <a:pt x="4233" y="11220"/>
                  </a:lnTo>
                  <a:cubicBezTo>
                    <a:pt x="4311" y="11071"/>
                    <a:pt x="4311" y="10923"/>
                    <a:pt x="4382" y="10774"/>
                  </a:cubicBezTo>
                  <a:cubicBezTo>
                    <a:pt x="4311" y="10703"/>
                    <a:pt x="4233" y="10703"/>
                    <a:pt x="4085" y="10625"/>
                  </a:cubicBezTo>
                  <a:close/>
                  <a:moveTo>
                    <a:pt x="4162" y="11517"/>
                  </a:moveTo>
                  <a:cubicBezTo>
                    <a:pt x="4085" y="11517"/>
                    <a:pt x="4013" y="11517"/>
                    <a:pt x="3936" y="11595"/>
                  </a:cubicBezTo>
                  <a:cubicBezTo>
                    <a:pt x="3788" y="12040"/>
                    <a:pt x="3639" y="12558"/>
                    <a:pt x="3419" y="13081"/>
                  </a:cubicBezTo>
                  <a:cubicBezTo>
                    <a:pt x="3568" y="13081"/>
                    <a:pt x="3639" y="13081"/>
                    <a:pt x="3788" y="13004"/>
                  </a:cubicBezTo>
                  <a:cubicBezTo>
                    <a:pt x="3936" y="12558"/>
                    <a:pt x="4085" y="12040"/>
                    <a:pt x="4162" y="11517"/>
                  </a:cubicBezTo>
                  <a:close/>
                  <a:moveTo>
                    <a:pt x="3342" y="13378"/>
                  </a:moveTo>
                  <a:cubicBezTo>
                    <a:pt x="3193" y="13896"/>
                    <a:pt x="2973" y="14342"/>
                    <a:pt x="2747" y="14787"/>
                  </a:cubicBezTo>
                  <a:cubicBezTo>
                    <a:pt x="2896" y="14787"/>
                    <a:pt x="2973" y="14716"/>
                    <a:pt x="3122" y="14716"/>
                  </a:cubicBezTo>
                  <a:cubicBezTo>
                    <a:pt x="3342" y="14270"/>
                    <a:pt x="3490" y="13824"/>
                    <a:pt x="3639" y="13378"/>
                  </a:cubicBezTo>
                  <a:close/>
                  <a:moveTo>
                    <a:pt x="2824" y="15085"/>
                  </a:moveTo>
                  <a:cubicBezTo>
                    <a:pt x="2824" y="15162"/>
                    <a:pt x="2896" y="15162"/>
                    <a:pt x="2896" y="15233"/>
                  </a:cubicBezTo>
                  <a:cubicBezTo>
                    <a:pt x="2896" y="15162"/>
                    <a:pt x="2973" y="15085"/>
                    <a:pt x="2973" y="15085"/>
                  </a:cubicBezTo>
                  <a:close/>
                  <a:moveTo>
                    <a:pt x="2598" y="15233"/>
                  </a:moveTo>
                  <a:cubicBezTo>
                    <a:pt x="2378" y="15679"/>
                    <a:pt x="2152" y="16054"/>
                    <a:pt x="2004" y="16423"/>
                  </a:cubicBezTo>
                  <a:cubicBezTo>
                    <a:pt x="2081" y="16351"/>
                    <a:pt x="2230" y="16351"/>
                    <a:pt x="2378" y="16274"/>
                  </a:cubicBezTo>
                  <a:cubicBezTo>
                    <a:pt x="2527" y="16054"/>
                    <a:pt x="2676" y="15757"/>
                    <a:pt x="2824" y="15459"/>
                  </a:cubicBezTo>
                  <a:lnTo>
                    <a:pt x="2598" y="15233"/>
                  </a:lnTo>
                  <a:close/>
                  <a:moveTo>
                    <a:pt x="2152" y="16649"/>
                  </a:moveTo>
                  <a:cubicBezTo>
                    <a:pt x="2004" y="16720"/>
                    <a:pt x="1932" y="16720"/>
                    <a:pt x="1784" y="16797"/>
                  </a:cubicBezTo>
                  <a:cubicBezTo>
                    <a:pt x="1558" y="17166"/>
                    <a:pt x="1261" y="17540"/>
                    <a:pt x="1041" y="17909"/>
                  </a:cubicBezTo>
                  <a:cubicBezTo>
                    <a:pt x="1189" y="17909"/>
                    <a:pt x="1338" y="17838"/>
                    <a:pt x="1486" y="17760"/>
                  </a:cubicBezTo>
                  <a:lnTo>
                    <a:pt x="2152" y="16649"/>
                  </a:lnTo>
                  <a:close/>
                  <a:moveTo>
                    <a:pt x="1189" y="18206"/>
                  </a:moveTo>
                  <a:lnTo>
                    <a:pt x="1189" y="18206"/>
                  </a:lnTo>
                  <a:cubicBezTo>
                    <a:pt x="1041" y="18284"/>
                    <a:pt x="892" y="18284"/>
                    <a:pt x="743" y="18355"/>
                  </a:cubicBezTo>
                  <a:cubicBezTo>
                    <a:pt x="517" y="18730"/>
                    <a:pt x="297" y="19027"/>
                    <a:pt x="0" y="19324"/>
                  </a:cubicBezTo>
                  <a:cubicBezTo>
                    <a:pt x="220" y="19247"/>
                    <a:pt x="369" y="19098"/>
                    <a:pt x="595" y="19027"/>
                  </a:cubicBezTo>
                  <a:cubicBezTo>
                    <a:pt x="815" y="18730"/>
                    <a:pt x="963" y="18504"/>
                    <a:pt x="1189" y="182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4" name="Google Shape;1214;p45"/>
            <p:cNvSpPr/>
            <p:nvPr/>
          </p:nvSpPr>
          <p:spPr>
            <a:xfrm>
              <a:off x="4858625" y="161875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5" name="Google Shape;1215;p45"/>
            <p:cNvSpPr/>
            <p:nvPr/>
          </p:nvSpPr>
          <p:spPr>
            <a:xfrm>
              <a:off x="4923575" y="1512750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26" y="1"/>
                  </a:moveTo>
                  <a:cubicBezTo>
                    <a:pt x="149" y="78"/>
                    <a:pt x="78" y="78"/>
                    <a:pt x="0" y="78"/>
                  </a:cubicBezTo>
                  <a:lnTo>
                    <a:pt x="0" y="149"/>
                  </a:lnTo>
                  <a:lnTo>
                    <a:pt x="226" y="375"/>
                  </a:lnTo>
                  <a:cubicBezTo>
                    <a:pt x="226" y="298"/>
                    <a:pt x="298" y="227"/>
                    <a:pt x="298" y="149"/>
                  </a:cubicBezTo>
                  <a:cubicBezTo>
                    <a:pt x="298" y="78"/>
                    <a:pt x="226" y="78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6" name="Google Shape;1216;p45"/>
            <p:cNvSpPr/>
            <p:nvPr/>
          </p:nvSpPr>
          <p:spPr>
            <a:xfrm>
              <a:off x="4960725" y="1395775"/>
              <a:ext cx="9400" cy="9250"/>
            </a:xfrm>
            <a:custGeom>
              <a:avLst/>
              <a:gdLst/>
              <a:ahLst/>
              <a:cxnLst/>
              <a:rect l="l" t="t" r="r" b="b"/>
              <a:pathLst>
                <a:path w="376" h="370" extrusionOk="0">
                  <a:moveTo>
                    <a:pt x="78" y="0"/>
                  </a:moveTo>
                  <a:cubicBezTo>
                    <a:pt x="78" y="72"/>
                    <a:pt x="78" y="149"/>
                    <a:pt x="1" y="220"/>
                  </a:cubicBezTo>
                  <a:cubicBezTo>
                    <a:pt x="149" y="298"/>
                    <a:pt x="227" y="298"/>
                    <a:pt x="298" y="369"/>
                  </a:cubicBezTo>
                  <a:cubicBezTo>
                    <a:pt x="298" y="298"/>
                    <a:pt x="298" y="149"/>
                    <a:pt x="375" y="72"/>
                  </a:cubicBezTo>
                  <a:cubicBezTo>
                    <a:pt x="227" y="72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7" name="Google Shape;1217;p45"/>
            <p:cNvSpPr/>
            <p:nvPr/>
          </p:nvSpPr>
          <p:spPr>
            <a:xfrm>
              <a:off x="4975600" y="12935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0" y="1"/>
                  </a:moveTo>
                  <a:lnTo>
                    <a:pt x="0" y="149"/>
                  </a:lnTo>
                  <a:lnTo>
                    <a:pt x="0" y="298"/>
                  </a:lnTo>
                  <a:lnTo>
                    <a:pt x="226" y="298"/>
                  </a:lnTo>
                  <a:cubicBezTo>
                    <a:pt x="226" y="227"/>
                    <a:pt x="298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8" name="Google Shape;1218;p45"/>
            <p:cNvSpPr/>
            <p:nvPr/>
          </p:nvSpPr>
          <p:spPr>
            <a:xfrm>
              <a:off x="2714400" y="3937625"/>
              <a:ext cx="503475" cy="261950"/>
            </a:xfrm>
            <a:custGeom>
              <a:avLst/>
              <a:gdLst/>
              <a:ahLst/>
              <a:cxnLst/>
              <a:rect l="l" t="t" r="r" b="b"/>
              <a:pathLst>
                <a:path w="20139" h="10478" extrusionOk="0">
                  <a:moveTo>
                    <a:pt x="20139" y="1"/>
                  </a:moveTo>
                  <a:cubicBezTo>
                    <a:pt x="19990" y="221"/>
                    <a:pt x="19770" y="447"/>
                    <a:pt x="19621" y="667"/>
                  </a:cubicBezTo>
                  <a:cubicBezTo>
                    <a:pt x="19544" y="815"/>
                    <a:pt x="19544" y="964"/>
                    <a:pt x="19544" y="1112"/>
                  </a:cubicBezTo>
                  <a:cubicBezTo>
                    <a:pt x="19693" y="964"/>
                    <a:pt x="19841" y="815"/>
                    <a:pt x="19990" y="595"/>
                  </a:cubicBezTo>
                  <a:cubicBezTo>
                    <a:pt x="20067" y="447"/>
                    <a:pt x="20139" y="221"/>
                    <a:pt x="20139" y="1"/>
                  </a:cubicBezTo>
                  <a:close/>
                  <a:moveTo>
                    <a:pt x="19247" y="1041"/>
                  </a:moveTo>
                  <a:cubicBezTo>
                    <a:pt x="19027" y="1261"/>
                    <a:pt x="18801" y="1558"/>
                    <a:pt x="18504" y="1784"/>
                  </a:cubicBezTo>
                  <a:lnTo>
                    <a:pt x="18504" y="2153"/>
                  </a:lnTo>
                  <a:lnTo>
                    <a:pt x="19175" y="1487"/>
                  </a:lnTo>
                  <a:cubicBezTo>
                    <a:pt x="19175" y="1338"/>
                    <a:pt x="19247" y="1190"/>
                    <a:pt x="19247" y="1041"/>
                  </a:cubicBezTo>
                  <a:close/>
                  <a:moveTo>
                    <a:pt x="18206" y="2004"/>
                  </a:moveTo>
                  <a:cubicBezTo>
                    <a:pt x="17986" y="2302"/>
                    <a:pt x="17689" y="2528"/>
                    <a:pt x="17392" y="2748"/>
                  </a:cubicBezTo>
                  <a:cubicBezTo>
                    <a:pt x="17540" y="2825"/>
                    <a:pt x="17612" y="2825"/>
                    <a:pt x="17760" y="2825"/>
                  </a:cubicBezTo>
                  <a:cubicBezTo>
                    <a:pt x="17909" y="2676"/>
                    <a:pt x="18058" y="2599"/>
                    <a:pt x="18206" y="2450"/>
                  </a:cubicBezTo>
                  <a:lnTo>
                    <a:pt x="18206" y="2004"/>
                  </a:lnTo>
                  <a:close/>
                  <a:moveTo>
                    <a:pt x="17392" y="3045"/>
                  </a:moveTo>
                  <a:lnTo>
                    <a:pt x="17392" y="3122"/>
                  </a:lnTo>
                  <a:lnTo>
                    <a:pt x="17463" y="3045"/>
                  </a:lnTo>
                  <a:close/>
                  <a:moveTo>
                    <a:pt x="17094" y="2974"/>
                  </a:moveTo>
                  <a:cubicBezTo>
                    <a:pt x="16797" y="3194"/>
                    <a:pt x="16500" y="3491"/>
                    <a:pt x="16125" y="3717"/>
                  </a:cubicBezTo>
                  <a:cubicBezTo>
                    <a:pt x="16203" y="3788"/>
                    <a:pt x="16203" y="3937"/>
                    <a:pt x="16203" y="4014"/>
                  </a:cubicBezTo>
                  <a:lnTo>
                    <a:pt x="17094" y="3342"/>
                  </a:lnTo>
                  <a:lnTo>
                    <a:pt x="17094" y="2974"/>
                  </a:lnTo>
                  <a:close/>
                  <a:moveTo>
                    <a:pt x="15905" y="3937"/>
                  </a:moveTo>
                  <a:lnTo>
                    <a:pt x="14787" y="4609"/>
                  </a:lnTo>
                  <a:cubicBezTo>
                    <a:pt x="14865" y="4680"/>
                    <a:pt x="14865" y="4757"/>
                    <a:pt x="14865" y="4906"/>
                  </a:cubicBezTo>
                  <a:cubicBezTo>
                    <a:pt x="15233" y="4680"/>
                    <a:pt x="15608" y="4460"/>
                    <a:pt x="15905" y="4234"/>
                  </a:cubicBezTo>
                  <a:lnTo>
                    <a:pt x="15905" y="3937"/>
                  </a:lnTo>
                  <a:close/>
                  <a:moveTo>
                    <a:pt x="14567" y="4757"/>
                  </a:moveTo>
                  <a:cubicBezTo>
                    <a:pt x="14193" y="4977"/>
                    <a:pt x="13747" y="5203"/>
                    <a:pt x="13378" y="5423"/>
                  </a:cubicBezTo>
                  <a:cubicBezTo>
                    <a:pt x="13378" y="5572"/>
                    <a:pt x="13450" y="5649"/>
                    <a:pt x="13450" y="5721"/>
                  </a:cubicBezTo>
                  <a:lnTo>
                    <a:pt x="14567" y="5055"/>
                  </a:lnTo>
                  <a:lnTo>
                    <a:pt x="14567" y="4757"/>
                  </a:lnTo>
                  <a:close/>
                  <a:moveTo>
                    <a:pt x="13081" y="5572"/>
                  </a:moveTo>
                  <a:cubicBezTo>
                    <a:pt x="12932" y="5721"/>
                    <a:pt x="12706" y="5798"/>
                    <a:pt x="12486" y="5946"/>
                  </a:cubicBezTo>
                  <a:cubicBezTo>
                    <a:pt x="12558" y="5946"/>
                    <a:pt x="12706" y="6018"/>
                    <a:pt x="12784" y="6095"/>
                  </a:cubicBezTo>
                  <a:cubicBezTo>
                    <a:pt x="12932" y="6018"/>
                    <a:pt x="13081" y="5946"/>
                    <a:pt x="13152" y="5869"/>
                  </a:cubicBezTo>
                  <a:cubicBezTo>
                    <a:pt x="13152" y="5798"/>
                    <a:pt x="13152" y="5721"/>
                    <a:pt x="13081" y="5572"/>
                  </a:cubicBezTo>
                  <a:close/>
                  <a:moveTo>
                    <a:pt x="12189" y="6095"/>
                  </a:moveTo>
                  <a:cubicBezTo>
                    <a:pt x="12112" y="6095"/>
                    <a:pt x="11963" y="6166"/>
                    <a:pt x="11892" y="6244"/>
                  </a:cubicBezTo>
                  <a:cubicBezTo>
                    <a:pt x="11892" y="6315"/>
                    <a:pt x="11963" y="6392"/>
                    <a:pt x="11963" y="6541"/>
                  </a:cubicBezTo>
                  <a:cubicBezTo>
                    <a:pt x="12112" y="6392"/>
                    <a:pt x="12338" y="6315"/>
                    <a:pt x="12486" y="6244"/>
                  </a:cubicBezTo>
                  <a:cubicBezTo>
                    <a:pt x="12409" y="6166"/>
                    <a:pt x="12338" y="6166"/>
                    <a:pt x="12260" y="6095"/>
                  </a:cubicBezTo>
                  <a:close/>
                  <a:moveTo>
                    <a:pt x="11595" y="6392"/>
                  </a:moveTo>
                  <a:cubicBezTo>
                    <a:pt x="10257" y="7058"/>
                    <a:pt x="8842" y="7582"/>
                    <a:pt x="7504" y="8099"/>
                  </a:cubicBezTo>
                  <a:lnTo>
                    <a:pt x="7730" y="8325"/>
                  </a:lnTo>
                  <a:cubicBezTo>
                    <a:pt x="9068" y="7802"/>
                    <a:pt x="10405" y="7284"/>
                    <a:pt x="11666" y="6612"/>
                  </a:cubicBezTo>
                  <a:cubicBezTo>
                    <a:pt x="11666" y="6541"/>
                    <a:pt x="11595" y="6464"/>
                    <a:pt x="11595" y="6392"/>
                  </a:cubicBezTo>
                  <a:close/>
                  <a:moveTo>
                    <a:pt x="7284" y="8176"/>
                  </a:moveTo>
                  <a:cubicBezTo>
                    <a:pt x="5869" y="8693"/>
                    <a:pt x="4531" y="9068"/>
                    <a:pt x="3270" y="9437"/>
                  </a:cubicBezTo>
                  <a:cubicBezTo>
                    <a:pt x="3270" y="9514"/>
                    <a:pt x="3270" y="9585"/>
                    <a:pt x="3342" y="9734"/>
                  </a:cubicBezTo>
                  <a:cubicBezTo>
                    <a:pt x="4608" y="9365"/>
                    <a:pt x="6017" y="8919"/>
                    <a:pt x="7432" y="8396"/>
                  </a:cubicBezTo>
                  <a:cubicBezTo>
                    <a:pt x="7355" y="8325"/>
                    <a:pt x="7355" y="8248"/>
                    <a:pt x="7284" y="8176"/>
                  </a:cubicBezTo>
                  <a:close/>
                  <a:moveTo>
                    <a:pt x="2973" y="9514"/>
                  </a:moveTo>
                  <a:cubicBezTo>
                    <a:pt x="2378" y="9663"/>
                    <a:pt x="1855" y="9811"/>
                    <a:pt x="1261" y="9883"/>
                  </a:cubicBezTo>
                  <a:cubicBezTo>
                    <a:pt x="892" y="10031"/>
                    <a:pt x="446" y="10109"/>
                    <a:pt x="71" y="10180"/>
                  </a:cubicBezTo>
                  <a:cubicBezTo>
                    <a:pt x="0" y="10257"/>
                    <a:pt x="0" y="10329"/>
                    <a:pt x="0" y="10477"/>
                  </a:cubicBezTo>
                  <a:cubicBezTo>
                    <a:pt x="963" y="10257"/>
                    <a:pt x="2004" y="10031"/>
                    <a:pt x="3044" y="9811"/>
                  </a:cubicBezTo>
                  <a:cubicBezTo>
                    <a:pt x="3044" y="9663"/>
                    <a:pt x="2973" y="9585"/>
                    <a:pt x="2973" y="951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19" name="Google Shape;1219;p45"/>
            <p:cNvSpPr/>
            <p:nvPr/>
          </p:nvSpPr>
          <p:spPr>
            <a:xfrm>
              <a:off x="3149175" y="400630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1" y="1"/>
                  </a:moveTo>
                  <a:lnTo>
                    <a:pt x="1" y="298"/>
                  </a:lnTo>
                  <a:lnTo>
                    <a:pt x="72" y="298"/>
                  </a:lnTo>
                  <a:cubicBezTo>
                    <a:pt x="149" y="227"/>
                    <a:pt x="221" y="149"/>
                    <a:pt x="369" y="78"/>
                  </a:cubicBezTo>
                  <a:cubicBezTo>
                    <a:pt x="221" y="78"/>
                    <a:pt x="149" y="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0" name="Google Shape;1220;p45"/>
            <p:cNvSpPr/>
            <p:nvPr/>
          </p:nvSpPr>
          <p:spPr>
            <a:xfrm>
              <a:off x="3019125" y="4086275"/>
              <a:ext cx="14875" cy="7450"/>
            </a:xfrm>
            <a:custGeom>
              <a:avLst/>
              <a:gdLst/>
              <a:ahLst/>
              <a:cxnLst/>
              <a:rect l="l" t="t" r="r" b="b"/>
              <a:pathLst>
                <a:path w="595" h="298" extrusionOk="0">
                  <a:moveTo>
                    <a:pt x="297" y="0"/>
                  </a:moveTo>
                  <a:cubicBezTo>
                    <a:pt x="220" y="0"/>
                    <a:pt x="149" y="72"/>
                    <a:pt x="0" y="149"/>
                  </a:cubicBezTo>
                  <a:lnTo>
                    <a:pt x="71" y="149"/>
                  </a:lnTo>
                  <a:cubicBezTo>
                    <a:pt x="149" y="220"/>
                    <a:pt x="220" y="220"/>
                    <a:pt x="297" y="298"/>
                  </a:cubicBezTo>
                  <a:cubicBezTo>
                    <a:pt x="446" y="220"/>
                    <a:pt x="517" y="149"/>
                    <a:pt x="595" y="149"/>
                  </a:cubicBezTo>
                  <a:cubicBezTo>
                    <a:pt x="517" y="72"/>
                    <a:pt x="369" y="0"/>
                    <a:pt x="29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1" name="Google Shape;1221;p45"/>
            <p:cNvSpPr/>
            <p:nvPr/>
          </p:nvSpPr>
          <p:spPr>
            <a:xfrm>
              <a:off x="2896475" y="4140075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1" y="1"/>
                  </a:moveTo>
                  <a:cubicBezTo>
                    <a:pt x="149" y="1"/>
                    <a:pt x="72" y="78"/>
                    <a:pt x="1" y="78"/>
                  </a:cubicBezTo>
                  <a:cubicBezTo>
                    <a:pt x="72" y="150"/>
                    <a:pt x="72" y="227"/>
                    <a:pt x="149" y="298"/>
                  </a:cubicBezTo>
                  <a:cubicBezTo>
                    <a:pt x="221" y="298"/>
                    <a:pt x="369" y="227"/>
                    <a:pt x="447" y="227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2" name="Google Shape;1222;p45"/>
            <p:cNvSpPr/>
            <p:nvPr/>
          </p:nvSpPr>
          <p:spPr>
            <a:xfrm>
              <a:off x="2788725" y="4173525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20" y="1"/>
                  </a:moveTo>
                  <a:cubicBezTo>
                    <a:pt x="149" y="1"/>
                    <a:pt x="71" y="78"/>
                    <a:pt x="0" y="78"/>
                  </a:cubicBezTo>
                  <a:cubicBezTo>
                    <a:pt x="0" y="149"/>
                    <a:pt x="71" y="227"/>
                    <a:pt x="71" y="375"/>
                  </a:cubicBezTo>
                  <a:cubicBezTo>
                    <a:pt x="149" y="298"/>
                    <a:pt x="220" y="298"/>
                    <a:pt x="297" y="298"/>
                  </a:cubicBezTo>
                  <a:lnTo>
                    <a:pt x="369" y="298"/>
                  </a:lnTo>
                  <a:cubicBezTo>
                    <a:pt x="297" y="149"/>
                    <a:pt x="297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3" name="Google Shape;1223;p45"/>
            <p:cNvSpPr/>
            <p:nvPr/>
          </p:nvSpPr>
          <p:spPr>
            <a:xfrm>
              <a:off x="2013825" y="1118850"/>
              <a:ext cx="3472850" cy="3385450"/>
            </a:xfrm>
            <a:custGeom>
              <a:avLst/>
              <a:gdLst/>
              <a:ahLst/>
              <a:cxnLst/>
              <a:rect l="l" t="t" r="r" b="b"/>
              <a:pathLst>
                <a:path w="138914" h="135418" extrusionOk="0">
                  <a:moveTo>
                    <a:pt x="125012" y="0"/>
                  </a:moveTo>
                  <a:lnTo>
                    <a:pt x="125012" y="298"/>
                  </a:lnTo>
                  <a:cubicBezTo>
                    <a:pt x="125160" y="298"/>
                    <a:pt x="125309" y="226"/>
                    <a:pt x="125458" y="226"/>
                  </a:cubicBezTo>
                  <a:cubicBezTo>
                    <a:pt x="126130" y="226"/>
                    <a:pt x="126944" y="375"/>
                    <a:pt x="127616" y="523"/>
                  </a:cubicBezTo>
                  <a:cubicBezTo>
                    <a:pt x="127616" y="446"/>
                    <a:pt x="127687" y="375"/>
                    <a:pt x="127687" y="298"/>
                  </a:cubicBezTo>
                  <a:cubicBezTo>
                    <a:pt x="126944" y="78"/>
                    <a:pt x="126201" y="0"/>
                    <a:pt x="125458" y="0"/>
                  </a:cubicBezTo>
                  <a:close/>
                  <a:moveTo>
                    <a:pt x="127985" y="375"/>
                  </a:moveTo>
                  <a:cubicBezTo>
                    <a:pt x="127913" y="446"/>
                    <a:pt x="127913" y="523"/>
                    <a:pt x="127913" y="672"/>
                  </a:cubicBezTo>
                  <a:cubicBezTo>
                    <a:pt x="128657" y="892"/>
                    <a:pt x="129400" y="1189"/>
                    <a:pt x="130066" y="1564"/>
                  </a:cubicBezTo>
                  <a:cubicBezTo>
                    <a:pt x="130143" y="1487"/>
                    <a:pt x="130143" y="1415"/>
                    <a:pt x="130143" y="1338"/>
                  </a:cubicBezTo>
                  <a:cubicBezTo>
                    <a:pt x="129471" y="892"/>
                    <a:pt x="128728" y="595"/>
                    <a:pt x="127985" y="375"/>
                  </a:cubicBezTo>
                  <a:close/>
                  <a:moveTo>
                    <a:pt x="130440" y="1487"/>
                  </a:moveTo>
                  <a:cubicBezTo>
                    <a:pt x="130363" y="1564"/>
                    <a:pt x="130363" y="1635"/>
                    <a:pt x="130363" y="1713"/>
                  </a:cubicBezTo>
                  <a:cubicBezTo>
                    <a:pt x="130512" y="1861"/>
                    <a:pt x="130738" y="2010"/>
                    <a:pt x="130886" y="2159"/>
                  </a:cubicBezTo>
                  <a:cubicBezTo>
                    <a:pt x="131255" y="2379"/>
                    <a:pt x="131552" y="2605"/>
                    <a:pt x="131850" y="2902"/>
                  </a:cubicBezTo>
                  <a:cubicBezTo>
                    <a:pt x="131927" y="2825"/>
                    <a:pt x="131927" y="2676"/>
                    <a:pt x="131998" y="2605"/>
                  </a:cubicBezTo>
                  <a:cubicBezTo>
                    <a:pt x="131701" y="2379"/>
                    <a:pt x="131404" y="2159"/>
                    <a:pt x="131035" y="1933"/>
                  </a:cubicBezTo>
                  <a:cubicBezTo>
                    <a:pt x="130886" y="1713"/>
                    <a:pt x="130660" y="1564"/>
                    <a:pt x="130440" y="1487"/>
                  </a:cubicBezTo>
                  <a:close/>
                  <a:moveTo>
                    <a:pt x="132224" y="2825"/>
                  </a:moveTo>
                  <a:cubicBezTo>
                    <a:pt x="132147" y="2902"/>
                    <a:pt x="132147" y="2973"/>
                    <a:pt x="132076" y="3122"/>
                  </a:cubicBezTo>
                  <a:cubicBezTo>
                    <a:pt x="132444" y="3348"/>
                    <a:pt x="132741" y="3645"/>
                    <a:pt x="132967" y="4014"/>
                  </a:cubicBezTo>
                  <a:cubicBezTo>
                    <a:pt x="133039" y="3865"/>
                    <a:pt x="133116" y="3794"/>
                    <a:pt x="133116" y="3716"/>
                  </a:cubicBezTo>
                  <a:lnTo>
                    <a:pt x="132224" y="2825"/>
                  </a:lnTo>
                  <a:close/>
                  <a:moveTo>
                    <a:pt x="133336" y="3942"/>
                  </a:moveTo>
                  <a:cubicBezTo>
                    <a:pt x="133336" y="4091"/>
                    <a:pt x="133265" y="4162"/>
                    <a:pt x="133187" y="4240"/>
                  </a:cubicBezTo>
                  <a:cubicBezTo>
                    <a:pt x="133336" y="4311"/>
                    <a:pt x="133413" y="4460"/>
                    <a:pt x="133485" y="4537"/>
                  </a:cubicBezTo>
                  <a:cubicBezTo>
                    <a:pt x="133562" y="4537"/>
                    <a:pt x="133633" y="4460"/>
                    <a:pt x="133782" y="4460"/>
                  </a:cubicBezTo>
                  <a:cubicBezTo>
                    <a:pt x="133633" y="4311"/>
                    <a:pt x="133485" y="4162"/>
                    <a:pt x="133336" y="3942"/>
                  </a:cubicBezTo>
                  <a:close/>
                  <a:moveTo>
                    <a:pt x="101972" y="26388"/>
                  </a:moveTo>
                  <a:lnTo>
                    <a:pt x="101972" y="26388"/>
                  </a:lnTo>
                  <a:cubicBezTo>
                    <a:pt x="101306" y="26459"/>
                    <a:pt x="100563" y="26537"/>
                    <a:pt x="99819" y="26608"/>
                  </a:cubicBezTo>
                  <a:cubicBezTo>
                    <a:pt x="99819" y="26685"/>
                    <a:pt x="99819" y="26834"/>
                    <a:pt x="99742" y="26905"/>
                  </a:cubicBezTo>
                  <a:cubicBezTo>
                    <a:pt x="100485" y="26834"/>
                    <a:pt x="101157" y="26757"/>
                    <a:pt x="101900" y="26685"/>
                  </a:cubicBezTo>
                  <a:cubicBezTo>
                    <a:pt x="101900" y="26537"/>
                    <a:pt x="101972" y="26459"/>
                    <a:pt x="101972" y="26388"/>
                  </a:cubicBezTo>
                  <a:close/>
                  <a:moveTo>
                    <a:pt x="99593" y="26608"/>
                  </a:moveTo>
                  <a:lnTo>
                    <a:pt x="99593" y="26608"/>
                  </a:lnTo>
                  <a:cubicBezTo>
                    <a:pt x="98999" y="26685"/>
                    <a:pt x="98404" y="26685"/>
                    <a:pt x="97810" y="26685"/>
                  </a:cubicBezTo>
                  <a:cubicBezTo>
                    <a:pt x="97738" y="26757"/>
                    <a:pt x="97661" y="26834"/>
                    <a:pt x="97590" y="26983"/>
                  </a:cubicBezTo>
                  <a:lnTo>
                    <a:pt x="97887" y="26983"/>
                  </a:lnTo>
                  <a:cubicBezTo>
                    <a:pt x="98404" y="26983"/>
                    <a:pt x="98999" y="26983"/>
                    <a:pt x="99522" y="26905"/>
                  </a:cubicBezTo>
                  <a:cubicBezTo>
                    <a:pt x="99522" y="26834"/>
                    <a:pt x="99593" y="26685"/>
                    <a:pt x="99593" y="26608"/>
                  </a:cubicBezTo>
                  <a:close/>
                  <a:moveTo>
                    <a:pt x="38280" y="10108"/>
                  </a:moveTo>
                  <a:cubicBezTo>
                    <a:pt x="28766" y="10108"/>
                    <a:pt x="19027" y="12415"/>
                    <a:pt x="12415" y="19473"/>
                  </a:cubicBezTo>
                  <a:cubicBezTo>
                    <a:pt x="3122" y="29658"/>
                    <a:pt x="0" y="43851"/>
                    <a:pt x="5649" y="56635"/>
                  </a:cubicBezTo>
                  <a:cubicBezTo>
                    <a:pt x="7956" y="61837"/>
                    <a:pt x="11297" y="66445"/>
                    <a:pt x="15240" y="70607"/>
                  </a:cubicBezTo>
                  <a:cubicBezTo>
                    <a:pt x="16203" y="71648"/>
                    <a:pt x="17392" y="72766"/>
                    <a:pt x="18432" y="73729"/>
                  </a:cubicBezTo>
                  <a:cubicBezTo>
                    <a:pt x="22969" y="77820"/>
                    <a:pt x="27874" y="81607"/>
                    <a:pt x="32851" y="85252"/>
                  </a:cubicBezTo>
                  <a:cubicBezTo>
                    <a:pt x="36270" y="87779"/>
                    <a:pt x="39915" y="90157"/>
                    <a:pt x="43185" y="92982"/>
                  </a:cubicBezTo>
                  <a:cubicBezTo>
                    <a:pt x="45563" y="95063"/>
                    <a:pt x="47942" y="97738"/>
                    <a:pt x="49351" y="100634"/>
                  </a:cubicBezTo>
                  <a:cubicBezTo>
                    <a:pt x="49428" y="100563"/>
                    <a:pt x="49500" y="100563"/>
                    <a:pt x="49577" y="100563"/>
                  </a:cubicBezTo>
                  <a:cubicBezTo>
                    <a:pt x="48162" y="97590"/>
                    <a:pt x="45783" y="94914"/>
                    <a:pt x="43334" y="92756"/>
                  </a:cubicBezTo>
                  <a:cubicBezTo>
                    <a:pt x="40135" y="89931"/>
                    <a:pt x="36496" y="87553"/>
                    <a:pt x="33000" y="85026"/>
                  </a:cubicBezTo>
                  <a:cubicBezTo>
                    <a:pt x="28023" y="81387"/>
                    <a:pt x="23189" y="77594"/>
                    <a:pt x="18581" y="73509"/>
                  </a:cubicBezTo>
                  <a:cubicBezTo>
                    <a:pt x="17541" y="72540"/>
                    <a:pt x="16429" y="71428"/>
                    <a:pt x="15388" y="70387"/>
                  </a:cubicBezTo>
                  <a:cubicBezTo>
                    <a:pt x="11523" y="66297"/>
                    <a:pt x="8176" y="61689"/>
                    <a:pt x="5946" y="56486"/>
                  </a:cubicBezTo>
                  <a:cubicBezTo>
                    <a:pt x="298" y="43851"/>
                    <a:pt x="3419" y="29730"/>
                    <a:pt x="12635" y="19622"/>
                  </a:cubicBezTo>
                  <a:cubicBezTo>
                    <a:pt x="18064" y="13676"/>
                    <a:pt x="26162" y="11149"/>
                    <a:pt x="34040" y="10554"/>
                  </a:cubicBezTo>
                  <a:cubicBezTo>
                    <a:pt x="35455" y="10405"/>
                    <a:pt x="36865" y="10405"/>
                    <a:pt x="38280" y="10405"/>
                  </a:cubicBezTo>
                  <a:cubicBezTo>
                    <a:pt x="52847" y="10405"/>
                    <a:pt x="66968" y="15459"/>
                    <a:pt x="79675" y="22226"/>
                  </a:cubicBezTo>
                  <a:cubicBezTo>
                    <a:pt x="85026" y="24824"/>
                    <a:pt x="91269" y="26834"/>
                    <a:pt x="97292" y="26983"/>
                  </a:cubicBezTo>
                  <a:cubicBezTo>
                    <a:pt x="97364" y="26834"/>
                    <a:pt x="97441" y="26757"/>
                    <a:pt x="97512" y="26685"/>
                  </a:cubicBezTo>
                  <a:cubicBezTo>
                    <a:pt x="94022" y="26608"/>
                    <a:pt x="90455" y="25942"/>
                    <a:pt x="87184" y="24902"/>
                  </a:cubicBezTo>
                  <a:cubicBezTo>
                    <a:pt x="84657" y="24158"/>
                    <a:pt x="82202" y="23118"/>
                    <a:pt x="79823" y="21929"/>
                  </a:cubicBezTo>
                  <a:lnTo>
                    <a:pt x="74472" y="19253"/>
                  </a:lnTo>
                  <a:cubicBezTo>
                    <a:pt x="65482" y="14942"/>
                    <a:pt x="55891" y="11743"/>
                    <a:pt x="45932" y="10554"/>
                  </a:cubicBezTo>
                  <a:cubicBezTo>
                    <a:pt x="43482" y="10257"/>
                    <a:pt x="40878" y="10108"/>
                    <a:pt x="38280" y="10108"/>
                  </a:cubicBezTo>
                  <a:close/>
                  <a:moveTo>
                    <a:pt x="49725" y="100711"/>
                  </a:moveTo>
                  <a:cubicBezTo>
                    <a:pt x="49648" y="100783"/>
                    <a:pt x="49577" y="100783"/>
                    <a:pt x="49428" y="100860"/>
                  </a:cubicBezTo>
                  <a:cubicBezTo>
                    <a:pt x="49648" y="101306"/>
                    <a:pt x="49874" y="101752"/>
                    <a:pt x="50023" y="102269"/>
                  </a:cubicBezTo>
                  <a:cubicBezTo>
                    <a:pt x="50094" y="102198"/>
                    <a:pt x="50243" y="102198"/>
                    <a:pt x="50320" y="102120"/>
                  </a:cubicBezTo>
                  <a:cubicBezTo>
                    <a:pt x="50094" y="101674"/>
                    <a:pt x="49945" y="101229"/>
                    <a:pt x="49725" y="100711"/>
                  </a:cubicBezTo>
                  <a:close/>
                  <a:moveTo>
                    <a:pt x="50391" y="102346"/>
                  </a:moveTo>
                  <a:cubicBezTo>
                    <a:pt x="50320" y="102418"/>
                    <a:pt x="50243" y="102495"/>
                    <a:pt x="50094" y="102495"/>
                  </a:cubicBezTo>
                  <a:cubicBezTo>
                    <a:pt x="50243" y="102941"/>
                    <a:pt x="50391" y="103387"/>
                    <a:pt x="50469" y="103833"/>
                  </a:cubicBezTo>
                  <a:cubicBezTo>
                    <a:pt x="50540" y="103756"/>
                    <a:pt x="50617" y="103756"/>
                    <a:pt x="50766" y="103684"/>
                  </a:cubicBezTo>
                  <a:cubicBezTo>
                    <a:pt x="50617" y="103238"/>
                    <a:pt x="50540" y="102792"/>
                    <a:pt x="50391" y="102346"/>
                  </a:cubicBezTo>
                  <a:close/>
                  <a:moveTo>
                    <a:pt x="27577" y="123008"/>
                  </a:moveTo>
                  <a:cubicBezTo>
                    <a:pt x="26162" y="123454"/>
                    <a:pt x="25050" y="124643"/>
                    <a:pt x="24676" y="126053"/>
                  </a:cubicBezTo>
                  <a:cubicBezTo>
                    <a:pt x="24604" y="126053"/>
                    <a:pt x="24604" y="126130"/>
                    <a:pt x="24604" y="126201"/>
                  </a:cubicBezTo>
                  <a:cubicBezTo>
                    <a:pt x="24676" y="126130"/>
                    <a:pt x="24824" y="126130"/>
                    <a:pt x="24902" y="126130"/>
                  </a:cubicBezTo>
                  <a:cubicBezTo>
                    <a:pt x="25347" y="124792"/>
                    <a:pt x="26388" y="123674"/>
                    <a:pt x="27726" y="123306"/>
                  </a:cubicBezTo>
                  <a:cubicBezTo>
                    <a:pt x="27726" y="123157"/>
                    <a:pt x="27726" y="123080"/>
                    <a:pt x="27797" y="123008"/>
                  </a:cubicBezTo>
                  <a:close/>
                  <a:moveTo>
                    <a:pt x="24753" y="128954"/>
                  </a:moveTo>
                  <a:cubicBezTo>
                    <a:pt x="24676" y="129025"/>
                    <a:pt x="24604" y="129025"/>
                    <a:pt x="24527" y="129025"/>
                  </a:cubicBezTo>
                  <a:cubicBezTo>
                    <a:pt x="24676" y="129697"/>
                    <a:pt x="24902" y="130363"/>
                    <a:pt x="25270" y="131035"/>
                  </a:cubicBezTo>
                  <a:cubicBezTo>
                    <a:pt x="25347" y="130958"/>
                    <a:pt x="25419" y="130958"/>
                    <a:pt x="25496" y="130958"/>
                  </a:cubicBezTo>
                  <a:cubicBezTo>
                    <a:pt x="25199" y="130363"/>
                    <a:pt x="24902" y="129697"/>
                    <a:pt x="24753" y="128954"/>
                  </a:cubicBezTo>
                  <a:close/>
                  <a:moveTo>
                    <a:pt x="25716" y="131184"/>
                  </a:moveTo>
                  <a:cubicBezTo>
                    <a:pt x="25567" y="131255"/>
                    <a:pt x="25496" y="131255"/>
                    <a:pt x="25419" y="131255"/>
                  </a:cubicBezTo>
                  <a:cubicBezTo>
                    <a:pt x="25793" y="131850"/>
                    <a:pt x="26239" y="132444"/>
                    <a:pt x="26685" y="132890"/>
                  </a:cubicBezTo>
                  <a:cubicBezTo>
                    <a:pt x="26834" y="132890"/>
                    <a:pt x="26905" y="132819"/>
                    <a:pt x="27054" y="132819"/>
                  </a:cubicBezTo>
                  <a:cubicBezTo>
                    <a:pt x="26537" y="132296"/>
                    <a:pt x="26013" y="131778"/>
                    <a:pt x="25716" y="131184"/>
                  </a:cubicBezTo>
                  <a:close/>
                  <a:moveTo>
                    <a:pt x="27280" y="132968"/>
                  </a:moveTo>
                  <a:cubicBezTo>
                    <a:pt x="27203" y="133039"/>
                    <a:pt x="27054" y="133039"/>
                    <a:pt x="26983" y="133116"/>
                  </a:cubicBezTo>
                  <a:cubicBezTo>
                    <a:pt x="27054" y="133188"/>
                    <a:pt x="27131" y="133265"/>
                    <a:pt x="27203" y="133265"/>
                  </a:cubicBezTo>
                  <a:cubicBezTo>
                    <a:pt x="27649" y="133711"/>
                    <a:pt x="28172" y="134008"/>
                    <a:pt x="28766" y="134305"/>
                  </a:cubicBezTo>
                  <a:cubicBezTo>
                    <a:pt x="28838" y="134228"/>
                    <a:pt x="28986" y="134157"/>
                    <a:pt x="29064" y="134157"/>
                  </a:cubicBezTo>
                  <a:cubicBezTo>
                    <a:pt x="28469" y="133859"/>
                    <a:pt x="27797" y="133485"/>
                    <a:pt x="27280" y="132968"/>
                  </a:cubicBezTo>
                  <a:close/>
                  <a:moveTo>
                    <a:pt x="29432" y="134305"/>
                  </a:moveTo>
                  <a:cubicBezTo>
                    <a:pt x="29361" y="134377"/>
                    <a:pt x="29212" y="134377"/>
                    <a:pt x="29135" y="134454"/>
                  </a:cubicBezTo>
                  <a:cubicBezTo>
                    <a:pt x="29807" y="134751"/>
                    <a:pt x="30550" y="134971"/>
                    <a:pt x="31216" y="135120"/>
                  </a:cubicBezTo>
                  <a:cubicBezTo>
                    <a:pt x="31365" y="135049"/>
                    <a:pt x="31513" y="134971"/>
                    <a:pt x="31591" y="134900"/>
                  </a:cubicBezTo>
                  <a:cubicBezTo>
                    <a:pt x="31365" y="134823"/>
                    <a:pt x="31145" y="134823"/>
                    <a:pt x="30847" y="134751"/>
                  </a:cubicBezTo>
                  <a:cubicBezTo>
                    <a:pt x="30401" y="134603"/>
                    <a:pt x="29956" y="134454"/>
                    <a:pt x="29432" y="134305"/>
                  </a:cubicBezTo>
                  <a:close/>
                  <a:moveTo>
                    <a:pt x="134157" y="4906"/>
                  </a:moveTo>
                  <a:cubicBezTo>
                    <a:pt x="134079" y="4983"/>
                    <a:pt x="134008" y="5054"/>
                    <a:pt x="133931" y="5054"/>
                  </a:cubicBezTo>
                  <a:cubicBezTo>
                    <a:pt x="134157" y="5429"/>
                    <a:pt x="134377" y="5726"/>
                    <a:pt x="134603" y="6023"/>
                  </a:cubicBezTo>
                  <a:cubicBezTo>
                    <a:pt x="134900" y="6392"/>
                    <a:pt x="135120" y="6915"/>
                    <a:pt x="135346" y="7361"/>
                  </a:cubicBezTo>
                  <a:lnTo>
                    <a:pt x="135566" y="7730"/>
                  </a:lnTo>
                  <a:lnTo>
                    <a:pt x="135714" y="7956"/>
                  </a:lnTo>
                  <a:lnTo>
                    <a:pt x="135792" y="8104"/>
                  </a:lnTo>
                  <a:cubicBezTo>
                    <a:pt x="138687" y="14419"/>
                    <a:pt x="135714" y="21257"/>
                    <a:pt x="133485" y="27351"/>
                  </a:cubicBezTo>
                  <a:cubicBezTo>
                    <a:pt x="131106" y="33594"/>
                    <a:pt x="128877" y="39838"/>
                    <a:pt x="127687" y="46378"/>
                  </a:cubicBezTo>
                  <a:cubicBezTo>
                    <a:pt x="126944" y="50320"/>
                    <a:pt x="126498" y="54334"/>
                    <a:pt x="126427" y="58270"/>
                  </a:cubicBezTo>
                  <a:cubicBezTo>
                    <a:pt x="126201" y="66820"/>
                    <a:pt x="127539" y="75293"/>
                    <a:pt x="129769" y="83468"/>
                  </a:cubicBezTo>
                  <a:cubicBezTo>
                    <a:pt x="129846" y="83766"/>
                    <a:pt x="130292" y="85472"/>
                    <a:pt x="130440" y="85847"/>
                  </a:cubicBezTo>
                  <a:cubicBezTo>
                    <a:pt x="131927" y="90823"/>
                    <a:pt x="132521" y="96400"/>
                    <a:pt x="130589" y="101377"/>
                  </a:cubicBezTo>
                  <a:cubicBezTo>
                    <a:pt x="128877" y="105914"/>
                    <a:pt x="124863" y="109184"/>
                    <a:pt x="120481" y="111039"/>
                  </a:cubicBezTo>
                  <a:lnTo>
                    <a:pt x="120035" y="111265"/>
                  </a:lnTo>
                  <a:lnTo>
                    <a:pt x="119143" y="111634"/>
                  </a:lnTo>
                  <a:cubicBezTo>
                    <a:pt x="113120" y="114387"/>
                    <a:pt x="107846" y="118917"/>
                    <a:pt x="101228" y="120107"/>
                  </a:cubicBezTo>
                  <a:cubicBezTo>
                    <a:pt x="99819" y="120404"/>
                    <a:pt x="98404" y="120481"/>
                    <a:pt x="96995" y="120481"/>
                  </a:cubicBezTo>
                  <a:cubicBezTo>
                    <a:pt x="94765" y="120481"/>
                    <a:pt x="92536" y="120184"/>
                    <a:pt x="90377" y="119661"/>
                  </a:cubicBezTo>
                  <a:cubicBezTo>
                    <a:pt x="88819" y="119292"/>
                    <a:pt x="87184" y="118697"/>
                    <a:pt x="85621" y="118252"/>
                  </a:cubicBezTo>
                  <a:cubicBezTo>
                    <a:pt x="84360" y="117877"/>
                    <a:pt x="83094" y="117580"/>
                    <a:pt x="81756" y="117360"/>
                  </a:cubicBezTo>
                  <a:cubicBezTo>
                    <a:pt x="79675" y="116914"/>
                    <a:pt x="77742" y="116765"/>
                    <a:pt x="75810" y="116765"/>
                  </a:cubicBezTo>
                  <a:cubicBezTo>
                    <a:pt x="68378" y="116765"/>
                    <a:pt x="62063" y="119661"/>
                    <a:pt x="55594" y="124495"/>
                  </a:cubicBezTo>
                  <a:cubicBezTo>
                    <a:pt x="52401" y="126873"/>
                    <a:pt x="49351" y="129400"/>
                    <a:pt x="45932" y="131481"/>
                  </a:cubicBezTo>
                  <a:cubicBezTo>
                    <a:pt x="43334" y="133116"/>
                    <a:pt x="40509" y="134377"/>
                    <a:pt x="37459" y="134900"/>
                  </a:cubicBezTo>
                  <a:cubicBezTo>
                    <a:pt x="37388" y="134971"/>
                    <a:pt x="37311" y="135049"/>
                    <a:pt x="37239" y="135197"/>
                  </a:cubicBezTo>
                  <a:cubicBezTo>
                    <a:pt x="39094" y="134900"/>
                    <a:pt x="40878" y="134377"/>
                    <a:pt x="42590" y="133633"/>
                  </a:cubicBezTo>
                  <a:cubicBezTo>
                    <a:pt x="47418" y="131404"/>
                    <a:pt x="51509" y="127836"/>
                    <a:pt x="55820" y="124715"/>
                  </a:cubicBezTo>
                  <a:cubicBezTo>
                    <a:pt x="60053" y="121593"/>
                    <a:pt x="64661" y="118769"/>
                    <a:pt x="69864" y="117657"/>
                  </a:cubicBezTo>
                  <a:cubicBezTo>
                    <a:pt x="71796" y="117211"/>
                    <a:pt x="73806" y="117062"/>
                    <a:pt x="75739" y="117062"/>
                  </a:cubicBezTo>
                  <a:cubicBezTo>
                    <a:pt x="79080" y="117062"/>
                    <a:pt x="82428" y="117580"/>
                    <a:pt x="85549" y="118549"/>
                  </a:cubicBezTo>
                  <a:cubicBezTo>
                    <a:pt x="86512" y="118769"/>
                    <a:pt x="87482" y="119143"/>
                    <a:pt x="88445" y="119363"/>
                  </a:cubicBezTo>
                  <a:cubicBezTo>
                    <a:pt x="91198" y="120255"/>
                    <a:pt x="94093" y="120779"/>
                    <a:pt x="96995" y="120779"/>
                  </a:cubicBezTo>
                  <a:cubicBezTo>
                    <a:pt x="98404" y="120779"/>
                    <a:pt x="99819" y="120630"/>
                    <a:pt x="101306" y="120404"/>
                  </a:cubicBezTo>
                  <a:cubicBezTo>
                    <a:pt x="107918" y="119143"/>
                    <a:pt x="113197" y="114607"/>
                    <a:pt x="119215" y="111931"/>
                  </a:cubicBezTo>
                  <a:cubicBezTo>
                    <a:pt x="119738" y="111711"/>
                    <a:pt x="120630" y="111336"/>
                    <a:pt x="121076" y="111116"/>
                  </a:cubicBezTo>
                  <a:cubicBezTo>
                    <a:pt x="130214" y="106954"/>
                    <a:pt x="133413" y="99225"/>
                    <a:pt x="131630" y="89634"/>
                  </a:cubicBezTo>
                  <a:cubicBezTo>
                    <a:pt x="131332" y="87779"/>
                    <a:pt x="130660" y="85698"/>
                    <a:pt x="130143" y="83837"/>
                  </a:cubicBezTo>
                  <a:cubicBezTo>
                    <a:pt x="128508" y="78117"/>
                    <a:pt x="127390" y="72242"/>
                    <a:pt x="126873" y="66225"/>
                  </a:cubicBezTo>
                  <a:cubicBezTo>
                    <a:pt x="126350" y="59685"/>
                    <a:pt x="126647" y="52996"/>
                    <a:pt x="127913" y="46455"/>
                  </a:cubicBezTo>
                  <a:cubicBezTo>
                    <a:pt x="129174" y="39915"/>
                    <a:pt x="131404" y="33672"/>
                    <a:pt x="133782" y="27428"/>
                  </a:cubicBezTo>
                  <a:cubicBezTo>
                    <a:pt x="135940" y="21334"/>
                    <a:pt x="138913" y="14419"/>
                    <a:pt x="136089" y="8104"/>
                  </a:cubicBezTo>
                  <a:cubicBezTo>
                    <a:pt x="135940" y="7807"/>
                    <a:pt x="135714" y="7433"/>
                    <a:pt x="135643" y="7213"/>
                  </a:cubicBezTo>
                  <a:cubicBezTo>
                    <a:pt x="135417" y="6767"/>
                    <a:pt x="135120" y="6321"/>
                    <a:pt x="134823" y="5875"/>
                  </a:cubicBezTo>
                  <a:cubicBezTo>
                    <a:pt x="134603" y="5577"/>
                    <a:pt x="134377" y="5203"/>
                    <a:pt x="134157" y="4906"/>
                  </a:cubicBezTo>
                  <a:close/>
                  <a:moveTo>
                    <a:pt x="32108" y="134971"/>
                  </a:moveTo>
                  <a:cubicBezTo>
                    <a:pt x="31959" y="135049"/>
                    <a:pt x="31888" y="135120"/>
                    <a:pt x="31739" y="135197"/>
                  </a:cubicBezTo>
                  <a:cubicBezTo>
                    <a:pt x="32405" y="135269"/>
                    <a:pt x="33000" y="135346"/>
                    <a:pt x="33672" y="135346"/>
                  </a:cubicBezTo>
                  <a:cubicBezTo>
                    <a:pt x="33820" y="135269"/>
                    <a:pt x="33969" y="135197"/>
                    <a:pt x="34040" y="135120"/>
                  </a:cubicBezTo>
                  <a:cubicBezTo>
                    <a:pt x="33446" y="135120"/>
                    <a:pt x="32780" y="135049"/>
                    <a:pt x="32108" y="134971"/>
                  </a:cubicBezTo>
                  <a:close/>
                  <a:moveTo>
                    <a:pt x="37013" y="134971"/>
                  </a:moveTo>
                  <a:cubicBezTo>
                    <a:pt x="36793" y="134971"/>
                    <a:pt x="36567" y="134971"/>
                    <a:pt x="36347" y="135049"/>
                  </a:cubicBezTo>
                  <a:lnTo>
                    <a:pt x="36050" y="135346"/>
                  </a:lnTo>
                  <a:cubicBezTo>
                    <a:pt x="36270" y="135269"/>
                    <a:pt x="36567" y="135269"/>
                    <a:pt x="36793" y="135269"/>
                  </a:cubicBezTo>
                  <a:cubicBezTo>
                    <a:pt x="36865" y="135120"/>
                    <a:pt x="36942" y="135049"/>
                    <a:pt x="37013" y="134971"/>
                  </a:cubicBezTo>
                  <a:close/>
                  <a:moveTo>
                    <a:pt x="35901" y="135049"/>
                  </a:moveTo>
                  <a:cubicBezTo>
                    <a:pt x="35527" y="135120"/>
                    <a:pt x="35158" y="135120"/>
                    <a:pt x="34784" y="135120"/>
                  </a:cubicBezTo>
                  <a:lnTo>
                    <a:pt x="34564" y="135120"/>
                  </a:lnTo>
                  <a:cubicBezTo>
                    <a:pt x="34415" y="135197"/>
                    <a:pt x="34338" y="135269"/>
                    <a:pt x="34189" y="135346"/>
                  </a:cubicBezTo>
                  <a:lnTo>
                    <a:pt x="34266" y="135417"/>
                  </a:lnTo>
                  <a:lnTo>
                    <a:pt x="34564" y="135417"/>
                  </a:lnTo>
                  <a:cubicBezTo>
                    <a:pt x="34861" y="135417"/>
                    <a:pt x="35229" y="135346"/>
                    <a:pt x="35604" y="135346"/>
                  </a:cubicBezTo>
                  <a:lnTo>
                    <a:pt x="35901" y="13504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4" name="Google Shape;1224;p45"/>
            <p:cNvSpPr/>
            <p:nvPr/>
          </p:nvSpPr>
          <p:spPr>
            <a:xfrm>
              <a:off x="3247575" y="1785975"/>
              <a:ext cx="1211500" cy="1854375"/>
            </a:xfrm>
            <a:custGeom>
              <a:avLst/>
              <a:gdLst/>
              <a:ahLst/>
              <a:cxnLst/>
              <a:rect l="l" t="t" r="r" b="b"/>
              <a:pathLst>
                <a:path w="48460" h="74175" extrusionOk="0">
                  <a:moveTo>
                    <a:pt x="48162" y="0"/>
                  </a:moveTo>
                  <a:cubicBezTo>
                    <a:pt x="48091" y="72"/>
                    <a:pt x="48014" y="149"/>
                    <a:pt x="47942" y="298"/>
                  </a:cubicBezTo>
                  <a:lnTo>
                    <a:pt x="48240" y="298"/>
                  </a:lnTo>
                  <a:cubicBezTo>
                    <a:pt x="48311" y="149"/>
                    <a:pt x="48388" y="72"/>
                    <a:pt x="48460" y="0"/>
                  </a:cubicBezTo>
                  <a:close/>
                  <a:moveTo>
                    <a:pt x="227" y="73878"/>
                  </a:moveTo>
                  <a:cubicBezTo>
                    <a:pt x="150" y="73878"/>
                    <a:pt x="78" y="73878"/>
                    <a:pt x="1" y="73949"/>
                  </a:cubicBezTo>
                  <a:cubicBezTo>
                    <a:pt x="1" y="74026"/>
                    <a:pt x="78" y="74098"/>
                    <a:pt x="78" y="74175"/>
                  </a:cubicBezTo>
                  <a:cubicBezTo>
                    <a:pt x="227" y="74098"/>
                    <a:pt x="298" y="74098"/>
                    <a:pt x="375" y="74026"/>
                  </a:cubicBezTo>
                  <a:cubicBezTo>
                    <a:pt x="298" y="74026"/>
                    <a:pt x="298" y="73949"/>
                    <a:pt x="227" y="7387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5" name="Google Shape;1225;p45"/>
            <p:cNvSpPr/>
            <p:nvPr/>
          </p:nvSpPr>
          <p:spPr>
            <a:xfrm>
              <a:off x="3264375" y="1784025"/>
              <a:ext cx="1244950" cy="1897200"/>
            </a:xfrm>
            <a:custGeom>
              <a:avLst/>
              <a:gdLst/>
              <a:ahLst/>
              <a:cxnLst/>
              <a:rect l="l" t="t" r="r" b="b"/>
              <a:pathLst>
                <a:path w="49798" h="75888" extrusionOk="0">
                  <a:moveTo>
                    <a:pt x="49571" y="1"/>
                  </a:moveTo>
                  <a:cubicBezTo>
                    <a:pt x="49571" y="78"/>
                    <a:pt x="49500" y="227"/>
                    <a:pt x="49500" y="298"/>
                  </a:cubicBezTo>
                  <a:lnTo>
                    <a:pt x="49720" y="298"/>
                  </a:lnTo>
                  <a:cubicBezTo>
                    <a:pt x="49797" y="227"/>
                    <a:pt x="49797" y="78"/>
                    <a:pt x="49797" y="1"/>
                  </a:cubicBezTo>
                  <a:close/>
                  <a:moveTo>
                    <a:pt x="298" y="75513"/>
                  </a:moveTo>
                  <a:cubicBezTo>
                    <a:pt x="221" y="75591"/>
                    <a:pt x="72" y="75591"/>
                    <a:pt x="1" y="75662"/>
                  </a:cubicBezTo>
                  <a:cubicBezTo>
                    <a:pt x="72" y="75739"/>
                    <a:pt x="72" y="75811"/>
                    <a:pt x="72" y="75888"/>
                  </a:cubicBezTo>
                  <a:cubicBezTo>
                    <a:pt x="221" y="75888"/>
                    <a:pt x="298" y="75811"/>
                    <a:pt x="369" y="75739"/>
                  </a:cubicBezTo>
                  <a:cubicBezTo>
                    <a:pt x="298" y="75662"/>
                    <a:pt x="298" y="75591"/>
                    <a:pt x="298" y="755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6" name="Google Shape;1226;p45"/>
            <p:cNvSpPr/>
            <p:nvPr/>
          </p:nvSpPr>
          <p:spPr>
            <a:xfrm>
              <a:off x="4622575" y="1707925"/>
              <a:ext cx="132000" cy="65000"/>
            </a:xfrm>
            <a:custGeom>
              <a:avLst/>
              <a:gdLst/>
              <a:ahLst/>
              <a:cxnLst/>
              <a:rect l="l" t="t" r="r" b="b"/>
              <a:pathLst>
                <a:path w="5280" h="2600" extrusionOk="0">
                  <a:moveTo>
                    <a:pt x="5280" y="1"/>
                  </a:moveTo>
                  <a:lnTo>
                    <a:pt x="5280" y="1"/>
                  </a:lnTo>
                  <a:cubicBezTo>
                    <a:pt x="4983" y="221"/>
                    <a:pt x="4608" y="447"/>
                    <a:pt x="4239" y="667"/>
                  </a:cubicBezTo>
                  <a:cubicBezTo>
                    <a:pt x="4091" y="815"/>
                    <a:pt x="3942" y="964"/>
                    <a:pt x="3865" y="1113"/>
                  </a:cubicBezTo>
                  <a:cubicBezTo>
                    <a:pt x="4013" y="1041"/>
                    <a:pt x="4239" y="964"/>
                    <a:pt x="4388" y="815"/>
                  </a:cubicBezTo>
                  <a:cubicBezTo>
                    <a:pt x="4685" y="595"/>
                    <a:pt x="4983" y="298"/>
                    <a:pt x="5280" y="1"/>
                  </a:cubicBezTo>
                  <a:close/>
                  <a:moveTo>
                    <a:pt x="3645" y="964"/>
                  </a:moveTo>
                  <a:cubicBezTo>
                    <a:pt x="3199" y="1190"/>
                    <a:pt x="2676" y="1339"/>
                    <a:pt x="2230" y="1558"/>
                  </a:cubicBezTo>
                  <a:cubicBezTo>
                    <a:pt x="2158" y="1707"/>
                    <a:pt x="2081" y="1784"/>
                    <a:pt x="2010" y="1933"/>
                  </a:cubicBezTo>
                  <a:cubicBezTo>
                    <a:pt x="2378" y="1784"/>
                    <a:pt x="2824" y="1636"/>
                    <a:pt x="3199" y="1410"/>
                  </a:cubicBezTo>
                  <a:lnTo>
                    <a:pt x="3645" y="964"/>
                  </a:lnTo>
                  <a:close/>
                  <a:moveTo>
                    <a:pt x="1861" y="1707"/>
                  </a:moveTo>
                  <a:cubicBezTo>
                    <a:pt x="1415" y="1856"/>
                    <a:pt x="1041" y="2004"/>
                    <a:pt x="672" y="2082"/>
                  </a:cubicBezTo>
                  <a:cubicBezTo>
                    <a:pt x="743" y="2153"/>
                    <a:pt x="892" y="2230"/>
                    <a:pt x="969" y="2302"/>
                  </a:cubicBezTo>
                  <a:cubicBezTo>
                    <a:pt x="1189" y="2230"/>
                    <a:pt x="1415" y="2153"/>
                    <a:pt x="1564" y="2082"/>
                  </a:cubicBezTo>
                  <a:lnTo>
                    <a:pt x="1635" y="2082"/>
                  </a:lnTo>
                  <a:lnTo>
                    <a:pt x="1712" y="1856"/>
                  </a:lnTo>
                  <a:lnTo>
                    <a:pt x="1861" y="1707"/>
                  </a:lnTo>
                  <a:close/>
                  <a:moveTo>
                    <a:pt x="375" y="2153"/>
                  </a:moveTo>
                  <a:cubicBezTo>
                    <a:pt x="297" y="2230"/>
                    <a:pt x="226" y="2230"/>
                    <a:pt x="149" y="2230"/>
                  </a:cubicBezTo>
                  <a:cubicBezTo>
                    <a:pt x="77" y="2379"/>
                    <a:pt x="77" y="2450"/>
                    <a:pt x="0" y="2599"/>
                  </a:cubicBezTo>
                  <a:lnTo>
                    <a:pt x="672" y="2379"/>
                  </a:lnTo>
                  <a:cubicBezTo>
                    <a:pt x="595" y="2302"/>
                    <a:pt x="446" y="2230"/>
                    <a:pt x="375" y="215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7" name="Google Shape;1227;p45"/>
            <p:cNvSpPr/>
            <p:nvPr/>
          </p:nvSpPr>
          <p:spPr>
            <a:xfrm>
              <a:off x="4631925" y="1759950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298" y="1"/>
                  </a:moveTo>
                  <a:cubicBezTo>
                    <a:pt x="221" y="72"/>
                    <a:pt x="72" y="72"/>
                    <a:pt x="1" y="72"/>
                  </a:cubicBezTo>
                  <a:cubicBezTo>
                    <a:pt x="72" y="149"/>
                    <a:pt x="221" y="221"/>
                    <a:pt x="298" y="298"/>
                  </a:cubicBezTo>
                  <a:cubicBezTo>
                    <a:pt x="369" y="298"/>
                    <a:pt x="518" y="221"/>
                    <a:pt x="595" y="221"/>
                  </a:cubicBezTo>
                  <a:cubicBezTo>
                    <a:pt x="518" y="149"/>
                    <a:pt x="369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8" name="Google Shape;1228;p45"/>
            <p:cNvSpPr/>
            <p:nvPr/>
          </p:nvSpPr>
          <p:spPr>
            <a:xfrm>
              <a:off x="3277325" y="1765450"/>
              <a:ext cx="1341550" cy="2047625"/>
            </a:xfrm>
            <a:custGeom>
              <a:avLst/>
              <a:gdLst/>
              <a:ahLst/>
              <a:cxnLst/>
              <a:rect l="l" t="t" r="r" b="b"/>
              <a:pathLst>
                <a:path w="53662" h="81905" extrusionOk="0">
                  <a:moveTo>
                    <a:pt x="53661" y="1"/>
                  </a:moveTo>
                  <a:cubicBezTo>
                    <a:pt x="52995" y="227"/>
                    <a:pt x="52401" y="298"/>
                    <a:pt x="51729" y="447"/>
                  </a:cubicBezTo>
                  <a:cubicBezTo>
                    <a:pt x="51658" y="524"/>
                    <a:pt x="51658" y="673"/>
                    <a:pt x="51658" y="744"/>
                  </a:cubicBezTo>
                  <a:cubicBezTo>
                    <a:pt x="52252" y="673"/>
                    <a:pt x="52847" y="524"/>
                    <a:pt x="53441" y="375"/>
                  </a:cubicBezTo>
                  <a:cubicBezTo>
                    <a:pt x="53513" y="227"/>
                    <a:pt x="53590" y="149"/>
                    <a:pt x="53661" y="1"/>
                  </a:cubicBezTo>
                  <a:close/>
                  <a:moveTo>
                    <a:pt x="226" y="78040"/>
                  </a:moveTo>
                  <a:lnTo>
                    <a:pt x="0" y="78266"/>
                  </a:lnTo>
                  <a:cubicBezTo>
                    <a:pt x="77" y="78635"/>
                    <a:pt x="149" y="79009"/>
                    <a:pt x="149" y="79455"/>
                  </a:cubicBezTo>
                  <a:cubicBezTo>
                    <a:pt x="226" y="79378"/>
                    <a:pt x="297" y="79307"/>
                    <a:pt x="446" y="79229"/>
                  </a:cubicBezTo>
                  <a:cubicBezTo>
                    <a:pt x="375" y="78861"/>
                    <a:pt x="297" y="78486"/>
                    <a:pt x="226" y="78040"/>
                  </a:cubicBezTo>
                  <a:close/>
                  <a:moveTo>
                    <a:pt x="446" y="79527"/>
                  </a:moveTo>
                  <a:cubicBezTo>
                    <a:pt x="375" y="79604"/>
                    <a:pt x="297" y="79675"/>
                    <a:pt x="149" y="79753"/>
                  </a:cubicBezTo>
                  <a:cubicBezTo>
                    <a:pt x="226" y="80121"/>
                    <a:pt x="149" y="80496"/>
                    <a:pt x="149" y="80864"/>
                  </a:cubicBezTo>
                  <a:cubicBezTo>
                    <a:pt x="226" y="80716"/>
                    <a:pt x="375" y="80644"/>
                    <a:pt x="446" y="80567"/>
                  </a:cubicBezTo>
                  <a:lnTo>
                    <a:pt x="446" y="79527"/>
                  </a:lnTo>
                  <a:close/>
                  <a:moveTo>
                    <a:pt x="446" y="80942"/>
                  </a:moveTo>
                  <a:lnTo>
                    <a:pt x="446" y="80942"/>
                  </a:lnTo>
                  <a:cubicBezTo>
                    <a:pt x="297" y="81013"/>
                    <a:pt x="226" y="81162"/>
                    <a:pt x="149" y="81239"/>
                  </a:cubicBezTo>
                  <a:cubicBezTo>
                    <a:pt x="77" y="81459"/>
                    <a:pt x="77" y="81685"/>
                    <a:pt x="0" y="81834"/>
                  </a:cubicBezTo>
                  <a:cubicBezTo>
                    <a:pt x="77" y="81905"/>
                    <a:pt x="149" y="81905"/>
                    <a:pt x="149" y="81905"/>
                  </a:cubicBezTo>
                  <a:lnTo>
                    <a:pt x="375" y="81685"/>
                  </a:lnTo>
                  <a:cubicBezTo>
                    <a:pt x="375" y="81459"/>
                    <a:pt x="446" y="81162"/>
                    <a:pt x="446" y="8094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29" name="Google Shape;1229;p45"/>
            <p:cNvSpPr/>
            <p:nvPr/>
          </p:nvSpPr>
          <p:spPr>
            <a:xfrm>
              <a:off x="3277325" y="3811275"/>
              <a:ext cx="3725" cy="7450"/>
            </a:xfrm>
            <a:custGeom>
              <a:avLst/>
              <a:gdLst/>
              <a:ahLst/>
              <a:cxnLst/>
              <a:rect l="l" t="t" r="r" b="b"/>
              <a:pathLst>
                <a:path w="149" h="298" extrusionOk="0">
                  <a:moveTo>
                    <a:pt x="0" y="1"/>
                  </a:moveTo>
                  <a:lnTo>
                    <a:pt x="0" y="298"/>
                  </a:lnTo>
                  <a:cubicBezTo>
                    <a:pt x="77" y="221"/>
                    <a:pt x="149" y="149"/>
                    <a:pt x="149" y="72"/>
                  </a:cubicBezTo>
                  <a:cubicBezTo>
                    <a:pt x="149" y="72"/>
                    <a:pt x="77" y="72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0" name="Google Shape;1230;p45"/>
            <p:cNvSpPr/>
            <p:nvPr/>
          </p:nvSpPr>
          <p:spPr>
            <a:xfrm>
              <a:off x="3268100" y="3822425"/>
              <a:ext cx="14875" cy="27825"/>
            </a:xfrm>
            <a:custGeom>
              <a:avLst/>
              <a:gdLst/>
              <a:ahLst/>
              <a:cxnLst/>
              <a:rect l="l" t="t" r="r" b="b"/>
              <a:pathLst>
                <a:path w="595" h="1113" extrusionOk="0">
                  <a:moveTo>
                    <a:pt x="595" y="1"/>
                  </a:moveTo>
                  <a:cubicBezTo>
                    <a:pt x="446" y="149"/>
                    <a:pt x="369" y="298"/>
                    <a:pt x="220" y="447"/>
                  </a:cubicBezTo>
                  <a:lnTo>
                    <a:pt x="0" y="1112"/>
                  </a:lnTo>
                  <a:cubicBezTo>
                    <a:pt x="220" y="815"/>
                    <a:pt x="369" y="447"/>
                    <a:pt x="595" y="149"/>
                  </a:cubicBezTo>
                  <a:lnTo>
                    <a:pt x="5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1" name="Google Shape;1231;p45"/>
            <p:cNvSpPr/>
            <p:nvPr/>
          </p:nvSpPr>
          <p:spPr>
            <a:xfrm>
              <a:off x="3275525" y="1776600"/>
              <a:ext cx="1295025" cy="1945525"/>
            </a:xfrm>
            <a:custGeom>
              <a:avLst/>
              <a:gdLst/>
              <a:ahLst/>
              <a:cxnLst/>
              <a:rect l="l" t="t" r="r" b="b"/>
              <a:pathLst>
                <a:path w="51801" h="77821" extrusionOk="0">
                  <a:moveTo>
                    <a:pt x="51801" y="1"/>
                  </a:moveTo>
                  <a:cubicBezTo>
                    <a:pt x="51730" y="1"/>
                    <a:pt x="51581" y="1"/>
                    <a:pt x="51504" y="78"/>
                  </a:cubicBezTo>
                  <a:cubicBezTo>
                    <a:pt x="51504" y="149"/>
                    <a:pt x="51432" y="227"/>
                    <a:pt x="51432" y="375"/>
                  </a:cubicBezTo>
                  <a:cubicBezTo>
                    <a:pt x="51504" y="375"/>
                    <a:pt x="51581" y="298"/>
                    <a:pt x="51730" y="298"/>
                  </a:cubicBezTo>
                  <a:cubicBezTo>
                    <a:pt x="51730" y="227"/>
                    <a:pt x="51730" y="78"/>
                    <a:pt x="51801" y="1"/>
                  </a:cubicBezTo>
                  <a:close/>
                  <a:moveTo>
                    <a:pt x="298" y="77374"/>
                  </a:moveTo>
                  <a:cubicBezTo>
                    <a:pt x="149" y="77446"/>
                    <a:pt x="72" y="77446"/>
                    <a:pt x="1" y="77523"/>
                  </a:cubicBezTo>
                  <a:cubicBezTo>
                    <a:pt x="72" y="77594"/>
                    <a:pt x="72" y="77671"/>
                    <a:pt x="72" y="77820"/>
                  </a:cubicBezTo>
                  <a:lnTo>
                    <a:pt x="298" y="77594"/>
                  </a:lnTo>
                  <a:lnTo>
                    <a:pt x="298" y="773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2" name="Google Shape;1232;p45"/>
            <p:cNvSpPr/>
            <p:nvPr/>
          </p:nvSpPr>
          <p:spPr>
            <a:xfrm>
              <a:off x="3281025" y="1763675"/>
              <a:ext cx="1345275" cy="1995600"/>
            </a:xfrm>
            <a:custGeom>
              <a:avLst/>
              <a:gdLst/>
              <a:ahLst/>
              <a:cxnLst/>
              <a:rect l="l" t="t" r="r" b="b"/>
              <a:pathLst>
                <a:path w="53811" h="79824" extrusionOk="0">
                  <a:moveTo>
                    <a:pt x="53811" y="0"/>
                  </a:moveTo>
                  <a:lnTo>
                    <a:pt x="53811" y="0"/>
                  </a:lnTo>
                  <a:cubicBezTo>
                    <a:pt x="53739" y="72"/>
                    <a:pt x="53591" y="72"/>
                    <a:pt x="53513" y="72"/>
                  </a:cubicBezTo>
                  <a:cubicBezTo>
                    <a:pt x="53442" y="220"/>
                    <a:pt x="53365" y="298"/>
                    <a:pt x="53293" y="446"/>
                  </a:cubicBezTo>
                  <a:cubicBezTo>
                    <a:pt x="53442" y="446"/>
                    <a:pt x="53513" y="369"/>
                    <a:pt x="53662" y="369"/>
                  </a:cubicBezTo>
                  <a:cubicBezTo>
                    <a:pt x="53739" y="220"/>
                    <a:pt x="53739" y="149"/>
                    <a:pt x="53811" y="0"/>
                  </a:cubicBezTo>
                  <a:close/>
                  <a:moveTo>
                    <a:pt x="298" y="79300"/>
                  </a:moveTo>
                  <a:cubicBezTo>
                    <a:pt x="149" y="79378"/>
                    <a:pt x="78" y="79449"/>
                    <a:pt x="1" y="79526"/>
                  </a:cubicBezTo>
                  <a:lnTo>
                    <a:pt x="1" y="79824"/>
                  </a:lnTo>
                  <a:cubicBezTo>
                    <a:pt x="149" y="79746"/>
                    <a:pt x="227" y="79675"/>
                    <a:pt x="298" y="79598"/>
                  </a:cubicBezTo>
                  <a:lnTo>
                    <a:pt x="298" y="7930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3" name="Google Shape;1233;p45"/>
            <p:cNvSpPr/>
            <p:nvPr/>
          </p:nvSpPr>
          <p:spPr>
            <a:xfrm>
              <a:off x="3281025" y="1746875"/>
              <a:ext cx="1397300" cy="2049575"/>
            </a:xfrm>
            <a:custGeom>
              <a:avLst/>
              <a:gdLst/>
              <a:ahLst/>
              <a:cxnLst/>
              <a:rect l="l" t="t" r="r" b="b"/>
              <a:pathLst>
                <a:path w="55892" h="81983" extrusionOk="0">
                  <a:moveTo>
                    <a:pt x="55892" y="0"/>
                  </a:moveTo>
                  <a:cubicBezTo>
                    <a:pt x="55743" y="78"/>
                    <a:pt x="55594" y="78"/>
                    <a:pt x="55523" y="149"/>
                  </a:cubicBezTo>
                  <a:lnTo>
                    <a:pt x="55374" y="298"/>
                  </a:lnTo>
                  <a:lnTo>
                    <a:pt x="55310" y="487"/>
                  </a:lnTo>
                  <a:lnTo>
                    <a:pt x="55310" y="487"/>
                  </a:lnTo>
                  <a:cubicBezTo>
                    <a:pt x="55430" y="444"/>
                    <a:pt x="55551" y="433"/>
                    <a:pt x="55672" y="375"/>
                  </a:cubicBezTo>
                  <a:cubicBezTo>
                    <a:pt x="55743" y="226"/>
                    <a:pt x="55820" y="149"/>
                    <a:pt x="55892" y="0"/>
                  </a:cubicBezTo>
                  <a:close/>
                  <a:moveTo>
                    <a:pt x="55310" y="487"/>
                  </a:moveTo>
                  <a:lnTo>
                    <a:pt x="55310" y="487"/>
                  </a:lnTo>
                  <a:cubicBezTo>
                    <a:pt x="55282" y="497"/>
                    <a:pt x="55254" y="509"/>
                    <a:pt x="55226" y="524"/>
                  </a:cubicBezTo>
                  <a:lnTo>
                    <a:pt x="55297" y="524"/>
                  </a:lnTo>
                  <a:lnTo>
                    <a:pt x="55310" y="487"/>
                  </a:lnTo>
                  <a:close/>
                  <a:moveTo>
                    <a:pt x="298" y="81310"/>
                  </a:moveTo>
                  <a:cubicBezTo>
                    <a:pt x="227" y="81387"/>
                    <a:pt x="78" y="81459"/>
                    <a:pt x="1" y="81607"/>
                  </a:cubicBezTo>
                  <a:lnTo>
                    <a:pt x="1" y="81982"/>
                  </a:lnTo>
                  <a:cubicBezTo>
                    <a:pt x="78" y="81905"/>
                    <a:pt x="149" y="81756"/>
                    <a:pt x="298" y="81685"/>
                  </a:cubicBezTo>
                  <a:lnTo>
                    <a:pt x="298" y="813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4" name="Google Shape;1234;p45"/>
            <p:cNvSpPr/>
            <p:nvPr/>
          </p:nvSpPr>
          <p:spPr>
            <a:xfrm>
              <a:off x="3273600" y="1724575"/>
              <a:ext cx="1454975" cy="2109025"/>
            </a:xfrm>
            <a:custGeom>
              <a:avLst/>
              <a:gdLst/>
              <a:ahLst/>
              <a:cxnLst/>
              <a:rect l="l" t="t" r="r" b="b"/>
              <a:pathLst>
                <a:path w="58199" h="84361" extrusionOk="0">
                  <a:moveTo>
                    <a:pt x="58198" y="1"/>
                  </a:moveTo>
                  <a:lnTo>
                    <a:pt x="58198" y="1"/>
                  </a:lnTo>
                  <a:cubicBezTo>
                    <a:pt x="57972" y="78"/>
                    <a:pt x="57824" y="149"/>
                    <a:pt x="57604" y="298"/>
                  </a:cubicBezTo>
                  <a:lnTo>
                    <a:pt x="57158" y="744"/>
                  </a:lnTo>
                  <a:cubicBezTo>
                    <a:pt x="57378" y="673"/>
                    <a:pt x="57604" y="595"/>
                    <a:pt x="57824" y="447"/>
                  </a:cubicBezTo>
                  <a:cubicBezTo>
                    <a:pt x="57901" y="298"/>
                    <a:pt x="58050" y="149"/>
                    <a:pt x="58198" y="1"/>
                  </a:cubicBezTo>
                  <a:close/>
                  <a:moveTo>
                    <a:pt x="524" y="83320"/>
                  </a:moveTo>
                  <a:cubicBezTo>
                    <a:pt x="520" y="83323"/>
                    <a:pt x="516" y="83327"/>
                    <a:pt x="513" y="83331"/>
                  </a:cubicBezTo>
                  <a:lnTo>
                    <a:pt x="513" y="83331"/>
                  </a:lnTo>
                  <a:lnTo>
                    <a:pt x="524" y="83320"/>
                  </a:lnTo>
                  <a:close/>
                  <a:moveTo>
                    <a:pt x="513" y="83331"/>
                  </a:moveTo>
                  <a:lnTo>
                    <a:pt x="298" y="83540"/>
                  </a:lnTo>
                  <a:lnTo>
                    <a:pt x="446" y="83540"/>
                  </a:lnTo>
                  <a:cubicBezTo>
                    <a:pt x="446" y="83472"/>
                    <a:pt x="446" y="83399"/>
                    <a:pt x="513" y="83331"/>
                  </a:cubicBezTo>
                  <a:close/>
                  <a:moveTo>
                    <a:pt x="149" y="83766"/>
                  </a:moveTo>
                  <a:cubicBezTo>
                    <a:pt x="78" y="83986"/>
                    <a:pt x="78" y="84135"/>
                    <a:pt x="0" y="84361"/>
                  </a:cubicBezTo>
                  <a:cubicBezTo>
                    <a:pt x="149" y="84212"/>
                    <a:pt x="226" y="84063"/>
                    <a:pt x="375" y="83915"/>
                  </a:cubicBezTo>
                  <a:lnTo>
                    <a:pt x="375" y="8376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5" name="Google Shape;1235;p45"/>
            <p:cNvSpPr/>
            <p:nvPr/>
          </p:nvSpPr>
          <p:spPr>
            <a:xfrm>
              <a:off x="3277325" y="3813050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149" y="1"/>
                  </a:moveTo>
                  <a:cubicBezTo>
                    <a:pt x="149" y="78"/>
                    <a:pt x="77" y="150"/>
                    <a:pt x="0" y="227"/>
                  </a:cubicBezTo>
                  <a:lnTo>
                    <a:pt x="226" y="227"/>
                  </a:lnTo>
                  <a:cubicBezTo>
                    <a:pt x="297" y="150"/>
                    <a:pt x="297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6" name="Google Shape;1236;p45"/>
            <p:cNvSpPr/>
            <p:nvPr/>
          </p:nvSpPr>
          <p:spPr>
            <a:xfrm>
              <a:off x="4760050" y="1657675"/>
              <a:ext cx="70650" cy="55775"/>
            </a:xfrm>
            <a:custGeom>
              <a:avLst/>
              <a:gdLst/>
              <a:ahLst/>
              <a:cxnLst/>
              <a:rect l="l" t="t" r="r" b="b"/>
              <a:pathLst>
                <a:path w="2826" h="2231" extrusionOk="0">
                  <a:moveTo>
                    <a:pt x="2825" y="1"/>
                  </a:moveTo>
                  <a:lnTo>
                    <a:pt x="2825" y="1"/>
                  </a:lnTo>
                  <a:cubicBezTo>
                    <a:pt x="2457" y="227"/>
                    <a:pt x="2082" y="447"/>
                    <a:pt x="1636" y="673"/>
                  </a:cubicBezTo>
                  <a:cubicBezTo>
                    <a:pt x="1416" y="893"/>
                    <a:pt x="1119" y="1119"/>
                    <a:pt x="893" y="1339"/>
                  </a:cubicBezTo>
                  <a:cubicBezTo>
                    <a:pt x="673" y="1487"/>
                    <a:pt x="524" y="1713"/>
                    <a:pt x="298" y="1862"/>
                  </a:cubicBezTo>
                  <a:lnTo>
                    <a:pt x="376" y="1933"/>
                  </a:lnTo>
                  <a:lnTo>
                    <a:pt x="447" y="1933"/>
                  </a:lnTo>
                  <a:cubicBezTo>
                    <a:pt x="1267" y="1339"/>
                    <a:pt x="2082" y="744"/>
                    <a:pt x="2825" y="1"/>
                  </a:cubicBezTo>
                  <a:close/>
                  <a:moveTo>
                    <a:pt x="150" y="2082"/>
                  </a:moveTo>
                  <a:cubicBezTo>
                    <a:pt x="78" y="2082"/>
                    <a:pt x="78" y="2159"/>
                    <a:pt x="1" y="2231"/>
                  </a:cubicBezTo>
                  <a:cubicBezTo>
                    <a:pt x="78" y="2159"/>
                    <a:pt x="150" y="2159"/>
                    <a:pt x="150" y="208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7" name="Google Shape;1237;p45"/>
            <p:cNvSpPr/>
            <p:nvPr/>
          </p:nvSpPr>
          <p:spPr>
            <a:xfrm>
              <a:off x="4763775" y="1704225"/>
              <a:ext cx="5675" cy="5525"/>
            </a:xfrm>
            <a:custGeom>
              <a:avLst/>
              <a:gdLst/>
              <a:ahLst/>
              <a:cxnLst/>
              <a:rect l="l" t="t" r="r" b="b"/>
              <a:pathLst>
                <a:path w="227" h="221" extrusionOk="0">
                  <a:moveTo>
                    <a:pt x="149" y="0"/>
                  </a:moveTo>
                  <a:cubicBezTo>
                    <a:pt x="149" y="71"/>
                    <a:pt x="78" y="149"/>
                    <a:pt x="1" y="220"/>
                  </a:cubicBezTo>
                  <a:cubicBezTo>
                    <a:pt x="78" y="220"/>
                    <a:pt x="149" y="149"/>
                    <a:pt x="227" y="71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8" name="Google Shape;1238;p45"/>
            <p:cNvSpPr/>
            <p:nvPr/>
          </p:nvSpPr>
          <p:spPr>
            <a:xfrm>
              <a:off x="3243875" y="1118850"/>
              <a:ext cx="1889750" cy="2794575"/>
            </a:xfrm>
            <a:custGeom>
              <a:avLst/>
              <a:gdLst/>
              <a:ahLst/>
              <a:cxnLst/>
              <a:rect l="l" t="t" r="r" b="b"/>
              <a:pathLst>
                <a:path w="75590" h="111783" extrusionOk="0">
                  <a:moveTo>
                    <a:pt x="75590" y="0"/>
                  </a:moveTo>
                  <a:lnTo>
                    <a:pt x="75590" y="0"/>
                  </a:lnTo>
                  <a:cubicBezTo>
                    <a:pt x="74847" y="78"/>
                    <a:pt x="74103" y="226"/>
                    <a:pt x="73432" y="523"/>
                  </a:cubicBezTo>
                  <a:cubicBezTo>
                    <a:pt x="73432" y="595"/>
                    <a:pt x="73432" y="595"/>
                    <a:pt x="73360" y="672"/>
                  </a:cubicBezTo>
                  <a:cubicBezTo>
                    <a:pt x="73360" y="743"/>
                    <a:pt x="73283" y="821"/>
                    <a:pt x="73283" y="892"/>
                  </a:cubicBezTo>
                  <a:cubicBezTo>
                    <a:pt x="74026" y="523"/>
                    <a:pt x="74769" y="375"/>
                    <a:pt x="75513" y="298"/>
                  </a:cubicBezTo>
                  <a:lnTo>
                    <a:pt x="75513" y="149"/>
                  </a:lnTo>
                  <a:cubicBezTo>
                    <a:pt x="75513" y="149"/>
                    <a:pt x="75513" y="78"/>
                    <a:pt x="75590" y="0"/>
                  </a:cubicBezTo>
                  <a:close/>
                  <a:moveTo>
                    <a:pt x="64590" y="20293"/>
                  </a:moveTo>
                  <a:cubicBezTo>
                    <a:pt x="64441" y="20365"/>
                    <a:pt x="64215" y="20513"/>
                    <a:pt x="64067" y="20591"/>
                  </a:cubicBezTo>
                  <a:cubicBezTo>
                    <a:pt x="63995" y="20591"/>
                    <a:pt x="63995" y="20662"/>
                    <a:pt x="63918" y="20739"/>
                  </a:cubicBezTo>
                  <a:lnTo>
                    <a:pt x="63324" y="21334"/>
                  </a:lnTo>
                  <a:cubicBezTo>
                    <a:pt x="63698" y="21037"/>
                    <a:pt x="64067" y="20811"/>
                    <a:pt x="64441" y="20591"/>
                  </a:cubicBezTo>
                  <a:lnTo>
                    <a:pt x="64661" y="20365"/>
                  </a:lnTo>
                  <a:cubicBezTo>
                    <a:pt x="64590" y="20365"/>
                    <a:pt x="64590" y="20293"/>
                    <a:pt x="64590" y="20293"/>
                  </a:cubicBezTo>
                  <a:close/>
                  <a:moveTo>
                    <a:pt x="1189" y="109404"/>
                  </a:moveTo>
                  <a:lnTo>
                    <a:pt x="1189" y="109404"/>
                  </a:lnTo>
                  <a:cubicBezTo>
                    <a:pt x="969" y="109701"/>
                    <a:pt x="743" y="110076"/>
                    <a:pt x="523" y="110373"/>
                  </a:cubicBezTo>
                  <a:cubicBezTo>
                    <a:pt x="446" y="110445"/>
                    <a:pt x="446" y="110522"/>
                    <a:pt x="375" y="110671"/>
                  </a:cubicBezTo>
                  <a:cubicBezTo>
                    <a:pt x="298" y="111039"/>
                    <a:pt x="149" y="111414"/>
                    <a:pt x="0" y="111782"/>
                  </a:cubicBezTo>
                  <a:cubicBezTo>
                    <a:pt x="149" y="111562"/>
                    <a:pt x="298" y="111336"/>
                    <a:pt x="375" y="111188"/>
                  </a:cubicBezTo>
                  <a:cubicBezTo>
                    <a:pt x="743" y="110593"/>
                    <a:pt x="1041" y="109999"/>
                    <a:pt x="1189" y="109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39" name="Google Shape;1239;p45"/>
            <p:cNvSpPr/>
            <p:nvPr/>
          </p:nvSpPr>
          <p:spPr>
            <a:xfrm>
              <a:off x="4858625" y="1624275"/>
              <a:ext cx="3700" cy="3700"/>
            </a:xfrm>
            <a:custGeom>
              <a:avLst/>
              <a:gdLst/>
              <a:ahLst/>
              <a:cxnLst/>
              <a:rect l="l" t="t" r="r" b="b"/>
              <a:pathLst>
                <a:path w="148" h="148" extrusionOk="0">
                  <a:moveTo>
                    <a:pt x="147" y="0"/>
                  </a:moveTo>
                  <a:lnTo>
                    <a:pt x="147" y="0"/>
                  </a:lnTo>
                  <a:cubicBezTo>
                    <a:pt x="71" y="76"/>
                    <a:pt x="71" y="76"/>
                    <a:pt x="0" y="76"/>
                  </a:cubicBezTo>
                  <a:cubicBezTo>
                    <a:pt x="0" y="76"/>
                    <a:pt x="0" y="148"/>
                    <a:pt x="71" y="148"/>
                  </a:cubicBezTo>
                  <a:cubicBezTo>
                    <a:pt x="71" y="77"/>
                    <a:pt x="71" y="76"/>
                    <a:pt x="1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0" name="Google Shape;1240;p45"/>
            <p:cNvSpPr/>
            <p:nvPr/>
          </p:nvSpPr>
          <p:spPr>
            <a:xfrm>
              <a:off x="3225275" y="3919050"/>
              <a:ext cx="9400" cy="20375"/>
            </a:xfrm>
            <a:custGeom>
              <a:avLst/>
              <a:gdLst/>
              <a:ahLst/>
              <a:cxnLst/>
              <a:rect l="l" t="t" r="r" b="b"/>
              <a:pathLst>
                <a:path w="376" h="815" extrusionOk="0">
                  <a:moveTo>
                    <a:pt x="298" y="0"/>
                  </a:moveTo>
                  <a:cubicBezTo>
                    <a:pt x="227" y="72"/>
                    <a:pt x="150" y="149"/>
                    <a:pt x="150" y="220"/>
                  </a:cubicBezTo>
                  <a:cubicBezTo>
                    <a:pt x="78" y="446"/>
                    <a:pt x="78" y="595"/>
                    <a:pt x="1" y="815"/>
                  </a:cubicBezTo>
                  <a:cubicBezTo>
                    <a:pt x="150" y="595"/>
                    <a:pt x="227" y="298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1" name="Google Shape;1241;p45"/>
            <p:cNvSpPr/>
            <p:nvPr/>
          </p:nvSpPr>
          <p:spPr>
            <a:xfrm>
              <a:off x="3232725" y="3913400"/>
              <a:ext cx="3725" cy="5675"/>
            </a:xfrm>
            <a:custGeom>
              <a:avLst/>
              <a:gdLst/>
              <a:ahLst/>
              <a:cxnLst/>
              <a:rect l="l" t="t" r="r" b="b"/>
              <a:pathLst>
                <a:path w="149" h="227" extrusionOk="0">
                  <a:moveTo>
                    <a:pt x="149" y="0"/>
                  </a:moveTo>
                  <a:lnTo>
                    <a:pt x="149" y="0"/>
                  </a:lnTo>
                  <a:cubicBezTo>
                    <a:pt x="78" y="78"/>
                    <a:pt x="0" y="149"/>
                    <a:pt x="0" y="226"/>
                  </a:cubicBezTo>
                  <a:lnTo>
                    <a:pt x="78" y="226"/>
                  </a:lnTo>
                  <a:cubicBezTo>
                    <a:pt x="78" y="149"/>
                    <a:pt x="149" y="78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2" name="Google Shape;1242;p45"/>
            <p:cNvSpPr/>
            <p:nvPr/>
          </p:nvSpPr>
          <p:spPr>
            <a:xfrm>
              <a:off x="2623275" y="4279525"/>
              <a:ext cx="11175" cy="57550"/>
            </a:xfrm>
            <a:custGeom>
              <a:avLst/>
              <a:gdLst/>
              <a:ahLst/>
              <a:cxnLst/>
              <a:rect l="l" t="t" r="r" b="b"/>
              <a:pathLst>
                <a:path w="447" h="2302" extrusionOk="0">
                  <a:moveTo>
                    <a:pt x="446" y="0"/>
                  </a:moveTo>
                  <a:cubicBezTo>
                    <a:pt x="375" y="0"/>
                    <a:pt x="226" y="0"/>
                    <a:pt x="149" y="71"/>
                  </a:cubicBezTo>
                  <a:cubicBezTo>
                    <a:pt x="0" y="815"/>
                    <a:pt x="0" y="1558"/>
                    <a:pt x="78" y="2301"/>
                  </a:cubicBezTo>
                  <a:lnTo>
                    <a:pt x="375" y="2301"/>
                  </a:lnTo>
                  <a:cubicBezTo>
                    <a:pt x="226" y="1558"/>
                    <a:pt x="298" y="743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3" name="Google Shape;1243;p45"/>
            <p:cNvSpPr/>
            <p:nvPr/>
          </p:nvSpPr>
          <p:spPr>
            <a:xfrm>
              <a:off x="2706950" y="1219175"/>
              <a:ext cx="2292900" cy="2982325"/>
            </a:xfrm>
            <a:custGeom>
              <a:avLst/>
              <a:gdLst/>
              <a:ahLst/>
              <a:cxnLst/>
              <a:rect l="l" t="t" r="r" b="b"/>
              <a:pathLst>
                <a:path w="91716" h="119293" extrusionOk="0">
                  <a:moveTo>
                    <a:pt x="91716" y="1"/>
                  </a:moveTo>
                  <a:cubicBezTo>
                    <a:pt x="91638" y="1"/>
                    <a:pt x="91490" y="78"/>
                    <a:pt x="91341" y="149"/>
                  </a:cubicBezTo>
                  <a:cubicBezTo>
                    <a:pt x="91341" y="227"/>
                    <a:pt x="91270" y="375"/>
                    <a:pt x="91192" y="524"/>
                  </a:cubicBezTo>
                  <a:cubicBezTo>
                    <a:pt x="91341" y="447"/>
                    <a:pt x="91418" y="375"/>
                    <a:pt x="91567" y="298"/>
                  </a:cubicBezTo>
                  <a:cubicBezTo>
                    <a:pt x="91638" y="227"/>
                    <a:pt x="91638" y="78"/>
                    <a:pt x="91716" y="1"/>
                  </a:cubicBezTo>
                  <a:close/>
                  <a:moveTo>
                    <a:pt x="83017" y="18879"/>
                  </a:moveTo>
                  <a:lnTo>
                    <a:pt x="82351" y="19325"/>
                  </a:lnTo>
                  <a:lnTo>
                    <a:pt x="82422" y="19402"/>
                  </a:lnTo>
                  <a:cubicBezTo>
                    <a:pt x="82648" y="19253"/>
                    <a:pt x="82797" y="19027"/>
                    <a:pt x="83017" y="18879"/>
                  </a:cubicBezTo>
                  <a:close/>
                  <a:moveTo>
                    <a:pt x="82125" y="19473"/>
                  </a:moveTo>
                  <a:cubicBezTo>
                    <a:pt x="82054" y="19473"/>
                    <a:pt x="81976" y="19551"/>
                    <a:pt x="81905" y="19551"/>
                  </a:cubicBezTo>
                  <a:cubicBezTo>
                    <a:pt x="81608" y="19848"/>
                    <a:pt x="81310" y="20145"/>
                    <a:pt x="81013" y="20365"/>
                  </a:cubicBezTo>
                  <a:cubicBezTo>
                    <a:pt x="81382" y="20217"/>
                    <a:pt x="81756" y="19997"/>
                    <a:pt x="82125" y="19771"/>
                  </a:cubicBezTo>
                  <a:cubicBezTo>
                    <a:pt x="82202" y="19699"/>
                    <a:pt x="82202" y="19622"/>
                    <a:pt x="82274" y="19622"/>
                  </a:cubicBezTo>
                  <a:cubicBezTo>
                    <a:pt x="82202" y="19551"/>
                    <a:pt x="82202" y="19473"/>
                    <a:pt x="82125" y="19473"/>
                  </a:cubicBezTo>
                  <a:close/>
                  <a:moveTo>
                    <a:pt x="369" y="118918"/>
                  </a:moveTo>
                  <a:cubicBezTo>
                    <a:pt x="221" y="118918"/>
                    <a:pt x="149" y="118918"/>
                    <a:pt x="72" y="118995"/>
                  </a:cubicBezTo>
                  <a:cubicBezTo>
                    <a:pt x="1" y="119067"/>
                    <a:pt x="1" y="119144"/>
                    <a:pt x="1" y="119293"/>
                  </a:cubicBezTo>
                  <a:cubicBezTo>
                    <a:pt x="72" y="119215"/>
                    <a:pt x="72" y="119215"/>
                    <a:pt x="149" y="119215"/>
                  </a:cubicBezTo>
                  <a:lnTo>
                    <a:pt x="298" y="119215"/>
                  </a:lnTo>
                  <a:cubicBezTo>
                    <a:pt x="298" y="119067"/>
                    <a:pt x="298" y="118995"/>
                    <a:pt x="369" y="1189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4" name="Google Shape;1244;p45"/>
            <p:cNvSpPr/>
            <p:nvPr/>
          </p:nvSpPr>
          <p:spPr>
            <a:xfrm>
              <a:off x="4760050" y="17022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227" y="1"/>
                  </a:moveTo>
                  <a:cubicBezTo>
                    <a:pt x="150" y="1"/>
                    <a:pt x="78" y="78"/>
                    <a:pt x="1" y="149"/>
                  </a:cubicBezTo>
                  <a:cubicBezTo>
                    <a:pt x="78" y="149"/>
                    <a:pt x="78" y="227"/>
                    <a:pt x="150" y="298"/>
                  </a:cubicBezTo>
                  <a:cubicBezTo>
                    <a:pt x="227" y="227"/>
                    <a:pt x="298" y="149"/>
                    <a:pt x="298" y="78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5" name="Google Shape;1245;p45"/>
            <p:cNvSpPr/>
            <p:nvPr/>
          </p:nvSpPr>
          <p:spPr>
            <a:xfrm>
              <a:off x="3256950" y="3826150"/>
              <a:ext cx="26025" cy="52050"/>
            </a:xfrm>
            <a:custGeom>
              <a:avLst/>
              <a:gdLst/>
              <a:ahLst/>
              <a:cxnLst/>
              <a:rect l="l" t="t" r="r" b="b"/>
              <a:pathLst>
                <a:path w="1041" h="2082" extrusionOk="0">
                  <a:moveTo>
                    <a:pt x="1041" y="0"/>
                  </a:moveTo>
                  <a:lnTo>
                    <a:pt x="1041" y="0"/>
                  </a:lnTo>
                  <a:cubicBezTo>
                    <a:pt x="815" y="298"/>
                    <a:pt x="666" y="666"/>
                    <a:pt x="446" y="963"/>
                  </a:cubicBezTo>
                  <a:lnTo>
                    <a:pt x="0" y="2081"/>
                  </a:lnTo>
                  <a:cubicBezTo>
                    <a:pt x="220" y="1784"/>
                    <a:pt x="446" y="1409"/>
                    <a:pt x="666" y="1112"/>
                  </a:cubicBezTo>
                  <a:cubicBezTo>
                    <a:pt x="815" y="743"/>
                    <a:pt x="964" y="369"/>
                    <a:pt x="104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6" name="Google Shape;1246;p45"/>
            <p:cNvSpPr/>
            <p:nvPr/>
          </p:nvSpPr>
          <p:spPr>
            <a:xfrm>
              <a:off x="2543450" y="1029650"/>
              <a:ext cx="3013825" cy="3571275"/>
            </a:xfrm>
            <a:custGeom>
              <a:avLst/>
              <a:gdLst/>
              <a:ahLst/>
              <a:cxnLst/>
              <a:rect l="l" t="t" r="r" b="b"/>
              <a:pathLst>
                <a:path w="120553" h="142851" extrusionOk="0">
                  <a:moveTo>
                    <a:pt x="107692" y="1"/>
                  </a:moveTo>
                  <a:cubicBezTo>
                    <a:pt x="107472" y="1"/>
                    <a:pt x="107246" y="78"/>
                    <a:pt x="107026" y="78"/>
                  </a:cubicBezTo>
                  <a:lnTo>
                    <a:pt x="107026" y="298"/>
                  </a:lnTo>
                  <a:cubicBezTo>
                    <a:pt x="107026" y="298"/>
                    <a:pt x="106948" y="298"/>
                    <a:pt x="106948" y="375"/>
                  </a:cubicBezTo>
                  <a:cubicBezTo>
                    <a:pt x="107246" y="298"/>
                    <a:pt x="107472" y="298"/>
                    <a:pt x="107692" y="298"/>
                  </a:cubicBezTo>
                  <a:cubicBezTo>
                    <a:pt x="108364" y="298"/>
                    <a:pt x="109029" y="375"/>
                    <a:pt x="109624" y="524"/>
                  </a:cubicBezTo>
                  <a:lnTo>
                    <a:pt x="109624" y="447"/>
                  </a:lnTo>
                  <a:cubicBezTo>
                    <a:pt x="109624" y="375"/>
                    <a:pt x="109624" y="298"/>
                    <a:pt x="109701" y="227"/>
                  </a:cubicBezTo>
                  <a:cubicBezTo>
                    <a:pt x="109029" y="78"/>
                    <a:pt x="108364" y="1"/>
                    <a:pt x="107692" y="1"/>
                  </a:cubicBezTo>
                  <a:close/>
                  <a:moveTo>
                    <a:pt x="106728" y="78"/>
                  </a:moveTo>
                  <a:lnTo>
                    <a:pt x="106728" y="78"/>
                  </a:lnTo>
                  <a:cubicBezTo>
                    <a:pt x="105985" y="149"/>
                    <a:pt x="105313" y="375"/>
                    <a:pt x="104719" y="595"/>
                  </a:cubicBezTo>
                  <a:lnTo>
                    <a:pt x="104499" y="1041"/>
                  </a:lnTo>
                  <a:cubicBezTo>
                    <a:pt x="105165" y="673"/>
                    <a:pt x="105908" y="447"/>
                    <a:pt x="106651" y="375"/>
                  </a:cubicBezTo>
                  <a:cubicBezTo>
                    <a:pt x="106728" y="298"/>
                    <a:pt x="106728" y="149"/>
                    <a:pt x="106728" y="78"/>
                  </a:cubicBezTo>
                  <a:close/>
                  <a:moveTo>
                    <a:pt x="109921" y="298"/>
                  </a:moveTo>
                  <a:lnTo>
                    <a:pt x="109921" y="595"/>
                  </a:lnTo>
                  <a:cubicBezTo>
                    <a:pt x="110367" y="673"/>
                    <a:pt x="110742" y="821"/>
                    <a:pt x="111111" y="970"/>
                  </a:cubicBezTo>
                  <a:cubicBezTo>
                    <a:pt x="111485" y="1190"/>
                    <a:pt x="111854" y="1339"/>
                    <a:pt x="112228" y="1487"/>
                  </a:cubicBezTo>
                  <a:cubicBezTo>
                    <a:pt x="112228" y="1416"/>
                    <a:pt x="112228" y="1339"/>
                    <a:pt x="112300" y="1267"/>
                  </a:cubicBezTo>
                  <a:cubicBezTo>
                    <a:pt x="111931" y="1041"/>
                    <a:pt x="111556" y="893"/>
                    <a:pt x="111259" y="744"/>
                  </a:cubicBezTo>
                  <a:lnTo>
                    <a:pt x="109921" y="298"/>
                  </a:lnTo>
                  <a:close/>
                  <a:moveTo>
                    <a:pt x="112526" y="1416"/>
                  </a:moveTo>
                  <a:lnTo>
                    <a:pt x="112526" y="1713"/>
                  </a:lnTo>
                  <a:cubicBezTo>
                    <a:pt x="113120" y="2010"/>
                    <a:pt x="113638" y="2379"/>
                    <a:pt x="114161" y="2825"/>
                  </a:cubicBezTo>
                  <a:cubicBezTo>
                    <a:pt x="114232" y="2754"/>
                    <a:pt x="114232" y="2676"/>
                    <a:pt x="114309" y="2605"/>
                  </a:cubicBezTo>
                  <a:cubicBezTo>
                    <a:pt x="113715" y="2159"/>
                    <a:pt x="113192" y="1713"/>
                    <a:pt x="112526" y="1416"/>
                  </a:cubicBezTo>
                  <a:close/>
                  <a:moveTo>
                    <a:pt x="114529" y="2754"/>
                  </a:moveTo>
                  <a:cubicBezTo>
                    <a:pt x="114458" y="2902"/>
                    <a:pt x="114458" y="2974"/>
                    <a:pt x="114381" y="3051"/>
                  </a:cubicBezTo>
                  <a:lnTo>
                    <a:pt x="114607" y="3271"/>
                  </a:lnTo>
                  <a:lnTo>
                    <a:pt x="114827" y="3420"/>
                  </a:lnTo>
                  <a:lnTo>
                    <a:pt x="114975" y="3568"/>
                  </a:lnTo>
                  <a:lnTo>
                    <a:pt x="115350" y="3943"/>
                  </a:lnTo>
                  <a:lnTo>
                    <a:pt x="115499" y="4091"/>
                  </a:lnTo>
                  <a:cubicBezTo>
                    <a:pt x="115499" y="4014"/>
                    <a:pt x="115570" y="3866"/>
                    <a:pt x="115647" y="3794"/>
                  </a:cubicBezTo>
                  <a:lnTo>
                    <a:pt x="115570" y="3794"/>
                  </a:lnTo>
                  <a:lnTo>
                    <a:pt x="115201" y="3420"/>
                  </a:lnTo>
                  <a:lnTo>
                    <a:pt x="114975" y="3200"/>
                  </a:lnTo>
                  <a:lnTo>
                    <a:pt x="114827" y="3051"/>
                  </a:lnTo>
                  <a:lnTo>
                    <a:pt x="114529" y="2754"/>
                  </a:lnTo>
                  <a:close/>
                  <a:moveTo>
                    <a:pt x="104273" y="821"/>
                  </a:moveTo>
                  <a:cubicBezTo>
                    <a:pt x="102935" y="1487"/>
                    <a:pt x="101823" y="2605"/>
                    <a:pt x="101151" y="4163"/>
                  </a:cubicBezTo>
                  <a:lnTo>
                    <a:pt x="101080" y="4240"/>
                  </a:lnTo>
                  <a:cubicBezTo>
                    <a:pt x="101229" y="4163"/>
                    <a:pt x="101377" y="4163"/>
                    <a:pt x="101449" y="4091"/>
                  </a:cubicBezTo>
                  <a:cubicBezTo>
                    <a:pt x="102120" y="2825"/>
                    <a:pt x="103012" y="1862"/>
                    <a:pt x="104124" y="1190"/>
                  </a:cubicBezTo>
                  <a:cubicBezTo>
                    <a:pt x="104124" y="1119"/>
                    <a:pt x="104201" y="970"/>
                    <a:pt x="104273" y="821"/>
                  </a:cubicBezTo>
                  <a:close/>
                  <a:moveTo>
                    <a:pt x="115796" y="4091"/>
                  </a:moveTo>
                  <a:cubicBezTo>
                    <a:pt x="115796" y="4163"/>
                    <a:pt x="115719" y="4240"/>
                    <a:pt x="115719" y="4311"/>
                  </a:cubicBezTo>
                  <a:cubicBezTo>
                    <a:pt x="115867" y="4537"/>
                    <a:pt x="116016" y="4686"/>
                    <a:pt x="116164" y="4906"/>
                  </a:cubicBezTo>
                  <a:lnTo>
                    <a:pt x="116390" y="4686"/>
                  </a:lnTo>
                  <a:cubicBezTo>
                    <a:pt x="116164" y="4460"/>
                    <a:pt x="116016" y="4240"/>
                    <a:pt x="115796" y="4091"/>
                  </a:cubicBezTo>
                  <a:close/>
                  <a:moveTo>
                    <a:pt x="116539" y="4906"/>
                  </a:moveTo>
                  <a:cubicBezTo>
                    <a:pt x="116539" y="4983"/>
                    <a:pt x="116462" y="5055"/>
                    <a:pt x="116390" y="5132"/>
                  </a:cubicBezTo>
                  <a:lnTo>
                    <a:pt x="116390" y="5203"/>
                  </a:lnTo>
                  <a:cubicBezTo>
                    <a:pt x="116390" y="5203"/>
                    <a:pt x="116462" y="5203"/>
                    <a:pt x="116462" y="5281"/>
                  </a:cubicBezTo>
                  <a:lnTo>
                    <a:pt x="116688" y="5055"/>
                  </a:lnTo>
                  <a:cubicBezTo>
                    <a:pt x="116688" y="5055"/>
                    <a:pt x="116610" y="5055"/>
                    <a:pt x="116610" y="4983"/>
                  </a:cubicBezTo>
                  <a:lnTo>
                    <a:pt x="116539" y="4906"/>
                  </a:lnTo>
                  <a:close/>
                  <a:moveTo>
                    <a:pt x="101300" y="4460"/>
                  </a:moveTo>
                  <a:lnTo>
                    <a:pt x="101300" y="4460"/>
                  </a:lnTo>
                  <a:cubicBezTo>
                    <a:pt x="101151" y="4537"/>
                    <a:pt x="101080" y="4609"/>
                    <a:pt x="100931" y="4609"/>
                  </a:cubicBezTo>
                  <a:cubicBezTo>
                    <a:pt x="100705" y="5281"/>
                    <a:pt x="100557" y="6024"/>
                    <a:pt x="100485" y="6690"/>
                  </a:cubicBezTo>
                  <a:cubicBezTo>
                    <a:pt x="100408" y="6838"/>
                    <a:pt x="100408" y="6987"/>
                    <a:pt x="100408" y="7064"/>
                  </a:cubicBezTo>
                  <a:lnTo>
                    <a:pt x="100705" y="7064"/>
                  </a:lnTo>
                  <a:lnTo>
                    <a:pt x="100705" y="6767"/>
                  </a:lnTo>
                  <a:cubicBezTo>
                    <a:pt x="100854" y="5947"/>
                    <a:pt x="101003" y="5203"/>
                    <a:pt x="101300" y="4460"/>
                  </a:cubicBezTo>
                  <a:close/>
                  <a:moveTo>
                    <a:pt x="100408" y="7362"/>
                  </a:moveTo>
                  <a:cubicBezTo>
                    <a:pt x="100337" y="8028"/>
                    <a:pt x="100337" y="8700"/>
                    <a:pt x="100259" y="9365"/>
                  </a:cubicBezTo>
                  <a:cubicBezTo>
                    <a:pt x="100188" y="9889"/>
                    <a:pt x="100111" y="10483"/>
                    <a:pt x="100039" y="11001"/>
                  </a:cubicBezTo>
                  <a:cubicBezTo>
                    <a:pt x="100111" y="11078"/>
                    <a:pt x="100259" y="11078"/>
                    <a:pt x="100337" y="11149"/>
                  </a:cubicBezTo>
                  <a:cubicBezTo>
                    <a:pt x="100485" y="10186"/>
                    <a:pt x="100557" y="9294"/>
                    <a:pt x="100634" y="8325"/>
                  </a:cubicBezTo>
                  <a:cubicBezTo>
                    <a:pt x="100634" y="8028"/>
                    <a:pt x="100634" y="7659"/>
                    <a:pt x="100705" y="7362"/>
                  </a:cubicBezTo>
                  <a:close/>
                  <a:moveTo>
                    <a:pt x="100039" y="11298"/>
                  </a:moveTo>
                  <a:cubicBezTo>
                    <a:pt x="99962" y="11375"/>
                    <a:pt x="99962" y="11446"/>
                    <a:pt x="99962" y="11446"/>
                  </a:cubicBezTo>
                  <a:lnTo>
                    <a:pt x="100259" y="11446"/>
                  </a:lnTo>
                  <a:lnTo>
                    <a:pt x="100259" y="11375"/>
                  </a:lnTo>
                  <a:cubicBezTo>
                    <a:pt x="100188" y="11375"/>
                    <a:pt x="100111" y="11298"/>
                    <a:pt x="100039" y="11298"/>
                  </a:cubicBezTo>
                  <a:close/>
                  <a:moveTo>
                    <a:pt x="100188" y="11744"/>
                  </a:moveTo>
                  <a:lnTo>
                    <a:pt x="100188" y="11744"/>
                  </a:lnTo>
                  <a:cubicBezTo>
                    <a:pt x="100111" y="11821"/>
                    <a:pt x="100039" y="11821"/>
                    <a:pt x="99891" y="11821"/>
                  </a:cubicBezTo>
                  <a:cubicBezTo>
                    <a:pt x="99813" y="12338"/>
                    <a:pt x="99665" y="12862"/>
                    <a:pt x="99516" y="13379"/>
                  </a:cubicBezTo>
                  <a:lnTo>
                    <a:pt x="99813" y="13308"/>
                  </a:lnTo>
                  <a:cubicBezTo>
                    <a:pt x="99962" y="12784"/>
                    <a:pt x="100111" y="12338"/>
                    <a:pt x="100188" y="11744"/>
                  </a:cubicBezTo>
                  <a:close/>
                  <a:moveTo>
                    <a:pt x="99445" y="13676"/>
                  </a:moveTo>
                  <a:cubicBezTo>
                    <a:pt x="99296" y="14199"/>
                    <a:pt x="99147" y="14645"/>
                    <a:pt x="98999" y="15163"/>
                  </a:cubicBezTo>
                  <a:cubicBezTo>
                    <a:pt x="99070" y="15163"/>
                    <a:pt x="99219" y="15091"/>
                    <a:pt x="99296" y="15091"/>
                  </a:cubicBezTo>
                  <a:cubicBezTo>
                    <a:pt x="99445" y="14645"/>
                    <a:pt x="99593" y="14122"/>
                    <a:pt x="99742" y="13676"/>
                  </a:cubicBezTo>
                  <a:close/>
                  <a:moveTo>
                    <a:pt x="98850" y="15460"/>
                  </a:moveTo>
                  <a:cubicBezTo>
                    <a:pt x="98850" y="15537"/>
                    <a:pt x="98850" y="15609"/>
                    <a:pt x="98773" y="15686"/>
                  </a:cubicBezTo>
                  <a:lnTo>
                    <a:pt x="98999" y="15906"/>
                  </a:lnTo>
                  <a:lnTo>
                    <a:pt x="99219" y="15460"/>
                  </a:lnTo>
                  <a:close/>
                  <a:moveTo>
                    <a:pt x="98702" y="15983"/>
                  </a:moveTo>
                  <a:cubicBezTo>
                    <a:pt x="98553" y="16280"/>
                    <a:pt x="98404" y="16578"/>
                    <a:pt x="98327" y="16875"/>
                  </a:cubicBezTo>
                  <a:cubicBezTo>
                    <a:pt x="98404" y="16798"/>
                    <a:pt x="98553" y="16798"/>
                    <a:pt x="98624" y="16798"/>
                  </a:cubicBezTo>
                  <a:cubicBezTo>
                    <a:pt x="98702" y="16578"/>
                    <a:pt x="98850" y="16352"/>
                    <a:pt x="98922" y="16132"/>
                  </a:cubicBezTo>
                  <a:cubicBezTo>
                    <a:pt x="98850" y="16055"/>
                    <a:pt x="98773" y="15983"/>
                    <a:pt x="98702" y="15983"/>
                  </a:cubicBezTo>
                  <a:close/>
                  <a:moveTo>
                    <a:pt x="98476" y="17095"/>
                  </a:moveTo>
                  <a:lnTo>
                    <a:pt x="98476" y="17095"/>
                  </a:lnTo>
                  <a:cubicBezTo>
                    <a:pt x="98327" y="17172"/>
                    <a:pt x="98256" y="17172"/>
                    <a:pt x="98107" y="17244"/>
                  </a:cubicBezTo>
                  <a:cubicBezTo>
                    <a:pt x="97958" y="17618"/>
                    <a:pt x="97732" y="18064"/>
                    <a:pt x="97435" y="18433"/>
                  </a:cubicBezTo>
                  <a:cubicBezTo>
                    <a:pt x="97584" y="18433"/>
                    <a:pt x="97732" y="18362"/>
                    <a:pt x="97881" y="18362"/>
                  </a:cubicBezTo>
                  <a:cubicBezTo>
                    <a:pt x="98107" y="17916"/>
                    <a:pt x="98256" y="17541"/>
                    <a:pt x="98476" y="17095"/>
                  </a:cubicBezTo>
                  <a:close/>
                  <a:moveTo>
                    <a:pt x="97661" y="18730"/>
                  </a:moveTo>
                  <a:cubicBezTo>
                    <a:pt x="97512" y="18730"/>
                    <a:pt x="97364" y="18807"/>
                    <a:pt x="97215" y="18879"/>
                  </a:cubicBezTo>
                  <a:lnTo>
                    <a:pt x="96543" y="19997"/>
                  </a:lnTo>
                  <a:cubicBezTo>
                    <a:pt x="96620" y="19919"/>
                    <a:pt x="96692" y="19919"/>
                    <a:pt x="96840" y="19848"/>
                  </a:cubicBezTo>
                  <a:cubicBezTo>
                    <a:pt x="96840" y="19848"/>
                    <a:pt x="96918" y="19771"/>
                    <a:pt x="96989" y="19771"/>
                  </a:cubicBezTo>
                  <a:cubicBezTo>
                    <a:pt x="97215" y="19402"/>
                    <a:pt x="97435" y="19105"/>
                    <a:pt x="97661" y="18730"/>
                  </a:cubicBezTo>
                  <a:close/>
                  <a:moveTo>
                    <a:pt x="96692" y="20217"/>
                  </a:moveTo>
                  <a:cubicBezTo>
                    <a:pt x="96620" y="20217"/>
                    <a:pt x="96543" y="20294"/>
                    <a:pt x="96472" y="20294"/>
                  </a:cubicBezTo>
                  <a:lnTo>
                    <a:pt x="96543" y="20365"/>
                  </a:lnTo>
                  <a:lnTo>
                    <a:pt x="96692" y="20217"/>
                  </a:lnTo>
                  <a:close/>
                  <a:moveTo>
                    <a:pt x="96246" y="20365"/>
                  </a:moveTo>
                  <a:lnTo>
                    <a:pt x="96175" y="20443"/>
                  </a:lnTo>
                  <a:cubicBezTo>
                    <a:pt x="95949" y="20740"/>
                    <a:pt x="95651" y="21109"/>
                    <a:pt x="95431" y="21406"/>
                  </a:cubicBezTo>
                  <a:cubicBezTo>
                    <a:pt x="95651" y="21257"/>
                    <a:pt x="95800" y="21186"/>
                    <a:pt x="96026" y="21037"/>
                  </a:cubicBezTo>
                  <a:cubicBezTo>
                    <a:pt x="96175" y="20889"/>
                    <a:pt x="96323" y="20740"/>
                    <a:pt x="96395" y="20591"/>
                  </a:cubicBezTo>
                  <a:cubicBezTo>
                    <a:pt x="96323" y="20514"/>
                    <a:pt x="96323" y="20443"/>
                    <a:pt x="96246" y="20365"/>
                  </a:cubicBezTo>
                  <a:close/>
                  <a:moveTo>
                    <a:pt x="95580" y="21632"/>
                  </a:moveTo>
                  <a:cubicBezTo>
                    <a:pt x="95354" y="21780"/>
                    <a:pt x="95134" y="21852"/>
                    <a:pt x="94908" y="22000"/>
                  </a:cubicBezTo>
                  <a:cubicBezTo>
                    <a:pt x="94688" y="22226"/>
                    <a:pt x="94462" y="22446"/>
                    <a:pt x="94165" y="22672"/>
                  </a:cubicBezTo>
                  <a:cubicBezTo>
                    <a:pt x="94611" y="22375"/>
                    <a:pt x="94985" y="22149"/>
                    <a:pt x="95354" y="21852"/>
                  </a:cubicBezTo>
                  <a:lnTo>
                    <a:pt x="95580" y="21632"/>
                  </a:lnTo>
                  <a:close/>
                  <a:moveTo>
                    <a:pt x="446" y="133188"/>
                  </a:moveTo>
                  <a:cubicBezTo>
                    <a:pt x="369" y="133188"/>
                    <a:pt x="298" y="133265"/>
                    <a:pt x="149" y="133265"/>
                  </a:cubicBezTo>
                  <a:cubicBezTo>
                    <a:pt x="72" y="133634"/>
                    <a:pt x="0" y="134009"/>
                    <a:pt x="0" y="134454"/>
                  </a:cubicBezTo>
                  <a:cubicBezTo>
                    <a:pt x="0" y="134823"/>
                    <a:pt x="0" y="135198"/>
                    <a:pt x="72" y="135566"/>
                  </a:cubicBezTo>
                  <a:cubicBezTo>
                    <a:pt x="149" y="135566"/>
                    <a:pt x="220" y="135495"/>
                    <a:pt x="298" y="135495"/>
                  </a:cubicBezTo>
                  <a:lnTo>
                    <a:pt x="298" y="134454"/>
                  </a:lnTo>
                  <a:cubicBezTo>
                    <a:pt x="298" y="134009"/>
                    <a:pt x="369" y="133563"/>
                    <a:pt x="446" y="133188"/>
                  </a:cubicBezTo>
                  <a:close/>
                  <a:moveTo>
                    <a:pt x="369" y="135792"/>
                  </a:moveTo>
                  <a:cubicBezTo>
                    <a:pt x="298" y="135792"/>
                    <a:pt x="149" y="135792"/>
                    <a:pt x="72" y="135864"/>
                  </a:cubicBezTo>
                  <a:cubicBezTo>
                    <a:pt x="220" y="136536"/>
                    <a:pt x="446" y="137279"/>
                    <a:pt x="744" y="137873"/>
                  </a:cubicBezTo>
                  <a:cubicBezTo>
                    <a:pt x="815" y="137873"/>
                    <a:pt x="892" y="137873"/>
                    <a:pt x="1041" y="137796"/>
                  </a:cubicBezTo>
                  <a:cubicBezTo>
                    <a:pt x="666" y="137201"/>
                    <a:pt x="446" y="136536"/>
                    <a:pt x="369" y="135792"/>
                  </a:cubicBezTo>
                  <a:close/>
                  <a:moveTo>
                    <a:pt x="1190" y="138093"/>
                  </a:moveTo>
                  <a:cubicBezTo>
                    <a:pt x="1041" y="138093"/>
                    <a:pt x="964" y="138171"/>
                    <a:pt x="892" y="138171"/>
                  </a:cubicBezTo>
                  <a:cubicBezTo>
                    <a:pt x="1190" y="138765"/>
                    <a:pt x="1635" y="139360"/>
                    <a:pt x="2153" y="139877"/>
                  </a:cubicBezTo>
                  <a:cubicBezTo>
                    <a:pt x="2230" y="139806"/>
                    <a:pt x="2301" y="139806"/>
                    <a:pt x="2450" y="139806"/>
                  </a:cubicBezTo>
                  <a:cubicBezTo>
                    <a:pt x="1933" y="139283"/>
                    <a:pt x="1487" y="138688"/>
                    <a:pt x="1190" y="138093"/>
                  </a:cubicBezTo>
                  <a:close/>
                  <a:moveTo>
                    <a:pt x="2676" y="140026"/>
                  </a:moveTo>
                  <a:cubicBezTo>
                    <a:pt x="2599" y="140026"/>
                    <a:pt x="2450" y="140103"/>
                    <a:pt x="2379" y="140103"/>
                  </a:cubicBezTo>
                  <a:lnTo>
                    <a:pt x="2450" y="140174"/>
                  </a:lnTo>
                  <a:cubicBezTo>
                    <a:pt x="2973" y="140698"/>
                    <a:pt x="3491" y="141066"/>
                    <a:pt x="4085" y="141441"/>
                  </a:cubicBezTo>
                  <a:cubicBezTo>
                    <a:pt x="4234" y="141364"/>
                    <a:pt x="4311" y="141292"/>
                    <a:pt x="4460" y="141292"/>
                  </a:cubicBezTo>
                  <a:cubicBezTo>
                    <a:pt x="3788" y="140918"/>
                    <a:pt x="3193" y="140472"/>
                    <a:pt x="2676" y="140026"/>
                  </a:cubicBezTo>
                  <a:close/>
                  <a:moveTo>
                    <a:pt x="4828" y="141441"/>
                  </a:moveTo>
                  <a:cubicBezTo>
                    <a:pt x="4680" y="141512"/>
                    <a:pt x="4608" y="141512"/>
                    <a:pt x="4460" y="141590"/>
                  </a:cubicBezTo>
                  <a:cubicBezTo>
                    <a:pt x="5126" y="141958"/>
                    <a:pt x="5869" y="142184"/>
                    <a:pt x="6612" y="142404"/>
                  </a:cubicBezTo>
                  <a:cubicBezTo>
                    <a:pt x="6761" y="142333"/>
                    <a:pt x="6838" y="142255"/>
                    <a:pt x="6987" y="142184"/>
                  </a:cubicBezTo>
                  <a:cubicBezTo>
                    <a:pt x="6761" y="142107"/>
                    <a:pt x="6464" y="142107"/>
                    <a:pt x="6244" y="142035"/>
                  </a:cubicBezTo>
                  <a:cubicBezTo>
                    <a:pt x="5720" y="141887"/>
                    <a:pt x="5274" y="141661"/>
                    <a:pt x="4828" y="141441"/>
                  </a:cubicBezTo>
                  <a:close/>
                  <a:moveTo>
                    <a:pt x="7504" y="142333"/>
                  </a:moveTo>
                  <a:cubicBezTo>
                    <a:pt x="7355" y="142333"/>
                    <a:pt x="7207" y="142404"/>
                    <a:pt x="7058" y="142481"/>
                  </a:cubicBezTo>
                  <a:cubicBezTo>
                    <a:pt x="7801" y="142630"/>
                    <a:pt x="8545" y="142779"/>
                    <a:pt x="9288" y="142779"/>
                  </a:cubicBezTo>
                  <a:cubicBezTo>
                    <a:pt x="9436" y="142701"/>
                    <a:pt x="9585" y="142630"/>
                    <a:pt x="9662" y="142553"/>
                  </a:cubicBezTo>
                  <a:cubicBezTo>
                    <a:pt x="8919" y="142481"/>
                    <a:pt x="8176" y="142404"/>
                    <a:pt x="7504" y="142333"/>
                  </a:cubicBezTo>
                  <a:close/>
                  <a:moveTo>
                    <a:pt x="116908" y="5352"/>
                  </a:moveTo>
                  <a:cubicBezTo>
                    <a:pt x="116836" y="5429"/>
                    <a:pt x="116759" y="5501"/>
                    <a:pt x="116688" y="5501"/>
                  </a:cubicBezTo>
                  <a:cubicBezTo>
                    <a:pt x="119137" y="8771"/>
                    <a:pt x="120178" y="12338"/>
                    <a:pt x="119732" y="16352"/>
                  </a:cubicBezTo>
                  <a:cubicBezTo>
                    <a:pt x="119583" y="18136"/>
                    <a:pt x="119215" y="19848"/>
                    <a:pt x="118691" y="21554"/>
                  </a:cubicBezTo>
                  <a:cubicBezTo>
                    <a:pt x="116836" y="27578"/>
                    <a:pt x="114161" y="33375"/>
                    <a:pt x="112228" y="39392"/>
                  </a:cubicBezTo>
                  <a:cubicBezTo>
                    <a:pt x="108881" y="49429"/>
                    <a:pt x="107472" y="60131"/>
                    <a:pt x="108286" y="70685"/>
                  </a:cubicBezTo>
                  <a:cubicBezTo>
                    <a:pt x="108732" y="76631"/>
                    <a:pt x="109850" y="82577"/>
                    <a:pt x="111336" y="88374"/>
                  </a:cubicBezTo>
                  <a:cubicBezTo>
                    <a:pt x="111556" y="89040"/>
                    <a:pt x="111931" y="90675"/>
                    <a:pt x="112151" y="91418"/>
                  </a:cubicBezTo>
                  <a:cubicBezTo>
                    <a:pt x="114458" y="99671"/>
                    <a:pt x="114083" y="108810"/>
                    <a:pt x="107097" y="114607"/>
                  </a:cubicBezTo>
                  <a:cubicBezTo>
                    <a:pt x="105242" y="116242"/>
                    <a:pt x="103012" y="117360"/>
                    <a:pt x="100783" y="118401"/>
                  </a:cubicBezTo>
                  <a:cubicBezTo>
                    <a:pt x="96692" y="120333"/>
                    <a:pt x="92827" y="122931"/>
                    <a:pt x="88594" y="124644"/>
                  </a:cubicBezTo>
                  <a:cubicBezTo>
                    <a:pt x="85175" y="126053"/>
                    <a:pt x="81904" y="126648"/>
                    <a:pt x="78634" y="126648"/>
                  </a:cubicBezTo>
                  <a:cubicBezTo>
                    <a:pt x="74769" y="126648"/>
                    <a:pt x="70976" y="125833"/>
                    <a:pt x="67040" y="124418"/>
                  </a:cubicBezTo>
                  <a:lnTo>
                    <a:pt x="66517" y="124269"/>
                  </a:lnTo>
                  <a:lnTo>
                    <a:pt x="66297" y="124198"/>
                  </a:lnTo>
                  <a:lnTo>
                    <a:pt x="66071" y="124121"/>
                  </a:lnTo>
                  <a:lnTo>
                    <a:pt x="65030" y="123823"/>
                  </a:lnTo>
                  <a:cubicBezTo>
                    <a:pt x="61314" y="122783"/>
                    <a:pt x="58044" y="122337"/>
                    <a:pt x="55000" y="122337"/>
                  </a:cubicBezTo>
                  <a:cubicBezTo>
                    <a:pt x="35747" y="122337"/>
                    <a:pt x="28243" y="140400"/>
                    <a:pt x="13004" y="142404"/>
                  </a:cubicBezTo>
                  <a:cubicBezTo>
                    <a:pt x="12784" y="142404"/>
                    <a:pt x="12635" y="142481"/>
                    <a:pt x="12487" y="142481"/>
                  </a:cubicBezTo>
                  <a:cubicBezTo>
                    <a:pt x="12338" y="142553"/>
                    <a:pt x="12189" y="142701"/>
                    <a:pt x="12112" y="142779"/>
                  </a:cubicBezTo>
                  <a:cubicBezTo>
                    <a:pt x="12409" y="142779"/>
                    <a:pt x="12707" y="142701"/>
                    <a:pt x="13004" y="142701"/>
                  </a:cubicBezTo>
                  <a:cubicBezTo>
                    <a:pt x="28392" y="140698"/>
                    <a:pt x="35824" y="122634"/>
                    <a:pt x="55000" y="122634"/>
                  </a:cubicBezTo>
                  <a:cubicBezTo>
                    <a:pt x="57972" y="122634"/>
                    <a:pt x="61314" y="123080"/>
                    <a:pt x="64959" y="124121"/>
                  </a:cubicBezTo>
                  <a:cubicBezTo>
                    <a:pt x="65553" y="124269"/>
                    <a:pt x="66445" y="124495"/>
                    <a:pt x="66963" y="124715"/>
                  </a:cubicBezTo>
                  <a:cubicBezTo>
                    <a:pt x="70905" y="126130"/>
                    <a:pt x="74769" y="126945"/>
                    <a:pt x="78634" y="126945"/>
                  </a:cubicBezTo>
                  <a:cubicBezTo>
                    <a:pt x="81904" y="126945"/>
                    <a:pt x="85246" y="126279"/>
                    <a:pt x="88742" y="124864"/>
                  </a:cubicBezTo>
                  <a:cubicBezTo>
                    <a:pt x="92976" y="123229"/>
                    <a:pt x="96769" y="120630"/>
                    <a:pt x="100931" y="118621"/>
                  </a:cubicBezTo>
                  <a:cubicBezTo>
                    <a:pt x="103161" y="117657"/>
                    <a:pt x="105391" y="116468"/>
                    <a:pt x="107246" y="114833"/>
                  </a:cubicBezTo>
                  <a:cubicBezTo>
                    <a:pt x="114381" y="108959"/>
                    <a:pt x="114755" y="99671"/>
                    <a:pt x="112448" y="91347"/>
                  </a:cubicBezTo>
                  <a:cubicBezTo>
                    <a:pt x="112228" y="90526"/>
                    <a:pt x="111854" y="89117"/>
                    <a:pt x="111634" y="88297"/>
                  </a:cubicBezTo>
                  <a:cubicBezTo>
                    <a:pt x="110070" y="82500"/>
                    <a:pt x="109029" y="76631"/>
                    <a:pt x="108584" y="70608"/>
                  </a:cubicBezTo>
                  <a:cubicBezTo>
                    <a:pt x="107769" y="60131"/>
                    <a:pt x="109178" y="49500"/>
                    <a:pt x="112526" y="39469"/>
                  </a:cubicBezTo>
                  <a:cubicBezTo>
                    <a:pt x="113566" y="36122"/>
                    <a:pt x="114827" y="32852"/>
                    <a:pt x="116164" y="29581"/>
                  </a:cubicBezTo>
                  <a:cubicBezTo>
                    <a:pt x="117728" y="25497"/>
                    <a:pt x="119435" y="21334"/>
                    <a:pt x="119958" y="16946"/>
                  </a:cubicBezTo>
                  <a:cubicBezTo>
                    <a:pt x="120553" y="12636"/>
                    <a:pt x="119512" y="8771"/>
                    <a:pt x="116908" y="5352"/>
                  </a:cubicBezTo>
                  <a:close/>
                  <a:moveTo>
                    <a:pt x="11892" y="142481"/>
                  </a:moveTo>
                  <a:cubicBezTo>
                    <a:pt x="11517" y="142553"/>
                    <a:pt x="11072" y="142553"/>
                    <a:pt x="10703" y="142553"/>
                  </a:cubicBezTo>
                  <a:lnTo>
                    <a:pt x="10257" y="142553"/>
                  </a:lnTo>
                  <a:cubicBezTo>
                    <a:pt x="10108" y="142630"/>
                    <a:pt x="9960" y="142701"/>
                    <a:pt x="9811" y="142850"/>
                  </a:cubicBezTo>
                  <a:lnTo>
                    <a:pt x="10626" y="142850"/>
                  </a:lnTo>
                  <a:cubicBezTo>
                    <a:pt x="10923" y="142850"/>
                    <a:pt x="11220" y="142850"/>
                    <a:pt x="11517" y="142779"/>
                  </a:cubicBezTo>
                  <a:cubicBezTo>
                    <a:pt x="11666" y="142701"/>
                    <a:pt x="11815" y="142630"/>
                    <a:pt x="11892" y="1424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7" name="Google Shape;1247;p45"/>
            <p:cNvSpPr/>
            <p:nvPr/>
          </p:nvSpPr>
          <p:spPr>
            <a:xfrm>
              <a:off x="4949575" y="15369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227" y="1"/>
                  </a:moveTo>
                  <a:cubicBezTo>
                    <a:pt x="150" y="72"/>
                    <a:pt x="78" y="72"/>
                    <a:pt x="1" y="72"/>
                  </a:cubicBezTo>
                  <a:cubicBezTo>
                    <a:pt x="78" y="150"/>
                    <a:pt x="78" y="221"/>
                    <a:pt x="150" y="298"/>
                  </a:cubicBezTo>
                  <a:cubicBezTo>
                    <a:pt x="227" y="221"/>
                    <a:pt x="298" y="150"/>
                    <a:pt x="298" y="72"/>
                  </a:cubicBezTo>
                  <a:lnTo>
                    <a:pt x="22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8" name="Google Shape;1248;p45"/>
            <p:cNvSpPr/>
            <p:nvPr/>
          </p:nvSpPr>
          <p:spPr>
            <a:xfrm>
              <a:off x="5010975" y="1421775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72" y="1"/>
                  </a:moveTo>
                  <a:cubicBezTo>
                    <a:pt x="72" y="72"/>
                    <a:pt x="1" y="221"/>
                    <a:pt x="1" y="298"/>
                  </a:cubicBezTo>
                  <a:cubicBezTo>
                    <a:pt x="72" y="298"/>
                    <a:pt x="149" y="370"/>
                    <a:pt x="221" y="447"/>
                  </a:cubicBezTo>
                  <a:cubicBezTo>
                    <a:pt x="221" y="370"/>
                    <a:pt x="298" y="298"/>
                    <a:pt x="298" y="221"/>
                  </a:cubicBez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49" name="Google Shape;1249;p45"/>
            <p:cNvSpPr/>
            <p:nvPr/>
          </p:nvSpPr>
          <p:spPr>
            <a:xfrm>
              <a:off x="5044425" y="1304650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0" y="1"/>
                  </a:moveTo>
                  <a:lnTo>
                    <a:pt x="0" y="298"/>
                  </a:lnTo>
                  <a:cubicBezTo>
                    <a:pt x="72" y="298"/>
                    <a:pt x="149" y="375"/>
                    <a:pt x="220" y="375"/>
                  </a:cubicBezTo>
                  <a:cubicBezTo>
                    <a:pt x="220" y="298"/>
                    <a:pt x="298" y="227"/>
                    <a:pt x="298" y="149"/>
                  </a:cubicBezTo>
                  <a:cubicBezTo>
                    <a:pt x="220" y="78"/>
                    <a:pt x="72" y="78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0" name="Google Shape;1250;p45"/>
            <p:cNvSpPr/>
            <p:nvPr/>
          </p:nvSpPr>
          <p:spPr>
            <a:xfrm>
              <a:off x="5053625" y="12062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1" y="0"/>
                  </a:moveTo>
                  <a:lnTo>
                    <a:pt x="1" y="298"/>
                  </a:lnTo>
                  <a:lnTo>
                    <a:pt x="298" y="298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1" name="Google Shape;1251;p45"/>
            <p:cNvSpPr/>
            <p:nvPr/>
          </p:nvSpPr>
          <p:spPr>
            <a:xfrm>
              <a:off x="5066725" y="113192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518" y="0"/>
                  </a:moveTo>
                  <a:lnTo>
                    <a:pt x="518" y="0"/>
                  </a:lnTo>
                  <a:cubicBezTo>
                    <a:pt x="446" y="72"/>
                    <a:pt x="298" y="72"/>
                    <a:pt x="149" y="149"/>
                  </a:cubicBezTo>
                  <a:cubicBezTo>
                    <a:pt x="72" y="298"/>
                    <a:pt x="72" y="446"/>
                    <a:pt x="0" y="518"/>
                  </a:cubicBezTo>
                  <a:cubicBezTo>
                    <a:pt x="149" y="518"/>
                    <a:pt x="220" y="446"/>
                    <a:pt x="369" y="369"/>
                  </a:cubicBezTo>
                  <a:cubicBezTo>
                    <a:pt x="369" y="298"/>
                    <a:pt x="446" y="220"/>
                    <a:pt x="446" y="149"/>
                  </a:cubicBezTo>
                  <a:cubicBezTo>
                    <a:pt x="518" y="72"/>
                    <a:pt x="518" y="72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2" name="Google Shape;1252;p45"/>
            <p:cNvSpPr/>
            <p:nvPr/>
          </p:nvSpPr>
          <p:spPr>
            <a:xfrm>
              <a:off x="1956300" y="1278650"/>
              <a:ext cx="2619900" cy="2456400"/>
            </a:xfrm>
            <a:custGeom>
              <a:avLst/>
              <a:gdLst/>
              <a:ahLst/>
              <a:cxnLst/>
              <a:rect l="l" t="t" r="r" b="b"/>
              <a:pathLst>
                <a:path w="104796" h="98256" extrusionOk="0">
                  <a:moveTo>
                    <a:pt x="104796" y="18064"/>
                  </a:moveTo>
                  <a:cubicBezTo>
                    <a:pt x="104053" y="18135"/>
                    <a:pt x="103309" y="18212"/>
                    <a:pt x="102566" y="18212"/>
                  </a:cubicBezTo>
                  <a:cubicBezTo>
                    <a:pt x="102566" y="18272"/>
                    <a:pt x="102566" y="18337"/>
                    <a:pt x="102520" y="18356"/>
                  </a:cubicBezTo>
                  <a:lnTo>
                    <a:pt x="102520" y="18356"/>
                  </a:lnTo>
                  <a:cubicBezTo>
                    <a:pt x="102959" y="18280"/>
                    <a:pt x="103468" y="18212"/>
                    <a:pt x="103904" y="18212"/>
                  </a:cubicBezTo>
                  <a:cubicBezTo>
                    <a:pt x="104201" y="18212"/>
                    <a:pt x="104499" y="18212"/>
                    <a:pt x="104796" y="18284"/>
                  </a:cubicBezTo>
                  <a:lnTo>
                    <a:pt x="104796" y="18135"/>
                  </a:lnTo>
                  <a:lnTo>
                    <a:pt x="104796" y="18064"/>
                  </a:lnTo>
                  <a:close/>
                  <a:moveTo>
                    <a:pt x="102520" y="18356"/>
                  </a:moveTo>
                  <a:cubicBezTo>
                    <a:pt x="102509" y="18357"/>
                    <a:pt x="102499" y="18359"/>
                    <a:pt x="102489" y="18361"/>
                  </a:cubicBezTo>
                  <a:cubicBezTo>
                    <a:pt x="102501" y="18361"/>
                    <a:pt x="102511" y="18359"/>
                    <a:pt x="102520" y="18356"/>
                  </a:cubicBezTo>
                  <a:close/>
                  <a:moveTo>
                    <a:pt x="39837" y="0"/>
                  </a:moveTo>
                  <a:cubicBezTo>
                    <a:pt x="35378" y="0"/>
                    <a:pt x="30990" y="523"/>
                    <a:pt x="26679" y="1635"/>
                  </a:cubicBezTo>
                  <a:cubicBezTo>
                    <a:pt x="21179" y="3122"/>
                    <a:pt x="15977" y="5797"/>
                    <a:pt x="12112" y="9888"/>
                  </a:cubicBezTo>
                  <a:cubicBezTo>
                    <a:pt x="4382" y="18135"/>
                    <a:pt x="0" y="29807"/>
                    <a:pt x="1855" y="41026"/>
                  </a:cubicBezTo>
                  <a:cubicBezTo>
                    <a:pt x="3419" y="50914"/>
                    <a:pt x="9288" y="59536"/>
                    <a:pt x="16423" y="66374"/>
                  </a:cubicBezTo>
                  <a:cubicBezTo>
                    <a:pt x="23558" y="73134"/>
                    <a:pt x="31662" y="78783"/>
                    <a:pt x="39689" y="84580"/>
                  </a:cubicBezTo>
                  <a:cubicBezTo>
                    <a:pt x="41770" y="86144"/>
                    <a:pt x="43851" y="87779"/>
                    <a:pt x="45706" y="89634"/>
                  </a:cubicBezTo>
                  <a:cubicBezTo>
                    <a:pt x="47270" y="91198"/>
                    <a:pt x="48828" y="93130"/>
                    <a:pt x="50017" y="95134"/>
                  </a:cubicBezTo>
                  <a:cubicBezTo>
                    <a:pt x="50017" y="95062"/>
                    <a:pt x="50094" y="94985"/>
                    <a:pt x="50165" y="94914"/>
                  </a:cubicBezTo>
                  <a:cubicBezTo>
                    <a:pt x="49202" y="93201"/>
                    <a:pt x="47787" y="91346"/>
                    <a:pt x="45932" y="89414"/>
                  </a:cubicBezTo>
                  <a:cubicBezTo>
                    <a:pt x="44071" y="87553"/>
                    <a:pt x="41919" y="85918"/>
                    <a:pt x="39837" y="84360"/>
                  </a:cubicBezTo>
                  <a:cubicBezTo>
                    <a:pt x="31811" y="78563"/>
                    <a:pt x="23784" y="72914"/>
                    <a:pt x="16571" y="66148"/>
                  </a:cubicBezTo>
                  <a:cubicBezTo>
                    <a:pt x="9514" y="59387"/>
                    <a:pt x="3716" y="50837"/>
                    <a:pt x="2153" y="41026"/>
                  </a:cubicBezTo>
                  <a:cubicBezTo>
                    <a:pt x="298" y="29807"/>
                    <a:pt x="4608" y="18284"/>
                    <a:pt x="12261" y="10108"/>
                  </a:cubicBezTo>
                  <a:cubicBezTo>
                    <a:pt x="16125" y="6023"/>
                    <a:pt x="21328" y="3348"/>
                    <a:pt x="26757" y="1861"/>
                  </a:cubicBezTo>
                  <a:cubicBezTo>
                    <a:pt x="31067" y="821"/>
                    <a:pt x="35449" y="297"/>
                    <a:pt x="39837" y="297"/>
                  </a:cubicBezTo>
                  <a:cubicBezTo>
                    <a:pt x="52175" y="297"/>
                    <a:pt x="64584" y="4239"/>
                    <a:pt x="75733" y="9442"/>
                  </a:cubicBezTo>
                  <a:cubicBezTo>
                    <a:pt x="78260" y="10631"/>
                    <a:pt x="80715" y="12040"/>
                    <a:pt x="83242" y="13307"/>
                  </a:cubicBezTo>
                  <a:cubicBezTo>
                    <a:pt x="89039" y="16203"/>
                    <a:pt x="95651" y="18432"/>
                    <a:pt x="102269" y="18432"/>
                  </a:cubicBezTo>
                  <a:cubicBezTo>
                    <a:pt x="102269" y="18361"/>
                    <a:pt x="102269" y="18284"/>
                    <a:pt x="102340" y="18212"/>
                  </a:cubicBezTo>
                  <a:cubicBezTo>
                    <a:pt x="95800" y="18135"/>
                    <a:pt x="89188" y="15983"/>
                    <a:pt x="83391" y="13081"/>
                  </a:cubicBezTo>
                  <a:cubicBezTo>
                    <a:pt x="80864" y="11820"/>
                    <a:pt x="78408" y="10405"/>
                    <a:pt x="75881" y="9216"/>
                  </a:cubicBezTo>
                  <a:cubicBezTo>
                    <a:pt x="64733" y="3942"/>
                    <a:pt x="52246" y="0"/>
                    <a:pt x="39837" y="0"/>
                  </a:cubicBezTo>
                  <a:close/>
                  <a:moveTo>
                    <a:pt x="50314" y="95134"/>
                  </a:moveTo>
                  <a:lnTo>
                    <a:pt x="50094" y="95360"/>
                  </a:lnTo>
                  <a:cubicBezTo>
                    <a:pt x="50314" y="95806"/>
                    <a:pt x="50540" y="96174"/>
                    <a:pt x="50760" y="96620"/>
                  </a:cubicBezTo>
                  <a:cubicBezTo>
                    <a:pt x="50837" y="96620"/>
                    <a:pt x="50909" y="96549"/>
                    <a:pt x="50986" y="96549"/>
                  </a:cubicBezTo>
                  <a:cubicBezTo>
                    <a:pt x="50837" y="96103"/>
                    <a:pt x="50611" y="95580"/>
                    <a:pt x="50314" y="95134"/>
                  </a:cubicBezTo>
                  <a:close/>
                  <a:moveTo>
                    <a:pt x="51135" y="96769"/>
                  </a:moveTo>
                  <a:cubicBezTo>
                    <a:pt x="50986" y="96769"/>
                    <a:pt x="50909" y="96846"/>
                    <a:pt x="50837" y="96846"/>
                  </a:cubicBezTo>
                  <a:cubicBezTo>
                    <a:pt x="51057" y="97292"/>
                    <a:pt x="51206" y="97809"/>
                    <a:pt x="51355" y="98255"/>
                  </a:cubicBezTo>
                  <a:cubicBezTo>
                    <a:pt x="51432" y="98255"/>
                    <a:pt x="51503" y="98184"/>
                    <a:pt x="51652" y="98107"/>
                  </a:cubicBezTo>
                  <a:cubicBezTo>
                    <a:pt x="51503" y="97661"/>
                    <a:pt x="51283" y="97215"/>
                    <a:pt x="51135" y="967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3" name="Google Shape;1253;p45"/>
            <p:cNvSpPr/>
            <p:nvPr/>
          </p:nvSpPr>
          <p:spPr>
            <a:xfrm>
              <a:off x="3206700" y="1733950"/>
              <a:ext cx="1369500" cy="1928700"/>
            </a:xfrm>
            <a:custGeom>
              <a:avLst/>
              <a:gdLst/>
              <a:ahLst/>
              <a:cxnLst/>
              <a:rect l="l" t="t" r="r" b="b"/>
              <a:pathLst>
                <a:path w="54780" h="77148" extrusionOk="0">
                  <a:moveTo>
                    <a:pt x="53888" y="0"/>
                  </a:moveTo>
                  <a:cubicBezTo>
                    <a:pt x="53442" y="0"/>
                    <a:pt x="52919" y="72"/>
                    <a:pt x="52473" y="149"/>
                  </a:cubicBezTo>
                  <a:lnTo>
                    <a:pt x="52473" y="298"/>
                  </a:lnTo>
                  <a:cubicBezTo>
                    <a:pt x="53216" y="220"/>
                    <a:pt x="53959" y="220"/>
                    <a:pt x="54780" y="149"/>
                  </a:cubicBezTo>
                  <a:lnTo>
                    <a:pt x="54780" y="72"/>
                  </a:lnTo>
                  <a:cubicBezTo>
                    <a:pt x="54483" y="0"/>
                    <a:pt x="54185" y="0"/>
                    <a:pt x="53888" y="0"/>
                  </a:cubicBezTo>
                  <a:close/>
                  <a:moveTo>
                    <a:pt x="149" y="76702"/>
                  </a:moveTo>
                  <a:cubicBezTo>
                    <a:pt x="78" y="76773"/>
                    <a:pt x="1" y="76850"/>
                    <a:pt x="1" y="76922"/>
                  </a:cubicBezTo>
                  <a:cubicBezTo>
                    <a:pt x="1" y="76999"/>
                    <a:pt x="78" y="77070"/>
                    <a:pt x="78" y="77148"/>
                  </a:cubicBezTo>
                  <a:lnTo>
                    <a:pt x="298" y="76922"/>
                  </a:lnTo>
                  <a:cubicBezTo>
                    <a:pt x="298" y="76850"/>
                    <a:pt x="227" y="76773"/>
                    <a:pt x="149" y="7670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4" name="Google Shape;1254;p45"/>
            <p:cNvSpPr/>
            <p:nvPr/>
          </p:nvSpPr>
          <p:spPr>
            <a:xfrm>
              <a:off x="3225275" y="1733950"/>
              <a:ext cx="1295200" cy="1965875"/>
            </a:xfrm>
            <a:custGeom>
              <a:avLst/>
              <a:gdLst/>
              <a:ahLst/>
              <a:cxnLst/>
              <a:rect l="l" t="t" r="r" b="b"/>
              <a:pathLst>
                <a:path w="51808" h="78635" extrusionOk="0">
                  <a:moveTo>
                    <a:pt x="51581" y="0"/>
                  </a:moveTo>
                  <a:cubicBezTo>
                    <a:pt x="51510" y="72"/>
                    <a:pt x="51510" y="149"/>
                    <a:pt x="51510" y="220"/>
                  </a:cubicBezTo>
                  <a:cubicBezTo>
                    <a:pt x="51581" y="220"/>
                    <a:pt x="51659" y="220"/>
                    <a:pt x="51730" y="149"/>
                  </a:cubicBezTo>
                  <a:cubicBezTo>
                    <a:pt x="51807" y="149"/>
                    <a:pt x="51807" y="72"/>
                    <a:pt x="51807" y="0"/>
                  </a:cubicBezTo>
                  <a:close/>
                  <a:moveTo>
                    <a:pt x="227" y="78337"/>
                  </a:moveTo>
                  <a:cubicBezTo>
                    <a:pt x="150" y="78337"/>
                    <a:pt x="78" y="78408"/>
                    <a:pt x="1" y="78408"/>
                  </a:cubicBezTo>
                  <a:cubicBezTo>
                    <a:pt x="1" y="78486"/>
                    <a:pt x="78" y="78557"/>
                    <a:pt x="78" y="78634"/>
                  </a:cubicBezTo>
                  <a:cubicBezTo>
                    <a:pt x="150" y="78634"/>
                    <a:pt x="227" y="78557"/>
                    <a:pt x="376" y="78557"/>
                  </a:cubicBezTo>
                  <a:cubicBezTo>
                    <a:pt x="298" y="78486"/>
                    <a:pt x="298" y="78408"/>
                    <a:pt x="227" y="783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5" name="Google Shape;1255;p45"/>
            <p:cNvSpPr/>
            <p:nvPr/>
          </p:nvSpPr>
          <p:spPr>
            <a:xfrm>
              <a:off x="4513000" y="1737650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221" y="1"/>
                  </a:moveTo>
                  <a:cubicBezTo>
                    <a:pt x="150" y="72"/>
                    <a:pt x="72" y="72"/>
                    <a:pt x="1" y="72"/>
                  </a:cubicBezTo>
                  <a:cubicBezTo>
                    <a:pt x="72" y="150"/>
                    <a:pt x="150" y="150"/>
                    <a:pt x="221" y="150"/>
                  </a:cubicBez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6" name="Google Shape;1256;p45"/>
            <p:cNvSpPr/>
            <p:nvPr/>
          </p:nvSpPr>
          <p:spPr>
            <a:xfrm>
              <a:off x="4745200" y="1674475"/>
              <a:ext cx="40900" cy="26050"/>
            </a:xfrm>
            <a:custGeom>
              <a:avLst/>
              <a:gdLst/>
              <a:ahLst/>
              <a:cxnLst/>
              <a:rect l="l" t="t" r="r" b="b"/>
              <a:pathLst>
                <a:path w="1636" h="1042" extrusionOk="0">
                  <a:moveTo>
                    <a:pt x="1635" y="1"/>
                  </a:moveTo>
                  <a:lnTo>
                    <a:pt x="298" y="667"/>
                  </a:lnTo>
                  <a:cubicBezTo>
                    <a:pt x="375" y="744"/>
                    <a:pt x="446" y="744"/>
                    <a:pt x="524" y="815"/>
                  </a:cubicBezTo>
                  <a:lnTo>
                    <a:pt x="1190" y="595"/>
                  </a:lnTo>
                  <a:cubicBezTo>
                    <a:pt x="1338" y="370"/>
                    <a:pt x="1487" y="221"/>
                    <a:pt x="1635" y="1"/>
                  </a:cubicBezTo>
                  <a:close/>
                  <a:moveTo>
                    <a:pt x="149" y="815"/>
                  </a:moveTo>
                  <a:cubicBezTo>
                    <a:pt x="78" y="893"/>
                    <a:pt x="0" y="964"/>
                    <a:pt x="0" y="1041"/>
                  </a:cubicBezTo>
                  <a:cubicBezTo>
                    <a:pt x="78" y="1041"/>
                    <a:pt x="149" y="964"/>
                    <a:pt x="298" y="964"/>
                  </a:cubicBezTo>
                  <a:cubicBezTo>
                    <a:pt x="226" y="893"/>
                    <a:pt x="149" y="893"/>
                    <a:pt x="149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7" name="Google Shape;1257;p45"/>
            <p:cNvSpPr/>
            <p:nvPr/>
          </p:nvSpPr>
          <p:spPr>
            <a:xfrm>
              <a:off x="4748900" y="1691125"/>
              <a:ext cx="9400" cy="7475"/>
            </a:xfrm>
            <a:custGeom>
              <a:avLst/>
              <a:gdLst/>
              <a:ahLst/>
              <a:cxnLst/>
              <a:rect l="l" t="t" r="r" b="b"/>
              <a:pathLst>
                <a:path w="376" h="299" extrusionOk="0">
                  <a:moveTo>
                    <a:pt x="78" y="1"/>
                  </a:moveTo>
                  <a:cubicBezTo>
                    <a:pt x="78" y="78"/>
                    <a:pt x="1" y="78"/>
                    <a:pt x="1" y="149"/>
                  </a:cubicBezTo>
                  <a:cubicBezTo>
                    <a:pt x="1" y="227"/>
                    <a:pt x="78" y="227"/>
                    <a:pt x="150" y="298"/>
                  </a:cubicBezTo>
                  <a:cubicBezTo>
                    <a:pt x="227" y="227"/>
                    <a:pt x="298" y="227"/>
                    <a:pt x="376" y="149"/>
                  </a:cubicBezTo>
                  <a:cubicBezTo>
                    <a:pt x="298" y="78"/>
                    <a:pt x="227" y="78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8" name="Google Shape;1258;p45"/>
            <p:cNvSpPr/>
            <p:nvPr/>
          </p:nvSpPr>
          <p:spPr>
            <a:xfrm>
              <a:off x="4581675" y="1694850"/>
              <a:ext cx="158050" cy="42825"/>
            </a:xfrm>
            <a:custGeom>
              <a:avLst/>
              <a:gdLst/>
              <a:ahLst/>
              <a:cxnLst/>
              <a:rect l="l" t="t" r="r" b="b"/>
              <a:pathLst>
                <a:path w="6322" h="1713" extrusionOk="0">
                  <a:moveTo>
                    <a:pt x="6321" y="0"/>
                  </a:moveTo>
                  <a:lnTo>
                    <a:pt x="6321" y="0"/>
                  </a:lnTo>
                  <a:cubicBezTo>
                    <a:pt x="5875" y="226"/>
                    <a:pt x="5281" y="375"/>
                    <a:pt x="4758" y="524"/>
                  </a:cubicBezTo>
                  <a:cubicBezTo>
                    <a:pt x="4758" y="524"/>
                    <a:pt x="4758" y="595"/>
                    <a:pt x="4686" y="595"/>
                  </a:cubicBezTo>
                  <a:cubicBezTo>
                    <a:pt x="4686" y="595"/>
                    <a:pt x="4609" y="672"/>
                    <a:pt x="4609" y="744"/>
                  </a:cubicBezTo>
                  <a:lnTo>
                    <a:pt x="4538" y="892"/>
                  </a:lnTo>
                  <a:cubicBezTo>
                    <a:pt x="4984" y="744"/>
                    <a:pt x="5429" y="672"/>
                    <a:pt x="5875" y="524"/>
                  </a:cubicBezTo>
                  <a:cubicBezTo>
                    <a:pt x="5947" y="446"/>
                    <a:pt x="6024" y="446"/>
                    <a:pt x="6095" y="375"/>
                  </a:cubicBezTo>
                  <a:cubicBezTo>
                    <a:pt x="6173" y="298"/>
                    <a:pt x="6244" y="149"/>
                    <a:pt x="6321" y="0"/>
                  </a:cubicBezTo>
                  <a:close/>
                  <a:moveTo>
                    <a:pt x="4389" y="672"/>
                  </a:moveTo>
                  <a:lnTo>
                    <a:pt x="4389" y="672"/>
                  </a:lnTo>
                  <a:cubicBezTo>
                    <a:pt x="3717" y="821"/>
                    <a:pt x="3122" y="970"/>
                    <a:pt x="2457" y="1118"/>
                  </a:cubicBezTo>
                  <a:cubicBezTo>
                    <a:pt x="2457" y="1190"/>
                    <a:pt x="2379" y="1267"/>
                    <a:pt x="2379" y="1416"/>
                  </a:cubicBezTo>
                  <a:lnTo>
                    <a:pt x="4163" y="970"/>
                  </a:lnTo>
                  <a:lnTo>
                    <a:pt x="4389" y="672"/>
                  </a:lnTo>
                  <a:close/>
                  <a:moveTo>
                    <a:pt x="2159" y="1118"/>
                  </a:moveTo>
                  <a:lnTo>
                    <a:pt x="2159" y="1118"/>
                  </a:lnTo>
                  <a:cubicBezTo>
                    <a:pt x="1487" y="1267"/>
                    <a:pt x="744" y="1338"/>
                    <a:pt x="78" y="1416"/>
                  </a:cubicBezTo>
                  <a:cubicBezTo>
                    <a:pt x="78" y="1487"/>
                    <a:pt x="1" y="1564"/>
                    <a:pt x="1" y="1636"/>
                  </a:cubicBezTo>
                  <a:cubicBezTo>
                    <a:pt x="78" y="1713"/>
                    <a:pt x="78" y="1713"/>
                    <a:pt x="150" y="1713"/>
                  </a:cubicBezTo>
                  <a:cubicBezTo>
                    <a:pt x="821" y="1636"/>
                    <a:pt x="1416" y="1564"/>
                    <a:pt x="2082" y="1416"/>
                  </a:cubicBezTo>
                  <a:cubicBezTo>
                    <a:pt x="2082" y="1338"/>
                    <a:pt x="2159" y="1267"/>
                    <a:pt x="2159" y="11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59" name="Google Shape;1259;p45"/>
            <p:cNvSpPr/>
            <p:nvPr/>
          </p:nvSpPr>
          <p:spPr>
            <a:xfrm>
              <a:off x="4581675" y="1735725"/>
              <a:ext cx="3750" cy="1950"/>
            </a:xfrm>
            <a:custGeom>
              <a:avLst/>
              <a:gdLst/>
              <a:ahLst/>
              <a:cxnLst/>
              <a:rect l="l" t="t" r="r" b="b"/>
              <a:pathLst>
                <a:path w="150" h="78" extrusionOk="0">
                  <a:moveTo>
                    <a:pt x="1" y="1"/>
                  </a:moveTo>
                  <a:lnTo>
                    <a:pt x="1" y="78"/>
                  </a:lnTo>
                  <a:lnTo>
                    <a:pt x="150" y="78"/>
                  </a:lnTo>
                  <a:cubicBezTo>
                    <a:pt x="78" y="78"/>
                    <a:pt x="78" y="78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0" name="Google Shape;1260;p45"/>
            <p:cNvSpPr/>
            <p:nvPr/>
          </p:nvSpPr>
          <p:spPr>
            <a:xfrm>
              <a:off x="3242075" y="3738750"/>
              <a:ext cx="18625" cy="72550"/>
            </a:xfrm>
            <a:custGeom>
              <a:avLst/>
              <a:gdLst/>
              <a:ahLst/>
              <a:cxnLst/>
              <a:rect l="l" t="t" r="r" b="b"/>
              <a:pathLst>
                <a:path w="745" h="2902" extrusionOk="0">
                  <a:moveTo>
                    <a:pt x="298" y="0"/>
                  </a:moveTo>
                  <a:cubicBezTo>
                    <a:pt x="150" y="0"/>
                    <a:pt x="72" y="77"/>
                    <a:pt x="1" y="77"/>
                  </a:cubicBezTo>
                  <a:cubicBezTo>
                    <a:pt x="150" y="523"/>
                    <a:pt x="221" y="969"/>
                    <a:pt x="298" y="1415"/>
                  </a:cubicBezTo>
                  <a:cubicBezTo>
                    <a:pt x="370" y="1338"/>
                    <a:pt x="447" y="1267"/>
                    <a:pt x="595" y="1267"/>
                  </a:cubicBezTo>
                  <a:cubicBezTo>
                    <a:pt x="518" y="821"/>
                    <a:pt x="370" y="375"/>
                    <a:pt x="298" y="0"/>
                  </a:cubicBezTo>
                  <a:close/>
                  <a:moveTo>
                    <a:pt x="595" y="1487"/>
                  </a:moveTo>
                  <a:lnTo>
                    <a:pt x="370" y="1712"/>
                  </a:lnTo>
                  <a:cubicBezTo>
                    <a:pt x="370" y="2010"/>
                    <a:pt x="447" y="2307"/>
                    <a:pt x="447" y="2527"/>
                  </a:cubicBezTo>
                  <a:cubicBezTo>
                    <a:pt x="518" y="2604"/>
                    <a:pt x="595" y="2676"/>
                    <a:pt x="744" y="2676"/>
                  </a:cubicBezTo>
                  <a:cubicBezTo>
                    <a:pt x="744" y="2307"/>
                    <a:pt x="667" y="1932"/>
                    <a:pt x="595" y="1487"/>
                  </a:cubicBezTo>
                  <a:close/>
                  <a:moveTo>
                    <a:pt x="447" y="2824"/>
                  </a:moveTo>
                  <a:lnTo>
                    <a:pt x="447" y="2902"/>
                  </a:lnTo>
                  <a:cubicBezTo>
                    <a:pt x="518" y="2902"/>
                    <a:pt x="518" y="2902"/>
                    <a:pt x="518" y="282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1" name="Google Shape;1261;p45"/>
            <p:cNvSpPr/>
            <p:nvPr/>
          </p:nvSpPr>
          <p:spPr>
            <a:xfrm>
              <a:off x="3253225" y="3801925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1" y="0"/>
                  </a:moveTo>
                  <a:lnTo>
                    <a:pt x="1" y="297"/>
                  </a:lnTo>
                  <a:lnTo>
                    <a:pt x="72" y="297"/>
                  </a:lnTo>
                  <a:cubicBezTo>
                    <a:pt x="149" y="297"/>
                    <a:pt x="221" y="226"/>
                    <a:pt x="298" y="149"/>
                  </a:cubicBezTo>
                  <a:cubicBezTo>
                    <a:pt x="149" y="149"/>
                    <a:pt x="72" y="77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2" name="Google Shape;1262;p45"/>
            <p:cNvSpPr/>
            <p:nvPr/>
          </p:nvSpPr>
          <p:spPr>
            <a:xfrm>
              <a:off x="3247575" y="3813050"/>
              <a:ext cx="13125" cy="65150"/>
            </a:xfrm>
            <a:custGeom>
              <a:avLst/>
              <a:gdLst/>
              <a:ahLst/>
              <a:cxnLst/>
              <a:rect l="l" t="t" r="r" b="b"/>
              <a:pathLst>
                <a:path w="525" h="2606" extrusionOk="0">
                  <a:moveTo>
                    <a:pt x="524" y="1"/>
                  </a:moveTo>
                  <a:cubicBezTo>
                    <a:pt x="447" y="78"/>
                    <a:pt x="375" y="150"/>
                    <a:pt x="227" y="227"/>
                  </a:cubicBezTo>
                  <a:cubicBezTo>
                    <a:pt x="298" y="596"/>
                    <a:pt x="227" y="970"/>
                    <a:pt x="227" y="1267"/>
                  </a:cubicBezTo>
                  <a:cubicBezTo>
                    <a:pt x="298" y="1190"/>
                    <a:pt x="447" y="1119"/>
                    <a:pt x="524" y="970"/>
                  </a:cubicBezTo>
                  <a:lnTo>
                    <a:pt x="524" y="1"/>
                  </a:lnTo>
                  <a:close/>
                  <a:moveTo>
                    <a:pt x="447" y="1416"/>
                  </a:moveTo>
                  <a:lnTo>
                    <a:pt x="447" y="1416"/>
                  </a:lnTo>
                  <a:cubicBezTo>
                    <a:pt x="375" y="1487"/>
                    <a:pt x="298" y="1636"/>
                    <a:pt x="150" y="1713"/>
                  </a:cubicBezTo>
                  <a:cubicBezTo>
                    <a:pt x="150" y="2011"/>
                    <a:pt x="78" y="2308"/>
                    <a:pt x="1" y="2605"/>
                  </a:cubicBezTo>
                  <a:cubicBezTo>
                    <a:pt x="150" y="2457"/>
                    <a:pt x="227" y="2308"/>
                    <a:pt x="375" y="2159"/>
                  </a:cubicBezTo>
                  <a:cubicBezTo>
                    <a:pt x="447" y="1933"/>
                    <a:pt x="447" y="1636"/>
                    <a:pt x="447" y="14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3" name="Google Shape;1263;p45"/>
            <p:cNvSpPr/>
            <p:nvPr/>
          </p:nvSpPr>
          <p:spPr>
            <a:xfrm>
              <a:off x="4576175" y="1730225"/>
              <a:ext cx="7475" cy="5525"/>
            </a:xfrm>
            <a:custGeom>
              <a:avLst/>
              <a:gdLst/>
              <a:ahLst/>
              <a:cxnLst/>
              <a:rect l="l" t="t" r="r" b="b"/>
              <a:pathLst>
                <a:path w="299" h="221" extrusionOk="0">
                  <a:moveTo>
                    <a:pt x="1" y="1"/>
                  </a:moveTo>
                  <a:lnTo>
                    <a:pt x="1" y="72"/>
                  </a:lnTo>
                  <a:lnTo>
                    <a:pt x="1" y="221"/>
                  </a:lnTo>
                  <a:lnTo>
                    <a:pt x="221" y="221"/>
                  </a:lnTo>
                  <a:cubicBezTo>
                    <a:pt x="221" y="149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4" name="Google Shape;1264;p45"/>
            <p:cNvSpPr/>
            <p:nvPr/>
          </p:nvSpPr>
          <p:spPr>
            <a:xfrm>
              <a:off x="4576175" y="1735725"/>
              <a:ext cx="5525" cy="1950"/>
            </a:xfrm>
            <a:custGeom>
              <a:avLst/>
              <a:gdLst/>
              <a:ahLst/>
              <a:cxnLst/>
              <a:rect l="l" t="t" r="r" b="b"/>
              <a:pathLst>
                <a:path w="221" h="78" extrusionOk="0">
                  <a:moveTo>
                    <a:pt x="1" y="1"/>
                  </a:moveTo>
                  <a:lnTo>
                    <a:pt x="1" y="78"/>
                  </a:lnTo>
                  <a:lnTo>
                    <a:pt x="221" y="78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5" name="Google Shape;1265;p45"/>
            <p:cNvSpPr/>
            <p:nvPr/>
          </p:nvSpPr>
          <p:spPr>
            <a:xfrm>
              <a:off x="3240150" y="3731300"/>
              <a:ext cx="9400" cy="9400"/>
            </a:xfrm>
            <a:custGeom>
              <a:avLst/>
              <a:gdLst/>
              <a:ahLst/>
              <a:cxnLst/>
              <a:rect l="l" t="t" r="r" b="b"/>
              <a:pathLst>
                <a:path w="376" h="376" extrusionOk="0">
                  <a:moveTo>
                    <a:pt x="298" y="1"/>
                  </a:moveTo>
                  <a:cubicBezTo>
                    <a:pt x="149" y="78"/>
                    <a:pt x="78" y="149"/>
                    <a:pt x="1" y="149"/>
                  </a:cubicBezTo>
                  <a:cubicBezTo>
                    <a:pt x="1" y="227"/>
                    <a:pt x="78" y="298"/>
                    <a:pt x="78" y="375"/>
                  </a:cubicBezTo>
                  <a:cubicBezTo>
                    <a:pt x="149" y="375"/>
                    <a:pt x="227" y="298"/>
                    <a:pt x="375" y="298"/>
                  </a:cubicBezTo>
                  <a:cubicBezTo>
                    <a:pt x="298" y="149"/>
                    <a:pt x="298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6" name="Google Shape;1266;p45"/>
            <p:cNvSpPr/>
            <p:nvPr/>
          </p:nvSpPr>
          <p:spPr>
            <a:xfrm>
              <a:off x="3249525" y="1722800"/>
              <a:ext cx="1393575" cy="2058775"/>
            </a:xfrm>
            <a:custGeom>
              <a:avLst/>
              <a:gdLst/>
              <a:ahLst/>
              <a:cxnLst/>
              <a:rect l="l" t="t" r="r" b="b"/>
              <a:pathLst>
                <a:path w="55743" h="82351" extrusionOk="0">
                  <a:moveTo>
                    <a:pt x="55445" y="0"/>
                  </a:moveTo>
                  <a:cubicBezTo>
                    <a:pt x="55445" y="149"/>
                    <a:pt x="55368" y="220"/>
                    <a:pt x="55368" y="298"/>
                  </a:cubicBezTo>
                  <a:lnTo>
                    <a:pt x="55665" y="298"/>
                  </a:lnTo>
                  <a:cubicBezTo>
                    <a:pt x="55665" y="149"/>
                    <a:pt x="55743" y="72"/>
                    <a:pt x="55743" y="0"/>
                  </a:cubicBezTo>
                  <a:close/>
                  <a:moveTo>
                    <a:pt x="297" y="81905"/>
                  </a:moveTo>
                  <a:cubicBezTo>
                    <a:pt x="149" y="81905"/>
                    <a:pt x="72" y="81976"/>
                    <a:pt x="0" y="82053"/>
                  </a:cubicBezTo>
                  <a:cubicBezTo>
                    <a:pt x="0" y="82125"/>
                    <a:pt x="72" y="82202"/>
                    <a:pt x="72" y="82350"/>
                  </a:cubicBezTo>
                  <a:lnTo>
                    <a:pt x="297" y="82125"/>
                  </a:lnTo>
                  <a:lnTo>
                    <a:pt x="297" y="8190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7" name="Google Shape;1267;p45"/>
            <p:cNvSpPr/>
            <p:nvPr/>
          </p:nvSpPr>
          <p:spPr>
            <a:xfrm>
              <a:off x="3253225" y="1709725"/>
              <a:ext cx="1445625" cy="2109000"/>
            </a:xfrm>
            <a:custGeom>
              <a:avLst/>
              <a:gdLst/>
              <a:ahLst/>
              <a:cxnLst/>
              <a:rect l="l" t="t" r="r" b="b"/>
              <a:pathLst>
                <a:path w="57825" h="84360" extrusionOk="0">
                  <a:moveTo>
                    <a:pt x="57824" y="0"/>
                  </a:moveTo>
                  <a:cubicBezTo>
                    <a:pt x="57747" y="0"/>
                    <a:pt x="57598" y="0"/>
                    <a:pt x="57527" y="77"/>
                  </a:cubicBezTo>
                  <a:lnTo>
                    <a:pt x="57301" y="375"/>
                  </a:lnTo>
                  <a:cubicBezTo>
                    <a:pt x="57450" y="375"/>
                    <a:pt x="57598" y="297"/>
                    <a:pt x="57676" y="297"/>
                  </a:cubicBezTo>
                  <a:lnTo>
                    <a:pt x="57747" y="149"/>
                  </a:lnTo>
                  <a:cubicBezTo>
                    <a:pt x="57747" y="77"/>
                    <a:pt x="57824" y="0"/>
                    <a:pt x="57824" y="0"/>
                  </a:cubicBezTo>
                  <a:close/>
                  <a:moveTo>
                    <a:pt x="72" y="83985"/>
                  </a:moveTo>
                  <a:cubicBezTo>
                    <a:pt x="72" y="84063"/>
                    <a:pt x="72" y="84063"/>
                    <a:pt x="1" y="84063"/>
                  </a:cubicBezTo>
                  <a:lnTo>
                    <a:pt x="1" y="84360"/>
                  </a:lnTo>
                  <a:cubicBezTo>
                    <a:pt x="149" y="84283"/>
                    <a:pt x="221" y="84211"/>
                    <a:pt x="298" y="84134"/>
                  </a:cubicBezTo>
                  <a:cubicBezTo>
                    <a:pt x="221" y="84063"/>
                    <a:pt x="149" y="84063"/>
                    <a:pt x="72" y="8398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8" name="Google Shape;1268;p45"/>
            <p:cNvSpPr/>
            <p:nvPr/>
          </p:nvSpPr>
          <p:spPr>
            <a:xfrm>
              <a:off x="3255025" y="3805625"/>
              <a:ext cx="5675" cy="7450"/>
            </a:xfrm>
            <a:custGeom>
              <a:avLst/>
              <a:gdLst/>
              <a:ahLst/>
              <a:cxnLst/>
              <a:rect l="l" t="t" r="r" b="b"/>
              <a:pathLst>
                <a:path w="227" h="298" extrusionOk="0">
                  <a:moveTo>
                    <a:pt x="226" y="1"/>
                  </a:moveTo>
                  <a:cubicBezTo>
                    <a:pt x="149" y="78"/>
                    <a:pt x="77" y="149"/>
                    <a:pt x="0" y="149"/>
                  </a:cubicBezTo>
                  <a:cubicBezTo>
                    <a:pt x="77" y="227"/>
                    <a:pt x="149" y="227"/>
                    <a:pt x="226" y="29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69" name="Google Shape;1269;p45"/>
            <p:cNvSpPr/>
            <p:nvPr/>
          </p:nvSpPr>
          <p:spPr>
            <a:xfrm>
              <a:off x="4734050" y="1693075"/>
              <a:ext cx="14875" cy="11175"/>
            </a:xfrm>
            <a:custGeom>
              <a:avLst/>
              <a:gdLst/>
              <a:ahLst/>
              <a:cxnLst/>
              <a:rect l="l" t="t" r="r" b="b"/>
              <a:pathLst>
                <a:path w="595" h="447" extrusionOk="0">
                  <a:moveTo>
                    <a:pt x="446" y="0"/>
                  </a:moveTo>
                  <a:cubicBezTo>
                    <a:pt x="375" y="0"/>
                    <a:pt x="298" y="71"/>
                    <a:pt x="226" y="71"/>
                  </a:cubicBezTo>
                  <a:cubicBezTo>
                    <a:pt x="149" y="220"/>
                    <a:pt x="78" y="369"/>
                    <a:pt x="0" y="446"/>
                  </a:cubicBezTo>
                  <a:cubicBezTo>
                    <a:pt x="149" y="446"/>
                    <a:pt x="298" y="369"/>
                    <a:pt x="446" y="297"/>
                  </a:cubicBezTo>
                  <a:cubicBezTo>
                    <a:pt x="446" y="220"/>
                    <a:pt x="524" y="149"/>
                    <a:pt x="595" y="71"/>
                  </a:cubicBezTo>
                  <a:cubicBezTo>
                    <a:pt x="524" y="71"/>
                    <a:pt x="524" y="0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0" name="Google Shape;1270;p45"/>
            <p:cNvSpPr/>
            <p:nvPr/>
          </p:nvSpPr>
          <p:spPr>
            <a:xfrm>
              <a:off x="4745200" y="1691125"/>
              <a:ext cx="5675" cy="3750"/>
            </a:xfrm>
            <a:custGeom>
              <a:avLst/>
              <a:gdLst/>
              <a:ahLst/>
              <a:cxnLst/>
              <a:rect l="l" t="t" r="r" b="b"/>
              <a:pathLst>
                <a:path w="227" h="150" extrusionOk="0">
                  <a:moveTo>
                    <a:pt x="226" y="1"/>
                  </a:moveTo>
                  <a:cubicBezTo>
                    <a:pt x="149" y="1"/>
                    <a:pt x="78" y="78"/>
                    <a:pt x="0" y="78"/>
                  </a:cubicBezTo>
                  <a:cubicBezTo>
                    <a:pt x="78" y="78"/>
                    <a:pt x="78" y="149"/>
                    <a:pt x="149" y="149"/>
                  </a:cubicBezTo>
                  <a:cubicBezTo>
                    <a:pt x="149" y="78"/>
                    <a:pt x="226" y="78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1" name="Google Shape;1271;p45"/>
            <p:cNvSpPr/>
            <p:nvPr/>
          </p:nvSpPr>
          <p:spPr>
            <a:xfrm>
              <a:off x="3251300" y="3837300"/>
              <a:ext cx="9400" cy="18600"/>
            </a:xfrm>
            <a:custGeom>
              <a:avLst/>
              <a:gdLst/>
              <a:ahLst/>
              <a:cxnLst/>
              <a:rect l="l" t="t" r="r" b="b"/>
              <a:pathLst>
                <a:path w="376" h="744" extrusionOk="0">
                  <a:moveTo>
                    <a:pt x="375" y="0"/>
                  </a:moveTo>
                  <a:lnTo>
                    <a:pt x="375" y="0"/>
                  </a:lnTo>
                  <a:cubicBezTo>
                    <a:pt x="298" y="149"/>
                    <a:pt x="149" y="220"/>
                    <a:pt x="78" y="297"/>
                  </a:cubicBezTo>
                  <a:cubicBezTo>
                    <a:pt x="78" y="446"/>
                    <a:pt x="78" y="595"/>
                    <a:pt x="1" y="743"/>
                  </a:cubicBezTo>
                  <a:cubicBezTo>
                    <a:pt x="149" y="666"/>
                    <a:pt x="226" y="517"/>
                    <a:pt x="298" y="446"/>
                  </a:cubicBezTo>
                  <a:cubicBezTo>
                    <a:pt x="375" y="297"/>
                    <a:pt x="375" y="149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2" name="Google Shape;1272;p45"/>
            <p:cNvSpPr/>
            <p:nvPr/>
          </p:nvSpPr>
          <p:spPr>
            <a:xfrm>
              <a:off x="4830675" y="1600150"/>
              <a:ext cx="72550" cy="57550"/>
            </a:xfrm>
            <a:custGeom>
              <a:avLst/>
              <a:gdLst/>
              <a:ahLst/>
              <a:cxnLst/>
              <a:rect l="l" t="t" r="r" b="b"/>
              <a:pathLst>
                <a:path w="2902" h="2302" extrusionOk="0">
                  <a:moveTo>
                    <a:pt x="2902" y="1"/>
                  </a:moveTo>
                  <a:lnTo>
                    <a:pt x="2902" y="1"/>
                  </a:lnTo>
                  <a:cubicBezTo>
                    <a:pt x="2527" y="298"/>
                    <a:pt x="2081" y="518"/>
                    <a:pt x="1635" y="816"/>
                  </a:cubicBezTo>
                  <a:cubicBezTo>
                    <a:pt x="1564" y="893"/>
                    <a:pt x="1487" y="893"/>
                    <a:pt x="1415" y="964"/>
                  </a:cubicBezTo>
                  <a:cubicBezTo>
                    <a:pt x="1487" y="1041"/>
                    <a:pt x="1487" y="1113"/>
                    <a:pt x="1564" y="1190"/>
                  </a:cubicBezTo>
                  <a:cubicBezTo>
                    <a:pt x="2081" y="816"/>
                    <a:pt x="2456" y="447"/>
                    <a:pt x="2902" y="1"/>
                  </a:cubicBezTo>
                  <a:close/>
                  <a:moveTo>
                    <a:pt x="1189" y="1113"/>
                  </a:moveTo>
                  <a:lnTo>
                    <a:pt x="969" y="1339"/>
                  </a:lnTo>
                  <a:cubicBezTo>
                    <a:pt x="672" y="1636"/>
                    <a:pt x="375" y="2005"/>
                    <a:pt x="0" y="2302"/>
                  </a:cubicBezTo>
                  <a:cubicBezTo>
                    <a:pt x="523" y="2005"/>
                    <a:pt x="969" y="1707"/>
                    <a:pt x="1415" y="1339"/>
                  </a:cubicBezTo>
                  <a:lnTo>
                    <a:pt x="1189" y="111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3" name="Google Shape;1273;p45"/>
            <p:cNvSpPr/>
            <p:nvPr/>
          </p:nvSpPr>
          <p:spPr>
            <a:xfrm>
              <a:off x="4860400" y="1624250"/>
              <a:ext cx="9375" cy="9375"/>
            </a:xfrm>
            <a:custGeom>
              <a:avLst/>
              <a:gdLst/>
              <a:ahLst/>
              <a:cxnLst/>
              <a:rect l="l" t="t" r="r" b="b"/>
              <a:pathLst>
                <a:path w="375" h="375" extrusionOk="0">
                  <a:moveTo>
                    <a:pt x="226" y="0"/>
                  </a:moveTo>
                  <a:cubicBezTo>
                    <a:pt x="149" y="77"/>
                    <a:pt x="78" y="149"/>
                    <a:pt x="0" y="149"/>
                  </a:cubicBezTo>
                  <a:lnTo>
                    <a:pt x="226" y="375"/>
                  </a:lnTo>
                  <a:lnTo>
                    <a:pt x="375" y="226"/>
                  </a:lnTo>
                  <a:cubicBezTo>
                    <a:pt x="298" y="149"/>
                    <a:pt x="298" y="77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4" name="Google Shape;1274;p45"/>
            <p:cNvSpPr/>
            <p:nvPr/>
          </p:nvSpPr>
          <p:spPr>
            <a:xfrm>
              <a:off x="3216075" y="1652175"/>
              <a:ext cx="1610900" cy="2318925"/>
            </a:xfrm>
            <a:custGeom>
              <a:avLst/>
              <a:gdLst/>
              <a:ahLst/>
              <a:cxnLst/>
              <a:rect l="l" t="t" r="r" b="b"/>
              <a:pathLst>
                <a:path w="64436" h="92757" extrusionOk="0">
                  <a:moveTo>
                    <a:pt x="64436" y="1"/>
                  </a:moveTo>
                  <a:cubicBezTo>
                    <a:pt x="64138" y="221"/>
                    <a:pt x="63770" y="447"/>
                    <a:pt x="63395" y="596"/>
                  </a:cubicBezTo>
                  <a:cubicBezTo>
                    <a:pt x="63395" y="596"/>
                    <a:pt x="63395" y="667"/>
                    <a:pt x="63324" y="667"/>
                  </a:cubicBezTo>
                  <a:cubicBezTo>
                    <a:pt x="63246" y="816"/>
                    <a:pt x="63098" y="964"/>
                    <a:pt x="62949" y="1190"/>
                  </a:cubicBezTo>
                  <a:cubicBezTo>
                    <a:pt x="63098" y="1042"/>
                    <a:pt x="63246" y="964"/>
                    <a:pt x="63395" y="893"/>
                  </a:cubicBezTo>
                  <a:cubicBezTo>
                    <a:pt x="63770" y="596"/>
                    <a:pt x="64138" y="298"/>
                    <a:pt x="64436" y="1"/>
                  </a:cubicBezTo>
                  <a:close/>
                  <a:moveTo>
                    <a:pt x="1487" y="89189"/>
                  </a:moveTo>
                  <a:cubicBezTo>
                    <a:pt x="1410" y="89338"/>
                    <a:pt x="1261" y="89486"/>
                    <a:pt x="1112" y="89635"/>
                  </a:cubicBezTo>
                  <a:cubicBezTo>
                    <a:pt x="1041" y="89783"/>
                    <a:pt x="1041" y="89932"/>
                    <a:pt x="964" y="90081"/>
                  </a:cubicBezTo>
                  <a:cubicBezTo>
                    <a:pt x="964" y="90152"/>
                    <a:pt x="892" y="90229"/>
                    <a:pt x="892" y="90301"/>
                  </a:cubicBezTo>
                  <a:cubicBezTo>
                    <a:pt x="1041" y="90081"/>
                    <a:pt x="1112" y="89932"/>
                    <a:pt x="1261" y="89706"/>
                  </a:cubicBezTo>
                  <a:cubicBezTo>
                    <a:pt x="1338" y="89558"/>
                    <a:pt x="1410" y="89409"/>
                    <a:pt x="1487" y="89338"/>
                  </a:cubicBezTo>
                  <a:lnTo>
                    <a:pt x="1487" y="89189"/>
                  </a:lnTo>
                  <a:close/>
                  <a:moveTo>
                    <a:pt x="964" y="90747"/>
                  </a:moveTo>
                  <a:cubicBezTo>
                    <a:pt x="744" y="90973"/>
                    <a:pt x="595" y="91270"/>
                    <a:pt x="369" y="91490"/>
                  </a:cubicBezTo>
                  <a:cubicBezTo>
                    <a:pt x="220" y="91936"/>
                    <a:pt x="149" y="92382"/>
                    <a:pt x="0" y="92756"/>
                  </a:cubicBezTo>
                  <a:cubicBezTo>
                    <a:pt x="369" y="92085"/>
                    <a:pt x="744" y="91419"/>
                    <a:pt x="1041" y="907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5" name="Google Shape;1275;p45"/>
            <p:cNvSpPr/>
            <p:nvPr/>
          </p:nvSpPr>
          <p:spPr>
            <a:xfrm>
              <a:off x="3240150" y="3915325"/>
              <a:ext cx="3750" cy="5525"/>
            </a:xfrm>
            <a:custGeom>
              <a:avLst/>
              <a:gdLst/>
              <a:ahLst/>
              <a:cxnLst/>
              <a:rect l="l" t="t" r="r" b="b"/>
              <a:pathLst>
                <a:path w="150" h="221" extrusionOk="0">
                  <a:moveTo>
                    <a:pt x="149" y="1"/>
                  </a:moveTo>
                  <a:lnTo>
                    <a:pt x="149" y="1"/>
                  </a:lnTo>
                  <a:cubicBezTo>
                    <a:pt x="78" y="72"/>
                    <a:pt x="1" y="149"/>
                    <a:pt x="1" y="221"/>
                  </a:cubicBezTo>
                  <a:lnTo>
                    <a:pt x="78" y="221"/>
                  </a:lnTo>
                  <a:cubicBezTo>
                    <a:pt x="78" y="149"/>
                    <a:pt x="149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6" name="Google Shape;1276;p45"/>
            <p:cNvSpPr/>
            <p:nvPr/>
          </p:nvSpPr>
          <p:spPr>
            <a:xfrm>
              <a:off x="3243875" y="1667050"/>
              <a:ext cx="1557100" cy="2226000"/>
            </a:xfrm>
            <a:custGeom>
              <a:avLst/>
              <a:gdLst/>
              <a:ahLst/>
              <a:cxnLst/>
              <a:rect l="l" t="t" r="r" b="b"/>
              <a:pathLst>
                <a:path w="62284" h="89040" extrusionOk="0">
                  <a:moveTo>
                    <a:pt x="62283" y="1"/>
                  </a:moveTo>
                  <a:cubicBezTo>
                    <a:pt x="62063" y="149"/>
                    <a:pt x="61914" y="221"/>
                    <a:pt x="61688" y="298"/>
                  </a:cubicBezTo>
                  <a:cubicBezTo>
                    <a:pt x="61540" y="518"/>
                    <a:pt x="61391" y="667"/>
                    <a:pt x="61243" y="892"/>
                  </a:cubicBezTo>
                  <a:cubicBezTo>
                    <a:pt x="61391" y="744"/>
                    <a:pt x="61617" y="667"/>
                    <a:pt x="61837" y="595"/>
                  </a:cubicBezTo>
                  <a:cubicBezTo>
                    <a:pt x="61986" y="369"/>
                    <a:pt x="62134" y="221"/>
                    <a:pt x="62212" y="72"/>
                  </a:cubicBezTo>
                  <a:cubicBezTo>
                    <a:pt x="62283" y="72"/>
                    <a:pt x="62283" y="1"/>
                    <a:pt x="62283" y="1"/>
                  </a:cubicBezTo>
                  <a:close/>
                  <a:moveTo>
                    <a:pt x="523" y="87999"/>
                  </a:moveTo>
                  <a:cubicBezTo>
                    <a:pt x="375" y="88148"/>
                    <a:pt x="298" y="88297"/>
                    <a:pt x="149" y="88445"/>
                  </a:cubicBezTo>
                  <a:cubicBezTo>
                    <a:pt x="78" y="88665"/>
                    <a:pt x="78" y="88814"/>
                    <a:pt x="0" y="89040"/>
                  </a:cubicBezTo>
                  <a:cubicBezTo>
                    <a:pt x="149" y="88891"/>
                    <a:pt x="298" y="88743"/>
                    <a:pt x="375" y="88594"/>
                  </a:cubicBezTo>
                  <a:cubicBezTo>
                    <a:pt x="446" y="88368"/>
                    <a:pt x="523" y="88148"/>
                    <a:pt x="523" y="879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7" name="Google Shape;1277;p45"/>
            <p:cNvSpPr/>
            <p:nvPr/>
          </p:nvSpPr>
          <p:spPr>
            <a:xfrm>
              <a:off x="3225275" y="1633600"/>
              <a:ext cx="1629650" cy="2305825"/>
            </a:xfrm>
            <a:custGeom>
              <a:avLst/>
              <a:gdLst/>
              <a:ahLst/>
              <a:cxnLst/>
              <a:rect l="l" t="t" r="r" b="b"/>
              <a:pathLst>
                <a:path w="65186" h="92233" extrusionOk="0">
                  <a:moveTo>
                    <a:pt x="65185" y="1"/>
                  </a:moveTo>
                  <a:lnTo>
                    <a:pt x="65185" y="1"/>
                  </a:lnTo>
                  <a:cubicBezTo>
                    <a:pt x="64811" y="221"/>
                    <a:pt x="64442" y="447"/>
                    <a:pt x="64068" y="744"/>
                  </a:cubicBezTo>
                  <a:cubicBezTo>
                    <a:pt x="63770" y="1041"/>
                    <a:pt x="63402" y="1339"/>
                    <a:pt x="63027" y="1636"/>
                  </a:cubicBezTo>
                  <a:cubicBezTo>
                    <a:pt x="63473" y="1410"/>
                    <a:pt x="63848" y="1190"/>
                    <a:pt x="64216" y="964"/>
                  </a:cubicBezTo>
                  <a:cubicBezTo>
                    <a:pt x="64591" y="667"/>
                    <a:pt x="64888" y="298"/>
                    <a:pt x="65185" y="1"/>
                  </a:cubicBezTo>
                  <a:close/>
                  <a:moveTo>
                    <a:pt x="1119" y="90081"/>
                  </a:moveTo>
                  <a:cubicBezTo>
                    <a:pt x="1042" y="90152"/>
                    <a:pt x="970" y="90301"/>
                    <a:pt x="893" y="90449"/>
                  </a:cubicBezTo>
                  <a:cubicBezTo>
                    <a:pt x="744" y="90675"/>
                    <a:pt x="673" y="90824"/>
                    <a:pt x="524" y="91044"/>
                  </a:cubicBezTo>
                  <a:cubicBezTo>
                    <a:pt x="524" y="91121"/>
                    <a:pt x="447" y="91121"/>
                    <a:pt x="447" y="91192"/>
                  </a:cubicBezTo>
                  <a:cubicBezTo>
                    <a:pt x="524" y="91192"/>
                    <a:pt x="673" y="91270"/>
                    <a:pt x="744" y="91270"/>
                  </a:cubicBezTo>
                  <a:lnTo>
                    <a:pt x="744" y="91192"/>
                  </a:lnTo>
                  <a:cubicBezTo>
                    <a:pt x="893" y="90824"/>
                    <a:pt x="1042" y="90449"/>
                    <a:pt x="1119" y="90081"/>
                  </a:cubicBezTo>
                  <a:close/>
                  <a:moveTo>
                    <a:pt x="376" y="91418"/>
                  </a:moveTo>
                  <a:cubicBezTo>
                    <a:pt x="227" y="91716"/>
                    <a:pt x="150" y="92013"/>
                    <a:pt x="1" y="92233"/>
                  </a:cubicBezTo>
                  <a:cubicBezTo>
                    <a:pt x="227" y="92013"/>
                    <a:pt x="376" y="91716"/>
                    <a:pt x="596" y="91490"/>
                  </a:cubicBezTo>
                  <a:cubicBezTo>
                    <a:pt x="524" y="91490"/>
                    <a:pt x="447" y="91418"/>
                    <a:pt x="376" y="914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8" name="Google Shape;1278;p45"/>
            <p:cNvSpPr/>
            <p:nvPr/>
          </p:nvSpPr>
          <p:spPr>
            <a:xfrm>
              <a:off x="3234650" y="391340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72" y="0"/>
                  </a:moveTo>
                  <a:cubicBezTo>
                    <a:pt x="72" y="78"/>
                    <a:pt x="1" y="149"/>
                    <a:pt x="1" y="226"/>
                  </a:cubicBezTo>
                  <a:cubicBezTo>
                    <a:pt x="72" y="226"/>
                    <a:pt x="149" y="298"/>
                    <a:pt x="221" y="298"/>
                  </a:cubicBezTo>
                  <a:cubicBezTo>
                    <a:pt x="221" y="226"/>
                    <a:pt x="298" y="149"/>
                    <a:pt x="369" y="78"/>
                  </a:cubicBezTo>
                  <a:cubicBezTo>
                    <a:pt x="298" y="78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79" name="Google Shape;1279;p45"/>
            <p:cNvSpPr/>
            <p:nvPr/>
          </p:nvSpPr>
          <p:spPr>
            <a:xfrm>
              <a:off x="2714400" y="3967350"/>
              <a:ext cx="494275" cy="295400"/>
            </a:xfrm>
            <a:custGeom>
              <a:avLst/>
              <a:gdLst/>
              <a:ahLst/>
              <a:cxnLst/>
              <a:rect l="l" t="t" r="r" b="b"/>
              <a:pathLst>
                <a:path w="19771" h="11816" extrusionOk="0">
                  <a:moveTo>
                    <a:pt x="19770" y="1"/>
                  </a:moveTo>
                  <a:cubicBezTo>
                    <a:pt x="19693" y="221"/>
                    <a:pt x="19544" y="369"/>
                    <a:pt x="19395" y="595"/>
                  </a:cubicBezTo>
                  <a:cubicBezTo>
                    <a:pt x="19395" y="815"/>
                    <a:pt x="19324" y="1041"/>
                    <a:pt x="19247" y="1261"/>
                  </a:cubicBezTo>
                  <a:cubicBezTo>
                    <a:pt x="19473" y="815"/>
                    <a:pt x="19621" y="447"/>
                    <a:pt x="19770" y="1"/>
                  </a:cubicBezTo>
                  <a:close/>
                  <a:moveTo>
                    <a:pt x="19027" y="1113"/>
                  </a:moveTo>
                  <a:cubicBezTo>
                    <a:pt x="18878" y="1339"/>
                    <a:pt x="18652" y="1559"/>
                    <a:pt x="18504" y="1785"/>
                  </a:cubicBezTo>
                  <a:lnTo>
                    <a:pt x="18801" y="1785"/>
                  </a:lnTo>
                  <a:lnTo>
                    <a:pt x="19027" y="1113"/>
                  </a:lnTo>
                  <a:close/>
                  <a:moveTo>
                    <a:pt x="18432" y="2005"/>
                  </a:moveTo>
                  <a:lnTo>
                    <a:pt x="18432" y="2230"/>
                  </a:lnTo>
                  <a:lnTo>
                    <a:pt x="18432" y="2302"/>
                  </a:lnTo>
                  <a:cubicBezTo>
                    <a:pt x="18504" y="2230"/>
                    <a:pt x="18581" y="2153"/>
                    <a:pt x="18652" y="2005"/>
                  </a:cubicBezTo>
                  <a:close/>
                  <a:moveTo>
                    <a:pt x="18135" y="2230"/>
                  </a:moveTo>
                  <a:lnTo>
                    <a:pt x="17463" y="2896"/>
                  </a:lnTo>
                  <a:cubicBezTo>
                    <a:pt x="17463" y="3045"/>
                    <a:pt x="17392" y="3194"/>
                    <a:pt x="17392" y="3342"/>
                  </a:cubicBezTo>
                  <a:lnTo>
                    <a:pt x="17986" y="2748"/>
                  </a:lnTo>
                  <a:cubicBezTo>
                    <a:pt x="18058" y="2528"/>
                    <a:pt x="18058" y="2379"/>
                    <a:pt x="18135" y="2230"/>
                  </a:cubicBezTo>
                  <a:close/>
                  <a:moveTo>
                    <a:pt x="17094" y="3194"/>
                  </a:moveTo>
                  <a:cubicBezTo>
                    <a:pt x="16868" y="3491"/>
                    <a:pt x="16571" y="3717"/>
                    <a:pt x="16274" y="3937"/>
                  </a:cubicBezTo>
                  <a:cubicBezTo>
                    <a:pt x="16274" y="4086"/>
                    <a:pt x="16351" y="4163"/>
                    <a:pt x="16351" y="4312"/>
                  </a:cubicBezTo>
                  <a:cubicBezTo>
                    <a:pt x="16571" y="4086"/>
                    <a:pt x="16868" y="3866"/>
                    <a:pt x="17094" y="3640"/>
                  </a:cubicBezTo>
                  <a:lnTo>
                    <a:pt x="17094" y="3194"/>
                  </a:lnTo>
                  <a:close/>
                  <a:moveTo>
                    <a:pt x="15977" y="4163"/>
                  </a:moveTo>
                  <a:cubicBezTo>
                    <a:pt x="15679" y="4460"/>
                    <a:pt x="15382" y="4680"/>
                    <a:pt x="15085" y="4906"/>
                  </a:cubicBezTo>
                  <a:cubicBezTo>
                    <a:pt x="15085" y="4977"/>
                    <a:pt x="15085" y="5126"/>
                    <a:pt x="15162" y="5203"/>
                  </a:cubicBezTo>
                  <a:lnTo>
                    <a:pt x="16054" y="4532"/>
                  </a:lnTo>
                  <a:cubicBezTo>
                    <a:pt x="16054" y="4460"/>
                    <a:pt x="15977" y="4312"/>
                    <a:pt x="15977" y="4163"/>
                  </a:cubicBezTo>
                  <a:close/>
                  <a:moveTo>
                    <a:pt x="14787" y="5126"/>
                  </a:moveTo>
                  <a:cubicBezTo>
                    <a:pt x="14639" y="5203"/>
                    <a:pt x="14567" y="5275"/>
                    <a:pt x="14419" y="5423"/>
                  </a:cubicBezTo>
                  <a:cubicBezTo>
                    <a:pt x="14490" y="5423"/>
                    <a:pt x="14639" y="5423"/>
                    <a:pt x="14787" y="5501"/>
                  </a:cubicBezTo>
                  <a:cubicBezTo>
                    <a:pt x="14787" y="5501"/>
                    <a:pt x="14787" y="5423"/>
                    <a:pt x="14865" y="5423"/>
                  </a:cubicBezTo>
                  <a:cubicBezTo>
                    <a:pt x="14865" y="5352"/>
                    <a:pt x="14787" y="5203"/>
                    <a:pt x="14787" y="5126"/>
                  </a:cubicBezTo>
                  <a:close/>
                  <a:moveTo>
                    <a:pt x="14121" y="5572"/>
                  </a:moveTo>
                  <a:cubicBezTo>
                    <a:pt x="13973" y="5649"/>
                    <a:pt x="13896" y="5721"/>
                    <a:pt x="13747" y="5798"/>
                  </a:cubicBezTo>
                  <a:cubicBezTo>
                    <a:pt x="13824" y="5947"/>
                    <a:pt x="13824" y="6018"/>
                    <a:pt x="13824" y="6095"/>
                  </a:cubicBezTo>
                  <a:lnTo>
                    <a:pt x="14490" y="5649"/>
                  </a:lnTo>
                  <a:cubicBezTo>
                    <a:pt x="14341" y="5649"/>
                    <a:pt x="14193" y="5649"/>
                    <a:pt x="14121" y="5572"/>
                  </a:cubicBezTo>
                  <a:close/>
                  <a:moveTo>
                    <a:pt x="13527" y="6018"/>
                  </a:moveTo>
                  <a:lnTo>
                    <a:pt x="12409" y="6690"/>
                  </a:lnTo>
                  <a:cubicBezTo>
                    <a:pt x="12409" y="6761"/>
                    <a:pt x="12409" y="6839"/>
                    <a:pt x="12486" y="6987"/>
                  </a:cubicBezTo>
                  <a:cubicBezTo>
                    <a:pt x="12855" y="6761"/>
                    <a:pt x="13230" y="6541"/>
                    <a:pt x="13527" y="6315"/>
                  </a:cubicBezTo>
                  <a:lnTo>
                    <a:pt x="13527" y="6018"/>
                  </a:lnTo>
                  <a:close/>
                  <a:moveTo>
                    <a:pt x="12112" y="6839"/>
                  </a:moveTo>
                  <a:cubicBezTo>
                    <a:pt x="11149" y="7356"/>
                    <a:pt x="10179" y="7879"/>
                    <a:pt x="9139" y="8325"/>
                  </a:cubicBezTo>
                  <a:cubicBezTo>
                    <a:pt x="9288" y="8396"/>
                    <a:pt x="9365" y="8474"/>
                    <a:pt x="9436" y="8545"/>
                  </a:cubicBezTo>
                  <a:cubicBezTo>
                    <a:pt x="10405" y="8099"/>
                    <a:pt x="11297" y="7582"/>
                    <a:pt x="12189" y="7136"/>
                  </a:cubicBezTo>
                  <a:cubicBezTo>
                    <a:pt x="12189" y="7059"/>
                    <a:pt x="12112" y="6910"/>
                    <a:pt x="12112" y="6839"/>
                  </a:cubicBezTo>
                  <a:close/>
                  <a:moveTo>
                    <a:pt x="8842" y="8474"/>
                  </a:moveTo>
                  <a:cubicBezTo>
                    <a:pt x="7355" y="9217"/>
                    <a:pt x="5720" y="9811"/>
                    <a:pt x="4162" y="10329"/>
                  </a:cubicBezTo>
                  <a:lnTo>
                    <a:pt x="4382" y="10555"/>
                  </a:lnTo>
                  <a:cubicBezTo>
                    <a:pt x="6017" y="9960"/>
                    <a:pt x="7652" y="9366"/>
                    <a:pt x="9139" y="8622"/>
                  </a:cubicBezTo>
                  <a:cubicBezTo>
                    <a:pt x="9068" y="8622"/>
                    <a:pt x="8990" y="8545"/>
                    <a:pt x="8842" y="8474"/>
                  </a:cubicBezTo>
                  <a:close/>
                  <a:moveTo>
                    <a:pt x="3936" y="10406"/>
                  </a:moveTo>
                  <a:cubicBezTo>
                    <a:pt x="2527" y="10852"/>
                    <a:pt x="1261" y="11221"/>
                    <a:pt x="0" y="11518"/>
                  </a:cubicBezTo>
                  <a:lnTo>
                    <a:pt x="0" y="11815"/>
                  </a:lnTo>
                  <a:cubicBezTo>
                    <a:pt x="1409" y="11447"/>
                    <a:pt x="2747" y="11072"/>
                    <a:pt x="4085" y="10626"/>
                  </a:cubicBezTo>
                  <a:cubicBezTo>
                    <a:pt x="4014" y="10555"/>
                    <a:pt x="3936" y="10477"/>
                    <a:pt x="3936" y="1040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0" name="Google Shape;1280;p45"/>
            <p:cNvSpPr/>
            <p:nvPr/>
          </p:nvSpPr>
          <p:spPr>
            <a:xfrm>
              <a:off x="3175200" y="4011950"/>
              <a:ext cx="9225" cy="5525"/>
            </a:xfrm>
            <a:custGeom>
              <a:avLst/>
              <a:gdLst/>
              <a:ahLst/>
              <a:cxnLst/>
              <a:rect l="l" t="t" r="r" b="b"/>
              <a:pathLst>
                <a:path w="369" h="221" extrusionOk="0">
                  <a:moveTo>
                    <a:pt x="72" y="1"/>
                  </a:moveTo>
                  <a:lnTo>
                    <a:pt x="0" y="72"/>
                  </a:lnTo>
                  <a:lnTo>
                    <a:pt x="0" y="221"/>
                  </a:lnTo>
                  <a:lnTo>
                    <a:pt x="220" y="221"/>
                  </a:lnTo>
                  <a:lnTo>
                    <a:pt x="369" y="72"/>
                  </a:lnTo>
                  <a:lnTo>
                    <a:pt x="36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1" name="Google Shape;1281;p45"/>
            <p:cNvSpPr/>
            <p:nvPr/>
          </p:nvSpPr>
          <p:spPr>
            <a:xfrm>
              <a:off x="3067425" y="4102925"/>
              <a:ext cx="16675" cy="5675"/>
            </a:xfrm>
            <a:custGeom>
              <a:avLst/>
              <a:gdLst/>
              <a:ahLst/>
              <a:cxnLst/>
              <a:rect l="l" t="t" r="r" b="b"/>
              <a:pathLst>
                <a:path w="667" h="227" extrusionOk="0">
                  <a:moveTo>
                    <a:pt x="298" y="0"/>
                  </a:moveTo>
                  <a:cubicBezTo>
                    <a:pt x="149" y="78"/>
                    <a:pt x="72" y="149"/>
                    <a:pt x="0" y="149"/>
                  </a:cubicBezTo>
                  <a:cubicBezTo>
                    <a:pt x="72" y="226"/>
                    <a:pt x="220" y="226"/>
                    <a:pt x="369" y="226"/>
                  </a:cubicBezTo>
                  <a:cubicBezTo>
                    <a:pt x="446" y="226"/>
                    <a:pt x="518" y="149"/>
                    <a:pt x="666" y="78"/>
                  </a:cubicBezTo>
                  <a:cubicBezTo>
                    <a:pt x="518" y="0"/>
                    <a:pt x="369" y="0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2" name="Google Shape;1282;p45"/>
            <p:cNvSpPr/>
            <p:nvPr/>
          </p:nvSpPr>
          <p:spPr>
            <a:xfrm>
              <a:off x="2935425" y="4175450"/>
              <a:ext cx="14900" cy="7475"/>
            </a:xfrm>
            <a:custGeom>
              <a:avLst/>
              <a:gdLst/>
              <a:ahLst/>
              <a:cxnLst/>
              <a:rect l="l" t="t" r="r" b="b"/>
              <a:pathLst>
                <a:path w="596" h="299" extrusionOk="0">
                  <a:moveTo>
                    <a:pt x="298" y="1"/>
                  </a:moveTo>
                  <a:cubicBezTo>
                    <a:pt x="227" y="72"/>
                    <a:pt x="149" y="150"/>
                    <a:pt x="1" y="150"/>
                  </a:cubicBezTo>
                  <a:cubicBezTo>
                    <a:pt x="149" y="221"/>
                    <a:pt x="227" y="298"/>
                    <a:pt x="298" y="298"/>
                  </a:cubicBezTo>
                  <a:cubicBezTo>
                    <a:pt x="447" y="298"/>
                    <a:pt x="524" y="221"/>
                    <a:pt x="595" y="221"/>
                  </a:cubicBezTo>
                  <a:cubicBezTo>
                    <a:pt x="524" y="150"/>
                    <a:pt x="447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3" name="Google Shape;1283;p45"/>
            <p:cNvSpPr/>
            <p:nvPr/>
          </p:nvSpPr>
          <p:spPr>
            <a:xfrm>
              <a:off x="2812800" y="4225550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6" y="1"/>
                  </a:moveTo>
                  <a:cubicBezTo>
                    <a:pt x="149" y="1"/>
                    <a:pt x="78" y="1"/>
                    <a:pt x="0" y="78"/>
                  </a:cubicBezTo>
                  <a:cubicBezTo>
                    <a:pt x="0" y="149"/>
                    <a:pt x="78" y="227"/>
                    <a:pt x="149" y="298"/>
                  </a:cubicBezTo>
                  <a:cubicBezTo>
                    <a:pt x="226" y="298"/>
                    <a:pt x="298" y="227"/>
                    <a:pt x="446" y="227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4" name="Google Shape;1284;p45"/>
            <p:cNvSpPr/>
            <p:nvPr/>
          </p:nvSpPr>
          <p:spPr>
            <a:xfrm>
              <a:off x="2550875" y="4257225"/>
              <a:ext cx="157900" cy="96650"/>
            </a:xfrm>
            <a:custGeom>
              <a:avLst/>
              <a:gdLst/>
              <a:ahLst/>
              <a:cxnLst/>
              <a:rect l="l" t="t" r="r" b="b"/>
              <a:pathLst>
                <a:path w="6316" h="3866" extrusionOk="0">
                  <a:moveTo>
                    <a:pt x="6244" y="0"/>
                  </a:moveTo>
                  <a:cubicBezTo>
                    <a:pt x="6018" y="72"/>
                    <a:pt x="5721" y="72"/>
                    <a:pt x="5501" y="149"/>
                  </a:cubicBezTo>
                  <a:cubicBezTo>
                    <a:pt x="4977" y="298"/>
                    <a:pt x="4234" y="446"/>
                    <a:pt x="3717" y="518"/>
                  </a:cubicBezTo>
                  <a:cubicBezTo>
                    <a:pt x="3640" y="518"/>
                    <a:pt x="3491" y="518"/>
                    <a:pt x="3420" y="595"/>
                  </a:cubicBezTo>
                  <a:cubicBezTo>
                    <a:pt x="3420" y="666"/>
                    <a:pt x="3342" y="743"/>
                    <a:pt x="3342" y="892"/>
                  </a:cubicBezTo>
                  <a:cubicBezTo>
                    <a:pt x="3420" y="892"/>
                    <a:pt x="3420" y="815"/>
                    <a:pt x="3491" y="815"/>
                  </a:cubicBezTo>
                  <a:lnTo>
                    <a:pt x="3788" y="815"/>
                  </a:lnTo>
                  <a:lnTo>
                    <a:pt x="4014" y="743"/>
                  </a:lnTo>
                  <a:cubicBezTo>
                    <a:pt x="4163" y="666"/>
                    <a:pt x="4383" y="666"/>
                    <a:pt x="4531" y="666"/>
                  </a:cubicBezTo>
                  <a:lnTo>
                    <a:pt x="5055" y="518"/>
                  </a:lnTo>
                  <a:cubicBezTo>
                    <a:pt x="5501" y="446"/>
                    <a:pt x="5869" y="369"/>
                    <a:pt x="6315" y="220"/>
                  </a:cubicBezTo>
                  <a:cubicBezTo>
                    <a:pt x="6315" y="149"/>
                    <a:pt x="6244" y="72"/>
                    <a:pt x="6244" y="0"/>
                  </a:cubicBezTo>
                  <a:close/>
                  <a:moveTo>
                    <a:pt x="3122" y="666"/>
                  </a:moveTo>
                  <a:cubicBezTo>
                    <a:pt x="1574" y="1108"/>
                    <a:pt x="469" y="2278"/>
                    <a:pt x="14" y="3819"/>
                  </a:cubicBezTo>
                  <a:lnTo>
                    <a:pt x="14" y="3819"/>
                  </a:lnTo>
                  <a:cubicBezTo>
                    <a:pt x="38" y="3788"/>
                    <a:pt x="92" y="3788"/>
                    <a:pt x="149" y="3788"/>
                  </a:cubicBezTo>
                  <a:lnTo>
                    <a:pt x="298" y="3788"/>
                  </a:lnTo>
                  <a:cubicBezTo>
                    <a:pt x="744" y="2450"/>
                    <a:pt x="1707" y="1409"/>
                    <a:pt x="3045" y="963"/>
                  </a:cubicBezTo>
                  <a:cubicBezTo>
                    <a:pt x="3045" y="815"/>
                    <a:pt x="3122" y="743"/>
                    <a:pt x="3122" y="666"/>
                  </a:cubicBezTo>
                  <a:close/>
                  <a:moveTo>
                    <a:pt x="14" y="3819"/>
                  </a:moveTo>
                  <a:cubicBezTo>
                    <a:pt x="5" y="3830"/>
                    <a:pt x="1" y="3845"/>
                    <a:pt x="1" y="3865"/>
                  </a:cubicBezTo>
                  <a:cubicBezTo>
                    <a:pt x="5" y="3850"/>
                    <a:pt x="9" y="3834"/>
                    <a:pt x="14" y="381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5" name="Google Shape;1285;p45"/>
            <p:cNvSpPr/>
            <p:nvPr/>
          </p:nvSpPr>
          <p:spPr>
            <a:xfrm>
              <a:off x="2706950" y="42552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298" y="1"/>
                  </a:moveTo>
                  <a:cubicBezTo>
                    <a:pt x="149" y="1"/>
                    <a:pt x="72" y="1"/>
                    <a:pt x="1" y="78"/>
                  </a:cubicBezTo>
                  <a:cubicBezTo>
                    <a:pt x="1" y="150"/>
                    <a:pt x="72" y="227"/>
                    <a:pt x="72" y="298"/>
                  </a:cubicBezTo>
                  <a:lnTo>
                    <a:pt x="298" y="298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6" name="Google Shape;1286;p45"/>
            <p:cNvSpPr/>
            <p:nvPr/>
          </p:nvSpPr>
          <p:spPr>
            <a:xfrm>
              <a:off x="2626975" y="4272075"/>
              <a:ext cx="9400" cy="9250"/>
            </a:xfrm>
            <a:custGeom>
              <a:avLst/>
              <a:gdLst/>
              <a:ahLst/>
              <a:cxnLst/>
              <a:rect l="l" t="t" r="r" b="b"/>
              <a:pathLst>
                <a:path w="376" h="370" extrusionOk="0">
                  <a:moveTo>
                    <a:pt x="376" y="1"/>
                  </a:moveTo>
                  <a:cubicBezTo>
                    <a:pt x="298" y="1"/>
                    <a:pt x="150" y="1"/>
                    <a:pt x="78" y="72"/>
                  </a:cubicBezTo>
                  <a:cubicBezTo>
                    <a:pt x="78" y="149"/>
                    <a:pt x="1" y="221"/>
                    <a:pt x="1" y="369"/>
                  </a:cubicBezTo>
                  <a:cubicBezTo>
                    <a:pt x="78" y="298"/>
                    <a:pt x="227" y="298"/>
                    <a:pt x="298" y="298"/>
                  </a:cubicBezTo>
                  <a:cubicBezTo>
                    <a:pt x="298" y="149"/>
                    <a:pt x="376" y="72"/>
                    <a:pt x="37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7" name="Google Shape;1287;p45"/>
            <p:cNvSpPr/>
            <p:nvPr/>
          </p:nvSpPr>
          <p:spPr>
            <a:xfrm>
              <a:off x="2461700" y="942400"/>
              <a:ext cx="3190275" cy="3755125"/>
            </a:xfrm>
            <a:custGeom>
              <a:avLst/>
              <a:gdLst/>
              <a:ahLst/>
              <a:cxnLst/>
              <a:rect l="l" t="t" r="r" b="b"/>
              <a:pathLst>
                <a:path w="127611" h="150205" extrusionOk="0">
                  <a:moveTo>
                    <a:pt x="114381" y="0"/>
                  </a:moveTo>
                  <a:cubicBezTo>
                    <a:pt x="114083" y="0"/>
                    <a:pt x="113786" y="0"/>
                    <a:pt x="113417" y="72"/>
                  </a:cubicBezTo>
                  <a:lnTo>
                    <a:pt x="113417" y="369"/>
                  </a:lnTo>
                  <a:cubicBezTo>
                    <a:pt x="113715" y="298"/>
                    <a:pt x="114012" y="298"/>
                    <a:pt x="114381" y="298"/>
                  </a:cubicBezTo>
                  <a:cubicBezTo>
                    <a:pt x="114904" y="298"/>
                    <a:pt x="115498" y="369"/>
                    <a:pt x="116093" y="446"/>
                  </a:cubicBezTo>
                  <a:lnTo>
                    <a:pt x="116093" y="149"/>
                  </a:lnTo>
                  <a:cubicBezTo>
                    <a:pt x="115498" y="72"/>
                    <a:pt x="114975" y="0"/>
                    <a:pt x="114381" y="0"/>
                  </a:cubicBezTo>
                  <a:close/>
                  <a:moveTo>
                    <a:pt x="113043" y="72"/>
                  </a:moveTo>
                  <a:cubicBezTo>
                    <a:pt x="112377" y="220"/>
                    <a:pt x="111782" y="369"/>
                    <a:pt x="111188" y="666"/>
                  </a:cubicBezTo>
                  <a:cubicBezTo>
                    <a:pt x="111110" y="815"/>
                    <a:pt x="111039" y="892"/>
                    <a:pt x="110962" y="1041"/>
                  </a:cubicBezTo>
                  <a:cubicBezTo>
                    <a:pt x="111634" y="744"/>
                    <a:pt x="112377" y="518"/>
                    <a:pt x="113120" y="369"/>
                  </a:cubicBezTo>
                  <a:lnTo>
                    <a:pt x="113120" y="72"/>
                  </a:lnTo>
                  <a:close/>
                  <a:moveTo>
                    <a:pt x="116390" y="220"/>
                  </a:moveTo>
                  <a:lnTo>
                    <a:pt x="116390" y="518"/>
                  </a:lnTo>
                  <a:cubicBezTo>
                    <a:pt x="117205" y="666"/>
                    <a:pt x="118025" y="964"/>
                    <a:pt x="118769" y="1338"/>
                  </a:cubicBezTo>
                  <a:cubicBezTo>
                    <a:pt x="118769" y="1261"/>
                    <a:pt x="118769" y="1190"/>
                    <a:pt x="118840" y="1112"/>
                  </a:cubicBezTo>
                  <a:cubicBezTo>
                    <a:pt x="118025" y="666"/>
                    <a:pt x="117205" y="369"/>
                    <a:pt x="116390" y="220"/>
                  </a:cubicBezTo>
                  <a:close/>
                  <a:moveTo>
                    <a:pt x="119137" y="1190"/>
                  </a:moveTo>
                  <a:cubicBezTo>
                    <a:pt x="119066" y="1338"/>
                    <a:pt x="119066" y="1410"/>
                    <a:pt x="119066" y="1487"/>
                  </a:cubicBezTo>
                  <a:cubicBezTo>
                    <a:pt x="119512" y="1784"/>
                    <a:pt x="119958" y="2004"/>
                    <a:pt x="120326" y="2302"/>
                  </a:cubicBezTo>
                  <a:cubicBezTo>
                    <a:pt x="120552" y="2450"/>
                    <a:pt x="120701" y="2599"/>
                    <a:pt x="120850" y="2747"/>
                  </a:cubicBezTo>
                  <a:cubicBezTo>
                    <a:pt x="120921" y="2599"/>
                    <a:pt x="120921" y="2527"/>
                    <a:pt x="120998" y="2450"/>
                  </a:cubicBezTo>
                  <a:cubicBezTo>
                    <a:pt x="120921" y="2379"/>
                    <a:pt x="120772" y="2302"/>
                    <a:pt x="120701" y="2230"/>
                  </a:cubicBezTo>
                  <a:cubicBezTo>
                    <a:pt x="120178" y="1856"/>
                    <a:pt x="119660" y="1487"/>
                    <a:pt x="119137" y="1190"/>
                  </a:cubicBezTo>
                  <a:close/>
                  <a:moveTo>
                    <a:pt x="121218" y="2599"/>
                  </a:moveTo>
                  <a:cubicBezTo>
                    <a:pt x="121218" y="2747"/>
                    <a:pt x="121147" y="2825"/>
                    <a:pt x="121147" y="2896"/>
                  </a:cubicBezTo>
                  <a:cubicBezTo>
                    <a:pt x="121593" y="3271"/>
                    <a:pt x="121961" y="3639"/>
                    <a:pt x="122336" y="4014"/>
                  </a:cubicBezTo>
                  <a:cubicBezTo>
                    <a:pt x="122407" y="3937"/>
                    <a:pt x="122407" y="3865"/>
                    <a:pt x="122485" y="3788"/>
                  </a:cubicBezTo>
                  <a:cubicBezTo>
                    <a:pt x="122110" y="3342"/>
                    <a:pt x="121664" y="2973"/>
                    <a:pt x="121218" y="2599"/>
                  </a:cubicBezTo>
                  <a:close/>
                  <a:moveTo>
                    <a:pt x="110742" y="892"/>
                  </a:moveTo>
                  <a:cubicBezTo>
                    <a:pt x="109327" y="1636"/>
                    <a:pt x="108215" y="2825"/>
                    <a:pt x="107543" y="4311"/>
                  </a:cubicBezTo>
                  <a:lnTo>
                    <a:pt x="107989" y="4085"/>
                  </a:lnTo>
                  <a:cubicBezTo>
                    <a:pt x="108512" y="2973"/>
                    <a:pt x="109404" y="1933"/>
                    <a:pt x="110593" y="1261"/>
                  </a:cubicBezTo>
                  <a:cubicBezTo>
                    <a:pt x="110664" y="1112"/>
                    <a:pt x="110664" y="964"/>
                    <a:pt x="110742" y="892"/>
                  </a:cubicBezTo>
                  <a:close/>
                  <a:moveTo>
                    <a:pt x="122705" y="4014"/>
                  </a:moveTo>
                  <a:cubicBezTo>
                    <a:pt x="122633" y="4085"/>
                    <a:pt x="122633" y="4163"/>
                    <a:pt x="122556" y="4311"/>
                  </a:cubicBezTo>
                  <a:cubicBezTo>
                    <a:pt x="122782" y="4531"/>
                    <a:pt x="123002" y="4757"/>
                    <a:pt x="123228" y="5054"/>
                  </a:cubicBezTo>
                  <a:cubicBezTo>
                    <a:pt x="123299" y="4977"/>
                    <a:pt x="123377" y="4906"/>
                    <a:pt x="123377" y="4829"/>
                  </a:cubicBezTo>
                  <a:cubicBezTo>
                    <a:pt x="123151" y="4531"/>
                    <a:pt x="122931" y="4234"/>
                    <a:pt x="122705" y="4014"/>
                  </a:cubicBezTo>
                  <a:close/>
                  <a:moveTo>
                    <a:pt x="107769" y="4531"/>
                  </a:moveTo>
                  <a:lnTo>
                    <a:pt x="107769" y="4531"/>
                  </a:lnTo>
                  <a:cubicBezTo>
                    <a:pt x="107620" y="4609"/>
                    <a:pt x="107543" y="4609"/>
                    <a:pt x="107394" y="4680"/>
                  </a:cubicBezTo>
                  <a:lnTo>
                    <a:pt x="107394" y="4757"/>
                  </a:lnTo>
                  <a:lnTo>
                    <a:pt x="107323" y="4906"/>
                  </a:lnTo>
                  <a:cubicBezTo>
                    <a:pt x="107323" y="4906"/>
                    <a:pt x="107323" y="4977"/>
                    <a:pt x="107245" y="5054"/>
                  </a:cubicBezTo>
                  <a:lnTo>
                    <a:pt x="107097" y="5572"/>
                  </a:lnTo>
                  <a:cubicBezTo>
                    <a:pt x="107025" y="6095"/>
                    <a:pt x="106877" y="6541"/>
                    <a:pt x="106877" y="7058"/>
                  </a:cubicBezTo>
                  <a:lnTo>
                    <a:pt x="107097" y="7058"/>
                  </a:lnTo>
                  <a:cubicBezTo>
                    <a:pt x="107174" y="6910"/>
                    <a:pt x="107174" y="6838"/>
                    <a:pt x="107174" y="6690"/>
                  </a:cubicBezTo>
                  <a:cubicBezTo>
                    <a:pt x="107245" y="5946"/>
                    <a:pt x="107471" y="5203"/>
                    <a:pt x="107769" y="4531"/>
                  </a:cubicBezTo>
                  <a:close/>
                  <a:moveTo>
                    <a:pt x="106800" y="7356"/>
                  </a:moveTo>
                  <a:lnTo>
                    <a:pt x="106800" y="7801"/>
                  </a:lnTo>
                  <a:lnTo>
                    <a:pt x="106800" y="8325"/>
                  </a:lnTo>
                  <a:cubicBezTo>
                    <a:pt x="106728" y="9217"/>
                    <a:pt x="106651" y="10108"/>
                    <a:pt x="106580" y="10923"/>
                  </a:cubicBezTo>
                  <a:cubicBezTo>
                    <a:pt x="106651" y="10923"/>
                    <a:pt x="106728" y="11000"/>
                    <a:pt x="106800" y="11000"/>
                  </a:cubicBezTo>
                  <a:cubicBezTo>
                    <a:pt x="106877" y="10852"/>
                    <a:pt x="106877" y="10774"/>
                    <a:pt x="106877" y="10626"/>
                  </a:cubicBezTo>
                  <a:cubicBezTo>
                    <a:pt x="106948" y="9883"/>
                    <a:pt x="107025" y="9139"/>
                    <a:pt x="107025" y="8396"/>
                  </a:cubicBezTo>
                  <a:cubicBezTo>
                    <a:pt x="107097" y="8027"/>
                    <a:pt x="107097" y="7653"/>
                    <a:pt x="107097" y="7356"/>
                  </a:cubicBezTo>
                  <a:close/>
                  <a:moveTo>
                    <a:pt x="106502" y="11220"/>
                  </a:moveTo>
                  <a:cubicBezTo>
                    <a:pt x="106354" y="12410"/>
                    <a:pt x="106056" y="13599"/>
                    <a:pt x="105759" y="14717"/>
                  </a:cubicBezTo>
                  <a:lnTo>
                    <a:pt x="106056" y="14717"/>
                  </a:lnTo>
                  <a:cubicBezTo>
                    <a:pt x="106354" y="13599"/>
                    <a:pt x="106651" y="12410"/>
                    <a:pt x="106800" y="11298"/>
                  </a:cubicBezTo>
                  <a:cubicBezTo>
                    <a:pt x="106728" y="11220"/>
                    <a:pt x="106580" y="11220"/>
                    <a:pt x="106502" y="11220"/>
                  </a:cubicBezTo>
                  <a:close/>
                  <a:moveTo>
                    <a:pt x="105985" y="15014"/>
                  </a:moveTo>
                  <a:cubicBezTo>
                    <a:pt x="105836" y="15014"/>
                    <a:pt x="105759" y="15085"/>
                    <a:pt x="105688" y="15085"/>
                  </a:cubicBezTo>
                  <a:cubicBezTo>
                    <a:pt x="105610" y="15234"/>
                    <a:pt x="105539" y="15460"/>
                    <a:pt x="105462" y="15608"/>
                  </a:cubicBezTo>
                  <a:cubicBezTo>
                    <a:pt x="105539" y="15680"/>
                    <a:pt x="105688" y="15757"/>
                    <a:pt x="105759" y="15757"/>
                  </a:cubicBezTo>
                  <a:cubicBezTo>
                    <a:pt x="105836" y="15531"/>
                    <a:pt x="105908" y="15311"/>
                    <a:pt x="105985" y="15014"/>
                  </a:cubicBezTo>
                  <a:close/>
                  <a:moveTo>
                    <a:pt x="105390" y="15906"/>
                  </a:moveTo>
                  <a:cubicBezTo>
                    <a:pt x="105313" y="16054"/>
                    <a:pt x="105242" y="16274"/>
                    <a:pt x="105164" y="16500"/>
                  </a:cubicBezTo>
                  <a:lnTo>
                    <a:pt x="105313" y="16500"/>
                  </a:lnTo>
                  <a:lnTo>
                    <a:pt x="105539" y="16423"/>
                  </a:lnTo>
                  <a:cubicBezTo>
                    <a:pt x="105539" y="16274"/>
                    <a:pt x="105610" y="16203"/>
                    <a:pt x="105610" y="16054"/>
                  </a:cubicBezTo>
                  <a:cubicBezTo>
                    <a:pt x="105539" y="15977"/>
                    <a:pt x="105462" y="15906"/>
                    <a:pt x="105390" y="15906"/>
                  </a:cubicBezTo>
                  <a:close/>
                  <a:moveTo>
                    <a:pt x="105016" y="16798"/>
                  </a:moveTo>
                  <a:cubicBezTo>
                    <a:pt x="104867" y="17315"/>
                    <a:pt x="104647" y="17761"/>
                    <a:pt x="104499" y="18135"/>
                  </a:cubicBezTo>
                  <a:cubicBezTo>
                    <a:pt x="104570" y="18135"/>
                    <a:pt x="104719" y="18135"/>
                    <a:pt x="104796" y="18058"/>
                  </a:cubicBezTo>
                  <a:cubicBezTo>
                    <a:pt x="105016" y="17612"/>
                    <a:pt x="105242" y="17243"/>
                    <a:pt x="105390" y="16798"/>
                  </a:cubicBezTo>
                  <a:close/>
                  <a:moveTo>
                    <a:pt x="104647" y="18433"/>
                  </a:moveTo>
                  <a:cubicBezTo>
                    <a:pt x="104499" y="18433"/>
                    <a:pt x="104421" y="18504"/>
                    <a:pt x="104273" y="18504"/>
                  </a:cubicBezTo>
                  <a:cubicBezTo>
                    <a:pt x="104053" y="18950"/>
                    <a:pt x="103827" y="19325"/>
                    <a:pt x="103607" y="19770"/>
                  </a:cubicBezTo>
                  <a:cubicBezTo>
                    <a:pt x="103755" y="19693"/>
                    <a:pt x="103904" y="19622"/>
                    <a:pt x="104053" y="19622"/>
                  </a:cubicBezTo>
                  <a:lnTo>
                    <a:pt x="104273" y="19176"/>
                  </a:lnTo>
                  <a:cubicBezTo>
                    <a:pt x="104421" y="18950"/>
                    <a:pt x="104570" y="18653"/>
                    <a:pt x="104647" y="18433"/>
                  </a:cubicBezTo>
                  <a:close/>
                  <a:moveTo>
                    <a:pt x="103827" y="19990"/>
                  </a:moveTo>
                  <a:lnTo>
                    <a:pt x="103827" y="19990"/>
                  </a:lnTo>
                  <a:cubicBezTo>
                    <a:pt x="103678" y="20068"/>
                    <a:pt x="103529" y="20068"/>
                    <a:pt x="103381" y="20139"/>
                  </a:cubicBezTo>
                  <a:lnTo>
                    <a:pt x="103309" y="20216"/>
                  </a:lnTo>
                  <a:lnTo>
                    <a:pt x="103529" y="20436"/>
                  </a:lnTo>
                  <a:cubicBezTo>
                    <a:pt x="103607" y="20288"/>
                    <a:pt x="103755" y="20139"/>
                    <a:pt x="103827" y="19990"/>
                  </a:cubicBezTo>
                  <a:close/>
                  <a:moveTo>
                    <a:pt x="103161" y="20436"/>
                  </a:moveTo>
                  <a:cubicBezTo>
                    <a:pt x="103012" y="20734"/>
                    <a:pt x="102863" y="20960"/>
                    <a:pt x="102637" y="21257"/>
                  </a:cubicBezTo>
                  <a:cubicBezTo>
                    <a:pt x="102863" y="21180"/>
                    <a:pt x="103012" y="21108"/>
                    <a:pt x="103161" y="21031"/>
                  </a:cubicBezTo>
                  <a:cubicBezTo>
                    <a:pt x="103232" y="20882"/>
                    <a:pt x="103309" y="20811"/>
                    <a:pt x="103381" y="20662"/>
                  </a:cubicBezTo>
                  <a:lnTo>
                    <a:pt x="103309" y="20662"/>
                  </a:lnTo>
                  <a:cubicBezTo>
                    <a:pt x="103309" y="20585"/>
                    <a:pt x="103232" y="20514"/>
                    <a:pt x="103161" y="20436"/>
                  </a:cubicBezTo>
                  <a:close/>
                  <a:moveTo>
                    <a:pt x="102863" y="21477"/>
                  </a:moveTo>
                  <a:lnTo>
                    <a:pt x="102863" y="21477"/>
                  </a:lnTo>
                  <a:cubicBezTo>
                    <a:pt x="102637" y="21554"/>
                    <a:pt x="102489" y="21626"/>
                    <a:pt x="102340" y="21703"/>
                  </a:cubicBezTo>
                  <a:cubicBezTo>
                    <a:pt x="102043" y="22000"/>
                    <a:pt x="101823" y="22297"/>
                    <a:pt x="101526" y="22666"/>
                  </a:cubicBezTo>
                  <a:cubicBezTo>
                    <a:pt x="101823" y="22517"/>
                    <a:pt x="102043" y="22369"/>
                    <a:pt x="102269" y="22220"/>
                  </a:cubicBezTo>
                  <a:cubicBezTo>
                    <a:pt x="102489" y="22000"/>
                    <a:pt x="102637" y="21774"/>
                    <a:pt x="102863" y="21477"/>
                  </a:cubicBezTo>
                  <a:close/>
                  <a:moveTo>
                    <a:pt x="101746" y="22892"/>
                  </a:moveTo>
                  <a:lnTo>
                    <a:pt x="101746" y="22892"/>
                  </a:lnTo>
                  <a:cubicBezTo>
                    <a:pt x="101526" y="22963"/>
                    <a:pt x="101228" y="23112"/>
                    <a:pt x="101002" y="23261"/>
                  </a:cubicBezTo>
                  <a:cubicBezTo>
                    <a:pt x="100782" y="23487"/>
                    <a:pt x="100556" y="23707"/>
                    <a:pt x="100259" y="23933"/>
                  </a:cubicBezTo>
                  <a:cubicBezTo>
                    <a:pt x="100705" y="23707"/>
                    <a:pt x="101080" y="23409"/>
                    <a:pt x="101526" y="23112"/>
                  </a:cubicBezTo>
                  <a:lnTo>
                    <a:pt x="101746" y="22892"/>
                  </a:lnTo>
                  <a:close/>
                  <a:moveTo>
                    <a:pt x="100408" y="24230"/>
                  </a:moveTo>
                  <a:lnTo>
                    <a:pt x="100408" y="24230"/>
                  </a:lnTo>
                  <a:cubicBezTo>
                    <a:pt x="100336" y="24230"/>
                    <a:pt x="100336" y="24301"/>
                    <a:pt x="100259" y="24301"/>
                  </a:cubicBezTo>
                  <a:lnTo>
                    <a:pt x="100259" y="24379"/>
                  </a:lnTo>
                  <a:cubicBezTo>
                    <a:pt x="100336" y="24301"/>
                    <a:pt x="100336" y="24230"/>
                    <a:pt x="100408" y="24230"/>
                  </a:cubicBezTo>
                  <a:close/>
                  <a:moveTo>
                    <a:pt x="100039" y="24450"/>
                  </a:moveTo>
                  <a:cubicBezTo>
                    <a:pt x="99742" y="24599"/>
                    <a:pt x="99445" y="24824"/>
                    <a:pt x="99147" y="24973"/>
                  </a:cubicBezTo>
                  <a:cubicBezTo>
                    <a:pt x="98921" y="25122"/>
                    <a:pt x="98773" y="25193"/>
                    <a:pt x="98624" y="25342"/>
                  </a:cubicBezTo>
                  <a:cubicBezTo>
                    <a:pt x="98327" y="25716"/>
                    <a:pt x="98029" y="26014"/>
                    <a:pt x="97661" y="26311"/>
                  </a:cubicBezTo>
                  <a:cubicBezTo>
                    <a:pt x="98553" y="25788"/>
                    <a:pt x="99367" y="25193"/>
                    <a:pt x="100110" y="24527"/>
                  </a:cubicBezTo>
                  <a:lnTo>
                    <a:pt x="100039" y="24450"/>
                  </a:lnTo>
                  <a:close/>
                  <a:moveTo>
                    <a:pt x="3568" y="136458"/>
                  </a:moveTo>
                  <a:lnTo>
                    <a:pt x="3568" y="136458"/>
                  </a:lnTo>
                  <a:cubicBezTo>
                    <a:pt x="2450" y="136827"/>
                    <a:pt x="1409" y="137570"/>
                    <a:pt x="892" y="138610"/>
                  </a:cubicBezTo>
                  <a:cubicBezTo>
                    <a:pt x="666" y="138908"/>
                    <a:pt x="517" y="139282"/>
                    <a:pt x="369" y="139651"/>
                  </a:cubicBezTo>
                  <a:cubicBezTo>
                    <a:pt x="517" y="139580"/>
                    <a:pt x="595" y="139580"/>
                    <a:pt x="743" y="139502"/>
                  </a:cubicBezTo>
                  <a:cubicBezTo>
                    <a:pt x="815" y="139282"/>
                    <a:pt x="963" y="138985"/>
                    <a:pt x="1112" y="138759"/>
                  </a:cubicBezTo>
                  <a:cubicBezTo>
                    <a:pt x="1635" y="137867"/>
                    <a:pt x="2450" y="137124"/>
                    <a:pt x="3419" y="136755"/>
                  </a:cubicBezTo>
                  <a:cubicBezTo>
                    <a:pt x="3490" y="136678"/>
                    <a:pt x="3490" y="136529"/>
                    <a:pt x="3568" y="136458"/>
                  </a:cubicBezTo>
                  <a:close/>
                  <a:moveTo>
                    <a:pt x="595" y="139877"/>
                  </a:moveTo>
                  <a:cubicBezTo>
                    <a:pt x="517" y="139948"/>
                    <a:pt x="369" y="139948"/>
                    <a:pt x="297" y="140026"/>
                  </a:cubicBezTo>
                  <a:cubicBezTo>
                    <a:pt x="72" y="140691"/>
                    <a:pt x="0" y="141512"/>
                    <a:pt x="72" y="142255"/>
                  </a:cubicBezTo>
                  <a:cubicBezTo>
                    <a:pt x="149" y="142255"/>
                    <a:pt x="297" y="142255"/>
                    <a:pt x="369" y="142178"/>
                  </a:cubicBezTo>
                  <a:cubicBezTo>
                    <a:pt x="297" y="141435"/>
                    <a:pt x="369" y="140620"/>
                    <a:pt x="595" y="139877"/>
                  </a:cubicBezTo>
                  <a:close/>
                  <a:moveTo>
                    <a:pt x="369" y="142475"/>
                  </a:moveTo>
                  <a:cubicBezTo>
                    <a:pt x="297" y="142475"/>
                    <a:pt x="220" y="142553"/>
                    <a:pt x="72" y="142553"/>
                  </a:cubicBezTo>
                  <a:cubicBezTo>
                    <a:pt x="220" y="143296"/>
                    <a:pt x="369" y="143962"/>
                    <a:pt x="666" y="144705"/>
                  </a:cubicBezTo>
                  <a:cubicBezTo>
                    <a:pt x="815" y="144634"/>
                    <a:pt x="892" y="144634"/>
                    <a:pt x="963" y="144634"/>
                  </a:cubicBezTo>
                  <a:cubicBezTo>
                    <a:pt x="666" y="143962"/>
                    <a:pt x="446" y="143218"/>
                    <a:pt x="369" y="142475"/>
                  </a:cubicBezTo>
                  <a:close/>
                  <a:moveTo>
                    <a:pt x="1112" y="144854"/>
                  </a:moveTo>
                  <a:cubicBezTo>
                    <a:pt x="1041" y="144931"/>
                    <a:pt x="892" y="144931"/>
                    <a:pt x="815" y="144931"/>
                  </a:cubicBezTo>
                  <a:cubicBezTo>
                    <a:pt x="1112" y="145597"/>
                    <a:pt x="1487" y="146191"/>
                    <a:pt x="2004" y="146715"/>
                  </a:cubicBezTo>
                  <a:cubicBezTo>
                    <a:pt x="2081" y="146715"/>
                    <a:pt x="2153" y="146715"/>
                    <a:pt x="2301" y="146637"/>
                  </a:cubicBezTo>
                  <a:cubicBezTo>
                    <a:pt x="1784" y="146120"/>
                    <a:pt x="1409" y="145525"/>
                    <a:pt x="1112" y="144854"/>
                  </a:cubicBezTo>
                  <a:close/>
                  <a:moveTo>
                    <a:pt x="2527" y="146935"/>
                  </a:moveTo>
                  <a:cubicBezTo>
                    <a:pt x="2450" y="146935"/>
                    <a:pt x="2301" y="146935"/>
                    <a:pt x="2230" y="147012"/>
                  </a:cubicBezTo>
                  <a:cubicBezTo>
                    <a:pt x="2747" y="147529"/>
                    <a:pt x="3270" y="147975"/>
                    <a:pt x="3936" y="148421"/>
                  </a:cubicBezTo>
                  <a:cubicBezTo>
                    <a:pt x="4014" y="148350"/>
                    <a:pt x="4162" y="148350"/>
                    <a:pt x="4234" y="148272"/>
                  </a:cubicBezTo>
                  <a:cubicBezTo>
                    <a:pt x="3639" y="147904"/>
                    <a:pt x="3044" y="147458"/>
                    <a:pt x="2527" y="146935"/>
                  </a:cubicBezTo>
                  <a:close/>
                  <a:moveTo>
                    <a:pt x="4608" y="148498"/>
                  </a:moveTo>
                  <a:cubicBezTo>
                    <a:pt x="4460" y="148498"/>
                    <a:pt x="4382" y="148570"/>
                    <a:pt x="4234" y="148647"/>
                  </a:cubicBezTo>
                  <a:cubicBezTo>
                    <a:pt x="4905" y="149016"/>
                    <a:pt x="5649" y="149313"/>
                    <a:pt x="6392" y="149539"/>
                  </a:cubicBezTo>
                  <a:cubicBezTo>
                    <a:pt x="6541" y="149462"/>
                    <a:pt x="6612" y="149462"/>
                    <a:pt x="6761" y="149390"/>
                  </a:cubicBezTo>
                  <a:cubicBezTo>
                    <a:pt x="6017" y="149164"/>
                    <a:pt x="5274" y="148867"/>
                    <a:pt x="4608" y="148498"/>
                  </a:cubicBezTo>
                  <a:close/>
                  <a:moveTo>
                    <a:pt x="7284" y="149539"/>
                  </a:moveTo>
                  <a:cubicBezTo>
                    <a:pt x="7135" y="149539"/>
                    <a:pt x="6987" y="149610"/>
                    <a:pt x="6838" y="149688"/>
                  </a:cubicBezTo>
                  <a:cubicBezTo>
                    <a:pt x="7581" y="149908"/>
                    <a:pt x="8396" y="150056"/>
                    <a:pt x="9139" y="150134"/>
                  </a:cubicBezTo>
                  <a:cubicBezTo>
                    <a:pt x="9288" y="150056"/>
                    <a:pt x="9436" y="149985"/>
                    <a:pt x="9585" y="149836"/>
                  </a:cubicBezTo>
                  <a:cubicBezTo>
                    <a:pt x="8842" y="149836"/>
                    <a:pt x="8027" y="149688"/>
                    <a:pt x="7284" y="149539"/>
                  </a:cubicBezTo>
                  <a:close/>
                  <a:moveTo>
                    <a:pt x="123597" y="5054"/>
                  </a:moveTo>
                  <a:cubicBezTo>
                    <a:pt x="123525" y="5126"/>
                    <a:pt x="123525" y="5203"/>
                    <a:pt x="123448" y="5274"/>
                  </a:cubicBezTo>
                  <a:cubicBezTo>
                    <a:pt x="123674" y="5572"/>
                    <a:pt x="123894" y="5946"/>
                    <a:pt x="124120" y="6244"/>
                  </a:cubicBezTo>
                  <a:cubicBezTo>
                    <a:pt x="126201" y="9139"/>
                    <a:pt x="127313" y="12558"/>
                    <a:pt x="127164" y="16126"/>
                  </a:cubicBezTo>
                  <a:lnTo>
                    <a:pt x="127164" y="16352"/>
                  </a:lnTo>
                  <a:lnTo>
                    <a:pt x="127164" y="16649"/>
                  </a:lnTo>
                  <a:lnTo>
                    <a:pt x="127093" y="17243"/>
                  </a:lnTo>
                  <a:cubicBezTo>
                    <a:pt x="127093" y="17612"/>
                    <a:pt x="127015" y="17987"/>
                    <a:pt x="126944" y="18284"/>
                  </a:cubicBezTo>
                  <a:cubicBezTo>
                    <a:pt x="126272" y="22892"/>
                    <a:pt x="124417" y="27203"/>
                    <a:pt x="122705" y="31514"/>
                  </a:cubicBezTo>
                  <a:cubicBezTo>
                    <a:pt x="120178" y="37757"/>
                    <a:pt x="117799" y="44000"/>
                    <a:pt x="116313" y="50540"/>
                  </a:cubicBezTo>
                  <a:cubicBezTo>
                    <a:pt x="112971" y="64584"/>
                    <a:pt x="113863" y="79300"/>
                    <a:pt x="117353" y="93202"/>
                  </a:cubicBezTo>
                  <a:cubicBezTo>
                    <a:pt x="117651" y="94165"/>
                    <a:pt x="118097" y="95878"/>
                    <a:pt x="118323" y="96989"/>
                  </a:cubicBezTo>
                  <a:cubicBezTo>
                    <a:pt x="119958" y="103530"/>
                    <a:pt x="120255" y="110962"/>
                    <a:pt x="116610" y="116908"/>
                  </a:cubicBezTo>
                  <a:cubicBezTo>
                    <a:pt x="115570" y="118620"/>
                    <a:pt x="114232" y="120178"/>
                    <a:pt x="112674" y="121516"/>
                  </a:cubicBezTo>
                  <a:cubicBezTo>
                    <a:pt x="110962" y="122931"/>
                    <a:pt x="109029" y="124043"/>
                    <a:pt x="107025" y="125012"/>
                  </a:cubicBezTo>
                  <a:cubicBezTo>
                    <a:pt x="105016" y="125975"/>
                    <a:pt x="103083" y="127093"/>
                    <a:pt x="101080" y="128134"/>
                  </a:cubicBezTo>
                  <a:cubicBezTo>
                    <a:pt x="95431" y="131178"/>
                    <a:pt x="90300" y="132742"/>
                    <a:pt x="84729" y="132742"/>
                  </a:cubicBezTo>
                  <a:cubicBezTo>
                    <a:pt x="81458" y="132742"/>
                    <a:pt x="78039" y="132219"/>
                    <a:pt x="74323" y="131107"/>
                  </a:cubicBezTo>
                  <a:cubicBezTo>
                    <a:pt x="73651" y="130881"/>
                    <a:pt x="71796" y="130215"/>
                    <a:pt x="71124" y="129989"/>
                  </a:cubicBezTo>
                  <a:cubicBezTo>
                    <a:pt x="67188" y="128728"/>
                    <a:pt x="62949" y="127908"/>
                    <a:pt x="58715" y="127908"/>
                  </a:cubicBezTo>
                  <a:cubicBezTo>
                    <a:pt x="55445" y="127908"/>
                    <a:pt x="52246" y="128354"/>
                    <a:pt x="49125" y="129472"/>
                  </a:cubicBezTo>
                  <a:cubicBezTo>
                    <a:pt x="43476" y="131327"/>
                    <a:pt x="38500" y="134894"/>
                    <a:pt x="33892" y="138610"/>
                  </a:cubicBezTo>
                  <a:cubicBezTo>
                    <a:pt x="27351" y="143813"/>
                    <a:pt x="20216" y="149908"/>
                    <a:pt x="11446" y="149908"/>
                  </a:cubicBezTo>
                  <a:lnTo>
                    <a:pt x="10179" y="149908"/>
                  </a:lnTo>
                  <a:lnTo>
                    <a:pt x="9734" y="150134"/>
                  </a:lnTo>
                  <a:cubicBezTo>
                    <a:pt x="9959" y="150205"/>
                    <a:pt x="10179" y="150205"/>
                    <a:pt x="10405" y="150205"/>
                  </a:cubicBezTo>
                  <a:lnTo>
                    <a:pt x="11297" y="150205"/>
                  </a:lnTo>
                  <a:cubicBezTo>
                    <a:pt x="23409" y="150205"/>
                    <a:pt x="31662" y="139580"/>
                    <a:pt x="41247" y="133634"/>
                  </a:cubicBezTo>
                  <a:cubicBezTo>
                    <a:pt x="47121" y="129840"/>
                    <a:pt x="52841" y="128205"/>
                    <a:pt x="58787" y="128205"/>
                  </a:cubicBezTo>
                  <a:cubicBezTo>
                    <a:pt x="63395" y="128205"/>
                    <a:pt x="68152" y="129174"/>
                    <a:pt x="73205" y="131029"/>
                  </a:cubicBezTo>
                  <a:cubicBezTo>
                    <a:pt x="73800" y="131255"/>
                    <a:pt x="74692" y="131475"/>
                    <a:pt x="75287" y="131624"/>
                  </a:cubicBezTo>
                  <a:cubicBezTo>
                    <a:pt x="78634" y="132593"/>
                    <a:pt x="81756" y="133039"/>
                    <a:pt x="84800" y="133039"/>
                  </a:cubicBezTo>
                  <a:cubicBezTo>
                    <a:pt x="90377" y="133039"/>
                    <a:pt x="95580" y="131475"/>
                    <a:pt x="101228" y="128354"/>
                  </a:cubicBezTo>
                  <a:cubicBezTo>
                    <a:pt x="103232" y="127391"/>
                    <a:pt x="105164" y="126201"/>
                    <a:pt x="107174" y="125232"/>
                  </a:cubicBezTo>
                  <a:cubicBezTo>
                    <a:pt x="111039" y="123448"/>
                    <a:pt x="114606" y="120773"/>
                    <a:pt x="116836" y="117057"/>
                  </a:cubicBezTo>
                  <a:cubicBezTo>
                    <a:pt x="120552" y="111039"/>
                    <a:pt x="120255" y="103530"/>
                    <a:pt x="118620" y="96918"/>
                  </a:cubicBezTo>
                  <a:cubicBezTo>
                    <a:pt x="113191" y="77297"/>
                    <a:pt x="112674" y="59233"/>
                    <a:pt x="119732" y="39986"/>
                  </a:cubicBezTo>
                  <a:cubicBezTo>
                    <a:pt x="121741" y="34338"/>
                    <a:pt x="124268" y="28909"/>
                    <a:pt x="126052" y="23261"/>
                  </a:cubicBezTo>
                  <a:cubicBezTo>
                    <a:pt x="126498" y="21852"/>
                    <a:pt x="126867" y="20365"/>
                    <a:pt x="127164" y="18879"/>
                  </a:cubicBezTo>
                  <a:cubicBezTo>
                    <a:pt x="127313" y="18207"/>
                    <a:pt x="127390" y="17392"/>
                    <a:pt x="127390" y="16649"/>
                  </a:cubicBezTo>
                  <a:cubicBezTo>
                    <a:pt x="127610" y="14419"/>
                    <a:pt x="127313" y="12190"/>
                    <a:pt x="126498" y="10031"/>
                  </a:cubicBezTo>
                  <a:cubicBezTo>
                    <a:pt x="125826" y="8247"/>
                    <a:pt x="124863" y="6541"/>
                    <a:pt x="123597" y="50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8" name="Google Shape;1288;p45"/>
            <p:cNvSpPr/>
            <p:nvPr/>
          </p:nvSpPr>
          <p:spPr>
            <a:xfrm>
              <a:off x="4962675" y="1549925"/>
              <a:ext cx="5525" cy="5675"/>
            </a:xfrm>
            <a:custGeom>
              <a:avLst/>
              <a:gdLst/>
              <a:ahLst/>
              <a:cxnLst/>
              <a:rect l="l" t="t" r="r" b="b"/>
              <a:pathLst>
                <a:path w="221" h="227" extrusionOk="0">
                  <a:moveTo>
                    <a:pt x="220" y="0"/>
                  </a:moveTo>
                  <a:cubicBezTo>
                    <a:pt x="149" y="78"/>
                    <a:pt x="71" y="78"/>
                    <a:pt x="0" y="149"/>
                  </a:cubicBezTo>
                  <a:lnTo>
                    <a:pt x="71" y="226"/>
                  </a:lnTo>
                  <a:cubicBezTo>
                    <a:pt x="149" y="149"/>
                    <a:pt x="149" y="78"/>
                    <a:pt x="220" y="78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89" name="Google Shape;1289;p45"/>
            <p:cNvSpPr/>
            <p:nvPr/>
          </p:nvSpPr>
          <p:spPr>
            <a:xfrm>
              <a:off x="5040700" y="14478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149" y="0"/>
                  </a:moveTo>
                  <a:cubicBezTo>
                    <a:pt x="149" y="72"/>
                    <a:pt x="72" y="149"/>
                    <a:pt x="1" y="220"/>
                  </a:cubicBezTo>
                  <a:cubicBezTo>
                    <a:pt x="72" y="298"/>
                    <a:pt x="149" y="369"/>
                    <a:pt x="149" y="446"/>
                  </a:cubicBezTo>
                  <a:lnTo>
                    <a:pt x="221" y="446"/>
                  </a:lnTo>
                  <a:cubicBezTo>
                    <a:pt x="298" y="369"/>
                    <a:pt x="298" y="298"/>
                    <a:pt x="369" y="220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0" name="Google Shape;1290;p45"/>
            <p:cNvSpPr/>
            <p:nvPr/>
          </p:nvSpPr>
          <p:spPr>
            <a:xfrm>
              <a:off x="5096450" y="13326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72" y="0"/>
                  </a:moveTo>
                  <a:cubicBezTo>
                    <a:pt x="72" y="72"/>
                    <a:pt x="72" y="149"/>
                    <a:pt x="0" y="298"/>
                  </a:cubicBezTo>
                  <a:cubicBezTo>
                    <a:pt x="72" y="298"/>
                    <a:pt x="149" y="369"/>
                    <a:pt x="220" y="446"/>
                  </a:cubicBezTo>
                  <a:cubicBezTo>
                    <a:pt x="298" y="369"/>
                    <a:pt x="298" y="220"/>
                    <a:pt x="369" y="149"/>
                  </a:cubicBezTo>
                  <a:cubicBezTo>
                    <a:pt x="298" y="149"/>
                    <a:pt x="149" y="72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1" name="Google Shape;1291;p45"/>
            <p:cNvSpPr/>
            <p:nvPr/>
          </p:nvSpPr>
          <p:spPr>
            <a:xfrm>
              <a:off x="5124250" y="1215475"/>
              <a:ext cx="7450" cy="9375"/>
            </a:xfrm>
            <a:custGeom>
              <a:avLst/>
              <a:gdLst/>
              <a:ahLst/>
              <a:cxnLst/>
              <a:rect l="l" t="t" r="r" b="b"/>
              <a:pathLst>
                <a:path w="298" h="375" extrusionOk="0">
                  <a:moveTo>
                    <a:pt x="78" y="0"/>
                  </a:moveTo>
                  <a:cubicBezTo>
                    <a:pt x="0" y="77"/>
                    <a:pt x="0" y="149"/>
                    <a:pt x="0" y="297"/>
                  </a:cubicBezTo>
                  <a:cubicBezTo>
                    <a:pt x="78" y="297"/>
                    <a:pt x="226" y="297"/>
                    <a:pt x="298" y="375"/>
                  </a:cubicBezTo>
                  <a:lnTo>
                    <a:pt x="298" y="77"/>
                  </a:lnTo>
                  <a:cubicBezTo>
                    <a:pt x="226" y="77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2" name="Google Shape;1292;p45"/>
            <p:cNvSpPr/>
            <p:nvPr/>
          </p:nvSpPr>
          <p:spPr>
            <a:xfrm>
              <a:off x="5131675" y="11188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78" y="0"/>
                  </a:moveTo>
                  <a:cubicBezTo>
                    <a:pt x="1" y="78"/>
                    <a:pt x="1" y="149"/>
                    <a:pt x="1" y="149"/>
                  </a:cubicBezTo>
                  <a:lnTo>
                    <a:pt x="1" y="298"/>
                  </a:lnTo>
                  <a:lnTo>
                    <a:pt x="298" y="298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3" name="Google Shape;1293;p45"/>
            <p:cNvSpPr/>
            <p:nvPr/>
          </p:nvSpPr>
          <p:spPr>
            <a:xfrm>
              <a:off x="1867100" y="1187675"/>
              <a:ext cx="2718325" cy="2565950"/>
            </a:xfrm>
            <a:custGeom>
              <a:avLst/>
              <a:gdLst/>
              <a:ahLst/>
              <a:cxnLst/>
              <a:rect l="l" t="t" r="r" b="b"/>
              <a:pathLst>
                <a:path w="108733" h="102638" extrusionOk="0">
                  <a:moveTo>
                    <a:pt x="107621" y="19770"/>
                  </a:moveTo>
                  <a:cubicBezTo>
                    <a:pt x="107472" y="19842"/>
                    <a:pt x="107395" y="19919"/>
                    <a:pt x="107323" y="19990"/>
                  </a:cubicBezTo>
                  <a:lnTo>
                    <a:pt x="108733" y="19990"/>
                  </a:lnTo>
                  <a:lnTo>
                    <a:pt x="108733" y="19770"/>
                  </a:lnTo>
                  <a:close/>
                  <a:moveTo>
                    <a:pt x="41842" y="0"/>
                  </a:moveTo>
                  <a:cubicBezTo>
                    <a:pt x="31139" y="0"/>
                    <a:pt x="20585" y="2747"/>
                    <a:pt x="13004" y="10405"/>
                  </a:cubicBezTo>
                  <a:cubicBezTo>
                    <a:pt x="4829" y="19027"/>
                    <a:pt x="1" y="31216"/>
                    <a:pt x="1707" y="43179"/>
                  </a:cubicBezTo>
                  <a:cubicBezTo>
                    <a:pt x="2896" y="52098"/>
                    <a:pt x="7582" y="60202"/>
                    <a:pt x="13599" y="66814"/>
                  </a:cubicBezTo>
                  <a:cubicBezTo>
                    <a:pt x="17095" y="70679"/>
                    <a:pt x="21109" y="74026"/>
                    <a:pt x="25193" y="77296"/>
                  </a:cubicBezTo>
                  <a:cubicBezTo>
                    <a:pt x="30396" y="81530"/>
                    <a:pt x="35896" y="85395"/>
                    <a:pt x="41324" y="89259"/>
                  </a:cubicBezTo>
                  <a:cubicBezTo>
                    <a:pt x="42514" y="90151"/>
                    <a:pt x="43703" y="91043"/>
                    <a:pt x="44815" y="92012"/>
                  </a:cubicBezTo>
                  <a:cubicBezTo>
                    <a:pt x="47716" y="94313"/>
                    <a:pt x="50689" y="97512"/>
                    <a:pt x="52544" y="100931"/>
                  </a:cubicBezTo>
                  <a:cubicBezTo>
                    <a:pt x="52622" y="100931"/>
                    <a:pt x="52693" y="100931"/>
                    <a:pt x="52770" y="100854"/>
                  </a:cubicBezTo>
                  <a:lnTo>
                    <a:pt x="52770" y="100783"/>
                  </a:lnTo>
                  <a:cubicBezTo>
                    <a:pt x="51581" y="98553"/>
                    <a:pt x="50017" y="96620"/>
                    <a:pt x="48311" y="94759"/>
                  </a:cubicBezTo>
                  <a:cubicBezTo>
                    <a:pt x="46747" y="93202"/>
                    <a:pt x="45041" y="91715"/>
                    <a:pt x="43257" y="90377"/>
                  </a:cubicBezTo>
                  <a:cubicBezTo>
                    <a:pt x="40284" y="88148"/>
                    <a:pt x="37234" y="85989"/>
                    <a:pt x="34189" y="83837"/>
                  </a:cubicBezTo>
                  <a:cubicBezTo>
                    <a:pt x="30622" y="81233"/>
                    <a:pt x="27054" y="78486"/>
                    <a:pt x="23636" y="75661"/>
                  </a:cubicBezTo>
                  <a:cubicBezTo>
                    <a:pt x="19622" y="72391"/>
                    <a:pt x="15680" y="68895"/>
                    <a:pt x="12338" y="64959"/>
                  </a:cubicBezTo>
                  <a:cubicBezTo>
                    <a:pt x="7058" y="58716"/>
                    <a:pt x="3045" y="51283"/>
                    <a:pt x="2004" y="43108"/>
                  </a:cubicBezTo>
                  <a:cubicBezTo>
                    <a:pt x="298" y="31287"/>
                    <a:pt x="5055" y="19176"/>
                    <a:pt x="13230" y="10625"/>
                  </a:cubicBezTo>
                  <a:cubicBezTo>
                    <a:pt x="17392" y="6315"/>
                    <a:pt x="22815" y="3490"/>
                    <a:pt x="28541" y="1933"/>
                  </a:cubicBezTo>
                  <a:cubicBezTo>
                    <a:pt x="33072" y="815"/>
                    <a:pt x="37680" y="220"/>
                    <a:pt x="42288" y="220"/>
                  </a:cubicBezTo>
                  <a:cubicBezTo>
                    <a:pt x="55369" y="220"/>
                    <a:pt x="68527" y="4531"/>
                    <a:pt x="80192" y="10328"/>
                  </a:cubicBezTo>
                  <a:cubicBezTo>
                    <a:pt x="82648" y="11517"/>
                    <a:pt x="85098" y="13004"/>
                    <a:pt x="87553" y="14270"/>
                  </a:cubicBezTo>
                  <a:cubicBezTo>
                    <a:pt x="93571" y="17315"/>
                    <a:pt x="100260" y="19693"/>
                    <a:pt x="107026" y="19990"/>
                  </a:cubicBezTo>
                  <a:cubicBezTo>
                    <a:pt x="107097" y="19919"/>
                    <a:pt x="107175" y="19770"/>
                    <a:pt x="107246" y="19693"/>
                  </a:cubicBezTo>
                  <a:cubicBezTo>
                    <a:pt x="100486" y="19473"/>
                    <a:pt x="93571" y="17017"/>
                    <a:pt x="87702" y="13973"/>
                  </a:cubicBezTo>
                  <a:lnTo>
                    <a:pt x="86216" y="13230"/>
                  </a:lnTo>
                  <a:cubicBezTo>
                    <a:pt x="79081" y="9216"/>
                    <a:pt x="71571" y="5720"/>
                    <a:pt x="63770" y="3419"/>
                  </a:cubicBezTo>
                  <a:cubicBezTo>
                    <a:pt x="57004" y="1338"/>
                    <a:pt x="49351" y="0"/>
                    <a:pt x="41842" y="0"/>
                  </a:cubicBezTo>
                  <a:close/>
                  <a:moveTo>
                    <a:pt x="52693" y="101151"/>
                  </a:moveTo>
                  <a:cubicBezTo>
                    <a:pt x="52770" y="101300"/>
                    <a:pt x="52770" y="101377"/>
                    <a:pt x="52842" y="101448"/>
                  </a:cubicBezTo>
                  <a:cubicBezTo>
                    <a:pt x="52842" y="101377"/>
                    <a:pt x="52770" y="101228"/>
                    <a:pt x="52770" y="101151"/>
                  </a:cubicBezTo>
                  <a:close/>
                  <a:moveTo>
                    <a:pt x="53067" y="101228"/>
                  </a:moveTo>
                  <a:cubicBezTo>
                    <a:pt x="53067" y="101746"/>
                    <a:pt x="53216" y="102192"/>
                    <a:pt x="53436" y="102638"/>
                  </a:cubicBezTo>
                  <a:cubicBezTo>
                    <a:pt x="53513" y="102638"/>
                    <a:pt x="53585" y="102566"/>
                    <a:pt x="53662" y="102566"/>
                  </a:cubicBezTo>
                  <a:cubicBezTo>
                    <a:pt x="53436" y="102120"/>
                    <a:pt x="53287" y="101674"/>
                    <a:pt x="53067" y="1012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4" name="Google Shape;1294;p45"/>
            <p:cNvSpPr/>
            <p:nvPr/>
          </p:nvSpPr>
          <p:spPr>
            <a:xfrm>
              <a:off x="3186350" y="3707225"/>
              <a:ext cx="16675" cy="48325"/>
            </a:xfrm>
            <a:custGeom>
              <a:avLst/>
              <a:gdLst/>
              <a:ahLst/>
              <a:cxnLst/>
              <a:rect l="l" t="t" r="r" b="b"/>
              <a:pathLst>
                <a:path w="667" h="1933" extrusionOk="0">
                  <a:moveTo>
                    <a:pt x="0" y="1"/>
                  </a:moveTo>
                  <a:lnTo>
                    <a:pt x="0" y="72"/>
                  </a:lnTo>
                  <a:lnTo>
                    <a:pt x="72" y="72"/>
                  </a:lnTo>
                  <a:cubicBezTo>
                    <a:pt x="72" y="72"/>
                    <a:pt x="72" y="1"/>
                    <a:pt x="0" y="1"/>
                  </a:cubicBezTo>
                  <a:close/>
                  <a:moveTo>
                    <a:pt x="220" y="298"/>
                  </a:moveTo>
                  <a:cubicBezTo>
                    <a:pt x="149" y="298"/>
                    <a:pt x="72" y="369"/>
                    <a:pt x="0" y="369"/>
                  </a:cubicBezTo>
                  <a:cubicBezTo>
                    <a:pt x="0" y="446"/>
                    <a:pt x="72" y="595"/>
                    <a:pt x="72" y="666"/>
                  </a:cubicBezTo>
                  <a:cubicBezTo>
                    <a:pt x="220" y="1041"/>
                    <a:pt x="446" y="1487"/>
                    <a:pt x="595" y="1933"/>
                  </a:cubicBezTo>
                  <a:lnTo>
                    <a:pt x="666" y="1856"/>
                  </a:lnTo>
                  <a:cubicBezTo>
                    <a:pt x="446" y="1410"/>
                    <a:pt x="297" y="964"/>
                    <a:pt x="297" y="446"/>
                  </a:cubicBezTo>
                  <a:cubicBezTo>
                    <a:pt x="220" y="369"/>
                    <a:pt x="220" y="369"/>
                    <a:pt x="220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5" name="Google Shape;1295;p45"/>
            <p:cNvSpPr/>
            <p:nvPr/>
          </p:nvSpPr>
          <p:spPr>
            <a:xfrm>
              <a:off x="3180700" y="1679975"/>
              <a:ext cx="1376925" cy="2036500"/>
            </a:xfrm>
            <a:custGeom>
              <a:avLst/>
              <a:gdLst/>
              <a:ahLst/>
              <a:cxnLst/>
              <a:rect l="l" t="t" r="r" b="b"/>
              <a:pathLst>
                <a:path w="55077" h="81460" extrusionOk="0">
                  <a:moveTo>
                    <a:pt x="54702" y="1"/>
                  </a:moveTo>
                  <a:cubicBezTo>
                    <a:pt x="54631" y="78"/>
                    <a:pt x="54553" y="227"/>
                    <a:pt x="54482" y="298"/>
                  </a:cubicBezTo>
                  <a:lnTo>
                    <a:pt x="54779" y="298"/>
                  </a:lnTo>
                  <a:cubicBezTo>
                    <a:pt x="54851" y="227"/>
                    <a:pt x="54928" y="150"/>
                    <a:pt x="55077" y="78"/>
                  </a:cubicBezTo>
                  <a:cubicBezTo>
                    <a:pt x="54928" y="1"/>
                    <a:pt x="54851" y="1"/>
                    <a:pt x="54702" y="1"/>
                  </a:cubicBezTo>
                  <a:close/>
                  <a:moveTo>
                    <a:pt x="226" y="81162"/>
                  </a:moveTo>
                  <a:cubicBezTo>
                    <a:pt x="149" y="81239"/>
                    <a:pt x="78" y="81239"/>
                    <a:pt x="0" y="81239"/>
                  </a:cubicBezTo>
                  <a:cubicBezTo>
                    <a:pt x="78" y="81311"/>
                    <a:pt x="78" y="81388"/>
                    <a:pt x="149" y="81459"/>
                  </a:cubicBezTo>
                  <a:lnTo>
                    <a:pt x="226" y="81459"/>
                  </a:lnTo>
                  <a:lnTo>
                    <a:pt x="226" y="811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6" name="Google Shape;1296;p45"/>
            <p:cNvSpPr/>
            <p:nvPr/>
          </p:nvSpPr>
          <p:spPr>
            <a:xfrm>
              <a:off x="3186350" y="3709000"/>
              <a:ext cx="5525" cy="7475"/>
            </a:xfrm>
            <a:custGeom>
              <a:avLst/>
              <a:gdLst/>
              <a:ahLst/>
              <a:cxnLst/>
              <a:rect l="l" t="t" r="r" b="b"/>
              <a:pathLst>
                <a:path w="221" h="299" extrusionOk="0">
                  <a:moveTo>
                    <a:pt x="0" y="1"/>
                  </a:moveTo>
                  <a:lnTo>
                    <a:pt x="0" y="298"/>
                  </a:lnTo>
                  <a:cubicBezTo>
                    <a:pt x="72" y="298"/>
                    <a:pt x="149" y="227"/>
                    <a:pt x="220" y="227"/>
                  </a:cubicBezTo>
                  <a:cubicBezTo>
                    <a:pt x="149" y="150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7" name="Google Shape;1297;p45"/>
            <p:cNvSpPr/>
            <p:nvPr/>
          </p:nvSpPr>
          <p:spPr>
            <a:xfrm>
              <a:off x="4713675" y="1639100"/>
              <a:ext cx="98425" cy="37200"/>
            </a:xfrm>
            <a:custGeom>
              <a:avLst/>
              <a:gdLst/>
              <a:ahLst/>
              <a:cxnLst/>
              <a:rect l="l" t="t" r="r" b="b"/>
              <a:pathLst>
                <a:path w="3937" h="1488" extrusionOk="0">
                  <a:moveTo>
                    <a:pt x="3937" y="1"/>
                  </a:moveTo>
                  <a:lnTo>
                    <a:pt x="3937" y="1"/>
                  </a:lnTo>
                  <a:cubicBezTo>
                    <a:pt x="3420" y="227"/>
                    <a:pt x="2896" y="375"/>
                    <a:pt x="2379" y="595"/>
                  </a:cubicBezTo>
                  <a:cubicBezTo>
                    <a:pt x="2302" y="673"/>
                    <a:pt x="2231" y="821"/>
                    <a:pt x="2153" y="970"/>
                  </a:cubicBezTo>
                  <a:cubicBezTo>
                    <a:pt x="2676" y="821"/>
                    <a:pt x="3194" y="595"/>
                    <a:pt x="3640" y="447"/>
                  </a:cubicBezTo>
                  <a:cubicBezTo>
                    <a:pt x="3788" y="298"/>
                    <a:pt x="3866" y="149"/>
                    <a:pt x="3937" y="1"/>
                  </a:cubicBezTo>
                  <a:close/>
                  <a:moveTo>
                    <a:pt x="2005" y="673"/>
                  </a:moveTo>
                  <a:lnTo>
                    <a:pt x="2005" y="673"/>
                  </a:lnTo>
                  <a:cubicBezTo>
                    <a:pt x="1410" y="821"/>
                    <a:pt x="815" y="970"/>
                    <a:pt x="149" y="1119"/>
                  </a:cubicBezTo>
                  <a:lnTo>
                    <a:pt x="595" y="1339"/>
                  </a:lnTo>
                  <a:cubicBezTo>
                    <a:pt x="964" y="1267"/>
                    <a:pt x="1410" y="1190"/>
                    <a:pt x="1785" y="1041"/>
                  </a:cubicBezTo>
                  <a:cubicBezTo>
                    <a:pt x="1856" y="893"/>
                    <a:pt x="1933" y="821"/>
                    <a:pt x="2005" y="673"/>
                  </a:cubicBezTo>
                  <a:close/>
                  <a:moveTo>
                    <a:pt x="72" y="1339"/>
                  </a:moveTo>
                  <a:cubicBezTo>
                    <a:pt x="72" y="1416"/>
                    <a:pt x="1" y="1416"/>
                    <a:pt x="1" y="1487"/>
                  </a:cubicBezTo>
                  <a:cubicBezTo>
                    <a:pt x="72" y="1487"/>
                    <a:pt x="72" y="1416"/>
                    <a:pt x="149" y="1416"/>
                  </a:cubicBezTo>
                  <a:lnTo>
                    <a:pt x="221" y="1416"/>
                  </a:lnTo>
                  <a:cubicBezTo>
                    <a:pt x="149" y="1416"/>
                    <a:pt x="72" y="1339"/>
                    <a:pt x="72" y="13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8" name="Google Shape;1298;p45"/>
            <p:cNvSpPr/>
            <p:nvPr/>
          </p:nvSpPr>
          <p:spPr>
            <a:xfrm>
              <a:off x="4715475" y="1667050"/>
              <a:ext cx="13100" cy="7450"/>
            </a:xfrm>
            <a:custGeom>
              <a:avLst/>
              <a:gdLst/>
              <a:ahLst/>
              <a:cxnLst/>
              <a:rect l="l" t="t" r="r" b="b"/>
              <a:pathLst>
                <a:path w="524" h="298" extrusionOk="0">
                  <a:moveTo>
                    <a:pt x="77" y="1"/>
                  </a:moveTo>
                  <a:cubicBezTo>
                    <a:pt x="0" y="72"/>
                    <a:pt x="0" y="149"/>
                    <a:pt x="0" y="221"/>
                  </a:cubicBezTo>
                  <a:cubicBezTo>
                    <a:pt x="0" y="221"/>
                    <a:pt x="77" y="298"/>
                    <a:pt x="149" y="298"/>
                  </a:cubicBezTo>
                  <a:cubicBezTo>
                    <a:pt x="226" y="298"/>
                    <a:pt x="375" y="221"/>
                    <a:pt x="523" y="221"/>
                  </a:cubicBezTo>
                  <a:lnTo>
                    <a:pt x="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299" name="Google Shape;1299;p45"/>
            <p:cNvSpPr/>
            <p:nvPr/>
          </p:nvSpPr>
          <p:spPr>
            <a:xfrm>
              <a:off x="4656000" y="1668825"/>
              <a:ext cx="54000" cy="14900"/>
            </a:xfrm>
            <a:custGeom>
              <a:avLst/>
              <a:gdLst/>
              <a:ahLst/>
              <a:cxnLst/>
              <a:rect l="l" t="t" r="r" b="b"/>
              <a:pathLst>
                <a:path w="2160" h="596" extrusionOk="0">
                  <a:moveTo>
                    <a:pt x="2082" y="1"/>
                  </a:moveTo>
                  <a:cubicBezTo>
                    <a:pt x="1416" y="150"/>
                    <a:pt x="744" y="227"/>
                    <a:pt x="78" y="298"/>
                  </a:cubicBezTo>
                  <a:cubicBezTo>
                    <a:pt x="1" y="447"/>
                    <a:pt x="1" y="524"/>
                    <a:pt x="1" y="596"/>
                  </a:cubicBezTo>
                  <a:cubicBezTo>
                    <a:pt x="673" y="524"/>
                    <a:pt x="1339" y="447"/>
                    <a:pt x="2011" y="298"/>
                  </a:cubicBezTo>
                  <a:lnTo>
                    <a:pt x="2082" y="227"/>
                  </a:lnTo>
                  <a:lnTo>
                    <a:pt x="215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0" name="Google Shape;1300;p45"/>
            <p:cNvSpPr/>
            <p:nvPr/>
          </p:nvSpPr>
          <p:spPr>
            <a:xfrm>
              <a:off x="4708025" y="1668825"/>
              <a:ext cx="1975" cy="25"/>
            </a:xfrm>
            <a:custGeom>
              <a:avLst/>
              <a:gdLst/>
              <a:ahLst/>
              <a:cxnLst/>
              <a:rect l="l" t="t" r="r" b="b"/>
              <a:pathLst>
                <a:path w="79" h="1" extrusionOk="0">
                  <a:moveTo>
                    <a:pt x="78" y="1"/>
                  </a:moveTo>
                  <a:lnTo>
                    <a:pt x="1" y="1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1" name="Google Shape;1301;p45"/>
            <p:cNvSpPr/>
            <p:nvPr/>
          </p:nvSpPr>
          <p:spPr>
            <a:xfrm>
              <a:off x="3206700" y="1678200"/>
              <a:ext cx="1443825" cy="2116300"/>
            </a:xfrm>
            <a:custGeom>
              <a:avLst/>
              <a:gdLst/>
              <a:ahLst/>
              <a:cxnLst/>
              <a:rect l="l" t="t" r="r" b="b"/>
              <a:pathLst>
                <a:path w="57753" h="84652" extrusionOk="0">
                  <a:moveTo>
                    <a:pt x="57753" y="1"/>
                  </a:moveTo>
                  <a:lnTo>
                    <a:pt x="57753" y="1"/>
                  </a:lnTo>
                  <a:cubicBezTo>
                    <a:pt x="57010" y="72"/>
                    <a:pt x="56189" y="72"/>
                    <a:pt x="55446" y="149"/>
                  </a:cubicBezTo>
                  <a:lnTo>
                    <a:pt x="55374" y="369"/>
                  </a:lnTo>
                  <a:cubicBezTo>
                    <a:pt x="56118" y="369"/>
                    <a:pt x="56932" y="369"/>
                    <a:pt x="57676" y="298"/>
                  </a:cubicBezTo>
                  <a:cubicBezTo>
                    <a:pt x="57676" y="149"/>
                    <a:pt x="57753" y="72"/>
                    <a:pt x="57753" y="1"/>
                  </a:cubicBezTo>
                  <a:close/>
                  <a:moveTo>
                    <a:pt x="149" y="83165"/>
                  </a:moveTo>
                  <a:cubicBezTo>
                    <a:pt x="78" y="83165"/>
                    <a:pt x="1" y="83243"/>
                    <a:pt x="1" y="83243"/>
                  </a:cubicBezTo>
                  <a:cubicBezTo>
                    <a:pt x="78" y="83463"/>
                    <a:pt x="227" y="83689"/>
                    <a:pt x="375" y="83837"/>
                  </a:cubicBezTo>
                  <a:lnTo>
                    <a:pt x="149" y="83165"/>
                  </a:lnTo>
                  <a:close/>
                  <a:moveTo>
                    <a:pt x="78" y="83837"/>
                  </a:moveTo>
                  <a:cubicBezTo>
                    <a:pt x="149" y="84134"/>
                    <a:pt x="298" y="84432"/>
                    <a:pt x="375" y="84652"/>
                  </a:cubicBezTo>
                  <a:cubicBezTo>
                    <a:pt x="447" y="84652"/>
                    <a:pt x="524" y="84580"/>
                    <a:pt x="595" y="84503"/>
                  </a:cubicBezTo>
                  <a:cubicBezTo>
                    <a:pt x="595" y="84503"/>
                    <a:pt x="595" y="84432"/>
                    <a:pt x="524" y="84354"/>
                  </a:cubicBezTo>
                  <a:cubicBezTo>
                    <a:pt x="375" y="84206"/>
                    <a:pt x="227" y="84057"/>
                    <a:pt x="78" y="8383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2" name="Google Shape;1302;p45"/>
            <p:cNvSpPr/>
            <p:nvPr/>
          </p:nvSpPr>
          <p:spPr>
            <a:xfrm>
              <a:off x="3203000" y="3759250"/>
              <a:ext cx="16800" cy="27825"/>
            </a:xfrm>
            <a:custGeom>
              <a:avLst/>
              <a:gdLst/>
              <a:ahLst/>
              <a:cxnLst/>
              <a:rect l="l" t="t" r="r" b="b"/>
              <a:pathLst>
                <a:path w="672" h="1113" extrusionOk="0">
                  <a:moveTo>
                    <a:pt x="149" y="1"/>
                  </a:moveTo>
                  <a:cubicBezTo>
                    <a:pt x="77" y="1"/>
                    <a:pt x="77" y="72"/>
                    <a:pt x="0" y="72"/>
                  </a:cubicBezTo>
                  <a:cubicBezTo>
                    <a:pt x="77" y="221"/>
                    <a:pt x="149" y="447"/>
                    <a:pt x="226" y="595"/>
                  </a:cubicBezTo>
                  <a:cubicBezTo>
                    <a:pt x="375" y="815"/>
                    <a:pt x="523" y="964"/>
                    <a:pt x="672" y="1112"/>
                  </a:cubicBezTo>
                  <a:cubicBezTo>
                    <a:pt x="672" y="964"/>
                    <a:pt x="595" y="744"/>
                    <a:pt x="523" y="595"/>
                  </a:cubicBezTo>
                  <a:cubicBezTo>
                    <a:pt x="375" y="447"/>
                    <a:pt x="226" y="22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3" name="Google Shape;1303;p45"/>
            <p:cNvSpPr/>
            <p:nvPr/>
          </p:nvSpPr>
          <p:spPr>
            <a:xfrm>
              <a:off x="3216075" y="3798200"/>
              <a:ext cx="16675" cy="106000"/>
            </a:xfrm>
            <a:custGeom>
              <a:avLst/>
              <a:gdLst/>
              <a:ahLst/>
              <a:cxnLst/>
              <a:rect l="l" t="t" r="r" b="b"/>
              <a:pathLst>
                <a:path w="667" h="4240" extrusionOk="0">
                  <a:moveTo>
                    <a:pt x="298" y="0"/>
                  </a:moveTo>
                  <a:cubicBezTo>
                    <a:pt x="220" y="78"/>
                    <a:pt x="149" y="78"/>
                    <a:pt x="0" y="149"/>
                  </a:cubicBezTo>
                  <a:cubicBezTo>
                    <a:pt x="149" y="595"/>
                    <a:pt x="220" y="1041"/>
                    <a:pt x="298" y="1416"/>
                  </a:cubicBezTo>
                  <a:cubicBezTo>
                    <a:pt x="369" y="1338"/>
                    <a:pt x="446" y="1338"/>
                    <a:pt x="518" y="1267"/>
                  </a:cubicBezTo>
                  <a:cubicBezTo>
                    <a:pt x="518" y="970"/>
                    <a:pt x="446" y="672"/>
                    <a:pt x="369" y="375"/>
                  </a:cubicBezTo>
                  <a:cubicBezTo>
                    <a:pt x="369" y="226"/>
                    <a:pt x="298" y="78"/>
                    <a:pt x="298" y="0"/>
                  </a:cubicBezTo>
                  <a:close/>
                  <a:moveTo>
                    <a:pt x="595" y="1564"/>
                  </a:moveTo>
                  <a:cubicBezTo>
                    <a:pt x="518" y="1564"/>
                    <a:pt x="446" y="1636"/>
                    <a:pt x="298" y="1713"/>
                  </a:cubicBezTo>
                  <a:cubicBezTo>
                    <a:pt x="369" y="2081"/>
                    <a:pt x="369" y="2527"/>
                    <a:pt x="369" y="2902"/>
                  </a:cubicBezTo>
                  <a:cubicBezTo>
                    <a:pt x="518" y="2825"/>
                    <a:pt x="595" y="2676"/>
                    <a:pt x="666" y="2605"/>
                  </a:cubicBezTo>
                  <a:cubicBezTo>
                    <a:pt x="666" y="2307"/>
                    <a:pt x="595" y="1933"/>
                    <a:pt x="595" y="1564"/>
                  </a:cubicBezTo>
                  <a:close/>
                  <a:moveTo>
                    <a:pt x="666" y="2973"/>
                  </a:moveTo>
                  <a:cubicBezTo>
                    <a:pt x="595" y="3051"/>
                    <a:pt x="518" y="3122"/>
                    <a:pt x="369" y="3199"/>
                  </a:cubicBezTo>
                  <a:cubicBezTo>
                    <a:pt x="369" y="3568"/>
                    <a:pt x="369" y="3942"/>
                    <a:pt x="298" y="4240"/>
                  </a:cubicBezTo>
                  <a:cubicBezTo>
                    <a:pt x="446" y="4162"/>
                    <a:pt x="518" y="4014"/>
                    <a:pt x="666" y="3942"/>
                  </a:cubicBezTo>
                  <a:lnTo>
                    <a:pt x="666" y="297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4" name="Google Shape;1304;p45"/>
            <p:cNvSpPr/>
            <p:nvPr/>
          </p:nvSpPr>
          <p:spPr>
            <a:xfrm>
              <a:off x="3203000" y="1681925"/>
              <a:ext cx="1389850" cy="2077350"/>
            </a:xfrm>
            <a:custGeom>
              <a:avLst/>
              <a:gdLst/>
              <a:ahLst/>
              <a:cxnLst/>
              <a:rect l="l" t="t" r="r" b="b"/>
              <a:pathLst>
                <a:path w="55594" h="83094" extrusionOk="0">
                  <a:moveTo>
                    <a:pt x="55297" y="0"/>
                  </a:moveTo>
                  <a:lnTo>
                    <a:pt x="55297" y="220"/>
                  </a:lnTo>
                  <a:lnTo>
                    <a:pt x="55522" y="220"/>
                  </a:lnTo>
                  <a:lnTo>
                    <a:pt x="55594" y="0"/>
                  </a:lnTo>
                  <a:close/>
                  <a:moveTo>
                    <a:pt x="226" y="82796"/>
                  </a:moveTo>
                  <a:cubicBezTo>
                    <a:pt x="149" y="82796"/>
                    <a:pt x="77" y="82868"/>
                    <a:pt x="0" y="82868"/>
                  </a:cubicBezTo>
                  <a:cubicBezTo>
                    <a:pt x="77" y="82945"/>
                    <a:pt x="77" y="83016"/>
                    <a:pt x="149" y="83094"/>
                  </a:cubicBezTo>
                  <a:cubicBezTo>
                    <a:pt x="149" y="83094"/>
                    <a:pt x="226" y="83016"/>
                    <a:pt x="297" y="83016"/>
                  </a:cubicBezTo>
                  <a:cubicBezTo>
                    <a:pt x="297" y="82945"/>
                    <a:pt x="226" y="82868"/>
                    <a:pt x="226" y="827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5" name="Google Shape;1305;p45"/>
            <p:cNvSpPr/>
            <p:nvPr/>
          </p:nvSpPr>
          <p:spPr>
            <a:xfrm>
              <a:off x="3201200" y="3753600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72" y="1"/>
                  </a:moveTo>
                  <a:lnTo>
                    <a:pt x="1" y="78"/>
                  </a:lnTo>
                  <a:cubicBezTo>
                    <a:pt x="72" y="149"/>
                    <a:pt x="72" y="227"/>
                    <a:pt x="72" y="298"/>
                  </a:cubicBezTo>
                  <a:cubicBezTo>
                    <a:pt x="149" y="298"/>
                    <a:pt x="149" y="227"/>
                    <a:pt x="221" y="227"/>
                  </a:cubicBezTo>
                  <a:cubicBezTo>
                    <a:pt x="149" y="149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6" name="Google Shape;1306;p45"/>
            <p:cNvSpPr/>
            <p:nvPr/>
          </p:nvSpPr>
          <p:spPr>
            <a:xfrm>
              <a:off x="3216075" y="1676275"/>
              <a:ext cx="1441900" cy="2125675"/>
            </a:xfrm>
            <a:custGeom>
              <a:avLst/>
              <a:gdLst/>
              <a:ahLst/>
              <a:cxnLst/>
              <a:rect l="l" t="t" r="r" b="b"/>
              <a:pathLst>
                <a:path w="57676" h="85027" extrusionOk="0">
                  <a:moveTo>
                    <a:pt x="57675" y="0"/>
                  </a:moveTo>
                  <a:cubicBezTo>
                    <a:pt x="57526" y="0"/>
                    <a:pt x="57449" y="78"/>
                    <a:pt x="57378" y="78"/>
                  </a:cubicBezTo>
                  <a:cubicBezTo>
                    <a:pt x="57378" y="149"/>
                    <a:pt x="57301" y="226"/>
                    <a:pt x="57301" y="375"/>
                  </a:cubicBezTo>
                  <a:cubicBezTo>
                    <a:pt x="57378" y="298"/>
                    <a:pt x="57449" y="298"/>
                    <a:pt x="57598" y="298"/>
                  </a:cubicBezTo>
                  <a:cubicBezTo>
                    <a:pt x="57598" y="226"/>
                    <a:pt x="57598" y="149"/>
                    <a:pt x="57675" y="0"/>
                  </a:cubicBezTo>
                  <a:close/>
                  <a:moveTo>
                    <a:pt x="220" y="84580"/>
                  </a:moveTo>
                  <a:cubicBezTo>
                    <a:pt x="149" y="84657"/>
                    <a:pt x="72" y="84729"/>
                    <a:pt x="0" y="84729"/>
                  </a:cubicBezTo>
                  <a:lnTo>
                    <a:pt x="0" y="85026"/>
                  </a:lnTo>
                  <a:cubicBezTo>
                    <a:pt x="149" y="84955"/>
                    <a:pt x="220" y="84955"/>
                    <a:pt x="298" y="84877"/>
                  </a:cubicBezTo>
                  <a:cubicBezTo>
                    <a:pt x="298" y="84806"/>
                    <a:pt x="220" y="84729"/>
                    <a:pt x="220" y="845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7" name="Google Shape;1307;p45"/>
            <p:cNvSpPr/>
            <p:nvPr/>
          </p:nvSpPr>
          <p:spPr>
            <a:xfrm>
              <a:off x="4706250" y="1668825"/>
              <a:ext cx="9250" cy="7475"/>
            </a:xfrm>
            <a:custGeom>
              <a:avLst/>
              <a:gdLst/>
              <a:ahLst/>
              <a:cxnLst/>
              <a:rect l="l" t="t" r="r" b="b"/>
              <a:pathLst>
                <a:path w="370" h="299" extrusionOk="0">
                  <a:moveTo>
                    <a:pt x="149" y="1"/>
                  </a:moveTo>
                  <a:lnTo>
                    <a:pt x="72" y="227"/>
                  </a:lnTo>
                  <a:lnTo>
                    <a:pt x="1" y="298"/>
                  </a:lnTo>
                  <a:lnTo>
                    <a:pt x="298" y="298"/>
                  </a:lnTo>
                  <a:cubicBezTo>
                    <a:pt x="298" y="227"/>
                    <a:pt x="369" y="227"/>
                    <a:pt x="369" y="150"/>
                  </a:cubicBezTo>
                  <a:cubicBezTo>
                    <a:pt x="298" y="78"/>
                    <a:pt x="221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8" name="Google Shape;1308;p45"/>
            <p:cNvSpPr/>
            <p:nvPr/>
          </p:nvSpPr>
          <p:spPr>
            <a:xfrm>
              <a:off x="4709975" y="1667050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297" y="1"/>
                  </a:moveTo>
                  <a:lnTo>
                    <a:pt x="297" y="1"/>
                  </a:lnTo>
                  <a:cubicBezTo>
                    <a:pt x="149" y="72"/>
                    <a:pt x="72" y="72"/>
                    <a:pt x="0" y="72"/>
                  </a:cubicBezTo>
                  <a:cubicBezTo>
                    <a:pt x="72" y="149"/>
                    <a:pt x="149" y="149"/>
                    <a:pt x="220" y="221"/>
                  </a:cubicBezTo>
                  <a:cubicBezTo>
                    <a:pt x="220" y="149"/>
                    <a:pt x="220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09" name="Google Shape;1309;p45"/>
            <p:cNvSpPr/>
            <p:nvPr/>
          </p:nvSpPr>
          <p:spPr>
            <a:xfrm>
              <a:off x="3223500" y="3829850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221" y="1"/>
                  </a:moveTo>
                  <a:cubicBezTo>
                    <a:pt x="149" y="72"/>
                    <a:pt x="72" y="72"/>
                    <a:pt x="1" y="150"/>
                  </a:cubicBezTo>
                  <a:lnTo>
                    <a:pt x="1" y="447"/>
                  </a:lnTo>
                  <a:cubicBezTo>
                    <a:pt x="149" y="370"/>
                    <a:pt x="221" y="298"/>
                    <a:pt x="298" y="298"/>
                  </a:cubicBezTo>
                  <a:cubicBezTo>
                    <a:pt x="298" y="150"/>
                    <a:pt x="298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0" name="Google Shape;1310;p45"/>
            <p:cNvSpPr/>
            <p:nvPr/>
          </p:nvSpPr>
          <p:spPr>
            <a:xfrm>
              <a:off x="3225275" y="1653975"/>
              <a:ext cx="1547900" cy="2224225"/>
            </a:xfrm>
            <a:custGeom>
              <a:avLst/>
              <a:gdLst/>
              <a:ahLst/>
              <a:cxnLst/>
              <a:rect l="l" t="t" r="r" b="b"/>
              <a:pathLst>
                <a:path w="61916" h="88969" extrusionOk="0">
                  <a:moveTo>
                    <a:pt x="61915" y="0"/>
                  </a:moveTo>
                  <a:cubicBezTo>
                    <a:pt x="61767" y="0"/>
                    <a:pt x="61689" y="78"/>
                    <a:pt x="61541" y="78"/>
                  </a:cubicBezTo>
                  <a:cubicBezTo>
                    <a:pt x="61469" y="226"/>
                    <a:pt x="61392" y="298"/>
                    <a:pt x="61321" y="446"/>
                  </a:cubicBezTo>
                  <a:cubicBezTo>
                    <a:pt x="61469" y="446"/>
                    <a:pt x="61541" y="375"/>
                    <a:pt x="61689" y="375"/>
                  </a:cubicBezTo>
                  <a:cubicBezTo>
                    <a:pt x="61767" y="226"/>
                    <a:pt x="61838" y="78"/>
                    <a:pt x="61915" y="0"/>
                  </a:cubicBezTo>
                  <a:close/>
                  <a:moveTo>
                    <a:pt x="298" y="88374"/>
                  </a:moveTo>
                  <a:cubicBezTo>
                    <a:pt x="227" y="88445"/>
                    <a:pt x="150" y="88594"/>
                    <a:pt x="1" y="88671"/>
                  </a:cubicBezTo>
                  <a:lnTo>
                    <a:pt x="1" y="88968"/>
                  </a:lnTo>
                  <a:cubicBezTo>
                    <a:pt x="150" y="88891"/>
                    <a:pt x="227" y="88820"/>
                    <a:pt x="298" y="88742"/>
                  </a:cubicBezTo>
                  <a:lnTo>
                    <a:pt x="298" y="8837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1" name="Google Shape;1311;p45"/>
            <p:cNvSpPr/>
            <p:nvPr/>
          </p:nvSpPr>
          <p:spPr>
            <a:xfrm>
              <a:off x="4864125" y="1596450"/>
              <a:ext cx="33450" cy="27825"/>
            </a:xfrm>
            <a:custGeom>
              <a:avLst/>
              <a:gdLst/>
              <a:ahLst/>
              <a:cxnLst/>
              <a:rect l="l" t="t" r="r" b="b"/>
              <a:pathLst>
                <a:path w="1338" h="1113" extrusionOk="0">
                  <a:moveTo>
                    <a:pt x="1338" y="0"/>
                  </a:moveTo>
                  <a:lnTo>
                    <a:pt x="1338" y="0"/>
                  </a:lnTo>
                  <a:cubicBezTo>
                    <a:pt x="1041" y="220"/>
                    <a:pt x="672" y="369"/>
                    <a:pt x="375" y="595"/>
                  </a:cubicBezTo>
                  <a:cubicBezTo>
                    <a:pt x="226" y="744"/>
                    <a:pt x="77" y="892"/>
                    <a:pt x="0" y="1041"/>
                  </a:cubicBezTo>
                  <a:lnTo>
                    <a:pt x="0" y="1112"/>
                  </a:lnTo>
                  <a:cubicBezTo>
                    <a:pt x="77" y="1041"/>
                    <a:pt x="226" y="964"/>
                    <a:pt x="297" y="964"/>
                  </a:cubicBezTo>
                  <a:cubicBezTo>
                    <a:pt x="672" y="666"/>
                    <a:pt x="1041" y="298"/>
                    <a:pt x="133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2" name="Google Shape;1312;p45"/>
            <p:cNvSpPr/>
            <p:nvPr/>
          </p:nvSpPr>
          <p:spPr>
            <a:xfrm>
              <a:off x="4862325" y="1622450"/>
              <a:ext cx="1825" cy="1825"/>
            </a:xfrm>
            <a:custGeom>
              <a:avLst/>
              <a:gdLst/>
              <a:ahLst/>
              <a:cxnLst/>
              <a:rect l="l" t="t" r="r" b="b"/>
              <a:pathLst>
                <a:path w="73" h="73" extrusionOk="0">
                  <a:moveTo>
                    <a:pt x="72" y="1"/>
                  </a:moveTo>
                  <a:lnTo>
                    <a:pt x="1" y="72"/>
                  </a:lnTo>
                  <a:lnTo>
                    <a:pt x="72" y="7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3" name="Google Shape;1313;p45"/>
            <p:cNvSpPr/>
            <p:nvPr/>
          </p:nvSpPr>
          <p:spPr>
            <a:xfrm>
              <a:off x="4817725" y="1622450"/>
              <a:ext cx="37200" cy="22325"/>
            </a:xfrm>
            <a:custGeom>
              <a:avLst/>
              <a:gdLst/>
              <a:ahLst/>
              <a:cxnLst/>
              <a:rect l="l" t="t" r="r" b="b"/>
              <a:pathLst>
                <a:path w="1488" h="893" extrusionOk="0">
                  <a:moveTo>
                    <a:pt x="1410" y="1"/>
                  </a:moveTo>
                  <a:cubicBezTo>
                    <a:pt x="1041" y="149"/>
                    <a:pt x="667" y="298"/>
                    <a:pt x="221" y="518"/>
                  </a:cubicBezTo>
                  <a:cubicBezTo>
                    <a:pt x="150" y="667"/>
                    <a:pt x="72" y="815"/>
                    <a:pt x="1" y="893"/>
                  </a:cubicBezTo>
                  <a:lnTo>
                    <a:pt x="1113" y="447"/>
                  </a:lnTo>
                  <a:cubicBezTo>
                    <a:pt x="1261" y="298"/>
                    <a:pt x="1339" y="149"/>
                    <a:pt x="148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4" name="Google Shape;1314;p45"/>
            <p:cNvSpPr/>
            <p:nvPr/>
          </p:nvSpPr>
          <p:spPr>
            <a:xfrm>
              <a:off x="4852975" y="1618750"/>
              <a:ext cx="5650" cy="3725"/>
            </a:xfrm>
            <a:custGeom>
              <a:avLst/>
              <a:gdLst/>
              <a:ahLst/>
              <a:cxnLst/>
              <a:rect l="l" t="t" r="r" b="b"/>
              <a:pathLst>
                <a:path w="226" h="149" extrusionOk="0">
                  <a:moveTo>
                    <a:pt x="226" y="0"/>
                  </a:moveTo>
                  <a:lnTo>
                    <a:pt x="226" y="0"/>
                  </a:lnTo>
                  <a:cubicBezTo>
                    <a:pt x="149" y="72"/>
                    <a:pt x="77" y="72"/>
                    <a:pt x="0" y="149"/>
                  </a:cubicBezTo>
                  <a:lnTo>
                    <a:pt x="77" y="149"/>
                  </a:lnTo>
                  <a:cubicBezTo>
                    <a:pt x="149" y="149"/>
                    <a:pt x="149" y="72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5" name="Google Shape;1315;p45"/>
            <p:cNvSpPr/>
            <p:nvPr/>
          </p:nvSpPr>
          <p:spPr>
            <a:xfrm>
              <a:off x="3217850" y="3907900"/>
              <a:ext cx="13100" cy="29750"/>
            </a:xfrm>
            <a:custGeom>
              <a:avLst/>
              <a:gdLst/>
              <a:ahLst/>
              <a:cxnLst/>
              <a:rect l="l" t="t" r="r" b="b"/>
              <a:pathLst>
                <a:path w="524" h="1190" extrusionOk="0">
                  <a:moveTo>
                    <a:pt x="524" y="0"/>
                  </a:moveTo>
                  <a:cubicBezTo>
                    <a:pt x="447" y="0"/>
                    <a:pt x="375" y="72"/>
                    <a:pt x="298" y="149"/>
                  </a:cubicBezTo>
                  <a:cubicBezTo>
                    <a:pt x="375" y="149"/>
                    <a:pt x="447" y="220"/>
                    <a:pt x="524" y="220"/>
                  </a:cubicBezTo>
                  <a:lnTo>
                    <a:pt x="524" y="0"/>
                  </a:lnTo>
                  <a:close/>
                  <a:moveTo>
                    <a:pt x="149" y="369"/>
                  </a:moveTo>
                  <a:cubicBezTo>
                    <a:pt x="149" y="666"/>
                    <a:pt x="78" y="892"/>
                    <a:pt x="1" y="1190"/>
                  </a:cubicBezTo>
                  <a:cubicBezTo>
                    <a:pt x="149" y="1041"/>
                    <a:pt x="298" y="815"/>
                    <a:pt x="447" y="666"/>
                  </a:cubicBezTo>
                  <a:lnTo>
                    <a:pt x="447" y="446"/>
                  </a:lnTo>
                  <a:cubicBezTo>
                    <a:pt x="375" y="446"/>
                    <a:pt x="298" y="369"/>
                    <a:pt x="149" y="3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6" name="Google Shape;1316;p45"/>
            <p:cNvSpPr/>
            <p:nvPr/>
          </p:nvSpPr>
          <p:spPr>
            <a:xfrm>
              <a:off x="3221575" y="3911625"/>
              <a:ext cx="9375" cy="7450"/>
            </a:xfrm>
            <a:custGeom>
              <a:avLst/>
              <a:gdLst/>
              <a:ahLst/>
              <a:cxnLst/>
              <a:rect l="l" t="t" r="r" b="b"/>
              <a:pathLst>
                <a:path w="375" h="298" extrusionOk="0">
                  <a:moveTo>
                    <a:pt x="149" y="0"/>
                  </a:moveTo>
                  <a:cubicBezTo>
                    <a:pt x="149" y="71"/>
                    <a:pt x="78" y="71"/>
                    <a:pt x="78" y="149"/>
                  </a:cubicBezTo>
                  <a:lnTo>
                    <a:pt x="0" y="220"/>
                  </a:lnTo>
                  <a:cubicBezTo>
                    <a:pt x="149" y="220"/>
                    <a:pt x="226" y="297"/>
                    <a:pt x="298" y="297"/>
                  </a:cubicBezTo>
                  <a:cubicBezTo>
                    <a:pt x="298" y="220"/>
                    <a:pt x="298" y="149"/>
                    <a:pt x="375" y="71"/>
                  </a:cubicBezTo>
                  <a:cubicBezTo>
                    <a:pt x="298" y="71"/>
                    <a:pt x="226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7" name="Google Shape;1317;p45"/>
            <p:cNvSpPr/>
            <p:nvPr/>
          </p:nvSpPr>
          <p:spPr>
            <a:xfrm>
              <a:off x="3208650" y="3939400"/>
              <a:ext cx="16650" cy="27975"/>
            </a:xfrm>
            <a:custGeom>
              <a:avLst/>
              <a:gdLst/>
              <a:ahLst/>
              <a:cxnLst/>
              <a:rect l="l" t="t" r="r" b="b"/>
              <a:pathLst>
                <a:path w="666" h="1119" extrusionOk="0">
                  <a:moveTo>
                    <a:pt x="666" y="1"/>
                  </a:moveTo>
                  <a:lnTo>
                    <a:pt x="666" y="1"/>
                  </a:lnTo>
                  <a:cubicBezTo>
                    <a:pt x="517" y="227"/>
                    <a:pt x="369" y="376"/>
                    <a:pt x="220" y="524"/>
                  </a:cubicBezTo>
                  <a:cubicBezTo>
                    <a:pt x="149" y="744"/>
                    <a:pt x="71" y="970"/>
                    <a:pt x="0" y="1119"/>
                  </a:cubicBezTo>
                  <a:lnTo>
                    <a:pt x="66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8" name="Google Shape;1318;p45"/>
            <p:cNvSpPr/>
            <p:nvPr/>
          </p:nvSpPr>
          <p:spPr>
            <a:xfrm>
              <a:off x="3223500" y="1635400"/>
              <a:ext cx="1599750" cy="2276250"/>
            </a:xfrm>
            <a:custGeom>
              <a:avLst/>
              <a:gdLst/>
              <a:ahLst/>
              <a:cxnLst/>
              <a:rect l="l" t="t" r="r" b="b"/>
              <a:pathLst>
                <a:path w="63990" h="91050" extrusionOk="0">
                  <a:moveTo>
                    <a:pt x="63919" y="0"/>
                  </a:moveTo>
                  <a:cubicBezTo>
                    <a:pt x="63770" y="77"/>
                    <a:pt x="63693" y="149"/>
                    <a:pt x="63544" y="149"/>
                  </a:cubicBezTo>
                  <a:cubicBezTo>
                    <a:pt x="63473" y="297"/>
                    <a:pt x="63395" y="446"/>
                    <a:pt x="63247" y="595"/>
                  </a:cubicBezTo>
                  <a:cubicBezTo>
                    <a:pt x="63395" y="523"/>
                    <a:pt x="63544" y="446"/>
                    <a:pt x="63770" y="375"/>
                  </a:cubicBezTo>
                  <a:cubicBezTo>
                    <a:pt x="63841" y="297"/>
                    <a:pt x="63919" y="149"/>
                    <a:pt x="63990" y="0"/>
                  </a:cubicBezTo>
                  <a:close/>
                  <a:moveTo>
                    <a:pt x="369" y="90454"/>
                  </a:moveTo>
                  <a:cubicBezTo>
                    <a:pt x="221" y="90526"/>
                    <a:pt x="149" y="90674"/>
                    <a:pt x="1" y="90752"/>
                  </a:cubicBezTo>
                  <a:lnTo>
                    <a:pt x="1" y="91049"/>
                  </a:lnTo>
                  <a:lnTo>
                    <a:pt x="72" y="91049"/>
                  </a:lnTo>
                  <a:cubicBezTo>
                    <a:pt x="149" y="90972"/>
                    <a:pt x="221" y="90900"/>
                    <a:pt x="298" y="90900"/>
                  </a:cubicBezTo>
                  <a:cubicBezTo>
                    <a:pt x="298" y="90752"/>
                    <a:pt x="298" y="90603"/>
                    <a:pt x="369" y="9045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19" name="Google Shape;1319;p45"/>
            <p:cNvSpPr/>
            <p:nvPr/>
          </p:nvSpPr>
          <p:spPr>
            <a:xfrm>
              <a:off x="3223500" y="3911625"/>
              <a:ext cx="1800" cy="3725"/>
            </a:xfrm>
            <a:custGeom>
              <a:avLst/>
              <a:gdLst/>
              <a:ahLst/>
              <a:cxnLst/>
              <a:rect l="l" t="t" r="r" b="b"/>
              <a:pathLst>
                <a:path w="72" h="149" extrusionOk="0">
                  <a:moveTo>
                    <a:pt x="1" y="0"/>
                  </a:moveTo>
                  <a:lnTo>
                    <a:pt x="1" y="149"/>
                  </a:lnTo>
                  <a:cubicBezTo>
                    <a:pt x="1" y="71"/>
                    <a:pt x="72" y="71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0" name="Google Shape;1320;p45"/>
            <p:cNvSpPr/>
            <p:nvPr/>
          </p:nvSpPr>
          <p:spPr>
            <a:xfrm>
              <a:off x="4845525" y="1611300"/>
              <a:ext cx="27975" cy="22325"/>
            </a:xfrm>
            <a:custGeom>
              <a:avLst/>
              <a:gdLst/>
              <a:ahLst/>
              <a:cxnLst/>
              <a:rect l="l" t="t" r="r" b="b"/>
              <a:pathLst>
                <a:path w="1119" h="893" extrusionOk="0">
                  <a:moveTo>
                    <a:pt x="1119" y="1"/>
                  </a:moveTo>
                  <a:lnTo>
                    <a:pt x="1119" y="1"/>
                  </a:lnTo>
                  <a:cubicBezTo>
                    <a:pt x="893" y="72"/>
                    <a:pt x="744" y="221"/>
                    <a:pt x="524" y="298"/>
                  </a:cubicBezTo>
                  <a:cubicBezTo>
                    <a:pt x="595" y="370"/>
                    <a:pt x="673" y="370"/>
                    <a:pt x="744" y="447"/>
                  </a:cubicBezTo>
                  <a:cubicBezTo>
                    <a:pt x="821" y="298"/>
                    <a:pt x="970" y="150"/>
                    <a:pt x="1119" y="1"/>
                  </a:cubicBezTo>
                  <a:close/>
                  <a:moveTo>
                    <a:pt x="375" y="447"/>
                  </a:moveTo>
                  <a:cubicBezTo>
                    <a:pt x="227" y="595"/>
                    <a:pt x="149" y="744"/>
                    <a:pt x="1" y="893"/>
                  </a:cubicBezTo>
                  <a:cubicBezTo>
                    <a:pt x="149" y="815"/>
                    <a:pt x="375" y="667"/>
                    <a:pt x="524" y="595"/>
                  </a:cubicBezTo>
                  <a:cubicBezTo>
                    <a:pt x="447" y="595"/>
                    <a:pt x="447" y="518"/>
                    <a:pt x="375" y="44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1" name="Google Shape;1321;p45"/>
            <p:cNvSpPr/>
            <p:nvPr/>
          </p:nvSpPr>
          <p:spPr>
            <a:xfrm>
              <a:off x="4854900" y="161875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149" y="0"/>
                  </a:moveTo>
                  <a:cubicBezTo>
                    <a:pt x="72" y="72"/>
                    <a:pt x="72" y="149"/>
                    <a:pt x="0" y="149"/>
                  </a:cubicBezTo>
                  <a:cubicBezTo>
                    <a:pt x="72" y="220"/>
                    <a:pt x="72" y="297"/>
                    <a:pt x="149" y="297"/>
                  </a:cubicBezTo>
                  <a:cubicBezTo>
                    <a:pt x="220" y="297"/>
                    <a:pt x="220" y="297"/>
                    <a:pt x="298" y="220"/>
                  </a:cubicBezTo>
                  <a:lnTo>
                    <a:pt x="369" y="149"/>
                  </a:lnTo>
                  <a:cubicBezTo>
                    <a:pt x="298" y="72"/>
                    <a:pt x="220" y="72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2" name="Google Shape;1322;p45"/>
            <p:cNvSpPr/>
            <p:nvPr/>
          </p:nvSpPr>
          <p:spPr>
            <a:xfrm>
              <a:off x="3214150" y="3924550"/>
              <a:ext cx="14875" cy="27975"/>
            </a:xfrm>
            <a:custGeom>
              <a:avLst/>
              <a:gdLst/>
              <a:ahLst/>
              <a:cxnLst/>
              <a:rect l="l" t="t" r="r" b="b"/>
              <a:pathLst>
                <a:path w="595" h="1119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6" y="149"/>
                    <a:pt x="297" y="375"/>
                    <a:pt x="149" y="524"/>
                  </a:cubicBezTo>
                  <a:cubicBezTo>
                    <a:pt x="149" y="744"/>
                    <a:pt x="77" y="970"/>
                    <a:pt x="0" y="1118"/>
                  </a:cubicBezTo>
                  <a:cubicBezTo>
                    <a:pt x="149" y="970"/>
                    <a:pt x="297" y="821"/>
                    <a:pt x="446" y="595"/>
                  </a:cubicBezTo>
                  <a:cubicBezTo>
                    <a:pt x="523" y="375"/>
                    <a:pt x="523" y="226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3" name="Google Shape;1323;p45"/>
            <p:cNvSpPr/>
            <p:nvPr/>
          </p:nvSpPr>
          <p:spPr>
            <a:xfrm>
              <a:off x="2734750" y="3971075"/>
              <a:ext cx="481350" cy="343700"/>
            </a:xfrm>
            <a:custGeom>
              <a:avLst/>
              <a:gdLst/>
              <a:ahLst/>
              <a:cxnLst/>
              <a:rect l="l" t="t" r="r" b="b"/>
              <a:pathLst>
                <a:path w="19254" h="13748" extrusionOk="0">
                  <a:moveTo>
                    <a:pt x="19253" y="0"/>
                  </a:moveTo>
                  <a:lnTo>
                    <a:pt x="19253" y="0"/>
                  </a:lnTo>
                  <a:cubicBezTo>
                    <a:pt x="19027" y="369"/>
                    <a:pt x="18730" y="744"/>
                    <a:pt x="18433" y="1112"/>
                  </a:cubicBezTo>
                  <a:cubicBezTo>
                    <a:pt x="18433" y="1338"/>
                    <a:pt x="18361" y="1487"/>
                    <a:pt x="18284" y="1636"/>
                  </a:cubicBezTo>
                  <a:lnTo>
                    <a:pt x="18510" y="1636"/>
                  </a:lnTo>
                  <a:cubicBezTo>
                    <a:pt x="18807" y="1112"/>
                    <a:pt x="19027" y="595"/>
                    <a:pt x="19253" y="0"/>
                  </a:cubicBezTo>
                  <a:close/>
                  <a:moveTo>
                    <a:pt x="18213" y="1933"/>
                  </a:moveTo>
                  <a:cubicBezTo>
                    <a:pt x="18136" y="2081"/>
                    <a:pt x="18136" y="2230"/>
                    <a:pt x="18064" y="2450"/>
                  </a:cubicBezTo>
                  <a:cubicBezTo>
                    <a:pt x="18136" y="2230"/>
                    <a:pt x="18213" y="2081"/>
                    <a:pt x="18361" y="1933"/>
                  </a:cubicBezTo>
                  <a:close/>
                  <a:moveTo>
                    <a:pt x="17767" y="2301"/>
                  </a:moveTo>
                  <a:cubicBezTo>
                    <a:pt x="17690" y="2450"/>
                    <a:pt x="17541" y="2599"/>
                    <a:pt x="17470" y="2747"/>
                  </a:cubicBezTo>
                  <a:cubicBezTo>
                    <a:pt x="17392" y="2973"/>
                    <a:pt x="17392" y="3122"/>
                    <a:pt x="17321" y="3342"/>
                  </a:cubicBezTo>
                  <a:cubicBezTo>
                    <a:pt x="17470" y="2973"/>
                    <a:pt x="17618" y="2676"/>
                    <a:pt x="17767" y="2301"/>
                  </a:cubicBezTo>
                  <a:close/>
                  <a:moveTo>
                    <a:pt x="17024" y="3419"/>
                  </a:moveTo>
                  <a:lnTo>
                    <a:pt x="17024" y="3419"/>
                  </a:lnTo>
                  <a:cubicBezTo>
                    <a:pt x="16875" y="3568"/>
                    <a:pt x="16726" y="3788"/>
                    <a:pt x="16500" y="4014"/>
                  </a:cubicBezTo>
                  <a:cubicBezTo>
                    <a:pt x="16500" y="4163"/>
                    <a:pt x="16500" y="4383"/>
                    <a:pt x="16429" y="4531"/>
                  </a:cubicBezTo>
                  <a:cubicBezTo>
                    <a:pt x="16578" y="4383"/>
                    <a:pt x="16649" y="4234"/>
                    <a:pt x="16798" y="4085"/>
                  </a:cubicBezTo>
                  <a:lnTo>
                    <a:pt x="17024" y="3419"/>
                  </a:lnTo>
                  <a:close/>
                  <a:moveTo>
                    <a:pt x="15163" y="5423"/>
                  </a:moveTo>
                  <a:cubicBezTo>
                    <a:pt x="15163" y="5423"/>
                    <a:pt x="15163" y="5500"/>
                    <a:pt x="15091" y="5500"/>
                  </a:cubicBezTo>
                  <a:lnTo>
                    <a:pt x="15163" y="5500"/>
                  </a:lnTo>
                  <a:lnTo>
                    <a:pt x="15163" y="5423"/>
                  </a:lnTo>
                  <a:close/>
                  <a:moveTo>
                    <a:pt x="16132" y="4383"/>
                  </a:moveTo>
                  <a:lnTo>
                    <a:pt x="16132" y="4383"/>
                  </a:lnTo>
                  <a:cubicBezTo>
                    <a:pt x="15983" y="4680"/>
                    <a:pt x="15757" y="4906"/>
                    <a:pt x="15537" y="5126"/>
                  </a:cubicBezTo>
                  <a:cubicBezTo>
                    <a:pt x="15460" y="5274"/>
                    <a:pt x="15460" y="5352"/>
                    <a:pt x="15460" y="5500"/>
                  </a:cubicBezTo>
                  <a:lnTo>
                    <a:pt x="15537" y="5500"/>
                  </a:lnTo>
                  <a:lnTo>
                    <a:pt x="16054" y="4977"/>
                  </a:lnTo>
                  <a:cubicBezTo>
                    <a:pt x="16132" y="4757"/>
                    <a:pt x="16132" y="4608"/>
                    <a:pt x="16132" y="4383"/>
                  </a:cubicBezTo>
                  <a:close/>
                  <a:moveTo>
                    <a:pt x="14865" y="5720"/>
                  </a:moveTo>
                  <a:lnTo>
                    <a:pt x="14419" y="6166"/>
                  </a:lnTo>
                  <a:lnTo>
                    <a:pt x="14419" y="6541"/>
                  </a:lnTo>
                  <a:cubicBezTo>
                    <a:pt x="14645" y="6315"/>
                    <a:pt x="14865" y="6095"/>
                    <a:pt x="15163" y="5869"/>
                  </a:cubicBezTo>
                  <a:lnTo>
                    <a:pt x="15163" y="5720"/>
                  </a:lnTo>
                  <a:close/>
                  <a:moveTo>
                    <a:pt x="14122" y="6392"/>
                  </a:moveTo>
                  <a:cubicBezTo>
                    <a:pt x="13825" y="6690"/>
                    <a:pt x="13527" y="6910"/>
                    <a:pt x="13159" y="7135"/>
                  </a:cubicBezTo>
                  <a:cubicBezTo>
                    <a:pt x="13230" y="7207"/>
                    <a:pt x="13230" y="7355"/>
                    <a:pt x="13230" y="7433"/>
                  </a:cubicBezTo>
                  <a:lnTo>
                    <a:pt x="14122" y="6761"/>
                  </a:lnTo>
                  <a:lnTo>
                    <a:pt x="14122" y="6392"/>
                  </a:lnTo>
                  <a:close/>
                  <a:moveTo>
                    <a:pt x="12933" y="7355"/>
                  </a:moveTo>
                  <a:cubicBezTo>
                    <a:pt x="12564" y="7581"/>
                    <a:pt x="12267" y="7801"/>
                    <a:pt x="11892" y="8027"/>
                  </a:cubicBezTo>
                  <a:cubicBezTo>
                    <a:pt x="11892" y="8176"/>
                    <a:pt x="11970" y="8247"/>
                    <a:pt x="11970" y="8396"/>
                  </a:cubicBezTo>
                  <a:cubicBezTo>
                    <a:pt x="12267" y="8176"/>
                    <a:pt x="12636" y="7950"/>
                    <a:pt x="12933" y="7653"/>
                  </a:cubicBezTo>
                  <a:lnTo>
                    <a:pt x="12933" y="7355"/>
                  </a:lnTo>
                  <a:close/>
                  <a:moveTo>
                    <a:pt x="11595" y="8247"/>
                  </a:moveTo>
                  <a:cubicBezTo>
                    <a:pt x="11226" y="8545"/>
                    <a:pt x="10781" y="8771"/>
                    <a:pt x="10406" y="9068"/>
                  </a:cubicBezTo>
                  <a:cubicBezTo>
                    <a:pt x="10483" y="9068"/>
                    <a:pt x="10632" y="9068"/>
                    <a:pt x="10781" y="9139"/>
                  </a:cubicBezTo>
                  <a:cubicBezTo>
                    <a:pt x="11078" y="8919"/>
                    <a:pt x="11375" y="8771"/>
                    <a:pt x="11672" y="8545"/>
                  </a:cubicBezTo>
                  <a:cubicBezTo>
                    <a:pt x="11672" y="8473"/>
                    <a:pt x="11672" y="8325"/>
                    <a:pt x="11595" y="8247"/>
                  </a:cubicBezTo>
                  <a:close/>
                  <a:moveTo>
                    <a:pt x="10037" y="9217"/>
                  </a:moveTo>
                  <a:cubicBezTo>
                    <a:pt x="8402" y="10180"/>
                    <a:pt x="6690" y="11000"/>
                    <a:pt x="4983" y="11744"/>
                  </a:cubicBezTo>
                  <a:cubicBezTo>
                    <a:pt x="5055" y="11815"/>
                    <a:pt x="5132" y="11892"/>
                    <a:pt x="5281" y="11892"/>
                  </a:cubicBezTo>
                  <a:cubicBezTo>
                    <a:pt x="7064" y="11149"/>
                    <a:pt x="8771" y="10328"/>
                    <a:pt x="10483" y="9288"/>
                  </a:cubicBezTo>
                  <a:cubicBezTo>
                    <a:pt x="10335" y="9288"/>
                    <a:pt x="10186" y="9288"/>
                    <a:pt x="10037" y="9217"/>
                  </a:cubicBezTo>
                  <a:close/>
                  <a:moveTo>
                    <a:pt x="4686" y="11892"/>
                  </a:moveTo>
                  <a:cubicBezTo>
                    <a:pt x="3122" y="12487"/>
                    <a:pt x="1564" y="13081"/>
                    <a:pt x="1" y="13527"/>
                  </a:cubicBezTo>
                  <a:lnTo>
                    <a:pt x="227" y="13747"/>
                  </a:lnTo>
                  <a:cubicBezTo>
                    <a:pt x="1713" y="13301"/>
                    <a:pt x="3348" y="12707"/>
                    <a:pt x="4983" y="12041"/>
                  </a:cubicBezTo>
                  <a:cubicBezTo>
                    <a:pt x="4835" y="11964"/>
                    <a:pt x="4757" y="11892"/>
                    <a:pt x="4686" y="1189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4" name="Google Shape;1324;p45"/>
            <p:cNvSpPr/>
            <p:nvPr/>
          </p:nvSpPr>
          <p:spPr>
            <a:xfrm>
              <a:off x="3190050" y="401195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72" y="1"/>
                  </a:moveTo>
                  <a:cubicBezTo>
                    <a:pt x="72" y="72"/>
                    <a:pt x="72" y="221"/>
                    <a:pt x="1" y="298"/>
                  </a:cubicBezTo>
                  <a:lnTo>
                    <a:pt x="149" y="298"/>
                  </a:lnTo>
                  <a:cubicBezTo>
                    <a:pt x="149" y="221"/>
                    <a:pt x="221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5" name="Google Shape;1325;p45"/>
            <p:cNvSpPr/>
            <p:nvPr/>
          </p:nvSpPr>
          <p:spPr>
            <a:xfrm>
              <a:off x="3106375" y="4108575"/>
              <a:ext cx="16825" cy="5525"/>
            </a:xfrm>
            <a:custGeom>
              <a:avLst/>
              <a:gdLst/>
              <a:ahLst/>
              <a:cxnLst/>
              <a:rect l="l" t="t" r="r" b="b"/>
              <a:pathLst>
                <a:path w="673" h="221" extrusionOk="0">
                  <a:moveTo>
                    <a:pt x="595" y="0"/>
                  </a:moveTo>
                  <a:lnTo>
                    <a:pt x="595" y="72"/>
                  </a:lnTo>
                  <a:cubicBezTo>
                    <a:pt x="595" y="72"/>
                    <a:pt x="595" y="0"/>
                    <a:pt x="672" y="0"/>
                  </a:cubicBezTo>
                  <a:close/>
                  <a:moveTo>
                    <a:pt x="226" y="0"/>
                  </a:moveTo>
                  <a:lnTo>
                    <a:pt x="0" y="220"/>
                  </a:lnTo>
                  <a:lnTo>
                    <a:pt x="298" y="220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6" name="Google Shape;1326;p45"/>
            <p:cNvSpPr/>
            <p:nvPr/>
          </p:nvSpPr>
          <p:spPr>
            <a:xfrm>
              <a:off x="2985675" y="4197750"/>
              <a:ext cx="18600" cy="5525"/>
            </a:xfrm>
            <a:custGeom>
              <a:avLst/>
              <a:gdLst/>
              <a:ahLst/>
              <a:cxnLst/>
              <a:rect l="l" t="t" r="r" b="b"/>
              <a:pathLst>
                <a:path w="744" h="221" extrusionOk="0">
                  <a:moveTo>
                    <a:pt x="369" y="1"/>
                  </a:moveTo>
                  <a:cubicBezTo>
                    <a:pt x="220" y="1"/>
                    <a:pt x="149" y="72"/>
                    <a:pt x="0" y="150"/>
                  </a:cubicBezTo>
                  <a:cubicBezTo>
                    <a:pt x="149" y="221"/>
                    <a:pt x="298" y="221"/>
                    <a:pt x="446" y="221"/>
                  </a:cubicBezTo>
                  <a:cubicBezTo>
                    <a:pt x="518" y="221"/>
                    <a:pt x="666" y="150"/>
                    <a:pt x="744" y="72"/>
                  </a:cubicBezTo>
                  <a:cubicBezTo>
                    <a:pt x="595" y="1"/>
                    <a:pt x="446" y="1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7" name="Google Shape;1327;p45"/>
            <p:cNvSpPr/>
            <p:nvPr/>
          </p:nvSpPr>
          <p:spPr>
            <a:xfrm>
              <a:off x="2851900" y="4264650"/>
              <a:ext cx="14875" cy="7450"/>
            </a:xfrm>
            <a:custGeom>
              <a:avLst/>
              <a:gdLst/>
              <a:ahLst/>
              <a:cxnLst/>
              <a:rect l="l" t="t" r="r" b="b"/>
              <a:pathLst>
                <a:path w="595" h="298" extrusionOk="0">
                  <a:moveTo>
                    <a:pt x="297" y="1"/>
                  </a:moveTo>
                  <a:cubicBezTo>
                    <a:pt x="220" y="1"/>
                    <a:pt x="71" y="72"/>
                    <a:pt x="0" y="149"/>
                  </a:cubicBezTo>
                  <a:cubicBezTo>
                    <a:pt x="71" y="149"/>
                    <a:pt x="149" y="221"/>
                    <a:pt x="297" y="298"/>
                  </a:cubicBezTo>
                  <a:cubicBezTo>
                    <a:pt x="369" y="298"/>
                    <a:pt x="446" y="221"/>
                    <a:pt x="595" y="149"/>
                  </a:cubicBezTo>
                  <a:cubicBezTo>
                    <a:pt x="446" y="149"/>
                    <a:pt x="369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8" name="Google Shape;1328;p45"/>
            <p:cNvSpPr/>
            <p:nvPr/>
          </p:nvSpPr>
          <p:spPr>
            <a:xfrm>
              <a:off x="2554600" y="4311025"/>
              <a:ext cx="178400" cy="48350"/>
            </a:xfrm>
            <a:custGeom>
              <a:avLst/>
              <a:gdLst/>
              <a:ahLst/>
              <a:cxnLst/>
              <a:rect l="l" t="t" r="r" b="b"/>
              <a:pathLst>
                <a:path w="7136" h="1934" extrusionOk="0">
                  <a:moveTo>
                    <a:pt x="6987" y="1"/>
                  </a:moveTo>
                  <a:cubicBezTo>
                    <a:pt x="5572" y="447"/>
                    <a:pt x="4311" y="744"/>
                    <a:pt x="3122" y="1041"/>
                  </a:cubicBezTo>
                  <a:lnTo>
                    <a:pt x="3122" y="1267"/>
                  </a:lnTo>
                  <a:cubicBezTo>
                    <a:pt x="4382" y="1041"/>
                    <a:pt x="5720" y="672"/>
                    <a:pt x="7135" y="227"/>
                  </a:cubicBezTo>
                  <a:cubicBezTo>
                    <a:pt x="7058" y="149"/>
                    <a:pt x="6987" y="78"/>
                    <a:pt x="6987" y="1"/>
                  </a:cubicBezTo>
                  <a:close/>
                  <a:moveTo>
                    <a:pt x="2825" y="1041"/>
                  </a:moveTo>
                  <a:cubicBezTo>
                    <a:pt x="2153" y="1190"/>
                    <a:pt x="1558" y="1338"/>
                    <a:pt x="892" y="1487"/>
                  </a:cubicBezTo>
                  <a:cubicBezTo>
                    <a:pt x="666" y="1487"/>
                    <a:pt x="369" y="1564"/>
                    <a:pt x="149" y="1636"/>
                  </a:cubicBezTo>
                  <a:cubicBezTo>
                    <a:pt x="72" y="1713"/>
                    <a:pt x="72" y="1784"/>
                    <a:pt x="0" y="1933"/>
                  </a:cubicBezTo>
                  <a:lnTo>
                    <a:pt x="149" y="1933"/>
                  </a:lnTo>
                  <a:lnTo>
                    <a:pt x="369" y="1862"/>
                  </a:lnTo>
                  <a:cubicBezTo>
                    <a:pt x="518" y="1784"/>
                    <a:pt x="744" y="1784"/>
                    <a:pt x="892" y="1713"/>
                  </a:cubicBezTo>
                  <a:cubicBezTo>
                    <a:pt x="1558" y="1636"/>
                    <a:pt x="2230" y="1487"/>
                    <a:pt x="2896" y="1338"/>
                  </a:cubicBezTo>
                  <a:cubicBezTo>
                    <a:pt x="2896" y="1267"/>
                    <a:pt x="2896" y="1190"/>
                    <a:pt x="2825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29" name="Google Shape;1329;p45"/>
            <p:cNvSpPr/>
            <p:nvPr/>
          </p:nvSpPr>
          <p:spPr>
            <a:xfrm>
              <a:off x="2729250" y="430925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1" y="0"/>
                  </a:moveTo>
                  <a:cubicBezTo>
                    <a:pt x="149" y="0"/>
                    <a:pt x="72" y="72"/>
                    <a:pt x="1" y="72"/>
                  </a:cubicBezTo>
                  <a:cubicBezTo>
                    <a:pt x="1" y="149"/>
                    <a:pt x="72" y="220"/>
                    <a:pt x="149" y="298"/>
                  </a:cubicBezTo>
                  <a:cubicBezTo>
                    <a:pt x="221" y="298"/>
                    <a:pt x="298" y="298"/>
                    <a:pt x="447" y="220"/>
                  </a:cubicBezTo>
                  <a:lnTo>
                    <a:pt x="22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0" name="Google Shape;1330;p45"/>
            <p:cNvSpPr/>
            <p:nvPr/>
          </p:nvSpPr>
          <p:spPr>
            <a:xfrm>
              <a:off x="2625200" y="43370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" y="0"/>
                  </a:moveTo>
                  <a:cubicBezTo>
                    <a:pt x="72" y="149"/>
                    <a:pt x="72" y="226"/>
                    <a:pt x="72" y="297"/>
                  </a:cubicBezTo>
                  <a:cubicBezTo>
                    <a:pt x="149" y="297"/>
                    <a:pt x="221" y="297"/>
                    <a:pt x="298" y="226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1" name="Google Shape;1331;p45"/>
            <p:cNvSpPr/>
            <p:nvPr/>
          </p:nvSpPr>
          <p:spPr>
            <a:xfrm>
              <a:off x="2547175" y="1044525"/>
              <a:ext cx="2614250" cy="3316775"/>
            </a:xfrm>
            <a:custGeom>
              <a:avLst/>
              <a:gdLst/>
              <a:ahLst/>
              <a:cxnLst/>
              <a:rect l="l" t="t" r="r" b="b"/>
              <a:pathLst>
                <a:path w="104570" h="132671" extrusionOk="0">
                  <a:moveTo>
                    <a:pt x="104570" y="0"/>
                  </a:moveTo>
                  <a:lnTo>
                    <a:pt x="104124" y="226"/>
                  </a:lnTo>
                  <a:cubicBezTo>
                    <a:pt x="104052" y="375"/>
                    <a:pt x="103975" y="524"/>
                    <a:pt x="103975" y="595"/>
                  </a:cubicBezTo>
                  <a:cubicBezTo>
                    <a:pt x="104124" y="524"/>
                    <a:pt x="104201" y="524"/>
                    <a:pt x="104350" y="446"/>
                  </a:cubicBezTo>
                  <a:lnTo>
                    <a:pt x="104570" y="0"/>
                  </a:lnTo>
                  <a:close/>
                  <a:moveTo>
                    <a:pt x="95205" y="21257"/>
                  </a:moveTo>
                  <a:lnTo>
                    <a:pt x="95205" y="21257"/>
                  </a:lnTo>
                  <a:cubicBezTo>
                    <a:pt x="94836" y="21554"/>
                    <a:pt x="94462" y="21780"/>
                    <a:pt x="94016" y="22077"/>
                  </a:cubicBezTo>
                  <a:cubicBezTo>
                    <a:pt x="93719" y="22375"/>
                    <a:pt x="93350" y="22743"/>
                    <a:pt x="92975" y="23041"/>
                  </a:cubicBezTo>
                  <a:cubicBezTo>
                    <a:pt x="93421" y="22743"/>
                    <a:pt x="93867" y="22523"/>
                    <a:pt x="94242" y="22226"/>
                  </a:cubicBezTo>
                  <a:cubicBezTo>
                    <a:pt x="94610" y="21929"/>
                    <a:pt x="94908" y="21631"/>
                    <a:pt x="95205" y="21257"/>
                  </a:cubicBezTo>
                  <a:close/>
                  <a:moveTo>
                    <a:pt x="27125" y="115796"/>
                  </a:moveTo>
                  <a:lnTo>
                    <a:pt x="26459" y="116914"/>
                  </a:lnTo>
                  <a:cubicBezTo>
                    <a:pt x="26310" y="117360"/>
                    <a:pt x="26162" y="117728"/>
                    <a:pt x="25936" y="118174"/>
                  </a:cubicBezTo>
                  <a:cubicBezTo>
                    <a:pt x="26233" y="117806"/>
                    <a:pt x="26530" y="117431"/>
                    <a:pt x="26756" y="117062"/>
                  </a:cubicBezTo>
                  <a:cubicBezTo>
                    <a:pt x="26905" y="116688"/>
                    <a:pt x="26976" y="116242"/>
                    <a:pt x="27125" y="115796"/>
                  </a:cubicBezTo>
                  <a:close/>
                  <a:moveTo>
                    <a:pt x="297" y="132296"/>
                  </a:moveTo>
                  <a:cubicBezTo>
                    <a:pt x="220" y="132296"/>
                    <a:pt x="149" y="132296"/>
                    <a:pt x="149" y="132373"/>
                  </a:cubicBezTo>
                  <a:cubicBezTo>
                    <a:pt x="71" y="132444"/>
                    <a:pt x="71" y="132593"/>
                    <a:pt x="0" y="132670"/>
                  </a:cubicBezTo>
                  <a:cubicBezTo>
                    <a:pt x="149" y="132670"/>
                    <a:pt x="220" y="132593"/>
                    <a:pt x="297" y="132593"/>
                  </a:cubicBezTo>
                  <a:cubicBezTo>
                    <a:pt x="369" y="132444"/>
                    <a:pt x="369" y="132373"/>
                    <a:pt x="446" y="1322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2" name="Google Shape;1332;p45"/>
            <p:cNvSpPr/>
            <p:nvPr/>
          </p:nvSpPr>
          <p:spPr>
            <a:xfrm>
              <a:off x="5165125" y="855000"/>
              <a:ext cx="347550" cy="445950"/>
            </a:xfrm>
            <a:custGeom>
              <a:avLst/>
              <a:gdLst/>
              <a:ahLst/>
              <a:cxnLst/>
              <a:rect l="l" t="t" r="r" b="b"/>
              <a:pathLst>
                <a:path w="13902" h="17838" extrusionOk="0">
                  <a:moveTo>
                    <a:pt x="9662" y="0"/>
                  </a:moveTo>
                  <a:cubicBezTo>
                    <a:pt x="9216" y="0"/>
                    <a:pt x="8848" y="0"/>
                    <a:pt x="8473" y="78"/>
                  </a:cubicBezTo>
                  <a:cubicBezTo>
                    <a:pt x="8473" y="149"/>
                    <a:pt x="8402" y="226"/>
                    <a:pt x="8402" y="375"/>
                  </a:cubicBezTo>
                  <a:cubicBezTo>
                    <a:pt x="8848" y="298"/>
                    <a:pt x="9216" y="298"/>
                    <a:pt x="9662" y="298"/>
                  </a:cubicBezTo>
                  <a:cubicBezTo>
                    <a:pt x="10108" y="298"/>
                    <a:pt x="10632" y="298"/>
                    <a:pt x="11077" y="375"/>
                  </a:cubicBezTo>
                  <a:lnTo>
                    <a:pt x="11077" y="78"/>
                  </a:lnTo>
                  <a:cubicBezTo>
                    <a:pt x="10632" y="0"/>
                    <a:pt x="10108" y="0"/>
                    <a:pt x="9662" y="0"/>
                  </a:cubicBezTo>
                  <a:close/>
                  <a:moveTo>
                    <a:pt x="8176" y="78"/>
                  </a:moveTo>
                  <a:lnTo>
                    <a:pt x="8176" y="78"/>
                  </a:lnTo>
                  <a:cubicBezTo>
                    <a:pt x="7510" y="226"/>
                    <a:pt x="6838" y="446"/>
                    <a:pt x="6244" y="672"/>
                  </a:cubicBezTo>
                  <a:lnTo>
                    <a:pt x="6024" y="1118"/>
                  </a:lnTo>
                  <a:cubicBezTo>
                    <a:pt x="6689" y="744"/>
                    <a:pt x="7361" y="524"/>
                    <a:pt x="8105" y="375"/>
                  </a:cubicBezTo>
                  <a:cubicBezTo>
                    <a:pt x="8105" y="298"/>
                    <a:pt x="8176" y="226"/>
                    <a:pt x="8176" y="78"/>
                  </a:cubicBezTo>
                  <a:close/>
                  <a:moveTo>
                    <a:pt x="11375" y="149"/>
                  </a:moveTo>
                  <a:lnTo>
                    <a:pt x="11375" y="446"/>
                  </a:lnTo>
                  <a:cubicBezTo>
                    <a:pt x="12267" y="595"/>
                    <a:pt x="13081" y="821"/>
                    <a:pt x="13902" y="1189"/>
                  </a:cubicBezTo>
                  <a:lnTo>
                    <a:pt x="13902" y="892"/>
                  </a:lnTo>
                  <a:cubicBezTo>
                    <a:pt x="13081" y="595"/>
                    <a:pt x="12267" y="298"/>
                    <a:pt x="11375" y="149"/>
                  </a:cubicBezTo>
                  <a:close/>
                  <a:moveTo>
                    <a:pt x="5798" y="892"/>
                  </a:moveTo>
                  <a:cubicBezTo>
                    <a:pt x="5280" y="1189"/>
                    <a:pt x="4834" y="1564"/>
                    <a:pt x="4388" y="1933"/>
                  </a:cubicBezTo>
                  <a:cubicBezTo>
                    <a:pt x="3568" y="2605"/>
                    <a:pt x="3051" y="3419"/>
                    <a:pt x="2605" y="4388"/>
                  </a:cubicBezTo>
                  <a:lnTo>
                    <a:pt x="3051" y="4162"/>
                  </a:lnTo>
                  <a:cubicBezTo>
                    <a:pt x="3051" y="4091"/>
                    <a:pt x="3122" y="4014"/>
                    <a:pt x="3122" y="3942"/>
                  </a:cubicBezTo>
                  <a:cubicBezTo>
                    <a:pt x="3794" y="2825"/>
                    <a:pt x="4608" y="1933"/>
                    <a:pt x="5578" y="1338"/>
                  </a:cubicBezTo>
                  <a:lnTo>
                    <a:pt x="5798" y="892"/>
                  </a:lnTo>
                  <a:close/>
                  <a:moveTo>
                    <a:pt x="2825" y="4537"/>
                  </a:moveTo>
                  <a:lnTo>
                    <a:pt x="2825" y="4537"/>
                  </a:lnTo>
                  <a:cubicBezTo>
                    <a:pt x="2676" y="4608"/>
                    <a:pt x="2527" y="4686"/>
                    <a:pt x="2456" y="4757"/>
                  </a:cubicBezTo>
                  <a:cubicBezTo>
                    <a:pt x="2159" y="5500"/>
                    <a:pt x="1933" y="6321"/>
                    <a:pt x="1861" y="7064"/>
                  </a:cubicBezTo>
                  <a:lnTo>
                    <a:pt x="2159" y="7064"/>
                  </a:lnTo>
                  <a:cubicBezTo>
                    <a:pt x="2230" y="6172"/>
                    <a:pt x="2456" y="5352"/>
                    <a:pt x="2825" y="4537"/>
                  </a:cubicBezTo>
                  <a:close/>
                  <a:moveTo>
                    <a:pt x="1784" y="7361"/>
                  </a:moveTo>
                  <a:lnTo>
                    <a:pt x="1784" y="8402"/>
                  </a:lnTo>
                  <a:lnTo>
                    <a:pt x="1713" y="8996"/>
                  </a:lnTo>
                  <a:cubicBezTo>
                    <a:pt x="1713" y="9591"/>
                    <a:pt x="1713" y="10257"/>
                    <a:pt x="1635" y="10852"/>
                  </a:cubicBezTo>
                  <a:cubicBezTo>
                    <a:pt x="1713" y="10852"/>
                    <a:pt x="1784" y="10852"/>
                    <a:pt x="1933" y="10929"/>
                  </a:cubicBezTo>
                  <a:cubicBezTo>
                    <a:pt x="1933" y="10257"/>
                    <a:pt x="2010" y="9662"/>
                    <a:pt x="2010" y="8996"/>
                  </a:cubicBezTo>
                  <a:cubicBezTo>
                    <a:pt x="2010" y="8473"/>
                    <a:pt x="2081" y="7879"/>
                    <a:pt x="2081" y="7361"/>
                  </a:cubicBezTo>
                  <a:close/>
                  <a:moveTo>
                    <a:pt x="1564" y="11077"/>
                  </a:moveTo>
                  <a:cubicBezTo>
                    <a:pt x="1415" y="12564"/>
                    <a:pt x="1190" y="14050"/>
                    <a:pt x="744" y="15460"/>
                  </a:cubicBezTo>
                  <a:cubicBezTo>
                    <a:pt x="821" y="15537"/>
                    <a:pt x="892" y="15608"/>
                    <a:pt x="1041" y="15686"/>
                  </a:cubicBezTo>
                  <a:cubicBezTo>
                    <a:pt x="1415" y="14199"/>
                    <a:pt x="1713" y="12713"/>
                    <a:pt x="1861" y="11226"/>
                  </a:cubicBezTo>
                  <a:cubicBezTo>
                    <a:pt x="1784" y="11149"/>
                    <a:pt x="1713" y="11149"/>
                    <a:pt x="1564" y="11077"/>
                  </a:cubicBezTo>
                  <a:close/>
                  <a:moveTo>
                    <a:pt x="672" y="15757"/>
                  </a:moveTo>
                  <a:cubicBezTo>
                    <a:pt x="446" y="16500"/>
                    <a:pt x="226" y="17172"/>
                    <a:pt x="0" y="17838"/>
                  </a:cubicBezTo>
                  <a:cubicBezTo>
                    <a:pt x="78" y="17838"/>
                    <a:pt x="226" y="17767"/>
                    <a:pt x="298" y="17767"/>
                  </a:cubicBezTo>
                  <a:cubicBezTo>
                    <a:pt x="524" y="17172"/>
                    <a:pt x="744" y="16577"/>
                    <a:pt x="892" y="15906"/>
                  </a:cubicBezTo>
                  <a:cubicBezTo>
                    <a:pt x="821" y="15906"/>
                    <a:pt x="744" y="15834"/>
                    <a:pt x="672" y="157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3" name="Google Shape;1333;p45"/>
            <p:cNvSpPr/>
            <p:nvPr/>
          </p:nvSpPr>
          <p:spPr>
            <a:xfrm>
              <a:off x="5181925" y="1241475"/>
              <a:ext cx="9225" cy="11175"/>
            </a:xfrm>
            <a:custGeom>
              <a:avLst/>
              <a:gdLst/>
              <a:ahLst/>
              <a:cxnLst/>
              <a:rect l="l" t="t" r="r" b="b"/>
              <a:pathLst>
                <a:path w="369" h="447" extrusionOk="0">
                  <a:moveTo>
                    <a:pt x="72" y="1"/>
                  </a:moveTo>
                  <a:cubicBezTo>
                    <a:pt x="72" y="149"/>
                    <a:pt x="0" y="227"/>
                    <a:pt x="0" y="298"/>
                  </a:cubicBezTo>
                  <a:cubicBezTo>
                    <a:pt x="72" y="375"/>
                    <a:pt x="149" y="447"/>
                    <a:pt x="220" y="447"/>
                  </a:cubicBezTo>
                  <a:cubicBezTo>
                    <a:pt x="298" y="375"/>
                    <a:pt x="298" y="298"/>
                    <a:pt x="369" y="227"/>
                  </a:cubicBezTo>
                  <a:cubicBezTo>
                    <a:pt x="220" y="149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4" name="Google Shape;1334;p45"/>
            <p:cNvSpPr/>
            <p:nvPr/>
          </p:nvSpPr>
          <p:spPr>
            <a:xfrm>
              <a:off x="5204225" y="1126275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71" y="1"/>
                  </a:moveTo>
                  <a:cubicBezTo>
                    <a:pt x="71" y="78"/>
                    <a:pt x="0" y="149"/>
                    <a:pt x="0" y="226"/>
                  </a:cubicBezTo>
                  <a:cubicBezTo>
                    <a:pt x="149" y="298"/>
                    <a:pt x="220" y="298"/>
                    <a:pt x="297" y="375"/>
                  </a:cubicBezTo>
                  <a:cubicBezTo>
                    <a:pt x="297" y="226"/>
                    <a:pt x="297" y="149"/>
                    <a:pt x="369" y="78"/>
                  </a:cubicBezTo>
                  <a:cubicBezTo>
                    <a:pt x="220" y="1"/>
                    <a:pt x="149" y="1"/>
                    <a:pt x="7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5" name="Google Shape;1335;p45"/>
            <p:cNvSpPr/>
            <p:nvPr/>
          </p:nvSpPr>
          <p:spPr>
            <a:xfrm>
              <a:off x="5209725" y="1031600"/>
              <a:ext cx="9375" cy="7450"/>
            </a:xfrm>
            <a:custGeom>
              <a:avLst/>
              <a:gdLst/>
              <a:ahLst/>
              <a:cxnLst/>
              <a:rect l="l" t="t" r="r" b="b"/>
              <a:pathLst>
                <a:path w="375" h="298" extrusionOk="0">
                  <a:moveTo>
                    <a:pt x="77" y="0"/>
                  </a:moveTo>
                  <a:cubicBezTo>
                    <a:pt x="77" y="71"/>
                    <a:pt x="77" y="220"/>
                    <a:pt x="0" y="297"/>
                  </a:cubicBezTo>
                  <a:lnTo>
                    <a:pt x="297" y="297"/>
                  </a:lnTo>
                  <a:cubicBezTo>
                    <a:pt x="297" y="220"/>
                    <a:pt x="375" y="220"/>
                    <a:pt x="375" y="220"/>
                  </a:cubicBezTo>
                  <a:lnTo>
                    <a:pt x="37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6" name="Google Shape;1336;p45"/>
            <p:cNvSpPr/>
            <p:nvPr/>
          </p:nvSpPr>
          <p:spPr>
            <a:xfrm>
              <a:off x="5226525" y="959050"/>
              <a:ext cx="14875" cy="14900"/>
            </a:xfrm>
            <a:custGeom>
              <a:avLst/>
              <a:gdLst/>
              <a:ahLst/>
              <a:cxnLst/>
              <a:rect l="l" t="t" r="r" b="b"/>
              <a:pathLst>
                <a:path w="595" h="596" extrusionOk="0">
                  <a:moveTo>
                    <a:pt x="595" y="0"/>
                  </a:moveTo>
                  <a:lnTo>
                    <a:pt x="149" y="226"/>
                  </a:lnTo>
                  <a:cubicBezTo>
                    <a:pt x="71" y="298"/>
                    <a:pt x="71" y="446"/>
                    <a:pt x="0" y="595"/>
                  </a:cubicBezTo>
                  <a:cubicBezTo>
                    <a:pt x="71" y="524"/>
                    <a:pt x="220" y="446"/>
                    <a:pt x="369" y="375"/>
                  </a:cubicBezTo>
                  <a:cubicBezTo>
                    <a:pt x="446" y="226"/>
                    <a:pt x="517" y="149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7" name="Google Shape;1337;p45"/>
            <p:cNvSpPr/>
            <p:nvPr/>
          </p:nvSpPr>
          <p:spPr>
            <a:xfrm>
              <a:off x="2392875" y="4214400"/>
              <a:ext cx="637425" cy="299250"/>
            </a:xfrm>
            <a:custGeom>
              <a:avLst/>
              <a:gdLst/>
              <a:ahLst/>
              <a:cxnLst/>
              <a:rect l="l" t="t" r="r" b="b"/>
              <a:pathLst>
                <a:path w="25497" h="11970" extrusionOk="0">
                  <a:moveTo>
                    <a:pt x="25496" y="1"/>
                  </a:moveTo>
                  <a:cubicBezTo>
                    <a:pt x="24010" y="1119"/>
                    <a:pt x="22446" y="2159"/>
                    <a:pt x="20739" y="3051"/>
                  </a:cubicBezTo>
                  <a:lnTo>
                    <a:pt x="20959" y="3122"/>
                  </a:lnTo>
                  <a:lnTo>
                    <a:pt x="21185" y="3122"/>
                  </a:lnTo>
                  <a:cubicBezTo>
                    <a:pt x="22743" y="2308"/>
                    <a:pt x="24158" y="1339"/>
                    <a:pt x="25496" y="375"/>
                  </a:cubicBezTo>
                  <a:lnTo>
                    <a:pt x="25496" y="1"/>
                  </a:lnTo>
                  <a:close/>
                  <a:moveTo>
                    <a:pt x="20442" y="3200"/>
                  </a:moveTo>
                  <a:cubicBezTo>
                    <a:pt x="18730" y="4092"/>
                    <a:pt x="16946" y="4835"/>
                    <a:pt x="15239" y="5501"/>
                  </a:cubicBezTo>
                  <a:cubicBezTo>
                    <a:pt x="15311" y="5578"/>
                    <a:pt x="15459" y="5649"/>
                    <a:pt x="15537" y="5727"/>
                  </a:cubicBezTo>
                  <a:cubicBezTo>
                    <a:pt x="17392" y="4983"/>
                    <a:pt x="19176" y="4240"/>
                    <a:pt x="20811" y="3348"/>
                  </a:cubicBezTo>
                  <a:lnTo>
                    <a:pt x="20513" y="3200"/>
                  </a:lnTo>
                  <a:close/>
                  <a:moveTo>
                    <a:pt x="14942" y="5649"/>
                  </a:moveTo>
                  <a:cubicBezTo>
                    <a:pt x="13378" y="6244"/>
                    <a:pt x="11821" y="6690"/>
                    <a:pt x="10334" y="7136"/>
                  </a:cubicBezTo>
                  <a:lnTo>
                    <a:pt x="10554" y="7362"/>
                  </a:lnTo>
                  <a:cubicBezTo>
                    <a:pt x="12118" y="6916"/>
                    <a:pt x="13676" y="6393"/>
                    <a:pt x="15239" y="5798"/>
                  </a:cubicBezTo>
                  <a:cubicBezTo>
                    <a:pt x="15162" y="5727"/>
                    <a:pt x="15013" y="5727"/>
                    <a:pt x="14942" y="5649"/>
                  </a:cubicBezTo>
                  <a:close/>
                  <a:moveTo>
                    <a:pt x="10108" y="7213"/>
                  </a:moveTo>
                  <a:cubicBezTo>
                    <a:pt x="9888" y="7284"/>
                    <a:pt x="9662" y="7284"/>
                    <a:pt x="9514" y="7362"/>
                  </a:cubicBezTo>
                  <a:cubicBezTo>
                    <a:pt x="8473" y="7659"/>
                    <a:pt x="7361" y="7879"/>
                    <a:pt x="6321" y="8105"/>
                  </a:cubicBezTo>
                  <a:cubicBezTo>
                    <a:pt x="6321" y="8176"/>
                    <a:pt x="6392" y="8325"/>
                    <a:pt x="6392" y="8402"/>
                  </a:cubicBezTo>
                  <a:cubicBezTo>
                    <a:pt x="7433" y="8176"/>
                    <a:pt x="8473" y="7956"/>
                    <a:pt x="9591" y="7659"/>
                  </a:cubicBezTo>
                  <a:lnTo>
                    <a:pt x="10257" y="7433"/>
                  </a:lnTo>
                  <a:cubicBezTo>
                    <a:pt x="10185" y="7362"/>
                    <a:pt x="10185" y="7284"/>
                    <a:pt x="10108" y="7213"/>
                  </a:cubicBezTo>
                  <a:close/>
                  <a:moveTo>
                    <a:pt x="6095" y="8176"/>
                  </a:moveTo>
                  <a:cubicBezTo>
                    <a:pt x="5649" y="8254"/>
                    <a:pt x="5280" y="8325"/>
                    <a:pt x="4906" y="8402"/>
                  </a:cubicBezTo>
                  <a:cubicBezTo>
                    <a:pt x="4608" y="8402"/>
                    <a:pt x="4014" y="8551"/>
                    <a:pt x="3716" y="8622"/>
                  </a:cubicBezTo>
                  <a:lnTo>
                    <a:pt x="3496" y="8622"/>
                  </a:lnTo>
                  <a:cubicBezTo>
                    <a:pt x="3419" y="8771"/>
                    <a:pt x="3419" y="8848"/>
                    <a:pt x="3348" y="8997"/>
                  </a:cubicBezTo>
                  <a:cubicBezTo>
                    <a:pt x="3865" y="8848"/>
                    <a:pt x="4388" y="8771"/>
                    <a:pt x="4983" y="8700"/>
                  </a:cubicBezTo>
                  <a:lnTo>
                    <a:pt x="6095" y="8474"/>
                  </a:lnTo>
                  <a:lnTo>
                    <a:pt x="6095" y="8176"/>
                  </a:lnTo>
                  <a:close/>
                  <a:moveTo>
                    <a:pt x="3122" y="8771"/>
                  </a:moveTo>
                  <a:lnTo>
                    <a:pt x="3122" y="8771"/>
                  </a:lnTo>
                  <a:cubicBezTo>
                    <a:pt x="2159" y="9068"/>
                    <a:pt x="1338" y="9740"/>
                    <a:pt x="743" y="10483"/>
                  </a:cubicBezTo>
                  <a:cubicBezTo>
                    <a:pt x="446" y="11001"/>
                    <a:pt x="149" y="11447"/>
                    <a:pt x="0" y="11970"/>
                  </a:cubicBezTo>
                  <a:cubicBezTo>
                    <a:pt x="149" y="11893"/>
                    <a:pt x="226" y="11893"/>
                    <a:pt x="298" y="11821"/>
                  </a:cubicBezTo>
                  <a:lnTo>
                    <a:pt x="969" y="10703"/>
                  </a:lnTo>
                  <a:cubicBezTo>
                    <a:pt x="1415" y="10109"/>
                    <a:pt x="2010" y="9591"/>
                    <a:pt x="2753" y="9217"/>
                  </a:cubicBezTo>
                  <a:cubicBezTo>
                    <a:pt x="2825" y="9217"/>
                    <a:pt x="2902" y="9146"/>
                    <a:pt x="3050" y="9146"/>
                  </a:cubicBezTo>
                  <a:cubicBezTo>
                    <a:pt x="3050" y="8997"/>
                    <a:pt x="3050" y="8848"/>
                    <a:pt x="3122" y="87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8" name="Google Shape;1338;p45"/>
            <p:cNvSpPr/>
            <p:nvPr/>
          </p:nvSpPr>
          <p:spPr>
            <a:xfrm>
              <a:off x="2903925" y="4290675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297" y="0"/>
                  </a:moveTo>
                  <a:cubicBezTo>
                    <a:pt x="220" y="0"/>
                    <a:pt x="71" y="71"/>
                    <a:pt x="0" y="149"/>
                  </a:cubicBezTo>
                  <a:lnTo>
                    <a:pt x="71" y="149"/>
                  </a:lnTo>
                  <a:lnTo>
                    <a:pt x="369" y="297"/>
                  </a:lnTo>
                  <a:cubicBezTo>
                    <a:pt x="517" y="220"/>
                    <a:pt x="595" y="149"/>
                    <a:pt x="743" y="71"/>
                  </a:cubicBezTo>
                  <a:lnTo>
                    <a:pt x="517" y="71"/>
                  </a:lnTo>
                  <a:lnTo>
                    <a:pt x="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39" name="Google Shape;1339;p45"/>
            <p:cNvSpPr/>
            <p:nvPr/>
          </p:nvSpPr>
          <p:spPr>
            <a:xfrm>
              <a:off x="2766425" y="4351900"/>
              <a:ext cx="14875" cy="7475"/>
            </a:xfrm>
            <a:custGeom>
              <a:avLst/>
              <a:gdLst/>
              <a:ahLst/>
              <a:cxnLst/>
              <a:rect l="l" t="t" r="r" b="b"/>
              <a:pathLst>
                <a:path w="595" h="299" extrusionOk="0">
                  <a:moveTo>
                    <a:pt x="297" y="1"/>
                  </a:moveTo>
                  <a:cubicBezTo>
                    <a:pt x="220" y="78"/>
                    <a:pt x="149" y="78"/>
                    <a:pt x="0" y="149"/>
                  </a:cubicBezTo>
                  <a:cubicBezTo>
                    <a:pt x="71" y="227"/>
                    <a:pt x="220" y="227"/>
                    <a:pt x="297" y="298"/>
                  </a:cubicBezTo>
                  <a:cubicBezTo>
                    <a:pt x="369" y="298"/>
                    <a:pt x="517" y="227"/>
                    <a:pt x="595" y="227"/>
                  </a:cubicBezTo>
                  <a:cubicBezTo>
                    <a:pt x="517" y="149"/>
                    <a:pt x="369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0" name="Google Shape;1340;p45"/>
            <p:cNvSpPr/>
            <p:nvPr/>
          </p:nvSpPr>
          <p:spPr>
            <a:xfrm>
              <a:off x="2645575" y="4392775"/>
              <a:ext cx="11175" cy="7475"/>
            </a:xfrm>
            <a:custGeom>
              <a:avLst/>
              <a:gdLst/>
              <a:ahLst/>
              <a:cxnLst/>
              <a:rect l="l" t="t" r="r" b="b"/>
              <a:pathLst>
                <a:path w="447" h="299" extrusionOk="0">
                  <a:moveTo>
                    <a:pt x="226" y="1"/>
                  </a:moveTo>
                  <a:cubicBezTo>
                    <a:pt x="149" y="1"/>
                    <a:pt x="77" y="1"/>
                    <a:pt x="0" y="78"/>
                  </a:cubicBezTo>
                  <a:cubicBezTo>
                    <a:pt x="77" y="149"/>
                    <a:pt x="77" y="227"/>
                    <a:pt x="149" y="298"/>
                  </a:cubicBezTo>
                  <a:cubicBezTo>
                    <a:pt x="226" y="298"/>
                    <a:pt x="297" y="298"/>
                    <a:pt x="446" y="227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1" name="Google Shape;1341;p45"/>
            <p:cNvSpPr/>
            <p:nvPr/>
          </p:nvSpPr>
          <p:spPr>
            <a:xfrm>
              <a:off x="2545225" y="4417025"/>
              <a:ext cx="7475" cy="9225"/>
            </a:xfrm>
            <a:custGeom>
              <a:avLst/>
              <a:gdLst/>
              <a:ahLst/>
              <a:cxnLst/>
              <a:rect l="l" t="t" r="r" b="b"/>
              <a:pathLst>
                <a:path w="299" h="369" extrusionOk="0">
                  <a:moveTo>
                    <a:pt x="227" y="0"/>
                  </a:moveTo>
                  <a:cubicBezTo>
                    <a:pt x="149" y="0"/>
                    <a:pt x="78" y="71"/>
                    <a:pt x="1" y="71"/>
                  </a:cubicBezTo>
                  <a:lnTo>
                    <a:pt x="1" y="369"/>
                  </a:lnTo>
                  <a:cubicBezTo>
                    <a:pt x="78" y="297"/>
                    <a:pt x="227" y="297"/>
                    <a:pt x="298" y="297"/>
                  </a:cubicBezTo>
                  <a:cubicBezTo>
                    <a:pt x="298" y="220"/>
                    <a:pt x="227" y="71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2" name="Google Shape;1342;p45"/>
            <p:cNvSpPr/>
            <p:nvPr/>
          </p:nvSpPr>
          <p:spPr>
            <a:xfrm>
              <a:off x="2469125" y="4429950"/>
              <a:ext cx="11175" cy="13100"/>
            </a:xfrm>
            <a:custGeom>
              <a:avLst/>
              <a:gdLst/>
              <a:ahLst/>
              <a:cxnLst/>
              <a:rect l="l" t="t" r="r" b="b"/>
              <a:pathLst>
                <a:path w="447" h="524" extrusionOk="0">
                  <a:moveTo>
                    <a:pt x="446" y="0"/>
                  </a:moveTo>
                  <a:cubicBezTo>
                    <a:pt x="298" y="78"/>
                    <a:pt x="220" y="78"/>
                    <a:pt x="72" y="149"/>
                  </a:cubicBezTo>
                  <a:cubicBezTo>
                    <a:pt x="0" y="226"/>
                    <a:pt x="0" y="375"/>
                    <a:pt x="0" y="524"/>
                  </a:cubicBezTo>
                  <a:cubicBezTo>
                    <a:pt x="72" y="446"/>
                    <a:pt x="220" y="446"/>
                    <a:pt x="298" y="375"/>
                  </a:cubicBezTo>
                  <a:cubicBezTo>
                    <a:pt x="369" y="226"/>
                    <a:pt x="369" y="149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3" name="Google Shape;1343;p45"/>
            <p:cNvSpPr/>
            <p:nvPr/>
          </p:nvSpPr>
          <p:spPr>
            <a:xfrm>
              <a:off x="1722175" y="953550"/>
              <a:ext cx="4032050" cy="3840600"/>
            </a:xfrm>
            <a:custGeom>
              <a:avLst/>
              <a:gdLst/>
              <a:ahLst/>
              <a:cxnLst/>
              <a:rect l="l" t="t" r="r" b="b"/>
              <a:pathLst>
                <a:path w="161282" h="153624" extrusionOk="0">
                  <a:moveTo>
                    <a:pt x="129840" y="23487"/>
                  </a:moveTo>
                  <a:lnTo>
                    <a:pt x="129840" y="23487"/>
                  </a:lnTo>
                  <a:cubicBezTo>
                    <a:pt x="129769" y="23558"/>
                    <a:pt x="129691" y="23635"/>
                    <a:pt x="129620" y="23635"/>
                  </a:cubicBezTo>
                  <a:lnTo>
                    <a:pt x="129691" y="23707"/>
                  </a:lnTo>
                  <a:cubicBezTo>
                    <a:pt x="129769" y="23635"/>
                    <a:pt x="129769" y="23558"/>
                    <a:pt x="129840" y="23487"/>
                  </a:cubicBezTo>
                  <a:close/>
                  <a:moveTo>
                    <a:pt x="133039" y="21406"/>
                  </a:moveTo>
                  <a:lnTo>
                    <a:pt x="133039" y="21406"/>
                  </a:lnTo>
                  <a:cubicBezTo>
                    <a:pt x="132516" y="21703"/>
                    <a:pt x="132070" y="22000"/>
                    <a:pt x="131624" y="22297"/>
                  </a:cubicBezTo>
                  <a:cubicBezTo>
                    <a:pt x="131475" y="22369"/>
                    <a:pt x="131255" y="22517"/>
                    <a:pt x="131107" y="22666"/>
                  </a:cubicBezTo>
                  <a:lnTo>
                    <a:pt x="129989" y="23784"/>
                  </a:lnTo>
                  <a:cubicBezTo>
                    <a:pt x="131029" y="23112"/>
                    <a:pt x="132070" y="22297"/>
                    <a:pt x="133039" y="21406"/>
                  </a:cubicBezTo>
                  <a:close/>
                  <a:moveTo>
                    <a:pt x="129394" y="23784"/>
                  </a:moveTo>
                  <a:cubicBezTo>
                    <a:pt x="129246" y="23855"/>
                    <a:pt x="129097" y="24004"/>
                    <a:pt x="128877" y="24081"/>
                  </a:cubicBezTo>
                  <a:cubicBezTo>
                    <a:pt x="128728" y="24301"/>
                    <a:pt x="128580" y="24450"/>
                    <a:pt x="128431" y="24676"/>
                  </a:cubicBezTo>
                  <a:cubicBezTo>
                    <a:pt x="128502" y="24598"/>
                    <a:pt x="128580" y="24598"/>
                    <a:pt x="128728" y="24527"/>
                  </a:cubicBezTo>
                  <a:cubicBezTo>
                    <a:pt x="128948" y="24301"/>
                    <a:pt x="129246" y="24081"/>
                    <a:pt x="129471" y="23855"/>
                  </a:cubicBezTo>
                  <a:cubicBezTo>
                    <a:pt x="129471" y="23855"/>
                    <a:pt x="129471" y="23784"/>
                    <a:pt x="129394" y="23784"/>
                  </a:cubicBezTo>
                  <a:close/>
                  <a:moveTo>
                    <a:pt x="128282" y="24450"/>
                  </a:moveTo>
                  <a:cubicBezTo>
                    <a:pt x="127836" y="24676"/>
                    <a:pt x="127390" y="24824"/>
                    <a:pt x="126944" y="25044"/>
                  </a:cubicBezTo>
                  <a:cubicBezTo>
                    <a:pt x="126867" y="25193"/>
                    <a:pt x="126719" y="25342"/>
                    <a:pt x="126647" y="25490"/>
                  </a:cubicBezTo>
                  <a:lnTo>
                    <a:pt x="127759" y="25044"/>
                  </a:lnTo>
                  <a:cubicBezTo>
                    <a:pt x="127908" y="24824"/>
                    <a:pt x="128056" y="24598"/>
                    <a:pt x="128282" y="24450"/>
                  </a:cubicBezTo>
                  <a:close/>
                  <a:moveTo>
                    <a:pt x="126499" y="25193"/>
                  </a:moveTo>
                  <a:lnTo>
                    <a:pt x="126499" y="25193"/>
                  </a:lnTo>
                  <a:cubicBezTo>
                    <a:pt x="125975" y="25419"/>
                    <a:pt x="125458" y="25639"/>
                    <a:pt x="124935" y="25788"/>
                  </a:cubicBezTo>
                  <a:cubicBezTo>
                    <a:pt x="124863" y="25865"/>
                    <a:pt x="124863" y="25936"/>
                    <a:pt x="124786" y="26014"/>
                  </a:cubicBezTo>
                  <a:cubicBezTo>
                    <a:pt x="124863" y="26014"/>
                    <a:pt x="124863" y="26085"/>
                    <a:pt x="124935" y="26085"/>
                  </a:cubicBezTo>
                  <a:cubicBezTo>
                    <a:pt x="125381" y="25936"/>
                    <a:pt x="125755" y="25788"/>
                    <a:pt x="126201" y="25639"/>
                  </a:cubicBezTo>
                  <a:cubicBezTo>
                    <a:pt x="126273" y="25490"/>
                    <a:pt x="126421" y="25342"/>
                    <a:pt x="126499" y="25193"/>
                  </a:cubicBezTo>
                  <a:close/>
                  <a:moveTo>
                    <a:pt x="124340" y="25936"/>
                  </a:moveTo>
                  <a:cubicBezTo>
                    <a:pt x="123823" y="26085"/>
                    <a:pt x="123300" y="26234"/>
                    <a:pt x="122705" y="26382"/>
                  </a:cubicBezTo>
                  <a:cubicBezTo>
                    <a:pt x="122705" y="26460"/>
                    <a:pt x="122634" y="26608"/>
                    <a:pt x="122634" y="26680"/>
                  </a:cubicBezTo>
                  <a:cubicBezTo>
                    <a:pt x="123151" y="26608"/>
                    <a:pt x="123746" y="26460"/>
                    <a:pt x="124340" y="26234"/>
                  </a:cubicBezTo>
                  <a:cubicBezTo>
                    <a:pt x="124417" y="26162"/>
                    <a:pt x="124417" y="26085"/>
                    <a:pt x="124489" y="26085"/>
                  </a:cubicBezTo>
                  <a:lnTo>
                    <a:pt x="124340" y="25936"/>
                  </a:lnTo>
                  <a:close/>
                  <a:moveTo>
                    <a:pt x="122408" y="26460"/>
                  </a:moveTo>
                  <a:lnTo>
                    <a:pt x="122408" y="26460"/>
                  </a:lnTo>
                  <a:cubicBezTo>
                    <a:pt x="121742" y="26608"/>
                    <a:pt x="121070" y="26680"/>
                    <a:pt x="120404" y="26757"/>
                  </a:cubicBezTo>
                  <a:cubicBezTo>
                    <a:pt x="120327" y="26828"/>
                    <a:pt x="120327" y="26905"/>
                    <a:pt x="120327" y="26977"/>
                  </a:cubicBezTo>
                  <a:cubicBezTo>
                    <a:pt x="120327" y="26977"/>
                    <a:pt x="120327" y="27039"/>
                    <a:pt x="120275" y="27052"/>
                  </a:cubicBezTo>
                  <a:lnTo>
                    <a:pt x="120275" y="27052"/>
                  </a:lnTo>
                  <a:cubicBezTo>
                    <a:pt x="120936" y="26975"/>
                    <a:pt x="121670" y="26904"/>
                    <a:pt x="122259" y="26757"/>
                  </a:cubicBezTo>
                  <a:cubicBezTo>
                    <a:pt x="122336" y="26680"/>
                    <a:pt x="122408" y="26531"/>
                    <a:pt x="122408" y="26460"/>
                  </a:cubicBezTo>
                  <a:close/>
                  <a:moveTo>
                    <a:pt x="120275" y="27052"/>
                  </a:moveTo>
                  <a:lnTo>
                    <a:pt x="120275" y="27052"/>
                  </a:lnTo>
                  <a:cubicBezTo>
                    <a:pt x="120269" y="27053"/>
                    <a:pt x="120262" y="27053"/>
                    <a:pt x="120255" y="27054"/>
                  </a:cubicBezTo>
                  <a:cubicBezTo>
                    <a:pt x="120263" y="27054"/>
                    <a:pt x="120269" y="27053"/>
                    <a:pt x="120275" y="27052"/>
                  </a:cubicBezTo>
                  <a:close/>
                  <a:moveTo>
                    <a:pt x="115499" y="26977"/>
                  </a:moveTo>
                  <a:cubicBezTo>
                    <a:pt x="115499" y="27054"/>
                    <a:pt x="115421" y="27203"/>
                    <a:pt x="115350" y="27274"/>
                  </a:cubicBezTo>
                  <a:lnTo>
                    <a:pt x="117502" y="27274"/>
                  </a:lnTo>
                  <a:lnTo>
                    <a:pt x="117502" y="27125"/>
                  </a:lnTo>
                  <a:lnTo>
                    <a:pt x="117502" y="26977"/>
                  </a:lnTo>
                  <a:close/>
                  <a:moveTo>
                    <a:pt x="120107" y="26828"/>
                  </a:moveTo>
                  <a:lnTo>
                    <a:pt x="120107" y="26828"/>
                  </a:lnTo>
                  <a:cubicBezTo>
                    <a:pt x="119364" y="26905"/>
                    <a:pt x="118543" y="26977"/>
                    <a:pt x="117800" y="26977"/>
                  </a:cubicBezTo>
                  <a:cubicBezTo>
                    <a:pt x="117800" y="27054"/>
                    <a:pt x="117800" y="27203"/>
                    <a:pt x="117728" y="27274"/>
                  </a:cubicBezTo>
                  <a:cubicBezTo>
                    <a:pt x="118472" y="27274"/>
                    <a:pt x="119286" y="27203"/>
                    <a:pt x="120029" y="27125"/>
                  </a:cubicBezTo>
                  <a:lnTo>
                    <a:pt x="120029" y="26905"/>
                  </a:lnTo>
                  <a:lnTo>
                    <a:pt x="120107" y="26828"/>
                  </a:lnTo>
                  <a:close/>
                  <a:moveTo>
                    <a:pt x="46527" y="5649"/>
                  </a:moveTo>
                  <a:cubicBezTo>
                    <a:pt x="35301" y="5649"/>
                    <a:pt x="24230" y="8622"/>
                    <a:pt x="16203" y="16649"/>
                  </a:cubicBezTo>
                  <a:cubicBezTo>
                    <a:pt x="5055" y="28166"/>
                    <a:pt x="1" y="44892"/>
                    <a:pt x="6018" y="60125"/>
                  </a:cubicBezTo>
                  <a:cubicBezTo>
                    <a:pt x="8693" y="67337"/>
                    <a:pt x="13379" y="73580"/>
                    <a:pt x="18801" y="79003"/>
                  </a:cubicBezTo>
                  <a:cubicBezTo>
                    <a:pt x="20662" y="80787"/>
                    <a:pt x="22595" y="82499"/>
                    <a:pt x="24527" y="84134"/>
                  </a:cubicBezTo>
                  <a:cubicBezTo>
                    <a:pt x="28689" y="87625"/>
                    <a:pt x="33071" y="91043"/>
                    <a:pt x="37531" y="94242"/>
                  </a:cubicBezTo>
                  <a:cubicBezTo>
                    <a:pt x="41919" y="97513"/>
                    <a:pt x="46598" y="100408"/>
                    <a:pt x="50689" y="104053"/>
                  </a:cubicBezTo>
                  <a:cubicBezTo>
                    <a:pt x="52770" y="106057"/>
                    <a:pt x="55000" y="108435"/>
                    <a:pt x="56557" y="111039"/>
                  </a:cubicBezTo>
                  <a:cubicBezTo>
                    <a:pt x="56635" y="111039"/>
                    <a:pt x="56706" y="110962"/>
                    <a:pt x="56855" y="110891"/>
                  </a:cubicBezTo>
                  <a:cubicBezTo>
                    <a:pt x="55743" y="109178"/>
                    <a:pt x="54328" y="107395"/>
                    <a:pt x="52544" y="105539"/>
                  </a:cubicBezTo>
                  <a:cubicBezTo>
                    <a:pt x="50909" y="103827"/>
                    <a:pt x="49125" y="102269"/>
                    <a:pt x="47193" y="100854"/>
                  </a:cubicBezTo>
                  <a:cubicBezTo>
                    <a:pt x="44071" y="98476"/>
                    <a:pt x="40878" y="96323"/>
                    <a:pt x="37679" y="94016"/>
                  </a:cubicBezTo>
                  <a:cubicBezTo>
                    <a:pt x="33297" y="90823"/>
                    <a:pt x="28909" y="87405"/>
                    <a:pt x="24747" y="83908"/>
                  </a:cubicBezTo>
                  <a:cubicBezTo>
                    <a:pt x="22892" y="82351"/>
                    <a:pt x="21180" y="80787"/>
                    <a:pt x="19473" y="79152"/>
                  </a:cubicBezTo>
                  <a:cubicBezTo>
                    <a:pt x="13896" y="73729"/>
                    <a:pt x="9068" y="67337"/>
                    <a:pt x="6244" y="60054"/>
                  </a:cubicBezTo>
                  <a:cubicBezTo>
                    <a:pt x="369" y="44892"/>
                    <a:pt x="5352" y="28243"/>
                    <a:pt x="16423" y="16869"/>
                  </a:cubicBezTo>
                  <a:cubicBezTo>
                    <a:pt x="24379" y="8919"/>
                    <a:pt x="35378" y="5946"/>
                    <a:pt x="46527" y="5946"/>
                  </a:cubicBezTo>
                  <a:cubicBezTo>
                    <a:pt x="54405" y="5946"/>
                    <a:pt x="62432" y="7433"/>
                    <a:pt x="69567" y="9662"/>
                  </a:cubicBezTo>
                  <a:cubicBezTo>
                    <a:pt x="76999" y="12041"/>
                    <a:pt x="84206" y="15311"/>
                    <a:pt x="90972" y="19176"/>
                  </a:cubicBezTo>
                  <a:cubicBezTo>
                    <a:pt x="95057" y="21554"/>
                    <a:pt x="99296" y="23635"/>
                    <a:pt x="103756" y="25044"/>
                  </a:cubicBezTo>
                  <a:cubicBezTo>
                    <a:pt x="107323" y="26311"/>
                    <a:pt x="111188" y="27054"/>
                    <a:pt x="115124" y="27274"/>
                  </a:cubicBezTo>
                  <a:cubicBezTo>
                    <a:pt x="115124" y="27125"/>
                    <a:pt x="115201" y="27054"/>
                    <a:pt x="115273" y="26977"/>
                  </a:cubicBezTo>
                  <a:cubicBezTo>
                    <a:pt x="111337" y="26828"/>
                    <a:pt x="107395" y="26014"/>
                    <a:pt x="103904" y="24824"/>
                  </a:cubicBezTo>
                  <a:cubicBezTo>
                    <a:pt x="99445" y="23338"/>
                    <a:pt x="95134" y="21257"/>
                    <a:pt x="91121" y="18879"/>
                  </a:cubicBezTo>
                  <a:cubicBezTo>
                    <a:pt x="84283" y="15014"/>
                    <a:pt x="77148" y="11744"/>
                    <a:pt x="69638" y="9437"/>
                  </a:cubicBezTo>
                  <a:cubicBezTo>
                    <a:pt x="62503" y="7135"/>
                    <a:pt x="54476" y="5649"/>
                    <a:pt x="46527" y="5649"/>
                  </a:cubicBezTo>
                  <a:close/>
                  <a:moveTo>
                    <a:pt x="56932" y="111111"/>
                  </a:moveTo>
                  <a:cubicBezTo>
                    <a:pt x="56855" y="111188"/>
                    <a:pt x="56783" y="111188"/>
                    <a:pt x="56706" y="111259"/>
                  </a:cubicBezTo>
                  <a:cubicBezTo>
                    <a:pt x="57003" y="111783"/>
                    <a:pt x="57229" y="112229"/>
                    <a:pt x="57527" y="112746"/>
                  </a:cubicBezTo>
                  <a:cubicBezTo>
                    <a:pt x="57598" y="112746"/>
                    <a:pt x="57675" y="112675"/>
                    <a:pt x="57747" y="112675"/>
                  </a:cubicBezTo>
                  <a:cubicBezTo>
                    <a:pt x="57527" y="112151"/>
                    <a:pt x="57229" y="111634"/>
                    <a:pt x="56932" y="111111"/>
                  </a:cubicBezTo>
                  <a:close/>
                  <a:moveTo>
                    <a:pt x="57895" y="112895"/>
                  </a:moveTo>
                  <a:cubicBezTo>
                    <a:pt x="57824" y="112895"/>
                    <a:pt x="57675" y="112972"/>
                    <a:pt x="57598" y="112972"/>
                  </a:cubicBezTo>
                  <a:cubicBezTo>
                    <a:pt x="57824" y="113489"/>
                    <a:pt x="58044" y="113935"/>
                    <a:pt x="58193" y="114458"/>
                  </a:cubicBezTo>
                  <a:cubicBezTo>
                    <a:pt x="58341" y="114458"/>
                    <a:pt x="58419" y="114381"/>
                    <a:pt x="58490" y="114310"/>
                  </a:cubicBezTo>
                  <a:cubicBezTo>
                    <a:pt x="58341" y="113864"/>
                    <a:pt x="58121" y="113340"/>
                    <a:pt x="57895" y="112895"/>
                  </a:cubicBezTo>
                  <a:close/>
                  <a:moveTo>
                    <a:pt x="58567" y="114607"/>
                  </a:moveTo>
                  <a:cubicBezTo>
                    <a:pt x="58490" y="114607"/>
                    <a:pt x="58419" y="114678"/>
                    <a:pt x="58341" y="114678"/>
                  </a:cubicBezTo>
                  <a:cubicBezTo>
                    <a:pt x="58490" y="115124"/>
                    <a:pt x="58567" y="115647"/>
                    <a:pt x="58716" y="116093"/>
                  </a:cubicBezTo>
                  <a:cubicBezTo>
                    <a:pt x="58787" y="116016"/>
                    <a:pt x="58864" y="115945"/>
                    <a:pt x="58936" y="115945"/>
                  </a:cubicBezTo>
                  <a:cubicBezTo>
                    <a:pt x="58864" y="115499"/>
                    <a:pt x="58716" y="115053"/>
                    <a:pt x="58567" y="114607"/>
                  </a:cubicBezTo>
                  <a:close/>
                  <a:moveTo>
                    <a:pt x="59013" y="116165"/>
                  </a:moveTo>
                  <a:cubicBezTo>
                    <a:pt x="58936" y="116242"/>
                    <a:pt x="58864" y="116313"/>
                    <a:pt x="58787" y="116313"/>
                  </a:cubicBezTo>
                  <a:cubicBezTo>
                    <a:pt x="58864" y="116759"/>
                    <a:pt x="58936" y="117134"/>
                    <a:pt x="58936" y="117580"/>
                  </a:cubicBezTo>
                  <a:cubicBezTo>
                    <a:pt x="59084" y="117503"/>
                    <a:pt x="59162" y="117431"/>
                    <a:pt x="59233" y="117354"/>
                  </a:cubicBezTo>
                  <a:cubicBezTo>
                    <a:pt x="59162" y="116985"/>
                    <a:pt x="59084" y="116611"/>
                    <a:pt x="59013" y="116165"/>
                  </a:cubicBezTo>
                  <a:close/>
                  <a:moveTo>
                    <a:pt x="59233" y="117651"/>
                  </a:moveTo>
                  <a:lnTo>
                    <a:pt x="59013" y="117877"/>
                  </a:lnTo>
                  <a:lnTo>
                    <a:pt x="59013" y="118026"/>
                  </a:lnTo>
                  <a:cubicBezTo>
                    <a:pt x="59084" y="118097"/>
                    <a:pt x="59233" y="118097"/>
                    <a:pt x="59310" y="118174"/>
                  </a:cubicBezTo>
                  <a:cubicBezTo>
                    <a:pt x="59310" y="118026"/>
                    <a:pt x="59310" y="117877"/>
                    <a:pt x="59233" y="117651"/>
                  </a:cubicBezTo>
                  <a:close/>
                  <a:moveTo>
                    <a:pt x="59013" y="118323"/>
                  </a:moveTo>
                  <a:lnTo>
                    <a:pt x="59013" y="119066"/>
                  </a:lnTo>
                  <a:lnTo>
                    <a:pt x="59310" y="118769"/>
                  </a:lnTo>
                  <a:lnTo>
                    <a:pt x="59310" y="118394"/>
                  </a:lnTo>
                  <a:cubicBezTo>
                    <a:pt x="59233" y="118394"/>
                    <a:pt x="59084" y="118323"/>
                    <a:pt x="59013" y="118323"/>
                  </a:cubicBezTo>
                  <a:close/>
                  <a:moveTo>
                    <a:pt x="59310" y="119138"/>
                  </a:moveTo>
                  <a:cubicBezTo>
                    <a:pt x="59233" y="119215"/>
                    <a:pt x="59162" y="119286"/>
                    <a:pt x="59013" y="119364"/>
                  </a:cubicBezTo>
                  <a:cubicBezTo>
                    <a:pt x="59013" y="119732"/>
                    <a:pt x="59013" y="120030"/>
                    <a:pt x="58936" y="120404"/>
                  </a:cubicBezTo>
                  <a:lnTo>
                    <a:pt x="59310" y="120030"/>
                  </a:lnTo>
                  <a:lnTo>
                    <a:pt x="59310" y="119138"/>
                  </a:lnTo>
                  <a:close/>
                  <a:moveTo>
                    <a:pt x="59233" y="120475"/>
                  </a:moveTo>
                  <a:lnTo>
                    <a:pt x="59233" y="120475"/>
                  </a:lnTo>
                  <a:cubicBezTo>
                    <a:pt x="59084" y="120624"/>
                    <a:pt x="59013" y="120773"/>
                    <a:pt x="58864" y="120850"/>
                  </a:cubicBezTo>
                  <a:cubicBezTo>
                    <a:pt x="58787" y="121147"/>
                    <a:pt x="58787" y="121445"/>
                    <a:pt x="58716" y="121665"/>
                  </a:cubicBezTo>
                  <a:cubicBezTo>
                    <a:pt x="58864" y="121516"/>
                    <a:pt x="59013" y="121296"/>
                    <a:pt x="59084" y="121147"/>
                  </a:cubicBezTo>
                  <a:cubicBezTo>
                    <a:pt x="59162" y="120921"/>
                    <a:pt x="59162" y="120701"/>
                    <a:pt x="59233" y="120475"/>
                  </a:cubicBezTo>
                  <a:close/>
                  <a:moveTo>
                    <a:pt x="58936" y="121891"/>
                  </a:moveTo>
                  <a:cubicBezTo>
                    <a:pt x="58787" y="122039"/>
                    <a:pt x="58639" y="122188"/>
                    <a:pt x="58567" y="122337"/>
                  </a:cubicBezTo>
                  <a:lnTo>
                    <a:pt x="58639" y="122337"/>
                  </a:lnTo>
                  <a:cubicBezTo>
                    <a:pt x="58787" y="122188"/>
                    <a:pt x="58864" y="122039"/>
                    <a:pt x="58936" y="121891"/>
                  </a:cubicBezTo>
                  <a:close/>
                  <a:moveTo>
                    <a:pt x="58419" y="122557"/>
                  </a:moveTo>
                  <a:cubicBezTo>
                    <a:pt x="58419" y="122705"/>
                    <a:pt x="58341" y="122854"/>
                    <a:pt x="58270" y="123002"/>
                  </a:cubicBezTo>
                  <a:cubicBezTo>
                    <a:pt x="58341" y="122854"/>
                    <a:pt x="58419" y="122705"/>
                    <a:pt x="58567" y="122557"/>
                  </a:cubicBezTo>
                  <a:close/>
                  <a:moveTo>
                    <a:pt x="58567" y="123151"/>
                  </a:moveTo>
                  <a:lnTo>
                    <a:pt x="58567" y="123151"/>
                  </a:lnTo>
                  <a:cubicBezTo>
                    <a:pt x="58341" y="123526"/>
                    <a:pt x="58044" y="123823"/>
                    <a:pt x="57824" y="124192"/>
                  </a:cubicBezTo>
                  <a:cubicBezTo>
                    <a:pt x="57675" y="124638"/>
                    <a:pt x="57527" y="125084"/>
                    <a:pt x="57378" y="125458"/>
                  </a:cubicBezTo>
                  <a:cubicBezTo>
                    <a:pt x="57824" y="124715"/>
                    <a:pt x="58270" y="123894"/>
                    <a:pt x="58567" y="123151"/>
                  </a:cubicBezTo>
                  <a:close/>
                  <a:moveTo>
                    <a:pt x="27054" y="142624"/>
                  </a:moveTo>
                  <a:cubicBezTo>
                    <a:pt x="26977" y="142624"/>
                    <a:pt x="26977" y="142624"/>
                    <a:pt x="26977" y="142701"/>
                  </a:cubicBezTo>
                  <a:cubicBezTo>
                    <a:pt x="26828" y="142701"/>
                    <a:pt x="26757" y="142772"/>
                    <a:pt x="26680" y="142772"/>
                  </a:cubicBezTo>
                  <a:cubicBezTo>
                    <a:pt x="26460" y="143516"/>
                    <a:pt x="26382" y="144259"/>
                    <a:pt x="26460" y="145002"/>
                  </a:cubicBezTo>
                  <a:cubicBezTo>
                    <a:pt x="26531" y="145002"/>
                    <a:pt x="26608" y="145002"/>
                    <a:pt x="26680" y="144931"/>
                  </a:cubicBezTo>
                  <a:cubicBezTo>
                    <a:pt x="26680" y="144188"/>
                    <a:pt x="26757" y="143367"/>
                    <a:pt x="27054" y="142624"/>
                  </a:cubicBezTo>
                  <a:close/>
                  <a:moveTo>
                    <a:pt x="26460" y="145299"/>
                  </a:moveTo>
                  <a:cubicBezTo>
                    <a:pt x="26531" y="146043"/>
                    <a:pt x="26680" y="146786"/>
                    <a:pt x="26977" y="147529"/>
                  </a:cubicBezTo>
                  <a:cubicBezTo>
                    <a:pt x="27054" y="147458"/>
                    <a:pt x="27126" y="147458"/>
                    <a:pt x="27203" y="147458"/>
                  </a:cubicBezTo>
                  <a:cubicBezTo>
                    <a:pt x="26977" y="146715"/>
                    <a:pt x="26757" y="146043"/>
                    <a:pt x="26757" y="145299"/>
                  </a:cubicBezTo>
                  <a:close/>
                  <a:moveTo>
                    <a:pt x="27351" y="147678"/>
                  </a:moveTo>
                  <a:cubicBezTo>
                    <a:pt x="27274" y="147755"/>
                    <a:pt x="27126" y="147755"/>
                    <a:pt x="27054" y="147755"/>
                  </a:cubicBezTo>
                  <a:lnTo>
                    <a:pt x="27054" y="147826"/>
                  </a:lnTo>
                  <a:cubicBezTo>
                    <a:pt x="27351" y="148498"/>
                    <a:pt x="27720" y="149093"/>
                    <a:pt x="28166" y="149688"/>
                  </a:cubicBezTo>
                  <a:cubicBezTo>
                    <a:pt x="28315" y="149610"/>
                    <a:pt x="28392" y="149610"/>
                    <a:pt x="28463" y="149539"/>
                  </a:cubicBezTo>
                  <a:cubicBezTo>
                    <a:pt x="28017" y="149016"/>
                    <a:pt x="27649" y="148350"/>
                    <a:pt x="27351" y="147678"/>
                  </a:cubicBezTo>
                  <a:close/>
                  <a:moveTo>
                    <a:pt x="155853" y="0"/>
                  </a:moveTo>
                  <a:cubicBezTo>
                    <a:pt x="155782" y="72"/>
                    <a:pt x="155782" y="149"/>
                    <a:pt x="155705" y="298"/>
                  </a:cubicBezTo>
                  <a:cubicBezTo>
                    <a:pt x="155853" y="369"/>
                    <a:pt x="155931" y="446"/>
                    <a:pt x="156002" y="595"/>
                  </a:cubicBezTo>
                  <a:cubicBezTo>
                    <a:pt x="156299" y="892"/>
                    <a:pt x="156596" y="1261"/>
                    <a:pt x="156894" y="1558"/>
                  </a:cubicBezTo>
                  <a:lnTo>
                    <a:pt x="157191" y="2081"/>
                  </a:lnTo>
                  <a:cubicBezTo>
                    <a:pt x="157340" y="2230"/>
                    <a:pt x="157488" y="2379"/>
                    <a:pt x="157566" y="2527"/>
                  </a:cubicBezTo>
                  <a:cubicBezTo>
                    <a:pt x="158012" y="3122"/>
                    <a:pt x="158458" y="3865"/>
                    <a:pt x="158826" y="4531"/>
                  </a:cubicBezTo>
                  <a:lnTo>
                    <a:pt x="159052" y="4977"/>
                  </a:lnTo>
                  <a:lnTo>
                    <a:pt x="159349" y="5572"/>
                  </a:lnTo>
                  <a:lnTo>
                    <a:pt x="159421" y="5798"/>
                  </a:lnTo>
                  <a:lnTo>
                    <a:pt x="159498" y="5946"/>
                  </a:lnTo>
                  <a:cubicBezTo>
                    <a:pt x="159569" y="5946"/>
                    <a:pt x="159569" y="6018"/>
                    <a:pt x="159569" y="6095"/>
                  </a:cubicBezTo>
                  <a:lnTo>
                    <a:pt x="159795" y="6612"/>
                  </a:lnTo>
                  <a:lnTo>
                    <a:pt x="159867" y="6910"/>
                  </a:lnTo>
                  <a:lnTo>
                    <a:pt x="160015" y="7135"/>
                  </a:lnTo>
                  <a:lnTo>
                    <a:pt x="160164" y="7730"/>
                  </a:lnTo>
                  <a:cubicBezTo>
                    <a:pt x="160241" y="7879"/>
                    <a:pt x="160241" y="8099"/>
                    <a:pt x="160313" y="8247"/>
                  </a:cubicBezTo>
                  <a:cubicBezTo>
                    <a:pt x="160984" y="10923"/>
                    <a:pt x="160907" y="13676"/>
                    <a:pt x="160390" y="16352"/>
                  </a:cubicBezTo>
                  <a:cubicBezTo>
                    <a:pt x="159498" y="20960"/>
                    <a:pt x="157566" y="25342"/>
                    <a:pt x="155782" y="29652"/>
                  </a:cubicBezTo>
                  <a:cubicBezTo>
                    <a:pt x="153404" y="35450"/>
                    <a:pt x="151097" y="41324"/>
                    <a:pt x="149539" y="47419"/>
                  </a:cubicBezTo>
                  <a:cubicBezTo>
                    <a:pt x="145079" y="63770"/>
                    <a:pt x="146191" y="81161"/>
                    <a:pt x="150579" y="97435"/>
                  </a:cubicBezTo>
                  <a:cubicBezTo>
                    <a:pt x="151025" y="99368"/>
                    <a:pt x="151394" y="101300"/>
                    <a:pt x="151620" y="103232"/>
                  </a:cubicBezTo>
                  <a:cubicBezTo>
                    <a:pt x="152809" y="113043"/>
                    <a:pt x="149836" y="122188"/>
                    <a:pt x="140691" y="127016"/>
                  </a:cubicBezTo>
                  <a:cubicBezTo>
                    <a:pt x="136529" y="129246"/>
                    <a:pt x="132444" y="131701"/>
                    <a:pt x="128056" y="133188"/>
                  </a:cubicBezTo>
                  <a:cubicBezTo>
                    <a:pt x="124637" y="134377"/>
                    <a:pt x="121070" y="134971"/>
                    <a:pt x="117502" y="134971"/>
                  </a:cubicBezTo>
                  <a:cubicBezTo>
                    <a:pt x="114381" y="134971"/>
                    <a:pt x="111188" y="134526"/>
                    <a:pt x="108138" y="133705"/>
                  </a:cubicBezTo>
                  <a:cubicBezTo>
                    <a:pt x="106877" y="133408"/>
                    <a:pt x="105688" y="133039"/>
                    <a:pt x="104499" y="132665"/>
                  </a:cubicBezTo>
                  <a:cubicBezTo>
                    <a:pt x="103012" y="132147"/>
                    <a:pt x="101449" y="131624"/>
                    <a:pt x="99962" y="131178"/>
                  </a:cubicBezTo>
                  <a:cubicBezTo>
                    <a:pt x="96395" y="130138"/>
                    <a:pt x="92607" y="129472"/>
                    <a:pt x="88814" y="129472"/>
                  </a:cubicBezTo>
                  <a:cubicBezTo>
                    <a:pt x="88071" y="129472"/>
                    <a:pt x="87327" y="129472"/>
                    <a:pt x="86584" y="129543"/>
                  </a:cubicBezTo>
                  <a:cubicBezTo>
                    <a:pt x="76851" y="130066"/>
                    <a:pt x="68824" y="135715"/>
                    <a:pt x="61611" y="141732"/>
                  </a:cubicBezTo>
                  <a:cubicBezTo>
                    <a:pt x="57973" y="144634"/>
                    <a:pt x="54328" y="147678"/>
                    <a:pt x="50243" y="149985"/>
                  </a:cubicBezTo>
                  <a:cubicBezTo>
                    <a:pt x="47490" y="151543"/>
                    <a:pt x="44517" y="152660"/>
                    <a:pt x="41473" y="153106"/>
                  </a:cubicBezTo>
                  <a:cubicBezTo>
                    <a:pt x="40284" y="153255"/>
                    <a:pt x="39166" y="153326"/>
                    <a:pt x="37977" y="153326"/>
                  </a:cubicBezTo>
                  <a:cubicBezTo>
                    <a:pt x="36342" y="153326"/>
                    <a:pt x="34784" y="153178"/>
                    <a:pt x="33297" y="152732"/>
                  </a:cubicBezTo>
                  <a:cubicBezTo>
                    <a:pt x="33149" y="152809"/>
                    <a:pt x="33000" y="152809"/>
                    <a:pt x="32851" y="152880"/>
                  </a:cubicBezTo>
                  <a:cubicBezTo>
                    <a:pt x="34486" y="153475"/>
                    <a:pt x="36270" y="153624"/>
                    <a:pt x="37977" y="153624"/>
                  </a:cubicBezTo>
                  <a:cubicBezTo>
                    <a:pt x="39166" y="153624"/>
                    <a:pt x="40355" y="153552"/>
                    <a:pt x="41473" y="153404"/>
                  </a:cubicBezTo>
                  <a:cubicBezTo>
                    <a:pt x="44594" y="152958"/>
                    <a:pt x="47639" y="151769"/>
                    <a:pt x="50392" y="150205"/>
                  </a:cubicBezTo>
                  <a:cubicBezTo>
                    <a:pt x="54476" y="147904"/>
                    <a:pt x="58121" y="144854"/>
                    <a:pt x="61760" y="141958"/>
                  </a:cubicBezTo>
                  <a:cubicBezTo>
                    <a:pt x="68972" y="135935"/>
                    <a:pt x="76922" y="130363"/>
                    <a:pt x="86584" y="129840"/>
                  </a:cubicBezTo>
                  <a:cubicBezTo>
                    <a:pt x="87327" y="129769"/>
                    <a:pt x="88071" y="129769"/>
                    <a:pt x="88814" y="129769"/>
                  </a:cubicBezTo>
                  <a:cubicBezTo>
                    <a:pt x="92530" y="129769"/>
                    <a:pt x="96323" y="130435"/>
                    <a:pt x="99891" y="131475"/>
                  </a:cubicBezTo>
                  <a:cubicBezTo>
                    <a:pt x="101377" y="131921"/>
                    <a:pt x="102935" y="132445"/>
                    <a:pt x="104350" y="132962"/>
                  </a:cubicBezTo>
                  <a:cubicBezTo>
                    <a:pt x="105462" y="133336"/>
                    <a:pt x="106651" y="133634"/>
                    <a:pt x="107769" y="133931"/>
                  </a:cubicBezTo>
                  <a:cubicBezTo>
                    <a:pt x="110962" y="134746"/>
                    <a:pt x="114232" y="135269"/>
                    <a:pt x="117502" y="135269"/>
                  </a:cubicBezTo>
                  <a:cubicBezTo>
                    <a:pt x="121070" y="135269"/>
                    <a:pt x="124715" y="134674"/>
                    <a:pt x="128134" y="133485"/>
                  </a:cubicBezTo>
                  <a:cubicBezTo>
                    <a:pt x="132593" y="131921"/>
                    <a:pt x="136678" y="129472"/>
                    <a:pt x="140840" y="127313"/>
                  </a:cubicBezTo>
                  <a:cubicBezTo>
                    <a:pt x="150056" y="122408"/>
                    <a:pt x="153106" y="113120"/>
                    <a:pt x="151917" y="103161"/>
                  </a:cubicBezTo>
                  <a:cubicBezTo>
                    <a:pt x="151691" y="101229"/>
                    <a:pt x="151322" y="99296"/>
                    <a:pt x="150877" y="97364"/>
                  </a:cubicBezTo>
                  <a:cubicBezTo>
                    <a:pt x="146489" y="81161"/>
                    <a:pt x="145377" y="63770"/>
                    <a:pt x="149836" y="47490"/>
                  </a:cubicBezTo>
                  <a:cubicBezTo>
                    <a:pt x="151394" y="41396"/>
                    <a:pt x="153701" y="35598"/>
                    <a:pt x="156079" y="29801"/>
                  </a:cubicBezTo>
                  <a:cubicBezTo>
                    <a:pt x="157863" y="25419"/>
                    <a:pt x="159718" y="21031"/>
                    <a:pt x="160687" y="16423"/>
                  </a:cubicBezTo>
                  <a:cubicBezTo>
                    <a:pt x="161204" y="13747"/>
                    <a:pt x="161282" y="10852"/>
                    <a:pt x="160610" y="8176"/>
                  </a:cubicBezTo>
                  <a:cubicBezTo>
                    <a:pt x="160461" y="7730"/>
                    <a:pt x="160313" y="7207"/>
                    <a:pt x="160164" y="6761"/>
                  </a:cubicBezTo>
                  <a:cubicBezTo>
                    <a:pt x="160015" y="6392"/>
                    <a:pt x="159795" y="5798"/>
                    <a:pt x="159569" y="5423"/>
                  </a:cubicBezTo>
                  <a:lnTo>
                    <a:pt x="159349" y="4906"/>
                  </a:lnTo>
                  <a:lnTo>
                    <a:pt x="159052" y="4383"/>
                  </a:lnTo>
                  <a:cubicBezTo>
                    <a:pt x="158677" y="3717"/>
                    <a:pt x="158232" y="2973"/>
                    <a:pt x="157786" y="2379"/>
                  </a:cubicBezTo>
                  <a:cubicBezTo>
                    <a:pt x="157637" y="2081"/>
                    <a:pt x="157340" y="1707"/>
                    <a:pt x="157120" y="1410"/>
                  </a:cubicBezTo>
                  <a:cubicBezTo>
                    <a:pt x="156822" y="1112"/>
                    <a:pt x="156525" y="666"/>
                    <a:pt x="156228" y="369"/>
                  </a:cubicBezTo>
                  <a:lnTo>
                    <a:pt x="155853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4" name="Google Shape;1344;p45"/>
            <p:cNvSpPr/>
            <p:nvPr/>
          </p:nvSpPr>
          <p:spPr>
            <a:xfrm>
              <a:off x="3136100" y="3725800"/>
              <a:ext cx="68850" cy="187625"/>
            </a:xfrm>
            <a:custGeom>
              <a:avLst/>
              <a:gdLst/>
              <a:ahLst/>
              <a:cxnLst/>
              <a:rect l="l" t="t" r="r" b="b"/>
              <a:pathLst>
                <a:path w="2754" h="7505" extrusionOk="0">
                  <a:moveTo>
                    <a:pt x="298" y="1"/>
                  </a:moveTo>
                  <a:cubicBezTo>
                    <a:pt x="149" y="72"/>
                    <a:pt x="78" y="149"/>
                    <a:pt x="0" y="149"/>
                  </a:cubicBezTo>
                  <a:cubicBezTo>
                    <a:pt x="78" y="221"/>
                    <a:pt x="78" y="298"/>
                    <a:pt x="149" y="369"/>
                  </a:cubicBezTo>
                  <a:cubicBezTo>
                    <a:pt x="226" y="298"/>
                    <a:pt x="298" y="298"/>
                    <a:pt x="375" y="221"/>
                  </a:cubicBezTo>
                  <a:cubicBezTo>
                    <a:pt x="375" y="149"/>
                    <a:pt x="298" y="72"/>
                    <a:pt x="298" y="1"/>
                  </a:cubicBezTo>
                  <a:close/>
                  <a:moveTo>
                    <a:pt x="2456" y="7136"/>
                  </a:moveTo>
                  <a:lnTo>
                    <a:pt x="2456" y="7433"/>
                  </a:lnTo>
                  <a:cubicBezTo>
                    <a:pt x="2527" y="7433"/>
                    <a:pt x="2676" y="7504"/>
                    <a:pt x="2753" y="7504"/>
                  </a:cubicBezTo>
                  <a:lnTo>
                    <a:pt x="2753" y="7284"/>
                  </a:lnTo>
                  <a:cubicBezTo>
                    <a:pt x="2676" y="7207"/>
                    <a:pt x="2527" y="7207"/>
                    <a:pt x="2456" y="71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5" name="Google Shape;1345;p45"/>
            <p:cNvSpPr/>
            <p:nvPr/>
          </p:nvSpPr>
          <p:spPr>
            <a:xfrm>
              <a:off x="3160325" y="1601950"/>
              <a:ext cx="1685225" cy="2415525"/>
            </a:xfrm>
            <a:custGeom>
              <a:avLst/>
              <a:gdLst/>
              <a:ahLst/>
              <a:cxnLst/>
              <a:rect l="l" t="t" r="r" b="b"/>
              <a:pathLst>
                <a:path w="67409" h="96621" extrusionOk="0">
                  <a:moveTo>
                    <a:pt x="66814" y="0"/>
                  </a:moveTo>
                  <a:lnTo>
                    <a:pt x="66963" y="149"/>
                  </a:lnTo>
                  <a:cubicBezTo>
                    <a:pt x="66963" y="78"/>
                    <a:pt x="66963" y="0"/>
                    <a:pt x="67040" y="0"/>
                  </a:cubicBezTo>
                  <a:close/>
                  <a:moveTo>
                    <a:pt x="67260" y="78"/>
                  </a:moveTo>
                  <a:cubicBezTo>
                    <a:pt x="67260" y="149"/>
                    <a:pt x="67189" y="149"/>
                    <a:pt x="67189" y="226"/>
                  </a:cubicBezTo>
                  <a:cubicBezTo>
                    <a:pt x="67260" y="226"/>
                    <a:pt x="67337" y="149"/>
                    <a:pt x="67409" y="149"/>
                  </a:cubicBezTo>
                  <a:cubicBezTo>
                    <a:pt x="67337" y="149"/>
                    <a:pt x="67337" y="78"/>
                    <a:pt x="67260" y="78"/>
                  </a:cubicBezTo>
                  <a:close/>
                  <a:moveTo>
                    <a:pt x="57747" y="1041"/>
                  </a:moveTo>
                  <a:cubicBezTo>
                    <a:pt x="57675" y="1118"/>
                    <a:pt x="57598" y="1189"/>
                    <a:pt x="57598" y="1338"/>
                  </a:cubicBezTo>
                  <a:lnTo>
                    <a:pt x="57824" y="1338"/>
                  </a:lnTo>
                  <a:cubicBezTo>
                    <a:pt x="57895" y="1267"/>
                    <a:pt x="57973" y="1118"/>
                    <a:pt x="57973" y="1041"/>
                  </a:cubicBezTo>
                  <a:close/>
                  <a:moveTo>
                    <a:pt x="221" y="86739"/>
                  </a:moveTo>
                  <a:cubicBezTo>
                    <a:pt x="149" y="86739"/>
                    <a:pt x="72" y="86810"/>
                    <a:pt x="1" y="86810"/>
                  </a:cubicBezTo>
                  <a:cubicBezTo>
                    <a:pt x="1" y="86887"/>
                    <a:pt x="72" y="86959"/>
                    <a:pt x="72" y="87036"/>
                  </a:cubicBezTo>
                  <a:cubicBezTo>
                    <a:pt x="149" y="87036"/>
                    <a:pt x="298" y="86959"/>
                    <a:pt x="369" y="86959"/>
                  </a:cubicBezTo>
                  <a:cubicBezTo>
                    <a:pt x="298" y="86887"/>
                    <a:pt x="298" y="86810"/>
                    <a:pt x="221" y="86739"/>
                  </a:cubicBezTo>
                  <a:close/>
                  <a:moveTo>
                    <a:pt x="1041" y="96401"/>
                  </a:moveTo>
                  <a:lnTo>
                    <a:pt x="964" y="96472"/>
                  </a:lnTo>
                  <a:cubicBezTo>
                    <a:pt x="964" y="96549"/>
                    <a:pt x="964" y="96621"/>
                    <a:pt x="893" y="96621"/>
                  </a:cubicBezTo>
                  <a:lnTo>
                    <a:pt x="1041" y="96621"/>
                  </a:lnTo>
                  <a:cubicBezTo>
                    <a:pt x="1041" y="96549"/>
                    <a:pt x="1113" y="96472"/>
                    <a:pt x="1113" y="9640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6" name="Google Shape;1346;p45"/>
            <p:cNvSpPr/>
            <p:nvPr/>
          </p:nvSpPr>
          <p:spPr>
            <a:xfrm>
              <a:off x="3176975" y="1544425"/>
              <a:ext cx="1787500" cy="2276100"/>
            </a:xfrm>
            <a:custGeom>
              <a:avLst/>
              <a:gdLst/>
              <a:ahLst/>
              <a:cxnLst/>
              <a:rect l="l" t="t" r="r" b="b"/>
              <a:pathLst>
                <a:path w="71500" h="91044" extrusionOk="0">
                  <a:moveTo>
                    <a:pt x="71428" y="0"/>
                  </a:moveTo>
                  <a:cubicBezTo>
                    <a:pt x="71351" y="72"/>
                    <a:pt x="71279" y="72"/>
                    <a:pt x="71202" y="149"/>
                  </a:cubicBezTo>
                  <a:cubicBezTo>
                    <a:pt x="71279" y="149"/>
                    <a:pt x="71279" y="220"/>
                    <a:pt x="71279" y="220"/>
                  </a:cubicBezTo>
                  <a:cubicBezTo>
                    <a:pt x="71351" y="149"/>
                    <a:pt x="71428" y="149"/>
                    <a:pt x="71499" y="72"/>
                  </a:cubicBezTo>
                  <a:lnTo>
                    <a:pt x="71428" y="0"/>
                  </a:lnTo>
                  <a:close/>
                  <a:moveTo>
                    <a:pt x="59310" y="3342"/>
                  </a:moveTo>
                  <a:lnTo>
                    <a:pt x="59310" y="3490"/>
                  </a:lnTo>
                  <a:lnTo>
                    <a:pt x="59310" y="3639"/>
                  </a:lnTo>
                  <a:lnTo>
                    <a:pt x="59536" y="3639"/>
                  </a:lnTo>
                  <a:cubicBezTo>
                    <a:pt x="59608" y="3568"/>
                    <a:pt x="59608" y="3419"/>
                    <a:pt x="59608" y="3342"/>
                  </a:cubicBezTo>
                  <a:close/>
                  <a:moveTo>
                    <a:pt x="298" y="90675"/>
                  </a:moveTo>
                  <a:cubicBezTo>
                    <a:pt x="227" y="90746"/>
                    <a:pt x="149" y="90823"/>
                    <a:pt x="1" y="90823"/>
                  </a:cubicBezTo>
                  <a:cubicBezTo>
                    <a:pt x="78" y="90895"/>
                    <a:pt x="78" y="90972"/>
                    <a:pt x="149" y="91043"/>
                  </a:cubicBezTo>
                  <a:cubicBezTo>
                    <a:pt x="227" y="91043"/>
                    <a:pt x="298" y="90972"/>
                    <a:pt x="375" y="90972"/>
                  </a:cubicBezTo>
                  <a:cubicBezTo>
                    <a:pt x="375" y="90895"/>
                    <a:pt x="298" y="90746"/>
                    <a:pt x="298" y="9067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7" name="Google Shape;1347;p45"/>
            <p:cNvSpPr/>
            <p:nvPr/>
          </p:nvSpPr>
          <p:spPr>
            <a:xfrm>
              <a:off x="3190050" y="1622450"/>
              <a:ext cx="1542250" cy="2238950"/>
            </a:xfrm>
            <a:custGeom>
              <a:avLst/>
              <a:gdLst/>
              <a:ahLst/>
              <a:cxnLst/>
              <a:rect l="l" t="t" r="r" b="b"/>
              <a:pathLst>
                <a:path w="61690" h="89558" extrusionOk="0">
                  <a:moveTo>
                    <a:pt x="61689" y="1"/>
                  </a:moveTo>
                  <a:cubicBezTo>
                    <a:pt x="61540" y="1"/>
                    <a:pt x="61463" y="72"/>
                    <a:pt x="61392" y="72"/>
                  </a:cubicBezTo>
                  <a:lnTo>
                    <a:pt x="61314" y="149"/>
                  </a:lnTo>
                  <a:lnTo>
                    <a:pt x="61314" y="369"/>
                  </a:lnTo>
                  <a:cubicBezTo>
                    <a:pt x="61392" y="369"/>
                    <a:pt x="61463" y="298"/>
                    <a:pt x="61540" y="298"/>
                  </a:cubicBezTo>
                  <a:cubicBezTo>
                    <a:pt x="61612" y="298"/>
                    <a:pt x="61612" y="221"/>
                    <a:pt x="61612" y="221"/>
                  </a:cubicBezTo>
                  <a:cubicBezTo>
                    <a:pt x="61612" y="149"/>
                    <a:pt x="61612" y="72"/>
                    <a:pt x="61689" y="1"/>
                  </a:cubicBezTo>
                  <a:close/>
                  <a:moveTo>
                    <a:pt x="221" y="89189"/>
                  </a:moveTo>
                  <a:cubicBezTo>
                    <a:pt x="149" y="89189"/>
                    <a:pt x="72" y="89260"/>
                    <a:pt x="1" y="89337"/>
                  </a:cubicBezTo>
                  <a:cubicBezTo>
                    <a:pt x="1" y="89409"/>
                    <a:pt x="1" y="89486"/>
                    <a:pt x="72" y="89557"/>
                  </a:cubicBezTo>
                  <a:cubicBezTo>
                    <a:pt x="149" y="89557"/>
                    <a:pt x="221" y="89486"/>
                    <a:pt x="298" y="89409"/>
                  </a:cubicBezTo>
                  <a:cubicBezTo>
                    <a:pt x="298" y="89337"/>
                    <a:pt x="298" y="89260"/>
                    <a:pt x="221" y="891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8" name="Google Shape;1348;p45"/>
            <p:cNvSpPr/>
            <p:nvPr/>
          </p:nvSpPr>
          <p:spPr>
            <a:xfrm>
              <a:off x="3195550" y="1613100"/>
              <a:ext cx="1594275" cy="2287400"/>
            </a:xfrm>
            <a:custGeom>
              <a:avLst/>
              <a:gdLst/>
              <a:ahLst/>
              <a:cxnLst/>
              <a:rect l="l" t="t" r="r" b="b"/>
              <a:pathLst>
                <a:path w="63771" h="91496" extrusionOk="0">
                  <a:moveTo>
                    <a:pt x="63770" y="0"/>
                  </a:moveTo>
                  <a:cubicBezTo>
                    <a:pt x="63699" y="0"/>
                    <a:pt x="63621" y="0"/>
                    <a:pt x="63473" y="78"/>
                  </a:cubicBezTo>
                  <a:cubicBezTo>
                    <a:pt x="63473" y="149"/>
                    <a:pt x="63401" y="298"/>
                    <a:pt x="63324" y="375"/>
                  </a:cubicBezTo>
                  <a:cubicBezTo>
                    <a:pt x="63473" y="375"/>
                    <a:pt x="63550" y="298"/>
                    <a:pt x="63699" y="298"/>
                  </a:cubicBezTo>
                  <a:cubicBezTo>
                    <a:pt x="63699" y="226"/>
                    <a:pt x="63770" y="78"/>
                    <a:pt x="63770" y="0"/>
                  </a:cubicBezTo>
                  <a:close/>
                  <a:moveTo>
                    <a:pt x="298" y="90972"/>
                  </a:moveTo>
                  <a:cubicBezTo>
                    <a:pt x="227" y="91049"/>
                    <a:pt x="149" y="91121"/>
                    <a:pt x="1" y="91198"/>
                  </a:cubicBezTo>
                  <a:cubicBezTo>
                    <a:pt x="78" y="91269"/>
                    <a:pt x="78" y="91418"/>
                    <a:pt x="78" y="91495"/>
                  </a:cubicBezTo>
                  <a:lnTo>
                    <a:pt x="298" y="91269"/>
                  </a:lnTo>
                  <a:lnTo>
                    <a:pt x="298" y="909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49" name="Google Shape;1349;p45"/>
            <p:cNvSpPr/>
            <p:nvPr/>
          </p:nvSpPr>
          <p:spPr>
            <a:xfrm>
              <a:off x="4830675" y="1598225"/>
              <a:ext cx="14875" cy="11175"/>
            </a:xfrm>
            <a:custGeom>
              <a:avLst/>
              <a:gdLst/>
              <a:ahLst/>
              <a:cxnLst/>
              <a:rect l="l" t="t" r="r" b="b"/>
              <a:pathLst>
                <a:path w="595" h="447" extrusionOk="0">
                  <a:moveTo>
                    <a:pt x="595" y="1"/>
                  </a:moveTo>
                  <a:cubicBezTo>
                    <a:pt x="446" y="1"/>
                    <a:pt x="375" y="78"/>
                    <a:pt x="297" y="78"/>
                  </a:cubicBezTo>
                  <a:cubicBezTo>
                    <a:pt x="375" y="149"/>
                    <a:pt x="446" y="149"/>
                    <a:pt x="446" y="227"/>
                  </a:cubicBezTo>
                  <a:cubicBezTo>
                    <a:pt x="523" y="149"/>
                    <a:pt x="523" y="78"/>
                    <a:pt x="595" y="1"/>
                  </a:cubicBezTo>
                  <a:close/>
                  <a:moveTo>
                    <a:pt x="149" y="298"/>
                  </a:moveTo>
                  <a:cubicBezTo>
                    <a:pt x="77" y="298"/>
                    <a:pt x="77" y="375"/>
                    <a:pt x="0" y="447"/>
                  </a:cubicBezTo>
                  <a:cubicBezTo>
                    <a:pt x="77" y="447"/>
                    <a:pt x="226" y="447"/>
                    <a:pt x="297" y="375"/>
                  </a:cubicBezTo>
                  <a:cubicBezTo>
                    <a:pt x="226" y="375"/>
                    <a:pt x="149" y="298"/>
                    <a:pt x="149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0" name="Google Shape;1350;p45"/>
            <p:cNvSpPr/>
            <p:nvPr/>
          </p:nvSpPr>
          <p:spPr>
            <a:xfrm>
              <a:off x="4834375" y="1600150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49" y="1"/>
                  </a:moveTo>
                  <a:cubicBezTo>
                    <a:pt x="149" y="1"/>
                    <a:pt x="78" y="1"/>
                    <a:pt x="78" y="72"/>
                  </a:cubicBezTo>
                  <a:cubicBezTo>
                    <a:pt x="1" y="72"/>
                    <a:pt x="1" y="150"/>
                    <a:pt x="1" y="221"/>
                  </a:cubicBezTo>
                  <a:cubicBezTo>
                    <a:pt x="1" y="221"/>
                    <a:pt x="78" y="298"/>
                    <a:pt x="149" y="298"/>
                  </a:cubicBezTo>
                  <a:lnTo>
                    <a:pt x="227" y="298"/>
                  </a:lnTo>
                  <a:cubicBezTo>
                    <a:pt x="227" y="221"/>
                    <a:pt x="298" y="221"/>
                    <a:pt x="298" y="150"/>
                  </a:cubicBezTo>
                  <a:cubicBezTo>
                    <a:pt x="298" y="72"/>
                    <a:pt x="227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1" name="Google Shape;1351;p45"/>
            <p:cNvSpPr/>
            <p:nvPr/>
          </p:nvSpPr>
          <p:spPr>
            <a:xfrm>
              <a:off x="3197500" y="3922775"/>
              <a:ext cx="7450" cy="14875"/>
            </a:xfrm>
            <a:custGeom>
              <a:avLst/>
              <a:gdLst/>
              <a:ahLst/>
              <a:cxnLst/>
              <a:rect l="l" t="t" r="r" b="b"/>
              <a:pathLst>
                <a:path w="298" h="595" extrusionOk="0">
                  <a:moveTo>
                    <a:pt x="297" y="0"/>
                  </a:moveTo>
                  <a:lnTo>
                    <a:pt x="0" y="297"/>
                  </a:lnTo>
                  <a:lnTo>
                    <a:pt x="0" y="595"/>
                  </a:lnTo>
                  <a:cubicBezTo>
                    <a:pt x="149" y="517"/>
                    <a:pt x="220" y="446"/>
                    <a:pt x="297" y="369"/>
                  </a:cubicBezTo>
                  <a:lnTo>
                    <a:pt x="29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2" name="Google Shape;1352;p45"/>
            <p:cNvSpPr/>
            <p:nvPr/>
          </p:nvSpPr>
          <p:spPr>
            <a:xfrm>
              <a:off x="3193775" y="1579650"/>
              <a:ext cx="1702025" cy="2395175"/>
            </a:xfrm>
            <a:custGeom>
              <a:avLst/>
              <a:gdLst/>
              <a:ahLst/>
              <a:cxnLst/>
              <a:rect l="l" t="t" r="r" b="b"/>
              <a:pathLst>
                <a:path w="68081" h="95807" extrusionOk="0">
                  <a:moveTo>
                    <a:pt x="68080" y="0"/>
                  </a:moveTo>
                  <a:lnTo>
                    <a:pt x="68080" y="0"/>
                  </a:lnTo>
                  <a:cubicBezTo>
                    <a:pt x="67932" y="78"/>
                    <a:pt x="67783" y="149"/>
                    <a:pt x="67635" y="149"/>
                  </a:cubicBezTo>
                  <a:cubicBezTo>
                    <a:pt x="67557" y="298"/>
                    <a:pt x="67409" y="446"/>
                    <a:pt x="67337" y="595"/>
                  </a:cubicBezTo>
                  <a:cubicBezTo>
                    <a:pt x="67486" y="524"/>
                    <a:pt x="67635" y="524"/>
                    <a:pt x="67783" y="446"/>
                  </a:cubicBezTo>
                  <a:cubicBezTo>
                    <a:pt x="67855" y="298"/>
                    <a:pt x="68003" y="149"/>
                    <a:pt x="68080" y="0"/>
                  </a:cubicBezTo>
                  <a:close/>
                  <a:moveTo>
                    <a:pt x="446" y="94986"/>
                  </a:moveTo>
                  <a:lnTo>
                    <a:pt x="72" y="95360"/>
                  </a:lnTo>
                  <a:cubicBezTo>
                    <a:pt x="72" y="95509"/>
                    <a:pt x="0" y="95657"/>
                    <a:pt x="0" y="95806"/>
                  </a:cubicBezTo>
                  <a:cubicBezTo>
                    <a:pt x="149" y="95729"/>
                    <a:pt x="220" y="95580"/>
                    <a:pt x="369" y="95431"/>
                  </a:cubicBezTo>
                  <a:cubicBezTo>
                    <a:pt x="369" y="95283"/>
                    <a:pt x="369" y="95134"/>
                    <a:pt x="446" y="9498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3" name="Google Shape;1353;p45"/>
            <p:cNvSpPr/>
            <p:nvPr/>
          </p:nvSpPr>
          <p:spPr>
            <a:xfrm>
              <a:off x="3184400" y="1555575"/>
              <a:ext cx="1759700" cy="2456400"/>
            </a:xfrm>
            <a:custGeom>
              <a:avLst/>
              <a:gdLst/>
              <a:ahLst/>
              <a:cxnLst/>
              <a:rect l="l" t="t" r="r" b="b"/>
              <a:pathLst>
                <a:path w="70388" h="98256" extrusionOk="0">
                  <a:moveTo>
                    <a:pt x="70388" y="0"/>
                  </a:moveTo>
                  <a:lnTo>
                    <a:pt x="70388" y="0"/>
                  </a:lnTo>
                  <a:cubicBezTo>
                    <a:pt x="70162" y="149"/>
                    <a:pt x="70013" y="220"/>
                    <a:pt x="69793" y="369"/>
                  </a:cubicBezTo>
                  <a:cubicBezTo>
                    <a:pt x="69567" y="517"/>
                    <a:pt x="69419" y="743"/>
                    <a:pt x="69270" y="963"/>
                  </a:cubicBezTo>
                  <a:cubicBezTo>
                    <a:pt x="69496" y="815"/>
                    <a:pt x="69716" y="743"/>
                    <a:pt x="69942" y="595"/>
                  </a:cubicBezTo>
                  <a:cubicBezTo>
                    <a:pt x="70091" y="369"/>
                    <a:pt x="70239" y="220"/>
                    <a:pt x="70388" y="0"/>
                  </a:cubicBezTo>
                  <a:close/>
                  <a:moveTo>
                    <a:pt x="595" y="97066"/>
                  </a:moveTo>
                  <a:lnTo>
                    <a:pt x="595" y="97066"/>
                  </a:lnTo>
                  <a:cubicBezTo>
                    <a:pt x="524" y="97215"/>
                    <a:pt x="375" y="97435"/>
                    <a:pt x="227" y="97584"/>
                  </a:cubicBezTo>
                  <a:lnTo>
                    <a:pt x="1" y="98256"/>
                  </a:lnTo>
                  <a:lnTo>
                    <a:pt x="78" y="98256"/>
                  </a:lnTo>
                  <a:cubicBezTo>
                    <a:pt x="150" y="98107"/>
                    <a:pt x="298" y="97958"/>
                    <a:pt x="447" y="97810"/>
                  </a:cubicBezTo>
                  <a:lnTo>
                    <a:pt x="447" y="97732"/>
                  </a:lnTo>
                  <a:cubicBezTo>
                    <a:pt x="524" y="97512"/>
                    <a:pt x="595" y="97286"/>
                    <a:pt x="595" y="9706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4" name="Google Shape;1354;p45"/>
            <p:cNvSpPr/>
            <p:nvPr/>
          </p:nvSpPr>
          <p:spPr>
            <a:xfrm>
              <a:off x="3184400" y="4011950"/>
              <a:ext cx="1975" cy="1800"/>
            </a:xfrm>
            <a:custGeom>
              <a:avLst/>
              <a:gdLst/>
              <a:ahLst/>
              <a:cxnLst/>
              <a:rect l="l" t="t" r="r" b="b"/>
              <a:pathLst>
                <a:path w="79" h="72" extrusionOk="0">
                  <a:moveTo>
                    <a:pt x="1" y="1"/>
                  </a:moveTo>
                  <a:lnTo>
                    <a:pt x="1" y="72"/>
                  </a:lnTo>
                  <a:lnTo>
                    <a:pt x="7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5" name="Google Shape;1355;p45"/>
            <p:cNvSpPr/>
            <p:nvPr/>
          </p:nvSpPr>
          <p:spPr>
            <a:xfrm>
              <a:off x="4940375" y="1520200"/>
              <a:ext cx="59475" cy="46550"/>
            </a:xfrm>
            <a:custGeom>
              <a:avLst/>
              <a:gdLst/>
              <a:ahLst/>
              <a:cxnLst/>
              <a:rect l="l" t="t" r="r" b="b"/>
              <a:pathLst>
                <a:path w="2379" h="1862" extrusionOk="0">
                  <a:moveTo>
                    <a:pt x="2379" y="0"/>
                  </a:moveTo>
                  <a:lnTo>
                    <a:pt x="2379" y="0"/>
                  </a:lnTo>
                  <a:cubicBezTo>
                    <a:pt x="1933" y="297"/>
                    <a:pt x="1558" y="595"/>
                    <a:pt x="1112" y="821"/>
                  </a:cubicBezTo>
                  <a:cubicBezTo>
                    <a:pt x="1041" y="892"/>
                    <a:pt x="1041" y="969"/>
                    <a:pt x="963" y="1041"/>
                  </a:cubicBezTo>
                  <a:cubicBezTo>
                    <a:pt x="963" y="1118"/>
                    <a:pt x="1041" y="1118"/>
                    <a:pt x="1112" y="1189"/>
                  </a:cubicBezTo>
                  <a:cubicBezTo>
                    <a:pt x="1189" y="1189"/>
                    <a:pt x="1189" y="1118"/>
                    <a:pt x="1261" y="1118"/>
                  </a:cubicBezTo>
                  <a:lnTo>
                    <a:pt x="2379" y="0"/>
                  </a:lnTo>
                  <a:close/>
                  <a:moveTo>
                    <a:pt x="743" y="1189"/>
                  </a:moveTo>
                  <a:cubicBezTo>
                    <a:pt x="518" y="1415"/>
                    <a:pt x="220" y="1635"/>
                    <a:pt x="0" y="1861"/>
                  </a:cubicBezTo>
                  <a:cubicBezTo>
                    <a:pt x="298" y="1712"/>
                    <a:pt x="595" y="1487"/>
                    <a:pt x="892" y="1338"/>
                  </a:cubicBezTo>
                  <a:lnTo>
                    <a:pt x="743" y="118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6" name="Google Shape;1356;p45"/>
            <p:cNvSpPr/>
            <p:nvPr/>
          </p:nvSpPr>
          <p:spPr>
            <a:xfrm>
              <a:off x="4958950" y="1546200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220" y="1"/>
                  </a:moveTo>
                  <a:cubicBezTo>
                    <a:pt x="149" y="78"/>
                    <a:pt x="72" y="78"/>
                    <a:pt x="0" y="149"/>
                  </a:cubicBezTo>
                  <a:lnTo>
                    <a:pt x="149" y="298"/>
                  </a:lnTo>
                  <a:cubicBezTo>
                    <a:pt x="220" y="227"/>
                    <a:pt x="298" y="227"/>
                    <a:pt x="369" y="149"/>
                  </a:cubicBezTo>
                  <a:cubicBezTo>
                    <a:pt x="298" y="78"/>
                    <a:pt x="220" y="78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7" name="Google Shape;1357;p45"/>
            <p:cNvSpPr/>
            <p:nvPr/>
          </p:nvSpPr>
          <p:spPr>
            <a:xfrm>
              <a:off x="3167750" y="3998875"/>
              <a:ext cx="27825" cy="59475"/>
            </a:xfrm>
            <a:custGeom>
              <a:avLst/>
              <a:gdLst/>
              <a:ahLst/>
              <a:cxnLst/>
              <a:rect l="l" t="t" r="r" b="b"/>
              <a:pathLst>
                <a:path w="1113" h="2379" extrusionOk="0">
                  <a:moveTo>
                    <a:pt x="1113" y="0"/>
                  </a:moveTo>
                  <a:cubicBezTo>
                    <a:pt x="1113" y="30"/>
                    <a:pt x="1112" y="58"/>
                    <a:pt x="1109" y="85"/>
                  </a:cubicBezTo>
                  <a:lnTo>
                    <a:pt x="1109" y="85"/>
                  </a:lnTo>
                  <a:cubicBezTo>
                    <a:pt x="1110" y="82"/>
                    <a:pt x="1112" y="80"/>
                    <a:pt x="1113" y="78"/>
                  </a:cubicBezTo>
                  <a:lnTo>
                    <a:pt x="1113" y="0"/>
                  </a:lnTo>
                  <a:close/>
                  <a:moveTo>
                    <a:pt x="1109" y="85"/>
                  </a:moveTo>
                  <a:cubicBezTo>
                    <a:pt x="1039" y="231"/>
                    <a:pt x="962" y="377"/>
                    <a:pt x="816" y="524"/>
                  </a:cubicBezTo>
                  <a:lnTo>
                    <a:pt x="964" y="524"/>
                  </a:lnTo>
                  <a:cubicBezTo>
                    <a:pt x="1031" y="394"/>
                    <a:pt x="1094" y="265"/>
                    <a:pt x="1109" y="85"/>
                  </a:cubicBezTo>
                  <a:close/>
                  <a:moveTo>
                    <a:pt x="744" y="744"/>
                  </a:moveTo>
                  <a:cubicBezTo>
                    <a:pt x="596" y="892"/>
                    <a:pt x="518" y="1041"/>
                    <a:pt x="447" y="1189"/>
                  </a:cubicBezTo>
                  <a:cubicBezTo>
                    <a:pt x="298" y="1564"/>
                    <a:pt x="150" y="1861"/>
                    <a:pt x="1" y="2230"/>
                  </a:cubicBezTo>
                  <a:lnTo>
                    <a:pt x="1" y="2379"/>
                  </a:lnTo>
                  <a:cubicBezTo>
                    <a:pt x="221" y="2010"/>
                    <a:pt x="518" y="1713"/>
                    <a:pt x="744" y="1338"/>
                  </a:cubicBezTo>
                  <a:cubicBezTo>
                    <a:pt x="816" y="1118"/>
                    <a:pt x="816" y="969"/>
                    <a:pt x="893" y="821"/>
                  </a:cubicBezTo>
                  <a:cubicBezTo>
                    <a:pt x="816" y="821"/>
                    <a:pt x="744" y="821"/>
                    <a:pt x="744" y="7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8" name="Google Shape;1358;p45"/>
            <p:cNvSpPr/>
            <p:nvPr/>
          </p:nvSpPr>
          <p:spPr>
            <a:xfrm>
              <a:off x="3186350" y="4011950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72" y="1"/>
                  </a:moveTo>
                  <a:cubicBezTo>
                    <a:pt x="72" y="72"/>
                    <a:pt x="0" y="149"/>
                    <a:pt x="0" y="221"/>
                  </a:cubicBezTo>
                  <a:cubicBezTo>
                    <a:pt x="0" y="298"/>
                    <a:pt x="72" y="298"/>
                    <a:pt x="149" y="298"/>
                  </a:cubicBezTo>
                  <a:cubicBezTo>
                    <a:pt x="220" y="221"/>
                    <a:pt x="220" y="72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59" name="Google Shape;1359;p45"/>
            <p:cNvSpPr/>
            <p:nvPr/>
          </p:nvSpPr>
          <p:spPr>
            <a:xfrm>
              <a:off x="3195550" y="3998875"/>
              <a:ext cx="25" cy="1950"/>
            </a:xfrm>
            <a:custGeom>
              <a:avLst/>
              <a:gdLst/>
              <a:ahLst/>
              <a:cxnLst/>
              <a:rect l="l" t="t" r="r" b="b"/>
              <a:pathLst>
                <a:path w="1" h="78" extrusionOk="0">
                  <a:moveTo>
                    <a:pt x="1" y="0"/>
                  </a:moveTo>
                  <a:lnTo>
                    <a:pt x="1" y="78"/>
                  </a:lnTo>
                  <a:lnTo>
                    <a:pt x="1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0" name="Google Shape;1360;p45"/>
            <p:cNvSpPr/>
            <p:nvPr/>
          </p:nvSpPr>
          <p:spPr>
            <a:xfrm>
              <a:off x="5042500" y="1386400"/>
              <a:ext cx="87425" cy="96650"/>
            </a:xfrm>
            <a:custGeom>
              <a:avLst/>
              <a:gdLst/>
              <a:ahLst/>
              <a:cxnLst/>
              <a:rect l="l" t="t" r="r" b="b"/>
              <a:pathLst>
                <a:path w="3497" h="3866" extrusionOk="0">
                  <a:moveTo>
                    <a:pt x="3496" y="1"/>
                  </a:moveTo>
                  <a:lnTo>
                    <a:pt x="3496" y="1"/>
                  </a:lnTo>
                  <a:cubicBezTo>
                    <a:pt x="3348" y="78"/>
                    <a:pt x="3199" y="149"/>
                    <a:pt x="3050" y="149"/>
                  </a:cubicBezTo>
                  <a:cubicBezTo>
                    <a:pt x="2824" y="524"/>
                    <a:pt x="2604" y="893"/>
                    <a:pt x="2307" y="1267"/>
                  </a:cubicBezTo>
                  <a:cubicBezTo>
                    <a:pt x="2527" y="1190"/>
                    <a:pt x="2676" y="1041"/>
                    <a:pt x="2824" y="970"/>
                  </a:cubicBezTo>
                  <a:cubicBezTo>
                    <a:pt x="3050" y="673"/>
                    <a:pt x="3270" y="375"/>
                    <a:pt x="3496" y="1"/>
                  </a:cubicBezTo>
                  <a:close/>
                  <a:moveTo>
                    <a:pt x="2527" y="1487"/>
                  </a:moveTo>
                  <a:lnTo>
                    <a:pt x="2527" y="1487"/>
                  </a:lnTo>
                  <a:cubicBezTo>
                    <a:pt x="2307" y="1565"/>
                    <a:pt x="2158" y="1636"/>
                    <a:pt x="2010" y="1713"/>
                  </a:cubicBezTo>
                  <a:cubicBezTo>
                    <a:pt x="1784" y="1933"/>
                    <a:pt x="1635" y="2159"/>
                    <a:pt x="1487" y="2308"/>
                  </a:cubicBezTo>
                  <a:cubicBezTo>
                    <a:pt x="1415" y="2456"/>
                    <a:pt x="1338" y="2528"/>
                    <a:pt x="1189" y="2605"/>
                  </a:cubicBezTo>
                  <a:cubicBezTo>
                    <a:pt x="1415" y="2528"/>
                    <a:pt x="1564" y="2456"/>
                    <a:pt x="1712" y="2379"/>
                  </a:cubicBezTo>
                  <a:cubicBezTo>
                    <a:pt x="1784" y="2308"/>
                    <a:pt x="1861" y="2230"/>
                    <a:pt x="1932" y="2230"/>
                  </a:cubicBezTo>
                  <a:cubicBezTo>
                    <a:pt x="2158" y="2010"/>
                    <a:pt x="2307" y="1713"/>
                    <a:pt x="2527" y="1487"/>
                  </a:cubicBezTo>
                  <a:close/>
                  <a:moveTo>
                    <a:pt x="1415" y="2825"/>
                  </a:moveTo>
                  <a:lnTo>
                    <a:pt x="1415" y="2825"/>
                  </a:lnTo>
                  <a:cubicBezTo>
                    <a:pt x="1189" y="2974"/>
                    <a:pt x="969" y="3051"/>
                    <a:pt x="743" y="3200"/>
                  </a:cubicBezTo>
                  <a:cubicBezTo>
                    <a:pt x="821" y="3200"/>
                    <a:pt x="821" y="3271"/>
                    <a:pt x="892" y="3271"/>
                  </a:cubicBezTo>
                  <a:cubicBezTo>
                    <a:pt x="1041" y="3200"/>
                    <a:pt x="1118" y="3122"/>
                    <a:pt x="1267" y="2974"/>
                  </a:cubicBezTo>
                  <a:cubicBezTo>
                    <a:pt x="1338" y="2974"/>
                    <a:pt x="1338" y="2902"/>
                    <a:pt x="1415" y="2825"/>
                  </a:cubicBezTo>
                  <a:close/>
                  <a:moveTo>
                    <a:pt x="595" y="3348"/>
                  </a:moveTo>
                  <a:cubicBezTo>
                    <a:pt x="377" y="3495"/>
                    <a:pt x="229" y="3712"/>
                    <a:pt x="7" y="3861"/>
                  </a:cubicBezTo>
                  <a:lnTo>
                    <a:pt x="7" y="3861"/>
                  </a:lnTo>
                  <a:lnTo>
                    <a:pt x="672" y="3420"/>
                  </a:lnTo>
                  <a:cubicBezTo>
                    <a:pt x="595" y="3420"/>
                    <a:pt x="595" y="3348"/>
                    <a:pt x="595" y="3348"/>
                  </a:cubicBezTo>
                  <a:close/>
                  <a:moveTo>
                    <a:pt x="7" y="3861"/>
                  </a:moveTo>
                  <a:lnTo>
                    <a:pt x="0" y="3866"/>
                  </a:lnTo>
                  <a:cubicBezTo>
                    <a:pt x="2" y="3864"/>
                    <a:pt x="5" y="3862"/>
                    <a:pt x="7" y="38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1" name="Google Shape;1361;p45"/>
            <p:cNvSpPr/>
            <p:nvPr/>
          </p:nvSpPr>
          <p:spPr>
            <a:xfrm>
              <a:off x="5057350" y="14663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149" y="1"/>
                  </a:moveTo>
                  <a:cubicBezTo>
                    <a:pt x="149" y="1"/>
                    <a:pt x="78" y="1"/>
                    <a:pt x="78" y="72"/>
                  </a:cubicBezTo>
                  <a:cubicBezTo>
                    <a:pt x="1" y="72"/>
                    <a:pt x="1" y="72"/>
                    <a:pt x="1" y="149"/>
                  </a:cubicBezTo>
                  <a:cubicBezTo>
                    <a:pt x="1" y="149"/>
                    <a:pt x="1" y="221"/>
                    <a:pt x="78" y="221"/>
                  </a:cubicBezTo>
                  <a:cubicBezTo>
                    <a:pt x="149" y="221"/>
                    <a:pt x="227" y="149"/>
                    <a:pt x="298" y="72"/>
                  </a:cubicBezTo>
                  <a:cubicBezTo>
                    <a:pt x="227" y="72"/>
                    <a:pt x="227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2" name="Google Shape;1362;p45"/>
            <p:cNvSpPr/>
            <p:nvPr/>
          </p:nvSpPr>
          <p:spPr>
            <a:xfrm>
              <a:off x="3117525" y="4086275"/>
              <a:ext cx="33475" cy="57550"/>
            </a:xfrm>
            <a:custGeom>
              <a:avLst/>
              <a:gdLst/>
              <a:ahLst/>
              <a:cxnLst/>
              <a:rect l="l" t="t" r="r" b="b"/>
              <a:pathLst>
                <a:path w="1339" h="2302" extrusionOk="0">
                  <a:moveTo>
                    <a:pt x="1338" y="0"/>
                  </a:moveTo>
                  <a:cubicBezTo>
                    <a:pt x="1335" y="6"/>
                    <a:pt x="1332" y="12"/>
                    <a:pt x="1329" y="18"/>
                  </a:cubicBezTo>
                  <a:lnTo>
                    <a:pt x="1329" y="18"/>
                  </a:lnTo>
                  <a:cubicBezTo>
                    <a:pt x="1332" y="12"/>
                    <a:pt x="1335" y="6"/>
                    <a:pt x="1338" y="0"/>
                  </a:cubicBezTo>
                  <a:close/>
                  <a:moveTo>
                    <a:pt x="1329" y="18"/>
                  </a:moveTo>
                  <a:lnTo>
                    <a:pt x="1329" y="18"/>
                  </a:lnTo>
                  <a:cubicBezTo>
                    <a:pt x="1255" y="161"/>
                    <a:pt x="1115" y="304"/>
                    <a:pt x="1041" y="446"/>
                  </a:cubicBezTo>
                  <a:cubicBezTo>
                    <a:pt x="1041" y="595"/>
                    <a:pt x="969" y="744"/>
                    <a:pt x="969" y="892"/>
                  </a:cubicBezTo>
                  <a:cubicBezTo>
                    <a:pt x="1039" y="601"/>
                    <a:pt x="1184" y="309"/>
                    <a:pt x="1329" y="18"/>
                  </a:cubicBezTo>
                  <a:close/>
                  <a:moveTo>
                    <a:pt x="523" y="1190"/>
                  </a:moveTo>
                  <a:cubicBezTo>
                    <a:pt x="375" y="1338"/>
                    <a:pt x="226" y="1558"/>
                    <a:pt x="78" y="1707"/>
                  </a:cubicBezTo>
                  <a:cubicBezTo>
                    <a:pt x="78" y="1933"/>
                    <a:pt x="0" y="2082"/>
                    <a:pt x="0" y="2302"/>
                  </a:cubicBezTo>
                  <a:cubicBezTo>
                    <a:pt x="78" y="2153"/>
                    <a:pt x="226" y="2004"/>
                    <a:pt x="375" y="1856"/>
                  </a:cubicBezTo>
                  <a:cubicBezTo>
                    <a:pt x="446" y="1636"/>
                    <a:pt x="523" y="1410"/>
                    <a:pt x="523" y="11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3" name="Google Shape;1363;p45"/>
            <p:cNvSpPr/>
            <p:nvPr/>
          </p:nvSpPr>
          <p:spPr>
            <a:xfrm>
              <a:off x="3130600" y="4114075"/>
              <a:ext cx="1800" cy="1950"/>
            </a:xfrm>
            <a:custGeom>
              <a:avLst/>
              <a:gdLst/>
              <a:ahLst/>
              <a:cxnLst/>
              <a:rect l="l" t="t" r="r" b="b"/>
              <a:pathLst>
                <a:path w="72" h="78" extrusionOk="0">
                  <a:moveTo>
                    <a:pt x="72" y="0"/>
                  </a:moveTo>
                  <a:cubicBezTo>
                    <a:pt x="0" y="0"/>
                    <a:pt x="0" y="0"/>
                    <a:pt x="0" y="78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4" name="Google Shape;1364;p45"/>
            <p:cNvSpPr/>
            <p:nvPr/>
          </p:nvSpPr>
          <p:spPr>
            <a:xfrm>
              <a:off x="3037700" y="881000"/>
              <a:ext cx="2575325" cy="3337150"/>
            </a:xfrm>
            <a:custGeom>
              <a:avLst/>
              <a:gdLst/>
              <a:ahLst/>
              <a:cxnLst/>
              <a:rect l="l" t="t" r="r" b="b"/>
              <a:pathLst>
                <a:path w="103013" h="133486" extrusionOk="0">
                  <a:moveTo>
                    <a:pt x="99296" y="1"/>
                  </a:moveTo>
                  <a:lnTo>
                    <a:pt x="99296" y="298"/>
                  </a:lnTo>
                  <a:cubicBezTo>
                    <a:pt x="99296" y="375"/>
                    <a:pt x="99367" y="375"/>
                    <a:pt x="99367" y="375"/>
                  </a:cubicBezTo>
                  <a:cubicBezTo>
                    <a:pt x="100039" y="744"/>
                    <a:pt x="100634" y="1119"/>
                    <a:pt x="101228" y="1565"/>
                  </a:cubicBezTo>
                  <a:cubicBezTo>
                    <a:pt x="101300" y="1416"/>
                    <a:pt x="101300" y="1339"/>
                    <a:pt x="101300" y="1190"/>
                  </a:cubicBezTo>
                  <a:cubicBezTo>
                    <a:pt x="101080" y="1041"/>
                    <a:pt x="100854" y="893"/>
                    <a:pt x="100557" y="744"/>
                  </a:cubicBezTo>
                  <a:cubicBezTo>
                    <a:pt x="100188" y="447"/>
                    <a:pt x="99742" y="227"/>
                    <a:pt x="99296" y="1"/>
                  </a:cubicBezTo>
                  <a:close/>
                  <a:moveTo>
                    <a:pt x="101597" y="1416"/>
                  </a:moveTo>
                  <a:cubicBezTo>
                    <a:pt x="101597" y="1565"/>
                    <a:pt x="101526" y="1636"/>
                    <a:pt x="101526" y="1713"/>
                  </a:cubicBezTo>
                  <a:cubicBezTo>
                    <a:pt x="101972" y="2082"/>
                    <a:pt x="102418" y="2528"/>
                    <a:pt x="102864" y="2902"/>
                  </a:cubicBezTo>
                  <a:cubicBezTo>
                    <a:pt x="102935" y="2825"/>
                    <a:pt x="102935" y="2754"/>
                    <a:pt x="103012" y="2676"/>
                  </a:cubicBezTo>
                  <a:cubicBezTo>
                    <a:pt x="102566" y="2231"/>
                    <a:pt x="102120" y="1785"/>
                    <a:pt x="101597" y="1416"/>
                  </a:cubicBezTo>
                  <a:close/>
                  <a:moveTo>
                    <a:pt x="85246" y="17095"/>
                  </a:moveTo>
                  <a:cubicBezTo>
                    <a:pt x="85175" y="17095"/>
                    <a:pt x="85026" y="17095"/>
                    <a:pt x="84949" y="17173"/>
                  </a:cubicBezTo>
                  <a:cubicBezTo>
                    <a:pt x="84729" y="17618"/>
                    <a:pt x="84580" y="17987"/>
                    <a:pt x="84354" y="18433"/>
                  </a:cubicBezTo>
                  <a:lnTo>
                    <a:pt x="84729" y="18284"/>
                  </a:lnTo>
                  <a:cubicBezTo>
                    <a:pt x="84949" y="17916"/>
                    <a:pt x="85097" y="17470"/>
                    <a:pt x="85246" y="17095"/>
                  </a:cubicBezTo>
                  <a:close/>
                  <a:moveTo>
                    <a:pt x="2896" y="130364"/>
                  </a:moveTo>
                  <a:lnTo>
                    <a:pt x="2896" y="130364"/>
                  </a:lnTo>
                  <a:cubicBezTo>
                    <a:pt x="2676" y="130590"/>
                    <a:pt x="2450" y="130810"/>
                    <a:pt x="2230" y="131107"/>
                  </a:cubicBezTo>
                  <a:lnTo>
                    <a:pt x="2230" y="131482"/>
                  </a:lnTo>
                  <a:cubicBezTo>
                    <a:pt x="2450" y="131333"/>
                    <a:pt x="2599" y="131107"/>
                    <a:pt x="2825" y="130958"/>
                  </a:cubicBezTo>
                  <a:cubicBezTo>
                    <a:pt x="2825" y="130738"/>
                    <a:pt x="2896" y="130590"/>
                    <a:pt x="2896" y="130364"/>
                  </a:cubicBezTo>
                  <a:close/>
                  <a:moveTo>
                    <a:pt x="815" y="132374"/>
                  </a:moveTo>
                  <a:cubicBezTo>
                    <a:pt x="666" y="132594"/>
                    <a:pt x="446" y="132742"/>
                    <a:pt x="220" y="132968"/>
                  </a:cubicBezTo>
                  <a:lnTo>
                    <a:pt x="595" y="132968"/>
                  </a:lnTo>
                  <a:cubicBezTo>
                    <a:pt x="666" y="132891"/>
                    <a:pt x="744" y="132820"/>
                    <a:pt x="815" y="132820"/>
                  </a:cubicBezTo>
                  <a:lnTo>
                    <a:pt x="815" y="132374"/>
                  </a:lnTo>
                  <a:close/>
                  <a:moveTo>
                    <a:pt x="0" y="133188"/>
                  </a:moveTo>
                  <a:lnTo>
                    <a:pt x="0" y="133485"/>
                  </a:lnTo>
                  <a:cubicBezTo>
                    <a:pt x="149" y="133414"/>
                    <a:pt x="220" y="133265"/>
                    <a:pt x="369" y="13318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5" name="Google Shape;1365;p45"/>
            <p:cNvSpPr/>
            <p:nvPr/>
          </p:nvSpPr>
          <p:spPr>
            <a:xfrm>
              <a:off x="3037700" y="4205200"/>
              <a:ext cx="14875" cy="5525"/>
            </a:xfrm>
            <a:custGeom>
              <a:avLst/>
              <a:gdLst/>
              <a:ahLst/>
              <a:cxnLst/>
              <a:rect l="l" t="t" r="r" b="b"/>
              <a:pathLst>
                <a:path w="595" h="221" extrusionOk="0">
                  <a:moveTo>
                    <a:pt x="220" y="0"/>
                  </a:moveTo>
                  <a:cubicBezTo>
                    <a:pt x="149" y="0"/>
                    <a:pt x="72" y="72"/>
                    <a:pt x="0" y="149"/>
                  </a:cubicBezTo>
                  <a:lnTo>
                    <a:pt x="0" y="220"/>
                  </a:lnTo>
                  <a:lnTo>
                    <a:pt x="369" y="220"/>
                  </a:lnTo>
                  <a:lnTo>
                    <a:pt x="595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6" name="Google Shape;1366;p45"/>
            <p:cNvSpPr/>
            <p:nvPr/>
          </p:nvSpPr>
          <p:spPr>
            <a:xfrm>
              <a:off x="5124250" y="1349250"/>
              <a:ext cx="26025" cy="31675"/>
            </a:xfrm>
            <a:custGeom>
              <a:avLst/>
              <a:gdLst/>
              <a:ahLst/>
              <a:cxnLst/>
              <a:rect l="l" t="t" r="r" b="b"/>
              <a:pathLst>
                <a:path w="1041" h="1267" extrusionOk="0">
                  <a:moveTo>
                    <a:pt x="1041" y="0"/>
                  </a:moveTo>
                  <a:lnTo>
                    <a:pt x="672" y="78"/>
                  </a:lnTo>
                  <a:lnTo>
                    <a:pt x="446" y="524"/>
                  </a:lnTo>
                  <a:lnTo>
                    <a:pt x="672" y="744"/>
                  </a:lnTo>
                  <a:cubicBezTo>
                    <a:pt x="821" y="446"/>
                    <a:pt x="969" y="226"/>
                    <a:pt x="1041" y="0"/>
                  </a:cubicBezTo>
                  <a:close/>
                  <a:moveTo>
                    <a:pt x="298" y="744"/>
                  </a:moveTo>
                  <a:cubicBezTo>
                    <a:pt x="226" y="892"/>
                    <a:pt x="149" y="1118"/>
                    <a:pt x="0" y="1267"/>
                  </a:cubicBezTo>
                  <a:cubicBezTo>
                    <a:pt x="149" y="1189"/>
                    <a:pt x="298" y="1118"/>
                    <a:pt x="446" y="1118"/>
                  </a:cubicBezTo>
                  <a:cubicBezTo>
                    <a:pt x="523" y="1041"/>
                    <a:pt x="523" y="969"/>
                    <a:pt x="523" y="969"/>
                  </a:cubicBezTo>
                  <a:lnTo>
                    <a:pt x="298" y="74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7" name="Google Shape;1367;p45"/>
            <p:cNvSpPr/>
            <p:nvPr/>
          </p:nvSpPr>
          <p:spPr>
            <a:xfrm>
              <a:off x="5131675" y="1362325"/>
              <a:ext cx="9400" cy="11175"/>
            </a:xfrm>
            <a:custGeom>
              <a:avLst/>
              <a:gdLst/>
              <a:ahLst/>
              <a:cxnLst/>
              <a:rect l="l" t="t" r="r" b="b"/>
              <a:pathLst>
                <a:path w="376" h="447" extrusionOk="0">
                  <a:moveTo>
                    <a:pt x="149" y="1"/>
                  </a:moveTo>
                  <a:cubicBezTo>
                    <a:pt x="149" y="72"/>
                    <a:pt x="78" y="149"/>
                    <a:pt x="1" y="221"/>
                  </a:cubicBezTo>
                  <a:lnTo>
                    <a:pt x="226" y="446"/>
                  </a:lnTo>
                  <a:cubicBezTo>
                    <a:pt x="298" y="369"/>
                    <a:pt x="375" y="298"/>
                    <a:pt x="375" y="221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8" name="Google Shape;1368;p45"/>
            <p:cNvSpPr/>
            <p:nvPr/>
          </p:nvSpPr>
          <p:spPr>
            <a:xfrm>
              <a:off x="2431950" y="4166100"/>
              <a:ext cx="654075" cy="605750"/>
            </a:xfrm>
            <a:custGeom>
              <a:avLst/>
              <a:gdLst/>
              <a:ahLst/>
              <a:cxnLst/>
              <a:rect l="l" t="t" r="r" b="b"/>
              <a:pathLst>
                <a:path w="26163" h="24230" extrusionOk="0">
                  <a:moveTo>
                    <a:pt x="26163" y="0"/>
                  </a:moveTo>
                  <a:lnTo>
                    <a:pt x="25419" y="744"/>
                  </a:lnTo>
                  <a:lnTo>
                    <a:pt x="25419" y="1118"/>
                  </a:lnTo>
                  <a:lnTo>
                    <a:pt x="26085" y="446"/>
                  </a:lnTo>
                  <a:cubicBezTo>
                    <a:pt x="26085" y="298"/>
                    <a:pt x="26163" y="149"/>
                    <a:pt x="26163" y="0"/>
                  </a:cubicBezTo>
                  <a:close/>
                  <a:moveTo>
                    <a:pt x="298" y="21334"/>
                  </a:moveTo>
                  <a:cubicBezTo>
                    <a:pt x="221" y="21334"/>
                    <a:pt x="72" y="21406"/>
                    <a:pt x="1" y="21406"/>
                  </a:cubicBezTo>
                  <a:cubicBezTo>
                    <a:pt x="447" y="22000"/>
                    <a:pt x="1042" y="22523"/>
                    <a:pt x="1636" y="22892"/>
                  </a:cubicBezTo>
                  <a:cubicBezTo>
                    <a:pt x="1707" y="22892"/>
                    <a:pt x="1856" y="22821"/>
                    <a:pt x="1933" y="22821"/>
                  </a:cubicBezTo>
                  <a:cubicBezTo>
                    <a:pt x="1339" y="22375"/>
                    <a:pt x="816" y="21851"/>
                    <a:pt x="298" y="21334"/>
                  </a:cubicBezTo>
                  <a:close/>
                  <a:moveTo>
                    <a:pt x="2302" y="23041"/>
                  </a:moveTo>
                  <a:cubicBezTo>
                    <a:pt x="2153" y="23041"/>
                    <a:pt x="2082" y="23118"/>
                    <a:pt x="1933" y="23118"/>
                  </a:cubicBezTo>
                  <a:cubicBezTo>
                    <a:pt x="2528" y="23564"/>
                    <a:pt x="3123" y="23861"/>
                    <a:pt x="3788" y="24158"/>
                  </a:cubicBezTo>
                  <a:cubicBezTo>
                    <a:pt x="3866" y="24158"/>
                    <a:pt x="3937" y="24158"/>
                    <a:pt x="4014" y="24230"/>
                  </a:cubicBezTo>
                  <a:cubicBezTo>
                    <a:pt x="4163" y="24158"/>
                    <a:pt x="4312" y="24081"/>
                    <a:pt x="4383" y="24081"/>
                  </a:cubicBezTo>
                  <a:cubicBezTo>
                    <a:pt x="4234" y="24010"/>
                    <a:pt x="4086" y="23932"/>
                    <a:pt x="3866" y="23861"/>
                  </a:cubicBezTo>
                  <a:cubicBezTo>
                    <a:pt x="3343" y="23635"/>
                    <a:pt x="2825" y="23338"/>
                    <a:pt x="2302" y="23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69" name="Google Shape;1369;p45"/>
            <p:cNvSpPr/>
            <p:nvPr/>
          </p:nvSpPr>
          <p:spPr>
            <a:xfrm>
              <a:off x="5219075" y="765800"/>
              <a:ext cx="301050" cy="522225"/>
            </a:xfrm>
            <a:custGeom>
              <a:avLst/>
              <a:gdLst/>
              <a:ahLst/>
              <a:cxnLst/>
              <a:rect l="l" t="t" r="r" b="b"/>
              <a:pathLst>
                <a:path w="12042" h="20889" extrusionOk="0">
                  <a:moveTo>
                    <a:pt x="10923" y="1"/>
                  </a:moveTo>
                  <a:cubicBezTo>
                    <a:pt x="10477" y="1"/>
                    <a:pt x="9960" y="78"/>
                    <a:pt x="9514" y="149"/>
                  </a:cubicBezTo>
                  <a:cubicBezTo>
                    <a:pt x="9437" y="227"/>
                    <a:pt x="9437" y="375"/>
                    <a:pt x="9437" y="447"/>
                  </a:cubicBezTo>
                  <a:cubicBezTo>
                    <a:pt x="9883" y="375"/>
                    <a:pt x="10406" y="298"/>
                    <a:pt x="10923" y="298"/>
                  </a:cubicBezTo>
                  <a:cubicBezTo>
                    <a:pt x="11298" y="298"/>
                    <a:pt x="11666" y="298"/>
                    <a:pt x="12041" y="375"/>
                  </a:cubicBezTo>
                  <a:lnTo>
                    <a:pt x="12041" y="149"/>
                  </a:lnTo>
                  <a:lnTo>
                    <a:pt x="12041" y="78"/>
                  </a:lnTo>
                  <a:cubicBezTo>
                    <a:pt x="11666" y="78"/>
                    <a:pt x="11298" y="1"/>
                    <a:pt x="10923" y="1"/>
                  </a:cubicBezTo>
                  <a:close/>
                  <a:moveTo>
                    <a:pt x="9139" y="227"/>
                  </a:moveTo>
                  <a:cubicBezTo>
                    <a:pt x="8474" y="298"/>
                    <a:pt x="7879" y="524"/>
                    <a:pt x="7284" y="821"/>
                  </a:cubicBezTo>
                  <a:lnTo>
                    <a:pt x="7058" y="1267"/>
                  </a:lnTo>
                  <a:cubicBezTo>
                    <a:pt x="7730" y="893"/>
                    <a:pt x="8396" y="673"/>
                    <a:pt x="9068" y="524"/>
                  </a:cubicBezTo>
                  <a:cubicBezTo>
                    <a:pt x="9139" y="375"/>
                    <a:pt x="9139" y="298"/>
                    <a:pt x="9139" y="227"/>
                  </a:cubicBezTo>
                  <a:close/>
                  <a:moveTo>
                    <a:pt x="6838" y="1041"/>
                  </a:moveTo>
                  <a:lnTo>
                    <a:pt x="6838" y="1041"/>
                  </a:lnTo>
                  <a:cubicBezTo>
                    <a:pt x="5501" y="1785"/>
                    <a:pt x="4383" y="2974"/>
                    <a:pt x="3640" y="4460"/>
                  </a:cubicBezTo>
                  <a:lnTo>
                    <a:pt x="4086" y="4240"/>
                  </a:lnTo>
                  <a:cubicBezTo>
                    <a:pt x="4680" y="3122"/>
                    <a:pt x="5572" y="2159"/>
                    <a:pt x="6613" y="1487"/>
                  </a:cubicBezTo>
                  <a:lnTo>
                    <a:pt x="6838" y="1041"/>
                  </a:lnTo>
                  <a:close/>
                  <a:moveTo>
                    <a:pt x="3866" y="4686"/>
                  </a:moveTo>
                  <a:lnTo>
                    <a:pt x="3420" y="4906"/>
                  </a:lnTo>
                  <a:cubicBezTo>
                    <a:pt x="3271" y="5281"/>
                    <a:pt x="3194" y="5649"/>
                    <a:pt x="3045" y="6024"/>
                  </a:cubicBezTo>
                  <a:lnTo>
                    <a:pt x="3045" y="6173"/>
                  </a:lnTo>
                  <a:lnTo>
                    <a:pt x="2974" y="6321"/>
                  </a:lnTo>
                  <a:lnTo>
                    <a:pt x="2974" y="6619"/>
                  </a:lnTo>
                  <a:lnTo>
                    <a:pt x="2896" y="6916"/>
                  </a:lnTo>
                  <a:cubicBezTo>
                    <a:pt x="2896" y="6987"/>
                    <a:pt x="2825" y="7064"/>
                    <a:pt x="2825" y="7136"/>
                  </a:cubicBezTo>
                  <a:lnTo>
                    <a:pt x="3122" y="7136"/>
                  </a:lnTo>
                  <a:cubicBezTo>
                    <a:pt x="3122" y="7064"/>
                    <a:pt x="3194" y="7064"/>
                    <a:pt x="3194" y="6987"/>
                  </a:cubicBezTo>
                  <a:cubicBezTo>
                    <a:pt x="3194" y="6839"/>
                    <a:pt x="3271" y="6541"/>
                    <a:pt x="3271" y="6393"/>
                  </a:cubicBezTo>
                  <a:cubicBezTo>
                    <a:pt x="3420" y="5798"/>
                    <a:pt x="3640" y="5203"/>
                    <a:pt x="3866" y="4686"/>
                  </a:cubicBezTo>
                  <a:close/>
                  <a:moveTo>
                    <a:pt x="2825" y="7433"/>
                  </a:moveTo>
                  <a:cubicBezTo>
                    <a:pt x="2825" y="7582"/>
                    <a:pt x="2748" y="7730"/>
                    <a:pt x="2748" y="7879"/>
                  </a:cubicBezTo>
                  <a:cubicBezTo>
                    <a:pt x="2676" y="8848"/>
                    <a:pt x="2676" y="9811"/>
                    <a:pt x="2676" y="10781"/>
                  </a:cubicBezTo>
                  <a:cubicBezTo>
                    <a:pt x="2748" y="10852"/>
                    <a:pt x="2825" y="10852"/>
                    <a:pt x="2896" y="10852"/>
                  </a:cubicBezTo>
                  <a:cubicBezTo>
                    <a:pt x="2974" y="10109"/>
                    <a:pt x="3045" y="9294"/>
                    <a:pt x="3045" y="8551"/>
                  </a:cubicBezTo>
                  <a:lnTo>
                    <a:pt x="3045" y="7879"/>
                  </a:lnTo>
                  <a:cubicBezTo>
                    <a:pt x="3045" y="7730"/>
                    <a:pt x="3122" y="7582"/>
                    <a:pt x="3122" y="7433"/>
                  </a:cubicBezTo>
                  <a:close/>
                  <a:moveTo>
                    <a:pt x="2599" y="11078"/>
                  </a:moveTo>
                  <a:cubicBezTo>
                    <a:pt x="2528" y="12564"/>
                    <a:pt x="2302" y="14051"/>
                    <a:pt x="1933" y="15460"/>
                  </a:cubicBezTo>
                  <a:cubicBezTo>
                    <a:pt x="2004" y="15460"/>
                    <a:pt x="2153" y="15537"/>
                    <a:pt x="2230" y="15609"/>
                  </a:cubicBezTo>
                  <a:cubicBezTo>
                    <a:pt x="2528" y="14122"/>
                    <a:pt x="2748" y="12636"/>
                    <a:pt x="2896" y="11149"/>
                  </a:cubicBezTo>
                  <a:cubicBezTo>
                    <a:pt x="2825" y="11149"/>
                    <a:pt x="2676" y="11078"/>
                    <a:pt x="2599" y="11078"/>
                  </a:cubicBezTo>
                  <a:close/>
                  <a:moveTo>
                    <a:pt x="1856" y="15686"/>
                  </a:moveTo>
                  <a:cubicBezTo>
                    <a:pt x="1487" y="17321"/>
                    <a:pt x="964" y="18879"/>
                    <a:pt x="221" y="20294"/>
                  </a:cubicBezTo>
                  <a:lnTo>
                    <a:pt x="447" y="20514"/>
                  </a:lnTo>
                  <a:cubicBezTo>
                    <a:pt x="1190" y="19028"/>
                    <a:pt x="1707" y="17470"/>
                    <a:pt x="2153" y="15835"/>
                  </a:cubicBezTo>
                  <a:cubicBezTo>
                    <a:pt x="2082" y="15835"/>
                    <a:pt x="1933" y="15757"/>
                    <a:pt x="1856" y="15686"/>
                  </a:cubicBezTo>
                  <a:close/>
                  <a:moveTo>
                    <a:pt x="149" y="20591"/>
                  </a:moveTo>
                  <a:cubicBezTo>
                    <a:pt x="72" y="20663"/>
                    <a:pt x="1" y="20740"/>
                    <a:pt x="1" y="20889"/>
                  </a:cubicBezTo>
                  <a:cubicBezTo>
                    <a:pt x="72" y="20811"/>
                    <a:pt x="221" y="20811"/>
                    <a:pt x="369" y="20740"/>
                  </a:cubicBezTo>
                  <a:cubicBezTo>
                    <a:pt x="298" y="20663"/>
                    <a:pt x="221" y="20591"/>
                    <a:pt x="149" y="2059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0" name="Google Shape;1370;p45"/>
            <p:cNvSpPr/>
            <p:nvPr/>
          </p:nvSpPr>
          <p:spPr>
            <a:xfrm>
              <a:off x="5222800" y="1273150"/>
              <a:ext cx="7450" cy="11150"/>
            </a:xfrm>
            <a:custGeom>
              <a:avLst/>
              <a:gdLst/>
              <a:ahLst/>
              <a:cxnLst/>
              <a:rect l="l" t="t" r="r" b="b"/>
              <a:pathLst>
                <a:path w="298" h="446" extrusionOk="0">
                  <a:moveTo>
                    <a:pt x="72" y="0"/>
                  </a:moveTo>
                  <a:cubicBezTo>
                    <a:pt x="72" y="71"/>
                    <a:pt x="0" y="149"/>
                    <a:pt x="0" y="297"/>
                  </a:cubicBezTo>
                  <a:cubicBezTo>
                    <a:pt x="72" y="297"/>
                    <a:pt x="149" y="369"/>
                    <a:pt x="220" y="446"/>
                  </a:cubicBezTo>
                  <a:cubicBezTo>
                    <a:pt x="220" y="369"/>
                    <a:pt x="298" y="369"/>
                    <a:pt x="298" y="297"/>
                  </a:cubicBezTo>
                  <a:lnTo>
                    <a:pt x="298" y="220"/>
                  </a:ln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1" name="Google Shape;1371;p45"/>
            <p:cNvSpPr/>
            <p:nvPr/>
          </p:nvSpPr>
          <p:spPr>
            <a:xfrm>
              <a:off x="5265450" y="1152300"/>
              <a:ext cx="9400" cy="9375"/>
            </a:xfrm>
            <a:custGeom>
              <a:avLst/>
              <a:gdLst/>
              <a:ahLst/>
              <a:cxnLst/>
              <a:rect l="l" t="t" r="r" b="b"/>
              <a:pathLst>
                <a:path w="376" h="375" extrusionOk="0">
                  <a:moveTo>
                    <a:pt x="78" y="0"/>
                  </a:moveTo>
                  <a:cubicBezTo>
                    <a:pt x="78" y="77"/>
                    <a:pt x="78" y="149"/>
                    <a:pt x="1" y="226"/>
                  </a:cubicBezTo>
                  <a:cubicBezTo>
                    <a:pt x="78" y="297"/>
                    <a:pt x="227" y="375"/>
                    <a:pt x="298" y="375"/>
                  </a:cubicBezTo>
                  <a:cubicBezTo>
                    <a:pt x="298" y="297"/>
                    <a:pt x="298" y="226"/>
                    <a:pt x="375" y="149"/>
                  </a:cubicBezTo>
                  <a:cubicBezTo>
                    <a:pt x="298" y="77"/>
                    <a:pt x="149" y="0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2" name="Google Shape;1372;p45"/>
            <p:cNvSpPr/>
            <p:nvPr/>
          </p:nvSpPr>
          <p:spPr>
            <a:xfrm>
              <a:off x="5284050" y="103530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77" y="1"/>
                  </a:moveTo>
                  <a:cubicBezTo>
                    <a:pt x="0" y="72"/>
                    <a:pt x="0" y="149"/>
                    <a:pt x="0" y="221"/>
                  </a:cubicBezTo>
                  <a:lnTo>
                    <a:pt x="0" y="298"/>
                  </a:lnTo>
                  <a:cubicBezTo>
                    <a:pt x="77" y="298"/>
                    <a:pt x="226" y="369"/>
                    <a:pt x="297" y="369"/>
                  </a:cubicBezTo>
                  <a:lnTo>
                    <a:pt x="297" y="72"/>
                  </a:lnTo>
                  <a:cubicBezTo>
                    <a:pt x="226" y="72"/>
                    <a:pt x="149" y="72"/>
                    <a:pt x="7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3" name="Google Shape;1373;p45"/>
            <p:cNvSpPr/>
            <p:nvPr/>
          </p:nvSpPr>
          <p:spPr>
            <a:xfrm>
              <a:off x="5289675" y="944175"/>
              <a:ext cx="7475" cy="7475"/>
            </a:xfrm>
            <a:custGeom>
              <a:avLst/>
              <a:gdLst/>
              <a:ahLst/>
              <a:cxnLst/>
              <a:rect l="l" t="t" r="r" b="b"/>
              <a:pathLst>
                <a:path w="299" h="299" extrusionOk="0">
                  <a:moveTo>
                    <a:pt x="1" y="1"/>
                  </a:moveTo>
                  <a:lnTo>
                    <a:pt x="1" y="298"/>
                  </a:lnTo>
                  <a:lnTo>
                    <a:pt x="298" y="298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4" name="Google Shape;1374;p45"/>
            <p:cNvSpPr/>
            <p:nvPr/>
          </p:nvSpPr>
          <p:spPr>
            <a:xfrm>
              <a:off x="2398525" y="4249775"/>
              <a:ext cx="631775" cy="269375"/>
            </a:xfrm>
            <a:custGeom>
              <a:avLst/>
              <a:gdLst/>
              <a:ahLst/>
              <a:cxnLst/>
              <a:rect l="l" t="t" r="r" b="b"/>
              <a:pathLst>
                <a:path w="25271" h="10775" extrusionOk="0">
                  <a:moveTo>
                    <a:pt x="25270" y="1"/>
                  </a:moveTo>
                  <a:cubicBezTo>
                    <a:pt x="24527" y="744"/>
                    <a:pt x="23635" y="1410"/>
                    <a:pt x="22743" y="2005"/>
                  </a:cubicBezTo>
                  <a:cubicBezTo>
                    <a:pt x="22892" y="2082"/>
                    <a:pt x="23040" y="2082"/>
                    <a:pt x="23189" y="2082"/>
                  </a:cubicBezTo>
                  <a:cubicBezTo>
                    <a:pt x="23932" y="1559"/>
                    <a:pt x="24598" y="1041"/>
                    <a:pt x="25270" y="447"/>
                  </a:cubicBezTo>
                  <a:lnTo>
                    <a:pt x="25270" y="1"/>
                  </a:lnTo>
                  <a:close/>
                  <a:moveTo>
                    <a:pt x="22446" y="2302"/>
                  </a:moveTo>
                  <a:cubicBezTo>
                    <a:pt x="20811" y="3420"/>
                    <a:pt x="18950" y="4383"/>
                    <a:pt x="17166" y="5275"/>
                  </a:cubicBezTo>
                  <a:cubicBezTo>
                    <a:pt x="17243" y="5352"/>
                    <a:pt x="17392" y="5352"/>
                    <a:pt x="17540" y="5424"/>
                  </a:cubicBezTo>
                  <a:cubicBezTo>
                    <a:pt x="19396" y="4532"/>
                    <a:pt x="21179" y="3491"/>
                    <a:pt x="22892" y="2302"/>
                  </a:cubicBezTo>
                  <a:close/>
                  <a:moveTo>
                    <a:pt x="16797" y="5424"/>
                  </a:moveTo>
                  <a:lnTo>
                    <a:pt x="16351" y="5649"/>
                  </a:lnTo>
                  <a:cubicBezTo>
                    <a:pt x="14787" y="6393"/>
                    <a:pt x="13230" y="6987"/>
                    <a:pt x="11666" y="7582"/>
                  </a:cubicBezTo>
                  <a:cubicBezTo>
                    <a:pt x="11743" y="7653"/>
                    <a:pt x="11815" y="7731"/>
                    <a:pt x="11892" y="7731"/>
                  </a:cubicBezTo>
                  <a:cubicBezTo>
                    <a:pt x="13676" y="7136"/>
                    <a:pt x="15459" y="6393"/>
                    <a:pt x="17166" y="5572"/>
                  </a:cubicBezTo>
                  <a:cubicBezTo>
                    <a:pt x="17094" y="5572"/>
                    <a:pt x="16946" y="5501"/>
                    <a:pt x="16797" y="5424"/>
                  </a:cubicBezTo>
                  <a:close/>
                  <a:moveTo>
                    <a:pt x="11297" y="7653"/>
                  </a:moveTo>
                  <a:cubicBezTo>
                    <a:pt x="9811" y="8176"/>
                    <a:pt x="8324" y="8622"/>
                    <a:pt x="6838" y="8991"/>
                  </a:cubicBezTo>
                  <a:cubicBezTo>
                    <a:pt x="6838" y="9140"/>
                    <a:pt x="6909" y="9217"/>
                    <a:pt x="6987" y="9288"/>
                  </a:cubicBezTo>
                  <a:cubicBezTo>
                    <a:pt x="6987" y="9288"/>
                    <a:pt x="7058" y="9288"/>
                    <a:pt x="7135" y="9217"/>
                  </a:cubicBezTo>
                  <a:cubicBezTo>
                    <a:pt x="8544" y="8842"/>
                    <a:pt x="10031" y="8396"/>
                    <a:pt x="11595" y="7879"/>
                  </a:cubicBezTo>
                  <a:cubicBezTo>
                    <a:pt x="11517" y="7802"/>
                    <a:pt x="11446" y="7731"/>
                    <a:pt x="11297" y="7653"/>
                  </a:cubicBezTo>
                  <a:close/>
                  <a:moveTo>
                    <a:pt x="6541" y="9068"/>
                  </a:moveTo>
                  <a:cubicBezTo>
                    <a:pt x="5351" y="9366"/>
                    <a:pt x="4085" y="9663"/>
                    <a:pt x="2896" y="9883"/>
                  </a:cubicBezTo>
                  <a:lnTo>
                    <a:pt x="2896" y="10180"/>
                  </a:lnTo>
                  <a:cubicBezTo>
                    <a:pt x="4162" y="9960"/>
                    <a:pt x="5423" y="9663"/>
                    <a:pt x="6689" y="9366"/>
                  </a:cubicBezTo>
                  <a:cubicBezTo>
                    <a:pt x="6612" y="9288"/>
                    <a:pt x="6612" y="9217"/>
                    <a:pt x="6541" y="9068"/>
                  </a:cubicBezTo>
                  <a:close/>
                  <a:moveTo>
                    <a:pt x="2599" y="9960"/>
                  </a:moveTo>
                  <a:cubicBezTo>
                    <a:pt x="2450" y="9960"/>
                    <a:pt x="2379" y="10032"/>
                    <a:pt x="2230" y="10032"/>
                  </a:cubicBezTo>
                  <a:cubicBezTo>
                    <a:pt x="1558" y="10180"/>
                    <a:pt x="815" y="10258"/>
                    <a:pt x="72" y="10406"/>
                  </a:cubicBezTo>
                  <a:cubicBezTo>
                    <a:pt x="72" y="10555"/>
                    <a:pt x="0" y="10703"/>
                    <a:pt x="0" y="10775"/>
                  </a:cubicBezTo>
                  <a:cubicBezTo>
                    <a:pt x="743" y="10555"/>
                    <a:pt x="1487" y="10478"/>
                    <a:pt x="2301" y="10329"/>
                  </a:cubicBezTo>
                  <a:cubicBezTo>
                    <a:pt x="2379" y="10329"/>
                    <a:pt x="2527" y="10258"/>
                    <a:pt x="2599" y="10258"/>
                  </a:cubicBezTo>
                  <a:lnTo>
                    <a:pt x="2599" y="996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5" name="Google Shape;1375;p45"/>
            <p:cNvSpPr/>
            <p:nvPr/>
          </p:nvSpPr>
          <p:spPr>
            <a:xfrm>
              <a:off x="2959650" y="4299875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298" y="1"/>
                  </a:moveTo>
                  <a:lnTo>
                    <a:pt x="1" y="298"/>
                  </a:lnTo>
                  <a:lnTo>
                    <a:pt x="447" y="298"/>
                  </a:lnTo>
                  <a:cubicBezTo>
                    <a:pt x="518" y="227"/>
                    <a:pt x="667" y="149"/>
                    <a:pt x="744" y="78"/>
                  </a:cubicBezTo>
                  <a:cubicBezTo>
                    <a:pt x="595" y="78"/>
                    <a:pt x="447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6" name="Google Shape;1376;p45"/>
            <p:cNvSpPr/>
            <p:nvPr/>
          </p:nvSpPr>
          <p:spPr>
            <a:xfrm>
              <a:off x="2818450" y="4381625"/>
              <a:ext cx="18600" cy="7475"/>
            </a:xfrm>
            <a:custGeom>
              <a:avLst/>
              <a:gdLst/>
              <a:ahLst/>
              <a:cxnLst/>
              <a:rect l="l" t="t" r="r" b="b"/>
              <a:pathLst>
                <a:path w="744" h="299" extrusionOk="0">
                  <a:moveTo>
                    <a:pt x="369" y="1"/>
                  </a:moveTo>
                  <a:cubicBezTo>
                    <a:pt x="220" y="78"/>
                    <a:pt x="149" y="78"/>
                    <a:pt x="0" y="150"/>
                  </a:cubicBezTo>
                  <a:cubicBezTo>
                    <a:pt x="149" y="227"/>
                    <a:pt x="297" y="298"/>
                    <a:pt x="369" y="298"/>
                  </a:cubicBezTo>
                  <a:cubicBezTo>
                    <a:pt x="517" y="227"/>
                    <a:pt x="595" y="227"/>
                    <a:pt x="743" y="150"/>
                  </a:cubicBezTo>
                  <a:cubicBezTo>
                    <a:pt x="595" y="78"/>
                    <a:pt x="446" y="78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7" name="Google Shape;1377;p45"/>
            <p:cNvSpPr/>
            <p:nvPr/>
          </p:nvSpPr>
          <p:spPr>
            <a:xfrm>
              <a:off x="2680950" y="4439300"/>
              <a:ext cx="14875" cy="7475"/>
            </a:xfrm>
            <a:custGeom>
              <a:avLst/>
              <a:gdLst/>
              <a:ahLst/>
              <a:cxnLst/>
              <a:rect l="l" t="t" r="r" b="b"/>
              <a:pathLst>
                <a:path w="595" h="299" extrusionOk="0">
                  <a:moveTo>
                    <a:pt x="369" y="1"/>
                  </a:moveTo>
                  <a:cubicBezTo>
                    <a:pt x="220" y="1"/>
                    <a:pt x="149" y="72"/>
                    <a:pt x="0" y="72"/>
                  </a:cubicBezTo>
                  <a:cubicBezTo>
                    <a:pt x="149" y="150"/>
                    <a:pt x="220" y="221"/>
                    <a:pt x="298" y="298"/>
                  </a:cubicBezTo>
                  <a:cubicBezTo>
                    <a:pt x="369" y="221"/>
                    <a:pt x="518" y="221"/>
                    <a:pt x="595" y="150"/>
                  </a:cubicBezTo>
                  <a:cubicBezTo>
                    <a:pt x="518" y="150"/>
                    <a:pt x="446" y="72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8" name="Google Shape;1378;p45"/>
            <p:cNvSpPr/>
            <p:nvPr/>
          </p:nvSpPr>
          <p:spPr>
            <a:xfrm>
              <a:off x="2562025" y="4474550"/>
              <a:ext cx="11175" cy="9375"/>
            </a:xfrm>
            <a:custGeom>
              <a:avLst/>
              <a:gdLst/>
              <a:ahLst/>
              <a:cxnLst/>
              <a:rect l="l" t="t" r="r" b="b"/>
              <a:pathLst>
                <a:path w="447" h="375" extrusionOk="0">
                  <a:moveTo>
                    <a:pt x="298" y="0"/>
                  </a:moveTo>
                  <a:cubicBezTo>
                    <a:pt x="149" y="77"/>
                    <a:pt x="72" y="77"/>
                    <a:pt x="1" y="77"/>
                  </a:cubicBezTo>
                  <a:cubicBezTo>
                    <a:pt x="72" y="226"/>
                    <a:pt x="72" y="297"/>
                    <a:pt x="149" y="375"/>
                  </a:cubicBezTo>
                  <a:cubicBezTo>
                    <a:pt x="221" y="375"/>
                    <a:pt x="298" y="297"/>
                    <a:pt x="447" y="297"/>
                  </a:cubicBezTo>
                  <a:cubicBezTo>
                    <a:pt x="369" y="226"/>
                    <a:pt x="298" y="149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79" name="Google Shape;1379;p45"/>
            <p:cNvSpPr/>
            <p:nvPr/>
          </p:nvSpPr>
          <p:spPr>
            <a:xfrm>
              <a:off x="2463475" y="4496825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98" y="1"/>
                  </a:moveTo>
                  <a:cubicBezTo>
                    <a:pt x="226" y="78"/>
                    <a:pt x="78" y="78"/>
                    <a:pt x="1" y="78"/>
                  </a:cubicBezTo>
                  <a:lnTo>
                    <a:pt x="1" y="376"/>
                  </a:lnTo>
                  <a:cubicBezTo>
                    <a:pt x="149" y="376"/>
                    <a:pt x="226" y="298"/>
                    <a:pt x="298" y="298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0" name="Google Shape;1380;p45"/>
            <p:cNvSpPr/>
            <p:nvPr/>
          </p:nvSpPr>
          <p:spPr>
            <a:xfrm>
              <a:off x="1633000" y="825275"/>
              <a:ext cx="4229000" cy="4067425"/>
            </a:xfrm>
            <a:custGeom>
              <a:avLst/>
              <a:gdLst/>
              <a:ahLst/>
              <a:cxnLst/>
              <a:rect l="l" t="t" r="r" b="b"/>
              <a:pathLst>
                <a:path w="169160" h="162697" extrusionOk="0">
                  <a:moveTo>
                    <a:pt x="136380" y="26311"/>
                  </a:moveTo>
                  <a:cubicBezTo>
                    <a:pt x="136083" y="26537"/>
                    <a:pt x="135714" y="26757"/>
                    <a:pt x="135417" y="26905"/>
                  </a:cubicBezTo>
                  <a:cubicBezTo>
                    <a:pt x="135191" y="27131"/>
                    <a:pt x="135042" y="27351"/>
                    <a:pt x="134894" y="27577"/>
                  </a:cubicBezTo>
                  <a:cubicBezTo>
                    <a:pt x="134971" y="27500"/>
                    <a:pt x="135120" y="27428"/>
                    <a:pt x="135191" y="27428"/>
                  </a:cubicBezTo>
                  <a:cubicBezTo>
                    <a:pt x="135565" y="27054"/>
                    <a:pt x="136011" y="26685"/>
                    <a:pt x="136380" y="26311"/>
                  </a:cubicBezTo>
                  <a:close/>
                  <a:moveTo>
                    <a:pt x="132961" y="28172"/>
                  </a:moveTo>
                  <a:cubicBezTo>
                    <a:pt x="132813" y="28172"/>
                    <a:pt x="132741" y="28243"/>
                    <a:pt x="132664" y="28243"/>
                  </a:cubicBezTo>
                  <a:lnTo>
                    <a:pt x="132741" y="28320"/>
                  </a:lnTo>
                  <a:cubicBezTo>
                    <a:pt x="132813" y="28320"/>
                    <a:pt x="132890" y="28243"/>
                    <a:pt x="132961" y="28172"/>
                  </a:cubicBezTo>
                  <a:close/>
                  <a:moveTo>
                    <a:pt x="134674" y="27351"/>
                  </a:moveTo>
                  <a:cubicBezTo>
                    <a:pt x="134299" y="27500"/>
                    <a:pt x="133853" y="27726"/>
                    <a:pt x="133407" y="27946"/>
                  </a:cubicBezTo>
                  <a:cubicBezTo>
                    <a:pt x="133336" y="28094"/>
                    <a:pt x="133187" y="28243"/>
                    <a:pt x="133110" y="28392"/>
                  </a:cubicBezTo>
                  <a:cubicBezTo>
                    <a:pt x="133187" y="28392"/>
                    <a:pt x="133258" y="28320"/>
                    <a:pt x="133336" y="28320"/>
                  </a:cubicBezTo>
                  <a:cubicBezTo>
                    <a:pt x="133633" y="28172"/>
                    <a:pt x="133853" y="28023"/>
                    <a:pt x="134150" y="27946"/>
                  </a:cubicBezTo>
                  <a:cubicBezTo>
                    <a:pt x="134376" y="27726"/>
                    <a:pt x="134525" y="27500"/>
                    <a:pt x="134674" y="27351"/>
                  </a:cubicBezTo>
                  <a:close/>
                  <a:moveTo>
                    <a:pt x="132367" y="28320"/>
                  </a:moveTo>
                  <a:cubicBezTo>
                    <a:pt x="132069" y="28469"/>
                    <a:pt x="131701" y="28618"/>
                    <a:pt x="131403" y="28689"/>
                  </a:cubicBezTo>
                  <a:cubicBezTo>
                    <a:pt x="131326" y="28838"/>
                    <a:pt x="131255" y="28986"/>
                    <a:pt x="131177" y="29064"/>
                  </a:cubicBezTo>
                  <a:cubicBezTo>
                    <a:pt x="131623" y="28915"/>
                    <a:pt x="132147" y="28766"/>
                    <a:pt x="132593" y="28618"/>
                  </a:cubicBezTo>
                  <a:lnTo>
                    <a:pt x="132593" y="28540"/>
                  </a:lnTo>
                  <a:lnTo>
                    <a:pt x="132367" y="28320"/>
                  </a:lnTo>
                  <a:close/>
                  <a:moveTo>
                    <a:pt x="131029" y="28838"/>
                  </a:moveTo>
                  <a:cubicBezTo>
                    <a:pt x="130434" y="28986"/>
                    <a:pt x="129840" y="29212"/>
                    <a:pt x="129245" y="29361"/>
                  </a:cubicBezTo>
                  <a:cubicBezTo>
                    <a:pt x="129174" y="29432"/>
                    <a:pt x="129096" y="29581"/>
                    <a:pt x="129096" y="29658"/>
                  </a:cubicBezTo>
                  <a:cubicBezTo>
                    <a:pt x="129620" y="29509"/>
                    <a:pt x="130214" y="29361"/>
                    <a:pt x="130809" y="29212"/>
                  </a:cubicBezTo>
                  <a:cubicBezTo>
                    <a:pt x="130880" y="29064"/>
                    <a:pt x="130957" y="28986"/>
                    <a:pt x="131029" y="28838"/>
                  </a:cubicBezTo>
                  <a:close/>
                  <a:moveTo>
                    <a:pt x="126569" y="29807"/>
                  </a:moveTo>
                  <a:cubicBezTo>
                    <a:pt x="126498" y="29807"/>
                    <a:pt x="126349" y="29807"/>
                    <a:pt x="126272" y="29878"/>
                  </a:cubicBezTo>
                  <a:cubicBezTo>
                    <a:pt x="126349" y="29878"/>
                    <a:pt x="126421" y="29955"/>
                    <a:pt x="126569" y="29955"/>
                  </a:cubicBezTo>
                  <a:lnTo>
                    <a:pt x="126569" y="29807"/>
                  </a:lnTo>
                  <a:close/>
                  <a:moveTo>
                    <a:pt x="128876" y="29432"/>
                  </a:moveTo>
                  <a:lnTo>
                    <a:pt x="128876" y="29432"/>
                  </a:lnTo>
                  <a:cubicBezTo>
                    <a:pt x="128204" y="29581"/>
                    <a:pt x="127539" y="29658"/>
                    <a:pt x="126867" y="29729"/>
                  </a:cubicBezTo>
                  <a:cubicBezTo>
                    <a:pt x="126867" y="29878"/>
                    <a:pt x="126795" y="29955"/>
                    <a:pt x="126795" y="30104"/>
                  </a:cubicBezTo>
                  <a:cubicBezTo>
                    <a:pt x="127461" y="29955"/>
                    <a:pt x="128133" y="29878"/>
                    <a:pt x="128728" y="29729"/>
                  </a:cubicBezTo>
                  <a:cubicBezTo>
                    <a:pt x="128799" y="29658"/>
                    <a:pt x="128876" y="29509"/>
                    <a:pt x="128876" y="29432"/>
                  </a:cubicBezTo>
                  <a:close/>
                  <a:moveTo>
                    <a:pt x="121367" y="30027"/>
                  </a:moveTo>
                  <a:cubicBezTo>
                    <a:pt x="121147" y="30104"/>
                    <a:pt x="120998" y="30253"/>
                    <a:pt x="120849" y="30324"/>
                  </a:cubicBezTo>
                  <a:lnTo>
                    <a:pt x="121367" y="30324"/>
                  </a:lnTo>
                  <a:cubicBezTo>
                    <a:pt x="121367" y="30253"/>
                    <a:pt x="121444" y="30175"/>
                    <a:pt x="121444" y="30027"/>
                  </a:cubicBezTo>
                  <a:close/>
                  <a:moveTo>
                    <a:pt x="121741" y="30027"/>
                  </a:moveTo>
                  <a:cubicBezTo>
                    <a:pt x="121664" y="30175"/>
                    <a:pt x="121664" y="30253"/>
                    <a:pt x="121664" y="30324"/>
                  </a:cubicBezTo>
                  <a:lnTo>
                    <a:pt x="124042" y="30324"/>
                  </a:lnTo>
                  <a:lnTo>
                    <a:pt x="124042" y="30027"/>
                  </a:lnTo>
                  <a:cubicBezTo>
                    <a:pt x="123596" y="30027"/>
                    <a:pt x="123079" y="30104"/>
                    <a:pt x="122556" y="30104"/>
                  </a:cubicBezTo>
                  <a:cubicBezTo>
                    <a:pt x="122259" y="30104"/>
                    <a:pt x="121961" y="30027"/>
                    <a:pt x="121741" y="30027"/>
                  </a:cubicBezTo>
                  <a:close/>
                  <a:moveTo>
                    <a:pt x="125678" y="29878"/>
                  </a:moveTo>
                  <a:cubicBezTo>
                    <a:pt x="125232" y="29955"/>
                    <a:pt x="124786" y="30027"/>
                    <a:pt x="124340" y="30027"/>
                  </a:cubicBezTo>
                  <a:cubicBezTo>
                    <a:pt x="124340" y="30104"/>
                    <a:pt x="124340" y="30253"/>
                    <a:pt x="124268" y="30324"/>
                  </a:cubicBezTo>
                  <a:cubicBezTo>
                    <a:pt x="124934" y="30253"/>
                    <a:pt x="125606" y="30253"/>
                    <a:pt x="126272" y="30175"/>
                  </a:cubicBezTo>
                  <a:lnTo>
                    <a:pt x="125826" y="29955"/>
                  </a:lnTo>
                  <a:cubicBezTo>
                    <a:pt x="125755" y="29955"/>
                    <a:pt x="125755" y="29955"/>
                    <a:pt x="125678" y="29878"/>
                  </a:cubicBezTo>
                  <a:close/>
                  <a:moveTo>
                    <a:pt x="48976" y="7135"/>
                  </a:moveTo>
                  <a:cubicBezTo>
                    <a:pt x="37233" y="7135"/>
                    <a:pt x="25716" y="10257"/>
                    <a:pt x="17166" y="18658"/>
                  </a:cubicBezTo>
                  <a:cubicBezTo>
                    <a:pt x="7878" y="28023"/>
                    <a:pt x="2081" y="41324"/>
                    <a:pt x="3490" y="54553"/>
                  </a:cubicBezTo>
                  <a:cubicBezTo>
                    <a:pt x="4757" y="66671"/>
                    <a:pt x="11814" y="77296"/>
                    <a:pt x="20436" y="85401"/>
                  </a:cubicBezTo>
                  <a:cubicBezTo>
                    <a:pt x="21256" y="86215"/>
                    <a:pt x="22368" y="87184"/>
                    <a:pt x="23189" y="87928"/>
                  </a:cubicBezTo>
                  <a:cubicBezTo>
                    <a:pt x="25639" y="90009"/>
                    <a:pt x="28314" y="92238"/>
                    <a:pt x="30841" y="94171"/>
                  </a:cubicBezTo>
                  <a:cubicBezTo>
                    <a:pt x="36341" y="98553"/>
                    <a:pt x="42138" y="102495"/>
                    <a:pt x="47787" y="106657"/>
                  </a:cubicBezTo>
                  <a:cubicBezTo>
                    <a:pt x="48827" y="107323"/>
                    <a:pt x="49797" y="108066"/>
                    <a:pt x="50760" y="108887"/>
                  </a:cubicBezTo>
                  <a:cubicBezTo>
                    <a:pt x="52026" y="109850"/>
                    <a:pt x="53287" y="111039"/>
                    <a:pt x="54405" y="112157"/>
                  </a:cubicBezTo>
                  <a:cubicBezTo>
                    <a:pt x="56111" y="114012"/>
                    <a:pt x="57746" y="115944"/>
                    <a:pt x="59013" y="118103"/>
                  </a:cubicBezTo>
                  <a:cubicBezTo>
                    <a:pt x="59013" y="117954"/>
                    <a:pt x="59084" y="117806"/>
                    <a:pt x="59084" y="117657"/>
                  </a:cubicBezTo>
                  <a:cubicBezTo>
                    <a:pt x="57377" y="114904"/>
                    <a:pt x="55071" y="112377"/>
                    <a:pt x="52841" y="110225"/>
                  </a:cubicBezTo>
                  <a:cubicBezTo>
                    <a:pt x="50986" y="108589"/>
                    <a:pt x="48976" y="107103"/>
                    <a:pt x="46972" y="105688"/>
                  </a:cubicBezTo>
                  <a:cubicBezTo>
                    <a:pt x="40283" y="100860"/>
                    <a:pt x="33517" y="96174"/>
                    <a:pt x="27202" y="90900"/>
                  </a:cubicBezTo>
                  <a:cubicBezTo>
                    <a:pt x="25490" y="89485"/>
                    <a:pt x="23706" y="87928"/>
                    <a:pt x="22000" y="86441"/>
                  </a:cubicBezTo>
                  <a:cubicBezTo>
                    <a:pt x="15233" y="80269"/>
                    <a:pt x="9216" y="72837"/>
                    <a:pt x="6017" y="64144"/>
                  </a:cubicBezTo>
                  <a:cubicBezTo>
                    <a:pt x="0" y="48162"/>
                    <a:pt x="5649" y="30699"/>
                    <a:pt x="17392" y="18878"/>
                  </a:cubicBezTo>
                  <a:cubicBezTo>
                    <a:pt x="25864" y="10554"/>
                    <a:pt x="37310" y="7432"/>
                    <a:pt x="48976" y="7432"/>
                  </a:cubicBezTo>
                  <a:cubicBezTo>
                    <a:pt x="57229" y="7432"/>
                    <a:pt x="65702" y="8996"/>
                    <a:pt x="73205" y="11446"/>
                  </a:cubicBezTo>
                  <a:cubicBezTo>
                    <a:pt x="80269" y="13753"/>
                    <a:pt x="87029" y="16875"/>
                    <a:pt x="93499" y="20513"/>
                  </a:cubicBezTo>
                  <a:cubicBezTo>
                    <a:pt x="98404" y="23415"/>
                    <a:pt x="103529" y="26239"/>
                    <a:pt x="109029" y="28023"/>
                  </a:cubicBezTo>
                  <a:cubicBezTo>
                    <a:pt x="112674" y="29212"/>
                    <a:pt x="116539" y="30027"/>
                    <a:pt x="120404" y="30324"/>
                  </a:cubicBezTo>
                  <a:cubicBezTo>
                    <a:pt x="120552" y="30175"/>
                    <a:pt x="120701" y="30104"/>
                    <a:pt x="120849" y="30027"/>
                  </a:cubicBezTo>
                  <a:cubicBezTo>
                    <a:pt x="116836" y="29807"/>
                    <a:pt x="112894" y="28915"/>
                    <a:pt x="109106" y="27726"/>
                  </a:cubicBezTo>
                  <a:cubicBezTo>
                    <a:pt x="103678" y="25942"/>
                    <a:pt x="98553" y="23189"/>
                    <a:pt x="93647" y="20216"/>
                  </a:cubicBezTo>
                  <a:cubicBezTo>
                    <a:pt x="87178" y="16577"/>
                    <a:pt x="80340" y="13456"/>
                    <a:pt x="73283" y="11149"/>
                  </a:cubicBezTo>
                  <a:cubicBezTo>
                    <a:pt x="65702" y="8699"/>
                    <a:pt x="57300" y="7135"/>
                    <a:pt x="48976" y="7135"/>
                  </a:cubicBezTo>
                  <a:close/>
                  <a:moveTo>
                    <a:pt x="59310" y="117954"/>
                  </a:moveTo>
                  <a:cubicBezTo>
                    <a:pt x="59233" y="118103"/>
                    <a:pt x="59233" y="118251"/>
                    <a:pt x="59233" y="118400"/>
                  </a:cubicBezTo>
                  <a:cubicBezTo>
                    <a:pt x="59233" y="118471"/>
                    <a:pt x="59233" y="118471"/>
                    <a:pt x="59310" y="118549"/>
                  </a:cubicBezTo>
                  <a:cubicBezTo>
                    <a:pt x="59381" y="118471"/>
                    <a:pt x="59459" y="118471"/>
                    <a:pt x="59530" y="118471"/>
                  </a:cubicBezTo>
                  <a:cubicBezTo>
                    <a:pt x="59459" y="118251"/>
                    <a:pt x="59381" y="118103"/>
                    <a:pt x="59310" y="117954"/>
                  </a:cubicBezTo>
                  <a:close/>
                  <a:moveTo>
                    <a:pt x="59679" y="118697"/>
                  </a:moveTo>
                  <a:cubicBezTo>
                    <a:pt x="59607" y="118697"/>
                    <a:pt x="59530" y="118769"/>
                    <a:pt x="59381" y="118769"/>
                  </a:cubicBezTo>
                  <a:cubicBezTo>
                    <a:pt x="59459" y="118846"/>
                    <a:pt x="59530" y="118917"/>
                    <a:pt x="59530" y="119066"/>
                  </a:cubicBezTo>
                  <a:cubicBezTo>
                    <a:pt x="59756" y="119512"/>
                    <a:pt x="59976" y="119887"/>
                    <a:pt x="60202" y="120333"/>
                  </a:cubicBezTo>
                  <a:cubicBezTo>
                    <a:pt x="60273" y="120333"/>
                    <a:pt x="60350" y="120255"/>
                    <a:pt x="60422" y="120255"/>
                  </a:cubicBezTo>
                  <a:cubicBezTo>
                    <a:pt x="60202" y="119661"/>
                    <a:pt x="59976" y="119215"/>
                    <a:pt x="59679" y="118697"/>
                  </a:cubicBezTo>
                  <a:close/>
                  <a:moveTo>
                    <a:pt x="60570" y="120481"/>
                  </a:moveTo>
                  <a:cubicBezTo>
                    <a:pt x="60499" y="120481"/>
                    <a:pt x="60350" y="120553"/>
                    <a:pt x="60273" y="120553"/>
                  </a:cubicBezTo>
                  <a:cubicBezTo>
                    <a:pt x="60499" y="121076"/>
                    <a:pt x="60648" y="121522"/>
                    <a:pt x="60796" y="122039"/>
                  </a:cubicBezTo>
                  <a:cubicBezTo>
                    <a:pt x="60945" y="121968"/>
                    <a:pt x="61016" y="121890"/>
                    <a:pt x="61094" y="121890"/>
                  </a:cubicBezTo>
                  <a:cubicBezTo>
                    <a:pt x="60945" y="121373"/>
                    <a:pt x="60719" y="120927"/>
                    <a:pt x="60570" y="120481"/>
                  </a:cubicBezTo>
                  <a:close/>
                  <a:moveTo>
                    <a:pt x="61165" y="122116"/>
                  </a:moveTo>
                  <a:cubicBezTo>
                    <a:pt x="61094" y="122188"/>
                    <a:pt x="61016" y="122188"/>
                    <a:pt x="60868" y="122265"/>
                  </a:cubicBezTo>
                  <a:lnTo>
                    <a:pt x="60945" y="122336"/>
                  </a:lnTo>
                  <a:cubicBezTo>
                    <a:pt x="61016" y="122414"/>
                    <a:pt x="61165" y="122485"/>
                    <a:pt x="61314" y="122562"/>
                  </a:cubicBezTo>
                  <a:cubicBezTo>
                    <a:pt x="61242" y="122414"/>
                    <a:pt x="61242" y="122265"/>
                    <a:pt x="61165" y="122116"/>
                  </a:cubicBezTo>
                  <a:close/>
                  <a:moveTo>
                    <a:pt x="61016" y="122711"/>
                  </a:moveTo>
                  <a:lnTo>
                    <a:pt x="61242" y="123603"/>
                  </a:lnTo>
                  <a:cubicBezTo>
                    <a:pt x="61314" y="123525"/>
                    <a:pt x="61391" y="123454"/>
                    <a:pt x="61462" y="123454"/>
                  </a:cubicBezTo>
                  <a:cubicBezTo>
                    <a:pt x="61462" y="123228"/>
                    <a:pt x="61391" y="123079"/>
                    <a:pt x="61391" y="122931"/>
                  </a:cubicBezTo>
                  <a:cubicBezTo>
                    <a:pt x="61242" y="122859"/>
                    <a:pt x="61165" y="122782"/>
                    <a:pt x="61016" y="122711"/>
                  </a:cubicBezTo>
                  <a:close/>
                  <a:moveTo>
                    <a:pt x="61540" y="123674"/>
                  </a:moveTo>
                  <a:lnTo>
                    <a:pt x="61314" y="123900"/>
                  </a:lnTo>
                  <a:cubicBezTo>
                    <a:pt x="61391" y="124269"/>
                    <a:pt x="61391" y="124715"/>
                    <a:pt x="61462" y="125089"/>
                  </a:cubicBezTo>
                  <a:lnTo>
                    <a:pt x="61688" y="124863"/>
                  </a:lnTo>
                  <a:cubicBezTo>
                    <a:pt x="61688" y="124495"/>
                    <a:pt x="61611" y="124120"/>
                    <a:pt x="61540" y="123674"/>
                  </a:cubicBezTo>
                  <a:close/>
                  <a:moveTo>
                    <a:pt x="61760" y="125238"/>
                  </a:moveTo>
                  <a:cubicBezTo>
                    <a:pt x="61688" y="125309"/>
                    <a:pt x="61540" y="125386"/>
                    <a:pt x="61462" y="125386"/>
                  </a:cubicBezTo>
                  <a:lnTo>
                    <a:pt x="61462" y="126498"/>
                  </a:lnTo>
                  <a:cubicBezTo>
                    <a:pt x="61611" y="126427"/>
                    <a:pt x="61688" y="126350"/>
                    <a:pt x="61760" y="126278"/>
                  </a:cubicBezTo>
                  <a:lnTo>
                    <a:pt x="61760" y="125238"/>
                  </a:lnTo>
                  <a:close/>
                  <a:moveTo>
                    <a:pt x="61760" y="126647"/>
                  </a:moveTo>
                  <a:lnTo>
                    <a:pt x="61760" y="126647"/>
                  </a:lnTo>
                  <a:cubicBezTo>
                    <a:pt x="61688" y="126724"/>
                    <a:pt x="61540" y="126796"/>
                    <a:pt x="61462" y="126944"/>
                  </a:cubicBezTo>
                  <a:cubicBezTo>
                    <a:pt x="61462" y="127093"/>
                    <a:pt x="61462" y="127242"/>
                    <a:pt x="61391" y="127390"/>
                  </a:cubicBezTo>
                  <a:cubicBezTo>
                    <a:pt x="61540" y="127390"/>
                    <a:pt x="61611" y="127390"/>
                    <a:pt x="61688" y="127468"/>
                  </a:cubicBezTo>
                  <a:cubicBezTo>
                    <a:pt x="61760" y="127170"/>
                    <a:pt x="61760" y="126873"/>
                    <a:pt x="61760" y="126647"/>
                  </a:cubicBezTo>
                  <a:close/>
                  <a:moveTo>
                    <a:pt x="61391" y="127616"/>
                  </a:moveTo>
                  <a:lnTo>
                    <a:pt x="61391" y="127913"/>
                  </a:lnTo>
                  <a:cubicBezTo>
                    <a:pt x="61462" y="127836"/>
                    <a:pt x="61540" y="127765"/>
                    <a:pt x="61540" y="127688"/>
                  </a:cubicBezTo>
                  <a:cubicBezTo>
                    <a:pt x="61540" y="127688"/>
                    <a:pt x="61462" y="127688"/>
                    <a:pt x="61391" y="127616"/>
                  </a:cubicBezTo>
                  <a:close/>
                  <a:moveTo>
                    <a:pt x="61688" y="127985"/>
                  </a:moveTo>
                  <a:lnTo>
                    <a:pt x="61242" y="128431"/>
                  </a:lnTo>
                  <a:cubicBezTo>
                    <a:pt x="61242" y="128657"/>
                    <a:pt x="61165" y="128954"/>
                    <a:pt x="61094" y="129251"/>
                  </a:cubicBezTo>
                  <a:lnTo>
                    <a:pt x="61540" y="128579"/>
                  </a:lnTo>
                  <a:cubicBezTo>
                    <a:pt x="61611" y="128431"/>
                    <a:pt x="61611" y="128211"/>
                    <a:pt x="61688" y="127985"/>
                  </a:cubicBezTo>
                  <a:close/>
                  <a:moveTo>
                    <a:pt x="61242" y="129549"/>
                  </a:moveTo>
                  <a:lnTo>
                    <a:pt x="61242" y="129549"/>
                  </a:lnTo>
                  <a:cubicBezTo>
                    <a:pt x="61094" y="129697"/>
                    <a:pt x="61016" y="129846"/>
                    <a:pt x="60868" y="129917"/>
                  </a:cubicBezTo>
                  <a:cubicBezTo>
                    <a:pt x="60799" y="130136"/>
                    <a:pt x="60796" y="130282"/>
                    <a:pt x="60726" y="130427"/>
                  </a:cubicBezTo>
                  <a:lnTo>
                    <a:pt x="60726" y="130427"/>
                  </a:lnTo>
                  <a:cubicBezTo>
                    <a:pt x="60875" y="130134"/>
                    <a:pt x="61096" y="129841"/>
                    <a:pt x="61242" y="129549"/>
                  </a:cubicBezTo>
                  <a:close/>
                  <a:moveTo>
                    <a:pt x="60726" y="130427"/>
                  </a:moveTo>
                  <a:lnTo>
                    <a:pt x="60726" y="130427"/>
                  </a:lnTo>
                  <a:cubicBezTo>
                    <a:pt x="60724" y="130431"/>
                    <a:pt x="60721" y="130436"/>
                    <a:pt x="60719" y="130440"/>
                  </a:cubicBezTo>
                  <a:cubicBezTo>
                    <a:pt x="60721" y="130436"/>
                    <a:pt x="60724" y="130431"/>
                    <a:pt x="60726" y="130427"/>
                  </a:cubicBezTo>
                  <a:close/>
                  <a:moveTo>
                    <a:pt x="30395" y="147535"/>
                  </a:moveTo>
                  <a:lnTo>
                    <a:pt x="30395" y="147535"/>
                  </a:lnTo>
                  <a:cubicBezTo>
                    <a:pt x="28837" y="148129"/>
                    <a:pt x="27797" y="149319"/>
                    <a:pt x="27202" y="150728"/>
                  </a:cubicBezTo>
                  <a:cubicBezTo>
                    <a:pt x="27351" y="150728"/>
                    <a:pt x="27422" y="150656"/>
                    <a:pt x="27571" y="150656"/>
                  </a:cubicBezTo>
                  <a:cubicBezTo>
                    <a:pt x="27797" y="150062"/>
                    <a:pt x="28166" y="149616"/>
                    <a:pt x="28540" y="149093"/>
                  </a:cubicBezTo>
                  <a:cubicBezTo>
                    <a:pt x="28986" y="148575"/>
                    <a:pt x="29581" y="148201"/>
                    <a:pt x="30247" y="147903"/>
                  </a:cubicBezTo>
                  <a:cubicBezTo>
                    <a:pt x="30247" y="147755"/>
                    <a:pt x="30324" y="147683"/>
                    <a:pt x="30395" y="147535"/>
                  </a:cubicBezTo>
                  <a:close/>
                  <a:moveTo>
                    <a:pt x="27422" y="150954"/>
                  </a:moveTo>
                  <a:cubicBezTo>
                    <a:pt x="27351" y="151025"/>
                    <a:pt x="27202" y="151102"/>
                    <a:pt x="27054" y="151174"/>
                  </a:cubicBezTo>
                  <a:cubicBezTo>
                    <a:pt x="26828" y="151846"/>
                    <a:pt x="26756" y="152589"/>
                    <a:pt x="26756" y="153332"/>
                  </a:cubicBezTo>
                  <a:lnTo>
                    <a:pt x="27054" y="153332"/>
                  </a:lnTo>
                  <a:cubicBezTo>
                    <a:pt x="27054" y="152512"/>
                    <a:pt x="27202" y="151697"/>
                    <a:pt x="27422" y="150954"/>
                  </a:cubicBezTo>
                  <a:close/>
                  <a:moveTo>
                    <a:pt x="26756" y="153629"/>
                  </a:moveTo>
                  <a:cubicBezTo>
                    <a:pt x="26828" y="154444"/>
                    <a:pt x="26976" y="155187"/>
                    <a:pt x="27202" y="155859"/>
                  </a:cubicBezTo>
                  <a:cubicBezTo>
                    <a:pt x="27274" y="155859"/>
                    <a:pt x="27422" y="155859"/>
                    <a:pt x="27500" y="155782"/>
                  </a:cubicBezTo>
                  <a:cubicBezTo>
                    <a:pt x="27274" y="155116"/>
                    <a:pt x="27125" y="154373"/>
                    <a:pt x="27054" y="153629"/>
                  </a:cubicBezTo>
                  <a:close/>
                  <a:moveTo>
                    <a:pt x="161133" y="0"/>
                  </a:moveTo>
                  <a:cubicBezTo>
                    <a:pt x="161133" y="77"/>
                    <a:pt x="161133" y="226"/>
                    <a:pt x="161055" y="297"/>
                  </a:cubicBezTo>
                  <a:cubicBezTo>
                    <a:pt x="161430" y="523"/>
                    <a:pt x="161799" y="821"/>
                    <a:pt x="162096" y="1118"/>
                  </a:cubicBezTo>
                  <a:lnTo>
                    <a:pt x="162542" y="1564"/>
                  </a:lnTo>
                  <a:lnTo>
                    <a:pt x="162768" y="1784"/>
                  </a:lnTo>
                  <a:lnTo>
                    <a:pt x="162988" y="2010"/>
                  </a:lnTo>
                  <a:lnTo>
                    <a:pt x="163434" y="2456"/>
                  </a:lnTo>
                  <a:cubicBezTo>
                    <a:pt x="163660" y="2676"/>
                    <a:pt x="163880" y="2973"/>
                    <a:pt x="164106" y="3270"/>
                  </a:cubicBezTo>
                  <a:lnTo>
                    <a:pt x="164177" y="3348"/>
                  </a:lnTo>
                  <a:lnTo>
                    <a:pt x="164551" y="3865"/>
                  </a:lnTo>
                  <a:cubicBezTo>
                    <a:pt x="166038" y="5726"/>
                    <a:pt x="167150" y="7807"/>
                    <a:pt x="167822" y="10108"/>
                  </a:cubicBezTo>
                  <a:cubicBezTo>
                    <a:pt x="167822" y="10185"/>
                    <a:pt x="167822" y="10257"/>
                    <a:pt x="167893" y="10405"/>
                  </a:cubicBezTo>
                  <a:lnTo>
                    <a:pt x="168042" y="11000"/>
                  </a:lnTo>
                  <a:cubicBezTo>
                    <a:pt x="168042" y="11077"/>
                    <a:pt x="168042" y="11149"/>
                    <a:pt x="168119" y="11297"/>
                  </a:cubicBezTo>
                  <a:lnTo>
                    <a:pt x="168119" y="11595"/>
                  </a:lnTo>
                  <a:lnTo>
                    <a:pt x="168190" y="11892"/>
                  </a:lnTo>
                  <a:cubicBezTo>
                    <a:pt x="168190" y="11969"/>
                    <a:pt x="168268" y="12041"/>
                    <a:pt x="168268" y="12189"/>
                  </a:cubicBezTo>
                  <a:lnTo>
                    <a:pt x="168339" y="12784"/>
                  </a:lnTo>
                  <a:lnTo>
                    <a:pt x="168339" y="13081"/>
                  </a:lnTo>
                  <a:cubicBezTo>
                    <a:pt x="168565" y="15239"/>
                    <a:pt x="168339" y="17392"/>
                    <a:pt x="167893" y="19473"/>
                  </a:cubicBezTo>
                  <a:cubicBezTo>
                    <a:pt x="166853" y="24307"/>
                    <a:pt x="164771" y="28838"/>
                    <a:pt x="162916" y="33374"/>
                  </a:cubicBezTo>
                  <a:cubicBezTo>
                    <a:pt x="158677" y="43256"/>
                    <a:pt x="155038" y="53442"/>
                    <a:pt x="153772" y="64144"/>
                  </a:cubicBezTo>
                  <a:cubicBezTo>
                    <a:pt x="153474" y="66594"/>
                    <a:pt x="153326" y="69049"/>
                    <a:pt x="153177" y="71576"/>
                  </a:cubicBezTo>
                  <a:cubicBezTo>
                    <a:pt x="152731" y="82279"/>
                    <a:pt x="154146" y="93053"/>
                    <a:pt x="156745" y="103387"/>
                  </a:cubicBezTo>
                  <a:cubicBezTo>
                    <a:pt x="158974" y="112157"/>
                    <a:pt x="159272" y="122485"/>
                    <a:pt x="153403" y="129917"/>
                  </a:cubicBezTo>
                  <a:cubicBezTo>
                    <a:pt x="152808" y="130738"/>
                    <a:pt x="152065" y="131481"/>
                    <a:pt x="151322" y="132224"/>
                  </a:cubicBezTo>
                  <a:cubicBezTo>
                    <a:pt x="151096" y="132444"/>
                    <a:pt x="150727" y="132819"/>
                    <a:pt x="150430" y="132967"/>
                  </a:cubicBezTo>
                  <a:lnTo>
                    <a:pt x="149984" y="133413"/>
                  </a:lnTo>
                  <a:lnTo>
                    <a:pt x="149836" y="133485"/>
                  </a:lnTo>
                  <a:lnTo>
                    <a:pt x="149687" y="133562"/>
                  </a:lnTo>
                  <a:cubicBezTo>
                    <a:pt x="149538" y="133711"/>
                    <a:pt x="149164" y="134008"/>
                    <a:pt x="148944" y="134157"/>
                  </a:cubicBezTo>
                  <a:cubicBezTo>
                    <a:pt x="148646" y="134377"/>
                    <a:pt x="148272" y="134603"/>
                    <a:pt x="147974" y="134823"/>
                  </a:cubicBezTo>
                  <a:cubicBezTo>
                    <a:pt x="144556" y="136755"/>
                    <a:pt x="141137" y="138687"/>
                    <a:pt x="137569" y="140174"/>
                  </a:cubicBezTo>
                  <a:cubicBezTo>
                    <a:pt x="133187" y="141958"/>
                    <a:pt x="128799" y="142778"/>
                    <a:pt x="124268" y="142778"/>
                  </a:cubicBezTo>
                  <a:cubicBezTo>
                    <a:pt x="121069" y="142778"/>
                    <a:pt x="117877" y="142332"/>
                    <a:pt x="114606" y="141589"/>
                  </a:cubicBezTo>
                  <a:cubicBezTo>
                    <a:pt x="113043" y="141214"/>
                    <a:pt x="111336" y="140697"/>
                    <a:pt x="109850" y="140251"/>
                  </a:cubicBezTo>
                  <a:cubicBezTo>
                    <a:pt x="108286" y="139657"/>
                    <a:pt x="106205" y="138913"/>
                    <a:pt x="104570" y="138467"/>
                  </a:cubicBezTo>
                  <a:cubicBezTo>
                    <a:pt x="100782" y="137278"/>
                    <a:pt x="96769" y="136684"/>
                    <a:pt x="92827" y="136684"/>
                  </a:cubicBezTo>
                  <a:cubicBezTo>
                    <a:pt x="88367" y="136684"/>
                    <a:pt x="83908" y="137498"/>
                    <a:pt x="79674" y="139359"/>
                  </a:cubicBezTo>
                  <a:cubicBezTo>
                    <a:pt x="73580" y="141958"/>
                    <a:pt x="68377" y="146197"/>
                    <a:pt x="63323" y="150430"/>
                  </a:cubicBezTo>
                  <a:cubicBezTo>
                    <a:pt x="56486" y="156079"/>
                    <a:pt x="48976" y="162251"/>
                    <a:pt x="39611" y="162399"/>
                  </a:cubicBezTo>
                  <a:lnTo>
                    <a:pt x="39017" y="162399"/>
                  </a:lnTo>
                  <a:cubicBezTo>
                    <a:pt x="36044" y="162399"/>
                    <a:pt x="33071" y="161805"/>
                    <a:pt x="30770" y="160092"/>
                  </a:cubicBezTo>
                  <a:cubicBezTo>
                    <a:pt x="30621" y="160170"/>
                    <a:pt x="30544" y="160170"/>
                    <a:pt x="30395" y="160241"/>
                  </a:cubicBezTo>
                  <a:cubicBezTo>
                    <a:pt x="31662" y="161210"/>
                    <a:pt x="33148" y="161876"/>
                    <a:pt x="34706" y="162174"/>
                  </a:cubicBezTo>
                  <a:cubicBezTo>
                    <a:pt x="36192" y="162548"/>
                    <a:pt x="37756" y="162697"/>
                    <a:pt x="39391" y="162697"/>
                  </a:cubicBezTo>
                  <a:lnTo>
                    <a:pt x="39611" y="162697"/>
                  </a:lnTo>
                  <a:cubicBezTo>
                    <a:pt x="43773" y="162619"/>
                    <a:pt x="47864" y="161359"/>
                    <a:pt x="51503" y="159349"/>
                  </a:cubicBezTo>
                  <a:cubicBezTo>
                    <a:pt x="58715" y="155336"/>
                    <a:pt x="64513" y="149241"/>
                    <a:pt x="71273" y="144562"/>
                  </a:cubicBezTo>
                  <a:cubicBezTo>
                    <a:pt x="77891" y="139728"/>
                    <a:pt x="85097" y="136904"/>
                    <a:pt x="92904" y="136904"/>
                  </a:cubicBezTo>
                  <a:cubicBezTo>
                    <a:pt x="94908" y="136904"/>
                    <a:pt x="96989" y="137130"/>
                    <a:pt x="99070" y="137498"/>
                  </a:cubicBezTo>
                  <a:cubicBezTo>
                    <a:pt x="101525" y="137873"/>
                    <a:pt x="103904" y="138539"/>
                    <a:pt x="106282" y="139282"/>
                  </a:cubicBezTo>
                  <a:cubicBezTo>
                    <a:pt x="108066" y="139877"/>
                    <a:pt x="110296" y="140697"/>
                    <a:pt x="112151" y="141214"/>
                  </a:cubicBezTo>
                  <a:cubicBezTo>
                    <a:pt x="116093" y="142404"/>
                    <a:pt x="120255" y="143075"/>
                    <a:pt x="124417" y="143075"/>
                  </a:cubicBezTo>
                  <a:cubicBezTo>
                    <a:pt x="127313" y="143075"/>
                    <a:pt x="130137" y="142778"/>
                    <a:pt x="132961" y="142035"/>
                  </a:cubicBezTo>
                  <a:cubicBezTo>
                    <a:pt x="138390" y="140620"/>
                    <a:pt x="143295" y="137873"/>
                    <a:pt x="148123" y="135049"/>
                  </a:cubicBezTo>
                  <a:cubicBezTo>
                    <a:pt x="148420" y="134823"/>
                    <a:pt x="148795" y="134603"/>
                    <a:pt x="149164" y="134377"/>
                  </a:cubicBezTo>
                  <a:lnTo>
                    <a:pt x="149610" y="134008"/>
                  </a:lnTo>
                  <a:lnTo>
                    <a:pt x="149907" y="133782"/>
                  </a:lnTo>
                  <a:cubicBezTo>
                    <a:pt x="150204" y="133633"/>
                    <a:pt x="150579" y="133265"/>
                    <a:pt x="150876" y="133039"/>
                  </a:cubicBezTo>
                  <a:cubicBezTo>
                    <a:pt x="151245" y="132670"/>
                    <a:pt x="151691" y="132296"/>
                    <a:pt x="151988" y="131998"/>
                  </a:cubicBezTo>
                  <a:cubicBezTo>
                    <a:pt x="152434" y="131552"/>
                    <a:pt x="152880" y="131035"/>
                    <a:pt x="153254" y="130589"/>
                  </a:cubicBezTo>
                  <a:lnTo>
                    <a:pt x="153623" y="130143"/>
                  </a:lnTo>
                  <a:lnTo>
                    <a:pt x="153849" y="129846"/>
                  </a:lnTo>
                  <a:lnTo>
                    <a:pt x="153998" y="129620"/>
                  </a:lnTo>
                  <a:cubicBezTo>
                    <a:pt x="159569" y="122116"/>
                    <a:pt x="159200" y="112008"/>
                    <a:pt x="157042" y="103387"/>
                  </a:cubicBezTo>
                  <a:cubicBezTo>
                    <a:pt x="154069" y="91418"/>
                    <a:pt x="152582" y="78931"/>
                    <a:pt x="153849" y="66671"/>
                  </a:cubicBezTo>
                  <a:cubicBezTo>
                    <a:pt x="153998" y="65036"/>
                    <a:pt x="154218" y="63324"/>
                    <a:pt x="154444" y="61766"/>
                  </a:cubicBezTo>
                  <a:cubicBezTo>
                    <a:pt x="156079" y="50243"/>
                    <a:pt x="160609" y="39540"/>
                    <a:pt x="165069" y="28915"/>
                  </a:cubicBezTo>
                  <a:cubicBezTo>
                    <a:pt x="167078" y="23932"/>
                    <a:pt x="169160" y="18581"/>
                    <a:pt x="168636" y="13081"/>
                  </a:cubicBezTo>
                  <a:cubicBezTo>
                    <a:pt x="168636" y="12564"/>
                    <a:pt x="168565" y="11969"/>
                    <a:pt x="168416" y="11523"/>
                  </a:cubicBezTo>
                  <a:cubicBezTo>
                    <a:pt x="168339" y="11000"/>
                    <a:pt x="168190" y="10483"/>
                    <a:pt x="168119" y="9959"/>
                  </a:cubicBezTo>
                  <a:cubicBezTo>
                    <a:pt x="167376" y="7730"/>
                    <a:pt x="166258" y="5577"/>
                    <a:pt x="164849" y="3645"/>
                  </a:cubicBezTo>
                  <a:lnTo>
                    <a:pt x="164474" y="3199"/>
                  </a:lnTo>
                  <a:lnTo>
                    <a:pt x="164326" y="3050"/>
                  </a:lnTo>
                  <a:cubicBezTo>
                    <a:pt x="164254" y="2973"/>
                    <a:pt x="164106" y="2753"/>
                    <a:pt x="164028" y="2676"/>
                  </a:cubicBezTo>
                  <a:cubicBezTo>
                    <a:pt x="163808" y="2378"/>
                    <a:pt x="163511" y="2010"/>
                    <a:pt x="163214" y="1784"/>
                  </a:cubicBezTo>
                  <a:lnTo>
                    <a:pt x="162988" y="1564"/>
                  </a:lnTo>
                  <a:lnTo>
                    <a:pt x="162768" y="1338"/>
                  </a:lnTo>
                  <a:cubicBezTo>
                    <a:pt x="162244" y="821"/>
                    <a:pt x="161727" y="375"/>
                    <a:pt x="16113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1" name="Google Shape;1381;p45"/>
            <p:cNvSpPr/>
            <p:nvPr/>
          </p:nvSpPr>
          <p:spPr>
            <a:xfrm>
              <a:off x="3108300" y="3766675"/>
              <a:ext cx="59475" cy="131875"/>
            </a:xfrm>
            <a:custGeom>
              <a:avLst/>
              <a:gdLst/>
              <a:ahLst/>
              <a:cxnLst/>
              <a:rect l="l" t="t" r="r" b="b"/>
              <a:pathLst>
                <a:path w="2379" h="5275" extrusionOk="0">
                  <a:moveTo>
                    <a:pt x="72" y="1"/>
                  </a:moveTo>
                  <a:cubicBezTo>
                    <a:pt x="72" y="150"/>
                    <a:pt x="1" y="298"/>
                    <a:pt x="1" y="447"/>
                  </a:cubicBezTo>
                  <a:cubicBezTo>
                    <a:pt x="72" y="518"/>
                    <a:pt x="149" y="667"/>
                    <a:pt x="221" y="744"/>
                  </a:cubicBezTo>
                  <a:cubicBezTo>
                    <a:pt x="221" y="595"/>
                    <a:pt x="221" y="447"/>
                    <a:pt x="298" y="298"/>
                  </a:cubicBezTo>
                  <a:cubicBezTo>
                    <a:pt x="221" y="221"/>
                    <a:pt x="149" y="150"/>
                    <a:pt x="72" y="1"/>
                  </a:cubicBezTo>
                  <a:close/>
                  <a:moveTo>
                    <a:pt x="1933" y="4680"/>
                  </a:moveTo>
                  <a:cubicBezTo>
                    <a:pt x="1933" y="4758"/>
                    <a:pt x="2004" y="4906"/>
                    <a:pt x="2004" y="5055"/>
                  </a:cubicBezTo>
                  <a:cubicBezTo>
                    <a:pt x="2153" y="5126"/>
                    <a:pt x="2230" y="5203"/>
                    <a:pt x="2379" y="5275"/>
                  </a:cubicBezTo>
                  <a:cubicBezTo>
                    <a:pt x="2302" y="5126"/>
                    <a:pt x="2302" y="5055"/>
                    <a:pt x="2302" y="4906"/>
                  </a:cubicBezTo>
                  <a:cubicBezTo>
                    <a:pt x="2153" y="4829"/>
                    <a:pt x="2004" y="4758"/>
                    <a:pt x="1933" y="46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2" name="Google Shape;1382;p45"/>
            <p:cNvSpPr/>
            <p:nvPr/>
          </p:nvSpPr>
          <p:spPr>
            <a:xfrm>
              <a:off x="3115725" y="1572225"/>
              <a:ext cx="1681525" cy="2445250"/>
            </a:xfrm>
            <a:custGeom>
              <a:avLst/>
              <a:gdLst/>
              <a:ahLst/>
              <a:cxnLst/>
              <a:rect l="l" t="t" r="r" b="b"/>
              <a:pathLst>
                <a:path w="67261" h="97810" extrusionOk="0">
                  <a:moveTo>
                    <a:pt x="66369" y="0"/>
                  </a:moveTo>
                  <a:cubicBezTo>
                    <a:pt x="66446" y="77"/>
                    <a:pt x="66446" y="77"/>
                    <a:pt x="66517" y="77"/>
                  </a:cubicBezTo>
                  <a:lnTo>
                    <a:pt x="66963" y="297"/>
                  </a:lnTo>
                  <a:cubicBezTo>
                    <a:pt x="67040" y="226"/>
                    <a:pt x="67112" y="226"/>
                    <a:pt x="67189" y="226"/>
                  </a:cubicBezTo>
                  <a:cubicBezTo>
                    <a:pt x="67189" y="226"/>
                    <a:pt x="67260" y="149"/>
                    <a:pt x="67260" y="77"/>
                  </a:cubicBezTo>
                  <a:cubicBezTo>
                    <a:pt x="67112" y="77"/>
                    <a:pt x="67040" y="0"/>
                    <a:pt x="66963" y="0"/>
                  </a:cubicBezTo>
                  <a:close/>
                  <a:moveTo>
                    <a:pt x="61540" y="149"/>
                  </a:moveTo>
                  <a:cubicBezTo>
                    <a:pt x="61392" y="226"/>
                    <a:pt x="61243" y="297"/>
                    <a:pt x="61095" y="446"/>
                  </a:cubicBezTo>
                  <a:lnTo>
                    <a:pt x="61540" y="446"/>
                  </a:lnTo>
                  <a:cubicBezTo>
                    <a:pt x="61689" y="375"/>
                    <a:pt x="61838" y="226"/>
                    <a:pt x="62058" y="149"/>
                  </a:cubicBezTo>
                  <a:close/>
                  <a:moveTo>
                    <a:pt x="221" y="88593"/>
                  </a:moveTo>
                  <a:cubicBezTo>
                    <a:pt x="150" y="88593"/>
                    <a:pt x="72" y="88593"/>
                    <a:pt x="1" y="88671"/>
                  </a:cubicBezTo>
                  <a:cubicBezTo>
                    <a:pt x="1" y="88742"/>
                    <a:pt x="72" y="88819"/>
                    <a:pt x="72" y="88891"/>
                  </a:cubicBezTo>
                  <a:cubicBezTo>
                    <a:pt x="221" y="88891"/>
                    <a:pt x="298" y="88819"/>
                    <a:pt x="370" y="88819"/>
                  </a:cubicBezTo>
                  <a:cubicBezTo>
                    <a:pt x="370" y="88742"/>
                    <a:pt x="298" y="88671"/>
                    <a:pt x="221" y="88593"/>
                  </a:cubicBezTo>
                  <a:close/>
                  <a:moveTo>
                    <a:pt x="2082" y="97512"/>
                  </a:moveTo>
                  <a:lnTo>
                    <a:pt x="2082" y="97738"/>
                  </a:lnTo>
                  <a:cubicBezTo>
                    <a:pt x="2153" y="97810"/>
                    <a:pt x="2231" y="97810"/>
                    <a:pt x="2231" y="97810"/>
                  </a:cubicBezTo>
                  <a:lnTo>
                    <a:pt x="2379" y="97661"/>
                  </a:lnTo>
                  <a:lnTo>
                    <a:pt x="2379" y="97590"/>
                  </a:lnTo>
                  <a:cubicBezTo>
                    <a:pt x="2302" y="97512"/>
                    <a:pt x="2231" y="97512"/>
                    <a:pt x="2082" y="9751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3" name="Google Shape;1383;p45"/>
            <p:cNvSpPr/>
            <p:nvPr/>
          </p:nvSpPr>
          <p:spPr>
            <a:xfrm>
              <a:off x="3138025" y="1531325"/>
              <a:ext cx="1813525" cy="2307775"/>
            </a:xfrm>
            <a:custGeom>
              <a:avLst/>
              <a:gdLst/>
              <a:ahLst/>
              <a:cxnLst/>
              <a:rect l="l" t="t" r="r" b="b"/>
              <a:pathLst>
                <a:path w="72541" h="92311" extrusionOk="0">
                  <a:moveTo>
                    <a:pt x="72463" y="1"/>
                  </a:moveTo>
                  <a:cubicBezTo>
                    <a:pt x="72392" y="1"/>
                    <a:pt x="72314" y="78"/>
                    <a:pt x="72166" y="78"/>
                  </a:cubicBezTo>
                  <a:lnTo>
                    <a:pt x="72392" y="298"/>
                  </a:lnTo>
                  <a:cubicBezTo>
                    <a:pt x="72463" y="227"/>
                    <a:pt x="72540" y="150"/>
                    <a:pt x="72540" y="78"/>
                  </a:cubicBezTo>
                  <a:lnTo>
                    <a:pt x="72463" y="1"/>
                  </a:lnTo>
                  <a:close/>
                  <a:moveTo>
                    <a:pt x="61243" y="1785"/>
                  </a:moveTo>
                  <a:cubicBezTo>
                    <a:pt x="61243" y="1933"/>
                    <a:pt x="61166" y="2011"/>
                    <a:pt x="61166" y="2082"/>
                  </a:cubicBezTo>
                  <a:lnTo>
                    <a:pt x="61463" y="2082"/>
                  </a:lnTo>
                  <a:cubicBezTo>
                    <a:pt x="61463" y="2011"/>
                    <a:pt x="61463" y="1933"/>
                    <a:pt x="61540" y="1785"/>
                  </a:cubicBezTo>
                  <a:close/>
                  <a:moveTo>
                    <a:pt x="221" y="92013"/>
                  </a:moveTo>
                  <a:cubicBezTo>
                    <a:pt x="149" y="92013"/>
                    <a:pt x="72" y="92091"/>
                    <a:pt x="1" y="92091"/>
                  </a:cubicBezTo>
                  <a:cubicBezTo>
                    <a:pt x="1" y="92162"/>
                    <a:pt x="72" y="92239"/>
                    <a:pt x="72" y="92311"/>
                  </a:cubicBezTo>
                  <a:cubicBezTo>
                    <a:pt x="149" y="92311"/>
                    <a:pt x="298" y="92239"/>
                    <a:pt x="369" y="92239"/>
                  </a:cubicBezTo>
                  <a:cubicBezTo>
                    <a:pt x="298" y="92162"/>
                    <a:pt x="298" y="92091"/>
                    <a:pt x="221" y="9201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4" name="Google Shape;1384;p45"/>
            <p:cNvSpPr/>
            <p:nvPr/>
          </p:nvSpPr>
          <p:spPr>
            <a:xfrm>
              <a:off x="3152900" y="1575925"/>
              <a:ext cx="1588600" cy="2305975"/>
            </a:xfrm>
            <a:custGeom>
              <a:avLst/>
              <a:gdLst/>
              <a:ahLst/>
              <a:cxnLst/>
              <a:rect l="l" t="t" r="r" b="b"/>
              <a:pathLst>
                <a:path w="63544" h="92239" extrusionOk="0">
                  <a:moveTo>
                    <a:pt x="63246" y="1"/>
                  </a:moveTo>
                  <a:lnTo>
                    <a:pt x="63246" y="298"/>
                  </a:lnTo>
                  <a:lnTo>
                    <a:pt x="63472" y="298"/>
                  </a:lnTo>
                  <a:cubicBezTo>
                    <a:pt x="63544" y="227"/>
                    <a:pt x="63544" y="78"/>
                    <a:pt x="63544" y="1"/>
                  </a:cubicBezTo>
                  <a:close/>
                  <a:moveTo>
                    <a:pt x="298" y="91864"/>
                  </a:moveTo>
                  <a:cubicBezTo>
                    <a:pt x="220" y="91864"/>
                    <a:pt x="149" y="91942"/>
                    <a:pt x="0" y="92013"/>
                  </a:cubicBezTo>
                  <a:cubicBezTo>
                    <a:pt x="72" y="92090"/>
                    <a:pt x="72" y="92162"/>
                    <a:pt x="72" y="92239"/>
                  </a:cubicBezTo>
                  <a:cubicBezTo>
                    <a:pt x="220" y="92162"/>
                    <a:pt x="298" y="92162"/>
                    <a:pt x="369" y="92090"/>
                  </a:cubicBezTo>
                  <a:cubicBezTo>
                    <a:pt x="369" y="92013"/>
                    <a:pt x="298" y="91942"/>
                    <a:pt x="298" y="9186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5" name="Google Shape;1385;p45"/>
            <p:cNvSpPr/>
            <p:nvPr/>
          </p:nvSpPr>
          <p:spPr>
            <a:xfrm>
              <a:off x="4797225" y="1568500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98" y="0"/>
                  </a:moveTo>
                  <a:cubicBezTo>
                    <a:pt x="226" y="78"/>
                    <a:pt x="149" y="78"/>
                    <a:pt x="0" y="78"/>
                  </a:cubicBezTo>
                  <a:lnTo>
                    <a:pt x="0" y="226"/>
                  </a:lnTo>
                  <a:cubicBezTo>
                    <a:pt x="78" y="298"/>
                    <a:pt x="149" y="298"/>
                    <a:pt x="149" y="375"/>
                  </a:cubicBezTo>
                  <a:lnTo>
                    <a:pt x="226" y="375"/>
                  </a:lnTo>
                  <a:cubicBezTo>
                    <a:pt x="226" y="226"/>
                    <a:pt x="298" y="149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6" name="Google Shape;1386;p45"/>
            <p:cNvSpPr/>
            <p:nvPr/>
          </p:nvSpPr>
          <p:spPr>
            <a:xfrm>
              <a:off x="4795450" y="1574150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71" y="0"/>
                  </a:moveTo>
                  <a:cubicBezTo>
                    <a:pt x="71" y="72"/>
                    <a:pt x="0" y="149"/>
                    <a:pt x="0" y="149"/>
                  </a:cubicBezTo>
                  <a:lnTo>
                    <a:pt x="220" y="149"/>
                  </a:lnTo>
                  <a:cubicBezTo>
                    <a:pt x="220" y="72"/>
                    <a:pt x="149" y="72"/>
                    <a:pt x="7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7" name="Google Shape;1387;p45"/>
            <p:cNvSpPr/>
            <p:nvPr/>
          </p:nvSpPr>
          <p:spPr>
            <a:xfrm>
              <a:off x="3164050" y="3911625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220" y="0"/>
                  </a:moveTo>
                  <a:cubicBezTo>
                    <a:pt x="149" y="0"/>
                    <a:pt x="72" y="71"/>
                    <a:pt x="0" y="149"/>
                  </a:cubicBezTo>
                  <a:cubicBezTo>
                    <a:pt x="0" y="220"/>
                    <a:pt x="0" y="297"/>
                    <a:pt x="72" y="446"/>
                  </a:cubicBezTo>
                  <a:lnTo>
                    <a:pt x="298" y="220"/>
                  </a:lnTo>
                  <a:cubicBezTo>
                    <a:pt x="298" y="149"/>
                    <a:pt x="298" y="71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8" name="Google Shape;1388;p45"/>
            <p:cNvSpPr/>
            <p:nvPr/>
          </p:nvSpPr>
          <p:spPr>
            <a:xfrm>
              <a:off x="3169550" y="1559275"/>
              <a:ext cx="1694600" cy="2400675"/>
            </a:xfrm>
            <a:custGeom>
              <a:avLst/>
              <a:gdLst/>
              <a:ahLst/>
              <a:cxnLst/>
              <a:rect l="l" t="t" r="r" b="b"/>
              <a:pathLst>
                <a:path w="67784" h="96027" extrusionOk="0">
                  <a:moveTo>
                    <a:pt x="67783" y="1"/>
                  </a:moveTo>
                  <a:cubicBezTo>
                    <a:pt x="67634" y="1"/>
                    <a:pt x="67563" y="1"/>
                    <a:pt x="67414" y="72"/>
                  </a:cubicBezTo>
                  <a:cubicBezTo>
                    <a:pt x="67414" y="149"/>
                    <a:pt x="67337" y="298"/>
                    <a:pt x="67266" y="369"/>
                  </a:cubicBezTo>
                  <a:cubicBezTo>
                    <a:pt x="67414" y="369"/>
                    <a:pt x="67486" y="298"/>
                    <a:pt x="67634" y="298"/>
                  </a:cubicBezTo>
                  <a:cubicBezTo>
                    <a:pt x="67634" y="221"/>
                    <a:pt x="67712" y="72"/>
                    <a:pt x="67783" y="1"/>
                  </a:cubicBezTo>
                  <a:close/>
                  <a:moveTo>
                    <a:pt x="226" y="95503"/>
                  </a:moveTo>
                  <a:lnTo>
                    <a:pt x="0" y="95729"/>
                  </a:lnTo>
                  <a:lnTo>
                    <a:pt x="0" y="96026"/>
                  </a:lnTo>
                  <a:cubicBezTo>
                    <a:pt x="78" y="96026"/>
                    <a:pt x="226" y="95949"/>
                    <a:pt x="298" y="95878"/>
                  </a:cubicBezTo>
                  <a:cubicBezTo>
                    <a:pt x="298" y="95729"/>
                    <a:pt x="298" y="95652"/>
                    <a:pt x="226" y="9550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89" name="Google Shape;1389;p45"/>
            <p:cNvSpPr/>
            <p:nvPr/>
          </p:nvSpPr>
          <p:spPr>
            <a:xfrm>
              <a:off x="3169550" y="1542475"/>
              <a:ext cx="1748550" cy="2456425"/>
            </a:xfrm>
            <a:custGeom>
              <a:avLst/>
              <a:gdLst/>
              <a:ahLst/>
              <a:cxnLst/>
              <a:rect l="l" t="t" r="r" b="b"/>
              <a:pathLst>
                <a:path w="69942" h="98257" extrusionOk="0">
                  <a:moveTo>
                    <a:pt x="69941" y="1"/>
                  </a:moveTo>
                  <a:lnTo>
                    <a:pt x="69941" y="1"/>
                  </a:lnTo>
                  <a:cubicBezTo>
                    <a:pt x="69793" y="78"/>
                    <a:pt x="69644" y="78"/>
                    <a:pt x="69567" y="150"/>
                  </a:cubicBezTo>
                  <a:cubicBezTo>
                    <a:pt x="69495" y="298"/>
                    <a:pt x="69418" y="376"/>
                    <a:pt x="69347" y="524"/>
                  </a:cubicBezTo>
                  <a:cubicBezTo>
                    <a:pt x="69495" y="447"/>
                    <a:pt x="69567" y="447"/>
                    <a:pt x="69715" y="376"/>
                  </a:cubicBezTo>
                  <a:cubicBezTo>
                    <a:pt x="69793" y="298"/>
                    <a:pt x="69864" y="150"/>
                    <a:pt x="69941" y="1"/>
                  </a:cubicBezTo>
                  <a:close/>
                  <a:moveTo>
                    <a:pt x="298" y="97590"/>
                  </a:moveTo>
                  <a:cubicBezTo>
                    <a:pt x="226" y="97662"/>
                    <a:pt x="149" y="97739"/>
                    <a:pt x="0" y="97810"/>
                  </a:cubicBezTo>
                  <a:lnTo>
                    <a:pt x="0" y="98256"/>
                  </a:lnTo>
                  <a:cubicBezTo>
                    <a:pt x="78" y="98108"/>
                    <a:pt x="226" y="98036"/>
                    <a:pt x="298" y="97959"/>
                  </a:cubicBezTo>
                  <a:lnTo>
                    <a:pt x="298" y="9759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0" name="Google Shape;1390;p45"/>
            <p:cNvSpPr/>
            <p:nvPr/>
          </p:nvSpPr>
          <p:spPr>
            <a:xfrm>
              <a:off x="4947800" y="1523900"/>
              <a:ext cx="20400" cy="16825"/>
            </a:xfrm>
            <a:custGeom>
              <a:avLst/>
              <a:gdLst/>
              <a:ahLst/>
              <a:cxnLst/>
              <a:rect l="l" t="t" r="r" b="b"/>
              <a:pathLst>
                <a:path w="816" h="673" extrusionOk="0">
                  <a:moveTo>
                    <a:pt x="815" y="1"/>
                  </a:moveTo>
                  <a:cubicBezTo>
                    <a:pt x="744" y="1"/>
                    <a:pt x="666" y="78"/>
                    <a:pt x="666" y="78"/>
                  </a:cubicBezTo>
                  <a:cubicBezTo>
                    <a:pt x="518" y="149"/>
                    <a:pt x="446" y="149"/>
                    <a:pt x="369" y="227"/>
                  </a:cubicBezTo>
                  <a:cubicBezTo>
                    <a:pt x="298" y="298"/>
                    <a:pt x="221" y="375"/>
                    <a:pt x="149" y="375"/>
                  </a:cubicBezTo>
                  <a:lnTo>
                    <a:pt x="298" y="524"/>
                  </a:lnTo>
                  <a:cubicBezTo>
                    <a:pt x="369" y="524"/>
                    <a:pt x="446" y="447"/>
                    <a:pt x="518" y="447"/>
                  </a:cubicBezTo>
                  <a:cubicBezTo>
                    <a:pt x="595" y="298"/>
                    <a:pt x="744" y="149"/>
                    <a:pt x="815" y="1"/>
                  </a:cubicBezTo>
                  <a:close/>
                  <a:moveTo>
                    <a:pt x="1" y="595"/>
                  </a:moveTo>
                  <a:lnTo>
                    <a:pt x="1" y="673"/>
                  </a:lnTo>
                  <a:lnTo>
                    <a:pt x="72" y="59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1" name="Google Shape;1391;p45"/>
            <p:cNvSpPr/>
            <p:nvPr/>
          </p:nvSpPr>
          <p:spPr>
            <a:xfrm>
              <a:off x="4947800" y="15332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149" y="0"/>
                  </a:moveTo>
                  <a:cubicBezTo>
                    <a:pt x="149" y="72"/>
                    <a:pt x="72" y="149"/>
                    <a:pt x="1" y="220"/>
                  </a:cubicBezTo>
                  <a:lnTo>
                    <a:pt x="72" y="220"/>
                  </a:lnTo>
                  <a:cubicBezTo>
                    <a:pt x="149" y="220"/>
                    <a:pt x="221" y="220"/>
                    <a:pt x="298" y="149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2" name="Google Shape;1392;p45"/>
            <p:cNvSpPr/>
            <p:nvPr/>
          </p:nvSpPr>
          <p:spPr>
            <a:xfrm>
              <a:off x="3164050" y="4017450"/>
              <a:ext cx="11175" cy="18600"/>
            </a:xfrm>
            <a:custGeom>
              <a:avLst/>
              <a:gdLst/>
              <a:ahLst/>
              <a:cxnLst/>
              <a:rect l="l" t="t" r="r" b="b"/>
              <a:pathLst>
                <a:path w="447" h="744" extrusionOk="0">
                  <a:moveTo>
                    <a:pt x="298" y="1"/>
                  </a:moveTo>
                  <a:cubicBezTo>
                    <a:pt x="298" y="78"/>
                    <a:pt x="220" y="149"/>
                    <a:pt x="149" y="226"/>
                  </a:cubicBezTo>
                  <a:cubicBezTo>
                    <a:pt x="72" y="375"/>
                    <a:pt x="72" y="524"/>
                    <a:pt x="0" y="744"/>
                  </a:cubicBezTo>
                  <a:lnTo>
                    <a:pt x="446" y="298"/>
                  </a:lnTo>
                  <a:lnTo>
                    <a:pt x="446" y="226"/>
                  </a:lnTo>
                  <a:lnTo>
                    <a:pt x="44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3" name="Google Shape;1393;p45"/>
            <p:cNvSpPr/>
            <p:nvPr/>
          </p:nvSpPr>
          <p:spPr>
            <a:xfrm>
              <a:off x="3171475" y="4013725"/>
              <a:ext cx="3750" cy="3750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149" y="1"/>
                  </a:moveTo>
                  <a:lnTo>
                    <a:pt x="1" y="150"/>
                  </a:lnTo>
                  <a:lnTo>
                    <a:pt x="149" y="150"/>
                  </a:ln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4" name="Google Shape;1394;p45"/>
            <p:cNvSpPr/>
            <p:nvPr/>
          </p:nvSpPr>
          <p:spPr>
            <a:xfrm>
              <a:off x="3154675" y="1497900"/>
              <a:ext cx="1863750" cy="2575325"/>
            </a:xfrm>
            <a:custGeom>
              <a:avLst/>
              <a:gdLst/>
              <a:ahLst/>
              <a:cxnLst/>
              <a:rect l="l" t="t" r="r" b="b"/>
              <a:pathLst>
                <a:path w="74550" h="103013" extrusionOk="0">
                  <a:moveTo>
                    <a:pt x="74550" y="0"/>
                  </a:moveTo>
                  <a:lnTo>
                    <a:pt x="74550" y="0"/>
                  </a:lnTo>
                  <a:cubicBezTo>
                    <a:pt x="74324" y="149"/>
                    <a:pt x="74104" y="297"/>
                    <a:pt x="73807" y="446"/>
                  </a:cubicBezTo>
                  <a:cubicBezTo>
                    <a:pt x="73658" y="595"/>
                    <a:pt x="73509" y="821"/>
                    <a:pt x="73283" y="1041"/>
                  </a:cubicBezTo>
                  <a:cubicBezTo>
                    <a:pt x="73509" y="892"/>
                    <a:pt x="73807" y="743"/>
                    <a:pt x="74027" y="672"/>
                  </a:cubicBezTo>
                  <a:cubicBezTo>
                    <a:pt x="74175" y="446"/>
                    <a:pt x="74324" y="226"/>
                    <a:pt x="74550" y="0"/>
                  </a:cubicBezTo>
                  <a:close/>
                  <a:moveTo>
                    <a:pt x="673" y="101674"/>
                  </a:moveTo>
                  <a:lnTo>
                    <a:pt x="227" y="102346"/>
                  </a:lnTo>
                  <a:lnTo>
                    <a:pt x="1" y="103012"/>
                  </a:lnTo>
                  <a:cubicBezTo>
                    <a:pt x="149" y="102941"/>
                    <a:pt x="227" y="102792"/>
                    <a:pt x="375" y="102644"/>
                  </a:cubicBezTo>
                  <a:cubicBezTo>
                    <a:pt x="447" y="102495"/>
                    <a:pt x="447" y="102346"/>
                    <a:pt x="524" y="102269"/>
                  </a:cubicBezTo>
                  <a:cubicBezTo>
                    <a:pt x="595" y="102049"/>
                    <a:pt x="595" y="101900"/>
                    <a:pt x="673" y="1016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5" name="Google Shape;1395;p45"/>
            <p:cNvSpPr/>
            <p:nvPr/>
          </p:nvSpPr>
          <p:spPr>
            <a:xfrm>
              <a:off x="5144750" y="1367825"/>
              <a:ext cx="31550" cy="27975"/>
            </a:xfrm>
            <a:custGeom>
              <a:avLst/>
              <a:gdLst/>
              <a:ahLst/>
              <a:cxnLst/>
              <a:rect l="l" t="t" r="r" b="b"/>
              <a:pathLst>
                <a:path w="1262" h="1119" extrusionOk="0">
                  <a:moveTo>
                    <a:pt x="1261" y="1"/>
                  </a:moveTo>
                  <a:cubicBezTo>
                    <a:pt x="1113" y="78"/>
                    <a:pt x="893" y="226"/>
                    <a:pt x="744" y="298"/>
                  </a:cubicBezTo>
                  <a:cubicBezTo>
                    <a:pt x="595" y="375"/>
                    <a:pt x="518" y="446"/>
                    <a:pt x="447" y="595"/>
                  </a:cubicBezTo>
                  <a:lnTo>
                    <a:pt x="595" y="744"/>
                  </a:lnTo>
                  <a:cubicBezTo>
                    <a:pt x="667" y="744"/>
                    <a:pt x="667" y="744"/>
                    <a:pt x="744" y="672"/>
                  </a:cubicBezTo>
                  <a:cubicBezTo>
                    <a:pt x="893" y="446"/>
                    <a:pt x="1113" y="226"/>
                    <a:pt x="1261" y="1"/>
                  </a:cubicBezTo>
                  <a:close/>
                  <a:moveTo>
                    <a:pt x="298" y="821"/>
                  </a:moveTo>
                  <a:lnTo>
                    <a:pt x="1" y="1118"/>
                  </a:lnTo>
                  <a:cubicBezTo>
                    <a:pt x="149" y="1041"/>
                    <a:pt x="298" y="970"/>
                    <a:pt x="369" y="892"/>
                  </a:cubicBezTo>
                  <a:lnTo>
                    <a:pt x="298" y="82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6" name="Google Shape;1396;p45"/>
            <p:cNvSpPr/>
            <p:nvPr/>
          </p:nvSpPr>
          <p:spPr>
            <a:xfrm>
              <a:off x="5152200" y="13827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0"/>
                  </a:moveTo>
                  <a:cubicBezTo>
                    <a:pt x="71" y="77"/>
                    <a:pt x="71" y="149"/>
                    <a:pt x="0" y="226"/>
                  </a:cubicBezTo>
                  <a:lnTo>
                    <a:pt x="71" y="297"/>
                  </a:lnTo>
                  <a:cubicBezTo>
                    <a:pt x="149" y="297"/>
                    <a:pt x="220" y="226"/>
                    <a:pt x="297" y="149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7" name="Google Shape;1397;p45"/>
            <p:cNvSpPr/>
            <p:nvPr/>
          </p:nvSpPr>
          <p:spPr>
            <a:xfrm>
              <a:off x="5048125" y="1403200"/>
              <a:ext cx="100375" cy="85500"/>
            </a:xfrm>
            <a:custGeom>
              <a:avLst/>
              <a:gdLst/>
              <a:ahLst/>
              <a:cxnLst/>
              <a:rect l="l" t="t" r="r" b="b"/>
              <a:pathLst>
                <a:path w="4015" h="3420" extrusionOk="0">
                  <a:moveTo>
                    <a:pt x="4014" y="1"/>
                  </a:moveTo>
                  <a:lnTo>
                    <a:pt x="4014" y="1"/>
                  </a:lnTo>
                  <a:cubicBezTo>
                    <a:pt x="3788" y="72"/>
                    <a:pt x="3491" y="221"/>
                    <a:pt x="3271" y="369"/>
                  </a:cubicBezTo>
                  <a:cubicBezTo>
                    <a:pt x="3051" y="589"/>
                    <a:pt x="2837" y="804"/>
                    <a:pt x="2617" y="952"/>
                  </a:cubicBezTo>
                  <a:lnTo>
                    <a:pt x="2617" y="952"/>
                  </a:lnTo>
                  <a:lnTo>
                    <a:pt x="3937" y="72"/>
                  </a:lnTo>
                  <a:lnTo>
                    <a:pt x="4014" y="1"/>
                  </a:lnTo>
                  <a:close/>
                  <a:moveTo>
                    <a:pt x="2617" y="952"/>
                  </a:moveTo>
                  <a:lnTo>
                    <a:pt x="2599" y="964"/>
                  </a:lnTo>
                  <a:cubicBezTo>
                    <a:pt x="2605" y="960"/>
                    <a:pt x="2611" y="956"/>
                    <a:pt x="2617" y="952"/>
                  </a:cubicBezTo>
                  <a:close/>
                  <a:moveTo>
                    <a:pt x="2748" y="1261"/>
                  </a:moveTo>
                  <a:lnTo>
                    <a:pt x="2748" y="1261"/>
                  </a:lnTo>
                  <a:cubicBezTo>
                    <a:pt x="2528" y="1410"/>
                    <a:pt x="2231" y="1636"/>
                    <a:pt x="1933" y="1784"/>
                  </a:cubicBezTo>
                  <a:cubicBezTo>
                    <a:pt x="1707" y="1856"/>
                    <a:pt x="1559" y="2004"/>
                    <a:pt x="1339" y="2082"/>
                  </a:cubicBezTo>
                  <a:cubicBezTo>
                    <a:pt x="1262" y="2153"/>
                    <a:pt x="1190" y="2230"/>
                    <a:pt x="1042" y="2302"/>
                  </a:cubicBezTo>
                  <a:cubicBezTo>
                    <a:pt x="964" y="2450"/>
                    <a:pt x="816" y="2599"/>
                    <a:pt x="744" y="2676"/>
                  </a:cubicBezTo>
                  <a:cubicBezTo>
                    <a:pt x="744" y="2748"/>
                    <a:pt x="816" y="2825"/>
                    <a:pt x="816" y="2825"/>
                  </a:cubicBezTo>
                  <a:cubicBezTo>
                    <a:pt x="1487" y="2379"/>
                    <a:pt x="2153" y="1784"/>
                    <a:pt x="2748" y="1261"/>
                  </a:cubicBezTo>
                  <a:close/>
                  <a:moveTo>
                    <a:pt x="518" y="2896"/>
                  </a:moveTo>
                  <a:lnTo>
                    <a:pt x="1" y="3420"/>
                  </a:lnTo>
                  <a:cubicBezTo>
                    <a:pt x="221" y="3271"/>
                    <a:pt x="370" y="3122"/>
                    <a:pt x="596" y="2974"/>
                  </a:cubicBezTo>
                  <a:cubicBezTo>
                    <a:pt x="596" y="2974"/>
                    <a:pt x="596" y="2896"/>
                    <a:pt x="518" y="289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8" name="Google Shape;1398;p45"/>
            <p:cNvSpPr/>
            <p:nvPr/>
          </p:nvSpPr>
          <p:spPr>
            <a:xfrm>
              <a:off x="5061075" y="14701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6" y="0"/>
                  </a:moveTo>
                  <a:lnTo>
                    <a:pt x="0" y="220"/>
                  </a:lnTo>
                  <a:cubicBezTo>
                    <a:pt x="78" y="220"/>
                    <a:pt x="78" y="298"/>
                    <a:pt x="78" y="298"/>
                  </a:cubicBezTo>
                  <a:cubicBezTo>
                    <a:pt x="149" y="298"/>
                    <a:pt x="226" y="220"/>
                    <a:pt x="298" y="149"/>
                  </a:cubicBezTo>
                  <a:cubicBezTo>
                    <a:pt x="298" y="149"/>
                    <a:pt x="226" y="72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399" name="Google Shape;1399;p45"/>
            <p:cNvSpPr/>
            <p:nvPr/>
          </p:nvSpPr>
          <p:spPr>
            <a:xfrm>
              <a:off x="3128675" y="4090000"/>
              <a:ext cx="27975" cy="55750"/>
            </a:xfrm>
            <a:custGeom>
              <a:avLst/>
              <a:gdLst/>
              <a:ahLst/>
              <a:cxnLst/>
              <a:rect l="l" t="t" r="r" b="b"/>
              <a:pathLst>
                <a:path w="1119" h="2230" extrusionOk="0">
                  <a:moveTo>
                    <a:pt x="1118" y="0"/>
                  </a:moveTo>
                  <a:cubicBezTo>
                    <a:pt x="969" y="297"/>
                    <a:pt x="743" y="517"/>
                    <a:pt x="595" y="815"/>
                  </a:cubicBezTo>
                  <a:lnTo>
                    <a:pt x="821" y="815"/>
                  </a:lnTo>
                  <a:cubicBezTo>
                    <a:pt x="892" y="517"/>
                    <a:pt x="1041" y="297"/>
                    <a:pt x="1118" y="0"/>
                  </a:cubicBezTo>
                  <a:close/>
                  <a:moveTo>
                    <a:pt x="446" y="1041"/>
                  </a:moveTo>
                  <a:cubicBezTo>
                    <a:pt x="297" y="1487"/>
                    <a:pt x="149" y="1855"/>
                    <a:pt x="0" y="2230"/>
                  </a:cubicBezTo>
                  <a:cubicBezTo>
                    <a:pt x="226" y="1855"/>
                    <a:pt x="446" y="1487"/>
                    <a:pt x="672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0" name="Google Shape;1400;p45"/>
            <p:cNvSpPr/>
            <p:nvPr/>
          </p:nvSpPr>
          <p:spPr>
            <a:xfrm>
              <a:off x="3139825" y="4110350"/>
              <a:ext cx="9375" cy="5675"/>
            </a:xfrm>
            <a:custGeom>
              <a:avLst/>
              <a:gdLst/>
              <a:ahLst/>
              <a:cxnLst/>
              <a:rect l="l" t="t" r="r" b="b"/>
              <a:pathLst>
                <a:path w="375" h="227" extrusionOk="0">
                  <a:moveTo>
                    <a:pt x="149" y="1"/>
                  </a:moveTo>
                  <a:cubicBezTo>
                    <a:pt x="77" y="78"/>
                    <a:pt x="0" y="149"/>
                    <a:pt x="0" y="227"/>
                  </a:cubicBezTo>
                  <a:lnTo>
                    <a:pt x="226" y="227"/>
                  </a:lnTo>
                  <a:cubicBezTo>
                    <a:pt x="297" y="149"/>
                    <a:pt x="297" y="78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1" name="Google Shape;1401;p45"/>
            <p:cNvSpPr/>
            <p:nvPr/>
          </p:nvSpPr>
          <p:spPr>
            <a:xfrm>
              <a:off x="3037700" y="769525"/>
              <a:ext cx="2616200" cy="3484000"/>
            </a:xfrm>
            <a:custGeom>
              <a:avLst/>
              <a:gdLst/>
              <a:ahLst/>
              <a:cxnLst/>
              <a:rect l="l" t="t" r="r" b="b"/>
              <a:pathLst>
                <a:path w="104648" h="139360" extrusionOk="0">
                  <a:moveTo>
                    <a:pt x="99665" y="0"/>
                  </a:moveTo>
                  <a:lnTo>
                    <a:pt x="99665" y="298"/>
                  </a:lnTo>
                  <a:cubicBezTo>
                    <a:pt x="99742" y="298"/>
                    <a:pt x="99891" y="298"/>
                    <a:pt x="100039" y="375"/>
                  </a:cubicBezTo>
                  <a:cubicBezTo>
                    <a:pt x="100783" y="446"/>
                    <a:pt x="101526" y="744"/>
                    <a:pt x="102192" y="1041"/>
                  </a:cubicBezTo>
                  <a:cubicBezTo>
                    <a:pt x="102192" y="892"/>
                    <a:pt x="102192" y="821"/>
                    <a:pt x="102269" y="672"/>
                  </a:cubicBezTo>
                  <a:cubicBezTo>
                    <a:pt x="101377" y="375"/>
                    <a:pt x="100485" y="78"/>
                    <a:pt x="99665" y="0"/>
                  </a:cubicBezTo>
                  <a:close/>
                  <a:moveTo>
                    <a:pt x="102566" y="821"/>
                  </a:moveTo>
                  <a:cubicBezTo>
                    <a:pt x="102489" y="892"/>
                    <a:pt x="102489" y="1041"/>
                    <a:pt x="102489" y="1118"/>
                  </a:cubicBezTo>
                  <a:cubicBezTo>
                    <a:pt x="103232" y="1487"/>
                    <a:pt x="103904" y="1862"/>
                    <a:pt x="104570" y="2307"/>
                  </a:cubicBezTo>
                  <a:cubicBezTo>
                    <a:pt x="104647" y="2230"/>
                    <a:pt x="104647" y="2159"/>
                    <a:pt x="104647" y="2010"/>
                  </a:cubicBezTo>
                  <a:cubicBezTo>
                    <a:pt x="103975" y="1564"/>
                    <a:pt x="103310" y="1190"/>
                    <a:pt x="102566" y="821"/>
                  </a:cubicBezTo>
                  <a:close/>
                  <a:moveTo>
                    <a:pt x="87404" y="20960"/>
                  </a:moveTo>
                  <a:lnTo>
                    <a:pt x="87404" y="20960"/>
                  </a:lnTo>
                  <a:cubicBezTo>
                    <a:pt x="87256" y="21037"/>
                    <a:pt x="87178" y="21108"/>
                    <a:pt x="87030" y="21108"/>
                  </a:cubicBezTo>
                  <a:lnTo>
                    <a:pt x="86364" y="22226"/>
                  </a:lnTo>
                  <a:cubicBezTo>
                    <a:pt x="86512" y="22149"/>
                    <a:pt x="86661" y="22149"/>
                    <a:pt x="86810" y="22077"/>
                  </a:cubicBezTo>
                  <a:cubicBezTo>
                    <a:pt x="87030" y="21703"/>
                    <a:pt x="87256" y="21334"/>
                    <a:pt x="87404" y="20960"/>
                  </a:cubicBezTo>
                  <a:close/>
                  <a:moveTo>
                    <a:pt x="86584" y="22523"/>
                  </a:moveTo>
                  <a:lnTo>
                    <a:pt x="86584" y="22523"/>
                  </a:lnTo>
                  <a:cubicBezTo>
                    <a:pt x="86435" y="22595"/>
                    <a:pt x="86215" y="22595"/>
                    <a:pt x="86067" y="22672"/>
                  </a:cubicBezTo>
                  <a:cubicBezTo>
                    <a:pt x="85841" y="23041"/>
                    <a:pt x="85621" y="23338"/>
                    <a:pt x="85395" y="23713"/>
                  </a:cubicBezTo>
                  <a:cubicBezTo>
                    <a:pt x="85543" y="23635"/>
                    <a:pt x="85769" y="23564"/>
                    <a:pt x="85918" y="23415"/>
                  </a:cubicBezTo>
                  <a:lnTo>
                    <a:pt x="86584" y="22523"/>
                  </a:lnTo>
                  <a:close/>
                  <a:moveTo>
                    <a:pt x="3342" y="134972"/>
                  </a:moveTo>
                  <a:lnTo>
                    <a:pt x="3122" y="135417"/>
                  </a:lnTo>
                  <a:cubicBezTo>
                    <a:pt x="3045" y="135566"/>
                    <a:pt x="3045" y="135715"/>
                    <a:pt x="2973" y="135941"/>
                  </a:cubicBezTo>
                  <a:cubicBezTo>
                    <a:pt x="3122" y="135643"/>
                    <a:pt x="3271" y="135269"/>
                    <a:pt x="3342" y="134972"/>
                  </a:cubicBezTo>
                  <a:close/>
                  <a:moveTo>
                    <a:pt x="2599" y="136089"/>
                  </a:moveTo>
                  <a:lnTo>
                    <a:pt x="2153" y="136755"/>
                  </a:lnTo>
                  <a:cubicBezTo>
                    <a:pt x="2081" y="136904"/>
                    <a:pt x="2081" y="137130"/>
                    <a:pt x="2004" y="137350"/>
                  </a:cubicBezTo>
                  <a:cubicBezTo>
                    <a:pt x="2153" y="137201"/>
                    <a:pt x="2230" y="137053"/>
                    <a:pt x="2301" y="136981"/>
                  </a:cubicBezTo>
                  <a:cubicBezTo>
                    <a:pt x="2450" y="136755"/>
                    <a:pt x="2527" y="136535"/>
                    <a:pt x="2527" y="136238"/>
                  </a:cubicBezTo>
                  <a:cubicBezTo>
                    <a:pt x="2599" y="136238"/>
                    <a:pt x="2599" y="136161"/>
                    <a:pt x="2599" y="136089"/>
                  </a:cubicBezTo>
                  <a:close/>
                  <a:moveTo>
                    <a:pt x="1707" y="137201"/>
                  </a:moveTo>
                  <a:cubicBezTo>
                    <a:pt x="1635" y="137279"/>
                    <a:pt x="1558" y="137350"/>
                    <a:pt x="1487" y="137499"/>
                  </a:cubicBezTo>
                  <a:lnTo>
                    <a:pt x="1707" y="137499"/>
                  </a:lnTo>
                  <a:lnTo>
                    <a:pt x="1707" y="137201"/>
                  </a:lnTo>
                  <a:close/>
                  <a:moveTo>
                    <a:pt x="1261" y="137724"/>
                  </a:moveTo>
                  <a:cubicBezTo>
                    <a:pt x="1261" y="137796"/>
                    <a:pt x="1189" y="137796"/>
                    <a:pt x="1112" y="137873"/>
                  </a:cubicBezTo>
                  <a:lnTo>
                    <a:pt x="1112" y="138390"/>
                  </a:lnTo>
                  <a:cubicBezTo>
                    <a:pt x="1261" y="138170"/>
                    <a:pt x="1409" y="138022"/>
                    <a:pt x="1635" y="137796"/>
                  </a:cubicBezTo>
                  <a:lnTo>
                    <a:pt x="1635" y="137724"/>
                  </a:lnTo>
                  <a:close/>
                  <a:moveTo>
                    <a:pt x="744" y="138242"/>
                  </a:moveTo>
                  <a:cubicBezTo>
                    <a:pt x="518" y="138468"/>
                    <a:pt x="298" y="138688"/>
                    <a:pt x="72" y="138985"/>
                  </a:cubicBezTo>
                  <a:cubicBezTo>
                    <a:pt x="72" y="139134"/>
                    <a:pt x="72" y="139211"/>
                    <a:pt x="0" y="139360"/>
                  </a:cubicBezTo>
                  <a:cubicBezTo>
                    <a:pt x="298" y="139134"/>
                    <a:pt x="518" y="138985"/>
                    <a:pt x="744" y="138765"/>
                  </a:cubicBezTo>
                  <a:lnTo>
                    <a:pt x="744" y="1382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2" name="Google Shape;1402;p45"/>
            <p:cNvSpPr/>
            <p:nvPr/>
          </p:nvSpPr>
          <p:spPr>
            <a:xfrm>
              <a:off x="3069200" y="4206975"/>
              <a:ext cx="11175" cy="5675"/>
            </a:xfrm>
            <a:custGeom>
              <a:avLst/>
              <a:gdLst/>
              <a:ahLst/>
              <a:cxnLst/>
              <a:rect l="l" t="t" r="r" b="b"/>
              <a:pathLst>
                <a:path w="447" h="227" extrusionOk="0">
                  <a:moveTo>
                    <a:pt x="227" y="1"/>
                  </a:moveTo>
                  <a:lnTo>
                    <a:pt x="1" y="226"/>
                  </a:lnTo>
                  <a:lnTo>
                    <a:pt x="375" y="226"/>
                  </a:lnTo>
                  <a:cubicBezTo>
                    <a:pt x="375" y="149"/>
                    <a:pt x="375" y="78"/>
                    <a:pt x="44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3" name="Google Shape;1403;p45"/>
            <p:cNvSpPr/>
            <p:nvPr/>
          </p:nvSpPr>
          <p:spPr>
            <a:xfrm>
              <a:off x="2314825" y="4727250"/>
              <a:ext cx="80000" cy="98575"/>
            </a:xfrm>
            <a:custGeom>
              <a:avLst/>
              <a:gdLst/>
              <a:ahLst/>
              <a:cxnLst/>
              <a:rect l="l" t="t" r="r" b="b"/>
              <a:pathLst>
                <a:path w="3200" h="3943" extrusionOk="0">
                  <a:moveTo>
                    <a:pt x="298" y="0"/>
                  </a:moveTo>
                  <a:cubicBezTo>
                    <a:pt x="227" y="77"/>
                    <a:pt x="149" y="77"/>
                    <a:pt x="1" y="77"/>
                  </a:cubicBezTo>
                  <a:cubicBezTo>
                    <a:pt x="298" y="821"/>
                    <a:pt x="673" y="1415"/>
                    <a:pt x="1118" y="2010"/>
                  </a:cubicBezTo>
                  <a:cubicBezTo>
                    <a:pt x="1190" y="2010"/>
                    <a:pt x="1267" y="2010"/>
                    <a:pt x="1416" y="1932"/>
                  </a:cubicBezTo>
                  <a:cubicBezTo>
                    <a:pt x="970" y="1338"/>
                    <a:pt x="595" y="743"/>
                    <a:pt x="298" y="0"/>
                  </a:cubicBezTo>
                  <a:close/>
                  <a:moveTo>
                    <a:pt x="1564" y="2230"/>
                  </a:moveTo>
                  <a:cubicBezTo>
                    <a:pt x="1487" y="2230"/>
                    <a:pt x="1416" y="2307"/>
                    <a:pt x="1267" y="2307"/>
                  </a:cubicBezTo>
                  <a:cubicBezTo>
                    <a:pt x="1713" y="2902"/>
                    <a:pt x="2230" y="3419"/>
                    <a:pt x="2825" y="3942"/>
                  </a:cubicBezTo>
                  <a:cubicBezTo>
                    <a:pt x="2974" y="3865"/>
                    <a:pt x="3051" y="3865"/>
                    <a:pt x="3200" y="3793"/>
                  </a:cubicBezTo>
                  <a:cubicBezTo>
                    <a:pt x="2605" y="3348"/>
                    <a:pt x="2082" y="2824"/>
                    <a:pt x="1564" y="2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4" name="Google Shape;1404;p45"/>
            <p:cNvSpPr/>
            <p:nvPr/>
          </p:nvSpPr>
          <p:spPr>
            <a:xfrm>
              <a:off x="2389150" y="871800"/>
              <a:ext cx="2932075" cy="3651075"/>
            </a:xfrm>
            <a:custGeom>
              <a:avLst/>
              <a:gdLst/>
              <a:ahLst/>
              <a:cxnLst/>
              <a:rect l="l" t="t" r="r" b="b"/>
              <a:pathLst>
                <a:path w="117283" h="146043" extrusionOk="0">
                  <a:moveTo>
                    <a:pt x="117283" y="0"/>
                  </a:moveTo>
                  <a:lnTo>
                    <a:pt x="116837" y="220"/>
                  </a:lnTo>
                  <a:lnTo>
                    <a:pt x="116617" y="666"/>
                  </a:lnTo>
                  <a:lnTo>
                    <a:pt x="117063" y="446"/>
                  </a:lnTo>
                  <a:lnTo>
                    <a:pt x="117283" y="0"/>
                  </a:lnTo>
                  <a:close/>
                  <a:moveTo>
                    <a:pt x="107401" y="23558"/>
                  </a:moveTo>
                  <a:cubicBezTo>
                    <a:pt x="107252" y="23706"/>
                    <a:pt x="107175" y="23784"/>
                    <a:pt x="107026" y="23855"/>
                  </a:cubicBezTo>
                  <a:cubicBezTo>
                    <a:pt x="107026" y="23932"/>
                    <a:pt x="107026" y="23932"/>
                    <a:pt x="107103" y="23932"/>
                  </a:cubicBezTo>
                  <a:cubicBezTo>
                    <a:pt x="107175" y="23855"/>
                    <a:pt x="107323" y="23706"/>
                    <a:pt x="107401" y="23558"/>
                  </a:cubicBezTo>
                  <a:close/>
                  <a:moveTo>
                    <a:pt x="106806" y="24004"/>
                  </a:moveTo>
                  <a:lnTo>
                    <a:pt x="106134" y="24450"/>
                  </a:lnTo>
                  <a:cubicBezTo>
                    <a:pt x="105765" y="24824"/>
                    <a:pt x="105319" y="25193"/>
                    <a:pt x="104945" y="25567"/>
                  </a:cubicBezTo>
                  <a:cubicBezTo>
                    <a:pt x="105391" y="25270"/>
                    <a:pt x="105837" y="24973"/>
                    <a:pt x="106360" y="24676"/>
                  </a:cubicBezTo>
                  <a:lnTo>
                    <a:pt x="106877" y="24152"/>
                  </a:lnTo>
                  <a:cubicBezTo>
                    <a:pt x="106877" y="24081"/>
                    <a:pt x="106806" y="24081"/>
                    <a:pt x="106806" y="24004"/>
                  </a:cubicBezTo>
                  <a:close/>
                  <a:moveTo>
                    <a:pt x="447" y="145525"/>
                  </a:moveTo>
                  <a:lnTo>
                    <a:pt x="447" y="145525"/>
                  </a:lnTo>
                  <a:cubicBezTo>
                    <a:pt x="375" y="145597"/>
                    <a:pt x="298" y="145597"/>
                    <a:pt x="149" y="145674"/>
                  </a:cubicBezTo>
                  <a:cubicBezTo>
                    <a:pt x="78" y="145822"/>
                    <a:pt x="1" y="145894"/>
                    <a:pt x="1" y="146042"/>
                  </a:cubicBezTo>
                  <a:cubicBezTo>
                    <a:pt x="78" y="146042"/>
                    <a:pt x="149" y="145971"/>
                    <a:pt x="298" y="145971"/>
                  </a:cubicBezTo>
                  <a:cubicBezTo>
                    <a:pt x="298" y="145894"/>
                    <a:pt x="298" y="145894"/>
                    <a:pt x="375" y="145894"/>
                  </a:cubicBezTo>
                  <a:cubicBezTo>
                    <a:pt x="375" y="145822"/>
                    <a:pt x="447" y="145674"/>
                    <a:pt x="447" y="1455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5" name="Google Shape;1405;p45"/>
            <p:cNvSpPr/>
            <p:nvPr/>
          </p:nvSpPr>
          <p:spPr>
            <a:xfrm>
              <a:off x="5059275" y="1468175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221" y="0"/>
                  </a:moveTo>
                  <a:cubicBezTo>
                    <a:pt x="150" y="77"/>
                    <a:pt x="72" y="149"/>
                    <a:pt x="1" y="149"/>
                  </a:cubicBezTo>
                  <a:cubicBezTo>
                    <a:pt x="1" y="226"/>
                    <a:pt x="72" y="226"/>
                    <a:pt x="72" y="297"/>
                  </a:cubicBezTo>
                  <a:lnTo>
                    <a:pt x="298" y="77"/>
                  </a:lnTo>
                  <a:cubicBezTo>
                    <a:pt x="221" y="77"/>
                    <a:pt x="221" y="77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6" name="Google Shape;1406;p45"/>
            <p:cNvSpPr/>
            <p:nvPr/>
          </p:nvSpPr>
          <p:spPr>
            <a:xfrm>
              <a:off x="3139825" y="4058325"/>
              <a:ext cx="27950" cy="52050"/>
            </a:xfrm>
            <a:custGeom>
              <a:avLst/>
              <a:gdLst/>
              <a:ahLst/>
              <a:cxnLst/>
              <a:rect l="l" t="t" r="r" b="b"/>
              <a:pathLst>
                <a:path w="1118" h="2082" extrusionOk="0">
                  <a:moveTo>
                    <a:pt x="1118" y="1"/>
                  </a:moveTo>
                  <a:lnTo>
                    <a:pt x="1118" y="1"/>
                  </a:lnTo>
                  <a:cubicBezTo>
                    <a:pt x="1041" y="78"/>
                    <a:pt x="969" y="149"/>
                    <a:pt x="969" y="227"/>
                  </a:cubicBezTo>
                  <a:cubicBezTo>
                    <a:pt x="821" y="524"/>
                    <a:pt x="595" y="821"/>
                    <a:pt x="446" y="1118"/>
                  </a:cubicBezTo>
                  <a:cubicBezTo>
                    <a:pt x="297" y="1416"/>
                    <a:pt x="149" y="1713"/>
                    <a:pt x="77" y="2010"/>
                  </a:cubicBezTo>
                  <a:lnTo>
                    <a:pt x="0" y="2082"/>
                  </a:lnTo>
                  <a:lnTo>
                    <a:pt x="149" y="2082"/>
                  </a:lnTo>
                  <a:cubicBezTo>
                    <a:pt x="297" y="1784"/>
                    <a:pt x="523" y="1564"/>
                    <a:pt x="672" y="1267"/>
                  </a:cubicBezTo>
                  <a:cubicBezTo>
                    <a:pt x="821" y="893"/>
                    <a:pt x="969" y="447"/>
                    <a:pt x="111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7" name="Google Shape;1407;p45"/>
            <p:cNvSpPr/>
            <p:nvPr/>
          </p:nvSpPr>
          <p:spPr>
            <a:xfrm>
              <a:off x="3139825" y="4110350"/>
              <a:ext cx="3725" cy="5675"/>
            </a:xfrm>
            <a:custGeom>
              <a:avLst/>
              <a:gdLst/>
              <a:ahLst/>
              <a:cxnLst/>
              <a:rect l="l" t="t" r="r" b="b"/>
              <a:pathLst>
                <a:path w="149" h="227" extrusionOk="0">
                  <a:moveTo>
                    <a:pt x="0" y="1"/>
                  </a:moveTo>
                  <a:lnTo>
                    <a:pt x="0" y="227"/>
                  </a:lnTo>
                  <a:cubicBezTo>
                    <a:pt x="0" y="149"/>
                    <a:pt x="77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8" name="Google Shape;1408;p45"/>
            <p:cNvSpPr/>
            <p:nvPr/>
          </p:nvSpPr>
          <p:spPr>
            <a:xfrm>
              <a:off x="3164050" y="4054625"/>
              <a:ext cx="3725" cy="9375"/>
            </a:xfrm>
            <a:custGeom>
              <a:avLst/>
              <a:gdLst/>
              <a:ahLst/>
              <a:cxnLst/>
              <a:rect l="l" t="t" r="r" b="b"/>
              <a:pathLst>
                <a:path w="149" h="375" extrusionOk="0">
                  <a:moveTo>
                    <a:pt x="149" y="0"/>
                  </a:moveTo>
                  <a:cubicBezTo>
                    <a:pt x="91" y="58"/>
                    <a:pt x="76" y="158"/>
                    <a:pt x="42" y="267"/>
                  </a:cubicBezTo>
                  <a:lnTo>
                    <a:pt x="42" y="267"/>
                  </a:lnTo>
                  <a:cubicBezTo>
                    <a:pt x="70" y="228"/>
                    <a:pt x="109" y="189"/>
                    <a:pt x="149" y="149"/>
                  </a:cubicBezTo>
                  <a:lnTo>
                    <a:pt x="149" y="0"/>
                  </a:lnTo>
                  <a:close/>
                  <a:moveTo>
                    <a:pt x="42" y="267"/>
                  </a:moveTo>
                  <a:cubicBezTo>
                    <a:pt x="17" y="302"/>
                    <a:pt x="0" y="338"/>
                    <a:pt x="0" y="375"/>
                  </a:cubicBezTo>
                  <a:cubicBezTo>
                    <a:pt x="18" y="338"/>
                    <a:pt x="31" y="302"/>
                    <a:pt x="42" y="26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09" name="Google Shape;1409;p45"/>
            <p:cNvSpPr/>
            <p:nvPr/>
          </p:nvSpPr>
          <p:spPr>
            <a:xfrm>
              <a:off x="5267400" y="684050"/>
              <a:ext cx="260150" cy="587175"/>
            </a:xfrm>
            <a:custGeom>
              <a:avLst/>
              <a:gdLst/>
              <a:ahLst/>
              <a:cxnLst/>
              <a:rect l="l" t="t" r="r" b="b"/>
              <a:pathLst>
                <a:path w="10406" h="23487" extrusionOk="0">
                  <a:moveTo>
                    <a:pt x="10405" y="1"/>
                  </a:moveTo>
                  <a:cubicBezTo>
                    <a:pt x="9733" y="149"/>
                    <a:pt x="9139" y="375"/>
                    <a:pt x="8544" y="595"/>
                  </a:cubicBezTo>
                  <a:cubicBezTo>
                    <a:pt x="8473" y="744"/>
                    <a:pt x="8396" y="892"/>
                    <a:pt x="8324" y="1118"/>
                  </a:cubicBezTo>
                  <a:cubicBezTo>
                    <a:pt x="8919" y="744"/>
                    <a:pt x="9662" y="447"/>
                    <a:pt x="10328" y="298"/>
                  </a:cubicBezTo>
                  <a:cubicBezTo>
                    <a:pt x="10328" y="227"/>
                    <a:pt x="10328" y="78"/>
                    <a:pt x="10405" y="1"/>
                  </a:cubicBezTo>
                  <a:close/>
                  <a:moveTo>
                    <a:pt x="8098" y="892"/>
                  </a:moveTo>
                  <a:lnTo>
                    <a:pt x="8098" y="892"/>
                  </a:lnTo>
                  <a:cubicBezTo>
                    <a:pt x="7058" y="1416"/>
                    <a:pt x="6166" y="2230"/>
                    <a:pt x="5500" y="3348"/>
                  </a:cubicBezTo>
                  <a:cubicBezTo>
                    <a:pt x="5274" y="3645"/>
                    <a:pt x="5054" y="3943"/>
                    <a:pt x="4905" y="4311"/>
                  </a:cubicBezTo>
                  <a:lnTo>
                    <a:pt x="5351" y="4091"/>
                  </a:lnTo>
                  <a:cubicBezTo>
                    <a:pt x="5869" y="3122"/>
                    <a:pt x="6541" y="2308"/>
                    <a:pt x="7432" y="1636"/>
                  </a:cubicBezTo>
                  <a:cubicBezTo>
                    <a:pt x="7581" y="1564"/>
                    <a:pt x="7730" y="1416"/>
                    <a:pt x="7878" y="1338"/>
                  </a:cubicBezTo>
                  <a:lnTo>
                    <a:pt x="8098" y="892"/>
                  </a:lnTo>
                  <a:close/>
                  <a:moveTo>
                    <a:pt x="5125" y="4537"/>
                  </a:moveTo>
                  <a:lnTo>
                    <a:pt x="4680" y="4757"/>
                  </a:lnTo>
                  <a:cubicBezTo>
                    <a:pt x="4382" y="5501"/>
                    <a:pt x="4162" y="6172"/>
                    <a:pt x="4085" y="6916"/>
                  </a:cubicBezTo>
                  <a:lnTo>
                    <a:pt x="4382" y="6916"/>
                  </a:lnTo>
                  <a:cubicBezTo>
                    <a:pt x="4531" y="6095"/>
                    <a:pt x="4757" y="5281"/>
                    <a:pt x="5125" y="4537"/>
                  </a:cubicBezTo>
                  <a:close/>
                  <a:moveTo>
                    <a:pt x="4014" y="7213"/>
                  </a:moveTo>
                  <a:cubicBezTo>
                    <a:pt x="3936" y="7808"/>
                    <a:pt x="3936" y="8402"/>
                    <a:pt x="3936" y="8919"/>
                  </a:cubicBezTo>
                  <a:lnTo>
                    <a:pt x="3865" y="9591"/>
                  </a:lnTo>
                  <a:lnTo>
                    <a:pt x="3865" y="10483"/>
                  </a:lnTo>
                  <a:cubicBezTo>
                    <a:pt x="3936" y="10483"/>
                    <a:pt x="4085" y="10554"/>
                    <a:pt x="4162" y="10554"/>
                  </a:cubicBezTo>
                  <a:cubicBezTo>
                    <a:pt x="4162" y="9811"/>
                    <a:pt x="4162" y="9068"/>
                    <a:pt x="4234" y="8325"/>
                  </a:cubicBezTo>
                  <a:cubicBezTo>
                    <a:pt x="4234" y="7956"/>
                    <a:pt x="4311" y="7582"/>
                    <a:pt x="4311" y="7213"/>
                  </a:cubicBezTo>
                  <a:close/>
                  <a:moveTo>
                    <a:pt x="3865" y="10780"/>
                  </a:moveTo>
                  <a:cubicBezTo>
                    <a:pt x="3788" y="11672"/>
                    <a:pt x="3716" y="12564"/>
                    <a:pt x="3568" y="13456"/>
                  </a:cubicBezTo>
                  <a:cubicBezTo>
                    <a:pt x="3490" y="13973"/>
                    <a:pt x="3419" y="14497"/>
                    <a:pt x="3342" y="15091"/>
                  </a:cubicBezTo>
                  <a:cubicBezTo>
                    <a:pt x="3419" y="15091"/>
                    <a:pt x="3490" y="15163"/>
                    <a:pt x="3568" y="15240"/>
                  </a:cubicBezTo>
                  <a:cubicBezTo>
                    <a:pt x="3865" y="13825"/>
                    <a:pt x="4085" y="12338"/>
                    <a:pt x="4162" y="10929"/>
                  </a:cubicBezTo>
                  <a:lnTo>
                    <a:pt x="4162" y="10852"/>
                  </a:lnTo>
                  <a:cubicBezTo>
                    <a:pt x="4014" y="10852"/>
                    <a:pt x="3936" y="10780"/>
                    <a:pt x="3865" y="10780"/>
                  </a:cubicBezTo>
                  <a:close/>
                  <a:moveTo>
                    <a:pt x="3270" y="15311"/>
                  </a:moveTo>
                  <a:cubicBezTo>
                    <a:pt x="2896" y="16946"/>
                    <a:pt x="2450" y="18510"/>
                    <a:pt x="1855" y="19997"/>
                  </a:cubicBezTo>
                  <a:lnTo>
                    <a:pt x="2081" y="20217"/>
                  </a:lnTo>
                  <a:cubicBezTo>
                    <a:pt x="2676" y="18730"/>
                    <a:pt x="3193" y="17095"/>
                    <a:pt x="3568" y="15537"/>
                  </a:cubicBezTo>
                  <a:cubicBezTo>
                    <a:pt x="3419" y="15460"/>
                    <a:pt x="3342" y="15388"/>
                    <a:pt x="3270" y="15311"/>
                  </a:cubicBezTo>
                  <a:close/>
                  <a:moveTo>
                    <a:pt x="1707" y="20294"/>
                  </a:moveTo>
                  <a:cubicBezTo>
                    <a:pt x="1261" y="21406"/>
                    <a:pt x="666" y="22446"/>
                    <a:pt x="0" y="23487"/>
                  </a:cubicBezTo>
                  <a:cubicBezTo>
                    <a:pt x="220" y="23415"/>
                    <a:pt x="369" y="23338"/>
                    <a:pt x="517" y="23267"/>
                  </a:cubicBezTo>
                  <a:cubicBezTo>
                    <a:pt x="1041" y="22375"/>
                    <a:pt x="1558" y="21483"/>
                    <a:pt x="1933" y="20514"/>
                  </a:cubicBezTo>
                  <a:lnTo>
                    <a:pt x="1707" y="2029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0" name="Google Shape;1410;p45"/>
            <p:cNvSpPr/>
            <p:nvPr/>
          </p:nvSpPr>
          <p:spPr>
            <a:xfrm>
              <a:off x="5310050" y="1183950"/>
              <a:ext cx="9400" cy="12950"/>
            </a:xfrm>
            <a:custGeom>
              <a:avLst/>
              <a:gdLst/>
              <a:ahLst/>
              <a:cxnLst/>
              <a:rect l="l" t="t" r="r" b="b"/>
              <a:pathLst>
                <a:path w="376" h="518" extrusionOk="0">
                  <a:moveTo>
                    <a:pt x="149" y="1"/>
                  </a:moveTo>
                  <a:cubicBezTo>
                    <a:pt x="78" y="72"/>
                    <a:pt x="78" y="221"/>
                    <a:pt x="1" y="298"/>
                  </a:cubicBezTo>
                  <a:lnTo>
                    <a:pt x="227" y="518"/>
                  </a:lnTo>
                  <a:cubicBezTo>
                    <a:pt x="298" y="369"/>
                    <a:pt x="298" y="298"/>
                    <a:pt x="375" y="221"/>
                  </a:cubicBezTo>
                  <a:lnTo>
                    <a:pt x="149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1" name="Google Shape;1411;p45"/>
            <p:cNvSpPr/>
            <p:nvPr/>
          </p:nvSpPr>
          <p:spPr>
            <a:xfrm>
              <a:off x="5349150" y="1061325"/>
              <a:ext cx="7450" cy="11175"/>
            </a:xfrm>
            <a:custGeom>
              <a:avLst/>
              <a:gdLst/>
              <a:ahLst/>
              <a:cxnLst/>
              <a:rect l="l" t="t" r="r" b="b"/>
              <a:pathLst>
                <a:path w="298" h="447" extrusionOk="0">
                  <a:moveTo>
                    <a:pt x="72" y="0"/>
                  </a:moveTo>
                  <a:cubicBezTo>
                    <a:pt x="0" y="72"/>
                    <a:pt x="0" y="149"/>
                    <a:pt x="0" y="220"/>
                  </a:cubicBezTo>
                  <a:cubicBezTo>
                    <a:pt x="72" y="297"/>
                    <a:pt x="149" y="369"/>
                    <a:pt x="298" y="446"/>
                  </a:cubicBezTo>
                  <a:lnTo>
                    <a:pt x="298" y="149"/>
                  </a:lnTo>
                  <a:cubicBezTo>
                    <a:pt x="220" y="72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2" name="Google Shape;1412;p45"/>
            <p:cNvSpPr/>
            <p:nvPr/>
          </p:nvSpPr>
          <p:spPr>
            <a:xfrm>
              <a:off x="5364000" y="946125"/>
              <a:ext cx="7475" cy="9225"/>
            </a:xfrm>
            <a:custGeom>
              <a:avLst/>
              <a:gdLst/>
              <a:ahLst/>
              <a:cxnLst/>
              <a:rect l="l" t="t" r="r" b="b"/>
              <a:pathLst>
                <a:path w="299" h="369" extrusionOk="0">
                  <a:moveTo>
                    <a:pt x="1" y="0"/>
                  </a:moveTo>
                  <a:lnTo>
                    <a:pt x="1" y="297"/>
                  </a:lnTo>
                  <a:cubicBezTo>
                    <a:pt x="72" y="297"/>
                    <a:pt x="150" y="369"/>
                    <a:pt x="298" y="369"/>
                  </a:cubicBezTo>
                  <a:lnTo>
                    <a:pt x="298" y="71"/>
                  </a:lnTo>
                  <a:cubicBezTo>
                    <a:pt x="221" y="71"/>
                    <a:pt x="72" y="0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3" name="Google Shape;1413;p45"/>
            <p:cNvSpPr/>
            <p:nvPr/>
          </p:nvSpPr>
          <p:spPr>
            <a:xfrm>
              <a:off x="2221925" y="678550"/>
              <a:ext cx="3796150" cy="4310775"/>
            </a:xfrm>
            <a:custGeom>
              <a:avLst/>
              <a:gdLst/>
              <a:ahLst/>
              <a:cxnLst/>
              <a:rect l="l" t="t" r="r" b="b"/>
              <a:pathLst>
                <a:path w="151846" h="172431" extrusionOk="0">
                  <a:moveTo>
                    <a:pt x="134305" y="1"/>
                  </a:moveTo>
                  <a:cubicBezTo>
                    <a:pt x="133711" y="1"/>
                    <a:pt x="133116" y="72"/>
                    <a:pt x="132522" y="149"/>
                  </a:cubicBezTo>
                  <a:cubicBezTo>
                    <a:pt x="132522" y="221"/>
                    <a:pt x="132522" y="369"/>
                    <a:pt x="132444" y="447"/>
                  </a:cubicBezTo>
                  <a:cubicBezTo>
                    <a:pt x="133039" y="369"/>
                    <a:pt x="133634" y="298"/>
                    <a:pt x="134228" y="298"/>
                  </a:cubicBezTo>
                  <a:lnTo>
                    <a:pt x="135049" y="298"/>
                  </a:lnTo>
                  <a:lnTo>
                    <a:pt x="135049" y="1"/>
                  </a:lnTo>
                  <a:close/>
                  <a:moveTo>
                    <a:pt x="135417" y="72"/>
                  </a:moveTo>
                  <a:lnTo>
                    <a:pt x="135417" y="369"/>
                  </a:lnTo>
                  <a:cubicBezTo>
                    <a:pt x="136309" y="447"/>
                    <a:pt x="137201" y="667"/>
                    <a:pt x="138022" y="964"/>
                  </a:cubicBezTo>
                  <a:cubicBezTo>
                    <a:pt x="138022" y="892"/>
                    <a:pt x="138093" y="815"/>
                    <a:pt x="138093" y="667"/>
                  </a:cubicBezTo>
                  <a:cubicBezTo>
                    <a:pt x="137201" y="369"/>
                    <a:pt x="136309" y="149"/>
                    <a:pt x="135417" y="72"/>
                  </a:cubicBezTo>
                  <a:close/>
                  <a:moveTo>
                    <a:pt x="122039" y="23933"/>
                  </a:moveTo>
                  <a:lnTo>
                    <a:pt x="121593" y="24153"/>
                  </a:lnTo>
                  <a:cubicBezTo>
                    <a:pt x="121445" y="24379"/>
                    <a:pt x="121296" y="24599"/>
                    <a:pt x="121147" y="24747"/>
                  </a:cubicBezTo>
                  <a:cubicBezTo>
                    <a:pt x="121147" y="24825"/>
                    <a:pt x="121225" y="24896"/>
                    <a:pt x="121225" y="24973"/>
                  </a:cubicBezTo>
                  <a:cubicBezTo>
                    <a:pt x="121296" y="24896"/>
                    <a:pt x="121373" y="24896"/>
                    <a:pt x="121445" y="24825"/>
                  </a:cubicBezTo>
                  <a:cubicBezTo>
                    <a:pt x="121670" y="24527"/>
                    <a:pt x="121819" y="24301"/>
                    <a:pt x="122039" y="23933"/>
                  </a:cubicBezTo>
                  <a:close/>
                  <a:moveTo>
                    <a:pt x="120927" y="24973"/>
                  </a:moveTo>
                  <a:cubicBezTo>
                    <a:pt x="120927" y="25045"/>
                    <a:pt x="120927" y="25045"/>
                    <a:pt x="120850" y="25122"/>
                  </a:cubicBezTo>
                  <a:cubicBezTo>
                    <a:pt x="120927" y="25122"/>
                    <a:pt x="120927" y="25045"/>
                    <a:pt x="120999" y="25045"/>
                  </a:cubicBezTo>
                  <a:lnTo>
                    <a:pt x="120927" y="24973"/>
                  </a:lnTo>
                  <a:close/>
                  <a:moveTo>
                    <a:pt x="119958" y="26757"/>
                  </a:moveTo>
                  <a:lnTo>
                    <a:pt x="119958" y="26757"/>
                  </a:lnTo>
                  <a:cubicBezTo>
                    <a:pt x="119661" y="26906"/>
                    <a:pt x="119363" y="26977"/>
                    <a:pt x="119143" y="27126"/>
                  </a:cubicBezTo>
                  <a:lnTo>
                    <a:pt x="118549" y="27720"/>
                  </a:lnTo>
                  <a:cubicBezTo>
                    <a:pt x="118995" y="27423"/>
                    <a:pt x="119441" y="27054"/>
                    <a:pt x="119958" y="26757"/>
                  </a:cubicBezTo>
                  <a:close/>
                  <a:moveTo>
                    <a:pt x="744" y="160093"/>
                  </a:moveTo>
                  <a:cubicBezTo>
                    <a:pt x="595" y="160093"/>
                    <a:pt x="446" y="160164"/>
                    <a:pt x="375" y="160242"/>
                  </a:cubicBezTo>
                  <a:cubicBezTo>
                    <a:pt x="149" y="160908"/>
                    <a:pt x="0" y="161651"/>
                    <a:pt x="0" y="162394"/>
                  </a:cubicBezTo>
                  <a:cubicBezTo>
                    <a:pt x="78" y="162394"/>
                    <a:pt x="226" y="162394"/>
                    <a:pt x="298" y="162323"/>
                  </a:cubicBezTo>
                  <a:cubicBezTo>
                    <a:pt x="298" y="161579"/>
                    <a:pt x="446" y="160759"/>
                    <a:pt x="744" y="160093"/>
                  </a:cubicBezTo>
                  <a:close/>
                  <a:moveTo>
                    <a:pt x="138390" y="815"/>
                  </a:moveTo>
                  <a:cubicBezTo>
                    <a:pt x="138390" y="892"/>
                    <a:pt x="138390" y="1041"/>
                    <a:pt x="138319" y="1112"/>
                  </a:cubicBezTo>
                  <a:cubicBezTo>
                    <a:pt x="138539" y="1190"/>
                    <a:pt x="138765" y="1338"/>
                    <a:pt x="138985" y="1410"/>
                  </a:cubicBezTo>
                  <a:cubicBezTo>
                    <a:pt x="141292" y="2528"/>
                    <a:pt x="143296" y="4311"/>
                    <a:pt x="144782" y="6315"/>
                  </a:cubicBezTo>
                  <a:cubicBezTo>
                    <a:pt x="147458" y="9811"/>
                    <a:pt x="149021" y="13896"/>
                    <a:pt x="148944" y="18284"/>
                  </a:cubicBezTo>
                  <a:cubicBezTo>
                    <a:pt x="148873" y="21703"/>
                    <a:pt x="147904" y="25045"/>
                    <a:pt x="146792" y="28315"/>
                  </a:cubicBezTo>
                  <a:cubicBezTo>
                    <a:pt x="144413" y="34784"/>
                    <a:pt x="141363" y="41027"/>
                    <a:pt x="138913" y="47490"/>
                  </a:cubicBezTo>
                  <a:cubicBezTo>
                    <a:pt x="136535" y="53959"/>
                    <a:pt x="134603" y="60648"/>
                    <a:pt x="133562" y="67557"/>
                  </a:cubicBezTo>
                  <a:cubicBezTo>
                    <a:pt x="131404" y="81233"/>
                    <a:pt x="132444" y="95283"/>
                    <a:pt x="135495" y="108810"/>
                  </a:cubicBezTo>
                  <a:cubicBezTo>
                    <a:pt x="137796" y="117800"/>
                    <a:pt x="138913" y="128057"/>
                    <a:pt x="134157" y="136458"/>
                  </a:cubicBezTo>
                  <a:cubicBezTo>
                    <a:pt x="132819" y="138688"/>
                    <a:pt x="131184" y="140692"/>
                    <a:pt x="129174" y="142327"/>
                  </a:cubicBezTo>
                  <a:lnTo>
                    <a:pt x="128657" y="142773"/>
                  </a:lnTo>
                  <a:cubicBezTo>
                    <a:pt x="128508" y="142850"/>
                    <a:pt x="128360" y="142999"/>
                    <a:pt x="128211" y="143147"/>
                  </a:cubicBezTo>
                  <a:lnTo>
                    <a:pt x="127616" y="143516"/>
                  </a:lnTo>
                  <a:lnTo>
                    <a:pt x="127390" y="143665"/>
                  </a:lnTo>
                  <a:lnTo>
                    <a:pt x="124941" y="145228"/>
                  </a:lnTo>
                  <a:cubicBezTo>
                    <a:pt x="122116" y="146863"/>
                    <a:pt x="119215" y="148273"/>
                    <a:pt x="116171" y="149390"/>
                  </a:cubicBezTo>
                  <a:cubicBezTo>
                    <a:pt x="112306" y="150728"/>
                    <a:pt x="108215" y="151394"/>
                    <a:pt x="104130" y="151394"/>
                  </a:cubicBezTo>
                  <a:cubicBezTo>
                    <a:pt x="101972" y="151394"/>
                    <a:pt x="99819" y="151245"/>
                    <a:pt x="97661" y="150877"/>
                  </a:cubicBezTo>
                  <a:cubicBezTo>
                    <a:pt x="94320" y="150354"/>
                    <a:pt x="90972" y="149462"/>
                    <a:pt x="87702" y="148350"/>
                  </a:cubicBezTo>
                  <a:cubicBezTo>
                    <a:pt x="85995" y="147755"/>
                    <a:pt x="83837" y="147012"/>
                    <a:pt x="82131" y="146489"/>
                  </a:cubicBezTo>
                  <a:cubicBezTo>
                    <a:pt x="79901" y="145823"/>
                    <a:pt x="77523" y="145300"/>
                    <a:pt x="75144" y="144931"/>
                  </a:cubicBezTo>
                  <a:cubicBezTo>
                    <a:pt x="73283" y="144634"/>
                    <a:pt x="71428" y="144485"/>
                    <a:pt x="69644" y="144485"/>
                  </a:cubicBezTo>
                  <a:cubicBezTo>
                    <a:pt x="57009" y="144485"/>
                    <a:pt x="47793" y="151394"/>
                    <a:pt x="37905" y="159796"/>
                  </a:cubicBezTo>
                  <a:cubicBezTo>
                    <a:pt x="32483" y="164326"/>
                    <a:pt x="26834" y="169012"/>
                    <a:pt x="19996" y="171093"/>
                  </a:cubicBezTo>
                  <a:cubicBezTo>
                    <a:pt x="18135" y="171610"/>
                    <a:pt x="16203" y="171985"/>
                    <a:pt x="14271" y="172056"/>
                  </a:cubicBezTo>
                  <a:lnTo>
                    <a:pt x="13605" y="172133"/>
                  </a:lnTo>
                  <a:lnTo>
                    <a:pt x="12338" y="172133"/>
                  </a:lnTo>
                  <a:cubicBezTo>
                    <a:pt x="12041" y="172133"/>
                    <a:pt x="11375" y="172056"/>
                    <a:pt x="11078" y="172056"/>
                  </a:cubicBezTo>
                  <a:cubicBezTo>
                    <a:pt x="7581" y="171836"/>
                    <a:pt x="3943" y="170421"/>
                    <a:pt x="1933" y="167525"/>
                  </a:cubicBezTo>
                  <a:cubicBezTo>
                    <a:pt x="1784" y="167525"/>
                    <a:pt x="1713" y="167525"/>
                    <a:pt x="1636" y="167597"/>
                  </a:cubicBezTo>
                  <a:cubicBezTo>
                    <a:pt x="2082" y="168268"/>
                    <a:pt x="2605" y="168863"/>
                    <a:pt x="3199" y="169380"/>
                  </a:cubicBezTo>
                  <a:cubicBezTo>
                    <a:pt x="5203" y="171164"/>
                    <a:pt x="7807" y="172056"/>
                    <a:pt x="10406" y="172282"/>
                  </a:cubicBezTo>
                  <a:cubicBezTo>
                    <a:pt x="10632" y="172353"/>
                    <a:pt x="10852" y="172353"/>
                    <a:pt x="11078" y="172353"/>
                  </a:cubicBezTo>
                  <a:lnTo>
                    <a:pt x="11672" y="172353"/>
                  </a:lnTo>
                  <a:lnTo>
                    <a:pt x="12338" y="172431"/>
                  </a:lnTo>
                  <a:lnTo>
                    <a:pt x="13676" y="172431"/>
                  </a:lnTo>
                  <a:lnTo>
                    <a:pt x="14271" y="172353"/>
                  </a:lnTo>
                  <a:lnTo>
                    <a:pt x="14942" y="172353"/>
                  </a:lnTo>
                  <a:lnTo>
                    <a:pt x="15608" y="172282"/>
                  </a:lnTo>
                  <a:lnTo>
                    <a:pt x="15906" y="172205"/>
                  </a:lnTo>
                  <a:cubicBezTo>
                    <a:pt x="17095" y="172056"/>
                    <a:pt x="18284" y="171836"/>
                    <a:pt x="19473" y="171539"/>
                  </a:cubicBezTo>
                  <a:cubicBezTo>
                    <a:pt x="26608" y="169606"/>
                    <a:pt x="32483" y="164701"/>
                    <a:pt x="38131" y="160016"/>
                  </a:cubicBezTo>
                  <a:cubicBezTo>
                    <a:pt x="47347" y="152215"/>
                    <a:pt x="56712" y="144854"/>
                    <a:pt x="69418" y="144854"/>
                  </a:cubicBezTo>
                  <a:lnTo>
                    <a:pt x="70013" y="144854"/>
                  </a:lnTo>
                  <a:cubicBezTo>
                    <a:pt x="74324" y="144854"/>
                    <a:pt x="78563" y="145674"/>
                    <a:pt x="82648" y="147012"/>
                  </a:cubicBezTo>
                  <a:cubicBezTo>
                    <a:pt x="84134" y="147381"/>
                    <a:pt x="86144" y="148201"/>
                    <a:pt x="87553" y="148647"/>
                  </a:cubicBezTo>
                  <a:cubicBezTo>
                    <a:pt x="90823" y="149759"/>
                    <a:pt x="94242" y="150651"/>
                    <a:pt x="97661" y="151174"/>
                  </a:cubicBezTo>
                  <a:cubicBezTo>
                    <a:pt x="99819" y="151543"/>
                    <a:pt x="101972" y="151691"/>
                    <a:pt x="104130" y="151691"/>
                  </a:cubicBezTo>
                  <a:cubicBezTo>
                    <a:pt x="108066" y="151691"/>
                    <a:pt x="111931" y="151097"/>
                    <a:pt x="115647" y="149836"/>
                  </a:cubicBezTo>
                  <a:cubicBezTo>
                    <a:pt x="118918" y="148796"/>
                    <a:pt x="122116" y="147232"/>
                    <a:pt x="125089" y="145448"/>
                  </a:cubicBezTo>
                  <a:cubicBezTo>
                    <a:pt x="126350" y="144705"/>
                    <a:pt x="127688" y="143890"/>
                    <a:pt x="128877" y="142999"/>
                  </a:cubicBezTo>
                  <a:cubicBezTo>
                    <a:pt x="131107" y="141215"/>
                    <a:pt x="132968" y="139056"/>
                    <a:pt x="134377" y="136607"/>
                  </a:cubicBezTo>
                  <a:cubicBezTo>
                    <a:pt x="139211" y="128134"/>
                    <a:pt x="138093" y="117800"/>
                    <a:pt x="135792" y="108733"/>
                  </a:cubicBezTo>
                  <a:cubicBezTo>
                    <a:pt x="132742" y="95283"/>
                    <a:pt x="131701" y="81233"/>
                    <a:pt x="133859" y="67557"/>
                  </a:cubicBezTo>
                  <a:cubicBezTo>
                    <a:pt x="134674" y="62432"/>
                    <a:pt x="135863" y="57378"/>
                    <a:pt x="137498" y="52473"/>
                  </a:cubicBezTo>
                  <a:cubicBezTo>
                    <a:pt x="139657" y="45932"/>
                    <a:pt x="142481" y="39612"/>
                    <a:pt x="145157" y="33220"/>
                  </a:cubicBezTo>
                  <a:cubicBezTo>
                    <a:pt x="149021" y="24081"/>
                    <a:pt x="151846" y="15460"/>
                    <a:pt x="145454" y="6690"/>
                  </a:cubicBezTo>
                  <a:cubicBezTo>
                    <a:pt x="143819" y="4383"/>
                    <a:pt x="141660" y="2379"/>
                    <a:pt x="139133" y="1112"/>
                  </a:cubicBezTo>
                  <a:cubicBezTo>
                    <a:pt x="138836" y="1041"/>
                    <a:pt x="138616" y="892"/>
                    <a:pt x="138390" y="8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4" name="Google Shape;1414;p45"/>
            <p:cNvSpPr/>
            <p:nvPr/>
          </p:nvSpPr>
          <p:spPr>
            <a:xfrm>
              <a:off x="5245100" y="129722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0" y="0"/>
                  </a:moveTo>
                  <a:lnTo>
                    <a:pt x="0" y="226"/>
                  </a:lnTo>
                  <a:lnTo>
                    <a:pt x="72" y="298"/>
                  </a:lnTo>
                  <a:cubicBezTo>
                    <a:pt x="149" y="298"/>
                    <a:pt x="220" y="226"/>
                    <a:pt x="298" y="226"/>
                  </a:cubicBezTo>
                  <a:cubicBezTo>
                    <a:pt x="298" y="149"/>
                    <a:pt x="220" y="78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5" name="Google Shape;1415;p45"/>
            <p:cNvSpPr/>
            <p:nvPr/>
          </p:nvSpPr>
          <p:spPr>
            <a:xfrm>
              <a:off x="2221925" y="1312075"/>
              <a:ext cx="3026900" cy="3548975"/>
            </a:xfrm>
            <a:custGeom>
              <a:avLst/>
              <a:gdLst/>
              <a:ahLst/>
              <a:cxnLst/>
              <a:rect l="l" t="t" r="r" b="b"/>
              <a:pathLst>
                <a:path w="121076" h="141959" extrusionOk="0">
                  <a:moveTo>
                    <a:pt x="121076" y="1"/>
                  </a:moveTo>
                  <a:lnTo>
                    <a:pt x="121076" y="1"/>
                  </a:lnTo>
                  <a:cubicBezTo>
                    <a:pt x="120850" y="149"/>
                    <a:pt x="120630" y="227"/>
                    <a:pt x="120481" y="298"/>
                  </a:cubicBezTo>
                  <a:cubicBezTo>
                    <a:pt x="120255" y="595"/>
                    <a:pt x="120035" y="821"/>
                    <a:pt x="119738" y="1119"/>
                  </a:cubicBezTo>
                  <a:cubicBezTo>
                    <a:pt x="120035" y="970"/>
                    <a:pt x="120255" y="821"/>
                    <a:pt x="120553" y="673"/>
                  </a:cubicBezTo>
                  <a:cubicBezTo>
                    <a:pt x="120701" y="447"/>
                    <a:pt x="120927" y="227"/>
                    <a:pt x="121076" y="1"/>
                  </a:cubicBezTo>
                  <a:close/>
                  <a:moveTo>
                    <a:pt x="0" y="137350"/>
                  </a:moveTo>
                  <a:cubicBezTo>
                    <a:pt x="0" y="138171"/>
                    <a:pt x="149" y="138914"/>
                    <a:pt x="375" y="139657"/>
                  </a:cubicBezTo>
                  <a:cubicBezTo>
                    <a:pt x="446" y="139657"/>
                    <a:pt x="524" y="139580"/>
                    <a:pt x="672" y="139580"/>
                  </a:cubicBezTo>
                  <a:cubicBezTo>
                    <a:pt x="446" y="138837"/>
                    <a:pt x="298" y="138093"/>
                    <a:pt x="298" y="137350"/>
                  </a:cubicBezTo>
                  <a:close/>
                  <a:moveTo>
                    <a:pt x="744" y="139877"/>
                  </a:moveTo>
                  <a:cubicBezTo>
                    <a:pt x="672" y="139877"/>
                    <a:pt x="524" y="139955"/>
                    <a:pt x="446" y="139955"/>
                  </a:cubicBezTo>
                  <a:cubicBezTo>
                    <a:pt x="672" y="140620"/>
                    <a:pt x="1041" y="141292"/>
                    <a:pt x="1416" y="141958"/>
                  </a:cubicBezTo>
                  <a:cubicBezTo>
                    <a:pt x="1487" y="141958"/>
                    <a:pt x="1636" y="141887"/>
                    <a:pt x="1713" y="141887"/>
                  </a:cubicBezTo>
                  <a:cubicBezTo>
                    <a:pt x="1338" y="141292"/>
                    <a:pt x="970" y="140620"/>
                    <a:pt x="744" y="13987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6" name="Google Shape;1416;p45"/>
            <p:cNvSpPr/>
            <p:nvPr/>
          </p:nvSpPr>
          <p:spPr>
            <a:xfrm>
              <a:off x="5367725" y="856925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72" y="1"/>
                  </a:moveTo>
                  <a:cubicBezTo>
                    <a:pt x="72" y="149"/>
                    <a:pt x="1" y="221"/>
                    <a:pt x="1" y="298"/>
                  </a:cubicBezTo>
                  <a:lnTo>
                    <a:pt x="298" y="298"/>
                  </a:lnTo>
                  <a:cubicBezTo>
                    <a:pt x="298" y="149"/>
                    <a:pt x="369" y="72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7" name="Google Shape;1417;p45"/>
            <p:cNvSpPr/>
            <p:nvPr/>
          </p:nvSpPr>
          <p:spPr>
            <a:xfrm>
              <a:off x="5384375" y="786325"/>
              <a:ext cx="16825" cy="16675"/>
            </a:xfrm>
            <a:custGeom>
              <a:avLst/>
              <a:gdLst/>
              <a:ahLst/>
              <a:cxnLst/>
              <a:rect l="l" t="t" r="r" b="b"/>
              <a:pathLst>
                <a:path w="673" h="667" extrusionOk="0">
                  <a:moveTo>
                    <a:pt x="672" y="0"/>
                  </a:moveTo>
                  <a:lnTo>
                    <a:pt x="226" y="220"/>
                  </a:lnTo>
                  <a:lnTo>
                    <a:pt x="1" y="666"/>
                  </a:lnTo>
                  <a:lnTo>
                    <a:pt x="446" y="446"/>
                  </a:lnTo>
                  <a:lnTo>
                    <a:pt x="6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8" name="Google Shape;1418;p45"/>
            <p:cNvSpPr/>
            <p:nvPr/>
          </p:nvSpPr>
          <p:spPr>
            <a:xfrm>
              <a:off x="1593900" y="910750"/>
              <a:ext cx="3478350" cy="3199625"/>
            </a:xfrm>
            <a:custGeom>
              <a:avLst/>
              <a:gdLst/>
              <a:ahLst/>
              <a:cxnLst/>
              <a:rect l="l" t="t" r="r" b="b"/>
              <a:pathLst>
                <a:path w="139134" h="127985" extrusionOk="0">
                  <a:moveTo>
                    <a:pt x="139133" y="21631"/>
                  </a:moveTo>
                  <a:lnTo>
                    <a:pt x="139133" y="21631"/>
                  </a:lnTo>
                  <a:cubicBezTo>
                    <a:pt x="138985" y="21780"/>
                    <a:pt x="138687" y="21851"/>
                    <a:pt x="138467" y="22000"/>
                  </a:cubicBezTo>
                  <a:cubicBezTo>
                    <a:pt x="138539" y="22077"/>
                    <a:pt x="138616" y="22148"/>
                    <a:pt x="138687" y="22148"/>
                  </a:cubicBezTo>
                  <a:cubicBezTo>
                    <a:pt x="138836" y="22000"/>
                    <a:pt x="138985" y="21851"/>
                    <a:pt x="139133" y="21631"/>
                  </a:cubicBezTo>
                  <a:close/>
                  <a:moveTo>
                    <a:pt x="138241" y="22077"/>
                  </a:moveTo>
                  <a:cubicBezTo>
                    <a:pt x="138170" y="22148"/>
                    <a:pt x="138021" y="22226"/>
                    <a:pt x="137873" y="22297"/>
                  </a:cubicBezTo>
                  <a:cubicBezTo>
                    <a:pt x="137795" y="22446"/>
                    <a:pt x="137647" y="22594"/>
                    <a:pt x="137575" y="22743"/>
                  </a:cubicBezTo>
                  <a:lnTo>
                    <a:pt x="138467" y="22297"/>
                  </a:lnTo>
                  <a:lnTo>
                    <a:pt x="138241" y="22077"/>
                  </a:lnTo>
                  <a:close/>
                  <a:moveTo>
                    <a:pt x="137349" y="22523"/>
                  </a:moveTo>
                  <a:lnTo>
                    <a:pt x="137349" y="22523"/>
                  </a:lnTo>
                  <a:cubicBezTo>
                    <a:pt x="136832" y="22743"/>
                    <a:pt x="136386" y="22892"/>
                    <a:pt x="135863" y="23118"/>
                  </a:cubicBezTo>
                  <a:cubicBezTo>
                    <a:pt x="135792" y="23189"/>
                    <a:pt x="135714" y="23338"/>
                    <a:pt x="135643" y="23486"/>
                  </a:cubicBezTo>
                  <a:cubicBezTo>
                    <a:pt x="136089" y="23338"/>
                    <a:pt x="136535" y="23118"/>
                    <a:pt x="137052" y="22969"/>
                  </a:cubicBezTo>
                  <a:cubicBezTo>
                    <a:pt x="137129" y="22820"/>
                    <a:pt x="137278" y="22672"/>
                    <a:pt x="137349" y="22523"/>
                  </a:cubicBezTo>
                  <a:close/>
                  <a:moveTo>
                    <a:pt x="133336" y="23783"/>
                  </a:moveTo>
                  <a:cubicBezTo>
                    <a:pt x="133265" y="23861"/>
                    <a:pt x="133187" y="23861"/>
                    <a:pt x="133039" y="23861"/>
                  </a:cubicBezTo>
                  <a:cubicBezTo>
                    <a:pt x="133116" y="23932"/>
                    <a:pt x="133187" y="24009"/>
                    <a:pt x="133265" y="24009"/>
                  </a:cubicBezTo>
                  <a:cubicBezTo>
                    <a:pt x="133336" y="23932"/>
                    <a:pt x="133336" y="23861"/>
                    <a:pt x="133336" y="23783"/>
                  </a:cubicBezTo>
                  <a:close/>
                  <a:moveTo>
                    <a:pt x="135417" y="23189"/>
                  </a:moveTo>
                  <a:lnTo>
                    <a:pt x="135417" y="23189"/>
                  </a:lnTo>
                  <a:cubicBezTo>
                    <a:pt x="134900" y="23415"/>
                    <a:pt x="134305" y="23563"/>
                    <a:pt x="133711" y="23712"/>
                  </a:cubicBezTo>
                  <a:cubicBezTo>
                    <a:pt x="133633" y="23861"/>
                    <a:pt x="133633" y="23932"/>
                    <a:pt x="133562" y="24081"/>
                  </a:cubicBezTo>
                  <a:cubicBezTo>
                    <a:pt x="134079" y="23932"/>
                    <a:pt x="134674" y="23783"/>
                    <a:pt x="135197" y="23635"/>
                  </a:cubicBezTo>
                  <a:lnTo>
                    <a:pt x="135417" y="23189"/>
                  </a:lnTo>
                  <a:close/>
                  <a:moveTo>
                    <a:pt x="132741" y="23932"/>
                  </a:moveTo>
                  <a:lnTo>
                    <a:pt x="131404" y="24158"/>
                  </a:lnTo>
                  <a:cubicBezTo>
                    <a:pt x="131332" y="24307"/>
                    <a:pt x="131332" y="24378"/>
                    <a:pt x="131332" y="24527"/>
                  </a:cubicBezTo>
                  <a:cubicBezTo>
                    <a:pt x="131850" y="24455"/>
                    <a:pt x="132444" y="24307"/>
                    <a:pt x="133039" y="24158"/>
                  </a:cubicBezTo>
                  <a:cubicBezTo>
                    <a:pt x="132967" y="24081"/>
                    <a:pt x="132819" y="24009"/>
                    <a:pt x="132741" y="23932"/>
                  </a:cubicBezTo>
                  <a:close/>
                  <a:moveTo>
                    <a:pt x="131106" y="24229"/>
                  </a:moveTo>
                  <a:cubicBezTo>
                    <a:pt x="130363" y="24307"/>
                    <a:pt x="129620" y="24455"/>
                    <a:pt x="128877" y="24455"/>
                  </a:cubicBezTo>
                  <a:cubicBezTo>
                    <a:pt x="128877" y="24604"/>
                    <a:pt x="128877" y="24675"/>
                    <a:pt x="128805" y="24753"/>
                  </a:cubicBezTo>
                  <a:cubicBezTo>
                    <a:pt x="129548" y="24753"/>
                    <a:pt x="130292" y="24675"/>
                    <a:pt x="131035" y="24527"/>
                  </a:cubicBezTo>
                  <a:cubicBezTo>
                    <a:pt x="131035" y="24455"/>
                    <a:pt x="131106" y="24307"/>
                    <a:pt x="131106" y="24229"/>
                  </a:cubicBezTo>
                  <a:close/>
                  <a:moveTo>
                    <a:pt x="124417" y="24527"/>
                  </a:moveTo>
                  <a:cubicBezTo>
                    <a:pt x="124346" y="24604"/>
                    <a:pt x="124269" y="24675"/>
                    <a:pt x="124197" y="24824"/>
                  </a:cubicBezTo>
                  <a:lnTo>
                    <a:pt x="125904" y="24824"/>
                  </a:lnTo>
                  <a:lnTo>
                    <a:pt x="125904" y="24527"/>
                  </a:lnTo>
                  <a:close/>
                  <a:moveTo>
                    <a:pt x="126201" y="24527"/>
                  </a:moveTo>
                  <a:lnTo>
                    <a:pt x="126130" y="24901"/>
                  </a:lnTo>
                  <a:lnTo>
                    <a:pt x="126498" y="24901"/>
                  </a:lnTo>
                  <a:cubicBezTo>
                    <a:pt x="127170" y="24901"/>
                    <a:pt x="127836" y="24824"/>
                    <a:pt x="128579" y="24824"/>
                  </a:cubicBezTo>
                  <a:cubicBezTo>
                    <a:pt x="128579" y="24675"/>
                    <a:pt x="128579" y="24604"/>
                    <a:pt x="128657" y="24527"/>
                  </a:cubicBezTo>
                  <a:cubicBezTo>
                    <a:pt x="127913" y="24527"/>
                    <a:pt x="127170" y="24604"/>
                    <a:pt x="126427" y="24604"/>
                  </a:cubicBezTo>
                  <a:cubicBezTo>
                    <a:pt x="126350" y="24604"/>
                    <a:pt x="126278" y="24604"/>
                    <a:pt x="126201" y="24527"/>
                  </a:cubicBezTo>
                  <a:close/>
                  <a:moveTo>
                    <a:pt x="49725" y="0"/>
                  </a:moveTo>
                  <a:cubicBezTo>
                    <a:pt x="44446" y="0"/>
                    <a:pt x="39243" y="595"/>
                    <a:pt x="34040" y="2010"/>
                  </a:cubicBezTo>
                  <a:cubicBezTo>
                    <a:pt x="27351" y="3865"/>
                    <a:pt x="21037" y="7212"/>
                    <a:pt x="16054" y="12118"/>
                  </a:cubicBezTo>
                  <a:cubicBezTo>
                    <a:pt x="6321" y="21851"/>
                    <a:pt x="0" y="35675"/>
                    <a:pt x="1338" y="49577"/>
                  </a:cubicBezTo>
                  <a:cubicBezTo>
                    <a:pt x="2379" y="61837"/>
                    <a:pt x="9216" y="72765"/>
                    <a:pt x="17915" y="81161"/>
                  </a:cubicBezTo>
                  <a:cubicBezTo>
                    <a:pt x="19919" y="83242"/>
                    <a:pt x="22446" y="85323"/>
                    <a:pt x="24676" y="87184"/>
                  </a:cubicBezTo>
                  <a:cubicBezTo>
                    <a:pt x="26162" y="88445"/>
                    <a:pt x="28172" y="90080"/>
                    <a:pt x="29730" y="91269"/>
                  </a:cubicBezTo>
                  <a:cubicBezTo>
                    <a:pt x="35455" y="95877"/>
                    <a:pt x="41550" y="99968"/>
                    <a:pt x="47496" y="104279"/>
                  </a:cubicBezTo>
                  <a:cubicBezTo>
                    <a:pt x="48905" y="105319"/>
                    <a:pt x="50243" y="106360"/>
                    <a:pt x="51581" y="107471"/>
                  </a:cubicBezTo>
                  <a:cubicBezTo>
                    <a:pt x="53888" y="109404"/>
                    <a:pt x="55969" y="111634"/>
                    <a:pt x="57752" y="114012"/>
                  </a:cubicBezTo>
                  <a:cubicBezTo>
                    <a:pt x="58198" y="114535"/>
                    <a:pt x="58567" y="115201"/>
                    <a:pt x="58941" y="115724"/>
                  </a:cubicBezTo>
                  <a:lnTo>
                    <a:pt x="59090" y="115724"/>
                  </a:lnTo>
                  <a:lnTo>
                    <a:pt x="59239" y="115647"/>
                  </a:lnTo>
                  <a:cubicBezTo>
                    <a:pt x="58864" y="115052"/>
                    <a:pt x="58418" y="114387"/>
                    <a:pt x="58050" y="113863"/>
                  </a:cubicBezTo>
                  <a:cubicBezTo>
                    <a:pt x="56189" y="111414"/>
                    <a:pt x="54108" y="109184"/>
                    <a:pt x="51806" y="107251"/>
                  </a:cubicBezTo>
                  <a:lnTo>
                    <a:pt x="48685" y="104796"/>
                  </a:lnTo>
                  <a:cubicBezTo>
                    <a:pt x="45266" y="102269"/>
                    <a:pt x="41699" y="99819"/>
                    <a:pt x="38202" y="97292"/>
                  </a:cubicBezTo>
                  <a:cubicBezTo>
                    <a:pt x="33969" y="94242"/>
                    <a:pt x="29807" y="91120"/>
                    <a:pt x="25865" y="87779"/>
                  </a:cubicBezTo>
                  <a:cubicBezTo>
                    <a:pt x="23266" y="85620"/>
                    <a:pt x="20513" y="83319"/>
                    <a:pt x="18064" y="80941"/>
                  </a:cubicBezTo>
                  <a:cubicBezTo>
                    <a:pt x="9514" y="72617"/>
                    <a:pt x="2676" y="61766"/>
                    <a:pt x="1635" y="49577"/>
                  </a:cubicBezTo>
                  <a:cubicBezTo>
                    <a:pt x="375" y="35752"/>
                    <a:pt x="6618" y="22000"/>
                    <a:pt x="16280" y="12266"/>
                  </a:cubicBezTo>
                  <a:cubicBezTo>
                    <a:pt x="21185" y="7432"/>
                    <a:pt x="27500" y="4162"/>
                    <a:pt x="34118" y="2307"/>
                  </a:cubicBezTo>
                  <a:cubicBezTo>
                    <a:pt x="39243" y="892"/>
                    <a:pt x="44446" y="297"/>
                    <a:pt x="49725" y="297"/>
                  </a:cubicBezTo>
                  <a:cubicBezTo>
                    <a:pt x="65036" y="297"/>
                    <a:pt x="80418" y="5726"/>
                    <a:pt x="93725" y="13158"/>
                  </a:cubicBezTo>
                  <a:cubicBezTo>
                    <a:pt x="96769" y="14793"/>
                    <a:pt x="99671" y="16726"/>
                    <a:pt x="102792" y="18284"/>
                  </a:cubicBezTo>
                  <a:cubicBezTo>
                    <a:pt x="107400" y="20662"/>
                    <a:pt x="112228" y="22594"/>
                    <a:pt x="117282" y="23783"/>
                  </a:cubicBezTo>
                  <a:cubicBezTo>
                    <a:pt x="119441" y="24229"/>
                    <a:pt x="121670" y="24604"/>
                    <a:pt x="123900" y="24753"/>
                  </a:cubicBezTo>
                  <a:cubicBezTo>
                    <a:pt x="123900" y="24675"/>
                    <a:pt x="123971" y="24604"/>
                    <a:pt x="124049" y="24455"/>
                  </a:cubicBezTo>
                  <a:cubicBezTo>
                    <a:pt x="121819" y="24307"/>
                    <a:pt x="119589" y="24009"/>
                    <a:pt x="117360" y="23486"/>
                  </a:cubicBezTo>
                  <a:cubicBezTo>
                    <a:pt x="112306" y="22297"/>
                    <a:pt x="107472" y="20365"/>
                    <a:pt x="102864" y="17986"/>
                  </a:cubicBezTo>
                  <a:cubicBezTo>
                    <a:pt x="99819" y="16428"/>
                    <a:pt x="96918" y="14567"/>
                    <a:pt x="93873" y="12861"/>
                  </a:cubicBezTo>
                  <a:cubicBezTo>
                    <a:pt x="80495" y="5429"/>
                    <a:pt x="65107" y="0"/>
                    <a:pt x="49725" y="0"/>
                  </a:cubicBezTo>
                  <a:close/>
                  <a:moveTo>
                    <a:pt x="59387" y="115873"/>
                  </a:moveTo>
                  <a:cubicBezTo>
                    <a:pt x="59310" y="115873"/>
                    <a:pt x="59161" y="115944"/>
                    <a:pt x="59090" y="115944"/>
                  </a:cubicBezTo>
                  <a:cubicBezTo>
                    <a:pt x="59161" y="116022"/>
                    <a:pt x="59161" y="116093"/>
                    <a:pt x="59239" y="116170"/>
                  </a:cubicBezTo>
                  <a:cubicBezTo>
                    <a:pt x="59387" y="116468"/>
                    <a:pt x="59685" y="116985"/>
                    <a:pt x="59833" y="117282"/>
                  </a:cubicBezTo>
                  <a:cubicBezTo>
                    <a:pt x="59905" y="117359"/>
                    <a:pt x="59982" y="117508"/>
                    <a:pt x="60053" y="117579"/>
                  </a:cubicBezTo>
                  <a:cubicBezTo>
                    <a:pt x="60131" y="117579"/>
                    <a:pt x="60202" y="117508"/>
                    <a:pt x="60351" y="117508"/>
                  </a:cubicBezTo>
                  <a:cubicBezTo>
                    <a:pt x="60279" y="117359"/>
                    <a:pt x="60202" y="117282"/>
                    <a:pt x="60131" y="117134"/>
                  </a:cubicBezTo>
                  <a:cubicBezTo>
                    <a:pt x="59982" y="116836"/>
                    <a:pt x="59685" y="116319"/>
                    <a:pt x="59459" y="116022"/>
                  </a:cubicBezTo>
                  <a:cubicBezTo>
                    <a:pt x="59459" y="115944"/>
                    <a:pt x="59387" y="115873"/>
                    <a:pt x="59387" y="115873"/>
                  </a:cubicBezTo>
                  <a:close/>
                  <a:moveTo>
                    <a:pt x="60428" y="117728"/>
                  </a:moveTo>
                  <a:cubicBezTo>
                    <a:pt x="60351" y="117728"/>
                    <a:pt x="60279" y="117805"/>
                    <a:pt x="60131" y="117805"/>
                  </a:cubicBezTo>
                  <a:cubicBezTo>
                    <a:pt x="60428" y="118323"/>
                    <a:pt x="60648" y="118846"/>
                    <a:pt x="60874" y="119363"/>
                  </a:cubicBezTo>
                  <a:cubicBezTo>
                    <a:pt x="60945" y="119292"/>
                    <a:pt x="61023" y="119292"/>
                    <a:pt x="61094" y="119215"/>
                  </a:cubicBezTo>
                  <a:cubicBezTo>
                    <a:pt x="60874" y="118697"/>
                    <a:pt x="60648" y="118251"/>
                    <a:pt x="60428" y="117728"/>
                  </a:cubicBezTo>
                  <a:close/>
                  <a:moveTo>
                    <a:pt x="61171" y="119440"/>
                  </a:moveTo>
                  <a:cubicBezTo>
                    <a:pt x="61094" y="119512"/>
                    <a:pt x="61023" y="119589"/>
                    <a:pt x="60945" y="119589"/>
                  </a:cubicBezTo>
                  <a:lnTo>
                    <a:pt x="61023" y="119958"/>
                  </a:lnTo>
                  <a:lnTo>
                    <a:pt x="61094" y="120106"/>
                  </a:lnTo>
                  <a:cubicBezTo>
                    <a:pt x="61171" y="120184"/>
                    <a:pt x="61320" y="120701"/>
                    <a:pt x="61391" y="120850"/>
                  </a:cubicBezTo>
                  <a:lnTo>
                    <a:pt x="61391" y="120998"/>
                  </a:lnTo>
                  <a:cubicBezTo>
                    <a:pt x="61468" y="120927"/>
                    <a:pt x="61617" y="120927"/>
                    <a:pt x="61688" y="120850"/>
                  </a:cubicBezTo>
                  <a:cubicBezTo>
                    <a:pt x="61688" y="120850"/>
                    <a:pt x="61688" y="120778"/>
                    <a:pt x="61617" y="120778"/>
                  </a:cubicBezTo>
                  <a:lnTo>
                    <a:pt x="61468" y="120106"/>
                  </a:lnTo>
                  <a:lnTo>
                    <a:pt x="61391" y="119958"/>
                  </a:lnTo>
                  <a:lnTo>
                    <a:pt x="61320" y="119809"/>
                  </a:lnTo>
                  <a:lnTo>
                    <a:pt x="61243" y="119512"/>
                  </a:lnTo>
                  <a:lnTo>
                    <a:pt x="61171" y="119440"/>
                  </a:lnTo>
                  <a:close/>
                  <a:moveTo>
                    <a:pt x="61766" y="121147"/>
                  </a:moveTo>
                  <a:cubicBezTo>
                    <a:pt x="61688" y="121147"/>
                    <a:pt x="61540" y="121224"/>
                    <a:pt x="61468" y="121296"/>
                  </a:cubicBezTo>
                  <a:cubicBezTo>
                    <a:pt x="61617" y="121742"/>
                    <a:pt x="61688" y="122116"/>
                    <a:pt x="61766" y="122562"/>
                  </a:cubicBezTo>
                  <a:cubicBezTo>
                    <a:pt x="61837" y="122485"/>
                    <a:pt x="61914" y="122413"/>
                    <a:pt x="62063" y="122413"/>
                  </a:cubicBezTo>
                  <a:cubicBezTo>
                    <a:pt x="61986" y="121967"/>
                    <a:pt x="61837" y="121522"/>
                    <a:pt x="61766" y="121147"/>
                  </a:cubicBezTo>
                  <a:close/>
                  <a:moveTo>
                    <a:pt x="62063" y="122711"/>
                  </a:moveTo>
                  <a:cubicBezTo>
                    <a:pt x="61986" y="122711"/>
                    <a:pt x="61914" y="122782"/>
                    <a:pt x="61837" y="122859"/>
                  </a:cubicBezTo>
                  <a:cubicBezTo>
                    <a:pt x="61837" y="123157"/>
                    <a:pt x="61914" y="123454"/>
                    <a:pt x="61914" y="123823"/>
                  </a:cubicBezTo>
                  <a:lnTo>
                    <a:pt x="62212" y="123823"/>
                  </a:lnTo>
                  <a:cubicBezTo>
                    <a:pt x="62212" y="123454"/>
                    <a:pt x="62134" y="123079"/>
                    <a:pt x="62063" y="122711"/>
                  </a:cubicBezTo>
                  <a:close/>
                  <a:moveTo>
                    <a:pt x="62212" y="124197"/>
                  </a:moveTo>
                  <a:cubicBezTo>
                    <a:pt x="62134" y="124269"/>
                    <a:pt x="62063" y="124346"/>
                    <a:pt x="61914" y="124417"/>
                  </a:cubicBezTo>
                  <a:cubicBezTo>
                    <a:pt x="61986" y="124792"/>
                    <a:pt x="61986" y="125089"/>
                    <a:pt x="61914" y="125458"/>
                  </a:cubicBezTo>
                  <a:cubicBezTo>
                    <a:pt x="62063" y="125386"/>
                    <a:pt x="62134" y="125309"/>
                    <a:pt x="62283" y="125160"/>
                  </a:cubicBezTo>
                  <a:cubicBezTo>
                    <a:pt x="62283" y="124863"/>
                    <a:pt x="62283" y="124494"/>
                    <a:pt x="62212" y="124197"/>
                  </a:cubicBezTo>
                  <a:close/>
                  <a:moveTo>
                    <a:pt x="62212" y="125606"/>
                  </a:moveTo>
                  <a:lnTo>
                    <a:pt x="62212" y="125606"/>
                  </a:lnTo>
                  <a:cubicBezTo>
                    <a:pt x="62134" y="125684"/>
                    <a:pt x="61986" y="125755"/>
                    <a:pt x="61914" y="125904"/>
                  </a:cubicBezTo>
                  <a:cubicBezTo>
                    <a:pt x="61914" y="126201"/>
                    <a:pt x="61837" y="126498"/>
                    <a:pt x="61766" y="126796"/>
                  </a:cubicBezTo>
                  <a:cubicBezTo>
                    <a:pt x="61914" y="126724"/>
                    <a:pt x="62063" y="126576"/>
                    <a:pt x="62134" y="126427"/>
                  </a:cubicBezTo>
                  <a:cubicBezTo>
                    <a:pt x="62212" y="126130"/>
                    <a:pt x="62212" y="125832"/>
                    <a:pt x="62212" y="125606"/>
                  </a:cubicBezTo>
                  <a:close/>
                  <a:moveTo>
                    <a:pt x="62063" y="126944"/>
                  </a:moveTo>
                  <a:lnTo>
                    <a:pt x="62063" y="126944"/>
                  </a:lnTo>
                  <a:cubicBezTo>
                    <a:pt x="61986" y="127093"/>
                    <a:pt x="61837" y="127241"/>
                    <a:pt x="61688" y="127390"/>
                  </a:cubicBezTo>
                  <a:cubicBezTo>
                    <a:pt x="61688" y="127539"/>
                    <a:pt x="61617" y="127765"/>
                    <a:pt x="61540" y="127985"/>
                  </a:cubicBezTo>
                  <a:lnTo>
                    <a:pt x="61617" y="127985"/>
                  </a:lnTo>
                  <a:cubicBezTo>
                    <a:pt x="61766" y="127765"/>
                    <a:pt x="61914" y="127616"/>
                    <a:pt x="61986" y="127467"/>
                  </a:cubicBezTo>
                  <a:cubicBezTo>
                    <a:pt x="62063" y="127241"/>
                    <a:pt x="62063" y="127093"/>
                    <a:pt x="62063" y="1269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19" name="Google Shape;1419;p45"/>
            <p:cNvSpPr/>
            <p:nvPr/>
          </p:nvSpPr>
          <p:spPr>
            <a:xfrm>
              <a:off x="3067425" y="3801925"/>
              <a:ext cx="81775" cy="210050"/>
            </a:xfrm>
            <a:custGeom>
              <a:avLst/>
              <a:gdLst/>
              <a:ahLst/>
              <a:cxnLst/>
              <a:rect l="l" t="t" r="r" b="b"/>
              <a:pathLst>
                <a:path w="3271" h="8402" extrusionOk="0">
                  <a:moveTo>
                    <a:pt x="298" y="0"/>
                  </a:moveTo>
                  <a:lnTo>
                    <a:pt x="149" y="77"/>
                  </a:lnTo>
                  <a:lnTo>
                    <a:pt x="0" y="77"/>
                  </a:lnTo>
                  <a:cubicBezTo>
                    <a:pt x="72" y="149"/>
                    <a:pt x="149" y="226"/>
                    <a:pt x="149" y="297"/>
                  </a:cubicBezTo>
                  <a:cubicBezTo>
                    <a:pt x="220" y="297"/>
                    <a:pt x="369" y="226"/>
                    <a:pt x="446" y="226"/>
                  </a:cubicBezTo>
                  <a:cubicBezTo>
                    <a:pt x="369" y="149"/>
                    <a:pt x="369" y="77"/>
                    <a:pt x="298" y="0"/>
                  </a:cubicBezTo>
                  <a:close/>
                  <a:moveTo>
                    <a:pt x="2973" y="8176"/>
                  </a:moveTo>
                  <a:lnTo>
                    <a:pt x="2973" y="8402"/>
                  </a:lnTo>
                  <a:cubicBezTo>
                    <a:pt x="3122" y="8324"/>
                    <a:pt x="3193" y="8253"/>
                    <a:pt x="3271" y="817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0" name="Google Shape;1420;p45"/>
            <p:cNvSpPr/>
            <p:nvPr/>
          </p:nvSpPr>
          <p:spPr>
            <a:xfrm>
              <a:off x="3095225" y="1507250"/>
              <a:ext cx="1830300" cy="2606850"/>
            </a:xfrm>
            <a:custGeom>
              <a:avLst/>
              <a:gdLst/>
              <a:ahLst/>
              <a:cxnLst/>
              <a:rect l="l" t="t" r="r" b="b"/>
              <a:pathLst>
                <a:path w="73212" h="104274" extrusionOk="0">
                  <a:moveTo>
                    <a:pt x="72986" y="1"/>
                  </a:moveTo>
                  <a:cubicBezTo>
                    <a:pt x="72914" y="72"/>
                    <a:pt x="72766" y="72"/>
                    <a:pt x="72688" y="72"/>
                  </a:cubicBezTo>
                  <a:cubicBezTo>
                    <a:pt x="72766" y="149"/>
                    <a:pt x="72914" y="221"/>
                    <a:pt x="72986" y="298"/>
                  </a:cubicBezTo>
                  <a:lnTo>
                    <a:pt x="73134" y="298"/>
                  </a:lnTo>
                  <a:cubicBezTo>
                    <a:pt x="73212" y="221"/>
                    <a:pt x="73212" y="221"/>
                    <a:pt x="73212" y="149"/>
                  </a:cubicBezTo>
                  <a:cubicBezTo>
                    <a:pt x="73134" y="149"/>
                    <a:pt x="73063" y="72"/>
                    <a:pt x="72986" y="1"/>
                  </a:cubicBezTo>
                  <a:close/>
                  <a:moveTo>
                    <a:pt x="63996" y="595"/>
                  </a:moveTo>
                  <a:cubicBezTo>
                    <a:pt x="63918" y="744"/>
                    <a:pt x="63847" y="815"/>
                    <a:pt x="63847" y="893"/>
                  </a:cubicBezTo>
                  <a:cubicBezTo>
                    <a:pt x="63918" y="893"/>
                    <a:pt x="63996" y="893"/>
                    <a:pt x="64144" y="964"/>
                  </a:cubicBezTo>
                  <a:cubicBezTo>
                    <a:pt x="64216" y="815"/>
                    <a:pt x="64293" y="744"/>
                    <a:pt x="64364" y="667"/>
                  </a:cubicBezTo>
                  <a:cubicBezTo>
                    <a:pt x="64216" y="667"/>
                    <a:pt x="64144" y="667"/>
                    <a:pt x="63996" y="595"/>
                  </a:cubicBezTo>
                  <a:close/>
                  <a:moveTo>
                    <a:pt x="298" y="93648"/>
                  </a:moveTo>
                  <a:cubicBezTo>
                    <a:pt x="149" y="93648"/>
                    <a:pt x="78" y="93719"/>
                    <a:pt x="0" y="93719"/>
                  </a:cubicBezTo>
                  <a:cubicBezTo>
                    <a:pt x="0" y="93797"/>
                    <a:pt x="78" y="93868"/>
                    <a:pt x="78" y="93945"/>
                  </a:cubicBezTo>
                  <a:cubicBezTo>
                    <a:pt x="226" y="93945"/>
                    <a:pt x="298" y="93868"/>
                    <a:pt x="375" y="93868"/>
                  </a:cubicBezTo>
                  <a:cubicBezTo>
                    <a:pt x="375" y="93797"/>
                    <a:pt x="298" y="93719"/>
                    <a:pt x="298" y="93648"/>
                  </a:cubicBezTo>
                  <a:close/>
                  <a:moveTo>
                    <a:pt x="1487" y="104125"/>
                  </a:moveTo>
                  <a:lnTo>
                    <a:pt x="1487" y="104273"/>
                  </a:lnTo>
                  <a:cubicBezTo>
                    <a:pt x="1487" y="104202"/>
                    <a:pt x="1564" y="104125"/>
                    <a:pt x="1564" y="10412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1" name="Google Shape;1421;p45"/>
            <p:cNvSpPr/>
            <p:nvPr/>
          </p:nvSpPr>
          <p:spPr>
            <a:xfrm>
              <a:off x="3115725" y="1460725"/>
              <a:ext cx="1945375" cy="2439775"/>
            </a:xfrm>
            <a:custGeom>
              <a:avLst/>
              <a:gdLst/>
              <a:ahLst/>
              <a:cxnLst/>
              <a:rect l="l" t="t" r="r" b="b"/>
              <a:pathLst>
                <a:path w="77815" h="97591" extrusionOk="0">
                  <a:moveTo>
                    <a:pt x="77594" y="1"/>
                  </a:moveTo>
                  <a:cubicBezTo>
                    <a:pt x="77517" y="1"/>
                    <a:pt x="77446" y="78"/>
                    <a:pt x="77368" y="78"/>
                  </a:cubicBezTo>
                  <a:lnTo>
                    <a:pt x="77594" y="298"/>
                  </a:lnTo>
                  <a:lnTo>
                    <a:pt x="77743" y="298"/>
                  </a:lnTo>
                  <a:cubicBezTo>
                    <a:pt x="77743" y="227"/>
                    <a:pt x="77814" y="227"/>
                    <a:pt x="77814" y="149"/>
                  </a:cubicBezTo>
                  <a:cubicBezTo>
                    <a:pt x="77743" y="149"/>
                    <a:pt x="77666" y="78"/>
                    <a:pt x="77594" y="1"/>
                  </a:cubicBezTo>
                  <a:close/>
                  <a:moveTo>
                    <a:pt x="65031" y="2528"/>
                  </a:moveTo>
                  <a:lnTo>
                    <a:pt x="65031" y="2825"/>
                  </a:lnTo>
                  <a:cubicBezTo>
                    <a:pt x="65108" y="2825"/>
                    <a:pt x="65179" y="2902"/>
                    <a:pt x="65257" y="2902"/>
                  </a:cubicBezTo>
                  <a:lnTo>
                    <a:pt x="65328" y="2528"/>
                  </a:lnTo>
                  <a:close/>
                  <a:moveTo>
                    <a:pt x="221" y="97216"/>
                  </a:moveTo>
                  <a:cubicBezTo>
                    <a:pt x="150" y="97293"/>
                    <a:pt x="72" y="97293"/>
                    <a:pt x="1" y="97364"/>
                  </a:cubicBezTo>
                  <a:cubicBezTo>
                    <a:pt x="1" y="97441"/>
                    <a:pt x="1" y="97513"/>
                    <a:pt x="72" y="97590"/>
                  </a:cubicBezTo>
                  <a:cubicBezTo>
                    <a:pt x="150" y="97590"/>
                    <a:pt x="221" y="97513"/>
                    <a:pt x="298" y="97441"/>
                  </a:cubicBezTo>
                  <a:cubicBezTo>
                    <a:pt x="298" y="97364"/>
                    <a:pt x="298" y="97293"/>
                    <a:pt x="221" y="9721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2" name="Google Shape;1422;p45"/>
            <p:cNvSpPr/>
            <p:nvPr/>
          </p:nvSpPr>
          <p:spPr>
            <a:xfrm>
              <a:off x="3128675" y="1522125"/>
              <a:ext cx="1687150" cy="2421025"/>
            </a:xfrm>
            <a:custGeom>
              <a:avLst/>
              <a:gdLst/>
              <a:ahLst/>
              <a:cxnLst/>
              <a:rect l="l" t="t" r="r" b="b"/>
              <a:pathLst>
                <a:path w="67486" h="96841" extrusionOk="0">
                  <a:moveTo>
                    <a:pt x="67486" y="0"/>
                  </a:moveTo>
                  <a:cubicBezTo>
                    <a:pt x="67414" y="0"/>
                    <a:pt x="67337" y="0"/>
                    <a:pt x="67266" y="72"/>
                  </a:cubicBezTo>
                  <a:cubicBezTo>
                    <a:pt x="67188" y="149"/>
                    <a:pt x="67188" y="220"/>
                    <a:pt x="67188" y="369"/>
                  </a:cubicBezTo>
                  <a:cubicBezTo>
                    <a:pt x="67266" y="369"/>
                    <a:pt x="67337" y="369"/>
                    <a:pt x="67414" y="298"/>
                  </a:cubicBezTo>
                  <a:cubicBezTo>
                    <a:pt x="67486" y="220"/>
                    <a:pt x="67486" y="149"/>
                    <a:pt x="67486" y="0"/>
                  </a:cubicBezTo>
                  <a:close/>
                  <a:moveTo>
                    <a:pt x="297" y="96395"/>
                  </a:moveTo>
                  <a:cubicBezTo>
                    <a:pt x="226" y="96472"/>
                    <a:pt x="77" y="96472"/>
                    <a:pt x="0" y="96543"/>
                  </a:cubicBezTo>
                  <a:cubicBezTo>
                    <a:pt x="0" y="96621"/>
                    <a:pt x="77" y="96621"/>
                    <a:pt x="77" y="96692"/>
                  </a:cubicBezTo>
                  <a:lnTo>
                    <a:pt x="77" y="96841"/>
                  </a:lnTo>
                  <a:cubicBezTo>
                    <a:pt x="149" y="96769"/>
                    <a:pt x="297" y="96692"/>
                    <a:pt x="375" y="96692"/>
                  </a:cubicBezTo>
                  <a:cubicBezTo>
                    <a:pt x="297" y="96543"/>
                    <a:pt x="297" y="96472"/>
                    <a:pt x="297" y="9639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3" name="Google Shape;1423;p45"/>
            <p:cNvSpPr/>
            <p:nvPr/>
          </p:nvSpPr>
          <p:spPr>
            <a:xfrm>
              <a:off x="3138025" y="1514700"/>
              <a:ext cx="1740975" cy="2467550"/>
            </a:xfrm>
            <a:custGeom>
              <a:avLst/>
              <a:gdLst/>
              <a:ahLst/>
              <a:cxnLst/>
              <a:rect l="l" t="t" r="r" b="b"/>
              <a:pathLst>
                <a:path w="69639" h="98702" extrusionOk="0">
                  <a:moveTo>
                    <a:pt x="69639" y="0"/>
                  </a:moveTo>
                  <a:cubicBezTo>
                    <a:pt x="69567" y="71"/>
                    <a:pt x="69419" y="71"/>
                    <a:pt x="69341" y="71"/>
                  </a:cubicBezTo>
                  <a:cubicBezTo>
                    <a:pt x="69341" y="149"/>
                    <a:pt x="69270" y="297"/>
                    <a:pt x="69270" y="369"/>
                  </a:cubicBezTo>
                  <a:lnTo>
                    <a:pt x="69567" y="369"/>
                  </a:lnTo>
                  <a:cubicBezTo>
                    <a:pt x="69567" y="220"/>
                    <a:pt x="69567" y="149"/>
                    <a:pt x="69639" y="0"/>
                  </a:cubicBezTo>
                  <a:close/>
                  <a:moveTo>
                    <a:pt x="298" y="98255"/>
                  </a:moveTo>
                  <a:cubicBezTo>
                    <a:pt x="149" y="98255"/>
                    <a:pt x="72" y="98327"/>
                    <a:pt x="1" y="98404"/>
                  </a:cubicBezTo>
                  <a:cubicBezTo>
                    <a:pt x="1" y="98475"/>
                    <a:pt x="1" y="98624"/>
                    <a:pt x="72" y="98701"/>
                  </a:cubicBezTo>
                  <a:cubicBezTo>
                    <a:pt x="149" y="98624"/>
                    <a:pt x="221" y="98553"/>
                    <a:pt x="298" y="98553"/>
                  </a:cubicBezTo>
                  <a:lnTo>
                    <a:pt x="298" y="982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4" name="Google Shape;1424;p45"/>
            <p:cNvSpPr/>
            <p:nvPr/>
          </p:nvSpPr>
          <p:spPr>
            <a:xfrm>
              <a:off x="4925500" y="1503550"/>
              <a:ext cx="11175" cy="9225"/>
            </a:xfrm>
            <a:custGeom>
              <a:avLst/>
              <a:gdLst/>
              <a:ahLst/>
              <a:cxnLst/>
              <a:rect l="l" t="t" r="r" b="b"/>
              <a:pathLst>
                <a:path w="447" h="369" extrusionOk="0">
                  <a:moveTo>
                    <a:pt x="447" y="0"/>
                  </a:moveTo>
                  <a:cubicBezTo>
                    <a:pt x="298" y="0"/>
                    <a:pt x="221" y="71"/>
                    <a:pt x="72" y="71"/>
                  </a:cubicBezTo>
                  <a:cubicBezTo>
                    <a:pt x="72" y="149"/>
                    <a:pt x="72" y="220"/>
                    <a:pt x="1" y="297"/>
                  </a:cubicBezTo>
                  <a:cubicBezTo>
                    <a:pt x="72" y="369"/>
                    <a:pt x="72" y="369"/>
                    <a:pt x="149" y="369"/>
                  </a:cubicBezTo>
                  <a:lnTo>
                    <a:pt x="298" y="369"/>
                  </a:lnTo>
                  <a:cubicBezTo>
                    <a:pt x="369" y="220"/>
                    <a:pt x="369" y="149"/>
                    <a:pt x="4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5" name="Google Shape;1425;p45"/>
            <p:cNvSpPr/>
            <p:nvPr/>
          </p:nvSpPr>
          <p:spPr>
            <a:xfrm>
              <a:off x="4923575" y="1510975"/>
              <a:ext cx="5675" cy="3750"/>
            </a:xfrm>
            <a:custGeom>
              <a:avLst/>
              <a:gdLst/>
              <a:ahLst/>
              <a:cxnLst/>
              <a:rect l="l" t="t" r="r" b="b"/>
              <a:pathLst>
                <a:path w="227" h="150" extrusionOk="0">
                  <a:moveTo>
                    <a:pt x="78" y="0"/>
                  </a:moveTo>
                  <a:cubicBezTo>
                    <a:pt x="78" y="72"/>
                    <a:pt x="78" y="72"/>
                    <a:pt x="0" y="149"/>
                  </a:cubicBezTo>
                  <a:cubicBezTo>
                    <a:pt x="78" y="149"/>
                    <a:pt x="149" y="149"/>
                    <a:pt x="226" y="72"/>
                  </a:cubicBezTo>
                  <a:cubicBezTo>
                    <a:pt x="149" y="72"/>
                    <a:pt x="149" y="72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6" name="Google Shape;1426;p45"/>
            <p:cNvSpPr/>
            <p:nvPr/>
          </p:nvSpPr>
          <p:spPr>
            <a:xfrm>
              <a:off x="3141750" y="401195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0" y="1"/>
                  </a:moveTo>
                  <a:lnTo>
                    <a:pt x="0" y="369"/>
                  </a:lnTo>
                  <a:cubicBezTo>
                    <a:pt x="149" y="298"/>
                    <a:pt x="220" y="221"/>
                    <a:pt x="298" y="149"/>
                  </a:cubicBezTo>
                  <a:lnTo>
                    <a:pt x="298" y="72"/>
                  </a:lnTo>
                  <a:cubicBezTo>
                    <a:pt x="220" y="72"/>
                    <a:pt x="14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7" name="Google Shape;1427;p45"/>
            <p:cNvSpPr/>
            <p:nvPr/>
          </p:nvSpPr>
          <p:spPr>
            <a:xfrm>
              <a:off x="3141750" y="400630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98" y="1"/>
                  </a:moveTo>
                  <a:cubicBezTo>
                    <a:pt x="220" y="78"/>
                    <a:pt x="149" y="149"/>
                    <a:pt x="0" y="227"/>
                  </a:cubicBezTo>
                  <a:cubicBezTo>
                    <a:pt x="149" y="227"/>
                    <a:pt x="220" y="298"/>
                    <a:pt x="298" y="298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8" name="Google Shape;1428;p45"/>
            <p:cNvSpPr/>
            <p:nvPr/>
          </p:nvSpPr>
          <p:spPr>
            <a:xfrm>
              <a:off x="3141750" y="1488675"/>
              <a:ext cx="1848725" cy="2569675"/>
            </a:xfrm>
            <a:custGeom>
              <a:avLst/>
              <a:gdLst/>
              <a:ahLst/>
              <a:cxnLst/>
              <a:rect l="l" t="t" r="r" b="b"/>
              <a:pathLst>
                <a:path w="73949" h="102787" extrusionOk="0">
                  <a:moveTo>
                    <a:pt x="73949" y="1"/>
                  </a:moveTo>
                  <a:cubicBezTo>
                    <a:pt x="73800" y="1"/>
                    <a:pt x="73652" y="72"/>
                    <a:pt x="73503" y="72"/>
                  </a:cubicBezTo>
                  <a:lnTo>
                    <a:pt x="73283" y="518"/>
                  </a:lnTo>
                  <a:cubicBezTo>
                    <a:pt x="73432" y="446"/>
                    <a:pt x="73580" y="369"/>
                    <a:pt x="73729" y="369"/>
                  </a:cubicBezTo>
                  <a:cubicBezTo>
                    <a:pt x="73800" y="221"/>
                    <a:pt x="73878" y="72"/>
                    <a:pt x="73949" y="1"/>
                  </a:cubicBezTo>
                  <a:close/>
                  <a:moveTo>
                    <a:pt x="369" y="102043"/>
                  </a:moveTo>
                  <a:cubicBezTo>
                    <a:pt x="220" y="102192"/>
                    <a:pt x="149" y="102269"/>
                    <a:pt x="0" y="102341"/>
                  </a:cubicBezTo>
                  <a:lnTo>
                    <a:pt x="0" y="102787"/>
                  </a:lnTo>
                  <a:cubicBezTo>
                    <a:pt x="72" y="102638"/>
                    <a:pt x="220" y="102567"/>
                    <a:pt x="298" y="102489"/>
                  </a:cubicBezTo>
                  <a:cubicBezTo>
                    <a:pt x="298" y="102341"/>
                    <a:pt x="369" y="102192"/>
                    <a:pt x="369" y="1020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29" name="Google Shape;1429;p45"/>
            <p:cNvSpPr/>
            <p:nvPr/>
          </p:nvSpPr>
          <p:spPr>
            <a:xfrm>
              <a:off x="3136100" y="1468175"/>
              <a:ext cx="1904625" cy="2627350"/>
            </a:xfrm>
            <a:custGeom>
              <a:avLst/>
              <a:gdLst/>
              <a:ahLst/>
              <a:cxnLst/>
              <a:rect l="l" t="t" r="r" b="b"/>
              <a:pathLst>
                <a:path w="76185" h="105094" extrusionOk="0">
                  <a:moveTo>
                    <a:pt x="76185" y="0"/>
                  </a:moveTo>
                  <a:cubicBezTo>
                    <a:pt x="76036" y="77"/>
                    <a:pt x="75887" y="149"/>
                    <a:pt x="75661" y="226"/>
                  </a:cubicBezTo>
                  <a:cubicBezTo>
                    <a:pt x="75590" y="375"/>
                    <a:pt x="75441" y="523"/>
                    <a:pt x="75364" y="672"/>
                  </a:cubicBezTo>
                  <a:cubicBezTo>
                    <a:pt x="75513" y="595"/>
                    <a:pt x="75661" y="523"/>
                    <a:pt x="75887" y="446"/>
                  </a:cubicBezTo>
                  <a:cubicBezTo>
                    <a:pt x="75959" y="297"/>
                    <a:pt x="76107" y="149"/>
                    <a:pt x="76185" y="0"/>
                  </a:cubicBezTo>
                  <a:close/>
                  <a:moveTo>
                    <a:pt x="446" y="104130"/>
                  </a:moveTo>
                  <a:lnTo>
                    <a:pt x="446" y="104130"/>
                  </a:lnTo>
                  <a:cubicBezTo>
                    <a:pt x="375" y="104279"/>
                    <a:pt x="226" y="104427"/>
                    <a:pt x="78" y="104499"/>
                  </a:cubicBezTo>
                  <a:cubicBezTo>
                    <a:pt x="78" y="104724"/>
                    <a:pt x="78" y="104873"/>
                    <a:pt x="0" y="105093"/>
                  </a:cubicBezTo>
                  <a:cubicBezTo>
                    <a:pt x="149" y="104944"/>
                    <a:pt x="298" y="104796"/>
                    <a:pt x="375" y="104647"/>
                  </a:cubicBezTo>
                  <a:cubicBezTo>
                    <a:pt x="446" y="104499"/>
                    <a:pt x="446" y="104279"/>
                    <a:pt x="446" y="1041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0" name="Google Shape;1430;p45"/>
            <p:cNvSpPr/>
            <p:nvPr/>
          </p:nvSpPr>
          <p:spPr>
            <a:xfrm>
              <a:off x="5116800" y="1378975"/>
              <a:ext cx="72575" cy="55775"/>
            </a:xfrm>
            <a:custGeom>
              <a:avLst/>
              <a:gdLst/>
              <a:ahLst/>
              <a:cxnLst/>
              <a:rect l="l" t="t" r="r" b="b"/>
              <a:pathLst>
                <a:path w="2903" h="2231" extrusionOk="0">
                  <a:moveTo>
                    <a:pt x="2903" y="0"/>
                  </a:moveTo>
                  <a:lnTo>
                    <a:pt x="2903" y="0"/>
                  </a:lnTo>
                  <a:cubicBezTo>
                    <a:pt x="2605" y="149"/>
                    <a:pt x="2231" y="375"/>
                    <a:pt x="1933" y="595"/>
                  </a:cubicBezTo>
                  <a:cubicBezTo>
                    <a:pt x="2011" y="595"/>
                    <a:pt x="2011" y="672"/>
                    <a:pt x="2082" y="744"/>
                  </a:cubicBezTo>
                  <a:cubicBezTo>
                    <a:pt x="2379" y="446"/>
                    <a:pt x="2605" y="226"/>
                    <a:pt x="2903" y="0"/>
                  </a:cubicBezTo>
                  <a:close/>
                  <a:moveTo>
                    <a:pt x="1713" y="672"/>
                  </a:moveTo>
                  <a:cubicBezTo>
                    <a:pt x="1636" y="744"/>
                    <a:pt x="1487" y="821"/>
                    <a:pt x="1416" y="892"/>
                  </a:cubicBezTo>
                  <a:cubicBezTo>
                    <a:pt x="1339" y="892"/>
                    <a:pt x="1267" y="970"/>
                    <a:pt x="1190" y="1041"/>
                  </a:cubicBezTo>
                  <a:cubicBezTo>
                    <a:pt x="821" y="1416"/>
                    <a:pt x="447" y="1862"/>
                    <a:pt x="1" y="2230"/>
                  </a:cubicBezTo>
                  <a:cubicBezTo>
                    <a:pt x="673" y="1784"/>
                    <a:pt x="1267" y="1338"/>
                    <a:pt x="1862" y="892"/>
                  </a:cubicBezTo>
                  <a:cubicBezTo>
                    <a:pt x="1785" y="821"/>
                    <a:pt x="1785" y="744"/>
                    <a:pt x="1713" y="67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1" name="Google Shape;1431;p45"/>
            <p:cNvSpPr/>
            <p:nvPr/>
          </p:nvSpPr>
          <p:spPr>
            <a:xfrm>
              <a:off x="5159625" y="1393850"/>
              <a:ext cx="9225" cy="7450"/>
            </a:xfrm>
            <a:custGeom>
              <a:avLst/>
              <a:gdLst/>
              <a:ahLst/>
              <a:cxnLst/>
              <a:rect l="l" t="t" r="r" b="b"/>
              <a:pathLst>
                <a:path w="369" h="298" extrusionOk="0">
                  <a:moveTo>
                    <a:pt x="220" y="0"/>
                  </a:moveTo>
                  <a:cubicBezTo>
                    <a:pt x="149" y="0"/>
                    <a:pt x="72" y="77"/>
                    <a:pt x="0" y="77"/>
                  </a:cubicBezTo>
                  <a:cubicBezTo>
                    <a:pt x="72" y="149"/>
                    <a:pt x="72" y="226"/>
                    <a:pt x="149" y="297"/>
                  </a:cubicBezTo>
                  <a:cubicBezTo>
                    <a:pt x="220" y="226"/>
                    <a:pt x="298" y="149"/>
                    <a:pt x="369" y="149"/>
                  </a:cubicBezTo>
                  <a:cubicBezTo>
                    <a:pt x="298" y="77"/>
                    <a:pt x="298" y="0"/>
                    <a:pt x="22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2" name="Google Shape;1432;p45"/>
            <p:cNvSpPr/>
            <p:nvPr/>
          </p:nvSpPr>
          <p:spPr>
            <a:xfrm>
              <a:off x="3098950" y="1427275"/>
              <a:ext cx="2014175" cy="2777950"/>
            </a:xfrm>
            <a:custGeom>
              <a:avLst/>
              <a:gdLst/>
              <a:ahLst/>
              <a:cxnLst/>
              <a:rect l="l" t="t" r="r" b="b"/>
              <a:pathLst>
                <a:path w="80567" h="111118" extrusionOk="0">
                  <a:moveTo>
                    <a:pt x="80566" y="1"/>
                  </a:moveTo>
                  <a:lnTo>
                    <a:pt x="80566" y="1"/>
                  </a:lnTo>
                  <a:cubicBezTo>
                    <a:pt x="80269" y="227"/>
                    <a:pt x="79972" y="375"/>
                    <a:pt x="79674" y="595"/>
                  </a:cubicBezTo>
                  <a:cubicBezTo>
                    <a:pt x="79603" y="673"/>
                    <a:pt x="79526" y="821"/>
                    <a:pt x="79454" y="893"/>
                  </a:cubicBezTo>
                  <a:cubicBezTo>
                    <a:pt x="79306" y="970"/>
                    <a:pt x="79229" y="1119"/>
                    <a:pt x="79157" y="1190"/>
                  </a:cubicBezTo>
                  <a:cubicBezTo>
                    <a:pt x="79229" y="1190"/>
                    <a:pt x="79229" y="1190"/>
                    <a:pt x="79306" y="1119"/>
                  </a:cubicBezTo>
                  <a:cubicBezTo>
                    <a:pt x="79752" y="821"/>
                    <a:pt x="80198" y="447"/>
                    <a:pt x="80566" y="1"/>
                  </a:cubicBezTo>
                  <a:close/>
                  <a:moveTo>
                    <a:pt x="1415" y="107847"/>
                  </a:moveTo>
                  <a:cubicBezTo>
                    <a:pt x="1266" y="107918"/>
                    <a:pt x="1189" y="108067"/>
                    <a:pt x="1118" y="108216"/>
                  </a:cubicBezTo>
                  <a:lnTo>
                    <a:pt x="892" y="108662"/>
                  </a:lnTo>
                  <a:cubicBezTo>
                    <a:pt x="1118" y="108364"/>
                    <a:pt x="1266" y="108067"/>
                    <a:pt x="1415" y="107847"/>
                  </a:cubicBezTo>
                  <a:close/>
                  <a:moveTo>
                    <a:pt x="1189" y="108739"/>
                  </a:moveTo>
                  <a:lnTo>
                    <a:pt x="1189" y="108739"/>
                  </a:lnTo>
                  <a:cubicBezTo>
                    <a:pt x="969" y="109185"/>
                    <a:pt x="743" y="109553"/>
                    <a:pt x="446" y="109928"/>
                  </a:cubicBezTo>
                  <a:cubicBezTo>
                    <a:pt x="297" y="110297"/>
                    <a:pt x="226" y="110743"/>
                    <a:pt x="0" y="111117"/>
                  </a:cubicBezTo>
                  <a:lnTo>
                    <a:pt x="77" y="111117"/>
                  </a:lnTo>
                  <a:cubicBezTo>
                    <a:pt x="523" y="110374"/>
                    <a:pt x="892" y="109553"/>
                    <a:pt x="1189" y="10873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3" name="Google Shape;1433;p45"/>
            <p:cNvSpPr/>
            <p:nvPr/>
          </p:nvSpPr>
          <p:spPr>
            <a:xfrm>
              <a:off x="3098950" y="4205200"/>
              <a:ext cx="1950" cy="1800"/>
            </a:xfrm>
            <a:custGeom>
              <a:avLst/>
              <a:gdLst/>
              <a:ahLst/>
              <a:cxnLst/>
              <a:rect l="l" t="t" r="r" b="b"/>
              <a:pathLst>
                <a:path w="78" h="72" extrusionOk="0">
                  <a:moveTo>
                    <a:pt x="0" y="0"/>
                  </a:moveTo>
                  <a:lnTo>
                    <a:pt x="0" y="72"/>
                  </a:lnTo>
                  <a:lnTo>
                    <a:pt x="77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4" name="Google Shape;1434;p45"/>
            <p:cNvSpPr/>
            <p:nvPr/>
          </p:nvSpPr>
          <p:spPr>
            <a:xfrm>
              <a:off x="5061075" y="1442150"/>
              <a:ext cx="29750" cy="24250"/>
            </a:xfrm>
            <a:custGeom>
              <a:avLst/>
              <a:gdLst/>
              <a:ahLst/>
              <a:cxnLst/>
              <a:rect l="l" t="t" r="r" b="b"/>
              <a:pathLst>
                <a:path w="1190" h="970" extrusionOk="0">
                  <a:moveTo>
                    <a:pt x="1189" y="0"/>
                  </a:moveTo>
                  <a:cubicBezTo>
                    <a:pt x="1118" y="0"/>
                    <a:pt x="1041" y="78"/>
                    <a:pt x="969" y="149"/>
                  </a:cubicBezTo>
                  <a:cubicBezTo>
                    <a:pt x="821" y="226"/>
                    <a:pt x="672" y="298"/>
                    <a:pt x="446" y="375"/>
                  </a:cubicBezTo>
                  <a:cubicBezTo>
                    <a:pt x="298" y="595"/>
                    <a:pt x="149" y="744"/>
                    <a:pt x="0" y="892"/>
                  </a:cubicBezTo>
                  <a:lnTo>
                    <a:pt x="0" y="970"/>
                  </a:lnTo>
                  <a:cubicBezTo>
                    <a:pt x="226" y="821"/>
                    <a:pt x="446" y="744"/>
                    <a:pt x="672" y="595"/>
                  </a:cubicBezTo>
                  <a:cubicBezTo>
                    <a:pt x="744" y="524"/>
                    <a:pt x="821" y="375"/>
                    <a:pt x="969" y="298"/>
                  </a:cubicBezTo>
                  <a:cubicBezTo>
                    <a:pt x="1041" y="226"/>
                    <a:pt x="1118" y="78"/>
                    <a:pt x="118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5" name="Google Shape;1435;p45"/>
            <p:cNvSpPr/>
            <p:nvPr/>
          </p:nvSpPr>
          <p:spPr>
            <a:xfrm>
              <a:off x="5059275" y="1464450"/>
              <a:ext cx="1825" cy="3700"/>
            </a:xfrm>
            <a:custGeom>
              <a:avLst/>
              <a:gdLst/>
              <a:ahLst/>
              <a:cxnLst/>
              <a:rect l="l" t="t" r="r" b="b"/>
              <a:pathLst>
                <a:path w="73" h="148" extrusionOk="0">
                  <a:moveTo>
                    <a:pt x="72" y="0"/>
                  </a:moveTo>
                  <a:cubicBezTo>
                    <a:pt x="72" y="77"/>
                    <a:pt x="2" y="78"/>
                    <a:pt x="1" y="148"/>
                  </a:cubicBezTo>
                  <a:lnTo>
                    <a:pt x="1" y="148"/>
                  </a:lnTo>
                  <a:cubicBezTo>
                    <a:pt x="2" y="78"/>
                    <a:pt x="72" y="78"/>
                    <a:pt x="72" y="78"/>
                  </a:cubicBezTo>
                  <a:lnTo>
                    <a:pt x="72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6" name="Google Shape;1436;p45"/>
            <p:cNvSpPr/>
            <p:nvPr/>
          </p:nvSpPr>
          <p:spPr>
            <a:xfrm>
              <a:off x="3126875" y="4097425"/>
              <a:ext cx="16675" cy="35250"/>
            </a:xfrm>
            <a:custGeom>
              <a:avLst/>
              <a:gdLst/>
              <a:ahLst/>
              <a:cxnLst/>
              <a:rect l="l" t="t" r="r" b="b"/>
              <a:pathLst>
                <a:path w="667" h="1410" extrusionOk="0">
                  <a:moveTo>
                    <a:pt x="667" y="0"/>
                  </a:moveTo>
                  <a:cubicBezTo>
                    <a:pt x="595" y="149"/>
                    <a:pt x="447" y="298"/>
                    <a:pt x="298" y="518"/>
                  </a:cubicBezTo>
                  <a:lnTo>
                    <a:pt x="518" y="518"/>
                  </a:lnTo>
                  <a:cubicBezTo>
                    <a:pt x="518" y="446"/>
                    <a:pt x="595" y="446"/>
                    <a:pt x="595" y="446"/>
                  </a:cubicBezTo>
                  <a:cubicBezTo>
                    <a:pt x="595" y="298"/>
                    <a:pt x="667" y="149"/>
                    <a:pt x="667" y="0"/>
                  </a:cubicBezTo>
                  <a:close/>
                  <a:moveTo>
                    <a:pt x="149" y="744"/>
                  </a:moveTo>
                  <a:cubicBezTo>
                    <a:pt x="149" y="964"/>
                    <a:pt x="72" y="1190"/>
                    <a:pt x="1" y="1410"/>
                  </a:cubicBezTo>
                  <a:cubicBezTo>
                    <a:pt x="72" y="1261"/>
                    <a:pt x="149" y="1112"/>
                    <a:pt x="298" y="1041"/>
                  </a:cubicBezTo>
                  <a:cubicBezTo>
                    <a:pt x="298" y="892"/>
                    <a:pt x="369" y="815"/>
                    <a:pt x="447" y="74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7" name="Google Shape;1437;p45"/>
            <p:cNvSpPr/>
            <p:nvPr/>
          </p:nvSpPr>
          <p:spPr>
            <a:xfrm>
              <a:off x="3130600" y="4110350"/>
              <a:ext cx="9250" cy="5675"/>
            </a:xfrm>
            <a:custGeom>
              <a:avLst/>
              <a:gdLst/>
              <a:ahLst/>
              <a:cxnLst/>
              <a:rect l="l" t="t" r="r" b="b"/>
              <a:pathLst>
                <a:path w="370" h="227" extrusionOk="0">
                  <a:moveTo>
                    <a:pt x="149" y="1"/>
                  </a:moveTo>
                  <a:cubicBezTo>
                    <a:pt x="149" y="1"/>
                    <a:pt x="72" y="78"/>
                    <a:pt x="72" y="149"/>
                  </a:cubicBezTo>
                  <a:lnTo>
                    <a:pt x="0" y="227"/>
                  </a:lnTo>
                  <a:lnTo>
                    <a:pt x="298" y="227"/>
                  </a:lnTo>
                  <a:cubicBezTo>
                    <a:pt x="298" y="149"/>
                    <a:pt x="369" y="78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8" name="Google Shape;1438;p45"/>
            <p:cNvSpPr/>
            <p:nvPr/>
          </p:nvSpPr>
          <p:spPr>
            <a:xfrm>
              <a:off x="3110075" y="1405000"/>
              <a:ext cx="2036500" cy="2770475"/>
            </a:xfrm>
            <a:custGeom>
              <a:avLst/>
              <a:gdLst/>
              <a:ahLst/>
              <a:cxnLst/>
              <a:rect l="l" t="t" r="r" b="b"/>
              <a:pathLst>
                <a:path w="81460" h="110819" extrusionOk="0">
                  <a:moveTo>
                    <a:pt x="81459" y="0"/>
                  </a:moveTo>
                  <a:lnTo>
                    <a:pt x="80121" y="892"/>
                  </a:lnTo>
                  <a:cubicBezTo>
                    <a:pt x="79753" y="1338"/>
                    <a:pt x="79307" y="1712"/>
                    <a:pt x="78861" y="2010"/>
                  </a:cubicBezTo>
                  <a:cubicBezTo>
                    <a:pt x="79081" y="1932"/>
                    <a:pt x="79229" y="1784"/>
                    <a:pt x="79455" y="1712"/>
                  </a:cubicBezTo>
                  <a:cubicBezTo>
                    <a:pt x="79753" y="1564"/>
                    <a:pt x="80050" y="1338"/>
                    <a:pt x="80270" y="1189"/>
                  </a:cubicBezTo>
                  <a:cubicBezTo>
                    <a:pt x="80716" y="821"/>
                    <a:pt x="81090" y="375"/>
                    <a:pt x="81459" y="0"/>
                  </a:cubicBezTo>
                  <a:close/>
                  <a:moveTo>
                    <a:pt x="1190" y="108441"/>
                  </a:moveTo>
                  <a:lnTo>
                    <a:pt x="1190" y="108441"/>
                  </a:lnTo>
                  <a:cubicBezTo>
                    <a:pt x="1119" y="108512"/>
                    <a:pt x="1041" y="108589"/>
                    <a:pt x="970" y="108738"/>
                  </a:cubicBezTo>
                  <a:cubicBezTo>
                    <a:pt x="821" y="108958"/>
                    <a:pt x="673" y="109255"/>
                    <a:pt x="447" y="109553"/>
                  </a:cubicBezTo>
                  <a:cubicBezTo>
                    <a:pt x="376" y="109850"/>
                    <a:pt x="227" y="110224"/>
                    <a:pt x="78" y="110522"/>
                  </a:cubicBezTo>
                  <a:cubicBezTo>
                    <a:pt x="78" y="110593"/>
                    <a:pt x="1" y="110742"/>
                    <a:pt x="1" y="110819"/>
                  </a:cubicBezTo>
                  <a:cubicBezTo>
                    <a:pt x="298" y="110444"/>
                    <a:pt x="524" y="110076"/>
                    <a:pt x="744" y="109630"/>
                  </a:cubicBezTo>
                  <a:cubicBezTo>
                    <a:pt x="893" y="109255"/>
                    <a:pt x="1041" y="108887"/>
                    <a:pt x="1190" y="1084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39" name="Google Shape;1439;p45"/>
            <p:cNvSpPr/>
            <p:nvPr/>
          </p:nvSpPr>
          <p:spPr>
            <a:xfrm>
              <a:off x="3139825" y="41160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0" name="Google Shape;1440;p45"/>
            <p:cNvSpPr/>
            <p:nvPr/>
          </p:nvSpPr>
          <p:spPr>
            <a:xfrm>
              <a:off x="3134325" y="4108575"/>
              <a:ext cx="7450" cy="14875"/>
            </a:xfrm>
            <a:custGeom>
              <a:avLst/>
              <a:gdLst/>
              <a:ahLst/>
              <a:cxnLst/>
              <a:rect l="l" t="t" r="r" b="b"/>
              <a:pathLst>
                <a:path w="298" h="595" extrusionOk="0">
                  <a:moveTo>
                    <a:pt x="297" y="0"/>
                  </a:moveTo>
                  <a:cubicBezTo>
                    <a:pt x="297" y="0"/>
                    <a:pt x="220" y="0"/>
                    <a:pt x="220" y="72"/>
                  </a:cubicBezTo>
                  <a:lnTo>
                    <a:pt x="297" y="0"/>
                  </a:lnTo>
                  <a:close/>
                  <a:moveTo>
                    <a:pt x="149" y="298"/>
                  </a:moveTo>
                  <a:cubicBezTo>
                    <a:pt x="71" y="369"/>
                    <a:pt x="0" y="446"/>
                    <a:pt x="0" y="595"/>
                  </a:cubicBezTo>
                  <a:cubicBezTo>
                    <a:pt x="71" y="446"/>
                    <a:pt x="149" y="369"/>
                    <a:pt x="220" y="29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1" name="Google Shape;1441;p45"/>
            <p:cNvSpPr/>
            <p:nvPr/>
          </p:nvSpPr>
          <p:spPr>
            <a:xfrm>
              <a:off x="3138025" y="4110350"/>
              <a:ext cx="1825" cy="5675"/>
            </a:xfrm>
            <a:custGeom>
              <a:avLst/>
              <a:gdLst/>
              <a:ahLst/>
              <a:cxnLst/>
              <a:rect l="l" t="t" r="r" b="b"/>
              <a:pathLst>
                <a:path w="73" h="227" extrusionOk="0">
                  <a:moveTo>
                    <a:pt x="72" y="1"/>
                  </a:moveTo>
                  <a:cubicBezTo>
                    <a:pt x="72" y="78"/>
                    <a:pt x="1" y="149"/>
                    <a:pt x="1" y="227"/>
                  </a:cubicBezTo>
                  <a:lnTo>
                    <a:pt x="72" y="227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2" name="Google Shape;1442;p45"/>
            <p:cNvSpPr/>
            <p:nvPr/>
          </p:nvSpPr>
          <p:spPr>
            <a:xfrm>
              <a:off x="2389150" y="4285025"/>
              <a:ext cx="639200" cy="301025"/>
            </a:xfrm>
            <a:custGeom>
              <a:avLst/>
              <a:gdLst/>
              <a:ahLst/>
              <a:cxnLst/>
              <a:rect l="l" t="t" r="r" b="b"/>
              <a:pathLst>
                <a:path w="25568" h="12041" extrusionOk="0">
                  <a:moveTo>
                    <a:pt x="25568" y="0"/>
                  </a:moveTo>
                  <a:lnTo>
                    <a:pt x="24825" y="743"/>
                  </a:lnTo>
                  <a:lnTo>
                    <a:pt x="25270" y="743"/>
                  </a:lnTo>
                  <a:lnTo>
                    <a:pt x="25496" y="523"/>
                  </a:lnTo>
                  <a:cubicBezTo>
                    <a:pt x="25568" y="297"/>
                    <a:pt x="25568" y="149"/>
                    <a:pt x="25568" y="0"/>
                  </a:cubicBezTo>
                  <a:close/>
                  <a:moveTo>
                    <a:pt x="24605" y="969"/>
                  </a:moveTo>
                  <a:cubicBezTo>
                    <a:pt x="23189" y="2230"/>
                    <a:pt x="21632" y="3419"/>
                    <a:pt x="19919" y="4459"/>
                  </a:cubicBezTo>
                  <a:lnTo>
                    <a:pt x="20442" y="4459"/>
                  </a:lnTo>
                  <a:cubicBezTo>
                    <a:pt x="22078" y="3419"/>
                    <a:pt x="23635" y="2307"/>
                    <a:pt x="24973" y="969"/>
                  </a:cubicBezTo>
                  <a:close/>
                  <a:moveTo>
                    <a:pt x="19551" y="4685"/>
                  </a:moveTo>
                  <a:cubicBezTo>
                    <a:pt x="17767" y="5726"/>
                    <a:pt x="15906" y="6689"/>
                    <a:pt x="14051" y="7510"/>
                  </a:cubicBezTo>
                  <a:cubicBezTo>
                    <a:pt x="14199" y="7581"/>
                    <a:pt x="14348" y="7581"/>
                    <a:pt x="14419" y="7658"/>
                  </a:cubicBezTo>
                  <a:cubicBezTo>
                    <a:pt x="16280" y="6838"/>
                    <a:pt x="18213" y="5875"/>
                    <a:pt x="20068" y="4757"/>
                  </a:cubicBezTo>
                  <a:cubicBezTo>
                    <a:pt x="19848" y="4685"/>
                    <a:pt x="19699" y="4685"/>
                    <a:pt x="19551" y="4685"/>
                  </a:cubicBezTo>
                  <a:close/>
                  <a:moveTo>
                    <a:pt x="13753" y="7658"/>
                  </a:moveTo>
                  <a:cubicBezTo>
                    <a:pt x="12487" y="8176"/>
                    <a:pt x="11298" y="8622"/>
                    <a:pt x="10186" y="8996"/>
                  </a:cubicBezTo>
                  <a:cubicBezTo>
                    <a:pt x="9663" y="9216"/>
                    <a:pt x="9145" y="9365"/>
                    <a:pt x="8622" y="9591"/>
                  </a:cubicBezTo>
                  <a:lnTo>
                    <a:pt x="8848" y="9811"/>
                  </a:lnTo>
                  <a:cubicBezTo>
                    <a:pt x="10186" y="9365"/>
                    <a:pt x="11446" y="8919"/>
                    <a:pt x="12713" y="8402"/>
                  </a:cubicBezTo>
                  <a:cubicBezTo>
                    <a:pt x="13159" y="8176"/>
                    <a:pt x="13676" y="8027"/>
                    <a:pt x="14122" y="7807"/>
                  </a:cubicBezTo>
                  <a:cubicBezTo>
                    <a:pt x="13973" y="7730"/>
                    <a:pt x="13902" y="7730"/>
                    <a:pt x="13753" y="7658"/>
                  </a:cubicBezTo>
                  <a:close/>
                  <a:moveTo>
                    <a:pt x="8325" y="9662"/>
                  </a:moveTo>
                  <a:cubicBezTo>
                    <a:pt x="6838" y="10108"/>
                    <a:pt x="5352" y="10554"/>
                    <a:pt x="3865" y="10929"/>
                  </a:cubicBezTo>
                  <a:cubicBezTo>
                    <a:pt x="3943" y="11000"/>
                    <a:pt x="3943" y="11077"/>
                    <a:pt x="4014" y="11149"/>
                  </a:cubicBezTo>
                  <a:cubicBezTo>
                    <a:pt x="4460" y="11077"/>
                    <a:pt x="4835" y="10929"/>
                    <a:pt x="5280" y="10851"/>
                  </a:cubicBezTo>
                  <a:cubicBezTo>
                    <a:pt x="6392" y="10554"/>
                    <a:pt x="7433" y="10257"/>
                    <a:pt x="8551" y="9888"/>
                  </a:cubicBezTo>
                  <a:lnTo>
                    <a:pt x="8325" y="9662"/>
                  </a:lnTo>
                  <a:close/>
                  <a:moveTo>
                    <a:pt x="3568" y="11000"/>
                  </a:moveTo>
                  <a:cubicBezTo>
                    <a:pt x="3271" y="11000"/>
                    <a:pt x="2974" y="11077"/>
                    <a:pt x="2676" y="11149"/>
                  </a:cubicBezTo>
                  <a:cubicBezTo>
                    <a:pt x="1784" y="11375"/>
                    <a:pt x="892" y="11523"/>
                    <a:pt x="1" y="11672"/>
                  </a:cubicBezTo>
                  <a:cubicBezTo>
                    <a:pt x="1" y="11820"/>
                    <a:pt x="78" y="11892"/>
                    <a:pt x="78" y="12040"/>
                  </a:cubicBezTo>
                  <a:cubicBezTo>
                    <a:pt x="78" y="11969"/>
                    <a:pt x="149" y="11969"/>
                    <a:pt x="227" y="11969"/>
                  </a:cubicBezTo>
                  <a:cubicBezTo>
                    <a:pt x="1416" y="11743"/>
                    <a:pt x="2528" y="11523"/>
                    <a:pt x="3717" y="11226"/>
                  </a:cubicBezTo>
                  <a:cubicBezTo>
                    <a:pt x="3645" y="11149"/>
                    <a:pt x="3645" y="11077"/>
                    <a:pt x="3568" y="1100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3" name="Google Shape;1443;p45"/>
            <p:cNvSpPr/>
            <p:nvPr/>
          </p:nvSpPr>
          <p:spPr>
            <a:xfrm>
              <a:off x="3004250" y="4303600"/>
              <a:ext cx="16675" cy="5675"/>
            </a:xfrm>
            <a:custGeom>
              <a:avLst/>
              <a:gdLst/>
              <a:ahLst/>
              <a:cxnLst/>
              <a:rect l="l" t="t" r="r" b="b"/>
              <a:pathLst>
                <a:path w="667" h="227" extrusionOk="0">
                  <a:moveTo>
                    <a:pt x="221" y="0"/>
                  </a:moveTo>
                  <a:lnTo>
                    <a:pt x="1" y="226"/>
                  </a:lnTo>
                  <a:lnTo>
                    <a:pt x="369" y="226"/>
                  </a:lnTo>
                  <a:cubicBezTo>
                    <a:pt x="518" y="149"/>
                    <a:pt x="595" y="78"/>
                    <a:pt x="66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4" name="Google Shape;1444;p45"/>
            <p:cNvSpPr/>
            <p:nvPr/>
          </p:nvSpPr>
          <p:spPr>
            <a:xfrm>
              <a:off x="2877900" y="4396500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69" y="0"/>
                  </a:moveTo>
                  <a:cubicBezTo>
                    <a:pt x="221" y="78"/>
                    <a:pt x="149" y="149"/>
                    <a:pt x="1" y="226"/>
                  </a:cubicBezTo>
                  <a:cubicBezTo>
                    <a:pt x="149" y="226"/>
                    <a:pt x="298" y="226"/>
                    <a:pt x="518" y="298"/>
                  </a:cubicBezTo>
                  <a:cubicBezTo>
                    <a:pt x="595" y="226"/>
                    <a:pt x="744" y="149"/>
                    <a:pt x="89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5" name="Google Shape;1445;p45"/>
            <p:cNvSpPr/>
            <p:nvPr/>
          </p:nvSpPr>
          <p:spPr>
            <a:xfrm>
              <a:off x="2732975" y="4472750"/>
              <a:ext cx="16675" cy="7450"/>
            </a:xfrm>
            <a:custGeom>
              <a:avLst/>
              <a:gdLst/>
              <a:ahLst/>
              <a:cxnLst/>
              <a:rect l="l" t="t" r="r" b="b"/>
              <a:pathLst>
                <a:path w="667" h="298" extrusionOk="0">
                  <a:moveTo>
                    <a:pt x="298" y="1"/>
                  </a:moveTo>
                  <a:cubicBezTo>
                    <a:pt x="220" y="1"/>
                    <a:pt x="72" y="72"/>
                    <a:pt x="0" y="149"/>
                  </a:cubicBezTo>
                  <a:cubicBezTo>
                    <a:pt x="149" y="221"/>
                    <a:pt x="220" y="221"/>
                    <a:pt x="369" y="298"/>
                  </a:cubicBezTo>
                  <a:cubicBezTo>
                    <a:pt x="446" y="221"/>
                    <a:pt x="595" y="221"/>
                    <a:pt x="666" y="149"/>
                  </a:cubicBezTo>
                  <a:cubicBezTo>
                    <a:pt x="595" y="72"/>
                    <a:pt x="446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6" name="Google Shape;1446;p45"/>
            <p:cNvSpPr/>
            <p:nvPr/>
          </p:nvSpPr>
          <p:spPr>
            <a:xfrm>
              <a:off x="2597250" y="4524775"/>
              <a:ext cx="13100" cy="7475"/>
            </a:xfrm>
            <a:custGeom>
              <a:avLst/>
              <a:gdLst/>
              <a:ahLst/>
              <a:cxnLst/>
              <a:rect l="l" t="t" r="r" b="b"/>
              <a:pathLst>
                <a:path w="524" h="299" extrusionOk="0">
                  <a:moveTo>
                    <a:pt x="298" y="1"/>
                  </a:moveTo>
                  <a:cubicBezTo>
                    <a:pt x="149" y="1"/>
                    <a:pt x="78" y="1"/>
                    <a:pt x="1" y="72"/>
                  </a:cubicBezTo>
                  <a:lnTo>
                    <a:pt x="227" y="298"/>
                  </a:lnTo>
                  <a:cubicBezTo>
                    <a:pt x="298" y="298"/>
                    <a:pt x="447" y="221"/>
                    <a:pt x="524" y="221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7" name="Google Shape;1447;p45"/>
            <p:cNvSpPr/>
            <p:nvPr/>
          </p:nvSpPr>
          <p:spPr>
            <a:xfrm>
              <a:off x="2478350" y="455822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97" y="1"/>
                  </a:moveTo>
                  <a:cubicBezTo>
                    <a:pt x="226" y="1"/>
                    <a:pt x="149" y="1"/>
                    <a:pt x="0" y="72"/>
                  </a:cubicBezTo>
                  <a:cubicBezTo>
                    <a:pt x="77" y="149"/>
                    <a:pt x="77" y="221"/>
                    <a:pt x="149" y="298"/>
                  </a:cubicBezTo>
                  <a:cubicBezTo>
                    <a:pt x="226" y="298"/>
                    <a:pt x="375" y="298"/>
                    <a:pt x="446" y="221"/>
                  </a:cubicBezTo>
                  <a:cubicBezTo>
                    <a:pt x="375" y="149"/>
                    <a:pt x="375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8" name="Google Shape;1448;p45"/>
            <p:cNvSpPr/>
            <p:nvPr/>
          </p:nvSpPr>
          <p:spPr>
            <a:xfrm>
              <a:off x="2235000" y="4212625"/>
              <a:ext cx="852825" cy="462600"/>
            </a:xfrm>
            <a:custGeom>
              <a:avLst/>
              <a:gdLst/>
              <a:ahLst/>
              <a:cxnLst/>
              <a:rect l="l" t="t" r="r" b="b"/>
              <a:pathLst>
                <a:path w="34113" h="18504" extrusionOk="0">
                  <a:moveTo>
                    <a:pt x="34041" y="0"/>
                  </a:moveTo>
                  <a:lnTo>
                    <a:pt x="34041" y="72"/>
                  </a:lnTo>
                  <a:cubicBezTo>
                    <a:pt x="34041" y="149"/>
                    <a:pt x="33963" y="298"/>
                    <a:pt x="33963" y="446"/>
                  </a:cubicBezTo>
                  <a:cubicBezTo>
                    <a:pt x="34041" y="298"/>
                    <a:pt x="34112" y="149"/>
                    <a:pt x="34112" y="0"/>
                  </a:cubicBezTo>
                  <a:close/>
                  <a:moveTo>
                    <a:pt x="5947" y="14639"/>
                  </a:moveTo>
                  <a:cubicBezTo>
                    <a:pt x="5649" y="14716"/>
                    <a:pt x="5352" y="14716"/>
                    <a:pt x="5055" y="14788"/>
                  </a:cubicBezTo>
                  <a:cubicBezTo>
                    <a:pt x="4531" y="14865"/>
                    <a:pt x="4014" y="14936"/>
                    <a:pt x="3491" y="15162"/>
                  </a:cubicBezTo>
                  <a:cubicBezTo>
                    <a:pt x="3420" y="15234"/>
                    <a:pt x="3420" y="15382"/>
                    <a:pt x="3342" y="15460"/>
                  </a:cubicBezTo>
                  <a:cubicBezTo>
                    <a:pt x="3491" y="15460"/>
                    <a:pt x="3717" y="15382"/>
                    <a:pt x="3866" y="15311"/>
                  </a:cubicBezTo>
                  <a:cubicBezTo>
                    <a:pt x="4531" y="15162"/>
                    <a:pt x="5203" y="15085"/>
                    <a:pt x="5947" y="14936"/>
                  </a:cubicBezTo>
                  <a:lnTo>
                    <a:pt x="5947" y="14639"/>
                  </a:lnTo>
                  <a:close/>
                  <a:moveTo>
                    <a:pt x="3122" y="15234"/>
                  </a:moveTo>
                  <a:lnTo>
                    <a:pt x="3122" y="15234"/>
                  </a:lnTo>
                  <a:cubicBezTo>
                    <a:pt x="2528" y="15531"/>
                    <a:pt x="1933" y="15828"/>
                    <a:pt x="1487" y="16274"/>
                  </a:cubicBezTo>
                  <a:cubicBezTo>
                    <a:pt x="815" y="16869"/>
                    <a:pt x="298" y="17689"/>
                    <a:pt x="1" y="18504"/>
                  </a:cubicBezTo>
                  <a:cubicBezTo>
                    <a:pt x="72" y="18433"/>
                    <a:pt x="221" y="18355"/>
                    <a:pt x="369" y="18284"/>
                  </a:cubicBezTo>
                  <a:cubicBezTo>
                    <a:pt x="667" y="17689"/>
                    <a:pt x="1113" y="17018"/>
                    <a:pt x="1636" y="16500"/>
                  </a:cubicBezTo>
                  <a:cubicBezTo>
                    <a:pt x="2082" y="16203"/>
                    <a:pt x="2528" y="15906"/>
                    <a:pt x="2974" y="15680"/>
                  </a:cubicBezTo>
                  <a:cubicBezTo>
                    <a:pt x="3045" y="15531"/>
                    <a:pt x="3045" y="15382"/>
                    <a:pt x="3122" y="152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49" name="Google Shape;1449;p45"/>
            <p:cNvSpPr/>
            <p:nvPr/>
          </p:nvSpPr>
          <p:spPr>
            <a:xfrm>
              <a:off x="3086000" y="4206975"/>
              <a:ext cx="5525" cy="5675"/>
            </a:xfrm>
            <a:custGeom>
              <a:avLst/>
              <a:gdLst/>
              <a:ahLst/>
              <a:cxnLst/>
              <a:rect l="l" t="t" r="r" b="b"/>
              <a:pathLst>
                <a:path w="221" h="227" extrusionOk="0">
                  <a:moveTo>
                    <a:pt x="221" y="1"/>
                  </a:moveTo>
                  <a:lnTo>
                    <a:pt x="1" y="226"/>
                  </a:lnTo>
                  <a:lnTo>
                    <a:pt x="72" y="226"/>
                  </a:lnTo>
                  <a:cubicBezTo>
                    <a:pt x="149" y="149"/>
                    <a:pt x="149" y="78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0" name="Google Shape;1450;p45"/>
            <p:cNvSpPr/>
            <p:nvPr/>
          </p:nvSpPr>
          <p:spPr>
            <a:xfrm>
              <a:off x="3035775" y="4233000"/>
              <a:ext cx="37175" cy="55750"/>
            </a:xfrm>
            <a:custGeom>
              <a:avLst/>
              <a:gdLst/>
              <a:ahLst/>
              <a:cxnLst/>
              <a:rect l="l" t="t" r="r" b="b"/>
              <a:pathLst>
                <a:path w="1487" h="2230" extrusionOk="0">
                  <a:moveTo>
                    <a:pt x="1486" y="0"/>
                  </a:moveTo>
                  <a:lnTo>
                    <a:pt x="1486" y="0"/>
                  </a:lnTo>
                  <a:cubicBezTo>
                    <a:pt x="1338" y="149"/>
                    <a:pt x="1189" y="375"/>
                    <a:pt x="1041" y="523"/>
                  </a:cubicBezTo>
                  <a:cubicBezTo>
                    <a:pt x="1041" y="743"/>
                    <a:pt x="969" y="969"/>
                    <a:pt x="969" y="1118"/>
                  </a:cubicBezTo>
                  <a:cubicBezTo>
                    <a:pt x="1041" y="1041"/>
                    <a:pt x="1118" y="969"/>
                    <a:pt x="1189" y="821"/>
                  </a:cubicBezTo>
                  <a:cubicBezTo>
                    <a:pt x="1338" y="523"/>
                    <a:pt x="1415" y="297"/>
                    <a:pt x="1486" y="0"/>
                  </a:cubicBezTo>
                  <a:close/>
                  <a:moveTo>
                    <a:pt x="672" y="1041"/>
                  </a:moveTo>
                  <a:cubicBezTo>
                    <a:pt x="446" y="1267"/>
                    <a:pt x="297" y="1487"/>
                    <a:pt x="77" y="1712"/>
                  </a:cubicBezTo>
                  <a:cubicBezTo>
                    <a:pt x="77" y="1861"/>
                    <a:pt x="0" y="2010"/>
                    <a:pt x="0" y="2230"/>
                  </a:cubicBezTo>
                  <a:cubicBezTo>
                    <a:pt x="149" y="2010"/>
                    <a:pt x="375" y="1861"/>
                    <a:pt x="523" y="1635"/>
                  </a:cubicBezTo>
                  <a:cubicBezTo>
                    <a:pt x="595" y="1415"/>
                    <a:pt x="595" y="1267"/>
                    <a:pt x="672" y="10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1" name="Google Shape;1451;p45"/>
            <p:cNvSpPr/>
            <p:nvPr/>
          </p:nvSpPr>
          <p:spPr>
            <a:xfrm>
              <a:off x="2383650" y="457680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221" y="1"/>
                  </a:moveTo>
                  <a:cubicBezTo>
                    <a:pt x="149" y="72"/>
                    <a:pt x="72" y="72"/>
                    <a:pt x="1" y="72"/>
                  </a:cubicBezTo>
                  <a:lnTo>
                    <a:pt x="1" y="369"/>
                  </a:lnTo>
                  <a:lnTo>
                    <a:pt x="298" y="369"/>
                  </a:lnTo>
                  <a:cubicBezTo>
                    <a:pt x="298" y="221"/>
                    <a:pt x="221" y="149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2" name="Google Shape;1452;p45"/>
            <p:cNvSpPr/>
            <p:nvPr/>
          </p:nvSpPr>
          <p:spPr>
            <a:xfrm>
              <a:off x="2309325" y="4591675"/>
              <a:ext cx="12950" cy="12950"/>
            </a:xfrm>
            <a:custGeom>
              <a:avLst/>
              <a:gdLst/>
              <a:ahLst/>
              <a:cxnLst/>
              <a:rect l="l" t="t" r="r" b="b"/>
              <a:pathLst>
                <a:path w="518" h="518" extrusionOk="0">
                  <a:moveTo>
                    <a:pt x="518" y="0"/>
                  </a:moveTo>
                  <a:cubicBezTo>
                    <a:pt x="369" y="0"/>
                    <a:pt x="298" y="72"/>
                    <a:pt x="149" y="72"/>
                  </a:cubicBezTo>
                  <a:cubicBezTo>
                    <a:pt x="72" y="220"/>
                    <a:pt x="72" y="369"/>
                    <a:pt x="1" y="518"/>
                  </a:cubicBezTo>
                  <a:cubicBezTo>
                    <a:pt x="149" y="446"/>
                    <a:pt x="298" y="369"/>
                    <a:pt x="369" y="298"/>
                  </a:cubicBezTo>
                  <a:cubicBezTo>
                    <a:pt x="447" y="220"/>
                    <a:pt x="447" y="72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3" name="Google Shape;1453;p45"/>
            <p:cNvSpPr/>
            <p:nvPr/>
          </p:nvSpPr>
          <p:spPr>
            <a:xfrm>
              <a:off x="5315700" y="619100"/>
              <a:ext cx="234150" cy="631775"/>
            </a:xfrm>
            <a:custGeom>
              <a:avLst/>
              <a:gdLst/>
              <a:ahLst/>
              <a:cxnLst/>
              <a:rect l="l" t="t" r="r" b="b"/>
              <a:pathLst>
                <a:path w="9366" h="25271" extrusionOk="0">
                  <a:moveTo>
                    <a:pt x="9365" y="0"/>
                  </a:moveTo>
                  <a:lnTo>
                    <a:pt x="9365" y="0"/>
                  </a:lnTo>
                  <a:cubicBezTo>
                    <a:pt x="7950" y="815"/>
                    <a:pt x="6910" y="2081"/>
                    <a:pt x="6166" y="3490"/>
                  </a:cubicBezTo>
                  <a:cubicBezTo>
                    <a:pt x="6315" y="3419"/>
                    <a:pt x="6464" y="3270"/>
                    <a:pt x="6612" y="3193"/>
                  </a:cubicBezTo>
                  <a:cubicBezTo>
                    <a:pt x="7207" y="2153"/>
                    <a:pt x="8099" y="1261"/>
                    <a:pt x="9068" y="518"/>
                  </a:cubicBezTo>
                  <a:cubicBezTo>
                    <a:pt x="9139" y="369"/>
                    <a:pt x="9288" y="220"/>
                    <a:pt x="9365" y="0"/>
                  </a:cubicBezTo>
                  <a:close/>
                  <a:moveTo>
                    <a:pt x="6392" y="3716"/>
                  </a:moveTo>
                  <a:lnTo>
                    <a:pt x="5946" y="3936"/>
                  </a:lnTo>
                  <a:cubicBezTo>
                    <a:pt x="5649" y="4608"/>
                    <a:pt x="5423" y="5274"/>
                    <a:pt x="5274" y="6017"/>
                  </a:cubicBezTo>
                  <a:lnTo>
                    <a:pt x="5274" y="6095"/>
                  </a:lnTo>
                  <a:cubicBezTo>
                    <a:pt x="5423" y="6017"/>
                    <a:pt x="5500" y="6017"/>
                    <a:pt x="5649" y="6017"/>
                  </a:cubicBezTo>
                  <a:cubicBezTo>
                    <a:pt x="5720" y="5572"/>
                    <a:pt x="5798" y="5203"/>
                    <a:pt x="5946" y="4757"/>
                  </a:cubicBezTo>
                  <a:cubicBezTo>
                    <a:pt x="6095" y="4382"/>
                    <a:pt x="6244" y="4014"/>
                    <a:pt x="6392" y="3716"/>
                  </a:cubicBezTo>
                  <a:close/>
                  <a:moveTo>
                    <a:pt x="5572" y="6315"/>
                  </a:moveTo>
                  <a:cubicBezTo>
                    <a:pt x="5423" y="6315"/>
                    <a:pt x="5352" y="6315"/>
                    <a:pt x="5203" y="6392"/>
                  </a:cubicBezTo>
                  <a:cubicBezTo>
                    <a:pt x="5054" y="7433"/>
                    <a:pt x="5126" y="8473"/>
                    <a:pt x="5054" y="9514"/>
                  </a:cubicBezTo>
                  <a:cubicBezTo>
                    <a:pt x="5203" y="9514"/>
                    <a:pt x="5274" y="9585"/>
                    <a:pt x="5352" y="9585"/>
                  </a:cubicBezTo>
                  <a:cubicBezTo>
                    <a:pt x="5423" y="8842"/>
                    <a:pt x="5352" y="8099"/>
                    <a:pt x="5423" y="7433"/>
                  </a:cubicBezTo>
                  <a:cubicBezTo>
                    <a:pt x="5423" y="7058"/>
                    <a:pt x="5500" y="6689"/>
                    <a:pt x="5572" y="6315"/>
                  </a:cubicBezTo>
                  <a:close/>
                  <a:moveTo>
                    <a:pt x="5054" y="9811"/>
                  </a:moveTo>
                  <a:lnTo>
                    <a:pt x="5054" y="10108"/>
                  </a:lnTo>
                  <a:cubicBezTo>
                    <a:pt x="4977" y="11446"/>
                    <a:pt x="4906" y="12707"/>
                    <a:pt x="4680" y="14044"/>
                  </a:cubicBezTo>
                  <a:cubicBezTo>
                    <a:pt x="4757" y="14044"/>
                    <a:pt x="4829" y="14122"/>
                    <a:pt x="4977" y="14122"/>
                  </a:cubicBezTo>
                  <a:cubicBezTo>
                    <a:pt x="5203" y="12784"/>
                    <a:pt x="5274" y="11446"/>
                    <a:pt x="5352" y="10108"/>
                  </a:cubicBezTo>
                  <a:lnTo>
                    <a:pt x="5352" y="9882"/>
                  </a:lnTo>
                  <a:cubicBezTo>
                    <a:pt x="5274" y="9811"/>
                    <a:pt x="5203" y="9811"/>
                    <a:pt x="5054" y="9811"/>
                  </a:cubicBezTo>
                  <a:close/>
                  <a:moveTo>
                    <a:pt x="4609" y="14270"/>
                  </a:moveTo>
                  <a:cubicBezTo>
                    <a:pt x="4383" y="15608"/>
                    <a:pt x="4085" y="16869"/>
                    <a:pt x="3717" y="18058"/>
                  </a:cubicBezTo>
                  <a:cubicBezTo>
                    <a:pt x="3568" y="18355"/>
                    <a:pt x="3491" y="18652"/>
                    <a:pt x="3419" y="19027"/>
                  </a:cubicBezTo>
                  <a:lnTo>
                    <a:pt x="3491" y="19098"/>
                  </a:lnTo>
                  <a:lnTo>
                    <a:pt x="3639" y="19176"/>
                  </a:lnTo>
                  <a:cubicBezTo>
                    <a:pt x="4163" y="17689"/>
                    <a:pt x="4609" y="16054"/>
                    <a:pt x="4906" y="14419"/>
                  </a:cubicBezTo>
                  <a:cubicBezTo>
                    <a:pt x="4829" y="14419"/>
                    <a:pt x="4680" y="14342"/>
                    <a:pt x="4609" y="14270"/>
                  </a:cubicBezTo>
                  <a:close/>
                  <a:moveTo>
                    <a:pt x="3271" y="19247"/>
                  </a:moveTo>
                  <a:cubicBezTo>
                    <a:pt x="2748" y="20662"/>
                    <a:pt x="2153" y="22000"/>
                    <a:pt x="1338" y="23260"/>
                  </a:cubicBezTo>
                  <a:cubicBezTo>
                    <a:pt x="1261" y="23409"/>
                    <a:pt x="1190" y="23558"/>
                    <a:pt x="1041" y="23706"/>
                  </a:cubicBezTo>
                  <a:lnTo>
                    <a:pt x="1261" y="23932"/>
                  </a:lnTo>
                  <a:cubicBezTo>
                    <a:pt x="2082" y="22743"/>
                    <a:pt x="2748" y="21405"/>
                    <a:pt x="3271" y="20068"/>
                  </a:cubicBezTo>
                  <a:cubicBezTo>
                    <a:pt x="3342" y="19919"/>
                    <a:pt x="3419" y="19693"/>
                    <a:pt x="3491" y="19473"/>
                  </a:cubicBezTo>
                  <a:lnTo>
                    <a:pt x="3342" y="19324"/>
                  </a:lnTo>
                  <a:cubicBezTo>
                    <a:pt x="3342" y="19324"/>
                    <a:pt x="3271" y="19324"/>
                    <a:pt x="3271" y="19247"/>
                  </a:cubicBezTo>
                  <a:close/>
                  <a:moveTo>
                    <a:pt x="892" y="24004"/>
                  </a:moveTo>
                  <a:cubicBezTo>
                    <a:pt x="595" y="24450"/>
                    <a:pt x="298" y="24824"/>
                    <a:pt x="1" y="25270"/>
                  </a:cubicBezTo>
                  <a:cubicBezTo>
                    <a:pt x="149" y="25193"/>
                    <a:pt x="369" y="25122"/>
                    <a:pt x="595" y="25044"/>
                  </a:cubicBezTo>
                  <a:cubicBezTo>
                    <a:pt x="744" y="24747"/>
                    <a:pt x="964" y="24450"/>
                    <a:pt x="1112" y="24230"/>
                  </a:cubicBezTo>
                  <a:lnTo>
                    <a:pt x="892" y="2400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4" name="Google Shape;1454;p45"/>
            <p:cNvSpPr/>
            <p:nvPr/>
          </p:nvSpPr>
          <p:spPr>
            <a:xfrm>
              <a:off x="5338000" y="1211750"/>
              <a:ext cx="9250" cy="13100"/>
            </a:xfrm>
            <a:custGeom>
              <a:avLst/>
              <a:gdLst/>
              <a:ahLst/>
              <a:cxnLst/>
              <a:rect l="l" t="t" r="r" b="b"/>
              <a:pathLst>
                <a:path w="370" h="524" extrusionOk="0">
                  <a:moveTo>
                    <a:pt x="149" y="0"/>
                  </a:moveTo>
                  <a:cubicBezTo>
                    <a:pt x="149" y="78"/>
                    <a:pt x="72" y="149"/>
                    <a:pt x="0" y="298"/>
                  </a:cubicBezTo>
                  <a:lnTo>
                    <a:pt x="220" y="524"/>
                  </a:lnTo>
                  <a:cubicBezTo>
                    <a:pt x="298" y="446"/>
                    <a:pt x="369" y="375"/>
                    <a:pt x="369" y="226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5" name="Google Shape;1455;p45"/>
            <p:cNvSpPr/>
            <p:nvPr/>
          </p:nvSpPr>
          <p:spPr>
            <a:xfrm>
              <a:off x="5397450" y="1094775"/>
              <a:ext cx="9250" cy="11150"/>
            </a:xfrm>
            <a:custGeom>
              <a:avLst/>
              <a:gdLst/>
              <a:ahLst/>
              <a:cxnLst/>
              <a:rect l="l" t="t" r="r" b="b"/>
              <a:pathLst>
                <a:path w="370" h="446" extrusionOk="0">
                  <a:moveTo>
                    <a:pt x="149" y="0"/>
                  </a:moveTo>
                  <a:cubicBezTo>
                    <a:pt x="72" y="71"/>
                    <a:pt x="72" y="149"/>
                    <a:pt x="1" y="220"/>
                  </a:cubicBezTo>
                  <a:cubicBezTo>
                    <a:pt x="1" y="297"/>
                    <a:pt x="72" y="297"/>
                    <a:pt x="72" y="297"/>
                  </a:cubicBezTo>
                  <a:lnTo>
                    <a:pt x="221" y="446"/>
                  </a:lnTo>
                  <a:cubicBezTo>
                    <a:pt x="298" y="369"/>
                    <a:pt x="298" y="297"/>
                    <a:pt x="369" y="149"/>
                  </a:cubicBezTo>
                  <a:lnTo>
                    <a:pt x="221" y="71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6" name="Google Shape;1456;p45"/>
            <p:cNvSpPr/>
            <p:nvPr/>
          </p:nvSpPr>
          <p:spPr>
            <a:xfrm>
              <a:off x="5430900" y="970200"/>
              <a:ext cx="9250" cy="9375"/>
            </a:xfrm>
            <a:custGeom>
              <a:avLst/>
              <a:gdLst/>
              <a:ahLst/>
              <a:cxnLst/>
              <a:rect l="l" t="t" r="r" b="b"/>
              <a:pathLst>
                <a:path w="370" h="375" extrusionOk="0">
                  <a:moveTo>
                    <a:pt x="72" y="0"/>
                  </a:moveTo>
                  <a:cubicBezTo>
                    <a:pt x="1" y="78"/>
                    <a:pt x="1" y="149"/>
                    <a:pt x="1" y="226"/>
                  </a:cubicBezTo>
                  <a:cubicBezTo>
                    <a:pt x="72" y="298"/>
                    <a:pt x="221" y="375"/>
                    <a:pt x="298" y="375"/>
                  </a:cubicBezTo>
                  <a:cubicBezTo>
                    <a:pt x="298" y="298"/>
                    <a:pt x="298" y="226"/>
                    <a:pt x="369" y="78"/>
                  </a:cubicBezTo>
                  <a:cubicBezTo>
                    <a:pt x="221" y="78"/>
                    <a:pt x="149" y="0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7" name="Google Shape;1457;p45"/>
            <p:cNvSpPr/>
            <p:nvPr/>
          </p:nvSpPr>
          <p:spPr>
            <a:xfrm>
              <a:off x="2151325" y="589375"/>
              <a:ext cx="3937350" cy="4496575"/>
            </a:xfrm>
            <a:custGeom>
              <a:avLst/>
              <a:gdLst/>
              <a:ahLst/>
              <a:cxnLst/>
              <a:rect l="l" t="t" r="r" b="b"/>
              <a:pathLst>
                <a:path w="157494" h="179863" extrusionOk="0">
                  <a:moveTo>
                    <a:pt x="140471" y="0"/>
                  </a:moveTo>
                  <a:cubicBezTo>
                    <a:pt x="139876" y="0"/>
                    <a:pt x="139210" y="71"/>
                    <a:pt x="138539" y="220"/>
                  </a:cubicBezTo>
                  <a:cubicBezTo>
                    <a:pt x="138539" y="369"/>
                    <a:pt x="138467" y="446"/>
                    <a:pt x="138467" y="517"/>
                  </a:cubicBezTo>
                  <a:cubicBezTo>
                    <a:pt x="139062" y="446"/>
                    <a:pt x="139728" y="369"/>
                    <a:pt x="140400" y="369"/>
                  </a:cubicBezTo>
                  <a:lnTo>
                    <a:pt x="140994" y="369"/>
                  </a:lnTo>
                  <a:lnTo>
                    <a:pt x="140994" y="71"/>
                  </a:lnTo>
                  <a:cubicBezTo>
                    <a:pt x="140846" y="71"/>
                    <a:pt x="140697" y="0"/>
                    <a:pt x="140471" y="0"/>
                  </a:cubicBezTo>
                  <a:close/>
                  <a:moveTo>
                    <a:pt x="138170" y="297"/>
                  </a:moveTo>
                  <a:cubicBezTo>
                    <a:pt x="138093" y="297"/>
                    <a:pt x="138021" y="369"/>
                    <a:pt x="137944" y="369"/>
                  </a:cubicBezTo>
                  <a:cubicBezTo>
                    <a:pt x="137427" y="517"/>
                    <a:pt x="136903" y="666"/>
                    <a:pt x="136458" y="963"/>
                  </a:cubicBezTo>
                  <a:cubicBezTo>
                    <a:pt x="136309" y="1112"/>
                    <a:pt x="136238" y="1261"/>
                    <a:pt x="136160" y="1409"/>
                  </a:cubicBezTo>
                  <a:cubicBezTo>
                    <a:pt x="136755" y="1112"/>
                    <a:pt x="137427" y="815"/>
                    <a:pt x="138093" y="666"/>
                  </a:cubicBezTo>
                  <a:cubicBezTo>
                    <a:pt x="138170" y="517"/>
                    <a:pt x="138170" y="446"/>
                    <a:pt x="138170" y="297"/>
                  </a:cubicBezTo>
                  <a:close/>
                  <a:moveTo>
                    <a:pt x="126724" y="26756"/>
                  </a:moveTo>
                  <a:lnTo>
                    <a:pt x="126724" y="26756"/>
                  </a:lnTo>
                  <a:cubicBezTo>
                    <a:pt x="126498" y="26828"/>
                    <a:pt x="126350" y="26905"/>
                    <a:pt x="126130" y="27054"/>
                  </a:cubicBezTo>
                  <a:lnTo>
                    <a:pt x="125755" y="27422"/>
                  </a:lnTo>
                  <a:cubicBezTo>
                    <a:pt x="125684" y="27571"/>
                    <a:pt x="125535" y="27720"/>
                    <a:pt x="125458" y="27797"/>
                  </a:cubicBezTo>
                  <a:cubicBezTo>
                    <a:pt x="125684" y="27648"/>
                    <a:pt x="125981" y="27500"/>
                    <a:pt x="126278" y="27351"/>
                  </a:cubicBezTo>
                  <a:cubicBezTo>
                    <a:pt x="126427" y="27125"/>
                    <a:pt x="126576" y="26976"/>
                    <a:pt x="126724" y="26756"/>
                  </a:cubicBezTo>
                  <a:close/>
                  <a:moveTo>
                    <a:pt x="125535" y="28094"/>
                  </a:moveTo>
                  <a:cubicBezTo>
                    <a:pt x="125309" y="28243"/>
                    <a:pt x="125012" y="28392"/>
                    <a:pt x="124792" y="28540"/>
                  </a:cubicBezTo>
                  <a:cubicBezTo>
                    <a:pt x="124643" y="28612"/>
                    <a:pt x="124494" y="28760"/>
                    <a:pt x="124417" y="28909"/>
                  </a:cubicBezTo>
                  <a:cubicBezTo>
                    <a:pt x="124792" y="28689"/>
                    <a:pt x="125160" y="28392"/>
                    <a:pt x="125535" y="28094"/>
                  </a:cubicBezTo>
                  <a:close/>
                  <a:moveTo>
                    <a:pt x="124346" y="29355"/>
                  </a:moveTo>
                  <a:cubicBezTo>
                    <a:pt x="123823" y="29652"/>
                    <a:pt x="123305" y="29949"/>
                    <a:pt x="122782" y="30324"/>
                  </a:cubicBezTo>
                  <a:lnTo>
                    <a:pt x="121522" y="31584"/>
                  </a:lnTo>
                  <a:cubicBezTo>
                    <a:pt x="122562" y="30919"/>
                    <a:pt x="123454" y="30175"/>
                    <a:pt x="124346" y="29355"/>
                  </a:cubicBezTo>
                  <a:close/>
                  <a:moveTo>
                    <a:pt x="3348" y="163434"/>
                  </a:moveTo>
                  <a:lnTo>
                    <a:pt x="3348" y="163434"/>
                  </a:lnTo>
                  <a:cubicBezTo>
                    <a:pt x="2010" y="163957"/>
                    <a:pt x="892" y="164998"/>
                    <a:pt x="298" y="166336"/>
                  </a:cubicBezTo>
                  <a:cubicBezTo>
                    <a:pt x="298" y="166407"/>
                    <a:pt x="226" y="166484"/>
                    <a:pt x="149" y="166633"/>
                  </a:cubicBezTo>
                  <a:cubicBezTo>
                    <a:pt x="298" y="166556"/>
                    <a:pt x="446" y="166484"/>
                    <a:pt x="595" y="166484"/>
                  </a:cubicBezTo>
                  <a:cubicBezTo>
                    <a:pt x="1118" y="165295"/>
                    <a:pt x="2081" y="164403"/>
                    <a:pt x="3199" y="163809"/>
                  </a:cubicBezTo>
                  <a:cubicBezTo>
                    <a:pt x="3199" y="163660"/>
                    <a:pt x="3270" y="163511"/>
                    <a:pt x="3348" y="163434"/>
                  </a:cubicBezTo>
                  <a:close/>
                  <a:moveTo>
                    <a:pt x="141363" y="71"/>
                  </a:moveTo>
                  <a:lnTo>
                    <a:pt x="141363" y="369"/>
                  </a:lnTo>
                  <a:cubicBezTo>
                    <a:pt x="146565" y="815"/>
                    <a:pt x="150728" y="4905"/>
                    <a:pt x="153255" y="9288"/>
                  </a:cubicBezTo>
                  <a:lnTo>
                    <a:pt x="153403" y="9585"/>
                  </a:lnTo>
                  <a:lnTo>
                    <a:pt x="153552" y="9882"/>
                  </a:lnTo>
                  <a:cubicBezTo>
                    <a:pt x="153849" y="10405"/>
                    <a:pt x="154224" y="11149"/>
                    <a:pt x="154444" y="11743"/>
                  </a:cubicBezTo>
                  <a:cubicBezTo>
                    <a:pt x="154521" y="11892"/>
                    <a:pt x="154592" y="12112"/>
                    <a:pt x="154670" y="12338"/>
                  </a:cubicBezTo>
                  <a:lnTo>
                    <a:pt x="154818" y="12635"/>
                  </a:lnTo>
                  <a:lnTo>
                    <a:pt x="154818" y="12784"/>
                  </a:lnTo>
                  <a:cubicBezTo>
                    <a:pt x="154890" y="12855"/>
                    <a:pt x="154890" y="12932"/>
                    <a:pt x="154890" y="13004"/>
                  </a:cubicBezTo>
                  <a:lnTo>
                    <a:pt x="155116" y="13598"/>
                  </a:lnTo>
                  <a:cubicBezTo>
                    <a:pt x="155116" y="13747"/>
                    <a:pt x="155187" y="13824"/>
                    <a:pt x="155187" y="13896"/>
                  </a:cubicBezTo>
                  <a:lnTo>
                    <a:pt x="155264" y="14270"/>
                  </a:lnTo>
                  <a:cubicBezTo>
                    <a:pt x="157119" y="21405"/>
                    <a:pt x="154075" y="28612"/>
                    <a:pt x="151322" y="35081"/>
                  </a:cubicBezTo>
                  <a:cubicBezTo>
                    <a:pt x="148498" y="41770"/>
                    <a:pt x="145454" y="48382"/>
                    <a:pt x="143224" y="55219"/>
                  </a:cubicBezTo>
                  <a:cubicBezTo>
                    <a:pt x="142403" y="57824"/>
                    <a:pt x="141589" y="60499"/>
                    <a:pt x="140994" y="63098"/>
                  </a:cubicBezTo>
                  <a:cubicBezTo>
                    <a:pt x="136458" y="80715"/>
                    <a:pt x="137647" y="99296"/>
                    <a:pt x="141809" y="116908"/>
                  </a:cubicBezTo>
                  <a:cubicBezTo>
                    <a:pt x="143147" y="123299"/>
                    <a:pt x="143670" y="129989"/>
                    <a:pt x="142183" y="136309"/>
                  </a:cubicBezTo>
                  <a:cubicBezTo>
                    <a:pt x="140917" y="141958"/>
                    <a:pt x="137944" y="146863"/>
                    <a:pt x="133265" y="150204"/>
                  </a:cubicBezTo>
                  <a:cubicBezTo>
                    <a:pt x="132224" y="151025"/>
                    <a:pt x="131035" y="151691"/>
                    <a:pt x="129846" y="152434"/>
                  </a:cubicBezTo>
                  <a:cubicBezTo>
                    <a:pt x="123674" y="156079"/>
                    <a:pt x="117211" y="157714"/>
                    <a:pt x="110444" y="157714"/>
                  </a:cubicBezTo>
                  <a:cubicBezTo>
                    <a:pt x="107400" y="157714"/>
                    <a:pt x="104279" y="157417"/>
                    <a:pt x="101157" y="156745"/>
                  </a:cubicBezTo>
                  <a:cubicBezTo>
                    <a:pt x="97809" y="156150"/>
                    <a:pt x="94539" y="155187"/>
                    <a:pt x="91346" y="154069"/>
                  </a:cubicBezTo>
                  <a:cubicBezTo>
                    <a:pt x="85323" y="151691"/>
                    <a:pt x="79157" y="150133"/>
                    <a:pt x="72837" y="150133"/>
                  </a:cubicBezTo>
                  <a:cubicBezTo>
                    <a:pt x="69049" y="150133"/>
                    <a:pt x="65256" y="150728"/>
                    <a:pt x="61468" y="152065"/>
                  </a:cubicBezTo>
                  <a:cubicBezTo>
                    <a:pt x="47496" y="156745"/>
                    <a:pt x="38500" y="169606"/>
                    <a:pt x="25716" y="176366"/>
                  </a:cubicBezTo>
                  <a:cubicBezTo>
                    <a:pt x="22523" y="178001"/>
                    <a:pt x="19027" y="179119"/>
                    <a:pt x="15459" y="179488"/>
                  </a:cubicBezTo>
                  <a:cubicBezTo>
                    <a:pt x="15013" y="179488"/>
                    <a:pt x="14568" y="179565"/>
                    <a:pt x="14122" y="179565"/>
                  </a:cubicBezTo>
                  <a:lnTo>
                    <a:pt x="12784" y="179565"/>
                  </a:lnTo>
                  <a:cubicBezTo>
                    <a:pt x="10780" y="179565"/>
                    <a:pt x="8699" y="179339"/>
                    <a:pt x="6838" y="178596"/>
                  </a:cubicBezTo>
                  <a:cubicBezTo>
                    <a:pt x="5351" y="178079"/>
                    <a:pt x="4014" y="177258"/>
                    <a:pt x="2824" y="176218"/>
                  </a:cubicBezTo>
                  <a:cubicBezTo>
                    <a:pt x="1635" y="175106"/>
                    <a:pt x="743" y="173619"/>
                    <a:pt x="298" y="172055"/>
                  </a:cubicBezTo>
                  <a:lnTo>
                    <a:pt x="0" y="172055"/>
                  </a:lnTo>
                  <a:cubicBezTo>
                    <a:pt x="595" y="174137"/>
                    <a:pt x="1933" y="176069"/>
                    <a:pt x="3716" y="177258"/>
                  </a:cubicBezTo>
                  <a:cubicBezTo>
                    <a:pt x="5577" y="178673"/>
                    <a:pt x="7807" y="179416"/>
                    <a:pt x="10037" y="179714"/>
                  </a:cubicBezTo>
                  <a:cubicBezTo>
                    <a:pt x="11000" y="179785"/>
                    <a:pt x="12041" y="179862"/>
                    <a:pt x="13010" y="179862"/>
                  </a:cubicBezTo>
                  <a:cubicBezTo>
                    <a:pt x="16131" y="179862"/>
                    <a:pt x="19253" y="179339"/>
                    <a:pt x="22149" y="178299"/>
                  </a:cubicBezTo>
                  <a:cubicBezTo>
                    <a:pt x="25121" y="177187"/>
                    <a:pt x="27946" y="175623"/>
                    <a:pt x="30550" y="173839"/>
                  </a:cubicBezTo>
                  <a:cubicBezTo>
                    <a:pt x="40955" y="166704"/>
                    <a:pt x="49428" y="156448"/>
                    <a:pt x="61617" y="152285"/>
                  </a:cubicBezTo>
                  <a:cubicBezTo>
                    <a:pt x="65256" y="151025"/>
                    <a:pt x="69049" y="150430"/>
                    <a:pt x="72837" y="150430"/>
                  </a:cubicBezTo>
                  <a:cubicBezTo>
                    <a:pt x="78860" y="150430"/>
                    <a:pt x="84955" y="151917"/>
                    <a:pt x="90674" y="154147"/>
                  </a:cubicBezTo>
                  <a:cubicBezTo>
                    <a:pt x="96995" y="156448"/>
                    <a:pt x="103755" y="158011"/>
                    <a:pt x="110522" y="158011"/>
                  </a:cubicBezTo>
                  <a:cubicBezTo>
                    <a:pt x="113715" y="158011"/>
                    <a:pt x="116914" y="157714"/>
                    <a:pt x="120035" y="156894"/>
                  </a:cubicBezTo>
                  <a:cubicBezTo>
                    <a:pt x="123971" y="155853"/>
                    <a:pt x="127687" y="154147"/>
                    <a:pt x="131184" y="151988"/>
                  </a:cubicBezTo>
                  <a:cubicBezTo>
                    <a:pt x="141143" y="146191"/>
                    <a:pt x="144038" y="135786"/>
                    <a:pt x="143295" y="124935"/>
                  </a:cubicBezTo>
                  <a:cubicBezTo>
                    <a:pt x="143075" y="121367"/>
                    <a:pt x="142332" y="117651"/>
                    <a:pt x="141511" y="114161"/>
                  </a:cubicBezTo>
                  <a:cubicBezTo>
                    <a:pt x="137724" y="96989"/>
                    <a:pt x="137052" y="78931"/>
                    <a:pt x="141589" y="61837"/>
                  </a:cubicBezTo>
                  <a:cubicBezTo>
                    <a:pt x="143967" y="52621"/>
                    <a:pt x="147832" y="43922"/>
                    <a:pt x="151619" y="35229"/>
                  </a:cubicBezTo>
                  <a:cubicBezTo>
                    <a:pt x="154444" y="28540"/>
                    <a:pt x="157494" y="21179"/>
                    <a:pt x="155484" y="13824"/>
                  </a:cubicBezTo>
                  <a:cubicBezTo>
                    <a:pt x="155413" y="13527"/>
                    <a:pt x="155264" y="13004"/>
                    <a:pt x="155116" y="12706"/>
                  </a:cubicBezTo>
                  <a:cubicBezTo>
                    <a:pt x="154967" y="12338"/>
                    <a:pt x="154890" y="11963"/>
                    <a:pt x="154741" y="11595"/>
                  </a:cubicBezTo>
                  <a:cubicBezTo>
                    <a:pt x="154592" y="11297"/>
                    <a:pt x="154295" y="10625"/>
                    <a:pt x="154146" y="10328"/>
                  </a:cubicBezTo>
                  <a:lnTo>
                    <a:pt x="153849" y="9733"/>
                  </a:lnTo>
                  <a:lnTo>
                    <a:pt x="153700" y="9436"/>
                  </a:lnTo>
                  <a:cubicBezTo>
                    <a:pt x="153403" y="8990"/>
                    <a:pt x="153106" y="8473"/>
                    <a:pt x="152809" y="7950"/>
                  </a:cubicBezTo>
                  <a:cubicBezTo>
                    <a:pt x="152065" y="6838"/>
                    <a:pt x="151251" y="5720"/>
                    <a:pt x="150282" y="4757"/>
                  </a:cubicBezTo>
                  <a:cubicBezTo>
                    <a:pt x="147981" y="2230"/>
                    <a:pt x="144710" y="369"/>
                    <a:pt x="141363" y="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8" name="Google Shape;1458;p45"/>
            <p:cNvSpPr/>
            <p:nvPr/>
          </p:nvSpPr>
          <p:spPr>
            <a:xfrm>
              <a:off x="5256250" y="1312075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220" y="1"/>
                  </a:moveTo>
                  <a:cubicBezTo>
                    <a:pt x="149" y="1"/>
                    <a:pt x="72" y="78"/>
                    <a:pt x="0" y="149"/>
                  </a:cubicBezTo>
                  <a:cubicBezTo>
                    <a:pt x="72" y="78"/>
                    <a:pt x="149" y="78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59" name="Google Shape;1459;p45"/>
            <p:cNvSpPr/>
            <p:nvPr/>
          </p:nvSpPr>
          <p:spPr>
            <a:xfrm>
              <a:off x="2140175" y="4760675"/>
              <a:ext cx="20525" cy="122675"/>
            </a:xfrm>
            <a:custGeom>
              <a:avLst/>
              <a:gdLst/>
              <a:ahLst/>
              <a:cxnLst/>
              <a:rect l="l" t="t" r="r" b="b"/>
              <a:pathLst>
                <a:path w="821" h="4907" extrusionOk="0">
                  <a:moveTo>
                    <a:pt x="821" y="1"/>
                  </a:moveTo>
                  <a:lnTo>
                    <a:pt x="821" y="1"/>
                  </a:lnTo>
                  <a:cubicBezTo>
                    <a:pt x="744" y="78"/>
                    <a:pt x="595" y="149"/>
                    <a:pt x="446" y="149"/>
                  </a:cubicBezTo>
                  <a:cubicBezTo>
                    <a:pt x="226" y="893"/>
                    <a:pt x="78" y="1565"/>
                    <a:pt x="78" y="2308"/>
                  </a:cubicBezTo>
                  <a:cubicBezTo>
                    <a:pt x="149" y="2308"/>
                    <a:pt x="226" y="2231"/>
                    <a:pt x="375" y="2231"/>
                  </a:cubicBezTo>
                  <a:cubicBezTo>
                    <a:pt x="375" y="1487"/>
                    <a:pt x="595" y="744"/>
                    <a:pt x="821" y="1"/>
                  </a:cubicBezTo>
                  <a:close/>
                  <a:moveTo>
                    <a:pt x="78" y="2605"/>
                  </a:moveTo>
                  <a:cubicBezTo>
                    <a:pt x="0" y="3420"/>
                    <a:pt x="149" y="4163"/>
                    <a:pt x="375" y="4906"/>
                  </a:cubicBezTo>
                  <a:lnTo>
                    <a:pt x="672" y="4906"/>
                  </a:lnTo>
                  <a:cubicBezTo>
                    <a:pt x="446" y="4092"/>
                    <a:pt x="298" y="3348"/>
                    <a:pt x="375" y="260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0" name="Google Shape;1460;p45"/>
            <p:cNvSpPr/>
            <p:nvPr/>
          </p:nvSpPr>
          <p:spPr>
            <a:xfrm>
              <a:off x="5442050" y="856925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0" y="1"/>
                  </a:moveTo>
                  <a:lnTo>
                    <a:pt x="0" y="298"/>
                  </a:lnTo>
                  <a:cubicBezTo>
                    <a:pt x="149" y="298"/>
                    <a:pt x="220" y="298"/>
                    <a:pt x="298" y="369"/>
                  </a:cubicBezTo>
                  <a:lnTo>
                    <a:pt x="298" y="72"/>
                  </a:lnTo>
                  <a:cubicBezTo>
                    <a:pt x="220" y="72"/>
                    <a:pt x="149" y="1"/>
                    <a:pt x="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1" name="Google Shape;1461;p45"/>
            <p:cNvSpPr/>
            <p:nvPr/>
          </p:nvSpPr>
          <p:spPr>
            <a:xfrm>
              <a:off x="5445775" y="769525"/>
              <a:ext cx="11175" cy="9400"/>
            </a:xfrm>
            <a:custGeom>
              <a:avLst/>
              <a:gdLst/>
              <a:ahLst/>
              <a:cxnLst/>
              <a:rect l="l" t="t" r="r" b="b"/>
              <a:pathLst>
                <a:path w="447" h="376" extrusionOk="0">
                  <a:moveTo>
                    <a:pt x="446" y="0"/>
                  </a:moveTo>
                  <a:cubicBezTo>
                    <a:pt x="297" y="0"/>
                    <a:pt x="220" y="0"/>
                    <a:pt x="71" y="78"/>
                  </a:cubicBezTo>
                  <a:cubicBezTo>
                    <a:pt x="71" y="149"/>
                    <a:pt x="71" y="226"/>
                    <a:pt x="0" y="375"/>
                  </a:cubicBezTo>
                  <a:cubicBezTo>
                    <a:pt x="149" y="298"/>
                    <a:pt x="220" y="298"/>
                    <a:pt x="369" y="298"/>
                  </a:cubicBezTo>
                  <a:cubicBezTo>
                    <a:pt x="369" y="226"/>
                    <a:pt x="369" y="78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2" name="Google Shape;1462;p45"/>
            <p:cNvSpPr/>
            <p:nvPr/>
          </p:nvSpPr>
          <p:spPr>
            <a:xfrm>
              <a:off x="1476900" y="817825"/>
              <a:ext cx="3623300" cy="3322275"/>
            </a:xfrm>
            <a:custGeom>
              <a:avLst/>
              <a:gdLst/>
              <a:ahLst/>
              <a:cxnLst/>
              <a:rect l="l" t="t" r="r" b="b"/>
              <a:pathLst>
                <a:path w="144932" h="132891" extrusionOk="0">
                  <a:moveTo>
                    <a:pt x="144931" y="24010"/>
                  </a:moveTo>
                  <a:cubicBezTo>
                    <a:pt x="144485" y="24159"/>
                    <a:pt x="143962" y="24379"/>
                    <a:pt x="143445" y="24605"/>
                  </a:cubicBezTo>
                  <a:cubicBezTo>
                    <a:pt x="143367" y="24753"/>
                    <a:pt x="143296" y="24825"/>
                    <a:pt x="143219" y="24973"/>
                  </a:cubicBezTo>
                  <a:cubicBezTo>
                    <a:pt x="143665" y="24825"/>
                    <a:pt x="144111" y="24676"/>
                    <a:pt x="144634" y="24456"/>
                  </a:cubicBezTo>
                  <a:cubicBezTo>
                    <a:pt x="144705" y="24308"/>
                    <a:pt x="144854" y="24159"/>
                    <a:pt x="144931" y="24010"/>
                  </a:cubicBezTo>
                  <a:close/>
                  <a:moveTo>
                    <a:pt x="142999" y="24753"/>
                  </a:moveTo>
                  <a:cubicBezTo>
                    <a:pt x="142773" y="24825"/>
                    <a:pt x="142624" y="24902"/>
                    <a:pt x="142404" y="24902"/>
                  </a:cubicBezTo>
                  <a:cubicBezTo>
                    <a:pt x="142475" y="24973"/>
                    <a:pt x="142553" y="25051"/>
                    <a:pt x="142624" y="25199"/>
                  </a:cubicBezTo>
                  <a:cubicBezTo>
                    <a:pt x="142701" y="25122"/>
                    <a:pt x="142701" y="25122"/>
                    <a:pt x="142773" y="25122"/>
                  </a:cubicBezTo>
                  <a:cubicBezTo>
                    <a:pt x="142850" y="24973"/>
                    <a:pt x="142921" y="24825"/>
                    <a:pt x="142999" y="24753"/>
                  </a:cubicBezTo>
                  <a:close/>
                  <a:moveTo>
                    <a:pt x="142107" y="25051"/>
                  </a:moveTo>
                  <a:cubicBezTo>
                    <a:pt x="141809" y="25122"/>
                    <a:pt x="141584" y="25199"/>
                    <a:pt x="141286" y="25271"/>
                  </a:cubicBezTo>
                  <a:cubicBezTo>
                    <a:pt x="141215" y="25348"/>
                    <a:pt x="141215" y="25497"/>
                    <a:pt x="141138" y="25568"/>
                  </a:cubicBezTo>
                  <a:cubicBezTo>
                    <a:pt x="141584" y="25497"/>
                    <a:pt x="141958" y="25348"/>
                    <a:pt x="142327" y="25271"/>
                  </a:cubicBezTo>
                  <a:lnTo>
                    <a:pt x="142107" y="25051"/>
                  </a:lnTo>
                  <a:close/>
                  <a:moveTo>
                    <a:pt x="140989" y="25348"/>
                  </a:moveTo>
                  <a:lnTo>
                    <a:pt x="140989" y="25348"/>
                  </a:lnTo>
                  <a:cubicBezTo>
                    <a:pt x="140323" y="25497"/>
                    <a:pt x="139651" y="25645"/>
                    <a:pt x="139057" y="25717"/>
                  </a:cubicBezTo>
                  <a:cubicBezTo>
                    <a:pt x="138985" y="25865"/>
                    <a:pt x="138985" y="25943"/>
                    <a:pt x="138908" y="26091"/>
                  </a:cubicBezTo>
                  <a:cubicBezTo>
                    <a:pt x="139580" y="25943"/>
                    <a:pt x="140174" y="25865"/>
                    <a:pt x="140769" y="25717"/>
                  </a:cubicBezTo>
                  <a:cubicBezTo>
                    <a:pt x="140840" y="25568"/>
                    <a:pt x="140918" y="25419"/>
                    <a:pt x="140989" y="25348"/>
                  </a:cubicBezTo>
                  <a:close/>
                  <a:moveTo>
                    <a:pt x="131404" y="26163"/>
                  </a:moveTo>
                  <a:cubicBezTo>
                    <a:pt x="131404" y="26240"/>
                    <a:pt x="131327" y="26311"/>
                    <a:pt x="131327" y="26389"/>
                  </a:cubicBezTo>
                  <a:lnTo>
                    <a:pt x="132219" y="26163"/>
                  </a:lnTo>
                  <a:close/>
                  <a:moveTo>
                    <a:pt x="138688" y="25794"/>
                  </a:moveTo>
                  <a:lnTo>
                    <a:pt x="138688" y="25794"/>
                  </a:lnTo>
                  <a:cubicBezTo>
                    <a:pt x="138016" y="25943"/>
                    <a:pt x="137273" y="26014"/>
                    <a:pt x="136530" y="26091"/>
                  </a:cubicBezTo>
                  <a:cubicBezTo>
                    <a:pt x="136530" y="26163"/>
                    <a:pt x="136530" y="26311"/>
                    <a:pt x="136458" y="26389"/>
                  </a:cubicBezTo>
                  <a:cubicBezTo>
                    <a:pt x="137201" y="26311"/>
                    <a:pt x="137867" y="26240"/>
                    <a:pt x="138611" y="26091"/>
                  </a:cubicBezTo>
                  <a:cubicBezTo>
                    <a:pt x="138611" y="26014"/>
                    <a:pt x="138688" y="25943"/>
                    <a:pt x="138688" y="25794"/>
                  </a:cubicBezTo>
                  <a:close/>
                  <a:moveTo>
                    <a:pt x="136310" y="26091"/>
                  </a:moveTo>
                  <a:cubicBezTo>
                    <a:pt x="135638" y="26163"/>
                    <a:pt x="135043" y="26163"/>
                    <a:pt x="134448" y="26163"/>
                  </a:cubicBezTo>
                  <a:cubicBezTo>
                    <a:pt x="134823" y="26240"/>
                    <a:pt x="135120" y="26311"/>
                    <a:pt x="135489" y="26460"/>
                  </a:cubicBezTo>
                  <a:cubicBezTo>
                    <a:pt x="135715" y="26460"/>
                    <a:pt x="136012" y="26460"/>
                    <a:pt x="136232" y="26389"/>
                  </a:cubicBezTo>
                  <a:cubicBezTo>
                    <a:pt x="136232" y="26311"/>
                    <a:pt x="136232" y="26163"/>
                    <a:pt x="136310" y="26091"/>
                  </a:cubicBezTo>
                  <a:close/>
                  <a:moveTo>
                    <a:pt x="133259" y="26389"/>
                  </a:moveTo>
                  <a:cubicBezTo>
                    <a:pt x="132891" y="26389"/>
                    <a:pt x="132445" y="26389"/>
                    <a:pt x="132070" y="26460"/>
                  </a:cubicBezTo>
                  <a:cubicBezTo>
                    <a:pt x="132516" y="26460"/>
                    <a:pt x="133039" y="26537"/>
                    <a:pt x="133557" y="26537"/>
                  </a:cubicBezTo>
                  <a:cubicBezTo>
                    <a:pt x="133557" y="26460"/>
                    <a:pt x="133634" y="26389"/>
                    <a:pt x="133634" y="26389"/>
                  </a:cubicBezTo>
                  <a:close/>
                  <a:moveTo>
                    <a:pt x="133854" y="26389"/>
                  </a:moveTo>
                  <a:lnTo>
                    <a:pt x="133854" y="26537"/>
                  </a:lnTo>
                  <a:cubicBezTo>
                    <a:pt x="134080" y="26537"/>
                    <a:pt x="134377" y="26537"/>
                    <a:pt x="134674" y="26460"/>
                  </a:cubicBezTo>
                  <a:cubicBezTo>
                    <a:pt x="134377" y="26460"/>
                    <a:pt x="134151" y="26389"/>
                    <a:pt x="133854" y="26389"/>
                  </a:cubicBezTo>
                  <a:close/>
                  <a:moveTo>
                    <a:pt x="53068" y="1"/>
                  </a:moveTo>
                  <a:cubicBezTo>
                    <a:pt x="51284" y="1"/>
                    <a:pt x="49500" y="78"/>
                    <a:pt x="47639" y="227"/>
                  </a:cubicBezTo>
                  <a:cubicBezTo>
                    <a:pt x="36865" y="1119"/>
                    <a:pt x="26014" y="5055"/>
                    <a:pt x="18136" y="12636"/>
                  </a:cubicBezTo>
                  <a:cubicBezTo>
                    <a:pt x="10406" y="20294"/>
                    <a:pt x="4758" y="30176"/>
                    <a:pt x="2825" y="40956"/>
                  </a:cubicBezTo>
                  <a:cubicBezTo>
                    <a:pt x="1" y="55821"/>
                    <a:pt x="5649" y="69942"/>
                    <a:pt x="15531" y="80942"/>
                  </a:cubicBezTo>
                  <a:cubicBezTo>
                    <a:pt x="18802" y="84658"/>
                    <a:pt x="22595" y="88077"/>
                    <a:pt x="26383" y="91198"/>
                  </a:cubicBezTo>
                  <a:cubicBezTo>
                    <a:pt x="30919" y="94986"/>
                    <a:pt x="35599" y="98631"/>
                    <a:pt x="40355" y="102050"/>
                  </a:cubicBezTo>
                  <a:cubicBezTo>
                    <a:pt x="44963" y="105469"/>
                    <a:pt x="49869" y="108590"/>
                    <a:pt x="54328" y="112229"/>
                  </a:cubicBezTo>
                  <a:cubicBezTo>
                    <a:pt x="56855" y="114310"/>
                    <a:pt x="59162" y="116688"/>
                    <a:pt x="61095" y="119293"/>
                  </a:cubicBezTo>
                  <a:cubicBezTo>
                    <a:pt x="61463" y="119810"/>
                    <a:pt x="61909" y="120405"/>
                    <a:pt x="62284" y="120999"/>
                  </a:cubicBezTo>
                  <a:cubicBezTo>
                    <a:pt x="62355" y="120851"/>
                    <a:pt x="62355" y="120779"/>
                    <a:pt x="62432" y="120702"/>
                  </a:cubicBezTo>
                  <a:cubicBezTo>
                    <a:pt x="60946" y="118401"/>
                    <a:pt x="59162" y="116320"/>
                    <a:pt x="57301" y="114536"/>
                  </a:cubicBezTo>
                  <a:cubicBezTo>
                    <a:pt x="56932" y="114161"/>
                    <a:pt x="56409" y="113715"/>
                    <a:pt x="56041" y="113347"/>
                  </a:cubicBezTo>
                  <a:cubicBezTo>
                    <a:pt x="55595" y="112901"/>
                    <a:pt x="54774" y="112158"/>
                    <a:pt x="54257" y="111783"/>
                  </a:cubicBezTo>
                  <a:cubicBezTo>
                    <a:pt x="49869" y="108216"/>
                    <a:pt x="45112" y="105094"/>
                    <a:pt x="40504" y="101824"/>
                  </a:cubicBezTo>
                  <a:cubicBezTo>
                    <a:pt x="35747" y="98405"/>
                    <a:pt x="31068" y="94766"/>
                    <a:pt x="26609" y="90973"/>
                  </a:cubicBezTo>
                  <a:cubicBezTo>
                    <a:pt x="24230" y="88969"/>
                    <a:pt x="21703" y="86888"/>
                    <a:pt x="19545" y="84658"/>
                  </a:cubicBezTo>
                  <a:cubicBezTo>
                    <a:pt x="15680" y="80865"/>
                    <a:pt x="12190" y="76702"/>
                    <a:pt x="9366" y="72094"/>
                  </a:cubicBezTo>
                  <a:cubicBezTo>
                    <a:pt x="3568" y="62807"/>
                    <a:pt x="1041" y="51730"/>
                    <a:pt x="3122" y="40956"/>
                  </a:cubicBezTo>
                  <a:cubicBezTo>
                    <a:pt x="5055" y="30325"/>
                    <a:pt x="10626" y="20443"/>
                    <a:pt x="18356" y="12862"/>
                  </a:cubicBezTo>
                  <a:cubicBezTo>
                    <a:pt x="26163" y="5281"/>
                    <a:pt x="36937" y="1416"/>
                    <a:pt x="47716" y="524"/>
                  </a:cubicBezTo>
                  <a:cubicBezTo>
                    <a:pt x="49500" y="375"/>
                    <a:pt x="51284" y="298"/>
                    <a:pt x="53068" y="298"/>
                  </a:cubicBezTo>
                  <a:cubicBezTo>
                    <a:pt x="64365" y="298"/>
                    <a:pt x="75585" y="3200"/>
                    <a:pt x="85990" y="7510"/>
                  </a:cubicBezTo>
                  <a:cubicBezTo>
                    <a:pt x="87108" y="8028"/>
                    <a:pt x="88517" y="8622"/>
                    <a:pt x="89706" y="9146"/>
                  </a:cubicBezTo>
                  <a:cubicBezTo>
                    <a:pt x="91121" y="9812"/>
                    <a:pt x="93125" y="10781"/>
                    <a:pt x="94540" y="11524"/>
                  </a:cubicBezTo>
                  <a:cubicBezTo>
                    <a:pt x="95206" y="11893"/>
                    <a:pt x="95580" y="12041"/>
                    <a:pt x="96324" y="12487"/>
                  </a:cubicBezTo>
                  <a:lnTo>
                    <a:pt x="96918" y="12784"/>
                  </a:lnTo>
                  <a:lnTo>
                    <a:pt x="99297" y="14122"/>
                  </a:lnTo>
                  <a:cubicBezTo>
                    <a:pt x="99963" y="14497"/>
                    <a:pt x="101003" y="15163"/>
                    <a:pt x="101675" y="15537"/>
                  </a:cubicBezTo>
                  <a:cubicBezTo>
                    <a:pt x="110516" y="21037"/>
                    <a:pt x="120476" y="25794"/>
                    <a:pt x="131030" y="26460"/>
                  </a:cubicBezTo>
                  <a:cubicBezTo>
                    <a:pt x="131030" y="26311"/>
                    <a:pt x="131107" y="26240"/>
                    <a:pt x="131178" y="26163"/>
                  </a:cubicBezTo>
                  <a:cubicBezTo>
                    <a:pt x="121516" y="25497"/>
                    <a:pt x="112300" y="21555"/>
                    <a:pt x="104125" y="16649"/>
                  </a:cubicBezTo>
                  <a:cubicBezTo>
                    <a:pt x="103013" y="15983"/>
                    <a:pt x="101824" y="15240"/>
                    <a:pt x="100634" y="14568"/>
                  </a:cubicBezTo>
                  <a:cubicBezTo>
                    <a:pt x="99814" y="14051"/>
                    <a:pt x="97959" y="13010"/>
                    <a:pt x="97067" y="12564"/>
                  </a:cubicBezTo>
                  <a:cubicBezTo>
                    <a:pt x="96395" y="12119"/>
                    <a:pt x="95432" y="11673"/>
                    <a:pt x="94689" y="11298"/>
                  </a:cubicBezTo>
                  <a:cubicBezTo>
                    <a:pt x="93202" y="10483"/>
                    <a:pt x="91044" y="9443"/>
                    <a:pt x="89486" y="8700"/>
                  </a:cubicBezTo>
                  <a:cubicBezTo>
                    <a:pt x="88445" y="8254"/>
                    <a:pt x="87108" y="7659"/>
                    <a:pt x="86067" y="7213"/>
                  </a:cubicBezTo>
                  <a:cubicBezTo>
                    <a:pt x="75662" y="2902"/>
                    <a:pt x="64436" y="1"/>
                    <a:pt x="53068" y="1"/>
                  </a:cubicBezTo>
                  <a:close/>
                  <a:moveTo>
                    <a:pt x="62581" y="120928"/>
                  </a:moveTo>
                  <a:cubicBezTo>
                    <a:pt x="62504" y="120999"/>
                    <a:pt x="62504" y="121148"/>
                    <a:pt x="62432" y="121225"/>
                  </a:cubicBezTo>
                  <a:cubicBezTo>
                    <a:pt x="62581" y="121445"/>
                    <a:pt x="62730" y="121671"/>
                    <a:pt x="62878" y="121968"/>
                  </a:cubicBezTo>
                  <a:cubicBezTo>
                    <a:pt x="62950" y="121891"/>
                    <a:pt x="63027" y="121891"/>
                    <a:pt x="63176" y="121820"/>
                  </a:cubicBezTo>
                  <a:cubicBezTo>
                    <a:pt x="62950" y="121522"/>
                    <a:pt x="62801" y="121225"/>
                    <a:pt x="62581" y="120928"/>
                  </a:cubicBezTo>
                  <a:close/>
                  <a:moveTo>
                    <a:pt x="63324" y="122040"/>
                  </a:moveTo>
                  <a:cubicBezTo>
                    <a:pt x="63176" y="122117"/>
                    <a:pt x="63098" y="122117"/>
                    <a:pt x="63027" y="122188"/>
                  </a:cubicBezTo>
                  <a:cubicBezTo>
                    <a:pt x="63324" y="122712"/>
                    <a:pt x="63621" y="123229"/>
                    <a:pt x="63841" y="123752"/>
                  </a:cubicBezTo>
                  <a:cubicBezTo>
                    <a:pt x="63919" y="123752"/>
                    <a:pt x="64067" y="123675"/>
                    <a:pt x="64139" y="123675"/>
                  </a:cubicBezTo>
                  <a:cubicBezTo>
                    <a:pt x="63841" y="123157"/>
                    <a:pt x="63621" y="122634"/>
                    <a:pt x="63324" y="122040"/>
                  </a:cubicBezTo>
                  <a:close/>
                  <a:moveTo>
                    <a:pt x="64216" y="123901"/>
                  </a:moveTo>
                  <a:cubicBezTo>
                    <a:pt x="64139" y="123972"/>
                    <a:pt x="64067" y="123972"/>
                    <a:pt x="63990" y="124049"/>
                  </a:cubicBezTo>
                  <a:cubicBezTo>
                    <a:pt x="64216" y="124495"/>
                    <a:pt x="64365" y="125013"/>
                    <a:pt x="64585" y="125536"/>
                  </a:cubicBezTo>
                  <a:cubicBezTo>
                    <a:pt x="64662" y="125459"/>
                    <a:pt x="64733" y="125459"/>
                    <a:pt x="64811" y="125387"/>
                  </a:cubicBezTo>
                  <a:cubicBezTo>
                    <a:pt x="64662" y="124864"/>
                    <a:pt x="64436" y="124418"/>
                    <a:pt x="64216" y="123901"/>
                  </a:cubicBezTo>
                  <a:close/>
                  <a:moveTo>
                    <a:pt x="64959" y="125607"/>
                  </a:moveTo>
                  <a:cubicBezTo>
                    <a:pt x="64811" y="125684"/>
                    <a:pt x="64733" y="125756"/>
                    <a:pt x="64662" y="125756"/>
                  </a:cubicBezTo>
                  <a:cubicBezTo>
                    <a:pt x="64811" y="126130"/>
                    <a:pt x="64882" y="126576"/>
                    <a:pt x="65031" y="126945"/>
                  </a:cubicBezTo>
                  <a:cubicBezTo>
                    <a:pt x="65108" y="127022"/>
                    <a:pt x="65179" y="127022"/>
                    <a:pt x="65179" y="127022"/>
                  </a:cubicBezTo>
                  <a:cubicBezTo>
                    <a:pt x="65257" y="127022"/>
                    <a:pt x="65328" y="127022"/>
                    <a:pt x="65328" y="126945"/>
                  </a:cubicBezTo>
                  <a:cubicBezTo>
                    <a:pt x="65257" y="126499"/>
                    <a:pt x="65108" y="126053"/>
                    <a:pt x="64959" y="125607"/>
                  </a:cubicBezTo>
                  <a:close/>
                  <a:moveTo>
                    <a:pt x="65257" y="127320"/>
                  </a:moveTo>
                  <a:cubicBezTo>
                    <a:pt x="65257" y="127391"/>
                    <a:pt x="65179" y="127391"/>
                    <a:pt x="65108" y="127391"/>
                  </a:cubicBezTo>
                  <a:cubicBezTo>
                    <a:pt x="65257" y="127837"/>
                    <a:pt x="65328" y="128283"/>
                    <a:pt x="65405" y="128729"/>
                  </a:cubicBezTo>
                  <a:lnTo>
                    <a:pt x="65625" y="128509"/>
                  </a:lnTo>
                  <a:cubicBezTo>
                    <a:pt x="65625" y="128134"/>
                    <a:pt x="65554" y="127766"/>
                    <a:pt x="65477" y="127391"/>
                  </a:cubicBezTo>
                  <a:cubicBezTo>
                    <a:pt x="65405" y="127391"/>
                    <a:pt x="65328" y="127391"/>
                    <a:pt x="65257" y="127320"/>
                  </a:cubicBezTo>
                  <a:close/>
                  <a:moveTo>
                    <a:pt x="65703" y="128806"/>
                  </a:moveTo>
                  <a:cubicBezTo>
                    <a:pt x="65625" y="128877"/>
                    <a:pt x="65477" y="128955"/>
                    <a:pt x="65405" y="129026"/>
                  </a:cubicBezTo>
                  <a:cubicBezTo>
                    <a:pt x="65477" y="129401"/>
                    <a:pt x="65477" y="129769"/>
                    <a:pt x="65477" y="130144"/>
                  </a:cubicBezTo>
                  <a:cubicBezTo>
                    <a:pt x="65625" y="130067"/>
                    <a:pt x="65703" y="129995"/>
                    <a:pt x="65774" y="129918"/>
                  </a:cubicBezTo>
                  <a:cubicBezTo>
                    <a:pt x="65774" y="129549"/>
                    <a:pt x="65774" y="129175"/>
                    <a:pt x="65703" y="128806"/>
                  </a:cubicBezTo>
                  <a:close/>
                  <a:moveTo>
                    <a:pt x="65851" y="130293"/>
                  </a:moveTo>
                  <a:cubicBezTo>
                    <a:pt x="65703" y="130364"/>
                    <a:pt x="65625" y="130441"/>
                    <a:pt x="65554" y="130513"/>
                  </a:cubicBezTo>
                  <a:cubicBezTo>
                    <a:pt x="65554" y="130887"/>
                    <a:pt x="65477" y="131184"/>
                    <a:pt x="65477" y="131553"/>
                  </a:cubicBezTo>
                  <a:cubicBezTo>
                    <a:pt x="65625" y="131482"/>
                    <a:pt x="65703" y="131333"/>
                    <a:pt x="65851" y="131256"/>
                  </a:cubicBezTo>
                  <a:lnTo>
                    <a:pt x="65851" y="130293"/>
                  </a:lnTo>
                  <a:close/>
                  <a:moveTo>
                    <a:pt x="65554" y="131850"/>
                  </a:moveTo>
                  <a:cubicBezTo>
                    <a:pt x="65554" y="131928"/>
                    <a:pt x="65477" y="131928"/>
                    <a:pt x="65477" y="131999"/>
                  </a:cubicBezTo>
                  <a:cubicBezTo>
                    <a:pt x="65405" y="132296"/>
                    <a:pt x="65405" y="132594"/>
                    <a:pt x="65328" y="132891"/>
                  </a:cubicBezTo>
                  <a:cubicBezTo>
                    <a:pt x="65477" y="132742"/>
                    <a:pt x="65554" y="132594"/>
                    <a:pt x="65703" y="132445"/>
                  </a:cubicBezTo>
                  <a:cubicBezTo>
                    <a:pt x="65703" y="132296"/>
                    <a:pt x="65774" y="132076"/>
                    <a:pt x="65774" y="131928"/>
                  </a:cubicBezTo>
                  <a:cubicBezTo>
                    <a:pt x="65703" y="131928"/>
                    <a:pt x="65625" y="131928"/>
                    <a:pt x="65554" y="1318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3" name="Google Shape;1463;p45"/>
            <p:cNvSpPr/>
            <p:nvPr/>
          </p:nvSpPr>
          <p:spPr>
            <a:xfrm>
              <a:off x="3033975" y="3835350"/>
              <a:ext cx="79850" cy="167250"/>
            </a:xfrm>
            <a:custGeom>
              <a:avLst/>
              <a:gdLst/>
              <a:ahLst/>
              <a:cxnLst/>
              <a:rect l="l" t="t" r="r" b="b"/>
              <a:pathLst>
                <a:path w="3194" h="6690" extrusionOk="0">
                  <a:moveTo>
                    <a:pt x="149" y="1"/>
                  </a:moveTo>
                  <a:cubicBezTo>
                    <a:pt x="72" y="78"/>
                    <a:pt x="72" y="150"/>
                    <a:pt x="1" y="298"/>
                  </a:cubicBezTo>
                  <a:cubicBezTo>
                    <a:pt x="72" y="375"/>
                    <a:pt x="72" y="447"/>
                    <a:pt x="149" y="524"/>
                  </a:cubicBezTo>
                  <a:cubicBezTo>
                    <a:pt x="221" y="447"/>
                    <a:pt x="221" y="298"/>
                    <a:pt x="298" y="227"/>
                  </a:cubicBezTo>
                  <a:cubicBezTo>
                    <a:pt x="221" y="150"/>
                    <a:pt x="221" y="78"/>
                    <a:pt x="149" y="1"/>
                  </a:cubicBezTo>
                  <a:close/>
                  <a:moveTo>
                    <a:pt x="2748" y="6244"/>
                  </a:moveTo>
                  <a:lnTo>
                    <a:pt x="2748" y="6470"/>
                  </a:lnTo>
                  <a:cubicBezTo>
                    <a:pt x="2825" y="6393"/>
                    <a:pt x="2896" y="6393"/>
                    <a:pt x="2896" y="6321"/>
                  </a:cubicBezTo>
                  <a:cubicBezTo>
                    <a:pt x="2896" y="6321"/>
                    <a:pt x="2825" y="6321"/>
                    <a:pt x="2748" y="6244"/>
                  </a:cubicBezTo>
                  <a:close/>
                  <a:moveTo>
                    <a:pt x="3122" y="6541"/>
                  </a:moveTo>
                  <a:cubicBezTo>
                    <a:pt x="3045" y="6619"/>
                    <a:pt x="3045" y="6619"/>
                    <a:pt x="2974" y="6619"/>
                  </a:cubicBezTo>
                  <a:cubicBezTo>
                    <a:pt x="3045" y="6690"/>
                    <a:pt x="3122" y="6690"/>
                    <a:pt x="3194" y="6690"/>
                  </a:cubicBezTo>
                  <a:cubicBezTo>
                    <a:pt x="3122" y="6690"/>
                    <a:pt x="3122" y="6619"/>
                    <a:pt x="3122" y="654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4" name="Google Shape;1464;p45"/>
            <p:cNvSpPr/>
            <p:nvPr/>
          </p:nvSpPr>
          <p:spPr>
            <a:xfrm>
              <a:off x="3048850" y="1471875"/>
              <a:ext cx="1815300" cy="2644150"/>
            </a:xfrm>
            <a:custGeom>
              <a:avLst/>
              <a:gdLst/>
              <a:ahLst/>
              <a:cxnLst/>
              <a:rect l="l" t="t" r="r" b="b"/>
              <a:pathLst>
                <a:path w="72612" h="105766" extrusionOk="0">
                  <a:moveTo>
                    <a:pt x="69341" y="1"/>
                  </a:moveTo>
                  <a:lnTo>
                    <a:pt x="68449" y="227"/>
                  </a:lnTo>
                  <a:lnTo>
                    <a:pt x="68449" y="298"/>
                  </a:lnTo>
                  <a:lnTo>
                    <a:pt x="69192" y="298"/>
                  </a:lnTo>
                  <a:cubicBezTo>
                    <a:pt x="69567" y="227"/>
                    <a:pt x="70013" y="227"/>
                    <a:pt x="70381" y="227"/>
                  </a:cubicBezTo>
                  <a:lnTo>
                    <a:pt x="70756" y="227"/>
                  </a:lnTo>
                  <a:lnTo>
                    <a:pt x="70756" y="78"/>
                  </a:lnTo>
                  <a:lnTo>
                    <a:pt x="70679" y="78"/>
                  </a:lnTo>
                  <a:cubicBezTo>
                    <a:pt x="70381" y="78"/>
                    <a:pt x="70084" y="78"/>
                    <a:pt x="69787" y="1"/>
                  </a:cubicBezTo>
                  <a:close/>
                  <a:moveTo>
                    <a:pt x="71570" y="1"/>
                  </a:moveTo>
                  <a:cubicBezTo>
                    <a:pt x="71422" y="78"/>
                    <a:pt x="71202" y="78"/>
                    <a:pt x="70976" y="78"/>
                  </a:cubicBezTo>
                  <a:lnTo>
                    <a:pt x="70976" y="227"/>
                  </a:lnTo>
                  <a:cubicBezTo>
                    <a:pt x="71273" y="227"/>
                    <a:pt x="71499" y="298"/>
                    <a:pt x="71796" y="298"/>
                  </a:cubicBezTo>
                  <a:lnTo>
                    <a:pt x="72611" y="298"/>
                  </a:lnTo>
                  <a:cubicBezTo>
                    <a:pt x="72242" y="149"/>
                    <a:pt x="71945" y="78"/>
                    <a:pt x="71570" y="1"/>
                  </a:cubicBezTo>
                  <a:close/>
                  <a:moveTo>
                    <a:pt x="298" y="95658"/>
                  </a:moveTo>
                  <a:cubicBezTo>
                    <a:pt x="149" y="95729"/>
                    <a:pt x="72" y="95729"/>
                    <a:pt x="0" y="95806"/>
                  </a:cubicBezTo>
                  <a:cubicBezTo>
                    <a:pt x="0" y="95878"/>
                    <a:pt x="72" y="95955"/>
                    <a:pt x="149" y="96026"/>
                  </a:cubicBezTo>
                  <a:cubicBezTo>
                    <a:pt x="220" y="95955"/>
                    <a:pt x="298" y="95955"/>
                    <a:pt x="446" y="95878"/>
                  </a:cubicBezTo>
                  <a:cubicBezTo>
                    <a:pt x="369" y="95806"/>
                    <a:pt x="298" y="95729"/>
                    <a:pt x="298" y="95658"/>
                  </a:cubicBezTo>
                  <a:close/>
                  <a:moveTo>
                    <a:pt x="2896" y="105540"/>
                  </a:moveTo>
                  <a:cubicBezTo>
                    <a:pt x="2825" y="105617"/>
                    <a:pt x="2747" y="105688"/>
                    <a:pt x="2676" y="105688"/>
                  </a:cubicBezTo>
                  <a:cubicBezTo>
                    <a:pt x="2747" y="105766"/>
                    <a:pt x="2825" y="105766"/>
                    <a:pt x="2896" y="105766"/>
                  </a:cubicBezTo>
                  <a:lnTo>
                    <a:pt x="2896" y="10554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5" name="Google Shape;1465;p45"/>
            <p:cNvSpPr/>
            <p:nvPr/>
          </p:nvSpPr>
          <p:spPr>
            <a:xfrm>
              <a:off x="4752625" y="1440375"/>
              <a:ext cx="289900" cy="38950"/>
            </a:xfrm>
            <a:custGeom>
              <a:avLst/>
              <a:gdLst/>
              <a:ahLst/>
              <a:cxnLst/>
              <a:rect l="l" t="t" r="r" b="b"/>
              <a:pathLst>
                <a:path w="11596" h="1558" extrusionOk="0">
                  <a:moveTo>
                    <a:pt x="11375" y="0"/>
                  </a:moveTo>
                  <a:cubicBezTo>
                    <a:pt x="11298" y="71"/>
                    <a:pt x="11149" y="71"/>
                    <a:pt x="11078" y="149"/>
                  </a:cubicBezTo>
                  <a:lnTo>
                    <a:pt x="11298" y="369"/>
                  </a:lnTo>
                  <a:cubicBezTo>
                    <a:pt x="11446" y="297"/>
                    <a:pt x="11524" y="297"/>
                    <a:pt x="11595" y="297"/>
                  </a:cubicBezTo>
                  <a:cubicBezTo>
                    <a:pt x="11524" y="149"/>
                    <a:pt x="11446" y="71"/>
                    <a:pt x="11375" y="0"/>
                  </a:cubicBezTo>
                  <a:close/>
                  <a:moveTo>
                    <a:pt x="149" y="1261"/>
                  </a:moveTo>
                  <a:cubicBezTo>
                    <a:pt x="78" y="1338"/>
                    <a:pt x="1" y="1409"/>
                    <a:pt x="1" y="1558"/>
                  </a:cubicBezTo>
                  <a:lnTo>
                    <a:pt x="227" y="1558"/>
                  </a:lnTo>
                  <a:cubicBezTo>
                    <a:pt x="227" y="1558"/>
                    <a:pt x="227" y="1487"/>
                    <a:pt x="298" y="1487"/>
                  </a:cubicBezTo>
                  <a:cubicBezTo>
                    <a:pt x="298" y="1409"/>
                    <a:pt x="375" y="1338"/>
                    <a:pt x="375" y="126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6" name="Google Shape;1466;p45"/>
            <p:cNvSpPr/>
            <p:nvPr/>
          </p:nvSpPr>
          <p:spPr>
            <a:xfrm>
              <a:off x="4758275" y="1477525"/>
              <a:ext cx="1800" cy="1800"/>
            </a:xfrm>
            <a:custGeom>
              <a:avLst/>
              <a:gdLst/>
              <a:ahLst/>
              <a:cxnLst/>
              <a:rect l="l" t="t" r="r" b="b"/>
              <a:pathLst>
                <a:path w="72" h="72" extrusionOk="0">
                  <a:moveTo>
                    <a:pt x="72" y="1"/>
                  </a:moveTo>
                  <a:cubicBezTo>
                    <a:pt x="1" y="1"/>
                    <a:pt x="1" y="72"/>
                    <a:pt x="1" y="72"/>
                  </a:cubicBezTo>
                  <a:lnTo>
                    <a:pt x="72" y="72"/>
                  </a:lnTo>
                  <a:lnTo>
                    <a:pt x="72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7" name="Google Shape;1467;p45"/>
            <p:cNvSpPr/>
            <p:nvPr/>
          </p:nvSpPr>
          <p:spPr>
            <a:xfrm>
              <a:off x="3072925" y="3909675"/>
              <a:ext cx="9400" cy="9400"/>
            </a:xfrm>
            <a:custGeom>
              <a:avLst/>
              <a:gdLst/>
              <a:ahLst/>
              <a:cxnLst/>
              <a:rect l="l" t="t" r="r" b="b"/>
              <a:pathLst>
                <a:path w="376" h="376" extrusionOk="0">
                  <a:moveTo>
                    <a:pt x="298" y="1"/>
                  </a:moveTo>
                  <a:cubicBezTo>
                    <a:pt x="226" y="1"/>
                    <a:pt x="78" y="78"/>
                    <a:pt x="0" y="78"/>
                  </a:cubicBezTo>
                  <a:cubicBezTo>
                    <a:pt x="78" y="227"/>
                    <a:pt x="78" y="298"/>
                    <a:pt x="149" y="375"/>
                  </a:cubicBezTo>
                  <a:cubicBezTo>
                    <a:pt x="226" y="298"/>
                    <a:pt x="298" y="298"/>
                    <a:pt x="375" y="227"/>
                  </a:cubicBezTo>
                  <a:cubicBezTo>
                    <a:pt x="375" y="149"/>
                    <a:pt x="298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8" name="Google Shape;1468;p45"/>
            <p:cNvSpPr/>
            <p:nvPr/>
          </p:nvSpPr>
          <p:spPr>
            <a:xfrm>
              <a:off x="4815800" y="1477525"/>
              <a:ext cx="7450" cy="3750"/>
            </a:xfrm>
            <a:custGeom>
              <a:avLst/>
              <a:gdLst/>
              <a:ahLst/>
              <a:cxnLst/>
              <a:rect l="l" t="t" r="r" b="b"/>
              <a:pathLst>
                <a:path w="298" h="150" extrusionOk="0">
                  <a:moveTo>
                    <a:pt x="78" y="1"/>
                  </a:moveTo>
                  <a:cubicBezTo>
                    <a:pt x="78" y="1"/>
                    <a:pt x="1" y="72"/>
                    <a:pt x="1" y="149"/>
                  </a:cubicBezTo>
                  <a:lnTo>
                    <a:pt x="298" y="149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69" name="Google Shape;1469;p45"/>
            <p:cNvSpPr/>
            <p:nvPr/>
          </p:nvSpPr>
          <p:spPr>
            <a:xfrm>
              <a:off x="4817725" y="1473800"/>
              <a:ext cx="5525" cy="3750"/>
            </a:xfrm>
            <a:custGeom>
              <a:avLst/>
              <a:gdLst/>
              <a:ahLst/>
              <a:cxnLst/>
              <a:rect l="l" t="t" r="r" b="b"/>
              <a:pathLst>
                <a:path w="221" h="150" extrusionOk="0">
                  <a:moveTo>
                    <a:pt x="1" y="1"/>
                  </a:moveTo>
                  <a:lnTo>
                    <a:pt x="1" y="150"/>
                  </a:lnTo>
                  <a:lnTo>
                    <a:pt x="221" y="150"/>
                  </a:lnTo>
                  <a:lnTo>
                    <a:pt x="221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0" name="Google Shape;1470;p45"/>
            <p:cNvSpPr/>
            <p:nvPr/>
          </p:nvSpPr>
          <p:spPr>
            <a:xfrm>
              <a:off x="3091500" y="3952500"/>
              <a:ext cx="9400" cy="9225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227" y="0"/>
                  </a:moveTo>
                  <a:cubicBezTo>
                    <a:pt x="149" y="72"/>
                    <a:pt x="78" y="72"/>
                    <a:pt x="1" y="149"/>
                  </a:cubicBezTo>
                  <a:cubicBezTo>
                    <a:pt x="1" y="220"/>
                    <a:pt x="78" y="297"/>
                    <a:pt x="78" y="369"/>
                  </a:cubicBezTo>
                  <a:cubicBezTo>
                    <a:pt x="149" y="369"/>
                    <a:pt x="227" y="297"/>
                    <a:pt x="375" y="220"/>
                  </a:cubicBezTo>
                  <a:cubicBezTo>
                    <a:pt x="298" y="149"/>
                    <a:pt x="298" y="72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1" name="Google Shape;1471;p45"/>
            <p:cNvSpPr/>
            <p:nvPr/>
          </p:nvSpPr>
          <p:spPr>
            <a:xfrm>
              <a:off x="3104575" y="1470100"/>
              <a:ext cx="1785575" cy="2532500"/>
            </a:xfrm>
            <a:custGeom>
              <a:avLst/>
              <a:gdLst/>
              <a:ahLst/>
              <a:cxnLst/>
              <a:rect l="l" t="t" r="r" b="b"/>
              <a:pathLst>
                <a:path w="71423" h="101300" extrusionOk="0">
                  <a:moveTo>
                    <a:pt x="71203" y="0"/>
                  </a:moveTo>
                  <a:cubicBezTo>
                    <a:pt x="71125" y="72"/>
                    <a:pt x="71125" y="220"/>
                    <a:pt x="71125" y="298"/>
                  </a:cubicBezTo>
                  <a:lnTo>
                    <a:pt x="71351" y="298"/>
                  </a:lnTo>
                  <a:cubicBezTo>
                    <a:pt x="71423" y="220"/>
                    <a:pt x="71423" y="72"/>
                    <a:pt x="71423" y="0"/>
                  </a:cubicBezTo>
                  <a:close/>
                  <a:moveTo>
                    <a:pt x="221" y="100854"/>
                  </a:moveTo>
                  <a:cubicBezTo>
                    <a:pt x="221" y="100931"/>
                    <a:pt x="150" y="100931"/>
                    <a:pt x="72" y="100931"/>
                  </a:cubicBezTo>
                  <a:cubicBezTo>
                    <a:pt x="150" y="101003"/>
                    <a:pt x="221" y="101003"/>
                    <a:pt x="298" y="101003"/>
                  </a:cubicBezTo>
                  <a:cubicBezTo>
                    <a:pt x="221" y="101003"/>
                    <a:pt x="221" y="100931"/>
                    <a:pt x="221" y="100854"/>
                  </a:cubicBezTo>
                  <a:close/>
                  <a:moveTo>
                    <a:pt x="1" y="101151"/>
                  </a:moveTo>
                  <a:lnTo>
                    <a:pt x="1" y="101300"/>
                  </a:lnTo>
                  <a:cubicBezTo>
                    <a:pt x="72" y="101300"/>
                    <a:pt x="150" y="101300"/>
                    <a:pt x="150" y="101229"/>
                  </a:cubicBezTo>
                  <a:cubicBezTo>
                    <a:pt x="72" y="101229"/>
                    <a:pt x="72" y="101229"/>
                    <a:pt x="1" y="10115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2" name="Google Shape;1472;p45"/>
            <p:cNvSpPr/>
            <p:nvPr/>
          </p:nvSpPr>
          <p:spPr>
            <a:xfrm>
              <a:off x="3102650" y="3993375"/>
              <a:ext cx="9400" cy="7450"/>
            </a:xfrm>
            <a:custGeom>
              <a:avLst/>
              <a:gdLst/>
              <a:ahLst/>
              <a:cxnLst/>
              <a:rect l="l" t="t" r="r" b="b"/>
              <a:pathLst>
                <a:path w="376" h="298" extrusionOk="0">
                  <a:moveTo>
                    <a:pt x="149" y="0"/>
                  </a:moveTo>
                  <a:cubicBezTo>
                    <a:pt x="149" y="72"/>
                    <a:pt x="78" y="72"/>
                    <a:pt x="1" y="149"/>
                  </a:cubicBezTo>
                  <a:cubicBezTo>
                    <a:pt x="78" y="149"/>
                    <a:pt x="78" y="220"/>
                    <a:pt x="78" y="220"/>
                  </a:cubicBezTo>
                  <a:cubicBezTo>
                    <a:pt x="149" y="298"/>
                    <a:pt x="149" y="298"/>
                    <a:pt x="227" y="298"/>
                  </a:cubicBezTo>
                  <a:cubicBezTo>
                    <a:pt x="298" y="298"/>
                    <a:pt x="298" y="298"/>
                    <a:pt x="375" y="220"/>
                  </a:cubicBezTo>
                  <a:lnTo>
                    <a:pt x="375" y="72"/>
                  </a:lnTo>
                  <a:cubicBezTo>
                    <a:pt x="298" y="72"/>
                    <a:pt x="227" y="72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3" name="Google Shape;1473;p45"/>
            <p:cNvSpPr/>
            <p:nvPr/>
          </p:nvSpPr>
          <p:spPr>
            <a:xfrm>
              <a:off x="3112025" y="1460725"/>
              <a:ext cx="1841300" cy="2582775"/>
            </a:xfrm>
            <a:custGeom>
              <a:avLst/>
              <a:gdLst/>
              <a:ahLst/>
              <a:cxnLst/>
              <a:rect l="l" t="t" r="r" b="b"/>
              <a:pathLst>
                <a:path w="73652" h="103311" extrusionOk="0">
                  <a:moveTo>
                    <a:pt x="73652" y="1"/>
                  </a:moveTo>
                  <a:lnTo>
                    <a:pt x="73652" y="1"/>
                  </a:lnTo>
                  <a:cubicBezTo>
                    <a:pt x="73503" y="78"/>
                    <a:pt x="73432" y="78"/>
                    <a:pt x="73283" y="78"/>
                  </a:cubicBezTo>
                  <a:cubicBezTo>
                    <a:pt x="73283" y="227"/>
                    <a:pt x="73206" y="298"/>
                    <a:pt x="73206" y="375"/>
                  </a:cubicBezTo>
                  <a:lnTo>
                    <a:pt x="73503" y="375"/>
                  </a:lnTo>
                  <a:cubicBezTo>
                    <a:pt x="73580" y="227"/>
                    <a:pt x="73580" y="149"/>
                    <a:pt x="73652" y="1"/>
                  </a:cubicBezTo>
                  <a:close/>
                  <a:moveTo>
                    <a:pt x="220" y="102793"/>
                  </a:moveTo>
                  <a:lnTo>
                    <a:pt x="0" y="103013"/>
                  </a:lnTo>
                  <a:lnTo>
                    <a:pt x="0" y="103310"/>
                  </a:lnTo>
                  <a:cubicBezTo>
                    <a:pt x="72" y="103239"/>
                    <a:pt x="220" y="103161"/>
                    <a:pt x="298" y="103090"/>
                  </a:cubicBezTo>
                  <a:cubicBezTo>
                    <a:pt x="298" y="103013"/>
                    <a:pt x="298" y="102864"/>
                    <a:pt x="220" y="10279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4" name="Google Shape;1474;p45"/>
            <p:cNvSpPr/>
            <p:nvPr/>
          </p:nvSpPr>
          <p:spPr>
            <a:xfrm>
              <a:off x="3113800" y="1449575"/>
              <a:ext cx="1895275" cy="2631075"/>
            </a:xfrm>
            <a:custGeom>
              <a:avLst/>
              <a:gdLst/>
              <a:ahLst/>
              <a:cxnLst/>
              <a:rect l="l" t="t" r="r" b="b"/>
              <a:pathLst>
                <a:path w="75811" h="105243" extrusionOk="0">
                  <a:moveTo>
                    <a:pt x="75810" y="1"/>
                  </a:moveTo>
                  <a:cubicBezTo>
                    <a:pt x="75739" y="1"/>
                    <a:pt x="75590" y="1"/>
                    <a:pt x="75513" y="78"/>
                  </a:cubicBezTo>
                  <a:cubicBezTo>
                    <a:pt x="75442" y="149"/>
                    <a:pt x="75364" y="298"/>
                    <a:pt x="75293" y="447"/>
                  </a:cubicBezTo>
                  <a:cubicBezTo>
                    <a:pt x="75442" y="375"/>
                    <a:pt x="75513" y="375"/>
                    <a:pt x="75662" y="298"/>
                  </a:cubicBezTo>
                  <a:cubicBezTo>
                    <a:pt x="75739" y="227"/>
                    <a:pt x="75739" y="78"/>
                    <a:pt x="75810" y="1"/>
                  </a:cubicBezTo>
                  <a:close/>
                  <a:moveTo>
                    <a:pt x="298" y="104648"/>
                  </a:moveTo>
                  <a:cubicBezTo>
                    <a:pt x="227" y="104725"/>
                    <a:pt x="149" y="104797"/>
                    <a:pt x="1" y="104874"/>
                  </a:cubicBezTo>
                  <a:cubicBezTo>
                    <a:pt x="1" y="105023"/>
                    <a:pt x="78" y="105171"/>
                    <a:pt x="78" y="105243"/>
                  </a:cubicBezTo>
                  <a:cubicBezTo>
                    <a:pt x="149" y="105171"/>
                    <a:pt x="227" y="105094"/>
                    <a:pt x="375" y="105023"/>
                  </a:cubicBezTo>
                  <a:cubicBezTo>
                    <a:pt x="375" y="104874"/>
                    <a:pt x="298" y="104797"/>
                    <a:pt x="298" y="10464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5" name="Google Shape;1475;p45"/>
            <p:cNvSpPr/>
            <p:nvPr/>
          </p:nvSpPr>
          <p:spPr>
            <a:xfrm>
              <a:off x="3113800" y="1432925"/>
              <a:ext cx="1949225" cy="2684875"/>
            </a:xfrm>
            <a:custGeom>
              <a:avLst/>
              <a:gdLst/>
              <a:ahLst/>
              <a:cxnLst/>
              <a:rect l="l" t="t" r="r" b="b"/>
              <a:pathLst>
                <a:path w="77969" h="107395" extrusionOk="0">
                  <a:moveTo>
                    <a:pt x="77969" y="1"/>
                  </a:moveTo>
                  <a:cubicBezTo>
                    <a:pt x="77820" y="1"/>
                    <a:pt x="77671" y="72"/>
                    <a:pt x="77523" y="149"/>
                  </a:cubicBezTo>
                  <a:cubicBezTo>
                    <a:pt x="77445" y="221"/>
                    <a:pt x="77374" y="369"/>
                    <a:pt x="77297" y="518"/>
                  </a:cubicBezTo>
                  <a:cubicBezTo>
                    <a:pt x="77445" y="447"/>
                    <a:pt x="77594" y="447"/>
                    <a:pt x="77743" y="369"/>
                  </a:cubicBezTo>
                  <a:cubicBezTo>
                    <a:pt x="77820" y="221"/>
                    <a:pt x="77891" y="149"/>
                    <a:pt x="77969" y="1"/>
                  </a:cubicBezTo>
                  <a:close/>
                  <a:moveTo>
                    <a:pt x="375" y="106652"/>
                  </a:moveTo>
                  <a:cubicBezTo>
                    <a:pt x="227" y="106729"/>
                    <a:pt x="149" y="106878"/>
                    <a:pt x="1" y="106949"/>
                  </a:cubicBezTo>
                  <a:lnTo>
                    <a:pt x="1" y="107026"/>
                  </a:lnTo>
                  <a:lnTo>
                    <a:pt x="298" y="107026"/>
                  </a:lnTo>
                  <a:cubicBezTo>
                    <a:pt x="298" y="106878"/>
                    <a:pt x="298" y="106800"/>
                    <a:pt x="375" y="106652"/>
                  </a:cubicBezTo>
                  <a:close/>
                  <a:moveTo>
                    <a:pt x="1" y="107246"/>
                  </a:moveTo>
                  <a:lnTo>
                    <a:pt x="1" y="107395"/>
                  </a:lnTo>
                  <a:cubicBezTo>
                    <a:pt x="1" y="107324"/>
                    <a:pt x="78" y="107324"/>
                    <a:pt x="78" y="10724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6" name="Google Shape;1476;p45"/>
            <p:cNvSpPr/>
            <p:nvPr/>
          </p:nvSpPr>
          <p:spPr>
            <a:xfrm>
              <a:off x="3113800" y="4108575"/>
              <a:ext cx="7450" cy="5525"/>
            </a:xfrm>
            <a:custGeom>
              <a:avLst/>
              <a:gdLst/>
              <a:ahLst/>
              <a:cxnLst/>
              <a:rect l="l" t="t" r="r" b="b"/>
              <a:pathLst>
                <a:path w="298" h="221" extrusionOk="0">
                  <a:moveTo>
                    <a:pt x="1" y="0"/>
                  </a:moveTo>
                  <a:lnTo>
                    <a:pt x="1" y="220"/>
                  </a:lnTo>
                  <a:lnTo>
                    <a:pt x="78" y="220"/>
                  </a:lnTo>
                  <a:cubicBezTo>
                    <a:pt x="149" y="220"/>
                    <a:pt x="227" y="149"/>
                    <a:pt x="298" y="72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7" name="Google Shape;1477;p45"/>
            <p:cNvSpPr/>
            <p:nvPr/>
          </p:nvSpPr>
          <p:spPr>
            <a:xfrm>
              <a:off x="5148475" y="1371550"/>
              <a:ext cx="37175" cy="31675"/>
            </a:xfrm>
            <a:custGeom>
              <a:avLst/>
              <a:gdLst/>
              <a:ahLst/>
              <a:cxnLst/>
              <a:rect l="l" t="t" r="r" b="b"/>
              <a:pathLst>
                <a:path w="1487" h="1267" extrusionOk="0">
                  <a:moveTo>
                    <a:pt x="1487" y="0"/>
                  </a:moveTo>
                  <a:cubicBezTo>
                    <a:pt x="1190" y="226"/>
                    <a:pt x="892" y="375"/>
                    <a:pt x="595" y="523"/>
                  </a:cubicBezTo>
                  <a:cubicBezTo>
                    <a:pt x="595" y="595"/>
                    <a:pt x="518" y="595"/>
                    <a:pt x="518" y="672"/>
                  </a:cubicBezTo>
                  <a:lnTo>
                    <a:pt x="595" y="743"/>
                  </a:lnTo>
                  <a:cubicBezTo>
                    <a:pt x="892" y="523"/>
                    <a:pt x="1190" y="297"/>
                    <a:pt x="1487" y="0"/>
                  </a:cubicBezTo>
                  <a:close/>
                  <a:moveTo>
                    <a:pt x="369" y="892"/>
                  </a:moveTo>
                  <a:cubicBezTo>
                    <a:pt x="236" y="961"/>
                    <a:pt x="165" y="1088"/>
                    <a:pt x="44" y="1221"/>
                  </a:cubicBezTo>
                  <a:lnTo>
                    <a:pt x="44" y="1221"/>
                  </a:lnTo>
                  <a:cubicBezTo>
                    <a:pt x="77" y="1189"/>
                    <a:pt x="92" y="1189"/>
                    <a:pt x="149" y="1189"/>
                  </a:cubicBezTo>
                  <a:lnTo>
                    <a:pt x="369" y="969"/>
                  </a:lnTo>
                  <a:lnTo>
                    <a:pt x="369" y="892"/>
                  </a:lnTo>
                  <a:close/>
                  <a:moveTo>
                    <a:pt x="44" y="1221"/>
                  </a:moveTo>
                  <a:cubicBezTo>
                    <a:pt x="32" y="1232"/>
                    <a:pt x="19" y="1247"/>
                    <a:pt x="0" y="1267"/>
                  </a:cubicBezTo>
                  <a:cubicBezTo>
                    <a:pt x="16" y="1251"/>
                    <a:pt x="30" y="1236"/>
                    <a:pt x="44" y="12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8" name="Google Shape;1478;p45"/>
            <p:cNvSpPr/>
            <p:nvPr/>
          </p:nvSpPr>
          <p:spPr>
            <a:xfrm>
              <a:off x="5157700" y="1388350"/>
              <a:ext cx="5675" cy="7450"/>
            </a:xfrm>
            <a:custGeom>
              <a:avLst/>
              <a:gdLst/>
              <a:ahLst/>
              <a:cxnLst/>
              <a:rect l="l" t="t" r="r" b="b"/>
              <a:pathLst>
                <a:path w="227" h="298" extrusionOk="0">
                  <a:moveTo>
                    <a:pt x="149" y="0"/>
                  </a:moveTo>
                  <a:cubicBezTo>
                    <a:pt x="77" y="71"/>
                    <a:pt x="0" y="149"/>
                    <a:pt x="0" y="220"/>
                  </a:cubicBezTo>
                  <a:lnTo>
                    <a:pt x="0" y="297"/>
                  </a:lnTo>
                  <a:lnTo>
                    <a:pt x="226" y="71"/>
                  </a:ln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79" name="Google Shape;1479;p45"/>
            <p:cNvSpPr/>
            <p:nvPr/>
          </p:nvSpPr>
          <p:spPr>
            <a:xfrm>
              <a:off x="3091500" y="1395775"/>
              <a:ext cx="2053275" cy="2809450"/>
            </a:xfrm>
            <a:custGeom>
              <a:avLst/>
              <a:gdLst/>
              <a:ahLst/>
              <a:cxnLst/>
              <a:rect l="l" t="t" r="r" b="b"/>
              <a:pathLst>
                <a:path w="82131" h="112378" extrusionOk="0">
                  <a:moveTo>
                    <a:pt x="82131" y="0"/>
                  </a:moveTo>
                  <a:lnTo>
                    <a:pt x="82131" y="0"/>
                  </a:lnTo>
                  <a:cubicBezTo>
                    <a:pt x="81756" y="220"/>
                    <a:pt x="81310" y="446"/>
                    <a:pt x="80864" y="595"/>
                  </a:cubicBezTo>
                  <a:cubicBezTo>
                    <a:pt x="80793" y="815"/>
                    <a:pt x="80644" y="964"/>
                    <a:pt x="80567" y="1112"/>
                  </a:cubicBezTo>
                  <a:cubicBezTo>
                    <a:pt x="80864" y="964"/>
                    <a:pt x="81162" y="815"/>
                    <a:pt x="81536" y="666"/>
                  </a:cubicBezTo>
                  <a:cubicBezTo>
                    <a:pt x="81756" y="446"/>
                    <a:pt x="81905" y="220"/>
                    <a:pt x="82131" y="0"/>
                  </a:cubicBezTo>
                  <a:close/>
                  <a:moveTo>
                    <a:pt x="1041" y="109922"/>
                  </a:moveTo>
                  <a:lnTo>
                    <a:pt x="1041" y="109922"/>
                  </a:lnTo>
                  <a:cubicBezTo>
                    <a:pt x="893" y="110070"/>
                    <a:pt x="744" y="110219"/>
                    <a:pt x="673" y="110367"/>
                  </a:cubicBezTo>
                  <a:lnTo>
                    <a:pt x="447" y="111039"/>
                  </a:lnTo>
                  <a:cubicBezTo>
                    <a:pt x="595" y="110813"/>
                    <a:pt x="821" y="110593"/>
                    <a:pt x="970" y="110367"/>
                  </a:cubicBezTo>
                  <a:cubicBezTo>
                    <a:pt x="970" y="110219"/>
                    <a:pt x="1041" y="110070"/>
                    <a:pt x="1041" y="109922"/>
                  </a:cubicBezTo>
                  <a:close/>
                  <a:moveTo>
                    <a:pt x="524" y="111485"/>
                  </a:moveTo>
                  <a:lnTo>
                    <a:pt x="524" y="111485"/>
                  </a:lnTo>
                  <a:cubicBezTo>
                    <a:pt x="375" y="111634"/>
                    <a:pt x="298" y="111783"/>
                    <a:pt x="149" y="111931"/>
                  </a:cubicBezTo>
                  <a:cubicBezTo>
                    <a:pt x="149" y="112063"/>
                    <a:pt x="93" y="112196"/>
                    <a:pt x="26" y="112328"/>
                  </a:cubicBezTo>
                  <a:lnTo>
                    <a:pt x="26" y="112328"/>
                  </a:lnTo>
                  <a:cubicBezTo>
                    <a:pt x="174" y="112047"/>
                    <a:pt x="384" y="111766"/>
                    <a:pt x="524" y="111485"/>
                  </a:cubicBezTo>
                  <a:close/>
                  <a:moveTo>
                    <a:pt x="26" y="112328"/>
                  </a:moveTo>
                  <a:lnTo>
                    <a:pt x="26" y="112328"/>
                  </a:lnTo>
                  <a:cubicBezTo>
                    <a:pt x="17" y="112344"/>
                    <a:pt x="9" y="112361"/>
                    <a:pt x="1" y="112377"/>
                  </a:cubicBezTo>
                  <a:cubicBezTo>
                    <a:pt x="9" y="112361"/>
                    <a:pt x="18" y="112344"/>
                    <a:pt x="26" y="11232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0" name="Google Shape;1480;p45"/>
            <p:cNvSpPr/>
            <p:nvPr/>
          </p:nvSpPr>
          <p:spPr>
            <a:xfrm>
              <a:off x="3108300" y="1410625"/>
              <a:ext cx="2004825" cy="2744350"/>
            </a:xfrm>
            <a:custGeom>
              <a:avLst/>
              <a:gdLst/>
              <a:ahLst/>
              <a:cxnLst/>
              <a:rect l="l" t="t" r="r" b="b"/>
              <a:pathLst>
                <a:path w="80193" h="109774" extrusionOk="0">
                  <a:moveTo>
                    <a:pt x="80192" y="1"/>
                  </a:moveTo>
                  <a:cubicBezTo>
                    <a:pt x="80044" y="72"/>
                    <a:pt x="79895" y="221"/>
                    <a:pt x="79675" y="298"/>
                  </a:cubicBezTo>
                  <a:cubicBezTo>
                    <a:pt x="79598" y="447"/>
                    <a:pt x="79449" y="596"/>
                    <a:pt x="79378" y="744"/>
                  </a:cubicBezTo>
                  <a:cubicBezTo>
                    <a:pt x="79526" y="667"/>
                    <a:pt x="79675" y="596"/>
                    <a:pt x="79895" y="518"/>
                  </a:cubicBezTo>
                  <a:cubicBezTo>
                    <a:pt x="79972" y="370"/>
                    <a:pt x="80121" y="221"/>
                    <a:pt x="80192" y="1"/>
                  </a:cubicBezTo>
                  <a:close/>
                  <a:moveTo>
                    <a:pt x="447" y="108733"/>
                  </a:moveTo>
                  <a:lnTo>
                    <a:pt x="447" y="108733"/>
                  </a:lnTo>
                  <a:cubicBezTo>
                    <a:pt x="298" y="108882"/>
                    <a:pt x="221" y="109030"/>
                    <a:pt x="72" y="109179"/>
                  </a:cubicBezTo>
                  <a:cubicBezTo>
                    <a:pt x="72" y="109405"/>
                    <a:pt x="1" y="109553"/>
                    <a:pt x="1" y="109773"/>
                  </a:cubicBezTo>
                  <a:cubicBezTo>
                    <a:pt x="72" y="109625"/>
                    <a:pt x="221" y="109476"/>
                    <a:pt x="369" y="109328"/>
                  </a:cubicBezTo>
                  <a:cubicBezTo>
                    <a:pt x="369" y="109108"/>
                    <a:pt x="447" y="108959"/>
                    <a:pt x="447" y="10873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1" name="Google Shape;1481;p45"/>
            <p:cNvSpPr/>
            <p:nvPr/>
          </p:nvSpPr>
          <p:spPr>
            <a:xfrm>
              <a:off x="5129900" y="1384625"/>
              <a:ext cx="33475" cy="27825"/>
            </a:xfrm>
            <a:custGeom>
              <a:avLst/>
              <a:gdLst/>
              <a:ahLst/>
              <a:cxnLst/>
              <a:rect l="l" t="t" r="r" b="b"/>
              <a:pathLst>
                <a:path w="1339" h="1113" extrusionOk="0">
                  <a:moveTo>
                    <a:pt x="1338" y="0"/>
                  </a:moveTo>
                  <a:lnTo>
                    <a:pt x="1338" y="0"/>
                  </a:lnTo>
                  <a:cubicBezTo>
                    <a:pt x="1261" y="72"/>
                    <a:pt x="1261" y="72"/>
                    <a:pt x="1189" y="72"/>
                  </a:cubicBezTo>
                  <a:lnTo>
                    <a:pt x="1261" y="149"/>
                  </a:lnTo>
                  <a:cubicBezTo>
                    <a:pt x="1261" y="72"/>
                    <a:pt x="1338" y="72"/>
                    <a:pt x="1338" y="0"/>
                  </a:cubicBezTo>
                  <a:close/>
                  <a:moveTo>
                    <a:pt x="963" y="220"/>
                  </a:moveTo>
                  <a:cubicBezTo>
                    <a:pt x="892" y="298"/>
                    <a:pt x="743" y="369"/>
                    <a:pt x="595" y="446"/>
                  </a:cubicBezTo>
                  <a:cubicBezTo>
                    <a:pt x="369" y="666"/>
                    <a:pt x="220" y="892"/>
                    <a:pt x="0" y="1112"/>
                  </a:cubicBezTo>
                  <a:cubicBezTo>
                    <a:pt x="220" y="964"/>
                    <a:pt x="517" y="815"/>
                    <a:pt x="743" y="744"/>
                  </a:cubicBezTo>
                  <a:cubicBezTo>
                    <a:pt x="892" y="595"/>
                    <a:pt x="963" y="446"/>
                    <a:pt x="1112" y="369"/>
                  </a:cubicBezTo>
                  <a:lnTo>
                    <a:pt x="963" y="22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2" name="Google Shape;1482;p45"/>
            <p:cNvSpPr/>
            <p:nvPr/>
          </p:nvSpPr>
          <p:spPr>
            <a:xfrm>
              <a:off x="5153975" y="1386400"/>
              <a:ext cx="7450" cy="7475"/>
            </a:xfrm>
            <a:custGeom>
              <a:avLst/>
              <a:gdLst/>
              <a:ahLst/>
              <a:cxnLst/>
              <a:rect l="l" t="t" r="r" b="b"/>
              <a:pathLst>
                <a:path w="298" h="299" extrusionOk="0">
                  <a:moveTo>
                    <a:pt x="226" y="1"/>
                  </a:moveTo>
                  <a:cubicBezTo>
                    <a:pt x="149" y="78"/>
                    <a:pt x="78" y="149"/>
                    <a:pt x="0" y="149"/>
                  </a:cubicBezTo>
                  <a:lnTo>
                    <a:pt x="149" y="298"/>
                  </a:lnTo>
                  <a:cubicBezTo>
                    <a:pt x="149" y="227"/>
                    <a:pt x="226" y="149"/>
                    <a:pt x="298" y="78"/>
                  </a:cubicBezTo>
                  <a:lnTo>
                    <a:pt x="226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3" name="Google Shape;1483;p45"/>
            <p:cNvSpPr/>
            <p:nvPr/>
          </p:nvSpPr>
          <p:spPr>
            <a:xfrm>
              <a:off x="3095225" y="4154950"/>
              <a:ext cx="20525" cy="39125"/>
            </a:xfrm>
            <a:custGeom>
              <a:avLst/>
              <a:gdLst/>
              <a:ahLst/>
              <a:cxnLst/>
              <a:rect l="l" t="t" r="r" b="b"/>
              <a:pathLst>
                <a:path w="821" h="1565" extrusionOk="0">
                  <a:moveTo>
                    <a:pt x="821" y="0"/>
                  </a:moveTo>
                  <a:cubicBezTo>
                    <a:pt x="672" y="226"/>
                    <a:pt x="446" y="446"/>
                    <a:pt x="298" y="672"/>
                  </a:cubicBezTo>
                  <a:cubicBezTo>
                    <a:pt x="298" y="744"/>
                    <a:pt x="298" y="821"/>
                    <a:pt x="226" y="821"/>
                  </a:cubicBezTo>
                  <a:cubicBezTo>
                    <a:pt x="226" y="1118"/>
                    <a:pt x="149" y="1338"/>
                    <a:pt x="0" y="1564"/>
                  </a:cubicBezTo>
                  <a:cubicBezTo>
                    <a:pt x="149" y="1416"/>
                    <a:pt x="226" y="1267"/>
                    <a:pt x="375" y="1118"/>
                  </a:cubicBezTo>
                  <a:cubicBezTo>
                    <a:pt x="446" y="892"/>
                    <a:pt x="595" y="672"/>
                    <a:pt x="672" y="524"/>
                  </a:cubicBezTo>
                  <a:cubicBezTo>
                    <a:pt x="744" y="298"/>
                    <a:pt x="744" y="149"/>
                    <a:pt x="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4" name="Google Shape;1484;p45"/>
            <p:cNvSpPr/>
            <p:nvPr/>
          </p:nvSpPr>
          <p:spPr>
            <a:xfrm>
              <a:off x="2402225" y="4318450"/>
              <a:ext cx="620625" cy="327050"/>
            </a:xfrm>
            <a:custGeom>
              <a:avLst/>
              <a:gdLst/>
              <a:ahLst/>
              <a:cxnLst/>
              <a:rect l="l" t="t" r="r" b="b"/>
              <a:pathLst>
                <a:path w="24825" h="13082" extrusionOk="0">
                  <a:moveTo>
                    <a:pt x="24825" y="1"/>
                  </a:moveTo>
                  <a:lnTo>
                    <a:pt x="24825" y="1"/>
                  </a:lnTo>
                  <a:cubicBezTo>
                    <a:pt x="23856" y="1190"/>
                    <a:pt x="22744" y="2231"/>
                    <a:pt x="21555" y="3271"/>
                  </a:cubicBezTo>
                  <a:lnTo>
                    <a:pt x="22000" y="3271"/>
                  </a:lnTo>
                  <a:cubicBezTo>
                    <a:pt x="22964" y="2457"/>
                    <a:pt x="23856" y="1565"/>
                    <a:pt x="24676" y="595"/>
                  </a:cubicBezTo>
                  <a:cubicBezTo>
                    <a:pt x="24747" y="447"/>
                    <a:pt x="24825" y="227"/>
                    <a:pt x="24825" y="1"/>
                  </a:cubicBezTo>
                  <a:close/>
                  <a:moveTo>
                    <a:pt x="21180" y="3497"/>
                  </a:moveTo>
                  <a:cubicBezTo>
                    <a:pt x="19622" y="4758"/>
                    <a:pt x="17910" y="5875"/>
                    <a:pt x="16055" y="6916"/>
                  </a:cubicBezTo>
                  <a:cubicBezTo>
                    <a:pt x="16275" y="6916"/>
                    <a:pt x="16423" y="6987"/>
                    <a:pt x="16572" y="6987"/>
                  </a:cubicBezTo>
                  <a:cubicBezTo>
                    <a:pt x="18433" y="5947"/>
                    <a:pt x="20139" y="4758"/>
                    <a:pt x="21703" y="3497"/>
                  </a:cubicBezTo>
                  <a:close/>
                  <a:moveTo>
                    <a:pt x="15680" y="7136"/>
                  </a:moveTo>
                  <a:cubicBezTo>
                    <a:pt x="13896" y="8105"/>
                    <a:pt x="12041" y="8920"/>
                    <a:pt x="10109" y="9740"/>
                  </a:cubicBezTo>
                  <a:cubicBezTo>
                    <a:pt x="10180" y="9812"/>
                    <a:pt x="10329" y="9812"/>
                    <a:pt x="10477" y="9889"/>
                  </a:cubicBezTo>
                  <a:cubicBezTo>
                    <a:pt x="12410" y="9146"/>
                    <a:pt x="14342" y="8176"/>
                    <a:pt x="16203" y="7213"/>
                  </a:cubicBezTo>
                  <a:cubicBezTo>
                    <a:pt x="16055" y="7136"/>
                    <a:pt x="15906" y="7136"/>
                    <a:pt x="15680" y="7136"/>
                  </a:cubicBezTo>
                  <a:close/>
                  <a:moveTo>
                    <a:pt x="9734" y="9889"/>
                  </a:moveTo>
                  <a:cubicBezTo>
                    <a:pt x="8028" y="10483"/>
                    <a:pt x="6315" y="11078"/>
                    <a:pt x="4680" y="11595"/>
                  </a:cubicBezTo>
                  <a:cubicBezTo>
                    <a:pt x="4680" y="11673"/>
                    <a:pt x="4757" y="11744"/>
                    <a:pt x="4829" y="11744"/>
                  </a:cubicBezTo>
                  <a:cubicBezTo>
                    <a:pt x="4829" y="11821"/>
                    <a:pt x="4829" y="11821"/>
                    <a:pt x="4906" y="11893"/>
                  </a:cubicBezTo>
                  <a:cubicBezTo>
                    <a:pt x="6613" y="11298"/>
                    <a:pt x="8396" y="10703"/>
                    <a:pt x="10109" y="10038"/>
                  </a:cubicBezTo>
                  <a:cubicBezTo>
                    <a:pt x="9960" y="9960"/>
                    <a:pt x="9883" y="9889"/>
                    <a:pt x="9734" y="9889"/>
                  </a:cubicBezTo>
                  <a:close/>
                  <a:moveTo>
                    <a:pt x="4383" y="11673"/>
                  </a:moveTo>
                  <a:cubicBezTo>
                    <a:pt x="2896" y="12119"/>
                    <a:pt x="1410" y="12487"/>
                    <a:pt x="1" y="12862"/>
                  </a:cubicBezTo>
                  <a:cubicBezTo>
                    <a:pt x="72" y="12933"/>
                    <a:pt x="72" y="13010"/>
                    <a:pt x="149" y="13082"/>
                  </a:cubicBezTo>
                  <a:cubicBezTo>
                    <a:pt x="1559" y="12785"/>
                    <a:pt x="3045" y="12416"/>
                    <a:pt x="4609" y="11970"/>
                  </a:cubicBezTo>
                  <a:cubicBezTo>
                    <a:pt x="4532" y="11893"/>
                    <a:pt x="4460" y="11821"/>
                    <a:pt x="4383" y="1167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5" name="Google Shape;1485;p45"/>
            <p:cNvSpPr/>
            <p:nvPr/>
          </p:nvSpPr>
          <p:spPr>
            <a:xfrm>
              <a:off x="2931700" y="4400225"/>
              <a:ext cx="20550" cy="5675"/>
            </a:xfrm>
            <a:custGeom>
              <a:avLst/>
              <a:gdLst/>
              <a:ahLst/>
              <a:cxnLst/>
              <a:rect l="l" t="t" r="r" b="b"/>
              <a:pathLst>
                <a:path w="822" h="227" extrusionOk="0">
                  <a:moveTo>
                    <a:pt x="376" y="0"/>
                  </a:moveTo>
                  <a:cubicBezTo>
                    <a:pt x="227" y="77"/>
                    <a:pt x="150" y="149"/>
                    <a:pt x="1" y="226"/>
                  </a:cubicBezTo>
                  <a:lnTo>
                    <a:pt x="524" y="226"/>
                  </a:lnTo>
                  <a:cubicBezTo>
                    <a:pt x="596" y="149"/>
                    <a:pt x="744" y="77"/>
                    <a:pt x="8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6" name="Google Shape;1486;p45"/>
            <p:cNvSpPr/>
            <p:nvPr/>
          </p:nvSpPr>
          <p:spPr>
            <a:xfrm>
              <a:off x="2794225" y="4491325"/>
              <a:ext cx="22300" cy="7475"/>
            </a:xfrm>
            <a:custGeom>
              <a:avLst/>
              <a:gdLst/>
              <a:ahLst/>
              <a:cxnLst/>
              <a:rect l="l" t="t" r="r" b="b"/>
              <a:pathLst>
                <a:path w="892" h="299" extrusionOk="0">
                  <a:moveTo>
                    <a:pt x="375" y="1"/>
                  </a:moveTo>
                  <a:cubicBezTo>
                    <a:pt x="297" y="72"/>
                    <a:pt x="149" y="150"/>
                    <a:pt x="0" y="221"/>
                  </a:cubicBezTo>
                  <a:cubicBezTo>
                    <a:pt x="226" y="221"/>
                    <a:pt x="375" y="221"/>
                    <a:pt x="523" y="298"/>
                  </a:cubicBezTo>
                  <a:cubicBezTo>
                    <a:pt x="672" y="221"/>
                    <a:pt x="743" y="150"/>
                    <a:pt x="892" y="72"/>
                  </a:cubicBezTo>
                  <a:cubicBezTo>
                    <a:pt x="743" y="72"/>
                    <a:pt x="595" y="1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7" name="Google Shape;1487;p45"/>
            <p:cNvSpPr/>
            <p:nvPr/>
          </p:nvSpPr>
          <p:spPr>
            <a:xfrm>
              <a:off x="2645575" y="4561950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375" y="0"/>
                  </a:moveTo>
                  <a:cubicBezTo>
                    <a:pt x="226" y="0"/>
                    <a:pt x="149" y="72"/>
                    <a:pt x="0" y="149"/>
                  </a:cubicBezTo>
                  <a:cubicBezTo>
                    <a:pt x="149" y="149"/>
                    <a:pt x="226" y="220"/>
                    <a:pt x="375" y="298"/>
                  </a:cubicBezTo>
                  <a:cubicBezTo>
                    <a:pt x="523" y="220"/>
                    <a:pt x="595" y="220"/>
                    <a:pt x="743" y="149"/>
                  </a:cubicBezTo>
                  <a:cubicBezTo>
                    <a:pt x="595" y="72"/>
                    <a:pt x="446" y="72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8" name="Google Shape;1488;p45"/>
            <p:cNvSpPr/>
            <p:nvPr/>
          </p:nvSpPr>
          <p:spPr>
            <a:xfrm>
              <a:off x="2511775" y="4608325"/>
              <a:ext cx="13125" cy="9375"/>
            </a:xfrm>
            <a:custGeom>
              <a:avLst/>
              <a:gdLst/>
              <a:ahLst/>
              <a:cxnLst/>
              <a:rect l="l" t="t" r="r" b="b"/>
              <a:pathLst>
                <a:path w="525" h="375" extrusionOk="0">
                  <a:moveTo>
                    <a:pt x="298" y="0"/>
                  </a:moveTo>
                  <a:cubicBezTo>
                    <a:pt x="150" y="78"/>
                    <a:pt x="78" y="78"/>
                    <a:pt x="1" y="78"/>
                  </a:cubicBezTo>
                  <a:cubicBezTo>
                    <a:pt x="78" y="226"/>
                    <a:pt x="150" y="298"/>
                    <a:pt x="227" y="375"/>
                  </a:cubicBezTo>
                  <a:cubicBezTo>
                    <a:pt x="298" y="298"/>
                    <a:pt x="447" y="298"/>
                    <a:pt x="524" y="298"/>
                  </a:cubicBezTo>
                  <a:cubicBezTo>
                    <a:pt x="447" y="226"/>
                    <a:pt x="447" y="226"/>
                    <a:pt x="447" y="149"/>
                  </a:cubicBezTo>
                  <a:cubicBezTo>
                    <a:pt x="375" y="149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89" name="Google Shape;1489;p45"/>
            <p:cNvSpPr/>
            <p:nvPr/>
          </p:nvSpPr>
          <p:spPr>
            <a:xfrm>
              <a:off x="2240500" y="4212625"/>
              <a:ext cx="856675" cy="468250"/>
            </a:xfrm>
            <a:custGeom>
              <a:avLst/>
              <a:gdLst/>
              <a:ahLst/>
              <a:cxnLst/>
              <a:rect l="l" t="t" r="r" b="b"/>
              <a:pathLst>
                <a:path w="34267" h="18730" extrusionOk="0">
                  <a:moveTo>
                    <a:pt x="34189" y="0"/>
                  </a:moveTo>
                  <a:cubicBezTo>
                    <a:pt x="34041" y="298"/>
                    <a:pt x="33821" y="595"/>
                    <a:pt x="33595" y="892"/>
                  </a:cubicBezTo>
                  <a:cubicBezTo>
                    <a:pt x="33523" y="1261"/>
                    <a:pt x="33375" y="1707"/>
                    <a:pt x="33226" y="2082"/>
                  </a:cubicBezTo>
                  <a:cubicBezTo>
                    <a:pt x="33595" y="1487"/>
                    <a:pt x="33892" y="892"/>
                    <a:pt x="34189" y="220"/>
                  </a:cubicBezTo>
                  <a:cubicBezTo>
                    <a:pt x="34189" y="149"/>
                    <a:pt x="34267" y="72"/>
                    <a:pt x="34267" y="0"/>
                  </a:cubicBezTo>
                  <a:close/>
                  <a:moveTo>
                    <a:pt x="6244" y="17166"/>
                  </a:moveTo>
                  <a:cubicBezTo>
                    <a:pt x="4983" y="17392"/>
                    <a:pt x="3866" y="17612"/>
                    <a:pt x="2754" y="17838"/>
                  </a:cubicBezTo>
                  <a:lnTo>
                    <a:pt x="2754" y="18135"/>
                  </a:lnTo>
                  <a:cubicBezTo>
                    <a:pt x="3866" y="17909"/>
                    <a:pt x="5132" y="17689"/>
                    <a:pt x="6321" y="17392"/>
                  </a:cubicBezTo>
                  <a:cubicBezTo>
                    <a:pt x="6321" y="17315"/>
                    <a:pt x="6244" y="17243"/>
                    <a:pt x="6244" y="17166"/>
                  </a:cubicBezTo>
                  <a:close/>
                  <a:moveTo>
                    <a:pt x="2308" y="17838"/>
                  </a:moveTo>
                  <a:cubicBezTo>
                    <a:pt x="2159" y="17909"/>
                    <a:pt x="1416" y="17987"/>
                    <a:pt x="1339" y="17987"/>
                  </a:cubicBezTo>
                  <a:cubicBezTo>
                    <a:pt x="893" y="18058"/>
                    <a:pt x="524" y="18207"/>
                    <a:pt x="149" y="18284"/>
                  </a:cubicBezTo>
                  <a:cubicBezTo>
                    <a:pt x="78" y="18433"/>
                    <a:pt x="1" y="18581"/>
                    <a:pt x="1" y="18730"/>
                  </a:cubicBezTo>
                  <a:cubicBezTo>
                    <a:pt x="298" y="18581"/>
                    <a:pt x="673" y="18433"/>
                    <a:pt x="1041" y="18355"/>
                  </a:cubicBezTo>
                  <a:lnTo>
                    <a:pt x="2379" y="18135"/>
                  </a:lnTo>
                  <a:lnTo>
                    <a:pt x="2456" y="18135"/>
                  </a:lnTo>
                  <a:lnTo>
                    <a:pt x="2456" y="1783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0" name="Google Shape;1490;p45"/>
            <p:cNvSpPr/>
            <p:nvPr/>
          </p:nvSpPr>
          <p:spPr>
            <a:xfrm>
              <a:off x="3095225" y="4207000"/>
              <a:ext cx="3750" cy="5650"/>
            </a:xfrm>
            <a:custGeom>
              <a:avLst/>
              <a:gdLst/>
              <a:ahLst/>
              <a:cxnLst/>
              <a:rect l="l" t="t" r="r" b="b"/>
              <a:pathLst>
                <a:path w="150" h="226" extrusionOk="0">
                  <a:moveTo>
                    <a:pt x="149" y="1"/>
                  </a:moveTo>
                  <a:cubicBezTo>
                    <a:pt x="148" y="78"/>
                    <a:pt x="77" y="149"/>
                    <a:pt x="0" y="225"/>
                  </a:cubicBezTo>
                  <a:lnTo>
                    <a:pt x="78" y="225"/>
                  </a:lnTo>
                  <a:cubicBezTo>
                    <a:pt x="78" y="149"/>
                    <a:pt x="148" y="78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1" name="Google Shape;1491;p45"/>
            <p:cNvSpPr/>
            <p:nvPr/>
          </p:nvSpPr>
          <p:spPr>
            <a:xfrm>
              <a:off x="3030275" y="4290675"/>
              <a:ext cx="14875" cy="29750"/>
            </a:xfrm>
            <a:custGeom>
              <a:avLst/>
              <a:gdLst/>
              <a:ahLst/>
              <a:cxnLst/>
              <a:rect l="l" t="t" r="r" b="b"/>
              <a:pathLst>
                <a:path w="595" h="1190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6" y="149"/>
                    <a:pt x="369" y="297"/>
                    <a:pt x="220" y="446"/>
                  </a:cubicBezTo>
                  <a:lnTo>
                    <a:pt x="446" y="446"/>
                  </a:lnTo>
                  <a:cubicBezTo>
                    <a:pt x="446" y="297"/>
                    <a:pt x="517" y="149"/>
                    <a:pt x="595" y="0"/>
                  </a:cubicBezTo>
                  <a:close/>
                  <a:moveTo>
                    <a:pt x="71" y="743"/>
                  </a:moveTo>
                  <a:cubicBezTo>
                    <a:pt x="71" y="892"/>
                    <a:pt x="71" y="1041"/>
                    <a:pt x="0" y="1189"/>
                  </a:cubicBezTo>
                  <a:lnTo>
                    <a:pt x="297" y="892"/>
                  </a:lnTo>
                  <a:cubicBezTo>
                    <a:pt x="297" y="815"/>
                    <a:pt x="297" y="743"/>
                    <a:pt x="369" y="7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2" name="Google Shape;1492;p45"/>
            <p:cNvSpPr/>
            <p:nvPr/>
          </p:nvSpPr>
          <p:spPr>
            <a:xfrm>
              <a:off x="3032050" y="4301800"/>
              <a:ext cx="9375" cy="7475"/>
            </a:xfrm>
            <a:custGeom>
              <a:avLst/>
              <a:gdLst/>
              <a:ahLst/>
              <a:cxnLst/>
              <a:rect l="l" t="t" r="r" b="b"/>
              <a:pathLst>
                <a:path w="375" h="299" extrusionOk="0">
                  <a:moveTo>
                    <a:pt x="149" y="1"/>
                  </a:moveTo>
                  <a:cubicBezTo>
                    <a:pt x="149" y="72"/>
                    <a:pt x="78" y="72"/>
                    <a:pt x="78" y="150"/>
                  </a:cubicBezTo>
                  <a:cubicBezTo>
                    <a:pt x="78" y="221"/>
                    <a:pt x="78" y="221"/>
                    <a:pt x="0" y="298"/>
                  </a:cubicBezTo>
                  <a:lnTo>
                    <a:pt x="298" y="298"/>
                  </a:lnTo>
                  <a:cubicBezTo>
                    <a:pt x="298" y="150"/>
                    <a:pt x="298" y="72"/>
                    <a:pt x="37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3" name="Google Shape;1493;p45"/>
            <p:cNvSpPr/>
            <p:nvPr/>
          </p:nvSpPr>
          <p:spPr>
            <a:xfrm>
              <a:off x="3054350" y="4262725"/>
              <a:ext cx="9375" cy="18600"/>
            </a:xfrm>
            <a:custGeom>
              <a:avLst/>
              <a:gdLst/>
              <a:ahLst/>
              <a:cxnLst/>
              <a:rect l="l" t="t" r="r" b="b"/>
              <a:pathLst>
                <a:path w="375" h="744" extrusionOk="0">
                  <a:moveTo>
                    <a:pt x="375" y="0"/>
                  </a:moveTo>
                  <a:lnTo>
                    <a:pt x="375" y="0"/>
                  </a:lnTo>
                  <a:cubicBezTo>
                    <a:pt x="349" y="40"/>
                    <a:pt x="324" y="82"/>
                    <a:pt x="302" y="126"/>
                  </a:cubicBezTo>
                  <a:lnTo>
                    <a:pt x="302" y="126"/>
                  </a:lnTo>
                  <a:cubicBezTo>
                    <a:pt x="326" y="88"/>
                    <a:pt x="350" y="48"/>
                    <a:pt x="375" y="0"/>
                  </a:cubicBezTo>
                  <a:close/>
                  <a:moveTo>
                    <a:pt x="302" y="126"/>
                  </a:moveTo>
                  <a:cubicBezTo>
                    <a:pt x="251" y="206"/>
                    <a:pt x="201" y="274"/>
                    <a:pt x="149" y="375"/>
                  </a:cubicBezTo>
                  <a:cubicBezTo>
                    <a:pt x="78" y="446"/>
                    <a:pt x="78" y="595"/>
                    <a:pt x="0" y="743"/>
                  </a:cubicBezTo>
                  <a:cubicBezTo>
                    <a:pt x="123" y="562"/>
                    <a:pt x="197" y="329"/>
                    <a:pt x="302" y="12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4" name="Google Shape;1494;p45"/>
            <p:cNvSpPr/>
            <p:nvPr/>
          </p:nvSpPr>
          <p:spPr>
            <a:xfrm>
              <a:off x="2396575" y="4639975"/>
              <a:ext cx="9400" cy="7475"/>
            </a:xfrm>
            <a:custGeom>
              <a:avLst/>
              <a:gdLst/>
              <a:ahLst/>
              <a:cxnLst/>
              <a:rect l="l" t="t" r="r" b="b"/>
              <a:pathLst>
                <a:path w="376" h="299" extrusionOk="0">
                  <a:moveTo>
                    <a:pt x="227" y="1"/>
                  </a:moveTo>
                  <a:cubicBezTo>
                    <a:pt x="150" y="1"/>
                    <a:pt x="78" y="1"/>
                    <a:pt x="1" y="72"/>
                  </a:cubicBezTo>
                  <a:cubicBezTo>
                    <a:pt x="1" y="149"/>
                    <a:pt x="78" y="221"/>
                    <a:pt x="78" y="298"/>
                  </a:cubicBezTo>
                  <a:cubicBezTo>
                    <a:pt x="150" y="298"/>
                    <a:pt x="298" y="298"/>
                    <a:pt x="375" y="221"/>
                  </a:cubicBezTo>
                  <a:cubicBezTo>
                    <a:pt x="298" y="149"/>
                    <a:pt x="298" y="72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5" name="Google Shape;1495;p45"/>
            <p:cNvSpPr/>
            <p:nvPr/>
          </p:nvSpPr>
          <p:spPr>
            <a:xfrm>
              <a:off x="2301900" y="465857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0" y="0"/>
                  </a:moveTo>
                  <a:lnTo>
                    <a:pt x="0" y="297"/>
                  </a:lnTo>
                  <a:lnTo>
                    <a:pt x="298" y="29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6" name="Google Shape;1496;p45"/>
            <p:cNvSpPr/>
            <p:nvPr/>
          </p:nvSpPr>
          <p:spPr>
            <a:xfrm>
              <a:off x="5152200" y="698925"/>
              <a:ext cx="328825" cy="702375"/>
            </a:xfrm>
            <a:custGeom>
              <a:avLst/>
              <a:gdLst/>
              <a:ahLst/>
              <a:cxnLst/>
              <a:rect l="l" t="t" r="r" b="b"/>
              <a:pathLst>
                <a:path w="13153" h="28095" extrusionOk="0">
                  <a:moveTo>
                    <a:pt x="13152" y="0"/>
                  </a:moveTo>
                  <a:cubicBezTo>
                    <a:pt x="13004" y="77"/>
                    <a:pt x="12855" y="226"/>
                    <a:pt x="12706" y="297"/>
                  </a:cubicBezTo>
                  <a:lnTo>
                    <a:pt x="12486" y="743"/>
                  </a:lnTo>
                  <a:lnTo>
                    <a:pt x="12932" y="523"/>
                  </a:lnTo>
                  <a:cubicBezTo>
                    <a:pt x="13004" y="297"/>
                    <a:pt x="13081" y="149"/>
                    <a:pt x="13152" y="0"/>
                  </a:cubicBezTo>
                  <a:close/>
                  <a:moveTo>
                    <a:pt x="2747" y="25942"/>
                  </a:moveTo>
                  <a:cubicBezTo>
                    <a:pt x="2230" y="26239"/>
                    <a:pt x="1784" y="26608"/>
                    <a:pt x="1338" y="26905"/>
                  </a:cubicBezTo>
                  <a:cubicBezTo>
                    <a:pt x="1041" y="27202"/>
                    <a:pt x="743" y="27428"/>
                    <a:pt x="446" y="27648"/>
                  </a:cubicBezTo>
                  <a:cubicBezTo>
                    <a:pt x="517" y="27726"/>
                    <a:pt x="517" y="27726"/>
                    <a:pt x="517" y="27797"/>
                  </a:cubicBezTo>
                  <a:cubicBezTo>
                    <a:pt x="815" y="27577"/>
                    <a:pt x="1189" y="27351"/>
                    <a:pt x="1487" y="27202"/>
                  </a:cubicBezTo>
                  <a:lnTo>
                    <a:pt x="2747" y="25942"/>
                  </a:lnTo>
                  <a:close/>
                  <a:moveTo>
                    <a:pt x="220" y="27874"/>
                  </a:moveTo>
                  <a:lnTo>
                    <a:pt x="0" y="28094"/>
                  </a:lnTo>
                  <a:cubicBezTo>
                    <a:pt x="71" y="28023"/>
                    <a:pt x="220" y="27946"/>
                    <a:pt x="297" y="2787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7" name="Google Shape;1497;p45"/>
            <p:cNvSpPr/>
            <p:nvPr/>
          </p:nvSpPr>
          <p:spPr>
            <a:xfrm>
              <a:off x="5157700" y="139012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226" y="0"/>
                  </a:moveTo>
                  <a:lnTo>
                    <a:pt x="0" y="226"/>
                  </a:lnTo>
                  <a:lnTo>
                    <a:pt x="77" y="226"/>
                  </a:lnTo>
                  <a:cubicBezTo>
                    <a:pt x="149" y="226"/>
                    <a:pt x="226" y="149"/>
                    <a:pt x="297" y="149"/>
                  </a:cubicBezTo>
                  <a:cubicBezTo>
                    <a:pt x="297" y="78"/>
                    <a:pt x="297" y="78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8" name="Google Shape;1498;p45"/>
            <p:cNvSpPr/>
            <p:nvPr/>
          </p:nvSpPr>
          <p:spPr>
            <a:xfrm>
              <a:off x="3080350" y="4175450"/>
              <a:ext cx="29750" cy="59500"/>
            </a:xfrm>
            <a:custGeom>
              <a:avLst/>
              <a:gdLst/>
              <a:ahLst/>
              <a:cxnLst/>
              <a:rect l="l" t="t" r="r" b="b"/>
              <a:pathLst>
                <a:path w="1190" h="2380" extrusionOk="0">
                  <a:moveTo>
                    <a:pt x="1190" y="1"/>
                  </a:moveTo>
                  <a:cubicBezTo>
                    <a:pt x="1119" y="72"/>
                    <a:pt x="1041" y="221"/>
                    <a:pt x="970" y="298"/>
                  </a:cubicBezTo>
                  <a:cubicBezTo>
                    <a:pt x="821" y="596"/>
                    <a:pt x="595" y="893"/>
                    <a:pt x="447" y="1190"/>
                  </a:cubicBezTo>
                  <a:lnTo>
                    <a:pt x="447" y="1262"/>
                  </a:lnTo>
                  <a:cubicBezTo>
                    <a:pt x="524" y="1190"/>
                    <a:pt x="673" y="1190"/>
                    <a:pt x="744" y="1190"/>
                  </a:cubicBezTo>
                  <a:cubicBezTo>
                    <a:pt x="970" y="816"/>
                    <a:pt x="1041" y="370"/>
                    <a:pt x="1190" y="1"/>
                  </a:cubicBezTo>
                  <a:close/>
                  <a:moveTo>
                    <a:pt x="298" y="1487"/>
                  </a:moveTo>
                  <a:cubicBezTo>
                    <a:pt x="298" y="1636"/>
                    <a:pt x="227" y="1785"/>
                    <a:pt x="149" y="1933"/>
                  </a:cubicBezTo>
                  <a:cubicBezTo>
                    <a:pt x="78" y="2082"/>
                    <a:pt x="78" y="2231"/>
                    <a:pt x="1" y="2379"/>
                  </a:cubicBezTo>
                  <a:cubicBezTo>
                    <a:pt x="227" y="2082"/>
                    <a:pt x="447" y="1785"/>
                    <a:pt x="595" y="148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499" name="Google Shape;1499;p45"/>
            <p:cNvSpPr/>
            <p:nvPr/>
          </p:nvSpPr>
          <p:spPr>
            <a:xfrm>
              <a:off x="3087800" y="420520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446" y="0"/>
                  </a:moveTo>
                  <a:cubicBezTo>
                    <a:pt x="375" y="0"/>
                    <a:pt x="226" y="0"/>
                    <a:pt x="149" y="72"/>
                  </a:cubicBezTo>
                  <a:cubicBezTo>
                    <a:pt x="77" y="149"/>
                    <a:pt x="77" y="220"/>
                    <a:pt x="0" y="297"/>
                  </a:cubicBezTo>
                  <a:lnTo>
                    <a:pt x="297" y="297"/>
                  </a:lnTo>
                  <a:cubicBezTo>
                    <a:pt x="375" y="220"/>
                    <a:pt x="446" y="149"/>
                    <a:pt x="446" y="72"/>
                  </a:cubicBezTo>
                  <a:lnTo>
                    <a:pt x="446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0" name="Google Shape;1500;p45"/>
            <p:cNvSpPr/>
            <p:nvPr/>
          </p:nvSpPr>
          <p:spPr>
            <a:xfrm>
              <a:off x="3104575" y="4168025"/>
              <a:ext cx="7475" cy="14900"/>
            </a:xfrm>
            <a:custGeom>
              <a:avLst/>
              <a:gdLst/>
              <a:ahLst/>
              <a:cxnLst/>
              <a:rect l="l" t="t" r="r" b="b"/>
              <a:pathLst>
                <a:path w="299" h="596" extrusionOk="0">
                  <a:moveTo>
                    <a:pt x="298" y="1"/>
                  </a:moveTo>
                  <a:lnTo>
                    <a:pt x="298" y="1"/>
                  </a:lnTo>
                  <a:cubicBezTo>
                    <a:pt x="221" y="149"/>
                    <a:pt x="72" y="369"/>
                    <a:pt x="1" y="595"/>
                  </a:cubicBezTo>
                  <a:cubicBezTo>
                    <a:pt x="72" y="518"/>
                    <a:pt x="150" y="369"/>
                    <a:pt x="221" y="298"/>
                  </a:cubicBezTo>
                  <a:cubicBezTo>
                    <a:pt x="221" y="221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1" name="Google Shape;1501;p45"/>
            <p:cNvSpPr/>
            <p:nvPr/>
          </p:nvSpPr>
          <p:spPr>
            <a:xfrm>
              <a:off x="2231300" y="4669700"/>
              <a:ext cx="12950" cy="14900"/>
            </a:xfrm>
            <a:custGeom>
              <a:avLst/>
              <a:gdLst/>
              <a:ahLst/>
              <a:cxnLst/>
              <a:rect l="l" t="t" r="r" b="b"/>
              <a:pathLst>
                <a:path w="518" h="596" extrusionOk="0">
                  <a:moveTo>
                    <a:pt x="517" y="1"/>
                  </a:moveTo>
                  <a:cubicBezTo>
                    <a:pt x="369" y="72"/>
                    <a:pt x="220" y="150"/>
                    <a:pt x="149" y="221"/>
                  </a:cubicBezTo>
                  <a:cubicBezTo>
                    <a:pt x="71" y="298"/>
                    <a:pt x="0" y="447"/>
                    <a:pt x="0" y="596"/>
                  </a:cubicBezTo>
                  <a:cubicBezTo>
                    <a:pt x="71" y="518"/>
                    <a:pt x="220" y="447"/>
                    <a:pt x="369" y="447"/>
                  </a:cubicBezTo>
                  <a:cubicBezTo>
                    <a:pt x="369" y="298"/>
                    <a:pt x="446" y="150"/>
                    <a:pt x="51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2" name="Google Shape;1502;p45"/>
            <p:cNvSpPr/>
            <p:nvPr/>
          </p:nvSpPr>
          <p:spPr>
            <a:xfrm>
              <a:off x="2060350" y="501950"/>
              <a:ext cx="4097000" cy="4682400"/>
            </a:xfrm>
            <a:custGeom>
              <a:avLst/>
              <a:gdLst/>
              <a:ahLst/>
              <a:cxnLst/>
              <a:rect l="l" t="t" r="r" b="b"/>
              <a:pathLst>
                <a:path w="163880" h="187296" extrusionOk="0">
                  <a:moveTo>
                    <a:pt x="145002" y="375"/>
                  </a:moveTo>
                  <a:lnTo>
                    <a:pt x="145002" y="375"/>
                  </a:lnTo>
                  <a:cubicBezTo>
                    <a:pt x="144407" y="524"/>
                    <a:pt x="143813" y="744"/>
                    <a:pt x="143295" y="970"/>
                  </a:cubicBezTo>
                  <a:cubicBezTo>
                    <a:pt x="143147" y="1119"/>
                    <a:pt x="143069" y="1339"/>
                    <a:pt x="142998" y="1487"/>
                  </a:cubicBezTo>
                  <a:cubicBezTo>
                    <a:pt x="143593" y="1119"/>
                    <a:pt x="144259" y="893"/>
                    <a:pt x="144931" y="673"/>
                  </a:cubicBezTo>
                  <a:cubicBezTo>
                    <a:pt x="144931" y="595"/>
                    <a:pt x="145002" y="447"/>
                    <a:pt x="145002" y="375"/>
                  </a:cubicBezTo>
                  <a:close/>
                  <a:moveTo>
                    <a:pt x="142772" y="1267"/>
                  </a:moveTo>
                  <a:lnTo>
                    <a:pt x="142772" y="1267"/>
                  </a:lnTo>
                  <a:cubicBezTo>
                    <a:pt x="141434" y="2082"/>
                    <a:pt x="140322" y="3200"/>
                    <a:pt x="139579" y="4686"/>
                  </a:cubicBezTo>
                  <a:cubicBezTo>
                    <a:pt x="139728" y="4609"/>
                    <a:pt x="139877" y="4538"/>
                    <a:pt x="140097" y="4460"/>
                  </a:cubicBezTo>
                  <a:cubicBezTo>
                    <a:pt x="140691" y="3348"/>
                    <a:pt x="141512" y="2457"/>
                    <a:pt x="142475" y="1785"/>
                  </a:cubicBezTo>
                  <a:cubicBezTo>
                    <a:pt x="142552" y="1636"/>
                    <a:pt x="142701" y="1416"/>
                    <a:pt x="142772" y="1267"/>
                  </a:cubicBezTo>
                  <a:close/>
                  <a:moveTo>
                    <a:pt x="139799" y="4906"/>
                  </a:moveTo>
                  <a:lnTo>
                    <a:pt x="139799" y="4906"/>
                  </a:lnTo>
                  <a:cubicBezTo>
                    <a:pt x="139651" y="5055"/>
                    <a:pt x="139502" y="5132"/>
                    <a:pt x="139282" y="5204"/>
                  </a:cubicBezTo>
                  <a:cubicBezTo>
                    <a:pt x="139056" y="5798"/>
                    <a:pt x="138836" y="6470"/>
                    <a:pt x="138687" y="7136"/>
                  </a:cubicBezTo>
                  <a:lnTo>
                    <a:pt x="138687" y="7285"/>
                  </a:lnTo>
                  <a:cubicBezTo>
                    <a:pt x="138759" y="7285"/>
                    <a:pt x="138907" y="7213"/>
                    <a:pt x="138985" y="7213"/>
                  </a:cubicBezTo>
                  <a:cubicBezTo>
                    <a:pt x="139205" y="6393"/>
                    <a:pt x="139431" y="5649"/>
                    <a:pt x="139799" y="4906"/>
                  </a:cubicBezTo>
                  <a:close/>
                  <a:moveTo>
                    <a:pt x="138907" y="7511"/>
                  </a:moveTo>
                  <a:cubicBezTo>
                    <a:pt x="138836" y="7511"/>
                    <a:pt x="138687" y="7582"/>
                    <a:pt x="138610" y="7582"/>
                  </a:cubicBezTo>
                  <a:cubicBezTo>
                    <a:pt x="138461" y="8551"/>
                    <a:pt x="138390" y="9663"/>
                    <a:pt x="138390" y="10632"/>
                  </a:cubicBezTo>
                  <a:cubicBezTo>
                    <a:pt x="138539" y="10632"/>
                    <a:pt x="138610" y="10632"/>
                    <a:pt x="138759" y="10703"/>
                  </a:cubicBezTo>
                  <a:lnTo>
                    <a:pt x="138759" y="9960"/>
                  </a:lnTo>
                  <a:cubicBezTo>
                    <a:pt x="138687" y="9146"/>
                    <a:pt x="138759" y="8325"/>
                    <a:pt x="138907" y="7511"/>
                  </a:cubicBezTo>
                  <a:close/>
                  <a:moveTo>
                    <a:pt x="138390" y="10929"/>
                  </a:moveTo>
                  <a:cubicBezTo>
                    <a:pt x="138390" y="12339"/>
                    <a:pt x="138313" y="13676"/>
                    <a:pt x="138093" y="15014"/>
                  </a:cubicBezTo>
                  <a:cubicBezTo>
                    <a:pt x="138241" y="15092"/>
                    <a:pt x="138313" y="15163"/>
                    <a:pt x="138390" y="15163"/>
                  </a:cubicBezTo>
                  <a:cubicBezTo>
                    <a:pt x="138610" y="13825"/>
                    <a:pt x="138687" y="12416"/>
                    <a:pt x="138759" y="11001"/>
                  </a:cubicBezTo>
                  <a:cubicBezTo>
                    <a:pt x="138610" y="10929"/>
                    <a:pt x="138539" y="10929"/>
                    <a:pt x="138390" y="10929"/>
                  </a:cubicBezTo>
                  <a:close/>
                  <a:moveTo>
                    <a:pt x="138093" y="15311"/>
                  </a:moveTo>
                  <a:cubicBezTo>
                    <a:pt x="138015" y="15906"/>
                    <a:pt x="137867" y="16429"/>
                    <a:pt x="137795" y="17024"/>
                  </a:cubicBezTo>
                  <a:cubicBezTo>
                    <a:pt x="137570" y="18064"/>
                    <a:pt x="137350" y="19028"/>
                    <a:pt x="137052" y="20068"/>
                  </a:cubicBezTo>
                  <a:cubicBezTo>
                    <a:pt x="137124" y="20145"/>
                    <a:pt x="137201" y="20217"/>
                    <a:pt x="137272" y="20217"/>
                  </a:cubicBezTo>
                  <a:cubicBezTo>
                    <a:pt x="137795" y="18730"/>
                    <a:pt x="138164" y="17095"/>
                    <a:pt x="138390" y="15460"/>
                  </a:cubicBezTo>
                  <a:cubicBezTo>
                    <a:pt x="138241" y="15460"/>
                    <a:pt x="138164" y="15389"/>
                    <a:pt x="138093" y="15311"/>
                  </a:cubicBezTo>
                  <a:close/>
                  <a:moveTo>
                    <a:pt x="136904" y="20365"/>
                  </a:moveTo>
                  <a:cubicBezTo>
                    <a:pt x="136380" y="21929"/>
                    <a:pt x="135786" y="23487"/>
                    <a:pt x="134971" y="24902"/>
                  </a:cubicBezTo>
                  <a:cubicBezTo>
                    <a:pt x="134971" y="24974"/>
                    <a:pt x="135043" y="25051"/>
                    <a:pt x="135120" y="25199"/>
                  </a:cubicBezTo>
                  <a:cubicBezTo>
                    <a:pt x="136012" y="23713"/>
                    <a:pt x="136678" y="22149"/>
                    <a:pt x="137201" y="20514"/>
                  </a:cubicBezTo>
                  <a:cubicBezTo>
                    <a:pt x="137124" y="20443"/>
                    <a:pt x="137052" y="20365"/>
                    <a:pt x="136904" y="20365"/>
                  </a:cubicBezTo>
                  <a:close/>
                  <a:moveTo>
                    <a:pt x="134823" y="25199"/>
                  </a:moveTo>
                  <a:cubicBezTo>
                    <a:pt x="134002" y="26609"/>
                    <a:pt x="133039" y="27875"/>
                    <a:pt x="131921" y="29064"/>
                  </a:cubicBezTo>
                  <a:cubicBezTo>
                    <a:pt x="132218" y="28916"/>
                    <a:pt x="132516" y="28767"/>
                    <a:pt x="132742" y="28618"/>
                  </a:cubicBezTo>
                  <a:cubicBezTo>
                    <a:pt x="133633" y="27578"/>
                    <a:pt x="134377" y="26537"/>
                    <a:pt x="135043" y="25419"/>
                  </a:cubicBezTo>
                  <a:lnTo>
                    <a:pt x="134823" y="25199"/>
                  </a:lnTo>
                  <a:close/>
                  <a:moveTo>
                    <a:pt x="147606" y="1"/>
                  </a:moveTo>
                  <a:cubicBezTo>
                    <a:pt x="146863" y="1"/>
                    <a:pt x="146042" y="78"/>
                    <a:pt x="145376" y="227"/>
                  </a:cubicBezTo>
                  <a:cubicBezTo>
                    <a:pt x="145299" y="375"/>
                    <a:pt x="145299" y="447"/>
                    <a:pt x="145299" y="595"/>
                  </a:cubicBezTo>
                  <a:cubicBezTo>
                    <a:pt x="145971" y="375"/>
                    <a:pt x="146786" y="298"/>
                    <a:pt x="147606" y="298"/>
                  </a:cubicBezTo>
                  <a:lnTo>
                    <a:pt x="148123" y="298"/>
                  </a:lnTo>
                  <a:cubicBezTo>
                    <a:pt x="152957" y="595"/>
                    <a:pt x="156971" y="3866"/>
                    <a:pt x="159569" y="7659"/>
                  </a:cubicBezTo>
                  <a:cubicBezTo>
                    <a:pt x="161282" y="10109"/>
                    <a:pt x="162542" y="12785"/>
                    <a:pt x="163137" y="15609"/>
                  </a:cubicBezTo>
                  <a:cubicBezTo>
                    <a:pt x="163214" y="15757"/>
                    <a:pt x="163214" y="15906"/>
                    <a:pt x="163214" y="15983"/>
                  </a:cubicBezTo>
                  <a:lnTo>
                    <a:pt x="163363" y="16649"/>
                  </a:lnTo>
                  <a:lnTo>
                    <a:pt x="163363" y="17024"/>
                  </a:lnTo>
                  <a:lnTo>
                    <a:pt x="163434" y="17393"/>
                  </a:lnTo>
                  <a:lnTo>
                    <a:pt x="163434" y="17690"/>
                  </a:lnTo>
                  <a:cubicBezTo>
                    <a:pt x="163511" y="17838"/>
                    <a:pt x="163511" y="17987"/>
                    <a:pt x="163511" y="18064"/>
                  </a:cubicBezTo>
                  <a:lnTo>
                    <a:pt x="163511" y="18808"/>
                  </a:lnTo>
                  <a:cubicBezTo>
                    <a:pt x="163511" y="18879"/>
                    <a:pt x="163583" y="19028"/>
                    <a:pt x="163583" y="19105"/>
                  </a:cubicBezTo>
                  <a:lnTo>
                    <a:pt x="163583" y="19474"/>
                  </a:lnTo>
                  <a:lnTo>
                    <a:pt x="163511" y="20217"/>
                  </a:lnTo>
                  <a:cubicBezTo>
                    <a:pt x="163511" y="21555"/>
                    <a:pt x="163363" y="23041"/>
                    <a:pt x="163065" y="24379"/>
                  </a:cubicBezTo>
                  <a:cubicBezTo>
                    <a:pt x="161728" y="30622"/>
                    <a:pt x="158903" y="36419"/>
                    <a:pt x="156376" y="42217"/>
                  </a:cubicBezTo>
                  <a:cubicBezTo>
                    <a:pt x="152957" y="49797"/>
                    <a:pt x="149907" y="57527"/>
                    <a:pt x="147826" y="65554"/>
                  </a:cubicBezTo>
                  <a:cubicBezTo>
                    <a:pt x="143295" y="82874"/>
                    <a:pt x="143813" y="100861"/>
                    <a:pt x="147457" y="118252"/>
                  </a:cubicBezTo>
                  <a:cubicBezTo>
                    <a:pt x="147826" y="120107"/>
                    <a:pt x="148272" y="122040"/>
                    <a:pt x="148647" y="123823"/>
                  </a:cubicBezTo>
                  <a:cubicBezTo>
                    <a:pt x="149015" y="126130"/>
                    <a:pt x="149313" y="128509"/>
                    <a:pt x="149461" y="130887"/>
                  </a:cubicBezTo>
                  <a:cubicBezTo>
                    <a:pt x="149984" y="139211"/>
                    <a:pt x="148349" y="148279"/>
                    <a:pt x="142404" y="154522"/>
                  </a:cubicBezTo>
                  <a:cubicBezTo>
                    <a:pt x="140471" y="156526"/>
                    <a:pt x="138093" y="158161"/>
                    <a:pt x="135637" y="159499"/>
                  </a:cubicBezTo>
                  <a:cubicBezTo>
                    <a:pt x="132367" y="161360"/>
                    <a:pt x="128799" y="162698"/>
                    <a:pt x="125083" y="163363"/>
                  </a:cubicBezTo>
                  <a:cubicBezTo>
                    <a:pt x="122634" y="163809"/>
                    <a:pt x="120178" y="164035"/>
                    <a:pt x="117651" y="164035"/>
                  </a:cubicBezTo>
                  <a:cubicBezTo>
                    <a:pt x="111705" y="164035"/>
                    <a:pt x="105688" y="162846"/>
                    <a:pt x="99962" y="161062"/>
                  </a:cubicBezTo>
                  <a:cubicBezTo>
                    <a:pt x="97810" y="160391"/>
                    <a:pt x="95431" y="159499"/>
                    <a:pt x="93273" y="158684"/>
                  </a:cubicBezTo>
                  <a:cubicBezTo>
                    <a:pt x="89259" y="157269"/>
                    <a:pt x="85097" y="156228"/>
                    <a:pt x="80864" y="155860"/>
                  </a:cubicBezTo>
                  <a:cubicBezTo>
                    <a:pt x="79597" y="155711"/>
                    <a:pt x="78337" y="155634"/>
                    <a:pt x="77070" y="155634"/>
                  </a:cubicBezTo>
                  <a:cubicBezTo>
                    <a:pt x="70756" y="155634"/>
                    <a:pt x="64436" y="157346"/>
                    <a:pt x="58936" y="160391"/>
                  </a:cubicBezTo>
                  <a:cubicBezTo>
                    <a:pt x="48828" y="165742"/>
                    <a:pt x="41247" y="174589"/>
                    <a:pt x="31811" y="180904"/>
                  </a:cubicBezTo>
                  <a:cubicBezTo>
                    <a:pt x="28095" y="183431"/>
                    <a:pt x="24081" y="185440"/>
                    <a:pt x="19693" y="186332"/>
                  </a:cubicBezTo>
                  <a:lnTo>
                    <a:pt x="18950" y="186481"/>
                  </a:lnTo>
                  <a:lnTo>
                    <a:pt x="18284" y="186630"/>
                  </a:lnTo>
                  <a:cubicBezTo>
                    <a:pt x="17612" y="186701"/>
                    <a:pt x="16869" y="186778"/>
                    <a:pt x="16203" y="186850"/>
                  </a:cubicBezTo>
                  <a:lnTo>
                    <a:pt x="15460" y="186927"/>
                  </a:lnTo>
                  <a:lnTo>
                    <a:pt x="12635" y="186927"/>
                  </a:lnTo>
                  <a:cubicBezTo>
                    <a:pt x="7207" y="186778"/>
                    <a:pt x="1707" y="183954"/>
                    <a:pt x="518" y="178305"/>
                  </a:cubicBezTo>
                  <a:cubicBezTo>
                    <a:pt x="369" y="177562"/>
                    <a:pt x="298" y="176819"/>
                    <a:pt x="369" y="176076"/>
                  </a:cubicBezTo>
                  <a:lnTo>
                    <a:pt x="369" y="176076"/>
                  </a:lnTo>
                  <a:cubicBezTo>
                    <a:pt x="220" y="176147"/>
                    <a:pt x="149" y="176147"/>
                    <a:pt x="0" y="176147"/>
                  </a:cubicBezTo>
                  <a:cubicBezTo>
                    <a:pt x="0" y="176890"/>
                    <a:pt x="72" y="177634"/>
                    <a:pt x="220" y="178305"/>
                  </a:cubicBezTo>
                  <a:cubicBezTo>
                    <a:pt x="1487" y="184174"/>
                    <a:pt x="7058" y="187076"/>
                    <a:pt x="12635" y="187224"/>
                  </a:cubicBezTo>
                  <a:cubicBezTo>
                    <a:pt x="13153" y="187224"/>
                    <a:pt x="13599" y="187296"/>
                    <a:pt x="14122" y="187296"/>
                  </a:cubicBezTo>
                  <a:cubicBezTo>
                    <a:pt x="14419" y="187296"/>
                    <a:pt x="14788" y="187224"/>
                    <a:pt x="15162" y="187224"/>
                  </a:cubicBezTo>
                  <a:lnTo>
                    <a:pt x="15460" y="187224"/>
                  </a:lnTo>
                  <a:lnTo>
                    <a:pt x="16203" y="187147"/>
                  </a:lnTo>
                  <a:cubicBezTo>
                    <a:pt x="16869" y="187147"/>
                    <a:pt x="17612" y="187076"/>
                    <a:pt x="18355" y="186927"/>
                  </a:cubicBezTo>
                  <a:lnTo>
                    <a:pt x="19027" y="186778"/>
                  </a:lnTo>
                  <a:lnTo>
                    <a:pt x="19693" y="186630"/>
                  </a:lnTo>
                  <a:cubicBezTo>
                    <a:pt x="22297" y="186106"/>
                    <a:pt x="24747" y="185215"/>
                    <a:pt x="27054" y="184025"/>
                  </a:cubicBezTo>
                  <a:cubicBezTo>
                    <a:pt x="38946" y="178008"/>
                    <a:pt x="47341" y="166931"/>
                    <a:pt x="59084" y="160616"/>
                  </a:cubicBezTo>
                  <a:cubicBezTo>
                    <a:pt x="64584" y="157644"/>
                    <a:pt x="70827" y="155931"/>
                    <a:pt x="77070" y="155931"/>
                  </a:cubicBezTo>
                  <a:cubicBezTo>
                    <a:pt x="78337" y="155931"/>
                    <a:pt x="79597" y="156008"/>
                    <a:pt x="80864" y="156157"/>
                  </a:cubicBezTo>
                  <a:cubicBezTo>
                    <a:pt x="85543" y="156603"/>
                    <a:pt x="90151" y="157864"/>
                    <a:pt x="94539" y="159499"/>
                  </a:cubicBezTo>
                  <a:cubicBezTo>
                    <a:pt x="95800" y="159945"/>
                    <a:pt x="97286" y="160468"/>
                    <a:pt x="98553" y="160914"/>
                  </a:cubicBezTo>
                  <a:cubicBezTo>
                    <a:pt x="103458" y="162549"/>
                    <a:pt x="108584" y="163738"/>
                    <a:pt x="113786" y="164184"/>
                  </a:cubicBezTo>
                  <a:cubicBezTo>
                    <a:pt x="115053" y="164333"/>
                    <a:pt x="116390" y="164333"/>
                    <a:pt x="117651" y="164333"/>
                  </a:cubicBezTo>
                  <a:cubicBezTo>
                    <a:pt x="123971" y="164333"/>
                    <a:pt x="130215" y="162995"/>
                    <a:pt x="135786" y="159796"/>
                  </a:cubicBezTo>
                  <a:cubicBezTo>
                    <a:pt x="138241" y="158387"/>
                    <a:pt x="140620" y="156752"/>
                    <a:pt x="142624" y="154742"/>
                  </a:cubicBezTo>
                  <a:cubicBezTo>
                    <a:pt x="143593" y="153701"/>
                    <a:pt x="144485" y="152512"/>
                    <a:pt x="145228" y="151323"/>
                  </a:cubicBezTo>
                  <a:cubicBezTo>
                    <a:pt x="151245" y="142036"/>
                    <a:pt x="150430" y="129918"/>
                    <a:pt x="148052" y="119590"/>
                  </a:cubicBezTo>
                  <a:cubicBezTo>
                    <a:pt x="143593" y="98851"/>
                    <a:pt x="143444" y="78415"/>
                    <a:pt x="150353" y="58122"/>
                  </a:cubicBezTo>
                  <a:cubicBezTo>
                    <a:pt x="152137" y="52770"/>
                    <a:pt x="154295" y="47496"/>
                    <a:pt x="156596" y="42365"/>
                  </a:cubicBezTo>
                  <a:cubicBezTo>
                    <a:pt x="158903" y="37163"/>
                    <a:pt x="161353" y="32037"/>
                    <a:pt x="162839" y="26537"/>
                  </a:cubicBezTo>
                  <a:cubicBezTo>
                    <a:pt x="163434" y="24456"/>
                    <a:pt x="163809" y="22298"/>
                    <a:pt x="163880" y="20217"/>
                  </a:cubicBezTo>
                  <a:lnTo>
                    <a:pt x="163880" y="19105"/>
                  </a:lnTo>
                  <a:cubicBezTo>
                    <a:pt x="163809" y="18582"/>
                    <a:pt x="163809" y="17916"/>
                    <a:pt x="163731" y="17321"/>
                  </a:cubicBezTo>
                  <a:cubicBezTo>
                    <a:pt x="163434" y="14271"/>
                    <a:pt x="162245" y="11298"/>
                    <a:pt x="160610" y="8700"/>
                  </a:cubicBezTo>
                  <a:cubicBezTo>
                    <a:pt x="158826" y="5875"/>
                    <a:pt x="156596" y="3271"/>
                    <a:pt x="153623" y="1636"/>
                  </a:cubicBezTo>
                  <a:cubicBezTo>
                    <a:pt x="151691" y="595"/>
                    <a:pt x="149610" y="1"/>
                    <a:pt x="14760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3" name="Google Shape;1503;p45"/>
            <p:cNvSpPr/>
            <p:nvPr/>
          </p:nvSpPr>
          <p:spPr>
            <a:xfrm>
              <a:off x="5430900" y="1124500"/>
              <a:ext cx="7450" cy="12950"/>
            </a:xfrm>
            <a:custGeom>
              <a:avLst/>
              <a:gdLst/>
              <a:ahLst/>
              <a:cxnLst/>
              <a:rect l="l" t="t" r="r" b="b"/>
              <a:pathLst>
                <a:path w="298" h="518" extrusionOk="0">
                  <a:moveTo>
                    <a:pt x="149" y="0"/>
                  </a:moveTo>
                  <a:cubicBezTo>
                    <a:pt x="72" y="72"/>
                    <a:pt x="1" y="220"/>
                    <a:pt x="1" y="297"/>
                  </a:cubicBezTo>
                  <a:lnTo>
                    <a:pt x="221" y="517"/>
                  </a:lnTo>
                  <a:cubicBezTo>
                    <a:pt x="221" y="446"/>
                    <a:pt x="298" y="369"/>
                    <a:pt x="298" y="297"/>
                  </a:cubicBezTo>
                  <a:cubicBezTo>
                    <a:pt x="221" y="149"/>
                    <a:pt x="149" y="72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4" name="Google Shape;1504;p45"/>
            <p:cNvSpPr/>
            <p:nvPr/>
          </p:nvSpPr>
          <p:spPr>
            <a:xfrm>
              <a:off x="5482925" y="100365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149" y="0"/>
                  </a:moveTo>
                  <a:cubicBezTo>
                    <a:pt x="72" y="77"/>
                    <a:pt x="72" y="149"/>
                    <a:pt x="1" y="297"/>
                  </a:cubicBezTo>
                  <a:cubicBezTo>
                    <a:pt x="149" y="297"/>
                    <a:pt x="221" y="375"/>
                    <a:pt x="298" y="446"/>
                  </a:cubicBezTo>
                  <a:cubicBezTo>
                    <a:pt x="298" y="375"/>
                    <a:pt x="369" y="297"/>
                    <a:pt x="369" y="149"/>
                  </a:cubicBezTo>
                  <a:cubicBezTo>
                    <a:pt x="298" y="149"/>
                    <a:pt x="221" y="77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5" name="Google Shape;1505;p45"/>
            <p:cNvSpPr/>
            <p:nvPr/>
          </p:nvSpPr>
          <p:spPr>
            <a:xfrm>
              <a:off x="5512650" y="877300"/>
              <a:ext cx="7475" cy="11175"/>
            </a:xfrm>
            <a:custGeom>
              <a:avLst/>
              <a:gdLst/>
              <a:ahLst/>
              <a:cxnLst/>
              <a:rect l="l" t="t" r="r" b="b"/>
              <a:pathLst>
                <a:path w="299" h="447" extrusionOk="0">
                  <a:moveTo>
                    <a:pt x="1" y="0"/>
                  </a:moveTo>
                  <a:lnTo>
                    <a:pt x="1" y="297"/>
                  </a:lnTo>
                  <a:cubicBezTo>
                    <a:pt x="72" y="375"/>
                    <a:pt x="149" y="446"/>
                    <a:pt x="298" y="446"/>
                  </a:cubicBezTo>
                  <a:lnTo>
                    <a:pt x="298" y="149"/>
                  </a:lnTo>
                  <a:cubicBezTo>
                    <a:pt x="221" y="149"/>
                    <a:pt x="149" y="78"/>
                    <a:pt x="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6" name="Google Shape;1506;p45"/>
            <p:cNvSpPr/>
            <p:nvPr/>
          </p:nvSpPr>
          <p:spPr>
            <a:xfrm>
              <a:off x="5520100" y="767750"/>
              <a:ext cx="9225" cy="9225"/>
            </a:xfrm>
            <a:custGeom>
              <a:avLst/>
              <a:gdLst/>
              <a:ahLst/>
              <a:cxnLst/>
              <a:rect l="l" t="t" r="r" b="b"/>
              <a:pathLst>
                <a:path w="369" h="369" extrusionOk="0">
                  <a:moveTo>
                    <a:pt x="0" y="0"/>
                  </a:moveTo>
                  <a:lnTo>
                    <a:pt x="0" y="71"/>
                  </a:lnTo>
                  <a:lnTo>
                    <a:pt x="0" y="297"/>
                  </a:lnTo>
                  <a:cubicBezTo>
                    <a:pt x="149" y="297"/>
                    <a:pt x="220" y="297"/>
                    <a:pt x="369" y="369"/>
                  </a:cubicBezTo>
                  <a:lnTo>
                    <a:pt x="369" y="71"/>
                  </a:lnTo>
                  <a:cubicBezTo>
                    <a:pt x="220" y="0"/>
                    <a:pt x="149" y="0"/>
                    <a:pt x="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7" name="Google Shape;1507;p45"/>
            <p:cNvSpPr/>
            <p:nvPr/>
          </p:nvSpPr>
          <p:spPr>
            <a:xfrm>
              <a:off x="5525600" y="682275"/>
              <a:ext cx="9375" cy="9225"/>
            </a:xfrm>
            <a:custGeom>
              <a:avLst/>
              <a:gdLst/>
              <a:ahLst/>
              <a:cxnLst/>
              <a:rect l="l" t="t" r="r" b="b"/>
              <a:pathLst>
                <a:path w="375" h="369" extrusionOk="0">
                  <a:moveTo>
                    <a:pt x="375" y="0"/>
                  </a:moveTo>
                  <a:cubicBezTo>
                    <a:pt x="297" y="0"/>
                    <a:pt x="149" y="72"/>
                    <a:pt x="77" y="72"/>
                  </a:cubicBezTo>
                  <a:cubicBezTo>
                    <a:pt x="0" y="149"/>
                    <a:pt x="0" y="298"/>
                    <a:pt x="0" y="369"/>
                  </a:cubicBezTo>
                  <a:cubicBezTo>
                    <a:pt x="77" y="369"/>
                    <a:pt x="226" y="298"/>
                    <a:pt x="297" y="298"/>
                  </a:cubicBezTo>
                  <a:cubicBezTo>
                    <a:pt x="375" y="220"/>
                    <a:pt x="375" y="72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8" name="Google Shape;1508;p45"/>
            <p:cNvSpPr/>
            <p:nvPr/>
          </p:nvSpPr>
          <p:spPr>
            <a:xfrm>
              <a:off x="5542375" y="613450"/>
              <a:ext cx="20400" cy="18600"/>
            </a:xfrm>
            <a:custGeom>
              <a:avLst/>
              <a:gdLst/>
              <a:ahLst/>
              <a:cxnLst/>
              <a:rect l="l" t="t" r="r" b="b"/>
              <a:pathLst>
                <a:path w="816" h="744" extrusionOk="0">
                  <a:moveTo>
                    <a:pt x="816" y="0"/>
                  </a:moveTo>
                  <a:lnTo>
                    <a:pt x="816" y="0"/>
                  </a:lnTo>
                  <a:cubicBezTo>
                    <a:pt x="596" y="78"/>
                    <a:pt x="447" y="149"/>
                    <a:pt x="298" y="226"/>
                  </a:cubicBezTo>
                  <a:cubicBezTo>
                    <a:pt x="221" y="446"/>
                    <a:pt x="72" y="595"/>
                    <a:pt x="1" y="744"/>
                  </a:cubicBezTo>
                  <a:cubicBezTo>
                    <a:pt x="221" y="672"/>
                    <a:pt x="370" y="595"/>
                    <a:pt x="518" y="446"/>
                  </a:cubicBezTo>
                  <a:cubicBezTo>
                    <a:pt x="596" y="298"/>
                    <a:pt x="667" y="149"/>
                    <a:pt x="81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09" name="Google Shape;1509;p45"/>
            <p:cNvSpPr/>
            <p:nvPr/>
          </p:nvSpPr>
          <p:spPr>
            <a:xfrm>
              <a:off x="1333775" y="726850"/>
              <a:ext cx="3790500" cy="3439275"/>
            </a:xfrm>
            <a:custGeom>
              <a:avLst/>
              <a:gdLst/>
              <a:ahLst/>
              <a:cxnLst/>
              <a:rect l="l" t="t" r="r" b="b"/>
              <a:pathLst>
                <a:path w="151620" h="137571" extrusionOk="0">
                  <a:moveTo>
                    <a:pt x="151619" y="26163"/>
                  </a:moveTo>
                  <a:lnTo>
                    <a:pt x="151619" y="26163"/>
                  </a:lnTo>
                  <a:cubicBezTo>
                    <a:pt x="151102" y="26383"/>
                    <a:pt x="150507" y="26531"/>
                    <a:pt x="149913" y="26680"/>
                  </a:cubicBezTo>
                  <a:cubicBezTo>
                    <a:pt x="149913" y="26829"/>
                    <a:pt x="149836" y="26906"/>
                    <a:pt x="149764" y="27055"/>
                  </a:cubicBezTo>
                  <a:cubicBezTo>
                    <a:pt x="150281" y="26906"/>
                    <a:pt x="150876" y="26757"/>
                    <a:pt x="151399" y="26531"/>
                  </a:cubicBezTo>
                  <a:cubicBezTo>
                    <a:pt x="151471" y="26460"/>
                    <a:pt x="151548" y="26311"/>
                    <a:pt x="151619" y="26163"/>
                  </a:cubicBezTo>
                  <a:close/>
                  <a:moveTo>
                    <a:pt x="149616" y="26757"/>
                  </a:moveTo>
                  <a:lnTo>
                    <a:pt x="149616" y="26757"/>
                  </a:lnTo>
                  <a:cubicBezTo>
                    <a:pt x="149021" y="26977"/>
                    <a:pt x="148349" y="27055"/>
                    <a:pt x="147754" y="27203"/>
                  </a:cubicBezTo>
                  <a:lnTo>
                    <a:pt x="147683" y="27203"/>
                  </a:lnTo>
                  <a:cubicBezTo>
                    <a:pt x="147683" y="27352"/>
                    <a:pt x="147606" y="27423"/>
                    <a:pt x="147606" y="27572"/>
                  </a:cubicBezTo>
                  <a:lnTo>
                    <a:pt x="148498" y="27352"/>
                  </a:lnTo>
                  <a:lnTo>
                    <a:pt x="149390" y="27126"/>
                  </a:lnTo>
                  <a:cubicBezTo>
                    <a:pt x="149467" y="27055"/>
                    <a:pt x="149538" y="26906"/>
                    <a:pt x="149616" y="26757"/>
                  </a:cubicBezTo>
                  <a:close/>
                  <a:moveTo>
                    <a:pt x="147386" y="27275"/>
                  </a:moveTo>
                  <a:lnTo>
                    <a:pt x="147386" y="27275"/>
                  </a:lnTo>
                  <a:cubicBezTo>
                    <a:pt x="147089" y="27352"/>
                    <a:pt x="146791" y="27352"/>
                    <a:pt x="146565" y="27423"/>
                  </a:cubicBezTo>
                  <a:cubicBezTo>
                    <a:pt x="146643" y="27501"/>
                    <a:pt x="146791" y="27572"/>
                    <a:pt x="146940" y="27649"/>
                  </a:cubicBezTo>
                  <a:cubicBezTo>
                    <a:pt x="147011" y="27649"/>
                    <a:pt x="147160" y="27649"/>
                    <a:pt x="147237" y="27572"/>
                  </a:cubicBezTo>
                  <a:cubicBezTo>
                    <a:pt x="147309" y="27501"/>
                    <a:pt x="147309" y="27352"/>
                    <a:pt x="147386" y="27275"/>
                  </a:cubicBezTo>
                  <a:close/>
                  <a:moveTo>
                    <a:pt x="146119" y="27501"/>
                  </a:moveTo>
                  <a:cubicBezTo>
                    <a:pt x="145822" y="27501"/>
                    <a:pt x="145525" y="27572"/>
                    <a:pt x="145227" y="27572"/>
                  </a:cubicBezTo>
                  <a:cubicBezTo>
                    <a:pt x="145227" y="27649"/>
                    <a:pt x="145227" y="27798"/>
                    <a:pt x="145156" y="27869"/>
                  </a:cubicBezTo>
                  <a:cubicBezTo>
                    <a:pt x="145602" y="27798"/>
                    <a:pt x="146048" y="27798"/>
                    <a:pt x="146494" y="27721"/>
                  </a:cubicBezTo>
                  <a:cubicBezTo>
                    <a:pt x="146417" y="27649"/>
                    <a:pt x="146268" y="27572"/>
                    <a:pt x="146119" y="27501"/>
                  </a:cubicBezTo>
                  <a:close/>
                  <a:moveTo>
                    <a:pt x="138764" y="27649"/>
                  </a:moveTo>
                  <a:cubicBezTo>
                    <a:pt x="138687" y="27798"/>
                    <a:pt x="138538" y="27869"/>
                    <a:pt x="138467" y="27947"/>
                  </a:cubicBezTo>
                  <a:cubicBezTo>
                    <a:pt x="138836" y="28018"/>
                    <a:pt x="139210" y="28018"/>
                    <a:pt x="139579" y="28018"/>
                  </a:cubicBezTo>
                  <a:lnTo>
                    <a:pt x="139579" y="27721"/>
                  </a:lnTo>
                  <a:cubicBezTo>
                    <a:pt x="139359" y="27721"/>
                    <a:pt x="139062" y="27721"/>
                    <a:pt x="138764" y="27649"/>
                  </a:cubicBezTo>
                  <a:close/>
                  <a:moveTo>
                    <a:pt x="139876" y="27721"/>
                  </a:moveTo>
                  <a:cubicBezTo>
                    <a:pt x="139876" y="27869"/>
                    <a:pt x="139805" y="27947"/>
                    <a:pt x="139805" y="28018"/>
                  </a:cubicBezTo>
                  <a:cubicBezTo>
                    <a:pt x="140322" y="28095"/>
                    <a:pt x="140845" y="28095"/>
                    <a:pt x="141363" y="28095"/>
                  </a:cubicBezTo>
                  <a:lnTo>
                    <a:pt x="142332" y="28095"/>
                  </a:lnTo>
                  <a:lnTo>
                    <a:pt x="142332" y="27798"/>
                  </a:lnTo>
                  <a:lnTo>
                    <a:pt x="141511" y="27798"/>
                  </a:lnTo>
                  <a:cubicBezTo>
                    <a:pt x="140917" y="27798"/>
                    <a:pt x="140399" y="27798"/>
                    <a:pt x="139876" y="27721"/>
                  </a:cubicBezTo>
                  <a:close/>
                  <a:moveTo>
                    <a:pt x="145007" y="27572"/>
                  </a:moveTo>
                  <a:lnTo>
                    <a:pt x="145007" y="27572"/>
                  </a:lnTo>
                  <a:cubicBezTo>
                    <a:pt x="144187" y="27649"/>
                    <a:pt x="143444" y="27721"/>
                    <a:pt x="142629" y="27721"/>
                  </a:cubicBezTo>
                  <a:cubicBezTo>
                    <a:pt x="142629" y="27869"/>
                    <a:pt x="142629" y="27947"/>
                    <a:pt x="142552" y="28095"/>
                  </a:cubicBezTo>
                  <a:cubicBezTo>
                    <a:pt x="143372" y="28018"/>
                    <a:pt x="144116" y="28018"/>
                    <a:pt x="144930" y="27947"/>
                  </a:cubicBezTo>
                  <a:cubicBezTo>
                    <a:pt x="144930" y="27798"/>
                    <a:pt x="144930" y="27721"/>
                    <a:pt x="145007" y="27572"/>
                  </a:cubicBezTo>
                  <a:close/>
                  <a:moveTo>
                    <a:pt x="57752" y="1"/>
                  </a:moveTo>
                  <a:cubicBezTo>
                    <a:pt x="44445" y="1"/>
                    <a:pt x="30996" y="3866"/>
                    <a:pt x="21256" y="13153"/>
                  </a:cubicBezTo>
                  <a:cubicBezTo>
                    <a:pt x="7658" y="26311"/>
                    <a:pt x="0" y="46527"/>
                    <a:pt x="6320" y="65031"/>
                  </a:cubicBezTo>
                  <a:cubicBezTo>
                    <a:pt x="9442" y="74396"/>
                    <a:pt x="15459" y="82500"/>
                    <a:pt x="22523" y="89260"/>
                  </a:cubicBezTo>
                  <a:cubicBezTo>
                    <a:pt x="24158" y="90895"/>
                    <a:pt x="26310" y="92756"/>
                    <a:pt x="28094" y="94243"/>
                  </a:cubicBezTo>
                  <a:cubicBezTo>
                    <a:pt x="33077" y="98554"/>
                    <a:pt x="38351" y="102638"/>
                    <a:pt x="43702" y="106503"/>
                  </a:cubicBezTo>
                  <a:cubicBezTo>
                    <a:pt x="48459" y="109999"/>
                    <a:pt x="53441" y="113192"/>
                    <a:pt x="58049" y="116837"/>
                  </a:cubicBezTo>
                  <a:cubicBezTo>
                    <a:pt x="61094" y="119364"/>
                    <a:pt x="64293" y="122557"/>
                    <a:pt x="66594" y="126125"/>
                  </a:cubicBezTo>
                  <a:cubicBezTo>
                    <a:pt x="66742" y="126125"/>
                    <a:pt x="66820" y="126053"/>
                    <a:pt x="66968" y="126053"/>
                  </a:cubicBezTo>
                  <a:cubicBezTo>
                    <a:pt x="65482" y="123824"/>
                    <a:pt x="63769" y="121814"/>
                    <a:pt x="61986" y="119959"/>
                  </a:cubicBezTo>
                  <a:cubicBezTo>
                    <a:pt x="61468" y="119513"/>
                    <a:pt x="60874" y="118918"/>
                    <a:pt x="60428" y="118472"/>
                  </a:cubicBezTo>
                  <a:cubicBezTo>
                    <a:pt x="60053" y="118098"/>
                    <a:pt x="59239" y="117432"/>
                    <a:pt x="58793" y="117057"/>
                  </a:cubicBezTo>
                  <a:cubicBezTo>
                    <a:pt x="57009" y="115571"/>
                    <a:pt x="55076" y="114162"/>
                    <a:pt x="53144" y="112746"/>
                  </a:cubicBezTo>
                  <a:cubicBezTo>
                    <a:pt x="45414" y="107395"/>
                    <a:pt x="37685" y="101895"/>
                    <a:pt x="30473" y="95878"/>
                  </a:cubicBezTo>
                  <a:cubicBezTo>
                    <a:pt x="27874" y="93720"/>
                    <a:pt x="25121" y="91341"/>
                    <a:pt x="22743" y="89040"/>
                  </a:cubicBezTo>
                  <a:cubicBezTo>
                    <a:pt x="15685" y="82351"/>
                    <a:pt x="9662" y="74247"/>
                    <a:pt x="6618" y="64882"/>
                  </a:cubicBezTo>
                  <a:cubicBezTo>
                    <a:pt x="297" y="46527"/>
                    <a:pt x="7956" y="26460"/>
                    <a:pt x="21482" y="13379"/>
                  </a:cubicBezTo>
                  <a:cubicBezTo>
                    <a:pt x="31216" y="4086"/>
                    <a:pt x="44523" y="298"/>
                    <a:pt x="57752" y="298"/>
                  </a:cubicBezTo>
                  <a:cubicBezTo>
                    <a:pt x="61320" y="298"/>
                    <a:pt x="64887" y="596"/>
                    <a:pt x="68377" y="1042"/>
                  </a:cubicBezTo>
                  <a:cubicBezTo>
                    <a:pt x="78860" y="2599"/>
                    <a:pt x="89039" y="6244"/>
                    <a:pt x="98481" y="11001"/>
                  </a:cubicBezTo>
                  <a:cubicBezTo>
                    <a:pt x="99593" y="11595"/>
                    <a:pt x="101080" y="12410"/>
                    <a:pt x="102269" y="12933"/>
                  </a:cubicBezTo>
                  <a:cubicBezTo>
                    <a:pt x="103012" y="13379"/>
                    <a:pt x="105170" y="14640"/>
                    <a:pt x="105913" y="15086"/>
                  </a:cubicBezTo>
                  <a:cubicBezTo>
                    <a:pt x="107323" y="15906"/>
                    <a:pt x="109404" y="17167"/>
                    <a:pt x="110742" y="17987"/>
                  </a:cubicBezTo>
                  <a:cubicBezTo>
                    <a:pt x="118846" y="22893"/>
                    <a:pt x="128430" y="27126"/>
                    <a:pt x="138092" y="27947"/>
                  </a:cubicBezTo>
                  <a:cubicBezTo>
                    <a:pt x="138241" y="27869"/>
                    <a:pt x="138318" y="27721"/>
                    <a:pt x="138390" y="27649"/>
                  </a:cubicBezTo>
                  <a:cubicBezTo>
                    <a:pt x="134305" y="27352"/>
                    <a:pt x="130143" y="26383"/>
                    <a:pt x="126201" y="25045"/>
                  </a:cubicBezTo>
                  <a:cubicBezTo>
                    <a:pt x="119958" y="22964"/>
                    <a:pt x="114089" y="19771"/>
                    <a:pt x="108512" y="16275"/>
                  </a:cubicBezTo>
                  <a:cubicBezTo>
                    <a:pt x="106282" y="14866"/>
                    <a:pt x="103458" y="13231"/>
                    <a:pt x="101157" y="12041"/>
                  </a:cubicBezTo>
                  <a:cubicBezTo>
                    <a:pt x="100782" y="11815"/>
                    <a:pt x="99593" y="11221"/>
                    <a:pt x="99224" y="11072"/>
                  </a:cubicBezTo>
                  <a:cubicBezTo>
                    <a:pt x="98404" y="10555"/>
                    <a:pt x="96251" y="9586"/>
                    <a:pt x="95431" y="9140"/>
                  </a:cubicBezTo>
                  <a:cubicBezTo>
                    <a:pt x="93944" y="8474"/>
                    <a:pt x="92387" y="7802"/>
                    <a:pt x="90900" y="7136"/>
                  </a:cubicBezTo>
                  <a:cubicBezTo>
                    <a:pt x="82796" y="3789"/>
                    <a:pt x="74252" y="1410"/>
                    <a:pt x="65553" y="370"/>
                  </a:cubicBezTo>
                  <a:cubicBezTo>
                    <a:pt x="63026" y="150"/>
                    <a:pt x="60428" y="1"/>
                    <a:pt x="57752" y="1"/>
                  </a:cubicBezTo>
                  <a:close/>
                  <a:moveTo>
                    <a:pt x="67040" y="126273"/>
                  </a:moveTo>
                  <a:cubicBezTo>
                    <a:pt x="66968" y="126273"/>
                    <a:pt x="66891" y="126351"/>
                    <a:pt x="66742" y="126351"/>
                  </a:cubicBezTo>
                  <a:cubicBezTo>
                    <a:pt x="67117" y="126945"/>
                    <a:pt x="67485" y="127540"/>
                    <a:pt x="67783" y="128057"/>
                  </a:cubicBezTo>
                  <a:cubicBezTo>
                    <a:pt x="67860" y="128057"/>
                    <a:pt x="67931" y="128057"/>
                    <a:pt x="68009" y="127986"/>
                  </a:cubicBezTo>
                  <a:cubicBezTo>
                    <a:pt x="68009" y="127908"/>
                    <a:pt x="67931" y="127760"/>
                    <a:pt x="67931" y="127611"/>
                  </a:cubicBezTo>
                  <a:cubicBezTo>
                    <a:pt x="67634" y="127165"/>
                    <a:pt x="67337" y="126719"/>
                    <a:pt x="67117" y="126273"/>
                  </a:cubicBezTo>
                  <a:close/>
                  <a:moveTo>
                    <a:pt x="68157" y="128206"/>
                  </a:moveTo>
                  <a:cubicBezTo>
                    <a:pt x="68080" y="128283"/>
                    <a:pt x="68009" y="128283"/>
                    <a:pt x="67931" y="128283"/>
                  </a:cubicBezTo>
                  <a:cubicBezTo>
                    <a:pt x="68157" y="128878"/>
                    <a:pt x="68455" y="129395"/>
                    <a:pt x="68675" y="129918"/>
                  </a:cubicBezTo>
                  <a:cubicBezTo>
                    <a:pt x="68752" y="129841"/>
                    <a:pt x="68901" y="129841"/>
                    <a:pt x="68972" y="129769"/>
                  </a:cubicBezTo>
                  <a:cubicBezTo>
                    <a:pt x="68901" y="129621"/>
                    <a:pt x="68823" y="129395"/>
                    <a:pt x="68675" y="129246"/>
                  </a:cubicBezTo>
                  <a:cubicBezTo>
                    <a:pt x="68526" y="128949"/>
                    <a:pt x="68377" y="128729"/>
                    <a:pt x="68229" y="128503"/>
                  </a:cubicBezTo>
                  <a:cubicBezTo>
                    <a:pt x="68229" y="128432"/>
                    <a:pt x="68157" y="128354"/>
                    <a:pt x="68157" y="128206"/>
                  </a:cubicBezTo>
                  <a:close/>
                  <a:moveTo>
                    <a:pt x="69049" y="129989"/>
                  </a:moveTo>
                  <a:cubicBezTo>
                    <a:pt x="68972" y="130067"/>
                    <a:pt x="68901" y="130138"/>
                    <a:pt x="68752" y="130138"/>
                  </a:cubicBezTo>
                  <a:cubicBezTo>
                    <a:pt x="68972" y="130661"/>
                    <a:pt x="69198" y="131107"/>
                    <a:pt x="69346" y="131553"/>
                  </a:cubicBezTo>
                  <a:cubicBezTo>
                    <a:pt x="69418" y="131553"/>
                    <a:pt x="69495" y="131476"/>
                    <a:pt x="69566" y="131476"/>
                  </a:cubicBezTo>
                  <a:cubicBezTo>
                    <a:pt x="69418" y="130959"/>
                    <a:pt x="69269" y="130513"/>
                    <a:pt x="69049" y="129989"/>
                  </a:cubicBezTo>
                  <a:close/>
                  <a:moveTo>
                    <a:pt x="69715" y="131702"/>
                  </a:moveTo>
                  <a:cubicBezTo>
                    <a:pt x="69566" y="131773"/>
                    <a:pt x="69495" y="131850"/>
                    <a:pt x="69418" y="131850"/>
                  </a:cubicBezTo>
                  <a:cubicBezTo>
                    <a:pt x="69566" y="132296"/>
                    <a:pt x="69644" y="132742"/>
                    <a:pt x="69792" y="133188"/>
                  </a:cubicBezTo>
                  <a:cubicBezTo>
                    <a:pt x="69864" y="133111"/>
                    <a:pt x="69941" y="133111"/>
                    <a:pt x="70012" y="133040"/>
                  </a:cubicBezTo>
                  <a:cubicBezTo>
                    <a:pt x="69941" y="132594"/>
                    <a:pt x="69792" y="132148"/>
                    <a:pt x="69715" y="131702"/>
                  </a:cubicBezTo>
                  <a:close/>
                  <a:moveTo>
                    <a:pt x="70090" y="133337"/>
                  </a:moveTo>
                  <a:cubicBezTo>
                    <a:pt x="70012" y="133408"/>
                    <a:pt x="69941" y="133408"/>
                    <a:pt x="69792" y="133486"/>
                  </a:cubicBezTo>
                  <a:cubicBezTo>
                    <a:pt x="69941" y="133932"/>
                    <a:pt x="70012" y="134300"/>
                    <a:pt x="70012" y="134746"/>
                  </a:cubicBezTo>
                  <a:cubicBezTo>
                    <a:pt x="70090" y="134675"/>
                    <a:pt x="70238" y="134597"/>
                    <a:pt x="70310" y="134526"/>
                  </a:cubicBezTo>
                  <a:cubicBezTo>
                    <a:pt x="70310" y="134300"/>
                    <a:pt x="70238" y="134080"/>
                    <a:pt x="70238" y="133854"/>
                  </a:cubicBezTo>
                  <a:cubicBezTo>
                    <a:pt x="70161" y="133706"/>
                    <a:pt x="70161" y="133486"/>
                    <a:pt x="70090" y="133337"/>
                  </a:cubicBezTo>
                  <a:close/>
                  <a:moveTo>
                    <a:pt x="70387" y="134823"/>
                  </a:moveTo>
                  <a:cubicBezTo>
                    <a:pt x="70238" y="134895"/>
                    <a:pt x="70161" y="134972"/>
                    <a:pt x="70090" y="135043"/>
                  </a:cubicBezTo>
                  <a:lnTo>
                    <a:pt x="70090" y="135121"/>
                  </a:lnTo>
                  <a:cubicBezTo>
                    <a:pt x="70161" y="135121"/>
                    <a:pt x="70310" y="135121"/>
                    <a:pt x="70387" y="135192"/>
                  </a:cubicBezTo>
                  <a:lnTo>
                    <a:pt x="70387" y="134823"/>
                  </a:lnTo>
                  <a:close/>
                  <a:moveTo>
                    <a:pt x="70090" y="135341"/>
                  </a:moveTo>
                  <a:cubicBezTo>
                    <a:pt x="70090" y="135638"/>
                    <a:pt x="70090" y="135935"/>
                    <a:pt x="70161" y="136161"/>
                  </a:cubicBezTo>
                  <a:cubicBezTo>
                    <a:pt x="70238" y="136084"/>
                    <a:pt x="70310" y="136013"/>
                    <a:pt x="70458" y="135935"/>
                  </a:cubicBezTo>
                  <a:cubicBezTo>
                    <a:pt x="70458" y="135787"/>
                    <a:pt x="70387" y="135567"/>
                    <a:pt x="70387" y="135418"/>
                  </a:cubicBezTo>
                  <a:cubicBezTo>
                    <a:pt x="70310" y="135418"/>
                    <a:pt x="70161" y="135418"/>
                    <a:pt x="70090" y="135341"/>
                  </a:cubicBezTo>
                  <a:close/>
                  <a:moveTo>
                    <a:pt x="70458" y="136310"/>
                  </a:moveTo>
                  <a:lnTo>
                    <a:pt x="70458" y="136310"/>
                  </a:lnTo>
                  <a:cubicBezTo>
                    <a:pt x="70310" y="136381"/>
                    <a:pt x="70238" y="136459"/>
                    <a:pt x="70161" y="136530"/>
                  </a:cubicBezTo>
                  <a:cubicBezTo>
                    <a:pt x="70090" y="136904"/>
                    <a:pt x="70090" y="137273"/>
                    <a:pt x="70090" y="137570"/>
                  </a:cubicBezTo>
                  <a:lnTo>
                    <a:pt x="70387" y="137273"/>
                  </a:lnTo>
                  <a:cubicBezTo>
                    <a:pt x="70458" y="136904"/>
                    <a:pt x="70458" y="136607"/>
                    <a:pt x="70458" y="13631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0" name="Google Shape;1510;p45"/>
            <p:cNvSpPr/>
            <p:nvPr/>
          </p:nvSpPr>
          <p:spPr>
            <a:xfrm>
              <a:off x="3032050" y="3917150"/>
              <a:ext cx="18600" cy="40875"/>
            </a:xfrm>
            <a:custGeom>
              <a:avLst/>
              <a:gdLst/>
              <a:ahLst/>
              <a:cxnLst/>
              <a:rect l="l" t="t" r="r" b="b"/>
              <a:pathLst>
                <a:path w="744" h="1635" extrusionOk="0">
                  <a:moveTo>
                    <a:pt x="0" y="1"/>
                  </a:moveTo>
                  <a:cubicBezTo>
                    <a:pt x="1" y="149"/>
                    <a:pt x="78" y="297"/>
                    <a:pt x="78" y="374"/>
                  </a:cubicBezTo>
                  <a:lnTo>
                    <a:pt x="149" y="374"/>
                  </a:lnTo>
                  <a:cubicBezTo>
                    <a:pt x="78" y="226"/>
                    <a:pt x="1" y="148"/>
                    <a:pt x="0" y="1"/>
                  </a:cubicBezTo>
                  <a:close/>
                  <a:moveTo>
                    <a:pt x="226" y="594"/>
                  </a:moveTo>
                  <a:cubicBezTo>
                    <a:pt x="226" y="742"/>
                    <a:pt x="298" y="820"/>
                    <a:pt x="298" y="891"/>
                  </a:cubicBezTo>
                  <a:cubicBezTo>
                    <a:pt x="446" y="1117"/>
                    <a:pt x="595" y="1337"/>
                    <a:pt x="744" y="1634"/>
                  </a:cubicBezTo>
                  <a:cubicBezTo>
                    <a:pt x="595" y="1266"/>
                    <a:pt x="446" y="968"/>
                    <a:pt x="298" y="59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1" name="Google Shape;1511;p45"/>
            <p:cNvSpPr/>
            <p:nvPr/>
          </p:nvSpPr>
          <p:spPr>
            <a:xfrm>
              <a:off x="2998600" y="3878175"/>
              <a:ext cx="94875" cy="234125"/>
            </a:xfrm>
            <a:custGeom>
              <a:avLst/>
              <a:gdLst/>
              <a:ahLst/>
              <a:cxnLst/>
              <a:rect l="l" t="t" r="r" b="b"/>
              <a:pathLst>
                <a:path w="3795" h="9365" extrusionOk="0">
                  <a:moveTo>
                    <a:pt x="375" y="0"/>
                  </a:moveTo>
                  <a:cubicBezTo>
                    <a:pt x="227" y="0"/>
                    <a:pt x="149" y="72"/>
                    <a:pt x="1" y="72"/>
                  </a:cubicBezTo>
                  <a:cubicBezTo>
                    <a:pt x="78" y="149"/>
                    <a:pt x="149" y="220"/>
                    <a:pt x="149" y="298"/>
                  </a:cubicBezTo>
                  <a:cubicBezTo>
                    <a:pt x="298" y="298"/>
                    <a:pt x="375" y="220"/>
                    <a:pt x="447" y="220"/>
                  </a:cubicBezTo>
                  <a:lnTo>
                    <a:pt x="524" y="220"/>
                  </a:lnTo>
                  <a:cubicBezTo>
                    <a:pt x="447" y="149"/>
                    <a:pt x="375" y="72"/>
                    <a:pt x="375" y="0"/>
                  </a:cubicBezTo>
                  <a:close/>
                  <a:moveTo>
                    <a:pt x="3497" y="9068"/>
                  </a:moveTo>
                  <a:lnTo>
                    <a:pt x="3497" y="9288"/>
                  </a:lnTo>
                  <a:cubicBezTo>
                    <a:pt x="3568" y="9365"/>
                    <a:pt x="3717" y="9365"/>
                    <a:pt x="3794" y="9365"/>
                  </a:cubicBezTo>
                  <a:lnTo>
                    <a:pt x="3794" y="9139"/>
                  </a:lnTo>
                  <a:cubicBezTo>
                    <a:pt x="3717" y="9068"/>
                    <a:pt x="3568" y="9068"/>
                    <a:pt x="3497" y="90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2" name="Google Shape;1512;p45"/>
            <p:cNvSpPr/>
            <p:nvPr/>
          </p:nvSpPr>
          <p:spPr>
            <a:xfrm>
              <a:off x="3028325" y="1412425"/>
              <a:ext cx="1978950" cy="2521500"/>
            </a:xfrm>
            <a:custGeom>
              <a:avLst/>
              <a:gdLst/>
              <a:ahLst/>
              <a:cxnLst/>
              <a:rect l="l" t="t" r="r" b="b"/>
              <a:pathLst>
                <a:path w="79158" h="100860" extrusionOk="0">
                  <a:moveTo>
                    <a:pt x="78783" y="0"/>
                  </a:moveTo>
                  <a:cubicBezTo>
                    <a:pt x="78635" y="0"/>
                    <a:pt x="78486" y="0"/>
                    <a:pt x="78337" y="78"/>
                  </a:cubicBezTo>
                  <a:cubicBezTo>
                    <a:pt x="78486" y="149"/>
                    <a:pt x="78635" y="226"/>
                    <a:pt x="78712" y="298"/>
                  </a:cubicBezTo>
                  <a:cubicBezTo>
                    <a:pt x="78861" y="298"/>
                    <a:pt x="79009" y="226"/>
                    <a:pt x="79158" y="226"/>
                  </a:cubicBezTo>
                  <a:cubicBezTo>
                    <a:pt x="79009" y="149"/>
                    <a:pt x="78861" y="78"/>
                    <a:pt x="78783" y="0"/>
                  </a:cubicBezTo>
                  <a:close/>
                  <a:moveTo>
                    <a:pt x="70608" y="226"/>
                  </a:moveTo>
                  <a:cubicBezTo>
                    <a:pt x="70536" y="298"/>
                    <a:pt x="70459" y="446"/>
                    <a:pt x="70310" y="524"/>
                  </a:cubicBezTo>
                  <a:lnTo>
                    <a:pt x="70685" y="524"/>
                  </a:lnTo>
                  <a:cubicBezTo>
                    <a:pt x="70756" y="446"/>
                    <a:pt x="70905" y="375"/>
                    <a:pt x="70982" y="226"/>
                  </a:cubicBezTo>
                  <a:close/>
                  <a:moveTo>
                    <a:pt x="227" y="100563"/>
                  </a:moveTo>
                  <a:cubicBezTo>
                    <a:pt x="149" y="100634"/>
                    <a:pt x="78" y="100634"/>
                    <a:pt x="1" y="100634"/>
                  </a:cubicBezTo>
                  <a:cubicBezTo>
                    <a:pt x="78" y="100711"/>
                    <a:pt x="78" y="100783"/>
                    <a:pt x="149" y="100860"/>
                  </a:cubicBezTo>
                  <a:cubicBezTo>
                    <a:pt x="227" y="100860"/>
                    <a:pt x="298" y="100860"/>
                    <a:pt x="375" y="100783"/>
                  </a:cubicBezTo>
                  <a:cubicBezTo>
                    <a:pt x="298" y="100711"/>
                    <a:pt x="298" y="100634"/>
                    <a:pt x="227" y="10056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3" name="Google Shape;1513;p45"/>
            <p:cNvSpPr/>
            <p:nvPr/>
          </p:nvSpPr>
          <p:spPr>
            <a:xfrm>
              <a:off x="3033975" y="3926475"/>
              <a:ext cx="5525" cy="5525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1" y="1"/>
                  </a:moveTo>
                  <a:cubicBezTo>
                    <a:pt x="72" y="72"/>
                    <a:pt x="72" y="149"/>
                    <a:pt x="149" y="221"/>
                  </a:cubicBezTo>
                  <a:lnTo>
                    <a:pt x="221" y="221"/>
                  </a:lnTo>
                  <a:cubicBezTo>
                    <a:pt x="149" y="149"/>
                    <a:pt x="149" y="72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4" name="Google Shape;1514;p45"/>
            <p:cNvSpPr/>
            <p:nvPr/>
          </p:nvSpPr>
          <p:spPr>
            <a:xfrm>
              <a:off x="3050625" y="1419850"/>
              <a:ext cx="1780075" cy="2560475"/>
            </a:xfrm>
            <a:custGeom>
              <a:avLst/>
              <a:gdLst/>
              <a:ahLst/>
              <a:cxnLst/>
              <a:rect l="l" t="t" r="r" b="b"/>
              <a:pathLst>
                <a:path w="71203" h="102419" extrusionOk="0">
                  <a:moveTo>
                    <a:pt x="70905" y="1"/>
                  </a:moveTo>
                  <a:lnTo>
                    <a:pt x="70905" y="298"/>
                  </a:lnTo>
                  <a:lnTo>
                    <a:pt x="71131" y="298"/>
                  </a:lnTo>
                  <a:cubicBezTo>
                    <a:pt x="71131" y="227"/>
                    <a:pt x="71202" y="149"/>
                    <a:pt x="71202" y="1"/>
                  </a:cubicBezTo>
                  <a:close/>
                  <a:moveTo>
                    <a:pt x="298" y="102049"/>
                  </a:moveTo>
                  <a:cubicBezTo>
                    <a:pt x="227" y="102121"/>
                    <a:pt x="78" y="102121"/>
                    <a:pt x="1" y="102198"/>
                  </a:cubicBezTo>
                  <a:cubicBezTo>
                    <a:pt x="1" y="102269"/>
                    <a:pt x="78" y="102347"/>
                    <a:pt x="78" y="102418"/>
                  </a:cubicBezTo>
                  <a:cubicBezTo>
                    <a:pt x="227" y="102418"/>
                    <a:pt x="298" y="102347"/>
                    <a:pt x="375" y="102269"/>
                  </a:cubicBezTo>
                  <a:cubicBezTo>
                    <a:pt x="375" y="102198"/>
                    <a:pt x="298" y="102121"/>
                    <a:pt x="298" y="10204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5" name="Google Shape;1515;p45"/>
            <p:cNvSpPr/>
            <p:nvPr/>
          </p:nvSpPr>
          <p:spPr>
            <a:xfrm>
              <a:off x="3067425" y="1419850"/>
              <a:ext cx="1832100" cy="2603275"/>
            </a:xfrm>
            <a:custGeom>
              <a:avLst/>
              <a:gdLst/>
              <a:ahLst/>
              <a:cxnLst/>
              <a:rect l="l" t="t" r="r" b="b"/>
              <a:pathLst>
                <a:path w="73284" h="104131" extrusionOk="0">
                  <a:moveTo>
                    <a:pt x="73283" y="1"/>
                  </a:moveTo>
                  <a:lnTo>
                    <a:pt x="73283" y="1"/>
                  </a:lnTo>
                  <a:cubicBezTo>
                    <a:pt x="73206" y="78"/>
                    <a:pt x="73134" y="78"/>
                    <a:pt x="72986" y="78"/>
                  </a:cubicBezTo>
                  <a:lnTo>
                    <a:pt x="72986" y="375"/>
                  </a:lnTo>
                  <a:lnTo>
                    <a:pt x="73206" y="375"/>
                  </a:lnTo>
                  <a:cubicBezTo>
                    <a:pt x="73283" y="227"/>
                    <a:pt x="73283" y="149"/>
                    <a:pt x="73283" y="1"/>
                  </a:cubicBezTo>
                  <a:close/>
                  <a:moveTo>
                    <a:pt x="220" y="103756"/>
                  </a:moveTo>
                  <a:cubicBezTo>
                    <a:pt x="149" y="103756"/>
                    <a:pt x="72" y="103833"/>
                    <a:pt x="0" y="103833"/>
                  </a:cubicBezTo>
                  <a:cubicBezTo>
                    <a:pt x="0" y="103982"/>
                    <a:pt x="0" y="104053"/>
                    <a:pt x="72" y="104130"/>
                  </a:cubicBezTo>
                  <a:cubicBezTo>
                    <a:pt x="149" y="104130"/>
                    <a:pt x="220" y="104053"/>
                    <a:pt x="369" y="103982"/>
                  </a:cubicBezTo>
                  <a:cubicBezTo>
                    <a:pt x="298" y="103905"/>
                    <a:pt x="298" y="103833"/>
                    <a:pt x="220" y="10375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6" name="Google Shape;1516;p45"/>
            <p:cNvSpPr/>
            <p:nvPr/>
          </p:nvSpPr>
          <p:spPr>
            <a:xfrm>
              <a:off x="3078575" y="1416125"/>
              <a:ext cx="1885900" cy="2647875"/>
            </a:xfrm>
            <a:custGeom>
              <a:avLst/>
              <a:gdLst/>
              <a:ahLst/>
              <a:cxnLst/>
              <a:rect l="l" t="t" r="r" b="b"/>
              <a:pathLst>
                <a:path w="75436" h="105915" extrusionOk="0">
                  <a:moveTo>
                    <a:pt x="75215" y="1"/>
                  </a:moveTo>
                  <a:cubicBezTo>
                    <a:pt x="75138" y="150"/>
                    <a:pt x="75138" y="227"/>
                    <a:pt x="75138" y="376"/>
                  </a:cubicBezTo>
                  <a:cubicBezTo>
                    <a:pt x="75215" y="298"/>
                    <a:pt x="75287" y="298"/>
                    <a:pt x="75364" y="298"/>
                  </a:cubicBezTo>
                  <a:cubicBezTo>
                    <a:pt x="75435" y="227"/>
                    <a:pt x="75435" y="78"/>
                    <a:pt x="75435" y="1"/>
                  </a:cubicBezTo>
                  <a:close/>
                  <a:moveTo>
                    <a:pt x="220" y="105469"/>
                  </a:moveTo>
                  <a:cubicBezTo>
                    <a:pt x="149" y="105540"/>
                    <a:pt x="72" y="105540"/>
                    <a:pt x="0" y="105617"/>
                  </a:cubicBezTo>
                  <a:lnTo>
                    <a:pt x="0" y="105915"/>
                  </a:lnTo>
                  <a:cubicBezTo>
                    <a:pt x="149" y="105837"/>
                    <a:pt x="220" y="105837"/>
                    <a:pt x="298" y="105766"/>
                  </a:cubicBezTo>
                  <a:cubicBezTo>
                    <a:pt x="298" y="105617"/>
                    <a:pt x="298" y="105540"/>
                    <a:pt x="220" y="10546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7" name="Google Shape;1517;p45"/>
            <p:cNvSpPr/>
            <p:nvPr/>
          </p:nvSpPr>
          <p:spPr>
            <a:xfrm>
              <a:off x="3084075" y="1406925"/>
              <a:ext cx="1941800" cy="2696025"/>
            </a:xfrm>
            <a:custGeom>
              <a:avLst/>
              <a:gdLst/>
              <a:ahLst/>
              <a:cxnLst/>
              <a:rect l="l" t="t" r="r" b="b"/>
              <a:pathLst>
                <a:path w="77672" h="107841" extrusionOk="0">
                  <a:moveTo>
                    <a:pt x="77671" y="0"/>
                  </a:moveTo>
                  <a:cubicBezTo>
                    <a:pt x="77594" y="0"/>
                    <a:pt x="77445" y="72"/>
                    <a:pt x="77374" y="72"/>
                  </a:cubicBezTo>
                  <a:cubicBezTo>
                    <a:pt x="77297" y="149"/>
                    <a:pt x="77297" y="298"/>
                    <a:pt x="77225" y="369"/>
                  </a:cubicBezTo>
                  <a:lnTo>
                    <a:pt x="77594" y="369"/>
                  </a:lnTo>
                  <a:cubicBezTo>
                    <a:pt x="77594" y="220"/>
                    <a:pt x="77671" y="149"/>
                    <a:pt x="77671" y="0"/>
                  </a:cubicBezTo>
                  <a:close/>
                  <a:moveTo>
                    <a:pt x="298" y="107323"/>
                  </a:moveTo>
                  <a:cubicBezTo>
                    <a:pt x="226" y="107394"/>
                    <a:pt x="78" y="107472"/>
                    <a:pt x="0" y="107543"/>
                  </a:cubicBezTo>
                  <a:cubicBezTo>
                    <a:pt x="0" y="107620"/>
                    <a:pt x="78" y="107769"/>
                    <a:pt x="78" y="107840"/>
                  </a:cubicBezTo>
                  <a:cubicBezTo>
                    <a:pt x="149" y="107769"/>
                    <a:pt x="226" y="107692"/>
                    <a:pt x="375" y="107620"/>
                  </a:cubicBezTo>
                  <a:cubicBezTo>
                    <a:pt x="298" y="107543"/>
                    <a:pt x="298" y="107394"/>
                    <a:pt x="298" y="10732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8" name="Google Shape;1518;p45"/>
            <p:cNvSpPr/>
            <p:nvPr/>
          </p:nvSpPr>
          <p:spPr>
            <a:xfrm>
              <a:off x="3087800" y="1393850"/>
              <a:ext cx="1993800" cy="2746250"/>
            </a:xfrm>
            <a:custGeom>
              <a:avLst/>
              <a:gdLst/>
              <a:ahLst/>
              <a:cxnLst/>
              <a:rect l="l" t="t" r="r" b="b"/>
              <a:pathLst>
                <a:path w="79752" h="109850" extrusionOk="0">
                  <a:moveTo>
                    <a:pt x="79752" y="0"/>
                  </a:moveTo>
                  <a:cubicBezTo>
                    <a:pt x="79675" y="77"/>
                    <a:pt x="79526" y="77"/>
                    <a:pt x="79455" y="77"/>
                  </a:cubicBezTo>
                  <a:cubicBezTo>
                    <a:pt x="79377" y="226"/>
                    <a:pt x="79306" y="375"/>
                    <a:pt x="79229" y="446"/>
                  </a:cubicBezTo>
                  <a:cubicBezTo>
                    <a:pt x="79377" y="446"/>
                    <a:pt x="79455" y="375"/>
                    <a:pt x="79603" y="375"/>
                  </a:cubicBezTo>
                  <a:cubicBezTo>
                    <a:pt x="79675" y="226"/>
                    <a:pt x="79752" y="149"/>
                    <a:pt x="79752" y="0"/>
                  </a:cubicBezTo>
                  <a:close/>
                  <a:moveTo>
                    <a:pt x="297" y="109255"/>
                  </a:moveTo>
                  <a:cubicBezTo>
                    <a:pt x="149" y="109333"/>
                    <a:pt x="77" y="109404"/>
                    <a:pt x="0" y="109481"/>
                  </a:cubicBezTo>
                  <a:lnTo>
                    <a:pt x="0" y="109850"/>
                  </a:lnTo>
                  <a:cubicBezTo>
                    <a:pt x="77" y="109779"/>
                    <a:pt x="149" y="109701"/>
                    <a:pt x="297" y="109630"/>
                  </a:cubicBezTo>
                  <a:lnTo>
                    <a:pt x="297" y="10925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19" name="Google Shape;1519;p45"/>
            <p:cNvSpPr/>
            <p:nvPr/>
          </p:nvSpPr>
          <p:spPr>
            <a:xfrm>
              <a:off x="5265450" y="1267500"/>
              <a:ext cx="66925" cy="50250"/>
            </a:xfrm>
            <a:custGeom>
              <a:avLst/>
              <a:gdLst/>
              <a:ahLst/>
              <a:cxnLst/>
              <a:rect l="l" t="t" r="r" b="b"/>
              <a:pathLst>
                <a:path w="2677" h="2010" extrusionOk="0">
                  <a:moveTo>
                    <a:pt x="2676" y="0"/>
                  </a:moveTo>
                  <a:lnTo>
                    <a:pt x="2676" y="0"/>
                  </a:lnTo>
                  <a:cubicBezTo>
                    <a:pt x="2159" y="297"/>
                    <a:pt x="1565" y="672"/>
                    <a:pt x="1041" y="969"/>
                  </a:cubicBezTo>
                  <a:cubicBezTo>
                    <a:pt x="893" y="1118"/>
                    <a:pt x="673" y="1338"/>
                    <a:pt x="524" y="1564"/>
                  </a:cubicBezTo>
                  <a:cubicBezTo>
                    <a:pt x="298" y="1713"/>
                    <a:pt x="149" y="1861"/>
                    <a:pt x="1" y="2010"/>
                  </a:cubicBezTo>
                  <a:lnTo>
                    <a:pt x="78" y="2010"/>
                  </a:lnTo>
                  <a:cubicBezTo>
                    <a:pt x="524" y="1713"/>
                    <a:pt x="1041" y="1338"/>
                    <a:pt x="1487" y="969"/>
                  </a:cubicBezTo>
                  <a:cubicBezTo>
                    <a:pt x="1933" y="672"/>
                    <a:pt x="2308" y="297"/>
                    <a:pt x="26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0" name="Google Shape;1520;p45"/>
            <p:cNvSpPr/>
            <p:nvPr/>
          </p:nvSpPr>
          <p:spPr>
            <a:xfrm>
              <a:off x="5261750" y="1317725"/>
              <a:ext cx="5675" cy="3750"/>
            </a:xfrm>
            <a:custGeom>
              <a:avLst/>
              <a:gdLst/>
              <a:ahLst/>
              <a:cxnLst/>
              <a:rect l="l" t="t" r="r" b="b"/>
              <a:pathLst>
                <a:path w="227" h="150" extrusionOk="0">
                  <a:moveTo>
                    <a:pt x="149" y="1"/>
                  </a:moveTo>
                  <a:lnTo>
                    <a:pt x="0" y="149"/>
                  </a:lnTo>
                  <a:cubicBezTo>
                    <a:pt x="77" y="149"/>
                    <a:pt x="149" y="72"/>
                    <a:pt x="22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1" name="Google Shape;1521;p45"/>
            <p:cNvSpPr/>
            <p:nvPr/>
          </p:nvSpPr>
          <p:spPr>
            <a:xfrm>
              <a:off x="5220875" y="1315800"/>
              <a:ext cx="35400" cy="31675"/>
            </a:xfrm>
            <a:custGeom>
              <a:avLst/>
              <a:gdLst/>
              <a:ahLst/>
              <a:cxnLst/>
              <a:rect l="l" t="t" r="r" b="b"/>
              <a:pathLst>
                <a:path w="1416" h="1267" extrusionOk="0">
                  <a:moveTo>
                    <a:pt x="1415" y="0"/>
                  </a:moveTo>
                  <a:lnTo>
                    <a:pt x="1415" y="0"/>
                  </a:lnTo>
                  <a:cubicBezTo>
                    <a:pt x="1118" y="226"/>
                    <a:pt x="892" y="375"/>
                    <a:pt x="595" y="524"/>
                  </a:cubicBezTo>
                  <a:cubicBezTo>
                    <a:pt x="375" y="744"/>
                    <a:pt x="226" y="970"/>
                    <a:pt x="0" y="1267"/>
                  </a:cubicBezTo>
                  <a:cubicBezTo>
                    <a:pt x="446" y="821"/>
                    <a:pt x="969" y="446"/>
                    <a:pt x="141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2" name="Google Shape;1522;p45"/>
            <p:cNvSpPr/>
            <p:nvPr/>
          </p:nvSpPr>
          <p:spPr>
            <a:xfrm>
              <a:off x="5256250" y="1315800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0"/>
                  </a:moveTo>
                  <a:lnTo>
                    <a:pt x="0" y="0"/>
                  </a:lnTo>
                  <a:lnTo>
                    <a:pt x="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3" name="Google Shape;1523;p45"/>
            <p:cNvSpPr/>
            <p:nvPr/>
          </p:nvSpPr>
          <p:spPr>
            <a:xfrm>
              <a:off x="5129900" y="1340025"/>
              <a:ext cx="85500" cy="46400"/>
            </a:xfrm>
            <a:custGeom>
              <a:avLst/>
              <a:gdLst/>
              <a:ahLst/>
              <a:cxnLst/>
              <a:rect l="l" t="t" r="r" b="b"/>
              <a:pathLst>
                <a:path w="3420" h="1856" extrusionOk="0">
                  <a:moveTo>
                    <a:pt x="3419" y="1"/>
                  </a:moveTo>
                  <a:lnTo>
                    <a:pt x="3419" y="1"/>
                  </a:lnTo>
                  <a:cubicBezTo>
                    <a:pt x="3044" y="221"/>
                    <a:pt x="2676" y="447"/>
                    <a:pt x="2230" y="595"/>
                  </a:cubicBezTo>
                  <a:cubicBezTo>
                    <a:pt x="2153" y="815"/>
                    <a:pt x="2004" y="964"/>
                    <a:pt x="1855" y="1113"/>
                  </a:cubicBezTo>
                  <a:cubicBezTo>
                    <a:pt x="2153" y="964"/>
                    <a:pt x="2527" y="815"/>
                    <a:pt x="2824" y="667"/>
                  </a:cubicBezTo>
                  <a:cubicBezTo>
                    <a:pt x="3044" y="447"/>
                    <a:pt x="3270" y="221"/>
                    <a:pt x="3419" y="1"/>
                  </a:cubicBezTo>
                  <a:close/>
                  <a:moveTo>
                    <a:pt x="1707" y="893"/>
                  </a:moveTo>
                  <a:cubicBezTo>
                    <a:pt x="1338" y="1041"/>
                    <a:pt x="1041" y="1190"/>
                    <a:pt x="666" y="1338"/>
                  </a:cubicBezTo>
                  <a:lnTo>
                    <a:pt x="892" y="1558"/>
                  </a:lnTo>
                  <a:cubicBezTo>
                    <a:pt x="1041" y="1487"/>
                    <a:pt x="1189" y="1410"/>
                    <a:pt x="1338" y="1410"/>
                  </a:cubicBezTo>
                  <a:cubicBezTo>
                    <a:pt x="1409" y="1190"/>
                    <a:pt x="1558" y="1041"/>
                    <a:pt x="1707" y="893"/>
                  </a:cubicBezTo>
                  <a:close/>
                  <a:moveTo>
                    <a:pt x="446" y="1410"/>
                  </a:moveTo>
                  <a:cubicBezTo>
                    <a:pt x="369" y="1410"/>
                    <a:pt x="297" y="1410"/>
                    <a:pt x="220" y="1487"/>
                  </a:cubicBezTo>
                  <a:cubicBezTo>
                    <a:pt x="149" y="1636"/>
                    <a:pt x="72" y="1784"/>
                    <a:pt x="0" y="1856"/>
                  </a:cubicBezTo>
                  <a:lnTo>
                    <a:pt x="666" y="1636"/>
                  </a:lnTo>
                  <a:lnTo>
                    <a:pt x="446" y="141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4" name="Google Shape;1524;p45"/>
            <p:cNvSpPr/>
            <p:nvPr/>
          </p:nvSpPr>
          <p:spPr>
            <a:xfrm>
              <a:off x="5141050" y="1373475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20" y="0"/>
                  </a:moveTo>
                  <a:cubicBezTo>
                    <a:pt x="149" y="0"/>
                    <a:pt x="71" y="0"/>
                    <a:pt x="0" y="72"/>
                  </a:cubicBezTo>
                  <a:lnTo>
                    <a:pt x="220" y="298"/>
                  </a:lnTo>
                  <a:cubicBezTo>
                    <a:pt x="297" y="298"/>
                    <a:pt x="369" y="220"/>
                    <a:pt x="446" y="220"/>
                  </a:cubicBezTo>
                  <a:lnTo>
                    <a:pt x="220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5" name="Google Shape;1525;p45"/>
            <p:cNvSpPr/>
            <p:nvPr/>
          </p:nvSpPr>
          <p:spPr>
            <a:xfrm>
              <a:off x="3072925" y="4168025"/>
              <a:ext cx="20550" cy="65000"/>
            </a:xfrm>
            <a:custGeom>
              <a:avLst/>
              <a:gdLst/>
              <a:ahLst/>
              <a:cxnLst/>
              <a:rect l="l" t="t" r="r" b="b"/>
              <a:pathLst>
                <a:path w="822" h="2600" extrusionOk="0">
                  <a:moveTo>
                    <a:pt x="821" y="1"/>
                  </a:moveTo>
                  <a:lnTo>
                    <a:pt x="821" y="1"/>
                  </a:lnTo>
                  <a:cubicBezTo>
                    <a:pt x="672" y="149"/>
                    <a:pt x="595" y="298"/>
                    <a:pt x="446" y="369"/>
                  </a:cubicBezTo>
                  <a:cubicBezTo>
                    <a:pt x="446" y="667"/>
                    <a:pt x="375" y="964"/>
                    <a:pt x="298" y="1261"/>
                  </a:cubicBezTo>
                  <a:lnTo>
                    <a:pt x="744" y="815"/>
                  </a:lnTo>
                  <a:cubicBezTo>
                    <a:pt x="744" y="518"/>
                    <a:pt x="821" y="298"/>
                    <a:pt x="821" y="1"/>
                  </a:cubicBezTo>
                  <a:close/>
                  <a:moveTo>
                    <a:pt x="595" y="1410"/>
                  </a:moveTo>
                  <a:cubicBezTo>
                    <a:pt x="595" y="1410"/>
                    <a:pt x="524" y="1487"/>
                    <a:pt x="524" y="1559"/>
                  </a:cubicBezTo>
                  <a:lnTo>
                    <a:pt x="595" y="1559"/>
                  </a:lnTo>
                  <a:lnTo>
                    <a:pt x="595" y="1410"/>
                  </a:lnTo>
                  <a:close/>
                  <a:moveTo>
                    <a:pt x="298" y="1784"/>
                  </a:moveTo>
                  <a:cubicBezTo>
                    <a:pt x="226" y="1784"/>
                    <a:pt x="226" y="1856"/>
                    <a:pt x="226" y="1856"/>
                  </a:cubicBezTo>
                  <a:cubicBezTo>
                    <a:pt x="149" y="2082"/>
                    <a:pt x="78" y="2379"/>
                    <a:pt x="0" y="2599"/>
                  </a:cubicBezTo>
                  <a:cubicBezTo>
                    <a:pt x="226" y="2302"/>
                    <a:pt x="375" y="2082"/>
                    <a:pt x="524" y="1856"/>
                  </a:cubicBezTo>
                  <a:lnTo>
                    <a:pt x="524" y="178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6" name="Google Shape;1526;p45"/>
            <p:cNvSpPr/>
            <p:nvPr/>
          </p:nvSpPr>
          <p:spPr>
            <a:xfrm>
              <a:off x="3080350" y="4206975"/>
              <a:ext cx="7475" cy="5675"/>
            </a:xfrm>
            <a:custGeom>
              <a:avLst/>
              <a:gdLst/>
              <a:ahLst/>
              <a:cxnLst/>
              <a:rect l="l" t="t" r="r" b="b"/>
              <a:pathLst>
                <a:path w="299" h="227" extrusionOk="0">
                  <a:moveTo>
                    <a:pt x="227" y="1"/>
                  </a:moveTo>
                  <a:lnTo>
                    <a:pt x="1" y="226"/>
                  </a:lnTo>
                  <a:lnTo>
                    <a:pt x="227" y="226"/>
                  </a:lnTo>
                  <a:cubicBezTo>
                    <a:pt x="298" y="149"/>
                    <a:pt x="298" y="78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7" name="Google Shape;1527;p45"/>
            <p:cNvSpPr/>
            <p:nvPr/>
          </p:nvSpPr>
          <p:spPr>
            <a:xfrm>
              <a:off x="3041400" y="4246075"/>
              <a:ext cx="31550" cy="78050"/>
            </a:xfrm>
            <a:custGeom>
              <a:avLst/>
              <a:gdLst/>
              <a:ahLst/>
              <a:cxnLst/>
              <a:rect l="l" t="t" r="r" b="b"/>
              <a:pathLst>
                <a:path w="1262" h="3122" extrusionOk="0">
                  <a:moveTo>
                    <a:pt x="1261" y="0"/>
                  </a:moveTo>
                  <a:lnTo>
                    <a:pt x="1261" y="0"/>
                  </a:lnTo>
                  <a:cubicBezTo>
                    <a:pt x="1190" y="72"/>
                    <a:pt x="1113" y="220"/>
                    <a:pt x="964" y="298"/>
                  </a:cubicBezTo>
                  <a:cubicBezTo>
                    <a:pt x="964" y="446"/>
                    <a:pt x="893" y="518"/>
                    <a:pt x="893" y="666"/>
                  </a:cubicBezTo>
                  <a:cubicBezTo>
                    <a:pt x="964" y="446"/>
                    <a:pt x="1113" y="220"/>
                    <a:pt x="1261" y="0"/>
                  </a:cubicBezTo>
                  <a:close/>
                  <a:moveTo>
                    <a:pt x="1190" y="744"/>
                  </a:moveTo>
                  <a:lnTo>
                    <a:pt x="1190" y="744"/>
                  </a:lnTo>
                  <a:cubicBezTo>
                    <a:pt x="964" y="1112"/>
                    <a:pt x="667" y="1487"/>
                    <a:pt x="447" y="1933"/>
                  </a:cubicBezTo>
                  <a:cubicBezTo>
                    <a:pt x="370" y="2004"/>
                    <a:pt x="370" y="2081"/>
                    <a:pt x="298" y="2230"/>
                  </a:cubicBezTo>
                  <a:cubicBezTo>
                    <a:pt x="370" y="2153"/>
                    <a:pt x="447" y="2153"/>
                    <a:pt x="518" y="2153"/>
                  </a:cubicBezTo>
                  <a:cubicBezTo>
                    <a:pt x="744" y="1707"/>
                    <a:pt x="964" y="1261"/>
                    <a:pt x="1190" y="744"/>
                  </a:cubicBezTo>
                  <a:close/>
                  <a:moveTo>
                    <a:pt x="221" y="2450"/>
                  </a:moveTo>
                  <a:lnTo>
                    <a:pt x="1" y="3122"/>
                  </a:lnTo>
                  <a:cubicBezTo>
                    <a:pt x="150" y="2896"/>
                    <a:pt x="221" y="2676"/>
                    <a:pt x="370" y="24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8" name="Google Shape;1528;p45"/>
            <p:cNvSpPr/>
            <p:nvPr/>
          </p:nvSpPr>
          <p:spPr>
            <a:xfrm>
              <a:off x="3046900" y="4299875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298" y="1"/>
                  </a:moveTo>
                  <a:cubicBezTo>
                    <a:pt x="227" y="1"/>
                    <a:pt x="150" y="1"/>
                    <a:pt x="78" y="78"/>
                  </a:cubicBezTo>
                  <a:cubicBezTo>
                    <a:pt x="78" y="149"/>
                    <a:pt x="78" y="227"/>
                    <a:pt x="1" y="298"/>
                  </a:cubicBezTo>
                  <a:lnTo>
                    <a:pt x="150" y="298"/>
                  </a:lnTo>
                  <a:cubicBezTo>
                    <a:pt x="227" y="227"/>
                    <a:pt x="227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29" name="Google Shape;1529;p45"/>
            <p:cNvSpPr/>
            <p:nvPr/>
          </p:nvSpPr>
          <p:spPr>
            <a:xfrm>
              <a:off x="3084075" y="1377200"/>
              <a:ext cx="2051350" cy="2800075"/>
            </a:xfrm>
            <a:custGeom>
              <a:avLst/>
              <a:gdLst/>
              <a:ahLst/>
              <a:cxnLst/>
              <a:rect l="l" t="t" r="r" b="b"/>
              <a:pathLst>
                <a:path w="82054" h="112003" extrusionOk="0">
                  <a:moveTo>
                    <a:pt x="82053" y="0"/>
                  </a:moveTo>
                  <a:cubicBezTo>
                    <a:pt x="81905" y="0"/>
                    <a:pt x="81756" y="71"/>
                    <a:pt x="81607" y="149"/>
                  </a:cubicBezTo>
                  <a:cubicBezTo>
                    <a:pt x="81536" y="297"/>
                    <a:pt x="81459" y="446"/>
                    <a:pt x="81387" y="517"/>
                  </a:cubicBezTo>
                  <a:cubicBezTo>
                    <a:pt x="81536" y="517"/>
                    <a:pt x="81685" y="446"/>
                    <a:pt x="81833" y="369"/>
                  </a:cubicBezTo>
                  <a:cubicBezTo>
                    <a:pt x="81905" y="297"/>
                    <a:pt x="81982" y="149"/>
                    <a:pt x="82053" y="0"/>
                  </a:cubicBezTo>
                  <a:close/>
                  <a:moveTo>
                    <a:pt x="375" y="111259"/>
                  </a:moveTo>
                  <a:lnTo>
                    <a:pt x="78" y="111556"/>
                  </a:lnTo>
                  <a:cubicBezTo>
                    <a:pt x="78" y="111705"/>
                    <a:pt x="0" y="111854"/>
                    <a:pt x="0" y="112002"/>
                  </a:cubicBezTo>
                  <a:cubicBezTo>
                    <a:pt x="149" y="111931"/>
                    <a:pt x="226" y="111782"/>
                    <a:pt x="375" y="111634"/>
                  </a:cubicBezTo>
                  <a:lnTo>
                    <a:pt x="375" y="111259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0" name="Google Shape;1530;p45"/>
            <p:cNvSpPr/>
            <p:nvPr/>
          </p:nvSpPr>
          <p:spPr>
            <a:xfrm>
              <a:off x="3078575" y="1354900"/>
              <a:ext cx="2107075" cy="2859525"/>
            </a:xfrm>
            <a:custGeom>
              <a:avLst/>
              <a:gdLst/>
              <a:ahLst/>
              <a:cxnLst/>
              <a:rect l="l" t="t" r="r" b="b"/>
              <a:pathLst>
                <a:path w="84283" h="114381" extrusionOk="0">
                  <a:moveTo>
                    <a:pt x="84283" y="0"/>
                  </a:moveTo>
                  <a:lnTo>
                    <a:pt x="84283" y="0"/>
                  </a:lnTo>
                  <a:cubicBezTo>
                    <a:pt x="84134" y="149"/>
                    <a:pt x="83908" y="220"/>
                    <a:pt x="83760" y="298"/>
                  </a:cubicBezTo>
                  <a:cubicBezTo>
                    <a:pt x="83611" y="446"/>
                    <a:pt x="83462" y="595"/>
                    <a:pt x="83391" y="815"/>
                  </a:cubicBezTo>
                  <a:cubicBezTo>
                    <a:pt x="83540" y="743"/>
                    <a:pt x="83760" y="595"/>
                    <a:pt x="83908" y="518"/>
                  </a:cubicBezTo>
                  <a:cubicBezTo>
                    <a:pt x="84057" y="369"/>
                    <a:pt x="84206" y="220"/>
                    <a:pt x="84283" y="0"/>
                  </a:cubicBezTo>
                  <a:close/>
                  <a:moveTo>
                    <a:pt x="518" y="113340"/>
                  </a:moveTo>
                  <a:lnTo>
                    <a:pt x="72" y="113786"/>
                  </a:lnTo>
                  <a:lnTo>
                    <a:pt x="72" y="114084"/>
                  </a:lnTo>
                  <a:lnTo>
                    <a:pt x="298" y="114084"/>
                  </a:lnTo>
                  <a:cubicBezTo>
                    <a:pt x="298" y="114012"/>
                    <a:pt x="369" y="113935"/>
                    <a:pt x="369" y="113935"/>
                  </a:cubicBezTo>
                  <a:cubicBezTo>
                    <a:pt x="446" y="113715"/>
                    <a:pt x="446" y="113489"/>
                    <a:pt x="518" y="113340"/>
                  </a:cubicBezTo>
                  <a:close/>
                  <a:moveTo>
                    <a:pt x="0" y="114309"/>
                  </a:moveTo>
                  <a:lnTo>
                    <a:pt x="0" y="114381"/>
                  </a:lnTo>
                  <a:cubicBezTo>
                    <a:pt x="0" y="114381"/>
                    <a:pt x="0" y="114309"/>
                    <a:pt x="72" y="11430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1" name="Google Shape;1531;p45"/>
            <p:cNvSpPr/>
            <p:nvPr/>
          </p:nvSpPr>
          <p:spPr>
            <a:xfrm>
              <a:off x="3078575" y="420697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72" y="1"/>
                  </a:moveTo>
                  <a:cubicBezTo>
                    <a:pt x="0" y="78"/>
                    <a:pt x="0" y="149"/>
                    <a:pt x="0" y="226"/>
                  </a:cubicBezTo>
                  <a:lnTo>
                    <a:pt x="72" y="226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2" name="Google Shape;1532;p45"/>
            <p:cNvSpPr/>
            <p:nvPr/>
          </p:nvSpPr>
          <p:spPr>
            <a:xfrm>
              <a:off x="3065500" y="1328875"/>
              <a:ext cx="2170250" cy="2924650"/>
            </a:xfrm>
            <a:custGeom>
              <a:avLst/>
              <a:gdLst/>
              <a:ahLst/>
              <a:cxnLst/>
              <a:rect l="l" t="t" r="r" b="b"/>
              <a:pathLst>
                <a:path w="86810" h="116986" extrusionOk="0">
                  <a:moveTo>
                    <a:pt x="86810" y="1"/>
                  </a:moveTo>
                  <a:lnTo>
                    <a:pt x="86810" y="1"/>
                  </a:lnTo>
                  <a:cubicBezTo>
                    <a:pt x="86512" y="149"/>
                    <a:pt x="86292" y="298"/>
                    <a:pt x="85995" y="447"/>
                  </a:cubicBezTo>
                  <a:cubicBezTo>
                    <a:pt x="85846" y="667"/>
                    <a:pt x="85620" y="893"/>
                    <a:pt x="85400" y="1113"/>
                  </a:cubicBezTo>
                  <a:cubicBezTo>
                    <a:pt x="85620" y="964"/>
                    <a:pt x="85918" y="893"/>
                    <a:pt x="86215" y="744"/>
                  </a:cubicBezTo>
                  <a:cubicBezTo>
                    <a:pt x="86441" y="447"/>
                    <a:pt x="86590" y="221"/>
                    <a:pt x="86810" y="1"/>
                  </a:cubicBezTo>
                  <a:close/>
                  <a:moveTo>
                    <a:pt x="821" y="115422"/>
                  </a:moveTo>
                  <a:lnTo>
                    <a:pt x="821" y="115422"/>
                  </a:lnTo>
                  <a:cubicBezTo>
                    <a:pt x="672" y="115648"/>
                    <a:pt x="523" y="115868"/>
                    <a:pt x="297" y="116165"/>
                  </a:cubicBezTo>
                  <a:cubicBezTo>
                    <a:pt x="226" y="116462"/>
                    <a:pt x="149" y="116688"/>
                    <a:pt x="0" y="116986"/>
                  </a:cubicBezTo>
                  <a:cubicBezTo>
                    <a:pt x="149" y="116908"/>
                    <a:pt x="226" y="116760"/>
                    <a:pt x="297" y="116688"/>
                  </a:cubicBezTo>
                  <a:lnTo>
                    <a:pt x="743" y="115796"/>
                  </a:lnTo>
                  <a:cubicBezTo>
                    <a:pt x="743" y="115648"/>
                    <a:pt x="821" y="115499"/>
                    <a:pt x="821" y="1154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3" name="Google Shape;1533;p45"/>
            <p:cNvSpPr/>
            <p:nvPr/>
          </p:nvSpPr>
          <p:spPr>
            <a:xfrm>
              <a:off x="5220875" y="1291725"/>
              <a:ext cx="70625" cy="55750"/>
            </a:xfrm>
            <a:custGeom>
              <a:avLst/>
              <a:gdLst/>
              <a:ahLst/>
              <a:cxnLst/>
              <a:rect l="l" t="t" r="r" b="b"/>
              <a:pathLst>
                <a:path w="2825" h="2230" extrusionOk="0">
                  <a:moveTo>
                    <a:pt x="2753" y="0"/>
                  </a:moveTo>
                  <a:cubicBezTo>
                    <a:pt x="2378" y="298"/>
                    <a:pt x="2010" y="595"/>
                    <a:pt x="1635" y="815"/>
                  </a:cubicBezTo>
                  <a:cubicBezTo>
                    <a:pt x="1712" y="892"/>
                    <a:pt x="1784" y="963"/>
                    <a:pt x="1784" y="1041"/>
                  </a:cubicBezTo>
                  <a:cubicBezTo>
                    <a:pt x="1932" y="892"/>
                    <a:pt x="2081" y="744"/>
                    <a:pt x="2307" y="595"/>
                  </a:cubicBezTo>
                  <a:cubicBezTo>
                    <a:pt x="2456" y="369"/>
                    <a:pt x="2676" y="149"/>
                    <a:pt x="2824" y="0"/>
                  </a:cubicBezTo>
                  <a:close/>
                  <a:moveTo>
                    <a:pt x="1415" y="963"/>
                  </a:moveTo>
                  <a:cubicBezTo>
                    <a:pt x="969" y="1409"/>
                    <a:pt x="446" y="1784"/>
                    <a:pt x="0" y="2230"/>
                  </a:cubicBezTo>
                  <a:cubicBezTo>
                    <a:pt x="523" y="1855"/>
                    <a:pt x="1041" y="1558"/>
                    <a:pt x="1564" y="1261"/>
                  </a:cubicBezTo>
                  <a:cubicBezTo>
                    <a:pt x="1564" y="1189"/>
                    <a:pt x="1635" y="1189"/>
                    <a:pt x="1635" y="1189"/>
                  </a:cubicBezTo>
                  <a:lnTo>
                    <a:pt x="1415" y="963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4" name="Google Shape;1534;p45"/>
            <p:cNvSpPr/>
            <p:nvPr/>
          </p:nvSpPr>
          <p:spPr>
            <a:xfrm>
              <a:off x="5256250" y="1312075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20" y="1"/>
                  </a:moveTo>
                  <a:cubicBezTo>
                    <a:pt x="149" y="78"/>
                    <a:pt x="72" y="78"/>
                    <a:pt x="0" y="149"/>
                  </a:cubicBezTo>
                  <a:lnTo>
                    <a:pt x="220" y="375"/>
                  </a:lnTo>
                  <a:lnTo>
                    <a:pt x="369" y="227"/>
                  </a:lnTo>
                  <a:cubicBezTo>
                    <a:pt x="369" y="149"/>
                    <a:pt x="297" y="78"/>
                    <a:pt x="22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5" name="Google Shape;1535;p45"/>
            <p:cNvSpPr/>
            <p:nvPr/>
          </p:nvSpPr>
          <p:spPr>
            <a:xfrm>
              <a:off x="3052550" y="4234925"/>
              <a:ext cx="27825" cy="59475"/>
            </a:xfrm>
            <a:custGeom>
              <a:avLst/>
              <a:gdLst/>
              <a:ahLst/>
              <a:cxnLst/>
              <a:rect l="l" t="t" r="r" b="b"/>
              <a:pathLst>
                <a:path w="1113" h="2379" extrusionOk="0">
                  <a:moveTo>
                    <a:pt x="1113" y="0"/>
                  </a:moveTo>
                  <a:lnTo>
                    <a:pt x="1113" y="0"/>
                  </a:lnTo>
                  <a:cubicBezTo>
                    <a:pt x="1041" y="149"/>
                    <a:pt x="893" y="298"/>
                    <a:pt x="815" y="446"/>
                  </a:cubicBezTo>
                  <a:cubicBezTo>
                    <a:pt x="667" y="666"/>
                    <a:pt x="518" y="892"/>
                    <a:pt x="447" y="1112"/>
                  </a:cubicBezTo>
                  <a:cubicBezTo>
                    <a:pt x="298" y="1338"/>
                    <a:pt x="221" y="1635"/>
                    <a:pt x="72" y="1855"/>
                  </a:cubicBezTo>
                  <a:cubicBezTo>
                    <a:pt x="72" y="2004"/>
                    <a:pt x="1" y="2153"/>
                    <a:pt x="1" y="2379"/>
                  </a:cubicBezTo>
                  <a:cubicBezTo>
                    <a:pt x="221" y="1933"/>
                    <a:pt x="518" y="1558"/>
                    <a:pt x="744" y="1190"/>
                  </a:cubicBezTo>
                  <a:cubicBezTo>
                    <a:pt x="893" y="815"/>
                    <a:pt x="1041" y="369"/>
                    <a:pt x="111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6" name="Google Shape;1536;p45"/>
            <p:cNvSpPr/>
            <p:nvPr/>
          </p:nvSpPr>
          <p:spPr>
            <a:xfrm>
              <a:off x="3072925" y="4223775"/>
              <a:ext cx="11175" cy="22325"/>
            </a:xfrm>
            <a:custGeom>
              <a:avLst/>
              <a:gdLst/>
              <a:ahLst/>
              <a:cxnLst/>
              <a:rect l="l" t="t" r="r" b="b"/>
              <a:pathLst>
                <a:path w="447" h="893" extrusionOk="0">
                  <a:moveTo>
                    <a:pt x="446" y="0"/>
                  </a:moveTo>
                  <a:lnTo>
                    <a:pt x="0" y="892"/>
                  </a:lnTo>
                  <a:cubicBezTo>
                    <a:pt x="78" y="744"/>
                    <a:pt x="226" y="595"/>
                    <a:pt x="298" y="446"/>
                  </a:cubicBezTo>
                  <a:cubicBezTo>
                    <a:pt x="375" y="298"/>
                    <a:pt x="375" y="149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7" name="Google Shape;1537;p45"/>
            <p:cNvSpPr/>
            <p:nvPr/>
          </p:nvSpPr>
          <p:spPr>
            <a:xfrm>
              <a:off x="5326850" y="1239700"/>
              <a:ext cx="29750" cy="20375"/>
            </a:xfrm>
            <a:custGeom>
              <a:avLst/>
              <a:gdLst/>
              <a:ahLst/>
              <a:cxnLst/>
              <a:rect l="l" t="t" r="r" b="b"/>
              <a:pathLst>
                <a:path w="1190" h="815" extrusionOk="0">
                  <a:moveTo>
                    <a:pt x="1190" y="0"/>
                  </a:moveTo>
                  <a:lnTo>
                    <a:pt x="1190" y="0"/>
                  </a:lnTo>
                  <a:cubicBezTo>
                    <a:pt x="964" y="72"/>
                    <a:pt x="744" y="220"/>
                    <a:pt x="518" y="298"/>
                  </a:cubicBezTo>
                  <a:cubicBezTo>
                    <a:pt x="369" y="518"/>
                    <a:pt x="220" y="666"/>
                    <a:pt x="0" y="815"/>
                  </a:cubicBezTo>
                  <a:cubicBezTo>
                    <a:pt x="298" y="666"/>
                    <a:pt x="518" y="518"/>
                    <a:pt x="744" y="298"/>
                  </a:cubicBezTo>
                  <a:cubicBezTo>
                    <a:pt x="892" y="220"/>
                    <a:pt x="1041" y="72"/>
                    <a:pt x="119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8" name="Google Shape;1538;p45"/>
            <p:cNvSpPr/>
            <p:nvPr/>
          </p:nvSpPr>
          <p:spPr>
            <a:xfrm>
              <a:off x="5356575" y="1237750"/>
              <a:ext cx="1800" cy="1975"/>
            </a:xfrm>
            <a:custGeom>
              <a:avLst/>
              <a:gdLst/>
              <a:ahLst/>
              <a:cxnLst/>
              <a:rect l="l" t="t" r="r" b="b"/>
              <a:pathLst>
                <a:path w="72" h="79" extrusionOk="0">
                  <a:moveTo>
                    <a:pt x="72" y="1"/>
                  </a:moveTo>
                  <a:cubicBezTo>
                    <a:pt x="72" y="78"/>
                    <a:pt x="1" y="78"/>
                    <a:pt x="1" y="78"/>
                  </a:cubicBezTo>
                  <a:lnTo>
                    <a:pt x="1" y="78"/>
                  </a:lnTo>
                  <a:cubicBezTo>
                    <a:pt x="1" y="78"/>
                    <a:pt x="72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39" name="Google Shape;1539;p45"/>
            <p:cNvSpPr/>
            <p:nvPr/>
          </p:nvSpPr>
          <p:spPr>
            <a:xfrm>
              <a:off x="2433750" y="4322175"/>
              <a:ext cx="600250" cy="377300"/>
            </a:xfrm>
            <a:custGeom>
              <a:avLst/>
              <a:gdLst/>
              <a:ahLst/>
              <a:cxnLst/>
              <a:rect l="l" t="t" r="r" b="b"/>
              <a:pathLst>
                <a:path w="24010" h="15092" extrusionOk="0">
                  <a:moveTo>
                    <a:pt x="24010" y="1"/>
                  </a:moveTo>
                  <a:cubicBezTo>
                    <a:pt x="23932" y="78"/>
                    <a:pt x="23861" y="226"/>
                    <a:pt x="23784" y="298"/>
                  </a:cubicBezTo>
                  <a:cubicBezTo>
                    <a:pt x="23784" y="446"/>
                    <a:pt x="23712" y="595"/>
                    <a:pt x="23712" y="672"/>
                  </a:cubicBezTo>
                  <a:cubicBezTo>
                    <a:pt x="23784" y="446"/>
                    <a:pt x="23932" y="226"/>
                    <a:pt x="24010" y="1"/>
                  </a:cubicBezTo>
                  <a:close/>
                  <a:moveTo>
                    <a:pt x="23266" y="1118"/>
                  </a:moveTo>
                  <a:lnTo>
                    <a:pt x="23266" y="1118"/>
                  </a:lnTo>
                  <a:cubicBezTo>
                    <a:pt x="22743" y="1784"/>
                    <a:pt x="22226" y="2456"/>
                    <a:pt x="21703" y="3051"/>
                  </a:cubicBezTo>
                  <a:lnTo>
                    <a:pt x="22149" y="3051"/>
                  </a:lnTo>
                  <a:cubicBezTo>
                    <a:pt x="22446" y="2676"/>
                    <a:pt x="22672" y="2379"/>
                    <a:pt x="22892" y="2082"/>
                  </a:cubicBezTo>
                  <a:cubicBezTo>
                    <a:pt x="23041" y="1784"/>
                    <a:pt x="23118" y="1487"/>
                    <a:pt x="23266" y="1118"/>
                  </a:cubicBezTo>
                  <a:close/>
                  <a:moveTo>
                    <a:pt x="21851" y="3271"/>
                  </a:moveTo>
                  <a:lnTo>
                    <a:pt x="21851" y="3271"/>
                  </a:lnTo>
                  <a:cubicBezTo>
                    <a:pt x="21703" y="3348"/>
                    <a:pt x="21554" y="3348"/>
                    <a:pt x="21405" y="3348"/>
                  </a:cubicBezTo>
                  <a:cubicBezTo>
                    <a:pt x="20216" y="4686"/>
                    <a:pt x="18807" y="5875"/>
                    <a:pt x="17243" y="6987"/>
                  </a:cubicBezTo>
                  <a:lnTo>
                    <a:pt x="17767" y="6987"/>
                  </a:lnTo>
                  <a:cubicBezTo>
                    <a:pt x="19253" y="5875"/>
                    <a:pt x="20662" y="4609"/>
                    <a:pt x="21851" y="3271"/>
                  </a:cubicBezTo>
                  <a:close/>
                  <a:moveTo>
                    <a:pt x="16875" y="7213"/>
                  </a:moveTo>
                  <a:cubicBezTo>
                    <a:pt x="15162" y="8473"/>
                    <a:pt x="13230" y="9591"/>
                    <a:pt x="11375" y="10483"/>
                  </a:cubicBezTo>
                  <a:cubicBezTo>
                    <a:pt x="11523" y="10554"/>
                    <a:pt x="11672" y="10554"/>
                    <a:pt x="11892" y="10632"/>
                  </a:cubicBezTo>
                  <a:cubicBezTo>
                    <a:pt x="13753" y="9663"/>
                    <a:pt x="15608" y="8551"/>
                    <a:pt x="17392" y="7213"/>
                  </a:cubicBezTo>
                  <a:close/>
                  <a:moveTo>
                    <a:pt x="11000" y="10703"/>
                  </a:moveTo>
                  <a:cubicBezTo>
                    <a:pt x="10780" y="10780"/>
                    <a:pt x="10554" y="10929"/>
                    <a:pt x="10257" y="11000"/>
                  </a:cubicBezTo>
                  <a:cubicBezTo>
                    <a:pt x="8699" y="11744"/>
                    <a:pt x="7064" y="12487"/>
                    <a:pt x="5352" y="13081"/>
                  </a:cubicBezTo>
                  <a:cubicBezTo>
                    <a:pt x="5500" y="13159"/>
                    <a:pt x="5578" y="13230"/>
                    <a:pt x="5726" y="13307"/>
                  </a:cubicBezTo>
                  <a:cubicBezTo>
                    <a:pt x="7064" y="12784"/>
                    <a:pt x="8473" y="12190"/>
                    <a:pt x="9811" y="11595"/>
                  </a:cubicBezTo>
                  <a:cubicBezTo>
                    <a:pt x="10334" y="11375"/>
                    <a:pt x="10929" y="11078"/>
                    <a:pt x="11446" y="10780"/>
                  </a:cubicBezTo>
                  <a:cubicBezTo>
                    <a:pt x="11297" y="10780"/>
                    <a:pt x="11149" y="10703"/>
                    <a:pt x="11000" y="10703"/>
                  </a:cubicBezTo>
                  <a:close/>
                  <a:moveTo>
                    <a:pt x="5054" y="13230"/>
                  </a:moveTo>
                  <a:cubicBezTo>
                    <a:pt x="3348" y="13825"/>
                    <a:pt x="1713" y="14348"/>
                    <a:pt x="0" y="14794"/>
                  </a:cubicBezTo>
                  <a:cubicBezTo>
                    <a:pt x="78" y="14943"/>
                    <a:pt x="149" y="15014"/>
                    <a:pt x="226" y="15091"/>
                  </a:cubicBezTo>
                  <a:cubicBezTo>
                    <a:pt x="1933" y="14568"/>
                    <a:pt x="3645" y="14051"/>
                    <a:pt x="5352" y="13456"/>
                  </a:cubicBezTo>
                  <a:cubicBezTo>
                    <a:pt x="5280" y="13379"/>
                    <a:pt x="5132" y="13307"/>
                    <a:pt x="5054" y="1323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0" name="Google Shape;1540;p45"/>
            <p:cNvSpPr/>
            <p:nvPr/>
          </p:nvSpPr>
          <p:spPr>
            <a:xfrm>
              <a:off x="2968875" y="4398425"/>
              <a:ext cx="18600" cy="7475"/>
            </a:xfrm>
            <a:custGeom>
              <a:avLst/>
              <a:gdLst/>
              <a:ahLst/>
              <a:cxnLst/>
              <a:rect l="l" t="t" r="r" b="b"/>
              <a:pathLst>
                <a:path w="744" h="299" extrusionOk="0">
                  <a:moveTo>
                    <a:pt x="298" y="1"/>
                  </a:moveTo>
                  <a:cubicBezTo>
                    <a:pt x="226" y="72"/>
                    <a:pt x="149" y="221"/>
                    <a:pt x="0" y="298"/>
                  </a:cubicBezTo>
                  <a:cubicBezTo>
                    <a:pt x="149" y="298"/>
                    <a:pt x="298" y="298"/>
                    <a:pt x="446" y="221"/>
                  </a:cubicBezTo>
                  <a:cubicBezTo>
                    <a:pt x="595" y="149"/>
                    <a:pt x="672" y="72"/>
                    <a:pt x="74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1" name="Google Shape;1541;p45"/>
            <p:cNvSpPr/>
            <p:nvPr/>
          </p:nvSpPr>
          <p:spPr>
            <a:xfrm>
              <a:off x="2855600" y="4496825"/>
              <a:ext cx="22325" cy="5675"/>
            </a:xfrm>
            <a:custGeom>
              <a:avLst/>
              <a:gdLst/>
              <a:ahLst/>
              <a:cxnLst/>
              <a:rect l="l" t="t" r="r" b="b"/>
              <a:pathLst>
                <a:path w="893" h="227" extrusionOk="0">
                  <a:moveTo>
                    <a:pt x="369" y="1"/>
                  </a:moveTo>
                  <a:cubicBezTo>
                    <a:pt x="298" y="78"/>
                    <a:pt x="149" y="150"/>
                    <a:pt x="1" y="227"/>
                  </a:cubicBezTo>
                  <a:lnTo>
                    <a:pt x="518" y="227"/>
                  </a:lnTo>
                  <a:cubicBezTo>
                    <a:pt x="667" y="150"/>
                    <a:pt x="744" y="78"/>
                    <a:pt x="893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2" name="Google Shape;1542;p45"/>
            <p:cNvSpPr/>
            <p:nvPr/>
          </p:nvSpPr>
          <p:spPr>
            <a:xfrm>
              <a:off x="2708750" y="4584250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75" y="0"/>
                  </a:moveTo>
                  <a:cubicBezTo>
                    <a:pt x="226" y="71"/>
                    <a:pt x="149" y="149"/>
                    <a:pt x="0" y="220"/>
                  </a:cubicBezTo>
                  <a:cubicBezTo>
                    <a:pt x="149" y="220"/>
                    <a:pt x="297" y="297"/>
                    <a:pt x="446" y="297"/>
                  </a:cubicBezTo>
                  <a:cubicBezTo>
                    <a:pt x="595" y="220"/>
                    <a:pt x="743" y="149"/>
                    <a:pt x="892" y="149"/>
                  </a:cubicBezTo>
                  <a:cubicBezTo>
                    <a:pt x="672" y="71"/>
                    <a:pt x="523" y="71"/>
                    <a:pt x="37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3" name="Google Shape;1543;p45"/>
            <p:cNvSpPr/>
            <p:nvPr/>
          </p:nvSpPr>
          <p:spPr>
            <a:xfrm>
              <a:off x="2560100" y="4649200"/>
              <a:ext cx="16825" cy="9400"/>
            </a:xfrm>
            <a:custGeom>
              <a:avLst/>
              <a:gdLst/>
              <a:ahLst/>
              <a:cxnLst/>
              <a:rect l="l" t="t" r="r" b="b"/>
              <a:pathLst>
                <a:path w="673" h="376" extrusionOk="0">
                  <a:moveTo>
                    <a:pt x="298" y="0"/>
                  </a:moveTo>
                  <a:cubicBezTo>
                    <a:pt x="226" y="78"/>
                    <a:pt x="78" y="78"/>
                    <a:pt x="0" y="149"/>
                  </a:cubicBezTo>
                  <a:cubicBezTo>
                    <a:pt x="78" y="226"/>
                    <a:pt x="226" y="298"/>
                    <a:pt x="298" y="375"/>
                  </a:cubicBezTo>
                  <a:cubicBezTo>
                    <a:pt x="446" y="298"/>
                    <a:pt x="524" y="226"/>
                    <a:pt x="672" y="226"/>
                  </a:cubicBezTo>
                  <a:cubicBezTo>
                    <a:pt x="524" y="149"/>
                    <a:pt x="446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4" name="Google Shape;1544;p45"/>
            <p:cNvSpPr/>
            <p:nvPr/>
          </p:nvSpPr>
          <p:spPr>
            <a:xfrm>
              <a:off x="2077000" y="4695725"/>
              <a:ext cx="354975" cy="139300"/>
            </a:xfrm>
            <a:custGeom>
              <a:avLst/>
              <a:gdLst/>
              <a:ahLst/>
              <a:cxnLst/>
              <a:rect l="l" t="t" r="r" b="b"/>
              <a:pathLst>
                <a:path w="14199" h="5572" extrusionOk="0">
                  <a:moveTo>
                    <a:pt x="13973" y="1"/>
                  </a:moveTo>
                  <a:cubicBezTo>
                    <a:pt x="12564" y="369"/>
                    <a:pt x="11149" y="666"/>
                    <a:pt x="9740" y="964"/>
                  </a:cubicBezTo>
                  <a:cubicBezTo>
                    <a:pt x="9740" y="1112"/>
                    <a:pt x="9811" y="1190"/>
                    <a:pt x="9811" y="1261"/>
                  </a:cubicBezTo>
                  <a:cubicBezTo>
                    <a:pt x="11297" y="964"/>
                    <a:pt x="12784" y="666"/>
                    <a:pt x="14199" y="221"/>
                  </a:cubicBezTo>
                  <a:lnTo>
                    <a:pt x="13973" y="1"/>
                  </a:lnTo>
                  <a:close/>
                  <a:moveTo>
                    <a:pt x="9442" y="1041"/>
                  </a:moveTo>
                  <a:cubicBezTo>
                    <a:pt x="8324" y="1261"/>
                    <a:pt x="7213" y="1487"/>
                    <a:pt x="6095" y="1636"/>
                  </a:cubicBezTo>
                  <a:lnTo>
                    <a:pt x="6095" y="2004"/>
                  </a:lnTo>
                  <a:cubicBezTo>
                    <a:pt x="7284" y="1784"/>
                    <a:pt x="8402" y="1558"/>
                    <a:pt x="9514" y="1338"/>
                  </a:cubicBezTo>
                  <a:cubicBezTo>
                    <a:pt x="9514" y="1261"/>
                    <a:pt x="9442" y="1190"/>
                    <a:pt x="9442" y="1041"/>
                  </a:cubicBezTo>
                  <a:close/>
                  <a:moveTo>
                    <a:pt x="5797" y="1707"/>
                  </a:moveTo>
                  <a:cubicBezTo>
                    <a:pt x="5500" y="1784"/>
                    <a:pt x="5203" y="1784"/>
                    <a:pt x="4983" y="1856"/>
                  </a:cubicBezTo>
                  <a:cubicBezTo>
                    <a:pt x="4460" y="1933"/>
                    <a:pt x="4014" y="2004"/>
                    <a:pt x="3568" y="2230"/>
                  </a:cubicBezTo>
                  <a:cubicBezTo>
                    <a:pt x="3496" y="2302"/>
                    <a:pt x="3419" y="2450"/>
                    <a:pt x="3348" y="2599"/>
                  </a:cubicBezTo>
                  <a:cubicBezTo>
                    <a:pt x="3865" y="2379"/>
                    <a:pt x="4460" y="2230"/>
                    <a:pt x="4983" y="2153"/>
                  </a:cubicBezTo>
                  <a:cubicBezTo>
                    <a:pt x="5280" y="2082"/>
                    <a:pt x="5500" y="2082"/>
                    <a:pt x="5797" y="2004"/>
                  </a:cubicBezTo>
                  <a:lnTo>
                    <a:pt x="5797" y="1707"/>
                  </a:lnTo>
                  <a:close/>
                  <a:moveTo>
                    <a:pt x="3122" y="2379"/>
                  </a:moveTo>
                  <a:lnTo>
                    <a:pt x="2230" y="2825"/>
                  </a:lnTo>
                  <a:cubicBezTo>
                    <a:pt x="1267" y="3491"/>
                    <a:pt x="446" y="4460"/>
                    <a:pt x="0" y="5572"/>
                  </a:cubicBezTo>
                  <a:lnTo>
                    <a:pt x="446" y="5352"/>
                  </a:lnTo>
                  <a:cubicBezTo>
                    <a:pt x="892" y="4460"/>
                    <a:pt x="1564" y="3717"/>
                    <a:pt x="2456" y="3122"/>
                  </a:cubicBezTo>
                  <a:cubicBezTo>
                    <a:pt x="2605" y="2973"/>
                    <a:pt x="2825" y="2896"/>
                    <a:pt x="2973" y="2747"/>
                  </a:cubicBezTo>
                  <a:cubicBezTo>
                    <a:pt x="3051" y="2676"/>
                    <a:pt x="3122" y="2527"/>
                    <a:pt x="3122" y="237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5" name="Google Shape;1545;p45"/>
            <p:cNvSpPr/>
            <p:nvPr/>
          </p:nvSpPr>
          <p:spPr>
            <a:xfrm>
              <a:off x="2426325" y="4692000"/>
              <a:ext cx="13100" cy="9250"/>
            </a:xfrm>
            <a:custGeom>
              <a:avLst/>
              <a:gdLst/>
              <a:ahLst/>
              <a:cxnLst/>
              <a:rect l="l" t="t" r="r" b="b"/>
              <a:pathLst>
                <a:path w="524" h="370" extrusionOk="0">
                  <a:moveTo>
                    <a:pt x="297" y="1"/>
                  </a:moveTo>
                  <a:cubicBezTo>
                    <a:pt x="226" y="72"/>
                    <a:pt x="149" y="72"/>
                    <a:pt x="0" y="150"/>
                  </a:cubicBezTo>
                  <a:lnTo>
                    <a:pt x="226" y="370"/>
                  </a:lnTo>
                  <a:cubicBezTo>
                    <a:pt x="297" y="370"/>
                    <a:pt x="446" y="298"/>
                    <a:pt x="523" y="298"/>
                  </a:cubicBezTo>
                  <a:cubicBezTo>
                    <a:pt x="446" y="221"/>
                    <a:pt x="375" y="150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6" name="Google Shape;1546;p45"/>
            <p:cNvSpPr/>
            <p:nvPr/>
          </p:nvSpPr>
          <p:spPr>
            <a:xfrm>
              <a:off x="2313050" y="4719800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98" y="1"/>
                  </a:moveTo>
                  <a:cubicBezTo>
                    <a:pt x="220" y="78"/>
                    <a:pt x="72" y="78"/>
                    <a:pt x="0" y="78"/>
                  </a:cubicBezTo>
                  <a:cubicBezTo>
                    <a:pt x="0" y="227"/>
                    <a:pt x="72" y="298"/>
                    <a:pt x="72" y="375"/>
                  </a:cubicBezTo>
                  <a:cubicBezTo>
                    <a:pt x="220" y="375"/>
                    <a:pt x="298" y="375"/>
                    <a:pt x="369" y="298"/>
                  </a:cubicBezTo>
                  <a:cubicBezTo>
                    <a:pt x="369" y="227"/>
                    <a:pt x="298" y="149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7" name="Google Shape;1547;p45"/>
            <p:cNvSpPr/>
            <p:nvPr/>
          </p:nvSpPr>
          <p:spPr>
            <a:xfrm>
              <a:off x="2221925" y="4736600"/>
              <a:ext cx="7450" cy="9250"/>
            </a:xfrm>
            <a:custGeom>
              <a:avLst/>
              <a:gdLst/>
              <a:ahLst/>
              <a:cxnLst/>
              <a:rect l="l" t="t" r="r" b="b"/>
              <a:pathLst>
                <a:path w="298" h="370" extrusionOk="0">
                  <a:moveTo>
                    <a:pt x="298" y="1"/>
                  </a:moveTo>
                  <a:cubicBezTo>
                    <a:pt x="226" y="72"/>
                    <a:pt x="78" y="72"/>
                    <a:pt x="0" y="72"/>
                  </a:cubicBezTo>
                  <a:lnTo>
                    <a:pt x="0" y="369"/>
                  </a:lnTo>
                  <a:lnTo>
                    <a:pt x="298" y="369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8" name="Google Shape;1548;p45"/>
            <p:cNvSpPr/>
            <p:nvPr/>
          </p:nvSpPr>
          <p:spPr>
            <a:xfrm>
              <a:off x="2151325" y="4751475"/>
              <a:ext cx="14875" cy="12950"/>
            </a:xfrm>
            <a:custGeom>
              <a:avLst/>
              <a:gdLst/>
              <a:ahLst/>
              <a:cxnLst/>
              <a:rect l="l" t="t" r="r" b="b"/>
              <a:pathLst>
                <a:path w="595" h="518" extrusionOk="0">
                  <a:moveTo>
                    <a:pt x="595" y="0"/>
                  </a:moveTo>
                  <a:cubicBezTo>
                    <a:pt x="446" y="0"/>
                    <a:pt x="298" y="72"/>
                    <a:pt x="149" y="149"/>
                  </a:cubicBezTo>
                  <a:cubicBezTo>
                    <a:pt x="149" y="297"/>
                    <a:pt x="78" y="446"/>
                    <a:pt x="0" y="517"/>
                  </a:cubicBezTo>
                  <a:cubicBezTo>
                    <a:pt x="149" y="517"/>
                    <a:pt x="298" y="446"/>
                    <a:pt x="375" y="369"/>
                  </a:cubicBezTo>
                  <a:cubicBezTo>
                    <a:pt x="446" y="220"/>
                    <a:pt x="523" y="72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49" name="Google Shape;1549;p45"/>
            <p:cNvSpPr/>
            <p:nvPr/>
          </p:nvSpPr>
          <p:spPr>
            <a:xfrm>
              <a:off x="2062125" y="4840650"/>
              <a:ext cx="20550" cy="57550"/>
            </a:xfrm>
            <a:custGeom>
              <a:avLst/>
              <a:gdLst/>
              <a:ahLst/>
              <a:cxnLst/>
              <a:rect l="l" t="t" r="r" b="b"/>
              <a:pathLst>
                <a:path w="822" h="2302" extrusionOk="0">
                  <a:moveTo>
                    <a:pt x="821" y="1"/>
                  </a:moveTo>
                  <a:cubicBezTo>
                    <a:pt x="673" y="72"/>
                    <a:pt x="524" y="149"/>
                    <a:pt x="447" y="221"/>
                  </a:cubicBezTo>
                  <a:cubicBezTo>
                    <a:pt x="149" y="893"/>
                    <a:pt x="1" y="1559"/>
                    <a:pt x="1" y="2302"/>
                  </a:cubicBezTo>
                  <a:cubicBezTo>
                    <a:pt x="78" y="2230"/>
                    <a:pt x="149" y="2230"/>
                    <a:pt x="298" y="2230"/>
                  </a:cubicBezTo>
                  <a:cubicBezTo>
                    <a:pt x="375" y="1487"/>
                    <a:pt x="524" y="744"/>
                    <a:pt x="8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0" name="Google Shape;1550;p45"/>
            <p:cNvSpPr/>
            <p:nvPr/>
          </p:nvSpPr>
          <p:spPr>
            <a:xfrm>
              <a:off x="1976650" y="414700"/>
              <a:ext cx="4288475" cy="4866275"/>
            </a:xfrm>
            <a:custGeom>
              <a:avLst/>
              <a:gdLst/>
              <a:ahLst/>
              <a:cxnLst/>
              <a:rect l="l" t="t" r="r" b="b"/>
              <a:pathLst>
                <a:path w="171539" h="194651" extrusionOk="0">
                  <a:moveTo>
                    <a:pt x="149319" y="1339"/>
                  </a:moveTo>
                  <a:cubicBezTo>
                    <a:pt x="147981" y="2153"/>
                    <a:pt x="146863" y="3342"/>
                    <a:pt x="146120" y="4757"/>
                  </a:cubicBezTo>
                  <a:cubicBezTo>
                    <a:pt x="146269" y="4680"/>
                    <a:pt x="146417" y="4609"/>
                    <a:pt x="146643" y="4460"/>
                  </a:cubicBezTo>
                  <a:cubicBezTo>
                    <a:pt x="147238" y="3420"/>
                    <a:pt x="148053" y="2599"/>
                    <a:pt x="149022" y="1856"/>
                  </a:cubicBezTo>
                  <a:cubicBezTo>
                    <a:pt x="149093" y="1707"/>
                    <a:pt x="149170" y="1487"/>
                    <a:pt x="149319" y="1339"/>
                  </a:cubicBezTo>
                  <a:close/>
                  <a:moveTo>
                    <a:pt x="146346" y="4977"/>
                  </a:moveTo>
                  <a:lnTo>
                    <a:pt x="146346" y="4977"/>
                  </a:lnTo>
                  <a:cubicBezTo>
                    <a:pt x="146197" y="5055"/>
                    <a:pt x="146049" y="5203"/>
                    <a:pt x="145823" y="5275"/>
                  </a:cubicBezTo>
                  <a:lnTo>
                    <a:pt x="145157" y="7284"/>
                  </a:lnTo>
                  <a:cubicBezTo>
                    <a:pt x="145306" y="7284"/>
                    <a:pt x="145377" y="7207"/>
                    <a:pt x="145526" y="7207"/>
                  </a:cubicBezTo>
                  <a:cubicBezTo>
                    <a:pt x="145752" y="6392"/>
                    <a:pt x="145972" y="5649"/>
                    <a:pt x="146346" y="4977"/>
                  </a:cubicBezTo>
                  <a:close/>
                  <a:moveTo>
                    <a:pt x="145454" y="7504"/>
                  </a:moveTo>
                  <a:lnTo>
                    <a:pt x="145454" y="7504"/>
                  </a:lnTo>
                  <a:cubicBezTo>
                    <a:pt x="145306" y="7582"/>
                    <a:pt x="145228" y="7582"/>
                    <a:pt x="145080" y="7653"/>
                  </a:cubicBezTo>
                  <a:cubicBezTo>
                    <a:pt x="144931" y="8396"/>
                    <a:pt x="144860" y="9217"/>
                    <a:pt x="144860" y="10031"/>
                  </a:cubicBezTo>
                  <a:lnTo>
                    <a:pt x="144860" y="10555"/>
                  </a:lnTo>
                  <a:cubicBezTo>
                    <a:pt x="145008" y="10555"/>
                    <a:pt x="145080" y="10626"/>
                    <a:pt x="145228" y="10626"/>
                  </a:cubicBezTo>
                  <a:lnTo>
                    <a:pt x="145228" y="10031"/>
                  </a:lnTo>
                  <a:cubicBezTo>
                    <a:pt x="145228" y="9139"/>
                    <a:pt x="145306" y="8325"/>
                    <a:pt x="145454" y="7504"/>
                  </a:cubicBezTo>
                  <a:close/>
                  <a:moveTo>
                    <a:pt x="144860" y="10852"/>
                  </a:moveTo>
                  <a:cubicBezTo>
                    <a:pt x="144860" y="12190"/>
                    <a:pt x="144782" y="13528"/>
                    <a:pt x="144711" y="14865"/>
                  </a:cubicBezTo>
                  <a:cubicBezTo>
                    <a:pt x="144782" y="14937"/>
                    <a:pt x="144860" y="14937"/>
                    <a:pt x="144931" y="15014"/>
                  </a:cubicBezTo>
                  <a:lnTo>
                    <a:pt x="145008" y="15014"/>
                  </a:lnTo>
                  <a:cubicBezTo>
                    <a:pt x="145157" y="13676"/>
                    <a:pt x="145228" y="12261"/>
                    <a:pt x="145228" y="10923"/>
                  </a:cubicBezTo>
                  <a:cubicBezTo>
                    <a:pt x="145080" y="10923"/>
                    <a:pt x="145008" y="10923"/>
                    <a:pt x="144860" y="10852"/>
                  </a:cubicBezTo>
                  <a:close/>
                  <a:moveTo>
                    <a:pt x="144634" y="15234"/>
                  </a:moveTo>
                  <a:cubicBezTo>
                    <a:pt x="144485" y="16798"/>
                    <a:pt x="144188" y="18356"/>
                    <a:pt x="143742" y="19842"/>
                  </a:cubicBezTo>
                  <a:cubicBezTo>
                    <a:pt x="143890" y="19919"/>
                    <a:pt x="143968" y="19991"/>
                    <a:pt x="144039" y="20068"/>
                  </a:cubicBezTo>
                  <a:cubicBezTo>
                    <a:pt x="144485" y="18504"/>
                    <a:pt x="144782" y="16946"/>
                    <a:pt x="144931" y="15311"/>
                  </a:cubicBezTo>
                  <a:cubicBezTo>
                    <a:pt x="144860" y="15311"/>
                    <a:pt x="144711" y="15234"/>
                    <a:pt x="144634" y="15234"/>
                  </a:cubicBezTo>
                  <a:close/>
                  <a:moveTo>
                    <a:pt x="143670" y="20217"/>
                  </a:moveTo>
                  <a:lnTo>
                    <a:pt x="143445" y="20883"/>
                  </a:lnTo>
                  <a:cubicBezTo>
                    <a:pt x="143076" y="22298"/>
                    <a:pt x="142481" y="23635"/>
                    <a:pt x="141887" y="24896"/>
                  </a:cubicBezTo>
                  <a:lnTo>
                    <a:pt x="142107" y="25122"/>
                  </a:lnTo>
                  <a:cubicBezTo>
                    <a:pt x="142779" y="23784"/>
                    <a:pt x="143296" y="22446"/>
                    <a:pt x="143742" y="21031"/>
                  </a:cubicBezTo>
                  <a:lnTo>
                    <a:pt x="143968" y="20365"/>
                  </a:lnTo>
                  <a:cubicBezTo>
                    <a:pt x="143890" y="20288"/>
                    <a:pt x="143742" y="20217"/>
                    <a:pt x="143670" y="20217"/>
                  </a:cubicBezTo>
                  <a:close/>
                  <a:moveTo>
                    <a:pt x="141738" y="25122"/>
                  </a:moveTo>
                  <a:cubicBezTo>
                    <a:pt x="140995" y="26608"/>
                    <a:pt x="140103" y="28018"/>
                    <a:pt x="139062" y="29284"/>
                  </a:cubicBezTo>
                  <a:cubicBezTo>
                    <a:pt x="139134" y="29355"/>
                    <a:pt x="139211" y="29433"/>
                    <a:pt x="139211" y="29504"/>
                  </a:cubicBezTo>
                  <a:cubicBezTo>
                    <a:pt x="140323" y="28244"/>
                    <a:pt x="141215" y="26906"/>
                    <a:pt x="141958" y="25419"/>
                  </a:cubicBezTo>
                  <a:cubicBezTo>
                    <a:pt x="141887" y="25342"/>
                    <a:pt x="141809" y="25193"/>
                    <a:pt x="141738" y="25122"/>
                  </a:cubicBezTo>
                  <a:close/>
                  <a:moveTo>
                    <a:pt x="138836" y="29504"/>
                  </a:moveTo>
                  <a:cubicBezTo>
                    <a:pt x="138242" y="30247"/>
                    <a:pt x="137576" y="30919"/>
                    <a:pt x="136904" y="31585"/>
                  </a:cubicBezTo>
                  <a:lnTo>
                    <a:pt x="138468" y="30473"/>
                  </a:lnTo>
                  <a:cubicBezTo>
                    <a:pt x="138688" y="30247"/>
                    <a:pt x="138836" y="30027"/>
                    <a:pt x="139062" y="29730"/>
                  </a:cubicBezTo>
                  <a:lnTo>
                    <a:pt x="138836" y="29504"/>
                  </a:lnTo>
                  <a:close/>
                  <a:moveTo>
                    <a:pt x="154296" y="1"/>
                  </a:moveTo>
                  <a:cubicBezTo>
                    <a:pt x="152661" y="1"/>
                    <a:pt x="151103" y="369"/>
                    <a:pt x="149836" y="1041"/>
                  </a:cubicBezTo>
                  <a:cubicBezTo>
                    <a:pt x="149688" y="1190"/>
                    <a:pt x="149616" y="1339"/>
                    <a:pt x="149539" y="1559"/>
                  </a:cubicBezTo>
                  <a:cubicBezTo>
                    <a:pt x="150877" y="744"/>
                    <a:pt x="152512" y="298"/>
                    <a:pt x="154296" y="298"/>
                  </a:cubicBezTo>
                  <a:cubicBezTo>
                    <a:pt x="154670" y="298"/>
                    <a:pt x="154968" y="298"/>
                    <a:pt x="155336" y="369"/>
                  </a:cubicBezTo>
                  <a:cubicBezTo>
                    <a:pt x="161359" y="893"/>
                    <a:pt x="165890" y="5721"/>
                    <a:pt x="168566" y="10852"/>
                  </a:cubicBezTo>
                  <a:cubicBezTo>
                    <a:pt x="170427" y="14342"/>
                    <a:pt x="171241" y="18284"/>
                    <a:pt x="170873" y="22149"/>
                  </a:cubicBezTo>
                  <a:cubicBezTo>
                    <a:pt x="170130" y="30099"/>
                    <a:pt x="166265" y="37234"/>
                    <a:pt x="163214" y="44369"/>
                  </a:cubicBezTo>
                  <a:cubicBezTo>
                    <a:pt x="159647" y="52247"/>
                    <a:pt x="156377" y="60274"/>
                    <a:pt x="154224" y="68598"/>
                  </a:cubicBezTo>
                  <a:cubicBezTo>
                    <a:pt x="153404" y="71720"/>
                    <a:pt x="152738" y="74919"/>
                    <a:pt x="152215" y="78040"/>
                  </a:cubicBezTo>
                  <a:cubicBezTo>
                    <a:pt x="149539" y="94165"/>
                    <a:pt x="150805" y="110665"/>
                    <a:pt x="154296" y="126570"/>
                  </a:cubicBezTo>
                  <a:cubicBezTo>
                    <a:pt x="154444" y="127165"/>
                    <a:pt x="154593" y="128057"/>
                    <a:pt x="154742" y="128729"/>
                  </a:cubicBezTo>
                  <a:cubicBezTo>
                    <a:pt x="155859" y="135269"/>
                    <a:pt x="156157" y="142029"/>
                    <a:pt x="154742" y="148499"/>
                  </a:cubicBezTo>
                  <a:cubicBezTo>
                    <a:pt x="154224" y="150877"/>
                    <a:pt x="153481" y="153255"/>
                    <a:pt x="152363" y="155408"/>
                  </a:cubicBezTo>
                  <a:lnTo>
                    <a:pt x="151995" y="156080"/>
                  </a:lnTo>
                  <a:lnTo>
                    <a:pt x="151697" y="156745"/>
                  </a:lnTo>
                  <a:lnTo>
                    <a:pt x="151471" y="157043"/>
                  </a:lnTo>
                  <a:cubicBezTo>
                    <a:pt x="151400" y="157120"/>
                    <a:pt x="151400" y="157269"/>
                    <a:pt x="151323" y="157340"/>
                  </a:cubicBezTo>
                  <a:cubicBezTo>
                    <a:pt x="150954" y="157935"/>
                    <a:pt x="150580" y="158529"/>
                    <a:pt x="150211" y="159052"/>
                  </a:cubicBezTo>
                  <a:cubicBezTo>
                    <a:pt x="149688" y="159718"/>
                    <a:pt x="149242" y="160313"/>
                    <a:pt x="148647" y="160908"/>
                  </a:cubicBezTo>
                  <a:lnTo>
                    <a:pt x="148201" y="161431"/>
                  </a:lnTo>
                  <a:lnTo>
                    <a:pt x="147904" y="161728"/>
                  </a:lnTo>
                  <a:lnTo>
                    <a:pt x="147161" y="162471"/>
                  </a:lnTo>
                  <a:cubicBezTo>
                    <a:pt x="146863" y="162691"/>
                    <a:pt x="146566" y="162989"/>
                    <a:pt x="146269" y="163215"/>
                  </a:cubicBezTo>
                  <a:cubicBezTo>
                    <a:pt x="143968" y="165147"/>
                    <a:pt x="141292" y="166705"/>
                    <a:pt x="138468" y="167894"/>
                  </a:cubicBezTo>
                  <a:cubicBezTo>
                    <a:pt x="134008" y="169678"/>
                    <a:pt x="129323" y="170421"/>
                    <a:pt x="124644" y="170421"/>
                  </a:cubicBezTo>
                  <a:cubicBezTo>
                    <a:pt x="118549" y="170421"/>
                    <a:pt x="112377" y="169160"/>
                    <a:pt x="106658" y="167448"/>
                  </a:cubicBezTo>
                  <a:cubicBezTo>
                    <a:pt x="104796" y="166931"/>
                    <a:pt x="102864" y="166259"/>
                    <a:pt x="101009" y="165593"/>
                  </a:cubicBezTo>
                  <a:cubicBezTo>
                    <a:pt x="98999" y="164850"/>
                    <a:pt x="96847" y="164029"/>
                    <a:pt x="94766" y="163363"/>
                  </a:cubicBezTo>
                  <a:cubicBezTo>
                    <a:pt x="91198" y="162323"/>
                    <a:pt x="87554" y="161579"/>
                    <a:pt x="83837" y="161282"/>
                  </a:cubicBezTo>
                  <a:cubicBezTo>
                    <a:pt x="82797" y="161205"/>
                    <a:pt x="81756" y="161134"/>
                    <a:pt x="80716" y="161134"/>
                  </a:cubicBezTo>
                  <a:cubicBezTo>
                    <a:pt x="69567" y="161134"/>
                    <a:pt x="59983" y="166259"/>
                    <a:pt x="51361" y="173394"/>
                  </a:cubicBezTo>
                  <a:cubicBezTo>
                    <a:pt x="43703" y="179488"/>
                    <a:pt x="36794" y="186772"/>
                    <a:pt x="27875" y="191160"/>
                  </a:cubicBezTo>
                  <a:cubicBezTo>
                    <a:pt x="24379" y="192867"/>
                    <a:pt x="20514" y="193984"/>
                    <a:pt x="16649" y="194282"/>
                  </a:cubicBezTo>
                  <a:cubicBezTo>
                    <a:pt x="15906" y="194282"/>
                    <a:pt x="15240" y="194353"/>
                    <a:pt x="14568" y="194353"/>
                  </a:cubicBezTo>
                  <a:cubicBezTo>
                    <a:pt x="12041" y="194353"/>
                    <a:pt x="9591" y="193984"/>
                    <a:pt x="7285" y="193015"/>
                  </a:cubicBezTo>
                  <a:cubicBezTo>
                    <a:pt x="3943" y="191606"/>
                    <a:pt x="1190" y="188556"/>
                    <a:pt x="595" y="184917"/>
                  </a:cubicBezTo>
                  <a:cubicBezTo>
                    <a:pt x="298" y="183282"/>
                    <a:pt x="524" y="181647"/>
                    <a:pt x="1119" y="180232"/>
                  </a:cubicBezTo>
                  <a:lnTo>
                    <a:pt x="1119" y="180232"/>
                  </a:lnTo>
                  <a:lnTo>
                    <a:pt x="673" y="180458"/>
                  </a:lnTo>
                  <a:cubicBezTo>
                    <a:pt x="149" y="181867"/>
                    <a:pt x="1" y="183353"/>
                    <a:pt x="298" y="184988"/>
                  </a:cubicBezTo>
                  <a:cubicBezTo>
                    <a:pt x="893" y="188705"/>
                    <a:pt x="3717" y="191826"/>
                    <a:pt x="7136" y="193313"/>
                  </a:cubicBezTo>
                  <a:cubicBezTo>
                    <a:pt x="9443" y="194282"/>
                    <a:pt x="12041" y="194650"/>
                    <a:pt x="14568" y="194650"/>
                  </a:cubicBezTo>
                  <a:cubicBezTo>
                    <a:pt x="15240" y="194650"/>
                    <a:pt x="15983" y="194650"/>
                    <a:pt x="16649" y="194579"/>
                  </a:cubicBezTo>
                  <a:cubicBezTo>
                    <a:pt x="20591" y="194353"/>
                    <a:pt x="24456" y="193164"/>
                    <a:pt x="28024" y="191457"/>
                  </a:cubicBezTo>
                  <a:cubicBezTo>
                    <a:pt x="36942" y="187069"/>
                    <a:pt x="43851" y="179714"/>
                    <a:pt x="51581" y="173620"/>
                  </a:cubicBezTo>
                  <a:cubicBezTo>
                    <a:pt x="60131" y="166556"/>
                    <a:pt x="69645" y="161502"/>
                    <a:pt x="80716" y="161502"/>
                  </a:cubicBezTo>
                  <a:cubicBezTo>
                    <a:pt x="81756" y="161502"/>
                    <a:pt x="82797" y="161502"/>
                    <a:pt x="83837" y="161579"/>
                  </a:cubicBezTo>
                  <a:cubicBezTo>
                    <a:pt x="87482" y="161877"/>
                    <a:pt x="91121" y="162620"/>
                    <a:pt x="94689" y="163661"/>
                  </a:cubicBezTo>
                  <a:cubicBezTo>
                    <a:pt x="96770" y="164326"/>
                    <a:pt x="98851" y="165147"/>
                    <a:pt x="100932" y="165890"/>
                  </a:cubicBezTo>
                  <a:cubicBezTo>
                    <a:pt x="102715" y="166556"/>
                    <a:pt x="104725" y="167228"/>
                    <a:pt x="106580" y="167745"/>
                  </a:cubicBezTo>
                  <a:cubicBezTo>
                    <a:pt x="112377" y="169458"/>
                    <a:pt x="118549" y="170718"/>
                    <a:pt x="124644" y="170718"/>
                  </a:cubicBezTo>
                  <a:cubicBezTo>
                    <a:pt x="129400" y="170718"/>
                    <a:pt x="134080" y="169975"/>
                    <a:pt x="138539" y="168191"/>
                  </a:cubicBezTo>
                  <a:cubicBezTo>
                    <a:pt x="141363" y="167002"/>
                    <a:pt x="144039" y="165444"/>
                    <a:pt x="146346" y="163583"/>
                  </a:cubicBezTo>
                  <a:cubicBezTo>
                    <a:pt x="146715" y="163286"/>
                    <a:pt x="147012" y="162989"/>
                    <a:pt x="147387" y="162691"/>
                  </a:cubicBezTo>
                  <a:lnTo>
                    <a:pt x="147904" y="162174"/>
                  </a:lnTo>
                  <a:lnTo>
                    <a:pt x="148130" y="161948"/>
                  </a:lnTo>
                  <a:lnTo>
                    <a:pt x="148427" y="161651"/>
                  </a:lnTo>
                  <a:lnTo>
                    <a:pt x="148944" y="161134"/>
                  </a:lnTo>
                  <a:cubicBezTo>
                    <a:pt x="149390" y="160539"/>
                    <a:pt x="149914" y="159944"/>
                    <a:pt x="150360" y="159350"/>
                  </a:cubicBezTo>
                  <a:lnTo>
                    <a:pt x="150431" y="159201"/>
                  </a:lnTo>
                  <a:lnTo>
                    <a:pt x="150580" y="159052"/>
                  </a:lnTo>
                  <a:lnTo>
                    <a:pt x="150728" y="158755"/>
                  </a:lnTo>
                  <a:cubicBezTo>
                    <a:pt x="151103" y="158309"/>
                    <a:pt x="151471" y="157715"/>
                    <a:pt x="151769" y="157191"/>
                  </a:cubicBezTo>
                  <a:lnTo>
                    <a:pt x="151917" y="156894"/>
                  </a:lnTo>
                  <a:lnTo>
                    <a:pt x="152292" y="156228"/>
                  </a:lnTo>
                  <a:cubicBezTo>
                    <a:pt x="152661" y="155556"/>
                    <a:pt x="152958" y="154890"/>
                    <a:pt x="153255" y="154219"/>
                  </a:cubicBezTo>
                  <a:cubicBezTo>
                    <a:pt x="153778" y="153107"/>
                    <a:pt x="154147" y="151917"/>
                    <a:pt x="154522" y="150728"/>
                  </a:cubicBezTo>
                  <a:lnTo>
                    <a:pt x="154593" y="150580"/>
                  </a:lnTo>
                  <a:lnTo>
                    <a:pt x="154593" y="150354"/>
                  </a:lnTo>
                  <a:lnTo>
                    <a:pt x="154742" y="149985"/>
                  </a:lnTo>
                  <a:lnTo>
                    <a:pt x="154890" y="149313"/>
                  </a:lnTo>
                  <a:lnTo>
                    <a:pt x="155039" y="148570"/>
                  </a:lnTo>
                  <a:cubicBezTo>
                    <a:pt x="156525" y="142029"/>
                    <a:pt x="156157" y="135192"/>
                    <a:pt x="155039" y="128651"/>
                  </a:cubicBezTo>
                  <a:cubicBezTo>
                    <a:pt x="154890" y="128057"/>
                    <a:pt x="154742" y="127093"/>
                    <a:pt x="154593" y="126499"/>
                  </a:cubicBezTo>
                  <a:cubicBezTo>
                    <a:pt x="151174" y="110665"/>
                    <a:pt x="149836" y="94165"/>
                    <a:pt x="152512" y="78111"/>
                  </a:cubicBezTo>
                  <a:cubicBezTo>
                    <a:pt x="153035" y="74919"/>
                    <a:pt x="153701" y="71797"/>
                    <a:pt x="154522" y="68747"/>
                  </a:cubicBezTo>
                  <a:cubicBezTo>
                    <a:pt x="156674" y="60351"/>
                    <a:pt x="159944" y="52324"/>
                    <a:pt x="163440" y="44517"/>
                  </a:cubicBezTo>
                  <a:cubicBezTo>
                    <a:pt x="166562" y="37311"/>
                    <a:pt x="170427" y="30176"/>
                    <a:pt x="171170" y="22220"/>
                  </a:cubicBezTo>
                  <a:cubicBezTo>
                    <a:pt x="171539" y="18207"/>
                    <a:pt x="170724" y="14193"/>
                    <a:pt x="168863" y="10703"/>
                  </a:cubicBezTo>
                  <a:cubicBezTo>
                    <a:pt x="166116" y="5501"/>
                    <a:pt x="161508" y="595"/>
                    <a:pt x="155414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1" name="Google Shape;1551;p45"/>
            <p:cNvSpPr/>
            <p:nvPr/>
          </p:nvSpPr>
          <p:spPr>
            <a:xfrm>
              <a:off x="5447550" y="1146800"/>
              <a:ext cx="9400" cy="11150"/>
            </a:xfrm>
            <a:custGeom>
              <a:avLst/>
              <a:gdLst/>
              <a:ahLst/>
              <a:cxnLst/>
              <a:rect l="l" t="t" r="r" b="b"/>
              <a:pathLst>
                <a:path w="376" h="446" extrusionOk="0">
                  <a:moveTo>
                    <a:pt x="226" y="0"/>
                  </a:moveTo>
                  <a:lnTo>
                    <a:pt x="0" y="220"/>
                  </a:lnTo>
                  <a:lnTo>
                    <a:pt x="226" y="446"/>
                  </a:lnTo>
                  <a:cubicBezTo>
                    <a:pt x="298" y="369"/>
                    <a:pt x="375" y="297"/>
                    <a:pt x="375" y="220"/>
                  </a:cubicBezTo>
                  <a:cubicBezTo>
                    <a:pt x="375" y="149"/>
                    <a:pt x="298" y="71"/>
                    <a:pt x="22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2" name="Google Shape;1552;p45"/>
            <p:cNvSpPr/>
            <p:nvPr/>
          </p:nvSpPr>
          <p:spPr>
            <a:xfrm>
              <a:off x="5520100" y="1037100"/>
              <a:ext cx="9225" cy="13100"/>
            </a:xfrm>
            <a:custGeom>
              <a:avLst/>
              <a:gdLst/>
              <a:ahLst/>
              <a:cxnLst/>
              <a:rect l="l" t="t" r="r" b="b"/>
              <a:pathLst>
                <a:path w="369" h="524" extrusionOk="0">
                  <a:moveTo>
                    <a:pt x="149" y="0"/>
                  </a:moveTo>
                  <a:cubicBezTo>
                    <a:pt x="71" y="77"/>
                    <a:pt x="71" y="149"/>
                    <a:pt x="0" y="226"/>
                  </a:cubicBezTo>
                  <a:cubicBezTo>
                    <a:pt x="71" y="297"/>
                    <a:pt x="149" y="446"/>
                    <a:pt x="220" y="523"/>
                  </a:cubicBezTo>
                  <a:cubicBezTo>
                    <a:pt x="297" y="375"/>
                    <a:pt x="297" y="297"/>
                    <a:pt x="369" y="226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3" name="Google Shape;1553;p45"/>
            <p:cNvSpPr/>
            <p:nvPr/>
          </p:nvSpPr>
          <p:spPr>
            <a:xfrm>
              <a:off x="5568400" y="910750"/>
              <a:ext cx="9250" cy="13100"/>
            </a:xfrm>
            <a:custGeom>
              <a:avLst/>
              <a:gdLst/>
              <a:ahLst/>
              <a:cxnLst/>
              <a:rect l="l" t="t" r="r" b="b"/>
              <a:pathLst>
                <a:path w="370" h="524" extrusionOk="0">
                  <a:moveTo>
                    <a:pt x="72" y="0"/>
                  </a:moveTo>
                  <a:cubicBezTo>
                    <a:pt x="72" y="149"/>
                    <a:pt x="72" y="226"/>
                    <a:pt x="0" y="375"/>
                  </a:cubicBezTo>
                  <a:cubicBezTo>
                    <a:pt x="72" y="375"/>
                    <a:pt x="220" y="446"/>
                    <a:pt x="298" y="523"/>
                  </a:cubicBezTo>
                  <a:cubicBezTo>
                    <a:pt x="298" y="446"/>
                    <a:pt x="369" y="375"/>
                    <a:pt x="369" y="226"/>
                  </a:cubicBezTo>
                  <a:cubicBezTo>
                    <a:pt x="298" y="149"/>
                    <a:pt x="220" y="77"/>
                    <a:pt x="72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4" name="Google Shape;1554;p45"/>
            <p:cNvSpPr/>
            <p:nvPr/>
          </p:nvSpPr>
          <p:spPr>
            <a:xfrm>
              <a:off x="5592475" y="786325"/>
              <a:ext cx="9400" cy="11175"/>
            </a:xfrm>
            <a:custGeom>
              <a:avLst/>
              <a:gdLst/>
              <a:ahLst/>
              <a:cxnLst/>
              <a:rect l="l" t="t" r="r" b="b"/>
              <a:pathLst>
                <a:path w="376" h="447" extrusionOk="0">
                  <a:moveTo>
                    <a:pt x="78" y="0"/>
                  </a:moveTo>
                  <a:cubicBezTo>
                    <a:pt x="1" y="149"/>
                    <a:pt x="1" y="220"/>
                    <a:pt x="1" y="369"/>
                  </a:cubicBezTo>
                  <a:cubicBezTo>
                    <a:pt x="78" y="369"/>
                    <a:pt x="227" y="446"/>
                    <a:pt x="298" y="446"/>
                  </a:cubicBezTo>
                  <a:cubicBezTo>
                    <a:pt x="298" y="369"/>
                    <a:pt x="298" y="220"/>
                    <a:pt x="375" y="149"/>
                  </a:cubicBezTo>
                  <a:lnTo>
                    <a:pt x="298" y="149"/>
                  </a:lnTo>
                  <a:cubicBezTo>
                    <a:pt x="227" y="72"/>
                    <a:pt x="149" y="72"/>
                    <a:pt x="7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5" name="Google Shape;1555;p45"/>
            <p:cNvSpPr/>
            <p:nvPr/>
          </p:nvSpPr>
          <p:spPr>
            <a:xfrm>
              <a:off x="5598125" y="678550"/>
              <a:ext cx="9250" cy="9250"/>
            </a:xfrm>
            <a:custGeom>
              <a:avLst/>
              <a:gdLst/>
              <a:ahLst/>
              <a:cxnLst/>
              <a:rect l="l" t="t" r="r" b="b"/>
              <a:pathLst>
                <a:path w="370" h="370" extrusionOk="0">
                  <a:moveTo>
                    <a:pt x="1" y="1"/>
                  </a:moveTo>
                  <a:lnTo>
                    <a:pt x="1" y="298"/>
                  </a:lnTo>
                  <a:cubicBezTo>
                    <a:pt x="149" y="369"/>
                    <a:pt x="221" y="369"/>
                    <a:pt x="369" y="369"/>
                  </a:cubicBezTo>
                  <a:lnTo>
                    <a:pt x="369" y="72"/>
                  </a:lnTo>
                  <a:cubicBezTo>
                    <a:pt x="221" y="72"/>
                    <a:pt x="149" y="1"/>
                    <a:pt x="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6" name="Google Shape;1556;p45"/>
            <p:cNvSpPr/>
            <p:nvPr/>
          </p:nvSpPr>
          <p:spPr>
            <a:xfrm>
              <a:off x="5603625" y="594875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447" y="0"/>
                  </a:moveTo>
                  <a:cubicBezTo>
                    <a:pt x="298" y="0"/>
                    <a:pt x="227" y="77"/>
                    <a:pt x="78" y="77"/>
                  </a:cubicBezTo>
                  <a:cubicBezTo>
                    <a:pt x="78" y="226"/>
                    <a:pt x="78" y="297"/>
                    <a:pt x="1" y="446"/>
                  </a:cubicBezTo>
                  <a:cubicBezTo>
                    <a:pt x="149" y="375"/>
                    <a:pt x="227" y="375"/>
                    <a:pt x="375" y="297"/>
                  </a:cubicBezTo>
                  <a:cubicBezTo>
                    <a:pt x="375" y="226"/>
                    <a:pt x="447" y="149"/>
                    <a:pt x="4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7" name="Google Shape;1557;p45"/>
            <p:cNvSpPr/>
            <p:nvPr/>
          </p:nvSpPr>
          <p:spPr>
            <a:xfrm>
              <a:off x="1324550" y="633950"/>
              <a:ext cx="3822025" cy="3556400"/>
            </a:xfrm>
            <a:custGeom>
              <a:avLst/>
              <a:gdLst/>
              <a:ahLst/>
              <a:cxnLst/>
              <a:rect l="l" t="t" r="r" b="b"/>
              <a:pathLst>
                <a:path w="152881" h="142256" extrusionOk="0">
                  <a:moveTo>
                    <a:pt x="152880" y="28315"/>
                  </a:moveTo>
                  <a:lnTo>
                    <a:pt x="152583" y="28392"/>
                  </a:lnTo>
                  <a:lnTo>
                    <a:pt x="152214" y="28464"/>
                  </a:lnTo>
                  <a:lnTo>
                    <a:pt x="151840" y="28541"/>
                  </a:lnTo>
                  <a:cubicBezTo>
                    <a:pt x="151917" y="28690"/>
                    <a:pt x="152066" y="28761"/>
                    <a:pt x="152137" y="28838"/>
                  </a:cubicBezTo>
                  <a:cubicBezTo>
                    <a:pt x="152286" y="28761"/>
                    <a:pt x="152511" y="28761"/>
                    <a:pt x="152660" y="28690"/>
                  </a:cubicBezTo>
                  <a:cubicBezTo>
                    <a:pt x="152731" y="28541"/>
                    <a:pt x="152809" y="28464"/>
                    <a:pt x="152880" y="28315"/>
                  </a:cubicBezTo>
                  <a:close/>
                  <a:moveTo>
                    <a:pt x="151471" y="28690"/>
                  </a:moveTo>
                  <a:lnTo>
                    <a:pt x="151025" y="28761"/>
                  </a:lnTo>
                  <a:cubicBezTo>
                    <a:pt x="150948" y="28838"/>
                    <a:pt x="150876" y="28987"/>
                    <a:pt x="150876" y="29136"/>
                  </a:cubicBezTo>
                  <a:cubicBezTo>
                    <a:pt x="151174" y="29058"/>
                    <a:pt x="151471" y="28987"/>
                    <a:pt x="151840" y="28910"/>
                  </a:cubicBezTo>
                  <a:cubicBezTo>
                    <a:pt x="151691" y="28838"/>
                    <a:pt x="151620" y="28761"/>
                    <a:pt x="151471" y="28690"/>
                  </a:cubicBezTo>
                  <a:close/>
                  <a:moveTo>
                    <a:pt x="150650" y="28838"/>
                  </a:moveTo>
                  <a:cubicBezTo>
                    <a:pt x="150579" y="28838"/>
                    <a:pt x="150502" y="28838"/>
                    <a:pt x="150430" y="28910"/>
                  </a:cubicBezTo>
                  <a:lnTo>
                    <a:pt x="150056" y="28910"/>
                  </a:lnTo>
                  <a:lnTo>
                    <a:pt x="149313" y="29058"/>
                  </a:lnTo>
                  <a:lnTo>
                    <a:pt x="148569" y="29136"/>
                  </a:lnTo>
                  <a:cubicBezTo>
                    <a:pt x="148569" y="29284"/>
                    <a:pt x="148569" y="29356"/>
                    <a:pt x="148498" y="29504"/>
                  </a:cubicBezTo>
                  <a:cubicBezTo>
                    <a:pt x="148795" y="29433"/>
                    <a:pt x="149093" y="29433"/>
                    <a:pt x="149390" y="29356"/>
                  </a:cubicBezTo>
                  <a:cubicBezTo>
                    <a:pt x="149687" y="29284"/>
                    <a:pt x="150133" y="29207"/>
                    <a:pt x="150502" y="29136"/>
                  </a:cubicBezTo>
                  <a:cubicBezTo>
                    <a:pt x="150579" y="29058"/>
                    <a:pt x="150650" y="28910"/>
                    <a:pt x="150650" y="28838"/>
                  </a:cubicBezTo>
                  <a:close/>
                  <a:moveTo>
                    <a:pt x="147826" y="29207"/>
                  </a:moveTo>
                  <a:cubicBezTo>
                    <a:pt x="147232" y="29284"/>
                    <a:pt x="146637" y="29356"/>
                    <a:pt x="146042" y="29356"/>
                  </a:cubicBezTo>
                  <a:cubicBezTo>
                    <a:pt x="145971" y="29504"/>
                    <a:pt x="145971" y="29581"/>
                    <a:pt x="145971" y="29653"/>
                  </a:cubicBezTo>
                  <a:cubicBezTo>
                    <a:pt x="146637" y="29653"/>
                    <a:pt x="147232" y="29581"/>
                    <a:pt x="147903" y="29581"/>
                  </a:cubicBezTo>
                  <a:cubicBezTo>
                    <a:pt x="147975" y="29504"/>
                    <a:pt x="148123" y="29504"/>
                    <a:pt x="148201" y="29504"/>
                  </a:cubicBezTo>
                  <a:cubicBezTo>
                    <a:pt x="148272" y="29433"/>
                    <a:pt x="148272" y="29284"/>
                    <a:pt x="148272" y="29207"/>
                  </a:cubicBezTo>
                  <a:close/>
                  <a:moveTo>
                    <a:pt x="141137" y="29284"/>
                  </a:moveTo>
                  <a:cubicBezTo>
                    <a:pt x="141066" y="29433"/>
                    <a:pt x="140988" y="29504"/>
                    <a:pt x="140988" y="29581"/>
                  </a:cubicBezTo>
                  <a:cubicBezTo>
                    <a:pt x="141583" y="29653"/>
                    <a:pt x="142255" y="29653"/>
                    <a:pt x="142921" y="29730"/>
                  </a:cubicBezTo>
                  <a:lnTo>
                    <a:pt x="142921" y="29581"/>
                  </a:lnTo>
                  <a:lnTo>
                    <a:pt x="142921" y="29356"/>
                  </a:lnTo>
                  <a:cubicBezTo>
                    <a:pt x="142326" y="29356"/>
                    <a:pt x="141732" y="29356"/>
                    <a:pt x="141137" y="29284"/>
                  </a:cubicBezTo>
                  <a:close/>
                  <a:moveTo>
                    <a:pt x="145745" y="29356"/>
                  </a:moveTo>
                  <a:lnTo>
                    <a:pt x="145745" y="29356"/>
                  </a:lnTo>
                  <a:cubicBezTo>
                    <a:pt x="145228" y="29433"/>
                    <a:pt x="144705" y="29433"/>
                    <a:pt x="144187" y="29433"/>
                  </a:cubicBezTo>
                  <a:lnTo>
                    <a:pt x="143218" y="29433"/>
                  </a:lnTo>
                  <a:cubicBezTo>
                    <a:pt x="143218" y="29504"/>
                    <a:pt x="143218" y="29581"/>
                    <a:pt x="143147" y="29730"/>
                  </a:cubicBezTo>
                  <a:lnTo>
                    <a:pt x="145674" y="29730"/>
                  </a:lnTo>
                  <a:cubicBezTo>
                    <a:pt x="145674" y="29581"/>
                    <a:pt x="145745" y="29504"/>
                    <a:pt x="145745" y="29356"/>
                  </a:cubicBezTo>
                  <a:close/>
                  <a:moveTo>
                    <a:pt x="56783" y="1"/>
                  </a:moveTo>
                  <a:cubicBezTo>
                    <a:pt x="50463" y="1"/>
                    <a:pt x="44220" y="893"/>
                    <a:pt x="38125" y="2748"/>
                  </a:cubicBezTo>
                  <a:lnTo>
                    <a:pt x="37382" y="2974"/>
                  </a:lnTo>
                  <a:lnTo>
                    <a:pt x="37085" y="3122"/>
                  </a:lnTo>
                  <a:cubicBezTo>
                    <a:pt x="36419" y="3342"/>
                    <a:pt x="35230" y="3788"/>
                    <a:pt x="34635" y="4014"/>
                  </a:cubicBezTo>
                  <a:cubicBezTo>
                    <a:pt x="33963" y="4234"/>
                    <a:pt x="32851" y="4680"/>
                    <a:pt x="32257" y="4978"/>
                  </a:cubicBezTo>
                  <a:cubicBezTo>
                    <a:pt x="31513" y="5352"/>
                    <a:pt x="30622" y="5721"/>
                    <a:pt x="29878" y="6095"/>
                  </a:cubicBezTo>
                  <a:lnTo>
                    <a:pt x="28540" y="6839"/>
                  </a:lnTo>
                  <a:cubicBezTo>
                    <a:pt x="28392" y="6910"/>
                    <a:pt x="28166" y="7059"/>
                    <a:pt x="27946" y="7136"/>
                  </a:cubicBezTo>
                  <a:cubicBezTo>
                    <a:pt x="27500" y="7433"/>
                    <a:pt x="26459" y="8028"/>
                    <a:pt x="26013" y="8325"/>
                  </a:cubicBezTo>
                  <a:lnTo>
                    <a:pt x="24747" y="9140"/>
                  </a:lnTo>
                  <a:lnTo>
                    <a:pt x="24152" y="9514"/>
                  </a:lnTo>
                  <a:cubicBezTo>
                    <a:pt x="23706" y="9812"/>
                    <a:pt x="22815" y="10555"/>
                    <a:pt x="22369" y="10852"/>
                  </a:cubicBezTo>
                  <a:cubicBezTo>
                    <a:pt x="21774" y="11298"/>
                    <a:pt x="21180" y="11815"/>
                    <a:pt x="20662" y="12261"/>
                  </a:cubicBezTo>
                  <a:cubicBezTo>
                    <a:pt x="20216" y="12636"/>
                    <a:pt x="19396" y="13379"/>
                    <a:pt x="18950" y="13748"/>
                  </a:cubicBezTo>
                  <a:cubicBezTo>
                    <a:pt x="7653" y="24599"/>
                    <a:pt x="0" y="40135"/>
                    <a:pt x="744" y="56041"/>
                  </a:cubicBezTo>
                  <a:cubicBezTo>
                    <a:pt x="1112" y="63919"/>
                    <a:pt x="3717" y="71648"/>
                    <a:pt x="7801" y="78409"/>
                  </a:cubicBezTo>
                  <a:cubicBezTo>
                    <a:pt x="9811" y="81828"/>
                    <a:pt x="12261" y="85027"/>
                    <a:pt x="14788" y="88000"/>
                  </a:cubicBezTo>
                  <a:cubicBezTo>
                    <a:pt x="16869" y="90301"/>
                    <a:pt x="19027" y="92530"/>
                    <a:pt x="21257" y="94611"/>
                  </a:cubicBezTo>
                  <a:cubicBezTo>
                    <a:pt x="22892" y="96026"/>
                    <a:pt x="24973" y="97810"/>
                    <a:pt x="26608" y="99219"/>
                  </a:cubicBezTo>
                  <a:cubicBezTo>
                    <a:pt x="31513" y="103310"/>
                    <a:pt x="36567" y="107324"/>
                    <a:pt x="41770" y="111040"/>
                  </a:cubicBezTo>
                  <a:cubicBezTo>
                    <a:pt x="45783" y="113864"/>
                    <a:pt x="49868" y="116611"/>
                    <a:pt x="53810" y="119584"/>
                  </a:cubicBezTo>
                  <a:cubicBezTo>
                    <a:pt x="55000" y="120405"/>
                    <a:pt x="56260" y="121368"/>
                    <a:pt x="57301" y="122260"/>
                  </a:cubicBezTo>
                  <a:lnTo>
                    <a:pt x="58418" y="123229"/>
                  </a:lnTo>
                  <a:cubicBezTo>
                    <a:pt x="59013" y="123675"/>
                    <a:pt x="59530" y="124269"/>
                    <a:pt x="60053" y="124715"/>
                  </a:cubicBezTo>
                  <a:cubicBezTo>
                    <a:pt x="62057" y="126719"/>
                    <a:pt x="63918" y="128877"/>
                    <a:pt x="65476" y="131107"/>
                  </a:cubicBezTo>
                  <a:cubicBezTo>
                    <a:pt x="65553" y="131030"/>
                    <a:pt x="65553" y="130958"/>
                    <a:pt x="65625" y="130881"/>
                  </a:cubicBezTo>
                  <a:cubicBezTo>
                    <a:pt x="64287" y="128800"/>
                    <a:pt x="62580" y="126868"/>
                    <a:pt x="60797" y="125084"/>
                  </a:cubicBezTo>
                  <a:cubicBezTo>
                    <a:pt x="59459" y="123675"/>
                    <a:pt x="57895" y="122337"/>
                    <a:pt x="56409" y="121070"/>
                  </a:cubicBezTo>
                  <a:cubicBezTo>
                    <a:pt x="55297" y="120256"/>
                    <a:pt x="53959" y="119215"/>
                    <a:pt x="52841" y="118395"/>
                  </a:cubicBezTo>
                  <a:cubicBezTo>
                    <a:pt x="46003" y="113567"/>
                    <a:pt x="39094" y="108881"/>
                    <a:pt x="32554" y="103679"/>
                  </a:cubicBezTo>
                  <a:cubicBezTo>
                    <a:pt x="30324" y="101895"/>
                    <a:pt x="27797" y="99814"/>
                    <a:pt x="25639" y="98030"/>
                  </a:cubicBezTo>
                  <a:cubicBezTo>
                    <a:pt x="21923" y="94837"/>
                    <a:pt x="18284" y="91490"/>
                    <a:pt x="15085" y="87774"/>
                  </a:cubicBezTo>
                  <a:cubicBezTo>
                    <a:pt x="12487" y="84801"/>
                    <a:pt x="10108" y="81679"/>
                    <a:pt x="8099" y="78260"/>
                  </a:cubicBezTo>
                  <a:cubicBezTo>
                    <a:pt x="4014" y="71571"/>
                    <a:pt x="1487" y="63842"/>
                    <a:pt x="1112" y="56041"/>
                  </a:cubicBezTo>
                  <a:cubicBezTo>
                    <a:pt x="298" y="40207"/>
                    <a:pt x="7950" y="24825"/>
                    <a:pt x="19176" y="13974"/>
                  </a:cubicBezTo>
                  <a:lnTo>
                    <a:pt x="20288" y="13004"/>
                  </a:lnTo>
                  <a:cubicBezTo>
                    <a:pt x="20514" y="12856"/>
                    <a:pt x="20662" y="12636"/>
                    <a:pt x="20811" y="12487"/>
                  </a:cubicBezTo>
                  <a:cubicBezTo>
                    <a:pt x="21405" y="12041"/>
                    <a:pt x="22000" y="11518"/>
                    <a:pt x="22517" y="11072"/>
                  </a:cubicBezTo>
                  <a:lnTo>
                    <a:pt x="23706" y="10257"/>
                  </a:lnTo>
                  <a:cubicBezTo>
                    <a:pt x="23932" y="10109"/>
                    <a:pt x="24152" y="9960"/>
                    <a:pt x="24301" y="9812"/>
                  </a:cubicBezTo>
                  <a:lnTo>
                    <a:pt x="24973" y="9366"/>
                  </a:lnTo>
                  <a:lnTo>
                    <a:pt x="26162" y="8545"/>
                  </a:lnTo>
                  <a:lnTo>
                    <a:pt x="27423" y="7802"/>
                  </a:lnTo>
                  <a:lnTo>
                    <a:pt x="28095" y="7433"/>
                  </a:lnTo>
                  <a:cubicBezTo>
                    <a:pt x="28838" y="7059"/>
                    <a:pt x="29878" y="6393"/>
                    <a:pt x="30693" y="6095"/>
                  </a:cubicBezTo>
                  <a:cubicBezTo>
                    <a:pt x="31216" y="5798"/>
                    <a:pt x="31811" y="5501"/>
                    <a:pt x="32328" y="5275"/>
                  </a:cubicBezTo>
                  <a:cubicBezTo>
                    <a:pt x="33071" y="4978"/>
                    <a:pt x="34040" y="4532"/>
                    <a:pt x="34706" y="4312"/>
                  </a:cubicBezTo>
                  <a:cubicBezTo>
                    <a:pt x="35378" y="4014"/>
                    <a:pt x="36567" y="3640"/>
                    <a:pt x="37162" y="3420"/>
                  </a:cubicBezTo>
                  <a:lnTo>
                    <a:pt x="37531" y="3271"/>
                  </a:lnTo>
                  <a:lnTo>
                    <a:pt x="38202" y="3045"/>
                  </a:lnTo>
                  <a:cubicBezTo>
                    <a:pt x="44297" y="1190"/>
                    <a:pt x="50540" y="298"/>
                    <a:pt x="56783" y="298"/>
                  </a:cubicBezTo>
                  <a:cubicBezTo>
                    <a:pt x="66219" y="298"/>
                    <a:pt x="75733" y="2231"/>
                    <a:pt x="84580" y="5275"/>
                  </a:cubicBezTo>
                  <a:cubicBezTo>
                    <a:pt x="85918" y="5798"/>
                    <a:pt x="87404" y="6315"/>
                    <a:pt x="88742" y="6839"/>
                  </a:cubicBezTo>
                  <a:cubicBezTo>
                    <a:pt x="89854" y="7356"/>
                    <a:pt x="91567" y="8028"/>
                    <a:pt x="92827" y="8545"/>
                  </a:cubicBezTo>
                  <a:cubicBezTo>
                    <a:pt x="93422" y="8842"/>
                    <a:pt x="94837" y="9514"/>
                    <a:pt x="95503" y="9812"/>
                  </a:cubicBezTo>
                  <a:cubicBezTo>
                    <a:pt x="96472" y="10257"/>
                    <a:pt x="97810" y="10923"/>
                    <a:pt x="98773" y="11447"/>
                  </a:cubicBezTo>
                  <a:cubicBezTo>
                    <a:pt x="99891" y="11964"/>
                    <a:pt x="101972" y="13082"/>
                    <a:pt x="103012" y="13676"/>
                  </a:cubicBezTo>
                  <a:cubicBezTo>
                    <a:pt x="103827" y="14122"/>
                    <a:pt x="105165" y="14937"/>
                    <a:pt x="105908" y="15311"/>
                  </a:cubicBezTo>
                  <a:cubicBezTo>
                    <a:pt x="109773" y="17541"/>
                    <a:pt x="113418" y="20068"/>
                    <a:pt x="117354" y="22149"/>
                  </a:cubicBezTo>
                  <a:cubicBezTo>
                    <a:pt x="124566" y="25937"/>
                    <a:pt x="132516" y="28910"/>
                    <a:pt x="140691" y="29581"/>
                  </a:cubicBezTo>
                  <a:cubicBezTo>
                    <a:pt x="140691" y="29504"/>
                    <a:pt x="140768" y="29356"/>
                    <a:pt x="140840" y="29284"/>
                  </a:cubicBezTo>
                  <a:cubicBezTo>
                    <a:pt x="132664" y="28612"/>
                    <a:pt x="124715" y="25639"/>
                    <a:pt x="117502" y="21852"/>
                  </a:cubicBezTo>
                  <a:cubicBezTo>
                    <a:pt x="113566" y="19842"/>
                    <a:pt x="109921" y="17315"/>
                    <a:pt x="106057" y="15085"/>
                  </a:cubicBezTo>
                  <a:cubicBezTo>
                    <a:pt x="105313" y="14568"/>
                    <a:pt x="103976" y="13825"/>
                    <a:pt x="103161" y="13379"/>
                  </a:cubicBezTo>
                  <a:cubicBezTo>
                    <a:pt x="102120" y="12856"/>
                    <a:pt x="100039" y="11667"/>
                    <a:pt x="98922" y="11149"/>
                  </a:cubicBezTo>
                  <a:cubicBezTo>
                    <a:pt x="97958" y="10626"/>
                    <a:pt x="96620" y="9960"/>
                    <a:pt x="95651" y="9514"/>
                  </a:cubicBezTo>
                  <a:cubicBezTo>
                    <a:pt x="94908" y="9217"/>
                    <a:pt x="93570" y="8622"/>
                    <a:pt x="92904" y="8248"/>
                  </a:cubicBezTo>
                  <a:cubicBezTo>
                    <a:pt x="91935" y="7802"/>
                    <a:pt x="89854" y="6987"/>
                    <a:pt x="88814" y="6541"/>
                  </a:cubicBezTo>
                  <a:cubicBezTo>
                    <a:pt x="87476" y="6018"/>
                    <a:pt x="85989" y="5501"/>
                    <a:pt x="84651" y="4978"/>
                  </a:cubicBezTo>
                  <a:cubicBezTo>
                    <a:pt x="75810" y="1933"/>
                    <a:pt x="66297" y="1"/>
                    <a:pt x="56783" y="1"/>
                  </a:cubicBezTo>
                  <a:close/>
                  <a:moveTo>
                    <a:pt x="65773" y="131107"/>
                  </a:moveTo>
                  <a:cubicBezTo>
                    <a:pt x="65773" y="131178"/>
                    <a:pt x="65702" y="131256"/>
                    <a:pt x="65625" y="131404"/>
                  </a:cubicBezTo>
                  <a:cubicBezTo>
                    <a:pt x="65851" y="131702"/>
                    <a:pt x="66071" y="132070"/>
                    <a:pt x="66297" y="132368"/>
                  </a:cubicBezTo>
                  <a:cubicBezTo>
                    <a:pt x="66368" y="132368"/>
                    <a:pt x="66517" y="132368"/>
                    <a:pt x="66594" y="132296"/>
                  </a:cubicBezTo>
                  <a:cubicBezTo>
                    <a:pt x="66368" y="131922"/>
                    <a:pt x="66071" y="131476"/>
                    <a:pt x="65773" y="131107"/>
                  </a:cubicBezTo>
                  <a:close/>
                  <a:moveTo>
                    <a:pt x="66743" y="132516"/>
                  </a:moveTo>
                  <a:cubicBezTo>
                    <a:pt x="66594" y="132594"/>
                    <a:pt x="66517" y="132594"/>
                    <a:pt x="66445" y="132665"/>
                  </a:cubicBezTo>
                  <a:cubicBezTo>
                    <a:pt x="66743" y="133188"/>
                    <a:pt x="67040" y="133705"/>
                    <a:pt x="67337" y="134300"/>
                  </a:cubicBezTo>
                  <a:cubicBezTo>
                    <a:pt x="67409" y="134300"/>
                    <a:pt x="67557" y="134229"/>
                    <a:pt x="67634" y="134229"/>
                  </a:cubicBezTo>
                  <a:cubicBezTo>
                    <a:pt x="67337" y="133634"/>
                    <a:pt x="67040" y="133111"/>
                    <a:pt x="66743" y="132516"/>
                  </a:cubicBezTo>
                  <a:close/>
                  <a:moveTo>
                    <a:pt x="67783" y="134449"/>
                  </a:moveTo>
                  <a:cubicBezTo>
                    <a:pt x="67634" y="134449"/>
                    <a:pt x="67557" y="134526"/>
                    <a:pt x="67486" y="134526"/>
                  </a:cubicBezTo>
                  <a:lnTo>
                    <a:pt x="68152" y="136084"/>
                  </a:lnTo>
                  <a:cubicBezTo>
                    <a:pt x="68229" y="136012"/>
                    <a:pt x="68300" y="136012"/>
                    <a:pt x="68378" y="135935"/>
                  </a:cubicBezTo>
                  <a:cubicBezTo>
                    <a:pt x="68229" y="135418"/>
                    <a:pt x="68003" y="134972"/>
                    <a:pt x="67783" y="134449"/>
                  </a:cubicBezTo>
                  <a:close/>
                  <a:moveTo>
                    <a:pt x="68526" y="136232"/>
                  </a:moveTo>
                  <a:cubicBezTo>
                    <a:pt x="68378" y="136232"/>
                    <a:pt x="68300" y="136310"/>
                    <a:pt x="68229" y="136310"/>
                  </a:cubicBezTo>
                  <a:cubicBezTo>
                    <a:pt x="68378" y="136827"/>
                    <a:pt x="68526" y="137273"/>
                    <a:pt x="68675" y="137719"/>
                  </a:cubicBezTo>
                  <a:cubicBezTo>
                    <a:pt x="68824" y="137719"/>
                    <a:pt x="68895" y="137648"/>
                    <a:pt x="68972" y="137570"/>
                  </a:cubicBezTo>
                  <a:lnTo>
                    <a:pt x="68526" y="136232"/>
                  </a:lnTo>
                  <a:close/>
                  <a:moveTo>
                    <a:pt x="69044" y="137868"/>
                  </a:moveTo>
                  <a:cubicBezTo>
                    <a:pt x="68972" y="137945"/>
                    <a:pt x="68895" y="137945"/>
                    <a:pt x="68746" y="138016"/>
                  </a:cubicBezTo>
                  <a:cubicBezTo>
                    <a:pt x="68824" y="138165"/>
                    <a:pt x="68824" y="138313"/>
                    <a:pt x="68895" y="138462"/>
                  </a:cubicBezTo>
                  <a:cubicBezTo>
                    <a:pt x="68972" y="138462"/>
                    <a:pt x="69121" y="138539"/>
                    <a:pt x="69270" y="138539"/>
                  </a:cubicBezTo>
                  <a:lnTo>
                    <a:pt x="69044" y="137868"/>
                  </a:lnTo>
                  <a:close/>
                  <a:moveTo>
                    <a:pt x="68972" y="138759"/>
                  </a:moveTo>
                  <a:cubicBezTo>
                    <a:pt x="68972" y="138908"/>
                    <a:pt x="69044" y="139134"/>
                    <a:pt x="69121" y="139354"/>
                  </a:cubicBezTo>
                  <a:lnTo>
                    <a:pt x="69341" y="139134"/>
                  </a:lnTo>
                  <a:cubicBezTo>
                    <a:pt x="69341" y="139057"/>
                    <a:pt x="69341" y="138908"/>
                    <a:pt x="69270" y="138837"/>
                  </a:cubicBezTo>
                  <a:cubicBezTo>
                    <a:pt x="69192" y="138837"/>
                    <a:pt x="69044" y="138759"/>
                    <a:pt x="68972" y="138759"/>
                  </a:cubicBezTo>
                  <a:close/>
                  <a:moveTo>
                    <a:pt x="69418" y="139431"/>
                  </a:moveTo>
                  <a:cubicBezTo>
                    <a:pt x="69341" y="139503"/>
                    <a:pt x="69270" y="139580"/>
                    <a:pt x="69121" y="139651"/>
                  </a:cubicBezTo>
                  <a:cubicBezTo>
                    <a:pt x="69192" y="140026"/>
                    <a:pt x="69270" y="140472"/>
                    <a:pt x="69341" y="140840"/>
                  </a:cubicBezTo>
                  <a:lnTo>
                    <a:pt x="69567" y="140620"/>
                  </a:lnTo>
                  <a:cubicBezTo>
                    <a:pt x="69567" y="140246"/>
                    <a:pt x="69490" y="139800"/>
                    <a:pt x="69418" y="139431"/>
                  </a:cubicBezTo>
                  <a:close/>
                  <a:moveTo>
                    <a:pt x="69638" y="140918"/>
                  </a:moveTo>
                  <a:cubicBezTo>
                    <a:pt x="69567" y="140989"/>
                    <a:pt x="69418" y="141066"/>
                    <a:pt x="69341" y="141138"/>
                  </a:cubicBezTo>
                  <a:lnTo>
                    <a:pt x="69341" y="142256"/>
                  </a:lnTo>
                  <a:cubicBezTo>
                    <a:pt x="69490" y="142178"/>
                    <a:pt x="69567" y="142107"/>
                    <a:pt x="69715" y="142030"/>
                  </a:cubicBezTo>
                  <a:cubicBezTo>
                    <a:pt x="69715" y="141661"/>
                    <a:pt x="69638" y="141286"/>
                    <a:pt x="69638" y="14091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8" name="Google Shape;1558;p45"/>
            <p:cNvSpPr/>
            <p:nvPr/>
          </p:nvSpPr>
          <p:spPr>
            <a:xfrm>
              <a:off x="2961450" y="3905975"/>
              <a:ext cx="94850" cy="198900"/>
            </a:xfrm>
            <a:custGeom>
              <a:avLst/>
              <a:gdLst/>
              <a:ahLst/>
              <a:cxnLst/>
              <a:rect l="l" t="t" r="r" b="b"/>
              <a:pathLst>
                <a:path w="3794" h="7956" extrusionOk="0">
                  <a:moveTo>
                    <a:pt x="149" y="0"/>
                  </a:moveTo>
                  <a:cubicBezTo>
                    <a:pt x="77" y="77"/>
                    <a:pt x="77" y="149"/>
                    <a:pt x="0" y="226"/>
                  </a:cubicBezTo>
                  <a:cubicBezTo>
                    <a:pt x="0" y="297"/>
                    <a:pt x="77" y="375"/>
                    <a:pt x="149" y="523"/>
                  </a:cubicBezTo>
                  <a:cubicBezTo>
                    <a:pt x="226" y="375"/>
                    <a:pt x="297" y="297"/>
                    <a:pt x="297" y="226"/>
                  </a:cubicBezTo>
                  <a:cubicBezTo>
                    <a:pt x="297" y="149"/>
                    <a:pt x="226" y="77"/>
                    <a:pt x="149" y="0"/>
                  </a:cubicBezTo>
                  <a:close/>
                  <a:moveTo>
                    <a:pt x="3419" y="7581"/>
                  </a:moveTo>
                  <a:cubicBezTo>
                    <a:pt x="3419" y="7658"/>
                    <a:pt x="3496" y="7730"/>
                    <a:pt x="3496" y="7878"/>
                  </a:cubicBezTo>
                  <a:cubicBezTo>
                    <a:pt x="3568" y="7878"/>
                    <a:pt x="3716" y="7956"/>
                    <a:pt x="3794" y="7956"/>
                  </a:cubicBezTo>
                  <a:lnTo>
                    <a:pt x="3794" y="7658"/>
                  </a:lnTo>
                  <a:cubicBezTo>
                    <a:pt x="3645" y="7658"/>
                    <a:pt x="3496" y="7581"/>
                    <a:pt x="3419" y="758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59" name="Google Shape;1559;p45"/>
            <p:cNvSpPr/>
            <p:nvPr/>
          </p:nvSpPr>
          <p:spPr>
            <a:xfrm>
              <a:off x="2981950" y="3941350"/>
              <a:ext cx="11175" cy="9225"/>
            </a:xfrm>
            <a:custGeom>
              <a:avLst/>
              <a:gdLst/>
              <a:ahLst/>
              <a:cxnLst/>
              <a:rect l="l" t="t" r="r" b="b"/>
              <a:pathLst>
                <a:path w="447" h="369" extrusionOk="0">
                  <a:moveTo>
                    <a:pt x="298" y="0"/>
                  </a:moveTo>
                  <a:cubicBezTo>
                    <a:pt x="221" y="72"/>
                    <a:pt x="72" y="72"/>
                    <a:pt x="1" y="72"/>
                  </a:cubicBezTo>
                  <a:cubicBezTo>
                    <a:pt x="1" y="149"/>
                    <a:pt x="72" y="220"/>
                    <a:pt x="149" y="369"/>
                  </a:cubicBezTo>
                  <a:cubicBezTo>
                    <a:pt x="221" y="298"/>
                    <a:pt x="298" y="298"/>
                    <a:pt x="447" y="220"/>
                  </a:cubicBezTo>
                  <a:cubicBezTo>
                    <a:pt x="369" y="149"/>
                    <a:pt x="369" y="72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0" name="Google Shape;1560;p45"/>
            <p:cNvSpPr/>
            <p:nvPr/>
          </p:nvSpPr>
          <p:spPr>
            <a:xfrm>
              <a:off x="3007975" y="1347450"/>
              <a:ext cx="2120000" cy="2649650"/>
            </a:xfrm>
            <a:custGeom>
              <a:avLst/>
              <a:gdLst/>
              <a:ahLst/>
              <a:cxnLst/>
              <a:rect l="l" t="t" r="r" b="b"/>
              <a:pathLst>
                <a:path w="84800" h="105986" extrusionOk="0">
                  <a:moveTo>
                    <a:pt x="84503" y="1"/>
                  </a:moveTo>
                  <a:lnTo>
                    <a:pt x="84134" y="150"/>
                  </a:lnTo>
                  <a:cubicBezTo>
                    <a:pt x="84283" y="221"/>
                    <a:pt x="84354" y="298"/>
                    <a:pt x="84503" y="370"/>
                  </a:cubicBezTo>
                  <a:cubicBezTo>
                    <a:pt x="84580" y="370"/>
                    <a:pt x="84651" y="298"/>
                    <a:pt x="84800" y="298"/>
                  </a:cubicBezTo>
                  <a:cubicBezTo>
                    <a:pt x="84729" y="221"/>
                    <a:pt x="84580" y="150"/>
                    <a:pt x="84503" y="1"/>
                  </a:cubicBezTo>
                  <a:close/>
                  <a:moveTo>
                    <a:pt x="73503" y="744"/>
                  </a:moveTo>
                  <a:cubicBezTo>
                    <a:pt x="73431" y="816"/>
                    <a:pt x="73354" y="964"/>
                    <a:pt x="73354" y="1041"/>
                  </a:cubicBezTo>
                  <a:lnTo>
                    <a:pt x="73651" y="1041"/>
                  </a:lnTo>
                  <a:cubicBezTo>
                    <a:pt x="73651" y="964"/>
                    <a:pt x="73729" y="893"/>
                    <a:pt x="73800" y="744"/>
                  </a:cubicBezTo>
                  <a:close/>
                  <a:moveTo>
                    <a:pt x="297" y="105689"/>
                  </a:moveTo>
                  <a:cubicBezTo>
                    <a:pt x="220" y="105689"/>
                    <a:pt x="72" y="105760"/>
                    <a:pt x="0" y="105760"/>
                  </a:cubicBezTo>
                  <a:cubicBezTo>
                    <a:pt x="0" y="105837"/>
                    <a:pt x="72" y="105909"/>
                    <a:pt x="149" y="105986"/>
                  </a:cubicBezTo>
                  <a:cubicBezTo>
                    <a:pt x="220" y="105986"/>
                    <a:pt x="297" y="105909"/>
                    <a:pt x="446" y="105909"/>
                  </a:cubicBezTo>
                  <a:cubicBezTo>
                    <a:pt x="369" y="105837"/>
                    <a:pt x="297" y="105760"/>
                    <a:pt x="297" y="10568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1" name="Google Shape;1561;p45"/>
            <p:cNvSpPr/>
            <p:nvPr/>
          </p:nvSpPr>
          <p:spPr>
            <a:xfrm>
              <a:off x="3028325" y="1367825"/>
              <a:ext cx="1876700" cy="2673875"/>
            </a:xfrm>
            <a:custGeom>
              <a:avLst/>
              <a:gdLst/>
              <a:ahLst/>
              <a:cxnLst/>
              <a:rect l="l" t="t" r="r" b="b"/>
              <a:pathLst>
                <a:path w="75068" h="106955" extrusionOk="0">
                  <a:moveTo>
                    <a:pt x="74770" y="1"/>
                  </a:moveTo>
                  <a:lnTo>
                    <a:pt x="74770" y="226"/>
                  </a:lnTo>
                  <a:lnTo>
                    <a:pt x="74770" y="375"/>
                  </a:lnTo>
                  <a:lnTo>
                    <a:pt x="74996" y="375"/>
                  </a:lnTo>
                  <a:cubicBezTo>
                    <a:pt x="75067" y="226"/>
                    <a:pt x="75067" y="149"/>
                    <a:pt x="75067" y="78"/>
                  </a:cubicBezTo>
                  <a:cubicBezTo>
                    <a:pt x="74996" y="78"/>
                    <a:pt x="74847" y="78"/>
                    <a:pt x="74770" y="1"/>
                  </a:cubicBezTo>
                  <a:close/>
                  <a:moveTo>
                    <a:pt x="227" y="106580"/>
                  </a:moveTo>
                  <a:cubicBezTo>
                    <a:pt x="149" y="106657"/>
                    <a:pt x="78" y="106657"/>
                    <a:pt x="1" y="106729"/>
                  </a:cubicBezTo>
                  <a:cubicBezTo>
                    <a:pt x="1" y="106806"/>
                    <a:pt x="1" y="106877"/>
                    <a:pt x="78" y="106955"/>
                  </a:cubicBezTo>
                  <a:cubicBezTo>
                    <a:pt x="149" y="106955"/>
                    <a:pt x="227" y="106877"/>
                    <a:pt x="375" y="106877"/>
                  </a:cubicBezTo>
                  <a:cubicBezTo>
                    <a:pt x="298" y="106729"/>
                    <a:pt x="298" y="106657"/>
                    <a:pt x="227" y="10658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2" name="Google Shape;1562;p45"/>
            <p:cNvSpPr/>
            <p:nvPr/>
          </p:nvSpPr>
          <p:spPr>
            <a:xfrm>
              <a:off x="3041400" y="1367825"/>
              <a:ext cx="1934225" cy="2716550"/>
            </a:xfrm>
            <a:custGeom>
              <a:avLst/>
              <a:gdLst/>
              <a:ahLst/>
              <a:cxnLst/>
              <a:rect l="l" t="t" r="r" b="b"/>
              <a:pathLst>
                <a:path w="77369" h="108662" extrusionOk="0">
                  <a:moveTo>
                    <a:pt x="77071" y="1"/>
                  </a:moveTo>
                  <a:cubicBezTo>
                    <a:pt x="77071" y="149"/>
                    <a:pt x="77000" y="226"/>
                    <a:pt x="77000" y="375"/>
                  </a:cubicBezTo>
                  <a:cubicBezTo>
                    <a:pt x="77071" y="375"/>
                    <a:pt x="77220" y="298"/>
                    <a:pt x="77297" y="298"/>
                  </a:cubicBezTo>
                  <a:cubicBezTo>
                    <a:pt x="77297" y="226"/>
                    <a:pt x="77297" y="149"/>
                    <a:pt x="77368" y="1"/>
                  </a:cubicBezTo>
                  <a:close/>
                  <a:moveTo>
                    <a:pt x="298" y="108215"/>
                  </a:moveTo>
                  <a:cubicBezTo>
                    <a:pt x="221" y="108293"/>
                    <a:pt x="150" y="108364"/>
                    <a:pt x="1" y="108364"/>
                  </a:cubicBezTo>
                  <a:cubicBezTo>
                    <a:pt x="72" y="108513"/>
                    <a:pt x="72" y="108590"/>
                    <a:pt x="72" y="108661"/>
                  </a:cubicBezTo>
                  <a:cubicBezTo>
                    <a:pt x="221" y="108590"/>
                    <a:pt x="298" y="108590"/>
                    <a:pt x="370" y="108513"/>
                  </a:cubicBezTo>
                  <a:cubicBezTo>
                    <a:pt x="370" y="108441"/>
                    <a:pt x="298" y="108364"/>
                    <a:pt x="298" y="108215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3" name="Google Shape;1563;p45"/>
            <p:cNvSpPr/>
            <p:nvPr/>
          </p:nvSpPr>
          <p:spPr>
            <a:xfrm>
              <a:off x="3052550" y="1362325"/>
              <a:ext cx="1986250" cy="2762925"/>
            </a:xfrm>
            <a:custGeom>
              <a:avLst/>
              <a:gdLst/>
              <a:ahLst/>
              <a:cxnLst/>
              <a:rect l="l" t="t" r="r" b="b"/>
              <a:pathLst>
                <a:path w="79450" h="110517" extrusionOk="0">
                  <a:moveTo>
                    <a:pt x="79449" y="1"/>
                  </a:moveTo>
                  <a:lnTo>
                    <a:pt x="79152" y="72"/>
                  </a:lnTo>
                  <a:cubicBezTo>
                    <a:pt x="79152" y="149"/>
                    <a:pt x="79152" y="298"/>
                    <a:pt x="79081" y="369"/>
                  </a:cubicBezTo>
                  <a:lnTo>
                    <a:pt x="79378" y="369"/>
                  </a:lnTo>
                  <a:cubicBezTo>
                    <a:pt x="79449" y="221"/>
                    <a:pt x="79449" y="149"/>
                    <a:pt x="79449" y="1"/>
                  </a:cubicBezTo>
                  <a:close/>
                  <a:moveTo>
                    <a:pt x="221" y="109999"/>
                  </a:moveTo>
                  <a:lnTo>
                    <a:pt x="1" y="110219"/>
                  </a:lnTo>
                  <a:lnTo>
                    <a:pt x="1" y="110516"/>
                  </a:lnTo>
                  <a:cubicBezTo>
                    <a:pt x="150" y="110445"/>
                    <a:pt x="221" y="110368"/>
                    <a:pt x="298" y="110296"/>
                  </a:cubicBezTo>
                  <a:cubicBezTo>
                    <a:pt x="298" y="110219"/>
                    <a:pt x="298" y="110148"/>
                    <a:pt x="221" y="109999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4" name="Google Shape;1564;p45"/>
            <p:cNvSpPr/>
            <p:nvPr/>
          </p:nvSpPr>
          <p:spPr>
            <a:xfrm>
              <a:off x="3058050" y="1352950"/>
              <a:ext cx="2042150" cy="2809450"/>
            </a:xfrm>
            <a:custGeom>
              <a:avLst/>
              <a:gdLst/>
              <a:ahLst/>
              <a:cxnLst/>
              <a:rect l="l" t="t" r="r" b="b"/>
              <a:pathLst>
                <a:path w="81686" h="112378" extrusionOk="0">
                  <a:moveTo>
                    <a:pt x="81685" y="1"/>
                  </a:moveTo>
                  <a:lnTo>
                    <a:pt x="81459" y="78"/>
                  </a:lnTo>
                  <a:lnTo>
                    <a:pt x="81310" y="78"/>
                  </a:lnTo>
                  <a:cubicBezTo>
                    <a:pt x="81310" y="150"/>
                    <a:pt x="81239" y="298"/>
                    <a:pt x="81162" y="376"/>
                  </a:cubicBezTo>
                  <a:lnTo>
                    <a:pt x="81536" y="376"/>
                  </a:lnTo>
                  <a:cubicBezTo>
                    <a:pt x="81536" y="227"/>
                    <a:pt x="81608" y="78"/>
                    <a:pt x="81685" y="1"/>
                  </a:cubicBezTo>
                  <a:close/>
                  <a:moveTo>
                    <a:pt x="227" y="111860"/>
                  </a:moveTo>
                  <a:lnTo>
                    <a:pt x="1" y="112080"/>
                  </a:lnTo>
                  <a:lnTo>
                    <a:pt x="1" y="112378"/>
                  </a:lnTo>
                  <a:cubicBezTo>
                    <a:pt x="78" y="112306"/>
                    <a:pt x="227" y="112229"/>
                    <a:pt x="298" y="112158"/>
                  </a:cubicBezTo>
                  <a:cubicBezTo>
                    <a:pt x="298" y="112080"/>
                    <a:pt x="298" y="111932"/>
                    <a:pt x="227" y="1118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5" name="Google Shape;1565;p45"/>
            <p:cNvSpPr/>
            <p:nvPr/>
          </p:nvSpPr>
          <p:spPr>
            <a:xfrm>
              <a:off x="5248800" y="1260050"/>
              <a:ext cx="78075" cy="52050"/>
            </a:xfrm>
            <a:custGeom>
              <a:avLst/>
              <a:gdLst/>
              <a:ahLst/>
              <a:cxnLst/>
              <a:rect l="l" t="t" r="r" b="b"/>
              <a:pathLst>
                <a:path w="3123" h="2082" extrusionOk="0">
                  <a:moveTo>
                    <a:pt x="3122" y="1"/>
                  </a:moveTo>
                  <a:cubicBezTo>
                    <a:pt x="2897" y="149"/>
                    <a:pt x="2599" y="375"/>
                    <a:pt x="2379" y="524"/>
                  </a:cubicBezTo>
                  <a:cubicBezTo>
                    <a:pt x="2153" y="744"/>
                    <a:pt x="2005" y="970"/>
                    <a:pt x="1785" y="1190"/>
                  </a:cubicBezTo>
                  <a:cubicBezTo>
                    <a:pt x="2231" y="821"/>
                    <a:pt x="2677" y="447"/>
                    <a:pt x="3122" y="1"/>
                  </a:cubicBezTo>
                  <a:close/>
                  <a:moveTo>
                    <a:pt x="1559" y="970"/>
                  </a:moveTo>
                  <a:lnTo>
                    <a:pt x="1559" y="970"/>
                  </a:lnTo>
                  <a:cubicBezTo>
                    <a:pt x="1190" y="1190"/>
                    <a:pt x="744" y="1416"/>
                    <a:pt x="370" y="1565"/>
                  </a:cubicBezTo>
                  <a:cubicBezTo>
                    <a:pt x="298" y="1636"/>
                    <a:pt x="298" y="1713"/>
                    <a:pt x="221" y="1785"/>
                  </a:cubicBezTo>
                  <a:cubicBezTo>
                    <a:pt x="298" y="1785"/>
                    <a:pt x="298" y="1862"/>
                    <a:pt x="370" y="1933"/>
                  </a:cubicBezTo>
                  <a:cubicBezTo>
                    <a:pt x="518" y="1862"/>
                    <a:pt x="744" y="1785"/>
                    <a:pt x="893" y="1713"/>
                  </a:cubicBezTo>
                  <a:cubicBezTo>
                    <a:pt x="964" y="1565"/>
                    <a:pt x="1041" y="1487"/>
                    <a:pt x="1190" y="1416"/>
                  </a:cubicBezTo>
                  <a:lnTo>
                    <a:pt x="1410" y="1119"/>
                  </a:lnTo>
                  <a:lnTo>
                    <a:pt x="1559" y="970"/>
                  </a:lnTo>
                  <a:close/>
                  <a:moveTo>
                    <a:pt x="72" y="2011"/>
                  </a:moveTo>
                  <a:lnTo>
                    <a:pt x="1" y="2082"/>
                  </a:lnTo>
                  <a:lnTo>
                    <a:pt x="150" y="2082"/>
                  </a:lnTo>
                  <a:cubicBezTo>
                    <a:pt x="150" y="2011"/>
                    <a:pt x="72" y="2011"/>
                    <a:pt x="72" y="201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6" name="Google Shape;1566;p45"/>
            <p:cNvSpPr/>
            <p:nvPr/>
          </p:nvSpPr>
          <p:spPr>
            <a:xfrm>
              <a:off x="5250600" y="1304650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149" y="1"/>
                  </a:moveTo>
                  <a:cubicBezTo>
                    <a:pt x="149" y="78"/>
                    <a:pt x="78" y="149"/>
                    <a:pt x="0" y="227"/>
                  </a:cubicBezTo>
                  <a:cubicBezTo>
                    <a:pt x="0" y="227"/>
                    <a:pt x="78" y="227"/>
                    <a:pt x="78" y="298"/>
                  </a:cubicBezTo>
                  <a:cubicBezTo>
                    <a:pt x="149" y="227"/>
                    <a:pt x="226" y="149"/>
                    <a:pt x="298" y="149"/>
                  </a:cubicBezTo>
                  <a:cubicBezTo>
                    <a:pt x="226" y="78"/>
                    <a:pt x="226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7" name="Google Shape;1567;p45"/>
            <p:cNvSpPr/>
            <p:nvPr/>
          </p:nvSpPr>
          <p:spPr>
            <a:xfrm>
              <a:off x="3056275" y="1306575"/>
              <a:ext cx="2186900" cy="2919000"/>
            </a:xfrm>
            <a:custGeom>
              <a:avLst/>
              <a:gdLst/>
              <a:ahLst/>
              <a:cxnLst/>
              <a:rect l="l" t="t" r="r" b="b"/>
              <a:pathLst>
                <a:path w="87476" h="116760" extrusionOk="0">
                  <a:moveTo>
                    <a:pt x="87476" y="1"/>
                  </a:moveTo>
                  <a:lnTo>
                    <a:pt x="87476" y="1"/>
                  </a:lnTo>
                  <a:cubicBezTo>
                    <a:pt x="87030" y="221"/>
                    <a:pt x="86584" y="369"/>
                    <a:pt x="86067" y="595"/>
                  </a:cubicBezTo>
                  <a:lnTo>
                    <a:pt x="85841" y="1041"/>
                  </a:lnTo>
                  <a:cubicBezTo>
                    <a:pt x="86215" y="893"/>
                    <a:pt x="86661" y="667"/>
                    <a:pt x="87107" y="518"/>
                  </a:cubicBezTo>
                  <a:cubicBezTo>
                    <a:pt x="87256" y="369"/>
                    <a:pt x="87405" y="150"/>
                    <a:pt x="87476" y="1"/>
                  </a:cubicBezTo>
                  <a:close/>
                  <a:moveTo>
                    <a:pt x="85621" y="744"/>
                  </a:moveTo>
                  <a:cubicBezTo>
                    <a:pt x="85175" y="893"/>
                    <a:pt x="84800" y="1041"/>
                    <a:pt x="84354" y="1190"/>
                  </a:cubicBezTo>
                  <a:lnTo>
                    <a:pt x="83986" y="1261"/>
                  </a:lnTo>
                  <a:lnTo>
                    <a:pt x="83760" y="1707"/>
                  </a:lnTo>
                  <a:lnTo>
                    <a:pt x="83760" y="1707"/>
                  </a:lnTo>
                  <a:lnTo>
                    <a:pt x="84432" y="1487"/>
                  </a:lnTo>
                  <a:cubicBezTo>
                    <a:pt x="84729" y="1410"/>
                    <a:pt x="85026" y="1261"/>
                    <a:pt x="85324" y="1190"/>
                  </a:cubicBezTo>
                  <a:cubicBezTo>
                    <a:pt x="85472" y="1041"/>
                    <a:pt x="85544" y="893"/>
                    <a:pt x="85621" y="744"/>
                  </a:cubicBezTo>
                  <a:close/>
                  <a:moveTo>
                    <a:pt x="446" y="115499"/>
                  </a:moveTo>
                  <a:lnTo>
                    <a:pt x="446" y="115499"/>
                  </a:lnTo>
                  <a:cubicBezTo>
                    <a:pt x="298" y="115571"/>
                    <a:pt x="221" y="115648"/>
                    <a:pt x="72" y="115797"/>
                  </a:cubicBezTo>
                  <a:lnTo>
                    <a:pt x="72" y="115945"/>
                  </a:lnTo>
                  <a:lnTo>
                    <a:pt x="369" y="115945"/>
                  </a:lnTo>
                  <a:cubicBezTo>
                    <a:pt x="446" y="115797"/>
                    <a:pt x="446" y="115648"/>
                    <a:pt x="446" y="115499"/>
                  </a:cubicBezTo>
                  <a:close/>
                  <a:moveTo>
                    <a:pt x="72" y="116242"/>
                  </a:moveTo>
                  <a:cubicBezTo>
                    <a:pt x="72" y="116391"/>
                    <a:pt x="72" y="116611"/>
                    <a:pt x="1" y="116760"/>
                  </a:cubicBezTo>
                  <a:cubicBezTo>
                    <a:pt x="149" y="116611"/>
                    <a:pt x="298" y="116540"/>
                    <a:pt x="369" y="116391"/>
                  </a:cubicBezTo>
                  <a:lnTo>
                    <a:pt x="369" y="11624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8" name="Google Shape;1568;p45"/>
            <p:cNvSpPr/>
            <p:nvPr/>
          </p:nvSpPr>
          <p:spPr>
            <a:xfrm>
              <a:off x="3058050" y="420520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1" y="0"/>
                  </a:moveTo>
                  <a:lnTo>
                    <a:pt x="1" y="297"/>
                  </a:lnTo>
                  <a:lnTo>
                    <a:pt x="298" y="297"/>
                  </a:ln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69" name="Google Shape;1569;p45"/>
            <p:cNvSpPr/>
            <p:nvPr/>
          </p:nvSpPr>
          <p:spPr>
            <a:xfrm>
              <a:off x="3033975" y="4229275"/>
              <a:ext cx="31550" cy="92925"/>
            </a:xfrm>
            <a:custGeom>
              <a:avLst/>
              <a:gdLst/>
              <a:ahLst/>
              <a:cxnLst/>
              <a:rect l="l" t="t" r="r" b="b"/>
              <a:pathLst>
                <a:path w="1262" h="3717" extrusionOk="0">
                  <a:moveTo>
                    <a:pt x="1261" y="0"/>
                  </a:moveTo>
                  <a:cubicBezTo>
                    <a:pt x="1113" y="78"/>
                    <a:pt x="964" y="226"/>
                    <a:pt x="893" y="375"/>
                  </a:cubicBezTo>
                  <a:cubicBezTo>
                    <a:pt x="815" y="595"/>
                    <a:pt x="815" y="892"/>
                    <a:pt x="744" y="1190"/>
                  </a:cubicBezTo>
                  <a:cubicBezTo>
                    <a:pt x="893" y="1041"/>
                    <a:pt x="964" y="892"/>
                    <a:pt x="1113" y="672"/>
                  </a:cubicBezTo>
                  <a:cubicBezTo>
                    <a:pt x="1190" y="446"/>
                    <a:pt x="1190" y="226"/>
                    <a:pt x="1261" y="0"/>
                  </a:cubicBezTo>
                  <a:close/>
                  <a:moveTo>
                    <a:pt x="1041" y="1267"/>
                  </a:moveTo>
                  <a:lnTo>
                    <a:pt x="1041" y="1267"/>
                  </a:lnTo>
                  <a:cubicBezTo>
                    <a:pt x="893" y="1487"/>
                    <a:pt x="744" y="1636"/>
                    <a:pt x="595" y="1784"/>
                  </a:cubicBezTo>
                  <a:cubicBezTo>
                    <a:pt x="518" y="2010"/>
                    <a:pt x="447" y="2230"/>
                    <a:pt x="447" y="2456"/>
                  </a:cubicBezTo>
                  <a:cubicBezTo>
                    <a:pt x="595" y="2230"/>
                    <a:pt x="744" y="1933"/>
                    <a:pt x="964" y="1713"/>
                  </a:cubicBezTo>
                  <a:cubicBezTo>
                    <a:pt x="964" y="1564"/>
                    <a:pt x="964" y="1416"/>
                    <a:pt x="1041" y="1267"/>
                  </a:cubicBezTo>
                  <a:close/>
                  <a:moveTo>
                    <a:pt x="298" y="3122"/>
                  </a:moveTo>
                  <a:lnTo>
                    <a:pt x="298" y="3122"/>
                  </a:lnTo>
                  <a:cubicBezTo>
                    <a:pt x="221" y="3199"/>
                    <a:pt x="149" y="3271"/>
                    <a:pt x="149" y="3348"/>
                  </a:cubicBezTo>
                  <a:cubicBezTo>
                    <a:pt x="72" y="3497"/>
                    <a:pt x="1" y="3568"/>
                    <a:pt x="1" y="3717"/>
                  </a:cubicBezTo>
                  <a:cubicBezTo>
                    <a:pt x="72" y="3497"/>
                    <a:pt x="221" y="3348"/>
                    <a:pt x="298" y="312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0" name="Google Shape;1570;p45"/>
            <p:cNvSpPr/>
            <p:nvPr/>
          </p:nvSpPr>
          <p:spPr>
            <a:xfrm>
              <a:off x="3041400" y="4305525"/>
              <a:ext cx="1825" cy="1800"/>
            </a:xfrm>
            <a:custGeom>
              <a:avLst/>
              <a:gdLst/>
              <a:ahLst/>
              <a:cxnLst/>
              <a:rect l="l" t="t" r="r" b="b"/>
              <a:pathLst>
                <a:path w="73" h="72" extrusionOk="0">
                  <a:moveTo>
                    <a:pt x="72" y="1"/>
                  </a:moveTo>
                  <a:lnTo>
                    <a:pt x="1" y="72"/>
                  </a:lnTo>
                  <a:lnTo>
                    <a:pt x="1" y="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1" name="Google Shape;1571;p45"/>
            <p:cNvSpPr/>
            <p:nvPr/>
          </p:nvSpPr>
          <p:spPr>
            <a:xfrm>
              <a:off x="3058050" y="1338100"/>
              <a:ext cx="2097875" cy="2863400"/>
            </a:xfrm>
            <a:custGeom>
              <a:avLst/>
              <a:gdLst/>
              <a:ahLst/>
              <a:cxnLst/>
              <a:rect l="l" t="t" r="r" b="b"/>
              <a:pathLst>
                <a:path w="83915" h="114536" extrusionOk="0">
                  <a:moveTo>
                    <a:pt x="83915" y="0"/>
                  </a:moveTo>
                  <a:lnTo>
                    <a:pt x="83540" y="149"/>
                  </a:lnTo>
                  <a:cubicBezTo>
                    <a:pt x="83469" y="298"/>
                    <a:pt x="83391" y="375"/>
                    <a:pt x="83320" y="524"/>
                  </a:cubicBezTo>
                  <a:lnTo>
                    <a:pt x="83689" y="446"/>
                  </a:lnTo>
                  <a:lnTo>
                    <a:pt x="83915" y="0"/>
                  </a:lnTo>
                  <a:close/>
                  <a:moveTo>
                    <a:pt x="375" y="113864"/>
                  </a:moveTo>
                  <a:cubicBezTo>
                    <a:pt x="227" y="113941"/>
                    <a:pt x="150" y="114012"/>
                    <a:pt x="1" y="114090"/>
                  </a:cubicBezTo>
                  <a:lnTo>
                    <a:pt x="1" y="114536"/>
                  </a:lnTo>
                  <a:cubicBezTo>
                    <a:pt x="150" y="114387"/>
                    <a:pt x="227" y="114310"/>
                    <a:pt x="375" y="114238"/>
                  </a:cubicBezTo>
                  <a:lnTo>
                    <a:pt x="375" y="113864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2" name="Google Shape;1572;p45"/>
            <p:cNvSpPr/>
            <p:nvPr/>
          </p:nvSpPr>
          <p:spPr>
            <a:xfrm>
              <a:off x="3056275" y="1321450"/>
              <a:ext cx="2151675" cy="2917200"/>
            </a:xfrm>
            <a:custGeom>
              <a:avLst/>
              <a:gdLst/>
              <a:ahLst/>
              <a:cxnLst/>
              <a:rect l="l" t="t" r="r" b="b"/>
              <a:pathLst>
                <a:path w="86067" h="116688" extrusionOk="0">
                  <a:moveTo>
                    <a:pt x="86067" y="0"/>
                  </a:moveTo>
                  <a:lnTo>
                    <a:pt x="86067" y="0"/>
                  </a:lnTo>
                  <a:cubicBezTo>
                    <a:pt x="85918" y="72"/>
                    <a:pt x="85769" y="72"/>
                    <a:pt x="85621" y="149"/>
                  </a:cubicBezTo>
                  <a:cubicBezTo>
                    <a:pt x="85544" y="298"/>
                    <a:pt x="85472" y="446"/>
                    <a:pt x="85324" y="595"/>
                  </a:cubicBezTo>
                  <a:cubicBezTo>
                    <a:pt x="85472" y="518"/>
                    <a:pt x="85692" y="518"/>
                    <a:pt x="85841" y="446"/>
                  </a:cubicBezTo>
                  <a:lnTo>
                    <a:pt x="86067" y="0"/>
                  </a:lnTo>
                  <a:close/>
                  <a:moveTo>
                    <a:pt x="369" y="115796"/>
                  </a:moveTo>
                  <a:cubicBezTo>
                    <a:pt x="298" y="115945"/>
                    <a:pt x="149" y="116016"/>
                    <a:pt x="1" y="116165"/>
                  </a:cubicBezTo>
                  <a:lnTo>
                    <a:pt x="1" y="116688"/>
                  </a:lnTo>
                  <a:cubicBezTo>
                    <a:pt x="72" y="116539"/>
                    <a:pt x="221" y="116391"/>
                    <a:pt x="369" y="116313"/>
                  </a:cubicBezTo>
                  <a:lnTo>
                    <a:pt x="369" y="115796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3" name="Google Shape;1573;p45"/>
            <p:cNvSpPr/>
            <p:nvPr/>
          </p:nvSpPr>
          <p:spPr>
            <a:xfrm>
              <a:off x="5233950" y="1299150"/>
              <a:ext cx="24100" cy="20400"/>
            </a:xfrm>
            <a:custGeom>
              <a:avLst/>
              <a:gdLst/>
              <a:ahLst/>
              <a:cxnLst/>
              <a:rect l="l" t="t" r="r" b="b"/>
              <a:pathLst>
                <a:path w="964" h="816" extrusionOk="0">
                  <a:moveTo>
                    <a:pt x="963" y="1"/>
                  </a:moveTo>
                  <a:cubicBezTo>
                    <a:pt x="892" y="72"/>
                    <a:pt x="815" y="72"/>
                    <a:pt x="744" y="149"/>
                  </a:cubicBezTo>
                  <a:cubicBezTo>
                    <a:pt x="815" y="149"/>
                    <a:pt x="815" y="149"/>
                    <a:pt x="815" y="221"/>
                  </a:cubicBezTo>
                  <a:cubicBezTo>
                    <a:pt x="892" y="149"/>
                    <a:pt x="892" y="72"/>
                    <a:pt x="963" y="1"/>
                  </a:cubicBezTo>
                  <a:close/>
                  <a:moveTo>
                    <a:pt x="518" y="221"/>
                  </a:moveTo>
                  <a:cubicBezTo>
                    <a:pt x="446" y="221"/>
                    <a:pt x="446" y="298"/>
                    <a:pt x="369" y="298"/>
                  </a:cubicBezTo>
                  <a:cubicBezTo>
                    <a:pt x="298" y="447"/>
                    <a:pt x="149" y="666"/>
                    <a:pt x="0" y="815"/>
                  </a:cubicBezTo>
                  <a:cubicBezTo>
                    <a:pt x="149" y="744"/>
                    <a:pt x="369" y="666"/>
                    <a:pt x="595" y="518"/>
                  </a:cubicBezTo>
                  <a:lnTo>
                    <a:pt x="666" y="447"/>
                  </a:lnTo>
                  <a:cubicBezTo>
                    <a:pt x="595" y="369"/>
                    <a:pt x="595" y="298"/>
                    <a:pt x="518" y="22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4" name="Google Shape;1574;p45"/>
            <p:cNvSpPr/>
            <p:nvPr/>
          </p:nvSpPr>
          <p:spPr>
            <a:xfrm>
              <a:off x="5246875" y="1302875"/>
              <a:ext cx="7450" cy="7450"/>
            </a:xfrm>
            <a:custGeom>
              <a:avLst/>
              <a:gdLst/>
              <a:ahLst/>
              <a:cxnLst/>
              <a:rect l="l" t="t" r="r" b="b"/>
              <a:pathLst>
                <a:path w="298" h="298" extrusionOk="0">
                  <a:moveTo>
                    <a:pt x="227" y="0"/>
                  </a:moveTo>
                  <a:cubicBezTo>
                    <a:pt x="149" y="0"/>
                    <a:pt x="78" y="72"/>
                    <a:pt x="1" y="72"/>
                  </a:cubicBezTo>
                  <a:cubicBezTo>
                    <a:pt x="78" y="149"/>
                    <a:pt x="78" y="220"/>
                    <a:pt x="149" y="298"/>
                  </a:cubicBezTo>
                  <a:cubicBezTo>
                    <a:pt x="227" y="220"/>
                    <a:pt x="298" y="149"/>
                    <a:pt x="298" y="72"/>
                  </a:cubicBezTo>
                  <a:cubicBezTo>
                    <a:pt x="298" y="0"/>
                    <a:pt x="298" y="0"/>
                    <a:pt x="22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5" name="Google Shape;1575;p45"/>
            <p:cNvSpPr/>
            <p:nvPr/>
          </p:nvSpPr>
          <p:spPr>
            <a:xfrm>
              <a:off x="3048850" y="4246075"/>
              <a:ext cx="12950" cy="27825"/>
            </a:xfrm>
            <a:custGeom>
              <a:avLst/>
              <a:gdLst/>
              <a:ahLst/>
              <a:cxnLst/>
              <a:rect l="l" t="t" r="r" b="b"/>
              <a:pathLst>
                <a:path w="518" h="1113" extrusionOk="0">
                  <a:moveTo>
                    <a:pt x="518" y="0"/>
                  </a:moveTo>
                  <a:lnTo>
                    <a:pt x="518" y="0"/>
                  </a:lnTo>
                  <a:cubicBezTo>
                    <a:pt x="369" y="220"/>
                    <a:pt x="298" y="369"/>
                    <a:pt x="149" y="518"/>
                  </a:cubicBezTo>
                  <a:cubicBezTo>
                    <a:pt x="72" y="744"/>
                    <a:pt x="72" y="892"/>
                    <a:pt x="0" y="1112"/>
                  </a:cubicBezTo>
                  <a:cubicBezTo>
                    <a:pt x="149" y="964"/>
                    <a:pt x="298" y="815"/>
                    <a:pt x="446" y="595"/>
                  </a:cubicBezTo>
                  <a:cubicBezTo>
                    <a:pt x="446" y="446"/>
                    <a:pt x="518" y="220"/>
                    <a:pt x="51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6" name="Google Shape;1576;p45"/>
            <p:cNvSpPr/>
            <p:nvPr/>
          </p:nvSpPr>
          <p:spPr>
            <a:xfrm>
              <a:off x="3037700" y="1273150"/>
              <a:ext cx="2270600" cy="3039825"/>
            </a:xfrm>
            <a:custGeom>
              <a:avLst/>
              <a:gdLst/>
              <a:ahLst/>
              <a:cxnLst/>
              <a:rect l="l" t="t" r="r" b="b"/>
              <a:pathLst>
                <a:path w="90824" h="121593" extrusionOk="0">
                  <a:moveTo>
                    <a:pt x="90823" y="0"/>
                  </a:moveTo>
                  <a:lnTo>
                    <a:pt x="90823" y="0"/>
                  </a:lnTo>
                  <a:cubicBezTo>
                    <a:pt x="90526" y="149"/>
                    <a:pt x="90229" y="297"/>
                    <a:pt x="90003" y="446"/>
                  </a:cubicBezTo>
                  <a:lnTo>
                    <a:pt x="89854" y="595"/>
                  </a:lnTo>
                  <a:lnTo>
                    <a:pt x="89634" y="892"/>
                  </a:lnTo>
                  <a:cubicBezTo>
                    <a:pt x="89485" y="963"/>
                    <a:pt x="89408" y="1041"/>
                    <a:pt x="89337" y="1189"/>
                  </a:cubicBezTo>
                  <a:cubicBezTo>
                    <a:pt x="89557" y="1041"/>
                    <a:pt x="89854" y="892"/>
                    <a:pt x="90080" y="743"/>
                  </a:cubicBezTo>
                  <a:cubicBezTo>
                    <a:pt x="90151" y="743"/>
                    <a:pt x="90151" y="666"/>
                    <a:pt x="90229" y="666"/>
                  </a:cubicBezTo>
                  <a:cubicBezTo>
                    <a:pt x="90449" y="446"/>
                    <a:pt x="90597" y="220"/>
                    <a:pt x="90823" y="0"/>
                  </a:cubicBezTo>
                  <a:close/>
                  <a:moveTo>
                    <a:pt x="815" y="119958"/>
                  </a:moveTo>
                  <a:cubicBezTo>
                    <a:pt x="595" y="120178"/>
                    <a:pt x="446" y="120475"/>
                    <a:pt x="298" y="120701"/>
                  </a:cubicBezTo>
                  <a:cubicBezTo>
                    <a:pt x="220" y="120850"/>
                    <a:pt x="149" y="120998"/>
                    <a:pt x="149" y="121147"/>
                  </a:cubicBezTo>
                  <a:lnTo>
                    <a:pt x="298" y="121147"/>
                  </a:lnTo>
                  <a:cubicBezTo>
                    <a:pt x="446" y="120850"/>
                    <a:pt x="595" y="120552"/>
                    <a:pt x="666" y="120326"/>
                  </a:cubicBezTo>
                  <a:cubicBezTo>
                    <a:pt x="744" y="120178"/>
                    <a:pt x="744" y="120029"/>
                    <a:pt x="815" y="119958"/>
                  </a:cubicBezTo>
                  <a:close/>
                  <a:moveTo>
                    <a:pt x="148" y="121368"/>
                  </a:moveTo>
                  <a:lnTo>
                    <a:pt x="72" y="121444"/>
                  </a:lnTo>
                  <a:cubicBezTo>
                    <a:pt x="0" y="121444"/>
                    <a:pt x="0" y="121516"/>
                    <a:pt x="0" y="121593"/>
                  </a:cubicBezTo>
                  <a:cubicBezTo>
                    <a:pt x="0" y="121516"/>
                    <a:pt x="71" y="121445"/>
                    <a:pt x="148" y="12136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7" name="Google Shape;1577;p45"/>
            <p:cNvSpPr/>
            <p:nvPr/>
          </p:nvSpPr>
          <p:spPr>
            <a:xfrm>
              <a:off x="3039475" y="4301800"/>
              <a:ext cx="5675" cy="7475"/>
            </a:xfrm>
            <a:custGeom>
              <a:avLst/>
              <a:gdLst/>
              <a:ahLst/>
              <a:cxnLst/>
              <a:rect l="l" t="t" r="r" b="b"/>
              <a:pathLst>
                <a:path w="227" h="299" extrusionOk="0">
                  <a:moveTo>
                    <a:pt x="78" y="1"/>
                  </a:moveTo>
                  <a:cubicBezTo>
                    <a:pt x="1" y="72"/>
                    <a:pt x="1" y="150"/>
                    <a:pt x="1" y="298"/>
                  </a:cubicBezTo>
                  <a:lnTo>
                    <a:pt x="78" y="221"/>
                  </a:lnTo>
                  <a:lnTo>
                    <a:pt x="149" y="150"/>
                  </a:lnTo>
                  <a:cubicBezTo>
                    <a:pt x="149" y="72"/>
                    <a:pt x="227" y="1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8" name="Google Shape;1578;p45"/>
            <p:cNvSpPr/>
            <p:nvPr/>
          </p:nvSpPr>
          <p:spPr>
            <a:xfrm>
              <a:off x="5332350" y="1211750"/>
              <a:ext cx="70625" cy="55775"/>
            </a:xfrm>
            <a:custGeom>
              <a:avLst/>
              <a:gdLst/>
              <a:ahLst/>
              <a:cxnLst/>
              <a:rect l="l" t="t" r="r" b="b"/>
              <a:pathLst>
                <a:path w="2825" h="2231" extrusionOk="0">
                  <a:moveTo>
                    <a:pt x="2825" y="0"/>
                  </a:moveTo>
                  <a:cubicBezTo>
                    <a:pt x="2307" y="375"/>
                    <a:pt x="1784" y="672"/>
                    <a:pt x="1190" y="970"/>
                  </a:cubicBezTo>
                  <a:lnTo>
                    <a:pt x="1416" y="1190"/>
                  </a:lnTo>
                  <a:cubicBezTo>
                    <a:pt x="1862" y="821"/>
                    <a:pt x="2379" y="446"/>
                    <a:pt x="2825" y="0"/>
                  </a:cubicBezTo>
                  <a:close/>
                  <a:moveTo>
                    <a:pt x="1041" y="1190"/>
                  </a:moveTo>
                  <a:lnTo>
                    <a:pt x="0" y="2230"/>
                  </a:lnTo>
                  <a:cubicBezTo>
                    <a:pt x="226" y="2010"/>
                    <a:pt x="446" y="1861"/>
                    <a:pt x="744" y="1713"/>
                  </a:cubicBezTo>
                  <a:cubicBezTo>
                    <a:pt x="892" y="1564"/>
                    <a:pt x="1041" y="1487"/>
                    <a:pt x="1190" y="1338"/>
                  </a:cubicBezTo>
                  <a:cubicBezTo>
                    <a:pt x="1118" y="1267"/>
                    <a:pt x="1041" y="1267"/>
                    <a:pt x="1041" y="119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79" name="Google Shape;1579;p45"/>
            <p:cNvSpPr/>
            <p:nvPr/>
          </p:nvSpPr>
          <p:spPr>
            <a:xfrm>
              <a:off x="5358350" y="1235975"/>
              <a:ext cx="9400" cy="9250"/>
            </a:xfrm>
            <a:custGeom>
              <a:avLst/>
              <a:gdLst/>
              <a:ahLst/>
              <a:cxnLst/>
              <a:rect l="l" t="t" r="r" b="b"/>
              <a:pathLst>
                <a:path w="376" h="370" extrusionOk="0">
                  <a:moveTo>
                    <a:pt x="150" y="1"/>
                  </a:moveTo>
                  <a:cubicBezTo>
                    <a:pt x="78" y="72"/>
                    <a:pt x="78" y="149"/>
                    <a:pt x="1" y="221"/>
                  </a:cubicBezTo>
                  <a:cubicBezTo>
                    <a:pt x="1" y="298"/>
                    <a:pt x="78" y="298"/>
                    <a:pt x="150" y="369"/>
                  </a:cubicBezTo>
                  <a:cubicBezTo>
                    <a:pt x="227" y="369"/>
                    <a:pt x="298" y="298"/>
                    <a:pt x="376" y="221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0" name="Google Shape;1580;p45"/>
            <p:cNvSpPr/>
            <p:nvPr/>
          </p:nvSpPr>
          <p:spPr>
            <a:xfrm>
              <a:off x="2480275" y="4324100"/>
              <a:ext cx="561150" cy="418025"/>
            </a:xfrm>
            <a:custGeom>
              <a:avLst/>
              <a:gdLst/>
              <a:ahLst/>
              <a:cxnLst/>
              <a:rect l="l" t="t" r="r" b="b"/>
              <a:pathLst>
                <a:path w="22446" h="16721" extrusionOk="0">
                  <a:moveTo>
                    <a:pt x="22446" y="1"/>
                  </a:moveTo>
                  <a:lnTo>
                    <a:pt x="22446" y="1"/>
                  </a:lnTo>
                  <a:cubicBezTo>
                    <a:pt x="22220" y="447"/>
                    <a:pt x="21923" y="815"/>
                    <a:pt x="21703" y="1190"/>
                  </a:cubicBezTo>
                  <a:cubicBezTo>
                    <a:pt x="21554" y="1636"/>
                    <a:pt x="21405" y="2005"/>
                    <a:pt x="21257" y="2451"/>
                  </a:cubicBezTo>
                  <a:cubicBezTo>
                    <a:pt x="21703" y="1636"/>
                    <a:pt x="22071" y="815"/>
                    <a:pt x="22446" y="1"/>
                  </a:cubicBezTo>
                  <a:close/>
                  <a:moveTo>
                    <a:pt x="20960" y="2302"/>
                  </a:moveTo>
                  <a:lnTo>
                    <a:pt x="20960" y="2302"/>
                  </a:lnTo>
                  <a:cubicBezTo>
                    <a:pt x="20811" y="2528"/>
                    <a:pt x="20734" y="2676"/>
                    <a:pt x="20585" y="2896"/>
                  </a:cubicBezTo>
                  <a:lnTo>
                    <a:pt x="20662" y="2896"/>
                  </a:lnTo>
                  <a:cubicBezTo>
                    <a:pt x="20811" y="2676"/>
                    <a:pt x="20882" y="2528"/>
                    <a:pt x="20960" y="2302"/>
                  </a:cubicBezTo>
                  <a:close/>
                  <a:moveTo>
                    <a:pt x="20365" y="3194"/>
                  </a:moveTo>
                  <a:cubicBezTo>
                    <a:pt x="20288" y="3342"/>
                    <a:pt x="20139" y="3491"/>
                    <a:pt x="19990" y="3717"/>
                  </a:cubicBezTo>
                  <a:cubicBezTo>
                    <a:pt x="19247" y="4829"/>
                    <a:pt x="18284" y="5869"/>
                    <a:pt x="17243" y="6839"/>
                  </a:cubicBezTo>
                  <a:lnTo>
                    <a:pt x="17689" y="6839"/>
                  </a:lnTo>
                  <a:cubicBezTo>
                    <a:pt x="18581" y="6018"/>
                    <a:pt x="19324" y="5126"/>
                    <a:pt x="19990" y="4234"/>
                  </a:cubicBezTo>
                  <a:cubicBezTo>
                    <a:pt x="20216" y="3866"/>
                    <a:pt x="20365" y="3568"/>
                    <a:pt x="20585" y="3194"/>
                  </a:cubicBezTo>
                  <a:close/>
                  <a:moveTo>
                    <a:pt x="16946" y="7136"/>
                  </a:moveTo>
                  <a:cubicBezTo>
                    <a:pt x="15531" y="8474"/>
                    <a:pt x="13896" y="9663"/>
                    <a:pt x="12189" y="10775"/>
                  </a:cubicBezTo>
                  <a:lnTo>
                    <a:pt x="12784" y="10775"/>
                  </a:lnTo>
                  <a:cubicBezTo>
                    <a:pt x="14419" y="9663"/>
                    <a:pt x="16054" y="8396"/>
                    <a:pt x="17392" y="7136"/>
                  </a:cubicBezTo>
                  <a:close/>
                  <a:moveTo>
                    <a:pt x="11815" y="11001"/>
                  </a:moveTo>
                  <a:cubicBezTo>
                    <a:pt x="9960" y="12190"/>
                    <a:pt x="8027" y="13153"/>
                    <a:pt x="6018" y="14122"/>
                  </a:cubicBezTo>
                  <a:cubicBezTo>
                    <a:pt x="6166" y="14122"/>
                    <a:pt x="6315" y="14194"/>
                    <a:pt x="6541" y="14271"/>
                  </a:cubicBezTo>
                  <a:cubicBezTo>
                    <a:pt x="8545" y="13302"/>
                    <a:pt x="10554" y="12190"/>
                    <a:pt x="12338" y="11072"/>
                  </a:cubicBezTo>
                  <a:cubicBezTo>
                    <a:pt x="12189" y="11001"/>
                    <a:pt x="11963" y="11001"/>
                    <a:pt x="11815" y="11001"/>
                  </a:cubicBezTo>
                  <a:close/>
                  <a:moveTo>
                    <a:pt x="5649" y="14271"/>
                  </a:moveTo>
                  <a:cubicBezTo>
                    <a:pt x="3788" y="15086"/>
                    <a:pt x="1933" y="15829"/>
                    <a:pt x="0" y="16501"/>
                  </a:cubicBezTo>
                  <a:cubicBezTo>
                    <a:pt x="149" y="16572"/>
                    <a:pt x="220" y="16649"/>
                    <a:pt x="369" y="16721"/>
                  </a:cubicBezTo>
                  <a:cubicBezTo>
                    <a:pt x="2301" y="16055"/>
                    <a:pt x="4234" y="15311"/>
                    <a:pt x="6095" y="14420"/>
                  </a:cubicBezTo>
                  <a:cubicBezTo>
                    <a:pt x="5946" y="14342"/>
                    <a:pt x="5798" y="14342"/>
                    <a:pt x="5649" y="1427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1" name="Google Shape;1581;p45"/>
            <p:cNvSpPr/>
            <p:nvPr/>
          </p:nvSpPr>
          <p:spPr>
            <a:xfrm>
              <a:off x="2989375" y="4396500"/>
              <a:ext cx="7475" cy="7450"/>
            </a:xfrm>
            <a:custGeom>
              <a:avLst/>
              <a:gdLst/>
              <a:ahLst/>
              <a:cxnLst/>
              <a:rect l="l" t="t" r="r" b="b"/>
              <a:pathLst>
                <a:path w="299" h="298" extrusionOk="0">
                  <a:moveTo>
                    <a:pt x="221" y="0"/>
                  </a:moveTo>
                  <a:cubicBezTo>
                    <a:pt x="150" y="78"/>
                    <a:pt x="72" y="226"/>
                    <a:pt x="1" y="298"/>
                  </a:cubicBezTo>
                  <a:lnTo>
                    <a:pt x="221" y="298"/>
                  </a:lnTo>
                  <a:cubicBezTo>
                    <a:pt x="221" y="149"/>
                    <a:pt x="298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2" name="Google Shape;1582;p45"/>
            <p:cNvSpPr/>
            <p:nvPr/>
          </p:nvSpPr>
          <p:spPr>
            <a:xfrm>
              <a:off x="2903925" y="4495050"/>
              <a:ext cx="18600" cy="7450"/>
            </a:xfrm>
            <a:custGeom>
              <a:avLst/>
              <a:gdLst/>
              <a:ahLst/>
              <a:cxnLst/>
              <a:rect l="l" t="t" r="r" b="b"/>
              <a:pathLst>
                <a:path w="744" h="298" extrusionOk="0">
                  <a:moveTo>
                    <a:pt x="297" y="1"/>
                  </a:moveTo>
                  <a:lnTo>
                    <a:pt x="0" y="298"/>
                  </a:lnTo>
                  <a:lnTo>
                    <a:pt x="446" y="298"/>
                  </a:lnTo>
                  <a:lnTo>
                    <a:pt x="743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3" name="Google Shape;1583;p45"/>
            <p:cNvSpPr/>
            <p:nvPr/>
          </p:nvSpPr>
          <p:spPr>
            <a:xfrm>
              <a:off x="2775625" y="4593450"/>
              <a:ext cx="24250" cy="7475"/>
            </a:xfrm>
            <a:custGeom>
              <a:avLst/>
              <a:gdLst/>
              <a:ahLst/>
              <a:cxnLst/>
              <a:rect l="l" t="t" r="r" b="b"/>
              <a:pathLst>
                <a:path w="970" h="299" extrusionOk="0">
                  <a:moveTo>
                    <a:pt x="375" y="1"/>
                  </a:moveTo>
                  <a:cubicBezTo>
                    <a:pt x="298" y="78"/>
                    <a:pt x="149" y="149"/>
                    <a:pt x="1" y="227"/>
                  </a:cubicBezTo>
                  <a:cubicBezTo>
                    <a:pt x="149" y="227"/>
                    <a:pt x="375" y="227"/>
                    <a:pt x="524" y="298"/>
                  </a:cubicBezTo>
                  <a:cubicBezTo>
                    <a:pt x="673" y="149"/>
                    <a:pt x="821" y="78"/>
                    <a:pt x="97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4" name="Google Shape;1584;p45"/>
            <p:cNvSpPr/>
            <p:nvPr/>
          </p:nvSpPr>
          <p:spPr>
            <a:xfrm>
              <a:off x="2621475" y="4677150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70" y="0"/>
                  </a:moveTo>
                  <a:cubicBezTo>
                    <a:pt x="221" y="72"/>
                    <a:pt x="150" y="72"/>
                    <a:pt x="1" y="149"/>
                  </a:cubicBezTo>
                  <a:cubicBezTo>
                    <a:pt x="150" y="220"/>
                    <a:pt x="298" y="220"/>
                    <a:pt x="447" y="298"/>
                  </a:cubicBezTo>
                  <a:cubicBezTo>
                    <a:pt x="596" y="220"/>
                    <a:pt x="744" y="149"/>
                    <a:pt x="893" y="149"/>
                  </a:cubicBezTo>
                  <a:cubicBezTo>
                    <a:pt x="667" y="72"/>
                    <a:pt x="518" y="0"/>
                    <a:pt x="3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5" name="Google Shape;1585;p45"/>
            <p:cNvSpPr/>
            <p:nvPr/>
          </p:nvSpPr>
          <p:spPr>
            <a:xfrm>
              <a:off x="2082650" y="4738375"/>
              <a:ext cx="397650" cy="102300"/>
            </a:xfrm>
            <a:custGeom>
              <a:avLst/>
              <a:gdLst/>
              <a:ahLst/>
              <a:cxnLst/>
              <a:rect l="l" t="t" r="r" b="b"/>
              <a:pathLst>
                <a:path w="15906" h="4092" extrusionOk="0">
                  <a:moveTo>
                    <a:pt x="15608" y="1"/>
                  </a:moveTo>
                  <a:cubicBezTo>
                    <a:pt x="13973" y="596"/>
                    <a:pt x="12261" y="1119"/>
                    <a:pt x="10703" y="1487"/>
                  </a:cubicBezTo>
                  <a:lnTo>
                    <a:pt x="10703" y="1565"/>
                  </a:lnTo>
                  <a:cubicBezTo>
                    <a:pt x="10774" y="1636"/>
                    <a:pt x="10851" y="1713"/>
                    <a:pt x="10851" y="1785"/>
                  </a:cubicBezTo>
                  <a:cubicBezTo>
                    <a:pt x="12558" y="1339"/>
                    <a:pt x="14270" y="821"/>
                    <a:pt x="15905" y="227"/>
                  </a:cubicBezTo>
                  <a:cubicBezTo>
                    <a:pt x="15828" y="150"/>
                    <a:pt x="15679" y="78"/>
                    <a:pt x="15608" y="1"/>
                  </a:cubicBezTo>
                  <a:close/>
                  <a:moveTo>
                    <a:pt x="10405" y="1565"/>
                  </a:moveTo>
                  <a:cubicBezTo>
                    <a:pt x="8990" y="1933"/>
                    <a:pt x="7581" y="2231"/>
                    <a:pt x="6243" y="2528"/>
                  </a:cubicBezTo>
                  <a:cubicBezTo>
                    <a:pt x="6243" y="2605"/>
                    <a:pt x="6315" y="2754"/>
                    <a:pt x="6315" y="2825"/>
                  </a:cubicBezTo>
                  <a:cubicBezTo>
                    <a:pt x="7730" y="2528"/>
                    <a:pt x="9139" y="2231"/>
                    <a:pt x="10554" y="1862"/>
                  </a:cubicBezTo>
                  <a:cubicBezTo>
                    <a:pt x="10477" y="1785"/>
                    <a:pt x="10405" y="1713"/>
                    <a:pt x="10405" y="1565"/>
                  </a:cubicBezTo>
                  <a:close/>
                  <a:moveTo>
                    <a:pt x="5946" y="2605"/>
                  </a:moveTo>
                  <a:cubicBezTo>
                    <a:pt x="4828" y="2825"/>
                    <a:pt x="3716" y="2974"/>
                    <a:pt x="2676" y="3123"/>
                  </a:cubicBezTo>
                  <a:lnTo>
                    <a:pt x="2676" y="3497"/>
                  </a:lnTo>
                  <a:cubicBezTo>
                    <a:pt x="3716" y="3271"/>
                    <a:pt x="4906" y="3123"/>
                    <a:pt x="6017" y="2903"/>
                  </a:cubicBezTo>
                  <a:cubicBezTo>
                    <a:pt x="6017" y="2825"/>
                    <a:pt x="5946" y="2677"/>
                    <a:pt x="5946" y="2605"/>
                  </a:cubicBezTo>
                  <a:close/>
                  <a:moveTo>
                    <a:pt x="2153" y="3200"/>
                  </a:moveTo>
                  <a:cubicBezTo>
                    <a:pt x="1409" y="3271"/>
                    <a:pt x="815" y="3420"/>
                    <a:pt x="220" y="3646"/>
                  </a:cubicBezTo>
                  <a:lnTo>
                    <a:pt x="0" y="4092"/>
                  </a:lnTo>
                  <a:cubicBezTo>
                    <a:pt x="595" y="3866"/>
                    <a:pt x="1189" y="3646"/>
                    <a:pt x="1784" y="3568"/>
                  </a:cubicBezTo>
                  <a:cubicBezTo>
                    <a:pt x="2004" y="3568"/>
                    <a:pt x="2153" y="3568"/>
                    <a:pt x="2379" y="3497"/>
                  </a:cubicBezTo>
                  <a:lnTo>
                    <a:pt x="2379" y="320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6" name="Google Shape;1586;p45"/>
            <p:cNvSpPr/>
            <p:nvPr/>
          </p:nvSpPr>
          <p:spPr>
            <a:xfrm>
              <a:off x="2472850" y="4736600"/>
              <a:ext cx="16675" cy="7450"/>
            </a:xfrm>
            <a:custGeom>
              <a:avLst/>
              <a:gdLst/>
              <a:ahLst/>
              <a:cxnLst/>
              <a:rect l="l" t="t" r="r" b="b"/>
              <a:pathLst>
                <a:path w="667" h="298" extrusionOk="0">
                  <a:moveTo>
                    <a:pt x="297" y="1"/>
                  </a:moveTo>
                  <a:cubicBezTo>
                    <a:pt x="220" y="1"/>
                    <a:pt x="71" y="72"/>
                    <a:pt x="0" y="72"/>
                  </a:cubicBezTo>
                  <a:cubicBezTo>
                    <a:pt x="71" y="149"/>
                    <a:pt x="220" y="221"/>
                    <a:pt x="297" y="298"/>
                  </a:cubicBezTo>
                  <a:cubicBezTo>
                    <a:pt x="446" y="298"/>
                    <a:pt x="517" y="221"/>
                    <a:pt x="666" y="221"/>
                  </a:cubicBezTo>
                  <a:cubicBezTo>
                    <a:pt x="517" y="149"/>
                    <a:pt x="446" y="72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7" name="Google Shape;1587;p45"/>
            <p:cNvSpPr/>
            <p:nvPr/>
          </p:nvSpPr>
          <p:spPr>
            <a:xfrm>
              <a:off x="2342775" y="4775550"/>
              <a:ext cx="11175" cy="9400"/>
            </a:xfrm>
            <a:custGeom>
              <a:avLst/>
              <a:gdLst/>
              <a:ahLst/>
              <a:cxnLst/>
              <a:rect l="l" t="t" r="r" b="b"/>
              <a:pathLst>
                <a:path w="447" h="376" extrusionOk="0">
                  <a:moveTo>
                    <a:pt x="298" y="0"/>
                  </a:moveTo>
                  <a:cubicBezTo>
                    <a:pt x="149" y="78"/>
                    <a:pt x="72" y="78"/>
                    <a:pt x="0" y="78"/>
                  </a:cubicBezTo>
                  <a:cubicBezTo>
                    <a:pt x="0" y="226"/>
                    <a:pt x="72" y="298"/>
                    <a:pt x="149" y="375"/>
                  </a:cubicBezTo>
                  <a:cubicBezTo>
                    <a:pt x="298" y="375"/>
                    <a:pt x="369" y="298"/>
                    <a:pt x="446" y="298"/>
                  </a:cubicBezTo>
                  <a:cubicBezTo>
                    <a:pt x="446" y="226"/>
                    <a:pt x="369" y="149"/>
                    <a:pt x="298" y="78"/>
                  </a:cubicBezTo>
                  <a:lnTo>
                    <a:pt x="298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8" name="Google Shape;1588;p45"/>
            <p:cNvSpPr/>
            <p:nvPr/>
          </p:nvSpPr>
          <p:spPr>
            <a:xfrm>
              <a:off x="2231300" y="4801550"/>
              <a:ext cx="9225" cy="9400"/>
            </a:xfrm>
            <a:custGeom>
              <a:avLst/>
              <a:gdLst/>
              <a:ahLst/>
              <a:cxnLst/>
              <a:rect l="l" t="t" r="r" b="b"/>
              <a:pathLst>
                <a:path w="369" h="376" extrusionOk="0">
                  <a:moveTo>
                    <a:pt x="297" y="1"/>
                  </a:moveTo>
                  <a:cubicBezTo>
                    <a:pt x="149" y="1"/>
                    <a:pt x="71" y="78"/>
                    <a:pt x="0" y="78"/>
                  </a:cubicBezTo>
                  <a:cubicBezTo>
                    <a:pt x="0" y="150"/>
                    <a:pt x="71" y="298"/>
                    <a:pt x="71" y="376"/>
                  </a:cubicBezTo>
                  <a:cubicBezTo>
                    <a:pt x="149" y="376"/>
                    <a:pt x="297" y="298"/>
                    <a:pt x="369" y="298"/>
                  </a:cubicBezTo>
                  <a:cubicBezTo>
                    <a:pt x="369" y="227"/>
                    <a:pt x="297" y="78"/>
                    <a:pt x="29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89" name="Google Shape;1589;p45"/>
            <p:cNvSpPr/>
            <p:nvPr/>
          </p:nvSpPr>
          <p:spPr>
            <a:xfrm>
              <a:off x="2142100" y="4816425"/>
              <a:ext cx="7450" cy="9400"/>
            </a:xfrm>
            <a:custGeom>
              <a:avLst/>
              <a:gdLst/>
              <a:ahLst/>
              <a:cxnLst/>
              <a:rect l="l" t="t" r="r" b="b"/>
              <a:pathLst>
                <a:path w="298" h="376" extrusionOk="0">
                  <a:moveTo>
                    <a:pt x="298" y="1"/>
                  </a:moveTo>
                  <a:cubicBezTo>
                    <a:pt x="149" y="1"/>
                    <a:pt x="72" y="78"/>
                    <a:pt x="1" y="78"/>
                  </a:cubicBezTo>
                  <a:lnTo>
                    <a:pt x="1" y="375"/>
                  </a:lnTo>
                  <a:lnTo>
                    <a:pt x="298" y="375"/>
                  </a:ln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0" name="Google Shape;1590;p45"/>
            <p:cNvSpPr/>
            <p:nvPr/>
          </p:nvSpPr>
          <p:spPr>
            <a:xfrm>
              <a:off x="1998950" y="4835000"/>
              <a:ext cx="78075" cy="80000"/>
            </a:xfrm>
            <a:custGeom>
              <a:avLst/>
              <a:gdLst/>
              <a:ahLst/>
              <a:cxnLst/>
              <a:rect l="l" t="t" r="r" b="b"/>
              <a:pathLst>
                <a:path w="3123" h="3200" extrusionOk="0">
                  <a:moveTo>
                    <a:pt x="3122" y="1"/>
                  </a:moveTo>
                  <a:lnTo>
                    <a:pt x="3122" y="1"/>
                  </a:lnTo>
                  <a:cubicBezTo>
                    <a:pt x="1713" y="673"/>
                    <a:pt x="595" y="1862"/>
                    <a:pt x="1" y="3200"/>
                  </a:cubicBezTo>
                  <a:cubicBezTo>
                    <a:pt x="149" y="3122"/>
                    <a:pt x="298" y="3051"/>
                    <a:pt x="447" y="3051"/>
                  </a:cubicBezTo>
                  <a:cubicBezTo>
                    <a:pt x="1041" y="1933"/>
                    <a:pt x="1862" y="1041"/>
                    <a:pt x="2974" y="447"/>
                  </a:cubicBezTo>
                  <a:cubicBezTo>
                    <a:pt x="2974" y="298"/>
                    <a:pt x="3051" y="149"/>
                    <a:pt x="312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1" name="Google Shape;1591;p45"/>
            <p:cNvSpPr/>
            <p:nvPr/>
          </p:nvSpPr>
          <p:spPr>
            <a:xfrm>
              <a:off x="5291475" y="526200"/>
              <a:ext cx="351275" cy="765550"/>
            </a:xfrm>
            <a:custGeom>
              <a:avLst/>
              <a:gdLst/>
              <a:ahLst/>
              <a:cxnLst/>
              <a:rect l="l" t="t" r="r" b="b"/>
              <a:pathLst>
                <a:path w="14051" h="30622" extrusionOk="0">
                  <a:moveTo>
                    <a:pt x="14050" y="0"/>
                  </a:moveTo>
                  <a:lnTo>
                    <a:pt x="14050" y="0"/>
                  </a:lnTo>
                  <a:cubicBezTo>
                    <a:pt x="13824" y="149"/>
                    <a:pt x="13676" y="220"/>
                    <a:pt x="13527" y="297"/>
                  </a:cubicBezTo>
                  <a:cubicBezTo>
                    <a:pt x="13456" y="446"/>
                    <a:pt x="13307" y="666"/>
                    <a:pt x="13230" y="815"/>
                  </a:cubicBezTo>
                  <a:cubicBezTo>
                    <a:pt x="13456" y="743"/>
                    <a:pt x="13604" y="595"/>
                    <a:pt x="13753" y="517"/>
                  </a:cubicBezTo>
                  <a:cubicBezTo>
                    <a:pt x="13824" y="369"/>
                    <a:pt x="13902" y="149"/>
                    <a:pt x="14050" y="0"/>
                  </a:cubicBezTo>
                  <a:close/>
                  <a:moveTo>
                    <a:pt x="2605" y="28540"/>
                  </a:moveTo>
                  <a:cubicBezTo>
                    <a:pt x="2456" y="28612"/>
                    <a:pt x="2307" y="28760"/>
                    <a:pt x="2159" y="28838"/>
                  </a:cubicBezTo>
                  <a:cubicBezTo>
                    <a:pt x="1933" y="29058"/>
                    <a:pt x="1713" y="29206"/>
                    <a:pt x="1415" y="29355"/>
                  </a:cubicBezTo>
                  <a:cubicBezTo>
                    <a:pt x="970" y="29801"/>
                    <a:pt x="524" y="30175"/>
                    <a:pt x="78" y="30544"/>
                  </a:cubicBezTo>
                  <a:cubicBezTo>
                    <a:pt x="78" y="30544"/>
                    <a:pt x="0" y="30544"/>
                    <a:pt x="0" y="30621"/>
                  </a:cubicBezTo>
                  <a:cubicBezTo>
                    <a:pt x="524" y="30324"/>
                    <a:pt x="1118" y="29949"/>
                    <a:pt x="1635" y="29652"/>
                  </a:cubicBezTo>
                  <a:lnTo>
                    <a:pt x="2676" y="28612"/>
                  </a:lnTo>
                  <a:cubicBezTo>
                    <a:pt x="2605" y="28612"/>
                    <a:pt x="2605" y="28540"/>
                    <a:pt x="2605" y="285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2" name="Google Shape;1592;p45"/>
            <p:cNvSpPr/>
            <p:nvPr/>
          </p:nvSpPr>
          <p:spPr>
            <a:xfrm>
              <a:off x="5356575" y="1235975"/>
              <a:ext cx="5525" cy="5525"/>
            </a:xfrm>
            <a:custGeom>
              <a:avLst/>
              <a:gdLst/>
              <a:ahLst/>
              <a:cxnLst/>
              <a:rect l="l" t="t" r="r" b="b"/>
              <a:pathLst>
                <a:path w="221" h="221" extrusionOk="0">
                  <a:moveTo>
                    <a:pt x="221" y="1"/>
                  </a:moveTo>
                  <a:cubicBezTo>
                    <a:pt x="149" y="1"/>
                    <a:pt x="149" y="72"/>
                    <a:pt x="72" y="72"/>
                  </a:cubicBezTo>
                  <a:cubicBezTo>
                    <a:pt x="72" y="149"/>
                    <a:pt x="1" y="149"/>
                    <a:pt x="1" y="149"/>
                  </a:cubicBezTo>
                  <a:cubicBezTo>
                    <a:pt x="1" y="149"/>
                    <a:pt x="1" y="221"/>
                    <a:pt x="72" y="221"/>
                  </a:cubicBezTo>
                  <a:cubicBezTo>
                    <a:pt x="149" y="149"/>
                    <a:pt x="149" y="72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3" name="Google Shape;1593;p45"/>
            <p:cNvSpPr/>
            <p:nvPr/>
          </p:nvSpPr>
          <p:spPr>
            <a:xfrm>
              <a:off x="5289675" y="1289775"/>
              <a:ext cx="3750" cy="1975"/>
            </a:xfrm>
            <a:custGeom>
              <a:avLst/>
              <a:gdLst/>
              <a:ahLst/>
              <a:cxnLst/>
              <a:rect l="l" t="t" r="r" b="b"/>
              <a:pathLst>
                <a:path w="150" h="79" extrusionOk="0">
                  <a:moveTo>
                    <a:pt x="150" y="1"/>
                  </a:moveTo>
                  <a:cubicBezTo>
                    <a:pt x="72" y="1"/>
                    <a:pt x="72" y="78"/>
                    <a:pt x="1" y="78"/>
                  </a:cubicBezTo>
                  <a:lnTo>
                    <a:pt x="72" y="78"/>
                  </a:lnTo>
                  <a:cubicBezTo>
                    <a:pt x="72" y="1"/>
                    <a:pt x="150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4" name="Google Shape;1594;p45"/>
            <p:cNvSpPr/>
            <p:nvPr/>
          </p:nvSpPr>
          <p:spPr>
            <a:xfrm>
              <a:off x="3022825" y="4294375"/>
              <a:ext cx="29750" cy="59500"/>
            </a:xfrm>
            <a:custGeom>
              <a:avLst/>
              <a:gdLst/>
              <a:ahLst/>
              <a:cxnLst/>
              <a:rect l="l" t="t" r="r" b="b"/>
              <a:pathLst>
                <a:path w="1190" h="2380" extrusionOk="0">
                  <a:moveTo>
                    <a:pt x="1190" y="1"/>
                  </a:moveTo>
                  <a:cubicBezTo>
                    <a:pt x="1113" y="72"/>
                    <a:pt x="1041" y="149"/>
                    <a:pt x="964" y="298"/>
                  </a:cubicBezTo>
                  <a:lnTo>
                    <a:pt x="1041" y="298"/>
                  </a:lnTo>
                  <a:cubicBezTo>
                    <a:pt x="1113" y="149"/>
                    <a:pt x="1113" y="72"/>
                    <a:pt x="1190" y="1"/>
                  </a:cubicBezTo>
                  <a:close/>
                  <a:moveTo>
                    <a:pt x="744" y="518"/>
                  </a:moveTo>
                  <a:cubicBezTo>
                    <a:pt x="667" y="744"/>
                    <a:pt x="518" y="893"/>
                    <a:pt x="447" y="1113"/>
                  </a:cubicBezTo>
                  <a:cubicBezTo>
                    <a:pt x="369" y="1338"/>
                    <a:pt x="221" y="1558"/>
                    <a:pt x="149" y="1784"/>
                  </a:cubicBezTo>
                  <a:cubicBezTo>
                    <a:pt x="72" y="2004"/>
                    <a:pt x="1" y="2153"/>
                    <a:pt x="1" y="2379"/>
                  </a:cubicBezTo>
                  <a:cubicBezTo>
                    <a:pt x="221" y="2004"/>
                    <a:pt x="518" y="1636"/>
                    <a:pt x="744" y="1190"/>
                  </a:cubicBezTo>
                  <a:lnTo>
                    <a:pt x="964" y="51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5" name="Google Shape;1595;p45"/>
            <p:cNvSpPr/>
            <p:nvPr/>
          </p:nvSpPr>
          <p:spPr>
            <a:xfrm>
              <a:off x="3041400" y="4301800"/>
              <a:ext cx="7475" cy="5525"/>
            </a:xfrm>
            <a:custGeom>
              <a:avLst/>
              <a:gdLst/>
              <a:ahLst/>
              <a:cxnLst/>
              <a:rect l="l" t="t" r="r" b="b"/>
              <a:pathLst>
                <a:path w="299" h="221" extrusionOk="0">
                  <a:moveTo>
                    <a:pt x="221" y="1"/>
                  </a:moveTo>
                  <a:cubicBezTo>
                    <a:pt x="150" y="1"/>
                    <a:pt x="150" y="72"/>
                    <a:pt x="72" y="150"/>
                  </a:cubicBezTo>
                  <a:lnTo>
                    <a:pt x="1" y="221"/>
                  </a:lnTo>
                  <a:lnTo>
                    <a:pt x="221" y="221"/>
                  </a:lnTo>
                  <a:cubicBezTo>
                    <a:pt x="298" y="150"/>
                    <a:pt x="298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6" name="Google Shape;1596;p45"/>
            <p:cNvSpPr/>
            <p:nvPr/>
          </p:nvSpPr>
          <p:spPr>
            <a:xfrm>
              <a:off x="3045125" y="4281300"/>
              <a:ext cx="9250" cy="20525"/>
            </a:xfrm>
            <a:custGeom>
              <a:avLst/>
              <a:gdLst/>
              <a:ahLst/>
              <a:cxnLst/>
              <a:rect l="l" t="t" r="r" b="b"/>
              <a:pathLst>
                <a:path w="370" h="821" extrusionOk="0">
                  <a:moveTo>
                    <a:pt x="369" y="0"/>
                  </a:moveTo>
                  <a:lnTo>
                    <a:pt x="369" y="0"/>
                  </a:lnTo>
                  <a:cubicBezTo>
                    <a:pt x="298" y="226"/>
                    <a:pt x="149" y="524"/>
                    <a:pt x="1" y="821"/>
                  </a:cubicBezTo>
                  <a:lnTo>
                    <a:pt x="72" y="821"/>
                  </a:lnTo>
                  <a:cubicBezTo>
                    <a:pt x="149" y="672"/>
                    <a:pt x="221" y="595"/>
                    <a:pt x="298" y="524"/>
                  </a:cubicBezTo>
                  <a:cubicBezTo>
                    <a:pt x="298" y="298"/>
                    <a:pt x="369" y="149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7" name="Google Shape;1597;p45"/>
            <p:cNvSpPr/>
            <p:nvPr/>
          </p:nvSpPr>
          <p:spPr>
            <a:xfrm>
              <a:off x="3043200" y="4301800"/>
              <a:ext cx="3725" cy="3750"/>
            </a:xfrm>
            <a:custGeom>
              <a:avLst/>
              <a:gdLst/>
              <a:ahLst/>
              <a:cxnLst/>
              <a:rect l="l" t="t" r="r" b="b"/>
              <a:pathLst>
                <a:path w="149" h="150" extrusionOk="0">
                  <a:moveTo>
                    <a:pt x="78" y="1"/>
                  </a:moveTo>
                  <a:cubicBezTo>
                    <a:pt x="78" y="1"/>
                    <a:pt x="0" y="72"/>
                    <a:pt x="0" y="150"/>
                  </a:cubicBezTo>
                  <a:cubicBezTo>
                    <a:pt x="78" y="72"/>
                    <a:pt x="78" y="1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8" name="Google Shape;1598;p45"/>
            <p:cNvSpPr/>
            <p:nvPr/>
          </p:nvSpPr>
          <p:spPr>
            <a:xfrm>
              <a:off x="2073275" y="4829500"/>
              <a:ext cx="14900" cy="16675"/>
            </a:xfrm>
            <a:custGeom>
              <a:avLst/>
              <a:gdLst/>
              <a:ahLst/>
              <a:cxnLst/>
              <a:rect l="l" t="t" r="r" b="b"/>
              <a:pathLst>
                <a:path w="596" h="667" extrusionOk="0">
                  <a:moveTo>
                    <a:pt x="595" y="1"/>
                  </a:moveTo>
                  <a:lnTo>
                    <a:pt x="149" y="221"/>
                  </a:lnTo>
                  <a:cubicBezTo>
                    <a:pt x="78" y="369"/>
                    <a:pt x="1" y="518"/>
                    <a:pt x="1" y="667"/>
                  </a:cubicBezTo>
                  <a:cubicBezTo>
                    <a:pt x="78" y="595"/>
                    <a:pt x="227" y="518"/>
                    <a:pt x="375" y="447"/>
                  </a:cubicBezTo>
                  <a:lnTo>
                    <a:pt x="59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599" name="Google Shape;1599;p45"/>
            <p:cNvSpPr/>
            <p:nvPr/>
          </p:nvSpPr>
          <p:spPr>
            <a:xfrm>
              <a:off x="1876325" y="325525"/>
              <a:ext cx="4489150" cy="5052075"/>
            </a:xfrm>
            <a:custGeom>
              <a:avLst/>
              <a:gdLst/>
              <a:ahLst/>
              <a:cxnLst/>
              <a:rect l="l" t="t" r="r" b="b"/>
              <a:pathLst>
                <a:path w="179566" h="202083" extrusionOk="0">
                  <a:moveTo>
                    <a:pt x="153552" y="5126"/>
                  </a:moveTo>
                  <a:cubicBezTo>
                    <a:pt x="153403" y="5203"/>
                    <a:pt x="153183" y="5351"/>
                    <a:pt x="153035" y="5423"/>
                  </a:cubicBezTo>
                  <a:cubicBezTo>
                    <a:pt x="152737" y="6095"/>
                    <a:pt x="152511" y="6689"/>
                    <a:pt x="152363" y="7432"/>
                  </a:cubicBezTo>
                  <a:cubicBezTo>
                    <a:pt x="152511" y="7355"/>
                    <a:pt x="152589" y="7355"/>
                    <a:pt x="152737" y="7284"/>
                  </a:cubicBezTo>
                  <a:cubicBezTo>
                    <a:pt x="152957" y="6541"/>
                    <a:pt x="153183" y="5797"/>
                    <a:pt x="153552" y="5126"/>
                  </a:cubicBezTo>
                  <a:close/>
                  <a:moveTo>
                    <a:pt x="152660" y="7652"/>
                  </a:moveTo>
                  <a:cubicBezTo>
                    <a:pt x="152511" y="7652"/>
                    <a:pt x="152363" y="7730"/>
                    <a:pt x="152292" y="7730"/>
                  </a:cubicBezTo>
                  <a:cubicBezTo>
                    <a:pt x="152143" y="8473"/>
                    <a:pt x="152066" y="9288"/>
                    <a:pt x="151994" y="10108"/>
                  </a:cubicBezTo>
                  <a:lnTo>
                    <a:pt x="151994" y="10625"/>
                  </a:lnTo>
                  <a:lnTo>
                    <a:pt x="152363" y="10625"/>
                  </a:lnTo>
                  <a:cubicBezTo>
                    <a:pt x="152363" y="9959"/>
                    <a:pt x="152363" y="9288"/>
                    <a:pt x="152440" y="8622"/>
                  </a:cubicBezTo>
                  <a:cubicBezTo>
                    <a:pt x="152511" y="8247"/>
                    <a:pt x="152589" y="7950"/>
                    <a:pt x="152660" y="7652"/>
                  </a:cubicBezTo>
                  <a:close/>
                  <a:moveTo>
                    <a:pt x="151994" y="10923"/>
                  </a:moveTo>
                  <a:lnTo>
                    <a:pt x="151994" y="13230"/>
                  </a:lnTo>
                  <a:cubicBezTo>
                    <a:pt x="151994" y="13747"/>
                    <a:pt x="151917" y="14270"/>
                    <a:pt x="151917" y="14788"/>
                  </a:cubicBezTo>
                  <a:cubicBezTo>
                    <a:pt x="151994" y="14865"/>
                    <a:pt x="152066" y="14865"/>
                    <a:pt x="152214" y="14936"/>
                  </a:cubicBezTo>
                  <a:cubicBezTo>
                    <a:pt x="152292" y="13824"/>
                    <a:pt x="152363" y="12784"/>
                    <a:pt x="152363" y="11666"/>
                  </a:cubicBezTo>
                  <a:lnTo>
                    <a:pt x="152363" y="10923"/>
                  </a:lnTo>
                  <a:close/>
                  <a:moveTo>
                    <a:pt x="151846" y="15085"/>
                  </a:moveTo>
                  <a:cubicBezTo>
                    <a:pt x="151768" y="15977"/>
                    <a:pt x="151697" y="16869"/>
                    <a:pt x="151548" y="17760"/>
                  </a:cubicBezTo>
                  <a:lnTo>
                    <a:pt x="151102" y="19770"/>
                  </a:lnTo>
                  <a:cubicBezTo>
                    <a:pt x="151251" y="19842"/>
                    <a:pt x="151322" y="19919"/>
                    <a:pt x="151400" y="19990"/>
                  </a:cubicBezTo>
                  <a:cubicBezTo>
                    <a:pt x="151548" y="19247"/>
                    <a:pt x="151697" y="18581"/>
                    <a:pt x="151846" y="17838"/>
                  </a:cubicBezTo>
                  <a:cubicBezTo>
                    <a:pt x="151994" y="16946"/>
                    <a:pt x="152066" y="16125"/>
                    <a:pt x="152143" y="15233"/>
                  </a:cubicBezTo>
                  <a:cubicBezTo>
                    <a:pt x="152066" y="15233"/>
                    <a:pt x="151994" y="15162"/>
                    <a:pt x="151846" y="15085"/>
                  </a:cubicBezTo>
                  <a:close/>
                  <a:moveTo>
                    <a:pt x="151025" y="20067"/>
                  </a:moveTo>
                  <a:cubicBezTo>
                    <a:pt x="150656" y="21703"/>
                    <a:pt x="150133" y="23338"/>
                    <a:pt x="149467" y="24895"/>
                  </a:cubicBezTo>
                  <a:lnTo>
                    <a:pt x="149687" y="25121"/>
                  </a:lnTo>
                  <a:cubicBezTo>
                    <a:pt x="150359" y="23558"/>
                    <a:pt x="150954" y="21923"/>
                    <a:pt x="151322" y="20287"/>
                  </a:cubicBezTo>
                  <a:cubicBezTo>
                    <a:pt x="151251" y="20216"/>
                    <a:pt x="151174" y="20139"/>
                    <a:pt x="151025" y="20067"/>
                  </a:cubicBezTo>
                  <a:close/>
                  <a:moveTo>
                    <a:pt x="149319" y="25121"/>
                  </a:moveTo>
                  <a:cubicBezTo>
                    <a:pt x="148724" y="26531"/>
                    <a:pt x="147981" y="27868"/>
                    <a:pt x="147089" y="29058"/>
                  </a:cubicBezTo>
                  <a:cubicBezTo>
                    <a:pt x="147012" y="29206"/>
                    <a:pt x="146940" y="29355"/>
                    <a:pt x="146792" y="29504"/>
                  </a:cubicBezTo>
                  <a:lnTo>
                    <a:pt x="147012" y="29729"/>
                  </a:lnTo>
                  <a:lnTo>
                    <a:pt x="147160" y="29581"/>
                  </a:lnTo>
                  <a:cubicBezTo>
                    <a:pt x="148052" y="28243"/>
                    <a:pt x="148873" y="26828"/>
                    <a:pt x="149539" y="25419"/>
                  </a:cubicBezTo>
                  <a:cubicBezTo>
                    <a:pt x="149467" y="25341"/>
                    <a:pt x="149390" y="25193"/>
                    <a:pt x="149319" y="25121"/>
                  </a:cubicBezTo>
                  <a:close/>
                  <a:moveTo>
                    <a:pt x="146643" y="29729"/>
                  </a:moveTo>
                  <a:cubicBezTo>
                    <a:pt x="145674" y="30990"/>
                    <a:pt x="144562" y="32179"/>
                    <a:pt x="143373" y="33220"/>
                  </a:cubicBezTo>
                  <a:cubicBezTo>
                    <a:pt x="143444" y="33368"/>
                    <a:pt x="143521" y="33446"/>
                    <a:pt x="143593" y="33517"/>
                  </a:cubicBezTo>
                  <a:cubicBezTo>
                    <a:pt x="144782" y="32476"/>
                    <a:pt x="145900" y="31287"/>
                    <a:pt x="146863" y="29949"/>
                  </a:cubicBezTo>
                  <a:lnTo>
                    <a:pt x="146643" y="29729"/>
                  </a:lnTo>
                  <a:close/>
                  <a:moveTo>
                    <a:pt x="143147" y="33446"/>
                  </a:moveTo>
                  <a:cubicBezTo>
                    <a:pt x="142927" y="33666"/>
                    <a:pt x="142701" y="33814"/>
                    <a:pt x="142481" y="34040"/>
                  </a:cubicBezTo>
                  <a:lnTo>
                    <a:pt x="141066" y="35449"/>
                  </a:lnTo>
                  <a:cubicBezTo>
                    <a:pt x="141886" y="34932"/>
                    <a:pt x="142629" y="34338"/>
                    <a:pt x="143373" y="33666"/>
                  </a:cubicBezTo>
                  <a:lnTo>
                    <a:pt x="143147" y="33446"/>
                  </a:lnTo>
                  <a:close/>
                  <a:moveTo>
                    <a:pt x="161728" y="0"/>
                  </a:moveTo>
                  <a:cubicBezTo>
                    <a:pt x="157940" y="0"/>
                    <a:pt x="154890" y="1933"/>
                    <a:pt x="153332" y="4906"/>
                  </a:cubicBezTo>
                  <a:cubicBezTo>
                    <a:pt x="153481" y="4757"/>
                    <a:pt x="153629" y="4680"/>
                    <a:pt x="153849" y="4608"/>
                  </a:cubicBezTo>
                  <a:cubicBezTo>
                    <a:pt x="155562" y="1784"/>
                    <a:pt x="158535" y="369"/>
                    <a:pt x="161805" y="369"/>
                  </a:cubicBezTo>
                  <a:cubicBezTo>
                    <a:pt x="164106" y="369"/>
                    <a:pt x="166633" y="1112"/>
                    <a:pt x="168863" y="2527"/>
                  </a:cubicBezTo>
                  <a:cubicBezTo>
                    <a:pt x="172359" y="4680"/>
                    <a:pt x="174886" y="8098"/>
                    <a:pt x="176741" y="11743"/>
                  </a:cubicBezTo>
                  <a:lnTo>
                    <a:pt x="176889" y="12041"/>
                  </a:lnTo>
                  <a:cubicBezTo>
                    <a:pt x="176967" y="12189"/>
                    <a:pt x="177038" y="12261"/>
                    <a:pt x="177038" y="12409"/>
                  </a:cubicBezTo>
                  <a:lnTo>
                    <a:pt x="177335" y="13081"/>
                  </a:lnTo>
                  <a:lnTo>
                    <a:pt x="177484" y="13450"/>
                  </a:lnTo>
                  <a:cubicBezTo>
                    <a:pt x="177561" y="13598"/>
                    <a:pt x="177633" y="13676"/>
                    <a:pt x="177633" y="13824"/>
                  </a:cubicBezTo>
                  <a:lnTo>
                    <a:pt x="177930" y="14490"/>
                  </a:lnTo>
                  <a:cubicBezTo>
                    <a:pt x="178079" y="14865"/>
                    <a:pt x="178305" y="15679"/>
                    <a:pt x="178376" y="15977"/>
                  </a:cubicBezTo>
                  <a:lnTo>
                    <a:pt x="178525" y="16720"/>
                  </a:lnTo>
                  <a:cubicBezTo>
                    <a:pt x="178602" y="16946"/>
                    <a:pt x="178673" y="17243"/>
                    <a:pt x="178673" y="17463"/>
                  </a:cubicBezTo>
                  <a:lnTo>
                    <a:pt x="178822" y="18206"/>
                  </a:lnTo>
                  <a:lnTo>
                    <a:pt x="178822" y="18432"/>
                  </a:lnTo>
                  <a:lnTo>
                    <a:pt x="178899" y="18581"/>
                  </a:lnTo>
                  <a:lnTo>
                    <a:pt x="178899" y="18950"/>
                  </a:lnTo>
                  <a:cubicBezTo>
                    <a:pt x="178971" y="19247"/>
                    <a:pt x="178971" y="19473"/>
                    <a:pt x="178971" y="19770"/>
                  </a:cubicBezTo>
                  <a:lnTo>
                    <a:pt x="179048" y="20513"/>
                  </a:lnTo>
                  <a:lnTo>
                    <a:pt x="179048" y="20882"/>
                  </a:lnTo>
                  <a:lnTo>
                    <a:pt x="179048" y="21257"/>
                  </a:lnTo>
                  <a:lnTo>
                    <a:pt x="179048" y="22071"/>
                  </a:lnTo>
                  <a:cubicBezTo>
                    <a:pt x="178971" y="22517"/>
                    <a:pt x="178971" y="23040"/>
                    <a:pt x="178899" y="23558"/>
                  </a:cubicBezTo>
                  <a:cubicBezTo>
                    <a:pt x="178305" y="29729"/>
                    <a:pt x="175700" y="35378"/>
                    <a:pt x="173251" y="41027"/>
                  </a:cubicBezTo>
                  <a:cubicBezTo>
                    <a:pt x="167079" y="54256"/>
                    <a:pt x="161282" y="67854"/>
                    <a:pt x="159129" y="82422"/>
                  </a:cubicBezTo>
                  <a:cubicBezTo>
                    <a:pt x="158535" y="86215"/>
                    <a:pt x="158089" y="90080"/>
                    <a:pt x="157863" y="93867"/>
                  </a:cubicBezTo>
                  <a:cubicBezTo>
                    <a:pt x="157197" y="106205"/>
                    <a:pt x="158457" y="118543"/>
                    <a:pt x="160913" y="130660"/>
                  </a:cubicBezTo>
                  <a:cubicBezTo>
                    <a:pt x="162697" y="139133"/>
                    <a:pt x="163363" y="148052"/>
                    <a:pt x="161133" y="156525"/>
                  </a:cubicBezTo>
                  <a:cubicBezTo>
                    <a:pt x="159944" y="160907"/>
                    <a:pt x="157863" y="165146"/>
                    <a:pt x="154670" y="168488"/>
                  </a:cubicBezTo>
                  <a:cubicBezTo>
                    <a:pt x="151471" y="171758"/>
                    <a:pt x="147309" y="174137"/>
                    <a:pt x="142927" y="175403"/>
                  </a:cubicBezTo>
                  <a:cubicBezTo>
                    <a:pt x="139431" y="176444"/>
                    <a:pt x="135863" y="176812"/>
                    <a:pt x="132296" y="176812"/>
                  </a:cubicBezTo>
                  <a:cubicBezTo>
                    <a:pt x="127170" y="176812"/>
                    <a:pt x="122039" y="175998"/>
                    <a:pt x="117134" y="174809"/>
                  </a:cubicBezTo>
                  <a:cubicBezTo>
                    <a:pt x="113715" y="173917"/>
                    <a:pt x="110225" y="172799"/>
                    <a:pt x="106877" y="171610"/>
                  </a:cubicBezTo>
                  <a:cubicBezTo>
                    <a:pt x="104945" y="170866"/>
                    <a:pt x="102346" y="169903"/>
                    <a:pt x="100337" y="169231"/>
                  </a:cubicBezTo>
                  <a:cubicBezTo>
                    <a:pt x="96698" y="168119"/>
                    <a:pt x="92904" y="167228"/>
                    <a:pt x="89040" y="166930"/>
                  </a:cubicBezTo>
                  <a:cubicBezTo>
                    <a:pt x="87779" y="166782"/>
                    <a:pt x="86513" y="166704"/>
                    <a:pt x="85323" y="166704"/>
                  </a:cubicBezTo>
                  <a:cubicBezTo>
                    <a:pt x="77742" y="166704"/>
                    <a:pt x="70459" y="168934"/>
                    <a:pt x="63918" y="172876"/>
                  </a:cubicBezTo>
                  <a:cubicBezTo>
                    <a:pt x="48459" y="181718"/>
                    <a:pt x="36567" y="200596"/>
                    <a:pt x="17767" y="201714"/>
                  </a:cubicBezTo>
                  <a:lnTo>
                    <a:pt x="17541" y="201714"/>
                  </a:lnTo>
                  <a:lnTo>
                    <a:pt x="17392" y="201785"/>
                  </a:lnTo>
                  <a:lnTo>
                    <a:pt x="15460" y="201785"/>
                  </a:lnTo>
                  <a:cubicBezTo>
                    <a:pt x="12189" y="201785"/>
                    <a:pt x="8771" y="201042"/>
                    <a:pt x="6024" y="199109"/>
                  </a:cubicBezTo>
                  <a:cubicBezTo>
                    <a:pt x="3568" y="197403"/>
                    <a:pt x="1713" y="194650"/>
                    <a:pt x="1338" y="191606"/>
                  </a:cubicBezTo>
                  <a:cubicBezTo>
                    <a:pt x="892" y="188633"/>
                    <a:pt x="2159" y="185511"/>
                    <a:pt x="4686" y="184025"/>
                  </a:cubicBezTo>
                  <a:lnTo>
                    <a:pt x="4906" y="183579"/>
                  </a:lnTo>
                  <a:lnTo>
                    <a:pt x="4906" y="183579"/>
                  </a:lnTo>
                  <a:cubicBezTo>
                    <a:pt x="892" y="185511"/>
                    <a:pt x="0" y="190714"/>
                    <a:pt x="1861" y="194650"/>
                  </a:cubicBezTo>
                  <a:cubicBezTo>
                    <a:pt x="3645" y="198515"/>
                    <a:pt x="7510" y="200970"/>
                    <a:pt x="11595" y="201714"/>
                  </a:cubicBezTo>
                  <a:cubicBezTo>
                    <a:pt x="12933" y="202011"/>
                    <a:pt x="14419" y="202082"/>
                    <a:pt x="15834" y="202082"/>
                  </a:cubicBezTo>
                  <a:lnTo>
                    <a:pt x="16131" y="202082"/>
                  </a:lnTo>
                  <a:cubicBezTo>
                    <a:pt x="18730" y="202082"/>
                    <a:pt x="21334" y="201714"/>
                    <a:pt x="23861" y="201042"/>
                  </a:cubicBezTo>
                  <a:cubicBezTo>
                    <a:pt x="31888" y="198889"/>
                    <a:pt x="38577" y="193609"/>
                    <a:pt x="44743" y="188335"/>
                  </a:cubicBezTo>
                  <a:cubicBezTo>
                    <a:pt x="54036" y="180380"/>
                    <a:pt x="63252" y="171461"/>
                    <a:pt x="75364" y="168339"/>
                  </a:cubicBezTo>
                  <a:cubicBezTo>
                    <a:pt x="78563" y="167448"/>
                    <a:pt x="81905" y="167079"/>
                    <a:pt x="85252" y="167079"/>
                  </a:cubicBezTo>
                  <a:cubicBezTo>
                    <a:pt x="87553" y="167079"/>
                    <a:pt x="89860" y="167228"/>
                    <a:pt x="92090" y="167596"/>
                  </a:cubicBezTo>
                  <a:cubicBezTo>
                    <a:pt x="95063" y="168119"/>
                    <a:pt x="98107" y="168863"/>
                    <a:pt x="101009" y="169826"/>
                  </a:cubicBezTo>
                  <a:cubicBezTo>
                    <a:pt x="103238" y="170498"/>
                    <a:pt x="105985" y="171687"/>
                    <a:pt x="108215" y="172430"/>
                  </a:cubicBezTo>
                  <a:cubicBezTo>
                    <a:pt x="115647" y="174957"/>
                    <a:pt x="124120" y="177187"/>
                    <a:pt x="132296" y="177187"/>
                  </a:cubicBezTo>
                  <a:cubicBezTo>
                    <a:pt x="138319" y="177187"/>
                    <a:pt x="144187" y="175998"/>
                    <a:pt x="149390" y="172947"/>
                  </a:cubicBezTo>
                  <a:cubicBezTo>
                    <a:pt x="156008" y="169160"/>
                    <a:pt x="159872" y="163137"/>
                    <a:pt x="161656" y="155853"/>
                  </a:cubicBezTo>
                  <a:cubicBezTo>
                    <a:pt x="163660" y="147529"/>
                    <a:pt x="162917" y="138836"/>
                    <a:pt x="161210" y="130583"/>
                  </a:cubicBezTo>
                  <a:cubicBezTo>
                    <a:pt x="159575" y="122556"/>
                    <a:pt x="158457" y="114381"/>
                    <a:pt x="158089" y="106205"/>
                  </a:cubicBezTo>
                  <a:cubicBezTo>
                    <a:pt x="157863" y="99516"/>
                    <a:pt x="158089" y="92904"/>
                    <a:pt x="158903" y="86287"/>
                  </a:cubicBezTo>
                  <a:cubicBezTo>
                    <a:pt x="159052" y="84800"/>
                    <a:pt x="159349" y="83165"/>
                    <a:pt x="159575" y="81678"/>
                  </a:cubicBezTo>
                  <a:cubicBezTo>
                    <a:pt x="161805" y="67486"/>
                    <a:pt x="167525" y="54108"/>
                    <a:pt x="173548" y="41098"/>
                  </a:cubicBezTo>
                  <a:cubicBezTo>
                    <a:pt x="176444" y="34635"/>
                    <a:pt x="179565" y="27797"/>
                    <a:pt x="179345" y="20513"/>
                  </a:cubicBezTo>
                  <a:lnTo>
                    <a:pt x="179345" y="19693"/>
                  </a:lnTo>
                  <a:cubicBezTo>
                    <a:pt x="179268" y="19247"/>
                    <a:pt x="179196" y="18801"/>
                    <a:pt x="179196" y="18355"/>
                  </a:cubicBezTo>
                  <a:cubicBezTo>
                    <a:pt x="179119" y="17838"/>
                    <a:pt x="178971" y="17166"/>
                    <a:pt x="178822" y="16649"/>
                  </a:cubicBezTo>
                  <a:lnTo>
                    <a:pt x="178673" y="15905"/>
                  </a:lnTo>
                  <a:lnTo>
                    <a:pt x="178453" y="15162"/>
                  </a:lnTo>
                  <a:cubicBezTo>
                    <a:pt x="178305" y="14716"/>
                    <a:pt x="178156" y="14122"/>
                    <a:pt x="177930" y="13676"/>
                  </a:cubicBezTo>
                  <a:cubicBezTo>
                    <a:pt x="177930" y="13598"/>
                    <a:pt x="177859" y="13450"/>
                    <a:pt x="177781" y="13301"/>
                  </a:cubicBezTo>
                  <a:lnTo>
                    <a:pt x="177633" y="13004"/>
                  </a:lnTo>
                  <a:cubicBezTo>
                    <a:pt x="175034" y="6987"/>
                    <a:pt x="170129" y="1041"/>
                    <a:pt x="163214" y="149"/>
                  </a:cubicBezTo>
                  <a:cubicBezTo>
                    <a:pt x="162697" y="72"/>
                    <a:pt x="162251" y="0"/>
                    <a:pt x="16172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0" name="Google Shape;1600;p45"/>
            <p:cNvSpPr/>
            <p:nvPr/>
          </p:nvSpPr>
          <p:spPr>
            <a:xfrm>
              <a:off x="5454975" y="1156000"/>
              <a:ext cx="11175" cy="11175"/>
            </a:xfrm>
            <a:custGeom>
              <a:avLst/>
              <a:gdLst/>
              <a:ahLst/>
              <a:cxnLst/>
              <a:rect l="l" t="t" r="r" b="b"/>
              <a:pathLst>
                <a:path w="447" h="447" extrusionOk="0">
                  <a:moveTo>
                    <a:pt x="227" y="1"/>
                  </a:moveTo>
                  <a:lnTo>
                    <a:pt x="1" y="227"/>
                  </a:lnTo>
                  <a:lnTo>
                    <a:pt x="227" y="447"/>
                  </a:lnTo>
                  <a:cubicBezTo>
                    <a:pt x="298" y="447"/>
                    <a:pt x="375" y="375"/>
                    <a:pt x="447" y="298"/>
                  </a:cubicBezTo>
                  <a:cubicBezTo>
                    <a:pt x="375" y="227"/>
                    <a:pt x="298" y="149"/>
                    <a:pt x="227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1" name="Google Shape;1601;p45"/>
            <p:cNvSpPr/>
            <p:nvPr/>
          </p:nvSpPr>
          <p:spPr>
            <a:xfrm>
              <a:off x="5542375" y="10631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150" y="1"/>
                  </a:moveTo>
                  <a:cubicBezTo>
                    <a:pt x="150" y="78"/>
                    <a:pt x="72" y="149"/>
                    <a:pt x="1" y="226"/>
                  </a:cubicBezTo>
                  <a:lnTo>
                    <a:pt x="221" y="446"/>
                  </a:lnTo>
                  <a:cubicBezTo>
                    <a:pt x="298" y="375"/>
                    <a:pt x="298" y="298"/>
                    <a:pt x="370" y="226"/>
                  </a:cubicBezTo>
                  <a:lnTo>
                    <a:pt x="15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2" name="Google Shape;1602;p45"/>
            <p:cNvSpPr/>
            <p:nvPr/>
          </p:nvSpPr>
          <p:spPr>
            <a:xfrm>
              <a:off x="5609275" y="947900"/>
              <a:ext cx="9250" cy="13100"/>
            </a:xfrm>
            <a:custGeom>
              <a:avLst/>
              <a:gdLst/>
              <a:ahLst/>
              <a:cxnLst/>
              <a:rect l="l" t="t" r="r" b="b"/>
              <a:pathLst>
                <a:path w="370" h="524" extrusionOk="0">
                  <a:moveTo>
                    <a:pt x="149" y="0"/>
                  </a:moveTo>
                  <a:cubicBezTo>
                    <a:pt x="72" y="78"/>
                    <a:pt x="72" y="149"/>
                    <a:pt x="1" y="226"/>
                  </a:cubicBezTo>
                  <a:cubicBezTo>
                    <a:pt x="72" y="298"/>
                    <a:pt x="149" y="446"/>
                    <a:pt x="221" y="524"/>
                  </a:cubicBezTo>
                  <a:cubicBezTo>
                    <a:pt x="298" y="375"/>
                    <a:pt x="298" y="298"/>
                    <a:pt x="369" y="226"/>
                  </a:cubicBezTo>
                  <a:lnTo>
                    <a:pt x="14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3" name="Google Shape;1603;p45"/>
            <p:cNvSpPr/>
            <p:nvPr/>
          </p:nvSpPr>
          <p:spPr>
            <a:xfrm>
              <a:off x="5651950" y="819775"/>
              <a:ext cx="9375" cy="12950"/>
            </a:xfrm>
            <a:custGeom>
              <a:avLst/>
              <a:gdLst/>
              <a:ahLst/>
              <a:cxnLst/>
              <a:rect l="l" t="t" r="r" b="b"/>
              <a:pathLst>
                <a:path w="375" h="518" extrusionOk="0">
                  <a:moveTo>
                    <a:pt x="77" y="0"/>
                  </a:moveTo>
                  <a:cubicBezTo>
                    <a:pt x="77" y="149"/>
                    <a:pt x="77" y="220"/>
                    <a:pt x="0" y="297"/>
                  </a:cubicBezTo>
                  <a:cubicBezTo>
                    <a:pt x="149" y="369"/>
                    <a:pt x="226" y="446"/>
                    <a:pt x="297" y="517"/>
                  </a:cubicBezTo>
                  <a:cubicBezTo>
                    <a:pt x="375" y="446"/>
                    <a:pt x="375" y="297"/>
                    <a:pt x="375" y="220"/>
                  </a:cubicBezTo>
                  <a:cubicBezTo>
                    <a:pt x="297" y="149"/>
                    <a:pt x="226" y="72"/>
                    <a:pt x="7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4" name="Google Shape;1604;p45"/>
            <p:cNvSpPr/>
            <p:nvPr/>
          </p:nvSpPr>
          <p:spPr>
            <a:xfrm>
              <a:off x="5672450" y="695200"/>
              <a:ext cx="9250" cy="11175"/>
            </a:xfrm>
            <a:custGeom>
              <a:avLst/>
              <a:gdLst/>
              <a:ahLst/>
              <a:cxnLst/>
              <a:rect l="l" t="t" r="r" b="b"/>
              <a:pathLst>
                <a:path w="370" h="447" extrusionOk="0">
                  <a:moveTo>
                    <a:pt x="72" y="1"/>
                  </a:moveTo>
                  <a:cubicBezTo>
                    <a:pt x="72" y="149"/>
                    <a:pt x="1" y="226"/>
                    <a:pt x="1" y="298"/>
                  </a:cubicBezTo>
                  <a:cubicBezTo>
                    <a:pt x="149" y="375"/>
                    <a:pt x="221" y="446"/>
                    <a:pt x="298" y="446"/>
                  </a:cubicBezTo>
                  <a:cubicBezTo>
                    <a:pt x="369" y="375"/>
                    <a:pt x="369" y="226"/>
                    <a:pt x="369" y="149"/>
                  </a:cubicBezTo>
                  <a:cubicBezTo>
                    <a:pt x="221" y="78"/>
                    <a:pt x="149" y="78"/>
                    <a:pt x="7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5" name="Google Shape;1605;p45"/>
            <p:cNvSpPr/>
            <p:nvPr/>
          </p:nvSpPr>
          <p:spPr>
            <a:xfrm>
              <a:off x="5676175" y="591150"/>
              <a:ext cx="9225" cy="7450"/>
            </a:xfrm>
            <a:custGeom>
              <a:avLst/>
              <a:gdLst/>
              <a:ahLst/>
              <a:cxnLst/>
              <a:rect l="l" t="t" r="r" b="b"/>
              <a:pathLst>
                <a:path w="369" h="298" extrusionOk="0">
                  <a:moveTo>
                    <a:pt x="0" y="0"/>
                  </a:moveTo>
                  <a:lnTo>
                    <a:pt x="0" y="298"/>
                  </a:lnTo>
                  <a:lnTo>
                    <a:pt x="369" y="298"/>
                  </a:lnTo>
                  <a:lnTo>
                    <a:pt x="369" y="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6" name="Google Shape;1606;p45"/>
            <p:cNvSpPr/>
            <p:nvPr/>
          </p:nvSpPr>
          <p:spPr>
            <a:xfrm>
              <a:off x="1099650" y="542850"/>
              <a:ext cx="4065500" cy="3671575"/>
            </a:xfrm>
            <a:custGeom>
              <a:avLst/>
              <a:gdLst/>
              <a:ahLst/>
              <a:cxnLst/>
              <a:rect l="l" t="t" r="r" b="b"/>
              <a:pathLst>
                <a:path w="162620" h="146863" extrusionOk="0">
                  <a:moveTo>
                    <a:pt x="162619" y="30324"/>
                  </a:moveTo>
                  <a:lnTo>
                    <a:pt x="162619" y="30324"/>
                  </a:lnTo>
                  <a:cubicBezTo>
                    <a:pt x="161953" y="30473"/>
                    <a:pt x="161210" y="30550"/>
                    <a:pt x="160538" y="30699"/>
                  </a:cubicBezTo>
                  <a:cubicBezTo>
                    <a:pt x="160538" y="30770"/>
                    <a:pt x="160467" y="30918"/>
                    <a:pt x="160467" y="30996"/>
                  </a:cubicBezTo>
                  <a:cubicBezTo>
                    <a:pt x="160913" y="30918"/>
                    <a:pt x="161282" y="30918"/>
                    <a:pt x="161727" y="30847"/>
                  </a:cubicBezTo>
                  <a:cubicBezTo>
                    <a:pt x="161953" y="30770"/>
                    <a:pt x="162173" y="30699"/>
                    <a:pt x="162471" y="30699"/>
                  </a:cubicBezTo>
                  <a:cubicBezTo>
                    <a:pt x="162471" y="30550"/>
                    <a:pt x="162548" y="30473"/>
                    <a:pt x="162619" y="30324"/>
                  </a:cubicBezTo>
                  <a:close/>
                  <a:moveTo>
                    <a:pt x="160241" y="30699"/>
                  </a:moveTo>
                  <a:lnTo>
                    <a:pt x="160241" y="30699"/>
                  </a:lnTo>
                  <a:cubicBezTo>
                    <a:pt x="159724" y="30770"/>
                    <a:pt x="159201" y="30847"/>
                    <a:pt x="158755" y="30918"/>
                  </a:cubicBezTo>
                  <a:cubicBezTo>
                    <a:pt x="158903" y="30996"/>
                    <a:pt x="159052" y="31067"/>
                    <a:pt x="159278" y="31144"/>
                  </a:cubicBezTo>
                  <a:cubicBezTo>
                    <a:pt x="159575" y="31144"/>
                    <a:pt x="159872" y="31067"/>
                    <a:pt x="160170" y="31067"/>
                  </a:cubicBezTo>
                  <a:cubicBezTo>
                    <a:pt x="160170" y="30918"/>
                    <a:pt x="160241" y="30847"/>
                    <a:pt x="160241" y="30699"/>
                  </a:cubicBezTo>
                  <a:close/>
                  <a:moveTo>
                    <a:pt x="152363" y="30996"/>
                  </a:moveTo>
                  <a:lnTo>
                    <a:pt x="151917" y="31216"/>
                  </a:lnTo>
                  <a:lnTo>
                    <a:pt x="152214" y="31216"/>
                  </a:lnTo>
                  <a:cubicBezTo>
                    <a:pt x="152291" y="31144"/>
                    <a:pt x="152291" y="31067"/>
                    <a:pt x="152363" y="30996"/>
                  </a:cubicBezTo>
                  <a:close/>
                  <a:moveTo>
                    <a:pt x="158011" y="30918"/>
                  </a:moveTo>
                  <a:cubicBezTo>
                    <a:pt x="158011" y="31067"/>
                    <a:pt x="157940" y="31144"/>
                    <a:pt x="157940" y="31216"/>
                  </a:cubicBezTo>
                  <a:lnTo>
                    <a:pt x="158755" y="31216"/>
                  </a:lnTo>
                  <a:cubicBezTo>
                    <a:pt x="158535" y="31067"/>
                    <a:pt x="158386" y="30996"/>
                    <a:pt x="158160" y="30918"/>
                  </a:cubicBezTo>
                  <a:close/>
                  <a:moveTo>
                    <a:pt x="152660" y="30918"/>
                  </a:moveTo>
                  <a:cubicBezTo>
                    <a:pt x="152589" y="30996"/>
                    <a:pt x="152589" y="31144"/>
                    <a:pt x="152511" y="31216"/>
                  </a:cubicBezTo>
                  <a:cubicBezTo>
                    <a:pt x="153332" y="31293"/>
                    <a:pt x="154147" y="31293"/>
                    <a:pt x="154967" y="31364"/>
                  </a:cubicBezTo>
                  <a:lnTo>
                    <a:pt x="154967" y="31216"/>
                  </a:lnTo>
                  <a:lnTo>
                    <a:pt x="154967" y="30996"/>
                  </a:lnTo>
                  <a:cubicBezTo>
                    <a:pt x="154224" y="30996"/>
                    <a:pt x="153403" y="30996"/>
                    <a:pt x="152660" y="30918"/>
                  </a:cubicBezTo>
                  <a:close/>
                  <a:moveTo>
                    <a:pt x="157714" y="30918"/>
                  </a:moveTo>
                  <a:lnTo>
                    <a:pt x="157714" y="30918"/>
                  </a:lnTo>
                  <a:cubicBezTo>
                    <a:pt x="156971" y="30996"/>
                    <a:pt x="156228" y="30996"/>
                    <a:pt x="155484" y="30996"/>
                  </a:cubicBezTo>
                  <a:lnTo>
                    <a:pt x="155264" y="30996"/>
                  </a:lnTo>
                  <a:lnTo>
                    <a:pt x="155264" y="31216"/>
                  </a:lnTo>
                  <a:cubicBezTo>
                    <a:pt x="155187" y="31293"/>
                    <a:pt x="155187" y="31293"/>
                    <a:pt x="155187" y="31364"/>
                  </a:cubicBezTo>
                  <a:lnTo>
                    <a:pt x="155413" y="31364"/>
                  </a:lnTo>
                  <a:cubicBezTo>
                    <a:pt x="156156" y="31364"/>
                    <a:pt x="156899" y="31293"/>
                    <a:pt x="157643" y="31293"/>
                  </a:cubicBezTo>
                  <a:cubicBezTo>
                    <a:pt x="157714" y="31144"/>
                    <a:pt x="157714" y="31067"/>
                    <a:pt x="157714" y="30918"/>
                  </a:cubicBezTo>
                  <a:close/>
                  <a:moveTo>
                    <a:pt x="64661" y="0"/>
                  </a:moveTo>
                  <a:cubicBezTo>
                    <a:pt x="50320" y="0"/>
                    <a:pt x="36050" y="4311"/>
                    <a:pt x="25347" y="14270"/>
                  </a:cubicBezTo>
                  <a:cubicBezTo>
                    <a:pt x="8176" y="30621"/>
                    <a:pt x="0" y="55297"/>
                    <a:pt x="11000" y="77445"/>
                  </a:cubicBezTo>
                  <a:cubicBezTo>
                    <a:pt x="14794" y="85323"/>
                    <a:pt x="20442" y="92161"/>
                    <a:pt x="26834" y="98107"/>
                  </a:cubicBezTo>
                  <a:cubicBezTo>
                    <a:pt x="27429" y="98701"/>
                    <a:pt x="28243" y="99373"/>
                    <a:pt x="28838" y="99890"/>
                  </a:cubicBezTo>
                  <a:lnTo>
                    <a:pt x="29135" y="100188"/>
                  </a:lnTo>
                  <a:lnTo>
                    <a:pt x="31513" y="102197"/>
                  </a:lnTo>
                  <a:lnTo>
                    <a:pt x="32037" y="102643"/>
                  </a:lnTo>
                  <a:lnTo>
                    <a:pt x="32334" y="102941"/>
                  </a:lnTo>
                  <a:lnTo>
                    <a:pt x="32631" y="103161"/>
                  </a:lnTo>
                  <a:lnTo>
                    <a:pt x="33820" y="104130"/>
                  </a:lnTo>
                  <a:cubicBezTo>
                    <a:pt x="35081" y="105242"/>
                    <a:pt x="37311" y="107026"/>
                    <a:pt x="38648" y="108066"/>
                  </a:cubicBezTo>
                  <a:cubicBezTo>
                    <a:pt x="45266" y="113346"/>
                    <a:pt x="52252" y="118103"/>
                    <a:pt x="59162" y="123008"/>
                  </a:cubicBezTo>
                  <a:cubicBezTo>
                    <a:pt x="60053" y="123603"/>
                    <a:pt x="61391" y="124566"/>
                    <a:pt x="62283" y="125238"/>
                  </a:cubicBezTo>
                  <a:cubicBezTo>
                    <a:pt x="63401" y="126130"/>
                    <a:pt x="64739" y="127241"/>
                    <a:pt x="65851" y="128133"/>
                  </a:cubicBezTo>
                  <a:lnTo>
                    <a:pt x="67486" y="129768"/>
                  </a:lnTo>
                  <a:cubicBezTo>
                    <a:pt x="69644" y="131850"/>
                    <a:pt x="71648" y="134079"/>
                    <a:pt x="73283" y="136606"/>
                  </a:cubicBezTo>
                  <a:cubicBezTo>
                    <a:pt x="73360" y="136535"/>
                    <a:pt x="73509" y="136535"/>
                    <a:pt x="73580" y="136458"/>
                  </a:cubicBezTo>
                  <a:cubicBezTo>
                    <a:pt x="71428" y="133265"/>
                    <a:pt x="68675" y="130363"/>
                    <a:pt x="65999" y="127913"/>
                  </a:cubicBezTo>
                  <a:cubicBezTo>
                    <a:pt x="64959" y="126944"/>
                    <a:pt x="63621" y="125904"/>
                    <a:pt x="62432" y="125012"/>
                  </a:cubicBezTo>
                  <a:cubicBezTo>
                    <a:pt x="61540" y="124346"/>
                    <a:pt x="60202" y="123377"/>
                    <a:pt x="59310" y="122711"/>
                  </a:cubicBezTo>
                  <a:cubicBezTo>
                    <a:pt x="52401" y="117877"/>
                    <a:pt x="45415" y="113049"/>
                    <a:pt x="38797" y="107769"/>
                  </a:cubicBezTo>
                  <a:cubicBezTo>
                    <a:pt x="37459" y="106728"/>
                    <a:pt x="35307" y="105022"/>
                    <a:pt x="34040" y="103904"/>
                  </a:cubicBezTo>
                  <a:cubicBezTo>
                    <a:pt x="33374" y="103387"/>
                    <a:pt x="32334" y="102495"/>
                    <a:pt x="31662" y="101900"/>
                  </a:cubicBezTo>
                  <a:lnTo>
                    <a:pt x="29361" y="99890"/>
                  </a:lnTo>
                  <a:lnTo>
                    <a:pt x="29064" y="99670"/>
                  </a:lnTo>
                  <a:cubicBezTo>
                    <a:pt x="28469" y="99076"/>
                    <a:pt x="27649" y="98481"/>
                    <a:pt x="27054" y="97887"/>
                  </a:cubicBezTo>
                  <a:cubicBezTo>
                    <a:pt x="20739" y="91941"/>
                    <a:pt x="15091" y="85103"/>
                    <a:pt x="11226" y="77296"/>
                  </a:cubicBezTo>
                  <a:cubicBezTo>
                    <a:pt x="369" y="55297"/>
                    <a:pt x="8550" y="30770"/>
                    <a:pt x="25567" y="14496"/>
                  </a:cubicBezTo>
                  <a:lnTo>
                    <a:pt x="26685" y="13456"/>
                  </a:lnTo>
                  <a:cubicBezTo>
                    <a:pt x="26905" y="13307"/>
                    <a:pt x="27131" y="13158"/>
                    <a:pt x="27280" y="12932"/>
                  </a:cubicBezTo>
                  <a:cubicBezTo>
                    <a:pt x="27726" y="12635"/>
                    <a:pt x="28320" y="12118"/>
                    <a:pt x="28766" y="11743"/>
                  </a:cubicBezTo>
                  <a:cubicBezTo>
                    <a:pt x="28915" y="11672"/>
                    <a:pt x="28986" y="11594"/>
                    <a:pt x="29064" y="11523"/>
                  </a:cubicBezTo>
                  <a:lnTo>
                    <a:pt x="30324" y="10631"/>
                  </a:lnTo>
                  <a:lnTo>
                    <a:pt x="30621" y="10405"/>
                  </a:lnTo>
                  <a:cubicBezTo>
                    <a:pt x="30699" y="10334"/>
                    <a:pt x="30847" y="10257"/>
                    <a:pt x="30919" y="10185"/>
                  </a:cubicBezTo>
                  <a:lnTo>
                    <a:pt x="31591" y="9739"/>
                  </a:lnTo>
                  <a:cubicBezTo>
                    <a:pt x="32257" y="9216"/>
                    <a:pt x="33446" y="8550"/>
                    <a:pt x="34189" y="8104"/>
                  </a:cubicBezTo>
                  <a:lnTo>
                    <a:pt x="34861" y="7730"/>
                  </a:lnTo>
                  <a:lnTo>
                    <a:pt x="35527" y="7361"/>
                  </a:lnTo>
                  <a:cubicBezTo>
                    <a:pt x="37756" y="6095"/>
                    <a:pt x="40063" y="5054"/>
                    <a:pt x="42513" y="4162"/>
                  </a:cubicBezTo>
                  <a:cubicBezTo>
                    <a:pt x="49648" y="1486"/>
                    <a:pt x="57080" y="297"/>
                    <a:pt x="64590" y="297"/>
                  </a:cubicBezTo>
                  <a:cubicBezTo>
                    <a:pt x="76928" y="297"/>
                    <a:pt x="89485" y="3496"/>
                    <a:pt x="100783" y="8473"/>
                  </a:cubicBezTo>
                  <a:cubicBezTo>
                    <a:pt x="103309" y="9591"/>
                    <a:pt x="105914" y="10851"/>
                    <a:pt x="108363" y="12118"/>
                  </a:cubicBezTo>
                  <a:cubicBezTo>
                    <a:pt x="109701" y="12861"/>
                    <a:pt x="111860" y="13973"/>
                    <a:pt x="113120" y="14716"/>
                  </a:cubicBezTo>
                  <a:cubicBezTo>
                    <a:pt x="115130" y="15834"/>
                    <a:pt x="117728" y="17392"/>
                    <a:pt x="119661" y="18658"/>
                  </a:cubicBezTo>
                  <a:cubicBezTo>
                    <a:pt x="128954" y="24753"/>
                    <a:pt x="140174" y="30104"/>
                    <a:pt x="151548" y="31144"/>
                  </a:cubicBezTo>
                  <a:cubicBezTo>
                    <a:pt x="151697" y="31067"/>
                    <a:pt x="151845" y="30918"/>
                    <a:pt x="151994" y="30847"/>
                  </a:cubicBezTo>
                  <a:cubicBezTo>
                    <a:pt x="140471" y="29955"/>
                    <a:pt x="129471" y="24604"/>
                    <a:pt x="119887" y="18432"/>
                  </a:cubicBezTo>
                  <a:cubicBezTo>
                    <a:pt x="117360" y="16797"/>
                    <a:pt x="114535" y="15091"/>
                    <a:pt x="111931" y="13675"/>
                  </a:cubicBezTo>
                  <a:cubicBezTo>
                    <a:pt x="99373" y="6689"/>
                    <a:pt x="85621" y="1564"/>
                    <a:pt x="71202" y="297"/>
                  </a:cubicBezTo>
                  <a:cubicBezTo>
                    <a:pt x="69049" y="77"/>
                    <a:pt x="66891" y="0"/>
                    <a:pt x="64661" y="0"/>
                  </a:cubicBezTo>
                  <a:close/>
                  <a:moveTo>
                    <a:pt x="73729" y="136683"/>
                  </a:moveTo>
                  <a:cubicBezTo>
                    <a:pt x="73658" y="136755"/>
                    <a:pt x="73509" y="136755"/>
                    <a:pt x="73432" y="136832"/>
                  </a:cubicBezTo>
                  <a:lnTo>
                    <a:pt x="73878" y="137498"/>
                  </a:lnTo>
                  <a:cubicBezTo>
                    <a:pt x="73806" y="137278"/>
                    <a:pt x="73806" y="137052"/>
                    <a:pt x="73806" y="136832"/>
                  </a:cubicBezTo>
                  <a:cubicBezTo>
                    <a:pt x="73806" y="136832"/>
                    <a:pt x="73806" y="136755"/>
                    <a:pt x="73729" y="136683"/>
                  </a:cubicBezTo>
                  <a:close/>
                  <a:moveTo>
                    <a:pt x="74103" y="137278"/>
                  </a:moveTo>
                  <a:cubicBezTo>
                    <a:pt x="74103" y="137498"/>
                    <a:pt x="74175" y="137795"/>
                    <a:pt x="74175" y="138021"/>
                  </a:cubicBezTo>
                  <a:cubicBezTo>
                    <a:pt x="74323" y="138241"/>
                    <a:pt x="74401" y="138390"/>
                    <a:pt x="74549" y="138616"/>
                  </a:cubicBezTo>
                  <a:cubicBezTo>
                    <a:pt x="74621" y="138539"/>
                    <a:pt x="74698" y="138539"/>
                    <a:pt x="74847" y="138467"/>
                  </a:cubicBezTo>
                  <a:cubicBezTo>
                    <a:pt x="74621" y="138093"/>
                    <a:pt x="74323" y="137647"/>
                    <a:pt x="74103" y="137278"/>
                  </a:cubicBezTo>
                  <a:close/>
                  <a:moveTo>
                    <a:pt x="74918" y="138687"/>
                  </a:moveTo>
                  <a:cubicBezTo>
                    <a:pt x="74847" y="138765"/>
                    <a:pt x="74769" y="138765"/>
                    <a:pt x="74621" y="138836"/>
                  </a:cubicBezTo>
                  <a:cubicBezTo>
                    <a:pt x="74918" y="139359"/>
                    <a:pt x="75215" y="139876"/>
                    <a:pt x="75441" y="140400"/>
                  </a:cubicBezTo>
                  <a:cubicBezTo>
                    <a:pt x="75590" y="140400"/>
                    <a:pt x="75661" y="140322"/>
                    <a:pt x="75739" y="140322"/>
                  </a:cubicBezTo>
                  <a:cubicBezTo>
                    <a:pt x="75513" y="139805"/>
                    <a:pt x="75215" y="139210"/>
                    <a:pt x="74918" y="138687"/>
                  </a:cubicBezTo>
                  <a:close/>
                  <a:moveTo>
                    <a:pt x="75887" y="140548"/>
                  </a:moveTo>
                  <a:cubicBezTo>
                    <a:pt x="75810" y="140620"/>
                    <a:pt x="75739" y="140620"/>
                    <a:pt x="75661" y="140697"/>
                  </a:cubicBezTo>
                  <a:lnTo>
                    <a:pt x="75887" y="140917"/>
                  </a:lnTo>
                  <a:cubicBezTo>
                    <a:pt x="75959" y="140994"/>
                    <a:pt x="76036" y="140994"/>
                    <a:pt x="76107" y="141066"/>
                  </a:cubicBezTo>
                  <a:cubicBezTo>
                    <a:pt x="76036" y="140917"/>
                    <a:pt x="75959" y="140697"/>
                    <a:pt x="75887" y="140548"/>
                  </a:cubicBezTo>
                  <a:close/>
                  <a:moveTo>
                    <a:pt x="75739" y="141143"/>
                  </a:moveTo>
                  <a:lnTo>
                    <a:pt x="75828" y="141209"/>
                  </a:lnTo>
                  <a:lnTo>
                    <a:pt x="75828" y="141209"/>
                  </a:lnTo>
                  <a:cubicBezTo>
                    <a:pt x="75822" y="141187"/>
                    <a:pt x="75816" y="141165"/>
                    <a:pt x="75810" y="141143"/>
                  </a:cubicBezTo>
                  <a:close/>
                  <a:moveTo>
                    <a:pt x="75828" y="141209"/>
                  </a:moveTo>
                  <a:cubicBezTo>
                    <a:pt x="75909" y="141494"/>
                    <a:pt x="76047" y="141836"/>
                    <a:pt x="76185" y="142183"/>
                  </a:cubicBezTo>
                  <a:cubicBezTo>
                    <a:pt x="76256" y="142106"/>
                    <a:pt x="76333" y="142106"/>
                    <a:pt x="76482" y="142035"/>
                  </a:cubicBezTo>
                  <a:cubicBezTo>
                    <a:pt x="76405" y="141886"/>
                    <a:pt x="76333" y="141660"/>
                    <a:pt x="76256" y="141512"/>
                  </a:cubicBezTo>
                  <a:lnTo>
                    <a:pt x="76036" y="141363"/>
                  </a:lnTo>
                  <a:lnTo>
                    <a:pt x="75828" y="141209"/>
                  </a:lnTo>
                  <a:close/>
                  <a:moveTo>
                    <a:pt x="76553" y="142332"/>
                  </a:moveTo>
                  <a:cubicBezTo>
                    <a:pt x="76482" y="142332"/>
                    <a:pt x="76333" y="142403"/>
                    <a:pt x="76256" y="142403"/>
                  </a:cubicBezTo>
                  <a:cubicBezTo>
                    <a:pt x="76405" y="142927"/>
                    <a:pt x="76553" y="143373"/>
                    <a:pt x="76702" y="143819"/>
                  </a:cubicBezTo>
                  <a:cubicBezTo>
                    <a:pt x="76779" y="143741"/>
                    <a:pt x="76850" y="143741"/>
                    <a:pt x="76999" y="143670"/>
                  </a:cubicBezTo>
                  <a:lnTo>
                    <a:pt x="76553" y="142332"/>
                  </a:lnTo>
                  <a:close/>
                  <a:moveTo>
                    <a:pt x="77076" y="143967"/>
                  </a:moveTo>
                  <a:cubicBezTo>
                    <a:pt x="76928" y="143967"/>
                    <a:pt x="76850" y="144039"/>
                    <a:pt x="76779" y="144116"/>
                  </a:cubicBezTo>
                  <a:cubicBezTo>
                    <a:pt x="76850" y="144484"/>
                    <a:pt x="76928" y="144930"/>
                    <a:pt x="76999" y="145376"/>
                  </a:cubicBezTo>
                  <a:cubicBezTo>
                    <a:pt x="77148" y="145305"/>
                    <a:pt x="77225" y="145228"/>
                    <a:pt x="77296" y="145156"/>
                  </a:cubicBezTo>
                  <a:cubicBezTo>
                    <a:pt x="77225" y="144782"/>
                    <a:pt x="77148" y="144336"/>
                    <a:pt x="77076" y="143967"/>
                  </a:cubicBezTo>
                  <a:close/>
                  <a:moveTo>
                    <a:pt x="77374" y="145525"/>
                  </a:moveTo>
                  <a:cubicBezTo>
                    <a:pt x="77296" y="145525"/>
                    <a:pt x="77148" y="145602"/>
                    <a:pt x="77076" y="145674"/>
                  </a:cubicBezTo>
                  <a:lnTo>
                    <a:pt x="77076" y="145900"/>
                  </a:lnTo>
                  <a:cubicBezTo>
                    <a:pt x="77148" y="146048"/>
                    <a:pt x="77148" y="146268"/>
                    <a:pt x="77148" y="146417"/>
                  </a:cubicBezTo>
                  <a:lnTo>
                    <a:pt x="77522" y="146417"/>
                  </a:lnTo>
                  <a:cubicBezTo>
                    <a:pt x="77445" y="146268"/>
                    <a:pt x="77445" y="146048"/>
                    <a:pt x="77445" y="145900"/>
                  </a:cubicBezTo>
                  <a:cubicBezTo>
                    <a:pt x="77374" y="145751"/>
                    <a:pt x="77374" y="145602"/>
                    <a:pt x="77374" y="145525"/>
                  </a:cubicBezTo>
                  <a:close/>
                  <a:moveTo>
                    <a:pt x="77225" y="146643"/>
                  </a:moveTo>
                  <a:lnTo>
                    <a:pt x="77225" y="146863"/>
                  </a:lnTo>
                  <a:cubicBezTo>
                    <a:pt x="77296" y="146791"/>
                    <a:pt x="77374" y="146791"/>
                    <a:pt x="77445" y="146714"/>
                  </a:cubicBezTo>
                  <a:cubicBezTo>
                    <a:pt x="77374" y="146714"/>
                    <a:pt x="77296" y="146714"/>
                    <a:pt x="77225" y="146643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7" name="Google Shape;1607;p45"/>
            <p:cNvSpPr/>
            <p:nvPr/>
          </p:nvSpPr>
          <p:spPr>
            <a:xfrm>
              <a:off x="2944800" y="3963650"/>
              <a:ext cx="61250" cy="117000"/>
            </a:xfrm>
            <a:custGeom>
              <a:avLst/>
              <a:gdLst/>
              <a:ahLst/>
              <a:cxnLst/>
              <a:rect l="l" t="t" r="r" b="b"/>
              <a:pathLst>
                <a:path w="2450" h="4680" extrusionOk="0">
                  <a:moveTo>
                    <a:pt x="0" y="0"/>
                  </a:moveTo>
                  <a:cubicBezTo>
                    <a:pt x="0" y="220"/>
                    <a:pt x="0" y="446"/>
                    <a:pt x="72" y="666"/>
                  </a:cubicBezTo>
                  <a:cubicBezTo>
                    <a:pt x="149" y="815"/>
                    <a:pt x="297" y="1041"/>
                    <a:pt x="369" y="1189"/>
                  </a:cubicBezTo>
                  <a:cubicBezTo>
                    <a:pt x="369" y="963"/>
                    <a:pt x="297" y="666"/>
                    <a:pt x="297" y="446"/>
                  </a:cubicBezTo>
                  <a:cubicBezTo>
                    <a:pt x="220" y="297"/>
                    <a:pt x="149" y="149"/>
                    <a:pt x="0" y="0"/>
                  </a:cubicBezTo>
                  <a:close/>
                  <a:moveTo>
                    <a:pt x="1784" y="3865"/>
                  </a:moveTo>
                  <a:cubicBezTo>
                    <a:pt x="1855" y="4014"/>
                    <a:pt x="1933" y="4162"/>
                    <a:pt x="1933" y="4311"/>
                  </a:cubicBezTo>
                  <a:lnTo>
                    <a:pt x="2230" y="4531"/>
                  </a:lnTo>
                  <a:lnTo>
                    <a:pt x="2450" y="4680"/>
                  </a:lnTo>
                  <a:cubicBezTo>
                    <a:pt x="2379" y="4531"/>
                    <a:pt x="2379" y="4382"/>
                    <a:pt x="2301" y="4234"/>
                  </a:cubicBezTo>
                  <a:cubicBezTo>
                    <a:pt x="2230" y="4162"/>
                    <a:pt x="2153" y="4162"/>
                    <a:pt x="2081" y="4085"/>
                  </a:cubicBezTo>
                  <a:lnTo>
                    <a:pt x="1855" y="3865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8" name="Google Shape;1608;p45"/>
            <p:cNvSpPr/>
            <p:nvPr/>
          </p:nvSpPr>
          <p:spPr>
            <a:xfrm>
              <a:off x="2931700" y="3954275"/>
              <a:ext cx="106025" cy="256450"/>
            </a:xfrm>
            <a:custGeom>
              <a:avLst/>
              <a:gdLst/>
              <a:ahLst/>
              <a:cxnLst/>
              <a:rect l="l" t="t" r="r" b="b"/>
              <a:pathLst>
                <a:path w="4241" h="10258" extrusionOk="0">
                  <a:moveTo>
                    <a:pt x="298" y="1"/>
                  </a:moveTo>
                  <a:cubicBezTo>
                    <a:pt x="227" y="78"/>
                    <a:pt x="78" y="78"/>
                    <a:pt x="1" y="149"/>
                  </a:cubicBezTo>
                  <a:cubicBezTo>
                    <a:pt x="78" y="226"/>
                    <a:pt x="78" y="298"/>
                    <a:pt x="150" y="375"/>
                  </a:cubicBezTo>
                  <a:cubicBezTo>
                    <a:pt x="227" y="298"/>
                    <a:pt x="376" y="298"/>
                    <a:pt x="447" y="226"/>
                  </a:cubicBezTo>
                  <a:cubicBezTo>
                    <a:pt x="447" y="149"/>
                    <a:pt x="376" y="78"/>
                    <a:pt x="298" y="1"/>
                  </a:cubicBezTo>
                  <a:close/>
                  <a:moveTo>
                    <a:pt x="3866" y="9960"/>
                  </a:moveTo>
                  <a:cubicBezTo>
                    <a:pt x="3866" y="10037"/>
                    <a:pt x="3866" y="10109"/>
                    <a:pt x="3943" y="10186"/>
                  </a:cubicBezTo>
                  <a:cubicBezTo>
                    <a:pt x="4014" y="10257"/>
                    <a:pt x="4092" y="10257"/>
                    <a:pt x="4163" y="10257"/>
                  </a:cubicBezTo>
                  <a:lnTo>
                    <a:pt x="4240" y="10186"/>
                  </a:lnTo>
                  <a:lnTo>
                    <a:pt x="4240" y="996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09" name="Google Shape;1609;p45"/>
            <p:cNvSpPr/>
            <p:nvPr/>
          </p:nvSpPr>
          <p:spPr>
            <a:xfrm>
              <a:off x="2963375" y="1314025"/>
              <a:ext cx="2118225" cy="2699725"/>
            </a:xfrm>
            <a:custGeom>
              <a:avLst/>
              <a:gdLst/>
              <a:ahLst/>
              <a:cxnLst/>
              <a:rect l="l" t="t" r="r" b="b"/>
              <a:pathLst>
                <a:path w="84729" h="107989" extrusionOk="0">
                  <a:moveTo>
                    <a:pt x="77445" y="0"/>
                  </a:moveTo>
                  <a:cubicBezTo>
                    <a:pt x="77296" y="71"/>
                    <a:pt x="77148" y="220"/>
                    <a:pt x="76999" y="297"/>
                  </a:cubicBezTo>
                  <a:cubicBezTo>
                    <a:pt x="77071" y="297"/>
                    <a:pt x="77219" y="369"/>
                    <a:pt x="77368" y="369"/>
                  </a:cubicBezTo>
                  <a:lnTo>
                    <a:pt x="77814" y="149"/>
                  </a:lnTo>
                  <a:lnTo>
                    <a:pt x="77814" y="71"/>
                  </a:lnTo>
                  <a:cubicBezTo>
                    <a:pt x="77665" y="71"/>
                    <a:pt x="77594" y="0"/>
                    <a:pt x="77445" y="0"/>
                  </a:cubicBezTo>
                  <a:close/>
                  <a:moveTo>
                    <a:pt x="83611" y="71"/>
                  </a:moveTo>
                  <a:cubicBezTo>
                    <a:pt x="83837" y="149"/>
                    <a:pt x="83986" y="220"/>
                    <a:pt x="84206" y="369"/>
                  </a:cubicBezTo>
                  <a:cubicBezTo>
                    <a:pt x="84354" y="297"/>
                    <a:pt x="84503" y="297"/>
                    <a:pt x="84729" y="297"/>
                  </a:cubicBezTo>
                  <a:cubicBezTo>
                    <a:pt x="84503" y="220"/>
                    <a:pt x="84354" y="149"/>
                    <a:pt x="84206" y="71"/>
                  </a:cubicBezTo>
                  <a:close/>
                  <a:moveTo>
                    <a:pt x="298" y="107620"/>
                  </a:moveTo>
                  <a:cubicBezTo>
                    <a:pt x="149" y="107692"/>
                    <a:pt x="72" y="107692"/>
                    <a:pt x="0" y="107769"/>
                  </a:cubicBezTo>
                  <a:cubicBezTo>
                    <a:pt x="0" y="107840"/>
                    <a:pt x="72" y="107918"/>
                    <a:pt x="72" y="107989"/>
                  </a:cubicBezTo>
                  <a:cubicBezTo>
                    <a:pt x="220" y="107918"/>
                    <a:pt x="298" y="107918"/>
                    <a:pt x="369" y="107840"/>
                  </a:cubicBezTo>
                  <a:cubicBezTo>
                    <a:pt x="369" y="107769"/>
                    <a:pt x="298" y="107692"/>
                    <a:pt x="298" y="10762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0" name="Google Shape;1610;p45"/>
            <p:cNvSpPr/>
            <p:nvPr/>
          </p:nvSpPr>
          <p:spPr>
            <a:xfrm>
              <a:off x="4905000" y="1315800"/>
              <a:ext cx="11175" cy="7450"/>
            </a:xfrm>
            <a:custGeom>
              <a:avLst/>
              <a:gdLst/>
              <a:ahLst/>
              <a:cxnLst/>
              <a:rect l="l" t="t" r="r" b="b"/>
              <a:pathLst>
                <a:path w="447" h="298" extrusionOk="0">
                  <a:moveTo>
                    <a:pt x="297" y="0"/>
                  </a:moveTo>
                  <a:cubicBezTo>
                    <a:pt x="226" y="0"/>
                    <a:pt x="149" y="0"/>
                    <a:pt x="149" y="78"/>
                  </a:cubicBezTo>
                  <a:cubicBezTo>
                    <a:pt x="77" y="149"/>
                    <a:pt x="77" y="226"/>
                    <a:pt x="0" y="298"/>
                  </a:cubicBezTo>
                  <a:lnTo>
                    <a:pt x="297" y="298"/>
                  </a:lnTo>
                  <a:cubicBezTo>
                    <a:pt x="375" y="226"/>
                    <a:pt x="375" y="78"/>
                    <a:pt x="44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1" name="Google Shape;1611;p45"/>
            <p:cNvSpPr/>
            <p:nvPr/>
          </p:nvSpPr>
          <p:spPr>
            <a:xfrm>
              <a:off x="4908700" y="1315800"/>
              <a:ext cx="3750" cy="1950"/>
            </a:xfrm>
            <a:custGeom>
              <a:avLst/>
              <a:gdLst/>
              <a:ahLst/>
              <a:cxnLst/>
              <a:rect l="l" t="t" r="r" b="b"/>
              <a:pathLst>
                <a:path w="150" h="78" extrusionOk="0">
                  <a:moveTo>
                    <a:pt x="1" y="0"/>
                  </a:moveTo>
                  <a:lnTo>
                    <a:pt x="1" y="78"/>
                  </a:lnTo>
                  <a:cubicBezTo>
                    <a:pt x="1" y="0"/>
                    <a:pt x="78" y="0"/>
                    <a:pt x="14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2" name="Google Shape;1612;p45"/>
            <p:cNvSpPr/>
            <p:nvPr/>
          </p:nvSpPr>
          <p:spPr>
            <a:xfrm>
              <a:off x="2985675" y="4050900"/>
              <a:ext cx="11175" cy="9375"/>
            </a:xfrm>
            <a:custGeom>
              <a:avLst/>
              <a:gdLst/>
              <a:ahLst/>
              <a:cxnLst/>
              <a:rect l="l" t="t" r="r" b="b"/>
              <a:pathLst>
                <a:path w="447" h="375" extrusionOk="0">
                  <a:moveTo>
                    <a:pt x="298" y="0"/>
                  </a:moveTo>
                  <a:cubicBezTo>
                    <a:pt x="220" y="0"/>
                    <a:pt x="149" y="78"/>
                    <a:pt x="0" y="78"/>
                  </a:cubicBezTo>
                  <a:cubicBezTo>
                    <a:pt x="0" y="149"/>
                    <a:pt x="72" y="149"/>
                    <a:pt x="72" y="226"/>
                  </a:cubicBezTo>
                  <a:lnTo>
                    <a:pt x="220" y="375"/>
                  </a:lnTo>
                  <a:cubicBezTo>
                    <a:pt x="298" y="298"/>
                    <a:pt x="369" y="298"/>
                    <a:pt x="446" y="226"/>
                  </a:cubicBezTo>
                  <a:cubicBezTo>
                    <a:pt x="369" y="149"/>
                    <a:pt x="369" y="78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3" name="Google Shape;1613;p45"/>
            <p:cNvSpPr/>
            <p:nvPr/>
          </p:nvSpPr>
          <p:spPr>
            <a:xfrm>
              <a:off x="2987450" y="4056550"/>
              <a:ext cx="3750" cy="3725"/>
            </a:xfrm>
            <a:custGeom>
              <a:avLst/>
              <a:gdLst/>
              <a:ahLst/>
              <a:cxnLst/>
              <a:rect l="l" t="t" r="r" b="b"/>
              <a:pathLst>
                <a:path w="150" h="149" extrusionOk="0">
                  <a:moveTo>
                    <a:pt x="1" y="0"/>
                  </a:moveTo>
                  <a:lnTo>
                    <a:pt x="9" y="8"/>
                  </a:lnTo>
                  <a:lnTo>
                    <a:pt x="9" y="8"/>
                  </a:lnTo>
                  <a:cubicBezTo>
                    <a:pt x="4" y="3"/>
                    <a:pt x="1" y="0"/>
                    <a:pt x="1" y="0"/>
                  </a:cubicBezTo>
                  <a:close/>
                  <a:moveTo>
                    <a:pt x="9" y="8"/>
                  </a:moveTo>
                  <a:lnTo>
                    <a:pt x="9" y="8"/>
                  </a:lnTo>
                  <a:cubicBezTo>
                    <a:pt x="28" y="29"/>
                    <a:pt x="78" y="87"/>
                    <a:pt x="78" y="149"/>
                  </a:cubicBezTo>
                  <a:lnTo>
                    <a:pt x="149" y="149"/>
                  </a:lnTo>
                  <a:lnTo>
                    <a:pt x="9" y="8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4" name="Google Shape;1614;p45"/>
            <p:cNvSpPr/>
            <p:nvPr/>
          </p:nvSpPr>
          <p:spPr>
            <a:xfrm>
              <a:off x="3004250" y="1317725"/>
              <a:ext cx="1977025" cy="2785225"/>
            </a:xfrm>
            <a:custGeom>
              <a:avLst/>
              <a:gdLst/>
              <a:ahLst/>
              <a:cxnLst/>
              <a:rect l="l" t="t" r="r" b="b"/>
              <a:pathLst>
                <a:path w="79081" h="111409" extrusionOk="0">
                  <a:moveTo>
                    <a:pt x="78783" y="1"/>
                  </a:moveTo>
                  <a:lnTo>
                    <a:pt x="78783" y="221"/>
                  </a:lnTo>
                  <a:lnTo>
                    <a:pt x="78783" y="369"/>
                  </a:lnTo>
                  <a:lnTo>
                    <a:pt x="79003" y="369"/>
                  </a:lnTo>
                  <a:cubicBezTo>
                    <a:pt x="79003" y="298"/>
                    <a:pt x="79003" y="298"/>
                    <a:pt x="79080" y="221"/>
                  </a:cubicBezTo>
                  <a:lnTo>
                    <a:pt x="79080" y="1"/>
                  </a:lnTo>
                  <a:close/>
                  <a:moveTo>
                    <a:pt x="298" y="111040"/>
                  </a:moveTo>
                  <a:cubicBezTo>
                    <a:pt x="149" y="111111"/>
                    <a:pt x="72" y="111111"/>
                    <a:pt x="1" y="111188"/>
                  </a:cubicBezTo>
                  <a:cubicBezTo>
                    <a:pt x="1" y="111260"/>
                    <a:pt x="72" y="111337"/>
                    <a:pt x="72" y="111408"/>
                  </a:cubicBezTo>
                  <a:cubicBezTo>
                    <a:pt x="149" y="111408"/>
                    <a:pt x="298" y="111337"/>
                    <a:pt x="369" y="111337"/>
                  </a:cubicBezTo>
                  <a:cubicBezTo>
                    <a:pt x="369" y="111188"/>
                    <a:pt x="298" y="111111"/>
                    <a:pt x="298" y="11104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5" name="Google Shape;1615;p45"/>
            <p:cNvSpPr/>
            <p:nvPr/>
          </p:nvSpPr>
          <p:spPr>
            <a:xfrm>
              <a:off x="3017175" y="1315800"/>
              <a:ext cx="2032775" cy="2829950"/>
            </a:xfrm>
            <a:custGeom>
              <a:avLst/>
              <a:gdLst/>
              <a:ahLst/>
              <a:cxnLst/>
              <a:rect l="l" t="t" r="r" b="b"/>
              <a:pathLst>
                <a:path w="81311" h="113198" extrusionOk="0">
                  <a:moveTo>
                    <a:pt x="81013" y="0"/>
                  </a:moveTo>
                  <a:cubicBezTo>
                    <a:pt x="81013" y="149"/>
                    <a:pt x="81013" y="226"/>
                    <a:pt x="80942" y="375"/>
                  </a:cubicBezTo>
                  <a:cubicBezTo>
                    <a:pt x="81090" y="375"/>
                    <a:pt x="81162" y="375"/>
                    <a:pt x="81239" y="298"/>
                  </a:cubicBezTo>
                  <a:cubicBezTo>
                    <a:pt x="81239" y="226"/>
                    <a:pt x="81310" y="149"/>
                    <a:pt x="81310" y="0"/>
                  </a:cubicBezTo>
                  <a:close/>
                  <a:moveTo>
                    <a:pt x="298" y="112752"/>
                  </a:moveTo>
                  <a:cubicBezTo>
                    <a:pt x="149" y="112823"/>
                    <a:pt x="78" y="112823"/>
                    <a:pt x="1" y="112901"/>
                  </a:cubicBezTo>
                  <a:cubicBezTo>
                    <a:pt x="1" y="112972"/>
                    <a:pt x="78" y="113121"/>
                    <a:pt x="78" y="113198"/>
                  </a:cubicBezTo>
                  <a:cubicBezTo>
                    <a:pt x="149" y="113121"/>
                    <a:pt x="227" y="113049"/>
                    <a:pt x="375" y="113049"/>
                  </a:cubicBezTo>
                  <a:cubicBezTo>
                    <a:pt x="298" y="112901"/>
                    <a:pt x="298" y="112823"/>
                    <a:pt x="298" y="11275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6" name="Google Shape;1616;p45"/>
            <p:cNvSpPr/>
            <p:nvPr/>
          </p:nvSpPr>
          <p:spPr>
            <a:xfrm>
              <a:off x="3024625" y="1310300"/>
              <a:ext cx="2088500" cy="2874400"/>
            </a:xfrm>
            <a:custGeom>
              <a:avLst/>
              <a:gdLst/>
              <a:ahLst/>
              <a:cxnLst/>
              <a:rect l="l" t="t" r="r" b="b"/>
              <a:pathLst>
                <a:path w="83540" h="114976" extrusionOk="0">
                  <a:moveTo>
                    <a:pt x="83242" y="1"/>
                  </a:moveTo>
                  <a:cubicBezTo>
                    <a:pt x="83242" y="149"/>
                    <a:pt x="83171" y="220"/>
                    <a:pt x="83171" y="369"/>
                  </a:cubicBezTo>
                  <a:cubicBezTo>
                    <a:pt x="83242" y="369"/>
                    <a:pt x="83319" y="298"/>
                    <a:pt x="83468" y="298"/>
                  </a:cubicBezTo>
                  <a:cubicBezTo>
                    <a:pt x="83468" y="220"/>
                    <a:pt x="83539" y="72"/>
                    <a:pt x="83539" y="1"/>
                  </a:cubicBezTo>
                  <a:close/>
                  <a:moveTo>
                    <a:pt x="297" y="114458"/>
                  </a:moveTo>
                  <a:cubicBezTo>
                    <a:pt x="226" y="114530"/>
                    <a:pt x="149" y="114607"/>
                    <a:pt x="0" y="114678"/>
                  </a:cubicBezTo>
                  <a:cubicBezTo>
                    <a:pt x="77" y="114756"/>
                    <a:pt x="77" y="114904"/>
                    <a:pt x="77" y="114976"/>
                  </a:cubicBezTo>
                  <a:cubicBezTo>
                    <a:pt x="149" y="114904"/>
                    <a:pt x="297" y="114827"/>
                    <a:pt x="375" y="114827"/>
                  </a:cubicBezTo>
                  <a:cubicBezTo>
                    <a:pt x="375" y="114678"/>
                    <a:pt x="297" y="114607"/>
                    <a:pt x="297" y="11445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7" name="Google Shape;1617;p45"/>
            <p:cNvSpPr/>
            <p:nvPr/>
          </p:nvSpPr>
          <p:spPr>
            <a:xfrm>
              <a:off x="5319425" y="1232250"/>
              <a:ext cx="33450" cy="26050"/>
            </a:xfrm>
            <a:custGeom>
              <a:avLst/>
              <a:gdLst/>
              <a:ahLst/>
              <a:cxnLst/>
              <a:rect l="l" t="t" r="r" b="b"/>
              <a:pathLst>
                <a:path w="1338" h="1042" extrusionOk="0">
                  <a:moveTo>
                    <a:pt x="1261" y="1"/>
                  </a:moveTo>
                  <a:cubicBezTo>
                    <a:pt x="963" y="221"/>
                    <a:pt x="743" y="370"/>
                    <a:pt x="446" y="518"/>
                  </a:cubicBezTo>
                  <a:cubicBezTo>
                    <a:pt x="297" y="667"/>
                    <a:pt x="149" y="816"/>
                    <a:pt x="0" y="1041"/>
                  </a:cubicBezTo>
                  <a:cubicBezTo>
                    <a:pt x="297" y="893"/>
                    <a:pt x="595" y="744"/>
                    <a:pt x="815" y="596"/>
                  </a:cubicBezTo>
                  <a:cubicBezTo>
                    <a:pt x="963" y="518"/>
                    <a:pt x="1112" y="370"/>
                    <a:pt x="1261" y="221"/>
                  </a:cubicBezTo>
                  <a:lnTo>
                    <a:pt x="1338" y="150"/>
                  </a:lnTo>
                  <a:cubicBezTo>
                    <a:pt x="1338" y="72"/>
                    <a:pt x="1338" y="72"/>
                    <a:pt x="126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8" name="Google Shape;1618;p45"/>
            <p:cNvSpPr/>
            <p:nvPr/>
          </p:nvSpPr>
          <p:spPr>
            <a:xfrm>
              <a:off x="5350925" y="1230325"/>
              <a:ext cx="7450" cy="5675"/>
            </a:xfrm>
            <a:custGeom>
              <a:avLst/>
              <a:gdLst/>
              <a:ahLst/>
              <a:cxnLst/>
              <a:rect l="l" t="t" r="r" b="b"/>
              <a:pathLst>
                <a:path w="298" h="227" extrusionOk="0">
                  <a:moveTo>
                    <a:pt x="298" y="1"/>
                  </a:moveTo>
                  <a:cubicBezTo>
                    <a:pt x="149" y="1"/>
                    <a:pt x="78" y="78"/>
                    <a:pt x="1" y="78"/>
                  </a:cubicBezTo>
                  <a:cubicBezTo>
                    <a:pt x="78" y="149"/>
                    <a:pt x="78" y="149"/>
                    <a:pt x="78" y="227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19" name="Google Shape;1619;p45"/>
            <p:cNvSpPr/>
            <p:nvPr/>
          </p:nvSpPr>
          <p:spPr>
            <a:xfrm>
              <a:off x="5222800" y="1250850"/>
              <a:ext cx="92925" cy="42675"/>
            </a:xfrm>
            <a:custGeom>
              <a:avLst/>
              <a:gdLst/>
              <a:ahLst/>
              <a:cxnLst/>
              <a:rect l="l" t="t" r="r" b="b"/>
              <a:pathLst>
                <a:path w="3717" h="1707" extrusionOk="0">
                  <a:moveTo>
                    <a:pt x="3717" y="0"/>
                  </a:moveTo>
                  <a:cubicBezTo>
                    <a:pt x="3193" y="220"/>
                    <a:pt x="2747" y="446"/>
                    <a:pt x="2301" y="595"/>
                  </a:cubicBezTo>
                  <a:cubicBezTo>
                    <a:pt x="2230" y="815"/>
                    <a:pt x="2081" y="963"/>
                    <a:pt x="2004" y="1041"/>
                  </a:cubicBezTo>
                  <a:cubicBezTo>
                    <a:pt x="2450" y="892"/>
                    <a:pt x="2825" y="743"/>
                    <a:pt x="3271" y="595"/>
                  </a:cubicBezTo>
                  <a:lnTo>
                    <a:pt x="3342" y="517"/>
                  </a:lnTo>
                  <a:lnTo>
                    <a:pt x="3419" y="369"/>
                  </a:lnTo>
                  <a:cubicBezTo>
                    <a:pt x="3491" y="220"/>
                    <a:pt x="3639" y="149"/>
                    <a:pt x="3717" y="0"/>
                  </a:cubicBezTo>
                  <a:close/>
                  <a:moveTo>
                    <a:pt x="1784" y="815"/>
                  </a:moveTo>
                  <a:lnTo>
                    <a:pt x="1784" y="815"/>
                  </a:lnTo>
                  <a:cubicBezTo>
                    <a:pt x="1410" y="963"/>
                    <a:pt x="964" y="1112"/>
                    <a:pt x="518" y="1261"/>
                  </a:cubicBezTo>
                  <a:lnTo>
                    <a:pt x="744" y="1487"/>
                  </a:lnTo>
                  <a:cubicBezTo>
                    <a:pt x="1041" y="1409"/>
                    <a:pt x="1261" y="1338"/>
                    <a:pt x="1558" y="1261"/>
                  </a:cubicBezTo>
                  <a:lnTo>
                    <a:pt x="1784" y="815"/>
                  </a:lnTo>
                  <a:close/>
                  <a:moveTo>
                    <a:pt x="220" y="1338"/>
                  </a:moveTo>
                  <a:cubicBezTo>
                    <a:pt x="149" y="1487"/>
                    <a:pt x="72" y="1635"/>
                    <a:pt x="0" y="1707"/>
                  </a:cubicBezTo>
                  <a:cubicBezTo>
                    <a:pt x="149" y="1707"/>
                    <a:pt x="298" y="1635"/>
                    <a:pt x="446" y="1635"/>
                  </a:cubicBezTo>
                  <a:cubicBezTo>
                    <a:pt x="369" y="1558"/>
                    <a:pt x="298" y="1487"/>
                    <a:pt x="220" y="1338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0" name="Google Shape;1620;p45"/>
            <p:cNvSpPr/>
            <p:nvPr/>
          </p:nvSpPr>
          <p:spPr>
            <a:xfrm>
              <a:off x="5228300" y="1282350"/>
              <a:ext cx="13100" cy="9400"/>
            </a:xfrm>
            <a:custGeom>
              <a:avLst/>
              <a:gdLst/>
              <a:ahLst/>
              <a:cxnLst/>
              <a:rect l="l" t="t" r="r" b="b"/>
              <a:pathLst>
                <a:path w="524" h="376" extrusionOk="0">
                  <a:moveTo>
                    <a:pt x="298" y="1"/>
                  </a:moveTo>
                  <a:cubicBezTo>
                    <a:pt x="149" y="1"/>
                    <a:pt x="78" y="78"/>
                    <a:pt x="0" y="78"/>
                  </a:cubicBezTo>
                  <a:cubicBezTo>
                    <a:pt x="78" y="227"/>
                    <a:pt x="149" y="298"/>
                    <a:pt x="226" y="375"/>
                  </a:cubicBezTo>
                  <a:cubicBezTo>
                    <a:pt x="298" y="298"/>
                    <a:pt x="446" y="298"/>
                    <a:pt x="524" y="227"/>
                  </a:cubicBezTo>
                  <a:lnTo>
                    <a:pt x="298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1" name="Google Shape;1621;p45"/>
            <p:cNvSpPr/>
            <p:nvPr/>
          </p:nvSpPr>
          <p:spPr>
            <a:xfrm>
              <a:off x="3022825" y="1288000"/>
              <a:ext cx="2196275" cy="3030475"/>
            </a:xfrm>
            <a:custGeom>
              <a:avLst/>
              <a:gdLst/>
              <a:ahLst/>
              <a:cxnLst/>
              <a:rect l="l" t="t" r="r" b="b"/>
              <a:pathLst>
                <a:path w="87851" h="121219" extrusionOk="0">
                  <a:moveTo>
                    <a:pt x="87851" y="1"/>
                  </a:moveTo>
                  <a:lnTo>
                    <a:pt x="87851" y="1"/>
                  </a:lnTo>
                  <a:cubicBezTo>
                    <a:pt x="87327" y="149"/>
                    <a:pt x="86733" y="298"/>
                    <a:pt x="86216" y="369"/>
                  </a:cubicBezTo>
                  <a:cubicBezTo>
                    <a:pt x="86138" y="369"/>
                    <a:pt x="86067" y="447"/>
                    <a:pt x="85990" y="447"/>
                  </a:cubicBezTo>
                  <a:cubicBezTo>
                    <a:pt x="85918" y="595"/>
                    <a:pt x="85918" y="667"/>
                    <a:pt x="85841" y="815"/>
                  </a:cubicBezTo>
                  <a:lnTo>
                    <a:pt x="87625" y="369"/>
                  </a:lnTo>
                  <a:cubicBezTo>
                    <a:pt x="87702" y="221"/>
                    <a:pt x="87773" y="149"/>
                    <a:pt x="87851" y="1"/>
                  </a:cubicBezTo>
                  <a:close/>
                  <a:moveTo>
                    <a:pt x="595" y="117205"/>
                  </a:moveTo>
                  <a:cubicBezTo>
                    <a:pt x="518" y="117283"/>
                    <a:pt x="369" y="117354"/>
                    <a:pt x="298" y="117431"/>
                  </a:cubicBezTo>
                  <a:lnTo>
                    <a:pt x="298" y="118472"/>
                  </a:lnTo>
                  <a:cubicBezTo>
                    <a:pt x="447" y="118395"/>
                    <a:pt x="518" y="118323"/>
                    <a:pt x="667" y="118246"/>
                  </a:cubicBezTo>
                  <a:cubicBezTo>
                    <a:pt x="667" y="117877"/>
                    <a:pt x="595" y="117503"/>
                    <a:pt x="595" y="117205"/>
                  </a:cubicBezTo>
                  <a:close/>
                  <a:moveTo>
                    <a:pt x="595" y="118621"/>
                  </a:moveTo>
                  <a:cubicBezTo>
                    <a:pt x="518" y="118769"/>
                    <a:pt x="447" y="118841"/>
                    <a:pt x="298" y="118918"/>
                  </a:cubicBezTo>
                  <a:cubicBezTo>
                    <a:pt x="298" y="119215"/>
                    <a:pt x="298" y="119584"/>
                    <a:pt x="221" y="119881"/>
                  </a:cubicBezTo>
                  <a:lnTo>
                    <a:pt x="595" y="119512"/>
                  </a:lnTo>
                  <a:lnTo>
                    <a:pt x="595" y="118621"/>
                  </a:lnTo>
                  <a:close/>
                  <a:moveTo>
                    <a:pt x="518" y="120030"/>
                  </a:moveTo>
                  <a:lnTo>
                    <a:pt x="149" y="120404"/>
                  </a:lnTo>
                  <a:lnTo>
                    <a:pt x="149" y="120553"/>
                  </a:lnTo>
                  <a:lnTo>
                    <a:pt x="447" y="120553"/>
                  </a:lnTo>
                  <a:cubicBezTo>
                    <a:pt x="447" y="120404"/>
                    <a:pt x="518" y="120178"/>
                    <a:pt x="518" y="120030"/>
                  </a:cubicBezTo>
                  <a:close/>
                  <a:moveTo>
                    <a:pt x="72" y="120850"/>
                  </a:moveTo>
                  <a:cubicBezTo>
                    <a:pt x="72" y="120999"/>
                    <a:pt x="72" y="121070"/>
                    <a:pt x="1" y="121219"/>
                  </a:cubicBezTo>
                  <a:cubicBezTo>
                    <a:pt x="149" y="121070"/>
                    <a:pt x="221" y="120999"/>
                    <a:pt x="298" y="12085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2" name="Google Shape;1622;p45"/>
            <p:cNvSpPr/>
            <p:nvPr/>
          </p:nvSpPr>
          <p:spPr>
            <a:xfrm>
              <a:off x="3024625" y="4301800"/>
              <a:ext cx="9375" cy="7475"/>
            </a:xfrm>
            <a:custGeom>
              <a:avLst/>
              <a:gdLst/>
              <a:ahLst/>
              <a:cxnLst/>
              <a:rect l="l" t="t" r="r" b="b"/>
              <a:pathLst>
                <a:path w="375" h="299" extrusionOk="0">
                  <a:moveTo>
                    <a:pt x="77" y="1"/>
                  </a:moveTo>
                  <a:cubicBezTo>
                    <a:pt x="77" y="150"/>
                    <a:pt x="0" y="221"/>
                    <a:pt x="0" y="298"/>
                  </a:cubicBezTo>
                  <a:lnTo>
                    <a:pt x="226" y="298"/>
                  </a:lnTo>
                  <a:lnTo>
                    <a:pt x="375" y="150"/>
                  </a:lnTo>
                  <a:lnTo>
                    <a:pt x="375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3" name="Google Shape;1623;p45"/>
            <p:cNvSpPr/>
            <p:nvPr/>
          </p:nvSpPr>
          <p:spPr>
            <a:xfrm>
              <a:off x="3015400" y="4320400"/>
              <a:ext cx="14900" cy="29750"/>
            </a:xfrm>
            <a:custGeom>
              <a:avLst/>
              <a:gdLst/>
              <a:ahLst/>
              <a:cxnLst/>
              <a:rect l="l" t="t" r="r" b="b"/>
              <a:pathLst>
                <a:path w="596" h="1190" extrusionOk="0">
                  <a:moveTo>
                    <a:pt x="595" y="0"/>
                  </a:moveTo>
                  <a:lnTo>
                    <a:pt x="595" y="0"/>
                  </a:lnTo>
                  <a:cubicBezTo>
                    <a:pt x="446" y="220"/>
                    <a:pt x="298" y="369"/>
                    <a:pt x="149" y="517"/>
                  </a:cubicBezTo>
                  <a:cubicBezTo>
                    <a:pt x="72" y="743"/>
                    <a:pt x="72" y="963"/>
                    <a:pt x="0" y="1189"/>
                  </a:cubicBezTo>
                  <a:cubicBezTo>
                    <a:pt x="149" y="963"/>
                    <a:pt x="369" y="666"/>
                    <a:pt x="518" y="369"/>
                  </a:cubicBezTo>
                  <a:cubicBezTo>
                    <a:pt x="518" y="297"/>
                    <a:pt x="595" y="149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4" name="Google Shape;1624;p45"/>
            <p:cNvSpPr/>
            <p:nvPr/>
          </p:nvSpPr>
          <p:spPr>
            <a:xfrm>
              <a:off x="3030275" y="1299150"/>
              <a:ext cx="2142300" cy="2924650"/>
            </a:xfrm>
            <a:custGeom>
              <a:avLst/>
              <a:gdLst/>
              <a:ahLst/>
              <a:cxnLst/>
              <a:rect l="l" t="t" r="r" b="b"/>
              <a:pathLst>
                <a:path w="85692" h="116986" extrusionOk="0">
                  <a:moveTo>
                    <a:pt x="85692" y="1"/>
                  </a:moveTo>
                  <a:cubicBezTo>
                    <a:pt x="85620" y="1"/>
                    <a:pt x="85472" y="72"/>
                    <a:pt x="85394" y="72"/>
                  </a:cubicBezTo>
                  <a:cubicBezTo>
                    <a:pt x="85323" y="221"/>
                    <a:pt x="85246" y="298"/>
                    <a:pt x="85246" y="447"/>
                  </a:cubicBezTo>
                  <a:cubicBezTo>
                    <a:pt x="85323" y="369"/>
                    <a:pt x="85472" y="369"/>
                    <a:pt x="85543" y="369"/>
                  </a:cubicBezTo>
                  <a:cubicBezTo>
                    <a:pt x="85620" y="221"/>
                    <a:pt x="85620" y="149"/>
                    <a:pt x="85692" y="1"/>
                  </a:cubicBezTo>
                  <a:close/>
                  <a:moveTo>
                    <a:pt x="220" y="116462"/>
                  </a:moveTo>
                  <a:cubicBezTo>
                    <a:pt x="149" y="116539"/>
                    <a:pt x="71" y="116539"/>
                    <a:pt x="0" y="116611"/>
                  </a:cubicBezTo>
                  <a:lnTo>
                    <a:pt x="0" y="116985"/>
                  </a:lnTo>
                  <a:cubicBezTo>
                    <a:pt x="71" y="116908"/>
                    <a:pt x="220" y="116837"/>
                    <a:pt x="297" y="116759"/>
                  </a:cubicBezTo>
                  <a:lnTo>
                    <a:pt x="297" y="11646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5" name="Google Shape;1625;p45"/>
            <p:cNvSpPr/>
            <p:nvPr/>
          </p:nvSpPr>
          <p:spPr>
            <a:xfrm>
              <a:off x="3035775" y="4208900"/>
              <a:ext cx="1950" cy="1825"/>
            </a:xfrm>
            <a:custGeom>
              <a:avLst/>
              <a:gdLst/>
              <a:ahLst/>
              <a:cxnLst/>
              <a:rect l="l" t="t" r="r" b="b"/>
              <a:pathLst>
                <a:path w="78" h="73" extrusionOk="0">
                  <a:moveTo>
                    <a:pt x="77" y="1"/>
                  </a:moveTo>
                  <a:lnTo>
                    <a:pt x="0" y="72"/>
                  </a:lnTo>
                  <a:lnTo>
                    <a:pt x="77" y="72"/>
                  </a:lnTo>
                  <a:lnTo>
                    <a:pt x="77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6" name="Google Shape;1626;p45"/>
            <p:cNvSpPr/>
            <p:nvPr/>
          </p:nvSpPr>
          <p:spPr>
            <a:xfrm>
              <a:off x="5213425" y="1284275"/>
              <a:ext cx="14900" cy="12975"/>
            </a:xfrm>
            <a:custGeom>
              <a:avLst/>
              <a:gdLst/>
              <a:ahLst/>
              <a:cxnLst/>
              <a:rect l="l" t="t" r="r" b="b"/>
              <a:pathLst>
                <a:path w="596" h="519" extrusionOk="0">
                  <a:moveTo>
                    <a:pt x="595" y="1"/>
                  </a:moveTo>
                  <a:lnTo>
                    <a:pt x="595" y="1"/>
                  </a:lnTo>
                  <a:cubicBezTo>
                    <a:pt x="447" y="72"/>
                    <a:pt x="298" y="72"/>
                    <a:pt x="227" y="150"/>
                  </a:cubicBezTo>
                  <a:cubicBezTo>
                    <a:pt x="149" y="298"/>
                    <a:pt x="78" y="370"/>
                    <a:pt x="1" y="518"/>
                  </a:cubicBezTo>
                  <a:cubicBezTo>
                    <a:pt x="149" y="518"/>
                    <a:pt x="227" y="447"/>
                    <a:pt x="375" y="370"/>
                  </a:cubicBezTo>
                  <a:cubicBezTo>
                    <a:pt x="447" y="298"/>
                    <a:pt x="524" y="150"/>
                    <a:pt x="595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7" name="Google Shape;1627;p45"/>
            <p:cNvSpPr/>
            <p:nvPr/>
          </p:nvSpPr>
          <p:spPr>
            <a:xfrm>
              <a:off x="5228300" y="1284275"/>
              <a:ext cx="25" cy="25"/>
            </a:xfrm>
            <a:custGeom>
              <a:avLst/>
              <a:gdLst/>
              <a:ahLst/>
              <a:cxnLst/>
              <a:rect l="l" t="t" r="r" b="b"/>
              <a:pathLst>
                <a:path w="1" h="1" extrusionOk="0">
                  <a:moveTo>
                    <a:pt x="0" y="1"/>
                  </a:moveTo>
                  <a:lnTo>
                    <a:pt x="0" y="1"/>
                  </a:lnTo>
                  <a:lnTo>
                    <a:pt x="0" y="1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8" name="Google Shape;1628;p45"/>
            <p:cNvSpPr/>
            <p:nvPr/>
          </p:nvSpPr>
          <p:spPr>
            <a:xfrm>
              <a:off x="3030275" y="4244125"/>
              <a:ext cx="9225" cy="16825"/>
            </a:xfrm>
            <a:custGeom>
              <a:avLst/>
              <a:gdLst/>
              <a:ahLst/>
              <a:cxnLst/>
              <a:rect l="l" t="t" r="r" b="b"/>
              <a:pathLst>
                <a:path w="369" h="673" extrusionOk="0">
                  <a:moveTo>
                    <a:pt x="369" y="1"/>
                  </a:moveTo>
                  <a:lnTo>
                    <a:pt x="369" y="1"/>
                  </a:lnTo>
                  <a:cubicBezTo>
                    <a:pt x="220" y="78"/>
                    <a:pt x="149" y="150"/>
                    <a:pt x="0" y="227"/>
                  </a:cubicBezTo>
                  <a:lnTo>
                    <a:pt x="0" y="673"/>
                  </a:lnTo>
                  <a:cubicBezTo>
                    <a:pt x="149" y="596"/>
                    <a:pt x="220" y="524"/>
                    <a:pt x="297" y="376"/>
                  </a:cubicBezTo>
                  <a:cubicBezTo>
                    <a:pt x="369" y="227"/>
                    <a:pt x="369" y="150"/>
                    <a:pt x="36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29" name="Google Shape;1629;p45"/>
            <p:cNvSpPr/>
            <p:nvPr/>
          </p:nvSpPr>
          <p:spPr>
            <a:xfrm>
              <a:off x="3026550" y="1265700"/>
              <a:ext cx="2253800" cy="3032425"/>
            </a:xfrm>
            <a:custGeom>
              <a:avLst/>
              <a:gdLst/>
              <a:ahLst/>
              <a:cxnLst/>
              <a:rect l="l" t="t" r="r" b="b"/>
              <a:pathLst>
                <a:path w="90152" h="121297" extrusionOk="0">
                  <a:moveTo>
                    <a:pt x="90151" y="1"/>
                  </a:moveTo>
                  <a:lnTo>
                    <a:pt x="90151" y="1"/>
                  </a:lnTo>
                  <a:cubicBezTo>
                    <a:pt x="90003" y="72"/>
                    <a:pt x="89854" y="149"/>
                    <a:pt x="89634" y="221"/>
                  </a:cubicBezTo>
                  <a:lnTo>
                    <a:pt x="89408" y="667"/>
                  </a:lnTo>
                  <a:lnTo>
                    <a:pt x="89408" y="667"/>
                  </a:lnTo>
                  <a:lnTo>
                    <a:pt x="89854" y="447"/>
                  </a:lnTo>
                  <a:cubicBezTo>
                    <a:pt x="89931" y="369"/>
                    <a:pt x="90080" y="221"/>
                    <a:pt x="90151" y="1"/>
                  </a:cubicBezTo>
                  <a:close/>
                  <a:moveTo>
                    <a:pt x="446" y="120404"/>
                  </a:moveTo>
                  <a:lnTo>
                    <a:pt x="72" y="120773"/>
                  </a:lnTo>
                  <a:cubicBezTo>
                    <a:pt x="72" y="120922"/>
                    <a:pt x="72" y="121070"/>
                    <a:pt x="0" y="121296"/>
                  </a:cubicBezTo>
                  <a:lnTo>
                    <a:pt x="369" y="120922"/>
                  </a:lnTo>
                  <a:cubicBezTo>
                    <a:pt x="369" y="120702"/>
                    <a:pt x="446" y="120553"/>
                    <a:pt x="446" y="12040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0" name="Google Shape;1630;p45"/>
            <p:cNvSpPr/>
            <p:nvPr/>
          </p:nvSpPr>
          <p:spPr>
            <a:xfrm>
              <a:off x="3019125" y="1245200"/>
              <a:ext cx="2311475" cy="3088150"/>
            </a:xfrm>
            <a:custGeom>
              <a:avLst/>
              <a:gdLst/>
              <a:ahLst/>
              <a:cxnLst/>
              <a:rect l="l" t="t" r="r" b="b"/>
              <a:pathLst>
                <a:path w="92459" h="123526" extrusionOk="0">
                  <a:moveTo>
                    <a:pt x="92458" y="0"/>
                  </a:moveTo>
                  <a:lnTo>
                    <a:pt x="92458" y="0"/>
                  </a:lnTo>
                  <a:cubicBezTo>
                    <a:pt x="92232" y="78"/>
                    <a:pt x="92012" y="149"/>
                    <a:pt x="91864" y="226"/>
                  </a:cubicBezTo>
                  <a:cubicBezTo>
                    <a:pt x="91786" y="375"/>
                    <a:pt x="91638" y="446"/>
                    <a:pt x="91566" y="595"/>
                  </a:cubicBezTo>
                  <a:lnTo>
                    <a:pt x="91489" y="743"/>
                  </a:lnTo>
                  <a:lnTo>
                    <a:pt x="91418" y="821"/>
                  </a:lnTo>
                  <a:cubicBezTo>
                    <a:pt x="91638" y="672"/>
                    <a:pt x="91786" y="595"/>
                    <a:pt x="92012" y="523"/>
                  </a:cubicBezTo>
                  <a:cubicBezTo>
                    <a:pt x="92161" y="298"/>
                    <a:pt x="92309" y="149"/>
                    <a:pt x="92458" y="0"/>
                  </a:cubicBezTo>
                  <a:close/>
                  <a:moveTo>
                    <a:pt x="446" y="122562"/>
                  </a:moveTo>
                  <a:cubicBezTo>
                    <a:pt x="369" y="122711"/>
                    <a:pt x="297" y="122782"/>
                    <a:pt x="149" y="122931"/>
                  </a:cubicBezTo>
                  <a:cubicBezTo>
                    <a:pt x="149" y="123157"/>
                    <a:pt x="71" y="123377"/>
                    <a:pt x="0" y="123525"/>
                  </a:cubicBezTo>
                  <a:cubicBezTo>
                    <a:pt x="149" y="123377"/>
                    <a:pt x="297" y="123228"/>
                    <a:pt x="446" y="123008"/>
                  </a:cubicBezTo>
                  <a:cubicBezTo>
                    <a:pt x="517" y="122860"/>
                    <a:pt x="517" y="122711"/>
                    <a:pt x="517" y="122562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1" name="Google Shape;1631;p45"/>
            <p:cNvSpPr/>
            <p:nvPr/>
          </p:nvSpPr>
          <p:spPr>
            <a:xfrm>
              <a:off x="3030275" y="4305525"/>
              <a:ext cx="3725" cy="3750"/>
            </a:xfrm>
            <a:custGeom>
              <a:avLst/>
              <a:gdLst/>
              <a:ahLst/>
              <a:cxnLst/>
              <a:rect l="l" t="t" r="r" b="b"/>
              <a:pathLst>
                <a:path w="149" h="150" extrusionOk="0">
                  <a:moveTo>
                    <a:pt x="149" y="1"/>
                  </a:moveTo>
                  <a:lnTo>
                    <a:pt x="0" y="149"/>
                  </a:lnTo>
                  <a:lnTo>
                    <a:pt x="71" y="149"/>
                  </a:lnTo>
                  <a:cubicBezTo>
                    <a:pt x="149" y="72"/>
                    <a:pt x="149" y="72"/>
                    <a:pt x="149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2" name="Google Shape;1632;p45"/>
            <p:cNvSpPr/>
            <p:nvPr/>
          </p:nvSpPr>
          <p:spPr>
            <a:xfrm>
              <a:off x="2541525" y="1204325"/>
              <a:ext cx="2857750" cy="3567525"/>
            </a:xfrm>
            <a:custGeom>
              <a:avLst/>
              <a:gdLst/>
              <a:ahLst/>
              <a:cxnLst/>
              <a:rect l="l" t="t" r="r" b="b"/>
              <a:pathLst>
                <a:path w="114310" h="142701" extrusionOk="0">
                  <a:moveTo>
                    <a:pt x="114309" y="0"/>
                  </a:moveTo>
                  <a:lnTo>
                    <a:pt x="114309" y="0"/>
                  </a:lnTo>
                  <a:cubicBezTo>
                    <a:pt x="114012" y="149"/>
                    <a:pt x="113792" y="375"/>
                    <a:pt x="113495" y="523"/>
                  </a:cubicBezTo>
                  <a:cubicBezTo>
                    <a:pt x="113346" y="743"/>
                    <a:pt x="113197" y="892"/>
                    <a:pt x="112971" y="1118"/>
                  </a:cubicBezTo>
                  <a:lnTo>
                    <a:pt x="114309" y="0"/>
                  </a:lnTo>
                  <a:close/>
                  <a:moveTo>
                    <a:pt x="18807" y="126498"/>
                  </a:moveTo>
                  <a:lnTo>
                    <a:pt x="18807" y="126498"/>
                  </a:lnTo>
                  <a:cubicBezTo>
                    <a:pt x="18730" y="126576"/>
                    <a:pt x="18658" y="126724"/>
                    <a:pt x="18581" y="126796"/>
                  </a:cubicBezTo>
                  <a:cubicBezTo>
                    <a:pt x="18581" y="126873"/>
                    <a:pt x="18510" y="127022"/>
                    <a:pt x="18510" y="127093"/>
                  </a:cubicBezTo>
                  <a:cubicBezTo>
                    <a:pt x="18581" y="126873"/>
                    <a:pt x="18730" y="126724"/>
                    <a:pt x="18807" y="126498"/>
                  </a:cubicBezTo>
                  <a:close/>
                  <a:moveTo>
                    <a:pt x="18807" y="127242"/>
                  </a:moveTo>
                  <a:cubicBezTo>
                    <a:pt x="18729" y="127390"/>
                    <a:pt x="18581" y="127539"/>
                    <a:pt x="18510" y="127616"/>
                  </a:cubicBezTo>
                  <a:lnTo>
                    <a:pt x="18581" y="127616"/>
                  </a:lnTo>
                  <a:cubicBezTo>
                    <a:pt x="18658" y="127468"/>
                    <a:pt x="18729" y="127390"/>
                    <a:pt x="18807" y="127242"/>
                  </a:cubicBezTo>
                  <a:close/>
                  <a:moveTo>
                    <a:pt x="18361" y="127913"/>
                  </a:moveTo>
                  <a:cubicBezTo>
                    <a:pt x="18135" y="128282"/>
                    <a:pt x="17838" y="128657"/>
                    <a:pt x="17618" y="128954"/>
                  </a:cubicBezTo>
                  <a:cubicBezTo>
                    <a:pt x="17618" y="128954"/>
                    <a:pt x="17618" y="129025"/>
                    <a:pt x="17540" y="129025"/>
                  </a:cubicBezTo>
                  <a:cubicBezTo>
                    <a:pt x="17094" y="129917"/>
                    <a:pt x="16500" y="130738"/>
                    <a:pt x="15905" y="131552"/>
                  </a:cubicBezTo>
                  <a:cubicBezTo>
                    <a:pt x="16054" y="131481"/>
                    <a:pt x="16203" y="131481"/>
                    <a:pt x="16351" y="131481"/>
                  </a:cubicBezTo>
                  <a:cubicBezTo>
                    <a:pt x="17243" y="130363"/>
                    <a:pt x="17915" y="129174"/>
                    <a:pt x="18510" y="127913"/>
                  </a:cubicBezTo>
                  <a:close/>
                  <a:moveTo>
                    <a:pt x="16131" y="131778"/>
                  </a:moveTo>
                  <a:cubicBezTo>
                    <a:pt x="15983" y="131778"/>
                    <a:pt x="15834" y="131778"/>
                    <a:pt x="15685" y="131850"/>
                  </a:cubicBezTo>
                  <a:cubicBezTo>
                    <a:pt x="14567" y="133187"/>
                    <a:pt x="13307" y="134377"/>
                    <a:pt x="11969" y="135494"/>
                  </a:cubicBezTo>
                  <a:lnTo>
                    <a:pt x="12564" y="135494"/>
                  </a:lnTo>
                  <a:cubicBezTo>
                    <a:pt x="13901" y="134305"/>
                    <a:pt x="15091" y="133116"/>
                    <a:pt x="16131" y="131778"/>
                  </a:cubicBezTo>
                  <a:close/>
                  <a:moveTo>
                    <a:pt x="11594" y="135792"/>
                  </a:moveTo>
                  <a:cubicBezTo>
                    <a:pt x="9959" y="137130"/>
                    <a:pt x="8176" y="138319"/>
                    <a:pt x="6392" y="139359"/>
                  </a:cubicBezTo>
                  <a:cubicBezTo>
                    <a:pt x="6618" y="139431"/>
                    <a:pt x="6766" y="139431"/>
                    <a:pt x="6986" y="139431"/>
                  </a:cubicBezTo>
                  <a:cubicBezTo>
                    <a:pt x="8770" y="138319"/>
                    <a:pt x="10554" y="137130"/>
                    <a:pt x="12189" y="135792"/>
                  </a:cubicBezTo>
                  <a:close/>
                  <a:moveTo>
                    <a:pt x="5946" y="139657"/>
                  </a:moveTo>
                  <a:cubicBezTo>
                    <a:pt x="4537" y="140471"/>
                    <a:pt x="3122" y="141143"/>
                    <a:pt x="1784" y="141809"/>
                  </a:cubicBezTo>
                  <a:cubicBezTo>
                    <a:pt x="1189" y="142035"/>
                    <a:pt x="595" y="142255"/>
                    <a:pt x="0" y="142552"/>
                  </a:cubicBezTo>
                  <a:cubicBezTo>
                    <a:pt x="149" y="142552"/>
                    <a:pt x="375" y="142629"/>
                    <a:pt x="523" y="142701"/>
                  </a:cubicBezTo>
                  <a:cubicBezTo>
                    <a:pt x="2456" y="141809"/>
                    <a:pt x="4537" y="140846"/>
                    <a:pt x="6541" y="1396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3" name="Google Shape;1633;p45"/>
            <p:cNvSpPr/>
            <p:nvPr/>
          </p:nvSpPr>
          <p:spPr>
            <a:xfrm>
              <a:off x="3000525" y="4394725"/>
              <a:ext cx="5525" cy="7450"/>
            </a:xfrm>
            <a:custGeom>
              <a:avLst/>
              <a:gdLst/>
              <a:ahLst/>
              <a:cxnLst/>
              <a:rect l="l" t="t" r="r" b="b"/>
              <a:pathLst>
                <a:path w="221" h="298" extrusionOk="0">
                  <a:moveTo>
                    <a:pt x="150" y="0"/>
                  </a:moveTo>
                  <a:cubicBezTo>
                    <a:pt x="72" y="149"/>
                    <a:pt x="72" y="220"/>
                    <a:pt x="1" y="297"/>
                  </a:cubicBezTo>
                  <a:lnTo>
                    <a:pt x="150" y="297"/>
                  </a:lnTo>
                  <a:cubicBezTo>
                    <a:pt x="150" y="220"/>
                    <a:pt x="221" y="149"/>
                    <a:pt x="221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4" name="Google Shape;1634;p45"/>
            <p:cNvSpPr/>
            <p:nvPr/>
          </p:nvSpPr>
          <p:spPr>
            <a:xfrm>
              <a:off x="2933650" y="4491325"/>
              <a:ext cx="16675" cy="9250"/>
            </a:xfrm>
            <a:custGeom>
              <a:avLst/>
              <a:gdLst/>
              <a:ahLst/>
              <a:cxnLst/>
              <a:rect l="l" t="t" r="r" b="b"/>
              <a:pathLst>
                <a:path w="667" h="370" extrusionOk="0">
                  <a:moveTo>
                    <a:pt x="666" y="1"/>
                  </a:moveTo>
                  <a:cubicBezTo>
                    <a:pt x="518" y="1"/>
                    <a:pt x="369" y="1"/>
                    <a:pt x="220" y="72"/>
                  </a:cubicBezTo>
                  <a:cubicBezTo>
                    <a:pt x="149" y="150"/>
                    <a:pt x="72" y="221"/>
                    <a:pt x="0" y="370"/>
                  </a:cubicBezTo>
                  <a:cubicBezTo>
                    <a:pt x="149" y="298"/>
                    <a:pt x="298" y="298"/>
                    <a:pt x="446" y="298"/>
                  </a:cubicBezTo>
                  <a:cubicBezTo>
                    <a:pt x="518" y="150"/>
                    <a:pt x="595" y="72"/>
                    <a:pt x="666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5" name="Google Shape;1635;p45"/>
            <p:cNvSpPr/>
            <p:nvPr/>
          </p:nvSpPr>
          <p:spPr>
            <a:xfrm>
              <a:off x="2831375" y="4591675"/>
              <a:ext cx="24250" cy="7450"/>
            </a:xfrm>
            <a:custGeom>
              <a:avLst/>
              <a:gdLst/>
              <a:ahLst/>
              <a:cxnLst/>
              <a:rect l="l" t="t" r="r" b="b"/>
              <a:pathLst>
                <a:path w="970" h="298" extrusionOk="0">
                  <a:moveTo>
                    <a:pt x="375" y="0"/>
                  </a:moveTo>
                  <a:cubicBezTo>
                    <a:pt x="298" y="149"/>
                    <a:pt x="149" y="220"/>
                    <a:pt x="0" y="298"/>
                  </a:cubicBezTo>
                  <a:lnTo>
                    <a:pt x="595" y="298"/>
                  </a:lnTo>
                  <a:cubicBezTo>
                    <a:pt x="672" y="220"/>
                    <a:pt x="821" y="72"/>
                    <a:pt x="970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6" name="Google Shape;1636;p45"/>
            <p:cNvSpPr/>
            <p:nvPr/>
          </p:nvSpPr>
          <p:spPr>
            <a:xfrm>
              <a:off x="2690150" y="4688300"/>
              <a:ext cx="26050" cy="7450"/>
            </a:xfrm>
            <a:custGeom>
              <a:avLst/>
              <a:gdLst/>
              <a:ahLst/>
              <a:cxnLst/>
              <a:rect l="l" t="t" r="r" b="b"/>
              <a:pathLst>
                <a:path w="1042" h="298" extrusionOk="0">
                  <a:moveTo>
                    <a:pt x="447" y="0"/>
                  </a:moveTo>
                  <a:cubicBezTo>
                    <a:pt x="298" y="149"/>
                    <a:pt x="150" y="220"/>
                    <a:pt x="1" y="298"/>
                  </a:cubicBezTo>
                  <a:lnTo>
                    <a:pt x="596" y="298"/>
                  </a:lnTo>
                  <a:lnTo>
                    <a:pt x="1041" y="72"/>
                  </a:lnTo>
                  <a:cubicBezTo>
                    <a:pt x="821" y="72"/>
                    <a:pt x="673" y="72"/>
                    <a:pt x="44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7" name="Google Shape;1637;p45"/>
            <p:cNvSpPr/>
            <p:nvPr/>
          </p:nvSpPr>
          <p:spPr>
            <a:xfrm>
              <a:off x="2069550" y="4771825"/>
              <a:ext cx="473925" cy="132025"/>
            </a:xfrm>
            <a:custGeom>
              <a:avLst/>
              <a:gdLst/>
              <a:ahLst/>
              <a:cxnLst/>
              <a:rect l="l" t="t" r="r" b="b"/>
              <a:pathLst>
                <a:path w="18957" h="5281" extrusionOk="0">
                  <a:moveTo>
                    <a:pt x="18510" y="1"/>
                  </a:moveTo>
                  <a:cubicBezTo>
                    <a:pt x="16727" y="744"/>
                    <a:pt x="14866" y="1416"/>
                    <a:pt x="13011" y="2010"/>
                  </a:cubicBezTo>
                  <a:cubicBezTo>
                    <a:pt x="13082" y="2082"/>
                    <a:pt x="13159" y="2159"/>
                    <a:pt x="13308" y="2230"/>
                  </a:cubicBezTo>
                  <a:cubicBezTo>
                    <a:pt x="14348" y="1933"/>
                    <a:pt x="15460" y="1565"/>
                    <a:pt x="16501" y="1119"/>
                  </a:cubicBezTo>
                  <a:cubicBezTo>
                    <a:pt x="17321" y="821"/>
                    <a:pt x="18136" y="524"/>
                    <a:pt x="18956" y="149"/>
                  </a:cubicBezTo>
                  <a:cubicBezTo>
                    <a:pt x="18808" y="78"/>
                    <a:pt x="18659" y="78"/>
                    <a:pt x="18510" y="1"/>
                  </a:cubicBezTo>
                  <a:close/>
                  <a:moveTo>
                    <a:pt x="12636" y="2159"/>
                  </a:moveTo>
                  <a:cubicBezTo>
                    <a:pt x="11078" y="2605"/>
                    <a:pt x="9443" y="3122"/>
                    <a:pt x="7808" y="3497"/>
                  </a:cubicBezTo>
                  <a:cubicBezTo>
                    <a:pt x="7879" y="3568"/>
                    <a:pt x="7957" y="3717"/>
                    <a:pt x="8028" y="3794"/>
                  </a:cubicBezTo>
                  <a:cubicBezTo>
                    <a:pt x="9663" y="3348"/>
                    <a:pt x="11298" y="2902"/>
                    <a:pt x="12933" y="2379"/>
                  </a:cubicBezTo>
                  <a:cubicBezTo>
                    <a:pt x="12862" y="2308"/>
                    <a:pt x="12785" y="2230"/>
                    <a:pt x="12636" y="2159"/>
                  </a:cubicBezTo>
                  <a:close/>
                  <a:moveTo>
                    <a:pt x="7511" y="3568"/>
                  </a:moveTo>
                  <a:lnTo>
                    <a:pt x="3497" y="4460"/>
                  </a:lnTo>
                  <a:cubicBezTo>
                    <a:pt x="3497" y="4537"/>
                    <a:pt x="3497" y="4609"/>
                    <a:pt x="3569" y="4757"/>
                  </a:cubicBezTo>
                  <a:cubicBezTo>
                    <a:pt x="4906" y="4460"/>
                    <a:pt x="6321" y="4163"/>
                    <a:pt x="7731" y="3866"/>
                  </a:cubicBezTo>
                  <a:cubicBezTo>
                    <a:pt x="7659" y="3717"/>
                    <a:pt x="7582" y="3646"/>
                    <a:pt x="7511" y="3568"/>
                  </a:cubicBezTo>
                  <a:close/>
                  <a:moveTo>
                    <a:pt x="3200" y="4460"/>
                  </a:moveTo>
                  <a:cubicBezTo>
                    <a:pt x="3123" y="4460"/>
                    <a:pt x="3123" y="4460"/>
                    <a:pt x="3051" y="4537"/>
                  </a:cubicBezTo>
                  <a:cubicBezTo>
                    <a:pt x="2082" y="4686"/>
                    <a:pt x="1042" y="4835"/>
                    <a:pt x="1" y="4983"/>
                  </a:cubicBezTo>
                  <a:lnTo>
                    <a:pt x="1" y="5281"/>
                  </a:lnTo>
                  <a:cubicBezTo>
                    <a:pt x="524" y="5203"/>
                    <a:pt x="1042" y="5203"/>
                    <a:pt x="1636" y="5055"/>
                  </a:cubicBezTo>
                  <a:cubicBezTo>
                    <a:pt x="2159" y="4983"/>
                    <a:pt x="2677" y="4906"/>
                    <a:pt x="3271" y="4757"/>
                  </a:cubicBezTo>
                  <a:cubicBezTo>
                    <a:pt x="3200" y="4686"/>
                    <a:pt x="3200" y="4609"/>
                    <a:pt x="3200" y="446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8" name="Google Shape;1638;p45"/>
            <p:cNvSpPr/>
            <p:nvPr/>
          </p:nvSpPr>
          <p:spPr>
            <a:xfrm>
              <a:off x="2532300" y="4768125"/>
              <a:ext cx="22325" cy="7450"/>
            </a:xfrm>
            <a:custGeom>
              <a:avLst/>
              <a:gdLst/>
              <a:ahLst/>
              <a:cxnLst/>
              <a:rect l="l" t="t" r="r" b="b"/>
              <a:pathLst>
                <a:path w="893" h="298" extrusionOk="0">
                  <a:moveTo>
                    <a:pt x="369" y="0"/>
                  </a:moveTo>
                  <a:cubicBezTo>
                    <a:pt x="298" y="0"/>
                    <a:pt x="149" y="77"/>
                    <a:pt x="0" y="149"/>
                  </a:cubicBezTo>
                  <a:cubicBezTo>
                    <a:pt x="149" y="226"/>
                    <a:pt x="298" y="226"/>
                    <a:pt x="446" y="297"/>
                  </a:cubicBezTo>
                  <a:cubicBezTo>
                    <a:pt x="595" y="226"/>
                    <a:pt x="744" y="226"/>
                    <a:pt x="892" y="149"/>
                  </a:cubicBezTo>
                  <a:cubicBezTo>
                    <a:pt x="744" y="77"/>
                    <a:pt x="518" y="0"/>
                    <a:pt x="369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39" name="Google Shape;1639;p45"/>
            <p:cNvSpPr/>
            <p:nvPr/>
          </p:nvSpPr>
          <p:spPr>
            <a:xfrm>
              <a:off x="2385425" y="4822075"/>
              <a:ext cx="16825" cy="9250"/>
            </a:xfrm>
            <a:custGeom>
              <a:avLst/>
              <a:gdLst/>
              <a:ahLst/>
              <a:cxnLst/>
              <a:rect l="l" t="t" r="r" b="b"/>
              <a:pathLst>
                <a:path w="673" h="370" extrusionOk="0">
                  <a:moveTo>
                    <a:pt x="376" y="0"/>
                  </a:moveTo>
                  <a:cubicBezTo>
                    <a:pt x="227" y="72"/>
                    <a:pt x="150" y="72"/>
                    <a:pt x="1" y="149"/>
                  </a:cubicBezTo>
                  <a:cubicBezTo>
                    <a:pt x="150" y="220"/>
                    <a:pt x="227" y="298"/>
                    <a:pt x="298" y="369"/>
                  </a:cubicBezTo>
                  <a:cubicBezTo>
                    <a:pt x="447" y="298"/>
                    <a:pt x="524" y="298"/>
                    <a:pt x="673" y="220"/>
                  </a:cubicBezTo>
                  <a:cubicBezTo>
                    <a:pt x="524" y="149"/>
                    <a:pt x="447" y="72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0" name="Google Shape;1640;p45"/>
            <p:cNvSpPr/>
            <p:nvPr/>
          </p:nvSpPr>
          <p:spPr>
            <a:xfrm>
              <a:off x="2257300" y="4859225"/>
              <a:ext cx="12950" cy="9250"/>
            </a:xfrm>
            <a:custGeom>
              <a:avLst/>
              <a:gdLst/>
              <a:ahLst/>
              <a:cxnLst/>
              <a:rect l="l" t="t" r="r" b="b"/>
              <a:pathLst>
                <a:path w="518" h="370" extrusionOk="0">
                  <a:moveTo>
                    <a:pt x="298" y="1"/>
                  </a:moveTo>
                  <a:cubicBezTo>
                    <a:pt x="221" y="1"/>
                    <a:pt x="72" y="72"/>
                    <a:pt x="1" y="72"/>
                  </a:cubicBezTo>
                  <a:cubicBezTo>
                    <a:pt x="72" y="150"/>
                    <a:pt x="149" y="221"/>
                    <a:pt x="221" y="370"/>
                  </a:cubicBezTo>
                  <a:cubicBezTo>
                    <a:pt x="298" y="298"/>
                    <a:pt x="369" y="298"/>
                    <a:pt x="518" y="298"/>
                  </a:cubicBezTo>
                  <a:cubicBezTo>
                    <a:pt x="447" y="221"/>
                    <a:pt x="369" y="72"/>
                    <a:pt x="298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1" name="Google Shape;1641;p45"/>
            <p:cNvSpPr/>
            <p:nvPr/>
          </p:nvSpPr>
          <p:spPr>
            <a:xfrm>
              <a:off x="2149525" y="4883325"/>
              <a:ext cx="9250" cy="7450"/>
            </a:xfrm>
            <a:custGeom>
              <a:avLst/>
              <a:gdLst/>
              <a:ahLst/>
              <a:cxnLst/>
              <a:rect l="l" t="t" r="r" b="b"/>
              <a:pathLst>
                <a:path w="370" h="298" extrusionOk="0">
                  <a:moveTo>
                    <a:pt x="1" y="0"/>
                  </a:moveTo>
                  <a:cubicBezTo>
                    <a:pt x="1" y="149"/>
                    <a:pt x="1" y="226"/>
                    <a:pt x="72" y="297"/>
                  </a:cubicBezTo>
                  <a:lnTo>
                    <a:pt x="370" y="297"/>
                  </a:lnTo>
                  <a:cubicBezTo>
                    <a:pt x="298" y="149"/>
                    <a:pt x="298" y="77"/>
                    <a:pt x="298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2" name="Google Shape;1642;p45"/>
            <p:cNvSpPr/>
            <p:nvPr/>
          </p:nvSpPr>
          <p:spPr>
            <a:xfrm>
              <a:off x="2004600" y="4898175"/>
              <a:ext cx="57550" cy="22325"/>
            </a:xfrm>
            <a:custGeom>
              <a:avLst/>
              <a:gdLst/>
              <a:ahLst/>
              <a:cxnLst/>
              <a:rect l="l" t="t" r="r" b="b"/>
              <a:pathLst>
                <a:path w="2302" h="893" extrusionOk="0">
                  <a:moveTo>
                    <a:pt x="2302" y="1"/>
                  </a:moveTo>
                  <a:cubicBezTo>
                    <a:pt x="1856" y="1"/>
                    <a:pt x="1487" y="78"/>
                    <a:pt x="1113" y="227"/>
                  </a:cubicBezTo>
                  <a:cubicBezTo>
                    <a:pt x="815" y="298"/>
                    <a:pt x="518" y="375"/>
                    <a:pt x="221" y="524"/>
                  </a:cubicBezTo>
                  <a:cubicBezTo>
                    <a:pt x="149" y="595"/>
                    <a:pt x="72" y="744"/>
                    <a:pt x="1" y="893"/>
                  </a:cubicBezTo>
                  <a:cubicBezTo>
                    <a:pt x="369" y="744"/>
                    <a:pt x="744" y="595"/>
                    <a:pt x="1190" y="524"/>
                  </a:cubicBezTo>
                  <a:cubicBezTo>
                    <a:pt x="1558" y="447"/>
                    <a:pt x="1856" y="375"/>
                    <a:pt x="2230" y="298"/>
                  </a:cubicBezTo>
                  <a:cubicBezTo>
                    <a:pt x="2230" y="227"/>
                    <a:pt x="2302" y="78"/>
                    <a:pt x="2302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3" name="Google Shape;1643;p45"/>
            <p:cNvSpPr/>
            <p:nvPr/>
          </p:nvSpPr>
          <p:spPr>
            <a:xfrm>
              <a:off x="5339775" y="507600"/>
              <a:ext cx="355000" cy="739550"/>
            </a:xfrm>
            <a:custGeom>
              <a:avLst/>
              <a:gdLst/>
              <a:ahLst/>
              <a:cxnLst/>
              <a:rect l="l" t="t" r="r" b="b"/>
              <a:pathLst>
                <a:path w="14200" h="29582" extrusionOk="0">
                  <a:moveTo>
                    <a:pt x="14199" y="1"/>
                  </a:moveTo>
                  <a:cubicBezTo>
                    <a:pt x="14051" y="72"/>
                    <a:pt x="13973" y="72"/>
                    <a:pt x="13825" y="149"/>
                  </a:cubicBezTo>
                  <a:cubicBezTo>
                    <a:pt x="13825" y="221"/>
                    <a:pt x="13754" y="369"/>
                    <a:pt x="13754" y="447"/>
                  </a:cubicBezTo>
                  <a:cubicBezTo>
                    <a:pt x="13825" y="447"/>
                    <a:pt x="13973" y="369"/>
                    <a:pt x="14122" y="369"/>
                  </a:cubicBezTo>
                  <a:cubicBezTo>
                    <a:pt x="14122" y="221"/>
                    <a:pt x="14122" y="149"/>
                    <a:pt x="14199" y="1"/>
                  </a:cubicBezTo>
                  <a:close/>
                  <a:moveTo>
                    <a:pt x="1565" y="28392"/>
                  </a:moveTo>
                  <a:cubicBezTo>
                    <a:pt x="1339" y="28541"/>
                    <a:pt x="1041" y="28690"/>
                    <a:pt x="744" y="28838"/>
                  </a:cubicBezTo>
                  <a:lnTo>
                    <a:pt x="744" y="28910"/>
                  </a:lnTo>
                  <a:cubicBezTo>
                    <a:pt x="744" y="28987"/>
                    <a:pt x="821" y="29058"/>
                    <a:pt x="893" y="29136"/>
                  </a:cubicBezTo>
                  <a:lnTo>
                    <a:pt x="1041" y="28987"/>
                  </a:lnTo>
                  <a:cubicBezTo>
                    <a:pt x="1267" y="28761"/>
                    <a:pt x="1416" y="28612"/>
                    <a:pt x="1565" y="28392"/>
                  </a:cubicBezTo>
                  <a:close/>
                  <a:moveTo>
                    <a:pt x="524" y="29136"/>
                  </a:moveTo>
                  <a:lnTo>
                    <a:pt x="447" y="29207"/>
                  </a:lnTo>
                  <a:cubicBezTo>
                    <a:pt x="298" y="29356"/>
                    <a:pt x="149" y="29504"/>
                    <a:pt x="1" y="29582"/>
                  </a:cubicBezTo>
                  <a:cubicBezTo>
                    <a:pt x="227" y="29504"/>
                    <a:pt x="447" y="29356"/>
                    <a:pt x="673" y="29284"/>
                  </a:cubicBezTo>
                  <a:cubicBezTo>
                    <a:pt x="595" y="29207"/>
                    <a:pt x="595" y="29136"/>
                    <a:pt x="524" y="29136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4" name="Google Shape;1644;p45"/>
            <p:cNvSpPr/>
            <p:nvPr/>
          </p:nvSpPr>
          <p:spPr>
            <a:xfrm>
              <a:off x="5352850" y="1230325"/>
              <a:ext cx="9250" cy="9400"/>
            </a:xfrm>
            <a:custGeom>
              <a:avLst/>
              <a:gdLst/>
              <a:ahLst/>
              <a:cxnLst/>
              <a:rect l="l" t="t" r="r" b="b"/>
              <a:pathLst>
                <a:path w="370" h="376" extrusionOk="0">
                  <a:moveTo>
                    <a:pt x="221" y="1"/>
                  </a:moveTo>
                  <a:lnTo>
                    <a:pt x="1" y="227"/>
                  </a:lnTo>
                  <a:cubicBezTo>
                    <a:pt x="72" y="227"/>
                    <a:pt x="72" y="298"/>
                    <a:pt x="150" y="375"/>
                  </a:cubicBezTo>
                  <a:cubicBezTo>
                    <a:pt x="150" y="375"/>
                    <a:pt x="221" y="375"/>
                    <a:pt x="221" y="298"/>
                  </a:cubicBezTo>
                  <a:cubicBezTo>
                    <a:pt x="298" y="298"/>
                    <a:pt x="298" y="227"/>
                    <a:pt x="370" y="227"/>
                  </a:cubicBezTo>
                  <a:cubicBezTo>
                    <a:pt x="298" y="149"/>
                    <a:pt x="221" y="78"/>
                    <a:pt x="221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5" name="Google Shape;1645;p45"/>
            <p:cNvSpPr/>
            <p:nvPr/>
          </p:nvSpPr>
          <p:spPr>
            <a:xfrm>
              <a:off x="2060350" y="4329600"/>
              <a:ext cx="968000" cy="576050"/>
            </a:xfrm>
            <a:custGeom>
              <a:avLst/>
              <a:gdLst/>
              <a:ahLst/>
              <a:cxnLst/>
              <a:rect l="l" t="t" r="r" b="b"/>
              <a:pathLst>
                <a:path w="38720" h="23042" extrusionOk="0">
                  <a:moveTo>
                    <a:pt x="38720" y="1"/>
                  </a:moveTo>
                  <a:lnTo>
                    <a:pt x="38720" y="1"/>
                  </a:lnTo>
                  <a:cubicBezTo>
                    <a:pt x="38571" y="298"/>
                    <a:pt x="38351" y="595"/>
                    <a:pt x="38202" y="821"/>
                  </a:cubicBezTo>
                  <a:cubicBezTo>
                    <a:pt x="38054" y="1190"/>
                    <a:pt x="37977" y="1487"/>
                    <a:pt x="37828" y="1785"/>
                  </a:cubicBezTo>
                  <a:cubicBezTo>
                    <a:pt x="37905" y="1713"/>
                    <a:pt x="37977" y="1565"/>
                    <a:pt x="38054" y="1487"/>
                  </a:cubicBezTo>
                  <a:cubicBezTo>
                    <a:pt x="38274" y="1119"/>
                    <a:pt x="38500" y="744"/>
                    <a:pt x="38648" y="375"/>
                  </a:cubicBezTo>
                  <a:cubicBezTo>
                    <a:pt x="38648" y="298"/>
                    <a:pt x="38720" y="149"/>
                    <a:pt x="38720" y="1"/>
                  </a:cubicBezTo>
                  <a:close/>
                  <a:moveTo>
                    <a:pt x="369" y="22672"/>
                  </a:moveTo>
                  <a:cubicBezTo>
                    <a:pt x="220" y="22672"/>
                    <a:pt x="149" y="22672"/>
                    <a:pt x="72" y="22744"/>
                  </a:cubicBezTo>
                  <a:cubicBezTo>
                    <a:pt x="72" y="22821"/>
                    <a:pt x="0" y="22970"/>
                    <a:pt x="0" y="23041"/>
                  </a:cubicBezTo>
                  <a:cubicBezTo>
                    <a:pt x="149" y="23041"/>
                    <a:pt x="220" y="23041"/>
                    <a:pt x="369" y="22970"/>
                  </a:cubicBezTo>
                  <a:lnTo>
                    <a:pt x="369" y="22672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6" name="Google Shape;1646;p45"/>
            <p:cNvSpPr/>
            <p:nvPr/>
          </p:nvSpPr>
          <p:spPr>
            <a:xfrm>
              <a:off x="2980025" y="440725"/>
              <a:ext cx="2742550" cy="3989250"/>
            </a:xfrm>
            <a:custGeom>
              <a:avLst/>
              <a:gdLst/>
              <a:ahLst/>
              <a:cxnLst/>
              <a:rect l="l" t="t" r="r" b="b"/>
              <a:pathLst>
                <a:path w="109702" h="159570" extrusionOk="0">
                  <a:moveTo>
                    <a:pt x="109701" y="0"/>
                  </a:moveTo>
                  <a:lnTo>
                    <a:pt x="109701" y="0"/>
                  </a:lnTo>
                  <a:cubicBezTo>
                    <a:pt x="109481" y="72"/>
                    <a:pt x="109333" y="149"/>
                    <a:pt x="109184" y="298"/>
                  </a:cubicBezTo>
                  <a:cubicBezTo>
                    <a:pt x="109035" y="446"/>
                    <a:pt x="108958" y="666"/>
                    <a:pt x="108887" y="815"/>
                  </a:cubicBezTo>
                  <a:cubicBezTo>
                    <a:pt x="109035" y="743"/>
                    <a:pt x="109255" y="595"/>
                    <a:pt x="109404" y="518"/>
                  </a:cubicBezTo>
                  <a:cubicBezTo>
                    <a:pt x="109481" y="298"/>
                    <a:pt x="109553" y="149"/>
                    <a:pt x="109701" y="0"/>
                  </a:cubicBezTo>
                  <a:close/>
                  <a:moveTo>
                    <a:pt x="98333" y="29432"/>
                  </a:moveTo>
                  <a:lnTo>
                    <a:pt x="96769" y="30544"/>
                  </a:lnTo>
                  <a:lnTo>
                    <a:pt x="95431" y="31662"/>
                  </a:lnTo>
                  <a:lnTo>
                    <a:pt x="95283" y="31811"/>
                  </a:lnTo>
                  <a:cubicBezTo>
                    <a:pt x="95877" y="31513"/>
                    <a:pt x="96400" y="31216"/>
                    <a:pt x="96918" y="30841"/>
                  </a:cubicBezTo>
                  <a:lnTo>
                    <a:pt x="98333" y="29432"/>
                  </a:lnTo>
                  <a:close/>
                  <a:moveTo>
                    <a:pt x="1713" y="156525"/>
                  </a:moveTo>
                  <a:cubicBezTo>
                    <a:pt x="1564" y="156674"/>
                    <a:pt x="1415" y="156894"/>
                    <a:pt x="1267" y="157042"/>
                  </a:cubicBezTo>
                  <a:cubicBezTo>
                    <a:pt x="1190" y="157268"/>
                    <a:pt x="1041" y="157417"/>
                    <a:pt x="970" y="157637"/>
                  </a:cubicBezTo>
                  <a:cubicBezTo>
                    <a:pt x="892" y="157863"/>
                    <a:pt x="821" y="158011"/>
                    <a:pt x="672" y="158231"/>
                  </a:cubicBezTo>
                  <a:cubicBezTo>
                    <a:pt x="821" y="158231"/>
                    <a:pt x="892" y="158231"/>
                    <a:pt x="970" y="158160"/>
                  </a:cubicBezTo>
                  <a:cubicBezTo>
                    <a:pt x="1041" y="158083"/>
                    <a:pt x="1190" y="157934"/>
                    <a:pt x="1267" y="157786"/>
                  </a:cubicBezTo>
                  <a:cubicBezTo>
                    <a:pt x="1415" y="157340"/>
                    <a:pt x="1564" y="156971"/>
                    <a:pt x="1713" y="156525"/>
                  </a:cubicBezTo>
                  <a:close/>
                  <a:moveTo>
                    <a:pt x="821" y="158457"/>
                  </a:moveTo>
                  <a:lnTo>
                    <a:pt x="821" y="158457"/>
                  </a:lnTo>
                  <a:cubicBezTo>
                    <a:pt x="744" y="158529"/>
                    <a:pt x="672" y="158529"/>
                    <a:pt x="595" y="158529"/>
                  </a:cubicBezTo>
                  <a:cubicBezTo>
                    <a:pt x="375" y="158903"/>
                    <a:pt x="226" y="159201"/>
                    <a:pt x="0" y="159569"/>
                  </a:cubicBezTo>
                  <a:cubicBezTo>
                    <a:pt x="78" y="159569"/>
                    <a:pt x="78" y="159498"/>
                    <a:pt x="78" y="159498"/>
                  </a:cubicBezTo>
                  <a:cubicBezTo>
                    <a:pt x="298" y="159201"/>
                    <a:pt x="595" y="158826"/>
                    <a:pt x="821" y="158457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7" name="Google Shape;1647;p45"/>
            <p:cNvSpPr/>
            <p:nvPr/>
          </p:nvSpPr>
          <p:spPr>
            <a:xfrm>
              <a:off x="2994875" y="4394725"/>
              <a:ext cx="9400" cy="9225"/>
            </a:xfrm>
            <a:custGeom>
              <a:avLst/>
              <a:gdLst/>
              <a:ahLst/>
              <a:cxnLst/>
              <a:rect l="l" t="t" r="r" b="b"/>
              <a:pathLst>
                <a:path w="376" h="369" extrusionOk="0">
                  <a:moveTo>
                    <a:pt x="376" y="0"/>
                  </a:moveTo>
                  <a:cubicBezTo>
                    <a:pt x="298" y="71"/>
                    <a:pt x="227" y="71"/>
                    <a:pt x="78" y="71"/>
                  </a:cubicBezTo>
                  <a:cubicBezTo>
                    <a:pt x="78" y="149"/>
                    <a:pt x="1" y="220"/>
                    <a:pt x="1" y="369"/>
                  </a:cubicBezTo>
                  <a:cubicBezTo>
                    <a:pt x="78" y="369"/>
                    <a:pt x="150" y="369"/>
                    <a:pt x="227" y="297"/>
                  </a:cubicBezTo>
                  <a:cubicBezTo>
                    <a:pt x="298" y="220"/>
                    <a:pt x="298" y="149"/>
                    <a:pt x="376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8" name="Google Shape;1648;p45"/>
            <p:cNvSpPr/>
            <p:nvPr/>
          </p:nvSpPr>
          <p:spPr>
            <a:xfrm>
              <a:off x="1993450" y="4911275"/>
              <a:ext cx="16675" cy="14875"/>
            </a:xfrm>
            <a:custGeom>
              <a:avLst/>
              <a:gdLst/>
              <a:ahLst/>
              <a:cxnLst/>
              <a:rect l="l" t="t" r="r" b="b"/>
              <a:pathLst>
                <a:path w="667" h="595" extrusionOk="0">
                  <a:moveTo>
                    <a:pt x="667" y="0"/>
                  </a:moveTo>
                  <a:cubicBezTo>
                    <a:pt x="518" y="0"/>
                    <a:pt x="369" y="71"/>
                    <a:pt x="221" y="149"/>
                  </a:cubicBezTo>
                  <a:lnTo>
                    <a:pt x="1" y="595"/>
                  </a:lnTo>
                  <a:lnTo>
                    <a:pt x="1" y="595"/>
                  </a:lnTo>
                  <a:lnTo>
                    <a:pt x="447" y="369"/>
                  </a:lnTo>
                  <a:cubicBezTo>
                    <a:pt x="518" y="220"/>
                    <a:pt x="595" y="71"/>
                    <a:pt x="667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49" name="Google Shape;1649;p45"/>
            <p:cNvSpPr/>
            <p:nvPr/>
          </p:nvSpPr>
          <p:spPr>
            <a:xfrm>
              <a:off x="5362075" y="1232250"/>
              <a:ext cx="3750" cy="3750"/>
            </a:xfrm>
            <a:custGeom>
              <a:avLst/>
              <a:gdLst/>
              <a:ahLst/>
              <a:cxnLst/>
              <a:rect l="l" t="t" r="r" b="b"/>
              <a:pathLst>
                <a:path w="150" h="150" extrusionOk="0">
                  <a:moveTo>
                    <a:pt x="149" y="1"/>
                  </a:moveTo>
                  <a:lnTo>
                    <a:pt x="1" y="150"/>
                  </a:lnTo>
                  <a:lnTo>
                    <a:pt x="1" y="150"/>
                  </a:lnTo>
                  <a:lnTo>
                    <a:pt x="1" y="150"/>
                  </a:ln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0" name="Google Shape;1650;p45"/>
            <p:cNvSpPr/>
            <p:nvPr/>
          </p:nvSpPr>
          <p:spPr>
            <a:xfrm>
              <a:off x="5358350" y="1235975"/>
              <a:ext cx="3750" cy="1800"/>
            </a:xfrm>
            <a:custGeom>
              <a:avLst/>
              <a:gdLst/>
              <a:ahLst/>
              <a:cxnLst/>
              <a:rect l="l" t="t" r="r" b="b"/>
              <a:pathLst>
                <a:path w="150" h="72" extrusionOk="0">
                  <a:moveTo>
                    <a:pt x="150" y="1"/>
                  </a:moveTo>
                  <a:cubicBezTo>
                    <a:pt x="78" y="1"/>
                    <a:pt x="78" y="72"/>
                    <a:pt x="1" y="72"/>
                  </a:cubicBezTo>
                  <a:cubicBezTo>
                    <a:pt x="78" y="72"/>
                    <a:pt x="78" y="1"/>
                    <a:pt x="150" y="1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1" name="Google Shape;1651;p45"/>
            <p:cNvSpPr/>
            <p:nvPr/>
          </p:nvSpPr>
          <p:spPr>
            <a:xfrm>
              <a:off x="3011675" y="4338975"/>
              <a:ext cx="14900" cy="27825"/>
            </a:xfrm>
            <a:custGeom>
              <a:avLst/>
              <a:gdLst/>
              <a:ahLst/>
              <a:cxnLst/>
              <a:rect l="l" t="t" r="r" b="b"/>
              <a:pathLst>
                <a:path w="596" h="1113" extrusionOk="0">
                  <a:moveTo>
                    <a:pt x="595" y="0"/>
                  </a:moveTo>
                  <a:cubicBezTo>
                    <a:pt x="447" y="369"/>
                    <a:pt x="221" y="744"/>
                    <a:pt x="1" y="1112"/>
                  </a:cubicBezTo>
                  <a:cubicBezTo>
                    <a:pt x="149" y="964"/>
                    <a:pt x="298" y="744"/>
                    <a:pt x="447" y="595"/>
                  </a:cubicBezTo>
                  <a:cubicBezTo>
                    <a:pt x="447" y="369"/>
                    <a:pt x="518" y="220"/>
                    <a:pt x="595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52" name="Google Shape;1652;p45"/>
            <p:cNvSpPr/>
            <p:nvPr/>
          </p:nvSpPr>
          <p:spPr>
            <a:xfrm>
              <a:off x="1155400" y="238125"/>
              <a:ext cx="5306675" cy="5238025"/>
            </a:xfrm>
            <a:custGeom>
              <a:avLst/>
              <a:gdLst/>
              <a:ahLst/>
              <a:cxnLst/>
              <a:rect l="l" t="t" r="r" b="b"/>
              <a:pathLst>
                <a:path w="212267" h="209521" extrusionOk="0">
                  <a:moveTo>
                    <a:pt x="193983" y="297"/>
                  </a:moveTo>
                  <a:cubicBezTo>
                    <a:pt x="198223" y="297"/>
                    <a:pt x="202980" y="2604"/>
                    <a:pt x="206696" y="7581"/>
                  </a:cubicBezTo>
                  <a:cubicBezTo>
                    <a:pt x="210483" y="12635"/>
                    <a:pt x="211898" y="17320"/>
                    <a:pt x="211898" y="22077"/>
                  </a:cubicBezTo>
                  <a:cubicBezTo>
                    <a:pt x="211898" y="26756"/>
                    <a:pt x="210560" y="31442"/>
                    <a:pt x="208402" y="36644"/>
                  </a:cubicBezTo>
                  <a:cubicBezTo>
                    <a:pt x="202088" y="52252"/>
                    <a:pt x="189304" y="71945"/>
                    <a:pt x="189304" y="105242"/>
                  </a:cubicBezTo>
                  <a:cubicBezTo>
                    <a:pt x="189304" y="114386"/>
                    <a:pt x="190267" y="124494"/>
                    <a:pt x="192574" y="135863"/>
                  </a:cubicBezTo>
                  <a:cubicBezTo>
                    <a:pt x="193615" y="140994"/>
                    <a:pt x="194132" y="145971"/>
                    <a:pt x="194132" y="150728"/>
                  </a:cubicBezTo>
                  <a:cubicBezTo>
                    <a:pt x="194132" y="159872"/>
                    <a:pt x="192128" y="167971"/>
                    <a:pt x="187372" y="173845"/>
                  </a:cubicBezTo>
                  <a:cubicBezTo>
                    <a:pt x="185065" y="176741"/>
                    <a:pt x="182020" y="179119"/>
                    <a:pt x="178304" y="180754"/>
                  </a:cubicBezTo>
                  <a:cubicBezTo>
                    <a:pt x="174511" y="182389"/>
                    <a:pt x="170051" y="183281"/>
                    <a:pt x="164777" y="183281"/>
                  </a:cubicBezTo>
                  <a:cubicBezTo>
                    <a:pt x="156673" y="183281"/>
                    <a:pt x="146791" y="181200"/>
                    <a:pt x="134751" y="176521"/>
                  </a:cubicBezTo>
                  <a:cubicBezTo>
                    <a:pt x="127170" y="173548"/>
                    <a:pt x="120552" y="172281"/>
                    <a:pt x="114535" y="172281"/>
                  </a:cubicBezTo>
                  <a:cubicBezTo>
                    <a:pt x="106431" y="172281"/>
                    <a:pt x="99593" y="174588"/>
                    <a:pt x="93499" y="178079"/>
                  </a:cubicBezTo>
                  <a:cubicBezTo>
                    <a:pt x="84282" y="183281"/>
                    <a:pt x="76701" y="191088"/>
                    <a:pt x="68752" y="197551"/>
                  </a:cubicBezTo>
                  <a:cubicBezTo>
                    <a:pt x="64810" y="200750"/>
                    <a:pt x="60796" y="203646"/>
                    <a:pt x="56486" y="205804"/>
                  </a:cubicBezTo>
                  <a:cubicBezTo>
                    <a:pt x="52104" y="207885"/>
                    <a:pt x="47418" y="209146"/>
                    <a:pt x="42216" y="209146"/>
                  </a:cubicBezTo>
                  <a:lnTo>
                    <a:pt x="40658" y="209146"/>
                  </a:lnTo>
                  <a:cubicBezTo>
                    <a:pt x="35972" y="208926"/>
                    <a:pt x="32482" y="207291"/>
                    <a:pt x="30252" y="205061"/>
                  </a:cubicBezTo>
                  <a:cubicBezTo>
                    <a:pt x="27946" y="202831"/>
                    <a:pt x="26905" y="200007"/>
                    <a:pt x="26905" y="197403"/>
                  </a:cubicBezTo>
                  <a:cubicBezTo>
                    <a:pt x="26905" y="195470"/>
                    <a:pt x="27428" y="193764"/>
                    <a:pt x="28540" y="192426"/>
                  </a:cubicBezTo>
                  <a:cubicBezTo>
                    <a:pt x="29581" y="191088"/>
                    <a:pt x="31144" y="190119"/>
                    <a:pt x="33225" y="189822"/>
                  </a:cubicBezTo>
                  <a:cubicBezTo>
                    <a:pt x="41401" y="188858"/>
                    <a:pt x="51658" y="186034"/>
                    <a:pt x="59833" y="181426"/>
                  </a:cubicBezTo>
                  <a:cubicBezTo>
                    <a:pt x="63918" y="179119"/>
                    <a:pt x="67563" y="176372"/>
                    <a:pt x="70090" y="173173"/>
                  </a:cubicBezTo>
                  <a:cubicBezTo>
                    <a:pt x="72688" y="169980"/>
                    <a:pt x="74252" y="166335"/>
                    <a:pt x="74252" y="162322"/>
                  </a:cubicBezTo>
                  <a:cubicBezTo>
                    <a:pt x="74252" y="159498"/>
                    <a:pt x="73509" y="156453"/>
                    <a:pt x="71796" y="153255"/>
                  </a:cubicBezTo>
                  <a:cubicBezTo>
                    <a:pt x="70161" y="149984"/>
                    <a:pt x="67563" y="146643"/>
                    <a:pt x="63918" y="142998"/>
                  </a:cubicBezTo>
                  <a:cubicBezTo>
                    <a:pt x="60053" y="139210"/>
                    <a:pt x="54928" y="135792"/>
                    <a:pt x="48387" y="131184"/>
                  </a:cubicBezTo>
                  <a:cubicBezTo>
                    <a:pt x="41770" y="126576"/>
                    <a:pt x="33594" y="120701"/>
                    <a:pt x="23712" y="112008"/>
                  </a:cubicBezTo>
                  <a:cubicBezTo>
                    <a:pt x="15013" y="104350"/>
                    <a:pt x="9145" y="96698"/>
                    <a:pt x="5500" y="89117"/>
                  </a:cubicBezTo>
                  <a:cubicBezTo>
                    <a:pt x="1861" y="81607"/>
                    <a:pt x="297" y="74252"/>
                    <a:pt x="297" y="67266"/>
                  </a:cubicBezTo>
                  <a:cubicBezTo>
                    <a:pt x="297" y="57752"/>
                    <a:pt x="3122" y="48982"/>
                    <a:pt x="7064" y="41472"/>
                  </a:cubicBezTo>
                  <a:cubicBezTo>
                    <a:pt x="11000" y="34040"/>
                    <a:pt x="16054" y="27797"/>
                    <a:pt x="20739" y="23563"/>
                  </a:cubicBezTo>
                  <a:cubicBezTo>
                    <a:pt x="29878" y="15013"/>
                    <a:pt x="43851" y="8770"/>
                    <a:pt x="61320" y="8770"/>
                  </a:cubicBezTo>
                  <a:cubicBezTo>
                    <a:pt x="77593" y="8770"/>
                    <a:pt x="97066" y="14199"/>
                    <a:pt x="118620" y="28391"/>
                  </a:cubicBezTo>
                  <a:cubicBezTo>
                    <a:pt x="132295" y="37388"/>
                    <a:pt x="145007" y="41472"/>
                    <a:pt x="155561" y="41472"/>
                  </a:cubicBezTo>
                  <a:cubicBezTo>
                    <a:pt x="164254" y="41472"/>
                    <a:pt x="171389" y="38725"/>
                    <a:pt x="176443" y="33671"/>
                  </a:cubicBezTo>
                  <a:cubicBezTo>
                    <a:pt x="181426" y="28617"/>
                    <a:pt x="184321" y="21334"/>
                    <a:pt x="184321" y="12189"/>
                  </a:cubicBezTo>
                  <a:lnTo>
                    <a:pt x="184321" y="11226"/>
                  </a:lnTo>
                  <a:lnTo>
                    <a:pt x="184321" y="10851"/>
                  </a:lnTo>
                  <a:cubicBezTo>
                    <a:pt x="184321" y="7432"/>
                    <a:pt x="185362" y="4834"/>
                    <a:pt x="187146" y="3050"/>
                  </a:cubicBezTo>
                  <a:cubicBezTo>
                    <a:pt x="188929" y="1266"/>
                    <a:pt x="191308" y="297"/>
                    <a:pt x="193983" y="297"/>
                  </a:cubicBezTo>
                  <a:close/>
                  <a:moveTo>
                    <a:pt x="193983" y="0"/>
                  </a:moveTo>
                  <a:cubicBezTo>
                    <a:pt x="191236" y="0"/>
                    <a:pt x="188709" y="969"/>
                    <a:pt x="186926" y="2824"/>
                  </a:cubicBezTo>
                  <a:cubicBezTo>
                    <a:pt x="185065" y="4685"/>
                    <a:pt x="183953" y="7361"/>
                    <a:pt x="183953" y="10851"/>
                  </a:cubicBezTo>
                  <a:lnTo>
                    <a:pt x="183953" y="11226"/>
                  </a:lnTo>
                  <a:lnTo>
                    <a:pt x="183953" y="12189"/>
                  </a:lnTo>
                  <a:cubicBezTo>
                    <a:pt x="183953" y="21256"/>
                    <a:pt x="181129" y="28469"/>
                    <a:pt x="176223" y="33445"/>
                  </a:cubicBezTo>
                  <a:cubicBezTo>
                    <a:pt x="171241" y="38428"/>
                    <a:pt x="164183" y="41104"/>
                    <a:pt x="155561" y="41104"/>
                  </a:cubicBezTo>
                  <a:cubicBezTo>
                    <a:pt x="145079" y="41104"/>
                    <a:pt x="132444" y="37090"/>
                    <a:pt x="118846" y="28094"/>
                  </a:cubicBezTo>
                  <a:cubicBezTo>
                    <a:pt x="97143" y="13901"/>
                    <a:pt x="77671" y="8473"/>
                    <a:pt x="61320" y="8473"/>
                  </a:cubicBezTo>
                  <a:cubicBezTo>
                    <a:pt x="43779" y="8473"/>
                    <a:pt x="29729" y="14716"/>
                    <a:pt x="20513" y="23338"/>
                  </a:cubicBezTo>
                  <a:cubicBezTo>
                    <a:pt x="15834" y="27648"/>
                    <a:pt x="10703" y="33820"/>
                    <a:pt x="6766" y="41324"/>
                  </a:cubicBezTo>
                  <a:cubicBezTo>
                    <a:pt x="2753" y="48833"/>
                    <a:pt x="0" y="57675"/>
                    <a:pt x="0" y="67266"/>
                  </a:cubicBezTo>
                  <a:cubicBezTo>
                    <a:pt x="0" y="74252"/>
                    <a:pt x="1486" y="81684"/>
                    <a:pt x="5203" y="89265"/>
                  </a:cubicBezTo>
                  <a:cubicBezTo>
                    <a:pt x="8919" y="96846"/>
                    <a:pt x="14793" y="104576"/>
                    <a:pt x="23486" y="112228"/>
                  </a:cubicBezTo>
                  <a:cubicBezTo>
                    <a:pt x="33445" y="120998"/>
                    <a:pt x="41550" y="126873"/>
                    <a:pt x="48161" y="131481"/>
                  </a:cubicBezTo>
                  <a:cubicBezTo>
                    <a:pt x="54779" y="136089"/>
                    <a:pt x="59833" y="139430"/>
                    <a:pt x="63698" y="143224"/>
                  </a:cubicBezTo>
                  <a:cubicBezTo>
                    <a:pt x="67337" y="146791"/>
                    <a:pt x="69864" y="150210"/>
                    <a:pt x="71499" y="153403"/>
                  </a:cubicBezTo>
                  <a:cubicBezTo>
                    <a:pt x="73211" y="156525"/>
                    <a:pt x="73877" y="159498"/>
                    <a:pt x="73877" y="162322"/>
                  </a:cubicBezTo>
                  <a:cubicBezTo>
                    <a:pt x="73877" y="166264"/>
                    <a:pt x="72391" y="169832"/>
                    <a:pt x="69864" y="172953"/>
                  </a:cubicBezTo>
                  <a:cubicBezTo>
                    <a:pt x="66076" y="177710"/>
                    <a:pt x="59982" y="181426"/>
                    <a:pt x="53293" y="184250"/>
                  </a:cubicBezTo>
                  <a:cubicBezTo>
                    <a:pt x="46604" y="186997"/>
                    <a:pt x="39320" y="188781"/>
                    <a:pt x="33225" y="189524"/>
                  </a:cubicBezTo>
                  <a:cubicBezTo>
                    <a:pt x="31067" y="189822"/>
                    <a:pt x="29361" y="190791"/>
                    <a:pt x="28243" y="192200"/>
                  </a:cubicBezTo>
                  <a:cubicBezTo>
                    <a:pt x="27131" y="193615"/>
                    <a:pt x="26536" y="195470"/>
                    <a:pt x="26536" y="197403"/>
                  </a:cubicBezTo>
                  <a:cubicBezTo>
                    <a:pt x="26536" y="200078"/>
                    <a:pt x="27648" y="202980"/>
                    <a:pt x="30027" y="205281"/>
                  </a:cubicBezTo>
                  <a:cubicBezTo>
                    <a:pt x="32334" y="207588"/>
                    <a:pt x="35824" y="209223"/>
                    <a:pt x="40658" y="209443"/>
                  </a:cubicBezTo>
                  <a:cubicBezTo>
                    <a:pt x="41175" y="209443"/>
                    <a:pt x="41698" y="209520"/>
                    <a:pt x="42216" y="209520"/>
                  </a:cubicBezTo>
                  <a:cubicBezTo>
                    <a:pt x="49279" y="209520"/>
                    <a:pt x="55296" y="207142"/>
                    <a:pt x="60874" y="203723"/>
                  </a:cubicBezTo>
                  <a:cubicBezTo>
                    <a:pt x="69269" y="198520"/>
                    <a:pt x="76630" y="190714"/>
                    <a:pt x="84954" y="184250"/>
                  </a:cubicBezTo>
                  <a:cubicBezTo>
                    <a:pt x="89116" y="180980"/>
                    <a:pt x="93499" y="178079"/>
                    <a:pt x="98333" y="175998"/>
                  </a:cubicBezTo>
                  <a:cubicBezTo>
                    <a:pt x="103161" y="173916"/>
                    <a:pt x="108512" y="172579"/>
                    <a:pt x="114535" y="172579"/>
                  </a:cubicBezTo>
                  <a:cubicBezTo>
                    <a:pt x="120481" y="172579"/>
                    <a:pt x="127093" y="173845"/>
                    <a:pt x="134602" y="176818"/>
                  </a:cubicBezTo>
                  <a:cubicBezTo>
                    <a:pt x="146714" y="181497"/>
                    <a:pt x="156673" y="183578"/>
                    <a:pt x="164777" y="183578"/>
                  </a:cubicBezTo>
                  <a:cubicBezTo>
                    <a:pt x="170129" y="183578"/>
                    <a:pt x="174659" y="182687"/>
                    <a:pt x="178453" y="181051"/>
                  </a:cubicBezTo>
                  <a:cubicBezTo>
                    <a:pt x="184101" y="178602"/>
                    <a:pt x="188115" y="174440"/>
                    <a:pt x="190713" y="169160"/>
                  </a:cubicBezTo>
                  <a:cubicBezTo>
                    <a:pt x="193317" y="163957"/>
                    <a:pt x="194507" y="157565"/>
                    <a:pt x="194507" y="150728"/>
                  </a:cubicBezTo>
                  <a:cubicBezTo>
                    <a:pt x="194507" y="145971"/>
                    <a:pt x="193912" y="140917"/>
                    <a:pt x="192872" y="135792"/>
                  </a:cubicBezTo>
                  <a:cubicBezTo>
                    <a:pt x="190565" y="124494"/>
                    <a:pt x="189601" y="114309"/>
                    <a:pt x="189601" y="105242"/>
                  </a:cubicBezTo>
                  <a:cubicBezTo>
                    <a:pt x="189601" y="83093"/>
                    <a:pt x="195250" y="67040"/>
                    <a:pt x="200898" y="54107"/>
                  </a:cubicBezTo>
                  <a:cubicBezTo>
                    <a:pt x="203723" y="47644"/>
                    <a:pt x="206618" y="41996"/>
                    <a:pt x="208699" y="36793"/>
                  </a:cubicBezTo>
                  <a:cubicBezTo>
                    <a:pt x="210858" y="31590"/>
                    <a:pt x="212267" y="26756"/>
                    <a:pt x="212267" y="22077"/>
                  </a:cubicBezTo>
                  <a:cubicBezTo>
                    <a:pt x="212267" y="17243"/>
                    <a:pt x="210709" y="12415"/>
                    <a:pt x="206993" y="7361"/>
                  </a:cubicBezTo>
                  <a:cubicBezTo>
                    <a:pt x="203200" y="2378"/>
                    <a:pt x="198294" y="0"/>
                    <a:pt x="193983" y="0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101664"/>
    </mc:Choice>
    <mc:Fallback xmlns="">
      <p:transition spd="slow" advTm="101664"/>
    </mc:Fallback>
  </mc:AlternateContent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658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59" name="Google Shape;1659;p46"/>
          <p:cNvSpPr txBox="1">
            <a:spLocks noGrp="1"/>
          </p:cNvSpPr>
          <p:nvPr>
            <p:ph type="title"/>
          </p:nvPr>
        </p:nvSpPr>
        <p:spPr>
          <a:xfrm>
            <a:off x="499866" y="198288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METHODS</a:t>
            </a:r>
            <a:endParaRPr dirty="0"/>
          </a:p>
        </p:txBody>
      </p:sp>
      <p:sp>
        <p:nvSpPr>
          <p:cNvPr id="1660" name="Google Shape;1660;p46"/>
          <p:cNvSpPr txBox="1">
            <a:spLocks noGrp="1"/>
          </p:cNvSpPr>
          <p:nvPr>
            <p:ph type="subTitle" idx="2"/>
          </p:nvPr>
        </p:nvSpPr>
        <p:spPr>
          <a:xfrm>
            <a:off x="365760" y="896471"/>
            <a:ext cx="8185573" cy="36506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Classification</a:t>
            </a:r>
          </a:p>
          <a:p>
            <a:pPr lvl="1" indent="-336550" algn="l">
              <a:spcBef>
                <a:spcPts val="0"/>
              </a:spcBef>
              <a:buSzPts val="1700"/>
              <a:buFont typeface="Courier New" panose="02070309020205020404" pitchFamily="49" charset="0"/>
              <a:buChar char="o"/>
            </a:pPr>
            <a:r>
              <a:rPr lang="en-US" sz="1500" dirty="0"/>
              <a:t>Categorizing patient data into predefined classes (e.g., high-risk vs. low-risk patients).</a:t>
            </a:r>
          </a:p>
          <a:p>
            <a:pPr marL="457200" lvl="0" indent="-336550" algn="l" rtl="0">
              <a:spcBef>
                <a:spcPts val="100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Prediction</a:t>
            </a:r>
          </a:p>
          <a:p>
            <a:pPr lvl="1" indent="-336550" algn="l">
              <a:spcBef>
                <a:spcPts val="0"/>
              </a:spcBef>
              <a:buSzPts val="1700"/>
              <a:buFont typeface="Courier New" panose="02070309020205020404" pitchFamily="49" charset="0"/>
              <a:buChar char="o"/>
            </a:pPr>
            <a:r>
              <a:rPr lang="en-US" sz="1500" dirty="0"/>
              <a:t>Using past data to forecast future health outcomes (e.g., predicting the likelihood of a patient developing diabetes).</a:t>
            </a:r>
          </a:p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Inference</a:t>
            </a:r>
          </a:p>
          <a:p>
            <a:pPr marL="914400" lvl="1" indent="-336550" algn="l" rtl="0">
              <a:spcBef>
                <a:spcPts val="1000"/>
              </a:spcBef>
              <a:spcAft>
                <a:spcPts val="0"/>
              </a:spcAft>
              <a:buSzPts val="1700"/>
              <a:buChar char="○"/>
            </a:pPr>
            <a:r>
              <a:rPr lang="en-US" sz="1500" dirty="0"/>
              <a:t>Drawing conclusions from data (e.g., inferring potential complications based on patient history).</a:t>
            </a:r>
          </a:p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Clustering</a:t>
            </a:r>
          </a:p>
          <a:p>
            <a:pPr marL="914400" lvl="1" indent="-336550" algn="l" rtl="0">
              <a:spcBef>
                <a:spcPts val="1000"/>
              </a:spcBef>
              <a:spcAft>
                <a:spcPts val="0"/>
              </a:spcAft>
              <a:buSzPts val="1700"/>
              <a:buChar char="○"/>
            </a:pPr>
            <a:r>
              <a:rPr lang="en-US" sz="1500" dirty="0"/>
              <a:t>Grouping patients with similar characteristics (e.g., grouping patients with similar responses to a treatment).</a:t>
            </a:r>
          </a:p>
          <a:p>
            <a:pPr marL="457200" lvl="0" indent="-336550" algn="l" rtl="0">
              <a:spcBef>
                <a:spcPts val="0"/>
              </a:spcBef>
              <a:spcAft>
                <a:spcPts val="0"/>
              </a:spcAft>
              <a:buSzPts val="1700"/>
              <a:buChar char="●"/>
            </a:pPr>
            <a:r>
              <a:rPr lang="en-US" sz="1500" dirty="0"/>
              <a:t>Time-Series Anomaly Detection</a:t>
            </a:r>
          </a:p>
          <a:p>
            <a:pPr marL="914400" lvl="1" indent="-336550" algn="l" rtl="0">
              <a:spcBef>
                <a:spcPts val="1000"/>
              </a:spcBef>
              <a:spcAft>
                <a:spcPts val="0"/>
              </a:spcAft>
              <a:buSzPts val="1700"/>
              <a:buChar char="○"/>
            </a:pPr>
            <a:r>
              <a:rPr lang="en-US" sz="1500" dirty="0"/>
              <a:t>Identifying unusual patterns in data over time (e.g., detecting sudden changes in vital signs).</a:t>
            </a:r>
          </a:p>
          <a:p>
            <a:pPr marL="577850" lvl="1" indent="0" algn="l" rtl="0">
              <a:spcBef>
                <a:spcPts val="1000"/>
              </a:spcBef>
              <a:spcAft>
                <a:spcPts val="0"/>
              </a:spcAft>
              <a:buSzPts val="1700"/>
              <a:buNone/>
            </a:pPr>
            <a:endParaRPr lang="en-US" sz="1500" dirty="0"/>
          </a:p>
        </p:txBody>
      </p:sp>
      <p:grpSp>
        <p:nvGrpSpPr>
          <p:cNvPr id="1661" name="Google Shape;1661;p46"/>
          <p:cNvGrpSpPr/>
          <p:nvPr/>
        </p:nvGrpSpPr>
        <p:grpSpPr>
          <a:xfrm rot="3034891">
            <a:off x="85052" y="1358910"/>
            <a:ext cx="2097712" cy="2849031"/>
            <a:chOff x="1968250" y="238125"/>
            <a:chExt cx="3752125" cy="5232975"/>
          </a:xfrm>
        </p:grpSpPr>
        <p:sp>
          <p:nvSpPr>
            <p:cNvPr id="1662" name="Google Shape;1662;p46"/>
            <p:cNvSpPr/>
            <p:nvPr/>
          </p:nvSpPr>
          <p:spPr>
            <a:xfrm>
              <a:off x="3183900" y="1949850"/>
              <a:ext cx="2536475" cy="2794600"/>
            </a:xfrm>
            <a:custGeom>
              <a:avLst/>
              <a:gdLst/>
              <a:ahLst/>
              <a:cxnLst/>
              <a:rect l="l" t="t" r="r" b="b"/>
              <a:pathLst>
                <a:path w="101459" h="111784" extrusionOk="0">
                  <a:moveTo>
                    <a:pt x="47112" y="755"/>
                  </a:moveTo>
                  <a:cubicBezTo>
                    <a:pt x="60132" y="1994"/>
                    <a:pt x="68260" y="16800"/>
                    <a:pt x="70326" y="30096"/>
                  </a:cubicBezTo>
                  <a:cubicBezTo>
                    <a:pt x="70877" y="33815"/>
                    <a:pt x="75076" y="42081"/>
                    <a:pt x="79969" y="51652"/>
                  </a:cubicBezTo>
                  <a:cubicBezTo>
                    <a:pt x="88647" y="68805"/>
                    <a:pt x="100632" y="92360"/>
                    <a:pt x="97325" y="101794"/>
                  </a:cubicBezTo>
                  <a:cubicBezTo>
                    <a:pt x="94975" y="108692"/>
                    <a:pt x="87889" y="111061"/>
                    <a:pt x="78705" y="111061"/>
                  </a:cubicBezTo>
                  <a:cubicBezTo>
                    <a:pt x="67435" y="111061"/>
                    <a:pt x="53008" y="107493"/>
                    <a:pt x="40296" y="104345"/>
                  </a:cubicBezTo>
                  <a:cubicBezTo>
                    <a:pt x="32648" y="102483"/>
                    <a:pt x="25485" y="100692"/>
                    <a:pt x="20184" y="100075"/>
                  </a:cubicBezTo>
                  <a:cubicBezTo>
                    <a:pt x="11021" y="98901"/>
                    <a:pt x="4409" y="94631"/>
                    <a:pt x="2552" y="88570"/>
                  </a:cubicBezTo>
                  <a:cubicBezTo>
                    <a:pt x="827" y="82922"/>
                    <a:pt x="3582" y="76381"/>
                    <a:pt x="10128" y="70662"/>
                  </a:cubicBezTo>
                  <a:cubicBezTo>
                    <a:pt x="22939" y="59504"/>
                    <a:pt x="28863" y="51448"/>
                    <a:pt x="28863" y="45249"/>
                  </a:cubicBezTo>
                  <a:cubicBezTo>
                    <a:pt x="28863" y="35331"/>
                    <a:pt x="28863" y="11979"/>
                    <a:pt x="37883" y="3714"/>
                  </a:cubicBezTo>
                  <a:cubicBezTo>
                    <a:pt x="40087" y="1719"/>
                    <a:pt x="42776" y="755"/>
                    <a:pt x="45806" y="755"/>
                  </a:cubicBezTo>
                  <a:close/>
                  <a:moveTo>
                    <a:pt x="45760" y="1"/>
                  </a:moveTo>
                  <a:cubicBezTo>
                    <a:pt x="42522" y="1"/>
                    <a:pt x="39750" y="1057"/>
                    <a:pt x="37403" y="3163"/>
                  </a:cubicBezTo>
                  <a:cubicBezTo>
                    <a:pt x="28102" y="11637"/>
                    <a:pt x="28102" y="35193"/>
                    <a:pt x="28102" y="45249"/>
                  </a:cubicBezTo>
                  <a:cubicBezTo>
                    <a:pt x="28102" y="51172"/>
                    <a:pt x="22250" y="59090"/>
                    <a:pt x="9643" y="70111"/>
                  </a:cubicBezTo>
                  <a:cubicBezTo>
                    <a:pt x="2827" y="75968"/>
                    <a:pt x="1" y="82784"/>
                    <a:pt x="1863" y="88845"/>
                  </a:cubicBezTo>
                  <a:cubicBezTo>
                    <a:pt x="3792" y="95182"/>
                    <a:pt x="10608" y="99661"/>
                    <a:pt x="20112" y="100763"/>
                  </a:cubicBezTo>
                  <a:cubicBezTo>
                    <a:pt x="25347" y="101452"/>
                    <a:pt x="32510" y="103171"/>
                    <a:pt x="40158" y="105100"/>
                  </a:cubicBezTo>
                  <a:cubicBezTo>
                    <a:pt x="52898" y="108202"/>
                    <a:pt x="67295" y="111784"/>
                    <a:pt x="78657" y="111784"/>
                  </a:cubicBezTo>
                  <a:cubicBezTo>
                    <a:pt x="88162" y="111784"/>
                    <a:pt x="95535" y="109304"/>
                    <a:pt x="98080" y="102069"/>
                  </a:cubicBezTo>
                  <a:cubicBezTo>
                    <a:pt x="101458" y="92289"/>
                    <a:pt x="89887" y="69560"/>
                    <a:pt x="80586" y="51310"/>
                  </a:cubicBezTo>
                  <a:cubicBezTo>
                    <a:pt x="75764" y="41805"/>
                    <a:pt x="71632" y="33606"/>
                    <a:pt x="71081" y="30024"/>
                  </a:cubicBezTo>
                  <a:cubicBezTo>
                    <a:pt x="69015" y="16459"/>
                    <a:pt x="60612" y="1234"/>
                    <a:pt x="47184" y="66"/>
                  </a:cubicBezTo>
                  <a:cubicBezTo>
                    <a:pt x="46699" y="22"/>
                    <a:pt x="46225" y="1"/>
                    <a:pt x="45760" y="1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3" name="Google Shape;1663;p46"/>
            <p:cNvSpPr/>
            <p:nvPr/>
          </p:nvSpPr>
          <p:spPr>
            <a:xfrm>
              <a:off x="3158150" y="1870975"/>
              <a:ext cx="2433000" cy="2873475"/>
            </a:xfrm>
            <a:custGeom>
              <a:avLst/>
              <a:gdLst/>
              <a:ahLst/>
              <a:cxnLst/>
              <a:rect l="l" t="t" r="r" b="b"/>
              <a:pathLst>
                <a:path w="97320" h="114939" extrusionOk="0">
                  <a:moveTo>
                    <a:pt x="46609" y="1"/>
                  </a:moveTo>
                  <a:cubicBezTo>
                    <a:pt x="45294" y="1"/>
                    <a:pt x="44027" y="156"/>
                    <a:pt x="42841" y="466"/>
                  </a:cubicBezTo>
                  <a:lnTo>
                    <a:pt x="43045" y="1221"/>
                  </a:lnTo>
                  <a:cubicBezTo>
                    <a:pt x="44132" y="911"/>
                    <a:pt x="45334" y="756"/>
                    <a:pt x="46592" y="756"/>
                  </a:cubicBezTo>
                  <a:cubicBezTo>
                    <a:pt x="47011" y="756"/>
                    <a:pt x="47437" y="773"/>
                    <a:pt x="47866" y="807"/>
                  </a:cubicBezTo>
                  <a:lnTo>
                    <a:pt x="47938" y="53"/>
                  </a:lnTo>
                  <a:cubicBezTo>
                    <a:pt x="47490" y="18"/>
                    <a:pt x="47047" y="1"/>
                    <a:pt x="46609" y="1"/>
                  </a:cubicBezTo>
                  <a:close/>
                  <a:moveTo>
                    <a:pt x="48004" y="119"/>
                  </a:moveTo>
                  <a:lnTo>
                    <a:pt x="47938" y="807"/>
                  </a:lnTo>
                  <a:cubicBezTo>
                    <a:pt x="49591" y="1017"/>
                    <a:pt x="51244" y="1358"/>
                    <a:pt x="52759" y="1910"/>
                  </a:cubicBezTo>
                  <a:lnTo>
                    <a:pt x="53035" y="1221"/>
                  </a:lnTo>
                  <a:cubicBezTo>
                    <a:pt x="51448" y="604"/>
                    <a:pt x="49729" y="256"/>
                    <a:pt x="48004" y="119"/>
                  </a:cubicBezTo>
                  <a:close/>
                  <a:moveTo>
                    <a:pt x="42632" y="532"/>
                  </a:moveTo>
                  <a:cubicBezTo>
                    <a:pt x="40979" y="1017"/>
                    <a:pt x="39397" y="1772"/>
                    <a:pt x="38020" y="2874"/>
                  </a:cubicBezTo>
                  <a:lnTo>
                    <a:pt x="38499" y="3425"/>
                  </a:lnTo>
                  <a:cubicBezTo>
                    <a:pt x="39811" y="2394"/>
                    <a:pt x="41254" y="1706"/>
                    <a:pt x="42841" y="1221"/>
                  </a:cubicBezTo>
                  <a:lnTo>
                    <a:pt x="42632" y="532"/>
                  </a:lnTo>
                  <a:close/>
                  <a:moveTo>
                    <a:pt x="53239" y="1292"/>
                  </a:moveTo>
                  <a:lnTo>
                    <a:pt x="52963" y="1981"/>
                  </a:lnTo>
                  <a:cubicBezTo>
                    <a:pt x="54479" y="2598"/>
                    <a:pt x="55928" y="3359"/>
                    <a:pt x="57305" y="4323"/>
                  </a:cubicBezTo>
                  <a:lnTo>
                    <a:pt x="57785" y="3700"/>
                  </a:lnTo>
                  <a:cubicBezTo>
                    <a:pt x="56341" y="2736"/>
                    <a:pt x="54826" y="1910"/>
                    <a:pt x="53239" y="1292"/>
                  </a:cubicBezTo>
                  <a:close/>
                  <a:moveTo>
                    <a:pt x="37882" y="3012"/>
                  </a:moveTo>
                  <a:cubicBezTo>
                    <a:pt x="36571" y="3976"/>
                    <a:pt x="35403" y="5287"/>
                    <a:pt x="34367" y="6803"/>
                  </a:cubicBezTo>
                  <a:lnTo>
                    <a:pt x="34989" y="7216"/>
                  </a:lnTo>
                  <a:cubicBezTo>
                    <a:pt x="36020" y="5767"/>
                    <a:pt x="37122" y="4527"/>
                    <a:pt x="38295" y="3563"/>
                  </a:cubicBezTo>
                  <a:lnTo>
                    <a:pt x="37882" y="3012"/>
                  </a:lnTo>
                  <a:close/>
                  <a:moveTo>
                    <a:pt x="57922" y="3838"/>
                  </a:moveTo>
                  <a:lnTo>
                    <a:pt x="57509" y="4461"/>
                  </a:lnTo>
                  <a:cubicBezTo>
                    <a:pt x="58821" y="5353"/>
                    <a:pt x="60060" y="6455"/>
                    <a:pt x="61228" y="7767"/>
                  </a:cubicBezTo>
                  <a:lnTo>
                    <a:pt x="61779" y="7216"/>
                  </a:lnTo>
                  <a:cubicBezTo>
                    <a:pt x="60540" y="5904"/>
                    <a:pt x="59300" y="4802"/>
                    <a:pt x="57922" y="3838"/>
                  </a:cubicBezTo>
                  <a:close/>
                  <a:moveTo>
                    <a:pt x="34301" y="6940"/>
                  </a:moveTo>
                  <a:cubicBezTo>
                    <a:pt x="33402" y="8246"/>
                    <a:pt x="32576" y="9761"/>
                    <a:pt x="31887" y="11486"/>
                  </a:cubicBezTo>
                  <a:lnTo>
                    <a:pt x="32576" y="11762"/>
                  </a:lnTo>
                  <a:cubicBezTo>
                    <a:pt x="33265" y="10109"/>
                    <a:pt x="34025" y="8659"/>
                    <a:pt x="34918" y="7354"/>
                  </a:cubicBezTo>
                  <a:lnTo>
                    <a:pt x="34301" y="6940"/>
                  </a:lnTo>
                  <a:close/>
                  <a:moveTo>
                    <a:pt x="61917" y="7354"/>
                  </a:moveTo>
                  <a:lnTo>
                    <a:pt x="61366" y="7905"/>
                  </a:lnTo>
                  <a:cubicBezTo>
                    <a:pt x="62468" y="9073"/>
                    <a:pt x="63504" y="10384"/>
                    <a:pt x="64468" y="11828"/>
                  </a:cubicBezTo>
                  <a:lnTo>
                    <a:pt x="65085" y="11414"/>
                  </a:lnTo>
                  <a:cubicBezTo>
                    <a:pt x="64121" y="9899"/>
                    <a:pt x="63019" y="8593"/>
                    <a:pt x="61917" y="7354"/>
                  </a:cubicBezTo>
                  <a:close/>
                  <a:moveTo>
                    <a:pt x="65223" y="11552"/>
                  </a:moveTo>
                  <a:lnTo>
                    <a:pt x="64606" y="11965"/>
                  </a:lnTo>
                  <a:cubicBezTo>
                    <a:pt x="65499" y="13343"/>
                    <a:pt x="66325" y="14792"/>
                    <a:pt x="67086" y="16307"/>
                  </a:cubicBezTo>
                  <a:lnTo>
                    <a:pt x="67774" y="15960"/>
                  </a:lnTo>
                  <a:cubicBezTo>
                    <a:pt x="67014" y="14379"/>
                    <a:pt x="66121" y="12930"/>
                    <a:pt x="65223" y="11552"/>
                  </a:cubicBezTo>
                  <a:close/>
                  <a:moveTo>
                    <a:pt x="31749" y="11690"/>
                  </a:moveTo>
                  <a:cubicBezTo>
                    <a:pt x="31132" y="13139"/>
                    <a:pt x="30581" y="14721"/>
                    <a:pt x="30096" y="16511"/>
                  </a:cubicBezTo>
                  <a:lnTo>
                    <a:pt x="30857" y="16721"/>
                  </a:lnTo>
                  <a:cubicBezTo>
                    <a:pt x="31336" y="14996"/>
                    <a:pt x="31887" y="13415"/>
                    <a:pt x="32438" y="11965"/>
                  </a:cubicBezTo>
                  <a:lnTo>
                    <a:pt x="31749" y="11690"/>
                  </a:lnTo>
                  <a:close/>
                  <a:moveTo>
                    <a:pt x="67841" y="16170"/>
                  </a:moveTo>
                  <a:lnTo>
                    <a:pt x="67223" y="16511"/>
                  </a:lnTo>
                  <a:cubicBezTo>
                    <a:pt x="67912" y="17961"/>
                    <a:pt x="68601" y="19476"/>
                    <a:pt x="69152" y="21129"/>
                  </a:cubicBezTo>
                  <a:lnTo>
                    <a:pt x="69907" y="20853"/>
                  </a:lnTo>
                  <a:cubicBezTo>
                    <a:pt x="69290" y="19200"/>
                    <a:pt x="68601" y="17613"/>
                    <a:pt x="67841" y="16170"/>
                  </a:cubicBezTo>
                  <a:close/>
                  <a:moveTo>
                    <a:pt x="30030" y="16649"/>
                  </a:moveTo>
                  <a:cubicBezTo>
                    <a:pt x="29617" y="18236"/>
                    <a:pt x="29204" y="19889"/>
                    <a:pt x="28857" y="21608"/>
                  </a:cubicBezTo>
                  <a:lnTo>
                    <a:pt x="29617" y="21818"/>
                  </a:lnTo>
                  <a:cubicBezTo>
                    <a:pt x="29959" y="20027"/>
                    <a:pt x="30372" y="18374"/>
                    <a:pt x="30785" y="16858"/>
                  </a:cubicBezTo>
                  <a:lnTo>
                    <a:pt x="30030" y="16649"/>
                  </a:lnTo>
                  <a:close/>
                  <a:moveTo>
                    <a:pt x="69978" y="21057"/>
                  </a:moveTo>
                  <a:lnTo>
                    <a:pt x="69290" y="21267"/>
                  </a:lnTo>
                  <a:cubicBezTo>
                    <a:pt x="69841" y="22848"/>
                    <a:pt x="70320" y="24435"/>
                    <a:pt x="70733" y="26088"/>
                  </a:cubicBezTo>
                  <a:lnTo>
                    <a:pt x="71494" y="25879"/>
                  </a:lnTo>
                  <a:cubicBezTo>
                    <a:pt x="71080" y="24226"/>
                    <a:pt x="70529" y="22572"/>
                    <a:pt x="69978" y="21057"/>
                  </a:cubicBezTo>
                  <a:close/>
                  <a:moveTo>
                    <a:pt x="28857" y="21818"/>
                  </a:moveTo>
                  <a:cubicBezTo>
                    <a:pt x="28515" y="23399"/>
                    <a:pt x="28306" y="25124"/>
                    <a:pt x="28030" y="26843"/>
                  </a:cubicBezTo>
                  <a:lnTo>
                    <a:pt x="28790" y="26981"/>
                  </a:lnTo>
                  <a:cubicBezTo>
                    <a:pt x="28994" y="25261"/>
                    <a:pt x="29270" y="23537"/>
                    <a:pt x="29545" y="21955"/>
                  </a:cubicBezTo>
                  <a:lnTo>
                    <a:pt x="28857" y="21818"/>
                  </a:lnTo>
                  <a:close/>
                  <a:moveTo>
                    <a:pt x="71560" y="26088"/>
                  </a:moveTo>
                  <a:lnTo>
                    <a:pt x="70805" y="26292"/>
                  </a:lnTo>
                  <a:cubicBezTo>
                    <a:pt x="71218" y="27879"/>
                    <a:pt x="71560" y="29532"/>
                    <a:pt x="71835" y="31185"/>
                  </a:cubicBezTo>
                  <a:lnTo>
                    <a:pt x="72596" y="31113"/>
                  </a:lnTo>
                  <a:cubicBezTo>
                    <a:pt x="72320" y="29394"/>
                    <a:pt x="71973" y="27741"/>
                    <a:pt x="71560" y="26088"/>
                  </a:cubicBezTo>
                  <a:close/>
                  <a:moveTo>
                    <a:pt x="28030" y="27052"/>
                  </a:moveTo>
                  <a:cubicBezTo>
                    <a:pt x="27826" y="28705"/>
                    <a:pt x="27617" y="30424"/>
                    <a:pt x="27479" y="32149"/>
                  </a:cubicBezTo>
                  <a:lnTo>
                    <a:pt x="28239" y="32215"/>
                  </a:lnTo>
                  <a:cubicBezTo>
                    <a:pt x="28377" y="30496"/>
                    <a:pt x="28581" y="28771"/>
                    <a:pt x="28790" y="27190"/>
                  </a:cubicBezTo>
                  <a:lnTo>
                    <a:pt x="28030" y="27052"/>
                  </a:lnTo>
                  <a:close/>
                  <a:moveTo>
                    <a:pt x="72596" y="31251"/>
                  </a:moveTo>
                  <a:lnTo>
                    <a:pt x="71907" y="31389"/>
                  </a:lnTo>
                  <a:lnTo>
                    <a:pt x="71907" y="31802"/>
                  </a:lnTo>
                  <a:cubicBezTo>
                    <a:pt x="72111" y="32976"/>
                    <a:pt x="72524" y="34419"/>
                    <a:pt x="73213" y="36348"/>
                  </a:cubicBezTo>
                  <a:lnTo>
                    <a:pt x="73973" y="36072"/>
                  </a:lnTo>
                  <a:cubicBezTo>
                    <a:pt x="73285" y="34215"/>
                    <a:pt x="72871" y="32766"/>
                    <a:pt x="72662" y="31736"/>
                  </a:cubicBezTo>
                  <a:lnTo>
                    <a:pt x="72596" y="31251"/>
                  </a:lnTo>
                  <a:close/>
                  <a:moveTo>
                    <a:pt x="27479" y="32353"/>
                  </a:moveTo>
                  <a:cubicBezTo>
                    <a:pt x="27341" y="33940"/>
                    <a:pt x="27275" y="35659"/>
                    <a:pt x="27204" y="37384"/>
                  </a:cubicBezTo>
                  <a:lnTo>
                    <a:pt x="27964" y="37450"/>
                  </a:lnTo>
                  <a:cubicBezTo>
                    <a:pt x="28030" y="35731"/>
                    <a:pt x="28102" y="34006"/>
                    <a:pt x="28239" y="32425"/>
                  </a:cubicBezTo>
                  <a:lnTo>
                    <a:pt x="27479" y="32353"/>
                  </a:lnTo>
                  <a:close/>
                  <a:moveTo>
                    <a:pt x="74039" y="36282"/>
                  </a:moveTo>
                  <a:lnTo>
                    <a:pt x="73285" y="36557"/>
                  </a:lnTo>
                  <a:cubicBezTo>
                    <a:pt x="73836" y="37863"/>
                    <a:pt x="74453" y="39450"/>
                    <a:pt x="75213" y="41241"/>
                  </a:cubicBezTo>
                  <a:lnTo>
                    <a:pt x="75902" y="40965"/>
                  </a:lnTo>
                  <a:cubicBezTo>
                    <a:pt x="75141" y="39103"/>
                    <a:pt x="74524" y="37588"/>
                    <a:pt x="74039" y="36282"/>
                  </a:cubicBezTo>
                  <a:close/>
                  <a:moveTo>
                    <a:pt x="27204" y="37588"/>
                  </a:moveTo>
                  <a:cubicBezTo>
                    <a:pt x="27137" y="39241"/>
                    <a:pt x="27137" y="40965"/>
                    <a:pt x="27066" y="42684"/>
                  </a:cubicBezTo>
                  <a:lnTo>
                    <a:pt x="27826" y="42684"/>
                  </a:lnTo>
                  <a:cubicBezTo>
                    <a:pt x="27892" y="40965"/>
                    <a:pt x="27892" y="39241"/>
                    <a:pt x="27964" y="37659"/>
                  </a:cubicBezTo>
                  <a:lnTo>
                    <a:pt x="27204" y="37588"/>
                  </a:lnTo>
                  <a:close/>
                  <a:moveTo>
                    <a:pt x="75968" y="41169"/>
                  </a:moveTo>
                  <a:lnTo>
                    <a:pt x="75279" y="41445"/>
                  </a:lnTo>
                  <a:cubicBezTo>
                    <a:pt x="75902" y="42822"/>
                    <a:pt x="76591" y="44337"/>
                    <a:pt x="77345" y="46062"/>
                  </a:cubicBezTo>
                  <a:lnTo>
                    <a:pt x="78034" y="45787"/>
                  </a:lnTo>
                  <a:cubicBezTo>
                    <a:pt x="77279" y="43996"/>
                    <a:pt x="76591" y="42481"/>
                    <a:pt x="75968" y="41169"/>
                  </a:cubicBezTo>
                  <a:close/>
                  <a:moveTo>
                    <a:pt x="27066" y="42894"/>
                  </a:moveTo>
                  <a:lnTo>
                    <a:pt x="27066" y="43786"/>
                  </a:lnTo>
                  <a:cubicBezTo>
                    <a:pt x="27066" y="44547"/>
                    <a:pt x="27066" y="45373"/>
                    <a:pt x="27137" y="46062"/>
                  </a:cubicBezTo>
                  <a:lnTo>
                    <a:pt x="27137" y="46266"/>
                  </a:lnTo>
                  <a:cubicBezTo>
                    <a:pt x="27137" y="46817"/>
                    <a:pt x="27066" y="47368"/>
                    <a:pt x="27000" y="47919"/>
                  </a:cubicBezTo>
                  <a:lnTo>
                    <a:pt x="27755" y="47991"/>
                  </a:lnTo>
                  <a:cubicBezTo>
                    <a:pt x="27826" y="47440"/>
                    <a:pt x="27892" y="46817"/>
                    <a:pt x="27892" y="46266"/>
                  </a:cubicBezTo>
                  <a:lnTo>
                    <a:pt x="27892" y="46062"/>
                  </a:lnTo>
                  <a:cubicBezTo>
                    <a:pt x="27826" y="45302"/>
                    <a:pt x="27826" y="44547"/>
                    <a:pt x="27826" y="43786"/>
                  </a:cubicBezTo>
                  <a:lnTo>
                    <a:pt x="27826" y="42894"/>
                  </a:lnTo>
                  <a:close/>
                  <a:moveTo>
                    <a:pt x="78172" y="45991"/>
                  </a:moveTo>
                  <a:lnTo>
                    <a:pt x="77483" y="46266"/>
                  </a:lnTo>
                  <a:cubicBezTo>
                    <a:pt x="78106" y="47715"/>
                    <a:pt x="78861" y="49297"/>
                    <a:pt x="79550" y="50883"/>
                  </a:cubicBezTo>
                  <a:lnTo>
                    <a:pt x="80238" y="50536"/>
                  </a:lnTo>
                  <a:cubicBezTo>
                    <a:pt x="79550" y="48955"/>
                    <a:pt x="78795" y="47440"/>
                    <a:pt x="78172" y="45991"/>
                  </a:cubicBezTo>
                  <a:close/>
                  <a:moveTo>
                    <a:pt x="27000" y="48128"/>
                  </a:moveTo>
                  <a:cubicBezTo>
                    <a:pt x="26790" y="49644"/>
                    <a:pt x="26311" y="51159"/>
                    <a:pt x="25551" y="52812"/>
                  </a:cubicBezTo>
                  <a:lnTo>
                    <a:pt x="26239" y="53154"/>
                  </a:lnTo>
                  <a:cubicBezTo>
                    <a:pt x="27000" y="51435"/>
                    <a:pt x="27479" y="49781"/>
                    <a:pt x="27755" y="48195"/>
                  </a:cubicBezTo>
                  <a:lnTo>
                    <a:pt x="27000" y="48128"/>
                  </a:lnTo>
                  <a:close/>
                  <a:moveTo>
                    <a:pt x="80376" y="50746"/>
                  </a:moveTo>
                  <a:lnTo>
                    <a:pt x="79687" y="51087"/>
                  </a:lnTo>
                  <a:lnTo>
                    <a:pt x="81825" y="55633"/>
                  </a:lnTo>
                  <a:lnTo>
                    <a:pt x="82514" y="55358"/>
                  </a:lnTo>
                  <a:lnTo>
                    <a:pt x="80376" y="50746"/>
                  </a:lnTo>
                  <a:close/>
                  <a:moveTo>
                    <a:pt x="25484" y="53016"/>
                  </a:moveTo>
                  <a:cubicBezTo>
                    <a:pt x="24796" y="54327"/>
                    <a:pt x="23969" y="55843"/>
                    <a:pt x="22933" y="57286"/>
                  </a:cubicBezTo>
                  <a:lnTo>
                    <a:pt x="23556" y="57700"/>
                  </a:lnTo>
                  <a:cubicBezTo>
                    <a:pt x="24586" y="56184"/>
                    <a:pt x="25484" y="54741"/>
                    <a:pt x="26173" y="53291"/>
                  </a:cubicBezTo>
                  <a:lnTo>
                    <a:pt x="25484" y="53016"/>
                  </a:lnTo>
                  <a:close/>
                  <a:moveTo>
                    <a:pt x="82580" y="55495"/>
                  </a:moveTo>
                  <a:lnTo>
                    <a:pt x="81891" y="55843"/>
                  </a:lnTo>
                  <a:cubicBezTo>
                    <a:pt x="82580" y="57358"/>
                    <a:pt x="83269" y="58873"/>
                    <a:pt x="84029" y="60455"/>
                  </a:cubicBezTo>
                  <a:lnTo>
                    <a:pt x="84718" y="60113"/>
                  </a:lnTo>
                  <a:cubicBezTo>
                    <a:pt x="83958" y="58598"/>
                    <a:pt x="83269" y="57011"/>
                    <a:pt x="82580" y="55495"/>
                  </a:cubicBezTo>
                  <a:close/>
                  <a:moveTo>
                    <a:pt x="22795" y="57496"/>
                  </a:moveTo>
                  <a:cubicBezTo>
                    <a:pt x="21969" y="58735"/>
                    <a:pt x="20939" y="60041"/>
                    <a:pt x="19765" y="61419"/>
                  </a:cubicBezTo>
                  <a:lnTo>
                    <a:pt x="20316" y="61904"/>
                  </a:lnTo>
                  <a:cubicBezTo>
                    <a:pt x="21490" y="60526"/>
                    <a:pt x="22520" y="59149"/>
                    <a:pt x="23418" y="57909"/>
                  </a:cubicBezTo>
                  <a:lnTo>
                    <a:pt x="22795" y="57496"/>
                  </a:lnTo>
                  <a:close/>
                  <a:moveTo>
                    <a:pt x="84784" y="60317"/>
                  </a:moveTo>
                  <a:lnTo>
                    <a:pt x="84095" y="60592"/>
                  </a:lnTo>
                  <a:cubicBezTo>
                    <a:pt x="84784" y="62179"/>
                    <a:pt x="85473" y="63695"/>
                    <a:pt x="86162" y="65210"/>
                  </a:cubicBezTo>
                  <a:lnTo>
                    <a:pt x="86850" y="64934"/>
                  </a:lnTo>
                  <a:cubicBezTo>
                    <a:pt x="86162" y="63347"/>
                    <a:pt x="85473" y="61832"/>
                    <a:pt x="84784" y="60317"/>
                  </a:cubicBezTo>
                  <a:close/>
                  <a:moveTo>
                    <a:pt x="19627" y="61557"/>
                  </a:moveTo>
                  <a:cubicBezTo>
                    <a:pt x="18597" y="62796"/>
                    <a:pt x="17423" y="64036"/>
                    <a:pt x="16183" y="65348"/>
                  </a:cubicBezTo>
                  <a:lnTo>
                    <a:pt x="16734" y="65827"/>
                  </a:lnTo>
                  <a:cubicBezTo>
                    <a:pt x="17974" y="64521"/>
                    <a:pt x="19148" y="63281"/>
                    <a:pt x="20178" y="62108"/>
                  </a:cubicBezTo>
                  <a:lnTo>
                    <a:pt x="19627" y="61557"/>
                  </a:lnTo>
                  <a:close/>
                  <a:moveTo>
                    <a:pt x="16046" y="65485"/>
                  </a:moveTo>
                  <a:cubicBezTo>
                    <a:pt x="15015" y="66587"/>
                    <a:pt x="13775" y="67755"/>
                    <a:pt x="12464" y="68995"/>
                  </a:cubicBezTo>
                  <a:lnTo>
                    <a:pt x="13015" y="69546"/>
                  </a:lnTo>
                  <a:cubicBezTo>
                    <a:pt x="14326" y="68307"/>
                    <a:pt x="15495" y="67138"/>
                    <a:pt x="16597" y="65965"/>
                  </a:cubicBezTo>
                  <a:lnTo>
                    <a:pt x="16046" y="65485"/>
                  </a:lnTo>
                  <a:close/>
                  <a:moveTo>
                    <a:pt x="86922" y="65138"/>
                  </a:moveTo>
                  <a:lnTo>
                    <a:pt x="86299" y="65414"/>
                  </a:lnTo>
                  <a:cubicBezTo>
                    <a:pt x="86922" y="67001"/>
                    <a:pt x="87611" y="68516"/>
                    <a:pt x="88300" y="70097"/>
                  </a:cubicBezTo>
                  <a:lnTo>
                    <a:pt x="88988" y="69756"/>
                  </a:lnTo>
                  <a:cubicBezTo>
                    <a:pt x="88300" y="68240"/>
                    <a:pt x="87611" y="66653"/>
                    <a:pt x="86922" y="65138"/>
                  </a:cubicBezTo>
                  <a:close/>
                  <a:moveTo>
                    <a:pt x="12326" y="69133"/>
                  </a:moveTo>
                  <a:cubicBezTo>
                    <a:pt x="11224" y="70235"/>
                    <a:pt x="9985" y="71409"/>
                    <a:pt x="8679" y="72577"/>
                  </a:cubicBezTo>
                  <a:lnTo>
                    <a:pt x="9158" y="73128"/>
                  </a:lnTo>
                  <a:cubicBezTo>
                    <a:pt x="10469" y="71960"/>
                    <a:pt x="11709" y="70786"/>
                    <a:pt x="12877" y="69684"/>
                  </a:cubicBezTo>
                  <a:lnTo>
                    <a:pt x="12326" y="69133"/>
                  </a:lnTo>
                  <a:close/>
                  <a:moveTo>
                    <a:pt x="89054" y="69960"/>
                  </a:moveTo>
                  <a:lnTo>
                    <a:pt x="88366" y="70235"/>
                  </a:lnTo>
                  <a:cubicBezTo>
                    <a:pt x="89054" y="71888"/>
                    <a:pt x="89677" y="73475"/>
                    <a:pt x="90294" y="74919"/>
                  </a:cubicBezTo>
                  <a:lnTo>
                    <a:pt x="90983" y="74643"/>
                  </a:lnTo>
                  <a:cubicBezTo>
                    <a:pt x="90432" y="73199"/>
                    <a:pt x="89743" y="71613"/>
                    <a:pt x="89054" y="69960"/>
                  </a:cubicBezTo>
                  <a:close/>
                  <a:moveTo>
                    <a:pt x="8469" y="72715"/>
                  </a:moveTo>
                  <a:lnTo>
                    <a:pt x="8403" y="72786"/>
                  </a:lnTo>
                  <a:cubicBezTo>
                    <a:pt x="7092" y="73954"/>
                    <a:pt x="5990" y="75194"/>
                    <a:pt x="4959" y="76434"/>
                  </a:cubicBezTo>
                  <a:lnTo>
                    <a:pt x="5576" y="76919"/>
                  </a:lnTo>
                  <a:cubicBezTo>
                    <a:pt x="6541" y="75679"/>
                    <a:pt x="7643" y="74505"/>
                    <a:pt x="8883" y="73403"/>
                  </a:cubicBezTo>
                  <a:lnTo>
                    <a:pt x="9020" y="73266"/>
                  </a:lnTo>
                  <a:lnTo>
                    <a:pt x="8469" y="72715"/>
                  </a:lnTo>
                  <a:close/>
                  <a:moveTo>
                    <a:pt x="91055" y="74853"/>
                  </a:moveTo>
                  <a:lnTo>
                    <a:pt x="90366" y="75128"/>
                  </a:lnTo>
                  <a:cubicBezTo>
                    <a:pt x="91055" y="76781"/>
                    <a:pt x="91606" y="78362"/>
                    <a:pt x="92157" y="79878"/>
                  </a:cubicBezTo>
                  <a:lnTo>
                    <a:pt x="92911" y="79602"/>
                  </a:lnTo>
                  <a:cubicBezTo>
                    <a:pt x="92360" y="78087"/>
                    <a:pt x="91743" y="76506"/>
                    <a:pt x="91055" y="74853"/>
                  </a:cubicBezTo>
                  <a:close/>
                  <a:moveTo>
                    <a:pt x="4822" y="76572"/>
                  </a:moveTo>
                  <a:cubicBezTo>
                    <a:pt x="3720" y="77949"/>
                    <a:pt x="2755" y="79398"/>
                    <a:pt x="1995" y="80842"/>
                  </a:cubicBezTo>
                  <a:lnTo>
                    <a:pt x="2684" y="81189"/>
                  </a:lnTo>
                  <a:cubicBezTo>
                    <a:pt x="3444" y="79812"/>
                    <a:pt x="4337" y="78434"/>
                    <a:pt x="5439" y="77057"/>
                  </a:cubicBezTo>
                  <a:lnTo>
                    <a:pt x="4822" y="76572"/>
                  </a:lnTo>
                  <a:close/>
                  <a:moveTo>
                    <a:pt x="92983" y="79812"/>
                  </a:moveTo>
                  <a:lnTo>
                    <a:pt x="92223" y="80016"/>
                  </a:lnTo>
                  <a:cubicBezTo>
                    <a:pt x="92845" y="81740"/>
                    <a:pt x="93396" y="83322"/>
                    <a:pt x="93876" y="84837"/>
                  </a:cubicBezTo>
                  <a:lnTo>
                    <a:pt x="94565" y="84561"/>
                  </a:lnTo>
                  <a:lnTo>
                    <a:pt x="92983" y="79812"/>
                  </a:lnTo>
                  <a:close/>
                  <a:moveTo>
                    <a:pt x="1929" y="81051"/>
                  </a:moveTo>
                  <a:cubicBezTo>
                    <a:pt x="1102" y="82704"/>
                    <a:pt x="551" y="84286"/>
                    <a:pt x="276" y="85939"/>
                  </a:cubicBezTo>
                  <a:lnTo>
                    <a:pt x="1031" y="86077"/>
                  </a:lnTo>
                  <a:cubicBezTo>
                    <a:pt x="1306" y="84495"/>
                    <a:pt x="1857" y="82980"/>
                    <a:pt x="2618" y="81393"/>
                  </a:cubicBezTo>
                  <a:lnTo>
                    <a:pt x="1929" y="81051"/>
                  </a:lnTo>
                  <a:close/>
                  <a:moveTo>
                    <a:pt x="94636" y="84771"/>
                  </a:moveTo>
                  <a:lnTo>
                    <a:pt x="93947" y="85046"/>
                  </a:lnTo>
                  <a:cubicBezTo>
                    <a:pt x="94498" y="86699"/>
                    <a:pt x="94912" y="88352"/>
                    <a:pt x="95325" y="89868"/>
                  </a:cubicBezTo>
                  <a:lnTo>
                    <a:pt x="96014" y="89658"/>
                  </a:lnTo>
                  <a:cubicBezTo>
                    <a:pt x="95667" y="88143"/>
                    <a:pt x="95187" y="86490"/>
                    <a:pt x="94636" y="84771"/>
                  </a:cubicBezTo>
                  <a:close/>
                  <a:moveTo>
                    <a:pt x="204" y="86148"/>
                  </a:moveTo>
                  <a:cubicBezTo>
                    <a:pt x="66" y="87041"/>
                    <a:pt x="0" y="87939"/>
                    <a:pt x="0" y="88766"/>
                  </a:cubicBezTo>
                  <a:cubicBezTo>
                    <a:pt x="0" y="89658"/>
                    <a:pt x="66" y="90485"/>
                    <a:pt x="204" y="91311"/>
                  </a:cubicBezTo>
                  <a:lnTo>
                    <a:pt x="964" y="91174"/>
                  </a:lnTo>
                  <a:cubicBezTo>
                    <a:pt x="827" y="90419"/>
                    <a:pt x="755" y="89592"/>
                    <a:pt x="755" y="88766"/>
                  </a:cubicBezTo>
                  <a:cubicBezTo>
                    <a:pt x="755" y="87939"/>
                    <a:pt x="827" y="87113"/>
                    <a:pt x="964" y="86286"/>
                  </a:cubicBezTo>
                  <a:lnTo>
                    <a:pt x="204" y="86148"/>
                  </a:lnTo>
                  <a:close/>
                  <a:moveTo>
                    <a:pt x="96080" y="89868"/>
                  </a:moveTo>
                  <a:lnTo>
                    <a:pt x="95325" y="90071"/>
                  </a:lnTo>
                  <a:cubicBezTo>
                    <a:pt x="95738" y="91862"/>
                    <a:pt x="96080" y="93515"/>
                    <a:pt x="96289" y="95031"/>
                  </a:cubicBezTo>
                  <a:lnTo>
                    <a:pt x="97044" y="94893"/>
                  </a:lnTo>
                  <a:cubicBezTo>
                    <a:pt x="96840" y="93378"/>
                    <a:pt x="96493" y="91658"/>
                    <a:pt x="96080" y="89868"/>
                  </a:cubicBezTo>
                  <a:close/>
                  <a:moveTo>
                    <a:pt x="1031" y="91383"/>
                  </a:moveTo>
                  <a:lnTo>
                    <a:pt x="276" y="91521"/>
                  </a:lnTo>
                  <a:cubicBezTo>
                    <a:pt x="617" y="93174"/>
                    <a:pt x="1240" y="94827"/>
                    <a:pt x="2133" y="96342"/>
                  </a:cubicBezTo>
                  <a:lnTo>
                    <a:pt x="2755" y="95929"/>
                  </a:lnTo>
                  <a:cubicBezTo>
                    <a:pt x="1929" y="94480"/>
                    <a:pt x="1306" y="92964"/>
                    <a:pt x="1031" y="91383"/>
                  </a:cubicBezTo>
                  <a:close/>
                  <a:moveTo>
                    <a:pt x="97044" y="95102"/>
                  </a:moveTo>
                  <a:lnTo>
                    <a:pt x="96289" y="95168"/>
                  </a:lnTo>
                  <a:cubicBezTo>
                    <a:pt x="96493" y="96480"/>
                    <a:pt x="96565" y="97648"/>
                    <a:pt x="96565" y="98750"/>
                  </a:cubicBezTo>
                  <a:cubicBezTo>
                    <a:pt x="96565" y="99235"/>
                    <a:pt x="96565" y="99714"/>
                    <a:pt x="96493" y="100199"/>
                  </a:cubicBezTo>
                  <a:lnTo>
                    <a:pt x="97253" y="100199"/>
                  </a:lnTo>
                  <a:cubicBezTo>
                    <a:pt x="97320" y="99786"/>
                    <a:pt x="97320" y="99301"/>
                    <a:pt x="97320" y="98750"/>
                  </a:cubicBezTo>
                  <a:cubicBezTo>
                    <a:pt x="97320" y="97648"/>
                    <a:pt x="97253" y="96408"/>
                    <a:pt x="97044" y="95102"/>
                  </a:cubicBezTo>
                  <a:close/>
                  <a:moveTo>
                    <a:pt x="2893" y="96067"/>
                  </a:moveTo>
                  <a:lnTo>
                    <a:pt x="2270" y="96480"/>
                  </a:lnTo>
                  <a:cubicBezTo>
                    <a:pt x="3169" y="97923"/>
                    <a:pt x="4271" y="99235"/>
                    <a:pt x="5714" y="100337"/>
                  </a:cubicBezTo>
                  <a:lnTo>
                    <a:pt x="6127" y="99786"/>
                  </a:lnTo>
                  <a:cubicBezTo>
                    <a:pt x="4822" y="98684"/>
                    <a:pt x="3720" y="97444"/>
                    <a:pt x="2893" y="96067"/>
                  </a:cubicBezTo>
                  <a:close/>
                  <a:moveTo>
                    <a:pt x="6337" y="99924"/>
                  </a:moveTo>
                  <a:lnTo>
                    <a:pt x="5852" y="100475"/>
                  </a:lnTo>
                  <a:cubicBezTo>
                    <a:pt x="7092" y="101505"/>
                    <a:pt x="8607" y="102403"/>
                    <a:pt x="10194" y="103158"/>
                  </a:cubicBezTo>
                  <a:lnTo>
                    <a:pt x="10536" y="102469"/>
                  </a:lnTo>
                  <a:cubicBezTo>
                    <a:pt x="8954" y="101781"/>
                    <a:pt x="7577" y="100888"/>
                    <a:pt x="6337" y="99924"/>
                  </a:cubicBezTo>
                  <a:close/>
                  <a:moveTo>
                    <a:pt x="10745" y="102607"/>
                  </a:moveTo>
                  <a:lnTo>
                    <a:pt x="10398" y="103296"/>
                  </a:lnTo>
                  <a:cubicBezTo>
                    <a:pt x="11913" y="103918"/>
                    <a:pt x="13500" y="104536"/>
                    <a:pt x="15219" y="104949"/>
                  </a:cubicBezTo>
                  <a:lnTo>
                    <a:pt x="15428" y="104194"/>
                  </a:lnTo>
                  <a:cubicBezTo>
                    <a:pt x="13775" y="103781"/>
                    <a:pt x="12189" y="103230"/>
                    <a:pt x="10745" y="102607"/>
                  </a:cubicBezTo>
                  <a:close/>
                  <a:moveTo>
                    <a:pt x="96493" y="100403"/>
                  </a:moveTo>
                  <a:cubicBezTo>
                    <a:pt x="96427" y="101439"/>
                    <a:pt x="96218" y="102403"/>
                    <a:pt x="95942" y="103230"/>
                  </a:cubicBezTo>
                  <a:cubicBezTo>
                    <a:pt x="95738" y="103918"/>
                    <a:pt x="95529" y="104536"/>
                    <a:pt x="95253" y="105087"/>
                  </a:cubicBezTo>
                  <a:lnTo>
                    <a:pt x="95876" y="105434"/>
                  </a:lnTo>
                  <a:cubicBezTo>
                    <a:pt x="96218" y="104811"/>
                    <a:pt x="96427" y="104122"/>
                    <a:pt x="96702" y="103505"/>
                  </a:cubicBezTo>
                  <a:cubicBezTo>
                    <a:pt x="96978" y="102607"/>
                    <a:pt x="97182" y="101577"/>
                    <a:pt x="97253" y="100475"/>
                  </a:cubicBezTo>
                  <a:lnTo>
                    <a:pt x="96493" y="100403"/>
                  </a:lnTo>
                  <a:close/>
                  <a:moveTo>
                    <a:pt x="15632" y="104260"/>
                  </a:moveTo>
                  <a:lnTo>
                    <a:pt x="15428" y="105020"/>
                  </a:lnTo>
                  <a:cubicBezTo>
                    <a:pt x="16806" y="105362"/>
                    <a:pt x="18250" y="105571"/>
                    <a:pt x="19699" y="105775"/>
                  </a:cubicBezTo>
                  <a:cubicBezTo>
                    <a:pt x="19974" y="105775"/>
                    <a:pt x="20178" y="105847"/>
                    <a:pt x="20454" y="105847"/>
                  </a:cubicBezTo>
                  <a:lnTo>
                    <a:pt x="20591" y="105087"/>
                  </a:lnTo>
                  <a:cubicBezTo>
                    <a:pt x="20316" y="105087"/>
                    <a:pt x="20040" y="105020"/>
                    <a:pt x="19837" y="105020"/>
                  </a:cubicBezTo>
                  <a:cubicBezTo>
                    <a:pt x="18321" y="104811"/>
                    <a:pt x="16944" y="104607"/>
                    <a:pt x="15632" y="104260"/>
                  </a:cubicBezTo>
                  <a:close/>
                  <a:moveTo>
                    <a:pt x="20801" y="105158"/>
                  </a:moveTo>
                  <a:lnTo>
                    <a:pt x="20663" y="105847"/>
                  </a:lnTo>
                  <a:cubicBezTo>
                    <a:pt x="22107" y="106051"/>
                    <a:pt x="23760" y="106326"/>
                    <a:pt x="25622" y="106673"/>
                  </a:cubicBezTo>
                  <a:lnTo>
                    <a:pt x="25760" y="105985"/>
                  </a:lnTo>
                  <a:cubicBezTo>
                    <a:pt x="23898" y="105571"/>
                    <a:pt x="22244" y="105362"/>
                    <a:pt x="20801" y="105158"/>
                  </a:cubicBezTo>
                  <a:close/>
                  <a:moveTo>
                    <a:pt x="25964" y="105985"/>
                  </a:moveTo>
                  <a:lnTo>
                    <a:pt x="25826" y="106740"/>
                  </a:lnTo>
                  <a:cubicBezTo>
                    <a:pt x="27275" y="107015"/>
                    <a:pt x="28928" y="107362"/>
                    <a:pt x="30785" y="107704"/>
                  </a:cubicBezTo>
                  <a:lnTo>
                    <a:pt x="30923" y="107015"/>
                  </a:lnTo>
                  <a:cubicBezTo>
                    <a:pt x="29066" y="106602"/>
                    <a:pt x="27413" y="106260"/>
                    <a:pt x="25964" y="105985"/>
                  </a:cubicBezTo>
                  <a:close/>
                  <a:moveTo>
                    <a:pt x="31132" y="107015"/>
                  </a:moveTo>
                  <a:lnTo>
                    <a:pt x="30995" y="107776"/>
                  </a:lnTo>
                  <a:cubicBezTo>
                    <a:pt x="32576" y="108117"/>
                    <a:pt x="34229" y="108464"/>
                    <a:pt x="35954" y="108878"/>
                  </a:cubicBezTo>
                  <a:lnTo>
                    <a:pt x="36091" y="108117"/>
                  </a:lnTo>
                  <a:cubicBezTo>
                    <a:pt x="34438" y="107776"/>
                    <a:pt x="32785" y="107362"/>
                    <a:pt x="31132" y="107015"/>
                  </a:cubicBezTo>
                  <a:close/>
                  <a:moveTo>
                    <a:pt x="95116" y="105296"/>
                  </a:moveTo>
                  <a:cubicBezTo>
                    <a:pt x="94427" y="106740"/>
                    <a:pt x="93396" y="108117"/>
                    <a:pt x="92223" y="109219"/>
                  </a:cubicBezTo>
                  <a:lnTo>
                    <a:pt x="92708" y="109770"/>
                  </a:lnTo>
                  <a:cubicBezTo>
                    <a:pt x="94014" y="108602"/>
                    <a:pt x="95049" y="107153"/>
                    <a:pt x="95804" y="105638"/>
                  </a:cubicBezTo>
                  <a:lnTo>
                    <a:pt x="95116" y="105296"/>
                  </a:lnTo>
                  <a:close/>
                  <a:moveTo>
                    <a:pt x="36295" y="108189"/>
                  </a:moveTo>
                  <a:lnTo>
                    <a:pt x="36157" y="108878"/>
                  </a:lnTo>
                  <a:lnTo>
                    <a:pt x="41117" y="109980"/>
                  </a:lnTo>
                  <a:lnTo>
                    <a:pt x="41254" y="109291"/>
                  </a:lnTo>
                  <a:lnTo>
                    <a:pt x="36295" y="108189"/>
                  </a:lnTo>
                  <a:close/>
                  <a:moveTo>
                    <a:pt x="41464" y="109291"/>
                  </a:moveTo>
                  <a:lnTo>
                    <a:pt x="41254" y="110046"/>
                  </a:lnTo>
                  <a:lnTo>
                    <a:pt x="46213" y="111082"/>
                  </a:lnTo>
                  <a:lnTo>
                    <a:pt x="46423" y="110393"/>
                  </a:lnTo>
                  <a:cubicBezTo>
                    <a:pt x="44698" y="110046"/>
                    <a:pt x="43045" y="109632"/>
                    <a:pt x="41464" y="109291"/>
                  </a:cubicBezTo>
                  <a:close/>
                  <a:moveTo>
                    <a:pt x="46627" y="110393"/>
                  </a:moveTo>
                  <a:lnTo>
                    <a:pt x="46423" y="111148"/>
                  </a:lnTo>
                  <a:lnTo>
                    <a:pt x="51382" y="112184"/>
                  </a:lnTo>
                  <a:lnTo>
                    <a:pt x="51520" y="111423"/>
                  </a:lnTo>
                  <a:cubicBezTo>
                    <a:pt x="49867" y="111082"/>
                    <a:pt x="48214" y="110734"/>
                    <a:pt x="46627" y="110393"/>
                  </a:cubicBezTo>
                  <a:close/>
                  <a:moveTo>
                    <a:pt x="92085" y="109357"/>
                  </a:moveTo>
                  <a:cubicBezTo>
                    <a:pt x="90917" y="110393"/>
                    <a:pt x="89468" y="111219"/>
                    <a:pt x="87886" y="111974"/>
                  </a:cubicBezTo>
                  <a:lnTo>
                    <a:pt x="88228" y="112663"/>
                  </a:lnTo>
                  <a:cubicBezTo>
                    <a:pt x="89881" y="111908"/>
                    <a:pt x="91330" y="111010"/>
                    <a:pt x="92570" y="109908"/>
                  </a:cubicBezTo>
                  <a:lnTo>
                    <a:pt x="92085" y="109357"/>
                  </a:lnTo>
                  <a:close/>
                  <a:moveTo>
                    <a:pt x="51724" y="111495"/>
                  </a:moveTo>
                  <a:lnTo>
                    <a:pt x="51586" y="112184"/>
                  </a:lnTo>
                  <a:cubicBezTo>
                    <a:pt x="53310" y="112525"/>
                    <a:pt x="55030" y="112872"/>
                    <a:pt x="56616" y="113148"/>
                  </a:cubicBezTo>
                  <a:lnTo>
                    <a:pt x="56754" y="112387"/>
                  </a:lnTo>
                  <a:cubicBezTo>
                    <a:pt x="55167" y="112112"/>
                    <a:pt x="53448" y="111836"/>
                    <a:pt x="51724" y="111495"/>
                  </a:cubicBezTo>
                  <a:close/>
                  <a:moveTo>
                    <a:pt x="56892" y="112459"/>
                  </a:moveTo>
                  <a:lnTo>
                    <a:pt x="56820" y="113148"/>
                  </a:lnTo>
                  <a:cubicBezTo>
                    <a:pt x="58545" y="113490"/>
                    <a:pt x="60198" y="113699"/>
                    <a:pt x="61779" y="113974"/>
                  </a:cubicBezTo>
                  <a:lnTo>
                    <a:pt x="61917" y="113214"/>
                  </a:lnTo>
                  <a:cubicBezTo>
                    <a:pt x="60336" y="113010"/>
                    <a:pt x="58683" y="112735"/>
                    <a:pt x="56892" y="112459"/>
                  </a:cubicBezTo>
                  <a:close/>
                  <a:moveTo>
                    <a:pt x="87749" y="112046"/>
                  </a:moveTo>
                  <a:cubicBezTo>
                    <a:pt x="86299" y="112663"/>
                    <a:pt x="84718" y="113148"/>
                    <a:pt x="82927" y="113490"/>
                  </a:cubicBezTo>
                  <a:lnTo>
                    <a:pt x="83131" y="114178"/>
                  </a:lnTo>
                  <a:cubicBezTo>
                    <a:pt x="84922" y="113837"/>
                    <a:pt x="86575" y="113352"/>
                    <a:pt x="88024" y="112735"/>
                  </a:cubicBezTo>
                  <a:lnTo>
                    <a:pt x="87749" y="112046"/>
                  </a:lnTo>
                  <a:close/>
                  <a:moveTo>
                    <a:pt x="62127" y="113214"/>
                  </a:moveTo>
                  <a:lnTo>
                    <a:pt x="61989" y="113974"/>
                  </a:lnTo>
                  <a:cubicBezTo>
                    <a:pt x="63780" y="114250"/>
                    <a:pt x="65433" y="114454"/>
                    <a:pt x="67086" y="114592"/>
                  </a:cubicBezTo>
                  <a:lnTo>
                    <a:pt x="67152" y="113837"/>
                  </a:lnTo>
                  <a:cubicBezTo>
                    <a:pt x="65570" y="113699"/>
                    <a:pt x="63846" y="113490"/>
                    <a:pt x="62127" y="113214"/>
                  </a:cubicBezTo>
                  <a:close/>
                  <a:moveTo>
                    <a:pt x="82789" y="113490"/>
                  </a:moveTo>
                  <a:cubicBezTo>
                    <a:pt x="81274" y="113765"/>
                    <a:pt x="79550" y="113974"/>
                    <a:pt x="77759" y="114112"/>
                  </a:cubicBezTo>
                  <a:lnTo>
                    <a:pt x="77830" y="114867"/>
                  </a:lnTo>
                  <a:cubicBezTo>
                    <a:pt x="79621" y="114729"/>
                    <a:pt x="81340" y="114525"/>
                    <a:pt x="82927" y="114250"/>
                  </a:cubicBezTo>
                  <a:lnTo>
                    <a:pt x="82789" y="113490"/>
                  </a:lnTo>
                  <a:close/>
                  <a:moveTo>
                    <a:pt x="67361" y="113837"/>
                  </a:moveTo>
                  <a:lnTo>
                    <a:pt x="67290" y="114592"/>
                  </a:lnTo>
                  <a:cubicBezTo>
                    <a:pt x="69014" y="114729"/>
                    <a:pt x="70733" y="114867"/>
                    <a:pt x="72320" y="114939"/>
                  </a:cubicBezTo>
                  <a:lnTo>
                    <a:pt x="72386" y="114178"/>
                  </a:lnTo>
                  <a:cubicBezTo>
                    <a:pt x="70805" y="114112"/>
                    <a:pt x="69080" y="113974"/>
                    <a:pt x="67361" y="113837"/>
                  </a:cubicBezTo>
                  <a:close/>
                  <a:moveTo>
                    <a:pt x="77555" y="114112"/>
                  </a:moveTo>
                  <a:cubicBezTo>
                    <a:pt x="76487" y="114159"/>
                    <a:pt x="75315" y="114208"/>
                    <a:pt x="74089" y="114208"/>
                  </a:cubicBezTo>
                  <a:cubicBezTo>
                    <a:pt x="73576" y="114208"/>
                    <a:pt x="73053" y="114199"/>
                    <a:pt x="72524" y="114178"/>
                  </a:cubicBezTo>
                  <a:lnTo>
                    <a:pt x="72524" y="114939"/>
                  </a:lnTo>
                  <a:lnTo>
                    <a:pt x="74524" y="114939"/>
                  </a:lnTo>
                  <a:cubicBezTo>
                    <a:pt x="75626" y="114939"/>
                    <a:pt x="76657" y="114939"/>
                    <a:pt x="77621" y="114867"/>
                  </a:cubicBezTo>
                  <a:lnTo>
                    <a:pt x="77555" y="11411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4" name="Google Shape;1664;p46"/>
            <p:cNvSpPr/>
            <p:nvPr/>
          </p:nvSpPr>
          <p:spPr>
            <a:xfrm>
              <a:off x="3099600" y="1793075"/>
              <a:ext cx="2433000" cy="2956475"/>
            </a:xfrm>
            <a:custGeom>
              <a:avLst/>
              <a:gdLst/>
              <a:ahLst/>
              <a:cxnLst/>
              <a:rect l="l" t="t" r="r" b="b"/>
              <a:pathLst>
                <a:path w="97320" h="118259" extrusionOk="0">
                  <a:moveTo>
                    <a:pt x="48489" y="0"/>
                  </a:moveTo>
                  <a:cubicBezTo>
                    <a:pt x="46765" y="0"/>
                    <a:pt x="45112" y="276"/>
                    <a:pt x="43596" y="755"/>
                  </a:cubicBezTo>
                  <a:lnTo>
                    <a:pt x="43806" y="1516"/>
                  </a:lnTo>
                  <a:cubicBezTo>
                    <a:pt x="45249" y="1031"/>
                    <a:pt x="46836" y="755"/>
                    <a:pt x="48489" y="755"/>
                  </a:cubicBezTo>
                  <a:lnTo>
                    <a:pt x="48489" y="0"/>
                  </a:lnTo>
                  <a:close/>
                  <a:moveTo>
                    <a:pt x="48903" y="0"/>
                  </a:moveTo>
                  <a:lnTo>
                    <a:pt x="48903" y="755"/>
                  </a:lnTo>
                  <a:cubicBezTo>
                    <a:pt x="49316" y="755"/>
                    <a:pt x="49729" y="827"/>
                    <a:pt x="50142" y="827"/>
                  </a:cubicBezTo>
                  <a:cubicBezTo>
                    <a:pt x="51724" y="965"/>
                    <a:pt x="53311" y="1306"/>
                    <a:pt x="54754" y="1857"/>
                  </a:cubicBezTo>
                  <a:lnTo>
                    <a:pt x="55030" y="1168"/>
                  </a:lnTo>
                  <a:cubicBezTo>
                    <a:pt x="53448" y="617"/>
                    <a:pt x="51861" y="276"/>
                    <a:pt x="50208" y="138"/>
                  </a:cubicBezTo>
                  <a:cubicBezTo>
                    <a:pt x="49795" y="66"/>
                    <a:pt x="49316" y="66"/>
                    <a:pt x="48903" y="0"/>
                  </a:cubicBezTo>
                  <a:close/>
                  <a:moveTo>
                    <a:pt x="43183" y="893"/>
                  </a:moveTo>
                  <a:cubicBezTo>
                    <a:pt x="41668" y="1444"/>
                    <a:pt x="40224" y="2270"/>
                    <a:pt x="38913" y="3372"/>
                  </a:cubicBezTo>
                  <a:lnTo>
                    <a:pt x="39326" y="3923"/>
                  </a:lnTo>
                  <a:cubicBezTo>
                    <a:pt x="40637" y="2893"/>
                    <a:pt x="42015" y="2133"/>
                    <a:pt x="43459" y="1653"/>
                  </a:cubicBezTo>
                  <a:lnTo>
                    <a:pt x="43183" y="893"/>
                  </a:lnTo>
                  <a:close/>
                  <a:moveTo>
                    <a:pt x="55443" y="1306"/>
                  </a:moveTo>
                  <a:lnTo>
                    <a:pt x="55168" y="1995"/>
                  </a:lnTo>
                  <a:cubicBezTo>
                    <a:pt x="56617" y="2546"/>
                    <a:pt x="57994" y="3306"/>
                    <a:pt x="59372" y="4199"/>
                  </a:cubicBezTo>
                  <a:lnTo>
                    <a:pt x="59785" y="3582"/>
                  </a:lnTo>
                  <a:cubicBezTo>
                    <a:pt x="58407" y="2618"/>
                    <a:pt x="56892" y="1857"/>
                    <a:pt x="55443" y="1306"/>
                  </a:cubicBezTo>
                  <a:close/>
                  <a:moveTo>
                    <a:pt x="60127" y="3786"/>
                  </a:moveTo>
                  <a:lnTo>
                    <a:pt x="59713" y="4408"/>
                  </a:lnTo>
                  <a:cubicBezTo>
                    <a:pt x="60953" y="5301"/>
                    <a:pt x="62193" y="6337"/>
                    <a:pt x="63295" y="7505"/>
                  </a:cubicBezTo>
                  <a:lnTo>
                    <a:pt x="63846" y="7026"/>
                  </a:lnTo>
                  <a:cubicBezTo>
                    <a:pt x="62678" y="5786"/>
                    <a:pt x="61438" y="4684"/>
                    <a:pt x="60127" y="3786"/>
                  </a:cubicBezTo>
                  <a:close/>
                  <a:moveTo>
                    <a:pt x="38571" y="3582"/>
                  </a:moveTo>
                  <a:cubicBezTo>
                    <a:pt x="37397" y="4612"/>
                    <a:pt x="36295" y="5852"/>
                    <a:pt x="35265" y="7301"/>
                  </a:cubicBezTo>
                  <a:lnTo>
                    <a:pt x="35882" y="7714"/>
                  </a:lnTo>
                  <a:cubicBezTo>
                    <a:pt x="36846" y="6337"/>
                    <a:pt x="37882" y="5163"/>
                    <a:pt x="39050" y="4199"/>
                  </a:cubicBezTo>
                  <a:lnTo>
                    <a:pt x="38571" y="3582"/>
                  </a:lnTo>
                  <a:close/>
                  <a:moveTo>
                    <a:pt x="64121" y="7301"/>
                  </a:moveTo>
                  <a:lnTo>
                    <a:pt x="63642" y="7852"/>
                  </a:lnTo>
                  <a:cubicBezTo>
                    <a:pt x="64672" y="8954"/>
                    <a:pt x="65708" y="10194"/>
                    <a:pt x="66601" y="11572"/>
                  </a:cubicBezTo>
                  <a:lnTo>
                    <a:pt x="67224" y="11087"/>
                  </a:lnTo>
                  <a:cubicBezTo>
                    <a:pt x="66259" y="9709"/>
                    <a:pt x="65223" y="8469"/>
                    <a:pt x="64121" y="7301"/>
                  </a:cubicBezTo>
                  <a:close/>
                  <a:moveTo>
                    <a:pt x="35056" y="7643"/>
                  </a:moveTo>
                  <a:cubicBezTo>
                    <a:pt x="34163" y="8883"/>
                    <a:pt x="33337" y="10332"/>
                    <a:pt x="32648" y="11913"/>
                  </a:cubicBezTo>
                  <a:lnTo>
                    <a:pt x="33337" y="12260"/>
                  </a:lnTo>
                  <a:cubicBezTo>
                    <a:pt x="34025" y="10673"/>
                    <a:pt x="34780" y="9296"/>
                    <a:pt x="35678" y="8056"/>
                  </a:cubicBezTo>
                  <a:lnTo>
                    <a:pt x="35056" y="7643"/>
                  </a:lnTo>
                  <a:close/>
                  <a:moveTo>
                    <a:pt x="67499" y="11434"/>
                  </a:moveTo>
                  <a:lnTo>
                    <a:pt x="66876" y="11913"/>
                  </a:lnTo>
                  <a:cubicBezTo>
                    <a:pt x="67703" y="13153"/>
                    <a:pt x="68530" y="14530"/>
                    <a:pt x="69290" y="16046"/>
                  </a:cubicBezTo>
                  <a:lnTo>
                    <a:pt x="69979" y="15632"/>
                  </a:lnTo>
                  <a:cubicBezTo>
                    <a:pt x="69218" y="14189"/>
                    <a:pt x="68392" y="12740"/>
                    <a:pt x="67499" y="11434"/>
                  </a:cubicBezTo>
                  <a:close/>
                  <a:moveTo>
                    <a:pt x="32438" y="12260"/>
                  </a:moveTo>
                  <a:cubicBezTo>
                    <a:pt x="31821" y="13704"/>
                    <a:pt x="31270" y="15219"/>
                    <a:pt x="30785" y="16872"/>
                  </a:cubicBezTo>
                  <a:lnTo>
                    <a:pt x="31474" y="17082"/>
                  </a:lnTo>
                  <a:cubicBezTo>
                    <a:pt x="31959" y="15495"/>
                    <a:pt x="32576" y="13979"/>
                    <a:pt x="33127" y="12602"/>
                  </a:cubicBezTo>
                  <a:lnTo>
                    <a:pt x="32438" y="12260"/>
                  </a:lnTo>
                  <a:close/>
                  <a:moveTo>
                    <a:pt x="70183" y="16046"/>
                  </a:moveTo>
                  <a:lnTo>
                    <a:pt x="69494" y="16393"/>
                  </a:lnTo>
                  <a:cubicBezTo>
                    <a:pt x="70254" y="17770"/>
                    <a:pt x="70871" y="19214"/>
                    <a:pt x="71494" y="20801"/>
                  </a:cubicBezTo>
                  <a:lnTo>
                    <a:pt x="72183" y="20525"/>
                  </a:lnTo>
                  <a:cubicBezTo>
                    <a:pt x="71560" y="18939"/>
                    <a:pt x="70871" y="17423"/>
                    <a:pt x="70183" y="16046"/>
                  </a:cubicBezTo>
                  <a:close/>
                  <a:moveTo>
                    <a:pt x="30648" y="17286"/>
                  </a:moveTo>
                  <a:cubicBezTo>
                    <a:pt x="30168" y="18735"/>
                    <a:pt x="29821" y="20388"/>
                    <a:pt x="29408" y="22041"/>
                  </a:cubicBezTo>
                  <a:lnTo>
                    <a:pt x="30168" y="22179"/>
                  </a:lnTo>
                  <a:cubicBezTo>
                    <a:pt x="30510" y="20525"/>
                    <a:pt x="30923" y="18939"/>
                    <a:pt x="31336" y="17495"/>
                  </a:cubicBezTo>
                  <a:lnTo>
                    <a:pt x="30648" y="17286"/>
                  </a:lnTo>
                  <a:close/>
                  <a:moveTo>
                    <a:pt x="72320" y="20867"/>
                  </a:moveTo>
                  <a:lnTo>
                    <a:pt x="71632" y="21143"/>
                  </a:lnTo>
                  <a:cubicBezTo>
                    <a:pt x="72183" y="22592"/>
                    <a:pt x="72734" y="24173"/>
                    <a:pt x="73147" y="25688"/>
                  </a:cubicBezTo>
                  <a:lnTo>
                    <a:pt x="73902" y="25485"/>
                  </a:lnTo>
                  <a:cubicBezTo>
                    <a:pt x="73422" y="23898"/>
                    <a:pt x="72938" y="22382"/>
                    <a:pt x="72320" y="20867"/>
                  </a:cubicBezTo>
                  <a:close/>
                  <a:moveTo>
                    <a:pt x="29342" y="22382"/>
                  </a:moveTo>
                  <a:cubicBezTo>
                    <a:pt x="28995" y="23969"/>
                    <a:pt x="28719" y="25551"/>
                    <a:pt x="28515" y="27204"/>
                  </a:cubicBezTo>
                  <a:lnTo>
                    <a:pt x="29270" y="27342"/>
                  </a:lnTo>
                  <a:cubicBezTo>
                    <a:pt x="29479" y="25688"/>
                    <a:pt x="29755" y="24107"/>
                    <a:pt x="30097" y="22592"/>
                  </a:cubicBezTo>
                  <a:lnTo>
                    <a:pt x="29342" y="22382"/>
                  </a:lnTo>
                  <a:close/>
                  <a:moveTo>
                    <a:pt x="73973" y="25898"/>
                  </a:moveTo>
                  <a:lnTo>
                    <a:pt x="73285" y="26102"/>
                  </a:lnTo>
                  <a:cubicBezTo>
                    <a:pt x="73698" y="27617"/>
                    <a:pt x="74111" y="29204"/>
                    <a:pt x="74387" y="30785"/>
                  </a:cubicBezTo>
                  <a:lnTo>
                    <a:pt x="75142" y="30648"/>
                  </a:lnTo>
                  <a:cubicBezTo>
                    <a:pt x="74800" y="29066"/>
                    <a:pt x="74453" y="27479"/>
                    <a:pt x="73973" y="25898"/>
                  </a:cubicBezTo>
                  <a:close/>
                  <a:moveTo>
                    <a:pt x="28444" y="27617"/>
                  </a:moveTo>
                  <a:cubicBezTo>
                    <a:pt x="28240" y="29204"/>
                    <a:pt x="28030" y="30785"/>
                    <a:pt x="27893" y="32510"/>
                  </a:cubicBezTo>
                  <a:lnTo>
                    <a:pt x="28653" y="32576"/>
                  </a:lnTo>
                  <a:cubicBezTo>
                    <a:pt x="28791" y="30923"/>
                    <a:pt x="28995" y="29270"/>
                    <a:pt x="29204" y="27755"/>
                  </a:cubicBezTo>
                  <a:lnTo>
                    <a:pt x="28444" y="27617"/>
                  </a:lnTo>
                  <a:close/>
                  <a:moveTo>
                    <a:pt x="75213" y="31061"/>
                  </a:moveTo>
                  <a:lnTo>
                    <a:pt x="74453" y="31199"/>
                  </a:lnTo>
                  <a:lnTo>
                    <a:pt x="74866" y="33474"/>
                  </a:lnTo>
                  <a:cubicBezTo>
                    <a:pt x="74938" y="34229"/>
                    <a:pt x="75142" y="35056"/>
                    <a:pt x="75417" y="36020"/>
                  </a:cubicBezTo>
                  <a:lnTo>
                    <a:pt x="76178" y="35816"/>
                  </a:lnTo>
                  <a:cubicBezTo>
                    <a:pt x="75902" y="34852"/>
                    <a:pt x="75693" y="34091"/>
                    <a:pt x="75627" y="33403"/>
                  </a:cubicBezTo>
                  <a:cubicBezTo>
                    <a:pt x="75489" y="32648"/>
                    <a:pt x="75351" y="31821"/>
                    <a:pt x="75213" y="31061"/>
                  </a:cubicBezTo>
                  <a:close/>
                  <a:moveTo>
                    <a:pt x="27826" y="32923"/>
                  </a:moveTo>
                  <a:cubicBezTo>
                    <a:pt x="27689" y="34439"/>
                    <a:pt x="27617" y="36092"/>
                    <a:pt x="27551" y="37745"/>
                  </a:cubicBezTo>
                  <a:lnTo>
                    <a:pt x="28306" y="37811"/>
                  </a:lnTo>
                  <a:cubicBezTo>
                    <a:pt x="28377" y="36158"/>
                    <a:pt x="28444" y="34505"/>
                    <a:pt x="28581" y="32923"/>
                  </a:cubicBezTo>
                  <a:close/>
                  <a:moveTo>
                    <a:pt x="76244" y="36229"/>
                  </a:moveTo>
                  <a:lnTo>
                    <a:pt x="75555" y="36433"/>
                  </a:lnTo>
                  <a:cubicBezTo>
                    <a:pt x="75902" y="37673"/>
                    <a:pt x="76453" y="39188"/>
                    <a:pt x="77142" y="41051"/>
                  </a:cubicBezTo>
                  <a:lnTo>
                    <a:pt x="77831" y="40775"/>
                  </a:lnTo>
                  <a:cubicBezTo>
                    <a:pt x="77142" y="38984"/>
                    <a:pt x="76657" y="37469"/>
                    <a:pt x="76244" y="36229"/>
                  </a:cubicBezTo>
                  <a:close/>
                  <a:moveTo>
                    <a:pt x="27479" y="38158"/>
                  </a:moveTo>
                  <a:cubicBezTo>
                    <a:pt x="27413" y="39739"/>
                    <a:pt x="27413" y="41392"/>
                    <a:pt x="27413" y="43045"/>
                  </a:cubicBezTo>
                  <a:lnTo>
                    <a:pt x="28168" y="43045"/>
                  </a:lnTo>
                  <a:cubicBezTo>
                    <a:pt x="28168" y="41392"/>
                    <a:pt x="28168" y="39811"/>
                    <a:pt x="28240" y="38224"/>
                  </a:cubicBezTo>
                  <a:lnTo>
                    <a:pt x="27479" y="38158"/>
                  </a:lnTo>
                  <a:close/>
                  <a:moveTo>
                    <a:pt x="77968" y="41188"/>
                  </a:moveTo>
                  <a:lnTo>
                    <a:pt x="77280" y="41392"/>
                  </a:lnTo>
                  <a:cubicBezTo>
                    <a:pt x="77759" y="42770"/>
                    <a:pt x="78310" y="44219"/>
                    <a:pt x="79070" y="45938"/>
                  </a:cubicBezTo>
                  <a:lnTo>
                    <a:pt x="79759" y="45663"/>
                  </a:lnTo>
                  <a:cubicBezTo>
                    <a:pt x="79070" y="43944"/>
                    <a:pt x="78448" y="42494"/>
                    <a:pt x="77968" y="41188"/>
                  </a:cubicBezTo>
                  <a:close/>
                  <a:moveTo>
                    <a:pt x="27413" y="43459"/>
                  </a:moveTo>
                  <a:lnTo>
                    <a:pt x="27413" y="44010"/>
                  </a:lnTo>
                  <a:lnTo>
                    <a:pt x="27413" y="46836"/>
                  </a:lnTo>
                  <a:lnTo>
                    <a:pt x="27413" y="47178"/>
                  </a:lnTo>
                  <a:lnTo>
                    <a:pt x="27413" y="48280"/>
                  </a:lnTo>
                  <a:lnTo>
                    <a:pt x="28102" y="48352"/>
                  </a:lnTo>
                  <a:cubicBezTo>
                    <a:pt x="28168" y="47938"/>
                    <a:pt x="28168" y="47591"/>
                    <a:pt x="28168" y="47178"/>
                  </a:cubicBezTo>
                  <a:lnTo>
                    <a:pt x="28168" y="46836"/>
                  </a:lnTo>
                  <a:lnTo>
                    <a:pt x="28168" y="44010"/>
                  </a:lnTo>
                  <a:lnTo>
                    <a:pt x="28168" y="43459"/>
                  </a:lnTo>
                  <a:close/>
                  <a:moveTo>
                    <a:pt x="79897" y="46076"/>
                  </a:moveTo>
                  <a:lnTo>
                    <a:pt x="79208" y="46351"/>
                  </a:lnTo>
                  <a:cubicBezTo>
                    <a:pt x="79759" y="47801"/>
                    <a:pt x="80376" y="49244"/>
                    <a:pt x="81065" y="50831"/>
                  </a:cubicBezTo>
                  <a:lnTo>
                    <a:pt x="81754" y="50556"/>
                  </a:lnTo>
                  <a:cubicBezTo>
                    <a:pt x="81137" y="48969"/>
                    <a:pt x="80448" y="47453"/>
                    <a:pt x="79897" y="46076"/>
                  </a:cubicBezTo>
                  <a:close/>
                  <a:moveTo>
                    <a:pt x="27342" y="48693"/>
                  </a:moveTo>
                  <a:cubicBezTo>
                    <a:pt x="27204" y="50209"/>
                    <a:pt x="26862" y="51724"/>
                    <a:pt x="26311" y="53311"/>
                  </a:cubicBezTo>
                  <a:lnTo>
                    <a:pt x="27000" y="53586"/>
                  </a:lnTo>
                  <a:cubicBezTo>
                    <a:pt x="27617" y="51933"/>
                    <a:pt x="27964" y="50346"/>
                    <a:pt x="28102" y="48765"/>
                  </a:cubicBezTo>
                  <a:lnTo>
                    <a:pt x="27342" y="48693"/>
                  </a:lnTo>
                  <a:close/>
                  <a:moveTo>
                    <a:pt x="81892" y="50897"/>
                  </a:moveTo>
                  <a:lnTo>
                    <a:pt x="81203" y="51173"/>
                  </a:lnTo>
                  <a:lnTo>
                    <a:pt x="83131" y="55653"/>
                  </a:lnTo>
                  <a:lnTo>
                    <a:pt x="83820" y="55377"/>
                  </a:lnTo>
                  <a:lnTo>
                    <a:pt x="81892" y="50897"/>
                  </a:lnTo>
                  <a:close/>
                  <a:moveTo>
                    <a:pt x="26173" y="53652"/>
                  </a:moveTo>
                  <a:cubicBezTo>
                    <a:pt x="25622" y="55102"/>
                    <a:pt x="24934" y="56479"/>
                    <a:pt x="24035" y="57994"/>
                  </a:cubicBezTo>
                  <a:lnTo>
                    <a:pt x="24724" y="58336"/>
                  </a:lnTo>
                  <a:cubicBezTo>
                    <a:pt x="25622" y="56821"/>
                    <a:pt x="26311" y="55377"/>
                    <a:pt x="26862" y="53928"/>
                  </a:cubicBezTo>
                  <a:lnTo>
                    <a:pt x="26173" y="53652"/>
                  </a:lnTo>
                  <a:close/>
                  <a:moveTo>
                    <a:pt x="83958" y="55790"/>
                  </a:moveTo>
                  <a:lnTo>
                    <a:pt x="83269" y="56066"/>
                  </a:lnTo>
                  <a:cubicBezTo>
                    <a:pt x="83892" y="57509"/>
                    <a:pt x="84509" y="59025"/>
                    <a:pt x="85131" y="60540"/>
                  </a:cubicBezTo>
                  <a:lnTo>
                    <a:pt x="85820" y="60265"/>
                  </a:lnTo>
                  <a:cubicBezTo>
                    <a:pt x="85198" y="58749"/>
                    <a:pt x="84580" y="57234"/>
                    <a:pt x="83958" y="55790"/>
                  </a:cubicBezTo>
                  <a:close/>
                  <a:moveTo>
                    <a:pt x="23832" y="58336"/>
                  </a:moveTo>
                  <a:cubicBezTo>
                    <a:pt x="23071" y="59576"/>
                    <a:pt x="22107" y="60887"/>
                    <a:pt x="21077" y="62265"/>
                  </a:cubicBezTo>
                  <a:lnTo>
                    <a:pt x="21694" y="62744"/>
                  </a:lnTo>
                  <a:cubicBezTo>
                    <a:pt x="22730" y="61300"/>
                    <a:pt x="23694" y="59989"/>
                    <a:pt x="24449" y="58683"/>
                  </a:cubicBezTo>
                  <a:lnTo>
                    <a:pt x="23832" y="58336"/>
                  </a:lnTo>
                  <a:close/>
                  <a:moveTo>
                    <a:pt x="86024" y="60612"/>
                  </a:moveTo>
                  <a:lnTo>
                    <a:pt x="85335" y="60887"/>
                  </a:lnTo>
                  <a:cubicBezTo>
                    <a:pt x="85958" y="62402"/>
                    <a:pt x="86575" y="63918"/>
                    <a:pt x="87126" y="65433"/>
                  </a:cubicBezTo>
                  <a:lnTo>
                    <a:pt x="87886" y="65157"/>
                  </a:lnTo>
                  <a:lnTo>
                    <a:pt x="86024" y="60612"/>
                  </a:lnTo>
                  <a:close/>
                  <a:moveTo>
                    <a:pt x="20801" y="62606"/>
                  </a:moveTo>
                  <a:cubicBezTo>
                    <a:pt x="19903" y="63708"/>
                    <a:pt x="18873" y="64948"/>
                    <a:pt x="17699" y="66260"/>
                  </a:cubicBezTo>
                  <a:lnTo>
                    <a:pt x="18250" y="66739"/>
                  </a:lnTo>
                  <a:cubicBezTo>
                    <a:pt x="19424" y="65499"/>
                    <a:pt x="20526" y="64193"/>
                    <a:pt x="21418" y="63020"/>
                  </a:cubicBezTo>
                  <a:lnTo>
                    <a:pt x="20801" y="62606"/>
                  </a:lnTo>
                  <a:close/>
                  <a:moveTo>
                    <a:pt x="88024" y="65499"/>
                  </a:moveTo>
                  <a:lnTo>
                    <a:pt x="87335" y="65775"/>
                  </a:lnTo>
                  <a:cubicBezTo>
                    <a:pt x="87886" y="67290"/>
                    <a:pt x="88504" y="68805"/>
                    <a:pt x="89126" y="70320"/>
                  </a:cubicBezTo>
                  <a:lnTo>
                    <a:pt x="89815" y="70045"/>
                  </a:lnTo>
                  <a:cubicBezTo>
                    <a:pt x="89192" y="68530"/>
                    <a:pt x="88641" y="67014"/>
                    <a:pt x="88024" y="65499"/>
                  </a:cubicBezTo>
                  <a:close/>
                  <a:moveTo>
                    <a:pt x="17423" y="66535"/>
                  </a:moveTo>
                  <a:cubicBezTo>
                    <a:pt x="16459" y="67703"/>
                    <a:pt x="15291" y="68877"/>
                    <a:pt x="14117" y="70045"/>
                  </a:cubicBezTo>
                  <a:lnTo>
                    <a:pt x="14668" y="70596"/>
                  </a:lnTo>
                  <a:cubicBezTo>
                    <a:pt x="15842" y="69356"/>
                    <a:pt x="17010" y="68188"/>
                    <a:pt x="17974" y="67086"/>
                  </a:cubicBezTo>
                  <a:lnTo>
                    <a:pt x="17423" y="66535"/>
                  </a:lnTo>
                  <a:close/>
                  <a:moveTo>
                    <a:pt x="13842" y="70392"/>
                  </a:moveTo>
                  <a:cubicBezTo>
                    <a:pt x="12740" y="71423"/>
                    <a:pt x="11638" y="72596"/>
                    <a:pt x="10398" y="73764"/>
                  </a:cubicBezTo>
                  <a:lnTo>
                    <a:pt x="10883" y="74315"/>
                  </a:lnTo>
                  <a:cubicBezTo>
                    <a:pt x="12123" y="73147"/>
                    <a:pt x="13291" y="71974"/>
                    <a:pt x="14393" y="70871"/>
                  </a:cubicBezTo>
                  <a:lnTo>
                    <a:pt x="13842" y="70392"/>
                  </a:lnTo>
                  <a:close/>
                  <a:moveTo>
                    <a:pt x="89953" y="70392"/>
                  </a:moveTo>
                  <a:lnTo>
                    <a:pt x="89264" y="70668"/>
                  </a:lnTo>
                  <a:cubicBezTo>
                    <a:pt x="89815" y="72249"/>
                    <a:pt x="90432" y="73764"/>
                    <a:pt x="90917" y="75213"/>
                  </a:cubicBezTo>
                  <a:lnTo>
                    <a:pt x="91672" y="75004"/>
                  </a:lnTo>
                  <a:cubicBezTo>
                    <a:pt x="91121" y="73560"/>
                    <a:pt x="90570" y="71974"/>
                    <a:pt x="89953" y="70392"/>
                  </a:cubicBezTo>
                  <a:close/>
                  <a:moveTo>
                    <a:pt x="10056" y="74040"/>
                  </a:moveTo>
                  <a:cubicBezTo>
                    <a:pt x="9571" y="74525"/>
                    <a:pt x="9020" y="75004"/>
                    <a:pt x="8541" y="75489"/>
                  </a:cubicBezTo>
                  <a:cubicBezTo>
                    <a:pt x="7852" y="76106"/>
                    <a:pt x="7164" y="76795"/>
                    <a:pt x="6613" y="77484"/>
                  </a:cubicBezTo>
                  <a:lnTo>
                    <a:pt x="7164" y="77969"/>
                  </a:lnTo>
                  <a:cubicBezTo>
                    <a:pt x="7715" y="77346"/>
                    <a:pt x="8403" y="76657"/>
                    <a:pt x="9020" y="76040"/>
                  </a:cubicBezTo>
                  <a:cubicBezTo>
                    <a:pt x="9571" y="75555"/>
                    <a:pt x="10056" y="75076"/>
                    <a:pt x="10607" y="74591"/>
                  </a:cubicBezTo>
                  <a:lnTo>
                    <a:pt x="10056" y="74040"/>
                  </a:lnTo>
                  <a:close/>
                  <a:moveTo>
                    <a:pt x="91810" y="75351"/>
                  </a:moveTo>
                  <a:lnTo>
                    <a:pt x="91055" y="75627"/>
                  </a:lnTo>
                  <a:cubicBezTo>
                    <a:pt x="91672" y="77208"/>
                    <a:pt x="92157" y="78795"/>
                    <a:pt x="92636" y="80239"/>
                  </a:cubicBezTo>
                  <a:lnTo>
                    <a:pt x="93325" y="79963"/>
                  </a:lnTo>
                  <a:cubicBezTo>
                    <a:pt x="92912" y="78520"/>
                    <a:pt x="92361" y="77004"/>
                    <a:pt x="91810" y="75351"/>
                  </a:cubicBezTo>
                  <a:close/>
                  <a:moveTo>
                    <a:pt x="6337" y="77759"/>
                  </a:moveTo>
                  <a:cubicBezTo>
                    <a:pt x="5163" y="78999"/>
                    <a:pt x="4199" y="80376"/>
                    <a:pt x="3373" y="81688"/>
                  </a:cubicBezTo>
                  <a:lnTo>
                    <a:pt x="3995" y="82101"/>
                  </a:lnTo>
                  <a:cubicBezTo>
                    <a:pt x="4822" y="80790"/>
                    <a:pt x="5786" y="79484"/>
                    <a:pt x="6888" y="78244"/>
                  </a:cubicBezTo>
                  <a:lnTo>
                    <a:pt x="6337" y="77759"/>
                  </a:lnTo>
                  <a:close/>
                  <a:moveTo>
                    <a:pt x="93463" y="80376"/>
                  </a:moveTo>
                  <a:lnTo>
                    <a:pt x="92774" y="80586"/>
                  </a:lnTo>
                  <a:cubicBezTo>
                    <a:pt x="93259" y="82239"/>
                    <a:pt x="93738" y="83754"/>
                    <a:pt x="94151" y="85269"/>
                  </a:cubicBezTo>
                  <a:lnTo>
                    <a:pt x="94912" y="85060"/>
                  </a:lnTo>
                  <a:cubicBezTo>
                    <a:pt x="94499" y="83545"/>
                    <a:pt x="94014" y="81963"/>
                    <a:pt x="93463" y="80376"/>
                  </a:cubicBezTo>
                  <a:close/>
                  <a:moveTo>
                    <a:pt x="3097" y="82029"/>
                  </a:moveTo>
                  <a:cubicBezTo>
                    <a:pt x="2271" y="83479"/>
                    <a:pt x="1516" y="84994"/>
                    <a:pt x="1031" y="86509"/>
                  </a:cubicBezTo>
                  <a:lnTo>
                    <a:pt x="1720" y="86713"/>
                  </a:lnTo>
                  <a:cubicBezTo>
                    <a:pt x="2271" y="85269"/>
                    <a:pt x="2893" y="83820"/>
                    <a:pt x="3786" y="82443"/>
                  </a:cubicBezTo>
                  <a:lnTo>
                    <a:pt x="3097" y="82029"/>
                  </a:lnTo>
                  <a:close/>
                  <a:moveTo>
                    <a:pt x="94978" y="85407"/>
                  </a:moveTo>
                  <a:lnTo>
                    <a:pt x="94289" y="85611"/>
                  </a:lnTo>
                  <a:cubicBezTo>
                    <a:pt x="94702" y="87264"/>
                    <a:pt x="95116" y="88851"/>
                    <a:pt x="95463" y="90366"/>
                  </a:cubicBezTo>
                  <a:lnTo>
                    <a:pt x="96152" y="90157"/>
                  </a:lnTo>
                  <a:cubicBezTo>
                    <a:pt x="95876" y="88713"/>
                    <a:pt x="95463" y="87060"/>
                    <a:pt x="94978" y="85407"/>
                  </a:cubicBezTo>
                  <a:close/>
                  <a:moveTo>
                    <a:pt x="893" y="86922"/>
                  </a:moveTo>
                  <a:cubicBezTo>
                    <a:pt x="414" y="88504"/>
                    <a:pt x="67" y="90157"/>
                    <a:pt x="0" y="91744"/>
                  </a:cubicBezTo>
                  <a:lnTo>
                    <a:pt x="755" y="91810"/>
                  </a:lnTo>
                  <a:cubicBezTo>
                    <a:pt x="827" y="90229"/>
                    <a:pt x="1102" y="88713"/>
                    <a:pt x="1653" y="87126"/>
                  </a:cubicBezTo>
                  <a:lnTo>
                    <a:pt x="893" y="86922"/>
                  </a:lnTo>
                  <a:close/>
                  <a:moveTo>
                    <a:pt x="96289" y="90570"/>
                  </a:moveTo>
                  <a:lnTo>
                    <a:pt x="95529" y="90708"/>
                  </a:lnTo>
                  <a:cubicBezTo>
                    <a:pt x="95876" y="92433"/>
                    <a:pt x="96152" y="94014"/>
                    <a:pt x="96289" y="95463"/>
                  </a:cubicBezTo>
                  <a:lnTo>
                    <a:pt x="97044" y="95392"/>
                  </a:lnTo>
                  <a:cubicBezTo>
                    <a:pt x="96907" y="93876"/>
                    <a:pt x="96631" y="92295"/>
                    <a:pt x="96289" y="90570"/>
                  </a:cubicBezTo>
                  <a:close/>
                  <a:moveTo>
                    <a:pt x="0" y="92157"/>
                  </a:moveTo>
                  <a:lnTo>
                    <a:pt x="0" y="92433"/>
                  </a:lnTo>
                  <a:cubicBezTo>
                    <a:pt x="0" y="94014"/>
                    <a:pt x="276" y="95601"/>
                    <a:pt x="689" y="97045"/>
                  </a:cubicBezTo>
                  <a:lnTo>
                    <a:pt x="1444" y="96841"/>
                  </a:lnTo>
                  <a:cubicBezTo>
                    <a:pt x="965" y="95463"/>
                    <a:pt x="755" y="93948"/>
                    <a:pt x="755" y="92433"/>
                  </a:cubicBezTo>
                  <a:lnTo>
                    <a:pt x="755" y="92157"/>
                  </a:lnTo>
                  <a:close/>
                  <a:moveTo>
                    <a:pt x="97116" y="95805"/>
                  </a:moveTo>
                  <a:lnTo>
                    <a:pt x="96356" y="95876"/>
                  </a:lnTo>
                  <a:cubicBezTo>
                    <a:pt x="96493" y="97116"/>
                    <a:pt x="96565" y="98284"/>
                    <a:pt x="96565" y="99386"/>
                  </a:cubicBezTo>
                  <a:cubicBezTo>
                    <a:pt x="96565" y="99800"/>
                    <a:pt x="96565" y="100285"/>
                    <a:pt x="96493" y="100698"/>
                  </a:cubicBezTo>
                  <a:lnTo>
                    <a:pt x="97254" y="100698"/>
                  </a:lnTo>
                  <a:cubicBezTo>
                    <a:pt x="97320" y="100285"/>
                    <a:pt x="97320" y="99871"/>
                    <a:pt x="97320" y="99386"/>
                  </a:cubicBezTo>
                  <a:cubicBezTo>
                    <a:pt x="97320" y="98284"/>
                    <a:pt x="97254" y="97045"/>
                    <a:pt x="97116" y="95805"/>
                  </a:cubicBezTo>
                  <a:close/>
                  <a:moveTo>
                    <a:pt x="1516" y="97254"/>
                  </a:moveTo>
                  <a:lnTo>
                    <a:pt x="827" y="97458"/>
                  </a:lnTo>
                  <a:cubicBezTo>
                    <a:pt x="1306" y="99045"/>
                    <a:pt x="2133" y="100488"/>
                    <a:pt x="3097" y="101866"/>
                  </a:cubicBezTo>
                  <a:lnTo>
                    <a:pt x="3720" y="101453"/>
                  </a:lnTo>
                  <a:cubicBezTo>
                    <a:pt x="2755" y="100147"/>
                    <a:pt x="1995" y="98698"/>
                    <a:pt x="1516" y="97254"/>
                  </a:cubicBezTo>
                  <a:close/>
                  <a:moveTo>
                    <a:pt x="3924" y="101728"/>
                  </a:moveTo>
                  <a:lnTo>
                    <a:pt x="3373" y="102213"/>
                  </a:lnTo>
                  <a:cubicBezTo>
                    <a:pt x="4337" y="103453"/>
                    <a:pt x="5511" y="104621"/>
                    <a:pt x="6888" y="105657"/>
                  </a:cubicBezTo>
                  <a:lnTo>
                    <a:pt x="7301" y="105106"/>
                  </a:lnTo>
                  <a:cubicBezTo>
                    <a:pt x="5990" y="104070"/>
                    <a:pt x="4888" y="102968"/>
                    <a:pt x="3924" y="101728"/>
                  </a:cubicBezTo>
                  <a:close/>
                  <a:moveTo>
                    <a:pt x="96493" y="101111"/>
                  </a:moveTo>
                  <a:cubicBezTo>
                    <a:pt x="96427" y="102417"/>
                    <a:pt x="96218" y="103591"/>
                    <a:pt x="95876" y="104621"/>
                  </a:cubicBezTo>
                  <a:cubicBezTo>
                    <a:pt x="95738" y="105034"/>
                    <a:pt x="95667" y="105381"/>
                    <a:pt x="95529" y="105723"/>
                  </a:cubicBezTo>
                  <a:lnTo>
                    <a:pt x="96218" y="105999"/>
                  </a:lnTo>
                  <a:cubicBezTo>
                    <a:pt x="96356" y="105585"/>
                    <a:pt x="96493" y="105244"/>
                    <a:pt x="96565" y="104830"/>
                  </a:cubicBezTo>
                  <a:cubicBezTo>
                    <a:pt x="96907" y="103728"/>
                    <a:pt x="97116" y="102489"/>
                    <a:pt x="97254" y="101111"/>
                  </a:cubicBezTo>
                  <a:close/>
                  <a:moveTo>
                    <a:pt x="7643" y="105310"/>
                  </a:moveTo>
                  <a:lnTo>
                    <a:pt x="7230" y="105932"/>
                  </a:lnTo>
                  <a:cubicBezTo>
                    <a:pt x="8469" y="106825"/>
                    <a:pt x="9919" y="107652"/>
                    <a:pt x="11500" y="108340"/>
                  </a:cubicBezTo>
                  <a:lnTo>
                    <a:pt x="11776" y="107652"/>
                  </a:lnTo>
                  <a:cubicBezTo>
                    <a:pt x="10260" y="106963"/>
                    <a:pt x="8883" y="106208"/>
                    <a:pt x="7643" y="105310"/>
                  </a:cubicBezTo>
                  <a:close/>
                  <a:moveTo>
                    <a:pt x="12189" y="107789"/>
                  </a:moveTo>
                  <a:lnTo>
                    <a:pt x="11847" y="108478"/>
                  </a:lnTo>
                  <a:cubicBezTo>
                    <a:pt x="13291" y="109101"/>
                    <a:pt x="14878" y="109652"/>
                    <a:pt x="16531" y="109993"/>
                  </a:cubicBezTo>
                  <a:lnTo>
                    <a:pt x="16735" y="109238"/>
                  </a:lnTo>
                  <a:cubicBezTo>
                    <a:pt x="15082" y="108891"/>
                    <a:pt x="13566" y="108412"/>
                    <a:pt x="12189" y="107789"/>
                  </a:cubicBezTo>
                  <a:close/>
                  <a:moveTo>
                    <a:pt x="95391" y="106070"/>
                  </a:moveTo>
                  <a:cubicBezTo>
                    <a:pt x="94774" y="107585"/>
                    <a:pt x="94014" y="108963"/>
                    <a:pt x="93049" y="110203"/>
                  </a:cubicBezTo>
                  <a:lnTo>
                    <a:pt x="93600" y="110682"/>
                  </a:lnTo>
                  <a:cubicBezTo>
                    <a:pt x="94636" y="109376"/>
                    <a:pt x="95463" y="107927"/>
                    <a:pt x="96080" y="106346"/>
                  </a:cubicBezTo>
                  <a:lnTo>
                    <a:pt x="95391" y="106070"/>
                  </a:lnTo>
                  <a:close/>
                  <a:moveTo>
                    <a:pt x="17082" y="109376"/>
                  </a:moveTo>
                  <a:lnTo>
                    <a:pt x="16944" y="110065"/>
                  </a:lnTo>
                  <a:cubicBezTo>
                    <a:pt x="18112" y="110341"/>
                    <a:pt x="19352" y="110544"/>
                    <a:pt x="20663" y="110682"/>
                  </a:cubicBezTo>
                  <a:cubicBezTo>
                    <a:pt x="21005" y="110754"/>
                    <a:pt x="21418" y="110754"/>
                    <a:pt x="21765" y="110820"/>
                  </a:cubicBezTo>
                  <a:lnTo>
                    <a:pt x="21903" y="110065"/>
                  </a:lnTo>
                  <a:cubicBezTo>
                    <a:pt x="21490" y="110065"/>
                    <a:pt x="21143" y="109993"/>
                    <a:pt x="20729" y="109927"/>
                  </a:cubicBezTo>
                  <a:cubicBezTo>
                    <a:pt x="19490" y="109789"/>
                    <a:pt x="18250" y="109580"/>
                    <a:pt x="17082" y="109376"/>
                  </a:cubicBezTo>
                  <a:close/>
                  <a:moveTo>
                    <a:pt x="22316" y="110131"/>
                  </a:moveTo>
                  <a:lnTo>
                    <a:pt x="22179" y="110892"/>
                  </a:lnTo>
                  <a:cubicBezTo>
                    <a:pt x="23622" y="111095"/>
                    <a:pt x="25137" y="111305"/>
                    <a:pt x="27000" y="111646"/>
                  </a:cubicBezTo>
                  <a:lnTo>
                    <a:pt x="27066" y="110892"/>
                  </a:lnTo>
                  <a:cubicBezTo>
                    <a:pt x="25275" y="110544"/>
                    <a:pt x="23694" y="110341"/>
                    <a:pt x="22316" y="110131"/>
                  </a:cubicBezTo>
                  <a:close/>
                  <a:moveTo>
                    <a:pt x="27479" y="110958"/>
                  </a:moveTo>
                  <a:lnTo>
                    <a:pt x="27342" y="111718"/>
                  </a:lnTo>
                  <a:cubicBezTo>
                    <a:pt x="28928" y="111994"/>
                    <a:pt x="30510" y="112269"/>
                    <a:pt x="32163" y="112611"/>
                  </a:cubicBezTo>
                  <a:lnTo>
                    <a:pt x="32301" y="111856"/>
                  </a:lnTo>
                  <a:cubicBezTo>
                    <a:pt x="30648" y="111509"/>
                    <a:pt x="29066" y="111233"/>
                    <a:pt x="27479" y="110958"/>
                  </a:cubicBezTo>
                  <a:close/>
                  <a:moveTo>
                    <a:pt x="32714" y="111922"/>
                  </a:moveTo>
                  <a:lnTo>
                    <a:pt x="32576" y="112682"/>
                  </a:lnTo>
                  <a:cubicBezTo>
                    <a:pt x="34091" y="112958"/>
                    <a:pt x="35678" y="113299"/>
                    <a:pt x="37331" y="113575"/>
                  </a:cubicBezTo>
                  <a:lnTo>
                    <a:pt x="37469" y="112886"/>
                  </a:lnTo>
                  <a:cubicBezTo>
                    <a:pt x="35816" y="112545"/>
                    <a:pt x="34229" y="112197"/>
                    <a:pt x="32714" y="111922"/>
                  </a:cubicBezTo>
                  <a:close/>
                  <a:moveTo>
                    <a:pt x="92774" y="110478"/>
                  </a:moveTo>
                  <a:cubicBezTo>
                    <a:pt x="91810" y="111646"/>
                    <a:pt x="90570" y="112682"/>
                    <a:pt x="89192" y="113575"/>
                  </a:cubicBezTo>
                  <a:lnTo>
                    <a:pt x="89606" y="114198"/>
                  </a:lnTo>
                  <a:cubicBezTo>
                    <a:pt x="91055" y="113299"/>
                    <a:pt x="92295" y="112197"/>
                    <a:pt x="93325" y="110958"/>
                  </a:cubicBezTo>
                  <a:lnTo>
                    <a:pt x="92774" y="110478"/>
                  </a:lnTo>
                  <a:close/>
                  <a:moveTo>
                    <a:pt x="37882" y="112958"/>
                  </a:moveTo>
                  <a:lnTo>
                    <a:pt x="37745" y="113713"/>
                  </a:lnTo>
                  <a:lnTo>
                    <a:pt x="37948" y="113713"/>
                  </a:lnTo>
                  <a:cubicBezTo>
                    <a:pt x="39398" y="114060"/>
                    <a:pt x="40913" y="114335"/>
                    <a:pt x="42494" y="114611"/>
                  </a:cubicBezTo>
                  <a:lnTo>
                    <a:pt x="42632" y="113922"/>
                  </a:lnTo>
                  <a:cubicBezTo>
                    <a:pt x="41117" y="113575"/>
                    <a:pt x="39535" y="113299"/>
                    <a:pt x="38086" y="112958"/>
                  </a:cubicBezTo>
                  <a:close/>
                  <a:moveTo>
                    <a:pt x="43045" y="113988"/>
                  </a:moveTo>
                  <a:lnTo>
                    <a:pt x="42908" y="114677"/>
                  </a:lnTo>
                  <a:cubicBezTo>
                    <a:pt x="44494" y="115024"/>
                    <a:pt x="46076" y="115300"/>
                    <a:pt x="47663" y="115575"/>
                  </a:cubicBezTo>
                  <a:lnTo>
                    <a:pt x="47801" y="114886"/>
                  </a:lnTo>
                  <a:cubicBezTo>
                    <a:pt x="46214" y="114539"/>
                    <a:pt x="44632" y="114264"/>
                    <a:pt x="43045" y="113988"/>
                  </a:cubicBezTo>
                  <a:close/>
                  <a:moveTo>
                    <a:pt x="48214" y="114952"/>
                  </a:moveTo>
                  <a:lnTo>
                    <a:pt x="48076" y="115641"/>
                  </a:lnTo>
                  <a:cubicBezTo>
                    <a:pt x="49795" y="115988"/>
                    <a:pt x="51382" y="116264"/>
                    <a:pt x="52897" y="116468"/>
                  </a:cubicBezTo>
                  <a:lnTo>
                    <a:pt x="52963" y="115779"/>
                  </a:lnTo>
                  <a:cubicBezTo>
                    <a:pt x="51448" y="115503"/>
                    <a:pt x="49933" y="115228"/>
                    <a:pt x="48214" y="114952"/>
                  </a:cubicBezTo>
                  <a:close/>
                  <a:moveTo>
                    <a:pt x="88851" y="113784"/>
                  </a:moveTo>
                  <a:cubicBezTo>
                    <a:pt x="87611" y="114539"/>
                    <a:pt x="86162" y="115228"/>
                    <a:pt x="84509" y="115779"/>
                  </a:cubicBezTo>
                  <a:lnTo>
                    <a:pt x="84784" y="116468"/>
                  </a:lnTo>
                  <a:cubicBezTo>
                    <a:pt x="86437" y="115917"/>
                    <a:pt x="87953" y="115228"/>
                    <a:pt x="89264" y="114473"/>
                  </a:cubicBezTo>
                  <a:lnTo>
                    <a:pt x="88851" y="113784"/>
                  </a:lnTo>
                  <a:close/>
                  <a:moveTo>
                    <a:pt x="53377" y="115851"/>
                  </a:moveTo>
                  <a:lnTo>
                    <a:pt x="53239" y="116539"/>
                  </a:lnTo>
                  <a:cubicBezTo>
                    <a:pt x="54964" y="116815"/>
                    <a:pt x="56545" y="117090"/>
                    <a:pt x="58060" y="117294"/>
                  </a:cubicBezTo>
                  <a:lnTo>
                    <a:pt x="58198" y="116539"/>
                  </a:lnTo>
                  <a:cubicBezTo>
                    <a:pt x="56683" y="116330"/>
                    <a:pt x="55030" y="116055"/>
                    <a:pt x="53377" y="115851"/>
                  </a:cubicBezTo>
                  <a:close/>
                  <a:moveTo>
                    <a:pt x="84167" y="115917"/>
                  </a:moveTo>
                  <a:cubicBezTo>
                    <a:pt x="82718" y="116330"/>
                    <a:pt x="81137" y="116677"/>
                    <a:pt x="79484" y="116953"/>
                  </a:cubicBezTo>
                  <a:lnTo>
                    <a:pt x="79621" y="117708"/>
                  </a:lnTo>
                  <a:cubicBezTo>
                    <a:pt x="81274" y="117432"/>
                    <a:pt x="82927" y="117090"/>
                    <a:pt x="84371" y="116606"/>
                  </a:cubicBezTo>
                  <a:lnTo>
                    <a:pt x="84167" y="115917"/>
                  </a:lnTo>
                  <a:close/>
                  <a:moveTo>
                    <a:pt x="58611" y="116606"/>
                  </a:moveTo>
                  <a:lnTo>
                    <a:pt x="58474" y="117294"/>
                  </a:lnTo>
                  <a:cubicBezTo>
                    <a:pt x="60198" y="117570"/>
                    <a:pt x="61780" y="117708"/>
                    <a:pt x="63367" y="117845"/>
                  </a:cubicBezTo>
                  <a:lnTo>
                    <a:pt x="63433" y="117090"/>
                  </a:lnTo>
                  <a:cubicBezTo>
                    <a:pt x="61851" y="116953"/>
                    <a:pt x="60264" y="116815"/>
                    <a:pt x="58611" y="116606"/>
                  </a:cubicBezTo>
                  <a:close/>
                  <a:moveTo>
                    <a:pt x="63780" y="117157"/>
                  </a:moveTo>
                  <a:lnTo>
                    <a:pt x="63708" y="117917"/>
                  </a:lnTo>
                  <a:cubicBezTo>
                    <a:pt x="65433" y="118055"/>
                    <a:pt x="67086" y="118121"/>
                    <a:pt x="68601" y="118192"/>
                  </a:cubicBezTo>
                  <a:lnTo>
                    <a:pt x="68667" y="117432"/>
                  </a:lnTo>
                  <a:cubicBezTo>
                    <a:pt x="67086" y="117432"/>
                    <a:pt x="65499" y="117294"/>
                    <a:pt x="63780" y="117157"/>
                  </a:cubicBezTo>
                  <a:close/>
                  <a:moveTo>
                    <a:pt x="79070" y="117019"/>
                  </a:moveTo>
                  <a:cubicBezTo>
                    <a:pt x="77555" y="117228"/>
                    <a:pt x="75968" y="117366"/>
                    <a:pt x="74249" y="117432"/>
                  </a:cubicBezTo>
                  <a:lnTo>
                    <a:pt x="74315" y="118192"/>
                  </a:lnTo>
                  <a:cubicBezTo>
                    <a:pt x="76040" y="118121"/>
                    <a:pt x="77693" y="117983"/>
                    <a:pt x="79208" y="117779"/>
                  </a:cubicBezTo>
                  <a:lnTo>
                    <a:pt x="79070" y="117019"/>
                  </a:lnTo>
                  <a:close/>
                  <a:moveTo>
                    <a:pt x="69014" y="117504"/>
                  </a:moveTo>
                  <a:lnTo>
                    <a:pt x="69014" y="118259"/>
                  </a:lnTo>
                  <a:lnTo>
                    <a:pt x="73902" y="118259"/>
                  </a:lnTo>
                  <a:lnTo>
                    <a:pt x="73902" y="11750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5" name="Google Shape;1665;p46"/>
            <p:cNvSpPr/>
            <p:nvPr/>
          </p:nvSpPr>
          <p:spPr>
            <a:xfrm>
              <a:off x="3041050" y="1715950"/>
              <a:ext cx="2433000" cy="3042275"/>
            </a:xfrm>
            <a:custGeom>
              <a:avLst/>
              <a:gdLst/>
              <a:ahLst/>
              <a:cxnLst/>
              <a:rect l="l" t="t" r="r" b="b"/>
              <a:pathLst>
                <a:path w="97320" h="121691" extrusionOk="0">
                  <a:moveTo>
                    <a:pt x="50813" y="1"/>
                  </a:moveTo>
                  <a:cubicBezTo>
                    <a:pt x="50297" y="1"/>
                    <a:pt x="49798" y="19"/>
                    <a:pt x="49316" y="55"/>
                  </a:cubicBezTo>
                  <a:lnTo>
                    <a:pt x="49316" y="810"/>
                  </a:lnTo>
                  <a:cubicBezTo>
                    <a:pt x="49798" y="777"/>
                    <a:pt x="50297" y="760"/>
                    <a:pt x="50804" y="760"/>
                  </a:cubicBezTo>
                  <a:cubicBezTo>
                    <a:pt x="51312" y="760"/>
                    <a:pt x="51829" y="777"/>
                    <a:pt x="52347" y="810"/>
                  </a:cubicBezTo>
                  <a:cubicBezTo>
                    <a:pt x="53862" y="947"/>
                    <a:pt x="55305" y="1294"/>
                    <a:pt x="56755" y="1774"/>
                  </a:cubicBezTo>
                  <a:lnTo>
                    <a:pt x="57030" y="1085"/>
                  </a:lnTo>
                  <a:cubicBezTo>
                    <a:pt x="55515" y="534"/>
                    <a:pt x="54000" y="259"/>
                    <a:pt x="52413" y="55"/>
                  </a:cubicBezTo>
                  <a:cubicBezTo>
                    <a:pt x="51862" y="19"/>
                    <a:pt x="51329" y="1"/>
                    <a:pt x="50813" y="1"/>
                  </a:cubicBezTo>
                  <a:close/>
                  <a:moveTo>
                    <a:pt x="48693" y="55"/>
                  </a:moveTo>
                  <a:cubicBezTo>
                    <a:pt x="47040" y="259"/>
                    <a:pt x="45525" y="606"/>
                    <a:pt x="44081" y="1223"/>
                  </a:cubicBezTo>
                  <a:lnTo>
                    <a:pt x="44357" y="1912"/>
                  </a:lnTo>
                  <a:cubicBezTo>
                    <a:pt x="45734" y="1361"/>
                    <a:pt x="47178" y="1019"/>
                    <a:pt x="48765" y="810"/>
                  </a:cubicBezTo>
                  <a:lnTo>
                    <a:pt x="48693" y="55"/>
                  </a:lnTo>
                  <a:close/>
                  <a:moveTo>
                    <a:pt x="57581" y="1294"/>
                  </a:moveTo>
                  <a:lnTo>
                    <a:pt x="57372" y="1983"/>
                  </a:lnTo>
                  <a:cubicBezTo>
                    <a:pt x="58749" y="2463"/>
                    <a:pt x="60127" y="3151"/>
                    <a:pt x="61438" y="4050"/>
                  </a:cubicBezTo>
                  <a:lnTo>
                    <a:pt x="61780" y="3361"/>
                  </a:lnTo>
                  <a:cubicBezTo>
                    <a:pt x="60474" y="2534"/>
                    <a:pt x="59025" y="1774"/>
                    <a:pt x="57581" y="1294"/>
                  </a:cubicBezTo>
                  <a:close/>
                  <a:moveTo>
                    <a:pt x="43530" y="1432"/>
                  </a:moveTo>
                  <a:cubicBezTo>
                    <a:pt x="42081" y="2049"/>
                    <a:pt x="40775" y="2948"/>
                    <a:pt x="39536" y="3978"/>
                  </a:cubicBezTo>
                  <a:lnTo>
                    <a:pt x="40015" y="4529"/>
                  </a:lnTo>
                  <a:cubicBezTo>
                    <a:pt x="41189" y="3565"/>
                    <a:pt x="42495" y="2738"/>
                    <a:pt x="43806" y="2121"/>
                  </a:cubicBezTo>
                  <a:lnTo>
                    <a:pt x="43530" y="1432"/>
                  </a:lnTo>
                  <a:close/>
                  <a:moveTo>
                    <a:pt x="62331" y="3774"/>
                  </a:moveTo>
                  <a:lnTo>
                    <a:pt x="61918" y="4391"/>
                  </a:lnTo>
                  <a:cubicBezTo>
                    <a:pt x="63091" y="5218"/>
                    <a:pt x="64331" y="6182"/>
                    <a:pt x="65433" y="7284"/>
                  </a:cubicBezTo>
                  <a:lnTo>
                    <a:pt x="65984" y="6733"/>
                  </a:lnTo>
                  <a:cubicBezTo>
                    <a:pt x="64810" y="5631"/>
                    <a:pt x="63571" y="4601"/>
                    <a:pt x="62331" y="3774"/>
                  </a:cubicBezTo>
                  <a:close/>
                  <a:moveTo>
                    <a:pt x="39051" y="4391"/>
                  </a:moveTo>
                  <a:cubicBezTo>
                    <a:pt x="37949" y="5427"/>
                    <a:pt x="36918" y="6595"/>
                    <a:pt x="35954" y="7973"/>
                  </a:cubicBezTo>
                  <a:lnTo>
                    <a:pt x="36571" y="8386"/>
                  </a:lnTo>
                  <a:cubicBezTo>
                    <a:pt x="37469" y="7080"/>
                    <a:pt x="38500" y="5906"/>
                    <a:pt x="39536" y="4942"/>
                  </a:cubicBezTo>
                  <a:lnTo>
                    <a:pt x="39051" y="4391"/>
                  </a:lnTo>
                  <a:close/>
                  <a:moveTo>
                    <a:pt x="66397" y="7218"/>
                  </a:moveTo>
                  <a:lnTo>
                    <a:pt x="65846" y="7697"/>
                  </a:lnTo>
                  <a:cubicBezTo>
                    <a:pt x="66877" y="8799"/>
                    <a:pt x="67841" y="9973"/>
                    <a:pt x="68805" y="11279"/>
                  </a:cubicBezTo>
                  <a:lnTo>
                    <a:pt x="69356" y="10799"/>
                  </a:lnTo>
                  <a:cubicBezTo>
                    <a:pt x="68464" y="9488"/>
                    <a:pt x="67428" y="8320"/>
                    <a:pt x="66397" y="7218"/>
                  </a:cubicBezTo>
                  <a:close/>
                  <a:moveTo>
                    <a:pt x="35607" y="8458"/>
                  </a:moveTo>
                  <a:cubicBezTo>
                    <a:pt x="34780" y="9697"/>
                    <a:pt x="34025" y="11075"/>
                    <a:pt x="33265" y="12590"/>
                  </a:cubicBezTo>
                  <a:lnTo>
                    <a:pt x="33954" y="12866"/>
                  </a:lnTo>
                  <a:cubicBezTo>
                    <a:pt x="34643" y="11417"/>
                    <a:pt x="35403" y="10111"/>
                    <a:pt x="36230" y="8871"/>
                  </a:cubicBezTo>
                  <a:lnTo>
                    <a:pt x="35607" y="8458"/>
                  </a:lnTo>
                  <a:close/>
                  <a:moveTo>
                    <a:pt x="69769" y="11350"/>
                  </a:moveTo>
                  <a:lnTo>
                    <a:pt x="69152" y="11764"/>
                  </a:lnTo>
                  <a:cubicBezTo>
                    <a:pt x="69979" y="13004"/>
                    <a:pt x="70805" y="14309"/>
                    <a:pt x="71560" y="15687"/>
                  </a:cubicBezTo>
                  <a:lnTo>
                    <a:pt x="72183" y="15345"/>
                  </a:lnTo>
                  <a:cubicBezTo>
                    <a:pt x="71423" y="13896"/>
                    <a:pt x="70596" y="12590"/>
                    <a:pt x="69769" y="11350"/>
                  </a:cubicBezTo>
                  <a:close/>
                  <a:moveTo>
                    <a:pt x="33061" y="13141"/>
                  </a:moveTo>
                  <a:cubicBezTo>
                    <a:pt x="32439" y="14519"/>
                    <a:pt x="31821" y="15962"/>
                    <a:pt x="31337" y="17478"/>
                  </a:cubicBezTo>
                  <a:lnTo>
                    <a:pt x="32025" y="17753"/>
                  </a:lnTo>
                  <a:cubicBezTo>
                    <a:pt x="32576" y="16238"/>
                    <a:pt x="33127" y="14794"/>
                    <a:pt x="33678" y="13417"/>
                  </a:cubicBezTo>
                  <a:lnTo>
                    <a:pt x="33061" y="13141"/>
                  </a:lnTo>
                  <a:close/>
                  <a:moveTo>
                    <a:pt x="72458" y="15896"/>
                  </a:moveTo>
                  <a:lnTo>
                    <a:pt x="71836" y="16238"/>
                  </a:lnTo>
                  <a:cubicBezTo>
                    <a:pt x="72525" y="17549"/>
                    <a:pt x="73147" y="18927"/>
                    <a:pt x="73764" y="20371"/>
                  </a:cubicBezTo>
                  <a:lnTo>
                    <a:pt x="74453" y="20095"/>
                  </a:lnTo>
                  <a:cubicBezTo>
                    <a:pt x="73836" y="18651"/>
                    <a:pt x="73213" y="17202"/>
                    <a:pt x="72458" y="15896"/>
                  </a:cubicBezTo>
                  <a:close/>
                  <a:moveTo>
                    <a:pt x="31133" y="18100"/>
                  </a:moveTo>
                  <a:cubicBezTo>
                    <a:pt x="30719" y="19544"/>
                    <a:pt x="30306" y="21059"/>
                    <a:pt x="29893" y="22646"/>
                  </a:cubicBezTo>
                  <a:lnTo>
                    <a:pt x="30648" y="22784"/>
                  </a:lnTo>
                  <a:cubicBezTo>
                    <a:pt x="30995" y="21197"/>
                    <a:pt x="31408" y="19753"/>
                    <a:pt x="31888" y="18304"/>
                  </a:cubicBezTo>
                  <a:lnTo>
                    <a:pt x="31133" y="18100"/>
                  </a:lnTo>
                  <a:close/>
                  <a:moveTo>
                    <a:pt x="74729" y="20718"/>
                  </a:moveTo>
                  <a:lnTo>
                    <a:pt x="73974" y="20993"/>
                  </a:lnTo>
                  <a:cubicBezTo>
                    <a:pt x="74591" y="22371"/>
                    <a:pt x="75076" y="23814"/>
                    <a:pt x="75555" y="25330"/>
                  </a:cubicBezTo>
                  <a:lnTo>
                    <a:pt x="76244" y="25126"/>
                  </a:lnTo>
                  <a:cubicBezTo>
                    <a:pt x="75764" y="23610"/>
                    <a:pt x="75280" y="22095"/>
                    <a:pt x="74729" y="20718"/>
                  </a:cubicBezTo>
                  <a:close/>
                  <a:moveTo>
                    <a:pt x="29821" y="23197"/>
                  </a:moveTo>
                  <a:cubicBezTo>
                    <a:pt x="29480" y="24713"/>
                    <a:pt x="29204" y="26228"/>
                    <a:pt x="28929" y="27809"/>
                  </a:cubicBezTo>
                  <a:lnTo>
                    <a:pt x="29684" y="27947"/>
                  </a:lnTo>
                  <a:cubicBezTo>
                    <a:pt x="29893" y="26366"/>
                    <a:pt x="30168" y="24850"/>
                    <a:pt x="30510" y="23401"/>
                  </a:cubicBezTo>
                  <a:lnTo>
                    <a:pt x="29821" y="23197"/>
                  </a:lnTo>
                  <a:close/>
                  <a:moveTo>
                    <a:pt x="76453" y="25677"/>
                  </a:moveTo>
                  <a:lnTo>
                    <a:pt x="75693" y="25881"/>
                  </a:lnTo>
                  <a:cubicBezTo>
                    <a:pt x="76178" y="27396"/>
                    <a:pt x="76591" y="28845"/>
                    <a:pt x="76867" y="30360"/>
                  </a:cubicBezTo>
                  <a:lnTo>
                    <a:pt x="77621" y="30223"/>
                  </a:lnTo>
                  <a:cubicBezTo>
                    <a:pt x="77280" y="28707"/>
                    <a:pt x="76867" y="27192"/>
                    <a:pt x="76453" y="25677"/>
                  </a:cubicBezTo>
                  <a:close/>
                  <a:moveTo>
                    <a:pt x="28791" y="28432"/>
                  </a:moveTo>
                  <a:cubicBezTo>
                    <a:pt x="28582" y="29947"/>
                    <a:pt x="28378" y="31462"/>
                    <a:pt x="28240" y="33044"/>
                  </a:cubicBezTo>
                  <a:lnTo>
                    <a:pt x="28995" y="33115"/>
                  </a:lnTo>
                  <a:cubicBezTo>
                    <a:pt x="29133" y="31600"/>
                    <a:pt x="29342" y="30013"/>
                    <a:pt x="29546" y="28570"/>
                  </a:cubicBezTo>
                  <a:lnTo>
                    <a:pt x="28791" y="28432"/>
                  </a:lnTo>
                  <a:close/>
                  <a:moveTo>
                    <a:pt x="77759" y="30840"/>
                  </a:moveTo>
                  <a:lnTo>
                    <a:pt x="77004" y="30978"/>
                  </a:lnTo>
                  <a:cubicBezTo>
                    <a:pt x="77346" y="32355"/>
                    <a:pt x="77555" y="33733"/>
                    <a:pt x="77759" y="35110"/>
                  </a:cubicBezTo>
                  <a:cubicBezTo>
                    <a:pt x="77831" y="35248"/>
                    <a:pt x="77831" y="35386"/>
                    <a:pt x="77831" y="35523"/>
                  </a:cubicBezTo>
                  <a:lnTo>
                    <a:pt x="78586" y="35386"/>
                  </a:lnTo>
                  <a:cubicBezTo>
                    <a:pt x="78586" y="35320"/>
                    <a:pt x="78520" y="35182"/>
                    <a:pt x="78520" y="35044"/>
                  </a:cubicBezTo>
                  <a:cubicBezTo>
                    <a:pt x="78310" y="33666"/>
                    <a:pt x="78035" y="32217"/>
                    <a:pt x="77759" y="30840"/>
                  </a:cubicBezTo>
                  <a:close/>
                  <a:moveTo>
                    <a:pt x="28168" y="33666"/>
                  </a:moveTo>
                  <a:cubicBezTo>
                    <a:pt x="28031" y="35182"/>
                    <a:pt x="27893" y="36763"/>
                    <a:pt x="27827" y="38350"/>
                  </a:cubicBezTo>
                  <a:lnTo>
                    <a:pt x="28582" y="38350"/>
                  </a:lnTo>
                  <a:cubicBezTo>
                    <a:pt x="28653" y="36835"/>
                    <a:pt x="28791" y="35248"/>
                    <a:pt x="28929" y="33733"/>
                  </a:cubicBezTo>
                  <a:lnTo>
                    <a:pt x="28168" y="33666"/>
                  </a:lnTo>
                  <a:close/>
                  <a:moveTo>
                    <a:pt x="78723" y="36008"/>
                  </a:moveTo>
                  <a:lnTo>
                    <a:pt x="77969" y="36146"/>
                  </a:lnTo>
                  <a:cubicBezTo>
                    <a:pt x="78172" y="37386"/>
                    <a:pt x="78586" y="38901"/>
                    <a:pt x="79137" y="40692"/>
                  </a:cubicBezTo>
                  <a:lnTo>
                    <a:pt x="79897" y="40482"/>
                  </a:lnTo>
                  <a:cubicBezTo>
                    <a:pt x="79346" y="38692"/>
                    <a:pt x="78933" y="37248"/>
                    <a:pt x="78723" y="36008"/>
                  </a:cubicBezTo>
                  <a:close/>
                  <a:moveTo>
                    <a:pt x="27827" y="38967"/>
                  </a:moveTo>
                  <a:cubicBezTo>
                    <a:pt x="27755" y="40482"/>
                    <a:pt x="27689" y="42069"/>
                    <a:pt x="27689" y="43651"/>
                  </a:cubicBezTo>
                  <a:lnTo>
                    <a:pt x="28444" y="43651"/>
                  </a:lnTo>
                  <a:cubicBezTo>
                    <a:pt x="28444" y="42069"/>
                    <a:pt x="28515" y="40482"/>
                    <a:pt x="28582" y="38967"/>
                  </a:cubicBezTo>
                  <a:close/>
                  <a:moveTo>
                    <a:pt x="80101" y="41034"/>
                  </a:moveTo>
                  <a:lnTo>
                    <a:pt x="79346" y="41309"/>
                  </a:lnTo>
                  <a:cubicBezTo>
                    <a:pt x="79759" y="42549"/>
                    <a:pt x="80239" y="43998"/>
                    <a:pt x="80861" y="45717"/>
                  </a:cubicBezTo>
                  <a:lnTo>
                    <a:pt x="81550" y="45442"/>
                  </a:lnTo>
                  <a:cubicBezTo>
                    <a:pt x="80999" y="43789"/>
                    <a:pt x="80448" y="42345"/>
                    <a:pt x="80101" y="41034"/>
                  </a:cubicBezTo>
                  <a:close/>
                  <a:moveTo>
                    <a:pt x="27689" y="44273"/>
                  </a:moveTo>
                  <a:lnTo>
                    <a:pt x="27689" y="44549"/>
                  </a:lnTo>
                  <a:lnTo>
                    <a:pt x="27689" y="47580"/>
                  </a:lnTo>
                  <a:lnTo>
                    <a:pt x="27689" y="48131"/>
                  </a:lnTo>
                  <a:lnTo>
                    <a:pt x="27689" y="48885"/>
                  </a:lnTo>
                  <a:lnTo>
                    <a:pt x="28444" y="48885"/>
                  </a:lnTo>
                  <a:lnTo>
                    <a:pt x="28444" y="48131"/>
                  </a:lnTo>
                  <a:lnTo>
                    <a:pt x="28444" y="47580"/>
                  </a:lnTo>
                  <a:lnTo>
                    <a:pt x="28444" y="44549"/>
                  </a:lnTo>
                  <a:lnTo>
                    <a:pt x="28444" y="44273"/>
                  </a:lnTo>
                  <a:close/>
                  <a:moveTo>
                    <a:pt x="81754" y="46064"/>
                  </a:moveTo>
                  <a:lnTo>
                    <a:pt x="81065" y="46268"/>
                  </a:lnTo>
                  <a:cubicBezTo>
                    <a:pt x="81550" y="47646"/>
                    <a:pt x="82101" y="49161"/>
                    <a:pt x="82652" y="50676"/>
                  </a:cubicBezTo>
                  <a:lnTo>
                    <a:pt x="83407" y="50401"/>
                  </a:lnTo>
                  <a:cubicBezTo>
                    <a:pt x="82790" y="48885"/>
                    <a:pt x="82305" y="47442"/>
                    <a:pt x="81754" y="46064"/>
                  </a:cubicBezTo>
                  <a:close/>
                  <a:moveTo>
                    <a:pt x="27689" y="49508"/>
                  </a:moveTo>
                  <a:cubicBezTo>
                    <a:pt x="27551" y="51023"/>
                    <a:pt x="27342" y="52467"/>
                    <a:pt x="26862" y="53982"/>
                  </a:cubicBezTo>
                  <a:lnTo>
                    <a:pt x="27617" y="54192"/>
                  </a:lnTo>
                  <a:cubicBezTo>
                    <a:pt x="28031" y="52605"/>
                    <a:pt x="28306" y="51089"/>
                    <a:pt x="28444" y="49508"/>
                  </a:cubicBezTo>
                  <a:close/>
                  <a:moveTo>
                    <a:pt x="83616" y="50952"/>
                  </a:moveTo>
                  <a:lnTo>
                    <a:pt x="82928" y="51227"/>
                  </a:lnTo>
                  <a:cubicBezTo>
                    <a:pt x="83341" y="52539"/>
                    <a:pt x="83892" y="53845"/>
                    <a:pt x="84371" y="55222"/>
                  </a:cubicBezTo>
                  <a:lnTo>
                    <a:pt x="84509" y="55569"/>
                  </a:lnTo>
                  <a:lnTo>
                    <a:pt x="85269" y="55360"/>
                  </a:lnTo>
                  <a:lnTo>
                    <a:pt x="85060" y="54947"/>
                  </a:lnTo>
                  <a:cubicBezTo>
                    <a:pt x="84581" y="53569"/>
                    <a:pt x="84096" y="52263"/>
                    <a:pt x="83616" y="50952"/>
                  </a:cubicBezTo>
                  <a:close/>
                  <a:moveTo>
                    <a:pt x="26725" y="54533"/>
                  </a:moveTo>
                  <a:cubicBezTo>
                    <a:pt x="26240" y="55911"/>
                    <a:pt x="25689" y="57288"/>
                    <a:pt x="24934" y="58738"/>
                  </a:cubicBezTo>
                  <a:lnTo>
                    <a:pt x="25623" y="59079"/>
                  </a:lnTo>
                  <a:cubicBezTo>
                    <a:pt x="26377" y="57636"/>
                    <a:pt x="27000" y="56186"/>
                    <a:pt x="27413" y="54743"/>
                  </a:cubicBezTo>
                  <a:lnTo>
                    <a:pt x="26725" y="54533"/>
                  </a:lnTo>
                  <a:close/>
                  <a:moveTo>
                    <a:pt x="85473" y="55911"/>
                  </a:moveTo>
                  <a:lnTo>
                    <a:pt x="84785" y="56186"/>
                  </a:lnTo>
                  <a:cubicBezTo>
                    <a:pt x="85269" y="57564"/>
                    <a:pt x="85820" y="59079"/>
                    <a:pt x="86371" y="60528"/>
                  </a:cubicBezTo>
                  <a:lnTo>
                    <a:pt x="87126" y="60253"/>
                  </a:lnTo>
                  <a:cubicBezTo>
                    <a:pt x="86509" y="58804"/>
                    <a:pt x="86024" y="57360"/>
                    <a:pt x="85473" y="55911"/>
                  </a:cubicBezTo>
                  <a:close/>
                  <a:moveTo>
                    <a:pt x="24658" y="59289"/>
                  </a:moveTo>
                  <a:cubicBezTo>
                    <a:pt x="23970" y="60528"/>
                    <a:pt x="23143" y="61834"/>
                    <a:pt x="22179" y="63212"/>
                  </a:cubicBezTo>
                  <a:lnTo>
                    <a:pt x="22796" y="63625"/>
                  </a:lnTo>
                  <a:cubicBezTo>
                    <a:pt x="23760" y="62247"/>
                    <a:pt x="24587" y="60942"/>
                    <a:pt x="25275" y="59630"/>
                  </a:cubicBezTo>
                  <a:lnTo>
                    <a:pt x="24658" y="59289"/>
                  </a:lnTo>
                  <a:close/>
                  <a:moveTo>
                    <a:pt x="87336" y="60870"/>
                  </a:moveTo>
                  <a:lnTo>
                    <a:pt x="86575" y="61079"/>
                  </a:lnTo>
                  <a:cubicBezTo>
                    <a:pt x="87126" y="62523"/>
                    <a:pt x="87677" y="63972"/>
                    <a:pt x="88228" y="65487"/>
                  </a:cubicBezTo>
                  <a:lnTo>
                    <a:pt x="88917" y="65212"/>
                  </a:lnTo>
                  <a:cubicBezTo>
                    <a:pt x="88366" y="63763"/>
                    <a:pt x="87815" y="62247"/>
                    <a:pt x="87336" y="60870"/>
                  </a:cubicBezTo>
                  <a:close/>
                  <a:moveTo>
                    <a:pt x="21832" y="63697"/>
                  </a:moveTo>
                  <a:cubicBezTo>
                    <a:pt x="21005" y="64865"/>
                    <a:pt x="20041" y="66038"/>
                    <a:pt x="19010" y="67344"/>
                  </a:cubicBezTo>
                  <a:lnTo>
                    <a:pt x="19561" y="67829"/>
                  </a:lnTo>
                  <a:cubicBezTo>
                    <a:pt x="20592" y="66518"/>
                    <a:pt x="21628" y="65278"/>
                    <a:pt x="22454" y="64110"/>
                  </a:cubicBezTo>
                  <a:lnTo>
                    <a:pt x="21832" y="63697"/>
                  </a:lnTo>
                  <a:close/>
                  <a:moveTo>
                    <a:pt x="89126" y="65763"/>
                  </a:moveTo>
                  <a:lnTo>
                    <a:pt x="88438" y="66038"/>
                  </a:lnTo>
                  <a:cubicBezTo>
                    <a:pt x="88917" y="67482"/>
                    <a:pt x="89468" y="68931"/>
                    <a:pt x="89953" y="70447"/>
                  </a:cubicBezTo>
                  <a:lnTo>
                    <a:pt x="90642" y="70171"/>
                  </a:lnTo>
                  <a:cubicBezTo>
                    <a:pt x="90157" y="68722"/>
                    <a:pt x="89677" y="67278"/>
                    <a:pt x="89126" y="65763"/>
                  </a:cubicBezTo>
                  <a:close/>
                  <a:moveTo>
                    <a:pt x="18597" y="67758"/>
                  </a:moveTo>
                  <a:cubicBezTo>
                    <a:pt x="17633" y="68860"/>
                    <a:pt x="16669" y="70033"/>
                    <a:pt x="15495" y="71201"/>
                  </a:cubicBezTo>
                  <a:lnTo>
                    <a:pt x="16046" y="71752"/>
                  </a:lnTo>
                  <a:cubicBezTo>
                    <a:pt x="17220" y="70513"/>
                    <a:pt x="18184" y="69345"/>
                    <a:pt x="19148" y="68242"/>
                  </a:cubicBezTo>
                  <a:lnTo>
                    <a:pt x="18597" y="67758"/>
                  </a:lnTo>
                  <a:close/>
                  <a:moveTo>
                    <a:pt x="90846" y="70788"/>
                  </a:moveTo>
                  <a:lnTo>
                    <a:pt x="90157" y="70998"/>
                  </a:lnTo>
                  <a:cubicBezTo>
                    <a:pt x="90708" y="72513"/>
                    <a:pt x="91193" y="74028"/>
                    <a:pt x="91606" y="75406"/>
                  </a:cubicBezTo>
                  <a:lnTo>
                    <a:pt x="92361" y="75196"/>
                  </a:lnTo>
                  <a:cubicBezTo>
                    <a:pt x="91882" y="73819"/>
                    <a:pt x="91397" y="72303"/>
                    <a:pt x="90846" y="70788"/>
                  </a:cubicBezTo>
                  <a:close/>
                  <a:moveTo>
                    <a:pt x="15082" y="71686"/>
                  </a:moveTo>
                  <a:cubicBezTo>
                    <a:pt x="14051" y="72717"/>
                    <a:pt x="13015" y="73819"/>
                    <a:pt x="11847" y="74992"/>
                  </a:cubicBezTo>
                  <a:lnTo>
                    <a:pt x="12398" y="75543"/>
                  </a:lnTo>
                  <a:cubicBezTo>
                    <a:pt x="13567" y="74370"/>
                    <a:pt x="14602" y="73268"/>
                    <a:pt x="15633" y="72166"/>
                  </a:cubicBezTo>
                  <a:lnTo>
                    <a:pt x="15082" y="71686"/>
                  </a:lnTo>
                  <a:close/>
                  <a:moveTo>
                    <a:pt x="11434" y="75406"/>
                  </a:moveTo>
                  <a:cubicBezTo>
                    <a:pt x="10536" y="76298"/>
                    <a:pt x="9572" y="77263"/>
                    <a:pt x="8607" y="78161"/>
                  </a:cubicBezTo>
                  <a:cubicBezTo>
                    <a:pt x="8470" y="78365"/>
                    <a:pt x="8266" y="78502"/>
                    <a:pt x="8056" y="78712"/>
                  </a:cubicBezTo>
                  <a:lnTo>
                    <a:pt x="8607" y="79191"/>
                  </a:lnTo>
                  <a:cubicBezTo>
                    <a:pt x="8817" y="79053"/>
                    <a:pt x="8955" y="78849"/>
                    <a:pt x="9158" y="78712"/>
                  </a:cubicBezTo>
                  <a:lnTo>
                    <a:pt x="11913" y="75957"/>
                  </a:lnTo>
                  <a:lnTo>
                    <a:pt x="11434" y="75406"/>
                  </a:lnTo>
                  <a:close/>
                  <a:moveTo>
                    <a:pt x="92499" y="75819"/>
                  </a:moveTo>
                  <a:lnTo>
                    <a:pt x="91810" y="76023"/>
                  </a:lnTo>
                  <a:cubicBezTo>
                    <a:pt x="92295" y="77538"/>
                    <a:pt x="92774" y="79053"/>
                    <a:pt x="93121" y="80431"/>
                  </a:cubicBezTo>
                  <a:lnTo>
                    <a:pt x="93876" y="80227"/>
                  </a:lnTo>
                  <a:cubicBezTo>
                    <a:pt x="93463" y="78849"/>
                    <a:pt x="92984" y="77334"/>
                    <a:pt x="92499" y="75819"/>
                  </a:cubicBezTo>
                  <a:close/>
                  <a:moveTo>
                    <a:pt x="7643" y="79125"/>
                  </a:moveTo>
                  <a:cubicBezTo>
                    <a:pt x="6541" y="80293"/>
                    <a:pt x="5511" y="81533"/>
                    <a:pt x="4613" y="82773"/>
                  </a:cubicBezTo>
                  <a:lnTo>
                    <a:pt x="5235" y="83186"/>
                  </a:lnTo>
                  <a:cubicBezTo>
                    <a:pt x="6128" y="82018"/>
                    <a:pt x="7092" y="80778"/>
                    <a:pt x="8194" y="79676"/>
                  </a:cubicBezTo>
                  <a:lnTo>
                    <a:pt x="7643" y="79125"/>
                  </a:lnTo>
                  <a:close/>
                  <a:moveTo>
                    <a:pt x="94014" y="80844"/>
                  </a:moveTo>
                  <a:lnTo>
                    <a:pt x="93325" y="81054"/>
                  </a:lnTo>
                  <a:cubicBezTo>
                    <a:pt x="93738" y="82635"/>
                    <a:pt x="94152" y="84084"/>
                    <a:pt x="94499" y="85528"/>
                  </a:cubicBezTo>
                  <a:lnTo>
                    <a:pt x="95254" y="85390"/>
                  </a:lnTo>
                  <a:cubicBezTo>
                    <a:pt x="94912" y="83946"/>
                    <a:pt x="94499" y="82431"/>
                    <a:pt x="94014" y="80844"/>
                  </a:cubicBezTo>
                  <a:close/>
                  <a:moveTo>
                    <a:pt x="4271" y="83258"/>
                  </a:moveTo>
                  <a:cubicBezTo>
                    <a:pt x="3373" y="84563"/>
                    <a:pt x="2618" y="86013"/>
                    <a:pt x="1995" y="87390"/>
                  </a:cubicBezTo>
                  <a:lnTo>
                    <a:pt x="2684" y="87666"/>
                  </a:lnTo>
                  <a:cubicBezTo>
                    <a:pt x="3307" y="86354"/>
                    <a:pt x="3995" y="84977"/>
                    <a:pt x="4888" y="83671"/>
                  </a:cubicBezTo>
                  <a:lnTo>
                    <a:pt x="4271" y="83258"/>
                  </a:lnTo>
                  <a:close/>
                  <a:moveTo>
                    <a:pt x="95391" y="85941"/>
                  </a:moveTo>
                  <a:lnTo>
                    <a:pt x="94637" y="86150"/>
                  </a:lnTo>
                  <a:cubicBezTo>
                    <a:pt x="95050" y="87732"/>
                    <a:pt x="95325" y="89247"/>
                    <a:pt x="95601" y="90696"/>
                  </a:cubicBezTo>
                  <a:lnTo>
                    <a:pt x="96356" y="90558"/>
                  </a:lnTo>
                  <a:cubicBezTo>
                    <a:pt x="96080" y="89109"/>
                    <a:pt x="95739" y="87528"/>
                    <a:pt x="95391" y="85941"/>
                  </a:cubicBezTo>
                  <a:close/>
                  <a:moveTo>
                    <a:pt x="1720" y="87941"/>
                  </a:moveTo>
                  <a:cubicBezTo>
                    <a:pt x="1103" y="89456"/>
                    <a:pt x="618" y="90972"/>
                    <a:pt x="342" y="92487"/>
                  </a:cubicBezTo>
                  <a:lnTo>
                    <a:pt x="1103" y="92625"/>
                  </a:lnTo>
                  <a:cubicBezTo>
                    <a:pt x="1378" y="91176"/>
                    <a:pt x="1791" y="89660"/>
                    <a:pt x="2409" y="88217"/>
                  </a:cubicBezTo>
                  <a:lnTo>
                    <a:pt x="1720" y="87941"/>
                  </a:lnTo>
                  <a:close/>
                  <a:moveTo>
                    <a:pt x="96427" y="91110"/>
                  </a:moveTo>
                  <a:lnTo>
                    <a:pt x="95739" y="91247"/>
                  </a:lnTo>
                  <a:cubicBezTo>
                    <a:pt x="96014" y="92900"/>
                    <a:pt x="96218" y="94416"/>
                    <a:pt x="96356" y="95859"/>
                  </a:cubicBezTo>
                  <a:lnTo>
                    <a:pt x="97116" y="95793"/>
                  </a:lnTo>
                  <a:cubicBezTo>
                    <a:pt x="96978" y="94344"/>
                    <a:pt x="96769" y="92763"/>
                    <a:pt x="96427" y="91110"/>
                  </a:cubicBezTo>
                  <a:close/>
                  <a:moveTo>
                    <a:pt x="276" y="93104"/>
                  </a:moveTo>
                  <a:cubicBezTo>
                    <a:pt x="138" y="94068"/>
                    <a:pt x="1" y="95033"/>
                    <a:pt x="1" y="95997"/>
                  </a:cubicBezTo>
                  <a:cubicBezTo>
                    <a:pt x="1" y="96620"/>
                    <a:pt x="67" y="97237"/>
                    <a:pt x="138" y="97788"/>
                  </a:cubicBezTo>
                  <a:lnTo>
                    <a:pt x="893" y="97722"/>
                  </a:lnTo>
                  <a:cubicBezTo>
                    <a:pt x="827" y="97171"/>
                    <a:pt x="756" y="96620"/>
                    <a:pt x="756" y="95997"/>
                  </a:cubicBezTo>
                  <a:cubicBezTo>
                    <a:pt x="756" y="95104"/>
                    <a:pt x="827" y="94140"/>
                    <a:pt x="1031" y="93176"/>
                  </a:cubicBezTo>
                  <a:lnTo>
                    <a:pt x="276" y="93104"/>
                  </a:lnTo>
                  <a:close/>
                  <a:moveTo>
                    <a:pt x="97182" y="96410"/>
                  </a:moveTo>
                  <a:lnTo>
                    <a:pt x="96427" y="96482"/>
                  </a:lnTo>
                  <a:cubicBezTo>
                    <a:pt x="96493" y="97584"/>
                    <a:pt x="96565" y="98752"/>
                    <a:pt x="96565" y="99788"/>
                  </a:cubicBezTo>
                  <a:cubicBezTo>
                    <a:pt x="96565" y="100201"/>
                    <a:pt x="96565" y="100614"/>
                    <a:pt x="96493" y="101028"/>
                  </a:cubicBezTo>
                  <a:lnTo>
                    <a:pt x="97254" y="101094"/>
                  </a:lnTo>
                  <a:cubicBezTo>
                    <a:pt x="97320" y="100681"/>
                    <a:pt x="97320" y="100201"/>
                    <a:pt x="97320" y="99788"/>
                  </a:cubicBezTo>
                  <a:cubicBezTo>
                    <a:pt x="97320" y="98686"/>
                    <a:pt x="97254" y="97584"/>
                    <a:pt x="97182" y="96410"/>
                  </a:cubicBezTo>
                  <a:close/>
                  <a:moveTo>
                    <a:pt x="965" y="98339"/>
                  </a:moveTo>
                  <a:lnTo>
                    <a:pt x="205" y="98410"/>
                  </a:lnTo>
                  <a:cubicBezTo>
                    <a:pt x="414" y="99992"/>
                    <a:pt x="827" y="101579"/>
                    <a:pt x="1444" y="103022"/>
                  </a:cubicBezTo>
                  <a:lnTo>
                    <a:pt x="2133" y="102681"/>
                  </a:lnTo>
                  <a:cubicBezTo>
                    <a:pt x="1516" y="101303"/>
                    <a:pt x="1103" y="99854"/>
                    <a:pt x="965" y="98339"/>
                  </a:cubicBezTo>
                  <a:close/>
                  <a:moveTo>
                    <a:pt x="96493" y="101645"/>
                  </a:moveTo>
                  <a:cubicBezTo>
                    <a:pt x="96356" y="103232"/>
                    <a:pt x="96152" y="104747"/>
                    <a:pt x="95805" y="105987"/>
                  </a:cubicBezTo>
                  <a:lnTo>
                    <a:pt x="95739" y="106191"/>
                  </a:lnTo>
                  <a:lnTo>
                    <a:pt x="96493" y="106400"/>
                  </a:lnTo>
                  <a:lnTo>
                    <a:pt x="96493" y="106191"/>
                  </a:lnTo>
                  <a:cubicBezTo>
                    <a:pt x="96907" y="104885"/>
                    <a:pt x="97116" y="103370"/>
                    <a:pt x="97254" y="101716"/>
                  </a:cubicBezTo>
                  <a:lnTo>
                    <a:pt x="96493" y="101645"/>
                  </a:lnTo>
                  <a:close/>
                  <a:moveTo>
                    <a:pt x="2409" y="103232"/>
                  </a:moveTo>
                  <a:lnTo>
                    <a:pt x="1720" y="103573"/>
                  </a:lnTo>
                  <a:cubicBezTo>
                    <a:pt x="2342" y="104951"/>
                    <a:pt x="3235" y="106328"/>
                    <a:pt x="4271" y="107568"/>
                  </a:cubicBezTo>
                  <a:lnTo>
                    <a:pt x="4888" y="107017"/>
                  </a:lnTo>
                  <a:cubicBezTo>
                    <a:pt x="3858" y="105849"/>
                    <a:pt x="3031" y="104609"/>
                    <a:pt x="2409" y="103232"/>
                  </a:cubicBezTo>
                  <a:close/>
                  <a:moveTo>
                    <a:pt x="5235" y="107502"/>
                  </a:moveTo>
                  <a:lnTo>
                    <a:pt x="4684" y="107982"/>
                  </a:lnTo>
                  <a:cubicBezTo>
                    <a:pt x="5715" y="109155"/>
                    <a:pt x="6954" y="110186"/>
                    <a:pt x="8266" y="111084"/>
                  </a:cubicBezTo>
                  <a:lnTo>
                    <a:pt x="8745" y="110461"/>
                  </a:lnTo>
                  <a:cubicBezTo>
                    <a:pt x="7439" y="109568"/>
                    <a:pt x="6266" y="108604"/>
                    <a:pt x="5235" y="107502"/>
                  </a:cubicBezTo>
                  <a:close/>
                  <a:moveTo>
                    <a:pt x="95601" y="106742"/>
                  </a:moveTo>
                  <a:cubicBezTo>
                    <a:pt x="95116" y="108257"/>
                    <a:pt x="94499" y="109635"/>
                    <a:pt x="93738" y="110874"/>
                  </a:cubicBezTo>
                  <a:lnTo>
                    <a:pt x="94361" y="111288"/>
                  </a:lnTo>
                  <a:cubicBezTo>
                    <a:pt x="95188" y="109982"/>
                    <a:pt x="95805" y="108533"/>
                    <a:pt x="96290" y="106951"/>
                  </a:cubicBezTo>
                  <a:lnTo>
                    <a:pt x="95601" y="106742"/>
                  </a:lnTo>
                  <a:close/>
                  <a:moveTo>
                    <a:pt x="9230" y="110808"/>
                  </a:moveTo>
                  <a:lnTo>
                    <a:pt x="8817" y="111425"/>
                  </a:lnTo>
                  <a:cubicBezTo>
                    <a:pt x="10123" y="112252"/>
                    <a:pt x="11500" y="112941"/>
                    <a:pt x="13015" y="113563"/>
                  </a:cubicBezTo>
                  <a:lnTo>
                    <a:pt x="13291" y="112874"/>
                  </a:lnTo>
                  <a:cubicBezTo>
                    <a:pt x="11847" y="112252"/>
                    <a:pt x="10470" y="111563"/>
                    <a:pt x="9230" y="110808"/>
                  </a:cubicBezTo>
                  <a:close/>
                  <a:moveTo>
                    <a:pt x="13842" y="113078"/>
                  </a:moveTo>
                  <a:lnTo>
                    <a:pt x="13567" y="113767"/>
                  </a:lnTo>
                  <a:cubicBezTo>
                    <a:pt x="15016" y="114318"/>
                    <a:pt x="16531" y="114731"/>
                    <a:pt x="18112" y="115079"/>
                  </a:cubicBezTo>
                  <a:lnTo>
                    <a:pt x="18250" y="114318"/>
                  </a:lnTo>
                  <a:cubicBezTo>
                    <a:pt x="16735" y="113977"/>
                    <a:pt x="15220" y="113563"/>
                    <a:pt x="13842" y="113078"/>
                  </a:cubicBezTo>
                  <a:close/>
                  <a:moveTo>
                    <a:pt x="93397" y="111425"/>
                  </a:moveTo>
                  <a:cubicBezTo>
                    <a:pt x="92570" y="112665"/>
                    <a:pt x="91606" y="113839"/>
                    <a:pt x="90432" y="114803"/>
                  </a:cubicBezTo>
                  <a:lnTo>
                    <a:pt x="90917" y="115420"/>
                  </a:lnTo>
                  <a:cubicBezTo>
                    <a:pt x="92157" y="114318"/>
                    <a:pt x="93187" y="113150"/>
                    <a:pt x="94014" y="111839"/>
                  </a:cubicBezTo>
                  <a:lnTo>
                    <a:pt x="93397" y="111425"/>
                  </a:lnTo>
                  <a:close/>
                  <a:moveTo>
                    <a:pt x="18873" y="114456"/>
                  </a:moveTo>
                  <a:lnTo>
                    <a:pt x="18735" y="115145"/>
                  </a:lnTo>
                  <a:cubicBezTo>
                    <a:pt x="19628" y="115354"/>
                    <a:pt x="20592" y="115492"/>
                    <a:pt x="21628" y="115558"/>
                  </a:cubicBezTo>
                  <a:cubicBezTo>
                    <a:pt x="22179" y="115630"/>
                    <a:pt x="22730" y="115696"/>
                    <a:pt x="23347" y="115767"/>
                  </a:cubicBezTo>
                  <a:lnTo>
                    <a:pt x="23485" y="115079"/>
                  </a:lnTo>
                  <a:cubicBezTo>
                    <a:pt x="22868" y="114941"/>
                    <a:pt x="22245" y="114869"/>
                    <a:pt x="21694" y="114869"/>
                  </a:cubicBezTo>
                  <a:cubicBezTo>
                    <a:pt x="20730" y="114731"/>
                    <a:pt x="19765" y="114594"/>
                    <a:pt x="18873" y="114456"/>
                  </a:cubicBezTo>
                  <a:close/>
                  <a:moveTo>
                    <a:pt x="24036" y="115145"/>
                  </a:moveTo>
                  <a:lnTo>
                    <a:pt x="23970" y="115905"/>
                  </a:lnTo>
                  <a:cubicBezTo>
                    <a:pt x="25347" y="116043"/>
                    <a:pt x="26862" y="116247"/>
                    <a:pt x="28582" y="116522"/>
                  </a:cubicBezTo>
                  <a:lnTo>
                    <a:pt x="28653" y="115833"/>
                  </a:lnTo>
                  <a:cubicBezTo>
                    <a:pt x="26928" y="115558"/>
                    <a:pt x="25413" y="115282"/>
                    <a:pt x="24036" y="115145"/>
                  </a:cubicBezTo>
                  <a:close/>
                  <a:moveTo>
                    <a:pt x="29270" y="115905"/>
                  </a:moveTo>
                  <a:lnTo>
                    <a:pt x="29204" y="116660"/>
                  </a:lnTo>
                  <a:cubicBezTo>
                    <a:pt x="30648" y="116869"/>
                    <a:pt x="32163" y="117145"/>
                    <a:pt x="33750" y="117420"/>
                  </a:cubicBezTo>
                  <a:lnTo>
                    <a:pt x="33888" y="116660"/>
                  </a:lnTo>
                  <a:cubicBezTo>
                    <a:pt x="32301" y="116384"/>
                    <a:pt x="30786" y="116181"/>
                    <a:pt x="29270" y="115905"/>
                  </a:cubicBezTo>
                  <a:close/>
                  <a:moveTo>
                    <a:pt x="34505" y="116798"/>
                  </a:moveTo>
                  <a:lnTo>
                    <a:pt x="34367" y="117558"/>
                  </a:lnTo>
                  <a:lnTo>
                    <a:pt x="38913" y="118313"/>
                  </a:lnTo>
                  <a:lnTo>
                    <a:pt x="39051" y="117624"/>
                  </a:lnTo>
                  <a:lnTo>
                    <a:pt x="34505" y="116798"/>
                  </a:lnTo>
                  <a:close/>
                  <a:moveTo>
                    <a:pt x="89953" y="115216"/>
                  </a:moveTo>
                  <a:cubicBezTo>
                    <a:pt x="88851" y="116181"/>
                    <a:pt x="87540" y="117007"/>
                    <a:pt x="86162" y="117696"/>
                  </a:cubicBezTo>
                  <a:lnTo>
                    <a:pt x="86509" y="118385"/>
                  </a:lnTo>
                  <a:cubicBezTo>
                    <a:pt x="87953" y="117624"/>
                    <a:pt x="89264" y="116798"/>
                    <a:pt x="90432" y="115767"/>
                  </a:cubicBezTo>
                  <a:lnTo>
                    <a:pt x="89953" y="115216"/>
                  </a:lnTo>
                  <a:close/>
                  <a:moveTo>
                    <a:pt x="39673" y="117696"/>
                  </a:moveTo>
                  <a:lnTo>
                    <a:pt x="39536" y="118451"/>
                  </a:lnTo>
                  <a:cubicBezTo>
                    <a:pt x="41051" y="118726"/>
                    <a:pt x="42566" y="119002"/>
                    <a:pt x="44148" y="119211"/>
                  </a:cubicBezTo>
                  <a:lnTo>
                    <a:pt x="44285" y="118451"/>
                  </a:lnTo>
                  <a:cubicBezTo>
                    <a:pt x="42704" y="118247"/>
                    <a:pt x="41189" y="117971"/>
                    <a:pt x="39673" y="117696"/>
                  </a:cubicBezTo>
                  <a:close/>
                  <a:moveTo>
                    <a:pt x="44836" y="118588"/>
                  </a:moveTo>
                  <a:lnTo>
                    <a:pt x="44770" y="119349"/>
                  </a:lnTo>
                  <a:cubicBezTo>
                    <a:pt x="46285" y="119553"/>
                    <a:pt x="47801" y="119828"/>
                    <a:pt x="49316" y="120038"/>
                  </a:cubicBezTo>
                  <a:lnTo>
                    <a:pt x="49454" y="119277"/>
                  </a:lnTo>
                  <a:cubicBezTo>
                    <a:pt x="47938" y="119073"/>
                    <a:pt x="46352" y="118864"/>
                    <a:pt x="44836" y="118588"/>
                  </a:cubicBezTo>
                  <a:close/>
                  <a:moveTo>
                    <a:pt x="85611" y="117971"/>
                  </a:moveTo>
                  <a:cubicBezTo>
                    <a:pt x="84305" y="118522"/>
                    <a:pt x="82856" y="119073"/>
                    <a:pt x="81275" y="119487"/>
                  </a:cubicBezTo>
                  <a:lnTo>
                    <a:pt x="81478" y="120242"/>
                  </a:lnTo>
                  <a:cubicBezTo>
                    <a:pt x="83065" y="119762"/>
                    <a:pt x="84581" y="119277"/>
                    <a:pt x="85958" y="118588"/>
                  </a:cubicBezTo>
                  <a:lnTo>
                    <a:pt x="85611" y="117971"/>
                  </a:lnTo>
                  <a:close/>
                  <a:moveTo>
                    <a:pt x="50071" y="119415"/>
                  </a:moveTo>
                  <a:lnTo>
                    <a:pt x="49933" y="120104"/>
                  </a:lnTo>
                  <a:cubicBezTo>
                    <a:pt x="51520" y="120379"/>
                    <a:pt x="53101" y="120589"/>
                    <a:pt x="54551" y="120726"/>
                  </a:cubicBezTo>
                  <a:lnTo>
                    <a:pt x="54688" y="120038"/>
                  </a:lnTo>
                  <a:cubicBezTo>
                    <a:pt x="53173" y="119828"/>
                    <a:pt x="51658" y="119624"/>
                    <a:pt x="50071" y="119415"/>
                  </a:cubicBezTo>
                  <a:close/>
                  <a:moveTo>
                    <a:pt x="80724" y="119624"/>
                  </a:moveTo>
                  <a:cubicBezTo>
                    <a:pt x="79274" y="119966"/>
                    <a:pt x="77759" y="120313"/>
                    <a:pt x="76178" y="120517"/>
                  </a:cubicBezTo>
                  <a:lnTo>
                    <a:pt x="76315" y="121277"/>
                  </a:lnTo>
                  <a:cubicBezTo>
                    <a:pt x="77897" y="121002"/>
                    <a:pt x="79484" y="120726"/>
                    <a:pt x="80927" y="120379"/>
                  </a:cubicBezTo>
                  <a:lnTo>
                    <a:pt x="80724" y="119624"/>
                  </a:lnTo>
                  <a:close/>
                  <a:moveTo>
                    <a:pt x="55305" y="120104"/>
                  </a:moveTo>
                  <a:lnTo>
                    <a:pt x="55168" y="120864"/>
                  </a:lnTo>
                  <a:cubicBezTo>
                    <a:pt x="56821" y="121002"/>
                    <a:pt x="58336" y="121206"/>
                    <a:pt x="59851" y="121344"/>
                  </a:cubicBezTo>
                  <a:lnTo>
                    <a:pt x="59923" y="120589"/>
                  </a:lnTo>
                  <a:cubicBezTo>
                    <a:pt x="58408" y="120451"/>
                    <a:pt x="56892" y="120242"/>
                    <a:pt x="55305" y="120104"/>
                  </a:cubicBezTo>
                  <a:close/>
                  <a:moveTo>
                    <a:pt x="60474" y="120589"/>
                  </a:moveTo>
                  <a:lnTo>
                    <a:pt x="60474" y="121344"/>
                  </a:lnTo>
                  <a:cubicBezTo>
                    <a:pt x="62055" y="121481"/>
                    <a:pt x="63642" y="121619"/>
                    <a:pt x="65086" y="121619"/>
                  </a:cubicBezTo>
                  <a:lnTo>
                    <a:pt x="65158" y="120930"/>
                  </a:lnTo>
                  <a:cubicBezTo>
                    <a:pt x="63642" y="120864"/>
                    <a:pt x="62055" y="120726"/>
                    <a:pt x="60474" y="120589"/>
                  </a:cubicBezTo>
                  <a:close/>
                  <a:moveTo>
                    <a:pt x="65709" y="120930"/>
                  </a:moveTo>
                  <a:lnTo>
                    <a:pt x="65709" y="121691"/>
                  </a:lnTo>
                  <a:lnTo>
                    <a:pt x="70392" y="121691"/>
                  </a:lnTo>
                  <a:lnTo>
                    <a:pt x="70392" y="120930"/>
                  </a:lnTo>
                  <a:close/>
                  <a:moveTo>
                    <a:pt x="75555" y="120589"/>
                  </a:moveTo>
                  <a:cubicBezTo>
                    <a:pt x="74111" y="120726"/>
                    <a:pt x="72596" y="120864"/>
                    <a:pt x="71009" y="120930"/>
                  </a:cubicBezTo>
                  <a:lnTo>
                    <a:pt x="71009" y="121691"/>
                  </a:lnTo>
                  <a:cubicBezTo>
                    <a:pt x="72662" y="121619"/>
                    <a:pt x="74178" y="121481"/>
                    <a:pt x="75693" y="121344"/>
                  </a:cubicBezTo>
                  <a:lnTo>
                    <a:pt x="75555" y="12058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6" name="Google Shape;1666;p46"/>
            <p:cNvSpPr/>
            <p:nvPr/>
          </p:nvSpPr>
          <p:spPr>
            <a:xfrm>
              <a:off x="2984150" y="1637975"/>
              <a:ext cx="2431375" cy="3134025"/>
            </a:xfrm>
            <a:custGeom>
              <a:avLst/>
              <a:gdLst/>
              <a:ahLst/>
              <a:cxnLst/>
              <a:rect l="l" t="t" r="r" b="b"/>
              <a:pathLst>
                <a:path w="97255" h="125361" extrusionOk="0">
                  <a:moveTo>
                    <a:pt x="52221" y="1"/>
                  </a:moveTo>
                  <a:cubicBezTo>
                    <a:pt x="51232" y="1"/>
                    <a:pt x="50281" y="77"/>
                    <a:pt x="49388" y="209"/>
                  </a:cubicBezTo>
                  <a:lnTo>
                    <a:pt x="49454" y="970"/>
                  </a:lnTo>
                  <a:cubicBezTo>
                    <a:pt x="50340" y="835"/>
                    <a:pt x="51283" y="760"/>
                    <a:pt x="52229" y="760"/>
                  </a:cubicBezTo>
                  <a:cubicBezTo>
                    <a:pt x="52754" y="760"/>
                    <a:pt x="53279" y="783"/>
                    <a:pt x="53796" y="832"/>
                  </a:cubicBezTo>
                  <a:lnTo>
                    <a:pt x="53862" y="72"/>
                  </a:lnTo>
                  <a:cubicBezTo>
                    <a:pt x="53306" y="23"/>
                    <a:pt x="52758" y="1"/>
                    <a:pt x="52221" y="1"/>
                  </a:cubicBezTo>
                  <a:close/>
                  <a:moveTo>
                    <a:pt x="54485" y="72"/>
                  </a:moveTo>
                  <a:lnTo>
                    <a:pt x="54413" y="832"/>
                  </a:lnTo>
                  <a:cubicBezTo>
                    <a:pt x="55862" y="970"/>
                    <a:pt x="57306" y="1245"/>
                    <a:pt x="58684" y="1725"/>
                  </a:cubicBezTo>
                  <a:lnTo>
                    <a:pt x="58959" y="970"/>
                  </a:lnTo>
                  <a:cubicBezTo>
                    <a:pt x="57515" y="556"/>
                    <a:pt x="56000" y="209"/>
                    <a:pt x="54485" y="72"/>
                  </a:cubicBezTo>
                  <a:close/>
                  <a:moveTo>
                    <a:pt x="48561" y="419"/>
                  </a:moveTo>
                  <a:cubicBezTo>
                    <a:pt x="47046" y="694"/>
                    <a:pt x="45597" y="1174"/>
                    <a:pt x="44291" y="1796"/>
                  </a:cubicBezTo>
                  <a:lnTo>
                    <a:pt x="44567" y="2485"/>
                  </a:lnTo>
                  <a:cubicBezTo>
                    <a:pt x="45873" y="1862"/>
                    <a:pt x="47250" y="1383"/>
                    <a:pt x="48699" y="1107"/>
                  </a:cubicBezTo>
                  <a:lnTo>
                    <a:pt x="48561" y="419"/>
                  </a:lnTo>
                  <a:close/>
                  <a:moveTo>
                    <a:pt x="59719" y="1245"/>
                  </a:moveTo>
                  <a:lnTo>
                    <a:pt x="59444" y="2000"/>
                  </a:lnTo>
                  <a:cubicBezTo>
                    <a:pt x="60821" y="2485"/>
                    <a:pt x="62127" y="3102"/>
                    <a:pt x="63367" y="3862"/>
                  </a:cubicBezTo>
                  <a:lnTo>
                    <a:pt x="63780" y="3240"/>
                  </a:lnTo>
                  <a:cubicBezTo>
                    <a:pt x="62474" y="2413"/>
                    <a:pt x="61097" y="1796"/>
                    <a:pt x="59719" y="1245"/>
                  </a:cubicBezTo>
                  <a:close/>
                  <a:moveTo>
                    <a:pt x="43531" y="2209"/>
                  </a:moveTo>
                  <a:cubicBezTo>
                    <a:pt x="42225" y="2898"/>
                    <a:pt x="40985" y="3791"/>
                    <a:pt x="39883" y="4827"/>
                  </a:cubicBezTo>
                  <a:lnTo>
                    <a:pt x="40362" y="5378"/>
                  </a:lnTo>
                  <a:cubicBezTo>
                    <a:pt x="41464" y="4413"/>
                    <a:pt x="42638" y="3515"/>
                    <a:pt x="43878" y="2898"/>
                  </a:cubicBezTo>
                  <a:lnTo>
                    <a:pt x="43531" y="2209"/>
                  </a:lnTo>
                  <a:close/>
                  <a:moveTo>
                    <a:pt x="64469" y="3725"/>
                  </a:moveTo>
                  <a:lnTo>
                    <a:pt x="64056" y="4342"/>
                  </a:lnTo>
                  <a:cubicBezTo>
                    <a:pt x="65230" y="5102"/>
                    <a:pt x="66332" y="6067"/>
                    <a:pt x="67434" y="7097"/>
                  </a:cubicBezTo>
                  <a:lnTo>
                    <a:pt x="67985" y="6546"/>
                  </a:lnTo>
                  <a:cubicBezTo>
                    <a:pt x="66883" y="5444"/>
                    <a:pt x="65643" y="4480"/>
                    <a:pt x="64469" y="3725"/>
                  </a:cubicBezTo>
                  <a:close/>
                  <a:moveTo>
                    <a:pt x="39260" y="5444"/>
                  </a:moveTo>
                  <a:cubicBezTo>
                    <a:pt x="38230" y="6408"/>
                    <a:pt x="37266" y="7582"/>
                    <a:pt x="36368" y="8888"/>
                  </a:cubicBezTo>
                  <a:lnTo>
                    <a:pt x="36990" y="9301"/>
                  </a:lnTo>
                  <a:cubicBezTo>
                    <a:pt x="37883" y="8061"/>
                    <a:pt x="38781" y="6959"/>
                    <a:pt x="39811" y="5929"/>
                  </a:cubicBezTo>
                  <a:lnTo>
                    <a:pt x="39260" y="5444"/>
                  </a:lnTo>
                  <a:close/>
                  <a:moveTo>
                    <a:pt x="68536" y="7097"/>
                  </a:moveTo>
                  <a:lnTo>
                    <a:pt x="67985" y="7648"/>
                  </a:lnTo>
                  <a:cubicBezTo>
                    <a:pt x="69015" y="8684"/>
                    <a:pt x="69979" y="9786"/>
                    <a:pt x="70877" y="11026"/>
                  </a:cubicBezTo>
                  <a:lnTo>
                    <a:pt x="71494" y="10541"/>
                  </a:lnTo>
                  <a:cubicBezTo>
                    <a:pt x="70530" y="9301"/>
                    <a:pt x="69566" y="8133"/>
                    <a:pt x="68536" y="7097"/>
                  </a:cubicBezTo>
                  <a:close/>
                  <a:moveTo>
                    <a:pt x="35888" y="9576"/>
                  </a:moveTo>
                  <a:cubicBezTo>
                    <a:pt x="35128" y="10750"/>
                    <a:pt x="34373" y="12128"/>
                    <a:pt x="33750" y="13505"/>
                  </a:cubicBezTo>
                  <a:lnTo>
                    <a:pt x="34439" y="13847"/>
                  </a:lnTo>
                  <a:cubicBezTo>
                    <a:pt x="35062" y="12469"/>
                    <a:pt x="35750" y="11163"/>
                    <a:pt x="36505" y="9990"/>
                  </a:cubicBezTo>
                  <a:lnTo>
                    <a:pt x="35888" y="9576"/>
                  </a:lnTo>
                  <a:close/>
                  <a:moveTo>
                    <a:pt x="71979" y="11230"/>
                  </a:moveTo>
                  <a:lnTo>
                    <a:pt x="71357" y="11643"/>
                  </a:lnTo>
                  <a:cubicBezTo>
                    <a:pt x="72183" y="12816"/>
                    <a:pt x="72944" y="14056"/>
                    <a:pt x="73699" y="15362"/>
                  </a:cubicBezTo>
                  <a:lnTo>
                    <a:pt x="74321" y="15020"/>
                  </a:lnTo>
                  <a:cubicBezTo>
                    <a:pt x="73561" y="13643"/>
                    <a:pt x="72806" y="12403"/>
                    <a:pt x="71979" y="11230"/>
                  </a:cubicBezTo>
                  <a:close/>
                  <a:moveTo>
                    <a:pt x="33409" y="14260"/>
                  </a:moveTo>
                  <a:cubicBezTo>
                    <a:pt x="32786" y="15571"/>
                    <a:pt x="32235" y="16949"/>
                    <a:pt x="31756" y="18464"/>
                  </a:cubicBezTo>
                  <a:lnTo>
                    <a:pt x="32444" y="18668"/>
                  </a:lnTo>
                  <a:cubicBezTo>
                    <a:pt x="32924" y="17225"/>
                    <a:pt x="33475" y="15847"/>
                    <a:pt x="34097" y="14536"/>
                  </a:cubicBezTo>
                  <a:lnTo>
                    <a:pt x="33409" y="14260"/>
                  </a:lnTo>
                  <a:close/>
                  <a:moveTo>
                    <a:pt x="74734" y="15709"/>
                  </a:moveTo>
                  <a:lnTo>
                    <a:pt x="74046" y="16123"/>
                  </a:lnTo>
                  <a:cubicBezTo>
                    <a:pt x="74734" y="17362"/>
                    <a:pt x="75423" y="18668"/>
                    <a:pt x="75974" y="20046"/>
                  </a:cubicBezTo>
                  <a:lnTo>
                    <a:pt x="76663" y="19770"/>
                  </a:lnTo>
                  <a:cubicBezTo>
                    <a:pt x="76112" y="18393"/>
                    <a:pt x="75423" y="17015"/>
                    <a:pt x="74734" y="15709"/>
                  </a:cubicBezTo>
                  <a:close/>
                  <a:moveTo>
                    <a:pt x="31480" y="19219"/>
                  </a:moveTo>
                  <a:cubicBezTo>
                    <a:pt x="31067" y="20597"/>
                    <a:pt x="30654" y="22046"/>
                    <a:pt x="30307" y="23490"/>
                  </a:cubicBezTo>
                  <a:lnTo>
                    <a:pt x="30995" y="23699"/>
                  </a:lnTo>
                  <a:cubicBezTo>
                    <a:pt x="31342" y="22250"/>
                    <a:pt x="31756" y="20806"/>
                    <a:pt x="32235" y="19429"/>
                  </a:cubicBezTo>
                  <a:lnTo>
                    <a:pt x="31480" y="19219"/>
                  </a:lnTo>
                  <a:close/>
                  <a:moveTo>
                    <a:pt x="77005" y="20531"/>
                  </a:moveTo>
                  <a:lnTo>
                    <a:pt x="76316" y="20806"/>
                  </a:lnTo>
                  <a:cubicBezTo>
                    <a:pt x="76867" y="22112"/>
                    <a:pt x="77352" y="23561"/>
                    <a:pt x="77831" y="24939"/>
                  </a:cubicBezTo>
                  <a:lnTo>
                    <a:pt x="78591" y="24729"/>
                  </a:lnTo>
                  <a:cubicBezTo>
                    <a:pt x="78107" y="23286"/>
                    <a:pt x="77556" y="21908"/>
                    <a:pt x="77005" y="20531"/>
                  </a:cubicBezTo>
                  <a:close/>
                  <a:moveTo>
                    <a:pt x="30103" y="24316"/>
                  </a:moveTo>
                  <a:cubicBezTo>
                    <a:pt x="29755" y="25765"/>
                    <a:pt x="29480" y="27209"/>
                    <a:pt x="29204" y="28724"/>
                  </a:cubicBezTo>
                  <a:lnTo>
                    <a:pt x="29965" y="28862"/>
                  </a:lnTo>
                  <a:cubicBezTo>
                    <a:pt x="30240" y="27347"/>
                    <a:pt x="30516" y="25903"/>
                    <a:pt x="30791" y="24525"/>
                  </a:cubicBezTo>
                  <a:lnTo>
                    <a:pt x="30103" y="24316"/>
                  </a:lnTo>
                  <a:close/>
                  <a:moveTo>
                    <a:pt x="78795" y="25490"/>
                  </a:moveTo>
                  <a:lnTo>
                    <a:pt x="78107" y="25765"/>
                  </a:lnTo>
                  <a:cubicBezTo>
                    <a:pt x="78520" y="27143"/>
                    <a:pt x="78933" y="28520"/>
                    <a:pt x="79280" y="29964"/>
                  </a:cubicBezTo>
                  <a:lnTo>
                    <a:pt x="80035" y="29826"/>
                  </a:lnTo>
                  <a:cubicBezTo>
                    <a:pt x="79694" y="28383"/>
                    <a:pt x="79280" y="26933"/>
                    <a:pt x="78795" y="25490"/>
                  </a:cubicBezTo>
                  <a:close/>
                  <a:moveTo>
                    <a:pt x="29067" y="29551"/>
                  </a:moveTo>
                  <a:cubicBezTo>
                    <a:pt x="28863" y="30928"/>
                    <a:pt x="28653" y="32443"/>
                    <a:pt x="28516" y="33959"/>
                  </a:cubicBezTo>
                  <a:lnTo>
                    <a:pt x="29276" y="34030"/>
                  </a:lnTo>
                  <a:cubicBezTo>
                    <a:pt x="29414" y="32515"/>
                    <a:pt x="29618" y="31066"/>
                    <a:pt x="29827" y="29622"/>
                  </a:cubicBezTo>
                  <a:lnTo>
                    <a:pt x="29067" y="29551"/>
                  </a:lnTo>
                  <a:close/>
                  <a:moveTo>
                    <a:pt x="80245" y="30587"/>
                  </a:moveTo>
                  <a:lnTo>
                    <a:pt x="79484" y="30790"/>
                  </a:lnTo>
                  <a:cubicBezTo>
                    <a:pt x="79831" y="32240"/>
                    <a:pt x="80107" y="33683"/>
                    <a:pt x="80382" y="35132"/>
                  </a:cubicBezTo>
                  <a:lnTo>
                    <a:pt x="81137" y="34995"/>
                  </a:lnTo>
                  <a:cubicBezTo>
                    <a:pt x="80862" y="33546"/>
                    <a:pt x="80586" y="32030"/>
                    <a:pt x="80245" y="30587"/>
                  </a:cubicBezTo>
                  <a:close/>
                  <a:moveTo>
                    <a:pt x="28450" y="34785"/>
                  </a:moveTo>
                  <a:cubicBezTo>
                    <a:pt x="28240" y="36234"/>
                    <a:pt x="28174" y="37750"/>
                    <a:pt x="28102" y="39193"/>
                  </a:cubicBezTo>
                  <a:lnTo>
                    <a:pt x="28791" y="39265"/>
                  </a:lnTo>
                  <a:cubicBezTo>
                    <a:pt x="28929" y="37750"/>
                    <a:pt x="29001" y="36301"/>
                    <a:pt x="29138" y="34857"/>
                  </a:cubicBezTo>
                  <a:lnTo>
                    <a:pt x="28450" y="34785"/>
                  </a:lnTo>
                  <a:close/>
                  <a:moveTo>
                    <a:pt x="81209" y="35821"/>
                  </a:moveTo>
                  <a:lnTo>
                    <a:pt x="80520" y="35959"/>
                  </a:lnTo>
                  <a:cubicBezTo>
                    <a:pt x="80520" y="36234"/>
                    <a:pt x="80586" y="36510"/>
                    <a:pt x="80658" y="36785"/>
                  </a:cubicBezTo>
                  <a:cubicBezTo>
                    <a:pt x="80796" y="37816"/>
                    <a:pt x="80999" y="38918"/>
                    <a:pt x="81347" y="40295"/>
                  </a:cubicBezTo>
                  <a:lnTo>
                    <a:pt x="82101" y="40158"/>
                  </a:lnTo>
                  <a:cubicBezTo>
                    <a:pt x="81760" y="38780"/>
                    <a:pt x="81484" y="37678"/>
                    <a:pt x="81347" y="36714"/>
                  </a:cubicBezTo>
                  <a:cubicBezTo>
                    <a:pt x="81347" y="36438"/>
                    <a:pt x="81275" y="36097"/>
                    <a:pt x="81209" y="35821"/>
                  </a:cubicBezTo>
                  <a:close/>
                  <a:moveTo>
                    <a:pt x="28036" y="40020"/>
                  </a:moveTo>
                  <a:cubicBezTo>
                    <a:pt x="27965" y="41535"/>
                    <a:pt x="27899" y="43050"/>
                    <a:pt x="27899" y="44500"/>
                  </a:cubicBezTo>
                  <a:lnTo>
                    <a:pt x="28653" y="44500"/>
                  </a:lnTo>
                  <a:cubicBezTo>
                    <a:pt x="28653" y="43050"/>
                    <a:pt x="28725" y="41535"/>
                    <a:pt x="28791" y="40092"/>
                  </a:cubicBezTo>
                  <a:lnTo>
                    <a:pt x="28036" y="40020"/>
                  </a:lnTo>
                  <a:close/>
                  <a:moveTo>
                    <a:pt x="82311" y="40918"/>
                  </a:moveTo>
                  <a:lnTo>
                    <a:pt x="81550" y="41122"/>
                  </a:lnTo>
                  <a:cubicBezTo>
                    <a:pt x="81898" y="42362"/>
                    <a:pt x="82239" y="43811"/>
                    <a:pt x="82790" y="45392"/>
                  </a:cubicBezTo>
                  <a:lnTo>
                    <a:pt x="83479" y="45188"/>
                  </a:lnTo>
                  <a:cubicBezTo>
                    <a:pt x="83000" y="43535"/>
                    <a:pt x="82586" y="42158"/>
                    <a:pt x="82311" y="40918"/>
                  </a:cubicBezTo>
                  <a:close/>
                  <a:moveTo>
                    <a:pt x="27899" y="45326"/>
                  </a:moveTo>
                  <a:cubicBezTo>
                    <a:pt x="27899" y="46357"/>
                    <a:pt x="27899" y="47392"/>
                    <a:pt x="27965" y="48357"/>
                  </a:cubicBezTo>
                  <a:lnTo>
                    <a:pt x="27965" y="49112"/>
                  </a:lnTo>
                  <a:lnTo>
                    <a:pt x="27965" y="49800"/>
                  </a:lnTo>
                  <a:lnTo>
                    <a:pt x="28725" y="49800"/>
                  </a:lnTo>
                  <a:lnTo>
                    <a:pt x="28725" y="49112"/>
                  </a:lnTo>
                  <a:lnTo>
                    <a:pt x="28725" y="48357"/>
                  </a:lnTo>
                  <a:cubicBezTo>
                    <a:pt x="28653" y="47321"/>
                    <a:pt x="28653" y="46357"/>
                    <a:pt x="28653" y="45326"/>
                  </a:cubicBezTo>
                  <a:close/>
                  <a:moveTo>
                    <a:pt x="83754" y="46015"/>
                  </a:moveTo>
                  <a:lnTo>
                    <a:pt x="83000" y="46219"/>
                  </a:lnTo>
                  <a:cubicBezTo>
                    <a:pt x="83413" y="47530"/>
                    <a:pt x="83892" y="48974"/>
                    <a:pt x="84377" y="50423"/>
                  </a:cubicBezTo>
                  <a:lnTo>
                    <a:pt x="85066" y="50214"/>
                  </a:lnTo>
                  <a:cubicBezTo>
                    <a:pt x="84581" y="48770"/>
                    <a:pt x="84168" y="47321"/>
                    <a:pt x="83754" y="46015"/>
                  </a:cubicBezTo>
                  <a:close/>
                  <a:moveTo>
                    <a:pt x="27899" y="50561"/>
                  </a:moveTo>
                  <a:cubicBezTo>
                    <a:pt x="27827" y="52004"/>
                    <a:pt x="27623" y="53454"/>
                    <a:pt x="27276" y="54897"/>
                  </a:cubicBezTo>
                  <a:lnTo>
                    <a:pt x="28036" y="55107"/>
                  </a:lnTo>
                  <a:cubicBezTo>
                    <a:pt x="28378" y="53591"/>
                    <a:pt x="28587" y="52142"/>
                    <a:pt x="28653" y="50627"/>
                  </a:cubicBezTo>
                  <a:lnTo>
                    <a:pt x="27899" y="50561"/>
                  </a:lnTo>
                  <a:close/>
                  <a:moveTo>
                    <a:pt x="85341" y="50974"/>
                  </a:moveTo>
                  <a:lnTo>
                    <a:pt x="84581" y="51250"/>
                  </a:lnTo>
                  <a:cubicBezTo>
                    <a:pt x="84994" y="52489"/>
                    <a:pt x="85479" y="53729"/>
                    <a:pt x="85892" y="55107"/>
                  </a:cubicBezTo>
                  <a:lnTo>
                    <a:pt x="86030" y="55448"/>
                  </a:lnTo>
                  <a:lnTo>
                    <a:pt x="86719" y="55244"/>
                  </a:lnTo>
                  <a:lnTo>
                    <a:pt x="86581" y="54831"/>
                  </a:lnTo>
                  <a:cubicBezTo>
                    <a:pt x="86168" y="53520"/>
                    <a:pt x="85755" y="52214"/>
                    <a:pt x="85341" y="50974"/>
                  </a:cubicBezTo>
                  <a:close/>
                  <a:moveTo>
                    <a:pt x="27072" y="55658"/>
                  </a:moveTo>
                  <a:cubicBezTo>
                    <a:pt x="26659" y="57035"/>
                    <a:pt x="26174" y="58413"/>
                    <a:pt x="25557" y="59790"/>
                  </a:cubicBezTo>
                  <a:lnTo>
                    <a:pt x="26246" y="60066"/>
                  </a:lnTo>
                  <a:cubicBezTo>
                    <a:pt x="26863" y="58688"/>
                    <a:pt x="27414" y="57239"/>
                    <a:pt x="27761" y="55862"/>
                  </a:cubicBezTo>
                  <a:lnTo>
                    <a:pt x="27072" y="55658"/>
                  </a:lnTo>
                  <a:close/>
                  <a:moveTo>
                    <a:pt x="86994" y="55999"/>
                  </a:moveTo>
                  <a:lnTo>
                    <a:pt x="86234" y="56209"/>
                  </a:lnTo>
                  <a:cubicBezTo>
                    <a:pt x="86719" y="57586"/>
                    <a:pt x="87198" y="59030"/>
                    <a:pt x="87683" y="60479"/>
                  </a:cubicBezTo>
                  <a:lnTo>
                    <a:pt x="88372" y="60203"/>
                  </a:lnTo>
                  <a:cubicBezTo>
                    <a:pt x="87887" y="58826"/>
                    <a:pt x="87408" y="57377"/>
                    <a:pt x="86994" y="55999"/>
                  </a:cubicBezTo>
                  <a:close/>
                  <a:moveTo>
                    <a:pt x="25210" y="60479"/>
                  </a:moveTo>
                  <a:cubicBezTo>
                    <a:pt x="24593" y="61719"/>
                    <a:pt x="23832" y="63025"/>
                    <a:pt x="23006" y="64336"/>
                  </a:cubicBezTo>
                  <a:lnTo>
                    <a:pt x="23628" y="64749"/>
                  </a:lnTo>
                  <a:cubicBezTo>
                    <a:pt x="24521" y="63438"/>
                    <a:pt x="25281" y="62132"/>
                    <a:pt x="25898" y="60821"/>
                  </a:cubicBezTo>
                  <a:lnTo>
                    <a:pt x="25210" y="60479"/>
                  </a:lnTo>
                  <a:close/>
                  <a:moveTo>
                    <a:pt x="88647" y="61030"/>
                  </a:moveTo>
                  <a:lnTo>
                    <a:pt x="87887" y="61234"/>
                  </a:lnTo>
                  <a:cubicBezTo>
                    <a:pt x="88372" y="62611"/>
                    <a:pt x="88851" y="64061"/>
                    <a:pt x="89265" y="65504"/>
                  </a:cubicBezTo>
                  <a:lnTo>
                    <a:pt x="90025" y="65229"/>
                  </a:lnTo>
                  <a:cubicBezTo>
                    <a:pt x="89540" y="63851"/>
                    <a:pt x="89061" y="62408"/>
                    <a:pt x="88647" y="61030"/>
                  </a:cubicBezTo>
                  <a:close/>
                  <a:moveTo>
                    <a:pt x="22592" y="65025"/>
                  </a:moveTo>
                  <a:cubicBezTo>
                    <a:pt x="21766" y="66127"/>
                    <a:pt x="20939" y="67295"/>
                    <a:pt x="19975" y="68535"/>
                  </a:cubicBezTo>
                  <a:lnTo>
                    <a:pt x="20526" y="69020"/>
                  </a:lnTo>
                  <a:cubicBezTo>
                    <a:pt x="21562" y="67780"/>
                    <a:pt x="22388" y="66606"/>
                    <a:pt x="23215" y="65438"/>
                  </a:cubicBezTo>
                  <a:lnTo>
                    <a:pt x="22592" y="65025"/>
                  </a:lnTo>
                  <a:close/>
                  <a:moveTo>
                    <a:pt x="90229" y="66055"/>
                  </a:moveTo>
                  <a:lnTo>
                    <a:pt x="89540" y="66265"/>
                  </a:lnTo>
                  <a:cubicBezTo>
                    <a:pt x="89953" y="67642"/>
                    <a:pt x="90438" y="69086"/>
                    <a:pt x="90851" y="70535"/>
                  </a:cubicBezTo>
                  <a:lnTo>
                    <a:pt x="91540" y="70259"/>
                  </a:lnTo>
                  <a:cubicBezTo>
                    <a:pt x="91127" y="68882"/>
                    <a:pt x="90714" y="67433"/>
                    <a:pt x="90229" y="66055"/>
                  </a:cubicBezTo>
                  <a:close/>
                  <a:moveTo>
                    <a:pt x="19424" y="69224"/>
                  </a:moveTo>
                  <a:cubicBezTo>
                    <a:pt x="18598" y="70259"/>
                    <a:pt x="17633" y="71361"/>
                    <a:pt x="16603" y="72601"/>
                  </a:cubicBezTo>
                  <a:lnTo>
                    <a:pt x="17154" y="73081"/>
                  </a:lnTo>
                  <a:cubicBezTo>
                    <a:pt x="18184" y="71841"/>
                    <a:pt x="19149" y="70739"/>
                    <a:pt x="20047" y="69708"/>
                  </a:cubicBezTo>
                  <a:lnTo>
                    <a:pt x="19424" y="69224"/>
                  </a:lnTo>
                  <a:close/>
                  <a:moveTo>
                    <a:pt x="91816" y="71086"/>
                  </a:moveTo>
                  <a:lnTo>
                    <a:pt x="91055" y="71290"/>
                  </a:lnTo>
                  <a:cubicBezTo>
                    <a:pt x="91469" y="72739"/>
                    <a:pt x="91882" y="74117"/>
                    <a:pt x="92295" y="75560"/>
                  </a:cubicBezTo>
                  <a:lnTo>
                    <a:pt x="93055" y="75356"/>
                  </a:lnTo>
                  <a:cubicBezTo>
                    <a:pt x="92642" y="73907"/>
                    <a:pt x="92229" y="72530"/>
                    <a:pt x="91816" y="71086"/>
                  </a:cubicBezTo>
                  <a:close/>
                  <a:moveTo>
                    <a:pt x="16052" y="73152"/>
                  </a:moveTo>
                  <a:cubicBezTo>
                    <a:pt x="15088" y="74183"/>
                    <a:pt x="14123" y="75285"/>
                    <a:pt x="13021" y="76458"/>
                  </a:cubicBezTo>
                  <a:lnTo>
                    <a:pt x="13572" y="76938"/>
                  </a:lnTo>
                  <a:cubicBezTo>
                    <a:pt x="14674" y="75770"/>
                    <a:pt x="15639" y="74734"/>
                    <a:pt x="16603" y="73703"/>
                  </a:cubicBezTo>
                  <a:lnTo>
                    <a:pt x="16052" y="73152"/>
                  </a:lnTo>
                  <a:close/>
                  <a:moveTo>
                    <a:pt x="93259" y="76183"/>
                  </a:moveTo>
                  <a:lnTo>
                    <a:pt x="92504" y="76321"/>
                  </a:lnTo>
                  <a:cubicBezTo>
                    <a:pt x="92918" y="77836"/>
                    <a:pt x="93331" y="79280"/>
                    <a:pt x="93607" y="80657"/>
                  </a:cubicBezTo>
                  <a:lnTo>
                    <a:pt x="94361" y="80453"/>
                  </a:lnTo>
                  <a:cubicBezTo>
                    <a:pt x="94020" y="79076"/>
                    <a:pt x="93673" y="77627"/>
                    <a:pt x="93259" y="76183"/>
                  </a:cubicBezTo>
                  <a:close/>
                  <a:moveTo>
                    <a:pt x="12470" y="77009"/>
                  </a:moveTo>
                  <a:cubicBezTo>
                    <a:pt x="11434" y="78040"/>
                    <a:pt x="10404" y="79076"/>
                    <a:pt x="9368" y="80178"/>
                  </a:cubicBezTo>
                  <a:lnTo>
                    <a:pt x="9853" y="80729"/>
                  </a:lnTo>
                  <a:lnTo>
                    <a:pt x="13021" y="77560"/>
                  </a:lnTo>
                  <a:lnTo>
                    <a:pt x="12470" y="77009"/>
                  </a:lnTo>
                  <a:close/>
                  <a:moveTo>
                    <a:pt x="8751" y="80795"/>
                  </a:moveTo>
                  <a:lnTo>
                    <a:pt x="8679" y="80866"/>
                  </a:lnTo>
                  <a:cubicBezTo>
                    <a:pt x="7649" y="81897"/>
                    <a:pt x="6613" y="82999"/>
                    <a:pt x="5787" y="84101"/>
                  </a:cubicBezTo>
                  <a:lnTo>
                    <a:pt x="6338" y="84586"/>
                  </a:lnTo>
                  <a:cubicBezTo>
                    <a:pt x="7236" y="83484"/>
                    <a:pt x="8200" y="82382"/>
                    <a:pt x="9230" y="81417"/>
                  </a:cubicBezTo>
                  <a:lnTo>
                    <a:pt x="9302" y="81280"/>
                  </a:lnTo>
                  <a:lnTo>
                    <a:pt x="8751" y="80795"/>
                  </a:lnTo>
                  <a:close/>
                  <a:moveTo>
                    <a:pt x="94571" y="81280"/>
                  </a:moveTo>
                  <a:lnTo>
                    <a:pt x="93810" y="81417"/>
                  </a:lnTo>
                  <a:cubicBezTo>
                    <a:pt x="94158" y="82933"/>
                    <a:pt x="94499" y="84376"/>
                    <a:pt x="94775" y="85754"/>
                  </a:cubicBezTo>
                  <a:lnTo>
                    <a:pt x="95535" y="85616"/>
                  </a:lnTo>
                  <a:cubicBezTo>
                    <a:pt x="95260" y="84239"/>
                    <a:pt x="94912" y="82795"/>
                    <a:pt x="94571" y="81280"/>
                  </a:cubicBezTo>
                  <a:close/>
                  <a:moveTo>
                    <a:pt x="5307" y="84790"/>
                  </a:moveTo>
                  <a:cubicBezTo>
                    <a:pt x="4343" y="86029"/>
                    <a:pt x="3583" y="87269"/>
                    <a:pt x="2894" y="88581"/>
                  </a:cubicBezTo>
                  <a:lnTo>
                    <a:pt x="3516" y="88922"/>
                  </a:lnTo>
                  <a:cubicBezTo>
                    <a:pt x="4205" y="87682"/>
                    <a:pt x="4960" y="86443"/>
                    <a:pt x="5858" y="85203"/>
                  </a:cubicBezTo>
                  <a:lnTo>
                    <a:pt x="5307" y="84790"/>
                  </a:lnTo>
                  <a:close/>
                  <a:moveTo>
                    <a:pt x="95673" y="86443"/>
                  </a:moveTo>
                  <a:lnTo>
                    <a:pt x="94984" y="86580"/>
                  </a:lnTo>
                  <a:cubicBezTo>
                    <a:pt x="95260" y="88096"/>
                    <a:pt x="95535" y="89545"/>
                    <a:pt x="95739" y="90922"/>
                  </a:cubicBezTo>
                  <a:lnTo>
                    <a:pt x="96499" y="90851"/>
                  </a:lnTo>
                  <a:cubicBezTo>
                    <a:pt x="96290" y="89407"/>
                    <a:pt x="96014" y="87958"/>
                    <a:pt x="95673" y="86443"/>
                  </a:cubicBezTo>
                  <a:close/>
                  <a:moveTo>
                    <a:pt x="2481" y="89336"/>
                  </a:moveTo>
                  <a:cubicBezTo>
                    <a:pt x="1792" y="90713"/>
                    <a:pt x="1241" y="92091"/>
                    <a:pt x="899" y="93540"/>
                  </a:cubicBezTo>
                  <a:lnTo>
                    <a:pt x="1588" y="93744"/>
                  </a:lnTo>
                  <a:cubicBezTo>
                    <a:pt x="2001" y="92366"/>
                    <a:pt x="2552" y="90989"/>
                    <a:pt x="3169" y="89683"/>
                  </a:cubicBezTo>
                  <a:lnTo>
                    <a:pt x="2481" y="89336"/>
                  </a:lnTo>
                  <a:close/>
                  <a:moveTo>
                    <a:pt x="96565" y="91611"/>
                  </a:moveTo>
                  <a:lnTo>
                    <a:pt x="95877" y="91749"/>
                  </a:lnTo>
                  <a:cubicBezTo>
                    <a:pt x="96086" y="93264"/>
                    <a:pt x="96224" y="94780"/>
                    <a:pt x="96362" y="96157"/>
                  </a:cubicBezTo>
                  <a:lnTo>
                    <a:pt x="97116" y="96085"/>
                  </a:lnTo>
                  <a:cubicBezTo>
                    <a:pt x="96979" y="94708"/>
                    <a:pt x="96841" y="93193"/>
                    <a:pt x="96565" y="91611"/>
                  </a:cubicBezTo>
                  <a:close/>
                  <a:moveTo>
                    <a:pt x="624" y="94295"/>
                  </a:moveTo>
                  <a:cubicBezTo>
                    <a:pt x="276" y="95810"/>
                    <a:pt x="73" y="97325"/>
                    <a:pt x="1" y="98774"/>
                  </a:cubicBezTo>
                  <a:lnTo>
                    <a:pt x="761" y="98840"/>
                  </a:lnTo>
                  <a:cubicBezTo>
                    <a:pt x="827" y="97397"/>
                    <a:pt x="1037" y="95948"/>
                    <a:pt x="1378" y="94504"/>
                  </a:cubicBezTo>
                  <a:lnTo>
                    <a:pt x="624" y="94295"/>
                  </a:lnTo>
                  <a:close/>
                  <a:moveTo>
                    <a:pt x="97116" y="96912"/>
                  </a:moveTo>
                  <a:lnTo>
                    <a:pt x="96362" y="96984"/>
                  </a:lnTo>
                  <a:cubicBezTo>
                    <a:pt x="96428" y="98014"/>
                    <a:pt x="96499" y="98978"/>
                    <a:pt x="96499" y="99943"/>
                  </a:cubicBezTo>
                  <a:lnTo>
                    <a:pt x="96499" y="101392"/>
                  </a:lnTo>
                  <a:lnTo>
                    <a:pt x="97188" y="101392"/>
                  </a:lnTo>
                  <a:cubicBezTo>
                    <a:pt x="97254" y="100907"/>
                    <a:pt x="97254" y="100427"/>
                    <a:pt x="97254" y="99943"/>
                  </a:cubicBezTo>
                  <a:cubicBezTo>
                    <a:pt x="97254" y="98978"/>
                    <a:pt x="97188" y="97948"/>
                    <a:pt x="97116" y="96912"/>
                  </a:cubicBezTo>
                  <a:close/>
                  <a:moveTo>
                    <a:pt x="761" y="99601"/>
                  </a:moveTo>
                  <a:lnTo>
                    <a:pt x="1" y="99667"/>
                  </a:lnTo>
                  <a:cubicBezTo>
                    <a:pt x="1" y="101182"/>
                    <a:pt x="139" y="102698"/>
                    <a:pt x="486" y="104147"/>
                  </a:cubicBezTo>
                  <a:lnTo>
                    <a:pt x="1175" y="103937"/>
                  </a:lnTo>
                  <a:cubicBezTo>
                    <a:pt x="899" y="102560"/>
                    <a:pt x="761" y="101116"/>
                    <a:pt x="761" y="99601"/>
                  </a:cubicBezTo>
                  <a:close/>
                  <a:moveTo>
                    <a:pt x="96428" y="102147"/>
                  </a:moveTo>
                  <a:cubicBezTo>
                    <a:pt x="96362" y="103733"/>
                    <a:pt x="96152" y="105177"/>
                    <a:pt x="95877" y="106489"/>
                  </a:cubicBezTo>
                  <a:lnTo>
                    <a:pt x="96565" y="106692"/>
                  </a:lnTo>
                  <a:cubicBezTo>
                    <a:pt x="96913" y="105315"/>
                    <a:pt x="97116" y="103800"/>
                    <a:pt x="97188" y="102218"/>
                  </a:cubicBezTo>
                  <a:lnTo>
                    <a:pt x="96428" y="102147"/>
                  </a:lnTo>
                  <a:close/>
                  <a:moveTo>
                    <a:pt x="1378" y="104698"/>
                  </a:moveTo>
                  <a:lnTo>
                    <a:pt x="690" y="104902"/>
                  </a:lnTo>
                  <a:cubicBezTo>
                    <a:pt x="1103" y="106417"/>
                    <a:pt x="1654" y="107794"/>
                    <a:pt x="2414" y="109106"/>
                  </a:cubicBezTo>
                  <a:lnTo>
                    <a:pt x="3032" y="108759"/>
                  </a:lnTo>
                  <a:cubicBezTo>
                    <a:pt x="2343" y="107453"/>
                    <a:pt x="1792" y="106141"/>
                    <a:pt x="1378" y="104698"/>
                  </a:cubicBezTo>
                  <a:close/>
                  <a:moveTo>
                    <a:pt x="95673" y="107315"/>
                  </a:moveTo>
                  <a:lnTo>
                    <a:pt x="95673" y="107381"/>
                  </a:lnTo>
                  <a:cubicBezTo>
                    <a:pt x="95260" y="108830"/>
                    <a:pt x="94775" y="110136"/>
                    <a:pt x="94224" y="111376"/>
                  </a:cubicBezTo>
                  <a:lnTo>
                    <a:pt x="94912" y="111723"/>
                  </a:lnTo>
                  <a:cubicBezTo>
                    <a:pt x="95463" y="110483"/>
                    <a:pt x="96014" y="109034"/>
                    <a:pt x="96362" y="107591"/>
                  </a:cubicBezTo>
                  <a:lnTo>
                    <a:pt x="96428" y="107453"/>
                  </a:lnTo>
                  <a:lnTo>
                    <a:pt x="95673" y="107315"/>
                  </a:lnTo>
                  <a:close/>
                  <a:moveTo>
                    <a:pt x="3445" y="109447"/>
                  </a:moveTo>
                  <a:lnTo>
                    <a:pt x="2828" y="109861"/>
                  </a:lnTo>
                  <a:cubicBezTo>
                    <a:pt x="3654" y="111101"/>
                    <a:pt x="4547" y="112274"/>
                    <a:pt x="5649" y="113376"/>
                  </a:cubicBezTo>
                  <a:lnTo>
                    <a:pt x="6200" y="112825"/>
                  </a:lnTo>
                  <a:cubicBezTo>
                    <a:pt x="5169" y="111789"/>
                    <a:pt x="4205" y="110621"/>
                    <a:pt x="3445" y="109447"/>
                  </a:cubicBezTo>
                  <a:close/>
                  <a:moveTo>
                    <a:pt x="93882" y="112136"/>
                  </a:moveTo>
                  <a:cubicBezTo>
                    <a:pt x="93193" y="113442"/>
                    <a:pt x="92367" y="114682"/>
                    <a:pt x="91469" y="115784"/>
                  </a:cubicBezTo>
                  <a:lnTo>
                    <a:pt x="92020" y="116269"/>
                  </a:lnTo>
                  <a:cubicBezTo>
                    <a:pt x="92984" y="115095"/>
                    <a:pt x="93810" y="113856"/>
                    <a:pt x="94499" y="112478"/>
                  </a:cubicBezTo>
                  <a:lnTo>
                    <a:pt x="93882" y="112136"/>
                  </a:lnTo>
                  <a:close/>
                  <a:moveTo>
                    <a:pt x="6751" y="113376"/>
                  </a:moveTo>
                  <a:lnTo>
                    <a:pt x="6271" y="113927"/>
                  </a:lnTo>
                  <a:cubicBezTo>
                    <a:pt x="7373" y="114958"/>
                    <a:pt x="8542" y="115856"/>
                    <a:pt x="9853" y="116611"/>
                  </a:cubicBezTo>
                  <a:lnTo>
                    <a:pt x="10266" y="115993"/>
                  </a:lnTo>
                  <a:cubicBezTo>
                    <a:pt x="9027" y="115233"/>
                    <a:pt x="7787" y="114340"/>
                    <a:pt x="6751" y="113376"/>
                  </a:cubicBezTo>
                  <a:close/>
                  <a:moveTo>
                    <a:pt x="10955" y="116407"/>
                  </a:moveTo>
                  <a:lnTo>
                    <a:pt x="10608" y="117024"/>
                  </a:lnTo>
                  <a:cubicBezTo>
                    <a:pt x="11919" y="117713"/>
                    <a:pt x="13297" y="118335"/>
                    <a:pt x="14740" y="118886"/>
                  </a:cubicBezTo>
                  <a:lnTo>
                    <a:pt x="14950" y="118126"/>
                  </a:lnTo>
                  <a:cubicBezTo>
                    <a:pt x="13572" y="117647"/>
                    <a:pt x="12195" y="117024"/>
                    <a:pt x="10955" y="116407"/>
                  </a:cubicBezTo>
                  <a:close/>
                  <a:moveTo>
                    <a:pt x="90918" y="116335"/>
                  </a:moveTo>
                  <a:cubicBezTo>
                    <a:pt x="89953" y="117437"/>
                    <a:pt x="88851" y="118401"/>
                    <a:pt x="87683" y="119228"/>
                  </a:cubicBezTo>
                  <a:lnTo>
                    <a:pt x="88096" y="119851"/>
                  </a:lnTo>
                  <a:cubicBezTo>
                    <a:pt x="89336" y="118952"/>
                    <a:pt x="90504" y="117988"/>
                    <a:pt x="91469" y="116886"/>
                  </a:cubicBezTo>
                  <a:lnTo>
                    <a:pt x="90918" y="116335"/>
                  </a:lnTo>
                  <a:close/>
                  <a:moveTo>
                    <a:pt x="15776" y="118401"/>
                  </a:moveTo>
                  <a:lnTo>
                    <a:pt x="15501" y="119090"/>
                  </a:lnTo>
                  <a:cubicBezTo>
                    <a:pt x="16878" y="119575"/>
                    <a:pt x="18394" y="119917"/>
                    <a:pt x="19909" y="120192"/>
                  </a:cubicBezTo>
                  <a:lnTo>
                    <a:pt x="19975" y="119437"/>
                  </a:lnTo>
                  <a:cubicBezTo>
                    <a:pt x="18531" y="119162"/>
                    <a:pt x="17082" y="118815"/>
                    <a:pt x="15776" y="118401"/>
                  </a:cubicBezTo>
                  <a:close/>
                  <a:moveTo>
                    <a:pt x="20802" y="119575"/>
                  </a:moveTo>
                  <a:lnTo>
                    <a:pt x="20664" y="120330"/>
                  </a:lnTo>
                  <a:cubicBezTo>
                    <a:pt x="21286" y="120402"/>
                    <a:pt x="21904" y="120468"/>
                    <a:pt x="22455" y="120539"/>
                  </a:cubicBezTo>
                  <a:cubicBezTo>
                    <a:pt x="23353" y="120605"/>
                    <a:pt x="24245" y="120743"/>
                    <a:pt x="25144" y="120815"/>
                  </a:cubicBezTo>
                  <a:lnTo>
                    <a:pt x="25210" y="120054"/>
                  </a:lnTo>
                  <a:cubicBezTo>
                    <a:pt x="24317" y="119988"/>
                    <a:pt x="23419" y="119851"/>
                    <a:pt x="22526" y="119779"/>
                  </a:cubicBezTo>
                  <a:cubicBezTo>
                    <a:pt x="21975" y="119713"/>
                    <a:pt x="21353" y="119641"/>
                    <a:pt x="20802" y="119575"/>
                  </a:cubicBezTo>
                  <a:close/>
                  <a:moveTo>
                    <a:pt x="26036" y="120192"/>
                  </a:moveTo>
                  <a:lnTo>
                    <a:pt x="25898" y="120953"/>
                  </a:lnTo>
                  <a:cubicBezTo>
                    <a:pt x="27348" y="121090"/>
                    <a:pt x="28791" y="121294"/>
                    <a:pt x="30307" y="121570"/>
                  </a:cubicBezTo>
                  <a:lnTo>
                    <a:pt x="30444" y="120815"/>
                  </a:lnTo>
                  <a:cubicBezTo>
                    <a:pt x="28929" y="120605"/>
                    <a:pt x="27414" y="120402"/>
                    <a:pt x="26036" y="120192"/>
                  </a:cubicBezTo>
                  <a:close/>
                  <a:moveTo>
                    <a:pt x="31271" y="120953"/>
                  </a:moveTo>
                  <a:lnTo>
                    <a:pt x="31133" y="121641"/>
                  </a:lnTo>
                  <a:cubicBezTo>
                    <a:pt x="32511" y="121845"/>
                    <a:pt x="33888" y="122055"/>
                    <a:pt x="35337" y="122330"/>
                  </a:cubicBezTo>
                  <a:lnTo>
                    <a:pt x="35541" y="122330"/>
                  </a:lnTo>
                  <a:lnTo>
                    <a:pt x="35679" y="121570"/>
                  </a:lnTo>
                  <a:lnTo>
                    <a:pt x="35403" y="121570"/>
                  </a:lnTo>
                  <a:cubicBezTo>
                    <a:pt x="34026" y="121366"/>
                    <a:pt x="32582" y="121156"/>
                    <a:pt x="31271" y="120953"/>
                  </a:cubicBezTo>
                  <a:close/>
                  <a:moveTo>
                    <a:pt x="86994" y="119713"/>
                  </a:moveTo>
                  <a:cubicBezTo>
                    <a:pt x="85821" y="120468"/>
                    <a:pt x="84515" y="121090"/>
                    <a:pt x="83137" y="121707"/>
                  </a:cubicBezTo>
                  <a:lnTo>
                    <a:pt x="83413" y="122396"/>
                  </a:lnTo>
                  <a:cubicBezTo>
                    <a:pt x="84856" y="121779"/>
                    <a:pt x="86168" y="121090"/>
                    <a:pt x="87408" y="120330"/>
                  </a:cubicBezTo>
                  <a:lnTo>
                    <a:pt x="86994" y="119713"/>
                  </a:lnTo>
                  <a:close/>
                  <a:moveTo>
                    <a:pt x="36439" y="121707"/>
                  </a:moveTo>
                  <a:lnTo>
                    <a:pt x="36368" y="122468"/>
                  </a:lnTo>
                  <a:cubicBezTo>
                    <a:pt x="37817" y="122672"/>
                    <a:pt x="39260" y="122881"/>
                    <a:pt x="40710" y="123157"/>
                  </a:cubicBezTo>
                  <a:lnTo>
                    <a:pt x="40847" y="122396"/>
                  </a:lnTo>
                  <a:cubicBezTo>
                    <a:pt x="39398" y="122192"/>
                    <a:pt x="37883" y="121917"/>
                    <a:pt x="36439" y="121707"/>
                  </a:cubicBezTo>
                  <a:close/>
                  <a:moveTo>
                    <a:pt x="41674" y="122534"/>
                  </a:moveTo>
                  <a:lnTo>
                    <a:pt x="41536" y="123223"/>
                  </a:lnTo>
                  <a:cubicBezTo>
                    <a:pt x="42980" y="123432"/>
                    <a:pt x="44495" y="123636"/>
                    <a:pt x="45944" y="123845"/>
                  </a:cubicBezTo>
                  <a:lnTo>
                    <a:pt x="46082" y="123157"/>
                  </a:lnTo>
                  <a:cubicBezTo>
                    <a:pt x="44567" y="122947"/>
                    <a:pt x="43117" y="122743"/>
                    <a:pt x="41674" y="122534"/>
                  </a:cubicBezTo>
                  <a:close/>
                  <a:moveTo>
                    <a:pt x="82377" y="121983"/>
                  </a:moveTo>
                  <a:cubicBezTo>
                    <a:pt x="81071" y="122534"/>
                    <a:pt x="79694" y="122947"/>
                    <a:pt x="78178" y="123294"/>
                  </a:cubicBezTo>
                  <a:lnTo>
                    <a:pt x="78316" y="124049"/>
                  </a:lnTo>
                  <a:cubicBezTo>
                    <a:pt x="79897" y="123636"/>
                    <a:pt x="81275" y="123223"/>
                    <a:pt x="82652" y="122743"/>
                  </a:cubicBezTo>
                  <a:lnTo>
                    <a:pt x="82377" y="121983"/>
                  </a:lnTo>
                  <a:close/>
                  <a:moveTo>
                    <a:pt x="46908" y="123223"/>
                  </a:moveTo>
                  <a:lnTo>
                    <a:pt x="46771" y="123983"/>
                  </a:lnTo>
                  <a:cubicBezTo>
                    <a:pt x="48352" y="124187"/>
                    <a:pt x="49801" y="124396"/>
                    <a:pt x="51179" y="124534"/>
                  </a:cubicBezTo>
                  <a:lnTo>
                    <a:pt x="51317" y="123774"/>
                  </a:lnTo>
                  <a:cubicBezTo>
                    <a:pt x="49867" y="123636"/>
                    <a:pt x="48424" y="123432"/>
                    <a:pt x="46908" y="123223"/>
                  </a:cubicBezTo>
                  <a:close/>
                  <a:moveTo>
                    <a:pt x="77352" y="123498"/>
                  </a:moveTo>
                  <a:cubicBezTo>
                    <a:pt x="76040" y="123774"/>
                    <a:pt x="74525" y="123983"/>
                    <a:pt x="73010" y="124187"/>
                  </a:cubicBezTo>
                  <a:lnTo>
                    <a:pt x="73148" y="124947"/>
                  </a:lnTo>
                  <a:cubicBezTo>
                    <a:pt x="74663" y="124738"/>
                    <a:pt x="76178" y="124534"/>
                    <a:pt x="77556" y="124187"/>
                  </a:cubicBezTo>
                  <a:lnTo>
                    <a:pt x="77352" y="123498"/>
                  </a:lnTo>
                  <a:close/>
                  <a:moveTo>
                    <a:pt x="52071" y="123845"/>
                  </a:moveTo>
                  <a:lnTo>
                    <a:pt x="52005" y="124600"/>
                  </a:lnTo>
                  <a:cubicBezTo>
                    <a:pt x="53521" y="124738"/>
                    <a:pt x="55036" y="124947"/>
                    <a:pt x="56479" y="125014"/>
                  </a:cubicBezTo>
                  <a:lnTo>
                    <a:pt x="56479" y="124259"/>
                  </a:lnTo>
                  <a:cubicBezTo>
                    <a:pt x="55102" y="124187"/>
                    <a:pt x="53658" y="124049"/>
                    <a:pt x="52071" y="123845"/>
                  </a:cubicBezTo>
                  <a:close/>
                  <a:moveTo>
                    <a:pt x="57306" y="124325"/>
                  </a:moveTo>
                  <a:lnTo>
                    <a:pt x="57306" y="125085"/>
                  </a:lnTo>
                  <a:cubicBezTo>
                    <a:pt x="58821" y="125223"/>
                    <a:pt x="60337" y="125289"/>
                    <a:pt x="61714" y="125361"/>
                  </a:cubicBezTo>
                  <a:lnTo>
                    <a:pt x="61786" y="124600"/>
                  </a:lnTo>
                  <a:cubicBezTo>
                    <a:pt x="60337" y="124534"/>
                    <a:pt x="58821" y="124463"/>
                    <a:pt x="57306" y="124325"/>
                  </a:cubicBezTo>
                  <a:close/>
                  <a:moveTo>
                    <a:pt x="62541" y="124600"/>
                  </a:moveTo>
                  <a:lnTo>
                    <a:pt x="62541" y="125361"/>
                  </a:lnTo>
                  <a:lnTo>
                    <a:pt x="67020" y="125361"/>
                  </a:lnTo>
                  <a:lnTo>
                    <a:pt x="67020" y="124600"/>
                  </a:lnTo>
                  <a:cubicBezTo>
                    <a:pt x="66296" y="124636"/>
                    <a:pt x="65555" y="124654"/>
                    <a:pt x="64805" y="124654"/>
                  </a:cubicBezTo>
                  <a:cubicBezTo>
                    <a:pt x="64056" y="124654"/>
                    <a:pt x="63298" y="124636"/>
                    <a:pt x="62541" y="124600"/>
                  </a:cubicBezTo>
                  <a:close/>
                  <a:moveTo>
                    <a:pt x="72255" y="124259"/>
                  </a:moveTo>
                  <a:cubicBezTo>
                    <a:pt x="70806" y="124463"/>
                    <a:pt x="69362" y="124534"/>
                    <a:pt x="67847" y="124600"/>
                  </a:cubicBezTo>
                  <a:lnTo>
                    <a:pt x="67847" y="125361"/>
                  </a:lnTo>
                  <a:cubicBezTo>
                    <a:pt x="69362" y="125289"/>
                    <a:pt x="70877" y="125151"/>
                    <a:pt x="72321" y="125014"/>
                  </a:cubicBezTo>
                  <a:lnTo>
                    <a:pt x="72255" y="12425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7" name="Google Shape;1667;p46"/>
            <p:cNvSpPr/>
            <p:nvPr/>
          </p:nvSpPr>
          <p:spPr>
            <a:xfrm>
              <a:off x="2925625" y="1560550"/>
              <a:ext cx="2433150" cy="3230325"/>
            </a:xfrm>
            <a:custGeom>
              <a:avLst/>
              <a:gdLst/>
              <a:ahLst/>
              <a:cxnLst/>
              <a:rect l="l" t="t" r="r" b="b"/>
              <a:pathLst>
                <a:path w="97326" h="129213" extrusionOk="0">
                  <a:moveTo>
                    <a:pt x="53448" y="0"/>
                  </a:moveTo>
                  <a:cubicBezTo>
                    <a:pt x="51933" y="72"/>
                    <a:pt x="50555" y="276"/>
                    <a:pt x="49178" y="623"/>
                  </a:cubicBezTo>
                  <a:lnTo>
                    <a:pt x="49387" y="1378"/>
                  </a:lnTo>
                  <a:cubicBezTo>
                    <a:pt x="50693" y="1036"/>
                    <a:pt x="52071" y="827"/>
                    <a:pt x="53448" y="761"/>
                  </a:cubicBezTo>
                  <a:lnTo>
                    <a:pt x="53448" y="0"/>
                  </a:lnTo>
                  <a:close/>
                  <a:moveTo>
                    <a:pt x="54484" y="0"/>
                  </a:moveTo>
                  <a:lnTo>
                    <a:pt x="54484" y="761"/>
                  </a:lnTo>
                  <a:cubicBezTo>
                    <a:pt x="55173" y="761"/>
                    <a:pt x="55928" y="761"/>
                    <a:pt x="56616" y="827"/>
                  </a:cubicBezTo>
                  <a:cubicBezTo>
                    <a:pt x="57994" y="964"/>
                    <a:pt x="59371" y="1240"/>
                    <a:pt x="60683" y="1653"/>
                  </a:cubicBezTo>
                  <a:lnTo>
                    <a:pt x="60887" y="898"/>
                  </a:lnTo>
                  <a:cubicBezTo>
                    <a:pt x="59581" y="485"/>
                    <a:pt x="58132" y="210"/>
                    <a:pt x="56688" y="72"/>
                  </a:cubicBezTo>
                  <a:cubicBezTo>
                    <a:pt x="55928" y="0"/>
                    <a:pt x="55173" y="0"/>
                    <a:pt x="54484" y="0"/>
                  </a:cubicBezTo>
                  <a:close/>
                  <a:moveTo>
                    <a:pt x="48147" y="898"/>
                  </a:moveTo>
                  <a:cubicBezTo>
                    <a:pt x="46836" y="1312"/>
                    <a:pt x="45458" y="1929"/>
                    <a:pt x="44219" y="2689"/>
                  </a:cubicBezTo>
                  <a:lnTo>
                    <a:pt x="44632" y="3306"/>
                  </a:lnTo>
                  <a:cubicBezTo>
                    <a:pt x="45806" y="2617"/>
                    <a:pt x="47112" y="2066"/>
                    <a:pt x="48423" y="1653"/>
                  </a:cubicBezTo>
                  <a:lnTo>
                    <a:pt x="48147" y="898"/>
                  </a:lnTo>
                  <a:close/>
                  <a:moveTo>
                    <a:pt x="61923" y="1240"/>
                  </a:moveTo>
                  <a:lnTo>
                    <a:pt x="61647" y="1929"/>
                  </a:lnTo>
                  <a:cubicBezTo>
                    <a:pt x="62953" y="2414"/>
                    <a:pt x="64193" y="3031"/>
                    <a:pt x="65433" y="3720"/>
                  </a:cubicBezTo>
                  <a:lnTo>
                    <a:pt x="65780" y="3102"/>
                  </a:lnTo>
                  <a:cubicBezTo>
                    <a:pt x="64540" y="2342"/>
                    <a:pt x="63229" y="1725"/>
                    <a:pt x="61923" y="1240"/>
                  </a:cubicBezTo>
                  <a:close/>
                  <a:moveTo>
                    <a:pt x="43326" y="3240"/>
                  </a:moveTo>
                  <a:cubicBezTo>
                    <a:pt x="42152" y="3995"/>
                    <a:pt x="41050" y="4893"/>
                    <a:pt x="40020" y="5924"/>
                  </a:cubicBezTo>
                  <a:lnTo>
                    <a:pt x="40571" y="6475"/>
                  </a:lnTo>
                  <a:cubicBezTo>
                    <a:pt x="41535" y="5444"/>
                    <a:pt x="42637" y="4546"/>
                    <a:pt x="43739" y="3857"/>
                  </a:cubicBezTo>
                  <a:lnTo>
                    <a:pt x="43326" y="3240"/>
                  </a:lnTo>
                  <a:close/>
                  <a:moveTo>
                    <a:pt x="66672" y="3653"/>
                  </a:moveTo>
                  <a:lnTo>
                    <a:pt x="66259" y="4271"/>
                  </a:lnTo>
                  <a:cubicBezTo>
                    <a:pt x="67361" y="5031"/>
                    <a:pt x="68463" y="5857"/>
                    <a:pt x="69499" y="6822"/>
                  </a:cubicBezTo>
                  <a:lnTo>
                    <a:pt x="70050" y="6271"/>
                  </a:lnTo>
                  <a:cubicBezTo>
                    <a:pt x="68948" y="5306"/>
                    <a:pt x="67846" y="4408"/>
                    <a:pt x="66672" y="3653"/>
                  </a:cubicBezTo>
                  <a:close/>
                  <a:moveTo>
                    <a:pt x="39331" y="6684"/>
                  </a:moveTo>
                  <a:cubicBezTo>
                    <a:pt x="38367" y="7714"/>
                    <a:pt x="37469" y="8816"/>
                    <a:pt x="36642" y="10056"/>
                  </a:cubicBezTo>
                  <a:lnTo>
                    <a:pt x="37265" y="10469"/>
                  </a:lnTo>
                  <a:cubicBezTo>
                    <a:pt x="38091" y="9301"/>
                    <a:pt x="38984" y="8199"/>
                    <a:pt x="39882" y="7163"/>
                  </a:cubicBezTo>
                  <a:lnTo>
                    <a:pt x="39331" y="6684"/>
                  </a:lnTo>
                  <a:close/>
                  <a:moveTo>
                    <a:pt x="70805" y="7026"/>
                  </a:moveTo>
                  <a:lnTo>
                    <a:pt x="70254" y="7577"/>
                  </a:lnTo>
                  <a:cubicBezTo>
                    <a:pt x="71218" y="8475"/>
                    <a:pt x="72116" y="9577"/>
                    <a:pt x="73009" y="10679"/>
                  </a:cubicBezTo>
                  <a:lnTo>
                    <a:pt x="73632" y="10266"/>
                  </a:lnTo>
                  <a:cubicBezTo>
                    <a:pt x="72733" y="9092"/>
                    <a:pt x="71769" y="7990"/>
                    <a:pt x="70805" y="7026"/>
                  </a:cubicBezTo>
                  <a:close/>
                  <a:moveTo>
                    <a:pt x="36091" y="10954"/>
                  </a:moveTo>
                  <a:cubicBezTo>
                    <a:pt x="35403" y="12122"/>
                    <a:pt x="34714" y="13362"/>
                    <a:pt x="34097" y="14674"/>
                  </a:cubicBezTo>
                  <a:lnTo>
                    <a:pt x="34714" y="15015"/>
                  </a:lnTo>
                  <a:cubicBezTo>
                    <a:pt x="35336" y="13709"/>
                    <a:pt x="36025" y="12470"/>
                    <a:pt x="36714" y="11368"/>
                  </a:cubicBezTo>
                  <a:lnTo>
                    <a:pt x="36091" y="10954"/>
                  </a:lnTo>
                  <a:close/>
                  <a:moveTo>
                    <a:pt x="74249" y="11092"/>
                  </a:moveTo>
                  <a:lnTo>
                    <a:pt x="73632" y="11505"/>
                  </a:lnTo>
                  <a:cubicBezTo>
                    <a:pt x="74386" y="12607"/>
                    <a:pt x="75147" y="13775"/>
                    <a:pt x="75902" y="15015"/>
                  </a:cubicBezTo>
                  <a:lnTo>
                    <a:pt x="76524" y="14674"/>
                  </a:lnTo>
                  <a:cubicBezTo>
                    <a:pt x="75836" y="13434"/>
                    <a:pt x="75009" y="12194"/>
                    <a:pt x="74249" y="11092"/>
                  </a:cubicBezTo>
                  <a:close/>
                  <a:moveTo>
                    <a:pt x="77075" y="15566"/>
                  </a:moveTo>
                  <a:lnTo>
                    <a:pt x="76387" y="15913"/>
                  </a:lnTo>
                  <a:cubicBezTo>
                    <a:pt x="77075" y="17153"/>
                    <a:pt x="77693" y="18393"/>
                    <a:pt x="78244" y="19699"/>
                  </a:cubicBezTo>
                  <a:lnTo>
                    <a:pt x="78932" y="19423"/>
                  </a:lnTo>
                  <a:cubicBezTo>
                    <a:pt x="78381" y="18046"/>
                    <a:pt x="77693" y="16806"/>
                    <a:pt x="77075" y="15566"/>
                  </a:cubicBezTo>
                  <a:close/>
                  <a:moveTo>
                    <a:pt x="33612" y="15638"/>
                  </a:moveTo>
                  <a:cubicBezTo>
                    <a:pt x="33061" y="16878"/>
                    <a:pt x="32581" y="18255"/>
                    <a:pt x="32096" y="19633"/>
                  </a:cubicBezTo>
                  <a:lnTo>
                    <a:pt x="32785" y="19837"/>
                  </a:lnTo>
                  <a:cubicBezTo>
                    <a:pt x="33270" y="18531"/>
                    <a:pt x="33750" y="17219"/>
                    <a:pt x="34301" y="15980"/>
                  </a:cubicBezTo>
                  <a:lnTo>
                    <a:pt x="33612" y="15638"/>
                  </a:lnTo>
                  <a:close/>
                  <a:moveTo>
                    <a:pt x="79346" y="20322"/>
                  </a:moveTo>
                  <a:lnTo>
                    <a:pt x="78657" y="20663"/>
                  </a:lnTo>
                  <a:cubicBezTo>
                    <a:pt x="79208" y="21903"/>
                    <a:pt x="79759" y="23214"/>
                    <a:pt x="80172" y="24592"/>
                  </a:cubicBezTo>
                  <a:lnTo>
                    <a:pt x="80932" y="24316"/>
                  </a:lnTo>
                  <a:cubicBezTo>
                    <a:pt x="80448" y="22939"/>
                    <a:pt x="79897" y="21627"/>
                    <a:pt x="79346" y="20322"/>
                  </a:cubicBezTo>
                  <a:close/>
                  <a:moveTo>
                    <a:pt x="31755" y="20597"/>
                  </a:moveTo>
                  <a:cubicBezTo>
                    <a:pt x="31342" y="21903"/>
                    <a:pt x="30928" y="23280"/>
                    <a:pt x="30581" y="24730"/>
                  </a:cubicBezTo>
                  <a:lnTo>
                    <a:pt x="31342" y="24867"/>
                  </a:lnTo>
                  <a:cubicBezTo>
                    <a:pt x="31683" y="23490"/>
                    <a:pt x="32030" y="22112"/>
                    <a:pt x="32510" y="20873"/>
                  </a:cubicBezTo>
                  <a:lnTo>
                    <a:pt x="31755" y="20597"/>
                  </a:lnTo>
                  <a:close/>
                  <a:moveTo>
                    <a:pt x="81274" y="25281"/>
                  </a:moveTo>
                  <a:lnTo>
                    <a:pt x="80519" y="25556"/>
                  </a:lnTo>
                  <a:cubicBezTo>
                    <a:pt x="80932" y="26862"/>
                    <a:pt x="81346" y="28173"/>
                    <a:pt x="81759" y="29551"/>
                  </a:cubicBezTo>
                  <a:lnTo>
                    <a:pt x="82448" y="29413"/>
                  </a:lnTo>
                  <a:cubicBezTo>
                    <a:pt x="82101" y="27964"/>
                    <a:pt x="81687" y="26587"/>
                    <a:pt x="81274" y="25281"/>
                  </a:cubicBezTo>
                  <a:close/>
                  <a:moveTo>
                    <a:pt x="30377" y="25694"/>
                  </a:moveTo>
                  <a:cubicBezTo>
                    <a:pt x="30030" y="27071"/>
                    <a:pt x="29755" y="28449"/>
                    <a:pt x="29551" y="29893"/>
                  </a:cubicBezTo>
                  <a:lnTo>
                    <a:pt x="30240" y="30030"/>
                  </a:lnTo>
                  <a:cubicBezTo>
                    <a:pt x="30515" y="28587"/>
                    <a:pt x="30791" y="27209"/>
                    <a:pt x="31066" y="25898"/>
                  </a:cubicBezTo>
                  <a:lnTo>
                    <a:pt x="30377" y="25694"/>
                  </a:lnTo>
                  <a:close/>
                  <a:moveTo>
                    <a:pt x="82723" y="30378"/>
                  </a:moveTo>
                  <a:lnTo>
                    <a:pt x="81963" y="30581"/>
                  </a:lnTo>
                  <a:cubicBezTo>
                    <a:pt x="82310" y="31893"/>
                    <a:pt x="82652" y="33270"/>
                    <a:pt x="82927" y="34714"/>
                  </a:cubicBezTo>
                  <a:lnTo>
                    <a:pt x="83616" y="34510"/>
                  </a:lnTo>
                  <a:cubicBezTo>
                    <a:pt x="83412" y="33133"/>
                    <a:pt x="83065" y="31755"/>
                    <a:pt x="82723" y="30378"/>
                  </a:cubicBezTo>
                  <a:close/>
                  <a:moveTo>
                    <a:pt x="29341" y="30929"/>
                  </a:moveTo>
                  <a:cubicBezTo>
                    <a:pt x="29138" y="32306"/>
                    <a:pt x="28928" y="33684"/>
                    <a:pt x="28790" y="35127"/>
                  </a:cubicBezTo>
                  <a:lnTo>
                    <a:pt x="29551" y="35199"/>
                  </a:lnTo>
                  <a:cubicBezTo>
                    <a:pt x="29689" y="33821"/>
                    <a:pt x="29892" y="32372"/>
                    <a:pt x="30102" y="31066"/>
                  </a:cubicBezTo>
                  <a:lnTo>
                    <a:pt x="29341" y="30929"/>
                  </a:lnTo>
                  <a:close/>
                  <a:moveTo>
                    <a:pt x="83825" y="35540"/>
                  </a:moveTo>
                  <a:lnTo>
                    <a:pt x="83137" y="35678"/>
                  </a:lnTo>
                  <a:cubicBezTo>
                    <a:pt x="83274" y="36643"/>
                    <a:pt x="83412" y="37541"/>
                    <a:pt x="83550" y="38433"/>
                  </a:cubicBezTo>
                  <a:lnTo>
                    <a:pt x="83754" y="39882"/>
                  </a:lnTo>
                  <a:lnTo>
                    <a:pt x="84514" y="39745"/>
                  </a:lnTo>
                  <a:cubicBezTo>
                    <a:pt x="84442" y="39260"/>
                    <a:pt x="84376" y="38780"/>
                    <a:pt x="84305" y="38367"/>
                  </a:cubicBezTo>
                  <a:cubicBezTo>
                    <a:pt x="84167" y="37469"/>
                    <a:pt x="84029" y="36505"/>
                    <a:pt x="83825" y="35540"/>
                  </a:cubicBezTo>
                  <a:close/>
                  <a:moveTo>
                    <a:pt x="28653" y="36163"/>
                  </a:moveTo>
                  <a:cubicBezTo>
                    <a:pt x="28515" y="37541"/>
                    <a:pt x="28449" y="38984"/>
                    <a:pt x="28377" y="40433"/>
                  </a:cubicBezTo>
                  <a:lnTo>
                    <a:pt x="29066" y="40433"/>
                  </a:lnTo>
                  <a:cubicBezTo>
                    <a:pt x="29204" y="39056"/>
                    <a:pt x="29275" y="37607"/>
                    <a:pt x="29413" y="36229"/>
                  </a:cubicBezTo>
                  <a:lnTo>
                    <a:pt x="28653" y="36163"/>
                  </a:lnTo>
                  <a:close/>
                  <a:moveTo>
                    <a:pt x="84718" y="40709"/>
                  </a:moveTo>
                  <a:lnTo>
                    <a:pt x="83963" y="40913"/>
                  </a:lnTo>
                  <a:cubicBezTo>
                    <a:pt x="84239" y="42087"/>
                    <a:pt x="84514" y="43464"/>
                    <a:pt x="84927" y="45045"/>
                  </a:cubicBezTo>
                  <a:lnTo>
                    <a:pt x="85682" y="44842"/>
                  </a:lnTo>
                  <a:cubicBezTo>
                    <a:pt x="85269" y="43255"/>
                    <a:pt x="84927" y="41949"/>
                    <a:pt x="84718" y="40709"/>
                  </a:cubicBezTo>
                  <a:close/>
                  <a:moveTo>
                    <a:pt x="28311" y="41464"/>
                  </a:moveTo>
                  <a:cubicBezTo>
                    <a:pt x="28239" y="42841"/>
                    <a:pt x="28173" y="44291"/>
                    <a:pt x="28173" y="45668"/>
                  </a:cubicBezTo>
                  <a:lnTo>
                    <a:pt x="28928" y="45668"/>
                  </a:lnTo>
                  <a:cubicBezTo>
                    <a:pt x="28928" y="44291"/>
                    <a:pt x="29000" y="42841"/>
                    <a:pt x="29066" y="41464"/>
                  </a:cubicBezTo>
                  <a:close/>
                  <a:moveTo>
                    <a:pt x="85892" y="45872"/>
                  </a:moveTo>
                  <a:lnTo>
                    <a:pt x="85203" y="46010"/>
                  </a:lnTo>
                  <a:cubicBezTo>
                    <a:pt x="85544" y="47321"/>
                    <a:pt x="85892" y="48699"/>
                    <a:pt x="86305" y="50142"/>
                  </a:cubicBezTo>
                  <a:lnTo>
                    <a:pt x="86994" y="49938"/>
                  </a:lnTo>
                  <a:cubicBezTo>
                    <a:pt x="86580" y="48489"/>
                    <a:pt x="86233" y="47112"/>
                    <a:pt x="85892" y="45872"/>
                  </a:cubicBezTo>
                  <a:close/>
                  <a:moveTo>
                    <a:pt x="28173" y="46698"/>
                  </a:moveTo>
                  <a:cubicBezTo>
                    <a:pt x="28239" y="47525"/>
                    <a:pt x="28239" y="48352"/>
                    <a:pt x="28239" y="49112"/>
                  </a:cubicBezTo>
                  <a:lnTo>
                    <a:pt x="28239" y="50142"/>
                  </a:lnTo>
                  <a:lnTo>
                    <a:pt x="28239" y="50969"/>
                  </a:lnTo>
                  <a:lnTo>
                    <a:pt x="29000" y="50969"/>
                  </a:lnTo>
                  <a:lnTo>
                    <a:pt x="29000" y="50142"/>
                  </a:lnTo>
                  <a:lnTo>
                    <a:pt x="29000" y="49112"/>
                  </a:lnTo>
                  <a:cubicBezTo>
                    <a:pt x="29000" y="48285"/>
                    <a:pt x="28928" y="47525"/>
                    <a:pt x="28928" y="46698"/>
                  </a:cubicBezTo>
                  <a:close/>
                  <a:moveTo>
                    <a:pt x="87269" y="50903"/>
                  </a:moveTo>
                  <a:lnTo>
                    <a:pt x="86580" y="51107"/>
                  </a:lnTo>
                  <a:cubicBezTo>
                    <a:pt x="86922" y="52484"/>
                    <a:pt x="87335" y="53796"/>
                    <a:pt x="87682" y="55239"/>
                  </a:cubicBezTo>
                  <a:lnTo>
                    <a:pt x="88437" y="55035"/>
                  </a:lnTo>
                  <a:cubicBezTo>
                    <a:pt x="88024" y="53586"/>
                    <a:pt x="87611" y="52280"/>
                    <a:pt x="87269" y="50903"/>
                  </a:cubicBezTo>
                  <a:close/>
                  <a:moveTo>
                    <a:pt x="28239" y="51933"/>
                  </a:moveTo>
                  <a:cubicBezTo>
                    <a:pt x="28102" y="53382"/>
                    <a:pt x="27898" y="54760"/>
                    <a:pt x="27622" y="56066"/>
                  </a:cubicBezTo>
                  <a:lnTo>
                    <a:pt x="28377" y="56275"/>
                  </a:lnTo>
                  <a:cubicBezTo>
                    <a:pt x="28653" y="54898"/>
                    <a:pt x="28862" y="53448"/>
                    <a:pt x="28928" y="52005"/>
                  </a:cubicBezTo>
                  <a:lnTo>
                    <a:pt x="28239" y="51933"/>
                  </a:lnTo>
                  <a:close/>
                  <a:moveTo>
                    <a:pt x="88713" y="56000"/>
                  </a:moveTo>
                  <a:lnTo>
                    <a:pt x="87958" y="56203"/>
                  </a:lnTo>
                  <a:cubicBezTo>
                    <a:pt x="88371" y="57515"/>
                    <a:pt x="88713" y="58892"/>
                    <a:pt x="89126" y="60270"/>
                  </a:cubicBezTo>
                  <a:lnTo>
                    <a:pt x="89886" y="60061"/>
                  </a:lnTo>
                  <a:cubicBezTo>
                    <a:pt x="89473" y="58683"/>
                    <a:pt x="89060" y="57305"/>
                    <a:pt x="88713" y="56000"/>
                  </a:cubicBezTo>
                  <a:close/>
                  <a:moveTo>
                    <a:pt x="27413" y="57102"/>
                  </a:moveTo>
                  <a:cubicBezTo>
                    <a:pt x="27071" y="58408"/>
                    <a:pt x="26586" y="59719"/>
                    <a:pt x="26035" y="61025"/>
                  </a:cubicBezTo>
                  <a:lnTo>
                    <a:pt x="26724" y="61300"/>
                  </a:lnTo>
                  <a:cubicBezTo>
                    <a:pt x="27275" y="59994"/>
                    <a:pt x="27760" y="58617"/>
                    <a:pt x="28102" y="57239"/>
                  </a:cubicBezTo>
                  <a:lnTo>
                    <a:pt x="27413" y="57102"/>
                  </a:lnTo>
                  <a:close/>
                  <a:moveTo>
                    <a:pt x="90162" y="61096"/>
                  </a:moveTo>
                  <a:lnTo>
                    <a:pt x="89402" y="61300"/>
                  </a:lnTo>
                  <a:cubicBezTo>
                    <a:pt x="89815" y="62612"/>
                    <a:pt x="90162" y="63989"/>
                    <a:pt x="90504" y="65367"/>
                  </a:cubicBezTo>
                  <a:lnTo>
                    <a:pt x="91264" y="65157"/>
                  </a:lnTo>
                  <a:cubicBezTo>
                    <a:pt x="90917" y="63780"/>
                    <a:pt x="90504" y="62402"/>
                    <a:pt x="90162" y="61096"/>
                  </a:cubicBezTo>
                  <a:close/>
                  <a:moveTo>
                    <a:pt x="25622" y="61989"/>
                  </a:moveTo>
                  <a:cubicBezTo>
                    <a:pt x="25071" y="63163"/>
                    <a:pt x="24454" y="64403"/>
                    <a:pt x="23694" y="65642"/>
                  </a:cubicBezTo>
                  <a:lnTo>
                    <a:pt x="24316" y="66056"/>
                  </a:lnTo>
                  <a:cubicBezTo>
                    <a:pt x="25071" y="64816"/>
                    <a:pt x="25760" y="63504"/>
                    <a:pt x="26311" y="62265"/>
                  </a:cubicBezTo>
                  <a:lnTo>
                    <a:pt x="25622" y="61989"/>
                  </a:lnTo>
                  <a:close/>
                  <a:moveTo>
                    <a:pt x="23143" y="66535"/>
                  </a:moveTo>
                  <a:cubicBezTo>
                    <a:pt x="22454" y="67637"/>
                    <a:pt x="21627" y="68811"/>
                    <a:pt x="20801" y="69979"/>
                  </a:cubicBezTo>
                  <a:lnTo>
                    <a:pt x="21352" y="70464"/>
                  </a:lnTo>
                  <a:cubicBezTo>
                    <a:pt x="22250" y="69224"/>
                    <a:pt x="23076" y="68050"/>
                    <a:pt x="23765" y="66948"/>
                  </a:cubicBezTo>
                  <a:lnTo>
                    <a:pt x="23143" y="66535"/>
                  </a:lnTo>
                  <a:close/>
                  <a:moveTo>
                    <a:pt x="91539" y="66193"/>
                  </a:moveTo>
                  <a:lnTo>
                    <a:pt x="90779" y="66331"/>
                  </a:lnTo>
                  <a:cubicBezTo>
                    <a:pt x="91192" y="67709"/>
                    <a:pt x="91539" y="69086"/>
                    <a:pt x="91881" y="70464"/>
                  </a:cubicBezTo>
                  <a:lnTo>
                    <a:pt x="92641" y="70254"/>
                  </a:lnTo>
                  <a:cubicBezTo>
                    <a:pt x="92228" y="68877"/>
                    <a:pt x="91881" y="67499"/>
                    <a:pt x="91539" y="66193"/>
                  </a:cubicBezTo>
                  <a:close/>
                  <a:moveTo>
                    <a:pt x="20184" y="70805"/>
                  </a:moveTo>
                  <a:cubicBezTo>
                    <a:pt x="19357" y="71841"/>
                    <a:pt x="18459" y="72943"/>
                    <a:pt x="17495" y="74111"/>
                  </a:cubicBezTo>
                  <a:lnTo>
                    <a:pt x="18046" y="74596"/>
                  </a:lnTo>
                  <a:cubicBezTo>
                    <a:pt x="19082" y="73423"/>
                    <a:pt x="19908" y="72321"/>
                    <a:pt x="20735" y="71290"/>
                  </a:cubicBezTo>
                  <a:lnTo>
                    <a:pt x="20184" y="70805"/>
                  </a:lnTo>
                  <a:close/>
                  <a:moveTo>
                    <a:pt x="92845" y="71290"/>
                  </a:moveTo>
                  <a:lnTo>
                    <a:pt x="92157" y="71428"/>
                  </a:lnTo>
                  <a:cubicBezTo>
                    <a:pt x="92504" y="72805"/>
                    <a:pt x="92779" y="74183"/>
                    <a:pt x="93121" y="75561"/>
                  </a:cubicBezTo>
                  <a:lnTo>
                    <a:pt x="93881" y="75423"/>
                  </a:lnTo>
                  <a:lnTo>
                    <a:pt x="92845" y="71290"/>
                  </a:lnTo>
                  <a:close/>
                  <a:moveTo>
                    <a:pt x="16806" y="74872"/>
                  </a:moveTo>
                  <a:cubicBezTo>
                    <a:pt x="15979" y="75836"/>
                    <a:pt x="15015" y="76866"/>
                    <a:pt x="13985" y="78040"/>
                  </a:cubicBezTo>
                  <a:lnTo>
                    <a:pt x="14536" y="78519"/>
                  </a:lnTo>
                  <a:cubicBezTo>
                    <a:pt x="15638" y="77417"/>
                    <a:pt x="16530" y="76387"/>
                    <a:pt x="17429" y="75351"/>
                  </a:cubicBezTo>
                  <a:lnTo>
                    <a:pt x="16806" y="74872"/>
                  </a:lnTo>
                  <a:close/>
                  <a:moveTo>
                    <a:pt x="94085" y="76387"/>
                  </a:moveTo>
                  <a:lnTo>
                    <a:pt x="93330" y="76591"/>
                  </a:lnTo>
                  <a:cubicBezTo>
                    <a:pt x="93672" y="77968"/>
                    <a:pt x="94019" y="79346"/>
                    <a:pt x="94294" y="80724"/>
                  </a:cubicBezTo>
                  <a:lnTo>
                    <a:pt x="94983" y="80520"/>
                  </a:lnTo>
                  <a:cubicBezTo>
                    <a:pt x="94708" y="79208"/>
                    <a:pt x="94432" y="77831"/>
                    <a:pt x="94085" y="76387"/>
                  </a:cubicBezTo>
                  <a:close/>
                  <a:moveTo>
                    <a:pt x="13296" y="78795"/>
                  </a:moveTo>
                  <a:cubicBezTo>
                    <a:pt x="12398" y="79759"/>
                    <a:pt x="11434" y="80795"/>
                    <a:pt x="10403" y="81826"/>
                  </a:cubicBezTo>
                  <a:lnTo>
                    <a:pt x="10954" y="82377"/>
                  </a:lnTo>
                  <a:cubicBezTo>
                    <a:pt x="11919" y="81346"/>
                    <a:pt x="12949" y="80310"/>
                    <a:pt x="13847" y="79280"/>
                  </a:cubicBezTo>
                  <a:lnTo>
                    <a:pt x="13296" y="78795"/>
                  </a:lnTo>
                  <a:close/>
                  <a:moveTo>
                    <a:pt x="95187" y="81550"/>
                  </a:moveTo>
                  <a:lnTo>
                    <a:pt x="94432" y="81688"/>
                  </a:lnTo>
                  <a:cubicBezTo>
                    <a:pt x="94774" y="83137"/>
                    <a:pt x="94983" y="84514"/>
                    <a:pt x="95259" y="85892"/>
                  </a:cubicBezTo>
                  <a:lnTo>
                    <a:pt x="95948" y="85754"/>
                  </a:lnTo>
                  <a:cubicBezTo>
                    <a:pt x="95738" y="84377"/>
                    <a:pt x="95463" y="82999"/>
                    <a:pt x="95187" y="81550"/>
                  </a:cubicBezTo>
                  <a:close/>
                  <a:moveTo>
                    <a:pt x="9714" y="82586"/>
                  </a:moveTo>
                  <a:lnTo>
                    <a:pt x="8750" y="83550"/>
                  </a:lnTo>
                  <a:cubicBezTo>
                    <a:pt x="8061" y="84239"/>
                    <a:pt x="7439" y="84994"/>
                    <a:pt x="6822" y="85754"/>
                  </a:cubicBezTo>
                  <a:lnTo>
                    <a:pt x="7373" y="86234"/>
                  </a:lnTo>
                  <a:cubicBezTo>
                    <a:pt x="7990" y="85479"/>
                    <a:pt x="8612" y="84718"/>
                    <a:pt x="9301" y="84030"/>
                  </a:cubicBezTo>
                  <a:lnTo>
                    <a:pt x="10265" y="83065"/>
                  </a:lnTo>
                  <a:lnTo>
                    <a:pt x="9714" y="82586"/>
                  </a:lnTo>
                  <a:close/>
                  <a:moveTo>
                    <a:pt x="6133" y="86509"/>
                  </a:moveTo>
                  <a:cubicBezTo>
                    <a:pt x="5306" y="87683"/>
                    <a:pt x="4480" y="88851"/>
                    <a:pt x="3791" y="90091"/>
                  </a:cubicBezTo>
                  <a:lnTo>
                    <a:pt x="4408" y="90438"/>
                  </a:lnTo>
                  <a:cubicBezTo>
                    <a:pt x="5097" y="89264"/>
                    <a:pt x="5924" y="88096"/>
                    <a:pt x="6750" y="86994"/>
                  </a:cubicBezTo>
                  <a:lnTo>
                    <a:pt x="6133" y="86509"/>
                  </a:lnTo>
                  <a:close/>
                  <a:moveTo>
                    <a:pt x="96151" y="86785"/>
                  </a:moveTo>
                  <a:lnTo>
                    <a:pt x="95396" y="86856"/>
                  </a:lnTo>
                  <a:cubicBezTo>
                    <a:pt x="95600" y="88300"/>
                    <a:pt x="95810" y="89749"/>
                    <a:pt x="96014" y="91055"/>
                  </a:cubicBezTo>
                  <a:lnTo>
                    <a:pt x="96702" y="90989"/>
                  </a:lnTo>
                  <a:cubicBezTo>
                    <a:pt x="96565" y="89611"/>
                    <a:pt x="96361" y="88234"/>
                    <a:pt x="96151" y="86785"/>
                  </a:cubicBezTo>
                  <a:close/>
                  <a:moveTo>
                    <a:pt x="3240" y="90989"/>
                  </a:moveTo>
                  <a:cubicBezTo>
                    <a:pt x="2551" y="92295"/>
                    <a:pt x="2000" y="93606"/>
                    <a:pt x="1515" y="94912"/>
                  </a:cubicBezTo>
                  <a:lnTo>
                    <a:pt x="2204" y="95188"/>
                  </a:lnTo>
                  <a:cubicBezTo>
                    <a:pt x="2689" y="93882"/>
                    <a:pt x="3240" y="92570"/>
                    <a:pt x="3929" y="91330"/>
                  </a:cubicBezTo>
                  <a:lnTo>
                    <a:pt x="3240" y="90989"/>
                  </a:lnTo>
                  <a:close/>
                  <a:moveTo>
                    <a:pt x="96840" y="92019"/>
                  </a:moveTo>
                  <a:lnTo>
                    <a:pt x="96085" y="92091"/>
                  </a:lnTo>
                  <a:cubicBezTo>
                    <a:pt x="96223" y="93535"/>
                    <a:pt x="96361" y="94984"/>
                    <a:pt x="96427" y="96290"/>
                  </a:cubicBezTo>
                  <a:lnTo>
                    <a:pt x="97187" y="96223"/>
                  </a:lnTo>
                  <a:cubicBezTo>
                    <a:pt x="97116" y="94912"/>
                    <a:pt x="96978" y="93468"/>
                    <a:pt x="96840" y="92019"/>
                  </a:cubicBezTo>
                  <a:close/>
                  <a:moveTo>
                    <a:pt x="1174" y="95876"/>
                  </a:moveTo>
                  <a:cubicBezTo>
                    <a:pt x="761" y="97254"/>
                    <a:pt x="413" y="98703"/>
                    <a:pt x="210" y="100081"/>
                  </a:cubicBezTo>
                  <a:lnTo>
                    <a:pt x="964" y="100218"/>
                  </a:lnTo>
                  <a:cubicBezTo>
                    <a:pt x="1174" y="98841"/>
                    <a:pt x="1449" y="97463"/>
                    <a:pt x="1863" y="96152"/>
                  </a:cubicBezTo>
                  <a:lnTo>
                    <a:pt x="1174" y="95876"/>
                  </a:lnTo>
                  <a:close/>
                  <a:moveTo>
                    <a:pt x="97253" y="97254"/>
                  </a:moveTo>
                  <a:lnTo>
                    <a:pt x="96499" y="97326"/>
                  </a:lnTo>
                  <a:cubicBezTo>
                    <a:pt x="96499" y="98080"/>
                    <a:pt x="96565" y="98907"/>
                    <a:pt x="96565" y="99667"/>
                  </a:cubicBezTo>
                  <a:cubicBezTo>
                    <a:pt x="96565" y="100284"/>
                    <a:pt x="96499" y="100907"/>
                    <a:pt x="96499" y="101524"/>
                  </a:cubicBezTo>
                  <a:lnTo>
                    <a:pt x="97253" y="101524"/>
                  </a:lnTo>
                  <a:cubicBezTo>
                    <a:pt x="97253" y="100907"/>
                    <a:pt x="97325" y="100284"/>
                    <a:pt x="97325" y="99667"/>
                  </a:cubicBezTo>
                  <a:cubicBezTo>
                    <a:pt x="97325" y="98907"/>
                    <a:pt x="97253" y="98080"/>
                    <a:pt x="97253" y="97254"/>
                  </a:cubicBezTo>
                  <a:close/>
                  <a:moveTo>
                    <a:pt x="72" y="101111"/>
                  </a:moveTo>
                  <a:cubicBezTo>
                    <a:pt x="0" y="101871"/>
                    <a:pt x="0" y="102626"/>
                    <a:pt x="0" y="103315"/>
                  </a:cubicBezTo>
                  <a:cubicBezTo>
                    <a:pt x="0" y="104004"/>
                    <a:pt x="0" y="104764"/>
                    <a:pt x="72" y="105453"/>
                  </a:cubicBezTo>
                  <a:lnTo>
                    <a:pt x="827" y="105381"/>
                  </a:lnTo>
                  <a:cubicBezTo>
                    <a:pt x="761" y="104693"/>
                    <a:pt x="761" y="104004"/>
                    <a:pt x="761" y="103315"/>
                  </a:cubicBezTo>
                  <a:cubicBezTo>
                    <a:pt x="761" y="102626"/>
                    <a:pt x="761" y="101871"/>
                    <a:pt x="827" y="101183"/>
                  </a:cubicBezTo>
                  <a:lnTo>
                    <a:pt x="72" y="101111"/>
                  </a:lnTo>
                  <a:close/>
                  <a:moveTo>
                    <a:pt x="96427" y="102560"/>
                  </a:moveTo>
                  <a:cubicBezTo>
                    <a:pt x="96361" y="104004"/>
                    <a:pt x="96223" y="105381"/>
                    <a:pt x="96014" y="106693"/>
                  </a:cubicBezTo>
                  <a:lnTo>
                    <a:pt x="96774" y="106830"/>
                  </a:lnTo>
                  <a:cubicBezTo>
                    <a:pt x="96978" y="105519"/>
                    <a:pt x="97116" y="104075"/>
                    <a:pt x="97187" y="102560"/>
                  </a:cubicBezTo>
                  <a:close/>
                  <a:moveTo>
                    <a:pt x="964" y="106346"/>
                  </a:moveTo>
                  <a:lnTo>
                    <a:pt x="210" y="106483"/>
                  </a:lnTo>
                  <a:cubicBezTo>
                    <a:pt x="413" y="107861"/>
                    <a:pt x="761" y="109310"/>
                    <a:pt x="1240" y="110616"/>
                  </a:cubicBezTo>
                  <a:lnTo>
                    <a:pt x="2000" y="110412"/>
                  </a:lnTo>
                  <a:cubicBezTo>
                    <a:pt x="1515" y="109101"/>
                    <a:pt x="1174" y="107723"/>
                    <a:pt x="964" y="106346"/>
                  </a:cubicBezTo>
                  <a:close/>
                  <a:moveTo>
                    <a:pt x="95810" y="107723"/>
                  </a:moveTo>
                  <a:lnTo>
                    <a:pt x="95600" y="108759"/>
                  </a:lnTo>
                  <a:cubicBezTo>
                    <a:pt x="95325" y="109789"/>
                    <a:pt x="94983" y="110754"/>
                    <a:pt x="94708" y="111718"/>
                  </a:cubicBezTo>
                  <a:lnTo>
                    <a:pt x="95396" y="111993"/>
                  </a:lnTo>
                  <a:cubicBezTo>
                    <a:pt x="95738" y="111029"/>
                    <a:pt x="96014" y="109999"/>
                    <a:pt x="96289" y="108963"/>
                  </a:cubicBezTo>
                  <a:cubicBezTo>
                    <a:pt x="96361" y="108621"/>
                    <a:pt x="96499" y="108208"/>
                    <a:pt x="96565" y="107861"/>
                  </a:cubicBezTo>
                  <a:lnTo>
                    <a:pt x="95810" y="107723"/>
                  </a:lnTo>
                  <a:close/>
                  <a:moveTo>
                    <a:pt x="2342" y="111305"/>
                  </a:moveTo>
                  <a:lnTo>
                    <a:pt x="1653" y="111580"/>
                  </a:lnTo>
                  <a:cubicBezTo>
                    <a:pt x="2204" y="112958"/>
                    <a:pt x="2893" y="114198"/>
                    <a:pt x="3791" y="115371"/>
                  </a:cubicBezTo>
                  <a:lnTo>
                    <a:pt x="4342" y="114958"/>
                  </a:lnTo>
                  <a:cubicBezTo>
                    <a:pt x="3582" y="113784"/>
                    <a:pt x="2893" y="112616"/>
                    <a:pt x="2342" y="111305"/>
                  </a:cubicBezTo>
                  <a:close/>
                  <a:moveTo>
                    <a:pt x="94294" y="112682"/>
                  </a:moveTo>
                  <a:cubicBezTo>
                    <a:pt x="93743" y="113994"/>
                    <a:pt x="93121" y="115233"/>
                    <a:pt x="92432" y="116335"/>
                  </a:cubicBezTo>
                  <a:lnTo>
                    <a:pt x="93055" y="116749"/>
                  </a:lnTo>
                  <a:cubicBezTo>
                    <a:pt x="93810" y="115575"/>
                    <a:pt x="94432" y="114269"/>
                    <a:pt x="94983" y="112958"/>
                  </a:cubicBezTo>
                  <a:lnTo>
                    <a:pt x="94294" y="112682"/>
                  </a:lnTo>
                  <a:close/>
                  <a:moveTo>
                    <a:pt x="4959" y="115713"/>
                  </a:moveTo>
                  <a:lnTo>
                    <a:pt x="4408" y="116198"/>
                  </a:lnTo>
                  <a:cubicBezTo>
                    <a:pt x="5235" y="117300"/>
                    <a:pt x="6271" y="118330"/>
                    <a:pt x="7373" y="119294"/>
                  </a:cubicBezTo>
                  <a:lnTo>
                    <a:pt x="7852" y="118677"/>
                  </a:lnTo>
                  <a:cubicBezTo>
                    <a:pt x="6822" y="117779"/>
                    <a:pt x="5857" y="116815"/>
                    <a:pt x="4959" y="115713"/>
                  </a:cubicBezTo>
                  <a:close/>
                  <a:moveTo>
                    <a:pt x="91815" y="117228"/>
                  </a:moveTo>
                  <a:cubicBezTo>
                    <a:pt x="91055" y="118330"/>
                    <a:pt x="90162" y="119366"/>
                    <a:pt x="89126" y="120330"/>
                  </a:cubicBezTo>
                  <a:lnTo>
                    <a:pt x="89677" y="120881"/>
                  </a:lnTo>
                  <a:cubicBezTo>
                    <a:pt x="90713" y="119917"/>
                    <a:pt x="91606" y="118815"/>
                    <a:pt x="92432" y="117641"/>
                  </a:cubicBezTo>
                  <a:lnTo>
                    <a:pt x="91815" y="117228"/>
                  </a:lnTo>
                  <a:close/>
                  <a:moveTo>
                    <a:pt x="8679" y="119366"/>
                  </a:moveTo>
                  <a:lnTo>
                    <a:pt x="8199" y="119917"/>
                  </a:lnTo>
                  <a:cubicBezTo>
                    <a:pt x="9301" y="120810"/>
                    <a:pt x="10541" y="121570"/>
                    <a:pt x="11847" y="122187"/>
                  </a:cubicBezTo>
                  <a:lnTo>
                    <a:pt x="12194" y="121570"/>
                  </a:lnTo>
                  <a:cubicBezTo>
                    <a:pt x="10954" y="120881"/>
                    <a:pt x="9714" y="120121"/>
                    <a:pt x="8679" y="119366"/>
                  </a:cubicBezTo>
                  <a:close/>
                  <a:moveTo>
                    <a:pt x="88371" y="121019"/>
                  </a:moveTo>
                  <a:cubicBezTo>
                    <a:pt x="87407" y="121912"/>
                    <a:pt x="86233" y="122738"/>
                    <a:pt x="84993" y="123499"/>
                  </a:cubicBezTo>
                  <a:lnTo>
                    <a:pt x="85407" y="124116"/>
                  </a:lnTo>
                  <a:cubicBezTo>
                    <a:pt x="86646" y="123361"/>
                    <a:pt x="87820" y="122534"/>
                    <a:pt x="88922" y="121570"/>
                  </a:cubicBezTo>
                  <a:lnTo>
                    <a:pt x="88371" y="121019"/>
                  </a:lnTo>
                  <a:close/>
                  <a:moveTo>
                    <a:pt x="13087" y="121983"/>
                  </a:moveTo>
                  <a:lnTo>
                    <a:pt x="12811" y="122672"/>
                  </a:lnTo>
                  <a:cubicBezTo>
                    <a:pt x="14051" y="123223"/>
                    <a:pt x="15428" y="123774"/>
                    <a:pt x="16806" y="124187"/>
                  </a:cubicBezTo>
                  <a:lnTo>
                    <a:pt x="17015" y="123427"/>
                  </a:lnTo>
                  <a:cubicBezTo>
                    <a:pt x="15638" y="123014"/>
                    <a:pt x="14326" y="122534"/>
                    <a:pt x="13087" y="121983"/>
                  </a:cubicBezTo>
                  <a:close/>
                  <a:moveTo>
                    <a:pt x="17980" y="123702"/>
                  </a:moveTo>
                  <a:lnTo>
                    <a:pt x="17770" y="124463"/>
                  </a:lnTo>
                  <a:cubicBezTo>
                    <a:pt x="19148" y="124804"/>
                    <a:pt x="20525" y="125080"/>
                    <a:pt x="21974" y="125289"/>
                  </a:cubicBezTo>
                  <a:lnTo>
                    <a:pt x="22112" y="124529"/>
                  </a:lnTo>
                  <a:cubicBezTo>
                    <a:pt x="20663" y="124325"/>
                    <a:pt x="19286" y="124050"/>
                    <a:pt x="17980" y="123702"/>
                  </a:cubicBezTo>
                  <a:close/>
                  <a:moveTo>
                    <a:pt x="23076" y="124667"/>
                  </a:moveTo>
                  <a:lnTo>
                    <a:pt x="23005" y="125427"/>
                  </a:lnTo>
                  <a:lnTo>
                    <a:pt x="23418" y="125427"/>
                  </a:lnTo>
                  <a:cubicBezTo>
                    <a:pt x="24592" y="125565"/>
                    <a:pt x="25832" y="125703"/>
                    <a:pt x="27209" y="125840"/>
                  </a:cubicBezTo>
                  <a:lnTo>
                    <a:pt x="27347" y="125080"/>
                  </a:lnTo>
                  <a:cubicBezTo>
                    <a:pt x="25898" y="124942"/>
                    <a:pt x="24658" y="124804"/>
                    <a:pt x="23490" y="124667"/>
                  </a:cubicBezTo>
                  <a:close/>
                  <a:moveTo>
                    <a:pt x="84167" y="123978"/>
                  </a:moveTo>
                  <a:cubicBezTo>
                    <a:pt x="82999" y="124601"/>
                    <a:pt x="81687" y="125218"/>
                    <a:pt x="80310" y="125703"/>
                  </a:cubicBezTo>
                  <a:lnTo>
                    <a:pt x="80585" y="126391"/>
                  </a:lnTo>
                  <a:cubicBezTo>
                    <a:pt x="81963" y="125907"/>
                    <a:pt x="83274" y="125289"/>
                    <a:pt x="84514" y="124667"/>
                  </a:cubicBezTo>
                  <a:lnTo>
                    <a:pt x="84167" y="123978"/>
                  </a:lnTo>
                  <a:close/>
                  <a:moveTo>
                    <a:pt x="28377" y="125218"/>
                  </a:moveTo>
                  <a:lnTo>
                    <a:pt x="28239" y="125978"/>
                  </a:lnTo>
                  <a:cubicBezTo>
                    <a:pt x="29617" y="126182"/>
                    <a:pt x="30994" y="126320"/>
                    <a:pt x="32444" y="126529"/>
                  </a:cubicBezTo>
                  <a:lnTo>
                    <a:pt x="32581" y="125769"/>
                  </a:lnTo>
                  <a:cubicBezTo>
                    <a:pt x="31132" y="125565"/>
                    <a:pt x="29689" y="125427"/>
                    <a:pt x="28377" y="125218"/>
                  </a:cubicBezTo>
                  <a:close/>
                  <a:moveTo>
                    <a:pt x="33546" y="125907"/>
                  </a:moveTo>
                  <a:lnTo>
                    <a:pt x="33474" y="126667"/>
                  </a:lnTo>
                  <a:lnTo>
                    <a:pt x="34372" y="126805"/>
                  </a:lnTo>
                  <a:lnTo>
                    <a:pt x="37678" y="127218"/>
                  </a:lnTo>
                  <a:lnTo>
                    <a:pt x="37744" y="126458"/>
                  </a:lnTo>
                  <a:lnTo>
                    <a:pt x="34438" y="126044"/>
                  </a:lnTo>
                  <a:lnTo>
                    <a:pt x="33546" y="125907"/>
                  </a:lnTo>
                  <a:close/>
                  <a:moveTo>
                    <a:pt x="38780" y="126595"/>
                  </a:moveTo>
                  <a:lnTo>
                    <a:pt x="38709" y="127356"/>
                  </a:lnTo>
                  <a:cubicBezTo>
                    <a:pt x="40086" y="127560"/>
                    <a:pt x="41464" y="127697"/>
                    <a:pt x="42913" y="127907"/>
                  </a:cubicBezTo>
                  <a:lnTo>
                    <a:pt x="42979" y="127146"/>
                  </a:lnTo>
                  <a:cubicBezTo>
                    <a:pt x="41601" y="126942"/>
                    <a:pt x="40158" y="126805"/>
                    <a:pt x="38780" y="126595"/>
                  </a:cubicBezTo>
                  <a:close/>
                  <a:moveTo>
                    <a:pt x="79417" y="126044"/>
                  </a:moveTo>
                  <a:cubicBezTo>
                    <a:pt x="78106" y="126458"/>
                    <a:pt x="76800" y="126871"/>
                    <a:pt x="75351" y="127146"/>
                  </a:cubicBezTo>
                  <a:lnTo>
                    <a:pt x="75489" y="127907"/>
                  </a:lnTo>
                  <a:cubicBezTo>
                    <a:pt x="76938" y="127560"/>
                    <a:pt x="78315" y="127218"/>
                    <a:pt x="79621" y="126733"/>
                  </a:cubicBezTo>
                  <a:lnTo>
                    <a:pt x="79417" y="126044"/>
                  </a:lnTo>
                  <a:close/>
                  <a:moveTo>
                    <a:pt x="44015" y="127284"/>
                  </a:moveTo>
                  <a:lnTo>
                    <a:pt x="43943" y="128044"/>
                  </a:lnTo>
                  <a:cubicBezTo>
                    <a:pt x="45321" y="128182"/>
                    <a:pt x="46770" y="128320"/>
                    <a:pt x="48147" y="128458"/>
                  </a:cubicBezTo>
                  <a:lnTo>
                    <a:pt x="48214" y="127697"/>
                  </a:lnTo>
                  <a:cubicBezTo>
                    <a:pt x="46836" y="127560"/>
                    <a:pt x="45392" y="127422"/>
                    <a:pt x="44015" y="127284"/>
                  </a:cubicBezTo>
                  <a:close/>
                  <a:moveTo>
                    <a:pt x="74320" y="127356"/>
                  </a:moveTo>
                  <a:cubicBezTo>
                    <a:pt x="73009" y="127631"/>
                    <a:pt x="71631" y="127835"/>
                    <a:pt x="70188" y="128044"/>
                  </a:cubicBezTo>
                  <a:lnTo>
                    <a:pt x="70254" y="128799"/>
                  </a:lnTo>
                  <a:cubicBezTo>
                    <a:pt x="71769" y="128595"/>
                    <a:pt x="73147" y="128386"/>
                    <a:pt x="74524" y="128111"/>
                  </a:cubicBezTo>
                  <a:lnTo>
                    <a:pt x="74320" y="127356"/>
                  </a:lnTo>
                  <a:close/>
                  <a:moveTo>
                    <a:pt x="49249" y="127835"/>
                  </a:moveTo>
                  <a:lnTo>
                    <a:pt x="49178" y="128595"/>
                  </a:lnTo>
                  <a:cubicBezTo>
                    <a:pt x="50627" y="128733"/>
                    <a:pt x="52071" y="128799"/>
                    <a:pt x="53382" y="128937"/>
                  </a:cubicBezTo>
                  <a:lnTo>
                    <a:pt x="53448" y="128182"/>
                  </a:lnTo>
                  <a:cubicBezTo>
                    <a:pt x="52142" y="128111"/>
                    <a:pt x="50693" y="127973"/>
                    <a:pt x="49249" y="127835"/>
                  </a:cubicBezTo>
                  <a:close/>
                  <a:moveTo>
                    <a:pt x="69152" y="128111"/>
                  </a:moveTo>
                  <a:cubicBezTo>
                    <a:pt x="67846" y="128248"/>
                    <a:pt x="66397" y="128386"/>
                    <a:pt x="64953" y="128386"/>
                  </a:cubicBezTo>
                  <a:lnTo>
                    <a:pt x="65019" y="129146"/>
                  </a:lnTo>
                  <a:cubicBezTo>
                    <a:pt x="66468" y="129075"/>
                    <a:pt x="67912" y="129009"/>
                    <a:pt x="69224" y="128871"/>
                  </a:cubicBezTo>
                  <a:lnTo>
                    <a:pt x="69152" y="128111"/>
                  </a:lnTo>
                  <a:close/>
                  <a:moveTo>
                    <a:pt x="54484" y="128248"/>
                  </a:moveTo>
                  <a:lnTo>
                    <a:pt x="54412" y="129009"/>
                  </a:lnTo>
                  <a:cubicBezTo>
                    <a:pt x="55928" y="129075"/>
                    <a:pt x="57305" y="129146"/>
                    <a:pt x="58683" y="129213"/>
                  </a:cubicBezTo>
                  <a:lnTo>
                    <a:pt x="58683" y="128458"/>
                  </a:lnTo>
                  <a:cubicBezTo>
                    <a:pt x="57377" y="128386"/>
                    <a:pt x="55928" y="128320"/>
                    <a:pt x="54484" y="128248"/>
                  </a:cubicBezTo>
                  <a:close/>
                  <a:moveTo>
                    <a:pt x="59719" y="128458"/>
                  </a:moveTo>
                  <a:lnTo>
                    <a:pt x="59719" y="129213"/>
                  </a:lnTo>
                  <a:lnTo>
                    <a:pt x="63989" y="129213"/>
                  </a:lnTo>
                  <a:lnTo>
                    <a:pt x="63917" y="12845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8" name="Google Shape;1668;p46"/>
            <p:cNvSpPr/>
            <p:nvPr/>
          </p:nvSpPr>
          <p:spPr>
            <a:xfrm>
              <a:off x="2867075" y="1482925"/>
              <a:ext cx="2434800" cy="3332050"/>
            </a:xfrm>
            <a:custGeom>
              <a:avLst/>
              <a:gdLst/>
              <a:ahLst/>
              <a:cxnLst/>
              <a:rect l="l" t="t" r="r" b="b"/>
              <a:pathLst>
                <a:path w="97392" h="133282" extrusionOk="0">
                  <a:moveTo>
                    <a:pt x="56454" y="0"/>
                  </a:moveTo>
                  <a:cubicBezTo>
                    <a:pt x="55586" y="0"/>
                    <a:pt x="54746" y="61"/>
                    <a:pt x="53933" y="146"/>
                  </a:cubicBezTo>
                  <a:lnTo>
                    <a:pt x="53999" y="835"/>
                  </a:lnTo>
                  <a:cubicBezTo>
                    <a:pt x="54930" y="784"/>
                    <a:pt x="55858" y="736"/>
                    <a:pt x="56810" y="736"/>
                  </a:cubicBezTo>
                  <a:cubicBezTo>
                    <a:pt x="57200" y="736"/>
                    <a:pt x="57594" y="744"/>
                    <a:pt x="57994" y="763"/>
                  </a:cubicBezTo>
                  <a:lnTo>
                    <a:pt x="58066" y="75"/>
                  </a:lnTo>
                  <a:cubicBezTo>
                    <a:pt x="57518" y="23"/>
                    <a:pt x="56981" y="0"/>
                    <a:pt x="56454" y="0"/>
                  </a:cubicBezTo>
                  <a:close/>
                  <a:moveTo>
                    <a:pt x="58892" y="75"/>
                  </a:moveTo>
                  <a:lnTo>
                    <a:pt x="58821" y="835"/>
                  </a:lnTo>
                  <a:cubicBezTo>
                    <a:pt x="60132" y="973"/>
                    <a:pt x="61438" y="1248"/>
                    <a:pt x="62678" y="1590"/>
                  </a:cubicBezTo>
                  <a:lnTo>
                    <a:pt x="62887" y="835"/>
                  </a:lnTo>
                  <a:cubicBezTo>
                    <a:pt x="61576" y="488"/>
                    <a:pt x="60270" y="212"/>
                    <a:pt x="58892" y="75"/>
                  </a:cubicBezTo>
                  <a:close/>
                  <a:moveTo>
                    <a:pt x="52693" y="284"/>
                  </a:moveTo>
                  <a:cubicBezTo>
                    <a:pt x="51382" y="488"/>
                    <a:pt x="50005" y="835"/>
                    <a:pt x="48765" y="1314"/>
                  </a:cubicBezTo>
                  <a:lnTo>
                    <a:pt x="49040" y="2003"/>
                  </a:lnTo>
                  <a:cubicBezTo>
                    <a:pt x="50214" y="1524"/>
                    <a:pt x="51520" y="1248"/>
                    <a:pt x="52831" y="1039"/>
                  </a:cubicBezTo>
                  <a:lnTo>
                    <a:pt x="52693" y="284"/>
                  </a:lnTo>
                  <a:close/>
                  <a:moveTo>
                    <a:pt x="64055" y="1248"/>
                  </a:moveTo>
                  <a:lnTo>
                    <a:pt x="63851" y="1937"/>
                  </a:lnTo>
                  <a:cubicBezTo>
                    <a:pt x="65091" y="2350"/>
                    <a:pt x="66259" y="2901"/>
                    <a:pt x="67433" y="3590"/>
                  </a:cubicBezTo>
                  <a:lnTo>
                    <a:pt x="67775" y="2901"/>
                  </a:lnTo>
                  <a:cubicBezTo>
                    <a:pt x="66606" y="2213"/>
                    <a:pt x="65367" y="1662"/>
                    <a:pt x="64055" y="1248"/>
                  </a:cubicBezTo>
                  <a:close/>
                  <a:moveTo>
                    <a:pt x="47597" y="1728"/>
                  </a:moveTo>
                  <a:cubicBezTo>
                    <a:pt x="46357" y="2279"/>
                    <a:pt x="45117" y="2967"/>
                    <a:pt x="44015" y="3728"/>
                  </a:cubicBezTo>
                  <a:lnTo>
                    <a:pt x="44428" y="4345"/>
                  </a:lnTo>
                  <a:cubicBezTo>
                    <a:pt x="45530" y="3590"/>
                    <a:pt x="46698" y="2967"/>
                    <a:pt x="47872" y="2416"/>
                  </a:cubicBezTo>
                  <a:lnTo>
                    <a:pt x="47597" y="1728"/>
                  </a:lnTo>
                  <a:close/>
                  <a:moveTo>
                    <a:pt x="68877" y="3590"/>
                  </a:moveTo>
                  <a:lnTo>
                    <a:pt x="68463" y="4207"/>
                  </a:lnTo>
                  <a:cubicBezTo>
                    <a:pt x="69565" y="4896"/>
                    <a:pt x="70601" y="5722"/>
                    <a:pt x="71632" y="6621"/>
                  </a:cubicBezTo>
                  <a:lnTo>
                    <a:pt x="72117" y="6070"/>
                  </a:lnTo>
                  <a:cubicBezTo>
                    <a:pt x="71081" y="5105"/>
                    <a:pt x="69979" y="4279"/>
                    <a:pt x="68877" y="3590"/>
                  </a:cubicBezTo>
                  <a:close/>
                  <a:moveTo>
                    <a:pt x="42979" y="4483"/>
                  </a:moveTo>
                  <a:cubicBezTo>
                    <a:pt x="41949" y="5309"/>
                    <a:pt x="40913" y="6207"/>
                    <a:pt x="40020" y="7238"/>
                  </a:cubicBezTo>
                  <a:lnTo>
                    <a:pt x="40571" y="7789"/>
                  </a:lnTo>
                  <a:cubicBezTo>
                    <a:pt x="41464" y="6758"/>
                    <a:pt x="42428" y="5860"/>
                    <a:pt x="43464" y="5034"/>
                  </a:cubicBezTo>
                  <a:lnTo>
                    <a:pt x="42979" y="4483"/>
                  </a:lnTo>
                  <a:close/>
                  <a:moveTo>
                    <a:pt x="73009" y="6896"/>
                  </a:moveTo>
                  <a:lnTo>
                    <a:pt x="72530" y="7447"/>
                  </a:lnTo>
                  <a:cubicBezTo>
                    <a:pt x="73422" y="8340"/>
                    <a:pt x="74321" y="9376"/>
                    <a:pt x="75147" y="10406"/>
                  </a:cubicBezTo>
                  <a:lnTo>
                    <a:pt x="75764" y="9927"/>
                  </a:lnTo>
                  <a:cubicBezTo>
                    <a:pt x="74872" y="8891"/>
                    <a:pt x="73973" y="7860"/>
                    <a:pt x="73009" y="6896"/>
                  </a:cubicBezTo>
                  <a:close/>
                  <a:moveTo>
                    <a:pt x="39194" y="8202"/>
                  </a:moveTo>
                  <a:cubicBezTo>
                    <a:pt x="38367" y="9166"/>
                    <a:pt x="37541" y="10268"/>
                    <a:pt x="36780" y="11508"/>
                  </a:cubicBezTo>
                  <a:lnTo>
                    <a:pt x="37403" y="11921"/>
                  </a:lnTo>
                  <a:cubicBezTo>
                    <a:pt x="38158" y="10753"/>
                    <a:pt x="38918" y="9651"/>
                    <a:pt x="39745" y="8687"/>
                  </a:cubicBezTo>
                  <a:lnTo>
                    <a:pt x="39194" y="8202"/>
                  </a:lnTo>
                  <a:close/>
                  <a:moveTo>
                    <a:pt x="76525" y="10957"/>
                  </a:moveTo>
                  <a:lnTo>
                    <a:pt x="75902" y="11370"/>
                  </a:lnTo>
                  <a:cubicBezTo>
                    <a:pt x="76662" y="12406"/>
                    <a:pt x="77417" y="13574"/>
                    <a:pt x="78106" y="14748"/>
                  </a:cubicBezTo>
                  <a:lnTo>
                    <a:pt x="78729" y="14335"/>
                  </a:lnTo>
                  <a:cubicBezTo>
                    <a:pt x="78040" y="13161"/>
                    <a:pt x="77280" y="11993"/>
                    <a:pt x="76525" y="10957"/>
                  </a:cubicBezTo>
                  <a:close/>
                  <a:moveTo>
                    <a:pt x="36163" y="12544"/>
                  </a:moveTo>
                  <a:cubicBezTo>
                    <a:pt x="35474" y="13646"/>
                    <a:pt x="34852" y="14886"/>
                    <a:pt x="34235" y="16192"/>
                  </a:cubicBezTo>
                  <a:lnTo>
                    <a:pt x="34923" y="16467"/>
                  </a:lnTo>
                  <a:cubicBezTo>
                    <a:pt x="35541" y="15227"/>
                    <a:pt x="36163" y="14059"/>
                    <a:pt x="36780" y="12957"/>
                  </a:cubicBezTo>
                  <a:lnTo>
                    <a:pt x="36163" y="12544"/>
                  </a:lnTo>
                  <a:close/>
                  <a:moveTo>
                    <a:pt x="79346" y="15437"/>
                  </a:moveTo>
                  <a:lnTo>
                    <a:pt x="78729" y="15778"/>
                  </a:lnTo>
                  <a:cubicBezTo>
                    <a:pt x="79346" y="16880"/>
                    <a:pt x="79968" y="18120"/>
                    <a:pt x="80519" y="19360"/>
                  </a:cubicBezTo>
                  <a:lnTo>
                    <a:pt x="81208" y="19018"/>
                  </a:lnTo>
                  <a:cubicBezTo>
                    <a:pt x="80657" y="17779"/>
                    <a:pt x="80035" y="16539"/>
                    <a:pt x="79346" y="15437"/>
                  </a:cubicBezTo>
                  <a:close/>
                  <a:moveTo>
                    <a:pt x="33750" y="17294"/>
                  </a:moveTo>
                  <a:cubicBezTo>
                    <a:pt x="33270" y="18467"/>
                    <a:pt x="32785" y="19773"/>
                    <a:pt x="32306" y="21085"/>
                  </a:cubicBezTo>
                  <a:lnTo>
                    <a:pt x="32995" y="21360"/>
                  </a:lnTo>
                  <a:cubicBezTo>
                    <a:pt x="33474" y="20049"/>
                    <a:pt x="33959" y="18809"/>
                    <a:pt x="34438" y="17569"/>
                  </a:cubicBezTo>
                  <a:lnTo>
                    <a:pt x="33750" y="17294"/>
                  </a:lnTo>
                  <a:close/>
                  <a:moveTo>
                    <a:pt x="81759" y="20187"/>
                  </a:moveTo>
                  <a:lnTo>
                    <a:pt x="81070" y="20462"/>
                  </a:lnTo>
                  <a:cubicBezTo>
                    <a:pt x="81550" y="21636"/>
                    <a:pt x="82101" y="22876"/>
                    <a:pt x="82514" y="24181"/>
                  </a:cubicBezTo>
                  <a:lnTo>
                    <a:pt x="83274" y="23906"/>
                  </a:lnTo>
                  <a:cubicBezTo>
                    <a:pt x="82790" y="22600"/>
                    <a:pt x="82239" y="21360"/>
                    <a:pt x="81759" y="20187"/>
                  </a:cubicBezTo>
                  <a:close/>
                  <a:moveTo>
                    <a:pt x="31959" y="22253"/>
                  </a:moveTo>
                  <a:cubicBezTo>
                    <a:pt x="31546" y="23564"/>
                    <a:pt x="31204" y="24870"/>
                    <a:pt x="30857" y="26182"/>
                  </a:cubicBezTo>
                  <a:lnTo>
                    <a:pt x="31546" y="26385"/>
                  </a:lnTo>
                  <a:cubicBezTo>
                    <a:pt x="31893" y="25008"/>
                    <a:pt x="32234" y="23768"/>
                    <a:pt x="32648" y="22528"/>
                  </a:cubicBezTo>
                  <a:lnTo>
                    <a:pt x="31959" y="22253"/>
                  </a:lnTo>
                  <a:close/>
                  <a:moveTo>
                    <a:pt x="83688" y="25080"/>
                  </a:moveTo>
                  <a:lnTo>
                    <a:pt x="82927" y="25355"/>
                  </a:lnTo>
                  <a:cubicBezTo>
                    <a:pt x="83412" y="26595"/>
                    <a:pt x="83754" y="27835"/>
                    <a:pt x="84167" y="29141"/>
                  </a:cubicBezTo>
                  <a:lnTo>
                    <a:pt x="84856" y="28937"/>
                  </a:lnTo>
                  <a:cubicBezTo>
                    <a:pt x="84514" y="27625"/>
                    <a:pt x="84101" y="26319"/>
                    <a:pt x="83688" y="25080"/>
                  </a:cubicBezTo>
                  <a:close/>
                  <a:moveTo>
                    <a:pt x="30581" y="27421"/>
                  </a:moveTo>
                  <a:cubicBezTo>
                    <a:pt x="30240" y="28661"/>
                    <a:pt x="29964" y="30039"/>
                    <a:pt x="29755" y="31345"/>
                  </a:cubicBezTo>
                  <a:lnTo>
                    <a:pt x="30515" y="31482"/>
                  </a:lnTo>
                  <a:cubicBezTo>
                    <a:pt x="30719" y="30176"/>
                    <a:pt x="30995" y="28865"/>
                    <a:pt x="31270" y="27559"/>
                  </a:cubicBezTo>
                  <a:lnTo>
                    <a:pt x="30581" y="27421"/>
                  </a:lnTo>
                  <a:close/>
                  <a:moveTo>
                    <a:pt x="85203" y="30176"/>
                  </a:moveTo>
                  <a:lnTo>
                    <a:pt x="84514" y="30380"/>
                  </a:lnTo>
                  <a:cubicBezTo>
                    <a:pt x="84856" y="31620"/>
                    <a:pt x="85131" y="32931"/>
                    <a:pt x="85407" y="34237"/>
                  </a:cubicBezTo>
                  <a:lnTo>
                    <a:pt x="86167" y="34100"/>
                  </a:lnTo>
                  <a:cubicBezTo>
                    <a:pt x="85892" y="32794"/>
                    <a:pt x="85545" y="31416"/>
                    <a:pt x="85203" y="30176"/>
                  </a:cubicBezTo>
                  <a:close/>
                  <a:moveTo>
                    <a:pt x="29551" y="32584"/>
                  </a:moveTo>
                  <a:cubicBezTo>
                    <a:pt x="29342" y="33896"/>
                    <a:pt x="29204" y="35273"/>
                    <a:pt x="29000" y="36579"/>
                  </a:cubicBezTo>
                  <a:lnTo>
                    <a:pt x="29755" y="36717"/>
                  </a:lnTo>
                  <a:cubicBezTo>
                    <a:pt x="29893" y="35339"/>
                    <a:pt x="30102" y="34034"/>
                    <a:pt x="30306" y="32722"/>
                  </a:cubicBezTo>
                  <a:lnTo>
                    <a:pt x="29551" y="32584"/>
                  </a:lnTo>
                  <a:close/>
                  <a:moveTo>
                    <a:pt x="86443" y="35273"/>
                  </a:moveTo>
                  <a:lnTo>
                    <a:pt x="85682" y="35477"/>
                  </a:lnTo>
                  <a:cubicBezTo>
                    <a:pt x="85958" y="36789"/>
                    <a:pt x="86167" y="38094"/>
                    <a:pt x="86371" y="39406"/>
                  </a:cubicBezTo>
                  <a:lnTo>
                    <a:pt x="87132" y="39268"/>
                  </a:lnTo>
                  <a:cubicBezTo>
                    <a:pt x="86922" y="37957"/>
                    <a:pt x="86647" y="36651"/>
                    <a:pt x="86443" y="35273"/>
                  </a:cubicBezTo>
                  <a:close/>
                  <a:moveTo>
                    <a:pt x="28928" y="37819"/>
                  </a:moveTo>
                  <a:cubicBezTo>
                    <a:pt x="28791" y="39196"/>
                    <a:pt x="28653" y="40508"/>
                    <a:pt x="28587" y="41885"/>
                  </a:cubicBezTo>
                  <a:lnTo>
                    <a:pt x="29342" y="41952"/>
                  </a:lnTo>
                  <a:cubicBezTo>
                    <a:pt x="29413" y="40574"/>
                    <a:pt x="29551" y="39268"/>
                    <a:pt x="29689" y="37891"/>
                  </a:cubicBezTo>
                  <a:lnTo>
                    <a:pt x="28928" y="37819"/>
                  </a:lnTo>
                  <a:close/>
                  <a:moveTo>
                    <a:pt x="87269" y="40508"/>
                  </a:moveTo>
                  <a:lnTo>
                    <a:pt x="86509" y="40646"/>
                  </a:lnTo>
                  <a:cubicBezTo>
                    <a:pt x="86718" y="41748"/>
                    <a:pt x="86922" y="43054"/>
                    <a:pt x="87269" y="44641"/>
                  </a:cubicBezTo>
                  <a:lnTo>
                    <a:pt x="88024" y="44503"/>
                  </a:lnTo>
                  <a:cubicBezTo>
                    <a:pt x="87683" y="42916"/>
                    <a:pt x="87473" y="41676"/>
                    <a:pt x="87269" y="40508"/>
                  </a:cubicBezTo>
                  <a:close/>
                  <a:moveTo>
                    <a:pt x="28587" y="43125"/>
                  </a:moveTo>
                  <a:cubicBezTo>
                    <a:pt x="28515" y="44293"/>
                    <a:pt x="28515" y="45395"/>
                    <a:pt x="28515" y="46569"/>
                  </a:cubicBezTo>
                  <a:lnTo>
                    <a:pt x="28515" y="47186"/>
                  </a:lnTo>
                  <a:lnTo>
                    <a:pt x="29276" y="47186"/>
                  </a:lnTo>
                  <a:lnTo>
                    <a:pt x="29276" y="46569"/>
                  </a:lnTo>
                  <a:cubicBezTo>
                    <a:pt x="29276" y="45467"/>
                    <a:pt x="29276" y="44293"/>
                    <a:pt x="29342" y="43125"/>
                  </a:cubicBezTo>
                  <a:close/>
                  <a:moveTo>
                    <a:pt x="88234" y="45671"/>
                  </a:moveTo>
                  <a:lnTo>
                    <a:pt x="87473" y="45809"/>
                  </a:lnTo>
                  <a:cubicBezTo>
                    <a:pt x="87749" y="47048"/>
                    <a:pt x="88024" y="48426"/>
                    <a:pt x="88371" y="49803"/>
                  </a:cubicBezTo>
                  <a:lnTo>
                    <a:pt x="89126" y="49600"/>
                  </a:lnTo>
                  <a:cubicBezTo>
                    <a:pt x="88785" y="48222"/>
                    <a:pt x="88509" y="46911"/>
                    <a:pt x="88234" y="45671"/>
                  </a:cubicBezTo>
                  <a:close/>
                  <a:moveTo>
                    <a:pt x="28515" y="48426"/>
                  </a:moveTo>
                  <a:cubicBezTo>
                    <a:pt x="28515" y="48911"/>
                    <a:pt x="28515" y="49390"/>
                    <a:pt x="28587" y="49875"/>
                  </a:cubicBezTo>
                  <a:lnTo>
                    <a:pt x="28587" y="51115"/>
                  </a:lnTo>
                  <a:lnTo>
                    <a:pt x="28587" y="52421"/>
                  </a:lnTo>
                  <a:lnTo>
                    <a:pt x="29276" y="52421"/>
                  </a:lnTo>
                  <a:cubicBezTo>
                    <a:pt x="29342" y="52008"/>
                    <a:pt x="29342" y="51594"/>
                    <a:pt x="29342" y="51115"/>
                  </a:cubicBezTo>
                  <a:cubicBezTo>
                    <a:pt x="29342" y="50702"/>
                    <a:pt x="29342" y="50288"/>
                    <a:pt x="29276" y="49803"/>
                  </a:cubicBezTo>
                  <a:lnTo>
                    <a:pt x="29276" y="48426"/>
                  </a:lnTo>
                  <a:close/>
                  <a:moveTo>
                    <a:pt x="89402" y="50839"/>
                  </a:moveTo>
                  <a:lnTo>
                    <a:pt x="88647" y="50977"/>
                  </a:lnTo>
                  <a:cubicBezTo>
                    <a:pt x="88922" y="52217"/>
                    <a:pt x="89264" y="53594"/>
                    <a:pt x="89539" y="54900"/>
                  </a:cubicBezTo>
                  <a:lnTo>
                    <a:pt x="90300" y="54763"/>
                  </a:lnTo>
                  <a:cubicBezTo>
                    <a:pt x="89953" y="53385"/>
                    <a:pt x="89677" y="52079"/>
                    <a:pt x="89402" y="50839"/>
                  </a:cubicBezTo>
                  <a:close/>
                  <a:moveTo>
                    <a:pt x="28515" y="53661"/>
                  </a:moveTo>
                  <a:cubicBezTo>
                    <a:pt x="28377" y="54972"/>
                    <a:pt x="28174" y="56278"/>
                    <a:pt x="27898" y="57589"/>
                  </a:cubicBezTo>
                  <a:lnTo>
                    <a:pt x="28653" y="57727"/>
                  </a:lnTo>
                  <a:cubicBezTo>
                    <a:pt x="28928" y="56416"/>
                    <a:pt x="29138" y="55038"/>
                    <a:pt x="29204" y="53661"/>
                  </a:cubicBezTo>
                  <a:close/>
                  <a:moveTo>
                    <a:pt x="90575" y="55936"/>
                  </a:moveTo>
                  <a:lnTo>
                    <a:pt x="89815" y="56140"/>
                  </a:lnTo>
                  <a:cubicBezTo>
                    <a:pt x="90162" y="57380"/>
                    <a:pt x="90438" y="58691"/>
                    <a:pt x="90779" y="60069"/>
                  </a:cubicBezTo>
                  <a:lnTo>
                    <a:pt x="91468" y="59859"/>
                  </a:lnTo>
                  <a:cubicBezTo>
                    <a:pt x="91193" y="58554"/>
                    <a:pt x="90851" y="57242"/>
                    <a:pt x="90575" y="55936"/>
                  </a:cubicBezTo>
                  <a:close/>
                  <a:moveTo>
                    <a:pt x="27623" y="58757"/>
                  </a:moveTo>
                  <a:cubicBezTo>
                    <a:pt x="27347" y="59997"/>
                    <a:pt x="26934" y="61309"/>
                    <a:pt x="26449" y="62548"/>
                  </a:cubicBezTo>
                  <a:lnTo>
                    <a:pt x="27138" y="62824"/>
                  </a:lnTo>
                  <a:cubicBezTo>
                    <a:pt x="27623" y="61513"/>
                    <a:pt x="28036" y="60207"/>
                    <a:pt x="28377" y="58967"/>
                  </a:cubicBezTo>
                  <a:lnTo>
                    <a:pt x="27623" y="58757"/>
                  </a:lnTo>
                  <a:close/>
                  <a:moveTo>
                    <a:pt x="91744" y="61099"/>
                  </a:moveTo>
                  <a:lnTo>
                    <a:pt x="91055" y="61237"/>
                  </a:lnTo>
                  <a:cubicBezTo>
                    <a:pt x="91330" y="62548"/>
                    <a:pt x="91606" y="63854"/>
                    <a:pt x="91953" y="65166"/>
                  </a:cubicBezTo>
                  <a:lnTo>
                    <a:pt x="92642" y="65028"/>
                  </a:lnTo>
                  <a:cubicBezTo>
                    <a:pt x="92366" y="63650"/>
                    <a:pt x="92091" y="62339"/>
                    <a:pt x="91744" y="61099"/>
                  </a:cubicBezTo>
                  <a:close/>
                  <a:moveTo>
                    <a:pt x="25969" y="63650"/>
                  </a:moveTo>
                  <a:cubicBezTo>
                    <a:pt x="25485" y="64890"/>
                    <a:pt x="24867" y="66058"/>
                    <a:pt x="24179" y="67232"/>
                  </a:cubicBezTo>
                  <a:lnTo>
                    <a:pt x="24867" y="67645"/>
                  </a:lnTo>
                  <a:cubicBezTo>
                    <a:pt x="25556" y="66405"/>
                    <a:pt x="26173" y="65166"/>
                    <a:pt x="26658" y="63992"/>
                  </a:cubicBezTo>
                  <a:lnTo>
                    <a:pt x="25969" y="63650"/>
                  </a:lnTo>
                  <a:close/>
                  <a:moveTo>
                    <a:pt x="92917" y="66196"/>
                  </a:moveTo>
                  <a:lnTo>
                    <a:pt x="92228" y="66405"/>
                  </a:lnTo>
                  <a:lnTo>
                    <a:pt x="93055" y="70329"/>
                  </a:lnTo>
                  <a:lnTo>
                    <a:pt x="93810" y="70191"/>
                  </a:lnTo>
                  <a:cubicBezTo>
                    <a:pt x="93534" y="68813"/>
                    <a:pt x="93259" y="67508"/>
                    <a:pt x="92917" y="66196"/>
                  </a:cubicBezTo>
                  <a:close/>
                  <a:moveTo>
                    <a:pt x="23556" y="68334"/>
                  </a:moveTo>
                  <a:cubicBezTo>
                    <a:pt x="22939" y="69364"/>
                    <a:pt x="22179" y="70538"/>
                    <a:pt x="21424" y="71640"/>
                  </a:cubicBezTo>
                  <a:lnTo>
                    <a:pt x="21975" y="72119"/>
                  </a:lnTo>
                  <a:cubicBezTo>
                    <a:pt x="22801" y="70951"/>
                    <a:pt x="23556" y="69778"/>
                    <a:pt x="24245" y="68676"/>
                  </a:cubicBezTo>
                  <a:lnTo>
                    <a:pt x="23556" y="68334"/>
                  </a:lnTo>
                  <a:close/>
                  <a:moveTo>
                    <a:pt x="94019" y="71365"/>
                  </a:moveTo>
                  <a:lnTo>
                    <a:pt x="93330" y="71502"/>
                  </a:lnTo>
                  <a:cubicBezTo>
                    <a:pt x="93534" y="72808"/>
                    <a:pt x="93810" y="74186"/>
                    <a:pt x="94085" y="75497"/>
                  </a:cubicBezTo>
                  <a:lnTo>
                    <a:pt x="94846" y="75359"/>
                  </a:lnTo>
                  <a:cubicBezTo>
                    <a:pt x="94570" y="74048"/>
                    <a:pt x="94295" y="72671"/>
                    <a:pt x="94019" y="71365"/>
                  </a:cubicBezTo>
                  <a:close/>
                  <a:moveTo>
                    <a:pt x="20663" y="72671"/>
                  </a:moveTo>
                  <a:cubicBezTo>
                    <a:pt x="19908" y="73706"/>
                    <a:pt x="19082" y="74737"/>
                    <a:pt x="18184" y="75839"/>
                  </a:cubicBezTo>
                  <a:lnTo>
                    <a:pt x="18806" y="76324"/>
                  </a:lnTo>
                  <a:cubicBezTo>
                    <a:pt x="19699" y="75150"/>
                    <a:pt x="20526" y="74120"/>
                    <a:pt x="21286" y="73084"/>
                  </a:cubicBezTo>
                  <a:lnTo>
                    <a:pt x="20663" y="72671"/>
                  </a:lnTo>
                  <a:close/>
                  <a:moveTo>
                    <a:pt x="17429" y="76737"/>
                  </a:moveTo>
                  <a:cubicBezTo>
                    <a:pt x="16602" y="77701"/>
                    <a:pt x="15776" y="78732"/>
                    <a:pt x="14812" y="79768"/>
                  </a:cubicBezTo>
                  <a:lnTo>
                    <a:pt x="15363" y="80319"/>
                  </a:lnTo>
                  <a:cubicBezTo>
                    <a:pt x="16327" y="79217"/>
                    <a:pt x="17219" y="78181"/>
                    <a:pt x="17980" y="77216"/>
                  </a:cubicBezTo>
                  <a:lnTo>
                    <a:pt x="17429" y="76737"/>
                  </a:lnTo>
                  <a:close/>
                  <a:moveTo>
                    <a:pt x="95050" y="76528"/>
                  </a:moveTo>
                  <a:lnTo>
                    <a:pt x="94295" y="76665"/>
                  </a:lnTo>
                  <a:cubicBezTo>
                    <a:pt x="94570" y="78043"/>
                    <a:pt x="94774" y="79354"/>
                    <a:pt x="94983" y="80660"/>
                  </a:cubicBezTo>
                  <a:lnTo>
                    <a:pt x="95738" y="80522"/>
                  </a:lnTo>
                  <a:cubicBezTo>
                    <a:pt x="95534" y="79217"/>
                    <a:pt x="95259" y="77905"/>
                    <a:pt x="95050" y="76528"/>
                  </a:cubicBezTo>
                  <a:close/>
                  <a:moveTo>
                    <a:pt x="13985" y="80732"/>
                  </a:moveTo>
                  <a:cubicBezTo>
                    <a:pt x="13087" y="81696"/>
                    <a:pt x="12194" y="82660"/>
                    <a:pt x="11230" y="83691"/>
                  </a:cubicBezTo>
                  <a:lnTo>
                    <a:pt x="11781" y="84176"/>
                  </a:lnTo>
                  <a:cubicBezTo>
                    <a:pt x="12745" y="83211"/>
                    <a:pt x="13638" y="82175"/>
                    <a:pt x="14536" y="81211"/>
                  </a:cubicBezTo>
                  <a:lnTo>
                    <a:pt x="13985" y="80732"/>
                  </a:lnTo>
                  <a:close/>
                  <a:moveTo>
                    <a:pt x="95948" y="81762"/>
                  </a:moveTo>
                  <a:lnTo>
                    <a:pt x="95187" y="81900"/>
                  </a:lnTo>
                  <a:cubicBezTo>
                    <a:pt x="95397" y="83211"/>
                    <a:pt x="95601" y="84589"/>
                    <a:pt x="95738" y="85895"/>
                  </a:cubicBezTo>
                  <a:lnTo>
                    <a:pt x="96499" y="85757"/>
                  </a:lnTo>
                  <a:cubicBezTo>
                    <a:pt x="96289" y="84451"/>
                    <a:pt x="96152" y="83140"/>
                    <a:pt x="95948" y="81762"/>
                  </a:cubicBezTo>
                  <a:close/>
                  <a:moveTo>
                    <a:pt x="10403" y="84589"/>
                  </a:moveTo>
                  <a:lnTo>
                    <a:pt x="8888" y="86170"/>
                  </a:lnTo>
                  <a:cubicBezTo>
                    <a:pt x="8475" y="86655"/>
                    <a:pt x="8062" y="87135"/>
                    <a:pt x="7648" y="87548"/>
                  </a:cubicBezTo>
                  <a:lnTo>
                    <a:pt x="8266" y="88033"/>
                  </a:lnTo>
                  <a:cubicBezTo>
                    <a:pt x="8613" y="87619"/>
                    <a:pt x="9026" y="87135"/>
                    <a:pt x="9439" y="86721"/>
                  </a:cubicBezTo>
                  <a:lnTo>
                    <a:pt x="10954" y="85068"/>
                  </a:lnTo>
                  <a:lnTo>
                    <a:pt x="10403" y="84589"/>
                  </a:lnTo>
                  <a:close/>
                  <a:moveTo>
                    <a:pt x="96636" y="86997"/>
                  </a:moveTo>
                  <a:lnTo>
                    <a:pt x="95876" y="87068"/>
                  </a:lnTo>
                  <a:cubicBezTo>
                    <a:pt x="96085" y="88446"/>
                    <a:pt x="96223" y="89824"/>
                    <a:pt x="96289" y="91063"/>
                  </a:cubicBezTo>
                  <a:lnTo>
                    <a:pt x="97050" y="90992"/>
                  </a:lnTo>
                  <a:cubicBezTo>
                    <a:pt x="96912" y="89752"/>
                    <a:pt x="96774" y="88374"/>
                    <a:pt x="96636" y="86997"/>
                  </a:cubicBezTo>
                  <a:close/>
                  <a:moveTo>
                    <a:pt x="6888" y="88512"/>
                  </a:moveTo>
                  <a:cubicBezTo>
                    <a:pt x="5995" y="89614"/>
                    <a:pt x="5235" y="90716"/>
                    <a:pt x="4546" y="91890"/>
                  </a:cubicBezTo>
                  <a:lnTo>
                    <a:pt x="5169" y="92231"/>
                  </a:lnTo>
                  <a:cubicBezTo>
                    <a:pt x="5858" y="91129"/>
                    <a:pt x="6613" y="90027"/>
                    <a:pt x="7439" y="88997"/>
                  </a:cubicBezTo>
                  <a:lnTo>
                    <a:pt x="6888" y="88512"/>
                  </a:lnTo>
                  <a:close/>
                  <a:moveTo>
                    <a:pt x="97116" y="92231"/>
                  </a:moveTo>
                  <a:lnTo>
                    <a:pt x="96427" y="92303"/>
                  </a:lnTo>
                  <a:cubicBezTo>
                    <a:pt x="96499" y="93681"/>
                    <a:pt x="96565" y="95058"/>
                    <a:pt x="96636" y="96298"/>
                  </a:cubicBezTo>
                  <a:lnTo>
                    <a:pt x="97391" y="96298"/>
                  </a:lnTo>
                  <a:cubicBezTo>
                    <a:pt x="97325" y="94987"/>
                    <a:pt x="97254" y="93609"/>
                    <a:pt x="97116" y="92231"/>
                  </a:cubicBezTo>
                  <a:close/>
                  <a:moveTo>
                    <a:pt x="3929" y="92920"/>
                  </a:moveTo>
                  <a:cubicBezTo>
                    <a:pt x="3240" y="94094"/>
                    <a:pt x="2618" y="95334"/>
                    <a:pt x="2138" y="96573"/>
                  </a:cubicBezTo>
                  <a:lnTo>
                    <a:pt x="2827" y="96915"/>
                  </a:lnTo>
                  <a:cubicBezTo>
                    <a:pt x="3306" y="95675"/>
                    <a:pt x="3857" y="94435"/>
                    <a:pt x="4546" y="93333"/>
                  </a:cubicBezTo>
                  <a:lnTo>
                    <a:pt x="3929" y="92920"/>
                  </a:lnTo>
                  <a:close/>
                  <a:moveTo>
                    <a:pt x="96636" y="97538"/>
                  </a:moveTo>
                  <a:lnTo>
                    <a:pt x="96636" y="98706"/>
                  </a:lnTo>
                  <a:cubicBezTo>
                    <a:pt x="96636" y="99670"/>
                    <a:pt x="96636" y="100634"/>
                    <a:pt x="96565" y="101533"/>
                  </a:cubicBezTo>
                  <a:lnTo>
                    <a:pt x="97325" y="101599"/>
                  </a:lnTo>
                  <a:cubicBezTo>
                    <a:pt x="97391" y="100706"/>
                    <a:pt x="97391" y="99670"/>
                    <a:pt x="97391" y="98706"/>
                  </a:cubicBezTo>
                  <a:lnTo>
                    <a:pt x="97391" y="97538"/>
                  </a:lnTo>
                  <a:close/>
                  <a:moveTo>
                    <a:pt x="1653" y="97742"/>
                  </a:moveTo>
                  <a:cubicBezTo>
                    <a:pt x="1174" y="99053"/>
                    <a:pt x="827" y="100359"/>
                    <a:pt x="551" y="101670"/>
                  </a:cubicBezTo>
                  <a:lnTo>
                    <a:pt x="1312" y="101874"/>
                  </a:lnTo>
                  <a:cubicBezTo>
                    <a:pt x="1587" y="100568"/>
                    <a:pt x="1929" y="99257"/>
                    <a:pt x="2342" y="98017"/>
                  </a:cubicBezTo>
                  <a:lnTo>
                    <a:pt x="1653" y="97742"/>
                  </a:lnTo>
                  <a:close/>
                  <a:moveTo>
                    <a:pt x="96499" y="102772"/>
                  </a:moveTo>
                  <a:cubicBezTo>
                    <a:pt x="96427" y="104150"/>
                    <a:pt x="96289" y="105527"/>
                    <a:pt x="96152" y="106767"/>
                  </a:cubicBezTo>
                  <a:lnTo>
                    <a:pt x="96840" y="106905"/>
                  </a:lnTo>
                  <a:cubicBezTo>
                    <a:pt x="97050" y="105593"/>
                    <a:pt x="97187" y="104216"/>
                    <a:pt x="97254" y="102838"/>
                  </a:cubicBezTo>
                  <a:lnTo>
                    <a:pt x="96499" y="102772"/>
                  </a:lnTo>
                  <a:close/>
                  <a:moveTo>
                    <a:pt x="348" y="102910"/>
                  </a:moveTo>
                  <a:cubicBezTo>
                    <a:pt x="138" y="104288"/>
                    <a:pt x="0" y="105665"/>
                    <a:pt x="0" y="106971"/>
                  </a:cubicBezTo>
                  <a:lnTo>
                    <a:pt x="761" y="106971"/>
                  </a:lnTo>
                  <a:cubicBezTo>
                    <a:pt x="761" y="105665"/>
                    <a:pt x="827" y="104354"/>
                    <a:pt x="1102" y="103048"/>
                  </a:cubicBezTo>
                  <a:lnTo>
                    <a:pt x="348" y="102910"/>
                  </a:lnTo>
                  <a:close/>
                  <a:moveTo>
                    <a:pt x="95948" y="108007"/>
                  </a:moveTo>
                  <a:cubicBezTo>
                    <a:pt x="95810" y="108696"/>
                    <a:pt x="95672" y="109451"/>
                    <a:pt x="95463" y="110139"/>
                  </a:cubicBezTo>
                  <a:cubicBezTo>
                    <a:pt x="95325" y="110762"/>
                    <a:pt x="95187" y="111313"/>
                    <a:pt x="95050" y="111864"/>
                  </a:cubicBezTo>
                  <a:lnTo>
                    <a:pt x="95738" y="112068"/>
                  </a:lnTo>
                  <a:cubicBezTo>
                    <a:pt x="95948" y="111517"/>
                    <a:pt x="96085" y="110900"/>
                    <a:pt x="96223" y="110349"/>
                  </a:cubicBezTo>
                  <a:cubicBezTo>
                    <a:pt x="96361" y="109588"/>
                    <a:pt x="96565" y="108900"/>
                    <a:pt x="96703" y="108073"/>
                  </a:cubicBezTo>
                  <a:lnTo>
                    <a:pt x="95948" y="108007"/>
                  </a:lnTo>
                  <a:close/>
                  <a:moveTo>
                    <a:pt x="0" y="108211"/>
                  </a:moveTo>
                  <a:cubicBezTo>
                    <a:pt x="138" y="109588"/>
                    <a:pt x="276" y="110966"/>
                    <a:pt x="623" y="112277"/>
                  </a:cubicBezTo>
                  <a:lnTo>
                    <a:pt x="1312" y="112140"/>
                  </a:lnTo>
                  <a:cubicBezTo>
                    <a:pt x="1036" y="110828"/>
                    <a:pt x="827" y="109522"/>
                    <a:pt x="761" y="108211"/>
                  </a:cubicBezTo>
                  <a:close/>
                  <a:moveTo>
                    <a:pt x="94708" y="113032"/>
                  </a:moveTo>
                  <a:cubicBezTo>
                    <a:pt x="94295" y="114344"/>
                    <a:pt x="93744" y="115583"/>
                    <a:pt x="93193" y="116685"/>
                  </a:cubicBezTo>
                  <a:lnTo>
                    <a:pt x="93881" y="117027"/>
                  </a:lnTo>
                  <a:cubicBezTo>
                    <a:pt x="94432" y="115859"/>
                    <a:pt x="94983" y="114547"/>
                    <a:pt x="95397" y="113242"/>
                  </a:cubicBezTo>
                  <a:lnTo>
                    <a:pt x="94708" y="113032"/>
                  </a:lnTo>
                  <a:close/>
                  <a:moveTo>
                    <a:pt x="1653" y="113308"/>
                  </a:moveTo>
                  <a:lnTo>
                    <a:pt x="899" y="113517"/>
                  </a:lnTo>
                  <a:cubicBezTo>
                    <a:pt x="1312" y="114823"/>
                    <a:pt x="1791" y="116134"/>
                    <a:pt x="2414" y="117303"/>
                  </a:cubicBezTo>
                  <a:lnTo>
                    <a:pt x="3103" y="116961"/>
                  </a:lnTo>
                  <a:cubicBezTo>
                    <a:pt x="2480" y="115787"/>
                    <a:pt x="2001" y="114547"/>
                    <a:pt x="1653" y="113308"/>
                  </a:cubicBezTo>
                  <a:close/>
                  <a:moveTo>
                    <a:pt x="92642" y="117787"/>
                  </a:moveTo>
                  <a:cubicBezTo>
                    <a:pt x="92019" y="118956"/>
                    <a:pt x="91264" y="120058"/>
                    <a:pt x="90438" y="121093"/>
                  </a:cubicBezTo>
                  <a:lnTo>
                    <a:pt x="91055" y="121573"/>
                  </a:lnTo>
                  <a:cubicBezTo>
                    <a:pt x="91881" y="120471"/>
                    <a:pt x="92642" y="119369"/>
                    <a:pt x="93259" y="118129"/>
                  </a:cubicBezTo>
                  <a:lnTo>
                    <a:pt x="92642" y="117787"/>
                  </a:lnTo>
                  <a:close/>
                  <a:moveTo>
                    <a:pt x="3720" y="118063"/>
                  </a:moveTo>
                  <a:lnTo>
                    <a:pt x="3031" y="118405"/>
                  </a:lnTo>
                  <a:cubicBezTo>
                    <a:pt x="3720" y="119578"/>
                    <a:pt x="4546" y="120680"/>
                    <a:pt x="5444" y="121711"/>
                  </a:cubicBezTo>
                  <a:lnTo>
                    <a:pt x="5995" y="121231"/>
                  </a:lnTo>
                  <a:cubicBezTo>
                    <a:pt x="5169" y="120267"/>
                    <a:pt x="4342" y="119165"/>
                    <a:pt x="3720" y="118063"/>
                  </a:cubicBezTo>
                  <a:close/>
                  <a:moveTo>
                    <a:pt x="6822" y="122124"/>
                  </a:moveTo>
                  <a:lnTo>
                    <a:pt x="6337" y="122609"/>
                  </a:lnTo>
                  <a:cubicBezTo>
                    <a:pt x="7235" y="123573"/>
                    <a:pt x="8337" y="124466"/>
                    <a:pt x="9439" y="125292"/>
                  </a:cubicBezTo>
                  <a:lnTo>
                    <a:pt x="9852" y="124675"/>
                  </a:lnTo>
                  <a:cubicBezTo>
                    <a:pt x="8750" y="123915"/>
                    <a:pt x="7786" y="123022"/>
                    <a:pt x="6822" y="122124"/>
                  </a:cubicBezTo>
                  <a:close/>
                  <a:moveTo>
                    <a:pt x="89677" y="122058"/>
                  </a:moveTo>
                  <a:cubicBezTo>
                    <a:pt x="88851" y="123022"/>
                    <a:pt x="87886" y="123986"/>
                    <a:pt x="86856" y="124813"/>
                  </a:cubicBezTo>
                  <a:lnTo>
                    <a:pt x="87335" y="125364"/>
                  </a:lnTo>
                  <a:cubicBezTo>
                    <a:pt x="88371" y="124537"/>
                    <a:pt x="89336" y="123573"/>
                    <a:pt x="90228" y="122537"/>
                  </a:cubicBezTo>
                  <a:lnTo>
                    <a:pt x="89677" y="122058"/>
                  </a:lnTo>
                  <a:close/>
                  <a:moveTo>
                    <a:pt x="10883" y="125292"/>
                  </a:moveTo>
                  <a:lnTo>
                    <a:pt x="10470" y="125981"/>
                  </a:lnTo>
                  <a:cubicBezTo>
                    <a:pt x="11643" y="126670"/>
                    <a:pt x="12811" y="127292"/>
                    <a:pt x="14123" y="127843"/>
                  </a:cubicBezTo>
                  <a:lnTo>
                    <a:pt x="14398" y="127155"/>
                  </a:lnTo>
                  <a:cubicBezTo>
                    <a:pt x="13159" y="126604"/>
                    <a:pt x="11985" y="125981"/>
                    <a:pt x="10883" y="125292"/>
                  </a:cubicBezTo>
                  <a:close/>
                  <a:moveTo>
                    <a:pt x="85892" y="125568"/>
                  </a:moveTo>
                  <a:cubicBezTo>
                    <a:pt x="84856" y="126328"/>
                    <a:pt x="83754" y="127017"/>
                    <a:pt x="82514" y="127706"/>
                  </a:cubicBezTo>
                  <a:lnTo>
                    <a:pt x="82927" y="128323"/>
                  </a:lnTo>
                  <a:cubicBezTo>
                    <a:pt x="84101" y="127706"/>
                    <a:pt x="85269" y="126945"/>
                    <a:pt x="86371" y="126119"/>
                  </a:cubicBezTo>
                  <a:lnTo>
                    <a:pt x="85892" y="125568"/>
                  </a:lnTo>
                  <a:close/>
                  <a:moveTo>
                    <a:pt x="15500" y="127634"/>
                  </a:moveTo>
                  <a:lnTo>
                    <a:pt x="15291" y="128323"/>
                  </a:lnTo>
                  <a:cubicBezTo>
                    <a:pt x="16531" y="128808"/>
                    <a:pt x="17842" y="129149"/>
                    <a:pt x="19148" y="129496"/>
                  </a:cubicBezTo>
                  <a:lnTo>
                    <a:pt x="19357" y="128808"/>
                  </a:lnTo>
                  <a:cubicBezTo>
                    <a:pt x="18046" y="128461"/>
                    <a:pt x="16740" y="128047"/>
                    <a:pt x="15500" y="127634"/>
                  </a:cubicBezTo>
                  <a:close/>
                  <a:moveTo>
                    <a:pt x="20526" y="129012"/>
                  </a:moveTo>
                  <a:lnTo>
                    <a:pt x="20388" y="129772"/>
                  </a:lnTo>
                  <a:cubicBezTo>
                    <a:pt x="21628" y="130047"/>
                    <a:pt x="23005" y="130251"/>
                    <a:pt x="24383" y="130323"/>
                  </a:cubicBezTo>
                  <a:lnTo>
                    <a:pt x="24383" y="130389"/>
                  </a:lnTo>
                  <a:lnTo>
                    <a:pt x="24454" y="129634"/>
                  </a:lnTo>
                  <a:cubicBezTo>
                    <a:pt x="23077" y="129496"/>
                    <a:pt x="21765" y="129287"/>
                    <a:pt x="20526" y="129012"/>
                  </a:cubicBezTo>
                  <a:close/>
                  <a:moveTo>
                    <a:pt x="81484" y="128257"/>
                  </a:moveTo>
                  <a:cubicBezTo>
                    <a:pt x="80310" y="128808"/>
                    <a:pt x="79070" y="129287"/>
                    <a:pt x="77764" y="129772"/>
                  </a:cubicBezTo>
                  <a:lnTo>
                    <a:pt x="78040" y="130461"/>
                  </a:lnTo>
                  <a:cubicBezTo>
                    <a:pt x="79346" y="130047"/>
                    <a:pt x="80586" y="129496"/>
                    <a:pt x="81825" y="128945"/>
                  </a:cubicBezTo>
                  <a:lnTo>
                    <a:pt x="81484" y="128257"/>
                  </a:lnTo>
                  <a:close/>
                  <a:moveTo>
                    <a:pt x="25694" y="129700"/>
                  </a:moveTo>
                  <a:lnTo>
                    <a:pt x="25622" y="130461"/>
                  </a:lnTo>
                  <a:cubicBezTo>
                    <a:pt x="26934" y="130598"/>
                    <a:pt x="28240" y="130736"/>
                    <a:pt x="29617" y="130940"/>
                  </a:cubicBezTo>
                  <a:lnTo>
                    <a:pt x="29755" y="130185"/>
                  </a:lnTo>
                  <a:cubicBezTo>
                    <a:pt x="28377" y="129976"/>
                    <a:pt x="27000" y="129838"/>
                    <a:pt x="25694" y="129700"/>
                  </a:cubicBezTo>
                  <a:close/>
                  <a:moveTo>
                    <a:pt x="30929" y="130323"/>
                  </a:moveTo>
                  <a:lnTo>
                    <a:pt x="30857" y="131078"/>
                  </a:lnTo>
                  <a:lnTo>
                    <a:pt x="34852" y="131491"/>
                  </a:lnTo>
                  <a:lnTo>
                    <a:pt x="34923" y="130802"/>
                  </a:lnTo>
                  <a:lnTo>
                    <a:pt x="30929" y="130323"/>
                  </a:lnTo>
                  <a:close/>
                  <a:moveTo>
                    <a:pt x="76662" y="130185"/>
                  </a:moveTo>
                  <a:cubicBezTo>
                    <a:pt x="75423" y="130527"/>
                    <a:pt x="74111" y="130874"/>
                    <a:pt x="72734" y="131149"/>
                  </a:cubicBezTo>
                  <a:lnTo>
                    <a:pt x="72943" y="131904"/>
                  </a:lnTo>
                  <a:cubicBezTo>
                    <a:pt x="74249" y="131629"/>
                    <a:pt x="75626" y="131287"/>
                    <a:pt x="76866" y="130874"/>
                  </a:cubicBezTo>
                  <a:lnTo>
                    <a:pt x="76662" y="130185"/>
                  </a:lnTo>
                  <a:close/>
                  <a:moveTo>
                    <a:pt x="36163" y="130940"/>
                  </a:moveTo>
                  <a:lnTo>
                    <a:pt x="36092" y="131629"/>
                  </a:lnTo>
                  <a:cubicBezTo>
                    <a:pt x="37403" y="131838"/>
                    <a:pt x="38780" y="131976"/>
                    <a:pt x="40086" y="132114"/>
                  </a:cubicBezTo>
                  <a:lnTo>
                    <a:pt x="40158" y="131353"/>
                  </a:lnTo>
                  <a:cubicBezTo>
                    <a:pt x="38847" y="131216"/>
                    <a:pt x="37469" y="131078"/>
                    <a:pt x="36163" y="130940"/>
                  </a:cubicBezTo>
                  <a:close/>
                  <a:moveTo>
                    <a:pt x="41398" y="131491"/>
                  </a:moveTo>
                  <a:lnTo>
                    <a:pt x="41326" y="132251"/>
                  </a:lnTo>
                  <a:cubicBezTo>
                    <a:pt x="42638" y="132389"/>
                    <a:pt x="44015" y="132527"/>
                    <a:pt x="45321" y="132593"/>
                  </a:cubicBezTo>
                  <a:lnTo>
                    <a:pt x="45393" y="131904"/>
                  </a:lnTo>
                  <a:cubicBezTo>
                    <a:pt x="44081" y="131767"/>
                    <a:pt x="42704" y="131629"/>
                    <a:pt x="41398" y="131491"/>
                  </a:cubicBezTo>
                  <a:close/>
                  <a:moveTo>
                    <a:pt x="71566" y="131425"/>
                  </a:moveTo>
                  <a:cubicBezTo>
                    <a:pt x="70326" y="131629"/>
                    <a:pt x="68948" y="131838"/>
                    <a:pt x="67571" y="131976"/>
                  </a:cubicBezTo>
                  <a:lnTo>
                    <a:pt x="67708" y="132731"/>
                  </a:lnTo>
                  <a:cubicBezTo>
                    <a:pt x="69086" y="132593"/>
                    <a:pt x="70464" y="132389"/>
                    <a:pt x="71703" y="132114"/>
                  </a:cubicBezTo>
                  <a:lnTo>
                    <a:pt x="71566" y="131425"/>
                  </a:lnTo>
                  <a:close/>
                  <a:moveTo>
                    <a:pt x="46632" y="131976"/>
                  </a:moveTo>
                  <a:lnTo>
                    <a:pt x="46561" y="132731"/>
                  </a:lnTo>
                  <a:cubicBezTo>
                    <a:pt x="47938" y="132869"/>
                    <a:pt x="49316" y="132940"/>
                    <a:pt x="50627" y="133006"/>
                  </a:cubicBezTo>
                  <a:lnTo>
                    <a:pt x="50693" y="132251"/>
                  </a:lnTo>
                  <a:cubicBezTo>
                    <a:pt x="49387" y="132180"/>
                    <a:pt x="48010" y="132114"/>
                    <a:pt x="46632" y="131976"/>
                  </a:cubicBezTo>
                  <a:close/>
                  <a:moveTo>
                    <a:pt x="66397" y="132114"/>
                  </a:moveTo>
                  <a:cubicBezTo>
                    <a:pt x="65091" y="132251"/>
                    <a:pt x="63780" y="132318"/>
                    <a:pt x="62402" y="132389"/>
                  </a:cubicBezTo>
                  <a:lnTo>
                    <a:pt x="62402" y="133144"/>
                  </a:lnTo>
                  <a:cubicBezTo>
                    <a:pt x="63780" y="133078"/>
                    <a:pt x="65157" y="133006"/>
                    <a:pt x="66469" y="132869"/>
                  </a:cubicBezTo>
                  <a:lnTo>
                    <a:pt x="66397" y="132114"/>
                  </a:lnTo>
                  <a:close/>
                  <a:moveTo>
                    <a:pt x="51867" y="132318"/>
                  </a:moveTo>
                  <a:lnTo>
                    <a:pt x="51867" y="133078"/>
                  </a:lnTo>
                  <a:cubicBezTo>
                    <a:pt x="53244" y="133144"/>
                    <a:pt x="54622" y="133216"/>
                    <a:pt x="55862" y="133216"/>
                  </a:cubicBezTo>
                  <a:lnTo>
                    <a:pt x="55928" y="132455"/>
                  </a:lnTo>
                  <a:cubicBezTo>
                    <a:pt x="54622" y="132455"/>
                    <a:pt x="53244" y="132389"/>
                    <a:pt x="51867" y="132318"/>
                  </a:cubicBezTo>
                  <a:close/>
                  <a:moveTo>
                    <a:pt x="61162" y="132455"/>
                  </a:moveTo>
                  <a:cubicBezTo>
                    <a:pt x="59857" y="132527"/>
                    <a:pt x="58479" y="132527"/>
                    <a:pt x="57168" y="132527"/>
                  </a:cubicBezTo>
                  <a:lnTo>
                    <a:pt x="57102" y="133282"/>
                  </a:lnTo>
                  <a:lnTo>
                    <a:pt x="58204" y="133282"/>
                  </a:lnTo>
                  <a:cubicBezTo>
                    <a:pt x="59234" y="133282"/>
                    <a:pt x="60198" y="133216"/>
                    <a:pt x="61162" y="133216"/>
                  </a:cubicBezTo>
                  <a:lnTo>
                    <a:pt x="61162" y="13245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69" name="Google Shape;1669;p46"/>
            <p:cNvSpPr/>
            <p:nvPr/>
          </p:nvSpPr>
          <p:spPr>
            <a:xfrm>
              <a:off x="2808525" y="1405575"/>
              <a:ext cx="2440025" cy="3436950"/>
            </a:xfrm>
            <a:custGeom>
              <a:avLst/>
              <a:gdLst/>
              <a:ahLst/>
              <a:cxnLst/>
              <a:rect l="l" t="t" r="r" b="b"/>
              <a:pathLst>
                <a:path w="97601" h="137478" extrusionOk="0">
                  <a:moveTo>
                    <a:pt x="56964" y="0"/>
                  </a:moveTo>
                  <a:cubicBezTo>
                    <a:pt x="55653" y="72"/>
                    <a:pt x="54347" y="276"/>
                    <a:pt x="53107" y="485"/>
                  </a:cubicBezTo>
                  <a:lnTo>
                    <a:pt x="53311" y="1240"/>
                  </a:lnTo>
                  <a:cubicBezTo>
                    <a:pt x="54484" y="965"/>
                    <a:pt x="55724" y="827"/>
                    <a:pt x="57030" y="761"/>
                  </a:cubicBezTo>
                  <a:lnTo>
                    <a:pt x="56964" y="0"/>
                  </a:lnTo>
                  <a:close/>
                  <a:moveTo>
                    <a:pt x="58408" y="0"/>
                  </a:moveTo>
                  <a:lnTo>
                    <a:pt x="58408" y="761"/>
                  </a:lnTo>
                  <a:cubicBezTo>
                    <a:pt x="59234" y="761"/>
                    <a:pt x="60132" y="761"/>
                    <a:pt x="60959" y="827"/>
                  </a:cubicBezTo>
                  <a:cubicBezTo>
                    <a:pt x="62265" y="965"/>
                    <a:pt x="63504" y="1174"/>
                    <a:pt x="64678" y="1516"/>
                  </a:cubicBezTo>
                  <a:lnTo>
                    <a:pt x="64882" y="761"/>
                  </a:lnTo>
                  <a:cubicBezTo>
                    <a:pt x="63642" y="414"/>
                    <a:pt x="62336" y="210"/>
                    <a:pt x="61025" y="72"/>
                  </a:cubicBezTo>
                  <a:cubicBezTo>
                    <a:pt x="60198" y="0"/>
                    <a:pt x="59306" y="0"/>
                    <a:pt x="58408" y="0"/>
                  </a:cubicBezTo>
                  <a:close/>
                  <a:moveTo>
                    <a:pt x="51729" y="827"/>
                  </a:moveTo>
                  <a:cubicBezTo>
                    <a:pt x="50490" y="1174"/>
                    <a:pt x="49250" y="1653"/>
                    <a:pt x="48076" y="2204"/>
                  </a:cubicBezTo>
                  <a:lnTo>
                    <a:pt x="48423" y="2893"/>
                  </a:lnTo>
                  <a:cubicBezTo>
                    <a:pt x="49525" y="2342"/>
                    <a:pt x="50693" y="1929"/>
                    <a:pt x="51933" y="1587"/>
                  </a:cubicBezTo>
                  <a:lnTo>
                    <a:pt x="51729" y="827"/>
                  </a:lnTo>
                  <a:close/>
                  <a:moveTo>
                    <a:pt x="66260" y="1174"/>
                  </a:moveTo>
                  <a:lnTo>
                    <a:pt x="66056" y="1929"/>
                  </a:lnTo>
                  <a:cubicBezTo>
                    <a:pt x="67224" y="2342"/>
                    <a:pt x="68326" y="2827"/>
                    <a:pt x="69428" y="3444"/>
                  </a:cubicBezTo>
                  <a:lnTo>
                    <a:pt x="69841" y="2755"/>
                  </a:lnTo>
                  <a:cubicBezTo>
                    <a:pt x="68673" y="2138"/>
                    <a:pt x="67499" y="1587"/>
                    <a:pt x="66260" y="1174"/>
                  </a:cubicBezTo>
                  <a:close/>
                  <a:moveTo>
                    <a:pt x="46770" y="2893"/>
                  </a:moveTo>
                  <a:cubicBezTo>
                    <a:pt x="45668" y="3516"/>
                    <a:pt x="44566" y="4271"/>
                    <a:pt x="43602" y="5097"/>
                  </a:cubicBezTo>
                  <a:lnTo>
                    <a:pt x="44015" y="5648"/>
                  </a:lnTo>
                  <a:cubicBezTo>
                    <a:pt x="45046" y="4893"/>
                    <a:pt x="46082" y="4133"/>
                    <a:pt x="47184" y="3582"/>
                  </a:cubicBezTo>
                  <a:lnTo>
                    <a:pt x="46770" y="2893"/>
                  </a:lnTo>
                  <a:close/>
                  <a:moveTo>
                    <a:pt x="71081" y="3516"/>
                  </a:moveTo>
                  <a:lnTo>
                    <a:pt x="70668" y="4133"/>
                  </a:lnTo>
                  <a:cubicBezTo>
                    <a:pt x="71703" y="4822"/>
                    <a:pt x="72734" y="5582"/>
                    <a:pt x="73698" y="6409"/>
                  </a:cubicBezTo>
                  <a:lnTo>
                    <a:pt x="74183" y="5858"/>
                  </a:lnTo>
                  <a:cubicBezTo>
                    <a:pt x="73219" y="4959"/>
                    <a:pt x="72117" y="4205"/>
                    <a:pt x="71081" y="3516"/>
                  </a:cubicBezTo>
                  <a:close/>
                  <a:moveTo>
                    <a:pt x="42500" y="5995"/>
                  </a:moveTo>
                  <a:cubicBezTo>
                    <a:pt x="41536" y="6888"/>
                    <a:pt x="40638" y="7786"/>
                    <a:pt x="39811" y="8816"/>
                  </a:cubicBezTo>
                  <a:lnTo>
                    <a:pt x="40362" y="9301"/>
                  </a:lnTo>
                  <a:cubicBezTo>
                    <a:pt x="41189" y="8337"/>
                    <a:pt x="42087" y="7373"/>
                    <a:pt x="42979" y="6546"/>
                  </a:cubicBezTo>
                  <a:lnTo>
                    <a:pt x="42500" y="5995"/>
                  </a:lnTo>
                  <a:close/>
                  <a:moveTo>
                    <a:pt x="75285" y="6822"/>
                  </a:moveTo>
                  <a:lnTo>
                    <a:pt x="74734" y="7373"/>
                  </a:lnTo>
                  <a:cubicBezTo>
                    <a:pt x="75627" y="8199"/>
                    <a:pt x="76453" y="9164"/>
                    <a:pt x="77280" y="10128"/>
                  </a:cubicBezTo>
                  <a:lnTo>
                    <a:pt x="77902" y="9643"/>
                  </a:lnTo>
                  <a:cubicBezTo>
                    <a:pt x="77076" y="8613"/>
                    <a:pt x="76178" y="7648"/>
                    <a:pt x="75285" y="6822"/>
                  </a:cubicBezTo>
                  <a:close/>
                  <a:moveTo>
                    <a:pt x="38847" y="9990"/>
                  </a:moveTo>
                  <a:cubicBezTo>
                    <a:pt x="38158" y="10954"/>
                    <a:pt x="37403" y="12056"/>
                    <a:pt x="36714" y="13158"/>
                  </a:cubicBezTo>
                  <a:lnTo>
                    <a:pt x="37403" y="13572"/>
                  </a:lnTo>
                  <a:cubicBezTo>
                    <a:pt x="38020" y="12470"/>
                    <a:pt x="38781" y="11368"/>
                    <a:pt x="39469" y="10403"/>
                  </a:cubicBezTo>
                  <a:lnTo>
                    <a:pt x="38847" y="9990"/>
                  </a:lnTo>
                  <a:close/>
                  <a:moveTo>
                    <a:pt x="78795" y="10817"/>
                  </a:moveTo>
                  <a:lnTo>
                    <a:pt x="78178" y="11230"/>
                  </a:lnTo>
                  <a:cubicBezTo>
                    <a:pt x="78933" y="12260"/>
                    <a:pt x="79622" y="13296"/>
                    <a:pt x="80310" y="14398"/>
                  </a:cubicBezTo>
                  <a:lnTo>
                    <a:pt x="80933" y="13985"/>
                  </a:lnTo>
                  <a:cubicBezTo>
                    <a:pt x="80244" y="12883"/>
                    <a:pt x="79555" y="11781"/>
                    <a:pt x="78795" y="10817"/>
                  </a:cubicBezTo>
                  <a:close/>
                  <a:moveTo>
                    <a:pt x="36026" y="14398"/>
                  </a:moveTo>
                  <a:cubicBezTo>
                    <a:pt x="35403" y="15500"/>
                    <a:pt x="34852" y="16668"/>
                    <a:pt x="34301" y="17908"/>
                  </a:cubicBezTo>
                  <a:lnTo>
                    <a:pt x="34990" y="18184"/>
                  </a:lnTo>
                  <a:cubicBezTo>
                    <a:pt x="35541" y="17016"/>
                    <a:pt x="36092" y="15842"/>
                    <a:pt x="36643" y="14812"/>
                  </a:cubicBezTo>
                  <a:lnTo>
                    <a:pt x="36026" y="14398"/>
                  </a:lnTo>
                  <a:close/>
                  <a:moveTo>
                    <a:pt x="81688" y="15225"/>
                  </a:moveTo>
                  <a:lnTo>
                    <a:pt x="81071" y="15638"/>
                  </a:lnTo>
                  <a:cubicBezTo>
                    <a:pt x="81688" y="16668"/>
                    <a:pt x="82239" y="17770"/>
                    <a:pt x="82790" y="18944"/>
                  </a:cubicBezTo>
                  <a:lnTo>
                    <a:pt x="83479" y="18669"/>
                  </a:lnTo>
                  <a:cubicBezTo>
                    <a:pt x="82928" y="17495"/>
                    <a:pt x="82310" y="16327"/>
                    <a:pt x="81688" y="15225"/>
                  </a:cubicBezTo>
                  <a:close/>
                  <a:moveTo>
                    <a:pt x="33750" y="19220"/>
                  </a:moveTo>
                  <a:cubicBezTo>
                    <a:pt x="33271" y="20388"/>
                    <a:pt x="32857" y="21628"/>
                    <a:pt x="32444" y="22867"/>
                  </a:cubicBezTo>
                  <a:lnTo>
                    <a:pt x="33133" y="23077"/>
                  </a:lnTo>
                  <a:cubicBezTo>
                    <a:pt x="33546" y="21837"/>
                    <a:pt x="33959" y="20663"/>
                    <a:pt x="34439" y="19495"/>
                  </a:cubicBezTo>
                  <a:lnTo>
                    <a:pt x="33750" y="19220"/>
                  </a:lnTo>
                  <a:close/>
                  <a:moveTo>
                    <a:pt x="84101" y="19974"/>
                  </a:moveTo>
                  <a:lnTo>
                    <a:pt x="83412" y="20250"/>
                  </a:lnTo>
                  <a:cubicBezTo>
                    <a:pt x="83963" y="21424"/>
                    <a:pt x="84443" y="22592"/>
                    <a:pt x="84856" y="23765"/>
                  </a:cubicBezTo>
                  <a:lnTo>
                    <a:pt x="85616" y="23490"/>
                  </a:lnTo>
                  <a:cubicBezTo>
                    <a:pt x="85132" y="22316"/>
                    <a:pt x="84652" y="21077"/>
                    <a:pt x="84101" y="19974"/>
                  </a:cubicBezTo>
                  <a:close/>
                  <a:moveTo>
                    <a:pt x="31959" y="24245"/>
                  </a:moveTo>
                  <a:cubicBezTo>
                    <a:pt x="31618" y="25419"/>
                    <a:pt x="31270" y="26658"/>
                    <a:pt x="30995" y="27964"/>
                  </a:cubicBezTo>
                  <a:lnTo>
                    <a:pt x="31684" y="28102"/>
                  </a:lnTo>
                  <a:cubicBezTo>
                    <a:pt x="32031" y="26862"/>
                    <a:pt x="32372" y="25622"/>
                    <a:pt x="32720" y="24454"/>
                  </a:cubicBezTo>
                  <a:lnTo>
                    <a:pt x="31959" y="24245"/>
                  </a:lnTo>
                  <a:close/>
                  <a:moveTo>
                    <a:pt x="86096" y="24867"/>
                  </a:moveTo>
                  <a:lnTo>
                    <a:pt x="85341" y="25143"/>
                  </a:lnTo>
                  <a:cubicBezTo>
                    <a:pt x="85820" y="26311"/>
                    <a:pt x="86168" y="27485"/>
                    <a:pt x="86581" y="28725"/>
                  </a:cubicBezTo>
                  <a:lnTo>
                    <a:pt x="87270" y="28515"/>
                  </a:lnTo>
                  <a:cubicBezTo>
                    <a:pt x="86922" y="27275"/>
                    <a:pt x="86509" y="26036"/>
                    <a:pt x="86096" y="24867"/>
                  </a:cubicBezTo>
                  <a:close/>
                  <a:moveTo>
                    <a:pt x="30653" y="29342"/>
                  </a:moveTo>
                  <a:cubicBezTo>
                    <a:pt x="30378" y="30581"/>
                    <a:pt x="30168" y="31893"/>
                    <a:pt x="29965" y="33133"/>
                  </a:cubicBezTo>
                  <a:lnTo>
                    <a:pt x="30653" y="33270"/>
                  </a:lnTo>
                  <a:cubicBezTo>
                    <a:pt x="30929" y="31959"/>
                    <a:pt x="31133" y="30719"/>
                    <a:pt x="31408" y="29551"/>
                  </a:cubicBezTo>
                  <a:lnTo>
                    <a:pt x="30653" y="29342"/>
                  </a:lnTo>
                  <a:close/>
                  <a:moveTo>
                    <a:pt x="87683" y="29893"/>
                  </a:moveTo>
                  <a:lnTo>
                    <a:pt x="86994" y="30102"/>
                  </a:lnTo>
                  <a:cubicBezTo>
                    <a:pt x="87270" y="31342"/>
                    <a:pt x="87611" y="32582"/>
                    <a:pt x="87887" y="33821"/>
                  </a:cubicBezTo>
                  <a:lnTo>
                    <a:pt x="88647" y="33612"/>
                  </a:lnTo>
                  <a:cubicBezTo>
                    <a:pt x="88372" y="32372"/>
                    <a:pt x="88024" y="31132"/>
                    <a:pt x="87683" y="29893"/>
                  </a:cubicBezTo>
                  <a:close/>
                  <a:moveTo>
                    <a:pt x="29689" y="34576"/>
                  </a:moveTo>
                  <a:cubicBezTo>
                    <a:pt x="29551" y="35816"/>
                    <a:pt x="29342" y="37128"/>
                    <a:pt x="29276" y="38367"/>
                  </a:cubicBezTo>
                  <a:lnTo>
                    <a:pt x="29965" y="38433"/>
                  </a:lnTo>
                  <a:cubicBezTo>
                    <a:pt x="30102" y="37194"/>
                    <a:pt x="30306" y="35888"/>
                    <a:pt x="30444" y="34648"/>
                  </a:cubicBezTo>
                  <a:lnTo>
                    <a:pt x="29689" y="34576"/>
                  </a:lnTo>
                  <a:close/>
                  <a:moveTo>
                    <a:pt x="88989" y="35061"/>
                  </a:moveTo>
                  <a:lnTo>
                    <a:pt x="88234" y="35199"/>
                  </a:lnTo>
                  <a:cubicBezTo>
                    <a:pt x="88509" y="36439"/>
                    <a:pt x="88713" y="37679"/>
                    <a:pt x="88923" y="38984"/>
                  </a:cubicBezTo>
                  <a:lnTo>
                    <a:pt x="89677" y="38847"/>
                  </a:lnTo>
                  <a:cubicBezTo>
                    <a:pt x="89474" y="37541"/>
                    <a:pt x="89198" y="36301"/>
                    <a:pt x="88989" y="35061"/>
                  </a:cubicBezTo>
                  <a:close/>
                  <a:moveTo>
                    <a:pt x="29138" y="39811"/>
                  </a:moveTo>
                  <a:cubicBezTo>
                    <a:pt x="29000" y="41122"/>
                    <a:pt x="28929" y="42362"/>
                    <a:pt x="28862" y="43668"/>
                  </a:cubicBezTo>
                  <a:lnTo>
                    <a:pt x="29617" y="43668"/>
                  </a:lnTo>
                  <a:cubicBezTo>
                    <a:pt x="29689" y="42428"/>
                    <a:pt x="29755" y="41122"/>
                    <a:pt x="29827" y="39883"/>
                  </a:cubicBezTo>
                  <a:lnTo>
                    <a:pt x="29138" y="39811"/>
                  </a:lnTo>
                  <a:close/>
                  <a:moveTo>
                    <a:pt x="89953" y="40224"/>
                  </a:moveTo>
                  <a:lnTo>
                    <a:pt x="89198" y="40362"/>
                  </a:lnTo>
                  <a:cubicBezTo>
                    <a:pt x="89264" y="40847"/>
                    <a:pt x="89336" y="41326"/>
                    <a:pt x="89402" y="41739"/>
                  </a:cubicBezTo>
                  <a:cubicBezTo>
                    <a:pt x="89474" y="42500"/>
                    <a:pt x="89611" y="43326"/>
                    <a:pt x="89749" y="44153"/>
                  </a:cubicBezTo>
                  <a:lnTo>
                    <a:pt x="90504" y="44015"/>
                  </a:lnTo>
                  <a:cubicBezTo>
                    <a:pt x="90366" y="43189"/>
                    <a:pt x="90228" y="42428"/>
                    <a:pt x="90162" y="41673"/>
                  </a:cubicBezTo>
                  <a:lnTo>
                    <a:pt x="89953" y="40224"/>
                  </a:lnTo>
                  <a:close/>
                  <a:moveTo>
                    <a:pt x="28791" y="45117"/>
                  </a:moveTo>
                  <a:lnTo>
                    <a:pt x="28791" y="47250"/>
                  </a:lnTo>
                  <a:lnTo>
                    <a:pt x="28791" y="48974"/>
                  </a:lnTo>
                  <a:lnTo>
                    <a:pt x="29551" y="48974"/>
                  </a:lnTo>
                  <a:lnTo>
                    <a:pt x="29551" y="47250"/>
                  </a:lnTo>
                  <a:lnTo>
                    <a:pt x="29551" y="45117"/>
                  </a:lnTo>
                  <a:close/>
                  <a:moveTo>
                    <a:pt x="90713" y="45459"/>
                  </a:moveTo>
                  <a:lnTo>
                    <a:pt x="89953" y="45597"/>
                  </a:lnTo>
                  <a:cubicBezTo>
                    <a:pt x="90162" y="46770"/>
                    <a:pt x="90438" y="48010"/>
                    <a:pt x="90642" y="49388"/>
                  </a:cubicBezTo>
                  <a:lnTo>
                    <a:pt x="91402" y="49250"/>
                  </a:lnTo>
                  <a:cubicBezTo>
                    <a:pt x="91127" y="47938"/>
                    <a:pt x="90917" y="46632"/>
                    <a:pt x="90713" y="45459"/>
                  </a:cubicBezTo>
                  <a:close/>
                  <a:moveTo>
                    <a:pt x="29617" y="50352"/>
                  </a:moveTo>
                  <a:lnTo>
                    <a:pt x="28862" y="50418"/>
                  </a:lnTo>
                  <a:lnTo>
                    <a:pt x="28862" y="50627"/>
                  </a:lnTo>
                  <a:lnTo>
                    <a:pt x="28862" y="52143"/>
                  </a:lnTo>
                  <a:lnTo>
                    <a:pt x="28862" y="54209"/>
                  </a:lnTo>
                  <a:lnTo>
                    <a:pt x="29617" y="54209"/>
                  </a:lnTo>
                  <a:lnTo>
                    <a:pt x="29617" y="52143"/>
                  </a:lnTo>
                  <a:lnTo>
                    <a:pt x="29617" y="50556"/>
                  </a:lnTo>
                  <a:lnTo>
                    <a:pt x="29617" y="50352"/>
                  </a:lnTo>
                  <a:close/>
                  <a:moveTo>
                    <a:pt x="91678" y="50627"/>
                  </a:moveTo>
                  <a:lnTo>
                    <a:pt x="90917" y="50765"/>
                  </a:lnTo>
                  <a:lnTo>
                    <a:pt x="91606" y="54551"/>
                  </a:lnTo>
                  <a:lnTo>
                    <a:pt x="92366" y="54413"/>
                  </a:lnTo>
                  <a:lnTo>
                    <a:pt x="91678" y="50627"/>
                  </a:lnTo>
                  <a:close/>
                  <a:moveTo>
                    <a:pt x="28725" y="55586"/>
                  </a:moveTo>
                  <a:cubicBezTo>
                    <a:pt x="28587" y="56892"/>
                    <a:pt x="28378" y="58132"/>
                    <a:pt x="28174" y="59372"/>
                  </a:cubicBezTo>
                  <a:lnTo>
                    <a:pt x="28862" y="59510"/>
                  </a:lnTo>
                  <a:cubicBezTo>
                    <a:pt x="29138" y="58270"/>
                    <a:pt x="29342" y="56964"/>
                    <a:pt x="29480" y="55653"/>
                  </a:cubicBezTo>
                  <a:lnTo>
                    <a:pt x="28725" y="55586"/>
                  </a:lnTo>
                  <a:close/>
                  <a:moveTo>
                    <a:pt x="92642" y="55790"/>
                  </a:moveTo>
                  <a:lnTo>
                    <a:pt x="91881" y="55928"/>
                  </a:lnTo>
                  <a:cubicBezTo>
                    <a:pt x="92091" y="57168"/>
                    <a:pt x="92366" y="58408"/>
                    <a:pt x="92570" y="59719"/>
                  </a:cubicBezTo>
                  <a:lnTo>
                    <a:pt x="93331" y="59581"/>
                  </a:lnTo>
                  <a:cubicBezTo>
                    <a:pt x="93055" y="58270"/>
                    <a:pt x="92846" y="57030"/>
                    <a:pt x="92642" y="55790"/>
                  </a:cubicBezTo>
                  <a:close/>
                  <a:moveTo>
                    <a:pt x="27827" y="60749"/>
                  </a:moveTo>
                  <a:cubicBezTo>
                    <a:pt x="27551" y="61923"/>
                    <a:pt x="27138" y="63163"/>
                    <a:pt x="26725" y="64331"/>
                  </a:cubicBezTo>
                  <a:lnTo>
                    <a:pt x="27413" y="64607"/>
                  </a:lnTo>
                  <a:cubicBezTo>
                    <a:pt x="27827" y="63367"/>
                    <a:pt x="28240" y="62127"/>
                    <a:pt x="28587" y="60887"/>
                  </a:cubicBezTo>
                  <a:lnTo>
                    <a:pt x="27827" y="60749"/>
                  </a:lnTo>
                  <a:close/>
                  <a:moveTo>
                    <a:pt x="93606" y="61025"/>
                  </a:moveTo>
                  <a:lnTo>
                    <a:pt x="92846" y="61163"/>
                  </a:lnTo>
                  <a:cubicBezTo>
                    <a:pt x="93055" y="62336"/>
                    <a:pt x="93259" y="63642"/>
                    <a:pt x="93535" y="64882"/>
                  </a:cubicBezTo>
                  <a:lnTo>
                    <a:pt x="94223" y="64744"/>
                  </a:lnTo>
                  <a:lnTo>
                    <a:pt x="93606" y="61025"/>
                  </a:lnTo>
                  <a:close/>
                  <a:moveTo>
                    <a:pt x="26174" y="65642"/>
                  </a:moveTo>
                  <a:cubicBezTo>
                    <a:pt x="25694" y="66811"/>
                    <a:pt x="25143" y="67913"/>
                    <a:pt x="24521" y="69086"/>
                  </a:cubicBezTo>
                  <a:lnTo>
                    <a:pt x="25209" y="69428"/>
                  </a:lnTo>
                  <a:cubicBezTo>
                    <a:pt x="25832" y="68260"/>
                    <a:pt x="26383" y="67086"/>
                    <a:pt x="26862" y="65918"/>
                  </a:cubicBezTo>
                  <a:lnTo>
                    <a:pt x="26174" y="65642"/>
                  </a:lnTo>
                  <a:close/>
                  <a:moveTo>
                    <a:pt x="94499" y="66193"/>
                  </a:moveTo>
                  <a:lnTo>
                    <a:pt x="93744" y="66331"/>
                  </a:lnTo>
                  <a:cubicBezTo>
                    <a:pt x="93948" y="67571"/>
                    <a:pt x="94157" y="68811"/>
                    <a:pt x="94361" y="70117"/>
                  </a:cubicBezTo>
                  <a:lnTo>
                    <a:pt x="95121" y="69979"/>
                  </a:lnTo>
                  <a:cubicBezTo>
                    <a:pt x="94912" y="68673"/>
                    <a:pt x="94708" y="67433"/>
                    <a:pt x="94499" y="66193"/>
                  </a:cubicBezTo>
                  <a:close/>
                  <a:moveTo>
                    <a:pt x="23832" y="70326"/>
                  </a:moveTo>
                  <a:cubicBezTo>
                    <a:pt x="23215" y="71356"/>
                    <a:pt x="22592" y="72458"/>
                    <a:pt x="21837" y="73560"/>
                  </a:cubicBezTo>
                  <a:lnTo>
                    <a:pt x="22454" y="73974"/>
                  </a:lnTo>
                  <a:cubicBezTo>
                    <a:pt x="23215" y="72872"/>
                    <a:pt x="23903" y="71770"/>
                    <a:pt x="24521" y="70668"/>
                  </a:cubicBezTo>
                  <a:lnTo>
                    <a:pt x="23832" y="70326"/>
                  </a:lnTo>
                  <a:close/>
                  <a:moveTo>
                    <a:pt x="95325" y="71428"/>
                  </a:moveTo>
                  <a:lnTo>
                    <a:pt x="94570" y="71494"/>
                  </a:lnTo>
                  <a:cubicBezTo>
                    <a:pt x="94774" y="72734"/>
                    <a:pt x="94984" y="74045"/>
                    <a:pt x="95121" y="75285"/>
                  </a:cubicBezTo>
                  <a:lnTo>
                    <a:pt x="95876" y="75213"/>
                  </a:lnTo>
                  <a:cubicBezTo>
                    <a:pt x="95739" y="73908"/>
                    <a:pt x="95535" y="72668"/>
                    <a:pt x="95325" y="71428"/>
                  </a:cubicBezTo>
                  <a:close/>
                  <a:moveTo>
                    <a:pt x="21011" y="74734"/>
                  </a:moveTo>
                  <a:cubicBezTo>
                    <a:pt x="20322" y="75698"/>
                    <a:pt x="19561" y="76729"/>
                    <a:pt x="18735" y="77765"/>
                  </a:cubicBezTo>
                  <a:lnTo>
                    <a:pt x="19286" y="78244"/>
                  </a:lnTo>
                  <a:cubicBezTo>
                    <a:pt x="20112" y="77142"/>
                    <a:pt x="20939" y="76112"/>
                    <a:pt x="21628" y="75147"/>
                  </a:cubicBezTo>
                  <a:lnTo>
                    <a:pt x="21011" y="74734"/>
                  </a:lnTo>
                  <a:close/>
                  <a:moveTo>
                    <a:pt x="96086" y="76591"/>
                  </a:moveTo>
                  <a:lnTo>
                    <a:pt x="95325" y="76729"/>
                  </a:lnTo>
                  <a:cubicBezTo>
                    <a:pt x="95535" y="77969"/>
                    <a:pt x="95672" y="79208"/>
                    <a:pt x="95810" y="80520"/>
                  </a:cubicBezTo>
                  <a:lnTo>
                    <a:pt x="96565" y="80448"/>
                  </a:lnTo>
                  <a:cubicBezTo>
                    <a:pt x="96427" y="79142"/>
                    <a:pt x="96223" y="77902"/>
                    <a:pt x="96086" y="76591"/>
                  </a:cubicBezTo>
                  <a:close/>
                  <a:moveTo>
                    <a:pt x="17842" y="78867"/>
                  </a:moveTo>
                  <a:cubicBezTo>
                    <a:pt x="17082" y="79759"/>
                    <a:pt x="16255" y="80724"/>
                    <a:pt x="15363" y="81760"/>
                  </a:cubicBezTo>
                  <a:lnTo>
                    <a:pt x="15914" y="82239"/>
                  </a:lnTo>
                  <a:cubicBezTo>
                    <a:pt x="16806" y="81209"/>
                    <a:pt x="17633" y="80244"/>
                    <a:pt x="18393" y="79346"/>
                  </a:cubicBezTo>
                  <a:lnTo>
                    <a:pt x="17842" y="78867"/>
                  </a:lnTo>
                  <a:close/>
                  <a:moveTo>
                    <a:pt x="96703" y="81826"/>
                  </a:moveTo>
                  <a:lnTo>
                    <a:pt x="95948" y="81963"/>
                  </a:lnTo>
                  <a:cubicBezTo>
                    <a:pt x="96086" y="83203"/>
                    <a:pt x="96223" y="84443"/>
                    <a:pt x="96361" y="85754"/>
                  </a:cubicBezTo>
                  <a:lnTo>
                    <a:pt x="97116" y="85683"/>
                  </a:lnTo>
                  <a:cubicBezTo>
                    <a:pt x="96978" y="84377"/>
                    <a:pt x="96841" y="83137"/>
                    <a:pt x="96703" y="81826"/>
                  </a:cubicBezTo>
                  <a:close/>
                  <a:moveTo>
                    <a:pt x="14398" y="82862"/>
                  </a:moveTo>
                  <a:cubicBezTo>
                    <a:pt x="13572" y="83826"/>
                    <a:pt x="12745" y="84718"/>
                    <a:pt x="11847" y="85683"/>
                  </a:cubicBezTo>
                  <a:lnTo>
                    <a:pt x="12398" y="86234"/>
                  </a:lnTo>
                  <a:cubicBezTo>
                    <a:pt x="13296" y="85269"/>
                    <a:pt x="14123" y="84305"/>
                    <a:pt x="14949" y="83341"/>
                  </a:cubicBezTo>
                  <a:lnTo>
                    <a:pt x="14398" y="82862"/>
                  </a:lnTo>
                  <a:close/>
                  <a:moveTo>
                    <a:pt x="10883" y="86785"/>
                  </a:moveTo>
                  <a:lnTo>
                    <a:pt x="9026" y="88851"/>
                  </a:lnTo>
                  <a:cubicBezTo>
                    <a:pt x="8751" y="89127"/>
                    <a:pt x="8541" y="89336"/>
                    <a:pt x="8337" y="89611"/>
                  </a:cubicBezTo>
                  <a:lnTo>
                    <a:pt x="8888" y="90091"/>
                  </a:lnTo>
                  <a:cubicBezTo>
                    <a:pt x="9092" y="89887"/>
                    <a:pt x="9302" y="89611"/>
                    <a:pt x="9577" y="89402"/>
                  </a:cubicBezTo>
                  <a:lnTo>
                    <a:pt x="11434" y="87270"/>
                  </a:lnTo>
                  <a:lnTo>
                    <a:pt x="10883" y="86785"/>
                  </a:lnTo>
                  <a:close/>
                  <a:moveTo>
                    <a:pt x="97188" y="87132"/>
                  </a:moveTo>
                  <a:lnTo>
                    <a:pt x="96427" y="87198"/>
                  </a:lnTo>
                  <a:cubicBezTo>
                    <a:pt x="96565" y="88509"/>
                    <a:pt x="96637" y="89749"/>
                    <a:pt x="96703" y="90989"/>
                  </a:cubicBezTo>
                  <a:lnTo>
                    <a:pt x="97463" y="90917"/>
                  </a:lnTo>
                  <a:cubicBezTo>
                    <a:pt x="97392" y="89749"/>
                    <a:pt x="97325" y="88438"/>
                    <a:pt x="97188" y="87132"/>
                  </a:cubicBezTo>
                  <a:close/>
                  <a:moveTo>
                    <a:pt x="7373" y="90713"/>
                  </a:moveTo>
                  <a:cubicBezTo>
                    <a:pt x="6613" y="91744"/>
                    <a:pt x="5858" y="92780"/>
                    <a:pt x="5169" y="93882"/>
                  </a:cubicBezTo>
                  <a:lnTo>
                    <a:pt x="5786" y="94295"/>
                  </a:lnTo>
                  <a:cubicBezTo>
                    <a:pt x="6475" y="93259"/>
                    <a:pt x="7235" y="92229"/>
                    <a:pt x="7990" y="91193"/>
                  </a:cubicBezTo>
                  <a:lnTo>
                    <a:pt x="7373" y="90713"/>
                  </a:lnTo>
                  <a:close/>
                  <a:moveTo>
                    <a:pt x="97529" y="92367"/>
                  </a:moveTo>
                  <a:lnTo>
                    <a:pt x="96774" y="92433"/>
                  </a:lnTo>
                  <a:cubicBezTo>
                    <a:pt x="96774" y="93744"/>
                    <a:pt x="96841" y="94984"/>
                    <a:pt x="96841" y="96224"/>
                  </a:cubicBezTo>
                  <a:lnTo>
                    <a:pt x="97601" y="96224"/>
                  </a:lnTo>
                  <a:cubicBezTo>
                    <a:pt x="97601" y="94984"/>
                    <a:pt x="97529" y="93672"/>
                    <a:pt x="97529" y="92367"/>
                  </a:cubicBezTo>
                  <a:close/>
                  <a:moveTo>
                    <a:pt x="4409" y="95122"/>
                  </a:moveTo>
                  <a:cubicBezTo>
                    <a:pt x="3720" y="96224"/>
                    <a:pt x="3169" y="97392"/>
                    <a:pt x="2618" y="98565"/>
                  </a:cubicBezTo>
                  <a:lnTo>
                    <a:pt x="3307" y="98841"/>
                  </a:lnTo>
                  <a:cubicBezTo>
                    <a:pt x="3858" y="97739"/>
                    <a:pt x="4409" y="96565"/>
                    <a:pt x="5031" y="95535"/>
                  </a:cubicBezTo>
                  <a:lnTo>
                    <a:pt x="4409" y="95122"/>
                  </a:lnTo>
                  <a:close/>
                  <a:moveTo>
                    <a:pt x="96841" y="97667"/>
                  </a:moveTo>
                  <a:cubicBezTo>
                    <a:pt x="96841" y="98979"/>
                    <a:pt x="96774" y="100218"/>
                    <a:pt x="96703" y="101458"/>
                  </a:cubicBezTo>
                  <a:lnTo>
                    <a:pt x="97463" y="101524"/>
                  </a:lnTo>
                  <a:cubicBezTo>
                    <a:pt x="97529" y="100285"/>
                    <a:pt x="97601" y="98979"/>
                    <a:pt x="97601" y="97667"/>
                  </a:cubicBezTo>
                  <a:close/>
                  <a:moveTo>
                    <a:pt x="2067" y="99943"/>
                  </a:moveTo>
                  <a:cubicBezTo>
                    <a:pt x="1588" y="101111"/>
                    <a:pt x="1240" y="102351"/>
                    <a:pt x="899" y="103591"/>
                  </a:cubicBezTo>
                  <a:lnTo>
                    <a:pt x="1654" y="103800"/>
                  </a:lnTo>
                  <a:cubicBezTo>
                    <a:pt x="1929" y="102560"/>
                    <a:pt x="2342" y="101387"/>
                    <a:pt x="2756" y="100218"/>
                  </a:cubicBezTo>
                  <a:lnTo>
                    <a:pt x="2067" y="99943"/>
                  </a:lnTo>
                  <a:close/>
                  <a:moveTo>
                    <a:pt x="96637" y="102902"/>
                  </a:moveTo>
                  <a:cubicBezTo>
                    <a:pt x="96499" y="104213"/>
                    <a:pt x="96427" y="105453"/>
                    <a:pt x="96223" y="106693"/>
                  </a:cubicBezTo>
                  <a:lnTo>
                    <a:pt x="96978" y="106759"/>
                  </a:lnTo>
                  <a:cubicBezTo>
                    <a:pt x="97116" y="105591"/>
                    <a:pt x="97254" y="104279"/>
                    <a:pt x="97392" y="102973"/>
                  </a:cubicBezTo>
                  <a:lnTo>
                    <a:pt x="96637" y="102902"/>
                  </a:lnTo>
                  <a:close/>
                  <a:moveTo>
                    <a:pt x="623" y="105040"/>
                  </a:moveTo>
                  <a:cubicBezTo>
                    <a:pt x="348" y="106280"/>
                    <a:pt x="138" y="107585"/>
                    <a:pt x="72" y="108897"/>
                  </a:cubicBezTo>
                  <a:lnTo>
                    <a:pt x="827" y="108897"/>
                  </a:lnTo>
                  <a:cubicBezTo>
                    <a:pt x="899" y="107657"/>
                    <a:pt x="1103" y="106417"/>
                    <a:pt x="1312" y="105178"/>
                  </a:cubicBezTo>
                  <a:lnTo>
                    <a:pt x="623" y="105040"/>
                  </a:lnTo>
                  <a:close/>
                  <a:moveTo>
                    <a:pt x="96014" y="108070"/>
                  </a:moveTo>
                  <a:cubicBezTo>
                    <a:pt x="95876" y="109310"/>
                    <a:pt x="95672" y="110412"/>
                    <a:pt x="95397" y="111514"/>
                  </a:cubicBezTo>
                  <a:lnTo>
                    <a:pt x="95325" y="111856"/>
                  </a:lnTo>
                  <a:lnTo>
                    <a:pt x="96086" y="111994"/>
                  </a:lnTo>
                  <a:lnTo>
                    <a:pt x="96152" y="111718"/>
                  </a:lnTo>
                  <a:cubicBezTo>
                    <a:pt x="96361" y="110550"/>
                    <a:pt x="96637" y="109376"/>
                    <a:pt x="96774" y="108208"/>
                  </a:cubicBezTo>
                  <a:lnTo>
                    <a:pt x="96014" y="108070"/>
                  </a:lnTo>
                  <a:close/>
                  <a:moveTo>
                    <a:pt x="1" y="110341"/>
                  </a:moveTo>
                  <a:lnTo>
                    <a:pt x="1" y="110616"/>
                  </a:lnTo>
                  <a:cubicBezTo>
                    <a:pt x="1" y="111790"/>
                    <a:pt x="72" y="113029"/>
                    <a:pt x="276" y="114198"/>
                  </a:cubicBezTo>
                  <a:lnTo>
                    <a:pt x="1036" y="114060"/>
                  </a:lnTo>
                  <a:cubicBezTo>
                    <a:pt x="827" y="112958"/>
                    <a:pt x="761" y="111790"/>
                    <a:pt x="761" y="110616"/>
                  </a:cubicBezTo>
                  <a:lnTo>
                    <a:pt x="761" y="110341"/>
                  </a:lnTo>
                  <a:close/>
                  <a:moveTo>
                    <a:pt x="94984" y="113233"/>
                  </a:moveTo>
                  <a:cubicBezTo>
                    <a:pt x="94637" y="114473"/>
                    <a:pt x="94295" y="115647"/>
                    <a:pt x="93810" y="116815"/>
                  </a:cubicBezTo>
                  <a:lnTo>
                    <a:pt x="94499" y="117090"/>
                  </a:lnTo>
                  <a:cubicBezTo>
                    <a:pt x="94984" y="115922"/>
                    <a:pt x="95397" y="114683"/>
                    <a:pt x="95739" y="113443"/>
                  </a:cubicBezTo>
                  <a:lnTo>
                    <a:pt x="94984" y="113233"/>
                  </a:lnTo>
                  <a:close/>
                  <a:moveTo>
                    <a:pt x="1240" y="115509"/>
                  </a:moveTo>
                  <a:lnTo>
                    <a:pt x="485" y="115647"/>
                  </a:lnTo>
                  <a:cubicBezTo>
                    <a:pt x="761" y="116887"/>
                    <a:pt x="1103" y="118192"/>
                    <a:pt x="1588" y="119366"/>
                  </a:cubicBezTo>
                  <a:lnTo>
                    <a:pt x="2276" y="119091"/>
                  </a:lnTo>
                  <a:cubicBezTo>
                    <a:pt x="1863" y="117917"/>
                    <a:pt x="1516" y="116749"/>
                    <a:pt x="1240" y="115509"/>
                  </a:cubicBezTo>
                  <a:close/>
                  <a:moveTo>
                    <a:pt x="93259" y="118126"/>
                  </a:moveTo>
                  <a:cubicBezTo>
                    <a:pt x="92780" y="119294"/>
                    <a:pt x="92229" y="120397"/>
                    <a:pt x="91540" y="121499"/>
                  </a:cubicBezTo>
                  <a:lnTo>
                    <a:pt x="92229" y="121846"/>
                  </a:lnTo>
                  <a:cubicBezTo>
                    <a:pt x="92846" y="120810"/>
                    <a:pt x="93468" y="119642"/>
                    <a:pt x="94019" y="118402"/>
                  </a:cubicBezTo>
                  <a:lnTo>
                    <a:pt x="93259" y="118126"/>
                  </a:lnTo>
                  <a:close/>
                  <a:moveTo>
                    <a:pt x="2827" y="120397"/>
                  </a:moveTo>
                  <a:lnTo>
                    <a:pt x="2139" y="120672"/>
                  </a:lnTo>
                  <a:cubicBezTo>
                    <a:pt x="2690" y="121912"/>
                    <a:pt x="3307" y="123014"/>
                    <a:pt x="3995" y="124116"/>
                  </a:cubicBezTo>
                  <a:lnTo>
                    <a:pt x="4618" y="123703"/>
                  </a:lnTo>
                  <a:cubicBezTo>
                    <a:pt x="3929" y="122672"/>
                    <a:pt x="3307" y="121570"/>
                    <a:pt x="2827" y="120397"/>
                  </a:cubicBezTo>
                  <a:close/>
                  <a:moveTo>
                    <a:pt x="90851" y="122672"/>
                  </a:moveTo>
                  <a:cubicBezTo>
                    <a:pt x="90091" y="123703"/>
                    <a:pt x="89336" y="124738"/>
                    <a:pt x="88509" y="125631"/>
                  </a:cubicBezTo>
                  <a:lnTo>
                    <a:pt x="89060" y="126182"/>
                  </a:lnTo>
                  <a:cubicBezTo>
                    <a:pt x="89887" y="125218"/>
                    <a:pt x="90713" y="124187"/>
                    <a:pt x="91468" y="123085"/>
                  </a:cubicBezTo>
                  <a:lnTo>
                    <a:pt x="90851" y="122672"/>
                  </a:lnTo>
                  <a:close/>
                  <a:moveTo>
                    <a:pt x="5511" y="124805"/>
                  </a:moveTo>
                  <a:lnTo>
                    <a:pt x="4894" y="125289"/>
                  </a:lnTo>
                  <a:cubicBezTo>
                    <a:pt x="5648" y="126320"/>
                    <a:pt x="6547" y="127284"/>
                    <a:pt x="7511" y="128111"/>
                  </a:cubicBezTo>
                  <a:lnTo>
                    <a:pt x="8062" y="127560"/>
                  </a:lnTo>
                  <a:cubicBezTo>
                    <a:pt x="7098" y="126733"/>
                    <a:pt x="6271" y="125769"/>
                    <a:pt x="5511" y="124805"/>
                  </a:cubicBezTo>
                  <a:close/>
                  <a:moveTo>
                    <a:pt x="87545" y="126667"/>
                  </a:moveTo>
                  <a:cubicBezTo>
                    <a:pt x="86647" y="127560"/>
                    <a:pt x="85683" y="128386"/>
                    <a:pt x="84652" y="129147"/>
                  </a:cubicBezTo>
                  <a:lnTo>
                    <a:pt x="85132" y="129764"/>
                  </a:lnTo>
                  <a:cubicBezTo>
                    <a:pt x="86168" y="128937"/>
                    <a:pt x="87132" y="128111"/>
                    <a:pt x="88096" y="127218"/>
                  </a:cubicBezTo>
                  <a:lnTo>
                    <a:pt x="87545" y="126667"/>
                  </a:lnTo>
                  <a:close/>
                  <a:moveTo>
                    <a:pt x="9092" y="128524"/>
                  </a:moveTo>
                  <a:lnTo>
                    <a:pt x="8613" y="129075"/>
                  </a:lnTo>
                  <a:cubicBezTo>
                    <a:pt x="9643" y="129901"/>
                    <a:pt x="10679" y="130590"/>
                    <a:pt x="11847" y="131279"/>
                  </a:cubicBezTo>
                  <a:lnTo>
                    <a:pt x="12194" y="130590"/>
                  </a:lnTo>
                  <a:cubicBezTo>
                    <a:pt x="11092" y="129973"/>
                    <a:pt x="10057" y="129284"/>
                    <a:pt x="9092" y="128524"/>
                  </a:cubicBezTo>
                  <a:close/>
                  <a:moveTo>
                    <a:pt x="83550" y="129973"/>
                  </a:moveTo>
                  <a:cubicBezTo>
                    <a:pt x="82514" y="130662"/>
                    <a:pt x="81412" y="131279"/>
                    <a:pt x="80244" y="131902"/>
                  </a:cubicBezTo>
                  <a:lnTo>
                    <a:pt x="80586" y="132590"/>
                  </a:lnTo>
                  <a:cubicBezTo>
                    <a:pt x="81759" y="131968"/>
                    <a:pt x="82928" y="131279"/>
                    <a:pt x="83963" y="130590"/>
                  </a:cubicBezTo>
                  <a:lnTo>
                    <a:pt x="83550" y="129973"/>
                  </a:lnTo>
                  <a:close/>
                  <a:moveTo>
                    <a:pt x="13434" y="131279"/>
                  </a:moveTo>
                  <a:lnTo>
                    <a:pt x="13159" y="131968"/>
                  </a:lnTo>
                  <a:cubicBezTo>
                    <a:pt x="14261" y="132519"/>
                    <a:pt x="15429" y="133004"/>
                    <a:pt x="16669" y="133483"/>
                  </a:cubicBezTo>
                  <a:lnTo>
                    <a:pt x="16944" y="132728"/>
                  </a:lnTo>
                  <a:cubicBezTo>
                    <a:pt x="15704" y="132315"/>
                    <a:pt x="14536" y="131830"/>
                    <a:pt x="13434" y="131279"/>
                  </a:cubicBezTo>
                  <a:close/>
                  <a:moveTo>
                    <a:pt x="79004" y="132519"/>
                  </a:moveTo>
                  <a:cubicBezTo>
                    <a:pt x="77902" y="133004"/>
                    <a:pt x="76663" y="133483"/>
                    <a:pt x="75489" y="133896"/>
                  </a:cubicBezTo>
                  <a:lnTo>
                    <a:pt x="75698" y="134585"/>
                  </a:lnTo>
                  <a:cubicBezTo>
                    <a:pt x="76938" y="134172"/>
                    <a:pt x="78178" y="133692"/>
                    <a:pt x="79280" y="133208"/>
                  </a:cubicBezTo>
                  <a:lnTo>
                    <a:pt x="79004" y="132519"/>
                  </a:lnTo>
                  <a:close/>
                  <a:moveTo>
                    <a:pt x="18256" y="133208"/>
                  </a:moveTo>
                  <a:lnTo>
                    <a:pt x="18046" y="133896"/>
                  </a:lnTo>
                  <a:cubicBezTo>
                    <a:pt x="19286" y="134243"/>
                    <a:pt x="20526" y="134585"/>
                    <a:pt x="21837" y="134794"/>
                  </a:cubicBezTo>
                  <a:lnTo>
                    <a:pt x="21975" y="134034"/>
                  </a:lnTo>
                  <a:cubicBezTo>
                    <a:pt x="20735" y="133830"/>
                    <a:pt x="19495" y="133555"/>
                    <a:pt x="18256" y="133208"/>
                  </a:cubicBezTo>
                  <a:close/>
                  <a:moveTo>
                    <a:pt x="23352" y="134310"/>
                  </a:moveTo>
                  <a:lnTo>
                    <a:pt x="23281" y="134998"/>
                  </a:lnTo>
                  <a:cubicBezTo>
                    <a:pt x="23903" y="135136"/>
                    <a:pt x="24592" y="135208"/>
                    <a:pt x="25281" y="135274"/>
                  </a:cubicBezTo>
                  <a:cubicBezTo>
                    <a:pt x="25898" y="135345"/>
                    <a:pt x="26521" y="135345"/>
                    <a:pt x="27072" y="135412"/>
                  </a:cubicBezTo>
                  <a:lnTo>
                    <a:pt x="27138" y="134657"/>
                  </a:lnTo>
                  <a:cubicBezTo>
                    <a:pt x="26587" y="134657"/>
                    <a:pt x="25970" y="134585"/>
                    <a:pt x="25347" y="134519"/>
                  </a:cubicBezTo>
                  <a:cubicBezTo>
                    <a:pt x="24730" y="134447"/>
                    <a:pt x="24041" y="134381"/>
                    <a:pt x="23352" y="134310"/>
                  </a:cubicBezTo>
                  <a:close/>
                  <a:moveTo>
                    <a:pt x="28587" y="134794"/>
                  </a:moveTo>
                  <a:lnTo>
                    <a:pt x="28515" y="135549"/>
                  </a:lnTo>
                  <a:cubicBezTo>
                    <a:pt x="29617" y="135687"/>
                    <a:pt x="30719" y="135825"/>
                    <a:pt x="31821" y="135896"/>
                  </a:cubicBezTo>
                  <a:lnTo>
                    <a:pt x="32306" y="135963"/>
                  </a:lnTo>
                  <a:lnTo>
                    <a:pt x="32372" y="135208"/>
                  </a:lnTo>
                  <a:lnTo>
                    <a:pt x="31893" y="135136"/>
                  </a:lnTo>
                  <a:cubicBezTo>
                    <a:pt x="30791" y="135070"/>
                    <a:pt x="29689" y="134932"/>
                    <a:pt x="28587" y="134794"/>
                  </a:cubicBezTo>
                  <a:close/>
                  <a:moveTo>
                    <a:pt x="74111" y="134310"/>
                  </a:moveTo>
                  <a:cubicBezTo>
                    <a:pt x="72943" y="134657"/>
                    <a:pt x="71703" y="134998"/>
                    <a:pt x="70464" y="135274"/>
                  </a:cubicBezTo>
                  <a:lnTo>
                    <a:pt x="70601" y="135963"/>
                  </a:lnTo>
                  <a:cubicBezTo>
                    <a:pt x="71907" y="135687"/>
                    <a:pt x="73147" y="135412"/>
                    <a:pt x="74321" y="135070"/>
                  </a:cubicBezTo>
                  <a:lnTo>
                    <a:pt x="74111" y="134310"/>
                  </a:lnTo>
                  <a:close/>
                  <a:moveTo>
                    <a:pt x="33822" y="135345"/>
                  </a:moveTo>
                  <a:lnTo>
                    <a:pt x="33750" y="136100"/>
                  </a:lnTo>
                  <a:cubicBezTo>
                    <a:pt x="34990" y="136238"/>
                    <a:pt x="36301" y="136376"/>
                    <a:pt x="37541" y="136514"/>
                  </a:cubicBezTo>
                  <a:lnTo>
                    <a:pt x="37679" y="135759"/>
                  </a:lnTo>
                  <a:cubicBezTo>
                    <a:pt x="36367" y="135621"/>
                    <a:pt x="35061" y="135483"/>
                    <a:pt x="33822" y="135345"/>
                  </a:cubicBezTo>
                  <a:close/>
                  <a:moveTo>
                    <a:pt x="69015" y="135549"/>
                  </a:moveTo>
                  <a:cubicBezTo>
                    <a:pt x="67846" y="135759"/>
                    <a:pt x="66535" y="135963"/>
                    <a:pt x="65295" y="136100"/>
                  </a:cubicBezTo>
                  <a:lnTo>
                    <a:pt x="65367" y="136861"/>
                  </a:lnTo>
                  <a:cubicBezTo>
                    <a:pt x="66673" y="136723"/>
                    <a:pt x="67984" y="136514"/>
                    <a:pt x="69152" y="136310"/>
                  </a:cubicBezTo>
                  <a:lnTo>
                    <a:pt x="69015" y="135549"/>
                  </a:lnTo>
                  <a:close/>
                  <a:moveTo>
                    <a:pt x="39056" y="135896"/>
                  </a:moveTo>
                  <a:lnTo>
                    <a:pt x="38985" y="136585"/>
                  </a:lnTo>
                  <a:cubicBezTo>
                    <a:pt x="40296" y="136723"/>
                    <a:pt x="41536" y="136861"/>
                    <a:pt x="42842" y="136927"/>
                  </a:cubicBezTo>
                  <a:lnTo>
                    <a:pt x="42913" y="136172"/>
                  </a:lnTo>
                  <a:cubicBezTo>
                    <a:pt x="41602" y="136100"/>
                    <a:pt x="40362" y="135963"/>
                    <a:pt x="39056" y="135896"/>
                  </a:cubicBezTo>
                  <a:close/>
                  <a:moveTo>
                    <a:pt x="44291" y="136310"/>
                  </a:moveTo>
                  <a:lnTo>
                    <a:pt x="44291" y="137065"/>
                  </a:lnTo>
                  <a:cubicBezTo>
                    <a:pt x="45531" y="137136"/>
                    <a:pt x="46836" y="137202"/>
                    <a:pt x="48076" y="137274"/>
                  </a:cubicBezTo>
                  <a:lnTo>
                    <a:pt x="48148" y="136514"/>
                  </a:lnTo>
                  <a:cubicBezTo>
                    <a:pt x="46836" y="136447"/>
                    <a:pt x="45597" y="136376"/>
                    <a:pt x="44291" y="136310"/>
                  </a:cubicBezTo>
                  <a:close/>
                  <a:moveTo>
                    <a:pt x="63852" y="136238"/>
                  </a:moveTo>
                  <a:cubicBezTo>
                    <a:pt x="62612" y="136376"/>
                    <a:pt x="61372" y="136514"/>
                    <a:pt x="60061" y="136585"/>
                  </a:cubicBezTo>
                  <a:lnTo>
                    <a:pt x="60061" y="137340"/>
                  </a:lnTo>
                  <a:cubicBezTo>
                    <a:pt x="61438" y="137274"/>
                    <a:pt x="62678" y="137136"/>
                    <a:pt x="63918" y="136999"/>
                  </a:cubicBezTo>
                  <a:lnTo>
                    <a:pt x="63852" y="136238"/>
                  </a:lnTo>
                  <a:close/>
                  <a:moveTo>
                    <a:pt x="49591" y="136585"/>
                  </a:moveTo>
                  <a:lnTo>
                    <a:pt x="49525" y="137340"/>
                  </a:lnTo>
                  <a:cubicBezTo>
                    <a:pt x="50831" y="137412"/>
                    <a:pt x="52143" y="137412"/>
                    <a:pt x="53382" y="137412"/>
                  </a:cubicBezTo>
                  <a:lnTo>
                    <a:pt x="53382" y="136651"/>
                  </a:lnTo>
                  <a:cubicBezTo>
                    <a:pt x="52143" y="136651"/>
                    <a:pt x="50903" y="136651"/>
                    <a:pt x="49591" y="136585"/>
                  </a:cubicBezTo>
                  <a:close/>
                  <a:moveTo>
                    <a:pt x="58617" y="136651"/>
                  </a:moveTo>
                  <a:cubicBezTo>
                    <a:pt x="57377" y="136651"/>
                    <a:pt x="56137" y="136723"/>
                    <a:pt x="54826" y="136723"/>
                  </a:cubicBezTo>
                  <a:lnTo>
                    <a:pt x="54826" y="137478"/>
                  </a:lnTo>
                  <a:cubicBezTo>
                    <a:pt x="56137" y="137478"/>
                    <a:pt x="57443" y="137412"/>
                    <a:pt x="58683" y="137412"/>
                  </a:cubicBezTo>
                  <a:lnTo>
                    <a:pt x="58617" y="13665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0" name="Google Shape;1670;p46"/>
            <p:cNvSpPr/>
            <p:nvPr/>
          </p:nvSpPr>
          <p:spPr>
            <a:xfrm>
              <a:off x="2751775" y="1326350"/>
              <a:ext cx="2446775" cy="3547175"/>
            </a:xfrm>
            <a:custGeom>
              <a:avLst/>
              <a:gdLst/>
              <a:ahLst/>
              <a:cxnLst/>
              <a:rect l="l" t="t" r="r" b="b"/>
              <a:pathLst>
                <a:path w="97871" h="141887" extrusionOk="0">
                  <a:moveTo>
                    <a:pt x="60264" y="1"/>
                  </a:moveTo>
                  <a:cubicBezTo>
                    <a:pt x="59234" y="1"/>
                    <a:pt x="58198" y="73"/>
                    <a:pt x="57168" y="210"/>
                  </a:cubicBezTo>
                  <a:lnTo>
                    <a:pt x="57234" y="965"/>
                  </a:lnTo>
                  <a:cubicBezTo>
                    <a:pt x="58270" y="827"/>
                    <a:pt x="59234" y="761"/>
                    <a:pt x="60264" y="761"/>
                  </a:cubicBezTo>
                  <a:lnTo>
                    <a:pt x="60815" y="761"/>
                  </a:lnTo>
                  <a:lnTo>
                    <a:pt x="60815" y="73"/>
                  </a:lnTo>
                  <a:cubicBezTo>
                    <a:pt x="60747" y="37"/>
                    <a:pt x="60661" y="37"/>
                    <a:pt x="60567" y="37"/>
                  </a:cubicBezTo>
                  <a:cubicBezTo>
                    <a:pt x="60472" y="37"/>
                    <a:pt x="60369" y="37"/>
                    <a:pt x="60264" y="1"/>
                  </a:cubicBezTo>
                  <a:close/>
                  <a:moveTo>
                    <a:pt x="62468" y="139"/>
                  </a:moveTo>
                  <a:lnTo>
                    <a:pt x="62468" y="899"/>
                  </a:lnTo>
                  <a:lnTo>
                    <a:pt x="63091" y="899"/>
                  </a:lnTo>
                  <a:cubicBezTo>
                    <a:pt x="64259" y="1037"/>
                    <a:pt x="65433" y="1241"/>
                    <a:pt x="66601" y="1516"/>
                  </a:cubicBezTo>
                  <a:lnTo>
                    <a:pt x="66810" y="761"/>
                  </a:lnTo>
                  <a:cubicBezTo>
                    <a:pt x="65637" y="486"/>
                    <a:pt x="64397" y="276"/>
                    <a:pt x="63157" y="139"/>
                  </a:cubicBezTo>
                  <a:close/>
                  <a:moveTo>
                    <a:pt x="55515" y="414"/>
                  </a:moveTo>
                  <a:cubicBezTo>
                    <a:pt x="54341" y="624"/>
                    <a:pt x="53101" y="965"/>
                    <a:pt x="51999" y="1312"/>
                  </a:cubicBezTo>
                  <a:lnTo>
                    <a:pt x="52209" y="2067"/>
                  </a:lnTo>
                  <a:cubicBezTo>
                    <a:pt x="53311" y="1654"/>
                    <a:pt x="54479" y="1379"/>
                    <a:pt x="55652" y="1175"/>
                  </a:cubicBezTo>
                  <a:lnTo>
                    <a:pt x="55515" y="414"/>
                  </a:lnTo>
                  <a:close/>
                  <a:moveTo>
                    <a:pt x="68392" y="1241"/>
                  </a:moveTo>
                  <a:lnTo>
                    <a:pt x="68116" y="2001"/>
                  </a:lnTo>
                  <a:cubicBezTo>
                    <a:pt x="69218" y="2343"/>
                    <a:pt x="70320" y="2828"/>
                    <a:pt x="71422" y="3379"/>
                  </a:cubicBezTo>
                  <a:lnTo>
                    <a:pt x="71769" y="2690"/>
                  </a:lnTo>
                  <a:cubicBezTo>
                    <a:pt x="70667" y="2139"/>
                    <a:pt x="69494" y="1654"/>
                    <a:pt x="68392" y="1241"/>
                  </a:cubicBezTo>
                  <a:close/>
                  <a:moveTo>
                    <a:pt x="50418" y="1930"/>
                  </a:moveTo>
                  <a:cubicBezTo>
                    <a:pt x="49316" y="2343"/>
                    <a:pt x="48214" y="2894"/>
                    <a:pt x="47112" y="3583"/>
                  </a:cubicBezTo>
                  <a:lnTo>
                    <a:pt x="47525" y="4205"/>
                  </a:lnTo>
                  <a:cubicBezTo>
                    <a:pt x="48555" y="3583"/>
                    <a:pt x="49591" y="3032"/>
                    <a:pt x="50693" y="2618"/>
                  </a:cubicBezTo>
                  <a:lnTo>
                    <a:pt x="50418" y="1930"/>
                  </a:lnTo>
                  <a:close/>
                  <a:moveTo>
                    <a:pt x="73213" y="3516"/>
                  </a:moveTo>
                  <a:lnTo>
                    <a:pt x="72800" y="4134"/>
                  </a:lnTo>
                  <a:cubicBezTo>
                    <a:pt x="73764" y="4756"/>
                    <a:pt x="74800" y="5511"/>
                    <a:pt x="75693" y="6271"/>
                  </a:cubicBezTo>
                  <a:lnTo>
                    <a:pt x="76178" y="5649"/>
                  </a:lnTo>
                  <a:cubicBezTo>
                    <a:pt x="75213" y="4894"/>
                    <a:pt x="74249" y="4134"/>
                    <a:pt x="73213" y="3516"/>
                  </a:cubicBezTo>
                  <a:close/>
                  <a:moveTo>
                    <a:pt x="45734" y="4481"/>
                  </a:moveTo>
                  <a:cubicBezTo>
                    <a:pt x="44770" y="5169"/>
                    <a:pt x="43806" y="5924"/>
                    <a:pt x="42908" y="6751"/>
                  </a:cubicBezTo>
                  <a:lnTo>
                    <a:pt x="43392" y="7302"/>
                  </a:lnTo>
                  <a:cubicBezTo>
                    <a:pt x="44285" y="6475"/>
                    <a:pt x="45249" y="5720"/>
                    <a:pt x="46148" y="5098"/>
                  </a:cubicBezTo>
                  <a:lnTo>
                    <a:pt x="45734" y="4481"/>
                  </a:lnTo>
                  <a:close/>
                  <a:moveTo>
                    <a:pt x="77417" y="6751"/>
                  </a:moveTo>
                  <a:lnTo>
                    <a:pt x="76932" y="7302"/>
                  </a:lnTo>
                  <a:cubicBezTo>
                    <a:pt x="77759" y="8128"/>
                    <a:pt x="78585" y="9027"/>
                    <a:pt x="79346" y="9919"/>
                  </a:cubicBezTo>
                  <a:lnTo>
                    <a:pt x="79963" y="9440"/>
                  </a:lnTo>
                  <a:cubicBezTo>
                    <a:pt x="79136" y="8476"/>
                    <a:pt x="78310" y="7577"/>
                    <a:pt x="77417" y="6751"/>
                  </a:cubicBezTo>
                  <a:close/>
                  <a:moveTo>
                    <a:pt x="41739" y="7925"/>
                  </a:moveTo>
                  <a:cubicBezTo>
                    <a:pt x="40913" y="8817"/>
                    <a:pt x="40086" y="9715"/>
                    <a:pt x="39326" y="10746"/>
                  </a:cubicBezTo>
                  <a:lnTo>
                    <a:pt x="39949" y="11159"/>
                  </a:lnTo>
                  <a:cubicBezTo>
                    <a:pt x="40704" y="10195"/>
                    <a:pt x="41464" y="9302"/>
                    <a:pt x="42219" y="8476"/>
                  </a:cubicBezTo>
                  <a:lnTo>
                    <a:pt x="41739" y="7925"/>
                  </a:lnTo>
                  <a:close/>
                  <a:moveTo>
                    <a:pt x="80999" y="10746"/>
                  </a:moveTo>
                  <a:lnTo>
                    <a:pt x="80376" y="11159"/>
                  </a:lnTo>
                  <a:cubicBezTo>
                    <a:pt x="81065" y="12123"/>
                    <a:pt x="81825" y="13088"/>
                    <a:pt x="82443" y="14123"/>
                  </a:cubicBezTo>
                  <a:lnTo>
                    <a:pt x="83065" y="13710"/>
                  </a:lnTo>
                  <a:cubicBezTo>
                    <a:pt x="82443" y="12674"/>
                    <a:pt x="81688" y="11644"/>
                    <a:pt x="80999" y="10746"/>
                  </a:cubicBezTo>
                  <a:close/>
                  <a:moveTo>
                    <a:pt x="38362" y="12057"/>
                  </a:moveTo>
                  <a:cubicBezTo>
                    <a:pt x="37673" y="13088"/>
                    <a:pt x="37056" y="14123"/>
                    <a:pt x="36433" y="15225"/>
                  </a:cubicBezTo>
                  <a:lnTo>
                    <a:pt x="37122" y="15567"/>
                  </a:lnTo>
                  <a:cubicBezTo>
                    <a:pt x="37673" y="14465"/>
                    <a:pt x="38362" y="13435"/>
                    <a:pt x="38984" y="12537"/>
                  </a:cubicBezTo>
                  <a:lnTo>
                    <a:pt x="38362" y="12057"/>
                  </a:lnTo>
                  <a:close/>
                  <a:moveTo>
                    <a:pt x="83958" y="15154"/>
                  </a:moveTo>
                  <a:lnTo>
                    <a:pt x="83269" y="15501"/>
                  </a:lnTo>
                  <a:cubicBezTo>
                    <a:pt x="83892" y="16531"/>
                    <a:pt x="84443" y="17567"/>
                    <a:pt x="84994" y="18669"/>
                  </a:cubicBezTo>
                  <a:lnTo>
                    <a:pt x="85682" y="18322"/>
                  </a:lnTo>
                  <a:cubicBezTo>
                    <a:pt x="85131" y="17220"/>
                    <a:pt x="84580" y="16118"/>
                    <a:pt x="83958" y="15154"/>
                  </a:cubicBezTo>
                  <a:close/>
                  <a:moveTo>
                    <a:pt x="35678" y="16669"/>
                  </a:moveTo>
                  <a:cubicBezTo>
                    <a:pt x="35127" y="17705"/>
                    <a:pt x="34642" y="18807"/>
                    <a:pt x="34163" y="19975"/>
                  </a:cubicBezTo>
                  <a:lnTo>
                    <a:pt x="34852" y="20251"/>
                  </a:lnTo>
                  <a:cubicBezTo>
                    <a:pt x="35331" y="19149"/>
                    <a:pt x="35816" y="18047"/>
                    <a:pt x="36367" y="17016"/>
                  </a:cubicBezTo>
                  <a:lnTo>
                    <a:pt x="35678" y="16669"/>
                  </a:lnTo>
                  <a:close/>
                  <a:moveTo>
                    <a:pt x="86371" y="19837"/>
                  </a:moveTo>
                  <a:lnTo>
                    <a:pt x="85749" y="20113"/>
                  </a:lnTo>
                  <a:cubicBezTo>
                    <a:pt x="86233" y="21215"/>
                    <a:pt x="86713" y="22317"/>
                    <a:pt x="87126" y="23491"/>
                  </a:cubicBezTo>
                  <a:lnTo>
                    <a:pt x="87815" y="23215"/>
                  </a:lnTo>
                  <a:cubicBezTo>
                    <a:pt x="87402" y="22041"/>
                    <a:pt x="86922" y="20873"/>
                    <a:pt x="86371" y="19837"/>
                  </a:cubicBezTo>
                  <a:close/>
                  <a:moveTo>
                    <a:pt x="33540" y="21490"/>
                  </a:moveTo>
                  <a:cubicBezTo>
                    <a:pt x="33127" y="22592"/>
                    <a:pt x="32714" y="23766"/>
                    <a:pt x="32372" y="24934"/>
                  </a:cubicBezTo>
                  <a:lnTo>
                    <a:pt x="33061" y="25210"/>
                  </a:lnTo>
                  <a:cubicBezTo>
                    <a:pt x="33403" y="24042"/>
                    <a:pt x="33816" y="22868"/>
                    <a:pt x="34229" y="21766"/>
                  </a:cubicBezTo>
                  <a:lnTo>
                    <a:pt x="33540" y="21490"/>
                  </a:lnTo>
                  <a:close/>
                  <a:moveTo>
                    <a:pt x="88438" y="24730"/>
                  </a:moveTo>
                  <a:lnTo>
                    <a:pt x="87749" y="25006"/>
                  </a:lnTo>
                  <a:cubicBezTo>
                    <a:pt x="88162" y="26108"/>
                    <a:pt x="88504" y="27210"/>
                    <a:pt x="88917" y="28378"/>
                  </a:cubicBezTo>
                  <a:lnTo>
                    <a:pt x="89606" y="28174"/>
                  </a:lnTo>
                  <a:cubicBezTo>
                    <a:pt x="89264" y="27001"/>
                    <a:pt x="88851" y="25832"/>
                    <a:pt x="88438" y="24730"/>
                  </a:cubicBezTo>
                  <a:close/>
                  <a:moveTo>
                    <a:pt x="31887" y="26521"/>
                  </a:moveTo>
                  <a:cubicBezTo>
                    <a:pt x="31546" y="27689"/>
                    <a:pt x="31270" y="28863"/>
                    <a:pt x="30995" y="30103"/>
                  </a:cubicBezTo>
                  <a:lnTo>
                    <a:pt x="31683" y="30241"/>
                  </a:lnTo>
                  <a:cubicBezTo>
                    <a:pt x="31959" y="29067"/>
                    <a:pt x="32301" y="27899"/>
                    <a:pt x="32576" y="26725"/>
                  </a:cubicBezTo>
                  <a:lnTo>
                    <a:pt x="31887" y="26521"/>
                  </a:lnTo>
                  <a:close/>
                  <a:moveTo>
                    <a:pt x="90091" y="29756"/>
                  </a:moveTo>
                  <a:lnTo>
                    <a:pt x="89330" y="29965"/>
                  </a:lnTo>
                  <a:cubicBezTo>
                    <a:pt x="89677" y="31067"/>
                    <a:pt x="90019" y="32307"/>
                    <a:pt x="90294" y="33475"/>
                  </a:cubicBezTo>
                  <a:lnTo>
                    <a:pt x="91055" y="33271"/>
                  </a:lnTo>
                  <a:cubicBezTo>
                    <a:pt x="90708" y="32097"/>
                    <a:pt x="90432" y="30929"/>
                    <a:pt x="90091" y="29756"/>
                  </a:cubicBezTo>
                  <a:close/>
                  <a:moveTo>
                    <a:pt x="30648" y="31684"/>
                  </a:moveTo>
                  <a:cubicBezTo>
                    <a:pt x="30372" y="32858"/>
                    <a:pt x="30168" y="34098"/>
                    <a:pt x="29959" y="35266"/>
                  </a:cubicBezTo>
                  <a:lnTo>
                    <a:pt x="30719" y="35404"/>
                  </a:lnTo>
                  <a:cubicBezTo>
                    <a:pt x="30923" y="34235"/>
                    <a:pt x="31132" y="32996"/>
                    <a:pt x="31336" y="31822"/>
                  </a:cubicBezTo>
                  <a:lnTo>
                    <a:pt x="30648" y="31684"/>
                  </a:lnTo>
                  <a:close/>
                  <a:moveTo>
                    <a:pt x="91396" y="34853"/>
                  </a:moveTo>
                  <a:lnTo>
                    <a:pt x="90708" y="35062"/>
                  </a:lnTo>
                  <a:cubicBezTo>
                    <a:pt x="90983" y="36230"/>
                    <a:pt x="91193" y="37404"/>
                    <a:pt x="91396" y="38572"/>
                  </a:cubicBezTo>
                  <a:lnTo>
                    <a:pt x="92157" y="38434"/>
                  </a:lnTo>
                  <a:cubicBezTo>
                    <a:pt x="91947" y="37266"/>
                    <a:pt x="91672" y="36026"/>
                    <a:pt x="91396" y="34853"/>
                  </a:cubicBezTo>
                  <a:close/>
                  <a:moveTo>
                    <a:pt x="29755" y="36919"/>
                  </a:moveTo>
                  <a:cubicBezTo>
                    <a:pt x="29617" y="38092"/>
                    <a:pt x="29479" y="39332"/>
                    <a:pt x="29342" y="40500"/>
                  </a:cubicBezTo>
                  <a:lnTo>
                    <a:pt x="30097" y="40572"/>
                  </a:lnTo>
                  <a:cubicBezTo>
                    <a:pt x="30234" y="39398"/>
                    <a:pt x="30372" y="38159"/>
                    <a:pt x="30510" y="36990"/>
                  </a:cubicBezTo>
                  <a:lnTo>
                    <a:pt x="29755" y="36919"/>
                  </a:lnTo>
                  <a:close/>
                  <a:moveTo>
                    <a:pt x="92498" y="40087"/>
                  </a:moveTo>
                  <a:lnTo>
                    <a:pt x="91744" y="40159"/>
                  </a:lnTo>
                  <a:cubicBezTo>
                    <a:pt x="91947" y="41261"/>
                    <a:pt x="92085" y="42429"/>
                    <a:pt x="92223" y="43465"/>
                  </a:cubicBezTo>
                  <a:lnTo>
                    <a:pt x="92295" y="43740"/>
                  </a:lnTo>
                  <a:lnTo>
                    <a:pt x="93049" y="43669"/>
                  </a:lnTo>
                  <a:lnTo>
                    <a:pt x="92983" y="43393"/>
                  </a:lnTo>
                  <a:cubicBezTo>
                    <a:pt x="92846" y="42291"/>
                    <a:pt x="92636" y="41189"/>
                    <a:pt x="92498" y="40087"/>
                  </a:cubicBezTo>
                  <a:close/>
                  <a:moveTo>
                    <a:pt x="29204" y="42153"/>
                  </a:moveTo>
                  <a:cubicBezTo>
                    <a:pt x="29132" y="43393"/>
                    <a:pt x="29066" y="44633"/>
                    <a:pt x="29066" y="45807"/>
                  </a:cubicBezTo>
                  <a:lnTo>
                    <a:pt x="29821" y="45807"/>
                  </a:lnTo>
                  <a:cubicBezTo>
                    <a:pt x="29821" y="44633"/>
                    <a:pt x="29893" y="43393"/>
                    <a:pt x="29959" y="42225"/>
                  </a:cubicBezTo>
                  <a:lnTo>
                    <a:pt x="29204" y="42153"/>
                  </a:lnTo>
                  <a:close/>
                  <a:moveTo>
                    <a:pt x="93259" y="45256"/>
                  </a:moveTo>
                  <a:lnTo>
                    <a:pt x="92498" y="45393"/>
                  </a:lnTo>
                  <a:cubicBezTo>
                    <a:pt x="92636" y="46495"/>
                    <a:pt x="92846" y="47735"/>
                    <a:pt x="92983" y="48975"/>
                  </a:cubicBezTo>
                  <a:lnTo>
                    <a:pt x="93738" y="48837"/>
                  </a:lnTo>
                  <a:cubicBezTo>
                    <a:pt x="93600" y="47597"/>
                    <a:pt x="93397" y="46424"/>
                    <a:pt x="93259" y="45256"/>
                  </a:cubicBezTo>
                  <a:close/>
                  <a:moveTo>
                    <a:pt x="28995" y="47460"/>
                  </a:moveTo>
                  <a:lnTo>
                    <a:pt x="28995" y="48011"/>
                  </a:lnTo>
                  <a:cubicBezTo>
                    <a:pt x="28995" y="49041"/>
                    <a:pt x="29066" y="50077"/>
                    <a:pt x="29066" y="51107"/>
                  </a:cubicBezTo>
                  <a:lnTo>
                    <a:pt x="29821" y="51107"/>
                  </a:lnTo>
                  <a:cubicBezTo>
                    <a:pt x="29755" y="50077"/>
                    <a:pt x="29755" y="49041"/>
                    <a:pt x="29755" y="48011"/>
                  </a:cubicBezTo>
                  <a:lnTo>
                    <a:pt x="29755" y="47460"/>
                  </a:lnTo>
                  <a:close/>
                  <a:moveTo>
                    <a:pt x="94014" y="50490"/>
                  </a:moveTo>
                  <a:lnTo>
                    <a:pt x="93259" y="50628"/>
                  </a:lnTo>
                  <a:cubicBezTo>
                    <a:pt x="93397" y="51730"/>
                    <a:pt x="93600" y="52970"/>
                    <a:pt x="93738" y="54210"/>
                  </a:cubicBezTo>
                  <a:lnTo>
                    <a:pt x="94499" y="54072"/>
                  </a:lnTo>
                  <a:cubicBezTo>
                    <a:pt x="94361" y="52832"/>
                    <a:pt x="94151" y="51658"/>
                    <a:pt x="94014" y="50490"/>
                  </a:cubicBezTo>
                  <a:close/>
                  <a:moveTo>
                    <a:pt x="29893" y="52694"/>
                  </a:moveTo>
                  <a:lnTo>
                    <a:pt x="29132" y="52760"/>
                  </a:lnTo>
                  <a:lnTo>
                    <a:pt x="29132" y="53245"/>
                  </a:lnTo>
                  <a:cubicBezTo>
                    <a:pt x="29132" y="54276"/>
                    <a:pt x="29066" y="55312"/>
                    <a:pt x="28995" y="56342"/>
                  </a:cubicBezTo>
                  <a:lnTo>
                    <a:pt x="29755" y="56414"/>
                  </a:lnTo>
                  <a:cubicBezTo>
                    <a:pt x="29821" y="55378"/>
                    <a:pt x="29893" y="54347"/>
                    <a:pt x="29893" y="53245"/>
                  </a:cubicBezTo>
                  <a:lnTo>
                    <a:pt x="29893" y="52694"/>
                  </a:lnTo>
                  <a:close/>
                  <a:moveTo>
                    <a:pt x="94774" y="55725"/>
                  </a:moveTo>
                  <a:lnTo>
                    <a:pt x="94014" y="55791"/>
                  </a:lnTo>
                  <a:cubicBezTo>
                    <a:pt x="94151" y="56965"/>
                    <a:pt x="94361" y="58204"/>
                    <a:pt x="94499" y="59373"/>
                  </a:cubicBezTo>
                  <a:lnTo>
                    <a:pt x="95253" y="59306"/>
                  </a:lnTo>
                  <a:cubicBezTo>
                    <a:pt x="95050" y="58067"/>
                    <a:pt x="94912" y="56893"/>
                    <a:pt x="94774" y="55725"/>
                  </a:cubicBezTo>
                  <a:close/>
                  <a:moveTo>
                    <a:pt x="28857" y="57929"/>
                  </a:moveTo>
                  <a:cubicBezTo>
                    <a:pt x="28719" y="59097"/>
                    <a:pt x="28515" y="60337"/>
                    <a:pt x="28240" y="61439"/>
                  </a:cubicBezTo>
                  <a:lnTo>
                    <a:pt x="28995" y="61648"/>
                  </a:lnTo>
                  <a:cubicBezTo>
                    <a:pt x="29270" y="60475"/>
                    <a:pt x="29479" y="59235"/>
                    <a:pt x="29617" y="57995"/>
                  </a:cubicBezTo>
                  <a:lnTo>
                    <a:pt x="28857" y="57929"/>
                  </a:lnTo>
                  <a:close/>
                  <a:moveTo>
                    <a:pt x="95463" y="60959"/>
                  </a:moveTo>
                  <a:lnTo>
                    <a:pt x="94702" y="61026"/>
                  </a:lnTo>
                  <a:cubicBezTo>
                    <a:pt x="94840" y="62199"/>
                    <a:pt x="95050" y="63367"/>
                    <a:pt x="95187" y="64607"/>
                  </a:cubicBezTo>
                  <a:lnTo>
                    <a:pt x="95942" y="64541"/>
                  </a:lnTo>
                  <a:cubicBezTo>
                    <a:pt x="95805" y="63301"/>
                    <a:pt x="95601" y="62128"/>
                    <a:pt x="95463" y="60959"/>
                  </a:cubicBezTo>
                  <a:close/>
                  <a:moveTo>
                    <a:pt x="27893" y="63026"/>
                  </a:moveTo>
                  <a:cubicBezTo>
                    <a:pt x="27551" y="64194"/>
                    <a:pt x="27204" y="65368"/>
                    <a:pt x="26791" y="66470"/>
                  </a:cubicBezTo>
                  <a:lnTo>
                    <a:pt x="27479" y="66745"/>
                  </a:lnTo>
                  <a:cubicBezTo>
                    <a:pt x="27893" y="65571"/>
                    <a:pt x="28306" y="64403"/>
                    <a:pt x="28581" y="63230"/>
                  </a:cubicBezTo>
                  <a:lnTo>
                    <a:pt x="27893" y="63026"/>
                  </a:lnTo>
                  <a:close/>
                  <a:moveTo>
                    <a:pt x="96152" y="66194"/>
                  </a:moveTo>
                  <a:lnTo>
                    <a:pt x="95391" y="66260"/>
                  </a:lnTo>
                  <a:cubicBezTo>
                    <a:pt x="95529" y="67434"/>
                    <a:pt x="95667" y="68602"/>
                    <a:pt x="95805" y="69842"/>
                  </a:cubicBezTo>
                  <a:lnTo>
                    <a:pt x="96565" y="69776"/>
                  </a:lnTo>
                  <a:cubicBezTo>
                    <a:pt x="96427" y="68536"/>
                    <a:pt x="96289" y="67362"/>
                    <a:pt x="96152" y="66194"/>
                  </a:cubicBezTo>
                  <a:close/>
                  <a:moveTo>
                    <a:pt x="26173" y="67985"/>
                  </a:moveTo>
                  <a:cubicBezTo>
                    <a:pt x="25760" y="69087"/>
                    <a:pt x="25209" y="70117"/>
                    <a:pt x="24658" y="71219"/>
                  </a:cubicBezTo>
                  <a:lnTo>
                    <a:pt x="25347" y="71566"/>
                  </a:lnTo>
                  <a:cubicBezTo>
                    <a:pt x="25898" y="70464"/>
                    <a:pt x="26449" y="69362"/>
                    <a:pt x="26862" y="68260"/>
                  </a:cubicBezTo>
                  <a:lnTo>
                    <a:pt x="26173" y="67985"/>
                  </a:lnTo>
                  <a:close/>
                  <a:moveTo>
                    <a:pt x="96703" y="71429"/>
                  </a:moveTo>
                  <a:lnTo>
                    <a:pt x="95942" y="71495"/>
                  </a:lnTo>
                  <a:cubicBezTo>
                    <a:pt x="96080" y="72668"/>
                    <a:pt x="96218" y="73837"/>
                    <a:pt x="96289" y="75076"/>
                  </a:cubicBezTo>
                  <a:lnTo>
                    <a:pt x="97044" y="75010"/>
                  </a:lnTo>
                  <a:cubicBezTo>
                    <a:pt x="96907" y="73771"/>
                    <a:pt x="96840" y="72597"/>
                    <a:pt x="96703" y="71429"/>
                  </a:cubicBezTo>
                  <a:close/>
                  <a:moveTo>
                    <a:pt x="23898" y="72668"/>
                  </a:moveTo>
                  <a:cubicBezTo>
                    <a:pt x="23347" y="73633"/>
                    <a:pt x="22658" y="74663"/>
                    <a:pt x="22041" y="75699"/>
                  </a:cubicBezTo>
                  <a:lnTo>
                    <a:pt x="22658" y="76112"/>
                  </a:lnTo>
                  <a:cubicBezTo>
                    <a:pt x="23347" y="75076"/>
                    <a:pt x="23969" y="74046"/>
                    <a:pt x="24520" y="73010"/>
                  </a:cubicBezTo>
                  <a:lnTo>
                    <a:pt x="23898" y="72668"/>
                  </a:lnTo>
                  <a:close/>
                  <a:moveTo>
                    <a:pt x="97182" y="76663"/>
                  </a:moveTo>
                  <a:lnTo>
                    <a:pt x="96427" y="76729"/>
                  </a:lnTo>
                  <a:cubicBezTo>
                    <a:pt x="96565" y="77903"/>
                    <a:pt x="96631" y="79143"/>
                    <a:pt x="96703" y="80311"/>
                  </a:cubicBezTo>
                  <a:lnTo>
                    <a:pt x="97458" y="80245"/>
                  </a:lnTo>
                  <a:cubicBezTo>
                    <a:pt x="97391" y="79071"/>
                    <a:pt x="97320" y="77831"/>
                    <a:pt x="97182" y="76663"/>
                  </a:cubicBezTo>
                  <a:close/>
                  <a:moveTo>
                    <a:pt x="21077" y="77077"/>
                  </a:moveTo>
                  <a:cubicBezTo>
                    <a:pt x="20454" y="78041"/>
                    <a:pt x="19765" y="78934"/>
                    <a:pt x="18939" y="79969"/>
                  </a:cubicBezTo>
                  <a:lnTo>
                    <a:pt x="19561" y="80449"/>
                  </a:lnTo>
                  <a:cubicBezTo>
                    <a:pt x="20316" y="79418"/>
                    <a:pt x="21077" y="78454"/>
                    <a:pt x="21694" y="77490"/>
                  </a:cubicBezTo>
                  <a:lnTo>
                    <a:pt x="21077" y="77077"/>
                  </a:lnTo>
                  <a:close/>
                  <a:moveTo>
                    <a:pt x="17974" y="81275"/>
                  </a:moveTo>
                  <a:cubicBezTo>
                    <a:pt x="17219" y="82173"/>
                    <a:pt x="16531" y="83066"/>
                    <a:pt x="15633" y="84030"/>
                  </a:cubicBezTo>
                  <a:lnTo>
                    <a:pt x="16255" y="84515"/>
                  </a:lnTo>
                  <a:cubicBezTo>
                    <a:pt x="17082" y="83551"/>
                    <a:pt x="17837" y="82653"/>
                    <a:pt x="18525" y="81760"/>
                  </a:cubicBezTo>
                  <a:lnTo>
                    <a:pt x="17974" y="81275"/>
                  </a:lnTo>
                  <a:close/>
                  <a:moveTo>
                    <a:pt x="97529" y="81898"/>
                  </a:moveTo>
                  <a:lnTo>
                    <a:pt x="96840" y="81964"/>
                  </a:lnTo>
                  <a:cubicBezTo>
                    <a:pt x="96907" y="83138"/>
                    <a:pt x="96907" y="84378"/>
                    <a:pt x="96978" y="85546"/>
                  </a:cubicBezTo>
                  <a:lnTo>
                    <a:pt x="97733" y="85546"/>
                  </a:lnTo>
                  <a:cubicBezTo>
                    <a:pt x="97667" y="84306"/>
                    <a:pt x="97667" y="83138"/>
                    <a:pt x="97529" y="81898"/>
                  </a:cubicBezTo>
                  <a:close/>
                  <a:moveTo>
                    <a:pt x="14602" y="85270"/>
                  </a:moveTo>
                  <a:cubicBezTo>
                    <a:pt x="13776" y="86234"/>
                    <a:pt x="13015" y="87133"/>
                    <a:pt x="12189" y="88025"/>
                  </a:cubicBezTo>
                  <a:lnTo>
                    <a:pt x="12740" y="88510"/>
                  </a:lnTo>
                  <a:cubicBezTo>
                    <a:pt x="13566" y="87612"/>
                    <a:pt x="14393" y="86719"/>
                    <a:pt x="15153" y="85821"/>
                  </a:cubicBezTo>
                  <a:lnTo>
                    <a:pt x="14602" y="85270"/>
                  </a:lnTo>
                  <a:close/>
                  <a:moveTo>
                    <a:pt x="97044" y="87199"/>
                  </a:moveTo>
                  <a:cubicBezTo>
                    <a:pt x="97116" y="88438"/>
                    <a:pt x="97116" y="89612"/>
                    <a:pt x="97116" y="90852"/>
                  </a:cubicBezTo>
                  <a:lnTo>
                    <a:pt x="97871" y="90780"/>
                  </a:lnTo>
                  <a:cubicBezTo>
                    <a:pt x="97871" y="89612"/>
                    <a:pt x="97871" y="88372"/>
                    <a:pt x="97805" y="87199"/>
                  </a:cubicBezTo>
                  <a:close/>
                  <a:moveTo>
                    <a:pt x="11087" y="89265"/>
                  </a:moveTo>
                  <a:cubicBezTo>
                    <a:pt x="10398" y="90025"/>
                    <a:pt x="9709" y="90852"/>
                    <a:pt x="9020" y="91607"/>
                  </a:cubicBezTo>
                  <a:lnTo>
                    <a:pt x="8679" y="91954"/>
                  </a:lnTo>
                  <a:lnTo>
                    <a:pt x="9296" y="92433"/>
                  </a:lnTo>
                  <a:lnTo>
                    <a:pt x="9571" y="92092"/>
                  </a:lnTo>
                  <a:cubicBezTo>
                    <a:pt x="10260" y="91331"/>
                    <a:pt x="10949" y="90505"/>
                    <a:pt x="11709" y="89750"/>
                  </a:cubicBezTo>
                  <a:lnTo>
                    <a:pt x="11087" y="89265"/>
                  </a:lnTo>
                  <a:close/>
                  <a:moveTo>
                    <a:pt x="97116" y="92433"/>
                  </a:moveTo>
                  <a:cubicBezTo>
                    <a:pt x="97116" y="93673"/>
                    <a:pt x="97116" y="94913"/>
                    <a:pt x="97044" y="96087"/>
                  </a:cubicBezTo>
                  <a:lnTo>
                    <a:pt x="97805" y="96087"/>
                  </a:lnTo>
                  <a:cubicBezTo>
                    <a:pt x="97871" y="94913"/>
                    <a:pt x="97871" y="93673"/>
                    <a:pt x="97871" y="92433"/>
                  </a:cubicBezTo>
                  <a:close/>
                  <a:moveTo>
                    <a:pt x="7643" y="93260"/>
                  </a:moveTo>
                  <a:cubicBezTo>
                    <a:pt x="6888" y="94224"/>
                    <a:pt x="6199" y="95188"/>
                    <a:pt x="5511" y="96224"/>
                  </a:cubicBezTo>
                  <a:lnTo>
                    <a:pt x="6199" y="96638"/>
                  </a:lnTo>
                  <a:cubicBezTo>
                    <a:pt x="6816" y="95673"/>
                    <a:pt x="7505" y="94637"/>
                    <a:pt x="8266" y="93745"/>
                  </a:cubicBezTo>
                  <a:lnTo>
                    <a:pt x="7643" y="93260"/>
                  </a:lnTo>
                  <a:close/>
                  <a:moveTo>
                    <a:pt x="4684" y="97668"/>
                  </a:moveTo>
                  <a:cubicBezTo>
                    <a:pt x="4061" y="98704"/>
                    <a:pt x="3510" y="99806"/>
                    <a:pt x="2959" y="100908"/>
                  </a:cubicBezTo>
                  <a:lnTo>
                    <a:pt x="3648" y="101183"/>
                  </a:lnTo>
                  <a:cubicBezTo>
                    <a:pt x="4133" y="100147"/>
                    <a:pt x="4750" y="99045"/>
                    <a:pt x="5301" y="98015"/>
                  </a:cubicBezTo>
                  <a:lnTo>
                    <a:pt x="4684" y="97668"/>
                  </a:lnTo>
                  <a:close/>
                  <a:moveTo>
                    <a:pt x="97044" y="97740"/>
                  </a:moveTo>
                  <a:cubicBezTo>
                    <a:pt x="96978" y="98908"/>
                    <a:pt x="96907" y="100147"/>
                    <a:pt x="96840" y="101321"/>
                  </a:cubicBezTo>
                  <a:lnTo>
                    <a:pt x="97595" y="101387"/>
                  </a:lnTo>
                  <a:cubicBezTo>
                    <a:pt x="97667" y="100219"/>
                    <a:pt x="97733" y="98979"/>
                    <a:pt x="97805" y="97740"/>
                  </a:cubicBezTo>
                  <a:close/>
                  <a:moveTo>
                    <a:pt x="2342" y="102423"/>
                  </a:moveTo>
                  <a:cubicBezTo>
                    <a:pt x="1857" y="103591"/>
                    <a:pt x="1516" y="104693"/>
                    <a:pt x="1169" y="105867"/>
                  </a:cubicBezTo>
                  <a:lnTo>
                    <a:pt x="1857" y="106071"/>
                  </a:lnTo>
                  <a:cubicBezTo>
                    <a:pt x="2204" y="104969"/>
                    <a:pt x="2618" y="103801"/>
                    <a:pt x="3031" y="102699"/>
                  </a:cubicBezTo>
                  <a:lnTo>
                    <a:pt x="2342" y="102423"/>
                  </a:lnTo>
                  <a:close/>
                  <a:moveTo>
                    <a:pt x="96703" y="102974"/>
                  </a:moveTo>
                  <a:cubicBezTo>
                    <a:pt x="96565" y="104142"/>
                    <a:pt x="96493" y="105382"/>
                    <a:pt x="96289" y="106556"/>
                  </a:cubicBezTo>
                  <a:lnTo>
                    <a:pt x="97044" y="106622"/>
                  </a:lnTo>
                  <a:cubicBezTo>
                    <a:pt x="97182" y="105454"/>
                    <a:pt x="97320" y="104214"/>
                    <a:pt x="97458" y="103040"/>
                  </a:cubicBezTo>
                  <a:lnTo>
                    <a:pt x="96703" y="102974"/>
                  </a:lnTo>
                  <a:close/>
                  <a:moveTo>
                    <a:pt x="755" y="107520"/>
                  </a:moveTo>
                  <a:cubicBezTo>
                    <a:pt x="480" y="108688"/>
                    <a:pt x="276" y="109928"/>
                    <a:pt x="138" y="111102"/>
                  </a:cubicBezTo>
                  <a:lnTo>
                    <a:pt x="893" y="111168"/>
                  </a:lnTo>
                  <a:cubicBezTo>
                    <a:pt x="1031" y="110000"/>
                    <a:pt x="1240" y="108826"/>
                    <a:pt x="1516" y="107658"/>
                  </a:cubicBezTo>
                  <a:lnTo>
                    <a:pt x="755" y="107520"/>
                  </a:lnTo>
                  <a:close/>
                  <a:moveTo>
                    <a:pt x="96080" y="108137"/>
                  </a:moveTo>
                  <a:cubicBezTo>
                    <a:pt x="95942" y="109377"/>
                    <a:pt x="95738" y="110551"/>
                    <a:pt x="95529" y="111719"/>
                  </a:cubicBezTo>
                  <a:lnTo>
                    <a:pt x="96218" y="111856"/>
                  </a:lnTo>
                  <a:cubicBezTo>
                    <a:pt x="96493" y="110688"/>
                    <a:pt x="96703" y="109515"/>
                    <a:pt x="96840" y="108275"/>
                  </a:cubicBezTo>
                  <a:lnTo>
                    <a:pt x="96080" y="108137"/>
                  </a:lnTo>
                  <a:close/>
                  <a:moveTo>
                    <a:pt x="0" y="112755"/>
                  </a:moveTo>
                  <a:lnTo>
                    <a:pt x="0" y="114336"/>
                  </a:lnTo>
                  <a:cubicBezTo>
                    <a:pt x="0" y="115025"/>
                    <a:pt x="0" y="115714"/>
                    <a:pt x="67" y="116402"/>
                  </a:cubicBezTo>
                  <a:lnTo>
                    <a:pt x="827" y="116402"/>
                  </a:lnTo>
                  <a:cubicBezTo>
                    <a:pt x="755" y="115714"/>
                    <a:pt x="755" y="115025"/>
                    <a:pt x="755" y="114336"/>
                  </a:cubicBezTo>
                  <a:lnTo>
                    <a:pt x="755" y="112821"/>
                  </a:lnTo>
                  <a:lnTo>
                    <a:pt x="0" y="112755"/>
                  </a:lnTo>
                  <a:close/>
                  <a:moveTo>
                    <a:pt x="95187" y="113306"/>
                  </a:moveTo>
                  <a:cubicBezTo>
                    <a:pt x="94912" y="114545"/>
                    <a:pt x="94636" y="115647"/>
                    <a:pt x="94289" y="116816"/>
                  </a:cubicBezTo>
                  <a:lnTo>
                    <a:pt x="94978" y="117025"/>
                  </a:lnTo>
                  <a:cubicBezTo>
                    <a:pt x="95325" y="115851"/>
                    <a:pt x="95667" y="114683"/>
                    <a:pt x="95942" y="113510"/>
                  </a:cubicBezTo>
                  <a:lnTo>
                    <a:pt x="95187" y="113306"/>
                  </a:lnTo>
                  <a:close/>
                  <a:moveTo>
                    <a:pt x="965" y="117989"/>
                  </a:moveTo>
                  <a:lnTo>
                    <a:pt x="204" y="118055"/>
                  </a:lnTo>
                  <a:cubicBezTo>
                    <a:pt x="414" y="119295"/>
                    <a:pt x="618" y="120535"/>
                    <a:pt x="965" y="121709"/>
                  </a:cubicBezTo>
                  <a:lnTo>
                    <a:pt x="1653" y="121499"/>
                  </a:lnTo>
                  <a:cubicBezTo>
                    <a:pt x="1378" y="120331"/>
                    <a:pt x="1102" y="119157"/>
                    <a:pt x="965" y="117989"/>
                  </a:cubicBezTo>
                  <a:close/>
                  <a:moveTo>
                    <a:pt x="93810" y="118331"/>
                  </a:moveTo>
                  <a:cubicBezTo>
                    <a:pt x="93397" y="119505"/>
                    <a:pt x="92912" y="120607"/>
                    <a:pt x="92432" y="121637"/>
                  </a:cubicBezTo>
                  <a:lnTo>
                    <a:pt x="93121" y="121984"/>
                  </a:lnTo>
                  <a:cubicBezTo>
                    <a:pt x="93600" y="120882"/>
                    <a:pt x="94085" y="119780"/>
                    <a:pt x="94499" y="118606"/>
                  </a:cubicBezTo>
                  <a:lnTo>
                    <a:pt x="93810" y="118331"/>
                  </a:lnTo>
                  <a:close/>
                  <a:moveTo>
                    <a:pt x="91744" y="123086"/>
                  </a:moveTo>
                  <a:cubicBezTo>
                    <a:pt x="91121" y="124188"/>
                    <a:pt x="90504" y="125219"/>
                    <a:pt x="89881" y="126183"/>
                  </a:cubicBezTo>
                  <a:lnTo>
                    <a:pt x="90504" y="126596"/>
                  </a:lnTo>
                  <a:cubicBezTo>
                    <a:pt x="91193" y="125632"/>
                    <a:pt x="91810" y="124530"/>
                    <a:pt x="92361" y="123428"/>
                  </a:cubicBezTo>
                  <a:lnTo>
                    <a:pt x="91744" y="123086"/>
                  </a:lnTo>
                  <a:close/>
                  <a:moveTo>
                    <a:pt x="2204" y="123014"/>
                  </a:moveTo>
                  <a:lnTo>
                    <a:pt x="1444" y="123290"/>
                  </a:lnTo>
                  <a:cubicBezTo>
                    <a:pt x="1857" y="124464"/>
                    <a:pt x="2342" y="125566"/>
                    <a:pt x="2959" y="126668"/>
                  </a:cubicBezTo>
                  <a:lnTo>
                    <a:pt x="3582" y="126254"/>
                  </a:lnTo>
                  <a:cubicBezTo>
                    <a:pt x="3031" y="125219"/>
                    <a:pt x="2546" y="124117"/>
                    <a:pt x="2204" y="123014"/>
                  </a:cubicBezTo>
                  <a:close/>
                  <a:moveTo>
                    <a:pt x="88917" y="127494"/>
                  </a:moveTo>
                  <a:cubicBezTo>
                    <a:pt x="88228" y="128458"/>
                    <a:pt x="87402" y="129351"/>
                    <a:pt x="86575" y="130178"/>
                  </a:cubicBezTo>
                  <a:lnTo>
                    <a:pt x="87126" y="130729"/>
                  </a:lnTo>
                  <a:cubicBezTo>
                    <a:pt x="87953" y="129836"/>
                    <a:pt x="88779" y="128938"/>
                    <a:pt x="89540" y="127907"/>
                  </a:cubicBezTo>
                  <a:lnTo>
                    <a:pt x="88917" y="127494"/>
                  </a:lnTo>
                  <a:close/>
                  <a:moveTo>
                    <a:pt x="4409" y="127698"/>
                  </a:moveTo>
                  <a:lnTo>
                    <a:pt x="3786" y="128045"/>
                  </a:lnTo>
                  <a:cubicBezTo>
                    <a:pt x="4409" y="129076"/>
                    <a:pt x="5163" y="130112"/>
                    <a:pt x="5990" y="131004"/>
                  </a:cubicBezTo>
                  <a:lnTo>
                    <a:pt x="6541" y="130525"/>
                  </a:lnTo>
                  <a:cubicBezTo>
                    <a:pt x="5786" y="129627"/>
                    <a:pt x="5026" y="128662"/>
                    <a:pt x="4409" y="127698"/>
                  </a:cubicBezTo>
                  <a:close/>
                  <a:moveTo>
                    <a:pt x="85407" y="131280"/>
                  </a:moveTo>
                  <a:cubicBezTo>
                    <a:pt x="84580" y="132106"/>
                    <a:pt x="83616" y="132867"/>
                    <a:pt x="82652" y="133555"/>
                  </a:cubicBezTo>
                  <a:lnTo>
                    <a:pt x="83065" y="134172"/>
                  </a:lnTo>
                  <a:cubicBezTo>
                    <a:pt x="84096" y="133418"/>
                    <a:pt x="85060" y="132657"/>
                    <a:pt x="85958" y="131831"/>
                  </a:cubicBezTo>
                  <a:lnTo>
                    <a:pt x="85407" y="131280"/>
                  </a:lnTo>
                  <a:close/>
                  <a:moveTo>
                    <a:pt x="7643" y="131693"/>
                  </a:moveTo>
                  <a:lnTo>
                    <a:pt x="7164" y="132244"/>
                  </a:lnTo>
                  <a:cubicBezTo>
                    <a:pt x="7990" y="133070"/>
                    <a:pt x="8954" y="133897"/>
                    <a:pt x="9919" y="134586"/>
                  </a:cubicBezTo>
                  <a:lnTo>
                    <a:pt x="10398" y="134035"/>
                  </a:lnTo>
                  <a:cubicBezTo>
                    <a:pt x="9434" y="133280"/>
                    <a:pt x="8469" y="132519"/>
                    <a:pt x="7643" y="131693"/>
                  </a:cubicBezTo>
                  <a:close/>
                  <a:moveTo>
                    <a:pt x="81274" y="134448"/>
                  </a:moveTo>
                  <a:cubicBezTo>
                    <a:pt x="80310" y="135071"/>
                    <a:pt x="79274" y="135622"/>
                    <a:pt x="78172" y="136173"/>
                  </a:cubicBezTo>
                  <a:lnTo>
                    <a:pt x="78519" y="136861"/>
                  </a:lnTo>
                  <a:cubicBezTo>
                    <a:pt x="79621" y="136310"/>
                    <a:pt x="80652" y="135688"/>
                    <a:pt x="81688" y="135071"/>
                  </a:cubicBezTo>
                  <a:lnTo>
                    <a:pt x="81274" y="134448"/>
                  </a:lnTo>
                  <a:close/>
                  <a:moveTo>
                    <a:pt x="11709" y="134933"/>
                  </a:moveTo>
                  <a:lnTo>
                    <a:pt x="11296" y="135550"/>
                  </a:lnTo>
                  <a:cubicBezTo>
                    <a:pt x="12327" y="136173"/>
                    <a:pt x="13429" y="136790"/>
                    <a:pt x="14531" y="137275"/>
                  </a:cubicBezTo>
                  <a:lnTo>
                    <a:pt x="14878" y="136652"/>
                  </a:lnTo>
                  <a:cubicBezTo>
                    <a:pt x="13776" y="136101"/>
                    <a:pt x="12674" y="135550"/>
                    <a:pt x="11709" y="134933"/>
                  </a:cubicBezTo>
                  <a:close/>
                  <a:moveTo>
                    <a:pt x="76657" y="136861"/>
                  </a:moveTo>
                  <a:cubicBezTo>
                    <a:pt x="75627" y="137341"/>
                    <a:pt x="74525" y="137754"/>
                    <a:pt x="73351" y="138167"/>
                  </a:cubicBezTo>
                  <a:lnTo>
                    <a:pt x="73560" y="138856"/>
                  </a:lnTo>
                  <a:cubicBezTo>
                    <a:pt x="74800" y="138443"/>
                    <a:pt x="75902" y="138030"/>
                    <a:pt x="77004" y="137550"/>
                  </a:cubicBezTo>
                  <a:lnTo>
                    <a:pt x="76657" y="136861"/>
                  </a:lnTo>
                  <a:close/>
                  <a:moveTo>
                    <a:pt x="16321" y="137275"/>
                  </a:moveTo>
                  <a:lnTo>
                    <a:pt x="16046" y="137963"/>
                  </a:lnTo>
                  <a:cubicBezTo>
                    <a:pt x="17148" y="138377"/>
                    <a:pt x="18322" y="138790"/>
                    <a:pt x="19561" y="139065"/>
                  </a:cubicBezTo>
                  <a:lnTo>
                    <a:pt x="19765" y="138377"/>
                  </a:lnTo>
                  <a:cubicBezTo>
                    <a:pt x="18525" y="138030"/>
                    <a:pt x="17423" y="137688"/>
                    <a:pt x="16321" y="137275"/>
                  </a:cubicBezTo>
                  <a:close/>
                  <a:moveTo>
                    <a:pt x="21280" y="138718"/>
                  </a:moveTo>
                  <a:lnTo>
                    <a:pt x="21143" y="139479"/>
                  </a:lnTo>
                  <a:cubicBezTo>
                    <a:pt x="22316" y="139754"/>
                    <a:pt x="23556" y="139958"/>
                    <a:pt x="24724" y="140096"/>
                  </a:cubicBezTo>
                  <a:lnTo>
                    <a:pt x="24862" y="139341"/>
                  </a:lnTo>
                  <a:cubicBezTo>
                    <a:pt x="23622" y="139203"/>
                    <a:pt x="22454" y="138994"/>
                    <a:pt x="21280" y="138718"/>
                  </a:cubicBezTo>
                  <a:close/>
                  <a:moveTo>
                    <a:pt x="71769" y="138652"/>
                  </a:moveTo>
                  <a:cubicBezTo>
                    <a:pt x="70667" y="138994"/>
                    <a:pt x="69494" y="139269"/>
                    <a:pt x="68326" y="139545"/>
                  </a:cubicBezTo>
                  <a:lnTo>
                    <a:pt x="68463" y="140305"/>
                  </a:lnTo>
                  <a:cubicBezTo>
                    <a:pt x="69703" y="140030"/>
                    <a:pt x="70871" y="139683"/>
                    <a:pt x="71973" y="139341"/>
                  </a:cubicBezTo>
                  <a:lnTo>
                    <a:pt x="71769" y="138652"/>
                  </a:lnTo>
                  <a:close/>
                  <a:moveTo>
                    <a:pt x="26449" y="139545"/>
                  </a:moveTo>
                  <a:lnTo>
                    <a:pt x="26377" y="140234"/>
                  </a:lnTo>
                  <a:cubicBezTo>
                    <a:pt x="27551" y="140371"/>
                    <a:pt x="28719" y="140509"/>
                    <a:pt x="29893" y="140581"/>
                  </a:cubicBezTo>
                  <a:lnTo>
                    <a:pt x="30030" y="140581"/>
                  </a:lnTo>
                  <a:lnTo>
                    <a:pt x="30097" y="139820"/>
                  </a:lnTo>
                  <a:lnTo>
                    <a:pt x="29959" y="139820"/>
                  </a:lnTo>
                  <a:cubicBezTo>
                    <a:pt x="28791" y="139754"/>
                    <a:pt x="27617" y="139616"/>
                    <a:pt x="26449" y="139545"/>
                  </a:cubicBezTo>
                  <a:close/>
                  <a:moveTo>
                    <a:pt x="31683" y="140030"/>
                  </a:moveTo>
                  <a:lnTo>
                    <a:pt x="31612" y="140719"/>
                  </a:lnTo>
                  <a:cubicBezTo>
                    <a:pt x="32852" y="140856"/>
                    <a:pt x="34025" y="140994"/>
                    <a:pt x="35265" y="141060"/>
                  </a:cubicBezTo>
                  <a:lnTo>
                    <a:pt x="35331" y="140305"/>
                  </a:lnTo>
                  <a:cubicBezTo>
                    <a:pt x="34091" y="140234"/>
                    <a:pt x="32923" y="140096"/>
                    <a:pt x="31683" y="140030"/>
                  </a:cubicBezTo>
                  <a:close/>
                  <a:moveTo>
                    <a:pt x="66739" y="139892"/>
                  </a:moveTo>
                  <a:cubicBezTo>
                    <a:pt x="65571" y="140096"/>
                    <a:pt x="64397" y="140305"/>
                    <a:pt x="63157" y="140443"/>
                  </a:cubicBezTo>
                  <a:lnTo>
                    <a:pt x="63229" y="141198"/>
                  </a:lnTo>
                  <a:cubicBezTo>
                    <a:pt x="64469" y="140994"/>
                    <a:pt x="65708" y="140856"/>
                    <a:pt x="66876" y="140581"/>
                  </a:cubicBezTo>
                  <a:lnTo>
                    <a:pt x="66739" y="139892"/>
                  </a:lnTo>
                  <a:close/>
                  <a:moveTo>
                    <a:pt x="36984" y="140443"/>
                  </a:moveTo>
                  <a:lnTo>
                    <a:pt x="36918" y="141198"/>
                  </a:lnTo>
                  <a:cubicBezTo>
                    <a:pt x="38086" y="141270"/>
                    <a:pt x="39326" y="141407"/>
                    <a:pt x="40500" y="141473"/>
                  </a:cubicBezTo>
                  <a:lnTo>
                    <a:pt x="40566" y="140719"/>
                  </a:lnTo>
                  <a:cubicBezTo>
                    <a:pt x="39326" y="140647"/>
                    <a:pt x="38158" y="140509"/>
                    <a:pt x="36984" y="140443"/>
                  </a:cubicBezTo>
                  <a:close/>
                  <a:moveTo>
                    <a:pt x="61504" y="140647"/>
                  </a:moveTo>
                  <a:cubicBezTo>
                    <a:pt x="60402" y="140719"/>
                    <a:pt x="59162" y="140856"/>
                    <a:pt x="57923" y="140922"/>
                  </a:cubicBezTo>
                  <a:lnTo>
                    <a:pt x="57994" y="141683"/>
                  </a:lnTo>
                  <a:cubicBezTo>
                    <a:pt x="59234" y="141611"/>
                    <a:pt x="60474" y="141473"/>
                    <a:pt x="61642" y="141336"/>
                  </a:cubicBezTo>
                  <a:lnTo>
                    <a:pt x="61504" y="140647"/>
                  </a:lnTo>
                  <a:close/>
                  <a:moveTo>
                    <a:pt x="42219" y="140785"/>
                  </a:moveTo>
                  <a:lnTo>
                    <a:pt x="42153" y="141545"/>
                  </a:lnTo>
                  <a:cubicBezTo>
                    <a:pt x="43321" y="141611"/>
                    <a:pt x="44561" y="141683"/>
                    <a:pt x="45800" y="141749"/>
                  </a:cubicBezTo>
                  <a:lnTo>
                    <a:pt x="45800" y="140994"/>
                  </a:lnTo>
                  <a:cubicBezTo>
                    <a:pt x="44632" y="140922"/>
                    <a:pt x="43392" y="140856"/>
                    <a:pt x="42219" y="140785"/>
                  </a:cubicBezTo>
                  <a:close/>
                  <a:moveTo>
                    <a:pt x="47453" y="141060"/>
                  </a:moveTo>
                  <a:lnTo>
                    <a:pt x="47453" y="141821"/>
                  </a:lnTo>
                  <a:cubicBezTo>
                    <a:pt x="48693" y="141821"/>
                    <a:pt x="49867" y="141887"/>
                    <a:pt x="51035" y="141887"/>
                  </a:cubicBezTo>
                  <a:lnTo>
                    <a:pt x="51035" y="141132"/>
                  </a:lnTo>
                  <a:cubicBezTo>
                    <a:pt x="49933" y="141132"/>
                    <a:pt x="48693" y="141060"/>
                    <a:pt x="47453" y="141060"/>
                  </a:cubicBezTo>
                  <a:close/>
                  <a:moveTo>
                    <a:pt x="56341" y="140994"/>
                  </a:moveTo>
                  <a:cubicBezTo>
                    <a:pt x="55168" y="141060"/>
                    <a:pt x="53928" y="141132"/>
                    <a:pt x="52688" y="141132"/>
                  </a:cubicBezTo>
                  <a:lnTo>
                    <a:pt x="52688" y="141887"/>
                  </a:lnTo>
                  <a:cubicBezTo>
                    <a:pt x="53928" y="141821"/>
                    <a:pt x="55168" y="141821"/>
                    <a:pt x="56341" y="141749"/>
                  </a:cubicBezTo>
                  <a:lnTo>
                    <a:pt x="56341" y="140994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1" name="Google Shape;1671;p46"/>
            <p:cNvSpPr/>
            <p:nvPr/>
          </p:nvSpPr>
          <p:spPr>
            <a:xfrm>
              <a:off x="2693225" y="1249350"/>
              <a:ext cx="2465800" cy="3658625"/>
            </a:xfrm>
            <a:custGeom>
              <a:avLst/>
              <a:gdLst/>
              <a:ahLst/>
              <a:cxnLst/>
              <a:rect l="l" t="t" r="r" b="b"/>
              <a:pathLst>
                <a:path w="98632" h="146345" extrusionOk="0">
                  <a:moveTo>
                    <a:pt x="62650" y="1"/>
                  </a:moveTo>
                  <a:cubicBezTo>
                    <a:pt x="62073" y="1"/>
                    <a:pt x="61504" y="17"/>
                    <a:pt x="60953" y="50"/>
                  </a:cubicBezTo>
                  <a:lnTo>
                    <a:pt x="61025" y="811"/>
                  </a:lnTo>
                  <a:cubicBezTo>
                    <a:pt x="61540" y="775"/>
                    <a:pt x="62091" y="757"/>
                    <a:pt x="62659" y="757"/>
                  </a:cubicBezTo>
                  <a:cubicBezTo>
                    <a:pt x="63228" y="757"/>
                    <a:pt x="63813" y="775"/>
                    <a:pt x="64397" y="811"/>
                  </a:cubicBezTo>
                  <a:lnTo>
                    <a:pt x="64397" y="50"/>
                  </a:lnTo>
                  <a:cubicBezTo>
                    <a:pt x="63813" y="17"/>
                    <a:pt x="63228" y="1"/>
                    <a:pt x="62650" y="1"/>
                  </a:cubicBezTo>
                  <a:close/>
                  <a:moveTo>
                    <a:pt x="59096" y="188"/>
                  </a:moveTo>
                  <a:cubicBezTo>
                    <a:pt x="57923" y="260"/>
                    <a:pt x="56821" y="464"/>
                    <a:pt x="55719" y="739"/>
                  </a:cubicBezTo>
                  <a:lnTo>
                    <a:pt x="55857" y="1428"/>
                  </a:lnTo>
                  <a:cubicBezTo>
                    <a:pt x="56959" y="1224"/>
                    <a:pt x="58061" y="1015"/>
                    <a:pt x="59163" y="877"/>
                  </a:cubicBezTo>
                  <a:lnTo>
                    <a:pt x="59096" y="188"/>
                  </a:lnTo>
                  <a:close/>
                  <a:moveTo>
                    <a:pt x="65361" y="122"/>
                  </a:moveTo>
                  <a:lnTo>
                    <a:pt x="65295" y="877"/>
                  </a:lnTo>
                  <a:cubicBezTo>
                    <a:pt x="66397" y="1015"/>
                    <a:pt x="67499" y="1152"/>
                    <a:pt x="68601" y="1428"/>
                  </a:cubicBezTo>
                  <a:lnTo>
                    <a:pt x="68739" y="673"/>
                  </a:lnTo>
                  <a:cubicBezTo>
                    <a:pt x="67637" y="464"/>
                    <a:pt x="66535" y="260"/>
                    <a:pt x="65361" y="122"/>
                  </a:cubicBezTo>
                  <a:close/>
                  <a:moveTo>
                    <a:pt x="53862" y="1224"/>
                  </a:moveTo>
                  <a:cubicBezTo>
                    <a:pt x="52760" y="1566"/>
                    <a:pt x="51724" y="1979"/>
                    <a:pt x="50622" y="2464"/>
                  </a:cubicBezTo>
                  <a:lnTo>
                    <a:pt x="50969" y="3153"/>
                  </a:lnTo>
                  <a:cubicBezTo>
                    <a:pt x="51999" y="2668"/>
                    <a:pt x="53035" y="2254"/>
                    <a:pt x="54137" y="1913"/>
                  </a:cubicBezTo>
                  <a:lnTo>
                    <a:pt x="53862" y="1224"/>
                  </a:lnTo>
                  <a:close/>
                  <a:moveTo>
                    <a:pt x="70530" y="1224"/>
                  </a:moveTo>
                  <a:lnTo>
                    <a:pt x="70321" y="1913"/>
                  </a:lnTo>
                  <a:cubicBezTo>
                    <a:pt x="71356" y="2254"/>
                    <a:pt x="72387" y="2739"/>
                    <a:pt x="73423" y="3219"/>
                  </a:cubicBezTo>
                  <a:lnTo>
                    <a:pt x="73764" y="2530"/>
                  </a:lnTo>
                  <a:cubicBezTo>
                    <a:pt x="72734" y="2051"/>
                    <a:pt x="71632" y="1566"/>
                    <a:pt x="70530" y="1224"/>
                  </a:cubicBezTo>
                  <a:close/>
                  <a:moveTo>
                    <a:pt x="48969" y="3290"/>
                  </a:moveTo>
                  <a:cubicBezTo>
                    <a:pt x="48005" y="3841"/>
                    <a:pt x="47040" y="4459"/>
                    <a:pt x="46076" y="5147"/>
                  </a:cubicBezTo>
                  <a:lnTo>
                    <a:pt x="46489" y="5770"/>
                  </a:lnTo>
                  <a:cubicBezTo>
                    <a:pt x="47454" y="5081"/>
                    <a:pt x="48352" y="4459"/>
                    <a:pt x="49382" y="3979"/>
                  </a:cubicBezTo>
                  <a:lnTo>
                    <a:pt x="48969" y="3290"/>
                  </a:lnTo>
                  <a:close/>
                  <a:moveTo>
                    <a:pt x="75417" y="3428"/>
                  </a:moveTo>
                  <a:lnTo>
                    <a:pt x="75004" y="4117"/>
                  </a:lnTo>
                  <a:cubicBezTo>
                    <a:pt x="75968" y="4668"/>
                    <a:pt x="76867" y="5285"/>
                    <a:pt x="77759" y="6045"/>
                  </a:cubicBezTo>
                  <a:lnTo>
                    <a:pt x="78244" y="5423"/>
                  </a:lnTo>
                  <a:cubicBezTo>
                    <a:pt x="77346" y="4734"/>
                    <a:pt x="76382" y="4045"/>
                    <a:pt x="75417" y="3428"/>
                  </a:cubicBezTo>
                  <a:close/>
                  <a:moveTo>
                    <a:pt x="44632" y="6321"/>
                  </a:moveTo>
                  <a:cubicBezTo>
                    <a:pt x="43734" y="7076"/>
                    <a:pt x="42908" y="7836"/>
                    <a:pt x="42081" y="8729"/>
                  </a:cubicBezTo>
                  <a:lnTo>
                    <a:pt x="42632" y="9214"/>
                  </a:lnTo>
                  <a:cubicBezTo>
                    <a:pt x="43459" y="8387"/>
                    <a:pt x="44285" y="7627"/>
                    <a:pt x="45112" y="6872"/>
                  </a:cubicBezTo>
                  <a:lnTo>
                    <a:pt x="44632" y="6321"/>
                  </a:lnTo>
                  <a:close/>
                  <a:moveTo>
                    <a:pt x="79688" y="6663"/>
                  </a:moveTo>
                  <a:lnTo>
                    <a:pt x="79137" y="7214"/>
                  </a:lnTo>
                  <a:cubicBezTo>
                    <a:pt x="79963" y="7974"/>
                    <a:pt x="80724" y="8729"/>
                    <a:pt x="81478" y="9627"/>
                  </a:cubicBezTo>
                  <a:lnTo>
                    <a:pt x="82101" y="9142"/>
                  </a:lnTo>
                  <a:cubicBezTo>
                    <a:pt x="81275" y="8249"/>
                    <a:pt x="80448" y="7423"/>
                    <a:pt x="79688" y="6663"/>
                  </a:cubicBezTo>
                  <a:close/>
                  <a:moveTo>
                    <a:pt x="40913" y="10106"/>
                  </a:moveTo>
                  <a:cubicBezTo>
                    <a:pt x="40153" y="11005"/>
                    <a:pt x="39464" y="11897"/>
                    <a:pt x="38775" y="12861"/>
                  </a:cubicBezTo>
                  <a:lnTo>
                    <a:pt x="39398" y="13275"/>
                  </a:lnTo>
                  <a:cubicBezTo>
                    <a:pt x="40087" y="12382"/>
                    <a:pt x="40775" y="11418"/>
                    <a:pt x="41464" y="10591"/>
                  </a:cubicBezTo>
                  <a:lnTo>
                    <a:pt x="40913" y="10106"/>
                  </a:lnTo>
                  <a:close/>
                  <a:moveTo>
                    <a:pt x="83269" y="10591"/>
                  </a:moveTo>
                  <a:lnTo>
                    <a:pt x="82652" y="11005"/>
                  </a:lnTo>
                  <a:cubicBezTo>
                    <a:pt x="83341" y="11897"/>
                    <a:pt x="84030" y="12795"/>
                    <a:pt x="84647" y="13760"/>
                  </a:cubicBezTo>
                  <a:lnTo>
                    <a:pt x="85269" y="13346"/>
                  </a:lnTo>
                  <a:cubicBezTo>
                    <a:pt x="84647" y="12382"/>
                    <a:pt x="83958" y="11418"/>
                    <a:pt x="83269" y="10591"/>
                  </a:cubicBezTo>
                  <a:close/>
                  <a:moveTo>
                    <a:pt x="37811" y="14448"/>
                  </a:moveTo>
                  <a:cubicBezTo>
                    <a:pt x="37194" y="15413"/>
                    <a:pt x="36643" y="16377"/>
                    <a:pt x="36092" y="17407"/>
                  </a:cubicBezTo>
                  <a:lnTo>
                    <a:pt x="36781" y="17754"/>
                  </a:lnTo>
                  <a:cubicBezTo>
                    <a:pt x="37260" y="16790"/>
                    <a:pt x="37883" y="15754"/>
                    <a:pt x="38434" y="14862"/>
                  </a:cubicBezTo>
                  <a:lnTo>
                    <a:pt x="37811" y="14448"/>
                  </a:lnTo>
                  <a:close/>
                  <a:moveTo>
                    <a:pt x="86300" y="14928"/>
                  </a:moveTo>
                  <a:lnTo>
                    <a:pt x="85611" y="15341"/>
                  </a:lnTo>
                  <a:cubicBezTo>
                    <a:pt x="86162" y="16239"/>
                    <a:pt x="86785" y="17270"/>
                    <a:pt x="87264" y="18305"/>
                  </a:cubicBezTo>
                  <a:lnTo>
                    <a:pt x="87953" y="17958"/>
                  </a:lnTo>
                  <a:cubicBezTo>
                    <a:pt x="87402" y="16928"/>
                    <a:pt x="86851" y="15892"/>
                    <a:pt x="86300" y="14928"/>
                  </a:cubicBezTo>
                  <a:close/>
                  <a:moveTo>
                    <a:pt x="35265" y="19132"/>
                  </a:moveTo>
                  <a:cubicBezTo>
                    <a:pt x="34780" y="20162"/>
                    <a:pt x="34367" y="21198"/>
                    <a:pt x="33954" y="22300"/>
                  </a:cubicBezTo>
                  <a:lnTo>
                    <a:pt x="34643" y="22576"/>
                  </a:lnTo>
                  <a:cubicBezTo>
                    <a:pt x="35056" y="21474"/>
                    <a:pt x="35469" y="20438"/>
                    <a:pt x="35954" y="19407"/>
                  </a:cubicBezTo>
                  <a:lnTo>
                    <a:pt x="35265" y="19132"/>
                  </a:lnTo>
                  <a:close/>
                  <a:moveTo>
                    <a:pt x="88779" y="19611"/>
                  </a:moveTo>
                  <a:lnTo>
                    <a:pt x="88091" y="19958"/>
                  </a:lnTo>
                  <a:cubicBezTo>
                    <a:pt x="88575" y="20923"/>
                    <a:pt x="89055" y="21953"/>
                    <a:pt x="89468" y="23055"/>
                  </a:cubicBezTo>
                  <a:lnTo>
                    <a:pt x="90157" y="22780"/>
                  </a:lnTo>
                  <a:cubicBezTo>
                    <a:pt x="89744" y="21678"/>
                    <a:pt x="89264" y="20647"/>
                    <a:pt x="88779" y="19611"/>
                  </a:cubicBezTo>
                  <a:close/>
                  <a:moveTo>
                    <a:pt x="33265" y="24019"/>
                  </a:moveTo>
                  <a:lnTo>
                    <a:pt x="32235" y="27326"/>
                  </a:lnTo>
                  <a:lnTo>
                    <a:pt x="32990" y="27535"/>
                  </a:lnTo>
                  <a:cubicBezTo>
                    <a:pt x="33265" y="26433"/>
                    <a:pt x="33612" y="25331"/>
                    <a:pt x="34025" y="24295"/>
                  </a:cubicBezTo>
                  <a:lnTo>
                    <a:pt x="33265" y="24019"/>
                  </a:lnTo>
                  <a:close/>
                  <a:moveTo>
                    <a:pt x="90846" y="24504"/>
                  </a:moveTo>
                  <a:lnTo>
                    <a:pt x="90157" y="24780"/>
                  </a:lnTo>
                  <a:cubicBezTo>
                    <a:pt x="90504" y="25810"/>
                    <a:pt x="90917" y="26846"/>
                    <a:pt x="91259" y="27948"/>
                  </a:cubicBezTo>
                  <a:lnTo>
                    <a:pt x="92019" y="27739"/>
                  </a:lnTo>
                  <a:cubicBezTo>
                    <a:pt x="91606" y="26637"/>
                    <a:pt x="91259" y="25535"/>
                    <a:pt x="90846" y="24504"/>
                  </a:cubicBezTo>
                  <a:close/>
                  <a:moveTo>
                    <a:pt x="31750" y="29116"/>
                  </a:moveTo>
                  <a:cubicBezTo>
                    <a:pt x="31474" y="30218"/>
                    <a:pt x="31199" y="31320"/>
                    <a:pt x="30995" y="32422"/>
                  </a:cubicBezTo>
                  <a:lnTo>
                    <a:pt x="31684" y="32632"/>
                  </a:lnTo>
                  <a:cubicBezTo>
                    <a:pt x="31959" y="31458"/>
                    <a:pt x="32235" y="30356"/>
                    <a:pt x="32510" y="29326"/>
                  </a:cubicBezTo>
                  <a:lnTo>
                    <a:pt x="31750" y="29116"/>
                  </a:lnTo>
                  <a:close/>
                  <a:moveTo>
                    <a:pt x="92570" y="29530"/>
                  </a:moveTo>
                  <a:lnTo>
                    <a:pt x="91810" y="29739"/>
                  </a:lnTo>
                  <a:cubicBezTo>
                    <a:pt x="92157" y="30769"/>
                    <a:pt x="92433" y="31871"/>
                    <a:pt x="92774" y="32973"/>
                  </a:cubicBezTo>
                  <a:lnTo>
                    <a:pt x="93463" y="32836"/>
                  </a:lnTo>
                  <a:cubicBezTo>
                    <a:pt x="93187" y="31668"/>
                    <a:pt x="92846" y="30565"/>
                    <a:pt x="92570" y="29530"/>
                  </a:cubicBezTo>
                  <a:close/>
                  <a:moveTo>
                    <a:pt x="30648" y="34285"/>
                  </a:moveTo>
                  <a:cubicBezTo>
                    <a:pt x="30444" y="35387"/>
                    <a:pt x="30235" y="36555"/>
                    <a:pt x="30097" y="37657"/>
                  </a:cubicBezTo>
                  <a:lnTo>
                    <a:pt x="30786" y="37795"/>
                  </a:lnTo>
                  <a:cubicBezTo>
                    <a:pt x="30995" y="36627"/>
                    <a:pt x="31133" y="35525"/>
                    <a:pt x="31337" y="34423"/>
                  </a:cubicBezTo>
                  <a:lnTo>
                    <a:pt x="30648" y="34285"/>
                  </a:lnTo>
                  <a:close/>
                  <a:moveTo>
                    <a:pt x="93948" y="34626"/>
                  </a:moveTo>
                  <a:lnTo>
                    <a:pt x="93187" y="34764"/>
                  </a:lnTo>
                  <a:cubicBezTo>
                    <a:pt x="93463" y="35866"/>
                    <a:pt x="93738" y="36968"/>
                    <a:pt x="93948" y="38142"/>
                  </a:cubicBezTo>
                  <a:lnTo>
                    <a:pt x="94703" y="37933"/>
                  </a:lnTo>
                  <a:cubicBezTo>
                    <a:pt x="94427" y="36830"/>
                    <a:pt x="94223" y="35662"/>
                    <a:pt x="93948" y="34626"/>
                  </a:cubicBezTo>
                  <a:close/>
                  <a:moveTo>
                    <a:pt x="29821" y="39519"/>
                  </a:moveTo>
                  <a:cubicBezTo>
                    <a:pt x="29684" y="40621"/>
                    <a:pt x="29617" y="41790"/>
                    <a:pt x="29546" y="42963"/>
                  </a:cubicBezTo>
                  <a:lnTo>
                    <a:pt x="30306" y="42963"/>
                  </a:lnTo>
                  <a:cubicBezTo>
                    <a:pt x="30372" y="41861"/>
                    <a:pt x="30444" y="40688"/>
                    <a:pt x="30582" y="39586"/>
                  </a:cubicBezTo>
                  <a:lnTo>
                    <a:pt x="29821" y="39519"/>
                  </a:lnTo>
                  <a:close/>
                  <a:moveTo>
                    <a:pt x="95050" y="39795"/>
                  </a:moveTo>
                  <a:lnTo>
                    <a:pt x="94289" y="39933"/>
                  </a:lnTo>
                  <a:cubicBezTo>
                    <a:pt x="94499" y="41035"/>
                    <a:pt x="94703" y="42137"/>
                    <a:pt x="94912" y="43305"/>
                  </a:cubicBezTo>
                  <a:lnTo>
                    <a:pt x="95601" y="43167"/>
                  </a:lnTo>
                  <a:cubicBezTo>
                    <a:pt x="95463" y="41999"/>
                    <a:pt x="95254" y="40897"/>
                    <a:pt x="95050" y="39795"/>
                  </a:cubicBezTo>
                  <a:close/>
                  <a:moveTo>
                    <a:pt x="29408" y="44754"/>
                  </a:moveTo>
                  <a:cubicBezTo>
                    <a:pt x="29342" y="45922"/>
                    <a:pt x="29342" y="47096"/>
                    <a:pt x="29342" y="48198"/>
                  </a:cubicBezTo>
                  <a:lnTo>
                    <a:pt x="30097" y="48198"/>
                  </a:lnTo>
                  <a:cubicBezTo>
                    <a:pt x="30097" y="47096"/>
                    <a:pt x="30097" y="45922"/>
                    <a:pt x="30168" y="44820"/>
                  </a:cubicBezTo>
                  <a:lnTo>
                    <a:pt x="29408" y="44754"/>
                  </a:lnTo>
                  <a:close/>
                  <a:moveTo>
                    <a:pt x="95876" y="44958"/>
                  </a:moveTo>
                  <a:lnTo>
                    <a:pt x="95188" y="45167"/>
                  </a:lnTo>
                  <a:cubicBezTo>
                    <a:pt x="95325" y="46198"/>
                    <a:pt x="95463" y="47300"/>
                    <a:pt x="95601" y="48473"/>
                  </a:cubicBezTo>
                  <a:lnTo>
                    <a:pt x="96356" y="48402"/>
                  </a:lnTo>
                  <a:cubicBezTo>
                    <a:pt x="96218" y="47234"/>
                    <a:pt x="96080" y="46132"/>
                    <a:pt x="95876" y="45030"/>
                  </a:cubicBezTo>
                  <a:lnTo>
                    <a:pt x="95876" y="44958"/>
                  </a:lnTo>
                  <a:close/>
                  <a:moveTo>
                    <a:pt x="29342" y="50055"/>
                  </a:moveTo>
                  <a:cubicBezTo>
                    <a:pt x="29342" y="50815"/>
                    <a:pt x="29342" y="51504"/>
                    <a:pt x="29408" y="52193"/>
                  </a:cubicBezTo>
                  <a:lnTo>
                    <a:pt x="29408" y="53499"/>
                  </a:lnTo>
                  <a:lnTo>
                    <a:pt x="30168" y="53499"/>
                  </a:lnTo>
                  <a:lnTo>
                    <a:pt x="30168" y="52121"/>
                  </a:lnTo>
                  <a:cubicBezTo>
                    <a:pt x="30097" y="51432"/>
                    <a:pt x="30097" y="50744"/>
                    <a:pt x="30097" y="50055"/>
                  </a:cubicBezTo>
                  <a:close/>
                  <a:moveTo>
                    <a:pt x="96565" y="50193"/>
                  </a:moveTo>
                  <a:lnTo>
                    <a:pt x="95805" y="50330"/>
                  </a:lnTo>
                  <a:cubicBezTo>
                    <a:pt x="95942" y="51432"/>
                    <a:pt x="96080" y="52534"/>
                    <a:pt x="96218" y="53708"/>
                  </a:cubicBezTo>
                  <a:lnTo>
                    <a:pt x="96907" y="53636"/>
                  </a:lnTo>
                  <a:cubicBezTo>
                    <a:pt x="96841" y="52468"/>
                    <a:pt x="96703" y="51295"/>
                    <a:pt x="96565" y="50193"/>
                  </a:cubicBezTo>
                  <a:close/>
                  <a:moveTo>
                    <a:pt x="29408" y="55289"/>
                  </a:moveTo>
                  <a:cubicBezTo>
                    <a:pt x="29408" y="56463"/>
                    <a:pt x="29342" y="57565"/>
                    <a:pt x="29204" y="58733"/>
                  </a:cubicBezTo>
                  <a:lnTo>
                    <a:pt x="29959" y="58805"/>
                  </a:lnTo>
                  <a:cubicBezTo>
                    <a:pt x="30097" y="57631"/>
                    <a:pt x="30168" y="56529"/>
                    <a:pt x="30168" y="55361"/>
                  </a:cubicBezTo>
                  <a:lnTo>
                    <a:pt x="29408" y="55289"/>
                  </a:lnTo>
                  <a:close/>
                  <a:moveTo>
                    <a:pt x="97116" y="55499"/>
                  </a:moveTo>
                  <a:lnTo>
                    <a:pt x="96356" y="55565"/>
                  </a:lnTo>
                  <a:cubicBezTo>
                    <a:pt x="96493" y="56667"/>
                    <a:pt x="96565" y="57769"/>
                    <a:pt x="96703" y="58943"/>
                  </a:cubicBezTo>
                  <a:lnTo>
                    <a:pt x="97458" y="58871"/>
                  </a:lnTo>
                  <a:cubicBezTo>
                    <a:pt x="97320" y="57703"/>
                    <a:pt x="97254" y="56601"/>
                    <a:pt x="97116" y="55499"/>
                  </a:cubicBezTo>
                  <a:close/>
                  <a:moveTo>
                    <a:pt x="28995" y="60524"/>
                  </a:moveTo>
                  <a:cubicBezTo>
                    <a:pt x="28857" y="61626"/>
                    <a:pt x="28582" y="62728"/>
                    <a:pt x="28378" y="63830"/>
                  </a:cubicBezTo>
                  <a:lnTo>
                    <a:pt x="29066" y="64039"/>
                  </a:lnTo>
                  <a:cubicBezTo>
                    <a:pt x="29342" y="62937"/>
                    <a:pt x="29546" y="61764"/>
                    <a:pt x="29755" y="60596"/>
                  </a:cubicBezTo>
                  <a:lnTo>
                    <a:pt x="28995" y="60524"/>
                  </a:lnTo>
                  <a:close/>
                  <a:moveTo>
                    <a:pt x="97595" y="60733"/>
                  </a:moveTo>
                  <a:lnTo>
                    <a:pt x="96841" y="60800"/>
                  </a:lnTo>
                  <a:cubicBezTo>
                    <a:pt x="96978" y="61902"/>
                    <a:pt x="97044" y="63004"/>
                    <a:pt x="97116" y="64177"/>
                  </a:cubicBezTo>
                  <a:lnTo>
                    <a:pt x="97871" y="64106"/>
                  </a:lnTo>
                  <a:cubicBezTo>
                    <a:pt x="97805" y="63004"/>
                    <a:pt x="97733" y="61835"/>
                    <a:pt x="97595" y="60733"/>
                  </a:cubicBezTo>
                  <a:close/>
                  <a:moveTo>
                    <a:pt x="27893" y="65621"/>
                  </a:moveTo>
                  <a:cubicBezTo>
                    <a:pt x="27617" y="66657"/>
                    <a:pt x="27276" y="67759"/>
                    <a:pt x="26862" y="68861"/>
                  </a:cubicBezTo>
                  <a:lnTo>
                    <a:pt x="27551" y="69065"/>
                  </a:lnTo>
                  <a:cubicBezTo>
                    <a:pt x="27964" y="68034"/>
                    <a:pt x="28306" y="66932"/>
                    <a:pt x="28653" y="65830"/>
                  </a:cubicBezTo>
                  <a:lnTo>
                    <a:pt x="27893" y="65621"/>
                  </a:lnTo>
                  <a:close/>
                  <a:moveTo>
                    <a:pt x="98009" y="65968"/>
                  </a:moveTo>
                  <a:lnTo>
                    <a:pt x="97254" y="66034"/>
                  </a:lnTo>
                  <a:cubicBezTo>
                    <a:pt x="97320" y="67136"/>
                    <a:pt x="97392" y="68310"/>
                    <a:pt x="97458" y="69412"/>
                  </a:cubicBezTo>
                  <a:lnTo>
                    <a:pt x="98218" y="69412"/>
                  </a:lnTo>
                  <a:cubicBezTo>
                    <a:pt x="98147" y="68238"/>
                    <a:pt x="98080" y="67070"/>
                    <a:pt x="98009" y="65968"/>
                  </a:cubicBezTo>
                  <a:close/>
                  <a:moveTo>
                    <a:pt x="26174" y="70514"/>
                  </a:moveTo>
                  <a:cubicBezTo>
                    <a:pt x="25760" y="71544"/>
                    <a:pt x="25275" y="72580"/>
                    <a:pt x="24724" y="73611"/>
                  </a:cubicBezTo>
                  <a:lnTo>
                    <a:pt x="25413" y="73958"/>
                  </a:lnTo>
                  <a:cubicBezTo>
                    <a:pt x="25898" y="72922"/>
                    <a:pt x="26449" y="71820"/>
                    <a:pt x="26862" y="70789"/>
                  </a:cubicBezTo>
                  <a:lnTo>
                    <a:pt x="26174" y="70514"/>
                  </a:lnTo>
                  <a:close/>
                  <a:moveTo>
                    <a:pt x="97529" y="71269"/>
                  </a:moveTo>
                  <a:cubicBezTo>
                    <a:pt x="97595" y="72371"/>
                    <a:pt x="97667" y="73544"/>
                    <a:pt x="97733" y="74713"/>
                  </a:cubicBezTo>
                  <a:lnTo>
                    <a:pt x="98422" y="74646"/>
                  </a:lnTo>
                  <a:cubicBezTo>
                    <a:pt x="98422" y="73473"/>
                    <a:pt x="98356" y="72371"/>
                    <a:pt x="98284" y="71269"/>
                  </a:cubicBezTo>
                  <a:close/>
                  <a:moveTo>
                    <a:pt x="23832" y="75197"/>
                  </a:moveTo>
                  <a:cubicBezTo>
                    <a:pt x="23347" y="76162"/>
                    <a:pt x="22730" y="77126"/>
                    <a:pt x="22107" y="78090"/>
                  </a:cubicBezTo>
                  <a:lnTo>
                    <a:pt x="22730" y="78504"/>
                  </a:lnTo>
                  <a:cubicBezTo>
                    <a:pt x="23347" y="77539"/>
                    <a:pt x="23970" y="76503"/>
                    <a:pt x="24521" y="75539"/>
                  </a:cubicBezTo>
                  <a:lnTo>
                    <a:pt x="23832" y="75197"/>
                  </a:lnTo>
                  <a:close/>
                  <a:moveTo>
                    <a:pt x="97733" y="76503"/>
                  </a:moveTo>
                  <a:cubicBezTo>
                    <a:pt x="97805" y="77677"/>
                    <a:pt x="97805" y="78779"/>
                    <a:pt x="97805" y="79947"/>
                  </a:cubicBezTo>
                  <a:lnTo>
                    <a:pt x="98560" y="79947"/>
                  </a:lnTo>
                  <a:cubicBezTo>
                    <a:pt x="98560" y="78779"/>
                    <a:pt x="98560" y="77605"/>
                    <a:pt x="98494" y="76503"/>
                  </a:cubicBezTo>
                  <a:close/>
                  <a:moveTo>
                    <a:pt x="21077" y="79606"/>
                  </a:moveTo>
                  <a:cubicBezTo>
                    <a:pt x="20454" y="80498"/>
                    <a:pt x="19837" y="81396"/>
                    <a:pt x="19077" y="82361"/>
                  </a:cubicBezTo>
                  <a:lnTo>
                    <a:pt x="19699" y="82840"/>
                  </a:lnTo>
                  <a:cubicBezTo>
                    <a:pt x="20388" y="81876"/>
                    <a:pt x="21077" y="80983"/>
                    <a:pt x="21694" y="80085"/>
                  </a:cubicBezTo>
                  <a:lnTo>
                    <a:pt x="21077" y="79606"/>
                  </a:lnTo>
                  <a:close/>
                  <a:moveTo>
                    <a:pt x="97871" y="81810"/>
                  </a:moveTo>
                  <a:lnTo>
                    <a:pt x="97871" y="83391"/>
                  </a:lnTo>
                  <a:lnTo>
                    <a:pt x="97871" y="85182"/>
                  </a:lnTo>
                  <a:lnTo>
                    <a:pt x="98631" y="85182"/>
                  </a:lnTo>
                  <a:lnTo>
                    <a:pt x="98631" y="83391"/>
                  </a:lnTo>
                  <a:lnTo>
                    <a:pt x="98631" y="81810"/>
                  </a:lnTo>
                  <a:close/>
                  <a:moveTo>
                    <a:pt x="17975" y="83804"/>
                  </a:moveTo>
                  <a:cubicBezTo>
                    <a:pt x="17286" y="84702"/>
                    <a:pt x="16597" y="85529"/>
                    <a:pt x="15842" y="86493"/>
                  </a:cubicBezTo>
                  <a:lnTo>
                    <a:pt x="16393" y="86973"/>
                  </a:lnTo>
                  <a:cubicBezTo>
                    <a:pt x="17148" y="86008"/>
                    <a:pt x="17908" y="85182"/>
                    <a:pt x="18526" y="84289"/>
                  </a:cubicBezTo>
                  <a:lnTo>
                    <a:pt x="17975" y="83804"/>
                  </a:lnTo>
                  <a:close/>
                  <a:moveTo>
                    <a:pt x="97805" y="87044"/>
                  </a:moveTo>
                  <a:cubicBezTo>
                    <a:pt x="97805" y="88146"/>
                    <a:pt x="97805" y="89314"/>
                    <a:pt x="97733" y="90416"/>
                  </a:cubicBezTo>
                  <a:lnTo>
                    <a:pt x="98494" y="90488"/>
                  </a:lnTo>
                  <a:cubicBezTo>
                    <a:pt x="98560" y="89314"/>
                    <a:pt x="98560" y="88212"/>
                    <a:pt x="98560" y="87044"/>
                  </a:cubicBezTo>
                  <a:close/>
                  <a:moveTo>
                    <a:pt x="14602" y="87871"/>
                  </a:moveTo>
                  <a:cubicBezTo>
                    <a:pt x="13914" y="88763"/>
                    <a:pt x="13153" y="89590"/>
                    <a:pt x="12398" y="90488"/>
                  </a:cubicBezTo>
                  <a:lnTo>
                    <a:pt x="12949" y="90967"/>
                  </a:lnTo>
                  <a:cubicBezTo>
                    <a:pt x="13704" y="90141"/>
                    <a:pt x="14465" y="89248"/>
                    <a:pt x="15220" y="88350"/>
                  </a:cubicBezTo>
                  <a:lnTo>
                    <a:pt x="14602" y="87871"/>
                  </a:lnTo>
                  <a:close/>
                  <a:moveTo>
                    <a:pt x="11225" y="91866"/>
                  </a:moveTo>
                  <a:cubicBezTo>
                    <a:pt x="10470" y="92692"/>
                    <a:pt x="9781" y="93447"/>
                    <a:pt x="9158" y="94274"/>
                  </a:cubicBezTo>
                  <a:lnTo>
                    <a:pt x="8955" y="94483"/>
                  </a:lnTo>
                  <a:lnTo>
                    <a:pt x="9506" y="94962"/>
                  </a:lnTo>
                  <a:lnTo>
                    <a:pt x="9709" y="94758"/>
                  </a:lnTo>
                  <a:cubicBezTo>
                    <a:pt x="10398" y="93932"/>
                    <a:pt x="11087" y="93172"/>
                    <a:pt x="11776" y="92345"/>
                  </a:cubicBezTo>
                  <a:lnTo>
                    <a:pt x="11225" y="91866"/>
                  </a:lnTo>
                  <a:close/>
                  <a:moveTo>
                    <a:pt x="97667" y="92279"/>
                  </a:moveTo>
                  <a:cubicBezTo>
                    <a:pt x="97595" y="93447"/>
                    <a:pt x="97595" y="94549"/>
                    <a:pt x="97529" y="95723"/>
                  </a:cubicBezTo>
                  <a:lnTo>
                    <a:pt x="98284" y="95723"/>
                  </a:lnTo>
                  <a:cubicBezTo>
                    <a:pt x="98356" y="94621"/>
                    <a:pt x="98356" y="93447"/>
                    <a:pt x="98422" y="92345"/>
                  </a:cubicBezTo>
                  <a:lnTo>
                    <a:pt x="97667" y="92279"/>
                  </a:lnTo>
                  <a:close/>
                  <a:moveTo>
                    <a:pt x="7781" y="95927"/>
                  </a:moveTo>
                  <a:cubicBezTo>
                    <a:pt x="7092" y="96825"/>
                    <a:pt x="6403" y="97789"/>
                    <a:pt x="5852" y="98753"/>
                  </a:cubicBezTo>
                  <a:lnTo>
                    <a:pt x="6475" y="99167"/>
                  </a:lnTo>
                  <a:cubicBezTo>
                    <a:pt x="7026" y="98202"/>
                    <a:pt x="7715" y="97304"/>
                    <a:pt x="8404" y="96411"/>
                  </a:cubicBezTo>
                  <a:lnTo>
                    <a:pt x="7781" y="95927"/>
                  </a:lnTo>
                  <a:close/>
                  <a:moveTo>
                    <a:pt x="97392" y="97513"/>
                  </a:moveTo>
                  <a:cubicBezTo>
                    <a:pt x="97320" y="98682"/>
                    <a:pt x="97182" y="99784"/>
                    <a:pt x="97116" y="100957"/>
                  </a:cubicBezTo>
                  <a:lnTo>
                    <a:pt x="97871" y="101023"/>
                  </a:lnTo>
                  <a:cubicBezTo>
                    <a:pt x="97943" y="99855"/>
                    <a:pt x="98080" y="98753"/>
                    <a:pt x="98147" y="97580"/>
                  </a:cubicBezTo>
                  <a:lnTo>
                    <a:pt x="97392" y="97513"/>
                  </a:lnTo>
                  <a:close/>
                  <a:moveTo>
                    <a:pt x="4888" y="100335"/>
                  </a:moveTo>
                  <a:cubicBezTo>
                    <a:pt x="4271" y="101371"/>
                    <a:pt x="3786" y="102401"/>
                    <a:pt x="3307" y="103437"/>
                  </a:cubicBezTo>
                  <a:lnTo>
                    <a:pt x="3995" y="103712"/>
                  </a:lnTo>
                  <a:cubicBezTo>
                    <a:pt x="4409" y="102676"/>
                    <a:pt x="4960" y="101712"/>
                    <a:pt x="5511" y="100748"/>
                  </a:cubicBezTo>
                  <a:lnTo>
                    <a:pt x="4888" y="100335"/>
                  </a:lnTo>
                  <a:close/>
                  <a:moveTo>
                    <a:pt x="96907" y="102748"/>
                  </a:moveTo>
                  <a:cubicBezTo>
                    <a:pt x="96769" y="103916"/>
                    <a:pt x="96631" y="105018"/>
                    <a:pt x="96493" y="106192"/>
                  </a:cubicBezTo>
                  <a:lnTo>
                    <a:pt x="97254" y="106258"/>
                  </a:lnTo>
                  <a:cubicBezTo>
                    <a:pt x="97392" y="105156"/>
                    <a:pt x="97529" y="103988"/>
                    <a:pt x="97667" y="102814"/>
                  </a:cubicBezTo>
                  <a:lnTo>
                    <a:pt x="96907" y="102748"/>
                  </a:lnTo>
                  <a:close/>
                  <a:moveTo>
                    <a:pt x="2546" y="105156"/>
                  </a:moveTo>
                  <a:cubicBezTo>
                    <a:pt x="2133" y="106192"/>
                    <a:pt x="1720" y="107294"/>
                    <a:pt x="1444" y="108396"/>
                  </a:cubicBezTo>
                  <a:lnTo>
                    <a:pt x="2133" y="108600"/>
                  </a:lnTo>
                  <a:cubicBezTo>
                    <a:pt x="2480" y="107569"/>
                    <a:pt x="2822" y="106467"/>
                    <a:pt x="3235" y="105432"/>
                  </a:cubicBezTo>
                  <a:lnTo>
                    <a:pt x="2546" y="105156"/>
                  </a:lnTo>
                  <a:close/>
                  <a:moveTo>
                    <a:pt x="96290" y="107983"/>
                  </a:moveTo>
                  <a:cubicBezTo>
                    <a:pt x="96080" y="109151"/>
                    <a:pt x="95942" y="110253"/>
                    <a:pt x="95739" y="111355"/>
                  </a:cubicBezTo>
                  <a:lnTo>
                    <a:pt x="96493" y="111493"/>
                  </a:lnTo>
                  <a:cubicBezTo>
                    <a:pt x="96631" y="110391"/>
                    <a:pt x="96841" y="109222"/>
                    <a:pt x="97044" y="108120"/>
                  </a:cubicBezTo>
                  <a:lnTo>
                    <a:pt x="96290" y="107983"/>
                  </a:lnTo>
                  <a:close/>
                  <a:moveTo>
                    <a:pt x="965" y="110187"/>
                  </a:moveTo>
                  <a:cubicBezTo>
                    <a:pt x="689" y="111289"/>
                    <a:pt x="480" y="112457"/>
                    <a:pt x="276" y="113559"/>
                  </a:cubicBezTo>
                  <a:lnTo>
                    <a:pt x="1031" y="113697"/>
                  </a:lnTo>
                  <a:cubicBezTo>
                    <a:pt x="1169" y="112595"/>
                    <a:pt x="1378" y="111493"/>
                    <a:pt x="1654" y="110391"/>
                  </a:cubicBezTo>
                  <a:lnTo>
                    <a:pt x="965" y="110187"/>
                  </a:lnTo>
                  <a:close/>
                  <a:moveTo>
                    <a:pt x="95391" y="113146"/>
                  </a:moveTo>
                  <a:cubicBezTo>
                    <a:pt x="95325" y="113559"/>
                    <a:pt x="95254" y="113906"/>
                    <a:pt x="95188" y="114319"/>
                  </a:cubicBezTo>
                  <a:cubicBezTo>
                    <a:pt x="95050" y="115074"/>
                    <a:pt x="94840" y="115763"/>
                    <a:pt x="94703" y="116452"/>
                  </a:cubicBezTo>
                  <a:lnTo>
                    <a:pt x="95463" y="116661"/>
                  </a:lnTo>
                  <a:cubicBezTo>
                    <a:pt x="95601" y="115972"/>
                    <a:pt x="95739" y="115212"/>
                    <a:pt x="95942" y="114457"/>
                  </a:cubicBezTo>
                  <a:cubicBezTo>
                    <a:pt x="96014" y="114110"/>
                    <a:pt x="96080" y="113697"/>
                    <a:pt x="96152" y="113283"/>
                  </a:cubicBezTo>
                  <a:lnTo>
                    <a:pt x="95391" y="113146"/>
                  </a:lnTo>
                  <a:close/>
                  <a:moveTo>
                    <a:pt x="67" y="115421"/>
                  </a:moveTo>
                  <a:cubicBezTo>
                    <a:pt x="1" y="116314"/>
                    <a:pt x="1" y="117141"/>
                    <a:pt x="1" y="117967"/>
                  </a:cubicBezTo>
                  <a:lnTo>
                    <a:pt x="1" y="118865"/>
                  </a:lnTo>
                  <a:lnTo>
                    <a:pt x="756" y="118865"/>
                  </a:lnTo>
                  <a:lnTo>
                    <a:pt x="756" y="117967"/>
                  </a:lnTo>
                  <a:cubicBezTo>
                    <a:pt x="756" y="117141"/>
                    <a:pt x="756" y="116314"/>
                    <a:pt x="827" y="115488"/>
                  </a:cubicBezTo>
                  <a:lnTo>
                    <a:pt x="67" y="115421"/>
                  </a:lnTo>
                  <a:close/>
                  <a:moveTo>
                    <a:pt x="94223" y="118243"/>
                  </a:moveTo>
                  <a:cubicBezTo>
                    <a:pt x="93948" y="119345"/>
                    <a:pt x="93601" y="120447"/>
                    <a:pt x="93187" y="121483"/>
                  </a:cubicBezTo>
                  <a:lnTo>
                    <a:pt x="93876" y="121758"/>
                  </a:lnTo>
                  <a:cubicBezTo>
                    <a:pt x="94289" y="120656"/>
                    <a:pt x="94637" y="119554"/>
                    <a:pt x="94978" y="118452"/>
                  </a:cubicBezTo>
                  <a:lnTo>
                    <a:pt x="94223" y="118243"/>
                  </a:lnTo>
                  <a:close/>
                  <a:moveTo>
                    <a:pt x="893" y="120722"/>
                  </a:moveTo>
                  <a:lnTo>
                    <a:pt x="138" y="120794"/>
                  </a:lnTo>
                  <a:cubicBezTo>
                    <a:pt x="205" y="121896"/>
                    <a:pt x="414" y="123064"/>
                    <a:pt x="618" y="124166"/>
                  </a:cubicBezTo>
                  <a:lnTo>
                    <a:pt x="1378" y="124028"/>
                  </a:lnTo>
                  <a:cubicBezTo>
                    <a:pt x="1169" y="122926"/>
                    <a:pt x="965" y="121824"/>
                    <a:pt x="893" y="120722"/>
                  </a:cubicBezTo>
                  <a:close/>
                  <a:moveTo>
                    <a:pt x="92499" y="123202"/>
                  </a:moveTo>
                  <a:cubicBezTo>
                    <a:pt x="92085" y="124238"/>
                    <a:pt x="91606" y="125268"/>
                    <a:pt x="91121" y="126232"/>
                  </a:cubicBezTo>
                  <a:lnTo>
                    <a:pt x="91744" y="126579"/>
                  </a:lnTo>
                  <a:cubicBezTo>
                    <a:pt x="92295" y="125615"/>
                    <a:pt x="92774" y="124513"/>
                    <a:pt x="93187" y="123477"/>
                  </a:cubicBezTo>
                  <a:lnTo>
                    <a:pt x="92499" y="123202"/>
                  </a:lnTo>
                  <a:close/>
                  <a:moveTo>
                    <a:pt x="1791" y="125819"/>
                  </a:moveTo>
                  <a:lnTo>
                    <a:pt x="1103" y="126028"/>
                  </a:lnTo>
                  <a:cubicBezTo>
                    <a:pt x="1444" y="127130"/>
                    <a:pt x="1791" y="128232"/>
                    <a:pt x="2271" y="129263"/>
                  </a:cubicBezTo>
                  <a:lnTo>
                    <a:pt x="2960" y="128987"/>
                  </a:lnTo>
                  <a:cubicBezTo>
                    <a:pt x="2546" y="127957"/>
                    <a:pt x="2133" y="126855"/>
                    <a:pt x="1791" y="125819"/>
                  </a:cubicBezTo>
                  <a:close/>
                  <a:moveTo>
                    <a:pt x="90228" y="127819"/>
                  </a:moveTo>
                  <a:cubicBezTo>
                    <a:pt x="89606" y="128783"/>
                    <a:pt x="88989" y="129748"/>
                    <a:pt x="88300" y="130640"/>
                  </a:cubicBezTo>
                  <a:lnTo>
                    <a:pt x="88917" y="131054"/>
                  </a:lnTo>
                  <a:cubicBezTo>
                    <a:pt x="89606" y="130161"/>
                    <a:pt x="90228" y="129197"/>
                    <a:pt x="90846" y="128232"/>
                  </a:cubicBezTo>
                  <a:lnTo>
                    <a:pt x="90228" y="127819"/>
                  </a:lnTo>
                  <a:close/>
                  <a:moveTo>
                    <a:pt x="3720" y="130574"/>
                  </a:moveTo>
                  <a:lnTo>
                    <a:pt x="3097" y="130916"/>
                  </a:lnTo>
                  <a:cubicBezTo>
                    <a:pt x="3648" y="131952"/>
                    <a:pt x="4271" y="132982"/>
                    <a:pt x="4888" y="133880"/>
                  </a:cubicBezTo>
                  <a:lnTo>
                    <a:pt x="5511" y="133467"/>
                  </a:lnTo>
                  <a:cubicBezTo>
                    <a:pt x="4888" y="132569"/>
                    <a:pt x="4271" y="131605"/>
                    <a:pt x="3720" y="130574"/>
                  </a:cubicBezTo>
                  <a:close/>
                  <a:moveTo>
                    <a:pt x="87198" y="132090"/>
                  </a:moveTo>
                  <a:cubicBezTo>
                    <a:pt x="86509" y="132916"/>
                    <a:pt x="85683" y="133743"/>
                    <a:pt x="84922" y="134497"/>
                  </a:cubicBezTo>
                  <a:lnTo>
                    <a:pt x="85407" y="135048"/>
                  </a:lnTo>
                  <a:cubicBezTo>
                    <a:pt x="86234" y="134294"/>
                    <a:pt x="87060" y="133395"/>
                    <a:pt x="87749" y="132569"/>
                  </a:cubicBezTo>
                  <a:lnTo>
                    <a:pt x="87198" y="132090"/>
                  </a:lnTo>
                  <a:close/>
                  <a:moveTo>
                    <a:pt x="6613" y="134845"/>
                  </a:moveTo>
                  <a:lnTo>
                    <a:pt x="6062" y="135396"/>
                  </a:lnTo>
                  <a:cubicBezTo>
                    <a:pt x="6817" y="136222"/>
                    <a:pt x="7643" y="137049"/>
                    <a:pt x="8470" y="137875"/>
                  </a:cubicBezTo>
                  <a:lnTo>
                    <a:pt x="9021" y="137252"/>
                  </a:lnTo>
                  <a:cubicBezTo>
                    <a:pt x="8128" y="136564"/>
                    <a:pt x="7368" y="135737"/>
                    <a:pt x="6613" y="134845"/>
                  </a:cubicBezTo>
                  <a:close/>
                  <a:moveTo>
                    <a:pt x="83545" y="135737"/>
                  </a:moveTo>
                  <a:cubicBezTo>
                    <a:pt x="82718" y="136498"/>
                    <a:pt x="81826" y="137186"/>
                    <a:pt x="80861" y="137804"/>
                  </a:cubicBezTo>
                  <a:lnTo>
                    <a:pt x="81275" y="138426"/>
                  </a:lnTo>
                  <a:cubicBezTo>
                    <a:pt x="82239" y="137804"/>
                    <a:pt x="83203" y="137049"/>
                    <a:pt x="84030" y="136360"/>
                  </a:cubicBezTo>
                  <a:lnTo>
                    <a:pt x="83545" y="135737"/>
                  </a:lnTo>
                  <a:close/>
                  <a:moveTo>
                    <a:pt x="10398" y="138426"/>
                  </a:moveTo>
                  <a:lnTo>
                    <a:pt x="9919" y="139043"/>
                  </a:lnTo>
                  <a:cubicBezTo>
                    <a:pt x="10811" y="139732"/>
                    <a:pt x="11847" y="140355"/>
                    <a:pt x="12812" y="140972"/>
                  </a:cubicBezTo>
                  <a:lnTo>
                    <a:pt x="13225" y="140283"/>
                  </a:lnTo>
                  <a:cubicBezTo>
                    <a:pt x="12189" y="139732"/>
                    <a:pt x="11296" y="139115"/>
                    <a:pt x="10398" y="138426"/>
                  </a:cubicBezTo>
                  <a:close/>
                  <a:moveTo>
                    <a:pt x="79346" y="138839"/>
                  </a:moveTo>
                  <a:cubicBezTo>
                    <a:pt x="78382" y="139390"/>
                    <a:pt x="77418" y="139941"/>
                    <a:pt x="76382" y="140421"/>
                  </a:cubicBezTo>
                  <a:lnTo>
                    <a:pt x="76729" y="141110"/>
                  </a:lnTo>
                  <a:cubicBezTo>
                    <a:pt x="77759" y="140630"/>
                    <a:pt x="78795" y="140008"/>
                    <a:pt x="79759" y="139457"/>
                  </a:cubicBezTo>
                  <a:lnTo>
                    <a:pt x="79346" y="138839"/>
                  </a:lnTo>
                  <a:close/>
                  <a:moveTo>
                    <a:pt x="74729" y="141181"/>
                  </a:moveTo>
                  <a:cubicBezTo>
                    <a:pt x="73698" y="141661"/>
                    <a:pt x="72662" y="142074"/>
                    <a:pt x="71560" y="142421"/>
                  </a:cubicBezTo>
                  <a:lnTo>
                    <a:pt x="71836" y="143110"/>
                  </a:lnTo>
                  <a:cubicBezTo>
                    <a:pt x="72938" y="142763"/>
                    <a:pt x="73974" y="142349"/>
                    <a:pt x="75004" y="141870"/>
                  </a:cubicBezTo>
                  <a:lnTo>
                    <a:pt x="74729" y="141181"/>
                  </a:lnTo>
                  <a:close/>
                  <a:moveTo>
                    <a:pt x="14806" y="141181"/>
                  </a:moveTo>
                  <a:lnTo>
                    <a:pt x="14465" y="141798"/>
                  </a:lnTo>
                  <a:cubicBezTo>
                    <a:pt x="15495" y="142349"/>
                    <a:pt x="16531" y="142763"/>
                    <a:pt x="17633" y="143176"/>
                  </a:cubicBezTo>
                  <a:lnTo>
                    <a:pt x="17908" y="142487"/>
                  </a:lnTo>
                  <a:cubicBezTo>
                    <a:pt x="16873" y="142074"/>
                    <a:pt x="15771" y="141661"/>
                    <a:pt x="14806" y="141181"/>
                  </a:cubicBezTo>
                  <a:close/>
                  <a:moveTo>
                    <a:pt x="19628" y="143038"/>
                  </a:moveTo>
                  <a:lnTo>
                    <a:pt x="19424" y="143727"/>
                  </a:lnTo>
                  <a:cubicBezTo>
                    <a:pt x="20526" y="144074"/>
                    <a:pt x="21628" y="144350"/>
                    <a:pt x="22796" y="144553"/>
                  </a:cubicBezTo>
                  <a:lnTo>
                    <a:pt x="22934" y="143799"/>
                  </a:lnTo>
                  <a:cubicBezTo>
                    <a:pt x="21832" y="143589"/>
                    <a:pt x="20730" y="143314"/>
                    <a:pt x="19628" y="143038"/>
                  </a:cubicBezTo>
                  <a:close/>
                  <a:moveTo>
                    <a:pt x="69841" y="142972"/>
                  </a:moveTo>
                  <a:cubicBezTo>
                    <a:pt x="68805" y="143314"/>
                    <a:pt x="67637" y="143589"/>
                    <a:pt x="66535" y="143865"/>
                  </a:cubicBezTo>
                  <a:lnTo>
                    <a:pt x="66739" y="144553"/>
                  </a:lnTo>
                  <a:lnTo>
                    <a:pt x="70045" y="143727"/>
                  </a:lnTo>
                  <a:lnTo>
                    <a:pt x="69841" y="142972"/>
                  </a:lnTo>
                  <a:close/>
                  <a:moveTo>
                    <a:pt x="24724" y="144140"/>
                  </a:moveTo>
                  <a:lnTo>
                    <a:pt x="24658" y="144829"/>
                  </a:lnTo>
                  <a:cubicBezTo>
                    <a:pt x="25413" y="144967"/>
                    <a:pt x="26311" y="145038"/>
                    <a:pt x="27138" y="145176"/>
                  </a:cubicBezTo>
                  <a:lnTo>
                    <a:pt x="28031" y="145242"/>
                  </a:lnTo>
                  <a:lnTo>
                    <a:pt x="28102" y="144487"/>
                  </a:lnTo>
                  <a:lnTo>
                    <a:pt x="27204" y="144416"/>
                  </a:lnTo>
                  <a:cubicBezTo>
                    <a:pt x="26377" y="144350"/>
                    <a:pt x="25551" y="144212"/>
                    <a:pt x="24724" y="144140"/>
                  </a:cubicBezTo>
                  <a:close/>
                  <a:moveTo>
                    <a:pt x="64744" y="144212"/>
                  </a:moveTo>
                  <a:cubicBezTo>
                    <a:pt x="63642" y="144416"/>
                    <a:pt x="62540" y="144625"/>
                    <a:pt x="61367" y="144763"/>
                  </a:cubicBezTo>
                  <a:lnTo>
                    <a:pt x="61504" y="145518"/>
                  </a:lnTo>
                  <a:cubicBezTo>
                    <a:pt x="62678" y="145380"/>
                    <a:pt x="63780" y="145176"/>
                    <a:pt x="64882" y="144967"/>
                  </a:cubicBezTo>
                  <a:lnTo>
                    <a:pt x="64744" y="144212"/>
                  </a:lnTo>
                  <a:close/>
                  <a:moveTo>
                    <a:pt x="29959" y="144625"/>
                  </a:moveTo>
                  <a:lnTo>
                    <a:pt x="29893" y="145380"/>
                  </a:lnTo>
                  <a:cubicBezTo>
                    <a:pt x="30995" y="145452"/>
                    <a:pt x="32163" y="145589"/>
                    <a:pt x="33265" y="145655"/>
                  </a:cubicBezTo>
                  <a:lnTo>
                    <a:pt x="33337" y="144901"/>
                  </a:lnTo>
                  <a:cubicBezTo>
                    <a:pt x="32235" y="144829"/>
                    <a:pt x="31061" y="144691"/>
                    <a:pt x="29959" y="144625"/>
                  </a:cubicBezTo>
                  <a:close/>
                  <a:moveTo>
                    <a:pt x="35194" y="145038"/>
                  </a:moveTo>
                  <a:lnTo>
                    <a:pt x="35128" y="145793"/>
                  </a:lnTo>
                  <a:cubicBezTo>
                    <a:pt x="36296" y="145865"/>
                    <a:pt x="37398" y="145931"/>
                    <a:pt x="38571" y="146003"/>
                  </a:cubicBezTo>
                  <a:lnTo>
                    <a:pt x="38637" y="145242"/>
                  </a:lnTo>
                  <a:cubicBezTo>
                    <a:pt x="37469" y="145176"/>
                    <a:pt x="36296" y="145104"/>
                    <a:pt x="35194" y="145038"/>
                  </a:cubicBezTo>
                  <a:close/>
                  <a:moveTo>
                    <a:pt x="59576" y="145038"/>
                  </a:moveTo>
                  <a:cubicBezTo>
                    <a:pt x="58474" y="145104"/>
                    <a:pt x="57306" y="145242"/>
                    <a:pt x="56204" y="145314"/>
                  </a:cubicBezTo>
                  <a:lnTo>
                    <a:pt x="56270" y="146069"/>
                  </a:lnTo>
                  <a:cubicBezTo>
                    <a:pt x="57372" y="146003"/>
                    <a:pt x="58545" y="145865"/>
                    <a:pt x="59647" y="145727"/>
                  </a:cubicBezTo>
                  <a:lnTo>
                    <a:pt x="59576" y="145038"/>
                  </a:lnTo>
                  <a:close/>
                  <a:moveTo>
                    <a:pt x="40428" y="145380"/>
                  </a:moveTo>
                  <a:lnTo>
                    <a:pt x="40428" y="146140"/>
                  </a:lnTo>
                  <a:cubicBezTo>
                    <a:pt x="41530" y="146206"/>
                    <a:pt x="42704" y="146206"/>
                    <a:pt x="43806" y="146278"/>
                  </a:cubicBezTo>
                  <a:lnTo>
                    <a:pt x="43872" y="145518"/>
                  </a:lnTo>
                  <a:cubicBezTo>
                    <a:pt x="42704" y="145452"/>
                    <a:pt x="41602" y="145452"/>
                    <a:pt x="40428" y="145380"/>
                  </a:cubicBezTo>
                  <a:close/>
                  <a:moveTo>
                    <a:pt x="45734" y="145589"/>
                  </a:moveTo>
                  <a:lnTo>
                    <a:pt x="45663" y="146344"/>
                  </a:lnTo>
                  <a:lnTo>
                    <a:pt x="49107" y="146344"/>
                  </a:lnTo>
                  <a:lnTo>
                    <a:pt x="49107" y="145589"/>
                  </a:lnTo>
                  <a:close/>
                  <a:moveTo>
                    <a:pt x="54341" y="145452"/>
                  </a:moveTo>
                  <a:cubicBezTo>
                    <a:pt x="53239" y="145518"/>
                    <a:pt x="52071" y="145518"/>
                    <a:pt x="50969" y="145589"/>
                  </a:cubicBezTo>
                  <a:lnTo>
                    <a:pt x="50969" y="146344"/>
                  </a:lnTo>
                  <a:cubicBezTo>
                    <a:pt x="52137" y="146278"/>
                    <a:pt x="53311" y="146278"/>
                    <a:pt x="54413" y="146206"/>
                  </a:cubicBezTo>
                  <a:lnTo>
                    <a:pt x="54341" y="14545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2" name="Google Shape;1672;p46"/>
            <p:cNvSpPr/>
            <p:nvPr/>
          </p:nvSpPr>
          <p:spPr>
            <a:xfrm>
              <a:off x="2634675" y="1171400"/>
              <a:ext cx="2503675" cy="3774450"/>
            </a:xfrm>
            <a:custGeom>
              <a:avLst/>
              <a:gdLst/>
              <a:ahLst/>
              <a:cxnLst/>
              <a:rect l="l" t="t" r="r" b="b"/>
              <a:pathLst>
                <a:path w="100147" h="150978" extrusionOk="0">
                  <a:moveTo>
                    <a:pt x="62403" y="72"/>
                  </a:moveTo>
                  <a:cubicBezTo>
                    <a:pt x="61301" y="138"/>
                    <a:pt x="60199" y="209"/>
                    <a:pt x="59163" y="413"/>
                  </a:cubicBezTo>
                  <a:lnTo>
                    <a:pt x="59301" y="1174"/>
                  </a:lnTo>
                  <a:cubicBezTo>
                    <a:pt x="60336" y="964"/>
                    <a:pt x="61367" y="898"/>
                    <a:pt x="62469" y="827"/>
                  </a:cubicBezTo>
                  <a:lnTo>
                    <a:pt x="62403" y="72"/>
                  </a:lnTo>
                  <a:close/>
                  <a:moveTo>
                    <a:pt x="64469" y="0"/>
                  </a:moveTo>
                  <a:lnTo>
                    <a:pt x="64469" y="760"/>
                  </a:lnTo>
                  <a:cubicBezTo>
                    <a:pt x="65433" y="760"/>
                    <a:pt x="66464" y="827"/>
                    <a:pt x="67428" y="898"/>
                  </a:cubicBezTo>
                  <a:cubicBezTo>
                    <a:pt x="68530" y="1036"/>
                    <a:pt x="69566" y="1174"/>
                    <a:pt x="70596" y="1378"/>
                  </a:cubicBezTo>
                  <a:lnTo>
                    <a:pt x="70734" y="689"/>
                  </a:lnTo>
                  <a:cubicBezTo>
                    <a:pt x="69704" y="413"/>
                    <a:pt x="68602" y="276"/>
                    <a:pt x="67500" y="138"/>
                  </a:cubicBezTo>
                  <a:cubicBezTo>
                    <a:pt x="66464" y="72"/>
                    <a:pt x="65499" y="0"/>
                    <a:pt x="64469" y="0"/>
                  </a:cubicBezTo>
                  <a:close/>
                  <a:moveTo>
                    <a:pt x="57168" y="827"/>
                  </a:moveTo>
                  <a:cubicBezTo>
                    <a:pt x="56066" y="1036"/>
                    <a:pt x="55030" y="1378"/>
                    <a:pt x="54000" y="1725"/>
                  </a:cubicBezTo>
                  <a:lnTo>
                    <a:pt x="54275" y="2414"/>
                  </a:lnTo>
                  <a:cubicBezTo>
                    <a:pt x="55240" y="2066"/>
                    <a:pt x="56270" y="1791"/>
                    <a:pt x="57306" y="1515"/>
                  </a:cubicBezTo>
                  <a:lnTo>
                    <a:pt x="57168" y="827"/>
                  </a:lnTo>
                  <a:close/>
                  <a:moveTo>
                    <a:pt x="72734" y="1240"/>
                  </a:moveTo>
                  <a:lnTo>
                    <a:pt x="72525" y="1929"/>
                  </a:lnTo>
                  <a:cubicBezTo>
                    <a:pt x="73489" y="2276"/>
                    <a:pt x="74525" y="2617"/>
                    <a:pt x="75418" y="3102"/>
                  </a:cubicBezTo>
                  <a:lnTo>
                    <a:pt x="75765" y="2414"/>
                  </a:lnTo>
                  <a:cubicBezTo>
                    <a:pt x="74800" y="1929"/>
                    <a:pt x="73765" y="1515"/>
                    <a:pt x="72734" y="1240"/>
                  </a:cubicBezTo>
                  <a:close/>
                  <a:moveTo>
                    <a:pt x="52071" y="2480"/>
                  </a:moveTo>
                  <a:cubicBezTo>
                    <a:pt x="51107" y="2965"/>
                    <a:pt x="50143" y="3444"/>
                    <a:pt x="49245" y="3995"/>
                  </a:cubicBezTo>
                  <a:lnTo>
                    <a:pt x="49592" y="4618"/>
                  </a:lnTo>
                  <a:cubicBezTo>
                    <a:pt x="50484" y="4067"/>
                    <a:pt x="51449" y="3582"/>
                    <a:pt x="52413" y="3168"/>
                  </a:cubicBezTo>
                  <a:lnTo>
                    <a:pt x="52071" y="2480"/>
                  </a:lnTo>
                  <a:close/>
                  <a:moveTo>
                    <a:pt x="77622" y="3378"/>
                  </a:moveTo>
                  <a:lnTo>
                    <a:pt x="77208" y="4067"/>
                  </a:lnTo>
                  <a:cubicBezTo>
                    <a:pt x="78106" y="4546"/>
                    <a:pt x="78999" y="5169"/>
                    <a:pt x="79826" y="5857"/>
                  </a:cubicBezTo>
                  <a:lnTo>
                    <a:pt x="80311" y="5235"/>
                  </a:lnTo>
                  <a:cubicBezTo>
                    <a:pt x="79412" y="4546"/>
                    <a:pt x="78520" y="3929"/>
                    <a:pt x="77622" y="3378"/>
                  </a:cubicBezTo>
                  <a:close/>
                  <a:moveTo>
                    <a:pt x="47454" y="5097"/>
                  </a:moveTo>
                  <a:cubicBezTo>
                    <a:pt x="46627" y="5720"/>
                    <a:pt x="45735" y="6408"/>
                    <a:pt x="44908" y="7163"/>
                  </a:cubicBezTo>
                  <a:lnTo>
                    <a:pt x="45388" y="7714"/>
                  </a:lnTo>
                  <a:cubicBezTo>
                    <a:pt x="46214" y="7025"/>
                    <a:pt x="47041" y="6337"/>
                    <a:pt x="47939" y="5720"/>
                  </a:cubicBezTo>
                  <a:lnTo>
                    <a:pt x="47454" y="5097"/>
                  </a:lnTo>
                  <a:close/>
                  <a:moveTo>
                    <a:pt x="81892" y="6546"/>
                  </a:moveTo>
                  <a:lnTo>
                    <a:pt x="81413" y="7097"/>
                  </a:lnTo>
                  <a:cubicBezTo>
                    <a:pt x="82167" y="7786"/>
                    <a:pt x="82928" y="8541"/>
                    <a:pt x="83617" y="9367"/>
                  </a:cubicBezTo>
                  <a:lnTo>
                    <a:pt x="84168" y="8888"/>
                  </a:lnTo>
                  <a:cubicBezTo>
                    <a:pt x="83479" y="8061"/>
                    <a:pt x="82652" y="7301"/>
                    <a:pt x="81892" y="6546"/>
                  </a:cubicBezTo>
                  <a:close/>
                  <a:moveTo>
                    <a:pt x="43393" y="8541"/>
                  </a:moveTo>
                  <a:cubicBezTo>
                    <a:pt x="42632" y="9301"/>
                    <a:pt x="41944" y="10128"/>
                    <a:pt x="41255" y="10954"/>
                  </a:cubicBezTo>
                  <a:lnTo>
                    <a:pt x="41806" y="11434"/>
                  </a:lnTo>
                  <a:cubicBezTo>
                    <a:pt x="42495" y="10607"/>
                    <a:pt x="43183" y="9852"/>
                    <a:pt x="43944" y="9092"/>
                  </a:cubicBezTo>
                  <a:lnTo>
                    <a:pt x="43393" y="8541"/>
                  </a:lnTo>
                  <a:close/>
                  <a:moveTo>
                    <a:pt x="85545" y="10469"/>
                  </a:moveTo>
                  <a:lnTo>
                    <a:pt x="84922" y="10883"/>
                  </a:lnTo>
                  <a:cubicBezTo>
                    <a:pt x="85611" y="11709"/>
                    <a:pt x="86234" y="12607"/>
                    <a:pt x="86851" y="13434"/>
                  </a:cubicBezTo>
                  <a:lnTo>
                    <a:pt x="87474" y="13021"/>
                  </a:lnTo>
                  <a:cubicBezTo>
                    <a:pt x="86851" y="12122"/>
                    <a:pt x="86162" y="11230"/>
                    <a:pt x="85545" y="10469"/>
                  </a:cubicBezTo>
                  <a:close/>
                  <a:moveTo>
                    <a:pt x="39949" y="12607"/>
                  </a:moveTo>
                  <a:cubicBezTo>
                    <a:pt x="39326" y="13500"/>
                    <a:pt x="38775" y="14398"/>
                    <a:pt x="38158" y="15291"/>
                  </a:cubicBezTo>
                  <a:lnTo>
                    <a:pt x="38847" y="15704"/>
                  </a:lnTo>
                  <a:cubicBezTo>
                    <a:pt x="39398" y="14811"/>
                    <a:pt x="39949" y="13913"/>
                    <a:pt x="40566" y="13087"/>
                  </a:cubicBezTo>
                  <a:lnTo>
                    <a:pt x="39949" y="12607"/>
                  </a:lnTo>
                  <a:close/>
                  <a:moveTo>
                    <a:pt x="88576" y="14811"/>
                  </a:moveTo>
                  <a:lnTo>
                    <a:pt x="87953" y="15153"/>
                  </a:lnTo>
                  <a:cubicBezTo>
                    <a:pt x="88504" y="16051"/>
                    <a:pt x="89055" y="17015"/>
                    <a:pt x="89540" y="17908"/>
                  </a:cubicBezTo>
                  <a:lnTo>
                    <a:pt x="90229" y="17566"/>
                  </a:lnTo>
                  <a:cubicBezTo>
                    <a:pt x="89678" y="16602"/>
                    <a:pt x="89127" y="15638"/>
                    <a:pt x="88576" y="14811"/>
                  </a:cubicBezTo>
                  <a:close/>
                  <a:moveTo>
                    <a:pt x="37122" y="17081"/>
                  </a:moveTo>
                  <a:lnTo>
                    <a:pt x="35679" y="19974"/>
                  </a:lnTo>
                  <a:lnTo>
                    <a:pt x="36367" y="20321"/>
                  </a:lnTo>
                  <a:cubicBezTo>
                    <a:pt x="36781" y="19357"/>
                    <a:pt x="37260" y="18393"/>
                    <a:pt x="37811" y="17495"/>
                  </a:cubicBezTo>
                  <a:lnTo>
                    <a:pt x="37122" y="17081"/>
                  </a:lnTo>
                  <a:close/>
                  <a:moveTo>
                    <a:pt x="91121" y="19423"/>
                  </a:moveTo>
                  <a:lnTo>
                    <a:pt x="90433" y="19770"/>
                  </a:lnTo>
                  <a:cubicBezTo>
                    <a:pt x="90917" y="20663"/>
                    <a:pt x="91331" y="21699"/>
                    <a:pt x="91810" y="22663"/>
                  </a:cubicBezTo>
                  <a:lnTo>
                    <a:pt x="92499" y="22388"/>
                  </a:lnTo>
                  <a:cubicBezTo>
                    <a:pt x="92019" y="21352"/>
                    <a:pt x="91606" y="20388"/>
                    <a:pt x="91121" y="19423"/>
                  </a:cubicBezTo>
                  <a:close/>
                  <a:moveTo>
                    <a:pt x="34852" y="21903"/>
                  </a:moveTo>
                  <a:cubicBezTo>
                    <a:pt x="34439" y="22867"/>
                    <a:pt x="34026" y="23831"/>
                    <a:pt x="33679" y="24867"/>
                  </a:cubicBezTo>
                  <a:lnTo>
                    <a:pt x="34367" y="25143"/>
                  </a:lnTo>
                  <a:cubicBezTo>
                    <a:pt x="34714" y="24107"/>
                    <a:pt x="35128" y="23143"/>
                    <a:pt x="35541" y="22178"/>
                  </a:cubicBezTo>
                  <a:lnTo>
                    <a:pt x="34852" y="21903"/>
                  </a:lnTo>
                  <a:close/>
                  <a:moveTo>
                    <a:pt x="93259" y="24316"/>
                  </a:moveTo>
                  <a:lnTo>
                    <a:pt x="92570" y="24520"/>
                  </a:lnTo>
                  <a:cubicBezTo>
                    <a:pt x="92912" y="25556"/>
                    <a:pt x="93325" y="26520"/>
                    <a:pt x="93673" y="27551"/>
                  </a:cubicBezTo>
                  <a:lnTo>
                    <a:pt x="94361" y="27347"/>
                  </a:lnTo>
                  <a:cubicBezTo>
                    <a:pt x="94014" y="26311"/>
                    <a:pt x="93673" y="25281"/>
                    <a:pt x="93259" y="24316"/>
                  </a:cubicBezTo>
                  <a:close/>
                  <a:moveTo>
                    <a:pt x="32990" y="26862"/>
                  </a:moveTo>
                  <a:cubicBezTo>
                    <a:pt x="32648" y="27826"/>
                    <a:pt x="32373" y="28928"/>
                    <a:pt x="32097" y="29964"/>
                  </a:cubicBezTo>
                  <a:lnTo>
                    <a:pt x="32852" y="30168"/>
                  </a:lnTo>
                  <a:cubicBezTo>
                    <a:pt x="33128" y="29138"/>
                    <a:pt x="33403" y="28102"/>
                    <a:pt x="33750" y="27071"/>
                  </a:cubicBezTo>
                  <a:lnTo>
                    <a:pt x="32990" y="26862"/>
                  </a:lnTo>
                  <a:close/>
                  <a:moveTo>
                    <a:pt x="94978" y="29275"/>
                  </a:moveTo>
                  <a:lnTo>
                    <a:pt x="94290" y="29479"/>
                  </a:lnTo>
                  <a:cubicBezTo>
                    <a:pt x="94637" y="30515"/>
                    <a:pt x="94912" y="31546"/>
                    <a:pt x="95188" y="32581"/>
                  </a:cubicBezTo>
                  <a:lnTo>
                    <a:pt x="95943" y="32372"/>
                  </a:lnTo>
                  <a:cubicBezTo>
                    <a:pt x="95667" y="31342"/>
                    <a:pt x="95326" y="30306"/>
                    <a:pt x="94978" y="29275"/>
                  </a:cubicBezTo>
                  <a:close/>
                  <a:moveTo>
                    <a:pt x="31612" y="31959"/>
                  </a:moveTo>
                  <a:cubicBezTo>
                    <a:pt x="31337" y="32995"/>
                    <a:pt x="31133" y="34097"/>
                    <a:pt x="30924" y="35127"/>
                  </a:cubicBezTo>
                  <a:lnTo>
                    <a:pt x="31684" y="35265"/>
                  </a:lnTo>
                  <a:cubicBezTo>
                    <a:pt x="31888" y="34234"/>
                    <a:pt x="32097" y="33132"/>
                    <a:pt x="32301" y="32168"/>
                  </a:cubicBezTo>
                  <a:lnTo>
                    <a:pt x="31612" y="31959"/>
                  </a:lnTo>
                  <a:close/>
                  <a:moveTo>
                    <a:pt x="96428" y="34372"/>
                  </a:moveTo>
                  <a:lnTo>
                    <a:pt x="95739" y="34576"/>
                  </a:lnTo>
                  <a:cubicBezTo>
                    <a:pt x="96014" y="35612"/>
                    <a:pt x="96218" y="36642"/>
                    <a:pt x="96494" y="37678"/>
                  </a:cubicBezTo>
                  <a:lnTo>
                    <a:pt x="97182" y="37541"/>
                  </a:lnTo>
                  <a:cubicBezTo>
                    <a:pt x="96979" y="36439"/>
                    <a:pt x="96703" y="35403"/>
                    <a:pt x="96428" y="34372"/>
                  </a:cubicBezTo>
                  <a:close/>
                  <a:moveTo>
                    <a:pt x="30582" y="37127"/>
                  </a:moveTo>
                  <a:cubicBezTo>
                    <a:pt x="30444" y="38229"/>
                    <a:pt x="30235" y="39260"/>
                    <a:pt x="30169" y="40362"/>
                  </a:cubicBezTo>
                  <a:lnTo>
                    <a:pt x="30857" y="40433"/>
                  </a:lnTo>
                  <a:cubicBezTo>
                    <a:pt x="30995" y="39397"/>
                    <a:pt x="31133" y="38295"/>
                    <a:pt x="31337" y="37265"/>
                  </a:cubicBezTo>
                  <a:lnTo>
                    <a:pt x="30582" y="37127"/>
                  </a:lnTo>
                  <a:close/>
                  <a:moveTo>
                    <a:pt x="97596" y="39535"/>
                  </a:moveTo>
                  <a:lnTo>
                    <a:pt x="96907" y="39673"/>
                  </a:lnTo>
                  <a:cubicBezTo>
                    <a:pt x="97116" y="40709"/>
                    <a:pt x="97320" y="41739"/>
                    <a:pt x="97458" y="42841"/>
                  </a:cubicBezTo>
                  <a:lnTo>
                    <a:pt x="98218" y="42704"/>
                  </a:lnTo>
                  <a:cubicBezTo>
                    <a:pt x="98009" y="41602"/>
                    <a:pt x="97805" y="40571"/>
                    <a:pt x="97596" y="39535"/>
                  </a:cubicBezTo>
                  <a:close/>
                  <a:moveTo>
                    <a:pt x="29959" y="42428"/>
                  </a:moveTo>
                  <a:cubicBezTo>
                    <a:pt x="29822" y="43464"/>
                    <a:pt x="29755" y="44566"/>
                    <a:pt x="29684" y="45596"/>
                  </a:cubicBezTo>
                  <a:lnTo>
                    <a:pt x="30444" y="45668"/>
                  </a:lnTo>
                  <a:cubicBezTo>
                    <a:pt x="30510" y="44632"/>
                    <a:pt x="30582" y="43530"/>
                    <a:pt x="30648" y="42500"/>
                  </a:cubicBezTo>
                  <a:lnTo>
                    <a:pt x="29959" y="42428"/>
                  </a:lnTo>
                  <a:close/>
                  <a:moveTo>
                    <a:pt x="98560" y="44704"/>
                  </a:moveTo>
                  <a:lnTo>
                    <a:pt x="97805" y="44841"/>
                  </a:lnTo>
                  <a:cubicBezTo>
                    <a:pt x="97871" y="45530"/>
                    <a:pt x="98009" y="46147"/>
                    <a:pt x="98081" y="46836"/>
                  </a:cubicBezTo>
                  <a:cubicBezTo>
                    <a:pt x="98147" y="47183"/>
                    <a:pt x="98218" y="47597"/>
                    <a:pt x="98218" y="48010"/>
                  </a:cubicBezTo>
                  <a:lnTo>
                    <a:pt x="98973" y="47938"/>
                  </a:lnTo>
                  <a:cubicBezTo>
                    <a:pt x="98907" y="47525"/>
                    <a:pt x="98907" y="47112"/>
                    <a:pt x="98835" y="46698"/>
                  </a:cubicBezTo>
                  <a:cubicBezTo>
                    <a:pt x="98769" y="46081"/>
                    <a:pt x="98632" y="45392"/>
                    <a:pt x="98560" y="44704"/>
                  </a:cubicBezTo>
                  <a:close/>
                  <a:moveTo>
                    <a:pt x="29618" y="47663"/>
                  </a:moveTo>
                  <a:lnTo>
                    <a:pt x="29618" y="49453"/>
                  </a:lnTo>
                  <a:lnTo>
                    <a:pt x="29618" y="50903"/>
                  </a:lnTo>
                  <a:lnTo>
                    <a:pt x="30373" y="50903"/>
                  </a:lnTo>
                  <a:lnTo>
                    <a:pt x="30373" y="49453"/>
                  </a:lnTo>
                  <a:lnTo>
                    <a:pt x="30373" y="47734"/>
                  </a:lnTo>
                  <a:lnTo>
                    <a:pt x="29618" y="47663"/>
                  </a:lnTo>
                  <a:close/>
                  <a:moveTo>
                    <a:pt x="99183" y="50004"/>
                  </a:moveTo>
                  <a:lnTo>
                    <a:pt x="98494" y="50076"/>
                  </a:lnTo>
                  <a:cubicBezTo>
                    <a:pt x="98560" y="51106"/>
                    <a:pt x="98698" y="52142"/>
                    <a:pt x="98769" y="53244"/>
                  </a:cubicBezTo>
                  <a:lnTo>
                    <a:pt x="99524" y="53173"/>
                  </a:lnTo>
                  <a:cubicBezTo>
                    <a:pt x="99386" y="52071"/>
                    <a:pt x="99320" y="51040"/>
                    <a:pt x="99183" y="50004"/>
                  </a:cubicBezTo>
                  <a:close/>
                  <a:moveTo>
                    <a:pt x="29684" y="52969"/>
                  </a:moveTo>
                  <a:cubicBezTo>
                    <a:pt x="29755" y="53795"/>
                    <a:pt x="29755" y="54622"/>
                    <a:pt x="29755" y="55377"/>
                  </a:cubicBezTo>
                  <a:lnTo>
                    <a:pt x="29755" y="56203"/>
                  </a:lnTo>
                  <a:lnTo>
                    <a:pt x="30510" y="56203"/>
                  </a:lnTo>
                  <a:lnTo>
                    <a:pt x="30510" y="55377"/>
                  </a:lnTo>
                  <a:cubicBezTo>
                    <a:pt x="30510" y="54550"/>
                    <a:pt x="30510" y="53795"/>
                    <a:pt x="30444" y="52969"/>
                  </a:cubicBezTo>
                  <a:close/>
                  <a:moveTo>
                    <a:pt x="99662" y="55239"/>
                  </a:moveTo>
                  <a:lnTo>
                    <a:pt x="98907" y="55311"/>
                  </a:lnTo>
                  <a:cubicBezTo>
                    <a:pt x="98973" y="56341"/>
                    <a:pt x="99045" y="57377"/>
                    <a:pt x="99111" y="58479"/>
                  </a:cubicBezTo>
                  <a:lnTo>
                    <a:pt x="99871" y="58479"/>
                  </a:lnTo>
                  <a:cubicBezTo>
                    <a:pt x="99800" y="57377"/>
                    <a:pt x="99734" y="56275"/>
                    <a:pt x="99662" y="55239"/>
                  </a:cubicBezTo>
                  <a:close/>
                  <a:moveTo>
                    <a:pt x="29684" y="58204"/>
                  </a:moveTo>
                  <a:cubicBezTo>
                    <a:pt x="29618" y="59234"/>
                    <a:pt x="29480" y="60336"/>
                    <a:pt x="29342" y="61372"/>
                  </a:cubicBezTo>
                  <a:lnTo>
                    <a:pt x="30097" y="61438"/>
                  </a:lnTo>
                  <a:cubicBezTo>
                    <a:pt x="30235" y="60408"/>
                    <a:pt x="30373" y="59306"/>
                    <a:pt x="30444" y="58270"/>
                  </a:cubicBezTo>
                  <a:lnTo>
                    <a:pt x="29684" y="58204"/>
                  </a:lnTo>
                  <a:close/>
                  <a:moveTo>
                    <a:pt x="99937" y="60474"/>
                  </a:moveTo>
                  <a:lnTo>
                    <a:pt x="99183" y="60545"/>
                  </a:lnTo>
                  <a:cubicBezTo>
                    <a:pt x="99249" y="61576"/>
                    <a:pt x="99249" y="62678"/>
                    <a:pt x="99320" y="63714"/>
                  </a:cubicBezTo>
                  <a:lnTo>
                    <a:pt x="100075" y="63714"/>
                  </a:lnTo>
                  <a:cubicBezTo>
                    <a:pt x="100009" y="62612"/>
                    <a:pt x="100009" y="61576"/>
                    <a:pt x="99937" y="60474"/>
                  </a:cubicBezTo>
                  <a:close/>
                  <a:moveTo>
                    <a:pt x="29067" y="63367"/>
                  </a:moveTo>
                  <a:cubicBezTo>
                    <a:pt x="28857" y="64402"/>
                    <a:pt x="28653" y="65504"/>
                    <a:pt x="28378" y="66469"/>
                  </a:cubicBezTo>
                  <a:lnTo>
                    <a:pt x="29133" y="66673"/>
                  </a:lnTo>
                  <a:cubicBezTo>
                    <a:pt x="29408" y="65642"/>
                    <a:pt x="29618" y="64606"/>
                    <a:pt x="29822" y="63504"/>
                  </a:cubicBezTo>
                  <a:lnTo>
                    <a:pt x="29067" y="63367"/>
                  </a:lnTo>
                  <a:close/>
                  <a:moveTo>
                    <a:pt x="99320" y="65780"/>
                  </a:moveTo>
                  <a:cubicBezTo>
                    <a:pt x="99386" y="66810"/>
                    <a:pt x="99386" y="67912"/>
                    <a:pt x="99386" y="69014"/>
                  </a:cubicBezTo>
                  <a:lnTo>
                    <a:pt x="100147" y="69014"/>
                  </a:lnTo>
                  <a:cubicBezTo>
                    <a:pt x="100147" y="67912"/>
                    <a:pt x="100147" y="66810"/>
                    <a:pt x="100075" y="65780"/>
                  </a:cubicBezTo>
                  <a:close/>
                  <a:moveTo>
                    <a:pt x="27827" y="68463"/>
                  </a:moveTo>
                  <a:cubicBezTo>
                    <a:pt x="27551" y="69428"/>
                    <a:pt x="27204" y="70464"/>
                    <a:pt x="26791" y="71494"/>
                  </a:cubicBezTo>
                  <a:lnTo>
                    <a:pt x="27551" y="71769"/>
                  </a:lnTo>
                  <a:lnTo>
                    <a:pt x="28582" y="68673"/>
                  </a:lnTo>
                  <a:lnTo>
                    <a:pt x="27827" y="68463"/>
                  </a:lnTo>
                  <a:close/>
                  <a:moveTo>
                    <a:pt x="99386" y="71015"/>
                  </a:moveTo>
                  <a:cubicBezTo>
                    <a:pt x="99386" y="72117"/>
                    <a:pt x="99320" y="73147"/>
                    <a:pt x="99320" y="74249"/>
                  </a:cubicBezTo>
                  <a:lnTo>
                    <a:pt x="100075" y="74249"/>
                  </a:lnTo>
                  <a:cubicBezTo>
                    <a:pt x="100075" y="73147"/>
                    <a:pt x="100075" y="72117"/>
                    <a:pt x="100147" y="71015"/>
                  </a:cubicBezTo>
                  <a:close/>
                  <a:moveTo>
                    <a:pt x="26036" y="73356"/>
                  </a:moveTo>
                  <a:cubicBezTo>
                    <a:pt x="25623" y="74321"/>
                    <a:pt x="25138" y="75285"/>
                    <a:pt x="24659" y="76249"/>
                  </a:cubicBezTo>
                  <a:lnTo>
                    <a:pt x="25347" y="76591"/>
                  </a:lnTo>
                  <a:cubicBezTo>
                    <a:pt x="25827" y="75627"/>
                    <a:pt x="26312" y="74596"/>
                    <a:pt x="26725" y="73632"/>
                  </a:cubicBezTo>
                  <a:lnTo>
                    <a:pt x="26036" y="73356"/>
                  </a:lnTo>
                  <a:close/>
                  <a:moveTo>
                    <a:pt x="99249" y="76315"/>
                  </a:moveTo>
                  <a:cubicBezTo>
                    <a:pt x="99249" y="77351"/>
                    <a:pt x="99183" y="78453"/>
                    <a:pt x="99183" y="79484"/>
                  </a:cubicBezTo>
                  <a:lnTo>
                    <a:pt x="99937" y="79555"/>
                  </a:lnTo>
                  <a:cubicBezTo>
                    <a:pt x="99937" y="78453"/>
                    <a:pt x="100009" y="77351"/>
                    <a:pt x="100009" y="76315"/>
                  </a:cubicBezTo>
                  <a:close/>
                  <a:moveTo>
                    <a:pt x="23694" y="78040"/>
                  </a:moveTo>
                  <a:cubicBezTo>
                    <a:pt x="23209" y="78933"/>
                    <a:pt x="22658" y="79831"/>
                    <a:pt x="22041" y="80723"/>
                  </a:cubicBezTo>
                  <a:lnTo>
                    <a:pt x="22658" y="81137"/>
                  </a:lnTo>
                  <a:cubicBezTo>
                    <a:pt x="23281" y="80244"/>
                    <a:pt x="23832" y="79280"/>
                    <a:pt x="24383" y="78382"/>
                  </a:cubicBezTo>
                  <a:lnTo>
                    <a:pt x="23694" y="78040"/>
                  </a:lnTo>
                  <a:close/>
                  <a:moveTo>
                    <a:pt x="99045" y="81550"/>
                  </a:moveTo>
                  <a:cubicBezTo>
                    <a:pt x="99045" y="82586"/>
                    <a:pt x="98973" y="83688"/>
                    <a:pt x="98907" y="84790"/>
                  </a:cubicBezTo>
                  <a:lnTo>
                    <a:pt x="99662" y="84790"/>
                  </a:lnTo>
                  <a:cubicBezTo>
                    <a:pt x="99734" y="83754"/>
                    <a:pt x="99800" y="82652"/>
                    <a:pt x="99800" y="81622"/>
                  </a:cubicBezTo>
                  <a:lnTo>
                    <a:pt x="99045" y="81550"/>
                  </a:lnTo>
                  <a:close/>
                  <a:moveTo>
                    <a:pt x="20939" y="82448"/>
                  </a:moveTo>
                  <a:cubicBezTo>
                    <a:pt x="20317" y="83275"/>
                    <a:pt x="19699" y="84167"/>
                    <a:pt x="19077" y="85065"/>
                  </a:cubicBezTo>
                  <a:lnTo>
                    <a:pt x="19628" y="85479"/>
                  </a:lnTo>
                  <a:cubicBezTo>
                    <a:pt x="20317" y="84580"/>
                    <a:pt x="20939" y="83688"/>
                    <a:pt x="21556" y="82861"/>
                  </a:cubicBezTo>
                  <a:lnTo>
                    <a:pt x="20939" y="82448"/>
                  </a:lnTo>
                  <a:close/>
                  <a:moveTo>
                    <a:pt x="17837" y="86647"/>
                  </a:moveTo>
                  <a:cubicBezTo>
                    <a:pt x="17148" y="87545"/>
                    <a:pt x="16460" y="88371"/>
                    <a:pt x="15771" y="89126"/>
                  </a:cubicBezTo>
                  <a:lnTo>
                    <a:pt x="16393" y="89611"/>
                  </a:lnTo>
                  <a:cubicBezTo>
                    <a:pt x="17082" y="88785"/>
                    <a:pt x="17771" y="87958"/>
                    <a:pt x="18388" y="87132"/>
                  </a:cubicBezTo>
                  <a:lnTo>
                    <a:pt x="17837" y="86647"/>
                  </a:lnTo>
                  <a:close/>
                  <a:moveTo>
                    <a:pt x="98769" y="86785"/>
                  </a:moveTo>
                  <a:cubicBezTo>
                    <a:pt x="98698" y="87887"/>
                    <a:pt x="98632" y="88922"/>
                    <a:pt x="98560" y="90024"/>
                  </a:cubicBezTo>
                  <a:lnTo>
                    <a:pt x="99249" y="90024"/>
                  </a:lnTo>
                  <a:cubicBezTo>
                    <a:pt x="99386" y="88989"/>
                    <a:pt x="99458" y="87887"/>
                    <a:pt x="99524" y="86856"/>
                  </a:cubicBezTo>
                  <a:lnTo>
                    <a:pt x="98769" y="86785"/>
                  </a:lnTo>
                  <a:close/>
                  <a:moveTo>
                    <a:pt x="14465" y="90713"/>
                  </a:moveTo>
                  <a:lnTo>
                    <a:pt x="12399" y="93193"/>
                  </a:lnTo>
                  <a:lnTo>
                    <a:pt x="13016" y="93672"/>
                  </a:lnTo>
                  <a:lnTo>
                    <a:pt x="15082" y="91193"/>
                  </a:lnTo>
                  <a:lnTo>
                    <a:pt x="14465" y="90713"/>
                  </a:lnTo>
                  <a:close/>
                  <a:moveTo>
                    <a:pt x="98356" y="92019"/>
                  </a:moveTo>
                  <a:cubicBezTo>
                    <a:pt x="98284" y="93121"/>
                    <a:pt x="98147" y="94157"/>
                    <a:pt x="98081" y="95259"/>
                  </a:cubicBezTo>
                  <a:lnTo>
                    <a:pt x="98769" y="95325"/>
                  </a:lnTo>
                  <a:cubicBezTo>
                    <a:pt x="98907" y="94223"/>
                    <a:pt x="99045" y="93193"/>
                    <a:pt x="99111" y="92091"/>
                  </a:cubicBezTo>
                  <a:lnTo>
                    <a:pt x="98356" y="92019"/>
                  </a:lnTo>
                  <a:close/>
                  <a:moveTo>
                    <a:pt x="11087" y="94774"/>
                  </a:moveTo>
                  <a:cubicBezTo>
                    <a:pt x="10470" y="95463"/>
                    <a:pt x="9847" y="96223"/>
                    <a:pt x="9230" y="96978"/>
                  </a:cubicBezTo>
                  <a:lnTo>
                    <a:pt x="9021" y="97254"/>
                  </a:lnTo>
                  <a:lnTo>
                    <a:pt x="9572" y="97667"/>
                  </a:lnTo>
                  <a:lnTo>
                    <a:pt x="9847" y="97463"/>
                  </a:lnTo>
                  <a:cubicBezTo>
                    <a:pt x="10398" y="96703"/>
                    <a:pt x="11021" y="95948"/>
                    <a:pt x="11638" y="95259"/>
                  </a:cubicBezTo>
                  <a:lnTo>
                    <a:pt x="11087" y="94774"/>
                  </a:lnTo>
                  <a:close/>
                  <a:moveTo>
                    <a:pt x="97871" y="97254"/>
                  </a:moveTo>
                  <a:cubicBezTo>
                    <a:pt x="97733" y="98356"/>
                    <a:pt x="97596" y="99392"/>
                    <a:pt x="97458" y="100422"/>
                  </a:cubicBezTo>
                  <a:lnTo>
                    <a:pt x="98218" y="100560"/>
                  </a:lnTo>
                  <a:cubicBezTo>
                    <a:pt x="98356" y="99458"/>
                    <a:pt x="98494" y="98427"/>
                    <a:pt x="98560" y="97325"/>
                  </a:cubicBezTo>
                  <a:lnTo>
                    <a:pt x="97871" y="97254"/>
                  </a:lnTo>
                  <a:close/>
                  <a:moveTo>
                    <a:pt x="7781" y="98841"/>
                  </a:moveTo>
                  <a:cubicBezTo>
                    <a:pt x="7092" y="99733"/>
                    <a:pt x="6541" y="100631"/>
                    <a:pt x="5924" y="101524"/>
                  </a:cubicBezTo>
                  <a:lnTo>
                    <a:pt x="6613" y="101937"/>
                  </a:lnTo>
                  <a:cubicBezTo>
                    <a:pt x="7164" y="101045"/>
                    <a:pt x="7715" y="100147"/>
                    <a:pt x="8332" y="99320"/>
                  </a:cubicBezTo>
                  <a:lnTo>
                    <a:pt x="7781" y="98841"/>
                  </a:lnTo>
                  <a:close/>
                  <a:moveTo>
                    <a:pt x="97182" y="102488"/>
                  </a:moveTo>
                  <a:cubicBezTo>
                    <a:pt x="97045" y="103524"/>
                    <a:pt x="96907" y="104626"/>
                    <a:pt x="96769" y="105657"/>
                  </a:cubicBezTo>
                  <a:lnTo>
                    <a:pt x="97530" y="105794"/>
                  </a:lnTo>
                  <a:cubicBezTo>
                    <a:pt x="97667" y="104692"/>
                    <a:pt x="97805" y="103662"/>
                    <a:pt x="97943" y="102560"/>
                  </a:cubicBezTo>
                  <a:lnTo>
                    <a:pt x="97182" y="102488"/>
                  </a:lnTo>
                  <a:close/>
                  <a:moveTo>
                    <a:pt x="4888" y="103315"/>
                  </a:moveTo>
                  <a:lnTo>
                    <a:pt x="3445" y="106208"/>
                  </a:lnTo>
                  <a:lnTo>
                    <a:pt x="4133" y="106555"/>
                  </a:lnTo>
                  <a:cubicBezTo>
                    <a:pt x="4547" y="105591"/>
                    <a:pt x="5026" y="104626"/>
                    <a:pt x="5577" y="103728"/>
                  </a:cubicBezTo>
                  <a:lnTo>
                    <a:pt x="4888" y="103315"/>
                  </a:lnTo>
                  <a:close/>
                  <a:moveTo>
                    <a:pt x="96494" y="107723"/>
                  </a:moveTo>
                  <a:cubicBezTo>
                    <a:pt x="96290" y="108759"/>
                    <a:pt x="96152" y="109789"/>
                    <a:pt x="95943" y="110891"/>
                  </a:cubicBezTo>
                  <a:lnTo>
                    <a:pt x="96703" y="110963"/>
                  </a:lnTo>
                  <a:cubicBezTo>
                    <a:pt x="96907" y="109927"/>
                    <a:pt x="97045" y="108897"/>
                    <a:pt x="97254" y="107795"/>
                  </a:cubicBezTo>
                  <a:lnTo>
                    <a:pt x="96494" y="107723"/>
                  </a:lnTo>
                  <a:close/>
                  <a:moveTo>
                    <a:pt x="2684" y="108136"/>
                  </a:moveTo>
                  <a:cubicBezTo>
                    <a:pt x="2271" y="109172"/>
                    <a:pt x="1929" y="110203"/>
                    <a:pt x="1582" y="111238"/>
                  </a:cubicBezTo>
                  <a:lnTo>
                    <a:pt x="2343" y="111442"/>
                  </a:lnTo>
                  <a:cubicBezTo>
                    <a:pt x="2618" y="110412"/>
                    <a:pt x="2960" y="109376"/>
                    <a:pt x="3373" y="108412"/>
                  </a:cubicBezTo>
                  <a:lnTo>
                    <a:pt x="2684" y="108136"/>
                  </a:lnTo>
                  <a:close/>
                  <a:moveTo>
                    <a:pt x="95601" y="112892"/>
                  </a:moveTo>
                  <a:cubicBezTo>
                    <a:pt x="95463" y="113856"/>
                    <a:pt x="95254" y="114748"/>
                    <a:pt x="95116" y="115713"/>
                  </a:cubicBezTo>
                  <a:lnTo>
                    <a:pt x="95050" y="116060"/>
                  </a:lnTo>
                  <a:lnTo>
                    <a:pt x="95805" y="116198"/>
                  </a:lnTo>
                  <a:lnTo>
                    <a:pt x="95877" y="115850"/>
                  </a:lnTo>
                  <a:cubicBezTo>
                    <a:pt x="96014" y="114886"/>
                    <a:pt x="96218" y="113994"/>
                    <a:pt x="96356" y="113029"/>
                  </a:cubicBezTo>
                  <a:lnTo>
                    <a:pt x="95601" y="112892"/>
                  </a:lnTo>
                  <a:close/>
                  <a:moveTo>
                    <a:pt x="1031" y="113233"/>
                  </a:moveTo>
                  <a:cubicBezTo>
                    <a:pt x="827" y="114269"/>
                    <a:pt x="618" y="115371"/>
                    <a:pt x="414" y="116401"/>
                  </a:cubicBezTo>
                  <a:lnTo>
                    <a:pt x="1169" y="116539"/>
                  </a:lnTo>
                  <a:cubicBezTo>
                    <a:pt x="1307" y="115509"/>
                    <a:pt x="1516" y="114407"/>
                    <a:pt x="1792" y="113371"/>
                  </a:cubicBezTo>
                  <a:lnTo>
                    <a:pt x="1031" y="113233"/>
                  </a:lnTo>
                  <a:close/>
                  <a:moveTo>
                    <a:pt x="94637" y="118054"/>
                  </a:moveTo>
                  <a:cubicBezTo>
                    <a:pt x="94361" y="119090"/>
                    <a:pt x="94086" y="120121"/>
                    <a:pt x="93810" y="121085"/>
                  </a:cubicBezTo>
                  <a:lnTo>
                    <a:pt x="94565" y="121294"/>
                  </a:lnTo>
                  <a:cubicBezTo>
                    <a:pt x="94841" y="120330"/>
                    <a:pt x="95116" y="119294"/>
                    <a:pt x="95326" y="118192"/>
                  </a:cubicBezTo>
                  <a:lnTo>
                    <a:pt x="94637" y="118054"/>
                  </a:lnTo>
                  <a:close/>
                  <a:moveTo>
                    <a:pt x="205" y="118468"/>
                  </a:moveTo>
                  <a:cubicBezTo>
                    <a:pt x="67" y="119504"/>
                    <a:pt x="1" y="120606"/>
                    <a:pt x="1" y="121636"/>
                  </a:cubicBezTo>
                  <a:lnTo>
                    <a:pt x="1" y="121708"/>
                  </a:lnTo>
                  <a:lnTo>
                    <a:pt x="756" y="121636"/>
                  </a:lnTo>
                  <a:cubicBezTo>
                    <a:pt x="756" y="120606"/>
                    <a:pt x="827" y="119570"/>
                    <a:pt x="965" y="118539"/>
                  </a:cubicBezTo>
                  <a:lnTo>
                    <a:pt x="205" y="118468"/>
                  </a:lnTo>
                  <a:close/>
                  <a:moveTo>
                    <a:pt x="93188" y="123085"/>
                  </a:moveTo>
                  <a:cubicBezTo>
                    <a:pt x="92846" y="124050"/>
                    <a:pt x="92499" y="125080"/>
                    <a:pt x="92086" y="126044"/>
                  </a:cubicBezTo>
                  <a:lnTo>
                    <a:pt x="92774" y="126320"/>
                  </a:lnTo>
                  <a:cubicBezTo>
                    <a:pt x="93188" y="125355"/>
                    <a:pt x="93535" y="124325"/>
                    <a:pt x="93948" y="123289"/>
                  </a:cubicBezTo>
                  <a:lnTo>
                    <a:pt x="93188" y="123085"/>
                  </a:lnTo>
                  <a:close/>
                  <a:moveTo>
                    <a:pt x="827" y="123702"/>
                  </a:moveTo>
                  <a:lnTo>
                    <a:pt x="67" y="123774"/>
                  </a:lnTo>
                  <a:cubicBezTo>
                    <a:pt x="139" y="124876"/>
                    <a:pt x="276" y="125978"/>
                    <a:pt x="480" y="127008"/>
                  </a:cubicBezTo>
                  <a:lnTo>
                    <a:pt x="1241" y="126871"/>
                  </a:lnTo>
                  <a:cubicBezTo>
                    <a:pt x="1031" y="125840"/>
                    <a:pt x="893" y="124804"/>
                    <a:pt x="827" y="123702"/>
                  </a:cubicBezTo>
                  <a:close/>
                  <a:moveTo>
                    <a:pt x="91259" y="127907"/>
                  </a:moveTo>
                  <a:cubicBezTo>
                    <a:pt x="90780" y="128871"/>
                    <a:pt x="90295" y="129835"/>
                    <a:pt x="89815" y="130728"/>
                  </a:cubicBezTo>
                  <a:lnTo>
                    <a:pt x="90433" y="131075"/>
                  </a:lnTo>
                  <a:cubicBezTo>
                    <a:pt x="90984" y="130177"/>
                    <a:pt x="91468" y="129212"/>
                    <a:pt x="91948" y="128182"/>
                  </a:cubicBezTo>
                  <a:lnTo>
                    <a:pt x="91259" y="127907"/>
                  </a:lnTo>
                  <a:close/>
                  <a:moveTo>
                    <a:pt x="1654" y="128871"/>
                  </a:moveTo>
                  <a:lnTo>
                    <a:pt x="893" y="129009"/>
                  </a:lnTo>
                  <a:cubicBezTo>
                    <a:pt x="1169" y="130111"/>
                    <a:pt x="1444" y="131141"/>
                    <a:pt x="1858" y="132177"/>
                  </a:cubicBezTo>
                  <a:lnTo>
                    <a:pt x="2547" y="131901"/>
                  </a:lnTo>
                  <a:cubicBezTo>
                    <a:pt x="2205" y="130937"/>
                    <a:pt x="1858" y="129901"/>
                    <a:pt x="1654" y="128871"/>
                  </a:cubicBezTo>
                  <a:close/>
                  <a:moveTo>
                    <a:pt x="88713" y="132452"/>
                  </a:moveTo>
                  <a:cubicBezTo>
                    <a:pt x="88162" y="133345"/>
                    <a:pt x="87540" y="134243"/>
                    <a:pt x="86923" y="134998"/>
                  </a:cubicBezTo>
                  <a:lnTo>
                    <a:pt x="87474" y="135483"/>
                  </a:lnTo>
                  <a:cubicBezTo>
                    <a:pt x="88162" y="134656"/>
                    <a:pt x="88780" y="133758"/>
                    <a:pt x="89402" y="132866"/>
                  </a:cubicBezTo>
                  <a:lnTo>
                    <a:pt x="88713" y="132452"/>
                  </a:lnTo>
                  <a:close/>
                  <a:moveTo>
                    <a:pt x="3307" y="133758"/>
                  </a:moveTo>
                  <a:lnTo>
                    <a:pt x="2618" y="134034"/>
                  </a:lnTo>
                  <a:cubicBezTo>
                    <a:pt x="3098" y="135070"/>
                    <a:pt x="3582" y="136034"/>
                    <a:pt x="4133" y="136927"/>
                  </a:cubicBezTo>
                  <a:lnTo>
                    <a:pt x="4822" y="136513"/>
                  </a:lnTo>
                  <a:cubicBezTo>
                    <a:pt x="4271" y="135687"/>
                    <a:pt x="3720" y="134723"/>
                    <a:pt x="3307" y="133758"/>
                  </a:cubicBezTo>
                  <a:close/>
                  <a:moveTo>
                    <a:pt x="85611" y="136585"/>
                  </a:moveTo>
                  <a:cubicBezTo>
                    <a:pt x="84922" y="137412"/>
                    <a:pt x="84168" y="138166"/>
                    <a:pt x="83407" y="138855"/>
                  </a:cubicBezTo>
                  <a:lnTo>
                    <a:pt x="83892" y="139406"/>
                  </a:lnTo>
                  <a:cubicBezTo>
                    <a:pt x="84719" y="138651"/>
                    <a:pt x="85473" y="137891"/>
                    <a:pt x="86162" y="137064"/>
                  </a:cubicBezTo>
                  <a:lnTo>
                    <a:pt x="85611" y="136585"/>
                  </a:lnTo>
                  <a:close/>
                  <a:moveTo>
                    <a:pt x="5924" y="138238"/>
                  </a:moveTo>
                  <a:lnTo>
                    <a:pt x="5302" y="138651"/>
                  </a:lnTo>
                  <a:cubicBezTo>
                    <a:pt x="5924" y="139544"/>
                    <a:pt x="6679" y="140370"/>
                    <a:pt x="7439" y="141197"/>
                  </a:cubicBezTo>
                  <a:lnTo>
                    <a:pt x="7990" y="140646"/>
                  </a:lnTo>
                  <a:cubicBezTo>
                    <a:pt x="7230" y="139891"/>
                    <a:pt x="6541" y="139065"/>
                    <a:pt x="5924" y="138238"/>
                  </a:cubicBezTo>
                  <a:close/>
                  <a:moveTo>
                    <a:pt x="81892" y="140233"/>
                  </a:moveTo>
                  <a:cubicBezTo>
                    <a:pt x="81065" y="140855"/>
                    <a:pt x="80239" y="141544"/>
                    <a:pt x="79346" y="142095"/>
                  </a:cubicBezTo>
                  <a:lnTo>
                    <a:pt x="79760" y="142712"/>
                  </a:lnTo>
                  <a:cubicBezTo>
                    <a:pt x="80652" y="142161"/>
                    <a:pt x="81550" y="141473"/>
                    <a:pt x="82377" y="140784"/>
                  </a:cubicBezTo>
                  <a:lnTo>
                    <a:pt x="81892" y="140233"/>
                  </a:lnTo>
                  <a:close/>
                  <a:moveTo>
                    <a:pt x="9434" y="142024"/>
                  </a:moveTo>
                  <a:lnTo>
                    <a:pt x="8883" y="142575"/>
                  </a:lnTo>
                  <a:cubicBezTo>
                    <a:pt x="9710" y="143335"/>
                    <a:pt x="10608" y="144024"/>
                    <a:pt x="11500" y="144641"/>
                  </a:cubicBezTo>
                  <a:lnTo>
                    <a:pt x="11914" y="144024"/>
                  </a:lnTo>
                  <a:cubicBezTo>
                    <a:pt x="11021" y="143401"/>
                    <a:pt x="10195" y="142712"/>
                    <a:pt x="9434" y="142024"/>
                  </a:cubicBezTo>
                  <a:close/>
                  <a:moveTo>
                    <a:pt x="77622" y="143197"/>
                  </a:moveTo>
                  <a:cubicBezTo>
                    <a:pt x="76729" y="143748"/>
                    <a:pt x="75831" y="144299"/>
                    <a:pt x="74867" y="144779"/>
                  </a:cubicBezTo>
                  <a:lnTo>
                    <a:pt x="75214" y="145401"/>
                  </a:lnTo>
                  <a:cubicBezTo>
                    <a:pt x="76178" y="144916"/>
                    <a:pt x="77142" y="144437"/>
                    <a:pt x="78035" y="143886"/>
                  </a:cubicBezTo>
                  <a:lnTo>
                    <a:pt x="77622" y="143197"/>
                  </a:lnTo>
                  <a:close/>
                  <a:moveTo>
                    <a:pt x="13638" y="145054"/>
                  </a:moveTo>
                  <a:lnTo>
                    <a:pt x="13225" y="145743"/>
                  </a:lnTo>
                  <a:cubicBezTo>
                    <a:pt x="14189" y="146228"/>
                    <a:pt x="15154" y="146779"/>
                    <a:pt x="16118" y="147192"/>
                  </a:cubicBezTo>
                  <a:lnTo>
                    <a:pt x="16460" y="146503"/>
                  </a:lnTo>
                  <a:cubicBezTo>
                    <a:pt x="15429" y="146090"/>
                    <a:pt x="14531" y="145605"/>
                    <a:pt x="13638" y="145054"/>
                  </a:cubicBezTo>
                  <a:close/>
                  <a:moveTo>
                    <a:pt x="73010" y="145605"/>
                  </a:moveTo>
                  <a:cubicBezTo>
                    <a:pt x="72045" y="146018"/>
                    <a:pt x="71081" y="146432"/>
                    <a:pt x="70045" y="146779"/>
                  </a:cubicBezTo>
                  <a:lnTo>
                    <a:pt x="70321" y="147468"/>
                  </a:lnTo>
                  <a:cubicBezTo>
                    <a:pt x="71357" y="147120"/>
                    <a:pt x="72387" y="146707"/>
                    <a:pt x="73351" y="146294"/>
                  </a:cubicBezTo>
                  <a:lnTo>
                    <a:pt x="73010" y="145605"/>
                  </a:lnTo>
                  <a:close/>
                  <a:moveTo>
                    <a:pt x="18322" y="147258"/>
                  </a:moveTo>
                  <a:lnTo>
                    <a:pt x="18046" y="147947"/>
                  </a:lnTo>
                  <a:cubicBezTo>
                    <a:pt x="19077" y="148360"/>
                    <a:pt x="20113" y="148636"/>
                    <a:pt x="21143" y="148911"/>
                  </a:cubicBezTo>
                  <a:lnTo>
                    <a:pt x="21352" y="148222"/>
                  </a:lnTo>
                  <a:cubicBezTo>
                    <a:pt x="20317" y="147947"/>
                    <a:pt x="19286" y="147605"/>
                    <a:pt x="18322" y="147258"/>
                  </a:cubicBezTo>
                  <a:close/>
                  <a:moveTo>
                    <a:pt x="68117" y="147396"/>
                  </a:moveTo>
                  <a:cubicBezTo>
                    <a:pt x="67152" y="147743"/>
                    <a:pt x="66122" y="148019"/>
                    <a:pt x="65086" y="148222"/>
                  </a:cubicBezTo>
                  <a:lnTo>
                    <a:pt x="65224" y="148983"/>
                  </a:lnTo>
                  <a:cubicBezTo>
                    <a:pt x="66260" y="148707"/>
                    <a:pt x="67362" y="148432"/>
                    <a:pt x="68326" y="148156"/>
                  </a:cubicBezTo>
                  <a:lnTo>
                    <a:pt x="68117" y="147396"/>
                  </a:lnTo>
                  <a:close/>
                  <a:moveTo>
                    <a:pt x="23347" y="148636"/>
                  </a:moveTo>
                  <a:lnTo>
                    <a:pt x="23143" y="149396"/>
                  </a:lnTo>
                  <a:cubicBezTo>
                    <a:pt x="24174" y="149600"/>
                    <a:pt x="25276" y="149738"/>
                    <a:pt x="26378" y="149875"/>
                  </a:cubicBezTo>
                  <a:lnTo>
                    <a:pt x="26449" y="149187"/>
                  </a:lnTo>
                  <a:cubicBezTo>
                    <a:pt x="25413" y="149049"/>
                    <a:pt x="24311" y="148845"/>
                    <a:pt x="23347" y="148636"/>
                  </a:cubicBezTo>
                  <a:close/>
                  <a:moveTo>
                    <a:pt x="63091" y="148707"/>
                  </a:moveTo>
                  <a:cubicBezTo>
                    <a:pt x="62056" y="148911"/>
                    <a:pt x="61025" y="149121"/>
                    <a:pt x="59923" y="149258"/>
                  </a:cubicBezTo>
                  <a:lnTo>
                    <a:pt x="60061" y="150013"/>
                  </a:lnTo>
                  <a:cubicBezTo>
                    <a:pt x="61091" y="149809"/>
                    <a:pt x="62193" y="149672"/>
                    <a:pt x="63229" y="149462"/>
                  </a:cubicBezTo>
                  <a:lnTo>
                    <a:pt x="63091" y="148707"/>
                  </a:lnTo>
                  <a:close/>
                  <a:moveTo>
                    <a:pt x="28516" y="149324"/>
                  </a:moveTo>
                  <a:lnTo>
                    <a:pt x="28444" y="150085"/>
                  </a:lnTo>
                  <a:cubicBezTo>
                    <a:pt x="29480" y="150223"/>
                    <a:pt x="30582" y="150289"/>
                    <a:pt x="31612" y="150360"/>
                  </a:cubicBezTo>
                  <a:lnTo>
                    <a:pt x="31684" y="149600"/>
                  </a:lnTo>
                  <a:cubicBezTo>
                    <a:pt x="30582" y="149534"/>
                    <a:pt x="29546" y="149462"/>
                    <a:pt x="28516" y="149324"/>
                  </a:cubicBezTo>
                  <a:close/>
                  <a:moveTo>
                    <a:pt x="57923" y="149534"/>
                  </a:moveTo>
                  <a:cubicBezTo>
                    <a:pt x="56893" y="149672"/>
                    <a:pt x="55791" y="149809"/>
                    <a:pt x="54689" y="149875"/>
                  </a:cubicBezTo>
                  <a:lnTo>
                    <a:pt x="54755" y="150636"/>
                  </a:lnTo>
                  <a:cubicBezTo>
                    <a:pt x="55857" y="150498"/>
                    <a:pt x="56959" y="150426"/>
                    <a:pt x="57995" y="150289"/>
                  </a:cubicBezTo>
                  <a:lnTo>
                    <a:pt x="57923" y="149534"/>
                  </a:lnTo>
                  <a:close/>
                  <a:moveTo>
                    <a:pt x="33750" y="149738"/>
                  </a:moveTo>
                  <a:lnTo>
                    <a:pt x="33679" y="150498"/>
                  </a:lnTo>
                  <a:cubicBezTo>
                    <a:pt x="34781" y="150564"/>
                    <a:pt x="35816" y="150636"/>
                    <a:pt x="36919" y="150702"/>
                  </a:cubicBezTo>
                  <a:lnTo>
                    <a:pt x="36919" y="149947"/>
                  </a:lnTo>
                  <a:cubicBezTo>
                    <a:pt x="35883" y="149875"/>
                    <a:pt x="34781" y="149809"/>
                    <a:pt x="33750" y="149738"/>
                  </a:cubicBezTo>
                  <a:close/>
                  <a:moveTo>
                    <a:pt x="38985" y="150085"/>
                  </a:moveTo>
                  <a:lnTo>
                    <a:pt x="38985" y="150840"/>
                  </a:lnTo>
                  <a:cubicBezTo>
                    <a:pt x="40015" y="150840"/>
                    <a:pt x="41117" y="150911"/>
                    <a:pt x="42153" y="150911"/>
                  </a:cubicBezTo>
                  <a:lnTo>
                    <a:pt x="42219" y="150151"/>
                  </a:lnTo>
                  <a:cubicBezTo>
                    <a:pt x="41117" y="150151"/>
                    <a:pt x="40015" y="150085"/>
                    <a:pt x="38985" y="150085"/>
                  </a:cubicBezTo>
                  <a:close/>
                  <a:moveTo>
                    <a:pt x="52688" y="150013"/>
                  </a:moveTo>
                  <a:cubicBezTo>
                    <a:pt x="51658" y="150085"/>
                    <a:pt x="50556" y="150151"/>
                    <a:pt x="49454" y="150151"/>
                  </a:cubicBezTo>
                  <a:lnTo>
                    <a:pt x="49520" y="150911"/>
                  </a:lnTo>
                  <a:cubicBezTo>
                    <a:pt x="50622" y="150911"/>
                    <a:pt x="51658" y="150840"/>
                    <a:pt x="52760" y="150774"/>
                  </a:cubicBezTo>
                  <a:lnTo>
                    <a:pt x="52688" y="150013"/>
                  </a:lnTo>
                  <a:close/>
                  <a:moveTo>
                    <a:pt x="44219" y="150223"/>
                  </a:moveTo>
                  <a:lnTo>
                    <a:pt x="44219" y="150977"/>
                  </a:lnTo>
                  <a:lnTo>
                    <a:pt x="47454" y="150977"/>
                  </a:lnTo>
                  <a:lnTo>
                    <a:pt x="47454" y="15022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3" name="Google Shape;1673;p46"/>
            <p:cNvSpPr/>
            <p:nvPr/>
          </p:nvSpPr>
          <p:spPr>
            <a:xfrm>
              <a:off x="2577800" y="1093975"/>
              <a:ext cx="2560550" cy="3891550"/>
            </a:xfrm>
            <a:custGeom>
              <a:avLst/>
              <a:gdLst/>
              <a:ahLst/>
              <a:cxnLst/>
              <a:rect l="l" t="t" r="r" b="b"/>
              <a:pathLst>
                <a:path w="102422" h="155662" extrusionOk="0">
                  <a:moveTo>
                    <a:pt x="65295" y="0"/>
                  </a:moveTo>
                  <a:cubicBezTo>
                    <a:pt x="64264" y="0"/>
                    <a:pt x="63229" y="67"/>
                    <a:pt x="62264" y="204"/>
                  </a:cubicBezTo>
                  <a:lnTo>
                    <a:pt x="62336" y="965"/>
                  </a:lnTo>
                  <a:cubicBezTo>
                    <a:pt x="63300" y="827"/>
                    <a:pt x="64264" y="755"/>
                    <a:pt x="65295" y="755"/>
                  </a:cubicBezTo>
                  <a:lnTo>
                    <a:pt x="65295" y="0"/>
                  </a:lnTo>
                  <a:close/>
                  <a:moveTo>
                    <a:pt x="67571" y="0"/>
                  </a:moveTo>
                  <a:lnTo>
                    <a:pt x="67499" y="755"/>
                  </a:lnTo>
                  <a:cubicBezTo>
                    <a:pt x="68188" y="827"/>
                    <a:pt x="68876" y="827"/>
                    <a:pt x="69565" y="893"/>
                  </a:cubicBezTo>
                  <a:cubicBezTo>
                    <a:pt x="70529" y="1031"/>
                    <a:pt x="71565" y="1169"/>
                    <a:pt x="72458" y="1378"/>
                  </a:cubicBezTo>
                  <a:lnTo>
                    <a:pt x="72667" y="618"/>
                  </a:lnTo>
                  <a:cubicBezTo>
                    <a:pt x="71631" y="414"/>
                    <a:pt x="70667" y="276"/>
                    <a:pt x="69637" y="138"/>
                  </a:cubicBezTo>
                  <a:cubicBezTo>
                    <a:pt x="68948" y="67"/>
                    <a:pt x="68259" y="67"/>
                    <a:pt x="67571" y="0"/>
                  </a:cubicBezTo>
                  <a:close/>
                  <a:moveTo>
                    <a:pt x="59994" y="551"/>
                  </a:moveTo>
                  <a:cubicBezTo>
                    <a:pt x="58958" y="689"/>
                    <a:pt x="57994" y="965"/>
                    <a:pt x="57030" y="1240"/>
                  </a:cubicBezTo>
                  <a:lnTo>
                    <a:pt x="57239" y="1929"/>
                  </a:lnTo>
                  <a:cubicBezTo>
                    <a:pt x="58203" y="1653"/>
                    <a:pt x="59168" y="1444"/>
                    <a:pt x="60132" y="1306"/>
                  </a:cubicBezTo>
                  <a:lnTo>
                    <a:pt x="59994" y="551"/>
                  </a:lnTo>
                  <a:close/>
                  <a:moveTo>
                    <a:pt x="74871" y="1169"/>
                  </a:moveTo>
                  <a:lnTo>
                    <a:pt x="74662" y="1929"/>
                  </a:lnTo>
                  <a:cubicBezTo>
                    <a:pt x="75560" y="2204"/>
                    <a:pt x="76524" y="2546"/>
                    <a:pt x="77417" y="2959"/>
                  </a:cubicBezTo>
                  <a:lnTo>
                    <a:pt x="77693" y="2271"/>
                  </a:lnTo>
                  <a:cubicBezTo>
                    <a:pt x="76800" y="1857"/>
                    <a:pt x="75836" y="1516"/>
                    <a:pt x="74871" y="1169"/>
                  </a:cubicBezTo>
                  <a:close/>
                  <a:moveTo>
                    <a:pt x="54826" y="1929"/>
                  </a:moveTo>
                  <a:cubicBezTo>
                    <a:pt x="53933" y="2271"/>
                    <a:pt x="52969" y="2684"/>
                    <a:pt x="52071" y="3169"/>
                  </a:cubicBezTo>
                  <a:lnTo>
                    <a:pt x="52418" y="3857"/>
                  </a:lnTo>
                  <a:cubicBezTo>
                    <a:pt x="53310" y="3373"/>
                    <a:pt x="54209" y="3031"/>
                    <a:pt x="55101" y="2684"/>
                  </a:cubicBezTo>
                  <a:lnTo>
                    <a:pt x="54826" y="1929"/>
                  </a:lnTo>
                  <a:close/>
                  <a:moveTo>
                    <a:pt x="79759" y="3373"/>
                  </a:moveTo>
                  <a:lnTo>
                    <a:pt x="79346" y="3995"/>
                  </a:lnTo>
                  <a:cubicBezTo>
                    <a:pt x="80172" y="4475"/>
                    <a:pt x="80999" y="5026"/>
                    <a:pt x="81825" y="5648"/>
                  </a:cubicBezTo>
                  <a:lnTo>
                    <a:pt x="82310" y="5026"/>
                  </a:lnTo>
                  <a:cubicBezTo>
                    <a:pt x="81484" y="4408"/>
                    <a:pt x="80585" y="3857"/>
                    <a:pt x="79759" y="3373"/>
                  </a:cubicBezTo>
                  <a:close/>
                  <a:moveTo>
                    <a:pt x="50076" y="4271"/>
                  </a:moveTo>
                  <a:cubicBezTo>
                    <a:pt x="49178" y="4750"/>
                    <a:pt x="48351" y="5373"/>
                    <a:pt x="47525" y="5990"/>
                  </a:cubicBezTo>
                  <a:lnTo>
                    <a:pt x="48010" y="6541"/>
                  </a:lnTo>
                  <a:cubicBezTo>
                    <a:pt x="48765" y="5990"/>
                    <a:pt x="49591" y="5439"/>
                    <a:pt x="50489" y="4888"/>
                  </a:cubicBezTo>
                  <a:lnTo>
                    <a:pt x="50076" y="4271"/>
                  </a:lnTo>
                  <a:close/>
                  <a:moveTo>
                    <a:pt x="84029" y="6475"/>
                  </a:moveTo>
                  <a:lnTo>
                    <a:pt x="83550" y="7026"/>
                  </a:lnTo>
                  <a:cubicBezTo>
                    <a:pt x="84305" y="7643"/>
                    <a:pt x="84993" y="8332"/>
                    <a:pt x="85682" y="9092"/>
                  </a:cubicBezTo>
                  <a:lnTo>
                    <a:pt x="86233" y="8607"/>
                  </a:lnTo>
                  <a:cubicBezTo>
                    <a:pt x="85544" y="7852"/>
                    <a:pt x="84790" y="7092"/>
                    <a:pt x="84029" y="6475"/>
                  </a:cubicBezTo>
                  <a:close/>
                  <a:moveTo>
                    <a:pt x="45806" y="7367"/>
                  </a:moveTo>
                  <a:cubicBezTo>
                    <a:pt x="45045" y="8056"/>
                    <a:pt x="44290" y="8745"/>
                    <a:pt x="43602" y="9505"/>
                  </a:cubicBezTo>
                  <a:lnTo>
                    <a:pt x="44081" y="9985"/>
                  </a:lnTo>
                  <a:cubicBezTo>
                    <a:pt x="44770" y="9296"/>
                    <a:pt x="45530" y="8607"/>
                    <a:pt x="46285" y="7990"/>
                  </a:cubicBezTo>
                  <a:lnTo>
                    <a:pt x="45806" y="7367"/>
                  </a:lnTo>
                  <a:close/>
                  <a:moveTo>
                    <a:pt x="87748" y="10260"/>
                  </a:moveTo>
                  <a:lnTo>
                    <a:pt x="87131" y="10745"/>
                  </a:lnTo>
                  <a:cubicBezTo>
                    <a:pt x="87748" y="11500"/>
                    <a:pt x="88371" y="12327"/>
                    <a:pt x="88988" y="13153"/>
                  </a:cubicBezTo>
                  <a:lnTo>
                    <a:pt x="89611" y="12674"/>
                  </a:lnTo>
                  <a:cubicBezTo>
                    <a:pt x="88988" y="11847"/>
                    <a:pt x="88371" y="11021"/>
                    <a:pt x="87748" y="10260"/>
                  </a:cubicBezTo>
                  <a:close/>
                  <a:moveTo>
                    <a:pt x="42015" y="11158"/>
                  </a:moveTo>
                  <a:cubicBezTo>
                    <a:pt x="41398" y="11913"/>
                    <a:pt x="40775" y="12740"/>
                    <a:pt x="40158" y="13566"/>
                  </a:cubicBezTo>
                  <a:lnTo>
                    <a:pt x="40775" y="14051"/>
                  </a:lnTo>
                  <a:cubicBezTo>
                    <a:pt x="41398" y="13225"/>
                    <a:pt x="42015" y="12398"/>
                    <a:pt x="42637" y="11638"/>
                  </a:cubicBezTo>
                  <a:lnTo>
                    <a:pt x="42015" y="11158"/>
                  </a:lnTo>
                  <a:close/>
                  <a:moveTo>
                    <a:pt x="90851" y="14602"/>
                  </a:moveTo>
                  <a:lnTo>
                    <a:pt x="90228" y="15015"/>
                  </a:lnTo>
                  <a:cubicBezTo>
                    <a:pt x="90713" y="15842"/>
                    <a:pt x="91264" y="16669"/>
                    <a:pt x="91743" y="17561"/>
                  </a:cubicBezTo>
                  <a:lnTo>
                    <a:pt x="92366" y="17220"/>
                  </a:lnTo>
                  <a:cubicBezTo>
                    <a:pt x="91881" y="16321"/>
                    <a:pt x="91402" y="15429"/>
                    <a:pt x="90851" y="14602"/>
                  </a:cubicBezTo>
                  <a:close/>
                  <a:moveTo>
                    <a:pt x="38918" y="15495"/>
                  </a:moveTo>
                  <a:cubicBezTo>
                    <a:pt x="38367" y="16321"/>
                    <a:pt x="37882" y="17148"/>
                    <a:pt x="37331" y="18046"/>
                  </a:cubicBezTo>
                  <a:lnTo>
                    <a:pt x="38020" y="18459"/>
                  </a:lnTo>
                  <a:cubicBezTo>
                    <a:pt x="38505" y="17561"/>
                    <a:pt x="38984" y="16669"/>
                    <a:pt x="39535" y="15842"/>
                  </a:cubicBezTo>
                  <a:lnTo>
                    <a:pt x="38918" y="15495"/>
                  </a:lnTo>
                  <a:close/>
                  <a:moveTo>
                    <a:pt x="93468" y="19214"/>
                  </a:moveTo>
                  <a:lnTo>
                    <a:pt x="92779" y="19561"/>
                  </a:lnTo>
                  <a:lnTo>
                    <a:pt x="94019" y="22245"/>
                  </a:lnTo>
                  <a:lnTo>
                    <a:pt x="94708" y="21969"/>
                  </a:lnTo>
                  <a:cubicBezTo>
                    <a:pt x="94294" y="21005"/>
                    <a:pt x="93881" y="20112"/>
                    <a:pt x="93468" y="19214"/>
                  </a:cubicBezTo>
                  <a:close/>
                  <a:moveTo>
                    <a:pt x="36301" y="20112"/>
                  </a:moveTo>
                  <a:cubicBezTo>
                    <a:pt x="35887" y="21005"/>
                    <a:pt x="35474" y="21903"/>
                    <a:pt x="35061" y="22867"/>
                  </a:cubicBezTo>
                  <a:lnTo>
                    <a:pt x="35750" y="23143"/>
                  </a:lnTo>
                  <a:cubicBezTo>
                    <a:pt x="36163" y="22245"/>
                    <a:pt x="36576" y="21280"/>
                    <a:pt x="36989" y="20454"/>
                  </a:cubicBezTo>
                  <a:lnTo>
                    <a:pt x="36301" y="20112"/>
                  </a:lnTo>
                  <a:close/>
                  <a:moveTo>
                    <a:pt x="95600" y="24036"/>
                  </a:moveTo>
                  <a:lnTo>
                    <a:pt x="94912" y="24311"/>
                  </a:lnTo>
                  <a:cubicBezTo>
                    <a:pt x="95259" y="25275"/>
                    <a:pt x="95600" y="26173"/>
                    <a:pt x="95948" y="27138"/>
                  </a:cubicBezTo>
                  <a:lnTo>
                    <a:pt x="96636" y="26862"/>
                  </a:lnTo>
                  <a:cubicBezTo>
                    <a:pt x="96361" y="25898"/>
                    <a:pt x="95948" y="25000"/>
                    <a:pt x="95600" y="24036"/>
                  </a:cubicBezTo>
                  <a:close/>
                  <a:moveTo>
                    <a:pt x="34234" y="24934"/>
                  </a:moveTo>
                  <a:lnTo>
                    <a:pt x="33199" y="27827"/>
                  </a:lnTo>
                  <a:lnTo>
                    <a:pt x="33959" y="28030"/>
                  </a:lnTo>
                  <a:cubicBezTo>
                    <a:pt x="34234" y="27138"/>
                    <a:pt x="34576" y="26173"/>
                    <a:pt x="34923" y="25209"/>
                  </a:cubicBezTo>
                  <a:lnTo>
                    <a:pt x="34234" y="24934"/>
                  </a:lnTo>
                  <a:close/>
                  <a:moveTo>
                    <a:pt x="97391" y="29066"/>
                  </a:moveTo>
                  <a:lnTo>
                    <a:pt x="96702" y="29270"/>
                  </a:lnTo>
                  <a:cubicBezTo>
                    <a:pt x="96978" y="30168"/>
                    <a:pt x="97253" y="31133"/>
                    <a:pt x="97529" y="32163"/>
                  </a:cubicBezTo>
                  <a:lnTo>
                    <a:pt x="98289" y="31959"/>
                  </a:lnTo>
                  <a:cubicBezTo>
                    <a:pt x="98014" y="30923"/>
                    <a:pt x="97667" y="29959"/>
                    <a:pt x="97391" y="29066"/>
                  </a:cubicBezTo>
                  <a:close/>
                  <a:moveTo>
                    <a:pt x="32581" y="30031"/>
                  </a:moveTo>
                  <a:cubicBezTo>
                    <a:pt x="32306" y="30995"/>
                    <a:pt x="32030" y="31959"/>
                    <a:pt x="31821" y="32923"/>
                  </a:cubicBezTo>
                  <a:lnTo>
                    <a:pt x="32581" y="33127"/>
                  </a:lnTo>
                  <a:cubicBezTo>
                    <a:pt x="32785" y="32163"/>
                    <a:pt x="33061" y="31133"/>
                    <a:pt x="33270" y="30234"/>
                  </a:cubicBezTo>
                  <a:lnTo>
                    <a:pt x="32581" y="30031"/>
                  </a:lnTo>
                  <a:close/>
                  <a:moveTo>
                    <a:pt x="98906" y="34092"/>
                  </a:moveTo>
                  <a:lnTo>
                    <a:pt x="98152" y="34301"/>
                  </a:lnTo>
                  <a:cubicBezTo>
                    <a:pt x="98427" y="35265"/>
                    <a:pt x="98631" y="36229"/>
                    <a:pt x="98906" y="37194"/>
                  </a:cubicBezTo>
                  <a:lnTo>
                    <a:pt x="99595" y="37056"/>
                  </a:lnTo>
                  <a:cubicBezTo>
                    <a:pt x="99391" y="36092"/>
                    <a:pt x="99116" y="35056"/>
                    <a:pt x="98906" y="34092"/>
                  </a:cubicBezTo>
                  <a:close/>
                  <a:moveTo>
                    <a:pt x="31342" y="35127"/>
                  </a:moveTo>
                  <a:cubicBezTo>
                    <a:pt x="31132" y="36158"/>
                    <a:pt x="30928" y="37122"/>
                    <a:pt x="30791" y="38158"/>
                  </a:cubicBezTo>
                  <a:lnTo>
                    <a:pt x="31545" y="38224"/>
                  </a:lnTo>
                  <a:cubicBezTo>
                    <a:pt x="31683" y="37260"/>
                    <a:pt x="31893" y="36296"/>
                    <a:pt x="32097" y="35331"/>
                  </a:cubicBezTo>
                  <a:lnTo>
                    <a:pt x="31342" y="35127"/>
                  </a:lnTo>
                  <a:close/>
                  <a:moveTo>
                    <a:pt x="100146" y="39260"/>
                  </a:moveTo>
                  <a:lnTo>
                    <a:pt x="99391" y="39398"/>
                  </a:lnTo>
                  <a:cubicBezTo>
                    <a:pt x="99595" y="40428"/>
                    <a:pt x="99805" y="41392"/>
                    <a:pt x="99942" y="42357"/>
                  </a:cubicBezTo>
                  <a:lnTo>
                    <a:pt x="100697" y="42219"/>
                  </a:lnTo>
                  <a:cubicBezTo>
                    <a:pt x="100493" y="41255"/>
                    <a:pt x="100356" y="40224"/>
                    <a:pt x="100146" y="39260"/>
                  </a:cubicBezTo>
                  <a:close/>
                  <a:moveTo>
                    <a:pt x="30443" y="40362"/>
                  </a:moveTo>
                  <a:cubicBezTo>
                    <a:pt x="30377" y="41392"/>
                    <a:pt x="30240" y="42357"/>
                    <a:pt x="30168" y="43393"/>
                  </a:cubicBezTo>
                  <a:lnTo>
                    <a:pt x="30857" y="43459"/>
                  </a:lnTo>
                  <a:cubicBezTo>
                    <a:pt x="30994" y="42494"/>
                    <a:pt x="31066" y="41464"/>
                    <a:pt x="31204" y="40500"/>
                  </a:cubicBezTo>
                  <a:lnTo>
                    <a:pt x="30443" y="40362"/>
                  </a:lnTo>
                  <a:close/>
                  <a:moveTo>
                    <a:pt x="101110" y="44423"/>
                  </a:moveTo>
                  <a:lnTo>
                    <a:pt x="100356" y="44561"/>
                  </a:lnTo>
                  <a:cubicBezTo>
                    <a:pt x="100493" y="45597"/>
                    <a:pt x="100697" y="46561"/>
                    <a:pt x="100835" y="47525"/>
                  </a:cubicBezTo>
                  <a:lnTo>
                    <a:pt x="101524" y="47454"/>
                  </a:lnTo>
                  <a:cubicBezTo>
                    <a:pt x="101386" y="46489"/>
                    <a:pt x="101248" y="45459"/>
                    <a:pt x="101110" y="44423"/>
                  </a:cubicBezTo>
                  <a:close/>
                  <a:moveTo>
                    <a:pt x="29964" y="45663"/>
                  </a:moveTo>
                  <a:cubicBezTo>
                    <a:pt x="29892" y="46627"/>
                    <a:pt x="29892" y="47663"/>
                    <a:pt x="29826" y="48693"/>
                  </a:cubicBezTo>
                  <a:lnTo>
                    <a:pt x="30581" y="48693"/>
                  </a:lnTo>
                  <a:cubicBezTo>
                    <a:pt x="30653" y="47729"/>
                    <a:pt x="30653" y="46699"/>
                    <a:pt x="30719" y="45663"/>
                  </a:cubicBezTo>
                  <a:close/>
                  <a:moveTo>
                    <a:pt x="101871" y="49658"/>
                  </a:moveTo>
                  <a:lnTo>
                    <a:pt x="101110" y="49795"/>
                  </a:lnTo>
                  <a:cubicBezTo>
                    <a:pt x="101182" y="50760"/>
                    <a:pt x="101320" y="51724"/>
                    <a:pt x="101386" y="52760"/>
                  </a:cubicBezTo>
                  <a:lnTo>
                    <a:pt x="102146" y="52688"/>
                  </a:lnTo>
                  <a:cubicBezTo>
                    <a:pt x="102009" y="51658"/>
                    <a:pt x="101937" y="50622"/>
                    <a:pt x="101871" y="49658"/>
                  </a:cubicBezTo>
                  <a:close/>
                  <a:moveTo>
                    <a:pt x="30581" y="50897"/>
                  </a:moveTo>
                  <a:lnTo>
                    <a:pt x="29826" y="50969"/>
                  </a:lnTo>
                  <a:cubicBezTo>
                    <a:pt x="29826" y="51862"/>
                    <a:pt x="29892" y="52760"/>
                    <a:pt x="29964" y="53652"/>
                  </a:cubicBezTo>
                  <a:lnTo>
                    <a:pt x="29964" y="53928"/>
                  </a:lnTo>
                  <a:lnTo>
                    <a:pt x="30719" y="53928"/>
                  </a:lnTo>
                  <a:lnTo>
                    <a:pt x="30653" y="53652"/>
                  </a:lnTo>
                  <a:cubicBezTo>
                    <a:pt x="30653" y="52760"/>
                    <a:pt x="30581" y="51862"/>
                    <a:pt x="30581" y="50897"/>
                  </a:cubicBezTo>
                  <a:close/>
                  <a:moveTo>
                    <a:pt x="101524" y="54964"/>
                  </a:moveTo>
                  <a:cubicBezTo>
                    <a:pt x="101595" y="55994"/>
                    <a:pt x="101595" y="56959"/>
                    <a:pt x="101595" y="57994"/>
                  </a:cubicBezTo>
                  <a:lnTo>
                    <a:pt x="102350" y="57994"/>
                  </a:lnTo>
                  <a:cubicBezTo>
                    <a:pt x="102350" y="56959"/>
                    <a:pt x="102284" y="55928"/>
                    <a:pt x="102284" y="54964"/>
                  </a:cubicBezTo>
                  <a:close/>
                  <a:moveTo>
                    <a:pt x="29964" y="56204"/>
                  </a:moveTo>
                  <a:lnTo>
                    <a:pt x="30030" y="56408"/>
                  </a:lnTo>
                  <a:cubicBezTo>
                    <a:pt x="30030" y="57372"/>
                    <a:pt x="29964" y="58270"/>
                    <a:pt x="29892" y="59163"/>
                  </a:cubicBezTo>
                  <a:lnTo>
                    <a:pt x="30653" y="59234"/>
                  </a:lnTo>
                  <a:cubicBezTo>
                    <a:pt x="30719" y="58336"/>
                    <a:pt x="30719" y="57372"/>
                    <a:pt x="30719" y="56408"/>
                  </a:cubicBezTo>
                  <a:lnTo>
                    <a:pt x="30719" y="56204"/>
                  </a:lnTo>
                  <a:close/>
                  <a:moveTo>
                    <a:pt x="101661" y="60265"/>
                  </a:moveTo>
                  <a:lnTo>
                    <a:pt x="101661" y="60887"/>
                  </a:lnTo>
                  <a:lnTo>
                    <a:pt x="101661" y="63229"/>
                  </a:lnTo>
                  <a:lnTo>
                    <a:pt x="102350" y="63229"/>
                  </a:lnTo>
                  <a:cubicBezTo>
                    <a:pt x="102422" y="62469"/>
                    <a:pt x="102422" y="61642"/>
                    <a:pt x="102422" y="60887"/>
                  </a:cubicBezTo>
                  <a:lnTo>
                    <a:pt x="102422" y="60265"/>
                  </a:lnTo>
                  <a:close/>
                  <a:moveTo>
                    <a:pt x="29755" y="61438"/>
                  </a:moveTo>
                  <a:cubicBezTo>
                    <a:pt x="29689" y="62403"/>
                    <a:pt x="29551" y="63433"/>
                    <a:pt x="29413" y="64397"/>
                  </a:cubicBezTo>
                  <a:lnTo>
                    <a:pt x="30102" y="64469"/>
                  </a:lnTo>
                  <a:cubicBezTo>
                    <a:pt x="30306" y="63505"/>
                    <a:pt x="30377" y="62469"/>
                    <a:pt x="30515" y="61504"/>
                  </a:cubicBezTo>
                  <a:lnTo>
                    <a:pt x="29755" y="61438"/>
                  </a:lnTo>
                  <a:close/>
                  <a:moveTo>
                    <a:pt x="101595" y="65499"/>
                  </a:moveTo>
                  <a:cubicBezTo>
                    <a:pt x="101524" y="66464"/>
                    <a:pt x="101524" y="67499"/>
                    <a:pt x="101458" y="68464"/>
                  </a:cubicBezTo>
                  <a:lnTo>
                    <a:pt x="102212" y="68530"/>
                  </a:lnTo>
                  <a:cubicBezTo>
                    <a:pt x="102284" y="67499"/>
                    <a:pt x="102284" y="66535"/>
                    <a:pt x="102350" y="65499"/>
                  </a:cubicBezTo>
                  <a:close/>
                  <a:moveTo>
                    <a:pt x="29000" y="66601"/>
                  </a:moveTo>
                  <a:cubicBezTo>
                    <a:pt x="28790" y="67566"/>
                    <a:pt x="28515" y="68530"/>
                    <a:pt x="28239" y="69494"/>
                  </a:cubicBezTo>
                  <a:lnTo>
                    <a:pt x="29000" y="69703"/>
                  </a:lnTo>
                  <a:cubicBezTo>
                    <a:pt x="29275" y="68739"/>
                    <a:pt x="29479" y="67703"/>
                    <a:pt x="29689" y="66739"/>
                  </a:cubicBezTo>
                  <a:lnTo>
                    <a:pt x="29000" y="66601"/>
                  </a:lnTo>
                  <a:close/>
                  <a:moveTo>
                    <a:pt x="101320" y="70734"/>
                  </a:moveTo>
                  <a:cubicBezTo>
                    <a:pt x="101248" y="71698"/>
                    <a:pt x="101182" y="72734"/>
                    <a:pt x="101110" y="73764"/>
                  </a:cubicBezTo>
                  <a:lnTo>
                    <a:pt x="101871" y="73764"/>
                  </a:lnTo>
                  <a:cubicBezTo>
                    <a:pt x="101937" y="72800"/>
                    <a:pt x="102009" y="71770"/>
                    <a:pt x="102075" y="70805"/>
                  </a:cubicBezTo>
                  <a:lnTo>
                    <a:pt x="101320" y="70734"/>
                  </a:lnTo>
                  <a:close/>
                  <a:moveTo>
                    <a:pt x="27622" y="71632"/>
                  </a:moveTo>
                  <a:cubicBezTo>
                    <a:pt x="27275" y="72525"/>
                    <a:pt x="26934" y="73489"/>
                    <a:pt x="26586" y="74387"/>
                  </a:cubicBezTo>
                  <a:lnTo>
                    <a:pt x="27275" y="74663"/>
                  </a:lnTo>
                  <a:cubicBezTo>
                    <a:pt x="27688" y="73764"/>
                    <a:pt x="28036" y="72800"/>
                    <a:pt x="28311" y="71836"/>
                  </a:cubicBezTo>
                  <a:lnTo>
                    <a:pt x="27622" y="71632"/>
                  </a:lnTo>
                  <a:close/>
                  <a:moveTo>
                    <a:pt x="100973" y="75968"/>
                  </a:moveTo>
                  <a:cubicBezTo>
                    <a:pt x="100835" y="77004"/>
                    <a:pt x="100769" y="77969"/>
                    <a:pt x="100631" y="78999"/>
                  </a:cubicBezTo>
                  <a:lnTo>
                    <a:pt x="101386" y="79071"/>
                  </a:lnTo>
                  <a:cubicBezTo>
                    <a:pt x="101524" y="78035"/>
                    <a:pt x="101595" y="77004"/>
                    <a:pt x="101661" y="76040"/>
                  </a:cubicBezTo>
                  <a:lnTo>
                    <a:pt x="100973" y="75968"/>
                  </a:lnTo>
                  <a:close/>
                  <a:moveTo>
                    <a:pt x="25694" y="76453"/>
                  </a:moveTo>
                  <a:cubicBezTo>
                    <a:pt x="25281" y="77346"/>
                    <a:pt x="24867" y="78244"/>
                    <a:pt x="24382" y="79137"/>
                  </a:cubicBezTo>
                  <a:lnTo>
                    <a:pt x="25071" y="79484"/>
                  </a:lnTo>
                  <a:cubicBezTo>
                    <a:pt x="25556" y="78586"/>
                    <a:pt x="25969" y="77693"/>
                    <a:pt x="26383" y="76795"/>
                  </a:cubicBezTo>
                  <a:lnTo>
                    <a:pt x="25694" y="76453"/>
                  </a:lnTo>
                  <a:close/>
                  <a:moveTo>
                    <a:pt x="23280" y="81137"/>
                  </a:moveTo>
                  <a:cubicBezTo>
                    <a:pt x="22801" y="81963"/>
                    <a:pt x="22316" y="82790"/>
                    <a:pt x="21765" y="83683"/>
                  </a:cubicBezTo>
                  <a:lnTo>
                    <a:pt x="22388" y="84096"/>
                  </a:lnTo>
                  <a:cubicBezTo>
                    <a:pt x="22939" y="83203"/>
                    <a:pt x="23490" y="82377"/>
                    <a:pt x="23969" y="81479"/>
                  </a:cubicBezTo>
                  <a:lnTo>
                    <a:pt x="23280" y="81137"/>
                  </a:lnTo>
                  <a:close/>
                  <a:moveTo>
                    <a:pt x="100422" y="81203"/>
                  </a:moveTo>
                  <a:cubicBezTo>
                    <a:pt x="100356" y="82167"/>
                    <a:pt x="100218" y="83203"/>
                    <a:pt x="100080" y="84168"/>
                  </a:cubicBezTo>
                  <a:lnTo>
                    <a:pt x="100835" y="84305"/>
                  </a:lnTo>
                  <a:cubicBezTo>
                    <a:pt x="100973" y="83269"/>
                    <a:pt x="101044" y="82305"/>
                    <a:pt x="101182" y="81275"/>
                  </a:cubicBezTo>
                  <a:lnTo>
                    <a:pt x="100422" y="81203"/>
                  </a:lnTo>
                  <a:close/>
                  <a:moveTo>
                    <a:pt x="20525" y="85545"/>
                  </a:moveTo>
                  <a:cubicBezTo>
                    <a:pt x="19974" y="86300"/>
                    <a:pt x="19357" y="87126"/>
                    <a:pt x="18735" y="87953"/>
                  </a:cubicBezTo>
                  <a:lnTo>
                    <a:pt x="19357" y="88438"/>
                  </a:lnTo>
                  <a:cubicBezTo>
                    <a:pt x="19974" y="87611"/>
                    <a:pt x="20597" y="86785"/>
                    <a:pt x="21148" y="85958"/>
                  </a:cubicBezTo>
                  <a:lnTo>
                    <a:pt x="20525" y="85545"/>
                  </a:lnTo>
                  <a:close/>
                  <a:moveTo>
                    <a:pt x="99805" y="86438"/>
                  </a:moveTo>
                  <a:cubicBezTo>
                    <a:pt x="99733" y="87402"/>
                    <a:pt x="99595" y="88438"/>
                    <a:pt x="99457" y="89402"/>
                  </a:cubicBezTo>
                  <a:lnTo>
                    <a:pt x="100218" y="89540"/>
                  </a:lnTo>
                  <a:cubicBezTo>
                    <a:pt x="100356" y="88504"/>
                    <a:pt x="100422" y="87540"/>
                    <a:pt x="100559" y="86509"/>
                  </a:cubicBezTo>
                  <a:lnTo>
                    <a:pt x="99805" y="86438"/>
                  </a:lnTo>
                  <a:close/>
                  <a:moveTo>
                    <a:pt x="17357" y="89744"/>
                  </a:moveTo>
                  <a:cubicBezTo>
                    <a:pt x="16740" y="90570"/>
                    <a:pt x="16117" y="91331"/>
                    <a:pt x="15500" y="92086"/>
                  </a:cubicBezTo>
                  <a:lnTo>
                    <a:pt x="16117" y="92570"/>
                  </a:lnTo>
                  <a:cubicBezTo>
                    <a:pt x="16740" y="91810"/>
                    <a:pt x="17357" y="90984"/>
                    <a:pt x="17980" y="90229"/>
                  </a:cubicBezTo>
                  <a:lnTo>
                    <a:pt x="17357" y="89744"/>
                  </a:lnTo>
                  <a:close/>
                  <a:moveTo>
                    <a:pt x="99116" y="91672"/>
                  </a:moveTo>
                  <a:cubicBezTo>
                    <a:pt x="98978" y="92637"/>
                    <a:pt x="98840" y="93601"/>
                    <a:pt x="98703" y="94637"/>
                  </a:cubicBezTo>
                  <a:lnTo>
                    <a:pt x="99457" y="94703"/>
                  </a:lnTo>
                  <a:cubicBezTo>
                    <a:pt x="99595" y="93739"/>
                    <a:pt x="99733" y="92774"/>
                    <a:pt x="99871" y="91744"/>
                  </a:cubicBezTo>
                  <a:lnTo>
                    <a:pt x="99116" y="91672"/>
                  </a:lnTo>
                  <a:close/>
                  <a:moveTo>
                    <a:pt x="14051" y="93810"/>
                  </a:moveTo>
                  <a:cubicBezTo>
                    <a:pt x="13638" y="94361"/>
                    <a:pt x="13158" y="94912"/>
                    <a:pt x="12745" y="95463"/>
                  </a:cubicBezTo>
                  <a:lnTo>
                    <a:pt x="12122" y="96152"/>
                  </a:lnTo>
                  <a:lnTo>
                    <a:pt x="12745" y="96631"/>
                  </a:lnTo>
                  <a:lnTo>
                    <a:pt x="13296" y="95943"/>
                  </a:lnTo>
                  <a:cubicBezTo>
                    <a:pt x="13709" y="95392"/>
                    <a:pt x="14189" y="94841"/>
                    <a:pt x="14674" y="94290"/>
                  </a:cubicBezTo>
                  <a:lnTo>
                    <a:pt x="14051" y="93810"/>
                  </a:lnTo>
                  <a:close/>
                  <a:moveTo>
                    <a:pt x="98355" y="96841"/>
                  </a:moveTo>
                  <a:cubicBezTo>
                    <a:pt x="98218" y="97871"/>
                    <a:pt x="98080" y="98835"/>
                    <a:pt x="97942" y="99800"/>
                  </a:cubicBezTo>
                  <a:lnTo>
                    <a:pt x="98703" y="99938"/>
                  </a:lnTo>
                  <a:cubicBezTo>
                    <a:pt x="98840" y="98973"/>
                    <a:pt x="98978" y="97943"/>
                    <a:pt x="99116" y="96979"/>
                  </a:cubicBezTo>
                  <a:lnTo>
                    <a:pt x="98355" y="96841"/>
                  </a:lnTo>
                  <a:close/>
                  <a:moveTo>
                    <a:pt x="10679" y="97871"/>
                  </a:moveTo>
                  <a:cubicBezTo>
                    <a:pt x="10194" y="98494"/>
                    <a:pt x="9714" y="99045"/>
                    <a:pt x="9301" y="99596"/>
                  </a:cubicBezTo>
                  <a:cubicBezTo>
                    <a:pt x="9092" y="99800"/>
                    <a:pt x="8954" y="100009"/>
                    <a:pt x="8816" y="100213"/>
                  </a:cubicBezTo>
                  <a:lnTo>
                    <a:pt x="9439" y="100698"/>
                  </a:lnTo>
                  <a:lnTo>
                    <a:pt x="9852" y="100075"/>
                  </a:lnTo>
                  <a:cubicBezTo>
                    <a:pt x="10332" y="99524"/>
                    <a:pt x="10817" y="98907"/>
                    <a:pt x="11296" y="98356"/>
                  </a:cubicBezTo>
                  <a:lnTo>
                    <a:pt x="10679" y="97871"/>
                  </a:lnTo>
                  <a:close/>
                  <a:moveTo>
                    <a:pt x="7439" y="102075"/>
                  </a:moveTo>
                  <a:cubicBezTo>
                    <a:pt x="6888" y="102902"/>
                    <a:pt x="6337" y="103728"/>
                    <a:pt x="5857" y="104621"/>
                  </a:cubicBezTo>
                  <a:lnTo>
                    <a:pt x="6475" y="105034"/>
                  </a:lnTo>
                  <a:cubicBezTo>
                    <a:pt x="6959" y="104142"/>
                    <a:pt x="7510" y="103315"/>
                    <a:pt x="8061" y="102489"/>
                  </a:cubicBezTo>
                  <a:lnTo>
                    <a:pt x="7439" y="102075"/>
                  </a:lnTo>
                  <a:close/>
                  <a:moveTo>
                    <a:pt x="97601" y="102075"/>
                  </a:moveTo>
                  <a:cubicBezTo>
                    <a:pt x="97391" y="103040"/>
                    <a:pt x="97253" y="104004"/>
                    <a:pt x="97116" y="105034"/>
                  </a:cubicBezTo>
                  <a:lnTo>
                    <a:pt x="97804" y="105172"/>
                  </a:lnTo>
                  <a:cubicBezTo>
                    <a:pt x="98014" y="104142"/>
                    <a:pt x="98152" y="103177"/>
                    <a:pt x="98289" y="102142"/>
                  </a:cubicBezTo>
                  <a:lnTo>
                    <a:pt x="97601" y="102075"/>
                  </a:lnTo>
                  <a:close/>
                  <a:moveTo>
                    <a:pt x="4755" y="106621"/>
                  </a:moveTo>
                  <a:cubicBezTo>
                    <a:pt x="4271" y="107514"/>
                    <a:pt x="3857" y="108412"/>
                    <a:pt x="3444" y="109376"/>
                  </a:cubicBezTo>
                  <a:lnTo>
                    <a:pt x="4133" y="109652"/>
                  </a:lnTo>
                  <a:lnTo>
                    <a:pt x="5373" y="106963"/>
                  </a:lnTo>
                  <a:lnTo>
                    <a:pt x="4755" y="106621"/>
                  </a:lnTo>
                  <a:close/>
                  <a:moveTo>
                    <a:pt x="96702" y="107238"/>
                  </a:moveTo>
                  <a:cubicBezTo>
                    <a:pt x="96565" y="108203"/>
                    <a:pt x="96361" y="109239"/>
                    <a:pt x="96223" y="110203"/>
                  </a:cubicBezTo>
                  <a:lnTo>
                    <a:pt x="96912" y="110341"/>
                  </a:lnTo>
                  <a:cubicBezTo>
                    <a:pt x="97116" y="109305"/>
                    <a:pt x="97253" y="108340"/>
                    <a:pt x="97463" y="107376"/>
                  </a:cubicBezTo>
                  <a:lnTo>
                    <a:pt x="96702" y="107238"/>
                  </a:lnTo>
                  <a:close/>
                  <a:moveTo>
                    <a:pt x="2551" y="111443"/>
                  </a:moveTo>
                  <a:cubicBezTo>
                    <a:pt x="2204" y="112407"/>
                    <a:pt x="1929" y="113371"/>
                    <a:pt x="1653" y="114335"/>
                  </a:cubicBezTo>
                  <a:lnTo>
                    <a:pt x="2342" y="114539"/>
                  </a:lnTo>
                  <a:cubicBezTo>
                    <a:pt x="2617" y="113575"/>
                    <a:pt x="2965" y="112682"/>
                    <a:pt x="3306" y="111718"/>
                  </a:cubicBezTo>
                  <a:lnTo>
                    <a:pt x="2551" y="111443"/>
                  </a:lnTo>
                  <a:close/>
                  <a:moveTo>
                    <a:pt x="95810" y="112407"/>
                  </a:moveTo>
                  <a:cubicBezTo>
                    <a:pt x="95600" y="113371"/>
                    <a:pt x="95463" y="114402"/>
                    <a:pt x="95259" y="115366"/>
                  </a:cubicBezTo>
                  <a:lnTo>
                    <a:pt x="96014" y="115504"/>
                  </a:lnTo>
                  <a:cubicBezTo>
                    <a:pt x="96223" y="114539"/>
                    <a:pt x="96361" y="113509"/>
                    <a:pt x="96565" y="112545"/>
                  </a:cubicBezTo>
                  <a:lnTo>
                    <a:pt x="95810" y="112407"/>
                  </a:lnTo>
                  <a:close/>
                  <a:moveTo>
                    <a:pt x="1036" y="116540"/>
                  </a:moveTo>
                  <a:cubicBezTo>
                    <a:pt x="827" y="117504"/>
                    <a:pt x="623" y="118534"/>
                    <a:pt x="485" y="119498"/>
                  </a:cubicBezTo>
                  <a:lnTo>
                    <a:pt x="1174" y="119636"/>
                  </a:lnTo>
                  <a:cubicBezTo>
                    <a:pt x="1378" y="118672"/>
                    <a:pt x="1515" y="117708"/>
                    <a:pt x="1791" y="116743"/>
                  </a:cubicBezTo>
                  <a:lnTo>
                    <a:pt x="1036" y="116540"/>
                  </a:lnTo>
                  <a:close/>
                  <a:moveTo>
                    <a:pt x="94845" y="117570"/>
                  </a:moveTo>
                  <a:cubicBezTo>
                    <a:pt x="94708" y="118606"/>
                    <a:pt x="94498" y="119570"/>
                    <a:pt x="94223" y="120534"/>
                  </a:cubicBezTo>
                  <a:lnTo>
                    <a:pt x="94983" y="120672"/>
                  </a:lnTo>
                  <a:cubicBezTo>
                    <a:pt x="95187" y="119708"/>
                    <a:pt x="95397" y="118744"/>
                    <a:pt x="95600" y="117708"/>
                  </a:cubicBezTo>
                  <a:lnTo>
                    <a:pt x="94845" y="117570"/>
                  </a:lnTo>
                  <a:close/>
                  <a:moveTo>
                    <a:pt x="210" y="121774"/>
                  </a:moveTo>
                  <a:cubicBezTo>
                    <a:pt x="72" y="122805"/>
                    <a:pt x="0" y="123840"/>
                    <a:pt x="0" y="124805"/>
                  </a:cubicBezTo>
                  <a:lnTo>
                    <a:pt x="761" y="124805"/>
                  </a:lnTo>
                  <a:cubicBezTo>
                    <a:pt x="761" y="123840"/>
                    <a:pt x="827" y="122876"/>
                    <a:pt x="898" y="121840"/>
                  </a:cubicBezTo>
                  <a:lnTo>
                    <a:pt x="210" y="121774"/>
                  </a:lnTo>
                  <a:close/>
                  <a:moveTo>
                    <a:pt x="93672" y="122667"/>
                  </a:moveTo>
                  <a:cubicBezTo>
                    <a:pt x="93468" y="123631"/>
                    <a:pt x="93121" y="124595"/>
                    <a:pt x="92845" y="125560"/>
                  </a:cubicBezTo>
                  <a:lnTo>
                    <a:pt x="93534" y="125769"/>
                  </a:lnTo>
                  <a:cubicBezTo>
                    <a:pt x="93881" y="124871"/>
                    <a:pt x="94157" y="123840"/>
                    <a:pt x="94432" y="122876"/>
                  </a:cubicBezTo>
                  <a:lnTo>
                    <a:pt x="93672" y="122667"/>
                  </a:lnTo>
                  <a:close/>
                  <a:moveTo>
                    <a:pt x="72" y="127075"/>
                  </a:moveTo>
                  <a:cubicBezTo>
                    <a:pt x="72" y="128111"/>
                    <a:pt x="210" y="129141"/>
                    <a:pt x="347" y="130105"/>
                  </a:cubicBezTo>
                  <a:lnTo>
                    <a:pt x="1102" y="130039"/>
                  </a:lnTo>
                  <a:cubicBezTo>
                    <a:pt x="964" y="129075"/>
                    <a:pt x="827" y="128039"/>
                    <a:pt x="827" y="127075"/>
                  </a:cubicBezTo>
                  <a:close/>
                  <a:moveTo>
                    <a:pt x="92090" y="127698"/>
                  </a:moveTo>
                  <a:cubicBezTo>
                    <a:pt x="91743" y="128590"/>
                    <a:pt x="91402" y="129554"/>
                    <a:pt x="90988" y="130453"/>
                  </a:cubicBezTo>
                  <a:lnTo>
                    <a:pt x="91677" y="130728"/>
                  </a:lnTo>
                  <a:cubicBezTo>
                    <a:pt x="92090" y="129830"/>
                    <a:pt x="92432" y="128866"/>
                    <a:pt x="92779" y="127901"/>
                  </a:cubicBezTo>
                  <a:lnTo>
                    <a:pt x="92090" y="127698"/>
                  </a:lnTo>
                  <a:close/>
                  <a:moveTo>
                    <a:pt x="1449" y="132243"/>
                  </a:moveTo>
                  <a:lnTo>
                    <a:pt x="761" y="132381"/>
                  </a:lnTo>
                  <a:cubicBezTo>
                    <a:pt x="964" y="133345"/>
                    <a:pt x="1174" y="134376"/>
                    <a:pt x="1515" y="135340"/>
                  </a:cubicBezTo>
                  <a:lnTo>
                    <a:pt x="2204" y="135065"/>
                  </a:lnTo>
                  <a:cubicBezTo>
                    <a:pt x="1929" y="134172"/>
                    <a:pt x="1653" y="133208"/>
                    <a:pt x="1449" y="132243"/>
                  </a:cubicBezTo>
                  <a:close/>
                  <a:moveTo>
                    <a:pt x="90024" y="132447"/>
                  </a:moveTo>
                  <a:cubicBezTo>
                    <a:pt x="89539" y="133345"/>
                    <a:pt x="89060" y="134238"/>
                    <a:pt x="88575" y="135065"/>
                  </a:cubicBezTo>
                  <a:lnTo>
                    <a:pt x="89198" y="135412"/>
                  </a:lnTo>
                  <a:cubicBezTo>
                    <a:pt x="89749" y="134585"/>
                    <a:pt x="90228" y="133687"/>
                    <a:pt x="90713" y="132794"/>
                  </a:cubicBezTo>
                  <a:lnTo>
                    <a:pt x="90024" y="132447"/>
                  </a:lnTo>
                  <a:close/>
                  <a:moveTo>
                    <a:pt x="87407" y="136927"/>
                  </a:moveTo>
                  <a:cubicBezTo>
                    <a:pt x="86784" y="137753"/>
                    <a:pt x="86233" y="138580"/>
                    <a:pt x="85616" y="139335"/>
                  </a:cubicBezTo>
                  <a:lnTo>
                    <a:pt x="86233" y="139820"/>
                  </a:lnTo>
                  <a:cubicBezTo>
                    <a:pt x="86856" y="138993"/>
                    <a:pt x="87407" y="138167"/>
                    <a:pt x="88024" y="137340"/>
                  </a:cubicBezTo>
                  <a:lnTo>
                    <a:pt x="87407" y="136927"/>
                  </a:lnTo>
                  <a:close/>
                  <a:moveTo>
                    <a:pt x="2965" y="137202"/>
                  </a:moveTo>
                  <a:lnTo>
                    <a:pt x="2276" y="137478"/>
                  </a:lnTo>
                  <a:cubicBezTo>
                    <a:pt x="2689" y="138371"/>
                    <a:pt x="3102" y="139335"/>
                    <a:pt x="3582" y="140233"/>
                  </a:cubicBezTo>
                  <a:lnTo>
                    <a:pt x="4271" y="139820"/>
                  </a:lnTo>
                  <a:cubicBezTo>
                    <a:pt x="3791" y="138993"/>
                    <a:pt x="3378" y="138095"/>
                    <a:pt x="2965" y="137202"/>
                  </a:cubicBezTo>
                  <a:close/>
                  <a:moveTo>
                    <a:pt x="84167" y="141060"/>
                  </a:moveTo>
                  <a:cubicBezTo>
                    <a:pt x="83478" y="141748"/>
                    <a:pt x="82789" y="142503"/>
                    <a:pt x="82101" y="143126"/>
                  </a:cubicBezTo>
                  <a:lnTo>
                    <a:pt x="82586" y="143677"/>
                  </a:lnTo>
                  <a:cubicBezTo>
                    <a:pt x="83340" y="142988"/>
                    <a:pt x="84029" y="142299"/>
                    <a:pt x="84718" y="141539"/>
                  </a:cubicBezTo>
                  <a:lnTo>
                    <a:pt x="84167" y="141060"/>
                  </a:lnTo>
                  <a:close/>
                  <a:moveTo>
                    <a:pt x="5373" y="141748"/>
                  </a:moveTo>
                  <a:lnTo>
                    <a:pt x="4755" y="142162"/>
                  </a:lnTo>
                  <a:cubicBezTo>
                    <a:pt x="5306" y="142988"/>
                    <a:pt x="5924" y="143815"/>
                    <a:pt x="6612" y="144641"/>
                  </a:cubicBezTo>
                  <a:lnTo>
                    <a:pt x="7163" y="144156"/>
                  </a:lnTo>
                  <a:cubicBezTo>
                    <a:pt x="6546" y="143401"/>
                    <a:pt x="5924" y="142575"/>
                    <a:pt x="5373" y="141748"/>
                  </a:cubicBezTo>
                  <a:close/>
                  <a:moveTo>
                    <a:pt x="80381" y="144641"/>
                  </a:moveTo>
                  <a:cubicBezTo>
                    <a:pt x="79693" y="145258"/>
                    <a:pt x="78866" y="145881"/>
                    <a:pt x="78040" y="146432"/>
                  </a:cubicBezTo>
                  <a:lnTo>
                    <a:pt x="78453" y="147049"/>
                  </a:lnTo>
                  <a:cubicBezTo>
                    <a:pt x="79279" y="146432"/>
                    <a:pt x="80106" y="145809"/>
                    <a:pt x="80861" y="145192"/>
                  </a:cubicBezTo>
                  <a:lnTo>
                    <a:pt x="80381" y="144641"/>
                  </a:lnTo>
                  <a:close/>
                  <a:moveTo>
                    <a:pt x="8679" y="145743"/>
                  </a:moveTo>
                  <a:lnTo>
                    <a:pt x="8128" y="146294"/>
                  </a:lnTo>
                  <a:cubicBezTo>
                    <a:pt x="8888" y="146983"/>
                    <a:pt x="9643" y="147672"/>
                    <a:pt x="10403" y="148289"/>
                  </a:cubicBezTo>
                  <a:lnTo>
                    <a:pt x="10883" y="147738"/>
                  </a:lnTo>
                  <a:cubicBezTo>
                    <a:pt x="10128" y="147121"/>
                    <a:pt x="9367" y="146432"/>
                    <a:pt x="8679" y="145743"/>
                  </a:cubicBezTo>
                  <a:close/>
                  <a:moveTo>
                    <a:pt x="76177" y="147672"/>
                  </a:moveTo>
                  <a:cubicBezTo>
                    <a:pt x="75351" y="148151"/>
                    <a:pt x="74458" y="148636"/>
                    <a:pt x="73560" y="149115"/>
                  </a:cubicBezTo>
                  <a:lnTo>
                    <a:pt x="73907" y="149738"/>
                  </a:lnTo>
                  <a:cubicBezTo>
                    <a:pt x="74800" y="149325"/>
                    <a:pt x="75698" y="148774"/>
                    <a:pt x="76591" y="148289"/>
                  </a:cubicBezTo>
                  <a:lnTo>
                    <a:pt x="76177" y="147672"/>
                  </a:lnTo>
                  <a:close/>
                  <a:moveTo>
                    <a:pt x="12673" y="149049"/>
                  </a:moveTo>
                  <a:lnTo>
                    <a:pt x="12260" y="149666"/>
                  </a:lnTo>
                  <a:cubicBezTo>
                    <a:pt x="13087" y="150217"/>
                    <a:pt x="13985" y="150702"/>
                    <a:pt x="14877" y="151182"/>
                  </a:cubicBezTo>
                  <a:lnTo>
                    <a:pt x="15225" y="150565"/>
                  </a:lnTo>
                  <a:cubicBezTo>
                    <a:pt x="14326" y="150080"/>
                    <a:pt x="13500" y="149600"/>
                    <a:pt x="12673" y="149049"/>
                  </a:cubicBezTo>
                  <a:close/>
                  <a:moveTo>
                    <a:pt x="71565" y="150080"/>
                  </a:moveTo>
                  <a:cubicBezTo>
                    <a:pt x="70667" y="150427"/>
                    <a:pt x="69775" y="150840"/>
                    <a:pt x="68810" y="151182"/>
                  </a:cubicBezTo>
                  <a:lnTo>
                    <a:pt x="69086" y="151870"/>
                  </a:lnTo>
                  <a:cubicBezTo>
                    <a:pt x="70050" y="151529"/>
                    <a:pt x="70943" y="151182"/>
                    <a:pt x="71841" y="150768"/>
                  </a:cubicBezTo>
                  <a:lnTo>
                    <a:pt x="71565" y="150080"/>
                  </a:lnTo>
                  <a:close/>
                  <a:moveTo>
                    <a:pt x="17291" y="151457"/>
                  </a:moveTo>
                  <a:lnTo>
                    <a:pt x="16944" y="152146"/>
                  </a:lnTo>
                  <a:cubicBezTo>
                    <a:pt x="17908" y="152559"/>
                    <a:pt x="18806" y="152906"/>
                    <a:pt x="19837" y="153248"/>
                  </a:cubicBezTo>
                  <a:lnTo>
                    <a:pt x="20046" y="152493"/>
                  </a:lnTo>
                  <a:cubicBezTo>
                    <a:pt x="19082" y="152218"/>
                    <a:pt x="18184" y="151870"/>
                    <a:pt x="17291" y="151457"/>
                  </a:cubicBezTo>
                  <a:close/>
                  <a:moveTo>
                    <a:pt x="66672" y="151942"/>
                  </a:moveTo>
                  <a:cubicBezTo>
                    <a:pt x="65780" y="152218"/>
                    <a:pt x="64815" y="152493"/>
                    <a:pt x="63851" y="152697"/>
                  </a:cubicBezTo>
                  <a:lnTo>
                    <a:pt x="63989" y="153457"/>
                  </a:lnTo>
                  <a:cubicBezTo>
                    <a:pt x="65019" y="153182"/>
                    <a:pt x="65984" y="152906"/>
                    <a:pt x="66948" y="152631"/>
                  </a:cubicBezTo>
                  <a:lnTo>
                    <a:pt x="66672" y="151942"/>
                  </a:lnTo>
                  <a:close/>
                  <a:moveTo>
                    <a:pt x="22178" y="153110"/>
                  </a:moveTo>
                  <a:lnTo>
                    <a:pt x="21974" y="153871"/>
                  </a:lnTo>
                  <a:cubicBezTo>
                    <a:pt x="22939" y="154074"/>
                    <a:pt x="23969" y="154350"/>
                    <a:pt x="25005" y="154488"/>
                  </a:cubicBezTo>
                  <a:lnTo>
                    <a:pt x="25071" y="153733"/>
                  </a:lnTo>
                  <a:cubicBezTo>
                    <a:pt x="24107" y="153595"/>
                    <a:pt x="23143" y="153386"/>
                    <a:pt x="22178" y="153110"/>
                  </a:cubicBezTo>
                  <a:close/>
                  <a:moveTo>
                    <a:pt x="61647" y="153248"/>
                  </a:moveTo>
                  <a:cubicBezTo>
                    <a:pt x="60683" y="153457"/>
                    <a:pt x="59719" y="153661"/>
                    <a:pt x="58683" y="153799"/>
                  </a:cubicBezTo>
                  <a:lnTo>
                    <a:pt x="58820" y="154559"/>
                  </a:lnTo>
                  <a:cubicBezTo>
                    <a:pt x="59856" y="154350"/>
                    <a:pt x="60821" y="154212"/>
                    <a:pt x="61785" y="154008"/>
                  </a:cubicBezTo>
                  <a:lnTo>
                    <a:pt x="61647" y="153248"/>
                  </a:lnTo>
                  <a:close/>
                  <a:moveTo>
                    <a:pt x="27275" y="154074"/>
                  </a:moveTo>
                  <a:lnTo>
                    <a:pt x="27209" y="154835"/>
                  </a:lnTo>
                  <a:cubicBezTo>
                    <a:pt x="27760" y="154901"/>
                    <a:pt x="28377" y="154973"/>
                    <a:pt x="28928" y="154973"/>
                  </a:cubicBezTo>
                  <a:lnTo>
                    <a:pt x="30240" y="155110"/>
                  </a:lnTo>
                  <a:lnTo>
                    <a:pt x="30306" y="154350"/>
                  </a:lnTo>
                  <a:lnTo>
                    <a:pt x="29000" y="154212"/>
                  </a:lnTo>
                  <a:cubicBezTo>
                    <a:pt x="28449" y="154212"/>
                    <a:pt x="27898" y="154146"/>
                    <a:pt x="27275" y="154074"/>
                  </a:cubicBezTo>
                  <a:close/>
                  <a:moveTo>
                    <a:pt x="56479" y="154146"/>
                  </a:moveTo>
                  <a:cubicBezTo>
                    <a:pt x="55514" y="154284"/>
                    <a:pt x="54550" y="154422"/>
                    <a:pt x="53520" y="154488"/>
                  </a:cubicBezTo>
                  <a:lnTo>
                    <a:pt x="53586" y="155248"/>
                  </a:lnTo>
                  <a:cubicBezTo>
                    <a:pt x="54622" y="155110"/>
                    <a:pt x="55586" y="155039"/>
                    <a:pt x="56550" y="154901"/>
                  </a:cubicBezTo>
                  <a:lnTo>
                    <a:pt x="56479" y="154146"/>
                  </a:lnTo>
                  <a:close/>
                  <a:moveTo>
                    <a:pt x="32510" y="154488"/>
                  </a:moveTo>
                  <a:lnTo>
                    <a:pt x="32510" y="155248"/>
                  </a:lnTo>
                  <a:cubicBezTo>
                    <a:pt x="33474" y="155314"/>
                    <a:pt x="34510" y="155386"/>
                    <a:pt x="35474" y="155452"/>
                  </a:cubicBezTo>
                  <a:lnTo>
                    <a:pt x="35540" y="154697"/>
                  </a:lnTo>
                  <a:cubicBezTo>
                    <a:pt x="34510" y="154625"/>
                    <a:pt x="33546" y="154559"/>
                    <a:pt x="32510" y="154488"/>
                  </a:cubicBezTo>
                  <a:close/>
                  <a:moveTo>
                    <a:pt x="51244" y="154697"/>
                  </a:moveTo>
                  <a:cubicBezTo>
                    <a:pt x="50280" y="154763"/>
                    <a:pt x="49316" y="154763"/>
                    <a:pt x="48285" y="154835"/>
                  </a:cubicBezTo>
                  <a:lnTo>
                    <a:pt x="48285" y="155590"/>
                  </a:lnTo>
                  <a:cubicBezTo>
                    <a:pt x="49316" y="155524"/>
                    <a:pt x="50351" y="155524"/>
                    <a:pt x="51316" y="155452"/>
                  </a:cubicBezTo>
                  <a:lnTo>
                    <a:pt x="51244" y="154697"/>
                  </a:lnTo>
                  <a:close/>
                  <a:moveTo>
                    <a:pt x="37816" y="154763"/>
                  </a:moveTo>
                  <a:lnTo>
                    <a:pt x="37744" y="155524"/>
                  </a:lnTo>
                  <a:cubicBezTo>
                    <a:pt x="38780" y="155590"/>
                    <a:pt x="39745" y="155590"/>
                    <a:pt x="40775" y="155661"/>
                  </a:cubicBezTo>
                  <a:lnTo>
                    <a:pt x="40775" y="154901"/>
                  </a:lnTo>
                  <a:cubicBezTo>
                    <a:pt x="39811" y="154835"/>
                    <a:pt x="38780" y="154835"/>
                    <a:pt x="37816" y="154763"/>
                  </a:cubicBezTo>
                  <a:close/>
                  <a:moveTo>
                    <a:pt x="43051" y="154901"/>
                  </a:moveTo>
                  <a:lnTo>
                    <a:pt x="43051" y="155661"/>
                  </a:lnTo>
                  <a:lnTo>
                    <a:pt x="46081" y="155661"/>
                  </a:lnTo>
                  <a:lnTo>
                    <a:pt x="46009" y="154901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4" name="Google Shape;1674;p46"/>
            <p:cNvSpPr/>
            <p:nvPr/>
          </p:nvSpPr>
          <p:spPr>
            <a:xfrm>
              <a:off x="2521050" y="1016425"/>
              <a:ext cx="2625850" cy="4010425"/>
            </a:xfrm>
            <a:custGeom>
              <a:avLst/>
              <a:gdLst/>
              <a:ahLst/>
              <a:cxnLst/>
              <a:rect l="l" t="t" r="r" b="b"/>
              <a:pathLst>
                <a:path w="105034" h="160417" extrusionOk="0">
                  <a:moveTo>
                    <a:pt x="67840" y="0"/>
                  </a:moveTo>
                  <a:cubicBezTo>
                    <a:pt x="66876" y="0"/>
                    <a:pt x="65983" y="0"/>
                    <a:pt x="65019" y="72"/>
                  </a:cubicBezTo>
                  <a:lnTo>
                    <a:pt x="65085" y="827"/>
                  </a:lnTo>
                  <a:cubicBezTo>
                    <a:pt x="65983" y="761"/>
                    <a:pt x="66948" y="761"/>
                    <a:pt x="67840" y="761"/>
                  </a:cubicBezTo>
                  <a:lnTo>
                    <a:pt x="67840" y="0"/>
                  </a:lnTo>
                  <a:close/>
                  <a:moveTo>
                    <a:pt x="70320" y="72"/>
                  </a:moveTo>
                  <a:lnTo>
                    <a:pt x="70320" y="827"/>
                  </a:lnTo>
                  <a:cubicBezTo>
                    <a:pt x="70733" y="827"/>
                    <a:pt x="71218" y="898"/>
                    <a:pt x="71697" y="898"/>
                  </a:cubicBezTo>
                  <a:cubicBezTo>
                    <a:pt x="72596" y="964"/>
                    <a:pt x="73488" y="1102"/>
                    <a:pt x="74386" y="1312"/>
                  </a:cubicBezTo>
                  <a:lnTo>
                    <a:pt x="74524" y="551"/>
                  </a:lnTo>
                  <a:cubicBezTo>
                    <a:pt x="73626" y="413"/>
                    <a:pt x="72662" y="276"/>
                    <a:pt x="71769" y="138"/>
                  </a:cubicBezTo>
                  <a:cubicBezTo>
                    <a:pt x="71284" y="138"/>
                    <a:pt x="70805" y="72"/>
                    <a:pt x="70320" y="72"/>
                  </a:cubicBezTo>
                  <a:close/>
                  <a:moveTo>
                    <a:pt x="62540" y="347"/>
                  </a:moveTo>
                  <a:cubicBezTo>
                    <a:pt x="61641" y="485"/>
                    <a:pt x="60677" y="689"/>
                    <a:pt x="59785" y="898"/>
                  </a:cubicBezTo>
                  <a:lnTo>
                    <a:pt x="59988" y="1653"/>
                  </a:lnTo>
                  <a:cubicBezTo>
                    <a:pt x="60815" y="1449"/>
                    <a:pt x="61779" y="1240"/>
                    <a:pt x="62677" y="1102"/>
                  </a:cubicBezTo>
                  <a:lnTo>
                    <a:pt x="62540" y="347"/>
                  </a:lnTo>
                  <a:close/>
                  <a:moveTo>
                    <a:pt x="76932" y="1174"/>
                  </a:moveTo>
                  <a:lnTo>
                    <a:pt x="76728" y="1929"/>
                  </a:lnTo>
                  <a:cubicBezTo>
                    <a:pt x="77621" y="2204"/>
                    <a:pt x="78519" y="2480"/>
                    <a:pt x="79345" y="2893"/>
                  </a:cubicBezTo>
                  <a:lnTo>
                    <a:pt x="79621" y="2204"/>
                  </a:lnTo>
                  <a:cubicBezTo>
                    <a:pt x="78794" y="1791"/>
                    <a:pt x="77896" y="1449"/>
                    <a:pt x="76932" y="1174"/>
                  </a:cubicBezTo>
                  <a:close/>
                  <a:moveTo>
                    <a:pt x="57371" y="1587"/>
                  </a:moveTo>
                  <a:cubicBezTo>
                    <a:pt x="56479" y="1863"/>
                    <a:pt x="55580" y="2204"/>
                    <a:pt x="54754" y="2551"/>
                  </a:cubicBezTo>
                  <a:lnTo>
                    <a:pt x="55029" y="3240"/>
                  </a:lnTo>
                  <a:cubicBezTo>
                    <a:pt x="55856" y="2893"/>
                    <a:pt x="56754" y="2551"/>
                    <a:pt x="57647" y="2276"/>
                  </a:cubicBezTo>
                  <a:lnTo>
                    <a:pt x="57371" y="1587"/>
                  </a:lnTo>
                  <a:close/>
                  <a:moveTo>
                    <a:pt x="81891" y="3306"/>
                  </a:moveTo>
                  <a:lnTo>
                    <a:pt x="81478" y="3929"/>
                  </a:lnTo>
                  <a:cubicBezTo>
                    <a:pt x="82304" y="4408"/>
                    <a:pt x="83065" y="4893"/>
                    <a:pt x="83820" y="5444"/>
                  </a:cubicBezTo>
                  <a:lnTo>
                    <a:pt x="84233" y="4822"/>
                  </a:lnTo>
                  <a:cubicBezTo>
                    <a:pt x="83478" y="4271"/>
                    <a:pt x="82651" y="3791"/>
                    <a:pt x="81891" y="3306"/>
                  </a:cubicBezTo>
                  <a:close/>
                  <a:moveTo>
                    <a:pt x="52484" y="3653"/>
                  </a:moveTo>
                  <a:cubicBezTo>
                    <a:pt x="51657" y="4067"/>
                    <a:pt x="50831" y="4546"/>
                    <a:pt x="50070" y="5097"/>
                  </a:cubicBezTo>
                  <a:lnTo>
                    <a:pt x="50484" y="5720"/>
                  </a:lnTo>
                  <a:cubicBezTo>
                    <a:pt x="51244" y="5169"/>
                    <a:pt x="51999" y="4755"/>
                    <a:pt x="52825" y="4342"/>
                  </a:cubicBezTo>
                  <a:lnTo>
                    <a:pt x="52484" y="3653"/>
                  </a:lnTo>
                  <a:close/>
                  <a:moveTo>
                    <a:pt x="86233" y="6337"/>
                  </a:moveTo>
                  <a:lnTo>
                    <a:pt x="85748" y="6959"/>
                  </a:lnTo>
                  <a:cubicBezTo>
                    <a:pt x="86371" y="7510"/>
                    <a:pt x="87060" y="8128"/>
                    <a:pt x="87748" y="8816"/>
                  </a:cubicBezTo>
                  <a:lnTo>
                    <a:pt x="88299" y="8337"/>
                  </a:lnTo>
                  <a:cubicBezTo>
                    <a:pt x="87611" y="7648"/>
                    <a:pt x="86922" y="6959"/>
                    <a:pt x="86233" y="6337"/>
                  </a:cubicBezTo>
                  <a:close/>
                  <a:moveTo>
                    <a:pt x="48004" y="6475"/>
                  </a:moveTo>
                  <a:cubicBezTo>
                    <a:pt x="47249" y="7097"/>
                    <a:pt x="46560" y="7648"/>
                    <a:pt x="45872" y="8337"/>
                  </a:cubicBezTo>
                  <a:lnTo>
                    <a:pt x="46351" y="8888"/>
                  </a:lnTo>
                  <a:cubicBezTo>
                    <a:pt x="47040" y="8265"/>
                    <a:pt x="47728" y="7648"/>
                    <a:pt x="48489" y="7097"/>
                  </a:cubicBezTo>
                  <a:lnTo>
                    <a:pt x="48004" y="6475"/>
                  </a:lnTo>
                  <a:close/>
                  <a:moveTo>
                    <a:pt x="44081" y="10056"/>
                  </a:moveTo>
                  <a:cubicBezTo>
                    <a:pt x="43392" y="10745"/>
                    <a:pt x="42769" y="11434"/>
                    <a:pt x="42152" y="12194"/>
                  </a:cubicBezTo>
                  <a:lnTo>
                    <a:pt x="42769" y="12673"/>
                  </a:lnTo>
                  <a:cubicBezTo>
                    <a:pt x="43320" y="11919"/>
                    <a:pt x="43943" y="11230"/>
                    <a:pt x="44632" y="10541"/>
                  </a:cubicBezTo>
                  <a:lnTo>
                    <a:pt x="44081" y="10056"/>
                  </a:lnTo>
                  <a:close/>
                  <a:moveTo>
                    <a:pt x="89952" y="10128"/>
                  </a:moveTo>
                  <a:lnTo>
                    <a:pt x="89401" y="10607"/>
                  </a:lnTo>
                  <a:cubicBezTo>
                    <a:pt x="89952" y="11296"/>
                    <a:pt x="90503" y="12056"/>
                    <a:pt x="91054" y="12811"/>
                  </a:cubicBezTo>
                  <a:lnTo>
                    <a:pt x="91672" y="12398"/>
                  </a:lnTo>
                  <a:cubicBezTo>
                    <a:pt x="91121" y="11571"/>
                    <a:pt x="90503" y="10883"/>
                    <a:pt x="89952" y="10128"/>
                  </a:cubicBezTo>
                  <a:close/>
                  <a:moveTo>
                    <a:pt x="40637" y="14123"/>
                  </a:moveTo>
                  <a:cubicBezTo>
                    <a:pt x="40086" y="14878"/>
                    <a:pt x="39601" y="15704"/>
                    <a:pt x="39050" y="16464"/>
                  </a:cubicBezTo>
                  <a:lnTo>
                    <a:pt x="39739" y="16878"/>
                  </a:lnTo>
                  <a:cubicBezTo>
                    <a:pt x="40224" y="16117"/>
                    <a:pt x="40703" y="15291"/>
                    <a:pt x="41254" y="14602"/>
                  </a:cubicBezTo>
                  <a:lnTo>
                    <a:pt x="40637" y="14123"/>
                  </a:lnTo>
                  <a:close/>
                  <a:moveTo>
                    <a:pt x="93121" y="14398"/>
                  </a:moveTo>
                  <a:lnTo>
                    <a:pt x="92432" y="14811"/>
                  </a:lnTo>
                  <a:cubicBezTo>
                    <a:pt x="92983" y="15566"/>
                    <a:pt x="93462" y="16393"/>
                    <a:pt x="93876" y="17219"/>
                  </a:cubicBezTo>
                  <a:lnTo>
                    <a:pt x="94564" y="16878"/>
                  </a:lnTo>
                  <a:cubicBezTo>
                    <a:pt x="94085" y="15980"/>
                    <a:pt x="93600" y="15225"/>
                    <a:pt x="93121" y="14398"/>
                  </a:cubicBezTo>
                  <a:close/>
                  <a:moveTo>
                    <a:pt x="37810" y="18597"/>
                  </a:moveTo>
                  <a:cubicBezTo>
                    <a:pt x="37331" y="19423"/>
                    <a:pt x="36918" y="20250"/>
                    <a:pt x="36504" y="21148"/>
                  </a:cubicBezTo>
                  <a:lnTo>
                    <a:pt x="37193" y="21424"/>
                  </a:lnTo>
                  <a:cubicBezTo>
                    <a:pt x="37606" y="20597"/>
                    <a:pt x="38020" y="19771"/>
                    <a:pt x="38499" y="19010"/>
                  </a:cubicBezTo>
                  <a:lnTo>
                    <a:pt x="37810" y="18597"/>
                  </a:lnTo>
                  <a:close/>
                  <a:moveTo>
                    <a:pt x="95738" y="19010"/>
                  </a:moveTo>
                  <a:lnTo>
                    <a:pt x="95049" y="19357"/>
                  </a:lnTo>
                  <a:cubicBezTo>
                    <a:pt x="95462" y="20184"/>
                    <a:pt x="95876" y="21010"/>
                    <a:pt x="96289" y="21903"/>
                  </a:cubicBezTo>
                  <a:lnTo>
                    <a:pt x="96978" y="21561"/>
                  </a:lnTo>
                  <a:cubicBezTo>
                    <a:pt x="96564" y="20663"/>
                    <a:pt x="96151" y="19837"/>
                    <a:pt x="95738" y="19010"/>
                  </a:cubicBezTo>
                  <a:close/>
                  <a:moveTo>
                    <a:pt x="35469" y="23352"/>
                  </a:moveTo>
                  <a:cubicBezTo>
                    <a:pt x="35127" y="24245"/>
                    <a:pt x="34714" y="25143"/>
                    <a:pt x="34438" y="25969"/>
                  </a:cubicBezTo>
                  <a:lnTo>
                    <a:pt x="35127" y="26245"/>
                  </a:lnTo>
                  <a:cubicBezTo>
                    <a:pt x="35469" y="25418"/>
                    <a:pt x="35816" y="24520"/>
                    <a:pt x="36157" y="23694"/>
                  </a:cubicBezTo>
                  <a:lnTo>
                    <a:pt x="35469" y="23352"/>
                  </a:lnTo>
                  <a:close/>
                  <a:moveTo>
                    <a:pt x="97942" y="23831"/>
                  </a:moveTo>
                  <a:lnTo>
                    <a:pt x="97253" y="24107"/>
                  </a:lnTo>
                  <a:cubicBezTo>
                    <a:pt x="97595" y="25005"/>
                    <a:pt x="97942" y="25832"/>
                    <a:pt x="98284" y="26724"/>
                  </a:cubicBezTo>
                  <a:lnTo>
                    <a:pt x="98972" y="26449"/>
                  </a:lnTo>
                  <a:cubicBezTo>
                    <a:pt x="98631" y="25556"/>
                    <a:pt x="98284" y="24658"/>
                    <a:pt x="97942" y="23831"/>
                  </a:cubicBezTo>
                  <a:close/>
                  <a:moveTo>
                    <a:pt x="33612" y="28311"/>
                  </a:moveTo>
                  <a:cubicBezTo>
                    <a:pt x="33264" y="29204"/>
                    <a:pt x="32989" y="30102"/>
                    <a:pt x="32785" y="31066"/>
                  </a:cubicBezTo>
                  <a:lnTo>
                    <a:pt x="33474" y="31270"/>
                  </a:lnTo>
                  <a:cubicBezTo>
                    <a:pt x="33749" y="30306"/>
                    <a:pt x="34025" y="29413"/>
                    <a:pt x="34300" y="28587"/>
                  </a:cubicBezTo>
                  <a:lnTo>
                    <a:pt x="33612" y="28311"/>
                  </a:lnTo>
                  <a:close/>
                  <a:moveTo>
                    <a:pt x="99799" y="28791"/>
                  </a:moveTo>
                  <a:lnTo>
                    <a:pt x="99044" y="29066"/>
                  </a:lnTo>
                  <a:cubicBezTo>
                    <a:pt x="99386" y="29893"/>
                    <a:pt x="99661" y="30791"/>
                    <a:pt x="99937" y="31683"/>
                  </a:cubicBezTo>
                  <a:lnTo>
                    <a:pt x="100625" y="31480"/>
                  </a:lnTo>
                  <a:lnTo>
                    <a:pt x="99799" y="28791"/>
                  </a:lnTo>
                  <a:close/>
                  <a:moveTo>
                    <a:pt x="32162" y="33408"/>
                  </a:moveTo>
                  <a:cubicBezTo>
                    <a:pt x="31887" y="34301"/>
                    <a:pt x="31683" y="35265"/>
                    <a:pt x="31545" y="36163"/>
                  </a:cubicBezTo>
                  <a:lnTo>
                    <a:pt x="32234" y="36301"/>
                  </a:lnTo>
                  <a:lnTo>
                    <a:pt x="32851" y="33612"/>
                  </a:lnTo>
                  <a:lnTo>
                    <a:pt x="32162" y="33408"/>
                  </a:lnTo>
                  <a:close/>
                  <a:moveTo>
                    <a:pt x="101314" y="33887"/>
                  </a:moveTo>
                  <a:lnTo>
                    <a:pt x="100625" y="34097"/>
                  </a:lnTo>
                  <a:cubicBezTo>
                    <a:pt x="100835" y="34989"/>
                    <a:pt x="101039" y="35888"/>
                    <a:pt x="101314" y="36780"/>
                  </a:cubicBezTo>
                  <a:lnTo>
                    <a:pt x="102003" y="36576"/>
                  </a:lnTo>
                  <a:cubicBezTo>
                    <a:pt x="101799" y="35678"/>
                    <a:pt x="101590" y="34786"/>
                    <a:pt x="101314" y="33887"/>
                  </a:cubicBezTo>
                  <a:close/>
                  <a:moveTo>
                    <a:pt x="31060" y="38643"/>
                  </a:moveTo>
                  <a:cubicBezTo>
                    <a:pt x="30923" y="39535"/>
                    <a:pt x="30785" y="40500"/>
                    <a:pt x="30647" y="41398"/>
                  </a:cubicBezTo>
                  <a:lnTo>
                    <a:pt x="31408" y="41536"/>
                  </a:lnTo>
                  <a:cubicBezTo>
                    <a:pt x="31545" y="40571"/>
                    <a:pt x="31683" y="39673"/>
                    <a:pt x="31821" y="38709"/>
                  </a:cubicBezTo>
                  <a:lnTo>
                    <a:pt x="31060" y="38643"/>
                  </a:lnTo>
                  <a:close/>
                  <a:moveTo>
                    <a:pt x="102554" y="38984"/>
                  </a:moveTo>
                  <a:lnTo>
                    <a:pt x="101865" y="39194"/>
                  </a:lnTo>
                  <a:cubicBezTo>
                    <a:pt x="102075" y="40086"/>
                    <a:pt x="102278" y="40985"/>
                    <a:pt x="102416" y="41877"/>
                  </a:cubicBezTo>
                  <a:lnTo>
                    <a:pt x="103177" y="41739"/>
                  </a:lnTo>
                  <a:cubicBezTo>
                    <a:pt x="102967" y="40847"/>
                    <a:pt x="102763" y="39949"/>
                    <a:pt x="102554" y="38984"/>
                  </a:cubicBezTo>
                  <a:close/>
                  <a:moveTo>
                    <a:pt x="30372" y="43877"/>
                  </a:moveTo>
                  <a:cubicBezTo>
                    <a:pt x="30306" y="44770"/>
                    <a:pt x="30234" y="45734"/>
                    <a:pt x="30168" y="46698"/>
                  </a:cubicBezTo>
                  <a:lnTo>
                    <a:pt x="30923" y="46698"/>
                  </a:lnTo>
                  <a:cubicBezTo>
                    <a:pt x="30994" y="45806"/>
                    <a:pt x="31060" y="44842"/>
                    <a:pt x="31132" y="43943"/>
                  </a:cubicBezTo>
                  <a:lnTo>
                    <a:pt x="30372" y="43877"/>
                  </a:lnTo>
                  <a:close/>
                  <a:moveTo>
                    <a:pt x="103656" y="44153"/>
                  </a:moveTo>
                  <a:lnTo>
                    <a:pt x="102901" y="44291"/>
                  </a:lnTo>
                  <a:cubicBezTo>
                    <a:pt x="103039" y="45255"/>
                    <a:pt x="103177" y="46147"/>
                    <a:pt x="103314" y="47046"/>
                  </a:cubicBezTo>
                  <a:lnTo>
                    <a:pt x="104069" y="46974"/>
                  </a:lnTo>
                  <a:cubicBezTo>
                    <a:pt x="103931" y="46081"/>
                    <a:pt x="103794" y="45117"/>
                    <a:pt x="103656" y="44153"/>
                  </a:cubicBezTo>
                  <a:close/>
                  <a:moveTo>
                    <a:pt x="30096" y="49178"/>
                  </a:moveTo>
                  <a:lnTo>
                    <a:pt x="30096" y="50831"/>
                  </a:lnTo>
                  <a:lnTo>
                    <a:pt x="30096" y="52005"/>
                  </a:lnTo>
                  <a:lnTo>
                    <a:pt x="30857" y="51933"/>
                  </a:lnTo>
                  <a:cubicBezTo>
                    <a:pt x="30857" y="51591"/>
                    <a:pt x="30785" y="51178"/>
                    <a:pt x="30785" y="50831"/>
                  </a:cubicBezTo>
                  <a:cubicBezTo>
                    <a:pt x="30785" y="50280"/>
                    <a:pt x="30857" y="49729"/>
                    <a:pt x="30857" y="49178"/>
                  </a:cubicBezTo>
                  <a:close/>
                  <a:moveTo>
                    <a:pt x="104416" y="49387"/>
                  </a:moveTo>
                  <a:lnTo>
                    <a:pt x="103728" y="49525"/>
                  </a:lnTo>
                  <a:lnTo>
                    <a:pt x="103794" y="50142"/>
                  </a:lnTo>
                  <a:cubicBezTo>
                    <a:pt x="103865" y="50831"/>
                    <a:pt x="103931" y="51520"/>
                    <a:pt x="104003" y="52280"/>
                  </a:cubicBezTo>
                  <a:lnTo>
                    <a:pt x="104758" y="52209"/>
                  </a:lnTo>
                  <a:cubicBezTo>
                    <a:pt x="104692" y="51454"/>
                    <a:pt x="104620" y="50765"/>
                    <a:pt x="104554" y="50005"/>
                  </a:cubicBezTo>
                  <a:lnTo>
                    <a:pt x="104416" y="49387"/>
                  </a:lnTo>
                  <a:close/>
                  <a:moveTo>
                    <a:pt x="30168" y="54413"/>
                  </a:moveTo>
                  <a:cubicBezTo>
                    <a:pt x="30234" y="55377"/>
                    <a:pt x="30234" y="56341"/>
                    <a:pt x="30234" y="57239"/>
                  </a:cubicBezTo>
                  <a:lnTo>
                    <a:pt x="30994" y="57239"/>
                  </a:lnTo>
                  <a:cubicBezTo>
                    <a:pt x="30994" y="56275"/>
                    <a:pt x="30994" y="55377"/>
                    <a:pt x="30923" y="54413"/>
                  </a:cubicBezTo>
                  <a:close/>
                  <a:moveTo>
                    <a:pt x="104207" y="54688"/>
                  </a:moveTo>
                  <a:cubicBezTo>
                    <a:pt x="104207" y="55586"/>
                    <a:pt x="104279" y="56551"/>
                    <a:pt x="104279" y="57515"/>
                  </a:cubicBezTo>
                  <a:lnTo>
                    <a:pt x="105034" y="57515"/>
                  </a:lnTo>
                  <a:cubicBezTo>
                    <a:pt x="105034" y="56551"/>
                    <a:pt x="104967" y="55586"/>
                    <a:pt x="104967" y="54688"/>
                  </a:cubicBezTo>
                  <a:close/>
                  <a:moveTo>
                    <a:pt x="30168" y="59647"/>
                  </a:moveTo>
                  <a:cubicBezTo>
                    <a:pt x="30168" y="60612"/>
                    <a:pt x="30096" y="61510"/>
                    <a:pt x="30030" y="62474"/>
                  </a:cubicBezTo>
                  <a:lnTo>
                    <a:pt x="30785" y="62540"/>
                  </a:lnTo>
                  <a:cubicBezTo>
                    <a:pt x="30857" y="61576"/>
                    <a:pt x="30923" y="60612"/>
                    <a:pt x="30923" y="59719"/>
                  </a:cubicBezTo>
                  <a:lnTo>
                    <a:pt x="30168" y="59647"/>
                  </a:lnTo>
                  <a:close/>
                  <a:moveTo>
                    <a:pt x="104279" y="59923"/>
                  </a:moveTo>
                  <a:cubicBezTo>
                    <a:pt x="104207" y="60887"/>
                    <a:pt x="104207" y="61785"/>
                    <a:pt x="104141" y="62749"/>
                  </a:cubicBezTo>
                  <a:lnTo>
                    <a:pt x="104896" y="62749"/>
                  </a:lnTo>
                  <a:cubicBezTo>
                    <a:pt x="104967" y="61851"/>
                    <a:pt x="104967" y="60887"/>
                    <a:pt x="105034" y="59994"/>
                  </a:cubicBezTo>
                  <a:lnTo>
                    <a:pt x="104279" y="59923"/>
                  </a:lnTo>
                  <a:close/>
                  <a:moveTo>
                    <a:pt x="29755" y="64882"/>
                  </a:moveTo>
                  <a:cubicBezTo>
                    <a:pt x="29617" y="65780"/>
                    <a:pt x="29479" y="66744"/>
                    <a:pt x="29270" y="67637"/>
                  </a:cubicBezTo>
                  <a:lnTo>
                    <a:pt x="30030" y="67775"/>
                  </a:lnTo>
                  <a:cubicBezTo>
                    <a:pt x="30234" y="66810"/>
                    <a:pt x="30372" y="65918"/>
                    <a:pt x="30509" y="64954"/>
                  </a:cubicBezTo>
                  <a:lnTo>
                    <a:pt x="29755" y="64882"/>
                  </a:lnTo>
                  <a:close/>
                  <a:moveTo>
                    <a:pt x="104003" y="65157"/>
                  </a:moveTo>
                  <a:cubicBezTo>
                    <a:pt x="103931" y="66122"/>
                    <a:pt x="103865" y="67020"/>
                    <a:pt x="103794" y="67984"/>
                  </a:cubicBezTo>
                  <a:lnTo>
                    <a:pt x="104482" y="68050"/>
                  </a:lnTo>
                  <a:cubicBezTo>
                    <a:pt x="104620" y="67086"/>
                    <a:pt x="104692" y="66193"/>
                    <a:pt x="104758" y="65229"/>
                  </a:cubicBezTo>
                  <a:lnTo>
                    <a:pt x="104003" y="65157"/>
                  </a:lnTo>
                  <a:close/>
                  <a:moveTo>
                    <a:pt x="28790" y="69979"/>
                  </a:moveTo>
                  <a:cubicBezTo>
                    <a:pt x="28581" y="70877"/>
                    <a:pt x="28305" y="71770"/>
                    <a:pt x="28030" y="72668"/>
                  </a:cubicBezTo>
                  <a:lnTo>
                    <a:pt x="28790" y="72872"/>
                  </a:lnTo>
                  <a:cubicBezTo>
                    <a:pt x="29066" y="71979"/>
                    <a:pt x="29270" y="71081"/>
                    <a:pt x="29479" y="70188"/>
                  </a:cubicBezTo>
                  <a:lnTo>
                    <a:pt x="28790" y="69979"/>
                  </a:lnTo>
                  <a:close/>
                  <a:moveTo>
                    <a:pt x="103518" y="70392"/>
                  </a:moveTo>
                  <a:cubicBezTo>
                    <a:pt x="103380" y="71356"/>
                    <a:pt x="103314" y="72254"/>
                    <a:pt x="103177" y="73219"/>
                  </a:cubicBezTo>
                  <a:lnTo>
                    <a:pt x="103931" y="73285"/>
                  </a:lnTo>
                  <a:cubicBezTo>
                    <a:pt x="104003" y="72321"/>
                    <a:pt x="104141" y="71428"/>
                    <a:pt x="104279" y="70530"/>
                  </a:cubicBezTo>
                  <a:lnTo>
                    <a:pt x="103518" y="70392"/>
                  </a:lnTo>
                  <a:close/>
                  <a:moveTo>
                    <a:pt x="27275" y="75010"/>
                  </a:moveTo>
                  <a:cubicBezTo>
                    <a:pt x="26928" y="75836"/>
                    <a:pt x="26652" y="76729"/>
                    <a:pt x="26239" y="77627"/>
                  </a:cubicBezTo>
                  <a:lnTo>
                    <a:pt x="26928" y="77902"/>
                  </a:lnTo>
                  <a:cubicBezTo>
                    <a:pt x="27341" y="77004"/>
                    <a:pt x="27688" y="76112"/>
                    <a:pt x="27964" y="75285"/>
                  </a:cubicBezTo>
                  <a:lnTo>
                    <a:pt x="27275" y="75010"/>
                  </a:lnTo>
                  <a:close/>
                  <a:moveTo>
                    <a:pt x="102829" y="75627"/>
                  </a:moveTo>
                  <a:cubicBezTo>
                    <a:pt x="102692" y="76525"/>
                    <a:pt x="102554" y="77489"/>
                    <a:pt x="102416" y="78382"/>
                  </a:cubicBezTo>
                  <a:lnTo>
                    <a:pt x="103105" y="78519"/>
                  </a:lnTo>
                  <a:cubicBezTo>
                    <a:pt x="103314" y="77555"/>
                    <a:pt x="103452" y="76663"/>
                    <a:pt x="103590" y="75698"/>
                  </a:cubicBezTo>
                  <a:lnTo>
                    <a:pt x="102829" y="75627"/>
                  </a:lnTo>
                  <a:close/>
                  <a:moveTo>
                    <a:pt x="25275" y="79831"/>
                  </a:moveTo>
                  <a:cubicBezTo>
                    <a:pt x="24862" y="80657"/>
                    <a:pt x="24448" y="81484"/>
                    <a:pt x="23969" y="82310"/>
                  </a:cubicBezTo>
                  <a:lnTo>
                    <a:pt x="24658" y="82652"/>
                  </a:lnTo>
                  <a:cubicBezTo>
                    <a:pt x="25137" y="81826"/>
                    <a:pt x="25550" y="80999"/>
                    <a:pt x="25964" y="80173"/>
                  </a:cubicBezTo>
                  <a:lnTo>
                    <a:pt x="25275" y="79831"/>
                  </a:lnTo>
                  <a:close/>
                  <a:moveTo>
                    <a:pt x="102003" y="80795"/>
                  </a:moveTo>
                  <a:cubicBezTo>
                    <a:pt x="101865" y="81759"/>
                    <a:pt x="101661" y="82652"/>
                    <a:pt x="101524" y="83550"/>
                  </a:cubicBezTo>
                  <a:lnTo>
                    <a:pt x="102278" y="83688"/>
                  </a:lnTo>
                  <a:cubicBezTo>
                    <a:pt x="102416" y="82790"/>
                    <a:pt x="102554" y="81826"/>
                    <a:pt x="102763" y="80933"/>
                  </a:cubicBezTo>
                  <a:lnTo>
                    <a:pt x="102003" y="80795"/>
                  </a:lnTo>
                  <a:close/>
                  <a:moveTo>
                    <a:pt x="22795" y="84443"/>
                  </a:moveTo>
                  <a:cubicBezTo>
                    <a:pt x="22316" y="85203"/>
                    <a:pt x="21831" y="86030"/>
                    <a:pt x="21280" y="86785"/>
                  </a:cubicBezTo>
                  <a:lnTo>
                    <a:pt x="21969" y="87198"/>
                  </a:lnTo>
                  <a:cubicBezTo>
                    <a:pt x="22454" y="86371"/>
                    <a:pt x="22933" y="85617"/>
                    <a:pt x="23418" y="84790"/>
                  </a:cubicBezTo>
                  <a:lnTo>
                    <a:pt x="22795" y="84443"/>
                  </a:lnTo>
                  <a:close/>
                  <a:moveTo>
                    <a:pt x="101110" y="85958"/>
                  </a:moveTo>
                  <a:cubicBezTo>
                    <a:pt x="100901" y="86922"/>
                    <a:pt x="100763" y="87821"/>
                    <a:pt x="100559" y="88713"/>
                  </a:cubicBezTo>
                  <a:lnTo>
                    <a:pt x="101314" y="88851"/>
                  </a:lnTo>
                  <a:cubicBezTo>
                    <a:pt x="101452" y="87958"/>
                    <a:pt x="101661" y="87060"/>
                    <a:pt x="101799" y="86096"/>
                  </a:cubicBezTo>
                  <a:lnTo>
                    <a:pt x="101110" y="85958"/>
                  </a:lnTo>
                  <a:close/>
                  <a:moveTo>
                    <a:pt x="19974" y="88851"/>
                  </a:moveTo>
                  <a:cubicBezTo>
                    <a:pt x="19423" y="89540"/>
                    <a:pt x="18872" y="90300"/>
                    <a:pt x="18321" y="91055"/>
                  </a:cubicBezTo>
                  <a:lnTo>
                    <a:pt x="18872" y="91540"/>
                  </a:lnTo>
                  <a:cubicBezTo>
                    <a:pt x="19489" y="90779"/>
                    <a:pt x="20040" y="90025"/>
                    <a:pt x="20525" y="89264"/>
                  </a:cubicBezTo>
                  <a:lnTo>
                    <a:pt x="19974" y="88851"/>
                  </a:lnTo>
                  <a:close/>
                  <a:moveTo>
                    <a:pt x="100074" y="91193"/>
                  </a:moveTo>
                  <a:cubicBezTo>
                    <a:pt x="99937" y="92091"/>
                    <a:pt x="99733" y="92984"/>
                    <a:pt x="99523" y="93882"/>
                  </a:cubicBezTo>
                  <a:lnTo>
                    <a:pt x="100284" y="94086"/>
                  </a:lnTo>
                  <a:cubicBezTo>
                    <a:pt x="100488" y="93121"/>
                    <a:pt x="100625" y="92229"/>
                    <a:pt x="100835" y="91331"/>
                  </a:cubicBezTo>
                  <a:lnTo>
                    <a:pt x="100074" y="91193"/>
                  </a:lnTo>
                  <a:close/>
                  <a:moveTo>
                    <a:pt x="16806" y="93055"/>
                  </a:moveTo>
                  <a:cubicBezTo>
                    <a:pt x="16255" y="93744"/>
                    <a:pt x="15632" y="94499"/>
                    <a:pt x="15081" y="95188"/>
                  </a:cubicBezTo>
                  <a:lnTo>
                    <a:pt x="15632" y="95672"/>
                  </a:lnTo>
                  <a:cubicBezTo>
                    <a:pt x="16255" y="94984"/>
                    <a:pt x="16806" y="94223"/>
                    <a:pt x="17423" y="93468"/>
                  </a:cubicBezTo>
                  <a:lnTo>
                    <a:pt x="16806" y="93055"/>
                  </a:lnTo>
                  <a:close/>
                  <a:moveTo>
                    <a:pt x="99044" y="96290"/>
                  </a:moveTo>
                  <a:lnTo>
                    <a:pt x="98559" y="99045"/>
                  </a:lnTo>
                  <a:lnTo>
                    <a:pt x="99248" y="99254"/>
                  </a:lnTo>
                  <a:lnTo>
                    <a:pt x="99799" y="96499"/>
                  </a:lnTo>
                  <a:lnTo>
                    <a:pt x="99044" y="96290"/>
                  </a:lnTo>
                  <a:close/>
                  <a:moveTo>
                    <a:pt x="13500" y="97116"/>
                  </a:moveTo>
                  <a:lnTo>
                    <a:pt x="11709" y="99320"/>
                  </a:lnTo>
                  <a:lnTo>
                    <a:pt x="12326" y="99733"/>
                  </a:lnTo>
                  <a:lnTo>
                    <a:pt x="14117" y="97601"/>
                  </a:lnTo>
                  <a:lnTo>
                    <a:pt x="13500" y="97116"/>
                  </a:lnTo>
                  <a:close/>
                  <a:moveTo>
                    <a:pt x="10194" y="101183"/>
                  </a:moveTo>
                  <a:cubicBezTo>
                    <a:pt x="9918" y="101596"/>
                    <a:pt x="9571" y="101937"/>
                    <a:pt x="9296" y="102285"/>
                  </a:cubicBezTo>
                  <a:cubicBezTo>
                    <a:pt x="9020" y="102698"/>
                    <a:pt x="8745" y="103040"/>
                    <a:pt x="8469" y="103453"/>
                  </a:cubicBezTo>
                  <a:lnTo>
                    <a:pt x="9092" y="103866"/>
                  </a:lnTo>
                  <a:cubicBezTo>
                    <a:pt x="9367" y="103524"/>
                    <a:pt x="9643" y="103111"/>
                    <a:pt x="9918" y="102764"/>
                  </a:cubicBezTo>
                  <a:cubicBezTo>
                    <a:pt x="10194" y="102422"/>
                    <a:pt x="10469" y="102009"/>
                    <a:pt x="10745" y="101662"/>
                  </a:cubicBezTo>
                  <a:lnTo>
                    <a:pt x="10194" y="101183"/>
                  </a:lnTo>
                  <a:close/>
                  <a:moveTo>
                    <a:pt x="98080" y="101458"/>
                  </a:moveTo>
                  <a:lnTo>
                    <a:pt x="97529" y="104213"/>
                  </a:lnTo>
                  <a:lnTo>
                    <a:pt x="98218" y="104417"/>
                  </a:lnTo>
                  <a:lnTo>
                    <a:pt x="98769" y="101662"/>
                  </a:lnTo>
                  <a:lnTo>
                    <a:pt x="98080" y="101458"/>
                  </a:lnTo>
                  <a:close/>
                  <a:moveTo>
                    <a:pt x="7092" y="105519"/>
                  </a:moveTo>
                  <a:cubicBezTo>
                    <a:pt x="6541" y="106279"/>
                    <a:pt x="6061" y="107106"/>
                    <a:pt x="5648" y="107933"/>
                  </a:cubicBezTo>
                  <a:lnTo>
                    <a:pt x="6265" y="108274"/>
                  </a:lnTo>
                  <a:cubicBezTo>
                    <a:pt x="6750" y="107519"/>
                    <a:pt x="7229" y="106693"/>
                    <a:pt x="7714" y="105932"/>
                  </a:cubicBezTo>
                  <a:lnTo>
                    <a:pt x="7092" y="105519"/>
                  </a:lnTo>
                  <a:close/>
                  <a:moveTo>
                    <a:pt x="97044" y="106621"/>
                  </a:moveTo>
                  <a:cubicBezTo>
                    <a:pt x="96840" y="107585"/>
                    <a:pt x="96631" y="108484"/>
                    <a:pt x="96493" y="109376"/>
                  </a:cubicBezTo>
                  <a:lnTo>
                    <a:pt x="97253" y="109586"/>
                  </a:lnTo>
                  <a:cubicBezTo>
                    <a:pt x="97391" y="108621"/>
                    <a:pt x="97595" y="107723"/>
                    <a:pt x="97733" y="106830"/>
                  </a:cubicBezTo>
                  <a:lnTo>
                    <a:pt x="97044" y="106621"/>
                  </a:lnTo>
                  <a:close/>
                  <a:moveTo>
                    <a:pt x="4474" y="110137"/>
                  </a:moveTo>
                  <a:cubicBezTo>
                    <a:pt x="4061" y="110963"/>
                    <a:pt x="3648" y="111856"/>
                    <a:pt x="3306" y="112682"/>
                  </a:cubicBezTo>
                  <a:lnTo>
                    <a:pt x="3995" y="112958"/>
                  </a:lnTo>
                  <a:cubicBezTo>
                    <a:pt x="4336" y="112131"/>
                    <a:pt x="4750" y="111305"/>
                    <a:pt x="5163" y="110478"/>
                  </a:cubicBezTo>
                  <a:lnTo>
                    <a:pt x="4474" y="110137"/>
                  </a:lnTo>
                  <a:close/>
                  <a:moveTo>
                    <a:pt x="96013" y="111856"/>
                  </a:moveTo>
                  <a:cubicBezTo>
                    <a:pt x="95876" y="112754"/>
                    <a:pt x="95666" y="113647"/>
                    <a:pt x="95529" y="114611"/>
                  </a:cubicBezTo>
                  <a:lnTo>
                    <a:pt x="96217" y="114749"/>
                  </a:lnTo>
                  <a:cubicBezTo>
                    <a:pt x="96427" y="113784"/>
                    <a:pt x="96564" y="112892"/>
                    <a:pt x="96768" y="111993"/>
                  </a:cubicBezTo>
                  <a:lnTo>
                    <a:pt x="96013" y="111856"/>
                  </a:lnTo>
                  <a:close/>
                  <a:moveTo>
                    <a:pt x="2408" y="115024"/>
                  </a:moveTo>
                  <a:lnTo>
                    <a:pt x="1581" y="117713"/>
                  </a:lnTo>
                  <a:lnTo>
                    <a:pt x="2270" y="117917"/>
                  </a:lnTo>
                  <a:cubicBezTo>
                    <a:pt x="2546" y="117024"/>
                    <a:pt x="2821" y="116126"/>
                    <a:pt x="3168" y="115300"/>
                  </a:cubicBezTo>
                  <a:lnTo>
                    <a:pt x="2408" y="115024"/>
                  </a:lnTo>
                  <a:close/>
                  <a:moveTo>
                    <a:pt x="95049" y="117024"/>
                  </a:moveTo>
                  <a:lnTo>
                    <a:pt x="94774" y="118468"/>
                  </a:lnTo>
                  <a:cubicBezTo>
                    <a:pt x="94702" y="118881"/>
                    <a:pt x="94636" y="119366"/>
                    <a:pt x="94564" y="119779"/>
                  </a:cubicBezTo>
                  <a:lnTo>
                    <a:pt x="95325" y="119917"/>
                  </a:lnTo>
                  <a:cubicBezTo>
                    <a:pt x="95391" y="119504"/>
                    <a:pt x="95462" y="119019"/>
                    <a:pt x="95529" y="118606"/>
                  </a:cubicBezTo>
                  <a:lnTo>
                    <a:pt x="95804" y="117162"/>
                  </a:lnTo>
                  <a:lnTo>
                    <a:pt x="95049" y="117024"/>
                  </a:lnTo>
                  <a:close/>
                  <a:moveTo>
                    <a:pt x="964" y="120121"/>
                  </a:moveTo>
                  <a:cubicBezTo>
                    <a:pt x="755" y="121019"/>
                    <a:pt x="617" y="121983"/>
                    <a:pt x="479" y="122876"/>
                  </a:cubicBezTo>
                  <a:lnTo>
                    <a:pt x="1168" y="123014"/>
                  </a:lnTo>
                  <a:cubicBezTo>
                    <a:pt x="1306" y="122121"/>
                    <a:pt x="1515" y="121157"/>
                    <a:pt x="1719" y="120259"/>
                  </a:cubicBezTo>
                  <a:lnTo>
                    <a:pt x="964" y="120121"/>
                  </a:lnTo>
                  <a:close/>
                  <a:moveTo>
                    <a:pt x="94085" y="122187"/>
                  </a:moveTo>
                  <a:cubicBezTo>
                    <a:pt x="93876" y="123085"/>
                    <a:pt x="93672" y="123978"/>
                    <a:pt x="93396" y="124876"/>
                  </a:cubicBezTo>
                  <a:lnTo>
                    <a:pt x="94151" y="125080"/>
                  </a:lnTo>
                  <a:cubicBezTo>
                    <a:pt x="94360" y="124187"/>
                    <a:pt x="94636" y="123223"/>
                    <a:pt x="94840" y="122325"/>
                  </a:cubicBezTo>
                  <a:lnTo>
                    <a:pt x="94085" y="122187"/>
                  </a:lnTo>
                  <a:close/>
                  <a:moveTo>
                    <a:pt x="138" y="125356"/>
                  </a:moveTo>
                  <a:cubicBezTo>
                    <a:pt x="66" y="126320"/>
                    <a:pt x="0" y="127284"/>
                    <a:pt x="0" y="128182"/>
                  </a:cubicBezTo>
                  <a:lnTo>
                    <a:pt x="755" y="128182"/>
                  </a:lnTo>
                  <a:cubicBezTo>
                    <a:pt x="755" y="127284"/>
                    <a:pt x="827" y="126391"/>
                    <a:pt x="893" y="125427"/>
                  </a:cubicBezTo>
                  <a:lnTo>
                    <a:pt x="138" y="125356"/>
                  </a:lnTo>
                  <a:close/>
                  <a:moveTo>
                    <a:pt x="92774" y="127218"/>
                  </a:moveTo>
                  <a:cubicBezTo>
                    <a:pt x="92498" y="128111"/>
                    <a:pt x="92223" y="129009"/>
                    <a:pt x="91881" y="129835"/>
                  </a:cubicBezTo>
                  <a:lnTo>
                    <a:pt x="92570" y="130111"/>
                  </a:lnTo>
                  <a:cubicBezTo>
                    <a:pt x="92911" y="129284"/>
                    <a:pt x="93187" y="128320"/>
                    <a:pt x="93462" y="127422"/>
                  </a:cubicBezTo>
                  <a:lnTo>
                    <a:pt x="92774" y="127218"/>
                  </a:lnTo>
                  <a:close/>
                  <a:moveTo>
                    <a:pt x="0" y="130662"/>
                  </a:moveTo>
                  <a:cubicBezTo>
                    <a:pt x="66" y="131626"/>
                    <a:pt x="138" y="132590"/>
                    <a:pt x="276" y="133483"/>
                  </a:cubicBezTo>
                  <a:lnTo>
                    <a:pt x="964" y="133417"/>
                  </a:lnTo>
                  <a:cubicBezTo>
                    <a:pt x="893" y="132519"/>
                    <a:pt x="827" y="131554"/>
                    <a:pt x="755" y="130662"/>
                  </a:cubicBezTo>
                  <a:close/>
                  <a:moveTo>
                    <a:pt x="91054" y="132177"/>
                  </a:moveTo>
                  <a:cubicBezTo>
                    <a:pt x="90641" y="133004"/>
                    <a:pt x="90294" y="133896"/>
                    <a:pt x="89952" y="134723"/>
                  </a:cubicBezTo>
                  <a:lnTo>
                    <a:pt x="90569" y="134998"/>
                  </a:lnTo>
                  <a:cubicBezTo>
                    <a:pt x="90983" y="134172"/>
                    <a:pt x="91396" y="133345"/>
                    <a:pt x="91743" y="132453"/>
                  </a:cubicBezTo>
                  <a:lnTo>
                    <a:pt x="91054" y="132177"/>
                  </a:lnTo>
                  <a:close/>
                  <a:moveTo>
                    <a:pt x="1378" y="135825"/>
                  </a:moveTo>
                  <a:lnTo>
                    <a:pt x="617" y="135963"/>
                  </a:lnTo>
                  <a:cubicBezTo>
                    <a:pt x="827" y="136861"/>
                    <a:pt x="1030" y="137825"/>
                    <a:pt x="1306" y="138718"/>
                  </a:cubicBezTo>
                  <a:lnTo>
                    <a:pt x="1995" y="138514"/>
                  </a:lnTo>
                  <a:lnTo>
                    <a:pt x="1378" y="135825"/>
                  </a:lnTo>
                  <a:close/>
                  <a:moveTo>
                    <a:pt x="88850" y="136861"/>
                  </a:moveTo>
                  <a:cubicBezTo>
                    <a:pt x="88365" y="137687"/>
                    <a:pt x="87952" y="138514"/>
                    <a:pt x="87473" y="139269"/>
                  </a:cubicBezTo>
                  <a:lnTo>
                    <a:pt x="88090" y="139682"/>
                  </a:lnTo>
                  <a:cubicBezTo>
                    <a:pt x="88575" y="138927"/>
                    <a:pt x="89054" y="138100"/>
                    <a:pt x="89467" y="137202"/>
                  </a:cubicBezTo>
                  <a:lnTo>
                    <a:pt x="88850" y="136861"/>
                  </a:lnTo>
                  <a:close/>
                  <a:moveTo>
                    <a:pt x="2755" y="140784"/>
                  </a:moveTo>
                  <a:lnTo>
                    <a:pt x="2066" y="141059"/>
                  </a:lnTo>
                  <a:cubicBezTo>
                    <a:pt x="2408" y="141958"/>
                    <a:pt x="2821" y="142850"/>
                    <a:pt x="3234" y="143677"/>
                  </a:cubicBezTo>
                  <a:lnTo>
                    <a:pt x="3857" y="143335"/>
                  </a:lnTo>
                  <a:cubicBezTo>
                    <a:pt x="3510" y="142509"/>
                    <a:pt x="3097" y="141682"/>
                    <a:pt x="2755" y="140784"/>
                  </a:cubicBezTo>
                  <a:close/>
                  <a:moveTo>
                    <a:pt x="86095" y="141335"/>
                  </a:moveTo>
                  <a:cubicBezTo>
                    <a:pt x="85610" y="142095"/>
                    <a:pt x="85059" y="142850"/>
                    <a:pt x="84442" y="143539"/>
                  </a:cubicBezTo>
                  <a:lnTo>
                    <a:pt x="85059" y="144024"/>
                  </a:lnTo>
                  <a:cubicBezTo>
                    <a:pt x="85610" y="143335"/>
                    <a:pt x="86233" y="142575"/>
                    <a:pt x="86712" y="141748"/>
                  </a:cubicBezTo>
                  <a:lnTo>
                    <a:pt x="86095" y="141335"/>
                  </a:lnTo>
                  <a:close/>
                  <a:moveTo>
                    <a:pt x="82855" y="145401"/>
                  </a:moveTo>
                  <a:cubicBezTo>
                    <a:pt x="82238" y="146090"/>
                    <a:pt x="81616" y="146779"/>
                    <a:pt x="80927" y="147396"/>
                  </a:cubicBezTo>
                  <a:lnTo>
                    <a:pt x="81478" y="147947"/>
                  </a:lnTo>
                  <a:cubicBezTo>
                    <a:pt x="82167" y="147330"/>
                    <a:pt x="82789" y="146641"/>
                    <a:pt x="83406" y="145952"/>
                  </a:cubicBezTo>
                  <a:lnTo>
                    <a:pt x="82855" y="145401"/>
                  </a:lnTo>
                  <a:close/>
                  <a:moveTo>
                    <a:pt x="5025" y="145467"/>
                  </a:moveTo>
                  <a:lnTo>
                    <a:pt x="4408" y="145881"/>
                  </a:lnTo>
                  <a:cubicBezTo>
                    <a:pt x="4887" y="146641"/>
                    <a:pt x="5438" y="147468"/>
                    <a:pt x="5989" y="148223"/>
                  </a:cubicBezTo>
                  <a:lnTo>
                    <a:pt x="6612" y="147743"/>
                  </a:lnTo>
                  <a:cubicBezTo>
                    <a:pt x="6061" y="147054"/>
                    <a:pt x="5510" y="146294"/>
                    <a:pt x="5025" y="145467"/>
                  </a:cubicBezTo>
                  <a:close/>
                  <a:moveTo>
                    <a:pt x="79136" y="148983"/>
                  </a:moveTo>
                  <a:cubicBezTo>
                    <a:pt x="78447" y="149600"/>
                    <a:pt x="77692" y="150151"/>
                    <a:pt x="76932" y="150702"/>
                  </a:cubicBezTo>
                  <a:lnTo>
                    <a:pt x="77345" y="151325"/>
                  </a:lnTo>
                  <a:cubicBezTo>
                    <a:pt x="78172" y="150774"/>
                    <a:pt x="78861" y="150223"/>
                    <a:pt x="79621" y="149600"/>
                  </a:cubicBezTo>
                  <a:lnTo>
                    <a:pt x="79136" y="148983"/>
                  </a:lnTo>
                  <a:close/>
                  <a:moveTo>
                    <a:pt x="8127" y="149600"/>
                  </a:moveTo>
                  <a:lnTo>
                    <a:pt x="7576" y="150151"/>
                  </a:lnTo>
                  <a:cubicBezTo>
                    <a:pt x="8265" y="150840"/>
                    <a:pt x="8882" y="151462"/>
                    <a:pt x="9643" y="152151"/>
                  </a:cubicBezTo>
                  <a:lnTo>
                    <a:pt x="10122" y="151529"/>
                  </a:lnTo>
                  <a:cubicBezTo>
                    <a:pt x="9433" y="150911"/>
                    <a:pt x="8745" y="150289"/>
                    <a:pt x="8127" y="149600"/>
                  </a:cubicBezTo>
                  <a:close/>
                  <a:moveTo>
                    <a:pt x="74937" y="152080"/>
                  </a:moveTo>
                  <a:cubicBezTo>
                    <a:pt x="74177" y="152565"/>
                    <a:pt x="73350" y="153044"/>
                    <a:pt x="72524" y="153457"/>
                  </a:cubicBezTo>
                  <a:lnTo>
                    <a:pt x="72871" y="154146"/>
                  </a:lnTo>
                  <a:lnTo>
                    <a:pt x="75351" y="152702"/>
                  </a:lnTo>
                  <a:lnTo>
                    <a:pt x="74937" y="152080"/>
                  </a:lnTo>
                  <a:close/>
                  <a:moveTo>
                    <a:pt x="11984" y="153044"/>
                  </a:moveTo>
                  <a:lnTo>
                    <a:pt x="11571" y="153667"/>
                  </a:lnTo>
                  <a:cubicBezTo>
                    <a:pt x="12326" y="154218"/>
                    <a:pt x="13087" y="154769"/>
                    <a:pt x="13913" y="155248"/>
                  </a:cubicBezTo>
                  <a:lnTo>
                    <a:pt x="14326" y="154559"/>
                  </a:lnTo>
                  <a:cubicBezTo>
                    <a:pt x="13500" y="154146"/>
                    <a:pt x="12739" y="153595"/>
                    <a:pt x="11984" y="153044"/>
                  </a:cubicBezTo>
                  <a:close/>
                  <a:moveTo>
                    <a:pt x="70320" y="154559"/>
                  </a:moveTo>
                  <a:cubicBezTo>
                    <a:pt x="69493" y="154906"/>
                    <a:pt x="68667" y="155320"/>
                    <a:pt x="67774" y="155661"/>
                  </a:cubicBezTo>
                  <a:lnTo>
                    <a:pt x="68050" y="156350"/>
                  </a:lnTo>
                  <a:cubicBezTo>
                    <a:pt x="68942" y="156008"/>
                    <a:pt x="69841" y="155595"/>
                    <a:pt x="70667" y="155248"/>
                  </a:cubicBezTo>
                  <a:lnTo>
                    <a:pt x="70320" y="154559"/>
                  </a:lnTo>
                  <a:close/>
                  <a:moveTo>
                    <a:pt x="16459" y="155733"/>
                  </a:moveTo>
                  <a:lnTo>
                    <a:pt x="16117" y="156422"/>
                  </a:lnTo>
                  <a:cubicBezTo>
                    <a:pt x="16944" y="156835"/>
                    <a:pt x="17836" y="157176"/>
                    <a:pt x="18734" y="157524"/>
                  </a:cubicBezTo>
                  <a:lnTo>
                    <a:pt x="19010" y="156835"/>
                  </a:lnTo>
                  <a:cubicBezTo>
                    <a:pt x="18112" y="156488"/>
                    <a:pt x="17285" y="156146"/>
                    <a:pt x="16459" y="155733"/>
                  </a:cubicBezTo>
                  <a:close/>
                  <a:moveTo>
                    <a:pt x="65499" y="156488"/>
                  </a:moveTo>
                  <a:cubicBezTo>
                    <a:pt x="64606" y="156763"/>
                    <a:pt x="63708" y="157039"/>
                    <a:pt x="62815" y="157248"/>
                  </a:cubicBezTo>
                  <a:lnTo>
                    <a:pt x="63019" y="158003"/>
                  </a:lnTo>
                  <a:cubicBezTo>
                    <a:pt x="63917" y="157727"/>
                    <a:pt x="64881" y="157452"/>
                    <a:pt x="65708" y="157176"/>
                  </a:cubicBezTo>
                  <a:lnTo>
                    <a:pt x="65499" y="156488"/>
                  </a:lnTo>
                  <a:close/>
                  <a:moveTo>
                    <a:pt x="21280" y="157590"/>
                  </a:moveTo>
                  <a:lnTo>
                    <a:pt x="21076" y="158350"/>
                  </a:lnTo>
                  <a:cubicBezTo>
                    <a:pt x="21969" y="158626"/>
                    <a:pt x="22867" y="158830"/>
                    <a:pt x="23831" y="159039"/>
                  </a:cubicBezTo>
                  <a:lnTo>
                    <a:pt x="23969" y="158279"/>
                  </a:lnTo>
                  <a:cubicBezTo>
                    <a:pt x="23071" y="158075"/>
                    <a:pt x="22178" y="157865"/>
                    <a:pt x="21280" y="157590"/>
                  </a:cubicBezTo>
                  <a:close/>
                  <a:moveTo>
                    <a:pt x="60473" y="157865"/>
                  </a:moveTo>
                  <a:cubicBezTo>
                    <a:pt x="59575" y="158075"/>
                    <a:pt x="58683" y="158279"/>
                    <a:pt x="57718" y="158416"/>
                  </a:cubicBezTo>
                  <a:lnTo>
                    <a:pt x="57856" y="159177"/>
                  </a:lnTo>
                  <a:cubicBezTo>
                    <a:pt x="58820" y="158967"/>
                    <a:pt x="59713" y="158830"/>
                    <a:pt x="60611" y="158626"/>
                  </a:cubicBezTo>
                  <a:lnTo>
                    <a:pt x="60473" y="157865"/>
                  </a:lnTo>
                  <a:close/>
                  <a:moveTo>
                    <a:pt x="26377" y="158763"/>
                  </a:moveTo>
                  <a:lnTo>
                    <a:pt x="26239" y="159518"/>
                  </a:lnTo>
                  <a:cubicBezTo>
                    <a:pt x="27203" y="159656"/>
                    <a:pt x="28102" y="159728"/>
                    <a:pt x="29066" y="159865"/>
                  </a:cubicBezTo>
                  <a:lnTo>
                    <a:pt x="29132" y="159105"/>
                  </a:lnTo>
                  <a:cubicBezTo>
                    <a:pt x="28239" y="159039"/>
                    <a:pt x="27275" y="158901"/>
                    <a:pt x="26377" y="158763"/>
                  </a:cubicBezTo>
                  <a:close/>
                  <a:moveTo>
                    <a:pt x="55305" y="158830"/>
                  </a:moveTo>
                  <a:cubicBezTo>
                    <a:pt x="54412" y="158967"/>
                    <a:pt x="53514" y="159039"/>
                    <a:pt x="52550" y="159177"/>
                  </a:cubicBezTo>
                  <a:lnTo>
                    <a:pt x="52621" y="159932"/>
                  </a:lnTo>
                  <a:cubicBezTo>
                    <a:pt x="53586" y="159794"/>
                    <a:pt x="54478" y="159728"/>
                    <a:pt x="55443" y="159590"/>
                  </a:cubicBezTo>
                  <a:lnTo>
                    <a:pt x="55305" y="158830"/>
                  </a:lnTo>
                  <a:close/>
                  <a:moveTo>
                    <a:pt x="31611" y="159314"/>
                  </a:moveTo>
                  <a:lnTo>
                    <a:pt x="31545" y="160003"/>
                  </a:lnTo>
                  <a:cubicBezTo>
                    <a:pt x="32438" y="160069"/>
                    <a:pt x="33402" y="160141"/>
                    <a:pt x="34367" y="160207"/>
                  </a:cubicBezTo>
                  <a:lnTo>
                    <a:pt x="34367" y="159452"/>
                  </a:lnTo>
                  <a:cubicBezTo>
                    <a:pt x="33474" y="159381"/>
                    <a:pt x="32510" y="159314"/>
                    <a:pt x="31611" y="159314"/>
                  </a:cubicBezTo>
                  <a:close/>
                  <a:moveTo>
                    <a:pt x="50142" y="159381"/>
                  </a:moveTo>
                  <a:cubicBezTo>
                    <a:pt x="49178" y="159452"/>
                    <a:pt x="48279" y="159518"/>
                    <a:pt x="47315" y="159590"/>
                  </a:cubicBezTo>
                  <a:lnTo>
                    <a:pt x="47387" y="160345"/>
                  </a:lnTo>
                  <a:cubicBezTo>
                    <a:pt x="48279" y="160279"/>
                    <a:pt x="49244" y="160207"/>
                    <a:pt x="50142" y="160141"/>
                  </a:cubicBezTo>
                  <a:lnTo>
                    <a:pt x="50142" y="159381"/>
                  </a:lnTo>
                  <a:close/>
                  <a:moveTo>
                    <a:pt x="36846" y="159590"/>
                  </a:moveTo>
                  <a:lnTo>
                    <a:pt x="36780" y="160345"/>
                  </a:lnTo>
                  <a:cubicBezTo>
                    <a:pt x="37744" y="160345"/>
                    <a:pt x="38708" y="160416"/>
                    <a:pt x="39601" y="160416"/>
                  </a:cubicBezTo>
                  <a:lnTo>
                    <a:pt x="39601" y="159656"/>
                  </a:lnTo>
                  <a:cubicBezTo>
                    <a:pt x="38708" y="159656"/>
                    <a:pt x="37744" y="159590"/>
                    <a:pt x="36846" y="159590"/>
                  </a:cubicBezTo>
                  <a:close/>
                  <a:moveTo>
                    <a:pt x="42081" y="159656"/>
                  </a:moveTo>
                  <a:lnTo>
                    <a:pt x="42081" y="160416"/>
                  </a:lnTo>
                  <a:lnTo>
                    <a:pt x="44907" y="160416"/>
                  </a:lnTo>
                  <a:lnTo>
                    <a:pt x="44907" y="159656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5" name="Google Shape;1675;p46"/>
            <p:cNvSpPr/>
            <p:nvPr/>
          </p:nvSpPr>
          <p:spPr>
            <a:xfrm>
              <a:off x="2464150" y="939000"/>
              <a:ext cx="2694875" cy="4130825"/>
            </a:xfrm>
            <a:custGeom>
              <a:avLst/>
              <a:gdLst/>
              <a:ahLst/>
              <a:cxnLst/>
              <a:rect l="l" t="t" r="r" b="b"/>
              <a:pathLst>
                <a:path w="107795" h="165233" extrusionOk="0">
                  <a:moveTo>
                    <a:pt x="69841" y="1"/>
                  </a:moveTo>
                  <a:cubicBezTo>
                    <a:pt x="69086" y="1"/>
                    <a:pt x="68259" y="1"/>
                    <a:pt x="67499" y="67"/>
                  </a:cubicBezTo>
                  <a:lnTo>
                    <a:pt x="67571" y="755"/>
                  </a:lnTo>
                  <a:lnTo>
                    <a:pt x="70116" y="755"/>
                  </a:lnTo>
                  <a:lnTo>
                    <a:pt x="70116" y="1"/>
                  </a:lnTo>
                  <a:close/>
                  <a:moveTo>
                    <a:pt x="72805" y="67"/>
                  </a:moveTo>
                  <a:lnTo>
                    <a:pt x="72734" y="827"/>
                  </a:lnTo>
                  <a:cubicBezTo>
                    <a:pt x="73081" y="827"/>
                    <a:pt x="73422" y="893"/>
                    <a:pt x="73770" y="893"/>
                  </a:cubicBezTo>
                  <a:cubicBezTo>
                    <a:pt x="74662" y="965"/>
                    <a:pt x="75489" y="1103"/>
                    <a:pt x="76315" y="1240"/>
                  </a:cubicBezTo>
                  <a:lnTo>
                    <a:pt x="76453" y="552"/>
                  </a:lnTo>
                  <a:cubicBezTo>
                    <a:pt x="75626" y="342"/>
                    <a:pt x="74734" y="204"/>
                    <a:pt x="73836" y="138"/>
                  </a:cubicBezTo>
                  <a:cubicBezTo>
                    <a:pt x="73494" y="138"/>
                    <a:pt x="73147" y="67"/>
                    <a:pt x="72805" y="67"/>
                  </a:cubicBezTo>
                  <a:close/>
                  <a:moveTo>
                    <a:pt x="64816" y="276"/>
                  </a:moveTo>
                  <a:cubicBezTo>
                    <a:pt x="63989" y="414"/>
                    <a:pt x="63091" y="552"/>
                    <a:pt x="62264" y="689"/>
                  </a:cubicBezTo>
                  <a:lnTo>
                    <a:pt x="62402" y="1444"/>
                  </a:lnTo>
                  <a:cubicBezTo>
                    <a:pt x="63229" y="1306"/>
                    <a:pt x="64055" y="1169"/>
                    <a:pt x="64953" y="1031"/>
                  </a:cubicBezTo>
                  <a:lnTo>
                    <a:pt x="64816" y="276"/>
                  </a:lnTo>
                  <a:close/>
                  <a:moveTo>
                    <a:pt x="79070" y="1169"/>
                  </a:moveTo>
                  <a:lnTo>
                    <a:pt x="78866" y="1857"/>
                  </a:lnTo>
                  <a:cubicBezTo>
                    <a:pt x="79693" y="2133"/>
                    <a:pt x="80519" y="2408"/>
                    <a:pt x="81274" y="2756"/>
                  </a:cubicBezTo>
                  <a:lnTo>
                    <a:pt x="81550" y="2067"/>
                  </a:lnTo>
                  <a:cubicBezTo>
                    <a:pt x="80723" y="1720"/>
                    <a:pt x="79897" y="1444"/>
                    <a:pt x="79070" y="1169"/>
                  </a:cubicBezTo>
                  <a:close/>
                  <a:moveTo>
                    <a:pt x="59647" y="1378"/>
                  </a:moveTo>
                  <a:cubicBezTo>
                    <a:pt x="58821" y="1582"/>
                    <a:pt x="57928" y="1857"/>
                    <a:pt x="57168" y="2205"/>
                  </a:cubicBezTo>
                  <a:lnTo>
                    <a:pt x="57377" y="2893"/>
                  </a:lnTo>
                  <a:lnTo>
                    <a:pt x="59857" y="2067"/>
                  </a:lnTo>
                  <a:lnTo>
                    <a:pt x="59647" y="1378"/>
                  </a:lnTo>
                  <a:close/>
                  <a:moveTo>
                    <a:pt x="54688" y="3235"/>
                  </a:moveTo>
                  <a:cubicBezTo>
                    <a:pt x="53862" y="3582"/>
                    <a:pt x="53107" y="3995"/>
                    <a:pt x="52346" y="4475"/>
                  </a:cubicBezTo>
                  <a:lnTo>
                    <a:pt x="52693" y="5097"/>
                  </a:lnTo>
                  <a:cubicBezTo>
                    <a:pt x="53448" y="4684"/>
                    <a:pt x="54209" y="4271"/>
                    <a:pt x="54964" y="3924"/>
                  </a:cubicBezTo>
                  <a:lnTo>
                    <a:pt x="54688" y="3235"/>
                  </a:lnTo>
                  <a:close/>
                  <a:moveTo>
                    <a:pt x="83963" y="3235"/>
                  </a:moveTo>
                  <a:lnTo>
                    <a:pt x="83616" y="3924"/>
                  </a:lnTo>
                  <a:cubicBezTo>
                    <a:pt x="84376" y="4337"/>
                    <a:pt x="85065" y="4750"/>
                    <a:pt x="85820" y="5235"/>
                  </a:cubicBezTo>
                  <a:lnTo>
                    <a:pt x="86233" y="4612"/>
                  </a:lnTo>
                  <a:cubicBezTo>
                    <a:pt x="85478" y="4133"/>
                    <a:pt x="84718" y="3648"/>
                    <a:pt x="83963" y="3235"/>
                  </a:cubicBezTo>
                  <a:close/>
                  <a:moveTo>
                    <a:pt x="50076" y="5852"/>
                  </a:moveTo>
                  <a:cubicBezTo>
                    <a:pt x="49316" y="6403"/>
                    <a:pt x="48627" y="6888"/>
                    <a:pt x="47938" y="7439"/>
                  </a:cubicBezTo>
                  <a:lnTo>
                    <a:pt x="48423" y="8056"/>
                  </a:lnTo>
                  <a:cubicBezTo>
                    <a:pt x="49112" y="7505"/>
                    <a:pt x="49801" y="6954"/>
                    <a:pt x="50489" y="6475"/>
                  </a:cubicBezTo>
                  <a:lnTo>
                    <a:pt x="50076" y="5852"/>
                  </a:lnTo>
                  <a:close/>
                  <a:moveTo>
                    <a:pt x="88371" y="6266"/>
                  </a:moveTo>
                  <a:lnTo>
                    <a:pt x="87886" y="6817"/>
                  </a:lnTo>
                  <a:cubicBezTo>
                    <a:pt x="88509" y="7368"/>
                    <a:pt x="89198" y="7990"/>
                    <a:pt x="89749" y="8541"/>
                  </a:cubicBezTo>
                  <a:lnTo>
                    <a:pt x="90300" y="8056"/>
                  </a:lnTo>
                  <a:cubicBezTo>
                    <a:pt x="89677" y="7439"/>
                    <a:pt x="89060" y="6817"/>
                    <a:pt x="88371" y="6266"/>
                  </a:cubicBezTo>
                  <a:close/>
                  <a:moveTo>
                    <a:pt x="45944" y="9230"/>
                  </a:moveTo>
                  <a:lnTo>
                    <a:pt x="44081" y="11087"/>
                  </a:lnTo>
                  <a:lnTo>
                    <a:pt x="44632" y="11572"/>
                  </a:lnTo>
                  <a:cubicBezTo>
                    <a:pt x="45255" y="10949"/>
                    <a:pt x="45806" y="10332"/>
                    <a:pt x="46423" y="9781"/>
                  </a:cubicBezTo>
                  <a:lnTo>
                    <a:pt x="45944" y="9230"/>
                  </a:lnTo>
                  <a:close/>
                  <a:moveTo>
                    <a:pt x="92157" y="9985"/>
                  </a:moveTo>
                  <a:lnTo>
                    <a:pt x="91606" y="10470"/>
                  </a:lnTo>
                  <a:cubicBezTo>
                    <a:pt x="92091" y="11159"/>
                    <a:pt x="92642" y="11776"/>
                    <a:pt x="93193" y="12464"/>
                  </a:cubicBezTo>
                  <a:lnTo>
                    <a:pt x="93810" y="12051"/>
                  </a:lnTo>
                  <a:lnTo>
                    <a:pt x="92157" y="9985"/>
                  </a:lnTo>
                  <a:close/>
                  <a:moveTo>
                    <a:pt x="42362" y="13153"/>
                  </a:moveTo>
                  <a:cubicBezTo>
                    <a:pt x="41811" y="13776"/>
                    <a:pt x="41260" y="14531"/>
                    <a:pt x="40775" y="15219"/>
                  </a:cubicBezTo>
                  <a:lnTo>
                    <a:pt x="41326" y="15633"/>
                  </a:lnTo>
                  <a:cubicBezTo>
                    <a:pt x="41877" y="14944"/>
                    <a:pt x="42362" y="14255"/>
                    <a:pt x="42913" y="13566"/>
                  </a:cubicBezTo>
                  <a:lnTo>
                    <a:pt x="42362" y="13153"/>
                  </a:lnTo>
                  <a:close/>
                  <a:moveTo>
                    <a:pt x="95325" y="14255"/>
                  </a:moveTo>
                  <a:lnTo>
                    <a:pt x="94708" y="14668"/>
                  </a:lnTo>
                  <a:cubicBezTo>
                    <a:pt x="95187" y="15357"/>
                    <a:pt x="95601" y="16118"/>
                    <a:pt x="96085" y="16873"/>
                  </a:cubicBezTo>
                  <a:lnTo>
                    <a:pt x="96703" y="16459"/>
                  </a:lnTo>
                  <a:cubicBezTo>
                    <a:pt x="96289" y="15704"/>
                    <a:pt x="95810" y="14944"/>
                    <a:pt x="95325" y="14255"/>
                  </a:cubicBezTo>
                  <a:close/>
                  <a:moveTo>
                    <a:pt x="39260" y="17495"/>
                  </a:moveTo>
                  <a:cubicBezTo>
                    <a:pt x="38780" y="18184"/>
                    <a:pt x="38367" y="18939"/>
                    <a:pt x="37954" y="19699"/>
                  </a:cubicBezTo>
                  <a:lnTo>
                    <a:pt x="38571" y="20112"/>
                  </a:lnTo>
                  <a:cubicBezTo>
                    <a:pt x="38984" y="19352"/>
                    <a:pt x="39469" y="18597"/>
                    <a:pt x="39882" y="17837"/>
                  </a:cubicBezTo>
                  <a:lnTo>
                    <a:pt x="39260" y="17495"/>
                  </a:lnTo>
                  <a:close/>
                  <a:moveTo>
                    <a:pt x="98014" y="18801"/>
                  </a:moveTo>
                  <a:lnTo>
                    <a:pt x="97391" y="19148"/>
                  </a:lnTo>
                  <a:cubicBezTo>
                    <a:pt x="97738" y="19903"/>
                    <a:pt x="98152" y="20663"/>
                    <a:pt x="98493" y="21490"/>
                  </a:cubicBezTo>
                  <a:lnTo>
                    <a:pt x="99182" y="21143"/>
                  </a:lnTo>
                  <a:cubicBezTo>
                    <a:pt x="98840" y="20388"/>
                    <a:pt x="98427" y="19561"/>
                    <a:pt x="98014" y="18801"/>
                  </a:cubicBezTo>
                  <a:close/>
                  <a:moveTo>
                    <a:pt x="36714" y="22107"/>
                  </a:moveTo>
                  <a:cubicBezTo>
                    <a:pt x="36301" y="22868"/>
                    <a:pt x="35954" y="23694"/>
                    <a:pt x="35612" y="24521"/>
                  </a:cubicBezTo>
                  <a:lnTo>
                    <a:pt x="36301" y="24796"/>
                  </a:lnTo>
                  <a:cubicBezTo>
                    <a:pt x="36643" y="23970"/>
                    <a:pt x="36990" y="23209"/>
                    <a:pt x="37403" y="22454"/>
                  </a:cubicBezTo>
                  <a:lnTo>
                    <a:pt x="36714" y="22107"/>
                  </a:lnTo>
                  <a:close/>
                  <a:moveTo>
                    <a:pt x="100284" y="23622"/>
                  </a:moveTo>
                  <a:lnTo>
                    <a:pt x="99595" y="23898"/>
                  </a:lnTo>
                  <a:cubicBezTo>
                    <a:pt x="99943" y="24658"/>
                    <a:pt x="100218" y="25485"/>
                    <a:pt x="100560" y="26311"/>
                  </a:cubicBezTo>
                  <a:lnTo>
                    <a:pt x="101248" y="26036"/>
                  </a:lnTo>
                  <a:cubicBezTo>
                    <a:pt x="100907" y="25209"/>
                    <a:pt x="100631" y="24383"/>
                    <a:pt x="100284" y="23622"/>
                  </a:cubicBezTo>
                  <a:close/>
                  <a:moveTo>
                    <a:pt x="34648" y="27000"/>
                  </a:moveTo>
                  <a:cubicBezTo>
                    <a:pt x="34301" y="27827"/>
                    <a:pt x="34025" y="28653"/>
                    <a:pt x="33750" y="29480"/>
                  </a:cubicBezTo>
                  <a:lnTo>
                    <a:pt x="34438" y="29684"/>
                  </a:lnTo>
                  <a:cubicBezTo>
                    <a:pt x="34714" y="28857"/>
                    <a:pt x="34989" y="28031"/>
                    <a:pt x="35337" y="27276"/>
                  </a:cubicBezTo>
                  <a:lnTo>
                    <a:pt x="34648" y="27000"/>
                  </a:lnTo>
                  <a:close/>
                  <a:moveTo>
                    <a:pt x="102147" y="28582"/>
                  </a:moveTo>
                  <a:lnTo>
                    <a:pt x="101458" y="28791"/>
                  </a:lnTo>
                  <a:lnTo>
                    <a:pt x="102284" y="31270"/>
                  </a:lnTo>
                  <a:lnTo>
                    <a:pt x="102973" y="31061"/>
                  </a:lnTo>
                  <a:cubicBezTo>
                    <a:pt x="102698" y="30235"/>
                    <a:pt x="102422" y="29342"/>
                    <a:pt x="102147" y="28582"/>
                  </a:cubicBezTo>
                  <a:close/>
                  <a:moveTo>
                    <a:pt x="32995" y="32025"/>
                  </a:moveTo>
                  <a:cubicBezTo>
                    <a:pt x="32719" y="32852"/>
                    <a:pt x="32510" y="33678"/>
                    <a:pt x="32306" y="34577"/>
                  </a:cubicBezTo>
                  <a:lnTo>
                    <a:pt x="33061" y="34714"/>
                  </a:lnTo>
                  <a:lnTo>
                    <a:pt x="33684" y="32235"/>
                  </a:lnTo>
                  <a:lnTo>
                    <a:pt x="32995" y="32025"/>
                  </a:lnTo>
                  <a:close/>
                  <a:moveTo>
                    <a:pt x="103728" y="33612"/>
                  </a:moveTo>
                  <a:lnTo>
                    <a:pt x="103039" y="33816"/>
                  </a:lnTo>
                  <a:cubicBezTo>
                    <a:pt x="103249" y="34643"/>
                    <a:pt x="103452" y="35469"/>
                    <a:pt x="103728" y="36296"/>
                  </a:cubicBezTo>
                  <a:lnTo>
                    <a:pt x="104417" y="36158"/>
                  </a:lnTo>
                  <a:cubicBezTo>
                    <a:pt x="104213" y="35265"/>
                    <a:pt x="104003" y="34439"/>
                    <a:pt x="103728" y="33612"/>
                  </a:cubicBezTo>
                  <a:close/>
                  <a:moveTo>
                    <a:pt x="31755" y="37194"/>
                  </a:moveTo>
                  <a:cubicBezTo>
                    <a:pt x="31546" y="38020"/>
                    <a:pt x="31408" y="38913"/>
                    <a:pt x="31270" y="39740"/>
                  </a:cubicBezTo>
                  <a:lnTo>
                    <a:pt x="32031" y="39877"/>
                  </a:lnTo>
                  <a:cubicBezTo>
                    <a:pt x="32168" y="38985"/>
                    <a:pt x="32306" y="38158"/>
                    <a:pt x="32444" y="37332"/>
                  </a:cubicBezTo>
                  <a:lnTo>
                    <a:pt x="31755" y="37194"/>
                  </a:lnTo>
                  <a:close/>
                  <a:moveTo>
                    <a:pt x="105039" y="38709"/>
                  </a:moveTo>
                  <a:lnTo>
                    <a:pt x="104351" y="38913"/>
                  </a:lnTo>
                  <a:cubicBezTo>
                    <a:pt x="104554" y="39740"/>
                    <a:pt x="104692" y="40566"/>
                    <a:pt x="104902" y="41464"/>
                  </a:cubicBezTo>
                  <a:lnTo>
                    <a:pt x="105656" y="41255"/>
                  </a:lnTo>
                  <a:cubicBezTo>
                    <a:pt x="105453" y="40428"/>
                    <a:pt x="105243" y="39602"/>
                    <a:pt x="105039" y="38709"/>
                  </a:cubicBezTo>
                  <a:close/>
                  <a:moveTo>
                    <a:pt x="30857" y="42428"/>
                  </a:moveTo>
                  <a:cubicBezTo>
                    <a:pt x="30791" y="43255"/>
                    <a:pt x="30653" y="44148"/>
                    <a:pt x="30581" y="44974"/>
                  </a:cubicBezTo>
                  <a:lnTo>
                    <a:pt x="31342" y="45046"/>
                  </a:lnTo>
                  <a:cubicBezTo>
                    <a:pt x="31408" y="44219"/>
                    <a:pt x="31546" y="43321"/>
                    <a:pt x="31617" y="42495"/>
                  </a:cubicBezTo>
                  <a:lnTo>
                    <a:pt x="30857" y="42428"/>
                  </a:lnTo>
                  <a:close/>
                  <a:moveTo>
                    <a:pt x="106141" y="43872"/>
                  </a:moveTo>
                  <a:lnTo>
                    <a:pt x="105381" y="44010"/>
                  </a:lnTo>
                  <a:cubicBezTo>
                    <a:pt x="105590" y="44908"/>
                    <a:pt x="105728" y="45735"/>
                    <a:pt x="105866" y="46561"/>
                  </a:cubicBezTo>
                  <a:lnTo>
                    <a:pt x="106621" y="46489"/>
                  </a:lnTo>
                  <a:cubicBezTo>
                    <a:pt x="106483" y="45597"/>
                    <a:pt x="106279" y="44770"/>
                    <a:pt x="106141" y="43872"/>
                  </a:cubicBezTo>
                  <a:close/>
                  <a:moveTo>
                    <a:pt x="30378" y="47663"/>
                  </a:moveTo>
                  <a:cubicBezTo>
                    <a:pt x="30378" y="48556"/>
                    <a:pt x="30306" y="49382"/>
                    <a:pt x="30306" y="50280"/>
                  </a:cubicBezTo>
                  <a:lnTo>
                    <a:pt x="31066" y="50280"/>
                  </a:lnTo>
                  <a:cubicBezTo>
                    <a:pt x="31066" y="49454"/>
                    <a:pt x="31132" y="48556"/>
                    <a:pt x="31132" y="47729"/>
                  </a:cubicBezTo>
                  <a:lnTo>
                    <a:pt x="30378" y="47663"/>
                  </a:lnTo>
                  <a:close/>
                  <a:moveTo>
                    <a:pt x="107034" y="49107"/>
                  </a:moveTo>
                  <a:lnTo>
                    <a:pt x="106279" y="49244"/>
                  </a:lnTo>
                  <a:cubicBezTo>
                    <a:pt x="106417" y="50071"/>
                    <a:pt x="106555" y="50969"/>
                    <a:pt x="106621" y="51796"/>
                  </a:cubicBezTo>
                  <a:lnTo>
                    <a:pt x="107034" y="51724"/>
                  </a:lnTo>
                  <a:lnTo>
                    <a:pt x="107381" y="51658"/>
                  </a:lnTo>
                  <a:cubicBezTo>
                    <a:pt x="107243" y="50831"/>
                    <a:pt x="107172" y="50005"/>
                    <a:pt x="107034" y="49107"/>
                  </a:cubicBezTo>
                  <a:close/>
                  <a:moveTo>
                    <a:pt x="30306" y="52964"/>
                  </a:moveTo>
                  <a:cubicBezTo>
                    <a:pt x="30306" y="53724"/>
                    <a:pt x="30378" y="54413"/>
                    <a:pt x="30378" y="55168"/>
                  </a:cubicBezTo>
                  <a:lnTo>
                    <a:pt x="30444" y="55581"/>
                  </a:lnTo>
                  <a:lnTo>
                    <a:pt x="31132" y="55515"/>
                  </a:lnTo>
                  <a:lnTo>
                    <a:pt x="31132" y="55102"/>
                  </a:lnTo>
                  <a:cubicBezTo>
                    <a:pt x="31132" y="54413"/>
                    <a:pt x="31066" y="53653"/>
                    <a:pt x="31066" y="52964"/>
                  </a:cubicBezTo>
                  <a:close/>
                  <a:moveTo>
                    <a:pt x="107657" y="54341"/>
                  </a:moveTo>
                  <a:lnTo>
                    <a:pt x="106896" y="54413"/>
                  </a:lnTo>
                  <a:cubicBezTo>
                    <a:pt x="106968" y="55240"/>
                    <a:pt x="106968" y="56132"/>
                    <a:pt x="107034" y="57030"/>
                  </a:cubicBezTo>
                  <a:lnTo>
                    <a:pt x="107794" y="56959"/>
                  </a:lnTo>
                  <a:cubicBezTo>
                    <a:pt x="107723" y="56132"/>
                    <a:pt x="107723" y="55240"/>
                    <a:pt x="107657" y="54341"/>
                  </a:cubicBezTo>
                  <a:close/>
                  <a:moveTo>
                    <a:pt x="30515" y="58198"/>
                  </a:moveTo>
                  <a:lnTo>
                    <a:pt x="30515" y="58612"/>
                  </a:lnTo>
                  <a:cubicBezTo>
                    <a:pt x="30515" y="59372"/>
                    <a:pt x="30444" y="60061"/>
                    <a:pt x="30444" y="60816"/>
                  </a:cubicBezTo>
                  <a:lnTo>
                    <a:pt x="31204" y="60816"/>
                  </a:lnTo>
                  <a:cubicBezTo>
                    <a:pt x="31204" y="60127"/>
                    <a:pt x="31270" y="59372"/>
                    <a:pt x="31270" y="58612"/>
                  </a:cubicBezTo>
                  <a:lnTo>
                    <a:pt x="31270" y="58198"/>
                  </a:lnTo>
                  <a:close/>
                  <a:moveTo>
                    <a:pt x="106968" y="59648"/>
                  </a:moveTo>
                  <a:cubicBezTo>
                    <a:pt x="106968" y="60474"/>
                    <a:pt x="106896" y="61367"/>
                    <a:pt x="106830" y="62193"/>
                  </a:cubicBezTo>
                  <a:lnTo>
                    <a:pt x="107585" y="62265"/>
                  </a:lnTo>
                  <a:cubicBezTo>
                    <a:pt x="107657" y="61367"/>
                    <a:pt x="107723" y="60540"/>
                    <a:pt x="107723" y="59648"/>
                  </a:cubicBezTo>
                  <a:close/>
                  <a:moveTo>
                    <a:pt x="30306" y="63433"/>
                  </a:moveTo>
                  <a:cubicBezTo>
                    <a:pt x="30240" y="64331"/>
                    <a:pt x="30102" y="65158"/>
                    <a:pt x="30030" y="65984"/>
                  </a:cubicBezTo>
                  <a:lnTo>
                    <a:pt x="30791" y="66122"/>
                  </a:lnTo>
                  <a:cubicBezTo>
                    <a:pt x="30857" y="65224"/>
                    <a:pt x="30995" y="64397"/>
                    <a:pt x="31066" y="63505"/>
                  </a:cubicBezTo>
                  <a:lnTo>
                    <a:pt x="30306" y="63433"/>
                  </a:lnTo>
                  <a:close/>
                  <a:moveTo>
                    <a:pt x="106621" y="64882"/>
                  </a:moveTo>
                  <a:cubicBezTo>
                    <a:pt x="106555" y="65709"/>
                    <a:pt x="106417" y="66601"/>
                    <a:pt x="106345" y="67428"/>
                  </a:cubicBezTo>
                  <a:lnTo>
                    <a:pt x="107034" y="67566"/>
                  </a:lnTo>
                  <a:cubicBezTo>
                    <a:pt x="107172" y="66673"/>
                    <a:pt x="107310" y="65775"/>
                    <a:pt x="107381" y="64948"/>
                  </a:cubicBezTo>
                  <a:lnTo>
                    <a:pt x="106621" y="64882"/>
                  </a:lnTo>
                  <a:close/>
                  <a:moveTo>
                    <a:pt x="29617" y="68602"/>
                  </a:moveTo>
                  <a:cubicBezTo>
                    <a:pt x="29479" y="69494"/>
                    <a:pt x="29276" y="70321"/>
                    <a:pt x="29138" y="71147"/>
                  </a:cubicBezTo>
                  <a:lnTo>
                    <a:pt x="29827" y="71357"/>
                  </a:lnTo>
                  <a:cubicBezTo>
                    <a:pt x="30030" y="70458"/>
                    <a:pt x="30240" y="69632"/>
                    <a:pt x="30378" y="68739"/>
                  </a:cubicBezTo>
                  <a:lnTo>
                    <a:pt x="29617" y="68602"/>
                  </a:lnTo>
                  <a:close/>
                  <a:moveTo>
                    <a:pt x="105932" y="70045"/>
                  </a:moveTo>
                  <a:cubicBezTo>
                    <a:pt x="105794" y="70872"/>
                    <a:pt x="105656" y="71770"/>
                    <a:pt x="105453" y="72596"/>
                  </a:cubicBezTo>
                  <a:lnTo>
                    <a:pt x="106207" y="72734"/>
                  </a:lnTo>
                  <a:cubicBezTo>
                    <a:pt x="106345" y="71908"/>
                    <a:pt x="106555" y="71009"/>
                    <a:pt x="106692" y="70183"/>
                  </a:cubicBezTo>
                  <a:lnTo>
                    <a:pt x="105932" y="70045"/>
                  </a:lnTo>
                  <a:close/>
                  <a:moveTo>
                    <a:pt x="28449" y="73698"/>
                  </a:moveTo>
                  <a:cubicBezTo>
                    <a:pt x="28240" y="74525"/>
                    <a:pt x="27964" y="75351"/>
                    <a:pt x="27689" y="76178"/>
                  </a:cubicBezTo>
                  <a:lnTo>
                    <a:pt x="28449" y="76453"/>
                  </a:lnTo>
                  <a:cubicBezTo>
                    <a:pt x="28724" y="75627"/>
                    <a:pt x="28928" y="74729"/>
                    <a:pt x="29204" y="73902"/>
                  </a:cubicBezTo>
                  <a:lnTo>
                    <a:pt x="28449" y="73698"/>
                  </a:lnTo>
                  <a:close/>
                  <a:moveTo>
                    <a:pt x="104968" y="75214"/>
                  </a:moveTo>
                  <a:cubicBezTo>
                    <a:pt x="104764" y="76040"/>
                    <a:pt x="104626" y="76933"/>
                    <a:pt x="104417" y="77759"/>
                  </a:cubicBezTo>
                  <a:lnTo>
                    <a:pt x="105177" y="77897"/>
                  </a:lnTo>
                  <a:cubicBezTo>
                    <a:pt x="105315" y="77071"/>
                    <a:pt x="105519" y="76244"/>
                    <a:pt x="105656" y="75351"/>
                  </a:cubicBezTo>
                  <a:lnTo>
                    <a:pt x="104968" y="75214"/>
                  </a:lnTo>
                  <a:close/>
                  <a:moveTo>
                    <a:pt x="26796" y="78658"/>
                  </a:moveTo>
                  <a:cubicBezTo>
                    <a:pt x="26520" y="79484"/>
                    <a:pt x="26173" y="80239"/>
                    <a:pt x="25832" y="81065"/>
                  </a:cubicBezTo>
                  <a:lnTo>
                    <a:pt x="26520" y="81341"/>
                  </a:lnTo>
                  <a:cubicBezTo>
                    <a:pt x="26862" y="80586"/>
                    <a:pt x="27209" y="79760"/>
                    <a:pt x="27485" y="78933"/>
                  </a:cubicBezTo>
                  <a:lnTo>
                    <a:pt x="26796" y="78658"/>
                  </a:lnTo>
                  <a:close/>
                  <a:moveTo>
                    <a:pt x="103800" y="80377"/>
                  </a:moveTo>
                  <a:lnTo>
                    <a:pt x="103177" y="82856"/>
                  </a:lnTo>
                  <a:lnTo>
                    <a:pt x="103937" y="83066"/>
                  </a:lnTo>
                  <a:cubicBezTo>
                    <a:pt x="104141" y="82167"/>
                    <a:pt x="104351" y="81341"/>
                    <a:pt x="104554" y="80514"/>
                  </a:cubicBezTo>
                  <a:lnTo>
                    <a:pt x="103800" y="80377"/>
                  </a:lnTo>
                  <a:close/>
                  <a:moveTo>
                    <a:pt x="24658" y="83407"/>
                  </a:moveTo>
                  <a:cubicBezTo>
                    <a:pt x="24316" y="84168"/>
                    <a:pt x="23903" y="84994"/>
                    <a:pt x="23418" y="85749"/>
                  </a:cubicBezTo>
                  <a:lnTo>
                    <a:pt x="24107" y="86096"/>
                  </a:lnTo>
                  <a:cubicBezTo>
                    <a:pt x="24520" y="85336"/>
                    <a:pt x="24934" y="84581"/>
                    <a:pt x="25347" y="83754"/>
                  </a:cubicBezTo>
                  <a:lnTo>
                    <a:pt x="24658" y="83407"/>
                  </a:lnTo>
                  <a:close/>
                  <a:moveTo>
                    <a:pt x="102560" y="85474"/>
                  </a:moveTo>
                  <a:lnTo>
                    <a:pt x="101937" y="87953"/>
                  </a:lnTo>
                  <a:lnTo>
                    <a:pt x="102698" y="88162"/>
                  </a:lnTo>
                  <a:cubicBezTo>
                    <a:pt x="102901" y="87336"/>
                    <a:pt x="103111" y="86509"/>
                    <a:pt x="103315" y="85611"/>
                  </a:cubicBezTo>
                  <a:lnTo>
                    <a:pt x="102560" y="85474"/>
                  </a:lnTo>
                  <a:close/>
                  <a:moveTo>
                    <a:pt x="22112" y="88025"/>
                  </a:moveTo>
                  <a:cubicBezTo>
                    <a:pt x="21699" y="88714"/>
                    <a:pt x="21214" y="89468"/>
                    <a:pt x="20735" y="90157"/>
                  </a:cubicBezTo>
                  <a:lnTo>
                    <a:pt x="21352" y="90570"/>
                  </a:lnTo>
                  <a:cubicBezTo>
                    <a:pt x="21837" y="89882"/>
                    <a:pt x="22316" y="89127"/>
                    <a:pt x="22730" y="88366"/>
                  </a:cubicBezTo>
                  <a:lnTo>
                    <a:pt x="22112" y="88025"/>
                  </a:lnTo>
                  <a:close/>
                  <a:moveTo>
                    <a:pt x="101248" y="90570"/>
                  </a:moveTo>
                  <a:lnTo>
                    <a:pt x="100631" y="93050"/>
                  </a:lnTo>
                  <a:lnTo>
                    <a:pt x="101386" y="93259"/>
                  </a:lnTo>
                  <a:lnTo>
                    <a:pt x="102009" y="90780"/>
                  </a:lnTo>
                  <a:lnTo>
                    <a:pt x="101248" y="90570"/>
                  </a:lnTo>
                  <a:close/>
                  <a:moveTo>
                    <a:pt x="19220" y="92361"/>
                  </a:moveTo>
                  <a:cubicBezTo>
                    <a:pt x="18735" y="93050"/>
                    <a:pt x="18184" y="93810"/>
                    <a:pt x="17704" y="94428"/>
                  </a:cubicBezTo>
                  <a:lnTo>
                    <a:pt x="18255" y="94912"/>
                  </a:lnTo>
                  <a:cubicBezTo>
                    <a:pt x="18806" y="94224"/>
                    <a:pt x="19286" y="93535"/>
                    <a:pt x="19837" y="92774"/>
                  </a:cubicBezTo>
                  <a:lnTo>
                    <a:pt x="19220" y="92361"/>
                  </a:lnTo>
                  <a:close/>
                  <a:moveTo>
                    <a:pt x="99943" y="95667"/>
                  </a:moveTo>
                  <a:lnTo>
                    <a:pt x="99320" y="98147"/>
                  </a:lnTo>
                  <a:lnTo>
                    <a:pt x="100080" y="98356"/>
                  </a:lnTo>
                  <a:lnTo>
                    <a:pt x="100697" y="95877"/>
                  </a:lnTo>
                  <a:lnTo>
                    <a:pt x="99943" y="95667"/>
                  </a:lnTo>
                  <a:close/>
                  <a:moveTo>
                    <a:pt x="16051" y="96565"/>
                  </a:moveTo>
                  <a:cubicBezTo>
                    <a:pt x="15500" y="97254"/>
                    <a:pt x="14949" y="97943"/>
                    <a:pt x="14464" y="98560"/>
                  </a:cubicBezTo>
                  <a:lnTo>
                    <a:pt x="15015" y="99045"/>
                  </a:lnTo>
                  <a:cubicBezTo>
                    <a:pt x="15566" y="98422"/>
                    <a:pt x="16117" y="97734"/>
                    <a:pt x="16668" y="97045"/>
                  </a:cubicBezTo>
                  <a:lnTo>
                    <a:pt x="16051" y="96565"/>
                  </a:lnTo>
                  <a:close/>
                  <a:moveTo>
                    <a:pt x="12745" y="100698"/>
                  </a:moveTo>
                  <a:cubicBezTo>
                    <a:pt x="12194" y="101387"/>
                    <a:pt x="11643" y="102004"/>
                    <a:pt x="11158" y="102693"/>
                  </a:cubicBezTo>
                  <a:lnTo>
                    <a:pt x="11709" y="103178"/>
                  </a:lnTo>
                  <a:lnTo>
                    <a:pt x="13362" y="101111"/>
                  </a:lnTo>
                  <a:lnTo>
                    <a:pt x="12745" y="100698"/>
                  </a:lnTo>
                  <a:close/>
                  <a:moveTo>
                    <a:pt x="98703" y="100764"/>
                  </a:moveTo>
                  <a:cubicBezTo>
                    <a:pt x="98493" y="101591"/>
                    <a:pt x="98289" y="102417"/>
                    <a:pt x="98080" y="103315"/>
                  </a:cubicBezTo>
                  <a:lnTo>
                    <a:pt x="98840" y="103453"/>
                  </a:lnTo>
                  <a:cubicBezTo>
                    <a:pt x="99044" y="102627"/>
                    <a:pt x="99182" y="101800"/>
                    <a:pt x="99391" y="100974"/>
                  </a:cubicBezTo>
                  <a:lnTo>
                    <a:pt x="98703" y="100764"/>
                  </a:lnTo>
                  <a:close/>
                  <a:moveTo>
                    <a:pt x="9505" y="104831"/>
                  </a:moveTo>
                  <a:lnTo>
                    <a:pt x="9368" y="104968"/>
                  </a:lnTo>
                  <a:cubicBezTo>
                    <a:pt x="8888" y="105586"/>
                    <a:pt x="8403" y="106274"/>
                    <a:pt x="7990" y="106963"/>
                  </a:cubicBezTo>
                  <a:lnTo>
                    <a:pt x="8613" y="107376"/>
                  </a:lnTo>
                  <a:cubicBezTo>
                    <a:pt x="9026" y="106688"/>
                    <a:pt x="9505" y="106070"/>
                    <a:pt x="9990" y="105448"/>
                  </a:cubicBezTo>
                  <a:lnTo>
                    <a:pt x="10056" y="105244"/>
                  </a:lnTo>
                  <a:lnTo>
                    <a:pt x="9505" y="104831"/>
                  </a:lnTo>
                  <a:close/>
                  <a:moveTo>
                    <a:pt x="97463" y="105933"/>
                  </a:moveTo>
                  <a:cubicBezTo>
                    <a:pt x="97254" y="106759"/>
                    <a:pt x="97116" y="107586"/>
                    <a:pt x="96912" y="108412"/>
                  </a:cubicBezTo>
                  <a:lnTo>
                    <a:pt x="97601" y="108616"/>
                  </a:lnTo>
                  <a:cubicBezTo>
                    <a:pt x="97805" y="107723"/>
                    <a:pt x="98014" y="106897"/>
                    <a:pt x="98218" y="106070"/>
                  </a:cubicBezTo>
                  <a:lnTo>
                    <a:pt x="97463" y="105933"/>
                  </a:lnTo>
                  <a:close/>
                  <a:moveTo>
                    <a:pt x="6546" y="109239"/>
                  </a:moveTo>
                  <a:cubicBezTo>
                    <a:pt x="6133" y="109994"/>
                    <a:pt x="5648" y="110754"/>
                    <a:pt x="5307" y="111509"/>
                  </a:cubicBezTo>
                  <a:lnTo>
                    <a:pt x="5924" y="111856"/>
                  </a:lnTo>
                  <a:lnTo>
                    <a:pt x="7163" y="109580"/>
                  </a:lnTo>
                  <a:lnTo>
                    <a:pt x="6546" y="109239"/>
                  </a:lnTo>
                  <a:close/>
                  <a:moveTo>
                    <a:pt x="96361" y="111030"/>
                  </a:moveTo>
                  <a:cubicBezTo>
                    <a:pt x="96152" y="111922"/>
                    <a:pt x="96014" y="112749"/>
                    <a:pt x="95810" y="113575"/>
                  </a:cubicBezTo>
                  <a:lnTo>
                    <a:pt x="96565" y="113713"/>
                  </a:lnTo>
                  <a:cubicBezTo>
                    <a:pt x="96703" y="112886"/>
                    <a:pt x="96912" y="112060"/>
                    <a:pt x="97050" y="111233"/>
                  </a:cubicBezTo>
                  <a:lnTo>
                    <a:pt x="96361" y="111030"/>
                  </a:lnTo>
                  <a:close/>
                  <a:moveTo>
                    <a:pt x="4133" y="113922"/>
                  </a:moveTo>
                  <a:cubicBezTo>
                    <a:pt x="3720" y="114749"/>
                    <a:pt x="3444" y="115504"/>
                    <a:pt x="3103" y="116330"/>
                  </a:cubicBezTo>
                  <a:lnTo>
                    <a:pt x="3791" y="116606"/>
                  </a:lnTo>
                  <a:cubicBezTo>
                    <a:pt x="4133" y="115851"/>
                    <a:pt x="4408" y="115024"/>
                    <a:pt x="4822" y="114264"/>
                  </a:cubicBezTo>
                  <a:lnTo>
                    <a:pt x="4133" y="113922"/>
                  </a:lnTo>
                  <a:close/>
                  <a:moveTo>
                    <a:pt x="95325" y="116192"/>
                  </a:moveTo>
                  <a:cubicBezTo>
                    <a:pt x="95121" y="117091"/>
                    <a:pt x="94983" y="117917"/>
                    <a:pt x="94846" y="118810"/>
                  </a:cubicBezTo>
                  <a:lnTo>
                    <a:pt x="95601" y="118881"/>
                  </a:lnTo>
                  <a:cubicBezTo>
                    <a:pt x="95738" y="118055"/>
                    <a:pt x="95876" y="117228"/>
                    <a:pt x="96014" y="116330"/>
                  </a:cubicBezTo>
                  <a:lnTo>
                    <a:pt x="95325" y="116192"/>
                  </a:lnTo>
                  <a:close/>
                  <a:moveTo>
                    <a:pt x="2204" y="118881"/>
                  </a:moveTo>
                  <a:cubicBezTo>
                    <a:pt x="1929" y="119708"/>
                    <a:pt x="1725" y="120534"/>
                    <a:pt x="1450" y="121361"/>
                  </a:cubicBezTo>
                  <a:lnTo>
                    <a:pt x="2204" y="121565"/>
                  </a:lnTo>
                  <a:cubicBezTo>
                    <a:pt x="2414" y="120738"/>
                    <a:pt x="2689" y="119912"/>
                    <a:pt x="2893" y="119085"/>
                  </a:cubicBezTo>
                  <a:lnTo>
                    <a:pt x="2204" y="118881"/>
                  </a:lnTo>
                  <a:close/>
                  <a:moveTo>
                    <a:pt x="94361" y="121427"/>
                  </a:moveTo>
                  <a:cubicBezTo>
                    <a:pt x="94223" y="122254"/>
                    <a:pt x="94085" y="123080"/>
                    <a:pt x="93881" y="123907"/>
                  </a:cubicBezTo>
                  <a:lnTo>
                    <a:pt x="94636" y="124116"/>
                  </a:lnTo>
                  <a:cubicBezTo>
                    <a:pt x="94774" y="123290"/>
                    <a:pt x="94983" y="122391"/>
                    <a:pt x="95121" y="121565"/>
                  </a:cubicBezTo>
                  <a:lnTo>
                    <a:pt x="94361" y="121427"/>
                  </a:lnTo>
                  <a:close/>
                  <a:moveTo>
                    <a:pt x="827" y="123978"/>
                  </a:moveTo>
                  <a:cubicBezTo>
                    <a:pt x="689" y="124871"/>
                    <a:pt x="551" y="125769"/>
                    <a:pt x="414" y="126596"/>
                  </a:cubicBezTo>
                  <a:lnTo>
                    <a:pt x="1174" y="126662"/>
                  </a:lnTo>
                  <a:lnTo>
                    <a:pt x="1587" y="124182"/>
                  </a:lnTo>
                  <a:lnTo>
                    <a:pt x="827" y="123978"/>
                  </a:lnTo>
                  <a:close/>
                  <a:moveTo>
                    <a:pt x="93259" y="126524"/>
                  </a:moveTo>
                  <a:cubicBezTo>
                    <a:pt x="93055" y="127350"/>
                    <a:pt x="92845" y="128249"/>
                    <a:pt x="92642" y="129004"/>
                  </a:cubicBezTo>
                  <a:lnTo>
                    <a:pt x="93330" y="129213"/>
                  </a:lnTo>
                  <a:cubicBezTo>
                    <a:pt x="93606" y="128386"/>
                    <a:pt x="93810" y="127560"/>
                    <a:pt x="94019" y="126733"/>
                  </a:cubicBezTo>
                  <a:lnTo>
                    <a:pt x="93259" y="126524"/>
                  </a:lnTo>
                  <a:close/>
                  <a:moveTo>
                    <a:pt x="138" y="129279"/>
                  </a:moveTo>
                  <a:cubicBezTo>
                    <a:pt x="72" y="130106"/>
                    <a:pt x="0" y="131004"/>
                    <a:pt x="0" y="131896"/>
                  </a:cubicBezTo>
                  <a:lnTo>
                    <a:pt x="761" y="131896"/>
                  </a:lnTo>
                  <a:cubicBezTo>
                    <a:pt x="761" y="131070"/>
                    <a:pt x="761" y="130177"/>
                    <a:pt x="827" y="129351"/>
                  </a:cubicBezTo>
                  <a:lnTo>
                    <a:pt x="138" y="129279"/>
                  </a:lnTo>
                  <a:close/>
                  <a:moveTo>
                    <a:pt x="91881" y="131555"/>
                  </a:moveTo>
                  <a:cubicBezTo>
                    <a:pt x="91606" y="132381"/>
                    <a:pt x="91330" y="133208"/>
                    <a:pt x="90989" y="133963"/>
                  </a:cubicBezTo>
                  <a:lnTo>
                    <a:pt x="91743" y="134238"/>
                  </a:lnTo>
                  <a:cubicBezTo>
                    <a:pt x="92019" y="133483"/>
                    <a:pt x="92294" y="132657"/>
                    <a:pt x="92570" y="131759"/>
                  </a:cubicBezTo>
                  <a:lnTo>
                    <a:pt x="91881" y="131555"/>
                  </a:lnTo>
                  <a:close/>
                  <a:moveTo>
                    <a:pt x="761" y="134514"/>
                  </a:moveTo>
                  <a:lnTo>
                    <a:pt x="0" y="134585"/>
                  </a:lnTo>
                  <a:cubicBezTo>
                    <a:pt x="72" y="135412"/>
                    <a:pt x="138" y="136304"/>
                    <a:pt x="210" y="137203"/>
                  </a:cubicBezTo>
                  <a:lnTo>
                    <a:pt x="965" y="137065"/>
                  </a:lnTo>
                  <a:cubicBezTo>
                    <a:pt x="898" y="136238"/>
                    <a:pt x="827" y="135412"/>
                    <a:pt x="761" y="134514"/>
                  </a:cubicBezTo>
                  <a:close/>
                  <a:moveTo>
                    <a:pt x="90024" y="136442"/>
                  </a:moveTo>
                  <a:cubicBezTo>
                    <a:pt x="89677" y="137269"/>
                    <a:pt x="89336" y="138029"/>
                    <a:pt x="88988" y="138784"/>
                  </a:cubicBezTo>
                  <a:lnTo>
                    <a:pt x="89677" y="139131"/>
                  </a:lnTo>
                  <a:cubicBezTo>
                    <a:pt x="90024" y="138371"/>
                    <a:pt x="90366" y="137544"/>
                    <a:pt x="90713" y="136718"/>
                  </a:cubicBezTo>
                  <a:lnTo>
                    <a:pt x="90024" y="136442"/>
                  </a:lnTo>
                  <a:close/>
                  <a:moveTo>
                    <a:pt x="1378" y="139682"/>
                  </a:moveTo>
                  <a:lnTo>
                    <a:pt x="623" y="139820"/>
                  </a:lnTo>
                  <a:cubicBezTo>
                    <a:pt x="761" y="140713"/>
                    <a:pt x="965" y="141539"/>
                    <a:pt x="1174" y="142437"/>
                  </a:cubicBezTo>
                  <a:lnTo>
                    <a:pt x="1929" y="142228"/>
                  </a:lnTo>
                  <a:cubicBezTo>
                    <a:pt x="1725" y="141401"/>
                    <a:pt x="1516" y="140575"/>
                    <a:pt x="1378" y="139682"/>
                  </a:cubicBezTo>
                  <a:close/>
                  <a:moveTo>
                    <a:pt x="87820" y="141197"/>
                  </a:moveTo>
                  <a:cubicBezTo>
                    <a:pt x="87407" y="141952"/>
                    <a:pt x="86922" y="142713"/>
                    <a:pt x="86509" y="143401"/>
                  </a:cubicBezTo>
                  <a:lnTo>
                    <a:pt x="87132" y="143815"/>
                  </a:lnTo>
                  <a:cubicBezTo>
                    <a:pt x="87611" y="143054"/>
                    <a:pt x="88024" y="142299"/>
                    <a:pt x="88437" y="141539"/>
                  </a:cubicBezTo>
                  <a:lnTo>
                    <a:pt x="87820" y="141197"/>
                  </a:lnTo>
                  <a:close/>
                  <a:moveTo>
                    <a:pt x="2689" y="144707"/>
                  </a:moveTo>
                  <a:lnTo>
                    <a:pt x="2001" y="144983"/>
                  </a:lnTo>
                  <a:cubicBezTo>
                    <a:pt x="2276" y="145809"/>
                    <a:pt x="2618" y="146636"/>
                    <a:pt x="3031" y="147396"/>
                  </a:cubicBezTo>
                  <a:lnTo>
                    <a:pt x="3654" y="147121"/>
                  </a:lnTo>
                  <a:cubicBezTo>
                    <a:pt x="3306" y="146294"/>
                    <a:pt x="3031" y="145534"/>
                    <a:pt x="2689" y="144707"/>
                  </a:cubicBezTo>
                  <a:close/>
                  <a:moveTo>
                    <a:pt x="85065" y="145606"/>
                  </a:moveTo>
                  <a:cubicBezTo>
                    <a:pt x="84580" y="146294"/>
                    <a:pt x="84029" y="146983"/>
                    <a:pt x="83550" y="147672"/>
                  </a:cubicBezTo>
                  <a:lnTo>
                    <a:pt x="84101" y="148151"/>
                  </a:lnTo>
                  <a:cubicBezTo>
                    <a:pt x="84652" y="147462"/>
                    <a:pt x="85203" y="146774"/>
                    <a:pt x="85682" y="146019"/>
                  </a:cubicBezTo>
                  <a:lnTo>
                    <a:pt x="85065" y="145606"/>
                  </a:lnTo>
                  <a:close/>
                  <a:moveTo>
                    <a:pt x="4893" y="149463"/>
                  </a:moveTo>
                  <a:lnTo>
                    <a:pt x="4205" y="149804"/>
                  </a:lnTo>
                  <a:cubicBezTo>
                    <a:pt x="4684" y="150565"/>
                    <a:pt x="5169" y="151320"/>
                    <a:pt x="5648" y="152008"/>
                  </a:cubicBezTo>
                  <a:lnTo>
                    <a:pt x="6271" y="151595"/>
                  </a:lnTo>
                  <a:cubicBezTo>
                    <a:pt x="5786" y="150906"/>
                    <a:pt x="5307" y="150151"/>
                    <a:pt x="4893" y="149463"/>
                  </a:cubicBezTo>
                  <a:close/>
                  <a:moveTo>
                    <a:pt x="81825" y="149738"/>
                  </a:moveTo>
                  <a:cubicBezTo>
                    <a:pt x="81274" y="150355"/>
                    <a:pt x="80657" y="150978"/>
                    <a:pt x="80035" y="151529"/>
                  </a:cubicBezTo>
                  <a:lnTo>
                    <a:pt x="80586" y="152080"/>
                  </a:lnTo>
                  <a:cubicBezTo>
                    <a:pt x="81208" y="151457"/>
                    <a:pt x="81825" y="150840"/>
                    <a:pt x="82376" y="150218"/>
                  </a:cubicBezTo>
                  <a:lnTo>
                    <a:pt x="81825" y="149738"/>
                  </a:lnTo>
                  <a:close/>
                  <a:moveTo>
                    <a:pt x="78106" y="153320"/>
                  </a:moveTo>
                  <a:cubicBezTo>
                    <a:pt x="77489" y="153871"/>
                    <a:pt x="76800" y="154422"/>
                    <a:pt x="76111" y="154973"/>
                  </a:cubicBezTo>
                  <a:lnTo>
                    <a:pt x="76591" y="155524"/>
                  </a:lnTo>
                  <a:cubicBezTo>
                    <a:pt x="77279" y="155039"/>
                    <a:pt x="77968" y="154488"/>
                    <a:pt x="78591" y="153937"/>
                  </a:cubicBezTo>
                  <a:lnTo>
                    <a:pt x="78106" y="153320"/>
                  </a:lnTo>
                  <a:close/>
                  <a:moveTo>
                    <a:pt x="7852" y="153661"/>
                  </a:moveTo>
                  <a:lnTo>
                    <a:pt x="7301" y="154146"/>
                  </a:lnTo>
                  <a:cubicBezTo>
                    <a:pt x="7852" y="154835"/>
                    <a:pt x="8475" y="155452"/>
                    <a:pt x="9092" y="156075"/>
                  </a:cubicBezTo>
                  <a:lnTo>
                    <a:pt x="9643" y="155524"/>
                  </a:lnTo>
                  <a:cubicBezTo>
                    <a:pt x="9026" y="154973"/>
                    <a:pt x="8403" y="154284"/>
                    <a:pt x="7852" y="153661"/>
                  </a:cubicBezTo>
                  <a:close/>
                  <a:moveTo>
                    <a:pt x="73973" y="156488"/>
                  </a:moveTo>
                  <a:cubicBezTo>
                    <a:pt x="73219" y="156901"/>
                    <a:pt x="72458" y="157381"/>
                    <a:pt x="71769" y="157794"/>
                  </a:cubicBezTo>
                  <a:lnTo>
                    <a:pt x="72117" y="158483"/>
                  </a:lnTo>
                  <a:cubicBezTo>
                    <a:pt x="72871" y="158003"/>
                    <a:pt x="73632" y="157590"/>
                    <a:pt x="74387" y="157105"/>
                  </a:cubicBezTo>
                  <a:lnTo>
                    <a:pt x="73973" y="156488"/>
                  </a:lnTo>
                  <a:close/>
                  <a:moveTo>
                    <a:pt x="11643" y="157243"/>
                  </a:moveTo>
                  <a:lnTo>
                    <a:pt x="11158" y="157866"/>
                  </a:lnTo>
                  <a:cubicBezTo>
                    <a:pt x="11847" y="158417"/>
                    <a:pt x="12536" y="158896"/>
                    <a:pt x="13296" y="159381"/>
                  </a:cubicBezTo>
                  <a:lnTo>
                    <a:pt x="13709" y="158758"/>
                  </a:lnTo>
                  <a:cubicBezTo>
                    <a:pt x="12949" y="158279"/>
                    <a:pt x="12260" y="157794"/>
                    <a:pt x="11643" y="157243"/>
                  </a:cubicBezTo>
                  <a:close/>
                  <a:moveTo>
                    <a:pt x="69428" y="159034"/>
                  </a:moveTo>
                  <a:cubicBezTo>
                    <a:pt x="68673" y="159381"/>
                    <a:pt x="67846" y="159722"/>
                    <a:pt x="67086" y="160070"/>
                  </a:cubicBezTo>
                  <a:lnTo>
                    <a:pt x="67361" y="160758"/>
                  </a:lnTo>
                  <a:cubicBezTo>
                    <a:pt x="68188" y="160411"/>
                    <a:pt x="68948" y="160070"/>
                    <a:pt x="69703" y="159722"/>
                  </a:cubicBezTo>
                  <a:lnTo>
                    <a:pt x="69428" y="159034"/>
                  </a:lnTo>
                  <a:close/>
                  <a:moveTo>
                    <a:pt x="15980" y="160070"/>
                  </a:moveTo>
                  <a:lnTo>
                    <a:pt x="15638" y="160758"/>
                  </a:lnTo>
                  <a:cubicBezTo>
                    <a:pt x="16393" y="161172"/>
                    <a:pt x="17153" y="161513"/>
                    <a:pt x="17980" y="161860"/>
                  </a:cubicBezTo>
                  <a:lnTo>
                    <a:pt x="18255" y="161172"/>
                  </a:lnTo>
                  <a:cubicBezTo>
                    <a:pt x="17495" y="160824"/>
                    <a:pt x="16740" y="160483"/>
                    <a:pt x="15980" y="160070"/>
                  </a:cubicBezTo>
                  <a:close/>
                  <a:moveTo>
                    <a:pt x="64606" y="161034"/>
                  </a:moveTo>
                  <a:cubicBezTo>
                    <a:pt x="63780" y="161309"/>
                    <a:pt x="62953" y="161585"/>
                    <a:pt x="62127" y="161789"/>
                  </a:cubicBezTo>
                  <a:lnTo>
                    <a:pt x="62336" y="162549"/>
                  </a:lnTo>
                  <a:cubicBezTo>
                    <a:pt x="63163" y="162274"/>
                    <a:pt x="64055" y="161998"/>
                    <a:pt x="64816" y="161723"/>
                  </a:cubicBezTo>
                  <a:lnTo>
                    <a:pt x="64606" y="161034"/>
                  </a:lnTo>
                  <a:close/>
                  <a:moveTo>
                    <a:pt x="20735" y="162136"/>
                  </a:moveTo>
                  <a:lnTo>
                    <a:pt x="20525" y="162825"/>
                  </a:lnTo>
                  <a:cubicBezTo>
                    <a:pt x="21352" y="163100"/>
                    <a:pt x="22178" y="163376"/>
                    <a:pt x="23005" y="163580"/>
                  </a:cubicBezTo>
                  <a:lnTo>
                    <a:pt x="23214" y="162825"/>
                  </a:lnTo>
                  <a:cubicBezTo>
                    <a:pt x="22388" y="162615"/>
                    <a:pt x="21561" y="162411"/>
                    <a:pt x="20735" y="162136"/>
                  </a:cubicBezTo>
                  <a:close/>
                  <a:moveTo>
                    <a:pt x="59581" y="162478"/>
                  </a:moveTo>
                  <a:lnTo>
                    <a:pt x="57101" y="163100"/>
                  </a:lnTo>
                  <a:lnTo>
                    <a:pt x="57239" y="163789"/>
                  </a:lnTo>
                  <a:cubicBezTo>
                    <a:pt x="58066" y="163651"/>
                    <a:pt x="58958" y="163442"/>
                    <a:pt x="59785" y="163238"/>
                  </a:cubicBezTo>
                  <a:lnTo>
                    <a:pt x="59581" y="162478"/>
                  </a:lnTo>
                  <a:close/>
                  <a:moveTo>
                    <a:pt x="25760" y="163442"/>
                  </a:moveTo>
                  <a:lnTo>
                    <a:pt x="25622" y="164131"/>
                  </a:lnTo>
                  <a:cubicBezTo>
                    <a:pt x="26520" y="164340"/>
                    <a:pt x="27347" y="164478"/>
                    <a:pt x="28240" y="164544"/>
                  </a:cubicBezTo>
                  <a:lnTo>
                    <a:pt x="28311" y="163855"/>
                  </a:lnTo>
                  <a:cubicBezTo>
                    <a:pt x="27485" y="163717"/>
                    <a:pt x="26587" y="163580"/>
                    <a:pt x="25760" y="163442"/>
                  </a:cubicBezTo>
                  <a:close/>
                  <a:moveTo>
                    <a:pt x="54484" y="163513"/>
                  </a:moveTo>
                  <a:cubicBezTo>
                    <a:pt x="53658" y="163651"/>
                    <a:pt x="52760" y="163789"/>
                    <a:pt x="51933" y="163855"/>
                  </a:cubicBezTo>
                  <a:lnTo>
                    <a:pt x="52005" y="164615"/>
                  </a:lnTo>
                  <a:cubicBezTo>
                    <a:pt x="52897" y="164544"/>
                    <a:pt x="53724" y="164406"/>
                    <a:pt x="54550" y="164268"/>
                  </a:cubicBezTo>
                  <a:lnTo>
                    <a:pt x="54484" y="163513"/>
                  </a:lnTo>
                  <a:close/>
                  <a:moveTo>
                    <a:pt x="30929" y="164064"/>
                  </a:moveTo>
                  <a:lnTo>
                    <a:pt x="30929" y="164819"/>
                  </a:lnTo>
                  <a:cubicBezTo>
                    <a:pt x="31755" y="164891"/>
                    <a:pt x="32648" y="164957"/>
                    <a:pt x="33474" y="165029"/>
                  </a:cubicBezTo>
                  <a:lnTo>
                    <a:pt x="33546" y="164268"/>
                  </a:lnTo>
                  <a:cubicBezTo>
                    <a:pt x="32648" y="164202"/>
                    <a:pt x="31821" y="164131"/>
                    <a:pt x="30929" y="164064"/>
                  </a:cubicBezTo>
                  <a:close/>
                  <a:moveTo>
                    <a:pt x="49250" y="164131"/>
                  </a:moveTo>
                  <a:cubicBezTo>
                    <a:pt x="48423" y="164202"/>
                    <a:pt x="47525" y="164268"/>
                    <a:pt x="46698" y="164340"/>
                  </a:cubicBezTo>
                  <a:lnTo>
                    <a:pt x="46698" y="165095"/>
                  </a:lnTo>
                  <a:cubicBezTo>
                    <a:pt x="47597" y="165029"/>
                    <a:pt x="48489" y="164957"/>
                    <a:pt x="49316" y="164891"/>
                  </a:cubicBezTo>
                  <a:lnTo>
                    <a:pt x="49250" y="164131"/>
                  </a:lnTo>
                  <a:close/>
                  <a:moveTo>
                    <a:pt x="36229" y="164406"/>
                  </a:moveTo>
                  <a:lnTo>
                    <a:pt x="36163" y="165166"/>
                  </a:lnTo>
                  <a:cubicBezTo>
                    <a:pt x="37056" y="165166"/>
                    <a:pt x="37882" y="165166"/>
                    <a:pt x="38780" y="165233"/>
                  </a:cubicBezTo>
                  <a:lnTo>
                    <a:pt x="38780" y="164478"/>
                  </a:lnTo>
                  <a:cubicBezTo>
                    <a:pt x="37954" y="164478"/>
                    <a:pt x="37056" y="164406"/>
                    <a:pt x="36229" y="164406"/>
                  </a:cubicBezTo>
                  <a:close/>
                  <a:moveTo>
                    <a:pt x="41464" y="164478"/>
                  </a:moveTo>
                  <a:lnTo>
                    <a:pt x="41464" y="165233"/>
                  </a:lnTo>
                  <a:cubicBezTo>
                    <a:pt x="42290" y="165233"/>
                    <a:pt x="43188" y="165233"/>
                    <a:pt x="44081" y="165166"/>
                  </a:cubicBezTo>
                  <a:lnTo>
                    <a:pt x="44015" y="16447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6" name="Google Shape;1676;p46"/>
            <p:cNvSpPr/>
            <p:nvPr/>
          </p:nvSpPr>
          <p:spPr>
            <a:xfrm>
              <a:off x="2407400" y="859800"/>
              <a:ext cx="2763600" cy="4253150"/>
            </a:xfrm>
            <a:custGeom>
              <a:avLst/>
              <a:gdLst/>
              <a:ahLst/>
              <a:cxnLst/>
              <a:rect l="l" t="t" r="r" b="b"/>
              <a:pathLst>
                <a:path w="110544" h="170126" extrusionOk="0">
                  <a:moveTo>
                    <a:pt x="71698" y="0"/>
                  </a:moveTo>
                  <a:cubicBezTo>
                    <a:pt x="71009" y="0"/>
                    <a:pt x="70320" y="66"/>
                    <a:pt x="69631" y="66"/>
                  </a:cubicBezTo>
                  <a:lnTo>
                    <a:pt x="69703" y="827"/>
                  </a:lnTo>
                  <a:cubicBezTo>
                    <a:pt x="70320" y="827"/>
                    <a:pt x="71009" y="755"/>
                    <a:pt x="71698" y="755"/>
                  </a:cubicBezTo>
                  <a:lnTo>
                    <a:pt x="72045" y="755"/>
                  </a:lnTo>
                  <a:lnTo>
                    <a:pt x="72045" y="0"/>
                  </a:lnTo>
                  <a:close/>
                  <a:moveTo>
                    <a:pt x="74938" y="138"/>
                  </a:moveTo>
                  <a:lnTo>
                    <a:pt x="74938" y="893"/>
                  </a:lnTo>
                  <a:cubicBezTo>
                    <a:pt x="75213" y="893"/>
                    <a:pt x="75555" y="964"/>
                    <a:pt x="75902" y="964"/>
                  </a:cubicBezTo>
                  <a:cubicBezTo>
                    <a:pt x="76657" y="1031"/>
                    <a:pt x="77483" y="1168"/>
                    <a:pt x="78244" y="1306"/>
                  </a:cubicBezTo>
                  <a:lnTo>
                    <a:pt x="78381" y="551"/>
                  </a:lnTo>
                  <a:cubicBezTo>
                    <a:pt x="77555" y="413"/>
                    <a:pt x="76794" y="276"/>
                    <a:pt x="75968" y="204"/>
                  </a:cubicBezTo>
                  <a:cubicBezTo>
                    <a:pt x="75626" y="204"/>
                    <a:pt x="75279" y="138"/>
                    <a:pt x="74938" y="138"/>
                  </a:cubicBezTo>
                  <a:close/>
                  <a:moveTo>
                    <a:pt x="66738" y="342"/>
                  </a:moveTo>
                  <a:cubicBezTo>
                    <a:pt x="65984" y="413"/>
                    <a:pt x="65157" y="551"/>
                    <a:pt x="64397" y="689"/>
                  </a:cubicBezTo>
                  <a:lnTo>
                    <a:pt x="64534" y="1444"/>
                  </a:lnTo>
                  <a:cubicBezTo>
                    <a:pt x="65295" y="1240"/>
                    <a:pt x="66050" y="1168"/>
                    <a:pt x="66876" y="1031"/>
                  </a:cubicBezTo>
                  <a:lnTo>
                    <a:pt x="66738" y="342"/>
                  </a:lnTo>
                  <a:close/>
                  <a:moveTo>
                    <a:pt x="81203" y="1240"/>
                  </a:moveTo>
                  <a:lnTo>
                    <a:pt x="80999" y="1929"/>
                  </a:lnTo>
                  <a:cubicBezTo>
                    <a:pt x="81754" y="2133"/>
                    <a:pt x="82442" y="2408"/>
                    <a:pt x="83203" y="2684"/>
                  </a:cubicBezTo>
                  <a:lnTo>
                    <a:pt x="83478" y="1995"/>
                  </a:lnTo>
                  <a:cubicBezTo>
                    <a:pt x="82718" y="1719"/>
                    <a:pt x="81963" y="1444"/>
                    <a:pt x="81203" y="1240"/>
                  </a:cubicBezTo>
                  <a:close/>
                  <a:moveTo>
                    <a:pt x="61576" y="1306"/>
                  </a:moveTo>
                  <a:cubicBezTo>
                    <a:pt x="60749" y="1515"/>
                    <a:pt x="59989" y="1719"/>
                    <a:pt x="59234" y="1995"/>
                  </a:cubicBezTo>
                  <a:lnTo>
                    <a:pt x="59509" y="2755"/>
                  </a:lnTo>
                  <a:cubicBezTo>
                    <a:pt x="60198" y="2480"/>
                    <a:pt x="61025" y="2270"/>
                    <a:pt x="61779" y="2066"/>
                  </a:cubicBezTo>
                  <a:lnTo>
                    <a:pt x="61576" y="1306"/>
                  </a:lnTo>
                  <a:close/>
                  <a:moveTo>
                    <a:pt x="56545" y="3031"/>
                  </a:moveTo>
                  <a:cubicBezTo>
                    <a:pt x="55790" y="3372"/>
                    <a:pt x="55101" y="3720"/>
                    <a:pt x="54341" y="4133"/>
                  </a:cubicBezTo>
                  <a:lnTo>
                    <a:pt x="54688" y="4750"/>
                  </a:lnTo>
                  <a:cubicBezTo>
                    <a:pt x="55443" y="4408"/>
                    <a:pt x="56132" y="4061"/>
                    <a:pt x="56820" y="3720"/>
                  </a:cubicBezTo>
                  <a:lnTo>
                    <a:pt x="56545" y="3031"/>
                  </a:lnTo>
                  <a:close/>
                  <a:moveTo>
                    <a:pt x="86095" y="3235"/>
                  </a:moveTo>
                  <a:lnTo>
                    <a:pt x="85748" y="3923"/>
                  </a:lnTo>
                  <a:cubicBezTo>
                    <a:pt x="86437" y="4271"/>
                    <a:pt x="87126" y="4684"/>
                    <a:pt x="87748" y="5163"/>
                  </a:cubicBezTo>
                  <a:lnTo>
                    <a:pt x="88162" y="4474"/>
                  </a:lnTo>
                  <a:cubicBezTo>
                    <a:pt x="87539" y="4061"/>
                    <a:pt x="86784" y="3648"/>
                    <a:pt x="86095" y="3235"/>
                  </a:cubicBezTo>
                  <a:close/>
                  <a:moveTo>
                    <a:pt x="51861" y="5576"/>
                  </a:moveTo>
                  <a:cubicBezTo>
                    <a:pt x="51172" y="5990"/>
                    <a:pt x="50484" y="6475"/>
                    <a:pt x="49867" y="6954"/>
                  </a:cubicBezTo>
                  <a:lnTo>
                    <a:pt x="50346" y="7505"/>
                  </a:lnTo>
                  <a:cubicBezTo>
                    <a:pt x="50969" y="7092"/>
                    <a:pt x="51586" y="6612"/>
                    <a:pt x="52274" y="6199"/>
                  </a:cubicBezTo>
                  <a:lnTo>
                    <a:pt x="51861" y="5576"/>
                  </a:lnTo>
                  <a:close/>
                  <a:moveTo>
                    <a:pt x="90504" y="6199"/>
                  </a:moveTo>
                  <a:lnTo>
                    <a:pt x="90019" y="6816"/>
                  </a:lnTo>
                  <a:cubicBezTo>
                    <a:pt x="90641" y="7301"/>
                    <a:pt x="91258" y="7852"/>
                    <a:pt x="91809" y="8403"/>
                  </a:cubicBezTo>
                  <a:lnTo>
                    <a:pt x="92360" y="7852"/>
                  </a:lnTo>
                  <a:lnTo>
                    <a:pt x="90504" y="6199"/>
                  </a:lnTo>
                  <a:close/>
                  <a:moveTo>
                    <a:pt x="47591" y="8745"/>
                  </a:moveTo>
                  <a:cubicBezTo>
                    <a:pt x="47040" y="9230"/>
                    <a:pt x="46423" y="9781"/>
                    <a:pt x="45872" y="10398"/>
                  </a:cubicBezTo>
                  <a:lnTo>
                    <a:pt x="46351" y="10883"/>
                  </a:lnTo>
                  <a:cubicBezTo>
                    <a:pt x="46902" y="10332"/>
                    <a:pt x="47525" y="9781"/>
                    <a:pt x="48076" y="9296"/>
                  </a:cubicBezTo>
                  <a:lnTo>
                    <a:pt x="47591" y="8745"/>
                  </a:lnTo>
                  <a:close/>
                  <a:moveTo>
                    <a:pt x="94361" y="9918"/>
                  </a:moveTo>
                  <a:lnTo>
                    <a:pt x="93810" y="10398"/>
                  </a:lnTo>
                  <a:lnTo>
                    <a:pt x="95253" y="12260"/>
                  </a:lnTo>
                  <a:lnTo>
                    <a:pt x="95876" y="11775"/>
                  </a:lnTo>
                  <a:cubicBezTo>
                    <a:pt x="95391" y="11158"/>
                    <a:pt x="94840" y="10536"/>
                    <a:pt x="94361" y="9918"/>
                  </a:cubicBezTo>
                  <a:close/>
                  <a:moveTo>
                    <a:pt x="43872" y="12464"/>
                  </a:moveTo>
                  <a:cubicBezTo>
                    <a:pt x="43321" y="13087"/>
                    <a:pt x="42841" y="13704"/>
                    <a:pt x="42290" y="14327"/>
                  </a:cubicBezTo>
                  <a:lnTo>
                    <a:pt x="42907" y="14806"/>
                  </a:lnTo>
                  <a:cubicBezTo>
                    <a:pt x="43392" y="14189"/>
                    <a:pt x="43872" y="13566"/>
                    <a:pt x="44423" y="12949"/>
                  </a:cubicBezTo>
                  <a:lnTo>
                    <a:pt x="43872" y="12464"/>
                  </a:lnTo>
                  <a:close/>
                  <a:moveTo>
                    <a:pt x="97595" y="14117"/>
                  </a:moveTo>
                  <a:lnTo>
                    <a:pt x="96978" y="14530"/>
                  </a:lnTo>
                  <a:cubicBezTo>
                    <a:pt x="97391" y="15219"/>
                    <a:pt x="97804" y="15842"/>
                    <a:pt x="98218" y="16531"/>
                  </a:cubicBezTo>
                  <a:lnTo>
                    <a:pt x="98906" y="16183"/>
                  </a:lnTo>
                  <a:cubicBezTo>
                    <a:pt x="98493" y="15495"/>
                    <a:pt x="98008" y="14806"/>
                    <a:pt x="97595" y="14117"/>
                  </a:cubicBezTo>
                  <a:close/>
                  <a:moveTo>
                    <a:pt x="40566" y="16668"/>
                  </a:moveTo>
                  <a:cubicBezTo>
                    <a:pt x="40152" y="17357"/>
                    <a:pt x="39739" y="18046"/>
                    <a:pt x="39260" y="18735"/>
                  </a:cubicBezTo>
                  <a:lnTo>
                    <a:pt x="39948" y="19076"/>
                  </a:lnTo>
                  <a:cubicBezTo>
                    <a:pt x="40362" y="18459"/>
                    <a:pt x="40775" y="17770"/>
                    <a:pt x="41254" y="17082"/>
                  </a:cubicBezTo>
                  <a:lnTo>
                    <a:pt x="40566" y="16668"/>
                  </a:lnTo>
                  <a:close/>
                  <a:moveTo>
                    <a:pt x="100284" y="18663"/>
                  </a:moveTo>
                  <a:lnTo>
                    <a:pt x="99661" y="19010"/>
                  </a:lnTo>
                  <a:cubicBezTo>
                    <a:pt x="100008" y="19699"/>
                    <a:pt x="100350" y="20454"/>
                    <a:pt x="100697" y="21143"/>
                  </a:cubicBezTo>
                  <a:lnTo>
                    <a:pt x="101386" y="20801"/>
                  </a:lnTo>
                  <a:cubicBezTo>
                    <a:pt x="101039" y="20112"/>
                    <a:pt x="100697" y="19352"/>
                    <a:pt x="100284" y="18663"/>
                  </a:cubicBezTo>
                  <a:close/>
                  <a:moveTo>
                    <a:pt x="37882" y="21214"/>
                  </a:moveTo>
                  <a:cubicBezTo>
                    <a:pt x="37469" y="21969"/>
                    <a:pt x="37122" y="22658"/>
                    <a:pt x="36780" y="23418"/>
                  </a:cubicBezTo>
                  <a:lnTo>
                    <a:pt x="37469" y="23694"/>
                  </a:lnTo>
                  <a:cubicBezTo>
                    <a:pt x="37810" y="23005"/>
                    <a:pt x="38158" y="22316"/>
                    <a:pt x="38499" y="21556"/>
                  </a:cubicBezTo>
                  <a:lnTo>
                    <a:pt x="37882" y="21214"/>
                  </a:lnTo>
                  <a:close/>
                  <a:moveTo>
                    <a:pt x="102626" y="23484"/>
                  </a:moveTo>
                  <a:lnTo>
                    <a:pt x="101937" y="23760"/>
                  </a:lnTo>
                  <a:cubicBezTo>
                    <a:pt x="102213" y="24449"/>
                    <a:pt x="102554" y="25209"/>
                    <a:pt x="102830" y="25964"/>
                  </a:cubicBezTo>
                  <a:lnTo>
                    <a:pt x="103518" y="25688"/>
                  </a:lnTo>
                  <a:cubicBezTo>
                    <a:pt x="103243" y="24933"/>
                    <a:pt x="102901" y="24173"/>
                    <a:pt x="102626" y="23484"/>
                  </a:cubicBezTo>
                  <a:close/>
                  <a:moveTo>
                    <a:pt x="35606" y="26036"/>
                  </a:moveTo>
                  <a:cubicBezTo>
                    <a:pt x="35265" y="26790"/>
                    <a:pt x="34989" y="27551"/>
                    <a:pt x="34714" y="28306"/>
                  </a:cubicBezTo>
                  <a:lnTo>
                    <a:pt x="35403" y="28515"/>
                  </a:lnTo>
                  <a:cubicBezTo>
                    <a:pt x="35678" y="27826"/>
                    <a:pt x="35954" y="27066"/>
                    <a:pt x="36295" y="26311"/>
                  </a:cubicBezTo>
                  <a:lnTo>
                    <a:pt x="35606" y="26036"/>
                  </a:lnTo>
                  <a:close/>
                  <a:moveTo>
                    <a:pt x="104554" y="28377"/>
                  </a:moveTo>
                  <a:lnTo>
                    <a:pt x="103866" y="28653"/>
                  </a:lnTo>
                  <a:cubicBezTo>
                    <a:pt x="104069" y="29408"/>
                    <a:pt x="104345" y="30096"/>
                    <a:pt x="104620" y="30857"/>
                  </a:cubicBezTo>
                  <a:lnTo>
                    <a:pt x="105309" y="30647"/>
                  </a:lnTo>
                  <a:cubicBezTo>
                    <a:pt x="105034" y="29893"/>
                    <a:pt x="104830" y="29132"/>
                    <a:pt x="104554" y="28377"/>
                  </a:cubicBezTo>
                  <a:close/>
                  <a:moveTo>
                    <a:pt x="33750" y="30995"/>
                  </a:moveTo>
                  <a:cubicBezTo>
                    <a:pt x="33540" y="31750"/>
                    <a:pt x="33336" y="32576"/>
                    <a:pt x="33061" y="33336"/>
                  </a:cubicBezTo>
                  <a:lnTo>
                    <a:pt x="33816" y="33540"/>
                  </a:lnTo>
                  <a:cubicBezTo>
                    <a:pt x="34025" y="32785"/>
                    <a:pt x="34229" y="32025"/>
                    <a:pt x="34504" y="31270"/>
                  </a:cubicBezTo>
                  <a:lnTo>
                    <a:pt x="33750" y="30995"/>
                  </a:lnTo>
                  <a:close/>
                  <a:moveTo>
                    <a:pt x="106136" y="33403"/>
                  </a:moveTo>
                  <a:lnTo>
                    <a:pt x="105447" y="33612"/>
                  </a:lnTo>
                  <a:cubicBezTo>
                    <a:pt x="105656" y="34367"/>
                    <a:pt x="105860" y="35127"/>
                    <a:pt x="106070" y="35954"/>
                  </a:cubicBezTo>
                  <a:lnTo>
                    <a:pt x="106824" y="35744"/>
                  </a:lnTo>
                  <a:cubicBezTo>
                    <a:pt x="106621" y="34989"/>
                    <a:pt x="106411" y="34163"/>
                    <a:pt x="106136" y="33403"/>
                  </a:cubicBezTo>
                  <a:close/>
                  <a:moveTo>
                    <a:pt x="32372" y="36158"/>
                  </a:moveTo>
                  <a:cubicBezTo>
                    <a:pt x="32163" y="36918"/>
                    <a:pt x="32025" y="37673"/>
                    <a:pt x="31887" y="38499"/>
                  </a:cubicBezTo>
                  <a:lnTo>
                    <a:pt x="32576" y="38637"/>
                  </a:lnTo>
                  <a:cubicBezTo>
                    <a:pt x="32785" y="37882"/>
                    <a:pt x="32923" y="37056"/>
                    <a:pt x="33127" y="36295"/>
                  </a:cubicBezTo>
                  <a:lnTo>
                    <a:pt x="32372" y="36158"/>
                  </a:lnTo>
                  <a:close/>
                  <a:moveTo>
                    <a:pt x="107513" y="38499"/>
                  </a:moveTo>
                  <a:lnTo>
                    <a:pt x="106824" y="38709"/>
                  </a:lnTo>
                  <a:cubicBezTo>
                    <a:pt x="106962" y="39464"/>
                    <a:pt x="107172" y="40224"/>
                    <a:pt x="107309" y="41051"/>
                  </a:cubicBezTo>
                  <a:lnTo>
                    <a:pt x="108064" y="40841"/>
                  </a:lnTo>
                  <a:cubicBezTo>
                    <a:pt x="107926" y="40086"/>
                    <a:pt x="107723" y="39326"/>
                    <a:pt x="107513" y="38499"/>
                  </a:cubicBezTo>
                  <a:close/>
                  <a:moveTo>
                    <a:pt x="31408" y="41326"/>
                  </a:moveTo>
                  <a:cubicBezTo>
                    <a:pt x="31270" y="42153"/>
                    <a:pt x="31132" y="42908"/>
                    <a:pt x="31061" y="43734"/>
                  </a:cubicBezTo>
                  <a:lnTo>
                    <a:pt x="31821" y="43806"/>
                  </a:lnTo>
                  <a:cubicBezTo>
                    <a:pt x="31887" y="43045"/>
                    <a:pt x="32025" y="42219"/>
                    <a:pt x="32097" y="41464"/>
                  </a:cubicBezTo>
                  <a:lnTo>
                    <a:pt x="31408" y="41326"/>
                  </a:lnTo>
                  <a:close/>
                  <a:moveTo>
                    <a:pt x="108687" y="43668"/>
                  </a:moveTo>
                  <a:lnTo>
                    <a:pt x="107926" y="43806"/>
                  </a:lnTo>
                  <a:cubicBezTo>
                    <a:pt x="108064" y="44632"/>
                    <a:pt x="108202" y="45387"/>
                    <a:pt x="108340" y="46147"/>
                  </a:cubicBezTo>
                  <a:lnTo>
                    <a:pt x="109100" y="46076"/>
                  </a:lnTo>
                  <a:cubicBezTo>
                    <a:pt x="108962" y="45249"/>
                    <a:pt x="108825" y="44494"/>
                    <a:pt x="108687" y="43668"/>
                  </a:cubicBezTo>
                  <a:close/>
                  <a:moveTo>
                    <a:pt x="30785" y="46561"/>
                  </a:moveTo>
                  <a:cubicBezTo>
                    <a:pt x="30719" y="47387"/>
                    <a:pt x="30647" y="48214"/>
                    <a:pt x="30581" y="48969"/>
                  </a:cubicBezTo>
                  <a:lnTo>
                    <a:pt x="31336" y="49040"/>
                  </a:lnTo>
                  <a:cubicBezTo>
                    <a:pt x="31408" y="48214"/>
                    <a:pt x="31474" y="47453"/>
                    <a:pt x="31474" y="46627"/>
                  </a:cubicBezTo>
                  <a:lnTo>
                    <a:pt x="30785" y="46561"/>
                  </a:lnTo>
                  <a:close/>
                  <a:moveTo>
                    <a:pt x="109580" y="48903"/>
                  </a:moveTo>
                  <a:lnTo>
                    <a:pt x="108825" y="49040"/>
                  </a:lnTo>
                  <a:cubicBezTo>
                    <a:pt x="108962" y="49795"/>
                    <a:pt x="109100" y="50622"/>
                    <a:pt x="109166" y="51382"/>
                  </a:cubicBezTo>
                  <a:lnTo>
                    <a:pt x="109927" y="51244"/>
                  </a:lnTo>
                  <a:cubicBezTo>
                    <a:pt x="109855" y="50484"/>
                    <a:pt x="109717" y="49657"/>
                    <a:pt x="109580" y="48903"/>
                  </a:cubicBezTo>
                  <a:close/>
                  <a:moveTo>
                    <a:pt x="30510" y="51861"/>
                  </a:moveTo>
                  <a:lnTo>
                    <a:pt x="30510" y="52275"/>
                  </a:lnTo>
                  <a:cubicBezTo>
                    <a:pt x="30510" y="52963"/>
                    <a:pt x="30510" y="53586"/>
                    <a:pt x="30581" y="54275"/>
                  </a:cubicBezTo>
                  <a:lnTo>
                    <a:pt x="31336" y="54275"/>
                  </a:lnTo>
                  <a:cubicBezTo>
                    <a:pt x="31270" y="53586"/>
                    <a:pt x="31270" y="52963"/>
                    <a:pt x="31270" y="52275"/>
                  </a:cubicBezTo>
                  <a:lnTo>
                    <a:pt x="31270" y="51861"/>
                  </a:lnTo>
                  <a:close/>
                  <a:moveTo>
                    <a:pt x="110340" y="54137"/>
                  </a:moveTo>
                  <a:lnTo>
                    <a:pt x="109580" y="54203"/>
                  </a:lnTo>
                  <a:cubicBezTo>
                    <a:pt x="109651" y="54964"/>
                    <a:pt x="109717" y="55790"/>
                    <a:pt x="109717" y="56545"/>
                  </a:cubicBezTo>
                  <a:lnTo>
                    <a:pt x="110478" y="56545"/>
                  </a:lnTo>
                  <a:cubicBezTo>
                    <a:pt x="110478" y="55719"/>
                    <a:pt x="110406" y="54892"/>
                    <a:pt x="110340" y="54137"/>
                  </a:cubicBezTo>
                  <a:close/>
                  <a:moveTo>
                    <a:pt x="31408" y="57096"/>
                  </a:moveTo>
                  <a:lnTo>
                    <a:pt x="30647" y="57168"/>
                  </a:lnTo>
                  <a:cubicBezTo>
                    <a:pt x="30719" y="57923"/>
                    <a:pt x="30719" y="58749"/>
                    <a:pt x="30719" y="59510"/>
                  </a:cubicBezTo>
                  <a:lnTo>
                    <a:pt x="31474" y="59510"/>
                  </a:lnTo>
                  <a:cubicBezTo>
                    <a:pt x="31474" y="58749"/>
                    <a:pt x="31474" y="57923"/>
                    <a:pt x="31408" y="57096"/>
                  </a:cubicBezTo>
                  <a:close/>
                  <a:moveTo>
                    <a:pt x="109789" y="59438"/>
                  </a:moveTo>
                  <a:cubicBezTo>
                    <a:pt x="109789" y="60198"/>
                    <a:pt x="109717" y="61025"/>
                    <a:pt x="109651" y="61780"/>
                  </a:cubicBezTo>
                  <a:lnTo>
                    <a:pt x="110406" y="61851"/>
                  </a:lnTo>
                  <a:cubicBezTo>
                    <a:pt x="110478" y="61025"/>
                    <a:pt x="110544" y="60198"/>
                    <a:pt x="110544" y="59438"/>
                  </a:cubicBezTo>
                  <a:close/>
                  <a:moveTo>
                    <a:pt x="30647" y="62402"/>
                  </a:moveTo>
                  <a:cubicBezTo>
                    <a:pt x="30647" y="63157"/>
                    <a:pt x="30581" y="63984"/>
                    <a:pt x="30510" y="64744"/>
                  </a:cubicBezTo>
                  <a:lnTo>
                    <a:pt x="31270" y="64810"/>
                  </a:lnTo>
                  <a:cubicBezTo>
                    <a:pt x="31336" y="64055"/>
                    <a:pt x="31408" y="63229"/>
                    <a:pt x="31408" y="62402"/>
                  </a:cubicBezTo>
                  <a:close/>
                  <a:moveTo>
                    <a:pt x="109442" y="64606"/>
                  </a:moveTo>
                  <a:cubicBezTo>
                    <a:pt x="109304" y="65361"/>
                    <a:pt x="109166" y="66188"/>
                    <a:pt x="109100" y="66948"/>
                  </a:cubicBezTo>
                  <a:lnTo>
                    <a:pt x="109789" y="67086"/>
                  </a:lnTo>
                  <a:cubicBezTo>
                    <a:pt x="109927" y="66259"/>
                    <a:pt x="110064" y="65499"/>
                    <a:pt x="110131" y="64673"/>
                  </a:cubicBezTo>
                  <a:lnTo>
                    <a:pt x="109442" y="64606"/>
                  </a:lnTo>
                  <a:close/>
                  <a:moveTo>
                    <a:pt x="30234" y="67565"/>
                  </a:moveTo>
                  <a:cubicBezTo>
                    <a:pt x="30168" y="68392"/>
                    <a:pt x="30030" y="69152"/>
                    <a:pt x="29892" y="69979"/>
                  </a:cubicBezTo>
                  <a:lnTo>
                    <a:pt x="30647" y="70045"/>
                  </a:lnTo>
                  <a:cubicBezTo>
                    <a:pt x="30785" y="69290"/>
                    <a:pt x="30923" y="68463"/>
                    <a:pt x="30994" y="67703"/>
                  </a:cubicBezTo>
                  <a:lnTo>
                    <a:pt x="30234" y="67565"/>
                  </a:lnTo>
                  <a:close/>
                  <a:moveTo>
                    <a:pt x="108549" y="69769"/>
                  </a:moveTo>
                  <a:cubicBezTo>
                    <a:pt x="108411" y="70530"/>
                    <a:pt x="108202" y="71356"/>
                    <a:pt x="108064" y="72111"/>
                  </a:cubicBezTo>
                  <a:lnTo>
                    <a:pt x="108753" y="72249"/>
                  </a:lnTo>
                  <a:cubicBezTo>
                    <a:pt x="108962" y="71494"/>
                    <a:pt x="109100" y="70734"/>
                    <a:pt x="109304" y="69907"/>
                  </a:cubicBezTo>
                  <a:lnTo>
                    <a:pt x="108549" y="69769"/>
                  </a:lnTo>
                  <a:close/>
                  <a:moveTo>
                    <a:pt x="29341" y="72734"/>
                  </a:moveTo>
                  <a:cubicBezTo>
                    <a:pt x="29204" y="73489"/>
                    <a:pt x="28994" y="74315"/>
                    <a:pt x="28790" y="75076"/>
                  </a:cubicBezTo>
                  <a:lnTo>
                    <a:pt x="29545" y="75213"/>
                  </a:lnTo>
                  <a:cubicBezTo>
                    <a:pt x="29755" y="74453"/>
                    <a:pt x="29892" y="73698"/>
                    <a:pt x="30096" y="72938"/>
                  </a:cubicBezTo>
                  <a:lnTo>
                    <a:pt x="29341" y="72734"/>
                  </a:lnTo>
                  <a:close/>
                  <a:moveTo>
                    <a:pt x="107309" y="74866"/>
                  </a:moveTo>
                  <a:cubicBezTo>
                    <a:pt x="107172" y="75627"/>
                    <a:pt x="106896" y="76382"/>
                    <a:pt x="106687" y="77208"/>
                  </a:cubicBezTo>
                  <a:lnTo>
                    <a:pt x="107447" y="77417"/>
                  </a:lnTo>
                  <a:cubicBezTo>
                    <a:pt x="107651" y="76591"/>
                    <a:pt x="107860" y="75831"/>
                    <a:pt x="108064" y="75076"/>
                  </a:cubicBezTo>
                  <a:lnTo>
                    <a:pt x="107309" y="74866"/>
                  </a:lnTo>
                  <a:close/>
                  <a:moveTo>
                    <a:pt x="28030" y="77759"/>
                  </a:moveTo>
                  <a:lnTo>
                    <a:pt x="27204" y="80035"/>
                  </a:lnTo>
                  <a:lnTo>
                    <a:pt x="27964" y="80310"/>
                  </a:lnTo>
                  <a:cubicBezTo>
                    <a:pt x="28239" y="79550"/>
                    <a:pt x="28443" y="78795"/>
                    <a:pt x="28719" y="78035"/>
                  </a:cubicBezTo>
                  <a:lnTo>
                    <a:pt x="28030" y="77759"/>
                  </a:lnTo>
                  <a:close/>
                  <a:moveTo>
                    <a:pt x="105932" y="79897"/>
                  </a:moveTo>
                  <a:cubicBezTo>
                    <a:pt x="105656" y="80652"/>
                    <a:pt x="105447" y="81412"/>
                    <a:pt x="105171" y="82239"/>
                  </a:cubicBezTo>
                  <a:lnTo>
                    <a:pt x="105932" y="82443"/>
                  </a:lnTo>
                  <a:cubicBezTo>
                    <a:pt x="106136" y="81688"/>
                    <a:pt x="106411" y="80927"/>
                    <a:pt x="106621" y="80172"/>
                  </a:cubicBezTo>
                  <a:lnTo>
                    <a:pt x="105932" y="79897"/>
                  </a:lnTo>
                  <a:close/>
                  <a:moveTo>
                    <a:pt x="26173" y="82652"/>
                  </a:moveTo>
                  <a:cubicBezTo>
                    <a:pt x="25826" y="83407"/>
                    <a:pt x="25551" y="84167"/>
                    <a:pt x="25209" y="84856"/>
                  </a:cubicBezTo>
                  <a:lnTo>
                    <a:pt x="25898" y="85198"/>
                  </a:lnTo>
                  <a:cubicBezTo>
                    <a:pt x="26239" y="84443"/>
                    <a:pt x="26515" y="83682"/>
                    <a:pt x="26862" y="82994"/>
                  </a:cubicBezTo>
                  <a:lnTo>
                    <a:pt x="26173" y="82652"/>
                  </a:lnTo>
                  <a:close/>
                  <a:moveTo>
                    <a:pt x="104345" y="84922"/>
                  </a:moveTo>
                  <a:cubicBezTo>
                    <a:pt x="104069" y="85683"/>
                    <a:pt x="103866" y="86438"/>
                    <a:pt x="103590" y="87198"/>
                  </a:cubicBezTo>
                  <a:lnTo>
                    <a:pt x="104345" y="87473"/>
                  </a:lnTo>
                  <a:cubicBezTo>
                    <a:pt x="104554" y="86713"/>
                    <a:pt x="104830" y="85958"/>
                    <a:pt x="105034" y="85198"/>
                  </a:cubicBezTo>
                  <a:lnTo>
                    <a:pt x="104345" y="84922"/>
                  </a:lnTo>
                  <a:close/>
                  <a:moveTo>
                    <a:pt x="23897" y="87402"/>
                  </a:moveTo>
                  <a:cubicBezTo>
                    <a:pt x="23556" y="88091"/>
                    <a:pt x="23143" y="88779"/>
                    <a:pt x="22729" y="89468"/>
                  </a:cubicBezTo>
                  <a:lnTo>
                    <a:pt x="23418" y="89881"/>
                  </a:lnTo>
                  <a:cubicBezTo>
                    <a:pt x="23831" y="89126"/>
                    <a:pt x="24173" y="88438"/>
                    <a:pt x="24586" y="87749"/>
                  </a:cubicBezTo>
                  <a:lnTo>
                    <a:pt x="23897" y="87402"/>
                  </a:lnTo>
                  <a:close/>
                  <a:moveTo>
                    <a:pt x="102692" y="89953"/>
                  </a:moveTo>
                  <a:lnTo>
                    <a:pt x="101937" y="92223"/>
                  </a:lnTo>
                  <a:lnTo>
                    <a:pt x="102692" y="92433"/>
                  </a:lnTo>
                  <a:lnTo>
                    <a:pt x="103452" y="90157"/>
                  </a:lnTo>
                  <a:lnTo>
                    <a:pt x="102692" y="89953"/>
                  </a:lnTo>
                  <a:close/>
                  <a:moveTo>
                    <a:pt x="21280" y="91882"/>
                  </a:moveTo>
                  <a:cubicBezTo>
                    <a:pt x="20801" y="92570"/>
                    <a:pt x="20388" y="93259"/>
                    <a:pt x="19974" y="93876"/>
                  </a:cubicBezTo>
                  <a:lnTo>
                    <a:pt x="20591" y="94289"/>
                  </a:lnTo>
                  <a:cubicBezTo>
                    <a:pt x="21005" y="93672"/>
                    <a:pt x="21490" y="92984"/>
                    <a:pt x="21903" y="92295"/>
                  </a:cubicBezTo>
                  <a:lnTo>
                    <a:pt x="21280" y="91882"/>
                  </a:lnTo>
                  <a:close/>
                  <a:moveTo>
                    <a:pt x="101110" y="94978"/>
                  </a:moveTo>
                  <a:cubicBezTo>
                    <a:pt x="100835" y="95739"/>
                    <a:pt x="100626" y="96493"/>
                    <a:pt x="100350" y="97254"/>
                  </a:cubicBezTo>
                  <a:lnTo>
                    <a:pt x="101110" y="97458"/>
                  </a:lnTo>
                  <a:cubicBezTo>
                    <a:pt x="101314" y="96703"/>
                    <a:pt x="101590" y="95942"/>
                    <a:pt x="101799" y="95188"/>
                  </a:cubicBezTo>
                  <a:lnTo>
                    <a:pt x="101110" y="94978"/>
                  </a:lnTo>
                  <a:close/>
                  <a:moveTo>
                    <a:pt x="18321" y="96218"/>
                  </a:moveTo>
                  <a:cubicBezTo>
                    <a:pt x="17836" y="96907"/>
                    <a:pt x="17357" y="97529"/>
                    <a:pt x="16872" y="98147"/>
                  </a:cubicBezTo>
                  <a:lnTo>
                    <a:pt x="17495" y="98631"/>
                  </a:lnTo>
                  <a:cubicBezTo>
                    <a:pt x="17974" y="98009"/>
                    <a:pt x="18459" y="97320"/>
                    <a:pt x="18938" y="96703"/>
                  </a:cubicBezTo>
                  <a:lnTo>
                    <a:pt x="18321" y="96218"/>
                  </a:lnTo>
                  <a:close/>
                  <a:moveTo>
                    <a:pt x="99524" y="100009"/>
                  </a:moveTo>
                  <a:cubicBezTo>
                    <a:pt x="99320" y="100764"/>
                    <a:pt x="99110" y="101524"/>
                    <a:pt x="98835" y="102279"/>
                  </a:cubicBezTo>
                  <a:lnTo>
                    <a:pt x="99595" y="102488"/>
                  </a:lnTo>
                  <a:cubicBezTo>
                    <a:pt x="99799" y="101728"/>
                    <a:pt x="100008" y="100973"/>
                    <a:pt x="100284" y="100213"/>
                  </a:cubicBezTo>
                  <a:lnTo>
                    <a:pt x="99524" y="100009"/>
                  </a:lnTo>
                  <a:close/>
                  <a:moveTo>
                    <a:pt x="15081" y="100422"/>
                  </a:moveTo>
                  <a:lnTo>
                    <a:pt x="13638" y="102279"/>
                  </a:lnTo>
                  <a:lnTo>
                    <a:pt x="14189" y="102764"/>
                  </a:lnTo>
                  <a:cubicBezTo>
                    <a:pt x="14668" y="102141"/>
                    <a:pt x="15219" y="101524"/>
                    <a:pt x="15704" y="100902"/>
                  </a:cubicBezTo>
                  <a:lnTo>
                    <a:pt x="15081" y="100422"/>
                  </a:lnTo>
                  <a:close/>
                  <a:moveTo>
                    <a:pt x="11847" y="104555"/>
                  </a:moveTo>
                  <a:cubicBezTo>
                    <a:pt x="11296" y="105172"/>
                    <a:pt x="10811" y="105795"/>
                    <a:pt x="10332" y="106412"/>
                  </a:cubicBezTo>
                  <a:lnTo>
                    <a:pt x="10949" y="106897"/>
                  </a:lnTo>
                  <a:cubicBezTo>
                    <a:pt x="11434" y="106274"/>
                    <a:pt x="11913" y="105657"/>
                    <a:pt x="12398" y="104968"/>
                  </a:cubicBezTo>
                  <a:lnTo>
                    <a:pt x="11847" y="104555"/>
                  </a:lnTo>
                  <a:close/>
                  <a:moveTo>
                    <a:pt x="98080" y="105106"/>
                  </a:moveTo>
                  <a:lnTo>
                    <a:pt x="97457" y="107376"/>
                  </a:lnTo>
                  <a:lnTo>
                    <a:pt x="98218" y="107585"/>
                  </a:lnTo>
                  <a:cubicBezTo>
                    <a:pt x="98422" y="106825"/>
                    <a:pt x="98631" y="105998"/>
                    <a:pt x="98835" y="105244"/>
                  </a:cubicBezTo>
                  <a:lnTo>
                    <a:pt x="98080" y="105106"/>
                  </a:lnTo>
                  <a:close/>
                  <a:moveTo>
                    <a:pt x="8679" y="108754"/>
                  </a:moveTo>
                  <a:cubicBezTo>
                    <a:pt x="8194" y="109442"/>
                    <a:pt x="7780" y="110131"/>
                    <a:pt x="7367" y="110820"/>
                  </a:cubicBezTo>
                  <a:lnTo>
                    <a:pt x="7990" y="111167"/>
                  </a:lnTo>
                  <a:cubicBezTo>
                    <a:pt x="8403" y="110544"/>
                    <a:pt x="8816" y="109856"/>
                    <a:pt x="9296" y="109167"/>
                  </a:cubicBezTo>
                  <a:lnTo>
                    <a:pt x="8679" y="108754"/>
                  </a:lnTo>
                  <a:close/>
                  <a:moveTo>
                    <a:pt x="96769" y="110203"/>
                  </a:moveTo>
                  <a:cubicBezTo>
                    <a:pt x="96565" y="110958"/>
                    <a:pt x="96427" y="111718"/>
                    <a:pt x="96218" y="112544"/>
                  </a:cubicBezTo>
                  <a:lnTo>
                    <a:pt x="96978" y="112682"/>
                  </a:lnTo>
                  <a:cubicBezTo>
                    <a:pt x="97116" y="111922"/>
                    <a:pt x="97320" y="111095"/>
                    <a:pt x="97529" y="110340"/>
                  </a:cubicBezTo>
                  <a:lnTo>
                    <a:pt x="96769" y="110203"/>
                  </a:lnTo>
                  <a:close/>
                  <a:moveTo>
                    <a:pt x="5924" y="113299"/>
                  </a:moveTo>
                  <a:cubicBezTo>
                    <a:pt x="5510" y="113988"/>
                    <a:pt x="5163" y="114749"/>
                    <a:pt x="4822" y="115437"/>
                  </a:cubicBezTo>
                  <a:lnTo>
                    <a:pt x="5510" y="115779"/>
                  </a:lnTo>
                  <a:cubicBezTo>
                    <a:pt x="5852" y="115090"/>
                    <a:pt x="6199" y="114335"/>
                    <a:pt x="6612" y="113646"/>
                  </a:cubicBezTo>
                  <a:lnTo>
                    <a:pt x="5924" y="113299"/>
                  </a:lnTo>
                  <a:close/>
                  <a:moveTo>
                    <a:pt x="95600" y="115300"/>
                  </a:moveTo>
                  <a:cubicBezTo>
                    <a:pt x="95463" y="116126"/>
                    <a:pt x="95325" y="116881"/>
                    <a:pt x="95115" y="117707"/>
                  </a:cubicBezTo>
                  <a:lnTo>
                    <a:pt x="95876" y="117845"/>
                  </a:lnTo>
                  <a:cubicBezTo>
                    <a:pt x="96014" y="117019"/>
                    <a:pt x="96218" y="116264"/>
                    <a:pt x="96355" y="115503"/>
                  </a:cubicBezTo>
                  <a:lnTo>
                    <a:pt x="95600" y="115300"/>
                  </a:lnTo>
                  <a:close/>
                  <a:moveTo>
                    <a:pt x="3648" y="118121"/>
                  </a:moveTo>
                  <a:lnTo>
                    <a:pt x="2821" y="120396"/>
                  </a:lnTo>
                  <a:lnTo>
                    <a:pt x="3510" y="120600"/>
                  </a:lnTo>
                  <a:cubicBezTo>
                    <a:pt x="3786" y="119845"/>
                    <a:pt x="4061" y="119157"/>
                    <a:pt x="4337" y="118396"/>
                  </a:cubicBezTo>
                  <a:lnTo>
                    <a:pt x="3648" y="118121"/>
                  </a:lnTo>
                  <a:close/>
                  <a:moveTo>
                    <a:pt x="94636" y="120534"/>
                  </a:moveTo>
                  <a:lnTo>
                    <a:pt x="94498" y="121289"/>
                  </a:lnTo>
                  <a:cubicBezTo>
                    <a:pt x="94427" y="121840"/>
                    <a:pt x="94361" y="122325"/>
                    <a:pt x="94223" y="122876"/>
                  </a:cubicBezTo>
                  <a:lnTo>
                    <a:pt x="94978" y="123014"/>
                  </a:lnTo>
                  <a:cubicBezTo>
                    <a:pt x="95049" y="122463"/>
                    <a:pt x="95187" y="121912"/>
                    <a:pt x="95253" y="121427"/>
                  </a:cubicBezTo>
                  <a:lnTo>
                    <a:pt x="95391" y="120672"/>
                  </a:lnTo>
                  <a:lnTo>
                    <a:pt x="94636" y="120534"/>
                  </a:lnTo>
                  <a:close/>
                  <a:moveTo>
                    <a:pt x="1929" y="123080"/>
                  </a:moveTo>
                  <a:cubicBezTo>
                    <a:pt x="1719" y="123906"/>
                    <a:pt x="1515" y="124667"/>
                    <a:pt x="1306" y="125422"/>
                  </a:cubicBezTo>
                  <a:lnTo>
                    <a:pt x="2066" y="125631"/>
                  </a:lnTo>
                  <a:cubicBezTo>
                    <a:pt x="2204" y="124871"/>
                    <a:pt x="2408" y="124116"/>
                    <a:pt x="2617" y="123355"/>
                  </a:cubicBezTo>
                  <a:lnTo>
                    <a:pt x="1929" y="123080"/>
                  </a:lnTo>
                  <a:close/>
                  <a:moveTo>
                    <a:pt x="93738" y="125697"/>
                  </a:moveTo>
                  <a:cubicBezTo>
                    <a:pt x="93534" y="126458"/>
                    <a:pt x="93396" y="127212"/>
                    <a:pt x="93187" y="128039"/>
                  </a:cubicBezTo>
                  <a:lnTo>
                    <a:pt x="93947" y="128177"/>
                  </a:lnTo>
                  <a:cubicBezTo>
                    <a:pt x="94151" y="127422"/>
                    <a:pt x="94289" y="126595"/>
                    <a:pt x="94427" y="125835"/>
                  </a:cubicBezTo>
                  <a:lnTo>
                    <a:pt x="93738" y="125697"/>
                  </a:lnTo>
                  <a:close/>
                  <a:moveTo>
                    <a:pt x="689" y="128248"/>
                  </a:moveTo>
                  <a:cubicBezTo>
                    <a:pt x="551" y="129075"/>
                    <a:pt x="413" y="129901"/>
                    <a:pt x="342" y="130656"/>
                  </a:cubicBezTo>
                  <a:lnTo>
                    <a:pt x="1102" y="130728"/>
                  </a:lnTo>
                  <a:cubicBezTo>
                    <a:pt x="1168" y="129967"/>
                    <a:pt x="1306" y="129213"/>
                    <a:pt x="1444" y="128386"/>
                  </a:cubicBezTo>
                  <a:lnTo>
                    <a:pt x="689" y="128248"/>
                  </a:lnTo>
                  <a:close/>
                  <a:moveTo>
                    <a:pt x="92498" y="130794"/>
                  </a:moveTo>
                  <a:lnTo>
                    <a:pt x="91881" y="133070"/>
                  </a:lnTo>
                  <a:lnTo>
                    <a:pt x="92636" y="133274"/>
                  </a:lnTo>
                  <a:lnTo>
                    <a:pt x="93259" y="131003"/>
                  </a:lnTo>
                  <a:lnTo>
                    <a:pt x="92498" y="130794"/>
                  </a:lnTo>
                  <a:close/>
                  <a:moveTo>
                    <a:pt x="66" y="133549"/>
                  </a:moveTo>
                  <a:cubicBezTo>
                    <a:pt x="0" y="134309"/>
                    <a:pt x="0" y="135136"/>
                    <a:pt x="0" y="135962"/>
                  </a:cubicBezTo>
                  <a:lnTo>
                    <a:pt x="689" y="135962"/>
                  </a:lnTo>
                  <a:cubicBezTo>
                    <a:pt x="755" y="135202"/>
                    <a:pt x="755" y="134376"/>
                    <a:pt x="827" y="133621"/>
                  </a:cubicBezTo>
                  <a:lnTo>
                    <a:pt x="66" y="133549"/>
                  </a:lnTo>
                  <a:close/>
                  <a:moveTo>
                    <a:pt x="91055" y="135825"/>
                  </a:moveTo>
                  <a:cubicBezTo>
                    <a:pt x="90779" y="136580"/>
                    <a:pt x="90504" y="137340"/>
                    <a:pt x="90228" y="138029"/>
                  </a:cubicBezTo>
                  <a:lnTo>
                    <a:pt x="90917" y="138304"/>
                  </a:lnTo>
                  <a:lnTo>
                    <a:pt x="91743" y="136029"/>
                  </a:lnTo>
                  <a:lnTo>
                    <a:pt x="91055" y="135825"/>
                  </a:lnTo>
                  <a:close/>
                  <a:moveTo>
                    <a:pt x="755" y="138784"/>
                  </a:moveTo>
                  <a:lnTo>
                    <a:pt x="0" y="138855"/>
                  </a:lnTo>
                  <a:cubicBezTo>
                    <a:pt x="66" y="139682"/>
                    <a:pt x="138" y="140437"/>
                    <a:pt x="204" y="141263"/>
                  </a:cubicBezTo>
                  <a:lnTo>
                    <a:pt x="964" y="141197"/>
                  </a:lnTo>
                  <a:cubicBezTo>
                    <a:pt x="893" y="140371"/>
                    <a:pt x="827" y="139610"/>
                    <a:pt x="755" y="138784"/>
                  </a:cubicBezTo>
                  <a:close/>
                  <a:moveTo>
                    <a:pt x="89192" y="140712"/>
                  </a:moveTo>
                  <a:cubicBezTo>
                    <a:pt x="88851" y="141401"/>
                    <a:pt x="88503" y="142161"/>
                    <a:pt x="88162" y="142850"/>
                  </a:cubicBezTo>
                  <a:lnTo>
                    <a:pt x="88851" y="143192"/>
                  </a:lnTo>
                  <a:cubicBezTo>
                    <a:pt x="89192" y="142437"/>
                    <a:pt x="89539" y="141748"/>
                    <a:pt x="89881" y="140988"/>
                  </a:cubicBezTo>
                  <a:lnTo>
                    <a:pt x="89192" y="140712"/>
                  </a:lnTo>
                  <a:close/>
                  <a:moveTo>
                    <a:pt x="1378" y="143952"/>
                  </a:moveTo>
                  <a:lnTo>
                    <a:pt x="689" y="144090"/>
                  </a:lnTo>
                  <a:cubicBezTo>
                    <a:pt x="827" y="144916"/>
                    <a:pt x="1031" y="145671"/>
                    <a:pt x="1168" y="146498"/>
                  </a:cubicBezTo>
                  <a:lnTo>
                    <a:pt x="1929" y="146294"/>
                  </a:lnTo>
                  <a:cubicBezTo>
                    <a:pt x="1719" y="145534"/>
                    <a:pt x="1582" y="144779"/>
                    <a:pt x="1378" y="143952"/>
                  </a:cubicBezTo>
                  <a:close/>
                  <a:moveTo>
                    <a:pt x="86922" y="145396"/>
                  </a:moveTo>
                  <a:cubicBezTo>
                    <a:pt x="86509" y="146085"/>
                    <a:pt x="86162" y="146773"/>
                    <a:pt x="85748" y="147462"/>
                  </a:cubicBezTo>
                  <a:lnTo>
                    <a:pt x="86371" y="147875"/>
                  </a:lnTo>
                  <a:cubicBezTo>
                    <a:pt x="86784" y="147187"/>
                    <a:pt x="87197" y="146432"/>
                    <a:pt x="87539" y="145743"/>
                  </a:cubicBezTo>
                  <a:lnTo>
                    <a:pt x="86922" y="145396"/>
                  </a:lnTo>
                  <a:close/>
                  <a:moveTo>
                    <a:pt x="2755" y="148977"/>
                  </a:moveTo>
                  <a:lnTo>
                    <a:pt x="2066" y="149253"/>
                  </a:lnTo>
                  <a:cubicBezTo>
                    <a:pt x="2342" y="150013"/>
                    <a:pt x="2617" y="150768"/>
                    <a:pt x="2959" y="151529"/>
                  </a:cubicBezTo>
                  <a:lnTo>
                    <a:pt x="3648" y="151181"/>
                  </a:lnTo>
                  <a:cubicBezTo>
                    <a:pt x="3306" y="150493"/>
                    <a:pt x="3031" y="149738"/>
                    <a:pt x="2755" y="148977"/>
                  </a:cubicBezTo>
                  <a:close/>
                  <a:moveTo>
                    <a:pt x="84167" y="149876"/>
                  </a:moveTo>
                  <a:cubicBezTo>
                    <a:pt x="83754" y="150493"/>
                    <a:pt x="83269" y="151181"/>
                    <a:pt x="82789" y="151804"/>
                  </a:cubicBezTo>
                  <a:lnTo>
                    <a:pt x="83407" y="152217"/>
                  </a:lnTo>
                  <a:cubicBezTo>
                    <a:pt x="83891" y="151595"/>
                    <a:pt x="84371" y="150978"/>
                    <a:pt x="84784" y="150289"/>
                  </a:cubicBezTo>
                  <a:lnTo>
                    <a:pt x="84167" y="149876"/>
                  </a:lnTo>
                  <a:close/>
                  <a:moveTo>
                    <a:pt x="4888" y="153733"/>
                  </a:moveTo>
                  <a:lnTo>
                    <a:pt x="4199" y="154074"/>
                  </a:lnTo>
                  <a:cubicBezTo>
                    <a:pt x="4612" y="154835"/>
                    <a:pt x="5025" y="155523"/>
                    <a:pt x="5510" y="156141"/>
                  </a:cubicBezTo>
                  <a:lnTo>
                    <a:pt x="6127" y="155727"/>
                  </a:lnTo>
                  <a:cubicBezTo>
                    <a:pt x="5714" y="155110"/>
                    <a:pt x="5301" y="154421"/>
                    <a:pt x="4888" y="153733"/>
                  </a:cubicBezTo>
                  <a:close/>
                  <a:moveTo>
                    <a:pt x="80999" y="154008"/>
                  </a:moveTo>
                  <a:cubicBezTo>
                    <a:pt x="80514" y="154559"/>
                    <a:pt x="79963" y="155176"/>
                    <a:pt x="79412" y="155727"/>
                  </a:cubicBezTo>
                  <a:lnTo>
                    <a:pt x="79963" y="156278"/>
                  </a:lnTo>
                  <a:cubicBezTo>
                    <a:pt x="80514" y="155661"/>
                    <a:pt x="81065" y="155110"/>
                    <a:pt x="81550" y="154488"/>
                  </a:cubicBezTo>
                  <a:lnTo>
                    <a:pt x="80999" y="154008"/>
                  </a:lnTo>
                  <a:close/>
                  <a:moveTo>
                    <a:pt x="77345" y="157656"/>
                  </a:moveTo>
                  <a:cubicBezTo>
                    <a:pt x="76794" y="158207"/>
                    <a:pt x="76177" y="158758"/>
                    <a:pt x="75555" y="159243"/>
                  </a:cubicBezTo>
                  <a:lnTo>
                    <a:pt x="76040" y="159794"/>
                  </a:lnTo>
                  <a:cubicBezTo>
                    <a:pt x="76657" y="159309"/>
                    <a:pt x="77279" y="158758"/>
                    <a:pt x="77830" y="158278"/>
                  </a:cubicBezTo>
                  <a:lnTo>
                    <a:pt x="77345" y="157656"/>
                  </a:lnTo>
                  <a:close/>
                  <a:moveTo>
                    <a:pt x="7780" y="158003"/>
                  </a:moveTo>
                  <a:lnTo>
                    <a:pt x="7229" y="158482"/>
                  </a:lnTo>
                  <a:cubicBezTo>
                    <a:pt x="7714" y="159105"/>
                    <a:pt x="8265" y="159722"/>
                    <a:pt x="8882" y="160273"/>
                  </a:cubicBezTo>
                  <a:lnTo>
                    <a:pt x="9367" y="159794"/>
                  </a:lnTo>
                  <a:cubicBezTo>
                    <a:pt x="8816" y="159243"/>
                    <a:pt x="8331" y="158620"/>
                    <a:pt x="7780" y="158003"/>
                  </a:cubicBezTo>
                  <a:close/>
                  <a:moveTo>
                    <a:pt x="73284" y="160896"/>
                  </a:moveTo>
                  <a:cubicBezTo>
                    <a:pt x="72596" y="161375"/>
                    <a:pt x="71907" y="161788"/>
                    <a:pt x="71284" y="162202"/>
                  </a:cubicBezTo>
                  <a:lnTo>
                    <a:pt x="71631" y="162824"/>
                  </a:lnTo>
                  <a:cubicBezTo>
                    <a:pt x="72320" y="162411"/>
                    <a:pt x="73009" y="161998"/>
                    <a:pt x="73698" y="161513"/>
                  </a:cubicBezTo>
                  <a:lnTo>
                    <a:pt x="73284" y="160896"/>
                  </a:lnTo>
                  <a:close/>
                  <a:moveTo>
                    <a:pt x="11500" y="161651"/>
                  </a:moveTo>
                  <a:lnTo>
                    <a:pt x="11020" y="162273"/>
                  </a:lnTo>
                  <a:cubicBezTo>
                    <a:pt x="11638" y="162753"/>
                    <a:pt x="12260" y="163238"/>
                    <a:pt x="12949" y="163717"/>
                  </a:cubicBezTo>
                  <a:lnTo>
                    <a:pt x="13362" y="163100"/>
                  </a:lnTo>
                  <a:cubicBezTo>
                    <a:pt x="12740" y="162687"/>
                    <a:pt x="12051" y="162202"/>
                    <a:pt x="11500" y="161651"/>
                  </a:cubicBezTo>
                  <a:close/>
                  <a:moveTo>
                    <a:pt x="68805" y="163579"/>
                  </a:moveTo>
                  <a:cubicBezTo>
                    <a:pt x="68050" y="163926"/>
                    <a:pt x="67361" y="164268"/>
                    <a:pt x="66672" y="164615"/>
                  </a:cubicBezTo>
                  <a:lnTo>
                    <a:pt x="66948" y="165304"/>
                  </a:lnTo>
                  <a:cubicBezTo>
                    <a:pt x="67703" y="164957"/>
                    <a:pt x="68392" y="164615"/>
                    <a:pt x="69152" y="164268"/>
                  </a:cubicBezTo>
                  <a:lnTo>
                    <a:pt x="68805" y="163579"/>
                  </a:lnTo>
                  <a:close/>
                  <a:moveTo>
                    <a:pt x="15770" y="164615"/>
                  </a:moveTo>
                  <a:lnTo>
                    <a:pt x="15357" y="165304"/>
                  </a:lnTo>
                  <a:cubicBezTo>
                    <a:pt x="16117" y="165646"/>
                    <a:pt x="16806" y="166059"/>
                    <a:pt x="17561" y="166406"/>
                  </a:cubicBezTo>
                  <a:lnTo>
                    <a:pt x="17836" y="165717"/>
                  </a:lnTo>
                  <a:cubicBezTo>
                    <a:pt x="17148" y="165370"/>
                    <a:pt x="16459" y="165028"/>
                    <a:pt x="15770" y="164615"/>
                  </a:cubicBezTo>
                  <a:close/>
                  <a:moveTo>
                    <a:pt x="63983" y="165646"/>
                  </a:moveTo>
                  <a:cubicBezTo>
                    <a:pt x="63295" y="165921"/>
                    <a:pt x="62540" y="166197"/>
                    <a:pt x="61779" y="166472"/>
                  </a:cubicBezTo>
                  <a:lnTo>
                    <a:pt x="61989" y="167161"/>
                  </a:lnTo>
                  <a:cubicBezTo>
                    <a:pt x="62744" y="166957"/>
                    <a:pt x="63504" y="166681"/>
                    <a:pt x="64259" y="166406"/>
                  </a:cubicBezTo>
                  <a:lnTo>
                    <a:pt x="63983" y="165646"/>
                  </a:lnTo>
                  <a:close/>
                  <a:moveTo>
                    <a:pt x="20454" y="166748"/>
                  </a:moveTo>
                  <a:lnTo>
                    <a:pt x="20250" y="167508"/>
                  </a:lnTo>
                  <a:cubicBezTo>
                    <a:pt x="20939" y="167783"/>
                    <a:pt x="21765" y="167987"/>
                    <a:pt x="22520" y="168197"/>
                  </a:cubicBezTo>
                  <a:lnTo>
                    <a:pt x="22729" y="167508"/>
                  </a:lnTo>
                  <a:cubicBezTo>
                    <a:pt x="21969" y="167299"/>
                    <a:pt x="21214" y="167023"/>
                    <a:pt x="20454" y="166748"/>
                  </a:cubicBezTo>
                  <a:close/>
                  <a:moveTo>
                    <a:pt x="59024" y="167232"/>
                  </a:moveTo>
                  <a:cubicBezTo>
                    <a:pt x="58269" y="167436"/>
                    <a:pt x="57509" y="167646"/>
                    <a:pt x="56754" y="167783"/>
                  </a:cubicBezTo>
                  <a:lnTo>
                    <a:pt x="56892" y="168538"/>
                  </a:lnTo>
                  <a:cubicBezTo>
                    <a:pt x="57647" y="168401"/>
                    <a:pt x="58473" y="168197"/>
                    <a:pt x="59234" y="167987"/>
                  </a:cubicBezTo>
                  <a:lnTo>
                    <a:pt x="59024" y="167232"/>
                  </a:lnTo>
                  <a:close/>
                  <a:moveTo>
                    <a:pt x="25484" y="168197"/>
                  </a:moveTo>
                  <a:lnTo>
                    <a:pt x="25347" y="168952"/>
                  </a:lnTo>
                  <a:cubicBezTo>
                    <a:pt x="26102" y="169089"/>
                    <a:pt x="26862" y="169227"/>
                    <a:pt x="27688" y="169365"/>
                  </a:cubicBezTo>
                  <a:lnTo>
                    <a:pt x="27826" y="168610"/>
                  </a:lnTo>
                  <a:cubicBezTo>
                    <a:pt x="27000" y="168472"/>
                    <a:pt x="26239" y="168334"/>
                    <a:pt x="25484" y="168197"/>
                  </a:cubicBezTo>
                  <a:close/>
                  <a:moveTo>
                    <a:pt x="53928" y="168334"/>
                  </a:moveTo>
                  <a:cubicBezTo>
                    <a:pt x="53173" y="168472"/>
                    <a:pt x="52346" y="168610"/>
                    <a:pt x="51586" y="168676"/>
                  </a:cubicBezTo>
                  <a:lnTo>
                    <a:pt x="51657" y="169436"/>
                  </a:lnTo>
                  <a:cubicBezTo>
                    <a:pt x="52484" y="169365"/>
                    <a:pt x="53239" y="169227"/>
                    <a:pt x="54065" y="169089"/>
                  </a:cubicBezTo>
                  <a:lnTo>
                    <a:pt x="53928" y="168334"/>
                  </a:lnTo>
                  <a:close/>
                  <a:moveTo>
                    <a:pt x="30647" y="168952"/>
                  </a:moveTo>
                  <a:lnTo>
                    <a:pt x="30581" y="169712"/>
                  </a:lnTo>
                  <a:cubicBezTo>
                    <a:pt x="30923" y="169778"/>
                    <a:pt x="31198" y="169778"/>
                    <a:pt x="31546" y="169778"/>
                  </a:cubicBezTo>
                  <a:cubicBezTo>
                    <a:pt x="32025" y="169850"/>
                    <a:pt x="32510" y="169850"/>
                    <a:pt x="32989" y="169916"/>
                  </a:cubicBezTo>
                  <a:lnTo>
                    <a:pt x="32989" y="169161"/>
                  </a:lnTo>
                  <a:cubicBezTo>
                    <a:pt x="32576" y="169089"/>
                    <a:pt x="32097" y="169089"/>
                    <a:pt x="31612" y="169023"/>
                  </a:cubicBezTo>
                  <a:cubicBezTo>
                    <a:pt x="31270" y="169023"/>
                    <a:pt x="30994" y="169023"/>
                    <a:pt x="30647" y="168952"/>
                  </a:cubicBezTo>
                  <a:close/>
                  <a:moveTo>
                    <a:pt x="48765" y="169023"/>
                  </a:moveTo>
                  <a:cubicBezTo>
                    <a:pt x="47938" y="169089"/>
                    <a:pt x="47178" y="169161"/>
                    <a:pt x="46351" y="169227"/>
                  </a:cubicBezTo>
                  <a:lnTo>
                    <a:pt x="46423" y="169988"/>
                  </a:lnTo>
                  <a:cubicBezTo>
                    <a:pt x="47178" y="169916"/>
                    <a:pt x="48004" y="169850"/>
                    <a:pt x="48831" y="169778"/>
                  </a:cubicBezTo>
                  <a:lnTo>
                    <a:pt x="48765" y="169023"/>
                  </a:lnTo>
                  <a:close/>
                  <a:moveTo>
                    <a:pt x="35882" y="169299"/>
                  </a:moveTo>
                  <a:lnTo>
                    <a:pt x="35816" y="170054"/>
                  </a:lnTo>
                  <a:cubicBezTo>
                    <a:pt x="36642" y="170054"/>
                    <a:pt x="37469" y="170125"/>
                    <a:pt x="38224" y="170125"/>
                  </a:cubicBezTo>
                  <a:lnTo>
                    <a:pt x="38224" y="169365"/>
                  </a:lnTo>
                  <a:cubicBezTo>
                    <a:pt x="37469" y="169365"/>
                    <a:pt x="36642" y="169299"/>
                    <a:pt x="35882" y="169299"/>
                  </a:cubicBezTo>
                  <a:close/>
                  <a:moveTo>
                    <a:pt x="41117" y="169365"/>
                  </a:moveTo>
                  <a:lnTo>
                    <a:pt x="41117" y="170125"/>
                  </a:lnTo>
                  <a:lnTo>
                    <a:pt x="43530" y="170125"/>
                  </a:lnTo>
                  <a:lnTo>
                    <a:pt x="43530" y="16936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7" name="Google Shape;1677;p46"/>
            <p:cNvSpPr/>
            <p:nvPr/>
          </p:nvSpPr>
          <p:spPr>
            <a:xfrm>
              <a:off x="2350500" y="782225"/>
              <a:ext cx="2834275" cy="4375500"/>
            </a:xfrm>
            <a:custGeom>
              <a:avLst/>
              <a:gdLst/>
              <a:ahLst/>
              <a:cxnLst/>
              <a:rect l="l" t="t" r="r" b="b"/>
              <a:pathLst>
                <a:path w="113371" h="175020" extrusionOk="0">
                  <a:moveTo>
                    <a:pt x="73560" y="1"/>
                  </a:moveTo>
                  <a:cubicBezTo>
                    <a:pt x="72872" y="1"/>
                    <a:pt x="72183" y="1"/>
                    <a:pt x="71494" y="73"/>
                  </a:cubicBezTo>
                  <a:lnTo>
                    <a:pt x="71566" y="828"/>
                  </a:lnTo>
                  <a:cubicBezTo>
                    <a:pt x="72183" y="761"/>
                    <a:pt x="72872" y="761"/>
                    <a:pt x="73560" y="761"/>
                  </a:cubicBezTo>
                  <a:lnTo>
                    <a:pt x="73698" y="761"/>
                  </a:lnTo>
                  <a:lnTo>
                    <a:pt x="73698" y="1"/>
                  </a:lnTo>
                  <a:close/>
                  <a:moveTo>
                    <a:pt x="76800" y="139"/>
                  </a:moveTo>
                  <a:lnTo>
                    <a:pt x="76729" y="899"/>
                  </a:lnTo>
                  <a:cubicBezTo>
                    <a:pt x="77142" y="899"/>
                    <a:pt x="77627" y="965"/>
                    <a:pt x="78040" y="965"/>
                  </a:cubicBezTo>
                  <a:cubicBezTo>
                    <a:pt x="78729" y="1037"/>
                    <a:pt x="79484" y="1103"/>
                    <a:pt x="80172" y="1241"/>
                  </a:cubicBezTo>
                  <a:lnTo>
                    <a:pt x="80310" y="486"/>
                  </a:lnTo>
                  <a:cubicBezTo>
                    <a:pt x="79555" y="414"/>
                    <a:pt x="78795" y="276"/>
                    <a:pt x="78106" y="210"/>
                  </a:cubicBezTo>
                  <a:cubicBezTo>
                    <a:pt x="77627" y="210"/>
                    <a:pt x="77214" y="139"/>
                    <a:pt x="76800" y="139"/>
                  </a:cubicBezTo>
                  <a:close/>
                  <a:moveTo>
                    <a:pt x="68397" y="348"/>
                  </a:moveTo>
                  <a:cubicBezTo>
                    <a:pt x="67709" y="414"/>
                    <a:pt x="66948" y="486"/>
                    <a:pt x="66193" y="624"/>
                  </a:cubicBezTo>
                  <a:lnTo>
                    <a:pt x="66331" y="1379"/>
                  </a:lnTo>
                  <a:cubicBezTo>
                    <a:pt x="67086" y="1241"/>
                    <a:pt x="67775" y="1175"/>
                    <a:pt x="68463" y="1037"/>
                  </a:cubicBezTo>
                  <a:lnTo>
                    <a:pt x="68397" y="348"/>
                  </a:lnTo>
                  <a:close/>
                  <a:moveTo>
                    <a:pt x="63163" y="1312"/>
                  </a:moveTo>
                  <a:cubicBezTo>
                    <a:pt x="62474" y="1450"/>
                    <a:pt x="61785" y="1654"/>
                    <a:pt x="61096" y="1863"/>
                  </a:cubicBezTo>
                  <a:lnTo>
                    <a:pt x="61300" y="2618"/>
                  </a:lnTo>
                  <a:lnTo>
                    <a:pt x="63367" y="2001"/>
                  </a:lnTo>
                  <a:lnTo>
                    <a:pt x="63163" y="1312"/>
                  </a:lnTo>
                  <a:close/>
                  <a:moveTo>
                    <a:pt x="83341" y="1241"/>
                  </a:moveTo>
                  <a:lnTo>
                    <a:pt x="83065" y="1930"/>
                  </a:lnTo>
                  <a:cubicBezTo>
                    <a:pt x="83754" y="2139"/>
                    <a:pt x="84443" y="2343"/>
                    <a:pt x="85132" y="2618"/>
                  </a:cubicBezTo>
                  <a:lnTo>
                    <a:pt x="85407" y="1930"/>
                  </a:lnTo>
                  <a:cubicBezTo>
                    <a:pt x="84718" y="1654"/>
                    <a:pt x="84030" y="1450"/>
                    <a:pt x="83341" y="1241"/>
                  </a:cubicBezTo>
                  <a:close/>
                  <a:moveTo>
                    <a:pt x="58132" y="2965"/>
                  </a:moveTo>
                  <a:cubicBezTo>
                    <a:pt x="57443" y="3241"/>
                    <a:pt x="56826" y="3583"/>
                    <a:pt x="56137" y="3858"/>
                  </a:cubicBezTo>
                  <a:lnTo>
                    <a:pt x="56479" y="4547"/>
                  </a:lnTo>
                  <a:cubicBezTo>
                    <a:pt x="57102" y="4205"/>
                    <a:pt x="57790" y="3930"/>
                    <a:pt x="58479" y="3654"/>
                  </a:cubicBezTo>
                  <a:lnTo>
                    <a:pt x="58132" y="2965"/>
                  </a:lnTo>
                  <a:close/>
                  <a:moveTo>
                    <a:pt x="88234" y="3241"/>
                  </a:moveTo>
                  <a:lnTo>
                    <a:pt x="87887" y="3858"/>
                  </a:lnTo>
                  <a:cubicBezTo>
                    <a:pt x="88509" y="4205"/>
                    <a:pt x="89126" y="4547"/>
                    <a:pt x="89749" y="4960"/>
                  </a:cubicBezTo>
                  <a:lnTo>
                    <a:pt x="90162" y="4343"/>
                  </a:lnTo>
                  <a:cubicBezTo>
                    <a:pt x="89540" y="3930"/>
                    <a:pt x="88851" y="3583"/>
                    <a:pt x="88234" y="3241"/>
                  </a:cubicBezTo>
                  <a:close/>
                  <a:moveTo>
                    <a:pt x="53448" y="5373"/>
                  </a:moveTo>
                  <a:cubicBezTo>
                    <a:pt x="52760" y="5720"/>
                    <a:pt x="52143" y="6134"/>
                    <a:pt x="51592" y="6547"/>
                  </a:cubicBezTo>
                  <a:lnTo>
                    <a:pt x="52005" y="7164"/>
                  </a:lnTo>
                  <a:cubicBezTo>
                    <a:pt x="52556" y="6751"/>
                    <a:pt x="53173" y="6338"/>
                    <a:pt x="53796" y="5996"/>
                  </a:cubicBezTo>
                  <a:lnTo>
                    <a:pt x="53448" y="5373"/>
                  </a:lnTo>
                  <a:close/>
                  <a:moveTo>
                    <a:pt x="92708" y="6134"/>
                  </a:moveTo>
                  <a:lnTo>
                    <a:pt x="92229" y="6751"/>
                  </a:lnTo>
                  <a:cubicBezTo>
                    <a:pt x="92780" y="7164"/>
                    <a:pt x="93331" y="7649"/>
                    <a:pt x="93882" y="8128"/>
                  </a:cubicBezTo>
                  <a:lnTo>
                    <a:pt x="94361" y="7577"/>
                  </a:lnTo>
                  <a:lnTo>
                    <a:pt x="92708" y="6134"/>
                  </a:lnTo>
                  <a:close/>
                  <a:moveTo>
                    <a:pt x="49112" y="8404"/>
                  </a:moveTo>
                  <a:cubicBezTo>
                    <a:pt x="48489" y="8889"/>
                    <a:pt x="47938" y="9368"/>
                    <a:pt x="47387" y="9853"/>
                  </a:cubicBezTo>
                  <a:lnTo>
                    <a:pt x="47938" y="10404"/>
                  </a:lnTo>
                  <a:cubicBezTo>
                    <a:pt x="48423" y="9919"/>
                    <a:pt x="48974" y="9440"/>
                    <a:pt x="49525" y="9027"/>
                  </a:cubicBezTo>
                  <a:lnTo>
                    <a:pt x="49112" y="8404"/>
                  </a:lnTo>
                  <a:close/>
                  <a:moveTo>
                    <a:pt x="96565" y="9781"/>
                  </a:moveTo>
                  <a:lnTo>
                    <a:pt x="96014" y="10332"/>
                  </a:lnTo>
                  <a:cubicBezTo>
                    <a:pt x="96427" y="10817"/>
                    <a:pt x="96912" y="11368"/>
                    <a:pt x="97391" y="11919"/>
                  </a:cubicBezTo>
                  <a:lnTo>
                    <a:pt x="97943" y="11506"/>
                  </a:lnTo>
                  <a:cubicBezTo>
                    <a:pt x="97529" y="10883"/>
                    <a:pt x="97050" y="10332"/>
                    <a:pt x="96565" y="9781"/>
                  </a:cubicBezTo>
                  <a:close/>
                  <a:moveTo>
                    <a:pt x="45183" y="12057"/>
                  </a:moveTo>
                  <a:cubicBezTo>
                    <a:pt x="44704" y="12537"/>
                    <a:pt x="44219" y="13088"/>
                    <a:pt x="43740" y="13710"/>
                  </a:cubicBezTo>
                  <a:lnTo>
                    <a:pt x="44291" y="14190"/>
                  </a:lnTo>
                  <a:lnTo>
                    <a:pt x="45734" y="12537"/>
                  </a:lnTo>
                  <a:lnTo>
                    <a:pt x="45183" y="12057"/>
                  </a:lnTo>
                  <a:close/>
                  <a:moveTo>
                    <a:pt x="99805" y="13986"/>
                  </a:moveTo>
                  <a:lnTo>
                    <a:pt x="99182" y="14399"/>
                  </a:lnTo>
                  <a:cubicBezTo>
                    <a:pt x="99596" y="14950"/>
                    <a:pt x="100009" y="15567"/>
                    <a:pt x="100422" y="16190"/>
                  </a:cubicBezTo>
                  <a:lnTo>
                    <a:pt x="101045" y="15776"/>
                  </a:lnTo>
                  <a:cubicBezTo>
                    <a:pt x="100631" y="15154"/>
                    <a:pt x="100218" y="14537"/>
                    <a:pt x="99805" y="13986"/>
                  </a:cubicBezTo>
                  <a:close/>
                  <a:moveTo>
                    <a:pt x="41811" y="16118"/>
                  </a:moveTo>
                  <a:cubicBezTo>
                    <a:pt x="41398" y="16741"/>
                    <a:pt x="40985" y="17358"/>
                    <a:pt x="40571" y="17909"/>
                  </a:cubicBezTo>
                  <a:lnTo>
                    <a:pt x="41189" y="18322"/>
                  </a:lnTo>
                  <a:cubicBezTo>
                    <a:pt x="41602" y="17771"/>
                    <a:pt x="42015" y="17154"/>
                    <a:pt x="42428" y="16603"/>
                  </a:cubicBezTo>
                  <a:lnTo>
                    <a:pt x="41811" y="16118"/>
                  </a:lnTo>
                  <a:close/>
                  <a:moveTo>
                    <a:pt x="102626" y="18460"/>
                  </a:moveTo>
                  <a:lnTo>
                    <a:pt x="101937" y="18873"/>
                  </a:lnTo>
                  <a:cubicBezTo>
                    <a:pt x="102284" y="19496"/>
                    <a:pt x="102626" y="20113"/>
                    <a:pt x="102973" y="20802"/>
                  </a:cubicBezTo>
                  <a:lnTo>
                    <a:pt x="103662" y="20460"/>
                  </a:lnTo>
                  <a:cubicBezTo>
                    <a:pt x="103315" y="19771"/>
                    <a:pt x="102973" y="19149"/>
                    <a:pt x="102626" y="18460"/>
                  </a:cubicBezTo>
                  <a:close/>
                  <a:moveTo>
                    <a:pt x="38918" y="20598"/>
                  </a:moveTo>
                  <a:cubicBezTo>
                    <a:pt x="38571" y="21215"/>
                    <a:pt x="38230" y="21838"/>
                    <a:pt x="37882" y="22526"/>
                  </a:cubicBezTo>
                  <a:lnTo>
                    <a:pt x="38505" y="22868"/>
                  </a:lnTo>
                  <a:cubicBezTo>
                    <a:pt x="38847" y="22251"/>
                    <a:pt x="39194" y="21562"/>
                    <a:pt x="39607" y="20939"/>
                  </a:cubicBezTo>
                  <a:lnTo>
                    <a:pt x="38918" y="20598"/>
                  </a:lnTo>
                  <a:close/>
                  <a:moveTo>
                    <a:pt x="104968" y="23215"/>
                  </a:moveTo>
                  <a:lnTo>
                    <a:pt x="104279" y="23557"/>
                  </a:lnTo>
                  <a:cubicBezTo>
                    <a:pt x="104555" y="24179"/>
                    <a:pt x="104830" y="24868"/>
                    <a:pt x="105106" y="25557"/>
                  </a:cubicBezTo>
                  <a:lnTo>
                    <a:pt x="105794" y="25281"/>
                  </a:lnTo>
                  <a:lnTo>
                    <a:pt x="104968" y="23215"/>
                  </a:lnTo>
                  <a:close/>
                  <a:moveTo>
                    <a:pt x="36505" y="25281"/>
                  </a:moveTo>
                  <a:cubicBezTo>
                    <a:pt x="36229" y="25970"/>
                    <a:pt x="35954" y="26659"/>
                    <a:pt x="35612" y="27348"/>
                  </a:cubicBezTo>
                  <a:lnTo>
                    <a:pt x="36367" y="27623"/>
                  </a:lnTo>
                  <a:cubicBezTo>
                    <a:pt x="36643" y="26934"/>
                    <a:pt x="36918" y="26312"/>
                    <a:pt x="37194" y="25623"/>
                  </a:cubicBezTo>
                  <a:lnTo>
                    <a:pt x="36505" y="25281"/>
                  </a:lnTo>
                  <a:close/>
                  <a:moveTo>
                    <a:pt x="106896" y="28103"/>
                  </a:moveTo>
                  <a:lnTo>
                    <a:pt x="106208" y="28378"/>
                  </a:lnTo>
                  <a:cubicBezTo>
                    <a:pt x="106483" y="29067"/>
                    <a:pt x="106693" y="29756"/>
                    <a:pt x="106968" y="30444"/>
                  </a:cubicBezTo>
                  <a:lnTo>
                    <a:pt x="107657" y="30241"/>
                  </a:lnTo>
                  <a:cubicBezTo>
                    <a:pt x="107381" y="29552"/>
                    <a:pt x="107172" y="28791"/>
                    <a:pt x="106896" y="28103"/>
                  </a:cubicBezTo>
                  <a:close/>
                  <a:moveTo>
                    <a:pt x="34576" y="30241"/>
                  </a:moveTo>
                  <a:cubicBezTo>
                    <a:pt x="34301" y="30929"/>
                    <a:pt x="34097" y="31618"/>
                    <a:pt x="33888" y="32307"/>
                  </a:cubicBezTo>
                  <a:lnTo>
                    <a:pt x="34576" y="32582"/>
                  </a:lnTo>
                  <a:cubicBezTo>
                    <a:pt x="34786" y="31894"/>
                    <a:pt x="34990" y="31205"/>
                    <a:pt x="35265" y="30516"/>
                  </a:cubicBezTo>
                  <a:lnTo>
                    <a:pt x="34576" y="30241"/>
                  </a:lnTo>
                  <a:close/>
                  <a:moveTo>
                    <a:pt x="108621" y="33133"/>
                  </a:moveTo>
                  <a:lnTo>
                    <a:pt x="107861" y="33409"/>
                  </a:lnTo>
                  <a:lnTo>
                    <a:pt x="108483" y="35475"/>
                  </a:lnTo>
                  <a:lnTo>
                    <a:pt x="109172" y="35266"/>
                  </a:lnTo>
                  <a:cubicBezTo>
                    <a:pt x="109034" y="34577"/>
                    <a:pt x="108825" y="33888"/>
                    <a:pt x="108621" y="33133"/>
                  </a:cubicBezTo>
                  <a:close/>
                  <a:moveTo>
                    <a:pt x="32995" y="35337"/>
                  </a:moveTo>
                  <a:cubicBezTo>
                    <a:pt x="32857" y="36026"/>
                    <a:pt x="32648" y="36715"/>
                    <a:pt x="32510" y="37470"/>
                  </a:cubicBezTo>
                  <a:lnTo>
                    <a:pt x="33199" y="37608"/>
                  </a:lnTo>
                  <a:cubicBezTo>
                    <a:pt x="33408" y="36919"/>
                    <a:pt x="33546" y="36230"/>
                    <a:pt x="33750" y="35475"/>
                  </a:cubicBezTo>
                  <a:lnTo>
                    <a:pt x="32995" y="35337"/>
                  </a:lnTo>
                  <a:close/>
                  <a:moveTo>
                    <a:pt x="109999" y="38230"/>
                  </a:moveTo>
                  <a:lnTo>
                    <a:pt x="109238" y="38434"/>
                  </a:lnTo>
                  <a:cubicBezTo>
                    <a:pt x="109448" y="39123"/>
                    <a:pt x="109585" y="39883"/>
                    <a:pt x="109789" y="40572"/>
                  </a:cubicBezTo>
                  <a:lnTo>
                    <a:pt x="110478" y="40363"/>
                  </a:lnTo>
                  <a:cubicBezTo>
                    <a:pt x="110340" y="39674"/>
                    <a:pt x="110136" y="38985"/>
                    <a:pt x="109999" y="38230"/>
                  </a:cubicBezTo>
                  <a:close/>
                  <a:moveTo>
                    <a:pt x="31893" y="40500"/>
                  </a:moveTo>
                  <a:cubicBezTo>
                    <a:pt x="31755" y="41189"/>
                    <a:pt x="31617" y="41950"/>
                    <a:pt x="31546" y="42638"/>
                  </a:cubicBezTo>
                  <a:lnTo>
                    <a:pt x="32235" y="42776"/>
                  </a:lnTo>
                  <a:cubicBezTo>
                    <a:pt x="32372" y="42016"/>
                    <a:pt x="32510" y="41327"/>
                    <a:pt x="32648" y="40638"/>
                  </a:cubicBezTo>
                  <a:lnTo>
                    <a:pt x="31893" y="40500"/>
                  </a:lnTo>
                  <a:close/>
                  <a:moveTo>
                    <a:pt x="111167" y="43393"/>
                  </a:moveTo>
                  <a:lnTo>
                    <a:pt x="110412" y="43531"/>
                  </a:lnTo>
                  <a:cubicBezTo>
                    <a:pt x="110550" y="44291"/>
                    <a:pt x="110687" y="44980"/>
                    <a:pt x="110825" y="45735"/>
                  </a:cubicBezTo>
                  <a:lnTo>
                    <a:pt x="111580" y="45597"/>
                  </a:lnTo>
                  <a:cubicBezTo>
                    <a:pt x="111442" y="44842"/>
                    <a:pt x="111304" y="44154"/>
                    <a:pt x="111167" y="43393"/>
                  </a:cubicBezTo>
                  <a:close/>
                  <a:moveTo>
                    <a:pt x="31133" y="45735"/>
                  </a:moveTo>
                  <a:cubicBezTo>
                    <a:pt x="31066" y="46424"/>
                    <a:pt x="30995" y="47184"/>
                    <a:pt x="30929" y="47939"/>
                  </a:cubicBezTo>
                  <a:lnTo>
                    <a:pt x="31684" y="47939"/>
                  </a:lnTo>
                  <a:cubicBezTo>
                    <a:pt x="31755" y="47250"/>
                    <a:pt x="31821" y="46495"/>
                    <a:pt x="31893" y="45807"/>
                  </a:cubicBezTo>
                  <a:lnTo>
                    <a:pt x="31133" y="45735"/>
                  </a:lnTo>
                  <a:close/>
                  <a:moveTo>
                    <a:pt x="112131" y="48628"/>
                  </a:moveTo>
                  <a:lnTo>
                    <a:pt x="111376" y="48699"/>
                  </a:lnTo>
                  <a:cubicBezTo>
                    <a:pt x="111514" y="49454"/>
                    <a:pt x="111652" y="50143"/>
                    <a:pt x="111718" y="50904"/>
                  </a:cubicBezTo>
                  <a:lnTo>
                    <a:pt x="112478" y="50766"/>
                  </a:lnTo>
                  <a:cubicBezTo>
                    <a:pt x="112340" y="50077"/>
                    <a:pt x="112269" y="49317"/>
                    <a:pt x="112131" y="48628"/>
                  </a:cubicBezTo>
                  <a:close/>
                  <a:moveTo>
                    <a:pt x="30791" y="50970"/>
                  </a:moveTo>
                  <a:lnTo>
                    <a:pt x="30791" y="52970"/>
                  </a:lnTo>
                  <a:lnTo>
                    <a:pt x="30791" y="53174"/>
                  </a:lnTo>
                  <a:lnTo>
                    <a:pt x="31480" y="53174"/>
                  </a:lnTo>
                  <a:lnTo>
                    <a:pt x="31480" y="52970"/>
                  </a:lnTo>
                  <a:cubicBezTo>
                    <a:pt x="31480" y="52347"/>
                    <a:pt x="31546" y="51658"/>
                    <a:pt x="31546" y="51041"/>
                  </a:cubicBezTo>
                  <a:lnTo>
                    <a:pt x="30791" y="50970"/>
                  </a:lnTo>
                  <a:close/>
                  <a:moveTo>
                    <a:pt x="112891" y="53796"/>
                  </a:moveTo>
                  <a:lnTo>
                    <a:pt x="112203" y="53934"/>
                  </a:lnTo>
                  <a:cubicBezTo>
                    <a:pt x="112203" y="54347"/>
                    <a:pt x="112269" y="54761"/>
                    <a:pt x="112340" y="55174"/>
                  </a:cubicBezTo>
                  <a:cubicBezTo>
                    <a:pt x="112407" y="55449"/>
                    <a:pt x="112407" y="55791"/>
                    <a:pt x="112478" y="56066"/>
                  </a:cubicBezTo>
                  <a:lnTo>
                    <a:pt x="113167" y="56000"/>
                  </a:lnTo>
                  <a:cubicBezTo>
                    <a:pt x="113167" y="55725"/>
                    <a:pt x="113095" y="55378"/>
                    <a:pt x="113095" y="55036"/>
                  </a:cubicBezTo>
                  <a:lnTo>
                    <a:pt x="112891" y="53796"/>
                  </a:lnTo>
                  <a:close/>
                  <a:moveTo>
                    <a:pt x="30857" y="56276"/>
                  </a:moveTo>
                  <a:lnTo>
                    <a:pt x="30857" y="56755"/>
                  </a:lnTo>
                  <a:cubicBezTo>
                    <a:pt x="30929" y="57306"/>
                    <a:pt x="30929" y="57929"/>
                    <a:pt x="30929" y="58480"/>
                  </a:cubicBezTo>
                  <a:lnTo>
                    <a:pt x="31684" y="58480"/>
                  </a:lnTo>
                  <a:cubicBezTo>
                    <a:pt x="31684" y="57857"/>
                    <a:pt x="31617" y="57306"/>
                    <a:pt x="31617" y="56689"/>
                  </a:cubicBezTo>
                  <a:lnTo>
                    <a:pt x="31617" y="56276"/>
                  </a:lnTo>
                  <a:close/>
                  <a:moveTo>
                    <a:pt x="112616" y="59097"/>
                  </a:moveTo>
                  <a:lnTo>
                    <a:pt x="112616" y="59510"/>
                  </a:lnTo>
                  <a:cubicBezTo>
                    <a:pt x="112616" y="60133"/>
                    <a:pt x="112616" y="60684"/>
                    <a:pt x="112544" y="61301"/>
                  </a:cubicBezTo>
                  <a:lnTo>
                    <a:pt x="113305" y="61301"/>
                  </a:lnTo>
                  <a:cubicBezTo>
                    <a:pt x="113371" y="60750"/>
                    <a:pt x="113371" y="60133"/>
                    <a:pt x="113371" y="59510"/>
                  </a:cubicBezTo>
                  <a:lnTo>
                    <a:pt x="113371" y="59097"/>
                  </a:lnTo>
                  <a:close/>
                  <a:moveTo>
                    <a:pt x="30995" y="61511"/>
                  </a:moveTo>
                  <a:cubicBezTo>
                    <a:pt x="30995" y="62265"/>
                    <a:pt x="30929" y="63026"/>
                    <a:pt x="30929" y="63715"/>
                  </a:cubicBezTo>
                  <a:lnTo>
                    <a:pt x="31684" y="63715"/>
                  </a:lnTo>
                  <a:cubicBezTo>
                    <a:pt x="31684" y="63026"/>
                    <a:pt x="31755" y="62265"/>
                    <a:pt x="31755" y="61511"/>
                  </a:cubicBezTo>
                  <a:close/>
                  <a:moveTo>
                    <a:pt x="112340" y="64332"/>
                  </a:moveTo>
                  <a:cubicBezTo>
                    <a:pt x="112203" y="65020"/>
                    <a:pt x="112131" y="65781"/>
                    <a:pt x="111993" y="66470"/>
                  </a:cubicBezTo>
                  <a:lnTo>
                    <a:pt x="112754" y="66607"/>
                  </a:lnTo>
                  <a:cubicBezTo>
                    <a:pt x="112891" y="65847"/>
                    <a:pt x="112958" y="65158"/>
                    <a:pt x="113029" y="64403"/>
                  </a:cubicBezTo>
                  <a:lnTo>
                    <a:pt x="112340" y="64332"/>
                  </a:lnTo>
                  <a:close/>
                  <a:moveTo>
                    <a:pt x="30719" y="66745"/>
                  </a:moveTo>
                  <a:cubicBezTo>
                    <a:pt x="30653" y="67500"/>
                    <a:pt x="30582" y="68189"/>
                    <a:pt x="30515" y="68949"/>
                  </a:cubicBezTo>
                  <a:lnTo>
                    <a:pt x="31270" y="69015"/>
                  </a:lnTo>
                  <a:cubicBezTo>
                    <a:pt x="31342" y="68260"/>
                    <a:pt x="31408" y="67572"/>
                    <a:pt x="31480" y="66811"/>
                  </a:cubicBezTo>
                  <a:lnTo>
                    <a:pt x="30719" y="66745"/>
                  </a:lnTo>
                  <a:close/>
                  <a:moveTo>
                    <a:pt x="111376" y="69429"/>
                  </a:moveTo>
                  <a:cubicBezTo>
                    <a:pt x="111238" y="70189"/>
                    <a:pt x="111029" y="70878"/>
                    <a:pt x="110825" y="71566"/>
                  </a:cubicBezTo>
                  <a:lnTo>
                    <a:pt x="111580" y="71770"/>
                  </a:lnTo>
                  <a:cubicBezTo>
                    <a:pt x="111789" y="71082"/>
                    <a:pt x="111927" y="70327"/>
                    <a:pt x="112131" y="69638"/>
                  </a:cubicBezTo>
                  <a:lnTo>
                    <a:pt x="111376" y="69429"/>
                  </a:lnTo>
                  <a:close/>
                  <a:moveTo>
                    <a:pt x="30031" y="71908"/>
                  </a:moveTo>
                  <a:cubicBezTo>
                    <a:pt x="29964" y="72669"/>
                    <a:pt x="29827" y="73357"/>
                    <a:pt x="29617" y="74046"/>
                  </a:cubicBezTo>
                  <a:lnTo>
                    <a:pt x="30378" y="74250"/>
                  </a:lnTo>
                  <a:cubicBezTo>
                    <a:pt x="30515" y="73495"/>
                    <a:pt x="30653" y="72806"/>
                    <a:pt x="30791" y="72046"/>
                  </a:cubicBezTo>
                  <a:lnTo>
                    <a:pt x="30031" y="71908"/>
                  </a:lnTo>
                  <a:close/>
                  <a:moveTo>
                    <a:pt x="109999" y="74525"/>
                  </a:moveTo>
                  <a:cubicBezTo>
                    <a:pt x="109789" y="75214"/>
                    <a:pt x="109514" y="75903"/>
                    <a:pt x="109310" y="76592"/>
                  </a:cubicBezTo>
                  <a:lnTo>
                    <a:pt x="109999" y="76801"/>
                  </a:lnTo>
                  <a:cubicBezTo>
                    <a:pt x="110274" y="76112"/>
                    <a:pt x="110478" y="75424"/>
                    <a:pt x="110687" y="74735"/>
                  </a:cubicBezTo>
                  <a:lnTo>
                    <a:pt x="109999" y="74525"/>
                  </a:lnTo>
                  <a:close/>
                  <a:moveTo>
                    <a:pt x="28929" y="77077"/>
                  </a:moveTo>
                  <a:cubicBezTo>
                    <a:pt x="28725" y="77765"/>
                    <a:pt x="28587" y="78454"/>
                    <a:pt x="28378" y="79143"/>
                  </a:cubicBezTo>
                  <a:lnTo>
                    <a:pt x="29066" y="79347"/>
                  </a:lnTo>
                  <a:cubicBezTo>
                    <a:pt x="29276" y="78658"/>
                    <a:pt x="29480" y="77969"/>
                    <a:pt x="29689" y="77214"/>
                  </a:cubicBezTo>
                  <a:lnTo>
                    <a:pt x="28929" y="77077"/>
                  </a:lnTo>
                  <a:close/>
                  <a:moveTo>
                    <a:pt x="108274" y="79485"/>
                  </a:moveTo>
                  <a:cubicBezTo>
                    <a:pt x="107998" y="80173"/>
                    <a:pt x="107795" y="80796"/>
                    <a:pt x="107519" y="81485"/>
                  </a:cubicBezTo>
                  <a:lnTo>
                    <a:pt x="108208" y="81760"/>
                  </a:lnTo>
                  <a:cubicBezTo>
                    <a:pt x="108483" y="81071"/>
                    <a:pt x="108759" y="80383"/>
                    <a:pt x="108963" y="79694"/>
                  </a:cubicBezTo>
                  <a:lnTo>
                    <a:pt x="108274" y="79485"/>
                  </a:lnTo>
                  <a:close/>
                  <a:moveTo>
                    <a:pt x="27413" y="82036"/>
                  </a:moveTo>
                  <a:lnTo>
                    <a:pt x="26587" y="84102"/>
                  </a:lnTo>
                  <a:lnTo>
                    <a:pt x="27276" y="84378"/>
                  </a:lnTo>
                  <a:lnTo>
                    <a:pt x="28102" y="82311"/>
                  </a:lnTo>
                  <a:lnTo>
                    <a:pt x="27413" y="82036"/>
                  </a:lnTo>
                  <a:close/>
                  <a:moveTo>
                    <a:pt x="106417" y="84378"/>
                  </a:moveTo>
                  <a:lnTo>
                    <a:pt x="105591" y="86372"/>
                  </a:lnTo>
                  <a:lnTo>
                    <a:pt x="106279" y="86648"/>
                  </a:lnTo>
                  <a:lnTo>
                    <a:pt x="107106" y="84653"/>
                  </a:lnTo>
                  <a:lnTo>
                    <a:pt x="106417" y="84378"/>
                  </a:lnTo>
                  <a:close/>
                  <a:moveTo>
                    <a:pt x="25419" y="86857"/>
                  </a:moveTo>
                  <a:cubicBezTo>
                    <a:pt x="25071" y="87546"/>
                    <a:pt x="24796" y="88163"/>
                    <a:pt x="24454" y="88852"/>
                  </a:cubicBezTo>
                  <a:lnTo>
                    <a:pt x="25143" y="89199"/>
                  </a:lnTo>
                  <a:cubicBezTo>
                    <a:pt x="25419" y="88510"/>
                    <a:pt x="25760" y="87887"/>
                    <a:pt x="26107" y="87199"/>
                  </a:cubicBezTo>
                  <a:lnTo>
                    <a:pt x="25419" y="86857"/>
                  </a:lnTo>
                  <a:close/>
                  <a:moveTo>
                    <a:pt x="104417" y="89265"/>
                  </a:moveTo>
                  <a:lnTo>
                    <a:pt x="103590" y="91265"/>
                  </a:lnTo>
                  <a:lnTo>
                    <a:pt x="104351" y="91541"/>
                  </a:lnTo>
                  <a:lnTo>
                    <a:pt x="105106" y="89541"/>
                  </a:lnTo>
                  <a:lnTo>
                    <a:pt x="104417" y="89265"/>
                  </a:lnTo>
                  <a:close/>
                  <a:moveTo>
                    <a:pt x="23005" y="91541"/>
                  </a:moveTo>
                  <a:cubicBezTo>
                    <a:pt x="22664" y="92158"/>
                    <a:pt x="22250" y="92780"/>
                    <a:pt x="21903" y="93398"/>
                  </a:cubicBezTo>
                  <a:lnTo>
                    <a:pt x="22526" y="93811"/>
                  </a:lnTo>
                  <a:cubicBezTo>
                    <a:pt x="22939" y="93194"/>
                    <a:pt x="23281" y="92571"/>
                    <a:pt x="23628" y="91882"/>
                  </a:cubicBezTo>
                  <a:lnTo>
                    <a:pt x="23005" y="91541"/>
                  </a:lnTo>
                  <a:close/>
                  <a:moveTo>
                    <a:pt x="102488" y="94158"/>
                  </a:moveTo>
                  <a:cubicBezTo>
                    <a:pt x="102213" y="94847"/>
                    <a:pt x="101937" y="95536"/>
                    <a:pt x="101733" y="96224"/>
                  </a:cubicBezTo>
                  <a:lnTo>
                    <a:pt x="102422" y="96500"/>
                  </a:lnTo>
                  <a:cubicBezTo>
                    <a:pt x="102698" y="95811"/>
                    <a:pt x="102902" y="95122"/>
                    <a:pt x="103177" y="94433"/>
                  </a:cubicBezTo>
                  <a:lnTo>
                    <a:pt x="102488" y="94158"/>
                  </a:lnTo>
                  <a:close/>
                  <a:moveTo>
                    <a:pt x="20250" y="96015"/>
                  </a:moveTo>
                  <a:cubicBezTo>
                    <a:pt x="19837" y="96566"/>
                    <a:pt x="19424" y="97189"/>
                    <a:pt x="19010" y="97806"/>
                  </a:cubicBezTo>
                  <a:lnTo>
                    <a:pt x="19633" y="98219"/>
                  </a:lnTo>
                  <a:cubicBezTo>
                    <a:pt x="20046" y="97602"/>
                    <a:pt x="20460" y="97051"/>
                    <a:pt x="20873" y="96428"/>
                  </a:cubicBezTo>
                  <a:lnTo>
                    <a:pt x="20250" y="96015"/>
                  </a:lnTo>
                  <a:close/>
                  <a:moveTo>
                    <a:pt x="100631" y="99117"/>
                  </a:moveTo>
                  <a:cubicBezTo>
                    <a:pt x="100356" y="99734"/>
                    <a:pt x="100147" y="100423"/>
                    <a:pt x="99871" y="101183"/>
                  </a:cubicBezTo>
                  <a:lnTo>
                    <a:pt x="100631" y="101387"/>
                  </a:lnTo>
                  <a:cubicBezTo>
                    <a:pt x="100835" y="100699"/>
                    <a:pt x="101111" y="100010"/>
                    <a:pt x="101320" y="99321"/>
                  </a:cubicBezTo>
                  <a:lnTo>
                    <a:pt x="100631" y="99117"/>
                  </a:lnTo>
                  <a:close/>
                  <a:moveTo>
                    <a:pt x="17220" y="100285"/>
                  </a:moveTo>
                  <a:cubicBezTo>
                    <a:pt x="16806" y="100836"/>
                    <a:pt x="16327" y="101459"/>
                    <a:pt x="15914" y="102010"/>
                  </a:cubicBezTo>
                  <a:lnTo>
                    <a:pt x="16465" y="102489"/>
                  </a:lnTo>
                  <a:cubicBezTo>
                    <a:pt x="16944" y="101872"/>
                    <a:pt x="17357" y="101321"/>
                    <a:pt x="17842" y="100699"/>
                  </a:cubicBezTo>
                  <a:lnTo>
                    <a:pt x="17220" y="100285"/>
                  </a:lnTo>
                  <a:close/>
                  <a:moveTo>
                    <a:pt x="98907" y="104076"/>
                  </a:moveTo>
                  <a:cubicBezTo>
                    <a:pt x="98703" y="104765"/>
                    <a:pt x="98427" y="105454"/>
                    <a:pt x="98218" y="106143"/>
                  </a:cubicBezTo>
                  <a:lnTo>
                    <a:pt x="98978" y="106418"/>
                  </a:lnTo>
                  <a:cubicBezTo>
                    <a:pt x="99182" y="105658"/>
                    <a:pt x="99392" y="104969"/>
                    <a:pt x="99596" y="104280"/>
                  </a:cubicBezTo>
                  <a:lnTo>
                    <a:pt x="98907" y="104076"/>
                  </a:lnTo>
                  <a:close/>
                  <a:moveTo>
                    <a:pt x="13985" y="104418"/>
                  </a:moveTo>
                  <a:lnTo>
                    <a:pt x="12674" y="106143"/>
                  </a:lnTo>
                  <a:lnTo>
                    <a:pt x="13225" y="106622"/>
                  </a:lnTo>
                  <a:lnTo>
                    <a:pt x="14602" y="104903"/>
                  </a:lnTo>
                  <a:lnTo>
                    <a:pt x="13985" y="104418"/>
                  </a:lnTo>
                  <a:close/>
                  <a:moveTo>
                    <a:pt x="10745" y="108550"/>
                  </a:moveTo>
                  <a:cubicBezTo>
                    <a:pt x="10266" y="109239"/>
                    <a:pt x="9853" y="109790"/>
                    <a:pt x="9439" y="110341"/>
                  </a:cubicBezTo>
                  <a:lnTo>
                    <a:pt x="10056" y="110826"/>
                  </a:lnTo>
                  <a:cubicBezTo>
                    <a:pt x="10470" y="110275"/>
                    <a:pt x="10883" y="109652"/>
                    <a:pt x="11368" y="109035"/>
                  </a:cubicBezTo>
                  <a:lnTo>
                    <a:pt x="10745" y="108550"/>
                  </a:lnTo>
                  <a:close/>
                  <a:moveTo>
                    <a:pt x="97325" y="109101"/>
                  </a:moveTo>
                  <a:cubicBezTo>
                    <a:pt x="97188" y="109790"/>
                    <a:pt x="96978" y="110551"/>
                    <a:pt x="96774" y="111239"/>
                  </a:cubicBezTo>
                  <a:lnTo>
                    <a:pt x="97529" y="111443"/>
                  </a:lnTo>
                  <a:cubicBezTo>
                    <a:pt x="97667" y="110688"/>
                    <a:pt x="97876" y="110000"/>
                    <a:pt x="98080" y="109311"/>
                  </a:cubicBezTo>
                  <a:lnTo>
                    <a:pt x="97325" y="109101"/>
                  </a:lnTo>
                  <a:close/>
                  <a:moveTo>
                    <a:pt x="7786" y="112959"/>
                  </a:moveTo>
                  <a:cubicBezTo>
                    <a:pt x="7373" y="113581"/>
                    <a:pt x="7026" y="114198"/>
                    <a:pt x="6684" y="114887"/>
                  </a:cubicBezTo>
                  <a:lnTo>
                    <a:pt x="7301" y="115234"/>
                  </a:lnTo>
                  <a:cubicBezTo>
                    <a:pt x="7649" y="114612"/>
                    <a:pt x="8062" y="113994"/>
                    <a:pt x="8403" y="113372"/>
                  </a:cubicBezTo>
                  <a:lnTo>
                    <a:pt x="7786" y="112959"/>
                  </a:lnTo>
                  <a:close/>
                  <a:moveTo>
                    <a:pt x="96014" y="114198"/>
                  </a:moveTo>
                  <a:cubicBezTo>
                    <a:pt x="95876" y="114959"/>
                    <a:pt x="95672" y="115647"/>
                    <a:pt x="95535" y="116336"/>
                  </a:cubicBezTo>
                  <a:lnTo>
                    <a:pt x="96289" y="116540"/>
                  </a:lnTo>
                  <a:cubicBezTo>
                    <a:pt x="96427" y="115785"/>
                    <a:pt x="96565" y="115096"/>
                    <a:pt x="96774" y="114408"/>
                  </a:cubicBezTo>
                  <a:lnTo>
                    <a:pt x="96014" y="114198"/>
                  </a:lnTo>
                  <a:close/>
                  <a:moveTo>
                    <a:pt x="5235" y="117642"/>
                  </a:moveTo>
                  <a:cubicBezTo>
                    <a:pt x="4960" y="118265"/>
                    <a:pt x="4618" y="118954"/>
                    <a:pt x="4342" y="119642"/>
                  </a:cubicBezTo>
                  <a:lnTo>
                    <a:pt x="5031" y="119918"/>
                  </a:lnTo>
                  <a:cubicBezTo>
                    <a:pt x="5307" y="119295"/>
                    <a:pt x="5582" y="118606"/>
                    <a:pt x="5924" y="117918"/>
                  </a:cubicBezTo>
                  <a:lnTo>
                    <a:pt x="5235" y="117642"/>
                  </a:lnTo>
                  <a:close/>
                  <a:moveTo>
                    <a:pt x="94912" y="119367"/>
                  </a:moveTo>
                  <a:cubicBezTo>
                    <a:pt x="94774" y="120122"/>
                    <a:pt x="94636" y="120810"/>
                    <a:pt x="94570" y="121571"/>
                  </a:cubicBezTo>
                  <a:lnTo>
                    <a:pt x="95259" y="121709"/>
                  </a:lnTo>
                  <a:cubicBezTo>
                    <a:pt x="95397" y="120948"/>
                    <a:pt x="95535" y="120259"/>
                    <a:pt x="95672" y="119505"/>
                  </a:cubicBezTo>
                  <a:lnTo>
                    <a:pt x="94912" y="119367"/>
                  </a:lnTo>
                  <a:close/>
                  <a:moveTo>
                    <a:pt x="3169" y="122535"/>
                  </a:moveTo>
                  <a:cubicBezTo>
                    <a:pt x="2965" y="123224"/>
                    <a:pt x="2689" y="123913"/>
                    <a:pt x="2480" y="124601"/>
                  </a:cubicBezTo>
                  <a:lnTo>
                    <a:pt x="3169" y="124805"/>
                  </a:lnTo>
                  <a:cubicBezTo>
                    <a:pt x="3444" y="124117"/>
                    <a:pt x="3654" y="123428"/>
                    <a:pt x="3929" y="122739"/>
                  </a:cubicBezTo>
                  <a:lnTo>
                    <a:pt x="3169" y="122535"/>
                  </a:lnTo>
                  <a:close/>
                  <a:moveTo>
                    <a:pt x="94085" y="124601"/>
                  </a:moveTo>
                  <a:cubicBezTo>
                    <a:pt x="93948" y="125290"/>
                    <a:pt x="93810" y="126045"/>
                    <a:pt x="93672" y="126734"/>
                  </a:cubicBezTo>
                  <a:lnTo>
                    <a:pt x="94433" y="126872"/>
                  </a:lnTo>
                  <a:cubicBezTo>
                    <a:pt x="94570" y="126183"/>
                    <a:pt x="94708" y="125428"/>
                    <a:pt x="94774" y="124739"/>
                  </a:cubicBezTo>
                  <a:lnTo>
                    <a:pt x="94085" y="124601"/>
                  </a:lnTo>
                  <a:close/>
                  <a:moveTo>
                    <a:pt x="1587" y="127560"/>
                  </a:moveTo>
                  <a:cubicBezTo>
                    <a:pt x="1450" y="128249"/>
                    <a:pt x="1240" y="129010"/>
                    <a:pt x="1103" y="129698"/>
                  </a:cubicBezTo>
                  <a:lnTo>
                    <a:pt x="1863" y="129902"/>
                  </a:lnTo>
                  <a:cubicBezTo>
                    <a:pt x="2001" y="129147"/>
                    <a:pt x="2138" y="128459"/>
                    <a:pt x="2342" y="127770"/>
                  </a:cubicBezTo>
                  <a:lnTo>
                    <a:pt x="1587" y="127560"/>
                  </a:lnTo>
                  <a:close/>
                  <a:moveTo>
                    <a:pt x="93055" y="129764"/>
                  </a:moveTo>
                  <a:cubicBezTo>
                    <a:pt x="92917" y="130453"/>
                    <a:pt x="92780" y="131142"/>
                    <a:pt x="92570" y="131831"/>
                  </a:cubicBezTo>
                  <a:lnTo>
                    <a:pt x="93331" y="132040"/>
                  </a:lnTo>
                  <a:cubicBezTo>
                    <a:pt x="93468" y="131351"/>
                    <a:pt x="93672" y="130591"/>
                    <a:pt x="93810" y="129902"/>
                  </a:cubicBezTo>
                  <a:lnTo>
                    <a:pt x="93055" y="129764"/>
                  </a:lnTo>
                  <a:close/>
                  <a:moveTo>
                    <a:pt x="552" y="132729"/>
                  </a:moveTo>
                  <a:cubicBezTo>
                    <a:pt x="414" y="133484"/>
                    <a:pt x="348" y="134244"/>
                    <a:pt x="276" y="134933"/>
                  </a:cubicBezTo>
                  <a:lnTo>
                    <a:pt x="1036" y="134999"/>
                  </a:lnTo>
                  <a:cubicBezTo>
                    <a:pt x="1103" y="134310"/>
                    <a:pt x="1174" y="133621"/>
                    <a:pt x="1312" y="132867"/>
                  </a:cubicBezTo>
                  <a:lnTo>
                    <a:pt x="552" y="132729"/>
                  </a:lnTo>
                  <a:close/>
                  <a:moveTo>
                    <a:pt x="91815" y="134861"/>
                  </a:moveTo>
                  <a:lnTo>
                    <a:pt x="91193" y="136928"/>
                  </a:lnTo>
                  <a:lnTo>
                    <a:pt x="91953" y="137137"/>
                  </a:lnTo>
                  <a:cubicBezTo>
                    <a:pt x="92157" y="136448"/>
                    <a:pt x="92366" y="135759"/>
                    <a:pt x="92570" y="134999"/>
                  </a:cubicBezTo>
                  <a:lnTo>
                    <a:pt x="91815" y="134861"/>
                  </a:lnTo>
                  <a:close/>
                  <a:moveTo>
                    <a:pt x="1" y="138030"/>
                  </a:moveTo>
                  <a:lnTo>
                    <a:pt x="1" y="140234"/>
                  </a:lnTo>
                  <a:lnTo>
                    <a:pt x="761" y="140234"/>
                  </a:lnTo>
                  <a:lnTo>
                    <a:pt x="761" y="138101"/>
                  </a:lnTo>
                  <a:lnTo>
                    <a:pt x="1" y="138030"/>
                  </a:lnTo>
                  <a:close/>
                  <a:moveTo>
                    <a:pt x="90300" y="139820"/>
                  </a:moveTo>
                  <a:cubicBezTo>
                    <a:pt x="90024" y="140509"/>
                    <a:pt x="89815" y="141198"/>
                    <a:pt x="89540" y="141887"/>
                  </a:cubicBezTo>
                  <a:lnTo>
                    <a:pt x="90228" y="142162"/>
                  </a:lnTo>
                  <a:cubicBezTo>
                    <a:pt x="90504" y="141473"/>
                    <a:pt x="90779" y="140785"/>
                    <a:pt x="90989" y="140096"/>
                  </a:cubicBezTo>
                  <a:lnTo>
                    <a:pt x="90300" y="139820"/>
                  </a:lnTo>
                  <a:close/>
                  <a:moveTo>
                    <a:pt x="827" y="143264"/>
                  </a:moveTo>
                  <a:lnTo>
                    <a:pt x="72" y="143336"/>
                  </a:lnTo>
                  <a:cubicBezTo>
                    <a:pt x="138" y="144091"/>
                    <a:pt x="210" y="144851"/>
                    <a:pt x="276" y="145540"/>
                  </a:cubicBezTo>
                  <a:lnTo>
                    <a:pt x="1036" y="145468"/>
                  </a:lnTo>
                  <a:cubicBezTo>
                    <a:pt x="965" y="144713"/>
                    <a:pt x="899" y="144025"/>
                    <a:pt x="827" y="143264"/>
                  </a:cubicBezTo>
                  <a:close/>
                  <a:moveTo>
                    <a:pt x="88438" y="144713"/>
                  </a:moveTo>
                  <a:cubicBezTo>
                    <a:pt x="88096" y="145402"/>
                    <a:pt x="87820" y="146091"/>
                    <a:pt x="87545" y="146708"/>
                  </a:cubicBezTo>
                  <a:lnTo>
                    <a:pt x="88234" y="147055"/>
                  </a:lnTo>
                  <a:cubicBezTo>
                    <a:pt x="88509" y="146366"/>
                    <a:pt x="88785" y="145678"/>
                    <a:pt x="89126" y="144989"/>
                  </a:cubicBezTo>
                  <a:lnTo>
                    <a:pt x="88438" y="144713"/>
                  </a:lnTo>
                  <a:close/>
                  <a:moveTo>
                    <a:pt x="1516" y="148433"/>
                  </a:moveTo>
                  <a:lnTo>
                    <a:pt x="761" y="148637"/>
                  </a:lnTo>
                  <a:cubicBezTo>
                    <a:pt x="899" y="149325"/>
                    <a:pt x="1103" y="150086"/>
                    <a:pt x="1312" y="150775"/>
                  </a:cubicBezTo>
                  <a:lnTo>
                    <a:pt x="2001" y="150565"/>
                  </a:lnTo>
                  <a:cubicBezTo>
                    <a:pt x="1863" y="149876"/>
                    <a:pt x="1654" y="149188"/>
                    <a:pt x="1516" y="148433"/>
                  </a:cubicBezTo>
                  <a:close/>
                  <a:moveTo>
                    <a:pt x="86167" y="149463"/>
                  </a:moveTo>
                  <a:lnTo>
                    <a:pt x="85132" y="151326"/>
                  </a:lnTo>
                  <a:lnTo>
                    <a:pt x="85754" y="151739"/>
                  </a:lnTo>
                  <a:cubicBezTo>
                    <a:pt x="86096" y="151116"/>
                    <a:pt x="86509" y="150427"/>
                    <a:pt x="86856" y="149810"/>
                  </a:cubicBezTo>
                  <a:lnTo>
                    <a:pt x="86167" y="149463"/>
                  </a:lnTo>
                  <a:close/>
                  <a:moveTo>
                    <a:pt x="2893" y="153458"/>
                  </a:moveTo>
                  <a:lnTo>
                    <a:pt x="2205" y="153733"/>
                  </a:lnTo>
                  <a:cubicBezTo>
                    <a:pt x="2414" y="154422"/>
                    <a:pt x="2689" y="155111"/>
                    <a:pt x="3031" y="155800"/>
                  </a:cubicBezTo>
                  <a:lnTo>
                    <a:pt x="3720" y="155458"/>
                  </a:lnTo>
                  <a:cubicBezTo>
                    <a:pt x="3444" y="154835"/>
                    <a:pt x="3169" y="154147"/>
                    <a:pt x="2893" y="153458"/>
                  </a:cubicBezTo>
                  <a:close/>
                  <a:moveTo>
                    <a:pt x="83479" y="153943"/>
                  </a:moveTo>
                  <a:cubicBezTo>
                    <a:pt x="83137" y="154560"/>
                    <a:pt x="82652" y="155111"/>
                    <a:pt x="82239" y="155734"/>
                  </a:cubicBezTo>
                  <a:lnTo>
                    <a:pt x="82861" y="156147"/>
                  </a:lnTo>
                  <a:cubicBezTo>
                    <a:pt x="83275" y="155596"/>
                    <a:pt x="83754" y="154973"/>
                    <a:pt x="84101" y="154356"/>
                  </a:cubicBezTo>
                  <a:lnTo>
                    <a:pt x="83479" y="153943"/>
                  </a:lnTo>
                  <a:close/>
                  <a:moveTo>
                    <a:pt x="80382" y="158142"/>
                  </a:moveTo>
                  <a:cubicBezTo>
                    <a:pt x="79897" y="158693"/>
                    <a:pt x="79418" y="159244"/>
                    <a:pt x="78933" y="159728"/>
                  </a:cubicBezTo>
                  <a:lnTo>
                    <a:pt x="79484" y="160279"/>
                  </a:lnTo>
                  <a:cubicBezTo>
                    <a:pt x="80035" y="159728"/>
                    <a:pt x="80520" y="159177"/>
                    <a:pt x="80999" y="158626"/>
                  </a:cubicBezTo>
                  <a:lnTo>
                    <a:pt x="80382" y="158142"/>
                  </a:lnTo>
                  <a:close/>
                  <a:moveTo>
                    <a:pt x="5031" y="158213"/>
                  </a:moveTo>
                  <a:lnTo>
                    <a:pt x="4409" y="158555"/>
                  </a:lnTo>
                  <a:cubicBezTo>
                    <a:pt x="4756" y="159244"/>
                    <a:pt x="5097" y="159866"/>
                    <a:pt x="5511" y="160483"/>
                  </a:cubicBezTo>
                  <a:lnTo>
                    <a:pt x="6133" y="160070"/>
                  </a:lnTo>
                  <a:cubicBezTo>
                    <a:pt x="5786" y="159453"/>
                    <a:pt x="5373" y="158830"/>
                    <a:pt x="5031" y="158213"/>
                  </a:cubicBezTo>
                  <a:close/>
                  <a:moveTo>
                    <a:pt x="76800" y="161933"/>
                  </a:moveTo>
                  <a:cubicBezTo>
                    <a:pt x="76315" y="162412"/>
                    <a:pt x="75764" y="162897"/>
                    <a:pt x="75213" y="163376"/>
                  </a:cubicBezTo>
                  <a:lnTo>
                    <a:pt x="75698" y="163927"/>
                  </a:lnTo>
                  <a:lnTo>
                    <a:pt x="77351" y="162484"/>
                  </a:lnTo>
                  <a:lnTo>
                    <a:pt x="76800" y="161933"/>
                  </a:lnTo>
                  <a:close/>
                  <a:moveTo>
                    <a:pt x="7924" y="162484"/>
                  </a:moveTo>
                  <a:lnTo>
                    <a:pt x="7373" y="162963"/>
                  </a:lnTo>
                  <a:cubicBezTo>
                    <a:pt x="7786" y="163586"/>
                    <a:pt x="8337" y="164137"/>
                    <a:pt x="8817" y="164616"/>
                  </a:cubicBezTo>
                  <a:lnTo>
                    <a:pt x="9368" y="164137"/>
                  </a:lnTo>
                  <a:lnTo>
                    <a:pt x="7924" y="162484"/>
                  </a:lnTo>
                  <a:close/>
                  <a:moveTo>
                    <a:pt x="72805" y="165239"/>
                  </a:moveTo>
                  <a:cubicBezTo>
                    <a:pt x="72254" y="165652"/>
                    <a:pt x="71632" y="166065"/>
                    <a:pt x="71015" y="166478"/>
                  </a:cubicBezTo>
                  <a:lnTo>
                    <a:pt x="71428" y="167095"/>
                  </a:lnTo>
                  <a:lnTo>
                    <a:pt x="73285" y="165856"/>
                  </a:lnTo>
                  <a:lnTo>
                    <a:pt x="72805" y="165239"/>
                  </a:lnTo>
                  <a:close/>
                  <a:moveTo>
                    <a:pt x="11572" y="166203"/>
                  </a:moveTo>
                  <a:lnTo>
                    <a:pt x="11092" y="166820"/>
                  </a:lnTo>
                  <a:cubicBezTo>
                    <a:pt x="11643" y="167233"/>
                    <a:pt x="12194" y="167718"/>
                    <a:pt x="12811" y="168131"/>
                  </a:cubicBezTo>
                  <a:lnTo>
                    <a:pt x="13296" y="167580"/>
                  </a:lnTo>
                  <a:cubicBezTo>
                    <a:pt x="12674" y="167095"/>
                    <a:pt x="12123" y="166682"/>
                    <a:pt x="11572" y="166203"/>
                  </a:cubicBezTo>
                  <a:close/>
                  <a:moveTo>
                    <a:pt x="68397" y="167994"/>
                  </a:moveTo>
                  <a:cubicBezTo>
                    <a:pt x="67775" y="168335"/>
                    <a:pt x="67158" y="168682"/>
                    <a:pt x="66469" y="169024"/>
                  </a:cubicBezTo>
                  <a:lnTo>
                    <a:pt x="66810" y="169713"/>
                  </a:lnTo>
                  <a:cubicBezTo>
                    <a:pt x="67499" y="169371"/>
                    <a:pt x="68122" y="169024"/>
                    <a:pt x="68739" y="168682"/>
                  </a:cubicBezTo>
                  <a:lnTo>
                    <a:pt x="68397" y="167994"/>
                  </a:lnTo>
                  <a:close/>
                  <a:moveTo>
                    <a:pt x="15776" y="169233"/>
                  </a:moveTo>
                  <a:lnTo>
                    <a:pt x="15429" y="169851"/>
                  </a:lnTo>
                  <a:cubicBezTo>
                    <a:pt x="16051" y="170198"/>
                    <a:pt x="16740" y="170539"/>
                    <a:pt x="17357" y="170886"/>
                  </a:cubicBezTo>
                  <a:lnTo>
                    <a:pt x="17704" y="170198"/>
                  </a:lnTo>
                  <a:cubicBezTo>
                    <a:pt x="17082" y="169922"/>
                    <a:pt x="16393" y="169575"/>
                    <a:pt x="15776" y="169233"/>
                  </a:cubicBezTo>
                  <a:close/>
                  <a:moveTo>
                    <a:pt x="63714" y="170264"/>
                  </a:moveTo>
                  <a:cubicBezTo>
                    <a:pt x="63025" y="170539"/>
                    <a:pt x="62336" y="170749"/>
                    <a:pt x="61647" y="171024"/>
                  </a:cubicBezTo>
                  <a:lnTo>
                    <a:pt x="61923" y="171713"/>
                  </a:lnTo>
                  <a:cubicBezTo>
                    <a:pt x="62612" y="171504"/>
                    <a:pt x="63301" y="171228"/>
                    <a:pt x="63989" y="170953"/>
                  </a:cubicBezTo>
                  <a:lnTo>
                    <a:pt x="63714" y="170264"/>
                  </a:lnTo>
                  <a:close/>
                  <a:moveTo>
                    <a:pt x="20526" y="171437"/>
                  </a:moveTo>
                  <a:lnTo>
                    <a:pt x="20250" y="172126"/>
                  </a:lnTo>
                  <a:cubicBezTo>
                    <a:pt x="20873" y="172402"/>
                    <a:pt x="21628" y="172677"/>
                    <a:pt x="22316" y="172881"/>
                  </a:cubicBezTo>
                  <a:lnTo>
                    <a:pt x="22526" y="172126"/>
                  </a:lnTo>
                  <a:cubicBezTo>
                    <a:pt x="21837" y="171917"/>
                    <a:pt x="21148" y="171713"/>
                    <a:pt x="20526" y="171437"/>
                  </a:cubicBezTo>
                  <a:close/>
                  <a:moveTo>
                    <a:pt x="58755" y="171917"/>
                  </a:moveTo>
                  <a:cubicBezTo>
                    <a:pt x="58066" y="172126"/>
                    <a:pt x="57377" y="172330"/>
                    <a:pt x="56688" y="172468"/>
                  </a:cubicBezTo>
                  <a:lnTo>
                    <a:pt x="56826" y="173228"/>
                  </a:lnTo>
                  <a:cubicBezTo>
                    <a:pt x="57581" y="173019"/>
                    <a:pt x="58270" y="172881"/>
                    <a:pt x="58959" y="172677"/>
                  </a:cubicBezTo>
                  <a:lnTo>
                    <a:pt x="58755" y="171917"/>
                  </a:lnTo>
                  <a:close/>
                  <a:moveTo>
                    <a:pt x="25485" y="172953"/>
                  </a:moveTo>
                  <a:lnTo>
                    <a:pt x="25281" y="173708"/>
                  </a:lnTo>
                  <a:cubicBezTo>
                    <a:pt x="26036" y="173845"/>
                    <a:pt x="26724" y="173983"/>
                    <a:pt x="27485" y="174121"/>
                  </a:cubicBezTo>
                  <a:lnTo>
                    <a:pt x="27623" y="173366"/>
                  </a:lnTo>
                  <a:cubicBezTo>
                    <a:pt x="26862" y="173228"/>
                    <a:pt x="26173" y="173091"/>
                    <a:pt x="25485" y="172953"/>
                  </a:cubicBezTo>
                  <a:close/>
                  <a:moveTo>
                    <a:pt x="53658" y="173091"/>
                  </a:moveTo>
                  <a:cubicBezTo>
                    <a:pt x="52969" y="173228"/>
                    <a:pt x="52280" y="173366"/>
                    <a:pt x="51520" y="173504"/>
                  </a:cubicBezTo>
                  <a:lnTo>
                    <a:pt x="51658" y="174193"/>
                  </a:lnTo>
                  <a:cubicBezTo>
                    <a:pt x="52346" y="174121"/>
                    <a:pt x="53107" y="173983"/>
                    <a:pt x="53796" y="173845"/>
                  </a:cubicBezTo>
                  <a:lnTo>
                    <a:pt x="53658" y="173091"/>
                  </a:lnTo>
                  <a:close/>
                  <a:moveTo>
                    <a:pt x="30653" y="173779"/>
                  </a:moveTo>
                  <a:lnTo>
                    <a:pt x="30515" y="174534"/>
                  </a:lnTo>
                  <a:cubicBezTo>
                    <a:pt x="31133" y="174606"/>
                    <a:pt x="31821" y="174672"/>
                    <a:pt x="32444" y="174744"/>
                  </a:cubicBezTo>
                  <a:lnTo>
                    <a:pt x="32719" y="174744"/>
                  </a:lnTo>
                  <a:lnTo>
                    <a:pt x="32786" y="173983"/>
                  </a:lnTo>
                  <a:lnTo>
                    <a:pt x="32510" y="173983"/>
                  </a:lnTo>
                  <a:cubicBezTo>
                    <a:pt x="31821" y="173917"/>
                    <a:pt x="31204" y="173845"/>
                    <a:pt x="30653" y="173779"/>
                  </a:cubicBezTo>
                  <a:close/>
                  <a:moveTo>
                    <a:pt x="48489" y="173845"/>
                  </a:moveTo>
                  <a:cubicBezTo>
                    <a:pt x="47801" y="173917"/>
                    <a:pt x="47046" y="173983"/>
                    <a:pt x="46357" y="174055"/>
                  </a:cubicBezTo>
                  <a:lnTo>
                    <a:pt x="46357" y="174810"/>
                  </a:lnTo>
                  <a:cubicBezTo>
                    <a:pt x="47112" y="174744"/>
                    <a:pt x="47872" y="174672"/>
                    <a:pt x="48561" y="174606"/>
                  </a:cubicBezTo>
                  <a:lnTo>
                    <a:pt x="48489" y="173845"/>
                  </a:lnTo>
                  <a:close/>
                  <a:moveTo>
                    <a:pt x="35816" y="174193"/>
                  </a:moveTo>
                  <a:lnTo>
                    <a:pt x="35816" y="174881"/>
                  </a:lnTo>
                  <a:cubicBezTo>
                    <a:pt x="36577" y="174947"/>
                    <a:pt x="37265" y="174947"/>
                    <a:pt x="38020" y="174947"/>
                  </a:cubicBezTo>
                  <a:lnTo>
                    <a:pt x="38020" y="174259"/>
                  </a:lnTo>
                  <a:cubicBezTo>
                    <a:pt x="37331" y="174193"/>
                    <a:pt x="36577" y="174193"/>
                    <a:pt x="35816" y="174193"/>
                  </a:cubicBezTo>
                  <a:close/>
                  <a:moveTo>
                    <a:pt x="43255" y="174193"/>
                  </a:moveTo>
                  <a:cubicBezTo>
                    <a:pt x="42566" y="174193"/>
                    <a:pt x="41811" y="174259"/>
                    <a:pt x="41122" y="174259"/>
                  </a:cubicBezTo>
                  <a:lnTo>
                    <a:pt x="41122" y="175019"/>
                  </a:lnTo>
                  <a:cubicBezTo>
                    <a:pt x="41811" y="175019"/>
                    <a:pt x="42566" y="174947"/>
                    <a:pt x="43326" y="174947"/>
                  </a:cubicBezTo>
                  <a:lnTo>
                    <a:pt x="43255" y="174193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8" name="Google Shape;1678;p46"/>
            <p:cNvSpPr/>
            <p:nvPr/>
          </p:nvSpPr>
          <p:spPr>
            <a:xfrm>
              <a:off x="2293750" y="704825"/>
              <a:ext cx="2904800" cy="4497650"/>
            </a:xfrm>
            <a:custGeom>
              <a:avLst/>
              <a:gdLst/>
              <a:ahLst/>
              <a:cxnLst/>
              <a:rect l="l" t="t" r="r" b="b"/>
              <a:pathLst>
                <a:path w="116192" h="179906" extrusionOk="0">
                  <a:moveTo>
                    <a:pt x="75004" y="0"/>
                  </a:moveTo>
                  <a:cubicBezTo>
                    <a:pt x="74315" y="0"/>
                    <a:pt x="73626" y="0"/>
                    <a:pt x="73009" y="66"/>
                  </a:cubicBezTo>
                  <a:lnTo>
                    <a:pt x="73009" y="827"/>
                  </a:lnTo>
                  <a:cubicBezTo>
                    <a:pt x="73698" y="755"/>
                    <a:pt x="74315" y="755"/>
                    <a:pt x="75004" y="755"/>
                  </a:cubicBezTo>
                  <a:lnTo>
                    <a:pt x="75004" y="0"/>
                  </a:lnTo>
                  <a:close/>
                  <a:moveTo>
                    <a:pt x="78310" y="66"/>
                  </a:moveTo>
                  <a:lnTo>
                    <a:pt x="78244" y="827"/>
                  </a:lnTo>
                  <a:cubicBezTo>
                    <a:pt x="78861" y="893"/>
                    <a:pt x="79484" y="893"/>
                    <a:pt x="80101" y="965"/>
                  </a:cubicBezTo>
                  <a:cubicBezTo>
                    <a:pt x="80789" y="1031"/>
                    <a:pt x="81412" y="1102"/>
                    <a:pt x="82029" y="1240"/>
                  </a:cubicBezTo>
                  <a:lnTo>
                    <a:pt x="82167" y="480"/>
                  </a:lnTo>
                  <a:cubicBezTo>
                    <a:pt x="81550" y="342"/>
                    <a:pt x="80861" y="276"/>
                    <a:pt x="80172" y="204"/>
                  </a:cubicBezTo>
                  <a:cubicBezTo>
                    <a:pt x="79550" y="138"/>
                    <a:pt x="78933" y="138"/>
                    <a:pt x="78310" y="66"/>
                  </a:cubicBezTo>
                  <a:close/>
                  <a:moveTo>
                    <a:pt x="69703" y="342"/>
                  </a:moveTo>
                  <a:cubicBezTo>
                    <a:pt x="69014" y="414"/>
                    <a:pt x="68392" y="551"/>
                    <a:pt x="67703" y="617"/>
                  </a:cubicBezTo>
                  <a:lnTo>
                    <a:pt x="67841" y="1378"/>
                  </a:lnTo>
                  <a:cubicBezTo>
                    <a:pt x="68463" y="1240"/>
                    <a:pt x="69152" y="1168"/>
                    <a:pt x="69769" y="1102"/>
                  </a:cubicBezTo>
                  <a:lnTo>
                    <a:pt x="69703" y="342"/>
                  </a:lnTo>
                  <a:close/>
                  <a:moveTo>
                    <a:pt x="85407" y="1168"/>
                  </a:moveTo>
                  <a:lnTo>
                    <a:pt x="85197" y="1929"/>
                  </a:lnTo>
                  <a:cubicBezTo>
                    <a:pt x="85820" y="2067"/>
                    <a:pt x="86437" y="2270"/>
                    <a:pt x="87060" y="2546"/>
                  </a:cubicBezTo>
                  <a:lnTo>
                    <a:pt x="87335" y="1791"/>
                  </a:lnTo>
                  <a:cubicBezTo>
                    <a:pt x="86713" y="1582"/>
                    <a:pt x="86096" y="1378"/>
                    <a:pt x="85407" y="1168"/>
                  </a:cubicBezTo>
                  <a:close/>
                  <a:moveTo>
                    <a:pt x="64469" y="1306"/>
                  </a:moveTo>
                  <a:cubicBezTo>
                    <a:pt x="63846" y="1516"/>
                    <a:pt x="63229" y="1653"/>
                    <a:pt x="62540" y="1857"/>
                  </a:cubicBezTo>
                  <a:lnTo>
                    <a:pt x="62815" y="2618"/>
                  </a:lnTo>
                  <a:cubicBezTo>
                    <a:pt x="63433" y="2408"/>
                    <a:pt x="64055" y="2204"/>
                    <a:pt x="64672" y="2067"/>
                  </a:cubicBezTo>
                  <a:lnTo>
                    <a:pt x="64469" y="1306"/>
                  </a:lnTo>
                  <a:close/>
                  <a:moveTo>
                    <a:pt x="59438" y="2959"/>
                  </a:moveTo>
                  <a:cubicBezTo>
                    <a:pt x="58821" y="3235"/>
                    <a:pt x="58198" y="3510"/>
                    <a:pt x="57647" y="3786"/>
                  </a:cubicBezTo>
                  <a:lnTo>
                    <a:pt x="57923" y="4475"/>
                  </a:lnTo>
                  <a:cubicBezTo>
                    <a:pt x="58545" y="4199"/>
                    <a:pt x="59096" y="3924"/>
                    <a:pt x="59713" y="3720"/>
                  </a:cubicBezTo>
                  <a:lnTo>
                    <a:pt x="59438" y="2959"/>
                  </a:lnTo>
                  <a:close/>
                  <a:moveTo>
                    <a:pt x="90366" y="3169"/>
                  </a:moveTo>
                  <a:lnTo>
                    <a:pt x="90019" y="3857"/>
                  </a:lnTo>
                  <a:cubicBezTo>
                    <a:pt x="90570" y="4133"/>
                    <a:pt x="91192" y="4475"/>
                    <a:pt x="91743" y="4822"/>
                  </a:cubicBezTo>
                  <a:lnTo>
                    <a:pt x="92085" y="4133"/>
                  </a:lnTo>
                  <a:cubicBezTo>
                    <a:pt x="91534" y="3786"/>
                    <a:pt x="90983" y="3444"/>
                    <a:pt x="90366" y="3169"/>
                  </a:cubicBezTo>
                  <a:close/>
                  <a:moveTo>
                    <a:pt x="54688" y="5301"/>
                  </a:moveTo>
                  <a:cubicBezTo>
                    <a:pt x="54137" y="5648"/>
                    <a:pt x="53514" y="5990"/>
                    <a:pt x="52963" y="6403"/>
                  </a:cubicBezTo>
                  <a:lnTo>
                    <a:pt x="53377" y="7026"/>
                  </a:lnTo>
                  <a:lnTo>
                    <a:pt x="55030" y="5990"/>
                  </a:lnTo>
                  <a:lnTo>
                    <a:pt x="54688" y="5301"/>
                  </a:lnTo>
                  <a:close/>
                  <a:moveTo>
                    <a:pt x="94840" y="6061"/>
                  </a:moveTo>
                  <a:lnTo>
                    <a:pt x="94361" y="6612"/>
                  </a:lnTo>
                  <a:cubicBezTo>
                    <a:pt x="94840" y="7026"/>
                    <a:pt x="95391" y="7439"/>
                    <a:pt x="95876" y="7918"/>
                  </a:cubicBezTo>
                  <a:lnTo>
                    <a:pt x="96355" y="7301"/>
                  </a:lnTo>
                  <a:cubicBezTo>
                    <a:pt x="95876" y="6888"/>
                    <a:pt x="95325" y="6475"/>
                    <a:pt x="94840" y="6061"/>
                  </a:cubicBezTo>
                  <a:close/>
                  <a:moveTo>
                    <a:pt x="50280" y="8332"/>
                  </a:moveTo>
                  <a:cubicBezTo>
                    <a:pt x="49795" y="8745"/>
                    <a:pt x="49244" y="9158"/>
                    <a:pt x="48765" y="9571"/>
                  </a:cubicBezTo>
                  <a:lnTo>
                    <a:pt x="49244" y="10122"/>
                  </a:lnTo>
                  <a:cubicBezTo>
                    <a:pt x="49729" y="9709"/>
                    <a:pt x="50280" y="9296"/>
                    <a:pt x="50759" y="8883"/>
                  </a:cubicBezTo>
                  <a:lnTo>
                    <a:pt x="50280" y="8332"/>
                  </a:lnTo>
                  <a:close/>
                  <a:moveTo>
                    <a:pt x="98697" y="9643"/>
                  </a:moveTo>
                  <a:lnTo>
                    <a:pt x="98146" y="10194"/>
                  </a:lnTo>
                  <a:cubicBezTo>
                    <a:pt x="98631" y="10673"/>
                    <a:pt x="99044" y="11158"/>
                    <a:pt x="99458" y="11638"/>
                  </a:cubicBezTo>
                  <a:lnTo>
                    <a:pt x="100075" y="11158"/>
                  </a:lnTo>
                  <a:cubicBezTo>
                    <a:pt x="99595" y="10673"/>
                    <a:pt x="99182" y="10122"/>
                    <a:pt x="98697" y="9643"/>
                  </a:cubicBezTo>
                  <a:close/>
                  <a:moveTo>
                    <a:pt x="46351" y="11847"/>
                  </a:moveTo>
                  <a:cubicBezTo>
                    <a:pt x="45872" y="12326"/>
                    <a:pt x="45387" y="12811"/>
                    <a:pt x="44974" y="13291"/>
                  </a:cubicBezTo>
                  <a:lnTo>
                    <a:pt x="45525" y="13776"/>
                  </a:lnTo>
                  <a:cubicBezTo>
                    <a:pt x="46010" y="13291"/>
                    <a:pt x="46423" y="12811"/>
                    <a:pt x="46902" y="12398"/>
                  </a:cubicBezTo>
                  <a:lnTo>
                    <a:pt x="46351" y="11847"/>
                  </a:lnTo>
                  <a:close/>
                  <a:moveTo>
                    <a:pt x="102075" y="13776"/>
                  </a:moveTo>
                  <a:lnTo>
                    <a:pt x="101452" y="14255"/>
                  </a:lnTo>
                  <a:cubicBezTo>
                    <a:pt x="101799" y="14740"/>
                    <a:pt x="102213" y="15291"/>
                    <a:pt x="102554" y="15842"/>
                  </a:cubicBezTo>
                  <a:lnTo>
                    <a:pt x="103177" y="15429"/>
                  </a:lnTo>
                  <a:cubicBezTo>
                    <a:pt x="102830" y="14878"/>
                    <a:pt x="102417" y="14327"/>
                    <a:pt x="102075" y="13776"/>
                  </a:cubicBezTo>
                  <a:close/>
                  <a:moveTo>
                    <a:pt x="42841" y="15842"/>
                  </a:moveTo>
                  <a:cubicBezTo>
                    <a:pt x="42428" y="16393"/>
                    <a:pt x="42081" y="16944"/>
                    <a:pt x="41668" y="17495"/>
                  </a:cubicBezTo>
                  <a:lnTo>
                    <a:pt x="42290" y="17908"/>
                  </a:lnTo>
                  <a:cubicBezTo>
                    <a:pt x="42704" y="17357"/>
                    <a:pt x="43045" y="16806"/>
                    <a:pt x="43459" y="16321"/>
                  </a:cubicBezTo>
                  <a:lnTo>
                    <a:pt x="42841" y="15842"/>
                  </a:lnTo>
                  <a:close/>
                  <a:moveTo>
                    <a:pt x="104896" y="18250"/>
                  </a:moveTo>
                  <a:lnTo>
                    <a:pt x="104207" y="18663"/>
                  </a:lnTo>
                  <a:cubicBezTo>
                    <a:pt x="104554" y="19214"/>
                    <a:pt x="104896" y="19765"/>
                    <a:pt x="105172" y="20388"/>
                  </a:cubicBezTo>
                  <a:lnTo>
                    <a:pt x="105860" y="20041"/>
                  </a:lnTo>
                  <a:cubicBezTo>
                    <a:pt x="105519" y="19423"/>
                    <a:pt x="105243" y="18872"/>
                    <a:pt x="104896" y="18250"/>
                  </a:cubicBezTo>
                  <a:close/>
                  <a:moveTo>
                    <a:pt x="39877" y="20250"/>
                  </a:moveTo>
                  <a:cubicBezTo>
                    <a:pt x="39535" y="20801"/>
                    <a:pt x="39188" y="21352"/>
                    <a:pt x="38847" y="21969"/>
                  </a:cubicBezTo>
                  <a:lnTo>
                    <a:pt x="39535" y="22316"/>
                  </a:lnTo>
                  <a:cubicBezTo>
                    <a:pt x="39811" y="21765"/>
                    <a:pt x="40152" y="21214"/>
                    <a:pt x="40500" y="20592"/>
                  </a:cubicBezTo>
                  <a:lnTo>
                    <a:pt x="39877" y="20250"/>
                  </a:lnTo>
                  <a:close/>
                  <a:moveTo>
                    <a:pt x="107310" y="23005"/>
                  </a:moveTo>
                  <a:lnTo>
                    <a:pt x="106621" y="23347"/>
                  </a:lnTo>
                  <a:cubicBezTo>
                    <a:pt x="106896" y="23898"/>
                    <a:pt x="107100" y="24520"/>
                    <a:pt x="107376" y="25137"/>
                  </a:cubicBezTo>
                  <a:lnTo>
                    <a:pt x="108064" y="24862"/>
                  </a:lnTo>
                  <a:cubicBezTo>
                    <a:pt x="107789" y="24245"/>
                    <a:pt x="107585" y="23622"/>
                    <a:pt x="107310" y="23005"/>
                  </a:cubicBezTo>
                  <a:close/>
                  <a:moveTo>
                    <a:pt x="37331" y="24862"/>
                  </a:moveTo>
                  <a:lnTo>
                    <a:pt x="36505" y="26724"/>
                  </a:lnTo>
                  <a:lnTo>
                    <a:pt x="37194" y="27000"/>
                  </a:lnTo>
                  <a:cubicBezTo>
                    <a:pt x="37469" y="26377"/>
                    <a:pt x="37745" y="25826"/>
                    <a:pt x="38020" y="25209"/>
                  </a:cubicBezTo>
                  <a:lnTo>
                    <a:pt x="37331" y="24862"/>
                  </a:lnTo>
                  <a:close/>
                  <a:moveTo>
                    <a:pt x="109304" y="27893"/>
                  </a:moveTo>
                  <a:lnTo>
                    <a:pt x="108615" y="28168"/>
                  </a:lnTo>
                  <a:lnTo>
                    <a:pt x="109238" y="30030"/>
                  </a:lnTo>
                  <a:lnTo>
                    <a:pt x="109993" y="29755"/>
                  </a:lnTo>
                  <a:cubicBezTo>
                    <a:pt x="109717" y="29132"/>
                    <a:pt x="109514" y="28515"/>
                    <a:pt x="109304" y="27893"/>
                  </a:cubicBezTo>
                  <a:close/>
                  <a:moveTo>
                    <a:pt x="35265" y="29755"/>
                  </a:moveTo>
                  <a:cubicBezTo>
                    <a:pt x="34989" y="30372"/>
                    <a:pt x="34780" y="30995"/>
                    <a:pt x="34576" y="31684"/>
                  </a:cubicBezTo>
                  <a:lnTo>
                    <a:pt x="35265" y="31887"/>
                  </a:lnTo>
                  <a:cubicBezTo>
                    <a:pt x="35469" y="31270"/>
                    <a:pt x="35744" y="30648"/>
                    <a:pt x="35954" y="30030"/>
                  </a:cubicBezTo>
                  <a:lnTo>
                    <a:pt x="35265" y="29755"/>
                  </a:lnTo>
                  <a:close/>
                  <a:moveTo>
                    <a:pt x="111029" y="32923"/>
                  </a:moveTo>
                  <a:lnTo>
                    <a:pt x="110268" y="33127"/>
                  </a:lnTo>
                  <a:cubicBezTo>
                    <a:pt x="110478" y="33750"/>
                    <a:pt x="110682" y="34367"/>
                    <a:pt x="110819" y="35056"/>
                  </a:cubicBezTo>
                  <a:lnTo>
                    <a:pt x="111580" y="34852"/>
                  </a:lnTo>
                  <a:cubicBezTo>
                    <a:pt x="111370" y="34163"/>
                    <a:pt x="111167" y="33540"/>
                    <a:pt x="111029" y="32923"/>
                  </a:cubicBezTo>
                  <a:close/>
                  <a:moveTo>
                    <a:pt x="33612" y="34780"/>
                  </a:moveTo>
                  <a:cubicBezTo>
                    <a:pt x="33403" y="35469"/>
                    <a:pt x="33265" y="36092"/>
                    <a:pt x="33061" y="36709"/>
                  </a:cubicBezTo>
                  <a:lnTo>
                    <a:pt x="33816" y="36918"/>
                  </a:lnTo>
                  <a:cubicBezTo>
                    <a:pt x="33954" y="36295"/>
                    <a:pt x="34163" y="35678"/>
                    <a:pt x="34301" y="34990"/>
                  </a:cubicBezTo>
                  <a:lnTo>
                    <a:pt x="33612" y="34780"/>
                  </a:lnTo>
                  <a:close/>
                  <a:moveTo>
                    <a:pt x="112472" y="38020"/>
                  </a:moveTo>
                  <a:lnTo>
                    <a:pt x="111718" y="38158"/>
                  </a:lnTo>
                  <a:cubicBezTo>
                    <a:pt x="111855" y="38847"/>
                    <a:pt x="112059" y="39464"/>
                    <a:pt x="112197" y="40086"/>
                  </a:cubicBezTo>
                  <a:lnTo>
                    <a:pt x="112957" y="39949"/>
                  </a:lnTo>
                  <a:cubicBezTo>
                    <a:pt x="112748" y="39260"/>
                    <a:pt x="112610" y="38637"/>
                    <a:pt x="112472" y="38020"/>
                  </a:cubicBezTo>
                  <a:close/>
                  <a:moveTo>
                    <a:pt x="32372" y="39949"/>
                  </a:moveTo>
                  <a:cubicBezTo>
                    <a:pt x="32234" y="40637"/>
                    <a:pt x="32097" y="41255"/>
                    <a:pt x="31959" y="41877"/>
                  </a:cubicBezTo>
                  <a:lnTo>
                    <a:pt x="32714" y="42015"/>
                  </a:lnTo>
                  <a:cubicBezTo>
                    <a:pt x="32852" y="41392"/>
                    <a:pt x="32989" y="40775"/>
                    <a:pt x="33061" y="40086"/>
                  </a:cubicBezTo>
                  <a:lnTo>
                    <a:pt x="32372" y="39949"/>
                  </a:lnTo>
                  <a:close/>
                  <a:moveTo>
                    <a:pt x="113646" y="43117"/>
                  </a:moveTo>
                  <a:lnTo>
                    <a:pt x="112886" y="43321"/>
                  </a:lnTo>
                  <a:cubicBezTo>
                    <a:pt x="113023" y="43944"/>
                    <a:pt x="113161" y="44561"/>
                    <a:pt x="113299" y="45249"/>
                  </a:cubicBezTo>
                  <a:lnTo>
                    <a:pt x="114059" y="45112"/>
                  </a:lnTo>
                  <a:cubicBezTo>
                    <a:pt x="113922" y="44423"/>
                    <a:pt x="113784" y="43806"/>
                    <a:pt x="113646" y="43117"/>
                  </a:cubicBezTo>
                  <a:close/>
                  <a:moveTo>
                    <a:pt x="31474" y="45183"/>
                  </a:moveTo>
                  <a:cubicBezTo>
                    <a:pt x="31408" y="45800"/>
                    <a:pt x="31336" y="46489"/>
                    <a:pt x="31270" y="47178"/>
                  </a:cubicBezTo>
                  <a:lnTo>
                    <a:pt x="32025" y="47250"/>
                  </a:lnTo>
                  <a:cubicBezTo>
                    <a:pt x="32097" y="46561"/>
                    <a:pt x="32163" y="45938"/>
                    <a:pt x="32234" y="45249"/>
                  </a:cubicBezTo>
                  <a:lnTo>
                    <a:pt x="31474" y="45183"/>
                  </a:lnTo>
                  <a:close/>
                  <a:moveTo>
                    <a:pt x="114677" y="48352"/>
                  </a:moveTo>
                  <a:lnTo>
                    <a:pt x="113922" y="48489"/>
                  </a:lnTo>
                  <a:cubicBezTo>
                    <a:pt x="114059" y="49107"/>
                    <a:pt x="114126" y="49795"/>
                    <a:pt x="114263" y="50418"/>
                  </a:cubicBezTo>
                  <a:lnTo>
                    <a:pt x="115024" y="50280"/>
                  </a:lnTo>
                  <a:cubicBezTo>
                    <a:pt x="114886" y="49658"/>
                    <a:pt x="114814" y="48969"/>
                    <a:pt x="114677" y="48352"/>
                  </a:cubicBezTo>
                  <a:close/>
                  <a:moveTo>
                    <a:pt x="31061" y="50418"/>
                  </a:moveTo>
                  <a:cubicBezTo>
                    <a:pt x="30995" y="51107"/>
                    <a:pt x="30995" y="51795"/>
                    <a:pt x="30995" y="52413"/>
                  </a:cubicBezTo>
                  <a:lnTo>
                    <a:pt x="31750" y="52484"/>
                  </a:lnTo>
                  <a:cubicBezTo>
                    <a:pt x="31750" y="51795"/>
                    <a:pt x="31750" y="51173"/>
                    <a:pt x="31821" y="50484"/>
                  </a:cubicBezTo>
                  <a:lnTo>
                    <a:pt x="31061" y="50418"/>
                  </a:lnTo>
                  <a:close/>
                  <a:moveTo>
                    <a:pt x="115503" y="53515"/>
                  </a:moveTo>
                  <a:lnTo>
                    <a:pt x="114748" y="53652"/>
                  </a:lnTo>
                  <a:cubicBezTo>
                    <a:pt x="114886" y="54341"/>
                    <a:pt x="114952" y="54964"/>
                    <a:pt x="115024" y="55581"/>
                  </a:cubicBezTo>
                  <a:lnTo>
                    <a:pt x="115779" y="55515"/>
                  </a:lnTo>
                  <a:cubicBezTo>
                    <a:pt x="115712" y="54892"/>
                    <a:pt x="115575" y="54203"/>
                    <a:pt x="115503" y="53515"/>
                  </a:cubicBezTo>
                  <a:close/>
                  <a:moveTo>
                    <a:pt x="30995" y="55719"/>
                  </a:moveTo>
                  <a:cubicBezTo>
                    <a:pt x="31061" y="56341"/>
                    <a:pt x="31061" y="56892"/>
                    <a:pt x="31061" y="57509"/>
                  </a:cubicBezTo>
                  <a:lnTo>
                    <a:pt x="31132" y="57719"/>
                  </a:lnTo>
                  <a:lnTo>
                    <a:pt x="31887" y="57719"/>
                  </a:lnTo>
                  <a:lnTo>
                    <a:pt x="31821" y="57443"/>
                  </a:lnTo>
                  <a:cubicBezTo>
                    <a:pt x="31821" y="56892"/>
                    <a:pt x="31750" y="56270"/>
                    <a:pt x="31750" y="55719"/>
                  </a:cubicBezTo>
                  <a:close/>
                  <a:moveTo>
                    <a:pt x="115365" y="58821"/>
                  </a:moveTo>
                  <a:cubicBezTo>
                    <a:pt x="115437" y="59438"/>
                    <a:pt x="115437" y="60061"/>
                    <a:pt x="115437" y="60678"/>
                  </a:cubicBezTo>
                  <a:lnTo>
                    <a:pt x="115437" y="60816"/>
                  </a:lnTo>
                  <a:lnTo>
                    <a:pt x="116192" y="60816"/>
                  </a:lnTo>
                  <a:lnTo>
                    <a:pt x="116192" y="60678"/>
                  </a:lnTo>
                  <a:cubicBezTo>
                    <a:pt x="116192" y="60061"/>
                    <a:pt x="116192" y="59438"/>
                    <a:pt x="116126" y="58821"/>
                  </a:cubicBezTo>
                  <a:close/>
                  <a:moveTo>
                    <a:pt x="31959" y="60953"/>
                  </a:moveTo>
                  <a:lnTo>
                    <a:pt x="31199" y="61025"/>
                  </a:lnTo>
                  <a:lnTo>
                    <a:pt x="31199" y="61989"/>
                  </a:lnTo>
                  <a:lnTo>
                    <a:pt x="31199" y="62953"/>
                  </a:lnTo>
                  <a:lnTo>
                    <a:pt x="31959" y="62953"/>
                  </a:lnTo>
                  <a:lnTo>
                    <a:pt x="31959" y="61989"/>
                  </a:lnTo>
                  <a:lnTo>
                    <a:pt x="31959" y="60953"/>
                  </a:lnTo>
                  <a:close/>
                  <a:moveTo>
                    <a:pt x="115228" y="64055"/>
                  </a:moveTo>
                  <a:cubicBezTo>
                    <a:pt x="115161" y="64673"/>
                    <a:pt x="115090" y="65361"/>
                    <a:pt x="115024" y="65984"/>
                  </a:cubicBezTo>
                  <a:lnTo>
                    <a:pt x="115779" y="66122"/>
                  </a:lnTo>
                  <a:cubicBezTo>
                    <a:pt x="115850" y="65433"/>
                    <a:pt x="115916" y="64744"/>
                    <a:pt x="115988" y="64122"/>
                  </a:cubicBezTo>
                  <a:lnTo>
                    <a:pt x="115228" y="64055"/>
                  </a:lnTo>
                  <a:close/>
                  <a:moveTo>
                    <a:pt x="31132" y="66260"/>
                  </a:moveTo>
                  <a:cubicBezTo>
                    <a:pt x="31061" y="66877"/>
                    <a:pt x="30995" y="67565"/>
                    <a:pt x="30995" y="68188"/>
                  </a:cubicBezTo>
                  <a:lnTo>
                    <a:pt x="31683" y="68254"/>
                  </a:lnTo>
                  <a:cubicBezTo>
                    <a:pt x="31750" y="67637"/>
                    <a:pt x="31821" y="66948"/>
                    <a:pt x="31821" y="66260"/>
                  </a:cubicBezTo>
                  <a:close/>
                  <a:moveTo>
                    <a:pt x="114335" y="69152"/>
                  </a:moveTo>
                  <a:cubicBezTo>
                    <a:pt x="114197" y="69769"/>
                    <a:pt x="114059" y="70458"/>
                    <a:pt x="113850" y="71081"/>
                  </a:cubicBezTo>
                  <a:lnTo>
                    <a:pt x="114539" y="71285"/>
                  </a:lnTo>
                  <a:cubicBezTo>
                    <a:pt x="114748" y="70596"/>
                    <a:pt x="114952" y="69979"/>
                    <a:pt x="115090" y="69356"/>
                  </a:cubicBezTo>
                  <a:lnTo>
                    <a:pt x="114335" y="69152"/>
                  </a:lnTo>
                  <a:close/>
                  <a:moveTo>
                    <a:pt x="30581" y="71423"/>
                  </a:moveTo>
                  <a:cubicBezTo>
                    <a:pt x="30510" y="72111"/>
                    <a:pt x="30444" y="72734"/>
                    <a:pt x="30306" y="73351"/>
                  </a:cubicBezTo>
                  <a:lnTo>
                    <a:pt x="31061" y="73489"/>
                  </a:lnTo>
                  <a:cubicBezTo>
                    <a:pt x="31132" y="72872"/>
                    <a:pt x="31270" y="72183"/>
                    <a:pt x="31336" y="71560"/>
                  </a:cubicBezTo>
                  <a:lnTo>
                    <a:pt x="30581" y="71423"/>
                  </a:lnTo>
                  <a:close/>
                  <a:moveTo>
                    <a:pt x="112820" y="74178"/>
                  </a:moveTo>
                  <a:cubicBezTo>
                    <a:pt x="112610" y="74800"/>
                    <a:pt x="112406" y="75417"/>
                    <a:pt x="112131" y="76040"/>
                  </a:cubicBezTo>
                  <a:lnTo>
                    <a:pt x="112886" y="76316"/>
                  </a:lnTo>
                  <a:cubicBezTo>
                    <a:pt x="113095" y="75627"/>
                    <a:pt x="113299" y="75004"/>
                    <a:pt x="113574" y="74387"/>
                  </a:cubicBezTo>
                  <a:lnTo>
                    <a:pt x="112820" y="74178"/>
                  </a:lnTo>
                  <a:close/>
                  <a:moveTo>
                    <a:pt x="29683" y="76591"/>
                  </a:moveTo>
                  <a:cubicBezTo>
                    <a:pt x="29546" y="77208"/>
                    <a:pt x="29408" y="77897"/>
                    <a:pt x="29204" y="78520"/>
                  </a:cubicBezTo>
                  <a:lnTo>
                    <a:pt x="29959" y="78657"/>
                  </a:lnTo>
                  <a:cubicBezTo>
                    <a:pt x="30097" y="78035"/>
                    <a:pt x="30306" y="77418"/>
                    <a:pt x="30444" y="76729"/>
                  </a:cubicBezTo>
                  <a:lnTo>
                    <a:pt x="29683" y="76591"/>
                  </a:lnTo>
                  <a:close/>
                  <a:moveTo>
                    <a:pt x="110891" y="78999"/>
                  </a:moveTo>
                  <a:cubicBezTo>
                    <a:pt x="110682" y="79622"/>
                    <a:pt x="110406" y="80239"/>
                    <a:pt x="110131" y="80861"/>
                  </a:cubicBezTo>
                  <a:lnTo>
                    <a:pt x="110819" y="81137"/>
                  </a:lnTo>
                  <a:cubicBezTo>
                    <a:pt x="111095" y="80514"/>
                    <a:pt x="111370" y="79963"/>
                    <a:pt x="111580" y="79346"/>
                  </a:cubicBezTo>
                  <a:lnTo>
                    <a:pt x="110891" y="78999"/>
                  </a:lnTo>
                  <a:close/>
                  <a:moveTo>
                    <a:pt x="28377" y="81616"/>
                  </a:moveTo>
                  <a:cubicBezTo>
                    <a:pt x="28168" y="82305"/>
                    <a:pt x="27964" y="82928"/>
                    <a:pt x="27755" y="83479"/>
                  </a:cubicBezTo>
                  <a:lnTo>
                    <a:pt x="28443" y="83754"/>
                  </a:lnTo>
                  <a:lnTo>
                    <a:pt x="29066" y="81892"/>
                  </a:lnTo>
                  <a:lnTo>
                    <a:pt x="28377" y="81616"/>
                  </a:lnTo>
                  <a:close/>
                  <a:moveTo>
                    <a:pt x="108753" y="83820"/>
                  </a:moveTo>
                  <a:cubicBezTo>
                    <a:pt x="108478" y="84371"/>
                    <a:pt x="108202" y="84994"/>
                    <a:pt x="107861" y="85611"/>
                  </a:cubicBezTo>
                  <a:lnTo>
                    <a:pt x="108549" y="85958"/>
                  </a:lnTo>
                  <a:cubicBezTo>
                    <a:pt x="108825" y="85336"/>
                    <a:pt x="109166" y="84718"/>
                    <a:pt x="109442" y="84096"/>
                  </a:cubicBezTo>
                  <a:lnTo>
                    <a:pt x="108753" y="83820"/>
                  </a:lnTo>
                  <a:close/>
                  <a:moveTo>
                    <a:pt x="26587" y="86575"/>
                  </a:moveTo>
                  <a:cubicBezTo>
                    <a:pt x="26311" y="87198"/>
                    <a:pt x="26102" y="87815"/>
                    <a:pt x="25826" y="88366"/>
                  </a:cubicBezTo>
                  <a:lnTo>
                    <a:pt x="26515" y="88713"/>
                  </a:lnTo>
                  <a:cubicBezTo>
                    <a:pt x="26790" y="88091"/>
                    <a:pt x="27000" y="87474"/>
                    <a:pt x="27275" y="86851"/>
                  </a:cubicBezTo>
                  <a:lnTo>
                    <a:pt x="26587" y="86575"/>
                  </a:lnTo>
                  <a:close/>
                  <a:moveTo>
                    <a:pt x="106483" y="88576"/>
                  </a:moveTo>
                  <a:lnTo>
                    <a:pt x="105585" y="90366"/>
                  </a:lnTo>
                  <a:lnTo>
                    <a:pt x="106274" y="90642"/>
                  </a:lnTo>
                  <a:lnTo>
                    <a:pt x="107172" y="88851"/>
                  </a:lnTo>
                  <a:lnTo>
                    <a:pt x="106483" y="88576"/>
                  </a:lnTo>
                  <a:close/>
                  <a:moveTo>
                    <a:pt x="24383" y="91331"/>
                  </a:moveTo>
                  <a:cubicBezTo>
                    <a:pt x="24107" y="91948"/>
                    <a:pt x="23832" y="92499"/>
                    <a:pt x="23484" y="93050"/>
                  </a:cubicBezTo>
                  <a:lnTo>
                    <a:pt x="24173" y="93463"/>
                  </a:lnTo>
                  <a:cubicBezTo>
                    <a:pt x="24449" y="92846"/>
                    <a:pt x="24796" y="92295"/>
                    <a:pt x="25071" y="91672"/>
                  </a:cubicBezTo>
                  <a:lnTo>
                    <a:pt x="24383" y="91331"/>
                  </a:lnTo>
                  <a:close/>
                  <a:moveTo>
                    <a:pt x="104207" y="93325"/>
                  </a:moveTo>
                  <a:cubicBezTo>
                    <a:pt x="103932" y="93876"/>
                    <a:pt x="103656" y="94499"/>
                    <a:pt x="103315" y="95116"/>
                  </a:cubicBezTo>
                  <a:lnTo>
                    <a:pt x="104003" y="95392"/>
                  </a:lnTo>
                  <a:cubicBezTo>
                    <a:pt x="104279" y="94841"/>
                    <a:pt x="104554" y="94223"/>
                    <a:pt x="104896" y="93601"/>
                  </a:cubicBezTo>
                  <a:lnTo>
                    <a:pt x="104207" y="93325"/>
                  </a:lnTo>
                  <a:close/>
                  <a:moveTo>
                    <a:pt x="21903" y="95876"/>
                  </a:moveTo>
                  <a:cubicBezTo>
                    <a:pt x="21556" y="96494"/>
                    <a:pt x="21214" y="97045"/>
                    <a:pt x="20867" y="97596"/>
                  </a:cubicBezTo>
                  <a:lnTo>
                    <a:pt x="21490" y="98009"/>
                  </a:lnTo>
                  <a:cubicBezTo>
                    <a:pt x="21831" y="97458"/>
                    <a:pt x="22179" y="96841"/>
                    <a:pt x="22520" y="96290"/>
                  </a:cubicBezTo>
                  <a:lnTo>
                    <a:pt x="21903" y="95876"/>
                  </a:lnTo>
                  <a:close/>
                  <a:moveTo>
                    <a:pt x="102003" y="98081"/>
                  </a:moveTo>
                  <a:lnTo>
                    <a:pt x="101177" y="99937"/>
                  </a:lnTo>
                  <a:lnTo>
                    <a:pt x="101937" y="100213"/>
                  </a:lnTo>
                  <a:cubicBezTo>
                    <a:pt x="102141" y="99596"/>
                    <a:pt x="102417" y="98973"/>
                    <a:pt x="102692" y="98422"/>
                  </a:cubicBezTo>
                  <a:lnTo>
                    <a:pt x="102003" y="98081"/>
                  </a:lnTo>
                  <a:close/>
                  <a:moveTo>
                    <a:pt x="19010" y="100285"/>
                  </a:moveTo>
                  <a:cubicBezTo>
                    <a:pt x="18663" y="100836"/>
                    <a:pt x="18250" y="101387"/>
                    <a:pt x="17908" y="101938"/>
                  </a:cubicBezTo>
                  <a:lnTo>
                    <a:pt x="18525" y="102351"/>
                  </a:lnTo>
                  <a:cubicBezTo>
                    <a:pt x="18872" y="101800"/>
                    <a:pt x="19286" y="101315"/>
                    <a:pt x="19627" y="100764"/>
                  </a:cubicBezTo>
                  <a:lnTo>
                    <a:pt x="19010" y="100285"/>
                  </a:lnTo>
                  <a:close/>
                  <a:moveTo>
                    <a:pt x="99937" y="102968"/>
                  </a:moveTo>
                  <a:cubicBezTo>
                    <a:pt x="99733" y="103591"/>
                    <a:pt x="99458" y="104208"/>
                    <a:pt x="99248" y="104830"/>
                  </a:cubicBezTo>
                  <a:lnTo>
                    <a:pt x="99937" y="105106"/>
                  </a:lnTo>
                  <a:cubicBezTo>
                    <a:pt x="100213" y="104483"/>
                    <a:pt x="100422" y="103866"/>
                    <a:pt x="100697" y="103243"/>
                  </a:cubicBezTo>
                  <a:lnTo>
                    <a:pt x="99937" y="102968"/>
                  </a:lnTo>
                  <a:close/>
                  <a:moveTo>
                    <a:pt x="15908" y="104555"/>
                  </a:moveTo>
                  <a:cubicBezTo>
                    <a:pt x="15495" y="105106"/>
                    <a:pt x="15153" y="105585"/>
                    <a:pt x="14740" y="106136"/>
                  </a:cubicBezTo>
                  <a:lnTo>
                    <a:pt x="15357" y="106550"/>
                  </a:lnTo>
                  <a:cubicBezTo>
                    <a:pt x="15704" y="106070"/>
                    <a:pt x="16117" y="105519"/>
                    <a:pt x="16531" y="105034"/>
                  </a:cubicBezTo>
                  <a:lnTo>
                    <a:pt x="15908" y="104555"/>
                  </a:lnTo>
                  <a:close/>
                  <a:moveTo>
                    <a:pt x="98146" y="107927"/>
                  </a:moveTo>
                  <a:lnTo>
                    <a:pt x="97529" y="109790"/>
                  </a:lnTo>
                  <a:lnTo>
                    <a:pt x="98218" y="110065"/>
                  </a:lnTo>
                  <a:lnTo>
                    <a:pt x="98835" y="108203"/>
                  </a:lnTo>
                  <a:lnTo>
                    <a:pt x="98146" y="107927"/>
                  </a:lnTo>
                  <a:close/>
                  <a:moveTo>
                    <a:pt x="12740" y="108687"/>
                  </a:moveTo>
                  <a:cubicBezTo>
                    <a:pt x="12260" y="109239"/>
                    <a:pt x="11913" y="109790"/>
                    <a:pt x="11500" y="110269"/>
                  </a:cubicBezTo>
                  <a:lnTo>
                    <a:pt x="12123" y="110754"/>
                  </a:lnTo>
                  <a:cubicBezTo>
                    <a:pt x="12464" y="110203"/>
                    <a:pt x="12877" y="109718"/>
                    <a:pt x="13291" y="109167"/>
                  </a:cubicBezTo>
                  <a:lnTo>
                    <a:pt x="12740" y="108687"/>
                  </a:lnTo>
                  <a:close/>
                  <a:moveTo>
                    <a:pt x="9571" y="112958"/>
                  </a:moveTo>
                  <a:lnTo>
                    <a:pt x="9505" y="113024"/>
                  </a:lnTo>
                  <a:cubicBezTo>
                    <a:pt x="9158" y="113575"/>
                    <a:pt x="8817" y="114126"/>
                    <a:pt x="8469" y="114611"/>
                  </a:cubicBezTo>
                  <a:lnTo>
                    <a:pt x="9092" y="115024"/>
                  </a:lnTo>
                  <a:cubicBezTo>
                    <a:pt x="9434" y="114473"/>
                    <a:pt x="9781" y="113988"/>
                    <a:pt x="10122" y="113437"/>
                  </a:cubicBezTo>
                  <a:lnTo>
                    <a:pt x="10194" y="113371"/>
                  </a:lnTo>
                  <a:lnTo>
                    <a:pt x="9571" y="112958"/>
                  </a:lnTo>
                  <a:close/>
                  <a:moveTo>
                    <a:pt x="96565" y="112958"/>
                  </a:moveTo>
                  <a:cubicBezTo>
                    <a:pt x="96427" y="113647"/>
                    <a:pt x="96218" y="114264"/>
                    <a:pt x="96080" y="114886"/>
                  </a:cubicBezTo>
                  <a:lnTo>
                    <a:pt x="96769" y="115090"/>
                  </a:lnTo>
                  <a:cubicBezTo>
                    <a:pt x="96978" y="114473"/>
                    <a:pt x="97116" y="113784"/>
                    <a:pt x="97320" y="113162"/>
                  </a:cubicBezTo>
                  <a:lnTo>
                    <a:pt x="96565" y="112958"/>
                  </a:lnTo>
                  <a:close/>
                  <a:moveTo>
                    <a:pt x="6816" y="117504"/>
                  </a:moveTo>
                  <a:cubicBezTo>
                    <a:pt x="6475" y="118055"/>
                    <a:pt x="6199" y="118672"/>
                    <a:pt x="5924" y="119294"/>
                  </a:cubicBezTo>
                  <a:lnTo>
                    <a:pt x="6541" y="119570"/>
                  </a:lnTo>
                  <a:cubicBezTo>
                    <a:pt x="6888" y="119019"/>
                    <a:pt x="7163" y="118396"/>
                    <a:pt x="7505" y="117845"/>
                  </a:cubicBezTo>
                  <a:lnTo>
                    <a:pt x="6816" y="117504"/>
                  </a:lnTo>
                  <a:close/>
                  <a:moveTo>
                    <a:pt x="95325" y="118121"/>
                  </a:moveTo>
                  <a:cubicBezTo>
                    <a:pt x="95187" y="118743"/>
                    <a:pt x="95050" y="119432"/>
                    <a:pt x="94912" y="120049"/>
                  </a:cubicBezTo>
                  <a:lnTo>
                    <a:pt x="95667" y="120187"/>
                  </a:lnTo>
                  <a:cubicBezTo>
                    <a:pt x="95738" y="119570"/>
                    <a:pt x="95876" y="118881"/>
                    <a:pt x="96014" y="118259"/>
                  </a:cubicBezTo>
                  <a:lnTo>
                    <a:pt x="95325" y="118121"/>
                  </a:lnTo>
                  <a:close/>
                  <a:moveTo>
                    <a:pt x="4546" y="122253"/>
                  </a:moveTo>
                  <a:cubicBezTo>
                    <a:pt x="4271" y="122876"/>
                    <a:pt x="3995" y="123493"/>
                    <a:pt x="3786" y="124116"/>
                  </a:cubicBezTo>
                  <a:lnTo>
                    <a:pt x="4475" y="124391"/>
                  </a:lnTo>
                  <a:cubicBezTo>
                    <a:pt x="4684" y="123769"/>
                    <a:pt x="4959" y="123152"/>
                    <a:pt x="5235" y="122529"/>
                  </a:cubicBezTo>
                  <a:lnTo>
                    <a:pt x="4546" y="122253"/>
                  </a:lnTo>
                  <a:close/>
                  <a:moveTo>
                    <a:pt x="94361" y="123289"/>
                  </a:moveTo>
                  <a:cubicBezTo>
                    <a:pt x="94289" y="123565"/>
                    <a:pt x="94223" y="123769"/>
                    <a:pt x="94223" y="124044"/>
                  </a:cubicBezTo>
                  <a:lnTo>
                    <a:pt x="94014" y="125284"/>
                  </a:lnTo>
                  <a:lnTo>
                    <a:pt x="94774" y="125356"/>
                  </a:lnTo>
                  <a:lnTo>
                    <a:pt x="94978" y="124116"/>
                  </a:lnTo>
                  <a:cubicBezTo>
                    <a:pt x="94978" y="123906"/>
                    <a:pt x="95050" y="123631"/>
                    <a:pt x="95050" y="123427"/>
                  </a:cubicBezTo>
                  <a:lnTo>
                    <a:pt x="94361" y="123289"/>
                  </a:lnTo>
                  <a:close/>
                  <a:moveTo>
                    <a:pt x="2684" y="127213"/>
                  </a:moveTo>
                  <a:cubicBezTo>
                    <a:pt x="2480" y="127901"/>
                    <a:pt x="2271" y="128524"/>
                    <a:pt x="2133" y="129141"/>
                  </a:cubicBezTo>
                  <a:lnTo>
                    <a:pt x="2822" y="129350"/>
                  </a:lnTo>
                  <a:cubicBezTo>
                    <a:pt x="3031" y="128728"/>
                    <a:pt x="3169" y="128111"/>
                    <a:pt x="3373" y="127488"/>
                  </a:cubicBezTo>
                  <a:lnTo>
                    <a:pt x="2684" y="127213"/>
                  </a:lnTo>
                  <a:close/>
                  <a:moveTo>
                    <a:pt x="93463" y="128452"/>
                  </a:moveTo>
                  <a:cubicBezTo>
                    <a:pt x="93397" y="129141"/>
                    <a:pt x="93259" y="129764"/>
                    <a:pt x="93121" y="130452"/>
                  </a:cubicBezTo>
                  <a:lnTo>
                    <a:pt x="93876" y="130590"/>
                  </a:lnTo>
                  <a:cubicBezTo>
                    <a:pt x="94014" y="129901"/>
                    <a:pt x="94085" y="129279"/>
                    <a:pt x="94223" y="128590"/>
                  </a:cubicBezTo>
                  <a:lnTo>
                    <a:pt x="93463" y="128452"/>
                  </a:lnTo>
                  <a:close/>
                  <a:moveTo>
                    <a:pt x="1306" y="132381"/>
                  </a:moveTo>
                  <a:cubicBezTo>
                    <a:pt x="1169" y="132998"/>
                    <a:pt x="1031" y="133621"/>
                    <a:pt x="893" y="134310"/>
                  </a:cubicBezTo>
                  <a:lnTo>
                    <a:pt x="1653" y="134447"/>
                  </a:lnTo>
                  <a:cubicBezTo>
                    <a:pt x="1791" y="133825"/>
                    <a:pt x="1857" y="133136"/>
                    <a:pt x="2067" y="132519"/>
                  </a:cubicBezTo>
                  <a:lnTo>
                    <a:pt x="1306" y="132381"/>
                  </a:lnTo>
                  <a:close/>
                  <a:moveTo>
                    <a:pt x="92432" y="133621"/>
                  </a:moveTo>
                  <a:cubicBezTo>
                    <a:pt x="92294" y="134310"/>
                    <a:pt x="92157" y="134927"/>
                    <a:pt x="92019" y="135549"/>
                  </a:cubicBezTo>
                  <a:lnTo>
                    <a:pt x="92708" y="135753"/>
                  </a:lnTo>
                  <a:cubicBezTo>
                    <a:pt x="92912" y="135064"/>
                    <a:pt x="93049" y="134447"/>
                    <a:pt x="93187" y="133759"/>
                  </a:cubicBezTo>
                  <a:lnTo>
                    <a:pt x="92432" y="133621"/>
                  </a:lnTo>
                  <a:close/>
                  <a:moveTo>
                    <a:pt x="414" y="137544"/>
                  </a:moveTo>
                  <a:cubicBezTo>
                    <a:pt x="342" y="138233"/>
                    <a:pt x="276" y="138922"/>
                    <a:pt x="204" y="139544"/>
                  </a:cubicBezTo>
                  <a:lnTo>
                    <a:pt x="965" y="139610"/>
                  </a:lnTo>
                  <a:cubicBezTo>
                    <a:pt x="965" y="138993"/>
                    <a:pt x="1031" y="138304"/>
                    <a:pt x="1169" y="137682"/>
                  </a:cubicBezTo>
                  <a:lnTo>
                    <a:pt x="414" y="137544"/>
                  </a:lnTo>
                  <a:close/>
                  <a:moveTo>
                    <a:pt x="91192" y="138718"/>
                  </a:moveTo>
                  <a:cubicBezTo>
                    <a:pt x="90983" y="139335"/>
                    <a:pt x="90779" y="139957"/>
                    <a:pt x="90641" y="140575"/>
                  </a:cubicBezTo>
                  <a:lnTo>
                    <a:pt x="91330" y="140850"/>
                  </a:lnTo>
                  <a:cubicBezTo>
                    <a:pt x="91534" y="140161"/>
                    <a:pt x="91743" y="139544"/>
                    <a:pt x="91881" y="138922"/>
                  </a:cubicBezTo>
                  <a:lnTo>
                    <a:pt x="91192" y="138718"/>
                  </a:lnTo>
                  <a:close/>
                  <a:moveTo>
                    <a:pt x="0" y="142850"/>
                  </a:moveTo>
                  <a:lnTo>
                    <a:pt x="0" y="143952"/>
                  </a:lnTo>
                  <a:lnTo>
                    <a:pt x="0" y="144845"/>
                  </a:lnTo>
                  <a:lnTo>
                    <a:pt x="755" y="144845"/>
                  </a:lnTo>
                  <a:lnTo>
                    <a:pt x="755" y="143952"/>
                  </a:lnTo>
                  <a:lnTo>
                    <a:pt x="755" y="142850"/>
                  </a:lnTo>
                  <a:close/>
                  <a:moveTo>
                    <a:pt x="89606" y="143743"/>
                  </a:moveTo>
                  <a:lnTo>
                    <a:pt x="88988" y="145605"/>
                  </a:lnTo>
                  <a:lnTo>
                    <a:pt x="89677" y="145809"/>
                  </a:lnTo>
                  <a:cubicBezTo>
                    <a:pt x="89881" y="145192"/>
                    <a:pt x="90157" y="144569"/>
                    <a:pt x="90366" y="143952"/>
                  </a:cubicBezTo>
                  <a:lnTo>
                    <a:pt x="89606" y="143743"/>
                  </a:lnTo>
                  <a:close/>
                  <a:moveTo>
                    <a:pt x="893" y="148085"/>
                  </a:moveTo>
                  <a:lnTo>
                    <a:pt x="204" y="148151"/>
                  </a:lnTo>
                  <a:cubicBezTo>
                    <a:pt x="204" y="148840"/>
                    <a:pt x="342" y="149462"/>
                    <a:pt x="414" y="150151"/>
                  </a:cubicBezTo>
                  <a:lnTo>
                    <a:pt x="1169" y="150013"/>
                  </a:lnTo>
                  <a:cubicBezTo>
                    <a:pt x="1031" y="149391"/>
                    <a:pt x="965" y="148774"/>
                    <a:pt x="893" y="148085"/>
                  </a:cubicBezTo>
                  <a:close/>
                  <a:moveTo>
                    <a:pt x="87749" y="148636"/>
                  </a:moveTo>
                  <a:cubicBezTo>
                    <a:pt x="87539" y="149253"/>
                    <a:pt x="87264" y="149804"/>
                    <a:pt x="86988" y="150427"/>
                  </a:cubicBezTo>
                  <a:lnTo>
                    <a:pt x="87677" y="150702"/>
                  </a:lnTo>
                  <a:cubicBezTo>
                    <a:pt x="87953" y="150151"/>
                    <a:pt x="88228" y="149529"/>
                    <a:pt x="88504" y="148911"/>
                  </a:cubicBezTo>
                  <a:lnTo>
                    <a:pt x="87749" y="148636"/>
                  </a:lnTo>
                  <a:close/>
                  <a:moveTo>
                    <a:pt x="1720" y="153248"/>
                  </a:moveTo>
                  <a:lnTo>
                    <a:pt x="965" y="153386"/>
                  </a:lnTo>
                  <a:cubicBezTo>
                    <a:pt x="1102" y="154074"/>
                    <a:pt x="1240" y="154697"/>
                    <a:pt x="1444" y="155386"/>
                  </a:cubicBezTo>
                  <a:lnTo>
                    <a:pt x="2133" y="155176"/>
                  </a:lnTo>
                  <a:cubicBezTo>
                    <a:pt x="1995" y="154559"/>
                    <a:pt x="1857" y="153871"/>
                    <a:pt x="1720" y="153248"/>
                  </a:cubicBezTo>
                  <a:close/>
                  <a:moveTo>
                    <a:pt x="85545" y="153386"/>
                  </a:moveTo>
                  <a:cubicBezTo>
                    <a:pt x="85269" y="153937"/>
                    <a:pt x="84994" y="154559"/>
                    <a:pt x="84646" y="155110"/>
                  </a:cubicBezTo>
                  <a:lnTo>
                    <a:pt x="85335" y="155452"/>
                  </a:lnTo>
                  <a:cubicBezTo>
                    <a:pt x="85611" y="154901"/>
                    <a:pt x="85958" y="154284"/>
                    <a:pt x="86233" y="153733"/>
                  </a:cubicBezTo>
                  <a:lnTo>
                    <a:pt x="85545" y="153386"/>
                  </a:lnTo>
                  <a:close/>
                  <a:moveTo>
                    <a:pt x="82993" y="157865"/>
                  </a:moveTo>
                  <a:cubicBezTo>
                    <a:pt x="82652" y="158482"/>
                    <a:pt x="82305" y="159033"/>
                    <a:pt x="81891" y="159518"/>
                  </a:cubicBezTo>
                  <a:lnTo>
                    <a:pt x="82514" y="159932"/>
                  </a:lnTo>
                  <a:cubicBezTo>
                    <a:pt x="82927" y="159447"/>
                    <a:pt x="83269" y="158896"/>
                    <a:pt x="83616" y="158279"/>
                  </a:cubicBezTo>
                  <a:lnTo>
                    <a:pt x="82993" y="157865"/>
                  </a:lnTo>
                  <a:close/>
                  <a:moveTo>
                    <a:pt x="3169" y="158279"/>
                  </a:moveTo>
                  <a:lnTo>
                    <a:pt x="2480" y="158482"/>
                  </a:lnTo>
                  <a:cubicBezTo>
                    <a:pt x="2684" y="159105"/>
                    <a:pt x="2959" y="159794"/>
                    <a:pt x="3169" y="160345"/>
                  </a:cubicBezTo>
                  <a:lnTo>
                    <a:pt x="3857" y="160069"/>
                  </a:lnTo>
                  <a:cubicBezTo>
                    <a:pt x="3648" y="159447"/>
                    <a:pt x="3373" y="158896"/>
                    <a:pt x="3169" y="158279"/>
                  </a:cubicBezTo>
                  <a:close/>
                  <a:moveTo>
                    <a:pt x="79963" y="162136"/>
                  </a:moveTo>
                  <a:cubicBezTo>
                    <a:pt x="79550" y="162687"/>
                    <a:pt x="79136" y="163166"/>
                    <a:pt x="78723" y="163651"/>
                  </a:cubicBezTo>
                  <a:lnTo>
                    <a:pt x="79274" y="164130"/>
                  </a:lnTo>
                  <a:cubicBezTo>
                    <a:pt x="79759" y="163651"/>
                    <a:pt x="80172" y="163166"/>
                    <a:pt x="80586" y="162615"/>
                  </a:cubicBezTo>
                  <a:lnTo>
                    <a:pt x="79963" y="162136"/>
                  </a:lnTo>
                  <a:close/>
                  <a:moveTo>
                    <a:pt x="5301" y="162962"/>
                  </a:moveTo>
                  <a:lnTo>
                    <a:pt x="4684" y="163304"/>
                  </a:lnTo>
                  <a:cubicBezTo>
                    <a:pt x="5026" y="163926"/>
                    <a:pt x="5373" y="164477"/>
                    <a:pt x="5714" y="165029"/>
                  </a:cubicBezTo>
                  <a:lnTo>
                    <a:pt x="6337" y="164615"/>
                  </a:lnTo>
                  <a:cubicBezTo>
                    <a:pt x="5990" y="164130"/>
                    <a:pt x="5648" y="163513"/>
                    <a:pt x="5301" y="162962"/>
                  </a:cubicBezTo>
                  <a:close/>
                  <a:moveTo>
                    <a:pt x="76519" y="166059"/>
                  </a:moveTo>
                  <a:cubicBezTo>
                    <a:pt x="76040" y="166544"/>
                    <a:pt x="75555" y="166957"/>
                    <a:pt x="75075" y="167436"/>
                  </a:cubicBezTo>
                  <a:lnTo>
                    <a:pt x="75626" y="167987"/>
                  </a:lnTo>
                  <a:cubicBezTo>
                    <a:pt x="76106" y="167508"/>
                    <a:pt x="76591" y="167023"/>
                    <a:pt x="77070" y="166610"/>
                  </a:cubicBezTo>
                  <a:lnTo>
                    <a:pt x="76519" y="166059"/>
                  </a:lnTo>
                  <a:close/>
                  <a:moveTo>
                    <a:pt x="8266" y="167233"/>
                  </a:moveTo>
                  <a:lnTo>
                    <a:pt x="7643" y="167712"/>
                  </a:lnTo>
                  <a:cubicBezTo>
                    <a:pt x="8056" y="168263"/>
                    <a:pt x="8541" y="168748"/>
                    <a:pt x="8954" y="169227"/>
                  </a:cubicBezTo>
                  <a:lnTo>
                    <a:pt x="9505" y="168748"/>
                  </a:lnTo>
                  <a:cubicBezTo>
                    <a:pt x="9092" y="168263"/>
                    <a:pt x="8679" y="167784"/>
                    <a:pt x="8266" y="167233"/>
                  </a:cubicBezTo>
                  <a:close/>
                  <a:moveTo>
                    <a:pt x="72596" y="169503"/>
                  </a:moveTo>
                  <a:cubicBezTo>
                    <a:pt x="72111" y="169916"/>
                    <a:pt x="71560" y="170329"/>
                    <a:pt x="71009" y="170676"/>
                  </a:cubicBezTo>
                  <a:lnTo>
                    <a:pt x="71494" y="171294"/>
                  </a:lnTo>
                  <a:cubicBezTo>
                    <a:pt x="71973" y="170880"/>
                    <a:pt x="72524" y="170539"/>
                    <a:pt x="73075" y="170125"/>
                  </a:cubicBezTo>
                  <a:lnTo>
                    <a:pt x="72596" y="169503"/>
                  </a:lnTo>
                  <a:close/>
                  <a:moveTo>
                    <a:pt x="11847" y="170952"/>
                  </a:moveTo>
                  <a:lnTo>
                    <a:pt x="11362" y="171569"/>
                  </a:lnTo>
                  <a:cubicBezTo>
                    <a:pt x="11913" y="171982"/>
                    <a:pt x="12398" y="172396"/>
                    <a:pt x="12949" y="172809"/>
                  </a:cubicBezTo>
                  <a:lnTo>
                    <a:pt x="13428" y="172192"/>
                  </a:lnTo>
                  <a:cubicBezTo>
                    <a:pt x="12877" y="171778"/>
                    <a:pt x="12398" y="171365"/>
                    <a:pt x="11847" y="170952"/>
                  </a:cubicBezTo>
                  <a:close/>
                  <a:moveTo>
                    <a:pt x="68326" y="172467"/>
                  </a:moveTo>
                  <a:cubicBezTo>
                    <a:pt x="67775" y="172743"/>
                    <a:pt x="67152" y="173084"/>
                    <a:pt x="66601" y="173431"/>
                  </a:cubicBezTo>
                  <a:lnTo>
                    <a:pt x="66948" y="174049"/>
                  </a:lnTo>
                  <a:cubicBezTo>
                    <a:pt x="67565" y="173773"/>
                    <a:pt x="68116" y="173431"/>
                    <a:pt x="68667" y="173084"/>
                  </a:cubicBezTo>
                  <a:lnTo>
                    <a:pt x="68326" y="172467"/>
                  </a:lnTo>
                  <a:close/>
                  <a:moveTo>
                    <a:pt x="16117" y="173982"/>
                  </a:moveTo>
                  <a:lnTo>
                    <a:pt x="15704" y="174600"/>
                  </a:lnTo>
                  <a:cubicBezTo>
                    <a:pt x="16321" y="174947"/>
                    <a:pt x="16872" y="175288"/>
                    <a:pt x="17495" y="175564"/>
                  </a:cubicBezTo>
                  <a:lnTo>
                    <a:pt x="17837" y="174875"/>
                  </a:lnTo>
                  <a:cubicBezTo>
                    <a:pt x="17219" y="174600"/>
                    <a:pt x="16668" y="174324"/>
                    <a:pt x="16117" y="173982"/>
                  </a:cubicBezTo>
                  <a:close/>
                  <a:moveTo>
                    <a:pt x="63642" y="174809"/>
                  </a:moveTo>
                  <a:cubicBezTo>
                    <a:pt x="63091" y="175084"/>
                    <a:pt x="62468" y="175288"/>
                    <a:pt x="61851" y="175564"/>
                  </a:cubicBezTo>
                  <a:lnTo>
                    <a:pt x="62127" y="176253"/>
                  </a:lnTo>
                  <a:cubicBezTo>
                    <a:pt x="62744" y="176049"/>
                    <a:pt x="63366" y="175773"/>
                    <a:pt x="63984" y="175498"/>
                  </a:cubicBezTo>
                  <a:lnTo>
                    <a:pt x="63642" y="174809"/>
                  </a:lnTo>
                  <a:close/>
                  <a:moveTo>
                    <a:pt x="20801" y="176253"/>
                  </a:moveTo>
                  <a:lnTo>
                    <a:pt x="20525" y="176941"/>
                  </a:lnTo>
                  <a:cubicBezTo>
                    <a:pt x="21143" y="177151"/>
                    <a:pt x="21765" y="177355"/>
                    <a:pt x="22382" y="177630"/>
                  </a:cubicBezTo>
                  <a:lnTo>
                    <a:pt x="22658" y="176875"/>
                  </a:lnTo>
                  <a:cubicBezTo>
                    <a:pt x="21969" y="176666"/>
                    <a:pt x="21352" y="176462"/>
                    <a:pt x="20801" y="176253"/>
                  </a:cubicBezTo>
                  <a:close/>
                  <a:moveTo>
                    <a:pt x="58749" y="176600"/>
                  </a:moveTo>
                  <a:cubicBezTo>
                    <a:pt x="58132" y="176804"/>
                    <a:pt x="57509" y="177013"/>
                    <a:pt x="56892" y="177151"/>
                  </a:cubicBezTo>
                  <a:lnTo>
                    <a:pt x="57096" y="177906"/>
                  </a:lnTo>
                  <a:cubicBezTo>
                    <a:pt x="57719" y="177702"/>
                    <a:pt x="58336" y="177564"/>
                    <a:pt x="59025" y="177355"/>
                  </a:cubicBezTo>
                  <a:lnTo>
                    <a:pt x="58749" y="176600"/>
                  </a:lnTo>
                  <a:close/>
                  <a:moveTo>
                    <a:pt x="25760" y="177768"/>
                  </a:moveTo>
                  <a:lnTo>
                    <a:pt x="25551" y="178528"/>
                  </a:lnTo>
                  <a:cubicBezTo>
                    <a:pt x="26239" y="178666"/>
                    <a:pt x="26862" y="178804"/>
                    <a:pt x="27551" y="178942"/>
                  </a:cubicBezTo>
                  <a:lnTo>
                    <a:pt x="27689" y="178181"/>
                  </a:lnTo>
                  <a:cubicBezTo>
                    <a:pt x="27066" y="178043"/>
                    <a:pt x="26377" y="177906"/>
                    <a:pt x="25760" y="177768"/>
                  </a:cubicBezTo>
                  <a:close/>
                  <a:moveTo>
                    <a:pt x="53724" y="177906"/>
                  </a:moveTo>
                  <a:cubicBezTo>
                    <a:pt x="53101" y="178043"/>
                    <a:pt x="52412" y="178115"/>
                    <a:pt x="51795" y="178253"/>
                  </a:cubicBezTo>
                  <a:lnTo>
                    <a:pt x="51933" y="179008"/>
                  </a:lnTo>
                  <a:cubicBezTo>
                    <a:pt x="52550" y="178870"/>
                    <a:pt x="53239" y="178732"/>
                    <a:pt x="53862" y="178594"/>
                  </a:cubicBezTo>
                  <a:lnTo>
                    <a:pt x="53724" y="177906"/>
                  </a:lnTo>
                  <a:close/>
                  <a:moveTo>
                    <a:pt x="30923" y="178666"/>
                  </a:moveTo>
                  <a:lnTo>
                    <a:pt x="30785" y="179421"/>
                  </a:lnTo>
                  <a:cubicBezTo>
                    <a:pt x="31474" y="179493"/>
                    <a:pt x="32097" y="179559"/>
                    <a:pt x="32785" y="179559"/>
                  </a:cubicBezTo>
                  <a:lnTo>
                    <a:pt x="32852" y="178870"/>
                  </a:lnTo>
                  <a:cubicBezTo>
                    <a:pt x="32163" y="178804"/>
                    <a:pt x="31546" y="178732"/>
                    <a:pt x="30923" y="178666"/>
                  </a:cubicBezTo>
                  <a:close/>
                  <a:moveTo>
                    <a:pt x="48555" y="178666"/>
                  </a:moveTo>
                  <a:cubicBezTo>
                    <a:pt x="47867" y="178732"/>
                    <a:pt x="47249" y="178804"/>
                    <a:pt x="46561" y="178870"/>
                  </a:cubicBezTo>
                  <a:lnTo>
                    <a:pt x="46627" y="179630"/>
                  </a:lnTo>
                  <a:cubicBezTo>
                    <a:pt x="47316" y="179559"/>
                    <a:pt x="48004" y="179493"/>
                    <a:pt x="48627" y="179421"/>
                  </a:cubicBezTo>
                  <a:lnTo>
                    <a:pt x="48555" y="178666"/>
                  </a:lnTo>
                  <a:close/>
                  <a:moveTo>
                    <a:pt x="36092" y="179008"/>
                  </a:moveTo>
                  <a:lnTo>
                    <a:pt x="36092" y="179768"/>
                  </a:lnTo>
                  <a:cubicBezTo>
                    <a:pt x="36780" y="179834"/>
                    <a:pt x="37397" y="179834"/>
                    <a:pt x="38086" y="179834"/>
                  </a:cubicBezTo>
                  <a:lnTo>
                    <a:pt x="38086" y="179079"/>
                  </a:lnTo>
                  <a:cubicBezTo>
                    <a:pt x="37397" y="179079"/>
                    <a:pt x="36780" y="179079"/>
                    <a:pt x="36092" y="179008"/>
                  </a:cubicBezTo>
                  <a:close/>
                  <a:moveTo>
                    <a:pt x="43321" y="179079"/>
                  </a:moveTo>
                  <a:cubicBezTo>
                    <a:pt x="42704" y="179079"/>
                    <a:pt x="42015" y="179145"/>
                    <a:pt x="41326" y="179145"/>
                  </a:cubicBezTo>
                  <a:lnTo>
                    <a:pt x="41392" y="179906"/>
                  </a:lnTo>
                  <a:cubicBezTo>
                    <a:pt x="42015" y="179834"/>
                    <a:pt x="42704" y="179834"/>
                    <a:pt x="43392" y="179834"/>
                  </a:cubicBezTo>
                  <a:lnTo>
                    <a:pt x="43321" y="179079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79" name="Google Shape;1679;p46"/>
            <p:cNvSpPr/>
            <p:nvPr/>
          </p:nvSpPr>
          <p:spPr>
            <a:xfrm>
              <a:off x="2238650" y="627275"/>
              <a:ext cx="2972025" cy="4618200"/>
            </a:xfrm>
            <a:custGeom>
              <a:avLst/>
              <a:gdLst/>
              <a:ahLst/>
              <a:cxnLst/>
              <a:rect l="l" t="t" r="r" b="b"/>
              <a:pathLst>
                <a:path w="118881" h="184728" extrusionOk="0">
                  <a:moveTo>
                    <a:pt x="75968" y="0"/>
                  </a:moveTo>
                  <a:cubicBezTo>
                    <a:pt x="75351" y="0"/>
                    <a:pt x="74800" y="72"/>
                    <a:pt x="74177" y="72"/>
                  </a:cubicBezTo>
                  <a:lnTo>
                    <a:pt x="74249" y="827"/>
                  </a:lnTo>
                  <a:cubicBezTo>
                    <a:pt x="74800" y="827"/>
                    <a:pt x="75417" y="760"/>
                    <a:pt x="75968" y="760"/>
                  </a:cubicBezTo>
                  <a:lnTo>
                    <a:pt x="75968" y="0"/>
                  </a:lnTo>
                  <a:close/>
                  <a:moveTo>
                    <a:pt x="79483" y="72"/>
                  </a:moveTo>
                  <a:lnTo>
                    <a:pt x="79412" y="760"/>
                  </a:lnTo>
                  <a:cubicBezTo>
                    <a:pt x="80034" y="827"/>
                    <a:pt x="80586" y="827"/>
                    <a:pt x="81203" y="898"/>
                  </a:cubicBezTo>
                  <a:lnTo>
                    <a:pt x="81274" y="138"/>
                  </a:lnTo>
                  <a:cubicBezTo>
                    <a:pt x="80652" y="72"/>
                    <a:pt x="80034" y="72"/>
                    <a:pt x="79483" y="72"/>
                  </a:cubicBezTo>
                  <a:close/>
                  <a:moveTo>
                    <a:pt x="82239" y="209"/>
                  </a:moveTo>
                  <a:lnTo>
                    <a:pt x="82167" y="964"/>
                  </a:lnTo>
                  <a:cubicBezTo>
                    <a:pt x="82718" y="1036"/>
                    <a:pt x="83341" y="1102"/>
                    <a:pt x="83892" y="1174"/>
                  </a:cubicBezTo>
                  <a:lnTo>
                    <a:pt x="84029" y="413"/>
                  </a:lnTo>
                  <a:cubicBezTo>
                    <a:pt x="83407" y="347"/>
                    <a:pt x="82856" y="276"/>
                    <a:pt x="82239" y="209"/>
                  </a:cubicBezTo>
                  <a:close/>
                  <a:moveTo>
                    <a:pt x="70667" y="413"/>
                  </a:moveTo>
                  <a:cubicBezTo>
                    <a:pt x="70116" y="485"/>
                    <a:pt x="69494" y="623"/>
                    <a:pt x="68943" y="689"/>
                  </a:cubicBezTo>
                  <a:lnTo>
                    <a:pt x="69014" y="1449"/>
                  </a:lnTo>
                  <a:cubicBezTo>
                    <a:pt x="69631" y="1312"/>
                    <a:pt x="70182" y="1240"/>
                    <a:pt x="70805" y="1174"/>
                  </a:cubicBezTo>
                  <a:lnTo>
                    <a:pt x="70667" y="413"/>
                  </a:lnTo>
                  <a:close/>
                  <a:moveTo>
                    <a:pt x="87473" y="1174"/>
                  </a:moveTo>
                  <a:lnTo>
                    <a:pt x="87264" y="1929"/>
                  </a:lnTo>
                  <a:cubicBezTo>
                    <a:pt x="87815" y="2066"/>
                    <a:pt x="88366" y="2276"/>
                    <a:pt x="88917" y="2414"/>
                  </a:cubicBezTo>
                  <a:lnTo>
                    <a:pt x="89192" y="1725"/>
                  </a:lnTo>
                  <a:cubicBezTo>
                    <a:pt x="88641" y="1515"/>
                    <a:pt x="88024" y="1378"/>
                    <a:pt x="87473" y="1174"/>
                  </a:cubicBezTo>
                  <a:close/>
                  <a:moveTo>
                    <a:pt x="65499" y="1449"/>
                  </a:moveTo>
                  <a:cubicBezTo>
                    <a:pt x="64882" y="1587"/>
                    <a:pt x="64331" y="1791"/>
                    <a:pt x="63780" y="1929"/>
                  </a:cubicBezTo>
                  <a:lnTo>
                    <a:pt x="63984" y="2689"/>
                  </a:lnTo>
                  <a:cubicBezTo>
                    <a:pt x="64535" y="2480"/>
                    <a:pt x="65086" y="2342"/>
                    <a:pt x="65637" y="2204"/>
                  </a:cubicBezTo>
                  <a:lnTo>
                    <a:pt x="65499" y="1449"/>
                  </a:lnTo>
                  <a:close/>
                  <a:moveTo>
                    <a:pt x="60474" y="3102"/>
                  </a:moveTo>
                  <a:cubicBezTo>
                    <a:pt x="59923" y="3306"/>
                    <a:pt x="59372" y="3582"/>
                    <a:pt x="58821" y="3857"/>
                  </a:cubicBezTo>
                  <a:lnTo>
                    <a:pt x="59096" y="4480"/>
                  </a:lnTo>
                  <a:cubicBezTo>
                    <a:pt x="59647" y="4270"/>
                    <a:pt x="60198" y="4067"/>
                    <a:pt x="60749" y="3791"/>
                  </a:cubicBezTo>
                  <a:lnTo>
                    <a:pt x="60474" y="3102"/>
                  </a:lnTo>
                  <a:close/>
                  <a:moveTo>
                    <a:pt x="92432" y="3102"/>
                  </a:moveTo>
                  <a:lnTo>
                    <a:pt x="92085" y="3791"/>
                  </a:lnTo>
                  <a:cubicBezTo>
                    <a:pt x="92570" y="4067"/>
                    <a:pt x="93121" y="4342"/>
                    <a:pt x="93600" y="4618"/>
                  </a:cubicBezTo>
                  <a:lnTo>
                    <a:pt x="94014" y="3995"/>
                  </a:lnTo>
                  <a:cubicBezTo>
                    <a:pt x="93463" y="3653"/>
                    <a:pt x="92983" y="3378"/>
                    <a:pt x="92432" y="3102"/>
                  </a:cubicBezTo>
                  <a:close/>
                  <a:moveTo>
                    <a:pt x="55652" y="5444"/>
                  </a:moveTo>
                  <a:cubicBezTo>
                    <a:pt x="55167" y="5720"/>
                    <a:pt x="54616" y="6061"/>
                    <a:pt x="54137" y="6337"/>
                  </a:cubicBezTo>
                  <a:lnTo>
                    <a:pt x="54550" y="6959"/>
                  </a:lnTo>
                  <a:cubicBezTo>
                    <a:pt x="55030" y="6684"/>
                    <a:pt x="55515" y="6408"/>
                    <a:pt x="56066" y="6061"/>
                  </a:cubicBezTo>
                  <a:lnTo>
                    <a:pt x="55652" y="5444"/>
                  </a:lnTo>
                  <a:close/>
                  <a:moveTo>
                    <a:pt x="96906" y="5923"/>
                  </a:moveTo>
                  <a:lnTo>
                    <a:pt x="96427" y="6546"/>
                  </a:lnTo>
                  <a:cubicBezTo>
                    <a:pt x="96906" y="6888"/>
                    <a:pt x="97391" y="7301"/>
                    <a:pt x="97805" y="7648"/>
                  </a:cubicBezTo>
                  <a:lnTo>
                    <a:pt x="98284" y="7097"/>
                  </a:lnTo>
                  <a:cubicBezTo>
                    <a:pt x="97871" y="6684"/>
                    <a:pt x="97391" y="6337"/>
                    <a:pt x="96906" y="5923"/>
                  </a:cubicBezTo>
                  <a:close/>
                  <a:moveTo>
                    <a:pt x="51244" y="8337"/>
                  </a:moveTo>
                  <a:cubicBezTo>
                    <a:pt x="50759" y="8750"/>
                    <a:pt x="50280" y="9092"/>
                    <a:pt x="49867" y="9505"/>
                  </a:cubicBezTo>
                  <a:lnTo>
                    <a:pt x="50346" y="10056"/>
                  </a:lnTo>
                  <a:cubicBezTo>
                    <a:pt x="50759" y="9714"/>
                    <a:pt x="51244" y="9301"/>
                    <a:pt x="51724" y="8954"/>
                  </a:cubicBezTo>
                  <a:lnTo>
                    <a:pt x="51244" y="8337"/>
                  </a:lnTo>
                  <a:close/>
                  <a:moveTo>
                    <a:pt x="100835" y="9505"/>
                  </a:moveTo>
                  <a:lnTo>
                    <a:pt x="100284" y="10056"/>
                  </a:lnTo>
                  <a:cubicBezTo>
                    <a:pt x="100697" y="10469"/>
                    <a:pt x="101111" y="10883"/>
                    <a:pt x="101452" y="11367"/>
                  </a:cubicBezTo>
                  <a:lnTo>
                    <a:pt x="102075" y="10883"/>
                  </a:lnTo>
                  <a:cubicBezTo>
                    <a:pt x="101662" y="10403"/>
                    <a:pt x="101248" y="9918"/>
                    <a:pt x="100835" y="9505"/>
                  </a:cubicBezTo>
                  <a:close/>
                  <a:moveTo>
                    <a:pt x="47249" y="11847"/>
                  </a:moveTo>
                  <a:lnTo>
                    <a:pt x="46010" y="13087"/>
                  </a:lnTo>
                  <a:lnTo>
                    <a:pt x="46561" y="13638"/>
                  </a:lnTo>
                  <a:lnTo>
                    <a:pt x="47800" y="12398"/>
                  </a:lnTo>
                  <a:lnTo>
                    <a:pt x="47249" y="11847"/>
                  </a:lnTo>
                  <a:close/>
                  <a:moveTo>
                    <a:pt x="104207" y="13638"/>
                  </a:moveTo>
                  <a:lnTo>
                    <a:pt x="103656" y="14051"/>
                  </a:lnTo>
                  <a:cubicBezTo>
                    <a:pt x="104003" y="14536"/>
                    <a:pt x="104279" y="15015"/>
                    <a:pt x="104621" y="15500"/>
                  </a:cubicBezTo>
                  <a:lnTo>
                    <a:pt x="105243" y="15087"/>
                  </a:lnTo>
                  <a:lnTo>
                    <a:pt x="104207" y="13638"/>
                  </a:lnTo>
                  <a:close/>
                  <a:moveTo>
                    <a:pt x="43668" y="15776"/>
                  </a:moveTo>
                  <a:lnTo>
                    <a:pt x="42632" y="17219"/>
                  </a:lnTo>
                  <a:lnTo>
                    <a:pt x="43183" y="17632"/>
                  </a:lnTo>
                  <a:cubicBezTo>
                    <a:pt x="43530" y="17153"/>
                    <a:pt x="43943" y="16740"/>
                    <a:pt x="44285" y="16255"/>
                  </a:cubicBezTo>
                  <a:lnTo>
                    <a:pt x="43668" y="15776"/>
                  </a:lnTo>
                  <a:close/>
                  <a:moveTo>
                    <a:pt x="107100" y="18046"/>
                  </a:moveTo>
                  <a:lnTo>
                    <a:pt x="106483" y="18459"/>
                  </a:lnTo>
                  <a:cubicBezTo>
                    <a:pt x="106758" y="18944"/>
                    <a:pt x="107034" y="19495"/>
                    <a:pt x="107309" y="19974"/>
                  </a:cubicBezTo>
                  <a:lnTo>
                    <a:pt x="107998" y="19633"/>
                  </a:lnTo>
                  <a:cubicBezTo>
                    <a:pt x="107723" y="19148"/>
                    <a:pt x="107376" y="18597"/>
                    <a:pt x="107100" y="18046"/>
                  </a:cubicBezTo>
                  <a:close/>
                  <a:moveTo>
                    <a:pt x="40637" y="20112"/>
                  </a:moveTo>
                  <a:cubicBezTo>
                    <a:pt x="40290" y="20597"/>
                    <a:pt x="39949" y="21076"/>
                    <a:pt x="39673" y="21627"/>
                  </a:cubicBezTo>
                  <a:lnTo>
                    <a:pt x="40290" y="21974"/>
                  </a:lnTo>
                  <a:cubicBezTo>
                    <a:pt x="40637" y="21490"/>
                    <a:pt x="40913" y="21010"/>
                    <a:pt x="41254" y="20525"/>
                  </a:cubicBezTo>
                  <a:lnTo>
                    <a:pt x="40637" y="20112"/>
                  </a:lnTo>
                  <a:close/>
                  <a:moveTo>
                    <a:pt x="109514" y="22801"/>
                  </a:moveTo>
                  <a:lnTo>
                    <a:pt x="108825" y="23076"/>
                  </a:lnTo>
                  <a:cubicBezTo>
                    <a:pt x="109100" y="23628"/>
                    <a:pt x="109376" y="24179"/>
                    <a:pt x="109580" y="24730"/>
                  </a:cubicBezTo>
                  <a:lnTo>
                    <a:pt x="110268" y="24382"/>
                  </a:lnTo>
                  <a:cubicBezTo>
                    <a:pt x="110065" y="23903"/>
                    <a:pt x="109789" y="23352"/>
                    <a:pt x="109514" y="22801"/>
                  </a:cubicBezTo>
                  <a:close/>
                  <a:moveTo>
                    <a:pt x="38020" y="24730"/>
                  </a:moveTo>
                  <a:cubicBezTo>
                    <a:pt x="37744" y="25209"/>
                    <a:pt x="37469" y="25760"/>
                    <a:pt x="37193" y="26311"/>
                  </a:cubicBezTo>
                  <a:lnTo>
                    <a:pt x="37882" y="26658"/>
                  </a:lnTo>
                  <a:cubicBezTo>
                    <a:pt x="38158" y="26107"/>
                    <a:pt x="38362" y="25556"/>
                    <a:pt x="38637" y="25071"/>
                  </a:cubicBezTo>
                  <a:lnTo>
                    <a:pt x="38020" y="24730"/>
                  </a:lnTo>
                  <a:close/>
                  <a:moveTo>
                    <a:pt x="111580" y="27688"/>
                  </a:moveTo>
                  <a:lnTo>
                    <a:pt x="110891" y="27898"/>
                  </a:lnTo>
                  <a:cubicBezTo>
                    <a:pt x="111095" y="28449"/>
                    <a:pt x="111304" y="29000"/>
                    <a:pt x="111508" y="29617"/>
                  </a:cubicBezTo>
                  <a:lnTo>
                    <a:pt x="112197" y="29342"/>
                  </a:lnTo>
                  <a:lnTo>
                    <a:pt x="111580" y="27688"/>
                  </a:lnTo>
                  <a:close/>
                  <a:moveTo>
                    <a:pt x="35816" y="29551"/>
                  </a:moveTo>
                  <a:lnTo>
                    <a:pt x="35193" y="31204"/>
                  </a:lnTo>
                  <a:lnTo>
                    <a:pt x="35882" y="31479"/>
                  </a:lnTo>
                  <a:lnTo>
                    <a:pt x="36505" y="29826"/>
                  </a:lnTo>
                  <a:lnTo>
                    <a:pt x="35816" y="29551"/>
                  </a:lnTo>
                  <a:close/>
                  <a:moveTo>
                    <a:pt x="113371" y="32648"/>
                  </a:moveTo>
                  <a:lnTo>
                    <a:pt x="112610" y="32857"/>
                  </a:lnTo>
                  <a:cubicBezTo>
                    <a:pt x="112820" y="33474"/>
                    <a:pt x="112957" y="34025"/>
                    <a:pt x="113161" y="34576"/>
                  </a:cubicBezTo>
                  <a:lnTo>
                    <a:pt x="113850" y="34372"/>
                  </a:lnTo>
                  <a:cubicBezTo>
                    <a:pt x="113712" y="33821"/>
                    <a:pt x="113508" y="33199"/>
                    <a:pt x="113371" y="32648"/>
                  </a:cubicBezTo>
                  <a:close/>
                  <a:moveTo>
                    <a:pt x="34091" y="34510"/>
                  </a:moveTo>
                  <a:cubicBezTo>
                    <a:pt x="33887" y="35127"/>
                    <a:pt x="33750" y="35678"/>
                    <a:pt x="33540" y="36229"/>
                  </a:cubicBezTo>
                  <a:lnTo>
                    <a:pt x="34301" y="36439"/>
                  </a:lnTo>
                  <a:cubicBezTo>
                    <a:pt x="34438" y="35888"/>
                    <a:pt x="34642" y="35337"/>
                    <a:pt x="34780" y="34786"/>
                  </a:cubicBezTo>
                  <a:lnTo>
                    <a:pt x="34091" y="34510"/>
                  </a:lnTo>
                  <a:close/>
                  <a:moveTo>
                    <a:pt x="114814" y="37744"/>
                  </a:moveTo>
                  <a:lnTo>
                    <a:pt x="114125" y="37954"/>
                  </a:lnTo>
                  <a:lnTo>
                    <a:pt x="114539" y="39607"/>
                  </a:lnTo>
                  <a:lnTo>
                    <a:pt x="115299" y="39469"/>
                  </a:lnTo>
                  <a:cubicBezTo>
                    <a:pt x="115161" y="38846"/>
                    <a:pt x="114952" y="38295"/>
                    <a:pt x="114814" y="37744"/>
                  </a:cubicBezTo>
                  <a:close/>
                  <a:moveTo>
                    <a:pt x="32714" y="39673"/>
                  </a:moveTo>
                  <a:cubicBezTo>
                    <a:pt x="32576" y="40224"/>
                    <a:pt x="32510" y="40847"/>
                    <a:pt x="32372" y="41398"/>
                  </a:cubicBezTo>
                  <a:lnTo>
                    <a:pt x="33127" y="41535"/>
                  </a:lnTo>
                  <a:cubicBezTo>
                    <a:pt x="33199" y="40984"/>
                    <a:pt x="33336" y="40433"/>
                    <a:pt x="33474" y="39811"/>
                  </a:cubicBezTo>
                  <a:lnTo>
                    <a:pt x="32714" y="39673"/>
                  </a:lnTo>
                  <a:close/>
                  <a:moveTo>
                    <a:pt x="116054" y="42841"/>
                  </a:moveTo>
                  <a:lnTo>
                    <a:pt x="115365" y="43051"/>
                  </a:lnTo>
                  <a:cubicBezTo>
                    <a:pt x="115437" y="43602"/>
                    <a:pt x="115575" y="44219"/>
                    <a:pt x="115712" y="44770"/>
                  </a:cubicBezTo>
                  <a:lnTo>
                    <a:pt x="116467" y="44632"/>
                  </a:lnTo>
                  <a:cubicBezTo>
                    <a:pt x="116330" y="44015"/>
                    <a:pt x="116192" y="43464"/>
                    <a:pt x="116054" y="42841"/>
                  </a:cubicBezTo>
                  <a:close/>
                  <a:moveTo>
                    <a:pt x="31821" y="44841"/>
                  </a:moveTo>
                  <a:cubicBezTo>
                    <a:pt x="31750" y="45459"/>
                    <a:pt x="31612" y="46081"/>
                    <a:pt x="31612" y="46632"/>
                  </a:cubicBezTo>
                  <a:lnTo>
                    <a:pt x="32301" y="46698"/>
                  </a:lnTo>
                  <a:cubicBezTo>
                    <a:pt x="32372" y="46147"/>
                    <a:pt x="32438" y="45530"/>
                    <a:pt x="32576" y="44979"/>
                  </a:cubicBezTo>
                  <a:lnTo>
                    <a:pt x="31821" y="44841"/>
                  </a:lnTo>
                  <a:close/>
                  <a:moveTo>
                    <a:pt x="117156" y="48010"/>
                  </a:moveTo>
                  <a:lnTo>
                    <a:pt x="116401" y="48148"/>
                  </a:lnTo>
                  <a:cubicBezTo>
                    <a:pt x="116467" y="48765"/>
                    <a:pt x="116605" y="49316"/>
                    <a:pt x="116677" y="49938"/>
                  </a:cubicBezTo>
                  <a:lnTo>
                    <a:pt x="117432" y="49801"/>
                  </a:lnTo>
                  <a:cubicBezTo>
                    <a:pt x="117365" y="49250"/>
                    <a:pt x="117228" y="48627"/>
                    <a:pt x="117156" y="48010"/>
                  </a:cubicBezTo>
                  <a:close/>
                  <a:moveTo>
                    <a:pt x="31270" y="50142"/>
                  </a:moveTo>
                  <a:cubicBezTo>
                    <a:pt x="31270" y="50765"/>
                    <a:pt x="31198" y="51316"/>
                    <a:pt x="31198" y="51933"/>
                  </a:cubicBezTo>
                  <a:lnTo>
                    <a:pt x="31959" y="51933"/>
                  </a:lnTo>
                  <a:cubicBezTo>
                    <a:pt x="31959" y="51382"/>
                    <a:pt x="31959" y="50765"/>
                    <a:pt x="32025" y="50214"/>
                  </a:cubicBezTo>
                  <a:lnTo>
                    <a:pt x="31270" y="50142"/>
                  </a:lnTo>
                  <a:close/>
                  <a:moveTo>
                    <a:pt x="117983" y="53244"/>
                  </a:moveTo>
                  <a:lnTo>
                    <a:pt x="117294" y="53382"/>
                  </a:lnTo>
                  <a:cubicBezTo>
                    <a:pt x="117365" y="53933"/>
                    <a:pt x="117432" y="54550"/>
                    <a:pt x="117503" y="55101"/>
                  </a:cubicBezTo>
                  <a:lnTo>
                    <a:pt x="118258" y="55035"/>
                  </a:lnTo>
                  <a:cubicBezTo>
                    <a:pt x="118192" y="54413"/>
                    <a:pt x="118120" y="53862"/>
                    <a:pt x="117983" y="53244"/>
                  </a:cubicBezTo>
                  <a:close/>
                  <a:moveTo>
                    <a:pt x="31132" y="55448"/>
                  </a:moveTo>
                  <a:cubicBezTo>
                    <a:pt x="31132" y="55999"/>
                    <a:pt x="31198" y="56617"/>
                    <a:pt x="31198" y="57239"/>
                  </a:cubicBezTo>
                  <a:lnTo>
                    <a:pt x="31959" y="57168"/>
                  </a:lnTo>
                  <a:cubicBezTo>
                    <a:pt x="31959" y="56617"/>
                    <a:pt x="31887" y="55999"/>
                    <a:pt x="31887" y="55448"/>
                  </a:cubicBezTo>
                  <a:close/>
                  <a:moveTo>
                    <a:pt x="118743" y="58479"/>
                  </a:moveTo>
                  <a:lnTo>
                    <a:pt x="117983" y="58545"/>
                  </a:lnTo>
                  <a:cubicBezTo>
                    <a:pt x="118054" y="59168"/>
                    <a:pt x="118120" y="59719"/>
                    <a:pt x="118120" y="60336"/>
                  </a:cubicBezTo>
                  <a:lnTo>
                    <a:pt x="118881" y="60270"/>
                  </a:lnTo>
                  <a:cubicBezTo>
                    <a:pt x="118881" y="59647"/>
                    <a:pt x="118809" y="59096"/>
                    <a:pt x="118743" y="58479"/>
                  </a:cubicBezTo>
                  <a:close/>
                  <a:moveTo>
                    <a:pt x="31336" y="60683"/>
                  </a:moveTo>
                  <a:cubicBezTo>
                    <a:pt x="31408" y="61300"/>
                    <a:pt x="31408" y="61851"/>
                    <a:pt x="31408" y="62474"/>
                  </a:cubicBezTo>
                  <a:lnTo>
                    <a:pt x="32163" y="62474"/>
                  </a:lnTo>
                  <a:cubicBezTo>
                    <a:pt x="32163" y="61851"/>
                    <a:pt x="32163" y="61300"/>
                    <a:pt x="32097" y="60683"/>
                  </a:cubicBezTo>
                  <a:close/>
                  <a:moveTo>
                    <a:pt x="118120" y="63780"/>
                  </a:moveTo>
                  <a:cubicBezTo>
                    <a:pt x="118120" y="64331"/>
                    <a:pt x="118054" y="64953"/>
                    <a:pt x="117983" y="65504"/>
                  </a:cubicBezTo>
                  <a:lnTo>
                    <a:pt x="118743" y="65571"/>
                  </a:lnTo>
                  <a:cubicBezTo>
                    <a:pt x="118809" y="65020"/>
                    <a:pt x="118881" y="64402"/>
                    <a:pt x="118881" y="63780"/>
                  </a:cubicBezTo>
                  <a:close/>
                  <a:moveTo>
                    <a:pt x="31336" y="65918"/>
                  </a:moveTo>
                  <a:cubicBezTo>
                    <a:pt x="31336" y="66535"/>
                    <a:pt x="31270" y="67086"/>
                    <a:pt x="31270" y="67709"/>
                  </a:cubicBezTo>
                  <a:lnTo>
                    <a:pt x="32025" y="67775"/>
                  </a:lnTo>
                  <a:cubicBezTo>
                    <a:pt x="32025" y="67157"/>
                    <a:pt x="32097" y="66535"/>
                    <a:pt x="32097" y="65984"/>
                  </a:cubicBezTo>
                  <a:lnTo>
                    <a:pt x="31336" y="65918"/>
                  </a:lnTo>
                  <a:close/>
                  <a:moveTo>
                    <a:pt x="117365" y="68877"/>
                  </a:moveTo>
                  <a:cubicBezTo>
                    <a:pt x="117228" y="69428"/>
                    <a:pt x="117090" y="69979"/>
                    <a:pt x="116952" y="70601"/>
                  </a:cubicBezTo>
                  <a:lnTo>
                    <a:pt x="117641" y="70805"/>
                  </a:lnTo>
                  <a:cubicBezTo>
                    <a:pt x="117845" y="70188"/>
                    <a:pt x="117983" y="69637"/>
                    <a:pt x="118120" y="69086"/>
                  </a:cubicBezTo>
                  <a:lnTo>
                    <a:pt x="117365" y="68877"/>
                  </a:lnTo>
                  <a:close/>
                  <a:moveTo>
                    <a:pt x="30995" y="71152"/>
                  </a:moveTo>
                  <a:cubicBezTo>
                    <a:pt x="30923" y="71769"/>
                    <a:pt x="30857" y="72320"/>
                    <a:pt x="30785" y="72943"/>
                  </a:cubicBezTo>
                  <a:lnTo>
                    <a:pt x="31546" y="73009"/>
                  </a:lnTo>
                  <a:cubicBezTo>
                    <a:pt x="31612" y="72458"/>
                    <a:pt x="31683" y="71841"/>
                    <a:pt x="31750" y="71218"/>
                  </a:cubicBezTo>
                  <a:lnTo>
                    <a:pt x="30995" y="71152"/>
                  </a:lnTo>
                  <a:close/>
                  <a:moveTo>
                    <a:pt x="115850" y="73836"/>
                  </a:moveTo>
                  <a:cubicBezTo>
                    <a:pt x="115641" y="74387"/>
                    <a:pt x="115437" y="74938"/>
                    <a:pt x="115161" y="75489"/>
                  </a:cubicBezTo>
                  <a:lnTo>
                    <a:pt x="115850" y="75764"/>
                  </a:lnTo>
                  <a:cubicBezTo>
                    <a:pt x="116126" y="75213"/>
                    <a:pt x="116330" y="74662"/>
                    <a:pt x="116539" y="74111"/>
                  </a:cubicBezTo>
                  <a:lnTo>
                    <a:pt x="115850" y="73836"/>
                  </a:lnTo>
                  <a:close/>
                  <a:moveTo>
                    <a:pt x="30234" y="76315"/>
                  </a:moveTo>
                  <a:cubicBezTo>
                    <a:pt x="30096" y="76938"/>
                    <a:pt x="30030" y="77489"/>
                    <a:pt x="29893" y="78040"/>
                  </a:cubicBezTo>
                  <a:lnTo>
                    <a:pt x="30581" y="78244"/>
                  </a:lnTo>
                  <a:cubicBezTo>
                    <a:pt x="30719" y="77627"/>
                    <a:pt x="30857" y="77076"/>
                    <a:pt x="30995" y="76453"/>
                  </a:cubicBezTo>
                  <a:lnTo>
                    <a:pt x="30234" y="76315"/>
                  </a:lnTo>
                  <a:close/>
                  <a:moveTo>
                    <a:pt x="113784" y="78657"/>
                  </a:moveTo>
                  <a:cubicBezTo>
                    <a:pt x="113508" y="79208"/>
                    <a:pt x="113233" y="79693"/>
                    <a:pt x="112957" y="80244"/>
                  </a:cubicBezTo>
                  <a:lnTo>
                    <a:pt x="113646" y="80586"/>
                  </a:lnTo>
                  <a:cubicBezTo>
                    <a:pt x="113922" y="80035"/>
                    <a:pt x="114197" y="79484"/>
                    <a:pt x="114401" y="79004"/>
                  </a:cubicBezTo>
                  <a:lnTo>
                    <a:pt x="113784" y="78657"/>
                  </a:lnTo>
                  <a:close/>
                  <a:moveTo>
                    <a:pt x="29066" y="81412"/>
                  </a:moveTo>
                  <a:cubicBezTo>
                    <a:pt x="28928" y="82035"/>
                    <a:pt x="28719" y="82586"/>
                    <a:pt x="28581" y="83137"/>
                  </a:cubicBezTo>
                  <a:lnTo>
                    <a:pt x="29270" y="83341"/>
                  </a:lnTo>
                  <a:cubicBezTo>
                    <a:pt x="29479" y="82790"/>
                    <a:pt x="29617" y="82239"/>
                    <a:pt x="29821" y="81622"/>
                  </a:cubicBezTo>
                  <a:lnTo>
                    <a:pt x="29066" y="81412"/>
                  </a:lnTo>
                  <a:close/>
                  <a:moveTo>
                    <a:pt x="111304" y="83275"/>
                  </a:moveTo>
                  <a:cubicBezTo>
                    <a:pt x="111029" y="83826"/>
                    <a:pt x="110753" y="84305"/>
                    <a:pt x="110478" y="84856"/>
                  </a:cubicBezTo>
                  <a:lnTo>
                    <a:pt x="111095" y="85203"/>
                  </a:lnTo>
                  <a:cubicBezTo>
                    <a:pt x="111442" y="84718"/>
                    <a:pt x="111718" y="84167"/>
                    <a:pt x="111993" y="83688"/>
                  </a:cubicBezTo>
                  <a:lnTo>
                    <a:pt x="111304" y="83275"/>
                  </a:lnTo>
                  <a:close/>
                  <a:moveTo>
                    <a:pt x="27479" y="86443"/>
                  </a:moveTo>
                  <a:lnTo>
                    <a:pt x="26862" y="88096"/>
                  </a:lnTo>
                  <a:lnTo>
                    <a:pt x="27617" y="88371"/>
                  </a:lnTo>
                  <a:cubicBezTo>
                    <a:pt x="27826" y="87820"/>
                    <a:pt x="28030" y="87269"/>
                    <a:pt x="28240" y="86647"/>
                  </a:cubicBezTo>
                  <a:lnTo>
                    <a:pt x="27479" y="86443"/>
                  </a:lnTo>
                  <a:close/>
                  <a:moveTo>
                    <a:pt x="108753" y="87887"/>
                  </a:moveTo>
                  <a:lnTo>
                    <a:pt x="107860" y="89402"/>
                  </a:lnTo>
                  <a:lnTo>
                    <a:pt x="108549" y="89815"/>
                  </a:lnTo>
                  <a:lnTo>
                    <a:pt x="109376" y="88234"/>
                  </a:lnTo>
                  <a:lnTo>
                    <a:pt x="108753" y="87887"/>
                  </a:lnTo>
                  <a:close/>
                  <a:moveTo>
                    <a:pt x="25551" y="91264"/>
                  </a:moveTo>
                  <a:cubicBezTo>
                    <a:pt x="25275" y="91815"/>
                    <a:pt x="25071" y="92366"/>
                    <a:pt x="24796" y="92846"/>
                  </a:cubicBezTo>
                  <a:lnTo>
                    <a:pt x="25485" y="93193"/>
                  </a:lnTo>
                  <a:cubicBezTo>
                    <a:pt x="25760" y="92708"/>
                    <a:pt x="25964" y="92157"/>
                    <a:pt x="26239" y="91606"/>
                  </a:cubicBezTo>
                  <a:lnTo>
                    <a:pt x="25551" y="91264"/>
                  </a:lnTo>
                  <a:close/>
                  <a:moveTo>
                    <a:pt x="106136" y="92432"/>
                  </a:moveTo>
                  <a:cubicBezTo>
                    <a:pt x="105860" y="92983"/>
                    <a:pt x="105585" y="93468"/>
                    <a:pt x="105243" y="94019"/>
                  </a:cubicBezTo>
                  <a:lnTo>
                    <a:pt x="105932" y="94361"/>
                  </a:lnTo>
                  <a:cubicBezTo>
                    <a:pt x="106207" y="93882"/>
                    <a:pt x="106483" y="93331"/>
                    <a:pt x="106825" y="92846"/>
                  </a:cubicBezTo>
                  <a:lnTo>
                    <a:pt x="106136" y="92432"/>
                  </a:lnTo>
                  <a:close/>
                  <a:moveTo>
                    <a:pt x="23209" y="95948"/>
                  </a:moveTo>
                  <a:cubicBezTo>
                    <a:pt x="22933" y="96499"/>
                    <a:pt x="22658" y="96978"/>
                    <a:pt x="22316" y="97529"/>
                  </a:cubicBezTo>
                  <a:lnTo>
                    <a:pt x="23005" y="97876"/>
                  </a:lnTo>
                  <a:cubicBezTo>
                    <a:pt x="23280" y="97392"/>
                    <a:pt x="23556" y="96841"/>
                    <a:pt x="23898" y="96361"/>
                  </a:cubicBezTo>
                  <a:lnTo>
                    <a:pt x="23209" y="95948"/>
                  </a:lnTo>
                  <a:close/>
                  <a:moveTo>
                    <a:pt x="103590" y="97116"/>
                  </a:moveTo>
                  <a:cubicBezTo>
                    <a:pt x="103315" y="97601"/>
                    <a:pt x="103039" y="98152"/>
                    <a:pt x="102830" y="98703"/>
                  </a:cubicBezTo>
                  <a:lnTo>
                    <a:pt x="103452" y="99045"/>
                  </a:lnTo>
                  <a:cubicBezTo>
                    <a:pt x="103728" y="98494"/>
                    <a:pt x="104003" y="97943"/>
                    <a:pt x="104279" y="97463"/>
                  </a:cubicBezTo>
                  <a:lnTo>
                    <a:pt x="103590" y="97116"/>
                  </a:lnTo>
                  <a:close/>
                  <a:moveTo>
                    <a:pt x="20525" y="100494"/>
                  </a:moveTo>
                  <a:cubicBezTo>
                    <a:pt x="20250" y="100973"/>
                    <a:pt x="19903" y="101458"/>
                    <a:pt x="19561" y="101937"/>
                  </a:cubicBezTo>
                  <a:lnTo>
                    <a:pt x="20178" y="102351"/>
                  </a:lnTo>
                  <a:cubicBezTo>
                    <a:pt x="20525" y="101871"/>
                    <a:pt x="20867" y="101386"/>
                    <a:pt x="21143" y="100907"/>
                  </a:cubicBezTo>
                  <a:lnTo>
                    <a:pt x="20525" y="100494"/>
                  </a:lnTo>
                  <a:close/>
                  <a:moveTo>
                    <a:pt x="101248" y="101800"/>
                  </a:moveTo>
                  <a:cubicBezTo>
                    <a:pt x="100973" y="102351"/>
                    <a:pt x="100763" y="102902"/>
                    <a:pt x="100488" y="103453"/>
                  </a:cubicBezTo>
                  <a:lnTo>
                    <a:pt x="101177" y="103728"/>
                  </a:lnTo>
                  <a:cubicBezTo>
                    <a:pt x="101452" y="103177"/>
                    <a:pt x="101662" y="102698"/>
                    <a:pt x="101937" y="102147"/>
                  </a:cubicBezTo>
                  <a:lnTo>
                    <a:pt x="101248" y="101800"/>
                  </a:lnTo>
                  <a:close/>
                  <a:moveTo>
                    <a:pt x="17561" y="104830"/>
                  </a:moveTo>
                  <a:cubicBezTo>
                    <a:pt x="17219" y="105315"/>
                    <a:pt x="16872" y="105794"/>
                    <a:pt x="16531" y="106208"/>
                  </a:cubicBezTo>
                  <a:lnTo>
                    <a:pt x="17148" y="106693"/>
                  </a:lnTo>
                  <a:lnTo>
                    <a:pt x="18184" y="105243"/>
                  </a:lnTo>
                  <a:lnTo>
                    <a:pt x="17561" y="104830"/>
                  </a:lnTo>
                  <a:close/>
                  <a:moveTo>
                    <a:pt x="99110" y="106621"/>
                  </a:moveTo>
                  <a:cubicBezTo>
                    <a:pt x="98907" y="107172"/>
                    <a:pt x="98697" y="107723"/>
                    <a:pt x="98493" y="108346"/>
                  </a:cubicBezTo>
                  <a:lnTo>
                    <a:pt x="99182" y="108550"/>
                  </a:lnTo>
                  <a:cubicBezTo>
                    <a:pt x="99386" y="107999"/>
                    <a:pt x="99595" y="107448"/>
                    <a:pt x="99799" y="106968"/>
                  </a:cubicBezTo>
                  <a:lnTo>
                    <a:pt x="99110" y="106621"/>
                  </a:lnTo>
                  <a:close/>
                  <a:moveTo>
                    <a:pt x="14464" y="109034"/>
                  </a:moveTo>
                  <a:lnTo>
                    <a:pt x="13362" y="110412"/>
                  </a:lnTo>
                  <a:lnTo>
                    <a:pt x="13979" y="110891"/>
                  </a:lnTo>
                  <a:lnTo>
                    <a:pt x="15015" y="109448"/>
                  </a:lnTo>
                  <a:lnTo>
                    <a:pt x="14464" y="109034"/>
                  </a:lnTo>
                  <a:close/>
                  <a:moveTo>
                    <a:pt x="97320" y="111580"/>
                  </a:moveTo>
                  <a:cubicBezTo>
                    <a:pt x="97116" y="112203"/>
                    <a:pt x="96906" y="112754"/>
                    <a:pt x="96769" y="113305"/>
                  </a:cubicBezTo>
                  <a:lnTo>
                    <a:pt x="97457" y="113509"/>
                  </a:lnTo>
                  <a:cubicBezTo>
                    <a:pt x="97667" y="112958"/>
                    <a:pt x="97805" y="112407"/>
                    <a:pt x="98008" y="111856"/>
                  </a:cubicBezTo>
                  <a:lnTo>
                    <a:pt x="97320" y="111580"/>
                  </a:lnTo>
                  <a:close/>
                  <a:moveTo>
                    <a:pt x="11224" y="113167"/>
                  </a:moveTo>
                  <a:cubicBezTo>
                    <a:pt x="10883" y="113718"/>
                    <a:pt x="10536" y="114197"/>
                    <a:pt x="10194" y="114611"/>
                  </a:cubicBezTo>
                  <a:lnTo>
                    <a:pt x="10811" y="115096"/>
                  </a:lnTo>
                  <a:cubicBezTo>
                    <a:pt x="11087" y="114611"/>
                    <a:pt x="11434" y="114131"/>
                    <a:pt x="11847" y="113646"/>
                  </a:cubicBezTo>
                  <a:lnTo>
                    <a:pt x="11224" y="113167"/>
                  </a:lnTo>
                  <a:close/>
                  <a:moveTo>
                    <a:pt x="95738" y="116677"/>
                  </a:moveTo>
                  <a:cubicBezTo>
                    <a:pt x="95601" y="117228"/>
                    <a:pt x="95463" y="117851"/>
                    <a:pt x="95325" y="118402"/>
                  </a:cubicBezTo>
                  <a:lnTo>
                    <a:pt x="96080" y="118606"/>
                  </a:lnTo>
                  <a:cubicBezTo>
                    <a:pt x="96218" y="117988"/>
                    <a:pt x="96355" y="117437"/>
                    <a:pt x="96493" y="116886"/>
                  </a:cubicBezTo>
                  <a:lnTo>
                    <a:pt x="95738" y="116677"/>
                  </a:lnTo>
                  <a:close/>
                  <a:moveTo>
                    <a:pt x="8265" y="117641"/>
                  </a:moveTo>
                  <a:cubicBezTo>
                    <a:pt x="7990" y="118126"/>
                    <a:pt x="7714" y="118677"/>
                    <a:pt x="7439" y="119157"/>
                  </a:cubicBezTo>
                  <a:lnTo>
                    <a:pt x="8056" y="119504"/>
                  </a:lnTo>
                  <a:cubicBezTo>
                    <a:pt x="8332" y="119019"/>
                    <a:pt x="8679" y="118468"/>
                    <a:pt x="8954" y="117988"/>
                  </a:cubicBezTo>
                  <a:lnTo>
                    <a:pt x="8265" y="117641"/>
                  </a:lnTo>
                  <a:close/>
                  <a:moveTo>
                    <a:pt x="94565" y="121845"/>
                  </a:moveTo>
                  <a:cubicBezTo>
                    <a:pt x="94498" y="122396"/>
                    <a:pt x="94361" y="123014"/>
                    <a:pt x="94289" y="123565"/>
                  </a:cubicBezTo>
                  <a:lnTo>
                    <a:pt x="95050" y="123702"/>
                  </a:lnTo>
                  <a:cubicBezTo>
                    <a:pt x="95116" y="123151"/>
                    <a:pt x="95253" y="122534"/>
                    <a:pt x="95325" y="121983"/>
                  </a:cubicBezTo>
                  <a:lnTo>
                    <a:pt x="94565" y="121845"/>
                  </a:lnTo>
                  <a:close/>
                  <a:moveTo>
                    <a:pt x="5786" y="122325"/>
                  </a:moveTo>
                  <a:cubicBezTo>
                    <a:pt x="5577" y="122810"/>
                    <a:pt x="5301" y="123361"/>
                    <a:pt x="5097" y="123912"/>
                  </a:cubicBezTo>
                  <a:lnTo>
                    <a:pt x="5786" y="124253"/>
                  </a:lnTo>
                  <a:cubicBezTo>
                    <a:pt x="5990" y="123702"/>
                    <a:pt x="6265" y="123151"/>
                    <a:pt x="6475" y="122600"/>
                  </a:cubicBezTo>
                  <a:lnTo>
                    <a:pt x="5786" y="122325"/>
                  </a:lnTo>
                  <a:close/>
                  <a:moveTo>
                    <a:pt x="93738" y="127008"/>
                  </a:moveTo>
                  <a:cubicBezTo>
                    <a:pt x="93672" y="127631"/>
                    <a:pt x="93600" y="128182"/>
                    <a:pt x="93463" y="128799"/>
                  </a:cubicBezTo>
                  <a:lnTo>
                    <a:pt x="94223" y="128937"/>
                  </a:lnTo>
                  <a:cubicBezTo>
                    <a:pt x="94289" y="128320"/>
                    <a:pt x="94427" y="127769"/>
                    <a:pt x="94498" y="127146"/>
                  </a:cubicBezTo>
                  <a:lnTo>
                    <a:pt x="93738" y="127008"/>
                  </a:lnTo>
                  <a:close/>
                  <a:moveTo>
                    <a:pt x="3786" y="127218"/>
                  </a:moveTo>
                  <a:lnTo>
                    <a:pt x="3169" y="128871"/>
                  </a:lnTo>
                  <a:lnTo>
                    <a:pt x="3857" y="129075"/>
                  </a:lnTo>
                  <a:lnTo>
                    <a:pt x="4475" y="127422"/>
                  </a:lnTo>
                  <a:lnTo>
                    <a:pt x="3786" y="127218"/>
                  </a:lnTo>
                  <a:close/>
                  <a:moveTo>
                    <a:pt x="2133" y="132243"/>
                  </a:moveTo>
                  <a:cubicBezTo>
                    <a:pt x="1995" y="132794"/>
                    <a:pt x="1857" y="133345"/>
                    <a:pt x="1653" y="133968"/>
                  </a:cubicBezTo>
                  <a:lnTo>
                    <a:pt x="2408" y="134105"/>
                  </a:lnTo>
                  <a:cubicBezTo>
                    <a:pt x="2546" y="133554"/>
                    <a:pt x="2684" y="133003"/>
                    <a:pt x="2893" y="132452"/>
                  </a:cubicBezTo>
                  <a:lnTo>
                    <a:pt x="2133" y="132243"/>
                  </a:lnTo>
                  <a:close/>
                  <a:moveTo>
                    <a:pt x="92912" y="132243"/>
                  </a:moveTo>
                  <a:cubicBezTo>
                    <a:pt x="92774" y="132794"/>
                    <a:pt x="92636" y="133345"/>
                    <a:pt x="92570" y="133968"/>
                  </a:cubicBezTo>
                  <a:lnTo>
                    <a:pt x="93259" y="134105"/>
                  </a:lnTo>
                  <a:cubicBezTo>
                    <a:pt x="93396" y="133554"/>
                    <a:pt x="93534" y="132932"/>
                    <a:pt x="93600" y="132381"/>
                  </a:cubicBezTo>
                  <a:lnTo>
                    <a:pt x="92912" y="132243"/>
                  </a:lnTo>
                  <a:close/>
                  <a:moveTo>
                    <a:pt x="965" y="137412"/>
                  </a:moveTo>
                  <a:cubicBezTo>
                    <a:pt x="827" y="137963"/>
                    <a:pt x="755" y="138580"/>
                    <a:pt x="617" y="139131"/>
                  </a:cubicBezTo>
                  <a:lnTo>
                    <a:pt x="1378" y="139268"/>
                  </a:lnTo>
                  <a:cubicBezTo>
                    <a:pt x="1444" y="138651"/>
                    <a:pt x="1582" y="138100"/>
                    <a:pt x="1653" y="137549"/>
                  </a:cubicBezTo>
                  <a:lnTo>
                    <a:pt x="965" y="137412"/>
                  </a:lnTo>
                  <a:close/>
                  <a:moveTo>
                    <a:pt x="91810" y="137340"/>
                  </a:moveTo>
                  <a:cubicBezTo>
                    <a:pt x="91672" y="137963"/>
                    <a:pt x="91534" y="138514"/>
                    <a:pt x="91396" y="139065"/>
                  </a:cubicBezTo>
                  <a:lnTo>
                    <a:pt x="92157" y="139268"/>
                  </a:lnTo>
                  <a:cubicBezTo>
                    <a:pt x="92294" y="138651"/>
                    <a:pt x="92432" y="138100"/>
                    <a:pt x="92570" y="137549"/>
                  </a:cubicBezTo>
                  <a:lnTo>
                    <a:pt x="91810" y="137340"/>
                  </a:lnTo>
                  <a:close/>
                  <a:moveTo>
                    <a:pt x="90570" y="142437"/>
                  </a:moveTo>
                  <a:cubicBezTo>
                    <a:pt x="90366" y="142988"/>
                    <a:pt x="90228" y="143610"/>
                    <a:pt x="90019" y="144161"/>
                  </a:cubicBezTo>
                  <a:lnTo>
                    <a:pt x="90779" y="144365"/>
                  </a:lnTo>
                  <a:cubicBezTo>
                    <a:pt x="90917" y="143814"/>
                    <a:pt x="91121" y="143197"/>
                    <a:pt x="91259" y="142646"/>
                  </a:cubicBezTo>
                  <a:lnTo>
                    <a:pt x="90570" y="142437"/>
                  </a:lnTo>
                  <a:close/>
                  <a:moveTo>
                    <a:pt x="204" y="142646"/>
                  </a:moveTo>
                  <a:cubicBezTo>
                    <a:pt x="138" y="143197"/>
                    <a:pt x="138" y="143814"/>
                    <a:pt x="66" y="144437"/>
                  </a:cubicBezTo>
                  <a:lnTo>
                    <a:pt x="827" y="144437"/>
                  </a:lnTo>
                  <a:cubicBezTo>
                    <a:pt x="827" y="143886"/>
                    <a:pt x="893" y="143263"/>
                    <a:pt x="965" y="142712"/>
                  </a:cubicBezTo>
                  <a:lnTo>
                    <a:pt x="204" y="142646"/>
                  </a:lnTo>
                  <a:close/>
                  <a:moveTo>
                    <a:pt x="88988" y="147468"/>
                  </a:moveTo>
                  <a:cubicBezTo>
                    <a:pt x="88851" y="148019"/>
                    <a:pt x="88641" y="148570"/>
                    <a:pt x="88437" y="149121"/>
                  </a:cubicBezTo>
                  <a:lnTo>
                    <a:pt x="89126" y="149396"/>
                  </a:lnTo>
                  <a:cubicBezTo>
                    <a:pt x="89330" y="148845"/>
                    <a:pt x="89539" y="148294"/>
                    <a:pt x="89743" y="147671"/>
                  </a:cubicBezTo>
                  <a:lnTo>
                    <a:pt x="88988" y="147468"/>
                  </a:lnTo>
                  <a:close/>
                  <a:moveTo>
                    <a:pt x="0" y="147947"/>
                  </a:moveTo>
                  <a:lnTo>
                    <a:pt x="0" y="149738"/>
                  </a:lnTo>
                  <a:lnTo>
                    <a:pt x="755" y="149672"/>
                  </a:lnTo>
                  <a:cubicBezTo>
                    <a:pt x="755" y="149121"/>
                    <a:pt x="689" y="148498"/>
                    <a:pt x="689" y="147947"/>
                  </a:cubicBezTo>
                  <a:close/>
                  <a:moveTo>
                    <a:pt x="87198" y="152355"/>
                  </a:moveTo>
                  <a:cubicBezTo>
                    <a:pt x="86988" y="152906"/>
                    <a:pt x="86784" y="153457"/>
                    <a:pt x="86509" y="154008"/>
                  </a:cubicBezTo>
                  <a:lnTo>
                    <a:pt x="87198" y="154284"/>
                  </a:lnTo>
                  <a:cubicBezTo>
                    <a:pt x="87473" y="153733"/>
                    <a:pt x="87677" y="153182"/>
                    <a:pt x="87886" y="152631"/>
                  </a:cubicBezTo>
                  <a:lnTo>
                    <a:pt x="87198" y="152355"/>
                  </a:lnTo>
                  <a:close/>
                  <a:moveTo>
                    <a:pt x="1031" y="153115"/>
                  </a:moveTo>
                  <a:lnTo>
                    <a:pt x="276" y="153182"/>
                  </a:lnTo>
                  <a:cubicBezTo>
                    <a:pt x="342" y="153804"/>
                    <a:pt x="414" y="154421"/>
                    <a:pt x="480" y="154972"/>
                  </a:cubicBezTo>
                  <a:lnTo>
                    <a:pt x="1240" y="154906"/>
                  </a:lnTo>
                  <a:cubicBezTo>
                    <a:pt x="1168" y="154284"/>
                    <a:pt x="1102" y="153733"/>
                    <a:pt x="1031" y="153115"/>
                  </a:cubicBezTo>
                  <a:close/>
                  <a:moveTo>
                    <a:pt x="85060" y="157176"/>
                  </a:moveTo>
                  <a:cubicBezTo>
                    <a:pt x="84784" y="157661"/>
                    <a:pt x="84509" y="158212"/>
                    <a:pt x="84305" y="158692"/>
                  </a:cubicBezTo>
                  <a:lnTo>
                    <a:pt x="84922" y="159039"/>
                  </a:lnTo>
                  <a:cubicBezTo>
                    <a:pt x="85197" y="158554"/>
                    <a:pt x="85473" y="158003"/>
                    <a:pt x="85748" y="157452"/>
                  </a:cubicBezTo>
                  <a:lnTo>
                    <a:pt x="85060" y="157176"/>
                  </a:lnTo>
                  <a:close/>
                  <a:moveTo>
                    <a:pt x="1929" y="158278"/>
                  </a:moveTo>
                  <a:lnTo>
                    <a:pt x="1168" y="158416"/>
                  </a:lnTo>
                  <a:cubicBezTo>
                    <a:pt x="1306" y="159039"/>
                    <a:pt x="1444" y="159590"/>
                    <a:pt x="1653" y="160207"/>
                  </a:cubicBezTo>
                  <a:lnTo>
                    <a:pt x="2342" y="160003"/>
                  </a:lnTo>
                  <a:cubicBezTo>
                    <a:pt x="2204" y="159380"/>
                    <a:pt x="2067" y="158829"/>
                    <a:pt x="1929" y="158278"/>
                  </a:cubicBezTo>
                  <a:close/>
                  <a:moveTo>
                    <a:pt x="82580" y="161722"/>
                  </a:moveTo>
                  <a:cubicBezTo>
                    <a:pt x="82239" y="162273"/>
                    <a:pt x="81963" y="162758"/>
                    <a:pt x="81616" y="163238"/>
                  </a:cubicBezTo>
                  <a:lnTo>
                    <a:pt x="82305" y="163651"/>
                  </a:lnTo>
                  <a:cubicBezTo>
                    <a:pt x="82580" y="163171"/>
                    <a:pt x="82927" y="162620"/>
                    <a:pt x="83203" y="162135"/>
                  </a:cubicBezTo>
                  <a:lnTo>
                    <a:pt x="82580" y="161722"/>
                  </a:lnTo>
                  <a:close/>
                  <a:moveTo>
                    <a:pt x="3444" y="163238"/>
                  </a:moveTo>
                  <a:lnTo>
                    <a:pt x="2755" y="163513"/>
                  </a:lnTo>
                  <a:cubicBezTo>
                    <a:pt x="2959" y="164064"/>
                    <a:pt x="3169" y="164615"/>
                    <a:pt x="3444" y="165166"/>
                  </a:cubicBezTo>
                  <a:lnTo>
                    <a:pt x="4133" y="164891"/>
                  </a:lnTo>
                  <a:cubicBezTo>
                    <a:pt x="3857" y="164340"/>
                    <a:pt x="3648" y="163789"/>
                    <a:pt x="3444" y="163238"/>
                  </a:cubicBezTo>
                  <a:close/>
                  <a:moveTo>
                    <a:pt x="79687" y="166064"/>
                  </a:moveTo>
                  <a:cubicBezTo>
                    <a:pt x="79346" y="166544"/>
                    <a:pt x="78932" y="167028"/>
                    <a:pt x="78585" y="167508"/>
                  </a:cubicBezTo>
                  <a:lnTo>
                    <a:pt x="79208" y="167921"/>
                  </a:lnTo>
                  <a:cubicBezTo>
                    <a:pt x="79550" y="167508"/>
                    <a:pt x="79897" y="167028"/>
                    <a:pt x="80310" y="166544"/>
                  </a:cubicBezTo>
                  <a:lnTo>
                    <a:pt x="79687" y="166064"/>
                  </a:lnTo>
                  <a:close/>
                  <a:moveTo>
                    <a:pt x="5714" y="167921"/>
                  </a:moveTo>
                  <a:lnTo>
                    <a:pt x="5026" y="168334"/>
                  </a:lnTo>
                  <a:cubicBezTo>
                    <a:pt x="5373" y="168819"/>
                    <a:pt x="5648" y="169370"/>
                    <a:pt x="5990" y="169850"/>
                  </a:cubicBezTo>
                  <a:lnTo>
                    <a:pt x="6612" y="169436"/>
                  </a:lnTo>
                  <a:cubicBezTo>
                    <a:pt x="6265" y="168957"/>
                    <a:pt x="5990" y="168472"/>
                    <a:pt x="5714" y="167921"/>
                  </a:cubicBezTo>
                  <a:close/>
                  <a:moveTo>
                    <a:pt x="76315" y="170059"/>
                  </a:moveTo>
                  <a:cubicBezTo>
                    <a:pt x="75968" y="170538"/>
                    <a:pt x="75555" y="170952"/>
                    <a:pt x="75142" y="171365"/>
                  </a:cubicBezTo>
                  <a:lnTo>
                    <a:pt x="75626" y="171916"/>
                  </a:lnTo>
                  <a:cubicBezTo>
                    <a:pt x="76040" y="171503"/>
                    <a:pt x="76453" y="171023"/>
                    <a:pt x="76866" y="170610"/>
                  </a:cubicBezTo>
                  <a:lnTo>
                    <a:pt x="76315" y="170059"/>
                  </a:lnTo>
                  <a:close/>
                  <a:moveTo>
                    <a:pt x="8679" y="172191"/>
                  </a:moveTo>
                  <a:lnTo>
                    <a:pt x="8056" y="172676"/>
                  </a:lnTo>
                  <a:cubicBezTo>
                    <a:pt x="8469" y="173156"/>
                    <a:pt x="8883" y="173569"/>
                    <a:pt x="9296" y="173982"/>
                  </a:cubicBezTo>
                  <a:lnTo>
                    <a:pt x="9847" y="173503"/>
                  </a:lnTo>
                  <a:cubicBezTo>
                    <a:pt x="9434" y="173090"/>
                    <a:pt x="9020" y="172605"/>
                    <a:pt x="8679" y="172191"/>
                  </a:cubicBezTo>
                  <a:close/>
                  <a:moveTo>
                    <a:pt x="72596" y="173707"/>
                  </a:moveTo>
                  <a:cubicBezTo>
                    <a:pt x="72111" y="174054"/>
                    <a:pt x="71632" y="174396"/>
                    <a:pt x="71218" y="174809"/>
                  </a:cubicBezTo>
                  <a:lnTo>
                    <a:pt x="71632" y="175360"/>
                  </a:lnTo>
                  <a:cubicBezTo>
                    <a:pt x="72111" y="175018"/>
                    <a:pt x="72596" y="174671"/>
                    <a:pt x="73075" y="174258"/>
                  </a:cubicBezTo>
                  <a:lnTo>
                    <a:pt x="72596" y="173707"/>
                  </a:lnTo>
                  <a:close/>
                  <a:moveTo>
                    <a:pt x="12326" y="175845"/>
                  </a:moveTo>
                  <a:lnTo>
                    <a:pt x="11847" y="176462"/>
                  </a:lnTo>
                  <a:cubicBezTo>
                    <a:pt x="12326" y="176809"/>
                    <a:pt x="12740" y="177222"/>
                    <a:pt x="13225" y="177564"/>
                  </a:cubicBezTo>
                  <a:lnTo>
                    <a:pt x="13704" y="176947"/>
                  </a:lnTo>
                  <a:cubicBezTo>
                    <a:pt x="13225" y="176600"/>
                    <a:pt x="12740" y="176258"/>
                    <a:pt x="12326" y="175845"/>
                  </a:cubicBezTo>
                  <a:close/>
                  <a:moveTo>
                    <a:pt x="68392" y="176737"/>
                  </a:moveTo>
                  <a:cubicBezTo>
                    <a:pt x="67912" y="177084"/>
                    <a:pt x="67361" y="177426"/>
                    <a:pt x="66876" y="177702"/>
                  </a:cubicBezTo>
                  <a:lnTo>
                    <a:pt x="67224" y="178324"/>
                  </a:lnTo>
                  <a:cubicBezTo>
                    <a:pt x="67775" y="178049"/>
                    <a:pt x="68254" y="177702"/>
                    <a:pt x="68805" y="177426"/>
                  </a:cubicBezTo>
                  <a:lnTo>
                    <a:pt x="68392" y="176737"/>
                  </a:lnTo>
                  <a:close/>
                  <a:moveTo>
                    <a:pt x="16597" y="178875"/>
                  </a:moveTo>
                  <a:lnTo>
                    <a:pt x="16183" y="179492"/>
                  </a:lnTo>
                  <a:cubicBezTo>
                    <a:pt x="16734" y="179768"/>
                    <a:pt x="17219" y="180043"/>
                    <a:pt x="17770" y="180319"/>
                  </a:cubicBezTo>
                  <a:lnTo>
                    <a:pt x="18112" y="179702"/>
                  </a:lnTo>
                  <a:cubicBezTo>
                    <a:pt x="17561" y="179426"/>
                    <a:pt x="17082" y="179151"/>
                    <a:pt x="16597" y="178875"/>
                  </a:cubicBezTo>
                  <a:close/>
                  <a:moveTo>
                    <a:pt x="63846" y="179289"/>
                  </a:moveTo>
                  <a:cubicBezTo>
                    <a:pt x="63295" y="179564"/>
                    <a:pt x="62744" y="179768"/>
                    <a:pt x="62193" y="180043"/>
                  </a:cubicBezTo>
                  <a:lnTo>
                    <a:pt x="62540" y="180732"/>
                  </a:lnTo>
                  <a:cubicBezTo>
                    <a:pt x="63091" y="180457"/>
                    <a:pt x="63570" y="180253"/>
                    <a:pt x="64121" y="179977"/>
                  </a:cubicBezTo>
                  <a:lnTo>
                    <a:pt x="63846" y="179289"/>
                  </a:lnTo>
                  <a:close/>
                  <a:moveTo>
                    <a:pt x="21280" y="181079"/>
                  </a:moveTo>
                  <a:lnTo>
                    <a:pt x="21005" y="181768"/>
                  </a:lnTo>
                  <a:lnTo>
                    <a:pt x="22658" y="182385"/>
                  </a:lnTo>
                  <a:lnTo>
                    <a:pt x="22933" y="181696"/>
                  </a:lnTo>
                  <a:lnTo>
                    <a:pt x="21280" y="181079"/>
                  </a:lnTo>
                  <a:close/>
                  <a:moveTo>
                    <a:pt x="59024" y="181217"/>
                  </a:moveTo>
                  <a:cubicBezTo>
                    <a:pt x="58407" y="181421"/>
                    <a:pt x="57856" y="181630"/>
                    <a:pt x="57305" y="181768"/>
                  </a:cubicBezTo>
                  <a:lnTo>
                    <a:pt x="57509" y="182523"/>
                  </a:lnTo>
                  <a:cubicBezTo>
                    <a:pt x="58132" y="182319"/>
                    <a:pt x="58683" y="182181"/>
                    <a:pt x="59234" y="181972"/>
                  </a:cubicBezTo>
                  <a:lnTo>
                    <a:pt x="59024" y="181217"/>
                  </a:lnTo>
                  <a:close/>
                  <a:moveTo>
                    <a:pt x="53928" y="182661"/>
                  </a:moveTo>
                  <a:cubicBezTo>
                    <a:pt x="53377" y="182732"/>
                    <a:pt x="52826" y="182870"/>
                    <a:pt x="52208" y="183008"/>
                  </a:cubicBezTo>
                  <a:lnTo>
                    <a:pt x="52346" y="183697"/>
                  </a:lnTo>
                  <a:cubicBezTo>
                    <a:pt x="52963" y="183625"/>
                    <a:pt x="53514" y="183487"/>
                    <a:pt x="54137" y="183349"/>
                  </a:cubicBezTo>
                  <a:lnTo>
                    <a:pt x="53928" y="182661"/>
                  </a:lnTo>
                  <a:close/>
                  <a:moveTo>
                    <a:pt x="26239" y="182661"/>
                  </a:moveTo>
                  <a:lnTo>
                    <a:pt x="26036" y="183349"/>
                  </a:lnTo>
                  <a:cubicBezTo>
                    <a:pt x="26653" y="183487"/>
                    <a:pt x="27204" y="183625"/>
                    <a:pt x="27826" y="183763"/>
                  </a:cubicBezTo>
                  <a:lnTo>
                    <a:pt x="27964" y="183008"/>
                  </a:lnTo>
                  <a:cubicBezTo>
                    <a:pt x="27341" y="182870"/>
                    <a:pt x="26790" y="182732"/>
                    <a:pt x="26239" y="182661"/>
                  </a:cubicBezTo>
                  <a:close/>
                  <a:moveTo>
                    <a:pt x="31336" y="183559"/>
                  </a:moveTo>
                  <a:lnTo>
                    <a:pt x="31270" y="184314"/>
                  </a:lnTo>
                  <a:cubicBezTo>
                    <a:pt x="31887" y="184385"/>
                    <a:pt x="32438" y="184385"/>
                    <a:pt x="33061" y="184451"/>
                  </a:cubicBezTo>
                  <a:lnTo>
                    <a:pt x="33127" y="183697"/>
                  </a:lnTo>
                  <a:cubicBezTo>
                    <a:pt x="32510" y="183697"/>
                    <a:pt x="31959" y="183625"/>
                    <a:pt x="31336" y="183559"/>
                  </a:cubicBezTo>
                  <a:close/>
                  <a:moveTo>
                    <a:pt x="48831" y="183487"/>
                  </a:moveTo>
                  <a:cubicBezTo>
                    <a:pt x="48214" y="183559"/>
                    <a:pt x="47663" y="183625"/>
                    <a:pt x="47040" y="183697"/>
                  </a:cubicBezTo>
                  <a:lnTo>
                    <a:pt x="47112" y="184451"/>
                  </a:lnTo>
                  <a:cubicBezTo>
                    <a:pt x="47729" y="184385"/>
                    <a:pt x="48280" y="184314"/>
                    <a:pt x="48902" y="184248"/>
                  </a:cubicBezTo>
                  <a:lnTo>
                    <a:pt x="48831" y="183487"/>
                  </a:lnTo>
                  <a:close/>
                  <a:moveTo>
                    <a:pt x="36571" y="183900"/>
                  </a:moveTo>
                  <a:lnTo>
                    <a:pt x="36571" y="184661"/>
                  </a:lnTo>
                  <a:cubicBezTo>
                    <a:pt x="37122" y="184727"/>
                    <a:pt x="37744" y="184727"/>
                    <a:pt x="38362" y="184727"/>
                  </a:cubicBezTo>
                  <a:lnTo>
                    <a:pt x="38362" y="183972"/>
                  </a:lnTo>
                  <a:cubicBezTo>
                    <a:pt x="37744" y="183972"/>
                    <a:pt x="37193" y="183972"/>
                    <a:pt x="36571" y="183900"/>
                  </a:cubicBezTo>
                  <a:close/>
                  <a:moveTo>
                    <a:pt x="41805" y="183972"/>
                  </a:moveTo>
                  <a:lnTo>
                    <a:pt x="41805" y="184727"/>
                  </a:lnTo>
                  <a:cubicBezTo>
                    <a:pt x="42428" y="184727"/>
                    <a:pt x="43045" y="184727"/>
                    <a:pt x="43596" y="184661"/>
                  </a:cubicBezTo>
                  <a:lnTo>
                    <a:pt x="43596" y="183972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0" name="Google Shape;1680;p46"/>
            <p:cNvSpPr/>
            <p:nvPr/>
          </p:nvSpPr>
          <p:spPr>
            <a:xfrm>
              <a:off x="2183550" y="549850"/>
              <a:ext cx="3042550" cy="4740375"/>
            </a:xfrm>
            <a:custGeom>
              <a:avLst/>
              <a:gdLst/>
              <a:ahLst/>
              <a:cxnLst/>
              <a:rect l="l" t="t" r="r" b="b"/>
              <a:pathLst>
                <a:path w="121702" h="189615" extrusionOk="0">
                  <a:moveTo>
                    <a:pt x="80376" y="0"/>
                  </a:moveTo>
                  <a:lnTo>
                    <a:pt x="80376" y="755"/>
                  </a:lnTo>
                  <a:cubicBezTo>
                    <a:pt x="80861" y="755"/>
                    <a:pt x="81412" y="755"/>
                    <a:pt x="81891" y="827"/>
                  </a:cubicBezTo>
                  <a:lnTo>
                    <a:pt x="81963" y="67"/>
                  </a:lnTo>
                  <a:cubicBezTo>
                    <a:pt x="81412" y="0"/>
                    <a:pt x="80927" y="0"/>
                    <a:pt x="80376" y="0"/>
                  </a:cubicBezTo>
                  <a:close/>
                  <a:moveTo>
                    <a:pt x="76657" y="0"/>
                  </a:moveTo>
                  <a:cubicBezTo>
                    <a:pt x="76106" y="67"/>
                    <a:pt x="75626" y="67"/>
                    <a:pt x="75075" y="138"/>
                  </a:cubicBezTo>
                  <a:lnTo>
                    <a:pt x="75141" y="893"/>
                  </a:lnTo>
                  <a:cubicBezTo>
                    <a:pt x="75626" y="827"/>
                    <a:pt x="76177" y="827"/>
                    <a:pt x="76728" y="755"/>
                  </a:cubicBezTo>
                  <a:lnTo>
                    <a:pt x="76657" y="0"/>
                  </a:lnTo>
                  <a:close/>
                  <a:moveTo>
                    <a:pt x="84305" y="204"/>
                  </a:moveTo>
                  <a:lnTo>
                    <a:pt x="84233" y="965"/>
                  </a:lnTo>
                  <a:cubicBezTo>
                    <a:pt x="84718" y="1031"/>
                    <a:pt x="85269" y="1102"/>
                    <a:pt x="85748" y="1169"/>
                  </a:cubicBezTo>
                  <a:lnTo>
                    <a:pt x="85886" y="414"/>
                  </a:lnTo>
                  <a:cubicBezTo>
                    <a:pt x="85335" y="342"/>
                    <a:pt x="84784" y="276"/>
                    <a:pt x="84305" y="204"/>
                  </a:cubicBezTo>
                  <a:close/>
                  <a:moveTo>
                    <a:pt x="71422" y="551"/>
                  </a:moveTo>
                  <a:cubicBezTo>
                    <a:pt x="70871" y="618"/>
                    <a:pt x="70320" y="689"/>
                    <a:pt x="69841" y="827"/>
                  </a:cubicBezTo>
                  <a:lnTo>
                    <a:pt x="69979" y="1516"/>
                  </a:lnTo>
                  <a:cubicBezTo>
                    <a:pt x="70458" y="1444"/>
                    <a:pt x="71009" y="1378"/>
                    <a:pt x="71494" y="1306"/>
                  </a:cubicBezTo>
                  <a:lnTo>
                    <a:pt x="71422" y="551"/>
                  </a:lnTo>
                  <a:close/>
                  <a:moveTo>
                    <a:pt x="89539" y="1169"/>
                  </a:moveTo>
                  <a:lnTo>
                    <a:pt x="89330" y="1857"/>
                  </a:lnTo>
                  <a:cubicBezTo>
                    <a:pt x="89815" y="1995"/>
                    <a:pt x="90294" y="2204"/>
                    <a:pt x="90779" y="2342"/>
                  </a:cubicBezTo>
                  <a:lnTo>
                    <a:pt x="91055" y="1653"/>
                  </a:lnTo>
                  <a:cubicBezTo>
                    <a:pt x="90504" y="1444"/>
                    <a:pt x="90019" y="1306"/>
                    <a:pt x="89539" y="1169"/>
                  </a:cubicBezTo>
                  <a:close/>
                  <a:moveTo>
                    <a:pt x="66188" y="1653"/>
                  </a:moveTo>
                  <a:cubicBezTo>
                    <a:pt x="65708" y="1791"/>
                    <a:pt x="65157" y="1929"/>
                    <a:pt x="64672" y="2067"/>
                  </a:cubicBezTo>
                  <a:lnTo>
                    <a:pt x="64882" y="2755"/>
                  </a:lnTo>
                  <a:cubicBezTo>
                    <a:pt x="65433" y="2618"/>
                    <a:pt x="65912" y="2480"/>
                    <a:pt x="66397" y="2342"/>
                  </a:cubicBezTo>
                  <a:lnTo>
                    <a:pt x="66188" y="1653"/>
                  </a:lnTo>
                  <a:close/>
                  <a:moveTo>
                    <a:pt x="94498" y="3097"/>
                  </a:moveTo>
                  <a:lnTo>
                    <a:pt x="94151" y="3720"/>
                  </a:lnTo>
                  <a:cubicBezTo>
                    <a:pt x="94565" y="3995"/>
                    <a:pt x="95049" y="4199"/>
                    <a:pt x="95529" y="4475"/>
                  </a:cubicBezTo>
                  <a:lnTo>
                    <a:pt x="95876" y="3786"/>
                  </a:lnTo>
                  <a:cubicBezTo>
                    <a:pt x="95391" y="3582"/>
                    <a:pt x="94978" y="3306"/>
                    <a:pt x="94498" y="3097"/>
                  </a:cubicBezTo>
                  <a:close/>
                  <a:moveTo>
                    <a:pt x="61162" y="3306"/>
                  </a:moveTo>
                  <a:cubicBezTo>
                    <a:pt x="60677" y="3510"/>
                    <a:pt x="60198" y="3720"/>
                    <a:pt x="59713" y="3995"/>
                  </a:cubicBezTo>
                  <a:lnTo>
                    <a:pt x="60060" y="4684"/>
                  </a:lnTo>
                  <a:cubicBezTo>
                    <a:pt x="60540" y="4409"/>
                    <a:pt x="61025" y="4199"/>
                    <a:pt x="61504" y="4061"/>
                  </a:cubicBezTo>
                  <a:lnTo>
                    <a:pt x="61162" y="3306"/>
                  </a:lnTo>
                  <a:close/>
                  <a:moveTo>
                    <a:pt x="56407" y="5648"/>
                  </a:moveTo>
                  <a:cubicBezTo>
                    <a:pt x="55928" y="5924"/>
                    <a:pt x="55515" y="6199"/>
                    <a:pt x="55030" y="6475"/>
                  </a:cubicBezTo>
                  <a:lnTo>
                    <a:pt x="55443" y="7092"/>
                  </a:lnTo>
                  <a:cubicBezTo>
                    <a:pt x="55928" y="6816"/>
                    <a:pt x="56341" y="6541"/>
                    <a:pt x="56820" y="6337"/>
                  </a:cubicBezTo>
                  <a:lnTo>
                    <a:pt x="56407" y="5648"/>
                  </a:lnTo>
                  <a:close/>
                  <a:moveTo>
                    <a:pt x="98973" y="5852"/>
                  </a:moveTo>
                  <a:lnTo>
                    <a:pt x="98559" y="6475"/>
                  </a:lnTo>
                  <a:cubicBezTo>
                    <a:pt x="98973" y="6750"/>
                    <a:pt x="99386" y="7092"/>
                    <a:pt x="99733" y="7439"/>
                  </a:cubicBezTo>
                  <a:lnTo>
                    <a:pt x="100212" y="6888"/>
                  </a:lnTo>
                  <a:cubicBezTo>
                    <a:pt x="99871" y="6541"/>
                    <a:pt x="99386" y="6199"/>
                    <a:pt x="98973" y="5852"/>
                  </a:cubicBezTo>
                  <a:close/>
                  <a:moveTo>
                    <a:pt x="51999" y="8607"/>
                  </a:moveTo>
                  <a:cubicBezTo>
                    <a:pt x="51586" y="8883"/>
                    <a:pt x="51173" y="9230"/>
                    <a:pt x="50759" y="9571"/>
                  </a:cubicBezTo>
                  <a:lnTo>
                    <a:pt x="51244" y="10123"/>
                  </a:lnTo>
                  <a:cubicBezTo>
                    <a:pt x="51586" y="9781"/>
                    <a:pt x="51999" y="9505"/>
                    <a:pt x="52412" y="9158"/>
                  </a:cubicBezTo>
                  <a:lnTo>
                    <a:pt x="51999" y="8607"/>
                  </a:lnTo>
                  <a:close/>
                  <a:moveTo>
                    <a:pt x="102967" y="9368"/>
                  </a:moveTo>
                  <a:lnTo>
                    <a:pt x="102416" y="9919"/>
                  </a:lnTo>
                  <a:cubicBezTo>
                    <a:pt x="102764" y="10260"/>
                    <a:pt x="103177" y="10674"/>
                    <a:pt x="103518" y="11087"/>
                  </a:cubicBezTo>
                  <a:lnTo>
                    <a:pt x="104069" y="10536"/>
                  </a:lnTo>
                  <a:cubicBezTo>
                    <a:pt x="103728" y="10194"/>
                    <a:pt x="103315" y="9781"/>
                    <a:pt x="102967" y="9368"/>
                  </a:cubicBezTo>
                  <a:close/>
                  <a:moveTo>
                    <a:pt x="47938" y="12051"/>
                  </a:moveTo>
                  <a:cubicBezTo>
                    <a:pt x="47591" y="12398"/>
                    <a:pt x="47178" y="12740"/>
                    <a:pt x="46836" y="13153"/>
                  </a:cubicBezTo>
                  <a:lnTo>
                    <a:pt x="47387" y="13638"/>
                  </a:lnTo>
                  <a:lnTo>
                    <a:pt x="48489" y="12536"/>
                  </a:lnTo>
                  <a:lnTo>
                    <a:pt x="47938" y="12051"/>
                  </a:lnTo>
                  <a:close/>
                  <a:moveTo>
                    <a:pt x="106411" y="13429"/>
                  </a:moveTo>
                  <a:lnTo>
                    <a:pt x="105794" y="13913"/>
                  </a:lnTo>
                  <a:cubicBezTo>
                    <a:pt x="106070" y="14327"/>
                    <a:pt x="106411" y="14740"/>
                    <a:pt x="106687" y="15153"/>
                  </a:cubicBezTo>
                  <a:lnTo>
                    <a:pt x="107309" y="14740"/>
                  </a:lnTo>
                  <a:cubicBezTo>
                    <a:pt x="107034" y="14327"/>
                    <a:pt x="106687" y="13842"/>
                    <a:pt x="106411" y="13429"/>
                  </a:cubicBezTo>
                  <a:close/>
                  <a:moveTo>
                    <a:pt x="44357" y="15908"/>
                  </a:moveTo>
                  <a:cubicBezTo>
                    <a:pt x="44009" y="16321"/>
                    <a:pt x="43668" y="16735"/>
                    <a:pt x="43392" y="17148"/>
                  </a:cubicBezTo>
                  <a:lnTo>
                    <a:pt x="43943" y="17633"/>
                  </a:lnTo>
                  <a:lnTo>
                    <a:pt x="44974" y="16393"/>
                  </a:lnTo>
                  <a:lnTo>
                    <a:pt x="44357" y="15908"/>
                  </a:lnTo>
                  <a:close/>
                  <a:moveTo>
                    <a:pt x="109304" y="17908"/>
                  </a:moveTo>
                  <a:lnTo>
                    <a:pt x="108687" y="18250"/>
                  </a:lnTo>
                  <a:cubicBezTo>
                    <a:pt x="108962" y="18735"/>
                    <a:pt x="109166" y="19148"/>
                    <a:pt x="109442" y="19627"/>
                  </a:cubicBezTo>
                  <a:lnTo>
                    <a:pt x="110131" y="19286"/>
                  </a:lnTo>
                  <a:cubicBezTo>
                    <a:pt x="109855" y="18801"/>
                    <a:pt x="109580" y="18322"/>
                    <a:pt x="109304" y="17908"/>
                  </a:cubicBezTo>
                  <a:close/>
                  <a:moveTo>
                    <a:pt x="41188" y="20178"/>
                  </a:moveTo>
                  <a:cubicBezTo>
                    <a:pt x="40913" y="20663"/>
                    <a:pt x="40637" y="21077"/>
                    <a:pt x="40362" y="21556"/>
                  </a:cubicBezTo>
                  <a:lnTo>
                    <a:pt x="40979" y="21903"/>
                  </a:lnTo>
                  <a:cubicBezTo>
                    <a:pt x="41254" y="21490"/>
                    <a:pt x="41530" y="21005"/>
                    <a:pt x="41877" y="20592"/>
                  </a:cubicBezTo>
                  <a:lnTo>
                    <a:pt x="41188" y="20178"/>
                  </a:lnTo>
                  <a:close/>
                  <a:moveTo>
                    <a:pt x="111784" y="22592"/>
                  </a:moveTo>
                  <a:lnTo>
                    <a:pt x="111095" y="22867"/>
                  </a:lnTo>
                  <a:cubicBezTo>
                    <a:pt x="111370" y="23347"/>
                    <a:pt x="111580" y="23832"/>
                    <a:pt x="111784" y="24311"/>
                  </a:cubicBezTo>
                  <a:lnTo>
                    <a:pt x="112472" y="23969"/>
                  </a:lnTo>
                  <a:cubicBezTo>
                    <a:pt x="112269" y="23485"/>
                    <a:pt x="111993" y="23005"/>
                    <a:pt x="111784" y="22592"/>
                  </a:cubicBezTo>
                  <a:close/>
                  <a:moveTo>
                    <a:pt x="38499" y="24724"/>
                  </a:moveTo>
                  <a:cubicBezTo>
                    <a:pt x="38295" y="25209"/>
                    <a:pt x="38020" y="25689"/>
                    <a:pt x="37811" y="26173"/>
                  </a:cubicBezTo>
                  <a:lnTo>
                    <a:pt x="38499" y="26515"/>
                  </a:lnTo>
                  <a:cubicBezTo>
                    <a:pt x="38709" y="26036"/>
                    <a:pt x="38984" y="25551"/>
                    <a:pt x="39188" y="25138"/>
                  </a:cubicBezTo>
                  <a:lnTo>
                    <a:pt x="38499" y="24724"/>
                  </a:lnTo>
                  <a:close/>
                  <a:moveTo>
                    <a:pt x="113922" y="27413"/>
                  </a:moveTo>
                  <a:lnTo>
                    <a:pt x="113161" y="27689"/>
                  </a:lnTo>
                  <a:lnTo>
                    <a:pt x="113784" y="29132"/>
                  </a:lnTo>
                  <a:lnTo>
                    <a:pt x="114473" y="28929"/>
                  </a:lnTo>
                  <a:cubicBezTo>
                    <a:pt x="114263" y="28378"/>
                    <a:pt x="114059" y="27893"/>
                    <a:pt x="113922" y="27413"/>
                  </a:cubicBezTo>
                  <a:close/>
                  <a:moveTo>
                    <a:pt x="36295" y="29546"/>
                  </a:moveTo>
                  <a:cubicBezTo>
                    <a:pt x="36091" y="30031"/>
                    <a:pt x="35882" y="30510"/>
                    <a:pt x="35678" y="31061"/>
                  </a:cubicBezTo>
                  <a:lnTo>
                    <a:pt x="36367" y="31270"/>
                  </a:lnTo>
                  <a:lnTo>
                    <a:pt x="36984" y="29821"/>
                  </a:lnTo>
                  <a:lnTo>
                    <a:pt x="36295" y="29546"/>
                  </a:lnTo>
                  <a:close/>
                  <a:moveTo>
                    <a:pt x="115712" y="32372"/>
                  </a:moveTo>
                  <a:lnTo>
                    <a:pt x="114952" y="32648"/>
                  </a:lnTo>
                  <a:cubicBezTo>
                    <a:pt x="115161" y="33127"/>
                    <a:pt x="115299" y="33612"/>
                    <a:pt x="115437" y="34092"/>
                  </a:cubicBezTo>
                  <a:lnTo>
                    <a:pt x="116192" y="33888"/>
                  </a:lnTo>
                  <a:cubicBezTo>
                    <a:pt x="115988" y="33403"/>
                    <a:pt x="115850" y="32923"/>
                    <a:pt x="115712" y="32372"/>
                  </a:cubicBezTo>
                  <a:close/>
                  <a:moveTo>
                    <a:pt x="34438" y="34505"/>
                  </a:moveTo>
                  <a:cubicBezTo>
                    <a:pt x="34301" y="35056"/>
                    <a:pt x="34163" y="35541"/>
                    <a:pt x="34025" y="36020"/>
                  </a:cubicBezTo>
                  <a:lnTo>
                    <a:pt x="34714" y="36229"/>
                  </a:lnTo>
                  <a:cubicBezTo>
                    <a:pt x="34852" y="35745"/>
                    <a:pt x="35056" y="35265"/>
                    <a:pt x="35193" y="34780"/>
                  </a:cubicBezTo>
                  <a:lnTo>
                    <a:pt x="34438" y="34505"/>
                  </a:lnTo>
                  <a:close/>
                  <a:moveTo>
                    <a:pt x="117228" y="37469"/>
                  </a:moveTo>
                  <a:lnTo>
                    <a:pt x="116467" y="37673"/>
                  </a:lnTo>
                  <a:cubicBezTo>
                    <a:pt x="116605" y="38158"/>
                    <a:pt x="116743" y="38709"/>
                    <a:pt x="116880" y="39188"/>
                  </a:cubicBezTo>
                  <a:lnTo>
                    <a:pt x="117641" y="38985"/>
                  </a:lnTo>
                  <a:cubicBezTo>
                    <a:pt x="117503" y="38500"/>
                    <a:pt x="117365" y="37949"/>
                    <a:pt x="117228" y="37469"/>
                  </a:cubicBezTo>
                  <a:close/>
                  <a:moveTo>
                    <a:pt x="33061" y="39673"/>
                  </a:moveTo>
                  <a:cubicBezTo>
                    <a:pt x="32923" y="40153"/>
                    <a:pt x="32851" y="40704"/>
                    <a:pt x="32714" y="41189"/>
                  </a:cubicBezTo>
                  <a:lnTo>
                    <a:pt x="33474" y="41326"/>
                  </a:lnTo>
                  <a:cubicBezTo>
                    <a:pt x="33540" y="40841"/>
                    <a:pt x="33678" y="40290"/>
                    <a:pt x="33816" y="39811"/>
                  </a:cubicBezTo>
                  <a:lnTo>
                    <a:pt x="33061" y="39673"/>
                  </a:lnTo>
                  <a:close/>
                  <a:moveTo>
                    <a:pt x="118467" y="42566"/>
                  </a:moveTo>
                  <a:lnTo>
                    <a:pt x="117779" y="42770"/>
                  </a:lnTo>
                  <a:cubicBezTo>
                    <a:pt x="117845" y="43255"/>
                    <a:pt x="117982" y="43806"/>
                    <a:pt x="118120" y="44285"/>
                  </a:cubicBezTo>
                  <a:lnTo>
                    <a:pt x="118809" y="44148"/>
                  </a:lnTo>
                  <a:cubicBezTo>
                    <a:pt x="118743" y="43597"/>
                    <a:pt x="118605" y="43117"/>
                    <a:pt x="118467" y="42566"/>
                  </a:cubicBezTo>
                  <a:close/>
                  <a:moveTo>
                    <a:pt x="32097" y="44836"/>
                  </a:moveTo>
                  <a:cubicBezTo>
                    <a:pt x="32025" y="45387"/>
                    <a:pt x="31959" y="45872"/>
                    <a:pt x="31887" y="46423"/>
                  </a:cubicBezTo>
                  <a:lnTo>
                    <a:pt x="32576" y="46489"/>
                  </a:lnTo>
                  <a:cubicBezTo>
                    <a:pt x="32648" y="46010"/>
                    <a:pt x="32714" y="45459"/>
                    <a:pt x="32851" y="44974"/>
                  </a:cubicBezTo>
                  <a:lnTo>
                    <a:pt x="32097" y="44836"/>
                  </a:lnTo>
                  <a:close/>
                  <a:moveTo>
                    <a:pt x="119569" y="47729"/>
                  </a:moveTo>
                  <a:lnTo>
                    <a:pt x="118809" y="47938"/>
                  </a:lnTo>
                  <a:cubicBezTo>
                    <a:pt x="118947" y="48418"/>
                    <a:pt x="119018" y="48969"/>
                    <a:pt x="119156" y="49454"/>
                  </a:cubicBezTo>
                  <a:lnTo>
                    <a:pt x="119845" y="49316"/>
                  </a:lnTo>
                  <a:cubicBezTo>
                    <a:pt x="119773" y="48831"/>
                    <a:pt x="119707" y="48280"/>
                    <a:pt x="119569" y="47729"/>
                  </a:cubicBezTo>
                  <a:close/>
                  <a:moveTo>
                    <a:pt x="31474" y="50071"/>
                  </a:moveTo>
                  <a:cubicBezTo>
                    <a:pt x="31474" y="50622"/>
                    <a:pt x="31408" y="51173"/>
                    <a:pt x="31408" y="51658"/>
                  </a:cubicBezTo>
                  <a:lnTo>
                    <a:pt x="32163" y="51724"/>
                  </a:lnTo>
                  <a:cubicBezTo>
                    <a:pt x="32163" y="51173"/>
                    <a:pt x="32163" y="50694"/>
                    <a:pt x="32234" y="50143"/>
                  </a:cubicBezTo>
                  <a:lnTo>
                    <a:pt x="31474" y="50071"/>
                  </a:lnTo>
                  <a:close/>
                  <a:moveTo>
                    <a:pt x="120462" y="52964"/>
                  </a:moveTo>
                  <a:lnTo>
                    <a:pt x="119773" y="53101"/>
                  </a:lnTo>
                  <a:cubicBezTo>
                    <a:pt x="119845" y="53586"/>
                    <a:pt x="119911" y="54137"/>
                    <a:pt x="119983" y="54617"/>
                  </a:cubicBezTo>
                  <a:lnTo>
                    <a:pt x="120738" y="54551"/>
                  </a:lnTo>
                  <a:cubicBezTo>
                    <a:pt x="120671" y="54000"/>
                    <a:pt x="120600" y="53515"/>
                    <a:pt x="120462" y="52964"/>
                  </a:cubicBezTo>
                  <a:close/>
                  <a:moveTo>
                    <a:pt x="31336" y="55377"/>
                  </a:moveTo>
                  <a:lnTo>
                    <a:pt x="31336" y="56959"/>
                  </a:lnTo>
                  <a:lnTo>
                    <a:pt x="32097" y="56959"/>
                  </a:lnTo>
                  <a:cubicBezTo>
                    <a:pt x="32097" y="56408"/>
                    <a:pt x="32025" y="55928"/>
                    <a:pt x="32025" y="55377"/>
                  </a:cubicBezTo>
                  <a:close/>
                  <a:moveTo>
                    <a:pt x="121289" y="58198"/>
                  </a:moveTo>
                  <a:lnTo>
                    <a:pt x="120534" y="58270"/>
                  </a:lnTo>
                  <a:cubicBezTo>
                    <a:pt x="120600" y="58821"/>
                    <a:pt x="120671" y="59300"/>
                    <a:pt x="120738" y="59851"/>
                  </a:cubicBezTo>
                  <a:lnTo>
                    <a:pt x="121498" y="59785"/>
                  </a:lnTo>
                  <a:cubicBezTo>
                    <a:pt x="121426" y="59234"/>
                    <a:pt x="121360" y="58749"/>
                    <a:pt x="121289" y="58198"/>
                  </a:cubicBezTo>
                  <a:close/>
                  <a:moveTo>
                    <a:pt x="32234" y="60612"/>
                  </a:moveTo>
                  <a:lnTo>
                    <a:pt x="31474" y="60678"/>
                  </a:lnTo>
                  <a:cubicBezTo>
                    <a:pt x="31546" y="61163"/>
                    <a:pt x="31546" y="61714"/>
                    <a:pt x="31546" y="62265"/>
                  </a:cubicBezTo>
                  <a:lnTo>
                    <a:pt x="32300" y="62193"/>
                  </a:lnTo>
                  <a:cubicBezTo>
                    <a:pt x="32300" y="61714"/>
                    <a:pt x="32300" y="61163"/>
                    <a:pt x="32234" y="60612"/>
                  </a:cubicBezTo>
                  <a:close/>
                  <a:moveTo>
                    <a:pt x="120947" y="63505"/>
                  </a:moveTo>
                  <a:cubicBezTo>
                    <a:pt x="120947" y="63984"/>
                    <a:pt x="120947" y="64535"/>
                    <a:pt x="120875" y="65020"/>
                  </a:cubicBezTo>
                  <a:lnTo>
                    <a:pt x="121636" y="65086"/>
                  </a:lnTo>
                  <a:cubicBezTo>
                    <a:pt x="121702" y="64535"/>
                    <a:pt x="121702" y="63984"/>
                    <a:pt x="121702" y="63505"/>
                  </a:cubicBezTo>
                  <a:close/>
                  <a:moveTo>
                    <a:pt x="31546" y="65913"/>
                  </a:moveTo>
                  <a:lnTo>
                    <a:pt x="31546" y="67499"/>
                  </a:lnTo>
                  <a:lnTo>
                    <a:pt x="32300" y="67499"/>
                  </a:lnTo>
                  <a:lnTo>
                    <a:pt x="32300" y="65913"/>
                  </a:lnTo>
                  <a:close/>
                  <a:moveTo>
                    <a:pt x="120462" y="68601"/>
                  </a:moveTo>
                  <a:cubicBezTo>
                    <a:pt x="120324" y="69152"/>
                    <a:pt x="120187" y="69632"/>
                    <a:pt x="120120" y="70117"/>
                  </a:cubicBezTo>
                  <a:lnTo>
                    <a:pt x="120809" y="70321"/>
                  </a:lnTo>
                  <a:cubicBezTo>
                    <a:pt x="120947" y="69841"/>
                    <a:pt x="121085" y="69290"/>
                    <a:pt x="121151" y="68805"/>
                  </a:cubicBezTo>
                  <a:lnTo>
                    <a:pt x="120462" y="68601"/>
                  </a:lnTo>
                  <a:close/>
                  <a:moveTo>
                    <a:pt x="31270" y="71147"/>
                  </a:moveTo>
                  <a:cubicBezTo>
                    <a:pt x="31270" y="71632"/>
                    <a:pt x="31198" y="72183"/>
                    <a:pt x="31132" y="72662"/>
                  </a:cubicBezTo>
                  <a:lnTo>
                    <a:pt x="31887" y="72800"/>
                  </a:lnTo>
                  <a:cubicBezTo>
                    <a:pt x="31959" y="72249"/>
                    <a:pt x="32025" y="71698"/>
                    <a:pt x="32025" y="71219"/>
                  </a:cubicBezTo>
                  <a:lnTo>
                    <a:pt x="31270" y="71147"/>
                  </a:lnTo>
                  <a:close/>
                  <a:moveTo>
                    <a:pt x="118947" y="73627"/>
                  </a:moveTo>
                  <a:cubicBezTo>
                    <a:pt x="118809" y="74112"/>
                    <a:pt x="118605" y="74591"/>
                    <a:pt x="118396" y="75076"/>
                  </a:cubicBezTo>
                  <a:lnTo>
                    <a:pt x="119085" y="75351"/>
                  </a:lnTo>
                  <a:lnTo>
                    <a:pt x="119707" y="73902"/>
                  </a:lnTo>
                  <a:lnTo>
                    <a:pt x="118947" y="73627"/>
                  </a:lnTo>
                  <a:close/>
                  <a:moveTo>
                    <a:pt x="30647" y="76316"/>
                  </a:moveTo>
                  <a:cubicBezTo>
                    <a:pt x="30581" y="76867"/>
                    <a:pt x="30510" y="77346"/>
                    <a:pt x="30372" y="77897"/>
                  </a:cubicBezTo>
                  <a:lnTo>
                    <a:pt x="31132" y="78035"/>
                  </a:lnTo>
                  <a:cubicBezTo>
                    <a:pt x="31198" y="77484"/>
                    <a:pt x="31336" y="77004"/>
                    <a:pt x="31408" y="76453"/>
                  </a:cubicBezTo>
                  <a:lnTo>
                    <a:pt x="30647" y="76316"/>
                  </a:lnTo>
                  <a:close/>
                  <a:moveTo>
                    <a:pt x="116814" y="78310"/>
                  </a:moveTo>
                  <a:cubicBezTo>
                    <a:pt x="116539" y="78795"/>
                    <a:pt x="116329" y="79275"/>
                    <a:pt x="116054" y="79688"/>
                  </a:cubicBezTo>
                  <a:lnTo>
                    <a:pt x="116743" y="80101"/>
                  </a:lnTo>
                  <a:cubicBezTo>
                    <a:pt x="116952" y="79622"/>
                    <a:pt x="117228" y="79137"/>
                    <a:pt x="117503" y="78724"/>
                  </a:cubicBezTo>
                  <a:lnTo>
                    <a:pt x="116814" y="78310"/>
                  </a:lnTo>
                  <a:close/>
                  <a:moveTo>
                    <a:pt x="29617" y="81479"/>
                  </a:moveTo>
                  <a:cubicBezTo>
                    <a:pt x="29545" y="81964"/>
                    <a:pt x="29408" y="82515"/>
                    <a:pt x="29270" y="82994"/>
                  </a:cubicBezTo>
                  <a:lnTo>
                    <a:pt x="29959" y="83203"/>
                  </a:lnTo>
                  <a:cubicBezTo>
                    <a:pt x="30096" y="82652"/>
                    <a:pt x="30234" y="82167"/>
                    <a:pt x="30372" y="81616"/>
                  </a:cubicBezTo>
                  <a:lnTo>
                    <a:pt x="29617" y="81479"/>
                  </a:lnTo>
                  <a:close/>
                  <a:moveTo>
                    <a:pt x="114197" y="82856"/>
                  </a:moveTo>
                  <a:cubicBezTo>
                    <a:pt x="113922" y="83341"/>
                    <a:pt x="113646" y="83754"/>
                    <a:pt x="113371" y="84234"/>
                  </a:cubicBezTo>
                  <a:lnTo>
                    <a:pt x="113988" y="84581"/>
                  </a:lnTo>
                  <a:cubicBezTo>
                    <a:pt x="114263" y="84168"/>
                    <a:pt x="114539" y="83754"/>
                    <a:pt x="114814" y="83269"/>
                  </a:cubicBezTo>
                  <a:lnTo>
                    <a:pt x="114197" y="82856"/>
                  </a:lnTo>
                  <a:close/>
                  <a:moveTo>
                    <a:pt x="28240" y="86509"/>
                  </a:moveTo>
                  <a:cubicBezTo>
                    <a:pt x="28102" y="86989"/>
                    <a:pt x="27892" y="87474"/>
                    <a:pt x="27755" y="88025"/>
                  </a:cubicBezTo>
                  <a:lnTo>
                    <a:pt x="28443" y="88229"/>
                  </a:lnTo>
                  <a:cubicBezTo>
                    <a:pt x="28653" y="87749"/>
                    <a:pt x="28791" y="87264"/>
                    <a:pt x="28994" y="86713"/>
                  </a:cubicBezTo>
                  <a:lnTo>
                    <a:pt x="28240" y="86509"/>
                  </a:lnTo>
                  <a:close/>
                  <a:moveTo>
                    <a:pt x="111370" y="87264"/>
                  </a:moveTo>
                  <a:lnTo>
                    <a:pt x="110478" y="88576"/>
                  </a:lnTo>
                  <a:lnTo>
                    <a:pt x="111095" y="89055"/>
                  </a:lnTo>
                  <a:lnTo>
                    <a:pt x="111993" y="87749"/>
                  </a:lnTo>
                  <a:lnTo>
                    <a:pt x="111370" y="87264"/>
                  </a:lnTo>
                  <a:close/>
                  <a:moveTo>
                    <a:pt x="26449" y="91397"/>
                  </a:moveTo>
                  <a:cubicBezTo>
                    <a:pt x="26239" y="91948"/>
                    <a:pt x="26035" y="92361"/>
                    <a:pt x="25826" y="92846"/>
                  </a:cubicBezTo>
                  <a:lnTo>
                    <a:pt x="26515" y="93188"/>
                  </a:lnTo>
                  <a:lnTo>
                    <a:pt x="27138" y="91744"/>
                  </a:lnTo>
                  <a:lnTo>
                    <a:pt x="26449" y="91397"/>
                  </a:lnTo>
                  <a:close/>
                  <a:moveTo>
                    <a:pt x="108411" y="91672"/>
                  </a:moveTo>
                  <a:cubicBezTo>
                    <a:pt x="108136" y="92086"/>
                    <a:pt x="107860" y="92570"/>
                    <a:pt x="107585" y="92984"/>
                  </a:cubicBezTo>
                  <a:lnTo>
                    <a:pt x="108202" y="93397"/>
                  </a:lnTo>
                  <a:cubicBezTo>
                    <a:pt x="108478" y="92984"/>
                    <a:pt x="108753" y="92499"/>
                    <a:pt x="109029" y="92086"/>
                  </a:cubicBezTo>
                  <a:lnTo>
                    <a:pt x="108411" y="91672"/>
                  </a:lnTo>
                  <a:close/>
                  <a:moveTo>
                    <a:pt x="105585" y="96152"/>
                  </a:moveTo>
                  <a:cubicBezTo>
                    <a:pt x="105309" y="96565"/>
                    <a:pt x="105034" y="96979"/>
                    <a:pt x="104758" y="97458"/>
                  </a:cubicBezTo>
                  <a:lnTo>
                    <a:pt x="105381" y="97871"/>
                  </a:lnTo>
                  <a:cubicBezTo>
                    <a:pt x="105656" y="97392"/>
                    <a:pt x="105932" y="96979"/>
                    <a:pt x="106207" y="96494"/>
                  </a:cubicBezTo>
                  <a:lnTo>
                    <a:pt x="105585" y="96152"/>
                  </a:lnTo>
                  <a:close/>
                  <a:moveTo>
                    <a:pt x="24311" y="96218"/>
                  </a:moveTo>
                  <a:cubicBezTo>
                    <a:pt x="24107" y="96703"/>
                    <a:pt x="23831" y="97116"/>
                    <a:pt x="23622" y="97596"/>
                  </a:cubicBezTo>
                  <a:lnTo>
                    <a:pt x="24245" y="97943"/>
                  </a:lnTo>
                  <a:cubicBezTo>
                    <a:pt x="24520" y="97458"/>
                    <a:pt x="24724" y="96979"/>
                    <a:pt x="25000" y="96565"/>
                  </a:cubicBezTo>
                  <a:lnTo>
                    <a:pt x="24311" y="96218"/>
                  </a:lnTo>
                  <a:close/>
                  <a:moveTo>
                    <a:pt x="102901" y="100626"/>
                  </a:moveTo>
                  <a:cubicBezTo>
                    <a:pt x="102626" y="101111"/>
                    <a:pt x="102350" y="101591"/>
                    <a:pt x="102075" y="102004"/>
                  </a:cubicBezTo>
                  <a:lnTo>
                    <a:pt x="102764" y="102417"/>
                  </a:lnTo>
                  <a:cubicBezTo>
                    <a:pt x="103039" y="101938"/>
                    <a:pt x="103243" y="101453"/>
                    <a:pt x="103518" y="101040"/>
                  </a:cubicBezTo>
                  <a:lnTo>
                    <a:pt x="102901" y="100626"/>
                  </a:lnTo>
                  <a:close/>
                  <a:moveTo>
                    <a:pt x="21831" y="100836"/>
                  </a:moveTo>
                  <a:cubicBezTo>
                    <a:pt x="21556" y="101249"/>
                    <a:pt x="21280" y="101728"/>
                    <a:pt x="21005" y="102142"/>
                  </a:cubicBezTo>
                  <a:lnTo>
                    <a:pt x="21627" y="102555"/>
                  </a:lnTo>
                  <a:cubicBezTo>
                    <a:pt x="21903" y="102075"/>
                    <a:pt x="22178" y="101662"/>
                    <a:pt x="22454" y="101177"/>
                  </a:cubicBezTo>
                  <a:lnTo>
                    <a:pt x="21831" y="100836"/>
                  </a:lnTo>
                  <a:close/>
                  <a:moveTo>
                    <a:pt x="19010" y="105244"/>
                  </a:moveTo>
                  <a:cubicBezTo>
                    <a:pt x="18735" y="105657"/>
                    <a:pt x="18459" y="106136"/>
                    <a:pt x="18112" y="106550"/>
                  </a:cubicBezTo>
                  <a:lnTo>
                    <a:pt x="18735" y="106963"/>
                  </a:lnTo>
                  <a:cubicBezTo>
                    <a:pt x="19076" y="106550"/>
                    <a:pt x="19352" y="106070"/>
                    <a:pt x="19627" y="105657"/>
                  </a:cubicBezTo>
                  <a:lnTo>
                    <a:pt x="19010" y="105244"/>
                  </a:lnTo>
                  <a:close/>
                  <a:moveTo>
                    <a:pt x="100422" y="105310"/>
                  </a:moveTo>
                  <a:cubicBezTo>
                    <a:pt x="100146" y="105795"/>
                    <a:pt x="99937" y="106274"/>
                    <a:pt x="99733" y="106759"/>
                  </a:cubicBezTo>
                  <a:lnTo>
                    <a:pt x="100422" y="107101"/>
                  </a:lnTo>
                  <a:cubicBezTo>
                    <a:pt x="100626" y="106621"/>
                    <a:pt x="100835" y="106136"/>
                    <a:pt x="101111" y="105657"/>
                  </a:cubicBezTo>
                  <a:lnTo>
                    <a:pt x="100422" y="105310"/>
                  </a:lnTo>
                  <a:close/>
                  <a:moveTo>
                    <a:pt x="15980" y="109514"/>
                  </a:moveTo>
                  <a:cubicBezTo>
                    <a:pt x="15632" y="109927"/>
                    <a:pt x="15357" y="110341"/>
                    <a:pt x="15015" y="110754"/>
                  </a:cubicBezTo>
                  <a:lnTo>
                    <a:pt x="15632" y="111233"/>
                  </a:lnTo>
                  <a:cubicBezTo>
                    <a:pt x="15980" y="110820"/>
                    <a:pt x="16255" y="110407"/>
                    <a:pt x="16597" y="109994"/>
                  </a:cubicBezTo>
                  <a:lnTo>
                    <a:pt x="15980" y="109514"/>
                  </a:lnTo>
                  <a:close/>
                  <a:moveTo>
                    <a:pt x="98218" y="110131"/>
                  </a:moveTo>
                  <a:cubicBezTo>
                    <a:pt x="98080" y="110616"/>
                    <a:pt x="97871" y="111096"/>
                    <a:pt x="97667" y="111647"/>
                  </a:cubicBezTo>
                  <a:lnTo>
                    <a:pt x="98356" y="111856"/>
                  </a:lnTo>
                  <a:cubicBezTo>
                    <a:pt x="98559" y="111371"/>
                    <a:pt x="98769" y="110892"/>
                    <a:pt x="98907" y="110407"/>
                  </a:cubicBezTo>
                  <a:lnTo>
                    <a:pt x="98218" y="110131"/>
                  </a:lnTo>
                  <a:close/>
                  <a:moveTo>
                    <a:pt x="12811" y="113713"/>
                  </a:moveTo>
                  <a:cubicBezTo>
                    <a:pt x="12464" y="114126"/>
                    <a:pt x="12122" y="114539"/>
                    <a:pt x="11847" y="114953"/>
                  </a:cubicBezTo>
                  <a:lnTo>
                    <a:pt x="12464" y="115438"/>
                  </a:lnTo>
                  <a:cubicBezTo>
                    <a:pt x="12740" y="115024"/>
                    <a:pt x="13087" y="114611"/>
                    <a:pt x="13362" y="114126"/>
                  </a:cubicBezTo>
                  <a:lnTo>
                    <a:pt x="12811" y="113713"/>
                  </a:lnTo>
                  <a:close/>
                  <a:moveTo>
                    <a:pt x="96427" y="115090"/>
                  </a:moveTo>
                  <a:cubicBezTo>
                    <a:pt x="96289" y="115641"/>
                    <a:pt x="96151" y="116126"/>
                    <a:pt x="95942" y="116606"/>
                  </a:cubicBezTo>
                  <a:lnTo>
                    <a:pt x="96702" y="116815"/>
                  </a:lnTo>
                  <a:cubicBezTo>
                    <a:pt x="96840" y="116330"/>
                    <a:pt x="96978" y="115851"/>
                    <a:pt x="97182" y="115366"/>
                  </a:cubicBezTo>
                  <a:lnTo>
                    <a:pt x="96427" y="115090"/>
                  </a:lnTo>
                  <a:close/>
                  <a:moveTo>
                    <a:pt x="9709" y="117983"/>
                  </a:moveTo>
                  <a:cubicBezTo>
                    <a:pt x="9571" y="118121"/>
                    <a:pt x="9505" y="118259"/>
                    <a:pt x="9434" y="118396"/>
                  </a:cubicBezTo>
                  <a:cubicBezTo>
                    <a:pt x="9230" y="118744"/>
                    <a:pt x="9020" y="119019"/>
                    <a:pt x="8883" y="119361"/>
                  </a:cubicBezTo>
                  <a:lnTo>
                    <a:pt x="9505" y="119708"/>
                  </a:lnTo>
                  <a:cubicBezTo>
                    <a:pt x="9709" y="119432"/>
                    <a:pt x="9847" y="119085"/>
                    <a:pt x="10056" y="118810"/>
                  </a:cubicBezTo>
                  <a:cubicBezTo>
                    <a:pt x="10122" y="118672"/>
                    <a:pt x="10194" y="118534"/>
                    <a:pt x="10332" y="118396"/>
                  </a:cubicBezTo>
                  <a:lnTo>
                    <a:pt x="9709" y="117983"/>
                  </a:lnTo>
                  <a:close/>
                  <a:moveTo>
                    <a:pt x="95049" y="120187"/>
                  </a:moveTo>
                  <a:cubicBezTo>
                    <a:pt x="94912" y="120738"/>
                    <a:pt x="94774" y="121223"/>
                    <a:pt x="94636" y="121774"/>
                  </a:cubicBezTo>
                  <a:lnTo>
                    <a:pt x="95391" y="121912"/>
                  </a:lnTo>
                  <a:cubicBezTo>
                    <a:pt x="95529" y="121427"/>
                    <a:pt x="95600" y="120876"/>
                    <a:pt x="95738" y="120397"/>
                  </a:cubicBezTo>
                  <a:lnTo>
                    <a:pt x="95049" y="120187"/>
                  </a:lnTo>
                  <a:close/>
                  <a:moveTo>
                    <a:pt x="7092" y="122601"/>
                  </a:moveTo>
                  <a:cubicBezTo>
                    <a:pt x="6816" y="123080"/>
                    <a:pt x="6612" y="123565"/>
                    <a:pt x="6337" y="124044"/>
                  </a:cubicBezTo>
                  <a:lnTo>
                    <a:pt x="7026" y="124320"/>
                  </a:lnTo>
                  <a:cubicBezTo>
                    <a:pt x="7230" y="123840"/>
                    <a:pt x="7505" y="123427"/>
                    <a:pt x="7714" y="122942"/>
                  </a:cubicBezTo>
                  <a:lnTo>
                    <a:pt x="7092" y="122601"/>
                  </a:lnTo>
                  <a:close/>
                  <a:moveTo>
                    <a:pt x="94014" y="125422"/>
                  </a:moveTo>
                  <a:cubicBezTo>
                    <a:pt x="93947" y="125835"/>
                    <a:pt x="93876" y="126320"/>
                    <a:pt x="93810" y="126799"/>
                  </a:cubicBezTo>
                  <a:lnTo>
                    <a:pt x="93738" y="126937"/>
                  </a:lnTo>
                  <a:lnTo>
                    <a:pt x="94498" y="127075"/>
                  </a:lnTo>
                  <a:lnTo>
                    <a:pt x="94498" y="126871"/>
                  </a:lnTo>
                  <a:cubicBezTo>
                    <a:pt x="94565" y="126386"/>
                    <a:pt x="94636" y="125973"/>
                    <a:pt x="94702" y="125493"/>
                  </a:cubicBezTo>
                  <a:lnTo>
                    <a:pt x="94014" y="125422"/>
                  </a:lnTo>
                  <a:close/>
                  <a:moveTo>
                    <a:pt x="4822" y="127422"/>
                  </a:moveTo>
                  <a:cubicBezTo>
                    <a:pt x="4684" y="127901"/>
                    <a:pt x="4474" y="128386"/>
                    <a:pt x="4271" y="128866"/>
                  </a:cubicBezTo>
                  <a:lnTo>
                    <a:pt x="4959" y="129141"/>
                  </a:lnTo>
                  <a:lnTo>
                    <a:pt x="5577" y="127698"/>
                  </a:lnTo>
                  <a:lnTo>
                    <a:pt x="4822" y="127422"/>
                  </a:lnTo>
                  <a:close/>
                  <a:moveTo>
                    <a:pt x="93187" y="130590"/>
                  </a:moveTo>
                  <a:cubicBezTo>
                    <a:pt x="93121" y="131141"/>
                    <a:pt x="93049" y="131621"/>
                    <a:pt x="92983" y="132172"/>
                  </a:cubicBezTo>
                  <a:lnTo>
                    <a:pt x="93738" y="132310"/>
                  </a:lnTo>
                  <a:cubicBezTo>
                    <a:pt x="93810" y="131758"/>
                    <a:pt x="93876" y="131279"/>
                    <a:pt x="93947" y="130728"/>
                  </a:cubicBezTo>
                  <a:lnTo>
                    <a:pt x="93187" y="130590"/>
                  </a:lnTo>
                  <a:close/>
                  <a:moveTo>
                    <a:pt x="3031" y="132381"/>
                  </a:moveTo>
                  <a:cubicBezTo>
                    <a:pt x="2893" y="132861"/>
                    <a:pt x="2755" y="133412"/>
                    <a:pt x="2546" y="133896"/>
                  </a:cubicBezTo>
                  <a:lnTo>
                    <a:pt x="3306" y="134100"/>
                  </a:lnTo>
                  <a:cubicBezTo>
                    <a:pt x="3444" y="133621"/>
                    <a:pt x="3582" y="133136"/>
                    <a:pt x="3786" y="132585"/>
                  </a:cubicBezTo>
                  <a:lnTo>
                    <a:pt x="3031" y="132381"/>
                  </a:lnTo>
                  <a:close/>
                  <a:moveTo>
                    <a:pt x="92294" y="135753"/>
                  </a:moveTo>
                  <a:cubicBezTo>
                    <a:pt x="92223" y="136304"/>
                    <a:pt x="92157" y="136789"/>
                    <a:pt x="92019" y="137340"/>
                  </a:cubicBezTo>
                  <a:lnTo>
                    <a:pt x="92774" y="137478"/>
                  </a:lnTo>
                  <a:cubicBezTo>
                    <a:pt x="92845" y="136927"/>
                    <a:pt x="92983" y="136442"/>
                    <a:pt x="93049" y="135891"/>
                  </a:cubicBezTo>
                  <a:lnTo>
                    <a:pt x="92294" y="135753"/>
                  </a:lnTo>
                  <a:close/>
                  <a:moveTo>
                    <a:pt x="1653" y="137478"/>
                  </a:moveTo>
                  <a:cubicBezTo>
                    <a:pt x="1516" y="138029"/>
                    <a:pt x="1378" y="138508"/>
                    <a:pt x="1306" y="139059"/>
                  </a:cubicBezTo>
                  <a:lnTo>
                    <a:pt x="1995" y="139197"/>
                  </a:lnTo>
                  <a:cubicBezTo>
                    <a:pt x="2133" y="138646"/>
                    <a:pt x="2204" y="138167"/>
                    <a:pt x="2342" y="137682"/>
                  </a:cubicBezTo>
                  <a:lnTo>
                    <a:pt x="1653" y="137478"/>
                  </a:lnTo>
                  <a:close/>
                  <a:moveTo>
                    <a:pt x="91259" y="140922"/>
                  </a:moveTo>
                  <a:cubicBezTo>
                    <a:pt x="91121" y="141401"/>
                    <a:pt x="90983" y="141952"/>
                    <a:pt x="90917" y="142437"/>
                  </a:cubicBezTo>
                  <a:lnTo>
                    <a:pt x="91606" y="142641"/>
                  </a:lnTo>
                  <a:cubicBezTo>
                    <a:pt x="91743" y="142090"/>
                    <a:pt x="91881" y="141611"/>
                    <a:pt x="92019" y="141060"/>
                  </a:cubicBezTo>
                  <a:lnTo>
                    <a:pt x="91259" y="140922"/>
                  </a:lnTo>
                  <a:close/>
                  <a:moveTo>
                    <a:pt x="617" y="142713"/>
                  </a:moveTo>
                  <a:cubicBezTo>
                    <a:pt x="551" y="143192"/>
                    <a:pt x="480" y="143743"/>
                    <a:pt x="414" y="144228"/>
                  </a:cubicBezTo>
                  <a:lnTo>
                    <a:pt x="1168" y="144366"/>
                  </a:lnTo>
                  <a:cubicBezTo>
                    <a:pt x="1240" y="143815"/>
                    <a:pt x="1306" y="143330"/>
                    <a:pt x="1378" y="142779"/>
                  </a:cubicBezTo>
                  <a:lnTo>
                    <a:pt x="617" y="142713"/>
                  </a:lnTo>
                  <a:close/>
                  <a:moveTo>
                    <a:pt x="89953" y="146019"/>
                  </a:moveTo>
                  <a:cubicBezTo>
                    <a:pt x="89815" y="146498"/>
                    <a:pt x="89677" y="147049"/>
                    <a:pt x="89539" y="147534"/>
                  </a:cubicBezTo>
                  <a:lnTo>
                    <a:pt x="90294" y="147738"/>
                  </a:lnTo>
                  <a:cubicBezTo>
                    <a:pt x="90432" y="147258"/>
                    <a:pt x="90570" y="146707"/>
                    <a:pt x="90708" y="146223"/>
                  </a:cubicBezTo>
                  <a:lnTo>
                    <a:pt x="89953" y="146019"/>
                  </a:lnTo>
                  <a:close/>
                  <a:moveTo>
                    <a:pt x="66" y="147947"/>
                  </a:moveTo>
                  <a:cubicBezTo>
                    <a:pt x="0" y="148498"/>
                    <a:pt x="0" y="148978"/>
                    <a:pt x="0" y="149529"/>
                  </a:cubicBezTo>
                  <a:lnTo>
                    <a:pt x="755" y="149529"/>
                  </a:lnTo>
                  <a:cubicBezTo>
                    <a:pt x="755" y="149049"/>
                    <a:pt x="755" y="148498"/>
                    <a:pt x="827" y="148013"/>
                  </a:cubicBezTo>
                  <a:lnTo>
                    <a:pt x="66" y="147947"/>
                  </a:lnTo>
                  <a:close/>
                  <a:moveTo>
                    <a:pt x="88503" y="151044"/>
                  </a:moveTo>
                  <a:cubicBezTo>
                    <a:pt x="88300" y="151529"/>
                    <a:pt x="88162" y="152008"/>
                    <a:pt x="88024" y="152559"/>
                  </a:cubicBezTo>
                  <a:lnTo>
                    <a:pt x="88713" y="152769"/>
                  </a:lnTo>
                  <a:cubicBezTo>
                    <a:pt x="88851" y="152284"/>
                    <a:pt x="89054" y="151804"/>
                    <a:pt x="89192" y="151253"/>
                  </a:cubicBezTo>
                  <a:lnTo>
                    <a:pt x="88503" y="151044"/>
                  </a:lnTo>
                  <a:close/>
                  <a:moveTo>
                    <a:pt x="0" y="153248"/>
                  </a:moveTo>
                  <a:cubicBezTo>
                    <a:pt x="0" y="153799"/>
                    <a:pt x="0" y="154284"/>
                    <a:pt x="66" y="154835"/>
                  </a:cubicBezTo>
                  <a:lnTo>
                    <a:pt x="827" y="154763"/>
                  </a:lnTo>
                  <a:cubicBezTo>
                    <a:pt x="755" y="154284"/>
                    <a:pt x="755" y="153733"/>
                    <a:pt x="755" y="153248"/>
                  </a:cubicBezTo>
                  <a:close/>
                  <a:moveTo>
                    <a:pt x="86713" y="156003"/>
                  </a:moveTo>
                  <a:cubicBezTo>
                    <a:pt x="86575" y="156488"/>
                    <a:pt x="86371" y="156967"/>
                    <a:pt x="86162" y="157452"/>
                  </a:cubicBezTo>
                  <a:lnTo>
                    <a:pt x="86850" y="157728"/>
                  </a:lnTo>
                  <a:lnTo>
                    <a:pt x="87473" y="156279"/>
                  </a:lnTo>
                  <a:lnTo>
                    <a:pt x="86713" y="156003"/>
                  </a:lnTo>
                  <a:close/>
                  <a:moveTo>
                    <a:pt x="1168" y="158416"/>
                  </a:moveTo>
                  <a:lnTo>
                    <a:pt x="414" y="158554"/>
                  </a:lnTo>
                  <a:cubicBezTo>
                    <a:pt x="480" y="159034"/>
                    <a:pt x="617" y="159585"/>
                    <a:pt x="689" y="160136"/>
                  </a:cubicBezTo>
                  <a:lnTo>
                    <a:pt x="1444" y="159998"/>
                  </a:lnTo>
                  <a:cubicBezTo>
                    <a:pt x="1306" y="159447"/>
                    <a:pt x="1240" y="158967"/>
                    <a:pt x="1168" y="158416"/>
                  </a:cubicBezTo>
                  <a:close/>
                  <a:moveTo>
                    <a:pt x="84718" y="160824"/>
                  </a:moveTo>
                  <a:cubicBezTo>
                    <a:pt x="84443" y="161309"/>
                    <a:pt x="84233" y="161723"/>
                    <a:pt x="84029" y="162202"/>
                  </a:cubicBezTo>
                  <a:lnTo>
                    <a:pt x="84718" y="162549"/>
                  </a:lnTo>
                  <a:cubicBezTo>
                    <a:pt x="84922" y="162064"/>
                    <a:pt x="85131" y="161585"/>
                    <a:pt x="85407" y="161100"/>
                  </a:cubicBezTo>
                  <a:lnTo>
                    <a:pt x="84718" y="160824"/>
                  </a:lnTo>
                  <a:close/>
                  <a:moveTo>
                    <a:pt x="2204" y="163579"/>
                  </a:moveTo>
                  <a:lnTo>
                    <a:pt x="1444" y="163717"/>
                  </a:lnTo>
                  <a:cubicBezTo>
                    <a:pt x="1582" y="164268"/>
                    <a:pt x="1719" y="164753"/>
                    <a:pt x="1929" y="165232"/>
                  </a:cubicBezTo>
                  <a:lnTo>
                    <a:pt x="2618" y="165029"/>
                  </a:lnTo>
                  <a:lnTo>
                    <a:pt x="2204" y="163579"/>
                  </a:lnTo>
                  <a:close/>
                  <a:moveTo>
                    <a:pt x="82305" y="165442"/>
                  </a:moveTo>
                  <a:cubicBezTo>
                    <a:pt x="82029" y="165921"/>
                    <a:pt x="81825" y="166335"/>
                    <a:pt x="81550" y="166819"/>
                  </a:cubicBezTo>
                  <a:lnTo>
                    <a:pt x="82167" y="167161"/>
                  </a:lnTo>
                  <a:cubicBezTo>
                    <a:pt x="82442" y="166748"/>
                    <a:pt x="82718" y="166268"/>
                    <a:pt x="82993" y="165855"/>
                  </a:cubicBezTo>
                  <a:lnTo>
                    <a:pt x="82305" y="165442"/>
                  </a:lnTo>
                  <a:close/>
                  <a:moveTo>
                    <a:pt x="3857" y="168472"/>
                  </a:moveTo>
                  <a:lnTo>
                    <a:pt x="3169" y="168748"/>
                  </a:lnTo>
                  <a:cubicBezTo>
                    <a:pt x="3372" y="169299"/>
                    <a:pt x="3582" y="169778"/>
                    <a:pt x="3786" y="170192"/>
                  </a:cubicBezTo>
                  <a:lnTo>
                    <a:pt x="4474" y="169916"/>
                  </a:lnTo>
                  <a:lnTo>
                    <a:pt x="3857" y="168472"/>
                  </a:lnTo>
                  <a:close/>
                  <a:moveTo>
                    <a:pt x="79550" y="169850"/>
                  </a:moveTo>
                  <a:cubicBezTo>
                    <a:pt x="79274" y="170329"/>
                    <a:pt x="78932" y="170743"/>
                    <a:pt x="78657" y="171156"/>
                  </a:cubicBezTo>
                  <a:lnTo>
                    <a:pt x="79274" y="171569"/>
                  </a:lnTo>
                  <a:cubicBezTo>
                    <a:pt x="79550" y="171156"/>
                    <a:pt x="79825" y="170743"/>
                    <a:pt x="80172" y="170329"/>
                  </a:cubicBezTo>
                  <a:lnTo>
                    <a:pt x="79550" y="169850"/>
                  </a:lnTo>
                  <a:close/>
                  <a:moveTo>
                    <a:pt x="6199" y="173156"/>
                  </a:moveTo>
                  <a:lnTo>
                    <a:pt x="5577" y="173498"/>
                  </a:lnTo>
                  <a:cubicBezTo>
                    <a:pt x="5852" y="173983"/>
                    <a:pt x="6128" y="174396"/>
                    <a:pt x="6403" y="174875"/>
                  </a:cubicBezTo>
                  <a:lnTo>
                    <a:pt x="7026" y="174396"/>
                  </a:lnTo>
                  <a:lnTo>
                    <a:pt x="6199" y="173156"/>
                  </a:lnTo>
                  <a:close/>
                  <a:moveTo>
                    <a:pt x="76381" y="173983"/>
                  </a:moveTo>
                  <a:cubicBezTo>
                    <a:pt x="76040" y="174396"/>
                    <a:pt x="75692" y="174809"/>
                    <a:pt x="75351" y="175151"/>
                  </a:cubicBezTo>
                  <a:lnTo>
                    <a:pt x="75902" y="175702"/>
                  </a:lnTo>
                  <a:cubicBezTo>
                    <a:pt x="76244" y="175288"/>
                    <a:pt x="76591" y="174875"/>
                    <a:pt x="76932" y="174534"/>
                  </a:cubicBezTo>
                  <a:lnTo>
                    <a:pt x="76381" y="173983"/>
                  </a:lnTo>
                  <a:close/>
                  <a:moveTo>
                    <a:pt x="9296" y="177289"/>
                  </a:moveTo>
                  <a:lnTo>
                    <a:pt x="8679" y="177840"/>
                  </a:lnTo>
                  <a:cubicBezTo>
                    <a:pt x="9020" y="178181"/>
                    <a:pt x="9434" y="178595"/>
                    <a:pt x="9781" y="179008"/>
                  </a:cubicBezTo>
                  <a:lnTo>
                    <a:pt x="10332" y="178457"/>
                  </a:lnTo>
                  <a:cubicBezTo>
                    <a:pt x="9985" y="178115"/>
                    <a:pt x="9571" y="177702"/>
                    <a:pt x="9296" y="177289"/>
                  </a:cubicBezTo>
                  <a:close/>
                  <a:moveTo>
                    <a:pt x="72734" y="177768"/>
                  </a:moveTo>
                  <a:cubicBezTo>
                    <a:pt x="72320" y="178115"/>
                    <a:pt x="71973" y="178457"/>
                    <a:pt x="71560" y="178804"/>
                  </a:cubicBezTo>
                  <a:lnTo>
                    <a:pt x="72045" y="179355"/>
                  </a:lnTo>
                  <a:cubicBezTo>
                    <a:pt x="72458" y="179008"/>
                    <a:pt x="72871" y="178666"/>
                    <a:pt x="73213" y="178319"/>
                  </a:cubicBezTo>
                  <a:lnTo>
                    <a:pt x="72734" y="177768"/>
                  </a:lnTo>
                  <a:close/>
                  <a:moveTo>
                    <a:pt x="13015" y="180936"/>
                  </a:moveTo>
                  <a:lnTo>
                    <a:pt x="12536" y="181487"/>
                  </a:lnTo>
                  <a:cubicBezTo>
                    <a:pt x="12949" y="181834"/>
                    <a:pt x="13362" y="182176"/>
                    <a:pt x="13776" y="182452"/>
                  </a:cubicBezTo>
                  <a:lnTo>
                    <a:pt x="14255" y="181901"/>
                  </a:lnTo>
                  <a:cubicBezTo>
                    <a:pt x="13776" y="181559"/>
                    <a:pt x="13362" y="181283"/>
                    <a:pt x="13015" y="180936"/>
                  </a:cubicBezTo>
                  <a:close/>
                  <a:moveTo>
                    <a:pt x="68667" y="181008"/>
                  </a:moveTo>
                  <a:cubicBezTo>
                    <a:pt x="68254" y="181283"/>
                    <a:pt x="67841" y="181625"/>
                    <a:pt x="67361" y="181901"/>
                  </a:cubicBezTo>
                  <a:lnTo>
                    <a:pt x="67774" y="182523"/>
                  </a:lnTo>
                  <a:cubicBezTo>
                    <a:pt x="68254" y="182248"/>
                    <a:pt x="68667" y="181901"/>
                    <a:pt x="69080" y="181625"/>
                  </a:cubicBezTo>
                  <a:lnTo>
                    <a:pt x="68667" y="181008"/>
                  </a:lnTo>
                  <a:close/>
                  <a:moveTo>
                    <a:pt x="64193" y="183691"/>
                  </a:moveTo>
                  <a:cubicBezTo>
                    <a:pt x="63780" y="183967"/>
                    <a:pt x="63295" y="184176"/>
                    <a:pt x="62815" y="184380"/>
                  </a:cubicBezTo>
                  <a:lnTo>
                    <a:pt x="63157" y="185069"/>
                  </a:lnTo>
                  <a:cubicBezTo>
                    <a:pt x="63642" y="184865"/>
                    <a:pt x="64121" y="184656"/>
                    <a:pt x="64535" y="184380"/>
                  </a:cubicBezTo>
                  <a:lnTo>
                    <a:pt x="64193" y="183691"/>
                  </a:lnTo>
                  <a:close/>
                  <a:moveTo>
                    <a:pt x="17285" y="183829"/>
                  </a:moveTo>
                  <a:lnTo>
                    <a:pt x="16944" y="184518"/>
                  </a:lnTo>
                  <a:cubicBezTo>
                    <a:pt x="17357" y="184793"/>
                    <a:pt x="17836" y="185003"/>
                    <a:pt x="18321" y="185278"/>
                  </a:cubicBezTo>
                  <a:lnTo>
                    <a:pt x="18663" y="184590"/>
                  </a:lnTo>
                  <a:cubicBezTo>
                    <a:pt x="18184" y="184314"/>
                    <a:pt x="17699" y="184105"/>
                    <a:pt x="17285" y="183829"/>
                  </a:cubicBezTo>
                  <a:close/>
                  <a:moveTo>
                    <a:pt x="59438" y="185829"/>
                  </a:moveTo>
                  <a:cubicBezTo>
                    <a:pt x="58958" y="186033"/>
                    <a:pt x="58473" y="186171"/>
                    <a:pt x="57994" y="186309"/>
                  </a:cubicBezTo>
                  <a:lnTo>
                    <a:pt x="58198" y="187069"/>
                  </a:lnTo>
                  <a:cubicBezTo>
                    <a:pt x="58749" y="186860"/>
                    <a:pt x="59234" y="186722"/>
                    <a:pt x="59713" y="186518"/>
                  </a:cubicBezTo>
                  <a:lnTo>
                    <a:pt x="59438" y="185829"/>
                  </a:lnTo>
                  <a:close/>
                  <a:moveTo>
                    <a:pt x="21969" y="186033"/>
                  </a:moveTo>
                  <a:lnTo>
                    <a:pt x="21694" y="186722"/>
                  </a:lnTo>
                  <a:cubicBezTo>
                    <a:pt x="22245" y="186931"/>
                    <a:pt x="22729" y="187135"/>
                    <a:pt x="23209" y="187273"/>
                  </a:cubicBezTo>
                  <a:lnTo>
                    <a:pt x="23484" y="186584"/>
                  </a:lnTo>
                  <a:cubicBezTo>
                    <a:pt x="22933" y="186380"/>
                    <a:pt x="22454" y="186243"/>
                    <a:pt x="21969" y="186033"/>
                  </a:cubicBezTo>
                  <a:close/>
                  <a:moveTo>
                    <a:pt x="54479" y="187345"/>
                  </a:moveTo>
                  <a:cubicBezTo>
                    <a:pt x="53999" y="187482"/>
                    <a:pt x="53448" y="187548"/>
                    <a:pt x="52963" y="187686"/>
                  </a:cubicBezTo>
                  <a:lnTo>
                    <a:pt x="53101" y="188447"/>
                  </a:lnTo>
                  <a:cubicBezTo>
                    <a:pt x="53652" y="188309"/>
                    <a:pt x="54137" y="188171"/>
                    <a:pt x="54616" y="188100"/>
                  </a:cubicBezTo>
                  <a:lnTo>
                    <a:pt x="54479" y="187345"/>
                  </a:lnTo>
                  <a:close/>
                  <a:moveTo>
                    <a:pt x="27000" y="187548"/>
                  </a:moveTo>
                  <a:lnTo>
                    <a:pt x="26790" y="188309"/>
                  </a:lnTo>
                  <a:cubicBezTo>
                    <a:pt x="27341" y="188375"/>
                    <a:pt x="27826" y="188513"/>
                    <a:pt x="28377" y="188651"/>
                  </a:cubicBezTo>
                  <a:lnTo>
                    <a:pt x="28515" y="187896"/>
                  </a:lnTo>
                  <a:cubicBezTo>
                    <a:pt x="27964" y="187758"/>
                    <a:pt x="27479" y="187686"/>
                    <a:pt x="27000" y="187548"/>
                  </a:cubicBezTo>
                  <a:close/>
                  <a:moveTo>
                    <a:pt x="49316" y="188309"/>
                  </a:moveTo>
                  <a:cubicBezTo>
                    <a:pt x="48831" y="188375"/>
                    <a:pt x="48280" y="188447"/>
                    <a:pt x="47800" y="188513"/>
                  </a:cubicBezTo>
                  <a:lnTo>
                    <a:pt x="47867" y="189273"/>
                  </a:lnTo>
                  <a:cubicBezTo>
                    <a:pt x="48418" y="189202"/>
                    <a:pt x="48902" y="189135"/>
                    <a:pt x="49453" y="189064"/>
                  </a:cubicBezTo>
                  <a:lnTo>
                    <a:pt x="49316" y="188309"/>
                  </a:lnTo>
                  <a:close/>
                  <a:moveTo>
                    <a:pt x="32097" y="188447"/>
                  </a:moveTo>
                  <a:lnTo>
                    <a:pt x="32025" y="189202"/>
                  </a:lnTo>
                  <a:cubicBezTo>
                    <a:pt x="32576" y="189273"/>
                    <a:pt x="33061" y="189339"/>
                    <a:pt x="33612" y="189339"/>
                  </a:cubicBezTo>
                  <a:lnTo>
                    <a:pt x="33678" y="188584"/>
                  </a:lnTo>
                  <a:cubicBezTo>
                    <a:pt x="33127" y="188584"/>
                    <a:pt x="32648" y="188513"/>
                    <a:pt x="32097" y="188447"/>
                  </a:cubicBezTo>
                  <a:close/>
                  <a:moveTo>
                    <a:pt x="37331" y="188860"/>
                  </a:moveTo>
                  <a:lnTo>
                    <a:pt x="37331" y="189615"/>
                  </a:lnTo>
                  <a:lnTo>
                    <a:pt x="38913" y="189615"/>
                  </a:lnTo>
                  <a:lnTo>
                    <a:pt x="38913" y="188860"/>
                  </a:lnTo>
                  <a:close/>
                  <a:moveTo>
                    <a:pt x="44147" y="188788"/>
                  </a:moveTo>
                  <a:cubicBezTo>
                    <a:pt x="43596" y="188860"/>
                    <a:pt x="43117" y="188860"/>
                    <a:pt x="42566" y="188860"/>
                  </a:cubicBezTo>
                  <a:lnTo>
                    <a:pt x="42566" y="189615"/>
                  </a:lnTo>
                  <a:cubicBezTo>
                    <a:pt x="43117" y="189615"/>
                    <a:pt x="43668" y="189549"/>
                    <a:pt x="44147" y="189549"/>
                  </a:cubicBezTo>
                  <a:lnTo>
                    <a:pt x="44147" y="18878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1" name="Google Shape;1681;p46"/>
            <p:cNvSpPr/>
            <p:nvPr/>
          </p:nvSpPr>
          <p:spPr>
            <a:xfrm>
              <a:off x="2128450" y="470650"/>
              <a:ext cx="3111425" cy="4864350"/>
            </a:xfrm>
            <a:custGeom>
              <a:avLst/>
              <a:gdLst/>
              <a:ahLst/>
              <a:cxnLst/>
              <a:rect l="l" t="t" r="r" b="b"/>
              <a:pathLst>
                <a:path w="124457" h="194574" extrusionOk="0">
                  <a:moveTo>
                    <a:pt x="80999" y="0"/>
                  </a:moveTo>
                  <a:lnTo>
                    <a:pt x="80999" y="755"/>
                  </a:lnTo>
                  <a:cubicBezTo>
                    <a:pt x="81478" y="755"/>
                    <a:pt x="81891" y="755"/>
                    <a:pt x="82376" y="827"/>
                  </a:cubicBezTo>
                  <a:lnTo>
                    <a:pt x="82376" y="66"/>
                  </a:lnTo>
                  <a:cubicBezTo>
                    <a:pt x="81963" y="66"/>
                    <a:pt x="81478" y="0"/>
                    <a:pt x="80999" y="0"/>
                  </a:cubicBezTo>
                  <a:close/>
                  <a:moveTo>
                    <a:pt x="77070" y="138"/>
                  </a:moveTo>
                  <a:cubicBezTo>
                    <a:pt x="76657" y="204"/>
                    <a:pt x="76177" y="204"/>
                    <a:pt x="75692" y="276"/>
                  </a:cubicBezTo>
                  <a:lnTo>
                    <a:pt x="75764" y="1030"/>
                  </a:lnTo>
                  <a:cubicBezTo>
                    <a:pt x="76243" y="964"/>
                    <a:pt x="76657" y="964"/>
                    <a:pt x="77142" y="893"/>
                  </a:cubicBezTo>
                  <a:lnTo>
                    <a:pt x="77070" y="138"/>
                  </a:lnTo>
                  <a:close/>
                  <a:moveTo>
                    <a:pt x="86299" y="276"/>
                  </a:moveTo>
                  <a:lnTo>
                    <a:pt x="86233" y="1030"/>
                  </a:lnTo>
                  <a:cubicBezTo>
                    <a:pt x="86713" y="1102"/>
                    <a:pt x="87126" y="1102"/>
                    <a:pt x="87611" y="1168"/>
                  </a:cubicBezTo>
                  <a:lnTo>
                    <a:pt x="87677" y="413"/>
                  </a:lnTo>
                  <a:cubicBezTo>
                    <a:pt x="87264" y="413"/>
                    <a:pt x="86784" y="342"/>
                    <a:pt x="86299" y="276"/>
                  </a:cubicBezTo>
                  <a:close/>
                  <a:moveTo>
                    <a:pt x="71835" y="755"/>
                  </a:moveTo>
                  <a:cubicBezTo>
                    <a:pt x="71356" y="827"/>
                    <a:pt x="70943" y="893"/>
                    <a:pt x="70458" y="1030"/>
                  </a:cubicBezTo>
                  <a:lnTo>
                    <a:pt x="70596" y="1791"/>
                  </a:lnTo>
                  <a:cubicBezTo>
                    <a:pt x="71081" y="1653"/>
                    <a:pt x="71494" y="1581"/>
                    <a:pt x="71973" y="1515"/>
                  </a:cubicBezTo>
                  <a:lnTo>
                    <a:pt x="71835" y="755"/>
                  </a:lnTo>
                  <a:close/>
                  <a:moveTo>
                    <a:pt x="91534" y="1240"/>
                  </a:moveTo>
                  <a:lnTo>
                    <a:pt x="91330" y="1929"/>
                  </a:lnTo>
                  <a:cubicBezTo>
                    <a:pt x="91809" y="2066"/>
                    <a:pt x="92223" y="2204"/>
                    <a:pt x="92636" y="2342"/>
                  </a:cubicBezTo>
                  <a:lnTo>
                    <a:pt x="92845" y="1653"/>
                  </a:lnTo>
                  <a:cubicBezTo>
                    <a:pt x="92432" y="1444"/>
                    <a:pt x="92019" y="1378"/>
                    <a:pt x="91534" y="1240"/>
                  </a:cubicBezTo>
                  <a:close/>
                  <a:moveTo>
                    <a:pt x="66672" y="1929"/>
                  </a:moveTo>
                  <a:cubicBezTo>
                    <a:pt x="66259" y="2066"/>
                    <a:pt x="65774" y="2204"/>
                    <a:pt x="65361" y="2342"/>
                  </a:cubicBezTo>
                  <a:lnTo>
                    <a:pt x="65570" y="3097"/>
                  </a:lnTo>
                  <a:cubicBezTo>
                    <a:pt x="65984" y="2959"/>
                    <a:pt x="66463" y="2821"/>
                    <a:pt x="66876" y="2684"/>
                  </a:cubicBezTo>
                  <a:lnTo>
                    <a:pt x="66672" y="1929"/>
                  </a:lnTo>
                  <a:close/>
                  <a:moveTo>
                    <a:pt x="96493" y="3097"/>
                  </a:moveTo>
                  <a:lnTo>
                    <a:pt x="96218" y="3786"/>
                  </a:lnTo>
                  <a:cubicBezTo>
                    <a:pt x="96631" y="3995"/>
                    <a:pt x="96978" y="4199"/>
                    <a:pt x="97391" y="4408"/>
                  </a:cubicBezTo>
                  <a:lnTo>
                    <a:pt x="97733" y="3719"/>
                  </a:lnTo>
                  <a:cubicBezTo>
                    <a:pt x="97320" y="3510"/>
                    <a:pt x="96978" y="3306"/>
                    <a:pt x="96493" y="3097"/>
                  </a:cubicBezTo>
                  <a:close/>
                  <a:moveTo>
                    <a:pt x="61642" y="3719"/>
                  </a:moveTo>
                  <a:cubicBezTo>
                    <a:pt x="61228" y="3923"/>
                    <a:pt x="60815" y="4061"/>
                    <a:pt x="60402" y="4270"/>
                  </a:cubicBezTo>
                  <a:lnTo>
                    <a:pt x="60749" y="4959"/>
                  </a:lnTo>
                  <a:cubicBezTo>
                    <a:pt x="61162" y="4750"/>
                    <a:pt x="61576" y="4612"/>
                    <a:pt x="61989" y="4408"/>
                  </a:cubicBezTo>
                  <a:lnTo>
                    <a:pt x="61642" y="3719"/>
                  </a:lnTo>
                  <a:close/>
                  <a:moveTo>
                    <a:pt x="101111" y="5852"/>
                  </a:moveTo>
                  <a:lnTo>
                    <a:pt x="100626" y="6474"/>
                  </a:lnTo>
                  <a:cubicBezTo>
                    <a:pt x="100973" y="6750"/>
                    <a:pt x="101386" y="7025"/>
                    <a:pt x="101728" y="7301"/>
                  </a:cubicBezTo>
                  <a:lnTo>
                    <a:pt x="102141" y="6678"/>
                  </a:lnTo>
                  <a:lnTo>
                    <a:pt x="101111" y="5852"/>
                  </a:lnTo>
                  <a:close/>
                  <a:moveTo>
                    <a:pt x="56958" y="6061"/>
                  </a:moveTo>
                  <a:cubicBezTo>
                    <a:pt x="56545" y="6337"/>
                    <a:pt x="56132" y="6541"/>
                    <a:pt x="55718" y="6816"/>
                  </a:cubicBezTo>
                  <a:lnTo>
                    <a:pt x="56132" y="7439"/>
                  </a:lnTo>
                  <a:cubicBezTo>
                    <a:pt x="56545" y="7229"/>
                    <a:pt x="56892" y="6954"/>
                    <a:pt x="57305" y="6750"/>
                  </a:cubicBezTo>
                  <a:lnTo>
                    <a:pt x="56958" y="6061"/>
                  </a:lnTo>
                  <a:close/>
                  <a:moveTo>
                    <a:pt x="52484" y="9020"/>
                  </a:moveTo>
                  <a:lnTo>
                    <a:pt x="51448" y="9847"/>
                  </a:lnTo>
                  <a:lnTo>
                    <a:pt x="51861" y="10469"/>
                  </a:lnTo>
                  <a:cubicBezTo>
                    <a:pt x="52275" y="10194"/>
                    <a:pt x="52622" y="9918"/>
                    <a:pt x="52963" y="9643"/>
                  </a:cubicBezTo>
                  <a:lnTo>
                    <a:pt x="52484" y="9020"/>
                  </a:lnTo>
                  <a:close/>
                  <a:moveTo>
                    <a:pt x="105105" y="9367"/>
                  </a:moveTo>
                  <a:lnTo>
                    <a:pt x="104554" y="9847"/>
                  </a:lnTo>
                  <a:cubicBezTo>
                    <a:pt x="104896" y="10194"/>
                    <a:pt x="105171" y="10535"/>
                    <a:pt x="105519" y="10811"/>
                  </a:cubicBezTo>
                  <a:lnTo>
                    <a:pt x="106070" y="10332"/>
                  </a:lnTo>
                  <a:cubicBezTo>
                    <a:pt x="105722" y="9984"/>
                    <a:pt x="105447" y="9643"/>
                    <a:pt x="105105" y="9367"/>
                  </a:cubicBezTo>
                  <a:close/>
                  <a:moveTo>
                    <a:pt x="48489" y="12464"/>
                  </a:moveTo>
                  <a:cubicBezTo>
                    <a:pt x="48142" y="12811"/>
                    <a:pt x="47800" y="13087"/>
                    <a:pt x="47525" y="13428"/>
                  </a:cubicBezTo>
                  <a:lnTo>
                    <a:pt x="48004" y="13979"/>
                  </a:lnTo>
                  <a:lnTo>
                    <a:pt x="48968" y="13015"/>
                  </a:lnTo>
                  <a:lnTo>
                    <a:pt x="48489" y="12464"/>
                  </a:lnTo>
                  <a:close/>
                  <a:moveTo>
                    <a:pt x="108549" y="13362"/>
                  </a:moveTo>
                  <a:lnTo>
                    <a:pt x="107927" y="13775"/>
                  </a:lnTo>
                  <a:cubicBezTo>
                    <a:pt x="108202" y="14189"/>
                    <a:pt x="108478" y="14530"/>
                    <a:pt x="108753" y="14877"/>
                  </a:cubicBezTo>
                  <a:lnTo>
                    <a:pt x="109376" y="14464"/>
                  </a:lnTo>
                  <a:cubicBezTo>
                    <a:pt x="109100" y="14117"/>
                    <a:pt x="108825" y="13704"/>
                    <a:pt x="108549" y="13362"/>
                  </a:cubicBezTo>
                  <a:close/>
                  <a:moveTo>
                    <a:pt x="44836" y="16321"/>
                  </a:moveTo>
                  <a:cubicBezTo>
                    <a:pt x="44560" y="16668"/>
                    <a:pt x="44285" y="17081"/>
                    <a:pt x="44009" y="17423"/>
                  </a:cubicBezTo>
                  <a:lnTo>
                    <a:pt x="44560" y="17908"/>
                  </a:lnTo>
                  <a:cubicBezTo>
                    <a:pt x="44836" y="17495"/>
                    <a:pt x="45183" y="17148"/>
                    <a:pt x="45459" y="16806"/>
                  </a:cubicBezTo>
                  <a:lnTo>
                    <a:pt x="44836" y="16321"/>
                  </a:lnTo>
                  <a:close/>
                  <a:moveTo>
                    <a:pt x="111508" y="17770"/>
                  </a:moveTo>
                  <a:lnTo>
                    <a:pt x="110891" y="18112"/>
                  </a:lnTo>
                  <a:cubicBezTo>
                    <a:pt x="111095" y="18525"/>
                    <a:pt x="111370" y="18938"/>
                    <a:pt x="111580" y="19286"/>
                  </a:cubicBezTo>
                  <a:lnTo>
                    <a:pt x="112197" y="18938"/>
                  </a:lnTo>
                  <a:cubicBezTo>
                    <a:pt x="111993" y="18525"/>
                    <a:pt x="111784" y="18112"/>
                    <a:pt x="111508" y="17770"/>
                  </a:cubicBezTo>
                  <a:close/>
                  <a:moveTo>
                    <a:pt x="41668" y="20591"/>
                  </a:moveTo>
                  <a:cubicBezTo>
                    <a:pt x="41464" y="20939"/>
                    <a:pt x="41188" y="21352"/>
                    <a:pt x="40913" y="21765"/>
                  </a:cubicBezTo>
                  <a:lnTo>
                    <a:pt x="41601" y="22107"/>
                  </a:lnTo>
                  <a:cubicBezTo>
                    <a:pt x="41805" y="21765"/>
                    <a:pt x="42081" y="21352"/>
                    <a:pt x="42290" y="21005"/>
                  </a:cubicBezTo>
                  <a:lnTo>
                    <a:pt x="41668" y="20591"/>
                  </a:lnTo>
                  <a:close/>
                  <a:moveTo>
                    <a:pt x="114059" y="22382"/>
                  </a:moveTo>
                  <a:lnTo>
                    <a:pt x="113371" y="22729"/>
                  </a:lnTo>
                  <a:lnTo>
                    <a:pt x="113988" y="23969"/>
                  </a:lnTo>
                  <a:lnTo>
                    <a:pt x="114610" y="23622"/>
                  </a:lnTo>
                  <a:cubicBezTo>
                    <a:pt x="114473" y="23209"/>
                    <a:pt x="114263" y="22795"/>
                    <a:pt x="114059" y="22382"/>
                  </a:cubicBezTo>
                  <a:close/>
                  <a:moveTo>
                    <a:pt x="38984" y="25137"/>
                  </a:moveTo>
                  <a:lnTo>
                    <a:pt x="38362" y="26377"/>
                  </a:lnTo>
                  <a:lnTo>
                    <a:pt x="38984" y="26724"/>
                  </a:lnTo>
                  <a:lnTo>
                    <a:pt x="39601" y="25484"/>
                  </a:lnTo>
                  <a:lnTo>
                    <a:pt x="38984" y="25137"/>
                  </a:lnTo>
                  <a:close/>
                  <a:moveTo>
                    <a:pt x="116192" y="27275"/>
                  </a:moveTo>
                  <a:lnTo>
                    <a:pt x="115503" y="27551"/>
                  </a:lnTo>
                  <a:cubicBezTo>
                    <a:pt x="115641" y="27964"/>
                    <a:pt x="115850" y="28377"/>
                    <a:pt x="115988" y="28790"/>
                  </a:cubicBezTo>
                  <a:lnTo>
                    <a:pt x="116677" y="28515"/>
                  </a:lnTo>
                  <a:cubicBezTo>
                    <a:pt x="116539" y="28102"/>
                    <a:pt x="116329" y="27688"/>
                    <a:pt x="116192" y="27275"/>
                  </a:cubicBezTo>
                  <a:close/>
                  <a:moveTo>
                    <a:pt x="36709" y="29893"/>
                  </a:moveTo>
                  <a:cubicBezTo>
                    <a:pt x="36505" y="30306"/>
                    <a:pt x="36295" y="30785"/>
                    <a:pt x="36158" y="31198"/>
                  </a:cubicBezTo>
                  <a:lnTo>
                    <a:pt x="36846" y="31474"/>
                  </a:lnTo>
                  <a:cubicBezTo>
                    <a:pt x="36984" y="31061"/>
                    <a:pt x="37193" y="30647"/>
                    <a:pt x="37397" y="30234"/>
                  </a:cubicBezTo>
                  <a:lnTo>
                    <a:pt x="36709" y="29893"/>
                  </a:lnTo>
                  <a:close/>
                  <a:moveTo>
                    <a:pt x="118054" y="32234"/>
                  </a:moveTo>
                  <a:lnTo>
                    <a:pt x="117294" y="32438"/>
                  </a:lnTo>
                  <a:cubicBezTo>
                    <a:pt x="117431" y="32851"/>
                    <a:pt x="117569" y="33336"/>
                    <a:pt x="117707" y="33750"/>
                  </a:cubicBezTo>
                  <a:lnTo>
                    <a:pt x="118467" y="33540"/>
                  </a:lnTo>
                  <a:cubicBezTo>
                    <a:pt x="118330" y="33061"/>
                    <a:pt x="118192" y="32648"/>
                    <a:pt x="118054" y="32234"/>
                  </a:cubicBezTo>
                  <a:close/>
                  <a:moveTo>
                    <a:pt x="34780" y="34852"/>
                  </a:moveTo>
                  <a:cubicBezTo>
                    <a:pt x="34642" y="35331"/>
                    <a:pt x="34504" y="35744"/>
                    <a:pt x="34367" y="36158"/>
                  </a:cubicBezTo>
                  <a:lnTo>
                    <a:pt x="35127" y="36433"/>
                  </a:lnTo>
                  <a:cubicBezTo>
                    <a:pt x="35265" y="35954"/>
                    <a:pt x="35403" y="35540"/>
                    <a:pt x="35540" y="35127"/>
                  </a:cubicBezTo>
                  <a:lnTo>
                    <a:pt x="34780" y="34852"/>
                  </a:lnTo>
                  <a:close/>
                  <a:moveTo>
                    <a:pt x="119569" y="37260"/>
                  </a:moveTo>
                  <a:lnTo>
                    <a:pt x="118881" y="37469"/>
                  </a:lnTo>
                  <a:cubicBezTo>
                    <a:pt x="118947" y="37882"/>
                    <a:pt x="119084" y="38362"/>
                    <a:pt x="119222" y="38775"/>
                  </a:cubicBezTo>
                  <a:lnTo>
                    <a:pt x="119911" y="38571"/>
                  </a:lnTo>
                  <a:cubicBezTo>
                    <a:pt x="119845" y="38158"/>
                    <a:pt x="119707" y="37673"/>
                    <a:pt x="119569" y="37260"/>
                  </a:cubicBezTo>
                  <a:close/>
                  <a:moveTo>
                    <a:pt x="33336" y="39948"/>
                  </a:moveTo>
                  <a:cubicBezTo>
                    <a:pt x="33265" y="40428"/>
                    <a:pt x="33127" y="40841"/>
                    <a:pt x="33061" y="41326"/>
                  </a:cubicBezTo>
                  <a:lnTo>
                    <a:pt x="33816" y="41464"/>
                  </a:lnTo>
                  <a:cubicBezTo>
                    <a:pt x="33887" y="41051"/>
                    <a:pt x="34025" y="40566"/>
                    <a:pt x="34091" y="40152"/>
                  </a:cubicBezTo>
                  <a:lnTo>
                    <a:pt x="33336" y="39948"/>
                  </a:lnTo>
                  <a:close/>
                  <a:moveTo>
                    <a:pt x="120875" y="42356"/>
                  </a:moveTo>
                  <a:lnTo>
                    <a:pt x="120186" y="42566"/>
                  </a:lnTo>
                  <a:cubicBezTo>
                    <a:pt x="120258" y="42979"/>
                    <a:pt x="120396" y="43458"/>
                    <a:pt x="120462" y="43872"/>
                  </a:cubicBezTo>
                  <a:lnTo>
                    <a:pt x="121222" y="43734"/>
                  </a:lnTo>
                  <a:cubicBezTo>
                    <a:pt x="121085" y="43255"/>
                    <a:pt x="121013" y="42841"/>
                    <a:pt x="120875" y="42356"/>
                  </a:cubicBezTo>
                  <a:close/>
                  <a:moveTo>
                    <a:pt x="32300" y="45183"/>
                  </a:moveTo>
                  <a:cubicBezTo>
                    <a:pt x="32234" y="45596"/>
                    <a:pt x="32163" y="46076"/>
                    <a:pt x="32097" y="46489"/>
                  </a:cubicBezTo>
                  <a:lnTo>
                    <a:pt x="32851" y="46627"/>
                  </a:lnTo>
                  <a:cubicBezTo>
                    <a:pt x="32923" y="46147"/>
                    <a:pt x="32989" y="45734"/>
                    <a:pt x="33061" y="45249"/>
                  </a:cubicBezTo>
                  <a:lnTo>
                    <a:pt x="32300" y="45183"/>
                  </a:lnTo>
                  <a:close/>
                  <a:moveTo>
                    <a:pt x="122049" y="47525"/>
                  </a:moveTo>
                  <a:lnTo>
                    <a:pt x="121289" y="47663"/>
                  </a:lnTo>
                  <a:cubicBezTo>
                    <a:pt x="121360" y="48142"/>
                    <a:pt x="121498" y="48555"/>
                    <a:pt x="121564" y="49040"/>
                  </a:cubicBezTo>
                  <a:lnTo>
                    <a:pt x="122324" y="48902"/>
                  </a:lnTo>
                  <a:cubicBezTo>
                    <a:pt x="122187" y="48418"/>
                    <a:pt x="122115" y="48004"/>
                    <a:pt x="122049" y="47525"/>
                  </a:cubicBezTo>
                  <a:close/>
                  <a:moveTo>
                    <a:pt x="31683" y="50418"/>
                  </a:moveTo>
                  <a:cubicBezTo>
                    <a:pt x="31683" y="50831"/>
                    <a:pt x="31612" y="51310"/>
                    <a:pt x="31612" y="51795"/>
                  </a:cubicBezTo>
                  <a:lnTo>
                    <a:pt x="32372" y="51795"/>
                  </a:lnTo>
                  <a:cubicBezTo>
                    <a:pt x="32372" y="51382"/>
                    <a:pt x="32438" y="50897"/>
                    <a:pt x="32438" y="50484"/>
                  </a:cubicBezTo>
                  <a:lnTo>
                    <a:pt x="31683" y="50418"/>
                  </a:lnTo>
                  <a:close/>
                  <a:moveTo>
                    <a:pt x="123013" y="52760"/>
                  </a:moveTo>
                  <a:lnTo>
                    <a:pt x="122253" y="52897"/>
                  </a:lnTo>
                  <a:cubicBezTo>
                    <a:pt x="122324" y="53311"/>
                    <a:pt x="122391" y="53790"/>
                    <a:pt x="122462" y="54203"/>
                  </a:cubicBezTo>
                  <a:lnTo>
                    <a:pt x="123217" y="54065"/>
                  </a:lnTo>
                  <a:cubicBezTo>
                    <a:pt x="123151" y="53652"/>
                    <a:pt x="123079" y="53173"/>
                    <a:pt x="123013" y="52760"/>
                  </a:cubicBezTo>
                  <a:close/>
                  <a:moveTo>
                    <a:pt x="31474" y="55718"/>
                  </a:moveTo>
                  <a:lnTo>
                    <a:pt x="31474" y="55928"/>
                  </a:lnTo>
                  <a:lnTo>
                    <a:pt x="31474" y="57096"/>
                  </a:lnTo>
                  <a:lnTo>
                    <a:pt x="32234" y="57030"/>
                  </a:lnTo>
                  <a:lnTo>
                    <a:pt x="32234" y="55928"/>
                  </a:lnTo>
                  <a:lnTo>
                    <a:pt x="32234" y="55718"/>
                  </a:lnTo>
                  <a:close/>
                  <a:moveTo>
                    <a:pt x="123768" y="57994"/>
                  </a:moveTo>
                  <a:lnTo>
                    <a:pt x="123013" y="58060"/>
                  </a:lnTo>
                  <a:cubicBezTo>
                    <a:pt x="123079" y="58545"/>
                    <a:pt x="123151" y="58958"/>
                    <a:pt x="123217" y="59438"/>
                  </a:cubicBezTo>
                  <a:lnTo>
                    <a:pt x="123977" y="59300"/>
                  </a:lnTo>
                  <a:cubicBezTo>
                    <a:pt x="123906" y="58887"/>
                    <a:pt x="123840" y="58407"/>
                    <a:pt x="123768" y="57994"/>
                  </a:cubicBezTo>
                  <a:close/>
                  <a:moveTo>
                    <a:pt x="31683" y="60953"/>
                  </a:moveTo>
                  <a:lnTo>
                    <a:pt x="31683" y="62331"/>
                  </a:lnTo>
                  <a:lnTo>
                    <a:pt x="32438" y="62331"/>
                  </a:lnTo>
                  <a:cubicBezTo>
                    <a:pt x="32438" y="61851"/>
                    <a:pt x="32438" y="61366"/>
                    <a:pt x="32372" y="60953"/>
                  </a:cubicBezTo>
                  <a:close/>
                  <a:moveTo>
                    <a:pt x="124391" y="63229"/>
                  </a:moveTo>
                  <a:lnTo>
                    <a:pt x="123702" y="63295"/>
                  </a:lnTo>
                  <a:lnTo>
                    <a:pt x="123702" y="64606"/>
                  </a:lnTo>
                  <a:lnTo>
                    <a:pt x="124457" y="64606"/>
                  </a:lnTo>
                  <a:cubicBezTo>
                    <a:pt x="124457" y="64121"/>
                    <a:pt x="124457" y="63708"/>
                    <a:pt x="124391" y="63229"/>
                  </a:cubicBezTo>
                  <a:close/>
                  <a:moveTo>
                    <a:pt x="31749" y="66188"/>
                  </a:moveTo>
                  <a:lnTo>
                    <a:pt x="31749" y="67565"/>
                  </a:lnTo>
                  <a:lnTo>
                    <a:pt x="32510" y="67565"/>
                  </a:lnTo>
                  <a:lnTo>
                    <a:pt x="32510" y="66188"/>
                  </a:lnTo>
                  <a:close/>
                  <a:moveTo>
                    <a:pt x="123493" y="68392"/>
                  </a:moveTo>
                  <a:cubicBezTo>
                    <a:pt x="123426" y="68877"/>
                    <a:pt x="123355" y="69290"/>
                    <a:pt x="123217" y="69769"/>
                  </a:cubicBezTo>
                  <a:lnTo>
                    <a:pt x="123977" y="69907"/>
                  </a:lnTo>
                  <a:cubicBezTo>
                    <a:pt x="124044" y="69428"/>
                    <a:pt x="124115" y="69014"/>
                    <a:pt x="124181" y="68529"/>
                  </a:cubicBezTo>
                  <a:lnTo>
                    <a:pt x="123493" y="68392"/>
                  </a:lnTo>
                  <a:close/>
                  <a:moveTo>
                    <a:pt x="31546" y="71422"/>
                  </a:moveTo>
                  <a:cubicBezTo>
                    <a:pt x="31546" y="71907"/>
                    <a:pt x="31474" y="72387"/>
                    <a:pt x="31474" y="72800"/>
                  </a:cubicBezTo>
                  <a:lnTo>
                    <a:pt x="32234" y="72871"/>
                  </a:lnTo>
                  <a:cubicBezTo>
                    <a:pt x="32234" y="72387"/>
                    <a:pt x="32300" y="71973"/>
                    <a:pt x="32300" y="71494"/>
                  </a:cubicBezTo>
                  <a:lnTo>
                    <a:pt x="31546" y="71422"/>
                  </a:lnTo>
                  <a:close/>
                  <a:moveTo>
                    <a:pt x="122187" y="73422"/>
                  </a:moveTo>
                  <a:cubicBezTo>
                    <a:pt x="122049" y="73836"/>
                    <a:pt x="121911" y="74249"/>
                    <a:pt x="121702" y="74662"/>
                  </a:cubicBezTo>
                  <a:lnTo>
                    <a:pt x="122391" y="75004"/>
                  </a:lnTo>
                  <a:cubicBezTo>
                    <a:pt x="122600" y="74525"/>
                    <a:pt x="122738" y="74111"/>
                    <a:pt x="122875" y="73698"/>
                  </a:cubicBezTo>
                  <a:lnTo>
                    <a:pt x="122187" y="73422"/>
                  </a:lnTo>
                  <a:close/>
                  <a:moveTo>
                    <a:pt x="31061" y="76657"/>
                  </a:moveTo>
                  <a:cubicBezTo>
                    <a:pt x="30995" y="77142"/>
                    <a:pt x="30923" y="77555"/>
                    <a:pt x="30857" y="78034"/>
                  </a:cubicBezTo>
                  <a:lnTo>
                    <a:pt x="31612" y="78106"/>
                  </a:lnTo>
                  <a:cubicBezTo>
                    <a:pt x="31683" y="77693"/>
                    <a:pt x="31683" y="77208"/>
                    <a:pt x="31749" y="76729"/>
                  </a:cubicBezTo>
                  <a:lnTo>
                    <a:pt x="31061" y="76657"/>
                  </a:lnTo>
                  <a:close/>
                  <a:moveTo>
                    <a:pt x="120049" y="78172"/>
                  </a:moveTo>
                  <a:cubicBezTo>
                    <a:pt x="119845" y="78585"/>
                    <a:pt x="119635" y="78933"/>
                    <a:pt x="119360" y="79346"/>
                  </a:cubicBezTo>
                  <a:lnTo>
                    <a:pt x="120049" y="79759"/>
                  </a:lnTo>
                  <a:cubicBezTo>
                    <a:pt x="120258" y="79346"/>
                    <a:pt x="120462" y="78933"/>
                    <a:pt x="120738" y="78519"/>
                  </a:cubicBezTo>
                  <a:lnTo>
                    <a:pt x="120049" y="78172"/>
                  </a:lnTo>
                  <a:close/>
                  <a:moveTo>
                    <a:pt x="30168" y="81825"/>
                  </a:moveTo>
                  <a:cubicBezTo>
                    <a:pt x="30030" y="82239"/>
                    <a:pt x="29959" y="82718"/>
                    <a:pt x="29821" y="83131"/>
                  </a:cubicBezTo>
                  <a:lnTo>
                    <a:pt x="30581" y="83341"/>
                  </a:lnTo>
                  <a:cubicBezTo>
                    <a:pt x="30647" y="82856"/>
                    <a:pt x="30785" y="82443"/>
                    <a:pt x="30857" y="81963"/>
                  </a:cubicBezTo>
                  <a:lnTo>
                    <a:pt x="30168" y="81825"/>
                  </a:lnTo>
                  <a:close/>
                  <a:moveTo>
                    <a:pt x="117294" y="82580"/>
                  </a:moveTo>
                  <a:cubicBezTo>
                    <a:pt x="117018" y="82994"/>
                    <a:pt x="116814" y="83341"/>
                    <a:pt x="116539" y="83754"/>
                  </a:cubicBezTo>
                  <a:lnTo>
                    <a:pt x="117156" y="84167"/>
                  </a:lnTo>
                  <a:cubicBezTo>
                    <a:pt x="117431" y="83820"/>
                    <a:pt x="117707" y="83407"/>
                    <a:pt x="117916" y="83065"/>
                  </a:cubicBezTo>
                  <a:lnTo>
                    <a:pt x="117294" y="82580"/>
                  </a:lnTo>
                  <a:close/>
                  <a:moveTo>
                    <a:pt x="28857" y="86922"/>
                  </a:moveTo>
                  <a:cubicBezTo>
                    <a:pt x="28719" y="87336"/>
                    <a:pt x="28653" y="87749"/>
                    <a:pt x="28515" y="88228"/>
                  </a:cubicBezTo>
                  <a:lnTo>
                    <a:pt x="29204" y="88438"/>
                  </a:lnTo>
                  <a:cubicBezTo>
                    <a:pt x="29342" y="87953"/>
                    <a:pt x="29479" y="87539"/>
                    <a:pt x="29617" y="87126"/>
                  </a:cubicBezTo>
                  <a:lnTo>
                    <a:pt x="28857" y="86922"/>
                  </a:lnTo>
                  <a:close/>
                  <a:moveTo>
                    <a:pt x="114263" y="86851"/>
                  </a:moveTo>
                  <a:cubicBezTo>
                    <a:pt x="113988" y="87264"/>
                    <a:pt x="113712" y="87611"/>
                    <a:pt x="113437" y="87953"/>
                  </a:cubicBezTo>
                  <a:lnTo>
                    <a:pt x="114059" y="88438"/>
                  </a:lnTo>
                  <a:cubicBezTo>
                    <a:pt x="114335" y="88024"/>
                    <a:pt x="114610" y="87677"/>
                    <a:pt x="114886" y="87336"/>
                  </a:cubicBezTo>
                  <a:lnTo>
                    <a:pt x="114263" y="86851"/>
                  </a:lnTo>
                  <a:close/>
                  <a:moveTo>
                    <a:pt x="111029" y="91055"/>
                  </a:moveTo>
                  <a:lnTo>
                    <a:pt x="110202" y="92157"/>
                  </a:lnTo>
                  <a:lnTo>
                    <a:pt x="110819" y="92636"/>
                  </a:lnTo>
                  <a:lnTo>
                    <a:pt x="111646" y="91534"/>
                  </a:lnTo>
                  <a:lnTo>
                    <a:pt x="111029" y="91055"/>
                  </a:lnTo>
                  <a:close/>
                  <a:moveTo>
                    <a:pt x="27275" y="91881"/>
                  </a:moveTo>
                  <a:cubicBezTo>
                    <a:pt x="27066" y="92295"/>
                    <a:pt x="26928" y="92708"/>
                    <a:pt x="26790" y="93121"/>
                  </a:cubicBezTo>
                  <a:lnTo>
                    <a:pt x="27479" y="93397"/>
                  </a:lnTo>
                  <a:cubicBezTo>
                    <a:pt x="27617" y="92983"/>
                    <a:pt x="27755" y="92570"/>
                    <a:pt x="27964" y="92157"/>
                  </a:cubicBezTo>
                  <a:lnTo>
                    <a:pt x="27275" y="91881"/>
                  </a:lnTo>
                  <a:close/>
                  <a:moveTo>
                    <a:pt x="107860" y="95254"/>
                  </a:moveTo>
                  <a:cubicBezTo>
                    <a:pt x="107651" y="95667"/>
                    <a:pt x="107376" y="96014"/>
                    <a:pt x="107100" y="96356"/>
                  </a:cubicBezTo>
                  <a:lnTo>
                    <a:pt x="107723" y="96841"/>
                  </a:lnTo>
                  <a:cubicBezTo>
                    <a:pt x="107927" y="96427"/>
                    <a:pt x="108202" y="96080"/>
                    <a:pt x="108478" y="95738"/>
                  </a:cubicBezTo>
                  <a:lnTo>
                    <a:pt x="107860" y="95254"/>
                  </a:lnTo>
                  <a:close/>
                  <a:moveTo>
                    <a:pt x="25275" y="96703"/>
                  </a:moveTo>
                  <a:lnTo>
                    <a:pt x="24658" y="97943"/>
                  </a:lnTo>
                  <a:lnTo>
                    <a:pt x="25347" y="98284"/>
                  </a:lnTo>
                  <a:cubicBezTo>
                    <a:pt x="25551" y="97871"/>
                    <a:pt x="25760" y="97458"/>
                    <a:pt x="25898" y="97044"/>
                  </a:cubicBezTo>
                  <a:lnTo>
                    <a:pt x="25275" y="96703"/>
                  </a:lnTo>
                  <a:close/>
                  <a:moveTo>
                    <a:pt x="104830" y="99596"/>
                  </a:moveTo>
                  <a:cubicBezTo>
                    <a:pt x="104620" y="99937"/>
                    <a:pt x="104345" y="100350"/>
                    <a:pt x="104069" y="100764"/>
                  </a:cubicBezTo>
                  <a:lnTo>
                    <a:pt x="104692" y="101177"/>
                  </a:lnTo>
                  <a:cubicBezTo>
                    <a:pt x="104968" y="100764"/>
                    <a:pt x="105243" y="100350"/>
                    <a:pt x="105447" y="100009"/>
                  </a:cubicBezTo>
                  <a:lnTo>
                    <a:pt x="104830" y="99596"/>
                  </a:lnTo>
                  <a:close/>
                  <a:moveTo>
                    <a:pt x="22933" y="101386"/>
                  </a:moveTo>
                  <a:cubicBezTo>
                    <a:pt x="22658" y="101800"/>
                    <a:pt x="22454" y="102213"/>
                    <a:pt x="22245" y="102555"/>
                  </a:cubicBezTo>
                  <a:lnTo>
                    <a:pt x="22867" y="102968"/>
                  </a:lnTo>
                  <a:cubicBezTo>
                    <a:pt x="23143" y="102555"/>
                    <a:pt x="23347" y="102141"/>
                    <a:pt x="23556" y="101728"/>
                  </a:cubicBezTo>
                  <a:lnTo>
                    <a:pt x="22933" y="101386"/>
                  </a:lnTo>
                  <a:close/>
                  <a:moveTo>
                    <a:pt x="102003" y="104070"/>
                  </a:moveTo>
                  <a:cubicBezTo>
                    <a:pt x="101799" y="104483"/>
                    <a:pt x="101590" y="104830"/>
                    <a:pt x="101314" y="105243"/>
                  </a:cubicBezTo>
                  <a:lnTo>
                    <a:pt x="102003" y="105585"/>
                  </a:lnTo>
                  <a:cubicBezTo>
                    <a:pt x="102213" y="105243"/>
                    <a:pt x="102416" y="104830"/>
                    <a:pt x="102692" y="104417"/>
                  </a:cubicBezTo>
                  <a:lnTo>
                    <a:pt x="102003" y="104070"/>
                  </a:lnTo>
                  <a:close/>
                  <a:moveTo>
                    <a:pt x="20250" y="105932"/>
                  </a:moveTo>
                  <a:cubicBezTo>
                    <a:pt x="19974" y="106274"/>
                    <a:pt x="19765" y="106687"/>
                    <a:pt x="19489" y="107034"/>
                  </a:cubicBezTo>
                  <a:lnTo>
                    <a:pt x="20112" y="107448"/>
                  </a:lnTo>
                  <a:cubicBezTo>
                    <a:pt x="20388" y="107100"/>
                    <a:pt x="20663" y="106687"/>
                    <a:pt x="20867" y="106274"/>
                  </a:cubicBezTo>
                  <a:lnTo>
                    <a:pt x="20250" y="105932"/>
                  </a:lnTo>
                  <a:close/>
                  <a:moveTo>
                    <a:pt x="99524" y="108687"/>
                  </a:moveTo>
                  <a:lnTo>
                    <a:pt x="98906" y="109927"/>
                  </a:lnTo>
                  <a:lnTo>
                    <a:pt x="99595" y="110269"/>
                  </a:lnTo>
                  <a:lnTo>
                    <a:pt x="100212" y="109029"/>
                  </a:lnTo>
                  <a:lnTo>
                    <a:pt x="99524" y="108687"/>
                  </a:lnTo>
                  <a:close/>
                  <a:moveTo>
                    <a:pt x="17285" y="110269"/>
                  </a:moveTo>
                  <a:cubicBezTo>
                    <a:pt x="17082" y="110616"/>
                    <a:pt x="16806" y="111029"/>
                    <a:pt x="16531" y="111371"/>
                  </a:cubicBezTo>
                  <a:lnTo>
                    <a:pt x="17148" y="111784"/>
                  </a:lnTo>
                  <a:cubicBezTo>
                    <a:pt x="17423" y="111442"/>
                    <a:pt x="17633" y="111095"/>
                    <a:pt x="17908" y="110682"/>
                  </a:cubicBezTo>
                  <a:lnTo>
                    <a:pt x="17285" y="110269"/>
                  </a:lnTo>
                  <a:close/>
                  <a:moveTo>
                    <a:pt x="97391" y="113575"/>
                  </a:moveTo>
                  <a:cubicBezTo>
                    <a:pt x="97182" y="113988"/>
                    <a:pt x="97044" y="114401"/>
                    <a:pt x="96840" y="114815"/>
                  </a:cubicBezTo>
                  <a:lnTo>
                    <a:pt x="97595" y="115090"/>
                  </a:lnTo>
                  <a:cubicBezTo>
                    <a:pt x="97733" y="114677"/>
                    <a:pt x="97871" y="114264"/>
                    <a:pt x="98080" y="113850"/>
                  </a:cubicBezTo>
                  <a:lnTo>
                    <a:pt x="97391" y="113575"/>
                  </a:lnTo>
                  <a:close/>
                  <a:moveTo>
                    <a:pt x="14189" y="114473"/>
                  </a:moveTo>
                  <a:lnTo>
                    <a:pt x="13362" y="115575"/>
                  </a:lnTo>
                  <a:lnTo>
                    <a:pt x="13979" y="116054"/>
                  </a:lnTo>
                  <a:lnTo>
                    <a:pt x="14806" y="114952"/>
                  </a:lnTo>
                  <a:lnTo>
                    <a:pt x="14189" y="114473"/>
                  </a:lnTo>
                  <a:close/>
                  <a:moveTo>
                    <a:pt x="95600" y="118534"/>
                  </a:moveTo>
                  <a:cubicBezTo>
                    <a:pt x="95529" y="118947"/>
                    <a:pt x="95391" y="119432"/>
                    <a:pt x="95253" y="119845"/>
                  </a:cubicBezTo>
                  <a:lnTo>
                    <a:pt x="96014" y="120049"/>
                  </a:lnTo>
                  <a:cubicBezTo>
                    <a:pt x="96080" y="119636"/>
                    <a:pt x="96218" y="119223"/>
                    <a:pt x="96355" y="118743"/>
                  </a:cubicBezTo>
                  <a:lnTo>
                    <a:pt x="95600" y="118534"/>
                  </a:lnTo>
                  <a:close/>
                  <a:moveTo>
                    <a:pt x="11020" y="118672"/>
                  </a:moveTo>
                  <a:cubicBezTo>
                    <a:pt x="10745" y="119085"/>
                    <a:pt x="10469" y="119498"/>
                    <a:pt x="10260" y="119845"/>
                  </a:cubicBezTo>
                  <a:lnTo>
                    <a:pt x="10883" y="120259"/>
                  </a:lnTo>
                  <a:cubicBezTo>
                    <a:pt x="11087" y="119911"/>
                    <a:pt x="11362" y="119498"/>
                    <a:pt x="11638" y="119157"/>
                  </a:cubicBezTo>
                  <a:lnTo>
                    <a:pt x="11020" y="118672"/>
                  </a:lnTo>
                  <a:close/>
                  <a:moveTo>
                    <a:pt x="8194" y="123217"/>
                  </a:moveTo>
                  <a:lnTo>
                    <a:pt x="7577" y="124457"/>
                  </a:lnTo>
                  <a:lnTo>
                    <a:pt x="8265" y="124804"/>
                  </a:lnTo>
                  <a:lnTo>
                    <a:pt x="8883" y="123565"/>
                  </a:lnTo>
                  <a:lnTo>
                    <a:pt x="8194" y="123217"/>
                  </a:lnTo>
                  <a:close/>
                  <a:moveTo>
                    <a:pt x="94361" y="123702"/>
                  </a:moveTo>
                  <a:cubicBezTo>
                    <a:pt x="94223" y="124116"/>
                    <a:pt x="94151" y="124595"/>
                    <a:pt x="94085" y="125008"/>
                  </a:cubicBezTo>
                  <a:lnTo>
                    <a:pt x="94840" y="125146"/>
                  </a:lnTo>
                  <a:cubicBezTo>
                    <a:pt x="94912" y="124733"/>
                    <a:pt x="94978" y="124253"/>
                    <a:pt x="95049" y="123840"/>
                  </a:cubicBezTo>
                  <a:lnTo>
                    <a:pt x="94361" y="123702"/>
                  </a:lnTo>
                  <a:close/>
                  <a:moveTo>
                    <a:pt x="5924" y="127973"/>
                  </a:moveTo>
                  <a:cubicBezTo>
                    <a:pt x="5714" y="128386"/>
                    <a:pt x="5510" y="128799"/>
                    <a:pt x="5373" y="129212"/>
                  </a:cubicBezTo>
                  <a:lnTo>
                    <a:pt x="6061" y="129554"/>
                  </a:lnTo>
                  <a:cubicBezTo>
                    <a:pt x="6199" y="129141"/>
                    <a:pt x="6403" y="128728"/>
                    <a:pt x="6612" y="128248"/>
                  </a:cubicBezTo>
                  <a:lnTo>
                    <a:pt x="5924" y="127973"/>
                  </a:lnTo>
                  <a:close/>
                  <a:moveTo>
                    <a:pt x="93463" y="128865"/>
                  </a:moveTo>
                  <a:cubicBezTo>
                    <a:pt x="93396" y="129350"/>
                    <a:pt x="93325" y="129764"/>
                    <a:pt x="93259" y="130243"/>
                  </a:cubicBezTo>
                  <a:lnTo>
                    <a:pt x="94014" y="130381"/>
                  </a:lnTo>
                  <a:cubicBezTo>
                    <a:pt x="94085" y="129901"/>
                    <a:pt x="94151" y="129416"/>
                    <a:pt x="94223" y="129003"/>
                  </a:cubicBezTo>
                  <a:lnTo>
                    <a:pt x="93463" y="128865"/>
                  </a:lnTo>
                  <a:close/>
                  <a:moveTo>
                    <a:pt x="3923" y="132932"/>
                  </a:moveTo>
                  <a:lnTo>
                    <a:pt x="3510" y="134172"/>
                  </a:lnTo>
                  <a:lnTo>
                    <a:pt x="4199" y="134447"/>
                  </a:lnTo>
                  <a:cubicBezTo>
                    <a:pt x="4337" y="134034"/>
                    <a:pt x="4474" y="133549"/>
                    <a:pt x="4684" y="133136"/>
                  </a:cubicBezTo>
                  <a:lnTo>
                    <a:pt x="3923" y="132932"/>
                  </a:lnTo>
                  <a:close/>
                  <a:moveTo>
                    <a:pt x="92708" y="134100"/>
                  </a:moveTo>
                  <a:cubicBezTo>
                    <a:pt x="92636" y="134513"/>
                    <a:pt x="92570" y="134998"/>
                    <a:pt x="92498" y="135411"/>
                  </a:cubicBezTo>
                  <a:lnTo>
                    <a:pt x="93259" y="135549"/>
                  </a:lnTo>
                  <a:cubicBezTo>
                    <a:pt x="93325" y="135136"/>
                    <a:pt x="93396" y="134651"/>
                    <a:pt x="93463" y="134238"/>
                  </a:cubicBezTo>
                  <a:lnTo>
                    <a:pt x="92708" y="134100"/>
                  </a:lnTo>
                  <a:close/>
                  <a:moveTo>
                    <a:pt x="2342" y="137957"/>
                  </a:moveTo>
                  <a:cubicBezTo>
                    <a:pt x="2270" y="138370"/>
                    <a:pt x="2133" y="138855"/>
                    <a:pt x="1995" y="139268"/>
                  </a:cubicBezTo>
                  <a:lnTo>
                    <a:pt x="2755" y="139472"/>
                  </a:lnTo>
                  <a:cubicBezTo>
                    <a:pt x="2893" y="139059"/>
                    <a:pt x="2959" y="138580"/>
                    <a:pt x="3097" y="138166"/>
                  </a:cubicBezTo>
                  <a:lnTo>
                    <a:pt x="2342" y="137957"/>
                  </a:lnTo>
                  <a:close/>
                  <a:moveTo>
                    <a:pt x="91809" y="139268"/>
                  </a:moveTo>
                  <a:cubicBezTo>
                    <a:pt x="91743" y="139682"/>
                    <a:pt x="91606" y="140161"/>
                    <a:pt x="91534" y="140574"/>
                  </a:cubicBezTo>
                  <a:lnTo>
                    <a:pt x="92294" y="140784"/>
                  </a:lnTo>
                  <a:cubicBezTo>
                    <a:pt x="92361" y="140299"/>
                    <a:pt x="92432" y="139886"/>
                    <a:pt x="92570" y="139406"/>
                  </a:cubicBezTo>
                  <a:lnTo>
                    <a:pt x="91809" y="139268"/>
                  </a:lnTo>
                  <a:close/>
                  <a:moveTo>
                    <a:pt x="1168" y="143126"/>
                  </a:moveTo>
                  <a:cubicBezTo>
                    <a:pt x="1102" y="143539"/>
                    <a:pt x="1031" y="144018"/>
                    <a:pt x="893" y="144431"/>
                  </a:cubicBezTo>
                  <a:lnTo>
                    <a:pt x="1653" y="144569"/>
                  </a:lnTo>
                  <a:cubicBezTo>
                    <a:pt x="1719" y="144156"/>
                    <a:pt x="1857" y="143677"/>
                    <a:pt x="1929" y="143263"/>
                  </a:cubicBezTo>
                  <a:lnTo>
                    <a:pt x="1168" y="143126"/>
                  </a:lnTo>
                  <a:close/>
                  <a:moveTo>
                    <a:pt x="90779" y="144431"/>
                  </a:moveTo>
                  <a:cubicBezTo>
                    <a:pt x="90641" y="144845"/>
                    <a:pt x="90570" y="145330"/>
                    <a:pt x="90432" y="145743"/>
                  </a:cubicBezTo>
                  <a:lnTo>
                    <a:pt x="91192" y="145881"/>
                  </a:lnTo>
                  <a:cubicBezTo>
                    <a:pt x="91258" y="145467"/>
                    <a:pt x="91396" y="145054"/>
                    <a:pt x="91468" y="144569"/>
                  </a:cubicBezTo>
                  <a:lnTo>
                    <a:pt x="90779" y="144431"/>
                  </a:lnTo>
                  <a:close/>
                  <a:moveTo>
                    <a:pt x="342" y="148360"/>
                  </a:moveTo>
                  <a:cubicBezTo>
                    <a:pt x="342" y="148773"/>
                    <a:pt x="276" y="149253"/>
                    <a:pt x="204" y="149738"/>
                  </a:cubicBezTo>
                  <a:lnTo>
                    <a:pt x="965" y="149804"/>
                  </a:lnTo>
                  <a:cubicBezTo>
                    <a:pt x="1031" y="149324"/>
                    <a:pt x="1031" y="148840"/>
                    <a:pt x="1102" y="148426"/>
                  </a:cubicBezTo>
                  <a:lnTo>
                    <a:pt x="342" y="148360"/>
                  </a:lnTo>
                  <a:close/>
                  <a:moveTo>
                    <a:pt x="89539" y="149528"/>
                  </a:moveTo>
                  <a:cubicBezTo>
                    <a:pt x="89402" y="149942"/>
                    <a:pt x="89264" y="150355"/>
                    <a:pt x="89126" y="150840"/>
                  </a:cubicBezTo>
                  <a:lnTo>
                    <a:pt x="89881" y="151044"/>
                  </a:lnTo>
                  <a:cubicBezTo>
                    <a:pt x="90019" y="150564"/>
                    <a:pt x="90090" y="150151"/>
                    <a:pt x="90228" y="149666"/>
                  </a:cubicBezTo>
                  <a:lnTo>
                    <a:pt x="89539" y="149528"/>
                  </a:lnTo>
                  <a:close/>
                  <a:moveTo>
                    <a:pt x="0" y="153595"/>
                  </a:moveTo>
                  <a:lnTo>
                    <a:pt x="0" y="154972"/>
                  </a:lnTo>
                  <a:lnTo>
                    <a:pt x="689" y="154972"/>
                  </a:lnTo>
                  <a:cubicBezTo>
                    <a:pt x="755" y="154559"/>
                    <a:pt x="755" y="154074"/>
                    <a:pt x="755" y="153661"/>
                  </a:cubicBezTo>
                  <a:lnTo>
                    <a:pt x="0" y="153595"/>
                  </a:lnTo>
                  <a:close/>
                  <a:moveTo>
                    <a:pt x="88090" y="154559"/>
                  </a:moveTo>
                  <a:cubicBezTo>
                    <a:pt x="87952" y="154972"/>
                    <a:pt x="87815" y="155452"/>
                    <a:pt x="87677" y="155865"/>
                  </a:cubicBezTo>
                  <a:lnTo>
                    <a:pt x="88366" y="156074"/>
                  </a:lnTo>
                  <a:cubicBezTo>
                    <a:pt x="88503" y="155661"/>
                    <a:pt x="88641" y="155248"/>
                    <a:pt x="88779" y="154763"/>
                  </a:cubicBezTo>
                  <a:lnTo>
                    <a:pt x="88090" y="154559"/>
                  </a:lnTo>
                  <a:close/>
                  <a:moveTo>
                    <a:pt x="66" y="158896"/>
                  </a:moveTo>
                  <a:cubicBezTo>
                    <a:pt x="138" y="159380"/>
                    <a:pt x="138" y="159860"/>
                    <a:pt x="204" y="160273"/>
                  </a:cubicBezTo>
                  <a:lnTo>
                    <a:pt x="965" y="160207"/>
                  </a:lnTo>
                  <a:cubicBezTo>
                    <a:pt x="893" y="159794"/>
                    <a:pt x="893" y="159309"/>
                    <a:pt x="827" y="158896"/>
                  </a:cubicBezTo>
                  <a:close/>
                  <a:moveTo>
                    <a:pt x="86371" y="159518"/>
                  </a:moveTo>
                  <a:cubicBezTo>
                    <a:pt x="86233" y="159931"/>
                    <a:pt x="86096" y="160345"/>
                    <a:pt x="85886" y="160824"/>
                  </a:cubicBezTo>
                  <a:lnTo>
                    <a:pt x="86647" y="161033"/>
                  </a:lnTo>
                  <a:cubicBezTo>
                    <a:pt x="86784" y="160620"/>
                    <a:pt x="86922" y="160207"/>
                    <a:pt x="87126" y="159794"/>
                  </a:cubicBezTo>
                  <a:lnTo>
                    <a:pt x="86371" y="159518"/>
                  </a:lnTo>
                  <a:close/>
                  <a:moveTo>
                    <a:pt x="1444" y="164064"/>
                  </a:moveTo>
                  <a:lnTo>
                    <a:pt x="689" y="164202"/>
                  </a:lnTo>
                  <a:cubicBezTo>
                    <a:pt x="755" y="164615"/>
                    <a:pt x="827" y="165094"/>
                    <a:pt x="965" y="165508"/>
                  </a:cubicBezTo>
                  <a:lnTo>
                    <a:pt x="1653" y="165370"/>
                  </a:lnTo>
                  <a:cubicBezTo>
                    <a:pt x="1582" y="164957"/>
                    <a:pt x="1516" y="164477"/>
                    <a:pt x="1444" y="164064"/>
                  </a:cubicBezTo>
                  <a:close/>
                  <a:moveTo>
                    <a:pt x="84442" y="164406"/>
                  </a:moveTo>
                  <a:cubicBezTo>
                    <a:pt x="84233" y="164819"/>
                    <a:pt x="84095" y="165232"/>
                    <a:pt x="83891" y="165645"/>
                  </a:cubicBezTo>
                  <a:lnTo>
                    <a:pt x="84580" y="165921"/>
                  </a:lnTo>
                  <a:cubicBezTo>
                    <a:pt x="84784" y="165508"/>
                    <a:pt x="84922" y="165094"/>
                    <a:pt x="85131" y="164681"/>
                  </a:cubicBezTo>
                  <a:lnTo>
                    <a:pt x="84442" y="164406"/>
                  </a:lnTo>
                  <a:close/>
                  <a:moveTo>
                    <a:pt x="2618" y="169161"/>
                  </a:moveTo>
                  <a:lnTo>
                    <a:pt x="1857" y="169365"/>
                  </a:lnTo>
                  <a:cubicBezTo>
                    <a:pt x="1995" y="169778"/>
                    <a:pt x="2133" y="170263"/>
                    <a:pt x="2270" y="170676"/>
                  </a:cubicBezTo>
                  <a:lnTo>
                    <a:pt x="3031" y="170401"/>
                  </a:lnTo>
                  <a:lnTo>
                    <a:pt x="2618" y="169161"/>
                  </a:lnTo>
                  <a:close/>
                  <a:moveTo>
                    <a:pt x="82167" y="169089"/>
                  </a:moveTo>
                  <a:cubicBezTo>
                    <a:pt x="81963" y="169503"/>
                    <a:pt x="81754" y="169916"/>
                    <a:pt x="81550" y="170263"/>
                  </a:cubicBezTo>
                  <a:lnTo>
                    <a:pt x="82167" y="170676"/>
                  </a:lnTo>
                  <a:cubicBezTo>
                    <a:pt x="82442" y="170263"/>
                    <a:pt x="82652" y="169850"/>
                    <a:pt x="82856" y="169436"/>
                  </a:cubicBezTo>
                  <a:lnTo>
                    <a:pt x="82167" y="169089"/>
                  </a:lnTo>
                  <a:close/>
                  <a:moveTo>
                    <a:pt x="79550" y="173635"/>
                  </a:moveTo>
                  <a:cubicBezTo>
                    <a:pt x="79346" y="173982"/>
                    <a:pt x="79070" y="174396"/>
                    <a:pt x="78795" y="174737"/>
                  </a:cubicBezTo>
                  <a:lnTo>
                    <a:pt x="79412" y="175150"/>
                  </a:lnTo>
                  <a:cubicBezTo>
                    <a:pt x="79687" y="174809"/>
                    <a:pt x="79963" y="174396"/>
                    <a:pt x="80172" y="174048"/>
                  </a:cubicBezTo>
                  <a:lnTo>
                    <a:pt x="79550" y="173635"/>
                  </a:lnTo>
                  <a:close/>
                  <a:moveTo>
                    <a:pt x="4408" y="174048"/>
                  </a:moveTo>
                  <a:lnTo>
                    <a:pt x="3720" y="174324"/>
                  </a:lnTo>
                  <a:lnTo>
                    <a:pt x="4337" y="175564"/>
                  </a:lnTo>
                  <a:lnTo>
                    <a:pt x="4959" y="175222"/>
                  </a:lnTo>
                  <a:cubicBezTo>
                    <a:pt x="4750" y="174875"/>
                    <a:pt x="4612" y="174462"/>
                    <a:pt x="4408" y="174048"/>
                  </a:cubicBezTo>
                  <a:close/>
                  <a:moveTo>
                    <a:pt x="76519" y="177905"/>
                  </a:moveTo>
                  <a:lnTo>
                    <a:pt x="75692" y="178941"/>
                  </a:lnTo>
                  <a:lnTo>
                    <a:pt x="76243" y="179421"/>
                  </a:lnTo>
                  <a:cubicBezTo>
                    <a:pt x="76519" y="179079"/>
                    <a:pt x="76866" y="178732"/>
                    <a:pt x="77142" y="178319"/>
                  </a:cubicBezTo>
                  <a:lnTo>
                    <a:pt x="76519" y="177905"/>
                  </a:lnTo>
                  <a:close/>
                  <a:moveTo>
                    <a:pt x="6888" y="178594"/>
                  </a:moveTo>
                  <a:lnTo>
                    <a:pt x="6265" y="179007"/>
                  </a:lnTo>
                  <a:cubicBezTo>
                    <a:pt x="6475" y="179421"/>
                    <a:pt x="6750" y="179768"/>
                    <a:pt x="7026" y="180110"/>
                  </a:cubicBezTo>
                  <a:lnTo>
                    <a:pt x="7643" y="179696"/>
                  </a:lnTo>
                  <a:cubicBezTo>
                    <a:pt x="7367" y="179355"/>
                    <a:pt x="7163" y="178941"/>
                    <a:pt x="6888" y="178594"/>
                  </a:cubicBezTo>
                  <a:close/>
                  <a:moveTo>
                    <a:pt x="73075" y="181763"/>
                  </a:moveTo>
                  <a:lnTo>
                    <a:pt x="72111" y="182727"/>
                  </a:lnTo>
                  <a:lnTo>
                    <a:pt x="72596" y="183278"/>
                  </a:lnTo>
                  <a:cubicBezTo>
                    <a:pt x="72937" y="182936"/>
                    <a:pt x="73285" y="182661"/>
                    <a:pt x="73626" y="182314"/>
                  </a:cubicBezTo>
                  <a:lnTo>
                    <a:pt x="73075" y="181763"/>
                  </a:lnTo>
                  <a:close/>
                  <a:moveTo>
                    <a:pt x="10056" y="182727"/>
                  </a:moveTo>
                  <a:lnTo>
                    <a:pt x="9505" y="183212"/>
                  </a:lnTo>
                  <a:cubicBezTo>
                    <a:pt x="9847" y="183553"/>
                    <a:pt x="10122" y="183900"/>
                    <a:pt x="10469" y="184242"/>
                  </a:cubicBezTo>
                  <a:lnTo>
                    <a:pt x="11020" y="183691"/>
                  </a:lnTo>
                  <a:lnTo>
                    <a:pt x="10056" y="182727"/>
                  </a:lnTo>
                  <a:close/>
                  <a:moveTo>
                    <a:pt x="69152" y="185206"/>
                  </a:moveTo>
                  <a:lnTo>
                    <a:pt x="68116" y="186033"/>
                  </a:lnTo>
                  <a:lnTo>
                    <a:pt x="68529" y="186656"/>
                  </a:lnTo>
                  <a:cubicBezTo>
                    <a:pt x="68876" y="186380"/>
                    <a:pt x="69290" y="186105"/>
                    <a:pt x="69631" y="185829"/>
                  </a:cubicBezTo>
                  <a:lnTo>
                    <a:pt x="69152" y="185206"/>
                  </a:lnTo>
                  <a:close/>
                  <a:moveTo>
                    <a:pt x="13913" y="186242"/>
                  </a:moveTo>
                  <a:lnTo>
                    <a:pt x="13428" y="186793"/>
                  </a:lnTo>
                  <a:cubicBezTo>
                    <a:pt x="13775" y="187069"/>
                    <a:pt x="14117" y="187344"/>
                    <a:pt x="14530" y="187620"/>
                  </a:cubicBezTo>
                  <a:lnTo>
                    <a:pt x="14944" y="186997"/>
                  </a:lnTo>
                  <a:cubicBezTo>
                    <a:pt x="14602" y="186793"/>
                    <a:pt x="14255" y="186518"/>
                    <a:pt x="13913" y="186242"/>
                  </a:cubicBezTo>
                  <a:close/>
                  <a:moveTo>
                    <a:pt x="64882" y="188099"/>
                  </a:moveTo>
                  <a:cubicBezTo>
                    <a:pt x="64468" y="188309"/>
                    <a:pt x="64055" y="188584"/>
                    <a:pt x="63642" y="188788"/>
                  </a:cubicBezTo>
                  <a:lnTo>
                    <a:pt x="63983" y="189411"/>
                  </a:lnTo>
                  <a:lnTo>
                    <a:pt x="65223" y="188788"/>
                  </a:lnTo>
                  <a:lnTo>
                    <a:pt x="64882" y="188099"/>
                  </a:lnTo>
                  <a:close/>
                  <a:moveTo>
                    <a:pt x="18250" y="189063"/>
                  </a:moveTo>
                  <a:lnTo>
                    <a:pt x="17908" y="189686"/>
                  </a:lnTo>
                  <a:cubicBezTo>
                    <a:pt x="18250" y="189962"/>
                    <a:pt x="18663" y="190165"/>
                    <a:pt x="19076" y="190375"/>
                  </a:cubicBezTo>
                  <a:lnTo>
                    <a:pt x="19423" y="189686"/>
                  </a:lnTo>
                  <a:cubicBezTo>
                    <a:pt x="19010" y="189477"/>
                    <a:pt x="18597" y="189273"/>
                    <a:pt x="18250" y="189063"/>
                  </a:cubicBezTo>
                  <a:close/>
                  <a:moveTo>
                    <a:pt x="60198" y="190375"/>
                  </a:moveTo>
                  <a:cubicBezTo>
                    <a:pt x="59785" y="190579"/>
                    <a:pt x="59372" y="190716"/>
                    <a:pt x="58887" y="190926"/>
                  </a:cubicBezTo>
                  <a:lnTo>
                    <a:pt x="59162" y="191615"/>
                  </a:lnTo>
                  <a:cubicBezTo>
                    <a:pt x="59575" y="191405"/>
                    <a:pt x="60060" y="191268"/>
                    <a:pt x="60474" y="191064"/>
                  </a:cubicBezTo>
                  <a:lnTo>
                    <a:pt x="60198" y="190375"/>
                  </a:lnTo>
                  <a:close/>
                  <a:moveTo>
                    <a:pt x="23005" y="191201"/>
                  </a:moveTo>
                  <a:lnTo>
                    <a:pt x="22729" y="191890"/>
                  </a:lnTo>
                  <a:cubicBezTo>
                    <a:pt x="23143" y="192028"/>
                    <a:pt x="23556" y="192166"/>
                    <a:pt x="24035" y="192303"/>
                  </a:cubicBezTo>
                  <a:lnTo>
                    <a:pt x="24245" y="191615"/>
                  </a:lnTo>
                  <a:lnTo>
                    <a:pt x="23005" y="191201"/>
                  </a:lnTo>
                  <a:close/>
                  <a:moveTo>
                    <a:pt x="55239" y="192094"/>
                  </a:moveTo>
                  <a:cubicBezTo>
                    <a:pt x="54826" y="192166"/>
                    <a:pt x="54341" y="192303"/>
                    <a:pt x="53928" y="192441"/>
                  </a:cubicBezTo>
                  <a:lnTo>
                    <a:pt x="54137" y="193130"/>
                  </a:lnTo>
                  <a:cubicBezTo>
                    <a:pt x="54550" y="193058"/>
                    <a:pt x="55030" y="192921"/>
                    <a:pt x="55443" y="192783"/>
                  </a:cubicBezTo>
                  <a:lnTo>
                    <a:pt x="55239" y="192094"/>
                  </a:lnTo>
                  <a:close/>
                  <a:moveTo>
                    <a:pt x="27964" y="192645"/>
                  </a:moveTo>
                  <a:lnTo>
                    <a:pt x="27826" y="193334"/>
                  </a:lnTo>
                  <a:cubicBezTo>
                    <a:pt x="28239" y="193472"/>
                    <a:pt x="28719" y="193543"/>
                    <a:pt x="29204" y="193609"/>
                  </a:cubicBezTo>
                  <a:lnTo>
                    <a:pt x="29342" y="192921"/>
                  </a:lnTo>
                  <a:cubicBezTo>
                    <a:pt x="28857" y="192783"/>
                    <a:pt x="28443" y="192717"/>
                    <a:pt x="27964" y="192645"/>
                  </a:cubicBezTo>
                  <a:close/>
                  <a:moveTo>
                    <a:pt x="50142" y="193130"/>
                  </a:moveTo>
                  <a:cubicBezTo>
                    <a:pt x="49729" y="193196"/>
                    <a:pt x="49244" y="193268"/>
                    <a:pt x="48765" y="193334"/>
                  </a:cubicBezTo>
                  <a:lnTo>
                    <a:pt x="48902" y="194094"/>
                  </a:lnTo>
                  <a:cubicBezTo>
                    <a:pt x="49382" y="194023"/>
                    <a:pt x="49795" y="193956"/>
                    <a:pt x="50280" y="193885"/>
                  </a:cubicBezTo>
                  <a:lnTo>
                    <a:pt x="50142" y="193130"/>
                  </a:lnTo>
                  <a:close/>
                  <a:moveTo>
                    <a:pt x="33127" y="193472"/>
                  </a:moveTo>
                  <a:lnTo>
                    <a:pt x="33061" y="194232"/>
                  </a:lnTo>
                  <a:cubicBezTo>
                    <a:pt x="33474" y="194232"/>
                    <a:pt x="33953" y="194298"/>
                    <a:pt x="34438" y="194370"/>
                  </a:cubicBezTo>
                  <a:lnTo>
                    <a:pt x="34504" y="193609"/>
                  </a:lnTo>
                  <a:cubicBezTo>
                    <a:pt x="34025" y="193543"/>
                    <a:pt x="33612" y="193543"/>
                    <a:pt x="33127" y="193472"/>
                  </a:cubicBezTo>
                  <a:close/>
                  <a:moveTo>
                    <a:pt x="38362" y="193819"/>
                  </a:moveTo>
                  <a:lnTo>
                    <a:pt x="38295" y="194574"/>
                  </a:lnTo>
                  <a:lnTo>
                    <a:pt x="39673" y="194574"/>
                  </a:lnTo>
                  <a:lnTo>
                    <a:pt x="39739" y="193819"/>
                  </a:lnTo>
                  <a:close/>
                  <a:moveTo>
                    <a:pt x="44974" y="193747"/>
                  </a:moveTo>
                  <a:cubicBezTo>
                    <a:pt x="44494" y="193747"/>
                    <a:pt x="44009" y="193747"/>
                    <a:pt x="43596" y="193819"/>
                  </a:cubicBezTo>
                  <a:lnTo>
                    <a:pt x="43596" y="194574"/>
                  </a:lnTo>
                  <a:cubicBezTo>
                    <a:pt x="44081" y="194507"/>
                    <a:pt x="44560" y="194507"/>
                    <a:pt x="44974" y="194507"/>
                  </a:cubicBezTo>
                  <a:lnTo>
                    <a:pt x="44974" y="193747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2" name="Google Shape;1682;p46"/>
            <p:cNvSpPr/>
            <p:nvPr/>
          </p:nvSpPr>
          <p:spPr>
            <a:xfrm>
              <a:off x="2073350" y="393075"/>
              <a:ext cx="3180300" cy="4988475"/>
            </a:xfrm>
            <a:custGeom>
              <a:avLst/>
              <a:gdLst/>
              <a:ahLst/>
              <a:cxnLst/>
              <a:rect l="l" t="t" r="r" b="b"/>
              <a:pathLst>
                <a:path w="127212" h="199539" extrusionOk="0">
                  <a:moveTo>
                    <a:pt x="81412" y="1"/>
                  </a:moveTo>
                  <a:lnTo>
                    <a:pt x="81412" y="761"/>
                  </a:lnTo>
                  <a:lnTo>
                    <a:pt x="82580" y="761"/>
                  </a:lnTo>
                  <a:lnTo>
                    <a:pt x="82514" y="1"/>
                  </a:lnTo>
                  <a:close/>
                  <a:moveTo>
                    <a:pt x="86713" y="139"/>
                  </a:moveTo>
                  <a:lnTo>
                    <a:pt x="86646" y="899"/>
                  </a:lnTo>
                  <a:cubicBezTo>
                    <a:pt x="87060" y="965"/>
                    <a:pt x="87401" y="965"/>
                    <a:pt x="87815" y="965"/>
                  </a:cubicBezTo>
                  <a:lnTo>
                    <a:pt x="87886" y="210"/>
                  </a:lnTo>
                  <a:cubicBezTo>
                    <a:pt x="87473" y="210"/>
                    <a:pt x="87060" y="210"/>
                    <a:pt x="86713" y="139"/>
                  </a:cubicBezTo>
                  <a:close/>
                  <a:moveTo>
                    <a:pt x="77279" y="276"/>
                  </a:moveTo>
                  <a:cubicBezTo>
                    <a:pt x="76866" y="276"/>
                    <a:pt x="76519" y="348"/>
                    <a:pt x="76106" y="348"/>
                  </a:cubicBezTo>
                  <a:lnTo>
                    <a:pt x="76177" y="1103"/>
                  </a:lnTo>
                  <a:cubicBezTo>
                    <a:pt x="76591" y="1103"/>
                    <a:pt x="76932" y="1037"/>
                    <a:pt x="77345" y="1037"/>
                  </a:cubicBezTo>
                  <a:lnTo>
                    <a:pt x="77279" y="276"/>
                  </a:lnTo>
                  <a:close/>
                  <a:moveTo>
                    <a:pt x="88366" y="276"/>
                  </a:moveTo>
                  <a:lnTo>
                    <a:pt x="88300" y="1037"/>
                  </a:lnTo>
                  <a:cubicBezTo>
                    <a:pt x="88713" y="1103"/>
                    <a:pt x="89054" y="1103"/>
                    <a:pt x="89468" y="1175"/>
                  </a:cubicBezTo>
                  <a:lnTo>
                    <a:pt x="89539" y="414"/>
                  </a:lnTo>
                  <a:cubicBezTo>
                    <a:pt x="89126" y="348"/>
                    <a:pt x="88779" y="348"/>
                    <a:pt x="88366" y="276"/>
                  </a:cubicBezTo>
                  <a:close/>
                  <a:moveTo>
                    <a:pt x="72045" y="965"/>
                  </a:moveTo>
                  <a:cubicBezTo>
                    <a:pt x="71631" y="1103"/>
                    <a:pt x="71284" y="1175"/>
                    <a:pt x="70871" y="1241"/>
                  </a:cubicBezTo>
                  <a:lnTo>
                    <a:pt x="71080" y="2001"/>
                  </a:lnTo>
                  <a:cubicBezTo>
                    <a:pt x="71422" y="1863"/>
                    <a:pt x="71769" y="1792"/>
                    <a:pt x="72182" y="1726"/>
                  </a:cubicBezTo>
                  <a:lnTo>
                    <a:pt x="72045" y="965"/>
                  </a:lnTo>
                  <a:close/>
                  <a:moveTo>
                    <a:pt x="93600" y="1241"/>
                  </a:moveTo>
                  <a:lnTo>
                    <a:pt x="93396" y="1929"/>
                  </a:lnTo>
                  <a:cubicBezTo>
                    <a:pt x="93738" y="2067"/>
                    <a:pt x="94151" y="2139"/>
                    <a:pt x="94498" y="2277"/>
                  </a:cubicBezTo>
                  <a:lnTo>
                    <a:pt x="94702" y="1516"/>
                  </a:lnTo>
                  <a:cubicBezTo>
                    <a:pt x="94361" y="1450"/>
                    <a:pt x="93947" y="1312"/>
                    <a:pt x="93600" y="1241"/>
                  </a:cubicBezTo>
                  <a:close/>
                  <a:moveTo>
                    <a:pt x="66876" y="2277"/>
                  </a:moveTo>
                  <a:cubicBezTo>
                    <a:pt x="66535" y="2414"/>
                    <a:pt x="66121" y="2552"/>
                    <a:pt x="65774" y="2618"/>
                  </a:cubicBezTo>
                  <a:lnTo>
                    <a:pt x="66050" y="3379"/>
                  </a:lnTo>
                  <a:cubicBezTo>
                    <a:pt x="66397" y="3241"/>
                    <a:pt x="66739" y="3103"/>
                    <a:pt x="67152" y="3031"/>
                  </a:cubicBezTo>
                  <a:lnTo>
                    <a:pt x="66876" y="2277"/>
                  </a:lnTo>
                  <a:close/>
                  <a:moveTo>
                    <a:pt x="98559" y="3031"/>
                  </a:moveTo>
                  <a:lnTo>
                    <a:pt x="98284" y="3720"/>
                  </a:lnTo>
                  <a:cubicBezTo>
                    <a:pt x="98631" y="3930"/>
                    <a:pt x="98973" y="4067"/>
                    <a:pt x="99248" y="4271"/>
                  </a:cubicBezTo>
                  <a:lnTo>
                    <a:pt x="99661" y="3582"/>
                  </a:lnTo>
                  <a:cubicBezTo>
                    <a:pt x="99320" y="3379"/>
                    <a:pt x="98906" y="3241"/>
                    <a:pt x="98559" y="3031"/>
                  </a:cubicBezTo>
                  <a:close/>
                  <a:moveTo>
                    <a:pt x="61917" y="4133"/>
                  </a:moveTo>
                  <a:cubicBezTo>
                    <a:pt x="61576" y="4343"/>
                    <a:pt x="61228" y="4481"/>
                    <a:pt x="60887" y="4618"/>
                  </a:cubicBezTo>
                  <a:lnTo>
                    <a:pt x="61162" y="5307"/>
                  </a:lnTo>
                  <a:cubicBezTo>
                    <a:pt x="61504" y="5169"/>
                    <a:pt x="61917" y="5032"/>
                    <a:pt x="62264" y="4822"/>
                  </a:cubicBezTo>
                  <a:lnTo>
                    <a:pt x="61917" y="4133"/>
                  </a:lnTo>
                  <a:close/>
                  <a:moveTo>
                    <a:pt x="103177" y="5787"/>
                  </a:moveTo>
                  <a:lnTo>
                    <a:pt x="102692" y="6409"/>
                  </a:lnTo>
                  <a:cubicBezTo>
                    <a:pt x="103039" y="6613"/>
                    <a:pt x="103315" y="6822"/>
                    <a:pt x="103656" y="7098"/>
                  </a:cubicBezTo>
                  <a:lnTo>
                    <a:pt x="104069" y="6475"/>
                  </a:lnTo>
                  <a:cubicBezTo>
                    <a:pt x="103794" y="6200"/>
                    <a:pt x="103452" y="5996"/>
                    <a:pt x="103177" y="5787"/>
                  </a:cubicBezTo>
                  <a:close/>
                  <a:moveTo>
                    <a:pt x="57234" y="6547"/>
                  </a:moveTo>
                  <a:lnTo>
                    <a:pt x="56203" y="7164"/>
                  </a:lnTo>
                  <a:lnTo>
                    <a:pt x="56616" y="7853"/>
                  </a:lnTo>
                  <a:cubicBezTo>
                    <a:pt x="56958" y="7649"/>
                    <a:pt x="57305" y="7440"/>
                    <a:pt x="57581" y="7236"/>
                  </a:cubicBezTo>
                  <a:lnTo>
                    <a:pt x="57234" y="6547"/>
                  </a:lnTo>
                  <a:close/>
                  <a:moveTo>
                    <a:pt x="107172" y="9230"/>
                  </a:moveTo>
                  <a:lnTo>
                    <a:pt x="106687" y="9715"/>
                  </a:lnTo>
                  <a:cubicBezTo>
                    <a:pt x="106962" y="9991"/>
                    <a:pt x="107238" y="10266"/>
                    <a:pt x="107447" y="10542"/>
                  </a:cubicBezTo>
                  <a:lnTo>
                    <a:pt x="107998" y="10057"/>
                  </a:lnTo>
                  <a:lnTo>
                    <a:pt x="107172" y="9230"/>
                  </a:lnTo>
                  <a:close/>
                  <a:moveTo>
                    <a:pt x="52826" y="9506"/>
                  </a:moveTo>
                  <a:cubicBezTo>
                    <a:pt x="52484" y="9781"/>
                    <a:pt x="52208" y="9991"/>
                    <a:pt x="51933" y="10266"/>
                  </a:cubicBezTo>
                  <a:lnTo>
                    <a:pt x="52346" y="10817"/>
                  </a:lnTo>
                  <a:cubicBezTo>
                    <a:pt x="52688" y="10608"/>
                    <a:pt x="52963" y="10404"/>
                    <a:pt x="53310" y="10128"/>
                  </a:cubicBezTo>
                  <a:lnTo>
                    <a:pt x="52826" y="9506"/>
                  </a:lnTo>
                  <a:close/>
                  <a:moveTo>
                    <a:pt x="48831" y="13021"/>
                  </a:moveTo>
                  <a:cubicBezTo>
                    <a:pt x="48555" y="13225"/>
                    <a:pt x="48214" y="13501"/>
                    <a:pt x="48004" y="13776"/>
                  </a:cubicBezTo>
                  <a:lnTo>
                    <a:pt x="48489" y="14327"/>
                  </a:lnTo>
                  <a:lnTo>
                    <a:pt x="49316" y="13501"/>
                  </a:lnTo>
                  <a:lnTo>
                    <a:pt x="48831" y="13021"/>
                  </a:lnTo>
                  <a:close/>
                  <a:moveTo>
                    <a:pt x="110682" y="13159"/>
                  </a:moveTo>
                  <a:lnTo>
                    <a:pt x="110131" y="13638"/>
                  </a:lnTo>
                  <a:cubicBezTo>
                    <a:pt x="110340" y="13914"/>
                    <a:pt x="110615" y="14261"/>
                    <a:pt x="110819" y="14537"/>
                  </a:cubicBezTo>
                  <a:lnTo>
                    <a:pt x="111442" y="14123"/>
                  </a:lnTo>
                  <a:cubicBezTo>
                    <a:pt x="111166" y="13776"/>
                    <a:pt x="110957" y="13501"/>
                    <a:pt x="110682" y="13159"/>
                  </a:cubicBezTo>
                  <a:close/>
                  <a:moveTo>
                    <a:pt x="45183" y="16878"/>
                  </a:moveTo>
                  <a:cubicBezTo>
                    <a:pt x="44974" y="17154"/>
                    <a:pt x="44698" y="17496"/>
                    <a:pt x="44423" y="17771"/>
                  </a:cubicBezTo>
                  <a:lnTo>
                    <a:pt x="45045" y="18256"/>
                  </a:lnTo>
                  <a:cubicBezTo>
                    <a:pt x="45249" y="17909"/>
                    <a:pt x="45525" y="17633"/>
                    <a:pt x="45800" y="17358"/>
                  </a:cubicBezTo>
                  <a:lnTo>
                    <a:pt x="45183" y="16878"/>
                  </a:lnTo>
                  <a:close/>
                  <a:moveTo>
                    <a:pt x="113712" y="17567"/>
                  </a:moveTo>
                  <a:lnTo>
                    <a:pt x="113095" y="17909"/>
                  </a:lnTo>
                  <a:cubicBezTo>
                    <a:pt x="113299" y="18256"/>
                    <a:pt x="113508" y="18598"/>
                    <a:pt x="113646" y="18945"/>
                  </a:cubicBezTo>
                  <a:lnTo>
                    <a:pt x="114335" y="18531"/>
                  </a:lnTo>
                  <a:cubicBezTo>
                    <a:pt x="114125" y="18184"/>
                    <a:pt x="113921" y="17909"/>
                    <a:pt x="113712" y="17567"/>
                  </a:cubicBezTo>
                  <a:close/>
                  <a:moveTo>
                    <a:pt x="42015" y="21077"/>
                  </a:moveTo>
                  <a:lnTo>
                    <a:pt x="41392" y="22113"/>
                  </a:lnTo>
                  <a:lnTo>
                    <a:pt x="42015" y="22455"/>
                  </a:lnTo>
                  <a:cubicBezTo>
                    <a:pt x="42219" y="22179"/>
                    <a:pt x="42428" y="21838"/>
                    <a:pt x="42632" y="21490"/>
                  </a:cubicBezTo>
                  <a:lnTo>
                    <a:pt x="42015" y="21077"/>
                  </a:lnTo>
                  <a:close/>
                  <a:moveTo>
                    <a:pt x="116263" y="22179"/>
                  </a:moveTo>
                  <a:lnTo>
                    <a:pt x="115641" y="22526"/>
                  </a:lnTo>
                  <a:cubicBezTo>
                    <a:pt x="115778" y="22868"/>
                    <a:pt x="115988" y="23215"/>
                    <a:pt x="116126" y="23557"/>
                  </a:cubicBezTo>
                  <a:lnTo>
                    <a:pt x="116814" y="23215"/>
                  </a:lnTo>
                  <a:cubicBezTo>
                    <a:pt x="116605" y="22868"/>
                    <a:pt x="116467" y="22526"/>
                    <a:pt x="116263" y="22179"/>
                  </a:cubicBezTo>
                  <a:close/>
                  <a:moveTo>
                    <a:pt x="39260" y="25623"/>
                  </a:moveTo>
                  <a:cubicBezTo>
                    <a:pt x="39050" y="25970"/>
                    <a:pt x="38913" y="26312"/>
                    <a:pt x="38709" y="26659"/>
                  </a:cubicBezTo>
                  <a:lnTo>
                    <a:pt x="39397" y="27000"/>
                  </a:lnTo>
                  <a:cubicBezTo>
                    <a:pt x="39535" y="26659"/>
                    <a:pt x="39739" y="26312"/>
                    <a:pt x="39948" y="25970"/>
                  </a:cubicBezTo>
                  <a:lnTo>
                    <a:pt x="39260" y="25623"/>
                  </a:lnTo>
                  <a:close/>
                  <a:moveTo>
                    <a:pt x="118467" y="27000"/>
                  </a:moveTo>
                  <a:lnTo>
                    <a:pt x="117779" y="27276"/>
                  </a:lnTo>
                  <a:cubicBezTo>
                    <a:pt x="117916" y="27623"/>
                    <a:pt x="118054" y="28036"/>
                    <a:pt x="118192" y="28378"/>
                  </a:cubicBezTo>
                  <a:lnTo>
                    <a:pt x="118947" y="28103"/>
                  </a:lnTo>
                  <a:cubicBezTo>
                    <a:pt x="118809" y="27689"/>
                    <a:pt x="118605" y="27348"/>
                    <a:pt x="118467" y="27000"/>
                  </a:cubicBezTo>
                  <a:close/>
                  <a:moveTo>
                    <a:pt x="36918" y="30378"/>
                  </a:moveTo>
                  <a:cubicBezTo>
                    <a:pt x="36780" y="30791"/>
                    <a:pt x="36642" y="31133"/>
                    <a:pt x="36505" y="31480"/>
                  </a:cubicBezTo>
                  <a:lnTo>
                    <a:pt x="37193" y="31756"/>
                  </a:lnTo>
                  <a:lnTo>
                    <a:pt x="37607" y="30720"/>
                  </a:lnTo>
                  <a:lnTo>
                    <a:pt x="36918" y="30378"/>
                  </a:lnTo>
                  <a:close/>
                  <a:moveTo>
                    <a:pt x="120324" y="31960"/>
                  </a:moveTo>
                  <a:lnTo>
                    <a:pt x="119635" y="32169"/>
                  </a:lnTo>
                  <a:cubicBezTo>
                    <a:pt x="119773" y="32582"/>
                    <a:pt x="119911" y="32924"/>
                    <a:pt x="119983" y="33271"/>
                  </a:cubicBezTo>
                  <a:lnTo>
                    <a:pt x="120737" y="33062"/>
                  </a:lnTo>
                  <a:cubicBezTo>
                    <a:pt x="120600" y="32648"/>
                    <a:pt x="120462" y="32307"/>
                    <a:pt x="120324" y="31960"/>
                  </a:cubicBezTo>
                  <a:close/>
                  <a:moveTo>
                    <a:pt x="35055" y="35337"/>
                  </a:moveTo>
                  <a:cubicBezTo>
                    <a:pt x="34918" y="35751"/>
                    <a:pt x="34780" y="36092"/>
                    <a:pt x="34714" y="36439"/>
                  </a:cubicBezTo>
                  <a:lnTo>
                    <a:pt x="35403" y="36715"/>
                  </a:lnTo>
                  <a:cubicBezTo>
                    <a:pt x="35540" y="36302"/>
                    <a:pt x="35678" y="35954"/>
                    <a:pt x="35744" y="35613"/>
                  </a:cubicBezTo>
                  <a:lnTo>
                    <a:pt x="35055" y="35337"/>
                  </a:lnTo>
                  <a:close/>
                  <a:moveTo>
                    <a:pt x="121977" y="36990"/>
                  </a:moveTo>
                  <a:lnTo>
                    <a:pt x="121222" y="37194"/>
                  </a:lnTo>
                  <a:cubicBezTo>
                    <a:pt x="121360" y="37541"/>
                    <a:pt x="121426" y="37955"/>
                    <a:pt x="121564" y="38296"/>
                  </a:cubicBezTo>
                  <a:lnTo>
                    <a:pt x="122253" y="38092"/>
                  </a:lnTo>
                  <a:cubicBezTo>
                    <a:pt x="122187" y="37745"/>
                    <a:pt x="122049" y="37332"/>
                    <a:pt x="121977" y="36990"/>
                  </a:cubicBezTo>
                  <a:close/>
                  <a:moveTo>
                    <a:pt x="33612" y="40434"/>
                  </a:moveTo>
                  <a:cubicBezTo>
                    <a:pt x="33474" y="40847"/>
                    <a:pt x="33402" y="41189"/>
                    <a:pt x="33336" y="41602"/>
                  </a:cubicBezTo>
                  <a:lnTo>
                    <a:pt x="34025" y="41740"/>
                  </a:lnTo>
                  <a:cubicBezTo>
                    <a:pt x="34163" y="41398"/>
                    <a:pt x="34229" y="40985"/>
                    <a:pt x="34301" y="40638"/>
                  </a:cubicBezTo>
                  <a:lnTo>
                    <a:pt x="33612" y="40434"/>
                  </a:lnTo>
                  <a:close/>
                  <a:moveTo>
                    <a:pt x="123289" y="42087"/>
                  </a:moveTo>
                  <a:lnTo>
                    <a:pt x="122600" y="42291"/>
                  </a:lnTo>
                  <a:cubicBezTo>
                    <a:pt x="122666" y="42638"/>
                    <a:pt x="122738" y="43051"/>
                    <a:pt x="122875" y="43393"/>
                  </a:cubicBezTo>
                  <a:lnTo>
                    <a:pt x="123564" y="43255"/>
                  </a:lnTo>
                  <a:cubicBezTo>
                    <a:pt x="123493" y="42842"/>
                    <a:pt x="123426" y="42500"/>
                    <a:pt x="123289" y="42087"/>
                  </a:cubicBezTo>
                  <a:close/>
                  <a:moveTo>
                    <a:pt x="32510" y="45597"/>
                  </a:moveTo>
                  <a:cubicBezTo>
                    <a:pt x="32438" y="46010"/>
                    <a:pt x="32372" y="46358"/>
                    <a:pt x="32372" y="46771"/>
                  </a:cubicBezTo>
                  <a:lnTo>
                    <a:pt x="33061" y="46909"/>
                  </a:lnTo>
                  <a:cubicBezTo>
                    <a:pt x="33127" y="46495"/>
                    <a:pt x="33199" y="46148"/>
                    <a:pt x="33265" y="45735"/>
                  </a:cubicBezTo>
                  <a:lnTo>
                    <a:pt x="32510" y="45597"/>
                  </a:lnTo>
                  <a:close/>
                  <a:moveTo>
                    <a:pt x="124457" y="47250"/>
                  </a:moveTo>
                  <a:lnTo>
                    <a:pt x="123702" y="47388"/>
                  </a:lnTo>
                  <a:lnTo>
                    <a:pt x="123977" y="48562"/>
                  </a:lnTo>
                  <a:lnTo>
                    <a:pt x="124732" y="48424"/>
                  </a:lnTo>
                  <a:lnTo>
                    <a:pt x="124457" y="47250"/>
                  </a:lnTo>
                  <a:close/>
                  <a:moveTo>
                    <a:pt x="31887" y="50903"/>
                  </a:moveTo>
                  <a:cubicBezTo>
                    <a:pt x="31821" y="51245"/>
                    <a:pt x="31821" y="51658"/>
                    <a:pt x="31749" y="52005"/>
                  </a:cubicBezTo>
                  <a:lnTo>
                    <a:pt x="32510" y="52072"/>
                  </a:lnTo>
                  <a:cubicBezTo>
                    <a:pt x="32576" y="51730"/>
                    <a:pt x="32576" y="51317"/>
                    <a:pt x="32648" y="50903"/>
                  </a:cubicBezTo>
                  <a:close/>
                  <a:moveTo>
                    <a:pt x="125421" y="52419"/>
                  </a:moveTo>
                  <a:lnTo>
                    <a:pt x="124732" y="52556"/>
                  </a:lnTo>
                  <a:cubicBezTo>
                    <a:pt x="124804" y="52970"/>
                    <a:pt x="124870" y="53311"/>
                    <a:pt x="124942" y="53725"/>
                  </a:cubicBezTo>
                  <a:lnTo>
                    <a:pt x="125630" y="53587"/>
                  </a:lnTo>
                  <a:cubicBezTo>
                    <a:pt x="125559" y="53174"/>
                    <a:pt x="125493" y="52832"/>
                    <a:pt x="125421" y="52419"/>
                  </a:cubicBezTo>
                  <a:close/>
                  <a:moveTo>
                    <a:pt x="31612" y="56138"/>
                  </a:moveTo>
                  <a:lnTo>
                    <a:pt x="31612" y="56551"/>
                  </a:lnTo>
                  <a:lnTo>
                    <a:pt x="31612" y="57306"/>
                  </a:lnTo>
                  <a:lnTo>
                    <a:pt x="32372" y="57306"/>
                  </a:lnTo>
                  <a:lnTo>
                    <a:pt x="32372" y="56551"/>
                  </a:lnTo>
                  <a:lnTo>
                    <a:pt x="32372" y="56138"/>
                  </a:lnTo>
                  <a:close/>
                  <a:moveTo>
                    <a:pt x="126319" y="57653"/>
                  </a:moveTo>
                  <a:lnTo>
                    <a:pt x="125559" y="57791"/>
                  </a:lnTo>
                  <a:cubicBezTo>
                    <a:pt x="125630" y="58133"/>
                    <a:pt x="125630" y="58546"/>
                    <a:pt x="125697" y="58893"/>
                  </a:cubicBezTo>
                  <a:lnTo>
                    <a:pt x="126457" y="58821"/>
                  </a:lnTo>
                  <a:cubicBezTo>
                    <a:pt x="126385" y="58408"/>
                    <a:pt x="126319" y="58067"/>
                    <a:pt x="126319" y="57653"/>
                  </a:cubicBezTo>
                  <a:close/>
                  <a:moveTo>
                    <a:pt x="32576" y="61373"/>
                  </a:moveTo>
                  <a:lnTo>
                    <a:pt x="31821" y="61439"/>
                  </a:lnTo>
                  <a:cubicBezTo>
                    <a:pt x="31821" y="61852"/>
                    <a:pt x="31821" y="62199"/>
                    <a:pt x="31887" y="62612"/>
                  </a:cubicBezTo>
                  <a:lnTo>
                    <a:pt x="32648" y="62541"/>
                  </a:lnTo>
                  <a:cubicBezTo>
                    <a:pt x="32576" y="62199"/>
                    <a:pt x="32576" y="61786"/>
                    <a:pt x="32576" y="61373"/>
                  </a:cubicBezTo>
                  <a:close/>
                  <a:moveTo>
                    <a:pt x="127008" y="62888"/>
                  </a:moveTo>
                  <a:lnTo>
                    <a:pt x="126248" y="62954"/>
                  </a:lnTo>
                  <a:lnTo>
                    <a:pt x="126319" y="63505"/>
                  </a:lnTo>
                  <a:cubicBezTo>
                    <a:pt x="126319" y="63714"/>
                    <a:pt x="126385" y="63918"/>
                    <a:pt x="126385" y="64128"/>
                  </a:cubicBezTo>
                  <a:lnTo>
                    <a:pt x="127146" y="64056"/>
                  </a:lnTo>
                  <a:cubicBezTo>
                    <a:pt x="127146" y="63852"/>
                    <a:pt x="127074" y="63643"/>
                    <a:pt x="127074" y="63367"/>
                  </a:cubicBezTo>
                  <a:lnTo>
                    <a:pt x="127008" y="62888"/>
                  </a:lnTo>
                  <a:close/>
                  <a:moveTo>
                    <a:pt x="31959" y="66673"/>
                  </a:moveTo>
                  <a:lnTo>
                    <a:pt x="31959" y="67847"/>
                  </a:lnTo>
                  <a:lnTo>
                    <a:pt x="32714" y="67847"/>
                  </a:lnTo>
                  <a:lnTo>
                    <a:pt x="32714" y="66673"/>
                  </a:lnTo>
                  <a:close/>
                  <a:moveTo>
                    <a:pt x="126457" y="68123"/>
                  </a:moveTo>
                  <a:cubicBezTo>
                    <a:pt x="126385" y="68536"/>
                    <a:pt x="126385" y="68877"/>
                    <a:pt x="126319" y="69291"/>
                  </a:cubicBezTo>
                  <a:lnTo>
                    <a:pt x="127074" y="69362"/>
                  </a:lnTo>
                  <a:cubicBezTo>
                    <a:pt x="127146" y="69015"/>
                    <a:pt x="127146" y="68602"/>
                    <a:pt x="127212" y="68189"/>
                  </a:cubicBezTo>
                  <a:lnTo>
                    <a:pt x="126457" y="68123"/>
                  </a:lnTo>
                  <a:close/>
                  <a:moveTo>
                    <a:pt x="31821" y="71908"/>
                  </a:moveTo>
                  <a:cubicBezTo>
                    <a:pt x="31749" y="72321"/>
                    <a:pt x="31749" y="72668"/>
                    <a:pt x="31749" y="73082"/>
                  </a:cubicBezTo>
                  <a:lnTo>
                    <a:pt x="32438" y="73148"/>
                  </a:lnTo>
                  <a:cubicBezTo>
                    <a:pt x="32510" y="72735"/>
                    <a:pt x="32510" y="72321"/>
                    <a:pt x="32576" y="71980"/>
                  </a:cubicBezTo>
                  <a:lnTo>
                    <a:pt x="31821" y="71908"/>
                  </a:lnTo>
                  <a:close/>
                  <a:moveTo>
                    <a:pt x="125421" y="73219"/>
                  </a:moveTo>
                  <a:cubicBezTo>
                    <a:pt x="125355" y="73561"/>
                    <a:pt x="125217" y="73908"/>
                    <a:pt x="125079" y="74321"/>
                  </a:cubicBezTo>
                  <a:lnTo>
                    <a:pt x="125768" y="74525"/>
                  </a:lnTo>
                  <a:cubicBezTo>
                    <a:pt x="125906" y="74184"/>
                    <a:pt x="126044" y="73837"/>
                    <a:pt x="126181" y="73423"/>
                  </a:cubicBezTo>
                  <a:lnTo>
                    <a:pt x="125421" y="73219"/>
                  </a:lnTo>
                  <a:close/>
                  <a:moveTo>
                    <a:pt x="31336" y="77143"/>
                  </a:moveTo>
                  <a:cubicBezTo>
                    <a:pt x="31270" y="77490"/>
                    <a:pt x="31198" y="77903"/>
                    <a:pt x="31198" y="78316"/>
                  </a:cubicBezTo>
                  <a:lnTo>
                    <a:pt x="31959" y="78382"/>
                  </a:lnTo>
                  <a:cubicBezTo>
                    <a:pt x="31959" y="77969"/>
                    <a:pt x="32025" y="77628"/>
                    <a:pt x="32097" y="77214"/>
                  </a:cubicBezTo>
                  <a:lnTo>
                    <a:pt x="31336" y="77143"/>
                  </a:lnTo>
                  <a:close/>
                  <a:moveTo>
                    <a:pt x="123426" y="77969"/>
                  </a:moveTo>
                  <a:cubicBezTo>
                    <a:pt x="123217" y="78316"/>
                    <a:pt x="123079" y="78658"/>
                    <a:pt x="122875" y="79005"/>
                  </a:cubicBezTo>
                  <a:lnTo>
                    <a:pt x="123493" y="79347"/>
                  </a:lnTo>
                  <a:lnTo>
                    <a:pt x="124115" y="78316"/>
                  </a:lnTo>
                  <a:lnTo>
                    <a:pt x="123426" y="77969"/>
                  </a:lnTo>
                  <a:close/>
                  <a:moveTo>
                    <a:pt x="30510" y="82311"/>
                  </a:moveTo>
                  <a:cubicBezTo>
                    <a:pt x="30443" y="82653"/>
                    <a:pt x="30372" y="83066"/>
                    <a:pt x="30306" y="83413"/>
                  </a:cubicBezTo>
                  <a:lnTo>
                    <a:pt x="31061" y="83617"/>
                  </a:lnTo>
                  <a:cubicBezTo>
                    <a:pt x="31132" y="83204"/>
                    <a:pt x="31198" y="82862"/>
                    <a:pt x="31270" y="82449"/>
                  </a:cubicBezTo>
                  <a:lnTo>
                    <a:pt x="30510" y="82311"/>
                  </a:lnTo>
                  <a:close/>
                  <a:moveTo>
                    <a:pt x="120671" y="82377"/>
                  </a:moveTo>
                  <a:cubicBezTo>
                    <a:pt x="120396" y="82653"/>
                    <a:pt x="120186" y="83000"/>
                    <a:pt x="119983" y="83275"/>
                  </a:cubicBezTo>
                  <a:lnTo>
                    <a:pt x="120534" y="83755"/>
                  </a:lnTo>
                  <a:cubicBezTo>
                    <a:pt x="120809" y="83413"/>
                    <a:pt x="121013" y="83138"/>
                    <a:pt x="121222" y="82790"/>
                  </a:cubicBezTo>
                  <a:lnTo>
                    <a:pt x="120671" y="82377"/>
                  </a:lnTo>
                  <a:close/>
                  <a:moveTo>
                    <a:pt x="117431" y="86510"/>
                  </a:moveTo>
                  <a:cubicBezTo>
                    <a:pt x="117156" y="86785"/>
                    <a:pt x="116952" y="87132"/>
                    <a:pt x="116677" y="87408"/>
                  </a:cubicBezTo>
                  <a:lnTo>
                    <a:pt x="117228" y="87887"/>
                  </a:lnTo>
                  <a:cubicBezTo>
                    <a:pt x="117503" y="87612"/>
                    <a:pt x="117779" y="87270"/>
                    <a:pt x="117982" y="86995"/>
                  </a:cubicBezTo>
                  <a:lnTo>
                    <a:pt x="117431" y="86510"/>
                  </a:lnTo>
                  <a:close/>
                  <a:moveTo>
                    <a:pt x="29341" y="87408"/>
                  </a:moveTo>
                  <a:cubicBezTo>
                    <a:pt x="29270" y="87821"/>
                    <a:pt x="29132" y="88163"/>
                    <a:pt x="29066" y="88510"/>
                  </a:cubicBezTo>
                  <a:lnTo>
                    <a:pt x="29755" y="88714"/>
                  </a:lnTo>
                  <a:cubicBezTo>
                    <a:pt x="29892" y="88372"/>
                    <a:pt x="29959" y="87959"/>
                    <a:pt x="30096" y="87612"/>
                  </a:cubicBezTo>
                  <a:lnTo>
                    <a:pt x="29341" y="87408"/>
                  </a:lnTo>
                  <a:close/>
                  <a:moveTo>
                    <a:pt x="113988" y="90505"/>
                  </a:moveTo>
                  <a:lnTo>
                    <a:pt x="113233" y="91403"/>
                  </a:lnTo>
                  <a:lnTo>
                    <a:pt x="113784" y="91882"/>
                  </a:lnTo>
                  <a:lnTo>
                    <a:pt x="114610" y="90990"/>
                  </a:lnTo>
                  <a:lnTo>
                    <a:pt x="113988" y="90505"/>
                  </a:lnTo>
                  <a:close/>
                  <a:moveTo>
                    <a:pt x="27826" y="92433"/>
                  </a:moveTo>
                  <a:cubicBezTo>
                    <a:pt x="27755" y="92780"/>
                    <a:pt x="27617" y="93194"/>
                    <a:pt x="27479" y="93535"/>
                  </a:cubicBezTo>
                  <a:lnTo>
                    <a:pt x="28168" y="93745"/>
                  </a:lnTo>
                  <a:cubicBezTo>
                    <a:pt x="28306" y="93397"/>
                    <a:pt x="28443" y="93056"/>
                    <a:pt x="28581" y="92643"/>
                  </a:cubicBezTo>
                  <a:lnTo>
                    <a:pt x="27826" y="92433"/>
                  </a:lnTo>
                  <a:close/>
                  <a:moveTo>
                    <a:pt x="110544" y="94500"/>
                  </a:moveTo>
                  <a:lnTo>
                    <a:pt x="109789" y="95398"/>
                  </a:lnTo>
                  <a:lnTo>
                    <a:pt x="110406" y="95877"/>
                  </a:lnTo>
                  <a:lnTo>
                    <a:pt x="111095" y="94984"/>
                  </a:lnTo>
                  <a:lnTo>
                    <a:pt x="110544" y="94500"/>
                  </a:lnTo>
                  <a:close/>
                  <a:moveTo>
                    <a:pt x="25964" y="97326"/>
                  </a:moveTo>
                  <a:lnTo>
                    <a:pt x="25551" y="98357"/>
                  </a:lnTo>
                  <a:lnTo>
                    <a:pt x="26239" y="98704"/>
                  </a:lnTo>
                  <a:cubicBezTo>
                    <a:pt x="26377" y="98357"/>
                    <a:pt x="26515" y="97943"/>
                    <a:pt x="26653" y="97602"/>
                  </a:cubicBezTo>
                  <a:lnTo>
                    <a:pt x="25964" y="97326"/>
                  </a:lnTo>
                  <a:close/>
                  <a:moveTo>
                    <a:pt x="107172" y="98566"/>
                  </a:moveTo>
                  <a:cubicBezTo>
                    <a:pt x="106962" y="98841"/>
                    <a:pt x="106687" y="99183"/>
                    <a:pt x="106483" y="99459"/>
                  </a:cubicBezTo>
                  <a:lnTo>
                    <a:pt x="107034" y="99944"/>
                  </a:lnTo>
                  <a:cubicBezTo>
                    <a:pt x="107309" y="99596"/>
                    <a:pt x="107513" y="99321"/>
                    <a:pt x="107789" y="99045"/>
                  </a:cubicBezTo>
                  <a:lnTo>
                    <a:pt x="107172" y="98566"/>
                  </a:lnTo>
                  <a:close/>
                  <a:moveTo>
                    <a:pt x="23760" y="102076"/>
                  </a:moveTo>
                  <a:cubicBezTo>
                    <a:pt x="23622" y="102423"/>
                    <a:pt x="23418" y="102765"/>
                    <a:pt x="23280" y="103112"/>
                  </a:cubicBezTo>
                  <a:lnTo>
                    <a:pt x="23897" y="103453"/>
                  </a:lnTo>
                  <a:cubicBezTo>
                    <a:pt x="24107" y="103112"/>
                    <a:pt x="24311" y="102765"/>
                    <a:pt x="24449" y="102423"/>
                  </a:cubicBezTo>
                  <a:lnTo>
                    <a:pt x="23760" y="102076"/>
                  </a:lnTo>
                  <a:close/>
                  <a:moveTo>
                    <a:pt x="104003" y="102765"/>
                  </a:moveTo>
                  <a:cubicBezTo>
                    <a:pt x="103794" y="103112"/>
                    <a:pt x="103590" y="103387"/>
                    <a:pt x="103381" y="103729"/>
                  </a:cubicBezTo>
                  <a:lnTo>
                    <a:pt x="104003" y="104142"/>
                  </a:lnTo>
                  <a:cubicBezTo>
                    <a:pt x="104207" y="103867"/>
                    <a:pt x="104417" y="103525"/>
                    <a:pt x="104620" y="103178"/>
                  </a:cubicBezTo>
                  <a:lnTo>
                    <a:pt x="104003" y="102765"/>
                  </a:lnTo>
                  <a:close/>
                  <a:moveTo>
                    <a:pt x="21280" y="106693"/>
                  </a:moveTo>
                  <a:cubicBezTo>
                    <a:pt x="21076" y="106969"/>
                    <a:pt x="20867" y="107311"/>
                    <a:pt x="20663" y="107658"/>
                  </a:cubicBezTo>
                  <a:lnTo>
                    <a:pt x="21280" y="108071"/>
                  </a:lnTo>
                  <a:lnTo>
                    <a:pt x="21903" y="107035"/>
                  </a:lnTo>
                  <a:lnTo>
                    <a:pt x="21280" y="106693"/>
                  </a:lnTo>
                  <a:close/>
                  <a:moveTo>
                    <a:pt x="101110" y="107173"/>
                  </a:moveTo>
                  <a:cubicBezTo>
                    <a:pt x="100901" y="107520"/>
                    <a:pt x="100697" y="107862"/>
                    <a:pt x="100559" y="108209"/>
                  </a:cubicBezTo>
                  <a:lnTo>
                    <a:pt x="101177" y="108622"/>
                  </a:lnTo>
                  <a:lnTo>
                    <a:pt x="101799" y="107586"/>
                  </a:lnTo>
                  <a:lnTo>
                    <a:pt x="101110" y="107173"/>
                  </a:lnTo>
                  <a:close/>
                  <a:moveTo>
                    <a:pt x="18459" y="111102"/>
                  </a:moveTo>
                  <a:cubicBezTo>
                    <a:pt x="18250" y="111443"/>
                    <a:pt x="18046" y="111719"/>
                    <a:pt x="17836" y="112066"/>
                  </a:cubicBezTo>
                  <a:lnTo>
                    <a:pt x="18459" y="112479"/>
                  </a:lnTo>
                  <a:cubicBezTo>
                    <a:pt x="18663" y="112132"/>
                    <a:pt x="18872" y="111856"/>
                    <a:pt x="19076" y="111515"/>
                  </a:cubicBezTo>
                  <a:lnTo>
                    <a:pt x="18459" y="111102"/>
                  </a:lnTo>
                  <a:close/>
                  <a:moveTo>
                    <a:pt x="98631" y="111856"/>
                  </a:moveTo>
                  <a:cubicBezTo>
                    <a:pt x="98422" y="112204"/>
                    <a:pt x="98284" y="112545"/>
                    <a:pt x="98080" y="112892"/>
                  </a:cubicBezTo>
                  <a:lnTo>
                    <a:pt x="98769" y="113234"/>
                  </a:lnTo>
                  <a:cubicBezTo>
                    <a:pt x="98973" y="112892"/>
                    <a:pt x="99110" y="112545"/>
                    <a:pt x="99248" y="112204"/>
                  </a:cubicBezTo>
                  <a:lnTo>
                    <a:pt x="98631" y="111856"/>
                  </a:lnTo>
                  <a:close/>
                  <a:moveTo>
                    <a:pt x="15428" y="115372"/>
                  </a:moveTo>
                  <a:cubicBezTo>
                    <a:pt x="15219" y="115713"/>
                    <a:pt x="14944" y="115989"/>
                    <a:pt x="14740" y="116336"/>
                  </a:cubicBezTo>
                  <a:lnTo>
                    <a:pt x="15357" y="116749"/>
                  </a:lnTo>
                  <a:cubicBezTo>
                    <a:pt x="15566" y="116474"/>
                    <a:pt x="15770" y="116127"/>
                    <a:pt x="16046" y="115851"/>
                  </a:cubicBezTo>
                  <a:lnTo>
                    <a:pt x="15428" y="115372"/>
                  </a:lnTo>
                  <a:close/>
                  <a:moveTo>
                    <a:pt x="96493" y="116749"/>
                  </a:moveTo>
                  <a:cubicBezTo>
                    <a:pt x="96355" y="117091"/>
                    <a:pt x="96218" y="117438"/>
                    <a:pt x="96151" y="117851"/>
                  </a:cubicBezTo>
                  <a:lnTo>
                    <a:pt x="96840" y="118055"/>
                  </a:lnTo>
                  <a:cubicBezTo>
                    <a:pt x="96978" y="117714"/>
                    <a:pt x="97116" y="117367"/>
                    <a:pt x="97253" y="116953"/>
                  </a:cubicBezTo>
                  <a:lnTo>
                    <a:pt x="96493" y="116749"/>
                  </a:lnTo>
                  <a:close/>
                  <a:moveTo>
                    <a:pt x="12260" y="119571"/>
                  </a:moveTo>
                  <a:cubicBezTo>
                    <a:pt x="12051" y="119918"/>
                    <a:pt x="11775" y="120193"/>
                    <a:pt x="11571" y="120535"/>
                  </a:cubicBezTo>
                  <a:lnTo>
                    <a:pt x="12189" y="120948"/>
                  </a:lnTo>
                  <a:cubicBezTo>
                    <a:pt x="12398" y="120673"/>
                    <a:pt x="12602" y="120331"/>
                    <a:pt x="12877" y="120055"/>
                  </a:cubicBezTo>
                  <a:lnTo>
                    <a:pt x="12260" y="119571"/>
                  </a:lnTo>
                  <a:close/>
                  <a:moveTo>
                    <a:pt x="94912" y="121775"/>
                  </a:moveTo>
                  <a:cubicBezTo>
                    <a:pt x="94774" y="122122"/>
                    <a:pt x="94702" y="122535"/>
                    <a:pt x="94636" y="122877"/>
                  </a:cubicBezTo>
                  <a:lnTo>
                    <a:pt x="95325" y="123086"/>
                  </a:lnTo>
                  <a:cubicBezTo>
                    <a:pt x="95463" y="122673"/>
                    <a:pt x="95529" y="122326"/>
                    <a:pt x="95600" y="121984"/>
                  </a:cubicBezTo>
                  <a:lnTo>
                    <a:pt x="94912" y="121775"/>
                  </a:lnTo>
                  <a:close/>
                  <a:moveTo>
                    <a:pt x="9296" y="123979"/>
                  </a:moveTo>
                  <a:cubicBezTo>
                    <a:pt x="9092" y="124326"/>
                    <a:pt x="8882" y="124667"/>
                    <a:pt x="8745" y="125015"/>
                  </a:cubicBezTo>
                  <a:lnTo>
                    <a:pt x="9367" y="125356"/>
                  </a:lnTo>
                  <a:cubicBezTo>
                    <a:pt x="9571" y="125015"/>
                    <a:pt x="9709" y="124667"/>
                    <a:pt x="9918" y="124326"/>
                  </a:cubicBezTo>
                  <a:lnTo>
                    <a:pt x="9296" y="123979"/>
                  </a:lnTo>
                  <a:close/>
                  <a:moveTo>
                    <a:pt x="93738" y="126943"/>
                  </a:moveTo>
                  <a:cubicBezTo>
                    <a:pt x="93672" y="127285"/>
                    <a:pt x="93600" y="127698"/>
                    <a:pt x="93534" y="128111"/>
                  </a:cubicBezTo>
                  <a:lnTo>
                    <a:pt x="94289" y="128183"/>
                  </a:lnTo>
                  <a:cubicBezTo>
                    <a:pt x="94361" y="127836"/>
                    <a:pt x="94427" y="127423"/>
                    <a:pt x="94498" y="127081"/>
                  </a:cubicBezTo>
                  <a:lnTo>
                    <a:pt x="93738" y="126943"/>
                  </a:lnTo>
                  <a:close/>
                  <a:moveTo>
                    <a:pt x="6888" y="128734"/>
                  </a:moveTo>
                  <a:cubicBezTo>
                    <a:pt x="6750" y="129076"/>
                    <a:pt x="6541" y="129423"/>
                    <a:pt x="6403" y="129764"/>
                  </a:cubicBezTo>
                  <a:lnTo>
                    <a:pt x="7092" y="130040"/>
                  </a:lnTo>
                  <a:cubicBezTo>
                    <a:pt x="7229" y="129698"/>
                    <a:pt x="7367" y="129351"/>
                    <a:pt x="7577" y="129009"/>
                  </a:cubicBezTo>
                  <a:lnTo>
                    <a:pt x="6888" y="128734"/>
                  </a:lnTo>
                  <a:close/>
                  <a:moveTo>
                    <a:pt x="92983" y="132178"/>
                  </a:moveTo>
                  <a:cubicBezTo>
                    <a:pt x="92983" y="132519"/>
                    <a:pt x="92911" y="132933"/>
                    <a:pt x="92845" y="133280"/>
                  </a:cubicBezTo>
                  <a:lnTo>
                    <a:pt x="93600" y="133418"/>
                  </a:lnTo>
                  <a:cubicBezTo>
                    <a:pt x="93672" y="133004"/>
                    <a:pt x="93738" y="132657"/>
                    <a:pt x="93738" y="132244"/>
                  </a:cubicBezTo>
                  <a:lnTo>
                    <a:pt x="92983" y="132178"/>
                  </a:lnTo>
                  <a:close/>
                  <a:moveTo>
                    <a:pt x="4822" y="133555"/>
                  </a:moveTo>
                  <a:cubicBezTo>
                    <a:pt x="4684" y="133969"/>
                    <a:pt x="4546" y="134310"/>
                    <a:pt x="4408" y="134657"/>
                  </a:cubicBezTo>
                  <a:lnTo>
                    <a:pt x="5163" y="134933"/>
                  </a:lnTo>
                  <a:cubicBezTo>
                    <a:pt x="5301" y="134586"/>
                    <a:pt x="5373" y="134244"/>
                    <a:pt x="5510" y="133831"/>
                  </a:cubicBezTo>
                  <a:lnTo>
                    <a:pt x="4822" y="133555"/>
                  </a:lnTo>
                  <a:close/>
                  <a:moveTo>
                    <a:pt x="92223" y="137341"/>
                  </a:moveTo>
                  <a:lnTo>
                    <a:pt x="92085" y="138514"/>
                  </a:lnTo>
                  <a:lnTo>
                    <a:pt x="92774" y="138581"/>
                  </a:lnTo>
                  <a:lnTo>
                    <a:pt x="92983" y="137478"/>
                  </a:lnTo>
                  <a:lnTo>
                    <a:pt x="92223" y="137341"/>
                  </a:lnTo>
                  <a:close/>
                  <a:moveTo>
                    <a:pt x="3169" y="138581"/>
                  </a:moveTo>
                  <a:cubicBezTo>
                    <a:pt x="3031" y="138994"/>
                    <a:pt x="2893" y="139341"/>
                    <a:pt x="2821" y="139754"/>
                  </a:cubicBezTo>
                  <a:lnTo>
                    <a:pt x="3510" y="139958"/>
                  </a:lnTo>
                  <a:cubicBezTo>
                    <a:pt x="3648" y="139545"/>
                    <a:pt x="3720" y="139203"/>
                    <a:pt x="3857" y="138790"/>
                  </a:cubicBezTo>
                  <a:lnTo>
                    <a:pt x="3169" y="138581"/>
                  </a:lnTo>
                  <a:close/>
                  <a:moveTo>
                    <a:pt x="91330" y="142509"/>
                  </a:moveTo>
                  <a:cubicBezTo>
                    <a:pt x="91258" y="142922"/>
                    <a:pt x="91192" y="143264"/>
                    <a:pt x="91121" y="143677"/>
                  </a:cubicBezTo>
                  <a:lnTo>
                    <a:pt x="91881" y="143815"/>
                  </a:lnTo>
                  <a:cubicBezTo>
                    <a:pt x="91947" y="143402"/>
                    <a:pt x="92019" y="143060"/>
                    <a:pt x="92085" y="142647"/>
                  </a:cubicBezTo>
                  <a:lnTo>
                    <a:pt x="91330" y="142509"/>
                  </a:lnTo>
                  <a:close/>
                  <a:moveTo>
                    <a:pt x="1791" y="143749"/>
                  </a:moveTo>
                  <a:cubicBezTo>
                    <a:pt x="1719" y="144091"/>
                    <a:pt x="1653" y="144504"/>
                    <a:pt x="1515" y="144851"/>
                  </a:cubicBezTo>
                  <a:lnTo>
                    <a:pt x="2270" y="144989"/>
                  </a:lnTo>
                  <a:cubicBezTo>
                    <a:pt x="2342" y="144642"/>
                    <a:pt x="2408" y="144228"/>
                    <a:pt x="2546" y="143887"/>
                  </a:cubicBezTo>
                  <a:lnTo>
                    <a:pt x="1791" y="143749"/>
                  </a:lnTo>
                  <a:close/>
                  <a:moveTo>
                    <a:pt x="90294" y="147672"/>
                  </a:moveTo>
                  <a:cubicBezTo>
                    <a:pt x="90228" y="148085"/>
                    <a:pt x="90156" y="148433"/>
                    <a:pt x="90090" y="148774"/>
                  </a:cubicBezTo>
                  <a:lnTo>
                    <a:pt x="90779" y="148984"/>
                  </a:lnTo>
                  <a:cubicBezTo>
                    <a:pt x="90845" y="148570"/>
                    <a:pt x="90983" y="148223"/>
                    <a:pt x="91055" y="147810"/>
                  </a:cubicBezTo>
                  <a:lnTo>
                    <a:pt x="90294" y="147672"/>
                  </a:lnTo>
                  <a:close/>
                  <a:moveTo>
                    <a:pt x="827" y="148912"/>
                  </a:moveTo>
                  <a:cubicBezTo>
                    <a:pt x="755" y="149325"/>
                    <a:pt x="689" y="149672"/>
                    <a:pt x="617" y="150086"/>
                  </a:cubicBezTo>
                  <a:lnTo>
                    <a:pt x="1378" y="150152"/>
                  </a:lnTo>
                  <a:cubicBezTo>
                    <a:pt x="1444" y="149810"/>
                    <a:pt x="1515" y="149397"/>
                    <a:pt x="1515" y="149050"/>
                  </a:cubicBezTo>
                  <a:lnTo>
                    <a:pt x="827" y="148912"/>
                  </a:lnTo>
                  <a:close/>
                  <a:moveTo>
                    <a:pt x="89126" y="152769"/>
                  </a:moveTo>
                  <a:cubicBezTo>
                    <a:pt x="88988" y="153182"/>
                    <a:pt x="88917" y="153529"/>
                    <a:pt x="88851" y="153943"/>
                  </a:cubicBezTo>
                  <a:lnTo>
                    <a:pt x="89539" y="154080"/>
                  </a:lnTo>
                  <a:cubicBezTo>
                    <a:pt x="89677" y="153733"/>
                    <a:pt x="89743" y="153320"/>
                    <a:pt x="89815" y="152978"/>
                  </a:cubicBezTo>
                  <a:lnTo>
                    <a:pt x="89126" y="152769"/>
                  </a:lnTo>
                  <a:close/>
                  <a:moveTo>
                    <a:pt x="204" y="154147"/>
                  </a:moveTo>
                  <a:cubicBezTo>
                    <a:pt x="138" y="154560"/>
                    <a:pt x="138" y="154973"/>
                    <a:pt x="138" y="155320"/>
                  </a:cubicBezTo>
                  <a:lnTo>
                    <a:pt x="893" y="155386"/>
                  </a:lnTo>
                  <a:cubicBezTo>
                    <a:pt x="893" y="154973"/>
                    <a:pt x="893" y="154631"/>
                    <a:pt x="964" y="154218"/>
                  </a:cubicBezTo>
                  <a:lnTo>
                    <a:pt x="204" y="154147"/>
                  </a:lnTo>
                  <a:close/>
                  <a:moveTo>
                    <a:pt x="87749" y="157866"/>
                  </a:moveTo>
                  <a:cubicBezTo>
                    <a:pt x="87611" y="158213"/>
                    <a:pt x="87539" y="158626"/>
                    <a:pt x="87401" y="158968"/>
                  </a:cubicBezTo>
                  <a:lnTo>
                    <a:pt x="88090" y="159177"/>
                  </a:lnTo>
                  <a:cubicBezTo>
                    <a:pt x="88228" y="158830"/>
                    <a:pt x="88366" y="158417"/>
                    <a:pt x="88437" y="158075"/>
                  </a:cubicBezTo>
                  <a:lnTo>
                    <a:pt x="87749" y="157866"/>
                  </a:lnTo>
                  <a:close/>
                  <a:moveTo>
                    <a:pt x="0" y="159453"/>
                  </a:moveTo>
                  <a:lnTo>
                    <a:pt x="0" y="160621"/>
                  </a:lnTo>
                  <a:lnTo>
                    <a:pt x="755" y="160621"/>
                  </a:lnTo>
                  <a:lnTo>
                    <a:pt x="755" y="159453"/>
                  </a:lnTo>
                  <a:close/>
                  <a:moveTo>
                    <a:pt x="86162" y="162825"/>
                  </a:moveTo>
                  <a:cubicBezTo>
                    <a:pt x="86024" y="163238"/>
                    <a:pt x="85886" y="163585"/>
                    <a:pt x="85748" y="163927"/>
                  </a:cubicBezTo>
                  <a:lnTo>
                    <a:pt x="86437" y="164203"/>
                  </a:lnTo>
                  <a:cubicBezTo>
                    <a:pt x="86575" y="163861"/>
                    <a:pt x="86713" y="163448"/>
                    <a:pt x="86850" y="163101"/>
                  </a:cubicBezTo>
                  <a:lnTo>
                    <a:pt x="86162" y="162825"/>
                  </a:lnTo>
                  <a:close/>
                  <a:moveTo>
                    <a:pt x="1031" y="164687"/>
                  </a:moveTo>
                  <a:lnTo>
                    <a:pt x="276" y="164754"/>
                  </a:lnTo>
                  <a:cubicBezTo>
                    <a:pt x="342" y="165167"/>
                    <a:pt x="342" y="165514"/>
                    <a:pt x="413" y="165927"/>
                  </a:cubicBezTo>
                  <a:lnTo>
                    <a:pt x="1168" y="165856"/>
                  </a:lnTo>
                  <a:cubicBezTo>
                    <a:pt x="1102" y="165442"/>
                    <a:pt x="1031" y="165029"/>
                    <a:pt x="1031" y="164687"/>
                  </a:cubicBezTo>
                  <a:close/>
                  <a:moveTo>
                    <a:pt x="84305" y="167784"/>
                  </a:moveTo>
                  <a:lnTo>
                    <a:pt x="83891" y="168820"/>
                  </a:lnTo>
                  <a:lnTo>
                    <a:pt x="84580" y="169096"/>
                  </a:lnTo>
                  <a:lnTo>
                    <a:pt x="84993" y="168060"/>
                  </a:lnTo>
                  <a:lnTo>
                    <a:pt x="84305" y="167784"/>
                  </a:lnTo>
                  <a:close/>
                  <a:moveTo>
                    <a:pt x="1791" y="169850"/>
                  </a:moveTo>
                  <a:lnTo>
                    <a:pt x="1031" y="169988"/>
                  </a:lnTo>
                  <a:cubicBezTo>
                    <a:pt x="1102" y="170401"/>
                    <a:pt x="1240" y="170749"/>
                    <a:pt x="1306" y="171162"/>
                  </a:cubicBezTo>
                  <a:lnTo>
                    <a:pt x="2066" y="170952"/>
                  </a:lnTo>
                  <a:cubicBezTo>
                    <a:pt x="1929" y="170611"/>
                    <a:pt x="1857" y="170198"/>
                    <a:pt x="1791" y="169850"/>
                  </a:cubicBezTo>
                  <a:close/>
                  <a:moveTo>
                    <a:pt x="82167" y="172539"/>
                  </a:moveTo>
                  <a:cubicBezTo>
                    <a:pt x="82029" y="172881"/>
                    <a:pt x="81825" y="173228"/>
                    <a:pt x="81687" y="173570"/>
                  </a:cubicBezTo>
                  <a:lnTo>
                    <a:pt x="82305" y="173917"/>
                  </a:lnTo>
                  <a:cubicBezTo>
                    <a:pt x="82514" y="173570"/>
                    <a:pt x="82652" y="173228"/>
                    <a:pt x="82856" y="172881"/>
                  </a:cubicBezTo>
                  <a:lnTo>
                    <a:pt x="82167" y="172539"/>
                  </a:lnTo>
                  <a:close/>
                  <a:moveTo>
                    <a:pt x="3097" y="174881"/>
                  </a:moveTo>
                  <a:lnTo>
                    <a:pt x="2408" y="175157"/>
                  </a:lnTo>
                  <a:cubicBezTo>
                    <a:pt x="2546" y="175498"/>
                    <a:pt x="2684" y="175845"/>
                    <a:pt x="2821" y="176259"/>
                  </a:cubicBezTo>
                  <a:lnTo>
                    <a:pt x="3510" y="175983"/>
                  </a:lnTo>
                  <a:cubicBezTo>
                    <a:pt x="3372" y="175636"/>
                    <a:pt x="3235" y="175223"/>
                    <a:pt x="3097" y="174881"/>
                  </a:cubicBezTo>
                  <a:close/>
                  <a:moveTo>
                    <a:pt x="79687" y="177151"/>
                  </a:moveTo>
                  <a:cubicBezTo>
                    <a:pt x="79483" y="177499"/>
                    <a:pt x="79346" y="177840"/>
                    <a:pt x="79136" y="178116"/>
                  </a:cubicBezTo>
                  <a:lnTo>
                    <a:pt x="79759" y="178529"/>
                  </a:lnTo>
                  <a:lnTo>
                    <a:pt x="80376" y="177499"/>
                  </a:lnTo>
                  <a:lnTo>
                    <a:pt x="79687" y="177151"/>
                  </a:lnTo>
                  <a:close/>
                  <a:moveTo>
                    <a:pt x="5097" y="179703"/>
                  </a:moveTo>
                  <a:lnTo>
                    <a:pt x="4408" y="180044"/>
                  </a:lnTo>
                  <a:cubicBezTo>
                    <a:pt x="4612" y="180391"/>
                    <a:pt x="4750" y="180733"/>
                    <a:pt x="4959" y="181080"/>
                  </a:cubicBezTo>
                  <a:lnTo>
                    <a:pt x="5648" y="180733"/>
                  </a:lnTo>
                  <a:cubicBezTo>
                    <a:pt x="5439" y="180391"/>
                    <a:pt x="5235" y="180044"/>
                    <a:pt x="5097" y="179703"/>
                  </a:cubicBezTo>
                  <a:close/>
                  <a:moveTo>
                    <a:pt x="76866" y="181493"/>
                  </a:moveTo>
                  <a:cubicBezTo>
                    <a:pt x="76657" y="181835"/>
                    <a:pt x="76381" y="182110"/>
                    <a:pt x="76177" y="182458"/>
                  </a:cubicBezTo>
                  <a:lnTo>
                    <a:pt x="76794" y="182937"/>
                  </a:lnTo>
                  <a:cubicBezTo>
                    <a:pt x="77004" y="182595"/>
                    <a:pt x="77208" y="182248"/>
                    <a:pt x="77483" y="181973"/>
                  </a:cubicBezTo>
                  <a:lnTo>
                    <a:pt x="76866" y="181493"/>
                  </a:lnTo>
                  <a:close/>
                  <a:moveTo>
                    <a:pt x="7714" y="184177"/>
                  </a:moveTo>
                  <a:lnTo>
                    <a:pt x="7092" y="184590"/>
                  </a:lnTo>
                  <a:cubicBezTo>
                    <a:pt x="7367" y="184937"/>
                    <a:pt x="7577" y="185279"/>
                    <a:pt x="7780" y="185554"/>
                  </a:cubicBezTo>
                  <a:lnTo>
                    <a:pt x="8403" y="185141"/>
                  </a:lnTo>
                  <a:cubicBezTo>
                    <a:pt x="8194" y="184799"/>
                    <a:pt x="7918" y="184524"/>
                    <a:pt x="7714" y="184177"/>
                  </a:cubicBezTo>
                  <a:close/>
                  <a:moveTo>
                    <a:pt x="73560" y="185554"/>
                  </a:moveTo>
                  <a:cubicBezTo>
                    <a:pt x="73351" y="185830"/>
                    <a:pt x="73075" y="186177"/>
                    <a:pt x="72800" y="186452"/>
                  </a:cubicBezTo>
                  <a:lnTo>
                    <a:pt x="73351" y="186932"/>
                  </a:lnTo>
                  <a:cubicBezTo>
                    <a:pt x="73626" y="186656"/>
                    <a:pt x="73902" y="186381"/>
                    <a:pt x="74111" y="186105"/>
                  </a:cubicBezTo>
                  <a:lnTo>
                    <a:pt x="73560" y="185554"/>
                  </a:lnTo>
                  <a:close/>
                  <a:moveTo>
                    <a:pt x="11020" y="188172"/>
                  </a:moveTo>
                  <a:lnTo>
                    <a:pt x="10536" y="188723"/>
                  </a:lnTo>
                  <a:lnTo>
                    <a:pt x="11362" y="189549"/>
                  </a:lnTo>
                  <a:lnTo>
                    <a:pt x="11847" y="188998"/>
                  </a:lnTo>
                  <a:lnTo>
                    <a:pt x="11020" y="188172"/>
                  </a:lnTo>
                  <a:close/>
                  <a:moveTo>
                    <a:pt x="69841" y="189208"/>
                  </a:moveTo>
                  <a:cubicBezTo>
                    <a:pt x="69565" y="189483"/>
                    <a:pt x="69290" y="189687"/>
                    <a:pt x="68943" y="189962"/>
                  </a:cubicBezTo>
                  <a:lnTo>
                    <a:pt x="69427" y="190513"/>
                  </a:lnTo>
                  <a:cubicBezTo>
                    <a:pt x="69769" y="190310"/>
                    <a:pt x="70045" y="190034"/>
                    <a:pt x="70320" y="189759"/>
                  </a:cubicBezTo>
                  <a:lnTo>
                    <a:pt x="69841" y="189208"/>
                  </a:lnTo>
                  <a:close/>
                  <a:moveTo>
                    <a:pt x="14944" y="191615"/>
                  </a:moveTo>
                  <a:lnTo>
                    <a:pt x="14530" y="192166"/>
                  </a:lnTo>
                  <a:cubicBezTo>
                    <a:pt x="14877" y="192442"/>
                    <a:pt x="15153" y="192651"/>
                    <a:pt x="15495" y="192855"/>
                  </a:cubicBezTo>
                  <a:lnTo>
                    <a:pt x="15908" y="192238"/>
                  </a:lnTo>
                  <a:cubicBezTo>
                    <a:pt x="15566" y="192029"/>
                    <a:pt x="15291" y="191825"/>
                    <a:pt x="14944" y="191615"/>
                  </a:cubicBezTo>
                  <a:close/>
                  <a:moveTo>
                    <a:pt x="65708" y="192304"/>
                  </a:moveTo>
                  <a:lnTo>
                    <a:pt x="64672" y="192927"/>
                  </a:lnTo>
                  <a:lnTo>
                    <a:pt x="65085" y="193544"/>
                  </a:lnTo>
                  <a:cubicBezTo>
                    <a:pt x="65433" y="193340"/>
                    <a:pt x="65774" y="193131"/>
                    <a:pt x="66050" y="192927"/>
                  </a:cubicBezTo>
                  <a:lnTo>
                    <a:pt x="65708" y="192304"/>
                  </a:lnTo>
                  <a:close/>
                  <a:moveTo>
                    <a:pt x="19423" y="194304"/>
                  </a:moveTo>
                  <a:lnTo>
                    <a:pt x="19076" y="194993"/>
                  </a:lnTo>
                  <a:cubicBezTo>
                    <a:pt x="19423" y="195131"/>
                    <a:pt x="19765" y="195335"/>
                    <a:pt x="20112" y="195473"/>
                  </a:cubicBezTo>
                  <a:lnTo>
                    <a:pt x="20454" y="194784"/>
                  </a:lnTo>
                  <a:cubicBezTo>
                    <a:pt x="20112" y="194646"/>
                    <a:pt x="19765" y="194442"/>
                    <a:pt x="19423" y="194304"/>
                  </a:cubicBezTo>
                  <a:close/>
                  <a:moveTo>
                    <a:pt x="61091" y="194784"/>
                  </a:moveTo>
                  <a:cubicBezTo>
                    <a:pt x="60749" y="194993"/>
                    <a:pt x="60402" y="195131"/>
                    <a:pt x="60060" y="195269"/>
                  </a:cubicBezTo>
                  <a:lnTo>
                    <a:pt x="60336" y="195957"/>
                  </a:lnTo>
                  <a:cubicBezTo>
                    <a:pt x="60749" y="195820"/>
                    <a:pt x="61091" y="195682"/>
                    <a:pt x="61438" y="195473"/>
                  </a:cubicBezTo>
                  <a:lnTo>
                    <a:pt x="61091" y="194784"/>
                  </a:lnTo>
                  <a:close/>
                  <a:moveTo>
                    <a:pt x="24173" y="196299"/>
                  </a:moveTo>
                  <a:lnTo>
                    <a:pt x="23969" y="196988"/>
                  </a:lnTo>
                  <a:cubicBezTo>
                    <a:pt x="24311" y="197126"/>
                    <a:pt x="24724" y="197263"/>
                    <a:pt x="25071" y="197401"/>
                  </a:cubicBezTo>
                  <a:lnTo>
                    <a:pt x="25275" y="196646"/>
                  </a:lnTo>
                  <a:cubicBezTo>
                    <a:pt x="24933" y="196508"/>
                    <a:pt x="24586" y="196437"/>
                    <a:pt x="24173" y="196299"/>
                  </a:cubicBezTo>
                  <a:close/>
                  <a:moveTo>
                    <a:pt x="56269" y="196646"/>
                  </a:moveTo>
                  <a:cubicBezTo>
                    <a:pt x="55856" y="196784"/>
                    <a:pt x="55514" y="196922"/>
                    <a:pt x="55167" y="196988"/>
                  </a:cubicBezTo>
                  <a:lnTo>
                    <a:pt x="55377" y="197748"/>
                  </a:lnTo>
                  <a:cubicBezTo>
                    <a:pt x="55718" y="197610"/>
                    <a:pt x="56132" y="197473"/>
                    <a:pt x="56479" y="197401"/>
                  </a:cubicBezTo>
                  <a:lnTo>
                    <a:pt x="56269" y="196646"/>
                  </a:lnTo>
                  <a:close/>
                  <a:moveTo>
                    <a:pt x="29270" y="197677"/>
                  </a:moveTo>
                  <a:lnTo>
                    <a:pt x="29066" y="198365"/>
                  </a:lnTo>
                  <a:cubicBezTo>
                    <a:pt x="29479" y="198503"/>
                    <a:pt x="29821" y="198575"/>
                    <a:pt x="30234" y="198641"/>
                  </a:cubicBezTo>
                  <a:lnTo>
                    <a:pt x="30372" y="197886"/>
                  </a:lnTo>
                  <a:cubicBezTo>
                    <a:pt x="29959" y="197814"/>
                    <a:pt x="29617" y="197748"/>
                    <a:pt x="29270" y="197677"/>
                  </a:cubicBezTo>
                  <a:close/>
                  <a:moveTo>
                    <a:pt x="51172" y="197886"/>
                  </a:moveTo>
                  <a:cubicBezTo>
                    <a:pt x="50831" y="197952"/>
                    <a:pt x="50418" y="198024"/>
                    <a:pt x="50070" y="198090"/>
                  </a:cubicBezTo>
                  <a:lnTo>
                    <a:pt x="50142" y="198850"/>
                  </a:lnTo>
                  <a:cubicBezTo>
                    <a:pt x="50555" y="198779"/>
                    <a:pt x="50969" y="198712"/>
                    <a:pt x="51310" y="198641"/>
                  </a:cubicBezTo>
                  <a:lnTo>
                    <a:pt x="51172" y="197886"/>
                  </a:lnTo>
                  <a:close/>
                  <a:moveTo>
                    <a:pt x="34367" y="198437"/>
                  </a:moveTo>
                  <a:lnTo>
                    <a:pt x="34301" y="199192"/>
                  </a:lnTo>
                  <a:cubicBezTo>
                    <a:pt x="34714" y="199192"/>
                    <a:pt x="35127" y="199263"/>
                    <a:pt x="35469" y="199263"/>
                  </a:cubicBezTo>
                  <a:lnTo>
                    <a:pt x="35540" y="198503"/>
                  </a:lnTo>
                  <a:cubicBezTo>
                    <a:pt x="35193" y="198503"/>
                    <a:pt x="34780" y="198503"/>
                    <a:pt x="34367" y="198437"/>
                  </a:cubicBezTo>
                  <a:close/>
                  <a:moveTo>
                    <a:pt x="46010" y="198575"/>
                  </a:moveTo>
                  <a:cubicBezTo>
                    <a:pt x="45596" y="198575"/>
                    <a:pt x="45249" y="198641"/>
                    <a:pt x="44836" y="198641"/>
                  </a:cubicBezTo>
                  <a:lnTo>
                    <a:pt x="44908" y="199401"/>
                  </a:lnTo>
                  <a:cubicBezTo>
                    <a:pt x="45321" y="199401"/>
                    <a:pt x="45662" y="199330"/>
                    <a:pt x="46076" y="199330"/>
                  </a:cubicBezTo>
                  <a:lnTo>
                    <a:pt x="46010" y="198575"/>
                  </a:lnTo>
                  <a:close/>
                  <a:moveTo>
                    <a:pt x="39601" y="198712"/>
                  </a:moveTo>
                  <a:lnTo>
                    <a:pt x="39601" y="199467"/>
                  </a:lnTo>
                  <a:cubicBezTo>
                    <a:pt x="40015" y="199467"/>
                    <a:pt x="40362" y="199467"/>
                    <a:pt x="40775" y="199539"/>
                  </a:cubicBezTo>
                  <a:lnTo>
                    <a:pt x="40775" y="198779"/>
                  </a:lnTo>
                  <a:cubicBezTo>
                    <a:pt x="40428" y="198779"/>
                    <a:pt x="40015" y="198712"/>
                    <a:pt x="39601" y="198712"/>
                  </a:cubicBez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3" name="Google Shape;1683;p46"/>
            <p:cNvSpPr/>
            <p:nvPr/>
          </p:nvSpPr>
          <p:spPr>
            <a:xfrm>
              <a:off x="2019900" y="315675"/>
              <a:ext cx="3249325" cy="5110650"/>
            </a:xfrm>
            <a:custGeom>
              <a:avLst/>
              <a:gdLst/>
              <a:ahLst/>
              <a:cxnLst/>
              <a:rect l="l" t="t" r="r" b="b"/>
              <a:pathLst>
                <a:path w="129973" h="204426" extrusionOk="0">
                  <a:moveTo>
                    <a:pt x="82448" y="0"/>
                  </a:moveTo>
                  <a:cubicBezTo>
                    <a:pt x="82172" y="66"/>
                    <a:pt x="81825" y="66"/>
                    <a:pt x="81484" y="66"/>
                  </a:cubicBezTo>
                  <a:lnTo>
                    <a:pt x="81550" y="827"/>
                  </a:lnTo>
                  <a:cubicBezTo>
                    <a:pt x="81825" y="827"/>
                    <a:pt x="82172" y="755"/>
                    <a:pt x="82514" y="755"/>
                  </a:cubicBezTo>
                  <a:lnTo>
                    <a:pt x="82448" y="0"/>
                  </a:lnTo>
                  <a:close/>
                  <a:moveTo>
                    <a:pt x="86784" y="66"/>
                  </a:moveTo>
                  <a:lnTo>
                    <a:pt x="86784" y="827"/>
                  </a:lnTo>
                  <a:lnTo>
                    <a:pt x="87749" y="827"/>
                  </a:lnTo>
                  <a:lnTo>
                    <a:pt x="87749" y="66"/>
                  </a:lnTo>
                  <a:close/>
                  <a:moveTo>
                    <a:pt x="90366" y="276"/>
                  </a:moveTo>
                  <a:lnTo>
                    <a:pt x="90300" y="1031"/>
                  </a:lnTo>
                  <a:cubicBezTo>
                    <a:pt x="90575" y="1031"/>
                    <a:pt x="90917" y="1102"/>
                    <a:pt x="91192" y="1102"/>
                  </a:cubicBezTo>
                  <a:lnTo>
                    <a:pt x="91330" y="413"/>
                  </a:lnTo>
                  <a:cubicBezTo>
                    <a:pt x="90989" y="342"/>
                    <a:pt x="90641" y="342"/>
                    <a:pt x="90366" y="276"/>
                  </a:cubicBezTo>
                  <a:close/>
                  <a:moveTo>
                    <a:pt x="77213" y="413"/>
                  </a:moveTo>
                  <a:cubicBezTo>
                    <a:pt x="76866" y="480"/>
                    <a:pt x="76525" y="480"/>
                    <a:pt x="76249" y="551"/>
                  </a:cubicBezTo>
                  <a:lnTo>
                    <a:pt x="76315" y="1306"/>
                  </a:lnTo>
                  <a:cubicBezTo>
                    <a:pt x="76662" y="1240"/>
                    <a:pt x="76938" y="1168"/>
                    <a:pt x="77279" y="1168"/>
                  </a:cubicBezTo>
                  <a:lnTo>
                    <a:pt x="77213" y="413"/>
                  </a:lnTo>
                  <a:close/>
                  <a:moveTo>
                    <a:pt x="95600" y="1168"/>
                  </a:moveTo>
                  <a:lnTo>
                    <a:pt x="95397" y="1929"/>
                  </a:lnTo>
                  <a:cubicBezTo>
                    <a:pt x="95672" y="1995"/>
                    <a:pt x="96014" y="2066"/>
                    <a:pt x="96289" y="2204"/>
                  </a:cubicBezTo>
                  <a:lnTo>
                    <a:pt x="96499" y="1444"/>
                  </a:lnTo>
                  <a:cubicBezTo>
                    <a:pt x="96223" y="1378"/>
                    <a:pt x="95876" y="1306"/>
                    <a:pt x="95600" y="1168"/>
                  </a:cubicBezTo>
                  <a:close/>
                  <a:moveTo>
                    <a:pt x="71979" y="1306"/>
                  </a:moveTo>
                  <a:cubicBezTo>
                    <a:pt x="71632" y="1378"/>
                    <a:pt x="71356" y="1444"/>
                    <a:pt x="71014" y="1515"/>
                  </a:cubicBezTo>
                  <a:lnTo>
                    <a:pt x="71218" y="2270"/>
                  </a:lnTo>
                  <a:cubicBezTo>
                    <a:pt x="71494" y="2133"/>
                    <a:pt x="71841" y="2066"/>
                    <a:pt x="72116" y="1995"/>
                  </a:cubicBezTo>
                  <a:lnTo>
                    <a:pt x="71979" y="1306"/>
                  </a:lnTo>
                  <a:close/>
                  <a:moveTo>
                    <a:pt x="66882" y="2684"/>
                  </a:moveTo>
                  <a:cubicBezTo>
                    <a:pt x="66535" y="2821"/>
                    <a:pt x="66259" y="2893"/>
                    <a:pt x="65984" y="3031"/>
                  </a:cubicBezTo>
                  <a:lnTo>
                    <a:pt x="66193" y="3720"/>
                  </a:lnTo>
                  <a:cubicBezTo>
                    <a:pt x="66535" y="3648"/>
                    <a:pt x="66810" y="3510"/>
                    <a:pt x="67086" y="3444"/>
                  </a:cubicBezTo>
                  <a:lnTo>
                    <a:pt x="66882" y="2684"/>
                  </a:lnTo>
                  <a:close/>
                  <a:moveTo>
                    <a:pt x="100560" y="3031"/>
                  </a:moveTo>
                  <a:lnTo>
                    <a:pt x="100218" y="3720"/>
                  </a:lnTo>
                  <a:cubicBezTo>
                    <a:pt x="100560" y="3857"/>
                    <a:pt x="100835" y="3995"/>
                    <a:pt x="101111" y="4133"/>
                  </a:cubicBezTo>
                  <a:lnTo>
                    <a:pt x="101458" y="3444"/>
                  </a:lnTo>
                  <a:cubicBezTo>
                    <a:pt x="101182" y="3306"/>
                    <a:pt x="100835" y="3169"/>
                    <a:pt x="100560" y="3031"/>
                  </a:cubicBezTo>
                  <a:close/>
                  <a:moveTo>
                    <a:pt x="61923" y="4684"/>
                  </a:moveTo>
                  <a:lnTo>
                    <a:pt x="61096" y="5097"/>
                  </a:lnTo>
                  <a:lnTo>
                    <a:pt x="61372" y="5786"/>
                  </a:lnTo>
                  <a:cubicBezTo>
                    <a:pt x="61713" y="5648"/>
                    <a:pt x="61989" y="5510"/>
                    <a:pt x="62264" y="5373"/>
                  </a:cubicBezTo>
                  <a:lnTo>
                    <a:pt x="61923" y="4684"/>
                  </a:lnTo>
                  <a:close/>
                  <a:moveTo>
                    <a:pt x="105177" y="5714"/>
                  </a:moveTo>
                  <a:lnTo>
                    <a:pt x="104764" y="6265"/>
                  </a:lnTo>
                  <a:cubicBezTo>
                    <a:pt x="104968" y="6475"/>
                    <a:pt x="105243" y="6678"/>
                    <a:pt x="105519" y="6888"/>
                  </a:cubicBezTo>
                  <a:lnTo>
                    <a:pt x="105932" y="6265"/>
                  </a:lnTo>
                  <a:cubicBezTo>
                    <a:pt x="105656" y="6061"/>
                    <a:pt x="105453" y="5852"/>
                    <a:pt x="105177" y="5714"/>
                  </a:cubicBezTo>
                  <a:close/>
                  <a:moveTo>
                    <a:pt x="57239" y="7163"/>
                  </a:moveTo>
                  <a:cubicBezTo>
                    <a:pt x="56964" y="7301"/>
                    <a:pt x="56688" y="7505"/>
                    <a:pt x="56479" y="7643"/>
                  </a:cubicBezTo>
                  <a:lnTo>
                    <a:pt x="56826" y="8332"/>
                  </a:lnTo>
                  <a:cubicBezTo>
                    <a:pt x="57101" y="8128"/>
                    <a:pt x="57377" y="7990"/>
                    <a:pt x="57652" y="7780"/>
                  </a:cubicBezTo>
                  <a:lnTo>
                    <a:pt x="57239" y="7163"/>
                  </a:lnTo>
                  <a:close/>
                  <a:moveTo>
                    <a:pt x="109238" y="9092"/>
                  </a:moveTo>
                  <a:lnTo>
                    <a:pt x="108759" y="9643"/>
                  </a:lnTo>
                  <a:lnTo>
                    <a:pt x="109376" y="10260"/>
                  </a:lnTo>
                  <a:lnTo>
                    <a:pt x="109927" y="9781"/>
                  </a:lnTo>
                  <a:cubicBezTo>
                    <a:pt x="109723" y="9505"/>
                    <a:pt x="109447" y="9296"/>
                    <a:pt x="109238" y="9092"/>
                  </a:cubicBezTo>
                  <a:close/>
                  <a:moveTo>
                    <a:pt x="52897" y="10194"/>
                  </a:moveTo>
                  <a:cubicBezTo>
                    <a:pt x="52622" y="10398"/>
                    <a:pt x="52418" y="10536"/>
                    <a:pt x="52142" y="10745"/>
                  </a:cubicBezTo>
                  <a:lnTo>
                    <a:pt x="52622" y="11362"/>
                  </a:lnTo>
                  <a:cubicBezTo>
                    <a:pt x="52897" y="11158"/>
                    <a:pt x="53107" y="10949"/>
                    <a:pt x="53382" y="10745"/>
                  </a:cubicBezTo>
                  <a:lnTo>
                    <a:pt x="52897" y="10194"/>
                  </a:lnTo>
                  <a:close/>
                  <a:moveTo>
                    <a:pt x="112820" y="13015"/>
                  </a:moveTo>
                  <a:lnTo>
                    <a:pt x="112202" y="13500"/>
                  </a:lnTo>
                  <a:cubicBezTo>
                    <a:pt x="112406" y="13704"/>
                    <a:pt x="112616" y="13979"/>
                    <a:pt x="112820" y="14255"/>
                  </a:cubicBezTo>
                  <a:lnTo>
                    <a:pt x="113371" y="13776"/>
                  </a:lnTo>
                  <a:cubicBezTo>
                    <a:pt x="113233" y="13500"/>
                    <a:pt x="113029" y="13291"/>
                    <a:pt x="112820" y="13015"/>
                  </a:cubicBezTo>
                  <a:close/>
                  <a:moveTo>
                    <a:pt x="48902" y="13638"/>
                  </a:moveTo>
                  <a:cubicBezTo>
                    <a:pt x="48699" y="13913"/>
                    <a:pt x="48423" y="14117"/>
                    <a:pt x="48214" y="14327"/>
                  </a:cubicBezTo>
                  <a:lnTo>
                    <a:pt x="48765" y="14878"/>
                  </a:lnTo>
                  <a:cubicBezTo>
                    <a:pt x="48974" y="14668"/>
                    <a:pt x="49178" y="14393"/>
                    <a:pt x="49453" y="14189"/>
                  </a:cubicBezTo>
                  <a:lnTo>
                    <a:pt x="48902" y="13638"/>
                  </a:lnTo>
                  <a:close/>
                  <a:moveTo>
                    <a:pt x="115850" y="17357"/>
                  </a:moveTo>
                  <a:lnTo>
                    <a:pt x="115233" y="17770"/>
                  </a:lnTo>
                  <a:cubicBezTo>
                    <a:pt x="115371" y="18046"/>
                    <a:pt x="115575" y="18321"/>
                    <a:pt x="115712" y="18525"/>
                  </a:cubicBezTo>
                  <a:lnTo>
                    <a:pt x="116335" y="18184"/>
                  </a:lnTo>
                  <a:cubicBezTo>
                    <a:pt x="116197" y="17908"/>
                    <a:pt x="116059" y="17633"/>
                    <a:pt x="115850" y="17357"/>
                  </a:cubicBezTo>
                  <a:close/>
                  <a:moveTo>
                    <a:pt x="45321" y="17561"/>
                  </a:moveTo>
                  <a:cubicBezTo>
                    <a:pt x="45117" y="17770"/>
                    <a:pt x="44908" y="18046"/>
                    <a:pt x="44704" y="18321"/>
                  </a:cubicBezTo>
                  <a:lnTo>
                    <a:pt x="45321" y="18735"/>
                  </a:lnTo>
                  <a:cubicBezTo>
                    <a:pt x="45459" y="18525"/>
                    <a:pt x="45668" y="18250"/>
                    <a:pt x="45872" y="18046"/>
                  </a:cubicBezTo>
                  <a:lnTo>
                    <a:pt x="45321" y="17561"/>
                  </a:lnTo>
                  <a:close/>
                  <a:moveTo>
                    <a:pt x="42153" y="21765"/>
                  </a:moveTo>
                  <a:cubicBezTo>
                    <a:pt x="41949" y="22041"/>
                    <a:pt x="41811" y="22316"/>
                    <a:pt x="41602" y="22592"/>
                  </a:cubicBezTo>
                  <a:lnTo>
                    <a:pt x="42224" y="23005"/>
                  </a:lnTo>
                  <a:cubicBezTo>
                    <a:pt x="42428" y="22729"/>
                    <a:pt x="42566" y="22454"/>
                    <a:pt x="42775" y="22178"/>
                  </a:cubicBezTo>
                  <a:lnTo>
                    <a:pt x="42153" y="21765"/>
                  </a:lnTo>
                  <a:close/>
                  <a:moveTo>
                    <a:pt x="118467" y="21969"/>
                  </a:moveTo>
                  <a:lnTo>
                    <a:pt x="117779" y="22316"/>
                  </a:lnTo>
                  <a:cubicBezTo>
                    <a:pt x="117916" y="22592"/>
                    <a:pt x="118054" y="22867"/>
                    <a:pt x="118264" y="23143"/>
                  </a:cubicBezTo>
                  <a:lnTo>
                    <a:pt x="118881" y="22796"/>
                  </a:lnTo>
                  <a:lnTo>
                    <a:pt x="118467" y="21969"/>
                  </a:lnTo>
                  <a:close/>
                  <a:moveTo>
                    <a:pt x="39397" y="26311"/>
                  </a:moveTo>
                  <a:cubicBezTo>
                    <a:pt x="39260" y="26587"/>
                    <a:pt x="39056" y="26862"/>
                    <a:pt x="38918" y="27138"/>
                  </a:cubicBezTo>
                  <a:lnTo>
                    <a:pt x="39607" y="27479"/>
                  </a:lnTo>
                  <a:lnTo>
                    <a:pt x="40020" y="26653"/>
                  </a:lnTo>
                  <a:lnTo>
                    <a:pt x="39397" y="26311"/>
                  </a:lnTo>
                  <a:close/>
                  <a:moveTo>
                    <a:pt x="120671" y="26790"/>
                  </a:moveTo>
                  <a:lnTo>
                    <a:pt x="119983" y="27066"/>
                  </a:lnTo>
                  <a:cubicBezTo>
                    <a:pt x="120120" y="27341"/>
                    <a:pt x="120258" y="27617"/>
                    <a:pt x="120396" y="27964"/>
                  </a:cubicBezTo>
                  <a:lnTo>
                    <a:pt x="121085" y="27617"/>
                  </a:lnTo>
                  <a:lnTo>
                    <a:pt x="120671" y="26790"/>
                  </a:lnTo>
                  <a:close/>
                  <a:moveTo>
                    <a:pt x="37056" y="31061"/>
                  </a:moveTo>
                  <a:cubicBezTo>
                    <a:pt x="36918" y="31336"/>
                    <a:pt x="36780" y="31683"/>
                    <a:pt x="36714" y="31959"/>
                  </a:cubicBezTo>
                  <a:lnTo>
                    <a:pt x="37403" y="32234"/>
                  </a:lnTo>
                  <a:cubicBezTo>
                    <a:pt x="37541" y="31959"/>
                    <a:pt x="37607" y="31683"/>
                    <a:pt x="37744" y="31408"/>
                  </a:cubicBezTo>
                  <a:lnTo>
                    <a:pt x="37056" y="31061"/>
                  </a:lnTo>
                  <a:close/>
                  <a:moveTo>
                    <a:pt x="122600" y="31683"/>
                  </a:moveTo>
                  <a:lnTo>
                    <a:pt x="121911" y="31959"/>
                  </a:lnTo>
                  <a:cubicBezTo>
                    <a:pt x="121983" y="32234"/>
                    <a:pt x="122121" y="32510"/>
                    <a:pt x="122187" y="32852"/>
                  </a:cubicBezTo>
                  <a:lnTo>
                    <a:pt x="122947" y="32576"/>
                  </a:lnTo>
                  <a:cubicBezTo>
                    <a:pt x="122809" y="32301"/>
                    <a:pt x="122738" y="31959"/>
                    <a:pt x="122600" y="31683"/>
                  </a:cubicBezTo>
                  <a:close/>
                  <a:moveTo>
                    <a:pt x="35199" y="36020"/>
                  </a:moveTo>
                  <a:cubicBezTo>
                    <a:pt x="35061" y="36295"/>
                    <a:pt x="34989" y="36643"/>
                    <a:pt x="34852" y="36918"/>
                  </a:cubicBezTo>
                  <a:lnTo>
                    <a:pt x="35612" y="37194"/>
                  </a:lnTo>
                  <a:cubicBezTo>
                    <a:pt x="35678" y="36846"/>
                    <a:pt x="35750" y="36571"/>
                    <a:pt x="35888" y="36229"/>
                  </a:cubicBezTo>
                  <a:lnTo>
                    <a:pt x="35199" y="36020"/>
                  </a:lnTo>
                  <a:close/>
                  <a:moveTo>
                    <a:pt x="124253" y="36709"/>
                  </a:moveTo>
                  <a:lnTo>
                    <a:pt x="123498" y="36918"/>
                  </a:lnTo>
                  <a:cubicBezTo>
                    <a:pt x="123636" y="37260"/>
                    <a:pt x="123702" y="37535"/>
                    <a:pt x="123774" y="37882"/>
                  </a:cubicBezTo>
                  <a:lnTo>
                    <a:pt x="124528" y="37673"/>
                  </a:lnTo>
                  <a:cubicBezTo>
                    <a:pt x="124462" y="37331"/>
                    <a:pt x="124325" y="37056"/>
                    <a:pt x="124253" y="36709"/>
                  </a:cubicBezTo>
                  <a:close/>
                  <a:moveTo>
                    <a:pt x="33684" y="41117"/>
                  </a:moveTo>
                  <a:cubicBezTo>
                    <a:pt x="33612" y="41392"/>
                    <a:pt x="33546" y="41739"/>
                    <a:pt x="33474" y="42015"/>
                  </a:cubicBezTo>
                  <a:lnTo>
                    <a:pt x="34163" y="42219"/>
                  </a:lnTo>
                  <a:cubicBezTo>
                    <a:pt x="34301" y="41877"/>
                    <a:pt x="34372" y="41602"/>
                    <a:pt x="34438" y="41254"/>
                  </a:cubicBezTo>
                  <a:lnTo>
                    <a:pt x="33684" y="41117"/>
                  </a:lnTo>
                  <a:close/>
                  <a:moveTo>
                    <a:pt x="125631" y="41806"/>
                  </a:moveTo>
                  <a:lnTo>
                    <a:pt x="124942" y="42015"/>
                  </a:lnTo>
                  <a:lnTo>
                    <a:pt x="125151" y="42908"/>
                  </a:lnTo>
                  <a:lnTo>
                    <a:pt x="125906" y="42770"/>
                  </a:lnTo>
                  <a:lnTo>
                    <a:pt x="125631" y="41806"/>
                  </a:lnTo>
                  <a:close/>
                  <a:moveTo>
                    <a:pt x="32648" y="46285"/>
                  </a:moveTo>
                  <a:cubicBezTo>
                    <a:pt x="32581" y="46627"/>
                    <a:pt x="32510" y="46902"/>
                    <a:pt x="32444" y="47250"/>
                  </a:cubicBezTo>
                  <a:lnTo>
                    <a:pt x="33199" y="47316"/>
                  </a:lnTo>
                  <a:cubicBezTo>
                    <a:pt x="33270" y="47040"/>
                    <a:pt x="33336" y="46698"/>
                    <a:pt x="33336" y="46423"/>
                  </a:cubicBezTo>
                  <a:lnTo>
                    <a:pt x="32648" y="46285"/>
                  </a:lnTo>
                  <a:close/>
                  <a:moveTo>
                    <a:pt x="126870" y="46974"/>
                  </a:moveTo>
                  <a:lnTo>
                    <a:pt x="126115" y="47112"/>
                  </a:lnTo>
                  <a:lnTo>
                    <a:pt x="126319" y="48076"/>
                  </a:lnTo>
                  <a:lnTo>
                    <a:pt x="127008" y="47938"/>
                  </a:lnTo>
                  <a:lnTo>
                    <a:pt x="126870" y="46974"/>
                  </a:lnTo>
                  <a:close/>
                  <a:moveTo>
                    <a:pt x="31959" y="51520"/>
                  </a:moveTo>
                  <a:cubicBezTo>
                    <a:pt x="31959" y="51861"/>
                    <a:pt x="31893" y="52209"/>
                    <a:pt x="31893" y="52484"/>
                  </a:cubicBezTo>
                  <a:lnTo>
                    <a:pt x="32648" y="52550"/>
                  </a:lnTo>
                  <a:cubicBezTo>
                    <a:pt x="32648" y="52209"/>
                    <a:pt x="32719" y="51933"/>
                    <a:pt x="32719" y="51586"/>
                  </a:cubicBezTo>
                  <a:lnTo>
                    <a:pt x="31959" y="51520"/>
                  </a:lnTo>
                  <a:close/>
                  <a:moveTo>
                    <a:pt x="127835" y="52137"/>
                  </a:moveTo>
                  <a:lnTo>
                    <a:pt x="127146" y="52275"/>
                  </a:lnTo>
                  <a:lnTo>
                    <a:pt x="127284" y="53239"/>
                  </a:lnTo>
                  <a:lnTo>
                    <a:pt x="128044" y="53101"/>
                  </a:lnTo>
                  <a:lnTo>
                    <a:pt x="127835" y="52137"/>
                  </a:lnTo>
                  <a:close/>
                  <a:moveTo>
                    <a:pt x="31755" y="56821"/>
                  </a:moveTo>
                  <a:lnTo>
                    <a:pt x="31755" y="57234"/>
                  </a:lnTo>
                  <a:lnTo>
                    <a:pt x="31755" y="57785"/>
                  </a:lnTo>
                  <a:lnTo>
                    <a:pt x="32444" y="57785"/>
                  </a:lnTo>
                  <a:lnTo>
                    <a:pt x="32444" y="57234"/>
                  </a:lnTo>
                  <a:lnTo>
                    <a:pt x="32444" y="56821"/>
                  </a:lnTo>
                  <a:close/>
                  <a:moveTo>
                    <a:pt x="128733" y="57372"/>
                  </a:moveTo>
                  <a:lnTo>
                    <a:pt x="127972" y="57443"/>
                  </a:lnTo>
                  <a:lnTo>
                    <a:pt x="128110" y="58408"/>
                  </a:lnTo>
                  <a:lnTo>
                    <a:pt x="128870" y="58336"/>
                  </a:lnTo>
                  <a:lnTo>
                    <a:pt x="128733" y="57372"/>
                  </a:lnTo>
                  <a:close/>
                  <a:moveTo>
                    <a:pt x="32648" y="62055"/>
                  </a:moveTo>
                  <a:lnTo>
                    <a:pt x="31893" y="62127"/>
                  </a:lnTo>
                  <a:cubicBezTo>
                    <a:pt x="31893" y="62402"/>
                    <a:pt x="31959" y="62744"/>
                    <a:pt x="31959" y="63091"/>
                  </a:cubicBezTo>
                  <a:lnTo>
                    <a:pt x="32719" y="63019"/>
                  </a:lnTo>
                  <a:cubicBezTo>
                    <a:pt x="32719" y="62678"/>
                    <a:pt x="32648" y="62402"/>
                    <a:pt x="32648" y="62055"/>
                  </a:cubicBezTo>
                  <a:close/>
                  <a:moveTo>
                    <a:pt x="129488" y="62606"/>
                  </a:moveTo>
                  <a:lnTo>
                    <a:pt x="128733" y="62678"/>
                  </a:lnTo>
                  <a:lnTo>
                    <a:pt x="128870" y="63642"/>
                  </a:lnTo>
                  <a:lnTo>
                    <a:pt x="129559" y="63504"/>
                  </a:lnTo>
                  <a:lnTo>
                    <a:pt x="129488" y="62606"/>
                  </a:lnTo>
                  <a:close/>
                  <a:moveTo>
                    <a:pt x="32030" y="67361"/>
                  </a:moveTo>
                  <a:lnTo>
                    <a:pt x="32030" y="67775"/>
                  </a:lnTo>
                  <a:lnTo>
                    <a:pt x="32030" y="68326"/>
                  </a:lnTo>
                  <a:lnTo>
                    <a:pt x="32785" y="68326"/>
                  </a:lnTo>
                  <a:lnTo>
                    <a:pt x="32785" y="67775"/>
                  </a:lnTo>
                  <a:lnTo>
                    <a:pt x="32785" y="67361"/>
                  </a:lnTo>
                  <a:close/>
                  <a:moveTo>
                    <a:pt x="129212" y="67841"/>
                  </a:moveTo>
                  <a:lnTo>
                    <a:pt x="129212" y="67979"/>
                  </a:lnTo>
                  <a:lnTo>
                    <a:pt x="129212" y="68805"/>
                  </a:lnTo>
                  <a:lnTo>
                    <a:pt x="129972" y="68877"/>
                  </a:lnTo>
                  <a:lnTo>
                    <a:pt x="129972" y="67979"/>
                  </a:lnTo>
                  <a:lnTo>
                    <a:pt x="129972" y="67841"/>
                  </a:lnTo>
                  <a:close/>
                  <a:moveTo>
                    <a:pt x="31959" y="72596"/>
                  </a:moveTo>
                  <a:cubicBezTo>
                    <a:pt x="31893" y="72938"/>
                    <a:pt x="31893" y="73213"/>
                    <a:pt x="31893" y="73560"/>
                  </a:cubicBezTo>
                  <a:lnTo>
                    <a:pt x="32648" y="73560"/>
                  </a:lnTo>
                  <a:cubicBezTo>
                    <a:pt x="32648" y="73285"/>
                    <a:pt x="32648" y="72938"/>
                    <a:pt x="32719" y="72596"/>
                  </a:cubicBezTo>
                  <a:close/>
                  <a:moveTo>
                    <a:pt x="128595" y="73009"/>
                  </a:moveTo>
                  <a:cubicBezTo>
                    <a:pt x="128523" y="73285"/>
                    <a:pt x="128457" y="73560"/>
                    <a:pt x="128386" y="73902"/>
                  </a:cubicBezTo>
                  <a:lnTo>
                    <a:pt x="129074" y="74111"/>
                  </a:lnTo>
                  <a:cubicBezTo>
                    <a:pt x="129146" y="73764"/>
                    <a:pt x="129284" y="73489"/>
                    <a:pt x="129350" y="73147"/>
                  </a:cubicBezTo>
                  <a:lnTo>
                    <a:pt x="128595" y="73009"/>
                  </a:lnTo>
                  <a:close/>
                  <a:moveTo>
                    <a:pt x="31546" y="77831"/>
                  </a:moveTo>
                  <a:cubicBezTo>
                    <a:pt x="31479" y="78106"/>
                    <a:pt x="31479" y="78448"/>
                    <a:pt x="31408" y="78723"/>
                  </a:cubicBezTo>
                  <a:lnTo>
                    <a:pt x="32168" y="78861"/>
                  </a:lnTo>
                  <a:cubicBezTo>
                    <a:pt x="32168" y="78519"/>
                    <a:pt x="32234" y="78244"/>
                    <a:pt x="32234" y="77897"/>
                  </a:cubicBezTo>
                  <a:lnTo>
                    <a:pt x="31546" y="77831"/>
                  </a:lnTo>
                  <a:close/>
                  <a:moveTo>
                    <a:pt x="126804" y="77831"/>
                  </a:moveTo>
                  <a:cubicBezTo>
                    <a:pt x="126666" y="78106"/>
                    <a:pt x="126529" y="78382"/>
                    <a:pt x="126319" y="78657"/>
                  </a:cubicBezTo>
                  <a:lnTo>
                    <a:pt x="127008" y="78999"/>
                  </a:lnTo>
                  <a:cubicBezTo>
                    <a:pt x="127146" y="78723"/>
                    <a:pt x="127355" y="78448"/>
                    <a:pt x="127493" y="78172"/>
                  </a:cubicBezTo>
                  <a:lnTo>
                    <a:pt x="126804" y="77831"/>
                  </a:lnTo>
                  <a:close/>
                  <a:moveTo>
                    <a:pt x="124049" y="82239"/>
                  </a:moveTo>
                  <a:cubicBezTo>
                    <a:pt x="123840" y="82443"/>
                    <a:pt x="123702" y="82718"/>
                    <a:pt x="123498" y="82994"/>
                  </a:cubicBezTo>
                  <a:lnTo>
                    <a:pt x="124115" y="83407"/>
                  </a:lnTo>
                  <a:cubicBezTo>
                    <a:pt x="124253" y="83203"/>
                    <a:pt x="124462" y="82928"/>
                    <a:pt x="124666" y="82652"/>
                  </a:cubicBezTo>
                  <a:lnTo>
                    <a:pt x="124049" y="82239"/>
                  </a:lnTo>
                  <a:close/>
                  <a:moveTo>
                    <a:pt x="30791" y="82994"/>
                  </a:moveTo>
                  <a:cubicBezTo>
                    <a:pt x="30719" y="83341"/>
                    <a:pt x="30653" y="83616"/>
                    <a:pt x="30581" y="83958"/>
                  </a:cubicBezTo>
                  <a:lnTo>
                    <a:pt x="31342" y="84096"/>
                  </a:lnTo>
                  <a:cubicBezTo>
                    <a:pt x="31408" y="83754"/>
                    <a:pt x="31479" y="83479"/>
                    <a:pt x="31546" y="83131"/>
                  </a:cubicBezTo>
                  <a:lnTo>
                    <a:pt x="30791" y="82994"/>
                  </a:lnTo>
                  <a:close/>
                  <a:moveTo>
                    <a:pt x="120743" y="86300"/>
                  </a:moveTo>
                  <a:cubicBezTo>
                    <a:pt x="120534" y="86509"/>
                    <a:pt x="120330" y="86713"/>
                    <a:pt x="120120" y="86989"/>
                  </a:cubicBezTo>
                  <a:lnTo>
                    <a:pt x="120671" y="87473"/>
                  </a:lnTo>
                  <a:cubicBezTo>
                    <a:pt x="120881" y="87264"/>
                    <a:pt x="121085" y="86989"/>
                    <a:pt x="121294" y="86785"/>
                  </a:cubicBezTo>
                  <a:lnTo>
                    <a:pt x="120743" y="86300"/>
                  </a:lnTo>
                  <a:close/>
                  <a:moveTo>
                    <a:pt x="29689" y="88091"/>
                  </a:moveTo>
                  <a:cubicBezTo>
                    <a:pt x="29617" y="88438"/>
                    <a:pt x="29551" y="88713"/>
                    <a:pt x="29479" y="89055"/>
                  </a:cubicBezTo>
                  <a:lnTo>
                    <a:pt x="30168" y="89264"/>
                  </a:lnTo>
                  <a:cubicBezTo>
                    <a:pt x="30306" y="88917"/>
                    <a:pt x="30377" y="88642"/>
                    <a:pt x="30444" y="88300"/>
                  </a:cubicBezTo>
                  <a:lnTo>
                    <a:pt x="29689" y="88091"/>
                  </a:lnTo>
                  <a:close/>
                  <a:moveTo>
                    <a:pt x="117161" y="90091"/>
                  </a:moveTo>
                  <a:lnTo>
                    <a:pt x="116473" y="90779"/>
                  </a:lnTo>
                  <a:lnTo>
                    <a:pt x="117024" y="91331"/>
                  </a:lnTo>
                  <a:lnTo>
                    <a:pt x="117713" y="90642"/>
                  </a:lnTo>
                  <a:lnTo>
                    <a:pt x="117161" y="90091"/>
                  </a:lnTo>
                  <a:close/>
                  <a:moveTo>
                    <a:pt x="28311" y="93187"/>
                  </a:moveTo>
                  <a:cubicBezTo>
                    <a:pt x="28173" y="93463"/>
                    <a:pt x="28102" y="93738"/>
                    <a:pt x="28036" y="94086"/>
                  </a:cubicBezTo>
                  <a:lnTo>
                    <a:pt x="28724" y="94289"/>
                  </a:lnTo>
                  <a:cubicBezTo>
                    <a:pt x="28791" y="94014"/>
                    <a:pt x="28928" y="93672"/>
                    <a:pt x="29000" y="93397"/>
                  </a:cubicBezTo>
                  <a:lnTo>
                    <a:pt x="28311" y="93187"/>
                  </a:lnTo>
                  <a:close/>
                  <a:moveTo>
                    <a:pt x="113442" y="93876"/>
                  </a:moveTo>
                  <a:lnTo>
                    <a:pt x="112820" y="94565"/>
                  </a:lnTo>
                  <a:lnTo>
                    <a:pt x="113371" y="95050"/>
                  </a:lnTo>
                  <a:lnTo>
                    <a:pt x="113993" y="94361"/>
                  </a:lnTo>
                  <a:lnTo>
                    <a:pt x="113442" y="93876"/>
                  </a:lnTo>
                  <a:close/>
                  <a:moveTo>
                    <a:pt x="109789" y="97667"/>
                  </a:moveTo>
                  <a:lnTo>
                    <a:pt x="109172" y="98356"/>
                  </a:lnTo>
                  <a:lnTo>
                    <a:pt x="109723" y="98907"/>
                  </a:lnTo>
                  <a:lnTo>
                    <a:pt x="110340" y="98147"/>
                  </a:lnTo>
                  <a:lnTo>
                    <a:pt x="109789" y="97667"/>
                  </a:lnTo>
                  <a:close/>
                  <a:moveTo>
                    <a:pt x="26520" y="98080"/>
                  </a:moveTo>
                  <a:cubicBezTo>
                    <a:pt x="26449" y="98422"/>
                    <a:pt x="26311" y="98698"/>
                    <a:pt x="26173" y="98973"/>
                  </a:cubicBezTo>
                  <a:lnTo>
                    <a:pt x="26862" y="99249"/>
                  </a:lnTo>
                  <a:cubicBezTo>
                    <a:pt x="27000" y="98973"/>
                    <a:pt x="27138" y="98698"/>
                    <a:pt x="27275" y="98356"/>
                  </a:cubicBezTo>
                  <a:lnTo>
                    <a:pt x="26520" y="98080"/>
                  </a:lnTo>
                  <a:close/>
                  <a:moveTo>
                    <a:pt x="106279" y="101590"/>
                  </a:moveTo>
                  <a:cubicBezTo>
                    <a:pt x="106070" y="101866"/>
                    <a:pt x="105932" y="102075"/>
                    <a:pt x="105728" y="102351"/>
                  </a:cubicBezTo>
                  <a:lnTo>
                    <a:pt x="106279" y="102830"/>
                  </a:lnTo>
                  <a:cubicBezTo>
                    <a:pt x="106483" y="102555"/>
                    <a:pt x="106692" y="102351"/>
                    <a:pt x="106896" y="102075"/>
                  </a:cubicBezTo>
                  <a:lnTo>
                    <a:pt x="106279" y="101590"/>
                  </a:lnTo>
                  <a:close/>
                  <a:moveTo>
                    <a:pt x="24454" y="102902"/>
                  </a:moveTo>
                  <a:cubicBezTo>
                    <a:pt x="24316" y="103177"/>
                    <a:pt x="24179" y="103453"/>
                    <a:pt x="24041" y="103794"/>
                  </a:cubicBezTo>
                  <a:lnTo>
                    <a:pt x="24730" y="104070"/>
                  </a:lnTo>
                  <a:lnTo>
                    <a:pt x="25143" y="103243"/>
                  </a:lnTo>
                  <a:lnTo>
                    <a:pt x="24454" y="102902"/>
                  </a:lnTo>
                  <a:close/>
                  <a:moveTo>
                    <a:pt x="103039" y="105795"/>
                  </a:moveTo>
                  <a:cubicBezTo>
                    <a:pt x="102835" y="106070"/>
                    <a:pt x="102697" y="106274"/>
                    <a:pt x="102488" y="106549"/>
                  </a:cubicBezTo>
                  <a:lnTo>
                    <a:pt x="103111" y="106963"/>
                  </a:lnTo>
                  <a:cubicBezTo>
                    <a:pt x="103315" y="106759"/>
                    <a:pt x="103452" y="106483"/>
                    <a:pt x="103662" y="106208"/>
                  </a:cubicBezTo>
                  <a:lnTo>
                    <a:pt x="103039" y="105795"/>
                  </a:lnTo>
                  <a:close/>
                  <a:moveTo>
                    <a:pt x="22041" y="107585"/>
                  </a:moveTo>
                  <a:cubicBezTo>
                    <a:pt x="21903" y="107861"/>
                    <a:pt x="21765" y="108136"/>
                    <a:pt x="21561" y="108412"/>
                  </a:cubicBezTo>
                  <a:lnTo>
                    <a:pt x="22250" y="108754"/>
                  </a:lnTo>
                  <a:cubicBezTo>
                    <a:pt x="22388" y="108478"/>
                    <a:pt x="22526" y="108203"/>
                    <a:pt x="22729" y="107927"/>
                  </a:cubicBezTo>
                  <a:lnTo>
                    <a:pt x="22041" y="107585"/>
                  </a:lnTo>
                  <a:close/>
                  <a:moveTo>
                    <a:pt x="100146" y="110203"/>
                  </a:moveTo>
                  <a:cubicBezTo>
                    <a:pt x="99942" y="110478"/>
                    <a:pt x="99805" y="110754"/>
                    <a:pt x="99667" y="111029"/>
                  </a:cubicBezTo>
                  <a:lnTo>
                    <a:pt x="100284" y="111371"/>
                  </a:lnTo>
                  <a:cubicBezTo>
                    <a:pt x="100493" y="111095"/>
                    <a:pt x="100631" y="110820"/>
                    <a:pt x="100769" y="110616"/>
                  </a:cubicBezTo>
                  <a:lnTo>
                    <a:pt x="100146" y="110203"/>
                  </a:lnTo>
                  <a:close/>
                  <a:moveTo>
                    <a:pt x="19357" y="112060"/>
                  </a:moveTo>
                  <a:cubicBezTo>
                    <a:pt x="19220" y="112335"/>
                    <a:pt x="19010" y="112611"/>
                    <a:pt x="18872" y="112886"/>
                  </a:cubicBezTo>
                  <a:lnTo>
                    <a:pt x="19495" y="113299"/>
                  </a:lnTo>
                  <a:cubicBezTo>
                    <a:pt x="19633" y="113024"/>
                    <a:pt x="19837" y="112748"/>
                    <a:pt x="19974" y="112473"/>
                  </a:cubicBezTo>
                  <a:lnTo>
                    <a:pt x="19357" y="112060"/>
                  </a:lnTo>
                  <a:close/>
                  <a:moveTo>
                    <a:pt x="97667" y="114886"/>
                  </a:moveTo>
                  <a:cubicBezTo>
                    <a:pt x="97529" y="115162"/>
                    <a:pt x="97391" y="115437"/>
                    <a:pt x="97254" y="115779"/>
                  </a:cubicBezTo>
                  <a:lnTo>
                    <a:pt x="97942" y="116054"/>
                  </a:lnTo>
                  <a:cubicBezTo>
                    <a:pt x="98080" y="115779"/>
                    <a:pt x="98218" y="115503"/>
                    <a:pt x="98356" y="115162"/>
                  </a:cubicBezTo>
                  <a:lnTo>
                    <a:pt x="97667" y="114886"/>
                  </a:lnTo>
                  <a:close/>
                  <a:moveTo>
                    <a:pt x="16393" y="116402"/>
                  </a:moveTo>
                  <a:lnTo>
                    <a:pt x="15842" y="117156"/>
                  </a:lnTo>
                  <a:lnTo>
                    <a:pt x="16464" y="117641"/>
                  </a:lnTo>
                  <a:lnTo>
                    <a:pt x="17015" y="116815"/>
                  </a:lnTo>
                  <a:lnTo>
                    <a:pt x="16393" y="116402"/>
                  </a:lnTo>
                  <a:close/>
                  <a:moveTo>
                    <a:pt x="95672" y="119774"/>
                  </a:moveTo>
                  <a:cubicBezTo>
                    <a:pt x="95534" y="120049"/>
                    <a:pt x="95463" y="120396"/>
                    <a:pt x="95325" y="120672"/>
                  </a:cubicBezTo>
                  <a:lnTo>
                    <a:pt x="96085" y="120947"/>
                  </a:lnTo>
                  <a:cubicBezTo>
                    <a:pt x="96151" y="120600"/>
                    <a:pt x="96289" y="120325"/>
                    <a:pt x="96361" y="120049"/>
                  </a:cubicBezTo>
                  <a:lnTo>
                    <a:pt x="95672" y="119774"/>
                  </a:lnTo>
                  <a:close/>
                  <a:moveTo>
                    <a:pt x="13296" y="120672"/>
                  </a:moveTo>
                  <a:lnTo>
                    <a:pt x="12745" y="121427"/>
                  </a:lnTo>
                  <a:lnTo>
                    <a:pt x="13362" y="121840"/>
                  </a:lnTo>
                  <a:lnTo>
                    <a:pt x="13913" y="121085"/>
                  </a:lnTo>
                  <a:lnTo>
                    <a:pt x="13296" y="120672"/>
                  </a:lnTo>
                  <a:close/>
                  <a:moveTo>
                    <a:pt x="94157" y="124871"/>
                  </a:moveTo>
                  <a:cubicBezTo>
                    <a:pt x="94085" y="125146"/>
                    <a:pt x="94019" y="125493"/>
                    <a:pt x="93947" y="125769"/>
                  </a:cubicBezTo>
                  <a:lnTo>
                    <a:pt x="94708" y="125973"/>
                  </a:lnTo>
                  <a:cubicBezTo>
                    <a:pt x="94774" y="125631"/>
                    <a:pt x="94846" y="125356"/>
                    <a:pt x="94912" y="125008"/>
                  </a:cubicBezTo>
                  <a:lnTo>
                    <a:pt x="94157" y="124871"/>
                  </a:lnTo>
                  <a:close/>
                  <a:moveTo>
                    <a:pt x="10194" y="124942"/>
                  </a:moveTo>
                  <a:cubicBezTo>
                    <a:pt x="9990" y="125218"/>
                    <a:pt x="9852" y="125493"/>
                    <a:pt x="9715" y="125769"/>
                  </a:cubicBezTo>
                  <a:lnTo>
                    <a:pt x="10332" y="126110"/>
                  </a:lnTo>
                  <a:cubicBezTo>
                    <a:pt x="10469" y="125907"/>
                    <a:pt x="10679" y="125631"/>
                    <a:pt x="10817" y="125356"/>
                  </a:cubicBezTo>
                  <a:lnTo>
                    <a:pt x="10194" y="124942"/>
                  </a:lnTo>
                  <a:close/>
                  <a:moveTo>
                    <a:pt x="7714" y="129626"/>
                  </a:moveTo>
                  <a:cubicBezTo>
                    <a:pt x="7577" y="129901"/>
                    <a:pt x="7439" y="130177"/>
                    <a:pt x="7301" y="130519"/>
                  </a:cubicBezTo>
                  <a:lnTo>
                    <a:pt x="7990" y="130794"/>
                  </a:lnTo>
                  <a:lnTo>
                    <a:pt x="8403" y="129967"/>
                  </a:lnTo>
                  <a:lnTo>
                    <a:pt x="7714" y="129626"/>
                  </a:lnTo>
                  <a:close/>
                  <a:moveTo>
                    <a:pt x="93193" y="130039"/>
                  </a:moveTo>
                  <a:cubicBezTo>
                    <a:pt x="93121" y="130381"/>
                    <a:pt x="93121" y="130656"/>
                    <a:pt x="93055" y="131003"/>
                  </a:cubicBezTo>
                  <a:lnTo>
                    <a:pt x="93468" y="131070"/>
                  </a:lnTo>
                  <a:lnTo>
                    <a:pt x="93810" y="131070"/>
                  </a:lnTo>
                  <a:cubicBezTo>
                    <a:pt x="93881" y="130728"/>
                    <a:pt x="93881" y="130452"/>
                    <a:pt x="93947" y="130177"/>
                  </a:cubicBezTo>
                  <a:lnTo>
                    <a:pt x="93193" y="130039"/>
                  </a:lnTo>
                  <a:close/>
                  <a:moveTo>
                    <a:pt x="5582" y="134447"/>
                  </a:moveTo>
                  <a:cubicBezTo>
                    <a:pt x="5510" y="134789"/>
                    <a:pt x="5373" y="135064"/>
                    <a:pt x="5235" y="135340"/>
                  </a:cubicBezTo>
                  <a:lnTo>
                    <a:pt x="5995" y="135615"/>
                  </a:lnTo>
                  <a:cubicBezTo>
                    <a:pt x="6061" y="135340"/>
                    <a:pt x="6199" y="135064"/>
                    <a:pt x="6337" y="134723"/>
                  </a:cubicBezTo>
                  <a:lnTo>
                    <a:pt x="5582" y="134447"/>
                  </a:lnTo>
                  <a:close/>
                  <a:moveTo>
                    <a:pt x="92504" y="135274"/>
                  </a:moveTo>
                  <a:lnTo>
                    <a:pt x="92366" y="136238"/>
                  </a:lnTo>
                  <a:lnTo>
                    <a:pt x="93121" y="136304"/>
                  </a:lnTo>
                  <a:lnTo>
                    <a:pt x="93259" y="135411"/>
                  </a:lnTo>
                  <a:lnTo>
                    <a:pt x="92504" y="135274"/>
                  </a:lnTo>
                  <a:close/>
                  <a:moveTo>
                    <a:pt x="3857" y="139472"/>
                  </a:moveTo>
                  <a:cubicBezTo>
                    <a:pt x="3720" y="139748"/>
                    <a:pt x="3653" y="140095"/>
                    <a:pt x="3516" y="140371"/>
                  </a:cubicBezTo>
                  <a:lnTo>
                    <a:pt x="4271" y="140574"/>
                  </a:lnTo>
                  <a:cubicBezTo>
                    <a:pt x="4342" y="140299"/>
                    <a:pt x="4480" y="140023"/>
                    <a:pt x="4546" y="139682"/>
                  </a:cubicBezTo>
                  <a:lnTo>
                    <a:pt x="3857" y="139472"/>
                  </a:lnTo>
                  <a:close/>
                  <a:moveTo>
                    <a:pt x="91743" y="140508"/>
                  </a:moveTo>
                  <a:lnTo>
                    <a:pt x="91606" y="141401"/>
                  </a:lnTo>
                  <a:lnTo>
                    <a:pt x="92294" y="141539"/>
                  </a:lnTo>
                  <a:lnTo>
                    <a:pt x="92504" y="140574"/>
                  </a:lnTo>
                  <a:lnTo>
                    <a:pt x="91743" y="140508"/>
                  </a:lnTo>
                  <a:close/>
                  <a:moveTo>
                    <a:pt x="2414" y="144569"/>
                  </a:moveTo>
                  <a:cubicBezTo>
                    <a:pt x="2276" y="144845"/>
                    <a:pt x="2204" y="145192"/>
                    <a:pt x="2138" y="145467"/>
                  </a:cubicBezTo>
                  <a:lnTo>
                    <a:pt x="2893" y="145671"/>
                  </a:lnTo>
                  <a:cubicBezTo>
                    <a:pt x="2965" y="145330"/>
                    <a:pt x="3031" y="145054"/>
                    <a:pt x="3102" y="144707"/>
                  </a:cubicBezTo>
                  <a:lnTo>
                    <a:pt x="2414" y="144569"/>
                  </a:lnTo>
                  <a:close/>
                  <a:moveTo>
                    <a:pt x="90851" y="145671"/>
                  </a:moveTo>
                  <a:lnTo>
                    <a:pt x="90713" y="146569"/>
                  </a:lnTo>
                  <a:lnTo>
                    <a:pt x="91402" y="146707"/>
                  </a:lnTo>
                  <a:lnTo>
                    <a:pt x="91606" y="145809"/>
                  </a:lnTo>
                  <a:lnTo>
                    <a:pt x="90851" y="145671"/>
                  </a:lnTo>
                  <a:close/>
                  <a:moveTo>
                    <a:pt x="1240" y="149738"/>
                  </a:moveTo>
                  <a:cubicBezTo>
                    <a:pt x="1174" y="150013"/>
                    <a:pt x="1174" y="150355"/>
                    <a:pt x="1102" y="150630"/>
                  </a:cubicBezTo>
                  <a:lnTo>
                    <a:pt x="1863" y="150768"/>
                  </a:lnTo>
                  <a:cubicBezTo>
                    <a:pt x="1863" y="150493"/>
                    <a:pt x="1929" y="150151"/>
                    <a:pt x="2000" y="149876"/>
                  </a:cubicBezTo>
                  <a:lnTo>
                    <a:pt x="1240" y="149738"/>
                  </a:lnTo>
                  <a:close/>
                  <a:moveTo>
                    <a:pt x="89887" y="150840"/>
                  </a:moveTo>
                  <a:lnTo>
                    <a:pt x="89677" y="151732"/>
                  </a:lnTo>
                  <a:lnTo>
                    <a:pt x="90366" y="151870"/>
                  </a:lnTo>
                  <a:lnTo>
                    <a:pt x="90575" y="150978"/>
                  </a:lnTo>
                  <a:lnTo>
                    <a:pt x="89887" y="150840"/>
                  </a:lnTo>
                  <a:close/>
                  <a:moveTo>
                    <a:pt x="485" y="154972"/>
                  </a:moveTo>
                  <a:cubicBezTo>
                    <a:pt x="414" y="155248"/>
                    <a:pt x="414" y="155590"/>
                    <a:pt x="347" y="155937"/>
                  </a:cubicBezTo>
                  <a:lnTo>
                    <a:pt x="1102" y="156003"/>
                  </a:lnTo>
                  <a:cubicBezTo>
                    <a:pt x="1174" y="155661"/>
                    <a:pt x="1174" y="155314"/>
                    <a:pt x="1240" y="155039"/>
                  </a:cubicBezTo>
                  <a:lnTo>
                    <a:pt x="485" y="154972"/>
                  </a:lnTo>
                  <a:close/>
                  <a:moveTo>
                    <a:pt x="88713" y="155937"/>
                  </a:moveTo>
                  <a:lnTo>
                    <a:pt x="88509" y="156901"/>
                  </a:lnTo>
                  <a:lnTo>
                    <a:pt x="89198" y="157039"/>
                  </a:lnTo>
                  <a:lnTo>
                    <a:pt x="89473" y="156141"/>
                  </a:lnTo>
                  <a:lnTo>
                    <a:pt x="88713" y="155937"/>
                  </a:lnTo>
                  <a:close/>
                  <a:moveTo>
                    <a:pt x="72" y="160207"/>
                  </a:moveTo>
                  <a:cubicBezTo>
                    <a:pt x="72" y="160549"/>
                    <a:pt x="72" y="160896"/>
                    <a:pt x="0" y="161171"/>
                  </a:cubicBezTo>
                  <a:lnTo>
                    <a:pt x="761" y="161171"/>
                  </a:lnTo>
                  <a:cubicBezTo>
                    <a:pt x="761" y="160896"/>
                    <a:pt x="827" y="160549"/>
                    <a:pt x="827" y="160273"/>
                  </a:cubicBezTo>
                  <a:lnTo>
                    <a:pt x="72" y="160207"/>
                  </a:lnTo>
                  <a:close/>
                  <a:moveTo>
                    <a:pt x="87407" y="161034"/>
                  </a:moveTo>
                  <a:cubicBezTo>
                    <a:pt x="87335" y="161309"/>
                    <a:pt x="87198" y="161651"/>
                    <a:pt x="87131" y="161926"/>
                  </a:cubicBezTo>
                  <a:lnTo>
                    <a:pt x="87886" y="162136"/>
                  </a:lnTo>
                  <a:cubicBezTo>
                    <a:pt x="87958" y="161860"/>
                    <a:pt x="88024" y="161513"/>
                    <a:pt x="88096" y="161237"/>
                  </a:cubicBezTo>
                  <a:lnTo>
                    <a:pt x="87407" y="161034"/>
                  </a:lnTo>
                  <a:close/>
                  <a:moveTo>
                    <a:pt x="72" y="165508"/>
                  </a:moveTo>
                  <a:lnTo>
                    <a:pt x="72" y="166472"/>
                  </a:lnTo>
                  <a:lnTo>
                    <a:pt x="827" y="166406"/>
                  </a:lnTo>
                  <a:lnTo>
                    <a:pt x="827" y="165508"/>
                  </a:lnTo>
                  <a:close/>
                  <a:moveTo>
                    <a:pt x="85892" y="166059"/>
                  </a:moveTo>
                  <a:cubicBezTo>
                    <a:pt x="85820" y="166334"/>
                    <a:pt x="85682" y="166681"/>
                    <a:pt x="85616" y="166957"/>
                  </a:cubicBezTo>
                  <a:lnTo>
                    <a:pt x="86305" y="167161"/>
                  </a:lnTo>
                  <a:cubicBezTo>
                    <a:pt x="86443" y="166885"/>
                    <a:pt x="86509" y="166610"/>
                    <a:pt x="86647" y="166268"/>
                  </a:cubicBezTo>
                  <a:lnTo>
                    <a:pt x="85892" y="166059"/>
                  </a:lnTo>
                  <a:close/>
                  <a:moveTo>
                    <a:pt x="1240" y="170676"/>
                  </a:moveTo>
                  <a:lnTo>
                    <a:pt x="485" y="170814"/>
                  </a:lnTo>
                  <a:cubicBezTo>
                    <a:pt x="551" y="171090"/>
                    <a:pt x="623" y="171431"/>
                    <a:pt x="623" y="171778"/>
                  </a:cubicBezTo>
                  <a:lnTo>
                    <a:pt x="1378" y="171641"/>
                  </a:lnTo>
                  <a:cubicBezTo>
                    <a:pt x="1312" y="171293"/>
                    <a:pt x="1312" y="171018"/>
                    <a:pt x="1240" y="170676"/>
                  </a:cubicBezTo>
                  <a:close/>
                  <a:moveTo>
                    <a:pt x="84167" y="171018"/>
                  </a:moveTo>
                  <a:cubicBezTo>
                    <a:pt x="84029" y="171293"/>
                    <a:pt x="83963" y="171569"/>
                    <a:pt x="83825" y="171916"/>
                  </a:cubicBezTo>
                  <a:lnTo>
                    <a:pt x="84514" y="172192"/>
                  </a:lnTo>
                  <a:cubicBezTo>
                    <a:pt x="84652" y="171844"/>
                    <a:pt x="84790" y="171569"/>
                    <a:pt x="84856" y="171293"/>
                  </a:cubicBezTo>
                  <a:lnTo>
                    <a:pt x="84167" y="171018"/>
                  </a:lnTo>
                  <a:close/>
                  <a:moveTo>
                    <a:pt x="2204" y="175839"/>
                  </a:moveTo>
                  <a:lnTo>
                    <a:pt x="1449" y="175977"/>
                  </a:lnTo>
                  <a:cubicBezTo>
                    <a:pt x="1587" y="176324"/>
                    <a:pt x="1653" y="176600"/>
                    <a:pt x="1725" y="176941"/>
                  </a:cubicBezTo>
                  <a:lnTo>
                    <a:pt x="2414" y="176737"/>
                  </a:lnTo>
                  <a:cubicBezTo>
                    <a:pt x="2342" y="176462"/>
                    <a:pt x="2276" y="176115"/>
                    <a:pt x="2204" y="175839"/>
                  </a:cubicBezTo>
                  <a:close/>
                  <a:moveTo>
                    <a:pt x="82172" y="175839"/>
                  </a:moveTo>
                  <a:cubicBezTo>
                    <a:pt x="82035" y="176115"/>
                    <a:pt x="81897" y="176390"/>
                    <a:pt x="81759" y="176737"/>
                  </a:cubicBezTo>
                  <a:lnTo>
                    <a:pt x="82448" y="177013"/>
                  </a:lnTo>
                  <a:cubicBezTo>
                    <a:pt x="82586" y="176737"/>
                    <a:pt x="82723" y="176462"/>
                    <a:pt x="82861" y="176115"/>
                  </a:cubicBezTo>
                  <a:lnTo>
                    <a:pt x="82172" y="175839"/>
                  </a:lnTo>
                  <a:close/>
                  <a:moveTo>
                    <a:pt x="79897" y="180523"/>
                  </a:moveTo>
                  <a:cubicBezTo>
                    <a:pt x="79759" y="180798"/>
                    <a:pt x="79555" y="181074"/>
                    <a:pt x="79417" y="181349"/>
                  </a:cubicBezTo>
                  <a:lnTo>
                    <a:pt x="80106" y="181763"/>
                  </a:lnTo>
                  <a:cubicBezTo>
                    <a:pt x="80244" y="181487"/>
                    <a:pt x="80382" y="181212"/>
                    <a:pt x="80519" y="180870"/>
                  </a:cubicBezTo>
                  <a:lnTo>
                    <a:pt x="79897" y="180523"/>
                  </a:lnTo>
                  <a:close/>
                  <a:moveTo>
                    <a:pt x="3720" y="180798"/>
                  </a:moveTo>
                  <a:lnTo>
                    <a:pt x="3031" y="181074"/>
                  </a:lnTo>
                  <a:cubicBezTo>
                    <a:pt x="3169" y="181349"/>
                    <a:pt x="3240" y="181697"/>
                    <a:pt x="3378" y="181972"/>
                  </a:cubicBezTo>
                  <a:lnTo>
                    <a:pt x="4067" y="181697"/>
                  </a:lnTo>
                  <a:cubicBezTo>
                    <a:pt x="3929" y="181421"/>
                    <a:pt x="3857" y="181146"/>
                    <a:pt x="3720" y="180798"/>
                  </a:cubicBezTo>
                  <a:close/>
                  <a:moveTo>
                    <a:pt x="77213" y="185003"/>
                  </a:moveTo>
                  <a:cubicBezTo>
                    <a:pt x="77004" y="185278"/>
                    <a:pt x="76866" y="185554"/>
                    <a:pt x="76662" y="185829"/>
                  </a:cubicBezTo>
                  <a:lnTo>
                    <a:pt x="77279" y="186242"/>
                  </a:lnTo>
                  <a:cubicBezTo>
                    <a:pt x="77489" y="185967"/>
                    <a:pt x="77693" y="185691"/>
                    <a:pt x="77830" y="185416"/>
                  </a:cubicBezTo>
                  <a:lnTo>
                    <a:pt x="77213" y="185003"/>
                  </a:lnTo>
                  <a:close/>
                  <a:moveTo>
                    <a:pt x="5858" y="185554"/>
                  </a:moveTo>
                  <a:lnTo>
                    <a:pt x="5235" y="185895"/>
                  </a:lnTo>
                  <a:cubicBezTo>
                    <a:pt x="5373" y="186171"/>
                    <a:pt x="5510" y="186518"/>
                    <a:pt x="5720" y="186793"/>
                  </a:cubicBezTo>
                  <a:lnTo>
                    <a:pt x="6337" y="186380"/>
                  </a:lnTo>
                  <a:cubicBezTo>
                    <a:pt x="6199" y="186105"/>
                    <a:pt x="5995" y="185829"/>
                    <a:pt x="5858" y="185554"/>
                  </a:cubicBezTo>
                  <a:close/>
                  <a:moveTo>
                    <a:pt x="74111" y="189273"/>
                  </a:moveTo>
                  <a:cubicBezTo>
                    <a:pt x="73907" y="189477"/>
                    <a:pt x="73698" y="189752"/>
                    <a:pt x="73494" y="189962"/>
                  </a:cubicBezTo>
                  <a:lnTo>
                    <a:pt x="74111" y="190441"/>
                  </a:lnTo>
                  <a:cubicBezTo>
                    <a:pt x="74320" y="190237"/>
                    <a:pt x="74524" y="189962"/>
                    <a:pt x="74734" y="189752"/>
                  </a:cubicBezTo>
                  <a:lnTo>
                    <a:pt x="74111" y="189273"/>
                  </a:lnTo>
                  <a:close/>
                  <a:moveTo>
                    <a:pt x="8679" y="189962"/>
                  </a:moveTo>
                  <a:lnTo>
                    <a:pt x="8062" y="190375"/>
                  </a:lnTo>
                  <a:cubicBezTo>
                    <a:pt x="8265" y="190650"/>
                    <a:pt x="8475" y="190926"/>
                    <a:pt x="8679" y="191130"/>
                  </a:cubicBezTo>
                  <a:lnTo>
                    <a:pt x="9301" y="190650"/>
                  </a:lnTo>
                  <a:cubicBezTo>
                    <a:pt x="9092" y="190441"/>
                    <a:pt x="8888" y="190166"/>
                    <a:pt x="8679" y="189962"/>
                  </a:cubicBezTo>
                  <a:close/>
                  <a:moveTo>
                    <a:pt x="70601" y="193058"/>
                  </a:moveTo>
                  <a:cubicBezTo>
                    <a:pt x="70392" y="193268"/>
                    <a:pt x="70116" y="193472"/>
                    <a:pt x="69912" y="193747"/>
                  </a:cubicBezTo>
                  <a:lnTo>
                    <a:pt x="70392" y="194298"/>
                  </a:lnTo>
                  <a:cubicBezTo>
                    <a:pt x="70667" y="194023"/>
                    <a:pt x="70877" y="193819"/>
                    <a:pt x="71152" y="193609"/>
                  </a:cubicBezTo>
                  <a:lnTo>
                    <a:pt x="70601" y="193058"/>
                  </a:lnTo>
                  <a:close/>
                  <a:moveTo>
                    <a:pt x="12123" y="193819"/>
                  </a:moveTo>
                  <a:lnTo>
                    <a:pt x="11643" y="194370"/>
                  </a:lnTo>
                  <a:cubicBezTo>
                    <a:pt x="11847" y="194574"/>
                    <a:pt x="12123" y="194783"/>
                    <a:pt x="12332" y="194987"/>
                  </a:cubicBezTo>
                  <a:lnTo>
                    <a:pt x="12883" y="194436"/>
                  </a:lnTo>
                  <a:cubicBezTo>
                    <a:pt x="12607" y="194232"/>
                    <a:pt x="12398" y="194023"/>
                    <a:pt x="12123" y="193819"/>
                  </a:cubicBezTo>
                  <a:close/>
                  <a:moveTo>
                    <a:pt x="66606" y="196364"/>
                  </a:moveTo>
                  <a:cubicBezTo>
                    <a:pt x="66331" y="196574"/>
                    <a:pt x="66055" y="196778"/>
                    <a:pt x="65846" y="196915"/>
                  </a:cubicBezTo>
                  <a:lnTo>
                    <a:pt x="66259" y="197538"/>
                  </a:lnTo>
                  <a:cubicBezTo>
                    <a:pt x="66535" y="197400"/>
                    <a:pt x="66810" y="197191"/>
                    <a:pt x="67020" y="196987"/>
                  </a:cubicBezTo>
                  <a:lnTo>
                    <a:pt x="66606" y="196364"/>
                  </a:lnTo>
                  <a:close/>
                  <a:moveTo>
                    <a:pt x="16189" y="197053"/>
                  </a:moveTo>
                  <a:lnTo>
                    <a:pt x="15776" y="197676"/>
                  </a:lnTo>
                  <a:cubicBezTo>
                    <a:pt x="16051" y="197880"/>
                    <a:pt x="16327" y="198018"/>
                    <a:pt x="16602" y="198227"/>
                  </a:cubicBezTo>
                  <a:lnTo>
                    <a:pt x="17015" y="197538"/>
                  </a:lnTo>
                  <a:cubicBezTo>
                    <a:pt x="16740" y="197400"/>
                    <a:pt x="16464" y="197191"/>
                    <a:pt x="16189" y="197053"/>
                  </a:cubicBezTo>
                  <a:close/>
                  <a:moveTo>
                    <a:pt x="62198" y="199120"/>
                  </a:moveTo>
                  <a:cubicBezTo>
                    <a:pt x="61923" y="199257"/>
                    <a:pt x="61576" y="199395"/>
                    <a:pt x="61300" y="199533"/>
                  </a:cubicBezTo>
                  <a:lnTo>
                    <a:pt x="61647" y="200222"/>
                  </a:lnTo>
                  <a:cubicBezTo>
                    <a:pt x="61923" y="200084"/>
                    <a:pt x="62264" y="199946"/>
                    <a:pt x="62540" y="199808"/>
                  </a:cubicBezTo>
                  <a:lnTo>
                    <a:pt x="62198" y="199120"/>
                  </a:lnTo>
                  <a:close/>
                  <a:moveTo>
                    <a:pt x="20735" y="199604"/>
                  </a:moveTo>
                  <a:lnTo>
                    <a:pt x="20388" y="200293"/>
                  </a:lnTo>
                  <a:cubicBezTo>
                    <a:pt x="20735" y="200431"/>
                    <a:pt x="21010" y="200569"/>
                    <a:pt x="21286" y="200706"/>
                  </a:cubicBezTo>
                  <a:lnTo>
                    <a:pt x="21627" y="200018"/>
                  </a:lnTo>
                  <a:cubicBezTo>
                    <a:pt x="21286" y="199880"/>
                    <a:pt x="21010" y="199742"/>
                    <a:pt x="20735" y="199604"/>
                  </a:cubicBezTo>
                  <a:close/>
                  <a:moveTo>
                    <a:pt x="57377" y="201186"/>
                  </a:moveTo>
                  <a:cubicBezTo>
                    <a:pt x="57101" y="201257"/>
                    <a:pt x="56826" y="201395"/>
                    <a:pt x="56479" y="201461"/>
                  </a:cubicBezTo>
                  <a:lnTo>
                    <a:pt x="56754" y="202222"/>
                  </a:lnTo>
                  <a:cubicBezTo>
                    <a:pt x="57030" y="202084"/>
                    <a:pt x="57377" y="202012"/>
                    <a:pt x="57652" y="201875"/>
                  </a:cubicBezTo>
                  <a:lnTo>
                    <a:pt x="57377" y="201186"/>
                  </a:lnTo>
                  <a:close/>
                  <a:moveTo>
                    <a:pt x="25622" y="201461"/>
                  </a:moveTo>
                  <a:lnTo>
                    <a:pt x="25347" y="202222"/>
                  </a:lnTo>
                  <a:cubicBezTo>
                    <a:pt x="25694" y="202288"/>
                    <a:pt x="25969" y="202359"/>
                    <a:pt x="26311" y="202497"/>
                  </a:cubicBezTo>
                  <a:lnTo>
                    <a:pt x="26520" y="201737"/>
                  </a:lnTo>
                  <a:cubicBezTo>
                    <a:pt x="26173" y="201671"/>
                    <a:pt x="25898" y="201599"/>
                    <a:pt x="25622" y="201461"/>
                  </a:cubicBezTo>
                  <a:close/>
                  <a:moveTo>
                    <a:pt x="52418" y="202563"/>
                  </a:moveTo>
                  <a:cubicBezTo>
                    <a:pt x="52071" y="202635"/>
                    <a:pt x="51795" y="202701"/>
                    <a:pt x="51454" y="202773"/>
                  </a:cubicBezTo>
                  <a:lnTo>
                    <a:pt x="51591" y="203528"/>
                  </a:lnTo>
                  <a:cubicBezTo>
                    <a:pt x="51933" y="203462"/>
                    <a:pt x="52208" y="203390"/>
                    <a:pt x="52556" y="203324"/>
                  </a:cubicBezTo>
                  <a:lnTo>
                    <a:pt x="52418" y="202563"/>
                  </a:lnTo>
                  <a:close/>
                  <a:moveTo>
                    <a:pt x="30653" y="202701"/>
                  </a:moveTo>
                  <a:lnTo>
                    <a:pt x="30515" y="203462"/>
                  </a:lnTo>
                  <a:cubicBezTo>
                    <a:pt x="30857" y="203528"/>
                    <a:pt x="31132" y="203599"/>
                    <a:pt x="31479" y="203599"/>
                  </a:cubicBezTo>
                  <a:lnTo>
                    <a:pt x="31617" y="202911"/>
                  </a:lnTo>
                  <a:cubicBezTo>
                    <a:pt x="31270" y="202839"/>
                    <a:pt x="30995" y="202773"/>
                    <a:pt x="30653" y="202701"/>
                  </a:cubicBezTo>
                  <a:close/>
                  <a:moveTo>
                    <a:pt x="35816" y="203390"/>
                  </a:moveTo>
                  <a:lnTo>
                    <a:pt x="35750" y="204150"/>
                  </a:lnTo>
                  <a:cubicBezTo>
                    <a:pt x="36091" y="204216"/>
                    <a:pt x="36367" y="204216"/>
                    <a:pt x="36714" y="204216"/>
                  </a:cubicBezTo>
                  <a:lnTo>
                    <a:pt x="36780" y="203462"/>
                  </a:lnTo>
                  <a:cubicBezTo>
                    <a:pt x="36439" y="203462"/>
                    <a:pt x="36163" y="203462"/>
                    <a:pt x="35816" y="203390"/>
                  </a:cubicBezTo>
                  <a:close/>
                  <a:moveTo>
                    <a:pt x="47249" y="203390"/>
                  </a:moveTo>
                  <a:cubicBezTo>
                    <a:pt x="46908" y="203390"/>
                    <a:pt x="46632" y="203462"/>
                    <a:pt x="46285" y="203462"/>
                  </a:cubicBezTo>
                  <a:lnTo>
                    <a:pt x="46357" y="204216"/>
                  </a:lnTo>
                  <a:cubicBezTo>
                    <a:pt x="46632" y="204150"/>
                    <a:pt x="46974" y="204150"/>
                    <a:pt x="47321" y="204150"/>
                  </a:cubicBezTo>
                  <a:lnTo>
                    <a:pt x="47249" y="203390"/>
                  </a:lnTo>
                  <a:close/>
                  <a:moveTo>
                    <a:pt x="41051" y="203665"/>
                  </a:moveTo>
                  <a:lnTo>
                    <a:pt x="41051" y="204426"/>
                  </a:lnTo>
                  <a:lnTo>
                    <a:pt x="42015" y="204426"/>
                  </a:lnTo>
                  <a:lnTo>
                    <a:pt x="42015" y="203665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4" name="Google Shape;1684;p46"/>
            <p:cNvSpPr/>
            <p:nvPr/>
          </p:nvSpPr>
          <p:spPr>
            <a:xfrm>
              <a:off x="1968250" y="238125"/>
              <a:ext cx="3314750" cy="5232975"/>
            </a:xfrm>
            <a:custGeom>
              <a:avLst/>
              <a:gdLst/>
              <a:ahLst/>
              <a:cxnLst/>
              <a:rect l="l" t="t" r="r" b="b"/>
              <a:pathLst>
                <a:path w="132590" h="209319" extrusionOk="0">
                  <a:moveTo>
                    <a:pt x="86646" y="0"/>
                  </a:moveTo>
                  <a:lnTo>
                    <a:pt x="86580" y="760"/>
                  </a:lnTo>
                  <a:lnTo>
                    <a:pt x="87335" y="760"/>
                  </a:lnTo>
                  <a:lnTo>
                    <a:pt x="87407" y="0"/>
                  </a:lnTo>
                  <a:close/>
                  <a:moveTo>
                    <a:pt x="82100" y="72"/>
                  </a:moveTo>
                  <a:cubicBezTo>
                    <a:pt x="81825" y="138"/>
                    <a:pt x="81549" y="138"/>
                    <a:pt x="81346" y="138"/>
                  </a:cubicBezTo>
                  <a:lnTo>
                    <a:pt x="81412" y="898"/>
                  </a:lnTo>
                  <a:cubicBezTo>
                    <a:pt x="81621" y="898"/>
                    <a:pt x="81897" y="898"/>
                    <a:pt x="82100" y="827"/>
                  </a:cubicBezTo>
                  <a:lnTo>
                    <a:pt x="82100" y="72"/>
                  </a:lnTo>
                  <a:close/>
                  <a:moveTo>
                    <a:pt x="91881" y="276"/>
                  </a:moveTo>
                  <a:lnTo>
                    <a:pt x="91815" y="1036"/>
                  </a:lnTo>
                  <a:lnTo>
                    <a:pt x="92156" y="1036"/>
                  </a:lnTo>
                  <a:cubicBezTo>
                    <a:pt x="92432" y="1036"/>
                    <a:pt x="92641" y="1102"/>
                    <a:pt x="92917" y="1102"/>
                  </a:cubicBezTo>
                  <a:lnTo>
                    <a:pt x="92983" y="347"/>
                  </a:lnTo>
                  <a:cubicBezTo>
                    <a:pt x="92779" y="347"/>
                    <a:pt x="92504" y="276"/>
                    <a:pt x="92228" y="276"/>
                  </a:cubicBezTo>
                  <a:close/>
                  <a:moveTo>
                    <a:pt x="76800" y="623"/>
                  </a:moveTo>
                  <a:cubicBezTo>
                    <a:pt x="76590" y="689"/>
                    <a:pt x="76315" y="689"/>
                    <a:pt x="76039" y="760"/>
                  </a:cubicBezTo>
                  <a:lnTo>
                    <a:pt x="76177" y="1515"/>
                  </a:lnTo>
                  <a:cubicBezTo>
                    <a:pt x="76453" y="1449"/>
                    <a:pt x="76662" y="1449"/>
                    <a:pt x="76937" y="1378"/>
                  </a:cubicBezTo>
                  <a:lnTo>
                    <a:pt x="76800" y="623"/>
                  </a:lnTo>
                  <a:close/>
                  <a:moveTo>
                    <a:pt x="97463" y="1174"/>
                  </a:moveTo>
                  <a:lnTo>
                    <a:pt x="97253" y="1929"/>
                  </a:lnTo>
                  <a:cubicBezTo>
                    <a:pt x="97529" y="2000"/>
                    <a:pt x="97738" y="2066"/>
                    <a:pt x="98014" y="2138"/>
                  </a:cubicBezTo>
                  <a:lnTo>
                    <a:pt x="98217" y="1378"/>
                  </a:lnTo>
                  <a:cubicBezTo>
                    <a:pt x="97942" y="1311"/>
                    <a:pt x="97738" y="1240"/>
                    <a:pt x="97463" y="1174"/>
                  </a:cubicBezTo>
                  <a:close/>
                  <a:moveTo>
                    <a:pt x="71631" y="1653"/>
                  </a:moveTo>
                  <a:cubicBezTo>
                    <a:pt x="71356" y="1725"/>
                    <a:pt x="71152" y="1791"/>
                    <a:pt x="70876" y="1862"/>
                  </a:cubicBezTo>
                  <a:lnTo>
                    <a:pt x="71080" y="2617"/>
                  </a:lnTo>
                  <a:cubicBezTo>
                    <a:pt x="71356" y="2551"/>
                    <a:pt x="71565" y="2480"/>
                    <a:pt x="71841" y="2413"/>
                  </a:cubicBezTo>
                  <a:lnTo>
                    <a:pt x="71631" y="1653"/>
                  </a:lnTo>
                  <a:close/>
                  <a:moveTo>
                    <a:pt x="102488" y="2964"/>
                  </a:moveTo>
                  <a:lnTo>
                    <a:pt x="102146" y="3653"/>
                  </a:lnTo>
                  <a:cubicBezTo>
                    <a:pt x="102422" y="3791"/>
                    <a:pt x="102626" y="3857"/>
                    <a:pt x="102835" y="3995"/>
                  </a:cubicBezTo>
                  <a:lnTo>
                    <a:pt x="103177" y="3306"/>
                  </a:lnTo>
                  <a:cubicBezTo>
                    <a:pt x="102973" y="3168"/>
                    <a:pt x="102697" y="3102"/>
                    <a:pt x="102488" y="2964"/>
                  </a:cubicBezTo>
                  <a:close/>
                  <a:moveTo>
                    <a:pt x="66534" y="3240"/>
                  </a:moveTo>
                  <a:cubicBezTo>
                    <a:pt x="66331" y="3306"/>
                    <a:pt x="66055" y="3378"/>
                    <a:pt x="65846" y="3444"/>
                  </a:cubicBezTo>
                  <a:lnTo>
                    <a:pt x="66121" y="4204"/>
                  </a:lnTo>
                  <a:cubicBezTo>
                    <a:pt x="66331" y="4066"/>
                    <a:pt x="66606" y="3995"/>
                    <a:pt x="66810" y="3929"/>
                  </a:cubicBezTo>
                  <a:lnTo>
                    <a:pt x="66534" y="3240"/>
                  </a:lnTo>
                  <a:close/>
                  <a:moveTo>
                    <a:pt x="61713" y="5306"/>
                  </a:moveTo>
                  <a:cubicBezTo>
                    <a:pt x="61438" y="5372"/>
                    <a:pt x="61234" y="5510"/>
                    <a:pt x="61024" y="5648"/>
                  </a:cubicBezTo>
                  <a:lnTo>
                    <a:pt x="61371" y="6271"/>
                  </a:lnTo>
                  <a:cubicBezTo>
                    <a:pt x="61575" y="6199"/>
                    <a:pt x="61785" y="6061"/>
                    <a:pt x="61989" y="5923"/>
                  </a:cubicBezTo>
                  <a:lnTo>
                    <a:pt x="61713" y="5306"/>
                  </a:lnTo>
                  <a:close/>
                  <a:moveTo>
                    <a:pt x="107105" y="5582"/>
                  </a:moveTo>
                  <a:lnTo>
                    <a:pt x="106692" y="6199"/>
                  </a:lnTo>
                  <a:cubicBezTo>
                    <a:pt x="106896" y="6337"/>
                    <a:pt x="107105" y="6546"/>
                    <a:pt x="107309" y="6684"/>
                  </a:cubicBezTo>
                  <a:lnTo>
                    <a:pt x="107722" y="6061"/>
                  </a:lnTo>
                  <a:cubicBezTo>
                    <a:pt x="107519" y="5923"/>
                    <a:pt x="107309" y="5720"/>
                    <a:pt x="107105" y="5582"/>
                  </a:cubicBezTo>
                  <a:close/>
                  <a:moveTo>
                    <a:pt x="57030" y="7852"/>
                  </a:moveTo>
                  <a:lnTo>
                    <a:pt x="56412" y="8265"/>
                  </a:lnTo>
                  <a:lnTo>
                    <a:pt x="56826" y="8888"/>
                  </a:lnTo>
                  <a:lnTo>
                    <a:pt x="57443" y="8475"/>
                  </a:lnTo>
                  <a:lnTo>
                    <a:pt x="57030" y="7852"/>
                  </a:lnTo>
                  <a:close/>
                  <a:moveTo>
                    <a:pt x="111238" y="8954"/>
                  </a:moveTo>
                  <a:lnTo>
                    <a:pt x="110687" y="9505"/>
                  </a:lnTo>
                  <a:cubicBezTo>
                    <a:pt x="110891" y="9643"/>
                    <a:pt x="111028" y="9852"/>
                    <a:pt x="111238" y="9990"/>
                  </a:cubicBezTo>
                  <a:lnTo>
                    <a:pt x="111789" y="9505"/>
                  </a:lnTo>
                  <a:cubicBezTo>
                    <a:pt x="111579" y="9301"/>
                    <a:pt x="111376" y="9163"/>
                    <a:pt x="111238" y="8954"/>
                  </a:cubicBezTo>
                  <a:close/>
                  <a:moveTo>
                    <a:pt x="52759" y="10954"/>
                  </a:moveTo>
                  <a:cubicBezTo>
                    <a:pt x="52555" y="11092"/>
                    <a:pt x="52346" y="11230"/>
                    <a:pt x="52142" y="11434"/>
                  </a:cubicBezTo>
                  <a:lnTo>
                    <a:pt x="52621" y="11985"/>
                  </a:lnTo>
                  <a:cubicBezTo>
                    <a:pt x="52831" y="11847"/>
                    <a:pt x="53035" y="11709"/>
                    <a:pt x="53244" y="11505"/>
                  </a:cubicBezTo>
                  <a:lnTo>
                    <a:pt x="52759" y="10954"/>
                  </a:lnTo>
                  <a:close/>
                  <a:moveTo>
                    <a:pt x="114819" y="12883"/>
                  </a:moveTo>
                  <a:lnTo>
                    <a:pt x="114197" y="13362"/>
                  </a:lnTo>
                  <a:cubicBezTo>
                    <a:pt x="114406" y="13500"/>
                    <a:pt x="114544" y="13709"/>
                    <a:pt x="114682" y="13913"/>
                  </a:cubicBezTo>
                  <a:lnTo>
                    <a:pt x="115299" y="13434"/>
                  </a:lnTo>
                  <a:cubicBezTo>
                    <a:pt x="115161" y="13224"/>
                    <a:pt x="114957" y="13020"/>
                    <a:pt x="114819" y="12883"/>
                  </a:cubicBezTo>
                  <a:close/>
                  <a:moveTo>
                    <a:pt x="48764" y="14464"/>
                  </a:moveTo>
                  <a:cubicBezTo>
                    <a:pt x="48627" y="14673"/>
                    <a:pt x="48423" y="14811"/>
                    <a:pt x="48213" y="15015"/>
                  </a:cubicBezTo>
                  <a:lnTo>
                    <a:pt x="48764" y="15500"/>
                  </a:lnTo>
                  <a:cubicBezTo>
                    <a:pt x="48974" y="15362"/>
                    <a:pt x="49112" y="15153"/>
                    <a:pt x="49315" y="15015"/>
                  </a:cubicBezTo>
                  <a:lnTo>
                    <a:pt x="48764" y="14464"/>
                  </a:lnTo>
                  <a:close/>
                  <a:moveTo>
                    <a:pt x="117916" y="17153"/>
                  </a:moveTo>
                  <a:lnTo>
                    <a:pt x="117299" y="17566"/>
                  </a:lnTo>
                  <a:lnTo>
                    <a:pt x="117712" y="18183"/>
                  </a:lnTo>
                  <a:lnTo>
                    <a:pt x="118329" y="17770"/>
                  </a:lnTo>
                  <a:lnTo>
                    <a:pt x="117916" y="17153"/>
                  </a:lnTo>
                  <a:close/>
                  <a:moveTo>
                    <a:pt x="45183" y="18393"/>
                  </a:moveTo>
                  <a:cubicBezTo>
                    <a:pt x="45045" y="18597"/>
                    <a:pt x="44907" y="18806"/>
                    <a:pt x="44770" y="18944"/>
                  </a:cubicBezTo>
                  <a:lnTo>
                    <a:pt x="45321" y="19423"/>
                  </a:lnTo>
                  <a:cubicBezTo>
                    <a:pt x="45458" y="19219"/>
                    <a:pt x="45668" y="19082"/>
                    <a:pt x="45805" y="18872"/>
                  </a:cubicBezTo>
                  <a:lnTo>
                    <a:pt x="45183" y="18393"/>
                  </a:lnTo>
                  <a:close/>
                  <a:moveTo>
                    <a:pt x="120605" y="21765"/>
                  </a:moveTo>
                  <a:lnTo>
                    <a:pt x="119916" y="22112"/>
                  </a:lnTo>
                  <a:cubicBezTo>
                    <a:pt x="120054" y="22316"/>
                    <a:pt x="120120" y="22525"/>
                    <a:pt x="120258" y="22729"/>
                  </a:cubicBezTo>
                  <a:lnTo>
                    <a:pt x="120947" y="22388"/>
                  </a:lnTo>
                  <a:cubicBezTo>
                    <a:pt x="120809" y="22178"/>
                    <a:pt x="120671" y="21974"/>
                    <a:pt x="120605" y="21765"/>
                  </a:cubicBezTo>
                  <a:close/>
                  <a:moveTo>
                    <a:pt x="42086" y="22663"/>
                  </a:moveTo>
                  <a:lnTo>
                    <a:pt x="41673" y="23280"/>
                  </a:lnTo>
                  <a:lnTo>
                    <a:pt x="42290" y="23694"/>
                  </a:lnTo>
                  <a:lnTo>
                    <a:pt x="42703" y="23076"/>
                  </a:lnTo>
                  <a:lnTo>
                    <a:pt x="42086" y="22663"/>
                  </a:lnTo>
                  <a:close/>
                  <a:moveTo>
                    <a:pt x="122875" y="26520"/>
                  </a:moveTo>
                  <a:lnTo>
                    <a:pt x="122186" y="26796"/>
                  </a:lnTo>
                  <a:cubicBezTo>
                    <a:pt x="122258" y="27071"/>
                    <a:pt x="122324" y="27275"/>
                    <a:pt x="122462" y="27484"/>
                  </a:cubicBezTo>
                  <a:lnTo>
                    <a:pt x="123151" y="27209"/>
                  </a:lnTo>
                  <a:cubicBezTo>
                    <a:pt x="123085" y="27000"/>
                    <a:pt x="122947" y="26724"/>
                    <a:pt x="122875" y="26520"/>
                  </a:cubicBezTo>
                  <a:close/>
                  <a:moveTo>
                    <a:pt x="39331" y="27209"/>
                  </a:moveTo>
                  <a:cubicBezTo>
                    <a:pt x="39193" y="27413"/>
                    <a:pt x="39122" y="27622"/>
                    <a:pt x="38984" y="27826"/>
                  </a:cubicBezTo>
                  <a:lnTo>
                    <a:pt x="39673" y="28173"/>
                  </a:lnTo>
                  <a:cubicBezTo>
                    <a:pt x="39744" y="27964"/>
                    <a:pt x="39882" y="27760"/>
                    <a:pt x="40020" y="27551"/>
                  </a:cubicBezTo>
                  <a:lnTo>
                    <a:pt x="39331" y="27209"/>
                  </a:lnTo>
                  <a:close/>
                  <a:moveTo>
                    <a:pt x="124804" y="31408"/>
                  </a:moveTo>
                  <a:lnTo>
                    <a:pt x="124115" y="31683"/>
                  </a:lnTo>
                  <a:lnTo>
                    <a:pt x="124324" y="32372"/>
                  </a:lnTo>
                  <a:lnTo>
                    <a:pt x="125079" y="32168"/>
                  </a:lnTo>
                  <a:lnTo>
                    <a:pt x="124804" y="31408"/>
                  </a:lnTo>
                  <a:close/>
                  <a:moveTo>
                    <a:pt x="37055" y="31959"/>
                  </a:moveTo>
                  <a:cubicBezTo>
                    <a:pt x="36918" y="32168"/>
                    <a:pt x="36852" y="32444"/>
                    <a:pt x="36714" y="32647"/>
                  </a:cubicBezTo>
                  <a:lnTo>
                    <a:pt x="37403" y="32923"/>
                  </a:lnTo>
                  <a:cubicBezTo>
                    <a:pt x="37540" y="32719"/>
                    <a:pt x="37606" y="32444"/>
                    <a:pt x="37744" y="32234"/>
                  </a:cubicBezTo>
                  <a:lnTo>
                    <a:pt x="37055" y="31959"/>
                  </a:lnTo>
                  <a:close/>
                  <a:moveTo>
                    <a:pt x="126457" y="36438"/>
                  </a:moveTo>
                  <a:lnTo>
                    <a:pt x="125768" y="36642"/>
                  </a:lnTo>
                  <a:lnTo>
                    <a:pt x="125977" y="37403"/>
                  </a:lnTo>
                  <a:lnTo>
                    <a:pt x="126666" y="37193"/>
                  </a:lnTo>
                  <a:lnTo>
                    <a:pt x="126457" y="36438"/>
                  </a:lnTo>
                  <a:close/>
                  <a:moveTo>
                    <a:pt x="35127" y="36918"/>
                  </a:moveTo>
                  <a:cubicBezTo>
                    <a:pt x="35061" y="37127"/>
                    <a:pt x="34989" y="37403"/>
                    <a:pt x="34923" y="37607"/>
                  </a:cubicBezTo>
                  <a:lnTo>
                    <a:pt x="35612" y="37816"/>
                  </a:lnTo>
                  <a:cubicBezTo>
                    <a:pt x="35678" y="37607"/>
                    <a:pt x="35750" y="37403"/>
                    <a:pt x="35816" y="37127"/>
                  </a:cubicBezTo>
                  <a:lnTo>
                    <a:pt x="35127" y="36918"/>
                  </a:lnTo>
                  <a:close/>
                  <a:moveTo>
                    <a:pt x="127906" y="41535"/>
                  </a:moveTo>
                  <a:lnTo>
                    <a:pt x="127217" y="41739"/>
                  </a:lnTo>
                  <a:lnTo>
                    <a:pt x="127355" y="42428"/>
                  </a:lnTo>
                  <a:lnTo>
                    <a:pt x="128110" y="42290"/>
                  </a:lnTo>
                  <a:lnTo>
                    <a:pt x="127906" y="41535"/>
                  </a:lnTo>
                  <a:close/>
                  <a:moveTo>
                    <a:pt x="33683" y="41949"/>
                  </a:moveTo>
                  <a:cubicBezTo>
                    <a:pt x="33612" y="42224"/>
                    <a:pt x="33545" y="42500"/>
                    <a:pt x="33474" y="42703"/>
                  </a:cubicBezTo>
                  <a:lnTo>
                    <a:pt x="34234" y="42913"/>
                  </a:lnTo>
                  <a:cubicBezTo>
                    <a:pt x="34300" y="42637"/>
                    <a:pt x="34372" y="42428"/>
                    <a:pt x="34372" y="42152"/>
                  </a:cubicBezTo>
                  <a:lnTo>
                    <a:pt x="33683" y="41949"/>
                  </a:lnTo>
                  <a:close/>
                  <a:moveTo>
                    <a:pt x="129146" y="46698"/>
                  </a:moveTo>
                  <a:lnTo>
                    <a:pt x="128385" y="46836"/>
                  </a:lnTo>
                  <a:lnTo>
                    <a:pt x="128595" y="47596"/>
                  </a:lnTo>
                  <a:lnTo>
                    <a:pt x="129283" y="47387"/>
                  </a:lnTo>
                  <a:lnTo>
                    <a:pt x="129146" y="46698"/>
                  </a:lnTo>
                  <a:close/>
                  <a:moveTo>
                    <a:pt x="32581" y="47183"/>
                  </a:moveTo>
                  <a:cubicBezTo>
                    <a:pt x="32581" y="47387"/>
                    <a:pt x="32510" y="47663"/>
                    <a:pt x="32510" y="47938"/>
                  </a:cubicBezTo>
                  <a:lnTo>
                    <a:pt x="33270" y="48010"/>
                  </a:lnTo>
                  <a:cubicBezTo>
                    <a:pt x="33270" y="47800"/>
                    <a:pt x="33336" y="47525"/>
                    <a:pt x="33336" y="47321"/>
                  </a:cubicBezTo>
                  <a:lnTo>
                    <a:pt x="32581" y="47183"/>
                  </a:lnTo>
                  <a:close/>
                  <a:moveTo>
                    <a:pt x="130176" y="51867"/>
                  </a:moveTo>
                  <a:lnTo>
                    <a:pt x="129421" y="52005"/>
                  </a:lnTo>
                  <a:lnTo>
                    <a:pt x="129559" y="52759"/>
                  </a:lnTo>
                  <a:lnTo>
                    <a:pt x="130314" y="52622"/>
                  </a:lnTo>
                  <a:lnTo>
                    <a:pt x="130176" y="51867"/>
                  </a:lnTo>
                  <a:close/>
                  <a:moveTo>
                    <a:pt x="31959" y="52418"/>
                  </a:moveTo>
                  <a:cubicBezTo>
                    <a:pt x="31959" y="52693"/>
                    <a:pt x="31959" y="52897"/>
                    <a:pt x="31892" y="53173"/>
                  </a:cubicBezTo>
                  <a:lnTo>
                    <a:pt x="32647" y="53244"/>
                  </a:lnTo>
                  <a:cubicBezTo>
                    <a:pt x="32647" y="52969"/>
                    <a:pt x="32719" y="52759"/>
                    <a:pt x="32719" y="52484"/>
                  </a:cubicBezTo>
                  <a:lnTo>
                    <a:pt x="31959" y="52418"/>
                  </a:lnTo>
                  <a:close/>
                  <a:moveTo>
                    <a:pt x="131074" y="57101"/>
                  </a:moveTo>
                  <a:lnTo>
                    <a:pt x="130314" y="57168"/>
                  </a:lnTo>
                  <a:lnTo>
                    <a:pt x="130452" y="57928"/>
                  </a:lnTo>
                  <a:lnTo>
                    <a:pt x="131212" y="57790"/>
                  </a:lnTo>
                  <a:lnTo>
                    <a:pt x="131074" y="57101"/>
                  </a:lnTo>
                  <a:close/>
                  <a:moveTo>
                    <a:pt x="31755" y="57719"/>
                  </a:moveTo>
                  <a:lnTo>
                    <a:pt x="31755" y="57856"/>
                  </a:lnTo>
                  <a:lnTo>
                    <a:pt x="31755" y="58479"/>
                  </a:lnTo>
                  <a:lnTo>
                    <a:pt x="32510" y="58479"/>
                  </a:lnTo>
                  <a:lnTo>
                    <a:pt x="32510" y="57856"/>
                  </a:lnTo>
                  <a:lnTo>
                    <a:pt x="32510" y="57719"/>
                  </a:lnTo>
                  <a:close/>
                  <a:moveTo>
                    <a:pt x="131829" y="62264"/>
                  </a:moveTo>
                  <a:lnTo>
                    <a:pt x="131140" y="62402"/>
                  </a:lnTo>
                  <a:lnTo>
                    <a:pt x="131212" y="63163"/>
                  </a:lnTo>
                  <a:lnTo>
                    <a:pt x="131967" y="63025"/>
                  </a:lnTo>
                  <a:lnTo>
                    <a:pt x="131829" y="62264"/>
                  </a:lnTo>
                  <a:close/>
                  <a:moveTo>
                    <a:pt x="31959" y="62953"/>
                  </a:moveTo>
                  <a:lnTo>
                    <a:pt x="31959" y="63714"/>
                  </a:lnTo>
                  <a:lnTo>
                    <a:pt x="32719" y="63714"/>
                  </a:lnTo>
                  <a:lnTo>
                    <a:pt x="32719" y="62953"/>
                  </a:lnTo>
                  <a:close/>
                  <a:moveTo>
                    <a:pt x="131763" y="67571"/>
                  </a:moveTo>
                  <a:cubicBezTo>
                    <a:pt x="131763" y="67846"/>
                    <a:pt x="131763" y="68122"/>
                    <a:pt x="131829" y="68326"/>
                  </a:cubicBezTo>
                  <a:lnTo>
                    <a:pt x="132589" y="68326"/>
                  </a:lnTo>
                  <a:cubicBezTo>
                    <a:pt x="132518" y="68050"/>
                    <a:pt x="132518" y="67775"/>
                    <a:pt x="132518" y="67571"/>
                  </a:cubicBezTo>
                  <a:close/>
                  <a:moveTo>
                    <a:pt x="32096" y="68259"/>
                  </a:moveTo>
                  <a:lnTo>
                    <a:pt x="32096" y="68948"/>
                  </a:lnTo>
                  <a:lnTo>
                    <a:pt x="32857" y="68948"/>
                  </a:lnTo>
                  <a:lnTo>
                    <a:pt x="32857" y="68259"/>
                  </a:lnTo>
                  <a:close/>
                  <a:moveTo>
                    <a:pt x="131554" y="72734"/>
                  </a:moveTo>
                  <a:cubicBezTo>
                    <a:pt x="131554" y="73009"/>
                    <a:pt x="131487" y="73219"/>
                    <a:pt x="131487" y="73494"/>
                  </a:cubicBezTo>
                  <a:lnTo>
                    <a:pt x="132176" y="73632"/>
                  </a:lnTo>
                  <a:cubicBezTo>
                    <a:pt x="132242" y="73356"/>
                    <a:pt x="132314" y="73147"/>
                    <a:pt x="132314" y="72871"/>
                  </a:cubicBezTo>
                  <a:lnTo>
                    <a:pt x="131554" y="72734"/>
                  </a:lnTo>
                  <a:close/>
                  <a:moveTo>
                    <a:pt x="32030" y="73494"/>
                  </a:moveTo>
                  <a:lnTo>
                    <a:pt x="31959" y="74249"/>
                  </a:lnTo>
                  <a:lnTo>
                    <a:pt x="32719" y="74249"/>
                  </a:lnTo>
                  <a:lnTo>
                    <a:pt x="32719" y="73494"/>
                  </a:lnTo>
                  <a:close/>
                  <a:moveTo>
                    <a:pt x="130110" y="77693"/>
                  </a:moveTo>
                  <a:cubicBezTo>
                    <a:pt x="130038" y="77902"/>
                    <a:pt x="129901" y="78106"/>
                    <a:pt x="129834" y="78315"/>
                  </a:cubicBezTo>
                  <a:lnTo>
                    <a:pt x="130452" y="78657"/>
                  </a:lnTo>
                  <a:cubicBezTo>
                    <a:pt x="130589" y="78453"/>
                    <a:pt x="130727" y="78178"/>
                    <a:pt x="130799" y="77968"/>
                  </a:cubicBezTo>
                  <a:lnTo>
                    <a:pt x="130110" y="77693"/>
                  </a:lnTo>
                  <a:close/>
                  <a:moveTo>
                    <a:pt x="31617" y="78729"/>
                  </a:moveTo>
                  <a:cubicBezTo>
                    <a:pt x="31545" y="78933"/>
                    <a:pt x="31545" y="79208"/>
                    <a:pt x="31545" y="79417"/>
                  </a:cubicBezTo>
                  <a:lnTo>
                    <a:pt x="32306" y="79555"/>
                  </a:lnTo>
                  <a:cubicBezTo>
                    <a:pt x="32306" y="79280"/>
                    <a:pt x="32306" y="79004"/>
                    <a:pt x="32372" y="78795"/>
                  </a:cubicBezTo>
                  <a:lnTo>
                    <a:pt x="31617" y="78729"/>
                  </a:lnTo>
                  <a:close/>
                  <a:moveTo>
                    <a:pt x="127493" y="82101"/>
                  </a:moveTo>
                  <a:lnTo>
                    <a:pt x="127079" y="82723"/>
                  </a:lnTo>
                  <a:lnTo>
                    <a:pt x="127697" y="83203"/>
                  </a:lnTo>
                  <a:lnTo>
                    <a:pt x="128110" y="82586"/>
                  </a:lnTo>
                  <a:lnTo>
                    <a:pt x="127493" y="82101"/>
                  </a:lnTo>
                  <a:close/>
                  <a:moveTo>
                    <a:pt x="30928" y="83892"/>
                  </a:moveTo>
                  <a:lnTo>
                    <a:pt x="30790" y="84652"/>
                  </a:lnTo>
                  <a:lnTo>
                    <a:pt x="31545" y="84790"/>
                  </a:lnTo>
                  <a:lnTo>
                    <a:pt x="31683" y="84029"/>
                  </a:lnTo>
                  <a:lnTo>
                    <a:pt x="30928" y="83892"/>
                  </a:lnTo>
                  <a:close/>
                  <a:moveTo>
                    <a:pt x="124187" y="86167"/>
                  </a:moveTo>
                  <a:cubicBezTo>
                    <a:pt x="124049" y="86305"/>
                    <a:pt x="123839" y="86509"/>
                    <a:pt x="123702" y="86718"/>
                  </a:cubicBezTo>
                  <a:lnTo>
                    <a:pt x="124253" y="87198"/>
                  </a:lnTo>
                  <a:cubicBezTo>
                    <a:pt x="124390" y="86994"/>
                    <a:pt x="124600" y="86856"/>
                    <a:pt x="124738" y="86647"/>
                  </a:cubicBezTo>
                  <a:lnTo>
                    <a:pt x="124187" y="86167"/>
                  </a:lnTo>
                  <a:close/>
                  <a:moveTo>
                    <a:pt x="29892" y="89060"/>
                  </a:moveTo>
                  <a:lnTo>
                    <a:pt x="29755" y="89749"/>
                  </a:lnTo>
                  <a:lnTo>
                    <a:pt x="30443" y="89953"/>
                  </a:lnTo>
                  <a:lnTo>
                    <a:pt x="30653" y="89198"/>
                  </a:lnTo>
                  <a:lnTo>
                    <a:pt x="29892" y="89060"/>
                  </a:lnTo>
                  <a:close/>
                  <a:moveTo>
                    <a:pt x="120467" y="89815"/>
                  </a:moveTo>
                  <a:lnTo>
                    <a:pt x="119916" y="90366"/>
                  </a:lnTo>
                  <a:lnTo>
                    <a:pt x="120467" y="90917"/>
                  </a:lnTo>
                  <a:lnTo>
                    <a:pt x="121018" y="90366"/>
                  </a:lnTo>
                  <a:lnTo>
                    <a:pt x="120467" y="89815"/>
                  </a:lnTo>
                  <a:close/>
                  <a:moveTo>
                    <a:pt x="116539" y="93397"/>
                  </a:moveTo>
                  <a:lnTo>
                    <a:pt x="116059" y="93881"/>
                  </a:lnTo>
                  <a:lnTo>
                    <a:pt x="116539" y="94433"/>
                  </a:lnTo>
                  <a:lnTo>
                    <a:pt x="117090" y="93948"/>
                  </a:lnTo>
                  <a:lnTo>
                    <a:pt x="116886" y="93672"/>
                  </a:lnTo>
                  <a:lnTo>
                    <a:pt x="116539" y="93397"/>
                  </a:lnTo>
                  <a:close/>
                  <a:moveTo>
                    <a:pt x="28586" y="94085"/>
                  </a:moveTo>
                  <a:cubicBezTo>
                    <a:pt x="28515" y="94361"/>
                    <a:pt x="28449" y="94570"/>
                    <a:pt x="28377" y="94846"/>
                  </a:cubicBezTo>
                  <a:lnTo>
                    <a:pt x="29066" y="95050"/>
                  </a:lnTo>
                  <a:cubicBezTo>
                    <a:pt x="29137" y="94774"/>
                    <a:pt x="29204" y="94570"/>
                    <a:pt x="29275" y="94295"/>
                  </a:cubicBezTo>
                  <a:lnTo>
                    <a:pt x="28586" y="94085"/>
                  </a:lnTo>
                  <a:close/>
                  <a:moveTo>
                    <a:pt x="112681" y="96978"/>
                  </a:moveTo>
                  <a:lnTo>
                    <a:pt x="112130" y="97463"/>
                  </a:lnTo>
                  <a:lnTo>
                    <a:pt x="112681" y="98014"/>
                  </a:lnTo>
                  <a:lnTo>
                    <a:pt x="113233" y="97529"/>
                  </a:lnTo>
                  <a:lnTo>
                    <a:pt x="112681" y="96978"/>
                  </a:lnTo>
                  <a:close/>
                  <a:moveTo>
                    <a:pt x="26933" y="99044"/>
                  </a:moveTo>
                  <a:cubicBezTo>
                    <a:pt x="26862" y="99320"/>
                    <a:pt x="26724" y="99529"/>
                    <a:pt x="26658" y="99733"/>
                  </a:cubicBezTo>
                  <a:lnTo>
                    <a:pt x="27347" y="100009"/>
                  </a:lnTo>
                  <a:cubicBezTo>
                    <a:pt x="27413" y="99805"/>
                    <a:pt x="27550" y="99595"/>
                    <a:pt x="27622" y="99320"/>
                  </a:cubicBezTo>
                  <a:lnTo>
                    <a:pt x="26933" y="99044"/>
                  </a:lnTo>
                  <a:close/>
                  <a:moveTo>
                    <a:pt x="108896" y="100631"/>
                  </a:moveTo>
                  <a:lnTo>
                    <a:pt x="108345" y="101182"/>
                  </a:lnTo>
                  <a:lnTo>
                    <a:pt x="108896" y="101662"/>
                  </a:lnTo>
                  <a:lnTo>
                    <a:pt x="109447" y="101111"/>
                  </a:lnTo>
                  <a:lnTo>
                    <a:pt x="108896" y="100631"/>
                  </a:lnTo>
                  <a:close/>
                  <a:moveTo>
                    <a:pt x="24933" y="103937"/>
                  </a:moveTo>
                  <a:cubicBezTo>
                    <a:pt x="24867" y="104141"/>
                    <a:pt x="24729" y="104351"/>
                    <a:pt x="24658" y="104626"/>
                  </a:cubicBezTo>
                  <a:lnTo>
                    <a:pt x="25280" y="104902"/>
                  </a:lnTo>
                  <a:cubicBezTo>
                    <a:pt x="25418" y="104692"/>
                    <a:pt x="25484" y="104488"/>
                    <a:pt x="25622" y="104213"/>
                  </a:cubicBezTo>
                  <a:lnTo>
                    <a:pt x="24933" y="103937"/>
                  </a:lnTo>
                  <a:close/>
                  <a:moveTo>
                    <a:pt x="105314" y="104488"/>
                  </a:moveTo>
                  <a:cubicBezTo>
                    <a:pt x="105105" y="104692"/>
                    <a:pt x="104967" y="104830"/>
                    <a:pt x="104830" y="105039"/>
                  </a:cubicBezTo>
                  <a:lnTo>
                    <a:pt x="105381" y="105519"/>
                  </a:lnTo>
                  <a:cubicBezTo>
                    <a:pt x="105518" y="105381"/>
                    <a:pt x="105728" y="105177"/>
                    <a:pt x="105866" y="104968"/>
                  </a:cubicBezTo>
                  <a:lnTo>
                    <a:pt x="105314" y="104488"/>
                  </a:lnTo>
                  <a:close/>
                  <a:moveTo>
                    <a:pt x="22663" y="108621"/>
                  </a:moveTo>
                  <a:cubicBezTo>
                    <a:pt x="22525" y="108825"/>
                    <a:pt x="22388" y="109034"/>
                    <a:pt x="22316" y="109310"/>
                  </a:cubicBezTo>
                  <a:lnTo>
                    <a:pt x="22939" y="109651"/>
                  </a:lnTo>
                  <a:cubicBezTo>
                    <a:pt x="23076" y="109448"/>
                    <a:pt x="23214" y="109172"/>
                    <a:pt x="23280" y="108963"/>
                  </a:cubicBezTo>
                  <a:lnTo>
                    <a:pt x="22663" y="108621"/>
                  </a:lnTo>
                  <a:close/>
                  <a:moveTo>
                    <a:pt x="102008" y="108621"/>
                  </a:moveTo>
                  <a:cubicBezTo>
                    <a:pt x="101871" y="108825"/>
                    <a:pt x="101733" y="109034"/>
                    <a:pt x="101524" y="109238"/>
                  </a:cubicBezTo>
                  <a:lnTo>
                    <a:pt x="102146" y="109651"/>
                  </a:lnTo>
                  <a:cubicBezTo>
                    <a:pt x="102284" y="109448"/>
                    <a:pt x="102488" y="109238"/>
                    <a:pt x="102626" y="109034"/>
                  </a:cubicBezTo>
                  <a:lnTo>
                    <a:pt x="102008" y="108621"/>
                  </a:lnTo>
                  <a:close/>
                  <a:moveTo>
                    <a:pt x="99116" y="113029"/>
                  </a:moveTo>
                  <a:cubicBezTo>
                    <a:pt x="98978" y="113233"/>
                    <a:pt x="98840" y="113509"/>
                    <a:pt x="98702" y="113718"/>
                  </a:cubicBezTo>
                  <a:lnTo>
                    <a:pt x="99391" y="114060"/>
                  </a:lnTo>
                  <a:cubicBezTo>
                    <a:pt x="99529" y="113856"/>
                    <a:pt x="99595" y="113646"/>
                    <a:pt x="99733" y="113442"/>
                  </a:cubicBezTo>
                  <a:lnTo>
                    <a:pt x="99116" y="113029"/>
                  </a:lnTo>
                  <a:close/>
                  <a:moveTo>
                    <a:pt x="20046" y="113167"/>
                  </a:moveTo>
                  <a:cubicBezTo>
                    <a:pt x="19908" y="113371"/>
                    <a:pt x="19770" y="113580"/>
                    <a:pt x="19632" y="113856"/>
                  </a:cubicBezTo>
                  <a:lnTo>
                    <a:pt x="20321" y="114197"/>
                  </a:lnTo>
                  <a:cubicBezTo>
                    <a:pt x="20459" y="113993"/>
                    <a:pt x="20597" y="113784"/>
                    <a:pt x="20663" y="113580"/>
                  </a:cubicBezTo>
                  <a:lnTo>
                    <a:pt x="20046" y="113167"/>
                  </a:lnTo>
                  <a:close/>
                  <a:moveTo>
                    <a:pt x="17219" y="117575"/>
                  </a:moveTo>
                  <a:lnTo>
                    <a:pt x="16806" y="118192"/>
                  </a:lnTo>
                  <a:lnTo>
                    <a:pt x="17428" y="118605"/>
                  </a:lnTo>
                  <a:lnTo>
                    <a:pt x="17842" y="117988"/>
                  </a:lnTo>
                  <a:lnTo>
                    <a:pt x="17219" y="117575"/>
                  </a:lnTo>
                  <a:close/>
                  <a:moveTo>
                    <a:pt x="96702" y="117779"/>
                  </a:moveTo>
                  <a:cubicBezTo>
                    <a:pt x="96564" y="117988"/>
                    <a:pt x="96498" y="118192"/>
                    <a:pt x="96361" y="118468"/>
                  </a:cubicBezTo>
                  <a:lnTo>
                    <a:pt x="97049" y="118743"/>
                  </a:lnTo>
                  <a:cubicBezTo>
                    <a:pt x="97187" y="118539"/>
                    <a:pt x="97253" y="118264"/>
                    <a:pt x="97391" y="118054"/>
                  </a:cubicBezTo>
                  <a:lnTo>
                    <a:pt x="96702" y="117779"/>
                  </a:lnTo>
                  <a:close/>
                  <a:moveTo>
                    <a:pt x="14189" y="121845"/>
                  </a:moveTo>
                  <a:lnTo>
                    <a:pt x="13709" y="122463"/>
                  </a:lnTo>
                  <a:lnTo>
                    <a:pt x="14326" y="122947"/>
                  </a:lnTo>
                  <a:lnTo>
                    <a:pt x="14740" y="122325"/>
                  </a:lnTo>
                  <a:lnTo>
                    <a:pt x="14189" y="121845"/>
                  </a:lnTo>
                  <a:close/>
                  <a:moveTo>
                    <a:pt x="94774" y="122738"/>
                  </a:moveTo>
                  <a:cubicBezTo>
                    <a:pt x="94708" y="122947"/>
                    <a:pt x="94636" y="123223"/>
                    <a:pt x="94570" y="123427"/>
                  </a:cubicBezTo>
                  <a:lnTo>
                    <a:pt x="95259" y="123636"/>
                  </a:lnTo>
                  <a:cubicBezTo>
                    <a:pt x="95325" y="123427"/>
                    <a:pt x="95396" y="123151"/>
                    <a:pt x="95534" y="122947"/>
                  </a:cubicBezTo>
                  <a:lnTo>
                    <a:pt x="94774" y="122738"/>
                  </a:lnTo>
                  <a:close/>
                  <a:moveTo>
                    <a:pt x="11020" y="126116"/>
                  </a:moveTo>
                  <a:lnTo>
                    <a:pt x="10607" y="126733"/>
                  </a:lnTo>
                  <a:lnTo>
                    <a:pt x="11230" y="127146"/>
                  </a:lnTo>
                  <a:lnTo>
                    <a:pt x="11643" y="126529"/>
                  </a:lnTo>
                  <a:lnTo>
                    <a:pt x="11020" y="126116"/>
                  </a:lnTo>
                  <a:close/>
                  <a:moveTo>
                    <a:pt x="93468" y="127835"/>
                  </a:moveTo>
                  <a:cubicBezTo>
                    <a:pt x="93396" y="128044"/>
                    <a:pt x="93330" y="128320"/>
                    <a:pt x="93330" y="128595"/>
                  </a:cubicBezTo>
                  <a:lnTo>
                    <a:pt x="94019" y="128733"/>
                  </a:lnTo>
                  <a:cubicBezTo>
                    <a:pt x="94085" y="128458"/>
                    <a:pt x="94157" y="128248"/>
                    <a:pt x="94157" y="127973"/>
                  </a:cubicBezTo>
                  <a:lnTo>
                    <a:pt x="93468" y="127835"/>
                  </a:lnTo>
                  <a:close/>
                  <a:moveTo>
                    <a:pt x="8337" y="130728"/>
                  </a:moveTo>
                  <a:cubicBezTo>
                    <a:pt x="8265" y="130937"/>
                    <a:pt x="8127" y="131141"/>
                    <a:pt x="8061" y="131416"/>
                  </a:cubicBezTo>
                  <a:lnTo>
                    <a:pt x="8678" y="131692"/>
                  </a:lnTo>
                  <a:cubicBezTo>
                    <a:pt x="8816" y="131488"/>
                    <a:pt x="8954" y="131279"/>
                    <a:pt x="9026" y="131003"/>
                  </a:cubicBezTo>
                  <a:lnTo>
                    <a:pt x="8337" y="130728"/>
                  </a:lnTo>
                  <a:close/>
                  <a:moveTo>
                    <a:pt x="92641" y="133069"/>
                  </a:moveTo>
                  <a:lnTo>
                    <a:pt x="92570" y="133830"/>
                  </a:lnTo>
                  <a:lnTo>
                    <a:pt x="93258" y="133896"/>
                  </a:lnTo>
                  <a:lnTo>
                    <a:pt x="93396" y="133141"/>
                  </a:lnTo>
                  <a:lnTo>
                    <a:pt x="92641" y="133069"/>
                  </a:lnTo>
                  <a:close/>
                  <a:moveTo>
                    <a:pt x="6270" y="135549"/>
                  </a:moveTo>
                  <a:cubicBezTo>
                    <a:pt x="6133" y="135825"/>
                    <a:pt x="6061" y="136034"/>
                    <a:pt x="5995" y="136238"/>
                  </a:cubicBezTo>
                  <a:lnTo>
                    <a:pt x="6684" y="136513"/>
                  </a:lnTo>
                  <a:lnTo>
                    <a:pt x="6959" y="135825"/>
                  </a:lnTo>
                  <a:lnTo>
                    <a:pt x="6270" y="135549"/>
                  </a:lnTo>
                  <a:close/>
                  <a:moveTo>
                    <a:pt x="91953" y="138238"/>
                  </a:moveTo>
                  <a:lnTo>
                    <a:pt x="91881" y="138993"/>
                  </a:lnTo>
                  <a:lnTo>
                    <a:pt x="92570" y="139131"/>
                  </a:lnTo>
                  <a:lnTo>
                    <a:pt x="92707" y="138376"/>
                  </a:lnTo>
                  <a:lnTo>
                    <a:pt x="91953" y="138238"/>
                  </a:lnTo>
                  <a:close/>
                  <a:moveTo>
                    <a:pt x="4408" y="140508"/>
                  </a:moveTo>
                  <a:lnTo>
                    <a:pt x="4204" y="141269"/>
                  </a:lnTo>
                  <a:lnTo>
                    <a:pt x="4893" y="141472"/>
                  </a:lnTo>
                  <a:lnTo>
                    <a:pt x="5168" y="140784"/>
                  </a:lnTo>
                  <a:lnTo>
                    <a:pt x="4408" y="140508"/>
                  </a:lnTo>
                  <a:close/>
                  <a:moveTo>
                    <a:pt x="91192" y="143473"/>
                  </a:moveTo>
                  <a:lnTo>
                    <a:pt x="91054" y="144227"/>
                  </a:lnTo>
                  <a:lnTo>
                    <a:pt x="91815" y="144299"/>
                  </a:lnTo>
                  <a:lnTo>
                    <a:pt x="91953" y="143610"/>
                  </a:lnTo>
                  <a:lnTo>
                    <a:pt x="91192" y="143473"/>
                  </a:lnTo>
                  <a:close/>
                  <a:moveTo>
                    <a:pt x="2893" y="145605"/>
                  </a:moveTo>
                  <a:lnTo>
                    <a:pt x="2689" y="146294"/>
                  </a:lnTo>
                  <a:lnTo>
                    <a:pt x="3444" y="146503"/>
                  </a:lnTo>
                  <a:lnTo>
                    <a:pt x="3653" y="145814"/>
                  </a:lnTo>
                  <a:lnTo>
                    <a:pt x="2893" y="145605"/>
                  </a:lnTo>
                  <a:close/>
                  <a:moveTo>
                    <a:pt x="90366" y="148636"/>
                  </a:moveTo>
                  <a:lnTo>
                    <a:pt x="90228" y="149396"/>
                  </a:lnTo>
                  <a:lnTo>
                    <a:pt x="90988" y="149534"/>
                  </a:lnTo>
                  <a:lnTo>
                    <a:pt x="91054" y="148773"/>
                  </a:lnTo>
                  <a:lnTo>
                    <a:pt x="90366" y="148636"/>
                  </a:lnTo>
                  <a:close/>
                  <a:moveTo>
                    <a:pt x="1653" y="150774"/>
                  </a:moveTo>
                  <a:cubicBezTo>
                    <a:pt x="1653" y="150977"/>
                    <a:pt x="1587" y="151253"/>
                    <a:pt x="1515" y="151462"/>
                  </a:cubicBezTo>
                  <a:lnTo>
                    <a:pt x="2276" y="151600"/>
                  </a:lnTo>
                  <a:cubicBezTo>
                    <a:pt x="2342" y="151391"/>
                    <a:pt x="2342" y="151115"/>
                    <a:pt x="2413" y="150911"/>
                  </a:cubicBezTo>
                  <a:lnTo>
                    <a:pt x="1653" y="150774"/>
                  </a:lnTo>
                  <a:close/>
                  <a:moveTo>
                    <a:pt x="89401" y="153804"/>
                  </a:moveTo>
                  <a:lnTo>
                    <a:pt x="89264" y="154559"/>
                  </a:lnTo>
                  <a:lnTo>
                    <a:pt x="89952" y="154697"/>
                  </a:lnTo>
                  <a:lnTo>
                    <a:pt x="90090" y="153942"/>
                  </a:lnTo>
                  <a:lnTo>
                    <a:pt x="89401" y="153804"/>
                  </a:lnTo>
                  <a:close/>
                  <a:moveTo>
                    <a:pt x="760" y="155937"/>
                  </a:moveTo>
                  <a:cubicBezTo>
                    <a:pt x="760" y="156212"/>
                    <a:pt x="689" y="156421"/>
                    <a:pt x="689" y="156697"/>
                  </a:cubicBezTo>
                  <a:lnTo>
                    <a:pt x="1378" y="156763"/>
                  </a:lnTo>
                  <a:cubicBezTo>
                    <a:pt x="1449" y="156559"/>
                    <a:pt x="1449" y="156284"/>
                    <a:pt x="1515" y="156074"/>
                  </a:cubicBezTo>
                  <a:lnTo>
                    <a:pt x="760" y="155937"/>
                  </a:lnTo>
                  <a:close/>
                  <a:moveTo>
                    <a:pt x="88299" y="158967"/>
                  </a:moveTo>
                  <a:lnTo>
                    <a:pt x="88162" y="159727"/>
                  </a:lnTo>
                  <a:lnTo>
                    <a:pt x="88850" y="159865"/>
                  </a:lnTo>
                  <a:lnTo>
                    <a:pt x="89060" y="159105"/>
                  </a:lnTo>
                  <a:lnTo>
                    <a:pt x="88299" y="158967"/>
                  </a:lnTo>
                  <a:close/>
                  <a:moveTo>
                    <a:pt x="209" y="161171"/>
                  </a:moveTo>
                  <a:cubicBezTo>
                    <a:pt x="138" y="161447"/>
                    <a:pt x="138" y="161722"/>
                    <a:pt x="138" y="161932"/>
                  </a:cubicBezTo>
                  <a:lnTo>
                    <a:pt x="898" y="161998"/>
                  </a:lnTo>
                  <a:cubicBezTo>
                    <a:pt x="898" y="161794"/>
                    <a:pt x="898" y="161518"/>
                    <a:pt x="964" y="161243"/>
                  </a:cubicBezTo>
                  <a:lnTo>
                    <a:pt x="209" y="161171"/>
                  </a:lnTo>
                  <a:close/>
                  <a:moveTo>
                    <a:pt x="87060" y="164064"/>
                  </a:moveTo>
                  <a:lnTo>
                    <a:pt x="86856" y="164824"/>
                  </a:lnTo>
                  <a:lnTo>
                    <a:pt x="87611" y="164962"/>
                  </a:lnTo>
                  <a:lnTo>
                    <a:pt x="87820" y="164273"/>
                  </a:lnTo>
                  <a:lnTo>
                    <a:pt x="87060" y="164064"/>
                  </a:lnTo>
                  <a:close/>
                  <a:moveTo>
                    <a:pt x="0" y="166477"/>
                  </a:moveTo>
                  <a:lnTo>
                    <a:pt x="0" y="166819"/>
                  </a:lnTo>
                  <a:lnTo>
                    <a:pt x="0" y="167232"/>
                  </a:lnTo>
                  <a:lnTo>
                    <a:pt x="689" y="167232"/>
                  </a:lnTo>
                  <a:lnTo>
                    <a:pt x="689" y="166819"/>
                  </a:lnTo>
                  <a:lnTo>
                    <a:pt x="689" y="166477"/>
                  </a:lnTo>
                  <a:close/>
                  <a:moveTo>
                    <a:pt x="85682" y="169095"/>
                  </a:moveTo>
                  <a:lnTo>
                    <a:pt x="85407" y="169850"/>
                  </a:lnTo>
                  <a:lnTo>
                    <a:pt x="86167" y="170059"/>
                  </a:lnTo>
                  <a:lnTo>
                    <a:pt x="86371" y="169370"/>
                  </a:lnTo>
                  <a:lnTo>
                    <a:pt x="85682" y="169095"/>
                  </a:lnTo>
                  <a:close/>
                  <a:moveTo>
                    <a:pt x="898" y="171712"/>
                  </a:moveTo>
                  <a:lnTo>
                    <a:pt x="138" y="171778"/>
                  </a:lnTo>
                  <a:cubicBezTo>
                    <a:pt x="209" y="172054"/>
                    <a:pt x="209" y="172263"/>
                    <a:pt x="209" y="172539"/>
                  </a:cubicBezTo>
                  <a:lnTo>
                    <a:pt x="964" y="172467"/>
                  </a:lnTo>
                  <a:cubicBezTo>
                    <a:pt x="964" y="172191"/>
                    <a:pt x="898" y="171987"/>
                    <a:pt x="898" y="171712"/>
                  </a:cubicBezTo>
                  <a:close/>
                  <a:moveTo>
                    <a:pt x="84029" y="174120"/>
                  </a:moveTo>
                  <a:lnTo>
                    <a:pt x="83825" y="174809"/>
                  </a:lnTo>
                  <a:lnTo>
                    <a:pt x="84514" y="175084"/>
                  </a:lnTo>
                  <a:lnTo>
                    <a:pt x="84789" y="174395"/>
                  </a:lnTo>
                  <a:lnTo>
                    <a:pt x="84029" y="174120"/>
                  </a:lnTo>
                  <a:close/>
                  <a:moveTo>
                    <a:pt x="1515" y="176947"/>
                  </a:moveTo>
                  <a:lnTo>
                    <a:pt x="827" y="177013"/>
                  </a:lnTo>
                  <a:cubicBezTo>
                    <a:pt x="827" y="177288"/>
                    <a:pt x="898" y="177564"/>
                    <a:pt x="964" y="177773"/>
                  </a:cubicBezTo>
                  <a:lnTo>
                    <a:pt x="1653" y="177635"/>
                  </a:lnTo>
                  <a:cubicBezTo>
                    <a:pt x="1653" y="177426"/>
                    <a:pt x="1587" y="177150"/>
                    <a:pt x="1515" y="176947"/>
                  </a:cubicBezTo>
                  <a:close/>
                  <a:moveTo>
                    <a:pt x="82172" y="179013"/>
                  </a:moveTo>
                  <a:lnTo>
                    <a:pt x="81897" y="179702"/>
                  </a:lnTo>
                  <a:lnTo>
                    <a:pt x="82585" y="179977"/>
                  </a:lnTo>
                  <a:lnTo>
                    <a:pt x="82861" y="179288"/>
                  </a:lnTo>
                  <a:lnTo>
                    <a:pt x="82172" y="179013"/>
                  </a:lnTo>
                  <a:close/>
                  <a:moveTo>
                    <a:pt x="2689" y="182043"/>
                  </a:moveTo>
                  <a:lnTo>
                    <a:pt x="2000" y="182181"/>
                  </a:lnTo>
                  <a:cubicBezTo>
                    <a:pt x="2066" y="182457"/>
                    <a:pt x="2138" y="182732"/>
                    <a:pt x="2204" y="182936"/>
                  </a:cubicBezTo>
                  <a:lnTo>
                    <a:pt x="2893" y="182732"/>
                  </a:lnTo>
                  <a:cubicBezTo>
                    <a:pt x="2827" y="182457"/>
                    <a:pt x="2755" y="182247"/>
                    <a:pt x="2689" y="182043"/>
                  </a:cubicBezTo>
                  <a:close/>
                  <a:moveTo>
                    <a:pt x="80034" y="183834"/>
                  </a:moveTo>
                  <a:cubicBezTo>
                    <a:pt x="79968" y="184038"/>
                    <a:pt x="79830" y="184248"/>
                    <a:pt x="79693" y="184451"/>
                  </a:cubicBezTo>
                  <a:lnTo>
                    <a:pt x="80381" y="184799"/>
                  </a:lnTo>
                  <a:cubicBezTo>
                    <a:pt x="80519" y="184589"/>
                    <a:pt x="80657" y="184385"/>
                    <a:pt x="80723" y="184110"/>
                  </a:cubicBezTo>
                  <a:lnTo>
                    <a:pt x="80034" y="183834"/>
                  </a:lnTo>
                  <a:close/>
                  <a:moveTo>
                    <a:pt x="4408" y="186931"/>
                  </a:moveTo>
                  <a:lnTo>
                    <a:pt x="3719" y="187206"/>
                  </a:lnTo>
                  <a:cubicBezTo>
                    <a:pt x="3791" y="187482"/>
                    <a:pt x="3929" y="187691"/>
                    <a:pt x="3995" y="187895"/>
                  </a:cubicBezTo>
                  <a:lnTo>
                    <a:pt x="4684" y="187620"/>
                  </a:lnTo>
                  <a:cubicBezTo>
                    <a:pt x="4617" y="187416"/>
                    <a:pt x="4480" y="187140"/>
                    <a:pt x="4408" y="186931"/>
                  </a:cubicBezTo>
                  <a:close/>
                  <a:moveTo>
                    <a:pt x="77555" y="188380"/>
                  </a:moveTo>
                  <a:cubicBezTo>
                    <a:pt x="77417" y="188584"/>
                    <a:pt x="77351" y="188859"/>
                    <a:pt x="77213" y="189069"/>
                  </a:cubicBezTo>
                  <a:lnTo>
                    <a:pt x="77830" y="189411"/>
                  </a:lnTo>
                  <a:lnTo>
                    <a:pt x="78243" y="188793"/>
                  </a:lnTo>
                  <a:lnTo>
                    <a:pt x="77555" y="188380"/>
                  </a:lnTo>
                  <a:close/>
                  <a:moveTo>
                    <a:pt x="6750" y="191548"/>
                  </a:moveTo>
                  <a:lnTo>
                    <a:pt x="6133" y="191962"/>
                  </a:lnTo>
                  <a:cubicBezTo>
                    <a:pt x="6270" y="192166"/>
                    <a:pt x="6337" y="192375"/>
                    <a:pt x="6474" y="192579"/>
                  </a:cubicBezTo>
                  <a:lnTo>
                    <a:pt x="7163" y="192237"/>
                  </a:lnTo>
                  <a:cubicBezTo>
                    <a:pt x="7025" y="192028"/>
                    <a:pt x="6888" y="191824"/>
                    <a:pt x="6750" y="191548"/>
                  </a:cubicBezTo>
                  <a:close/>
                  <a:moveTo>
                    <a:pt x="74733" y="192788"/>
                  </a:moveTo>
                  <a:cubicBezTo>
                    <a:pt x="74524" y="192992"/>
                    <a:pt x="74386" y="193130"/>
                    <a:pt x="74249" y="193339"/>
                  </a:cubicBezTo>
                  <a:lnTo>
                    <a:pt x="74871" y="193819"/>
                  </a:lnTo>
                  <a:lnTo>
                    <a:pt x="75284" y="193201"/>
                  </a:lnTo>
                  <a:lnTo>
                    <a:pt x="74733" y="192788"/>
                  </a:lnTo>
                  <a:close/>
                  <a:moveTo>
                    <a:pt x="9780" y="195819"/>
                  </a:moveTo>
                  <a:lnTo>
                    <a:pt x="9163" y="196298"/>
                  </a:lnTo>
                  <a:cubicBezTo>
                    <a:pt x="9367" y="196508"/>
                    <a:pt x="9505" y="196711"/>
                    <a:pt x="9643" y="196849"/>
                  </a:cubicBezTo>
                  <a:lnTo>
                    <a:pt x="10265" y="196370"/>
                  </a:lnTo>
                  <a:cubicBezTo>
                    <a:pt x="10056" y="196232"/>
                    <a:pt x="9918" y="196023"/>
                    <a:pt x="9780" y="195819"/>
                  </a:cubicBezTo>
                  <a:close/>
                  <a:moveTo>
                    <a:pt x="71356" y="196783"/>
                  </a:moveTo>
                  <a:cubicBezTo>
                    <a:pt x="71218" y="196987"/>
                    <a:pt x="71014" y="197125"/>
                    <a:pt x="70876" y="197334"/>
                  </a:cubicBezTo>
                  <a:lnTo>
                    <a:pt x="71427" y="197813"/>
                  </a:lnTo>
                  <a:cubicBezTo>
                    <a:pt x="71565" y="197676"/>
                    <a:pt x="71769" y="197472"/>
                    <a:pt x="71907" y="197262"/>
                  </a:cubicBezTo>
                  <a:lnTo>
                    <a:pt x="71356" y="196783"/>
                  </a:lnTo>
                  <a:close/>
                  <a:moveTo>
                    <a:pt x="13434" y="199538"/>
                  </a:moveTo>
                  <a:lnTo>
                    <a:pt x="12883" y="200089"/>
                  </a:lnTo>
                  <a:cubicBezTo>
                    <a:pt x="13086" y="200293"/>
                    <a:pt x="13296" y="200431"/>
                    <a:pt x="13500" y="200569"/>
                  </a:cubicBezTo>
                  <a:lnTo>
                    <a:pt x="13985" y="200017"/>
                  </a:lnTo>
                  <a:cubicBezTo>
                    <a:pt x="13775" y="199880"/>
                    <a:pt x="13571" y="199676"/>
                    <a:pt x="13434" y="199538"/>
                  </a:cubicBezTo>
                  <a:close/>
                  <a:moveTo>
                    <a:pt x="67570" y="200293"/>
                  </a:moveTo>
                  <a:cubicBezTo>
                    <a:pt x="67361" y="200502"/>
                    <a:pt x="67223" y="200640"/>
                    <a:pt x="67019" y="200778"/>
                  </a:cubicBezTo>
                  <a:lnTo>
                    <a:pt x="67499" y="201395"/>
                  </a:lnTo>
                  <a:cubicBezTo>
                    <a:pt x="67636" y="201257"/>
                    <a:pt x="67846" y="201053"/>
                    <a:pt x="68050" y="200916"/>
                  </a:cubicBezTo>
                  <a:lnTo>
                    <a:pt x="67570" y="200293"/>
                  </a:lnTo>
                  <a:close/>
                  <a:moveTo>
                    <a:pt x="17566" y="202569"/>
                  </a:moveTo>
                  <a:lnTo>
                    <a:pt x="17219" y="203257"/>
                  </a:lnTo>
                  <a:cubicBezTo>
                    <a:pt x="17428" y="203395"/>
                    <a:pt x="17632" y="203461"/>
                    <a:pt x="17842" y="203599"/>
                  </a:cubicBezTo>
                  <a:lnTo>
                    <a:pt x="18255" y="202982"/>
                  </a:lnTo>
                  <a:cubicBezTo>
                    <a:pt x="18046" y="202844"/>
                    <a:pt x="17770" y="202706"/>
                    <a:pt x="17566" y="202569"/>
                  </a:cubicBezTo>
                  <a:close/>
                  <a:moveTo>
                    <a:pt x="63300" y="203324"/>
                  </a:moveTo>
                  <a:cubicBezTo>
                    <a:pt x="63091" y="203395"/>
                    <a:pt x="62887" y="203533"/>
                    <a:pt x="62677" y="203671"/>
                  </a:cubicBezTo>
                  <a:lnTo>
                    <a:pt x="63024" y="204288"/>
                  </a:lnTo>
                  <a:cubicBezTo>
                    <a:pt x="63300" y="204222"/>
                    <a:pt x="63504" y="204084"/>
                    <a:pt x="63713" y="203946"/>
                  </a:cubicBezTo>
                  <a:lnTo>
                    <a:pt x="63300" y="203324"/>
                  </a:lnTo>
                  <a:close/>
                  <a:moveTo>
                    <a:pt x="22178" y="204977"/>
                  </a:moveTo>
                  <a:lnTo>
                    <a:pt x="21903" y="205665"/>
                  </a:lnTo>
                  <a:cubicBezTo>
                    <a:pt x="22178" y="205737"/>
                    <a:pt x="22388" y="205875"/>
                    <a:pt x="22591" y="205941"/>
                  </a:cubicBezTo>
                  <a:lnTo>
                    <a:pt x="22867" y="205252"/>
                  </a:lnTo>
                  <a:cubicBezTo>
                    <a:pt x="22663" y="205186"/>
                    <a:pt x="22454" y="205048"/>
                    <a:pt x="22178" y="204977"/>
                  </a:cubicBezTo>
                  <a:close/>
                  <a:moveTo>
                    <a:pt x="58683" y="205599"/>
                  </a:moveTo>
                  <a:cubicBezTo>
                    <a:pt x="58407" y="205665"/>
                    <a:pt x="58203" y="205803"/>
                    <a:pt x="57994" y="205875"/>
                  </a:cubicBezTo>
                  <a:lnTo>
                    <a:pt x="58269" y="206564"/>
                  </a:lnTo>
                  <a:cubicBezTo>
                    <a:pt x="58479" y="206492"/>
                    <a:pt x="58683" y="206354"/>
                    <a:pt x="58958" y="206288"/>
                  </a:cubicBezTo>
                  <a:lnTo>
                    <a:pt x="58683" y="205599"/>
                  </a:lnTo>
                  <a:close/>
                  <a:moveTo>
                    <a:pt x="27137" y="206701"/>
                  </a:moveTo>
                  <a:lnTo>
                    <a:pt x="26933" y="207390"/>
                  </a:lnTo>
                  <a:cubicBezTo>
                    <a:pt x="27137" y="207456"/>
                    <a:pt x="27413" y="207528"/>
                    <a:pt x="27688" y="207594"/>
                  </a:cubicBezTo>
                  <a:lnTo>
                    <a:pt x="27826" y="206905"/>
                  </a:lnTo>
                  <a:cubicBezTo>
                    <a:pt x="27622" y="206839"/>
                    <a:pt x="27347" y="206767"/>
                    <a:pt x="27137" y="206701"/>
                  </a:cubicBezTo>
                  <a:close/>
                  <a:moveTo>
                    <a:pt x="53723" y="207181"/>
                  </a:moveTo>
                  <a:cubicBezTo>
                    <a:pt x="53448" y="207252"/>
                    <a:pt x="53244" y="207318"/>
                    <a:pt x="52969" y="207390"/>
                  </a:cubicBezTo>
                  <a:lnTo>
                    <a:pt x="53172" y="208079"/>
                  </a:lnTo>
                  <a:cubicBezTo>
                    <a:pt x="53382" y="208007"/>
                    <a:pt x="53657" y="208007"/>
                    <a:pt x="53933" y="207941"/>
                  </a:cubicBezTo>
                  <a:lnTo>
                    <a:pt x="53723" y="207181"/>
                  </a:lnTo>
                  <a:close/>
                  <a:moveTo>
                    <a:pt x="32234" y="207803"/>
                  </a:moveTo>
                  <a:lnTo>
                    <a:pt x="32096" y="208558"/>
                  </a:lnTo>
                  <a:cubicBezTo>
                    <a:pt x="32372" y="208558"/>
                    <a:pt x="32581" y="208630"/>
                    <a:pt x="32857" y="208696"/>
                  </a:cubicBezTo>
                  <a:lnTo>
                    <a:pt x="32994" y="207941"/>
                  </a:lnTo>
                  <a:cubicBezTo>
                    <a:pt x="32719" y="207869"/>
                    <a:pt x="32443" y="207869"/>
                    <a:pt x="32234" y="207803"/>
                  </a:cubicBezTo>
                  <a:close/>
                  <a:moveTo>
                    <a:pt x="48627" y="208145"/>
                  </a:moveTo>
                  <a:cubicBezTo>
                    <a:pt x="48351" y="208145"/>
                    <a:pt x="48076" y="208217"/>
                    <a:pt x="47872" y="208217"/>
                  </a:cubicBezTo>
                  <a:lnTo>
                    <a:pt x="47938" y="208971"/>
                  </a:lnTo>
                  <a:cubicBezTo>
                    <a:pt x="48213" y="208971"/>
                    <a:pt x="48423" y="208905"/>
                    <a:pt x="48698" y="208905"/>
                  </a:cubicBezTo>
                  <a:lnTo>
                    <a:pt x="48627" y="208145"/>
                  </a:lnTo>
                  <a:close/>
                  <a:moveTo>
                    <a:pt x="37403" y="208420"/>
                  </a:moveTo>
                  <a:lnTo>
                    <a:pt x="37331" y="209181"/>
                  </a:lnTo>
                  <a:lnTo>
                    <a:pt x="38091" y="209181"/>
                  </a:lnTo>
                  <a:lnTo>
                    <a:pt x="38157" y="208420"/>
                  </a:lnTo>
                  <a:close/>
                  <a:moveTo>
                    <a:pt x="42637" y="208558"/>
                  </a:moveTo>
                  <a:lnTo>
                    <a:pt x="42637" y="209319"/>
                  </a:lnTo>
                  <a:lnTo>
                    <a:pt x="43392" y="209319"/>
                  </a:lnTo>
                  <a:lnTo>
                    <a:pt x="43392" y="208558"/>
                  </a:lnTo>
                  <a:close/>
                </a:path>
              </a:pathLst>
            </a:custGeom>
            <a:solidFill>
              <a:schemeClr val="accent4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  <p:grpSp>
        <p:nvGrpSpPr>
          <p:cNvPr id="1685" name="Google Shape;1685;p46"/>
          <p:cNvGrpSpPr/>
          <p:nvPr/>
        </p:nvGrpSpPr>
        <p:grpSpPr>
          <a:xfrm>
            <a:off x="6635530" y="558601"/>
            <a:ext cx="347435" cy="345534"/>
            <a:chOff x="3527780" y="2885263"/>
            <a:chExt cx="347435" cy="345534"/>
          </a:xfrm>
        </p:grpSpPr>
        <p:sp>
          <p:nvSpPr>
            <p:cNvPr id="1686" name="Google Shape;1686;p46"/>
            <p:cNvSpPr/>
            <p:nvPr/>
          </p:nvSpPr>
          <p:spPr>
            <a:xfrm>
              <a:off x="3527780" y="2885263"/>
              <a:ext cx="347435" cy="345534"/>
            </a:xfrm>
            <a:custGeom>
              <a:avLst/>
              <a:gdLst/>
              <a:ahLst/>
              <a:cxnLst/>
              <a:rect l="l" t="t" r="r" b="b"/>
              <a:pathLst>
                <a:path w="10967" h="10907" extrusionOk="0">
                  <a:moveTo>
                    <a:pt x="3751" y="298"/>
                  </a:moveTo>
                  <a:cubicBezTo>
                    <a:pt x="3811" y="298"/>
                    <a:pt x="3847" y="345"/>
                    <a:pt x="3847" y="405"/>
                  </a:cubicBezTo>
                  <a:cubicBezTo>
                    <a:pt x="3847" y="464"/>
                    <a:pt x="3811" y="512"/>
                    <a:pt x="3751" y="512"/>
                  </a:cubicBezTo>
                  <a:cubicBezTo>
                    <a:pt x="3692" y="512"/>
                    <a:pt x="3644" y="464"/>
                    <a:pt x="3644" y="405"/>
                  </a:cubicBezTo>
                  <a:cubicBezTo>
                    <a:pt x="3656" y="345"/>
                    <a:pt x="3704" y="298"/>
                    <a:pt x="3751" y="298"/>
                  </a:cubicBezTo>
                  <a:close/>
                  <a:moveTo>
                    <a:pt x="5490" y="298"/>
                  </a:moveTo>
                  <a:cubicBezTo>
                    <a:pt x="5549" y="298"/>
                    <a:pt x="5597" y="345"/>
                    <a:pt x="5597" y="405"/>
                  </a:cubicBezTo>
                  <a:cubicBezTo>
                    <a:pt x="5597" y="464"/>
                    <a:pt x="5549" y="512"/>
                    <a:pt x="5490" y="512"/>
                  </a:cubicBezTo>
                  <a:cubicBezTo>
                    <a:pt x="5430" y="512"/>
                    <a:pt x="5382" y="464"/>
                    <a:pt x="5382" y="405"/>
                  </a:cubicBezTo>
                  <a:cubicBezTo>
                    <a:pt x="5382" y="345"/>
                    <a:pt x="5430" y="298"/>
                    <a:pt x="5490" y="298"/>
                  </a:cubicBezTo>
                  <a:close/>
                  <a:moveTo>
                    <a:pt x="7216" y="298"/>
                  </a:moveTo>
                  <a:cubicBezTo>
                    <a:pt x="7276" y="298"/>
                    <a:pt x="7323" y="345"/>
                    <a:pt x="7323" y="405"/>
                  </a:cubicBezTo>
                  <a:cubicBezTo>
                    <a:pt x="7323" y="464"/>
                    <a:pt x="7276" y="512"/>
                    <a:pt x="7216" y="512"/>
                  </a:cubicBezTo>
                  <a:cubicBezTo>
                    <a:pt x="7156" y="512"/>
                    <a:pt x="7109" y="464"/>
                    <a:pt x="7109" y="405"/>
                  </a:cubicBezTo>
                  <a:cubicBezTo>
                    <a:pt x="7109" y="345"/>
                    <a:pt x="7156" y="298"/>
                    <a:pt x="7216" y="298"/>
                  </a:cubicBezTo>
                  <a:close/>
                  <a:moveTo>
                    <a:pt x="394" y="3632"/>
                  </a:moveTo>
                  <a:cubicBezTo>
                    <a:pt x="453" y="3632"/>
                    <a:pt x="501" y="3679"/>
                    <a:pt x="501" y="3739"/>
                  </a:cubicBezTo>
                  <a:cubicBezTo>
                    <a:pt x="501" y="3798"/>
                    <a:pt x="453" y="3846"/>
                    <a:pt x="394" y="3846"/>
                  </a:cubicBezTo>
                  <a:cubicBezTo>
                    <a:pt x="334" y="3846"/>
                    <a:pt x="287" y="3798"/>
                    <a:pt x="287" y="3739"/>
                  </a:cubicBezTo>
                  <a:cubicBezTo>
                    <a:pt x="287" y="3679"/>
                    <a:pt x="334" y="3632"/>
                    <a:pt x="394" y="3632"/>
                  </a:cubicBezTo>
                  <a:close/>
                  <a:moveTo>
                    <a:pt x="10562" y="3655"/>
                  </a:moveTo>
                  <a:cubicBezTo>
                    <a:pt x="10621" y="3655"/>
                    <a:pt x="10669" y="3691"/>
                    <a:pt x="10669" y="3763"/>
                  </a:cubicBezTo>
                  <a:cubicBezTo>
                    <a:pt x="10669" y="3822"/>
                    <a:pt x="10621" y="3858"/>
                    <a:pt x="10562" y="3858"/>
                  </a:cubicBezTo>
                  <a:cubicBezTo>
                    <a:pt x="10502" y="3858"/>
                    <a:pt x="10454" y="3822"/>
                    <a:pt x="10454" y="3763"/>
                  </a:cubicBezTo>
                  <a:cubicBezTo>
                    <a:pt x="10454" y="3691"/>
                    <a:pt x="10502" y="3655"/>
                    <a:pt x="10562" y="3655"/>
                  </a:cubicBezTo>
                  <a:close/>
                  <a:moveTo>
                    <a:pt x="394" y="5382"/>
                  </a:moveTo>
                  <a:cubicBezTo>
                    <a:pt x="453" y="5382"/>
                    <a:pt x="501" y="5417"/>
                    <a:pt x="501" y="5477"/>
                  </a:cubicBezTo>
                  <a:cubicBezTo>
                    <a:pt x="501" y="5548"/>
                    <a:pt x="453" y="5584"/>
                    <a:pt x="394" y="5584"/>
                  </a:cubicBezTo>
                  <a:cubicBezTo>
                    <a:pt x="334" y="5584"/>
                    <a:pt x="287" y="5548"/>
                    <a:pt x="287" y="5477"/>
                  </a:cubicBezTo>
                  <a:cubicBezTo>
                    <a:pt x="287" y="5417"/>
                    <a:pt x="334" y="5382"/>
                    <a:pt x="394" y="5382"/>
                  </a:cubicBezTo>
                  <a:close/>
                  <a:moveTo>
                    <a:pt x="10562" y="5382"/>
                  </a:moveTo>
                  <a:cubicBezTo>
                    <a:pt x="10621" y="5382"/>
                    <a:pt x="10669" y="5429"/>
                    <a:pt x="10669" y="5489"/>
                  </a:cubicBezTo>
                  <a:cubicBezTo>
                    <a:pt x="10669" y="5548"/>
                    <a:pt x="10621" y="5584"/>
                    <a:pt x="10562" y="5584"/>
                  </a:cubicBezTo>
                  <a:cubicBezTo>
                    <a:pt x="10502" y="5584"/>
                    <a:pt x="10454" y="5548"/>
                    <a:pt x="10454" y="5489"/>
                  </a:cubicBezTo>
                  <a:cubicBezTo>
                    <a:pt x="10454" y="5429"/>
                    <a:pt x="10502" y="5382"/>
                    <a:pt x="10562" y="5382"/>
                  </a:cubicBezTo>
                  <a:close/>
                  <a:moveTo>
                    <a:pt x="394" y="7108"/>
                  </a:moveTo>
                  <a:cubicBezTo>
                    <a:pt x="453" y="7108"/>
                    <a:pt x="501" y="7144"/>
                    <a:pt x="501" y="7215"/>
                  </a:cubicBezTo>
                  <a:cubicBezTo>
                    <a:pt x="501" y="7275"/>
                    <a:pt x="453" y="7311"/>
                    <a:pt x="394" y="7311"/>
                  </a:cubicBezTo>
                  <a:cubicBezTo>
                    <a:pt x="334" y="7311"/>
                    <a:pt x="287" y="7275"/>
                    <a:pt x="287" y="7215"/>
                  </a:cubicBezTo>
                  <a:cubicBezTo>
                    <a:pt x="287" y="7144"/>
                    <a:pt x="334" y="7108"/>
                    <a:pt x="394" y="7108"/>
                  </a:cubicBezTo>
                  <a:close/>
                  <a:moveTo>
                    <a:pt x="10562" y="7120"/>
                  </a:moveTo>
                  <a:cubicBezTo>
                    <a:pt x="10621" y="7120"/>
                    <a:pt x="10669" y="7168"/>
                    <a:pt x="10669" y="7227"/>
                  </a:cubicBezTo>
                  <a:cubicBezTo>
                    <a:pt x="10669" y="7287"/>
                    <a:pt x="10621" y="7334"/>
                    <a:pt x="10562" y="7334"/>
                  </a:cubicBezTo>
                  <a:cubicBezTo>
                    <a:pt x="10502" y="7334"/>
                    <a:pt x="10454" y="7287"/>
                    <a:pt x="10454" y="7227"/>
                  </a:cubicBezTo>
                  <a:cubicBezTo>
                    <a:pt x="10454" y="7168"/>
                    <a:pt x="10502" y="7120"/>
                    <a:pt x="10562" y="7120"/>
                  </a:cubicBezTo>
                  <a:close/>
                  <a:moveTo>
                    <a:pt x="3751" y="10454"/>
                  </a:moveTo>
                  <a:cubicBezTo>
                    <a:pt x="3811" y="10454"/>
                    <a:pt x="3847" y="10501"/>
                    <a:pt x="3847" y="10561"/>
                  </a:cubicBezTo>
                  <a:cubicBezTo>
                    <a:pt x="3847" y="10621"/>
                    <a:pt x="3811" y="10668"/>
                    <a:pt x="3751" y="10668"/>
                  </a:cubicBezTo>
                  <a:cubicBezTo>
                    <a:pt x="3692" y="10668"/>
                    <a:pt x="3644" y="10621"/>
                    <a:pt x="3644" y="10561"/>
                  </a:cubicBezTo>
                  <a:cubicBezTo>
                    <a:pt x="3644" y="10501"/>
                    <a:pt x="3680" y="10454"/>
                    <a:pt x="3751" y="10454"/>
                  </a:cubicBezTo>
                  <a:close/>
                  <a:moveTo>
                    <a:pt x="5490" y="10454"/>
                  </a:moveTo>
                  <a:cubicBezTo>
                    <a:pt x="5549" y="10454"/>
                    <a:pt x="5597" y="10501"/>
                    <a:pt x="5597" y="10561"/>
                  </a:cubicBezTo>
                  <a:cubicBezTo>
                    <a:pt x="5597" y="10621"/>
                    <a:pt x="5537" y="10668"/>
                    <a:pt x="5490" y="10668"/>
                  </a:cubicBezTo>
                  <a:cubicBezTo>
                    <a:pt x="5430" y="10668"/>
                    <a:pt x="5382" y="10621"/>
                    <a:pt x="5382" y="10561"/>
                  </a:cubicBezTo>
                  <a:cubicBezTo>
                    <a:pt x="5382" y="10501"/>
                    <a:pt x="5430" y="10454"/>
                    <a:pt x="5490" y="10454"/>
                  </a:cubicBezTo>
                  <a:close/>
                  <a:moveTo>
                    <a:pt x="7216" y="10454"/>
                  </a:moveTo>
                  <a:cubicBezTo>
                    <a:pt x="7276" y="10454"/>
                    <a:pt x="7323" y="10501"/>
                    <a:pt x="7323" y="10561"/>
                  </a:cubicBezTo>
                  <a:cubicBezTo>
                    <a:pt x="7323" y="10621"/>
                    <a:pt x="7276" y="10668"/>
                    <a:pt x="7216" y="10668"/>
                  </a:cubicBezTo>
                  <a:cubicBezTo>
                    <a:pt x="7156" y="10668"/>
                    <a:pt x="7109" y="10621"/>
                    <a:pt x="7109" y="10561"/>
                  </a:cubicBezTo>
                  <a:cubicBezTo>
                    <a:pt x="7109" y="10501"/>
                    <a:pt x="7156" y="10454"/>
                    <a:pt x="7216" y="10454"/>
                  </a:cubicBezTo>
                  <a:close/>
                  <a:moveTo>
                    <a:pt x="3811" y="0"/>
                  </a:moveTo>
                  <a:cubicBezTo>
                    <a:pt x="3561" y="0"/>
                    <a:pt x="3394" y="203"/>
                    <a:pt x="3394" y="417"/>
                  </a:cubicBezTo>
                  <a:cubicBezTo>
                    <a:pt x="3394" y="595"/>
                    <a:pt x="3489" y="750"/>
                    <a:pt x="3656" y="810"/>
                  </a:cubicBezTo>
                  <a:lnTo>
                    <a:pt x="3656" y="1738"/>
                  </a:lnTo>
                  <a:lnTo>
                    <a:pt x="1965" y="1738"/>
                  </a:lnTo>
                  <a:cubicBezTo>
                    <a:pt x="1870" y="1738"/>
                    <a:pt x="1799" y="1810"/>
                    <a:pt x="1799" y="1893"/>
                  </a:cubicBezTo>
                  <a:lnTo>
                    <a:pt x="1799" y="3596"/>
                  </a:lnTo>
                  <a:lnTo>
                    <a:pt x="799" y="3596"/>
                  </a:lnTo>
                  <a:cubicBezTo>
                    <a:pt x="739" y="3441"/>
                    <a:pt x="596" y="3322"/>
                    <a:pt x="418" y="3322"/>
                  </a:cubicBezTo>
                  <a:cubicBezTo>
                    <a:pt x="179" y="3322"/>
                    <a:pt x="1" y="3524"/>
                    <a:pt x="1" y="3739"/>
                  </a:cubicBezTo>
                  <a:cubicBezTo>
                    <a:pt x="1" y="3977"/>
                    <a:pt x="191" y="4155"/>
                    <a:pt x="418" y="4155"/>
                  </a:cubicBezTo>
                  <a:cubicBezTo>
                    <a:pt x="596" y="4155"/>
                    <a:pt x="739" y="4048"/>
                    <a:pt x="799" y="3893"/>
                  </a:cubicBezTo>
                  <a:lnTo>
                    <a:pt x="1727" y="3893"/>
                  </a:lnTo>
                  <a:lnTo>
                    <a:pt x="1727" y="5310"/>
                  </a:lnTo>
                  <a:lnTo>
                    <a:pt x="799" y="5310"/>
                  </a:lnTo>
                  <a:cubicBezTo>
                    <a:pt x="739" y="5156"/>
                    <a:pt x="596" y="5036"/>
                    <a:pt x="418" y="5036"/>
                  </a:cubicBezTo>
                  <a:cubicBezTo>
                    <a:pt x="179" y="5036"/>
                    <a:pt x="1" y="5227"/>
                    <a:pt x="1" y="5453"/>
                  </a:cubicBezTo>
                  <a:cubicBezTo>
                    <a:pt x="1" y="5691"/>
                    <a:pt x="191" y="5870"/>
                    <a:pt x="418" y="5870"/>
                  </a:cubicBezTo>
                  <a:cubicBezTo>
                    <a:pt x="596" y="5870"/>
                    <a:pt x="739" y="5763"/>
                    <a:pt x="799" y="5608"/>
                  </a:cubicBezTo>
                  <a:lnTo>
                    <a:pt x="1727" y="5608"/>
                  </a:lnTo>
                  <a:lnTo>
                    <a:pt x="1727" y="7013"/>
                  </a:lnTo>
                  <a:lnTo>
                    <a:pt x="799" y="7013"/>
                  </a:lnTo>
                  <a:cubicBezTo>
                    <a:pt x="739" y="6870"/>
                    <a:pt x="596" y="6751"/>
                    <a:pt x="418" y="6751"/>
                  </a:cubicBezTo>
                  <a:cubicBezTo>
                    <a:pt x="179" y="6751"/>
                    <a:pt x="1" y="6941"/>
                    <a:pt x="1" y="7168"/>
                  </a:cubicBezTo>
                  <a:cubicBezTo>
                    <a:pt x="1" y="7406"/>
                    <a:pt x="191" y="7584"/>
                    <a:pt x="418" y="7584"/>
                  </a:cubicBezTo>
                  <a:cubicBezTo>
                    <a:pt x="596" y="7584"/>
                    <a:pt x="739" y="7477"/>
                    <a:pt x="799" y="7311"/>
                  </a:cubicBezTo>
                  <a:lnTo>
                    <a:pt x="1727" y="7311"/>
                  </a:lnTo>
                  <a:lnTo>
                    <a:pt x="1727" y="9013"/>
                  </a:lnTo>
                  <a:cubicBezTo>
                    <a:pt x="1727" y="9097"/>
                    <a:pt x="1799" y="9180"/>
                    <a:pt x="1882" y="9180"/>
                  </a:cubicBezTo>
                  <a:lnTo>
                    <a:pt x="3585" y="9180"/>
                  </a:lnTo>
                  <a:lnTo>
                    <a:pt x="3585" y="10097"/>
                  </a:lnTo>
                  <a:cubicBezTo>
                    <a:pt x="3430" y="10156"/>
                    <a:pt x="3311" y="10311"/>
                    <a:pt x="3311" y="10490"/>
                  </a:cubicBezTo>
                  <a:cubicBezTo>
                    <a:pt x="3311" y="10728"/>
                    <a:pt x="3513" y="10906"/>
                    <a:pt x="3727" y="10906"/>
                  </a:cubicBezTo>
                  <a:cubicBezTo>
                    <a:pt x="3966" y="10906"/>
                    <a:pt x="4144" y="10704"/>
                    <a:pt x="4144" y="10490"/>
                  </a:cubicBezTo>
                  <a:cubicBezTo>
                    <a:pt x="4144" y="10311"/>
                    <a:pt x="4049" y="10156"/>
                    <a:pt x="3882" y="10097"/>
                  </a:cubicBezTo>
                  <a:lnTo>
                    <a:pt x="3882" y="9180"/>
                  </a:lnTo>
                  <a:lnTo>
                    <a:pt x="5299" y="9180"/>
                  </a:lnTo>
                  <a:lnTo>
                    <a:pt x="5299" y="10097"/>
                  </a:lnTo>
                  <a:cubicBezTo>
                    <a:pt x="5144" y="10156"/>
                    <a:pt x="5025" y="10311"/>
                    <a:pt x="5025" y="10490"/>
                  </a:cubicBezTo>
                  <a:cubicBezTo>
                    <a:pt x="5025" y="10728"/>
                    <a:pt x="5216" y="10906"/>
                    <a:pt x="5442" y="10906"/>
                  </a:cubicBezTo>
                  <a:cubicBezTo>
                    <a:pt x="5680" y="10906"/>
                    <a:pt x="5859" y="10704"/>
                    <a:pt x="5859" y="10490"/>
                  </a:cubicBezTo>
                  <a:cubicBezTo>
                    <a:pt x="5859" y="10311"/>
                    <a:pt x="5752" y="10156"/>
                    <a:pt x="5597" y="10097"/>
                  </a:cubicBezTo>
                  <a:lnTo>
                    <a:pt x="5597" y="9180"/>
                  </a:lnTo>
                  <a:lnTo>
                    <a:pt x="7002" y="9180"/>
                  </a:lnTo>
                  <a:lnTo>
                    <a:pt x="7002" y="10097"/>
                  </a:lnTo>
                  <a:cubicBezTo>
                    <a:pt x="6859" y="10156"/>
                    <a:pt x="6740" y="10311"/>
                    <a:pt x="6740" y="10490"/>
                  </a:cubicBezTo>
                  <a:cubicBezTo>
                    <a:pt x="6740" y="10728"/>
                    <a:pt x="6930" y="10906"/>
                    <a:pt x="7156" y="10906"/>
                  </a:cubicBezTo>
                  <a:cubicBezTo>
                    <a:pt x="7383" y="10906"/>
                    <a:pt x="7573" y="10704"/>
                    <a:pt x="7573" y="10490"/>
                  </a:cubicBezTo>
                  <a:cubicBezTo>
                    <a:pt x="7573" y="10311"/>
                    <a:pt x="7466" y="10156"/>
                    <a:pt x="7299" y="10097"/>
                  </a:cubicBezTo>
                  <a:lnTo>
                    <a:pt x="7299" y="9180"/>
                  </a:lnTo>
                  <a:lnTo>
                    <a:pt x="9002" y="9180"/>
                  </a:lnTo>
                  <a:cubicBezTo>
                    <a:pt x="9085" y="9180"/>
                    <a:pt x="9169" y="9097"/>
                    <a:pt x="9169" y="9013"/>
                  </a:cubicBezTo>
                  <a:lnTo>
                    <a:pt x="9169" y="7311"/>
                  </a:lnTo>
                  <a:lnTo>
                    <a:pt x="10085" y="7311"/>
                  </a:lnTo>
                  <a:cubicBezTo>
                    <a:pt x="10145" y="7465"/>
                    <a:pt x="10300" y="7584"/>
                    <a:pt x="10478" y="7584"/>
                  </a:cubicBezTo>
                  <a:cubicBezTo>
                    <a:pt x="10716" y="7584"/>
                    <a:pt x="10895" y="7394"/>
                    <a:pt x="10895" y="7168"/>
                  </a:cubicBezTo>
                  <a:cubicBezTo>
                    <a:pt x="10895" y="6930"/>
                    <a:pt x="10693" y="6751"/>
                    <a:pt x="10478" y="6751"/>
                  </a:cubicBezTo>
                  <a:cubicBezTo>
                    <a:pt x="10300" y="6751"/>
                    <a:pt x="10145" y="6858"/>
                    <a:pt x="10085" y="7013"/>
                  </a:cubicBezTo>
                  <a:lnTo>
                    <a:pt x="9169" y="7013"/>
                  </a:lnTo>
                  <a:lnTo>
                    <a:pt x="9240" y="5644"/>
                  </a:lnTo>
                  <a:lnTo>
                    <a:pt x="10157" y="5644"/>
                  </a:lnTo>
                  <a:cubicBezTo>
                    <a:pt x="10216" y="5798"/>
                    <a:pt x="10371" y="5918"/>
                    <a:pt x="10550" y="5918"/>
                  </a:cubicBezTo>
                  <a:cubicBezTo>
                    <a:pt x="10788" y="5918"/>
                    <a:pt x="10966" y="5727"/>
                    <a:pt x="10966" y="5501"/>
                  </a:cubicBezTo>
                  <a:cubicBezTo>
                    <a:pt x="10966" y="5263"/>
                    <a:pt x="10776" y="5084"/>
                    <a:pt x="10550" y="5084"/>
                  </a:cubicBezTo>
                  <a:cubicBezTo>
                    <a:pt x="10371" y="5084"/>
                    <a:pt x="10216" y="5191"/>
                    <a:pt x="10157" y="5346"/>
                  </a:cubicBezTo>
                  <a:lnTo>
                    <a:pt x="9240" y="5346"/>
                  </a:lnTo>
                  <a:lnTo>
                    <a:pt x="9240" y="3905"/>
                  </a:lnTo>
                  <a:lnTo>
                    <a:pt x="10157" y="3905"/>
                  </a:lnTo>
                  <a:cubicBezTo>
                    <a:pt x="10216" y="4060"/>
                    <a:pt x="10371" y="4179"/>
                    <a:pt x="10550" y="4179"/>
                  </a:cubicBezTo>
                  <a:cubicBezTo>
                    <a:pt x="10788" y="4179"/>
                    <a:pt x="10966" y="3977"/>
                    <a:pt x="10966" y="3763"/>
                  </a:cubicBezTo>
                  <a:cubicBezTo>
                    <a:pt x="10966" y="3524"/>
                    <a:pt x="10776" y="3346"/>
                    <a:pt x="10550" y="3346"/>
                  </a:cubicBezTo>
                  <a:cubicBezTo>
                    <a:pt x="10371" y="3346"/>
                    <a:pt x="10216" y="3441"/>
                    <a:pt x="10157" y="3608"/>
                  </a:cubicBezTo>
                  <a:lnTo>
                    <a:pt x="9240" y="3608"/>
                  </a:lnTo>
                  <a:lnTo>
                    <a:pt x="9240" y="1917"/>
                  </a:lnTo>
                  <a:cubicBezTo>
                    <a:pt x="9240" y="1822"/>
                    <a:pt x="9169" y="1750"/>
                    <a:pt x="9073" y="1750"/>
                  </a:cubicBezTo>
                  <a:lnTo>
                    <a:pt x="8395" y="1750"/>
                  </a:lnTo>
                  <a:cubicBezTo>
                    <a:pt x="8299" y="1750"/>
                    <a:pt x="8228" y="1822"/>
                    <a:pt x="8228" y="1917"/>
                  </a:cubicBezTo>
                  <a:cubicBezTo>
                    <a:pt x="8228" y="2000"/>
                    <a:pt x="8299" y="2072"/>
                    <a:pt x="8395" y="2072"/>
                  </a:cubicBezTo>
                  <a:lnTo>
                    <a:pt x="8930" y="2072"/>
                  </a:lnTo>
                  <a:lnTo>
                    <a:pt x="8930" y="3763"/>
                  </a:lnTo>
                  <a:lnTo>
                    <a:pt x="8930" y="5489"/>
                  </a:lnTo>
                  <a:lnTo>
                    <a:pt x="8930" y="7215"/>
                  </a:lnTo>
                  <a:lnTo>
                    <a:pt x="8930" y="8906"/>
                  </a:lnTo>
                  <a:lnTo>
                    <a:pt x="2049" y="8906"/>
                  </a:lnTo>
                  <a:lnTo>
                    <a:pt x="2049" y="7215"/>
                  </a:lnTo>
                  <a:lnTo>
                    <a:pt x="2049" y="5489"/>
                  </a:lnTo>
                  <a:lnTo>
                    <a:pt x="2049" y="3763"/>
                  </a:lnTo>
                  <a:lnTo>
                    <a:pt x="2049" y="2060"/>
                  </a:lnTo>
                  <a:lnTo>
                    <a:pt x="7752" y="2060"/>
                  </a:lnTo>
                  <a:cubicBezTo>
                    <a:pt x="7835" y="2060"/>
                    <a:pt x="7918" y="1988"/>
                    <a:pt x="7918" y="1893"/>
                  </a:cubicBezTo>
                  <a:cubicBezTo>
                    <a:pt x="7918" y="1810"/>
                    <a:pt x="7835" y="1738"/>
                    <a:pt x="7752" y="1738"/>
                  </a:cubicBezTo>
                  <a:lnTo>
                    <a:pt x="7383" y="1738"/>
                  </a:lnTo>
                  <a:lnTo>
                    <a:pt x="7383" y="810"/>
                  </a:lnTo>
                  <a:cubicBezTo>
                    <a:pt x="7526" y="750"/>
                    <a:pt x="7645" y="595"/>
                    <a:pt x="7645" y="417"/>
                  </a:cubicBezTo>
                  <a:cubicBezTo>
                    <a:pt x="7645" y="179"/>
                    <a:pt x="7454" y="0"/>
                    <a:pt x="7228" y="0"/>
                  </a:cubicBezTo>
                  <a:cubicBezTo>
                    <a:pt x="6990" y="0"/>
                    <a:pt x="6811" y="203"/>
                    <a:pt x="6811" y="417"/>
                  </a:cubicBezTo>
                  <a:cubicBezTo>
                    <a:pt x="6811" y="595"/>
                    <a:pt x="6918" y="750"/>
                    <a:pt x="7085" y="810"/>
                  </a:cubicBezTo>
                  <a:lnTo>
                    <a:pt x="7085" y="1738"/>
                  </a:lnTo>
                  <a:lnTo>
                    <a:pt x="5668" y="1738"/>
                  </a:lnTo>
                  <a:lnTo>
                    <a:pt x="5668" y="810"/>
                  </a:lnTo>
                  <a:cubicBezTo>
                    <a:pt x="5811" y="750"/>
                    <a:pt x="5930" y="595"/>
                    <a:pt x="5930" y="417"/>
                  </a:cubicBezTo>
                  <a:cubicBezTo>
                    <a:pt x="5930" y="179"/>
                    <a:pt x="5740" y="0"/>
                    <a:pt x="5513" y="0"/>
                  </a:cubicBezTo>
                  <a:cubicBezTo>
                    <a:pt x="5275" y="0"/>
                    <a:pt x="5097" y="203"/>
                    <a:pt x="5097" y="417"/>
                  </a:cubicBezTo>
                  <a:cubicBezTo>
                    <a:pt x="5097" y="595"/>
                    <a:pt x="5204" y="750"/>
                    <a:pt x="5371" y="810"/>
                  </a:cubicBezTo>
                  <a:lnTo>
                    <a:pt x="5371" y="1738"/>
                  </a:lnTo>
                  <a:lnTo>
                    <a:pt x="3954" y="1738"/>
                  </a:lnTo>
                  <a:lnTo>
                    <a:pt x="3954" y="810"/>
                  </a:lnTo>
                  <a:cubicBezTo>
                    <a:pt x="4108" y="750"/>
                    <a:pt x="4216" y="595"/>
                    <a:pt x="4216" y="417"/>
                  </a:cubicBezTo>
                  <a:cubicBezTo>
                    <a:pt x="4216" y="179"/>
                    <a:pt x="4025" y="0"/>
                    <a:pt x="3811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7" name="Google Shape;1687;p46"/>
            <p:cNvSpPr/>
            <p:nvPr/>
          </p:nvSpPr>
          <p:spPr>
            <a:xfrm>
              <a:off x="3599440" y="2956543"/>
              <a:ext cx="204494" cy="204843"/>
            </a:xfrm>
            <a:custGeom>
              <a:avLst/>
              <a:gdLst/>
              <a:ahLst/>
              <a:cxnLst/>
              <a:rect l="l" t="t" r="r" b="b"/>
              <a:pathLst>
                <a:path w="6455" h="6466" extrusionOk="0">
                  <a:moveTo>
                    <a:pt x="156" y="0"/>
                  </a:moveTo>
                  <a:cubicBezTo>
                    <a:pt x="72" y="0"/>
                    <a:pt x="1" y="84"/>
                    <a:pt x="1" y="167"/>
                  </a:cubicBezTo>
                  <a:lnTo>
                    <a:pt x="1" y="4644"/>
                  </a:lnTo>
                  <a:cubicBezTo>
                    <a:pt x="1" y="4739"/>
                    <a:pt x="72" y="4811"/>
                    <a:pt x="156" y="4811"/>
                  </a:cubicBezTo>
                  <a:cubicBezTo>
                    <a:pt x="251" y="4811"/>
                    <a:pt x="322" y="4739"/>
                    <a:pt x="322" y="4644"/>
                  </a:cubicBezTo>
                  <a:lnTo>
                    <a:pt x="322" y="334"/>
                  </a:lnTo>
                  <a:lnTo>
                    <a:pt x="6133" y="334"/>
                  </a:lnTo>
                  <a:lnTo>
                    <a:pt x="6133" y="6132"/>
                  </a:lnTo>
                  <a:lnTo>
                    <a:pt x="322" y="6132"/>
                  </a:lnTo>
                  <a:lnTo>
                    <a:pt x="322" y="5287"/>
                  </a:lnTo>
                  <a:cubicBezTo>
                    <a:pt x="322" y="5203"/>
                    <a:pt x="251" y="5120"/>
                    <a:pt x="156" y="5120"/>
                  </a:cubicBezTo>
                  <a:cubicBezTo>
                    <a:pt x="72" y="5120"/>
                    <a:pt x="1" y="5203"/>
                    <a:pt x="1" y="5287"/>
                  </a:cubicBezTo>
                  <a:lnTo>
                    <a:pt x="1" y="6299"/>
                  </a:lnTo>
                  <a:cubicBezTo>
                    <a:pt x="1" y="6394"/>
                    <a:pt x="72" y="6466"/>
                    <a:pt x="156" y="6466"/>
                  </a:cubicBezTo>
                  <a:lnTo>
                    <a:pt x="6287" y="6466"/>
                  </a:lnTo>
                  <a:cubicBezTo>
                    <a:pt x="6383" y="6466"/>
                    <a:pt x="6454" y="6394"/>
                    <a:pt x="6454" y="6299"/>
                  </a:cubicBezTo>
                  <a:lnTo>
                    <a:pt x="6454" y="167"/>
                  </a:lnTo>
                  <a:cubicBezTo>
                    <a:pt x="6442" y="84"/>
                    <a:pt x="6383" y="0"/>
                    <a:pt x="628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8" name="Google Shape;1688;p46"/>
            <p:cNvSpPr/>
            <p:nvPr/>
          </p:nvSpPr>
          <p:spPr>
            <a:xfrm>
              <a:off x="3661691" y="3018763"/>
              <a:ext cx="79992" cy="80372"/>
            </a:xfrm>
            <a:custGeom>
              <a:avLst/>
              <a:gdLst/>
              <a:ahLst/>
              <a:cxnLst/>
              <a:rect l="l" t="t" r="r" b="b"/>
              <a:pathLst>
                <a:path w="2525" h="2537" extrusionOk="0">
                  <a:moveTo>
                    <a:pt x="155" y="1"/>
                  </a:moveTo>
                  <a:cubicBezTo>
                    <a:pt x="72" y="1"/>
                    <a:pt x="1" y="84"/>
                    <a:pt x="1" y="168"/>
                  </a:cubicBezTo>
                  <a:lnTo>
                    <a:pt x="1" y="2370"/>
                  </a:lnTo>
                  <a:cubicBezTo>
                    <a:pt x="1" y="2466"/>
                    <a:pt x="72" y="2537"/>
                    <a:pt x="155" y="2537"/>
                  </a:cubicBezTo>
                  <a:lnTo>
                    <a:pt x="1013" y="2537"/>
                  </a:lnTo>
                  <a:cubicBezTo>
                    <a:pt x="1096" y="2537"/>
                    <a:pt x="1167" y="2466"/>
                    <a:pt x="1167" y="2370"/>
                  </a:cubicBezTo>
                  <a:cubicBezTo>
                    <a:pt x="1167" y="2287"/>
                    <a:pt x="1096" y="2204"/>
                    <a:pt x="1013" y="2204"/>
                  </a:cubicBezTo>
                  <a:lnTo>
                    <a:pt x="322" y="2204"/>
                  </a:lnTo>
                  <a:lnTo>
                    <a:pt x="322" y="322"/>
                  </a:lnTo>
                  <a:lnTo>
                    <a:pt x="2215" y="322"/>
                  </a:lnTo>
                  <a:lnTo>
                    <a:pt x="2215" y="2204"/>
                  </a:lnTo>
                  <a:lnTo>
                    <a:pt x="1632" y="2204"/>
                  </a:lnTo>
                  <a:cubicBezTo>
                    <a:pt x="1548" y="2204"/>
                    <a:pt x="1465" y="2287"/>
                    <a:pt x="1465" y="2370"/>
                  </a:cubicBezTo>
                  <a:cubicBezTo>
                    <a:pt x="1465" y="2466"/>
                    <a:pt x="1548" y="2537"/>
                    <a:pt x="1632" y="2537"/>
                  </a:cubicBezTo>
                  <a:lnTo>
                    <a:pt x="2346" y="2537"/>
                  </a:lnTo>
                  <a:cubicBezTo>
                    <a:pt x="2441" y="2537"/>
                    <a:pt x="2513" y="2466"/>
                    <a:pt x="2513" y="2370"/>
                  </a:cubicBezTo>
                  <a:lnTo>
                    <a:pt x="2513" y="168"/>
                  </a:lnTo>
                  <a:cubicBezTo>
                    <a:pt x="2525" y="84"/>
                    <a:pt x="2453" y="1"/>
                    <a:pt x="235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89" name="Google Shape;1689;p46"/>
            <p:cNvSpPr/>
            <p:nvPr/>
          </p:nvSpPr>
          <p:spPr>
            <a:xfrm>
              <a:off x="3625101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0" name="Google Shape;1690;p46"/>
            <p:cNvSpPr/>
            <p:nvPr/>
          </p:nvSpPr>
          <p:spPr>
            <a:xfrm>
              <a:off x="3651522" y="2982552"/>
              <a:ext cx="18881" cy="18533"/>
            </a:xfrm>
            <a:custGeom>
              <a:avLst/>
              <a:gdLst/>
              <a:ahLst/>
              <a:cxnLst/>
              <a:rect l="l" t="t" r="r" b="b"/>
              <a:pathLst>
                <a:path w="596" h="585" extrusionOk="0">
                  <a:moveTo>
                    <a:pt x="167" y="1"/>
                  </a:moveTo>
                  <a:cubicBezTo>
                    <a:pt x="83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8"/>
                  </a:cubicBezTo>
                  <a:lnTo>
                    <a:pt x="583" y="168"/>
                  </a:lnTo>
                  <a:cubicBezTo>
                    <a:pt x="595" y="72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1" name="Google Shape;1691;p46"/>
            <p:cNvSpPr/>
            <p:nvPr/>
          </p:nvSpPr>
          <p:spPr>
            <a:xfrm>
              <a:off x="367905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2" name="Google Shape;1692;p46"/>
            <p:cNvSpPr/>
            <p:nvPr/>
          </p:nvSpPr>
          <p:spPr>
            <a:xfrm>
              <a:off x="3705822" y="2982552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3" name="Google Shape;1693;p46"/>
            <p:cNvSpPr/>
            <p:nvPr/>
          </p:nvSpPr>
          <p:spPr>
            <a:xfrm>
              <a:off x="3732591" y="2982552"/>
              <a:ext cx="18533" cy="18533"/>
            </a:xfrm>
            <a:custGeom>
              <a:avLst/>
              <a:gdLst/>
              <a:ahLst/>
              <a:cxnLst/>
              <a:rect l="l" t="t" r="r" b="b"/>
              <a:pathLst>
                <a:path w="585" h="585" extrusionOk="0">
                  <a:moveTo>
                    <a:pt x="168" y="1"/>
                  </a:moveTo>
                  <a:cubicBezTo>
                    <a:pt x="72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4" name="Google Shape;1694;p46"/>
            <p:cNvSpPr/>
            <p:nvPr/>
          </p:nvSpPr>
          <p:spPr>
            <a:xfrm>
              <a:off x="3759773" y="2982552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5" name="Google Shape;1695;p46"/>
            <p:cNvSpPr/>
            <p:nvPr/>
          </p:nvSpPr>
          <p:spPr>
            <a:xfrm>
              <a:off x="3625101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84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6" name="Google Shape;1696;p46"/>
            <p:cNvSpPr/>
            <p:nvPr/>
          </p:nvSpPr>
          <p:spPr>
            <a:xfrm>
              <a:off x="3651522" y="3116844"/>
              <a:ext cx="18881" cy="18501"/>
            </a:xfrm>
            <a:custGeom>
              <a:avLst/>
              <a:gdLst/>
              <a:ahLst/>
              <a:cxnLst/>
              <a:rect l="l" t="t" r="r" b="b"/>
              <a:pathLst>
                <a:path w="596" h="584" extrusionOk="0">
                  <a:moveTo>
                    <a:pt x="167" y="1"/>
                  </a:moveTo>
                  <a:cubicBezTo>
                    <a:pt x="83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83" y="584"/>
                    <a:pt x="167" y="584"/>
                  </a:cubicBezTo>
                  <a:lnTo>
                    <a:pt x="417" y="584"/>
                  </a:lnTo>
                  <a:cubicBezTo>
                    <a:pt x="512" y="584"/>
                    <a:pt x="583" y="513"/>
                    <a:pt x="583" y="417"/>
                  </a:cubicBezTo>
                  <a:lnTo>
                    <a:pt x="583" y="167"/>
                  </a:lnTo>
                  <a:cubicBezTo>
                    <a:pt x="595" y="84"/>
                    <a:pt x="524" y="1"/>
                    <a:pt x="441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7" name="Google Shape;1697;p46"/>
            <p:cNvSpPr/>
            <p:nvPr/>
          </p:nvSpPr>
          <p:spPr>
            <a:xfrm>
              <a:off x="367905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00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8" name="Google Shape;1698;p46"/>
            <p:cNvSpPr/>
            <p:nvPr/>
          </p:nvSpPr>
          <p:spPr>
            <a:xfrm>
              <a:off x="3705822" y="311684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699" name="Google Shape;1699;p46"/>
            <p:cNvSpPr/>
            <p:nvPr/>
          </p:nvSpPr>
          <p:spPr>
            <a:xfrm>
              <a:off x="3732591" y="3116844"/>
              <a:ext cx="18533" cy="18501"/>
            </a:xfrm>
            <a:custGeom>
              <a:avLst/>
              <a:gdLst/>
              <a:ahLst/>
              <a:cxnLst/>
              <a:rect l="l" t="t" r="r" b="b"/>
              <a:pathLst>
                <a:path w="585" h="584" extrusionOk="0">
                  <a:moveTo>
                    <a:pt x="168" y="1"/>
                  </a:moveTo>
                  <a:cubicBezTo>
                    <a:pt x="72" y="1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3"/>
                    <a:pt x="72" y="584"/>
                    <a:pt x="168" y="584"/>
                  </a:cubicBezTo>
                  <a:lnTo>
                    <a:pt x="418" y="584"/>
                  </a:lnTo>
                  <a:cubicBezTo>
                    <a:pt x="513" y="584"/>
                    <a:pt x="584" y="513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1"/>
                    <a:pt x="418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0" name="Google Shape;1700;p46"/>
            <p:cNvSpPr/>
            <p:nvPr/>
          </p:nvSpPr>
          <p:spPr>
            <a:xfrm>
              <a:off x="3759773" y="311684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1"/>
                  </a:moveTo>
                  <a:cubicBezTo>
                    <a:pt x="72" y="1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3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3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1" name="Google Shape;1701;p46"/>
            <p:cNvSpPr/>
            <p:nvPr/>
          </p:nvSpPr>
          <p:spPr>
            <a:xfrm>
              <a:off x="3625101" y="300935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84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84"/>
                    <a:pt x="513" y="0"/>
                    <a:pt x="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2" name="Google Shape;1702;p46"/>
            <p:cNvSpPr/>
            <p:nvPr/>
          </p:nvSpPr>
          <p:spPr>
            <a:xfrm>
              <a:off x="3625101" y="3036503"/>
              <a:ext cx="18501" cy="18153"/>
            </a:xfrm>
            <a:custGeom>
              <a:avLst/>
              <a:gdLst/>
              <a:ahLst/>
              <a:cxnLst/>
              <a:rect l="l" t="t" r="r" b="b"/>
              <a:pathLst>
                <a:path w="584" h="573" extrusionOk="0">
                  <a:moveTo>
                    <a:pt x="167" y="1"/>
                  </a:moveTo>
                  <a:cubicBezTo>
                    <a:pt x="84" y="1"/>
                    <a:pt x="1" y="72"/>
                    <a:pt x="1" y="155"/>
                  </a:cubicBezTo>
                  <a:lnTo>
                    <a:pt x="1" y="417"/>
                  </a:lnTo>
                  <a:cubicBezTo>
                    <a:pt x="1" y="501"/>
                    <a:pt x="84" y="572"/>
                    <a:pt x="167" y="572"/>
                  </a:cubicBezTo>
                  <a:lnTo>
                    <a:pt x="417" y="572"/>
                  </a:lnTo>
                  <a:cubicBezTo>
                    <a:pt x="513" y="572"/>
                    <a:pt x="584" y="501"/>
                    <a:pt x="584" y="417"/>
                  </a:cubicBezTo>
                  <a:lnTo>
                    <a:pt x="584" y="155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3" name="Google Shape;1703;p46"/>
            <p:cNvSpPr/>
            <p:nvPr/>
          </p:nvSpPr>
          <p:spPr>
            <a:xfrm>
              <a:off x="3625101" y="3063273"/>
              <a:ext cx="18501" cy="18533"/>
            </a:xfrm>
            <a:custGeom>
              <a:avLst/>
              <a:gdLst/>
              <a:ahLst/>
              <a:cxnLst/>
              <a:rect l="l" t="t" r="r" b="b"/>
              <a:pathLst>
                <a:path w="584" h="585" extrusionOk="0">
                  <a:moveTo>
                    <a:pt x="167" y="1"/>
                  </a:moveTo>
                  <a:cubicBezTo>
                    <a:pt x="84" y="1"/>
                    <a:pt x="1" y="72"/>
                    <a:pt x="1" y="168"/>
                  </a:cubicBezTo>
                  <a:lnTo>
                    <a:pt x="1" y="418"/>
                  </a:lnTo>
                  <a:cubicBezTo>
                    <a:pt x="1" y="501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01"/>
                    <a:pt x="584" y="418"/>
                  </a:cubicBezTo>
                  <a:lnTo>
                    <a:pt x="584" y="168"/>
                  </a:lnTo>
                  <a:cubicBezTo>
                    <a:pt x="584" y="72"/>
                    <a:pt x="513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4" name="Google Shape;1704;p46"/>
            <p:cNvSpPr/>
            <p:nvPr/>
          </p:nvSpPr>
          <p:spPr>
            <a:xfrm>
              <a:off x="3625101" y="3090074"/>
              <a:ext cx="18501" cy="18501"/>
            </a:xfrm>
            <a:custGeom>
              <a:avLst/>
              <a:gdLst/>
              <a:ahLst/>
              <a:cxnLst/>
              <a:rect l="l" t="t" r="r" b="b"/>
              <a:pathLst>
                <a:path w="584" h="584" extrusionOk="0">
                  <a:moveTo>
                    <a:pt x="167" y="0"/>
                  </a:moveTo>
                  <a:cubicBezTo>
                    <a:pt x="84" y="0"/>
                    <a:pt x="1" y="72"/>
                    <a:pt x="1" y="167"/>
                  </a:cubicBezTo>
                  <a:lnTo>
                    <a:pt x="1" y="417"/>
                  </a:lnTo>
                  <a:cubicBezTo>
                    <a:pt x="1" y="512"/>
                    <a:pt x="84" y="584"/>
                    <a:pt x="167" y="584"/>
                  </a:cubicBezTo>
                  <a:lnTo>
                    <a:pt x="417" y="584"/>
                  </a:lnTo>
                  <a:cubicBezTo>
                    <a:pt x="513" y="584"/>
                    <a:pt x="584" y="512"/>
                    <a:pt x="584" y="417"/>
                  </a:cubicBezTo>
                  <a:lnTo>
                    <a:pt x="584" y="167"/>
                  </a:lnTo>
                  <a:cubicBezTo>
                    <a:pt x="584" y="72"/>
                    <a:pt x="513" y="0"/>
                    <a:pt x="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5" name="Google Shape;1705;p46"/>
            <p:cNvSpPr/>
            <p:nvPr/>
          </p:nvSpPr>
          <p:spPr>
            <a:xfrm>
              <a:off x="3759773" y="300935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84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84"/>
                    <a:pt x="500" y="0"/>
                    <a:pt x="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6" name="Google Shape;1706;p46"/>
            <p:cNvSpPr/>
            <p:nvPr/>
          </p:nvSpPr>
          <p:spPr>
            <a:xfrm>
              <a:off x="3759773" y="3036503"/>
              <a:ext cx="18121" cy="18153"/>
            </a:xfrm>
            <a:custGeom>
              <a:avLst/>
              <a:gdLst/>
              <a:ahLst/>
              <a:cxnLst/>
              <a:rect l="l" t="t" r="r" b="b"/>
              <a:pathLst>
                <a:path w="572" h="573" extrusionOk="0">
                  <a:moveTo>
                    <a:pt x="155" y="1"/>
                  </a:moveTo>
                  <a:cubicBezTo>
                    <a:pt x="72" y="1"/>
                    <a:pt x="0" y="72"/>
                    <a:pt x="0" y="155"/>
                  </a:cubicBezTo>
                  <a:lnTo>
                    <a:pt x="0" y="417"/>
                  </a:lnTo>
                  <a:cubicBezTo>
                    <a:pt x="0" y="501"/>
                    <a:pt x="72" y="572"/>
                    <a:pt x="155" y="572"/>
                  </a:cubicBezTo>
                  <a:lnTo>
                    <a:pt x="417" y="572"/>
                  </a:lnTo>
                  <a:cubicBezTo>
                    <a:pt x="500" y="572"/>
                    <a:pt x="572" y="501"/>
                    <a:pt x="572" y="417"/>
                  </a:cubicBezTo>
                  <a:lnTo>
                    <a:pt x="572" y="155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7" name="Google Shape;1707;p46"/>
            <p:cNvSpPr/>
            <p:nvPr/>
          </p:nvSpPr>
          <p:spPr>
            <a:xfrm>
              <a:off x="3759773" y="3063273"/>
              <a:ext cx="18121" cy="18533"/>
            </a:xfrm>
            <a:custGeom>
              <a:avLst/>
              <a:gdLst/>
              <a:ahLst/>
              <a:cxnLst/>
              <a:rect l="l" t="t" r="r" b="b"/>
              <a:pathLst>
                <a:path w="572" h="585" extrusionOk="0">
                  <a:moveTo>
                    <a:pt x="155" y="1"/>
                  </a:moveTo>
                  <a:cubicBezTo>
                    <a:pt x="72" y="1"/>
                    <a:pt x="0" y="72"/>
                    <a:pt x="0" y="168"/>
                  </a:cubicBezTo>
                  <a:lnTo>
                    <a:pt x="0" y="418"/>
                  </a:lnTo>
                  <a:cubicBezTo>
                    <a:pt x="0" y="501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01"/>
                    <a:pt x="572" y="418"/>
                  </a:cubicBezTo>
                  <a:lnTo>
                    <a:pt x="572" y="168"/>
                  </a:lnTo>
                  <a:cubicBezTo>
                    <a:pt x="572" y="72"/>
                    <a:pt x="500" y="1"/>
                    <a:pt x="417" y="1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  <p:sp>
          <p:nvSpPr>
            <p:cNvPr id="1708" name="Google Shape;1708;p46"/>
            <p:cNvSpPr/>
            <p:nvPr/>
          </p:nvSpPr>
          <p:spPr>
            <a:xfrm>
              <a:off x="3759773" y="3090074"/>
              <a:ext cx="18121" cy="18501"/>
            </a:xfrm>
            <a:custGeom>
              <a:avLst/>
              <a:gdLst/>
              <a:ahLst/>
              <a:cxnLst/>
              <a:rect l="l" t="t" r="r" b="b"/>
              <a:pathLst>
                <a:path w="572" h="584" extrusionOk="0">
                  <a:moveTo>
                    <a:pt x="155" y="0"/>
                  </a:moveTo>
                  <a:cubicBezTo>
                    <a:pt x="72" y="0"/>
                    <a:pt x="0" y="72"/>
                    <a:pt x="0" y="167"/>
                  </a:cubicBezTo>
                  <a:lnTo>
                    <a:pt x="0" y="417"/>
                  </a:lnTo>
                  <a:cubicBezTo>
                    <a:pt x="0" y="512"/>
                    <a:pt x="72" y="584"/>
                    <a:pt x="155" y="584"/>
                  </a:cubicBezTo>
                  <a:lnTo>
                    <a:pt x="417" y="584"/>
                  </a:lnTo>
                  <a:cubicBezTo>
                    <a:pt x="500" y="584"/>
                    <a:pt x="572" y="512"/>
                    <a:pt x="572" y="417"/>
                  </a:cubicBezTo>
                  <a:lnTo>
                    <a:pt x="572" y="167"/>
                  </a:lnTo>
                  <a:cubicBezTo>
                    <a:pt x="572" y="72"/>
                    <a:pt x="500" y="0"/>
                    <a:pt x="417" y="0"/>
                  </a:cubicBezTo>
                  <a:close/>
                </a:path>
              </a:pathLst>
            </a:custGeom>
            <a:solidFill>
              <a:schemeClr val="dk1"/>
            </a:solidFill>
            <a:ln>
              <a:noFill/>
            </a:ln>
          </p:spPr>
          <p:txBody>
            <a:bodyPr spcFirstLastPara="1" wrap="square" lIns="91425" tIns="91425" rIns="91425" bIns="91425" anchor="ctr" anchorCtr="0">
              <a:noAutofit/>
            </a:bodyPr>
            <a:lstStyle/>
            <a:p>
              <a:pPr marL="0" lvl="0" indent="0" algn="l" rtl="0">
                <a:spcBef>
                  <a:spcPts val="0"/>
                </a:spcBef>
                <a:spcAft>
                  <a:spcPts val="0"/>
                </a:spcAft>
                <a:buNone/>
              </a:pPr>
              <a:endParaRPr/>
            </a:p>
          </p:txBody>
        </p:sp>
      </p:grp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69845"/>
    </mc:Choice>
    <mc:Fallback xmlns="">
      <p:transition spd="slow" advTm="69845"/>
    </mc:Fallback>
  </mc:AlternateContent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Shape 1714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715" name="Google Shape;1715;p47"/>
          <p:cNvSpPr txBox="1">
            <a:spLocks noGrp="1"/>
          </p:cNvSpPr>
          <p:nvPr>
            <p:ph type="title"/>
          </p:nvPr>
        </p:nvSpPr>
        <p:spPr>
          <a:xfrm>
            <a:off x="720000" y="445025"/>
            <a:ext cx="77040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l" rtl="0">
              <a:spcBef>
                <a:spcPts val="0"/>
              </a:spcBef>
              <a:spcAft>
                <a:spcPts val="0"/>
              </a:spcAft>
              <a:buNone/>
            </a:pPr>
            <a:r>
              <a:rPr lang="en" dirty="0"/>
              <a:t>TRENDS</a:t>
            </a:r>
            <a:endParaRPr dirty="0"/>
          </a:p>
        </p:txBody>
      </p:sp>
      <p:sp>
        <p:nvSpPr>
          <p:cNvPr id="1716" name="Google Shape;1716;p47"/>
          <p:cNvSpPr txBox="1">
            <a:spLocks noGrp="1"/>
          </p:cNvSpPr>
          <p:nvPr>
            <p:ph type="subTitle" idx="1"/>
          </p:nvPr>
        </p:nvSpPr>
        <p:spPr>
          <a:xfrm>
            <a:off x="887200" y="1719892"/>
            <a:ext cx="311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71450" lvl="0" indent="-171450" algn="just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dirty="0"/>
              <a:t>Growth in electronic health records (EHRs), IoT, and wearable devices leading to a surge in healthcare data.</a:t>
            </a:r>
          </a:p>
          <a:p>
            <a:pPr marL="171450" lvl="0" indent="-171450" algn="just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dirty="0"/>
              <a:t>How these data sources provide the foundation for AI-driven insights.</a:t>
            </a:r>
            <a:endParaRPr dirty="0"/>
          </a:p>
        </p:txBody>
      </p:sp>
      <p:sp>
        <p:nvSpPr>
          <p:cNvPr id="1717" name="Google Shape;1717;p47"/>
          <p:cNvSpPr txBox="1">
            <a:spLocks noGrp="1"/>
          </p:cNvSpPr>
          <p:nvPr>
            <p:ph type="subTitle" idx="2"/>
          </p:nvPr>
        </p:nvSpPr>
        <p:spPr>
          <a:xfrm>
            <a:off x="4051600" y="1684175"/>
            <a:ext cx="3113400" cy="5727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71450" lvl="0" indent="-171450" algn="just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dirty="0"/>
              <a:t>Rapid progress in AI technologies enabling more sophisticated analysis of complex healthcare data.</a:t>
            </a:r>
          </a:p>
          <a:p>
            <a:pPr marL="171450" lvl="0" indent="-171450" algn="just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dirty="0"/>
              <a:t>Real-world applications: AI-powered diagnostic tools, predictive analytics in patient care, and AI-driven operational efficiencies.</a:t>
            </a:r>
            <a:endParaRPr dirty="0"/>
          </a:p>
        </p:txBody>
      </p:sp>
      <p:sp>
        <p:nvSpPr>
          <p:cNvPr id="1718" name="Google Shape;1718;p47"/>
          <p:cNvSpPr txBox="1">
            <a:spLocks noGrp="1"/>
          </p:cNvSpPr>
          <p:nvPr>
            <p:ph type="subTitle" idx="3"/>
          </p:nvPr>
        </p:nvSpPr>
        <p:spPr>
          <a:xfrm>
            <a:off x="2064067" y="3828304"/>
            <a:ext cx="4319800" cy="970196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171450" lvl="0" indent="-171450" algn="just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dirty="0"/>
              <a:t>Shift towards individualized care plans tailored to each patient’s unique genetic makeup, lifestyle, and health data.</a:t>
            </a:r>
          </a:p>
          <a:p>
            <a:pPr marL="171450" lvl="0" indent="-171450" algn="just" rtl="0">
              <a:spcBef>
                <a:spcPts val="0"/>
              </a:spcBef>
              <a:spcAft>
                <a:spcPts val="0"/>
              </a:spcAft>
              <a:buFont typeface="Arial" panose="020B0604020202020204" pitchFamily="34" charset="0"/>
              <a:buChar char="•"/>
            </a:pPr>
            <a:r>
              <a:rPr lang="en-US" dirty="0"/>
              <a:t>How AI and pattern recognition are key to developing and refining personalized treatment plans</a:t>
            </a:r>
            <a:endParaRPr b="1" dirty="0"/>
          </a:p>
        </p:txBody>
      </p:sp>
      <p:sp>
        <p:nvSpPr>
          <p:cNvPr id="1719" name="Google Shape;1719;p47"/>
          <p:cNvSpPr txBox="1">
            <a:spLocks noGrp="1"/>
          </p:cNvSpPr>
          <p:nvPr>
            <p:ph type="subTitle" idx="4"/>
          </p:nvPr>
        </p:nvSpPr>
        <p:spPr>
          <a:xfrm>
            <a:off x="4051600" y="3522275"/>
            <a:ext cx="3113400" cy="518400"/>
          </a:xfrm>
          <a:prstGeom prst="rect">
            <a:avLst/>
          </a:prstGeom>
        </p:spPr>
        <p:txBody>
          <a:bodyPr spcFirstLastPara="1" wrap="square" lIns="91425" tIns="91425" rIns="91425" bIns="91425" anchor="t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0"/>
              </a:spcAft>
              <a:buNone/>
            </a:pPr>
            <a:r>
              <a:rPr lang="en-US" dirty="0"/>
              <a:t> </a:t>
            </a:r>
            <a:endParaRPr dirty="0"/>
          </a:p>
        </p:txBody>
      </p:sp>
      <p:sp>
        <p:nvSpPr>
          <p:cNvPr id="1720" name="Google Shape;1720;p47"/>
          <p:cNvSpPr txBox="1">
            <a:spLocks noGrp="1"/>
          </p:cNvSpPr>
          <p:nvPr>
            <p:ph type="subTitle" idx="5"/>
          </p:nvPr>
        </p:nvSpPr>
        <p:spPr>
          <a:xfrm>
            <a:off x="794066" y="1411725"/>
            <a:ext cx="3113400" cy="42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Data-Driven Healthcare</a:t>
            </a:r>
            <a:endParaRPr dirty="0"/>
          </a:p>
        </p:txBody>
      </p:sp>
      <p:sp>
        <p:nvSpPr>
          <p:cNvPr id="1721" name="Google Shape;1721;p47"/>
          <p:cNvSpPr txBox="1">
            <a:spLocks noGrp="1"/>
          </p:cNvSpPr>
          <p:nvPr>
            <p:ph type="subTitle" idx="6"/>
          </p:nvPr>
        </p:nvSpPr>
        <p:spPr>
          <a:xfrm>
            <a:off x="2284200" y="3525217"/>
            <a:ext cx="3113400" cy="42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Personalized Medicine</a:t>
            </a:r>
            <a:endParaRPr dirty="0"/>
          </a:p>
        </p:txBody>
      </p:sp>
      <p:sp>
        <p:nvSpPr>
          <p:cNvPr id="1722" name="Google Shape;1722;p47"/>
          <p:cNvSpPr txBox="1">
            <a:spLocks noGrp="1"/>
          </p:cNvSpPr>
          <p:nvPr>
            <p:ph type="subTitle" idx="7"/>
          </p:nvPr>
        </p:nvSpPr>
        <p:spPr>
          <a:xfrm>
            <a:off x="4051600" y="1426400"/>
            <a:ext cx="3113400" cy="42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AI &amp; ML Advancements</a:t>
            </a:r>
            <a:endParaRPr dirty="0"/>
          </a:p>
        </p:txBody>
      </p:sp>
      <p:sp>
        <p:nvSpPr>
          <p:cNvPr id="1723" name="Google Shape;1723;p47"/>
          <p:cNvSpPr txBox="1">
            <a:spLocks noGrp="1"/>
          </p:cNvSpPr>
          <p:nvPr>
            <p:ph type="subTitle" idx="8"/>
          </p:nvPr>
        </p:nvSpPr>
        <p:spPr>
          <a:xfrm>
            <a:off x="4051600" y="3144075"/>
            <a:ext cx="3113400" cy="421800"/>
          </a:xfrm>
          <a:prstGeom prst="rect">
            <a:avLst/>
          </a:prstGeom>
        </p:spPr>
        <p:txBody>
          <a:bodyPr spcFirstLastPara="1" wrap="square" lIns="91425" tIns="91425" rIns="91425" bIns="91425" anchor="b" anchorCtr="0">
            <a:noAutofit/>
          </a:bodyPr>
          <a:lstStyle/>
          <a:p>
            <a:pPr marL="0" lvl="0" indent="0" algn="ctr" rtl="0">
              <a:spcBef>
                <a:spcPts val="0"/>
              </a:spcBef>
              <a:spcAft>
                <a:spcPts val="1600"/>
              </a:spcAft>
              <a:buNone/>
            </a:pPr>
            <a:r>
              <a:rPr lang="en-US" dirty="0"/>
              <a:t>  </a:t>
            </a:r>
            <a:endParaRPr dirty="0"/>
          </a:p>
        </p:txBody>
      </p:sp>
    </p:spTree>
  </p:cSld>
  <p:clrMapOvr>
    <a:masterClrMapping/>
  </p:clrMapOvr>
  <mc:AlternateContent xmlns:mc="http://schemas.openxmlformats.org/markup-compatibility/2006" xmlns:p14="http://schemas.microsoft.com/office/powerpoint/2010/main">
    <mc:Choice Requires="p14">
      <p:transition spd="slow" p14:dur="2000" advTm="36128"/>
    </mc:Choice>
    <mc:Fallback xmlns="">
      <p:transition spd="slow" advTm="36128"/>
    </mc:Fallback>
  </mc:AlternateContent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C6FB631D-00F8-6DF1-C4E3-123C26A54A0A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351065" y="834799"/>
            <a:ext cx="8033656" cy="4096429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CFDC85B-E58B-C740-2C58-FAF92812408F}"/>
              </a:ext>
            </a:extLst>
          </p:cNvPr>
          <p:cNvSpPr txBox="1"/>
          <p:nvPr/>
        </p:nvSpPr>
        <p:spPr>
          <a:xfrm>
            <a:off x="285750" y="330229"/>
            <a:ext cx="6417129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Open command prompt and execute the code as </a:t>
            </a:r>
            <a:r>
              <a:rPr lang="en-US" dirty="0" err="1">
                <a:solidFill>
                  <a:schemeClr val="tx1"/>
                </a:solidFill>
                <a:latin typeface="Figtree" panose="020B0604020202020204" charset="0"/>
              </a:rPr>
              <a:t>streamlit</a:t>
            </a: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 run filename.py</a:t>
            </a:r>
          </a:p>
        </p:txBody>
      </p:sp>
    </p:spTree>
    <p:extLst>
      <p:ext uri="{BB962C8B-B14F-4D97-AF65-F5344CB8AC3E}">
        <p14:creationId xmlns:p14="http://schemas.microsoft.com/office/powerpoint/2010/main" val="3951816901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>
            <a:extLst>
              <a:ext uri="{FF2B5EF4-FFF2-40B4-BE49-F238E27FC236}">
                <a16:creationId xmlns:a16="http://schemas.microsoft.com/office/drawing/2014/main" id="{9939A2E1-35E8-43E1-EBF1-792F6BA6B7B6}"/>
              </a:ext>
            </a:extLst>
          </p:cNvPr>
          <p:cNvPicPr>
            <a:picLocks noChangeAspect="1"/>
          </p:cNvPicPr>
          <p:nvPr/>
        </p:nvPicPr>
        <p:blipFill>
          <a:blip r:embed="rId2"/>
          <a:stretch>
            <a:fillRect/>
          </a:stretch>
        </p:blipFill>
        <p:spPr>
          <a:xfrm>
            <a:off x="636813" y="529658"/>
            <a:ext cx="7919357" cy="4454638"/>
          </a:xfrm>
          <a:prstGeom prst="rect">
            <a:avLst/>
          </a:prstGeom>
        </p:spPr>
      </p:pic>
      <p:sp>
        <p:nvSpPr>
          <p:cNvPr id="4" name="TextBox 3">
            <a:extLst>
              <a:ext uri="{FF2B5EF4-FFF2-40B4-BE49-F238E27FC236}">
                <a16:creationId xmlns:a16="http://schemas.microsoft.com/office/drawing/2014/main" id="{AAF1B63F-AD8C-3067-0061-2AE486F38757}"/>
              </a:ext>
            </a:extLst>
          </p:cNvPr>
          <p:cNvSpPr txBox="1"/>
          <p:nvPr/>
        </p:nvSpPr>
        <p:spPr>
          <a:xfrm>
            <a:off x="636813" y="159204"/>
            <a:ext cx="6988631" cy="307777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en-US" dirty="0" err="1">
                <a:solidFill>
                  <a:schemeClr val="tx1"/>
                </a:solidFill>
              </a:rPr>
              <a:t>Streamlit</a:t>
            </a:r>
            <a:r>
              <a:rPr lang="en-US" dirty="0">
                <a:solidFill>
                  <a:schemeClr val="tx1"/>
                </a:solidFill>
              </a:rPr>
              <a:t> app </a:t>
            </a:r>
            <a:r>
              <a:rPr lang="en-US" dirty="0">
                <a:solidFill>
                  <a:schemeClr val="tx1"/>
                </a:solidFill>
                <a:latin typeface="Figtree" panose="020B0604020202020204" charset="0"/>
              </a:rPr>
              <a:t>will open</a:t>
            </a:r>
            <a:r>
              <a:rPr lang="en-US" dirty="0">
                <a:solidFill>
                  <a:schemeClr val="tx1"/>
                </a:solidFill>
              </a:rPr>
              <a:t> after the command is executed </a:t>
            </a:r>
          </a:p>
        </p:txBody>
      </p:sp>
    </p:spTree>
    <p:extLst>
      <p:ext uri="{BB962C8B-B14F-4D97-AF65-F5344CB8AC3E}">
        <p14:creationId xmlns:p14="http://schemas.microsoft.com/office/powerpoint/2010/main" val="3720633591"/>
      </p:ext>
    </p:extLst>
  </p:cSld>
  <p:clrMapOvr>
    <a:masterClrMapping/>
  </p:clrMapOvr>
</p:sld>
</file>

<file path=ppt/theme/theme1.xml><?xml version="1.0" encoding="utf-8"?>
<a:theme xmlns:a="http://schemas.openxmlformats.org/drawingml/2006/main" name="5G Network Industry by Slidesgo">
  <a:themeElements>
    <a:clrScheme name="Simple Light">
      <a:dk1>
        <a:srgbClr val="FFFFFF"/>
      </a:dk1>
      <a:lt1>
        <a:srgbClr val="001A39"/>
      </a:lt1>
      <a:dk2>
        <a:srgbClr val="53007E"/>
      </a:dk2>
      <a:lt2>
        <a:srgbClr val="BD0CC6"/>
      </a:lt2>
      <a:accent1>
        <a:srgbClr val="EE16F9"/>
      </a:accent1>
      <a:accent2>
        <a:srgbClr val="FF8C3B"/>
      </a:accent2>
      <a:accent3>
        <a:srgbClr val="FFAD67"/>
      </a:accent3>
      <a:accent4>
        <a:srgbClr val="FFB044"/>
      </a:accent4>
      <a:accent5>
        <a:srgbClr val="FFFFFF"/>
      </a:accent5>
      <a:accent6>
        <a:srgbClr val="FFFFFF"/>
      </a:accent6>
      <a:hlink>
        <a:srgbClr val="FFFFFF"/>
      </a:hlink>
      <a:folHlink>
        <a:srgbClr val="0097A7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>
  <a:themeElements>
    <a:clrScheme name="Default">
      <a:dk1>
        <a:srgbClr val="000000"/>
      </a:dk1>
      <a:lt1>
        <a:srgbClr val="FFFFFF"/>
      </a:lt1>
      <a:dk2>
        <a:srgbClr val="158158"/>
      </a:dk2>
      <a:lt2>
        <a:srgbClr val="F3F3F3"/>
      </a:lt2>
      <a:accent1>
        <a:srgbClr val="058DC7"/>
      </a:accent1>
      <a:accent2>
        <a:srgbClr val="50B432"/>
      </a:accent2>
      <a:accent3>
        <a:srgbClr val="ED561B"/>
      </a:accent3>
      <a:accent4>
        <a:srgbClr val="EDEF00"/>
      </a:accent4>
      <a:accent5>
        <a:srgbClr val="24CBE5"/>
      </a:accent5>
      <a:accent6>
        <a:srgbClr val="64E572"/>
      </a:accent6>
      <a:hlink>
        <a:srgbClr val="2200CC"/>
      </a:hlink>
      <a:folHlink>
        <a:srgbClr val="551A8B"/>
      </a:folHlink>
    </a:clrScheme>
    <a:fontScheme name="Office">
      <a:maj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</a:majorFont>
      <a:minorFont>
        <a:latin typeface="Arial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tint val="100000"/>
                <a:shade val="100000"/>
                <a:satMod val="130000"/>
              </a:schemeClr>
            </a:gs>
            <a:gs pos="100000">
              <a:schemeClr val="phClr">
                <a:tint val="50000"/>
                <a:shade val="100000"/>
                <a:satMod val="350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docProps/app.xml><?xml version="1.0" encoding="utf-8"?>
<Properties xmlns="http://schemas.openxmlformats.org/officeDocument/2006/extended-properties" xmlns:vt="http://schemas.openxmlformats.org/officeDocument/2006/docPropsVTypes">
  <TotalTime>898</TotalTime>
  <Words>1117</Words>
  <Application>Microsoft Office PowerPoint</Application>
  <PresentationFormat>On-screen Show (16:9)</PresentationFormat>
  <Paragraphs>151</Paragraphs>
  <Slides>21</Slides>
  <Notes>14</Notes>
  <HiddenSlides>0</HiddenSlides>
  <MMClips>0</MMClips>
  <ScaleCrop>false</ScaleCrop>
  <HeadingPairs>
    <vt:vector size="6" baseType="variant">
      <vt:variant>
        <vt:lpstr>Fonts Used</vt:lpstr>
      </vt:variant>
      <vt:variant>
        <vt:i4>8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21</vt:i4>
      </vt:variant>
    </vt:vector>
  </HeadingPairs>
  <TitlesOfParts>
    <vt:vector size="30" baseType="lpstr">
      <vt:lpstr>Aldrich</vt:lpstr>
      <vt:lpstr>Figtree</vt:lpstr>
      <vt:lpstr>Nunito Light</vt:lpstr>
      <vt:lpstr>Source Sans Pro</vt:lpstr>
      <vt:lpstr>Courier New</vt:lpstr>
      <vt:lpstr>Arial</vt:lpstr>
      <vt:lpstr>Bebas Neue</vt:lpstr>
      <vt:lpstr>PT Sans</vt:lpstr>
      <vt:lpstr>5G Network Industry by Slidesgo</vt:lpstr>
      <vt:lpstr>CLINICAL DECISION MAKING AND PATTERN RECOGNITION IN HEALTH CARE</vt:lpstr>
      <vt:lpstr>TABLE OF CONTENTS</vt:lpstr>
      <vt:lpstr>INTRODUCTION</vt:lpstr>
      <vt:lpstr> </vt:lpstr>
      <vt:lpstr>DEFINING KEY CONCEPTS</vt:lpstr>
      <vt:lpstr>METHODS</vt:lpstr>
      <vt:lpstr>TRENDS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Opportunities for Healthcare Providers</vt:lpstr>
      <vt:lpstr> </vt:lpstr>
      <vt:lpstr>Threats &amp; Challenges</vt:lpstr>
      <vt:lpstr> </vt:lpstr>
      <vt:lpstr>Strategic Options for Cotiviti</vt:lpstr>
      <vt:lpstr>CONCLUSION</vt:lpstr>
      <vt:lpstr>THANK YOU!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creator>Madhavi Kathula</dc:creator>
  <cp:lastModifiedBy>Madhavi Kathula</cp:lastModifiedBy>
  <cp:revision>2</cp:revision>
  <dcterms:modified xsi:type="dcterms:W3CDTF">2024-08-25T21:50:49Z</dcterms:modified>
</cp:coreProperties>
</file>